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00" r:id="rId2"/>
    <p:sldMasterId id="2147483712" r:id="rId3"/>
    <p:sldMasterId id="2147483724" r:id="rId4"/>
  </p:sldMasterIdLst>
  <p:notesMasterIdLst>
    <p:notesMasterId r:id="rId47"/>
  </p:notesMasterIdLst>
  <p:handoutMasterIdLst>
    <p:handoutMasterId r:id="rId48"/>
  </p:handoutMasterIdLst>
  <p:sldIdLst>
    <p:sldId id="1035" r:id="rId5"/>
    <p:sldId id="1028" r:id="rId6"/>
    <p:sldId id="1048" r:id="rId7"/>
    <p:sldId id="1049" r:id="rId8"/>
    <p:sldId id="1050" r:id="rId9"/>
    <p:sldId id="1053" r:id="rId10"/>
    <p:sldId id="1054" r:id="rId11"/>
    <p:sldId id="1055" r:id="rId12"/>
    <p:sldId id="1056" r:id="rId13"/>
    <p:sldId id="1018" r:id="rId14"/>
    <p:sldId id="1034" r:id="rId15"/>
    <p:sldId id="1027" r:id="rId16"/>
    <p:sldId id="1031" r:id="rId17"/>
    <p:sldId id="1032" r:id="rId18"/>
    <p:sldId id="1033" r:id="rId19"/>
    <p:sldId id="1037" r:id="rId20"/>
    <p:sldId id="1039" r:id="rId21"/>
    <p:sldId id="1040" r:id="rId22"/>
    <p:sldId id="1041" r:id="rId23"/>
    <p:sldId id="1042" r:id="rId24"/>
    <p:sldId id="1043" r:id="rId25"/>
    <p:sldId id="316" r:id="rId26"/>
    <p:sldId id="305" r:id="rId27"/>
    <p:sldId id="306" r:id="rId28"/>
    <p:sldId id="307" r:id="rId29"/>
    <p:sldId id="308" r:id="rId30"/>
    <p:sldId id="309" r:id="rId31"/>
    <p:sldId id="310" r:id="rId32"/>
    <p:sldId id="311" r:id="rId33"/>
    <p:sldId id="313" r:id="rId34"/>
    <p:sldId id="314" r:id="rId35"/>
    <p:sldId id="317" r:id="rId36"/>
    <p:sldId id="318" r:id="rId37"/>
    <p:sldId id="319" r:id="rId38"/>
    <p:sldId id="320" r:id="rId39"/>
    <p:sldId id="321" r:id="rId40"/>
    <p:sldId id="322" r:id="rId41"/>
    <p:sldId id="323" r:id="rId42"/>
    <p:sldId id="256" r:id="rId43"/>
    <p:sldId id="257" r:id="rId44"/>
    <p:sldId id="258" r:id="rId45"/>
    <p:sldId id="273" r:id="rId4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39D652A-0BE1-4998-98E5-ACFC40A9E3D2}">
          <p14:sldIdLst>
            <p14:sldId id="1035"/>
          </p14:sldIdLst>
        </p14:section>
        <p14:section name="icon set 1" id="{A2D0FE3E-1147-4416-946E-309892A60E11}">
          <p14:sldIdLst>
            <p14:sldId id="1028"/>
            <p14:sldId id="1048"/>
            <p14:sldId id="1049"/>
            <p14:sldId id="1050"/>
            <p14:sldId id="1053"/>
            <p14:sldId id="1054"/>
            <p14:sldId id="1055"/>
            <p14:sldId id="1056"/>
            <p14:sldId id="1018"/>
            <p14:sldId id="1034"/>
            <p14:sldId id="1027"/>
            <p14:sldId id="1031"/>
            <p14:sldId id="1032"/>
            <p14:sldId id="1033"/>
            <p14:sldId id="1037"/>
            <p14:sldId id="1039"/>
            <p14:sldId id="1040"/>
            <p14:sldId id="1041"/>
            <p14:sldId id="1042"/>
            <p14:sldId id="1043"/>
          </p14:sldIdLst>
        </p14:section>
        <p14:section name="icon set 2" id="{158D4355-7D20-4BEE-A04F-EB435DE24E3D}">
          <p14:sldIdLst>
            <p14:sldId id="316"/>
            <p14:sldId id="305"/>
            <p14:sldId id="306"/>
            <p14:sldId id="307"/>
            <p14:sldId id="308"/>
            <p14:sldId id="309"/>
            <p14:sldId id="310"/>
            <p14:sldId id="311"/>
            <p14:sldId id="313"/>
            <p14:sldId id="314"/>
            <p14:sldId id="317"/>
            <p14:sldId id="318"/>
            <p14:sldId id="319"/>
            <p14:sldId id="320"/>
            <p14:sldId id="321"/>
            <p14:sldId id="322"/>
            <p14:sldId id="323"/>
          </p14:sldIdLst>
        </p14:section>
        <p14:section name="icon set 3" id="{BAC5E252-2377-4906-9709-DC0215505382}">
          <p14:sldIdLst>
            <p14:sldId id="256"/>
            <p14:sldId id="257"/>
            <p14:sldId id="258"/>
            <p14:sldId id="27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7" pos="7224" userDrawn="1">
          <p15:clr>
            <a:srgbClr val="A4A3A4"/>
          </p15:clr>
        </p15:guide>
        <p15:guide id="8" pos="50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BC8F"/>
    <a:srgbClr val="E9EAED"/>
    <a:srgbClr val="C3E2D0"/>
    <a:srgbClr val="D1D3D5"/>
    <a:srgbClr val="FFFFFF"/>
    <a:srgbClr val="2580B7"/>
    <a:srgbClr val="36538B"/>
    <a:srgbClr val="EAE0C7"/>
    <a:srgbClr val="0F7B47"/>
    <a:srgbClr val="C62B2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53" autoAdjust="0"/>
    <p:restoredTop sz="94255" autoAdjust="0"/>
  </p:normalViewPr>
  <p:slideViewPr>
    <p:cSldViewPr snapToGrid="0">
      <p:cViewPr varScale="1">
        <p:scale>
          <a:sx n="72" d="100"/>
          <a:sy n="72" d="100"/>
        </p:scale>
        <p:origin x="540" y="66"/>
      </p:cViewPr>
      <p:guideLst>
        <p:guide orient="horz" pos="2136"/>
        <p:guide pos="3840"/>
        <p:guide pos="7224"/>
        <p:guide pos="50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2" d="100"/>
        <a:sy n="92" d="100"/>
      </p:scale>
      <p:origin x="0" y="-39330"/>
    </p:cViewPr>
  </p:sorterViewPr>
  <p:notesViewPr>
    <p:cSldViewPr snapToGrid="0" showGuides="1">
      <p:cViewPr varScale="1">
        <p:scale>
          <a:sx n="57" d="100"/>
          <a:sy n="57" d="100"/>
        </p:scale>
        <p:origin x="2832" y="72"/>
      </p:cViewPr>
      <p:guideLst/>
    </p:cSldViewPr>
  </p:notesViewPr>
  <p:gridSpacing cx="457200" cy="457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notesMaster" Target="notesMasters/notesMaster1.xml"/><Relationship Id="rId50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handoutMaster" Target="handoutMasters/handoutMaster1.xml"/><Relationship Id="rId8" Type="http://schemas.openxmlformats.org/officeDocument/2006/relationships/slide" Target="slides/slide4.xml"/><Relationship Id="rId51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52253F-1DC1-44AB-85F9-14DB9D873A39}" type="datetimeFigureOut">
              <a:rPr lang="en-US" smtClean="0"/>
              <a:t>2/7/2023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F8A4E4-7001-4196-8720-A0FCB0AEBF4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91813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64D076-05C0-4F10-BAEB-F2DA581BE89B}" type="datetimeFigureOut">
              <a:rPr lang="en-US" smtClean="0"/>
              <a:t>2/7/2023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E7B7F8-81FA-46DC-8926-8D6B124E54D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14557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4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79875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9pPr>
          </a:lstStyle>
          <a:p>
            <a:fld id="{D3363B67-8401-4A86-9272-B56492FC8F56}" type="slidenum">
              <a:rPr lang="en-US" altLang="en-US" sz="1200">
                <a:latin typeface="Calibri" panose="020F0502020204030204" pitchFamily="34" charset="0"/>
              </a:rPr>
              <a:pPr/>
              <a:t>20</a:t>
            </a:fld>
            <a:endParaRPr lang="en-US" altLang="en-US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7522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8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80899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charset="0"/>
                <a:ea typeface="MS PGothic" panose="020B0600070205080204" pitchFamily="34" charset="-128"/>
              </a:defRPr>
            </a:lvl9pPr>
          </a:lstStyle>
          <a:p>
            <a:fld id="{1FFB849A-D669-48DD-AB3A-289106EDAF35}" type="slidenum">
              <a:rPr lang="en-US" altLang="en-US" sz="1200">
                <a:latin typeface="Calibri" panose="020F0502020204030204" pitchFamily="34" charset="0"/>
              </a:rPr>
              <a:pPr/>
              <a:t>21</a:t>
            </a:fld>
            <a:endParaRPr lang="en-US" altLang="en-US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9273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815E30-9B75-4192-95B8-D1428F63AF27}" type="slidenum">
              <a:rPr kumimoji="0" lang="ko-K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05009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>
            <a:extLst>
              <a:ext uri="{FF2B5EF4-FFF2-40B4-BE49-F238E27FC236}">
                <a16:creationId xmlns:a16="http://schemas.microsoft.com/office/drawing/2014/main" id="{52BE85DC-2E2A-46DF-80A4-E4AFFE9380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7F55C51-1406-4D10-B890-1278A4298F7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23553" name="Text Box 1">
            <a:extLst>
              <a:ext uri="{FF2B5EF4-FFF2-40B4-BE49-F238E27FC236}">
                <a16:creationId xmlns:a16="http://schemas.microsoft.com/office/drawing/2014/main" id="{915F6B82-630D-4941-B963-5BB2393D879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2588" y="693738"/>
            <a:ext cx="6086475" cy="3424237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554" name="Text Box 2">
            <a:extLst>
              <a:ext uri="{FF2B5EF4-FFF2-40B4-BE49-F238E27FC236}">
                <a16:creationId xmlns:a16="http://schemas.microsoft.com/office/drawing/2014/main" id="{4DA1B7C7-CD03-412A-80BB-C1AAD4A98D8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1813"/>
            <a:ext cx="5481638" cy="41100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endParaRPr lang="en-US">
              <a:ea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9198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12192000" cy="342900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8" name="Oval 7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926167"/>
      </p:ext>
    </p:extLst>
  </p:cSld>
  <p:clrMapOvr>
    <a:masterClrMapping/>
  </p:clrMapOvr>
  <p:hf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839461" y="2126170"/>
            <a:ext cx="2250207" cy="3451538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6097261" y="2126170"/>
            <a:ext cx="2250207" cy="3451538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0" name="Oval 9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2" name="Freeform 11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550019"/>
      </p:ext>
    </p:extLst>
  </p:cSld>
  <p:clrMapOvr>
    <a:masterClrMapping/>
  </p:clrMapOvr>
  <p:hf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57397" y="1849081"/>
            <a:ext cx="2222495" cy="2231329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610076" y="1849081"/>
            <a:ext cx="2222495" cy="2231329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9112110" y="1849081"/>
            <a:ext cx="2222495" cy="2231329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362755" y="1849081"/>
            <a:ext cx="2222495" cy="2231329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4" name="Oval 13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466096"/>
      </p:ext>
    </p:extLst>
  </p:cSld>
  <p:clrMapOvr>
    <a:masterClrMapping/>
  </p:clrMapOvr>
  <p:hf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39479" y="1777941"/>
            <a:ext cx="7418109" cy="4144876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8" name="Oval 7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7293785"/>
      </p:ext>
    </p:extLst>
  </p:cSld>
  <p:clrMapOvr>
    <a:masterClrMapping/>
  </p:clrMapOvr>
  <p:hf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1186927" y="1680881"/>
            <a:ext cx="5257031" cy="445201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0819372"/>
      </p:ext>
    </p:extLst>
  </p:cSld>
  <p:clrMapOvr>
    <a:masterClrMapping/>
  </p:clrMapOvr>
  <p:hf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1377095" y="1948482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571619" y="1948482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7766144" y="1948482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377095" y="4015011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4571619" y="4015011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7766144" y="4015011"/>
            <a:ext cx="3145536" cy="202082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7" name="Oval 36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38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39" name="Freeform 38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118976"/>
      </p:ext>
    </p:extLst>
  </p:cSld>
  <p:clrMapOvr>
    <a:masterClrMapping/>
  </p:clrMapOvr>
  <p:hf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04204" y="827532"/>
            <a:ext cx="2560320" cy="5202936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483031" y="827532"/>
            <a:ext cx="2560320" cy="5202936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6156857" y="827532"/>
            <a:ext cx="2560320" cy="5202936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835684" y="827532"/>
            <a:ext cx="2560320" cy="5202936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11" name="Oval 10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840782"/>
      </p:ext>
    </p:extLst>
  </p:cSld>
  <p:clrMapOvr>
    <a:masterClrMapping/>
  </p:clrMapOvr>
  <p:hf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3960974" y="2085231"/>
            <a:ext cx="1900508" cy="1900508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330101" y="2085231"/>
            <a:ext cx="1900508" cy="1900508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8699229" y="2085231"/>
            <a:ext cx="1900508" cy="1900508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591847" y="2085231"/>
            <a:ext cx="1900508" cy="1900508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5" name="Oval 24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90243"/>
      </p:ext>
    </p:extLst>
  </p:cSld>
  <p:clrMapOvr>
    <a:masterClrMapping/>
  </p:clrMapOvr>
  <p:hf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048001" y="1"/>
            <a:ext cx="3047999" cy="685800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8" name="Oval 7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11604"/>
      </p:ext>
    </p:extLst>
  </p:cSld>
  <p:clrMapOvr>
    <a:masterClrMapping/>
  </p:clrMapOvr>
  <p:hf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-8588" y="2549790"/>
            <a:ext cx="2446993" cy="430821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63912" y="2549790"/>
            <a:ext cx="2446993" cy="430821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9745007" y="2549790"/>
            <a:ext cx="2446993" cy="430821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21149032"/>
      </p:ext>
    </p:extLst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6524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-2437" y="0"/>
            <a:ext cx="3047998" cy="609600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6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045561" y="3047999"/>
            <a:ext cx="6100877" cy="304800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3045561" y="0"/>
            <a:ext cx="3052877" cy="304716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087465" y="0"/>
            <a:ext cx="3052877" cy="304716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9139120" y="0"/>
            <a:ext cx="3052877" cy="304716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139120" y="3048418"/>
            <a:ext cx="3052877" cy="304716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8117710"/>
      </p:ext>
    </p:extLst>
  </p:cSld>
  <p:clrMapOvr>
    <a:masterClrMapping/>
  </p:clrMapOvr>
  <p:hf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0" y="0"/>
            <a:ext cx="12191999" cy="685800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01606386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90894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3631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67668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636612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10579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 altLang="ko-KR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846574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6025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326823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30348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181600" cy="4351338"/>
          </a:xfrm>
        </p:spPr>
        <p:txBody>
          <a:bodyPr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66122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6082917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813548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29413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23925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112271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3589291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8"/>
          </a:xfrm>
        </p:spPr>
        <p:txBody>
          <a:bodyPr vert="eaVert"/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6"/>
            <a:ext cx="7734300" cy="5811838"/>
          </a:xfrm>
        </p:spPr>
        <p:txBody>
          <a:bodyPr vert="eaVert"/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160349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7C928E-2153-42D9-81E5-AB23837C1D5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1F48D02-6396-48C9-A804-9F064E022FE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U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4B0DE9-9ECF-4881-BC25-7571E6754C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CDF9FE-88FA-4848-A75E-2732633277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B7AA549-BA41-4EFC-ACBA-752E2AEAD4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360144349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496549-F3AF-4ACD-BA40-23F8B8FE45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CBB2D2-3AED-4261-9DCB-188D867F71F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6E5079-4575-4E3C-B89C-CF09F28436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EB3BF3-593A-428A-B7CA-835C93571A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0E3593-8550-4C17-9DA5-4A3BBD30CF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19947933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8713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16490C-A853-425E-9F7A-75287AE9DF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E0DE3B-7C62-4E01-8426-AA2C0D3F9B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C9369C-D7F4-499E-B385-6924CFE416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002ED4-B656-459C-899A-BDD254C247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8223B8-1147-4CBB-B004-7540CF2211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15496374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527DE5-9E1E-4B93-A160-2A917C51F9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BAF86B-E201-414B-B1EB-85C77F79756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94A7DA7-A18B-47F6-B0B8-7B255E35B9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C8AF66A-6768-4BE6-A3D4-02CBB22FA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416E282-0729-44C0-A06A-8EFC5929FE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77CB21-7249-481D-8978-C3E141316D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333020940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478196-76CE-4130-A994-F64DE80F5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5036E4C-47DF-4C4E-865B-625A2F623B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177487-E9C5-4089-8B13-ABA2DF5DE8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FB98EA-58ED-4BDE-9EC4-104F63AB160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1224F83-70AD-4CE7-A749-B99565B6CA9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721CE94-4C90-49F7-87F6-363176F443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3ACD6E6-4E07-4895-B40D-FE721D02AD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4127FBD-F66A-4871-B4E4-B2EFA72797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14247637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521F9-12B5-404E-B333-6ABF272681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FECC08-35BA-4392-BEBB-BFAB488A9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3013B3-3C7F-4E8D-8638-DEC55A7F2E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256A77B-3840-40CE-8577-048402174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35385205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1CED067-4D94-477F-A07D-1B0EC43D2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F22A4ED-0C98-4475-9C06-AD916F71E5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8D6E3D-10BB-49CF-A63D-A365A6EB74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9247598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246B3E-B52F-4879-AC7A-A291F3A11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47BFA2-C1ED-44E4-8C46-7FFEE35C1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3FAFAF7-1380-4CF3-B027-4A61F442567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8A4867-64A6-47C4-AF43-8690009951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483DBD5-7188-4307-92E8-E87BA55469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F6C532-05DB-4B89-94B5-EBBA0EA3FD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224577533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DD92EB-6068-431B-9583-E4D80E8D73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CDA0F6E-7219-4D57-8FB7-8BB28A60F1A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U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76D0F8D-5A65-4F2B-8DBB-EE65A5D1E4E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B3982F-6745-430F-B8C4-023C061C73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EC6CEF4-B032-4307-8D69-DC05DB6C16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0F44498-5EEB-47DB-90C1-71F5A79BA7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241860917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A70E65-76CC-4A40-958E-839C4F6F30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89B1202-E766-46A9-8377-1F09BE2D9F8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8F9D64-4BFB-43CA-B68F-394101B863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CD0A3C-0552-4B74-B9D2-DC81918AF2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79AACE-DCC2-4870-B83A-30B8A542B2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397944421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2547F9D-70E0-4113-9C37-046431757EF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174D4F-3332-4902-B6E7-09BC923AC21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43085F-AD3A-4465-90C1-0416AB1B39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088D36-6B5A-4C6C-B284-2CFE7BEE12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4C20F7-4B69-42D0-A31B-3A91C36849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25114304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69A536-24B1-467A-BB7F-0964835187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FE19D00-BB81-4ADB-A820-F2E9B0C58F36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82CFD2-8F41-400D-9E71-E3BC5FCC48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2228A5-ACD1-4BBA-BD06-F1B06EC58C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CD2044-A9CE-4DC1-A9B5-2D5590D3A0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25633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94327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3687C2-A399-42DC-B962-7941CC2EFD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12AF468-936B-4B3D-86BD-F7A1E38C5880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6CB149-B4F6-4A29-8316-E9C525D700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C5DD2C-4D64-45C0-AA98-521F47B52F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730421-FC57-45B2-A8DA-F0167B643D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318465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03AADD-6453-45A5-AE85-97DF7FBAE6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9AEF31A-0436-40EA-A930-B10F25E9079A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B7DBE6-59A7-4ECF-BFF4-A9B3D490C1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ECBE430-4382-4A9A-A748-AFCAE0C695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5137C6-931B-4B76-8B3A-89373CB60C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31374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886AFAAF-AA1B-4869-B2DE-21BFBCCBE6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7811A6A-D785-4820-883B-53D3F225F54F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23DB70-F32D-44D4-9E18-CE62916BE4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6B5FD47-FA0D-479C-9515-07ACD8850E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2228CB-C073-4CBA-A473-57F29D34EC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65142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875331B-4188-4996-95D2-EE4266B15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A7BE6DA-434B-4FB8-BEA0-2B940AA6E734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E3494F9-E62C-4315-A498-E4A8E73B4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8D42F79A-BC69-4450-A79F-B012101454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A51720-93B7-4BEE-BD20-9D7008C2D3C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32098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E8051820-10C5-46C0-839B-587C973266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68B4FC1-0BFA-4A41-8AC3-E5EB5E82DDBD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2F1235AB-E0DC-4CBC-AD84-353D79751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89370BE8-3098-43BC-BD03-D39E4D5C72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AD8219-DD01-4377-B26F-188F5ED7F6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902108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EFD38D84-0281-4C6E-B9D0-98FAA851A6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C64A41B-4308-454F-8D1A-F96626C11388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E4023435-0F04-4D2D-9FAA-DB8C9536CC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906E1128-A30A-446D-BC42-8127EB75E6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CB431E-2238-40DA-AD38-7424C4ADF9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813512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F7410BE-3BD4-4466-9597-93B4DB126C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B238F12-0553-4D71-8B07-D519A47CF485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0B8266B-2190-4713-A7F1-26726349A5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B2E7CE6-3CA2-4E09-97F7-BE4532D8F9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7664CF-69E7-40C4-BA54-8DC25F71E77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87284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B8DDA3E-B46C-4F35-94BB-CFBC5B0E25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BDD5565-70C9-4AF6-B86B-A2C2938C415F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A9D1623-DD3C-445B-AB0C-91759AA6C9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9F1F610-DEFE-424C-9582-E2495E9108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79F385-4629-4BA8-8351-D0F5B4A908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275007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FCE4F9-0278-429B-845A-F92F656150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AEDBC73-1BC5-4F43-B996-4BCEAA25929C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102094-5F82-4EF7-9C68-98CB697B99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9CE82C-64F0-4500-9ED0-D68692F57D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32E2A0-1D98-4E41-9E1A-5542A6E7B3C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95459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86E1E3-E371-481D-8720-2C76DF9FB4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D0D7366-9A93-4475-8BCD-A28F62A94BD6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161118-34EB-4109-80F6-70BC6AE594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15BE8CB-8A4D-43AC-A9B8-5D25C277C7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32FABF-BC85-4F80-80CA-04130A0F9E8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11328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918848"/>
      </p:ext>
    </p:extLst>
  </p:cSld>
  <p:clrMapOvr>
    <a:masterClrMapping/>
  </p:clrMapOvr>
  <p:hf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861229"/>
      </p:ext>
    </p:extLst>
  </p:cSld>
  <p:clrMapOvr>
    <a:masterClrMapping/>
  </p:clrMapOvr>
  <p:hf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50045313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727710" y="1797085"/>
            <a:ext cx="10736580" cy="283325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id-ID"/>
          </a:p>
        </p:txBody>
      </p:sp>
      <p:sp>
        <p:nvSpPr>
          <p:cNvPr id="8" name="Oval 7"/>
          <p:cNvSpPr/>
          <p:nvPr/>
        </p:nvSpPr>
        <p:spPr>
          <a:xfrm>
            <a:off x="11350420" y="6361056"/>
            <a:ext cx="344948" cy="344948"/>
          </a:xfrm>
          <a:prstGeom prst="ellipse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dirty="0">
              <a:solidFill>
                <a:schemeClr val="tx2"/>
              </a:solidFill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526946" y="6389048"/>
            <a:ext cx="1040475" cy="285489"/>
            <a:chOff x="297" y="1187"/>
            <a:chExt cx="7085" cy="1944"/>
          </a:xfrm>
        </p:grpSpPr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297" y="1189"/>
              <a:ext cx="1266" cy="1105"/>
            </a:xfrm>
            <a:custGeom>
              <a:avLst/>
              <a:gdLst>
                <a:gd name="T0" fmla="*/ 259 w 535"/>
                <a:gd name="T1" fmla="*/ 207 h 466"/>
                <a:gd name="T2" fmla="*/ 208 w 535"/>
                <a:gd name="T3" fmla="*/ 84 h 466"/>
                <a:gd name="T4" fmla="*/ 111 w 535"/>
                <a:gd name="T5" fmla="*/ 324 h 466"/>
                <a:gd name="T6" fmla="*/ 90 w 535"/>
                <a:gd name="T7" fmla="*/ 379 h 466"/>
                <a:gd name="T8" fmla="*/ 59 w 535"/>
                <a:gd name="T9" fmla="*/ 457 h 466"/>
                <a:gd name="T10" fmla="*/ 59 w 535"/>
                <a:gd name="T11" fmla="*/ 456 h 466"/>
                <a:gd name="T12" fmla="*/ 45 w 535"/>
                <a:gd name="T13" fmla="*/ 466 h 466"/>
                <a:gd name="T14" fmla="*/ 11 w 535"/>
                <a:gd name="T15" fmla="*/ 466 h 466"/>
                <a:gd name="T16" fmla="*/ 0 w 535"/>
                <a:gd name="T17" fmla="*/ 459 h 466"/>
                <a:gd name="T18" fmla="*/ 1 w 535"/>
                <a:gd name="T19" fmla="*/ 455 h 466"/>
                <a:gd name="T20" fmla="*/ 2 w 535"/>
                <a:gd name="T21" fmla="*/ 451 h 466"/>
                <a:gd name="T22" fmla="*/ 185 w 535"/>
                <a:gd name="T23" fmla="*/ 8 h 466"/>
                <a:gd name="T24" fmla="*/ 186 w 535"/>
                <a:gd name="T25" fmla="*/ 7 h 466"/>
                <a:gd name="T26" fmla="*/ 185 w 535"/>
                <a:gd name="T27" fmla="*/ 8 h 466"/>
                <a:gd name="T28" fmla="*/ 188 w 535"/>
                <a:gd name="T29" fmla="*/ 3 h 466"/>
                <a:gd name="T30" fmla="*/ 198 w 535"/>
                <a:gd name="T31" fmla="*/ 0 h 466"/>
                <a:gd name="T32" fmla="*/ 219 w 535"/>
                <a:gd name="T33" fmla="*/ 0 h 466"/>
                <a:gd name="T34" fmla="*/ 228 w 535"/>
                <a:gd name="T35" fmla="*/ 3 h 466"/>
                <a:gd name="T36" fmla="*/ 231 w 535"/>
                <a:gd name="T37" fmla="*/ 8 h 466"/>
                <a:gd name="T38" fmla="*/ 232 w 535"/>
                <a:gd name="T39" fmla="*/ 8 h 466"/>
                <a:gd name="T40" fmla="*/ 233 w 535"/>
                <a:gd name="T41" fmla="*/ 10 h 466"/>
                <a:gd name="T42" fmla="*/ 232 w 535"/>
                <a:gd name="T43" fmla="*/ 9 h 466"/>
                <a:gd name="T44" fmla="*/ 287 w 535"/>
                <a:gd name="T45" fmla="*/ 142 h 466"/>
                <a:gd name="T46" fmla="*/ 259 w 535"/>
                <a:gd name="T47" fmla="*/ 207 h 466"/>
                <a:gd name="T48" fmla="*/ 465 w 535"/>
                <a:gd name="T49" fmla="*/ 425 h 466"/>
                <a:gd name="T50" fmla="*/ 446 w 535"/>
                <a:gd name="T51" fmla="*/ 379 h 466"/>
                <a:gd name="T52" fmla="*/ 377 w 535"/>
                <a:gd name="T53" fmla="*/ 207 h 466"/>
                <a:gd name="T54" fmla="*/ 326 w 535"/>
                <a:gd name="T55" fmla="*/ 84 h 466"/>
                <a:gd name="T56" fmla="*/ 229 w 535"/>
                <a:gd name="T57" fmla="*/ 324 h 466"/>
                <a:gd name="T58" fmla="*/ 207 w 535"/>
                <a:gd name="T59" fmla="*/ 379 h 466"/>
                <a:gd name="T60" fmla="*/ 177 w 535"/>
                <a:gd name="T61" fmla="*/ 457 h 466"/>
                <a:gd name="T62" fmla="*/ 177 w 535"/>
                <a:gd name="T63" fmla="*/ 456 h 466"/>
                <a:gd name="T64" fmla="*/ 163 w 535"/>
                <a:gd name="T65" fmla="*/ 466 h 466"/>
                <a:gd name="T66" fmla="*/ 129 w 535"/>
                <a:gd name="T67" fmla="*/ 466 h 466"/>
                <a:gd name="T68" fmla="*/ 118 w 535"/>
                <a:gd name="T69" fmla="*/ 459 h 466"/>
                <a:gd name="T70" fmla="*/ 119 w 535"/>
                <a:gd name="T71" fmla="*/ 455 h 466"/>
                <a:gd name="T72" fmla="*/ 120 w 535"/>
                <a:gd name="T73" fmla="*/ 451 h 466"/>
                <a:gd name="T74" fmla="*/ 303 w 535"/>
                <a:gd name="T75" fmla="*/ 8 h 466"/>
                <a:gd name="T76" fmla="*/ 304 w 535"/>
                <a:gd name="T77" fmla="*/ 7 h 466"/>
                <a:gd name="T78" fmla="*/ 303 w 535"/>
                <a:gd name="T79" fmla="*/ 8 h 466"/>
                <a:gd name="T80" fmla="*/ 306 w 535"/>
                <a:gd name="T81" fmla="*/ 3 h 466"/>
                <a:gd name="T82" fmla="*/ 316 w 535"/>
                <a:gd name="T83" fmla="*/ 0 h 466"/>
                <a:gd name="T84" fmla="*/ 337 w 535"/>
                <a:gd name="T85" fmla="*/ 0 h 466"/>
                <a:gd name="T86" fmla="*/ 346 w 535"/>
                <a:gd name="T87" fmla="*/ 3 h 466"/>
                <a:gd name="T88" fmla="*/ 349 w 535"/>
                <a:gd name="T89" fmla="*/ 8 h 466"/>
                <a:gd name="T90" fmla="*/ 350 w 535"/>
                <a:gd name="T91" fmla="*/ 8 h 466"/>
                <a:gd name="T92" fmla="*/ 350 w 535"/>
                <a:gd name="T93" fmla="*/ 10 h 466"/>
                <a:gd name="T94" fmla="*/ 350 w 535"/>
                <a:gd name="T95" fmla="*/ 9 h 466"/>
                <a:gd name="T96" fmla="*/ 534 w 535"/>
                <a:gd name="T97" fmla="*/ 451 h 466"/>
                <a:gd name="T98" fmla="*/ 535 w 535"/>
                <a:gd name="T99" fmla="*/ 453 h 466"/>
                <a:gd name="T100" fmla="*/ 535 w 535"/>
                <a:gd name="T101" fmla="*/ 459 h 466"/>
                <a:gd name="T102" fmla="*/ 524 w 535"/>
                <a:gd name="T103" fmla="*/ 466 h 466"/>
                <a:gd name="T104" fmla="*/ 491 w 535"/>
                <a:gd name="T105" fmla="*/ 466 h 466"/>
                <a:gd name="T106" fmla="*/ 477 w 535"/>
                <a:gd name="T107" fmla="*/ 457 h 466"/>
                <a:gd name="T108" fmla="*/ 465 w 535"/>
                <a:gd name="T109" fmla="*/ 42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5" h="466">
                  <a:moveTo>
                    <a:pt x="259" y="207"/>
                  </a:moveTo>
                  <a:cubicBezTo>
                    <a:pt x="208" y="84"/>
                    <a:pt x="208" y="84"/>
                    <a:pt x="208" y="84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59" y="457"/>
                    <a:pt x="59" y="457"/>
                    <a:pt x="59" y="457"/>
                  </a:cubicBezTo>
                  <a:cubicBezTo>
                    <a:pt x="59" y="456"/>
                    <a:pt x="59" y="456"/>
                    <a:pt x="59" y="456"/>
                  </a:cubicBezTo>
                  <a:cubicBezTo>
                    <a:pt x="56" y="462"/>
                    <a:pt x="51" y="466"/>
                    <a:pt x="45" y="466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4" y="466"/>
                    <a:pt x="0" y="464"/>
                    <a:pt x="0" y="459"/>
                  </a:cubicBezTo>
                  <a:cubicBezTo>
                    <a:pt x="0" y="458"/>
                    <a:pt x="0" y="457"/>
                    <a:pt x="1" y="455"/>
                  </a:cubicBezTo>
                  <a:cubicBezTo>
                    <a:pt x="2" y="451"/>
                    <a:pt x="2" y="451"/>
                    <a:pt x="2" y="451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7"/>
                    <a:pt x="186" y="7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90" y="1"/>
                    <a:pt x="193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4" y="0"/>
                    <a:pt x="227" y="1"/>
                    <a:pt x="228" y="3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2" y="8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87" y="142"/>
                    <a:pt x="287" y="142"/>
                    <a:pt x="287" y="142"/>
                  </a:cubicBezTo>
                  <a:lnTo>
                    <a:pt x="259" y="207"/>
                  </a:lnTo>
                  <a:close/>
                  <a:moveTo>
                    <a:pt x="465" y="425"/>
                  </a:moveTo>
                  <a:cubicBezTo>
                    <a:pt x="446" y="379"/>
                    <a:pt x="446" y="379"/>
                    <a:pt x="446" y="379"/>
                  </a:cubicBezTo>
                  <a:cubicBezTo>
                    <a:pt x="377" y="207"/>
                    <a:pt x="377" y="207"/>
                    <a:pt x="377" y="207"/>
                  </a:cubicBezTo>
                  <a:cubicBezTo>
                    <a:pt x="326" y="84"/>
                    <a:pt x="326" y="84"/>
                    <a:pt x="326" y="84"/>
                  </a:cubicBezTo>
                  <a:cubicBezTo>
                    <a:pt x="229" y="324"/>
                    <a:pt x="229" y="324"/>
                    <a:pt x="229" y="324"/>
                  </a:cubicBezTo>
                  <a:cubicBezTo>
                    <a:pt x="207" y="379"/>
                    <a:pt x="207" y="379"/>
                    <a:pt x="207" y="379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4" y="462"/>
                    <a:pt x="169" y="466"/>
                    <a:pt x="163" y="466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2" y="466"/>
                    <a:pt x="118" y="464"/>
                    <a:pt x="118" y="459"/>
                  </a:cubicBezTo>
                  <a:cubicBezTo>
                    <a:pt x="118" y="458"/>
                    <a:pt x="118" y="457"/>
                    <a:pt x="119" y="455"/>
                  </a:cubicBezTo>
                  <a:cubicBezTo>
                    <a:pt x="120" y="451"/>
                    <a:pt x="120" y="451"/>
                    <a:pt x="120" y="451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7"/>
                    <a:pt x="304" y="7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08" y="1"/>
                    <a:pt x="311" y="0"/>
                    <a:pt x="316" y="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42" y="0"/>
                    <a:pt x="344" y="1"/>
                    <a:pt x="346" y="3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9" y="8"/>
                    <a:pt x="349" y="8"/>
                    <a:pt x="350" y="8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5"/>
                    <a:pt x="535" y="457"/>
                    <a:pt x="535" y="459"/>
                  </a:cubicBezTo>
                  <a:cubicBezTo>
                    <a:pt x="535" y="464"/>
                    <a:pt x="532" y="466"/>
                    <a:pt x="524" y="466"/>
                  </a:cubicBezTo>
                  <a:cubicBezTo>
                    <a:pt x="491" y="466"/>
                    <a:pt x="491" y="466"/>
                    <a:pt x="491" y="466"/>
                  </a:cubicBezTo>
                  <a:cubicBezTo>
                    <a:pt x="479" y="466"/>
                    <a:pt x="477" y="456"/>
                    <a:pt x="477" y="457"/>
                  </a:cubicBezTo>
                  <a:lnTo>
                    <a:pt x="465" y="425"/>
                  </a:lnTo>
                  <a:close/>
                </a:path>
              </a:pathLst>
            </a:custGeom>
            <a:solidFill>
              <a:srgbClr val="258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1456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0 w 417"/>
                <a:gd name="T3" fmla="*/ 458 h 466"/>
                <a:gd name="T4" fmla="*/ 0 w 417"/>
                <a:gd name="T5" fmla="*/ 452 h 466"/>
                <a:gd name="T6" fmla="*/ 1 w 417"/>
                <a:gd name="T7" fmla="*/ 450 h 466"/>
                <a:gd name="T8" fmla="*/ 195 w 417"/>
                <a:gd name="T9" fmla="*/ 8 h 466"/>
                <a:gd name="T10" fmla="*/ 208 w 417"/>
                <a:gd name="T11" fmla="*/ 0 h 466"/>
                <a:gd name="T12" fmla="*/ 210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8 w 417"/>
                <a:gd name="T19" fmla="*/ 340 h 466"/>
                <a:gd name="T20" fmla="*/ 415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5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0" y="458"/>
                  </a:cubicBezTo>
                  <a:cubicBezTo>
                    <a:pt x="0" y="455"/>
                    <a:pt x="0" y="453"/>
                    <a:pt x="0" y="452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5"/>
                    <a:pt x="197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22" y="0"/>
                    <a:pt x="222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8" y="340"/>
                    <a:pt x="368" y="340"/>
                    <a:pt x="368" y="340"/>
                  </a:cubicBezTo>
                  <a:cubicBezTo>
                    <a:pt x="384" y="377"/>
                    <a:pt x="400" y="414"/>
                    <a:pt x="415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3" y="466"/>
                    <a:pt x="405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19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7"/>
            <p:cNvSpPr>
              <a:spLocks noEditPoints="1"/>
            </p:cNvSpPr>
            <p:nvPr userDrawn="1"/>
          </p:nvSpPr>
          <p:spPr bwMode="auto">
            <a:xfrm>
              <a:off x="2501" y="1189"/>
              <a:ext cx="1594" cy="1942"/>
            </a:xfrm>
            <a:custGeom>
              <a:avLst/>
              <a:gdLst>
                <a:gd name="T0" fmla="*/ 655 w 674"/>
                <a:gd name="T1" fmla="*/ 724 h 819"/>
                <a:gd name="T2" fmla="*/ 674 w 674"/>
                <a:gd name="T3" fmla="*/ 744 h 819"/>
                <a:gd name="T4" fmla="*/ 674 w 674"/>
                <a:gd name="T5" fmla="*/ 799 h 819"/>
                <a:gd name="T6" fmla="*/ 655 w 674"/>
                <a:gd name="T7" fmla="*/ 819 h 819"/>
                <a:gd name="T8" fmla="*/ 20 w 674"/>
                <a:gd name="T9" fmla="*/ 819 h 819"/>
                <a:gd name="T10" fmla="*/ 1 w 674"/>
                <a:gd name="T11" fmla="*/ 799 h 819"/>
                <a:gd name="T12" fmla="*/ 1 w 674"/>
                <a:gd name="T13" fmla="*/ 738 h 819"/>
                <a:gd name="T14" fmla="*/ 2 w 674"/>
                <a:gd name="T15" fmla="*/ 726 h 819"/>
                <a:gd name="T16" fmla="*/ 518 w 674"/>
                <a:gd name="T17" fmla="*/ 95 h 819"/>
                <a:gd name="T18" fmla="*/ 30 w 674"/>
                <a:gd name="T19" fmla="*/ 95 h 819"/>
                <a:gd name="T20" fmla="*/ 10 w 674"/>
                <a:gd name="T21" fmla="*/ 75 h 819"/>
                <a:gd name="T22" fmla="*/ 10 w 674"/>
                <a:gd name="T23" fmla="*/ 17 h 819"/>
                <a:gd name="T24" fmla="*/ 30 w 674"/>
                <a:gd name="T25" fmla="*/ 0 h 819"/>
                <a:gd name="T26" fmla="*/ 625 w 674"/>
                <a:gd name="T27" fmla="*/ 0 h 819"/>
                <a:gd name="T28" fmla="*/ 645 w 674"/>
                <a:gd name="T29" fmla="*/ 19 h 819"/>
                <a:gd name="T30" fmla="*/ 645 w 674"/>
                <a:gd name="T31" fmla="*/ 81 h 819"/>
                <a:gd name="T32" fmla="*/ 644 w 674"/>
                <a:gd name="T33" fmla="*/ 87 h 819"/>
                <a:gd name="T34" fmla="*/ 641 w 674"/>
                <a:gd name="T35" fmla="*/ 95 h 819"/>
                <a:gd name="T36" fmla="*/ 642 w 674"/>
                <a:gd name="T37" fmla="*/ 93 h 819"/>
                <a:gd name="T38" fmla="*/ 132 w 674"/>
                <a:gd name="T39" fmla="*/ 724 h 819"/>
                <a:gd name="T40" fmla="*/ 394 w 674"/>
                <a:gd name="T41" fmla="*/ 724 h 819"/>
                <a:gd name="T42" fmla="*/ 655 w 674"/>
                <a:gd name="T43" fmla="*/ 724 h 819"/>
                <a:gd name="T44" fmla="*/ 398 w 674"/>
                <a:gd name="T45" fmla="*/ 565 h 819"/>
                <a:gd name="T46" fmla="*/ 656 w 674"/>
                <a:gd name="T47" fmla="*/ 565 h 819"/>
                <a:gd name="T48" fmla="*/ 674 w 674"/>
                <a:gd name="T49" fmla="*/ 583 h 819"/>
                <a:gd name="T50" fmla="*/ 674 w 674"/>
                <a:gd name="T51" fmla="*/ 641 h 819"/>
                <a:gd name="T52" fmla="*/ 656 w 674"/>
                <a:gd name="T53" fmla="*/ 661 h 819"/>
                <a:gd name="T54" fmla="*/ 397 w 674"/>
                <a:gd name="T55" fmla="*/ 661 h 819"/>
                <a:gd name="T56" fmla="*/ 379 w 674"/>
                <a:gd name="T57" fmla="*/ 644 h 819"/>
                <a:gd name="T58" fmla="*/ 379 w 674"/>
                <a:gd name="T59" fmla="*/ 585 h 819"/>
                <a:gd name="T60" fmla="*/ 385 w 674"/>
                <a:gd name="T61" fmla="*/ 572 h 819"/>
                <a:gd name="T62" fmla="*/ 398 w 674"/>
                <a:gd name="T63" fmla="*/ 56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819">
                  <a:moveTo>
                    <a:pt x="655" y="724"/>
                  </a:moveTo>
                  <a:cubicBezTo>
                    <a:pt x="654" y="724"/>
                    <a:pt x="674" y="721"/>
                    <a:pt x="674" y="744"/>
                  </a:cubicBezTo>
                  <a:cubicBezTo>
                    <a:pt x="674" y="799"/>
                    <a:pt x="674" y="799"/>
                    <a:pt x="674" y="799"/>
                  </a:cubicBezTo>
                  <a:cubicBezTo>
                    <a:pt x="674" y="809"/>
                    <a:pt x="666" y="819"/>
                    <a:pt x="655" y="819"/>
                  </a:cubicBezTo>
                  <a:cubicBezTo>
                    <a:pt x="20" y="819"/>
                    <a:pt x="20" y="819"/>
                    <a:pt x="20" y="819"/>
                  </a:cubicBezTo>
                  <a:cubicBezTo>
                    <a:pt x="10" y="819"/>
                    <a:pt x="0" y="811"/>
                    <a:pt x="1" y="799"/>
                  </a:cubicBezTo>
                  <a:cubicBezTo>
                    <a:pt x="1" y="738"/>
                    <a:pt x="1" y="738"/>
                    <a:pt x="1" y="738"/>
                  </a:cubicBezTo>
                  <a:cubicBezTo>
                    <a:pt x="0" y="735"/>
                    <a:pt x="2" y="730"/>
                    <a:pt x="2" y="726"/>
                  </a:cubicBezTo>
                  <a:cubicBezTo>
                    <a:pt x="518" y="95"/>
                    <a:pt x="518" y="95"/>
                    <a:pt x="518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5" y="95"/>
                    <a:pt x="10" y="88"/>
                    <a:pt x="10" y="7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5"/>
                    <a:pt x="15" y="0"/>
                    <a:pt x="30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37" y="0"/>
                    <a:pt x="645" y="6"/>
                    <a:pt x="645" y="19"/>
                  </a:cubicBezTo>
                  <a:cubicBezTo>
                    <a:pt x="645" y="81"/>
                    <a:pt x="645" y="81"/>
                    <a:pt x="645" y="81"/>
                  </a:cubicBezTo>
                  <a:cubicBezTo>
                    <a:pt x="645" y="82"/>
                    <a:pt x="645" y="85"/>
                    <a:pt x="644" y="87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394" y="724"/>
                    <a:pt x="394" y="724"/>
                    <a:pt x="394" y="724"/>
                  </a:cubicBezTo>
                  <a:lnTo>
                    <a:pt x="655" y="724"/>
                  </a:lnTo>
                  <a:close/>
                  <a:moveTo>
                    <a:pt x="398" y="565"/>
                  </a:moveTo>
                  <a:cubicBezTo>
                    <a:pt x="656" y="565"/>
                    <a:pt x="656" y="565"/>
                    <a:pt x="656" y="565"/>
                  </a:cubicBezTo>
                  <a:cubicBezTo>
                    <a:pt x="666" y="565"/>
                    <a:pt x="674" y="573"/>
                    <a:pt x="674" y="583"/>
                  </a:cubicBezTo>
                  <a:cubicBezTo>
                    <a:pt x="674" y="641"/>
                    <a:pt x="674" y="641"/>
                    <a:pt x="674" y="641"/>
                  </a:cubicBezTo>
                  <a:cubicBezTo>
                    <a:pt x="674" y="652"/>
                    <a:pt x="666" y="661"/>
                    <a:pt x="656" y="661"/>
                  </a:cubicBezTo>
                  <a:cubicBezTo>
                    <a:pt x="397" y="661"/>
                    <a:pt x="397" y="661"/>
                    <a:pt x="397" y="661"/>
                  </a:cubicBezTo>
                  <a:cubicBezTo>
                    <a:pt x="386" y="661"/>
                    <a:pt x="379" y="654"/>
                    <a:pt x="379" y="644"/>
                  </a:cubicBezTo>
                  <a:cubicBezTo>
                    <a:pt x="379" y="585"/>
                    <a:pt x="379" y="585"/>
                    <a:pt x="379" y="585"/>
                  </a:cubicBezTo>
                  <a:cubicBezTo>
                    <a:pt x="380" y="580"/>
                    <a:pt x="382" y="576"/>
                    <a:pt x="385" y="572"/>
                  </a:cubicBezTo>
                  <a:cubicBezTo>
                    <a:pt x="385" y="572"/>
                    <a:pt x="386" y="565"/>
                    <a:pt x="398" y="565"/>
                  </a:cubicBezTo>
                  <a:close/>
                </a:path>
              </a:pathLst>
            </a:custGeom>
            <a:solidFill>
              <a:srgbClr val="9EB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8"/>
            <p:cNvSpPr>
              <a:spLocks noEditPoints="1"/>
            </p:cNvSpPr>
            <p:nvPr userDrawn="1"/>
          </p:nvSpPr>
          <p:spPr bwMode="auto">
            <a:xfrm>
              <a:off x="4133" y="1189"/>
              <a:ext cx="986" cy="1105"/>
            </a:xfrm>
            <a:custGeom>
              <a:avLst/>
              <a:gdLst>
                <a:gd name="T0" fmla="*/ 12 w 417"/>
                <a:gd name="T1" fmla="*/ 466 h 466"/>
                <a:gd name="T2" fmla="*/ 1 w 417"/>
                <a:gd name="T3" fmla="*/ 458 h 466"/>
                <a:gd name="T4" fmla="*/ 1 w 417"/>
                <a:gd name="T5" fmla="*/ 452 h 466"/>
                <a:gd name="T6" fmla="*/ 2 w 417"/>
                <a:gd name="T7" fmla="*/ 450 h 466"/>
                <a:gd name="T8" fmla="*/ 195 w 417"/>
                <a:gd name="T9" fmla="*/ 8 h 466"/>
                <a:gd name="T10" fmla="*/ 209 w 417"/>
                <a:gd name="T11" fmla="*/ 0 h 466"/>
                <a:gd name="T12" fmla="*/ 211 w 417"/>
                <a:gd name="T13" fmla="*/ 0 h 466"/>
                <a:gd name="T14" fmla="*/ 224 w 417"/>
                <a:gd name="T15" fmla="*/ 9 h 466"/>
                <a:gd name="T16" fmla="*/ 271 w 417"/>
                <a:gd name="T17" fmla="*/ 120 h 466"/>
                <a:gd name="T18" fmla="*/ 369 w 417"/>
                <a:gd name="T19" fmla="*/ 340 h 466"/>
                <a:gd name="T20" fmla="*/ 416 w 417"/>
                <a:gd name="T21" fmla="*/ 450 h 466"/>
                <a:gd name="T22" fmla="*/ 415 w 417"/>
                <a:gd name="T23" fmla="*/ 450 h 466"/>
                <a:gd name="T24" fmla="*/ 417 w 417"/>
                <a:gd name="T25" fmla="*/ 458 h 466"/>
                <a:gd name="T26" fmla="*/ 406 w 417"/>
                <a:gd name="T27" fmla="*/ 466 h 466"/>
                <a:gd name="T28" fmla="*/ 12 w 417"/>
                <a:gd name="T29" fmla="*/ 466 h 466"/>
                <a:gd name="T30" fmla="*/ 77 w 417"/>
                <a:gd name="T31" fmla="*/ 411 h 466"/>
                <a:gd name="T32" fmla="*/ 147 w 417"/>
                <a:gd name="T33" fmla="*/ 411 h 466"/>
                <a:gd name="T34" fmla="*/ 340 w 417"/>
                <a:gd name="T35" fmla="*/ 411 h 466"/>
                <a:gd name="T36" fmla="*/ 209 w 417"/>
                <a:gd name="T37" fmla="*/ 101 h 466"/>
                <a:gd name="T38" fmla="*/ 77 w 417"/>
                <a:gd name="T39" fmla="*/ 41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66">
                  <a:moveTo>
                    <a:pt x="12" y="466"/>
                  </a:moveTo>
                  <a:cubicBezTo>
                    <a:pt x="4" y="466"/>
                    <a:pt x="0" y="463"/>
                    <a:pt x="1" y="458"/>
                  </a:cubicBezTo>
                  <a:cubicBezTo>
                    <a:pt x="0" y="455"/>
                    <a:pt x="0" y="453"/>
                    <a:pt x="1" y="452"/>
                  </a:cubicBezTo>
                  <a:cubicBezTo>
                    <a:pt x="2" y="450"/>
                    <a:pt x="2" y="450"/>
                    <a:pt x="2" y="45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7" y="5"/>
                    <a:pt x="198" y="0"/>
                    <a:pt x="20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23" y="7"/>
                    <a:pt x="224" y="9"/>
                  </a:cubicBezTo>
                  <a:cubicBezTo>
                    <a:pt x="239" y="46"/>
                    <a:pt x="255" y="83"/>
                    <a:pt x="271" y="12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5" y="377"/>
                    <a:pt x="401" y="414"/>
                    <a:pt x="416" y="450"/>
                  </a:cubicBezTo>
                  <a:cubicBezTo>
                    <a:pt x="415" y="450"/>
                    <a:pt x="415" y="450"/>
                    <a:pt x="415" y="450"/>
                  </a:cubicBezTo>
                  <a:cubicBezTo>
                    <a:pt x="417" y="458"/>
                    <a:pt x="417" y="458"/>
                    <a:pt x="417" y="458"/>
                  </a:cubicBezTo>
                  <a:cubicBezTo>
                    <a:pt x="417" y="463"/>
                    <a:pt x="414" y="466"/>
                    <a:pt x="406" y="466"/>
                  </a:cubicBezTo>
                  <a:lnTo>
                    <a:pt x="12" y="466"/>
                  </a:lnTo>
                  <a:close/>
                  <a:moveTo>
                    <a:pt x="77" y="411"/>
                  </a:moveTo>
                  <a:cubicBezTo>
                    <a:pt x="147" y="411"/>
                    <a:pt x="147" y="411"/>
                    <a:pt x="147" y="411"/>
                  </a:cubicBezTo>
                  <a:cubicBezTo>
                    <a:pt x="340" y="411"/>
                    <a:pt x="340" y="411"/>
                    <a:pt x="340" y="411"/>
                  </a:cubicBezTo>
                  <a:cubicBezTo>
                    <a:pt x="209" y="101"/>
                    <a:pt x="209" y="101"/>
                    <a:pt x="209" y="101"/>
                  </a:cubicBezTo>
                  <a:lnTo>
                    <a:pt x="77" y="41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5259" y="1187"/>
              <a:ext cx="941" cy="1107"/>
            </a:xfrm>
            <a:custGeom>
              <a:avLst/>
              <a:gdLst>
                <a:gd name="T0" fmla="*/ 398 w 398"/>
                <a:gd name="T1" fmla="*/ 13 h 467"/>
                <a:gd name="T2" fmla="*/ 395 w 398"/>
                <a:gd name="T3" fmla="*/ 457 h 467"/>
                <a:gd name="T4" fmla="*/ 383 w 398"/>
                <a:gd name="T5" fmla="*/ 467 h 467"/>
                <a:gd name="T6" fmla="*/ 342 w 398"/>
                <a:gd name="T7" fmla="*/ 467 h 467"/>
                <a:gd name="T8" fmla="*/ 56 w 398"/>
                <a:gd name="T9" fmla="*/ 78 h 467"/>
                <a:gd name="T10" fmla="*/ 54 w 398"/>
                <a:gd name="T11" fmla="*/ 320 h 467"/>
                <a:gd name="T12" fmla="*/ 167 w 398"/>
                <a:gd name="T13" fmla="*/ 320 h 467"/>
                <a:gd name="T14" fmla="*/ 177 w 398"/>
                <a:gd name="T15" fmla="*/ 330 h 467"/>
                <a:gd name="T16" fmla="*/ 177 w 398"/>
                <a:gd name="T17" fmla="*/ 363 h 467"/>
                <a:gd name="T18" fmla="*/ 167 w 398"/>
                <a:gd name="T19" fmla="*/ 375 h 467"/>
                <a:gd name="T20" fmla="*/ 11 w 398"/>
                <a:gd name="T21" fmla="*/ 373 h 467"/>
                <a:gd name="T22" fmla="*/ 10 w 398"/>
                <a:gd name="T23" fmla="*/ 373 h 467"/>
                <a:gd name="T24" fmla="*/ 0 w 398"/>
                <a:gd name="T25" fmla="*/ 365 h 467"/>
                <a:gd name="T26" fmla="*/ 3 w 398"/>
                <a:gd name="T27" fmla="*/ 11 h 467"/>
                <a:gd name="T28" fmla="*/ 14 w 398"/>
                <a:gd name="T29" fmla="*/ 1 h 467"/>
                <a:gd name="T30" fmla="*/ 56 w 398"/>
                <a:gd name="T31" fmla="*/ 1 h 467"/>
                <a:gd name="T32" fmla="*/ 66 w 398"/>
                <a:gd name="T33" fmla="*/ 6 h 467"/>
                <a:gd name="T34" fmla="*/ 341 w 398"/>
                <a:gd name="T35" fmla="*/ 376 h 467"/>
                <a:gd name="T36" fmla="*/ 344 w 398"/>
                <a:gd name="T37" fmla="*/ 10 h 467"/>
                <a:gd name="T38" fmla="*/ 354 w 398"/>
                <a:gd name="T39" fmla="*/ 3 h 467"/>
                <a:gd name="T40" fmla="*/ 386 w 398"/>
                <a:gd name="T41" fmla="*/ 3 h 467"/>
                <a:gd name="T42" fmla="*/ 394 w 398"/>
                <a:gd name="T43" fmla="*/ 6 h 467"/>
                <a:gd name="T44" fmla="*/ 398 w 398"/>
                <a:gd name="T45" fmla="*/ 13 h 467"/>
                <a:gd name="T46" fmla="*/ 223 w 398"/>
                <a:gd name="T47" fmla="*/ 411 h 467"/>
                <a:gd name="T48" fmla="*/ 233 w 398"/>
                <a:gd name="T49" fmla="*/ 421 h 467"/>
                <a:gd name="T50" fmla="*/ 233 w 398"/>
                <a:gd name="T51" fmla="*/ 454 h 467"/>
                <a:gd name="T52" fmla="*/ 223 w 398"/>
                <a:gd name="T53" fmla="*/ 466 h 467"/>
                <a:gd name="T54" fmla="*/ 10 w 398"/>
                <a:gd name="T55" fmla="*/ 466 h 467"/>
                <a:gd name="T56" fmla="*/ 0 w 398"/>
                <a:gd name="T57" fmla="*/ 456 h 467"/>
                <a:gd name="T58" fmla="*/ 0 w 398"/>
                <a:gd name="T59" fmla="*/ 422 h 467"/>
                <a:gd name="T60" fmla="*/ 11 w 398"/>
                <a:gd name="T61" fmla="*/ 411 h 467"/>
                <a:gd name="T62" fmla="*/ 117 w 398"/>
                <a:gd name="T63" fmla="*/ 411 h 467"/>
                <a:gd name="T64" fmla="*/ 223 w 398"/>
                <a:gd name="T65" fmla="*/ 41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67">
                  <a:moveTo>
                    <a:pt x="398" y="13"/>
                  </a:moveTo>
                  <a:cubicBezTo>
                    <a:pt x="395" y="457"/>
                    <a:pt x="395" y="457"/>
                    <a:pt x="395" y="457"/>
                  </a:cubicBezTo>
                  <a:cubicBezTo>
                    <a:pt x="395" y="464"/>
                    <a:pt x="390" y="467"/>
                    <a:pt x="383" y="467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3" y="320"/>
                    <a:pt x="177" y="324"/>
                    <a:pt x="177" y="330"/>
                  </a:cubicBezTo>
                  <a:cubicBezTo>
                    <a:pt x="177" y="363"/>
                    <a:pt x="177" y="363"/>
                    <a:pt x="177" y="363"/>
                  </a:cubicBezTo>
                  <a:cubicBezTo>
                    <a:pt x="177" y="369"/>
                    <a:pt x="173" y="375"/>
                    <a:pt x="167" y="375"/>
                  </a:cubicBezTo>
                  <a:cubicBezTo>
                    <a:pt x="11" y="373"/>
                    <a:pt x="11" y="373"/>
                    <a:pt x="11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4" y="373"/>
                    <a:pt x="1" y="370"/>
                    <a:pt x="0" y="36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7" y="0"/>
                    <a:pt x="1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60" y="1"/>
                    <a:pt x="64" y="3"/>
                    <a:pt x="66" y="6"/>
                  </a:cubicBezTo>
                  <a:cubicBezTo>
                    <a:pt x="341" y="376"/>
                    <a:pt x="341" y="376"/>
                    <a:pt x="341" y="376"/>
                  </a:cubicBezTo>
                  <a:cubicBezTo>
                    <a:pt x="344" y="10"/>
                    <a:pt x="344" y="10"/>
                    <a:pt x="344" y="10"/>
                  </a:cubicBezTo>
                  <a:cubicBezTo>
                    <a:pt x="345" y="5"/>
                    <a:pt x="349" y="3"/>
                    <a:pt x="354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9" y="3"/>
                    <a:pt x="391" y="4"/>
                    <a:pt x="394" y="6"/>
                  </a:cubicBezTo>
                  <a:cubicBezTo>
                    <a:pt x="396" y="7"/>
                    <a:pt x="398" y="10"/>
                    <a:pt x="398" y="13"/>
                  </a:cubicBezTo>
                  <a:close/>
                  <a:moveTo>
                    <a:pt x="223" y="411"/>
                  </a:moveTo>
                  <a:cubicBezTo>
                    <a:pt x="229" y="411"/>
                    <a:pt x="233" y="415"/>
                    <a:pt x="233" y="421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60"/>
                    <a:pt x="230" y="466"/>
                    <a:pt x="223" y="466"/>
                  </a:cubicBezTo>
                  <a:cubicBezTo>
                    <a:pt x="10" y="466"/>
                    <a:pt x="10" y="466"/>
                    <a:pt x="10" y="466"/>
                  </a:cubicBezTo>
                  <a:cubicBezTo>
                    <a:pt x="4" y="466"/>
                    <a:pt x="0" y="462"/>
                    <a:pt x="0" y="456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16"/>
                    <a:pt x="4" y="411"/>
                    <a:pt x="11" y="411"/>
                  </a:cubicBezTo>
                  <a:cubicBezTo>
                    <a:pt x="117" y="411"/>
                    <a:pt x="117" y="411"/>
                    <a:pt x="117" y="411"/>
                  </a:cubicBezTo>
                  <a:lnTo>
                    <a:pt x="223" y="411"/>
                  </a:lnTo>
                  <a:close/>
                </a:path>
              </a:pathLst>
            </a:custGeom>
            <a:solidFill>
              <a:srgbClr val="C0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280" y="1189"/>
              <a:ext cx="1102" cy="1105"/>
            </a:xfrm>
            <a:custGeom>
              <a:avLst/>
              <a:gdLst>
                <a:gd name="T0" fmla="*/ 68 w 466"/>
                <a:gd name="T1" fmla="*/ 398 h 466"/>
                <a:gd name="T2" fmla="*/ 0 w 466"/>
                <a:gd name="T3" fmla="*/ 233 h 466"/>
                <a:gd name="T4" fmla="*/ 68 w 466"/>
                <a:gd name="T5" fmla="*/ 69 h 466"/>
                <a:gd name="T6" fmla="*/ 233 w 466"/>
                <a:gd name="T7" fmla="*/ 0 h 466"/>
                <a:gd name="T8" fmla="*/ 398 w 466"/>
                <a:gd name="T9" fmla="*/ 69 h 466"/>
                <a:gd name="T10" fmla="*/ 466 w 466"/>
                <a:gd name="T11" fmla="*/ 233 h 466"/>
                <a:gd name="T12" fmla="*/ 398 w 466"/>
                <a:gd name="T13" fmla="*/ 398 h 466"/>
                <a:gd name="T14" fmla="*/ 233 w 466"/>
                <a:gd name="T15" fmla="*/ 466 h 466"/>
                <a:gd name="T16" fmla="*/ 68 w 466"/>
                <a:gd name="T17" fmla="*/ 398 h 466"/>
                <a:gd name="T18" fmla="*/ 105 w 466"/>
                <a:gd name="T19" fmla="*/ 105 h 466"/>
                <a:gd name="T20" fmla="*/ 52 w 466"/>
                <a:gd name="T21" fmla="*/ 233 h 466"/>
                <a:gd name="T22" fmla="*/ 105 w 466"/>
                <a:gd name="T23" fmla="*/ 361 h 466"/>
                <a:gd name="T24" fmla="*/ 233 w 466"/>
                <a:gd name="T25" fmla="*/ 415 h 466"/>
                <a:gd name="T26" fmla="*/ 361 w 466"/>
                <a:gd name="T27" fmla="*/ 361 h 466"/>
                <a:gd name="T28" fmla="*/ 415 w 466"/>
                <a:gd name="T29" fmla="*/ 233 h 466"/>
                <a:gd name="T30" fmla="*/ 361 w 466"/>
                <a:gd name="T31" fmla="*/ 105 h 466"/>
                <a:gd name="T32" fmla="*/ 233 w 466"/>
                <a:gd name="T33" fmla="*/ 51 h 466"/>
                <a:gd name="T34" fmla="*/ 105 w 466"/>
                <a:gd name="T35" fmla="*/ 10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466">
                  <a:moveTo>
                    <a:pt x="68" y="398"/>
                  </a:moveTo>
                  <a:cubicBezTo>
                    <a:pt x="24" y="354"/>
                    <a:pt x="2" y="299"/>
                    <a:pt x="0" y="233"/>
                  </a:cubicBezTo>
                  <a:cubicBezTo>
                    <a:pt x="2" y="167"/>
                    <a:pt x="24" y="112"/>
                    <a:pt x="68" y="69"/>
                  </a:cubicBezTo>
                  <a:cubicBezTo>
                    <a:pt x="112" y="24"/>
                    <a:pt x="167" y="2"/>
                    <a:pt x="233" y="0"/>
                  </a:cubicBezTo>
                  <a:cubicBezTo>
                    <a:pt x="299" y="2"/>
                    <a:pt x="354" y="24"/>
                    <a:pt x="398" y="69"/>
                  </a:cubicBezTo>
                  <a:cubicBezTo>
                    <a:pt x="442" y="112"/>
                    <a:pt x="465" y="167"/>
                    <a:pt x="466" y="233"/>
                  </a:cubicBezTo>
                  <a:cubicBezTo>
                    <a:pt x="465" y="299"/>
                    <a:pt x="442" y="354"/>
                    <a:pt x="398" y="398"/>
                  </a:cubicBezTo>
                  <a:cubicBezTo>
                    <a:pt x="354" y="441"/>
                    <a:pt x="299" y="464"/>
                    <a:pt x="233" y="466"/>
                  </a:cubicBezTo>
                  <a:cubicBezTo>
                    <a:pt x="167" y="464"/>
                    <a:pt x="112" y="441"/>
                    <a:pt x="68" y="398"/>
                  </a:cubicBezTo>
                  <a:close/>
                  <a:moveTo>
                    <a:pt x="105" y="105"/>
                  </a:moveTo>
                  <a:cubicBezTo>
                    <a:pt x="70" y="139"/>
                    <a:pt x="53" y="181"/>
                    <a:pt x="52" y="233"/>
                  </a:cubicBezTo>
                  <a:cubicBezTo>
                    <a:pt x="53" y="284"/>
                    <a:pt x="70" y="327"/>
                    <a:pt x="105" y="361"/>
                  </a:cubicBezTo>
                  <a:cubicBezTo>
                    <a:pt x="139" y="395"/>
                    <a:pt x="181" y="413"/>
                    <a:pt x="233" y="415"/>
                  </a:cubicBezTo>
                  <a:cubicBezTo>
                    <a:pt x="284" y="413"/>
                    <a:pt x="327" y="395"/>
                    <a:pt x="361" y="361"/>
                  </a:cubicBezTo>
                  <a:cubicBezTo>
                    <a:pt x="395" y="327"/>
                    <a:pt x="413" y="284"/>
                    <a:pt x="415" y="233"/>
                  </a:cubicBezTo>
                  <a:cubicBezTo>
                    <a:pt x="413" y="181"/>
                    <a:pt x="395" y="139"/>
                    <a:pt x="361" y="105"/>
                  </a:cubicBezTo>
                  <a:cubicBezTo>
                    <a:pt x="327" y="71"/>
                    <a:pt x="284" y="53"/>
                    <a:pt x="233" y="51"/>
                  </a:cubicBezTo>
                  <a:cubicBezTo>
                    <a:pt x="181" y="53"/>
                    <a:pt x="139" y="71"/>
                    <a:pt x="105" y="105"/>
                  </a:cubicBezTo>
                  <a:close/>
                </a:path>
              </a:pathLst>
            </a:custGeom>
            <a:solidFill>
              <a:srgbClr val="643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4230" y="2552"/>
              <a:ext cx="334" cy="551"/>
            </a:xfrm>
            <a:custGeom>
              <a:avLst/>
              <a:gdLst>
                <a:gd name="T0" fmla="*/ 0 w 334"/>
                <a:gd name="T1" fmla="*/ 0 h 551"/>
                <a:gd name="T2" fmla="*/ 334 w 334"/>
                <a:gd name="T3" fmla="*/ 0 h 551"/>
                <a:gd name="T4" fmla="*/ 334 w 334"/>
                <a:gd name="T5" fmla="*/ 31 h 551"/>
                <a:gd name="T6" fmla="*/ 0 w 334"/>
                <a:gd name="T7" fmla="*/ 31 h 551"/>
                <a:gd name="T8" fmla="*/ 0 w 334"/>
                <a:gd name="T9" fmla="*/ 0 h 551"/>
                <a:gd name="T10" fmla="*/ 156 w 334"/>
                <a:gd name="T11" fmla="*/ 50 h 551"/>
                <a:gd name="T12" fmla="*/ 156 w 334"/>
                <a:gd name="T13" fmla="*/ 551 h 551"/>
                <a:gd name="T14" fmla="*/ 128 w 334"/>
                <a:gd name="T15" fmla="*/ 551 h 551"/>
                <a:gd name="T16" fmla="*/ 128 w 334"/>
                <a:gd name="T17" fmla="*/ 79 h 551"/>
                <a:gd name="T18" fmla="*/ 0 w 334"/>
                <a:gd name="T19" fmla="*/ 79 h 551"/>
                <a:gd name="T20" fmla="*/ 0 w 334"/>
                <a:gd name="T21" fmla="*/ 50 h 551"/>
                <a:gd name="T22" fmla="*/ 156 w 334"/>
                <a:gd name="T23" fmla="*/ 50 h 551"/>
                <a:gd name="T24" fmla="*/ 334 w 334"/>
                <a:gd name="T25" fmla="*/ 50 h 551"/>
                <a:gd name="T26" fmla="*/ 334 w 334"/>
                <a:gd name="T27" fmla="*/ 79 h 551"/>
                <a:gd name="T28" fmla="*/ 206 w 334"/>
                <a:gd name="T29" fmla="*/ 79 h 551"/>
                <a:gd name="T30" fmla="*/ 206 w 334"/>
                <a:gd name="T31" fmla="*/ 551 h 551"/>
                <a:gd name="T32" fmla="*/ 175 w 334"/>
                <a:gd name="T33" fmla="*/ 551 h 551"/>
                <a:gd name="T34" fmla="*/ 175 w 334"/>
                <a:gd name="T35" fmla="*/ 50 h 551"/>
                <a:gd name="T36" fmla="*/ 334 w 334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4" h="551">
                  <a:moveTo>
                    <a:pt x="0" y="0"/>
                  </a:moveTo>
                  <a:lnTo>
                    <a:pt x="334" y="0"/>
                  </a:lnTo>
                  <a:lnTo>
                    <a:pt x="334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4" y="50"/>
                  </a:moveTo>
                  <a:lnTo>
                    <a:pt x="334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4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2"/>
            <p:cNvSpPr>
              <a:spLocks noEditPoints="1"/>
            </p:cNvSpPr>
            <p:nvPr userDrawn="1"/>
          </p:nvSpPr>
          <p:spPr bwMode="auto">
            <a:xfrm>
              <a:off x="4599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50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50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50 w 132"/>
                <a:gd name="T21" fmla="*/ 232 h 232"/>
                <a:gd name="T22" fmla="*/ 15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5 w 132"/>
                <a:gd name="T29" fmla="*/ 15 h 232"/>
                <a:gd name="T30" fmla="*/ 50 w 132"/>
                <a:gd name="T31" fmla="*/ 0 h 232"/>
                <a:gd name="T32" fmla="*/ 132 w 132"/>
                <a:gd name="T33" fmla="*/ 0 h 232"/>
                <a:gd name="T34" fmla="*/ 21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1 w 132"/>
                <a:gd name="T57" fmla="*/ 96 h 232"/>
                <a:gd name="T58" fmla="*/ 21 w 132"/>
                <a:gd name="T59" fmla="*/ 50 h 232"/>
                <a:gd name="T60" fmla="*/ 21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1 w 132"/>
                <a:gd name="T83" fmla="*/ 182 h 232"/>
                <a:gd name="T84" fmla="*/ 21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39" y="13"/>
                    <a:pt x="31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1" y="216"/>
                    <a:pt x="39" y="220"/>
                    <a:pt x="50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36" y="232"/>
                    <a:pt x="24" y="227"/>
                    <a:pt x="15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5" y="15"/>
                  </a:cubicBezTo>
                  <a:cubicBezTo>
                    <a:pt x="24" y="5"/>
                    <a:pt x="36" y="0"/>
                    <a:pt x="50" y="0"/>
                  </a:cubicBezTo>
                  <a:lnTo>
                    <a:pt x="132" y="0"/>
                  </a:lnTo>
                  <a:close/>
                  <a:moveTo>
                    <a:pt x="21" y="50"/>
                  </a:moveTo>
                  <a:cubicBezTo>
                    <a:pt x="21" y="42"/>
                    <a:pt x="24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1" y="96"/>
                    <a:pt x="21" y="96"/>
                    <a:pt x="21" y="96"/>
                  </a:cubicBezTo>
                  <a:lnTo>
                    <a:pt x="21" y="50"/>
                  </a:lnTo>
                  <a:close/>
                  <a:moveTo>
                    <a:pt x="21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4" y="197"/>
                    <a:pt x="21" y="190"/>
                    <a:pt x="21" y="182"/>
                  </a:cubicBezTo>
                  <a:lnTo>
                    <a:pt x="21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4958" y="2552"/>
              <a:ext cx="391" cy="551"/>
            </a:xfrm>
            <a:custGeom>
              <a:avLst/>
              <a:gdLst>
                <a:gd name="T0" fmla="*/ 132 w 165"/>
                <a:gd name="T1" fmla="*/ 0 h 232"/>
                <a:gd name="T2" fmla="*/ 155 w 165"/>
                <a:gd name="T3" fmla="*/ 10 h 232"/>
                <a:gd name="T4" fmla="*/ 165 w 165"/>
                <a:gd name="T5" fmla="*/ 33 h 232"/>
                <a:gd name="T6" fmla="*/ 165 w 165"/>
                <a:gd name="T7" fmla="*/ 232 h 232"/>
                <a:gd name="T8" fmla="*/ 153 w 165"/>
                <a:gd name="T9" fmla="*/ 232 h 232"/>
                <a:gd name="T10" fmla="*/ 153 w 165"/>
                <a:gd name="T11" fmla="*/ 33 h 232"/>
                <a:gd name="T12" fmla="*/ 147 w 165"/>
                <a:gd name="T13" fmla="*/ 19 h 232"/>
                <a:gd name="T14" fmla="*/ 132 w 165"/>
                <a:gd name="T15" fmla="*/ 13 h 232"/>
                <a:gd name="T16" fmla="*/ 33 w 165"/>
                <a:gd name="T17" fmla="*/ 13 h 232"/>
                <a:gd name="T18" fmla="*/ 18 w 165"/>
                <a:gd name="T19" fmla="*/ 19 h 232"/>
                <a:gd name="T20" fmla="*/ 12 w 165"/>
                <a:gd name="T21" fmla="*/ 33 h 232"/>
                <a:gd name="T22" fmla="*/ 12 w 165"/>
                <a:gd name="T23" fmla="*/ 232 h 232"/>
                <a:gd name="T24" fmla="*/ 0 w 165"/>
                <a:gd name="T25" fmla="*/ 232 h 232"/>
                <a:gd name="T26" fmla="*/ 0 w 165"/>
                <a:gd name="T27" fmla="*/ 33 h 232"/>
                <a:gd name="T28" fmla="*/ 9 w 165"/>
                <a:gd name="T29" fmla="*/ 10 h 232"/>
                <a:gd name="T30" fmla="*/ 33 w 165"/>
                <a:gd name="T31" fmla="*/ 0 h 232"/>
                <a:gd name="T32" fmla="*/ 132 w 165"/>
                <a:gd name="T33" fmla="*/ 0 h 232"/>
                <a:gd name="T34" fmla="*/ 78 w 165"/>
                <a:gd name="T35" fmla="*/ 21 h 232"/>
                <a:gd name="T36" fmla="*/ 78 w 165"/>
                <a:gd name="T37" fmla="*/ 108 h 232"/>
                <a:gd name="T38" fmla="*/ 66 w 165"/>
                <a:gd name="T39" fmla="*/ 108 h 232"/>
                <a:gd name="T40" fmla="*/ 66 w 165"/>
                <a:gd name="T41" fmla="*/ 33 h 232"/>
                <a:gd name="T42" fmla="*/ 33 w 165"/>
                <a:gd name="T43" fmla="*/ 33 h 232"/>
                <a:gd name="T44" fmla="*/ 33 w 165"/>
                <a:gd name="T45" fmla="*/ 232 h 232"/>
                <a:gd name="T46" fmla="*/ 20 w 165"/>
                <a:gd name="T47" fmla="*/ 232 h 232"/>
                <a:gd name="T48" fmla="*/ 20 w 165"/>
                <a:gd name="T49" fmla="*/ 33 h 232"/>
                <a:gd name="T50" fmla="*/ 24 w 165"/>
                <a:gd name="T51" fmla="*/ 25 h 232"/>
                <a:gd name="T52" fmla="*/ 33 w 165"/>
                <a:gd name="T53" fmla="*/ 21 h 232"/>
                <a:gd name="T54" fmla="*/ 78 w 165"/>
                <a:gd name="T55" fmla="*/ 21 h 232"/>
                <a:gd name="T56" fmla="*/ 132 w 165"/>
                <a:gd name="T57" fmla="*/ 21 h 232"/>
                <a:gd name="T58" fmla="*/ 141 w 165"/>
                <a:gd name="T59" fmla="*/ 25 h 232"/>
                <a:gd name="T60" fmla="*/ 144 w 165"/>
                <a:gd name="T61" fmla="*/ 33 h 232"/>
                <a:gd name="T62" fmla="*/ 144 w 165"/>
                <a:gd name="T63" fmla="*/ 232 h 232"/>
                <a:gd name="T64" fmla="*/ 132 w 165"/>
                <a:gd name="T65" fmla="*/ 232 h 232"/>
                <a:gd name="T66" fmla="*/ 132 w 165"/>
                <a:gd name="T67" fmla="*/ 33 h 232"/>
                <a:gd name="T68" fmla="*/ 99 w 165"/>
                <a:gd name="T69" fmla="*/ 33 h 232"/>
                <a:gd name="T70" fmla="*/ 99 w 165"/>
                <a:gd name="T71" fmla="*/ 108 h 232"/>
                <a:gd name="T72" fmla="*/ 87 w 165"/>
                <a:gd name="T73" fmla="*/ 108 h 232"/>
                <a:gd name="T74" fmla="*/ 87 w 165"/>
                <a:gd name="T75" fmla="*/ 21 h 232"/>
                <a:gd name="T76" fmla="*/ 132 w 165"/>
                <a:gd name="T77" fmla="*/ 2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" h="232">
                  <a:moveTo>
                    <a:pt x="132" y="0"/>
                  </a:moveTo>
                  <a:cubicBezTo>
                    <a:pt x="141" y="0"/>
                    <a:pt x="149" y="4"/>
                    <a:pt x="155" y="10"/>
                  </a:cubicBezTo>
                  <a:cubicBezTo>
                    <a:pt x="162" y="16"/>
                    <a:pt x="165" y="24"/>
                    <a:pt x="165" y="33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28"/>
                    <a:pt x="151" y="23"/>
                    <a:pt x="147" y="19"/>
                  </a:cubicBezTo>
                  <a:cubicBezTo>
                    <a:pt x="143" y="15"/>
                    <a:pt x="138" y="13"/>
                    <a:pt x="1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3"/>
                    <a:pt x="22" y="15"/>
                    <a:pt x="18" y="19"/>
                  </a:cubicBezTo>
                  <a:cubicBezTo>
                    <a:pt x="14" y="23"/>
                    <a:pt x="12" y="28"/>
                    <a:pt x="12" y="33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3" y="16"/>
                    <a:pt x="9" y="10"/>
                  </a:cubicBezTo>
                  <a:cubicBezTo>
                    <a:pt x="16" y="4"/>
                    <a:pt x="24" y="0"/>
                    <a:pt x="33" y="0"/>
                  </a:cubicBezTo>
                  <a:lnTo>
                    <a:pt x="132" y="0"/>
                  </a:lnTo>
                  <a:close/>
                  <a:moveTo>
                    <a:pt x="78" y="21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0"/>
                    <a:pt x="21" y="27"/>
                    <a:pt x="24" y="25"/>
                  </a:cubicBezTo>
                  <a:cubicBezTo>
                    <a:pt x="26" y="22"/>
                    <a:pt x="29" y="21"/>
                    <a:pt x="33" y="21"/>
                  </a:cubicBezTo>
                  <a:lnTo>
                    <a:pt x="78" y="21"/>
                  </a:lnTo>
                  <a:close/>
                  <a:moveTo>
                    <a:pt x="132" y="21"/>
                  </a:moveTo>
                  <a:cubicBezTo>
                    <a:pt x="135" y="21"/>
                    <a:pt x="138" y="22"/>
                    <a:pt x="141" y="25"/>
                  </a:cubicBezTo>
                  <a:cubicBezTo>
                    <a:pt x="143" y="27"/>
                    <a:pt x="144" y="30"/>
                    <a:pt x="144" y="33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21"/>
                    <a:pt x="87" y="21"/>
                    <a:pt x="87" y="21"/>
                  </a:cubicBezTo>
                  <a:lnTo>
                    <a:pt x="132" y="21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 userDrawn="1"/>
          </p:nvSpPr>
          <p:spPr bwMode="auto">
            <a:xfrm>
              <a:off x="5412" y="2552"/>
              <a:ext cx="313" cy="551"/>
            </a:xfrm>
            <a:custGeom>
              <a:avLst/>
              <a:gdLst>
                <a:gd name="T0" fmla="*/ 99 w 132"/>
                <a:gd name="T1" fmla="*/ 0 h 232"/>
                <a:gd name="T2" fmla="*/ 123 w 132"/>
                <a:gd name="T3" fmla="*/ 10 h 232"/>
                <a:gd name="T4" fmla="*/ 132 w 132"/>
                <a:gd name="T5" fmla="*/ 33 h 232"/>
                <a:gd name="T6" fmla="*/ 132 w 132"/>
                <a:gd name="T7" fmla="*/ 83 h 232"/>
                <a:gd name="T8" fmla="*/ 123 w 132"/>
                <a:gd name="T9" fmla="*/ 106 h 232"/>
                <a:gd name="T10" fmla="*/ 99 w 132"/>
                <a:gd name="T11" fmla="*/ 116 h 232"/>
                <a:gd name="T12" fmla="*/ 33 w 132"/>
                <a:gd name="T13" fmla="*/ 116 h 232"/>
                <a:gd name="T14" fmla="*/ 33 w 132"/>
                <a:gd name="T15" fmla="*/ 232 h 232"/>
                <a:gd name="T16" fmla="*/ 20 w 132"/>
                <a:gd name="T17" fmla="*/ 232 h 232"/>
                <a:gd name="T18" fmla="*/ 20 w 132"/>
                <a:gd name="T19" fmla="*/ 104 h 232"/>
                <a:gd name="T20" fmla="*/ 99 w 132"/>
                <a:gd name="T21" fmla="*/ 104 h 232"/>
                <a:gd name="T22" fmla="*/ 114 w 132"/>
                <a:gd name="T23" fmla="*/ 98 h 232"/>
                <a:gd name="T24" fmla="*/ 120 w 132"/>
                <a:gd name="T25" fmla="*/ 83 h 232"/>
                <a:gd name="T26" fmla="*/ 120 w 132"/>
                <a:gd name="T27" fmla="*/ 33 h 232"/>
                <a:gd name="T28" fmla="*/ 114 w 132"/>
                <a:gd name="T29" fmla="*/ 19 h 232"/>
                <a:gd name="T30" fmla="*/ 99 w 132"/>
                <a:gd name="T31" fmla="*/ 13 h 232"/>
                <a:gd name="T32" fmla="*/ 49 w 132"/>
                <a:gd name="T33" fmla="*/ 13 h 232"/>
                <a:gd name="T34" fmla="*/ 23 w 132"/>
                <a:gd name="T35" fmla="*/ 24 h 232"/>
                <a:gd name="T36" fmla="*/ 12 w 132"/>
                <a:gd name="T37" fmla="*/ 50 h 232"/>
                <a:gd name="T38" fmla="*/ 12 w 132"/>
                <a:gd name="T39" fmla="*/ 232 h 232"/>
                <a:gd name="T40" fmla="*/ 0 w 132"/>
                <a:gd name="T41" fmla="*/ 232 h 232"/>
                <a:gd name="T42" fmla="*/ 0 w 132"/>
                <a:gd name="T43" fmla="*/ 50 h 232"/>
                <a:gd name="T44" fmla="*/ 14 w 132"/>
                <a:gd name="T45" fmla="*/ 15 h 232"/>
                <a:gd name="T46" fmla="*/ 49 w 132"/>
                <a:gd name="T47" fmla="*/ 0 h 232"/>
                <a:gd name="T48" fmla="*/ 99 w 132"/>
                <a:gd name="T49" fmla="*/ 0 h 232"/>
                <a:gd name="T50" fmla="*/ 111 w 132"/>
                <a:gd name="T51" fmla="*/ 83 h 232"/>
                <a:gd name="T52" fmla="*/ 108 w 132"/>
                <a:gd name="T53" fmla="*/ 92 h 232"/>
                <a:gd name="T54" fmla="*/ 99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9 w 132"/>
                <a:gd name="T61" fmla="*/ 29 h 232"/>
                <a:gd name="T62" fmla="*/ 49 w 132"/>
                <a:gd name="T63" fmla="*/ 21 h 232"/>
                <a:gd name="T64" fmla="*/ 99 w 132"/>
                <a:gd name="T65" fmla="*/ 21 h 232"/>
                <a:gd name="T66" fmla="*/ 108 w 132"/>
                <a:gd name="T67" fmla="*/ 25 h 232"/>
                <a:gd name="T68" fmla="*/ 111 w 132"/>
                <a:gd name="T69" fmla="*/ 33 h 232"/>
                <a:gd name="T70" fmla="*/ 111 w 132"/>
                <a:gd name="T71" fmla="*/ 83 h 232"/>
                <a:gd name="T72" fmla="*/ 33 w 132"/>
                <a:gd name="T73" fmla="*/ 83 h 232"/>
                <a:gd name="T74" fmla="*/ 99 w 132"/>
                <a:gd name="T75" fmla="*/ 83 h 232"/>
                <a:gd name="T76" fmla="*/ 99 w 132"/>
                <a:gd name="T77" fmla="*/ 33 h 232"/>
                <a:gd name="T78" fmla="*/ 49 w 132"/>
                <a:gd name="T79" fmla="*/ 33 h 232"/>
                <a:gd name="T80" fmla="*/ 38 w 132"/>
                <a:gd name="T81" fmla="*/ 38 h 232"/>
                <a:gd name="T82" fmla="*/ 33 w 132"/>
                <a:gd name="T83" fmla="*/ 50 h 232"/>
                <a:gd name="T84" fmla="*/ 33 w 132"/>
                <a:gd name="T85" fmla="*/ 8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99" y="0"/>
                  </a:moveTo>
                  <a:cubicBezTo>
                    <a:pt x="108" y="0"/>
                    <a:pt x="116" y="4"/>
                    <a:pt x="123" y="10"/>
                  </a:cubicBezTo>
                  <a:cubicBezTo>
                    <a:pt x="129" y="16"/>
                    <a:pt x="132" y="24"/>
                    <a:pt x="132" y="3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2"/>
                    <a:pt x="129" y="100"/>
                    <a:pt x="123" y="106"/>
                  </a:cubicBezTo>
                  <a:cubicBezTo>
                    <a:pt x="116" y="113"/>
                    <a:pt x="108" y="116"/>
                    <a:pt x="99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10" y="102"/>
                    <a:pt x="114" y="98"/>
                  </a:cubicBezTo>
                  <a:cubicBezTo>
                    <a:pt x="118" y="94"/>
                    <a:pt x="120" y="89"/>
                    <a:pt x="120" y="8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28"/>
                    <a:pt x="118" y="23"/>
                    <a:pt x="114" y="19"/>
                  </a:cubicBezTo>
                  <a:cubicBezTo>
                    <a:pt x="110" y="15"/>
                    <a:pt x="105" y="13"/>
                    <a:pt x="9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99" y="0"/>
                  </a:lnTo>
                  <a:close/>
                  <a:moveTo>
                    <a:pt x="111" y="83"/>
                  </a:moveTo>
                  <a:cubicBezTo>
                    <a:pt x="111" y="87"/>
                    <a:pt x="110" y="89"/>
                    <a:pt x="108" y="92"/>
                  </a:cubicBezTo>
                  <a:cubicBezTo>
                    <a:pt x="105" y="94"/>
                    <a:pt x="102" y="96"/>
                    <a:pt x="9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1"/>
                    <a:pt x="105" y="22"/>
                    <a:pt x="108" y="25"/>
                  </a:cubicBezTo>
                  <a:cubicBezTo>
                    <a:pt x="110" y="27"/>
                    <a:pt x="111" y="30"/>
                    <a:pt x="111" y="33"/>
                  </a:cubicBezTo>
                  <a:lnTo>
                    <a:pt x="111" y="83"/>
                  </a:lnTo>
                  <a:close/>
                  <a:moveTo>
                    <a:pt x="33" y="83"/>
                  </a:moveTo>
                  <a:cubicBezTo>
                    <a:pt x="99" y="83"/>
                    <a:pt x="99" y="83"/>
                    <a:pt x="99" y="8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lnTo>
                    <a:pt x="33" y="8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5774" y="2552"/>
              <a:ext cx="312" cy="551"/>
            </a:xfrm>
            <a:custGeom>
              <a:avLst/>
              <a:gdLst>
                <a:gd name="T0" fmla="*/ 12 w 132"/>
                <a:gd name="T1" fmla="*/ 182 h 232"/>
                <a:gd name="T2" fmla="*/ 23 w 132"/>
                <a:gd name="T3" fmla="*/ 209 h 232"/>
                <a:gd name="T4" fmla="*/ 49 w 132"/>
                <a:gd name="T5" fmla="*/ 220 h 232"/>
                <a:gd name="T6" fmla="*/ 132 w 132"/>
                <a:gd name="T7" fmla="*/ 220 h 232"/>
                <a:gd name="T8" fmla="*/ 132 w 132"/>
                <a:gd name="T9" fmla="*/ 232 h 232"/>
                <a:gd name="T10" fmla="*/ 49 w 132"/>
                <a:gd name="T11" fmla="*/ 232 h 232"/>
                <a:gd name="T12" fmla="*/ 14 w 132"/>
                <a:gd name="T13" fmla="*/ 217 h 232"/>
                <a:gd name="T14" fmla="*/ 0 w 132"/>
                <a:gd name="T15" fmla="*/ 182 h 232"/>
                <a:gd name="T16" fmla="*/ 0 w 132"/>
                <a:gd name="T17" fmla="*/ 0 h 232"/>
                <a:gd name="T18" fmla="*/ 12 w 132"/>
                <a:gd name="T19" fmla="*/ 0 h 232"/>
                <a:gd name="T20" fmla="*/ 12 w 132"/>
                <a:gd name="T21" fmla="*/ 182 h 232"/>
                <a:gd name="T22" fmla="*/ 132 w 132"/>
                <a:gd name="T23" fmla="*/ 199 h 232"/>
                <a:gd name="T24" fmla="*/ 132 w 132"/>
                <a:gd name="T25" fmla="*/ 211 h 232"/>
                <a:gd name="T26" fmla="*/ 49 w 132"/>
                <a:gd name="T27" fmla="*/ 211 h 232"/>
                <a:gd name="T28" fmla="*/ 29 w 132"/>
                <a:gd name="T29" fmla="*/ 203 h 232"/>
                <a:gd name="T30" fmla="*/ 20 w 132"/>
                <a:gd name="T31" fmla="*/ 182 h 232"/>
                <a:gd name="T32" fmla="*/ 20 w 132"/>
                <a:gd name="T33" fmla="*/ 0 h 232"/>
                <a:gd name="T34" fmla="*/ 33 w 132"/>
                <a:gd name="T35" fmla="*/ 0 h 232"/>
                <a:gd name="T36" fmla="*/ 33 w 132"/>
                <a:gd name="T37" fmla="*/ 182 h 232"/>
                <a:gd name="T38" fmla="*/ 38 w 132"/>
                <a:gd name="T39" fmla="*/ 194 h 232"/>
                <a:gd name="T40" fmla="*/ 49 w 132"/>
                <a:gd name="T41" fmla="*/ 199 h 232"/>
                <a:gd name="T42" fmla="*/ 132 w 132"/>
                <a:gd name="T43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32">
                  <a:moveTo>
                    <a:pt x="12" y="182"/>
                  </a:move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4" y="208"/>
                    <a:pt x="0" y="196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82"/>
                  </a:lnTo>
                  <a:close/>
                  <a:moveTo>
                    <a:pt x="132" y="199"/>
                  </a:moveTo>
                  <a:cubicBezTo>
                    <a:pt x="132" y="211"/>
                    <a:pt x="132" y="211"/>
                    <a:pt x="132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1" y="211"/>
                    <a:pt x="34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4" y="191"/>
                    <a:pt x="38" y="194"/>
                  </a:cubicBezTo>
                  <a:cubicBezTo>
                    <a:pt x="41" y="197"/>
                    <a:pt x="45" y="199"/>
                    <a:pt x="49" y="199"/>
                  </a:cubicBezTo>
                  <a:lnTo>
                    <a:pt x="132" y="199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6"/>
            <p:cNvSpPr>
              <a:spLocks noEditPoints="1"/>
            </p:cNvSpPr>
            <p:nvPr userDrawn="1"/>
          </p:nvSpPr>
          <p:spPr bwMode="auto">
            <a:xfrm>
              <a:off x="6120" y="2552"/>
              <a:ext cx="331" cy="551"/>
            </a:xfrm>
            <a:custGeom>
              <a:avLst/>
              <a:gdLst>
                <a:gd name="T0" fmla="*/ 140 w 140"/>
                <a:gd name="T1" fmla="*/ 0 h 232"/>
                <a:gd name="T2" fmla="*/ 140 w 140"/>
                <a:gd name="T3" fmla="*/ 232 h 232"/>
                <a:gd name="T4" fmla="*/ 128 w 140"/>
                <a:gd name="T5" fmla="*/ 232 h 232"/>
                <a:gd name="T6" fmla="*/ 128 w 140"/>
                <a:gd name="T7" fmla="*/ 13 h 232"/>
                <a:gd name="T8" fmla="*/ 49 w 140"/>
                <a:gd name="T9" fmla="*/ 13 h 232"/>
                <a:gd name="T10" fmla="*/ 23 w 140"/>
                <a:gd name="T11" fmla="*/ 24 h 232"/>
                <a:gd name="T12" fmla="*/ 12 w 140"/>
                <a:gd name="T13" fmla="*/ 50 h 232"/>
                <a:gd name="T14" fmla="*/ 12 w 140"/>
                <a:gd name="T15" fmla="*/ 232 h 232"/>
                <a:gd name="T16" fmla="*/ 0 w 140"/>
                <a:gd name="T17" fmla="*/ 232 h 232"/>
                <a:gd name="T18" fmla="*/ 0 w 140"/>
                <a:gd name="T19" fmla="*/ 50 h 232"/>
                <a:gd name="T20" fmla="*/ 14 w 140"/>
                <a:gd name="T21" fmla="*/ 15 h 232"/>
                <a:gd name="T22" fmla="*/ 49 w 140"/>
                <a:gd name="T23" fmla="*/ 0 h 232"/>
                <a:gd name="T24" fmla="*/ 140 w 140"/>
                <a:gd name="T25" fmla="*/ 0 h 232"/>
                <a:gd name="T26" fmla="*/ 20 w 140"/>
                <a:gd name="T27" fmla="*/ 50 h 232"/>
                <a:gd name="T28" fmla="*/ 29 w 140"/>
                <a:gd name="T29" fmla="*/ 29 h 232"/>
                <a:gd name="T30" fmla="*/ 49 w 140"/>
                <a:gd name="T31" fmla="*/ 21 h 232"/>
                <a:gd name="T32" fmla="*/ 120 w 140"/>
                <a:gd name="T33" fmla="*/ 21 h 232"/>
                <a:gd name="T34" fmla="*/ 120 w 140"/>
                <a:gd name="T35" fmla="*/ 96 h 232"/>
                <a:gd name="T36" fmla="*/ 20 w 140"/>
                <a:gd name="T37" fmla="*/ 96 h 232"/>
                <a:gd name="T38" fmla="*/ 20 w 140"/>
                <a:gd name="T39" fmla="*/ 50 h 232"/>
                <a:gd name="T40" fmla="*/ 120 w 140"/>
                <a:gd name="T41" fmla="*/ 104 h 232"/>
                <a:gd name="T42" fmla="*/ 120 w 140"/>
                <a:gd name="T43" fmla="*/ 232 h 232"/>
                <a:gd name="T44" fmla="*/ 107 w 140"/>
                <a:gd name="T45" fmla="*/ 232 h 232"/>
                <a:gd name="T46" fmla="*/ 107 w 140"/>
                <a:gd name="T47" fmla="*/ 116 h 232"/>
                <a:gd name="T48" fmla="*/ 33 w 140"/>
                <a:gd name="T49" fmla="*/ 116 h 232"/>
                <a:gd name="T50" fmla="*/ 33 w 140"/>
                <a:gd name="T51" fmla="*/ 232 h 232"/>
                <a:gd name="T52" fmla="*/ 20 w 140"/>
                <a:gd name="T53" fmla="*/ 232 h 232"/>
                <a:gd name="T54" fmla="*/ 20 w 140"/>
                <a:gd name="T55" fmla="*/ 104 h 232"/>
                <a:gd name="T56" fmla="*/ 120 w 140"/>
                <a:gd name="T57" fmla="*/ 104 h 232"/>
                <a:gd name="T58" fmla="*/ 107 w 140"/>
                <a:gd name="T59" fmla="*/ 33 h 232"/>
                <a:gd name="T60" fmla="*/ 49 w 140"/>
                <a:gd name="T61" fmla="*/ 33 h 232"/>
                <a:gd name="T62" fmla="*/ 38 w 140"/>
                <a:gd name="T63" fmla="*/ 38 h 232"/>
                <a:gd name="T64" fmla="*/ 33 w 140"/>
                <a:gd name="T65" fmla="*/ 50 h 232"/>
                <a:gd name="T66" fmla="*/ 33 w 140"/>
                <a:gd name="T67" fmla="*/ 83 h 232"/>
                <a:gd name="T68" fmla="*/ 107 w 140"/>
                <a:gd name="T69" fmla="*/ 83 h 232"/>
                <a:gd name="T70" fmla="*/ 107 w 140"/>
                <a:gd name="T71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232">
                  <a:moveTo>
                    <a:pt x="140" y="0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40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1" y="21"/>
                    <a:pt x="49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120" y="104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20" y="104"/>
                  </a:lnTo>
                  <a:close/>
                  <a:moveTo>
                    <a:pt x="107" y="33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4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07" y="83"/>
                    <a:pt x="107" y="83"/>
                    <a:pt x="107" y="83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"/>
            <p:cNvSpPr>
              <a:spLocks noEditPoints="1"/>
            </p:cNvSpPr>
            <p:nvPr userDrawn="1"/>
          </p:nvSpPr>
          <p:spPr bwMode="auto">
            <a:xfrm>
              <a:off x="6517" y="2552"/>
              <a:ext cx="331" cy="551"/>
            </a:xfrm>
            <a:custGeom>
              <a:avLst/>
              <a:gdLst>
                <a:gd name="T0" fmla="*/ 0 w 331"/>
                <a:gd name="T1" fmla="*/ 0 h 551"/>
                <a:gd name="T2" fmla="*/ 331 w 331"/>
                <a:gd name="T3" fmla="*/ 0 h 551"/>
                <a:gd name="T4" fmla="*/ 331 w 331"/>
                <a:gd name="T5" fmla="*/ 31 h 551"/>
                <a:gd name="T6" fmla="*/ 0 w 331"/>
                <a:gd name="T7" fmla="*/ 31 h 551"/>
                <a:gd name="T8" fmla="*/ 0 w 331"/>
                <a:gd name="T9" fmla="*/ 0 h 551"/>
                <a:gd name="T10" fmla="*/ 156 w 331"/>
                <a:gd name="T11" fmla="*/ 50 h 551"/>
                <a:gd name="T12" fmla="*/ 156 w 331"/>
                <a:gd name="T13" fmla="*/ 551 h 551"/>
                <a:gd name="T14" fmla="*/ 128 w 331"/>
                <a:gd name="T15" fmla="*/ 551 h 551"/>
                <a:gd name="T16" fmla="*/ 128 w 331"/>
                <a:gd name="T17" fmla="*/ 79 h 551"/>
                <a:gd name="T18" fmla="*/ 0 w 331"/>
                <a:gd name="T19" fmla="*/ 79 h 551"/>
                <a:gd name="T20" fmla="*/ 0 w 331"/>
                <a:gd name="T21" fmla="*/ 50 h 551"/>
                <a:gd name="T22" fmla="*/ 156 w 331"/>
                <a:gd name="T23" fmla="*/ 50 h 551"/>
                <a:gd name="T24" fmla="*/ 331 w 331"/>
                <a:gd name="T25" fmla="*/ 50 h 551"/>
                <a:gd name="T26" fmla="*/ 331 w 331"/>
                <a:gd name="T27" fmla="*/ 79 h 551"/>
                <a:gd name="T28" fmla="*/ 206 w 331"/>
                <a:gd name="T29" fmla="*/ 79 h 551"/>
                <a:gd name="T30" fmla="*/ 206 w 331"/>
                <a:gd name="T31" fmla="*/ 551 h 551"/>
                <a:gd name="T32" fmla="*/ 175 w 331"/>
                <a:gd name="T33" fmla="*/ 551 h 551"/>
                <a:gd name="T34" fmla="*/ 175 w 331"/>
                <a:gd name="T35" fmla="*/ 50 h 551"/>
                <a:gd name="T36" fmla="*/ 331 w 331"/>
                <a:gd name="T37" fmla="*/ 5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1" h="551">
                  <a:moveTo>
                    <a:pt x="0" y="0"/>
                  </a:moveTo>
                  <a:lnTo>
                    <a:pt x="331" y="0"/>
                  </a:lnTo>
                  <a:lnTo>
                    <a:pt x="331" y="31"/>
                  </a:lnTo>
                  <a:lnTo>
                    <a:pt x="0" y="31"/>
                  </a:lnTo>
                  <a:lnTo>
                    <a:pt x="0" y="0"/>
                  </a:lnTo>
                  <a:close/>
                  <a:moveTo>
                    <a:pt x="156" y="50"/>
                  </a:moveTo>
                  <a:lnTo>
                    <a:pt x="156" y="551"/>
                  </a:lnTo>
                  <a:lnTo>
                    <a:pt x="128" y="551"/>
                  </a:lnTo>
                  <a:lnTo>
                    <a:pt x="128" y="79"/>
                  </a:lnTo>
                  <a:lnTo>
                    <a:pt x="0" y="79"/>
                  </a:lnTo>
                  <a:lnTo>
                    <a:pt x="0" y="50"/>
                  </a:lnTo>
                  <a:lnTo>
                    <a:pt x="156" y="50"/>
                  </a:lnTo>
                  <a:close/>
                  <a:moveTo>
                    <a:pt x="331" y="50"/>
                  </a:moveTo>
                  <a:lnTo>
                    <a:pt x="331" y="79"/>
                  </a:lnTo>
                  <a:lnTo>
                    <a:pt x="206" y="79"/>
                  </a:lnTo>
                  <a:lnTo>
                    <a:pt x="206" y="551"/>
                  </a:lnTo>
                  <a:lnTo>
                    <a:pt x="175" y="551"/>
                  </a:lnTo>
                  <a:lnTo>
                    <a:pt x="175" y="50"/>
                  </a:lnTo>
                  <a:lnTo>
                    <a:pt x="331" y="50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"/>
            <p:cNvSpPr>
              <a:spLocks noEditPoints="1"/>
            </p:cNvSpPr>
            <p:nvPr userDrawn="1"/>
          </p:nvSpPr>
          <p:spPr bwMode="auto">
            <a:xfrm>
              <a:off x="6886" y="2552"/>
              <a:ext cx="312" cy="551"/>
            </a:xfrm>
            <a:custGeom>
              <a:avLst/>
              <a:gdLst>
                <a:gd name="T0" fmla="*/ 132 w 132"/>
                <a:gd name="T1" fmla="*/ 0 h 232"/>
                <a:gd name="T2" fmla="*/ 132 w 132"/>
                <a:gd name="T3" fmla="*/ 13 h 232"/>
                <a:gd name="T4" fmla="*/ 49 w 132"/>
                <a:gd name="T5" fmla="*/ 13 h 232"/>
                <a:gd name="T6" fmla="*/ 23 w 132"/>
                <a:gd name="T7" fmla="*/ 24 h 232"/>
                <a:gd name="T8" fmla="*/ 12 w 132"/>
                <a:gd name="T9" fmla="*/ 50 h 232"/>
                <a:gd name="T10" fmla="*/ 12 w 132"/>
                <a:gd name="T11" fmla="*/ 182 h 232"/>
                <a:gd name="T12" fmla="*/ 23 w 132"/>
                <a:gd name="T13" fmla="*/ 209 h 232"/>
                <a:gd name="T14" fmla="*/ 49 w 132"/>
                <a:gd name="T15" fmla="*/ 220 h 232"/>
                <a:gd name="T16" fmla="*/ 132 w 132"/>
                <a:gd name="T17" fmla="*/ 220 h 232"/>
                <a:gd name="T18" fmla="*/ 132 w 132"/>
                <a:gd name="T19" fmla="*/ 232 h 232"/>
                <a:gd name="T20" fmla="*/ 49 w 132"/>
                <a:gd name="T21" fmla="*/ 232 h 232"/>
                <a:gd name="T22" fmla="*/ 14 w 132"/>
                <a:gd name="T23" fmla="*/ 217 h 232"/>
                <a:gd name="T24" fmla="*/ 0 w 132"/>
                <a:gd name="T25" fmla="*/ 182 h 232"/>
                <a:gd name="T26" fmla="*/ 0 w 132"/>
                <a:gd name="T27" fmla="*/ 50 h 232"/>
                <a:gd name="T28" fmla="*/ 14 w 132"/>
                <a:gd name="T29" fmla="*/ 15 h 232"/>
                <a:gd name="T30" fmla="*/ 49 w 132"/>
                <a:gd name="T31" fmla="*/ 0 h 232"/>
                <a:gd name="T32" fmla="*/ 132 w 132"/>
                <a:gd name="T33" fmla="*/ 0 h 232"/>
                <a:gd name="T34" fmla="*/ 20 w 132"/>
                <a:gd name="T35" fmla="*/ 50 h 232"/>
                <a:gd name="T36" fmla="*/ 29 w 132"/>
                <a:gd name="T37" fmla="*/ 29 h 232"/>
                <a:gd name="T38" fmla="*/ 50 w 132"/>
                <a:gd name="T39" fmla="*/ 21 h 232"/>
                <a:gd name="T40" fmla="*/ 132 w 132"/>
                <a:gd name="T41" fmla="*/ 21 h 232"/>
                <a:gd name="T42" fmla="*/ 132 w 132"/>
                <a:gd name="T43" fmla="*/ 33 h 232"/>
                <a:gd name="T44" fmla="*/ 50 w 132"/>
                <a:gd name="T45" fmla="*/ 33 h 232"/>
                <a:gd name="T46" fmla="*/ 38 w 132"/>
                <a:gd name="T47" fmla="*/ 38 h 232"/>
                <a:gd name="T48" fmla="*/ 33 w 132"/>
                <a:gd name="T49" fmla="*/ 50 h 232"/>
                <a:gd name="T50" fmla="*/ 33 w 132"/>
                <a:gd name="T51" fmla="*/ 83 h 232"/>
                <a:gd name="T52" fmla="*/ 132 w 132"/>
                <a:gd name="T53" fmla="*/ 83 h 232"/>
                <a:gd name="T54" fmla="*/ 132 w 132"/>
                <a:gd name="T55" fmla="*/ 96 h 232"/>
                <a:gd name="T56" fmla="*/ 20 w 132"/>
                <a:gd name="T57" fmla="*/ 96 h 232"/>
                <a:gd name="T58" fmla="*/ 20 w 132"/>
                <a:gd name="T59" fmla="*/ 50 h 232"/>
                <a:gd name="T60" fmla="*/ 20 w 132"/>
                <a:gd name="T61" fmla="*/ 104 h 232"/>
                <a:gd name="T62" fmla="*/ 132 w 132"/>
                <a:gd name="T63" fmla="*/ 104 h 232"/>
                <a:gd name="T64" fmla="*/ 132 w 132"/>
                <a:gd name="T65" fmla="*/ 116 h 232"/>
                <a:gd name="T66" fmla="*/ 33 w 132"/>
                <a:gd name="T67" fmla="*/ 116 h 232"/>
                <a:gd name="T68" fmla="*/ 33 w 132"/>
                <a:gd name="T69" fmla="*/ 182 h 232"/>
                <a:gd name="T70" fmla="*/ 38 w 132"/>
                <a:gd name="T71" fmla="*/ 194 h 232"/>
                <a:gd name="T72" fmla="*/ 50 w 132"/>
                <a:gd name="T73" fmla="*/ 199 h 232"/>
                <a:gd name="T74" fmla="*/ 132 w 132"/>
                <a:gd name="T75" fmla="*/ 199 h 232"/>
                <a:gd name="T76" fmla="*/ 132 w 132"/>
                <a:gd name="T77" fmla="*/ 211 h 232"/>
                <a:gd name="T78" fmla="*/ 50 w 132"/>
                <a:gd name="T79" fmla="*/ 211 h 232"/>
                <a:gd name="T80" fmla="*/ 29 w 132"/>
                <a:gd name="T81" fmla="*/ 203 h 232"/>
                <a:gd name="T82" fmla="*/ 20 w 132"/>
                <a:gd name="T83" fmla="*/ 182 h 232"/>
                <a:gd name="T84" fmla="*/ 20 w 132"/>
                <a:gd name="T85" fmla="*/ 1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32">
                  <a:moveTo>
                    <a:pt x="132" y="0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13"/>
                    <a:pt x="30" y="16"/>
                    <a:pt x="23" y="24"/>
                  </a:cubicBezTo>
                  <a:cubicBezTo>
                    <a:pt x="16" y="31"/>
                    <a:pt x="12" y="40"/>
                    <a:pt x="12" y="50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93"/>
                    <a:pt x="16" y="201"/>
                    <a:pt x="23" y="209"/>
                  </a:cubicBezTo>
                  <a:cubicBezTo>
                    <a:pt x="30" y="216"/>
                    <a:pt x="39" y="220"/>
                    <a:pt x="49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36" y="232"/>
                    <a:pt x="24" y="227"/>
                    <a:pt x="14" y="217"/>
                  </a:cubicBezTo>
                  <a:cubicBezTo>
                    <a:pt x="5" y="208"/>
                    <a:pt x="0" y="196"/>
                    <a:pt x="0" y="18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5" y="25"/>
                    <a:pt x="14" y="15"/>
                  </a:cubicBezTo>
                  <a:cubicBezTo>
                    <a:pt x="24" y="5"/>
                    <a:pt x="36" y="0"/>
                    <a:pt x="49" y="0"/>
                  </a:cubicBezTo>
                  <a:lnTo>
                    <a:pt x="132" y="0"/>
                  </a:lnTo>
                  <a:close/>
                  <a:moveTo>
                    <a:pt x="20" y="50"/>
                  </a:moveTo>
                  <a:cubicBezTo>
                    <a:pt x="20" y="42"/>
                    <a:pt x="23" y="35"/>
                    <a:pt x="29" y="29"/>
                  </a:cubicBezTo>
                  <a:cubicBezTo>
                    <a:pt x="35" y="24"/>
                    <a:pt x="42" y="21"/>
                    <a:pt x="5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3"/>
                    <a:pt x="41" y="35"/>
                    <a:pt x="38" y="38"/>
                  </a:cubicBezTo>
                  <a:cubicBezTo>
                    <a:pt x="35" y="42"/>
                    <a:pt x="33" y="45"/>
                    <a:pt x="33" y="50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20" y="96"/>
                    <a:pt x="20" y="96"/>
                    <a:pt x="20" y="96"/>
                  </a:cubicBezTo>
                  <a:lnTo>
                    <a:pt x="20" y="50"/>
                  </a:lnTo>
                  <a:close/>
                  <a:moveTo>
                    <a:pt x="2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7"/>
                    <a:pt x="35" y="191"/>
                    <a:pt x="38" y="194"/>
                  </a:cubicBezTo>
                  <a:cubicBezTo>
                    <a:pt x="41" y="197"/>
                    <a:pt x="45" y="199"/>
                    <a:pt x="50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2" y="211"/>
                    <a:pt x="35" y="209"/>
                    <a:pt x="29" y="203"/>
                  </a:cubicBezTo>
                  <a:cubicBezTo>
                    <a:pt x="23" y="197"/>
                    <a:pt x="20" y="190"/>
                    <a:pt x="20" y="182"/>
                  </a:cubicBezTo>
                  <a:lnTo>
                    <a:pt x="20" y="104"/>
                  </a:lnTo>
                  <a:close/>
                </a:path>
              </a:pathLst>
            </a:custGeom>
            <a:solidFill>
              <a:srgbClr val="F29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1346403" y="6402725"/>
            <a:ext cx="35298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35BF73E1-6149-41FF-9F28-BA76ED286E81}" type="slidenum">
              <a:rPr lang="en-US" sz="1100" smtClean="0">
                <a:solidFill>
                  <a:schemeClr val="tx2"/>
                </a:solidFill>
              </a:rPr>
              <a:pPr algn="ctr"/>
              <a:t>‹#›</a:t>
            </a:fld>
            <a:endParaRPr lang="en-US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72072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451B78-826D-4FE9-99FE-428C8E62A63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169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altLang="ko-KR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ko-KR"/>
              <a:t>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CCBFF0-0629-4FEE-A262-B24F73EF60F4}" type="datetimeFigureOut">
              <a:rPr lang="ko-KR" altLang="en-US" smtClean="0"/>
              <a:t>2023-02-07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56F0D3E-8CE6-4F6A-8943-8C57DA233FD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55589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46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914446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34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57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80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503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726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949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171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394" indent="-228611" algn="l" defTabSz="914446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9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1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08F9F7A-05D2-483F-A391-50DADE99DA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ru-U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89584B3-2C23-41BE-9DF8-1CAC188A85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U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F2DFCE-D57C-4A3B-B7EC-88E0BDEF568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76929C-2F64-4A7E-A189-FC2593FED488}" type="datetimeFigureOut">
              <a:rPr lang="ru-UA" smtClean="0"/>
              <a:t>02/07/2023</a:t>
            </a:fld>
            <a:endParaRPr lang="ru-U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47CE8B-F3B1-4816-91AA-454C0EE84AE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U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9A0F2-71BA-4E76-A2C7-8D24685673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08ADF7-8DD0-42C8-AA48-8BEDCFD331AB}" type="slidenum">
              <a:rPr lang="ru-UA" smtClean="0"/>
              <a:t>‹#›</a:t>
            </a:fld>
            <a:endParaRPr lang="ru-UA"/>
          </a:p>
        </p:txBody>
      </p:sp>
    </p:spTree>
    <p:extLst>
      <p:ext uri="{BB962C8B-B14F-4D97-AF65-F5344CB8AC3E}">
        <p14:creationId xmlns:p14="http://schemas.microsoft.com/office/powerpoint/2010/main" val="938361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03B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CA0D82A9-68BA-4A69-9E93-7F903DE991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8175EA74-0E99-4A8F-B0C4-5839774E78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B4C508-B5DF-41B3-9A20-6BD8D14B53F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rgbClr val="898989"/>
                </a:solidFill>
              </a:defRPr>
            </a:lvl1pPr>
          </a:lstStyle>
          <a:p>
            <a:fld id="{25D050DC-7BAF-4E5B-9579-40CCA20C4EAE}" type="datetimeFigureOut">
              <a:rPr lang="en-US" altLang="en-US"/>
              <a:pPr/>
              <a:t>2/7/2023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F9F0BD-2F1B-4166-AE84-B33F116F8F2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78401A-921C-4BFD-826F-8468C34B8D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898989"/>
                </a:solidFill>
              </a:defRPr>
            </a:lvl1pPr>
          </a:lstStyle>
          <a:p>
            <a:fld id="{AE826081-0208-4BA7-B5B3-1F9C43047C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7822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ctr" defTabSz="609585" rtl="0" eaLnBrk="0" fontAlgn="base" hangingPunct="0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609585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609585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609585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609585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609585" algn="ctr" defTabSz="609585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1219170" algn="ctr" defTabSz="609585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828754" algn="ctr" defTabSz="609585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2438339" algn="ctr" defTabSz="609585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457189" indent="-457189" algn="l" defTabSz="60958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990575" indent="-380990" algn="l" defTabSz="60958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523962" indent="-304792" algn="l" defTabSz="60958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2133547" indent="-304792" algn="l" defTabSz="60958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743131" indent="-304792" algn="l" defTabSz="60958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335271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615599" y="1301486"/>
            <a:ext cx="7030419" cy="35845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0" spc="-300" dirty="0">
                <a:solidFill>
                  <a:srgbClr val="FFBC8F"/>
                </a:solidFill>
                <a:latin typeface="Snap ITC" panose="04040A07060A02020202" pitchFamily="82" charset="0"/>
                <a:cs typeface="Raleway"/>
              </a:rPr>
              <a:t>Icon pack</a:t>
            </a:r>
          </a:p>
          <a:p>
            <a:pPr algn="ctr">
              <a:lnSpc>
                <a:spcPct val="150000"/>
              </a:lnSpc>
            </a:pPr>
            <a:r>
              <a:rPr lang="en-US" sz="8000" spc="-300" dirty="0">
                <a:solidFill>
                  <a:schemeClr val="accent6"/>
                </a:solidFill>
                <a:latin typeface="Snap ITC" panose="04040A07060A02020202" pitchFamily="82" charset="0"/>
                <a:cs typeface="Raleway"/>
              </a:rPr>
              <a:t>LearnParsi</a:t>
            </a:r>
            <a:endParaRPr lang="en-US" sz="6600" spc="-300" dirty="0">
              <a:solidFill>
                <a:schemeClr val="accent6"/>
              </a:solidFill>
              <a:latin typeface="Snap ITC" panose="04040A07060A02020202" pitchFamily="82" charset="0"/>
              <a:cs typeface="Raleway"/>
            </a:endParaRPr>
          </a:p>
        </p:txBody>
      </p:sp>
      <p:sp>
        <p:nvSpPr>
          <p:cNvPr id="4" name="Freeform 56"/>
          <p:cNvSpPr>
            <a:spLocks noChangeArrowheads="1"/>
          </p:cNvSpPr>
          <p:nvPr/>
        </p:nvSpPr>
        <p:spPr bwMode="auto">
          <a:xfrm rot="20020077">
            <a:off x="2901860" y="1160739"/>
            <a:ext cx="695364" cy="850982"/>
          </a:xfrm>
          <a:custGeom>
            <a:avLst/>
            <a:gdLst>
              <a:gd name="T0" fmla="*/ 527321 w 409"/>
              <a:gd name="T1" fmla="*/ 115879 h 453"/>
              <a:gd name="T2" fmla="*/ 527321 w 409"/>
              <a:gd name="T3" fmla="*/ 115879 h 453"/>
              <a:gd name="T4" fmla="*/ 476617 w 409"/>
              <a:gd name="T5" fmla="*/ 76770 h 453"/>
              <a:gd name="T6" fmla="*/ 321608 w 409"/>
              <a:gd name="T7" fmla="*/ 65182 h 453"/>
              <a:gd name="T8" fmla="*/ 295532 w 409"/>
              <a:gd name="T9" fmla="*/ 13036 h 453"/>
              <a:gd name="T10" fmla="*/ 205713 w 409"/>
              <a:gd name="T11" fmla="*/ 0 h 453"/>
              <a:gd name="T12" fmla="*/ 179637 w 409"/>
              <a:gd name="T13" fmla="*/ 65182 h 453"/>
              <a:gd name="T14" fmla="*/ 179637 w 409"/>
              <a:gd name="T15" fmla="*/ 141952 h 453"/>
              <a:gd name="T16" fmla="*/ 115895 w 409"/>
              <a:gd name="T17" fmla="*/ 192649 h 453"/>
              <a:gd name="T18" fmla="*/ 39114 w 409"/>
              <a:gd name="T19" fmla="*/ 192649 h 453"/>
              <a:gd name="T20" fmla="*/ 0 w 409"/>
              <a:gd name="T21" fmla="*/ 218722 h 453"/>
              <a:gd name="T22" fmla="*/ 65191 w 409"/>
              <a:gd name="T23" fmla="*/ 437443 h 453"/>
              <a:gd name="T24" fmla="*/ 244828 w 409"/>
              <a:gd name="T25" fmla="*/ 462068 h 453"/>
              <a:gd name="T26" fmla="*/ 269455 w 409"/>
              <a:gd name="T27" fmla="*/ 385298 h 453"/>
              <a:gd name="T28" fmla="*/ 334646 w 409"/>
              <a:gd name="T29" fmla="*/ 449031 h 453"/>
              <a:gd name="T30" fmla="*/ 437503 w 409"/>
              <a:gd name="T31" fmla="*/ 488140 h 453"/>
              <a:gd name="T32" fmla="*/ 424465 w 409"/>
              <a:gd name="T33" fmla="*/ 577947 h 453"/>
              <a:gd name="T34" fmla="*/ 359274 w 409"/>
              <a:gd name="T35" fmla="*/ 590983 h 453"/>
              <a:gd name="T36" fmla="*/ 346236 w 409"/>
              <a:gd name="T37" fmla="*/ 538837 h 453"/>
              <a:gd name="T38" fmla="*/ 372312 w 409"/>
              <a:gd name="T39" fmla="*/ 538837 h 453"/>
              <a:gd name="T40" fmla="*/ 372312 w 409"/>
              <a:gd name="T41" fmla="*/ 488140 h 453"/>
              <a:gd name="T42" fmla="*/ 269455 w 409"/>
              <a:gd name="T43" fmla="*/ 538837 h 453"/>
              <a:gd name="T44" fmla="*/ 282493 w 409"/>
              <a:gd name="T45" fmla="*/ 628644 h 453"/>
              <a:gd name="T46" fmla="*/ 424465 w 409"/>
              <a:gd name="T47" fmla="*/ 654717 h 453"/>
              <a:gd name="T48" fmla="*/ 527321 w 409"/>
              <a:gd name="T49" fmla="*/ 115879 h 453"/>
              <a:gd name="T50" fmla="*/ 462130 w 409"/>
              <a:gd name="T51" fmla="*/ 334601 h 453"/>
              <a:gd name="T52" fmla="*/ 462130 w 409"/>
              <a:gd name="T53" fmla="*/ 334601 h 453"/>
              <a:gd name="T54" fmla="*/ 411426 w 409"/>
              <a:gd name="T55" fmla="*/ 321564 h 453"/>
              <a:gd name="T56" fmla="*/ 359274 w 409"/>
              <a:gd name="T57" fmla="*/ 334601 h 453"/>
              <a:gd name="T58" fmla="*/ 411426 w 409"/>
              <a:gd name="T59" fmla="*/ 256382 h 453"/>
              <a:gd name="T60" fmla="*/ 462130 w 409"/>
              <a:gd name="T61" fmla="*/ 334601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5" name="Freeform 63"/>
          <p:cNvSpPr>
            <a:spLocks noChangeArrowheads="1"/>
          </p:cNvSpPr>
          <p:nvPr/>
        </p:nvSpPr>
        <p:spPr bwMode="auto">
          <a:xfrm>
            <a:off x="2013826" y="4008869"/>
            <a:ext cx="784848" cy="883950"/>
          </a:xfrm>
          <a:custGeom>
            <a:avLst/>
            <a:gdLst>
              <a:gd name="T0" fmla="*/ 642583 w 461"/>
              <a:gd name="T1" fmla="*/ 410967 h 471"/>
              <a:gd name="T2" fmla="*/ 642583 w 461"/>
              <a:gd name="T3" fmla="*/ 410967 h 471"/>
              <a:gd name="T4" fmla="*/ 655637 w 461"/>
              <a:gd name="T5" fmla="*/ 347296 h 471"/>
              <a:gd name="T6" fmla="*/ 335071 w 461"/>
              <a:gd name="T7" fmla="*/ 13024 h 471"/>
              <a:gd name="T8" fmla="*/ 281402 w 461"/>
              <a:gd name="T9" fmla="*/ 26047 h 471"/>
              <a:gd name="T10" fmla="*/ 179865 w 461"/>
              <a:gd name="T11" fmla="*/ 0 h 471"/>
              <a:gd name="T12" fmla="*/ 0 w 461"/>
              <a:gd name="T13" fmla="*/ 179436 h 471"/>
              <a:gd name="T14" fmla="*/ 26109 w 461"/>
              <a:gd name="T15" fmla="*/ 283625 h 471"/>
              <a:gd name="T16" fmla="*/ 26109 w 461"/>
              <a:gd name="T17" fmla="*/ 347296 h 471"/>
              <a:gd name="T18" fmla="*/ 335071 w 461"/>
              <a:gd name="T19" fmla="*/ 667097 h 471"/>
              <a:gd name="T20" fmla="*/ 398894 w 461"/>
              <a:gd name="T21" fmla="*/ 667097 h 471"/>
              <a:gd name="T22" fmla="*/ 475772 w 461"/>
              <a:gd name="T23" fmla="*/ 680121 h 471"/>
              <a:gd name="T24" fmla="*/ 667241 w 461"/>
              <a:gd name="T25" fmla="*/ 500685 h 471"/>
              <a:gd name="T26" fmla="*/ 642583 w 461"/>
              <a:gd name="T27" fmla="*/ 410967 h 471"/>
              <a:gd name="T28" fmla="*/ 501882 w 461"/>
              <a:gd name="T29" fmla="*/ 500685 h 471"/>
              <a:gd name="T30" fmla="*/ 501882 w 461"/>
              <a:gd name="T31" fmla="*/ 500685 h 471"/>
              <a:gd name="T32" fmla="*/ 436608 w 461"/>
              <a:gd name="T33" fmla="*/ 551332 h 471"/>
              <a:gd name="T34" fmla="*/ 335071 w 461"/>
              <a:gd name="T35" fmla="*/ 564356 h 471"/>
              <a:gd name="T36" fmla="*/ 217579 w 461"/>
              <a:gd name="T37" fmla="*/ 538308 h 471"/>
              <a:gd name="T38" fmla="*/ 166810 w 461"/>
              <a:gd name="T39" fmla="*/ 487661 h 471"/>
              <a:gd name="T40" fmla="*/ 153756 w 461"/>
              <a:gd name="T41" fmla="*/ 437014 h 471"/>
              <a:gd name="T42" fmla="*/ 166810 w 461"/>
              <a:gd name="T43" fmla="*/ 410967 h 471"/>
              <a:gd name="T44" fmla="*/ 192920 w 461"/>
              <a:gd name="T45" fmla="*/ 397943 h 471"/>
              <a:gd name="T46" fmla="*/ 217579 w 461"/>
              <a:gd name="T47" fmla="*/ 397943 h 471"/>
              <a:gd name="T48" fmla="*/ 243688 w 461"/>
              <a:gd name="T49" fmla="*/ 423990 h 471"/>
              <a:gd name="T50" fmla="*/ 256743 w 461"/>
              <a:gd name="T51" fmla="*/ 461614 h 471"/>
              <a:gd name="T52" fmla="*/ 281402 w 461"/>
              <a:gd name="T53" fmla="*/ 487661 h 471"/>
              <a:gd name="T54" fmla="*/ 335071 w 461"/>
              <a:gd name="T55" fmla="*/ 487661 h 471"/>
              <a:gd name="T56" fmla="*/ 398894 w 461"/>
              <a:gd name="T57" fmla="*/ 474638 h 471"/>
              <a:gd name="T58" fmla="*/ 423553 w 461"/>
              <a:gd name="T59" fmla="*/ 437014 h 471"/>
              <a:gd name="T60" fmla="*/ 411949 w 461"/>
              <a:gd name="T61" fmla="*/ 397943 h 471"/>
              <a:gd name="T62" fmla="*/ 371334 w 461"/>
              <a:gd name="T63" fmla="*/ 384920 h 471"/>
              <a:gd name="T64" fmla="*/ 320566 w 461"/>
              <a:gd name="T65" fmla="*/ 371896 h 471"/>
              <a:gd name="T66" fmla="*/ 230633 w 461"/>
              <a:gd name="T67" fmla="*/ 347296 h 471"/>
              <a:gd name="T68" fmla="*/ 179865 w 461"/>
              <a:gd name="T69" fmla="*/ 308225 h 471"/>
              <a:gd name="T70" fmla="*/ 153756 w 461"/>
              <a:gd name="T71" fmla="*/ 243107 h 471"/>
              <a:gd name="T72" fmla="*/ 179865 w 461"/>
              <a:gd name="T73" fmla="*/ 166413 h 471"/>
              <a:gd name="T74" fmla="*/ 243688 w 461"/>
              <a:gd name="T75" fmla="*/ 128789 h 471"/>
              <a:gd name="T76" fmla="*/ 335071 w 461"/>
              <a:gd name="T77" fmla="*/ 115765 h 471"/>
              <a:gd name="T78" fmla="*/ 411949 w 461"/>
              <a:gd name="T79" fmla="*/ 128789 h 471"/>
              <a:gd name="T80" fmla="*/ 462717 w 461"/>
              <a:gd name="T81" fmla="*/ 154836 h 471"/>
              <a:gd name="T82" fmla="*/ 488827 w 461"/>
              <a:gd name="T83" fmla="*/ 192460 h 471"/>
              <a:gd name="T84" fmla="*/ 501882 w 461"/>
              <a:gd name="T85" fmla="*/ 218507 h 471"/>
              <a:gd name="T86" fmla="*/ 488827 w 461"/>
              <a:gd name="T87" fmla="*/ 256131 h 471"/>
              <a:gd name="T88" fmla="*/ 449663 w 461"/>
              <a:gd name="T89" fmla="*/ 269154 h 471"/>
              <a:gd name="T90" fmla="*/ 423553 w 461"/>
              <a:gd name="T91" fmla="*/ 256131 h 471"/>
              <a:gd name="T92" fmla="*/ 411949 w 461"/>
              <a:gd name="T93" fmla="*/ 231531 h 471"/>
              <a:gd name="T94" fmla="*/ 384389 w 461"/>
              <a:gd name="T95" fmla="*/ 192460 h 471"/>
              <a:gd name="T96" fmla="*/ 335071 w 461"/>
              <a:gd name="T97" fmla="*/ 179436 h 471"/>
              <a:gd name="T98" fmla="*/ 269798 w 461"/>
              <a:gd name="T99" fmla="*/ 205483 h 471"/>
              <a:gd name="T100" fmla="*/ 256743 w 461"/>
              <a:gd name="T101" fmla="*/ 231531 h 471"/>
              <a:gd name="T102" fmla="*/ 256743 w 461"/>
              <a:gd name="T103" fmla="*/ 243107 h 471"/>
              <a:gd name="T104" fmla="*/ 281402 w 461"/>
              <a:gd name="T105" fmla="*/ 269154 h 471"/>
              <a:gd name="T106" fmla="*/ 307511 w 461"/>
              <a:gd name="T107" fmla="*/ 269154 h 471"/>
              <a:gd name="T108" fmla="*/ 346675 w 461"/>
              <a:gd name="T109" fmla="*/ 283625 h 471"/>
              <a:gd name="T110" fmla="*/ 423553 w 461"/>
              <a:gd name="T111" fmla="*/ 308225 h 471"/>
              <a:gd name="T112" fmla="*/ 475772 w 461"/>
              <a:gd name="T113" fmla="*/ 334272 h 471"/>
              <a:gd name="T114" fmla="*/ 513486 w 461"/>
              <a:gd name="T115" fmla="*/ 371896 h 471"/>
              <a:gd name="T116" fmla="*/ 526541 w 461"/>
              <a:gd name="T117" fmla="*/ 423990 h 471"/>
              <a:gd name="T118" fmla="*/ 501882 w 461"/>
              <a:gd name="T119" fmla="*/ 500685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6" name="Freeform 64"/>
          <p:cNvSpPr>
            <a:spLocks noChangeArrowheads="1"/>
          </p:cNvSpPr>
          <p:nvPr/>
        </p:nvSpPr>
        <p:spPr bwMode="auto">
          <a:xfrm>
            <a:off x="9563141" y="2440750"/>
            <a:ext cx="711686" cy="694436"/>
          </a:xfrm>
          <a:custGeom>
            <a:avLst/>
            <a:gdLst>
              <a:gd name="T0" fmla="*/ 179865 w 461"/>
              <a:gd name="T1" fmla="*/ 39109 h 453"/>
              <a:gd name="T2" fmla="*/ 179865 w 461"/>
              <a:gd name="T3" fmla="*/ 39109 h 453"/>
              <a:gd name="T4" fmla="*/ 0 w 461"/>
              <a:gd name="T5" fmla="*/ 321564 h 453"/>
              <a:gd name="T6" fmla="*/ 13055 w 461"/>
              <a:gd name="T7" fmla="*/ 398334 h 453"/>
              <a:gd name="T8" fmla="*/ 295907 w 461"/>
              <a:gd name="T9" fmla="*/ 141952 h 453"/>
              <a:gd name="T10" fmla="*/ 179865 w 461"/>
              <a:gd name="T11" fmla="*/ 39109 h 453"/>
              <a:gd name="T12" fmla="*/ 475772 w 461"/>
              <a:gd name="T13" fmla="*/ 26073 h 453"/>
              <a:gd name="T14" fmla="*/ 475772 w 461"/>
              <a:gd name="T15" fmla="*/ 26073 h 453"/>
              <a:gd name="T16" fmla="*/ 335071 w 461"/>
              <a:gd name="T17" fmla="*/ 0 h 453"/>
              <a:gd name="T18" fmla="*/ 232084 w 461"/>
              <a:gd name="T19" fmla="*/ 13036 h 453"/>
              <a:gd name="T20" fmla="*/ 475772 w 461"/>
              <a:gd name="T21" fmla="*/ 230310 h 453"/>
              <a:gd name="T22" fmla="*/ 475772 w 461"/>
              <a:gd name="T23" fmla="*/ 26073 h 453"/>
              <a:gd name="T24" fmla="*/ 526541 w 461"/>
              <a:gd name="T25" fmla="*/ 52146 h 453"/>
              <a:gd name="T26" fmla="*/ 526541 w 461"/>
              <a:gd name="T27" fmla="*/ 52146 h 453"/>
              <a:gd name="T28" fmla="*/ 526541 w 461"/>
              <a:gd name="T29" fmla="*/ 437443 h 453"/>
              <a:gd name="T30" fmla="*/ 642583 w 461"/>
              <a:gd name="T31" fmla="*/ 437443 h 453"/>
              <a:gd name="T32" fmla="*/ 667241 w 461"/>
              <a:gd name="T33" fmla="*/ 321564 h 453"/>
              <a:gd name="T34" fmla="*/ 526541 w 461"/>
              <a:gd name="T35" fmla="*/ 52146 h 453"/>
              <a:gd name="T36" fmla="*/ 26109 w 461"/>
              <a:gd name="T37" fmla="*/ 449031 h 453"/>
              <a:gd name="T38" fmla="*/ 26109 w 461"/>
              <a:gd name="T39" fmla="*/ 449031 h 453"/>
              <a:gd name="T40" fmla="*/ 153756 w 461"/>
              <a:gd name="T41" fmla="*/ 604019 h 453"/>
              <a:gd name="T42" fmla="*/ 153756 w 461"/>
              <a:gd name="T43" fmla="*/ 334601 h 453"/>
              <a:gd name="T44" fmla="*/ 76878 w 461"/>
              <a:gd name="T45" fmla="*/ 411371 h 453"/>
              <a:gd name="T46" fmla="*/ 26109 w 461"/>
              <a:gd name="T47" fmla="*/ 449031 h 453"/>
              <a:gd name="T48" fmla="*/ 192920 w 461"/>
              <a:gd name="T49" fmla="*/ 628644 h 453"/>
              <a:gd name="T50" fmla="*/ 192920 w 461"/>
              <a:gd name="T51" fmla="*/ 628644 h 453"/>
              <a:gd name="T52" fmla="*/ 308962 w 461"/>
              <a:gd name="T53" fmla="*/ 654717 h 453"/>
              <a:gd name="T54" fmla="*/ 359730 w 461"/>
              <a:gd name="T55" fmla="*/ 654717 h 453"/>
              <a:gd name="T56" fmla="*/ 629528 w 461"/>
              <a:gd name="T57" fmla="*/ 488140 h 453"/>
              <a:gd name="T58" fmla="*/ 192920 w 461"/>
              <a:gd name="T59" fmla="*/ 488140 h 453"/>
              <a:gd name="T60" fmla="*/ 192920 w 461"/>
              <a:gd name="T61" fmla="*/ 628644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" name="Freeform 87"/>
          <p:cNvSpPr>
            <a:spLocks noChangeArrowheads="1"/>
          </p:cNvSpPr>
          <p:nvPr/>
        </p:nvSpPr>
        <p:spPr bwMode="auto">
          <a:xfrm>
            <a:off x="7481314" y="4910142"/>
            <a:ext cx="725192" cy="818014"/>
          </a:xfrm>
          <a:custGeom>
            <a:avLst/>
            <a:gdLst>
              <a:gd name="T0" fmla="*/ 500417 w 426"/>
              <a:gd name="T1" fmla="*/ 308859 h 435"/>
              <a:gd name="T2" fmla="*/ 500417 w 426"/>
              <a:gd name="T3" fmla="*/ 308859 h 435"/>
              <a:gd name="T4" fmla="*/ 308953 w 426"/>
              <a:gd name="T5" fmla="*/ 501714 h 435"/>
              <a:gd name="T6" fmla="*/ 114588 w 426"/>
              <a:gd name="T7" fmla="*/ 308859 h 435"/>
              <a:gd name="T8" fmla="*/ 127643 w 426"/>
              <a:gd name="T9" fmla="*/ 282758 h 435"/>
              <a:gd name="T10" fmla="*/ 0 w 426"/>
              <a:gd name="T11" fmla="*/ 282758 h 435"/>
              <a:gd name="T12" fmla="*/ 0 w 426"/>
              <a:gd name="T13" fmla="*/ 526365 h 435"/>
              <a:gd name="T14" fmla="*/ 89930 w 426"/>
              <a:gd name="T15" fmla="*/ 629318 h 435"/>
              <a:gd name="T16" fmla="*/ 526526 w 426"/>
              <a:gd name="T17" fmla="*/ 629318 h 435"/>
              <a:gd name="T18" fmla="*/ 616456 w 426"/>
              <a:gd name="T19" fmla="*/ 526365 h 435"/>
              <a:gd name="T20" fmla="*/ 616456 w 426"/>
              <a:gd name="T21" fmla="*/ 282758 h 435"/>
              <a:gd name="T22" fmla="*/ 488813 w 426"/>
              <a:gd name="T23" fmla="*/ 282758 h 435"/>
              <a:gd name="T24" fmla="*/ 500417 w 426"/>
              <a:gd name="T25" fmla="*/ 308859 h 435"/>
              <a:gd name="T26" fmla="*/ 526526 w 426"/>
              <a:gd name="T27" fmla="*/ 0 h 435"/>
              <a:gd name="T28" fmla="*/ 526526 w 426"/>
              <a:gd name="T29" fmla="*/ 0 h 435"/>
              <a:gd name="T30" fmla="*/ 89930 w 426"/>
              <a:gd name="T31" fmla="*/ 0 h 435"/>
              <a:gd name="T32" fmla="*/ 0 w 426"/>
              <a:gd name="T33" fmla="*/ 102953 h 435"/>
              <a:gd name="T34" fmla="*/ 0 w 426"/>
              <a:gd name="T35" fmla="*/ 205906 h 435"/>
              <a:gd name="T36" fmla="*/ 153751 w 426"/>
              <a:gd name="T37" fmla="*/ 205906 h 435"/>
              <a:gd name="T38" fmla="*/ 308953 w 426"/>
              <a:gd name="T39" fmla="*/ 129054 h 435"/>
              <a:gd name="T40" fmla="*/ 462704 w 426"/>
              <a:gd name="T41" fmla="*/ 205906 h 435"/>
              <a:gd name="T42" fmla="*/ 616456 w 426"/>
              <a:gd name="T43" fmla="*/ 205906 h 435"/>
              <a:gd name="T44" fmla="*/ 616456 w 426"/>
              <a:gd name="T45" fmla="*/ 102953 h 435"/>
              <a:gd name="T46" fmla="*/ 526526 w 426"/>
              <a:gd name="T47" fmla="*/ 0 h 435"/>
              <a:gd name="T48" fmla="*/ 565689 w 426"/>
              <a:gd name="T49" fmla="*/ 129054 h 435"/>
              <a:gd name="T50" fmla="*/ 565689 w 426"/>
              <a:gd name="T51" fmla="*/ 129054 h 435"/>
              <a:gd name="T52" fmla="*/ 552634 w 426"/>
              <a:gd name="T53" fmla="*/ 140654 h 435"/>
              <a:gd name="T54" fmla="*/ 500417 w 426"/>
              <a:gd name="T55" fmla="*/ 140654 h 435"/>
              <a:gd name="T56" fmla="*/ 475759 w 426"/>
              <a:gd name="T57" fmla="*/ 129054 h 435"/>
              <a:gd name="T58" fmla="*/ 475759 w 426"/>
              <a:gd name="T59" fmla="*/ 76852 h 435"/>
              <a:gd name="T60" fmla="*/ 500417 w 426"/>
              <a:gd name="T61" fmla="*/ 52201 h 435"/>
              <a:gd name="T62" fmla="*/ 552634 w 426"/>
              <a:gd name="T63" fmla="*/ 52201 h 435"/>
              <a:gd name="T64" fmla="*/ 565689 w 426"/>
              <a:gd name="T65" fmla="*/ 76852 h 435"/>
              <a:gd name="T66" fmla="*/ 565689 w 426"/>
              <a:gd name="T67" fmla="*/ 129054 h 435"/>
              <a:gd name="T68" fmla="*/ 423541 w 426"/>
              <a:gd name="T69" fmla="*/ 308859 h 435"/>
              <a:gd name="T70" fmla="*/ 423541 w 426"/>
              <a:gd name="T71" fmla="*/ 308859 h 435"/>
              <a:gd name="T72" fmla="*/ 308953 w 426"/>
              <a:gd name="T73" fmla="*/ 192856 h 435"/>
              <a:gd name="T74" fmla="*/ 191464 w 426"/>
              <a:gd name="T75" fmla="*/ 308859 h 435"/>
              <a:gd name="T76" fmla="*/ 308953 w 426"/>
              <a:gd name="T77" fmla="*/ 424862 h 435"/>
              <a:gd name="T78" fmla="*/ 423541 w 426"/>
              <a:gd name="T79" fmla="*/ 308859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8" name="Freeform 61"/>
          <p:cNvSpPr>
            <a:spLocks noEditPoints="1"/>
          </p:cNvSpPr>
          <p:nvPr/>
        </p:nvSpPr>
        <p:spPr bwMode="auto">
          <a:xfrm>
            <a:off x="1904957" y="2507988"/>
            <a:ext cx="545933" cy="559960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9" name="Freeform 77"/>
          <p:cNvSpPr>
            <a:spLocks noEditPoints="1"/>
          </p:cNvSpPr>
          <p:nvPr/>
        </p:nvSpPr>
        <p:spPr bwMode="auto">
          <a:xfrm>
            <a:off x="9373051" y="4588968"/>
            <a:ext cx="545933" cy="477086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FFBC8F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10" name="Freeform 78"/>
          <p:cNvSpPr>
            <a:spLocks/>
          </p:cNvSpPr>
          <p:nvPr/>
        </p:nvSpPr>
        <p:spPr bwMode="auto">
          <a:xfrm>
            <a:off x="7945123" y="882657"/>
            <a:ext cx="529264" cy="586838"/>
          </a:xfrm>
          <a:custGeom>
            <a:avLst/>
            <a:gdLst>
              <a:gd name="T0" fmla="*/ 403225 w 248"/>
              <a:gd name="T1" fmla="*/ 318443 h 256"/>
              <a:gd name="T2" fmla="*/ 331685 w 248"/>
              <a:gd name="T3" fmla="*/ 357436 h 256"/>
              <a:gd name="T4" fmla="*/ 260145 w 248"/>
              <a:gd name="T5" fmla="*/ 318443 h 256"/>
              <a:gd name="T6" fmla="*/ 331685 w 248"/>
              <a:gd name="T7" fmla="*/ 279450 h 256"/>
              <a:gd name="T8" fmla="*/ 364203 w 248"/>
              <a:gd name="T9" fmla="*/ 284324 h 256"/>
              <a:gd name="T10" fmla="*/ 364203 w 248"/>
              <a:gd name="T11" fmla="*/ 246955 h 256"/>
              <a:gd name="T12" fmla="*/ 364203 w 248"/>
              <a:gd name="T13" fmla="*/ 121853 h 256"/>
              <a:gd name="T14" fmla="*/ 143080 w 248"/>
              <a:gd name="T15" fmla="*/ 168970 h 256"/>
              <a:gd name="T16" fmla="*/ 143080 w 248"/>
              <a:gd name="T17" fmla="*/ 376932 h 256"/>
              <a:gd name="T18" fmla="*/ 71540 w 248"/>
              <a:gd name="T19" fmla="*/ 415925 h 256"/>
              <a:gd name="T20" fmla="*/ 0 w 248"/>
              <a:gd name="T21" fmla="*/ 376932 h 256"/>
              <a:gd name="T22" fmla="*/ 71540 w 248"/>
              <a:gd name="T23" fmla="*/ 337939 h 256"/>
              <a:gd name="T24" fmla="*/ 104058 w 248"/>
              <a:gd name="T25" fmla="*/ 342813 h 256"/>
              <a:gd name="T26" fmla="*/ 104058 w 248"/>
              <a:gd name="T27" fmla="*/ 311944 h 256"/>
              <a:gd name="T28" fmla="*/ 104058 w 248"/>
              <a:gd name="T29" fmla="*/ 77986 h 256"/>
              <a:gd name="T30" fmla="*/ 123569 w 248"/>
              <a:gd name="T31" fmla="*/ 58489 h 256"/>
              <a:gd name="T32" fmla="*/ 383714 w 248"/>
              <a:gd name="T33" fmla="*/ 0 h 256"/>
              <a:gd name="T34" fmla="*/ 403225 w 248"/>
              <a:gd name="T35" fmla="*/ 19496 h 256"/>
              <a:gd name="T36" fmla="*/ 403225 w 248"/>
              <a:gd name="T37" fmla="*/ 298946 h 256"/>
              <a:gd name="T38" fmla="*/ 403225 w 248"/>
              <a:gd name="T39" fmla="*/ 311944 h 256"/>
              <a:gd name="T40" fmla="*/ 403225 w 248"/>
              <a:gd name="T41" fmla="*/ 318443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11" name="Freeform 122"/>
          <p:cNvSpPr>
            <a:spLocks noChangeArrowheads="1"/>
          </p:cNvSpPr>
          <p:nvPr/>
        </p:nvSpPr>
        <p:spPr bwMode="auto">
          <a:xfrm>
            <a:off x="8855328" y="1708653"/>
            <a:ext cx="419937" cy="383373"/>
          </a:xfrm>
          <a:custGeom>
            <a:avLst/>
            <a:gdLst>
              <a:gd name="T0" fmla="*/ 222829 w 634"/>
              <a:gd name="T1" fmla="*/ 89486 h 561"/>
              <a:gd name="T2" fmla="*/ 222829 w 634"/>
              <a:gd name="T3" fmla="*/ 89486 h 561"/>
              <a:gd name="T4" fmla="*/ 100958 w 634"/>
              <a:gd name="T5" fmla="*/ 5369 h 561"/>
              <a:gd name="T6" fmla="*/ 85093 w 634"/>
              <a:gd name="T7" fmla="*/ 15750 h 561"/>
              <a:gd name="T8" fmla="*/ 85093 w 634"/>
              <a:gd name="T9" fmla="*/ 52618 h 561"/>
              <a:gd name="T10" fmla="*/ 15865 w 634"/>
              <a:gd name="T11" fmla="*/ 5369 h 561"/>
              <a:gd name="T12" fmla="*/ 0 w 634"/>
              <a:gd name="T13" fmla="*/ 15750 h 561"/>
              <a:gd name="T14" fmla="*/ 0 w 634"/>
              <a:gd name="T15" fmla="*/ 184342 h 561"/>
              <a:gd name="T16" fmla="*/ 15865 w 634"/>
              <a:gd name="T17" fmla="*/ 195080 h 561"/>
              <a:gd name="T18" fmla="*/ 85093 w 634"/>
              <a:gd name="T19" fmla="*/ 147473 h 561"/>
              <a:gd name="T20" fmla="*/ 85093 w 634"/>
              <a:gd name="T21" fmla="*/ 184342 h 561"/>
              <a:gd name="T22" fmla="*/ 100958 w 634"/>
              <a:gd name="T23" fmla="*/ 195080 h 561"/>
              <a:gd name="T24" fmla="*/ 222829 w 634"/>
              <a:gd name="T25" fmla="*/ 110605 h 561"/>
              <a:gd name="T26" fmla="*/ 222829 w 634"/>
              <a:gd name="T27" fmla="*/ 89486 h 561"/>
              <a:gd name="T28" fmla="*/ 95550 w 634"/>
              <a:gd name="T29" fmla="*/ 179330 h 561"/>
              <a:gd name="T30" fmla="*/ 95550 w 634"/>
              <a:gd name="T31" fmla="*/ 179330 h 561"/>
              <a:gd name="T32" fmla="*/ 95550 w 634"/>
              <a:gd name="T33" fmla="*/ 121343 h 561"/>
              <a:gd name="T34" fmla="*/ 10456 w 634"/>
              <a:gd name="T35" fmla="*/ 179330 h 561"/>
              <a:gd name="T36" fmla="*/ 10456 w 634"/>
              <a:gd name="T37" fmla="*/ 21119 h 561"/>
              <a:gd name="T38" fmla="*/ 95550 w 634"/>
              <a:gd name="T39" fmla="*/ 79106 h 561"/>
              <a:gd name="T40" fmla="*/ 95550 w 634"/>
              <a:gd name="T41" fmla="*/ 21119 h 561"/>
              <a:gd name="T42" fmla="*/ 212373 w 634"/>
              <a:gd name="T43" fmla="*/ 100225 h 561"/>
              <a:gd name="T44" fmla="*/ 95550 w 634"/>
              <a:gd name="T45" fmla="*/ 179330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Freeform 124"/>
          <p:cNvSpPr>
            <a:spLocks noChangeArrowheads="1"/>
          </p:cNvSpPr>
          <p:nvPr/>
        </p:nvSpPr>
        <p:spPr bwMode="auto">
          <a:xfrm>
            <a:off x="2631750" y="3357997"/>
            <a:ext cx="262157" cy="383373"/>
          </a:xfrm>
          <a:custGeom>
            <a:avLst/>
            <a:gdLst>
              <a:gd name="T0" fmla="*/ 126613 w 399"/>
              <a:gd name="T1" fmla="*/ 0 h 561"/>
              <a:gd name="T2" fmla="*/ 126613 w 399"/>
              <a:gd name="T3" fmla="*/ 0 h 561"/>
              <a:gd name="T4" fmla="*/ 100146 w 399"/>
              <a:gd name="T5" fmla="*/ 0 h 561"/>
              <a:gd name="T6" fmla="*/ 84409 w 399"/>
              <a:gd name="T7" fmla="*/ 15750 h 561"/>
              <a:gd name="T8" fmla="*/ 84409 w 399"/>
              <a:gd name="T9" fmla="*/ 184342 h 561"/>
              <a:gd name="T10" fmla="*/ 100146 w 399"/>
              <a:gd name="T11" fmla="*/ 200449 h 561"/>
              <a:gd name="T12" fmla="*/ 126613 w 399"/>
              <a:gd name="T13" fmla="*/ 200449 h 561"/>
              <a:gd name="T14" fmla="*/ 142350 w 399"/>
              <a:gd name="T15" fmla="*/ 184342 h 561"/>
              <a:gd name="T16" fmla="*/ 142350 w 399"/>
              <a:gd name="T17" fmla="*/ 15750 h 561"/>
              <a:gd name="T18" fmla="*/ 126613 w 399"/>
              <a:gd name="T19" fmla="*/ 0 h 561"/>
              <a:gd name="T20" fmla="*/ 126613 w 399"/>
              <a:gd name="T21" fmla="*/ 179330 h 561"/>
              <a:gd name="T22" fmla="*/ 126613 w 399"/>
              <a:gd name="T23" fmla="*/ 179330 h 561"/>
              <a:gd name="T24" fmla="*/ 121248 w 399"/>
              <a:gd name="T25" fmla="*/ 184342 h 561"/>
              <a:gd name="T26" fmla="*/ 105511 w 399"/>
              <a:gd name="T27" fmla="*/ 184342 h 561"/>
              <a:gd name="T28" fmla="*/ 100146 w 399"/>
              <a:gd name="T29" fmla="*/ 179330 h 561"/>
              <a:gd name="T30" fmla="*/ 100146 w 399"/>
              <a:gd name="T31" fmla="*/ 21119 h 561"/>
              <a:gd name="T32" fmla="*/ 105511 w 399"/>
              <a:gd name="T33" fmla="*/ 15750 h 561"/>
              <a:gd name="T34" fmla="*/ 121248 w 399"/>
              <a:gd name="T35" fmla="*/ 15750 h 561"/>
              <a:gd name="T36" fmla="*/ 126613 w 399"/>
              <a:gd name="T37" fmla="*/ 21119 h 561"/>
              <a:gd name="T38" fmla="*/ 126613 w 399"/>
              <a:gd name="T39" fmla="*/ 179330 h 561"/>
              <a:gd name="T40" fmla="*/ 42204 w 399"/>
              <a:gd name="T41" fmla="*/ 0 h 561"/>
              <a:gd name="T42" fmla="*/ 42204 w 399"/>
              <a:gd name="T43" fmla="*/ 0 h 561"/>
              <a:gd name="T44" fmla="*/ 16095 w 399"/>
              <a:gd name="T45" fmla="*/ 0 h 561"/>
              <a:gd name="T46" fmla="*/ 0 w 399"/>
              <a:gd name="T47" fmla="*/ 15750 h 561"/>
              <a:gd name="T48" fmla="*/ 0 w 399"/>
              <a:gd name="T49" fmla="*/ 184342 h 561"/>
              <a:gd name="T50" fmla="*/ 16095 w 399"/>
              <a:gd name="T51" fmla="*/ 200449 h 561"/>
              <a:gd name="T52" fmla="*/ 42204 w 399"/>
              <a:gd name="T53" fmla="*/ 200449 h 561"/>
              <a:gd name="T54" fmla="*/ 57942 w 399"/>
              <a:gd name="T55" fmla="*/ 184342 h 561"/>
              <a:gd name="T56" fmla="*/ 57942 w 399"/>
              <a:gd name="T57" fmla="*/ 15750 h 561"/>
              <a:gd name="T58" fmla="*/ 42204 w 399"/>
              <a:gd name="T59" fmla="*/ 0 h 561"/>
              <a:gd name="T60" fmla="*/ 42204 w 399"/>
              <a:gd name="T61" fmla="*/ 179330 h 561"/>
              <a:gd name="T62" fmla="*/ 42204 w 399"/>
              <a:gd name="T63" fmla="*/ 179330 h 561"/>
              <a:gd name="T64" fmla="*/ 37197 w 399"/>
              <a:gd name="T65" fmla="*/ 184342 h 561"/>
              <a:gd name="T66" fmla="*/ 21102 w 399"/>
              <a:gd name="T67" fmla="*/ 184342 h 561"/>
              <a:gd name="T68" fmla="*/ 16095 w 399"/>
              <a:gd name="T69" fmla="*/ 179330 h 561"/>
              <a:gd name="T70" fmla="*/ 16095 w 399"/>
              <a:gd name="T71" fmla="*/ 21119 h 561"/>
              <a:gd name="T72" fmla="*/ 21102 w 399"/>
              <a:gd name="T73" fmla="*/ 15750 h 561"/>
              <a:gd name="T74" fmla="*/ 37197 w 399"/>
              <a:gd name="T75" fmla="*/ 15750 h 561"/>
              <a:gd name="T76" fmla="*/ 42204 w 399"/>
              <a:gd name="T77" fmla="*/ 21119 h 561"/>
              <a:gd name="T78" fmla="*/ 42204 w 399"/>
              <a:gd name="T79" fmla="*/ 179330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Freeform 125"/>
          <p:cNvSpPr>
            <a:spLocks noChangeArrowheads="1"/>
          </p:cNvSpPr>
          <p:nvPr/>
        </p:nvSpPr>
        <p:spPr bwMode="auto">
          <a:xfrm>
            <a:off x="3249542" y="5127462"/>
            <a:ext cx="291286" cy="383373"/>
          </a:xfrm>
          <a:custGeom>
            <a:avLst/>
            <a:gdLst>
              <a:gd name="T0" fmla="*/ 152838 w 443"/>
              <a:gd name="T1" fmla="*/ 89486 h 561"/>
              <a:gd name="T2" fmla="*/ 152838 w 443"/>
              <a:gd name="T3" fmla="*/ 89486 h 561"/>
              <a:gd name="T4" fmla="*/ 21118 w 443"/>
              <a:gd name="T5" fmla="*/ 5369 h 561"/>
              <a:gd name="T6" fmla="*/ 0 w 443"/>
              <a:gd name="T7" fmla="*/ 15750 h 561"/>
              <a:gd name="T8" fmla="*/ 0 w 443"/>
              <a:gd name="T9" fmla="*/ 184342 h 561"/>
              <a:gd name="T10" fmla="*/ 21118 w 443"/>
              <a:gd name="T11" fmla="*/ 195080 h 561"/>
              <a:gd name="T12" fmla="*/ 152838 w 443"/>
              <a:gd name="T13" fmla="*/ 110605 h 561"/>
              <a:gd name="T14" fmla="*/ 152838 w 443"/>
              <a:gd name="T15" fmla="*/ 89486 h 561"/>
              <a:gd name="T16" fmla="*/ 15749 w 443"/>
              <a:gd name="T17" fmla="*/ 179330 h 561"/>
              <a:gd name="T18" fmla="*/ 15749 w 443"/>
              <a:gd name="T19" fmla="*/ 179330 h 561"/>
              <a:gd name="T20" fmla="*/ 15749 w 443"/>
              <a:gd name="T21" fmla="*/ 21119 h 561"/>
              <a:gd name="T22" fmla="*/ 142458 w 443"/>
              <a:gd name="T23" fmla="*/ 100225 h 561"/>
              <a:gd name="T24" fmla="*/ 15749 w 443"/>
              <a:gd name="T25" fmla="*/ 179330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Freeform 128"/>
          <p:cNvSpPr>
            <a:spLocks noChangeArrowheads="1"/>
          </p:cNvSpPr>
          <p:nvPr/>
        </p:nvSpPr>
        <p:spPr bwMode="auto">
          <a:xfrm>
            <a:off x="4962507" y="5136877"/>
            <a:ext cx="398089" cy="383373"/>
          </a:xfrm>
          <a:custGeom>
            <a:avLst/>
            <a:gdLst>
              <a:gd name="T0" fmla="*/ 132032 w 604"/>
              <a:gd name="T1" fmla="*/ 0 h 561"/>
              <a:gd name="T2" fmla="*/ 132032 w 604"/>
              <a:gd name="T3" fmla="*/ 0 h 561"/>
              <a:gd name="T4" fmla="*/ 132032 w 604"/>
              <a:gd name="T5" fmla="*/ 15750 h 561"/>
              <a:gd name="T6" fmla="*/ 200560 w 604"/>
              <a:gd name="T7" fmla="*/ 100225 h 561"/>
              <a:gd name="T8" fmla="*/ 132032 w 604"/>
              <a:gd name="T9" fmla="*/ 184342 h 561"/>
              <a:gd name="T10" fmla="*/ 132032 w 604"/>
              <a:gd name="T11" fmla="*/ 200449 h 561"/>
              <a:gd name="T12" fmla="*/ 216346 w 604"/>
              <a:gd name="T13" fmla="*/ 100225 h 561"/>
              <a:gd name="T14" fmla="*/ 132032 w 604"/>
              <a:gd name="T15" fmla="*/ 0 h 561"/>
              <a:gd name="T16" fmla="*/ 174369 w 604"/>
              <a:gd name="T17" fmla="*/ 100225 h 561"/>
              <a:gd name="T18" fmla="*/ 174369 w 604"/>
              <a:gd name="T19" fmla="*/ 100225 h 561"/>
              <a:gd name="T20" fmla="*/ 132032 w 604"/>
              <a:gd name="T21" fmla="*/ 52618 h 561"/>
              <a:gd name="T22" fmla="*/ 132032 w 604"/>
              <a:gd name="T23" fmla="*/ 63356 h 561"/>
              <a:gd name="T24" fmla="*/ 158223 w 604"/>
              <a:gd name="T25" fmla="*/ 100225 h 561"/>
              <a:gd name="T26" fmla="*/ 132032 w 604"/>
              <a:gd name="T27" fmla="*/ 137093 h 561"/>
              <a:gd name="T28" fmla="*/ 132032 w 604"/>
              <a:gd name="T29" fmla="*/ 147473 h 561"/>
              <a:gd name="T30" fmla="*/ 174369 w 604"/>
              <a:gd name="T31" fmla="*/ 100225 h 561"/>
              <a:gd name="T32" fmla="*/ 95078 w 604"/>
              <a:gd name="T33" fmla="*/ 15750 h 561"/>
              <a:gd name="T34" fmla="*/ 95078 w 604"/>
              <a:gd name="T35" fmla="*/ 15750 h 561"/>
              <a:gd name="T36" fmla="*/ 31573 w 604"/>
              <a:gd name="T37" fmla="*/ 57987 h 561"/>
              <a:gd name="T38" fmla="*/ 10405 w 604"/>
              <a:gd name="T39" fmla="*/ 57987 h 561"/>
              <a:gd name="T40" fmla="*/ 0 w 604"/>
              <a:gd name="T41" fmla="*/ 73737 h 561"/>
              <a:gd name="T42" fmla="*/ 0 w 604"/>
              <a:gd name="T43" fmla="*/ 126354 h 561"/>
              <a:gd name="T44" fmla="*/ 10405 w 604"/>
              <a:gd name="T45" fmla="*/ 142104 h 561"/>
              <a:gd name="T46" fmla="*/ 31573 w 604"/>
              <a:gd name="T47" fmla="*/ 142104 h 561"/>
              <a:gd name="T48" fmla="*/ 95078 w 604"/>
              <a:gd name="T49" fmla="*/ 184342 h 561"/>
              <a:gd name="T50" fmla="*/ 110864 w 604"/>
              <a:gd name="T51" fmla="*/ 168592 h 561"/>
              <a:gd name="T52" fmla="*/ 110864 w 604"/>
              <a:gd name="T53" fmla="*/ 31499 h 561"/>
              <a:gd name="T54" fmla="*/ 95078 w 604"/>
              <a:gd name="T55" fmla="*/ 15750 h 561"/>
              <a:gd name="T56" fmla="*/ 31573 w 604"/>
              <a:gd name="T57" fmla="*/ 121343 h 561"/>
              <a:gd name="T58" fmla="*/ 31573 w 604"/>
              <a:gd name="T59" fmla="*/ 121343 h 561"/>
              <a:gd name="T60" fmla="*/ 26191 w 604"/>
              <a:gd name="T61" fmla="*/ 126354 h 561"/>
              <a:gd name="T62" fmla="*/ 21168 w 604"/>
              <a:gd name="T63" fmla="*/ 126354 h 561"/>
              <a:gd name="T64" fmla="*/ 10405 w 604"/>
              <a:gd name="T65" fmla="*/ 121343 h 561"/>
              <a:gd name="T66" fmla="*/ 10405 w 604"/>
              <a:gd name="T67" fmla="*/ 79106 h 561"/>
              <a:gd name="T68" fmla="*/ 21168 w 604"/>
              <a:gd name="T69" fmla="*/ 73737 h 561"/>
              <a:gd name="T70" fmla="*/ 26191 w 604"/>
              <a:gd name="T71" fmla="*/ 73737 h 561"/>
              <a:gd name="T72" fmla="*/ 31573 w 604"/>
              <a:gd name="T73" fmla="*/ 79106 h 561"/>
              <a:gd name="T74" fmla="*/ 31573 w 604"/>
              <a:gd name="T75" fmla="*/ 121343 h 561"/>
              <a:gd name="T76" fmla="*/ 95078 w 604"/>
              <a:gd name="T77" fmla="*/ 168592 h 561"/>
              <a:gd name="T78" fmla="*/ 95078 w 604"/>
              <a:gd name="T79" fmla="*/ 168592 h 561"/>
              <a:gd name="T80" fmla="*/ 47359 w 604"/>
              <a:gd name="T81" fmla="*/ 137093 h 561"/>
              <a:gd name="T82" fmla="*/ 47359 w 604"/>
              <a:gd name="T83" fmla="*/ 57987 h 561"/>
              <a:gd name="T84" fmla="*/ 95078 w 604"/>
              <a:gd name="T85" fmla="*/ 31499 h 561"/>
              <a:gd name="T86" fmla="*/ 95078 w 604"/>
              <a:gd name="T87" fmla="*/ 168592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rgbClr val="FFBC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Freeform 138"/>
          <p:cNvSpPr>
            <a:spLocks noChangeArrowheads="1"/>
          </p:cNvSpPr>
          <p:nvPr/>
        </p:nvSpPr>
        <p:spPr bwMode="auto">
          <a:xfrm>
            <a:off x="5205244" y="1505616"/>
            <a:ext cx="310704" cy="406073"/>
          </a:xfrm>
          <a:custGeom>
            <a:avLst/>
            <a:gdLst>
              <a:gd name="T0" fmla="*/ 142317 w 473"/>
              <a:gd name="T1" fmla="*/ 0 h 589"/>
              <a:gd name="T2" fmla="*/ 0 w 473"/>
              <a:gd name="T3" fmla="*/ 26361 h 589"/>
              <a:gd name="T4" fmla="*/ 26461 w 473"/>
              <a:gd name="T5" fmla="*/ 212336 h 589"/>
              <a:gd name="T6" fmla="*/ 168778 w 473"/>
              <a:gd name="T7" fmla="*/ 212336 h 589"/>
              <a:gd name="T8" fmla="*/ 142317 w 473"/>
              <a:gd name="T9" fmla="*/ 0 h 589"/>
              <a:gd name="T10" fmla="*/ 26461 w 473"/>
              <a:gd name="T11" fmla="*/ 196447 h 589"/>
              <a:gd name="T12" fmla="*/ 16091 w 473"/>
              <a:gd name="T13" fmla="*/ 180558 h 589"/>
              <a:gd name="T14" fmla="*/ 26461 w 473"/>
              <a:gd name="T15" fmla="*/ 196447 h 589"/>
              <a:gd name="T16" fmla="*/ 26461 w 473"/>
              <a:gd name="T17" fmla="*/ 170085 h 589"/>
              <a:gd name="T18" fmla="*/ 16091 w 473"/>
              <a:gd name="T19" fmla="*/ 153835 h 589"/>
              <a:gd name="T20" fmla="*/ 26461 w 473"/>
              <a:gd name="T21" fmla="*/ 170085 h 589"/>
              <a:gd name="T22" fmla="*/ 26461 w 473"/>
              <a:gd name="T23" fmla="*/ 137946 h 589"/>
              <a:gd name="T24" fmla="*/ 16091 w 473"/>
              <a:gd name="T25" fmla="*/ 127474 h 589"/>
              <a:gd name="T26" fmla="*/ 26461 w 473"/>
              <a:gd name="T27" fmla="*/ 137946 h 589"/>
              <a:gd name="T28" fmla="*/ 26461 w 473"/>
              <a:gd name="T29" fmla="*/ 111585 h 589"/>
              <a:gd name="T30" fmla="*/ 16091 w 473"/>
              <a:gd name="T31" fmla="*/ 95334 h 589"/>
              <a:gd name="T32" fmla="*/ 26461 w 473"/>
              <a:gd name="T33" fmla="*/ 111585 h 589"/>
              <a:gd name="T34" fmla="*/ 26461 w 473"/>
              <a:gd name="T35" fmla="*/ 84862 h 589"/>
              <a:gd name="T36" fmla="*/ 16091 w 473"/>
              <a:gd name="T37" fmla="*/ 68973 h 589"/>
              <a:gd name="T38" fmla="*/ 26461 w 473"/>
              <a:gd name="T39" fmla="*/ 84862 h 589"/>
              <a:gd name="T40" fmla="*/ 26461 w 473"/>
              <a:gd name="T41" fmla="*/ 53084 h 589"/>
              <a:gd name="T42" fmla="*/ 16091 w 473"/>
              <a:gd name="T43" fmla="*/ 42251 h 589"/>
              <a:gd name="T44" fmla="*/ 26461 w 473"/>
              <a:gd name="T45" fmla="*/ 53084 h 589"/>
              <a:gd name="T46" fmla="*/ 126584 w 473"/>
              <a:gd name="T47" fmla="*/ 191391 h 589"/>
              <a:gd name="T48" fmla="*/ 47558 w 473"/>
              <a:gd name="T49" fmla="*/ 196447 h 589"/>
              <a:gd name="T50" fmla="*/ 42195 w 473"/>
              <a:gd name="T51" fmla="*/ 116640 h 589"/>
              <a:gd name="T52" fmla="*/ 121220 w 473"/>
              <a:gd name="T53" fmla="*/ 111585 h 589"/>
              <a:gd name="T54" fmla="*/ 126584 w 473"/>
              <a:gd name="T55" fmla="*/ 191391 h 589"/>
              <a:gd name="T56" fmla="*/ 126584 w 473"/>
              <a:gd name="T57" fmla="*/ 90279 h 589"/>
              <a:gd name="T58" fmla="*/ 47558 w 473"/>
              <a:gd name="T59" fmla="*/ 95334 h 589"/>
              <a:gd name="T60" fmla="*/ 42195 w 473"/>
              <a:gd name="T61" fmla="*/ 20945 h 589"/>
              <a:gd name="T62" fmla="*/ 121220 w 473"/>
              <a:gd name="T63" fmla="*/ 10472 h 589"/>
              <a:gd name="T64" fmla="*/ 126584 w 473"/>
              <a:gd name="T65" fmla="*/ 90279 h 589"/>
              <a:gd name="T66" fmla="*/ 152687 w 473"/>
              <a:gd name="T67" fmla="*/ 196447 h 589"/>
              <a:gd name="T68" fmla="*/ 142317 w 473"/>
              <a:gd name="T69" fmla="*/ 180558 h 589"/>
              <a:gd name="T70" fmla="*/ 152687 w 473"/>
              <a:gd name="T71" fmla="*/ 196447 h 589"/>
              <a:gd name="T72" fmla="*/ 152687 w 473"/>
              <a:gd name="T73" fmla="*/ 170085 h 589"/>
              <a:gd name="T74" fmla="*/ 142317 w 473"/>
              <a:gd name="T75" fmla="*/ 153835 h 589"/>
              <a:gd name="T76" fmla="*/ 152687 w 473"/>
              <a:gd name="T77" fmla="*/ 170085 h 589"/>
              <a:gd name="T78" fmla="*/ 152687 w 473"/>
              <a:gd name="T79" fmla="*/ 137946 h 589"/>
              <a:gd name="T80" fmla="*/ 142317 w 473"/>
              <a:gd name="T81" fmla="*/ 127474 h 589"/>
              <a:gd name="T82" fmla="*/ 152687 w 473"/>
              <a:gd name="T83" fmla="*/ 137946 h 589"/>
              <a:gd name="T84" fmla="*/ 152687 w 473"/>
              <a:gd name="T85" fmla="*/ 111585 h 589"/>
              <a:gd name="T86" fmla="*/ 142317 w 473"/>
              <a:gd name="T87" fmla="*/ 95334 h 589"/>
              <a:gd name="T88" fmla="*/ 152687 w 473"/>
              <a:gd name="T89" fmla="*/ 111585 h 589"/>
              <a:gd name="T90" fmla="*/ 152687 w 473"/>
              <a:gd name="T91" fmla="*/ 84862 h 589"/>
              <a:gd name="T92" fmla="*/ 142317 w 473"/>
              <a:gd name="T93" fmla="*/ 68973 h 589"/>
              <a:gd name="T94" fmla="*/ 152687 w 473"/>
              <a:gd name="T95" fmla="*/ 84862 h 589"/>
              <a:gd name="T96" fmla="*/ 152687 w 473"/>
              <a:gd name="T97" fmla="*/ 53084 h 589"/>
              <a:gd name="T98" fmla="*/ 142317 w 473"/>
              <a:gd name="T99" fmla="*/ 42251 h 589"/>
              <a:gd name="T100" fmla="*/ 152687 w 473"/>
              <a:gd name="T101" fmla="*/ 53084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rgbClr val="FFBC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7" name="Group 84"/>
          <p:cNvGrpSpPr/>
          <p:nvPr/>
        </p:nvGrpSpPr>
        <p:grpSpPr>
          <a:xfrm>
            <a:off x="3785363" y="5221612"/>
            <a:ext cx="677475" cy="597275"/>
            <a:chOff x="2578955" y="3804786"/>
            <a:chExt cx="296915" cy="280306"/>
          </a:xfrm>
          <a:solidFill>
            <a:srgbClr val="FFBC8F"/>
          </a:solidFill>
        </p:grpSpPr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71"/>
                </a:cxn>
                <a:cxn ang="0">
                  <a:pos x="20" y="71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64" y="20"/>
                  </a:moveTo>
                  <a:lnTo>
                    <a:pt x="64" y="71"/>
                  </a:lnTo>
                  <a:lnTo>
                    <a:pt x="20" y="71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2599718" y="3935595"/>
              <a:ext cx="43604" cy="5398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63" y="18"/>
                </a:cxn>
                <a:cxn ang="0">
                  <a:pos x="63" y="120"/>
                </a:cxn>
                <a:cxn ang="0">
                  <a:pos x="20" y="120"/>
                </a:cxn>
                <a:cxn ang="0">
                  <a:pos x="20" y="18"/>
                </a:cxn>
                <a:cxn ang="0">
                  <a:pos x="63" y="18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63" y="18"/>
                  </a:moveTo>
                  <a:lnTo>
                    <a:pt x="63" y="120"/>
                  </a:lnTo>
                  <a:lnTo>
                    <a:pt x="20" y="120"/>
                  </a:lnTo>
                  <a:lnTo>
                    <a:pt x="20" y="18"/>
                  </a:lnTo>
                  <a:lnTo>
                    <a:pt x="63" y="18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>
              <a:off x="2703534" y="3894068"/>
              <a:ext cx="45679" cy="10589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145"/>
                </a:cxn>
                <a:cxn ang="0">
                  <a:pos x="20" y="145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64" y="20"/>
                  </a:moveTo>
                  <a:lnTo>
                    <a:pt x="64" y="145"/>
                  </a:lnTo>
                  <a:lnTo>
                    <a:pt x="20" y="145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5" name="Rectangle 21"/>
            <p:cNvSpPr>
              <a:spLocks noChangeArrowheads="1"/>
            </p:cNvSpPr>
            <p:nvPr/>
          </p:nvSpPr>
          <p:spPr bwMode="auto">
            <a:xfrm>
              <a:off x="2811504" y="3825550"/>
              <a:ext cx="45679" cy="1287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27" name="Group 82"/>
          <p:cNvGrpSpPr/>
          <p:nvPr/>
        </p:nvGrpSpPr>
        <p:grpSpPr>
          <a:xfrm>
            <a:off x="6092340" y="1050666"/>
            <a:ext cx="681152" cy="600101"/>
            <a:chOff x="4067683" y="3042772"/>
            <a:chExt cx="350901" cy="328061"/>
          </a:xfrm>
          <a:solidFill>
            <a:srgbClr val="FFBC8F"/>
          </a:solidFill>
        </p:grpSpPr>
        <p:sp>
          <p:nvSpPr>
            <p:cNvPr id="28" name="Freeform 33"/>
            <p:cNvSpPr>
              <a:spLocks noEditPoints="1"/>
            </p:cNvSpPr>
            <p:nvPr/>
          </p:nvSpPr>
          <p:spPr bwMode="auto">
            <a:xfrm>
              <a:off x="4156966" y="3260787"/>
              <a:ext cx="174412" cy="110046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107"/>
                </a:cxn>
                <a:cxn ang="0">
                  <a:pos x="169" y="107"/>
                </a:cxn>
                <a:cxn ang="0">
                  <a:pos x="169" y="4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20" y="22"/>
                </a:cxn>
                <a:cxn ang="0">
                  <a:pos x="147" y="22"/>
                </a:cxn>
                <a:cxn ang="0">
                  <a:pos x="147" y="44"/>
                </a:cxn>
                <a:cxn ang="0">
                  <a:pos x="20" y="44"/>
                </a:cxn>
                <a:cxn ang="0">
                  <a:pos x="20" y="22"/>
                </a:cxn>
                <a:cxn ang="0">
                  <a:pos x="20" y="64"/>
                </a:cxn>
                <a:cxn ang="0">
                  <a:pos x="147" y="64"/>
                </a:cxn>
                <a:cxn ang="0">
                  <a:pos x="147" y="86"/>
                </a:cxn>
                <a:cxn ang="0">
                  <a:pos x="20" y="86"/>
                </a:cxn>
                <a:cxn ang="0">
                  <a:pos x="20" y="64"/>
                </a:cxn>
              </a:cxnLst>
              <a:rect l="0" t="0" r="r" b="b"/>
              <a:pathLst>
                <a:path w="169" h="107">
                  <a:moveTo>
                    <a:pt x="0" y="44"/>
                  </a:moveTo>
                  <a:lnTo>
                    <a:pt x="0" y="107"/>
                  </a:lnTo>
                  <a:lnTo>
                    <a:pt x="169" y="107"/>
                  </a:lnTo>
                  <a:lnTo>
                    <a:pt x="169" y="44"/>
                  </a:lnTo>
                  <a:lnTo>
                    <a:pt x="169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20" y="22"/>
                  </a:moveTo>
                  <a:lnTo>
                    <a:pt x="147" y="22"/>
                  </a:lnTo>
                  <a:lnTo>
                    <a:pt x="147" y="44"/>
                  </a:lnTo>
                  <a:lnTo>
                    <a:pt x="20" y="44"/>
                  </a:lnTo>
                  <a:lnTo>
                    <a:pt x="20" y="22"/>
                  </a:lnTo>
                  <a:close/>
                  <a:moveTo>
                    <a:pt x="20" y="64"/>
                  </a:moveTo>
                  <a:lnTo>
                    <a:pt x="147" y="64"/>
                  </a:lnTo>
                  <a:lnTo>
                    <a:pt x="147" y="86"/>
                  </a:lnTo>
                  <a:lnTo>
                    <a:pt x="20" y="86"/>
                  </a:lnTo>
                  <a:lnTo>
                    <a:pt x="2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4156966" y="3042772"/>
              <a:ext cx="174412" cy="107969"/>
            </a:xfrm>
            <a:custGeom>
              <a:avLst/>
              <a:gdLst/>
              <a:ahLst/>
              <a:cxnLst>
                <a:cxn ang="0">
                  <a:pos x="169" y="6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64"/>
                </a:cxn>
                <a:cxn ang="0">
                  <a:pos x="0" y="105"/>
                </a:cxn>
                <a:cxn ang="0">
                  <a:pos x="169" y="105"/>
                </a:cxn>
                <a:cxn ang="0">
                  <a:pos x="169" y="64"/>
                </a:cxn>
              </a:cxnLst>
              <a:rect l="0" t="0" r="r" b="b"/>
              <a:pathLst>
                <a:path w="169" h="105">
                  <a:moveTo>
                    <a:pt x="169" y="64"/>
                  </a:moveTo>
                  <a:lnTo>
                    <a:pt x="169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105"/>
                  </a:lnTo>
                  <a:lnTo>
                    <a:pt x="169" y="105"/>
                  </a:lnTo>
                  <a:lnTo>
                    <a:pt x="169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0" name="Freeform 35"/>
            <p:cNvSpPr>
              <a:spLocks/>
            </p:cNvSpPr>
            <p:nvPr/>
          </p:nvSpPr>
          <p:spPr bwMode="auto">
            <a:xfrm>
              <a:off x="4067683" y="3107139"/>
              <a:ext cx="350901" cy="197252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274" y="0"/>
                </a:cxn>
                <a:cxn ang="0">
                  <a:pos x="274" y="41"/>
                </a:cxn>
                <a:cxn ang="0">
                  <a:pos x="274" y="63"/>
                </a:cxn>
                <a:cxn ang="0">
                  <a:pos x="63" y="63"/>
                </a:cxn>
                <a:cxn ang="0">
                  <a:pos x="63" y="41"/>
                </a:cxn>
                <a:cxn ang="0">
                  <a:pos x="63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7"/>
                </a:cxn>
                <a:cxn ang="0">
                  <a:pos x="13" y="12"/>
                </a:cxn>
                <a:cxn ang="0">
                  <a:pos x="7" y="20"/>
                </a:cxn>
                <a:cxn ang="0">
                  <a:pos x="4" y="27"/>
                </a:cxn>
                <a:cxn ang="0">
                  <a:pos x="2" y="34"/>
                </a:cxn>
                <a:cxn ang="0">
                  <a:pos x="0" y="41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2" y="156"/>
                </a:cxn>
                <a:cxn ang="0">
                  <a:pos x="4" y="163"/>
                </a:cxn>
                <a:cxn ang="0">
                  <a:pos x="7" y="170"/>
                </a:cxn>
                <a:cxn ang="0">
                  <a:pos x="13" y="175"/>
                </a:cxn>
                <a:cxn ang="0">
                  <a:pos x="20" y="181"/>
                </a:cxn>
                <a:cxn ang="0">
                  <a:pos x="27" y="186"/>
                </a:cxn>
                <a:cxn ang="0">
                  <a:pos x="34" y="188"/>
                </a:cxn>
                <a:cxn ang="0">
                  <a:pos x="42" y="190"/>
                </a:cxn>
                <a:cxn ang="0">
                  <a:pos x="63" y="190"/>
                </a:cxn>
                <a:cxn ang="0">
                  <a:pos x="63" y="146"/>
                </a:cxn>
                <a:cxn ang="0">
                  <a:pos x="63" y="127"/>
                </a:cxn>
                <a:cxn ang="0">
                  <a:pos x="274" y="127"/>
                </a:cxn>
                <a:cxn ang="0">
                  <a:pos x="274" y="146"/>
                </a:cxn>
                <a:cxn ang="0">
                  <a:pos x="274" y="190"/>
                </a:cxn>
                <a:cxn ang="0">
                  <a:pos x="295" y="190"/>
                </a:cxn>
                <a:cxn ang="0">
                  <a:pos x="295" y="190"/>
                </a:cxn>
                <a:cxn ang="0">
                  <a:pos x="303" y="188"/>
                </a:cxn>
                <a:cxn ang="0">
                  <a:pos x="310" y="186"/>
                </a:cxn>
                <a:cxn ang="0">
                  <a:pos x="317" y="181"/>
                </a:cxn>
                <a:cxn ang="0">
                  <a:pos x="324" y="175"/>
                </a:cxn>
                <a:cxn ang="0">
                  <a:pos x="330" y="170"/>
                </a:cxn>
                <a:cxn ang="0">
                  <a:pos x="334" y="163"/>
                </a:cxn>
                <a:cxn ang="0">
                  <a:pos x="337" y="156"/>
                </a:cxn>
                <a:cxn ang="0">
                  <a:pos x="337" y="146"/>
                </a:cxn>
                <a:cxn ang="0">
                  <a:pos x="337" y="41"/>
                </a:cxn>
                <a:cxn ang="0">
                  <a:pos x="337" y="41"/>
                </a:cxn>
                <a:cxn ang="0">
                  <a:pos x="337" y="34"/>
                </a:cxn>
                <a:cxn ang="0">
                  <a:pos x="334" y="27"/>
                </a:cxn>
                <a:cxn ang="0">
                  <a:pos x="330" y="20"/>
                </a:cxn>
                <a:cxn ang="0">
                  <a:pos x="324" y="12"/>
                </a:cxn>
                <a:cxn ang="0">
                  <a:pos x="317" y="7"/>
                </a:cxn>
                <a:cxn ang="0">
                  <a:pos x="310" y="3"/>
                </a:cxn>
                <a:cxn ang="0">
                  <a:pos x="303" y="1"/>
                </a:cxn>
                <a:cxn ang="0">
                  <a:pos x="295" y="0"/>
                </a:cxn>
                <a:cxn ang="0">
                  <a:pos x="295" y="0"/>
                </a:cxn>
              </a:cxnLst>
              <a:rect l="0" t="0" r="r" b="b"/>
              <a:pathLst>
                <a:path w="337" h="190">
                  <a:moveTo>
                    <a:pt x="295" y="0"/>
                  </a:moveTo>
                  <a:lnTo>
                    <a:pt x="274" y="0"/>
                  </a:lnTo>
                  <a:lnTo>
                    <a:pt x="274" y="41"/>
                  </a:lnTo>
                  <a:lnTo>
                    <a:pt x="27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7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1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2" y="156"/>
                  </a:lnTo>
                  <a:lnTo>
                    <a:pt x="4" y="163"/>
                  </a:lnTo>
                  <a:lnTo>
                    <a:pt x="7" y="170"/>
                  </a:lnTo>
                  <a:lnTo>
                    <a:pt x="13" y="175"/>
                  </a:lnTo>
                  <a:lnTo>
                    <a:pt x="20" y="181"/>
                  </a:lnTo>
                  <a:lnTo>
                    <a:pt x="27" y="186"/>
                  </a:lnTo>
                  <a:lnTo>
                    <a:pt x="34" y="188"/>
                  </a:lnTo>
                  <a:lnTo>
                    <a:pt x="42" y="190"/>
                  </a:lnTo>
                  <a:lnTo>
                    <a:pt x="63" y="190"/>
                  </a:lnTo>
                  <a:lnTo>
                    <a:pt x="63" y="146"/>
                  </a:lnTo>
                  <a:lnTo>
                    <a:pt x="63" y="127"/>
                  </a:lnTo>
                  <a:lnTo>
                    <a:pt x="274" y="127"/>
                  </a:lnTo>
                  <a:lnTo>
                    <a:pt x="274" y="146"/>
                  </a:lnTo>
                  <a:lnTo>
                    <a:pt x="274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3" y="188"/>
                  </a:lnTo>
                  <a:lnTo>
                    <a:pt x="310" y="186"/>
                  </a:lnTo>
                  <a:lnTo>
                    <a:pt x="317" y="181"/>
                  </a:lnTo>
                  <a:lnTo>
                    <a:pt x="324" y="175"/>
                  </a:lnTo>
                  <a:lnTo>
                    <a:pt x="330" y="170"/>
                  </a:lnTo>
                  <a:lnTo>
                    <a:pt x="334" y="163"/>
                  </a:lnTo>
                  <a:lnTo>
                    <a:pt x="337" y="156"/>
                  </a:lnTo>
                  <a:lnTo>
                    <a:pt x="337" y="146"/>
                  </a:lnTo>
                  <a:lnTo>
                    <a:pt x="337" y="41"/>
                  </a:lnTo>
                  <a:lnTo>
                    <a:pt x="337" y="41"/>
                  </a:lnTo>
                  <a:lnTo>
                    <a:pt x="337" y="34"/>
                  </a:lnTo>
                  <a:lnTo>
                    <a:pt x="334" y="27"/>
                  </a:lnTo>
                  <a:lnTo>
                    <a:pt x="330" y="20"/>
                  </a:lnTo>
                  <a:lnTo>
                    <a:pt x="324" y="12"/>
                  </a:lnTo>
                  <a:lnTo>
                    <a:pt x="317" y="7"/>
                  </a:lnTo>
                  <a:lnTo>
                    <a:pt x="310" y="3"/>
                  </a:lnTo>
                  <a:lnTo>
                    <a:pt x="303" y="1"/>
                  </a:lnTo>
                  <a:lnTo>
                    <a:pt x="295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31" name="Group 23"/>
          <p:cNvGrpSpPr>
            <a:grpSpLocks noChangeAspect="1"/>
          </p:cNvGrpSpPr>
          <p:nvPr/>
        </p:nvGrpSpPr>
        <p:grpSpPr>
          <a:xfrm>
            <a:off x="4136693" y="1348694"/>
            <a:ext cx="492159" cy="442162"/>
            <a:chOff x="7050087" y="3043238"/>
            <a:chExt cx="6594476" cy="5924550"/>
          </a:xfrm>
          <a:solidFill>
            <a:srgbClr val="FFBC8F"/>
          </a:solidFill>
        </p:grpSpPr>
        <p:sp>
          <p:nvSpPr>
            <p:cNvPr id="32" name="Freeform 19"/>
            <p:cNvSpPr>
              <a:spLocks noEditPoints="1"/>
            </p:cNvSpPr>
            <p:nvPr/>
          </p:nvSpPr>
          <p:spPr bwMode="auto">
            <a:xfrm>
              <a:off x="7050087" y="3043238"/>
              <a:ext cx="6594476" cy="5924550"/>
            </a:xfrm>
            <a:custGeom>
              <a:avLst/>
              <a:gdLst>
                <a:gd name="T0" fmla="*/ 1185 w 1504"/>
                <a:gd name="T1" fmla="*/ 443 h 1364"/>
                <a:gd name="T2" fmla="*/ 1128 w 1504"/>
                <a:gd name="T3" fmla="*/ 42 h 1364"/>
                <a:gd name="T4" fmla="*/ 750 w 1504"/>
                <a:gd name="T5" fmla="*/ 195 h 1364"/>
                <a:gd name="T6" fmla="*/ 373 w 1504"/>
                <a:gd name="T7" fmla="*/ 43 h 1364"/>
                <a:gd name="T8" fmla="*/ 311 w 1504"/>
                <a:gd name="T9" fmla="*/ 231 h 1364"/>
                <a:gd name="T10" fmla="*/ 397 w 1504"/>
                <a:gd name="T11" fmla="*/ 84 h 1364"/>
                <a:gd name="T12" fmla="*/ 717 w 1504"/>
                <a:gd name="T13" fmla="*/ 229 h 1364"/>
                <a:gd name="T14" fmla="*/ 362 w 1504"/>
                <a:gd name="T15" fmla="*/ 432 h 1364"/>
                <a:gd name="T16" fmla="*/ 312 w 1504"/>
                <a:gd name="T17" fmla="*/ 280 h 1364"/>
                <a:gd name="T18" fmla="*/ 316 w 1504"/>
                <a:gd name="T19" fmla="*/ 444 h 1364"/>
                <a:gd name="T20" fmla="*/ 0 w 1504"/>
                <a:gd name="T21" fmla="*/ 693 h 1364"/>
                <a:gd name="T22" fmla="*/ 319 w 1504"/>
                <a:gd name="T23" fmla="*/ 943 h 1364"/>
                <a:gd name="T24" fmla="*/ 376 w 1504"/>
                <a:gd name="T25" fmla="*/ 1345 h 1364"/>
                <a:gd name="T26" fmla="*/ 750 w 1504"/>
                <a:gd name="T27" fmla="*/ 1195 h 1364"/>
                <a:gd name="T28" fmla="*/ 1052 w 1504"/>
                <a:gd name="T29" fmla="*/ 1364 h 1364"/>
                <a:gd name="T30" fmla="*/ 1202 w 1504"/>
                <a:gd name="T31" fmla="*/ 1037 h 1364"/>
                <a:gd name="T32" fmla="*/ 1317 w 1504"/>
                <a:gd name="T33" fmla="*/ 896 h 1364"/>
                <a:gd name="T34" fmla="*/ 1297 w 1504"/>
                <a:gd name="T35" fmla="*/ 853 h 1364"/>
                <a:gd name="T36" fmla="*/ 1092 w 1504"/>
                <a:gd name="T37" fmla="*/ 697 h 1364"/>
                <a:gd name="T38" fmla="*/ 1456 w 1504"/>
                <a:gd name="T39" fmla="*/ 693 h 1364"/>
                <a:gd name="T40" fmla="*/ 1372 w 1504"/>
                <a:gd name="T41" fmla="*/ 841 h 1364"/>
                <a:gd name="T42" fmla="*/ 1504 w 1504"/>
                <a:gd name="T43" fmla="*/ 693 h 1364"/>
                <a:gd name="T44" fmla="*/ 1055 w 1504"/>
                <a:gd name="T45" fmla="*/ 71 h 1364"/>
                <a:gd name="T46" fmla="*/ 1157 w 1504"/>
                <a:gd name="T47" fmla="*/ 343 h 1364"/>
                <a:gd name="T48" fmla="*/ 919 w 1504"/>
                <a:gd name="T49" fmla="*/ 397 h 1364"/>
                <a:gd name="T50" fmla="*/ 809 w 1504"/>
                <a:gd name="T51" fmla="*/ 205 h 1364"/>
                <a:gd name="T52" fmla="*/ 750 w 1504"/>
                <a:gd name="T53" fmla="*/ 264 h 1364"/>
                <a:gd name="T54" fmla="*/ 752 w 1504"/>
                <a:gd name="T55" fmla="*/ 389 h 1364"/>
                <a:gd name="T56" fmla="*/ 750 w 1504"/>
                <a:gd name="T57" fmla="*/ 264 h 1364"/>
                <a:gd name="T58" fmla="*/ 640 w 1504"/>
                <a:gd name="T59" fmla="*/ 994 h 1364"/>
                <a:gd name="T60" fmla="*/ 860 w 1504"/>
                <a:gd name="T61" fmla="*/ 994 h 1364"/>
                <a:gd name="T62" fmla="*/ 752 w 1504"/>
                <a:gd name="T63" fmla="*/ 949 h 1364"/>
                <a:gd name="T64" fmla="*/ 527 w 1504"/>
                <a:gd name="T65" fmla="*/ 822 h 1364"/>
                <a:gd name="T66" fmla="*/ 530 w 1504"/>
                <a:gd name="T67" fmla="*/ 565 h 1364"/>
                <a:gd name="T68" fmla="*/ 752 w 1504"/>
                <a:gd name="T69" fmla="*/ 437 h 1364"/>
                <a:gd name="T70" fmla="*/ 971 w 1504"/>
                <a:gd name="T71" fmla="*/ 566 h 1364"/>
                <a:gd name="T72" fmla="*/ 974 w 1504"/>
                <a:gd name="T73" fmla="*/ 821 h 1364"/>
                <a:gd name="T74" fmla="*/ 752 w 1504"/>
                <a:gd name="T75" fmla="*/ 949 h 1364"/>
                <a:gd name="T76" fmla="*/ 378 w 1504"/>
                <a:gd name="T77" fmla="*/ 909 h 1364"/>
                <a:gd name="T78" fmla="*/ 486 w 1504"/>
                <a:gd name="T79" fmla="*/ 846 h 1364"/>
                <a:gd name="T80" fmla="*/ 546 w 1504"/>
                <a:gd name="T81" fmla="*/ 449 h 1364"/>
                <a:gd name="T82" fmla="*/ 435 w 1504"/>
                <a:gd name="T83" fmla="*/ 640 h 1364"/>
                <a:gd name="T84" fmla="*/ 546 w 1504"/>
                <a:gd name="T85" fmla="*/ 449 h 1364"/>
                <a:gd name="T86" fmla="*/ 329 w 1504"/>
                <a:gd name="T87" fmla="*/ 490 h 1364"/>
                <a:gd name="T88" fmla="*/ 332 w 1504"/>
                <a:gd name="T89" fmla="*/ 898 h 1364"/>
                <a:gd name="T90" fmla="*/ 449 w 1504"/>
                <a:gd name="T91" fmla="*/ 1315 h 1364"/>
                <a:gd name="T92" fmla="*/ 347 w 1504"/>
                <a:gd name="T93" fmla="*/ 1044 h 1364"/>
                <a:gd name="T94" fmla="*/ 577 w 1504"/>
                <a:gd name="T95" fmla="*/ 989 h 1364"/>
                <a:gd name="T96" fmla="*/ 695 w 1504"/>
                <a:gd name="T97" fmla="*/ 1182 h 1364"/>
                <a:gd name="T98" fmla="*/ 1154 w 1504"/>
                <a:gd name="T99" fmla="*/ 1045 h 1364"/>
                <a:gd name="T100" fmla="*/ 850 w 1504"/>
                <a:gd name="T101" fmla="*/ 1220 h 1364"/>
                <a:gd name="T102" fmla="*/ 923 w 1504"/>
                <a:gd name="T103" fmla="*/ 990 h 1364"/>
                <a:gd name="T104" fmla="*/ 1154 w 1504"/>
                <a:gd name="T105" fmla="*/ 1045 h 1364"/>
                <a:gd name="T106" fmla="*/ 958 w 1504"/>
                <a:gd name="T107" fmla="*/ 938 h 1364"/>
                <a:gd name="T108" fmla="*/ 1065 w 1504"/>
                <a:gd name="T109" fmla="*/ 753 h 1364"/>
                <a:gd name="T110" fmla="*/ 1065 w 1504"/>
                <a:gd name="T111" fmla="*/ 640 h 1364"/>
                <a:gd name="T112" fmla="*/ 954 w 1504"/>
                <a:gd name="T113" fmla="*/ 448 h 1364"/>
                <a:gd name="T114" fmla="*/ 1065 w 1504"/>
                <a:gd name="T115" fmla="*/ 640 h 1364"/>
                <a:gd name="T116" fmla="*/ 1065 w 1504"/>
                <a:gd name="T117" fmla="*/ 64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04" h="1364">
                  <a:moveTo>
                    <a:pt x="1275" y="473"/>
                  </a:moveTo>
                  <a:cubicBezTo>
                    <a:pt x="1247" y="462"/>
                    <a:pt x="1217" y="452"/>
                    <a:pt x="1185" y="443"/>
                  </a:cubicBezTo>
                  <a:cubicBezTo>
                    <a:pt x="1193" y="411"/>
                    <a:pt x="1200" y="380"/>
                    <a:pt x="1205" y="350"/>
                  </a:cubicBezTo>
                  <a:cubicBezTo>
                    <a:pt x="1229" y="194"/>
                    <a:pt x="1202" y="85"/>
                    <a:pt x="1128" y="42"/>
                  </a:cubicBezTo>
                  <a:cubicBezTo>
                    <a:pt x="1107" y="30"/>
                    <a:pt x="1082" y="23"/>
                    <a:pt x="1055" y="23"/>
                  </a:cubicBezTo>
                  <a:cubicBezTo>
                    <a:pt x="969" y="23"/>
                    <a:pt x="860" y="87"/>
                    <a:pt x="750" y="195"/>
                  </a:cubicBezTo>
                  <a:cubicBezTo>
                    <a:pt x="726" y="172"/>
                    <a:pt x="702" y="150"/>
                    <a:pt x="678" y="131"/>
                  </a:cubicBezTo>
                  <a:cubicBezTo>
                    <a:pt x="555" y="31"/>
                    <a:pt x="447" y="0"/>
                    <a:pt x="373" y="43"/>
                  </a:cubicBezTo>
                  <a:cubicBezTo>
                    <a:pt x="325" y="70"/>
                    <a:pt x="297" y="126"/>
                    <a:pt x="289" y="205"/>
                  </a:cubicBezTo>
                  <a:cubicBezTo>
                    <a:pt x="288" y="218"/>
                    <a:pt x="298" y="230"/>
                    <a:pt x="311" y="231"/>
                  </a:cubicBezTo>
                  <a:cubicBezTo>
                    <a:pt x="324" y="232"/>
                    <a:pt x="336" y="222"/>
                    <a:pt x="337" y="209"/>
                  </a:cubicBezTo>
                  <a:cubicBezTo>
                    <a:pt x="341" y="166"/>
                    <a:pt x="355" y="109"/>
                    <a:pt x="397" y="84"/>
                  </a:cubicBezTo>
                  <a:cubicBezTo>
                    <a:pt x="452" y="53"/>
                    <a:pt x="543" y="83"/>
                    <a:pt x="648" y="168"/>
                  </a:cubicBezTo>
                  <a:cubicBezTo>
                    <a:pt x="671" y="186"/>
                    <a:pt x="694" y="207"/>
                    <a:pt x="717" y="229"/>
                  </a:cubicBezTo>
                  <a:cubicBezTo>
                    <a:pt x="671" y="278"/>
                    <a:pt x="625" y="335"/>
                    <a:pt x="581" y="397"/>
                  </a:cubicBezTo>
                  <a:cubicBezTo>
                    <a:pt x="504" y="404"/>
                    <a:pt x="430" y="416"/>
                    <a:pt x="362" y="432"/>
                  </a:cubicBezTo>
                  <a:cubicBezTo>
                    <a:pt x="351" y="386"/>
                    <a:pt x="342" y="342"/>
                    <a:pt x="338" y="301"/>
                  </a:cubicBezTo>
                  <a:cubicBezTo>
                    <a:pt x="337" y="288"/>
                    <a:pt x="325" y="279"/>
                    <a:pt x="312" y="280"/>
                  </a:cubicBezTo>
                  <a:cubicBezTo>
                    <a:pt x="299" y="281"/>
                    <a:pt x="289" y="293"/>
                    <a:pt x="291" y="306"/>
                  </a:cubicBezTo>
                  <a:cubicBezTo>
                    <a:pt x="295" y="349"/>
                    <a:pt x="303" y="396"/>
                    <a:pt x="316" y="444"/>
                  </a:cubicBezTo>
                  <a:cubicBezTo>
                    <a:pt x="285" y="453"/>
                    <a:pt x="256" y="462"/>
                    <a:pt x="229" y="473"/>
                  </a:cubicBezTo>
                  <a:cubicBezTo>
                    <a:pt x="81" y="530"/>
                    <a:pt x="0" y="608"/>
                    <a:pt x="0" y="693"/>
                  </a:cubicBezTo>
                  <a:cubicBezTo>
                    <a:pt x="0" y="779"/>
                    <a:pt x="81" y="857"/>
                    <a:pt x="229" y="914"/>
                  </a:cubicBezTo>
                  <a:cubicBezTo>
                    <a:pt x="257" y="925"/>
                    <a:pt x="287" y="935"/>
                    <a:pt x="319" y="943"/>
                  </a:cubicBezTo>
                  <a:cubicBezTo>
                    <a:pt x="311" y="975"/>
                    <a:pt x="304" y="1006"/>
                    <a:pt x="299" y="1036"/>
                  </a:cubicBezTo>
                  <a:cubicBezTo>
                    <a:pt x="275" y="1192"/>
                    <a:pt x="302" y="1302"/>
                    <a:pt x="376" y="1345"/>
                  </a:cubicBezTo>
                  <a:cubicBezTo>
                    <a:pt x="398" y="1357"/>
                    <a:pt x="422" y="1363"/>
                    <a:pt x="449" y="1363"/>
                  </a:cubicBezTo>
                  <a:cubicBezTo>
                    <a:pt x="534" y="1363"/>
                    <a:pt x="642" y="1301"/>
                    <a:pt x="750" y="1195"/>
                  </a:cubicBezTo>
                  <a:cubicBezTo>
                    <a:pt x="773" y="1218"/>
                    <a:pt x="797" y="1239"/>
                    <a:pt x="820" y="1258"/>
                  </a:cubicBezTo>
                  <a:cubicBezTo>
                    <a:pt x="907" y="1328"/>
                    <a:pt x="986" y="1364"/>
                    <a:pt x="1052" y="1364"/>
                  </a:cubicBezTo>
                  <a:cubicBezTo>
                    <a:pt x="1079" y="1364"/>
                    <a:pt x="1103" y="1358"/>
                    <a:pt x="1125" y="1345"/>
                  </a:cubicBezTo>
                  <a:cubicBezTo>
                    <a:pt x="1199" y="1303"/>
                    <a:pt x="1226" y="1193"/>
                    <a:pt x="1202" y="1037"/>
                  </a:cubicBezTo>
                  <a:cubicBezTo>
                    <a:pt x="1197" y="1007"/>
                    <a:pt x="1190" y="976"/>
                    <a:pt x="1182" y="944"/>
                  </a:cubicBezTo>
                  <a:cubicBezTo>
                    <a:pt x="1231" y="931"/>
                    <a:pt x="1277" y="915"/>
                    <a:pt x="1317" y="896"/>
                  </a:cubicBezTo>
                  <a:cubicBezTo>
                    <a:pt x="1329" y="891"/>
                    <a:pt x="1335" y="877"/>
                    <a:pt x="1329" y="865"/>
                  </a:cubicBezTo>
                  <a:cubicBezTo>
                    <a:pt x="1324" y="852"/>
                    <a:pt x="1309" y="847"/>
                    <a:pt x="1297" y="853"/>
                  </a:cubicBezTo>
                  <a:cubicBezTo>
                    <a:pt x="1259" y="870"/>
                    <a:pt x="1216" y="885"/>
                    <a:pt x="1169" y="898"/>
                  </a:cubicBezTo>
                  <a:cubicBezTo>
                    <a:pt x="1150" y="833"/>
                    <a:pt x="1124" y="765"/>
                    <a:pt x="1092" y="697"/>
                  </a:cubicBezTo>
                  <a:cubicBezTo>
                    <a:pt x="1125" y="626"/>
                    <a:pt x="1152" y="556"/>
                    <a:pt x="1172" y="489"/>
                  </a:cubicBezTo>
                  <a:cubicBezTo>
                    <a:pt x="1350" y="539"/>
                    <a:pt x="1456" y="618"/>
                    <a:pt x="1456" y="693"/>
                  </a:cubicBezTo>
                  <a:cubicBezTo>
                    <a:pt x="1456" y="742"/>
                    <a:pt x="1413" y="782"/>
                    <a:pt x="1378" y="808"/>
                  </a:cubicBezTo>
                  <a:cubicBezTo>
                    <a:pt x="1367" y="815"/>
                    <a:pt x="1364" y="830"/>
                    <a:pt x="1372" y="841"/>
                  </a:cubicBezTo>
                  <a:cubicBezTo>
                    <a:pt x="1380" y="852"/>
                    <a:pt x="1395" y="854"/>
                    <a:pt x="1405" y="847"/>
                  </a:cubicBezTo>
                  <a:cubicBezTo>
                    <a:pt x="1470" y="801"/>
                    <a:pt x="1504" y="748"/>
                    <a:pt x="1504" y="693"/>
                  </a:cubicBezTo>
                  <a:cubicBezTo>
                    <a:pt x="1504" y="608"/>
                    <a:pt x="1423" y="530"/>
                    <a:pt x="1275" y="473"/>
                  </a:cubicBezTo>
                  <a:close/>
                  <a:moveTo>
                    <a:pt x="1055" y="71"/>
                  </a:moveTo>
                  <a:cubicBezTo>
                    <a:pt x="1073" y="71"/>
                    <a:pt x="1090" y="76"/>
                    <a:pt x="1104" y="84"/>
                  </a:cubicBezTo>
                  <a:cubicBezTo>
                    <a:pt x="1159" y="115"/>
                    <a:pt x="1178" y="210"/>
                    <a:pt x="1157" y="343"/>
                  </a:cubicBezTo>
                  <a:cubicBezTo>
                    <a:pt x="1153" y="371"/>
                    <a:pt x="1146" y="401"/>
                    <a:pt x="1139" y="431"/>
                  </a:cubicBezTo>
                  <a:cubicBezTo>
                    <a:pt x="1071" y="415"/>
                    <a:pt x="997" y="404"/>
                    <a:pt x="919" y="397"/>
                  </a:cubicBezTo>
                  <a:cubicBezTo>
                    <a:pt x="876" y="335"/>
                    <a:pt x="830" y="279"/>
                    <a:pt x="784" y="229"/>
                  </a:cubicBezTo>
                  <a:cubicBezTo>
                    <a:pt x="792" y="221"/>
                    <a:pt x="801" y="213"/>
                    <a:pt x="809" y="205"/>
                  </a:cubicBezTo>
                  <a:cubicBezTo>
                    <a:pt x="903" y="119"/>
                    <a:pt x="990" y="71"/>
                    <a:pt x="1055" y="71"/>
                  </a:cubicBezTo>
                  <a:close/>
                  <a:moveTo>
                    <a:pt x="750" y="264"/>
                  </a:moveTo>
                  <a:cubicBezTo>
                    <a:pt x="786" y="302"/>
                    <a:pt x="822" y="346"/>
                    <a:pt x="857" y="392"/>
                  </a:cubicBezTo>
                  <a:cubicBezTo>
                    <a:pt x="822" y="390"/>
                    <a:pt x="787" y="389"/>
                    <a:pt x="752" y="389"/>
                  </a:cubicBezTo>
                  <a:cubicBezTo>
                    <a:pt x="715" y="389"/>
                    <a:pt x="679" y="390"/>
                    <a:pt x="644" y="392"/>
                  </a:cubicBezTo>
                  <a:cubicBezTo>
                    <a:pt x="678" y="346"/>
                    <a:pt x="714" y="303"/>
                    <a:pt x="750" y="264"/>
                  </a:cubicBezTo>
                  <a:close/>
                  <a:moveTo>
                    <a:pt x="750" y="1127"/>
                  </a:moveTo>
                  <a:cubicBezTo>
                    <a:pt x="713" y="1087"/>
                    <a:pt x="676" y="1042"/>
                    <a:pt x="640" y="994"/>
                  </a:cubicBezTo>
                  <a:cubicBezTo>
                    <a:pt x="677" y="996"/>
                    <a:pt x="714" y="997"/>
                    <a:pt x="752" y="997"/>
                  </a:cubicBezTo>
                  <a:cubicBezTo>
                    <a:pt x="789" y="997"/>
                    <a:pt x="825" y="996"/>
                    <a:pt x="860" y="994"/>
                  </a:cubicBezTo>
                  <a:cubicBezTo>
                    <a:pt x="825" y="1042"/>
                    <a:pt x="788" y="1087"/>
                    <a:pt x="750" y="1127"/>
                  </a:cubicBezTo>
                  <a:close/>
                  <a:moveTo>
                    <a:pt x="752" y="949"/>
                  </a:moveTo>
                  <a:cubicBezTo>
                    <a:pt x="700" y="949"/>
                    <a:pt x="651" y="947"/>
                    <a:pt x="604" y="944"/>
                  </a:cubicBezTo>
                  <a:cubicBezTo>
                    <a:pt x="577" y="905"/>
                    <a:pt x="552" y="864"/>
                    <a:pt x="527" y="822"/>
                  </a:cubicBezTo>
                  <a:cubicBezTo>
                    <a:pt x="503" y="781"/>
                    <a:pt x="481" y="739"/>
                    <a:pt x="461" y="697"/>
                  </a:cubicBezTo>
                  <a:cubicBezTo>
                    <a:pt x="482" y="653"/>
                    <a:pt x="505" y="609"/>
                    <a:pt x="530" y="565"/>
                  </a:cubicBezTo>
                  <a:cubicBezTo>
                    <a:pt x="555" y="523"/>
                    <a:pt x="581" y="482"/>
                    <a:pt x="608" y="443"/>
                  </a:cubicBezTo>
                  <a:cubicBezTo>
                    <a:pt x="654" y="439"/>
                    <a:pt x="702" y="437"/>
                    <a:pt x="752" y="437"/>
                  </a:cubicBezTo>
                  <a:cubicBezTo>
                    <a:pt x="801" y="437"/>
                    <a:pt x="848" y="439"/>
                    <a:pt x="893" y="442"/>
                  </a:cubicBezTo>
                  <a:cubicBezTo>
                    <a:pt x="920" y="482"/>
                    <a:pt x="946" y="523"/>
                    <a:pt x="971" y="566"/>
                  </a:cubicBezTo>
                  <a:cubicBezTo>
                    <a:pt x="996" y="610"/>
                    <a:pt x="1019" y="653"/>
                    <a:pt x="1040" y="697"/>
                  </a:cubicBezTo>
                  <a:cubicBezTo>
                    <a:pt x="1020" y="738"/>
                    <a:pt x="998" y="780"/>
                    <a:pt x="974" y="821"/>
                  </a:cubicBezTo>
                  <a:cubicBezTo>
                    <a:pt x="949" y="864"/>
                    <a:pt x="923" y="905"/>
                    <a:pt x="896" y="944"/>
                  </a:cubicBezTo>
                  <a:cubicBezTo>
                    <a:pt x="849" y="947"/>
                    <a:pt x="801" y="949"/>
                    <a:pt x="752" y="949"/>
                  </a:cubicBezTo>
                  <a:close/>
                  <a:moveTo>
                    <a:pt x="542" y="938"/>
                  </a:moveTo>
                  <a:cubicBezTo>
                    <a:pt x="483" y="931"/>
                    <a:pt x="428" y="921"/>
                    <a:pt x="378" y="909"/>
                  </a:cubicBezTo>
                  <a:cubicBezTo>
                    <a:pt x="393" y="859"/>
                    <a:pt x="413" y="807"/>
                    <a:pt x="436" y="753"/>
                  </a:cubicBezTo>
                  <a:cubicBezTo>
                    <a:pt x="451" y="784"/>
                    <a:pt x="468" y="815"/>
                    <a:pt x="486" y="846"/>
                  </a:cubicBezTo>
                  <a:cubicBezTo>
                    <a:pt x="504" y="878"/>
                    <a:pt x="523" y="908"/>
                    <a:pt x="542" y="938"/>
                  </a:cubicBezTo>
                  <a:close/>
                  <a:moveTo>
                    <a:pt x="546" y="449"/>
                  </a:moveTo>
                  <a:cubicBezTo>
                    <a:pt x="526" y="478"/>
                    <a:pt x="507" y="509"/>
                    <a:pt x="489" y="541"/>
                  </a:cubicBezTo>
                  <a:cubicBezTo>
                    <a:pt x="470" y="574"/>
                    <a:pt x="452" y="607"/>
                    <a:pt x="435" y="640"/>
                  </a:cubicBezTo>
                  <a:cubicBezTo>
                    <a:pt x="411" y="585"/>
                    <a:pt x="391" y="530"/>
                    <a:pt x="375" y="478"/>
                  </a:cubicBezTo>
                  <a:cubicBezTo>
                    <a:pt x="427" y="466"/>
                    <a:pt x="484" y="456"/>
                    <a:pt x="546" y="449"/>
                  </a:cubicBezTo>
                  <a:close/>
                  <a:moveTo>
                    <a:pt x="48" y="693"/>
                  </a:moveTo>
                  <a:cubicBezTo>
                    <a:pt x="48" y="618"/>
                    <a:pt x="152" y="540"/>
                    <a:pt x="329" y="490"/>
                  </a:cubicBezTo>
                  <a:cubicBezTo>
                    <a:pt x="349" y="557"/>
                    <a:pt x="376" y="626"/>
                    <a:pt x="408" y="697"/>
                  </a:cubicBezTo>
                  <a:cubicBezTo>
                    <a:pt x="377" y="765"/>
                    <a:pt x="351" y="833"/>
                    <a:pt x="332" y="898"/>
                  </a:cubicBezTo>
                  <a:cubicBezTo>
                    <a:pt x="154" y="848"/>
                    <a:pt x="48" y="769"/>
                    <a:pt x="48" y="693"/>
                  </a:cubicBezTo>
                  <a:close/>
                  <a:moveTo>
                    <a:pt x="449" y="1315"/>
                  </a:moveTo>
                  <a:cubicBezTo>
                    <a:pt x="431" y="1315"/>
                    <a:pt x="414" y="1311"/>
                    <a:pt x="400" y="1303"/>
                  </a:cubicBezTo>
                  <a:cubicBezTo>
                    <a:pt x="345" y="1271"/>
                    <a:pt x="326" y="1177"/>
                    <a:pt x="347" y="1044"/>
                  </a:cubicBezTo>
                  <a:cubicBezTo>
                    <a:pt x="351" y="1015"/>
                    <a:pt x="358" y="986"/>
                    <a:pt x="365" y="955"/>
                  </a:cubicBezTo>
                  <a:cubicBezTo>
                    <a:pt x="431" y="971"/>
                    <a:pt x="502" y="982"/>
                    <a:pt x="577" y="989"/>
                  </a:cubicBezTo>
                  <a:cubicBezTo>
                    <a:pt x="622" y="1053"/>
                    <a:pt x="669" y="1111"/>
                    <a:pt x="716" y="1161"/>
                  </a:cubicBezTo>
                  <a:cubicBezTo>
                    <a:pt x="709" y="1168"/>
                    <a:pt x="702" y="1175"/>
                    <a:pt x="695" y="1182"/>
                  </a:cubicBezTo>
                  <a:cubicBezTo>
                    <a:pt x="601" y="1268"/>
                    <a:pt x="514" y="1315"/>
                    <a:pt x="449" y="1315"/>
                  </a:cubicBezTo>
                  <a:close/>
                  <a:moveTo>
                    <a:pt x="1154" y="1045"/>
                  </a:moveTo>
                  <a:cubicBezTo>
                    <a:pt x="1175" y="1178"/>
                    <a:pt x="1156" y="1272"/>
                    <a:pt x="1101" y="1304"/>
                  </a:cubicBezTo>
                  <a:cubicBezTo>
                    <a:pt x="1046" y="1335"/>
                    <a:pt x="955" y="1305"/>
                    <a:pt x="850" y="1220"/>
                  </a:cubicBezTo>
                  <a:cubicBezTo>
                    <a:pt x="828" y="1202"/>
                    <a:pt x="806" y="1183"/>
                    <a:pt x="784" y="1161"/>
                  </a:cubicBezTo>
                  <a:cubicBezTo>
                    <a:pt x="831" y="1111"/>
                    <a:pt x="878" y="1054"/>
                    <a:pt x="923" y="990"/>
                  </a:cubicBezTo>
                  <a:cubicBezTo>
                    <a:pt x="998" y="983"/>
                    <a:pt x="1070" y="971"/>
                    <a:pt x="1136" y="956"/>
                  </a:cubicBezTo>
                  <a:cubicBezTo>
                    <a:pt x="1143" y="986"/>
                    <a:pt x="1150" y="1016"/>
                    <a:pt x="1154" y="1045"/>
                  </a:cubicBezTo>
                  <a:close/>
                  <a:moveTo>
                    <a:pt x="1123" y="910"/>
                  </a:moveTo>
                  <a:cubicBezTo>
                    <a:pt x="1071" y="922"/>
                    <a:pt x="1016" y="931"/>
                    <a:pt x="958" y="938"/>
                  </a:cubicBezTo>
                  <a:cubicBezTo>
                    <a:pt x="978" y="908"/>
                    <a:pt x="997" y="877"/>
                    <a:pt x="1015" y="845"/>
                  </a:cubicBezTo>
                  <a:cubicBezTo>
                    <a:pt x="1033" y="815"/>
                    <a:pt x="1050" y="784"/>
                    <a:pt x="1065" y="753"/>
                  </a:cubicBezTo>
                  <a:cubicBezTo>
                    <a:pt x="1088" y="807"/>
                    <a:pt x="1107" y="859"/>
                    <a:pt x="1123" y="910"/>
                  </a:cubicBezTo>
                  <a:close/>
                  <a:moveTo>
                    <a:pt x="1065" y="640"/>
                  </a:moveTo>
                  <a:cubicBezTo>
                    <a:pt x="1049" y="608"/>
                    <a:pt x="1031" y="575"/>
                    <a:pt x="1012" y="542"/>
                  </a:cubicBezTo>
                  <a:cubicBezTo>
                    <a:pt x="994" y="510"/>
                    <a:pt x="974" y="478"/>
                    <a:pt x="954" y="448"/>
                  </a:cubicBezTo>
                  <a:cubicBezTo>
                    <a:pt x="1016" y="455"/>
                    <a:pt x="1074" y="465"/>
                    <a:pt x="1126" y="477"/>
                  </a:cubicBezTo>
                  <a:cubicBezTo>
                    <a:pt x="1110" y="530"/>
                    <a:pt x="1090" y="585"/>
                    <a:pt x="1065" y="640"/>
                  </a:cubicBezTo>
                  <a:close/>
                  <a:moveTo>
                    <a:pt x="1065" y="640"/>
                  </a:moveTo>
                  <a:cubicBezTo>
                    <a:pt x="1065" y="640"/>
                    <a:pt x="1065" y="640"/>
                    <a:pt x="1065" y="64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3" name="Oval 32"/>
            <p:cNvSpPr/>
            <p:nvPr/>
          </p:nvSpPr>
          <p:spPr>
            <a:xfrm>
              <a:off x="9479307" y="5137495"/>
              <a:ext cx="1736035" cy="1736035"/>
            </a:xfrm>
            <a:prstGeom prst="ellipse">
              <a:avLst/>
            </a:prstGeom>
            <a:grpFill/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34" name="Group 102"/>
          <p:cNvGrpSpPr>
            <a:grpSpLocks noChangeAspect="1"/>
          </p:cNvGrpSpPr>
          <p:nvPr/>
        </p:nvGrpSpPr>
        <p:grpSpPr>
          <a:xfrm>
            <a:off x="9401510" y="3518089"/>
            <a:ext cx="323261" cy="442162"/>
            <a:chOff x="10875963" y="2644776"/>
            <a:chExt cx="4773613" cy="6529388"/>
          </a:xfrm>
          <a:solidFill>
            <a:srgbClr val="FFBC8F"/>
          </a:solidFill>
        </p:grpSpPr>
        <p:sp>
          <p:nvSpPr>
            <p:cNvPr id="35" name="Freeform 86"/>
            <p:cNvSpPr>
              <a:spLocks noEditPoints="1"/>
            </p:cNvSpPr>
            <p:nvPr/>
          </p:nvSpPr>
          <p:spPr bwMode="auto">
            <a:xfrm>
              <a:off x="10875963" y="2644776"/>
              <a:ext cx="4773613" cy="6529388"/>
            </a:xfrm>
            <a:custGeom>
              <a:avLst/>
              <a:gdLst>
                <a:gd name="T0" fmla="*/ 1088 w 1088"/>
                <a:gd name="T1" fmla="*/ 1478 h 1504"/>
                <a:gd name="T2" fmla="*/ 925 w 1088"/>
                <a:gd name="T3" fmla="*/ 1004 h 1504"/>
                <a:gd name="T4" fmla="*/ 588 w 1088"/>
                <a:gd name="T5" fmla="*/ 695 h 1504"/>
                <a:gd name="T6" fmla="*/ 144 w 1088"/>
                <a:gd name="T7" fmla="*/ 24 h 1504"/>
                <a:gd name="T8" fmla="*/ 120 w 1088"/>
                <a:gd name="T9" fmla="*/ 0 h 1504"/>
                <a:gd name="T10" fmla="*/ 24 w 1088"/>
                <a:gd name="T11" fmla="*/ 0 h 1504"/>
                <a:gd name="T12" fmla="*/ 0 w 1088"/>
                <a:gd name="T13" fmla="*/ 24 h 1504"/>
                <a:gd name="T14" fmla="*/ 163 w 1088"/>
                <a:gd name="T15" fmla="*/ 500 h 1504"/>
                <a:gd name="T16" fmla="*/ 426 w 1088"/>
                <a:gd name="T17" fmla="*/ 752 h 1504"/>
                <a:gd name="T18" fmla="*/ 163 w 1088"/>
                <a:gd name="T19" fmla="*/ 1004 h 1504"/>
                <a:gd name="T20" fmla="*/ 0 w 1088"/>
                <a:gd name="T21" fmla="*/ 1480 h 1504"/>
                <a:gd name="T22" fmla="*/ 24 w 1088"/>
                <a:gd name="T23" fmla="*/ 1504 h 1504"/>
                <a:gd name="T24" fmla="*/ 120 w 1088"/>
                <a:gd name="T25" fmla="*/ 1504 h 1504"/>
                <a:gd name="T26" fmla="*/ 144 w 1088"/>
                <a:gd name="T27" fmla="*/ 1480 h 1504"/>
                <a:gd name="T28" fmla="*/ 148 w 1088"/>
                <a:gd name="T29" fmla="*/ 1408 h 1504"/>
                <a:gd name="T30" fmla="*/ 318 w 1088"/>
                <a:gd name="T31" fmla="*/ 1408 h 1504"/>
                <a:gd name="T32" fmla="*/ 342 w 1088"/>
                <a:gd name="T33" fmla="*/ 1384 h 1504"/>
                <a:gd name="T34" fmla="*/ 318 w 1088"/>
                <a:gd name="T35" fmla="*/ 1360 h 1504"/>
                <a:gd name="T36" fmla="*/ 154 w 1088"/>
                <a:gd name="T37" fmla="*/ 1360 h 1504"/>
                <a:gd name="T38" fmla="*/ 199 w 1088"/>
                <a:gd name="T39" fmla="*/ 1218 h 1504"/>
                <a:gd name="T40" fmla="*/ 794 w 1088"/>
                <a:gd name="T41" fmla="*/ 1218 h 1504"/>
                <a:gd name="T42" fmla="*/ 818 w 1088"/>
                <a:gd name="T43" fmla="*/ 1194 h 1504"/>
                <a:gd name="T44" fmla="*/ 794 w 1088"/>
                <a:gd name="T45" fmla="*/ 1170 h 1504"/>
                <a:gd name="T46" fmla="*/ 224 w 1088"/>
                <a:gd name="T47" fmla="*/ 1170 h 1504"/>
                <a:gd name="T48" fmla="*/ 333 w 1088"/>
                <a:gd name="T49" fmla="*/ 1027 h 1504"/>
                <a:gd name="T50" fmla="*/ 626 w 1088"/>
                <a:gd name="T51" fmla="*/ 1027 h 1504"/>
                <a:gd name="T52" fmla="*/ 650 w 1088"/>
                <a:gd name="T53" fmla="*/ 1003 h 1504"/>
                <a:gd name="T54" fmla="*/ 626 w 1088"/>
                <a:gd name="T55" fmla="*/ 979 h 1504"/>
                <a:gd name="T56" fmla="*/ 382 w 1088"/>
                <a:gd name="T57" fmla="*/ 979 h 1504"/>
                <a:gd name="T58" fmla="*/ 544 w 1088"/>
                <a:gd name="T59" fmla="*/ 843 h 1504"/>
                <a:gd name="T60" fmla="*/ 944 w 1088"/>
                <a:gd name="T61" fmla="*/ 1480 h 1504"/>
                <a:gd name="T62" fmla="*/ 968 w 1088"/>
                <a:gd name="T63" fmla="*/ 1504 h 1504"/>
                <a:gd name="T64" fmla="*/ 1064 w 1088"/>
                <a:gd name="T65" fmla="*/ 1504 h 1504"/>
                <a:gd name="T66" fmla="*/ 1088 w 1088"/>
                <a:gd name="T67" fmla="*/ 1480 h 1504"/>
                <a:gd name="T68" fmla="*/ 1088 w 1088"/>
                <a:gd name="T69" fmla="*/ 1478 h 1504"/>
                <a:gd name="T70" fmla="*/ 306 w 1088"/>
                <a:gd name="T71" fmla="*/ 985 h 1504"/>
                <a:gd name="T72" fmla="*/ 303 w 1088"/>
                <a:gd name="T73" fmla="*/ 988 h 1504"/>
                <a:gd name="T74" fmla="*/ 229 w 1088"/>
                <a:gd name="T75" fmla="*/ 1074 h 1504"/>
                <a:gd name="T76" fmla="*/ 164 w 1088"/>
                <a:gd name="T77" fmla="*/ 1181 h 1504"/>
                <a:gd name="T78" fmla="*/ 161 w 1088"/>
                <a:gd name="T79" fmla="*/ 1185 h 1504"/>
                <a:gd name="T80" fmla="*/ 103 w 1088"/>
                <a:gd name="T81" fmla="*/ 1379 h 1504"/>
                <a:gd name="T82" fmla="*/ 102 w 1088"/>
                <a:gd name="T83" fmla="*/ 1382 h 1504"/>
                <a:gd name="T84" fmla="*/ 96 w 1088"/>
                <a:gd name="T85" fmla="*/ 1456 h 1504"/>
                <a:gd name="T86" fmla="*/ 48 w 1088"/>
                <a:gd name="T87" fmla="*/ 1456 h 1504"/>
                <a:gd name="T88" fmla="*/ 200 w 1088"/>
                <a:gd name="T89" fmla="*/ 1033 h 1504"/>
                <a:gd name="T90" fmla="*/ 465 w 1088"/>
                <a:gd name="T91" fmla="*/ 782 h 1504"/>
                <a:gd name="T92" fmla="*/ 500 w 1088"/>
                <a:gd name="T93" fmla="*/ 809 h 1504"/>
                <a:gd name="T94" fmla="*/ 505 w 1088"/>
                <a:gd name="T95" fmla="*/ 813 h 1504"/>
                <a:gd name="T96" fmla="*/ 306 w 1088"/>
                <a:gd name="T97" fmla="*/ 985 h 1504"/>
                <a:gd name="T98" fmla="*/ 991 w 1088"/>
                <a:gd name="T99" fmla="*/ 1456 h 1504"/>
                <a:gd name="T100" fmla="*/ 847 w 1088"/>
                <a:gd name="T101" fmla="*/ 1060 h 1504"/>
                <a:gd name="T102" fmla="*/ 529 w 1088"/>
                <a:gd name="T103" fmla="*/ 771 h 1504"/>
                <a:gd name="T104" fmla="*/ 200 w 1088"/>
                <a:gd name="T105" fmla="*/ 471 h 1504"/>
                <a:gd name="T106" fmla="*/ 48 w 1088"/>
                <a:gd name="T107" fmla="*/ 48 h 1504"/>
                <a:gd name="T108" fmla="*/ 96 w 1088"/>
                <a:gd name="T109" fmla="*/ 48 h 1504"/>
                <a:gd name="T110" fmla="*/ 240 w 1088"/>
                <a:gd name="T111" fmla="*/ 444 h 1504"/>
                <a:gd name="T112" fmla="*/ 558 w 1088"/>
                <a:gd name="T113" fmla="*/ 733 h 1504"/>
                <a:gd name="T114" fmla="*/ 887 w 1088"/>
                <a:gd name="T115" fmla="*/ 1033 h 1504"/>
                <a:gd name="T116" fmla="*/ 1039 w 1088"/>
                <a:gd name="T117" fmla="*/ 1456 h 1504"/>
                <a:gd name="T118" fmla="*/ 991 w 1088"/>
                <a:gd name="T119" fmla="*/ 1456 h 1504"/>
                <a:gd name="T120" fmla="*/ 991 w 1088"/>
                <a:gd name="T121" fmla="*/ 1456 h 1504"/>
                <a:gd name="T122" fmla="*/ 991 w 1088"/>
                <a:gd name="T12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8" h="1504">
                  <a:moveTo>
                    <a:pt x="1088" y="1478"/>
                  </a:moveTo>
                  <a:cubicBezTo>
                    <a:pt x="1087" y="1299"/>
                    <a:pt x="1034" y="1144"/>
                    <a:pt x="925" y="1004"/>
                  </a:cubicBezTo>
                  <a:cubicBezTo>
                    <a:pt x="831" y="883"/>
                    <a:pt x="707" y="787"/>
                    <a:pt x="588" y="695"/>
                  </a:cubicBezTo>
                  <a:cubicBezTo>
                    <a:pt x="360" y="519"/>
                    <a:pt x="144" y="353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04"/>
                    <a:pt x="53" y="360"/>
                    <a:pt x="163" y="500"/>
                  </a:cubicBezTo>
                  <a:cubicBezTo>
                    <a:pt x="237" y="597"/>
                    <a:pt x="331" y="677"/>
                    <a:pt x="426" y="752"/>
                  </a:cubicBezTo>
                  <a:cubicBezTo>
                    <a:pt x="337" y="822"/>
                    <a:pt x="239" y="905"/>
                    <a:pt x="163" y="1004"/>
                  </a:cubicBezTo>
                  <a:cubicBezTo>
                    <a:pt x="53" y="1144"/>
                    <a:pt x="0" y="130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120" y="1504"/>
                    <a:pt x="120" y="1504"/>
                    <a:pt x="120" y="1504"/>
                  </a:cubicBezTo>
                  <a:cubicBezTo>
                    <a:pt x="133" y="1504"/>
                    <a:pt x="144" y="1493"/>
                    <a:pt x="144" y="1480"/>
                  </a:cubicBezTo>
                  <a:cubicBezTo>
                    <a:pt x="144" y="1455"/>
                    <a:pt x="145" y="1431"/>
                    <a:pt x="148" y="1408"/>
                  </a:cubicBezTo>
                  <a:cubicBezTo>
                    <a:pt x="318" y="1408"/>
                    <a:pt x="318" y="1408"/>
                    <a:pt x="318" y="1408"/>
                  </a:cubicBezTo>
                  <a:cubicBezTo>
                    <a:pt x="332" y="1408"/>
                    <a:pt x="342" y="1397"/>
                    <a:pt x="342" y="1384"/>
                  </a:cubicBezTo>
                  <a:cubicBezTo>
                    <a:pt x="342" y="1371"/>
                    <a:pt x="332" y="1360"/>
                    <a:pt x="318" y="1360"/>
                  </a:cubicBezTo>
                  <a:cubicBezTo>
                    <a:pt x="154" y="1360"/>
                    <a:pt x="154" y="1360"/>
                    <a:pt x="154" y="1360"/>
                  </a:cubicBezTo>
                  <a:cubicBezTo>
                    <a:pt x="164" y="1309"/>
                    <a:pt x="179" y="1261"/>
                    <a:pt x="199" y="1218"/>
                  </a:cubicBezTo>
                  <a:cubicBezTo>
                    <a:pt x="794" y="1218"/>
                    <a:pt x="794" y="1218"/>
                    <a:pt x="794" y="1218"/>
                  </a:cubicBezTo>
                  <a:cubicBezTo>
                    <a:pt x="807" y="1218"/>
                    <a:pt x="818" y="1207"/>
                    <a:pt x="818" y="1194"/>
                  </a:cubicBezTo>
                  <a:cubicBezTo>
                    <a:pt x="818" y="1180"/>
                    <a:pt x="807" y="1170"/>
                    <a:pt x="794" y="1170"/>
                  </a:cubicBezTo>
                  <a:cubicBezTo>
                    <a:pt x="224" y="1170"/>
                    <a:pt x="224" y="1170"/>
                    <a:pt x="224" y="1170"/>
                  </a:cubicBezTo>
                  <a:cubicBezTo>
                    <a:pt x="254" y="1119"/>
                    <a:pt x="291" y="1072"/>
                    <a:pt x="333" y="1027"/>
                  </a:cubicBezTo>
                  <a:cubicBezTo>
                    <a:pt x="626" y="1027"/>
                    <a:pt x="626" y="1027"/>
                    <a:pt x="626" y="1027"/>
                  </a:cubicBezTo>
                  <a:cubicBezTo>
                    <a:pt x="639" y="1027"/>
                    <a:pt x="650" y="1016"/>
                    <a:pt x="650" y="1003"/>
                  </a:cubicBezTo>
                  <a:cubicBezTo>
                    <a:pt x="650" y="990"/>
                    <a:pt x="639" y="979"/>
                    <a:pt x="626" y="979"/>
                  </a:cubicBezTo>
                  <a:cubicBezTo>
                    <a:pt x="382" y="979"/>
                    <a:pt x="382" y="979"/>
                    <a:pt x="382" y="979"/>
                  </a:cubicBezTo>
                  <a:cubicBezTo>
                    <a:pt x="431" y="933"/>
                    <a:pt x="485" y="889"/>
                    <a:pt x="544" y="843"/>
                  </a:cubicBezTo>
                  <a:cubicBezTo>
                    <a:pt x="755" y="1007"/>
                    <a:pt x="944" y="1173"/>
                    <a:pt x="944" y="1480"/>
                  </a:cubicBezTo>
                  <a:cubicBezTo>
                    <a:pt x="944" y="1493"/>
                    <a:pt x="954" y="1504"/>
                    <a:pt x="968" y="1504"/>
                  </a:cubicBezTo>
                  <a:cubicBezTo>
                    <a:pt x="1064" y="1504"/>
                    <a:pt x="1064" y="1504"/>
                    <a:pt x="1064" y="1504"/>
                  </a:cubicBezTo>
                  <a:cubicBezTo>
                    <a:pt x="1077" y="1504"/>
                    <a:pt x="1088" y="1493"/>
                    <a:pt x="1088" y="1480"/>
                  </a:cubicBezTo>
                  <a:cubicBezTo>
                    <a:pt x="1088" y="1479"/>
                    <a:pt x="1088" y="1479"/>
                    <a:pt x="1088" y="1478"/>
                  </a:cubicBezTo>
                  <a:close/>
                  <a:moveTo>
                    <a:pt x="306" y="985"/>
                  </a:moveTo>
                  <a:cubicBezTo>
                    <a:pt x="305" y="986"/>
                    <a:pt x="304" y="987"/>
                    <a:pt x="303" y="988"/>
                  </a:cubicBezTo>
                  <a:cubicBezTo>
                    <a:pt x="277" y="1016"/>
                    <a:pt x="252" y="1044"/>
                    <a:pt x="229" y="1074"/>
                  </a:cubicBezTo>
                  <a:cubicBezTo>
                    <a:pt x="204" y="1108"/>
                    <a:pt x="182" y="1144"/>
                    <a:pt x="164" y="1181"/>
                  </a:cubicBezTo>
                  <a:cubicBezTo>
                    <a:pt x="163" y="1182"/>
                    <a:pt x="162" y="1184"/>
                    <a:pt x="161" y="1185"/>
                  </a:cubicBezTo>
                  <a:cubicBezTo>
                    <a:pt x="132" y="1246"/>
                    <a:pt x="112" y="1311"/>
                    <a:pt x="103" y="1379"/>
                  </a:cubicBezTo>
                  <a:cubicBezTo>
                    <a:pt x="103" y="1380"/>
                    <a:pt x="102" y="1381"/>
                    <a:pt x="102" y="1382"/>
                  </a:cubicBezTo>
                  <a:cubicBezTo>
                    <a:pt x="99" y="1406"/>
                    <a:pt x="97" y="1431"/>
                    <a:pt x="96" y="1456"/>
                  </a:cubicBezTo>
                  <a:cubicBezTo>
                    <a:pt x="48" y="1456"/>
                    <a:pt x="48" y="1456"/>
                    <a:pt x="48" y="1456"/>
                  </a:cubicBezTo>
                  <a:cubicBezTo>
                    <a:pt x="53" y="1297"/>
                    <a:pt x="103" y="1159"/>
                    <a:pt x="200" y="1033"/>
                  </a:cubicBezTo>
                  <a:cubicBezTo>
                    <a:pt x="277" y="935"/>
                    <a:pt x="376" y="852"/>
                    <a:pt x="465" y="782"/>
                  </a:cubicBezTo>
                  <a:cubicBezTo>
                    <a:pt x="477" y="791"/>
                    <a:pt x="488" y="800"/>
                    <a:pt x="500" y="809"/>
                  </a:cubicBezTo>
                  <a:cubicBezTo>
                    <a:pt x="501" y="810"/>
                    <a:pt x="503" y="811"/>
                    <a:pt x="505" y="813"/>
                  </a:cubicBezTo>
                  <a:cubicBezTo>
                    <a:pt x="434" y="868"/>
                    <a:pt x="366" y="924"/>
                    <a:pt x="306" y="985"/>
                  </a:cubicBezTo>
                  <a:close/>
                  <a:moveTo>
                    <a:pt x="991" y="1456"/>
                  </a:moveTo>
                  <a:cubicBezTo>
                    <a:pt x="987" y="1307"/>
                    <a:pt x="939" y="1178"/>
                    <a:pt x="847" y="1060"/>
                  </a:cubicBezTo>
                  <a:cubicBezTo>
                    <a:pt x="761" y="950"/>
                    <a:pt x="649" y="863"/>
                    <a:pt x="529" y="771"/>
                  </a:cubicBezTo>
                  <a:cubicBezTo>
                    <a:pt x="412" y="681"/>
                    <a:pt x="291" y="587"/>
                    <a:pt x="200" y="471"/>
                  </a:cubicBezTo>
                  <a:cubicBezTo>
                    <a:pt x="103" y="345"/>
                    <a:pt x="53" y="207"/>
                    <a:pt x="48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1" y="197"/>
                    <a:pt x="148" y="326"/>
                    <a:pt x="240" y="444"/>
                  </a:cubicBezTo>
                  <a:cubicBezTo>
                    <a:pt x="326" y="554"/>
                    <a:pt x="439" y="641"/>
                    <a:pt x="558" y="733"/>
                  </a:cubicBezTo>
                  <a:cubicBezTo>
                    <a:pt x="676" y="823"/>
                    <a:pt x="797" y="917"/>
                    <a:pt x="887" y="1033"/>
                  </a:cubicBezTo>
                  <a:cubicBezTo>
                    <a:pt x="985" y="1159"/>
                    <a:pt x="1035" y="1297"/>
                    <a:pt x="1039" y="1456"/>
                  </a:cubicBezTo>
                  <a:lnTo>
                    <a:pt x="991" y="1456"/>
                  </a:lnTo>
                  <a:close/>
                  <a:moveTo>
                    <a:pt x="991" y="1456"/>
                  </a:moveTo>
                  <a:cubicBezTo>
                    <a:pt x="991" y="1456"/>
                    <a:pt x="991" y="1456"/>
                    <a:pt x="991" y="145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6" name="Freeform 87"/>
            <p:cNvSpPr>
              <a:spLocks noEditPoints="1"/>
            </p:cNvSpPr>
            <p:nvPr/>
          </p:nvSpPr>
          <p:spPr bwMode="auto">
            <a:xfrm>
              <a:off x="12060238" y="3886201"/>
              <a:ext cx="631825" cy="209550"/>
            </a:xfrm>
            <a:custGeom>
              <a:avLst/>
              <a:gdLst>
                <a:gd name="T0" fmla="*/ 24 w 144"/>
                <a:gd name="T1" fmla="*/ 0 h 48"/>
                <a:gd name="T2" fmla="*/ 0 w 144"/>
                <a:gd name="T3" fmla="*/ 24 h 48"/>
                <a:gd name="T4" fmla="*/ 24 w 144"/>
                <a:gd name="T5" fmla="*/ 48 h 48"/>
                <a:gd name="T6" fmla="*/ 120 w 144"/>
                <a:gd name="T7" fmla="*/ 48 h 48"/>
                <a:gd name="T8" fmla="*/ 144 w 144"/>
                <a:gd name="T9" fmla="*/ 24 h 48"/>
                <a:gd name="T10" fmla="*/ 120 w 144"/>
                <a:gd name="T11" fmla="*/ 0 h 48"/>
                <a:gd name="T12" fmla="*/ 24 w 144"/>
                <a:gd name="T13" fmla="*/ 0 h 48"/>
                <a:gd name="T14" fmla="*/ 24 w 144"/>
                <a:gd name="T15" fmla="*/ 0 h 48"/>
                <a:gd name="T16" fmla="*/ 24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lnTo>
                    <a:pt x="24" y="0"/>
                  </a:ln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7" name="Freeform 88"/>
            <p:cNvSpPr>
              <a:spLocks noEditPoints="1"/>
            </p:cNvSpPr>
            <p:nvPr/>
          </p:nvSpPr>
          <p:spPr bwMode="auto">
            <a:xfrm>
              <a:off x="11749088" y="2644776"/>
              <a:ext cx="3900488" cy="3100388"/>
            </a:xfrm>
            <a:custGeom>
              <a:avLst/>
              <a:gdLst>
                <a:gd name="T0" fmla="*/ 24 w 889"/>
                <a:gd name="T1" fmla="*/ 144 h 714"/>
                <a:gd name="T2" fmla="*/ 735 w 889"/>
                <a:gd name="T3" fmla="*/ 144 h 714"/>
                <a:gd name="T4" fmla="*/ 690 w 889"/>
                <a:gd name="T5" fmla="*/ 286 h 714"/>
                <a:gd name="T6" fmla="*/ 287 w 889"/>
                <a:gd name="T7" fmla="*/ 286 h 714"/>
                <a:gd name="T8" fmla="*/ 263 w 889"/>
                <a:gd name="T9" fmla="*/ 310 h 714"/>
                <a:gd name="T10" fmla="*/ 287 w 889"/>
                <a:gd name="T11" fmla="*/ 334 h 714"/>
                <a:gd name="T12" fmla="*/ 665 w 889"/>
                <a:gd name="T13" fmla="*/ 334 h 714"/>
                <a:gd name="T14" fmla="*/ 556 w 889"/>
                <a:gd name="T15" fmla="*/ 477 h 714"/>
                <a:gd name="T16" fmla="*/ 262 w 889"/>
                <a:gd name="T17" fmla="*/ 477 h 714"/>
                <a:gd name="T18" fmla="*/ 238 w 889"/>
                <a:gd name="T19" fmla="*/ 501 h 714"/>
                <a:gd name="T20" fmla="*/ 262 w 889"/>
                <a:gd name="T21" fmla="*/ 525 h 714"/>
                <a:gd name="T22" fmla="*/ 508 w 889"/>
                <a:gd name="T23" fmla="*/ 525 h 714"/>
                <a:gd name="T24" fmla="*/ 407 w 889"/>
                <a:gd name="T25" fmla="*/ 611 h 714"/>
                <a:gd name="T26" fmla="*/ 404 w 889"/>
                <a:gd name="T27" fmla="*/ 645 h 714"/>
                <a:gd name="T28" fmla="*/ 438 w 889"/>
                <a:gd name="T29" fmla="*/ 649 h 714"/>
                <a:gd name="T30" fmla="*/ 725 w 889"/>
                <a:gd name="T31" fmla="*/ 324 h 714"/>
                <a:gd name="T32" fmla="*/ 728 w 889"/>
                <a:gd name="T33" fmla="*/ 318 h 714"/>
                <a:gd name="T34" fmla="*/ 786 w 889"/>
                <a:gd name="T35" fmla="*/ 125 h 714"/>
                <a:gd name="T36" fmla="*/ 786 w 889"/>
                <a:gd name="T37" fmla="*/ 121 h 714"/>
                <a:gd name="T38" fmla="*/ 792 w 889"/>
                <a:gd name="T39" fmla="*/ 48 h 714"/>
                <a:gd name="T40" fmla="*/ 840 w 889"/>
                <a:gd name="T41" fmla="*/ 48 h 714"/>
                <a:gd name="T42" fmla="*/ 688 w 889"/>
                <a:gd name="T43" fmla="*/ 471 h 714"/>
                <a:gd name="T44" fmla="*/ 485 w 889"/>
                <a:gd name="T45" fmla="*/ 672 h 714"/>
                <a:gd name="T46" fmla="*/ 482 w 889"/>
                <a:gd name="T47" fmla="*/ 706 h 714"/>
                <a:gd name="T48" fmla="*/ 500 w 889"/>
                <a:gd name="T49" fmla="*/ 714 h 714"/>
                <a:gd name="T50" fmla="*/ 516 w 889"/>
                <a:gd name="T51" fmla="*/ 709 h 714"/>
                <a:gd name="T52" fmla="*/ 726 w 889"/>
                <a:gd name="T53" fmla="*/ 500 h 714"/>
                <a:gd name="T54" fmla="*/ 889 w 889"/>
                <a:gd name="T55" fmla="*/ 24 h 714"/>
                <a:gd name="T56" fmla="*/ 865 w 889"/>
                <a:gd name="T57" fmla="*/ 0 h 714"/>
                <a:gd name="T58" fmla="*/ 769 w 889"/>
                <a:gd name="T59" fmla="*/ 0 h 714"/>
                <a:gd name="T60" fmla="*/ 745 w 889"/>
                <a:gd name="T61" fmla="*/ 24 h 714"/>
                <a:gd name="T62" fmla="*/ 741 w 889"/>
                <a:gd name="T63" fmla="*/ 96 h 714"/>
                <a:gd name="T64" fmla="*/ 24 w 889"/>
                <a:gd name="T65" fmla="*/ 96 h 714"/>
                <a:gd name="T66" fmla="*/ 0 w 889"/>
                <a:gd name="T67" fmla="*/ 120 h 714"/>
                <a:gd name="T68" fmla="*/ 24 w 889"/>
                <a:gd name="T69" fmla="*/ 144 h 714"/>
                <a:gd name="T70" fmla="*/ 24 w 889"/>
                <a:gd name="T71" fmla="*/ 144 h 714"/>
                <a:gd name="T72" fmla="*/ 24 w 889"/>
                <a:gd name="T73" fmla="*/ 14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9" h="714">
                  <a:moveTo>
                    <a:pt x="24" y="144"/>
                  </a:moveTo>
                  <a:cubicBezTo>
                    <a:pt x="735" y="144"/>
                    <a:pt x="735" y="144"/>
                    <a:pt x="735" y="144"/>
                  </a:cubicBezTo>
                  <a:cubicBezTo>
                    <a:pt x="726" y="195"/>
                    <a:pt x="711" y="242"/>
                    <a:pt x="690" y="286"/>
                  </a:cubicBezTo>
                  <a:cubicBezTo>
                    <a:pt x="287" y="286"/>
                    <a:pt x="287" y="286"/>
                    <a:pt x="287" y="286"/>
                  </a:cubicBezTo>
                  <a:cubicBezTo>
                    <a:pt x="274" y="286"/>
                    <a:pt x="263" y="297"/>
                    <a:pt x="263" y="310"/>
                  </a:cubicBezTo>
                  <a:cubicBezTo>
                    <a:pt x="263" y="324"/>
                    <a:pt x="274" y="334"/>
                    <a:pt x="287" y="334"/>
                  </a:cubicBezTo>
                  <a:cubicBezTo>
                    <a:pt x="665" y="334"/>
                    <a:pt x="665" y="334"/>
                    <a:pt x="665" y="334"/>
                  </a:cubicBezTo>
                  <a:cubicBezTo>
                    <a:pt x="636" y="385"/>
                    <a:pt x="599" y="432"/>
                    <a:pt x="556" y="477"/>
                  </a:cubicBezTo>
                  <a:cubicBezTo>
                    <a:pt x="262" y="477"/>
                    <a:pt x="262" y="477"/>
                    <a:pt x="262" y="477"/>
                  </a:cubicBezTo>
                  <a:cubicBezTo>
                    <a:pt x="249" y="477"/>
                    <a:pt x="238" y="488"/>
                    <a:pt x="238" y="501"/>
                  </a:cubicBezTo>
                  <a:cubicBezTo>
                    <a:pt x="238" y="514"/>
                    <a:pt x="249" y="525"/>
                    <a:pt x="262" y="525"/>
                  </a:cubicBezTo>
                  <a:cubicBezTo>
                    <a:pt x="508" y="525"/>
                    <a:pt x="508" y="525"/>
                    <a:pt x="508" y="525"/>
                  </a:cubicBezTo>
                  <a:cubicBezTo>
                    <a:pt x="477" y="554"/>
                    <a:pt x="443" y="582"/>
                    <a:pt x="407" y="611"/>
                  </a:cubicBezTo>
                  <a:cubicBezTo>
                    <a:pt x="397" y="620"/>
                    <a:pt x="396" y="635"/>
                    <a:pt x="404" y="645"/>
                  </a:cubicBezTo>
                  <a:cubicBezTo>
                    <a:pt x="412" y="655"/>
                    <a:pt x="427" y="657"/>
                    <a:pt x="438" y="649"/>
                  </a:cubicBezTo>
                  <a:cubicBezTo>
                    <a:pt x="544" y="562"/>
                    <a:pt x="656" y="462"/>
                    <a:pt x="725" y="324"/>
                  </a:cubicBezTo>
                  <a:cubicBezTo>
                    <a:pt x="726" y="322"/>
                    <a:pt x="727" y="320"/>
                    <a:pt x="728" y="318"/>
                  </a:cubicBezTo>
                  <a:cubicBezTo>
                    <a:pt x="755" y="261"/>
                    <a:pt x="776" y="197"/>
                    <a:pt x="786" y="125"/>
                  </a:cubicBezTo>
                  <a:cubicBezTo>
                    <a:pt x="786" y="124"/>
                    <a:pt x="786" y="123"/>
                    <a:pt x="786" y="121"/>
                  </a:cubicBezTo>
                  <a:cubicBezTo>
                    <a:pt x="789" y="98"/>
                    <a:pt x="791" y="73"/>
                    <a:pt x="792" y="48"/>
                  </a:cubicBezTo>
                  <a:cubicBezTo>
                    <a:pt x="840" y="48"/>
                    <a:pt x="840" y="48"/>
                    <a:pt x="840" y="48"/>
                  </a:cubicBezTo>
                  <a:cubicBezTo>
                    <a:pt x="836" y="207"/>
                    <a:pt x="786" y="345"/>
                    <a:pt x="688" y="471"/>
                  </a:cubicBezTo>
                  <a:cubicBezTo>
                    <a:pt x="638" y="535"/>
                    <a:pt x="574" y="599"/>
                    <a:pt x="485" y="672"/>
                  </a:cubicBezTo>
                  <a:cubicBezTo>
                    <a:pt x="475" y="680"/>
                    <a:pt x="473" y="695"/>
                    <a:pt x="482" y="706"/>
                  </a:cubicBezTo>
                  <a:cubicBezTo>
                    <a:pt x="487" y="711"/>
                    <a:pt x="493" y="714"/>
                    <a:pt x="500" y="714"/>
                  </a:cubicBezTo>
                  <a:cubicBezTo>
                    <a:pt x="506" y="714"/>
                    <a:pt x="511" y="713"/>
                    <a:pt x="516" y="709"/>
                  </a:cubicBezTo>
                  <a:cubicBezTo>
                    <a:pt x="607" y="634"/>
                    <a:pt x="674" y="568"/>
                    <a:pt x="726" y="500"/>
                  </a:cubicBezTo>
                  <a:cubicBezTo>
                    <a:pt x="835" y="360"/>
                    <a:pt x="889" y="204"/>
                    <a:pt x="889" y="24"/>
                  </a:cubicBezTo>
                  <a:cubicBezTo>
                    <a:pt x="889" y="11"/>
                    <a:pt x="878" y="0"/>
                    <a:pt x="865" y="0"/>
                  </a:cubicBezTo>
                  <a:cubicBezTo>
                    <a:pt x="769" y="0"/>
                    <a:pt x="769" y="0"/>
                    <a:pt x="769" y="0"/>
                  </a:cubicBezTo>
                  <a:cubicBezTo>
                    <a:pt x="755" y="0"/>
                    <a:pt x="745" y="11"/>
                    <a:pt x="745" y="24"/>
                  </a:cubicBezTo>
                  <a:cubicBezTo>
                    <a:pt x="745" y="49"/>
                    <a:pt x="743" y="73"/>
                    <a:pt x="741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8" name="Freeform 89"/>
            <p:cNvSpPr>
              <a:spLocks noEditPoints="1"/>
            </p:cNvSpPr>
            <p:nvPr/>
          </p:nvSpPr>
          <p:spPr bwMode="auto">
            <a:xfrm>
              <a:off x="12587288" y="8548688"/>
              <a:ext cx="2184400" cy="209550"/>
            </a:xfrm>
            <a:custGeom>
              <a:avLst/>
              <a:gdLst>
                <a:gd name="T0" fmla="*/ 474 w 498"/>
                <a:gd name="T1" fmla="*/ 0 h 48"/>
                <a:gd name="T2" fmla="*/ 24 w 498"/>
                <a:gd name="T3" fmla="*/ 0 h 48"/>
                <a:gd name="T4" fmla="*/ 0 w 498"/>
                <a:gd name="T5" fmla="*/ 24 h 48"/>
                <a:gd name="T6" fmla="*/ 24 w 498"/>
                <a:gd name="T7" fmla="*/ 48 h 48"/>
                <a:gd name="T8" fmla="*/ 474 w 498"/>
                <a:gd name="T9" fmla="*/ 48 h 48"/>
                <a:gd name="T10" fmla="*/ 498 w 498"/>
                <a:gd name="T11" fmla="*/ 24 h 48"/>
                <a:gd name="T12" fmla="*/ 474 w 498"/>
                <a:gd name="T13" fmla="*/ 0 h 48"/>
                <a:gd name="T14" fmla="*/ 474 w 498"/>
                <a:gd name="T15" fmla="*/ 0 h 48"/>
                <a:gd name="T16" fmla="*/ 474 w 49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8" h="48">
                  <a:moveTo>
                    <a:pt x="47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74" y="48"/>
                    <a:pt x="474" y="48"/>
                    <a:pt x="474" y="48"/>
                  </a:cubicBezTo>
                  <a:cubicBezTo>
                    <a:pt x="487" y="48"/>
                    <a:pt x="498" y="37"/>
                    <a:pt x="498" y="24"/>
                  </a:cubicBezTo>
                  <a:cubicBezTo>
                    <a:pt x="498" y="11"/>
                    <a:pt x="487" y="0"/>
                    <a:pt x="474" y="0"/>
                  </a:cubicBezTo>
                  <a:close/>
                  <a:moveTo>
                    <a:pt x="474" y="0"/>
                  </a:moveTo>
                  <a:cubicBezTo>
                    <a:pt x="474" y="0"/>
                    <a:pt x="474" y="0"/>
                    <a:pt x="47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39" name="Group 174"/>
          <p:cNvGrpSpPr>
            <a:grpSpLocks noChangeAspect="1"/>
          </p:cNvGrpSpPr>
          <p:nvPr/>
        </p:nvGrpSpPr>
        <p:grpSpPr>
          <a:xfrm>
            <a:off x="2749199" y="2175113"/>
            <a:ext cx="446777" cy="442162"/>
            <a:chOff x="7440613" y="2109788"/>
            <a:chExt cx="6608763" cy="6540500"/>
          </a:xfrm>
          <a:solidFill>
            <a:srgbClr val="FFBC8F"/>
          </a:solidFill>
        </p:grpSpPr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7440613" y="2109788"/>
              <a:ext cx="6608763" cy="6540500"/>
            </a:xfrm>
            <a:custGeom>
              <a:avLst/>
              <a:gdLst>
                <a:gd name="T0" fmla="*/ 1075 w 1508"/>
                <a:gd name="T1" fmla="*/ 819 h 1506"/>
                <a:gd name="T2" fmla="*/ 1199 w 1508"/>
                <a:gd name="T3" fmla="*/ 627 h 1506"/>
                <a:gd name="T4" fmla="*/ 1284 w 1508"/>
                <a:gd name="T5" fmla="*/ 485 h 1506"/>
                <a:gd name="T6" fmla="*/ 1256 w 1508"/>
                <a:gd name="T7" fmla="*/ 297 h 1506"/>
                <a:gd name="T8" fmla="*/ 1043 w 1508"/>
                <a:gd name="T9" fmla="*/ 218 h 1506"/>
                <a:gd name="T10" fmla="*/ 1040 w 1508"/>
                <a:gd name="T11" fmla="*/ 218 h 1506"/>
                <a:gd name="T12" fmla="*/ 1036 w 1508"/>
                <a:gd name="T13" fmla="*/ 218 h 1506"/>
                <a:gd name="T14" fmla="*/ 1032 w 1508"/>
                <a:gd name="T15" fmla="*/ 219 h 1506"/>
                <a:gd name="T16" fmla="*/ 1028 w 1508"/>
                <a:gd name="T17" fmla="*/ 221 h 1506"/>
                <a:gd name="T18" fmla="*/ 1026 w 1508"/>
                <a:gd name="T19" fmla="*/ 223 h 1506"/>
                <a:gd name="T20" fmla="*/ 916 w 1508"/>
                <a:gd name="T21" fmla="*/ 309 h 1506"/>
                <a:gd name="T22" fmla="*/ 592 w 1508"/>
                <a:gd name="T23" fmla="*/ 531 h 1506"/>
                <a:gd name="T24" fmla="*/ 299 w 1508"/>
                <a:gd name="T25" fmla="*/ 9 h 1506"/>
                <a:gd name="T26" fmla="*/ 36 w 1508"/>
                <a:gd name="T27" fmla="*/ 272 h 1506"/>
                <a:gd name="T28" fmla="*/ 460 w 1508"/>
                <a:gd name="T29" fmla="*/ 663 h 1506"/>
                <a:gd name="T30" fmla="*/ 345 w 1508"/>
                <a:gd name="T31" fmla="*/ 845 h 1506"/>
                <a:gd name="T32" fmla="*/ 392 w 1508"/>
                <a:gd name="T33" fmla="*/ 1003 h 1506"/>
                <a:gd name="T34" fmla="*/ 3 w 1508"/>
                <a:gd name="T35" fmla="*/ 936 h 1506"/>
                <a:gd name="T36" fmla="*/ 116 w 1508"/>
                <a:gd name="T37" fmla="*/ 1298 h 1506"/>
                <a:gd name="T38" fmla="*/ 208 w 1508"/>
                <a:gd name="T39" fmla="*/ 1392 h 1506"/>
                <a:gd name="T40" fmla="*/ 548 w 1508"/>
                <a:gd name="T41" fmla="*/ 1499 h 1506"/>
                <a:gd name="T42" fmla="*/ 589 w 1508"/>
                <a:gd name="T43" fmla="*/ 1487 h 1506"/>
                <a:gd name="T44" fmla="*/ 629 w 1508"/>
                <a:gd name="T45" fmla="*/ 1163 h 1506"/>
                <a:gd name="T46" fmla="*/ 909 w 1508"/>
                <a:gd name="T47" fmla="*/ 917 h 1506"/>
                <a:gd name="T48" fmla="*/ 845 w 1508"/>
                <a:gd name="T49" fmla="*/ 1082 h 1506"/>
                <a:gd name="T50" fmla="*/ 1270 w 1508"/>
                <a:gd name="T51" fmla="*/ 1473 h 1506"/>
                <a:gd name="T52" fmla="*/ 638 w 1508"/>
                <a:gd name="T53" fmla="*/ 417 h 1506"/>
                <a:gd name="T54" fmla="*/ 477 w 1508"/>
                <a:gd name="T55" fmla="*/ 256 h 1506"/>
                <a:gd name="T56" fmla="*/ 129 w 1508"/>
                <a:gd name="T57" fmla="*/ 213 h 1506"/>
                <a:gd name="T58" fmla="*/ 273 w 1508"/>
                <a:gd name="T59" fmla="*/ 323 h 1506"/>
                <a:gd name="T60" fmla="*/ 205 w 1508"/>
                <a:gd name="T61" fmla="*/ 137 h 1506"/>
                <a:gd name="T62" fmla="*/ 350 w 1508"/>
                <a:gd name="T63" fmla="*/ 247 h 1506"/>
                <a:gd name="T64" fmla="*/ 282 w 1508"/>
                <a:gd name="T65" fmla="*/ 60 h 1506"/>
                <a:gd name="T66" fmla="*/ 307 w 1508"/>
                <a:gd name="T67" fmla="*/ 357 h 1506"/>
                <a:gd name="T68" fmla="*/ 443 w 1508"/>
                <a:gd name="T69" fmla="*/ 612 h 1506"/>
                <a:gd name="T70" fmla="*/ 485 w 1508"/>
                <a:gd name="T71" fmla="*/ 570 h 1506"/>
                <a:gd name="T72" fmla="*/ 519 w 1508"/>
                <a:gd name="T73" fmla="*/ 536 h 1506"/>
                <a:gd name="T74" fmla="*/ 562 w 1508"/>
                <a:gd name="T75" fmla="*/ 493 h 1506"/>
                <a:gd name="T76" fmla="*/ 1150 w 1508"/>
                <a:gd name="T77" fmla="*/ 384 h 1506"/>
                <a:gd name="T78" fmla="*/ 1184 w 1508"/>
                <a:gd name="T79" fmla="*/ 351 h 1506"/>
                <a:gd name="T80" fmla="*/ 1178 w 1508"/>
                <a:gd name="T81" fmla="*/ 286 h 1506"/>
                <a:gd name="T82" fmla="*/ 1242 w 1508"/>
                <a:gd name="T83" fmla="*/ 459 h 1506"/>
                <a:gd name="T84" fmla="*/ 1041 w 1508"/>
                <a:gd name="T85" fmla="*/ 276 h 1506"/>
                <a:gd name="T86" fmla="*/ 182 w 1508"/>
                <a:gd name="T87" fmla="*/ 1133 h 1506"/>
                <a:gd name="T88" fmla="*/ 548 w 1508"/>
                <a:gd name="T89" fmla="*/ 1431 h 1506"/>
                <a:gd name="T90" fmla="*/ 379 w 1508"/>
                <a:gd name="T91" fmla="*/ 1053 h 1506"/>
                <a:gd name="T92" fmla="*/ 548 w 1508"/>
                <a:gd name="T93" fmla="*/ 1431 h 1506"/>
                <a:gd name="T94" fmla="*/ 430 w 1508"/>
                <a:gd name="T95" fmla="*/ 1033 h 1506"/>
                <a:gd name="T96" fmla="*/ 485 w 1508"/>
                <a:gd name="T97" fmla="*/ 1091 h 1506"/>
                <a:gd name="T98" fmla="*/ 899 w 1508"/>
                <a:gd name="T99" fmla="*/ 360 h 1506"/>
                <a:gd name="T100" fmla="*/ 896 w 1508"/>
                <a:gd name="T101" fmla="*/ 1065 h 1506"/>
                <a:gd name="T102" fmla="*/ 1066 w 1508"/>
                <a:gd name="T103" fmla="*/ 1140 h 1506"/>
                <a:gd name="T104" fmla="*/ 973 w 1508"/>
                <a:gd name="T105" fmla="*/ 989 h 1506"/>
                <a:gd name="T106" fmla="*/ 1126 w 1508"/>
                <a:gd name="T107" fmla="*/ 1057 h 1506"/>
                <a:gd name="T108" fmla="*/ 1160 w 1508"/>
                <a:gd name="T109" fmla="*/ 1023 h 1506"/>
                <a:gd name="T110" fmla="*/ 1253 w 1508"/>
                <a:gd name="T111" fmla="*/ 1032 h 1506"/>
                <a:gd name="T112" fmla="*/ 1253 w 1508"/>
                <a:gd name="T113" fmla="*/ 1422 h 1506"/>
                <a:gd name="T114" fmla="*/ 1295 w 1508"/>
                <a:gd name="T115" fmla="*/ 1379 h 1506"/>
                <a:gd name="T116" fmla="*/ 1168 w 1508"/>
                <a:gd name="T117" fmla="*/ 1184 h 1506"/>
                <a:gd name="T118" fmla="*/ 1329 w 1508"/>
                <a:gd name="T119" fmla="*/ 1346 h 1506"/>
                <a:gd name="T120" fmla="*/ 1287 w 1508"/>
                <a:gd name="T121" fmla="*/ 1065 h 1506"/>
                <a:gd name="T122" fmla="*/ 1406 w 1508"/>
                <a:gd name="T123" fmla="*/ 126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8" h="1506">
                  <a:moveTo>
                    <a:pt x="1499" y="1210"/>
                  </a:moveTo>
                  <a:cubicBezTo>
                    <a:pt x="1108" y="819"/>
                    <a:pt x="1108" y="819"/>
                    <a:pt x="1108" y="819"/>
                  </a:cubicBezTo>
                  <a:cubicBezTo>
                    <a:pt x="1099" y="810"/>
                    <a:pt x="1084" y="810"/>
                    <a:pt x="1075" y="819"/>
                  </a:cubicBezTo>
                  <a:cubicBezTo>
                    <a:pt x="977" y="917"/>
                    <a:pt x="977" y="917"/>
                    <a:pt x="977" y="917"/>
                  </a:cubicBezTo>
                  <a:cubicBezTo>
                    <a:pt x="943" y="883"/>
                    <a:pt x="943" y="883"/>
                    <a:pt x="943" y="883"/>
                  </a:cubicBezTo>
                  <a:cubicBezTo>
                    <a:pt x="1199" y="627"/>
                    <a:pt x="1199" y="627"/>
                    <a:pt x="1199" y="627"/>
                  </a:cubicBezTo>
                  <a:cubicBezTo>
                    <a:pt x="1209" y="617"/>
                    <a:pt x="1209" y="602"/>
                    <a:pt x="1199" y="593"/>
                  </a:cubicBezTo>
                  <a:cubicBezTo>
                    <a:pt x="1187" y="581"/>
                    <a:pt x="1187" y="581"/>
                    <a:pt x="1187" y="581"/>
                  </a:cubicBezTo>
                  <a:cubicBezTo>
                    <a:pt x="1284" y="485"/>
                    <a:pt x="1284" y="485"/>
                    <a:pt x="1284" y="485"/>
                  </a:cubicBezTo>
                  <a:cubicBezTo>
                    <a:pt x="1289" y="480"/>
                    <a:pt x="1291" y="473"/>
                    <a:pt x="1291" y="466"/>
                  </a:cubicBezTo>
                  <a:cubicBezTo>
                    <a:pt x="1281" y="349"/>
                    <a:pt x="1281" y="349"/>
                    <a:pt x="1281" y="349"/>
                  </a:cubicBezTo>
                  <a:cubicBezTo>
                    <a:pt x="1279" y="331"/>
                    <a:pt x="1269" y="309"/>
                    <a:pt x="1256" y="297"/>
                  </a:cubicBezTo>
                  <a:cubicBezTo>
                    <a:pt x="1212" y="252"/>
                    <a:pt x="1212" y="252"/>
                    <a:pt x="1212" y="252"/>
                  </a:cubicBezTo>
                  <a:cubicBezTo>
                    <a:pt x="1199" y="240"/>
                    <a:pt x="1177" y="229"/>
                    <a:pt x="1160" y="228"/>
                  </a:cubicBezTo>
                  <a:cubicBezTo>
                    <a:pt x="1043" y="218"/>
                    <a:pt x="1043" y="218"/>
                    <a:pt x="1043" y="218"/>
                  </a:cubicBezTo>
                  <a:cubicBezTo>
                    <a:pt x="1043" y="218"/>
                    <a:pt x="1042" y="218"/>
                    <a:pt x="1042" y="218"/>
                  </a:cubicBezTo>
                  <a:cubicBezTo>
                    <a:pt x="1042" y="218"/>
                    <a:pt x="1041" y="218"/>
                    <a:pt x="1040" y="218"/>
                  </a:cubicBezTo>
                  <a:cubicBezTo>
                    <a:pt x="1040" y="218"/>
                    <a:pt x="1040" y="218"/>
                    <a:pt x="1040" y="218"/>
                  </a:cubicBezTo>
                  <a:cubicBezTo>
                    <a:pt x="1039" y="218"/>
                    <a:pt x="1038" y="218"/>
                    <a:pt x="1038" y="218"/>
                  </a:cubicBezTo>
                  <a:cubicBezTo>
                    <a:pt x="1038" y="218"/>
                    <a:pt x="1037" y="218"/>
                    <a:pt x="1037" y="218"/>
                  </a:cubicBezTo>
                  <a:cubicBezTo>
                    <a:pt x="1037" y="218"/>
                    <a:pt x="1036" y="218"/>
                    <a:pt x="1036" y="218"/>
                  </a:cubicBezTo>
                  <a:cubicBezTo>
                    <a:pt x="1035" y="218"/>
                    <a:pt x="1035" y="218"/>
                    <a:pt x="1035" y="218"/>
                  </a:cubicBezTo>
                  <a:cubicBezTo>
                    <a:pt x="1034" y="219"/>
                    <a:pt x="1034" y="219"/>
                    <a:pt x="1033" y="219"/>
                  </a:cubicBezTo>
                  <a:cubicBezTo>
                    <a:pt x="1033" y="219"/>
                    <a:pt x="1033" y="219"/>
                    <a:pt x="1032" y="219"/>
                  </a:cubicBezTo>
                  <a:cubicBezTo>
                    <a:pt x="1032" y="219"/>
                    <a:pt x="1031" y="220"/>
                    <a:pt x="1031" y="220"/>
                  </a:cubicBezTo>
                  <a:cubicBezTo>
                    <a:pt x="1030" y="220"/>
                    <a:pt x="1030" y="220"/>
                    <a:pt x="1030" y="220"/>
                  </a:cubicBezTo>
                  <a:cubicBezTo>
                    <a:pt x="1029" y="221"/>
                    <a:pt x="1029" y="221"/>
                    <a:pt x="1028" y="221"/>
                  </a:cubicBezTo>
                  <a:cubicBezTo>
                    <a:pt x="1028" y="221"/>
                    <a:pt x="1028" y="221"/>
                    <a:pt x="1028" y="221"/>
                  </a:cubicBezTo>
                  <a:cubicBezTo>
                    <a:pt x="1027" y="222"/>
                    <a:pt x="1027" y="222"/>
                    <a:pt x="1026" y="223"/>
                  </a:cubicBezTo>
                  <a:cubicBezTo>
                    <a:pt x="1026" y="223"/>
                    <a:pt x="1026" y="223"/>
                    <a:pt x="1026" y="223"/>
                  </a:cubicBezTo>
                  <a:cubicBezTo>
                    <a:pt x="1025" y="224"/>
                    <a:pt x="1024" y="224"/>
                    <a:pt x="1024" y="225"/>
                  </a:cubicBezTo>
                  <a:cubicBezTo>
                    <a:pt x="928" y="321"/>
                    <a:pt x="928" y="321"/>
                    <a:pt x="928" y="321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06" y="300"/>
                    <a:pt x="891" y="300"/>
                    <a:pt x="882" y="309"/>
                  </a:cubicBezTo>
                  <a:cubicBezTo>
                    <a:pt x="625" y="565"/>
                    <a:pt x="625" y="565"/>
                    <a:pt x="625" y="565"/>
                  </a:cubicBezTo>
                  <a:cubicBezTo>
                    <a:pt x="592" y="531"/>
                    <a:pt x="592" y="531"/>
                    <a:pt x="592" y="531"/>
                  </a:cubicBezTo>
                  <a:cubicBezTo>
                    <a:pt x="689" y="434"/>
                    <a:pt x="689" y="434"/>
                    <a:pt x="689" y="434"/>
                  </a:cubicBezTo>
                  <a:cubicBezTo>
                    <a:pt x="698" y="424"/>
                    <a:pt x="698" y="409"/>
                    <a:pt x="689" y="40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89" y="0"/>
                    <a:pt x="274" y="0"/>
                    <a:pt x="265" y="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26" y="248"/>
                    <a:pt x="26" y="263"/>
                    <a:pt x="36" y="272"/>
                  </a:cubicBezTo>
                  <a:cubicBezTo>
                    <a:pt x="426" y="663"/>
                    <a:pt x="426" y="663"/>
                    <a:pt x="426" y="663"/>
                  </a:cubicBezTo>
                  <a:cubicBezTo>
                    <a:pt x="431" y="668"/>
                    <a:pt x="437" y="670"/>
                    <a:pt x="443" y="670"/>
                  </a:cubicBezTo>
                  <a:cubicBezTo>
                    <a:pt x="449" y="670"/>
                    <a:pt x="455" y="668"/>
                    <a:pt x="460" y="663"/>
                  </a:cubicBezTo>
                  <a:cubicBezTo>
                    <a:pt x="558" y="565"/>
                    <a:pt x="558" y="565"/>
                    <a:pt x="558" y="565"/>
                  </a:cubicBezTo>
                  <a:cubicBezTo>
                    <a:pt x="592" y="599"/>
                    <a:pt x="592" y="599"/>
                    <a:pt x="592" y="599"/>
                  </a:cubicBezTo>
                  <a:cubicBezTo>
                    <a:pt x="345" y="845"/>
                    <a:pt x="345" y="845"/>
                    <a:pt x="345" y="845"/>
                  </a:cubicBezTo>
                  <a:cubicBezTo>
                    <a:pt x="336" y="855"/>
                    <a:pt x="336" y="870"/>
                    <a:pt x="345" y="879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392" y="1003"/>
                    <a:pt x="392" y="1003"/>
                    <a:pt x="392" y="1003"/>
                  </a:cubicBezTo>
                  <a:cubicBezTo>
                    <a:pt x="310" y="944"/>
                    <a:pt x="211" y="912"/>
                    <a:pt x="107" y="912"/>
                  </a:cubicBezTo>
                  <a:cubicBezTo>
                    <a:pt x="79" y="912"/>
                    <a:pt x="50" y="914"/>
                    <a:pt x="22" y="919"/>
                  </a:cubicBezTo>
                  <a:cubicBezTo>
                    <a:pt x="13" y="921"/>
                    <a:pt x="6" y="927"/>
                    <a:pt x="3" y="936"/>
                  </a:cubicBezTo>
                  <a:cubicBezTo>
                    <a:pt x="0" y="944"/>
                    <a:pt x="3" y="954"/>
                    <a:pt x="9" y="960"/>
                  </a:cubicBezTo>
                  <a:cubicBezTo>
                    <a:pt x="138" y="1089"/>
                    <a:pt x="138" y="1089"/>
                    <a:pt x="138" y="1089"/>
                  </a:cubicBezTo>
                  <a:cubicBezTo>
                    <a:pt x="116" y="1298"/>
                    <a:pt x="116" y="1298"/>
                    <a:pt x="116" y="1298"/>
                  </a:cubicBezTo>
                  <a:cubicBezTo>
                    <a:pt x="116" y="1305"/>
                    <a:pt x="118" y="1312"/>
                    <a:pt x="123" y="1317"/>
                  </a:cubicBezTo>
                  <a:cubicBezTo>
                    <a:pt x="191" y="1385"/>
                    <a:pt x="191" y="1385"/>
                    <a:pt x="191" y="1385"/>
                  </a:cubicBezTo>
                  <a:cubicBezTo>
                    <a:pt x="196" y="1390"/>
                    <a:pt x="202" y="1392"/>
                    <a:pt x="208" y="1392"/>
                  </a:cubicBezTo>
                  <a:cubicBezTo>
                    <a:pt x="209" y="1392"/>
                    <a:pt x="210" y="1392"/>
                    <a:pt x="211" y="1392"/>
                  </a:cubicBezTo>
                  <a:cubicBezTo>
                    <a:pt x="420" y="1370"/>
                    <a:pt x="420" y="1370"/>
                    <a:pt x="420" y="1370"/>
                  </a:cubicBezTo>
                  <a:cubicBezTo>
                    <a:pt x="548" y="1499"/>
                    <a:pt x="548" y="1499"/>
                    <a:pt x="548" y="1499"/>
                  </a:cubicBezTo>
                  <a:cubicBezTo>
                    <a:pt x="553" y="1504"/>
                    <a:pt x="559" y="1506"/>
                    <a:pt x="565" y="1506"/>
                  </a:cubicBezTo>
                  <a:cubicBezTo>
                    <a:pt x="568" y="1506"/>
                    <a:pt x="570" y="1506"/>
                    <a:pt x="573" y="1505"/>
                  </a:cubicBezTo>
                  <a:cubicBezTo>
                    <a:pt x="581" y="1503"/>
                    <a:pt x="587" y="1495"/>
                    <a:pt x="589" y="1487"/>
                  </a:cubicBezTo>
                  <a:cubicBezTo>
                    <a:pt x="611" y="1361"/>
                    <a:pt x="583" y="1234"/>
                    <a:pt x="514" y="1130"/>
                  </a:cubicBezTo>
                  <a:cubicBezTo>
                    <a:pt x="555" y="1089"/>
                    <a:pt x="555" y="1089"/>
                    <a:pt x="555" y="1089"/>
                  </a:cubicBezTo>
                  <a:cubicBezTo>
                    <a:pt x="629" y="1163"/>
                    <a:pt x="629" y="1163"/>
                    <a:pt x="629" y="1163"/>
                  </a:cubicBezTo>
                  <a:cubicBezTo>
                    <a:pt x="634" y="1168"/>
                    <a:pt x="640" y="1170"/>
                    <a:pt x="646" y="1170"/>
                  </a:cubicBezTo>
                  <a:cubicBezTo>
                    <a:pt x="652" y="1170"/>
                    <a:pt x="658" y="1168"/>
                    <a:pt x="663" y="1163"/>
                  </a:cubicBezTo>
                  <a:cubicBezTo>
                    <a:pt x="909" y="917"/>
                    <a:pt x="909" y="917"/>
                    <a:pt x="909" y="917"/>
                  </a:cubicBezTo>
                  <a:cubicBezTo>
                    <a:pt x="943" y="951"/>
                    <a:pt x="943" y="951"/>
                    <a:pt x="943" y="951"/>
                  </a:cubicBezTo>
                  <a:cubicBezTo>
                    <a:pt x="845" y="1048"/>
                    <a:pt x="845" y="1048"/>
                    <a:pt x="845" y="1048"/>
                  </a:cubicBezTo>
                  <a:cubicBezTo>
                    <a:pt x="836" y="1058"/>
                    <a:pt x="836" y="1073"/>
                    <a:pt x="845" y="1082"/>
                  </a:cubicBezTo>
                  <a:cubicBezTo>
                    <a:pt x="1236" y="1473"/>
                    <a:pt x="1236" y="1473"/>
                    <a:pt x="1236" y="1473"/>
                  </a:cubicBezTo>
                  <a:cubicBezTo>
                    <a:pt x="1241" y="1477"/>
                    <a:pt x="1247" y="1480"/>
                    <a:pt x="1253" y="1480"/>
                  </a:cubicBezTo>
                  <a:cubicBezTo>
                    <a:pt x="1259" y="1480"/>
                    <a:pt x="1265" y="1477"/>
                    <a:pt x="1270" y="1473"/>
                  </a:cubicBezTo>
                  <a:cubicBezTo>
                    <a:pt x="1499" y="1244"/>
                    <a:pt x="1499" y="1244"/>
                    <a:pt x="1499" y="1244"/>
                  </a:cubicBezTo>
                  <a:cubicBezTo>
                    <a:pt x="1508" y="1234"/>
                    <a:pt x="1508" y="1219"/>
                    <a:pt x="1499" y="1210"/>
                  </a:cubicBezTo>
                  <a:close/>
                  <a:moveTo>
                    <a:pt x="638" y="417"/>
                  </a:moveTo>
                  <a:cubicBezTo>
                    <a:pt x="596" y="459"/>
                    <a:pt x="596" y="459"/>
                    <a:pt x="596" y="459"/>
                  </a:cubicBezTo>
                  <a:cubicBezTo>
                    <a:pt x="434" y="298"/>
                    <a:pt x="434" y="298"/>
                    <a:pt x="434" y="298"/>
                  </a:cubicBezTo>
                  <a:cubicBezTo>
                    <a:pt x="477" y="256"/>
                    <a:pt x="477" y="256"/>
                    <a:pt x="477" y="256"/>
                  </a:cubicBezTo>
                  <a:lnTo>
                    <a:pt x="638" y="417"/>
                  </a:lnTo>
                  <a:close/>
                  <a:moveTo>
                    <a:pt x="86" y="255"/>
                  </a:moveTo>
                  <a:cubicBezTo>
                    <a:pt x="129" y="213"/>
                    <a:pt x="129" y="213"/>
                    <a:pt x="129" y="213"/>
                  </a:cubicBezTo>
                  <a:cubicBezTo>
                    <a:pt x="239" y="323"/>
                    <a:pt x="239" y="323"/>
                    <a:pt x="239" y="323"/>
                  </a:cubicBezTo>
                  <a:cubicBezTo>
                    <a:pt x="244" y="328"/>
                    <a:pt x="250" y="330"/>
                    <a:pt x="256" y="330"/>
                  </a:cubicBezTo>
                  <a:cubicBezTo>
                    <a:pt x="262" y="330"/>
                    <a:pt x="269" y="328"/>
                    <a:pt x="273" y="323"/>
                  </a:cubicBezTo>
                  <a:cubicBezTo>
                    <a:pt x="283" y="314"/>
                    <a:pt x="283" y="299"/>
                    <a:pt x="273" y="28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316" y="247"/>
                    <a:pt x="316" y="247"/>
                    <a:pt x="316" y="247"/>
                  </a:cubicBezTo>
                  <a:cubicBezTo>
                    <a:pt x="320" y="252"/>
                    <a:pt x="326" y="254"/>
                    <a:pt x="333" y="254"/>
                  </a:cubicBezTo>
                  <a:cubicBezTo>
                    <a:pt x="339" y="254"/>
                    <a:pt x="345" y="252"/>
                    <a:pt x="350" y="247"/>
                  </a:cubicBezTo>
                  <a:cubicBezTo>
                    <a:pt x="359" y="238"/>
                    <a:pt x="359" y="222"/>
                    <a:pt x="350" y="213"/>
                  </a:cubicBezTo>
                  <a:cubicBezTo>
                    <a:pt x="239" y="103"/>
                    <a:pt x="239" y="103"/>
                    <a:pt x="239" y="103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443" y="222"/>
                    <a:pt x="443" y="222"/>
                    <a:pt x="443" y="222"/>
                  </a:cubicBezTo>
                  <a:cubicBezTo>
                    <a:pt x="384" y="281"/>
                    <a:pt x="384" y="281"/>
                    <a:pt x="384" y="281"/>
                  </a:cubicBezTo>
                  <a:cubicBezTo>
                    <a:pt x="307" y="357"/>
                    <a:pt x="307" y="357"/>
                    <a:pt x="307" y="357"/>
                  </a:cubicBezTo>
                  <a:cubicBezTo>
                    <a:pt x="248" y="417"/>
                    <a:pt x="248" y="417"/>
                    <a:pt x="248" y="417"/>
                  </a:cubicBezTo>
                  <a:lnTo>
                    <a:pt x="86" y="255"/>
                  </a:lnTo>
                  <a:close/>
                  <a:moveTo>
                    <a:pt x="443" y="612"/>
                  </a:moveTo>
                  <a:cubicBezTo>
                    <a:pt x="282" y="451"/>
                    <a:pt x="282" y="451"/>
                    <a:pt x="282" y="451"/>
                  </a:cubicBezTo>
                  <a:cubicBezTo>
                    <a:pt x="324" y="408"/>
                    <a:pt x="324" y="408"/>
                    <a:pt x="324" y="408"/>
                  </a:cubicBezTo>
                  <a:cubicBezTo>
                    <a:pt x="485" y="570"/>
                    <a:pt x="485" y="570"/>
                    <a:pt x="485" y="570"/>
                  </a:cubicBezTo>
                  <a:lnTo>
                    <a:pt x="443" y="612"/>
                  </a:lnTo>
                  <a:close/>
                  <a:moveTo>
                    <a:pt x="541" y="514"/>
                  </a:moveTo>
                  <a:cubicBezTo>
                    <a:pt x="519" y="536"/>
                    <a:pt x="519" y="536"/>
                    <a:pt x="519" y="536"/>
                  </a:cubicBezTo>
                  <a:cubicBezTo>
                    <a:pt x="358" y="374"/>
                    <a:pt x="358" y="374"/>
                    <a:pt x="358" y="374"/>
                  </a:cubicBezTo>
                  <a:cubicBezTo>
                    <a:pt x="400" y="332"/>
                    <a:pt x="400" y="332"/>
                    <a:pt x="400" y="332"/>
                  </a:cubicBezTo>
                  <a:cubicBezTo>
                    <a:pt x="562" y="493"/>
                    <a:pt x="562" y="493"/>
                    <a:pt x="562" y="493"/>
                  </a:cubicBezTo>
                  <a:lnTo>
                    <a:pt x="541" y="514"/>
                  </a:lnTo>
                  <a:close/>
                  <a:moveTo>
                    <a:pt x="1041" y="276"/>
                  </a:moveTo>
                  <a:cubicBezTo>
                    <a:pt x="1150" y="384"/>
                    <a:pt x="1150" y="384"/>
                    <a:pt x="1150" y="384"/>
                  </a:cubicBezTo>
                  <a:cubicBezTo>
                    <a:pt x="1154" y="389"/>
                    <a:pt x="1160" y="392"/>
                    <a:pt x="1167" y="392"/>
                  </a:cubicBezTo>
                  <a:cubicBezTo>
                    <a:pt x="1173" y="392"/>
                    <a:pt x="1179" y="389"/>
                    <a:pt x="1184" y="384"/>
                  </a:cubicBezTo>
                  <a:cubicBezTo>
                    <a:pt x="1193" y="375"/>
                    <a:pt x="1193" y="360"/>
                    <a:pt x="1184" y="351"/>
                  </a:cubicBezTo>
                  <a:cubicBezTo>
                    <a:pt x="1104" y="271"/>
                    <a:pt x="1104" y="271"/>
                    <a:pt x="1104" y="271"/>
                  </a:cubicBezTo>
                  <a:cubicBezTo>
                    <a:pt x="1156" y="276"/>
                    <a:pt x="1156" y="276"/>
                    <a:pt x="1156" y="276"/>
                  </a:cubicBezTo>
                  <a:cubicBezTo>
                    <a:pt x="1162" y="276"/>
                    <a:pt x="1173" y="281"/>
                    <a:pt x="1178" y="286"/>
                  </a:cubicBezTo>
                  <a:cubicBezTo>
                    <a:pt x="1222" y="330"/>
                    <a:pt x="1222" y="330"/>
                    <a:pt x="1222" y="330"/>
                  </a:cubicBezTo>
                  <a:cubicBezTo>
                    <a:pt x="1227" y="335"/>
                    <a:pt x="1232" y="346"/>
                    <a:pt x="1233" y="353"/>
                  </a:cubicBezTo>
                  <a:cubicBezTo>
                    <a:pt x="1242" y="459"/>
                    <a:pt x="1242" y="459"/>
                    <a:pt x="1242" y="459"/>
                  </a:cubicBezTo>
                  <a:cubicBezTo>
                    <a:pt x="1154" y="547"/>
                    <a:pt x="1154" y="547"/>
                    <a:pt x="1154" y="547"/>
                  </a:cubicBezTo>
                  <a:cubicBezTo>
                    <a:pt x="962" y="355"/>
                    <a:pt x="962" y="355"/>
                    <a:pt x="962" y="355"/>
                  </a:cubicBezTo>
                  <a:lnTo>
                    <a:pt x="1041" y="276"/>
                  </a:lnTo>
                  <a:close/>
                  <a:moveTo>
                    <a:pt x="217" y="1343"/>
                  </a:moveTo>
                  <a:cubicBezTo>
                    <a:pt x="165" y="1291"/>
                    <a:pt x="165" y="1291"/>
                    <a:pt x="165" y="1291"/>
                  </a:cubicBezTo>
                  <a:cubicBezTo>
                    <a:pt x="182" y="1133"/>
                    <a:pt x="182" y="1133"/>
                    <a:pt x="182" y="1133"/>
                  </a:cubicBezTo>
                  <a:cubicBezTo>
                    <a:pt x="376" y="1327"/>
                    <a:pt x="376" y="1327"/>
                    <a:pt x="376" y="1327"/>
                  </a:cubicBezTo>
                  <a:lnTo>
                    <a:pt x="217" y="1343"/>
                  </a:lnTo>
                  <a:close/>
                  <a:moveTo>
                    <a:pt x="548" y="1431"/>
                  </a:moveTo>
                  <a:cubicBezTo>
                    <a:pt x="78" y="961"/>
                    <a:pt x="78" y="961"/>
                    <a:pt x="78" y="961"/>
                  </a:cubicBezTo>
                  <a:cubicBezTo>
                    <a:pt x="88" y="960"/>
                    <a:pt x="97" y="960"/>
                    <a:pt x="107" y="960"/>
                  </a:cubicBezTo>
                  <a:cubicBezTo>
                    <a:pt x="207" y="960"/>
                    <a:pt x="302" y="993"/>
                    <a:pt x="379" y="1053"/>
                  </a:cubicBezTo>
                  <a:cubicBezTo>
                    <a:pt x="379" y="1054"/>
                    <a:pt x="379" y="1054"/>
                    <a:pt x="379" y="1054"/>
                  </a:cubicBezTo>
                  <a:cubicBezTo>
                    <a:pt x="393" y="1065"/>
                    <a:pt x="407" y="1076"/>
                    <a:pt x="419" y="1089"/>
                  </a:cubicBezTo>
                  <a:cubicBezTo>
                    <a:pt x="510" y="1179"/>
                    <a:pt x="556" y="1304"/>
                    <a:pt x="548" y="1431"/>
                  </a:cubicBezTo>
                  <a:close/>
                  <a:moveTo>
                    <a:pt x="485" y="1091"/>
                  </a:moveTo>
                  <a:cubicBezTo>
                    <a:pt x="475" y="1079"/>
                    <a:pt x="465" y="1067"/>
                    <a:pt x="453" y="1055"/>
                  </a:cubicBezTo>
                  <a:cubicBezTo>
                    <a:pt x="446" y="1048"/>
                    <a:pt x="438" y="1040"/>
                    <a:pt x="430" y="1033"/>
                  </a:cubicBezTo>
                  <a:cubicBezTo>
                    <a:pt x="465" y="999"/>
                    <a:pt x="465" y="999"/>
                    <a:pt x="465" y="999"/>
                  </a:cubicBezTo>
                  <a:cubicBezTo>
                    <a:pt x="521" y="1055"/>
                    <a:pt x="521" y="1055"/>
                    <a:pt x="521" y="1055"/>
                  </a:cubicBezTo>
                  <a:lnTo>
                    <a:pt x="485" y="1091"/>
                  </a:lnTo>
                  <a:close/>
                  <a:moveTo>
                    <a:pt x="646" y="1112"/>
                  </a:moveTo>
                  <a:cubicBezTo>
                    <a:pt x="396" y="862"/>
                    <a:pt x="396" y="862"/>
                    <a:pt x="396" y="862"/>
                  </a:cubicBezTo>
                  <a:cubicBezTo>
                    <a:pt x="899" y="360"/>
                    <a:pt x="899" y="360"/>
                    <a:pt x="899" y="360"/>
                  </a:cubicBezTo>
                  <a:cubicBezTo>
                    <a:pt x="1148" y="610"/>
                    <a:pt x="1148" y="610"/>
                    <a:pt x="1148" y="610"/>
                  </a:cubicBezTo>
                  <a:lnTo>
                    <a:pt x="646" y="1112"/>
                  </a:lnTo>
                  <a:close/>
                  <a:moveTo>
                    <a:pt x="896" y="1065"/>
                  </a:moveTo>
                  <a:cubicBezTo>
                    <a:pt x="939" y="1023"/>
                    <a:pt x="939" y="1023"/>
                    <a:pt x="939" y="1023"/>
                  </a:cubicBezTo>
                  <a:cubicBezTo>
                    <a:pt x="1049" y="1133"/>
                    <a:pt x="1049" y="1133"/>
                    <a:pt x="1049" y="1133"/>
                  </a:cubicBezTo>
                  <a:cubicBezTo>
                    <a:pt x="1054" y="1138"/>
                    <a:pt x="1060" y="1140"/>
                    <a:pt x="1066" y="1140"/>
                  </a:cubicBezTo>
                  <a:cubicBezTo>
                    <a:pt x="1072" y="1140"/>
                    <a:pt x="1078" y="1138"/>
                    <a:pt x="1083" y="1133"/>
                  </a:cubicBezTo>
                  <a:cubicBezTo>
                    <a:pt x="1093" y="1124"/>
                    <a:pt x="1093" y="1109"/>
                    <a:pt x="1083" y="1099"/>
                  </a:cubicBezTo>
                  <a:cubicBezTo>
                    <a:pt x="973" y="989"/>
                    <a:pt x="973" y="989"/>
                    <a:pt x="973" y="989"/>
                  </a:cubicBezTo>
                  <a:cubicBezTo>
                    <a:pt x="994" y="968"/>
                    <a:pt x="994" y="968"/>
                    <a:pt x="994" y="968"/>
                  </a:cubicBezTo>
                  <a:cubicBezTo>
                    <a:pt x="1015" y="947"/>
                    <a:pt x="1015" y="947"/>
                    <a:pt x="1015" y="947"/>
                  </a:cubicBezTo>
                  <a:cubicBezTo>
                    <a:pt x="1126" y="1057"/>
                    <a:pt x="1126" y="1057"/>
                    <a:pt x="1126" y="1057"/>
                  </a:cubicBezTo>
                  <a:cubicBezTo>
                    <a:pt x="1130" y="1062"/>
                    <a:pt x="1136" y="1064"/>
                    <a:pt x="1143" y="1064"/>
                  </a:cubicBezTo>
                  <a:cubicBezTo>
                    <a:pt x="1149" y="1064"/>
                    <a:pt x="1155" y="1062"/>
                    <a:pt x="1160" y="1057"/>
                  </a:cubicBezTo>
                  <a:cubicBezTo>
                    <a:pt x="1169" y="1048"/>
                    <a:pt x="1169" y="1032"/>
                    <a:pt x="1160" y="1023"/>
                  </a:cubicBezTo>
                  <a:cubicBezTo>
                    <a:pt x="1049" y="913"/>
                    <a:pt x="1049" y="913"/>
                    <a:pt x="1049" y="913"/>
                  </a:cubicBezTo>
                  <a:cubicBezTo>
                    <a:pt x="1092" y="870"/>
                    <a:pt x="1092" y="870"/>
                    <a:pt x="1092" y="870"/>
                  </a:cubicBezTo>
                  <a:cubicBezTo>
                    <a:pt x="1253" y="1032"/>
                    <a:pt x="1253" y="1032"/>
                    <a:pt x="1253" y="1032"/>
                  </a:cubicBezTo>
                  <a:cubicBezTo>
                    <a:pt x="1058" y="1227"/>
                    <a:pt x="1058" y="1227"/>
                    <a:pt x="1058" y="1227"/>
                  </a:cubicBezTo>
                  <a:lnTo>
                    <a:pt x="896" y="1065"/>
                  </a:lnTo>
                  <a:close/>
                  <a:moveTo>
                    <a:pt x="1253" y="1422"/>
                  </a:moveTo>
                  <a:cubicBezTo>
                    <a:pt x="1092" y="1261"/>
                    <a:pt x="1092" y="1261"/>
                    <a:pt x="1092" y="1261"/>
                  </a:cubicBezTo>
                  <a:cubicBezTo>
                    <a:pt x="1134" y="1218"/>
                    <a:pt x="1134" y="1218"/>
                    <a:pt x="1134" y="1218"/>
                  </a:cubicBezTo>
                  <a:cubicBezTo>
                    <a:pt x="1295" y="1379"/>
                    <a:pt x="1295" y="1379"/>
                    <a:pt x="1295" y="1379"/>
                  </a:cubicBezTo>
                  <a:lnTo>
                    <a:pt x="1253" y="1422"/>
                  </a:lnTo>
                  <a:close/>
                  <a:moveTo>
                    <a:pt x="1329" y="1346"/>
                  </a:moveTo>
                  <a:cubicBezTo>
                    <a:pt x="1168" y="1184"/>
                    <a:pt x="1168" y="1184"/>
                    <a:pt x="1168" y="1184"/>
                  </a:cubicBezTo>
                  <a:cubicBezTo>
                    <a:pt x="1210" y="1142"/>
                    <a:pt x="1210" y="1142"/>
                    <a:pt x="1210" y="1142"/>
                  </a:cubicBezTo>
                  <a:cubicBezTo>
                    <a:pt x="1372" y="1303"/>
                    <a:pt x="1372" y="1303"/>
                    <a:pt x="1372" y="1303"/>
                  </a:cubicBezTo>
                  <a:lnTo>
                    <a:pt x="1329" y="1346"/>
                  </a:lnTo>
                  <a:close/>
                  <a:moveTo>
                    <a:pt x="1406" y="1269"/>
                  </a:moveTo>
                  <a:cubicBezTo>
                    <a:pt x="1244" y="1108"/>
                    <a:pt x="1244" y="1108"/>
                    <a:pt x="1244" y="1108"/>
                  </a:cubicBezTo>
                  <a:cubicBezTo>
                    <a:pt x="1287" y="1065"/>
                    <a:pt x="1287" y="1065"/>
                    <a:pt x="1287" y="1065"/>
                  </a:cubicBezTo>
                  <a:cubicBezTo>
                    <a:pt x="1448" y="1227"/>
                    <a:pt x="1448" y="1227"/>
                    <a:pt x="1448" y="1227"/>
                  </a:cubicBezTo>
                  <a:lnTo>
                    <a:pt x="1406" y="1269"/>
                  </a:lnTo>
                  <a:close/>
                  <a:moveTo>
                    <a:pt x="1406" y="1269"/>
                  </a:moveTo>
                  <a:cubicBezTo>
                    <a:pt x="1406" y="1269"/>
                    <a:pt x="1406" y="1269"/>
                    <a:pt x="1406" y="126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7642226" y="7939088"/>
              <a:ext cx="530225" cy="511175"/>
            </a:xfrm>
            <a:custGeom>
              <a:avLst/>
              <a:gdLst>
                <a:gd name="T0" fmla="*/ 43 w 121"/>
                <a:gd name="T1" fmla="*/ 9 h 118"/>
                <a:gd name="T2" fmla="*/ 9 w 121"/>
                <a:gd name="T3" fmla="*/ 9 h 118"/>
                <a:gd name="T4" fmla="*/ 9 w 121"/>
                <a:gd name="T5" fmla="*/ 43 h 118"/>
                <a:gd name="T6" fmla="*/ 77 w 121"/>
                <a:gd name="T7" fmla="*/ 111 h 118"/>
                <a:gd name="T8" fmla="*/ 94 w 121"/>
                <a:gd name="T9" fmla="*/ 118 h 118"/>
                <a:gd name="T10" fmla="*/ 111 w 121"/>
                <a:gd name="T11" fmla="*/ 111 h 118"/>
                <a:gd name="T12" fmla="*/ 111 w 121"/>
                <a:gd name="T13" fmla="*/ 77 h 118"/>
                <a:gd name="T14" fmla="*/ 43 w 121"/>
                <a:gd name="T15" fmla="*/ 9 h 118"/>
                <a:gd name="T16" fmla="*/ 43 w 121"/>
                <a:gd name="T17" fmla="*/ 9 h 118"/>
                <a:gd name="T18" fmla="*/ 43 w 121"/>
                <a:gd name="T1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8">
                  <a:moveTo>
                    <a:pt x="43" y="9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7" y="116"/>
                    <a:pt x="111" y="111"/>
                  </a:cubicBezTo>
                  <a:cubicBezTo>
                    <a:pt x="121" y="102"/>
                    <a:pt x="121" y="86"/>
                    <a:pt x="111" y="77"/>
                  </a:cubicBezTo>
                  <a:lnTo>
                    <a:pt x="43" y="9"/>
                  </a:ln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42" name="Group 190"/>
          <p:cNvGrpSpPr>
            <a:grpSpLocks noChangeAspect="1"/>
          </p:cNvGrpSpPr>
          <p:nvPr/>
        </p:nvGrpSpPr>
        <p:grpSpPr>
          <a:xfrm>
            <a:off x="6091868" y="4939376"/>
            <a:ext cx="445802" cy="442162"/>
            <a:chOff x="8728076" y="2106613"/>
            <a:chExt cx="6611937" cy="6557962"/>
          </a:xfrm>
          <a:solidFill>
            <a:srgbClr val="FFBC8F"/>
          </a:solidFill>
        </p:grpSpPr>
        <p:sp>
          <p:nvSpPr>
            <p:cNvPr id="43" name="Freeform 31"/>
            <p:cNvSpPr>
              <a:spLocks noEditPoints="1"/>
            </p:cNvSpPr>
            <p:nvPr/>
          </p:nvSpPr>
          <p:spPr bwMode="auto">
            <a:xfrm>
              <a:off x="8728076" y="2106613"/>
              <a:ext cx="6611937" cy="3687763"/>
            </a:xfrm>
            <a:custGeom>
              <a:avLst/>
              <a:gdLst>
                <a:gd name="T0" fmla="*/ 1505 w 1508"/>
                <a:gd name="T1" fmla="*/ 313 h 849"/>
                <a:gd name="T2" fmla="*/ 1383 w 1508"/>
                <a:gd name="T3" fmla="*/ 18 h 849"/>
                <a:gd name="T4" fmla="*/ 1352 w 1508"/>
                <a:gd name="T5" fmla="*/ 5 h 849"/>
                <a:gd name="T6" fmla="*/ 947 w 1508"/>
                <a:gd name="T7" fmla="*/ 172 h 849"/>
                <a:gd name="T8" fmla="*/ 934 w 1508"/>
                <a:gd name="T9" fmla="*/ 204 h 849"/>
                <a:gd name="T10" fmla="*/ 938 w 1508"/>
                <a:gd name="T11" fmla="*/ 212 h 849"/>
                <a:gd name="T12" fmla="*/ 278 w 1508"/>
                <a:gd name="T13" fmla="*/ 485 h 849"/>
                <a:gd name="T14" fmla="*/ 265 w 1508"/>
                <a:gd name="T15" fmla="*/ 498 h 849"/>
                <a:gd name="T16" fmla="*/ 265 w 1508"/>
                <a:gd name="T17" fmla="*/ 516 h 849"/>
                <a:gd name="T18" fmla="*/ 268 w 1508"/>
                <a:gd name="T19" fmla="*/ 524 h 849"/>
                <a:gd name="T20" fmla="*/ 18 w 1508"/>
                <a:gd name="T21" fmla="*/ 628 h 849"/>
                <a:gd name="T22" fmla="*/ 5 w 1508"/>
                <a:gd name="T23" fmla="*/ 659 h 849"/>
                <a:gd name="T24" fmla="*/ 77 w 1508"/>
                <a:gd name="T25" fmla="*/ 834 h 849"/>
                <a:gd name="T26" fmla="*/ 90 w 1508"/>
                <a:gd name="T27" fmla="*/ 847 h 849"/>
                <a:gd name="T28" fmla="*/ 100 w 1508"/>
                <a:gd name="T29" fmla="*/ 849 h 849"/>
                <a:gd name="T30" fmla="*/ 109 w 1508"/>
                <a:gd name="T31" fmla="*/ 847 h 849"/>
                <a:gd name="T32" fmla="*/ 359 w 1508"/>
                <a:gd name="T33" fmla="*/ 743 h 849"/>
                <a:gd name="T34" fmla="*/ 362 w 1508"/>
                <a:gd name="T35" fmla="*/ 751 h 849"/>
                <a:gd name="T36" fmla="*/ 385 w 1508"/>
                <a:gd name="T37" fmla="*/ 766 h 849"/>
                <a:gd name="T38" fmla="*/ 394 w 1508"/>
                <a:gd name="T39" fmla="*/ 764 h 849"/>
                <a:gd name="T40" fmla="*/ 987 w 1508"/>
                <a:gd name="T41" fmla="*/ 518 h 849"/>
                <a:gd name="T42" fmla="*/ 1000 w 1508"/>
                <a:gd name="T43" fmla="*/ 487 h 849"/>
                <a:gd name="T44" fmla="*/ 968 w 1508"/>
                <a:gd name="T45" fmla="*/ 474 h 849"/>
                <a:gd name="T46" fmla="*/ 397 w 1508"/>
                <a:gd name="T47" fmla="*/ 711 h 849"/>
                <a:gd name="T48" fmla="*/ 319 w 1508"/>
                <a:gd name="T49" fmla="*/ 520 h 849"/>
                <a:gd name="T50" fmla="*/ 956 w 1508"/>
                <a:gd name="T51" fmla="*/ 256 h 849"/>
                <a:gd name="T52" fmla="*/ 1057 w 1508"/>
                <a:gd name="T53" fmla="*/ 499 h 849"/>
                <a:gd name="T54" fmla="*/ 1070 w 1508"/>
                <a:gd name="T55" fmla="*/ 512 h 849"/>
                <a:gd name="T56" fmla="*/ 1079 w 1508"/>
                <a:gd name="T57" fmla="*/ 513 h 849"/>
                <a:gd name="T58" fmla="*/ 1088 w 1508"/>
                <a:gd name="T59" fmla="*/ 512 h 849"/>
                <a:gd name="T60" fmla="*/ 1177 w 1508"/>
                <a:gd name="T61" fmla="*/ 475 h 849"/>
                <a:gd name="T62" fmla="*/ 1492 w 1508"/>
                <a:gd name="T63" fmla="*/ 344 h 849"/>
                <a:gd name="T64" fmla="*/ 1505 w 1508"/>
                <a:gd name="T65" fmla="*/ 331 h 849"/>
                <a:gd name="T66" fmla="*/ 1505 w 1508"/>
                <a:gd name="T67" fmla="*/ 313 h 849"/>
                <a:gd name="T68" fmla="*/ 341 w 1508"/>
                <a:gd name="T69" fmla="*/ 699 h 849"/>
                <a:gd name="T70" fmla="*/ 113 w 1508"/>
                <a:gd name="T71" fmla="*/ 794 h 849"/>
                <a:gd name="T72" fmla="*/ 58 w 1508"/>
                <a:gd name="T73" fmla="*/ 663 h 849"/>
                <a:gd name="T74" fmla="*/ 287 w 1508"/>
                <a:gd name="T75" fmla="*/ 568 h 849"/>
                <a:gd name="T76" fmla="*/ 341 w 1508"/>
                <a:gd name="T77" fmla="*/ 699 h 849"/>
                <a:gd name="T78" fmla="*/ 1092 w 1508"/>
                <a:gd name="T79" fmla="*/ 458 h 849"/>
                <a:gd name="T80" fmla="*/ 991 w 1508"/>
                <a:gd name="T81" fmla="*/ 215 h 849"/>
                <a:gd name="T82" fmla="*/ 988 w 1508"/>
                <a:gd name="T83" fmla="*/ 208 h 849"/>
                <a:gd name="T84" fmla="*/ 1032 w 1508"/>
                <a:gd name="T85" fmla="*/ 189 h 849"/>
                <a:gd name="T86" fmla="*/ 1136 w 1508"/>
                <a:gd name="T87" fmla="*/ 440 h 849"/>
                <a:gd name="T88" fmla="*/ 1092 w 1508"/>
                <a:gd name="T89" fmla="*/ 458 h 849"/>
                <a:gd name="T90" fmla="*/ 1180 w 1508"/>
                <a:gd name="T91" fmla="*/ 421 h 849"/>
                <a:gd name="T92" fmla="*/ 1077 w 1508"/>
                <a:gd name="T93" fmla="*/ 171 h 849"/>
                <a:gd name="T94" fmla="*/ 1348 w 1508"/>
                <a:gd name="T95" fmla="*/ 59 h 849"/>
                <a:gd name="T96" fmla="*/ 1452 w 1508"/>
                <a:gd name="T97" fmla="*/ 309 h 849"/>
                <a:gd name="T98" fmla="*/ 1180 w 1508"/>
                <a:gd name="T99" fmla="*/ 421 h 849"/>
                <a:gd name="T100" fmla="*/ 1180 w 1508"/>
                <a:gd name="T101" fmla="*/ 421 h 849"/>
                <a:gd name="T102" fmla="*/ 1180 w 1508"/>
                <a:gd name="T103" fmla="*/ 421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8" h="849">
                  <a:moveTo>
                    <a:pt x="1505" y="313"/>
                  </a:moveTo>
                  <a:cubicBezTo>
                    <a:pt x="1383" y="18"/>
                    <a:pt x="1383" y="18"/>
                    <a:pt x="1383" y="18"/>
                  </a:cubicBezTo>
                  <a:cubicBezTo>
                    <a:pt x="1378" y="6"/>
                    <a:pt x="1364" y="0"/>
                    <a:pt x="1352" y="5"/>
                  </a:cubicBezTo>
                  <a:cubicBezTo>
                    <a:pt x="947" y="172"/>
                    <a:pt x="947" y="172"/>
                    <a:pt x="947" y="172"/>
                  </a:cubicBezTo>
                  <a:cubicBezTo>
                    <a:pt x="935" y="178"/>
                    <a:pt x="929" y="192"/>
                    <a:pt x="934" y="204"/>
                  </a:cubicBezTo>
                  <a:cubicBezTo>
                    <a:pt x="938" y="212"/>
                    <a:pt x="938" y="212"/>
                    <a:pt x="938" y="212"/>
                  </a:cubicBezTo>
                  <a:cubicBezTo>
                    <a:pt x="278" y="485"/>
                    <a:pt x="278" y="485"/>
                    <a:pt x="278" y="485"/>
                  </a:cubicBezTo>
                  <a:cubicBezTo>
                    <a:pt x="272" y="487"/>
                    <a:pt x="267" y="492"/>
                    <a:pt x="265" y="498"/>
                  </a:cubicBezTo>
                  <a:cubicBezTo>
                    <a:pt x="263" y="504"/>
                    <a:pt x="263" y="510"/>
                    <a:pt x="265" y="516"/>
                  </a:cubicBezTo>
                  <a:cubicBezTo>
                    <a:pt x="268" y="524"/>
                    <a:pt x="268" y="524"/>
                    <a:pt x="268" y="524"/>
                  </a:cubicBezTo>
                  <a:cubicBezTo>
                    <a:pt x="18" y="628"/>
                    <a:pt x="18" y="628"/>
                    <a:pt x="18" y="628"/>
                  </a:cubicBezTo>
                  <a:cubicBezTo>
                    <a:pt x="6" y="633"/>
                    <a:pt x="0" y="647"/>
                    <a:pt x="5" y="659"/>
                  </a:cubicBezTo>
                  <a:cubicBezTo>
                    <a:pt x="77" y="834"/>
                    <a:pt x="77" y="834"/>
                    <a:pt x="77" y="834"/>
                  </a:cubicBezTo>
                  <a:cubicBezTo>
                    <a:pt x="80" y="840"/>
                    <a:pt x="85" y="845"/>
                    <a:pt x="90" y="847"/>
                  </a:cubicBezTo>
                  <a:cubicBezTo>
                    <a:pt x="93" y="848"/>
                    <a:pt x="96" y="849"/>
                    <a:pt x="100" y="849"/>
                  </a:cubicBezTo>
                  <a:cubicBezTo>
                    <a:pt x="103" y="849"/>
                    <a:pt x="106" y="848"/>
                    <a:pt x="109" y="847"/>
                  </a:cubicBezTo>
                  <a:cubicBezTo>
                    <a:pt x="359" y="743"/>
                    <a:pt x="359" y="743"/>
                    <a:pt x="359" y="743"/>
                  </a:cubicBezTo>
                  <a:cubicBezTo>
                    <a:pt x="362" y="751"/>
                    <a:pt x="362" y="751"/>
                    <a:pt x="362" y="751"/>
                  </a:cubicBezTo>
                  <a:cubicBezTo>
                    <a:pt x="366" y="760"/>
                    <a:pt x="375" y="766"/>
                    <a:pt x="385" y="766"/>
                  </a:cubicBezTo>
                  <a:cubicBezTo>
                    <a:pt x="388" y="766"/>
                    <a:pt x="391" y="765"/>
                    <a:pt x="394" y="764"/>
                  </a:cubicBezTo>
                  <a:cubicBezTo>
                    <a:pt x="987" y="518"/>
                    <a:pt x="987" y="518"/>
                    <a:pt x="987" y="518"/>
                  </a:cubicBezTo>
                  <a:cubicBezTo>
                    <a:pt x="999" y="513"/>
                    <a:pt x="1005" y="499"/>
                    <a:pt x="1000" y="487"/>
                  </a:cubicBezTo>
                  <a:cubicBezTo>
                    <a:pt x="995" y="475"/>
                    <a:pt x="981" y="469"/>
                    <a:pt x="968" y="474"/>
                  </a:cubicBezTo>
                  <a:cubicBezTo>
                    <a:pt x="397" y="711"/>
                    <a:pt x="397" y="711"/>
                    <a:pt x="397" y="711"/>
                  </a:cubicBezTo>
                  <a:cubicBezTo>
                    <a:pt x="319" y="520"/>
                    <a:pt x="319" y="520"/>
                    <a:pt x="319" y="520"/>
                  </a:cubicBezTo>
                  <a:cubicBezTo>
                    <a:pt x="956" y="256"/>
                    <a:pt x="956" y="256"/>
                    <a:pt x="956" y="256"/>
                  </a:cubicBezTo>
                  <a:cubicBezTo>
                    <a:pt x="1057" y="499"/>
                    <a:pt x="1057" y="499"/>
                    <a:pt x="1057" y="499"/>
                  </a:cubicBezTo>
                  <a:cubicBezTo>
                    <a:pt x="1059" y="504"/>
                    <a:pt x="1064" y="509"/>
                    <a:pt x="1070" y="512"/>
                  </a:cubicBezTo>
                  <a:cubicBezTo>
                    <a:pt x="1072" y="513"/>
                    <a:pt x="1076" y="513"/>
                    <a:pt x="1079" y="513"/>
                  </a:cubicBezTo>
                  <a:cubicBezTo>
                    <a:pt x="1082" y="513"/>
                    <a:pt x="1085" y="513"/>
                    <a:pt x="1088" y="512"/>
                  </a:cubicBezTo>
                  <a:cubicBezTo>
                    <a:pt x="1177" y="475"/>
                    <a:pt x="1177" y="475"/>
                    <a:pt x="1177" y="475"/>
                  </a:cubicBezTo>
                  <a:cubicBezTo>
                    <a:pt x="1177" y="475"/>
                    <a:pt x="1492" y="344"/>
                    <a:pt x="1492" y="344"/>
                  </a:cubicBezTo>
                  <a:cubicBezTo>
                    <a:pt x="1498" y="342"/>
                    <a:pt x="1503" y="337"/>
                    <a:pt x="1505" y="331"/>
                  </a:cubicBezTo>
                  <a:cubicBezTo>
                    <a:pt x="1508" y="325"/>
                    <a:pt x="1508" y="319"/>
                    <a:pt x="1505" y="313"/>
                  </a:cubicBezTo>
                  <a:close/>
                  <a:moveTo>
                    <a:pt x="341" y="699"/>
                  </a:moveTo>
                  <a:cubicBezTo>
                    <a:pt x="113" y="794"/>
                    <a:pt x="113" y="794"/>
                    <a:pt x="113" y="794"/>
                  </a:cubicBezTo>
                  <a:cubicBezTo>
                    <a:pt x="58" y="663"/>
                    <a:pt x="58" y="663"/>
                    <a:pt x="58" y="663"/>
                  </a:cubicBezTo>
                  <a:cubicBezTo>
                    <a:pt x="287" y="568"/>
                    <a:pt x="287" y="568"/>
                    <a:pt x="287" y="568"/>
                  </a:cubicBezTo>
                  <a:lnTo>
                    <a:pt x="341" y="699"/>
                  </a:lnTo>
                  <a:close/>
                  <a:moveTo>
                    <a:pt x="1092" y="458"/>
                  </a:moveTo>
                  <a:cubicBezTo>
                    <a:pt x="991" y="215"/>
                    <a:pt x="991" y="215"/>
                    <a:pt x="991" y="215"/>
                  </a:cubicBezTo>
                  <a:cubicBezTo>
                    <a:pt x="988" y="208"/>
                    <a:pt x="988" y="208"/>
                    <a:pt x="988" y="208"/>
                  </a:cubicBezTo>
                  <a:cubicBezTo>
                    <a:pt x="1032" y="189"/>
                    <a:pt x="1032" y="189"/>
                    <a:pt x="1032" y="189"/>
                  </a:cubicBezTo>
                  <a:cubicBezTo>
                    <a:pt x="1136" y="440"/>
                    <a:pt x="1136" y="440"/>
                    <a:pt x="1136" y="440"/>
                  </a:cubicBezTo>
                  <a:lnTo>
                    <a:pt x="1092" y="458"/>
                  </a:lnTo>
                  <a:close/>
                  <a:moveTo>
                    <a:pt x="1180" y="421"/>
                  </a:moveTo>
                  <a:cubicBezTo>
                    <a:pt x="1077" y="171"/>
                    <a:pt x="1077" y="171"/>
                    <a:pt x="1077" y="171"/>
                  </a:cubicBezTo>
                  <a:cubicBezTo>
                    <a:pt x="1348" y="59"/>
                    <a:pt x="1348" y="59"/>
                    <a:pt x="1348" y="59"/>
                  </a:cubicBezTo>
                  <a:cubicBezTo>
                    <a:pt x="1452" y="309"/>
                    <a:pt x="1452" y="309"/>
                    <a:pt x="1452" y="309"/>
                  </a:cubicBezTo>
                  <a:lnTo>
                    <a:pt x="1180" y="421"/>
                  </a:lnTo>
                  <a:close/>
                  <a:moveTo>
                    <a:pt x="1180" y="421"/>
                  </a:moveTo>
                  <a:cubicBezTo>
                    <a:pt x="1180" y="421"/>
                    <a:pt x="1180" y="421"/>
                    <a:pt x="1180" y="42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4" name="Freeform 32"/>
            <p:cNvSpPr>
              <a:spLocks noEditPoints="1"/>
            </p:cNvSpPr>
            <p:nvPr/>
          </p:nvSpPr>
          <p:spPr bwMode="auto">
            <a:xfrm>
              <a:off x="10810875" y="4826000"/>
              <a:ext cx="2454275" cy="3838575"/>
            </a:xfrm>
            <a:custGeom>
              <a:avLst/>
              <a:gdLst>
                <a:gd name="T0" fmla="*/ 432 w 560"/>
                <a:gd name="T1" fmla="*/ 402 h 884"/>
                <a:gd name="T2" fmla="*/ 432 w 560"/>
                <a:gd name="T3" fmla="*/ 402 h 884"/>
                <a:gd name="T4" fmla="*/ 456 w 560"/>
                <a:gd name="T5" fmla="*/ 378 h 884"/>
                <a:gd name="T6" fmla="*/ 432 w 560"/>
                <a:gd name="T7" fmla="*/ 354 h 884"/>
                <a:gd name="T8" fmla="*/ 419 w 560"/>
                <a:gd name="T9" fmla="*/ 354 h 884"/>
                <a:gd name="T10" fmla="*/ 397 w 560"/>
                <a:gd name="T11" fmla="*/ 275 h 884"/>
                <a:gd name="T12" fmla="*/ 374 w 560"/>
                <a:gd name="T13" fmla="*/ 258 h 884"/>
                <a:gd name="T14" fmla="*/ 304 w 560"/>
                <a:gd name="T15" fmla="*/ 258 h 884"/>
                <a:gd name="T16" fmla="*/ 304 w 560"/>
                <a:gd name="T17" fmla="*/ 82 h 884"/>
                <a:gd name="T18" fmla="*/ 383 w 560"/>
                <a:gd name="T19" fmla="*/ 50 h 884"/>
                <a:gd name="T20" fmla="*/ 396 w 560"/>
                <a:gd name="T21" fmla="*/ 18 h 884"/>
                <a:gd name="T22" fmla="*/ 364 w 560"/>
                <a:gd name="T23" fmla="*/ 5 h 884"/>
                <a:gd name="T24" fmla="*/ 271 w 560"/>
                <a:gd name="T25" fmla="*/ 44 h 884"/>
                <a:gd name="T26" fmla="*/ 271 w 560"/>
                <a:gd name="T27" fmla="*/ 44 h 884"/>
                <a:gd name="T28" fmla="*/ 177 w 560"/>
                <a:gd name="T29" fmla="*/ 83 h 884"/>
                <a:gd name="T30" fmla="*/ 164 w 560"/>
                <a:gd name="T31" fmla="*/ 114 h 884"/>
                <a:gd name="T32" fmla="*/ 186 w 560"/>
                <a:gd name="T33" fmla="*/ 129 h 884"/>
                <a:gd name="T34" fmla="*/ 196 w 560"/>
                <a:gd name="T35" fmla="*/ 127 h 884"/>
                <a:gd name="T36" fmla="*/ 256 w 560"/>
                <a:gd name="T37" fmla="*/ 102 h 884"/>
                <a:gd name="T38" fmla="*/ 256 w 560"/>
                <a:gd name="T39" fmla="*/ 258 h 884"/>
                <a:gd name="T40" fmla="*/ 186 w 560"/>
                <a:gd name="T41" fmla="*/ 258 h 884"/>
                <a:gd name="T42" fmla="*/ 163 w 560"/>
                <a:gd name="T43" fmla="*/ 275 h 884"/>
                <a:gd name="T44" fmla="*/ 141 w 560"/>
                <a:gd name="T45" fmla="*/ 354 h 884"/>
                <a:gd name="T46" fmla="*/ 128 w 560"/>
                <a:gd name="T47" fmla="*/ 354 h 884"/>
                <a:gd name="T48" fmla="*/ 104 w 560"/>
                <a:gd name="T49" fmla="*/ 378 h 884"/>
                <a:gd name="T50" fmla="*/ 128 w 560"/>
                <a:gd name="T51" fmla="*/ 402 h 884"/>
                <a:gd name="T52" fmla="*/ 128 w 560"/>
                <a:gd name="T53" fmla="*/ 402 h 884"/>
                <a:gd name="T54" fmla="*/ 3 w 560"/>
                <a:gd name="T55" fmla="*/ 851 h 884"/>
                <a:gd name="T56" fmla="*/ 20 w 560"/>
                <a:gd name="T57" fmla="*/ 880 h 884"/>
                <a:gd name="T58" fmla="*/ 50 w 560"/>
                <a:gd name="T59" fmla="*/ 864 h 884"/>
                <a:gd name="T60" fmla="*/ 178 w 560"/>
                <a:gd name="T61" fmla="*/ 402 h 884"/>
                <a:gd name="T62" fmla="*/ 256 w 560"/>
                <a:gd name="T63" fmla="*/ 402 h 884"/>
                <a:gd name="T64" fmla="*/ 256 w 560"/>
                <a:gd name="T65" fmla="*/ 857 h 884"/>
                <a:gd name="T66" fmla="*/ 280 w 560"/>
                <a:gd name="T67" fmla="*/ 881 h 884"/>
                <a:gd name="T68" fmla="*/ 304 w 560"/>
                <a:gd name="T69" fmla="*/ 857 h 884"/>
                <a:gd name="T70" fmla="*/ 304 w 560"/>
                <a:gd name="T71" fmla="*/ 402 h 884"/>
                <a:gd name="T72" fmla="*/ 382 w 560"/>
                <a:gd name="T73" fmla="*/ 402 h 884"/>
                <a:gd name="T74" fmla="*/ 510 w 560"/>
                <a:gd name="T75" fmla="*/ 864 h 884"/>
                <a:gd name="T76" fmla="*/ 534 w 560"/>
                <a:gd name="T77" fmla="*/ 881 h 884"/>
                <a:gd name="T78" fmla="*/ 540 w 560"/>
                <a:gd name="T79" fmla="*/ 880 h 884"/>
                <a:gd name="T80" fmla="*/ 557 w 560"/>
                <a:gd name="T81" fmla="*/ 851 h 884"/>
                <a:gd name="T82" fmla="*/ 432 w 560"/>
                <a:gd name="T83" fmla="*/ 402 h 884"/>
                <a:gd name="T84" fmla="*/ 191 w 560"/>
                <a:gd name="T85" fmla="*/ 354 h 884"/>
                <a:gd name="T86" fmla="*/ 205 w 560"/>
                <a:gd name="T87" fmla="*/ 306 h 884"/>
                <a:gd name="T88" fmla="*/ 355 w 560"/>
                <a:gd name="T89" fmla="*/ 306 h 884"/>
                <a:gd name="T90" fmla="*/ 369 w 560"/>
                <a:gd name="T91" fmla="*/ 354 h 884"/>
                <a:gd name="T92" fmla="*/ 191 w 560"/>
                <a:gd name="T93" fmla="*/ 354 h 884"/>
                <a:gd name="T94" fmla="*/ 191 w 560"/>
                <a:gd name="T95" fmla="*/ 354 h 884"/>
                <a:gd name="T96" fmla="*/ 191 w 560"/>
                <a:gd name="T97" fmla="*/ 354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0" h="884">
                  <a:moveTo>
                    <a:pt x="432" y="402"/>
                  </a:moveTo>
                  <a:cubicBezTo>
                    <a:pt x="432" y="402"/>
                    <a:pt x="432" y="402"/>
                    <a:pt x="432" y="402"/>
                  </a:cubicBezTo>
                  <a:cubicBezTo>
                    <a:pt x="446" y="402"/>
                    <a:pt x="456" y="391"/>
                    <a:pt x="456" y="378"/>
                  </a:cubicBezTo>
                  <a:cubicBezTo>
                    <a:pt x="456" y="365"/>
                    <a:pt x="446" y="354"/>
                    <a:pt x="432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397" y="275"/>
                    <a:pt x="397" y="275"/>
                    <a:pt x="397" y="275"/>
                  </a:cubicBezTo>
                  <a:cubicBezTo>
                    <a:pt x="394" y="265"/>
                    <a:pt x="384" y="258"/>
                    <a:pt x="37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83" y="50"/>
                    <a:pt x="383" y="50"/>
                    <a:pt x="383" y="50"/>
                  </a:cubicBezTo>
                  <a:cubicBezTo>
                    <a:pt x="395" y="45"/>
                    <a:pt x="401" y="31"/>
                    <a:pt x="396" y="18"/>
                  </a:cubicBezTo>
                  <a:cubicBezTo>
                    <a:pt x="391" y="6"/>
                    <a:pt x="377" y="0"/>
                    <a:pt x="364" y="5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65" y="88"/>
                    <a:pt x="159" y="102"/>
                    <a:pt x="164" y="114"/>
                  </a:cubicBezTo>
                  <a:cubicBezTo>
                    <a:pt x="168" y="124"/>
                    <a:pt x="177" y="129"/>
                    <a:pt x="186" y="129"/>
                  </a:cubicBezTo>
                  <a:cubicBezTo>
                    <a:pt x="189" y="129"/>
                    <a:pt x="193" y="129"/>
                    <a:pt x="196" y="127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176" y="258"/>
                    <a:pt x="166" y="265"/>
                    <a:pt x="163" y="275"/>
                  </a:cubicBezTo>
                  <a:cubicBezTo>
                    <a:pt x="141" y="354"/>
                    <a:pt x="141" y="354"/>
                    <a:pt x="141" y="354"/>
                  </a:cubicBezTo>
                  <a:cubicBezTo>
                    <a:pt x="128" y="354"/>
                    <a:pt x="128" y="354"/>
                    <a:pt x="128" y="354"/>
                  </a:cubicBezTo>
                  <a:cubicBezTo>
                    <a:pt x="114" y="354"/>
                    <a:pt x="104" y="365"/>
                    <a:pt x="104" y="378"/>
                  </a:cubicBezTo>
                  <a:cubicBezTo>
                    <a:pt x="104" y="391"/>
                    <a:pt x="114" y="402"/>
                    <a:pt x="128" y="402"/>
                  </a:cubicBezTo>
                  <a:cubicBezTo>
                    <a:pt x="128" y="402"/>
                    <a:pt x="128" y="402"/>
                    <a:pt x="128" y="402"/>
                  </a:cubicBezTo>
                  <a:cubicBezTo>
                    <a:pt x="3" y="851"/>
                    <a:pt x="3" y="851"/>
                    <a:pt x="3" y="851"/>
                  </a:cubicBezTo>
                  <a:cubicBezTo>
                    <a:pt x="0" y="864"/>
                    <a:pt x="7" y="877"/>
                    <a:pt x="20" y="880"/>
                  </a:cubicBezTo>
                  <a:cubicBezTo>
                    <a:pt x="33" y="884"/>
                    <a:pt x="46" y="876"/>
                    <a:pt x="50" y="864"/>
                  </a:cubicBezTo>
                  <a:cubicBezTo>
                    <a:pt x="178" y="402"/>
                    <a:pt x="178" y="402"/>
                    <a:pt x="178" y="402"/>
                  </a:cubicBezTo>
                  <a:cubicBezTo>
                    <a:pt x="256" y="402"/>
                    <a:pt x="256" y="402"/>
                    <a:pt x="256" y="402"/>
                  </a:cubicBezTo>
                  <a:cubicBezTo>
                    <a:pt x="256" y="857"/>
                    <a:pt x="256" y="857"/>
                    <a:pt x="256" y="857"/>
                  </a:cubicBezTo>
                  <a:cubicBezTo>
                    <a:pt x="256" y="870"/>
                    <a:pt x="267" y="881"/>
                    <a:pt x="280" y="881"/>
                  </a:cubicBezTo>
                  <a:cubicBezTo>
                    <a:pt x="293" y="881"/>
                    <a:pt x="304" y="870"/>
                    <a:pt x="304" y="857"/>
                  </a:cubicBezTo>
                  <a:cubicBezTo>
                    <a:pt x="304" y="402"/>
                    <a:pt x="304" y="402"/>
                    <a:pt x="304" y="402"/>
                  </a:cubicBezTo>
                  <a:cubicBezTo>
                    <a:pt x="382" y="402"/>
                    <a:pt x="382" y="402"/>
                    <a:pt x="382" y="402"/>
                  </a:cubicBezTo>
                  <a:cubicBezTo>
                    <a:pt x="510" y="864"/>
                    <a:pt x="510" y="864"/>
                    <a:pt x="510" y="864"/>
                  </a:cubicBezTo>
                  <a:cubicBezTo>
                    <a:pt x="513" y="874"/>
                    <a:pt x="523" y="881"/>
                    <a:pt x="534" y="881"/>
                  </a:cubicBezTo>
                  <a:cubicBezTo>
                    <a:pt x="536" y="881"/>
                    <a:pt x="538" y="881"/>
                    <a:pt x="540" y="880"/>
                  </a:cubicBezTo>
                  <a:cubicBezTo>
                    <a:pt x="553" y="877"/>
                    <a:pt x="560" y="864"/>
                    <a:pt x="557" y="851"/>
                  </a:cubicBezTo>
                  <a:lnTo>
                    <a:pt x="432" y="402"/>
                  </a:lnTo>
                  <a:close/>
                  <a:moveTo>
                    <a:pt x="191" y="354"/>
                  </a:moveTo>
                  <a:cubicBezTo>
                    <a:pt x="205" y="306"/>
                    <a:pt x="205" y="306"/>
                    <a:pt x="205" y="306"/>
                  </a:cubicBezTo>
                  <a:cubicBezTo>
                    <a:pt x="355" y="306"/>
                    <a:pt x="355" y="306"/>
                    <a:pt x="355" y="306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191" y="354"/>
                  </a:lnTo>
                  <a:close/>
                  <a:moveTo>
                    <a:pt x="191" y="354"/>
                  </a:moveTo>
                  <a:cubicBezTo>
                    <a:pt x="191" y="354"/>
                    <a:pt x="191" y="354"/>
                    <a:pt x="191" y="35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616098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 2"/>
          <p:cNvSpPr>
            <a:spLocks noChangeArrowheads="1"/>
          </p:cNvSpPr>
          <p:nvPr/>
        </p:nvSpPr>
        <p:spPr bwMode="auto">
          <a:xfrm>
            <a:off x="11083587" y="5200138"/>
            <a:ext cx="248422" cy="138654"/>
          </a:xfrm>
          <a:custGeom>
            <a:avLst/>
            <a:gdLst>
              <a:gd name="T0" fmla="*/ 170097 w 472"/>
              <a:gd name="T1" fmla="*/ 0 h 266"/>
              <a:gd name="T2" fmla="*/ 170097 w 472"/>
              <a:gd name="T3" fmla="*/ 0 h 266"/>
              <a:gd name="T4" fmla="*/ 159263 w 472"/>
              <a:gd name="T5" fmla="*/ 0 h 266"/>
              <a:gd name="T6" fmla="*/ 84868 w 472"/>
              <a:gd name="T7" fmla="*/ 79027 h 266"/>
              <a:gd name="T8" fmla="*/ 10473 w 472"/>
              <a:gd name="T9" fmla="*/ 0 h 266"/>
              <a:gd name="T10" fmla="*/ 0 w 472"/>
              <a:gd name="T11" fmla="*/ 0 h 266"/>
              <a:gd name="T12" fmla="*/ 0 w 472"/>
              <a:gd name="T13" fmla="*/ 10370 h 266"/>
              <a:gd name="T14" fmla="*/ 79451 w 472"/>
              <a:gd name="T15" fmla="*/ 94761 h 266"/>
              <a:gd name="T16" fmla="*/ 84868 w 472"/>
              <a:gd name="T17" fmla="*/ 94761 h 266"/>
              <a:gd name="T18" fmla="*/ 90285 w 472"/>
              <a:gd name="T19" fmla="*/ 94761 h 266"/>
              <a:gd name="T20" fmla="*/ 170097 w 472"/>
              <a:gd name="T21" fmla="*/ 10370 h 266"/>
              <a:gd name="T22" fmla="*/ 170097 w 472"/>
              <a:gd name="T23" fmla="*/ 0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6" name="Freeform 3"/>
          <p:cNvSpPr>
            <a:spLocks noChangeArrowheads="1"/>
          </p:cNvSpPr>
          <p:nvPr/>
        </p:nvSpPr>
        <p:spPr bwMode="auto">
          <a:xfrm>
            <a:off x="10534751" y="5200138"/>
            <a:ext cx="248421" cy="138654"/>
          </a:xfrm>
          <a:custGeom>
            <a:avLst/>
            <a:gdLst>
              <a:gd name="T0" fmla="*/ 170096 w 472"/>
              <a:gd name="T1" fmla="*/ 84034 h 266"/>
              <a:gd name="T2" fmla="*/ 170096 w 472"/>
              <a:gd name="T3" fmla="*/ 84034 h 266"/>
              <a:gd name="T4" fmla="*/ 90646 w 472"/>
              <a:gd name="T5" fmla="*/ 0 h 266"/>
              <a:gd name="T6" fmla="*/ 85229 w 472"/>
              <a:gd name="T7" fmla="*/ 0 h 266"/>
              <a:gd name="T8" fmla="*/ 79811 w 472"/>
              <a:gd name="T9" fmla="*/ 0 h 266"/>
              <a:gd name="T10" fmla="*/ 5417 w 472"/>
              <a:gd name="T11" fmla="*/ 84034 h 266"/>
              <a:gd name="T12" fmla="*/ 5417 w 472"/>
              <a:gd name="T13" fmla="*/ 94761 h 266"/>
              <a:gd name="T14" fmla="*/ 15890 w 472"/>
              <a:gd name="T15" fmla="*/ 94761 h 266"/>
              <a:gd name="T16" fmla="*/ 85229 w 472"/>
              <a:gd name="T17" fmla="*/ 15734 h 266"/>
              <a:gd name="T18" fmla="*/ 159623 w 472"/>
              <a:gd name="T19" fmla="*/ 94761 h 266"/>
              <a:gd name="T20" fmla="*/ 170096 w 472"/>
              <a:gd name="T21" fmla="*/ 94761 h 266"/>
              <a:gd name="T22" fmla="*/ 170096 w 472"/>
              <a:gd name="T23" fmla="*/ 84034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7" name="Freeform 4"/>
          <p:cNvSpPr>
            <a:spLocks noChangeArrowheads="1"/>
          </p:cNvSpPr>
          <p:nvPr/>
        </p:nvSpPr>
        <p:spPr bwMode="auto">
          <a:xfrm>
            <a:off x="10062943" y="5144292"/>
            <a:ext cx="148283" cy="248421"/>
          </a:xfrm>
          <a:custGeom>
            <a:avLst/>
            <a:gdLst>
              <a:gd name="T0" fmla="*/ 96315 w 281"/>
              <a:gd name="T1" fmla="*/ 79795 h 472"/>
              <a:gd name="T2" fmla="*/ 96315 w 281"/>
              <a:gd name="T3" fmla="*/ 79795 h 472"/>
              <a:gd name="T4" fmla="*/ 10863 w 281"/>
              <a:gd name="T5" fmla="*/ 0 h 472"/>
              <a:gd name="T6" fmla="*/ 0 w 281"/>
              <a:gd name="T7" fmla="*/ 0 h 472"/>
              <a:gd name="T8" fmla="*/ 0 w 281"/>
              <a:gd name="T9" fmla="*/ 10471 h 472"/>
              <a:gd name="T10" fmla="*/ 80021 w 281"/>
              <a:gd name="T11" fmla="*/ 84849 h 472"/>
              <a:gd name="T12" fmla="*/ 0 w 281"/>
              <a:gd name="T13" fmla="*/ 159589 h 472"/>
              <a:gd name="T14" fmla="*/ 0 w 281"/>
              <a:gd name="T15" fmla="*/ 170060 h 472"/>
              <a:gd name="T16" fmla="*/ 10863 w 281"/>
              <a:gd name="T17" fmla="*/ 170060 h 472"/>
              <a:gd name="T18" fmla="*/ 96315 w 281"/>
              <a:gd name="T19" fmla="*/ 90265 h 472"/>
              <a:gd name="T20" fmla="*/ 101384 w 281"/>
              <a:gd name="T21" fmla="*/ 84849 h 472"/>
              <a:gd name="T22" fmla="*/ 96315 w 281"/>
              <a:gd name="T23" fmla="*/ 79795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8" name="Freeform 5"/>
          <p:cNvSpPr>
            <a:spLocks noChangeArrowheads="1"/>
          </p:cNvSpPr>
          <p:nvPr/>
        </p:nvSpPr>
        <p:spPr bwMode="auto">
          <a:xfrm>
            <a:off x="9531435" y="5144292"/>
            <a:ext cx="138654" cy="248421"/>
          </a:xfrm>
          <a:custGeom>
            <a:avLst/>
            <a:gdLst>
              <a:gd name="T0" fmla="*/ 15797 w 265"/>
              <a:gd name="T1" fmla="*/ 84849 h 472"/>
              <a:gd name="T2" fmla="*/ 15797 w 265"/>
              <a:gd name="T3" fmla="*/ 84849 h 472"/>
              <a:gd name="T4" fmla="*/ 94780 w 265"/>
              <a:gd name="T5" fmla="*/ 10471 h 472"/>
              <a:gd name="T6" fmla="*/ 94780 w 265"/>
              <a:gd name="T7" fmla="*/ 0 h 472"/>
              <a:gd name="T8" fmla="*/ 84369 w 265"/>
              <a:gd name="T9" fmla="*/ 0 h 472"/>
              <a:gd name="T10" fmla="*/ 0 w 265"/>
              <a:gd name="T11" fmla="*/ 79795 h 472"/>
              <a:gd name="T12" fmla="*/ 0 w 265"/>
              <a:gd name="T13" fmla="*/ 84849 h 472"/>
              <a:gd name="T14" fmla="*/ 0 w 265"/>
              <a:gd name="T15" fmla="*/ 90265 h 472"/>
              <a:gd name="T16" fmla="*/ 84369 w 265"/>
              <a:gd name="T17" fmla="*/ 170060 h 472"/>
              <a:gd name="T18" fmla="*/ 94780 w 265"/>
              <a:gd name="T19" fmla="*/ 170060 h 472"/>
              <a:gd name="T20" fmla="*/ 94780 w 265"/>
              <a:gd name="T21" fmla="*/ 159589 h 472"/>
              <a:gd name="T22" fmla="*/ 15797 w 265"/>
              <a:gd name="T23" fmla="*/ 84849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9" name="Freeform 6"/>
          <p:cNvSpPr>
            <a:spLocks noChangeArrowheads="1"/>
          </p:cNvSpPr>
          <p:nvPr/>
        </p:nvSpPr>
        <p:spPr bwMode="auto">
          <a:xfrm>
            <a:off x="8897865" y="5107703"/>
            <a:ext cx="333154" cy="323525"/>
          </a:xfrm>
          <a:custGeom>
            <a:avLst/>
            <a:gdLst>
              <a:gd name="T0" fmla="*/ 95549 w 634"/>
              <a:gd name="T1" fmla="*/ 126570 h 619"/>
              <a:gd name="T2" fmla="*/ 95549 w 634"/>
              <a:gd name="T3" fmla="*/ 126570 h 619"/>
              <a:gd name="T4" fmla="*/ 32090 w 634"/>
              <a:gd name="T5" fmla="*/ 126570 h 619"/>
              <a:gd name="T6" fmla="*/ 21273 w 634"/>
              <a:gd name="T7" fmla="*/ 131948 h 619"/>
              <a:gd name="T8" fmla="*/ 32090 w 634"/>
              <a:gd name="T9" fmla="*/ 137326 h 619"/>
              <a:gd name="T10" fmla="*/ 79684 w 634"/>
              <a:gd name="T11" fmla="*/ 137326 h 619"/>
              <a:gd name="T12" fmla="*/ 0 w 634"/>
              <a:gd name="T13" fmla="*/ 211188 h 619"/>
              <a:gd name="T14" fmla="*/ 10817 w 634"/>
              <a:gd name="T15" fmla="*/ 221586 h 619"/>
              <a:gd name="T16" fmla="*/ 85093 w 634"/>
              <a:gd name="T17" fmla="*/ 147724 h 619"/>
              <a:gd name="T18" fmla="*/ 85093 w 634"/>
              <a:gd name="T19" fmla="*/ 195412 h 619"/>
              <a:gd name="T20" fmla="*/ 95549 w 634"/>
              <a:gd name="T21" fmla="*/ 200432 h 619"/>
              <a:gd name="T22" fmla="*/ 100958 w 634"/>
              <a:gd name="T23" fmla="*/ 195412 h 619"/>
              <a:gd name="T24" fmla="*/ 100958 w 634"/>
              <a:gd name="T25" fmla="*/ 131948 h 619"/>
              <a:gd name="T26" fmla="*/ 100958 w 634"/>
              <a:gd name="T27" fmla="*/ 126570 h 619"/>
              <a:gd name="T28" fmla="*/ 95549 w 634"/>
              <a:gd name="T29" fmla="*/ 126570 h 619"/>
              <a:gd name="T30" fmla="*/ 201915 w 634"/>
              <a:gd name="T31" fmla="*/ 84619 h 619"/>
              <a:gd name="T32" fmla="*/ 201915 w 634"/>
              <a:gd name="T33" fmla="*/ 84619 h 619"/>
              <a:gd name="T34" fmla="*/ 154321 w 634"/>
              <a:gd name="T35" fmla="*/ 84619 h 619"/>
              <a:gd name="T36" fmla="*/ 228236 w 634"/>
              <a:gd name="T37" fmla="*/ 10398 h 619"/>
              <a:gd name="T38" fmla="*/ 217780 w 634"/>
              <a:gd name="T39" fmla="*/ 0 h 619"/>
              <a:gd name="T40" fmla="*/ 143504 w 634"/>
              <a:gd name="T41" fmla="*/ 73862 h 619"/>
              <a:gd name="T42" fmla="*/ 143504 w 634"/>
              <a:gd name="T43" fmla="*/ 26533 h 619"/>
              <a:gd name="T44" fmla="*/ 138096 w 634"/>
              <a:gd name="T45" fmla="*/ 21155 h 619"/>
              <a:gd name="T46" fmla="*/ 127639 w 634"/>
              <a:gd name="T47" fmla="*/ 26533 h 619"/>
              <a:gd name="T48" fmla="*/ 127639 w 634"/>
              <a:gd name="T49" fmla="*/ 89639 h 619"/>
              <a:gd name="T50" fmla="*/ 133048 w 634"/>
              <a:gd name="T51" fmla="*/ 95017 h 619"/>
              <a:gd name="T52" fmla="*/ 138096 w 634"/>
              <a:gd name="T53" fmla="*/ 95017 h 619"/>
              <a:gd name="T54" fmla="*/ 201915 w 634"/>
              <a:gd name="T55" fmla="*/ 95017 h 619"/>
              <a:gd name="T56" fmla="*/ 207324 w 634"/>
              <a:gd name="T57" fmla="*/ 89639 h 619"/>
              <a:gd name="T58" fmla="*/ 201915 w 634"/>
              <a:gd name="T59" fmla="*/ 84619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0" name="Freeform 7"/>
          <p:cNvSpPr>
            <a:spLocks noChangeArrowheads="1"/>
          </p:cNvSpPr>
          <p:nvPr/>
        </p:nvSpPr>
        <p:spPr bwMode="auto">
          <a:xfrm>
            <a:off x="8364433" y="5107703"/>
            <a:ext cx="333155" cy="323525"/>
          </a:xfrm>
          <a:custGeom>
            <a:avLst/>
            <a:gdLst>
              <a:gd name="T0" fmla="*/ 90141 w 634"/>
              <a:gd name="T1" fmla="*/ 121550 h 619"/>
              <a:gd name="T2" fmla="*/ 90141 w 634"/>
              <a:gd name="T3" fmla="*/ 121550 h 619"/>
              <a:gd name="T4" fmla="*/ 15865 w 634"/>
              <a:gd name="T5" fmla="*/ 200432 h 619"/>
              <a:gd name="T6" fmla="*/ 15865 w 634"/>
              <a:gd name="T7" fmla="*/ 153103 h 619"/>
              <a:gd name="T8" fmla="*/ 5048 w 634"/>
              <a:gd name="T9" fmla="*/ 147724 h 619"/>
              <a:gd name="T10" fmla="*/ 0 w 634"/>
              <a:gd name="T11" fmla="*/ 153103 h 619"/>
              <a:gd name="T12" fmla="*/ 0 w 634"/>
              <a:gd name="T13" fmla="*/ 216567 h 619"/>
              <a:gd name="T14" fmla="*/ 0 w 634"/>
              <a:gd name="T15" fmla="*/ 221586 h 619"/>
              <a:gd name="T16" fmla="*/ 5048 w 634"/>
              <a:gd name="T17" fmla="*/ 221586 h 619"/>
              <a:gd name="T18" fmla="*/ 68868 w 634"/>
              <a:gd name="T19" fmla="*/ 221586 h 619"/>
              <a:gd name="T20" fmla="*/ 79685 w 634"/>
              <a:gd name="T21" fmla="*/ 216567 h 619"/>
              <a:gd name="T22" fmla="*/ 68868 w 634"/>
              <a:gd name="T23" fmla="*/ 211188 h 619"/>
              <a:gd name="T24" fmla="*/ 20913 w 634"/>
              <a:gd name="T25" fmla="*/ 211188 h 619"/>
              <a:gd name="T26" fmla="*/ 100598 w 634"/>
              <a:gd name="T27" fmla="*/ 131948 h 619"/>
              <a:gd name="T28" fmla="*/ 90141 w 634"/>
              <a:gd name="T29" fmla="*/ 121550 h 619"/>
              <a:gd name="T30" fmla="*/ 222829 w 634"/>
              <a:gd name="T31" fmla="*/ 0 h 619"/>
              <a:gd name="T32" fmla="*/ 222829 w 634"/>
              <a:gd name="T33" fmla="*/ 0 h 619"/>
              <a:gd name="T34" fmla="*/ 217420 w 634"/>
              <a:gd name="T35" fmla="*/ 0 h 619"/>
              <a:gd name="T36" fmla="*/ 153601 w 634"/>
              <a:gd name="T37" fmla="*/ 0 h 619"/>
              <a:gd name="T38" fmla="*/ 148553 w 634"/>
              <a:gd name="T39" fmla="*/ 5378 h 619"/>
              <a:gd name="T40" fmla="*/ 153601 w 634"/>
              <a:gd name="T41" fmla="*/ 10398 h 619"/>
              <a:gd name="T42" fmla="*/ 201556 w 634"/>
              <a:gd name="T43" fmla="*/ 10398 h 619"/>
              <a:gd name="T44" fmla="*/ 127279 w 634"/>
              <a:gd name="T45" fmla="*/ 89639 h 619"/>
              <a:gd name="T46" fmla="*/ 138096 w 634"/>
              <a:gd name="T47" fmla="*/ 100395 h 619"/>
              <a:gd name="T48" fmla="*/ 212012 w 634"/>
              <a:gd name="T49" fmla="*/ 21155 h 619"/>
              <a:gd name="T50" fmla="*/ 212012 w 634"/>
              <a:gd name="T51" fmla="*/ 68484 h 619"/>
              <a:gd name="T52" fmla="*/ 217420 w 634"/>
              <a:gd name="T53" fmla="*/ 73862 h 619"/>
              <a:gd name="T54" fmla="*/ 228237 w 634"/>
              <a:gd name="T55" fmla="*/ 68484 h 619"/>
              <a:gd name="T56" fmla="*/ 228237 w 634"/>
              <a:gd name="T57" fmla="*/ 5378 h 619"/>
              <a:gd name="T58" fmla="*/ 222829 w 634"/>
              <a:gd name="T59" fmla="*/ 0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1" name="Freeform 8"/>
          <p:cNvSpPr>
            <a:spLocks noChangeArrowheads="1"/>
          </p:cNvSpPr>
          <p:nvPr/>
        </p:nvSpPr>
        <p:spPr bwMode="auto">
          <a:xfrm>
            <a:off x="7832927" y="5200138"/>
            <a:ext cx="323525" cy="138654"/>
          </a:xfrm>
          <a:custGeom>
            <a:avLst/>
            <a:gdLst>
              <a:gd name="T0" fmla="*/ 221632 w 619"/>
              <a:gd name="T1" fmla="*/ 42196 h 266"/>
              <a:gd name="T2" fmla="*/ 221632 w 619"/>
              <a:gd name="T3" fmla="*/ 42196 h 266"/>
              <a:gd name="T4" fmla="*/ 179314 w 619"/>
              <a:gd name="T5" fmla="*/ 0 h 266"/>
              <a:gd name="T6" fmla="*/ 168914 w 619"/>
              <a:gd name="T7" fmla="*/ 0 h 266"/>
              <a:gd name="T8" fmla="*/ 168914 w 619"/>
              <a:gd name="T9" fmla="*/ 10370 h 266"/>
              <a:gd name="T10" fmla="*/ 200473 w 619"/>
              <a:gd name="T11" fmla="*/ 42196 h 266"/>
              <a:gd name="T12" fmla="*/ 21159 w 619"/>
              <a:gd name="T13" fmla="*/ 42196 h 266"/>
              <a:gd name="T14" fmla="*/ 52718 w 619"/>
              <a:gd name="T15" fmla="*/ 10370 h 266"/>
              <a:gd name="T16" fmla="*/ 52718 w 619"/>
              <a:gd name="T17" fmla="*/ 0 h 266"/>
              <a:gd name="T18" fmla="*/ 42318 w 619"/>
              <a:gd name="T19" fmla="*/ 0 h 266"/>
              <a:gd name="T20" fmla="*/ 0 w 619"/>
              <a:gd name="T21" fmla="*/ 42196 h 266"/>
              <a:gd name="T22" fmla="*/ 0 w 619"/>
              <a:gd name="T23" fmla="*/ 47202 h 266"/>
              <a:gd name="T24" fmla="*/ 0 w 619"/>
              <a:gd name="T25" fmla="*/ 52566 h 266"/>
              <a:gd name="T26" fmla="*/ 42318 w 619"/>
              <a:gd name="T27" fmla="*/ 94761 h 266"/>
              <a:gd name="T28" fmla="*/ 52718 w 619"/>
              <a:gd name="T29" fmla="*/ 94761 h 266"/>
              <a:gd name="T30" fmla="*/ 52718 w 619"/>
              <a:gd name="T31" fmla="*/ 84034 h 266"/>
              <a:gd name="T32" fmla="*/ 21159 w 619"/>
              <a:gd name="T33" fmla="*/ 52566 h 266"/>
              <a:gd name="T34" fmla="*/ 200473 w 619"/>
              <a:gd name="T35" fmla="*/ 52566 h 266"/>
              <a:gd name="T36" fmla="*/ 168914 w 619"/>
              <a:gd name="T37" fmla="*/ 84034 h 266"/>
              <a:gd name="T38" fmla="*/ 168914 w 619"/>
              <a:gd name="T39" fmla="*/ 94761 h 266"/>
              <a:gd name="T40" fmla="*/ 179314 w 619"/>
              <a:gd name="T41" fmla="*/ 94761 h 266"/>
              <a:gd name="T42" fmla="*/ 221632 w 619"/>
              <a:gd name="T43" fmla="*/ 52566 h 266"/>
              <a:gd name="T44" fmla="*/ 221632 w 619"/>
              <a:gd name="T45" fmla="*/ 47202 h 266"/>
              <a:gd name="T46" fmla="*/ 221632 w 619"/>
              <a:gd name="T47" fmla="*/ 42196 h 2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2" name="Freeform 9"/>
          <p:cNvSpPr>
            <a:spLocks noChangeArrowheads="1"/>
          </p:cNvSpPr>
          <p:nvPr/>
        </p:nvSpPr>
        <p:spPr bwMode="auto">
          <a:xfrm>
            <a:off x="7370747" y="5107703"/>
            <a:ext cx="138654" cy="323525"/>
          </a:xfrm>
          <a:custGeom>
            <a:avLst/>
            <a:gdLst>
              <a:gd name="T0" fmla="*/ 84369 w 265"/>
              <a:gd name="T1" fmla="*/ 168879 h 619"/>
              <a:gd name="T2" fmla="*/ 84369 w 265"/>
              <a:gd name="T3" fmla="*/ 168879 h 619"/>
              <a:gd name="T4" fmla="*/ 52775 w 265"/>
              <a:gd name="T5" fmla="*/ 200432 h 619"/>
              <a:gd name="T6" fmla="*/ 52775 w 265"/>
              <a:gd name="T7" fmla="*/ 21155 h 619"/>
              <a:gd name="T8" fmla="*/ 84369 w 265"/>
              <a:gd name="T9" fmla="*/ 52707 h 619"/>
              <a:gd name="T10" fmla="*/ 94780 w 265"/>
              <a:gd name="T11" fmla="*/ 52707 h 619"/>
              <a:gd name="T12" fmla="*/ 94780 w 265"/>
              <a:gd name="T13" fmla="*/ 42309 h 619"/>
              <a:gd name="T14" fmla="*/ 52775 w 265"/>
              <a:gd name="T15" fmla="*/ 0 h 619"/>
              <a:gd name="T16" fmla="*/ 47390 w 265"/>
              <a:gd name="T17" fmla="*/ 0 h 619"/>
              <a:gd name="T18" fmla="*/ 42005 w 265"/>
              <a:gd name="T19" fmla="*/ 0 h 619"/>
              <a:gd name="T20" fmla="*/ 0 w 265"/>
              <a:gd name="T21" fmla="*/ 42309 h 619"/>
              <a:gd name="T22" fmla="*/ 0 w 265"/>
              <a:gd name="T23" fmla="*/ 52707 h 619"/>
              <a:gd name="T24" fmla="*/ 10411 w 265"/>
              <a:gd name="T25" fmla="*/ 52707 h 619"/>
              <a:gd name="T26" fmla="*/ 42005 w 265"/>
              <a:gd name="T27" fmla="*/ 21155 h 619"/>
              <a:gd name="T28" fmla="*/ 42005 w 265"/>
              <a:gd name="T29" fmla="*/ 200432 h 619"/>
              <a:gd name="T30" fmla="*/ 10411 w 265"/>
              <a:gd name="T31" fmla="*/ 168879 h 619"/>
              <a:gd name="T32" fmla="*/ 0 w 265"/>
              <a:gd name="T33" fmla="*/ 168879 h 619"/>
              <a:gd name="T34" fmla="*/ 0 w 265"/>
              <a:gd name="T35" fmla="*/ 179277 h 619"/>
              <a:gd name="T36" fmla="*/ 42005 w 265"/>
              <a:gd name="T37" fmla="*/ 221586 h 619"/>
              <a:gd name="T38" fmla="*/ 47390 w 265"/>
              <a:gd name="T39" fmla="*/ 221586 h 619"/>
              <a:gd name="T40" fmla="*/ 52775 w 265"/>
              <a:gd name="T41" fmla="*/ 221586 h 619"/>
              <a:gd name="T42" fmla="*/ 94780 w 265"/>
              <a:gd name="T43" fmla="*/ 179277 h 619"/>
              <a:gd name="T44" fmla="*/ 94780 w 265"/>
              <a:gd name="T45" fmla="*/ 168879 h 619"/>
              <a:gd name="T46" fmla="*/ 84369 w 265"/>
              <a:gd name="T47" fmla="*/ 16887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3" name="Freeform 10"/>
          <p:cNvSpPr>
            <a:spLocks noChangeArrowheads="1"/>
          </p:cNvSpPr>
          <p:nvPr/>
        </p:nvSpPr>
        <p:spPr bwMode="auto">
          <a:xfrm>
            <a:off x="6766064" y="5121183"/>
            <a:ext cx="277308" cy="294639"/>
          </a:xfrm>
          <a:custGeom>
            <a:avLst/>
            <a:gdLst>
              <a:gd name="T0" fmla="*/ 189920 w 531"/>
              <a:gd name="T1" fmla="*/ 79626 h 561"/>
              <a:gd name="T2" fmla="*/ 189920 w 531"/>
              <a:gd name="T3" fmla="*/ 79626 h 561"/>
              <a:gd name="T4" fmla="*/ 121477 w 531"/>
              <a:gd name="T5" fmla="*/ 5404 h 561"/>
              <a:gd name="T6" fmla="*/ 111085 w 531"/>
              <a:gd name="T7" fmla="*/ 5404 h 561"/>
              <a:gd name="T8" fmla="*/ 105710 w 531"/>
              <a:gd name="T9" fmla="*/ 10809 h 561"/>
              <a:gd name="T10" fmla="*/ 105710 w 531"/>
              <a:gd name="T11" fmla="*/ 53324 h 561"/>
              <a:gd name="T12" fmla="*/ 0 w 531"/>
              <a:gd name="T13" fmla="*/ 159252 h 561"/>
              <a:gd name="T14" fmla="*/ 10750 w 531"/>
              <a:gd name="T15" fmla="*/ 201768 h 561"/>
              <a:gd name="T16" fmla="*/ 105710 w 531"/>
              <a:gd name="T17" fmla="*/ 122142 h 561"/>
              <a:gd name="T18" fmla="*/ 105710 w 531"/>
              <a:gd name="T19" fmla="*/ 164657 h 561"/>
              <a:gd name="T20" fmla="*/ 111085 w 531"/>
              <a:gd name="T21" fmla="*/ 169701 h 561"/>
              <a:gd name="T22" fmla="*/ 111085 w 531"/>
              <a:gd name="T23" fmla="*/ 169701 h 561"/>
              <a:gd name="T24" fmla="*/ 116102 w 531"/>
              <a:gd name="T25" fmla="*/ 169701 h 561"/>
              <a:gd name="T26" fmla="*/ 121477 w 531"/>
              <a:gd name="T27" fmla="*/ 169701 h 561"/>
              <a:gd name="T28" fmla="*/ 189920 w 531"/>
              <a:gd name="T29" fmla="*/ 90435 h 561"/>
              <a:gd name="T30" fmla="*/ 189920 w 531"/>
              <a:gd name="T31" fmla="*/ 85031 h 561"/>
              <a:gd name="T32" fmla="*/ 189920 w 531"/>
              <a:gd name="T33" fmla="*/ 79626 h 561"/>
              <a:gd name="T34" fmla="*/ 121477 w 531"/>
              <a:gd name="T35" fmla="*/ 148804 h 561"/>
              <a:gd name="T36" fmla="*/ 121477 w 531"/>
              <a:gd name="T37" fmla="*/ 148804 h 561"/>
              <a:gd name="T38" fmla="*/ 121477 w 531"/>
              <a:gd name="T39" fmla="*/ 106288 h 561"/>
              <a:gd name="T40" fmla="*/ 100335 w 531"/>
              <a:gd name="T41" fmla="*/ 106288 h 561"/>
              <a:gd name="T42" fmla="*/ 15767 w 531"/>
              <a:gd name="T43" fmla="*/ 148804 h 561"/>
              <a:gd name="T44" fmla="*/ 100335 w 531"/>
              <a:gd name="T45" fmla="*/ 63773 h 561"/>
              <a:gd name="T46" fmla="*/ 121477 w 531"/>
              <a:gd name="T47" fmla="*/ 63773 h 561"/>
              <a:gd name="T48" fmla="*/ 121477 w 531"/>
              <a:gd name="T49" fmla="*/ 26662 h 561"/>
              <a:gd name="T50" fmla="*/ 174153 w 531"/>
              <a:gd name="T51" fmla="*/ 85031 h 561"/>
              <a:gd name="T52" fmla="*/ 121477 w 531"/>
              <a:gd name="T53" fmla="*/ 148804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4" name="Freeform 11"/>
          <p:cNvSpPr>
            <a:spLocks noChangeArrowheads="1"/>
          </p:cNvSpPr>
          <p:nvPr/>
        </p:nvSpPr>
        <p:spPr bwMode="auto">
          <a:xfrm>
            <a:off x="6224929" y="5121183"/>
            <a:ext cx="277308" cy="294639"/>
          </a:xfrm>
          <a:custGeom>
            <a:avLst/>
            <a:gdLst>
              <a:gd name="T0" fmla="*/ 84210 w 531"/>
              <a:gd name="T1" fmla="*/ 53324 h 561"/>
              <a:gd name="T2" fmla="*/ 84210 w 531"/>
              <a:gd name="T3" fmla="*/ 53324 h 561"/>
              <a:gd name="T4" fmla="*/ 84210 w 531"/>
              <a:gd name="T5" fmla="*/ 10809 h 561"/>
              <a:gd name="T6" fmla="*/ 79193 w 531"/>
              <a:gd name="T7" fmla="*/ 5404 h 561"/>
              <a:gd name="T8" fmla="*/ 68443 w 531"/>
              <a:gd name="T9" fmla="*/ 5404 h 561"/>
              <a:gd name="T10" fmla="*/ 0 w 531"/>
              <a:gd name="T11" fmla="*/ 79626 h 561"/>
              <a:gd name="T12" fmla="*/ 0 w 531"/>
              <a:gd name="T13" fmla="*/ 85031 h 561"/>
              <a:gd name="T14" fmla="*/ 0 w 531"/>
              <a:gd name="T15" fmla="*/ 90435 h 561"/>
              <a:gd name="T16" fmla="*/ 68443 w 531"/>
              <a:gd name="T17" fmla="*/ 169701 h 561"/>
              <a:gd name="T18" fmla="*/ 73818 w 531"/>
              <a:gd name="T19" fmla="*/ 169701 h 561"/>
              <a:gd name="T20" fmla="*/ 79193 w 531"/>
              <a:gd name="T21" fmla="*/ 169701 h 561"/>
              <a:gd name="T22" fmla="*/ 79193 w 531"/>
              <a:gd name="T23" fmla="*/ 169701 h 561"/>
              <a:gd name="T24" fmla="*/ 84210 w 531"/>
              <a:gd name="T25" fmla="*/ 164657 h 561"/>
              <a:gd name="T26" fmla="*/ 84210 w 531"/>
              <a:gd name="T27" fmla="*/ 122142 h 561"/>
              <a:gd name="T28" fmla="*/ 179169 w 531"/>
              <a:gd name="T29" fmla="*/ 201768 h 561"/>
              <a:gd name="T30" fmla="*/ 189920 w 531"/>
              <a:gd name="T31" fmla="*/ 159252 h 561"/>
              <a:gd name="T32" fmla="*/ 84210 w 531"/>
              <a:gd name="T33" fmla="*/ 53324 h 561"/>
              <a:gd name="T34" fmla="*/ 89585 w 531"/>
              <a:gd name="T35" fmla="*/ 106288 h 561"/>
              <a:gd name="T36" fmla="*/ 89585 w 531"/>
              <a:gd name="T37" fmla="*/ 106288 h 561"/>
              <a:gd name="T38" fmla="*/ 68443 w 531"/>
              <a:gd name="T39" fmla="*/ 106288 h 561"/>
              <a:gd name="T40" fmla="*/ 68443 w 531"/>
              <a:gd name="T41" fmla="*/ 148804 h 561"/>
              <a:gd name="T42" fmla="*/ 15767 w 531"/>
              <a:gd name="T43" fmla="*/ 85031 h 561"/>
              <a:gd name="T44" fmla="*/ 68443 w 531"/>
              <a:gd name="T45" fmla="*/ 26662 h 561"/>
              <a:gd name="T46" fmla="*/ 68443 w 531"/>
              <a:gd name="T47" fmla="*/ 63773 h 561"/>
              <a:gd name="T48" fmla="*/ 89585 w 531"/>
              <a:gd name="T49" fmla="*/ 63773 h 561"/>
              <a:gd name="T50" fmla="*/ 174153 w 531"/>
              <a:gd name="T51" fmla="*/ 148804 h 561"/>
              <a:gd name="T52" fmla="*/ 89585 w 531"/>
              <a:gd name="T53" fmla="*/ 106288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5" name="Freeform 12"/>
          <p:cNvSpPr>
            <a:spLocks noChangeArrowheads="1"/>
          </p:cNvSpPr>
          <p:nvPr/>
        </p:nvSpPr>
        <p:spPr bwMode="auto">
          <a:xfrm>
            <a:off x="11045073" y="4618563"/>
            <a:ext cx="323525" cy="225313"/>
          </a:xfrm>
          <a:custGeom>
            <a:avLst/>
            <a:gdLst>
              <a:gd name="T0" fmla="*/ 195452 w 619"/>
              <a:gd name="T1" fmla="*/ 0 h 427"/>
              <a:gd name="T2" fmla="*/ 195452 w 619"/>
              <a:gd name="T3" fmla="*/ 0 h 427"/>
              <a:gd name="T4" fmla="*/ 68498 w 619"/>
              <a:gd name="T5" fmla="*/ 0 h 427"/>
              <a:gd name="T6" fmla="*/ 63477 w 619"/>
              <a:gd name="T7" fmla="*/ 0 h 427"/>
              <a:gd name="T8" fmla="*/ 0 w 619"/>
              <a:gd name="T9" fmla="*/ 74570 h 427"/>
              <a:gd name="T10" fmla="*/ 0 w 619"/>
              <a:gd name="T11" fmla="*/ 79999 h 427"/>
              <a:gd name="T12" fmla="*/ 0 w 619"/>
              <a:gd name="T13" fmla="*/ 85067 h 427"/>
              <a:gd name="T14" fmla="*/ 63477 w 619"/>
              <a:gd name="T15" fmla="*/ 154207 h 427"/>
              <a:gd name="T16" fmla="*/ 68498 w 619"/>
              <a:gd name="T17" fmla="*/ 154207 h 427"/>
              <a:gd name="T18" fmla="*/ 68498 w 619"/>
              <a:gd name="T19" fmla="*/ 154207 h 427"/>
              <a:gd name="T20" fmla="*/ 195452 w 619"/>
              <a:gd name="T21" fmla="*/ 154207 h 427"/>
              <a:gd name="T22" fmla="*/ 221632 w 619"/>
              <a:gd name="T23" fmla="*/ 127782 h 427"/>
              <a:gd name="T24" fmla="*/ 221632 w 619"/>
              <a:gd name="T25" fmla="*/ 26425 h 427"/>
              <a:gd name="T26" fmla="*/ 195452 w 619"/>
              <a:gd name="T27" fmla="*/ 0 h 427"/>
              <a:gd name="T28" fmla="*/ 211232 w 619"/>
              <a:gd name="T29" fmla="*/ 127782 h 427"/>
              <a:gd name="T30" fmla="*/ 211232 w 619"/>
              <a:gd name="T31" fmla="*/ 127782 h 427"/>
              <a:gd name="T32" fmla="*/ 195452 w 619"/>
              <a:gd name="T33" fmla="*/ 143709 h 427"/>
              <a:gd name="T34" fmla="*/ 73877 w 619"/>
              <a:gd name="T35" fmla="*/ 143709 h 427"/>
              <a:gd name="T36" fmla="*/ 15780 w 619"/>
              <a:gd name="T37" fmla="*/ 79999 h 427"/>
              <a:gd name="T38" fmla="*/ 73877 w 619"/>
              <a:gd name="T39" fmla="*/ 15927 h 427"/>
              <a:gd name="T40" fmla="*/ 195452 w 619"/>
              <a:gd name="T41" fmla="*/ 15927 h 427"/>
              <a:gd name="T42" fmla="*/ 211232 w 619"/>
              <a:gd name="T43" fmla="*/ 26425 h 427"/>
              <a:gd name="T44" fmla="*/ 211232 w 619"/>
              <a:gd name="T45" fmla="*/ 127782 h 4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6" name="Freeform 13"/>
          <p:cNvSpPr>
            <a:spLocks noChangeArrowheads="1"/>
          </p:cNvSpPr>
          <p:nvPr/>
        </p:nvSpPr>
        <p:spPr bwMode="auto">
          <a:xfrm>
            <a:off x="10505865" y="4618563"/>
            <a:ext cx="333155" cy="225313"/>
          </a:xfrm>
          <a:custGeom>
            <a:avLst/>
            <a:gdLst>
              <a:gd name="T0" fmla="*/ 201916 w 634"/>
              <a:gd name="T1" fmla="*/ 0 h 427"/>
              <a:gd name="T2" fmla="*/ 201916 w 634"/>
              <a:gd name="T3" fmla="*/ 0 h 427"/>
              <a:gd name="T4" fmla="*/ 74637 w 634"/>
              <a:gd name="T5" fmla="*/ 0 h 427"/>
              <a:gd name="T6" fmla="*/ 69228 w 634"/>
              <a:gd name="T7" fmla="*/ 0 h 427"/>
              <a:gd name="T8" fmla="*/ 5408 w 634"/>
              <a:gd name="T9" fmla="*/ 74570 h 427"/>
              <a:gd name="T10" fmla="*/ 0 w 634"/>
              <a:gd name="T11" fmla="*/ 79999 h 427"/>
              <a:gd name="T12" fmla="*/ 5408 w 634"/>
              <a:gd name="T13" fmla="*/ 85067 h 427"/>
              <a:gd name="T14" fmla="*/ 69228 w 634"/>
              <a:gd name="T15" fmla="*/ 154207 h 427"/>
              <a:gd name="T16" fmla="*/ 74637 w 634"/>
              <a:gd name="T17" fmla="*/ 154207 h 427"/>
              <a:gd name="T18" fmla="*/ 74637 w 634"/>
              <a:gd name="T19" fmla="*/ 154207 h 427"/>
              <a:gd name="T20" fmla="*/ 201916 w 634"/>
              <a:gd name="T21" fmla="*/ 154207 h 427"/>
              <a:gd name="T22" fmla="*/ 228237 w 634"/>
              <a:gd name="T23" fmla="*/ 127782 h 427"/>
              <a:gd name="T24" fmla="*/ 228237 w 634"/>
              <a:gd name="T25" fmla="*/ 26425 h 427"/>
              <a:gd name="T26" fmla="*/ 201916 w 634"/>
              <a:gd name="T27" fmla="*/ 0 h 427"/>
              <a:gd name="T28" fmla="*/ 212373 w 634"/>
              <a:gd name="T29" fmla="*/ 127782 h 427"/>
              <a:gd name="T30" fmla="*/ 212373 w 634"/>
              <a:gd name="T31" fmla="*/ 127782 h 427"/>
              <a:gd name="T32" fmla="*/ 201916 w 634"/>
              <a:gd name="T33" fmla="*/ 143709 h 427"/>
              <a:gd name="T34" fmla="*/ 74637 w 634"/>
              <a:gd name="T35" fmla="*/ 143709 h 427"/>
              <a:gd name="T36" fmla="*/ 16225 w 634"/>
              <a:gd name="T37" fmla="*/ 79999 h 427"/>
              <a:gd name="T38" fmla="*/ 74637 w 634"/>
              <a:gd name="T39" fmla="*/ 15927 h 427"/>
              <a:gd name="T40" fmla="*/ 201916 w 634"/>
              <a:gd name="T41" fmla="*/ 15927 h 427"/>
              <a:gd name="T42" fmla="*/ 212373 w 634"/>
              <a:gd name="T43" fmla="*/ 26425 h 427"/>
              <a:gd name="T44" fmla="*/ 212373 w 634"/>
              <a:gd name="T45" fmla="*/ 127782 h 427"/>
              <a:gd name="T46" fmla="*/ 164778 w 634"/>
              <a:gd name="T47" fmla="*/ 53212 h 427"/>
              <a:gd name="T48" fmla="*/ 164778 w 634"/>
              <a:gd name="T49" fmla="*/ 53212 h 427"/>
              <a:gd name="T50" fmla="*/ 154322 w 634"/>
              <a:gd name="T51" fmla="*/ 53212 h 427"/>
              <a:gd name="T52" fmla="*/ 138096 w 634"/>
              <a:gd name="T53" fmla="*/ 69140 h 427"/>
              <a:gd name="T54" fmla="*/ 122231 w 634"/>
              <a:gd name="T55" fmla="*/ 53212 h 427"/>
              <a:gd name="T56" fmla="*/ 111775 w 634"/>
              <a:gd name="T57" fmla="*/ 53212 h 427"/>
              <a:gd name="T58" fmla="*/ 111775 w 634"/>
              <a:gd name="T59" fmla="*/ 63710 h 427"/>
              <a:gd name="T60" fmla="*/ 127640 w 634"/>
              <a:gd name="T61" fmla="*/ 79999 h 427"/>
              <a:gd name="T62" fmla="*/ 111775 w 634"/>
              <a:gd name="T63" fmla="*/ 95927 h 427"/>
              <a:gd name="T64" fmla="*/ 111775 w 634"/>
              <a:gd name="T65" fmla="*/ 106425 h 427"/>
              <a:gd name="T66" fmla="*/ 122231 w 634"/>
              <a:gd name="T67" fmla="*/ 106425 h 427"/>
              <a:gd name="T68" fmla="*/ 138096 w 634"/>
              <a:gd name="T69" fmla="*/ 90497 h 427"/>
              <a:gd name="T70" fmla="*/ 154322 w 634"/>
              <a:gd name="T71" fmla="*/ 106425 h 427"/>
              <a:gd name="T72" fmla="*/ 164778 w 634"/>
              <a:gd name="T73" fmla="*/ 106425 h 427"/>
              <a:gd name="T74" fmla="*/ 164778 w 634"/>
              <a:gd name="T75" fmla="*/ 95927 h 427"/>
              <a:gd name="T76" fmla="*/ 148553 w 634"/>
              <a:gd name="T77" fmla="*/ 79999 h 427"/>
              <a:gd name="T78" fmla="*/ 164778 w 634"/>
              <a:gd name="T79" fmla="*/ 63710 h 427"/>
              <a:gd name="T80" fmla="*/ 164778 w 634"/>
              <a:gd name="T81" fmla="*/ 53212 h 4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7" name="Freeform 14"/>
          <p:cNvSpPr>
            <a:spLocks noChangeArrowheads="1"/>
          </p:cNvSpPr>
          <p:nvPr/>
        </p:nvSpPr>
        <p:spPr bwMode="auto">
          <a:xfrm>
            <a:off x="9970506" y="4564642"/>
            <a:ext cx="333155" cy="248422"/>
          </a:xfrm>
          <a:custGeom>
            <a:avLst/>
            <a:gdLst>
              <a:gd name="T0" fmla="*/ 116823 w 634"/>
              <a:gd name="T1" fmla="*/ 47920 h 473"/>
              <a:gd name="T2" fmla="*/ 116823 w 634"/>
              <a:gd name="T3" fmla="*/ 47920 h 473"/>
              <a:gd name="T4" fmla="*/ 111414 w 634"/>
              <a:gd name="T5" fmla="*/ 42515 h 473"/>
              <a:gd name="T6" fmla="*/ 106006 w 634"/>
              <a:gd name="T7" fmla="*/ 47920 h 473"/>
              <a:gd name="T8" fmla="*/ 63459 w 634"/>
              <a:gd name="T9" fmla="*/ 90435 h 473"/>
              <a:gd name="T10" fmla="*/ 63459 w 634"/>
              <a:gd name="T11" fmla="*/ 95840 h 473"/>
              <a:gd name="T12" fmla="*/ 74276 w 634"/>
              <a:gd name="T13" fmla="*/ 95840 h 473"/>
              <a:gd name="T14" fmla="*/ 106006 w 634"/>
              <a:gd name="T15" fmla="*/ 69178 h 473"/>
              <a:gd name="T16" fmla="*/ 106006 w 634"/>
              <a:gd name="T17" fmla="*/ 137995 h 473"/>
              <a:gd name="T18" fmla="*/ 111414 w 634"/>
              <a:gd name="T19" fmla="*/ 143399 h 473"/>
              <a:gd name="T20" fmla="*/ 121871 w 634"/>
              <a:gd name="T21" fmla="*/ 137995 h 473"/>
              <a:gd name="T22" fmla="*/ 121871 w 634"/>
              <a:gd name="T23" fmla="*/ 69178 h 473"/>
              <a:gd name="T24" fmla="*/ 148553 w 634"/>
              <a:gd name="T25" fmla="*/ 95840 h 473"/>
              <a:gd name="T26" fmla="*/ 159370 w 634"/>
              <a:gd name="T27" fmla="*/ 95840 h 473"/>
              <a:gd name="T28" fmla="*/ 159370 w 634"/>
              <a:gd name="T29" fmla="*/ 90435 h 473"/>
              <a:gd name="T30" fmla="*/ 116823 w 634"/>
              <a:gd name="T31" fmla="*/ 47920 h 473"/>
              <a:gd name="T32" fmla="*/ 164417 w 634"/>
              <a:gd name="T33" fmla="*/ 37471 h 473"/>
              <a:gd name="T34" fmla="*/ 164417 w 634"/>
              <a:gd name="T35" fmla="*/ 37471 h 473"/>
              <a:gd name="T36" fmla="*/ 106006 w 634"/>
              <a:gd name="T37" fmla="*/ 0 h 473"/>
              <a:gd name="T38" fmla="*/ 42186 w 634"/>
              <a:gd name="T39" fmla="*/ 58369 h 473"/>
              <a:gd name="T40" fmla="*/ 0 w 634"/>
              <a:gd name="T41" fmla="*/ 117098 h 473"/>
              <a:gd name="T42" fmla="*/ 58411 w 634"/>
              <a:gd name="T43" fmla="*/ 170062 h 473"/>
              <a:gd name="T44" fmla="*/ 174874 w 634"/>
              <a:gd name="T45" fmla="*/ 170062 h 473"/>
              <a:gd name="T46" fmla="*/ 228237 w 634"/>
              <a:gd name="T47" fmla="*/ 106289 h 473"/>
              <a:gd name="T48" fmla="*/ 164417 w 634"/>
              <a:gd name="T49" fmla="*/ 37471 h 473"/>
              <a:gd name="T50" fmla="*/ 174874 w 634"/>
              <a:gd name="T51" fmla="*/ 159253 h 473"/>
              <a:gd name="T52" fmla="*/ 174874 w 634"/>
              <a:gd name="T53" fmla="*/ 159253 h 473"/>
              <a:gd name="T54" fmla="*/ 58411 w 634"/>
              <a:gd name="T55" fmla="*/ 159253 h 473"/>
              <a:gd name="T56" fmla="*/ 15865 w 634"/>
              <a:gd name="T57" fmla="*/ 117098 h 473"/>
              <a:gd name="T58" fmla="*/ 58411 w 634"/>
              <a:gd name="T59" fmla="*/ 74582 h 473"/>
              <a:gd name="T60" fmla="*/ 106006 w 634"/>
              <a:gd name="T61" fmla="*/ 16214 h 473"/>
              <a:gd name="T62" fmla="*/ 153601 w 634"/>
              <a:gd name="T63" fmla="*/ 53324 h 473"/>
              <a:gd name="T64" fmla="*/ 212012 w 634"/>
              <a:gd name="T65" fmla="*/ 100884 h 473"/>
              <a:gd name="T66" fmla="*/ 174874 w 634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8" name="Freeform 15"/>
          <p:cNvSpPr>
            <a:spLocks noChangeArrowheads="1"/>
          </p:cNvSpPr>
          <p:nvPr/>
        </p:nvSpPr>
        <p:spPr bwMode="auto">
          <a:xfrm>
            <a:off x="9438998" y="4564642"/>
            <a:ext cx="323525" cy="248422"/>
          </a:xfrm>
          <a:custGeom>
            <a:avLst/>
            <a:gdLst>
              <a:gd name="T0" fmla="*/ 147755 w 619"/>
              <a:gd name="T1" fmla="*/ 90435 h 473"/>
              <a:gd name="T2" fmla="*/ 147755 w 619"/>
              <a:gd name="T3" fmla="*/ 90435 h 473"/>
              <a:gd name="T4" fmla="*/ 116196 w 619"/>
              <a:gd name="T5" fmla="*/ 122142 h 473"/>
              <a:gd name="T6" fmla="*/ 116196 w 619"/>
              <a:gd name="T7" fmla="*/ 53324 h 473"/>
              <a:gd name="T8" fmla="*/ 110816 w 619"/>
              <a:gd name="T9" fmla="*/ 42515 h 473"/>
              <a:gd name="T10" fmla="*/ 105437 w 619"/>
              <a:gd name="T11" fmla="*/ 53324 h 473"/>
              <a:gd name="T12" fmla="*/ 105437 w 619"/>
              <a:gd name="T13" fmla="*/ 122142 h 473"/>
              <a:gd name="T14" fmla="*/ 73877 w 619"/>
              <a:gd name="T15" fmla="*/ 90435 h 473"/>
              <a:gd name="T16" fmla="*/ 63477 w 619"/>
              <a:gd name="T17" fmla="*/ 90435 h 473"/>
              <a:gd name="T18" fmla="*/ 63477 w 619"/>
              <a:gd name="T19" fmla="*/ 100884 h 473"/>
              <a:gd name="T20" fmla="*/ 105437 w 619"/>
              <a:gd name="T21" fmla="*/ 143399 h 473"/>
              <a:gd name="T22" fmla="*/ 110816 w 619"/>
              <a:gd name="T23" fmla="*/ 143399 h 473"/>
              <a:gd name="T24" fmla="*/ 116196 w 619"/>
              <a:gd name="T25" fmla="*/ 143399 h 473"/>
              <a:gd name="T26" fmla="*/ 158155 w 619"/>
              <a:gd name="T27" fmla="*/ 100884 h 473"/>
              <a:gd name="T28" fmla="*/ 158155 w 619"/>
              <a:gd name="T29" fmla="*/ 90435 h 473"/>
              <a:gd name="T30" fmla="*/ 147755 w 619"/>
              <a:gd name="T31" fmla="*/ 90435 h 473"/>
              <a:gd name="T32" fmla="*/ 158155 w 619"/>
              <a:gd name="T33" fmla="*/ 37471 h 473"/>
              <a:gd name="T34" fmla="*/ 158155 w 619"/>
              <a:gd name="T35" fmla="*/ 37471 h 473"/>
              <a:gd name="T36" fmla="*/ 105437 w 619"/>
              <a:gd name="T37" fmla="*/ 0 h 473"/>
              <a:gd name="T38" fmla="*/ 42318 w 619"/>
              <a:gd name="T39" fmla="*/ 58369 h 473"/>
              <a:gd name="T40" fmla="*/ 0 w 619"/>
              <a:gd name="T41" fmla="*/ 117098 h 473"/>
              <a:gd name="T42" fmla="*/ 52718 w 619"/>
              <a:gd name="T43" fmla="*/ 170062 h 473"/>
              <a:gd name="T44" fmla="*/ 174293 w 619"/>
              <a:gd name="T45" fmla="*/ 170062 h 473"/>
              <a:gd name="T46" fmla="*/ 221632 w 619"/>
              <a:gd name="T47" fmla="*/ 106289 h 473"/>
              <a:gd name="T48" fmla="*/ 158155 w 619"/>
              <a:gd name="T49" fmla="*/ 37471 h 473"/>
              <a:gd name="T50" fmla="*/ 174293 w 619"/>
              <a:gd name="T51" fmla="*/ 159253 h 473"/>
              <a:gd name="T52" fmla="*/ 174293 w 619"/>
              <a:gd name="T53" fmla="*/ 159253 h 473"/>
              <a:gd name="T54" fmla="*/ 52718 w 619"/>
              <a:gd name="T55" fmla="*/ 159253 h 473"/>
              <a:gd name="T56" fmla="*/ 10400 w 619"/>
              <a:gd name="T57" fmla="*/ 117098 h 473"/>
              <a:gd name="T58" fmla="*/ 52718 w 619"/>
              <a:gd name="T59" fmla="*/ 74582 h 473"/>
              <a:gd name="T60" fmla="*/ 105437 w 619"/>
              <a:gd name="T61" fmla="*/ 16214 h 473"/>
              <a:gd name="T62" fmla="*/ 147755 w 619"/>
              <a:gd name="T63" fmla="*/ 53324 h 473"/>
              <a:gd name="T64" fmla="*/ 211232 w 619"/>
              <a:gd name="T65" fmla="*/ 100884 h 473"/>
              <a:gd name="T66" fmla="*/ 174293 w 619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9" name="Freeform 16"/>
          <p:cNvSpPr>
            <a:spLocks noChangeArrowheads="1"/>
          </p:cNvSpPr>
          <p:nvPr/>
        </p:nvSpPr>
        <p:spPr bwMode="auto">
          <a:xfrm>
            <a:off x="8897865" y="4564642"/>
            <a:ext cx="333154" cy="335080"/>
          </a:xfrm>
          <a:custGeom>
            <a:avLst/>
            <a:gdLst>
              <a:gd name="T0" fmla="*/ 133048 w 634"/>
              <a:gd name="T1" fmla="*/ 90862 h 635"/>
              <a:gd name="T2" fmla="*/ 133048 w 634"/>
              <a:gd name="T3" fmla="*/ 90862 h 635"/>
              <a:gd name="T4" fmla="*/ 63820 w 634"/>
              <a:gd name="T5" fmla="*/ 90862 h 635"/>
              <a:gd name="T6" fmla="*/ 58411 w 634"/>
              <a:gd name="T7" fmla="*/ 96292 h 635"/>
              <a:gd name="T8" fmla="*/ 63820 w 634"/>
              <a:gd name="T9" fmla="*/ 101360 h 635"/>
              <a:gd name="T10" fmla="*/ 133048 w 634"/>
              <a:gd name="T11" fmla="*/ 101360 h 635"/>
              <a:gd name="T12" fmla="*/ 143504 w 634"/>
              <a:gd name="T13" fmla="*/ 96292 h 635"/>
              <a:gd name="T14" fmla="*/ 133048 w 634"/>
              <a:gd name="T15" fmla="*/ 90862 h 635"/>
              <a:gd name="T16" fmla="*/ 228236 w 634"/>
              <a:gd name="T17" fmla="*/ 218649 h 635"/>
              <a:gd name="T18" fmla="*/ 228236 w 634"/>
              <a:gd name="T19" fmla="*/ 218649 h 635"/>
              <a:gd name="T20" fmla="*/ 169825 w 634"/>
              <a:gd name="T21" fmla="*/ 160005 h 635"/>
              <a:gd name="T22" fmla="*/ 191098 w 634"/>
              <a:gd name="T23" fmla="*/ 96292 h 635"/>
              <a:gd name="T24" fmla="*/ 95549 w 634"/>
              <a:gd name="T25" fmla="*/ 0 h 635"/>
              <a:gd name="T26" fmla="*/ 0 w 634"/>
              <a:gd name="T27" fmla="*/ 96292 h 635"/>
              <a:gd name="T28" fmla="*/ 95549 w 634"/>
              <a:gd name="T29" fmla="*/ 191861 h 635"/>
              <a:gd name="T30" fmla="*/ 159369 w 634"/>
              <a:gd name="T31" fmla="*/ 170865 h 635"/>
              <a:gd name="T32" fmla="*/ 217780 w 634"/>
              <a:gd name="T33" fmla="*/ 229509 h 635"/>
              <a:gd name="T34" fmla="*/ 228236 w 634"/>
              <a:gd name="T35" fmla="*/ 229509 h 635"/>
              <a:gd name="T36" fmla="*/ 228236 w 634"/>
              <a:gd name="T37" fmla="*/ 218649 h 635"/>
              <a:gd name="T38" fmla="*/ 95549 w 634"/>
              <a:gd name="T39" fmla="*/ 176295 h 635"/>
              <a:gd name="T40" fmla="*/ 95549 w 634"/>
              <a:gd name="T41" fmla="*/ 176295 h 635"/>
              <a:gd name="T42" fmla="*/ 16225 w 634"/>
              <a:gd name="T43" fmla="*/ 96292 h 635"/>
              <a:gd name="T44" fmla="*/ 95549 w 634"/>
              <a:gd name="T45" fmla="*/ 16290 h 635"/>
              <a:gd name="T46" fmla="*/ 175234 w 634"/>
              <a:gd name="T47" fmla="*/ 96292 h 635"/>
              <a:gd name="T48" fmla="*/ 95549 w 634"/>
              <a:gd name="T49" fmla="*/ 176295 h 6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0" name="Freeform 17"/>
          <p:cNvSpPr>
            <a:spLocks noChangeArrowheads="1"/>
          </p:cNvSpPr>
          <p:nvPr/>
        </p:nvSpPr>
        <p:spPr bwMode="auto">
          <a:xfrm>
            <a:off x="8364433" y="4564642"/>
            <a:ext cx="333155" cy="335080"/>
          </a:xfrm>
          <a:custGeom>
            <a:avLst/>
            <a:gdLst>
              <a:gd name="T0" fmla="*/ 132688 w 634"/>
              <a:gd name="T1" fmla="*/ 90862 h 635"/>
              <a:gd name="T2" fmla="*/ 132688 w 634"/>
              <a:gd name="T3" fmla="*/ 90862 h 635"/>
              <a:gd name="T4" fmla="*/ 100598 w 634"/>
              <a:gd name="T5" fmla="*/ 90862 h 635"/>
              <a:gd name="T6" fmla="*/ 100598 w 634"/>
              <a:gd name="T7" fmla="*/ 64074 h 635"/>
              <a:gd name="T8" fmla="*/ 95550 w 634"/>
              <a:gd name="T9" fmla="*/ 53576 h 635"/>
              <a:gd name="T10" fmla="*/ 90141 w 634"/>
              <a:gd name="T11" fmla="*/ 64074 h 635"/>
              <a:gd name="T12" fmla="*/ 90141 w 634"/>
              <a:gd name="T13" fmla="*/ 90862 h 635"/>
              <a:gd name="T14" fmla="*/ 58411 w 634"/>
              <a:gd name="T15" fmla="*/ 90862 h 635"/>
              <a:gd name="T16" fmla="*/ 53003 w 634"/>
              <a:gd name="T17" fmla="*/ 96292 h 635"/>
              <a:gd name="T18" fmla="*/ 58411 w 634"/>
              <a:gd name="T19" fmla="*/ 106790 h 635"/>
              <a:gd name="T20" fmla="*/ 90141 w 634"/>
              <a:gd name="T21" fmla="*/ 106790 h 635"/>
              <a:gd name="T22" fmla="*/ 90141 w 634"/>
              <a:gd name="T23" fmla="*/ 133579 h 635"/>
              <a:gd name="T24" fmla="*/ 95550 w 634"/>
              <a:gd name="T25" fmla="*/ 138647 h 635"/>
              <a:gd name="T26" fmla="*/ 100598 w 634"/>
              <a:gd name="T27" fmla="*/ 133579 h 635"/>
              <a:gd name="T28" fmla="*/ 100598 w 634"/>
              <a:gd name="T29" fmla="*/ 106790 h 635"/>
              <a:gd name="T30" fmla="*/ 132688 w 634"/>
              <a:gd name="T31" fmla="*/ 106790 h 635"/>
              <a:gd name="T32" fmla="*/ 138096 w 634"/>
              <a:gd name="T33" fmla="*/ 96292 h 635"/>
              <a:gd name="T34" fmla="*/ 132688 w 634"/>
              <a:gd name="T35" fmla="*/ 90862 h 635"/>
              <a:gd name="T36" fmla="*/ 222829 w 634"/>
              <a:gd name="T37" fmla="*/ 218649 h 635"/>
              <a:gd name="T38" fmla="*/ 222829 w 634"/>
              <a:gd name="T39" fmla="*/ 218649 h 635"/>
              <a:gd name="T40" fmla="*/ 164417 w 634"/>
              <a:gd name="T41" fmla="*/ 160005 h 635"/>
              <a:gd name="T42" fmla="*/ 191099 w 634"/>
              <a:gd name="T43" fmla="*/ 96292 h 635"/>
              <a:gd name="T44" fmla="*/ 95550 w 634"/>
              <a:gd name="T45" fmla="*/ 0 h 635"/>
              <a:gd name="T46" fmla="*/ 0 w 634"/>
              <a:gd name="T47" fmla="*/ 96292 h 635"/>
              <a:gd name="T48" fmla="*/ 95550 w 634"/>
              <a:gd name="T49" fmla="*/ 191861 h 635"/>
              <a:gd name="T50" fmla="*/ 153601 w 634"/>
              <a:gd name="T51" fmla="*/ 170865 h 635"/>
              <a:gd name="T52" fmla="*/ 212012 w 634"/>
              <a:gd name="T53" fmla="*/ 229509 h 635"/>
              <a:gd name="T54" fmla="*/ 222829 w 634"/>
              <a:gd name="T55" fmla="*/ 229509 h 635"/>
              <a:gd name="T56" fmla="*/ 222829 w 634"/>
              <a:gd name="T57" fmla="*/ 218649 h 635"/>
              <a:gd name="T58" fmla="*/ 95550 w 634"/>
              <a:gd name="T59" fmla="*/ 176295 h 635"/>
              <a:gd name="T60" fmla="*/ 95550 w 634"/>
              <a:gd name="T61" fmla="*/ 176295 h 635"/>
              <a:gd name="T62" fmla="*/ 15865 w 634"/>
              <a:gd name="T63" fmla="*/ 96292 h 635"/>
              <a:gd name="T64" fmla="*/ 95550 w 634"/>
              <a:gd name="T65" fmla="*/ 16290 h 635"/>
              <a:gd name="T66" fmla="*/ 174874 w 634"/>
              <a:gd name="T67" fmla="*/ 96292 h 635"/>
              <a:gd name="T68" fmla="*/ 95550 w 634"/>
              <a:gd name="T69" fmla="*/ 176295 h 6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1" name="Freeform 18"/>
          <p:cNvSpPr>
            <a:spLocks noChangeArrowheads="1"/>
          </p:cNvSpPr>
          <p:nvPr/>
        </p:nvSpPr>
        <p:spPr bwMode="auto">
          <a:xfrm>
            <a:off x="7832927" y="4564642"/>
            <a:ext cx="323525" cy="335080"/>
          </a:xfrm>
          <a:custGeom>
            <a:avLst/>
            <a:gdLst>
              <a:gd name="T0" fmla="*/ 221632 w 619"/>
              <a:gd name="T1" fmla="*/ 218649 h 635"/>
              <a:gd name="T2" fmla="*/ 221632 w 619"/>
              <a:gd name="T3" fmla="*/ 218649 h 635"/>
              <a:gd name="T4" fmla="*/ 163535 w 619"/>
              <a:gd name="T5" fmla="*/ 160005 h 635"/>
              <a:gd name="T6" fmla="*/ 190073 w 619"/>
              <a:gd name="T7" fmla="*/ 96292 h 635"/>
              <a:gd name="T8" fmla="*/ 95037 w 619"/>
              <a:gd name="T9" fmla="*/ 0 h 635"/>
              <a:gd name="T10" fmla="*/ 0 w 619"/>
              <a:gd name="T11" fmla="*/ 96292 h 635"/>
              <a:gd name="T12" fmla="*/ 95037 w 619"/>
              <a:gd name="T13" fmla="*/ 191861 h 635"/>
              <a:gd name="T14" fmla="*/ 153134 w 619"/>
              <a:gd name="T15" fmla="*/ 170865 h 635"/>
              <a:gd name="T16" fmla="*/ 211232 w 619"/>
              <a:gd name="T17" fmla="*/ 229509 h 635"/>
              <a:gd name="T18" fmla="*/ 221632 w 619"/>
              <a:gd name="T19" fmla="*/ 229509 h 635"/>
              <a:gd name="T20" fmla="*/ 221632 w 619"/>
              <a:gd name="T21" fmla="*/ 218649 h 635"/>
              <a:gd name="T22" fmla="*/ 95037 w 619"/>
              <a:gd name="T23" fmla="*/ 176295 h 635"/>
              <a:gd name="T24" fmla="*/ 95037 w 619"/>
              <a:gd name="T25" fmla="*/ 176295 h 635"/>
              <a:gd name="T26" fmla="*/ 10400 w 619"/>
              <a:gd name="T27" fmla="*/ 96292 h 635"/>
              <a:gd name="T28" fmla="*/ 95037 w 619"/>
              <a:gd name="T29" fmla="*/ 16290 h 635"/>
              <a:gd name="T30" fmla="*/ 174293 w 619"/>
              <a:gd name="T31" fmla="*/ 96292 h 635"/>
              <a:gd name="T32" fmla="*/ 95037 w 619"/>
              <a:gd name="T33" fmla="*/ 176295 h 6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2" name="Freeform 19"/>
          <p:cNvSpPr>
            <a:spLocks noChangeArrowheads="1"/>
          </p:cNvSpPr>
          <p:nvPr/>
        </p:nvSpPr>
        <p:spPr bwMode="auto">
          <a:xfrm>
            <a:off x="7291792" y="4564642"/>
            <a:ext cx="333154" cy="335080"/>
          </a:xfrm>
          <a:custGeom>
            <a:avLst/>
            <a:gdLst>
              <a:gd name="T0" fmla="*/ 10817 w 634"/>
              <a:gd name="T1" fmla="*/ 85432 h 635"/>
              <a:gd name="T2" fmla="*/ 10817 w 634"/>
              <a:gd name="T3" fmla="*/ 85432 h 635"/>
              <a:gd name="T4" fmla="*/ 79684 w 634"/>
              <a:gd name="T5" fmla="*/ 85432 h 635"/>
              <a:gd name="T6" fmla="*/ 85093 w 634"/>
              <a:gd name="T7" fmla="*/ 80002 h 635"/>
              <a:gd name="T8" fmla="*/ 79684 w 634"/>
              <a:gd name="T9" fmla="*/ 74934 h 635"/>
              <a:gd name="T10" fmla="*/ 26682 w 634"/>
              <a:gd name="T11" fmla="*/ 74934 h 635"/>
              <a:gd name="T12" fmla="*/ 116822 w 634"/>
              <a:gd name="T13" fmla="*/ 16290 h 635"/>
              <a:gd name="T14" fmla="*/ 212372 w 634"/>
              <a:gd name="T15" fmla="*/ 101360 h 635"/>
              <a:gd name="T16" fmla="*/ 228236 w 634"/>
              <a:gd name="T17" fmla="*/ 101360 h 635"/>
              <a:gd name="T18" fmla="*/ 116822 w 634"/>
              <a:gd name="T19" fmla="*/ 0 h 635"/>
              <a:gd name="T20" fmla="*/ 15865 w 634"/>
              <a:gd name="T21" fmla="*/ 58644 h 635"/>
              <a:gd name="T22" fmla="*/ 15865 w 634"/>
              <a:gd name="T23" fmla="*/ 10860 h 635"/>
              <a:gd name="T24" fmla="*/ 10817 w 634"/>
              <a:gd name="T25" fmla="*/ 0 h 635"/>
              <a:gd name="T26" fmla="*/ 0 w 634"/>
              <a:gd name="T27" fmla="*/ 10860 h 635"/>
              <a:gd name="T28" fmla="*/ 0 w 634"/>
              <a:gd name="T29" fmla="*/ 80002 h 635"/>
              <a:gd name="T30" fmla="*/ 10817 w 634"/>
              <a:gd name="T31" fmla="*/ 85432 h 635"/>
              <a:gd name="T32" fmla="*/ 223189 w 634"/>
              <a:gd name="T33" fmla="*/ 144077 h 635"/>
              <a:gd name="T34" fmla="*/ 223189 w 634"/>
              <a:gd name="T35" fmla="*/ 144077 h 635"/>
              <a:gd name="T36" fmla="*/ 148552 w 634"/>
              <a:gd name="T37" fmla="*/ 144077 h 635"/>
              <a:gd name="T38" fmla="*/ 143504 w 634"/>
              <a:gd name="T39" fmla="*/ 149507 h 635"/>
              <a:gd name="T40" fmla="*/ 148552 w 634"/>
              <a:gd name="T41" fmla="*/ 160005 h 635"/>
              <a:gd name="T42" fmla="*/ 206963 w 634"/>
              <a:gd name="T43" fmla="*/ 160005 h 635"/>
              <a:gd name="T44" fmla="*/ 116822 w 634"/>
              <a:gd name="T45" fmla="*/ 213219 h 635"/>
              <a:gd name="T46" fmla="*/ 15865 w 634"/>
              <a:gd name="T47" fmla="*/ 128149 h 635"/>
              <a:gd name="T48" fmla="*/ 5408 w 634"/>
              <a:gd name="T49" fmla="*/ 128149 h 635"/>
              <a:gd name="T50" fmla="*/ 116822 w 634"/>
              <a:gd name="T51" fmla="*/ 229509 h 635"/>
              <a:gd name="T52" fmla="*/ 212372 w 634"/>
              <a:gd name="T53" fmla="*/ 170865 h 635"/>
              <a:gd name="T54" fmla="*/ 212372 w 634"/>
              <a:gd name="T55" fmla="*/ 224079 h 635"/>
              <a:gd name="T56" fmla="*/ 223189 w 634"/>
              <a:gd name="T57" fmla="*/ 229509 h 635"/>
              <a:gd name="T58" fmla="*/ 228236 w 634"/>
              <a:gd name="T59" fmla="*/ 224079 h 635"/>
              <a:gd name="T60" fmla="*/ 228236 w 634"/>
              <a:gd name="T61" fmla="*/ 149507 h 635"/>
              <a:gd name="T62" fmla="*/ 223189 w 634"/>
              <a:gd name="T63" fmla="*/ 144077 h 6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3" name="Freeform 20"/>
          <p:cNvSpPr>
            <a:spLocks noChangeArrowheads="1"/>
          </p:cNvSpPr>
          <p:nvPr/>
        </p:nvSpPr>
        <p:spPr bwMode="auto">
          <a:xfrm>
            <a:off x="6760286" y="4564642"/>
            <a:ext cx="333154" cy="335080"/>
          </a:xfrm>
          <a:custGeom>
            <a:avLst/>
            <a:gdLst>
              <a:gd name="T0" fmla="*/ 169825 w 634"/>
              <a:gd name="T1" fmla="*/ 16290 h 635"/>
              <a:gd name="T2" fmla="*/ 169825 w 634"/>
              <a:gd name="T3" fmla="*/ 16290 h 635"/>
              <a:gd name="T4" fmla="*/ 217420 w 634"/>
              <a:gd name="T5" fmla="*/ 16290 h 635"/>
              <a:gd name="T6" fmla="*/ 228236 w 634"/>
              <a:gd name="T7" fmla="*/ 10860 h 635"/>
              <a:gd name="T8" fmla="*/ 217420 w 634"/>
              <a:gd name="T9" fmla="*/ 0 h 635"/>
              <a:gd name="T10" fmla="*/ 148552 w 634"/>
              <a:gd name="T11" fmla="*/ 0 h 635"/>
              <a:gd name="T12" fmla="*/ 143144 w 634"/>
              <a:gd name="T13" fmla="*/ 10860 h 635"/>
              <a:gd name="T14" fmla="*/ 143144 w 634"/>
              <a:gd name="T15" fmla="*/ 80002 h 635"/>
              <a:gd name="T16" fmla="*/ 148552 w 634"/>
              <a:gd name="T17" fmla="*/ 85432 h 635"/>
              <a:gd name="T18" fmla="*/ 153600 w 634"/>
              <a:gd name="T19" fmla="*/ 80002 h 635"/>
              <a:gd name="T20" fmla="*/ 153600 w 634"/>
              <a:gd name="T21" fmla="*/ 26788 h 635"/>
              <a:gd name="T22" fmla="*/ 212011 w 634"/>
              <a:gd name="T23" fmla="*/ 117651 h 635"/>
              <a:gd name="T24" fmla="*/ 111414 w 634"/>
              <a:gd name="T25" fmla="*/ 213219 h 635"/>
              <a:gd name="T26" fmla="*/ 15865 w 634"/>
              <a:gd name="T27" fmla="*/ 117651 h 635"/>
              <a:gd name="T28" fmla="*/ 100597 w 634"/>
              <a:gd name="T29" fmla="*/ 16290 h 635"/>
              <a:gd name="T30" fmla="*/ 100597 w 634"/>
              <a:gd name="T31" fmla="*/ 5430 h 635"/>
              <a:gd name="T32" fmla="*/ 0 w 634"/>
              <a:gd name="T33" fmla="*/ 117651 h 635"/>
              <a:gd name="T34" fmla="*/ 111414 w 634"/>
              <a:gd name="T35" fmla="*/ 229509 h 635"/>
              <a:gd name="T36" fmla="*/ 228236 w 634"/>
              <a:gd name="T37" fmla="*/ 117651 h 635"/>
              <a:gd name="T38" fmla="*/ 169825 w 634"/>
              <a:gd name="T39" fmla="*/ 16290 h 6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4" name="Freeform 21"/>
          <p:cNvSpPr>
            <a:spLocks noChangeArrowheads="1"/>
          </p:cNvSpPr>
          <p:nvPr/>
        </p:nvSpPr>
        <p:spPr bwMode="auto">
          <a:xfrm>
            <a:off x="6224929" y="4564642"/>
            <a:ext cx="323525" cy="335080"/>
          </a:xfrm>
          <a:custGeom>
            <a:avLst/>
            <a:gdLst>
              <a:gd name="T0" fmla="*/ 110816 w 619"/>
              <a:gd name="T1" fmla="*/ 0 h 635"/>
              <a:gd name="T2" fmla="*/ 110816 w 619"/>
              <a:gd name="T3" fmla="*/ 0 h 635"/>
              <a:gd name="T4" fmla="*/ 0 w 619"/>
              <a:gd name="T5" fmla="*/ 117651 h 635"/>
              <a:gd name="T6" fmla="*/ 110816 w 619"/>
              <a:gd name="T7" fmla="*/ 229509 h 635"/>
              <a:gd name="T8" fmla="*/ 221632 w 619"/>
              <a:gd name="T9" fmla="*/ 117651 h 635"/>
              <a:gd name="T10" fmla="*/ 110816 w 619"/>
              <a:gd name="T11" fmla="*/ 0 h 635"/>
              <a:gd name="T12" fmla="*/ 110816 w 619"/>
              <a:gd name="T13" fmla="*/ 213219 h 635"/>
              <a:gd name="T14" fmla="*/ 110816 w 619"/>
              <a:gd name="T15" fmla="*/ 213219 h 635"/>
              <a:gd name="T16" fmla="*/ 10400 w 619"/>
              <a:gd name="T17" fmla="*/ 117651 h 635"/>
              <a:gd name="T18" fmla="*/ 110816 w 619"/>
              <a:gd name="T19" fmla="*/ 16290 h 635"/>
              <a:gd name="T20" fmla="*/ 211232 w 619"/>
              <a:gd name="T21" fmla="*/ 117651 h 635"/>
              <a:gd name="T22" fmla="*/ 110816 w 619"/>
              <a:gd name="T23" fmla="*/ 213219 h 635"/>
              <a:gd name="T24" fmla="*/ 153134 w 619"/>
              <a:gd name="T25" fmla="*/ 64074 h 635"/>
              <a:gd name="T26" fmla="*/ 153134 w 619"/>
              <a:gd name="T27" fmla="*/ 64074 h 635"/>
              <a:gd name="T28" fmla="*/ 142375 w 619"/>
              <a:gd name="T29" fmla="*/ 69504 h 635"/>
              <a:gd name="T30" fmla="*/ 100416 w 619"/>
              <a:gd name="T31" fmla="*/ 149507 h 635"/>
              <a:gd name="T32" fmla="*/ 73877 w 619"/>
              <a:gd name="T33" fmla="*/ 122719 h 635"/>
              <a:gd name="T34" fmla="*/ 63477 w 619"/>
              <a:gd name="T35" fmla="*/ 122719 h 635"/>
              <a:gd name="T36" fmla="*/ 63477 w 619"/>
              <a:gd name="T37" fmla="*/ 133579 h 635"/>
              <a:gd name="T38" fmla="*/ 95037 w 619"/>
              <a:gd name="T39" fmla="*/ 165435 h 635"/>
              <a:gd name="T40" fmla="*/ 105437 w 619"/>
              <a:gd name="T41" fmla="*/ 165435 h 635"/>
              <a:gd name="T42" fmla="*/ 158155 w 619"/>
              <a:gd name="T43" fmla="*/ 74934 h 635"/>
              <a:gd name="T44" fmla="*/ 153134 w 619"/>
              <a:gd name="T45" fmla="*/ 64074 h 6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5" name="Freeform 22"/>
          <p:cNvSpPr>
            <a:spLocks noChangeArrowheads="1"/>
          </p:cNvSpPr>
          <p:nvPr/>
        </p:nvSpPr>
        <p:spPr bwMode="auto">
          <a:xfrm>
            <a:off x="11045073" y="4033136"/>
            <a:ext cx="323525" cy="333156"/>
          </a:xfrm>
          <a:custGeom>
            <a:avLst/>
            <a:gdLst>
              <a:gd name="T0" fmla="*/ 153134 w 619"/>
              <a:gd name="T1" fmla="*/ 74261 h 634"/>
              <a:gd name="T2" fmla="*/ 153134 w 619"/>
              <a:gd name="T3" fmla="*/ 74261 h 634"/>
              <a:gd name="T4" fmla="*/ 142734 w 619"/>
              <a:gd name="T5" fmla="*/ 74261 h 634"/>
              <a:gd name="T6" fmla="*/ 110816 w 619"/>
              <a:gd name="T7" fmla="*/ 100937 h 634"/>
              <a:gd name="T8" fmla="*/ 79257 w 619"/>
              <a:gd name="T9" fmla="*/ 74261 h 634"/>
              <a:gd name="T10" fmla="*/ 68498 w 619"/>
              <a:gd name="T11" fmla="*/ 74261 h 634"/>
              <a:gd name="T12" fmla="*/ 68498 w 619"/>
              <a:gd name="T13" fmla="*/ 84715 h 634"/>
              <a:gd name="T14" fmla="*/ 100416 w 619"/>
              <a:gd name="T15" fmla="*/ 111392 h 634"/>
              <a:gd name="T16" fmla="*/ 68498 w 619"/>
              <a:gd name="T17" fmla="*/ 143115 h 634"/>
              <a:gd name="T18" fmla="*/ 68498 w 619"/>
              <a:gd name="T19" fmla="*/ 153929 h 634"/>
              <a:gd name="T20" fmla="*/ 79257 w 619"/>
              <a:gd name="T21" fmla="*/ 153929 h 634"/>
              <a:gd name="T22" fmla="*/ 110816 w 619"/>
              <a:gd name="T23" fmla="*/ 121846 h 634"/>
              <a:gd name="T24" fmla="*/ 142734 w 619"/>
              <a:gd name="T25" fmla="*/ 153929 h 634"/>
              <a:gd name="T26" fmla="*/ 153134 w 619"/>
              <a:gd name="T27" fmla="*/ 153929 h 634"/>
              <a:gd name="T28" fmla="*/ 153134 w 619"/>
              <a:gd name="T29" fmla="*/ 143115 h 634"/>
              <a:gd name="T30" fmla="*/ 121575 w 619"/>
              <a:gd name="T31" fmla="*/ 111392 h 634"/>
              <a:gd name="T32" fmla="*/ 153134 w 619"/>
              <a:gd name="T33" fmla="*/ 84715 h 634"/>
              <a:gd name="T34" fmla="*/ 153134 w 619"/>
              <a:gd name="T35" fmla="*/ 74261 h 634"/>
              <a:gd name="T36" fmla="*/ 110816 w 619"/>
              <a:gd name="T37" fmla="*/ 0 h 634"/>
              <a:gd name="T38" fmla="*/ 110816 w 619"/>
              <a:gd name="T39" fmla="*/ 0 h 634"/>
              <a:gd name="T40" fmla="*/ 0 w 619"/>
              <a:gd name="T41" fmla="*/ 111392 h 634"/>
              <a:gd name="T42" fmla="*/ 110816 w 619"/>
              <a:gd name="T43" fmla="*/ 228191 h 634"/>
              <a:gd name="T44" fmla="*/ 221632 w 619"/>
              <a:gd name="T45" fmla="*/ 111392 h 634"/>
              <a:gd name="T46" fmla="*/ 110816 w 619"/>
              <a:gd name="T47" fmla="*/ 0 h 634"/>
              <a:gd name="T48" fmla="*/ 110816 w 619"/>
              <a:gd name="T49" fmla="*/ 212329 h 634"/>
              <a:gd name="T50" fmla="*/ 110816 w 619"/>
              <a:gd name="T51" fmla="*/ 212329 h 634"/>
              <a:gd name="T52" fmla="*/ 10400 w 619"/>
              <a:gd name="T53" fmla="*/ 111392 h 634"/>
              <a:gd name="T54" fmla="*/ 110816 w 619"/>
              <a:gd name="T55" fmla="*/ 15862 h 634"/>
              <a:gd name="T56" fmla="*/ 211232 w 619"/>
              <a:gd name="T57" fmla="*/ 111392 h 634"/>
              <a:gd name="T58" fmla="*/ 110816 w 619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6" name="Freeform 23"/>
          <p:cNvSpPr>
            <a:spLocks noChangeArrowheads="1"/>
          </p:cNvSpPr>
          <p:nvPr/>
        </p:nvSpPr>
        <p:spPr bwMode="auto">
          <a:xfrm>
            <a:off x="10505865" y="4033136"/>
            <a:ext cx="333155" cy="333156"/>
          </a:xfrm>
          <a:custGeom>
            <a:avLst/>
            <a:gdLst>
              <a:gd name="T0" fmla="*/ 159370 w 634"/>
              <a:gd name="T1" fmla="*/ 105984 h 634"/>
              <a:gd name="T2" fmla="*/ 159370 w 634"/>
              <a:gd name="T3" fmla="*/ 105984 h 634"/>
              <a:gd name="T4" fmla="*/ 74637 w 634"/>
              <a:gd name="T5" fmla="*/ 105984 h 634"/>
              <a:gd name="T6" fmla="*/ 63820 w 634"/>
              <a:gd name="T7" fmla="*/ 111392 h 634"/>
              <a:gd name="T8" fmla="*/ 74637 w 634"/>
              <a:gd name="T9" fmla="*/ 121846 h 634"/>
              <a:gd name="T10" fmla="*/ 159370 w 634"/>
              <a:gd name="T11" fmla="*/ 121846 h 634"/>
              <a:gd name="T12" fmla="*/ 164778 w 634"/>
              <a:gd name="T13" fmla="*/ 111392 h 634"/>
              <a:gd name="T14" fmla="*/ 159370 w 634"/>
              <a:gd name="T15" fmla="*/ 105984 h 634"/>
              <a:gd name="T16" fmla="*/ 116823 w 634"/>
              <a:gd name="T17" fmla="*/ 0 h 634"/>
              <a:gd name="T18" fmla="*/ 116823 w 634"/>
              <a:gd name="T19" fmla="*/ 0 h 634"/>
              <a:gd name="T20" fmla="*/ 0 w 634"/>
              <a:gd name="T21" fmla="*/ 111392 h 634"/>
              <a:gd name="T22" fmla="*/ 116823 w 634"/>
              <a:gd name="T23" fmla="*/ 228191 h 634"/>
              <a:gd name="T24" fmla="*/ 228237 w 634"/>
              <a:gd name="T25" fmla="*/ 111392 h 634"/>
              <a:gd name="T26" fmla="*/ 116823 w 634"/>
              <a:gd name="T27" fmla="*/ 0 h 634"/>
              <a:gd name="T28" fmla="*/ 116823 w 634"/>
              <a:gd name="T29" fmla="*/ 212329 h 634"/>
              <a:gd name="T30" fmla="*/ 116823 w 634"/>
              <a:gd name="T31" fmla="*/ 212329 h 634"/>
              <a:gd name="T32" fmla="*/ 16225 w 634"/>
              <a:gd name="T33" fmla="*/ 111392 h 634"/>
              <a:gd name="T34" fmla="*/ 116823 w 634"/>
              <a:gd name="T35" fmla="*/ 15862 h 634"/>
              <a:gd name="T36" fmla="*/ 212373 w 634"/>
              <a:gd name="T37" fmla="*/ 111392 h 634"/>
              <a:gd name="T38" fmla="*/ 116823 w 634"/>
              <a:gd name="T39" fmla="*/ 212329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7" name="Freeform 24"/>
          <p:cNvSpPr>
            <a:spLocks noChangeArrowheads="1"/>
          </p:cNvSpPr>
          <p:nvPr/>
        </p:nvSpPr>
        <p:spPr bwMode="auto">
          <a:xfrm>
            <a:off x="9970506" y="4033136"/>
            <a:ext cx="333155" cy="333156"/>
          </a:xfrm>
          <a:custGeom>
            <a:avLst/>
            <a:gdLst>
              <a:gd name="T0" fmla="*/ 153601 w 634"/>
              <a:gd name="T1" fmla="*/ 105984 h 634"/>
              <a:gd name="T2" fmla="*/ 153601 w 634"/>
              <a:gd name="T3" fmla="*/ 105984 h 634"/>
              <a:gd name="T4" fmla="*/ 121871 w 634"/>
              <a:gd name="T5" fmla="*/ 105984 h 634"/>
              <a:gd name="T6" fmla="*/ 121871 w 634"/>
              <a:gd name="T7" fmla="*/ 68854 h 634"/>
              <a:gd name="T8" fmla="*/ 111414 w 634"/>
              <a:gd name="T9" fmla="*/ 63446 h 634"/>
              <a:gd name="T10" fmla="*/ 106006 w 634"/>
              <a:gd name="T11" fmla="*/ 68854 h 634"/>
              <a:gd name="T12" fmla="*/ 106006 w 634"/>
              <a:gd name="T13" fmla="*/ 105984 h 634"/>
              <a:gd name="T14" fmla="*/ 68868 w 634"/>
              <a:gd name="T15" fmla="*/ 105984 h 634"/>
              <a:gd name="T16" fmla="*/ 63459 w 634"/>
              <a:gd name="T17" fmla="*/ 111392 h 634"/>
              <a:gd name="T18" fmla="*/ 68868 w 634"/>
              <a:gd name="T19" fmla="*/ 121846 h 634"/>
              <a:gd name="T20" fmla="*/ 106006 w 634"/>
              <a:gd name="T21" fmla="*/ 121846 h 634"/>
              <a:gd name="T22" fmla="*/ 106006 w 634"/>
              <a:gd name="T23" fmla="*/ 153929 h 634"/>
              <a:gd name="T24" fmla="*/ 111414 w 634"/>
              <a:gd name="T25" fmla="*/ 164384 h 634"/>
              <a:gd name="T26" fmla="*/ 121871 w 634"/>
              <a:gd name="T27" fmla="*/ 153929 h 634"/>
              <a:gd name="T28" fmla="*/ 121871 w 634"/>
              <a:gd name="T29" fmla="*/ 121846 h 634"/>
              <a:gd name="T30" fmla="*/ 153601 w 634"/>
              <a:gd name="T31" fmla="*/ 121846 h 634"/>
              <a:gd name="T32" fmla="*/ 164417 w 634"/>
              <a:gd name="T33" fmla="*/ 111392 h 634"/>
              <a:gd name="T34" fmla="*/ 153601 w 634"/>
              <a:gd name="T35" fmla="*/ 105984 h 634"/>
              <a:gd name="T36" fmla="*/ 111414 w 634"/>
              <a:gd name="T37" fmla="*/ 0 h 634"/>
              <a:gd name="T38" fmla="*/ 111414 w 634"/>
              <a:gd name="T39" fmla="*/ 0 h 634"/>
              <a:gd name="T40" fmla="*/ 0 w 634"/>
              <a:gd name="T41" fmla="*/ 111392 h 634"/>
              <a:gd name="T42" fmla="*/ 111414 w 634"/>
              <a:gd name="T43" fmla="*/ 228191 h 634"/>
              <a:gd name="T44" fmla="*/ 228237 w 634"/>
              <a:gd name="T45" fmla="*/ 111392 h 634"/>
              <a:gd name="T46" fmla="*/ 111414 w 634"/>
              <a:gd name="T47" fmla="*/ 0 h 634"/>
              <a:gd name="T48" fmla="*/ 111414 w 634"/>
              <a:gd name="T49" fmla="*/ 212329 h 634"/>
              <a:gd name="T50" fmla="*/ 111414 w 634"/>
              <a:gd name="T51" fmla="*/ 212329 h 634"/>
              <a:gd name="T52" fmla="*/ 15865 w 634"/>
              <a:gd name="T53" fmla="*/ 111392 h 634"/>
              <a:gd name="T54" fmla="*/ 111414 w 634"/>
              <a:gd name="T55" fmla="*/ 15862 h 634"/>
              <a:gd name="T56" fmla="*/ 212012 w 634"/>
              <a:gd name="T57" fmla="*/ 111392 h 634"/>
              <a:gd name="T58" fmla="*/ 111414 w 634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8" name="Freeform 25"/>
          <p:cNvSpPr>
            <a:spLocks noChangeArrowheads="1"/>
          </p:cNvSpPr>
          <p:nvPr/>
        </p:nvSpPr>
        <p:spPr bwMode="auto">
          <a:xfrm>
            <a:off x="9438998" y="4033136"/>
            <a:ext cx="323525" cy="333156"/>
          </a:xfrm>
          <a:custGeom>
            <a:avLst/>
            <a:gdLst>
              <a:gd name="T0" fmla="*/ 147755 w 619"/>
              <a:gd name="T1" fmla="*/ 111392 h 634"/>
              <a:gd name="T2" fmla="*/ 147755 w 619"/>
              <a:gd name="T3" fmla="*/ 111392 h 634"/>
              <a:gd name="T4" fmla="*/ 116196 w 619"/>
              <a:gd name="T5" fmla="*/ 138068 h 634"/>
              <a:gd name="T6" fmla="*/ 116196 w 619"/>
              <a:gd name="T7" fmla="*/ 63446 h 634"/>
              <a:gd name="T8" fmla="*/ 110816 w 619"/>
              <a:gd name="T9" fmla="*/ 58399 h 634"/>
              <a:gd name="T10" fmla="*/ 105437 w 619"/>
              <a:gd name="T11" fmla="*/ 63446 h 634"/>
              <a:gd name="T12" fmla="*/ 105437 w 619"/>
              <a:gd name="T13" fmla="*/ 138068 h 634"/>
              <a:gd name="T14" fmla="*/ 73877 w 619"/>
              <a:gd name="T15" fmla="*/ 111392 h 634"/>
              <a:gd name="T16" fmla="*/ 63477 w 619"/>
              <a:gd name="T17" fmla="*/ 111392 h 634"/>
              <a:gd name="T18" fmla="*/ 63477 w 619"/>
              <a:gd name="T19" fmla="*/ 121846 h 634"/>
              <a:gd name="T20" fmla="*/ 105437 w 619"/>
              <a:gd name="T21" fmla="*/ 159337 h 634"/>
              <a:gd name="T22" fmla="*/ 110816 w 619"/>
              <a:gd name="T23" fmla="*/ 159337 h 634"/>
              <a:gd name="T24" fmla="*/ 116196 w 619"/>
              <a:gd name="T25" fmla="*/ 159337 h 634"/>
              <a:gd name="T26" fmla="*/ 158155 w 619"/>
              <a:gd name="T27" fmla="*/ 121846 h 634"/>
              <a:gd name="T28" fmla="*/ 158155 w 619"/>
              <a:gd name="T29" fmla="*/ 111392 h 634"/>
              <a:gd name="T30" fmla="*/ 147755 w 619"/>
              <a:gd name="T31" fmla="*/ 111392 h 634"/>
              <a:gd name="T32" fmla="*/ 110816 w 619"/>
              <a:gd name="T33" fmla="*/ 0 h 634"/>
              <a:gd name="T34" fmla="*/ 110816 w 619"/>
              <a:gd name="T35" fmla="*/ 0 h 634"/>
              <a:gd name="T36" fmla="*/ 0 w 619"/>
              <a:gd name="T37" fmla="*/ 111392 h 634"/>
              <a:gd name="T38" fmla="*/ 110816 w 619"/>
              <a:gd name="T39" fmla="*/ 228191 h 634"/>
              <a:gd name="T40" fmla="*/ 221632 w 619"/>
              <a:gd name="T41" fmla="*/ 111392 h 634"/>
              <a:gd name="T42" fmla="*/ 110816 w 619"/>
              <a:gd name="T43" fmla="*/ 0 h 634"/>
              <a:gd name="T44" fmla="*/ 110816 w 619"/>
              <a:gd name="T45" fmla="*/ 212329 h 634"/>
              <a:gd name="T46" fmla="*/ 110816 w 619"/>
              <a:gd name="T47" fmla="*/ 212329 h 634"/>
              <a:gd name="T48" fmla="*/ 10400 w 619"/>
              <a:gd name="T49" fmla="*/ 111392 h 634"/>
              <a:gd name="T50" fmla="*/ 110816 w 619"/>
              <a:gd name="T51" fmla="*/ 15862 h 634"/>
              <a:gd name="T52" fmla="*/ 211232 w 619"/>
              <a:gd name="T53" fmla="*/ 111392 h 634"/>
              <a:gd name="T54" fmla="*/ 110816 w 619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9" name="Freeform 26"/>
          <p:cNvSpPr>
            <a:spLocks noChangeArrowheads="1"/>
          </p:cNvSpPr>
          <p:nvPr/>
        </p:nvSpPr>
        <p:spPr bwMode="auto">
          <a:xfrm>
            <a:off x="8897865" y="4033136"/>
            <a:ext cx="333154" cy="333156"/>
          </a:xfrm>
          <a:custGeom>
            <a:avLst/>
            <a:gdLst>
              <a:gd name="T0" fmla="*/ 122231 w 634"/>
              <a:gd name="T1" fmla="*/ 68854 h 634"/>
              <a:gd name="T2" fmla="*/ 122231 w 634"/>
              <a:gd name="T3" fmla="*/ 68854 h 634"/>
              <a:gd name="T4" fmla="*/ 116822 w 634"/>
              <a:gd name="T5" fmla="*/ 63446 h 634"/>
              <a:gd name="T6" fmla="*/ 106366 w 634"/>
              <a:gd name="T7" fmla="*/ 68854 h 634"/>
              <a:gd name="T8" fmla="*/ 69228 w 634"/>
              <a:gd name="T9" fmla="*/ 105984 h 634"/>
              <a:gd name="T10" fmla="*/ 69228 w 634"/>
              <a:gd name="T11" fmla="*/ 116799 h 634"/>
              <a:gd name="T12" fmla="*/ 79684 w 634"/>
              <a:gd name="T13" fmla="*/ 116799 h 634"/>
              <a:gd name="T14" fmla="*/ 106366 w 634"/>
              <a:gd name="T15" fmla="*/ 90123 h 634"/>
              <a:gd name="T16" fmla="*/ 106366 w 634"/>
              <a:gd name="T17" fmla="*/ 164384 h 634"/>
              <a:gd name="T18" fmla="*/ 116822 w 634"/>
              <a:gd name="T19" fmla="*/ 169791 h 634"/>
              <a:gd name="T20" fmla="*/ 122231 w 634"/>
              <a:gd name="T21" fmla="*/ 164384 h 634"/>
              <a:gd name="T22" fmla="*/ 122231 w 634"/>
              <a:gd name="T23" fmla="*/ 90123 h 634"/>
              <a:gd name="T24" fmla="*/ 148552 w 634"/>
              <a:gd name="T25" fmla="*/ 116799 h 634"/>
              <a:gd name="T26" fmla="*/ 159369 w 634"/>
              <a:gd name="T27" fmla="*/ 116799 h 634"/>
              <a:gd name="T28" fmla="*/ 159369 w 634"/>
              <a:gd name="T29" fmla="*/ 105984 h 634"/>
              <a:gd name="T30" fmla="*/ 122231 w 634"/>
              <a:gd name="T31" fmla="*/ 68854 h 634"/>
              <a:gd name="T32" fmla="*/ 116822 w 634"/>
              <a:gd name="T33" fmla="*/ 0 h 634"/>
              <a:gd name="T34" fmla="*/ 116822 w 634"/>
              <a:gd name="T35" fmla="*/ 0 h 634"/>
              <a:gd name="T36" fmla="*/ 0 w 634"/>
              <a:gd name="T37" fmla="*/ 111392 h 634"/>
              <a:gd name="T38" fmla="*/ 116822 w 634"/>
              <a:gd name="T39" fmla="*/ 228191 h 634"/>
              <a:gd name="T40" fmla="*/ 228236 w 634"/>
              <a:gd name="T41" fmla="*/ 111392 h 634"/>
              <a:gd name="T42" fmla="*/ 116822 w 634"/>
              <a:gd name="T43" fmla="*/ 0 h 634"/>
              <a:gd name="T44" fmla="*/ 116822 w 634"/>
              <a:gd name="T45" fmla="*/ 212329 h 634"/>
              <a:gd name="T46" fmla="*/ 116822 w 634"/>
              <a:gd name="T47" fmla="*/ 212329 h 634"/>
              <a:gd name="T48" fmla="*/ 16225 w 634"/>
              <a:gd name="T49" fmla="*/ 111392 h 634"/>
              <a:gd name="T50" fmla="*/ 116822 w 634"/>
              <a:gd name="T51" fmla="*/ 15862 h 634"/>
              <a:gd name="T52" fmla="*/ 212372 w 634"/>
              <a:gd name="T53" fmla="*/ 111392 h 634"/>
              <a:gd name="T54" fmla="*/ 116822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0" name="Freeform 27"/>
          <p:cNvSpPr>
            <a:spLocks noChangeArrowheads="1"/>
          </p:cNvSpPr>
          <p:nvPr/>
        </p:nvSpPr>
        <p:spPr bwMode="auto">
          <a:xfrm>
            <a:off x="8364433" y="4033136"/>
            <a:ext cx="333155" cy="333156"/>
          </a:xfrm>
          <a:custGeom>
            <a:avLst/>
            <a:gdLst>
              <a:gd name="T0" fmla="*/ 159009 w 634"/>
              <a:gd name="T1" fmla="*/ 105984 h 634"/>
              <a:gd name="T2" fmla="*/ 159009 w 634"/>
              <a:gd name="T3" fmla="*/ 105984 h 634"/>
              <a:gd name="T4" fmla="*/ 121871 w 634"/>
              <a:gd name="T5" fmla="*/ 68854 h 634"/>
              <a:gd name="T6" fmla="*/ 111414 w 634"/>
              <a:gd name="T7" fmla="*/ 68854 h 634"/>
              <a:gd name="T8" fmla="*/ 111414 w 634"/>
              <a:gd name="T9" fmla="*/ 79668 h 634"/>
              <a:gd name="T10" fmla="*/ 138096 w 634"/>
              <a:gd name="T11" fmla="*/ 105984 h 634"/>
              <a:gd name="T12" fmla="*/ 63459 w 634"/>
              <a:gd name="T13" fmla="*/ 105984 h 634"/>
              <a:gd name="T14" fmla="*/ 58411 w 634"/>
              <a:gd name="T15" fmla="*/ 111392 h 634"/>
              <a:gd name="T16" fmla="*/ 63459 w 634"/>
              <a:gd name="T17" fmla="*/ 121846 h 634"/>
              <a:gd name="T18" fmla="*/ 138096 w 634"/>
              <a:gd name="T19" fmla="*/ 121846 h 634"/>
              <a:gd name="T20" fmla="*/ 111414 w 634"/>
              <a:gd name="T21" fmla="*/ 148522 h 634"/>
              <a:gd name="T22" fmla="*/ 111414 w 634"/>
              <a:gd name="T23" fmla="*/ 159337 h 634"/>
              <a:gd name="T24" fmla="*/ 121871 w 634"/>
              <a:gd name="T25" fmla="*/ 159337 h 634"/>
              <a:gd name="T26" fmla="*/ 159009 w 634"/>
              <a:gd name="T27" fmla="*/ 121846 h 634"/>
              <a:gd name="T28" fmla="*/ 159009 w 634"/>
              <a:gd name="T29" fmla="*/ 111392 h 634"/>
              <a:gd name="T30" fmla="*/ 159009 w 634"/>
              <a:gd name="T31" fmla="*/ 105984 h 634"/>
              <a:gd name="T32" fmla="*/ 111414 w 634"/>
              <a:gd name="T33" fmla="*/ 0 h 634"/>
              <a:gd name="T34" fmla="*/ 111414 w 634"/>
              <a:gd name="T35" fmla="*/ 0 h 634"/>
              <a:gd name="T36" fmla="*/ 0 w 634"/>
              <a:gd name="T37" fmla="*/ 111392 h 634"/>
              <a:gd name="T38" fmla="*/ 111414 w 634"/>
              <a:gd name="T39" fmla="*/ 228191 h 634"/>
              <a:gd name="T40" fmla="*/ 228237 w 634"/>
              <a:gd name="T41" fmla="*/ 111392 h 634"/>
              <a:gd name="T42" fmla="*/ 111414 w 634"/>
              <a:gd name="T43" fmla="*/ 0 h 634"/>
              <a:gd name="T44" fmla="*/ 111414 w 634"/>
              <a:gd name="T45" fmla="*/ 212329 h 634"/>
              <a:gd name="T46" fmla="*/ 111414 w 634"/>
              <a:gd name="T47" fmla="*/ 212329 h 634"/>
              <a:gd name="T48" fmla="*/ 15865 w 634"/>
              <a:gd name="T49" fmla="*/ 111392 h 634"/>
              <a:gd name="T50" fmla="*/ 111414 w 634"/>
              <a:gd name="T51" fmla="*/ 15862 h 634"/>
              <a:gd name="T52" fmla="*/ 212012 w 634"/>
              <a:gd name="T53" fmla="*/ 111392 h 634"/>
              <a:gd name="T54" fmla="*/ 111414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1" name="Freeform 28"/>
          <p:cNvSpPr>
            <a:spLocks noChangeArrowheads="1"/>
          </p:cNvSpPr>
          <p:nvPr/>
        </p:nvSpPr>
        <p:spPr bwMode="auto">
          <a:xfrm>
            <a:off x="7832927" y="4033136"/>
            <a:ext cx="323525" cy="333156"/>
          </a:xfrm>
          <a:custGeom>
            <a:avLst/>
            <a:gdLst>
              <a:gd name="T0" fmla="*/ 110816 w 619"/>
              <a:gd name="T1" fmla="*/ 0 h 634"/>
              <a:gd name="T2" fmla="*/ 110816 w 619"/>
              <a:gd name="T3" fmla="*/ 0 h 634"/>
              <a:gd name="T4" fmla="*/ 0 w 619"/>
              <a:gd name="T5" fmla="*/ 111392 h 634"/>
              <a:gd name="T6" fmla="*/ 110816 w 619"/>
              <a:gd name="T7" fmla="*/ 228191 h 634"/>
              <a:gd name="T8" fmla="*/ 221632 w 619"/>
              <a:gd name="T9" fmla="*/ 111392 h 634"/>
              <a:gd name="T10" fmla="*/ 110816 w 619"/>
              <a:gd name="T11" fmla="*/ 0 h 634"/>
              <a:gd name="T12" fmla="*/ 110816 w 619"/>
              <a:gd name="T13" fmla="*/ 212329 h 634"/>
              <a:gd name="T14" fmla="*/ 110816 w 619"/>
              <a:gd name="T15" fmla="*/ 212329 h 634"/>
              <a:gd name="T16" fmla="*/ 10400 w 619"/>
              <a:gd name="T17" fmla="*/ 111392 h 634"/>
              <a:gd name="T18" fmla="*/ 110816 w 619"/>
              <a:gd name="T19" fmla="*/ 15862 h 634"/>
              <a:gd name="T20" fmla="*/ 211232 w 619"/>
              <a:gd name="T21" fmla="*/ 111392 h 634"/>
              <a:gd name="T22" fmla="*/ 110816 w 619"/>
              <a:gd name="T23" fmla="*/ 212329 h 634"/>
              <a:gd name="T24" fmla="*/ 158155 w 619"/>
              <a:gd name="T25" fmla="*/ 105984 h 634"/>
              <a:gd name="T26" fmla="*/ 158155 w 619"/>
              <a:gd name="T27" fmla="*/ 105984 h 634"/>
              <a:gd name="T28" fmla="*/ 84278 w 619"/>
              <a:gd name="T29" fmla="*/ 105984 h 634"/>
              <a:gd name="T30" fmla="*/ 116196 w 619"/>
              <a:gd name="T31" fmla="*/ 79668 h 634"/>
              <a:gd name="T32" fmla="*/ 116196 w 619"/>
              <a:gd name="T33" fmla="*/ 68854 h 634"/>
              <a:gd name="T34" fmla="*/ 105437 w 619"/>
              <a:gd name="T35" fmla="*/ 68854 h 634"/>
              <a:gd name="T36" fmla="*/ 63477 w 619"/>
              <a:gd name="T37" fmla="*/ 105984 h 634"/>
              <a:gd name="T38" fmla="*/ 63477 w 619"/>
              <a:gd name="T39" fmla="*/ 111392 h 634"/>
              <a:gd name="T40" fmla="*/ 63477 w 619"/>
              <a:gd name="T41" fmla="*/ 121846 h 634"/>
              <a:gd name="T42" fmla="*/ 105437 w 619"/>
              <a:gd name="T43" fmla="*/ 159337 h 634"/>
              <a:gd name="T44" fmla="*/ 116196 w 619"/>
              <a:gd name="T45" fmla="*/ 159337 h 634"/>
              <a:gd name="T46" fmla="*/ 116196 w 619"/>
              <a:gd name="T47" fmla="*/ 148522 h 634"/>
              <a:gd name="T48" fmla="*/ 84278 w 619"/>
              <a:gd name="T49" fmla="*/ 121846 h 634"/>
              <a:gd name="T50" fmla="*/ 158155 w 619"/>
              <a:gd name="T51" fmla="*/ 121846 h 634"/>
              <a:gd name="T52" fmla="*/ 168914 w 619"/>
              <a:gd name="T53" fmla="*/ 111392 h 634"/>
              <a:gd name="T54" fmla="*/ 158155 w 619"/>
              <a:gd name="T55" fmla="*/ 105984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" name="Freeform 29"/>
          <p:cNvSpPr>
            <a:spLocks noChangeArrowheads="1"/>
          </p:cNvSpPr>
          <p:nvPr/>
        </p:nvSpPr>
        <p:spPr bwMode="auto">
          <a:xfrm>
            <a:off x="7291792" y="4033136"/>
            <a:ext cx="333154" cy="333156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0 h 634"/>
              <a:gd name="T4" fmla="*/ 0 w 634"/>
              <a:gd name="T5" fmla="*/ 111392 h 634"/>
              <a:gd name="T6" fmla="*/ 116822 w 634"/>
              <a:gd name="T7" fmla="*/ 228191 h 634"/>
              <a:gd name="T8" fmla="*/ 228236 w 634"/>
              <a:gd name="T9" fmla="*/ 111392 h 634"/>
              <a:gd name="T10" fmla="*/ 116822 w 634"/>
              <a:gd name="T11" fmla="*/ 0 h 634"/>
              <a:gd name="T12" fmla="*/ 116822 w 634"/>
              <a:gd name="T13" fmla="*/ 212329 h 634"/>
              <a:gd name="T14" fmla="*/ 116822 w 634"/>
              <a:gd name="T15" fmla="*/ 212329 h 634"/>
              <a:gd name="T16" fmla="*/ 15865 w 634"/>
              <a:gd name="T17" fmla="*/ 111392 h 634"/>
              <a:gd name="T18" fmla="*/ 116822 w 634"/>
              <a:gd name="T19" fmla="*/ 15862 h 634"/>
              <a:gd name="T20" fmla="*/ 212372 w 634"/>
              <a:gd name="T21" fmla="*/ 111392 h 634"/>
              <a:gd name="T22" fmla="*/ 116822 w 634"/>
              <a:gd name="T23" fmla="*/ 212329 h 634"/>
              <a:gd name="T24" fmla="*/ 164777 w 634"/>
              <a:gd name="T25" fmla="*/ 79668 h 634"/>
              <a:gd name="T26" fmla="*/ 164777 w 634"/>
              <a:gd name="T27" fmla="*/ 79668 h 634"/>
              <a:gd name="T28" fmla="*/ 116822 w 634"/>
              <a:gd name="T29" fmla="*/ 132661 h 634"/>
              <a:gd name="T30" fmla="*/ 63820 w 634"/>
              <a:gd name="T31" fmla="*/ 79668 h 634"/>
              <a:gd name="T32" fmla="*/ 53363 w 634"/>
              <a:gd name="T33" fmla="*/ 79668 h 634"/>
              <a:gd name="T34" fmla="*/ 53363 w 634"/>
              <a:gd name="T35" fmla="*/ 90123 h 634"/>
              <a:gd name="T36" fmla="*/ 106366 w 634"/>
              <a:gd name="T37" fmla="*/ 143115 h 634"/>
              <a:gd name="T38" fmla="*/ 116822 w 634"/>
              <a:gd name="T39" fmla="*/ 148522 h 634"/>
              <a:gd name="T40" fmla="*/ 122231 w 634"/>
              <a:gd name="T41" fmla="*/ 143115 h 634"/>
              <a:gd name="T42" fmla="*/ 175234 w 634"/>
              <a:gd name="T43" fmla="*/ 90123 h 634"/>
              <a:gd name="T44" fmla="*/ 175234 w 634"/>
              <a:gd name="T45" fmla="*/ 79668 h 634"/>
              <a:gd name="T46" fmla="*/ 164777 w 634"/>
              <a:gd name="T47" fmla="*/ 79668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3" name="Freeform 30"/>
          <p:cNvSpPr>
            <a:spLocks noChangeArrowheads="1"/>
          </p:cNvSpPr>
          <p:nvPr/>
        </p:nvSpPr>
        <p:spPr bwMode="auto">
          <a:xfrm>
            <a:off x="6760286" y="4033136"/>
            <a:ext cx="333154" cy="333156"/>
          </a:xfrm>
          <a:custGeom>
            <a:avLst/>
            <a:gdLst>
              <a:gd name="T0" fmla="*/ 121870 w 634"/>
              <a:gd name="T1" fmla="*/ 79668 h 634"/>
              <a:gd name="T2" fmla="*/ 121870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53003 w 634"/>
              <a:gd name="T9" fmla="*/ 132661 h 634"/>
              <a:gd name="T10" fmla="*/ 53003 w 634"/>
              <a:gd name="T11" fmla="*/ 143115 h 634"/>
              <a:gd name="T12" fmla="*/ 63459 w 634"/>
              <a:gd name="T13" fmla="*/ 143115 h 634"/>
              <a:gd name="T14" fmla="*/ 111414 w 634"/>
              <a:gd name="T15" fmla="*/ 95530 h 634"/>
              <a:gd name="T16" fmla="*/ 164417 w 634"/>
              <a:gd name="T17" fmla="*/ 143115 h 634"/>
              <a:gd name="T18" fmla="*/ 174873 w 634"/>
              <a:gd name="T19" fmla="*/ 143115 h 634"/>
              <a:gd name="T20" fmla="*/ 174873 w 634"/>
              <a:gd name="T21" fmla="*/ 132661 h 634"/>
              <a:gd name="T22" fmla="*/ 121870 w 634"/>
              <a:gd name="T23" fmla="*/ 79668 h 634"/>
              <a:gd name="T24" fmla="*/ 111414 w 634"/>
              <a:gd name="T25" fmla="*/ 0 h 634"/>
              <a:gd name="T26" fmla="*/ 111414 w 634"/>
              <a:gd name="T27" fmla="*/ 0 h 634"/>
              <a:gd name="T28" fmla="*/ 0 w 634"/>
              <a:gd name="T29" fmla="*/ 111392 h 634"/>
              <a:gd name="T30" fmla="*/ 111414 w 634"/>
              <a:gd name="T31" fmla="*/ 228191 h 634"/>
              <a:gd name="T32" fmla="*/ 228236 w 634"/>
              <a:gd name="T33" fmla="*/ 111392 h 634"/>
              <a:gd name="T34" fmla="*/ 111414 w 634"/>
              <a:gd name="T35" fmla="*/ 0 h 634"/>
              <a:gd name="T36" fmla="*/ 111414 w 634"/>
              <a:gd name="T37" fmla="*/ 212329 h 634"/>
              <a:gd name="T38" fmla="*/ 111414 w 634"/>
              <a:gd name="T39" fmla="*/ 212329 h 634"/>
              <a:gd name="T40" fmla="*/ 15865 w 634"/>
              <a:gd name="T41" fmla="*/ 111392 h 634"/>
              <a:gd name="T42" fmla="*/ 111414 w 634"/>
              <a:gd name="T43" fmla="*/ 15862 h 634"/>
              <a:gd name="T44" fmla="*/ 212011 w 634"/>
              <a:gd name="T45" fmla="*/ 111392 h 634"/>
              <a:gd name="T46" fmla="*/ 111414 w 634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4" name="Freeform 31"/>
          <p:cNvSpPr>
            <a:spLocks noChangeArrowheads="1"/>
          </p:cNvSpPr>
          <p:nvPr/>
        </p:nvSpPr>
        <p:spPr bwMode="auto">
          <a:xfrm>
            <a:off x="6224929" y="4033136"/>
            <a:ext cx="323525" cy="333156"/>
          </a:xfrm>
          <a:custGeom>
            <a:avLst/>
            <a:gdLst>
              <a:gd name="T0" fmla="*/ 142375 w 619"/>
              <a:gd name="T1" fmla="*/ 105984 h 634"/>
              <a:gd name="T2" fmla="*/ 142375 w 619"/>
              <a:gd name="T3" fmla="*/ 105984 h 634"/>
              <a:gd name="T4" fmla="*/ 89657 w 619"/>
              <a:gd name="T5" fmla="*/ 52992 h 634"/>
              <a:gd name="T6" fmla="*/ 79257 w 619"/>
              <a:gd name="T7" fmla="*/ 52992 h 634"/>
              <a:gd name="T8" fmla="*/ 79257 w 619"/>
              <a:gd name="T9" fmla="*/ 63446 h 634"/>
              <a:gd name="T10" fmla="*/ 126596 w 619"/>
              <a:gd name="T11" fmla="*/ 111392 h 634"/>
              <a:gd name="T12" fmla="*/ 79257 w 619"/>
              <a:gd name="T13" fmla="*/ 164384 h 634"/>
              <a:gd name="T14" fmla="*/ 79257 w 619"/>
              <a:gd name="T15" fmla="*/ 174838 h 634"/>
              <a:gd name="T16" fmla="*/ 89657 w 619"/>
              <a:gd name="T17" fmla="*/ 174838 h 634"/>
              <a:gd name="T18" fmla="*/ 142375 w 619"/>
              <a:gd name="T19" fmla="*/ 121846 h 634"/>
              <a:gd name="T20" fmla="*/ 142375 w 619"/>
              <a:gd name="T21" fmla="*/ 111392 h 634"/>
              <a:gd name="T22" fmla="*/ 142375 w 619"/>
              <a:gd name="T23" fmla="*/ 105984 h 634"/>
              <a:gd name="T24" fmla="*/ 110816 w 619"/>
              <a:gd name="T25" fmla="*/ 0 h 634"/>
              <a:gd name="T26" fmla="*/ 110816 w 619"/>
              <a:gd name="T27" fmla="*/ 0 h 634"/>
              <a:gd name="T28" fmla="*/ 0 w 619"/>
              <a:gd name="T29" fmla="*/ 111392 h 634"/>
              <a:gd name="T30" fmla="*/ 110816 w 619"/>
              <a:gd name="T31" fmla="*/ 228191 h 634"/>
              <a:gd name="T32" fmla="*/ 221632 w 619"/>
              <a:gd name="T33" fmla="*/ 111392 h 634"/>
              <a:gd name="T34" fmla="*/ 110816 w 619"/>
              <a:gd name="T35" fmla="*/ 0 h 634"/>
              <a:gd name="T36" fmla="*/ 110816 w 619"/>
              <a:gd name="T37" fmla="*/ 212329 h 634"/>
              <a:gd name="T38" fmla="*/ 110816 w 619"/>
              <a:gd name="T39" fmla="*/ 212329 h 634"/>
              <a:gd name="T40" fmla="*/ 10400 w 619"/>
              <a:gd name="T41" fmla="*/ 111392 h 634"/>
              <a:gd name="T42" fmla="*/ 110816 w 619"/>
              <a:gd name="T43" fmla="*/ 15862 h 634"/>
              <a:gd name="T44" fmla="*/ 211232 w 619"/>
              <a:gd name="T45" fmla="*/ 111392 h 634"/>
              <a:gd name="T46" fmla="*/ 110816 w 619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5" name="Freeform 32"/>
          <p:cNvSpPr>
            <a:spLocks noChangeArrowheads="1"/>
          </p:cNvSpPr>
          <p:nvPr/>
        </p:nvSpPr>
        <p:spPr bwMode="auto">
          <a:xfrm>
            <a:off x="11045073" y="3497778"/>
            <a:ext cx="323525" cy="325452"/>
          </a:xfrm>
          <a:custGeom>
            <a:avLst/>
            <a:gdLst>
              <a:gd name="T0" fmla="*/ 142734 w 619"/>
              <a:gd name="T1" fmla="*/ 53021 h 619"/>
              <a:gd name="T2" fmla="*/ 142734 w 619"/>
              <a:gd name="T3" fmla="*/ 53021 h 619"/>
              <a:gd name="T4" fmla="*/ 131975 w 619"/>
              <a:gd name="T5" fmla="*/ 53021 h 619"/>
              <a:gd name="T6" fmla="*/ 79257 w 619"/>
              <a:gd name="T7" fmla="*/ 106042 h 619"/>
              <a:gd name="T8" fmla="*/ 79257 w 619"/>
              <a:gd name="T9" fmla="*/ 111453 h 619"/>
              <a:gd name="T10" fmla="*/ 79257 w 619"/>
              <a:gd name="T11" fmla="*/ 116863 h 619"/>
              <a:gd name="T12" fmla="*/ 131975 w 619"/>
              <a:gd name="T13" fmla="*/ 169884 h 619"/>
              <a:gd name="T14" fmla="*/ 142734 w 619"/>
              <a:gd name="T15" fmla="*/ 169884 h 619"/>
              <a:gd name="T16" fmla="*/ 142734 w 619"/>
              <a:gd name="T17" fmla="*/ 159063 h 619"/>
              <a:gd name="T18" fmla="*/ 95037 w 619"/>
              <a:gd name="T19" fmla="*/ 111453 h 619"/>
              <a:gd name="T20" fmla="*/ 142734 w 619"/>
              <a:gd name="T21" fmla="*/ 63842 h 619"/>
              <a:gd name="T22" fmla="*/ 142734 w 619"/>
              <a:gd name="T23" fmla="*/ 53021 h 619"/>
              <a:gd name="T24" fmla="*/ 110816 w 619"/>
              <a:gd name="T25" fmla="*/ 0 h 619"/>
              <a:gd name="T26" fmla="*/ 110816 w 619"/>
              <a:gd name="T27" fmla="*/ 0 h 619"/>
              <a:gd name="T28" fmla="*/ 0 w 619"/>
              <a:gd name="T29" fmla="*/ 111453 h 619"/>
              <a:gd name="T30" fmla="*/ 110816 w 619"/>
              <a:gd name="T31" fmla="*/ 222905 h 619"/>
              <a:gd name="T32" fmla="*/ 221632 w 619"/>
              <a:gd name="T33" fmla="*/ 111453 h 619"/>
              <a:gd name="T34" fmla="*/ 110816 w 619"/>
              <a:gd name="T35" fmla="*/ 0 h 619"/>
              <a:gd name="T36" fmla="*/ 110816 w 619"/>
              <a:gd name="T37" fmla="*/ 212445 h 619"/>
              <a:gd name="T38" fmla="*/ 110816 w 619"/>
              <a:gd name="T39" fmla="*/ 212445 h 619"/>
              <a:gd name="T40" fmla="*/ 10400 w 619"/>
              <a:gd name="T41" fmla="*/ 111453 h 619"/>
              <a:gd name="T42" fmla="*/ 110816 w 619"/>
              <a:gd name="T43" fmla="*/ 10460 h 619"/>
              <a:gd name="T44" fmla="*/ 211232 w 619"/>
              <a:gd name="T45" fmla="*/ 111453 h 619"/>
              <a:gd name="T46" fmla="*/ 110816 w 619"/>
              <a:gd name="T47" fmla="*/ 21244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6" name="Freeform 33"/>
          <p:cNvSpPr>
            <a:spLocks noChangeArrowheads="1"/>
          </p:cNvSpPr>
          <p:nvPr/>
        </p:nvSpPr>
        <p:spPr bwMode="auto">
          <a:xfrm>
            <a:off x="10505865" y="3515109"/>
            <a:ext cx="338931" cy="277308"/>
          </a:xfrm>
          <a:custGeom>
            <a:avLst/>
            <a:gdLst>
              <a:gd name="T0" fmla="*/ 216437 w 649"/>
              <a:gd name="T1" fmla="*/ 10748 h 531"/>
              <a:gd name="T2" fmla="*/ 216437 w 649"/>
              <a:gd name="T3" fmla="*/ 10748 h 531"/>
              <a:gd name="T4" fmla="*/ 179528 w 649"/>
              <a:gd name="T5" fmla="*/ 10748 h 531"/>
              <a:gd name="T6" fmla="*/ 74176 w 649"/>
              <a:gd name="T7" fmla="*/ 116077 h 531"/>
              <a:gd name="T8" fmla="*/ 53034 w 649"/>
              <a:gd name="T9" fmla="*/ 89924 h 531"/>
              <a:gd name="T10" fmla="*/ 10750 w 649"/>
              <a:gd name="T11" fmla="*/ 89924 h 531"/>
              <a:gd name="T12" fmla="*/ 10750 w 649"/>
              <a:gd name="T13" fmla="*/ 132199 h 531"/>
              <a:gd name="T14" fmla="*/ 58051 w 649"/>
              <a:gd name="T15" fmla="*/ 174116 h 531"/>
              <a:gd name="T16" fmla="*/ 95318 w 649"/>
              <a:gd name="T17" fmla="*/ 174116 h 531"/>
              <a:gd name="T18" fmla="*/ 216437 w 649"/>
              <a:gd name="T19" fmla="*/ 53023 h 531"/>
              <a:gd name="T20" fmla="*/ 216437 w 649"/>
              <a:gd name="T21" fmla="*/ 10748 h 531"/>
              <a:gd name="T22" fmla="*/ 206045 w 649"/>
              <a:gd name="T23" fmla="*/ 42275 h 531"/>
              <a:gd name="T24" fmla="*/ 206045 w 649"/>
              <a:gd name="T25" fmla="*/ 42275 h 531"/>
              <a:gd name="T26" fmla="*/ 84568 w 649"/>
              <a:gd name="T27" fmla="*/ 163726 h 531"/>
              <a:gd name="T28" fmla="*/ 68801 w 649"/>
              <a:gd name="T29" fmla="*/ 163726 h 531"/>
              <a:gd name="T30" fmla="*/ 21142 w 649"/>
              <a:gd name="T31" fmla="*/ 116077 h 531"/>
              <a:gd name="T32" fmla="*/ 21142 w 649"/>
              <a:gd name="T33" fmla="*/ 100314 h 531"/>
              <a:gd name="T34" fmla="*/ 42284 w 649"/>
              <a:gd name="T35" fmla="*/ 100314 h 531"/>
              <a:gd name="T36" fmla="*/ 74176 w 649"/>
              <a:gd name="T37" fmla="*/ 132199 h 531"/>
              <a:gd name="T38" fmla="*/ 189920 w 649"/>
              <a:gd name="T39" fmla="*/ 21138 h 531"/>
              <a:gd name="T40" fmla="*/ 206045 w 649"/>
              <a:gd name="T41" fmla="*/ 21138 h 531"/>
              <a:gd name="T42" fmla="*/ 206045 w 649"/>
              <a:gd name="T43" fmla="*/ 42275 h 5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7" name="Freeform 34"/>
          <p:cNvSpPr>
            <a:spLocks noChangeArrowheads="1"/>
          </p:cNvSpPr>
          <p:nvPr/>
        </p:nvSpPr>
        <p:spPr bwMode="auto">
          <a:xfrm>
            <a:off x="9993615" y="3530516"/>
            <a:ext cx="271531" cy="271531"/>
          </a:xfrm>
          <a:custGeom>
            <a:avLst/>
            <a:gdLst>
              <a:gd name="T0" fmla="*/ 132875 w 516"/>
              <a:gd name="T1" fmla="*/ 95664 h 516"/>
              <a:gd name="T2" fmla="*/ 132875 w 516"/>
              <a:gd name="T3" fmla="*/ 95664 h 516"/>
              <a:gd name="T4" fmla="*/ 175482 w 516"/>
              <a:gd name="T5" fmla="*/ 53067 h 516"/>
              <a:gd name="T6" fmla="*/ 175482 w 516"/>
              <a:gd name="T7" fmla="*/ 15884 h 516"/>
              <a:gd name="T8" fmla="*/ 132875 w 516"/>
              <a:gd name="T9" fmla="*/ 15884 h 516"/>
              <a:gd name="T10" fmla="*/ 95685 w 516"/>
              <a:gd name="T11" fmla="*/ 53067 h 516"/>
              <a:gd name="T12" fmla="*/ 53078 w 516"/>
              <a:gd name="T13" fmla="*/ 15884 h 516"/>
              <a:gd name="T14" fmla="*/ 15887 w 516"/>
              <a:gd name="T15" fmla="*/ 15884 h 516"/>
              <a:gd name="T16" fmla="*/ 15887 w 516"/>
              <a:gd name="T17" fmla="*/ 53067 h 516"/>
              <a:gd name="T18" fmla="*/ 53078 w 516"/>
              <a:gd name="T19" fmla="*/ 95664 h 516"/>
              <a:gd name="T20" fmla="*/ 15887 w 516"/>
              <a:gd name="T21" fmla="*/ 132847 h 516"/>
              <a:gd name="T22" fmla="*/ 15887 w 516"/>
              <a:gd name="T23" fmla="*/ 175445 h 516"/>
              <a:gd name="T24" fmla="*/ 53078 w 516"/>
              <a:gd name="T25" fmla="*/ 175445 h 516"/>
              <a:gd name="T26" fmla="*/ 95685 w 516"/>
              <a:gd name="T27" fmla="*/ 132847 h 516"/>
              <a:gd name="T28" fmla="*/ 132875 w 516"/>
              <a:gd name="T29" fmla="*/ 175445 h 516"/>
              <a:gd name="T30" fmla="*/ 175482 w 516"/>
              <a:gd name="T31" fmla="*/ 175445 h 516"/>
              <a:gd name="T32" fmla="*/ 175482 w 516"/>
              <a:gd name="T33" fmla="*/ 132847 h 516"/>
              <a:gd name="T34" fmla="*/ 132875 w 516"/>
              <a:gd name="T35" fmla="*/ 95664 h 516"/>
              <a:gd name="T36" fmla="*/ 164650 w 516"/>
              <a:gd name="T37" fmla="*/ 164615 h 516"/>
              <a:gd name="T38" fmla="*/ 164650 w 516"/>
              <a:gd name="T39" fmla="*/ 164615 h 516"/>
              <a:gd name="T40" fmla="*/ 143707 w 516"/>
              <a:gd name="T41" fmla="*/ 164615 h 516"/>
              <a:gd name="T42" fmla="*/ 95685 w 516"/>
              <a:gd name="T43" fmla="*/ 111548 h 516"/>
              <a:gd name="T44" fmla="*/ 42607 w 516"/>
              <a:gd name="T45" fmla="*/ 164615 h 516"/>
              <a:gd name="T46" fmla="*/ 21303 w 516"/>
              <a:gd name="T47" fmla="*/ 164615 h 516"/>
              <a:gd name="T48" fmla="*/ 21303 w 516"/>
              <a:gd name="T49" fmla="*/ 143677 h 516"/>
              <a:gd name="T50" fmla="*/ 74381 w 516"/>
              <a:gd name="T51" fmla="*/ 95664 h 516"/>
              <a:gd name="T52" fmla="*/ 21303 w 516"/>
              <a:gd name="T53" fmla="*/ 42598 h 516"/>
              <a:gd name="T54" fmla="*/ 21303 w 516"/>
              <a:gd name="T55" fmla="*/ 21299 h 516"/>
              <a:gd name="T56" fmla="*/ 42607 w 516"/>
              <a:gd name="T57" fmla="*/ 21299 h 516"/>
              <a:gd name="T58" fmla="*/ 95685 w 516"/>
              <a:gd name="T59" fmla="*/ 74366 h 516"/>
              <a:gd name="T60" fmla="*/ 143707 w 516"/>
              <a:gd name="T61" fmla="*/ 21299 h 516"/>
              <a:gd name="T62" fmla="*/ 164650 w 516"/>
              <a:gd name="T63" fmla="*/ 21299 h 516"/>
              <a:gd name="T64" fmla="*/ 164650 w 516"/>
              <a:gd name="T65" fmla="*/ 42598 h 516"/>
              <a:gd name="T66" fmla="*/ 111572 w 516"/>
              <a:gd name="T67" fmla="*/ 95664 h 516"/>
              <a:gd name="T68" fmla="*/ 164650 w 516"/>
              <a:gd name="T69" fmla="*/ 143677 h 516"/>
              <a:gd name="T70" fmla="*/ 164650 w 516"/>
              <a:gd name="T71" fmla="*/ 164615 h 5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8" name="Freeform 35"/>
          <p:cNvSpPr>
            <a:spLocks noChangeArrowheads="1"/>
          </p:cNvSpPr>
          <p:nvPr/>
        </p:nvSpPr>
        <p:spPr bwMode="auto">
          <a:xfrm>
            <a:off x="9438998" y="3622952"/>
            <a:ext cx="323525" cy="78955"/>
          </a:xfrm>
          <a:custGeom>
            <a:avLst/>
            <a:gdLst>
              <a:gd name="T0" fmla="*/ 195452 w 619"/>
              <a:gd name="T1" fmla="*/ 0 h 148"/>
              <a:gd name="T2" fmla="*/ 195452 w 619"/>
              <a:gd name="T3" fmla="*/ 0 h 148"/>
              <a:gd name="T4" fmla="*/ 26180 w 619"/>
              <a:gd name="T5" fmla="*/ 0 h 148"/>
              <a:gd name="T6" fmla="*/ 0 w 619"/>
              <a:gd name="T7" fmla="*/ 26717 h 148"/>
              <a:gd name="T8" fmla="*/ 26180 w 619"/>
              <a:gd name="T9" fmla="*/ 53799 h 148"/>
              <a:gd name="T10" fmla="*/ 195452 w 619"/>
              <a:gd name="T11" fmla="*/ 53799 h 148"/>
              <a:gd name="T12" fmla="*/ 221632 w 619"/>
              <a:gd name="T13" fmla="*/ 26717 h 148"/>
              <a:gd name="T14" fmla="*/ 195452 w 619"/>
              <a:gd name="T15" fmla="*/ 0 h 148"/>
              <a:gd name="T16" fmla="*/ 195452 w 619"/>
              <a:gd name="T17" fmla="*/ 42820 h 148"/>
              <a:gd name="T18" fmla="*/ 195452 w 619"/>
              <a:gd name="T19" fmla="*/ 42820 h 148"/>
              <a:gd name="T20" fmla="*/ 26180 w 619"/>
              <a:gd name="T21" fmla="*/ 42820 h 148"/>
              <a:gd name="T22" fmla="*/ 10400 w 619"/>
              <a:gd name="T23" fmla="*/ 26717 h 148"/>
              <a:gd name="T24" fmla="*/ 26180 w 619"/>
              <a:gd name="T25" fmla="*/ 10613 h 148"/>
              <a:gd name="T26" fmla="*/ 195452 w 619"/>
              <a:gd name="T27" fmla="*/ 10613 h 148"/>
              <a:gd name="T28" fmla="*/ 211232 w 619"/>
              <a:gd name="T29" fmla="*/ 26717 h 148"/>
              <a:gd name="T30" fmla="*/ 195452 w 619"/>
              <a:gd name="T31" fmla="*/ 42820 h 1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9" name="Freeform 36"/>
          <p:cNvSpPr>
            <a:spLocks noChangeArrowheads="1"/>
          </p:cNvSpPr>
          <p:nvPr/>
        </p:nvSpPr>
        <p:spPr bwMode="auto">
          <a:xfrm>
            <a:off x="8897865" y="3497778"/>
            <a:ext cx="333154" cy="325452"/>
          </a:xfrm>
          <a:custGeom>
            <a:avLst/>
            <a:gdLst>
              <a:gd name="T0" fmla="*/ 201915 w 634"/>
              <a:gd name="T1" fmla="*/ 85122 h 619"/>
              <a:gd name="T2" fmla="*/ 201915 w 634"/>
              <a:gd name="T3" fmla="*/ 85122 h 619"/>
              <a:gd name="T4" fmla="*/ 143504 w 634"/>
              <a:gd name="T5" fmla="*/ 85122 h 619"/>
              <a:gd name="T6" fmla="*/ 143504 w 634"/>
              <a:gd name="T7" fmla="*/ 26691 h 619"/>
              <a:gd name="T8" fmla="*/ 116822 w 634"/>
              <a:gd name="T9" fmla="*/ 0 h 619"/>
              <a:gd name="T10" fmla="*/ 85093 w 634"/>
              <a:gd name="T11" fmla="*/ 26691 h 619"/>
              <a:gd name="T12" fmla="*/ 85093 w 634"/>
              <a:gd name="T13" fmla="*/ 85122 h 619"/>
              <a:gd name="T14" fmla="*/ 32090 w 634"/>
              <a:gd name="T15" fmla="*/ 85122 h 619"/>
              <a:gd name="T16" fmla="*/ 0 w 634"/>
              <a:gd name="T17" fmla="*/ 111453 h 619"/>
              <a:gd name="T18" fmla="*/ 32090 w 634"/>
              <a:gd name="T19" fmla="*/ 138144 h 619"/>
              <a:gd name="T20" fmla="*/ 85093 w 634"/>
              <a:gd name="T21" fmla="*/ 138144 h 619"/>
              <a:gd name="T22" fmla="*/ 85093 w 634"/>
              <a:gd name="T23" fmla="*/ 196575 h 619"/>
              <a:gd name="T24" fmla="*/ 116822 w 634"/>
              <a:gd name="T25" fmla="*/ 222905 h 619"/>
              <a:gd name="T26" fmla="*/ 143504 w 634"/>
              <a:gd name="T27" fmla="*/ 196575 h 619"/>
              <a:gd name="T28" fmla="*/ 143504 w 634"/>
              <a:gd name="T29" fmla="*/ 138144 h 619"/>
              <a:gd name="T30" fmla="*/ 201915 w 634"/>
              <a:gd name="T31" fmla="*/ 138144 h 619"/>
              <a:gd name="T32" fmla="*/ 228236 w 634"/>
              <a:gd name="T33" fmla="*/ 111453 h 619"/>
              <a:gd name="T34" fmla="*/ 201915 w 634"/>
              <a:gd name="T35" fmla="*/ 85122 h 619"/>
              <a:gd name="T36" fmla="*/ 201915 w 634"/>
              <a:gd name="T37" fmla="*/ 127323 h 619"/>
              <a:gd name="T38" fmla="*/ 201915 w 634"/>
              <a:gd name="T39" fmla="*/ 127323 h 619"/>
              <a:gd name="T40" fmla="*/ 127639 w 634"/>
              <a:gd name="T41" fmla="*/ 127323 h 619"/>
              <a:gd name="T42" fmla="*/ 127639 w 634"/>
              <a:gd name="T43" fmla="*/ 196575 h 619"/>
              <a:gd name="T44" fmla="*/ 116822 w 634"/>
              <a:gd name="T45" fmla="*/ 212445 h 619"/>
              <a:gd name="T46" fmla="*/ 100958 w 634"/>
              <a:gd name="T47" fmla="*/ 196575 h 619"/>
              <a:gd name="T48" fmla="*/ 100958 w 634"/>
              <a:gd name="T49" fmla="*/ 127323 h 619"/>
              <a:gd name="T50" fmla="*/ 32090 w 634"/>
              <a:gd name="T51" fmla="*/ 127323 h 619"/>
              <a:gd name="T52" fmla="*/ 16225 w 634"/>
              <a:gd name="T53" fmla="*/ 111453 h 619"/>
              <a:gd name="T54" fmla="*/ 32090 w 634"/>
              <a:gd name="T55" fmla="*/ 95582 h 619"/>
              <a:gd name="T56" fmla="*/ 100958 w 634"/>
              <a:gd name="T57" fmla="*/ 95582 h 619"/>
              <a:gd name="T58" fmla="*/ 100958 w 634"/>
              <a:gd name="T59" fmla="*/ 26691 h 619"/>
              <a:gd name="T60" fmla="*/ 116822 w 634"/>
              <a:gd name="T61" fmla="*/ 10460 h 619"/>
              <a:gd name="T62" fmla="*/ 127639 w 634"/>
              <a:gd name="T63" fmla="*/ 26691 h 619"/>
              <a:gd name="T64" fmla="*/ 127639 w 634"/>
              <a:gd name="T65" fmla="*/ 95582 h 619"/>
              <a:gd name="T66" fmla="*/ 201915 w 634"/>
              <a:gd name="T67" fmla="*/ 95582 h 619"/>
              <a:gd name="T68" fmla="*/ 212372 w 634"/>
              <a:gd name="T69" fmla="*/ 111453 h 619"/>
              <a:gd name="T70" fmla="*/ 201915 w 634"/>
              <a:gd name="T71" fmla="*/ 127323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0" name="Freeform 37"/>
          <p:cNvSpPr>
            <a:spLocks noChangeArrowheads="1"/>
          </p:cNvSpPr>
          <p:nvPr/>
        </p:nvSpPr>
        <p:spPr bwMode="auto">
          <a:xfrm>
            <a:off x="8364433" y="3515109"/>
            <a:ext cx="333155" cy="292714"/>
          </a:xfrm>
          <a:custGeom>
            <a:avLst/>
            <a:gdLst>
              <a:gd name="T0" fmla="*/ 26321 w 634"/>
              <a:gd name="T1" fmla="*/ 57987 h 561"/>
              <a:gd name="T2" fmla="*/ 26321 w 634"/>
              <a:gd name="T3" fmla="*/ 57987 h 561"/>
              <a:gd name="T4" fmla="*/ 196147 w 634"/>
              <a:gd name="T5" fmla="*/ 57987 h 561"/>
              <a:gd name="T6" fmla="*/ 228237 w 634"/>
              <a:gd name="T7" fmla="*/ 31857 h 561"/>
              <a:gd name="T8" fmla="*/ 196147 w 634"/>
              <a:gd name="T9" fmla="*/ 0 h 561"/>
              <a:gd name="T10" fmla="*/ 26321 w 634"/>
              <a:gd name="T11" fmla="*/ 0 h 561"/>
              <a:gd name="T12" fmla="*/ 0 w 634"/>
              <a:gd name="T13" fmla="*/ 31857 h 561"/>
              <a:gd name="T14" fmla="*/ 26321 w 634"/>
              <a:gd name="T15" fmla="*/ 57987 h 561"/>
              <a:gd name="T16" fmla="*/ 26321 w 634"/>
              <a:gd name="T17" fmla="*/ 16108 h 561"/>
              <a:gd name="T18" fmla="*/ 26321 w 634"/>
              <a:gd name="T19" fmla="*/ 16108 h 561"/>
              <a:gd name="T20" fmla="*/ 196147 w 634"/>
              <a:gd name="T21" fmla="*/ 16108 h 561"/>
              <a:gd name="T22" fmla="*/ 212012 w 634"/>
              <a:gd name="T23" fmla="*/ 31857 h 561"/>
              <a:gd name="T24" fmla="*/ 196147 w 634"/>
              <a:gd name="T25" fmla="*/ 42237 h 561"/>
              <a:gd name="T26" fmla="*/ 26321 w 634"/>
              <a:gd name="T27" fmla="*/ 42237 h 561"/>
              <a:gd name="T28" fmla="*/ 15865 w 634"/>
              <a:gd name="T29" fmla="*/ 31857 h 561"/>
              <a:gd name="T30" fmla="*/ 26321 w 634"/>
              <a:gd name="T31" fmla="*/ 16108 h 561"/>
              <a:gd name="T32" fmla="*/ 196147 w 634"/>
              <a:gd name="T33" fmla="*/ 74095 h 561"/>
              <a:gd name="T34" fmla="*/ 196147 w 634"/>
              <a:gd name="T35" fmla="*/ 74095 h 561"/>
              <a:gd name="T36" fmla="*/ 26321 w 634"/>
              <a:gd name="T37" fmla="*/ 74095 h 561"/>
              <a:gd name="T38" fmla="*/ 0 w 634"/>
              <a:gd name="T39" fmla="*/ 100225 h 561"/>
              <a:gd name="T40" fmla="*/ 26321 w 634"/>
              <a:gd name="T41" fmla="*/ 126712 h 561"/>
              <a:gd name="T42" fmla="*/ 196147 w 634"/>
              <a:gd name="T43" fmla="*/ 126712 h 561"/>
              <a:gd name="T44" fmla="*/ 228237 w 634"/>
              <a:gd name="T45" fmla="*/ 100225 h 561"/>
              <a:gd name="T46" fmla="*/ 196147 w 634"/>
              <a:gd name="T47" fmla="*/ 74095 h 561"/>
              <a:gd name="T48" fmla="*/ 196147 w 634"/>
              <a:gd name="T49" fmla="*/ 115974 h 561"/>
              <a:gd name="T50" fmla="*/ 196147 w 634"/>
              <a:gd name="T51" fmla="*/ 115974 h 561"/>
              <a:gd name="T52" fmla="*/ 26321 w 634"/>
              <a:gd name="T53" fmla="*/ 115974 h 561"/>
              <a:gd name="T54" fmla="*/ 15865 w 634"/>
              <a:gd name="T55" fmla="*/ 100225 h 561"/>
              <a:gd name="T56" fmla="*/ 26321 w 634"/>
              <a:gd name="T57" fmla="*/ 84475 h 561"/>
              <a:gd name="T58" fmla="*/ 196147 w 634"/>
              <a:gd name="T59" fmla="*/ 84475 h 561"/>
              <a:gd name="T60" fmla="*/ 212012 w 634"/>
              <a:gd name="T61" fmla="*/ 100225 h 561"/>
              <a:gd name="T62" fmla="*/ 196147 w 634"/>
              <a:gd name="T63" fmla="*/ 115974 h 561"/>
              <a:gd name="T64" fmla="*/ 196147 w 634"/>
              <a:gd name="T65" fmla="*/ 142462 h 561"/>
              <a:gd name="T66" fmla="*/ 196147 w 634"/>
              <a:gd name="T67" fmla="*/ 142462 h 561"/>
              <a:gd name="T68" fmla="*/ 26321 w 634"/>
              <a:gd name="T69" fmla="*/ 142462 h 561"/>
              <a:gd name="T70" fmla="*/ 0 w 634"/>
              <a:gd name="T71" fmla="*/ 168592 h 561"/>
              <a:gd name="T72" fmla="*/ 26321 w 634"/>
              <a:gd name="T73" fmla="*/ 200449 h 561"/>
              <a:gd name="T74" fmla="*/ 196147 w 634"/>
              <a:gd name="T75" fmla="*/ 200449 h 561"/>
              <a:gd name="T76" fmla="*/ 228237 w 634"/>
              <a:gd name="T77" fmla="*/ 168592 h 561"/>
              <a:gd name="T78" fmla="*/ 196147 w 634"/>
              <a:gd name="T79" fmla="*/ 142462 h 561"/>
              <a:gd name="T80" fmla="*/ 196147 w 634"/>
              <a:gd name="T81" fmla="*/ 184699 h 561"/>
              <a:gd name="T82" fmla="*/ 196147 w 634"/>
              <a:gd name="T83" fmla="*/ 184699 h 561"/>
              <a:gd name="T84" fmla="*/ 26321 w 634"/>
              <a:gd name="T85" fmla="*/ 184699 h 561"/>
              <a:gd name="T86" fmla="*/ 15865 w 634"/>
              <a:gd name="T87" fmla="*/ 168592 h 561"/>
              <a:gd name="T88" fmla="*/ 26321 w 634"/>
              <a:gd name="T89" fmla="*/ 158212 h 561"/>
              <a:gd name="T90" fmla="*/ 196147 w 634"/>
              <a:gd name="T91" fmla="*/ 158212 h 561"/>
              <a:gd name="T92" fmla="*/ 212012 w 634"/>
              <a:gd name="T93" fmla="*/ 168592 h 561"/>
              <a:gd name="T94" fmla="*/ 196147 w 634"/>
              <a:gd name="T95" fmla="*/ 184699 h 5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1" name="Freeform 38"/>
          <p:cNvSpPr>
            <a:spLocks noChangeArrowheads="1"/>
          </p:cNvSpPr>
          <p:nvPr/>
        </p:nvSpPr>
        <p:spPr bwMode="auto">
          <a:xfrm>
            <a:off x="7832927" y="3497778"/>
            <a:ext cx="323525" cy="325452"/>
          </a:xfrm>
          <a:custGeom>
            <a:avLst/>
            <a:gdLst>
              <a:gd name="T0" fmla="*/ 153134 w 619"/>
              <a:gd name="T1" fmla="*/ 63842 h 619"/>
              <a:gd name="T2" fmla="*/ 153134 w 619"/>
              <a:gd name="T3" fmla="*/ 63842 h 619"/>
              <a:gd name="T4" fmla="*/ 142734 w 619"/>
              <a:gd name="T5" fmla="*/ 63842 h 619"/>
              <a:gd name="T6" fmla="*/ 100416 w 619"/>
              <a:gd name="T7" fmla="*/ 143554 h 619"/>
              <a:gd name="T8" fmla="*/ 73877 w 619"/>
              <a:gd name="T9" fmla="*/ 122273 h 619"/>
              <a:gd name="T10" fmla="*/ 63477 w 619"/>
              <a:gd name="T11" fmla="*/ 122273 h 619"/>
              <a:gd name="T12" fmla="*/ 63477 w 619"/>
              <a:gd name="T13" fmla="*/ 127323 h 619"/>
              <a:gd name="T14" fmla="*/ 95037 w 619"/>
              <a:gd name="T15" fmla="*/ 159063 h 619"/>
              <a:gd name="T16" fmla="*/ 105437 w 619"/>
              <a:gd name="T17" fmla="*/ 159063 h 619"/>
              <a:gd name="T18" fmla="*/ 158155 w 619"/>
              <a:gd name="T19" fmla="*/ 74302 h 619"/>
              <a:gd name="T20" fmla="*/ 153134 w 619"/>
              <a:gd name="T21" fmla="*/ 63842 h 619"/>
              <a:gd name="T22" fmla="*/ 195452 w 619"/>
              <a:gd name="T23" fmla="*/ 0 h 619"/>
              <a:gd name="T24" fmla="*/ 195452 w 619"/>
              <a:gd name="T25" fmla="*/ 0 h 619"/>
              <a:gd name="T26" fmla="*/ 26180 w 619"/>
              <a:gd name="T27" fmla="*/ 0 h 619"/>
              <a:gd name="T28" fmla="*/ 0 w 619"/>
              <a:gd name="T29" fmla="*/ 26691 h 619"/>
              <a:gd name="T30" fmla="*/ 0 w 619"/>
              <a:gd name="T31" fmla="*/ 196575 h 619"/>
              <a:gd name="T32" fmla="*/ 26180 w 619"/>
              <a:gd name="T33" fmla="*/ 222905 h 619"/>
              <a:gd name="T34" fmla="*/ 195452 w 619"/>
              <a:gd name="T35" fmla="*/ 222905 h 619"/>
              <a:gd name="T36" fmla="*/ 221632 w 619"/>
              <a:gd name="T37" fmla="*/ 196575 h 619"/>
              <a:gd name="T38" fmla="*/ 221632 w 619"/>
              <a:gd name="T39" fmla="*/ 26691 h 619"/>
              <a:gd name="T40" fmla="*/ 195452 w 619"/>
              <a:gd name="T41" fmla="*/ 0 h 619"/>
              <a:gd name="T42" fmla="*/ 211232 w 619"/>
              <a:gd name="T43" fmla="*/ 196575 h 619"/>
              <a:gd name="T44" fmla="*/ 211232 w 619"/>
              <a:gd name="T45" fmla="*/ 196575 h 619"/>
              <a:gd name="T46" fmla="*/ 195452 w 619"/>
              <a:gd name="T47" fmla="*/ 212445 h 619"/>
              <a:gd name="T48" fmla="*/ 26180 w 619"/>
              <a:gd name="T49" fmla="*/ 212445 h 619"/>
              <a:gd name="T50" fmla="*/ 10400 w 619"/>
              <a:gd name="T51" fmla="*/ 196575 h 619"/>
              <a:gd name="T52" fmla="*/ 10400 w 619"/>
              <a:gd name="T53" fmla="*/ 26691 h 619"/>
              <a:gd name="T54" fmla="*/ 26180 w 619"/>
              <a:gd name="T55" fmla="*/ 10460 h 619"/>
              <a:gd name="T56" fmla="*/ 195452 w 619"/>
              <a:gd name="T57" fmla="*/ 10460 h 619"/>
              <a:gd name="T58" fmla="*/ 211232 w 619"/>
              <a:gd name="T59" fmla="*/ 26691 h 619"/>
              <a:gd name="T60" fmla="*/ 211232 w 619"/>
              <a:gd name="T61" fmla="*/ 196575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2" name="Freeform 39"/>
          <p:cNvSpPr>
            <a:spLocks noChangeArrowheads="1"/>
          </p:cNvSpPr>
          <p:nvPr/>
        </p:nvSpPr>
        <p:spPr bwMode="auto">
          <a:xfrm>
            <a:off x="7291792" y="3497778"/>
            <a:ext cx="333154" cy="325452"/>
          </a:xfrm>
          <a:custGeom>
            <a:avLst/>
            <a:gdLst>
              <a:gd name="T0" fmla="*/ 201915 w 634"/>
              <a:gd name="T1" fmla="*/ 0 h 619"/>
              <a:gd name="T2" fmla="*/ 201915 w 634"/>
              <a:gd name="T3" fmla="*/ 0 h 619"/>
              <a:gd name="T4" fmla="*/ 32090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32090 w 634"/>
              <a:gd name="T11" fmla="*/ 222905 h 619"/>
              <a:gd name="T12" fmla="*/ 201915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201915 w 634"/>
              <a:gd name="T19" fmla="*/ 0 h 619"/>
              <a:gd name="T20" fmla="*/ 212372 w 634"/>
              <a:gd name="T21" fmla="*/ 196575 h 619"/>
              <a:gd name="T22" fmla="*/ 212372 w 634"/>
              <a:gd name="T23" fmla="*/ 196575 h 619"/>
              <a:gd name="T24" fmla="*/ 201915 w 634"/>
              <a:gd name="T25" fmla="*/ 212445 h 619"/>
              <a:gd name="T26" fmla="*/ 32090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32090 w 634"/>
              <a:gd name="T33" fmla="*/ 10460 h 619"/>
              <a:gd name="T34" fmla="*/ 201915 w 634"/>
              <a:gd name="T35" fmla="*/ 10460 h 619"/>
              <a:gd name="T36" fmla="*/ 212372 w 634"/>
              <a:gd name="T37" fmla="*/ 26691 h 619"/>
              <a:gd name="T38" fmla="*/ 212372 w 634"/>
              <a:gd name="T39" fmla="*/ 196575 h 619"/>
              <a:gd name="T40" fmla="*/ 148552 w 634"/>
              <a:gd name="T41" fmla="*/ 74302 h 619"/>
              <a:gd name="T42" fmla="*/ 148552 w 634"/>
              <a:gd name="T43" fmla="*/ 74302 h 619"/>
              <a:gd name="T44" fmla="*/ 138096 w 634"/>
              <a:gd name="T45" fmla="*/ 74302 h 619"/>
              <a:gd name="T46" fmla="*/ 116822 w 634"/>
              <a:gd name="T47" fmla="*/ 100993 h 619"/>
              <a:gd name="T48" fmla="*/ 90501 w 634"/>
              <a:gd name="T49" fmla="*/ 74302 h 619"/>
              <a:gd name="T50" fmla="*/ 79684 w 634"/>
              <a:gd name="T51" fmla="*/ 74302 h 619"/>
              <a:gd name="T52" fmla="*/ 79684 w 634"/>
              <a:gd name="T53" fmla="*/ 85122 h 619"/>
              <a:gd name="T54" fmla="*/ 106366 w 634"/>
              <a:gd name="T55" fmla="*/ 111453 h 619"/>
              <a:gd name="T56" fmla="*/ 79684 w 634"/>
              <a:gd name="T57" fmla="*/ 138144 h 619"/>
              <a:gd name="T58" fmla="*/ 79684 w 634"/>
              <a:gd name="T59" fmla="*/ 148604 h 619"/>
              <a:gd name="T60" fmla="*/ 90501 w 634"/>
              <a:gd name="T61" fmla="*/ 148604 h 619"/>
              <a:gd name="T62" fmla="*/ 116822 w 634"/>
              <a:gd name="T63" fmla="*/ 122273 h 619"/>
              <a:gd name="T64" fmla="*/ 138096 w 634"/>
              <a:gd name="T65" fmla="*/ 148604 h 619"/>
              <a:gd name="T66" fmla="*/ 148552 w 634"/>
              <a:gd name="T67" fmla="*/ 148604 h 619"/>
              <a:gd name="T68" fmla="*/ 148552 w 634"/>
              <a:gd name="T69" fmla="*/ 138144 h 619"/>
              <a:gd name="T70" fmla="*/ 127639 w 634"/>
              <a:gd name="T71" fmla="*/ 111453 h 619"/>
              <a:gd name="T72" fmla="*/ 148552 w 634"/>
              <a:gd name="T73" fmla="*/ 85122 h 619"/>
              <a:gd name="T74" fmla="*/ 148552 w 634"/>
              <a:gd name="T75" fmla="*/ 74302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3" name="Freeform 40"/>
          <p:cNvSpPr>
            <a:spLocks noChangeArrowheads="1"/>
          </p:cNvSpPr>
          <p:nvPr/>
        </p:nvSpPr>
        <p:spPr bwMode="auto">
          <a:xfrm>
            <a:off x="6760286" y="3497778"/>
            <a:ext cx="333154" cy="325452"/>
          </a:xfrm>
          <a:custGeom>
            <a:avLst/>
            <a:gdLst>
              <a:gd name="T0" fmla="*/ 196146 w 634"/>
              <a:gd name="T1" fmla="*/ 0 h 619"/>
              <a:gd name="T2" fmla="*/ 196146 w 634"/>
              <a:gd name="T3" fmla="*/ 0 h 619"/>
              <a:gd name="T4" fmla="*/ 26321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26321 w 634"/>
              <a:gd name="T11" fmla="*/ 222905 h 619"/>
              <a:gd name="T12" fmla="*/ 196146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196146 w 634"/>
              <a:gd name="T19" fmla="*/ 0 h 619"/>
              <a:gd name="T20" fmla="*/ 212011 w 634"/>
              <a:gd name="T21" fmla="*/ 196575 h 619"/>
              <a:gd name="T22" fmla="*/ 212011 w 634"/>
              <a:gd name="T23" fmla="*/ 196575 h 619"/>
              <a:gd name="T24" fmla="*/ 196146 w 634"/>
              <a:gd name="T25" fmla="*/ 212445 h 619"/>
              <a:gd name="T26" fmla="*/ 26321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26321 w 634"/>
              <a:gd name="T33" fmla="*/ 10460 h 619"/>
              <a:gd name="T34" fmla="*/ 196146 w 634"/>
              <a:gd name="T35" fmla="*/ 10460 h 619"/>
              <a:gd name="T36" fmla="*/ 212011 w 634"/>
              <a:gd name="T37" fmla="*/ 26691 h 619"/>
              <a:gd name="T38" fmla="*/ 212011 w 634"/>
              <a:gd name="T39" fmla="*/ 196575 h 619"/>
              <a:gd name="T40" fmla="*/ 153600 w 634"/>
              <a:gd name="T41" fmla="*/ 106042 h 619"/>
              <a:gd name="T42" fmla="*/ 153600 w 634"/>
              <a:gd name="T43" fmla="*/ 106042 h 619"/>
              <a:gd name="T44" fmla="*/ 68868 w 634"/>
              <a:gd name="T45" fmla="*/ 106042 h 619"/>
              <a:gd name="T46" fmla="*/ 63459 w 634"/>
              <a:gd name="T47" fmla="*/ 111453 h 619"/>
              <a:gd name="T48" fmla="*/ 68868 w 634"/>
              <a:gd name="T49" fmla="*/ 116863 h 619"/>
              <a:gd name="T50" fmla="*/ 153600 w 634"/>
              <a:gd name="T51" fmla="*/ 116863 h 619"/>
              <a:gd name="T52" fmla="*/ 164417 w 634"/>
              <a:gd name="T53" fmla="*/ 111453 h 619"/>
              <a:gd name="T54" fmla="*/ 153600 w 634"/>
              <a:gd name="T55" fmla="*/ 106042 h 6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4" name="Freeform 41"/>
          <p:cNvSpPr>
            <a:spLocks noChangeArrowheads="1"/>
          </p:cNvSpPr>
          <p:nvPr/>
        </p:nvSpPr>
        <p:spPr bwMode="auto">
          <a:xfrm>
            <a:off x="6224929" y="3497778"/>
            <a:ext cx="323525" cy="325452"/>
          </a:xfrm>
          <a:custGeom>
            <a:avLst/>
            <a:gdLst>
              <a:gd name="T0" fmla="*/ 153134 w 619"/>
              <a:gd name="T1" fmla="*/ 106042 h 619"/>
              <a:gd name="T2" fmla="*/ 153134 w 619"/>
              <a:gd name="T3" fmla="*/ 106042 h 619"/>
              <a:gd name="T4" fmla="*/ 116196 w 619"/>
              <a:gd name="T5" fmla="*/ 106042 h 619"/>
              <a:gd name="T6" fmla="*/ 116196 w 619"/>
              <a:gd name="T7" fmla="*/ 68891 h 619"/>
              <a:gd name="T8" fmla="*/ 110816 w 619"/>
              <a:gd name="T9" fmla="*/ 63842 h 619"/>
              <a:gd name="T10" fmla="*/ 105437 w 619"/>
              <a:gd name="T11" fmla="*/ 68891 h 619"/>
              <a:gd name="T12" fmla="*/ 105437 w 619"/>
              <a:gd name="T13" fmla="*/ 106042 h 619"/>
              <a:gd name="T14" fmla="*/ 68498 w 619"/>
              <a:gd name="T15" fmla="*/ 106042 h 619"/>
              <a:gd name="T16" fmla="*/ 63477 w 619"/>
              <a:gd name="T17" fmla="*/ 111453 h 619"/>
              <a:gd name="T18" fmla="*/ 68498 w 619"/>
              <a:gd name="T19" fmla="*/ 116863 h 619"/>
              <a:gd name="T20" fmla="*/ 105437 w 619"/>
              <a:gd name="T21" fmla="*/ 116863 h 619"/>
              <a:gd name="T22" fmla="*/ 105437 w 619"/>
              <a:gd name="T23" fmla="*/ 154014 h 619"/>
              <a:gd name="T24" fmla="*/ 110816 w 619"/>
              <a:gd name="T25" fmla="*/ 159063 h 619"/>
              <a:gd name="T26" fmla="*/ 116196 w 619"/>
              <a:gd name="T27" fmla="*/ 154014 h 619"/>
              <a:gd name="T28" fmla="*/ 116196 w 619"/>
              <a:gd name="T29" fmla="*/ 116863 h 619"/>
              <a:gd name="T30" fmla="*/ 153134 w 619"/>
              <a:gd name="T31" fmla="*/ 116863 h 619"/>
              <a:gd name="T32" fmla="*/ 158155 w 619"/>
              <a:gd name="T33" fmla="*/ 111453 h 619"/>
              <a:gd name="T34" fmla="*/ 153134 w 619"/>
              <a:gd name="T35" fmla="*/ 106042 h 619"/>
              <a:gd name="T36" fmla="*/ 195094 w 619"/>
              <a:gd name="T37" fmla="*/ 0 h 619"/>
              <a:gd name="T38" fmla="*/ 195094 w 619"/>
              <a:gd name="T39" fmla="*/ 0 h 619"/>
              <a:gd name="T40" fmla="*/ 26180 w 619"/>
              <a:gd name="T41" fmla="*/ 0 h 619"/>
              <a:gd name="T42" fmla="*/ 0 w 619"/>
              <a:gd name="T43" fmla="*/ 26691 h 619"/>
              <a:gd name="T44" fmla="*/ 0 w 619"/>
              <a:gd name="T45" fmla="*/ 196575 h 619"/>
              <a:gd name="T46" fmla="*/ 26180 w 619"/>
              <a:gd name="T47" fmla="*/ 222905 h 619"/>
              <a:gd name="T48" fmla="*/ 195094 w 619"/>
              <a:gd name="T49" fmla="*/ 222905 h 619"/>
              <a:gd name="T50" fmla="*/ 221632 w 619"/>
              <a:gd name="T51" fmla="*/ 196575 h 619"/>
              <a:gd name="T52" fmla="*/ 221632 w 619"/>
              <a:gd name="T53" fmla="*/ 26691 h 619"/>
              <a:gd name="T54" fmla="*/ 195094 w 619"/>
              <a:gd name="T55" fmla="*/ 0 h 619"/>
              <a:gd name="T56" fmla="*/ 211232 w 619"/>
              <a:gd name="T57" fmla="*/ 196575 h 619"/>
              <a:gd name="T58" fmla="*/ 211232 w 619"/>
              <a:gd name="T59" fmla="*/ 196575 h 619"/>
              <a:gd name="T60" fmla="*/ 195094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10400 w 619"/>
              <a:gd name="T67" fmla="*/ 26691 h 619"/>
              <a:gd name="T68" fmla="*/ 26180 w 619"/>
              <a:gd name="T69" fmla="*/ 10460 h 619"/>
              <a:gd name="T70" fmla="*/ 195094 w 619"/>
              <a:gd name="T71" fmla="*/ 10460 h 619"/>
              <a:gd name="T72" fmla="*/ 211232 w 619"/>
              <a:gd name="T73" fmla="*/ 26691 h 619"/>
              <a:gd name="T74" fmla="*/ 211232 w 619"/>
              <a:gd name="T75" fmla="*/ 196575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5" name="Freeform 42"/>
          <p:cNvSpPr>
            <a:spLocks noChangeArrowheads="1"/>
          </p:cNvSpPr>
          <p:nvPr/>
        </p:nvSpPr>
        <p:spPr bwMode="auto">
          <a:xfrm>
            <a:off x="11045073" y="2956644"/>
            <a:ext cx="323525" cy="333154"/>
          </a:xfrm>
          <a:custGeom>
            <a:avLst/>
            <a:gdLst>
              <a:gd name="T0" fmla="*/ 147755 w 619"/>
              <a:gd name="T1" fmla="*/ 116798 h 634"/>
              <a:gd name="T2" fmla="*/ 147755 w 619"/>
              <a:gd name="T3" fmla="*/ 116798 h 634"/>
              <a:gd name="T4" fmla="*/ 116196 w 619"/>
              <a:gd name="T5" fmla="*/ 148521 h 634"/>
              <a:gd name="T6" fmla="*/ 116196 w 619"/>
              <a:gd name="T7" fmla="*/ 74621 h 634"/>
              <a:gd name="T8" fmla="*/ 110816 w 619"/>
              <a:gd name="T9" fmla="*/ 63807 h 634"/>
              <a:gd name="T10" fmla="*/ 105437 w 619"/>
              <a:gd name="T11" fmla="*/ 74621 h 634"/>
              <a:gd name="T12" fmla="*/ 105437 w 619"/>
              <a:gd name="T13" fmla="*/ 148521 h 634"/>
              <a:gd name="T14" fmla="*/ 73877 w 619"/>
              <a:gd name="T15" fmla="*/ 116798 h 634"/>
              <a:gd name="T16" fmla="*/ 63477 w 619"/>
              <a:gd name="T17" fmla="*/ 116798 h 634"/>
              <a:gd name="T18" fmla="*/ 63477 w 619"/>
              <a:gd name="T19" fmla="*/ 127613 h 634"/>
              <a:gd name="T20" fmla="*/ 105437 w 619"/>
              <a:gd name="T21" fmla="*/ 169790 h 634"/>
              <a:gd name="T22" fmla="*/ 110816 w 619"/>
              <a:gd name="T23" fmla="*/ 169790 h 634"/>
              <a:gd name="T24" fmla="*/ 116196 w 619"/>
              <a:gd name="T25" fmla="*/ 169790 h 634"/>
              <a:gd name="T26" fmla="*/ 158155 w 619"/>
              <a:gd name="T27" fmla="*/ 127613 h 634"/>
              <a:gd name="T28" fmla="*/ 158155 w 619"/>
              <a:gd name="T29" fmla="*/ 116798 h 634"/>
              <a:gd name="T30" fmla="*/ 147755 w 619"/>
              <a:gd name="T31" fmla="*/ 116798 h 634"/>
              <a:gd name="T32" fmla="*/ 195452 w 619"/>
              <a:gd name="T33" fmla="*/ 0 h 634"/>
              <a:gd name="T34" fmla="*/ 195452 w 619"/>
              <a:gd name="T35" fmla="*/ 0 h 634"/>
              <a:gd name="T36" fmla="*/ 26539 w 619"/>
              <a:gd name="T37" fmla="*/ 0 h 634"/>
              <a:gd name="T38" fmla="*/ 0 w 619"/>
              <a:gd name="T39" fmla="*/ 32084 h 634"/>
              <a:gd name="T40" fmla="*/ 0 w 619"/>
              <a:gd name="T41" fmla="*/ 201874 h 634"/>
              <a:gd name="T42" fmla="*/ 26539 w 619"/>
              <a:gd name="T43" fmla="*/ 228190 h 634"/>
              <a:gd name="T44" fmla="*/ 195452 w 619"/>
              <a:gd name="T45" fmla="*/ 228190 h 634"/>
              <a:gd name="T46" fmla="*/ 221632 w 619"/>
              <a:gd name="T47" fmla="*/ 201874 h 634"/>
              <a:gd name="T48" fmla="*/ 221632 w 619"/>
              <a:gd name="T49" fmla="*/ 32084 h 634"/>
              <a:gd name="T50" fmla="*/ 195452 w 619"/>
              <a:gd name="T51" fmla="*/ 0 h 634"/>
              <a:gd name="T52" fmla="*/ 211232 w 619"/>
              <a:gd name="T53" fmla="*/ 201874 h 634"/>
              <a:gd name="T54" fmla="*/ 211232 w 619"/>
              <a:gd name="T55" fmla="*/ 201874 h 634"/>
              <a:gd name="T56" fmla="*/ 195452 w 619"/>
              <a:gd name="T57" fmla="*/ 212328 h 634"/>
              <a:gd name="T58" fmla="*/ 26539 w 619"/>
              <a:gd name="T59" fmla="*/ 212328 h 634"/>
              <a:gd name="T60" fmla="*/ 10400 w 619"/>
              <a:gd name="T61" fmla="*/ 201874 h 634"/>
              <a:gd name="T62" fmla="*/ 10400 w 619"/>
              <a:gd name="T63" fmla="*/ 32084 h 634"/>
              <a:gd name="T64" fmla="*/ 26539 w 619"/>
              <a:gd name="T65" fmla="*/ 16222 h 634"/>
              <a:gd name="T66" fmla="*/ 195452 w 619"/>
              <a:gd name="T67" fmla="*/ 16222 h 634"/>
              <a:gd name="T68" fmla="*/ 211232 w 619"/>
              <a:gd name="T69" fmla="*/ 32084 h 634"/>
              <a:gd name="T70" fmla="*/ 211232 w 619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6" name="Freeform 43"/>
          <p:cNvSpPr>
            <a:spLocks noChangeArrowheads="1"/>
          </p:cNvSpPr>
          <p:nvPr/>
        </p:nvSpPr>
        <p:spPr bwMode="auto">
          <a:xfrm>
            <a:off x="10505865" y="2956644"/>
            <a:ext cx="333155" cy="333154"/>
          </a:xfrm>
          <a:custGeom>
            <a:avLst/>
            <a:gdLst>
              <a:gd name="T0" fmla="*/ 122231 w 634"/>
              <a:gd name="T1" fmla="*/ 63807 h 634"/>
              <a:gd name="T2" fmla="*/ 122231 w 634"/>
              <a:gd name="T3" fmla="*/ 63807 h 634"/>
              <a:gd name="T4" fmla="*/ 116823 w 634"/>
              <a:gd name="T5" fmla="*/ 58399 h 634"/>
              <a:gd name="T6" fmla="*/ 106367 w 634"/>
              <a:gd name="T7" fmla="*/ 63807 h 634"/>
              <a:gd name="T8" fmla="*/ 69228 w 634"/>
              <a:gd name="T9" fmla="*/ 100937 h 634"/>
              <a:gd name="T10" fmla="*/ 69228 w 634"/>
              <a:gd name="T11" fmla="*/ 111752 h 634"/>
              <a:gd name="T12" fmla="*/ 79685 w 634"/>
              <a:gd name="T13" fmla="*/ 111752 h 634"/>
              <a:gd name="T14" fmla="*/ 106367 w 634"/>
              <a:gd name="T15" fmla="*/ 85075 h 634"/>
              <a:gd name="T16" fmla="*/ 106367 w 634"/>
              <a:gd name="T17" fmla="*/ 159336 h 634"/>
              <a:gd name="T18" fmla="*/ 116823 w 634"/>
              <a:gd name="T19" fmla="*/ 164743 h 634"/>
              <a:gd name="T20" fmla="*/ 122231 w 634"/>
              <a:gd name="T21" fmla="*/ 159336 h 634"/>
              <a:gd name="T22" fmla="*/ 122231 w 634"/>
              <a:gd name="T23" fmla="*/ 85075 h 634"/>
              <a:gd name="T24" fmla="*/ 148553 w 634"/>
              <a:gd name="T25" fmla="*/ 111752 h 634"/>
              <a:gd name="T26" fmla="*/ 159370 w 634"/>
              <a:gd name="T27" fmla="*/ 111752 h 634"/>
              <a:gd name="T28" fmla="*/ 159370 w 634"/>
              <a:gd name="T29" fmla="*/ 100937 h 634"/>
              <a:gd name="T30" fmla="*/ 122231 w 634"/>
              <a:gd name="T31" fmla="*/ 63807 h 634"/>
              <a:gd name="T32" fmla="*/ 201916 w 634"/>
              <a:gd name="T33" fmla="*/ 0 h 634"/>
              <a:gd name="T34" fmla="*/ 201916 w 634"/>
              <a:gd name="T35" fmla="*/ 0 h 634"/>
              <a:gd name="T36" fmla="*/ 32090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32090 w 634"/>
              <a:gd name="T43" fmla="*/ 228190 h 634"/>
              <a:gd name="T44" fmla="*/ 201916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201916 w 634"/>
              <a:gd name="T51" fmla="*/ 0 h 634"/>
              <a:gd name="T52" fmla="*/ 212373 w 634"/>
              <a:gd name="T53" fmla="*/ 201874 h 634"/>
              <a:gd name="T54" fmla="*/ 212373 w 634"/>
              <a:gd name="T55" fmla="*/ 201874 h 634"/>
              <a:gd name="T56" fmla="*/ 201916 w 634"/>
              <a:gd name="T57" fmla="*/ 212328 h 634"/>
              <a:gd name="T58" fmla="*/ 32090 w 634"/>
              <a:gd name="T59" fmla="*/ 212328 h 634"/>
              <a:gd name="T60" fmla="*/ 16225 w 634"/>
              <a:gd name="T61" fmla="*/ 201874 h 634"/>
              <a:gd name="T62" fmla="*/ 16225 w 634"/>
              <a:gd name="T63" fmla="*/ 32084 h 634"/>
              <a:gd name="T64" fmla="*/ 32090 w 634"/>
              <a:gd name="T65" fmla="*/ 16222 h 634"/>
              <a:gd name="T66" fmla="*/ 201916 w 634"/>
              <a:gd name="T67" fmla="*/ 16222 h 634"/>
              <a:gd name="T68" fmla="*/ 212373 w 634"/>
              <a:gd name="T69" fmla="*/ 32084 h 634"/>
              <a:gd name="T70" fmla="*/ 212373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7" name="Freeform 44"/>
          <p:cNvSpPr>
            <a:spLocks noChangeArrowheads="1"/>
          </p:cNvSpPr>
          <p:nvPr/>
        </p:nvSpPr>
        <p:spPr bwMode="auto">
          <a:xfrm>
            <a:off x="9970506" y="2956644"/>
            <a:ext cx="333155" cy="333154"/>
          </a:xfrm>
          <a:custGeom>
            <a:avLst/>
            <a:gdLst>
              <a:gd name="T0" fmla="*/ 164417 w 634"/>
              <a:gd name="T1" fmla="*/ 106344 h 634"/>
              <a:gd name="T2" fmla="*/ 164417 w 634"/>
              <a:gd name="T3" fmla="*/ 106344 h 634"/>
              <a:gd name="T4" fmla="*/ 127279 w 634"/>
              <a:gd name="T5" fmla="*/ 69214 h 634"/>
              <a:gd name="T6" fmla="*/ 116823 w 634"/>
              <a:gd name="T7" fmla="*/ 69214 h 634"/>
              <a:gd name="T8" fmla="*/ 116823 w 634"/>
              <a:gd name="T9" fmla="*/ 79668 h 634"/>
              <a:gd name="T10" fmla="*/ 143144 w 634"/>
              <a:gd name="T11" fmla="*/ 106344 h 634"/>
              <a:gd name="T12" fmla="*/ 68868 w 634"/>
              <a:gd name="T13" fmla="*/ 106344 h 634"/>
              <a:gd name="T14" fmla="*/ 63459 w 634"/>
              <a:gd name="T15" fmla="*/ 116798 h 634"/>
              <a:gd name="T16" fmla="*/ 68868 w 634"/>
              <a:gd name="T17" fmla="*/ 122206 h 634"/>
              <a:gd name="T18" fmla="*/ 143144 w 634"/>
              <a:gd name="T19" fmla="*/ 122206 h 634"/>
              <a:gd name="T20" fmla="*/ 116823 w 634"/>
              <a:gd name="T21" fmla="*/ 148521 h 634"/>
              <a:gd name="T22" fmla="*/ 116823 w 634"/>
              <a:gd name="T23" fmla="*/ 159336 h 634"/>
              <a:gd name="T24" fmla="*/ 127279 w 634"/>
              <a:gd name="T25" fmla="*/ 159336 h 634"/>
              <a:gd name="T26" fmla="*/ 164417 w 634"/>
              <a:gd name="T27" fmla="*/ 122206 h 634"/>
              <a:gd name="T28" fmla="*/ 169826 w 634"/>
              <a:gd name="T29" fmla="*/ 116798 h 634"/>
              <a:gd name="T30" fmla="*/ 164417 w 634"/>
              <a:gd name="T31" fmla="*/ 106344 h 634"/>
              <a:gd name="T32" fmla="*/ 196147 w 634"/>
              <a:gd name="T33" fmla="*/ 0 h 634"/>
              <a:gd name="T34" fmla="*/ 196147 w 634"/>
              <a:gd name="T35" fmla="*/ 0 h 634"/>
              <a:gd name="T36" fmla="*/ 26321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26321 w 634"/>
              <a:gd name="T43" fmla="*/ 228190 h 634"/>
              <a:gd name="T44" fmla="*/ 196147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196147 w 634"/>
              <a:gd name="T51" fmla="*/ 0 h 634"/>
              <a:gd name="T52" fmla="*/ 212012 w 634"/>
              <a:gd name="T53" fmla="*/ 201874 h 634"/>
              <a:gd name="T54" fmla="*/ 212012 w 634"/>
              <a:gd name="T55" fmla="*/ 201874 h 634"/>
              <a:gd name="T56" fmla="*/ 196147 w 634"/>
              <a:gd name="T57" fmla="*/ 212328 h 634"/>
              <a:gd name="T58" fmla="*/ 26321 w 634"/>
              <a:gd name="T59" fmla="*/ 212328 h 634"/>
              <a:gd name="T60" fmla="*/ 15865 w 634"/>
              <a:gd name="T61" fmla="*/ 201874 h 634"/>
              <a:gd name="T62" fmla="*/ 15865 w 634"/>
              <a:gd name="T63" fmla="*/ 32084 h 634"/>
              <a:gd name="T64" fmla="*/ 26321 w 634"/>
              <a:gd name="T65" fmla="*/ 16222 h 634"/>
              <a:gd name="T66" fmla="*/ 196147 w 634"/>
              <a:gd name="T67" fmla="*/ 16222 h 634"/>
              <a:gd name="T68" fmla="*/ 212012 w 634"/>
              <a:gd name="T69" fmla="*/ 32084 h 634"/>
              <a:gd name="T70" fmla="*/ 212012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8" name="Freeform 45"/>
          <p:cNvSpPr>
            <a:spLocks noChangeArrowheads="1"/>
          </p:cNvSpPr>
          <p:nvPr/>
        </p:nvSpPr>
        <p:spPr bwMode="auto">
          <a:xfrm>
            <a:off x="9438998" y="2956644"/>
            <a:ext cx="323525" cy="333154"/>
          </a:xfrm>
          <a:custGeom>
            <a:avLst/>
            <a:gdLst>
              <a:gd name="T0" fmla="*/ 195452 w 619"/>
              <a:gd name="T1" fmla="*/ 0 h 634"/>
              <a:gd name="T2" fmla="*/ 195452 w 619"/>
              <a:gd name="T3" fmla="*/ 0 h 634"/>
              <a:gd name="T4" fmla="*/ 26180 w 619"/>
              <a:gd name="T5" fmla="*/ 0 h 634"/>
              <a:gd name="T6" fmla="*/ 0 w 619"/>
              <a:gd name="T7" fmla="*/ 32084 h 634"/>
              <a:gd name="T8" fmla="*/ 0 w 619"/>
              <a:gd name="T9" fmla="*/ 201874 h 634"/>
              <a:gd name="T10" fmla="*/ 26180 w 619"/>
              <a:gd name="T11" fmla="*/ 228190 h 634"/>
              <a:gd name="T12" fmla="*/ 195452 w 619"/>
              <a:gd name="T13" fmla="*/ 228190 h 634"/>
              <a:gd name="T14" fmla="*/ 221632 w 619"/>
              <a:gd name="T15" fmla="*/ 201874 h 634"/>
              <a:gd name="T16" fmla="*/ 221632 w 619"/>
              <a:gd name="T17" fmla="*/ 32084 h 634"/>
              <a:gd name="T18" fmla="*/ 195452 w 619"/>
              <a:gd name="T19" fmla="*/ 0 h 634"/>
              <a:gd name="T20" fmla="*/ 211232 w 619"/>
              <a:gd name="T21" fmla="*/ 201874 h 634"/>
              <a:gd name="T22" fmla="*/ 211232 w 619"/>
              <a:gd name="T23" fmla="*/ 201874 h 634"/>
              <a:gd name="T24" fmla="*/ 195452 w 619"/>
              <a:gd name="T25" fmla="*/ 212328 h 634"/>
              <a:gd name="T26" fmla="*/ 26180 w 619"/>
              <a:gd name="T27" fmla="*/ 212328 h 634"/>
              <a:gd name="T28" fmla="*/ 10400 w 619"/>
              <a:gd name="T29" fmla="*/ 201874 h 634"/>
              <a:gd name="T30" fmla="*/ 10400 w 619"/>
              <a:gd name="T31" fmla="*/ 32084 h 634"/>
              <a:gd name="T32" fmla="*/ 26180 w 619"/>
              <a:gd name="T33" fmla="*/ 16222 h 634"/>
              <a:gd name="T34" fmla="*/ 195452 w 619"/>
              <a:gd name="T35" fmla="*/ 16222 h 634"/>
              <a:gd name="T36" fmla="*/ 211232 w 619"/>
              <a:gd name="T37" fmla="*/ 32084 h 634"/>
              <a:gd name="T38" fmla="*/ 211232 w 619"/>
              <a:gd name="T39" fmla="*/ 201874 h 634"/>
              <a:gd name="T40" fmla="*/ 153134 w 619"/>
              <a:gd name="T41" fmla="*/ 106344 h 634"/>
              <a:gd name="T42" fmla="*/ 153134 w 619"/>
              <a:gd name="T43" fmla="*/ 106344 h 634"/>
              <a:gd name="T44" fmla="*/ 79257 w 619"/>
              <a:gd name="T45" fmla="*/ 106344 h 634"/>
              <a:gd name="T46" fmla="*/ 105437 w 619"/>
              <a:gd name="T47" fmla="*/ 79668 h 634"/>
              <a:gd name="T48" fmla="*/ 105437 w 619"/>
              <a:gd name="T49" fmla="*/ 69214 h 634"/>
              <a:gd name="T50" fmla="*/ 95037 w 619"/>
              <a:gd name="T51" fmla="*/ 69214 h 634"/>
              <a:gd name="T52" fmla="*/ 58098 w 619"/>
              <a:gd name="T53" fmla="*/ 106344 h 634"/>
              <a:gd name="T54" fmla="*/ 58098 w 619"/>
              <a:gd name="T55" fmla="*/ 116798 h 634"/>
              <a:gd name="T56" fmla="*/ 58098 w 619"/>
              <a:gd name="T57" fmla="*/ 122206 h 634"/>
              <a:gd name="T58" fmla="*/ 95037 w 619"/>
              <a:gd name="T59" fmla="*/ 159336 h 634"/>
              <a:gd name="T60" fmla="*/ 105437 w 619"/>
              <a:gd name="T61" fmla="*/ 159336 h 634"/>
              <a:gd name="T62" fmla="*/ 105437 w 619"/>
              <a:gd name="T63" fmla="*/ 148521 h 634"/>
              <a:gd name="T64" fmla="*/ 79257 w 619"/>
              <a:gd name="T65" fmla="*/ 122206 h 634"/>
              <a:gd name="T66" fmla="*/ 153134 w 619"/>
              <a:gd name="T67" fmla="*/ 122206 h 634"/>
              <a:gd name="T68" fmla="*/ 158155 w 619"/>
              <a:gd name="T69" fmla="*/ 116798 h 634"/>
              <a:gd name="T70" fmla="*/ 153134 w 619"/>
              <a:gd name="T71" fmla="*/ 10634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9" name="Freeform 46"/>
          <p:cNvSpPr>
            <a:spLocks noChangeArrowheads="1"/>
          </p:cNvSpPr>
          <p:nvPr/>
        </p:nvSpPr>
        <p:spPr bwMode="auto">
          <a:xfrm>
            <a:off x="8897865" y="2956644"/>
            <a:ext cx="333154" cy="333154"/>
          </a:xfrm>
          <a:custGeom>
            <a:avLst/>
            <a:gdLst>
              <a:gd name="T0" fmla="*/ 175234 w 634"/>
              <a:gd name="T1" fmla="*/ 74621 h 634"/>
              <a:gd name="T2" fmla="*/ 175234 w 634"/>
              <a:gd name="T3" fmla="*/ 74621 h 634"/>
              <a:gd name="T4" fmla="*/ 116822 w 634"/>
              <a:gd name="T5" fmla="*/ 133020 h 634"/>
              <a:gd name="T6" fmla="*/ 58411 w 634"/>
              <a:gd name="T7" fmla="*/ 74621 h 634"/>
              <a:gd name="T8" fmla="*/ 47955 w 634"/>
              <a:gd name="T9" fmla="*/ 74621 h 634"/>
              <a:gd name="T10" fmla="*/ 47955 w 634"/>
              <a:gd name="T11" fmla="*/ 85075 h 634"/>
              <a:gd name="T12" fmla="*/ 111775 w 634"/>
              <a:gd name="T13" fmla="*/ 148521 h 634"/>
              <a:gd name="T14" fmla="*/ 116822 w 634"/>
              <a:gd name="T15" fmla="*/ 148521 h 634"/>
              <a:gd name="T16" fmla="*/ 122231 w 634"/>
              <a:gd name="T17" fmla="*/ 148521 h 634"/>
              <a:gd name="T18" fmla="*/ 186051 w 634"/>
              <a:gd name="T19" fmla="*/ 85075 h 634"/>
              <a:gd name="T20" fmla="*/ 186051 w 634"/>
              <a:gd name="T21" fmla="*/ 74621 h 634"/>
              <a:gd name="T22" fmla="*/ 175234 w 634"/>
              <a:gd name="T23" fmla="*/ 74621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6225 w 634"/>
              <a:gd name="T53" fmla="*/ 201874 h 634"/>
              <a:gd name="T54" fmla="*/ 1622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0" name="Freeform 47"/>
          <p:cNvSpPr>
            <a:spLocks noChangeArrowheads="1"/>
          </p:cNvSpPr>
          <p:nvPr/>
        </p:nvSpPr>
        <p:spPr bwMode="auto">
          <a:xfrm>
            <a:off x="8364433" y="2956644"/>
            <a:ext cx="333155" cy="333154"/>
          </a:xfrm>
          <a:custGeom>
            <a:avLst/>
            <a:gdLst>
              <a:gd name="T0" fmla="*/ 116823 w 634"/>
              <a:gd name="T1" fmla="*/ 79668 h 634"/>
              <a:gd name="T2" fmla="*/ 116823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42186 w 634"/>
              <a:gd name="T9" fmla="*/ 143475 h 634"/>
              <a:gd name="T10" fmla="*/ 42186 w 634"/>
              <a:gd name="T11" fmla="*/ 154289 h 634"/>
              <a:gd name="T12" fmla="*/ 53003 w 634"/>
              <a:gd name="T13" fmla="*/ 154289 h 634"/>
              <a:gd name="T14" fmla="*/ 111414 w 634"/>
              <a:gd name="T15" fmla="*/ 95890 h 634"/>
              <a:gd name="T16" fmla="*/ 169826 w 634"/>
              <a:gd name="T17" fmla="*/ 154289 h 634"/>
              <a:gd name="T18" fmla="*/ 180282 w 634"/>
              <a:gd name="T19" fmla="*/ 154289 h 634"/>
              <a:gd name="T20" fmla="*/ 180282 w 634"/>
              <a:gd name="T21" fmla="*/ 143475 h 634"/>
              <a:gd name="T22" fmla="*/ 116823 w 634"/>
              <a:gd name="T23" fmla="*/ 79668 h 634"/>
              <a:gd name="T24" fmla="*/ 196147 w 634"/>
              <a:gd name="T25" fmla="*/ 0 h 634"/>
              <a:gd name="T26" fmla="*/ 196147 w 634"/>
              <a:gd name="T27" fmla="*/ 0 h 634"/>
              <a:gd name="T28" fmla="*/ 26321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26321 w 634"/>
              <a:gd name="T35" fmla="*/ 228190 h 634"/>
              <a:gd name="T36" fmla="*/ 196147 w 634"/>
              <a:gd name="T37" fmla="*/ 228190 h 634"/>
              <a:gd name="T38" fmla="*/ 228237 w 634"/>
              <a:gd name="T39" fmla="*/ 201874 h 634"/>
              <a:gd name="T40" fmla="*/ 228237 w 634"/>
              <a:gd name="T41" fmla="*/ 32084 h 634"/>
              <a:gd name="T42" fmla="*/ 196147 w 634"/>
              <a:gd name="T43" fmla="*/ 0 h 634"/>
              <a:gd name="T44" fmla="*/ 212012 w 634"/>
              <a:gd name="T45" fmla="*/ 201874 h 634"/>
              <a:gd name="T46" fmla="*/ 212012 w 634"/>
              <a:gd name="T47" fmla="*/ 201874 h 634"/>
              <a:gd name="T48" fmla="*/ 196147 w 634"/>
              <a:gd name="T49" fmla="*/ 212328 h 634"/>
              <a:gd name="T50" fmla="*/ 26321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26321 w 634"/>
              <a:gd name="T57" fmla="*/ 16222 h 634"/>
              <a:gd name="T58" fmla="*/ 196147 w 634"/>
              <a:gd name="T59" fmla="*/ 16222 h 634"/>
              <a:gd name="T60" fmla="*/ 212012 w 634"/>
              <a:gd name="T61" fmla="*/ 32084 h 634"/>
              <a:gd name="T62" fmla="*/ 21201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1" name="Freeform 48"/>
          <p:cNvSpPr>
            <a:spLocks noChangeArrowheads="1"/>
          </p:cNvSpPr>
          <p:nvPr/>
        </p:nvSpPr>
        <p:spPr bwMode="auto">
          <a:xfrm>
            <a:off x="7832927" y="2956644"/>
            <a:ext cx="323525" cy="333154"/>
          </a:xfrm>
          <a:custGeom>
            <a:avLst/>
            <a:gdLst>
              <a:gd name="T0" fmla="*/ 79257 w 619"/>
              <a:gd name="T1" fmla="*/ 47945 h 634"/>
              <a:gd name="T2" fmla="*/ 79257 w 619"/>
              <a:gd name="T3" fmla="*/ 47945 h 634"/>
              <a:gd name="T4" fmla="*/ 68498 w 619"/>
              <a:gd name="T5" fmla="*/ 47945 h 634"/>
              <a:gd name="T6" fmla="*/ 68498 w 619"/>
              <a:gd name="T7" fmla="*/ 58399 h 634"/>
              <a:gd name="T8" fmla="*/ 126596 w 619"/>
              <a:gd name="T9" fmla="*/ 116798 h 634"/>
              <a:gd name="T10" fmla="*/ 68498 w 619"/>
              <a:gd name="T11" fmla="*/ 175198 h 634"/>
              <a:gd name="T12" fmla="*/ 68498 w 619"/>
              <a:gd name="T13" fmla="*/ 186012 h 634"/>
              <a:gd name="T14" fmla="*/ 79257 w 619"/>
              <a:gd name="T15" fmla="*/ 186012 h 634"/>
              <a:gd name="T16" fmla="*/ 142734 w 619"/>
              <a:gd name="T17" fmla="*/ 122206 h 634"/>
              <a:gd name="T18" fmla="*/ 147755 w 619"/>
              <a:gd name="T19" fmla="*/ 116798 h 634"/>
              <a:gd name="T20" fmla="*/ 142734 w 619"/>
              <a:gd name="T21" fmla="*/ 111752 h 634"/>
              <a:gd name="T22" fmla="*/ 79257 w 619"/>
              <a:gd name="T23" fmla="*/ 47945 h 634"/>
              <a:gd name="T24" fmla="*/ 195452 w 619"/>
              <a:gd name="T25" fmla="*/ 0 h 634"/>
              <a:gd name="T26" fmla="*/ 195452 w 619"/>
              <a:gd name="T27" fmla="*/ 0 h 634"/>
              <a:gd name="T28" fmla="*/ 26180 w 619"/>
              <a:gd name="T29" fmla="*/ 0 h 634"/>
              <a:gd name="T30" fmla="*/ 0 w 619"/>
              <a:gd name="T31" fmla="*/ 32084 h 634"/>
              <a:gd name="T32" fmla="*/ 0 w 619"/>
              <a:gd name="T33" fmla="*/ 201874 h 634"/>
              <a:gd name="T34" fmla="*/ 26180 w 619"/>
              <a:gd name="T35" fmla="*/ 228190 h 634"/>
              <a:gd name="T36" fmla="*/ 195452 w 619"/>
              <a:gd name="T37" fmla="*/ 228190 h 634"/>
              <a:gd name="T38" fmla="*/ 221632 w 619"/>
              <a:gd name="T39" fmla="*/ 201874 h 634"/>
              <a:gd name="T40" fmla="*/ 221632 w 619"/>
              <a:gd name="T41" fmla="*/ 32084 h 634"/>
              <a:gd name="T42" fmla="*/ 195452 w 619"/>
              <a:gd name="T43" fmla="*/ 0 h 634"/>
              <a:gd name="T44" fmla="*/ 211232 w 619"/>
              <a:gd name="T45" fmla="*/ 201874 h 634"/>
              <a:gd name="T46" fmla="*/ 211232 w 619"/>
              <a:gd name="T47" fmla="*/ 201874 h 634"/>
              <a:gd name="T48" fmla="*/ 195452 w 619"/>
              <a:gd name="T49" fmla="*/ 212328 h 634"/>
              <a:gd name="T50" fmla="*/ 26180 w 619"/>
              <a:gd name="T51" fmla="*/ 212328 h 634"/>
              <a:gd name="T52" fmla="*/ 10400 w 619"/>
              <a:gd name="T53" fmla="*/ 201874 h 634"/>
              <a:gd name="T54" fmla="*/ 10400 w 619"/>
              <a:gd name="T55" fmla="*/ 32084 h 634"/>
              <a:gd name="T56" fmla="*/ 26180 w 619"/>
              <a:gd name="T57" fmla="*/ 16222 h 634"/>
              <a:gd name="T58" fmla="*/ 195452 w 619"/>
              <a:gd name="T59" fmla="*/ 16222 h 634"/>
              <a:gd name="T60" fmla="*/ 211232 w 619"/>
              <a:gd name="T61" fmla="*/ 32084 h 634"/>
              <a:gd name="T62" fmla="*/ 211232 w 619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2" name="Freeform 49"/>
          <p:cNvSpPr>
            <a:spLocks noChangeArrowheads="1"/>
          </p:cNvSpPr>
          <p:nvPr/>
        </p:nvSpPr>
        <p:spPr bwMode="auto">
          <a:xfrm>
            <a:off x="7291792" y="2956644"/>
            <a:ext cx="333154" cy="333154"/>
          </a:xfrm>
          <a:custGeom>
            <a:avLst/>
            <a:gdLst>
              <a:gd name="T0" fmla="*/ 153960 w 634"/>
              <a:gd name="T1" fmla="*/ 47945 h 634"/>
              <a:gd name="T2" fmla="*/ 153960 w 634"/>
              <a:gd name="T3" fmla="*/ 47945 h 634"/>
              <a:gd name="T4" fmla="*/ 143504 w 634"/>
              <a:gd name="T5" fmla="*/ 47945 h 634"/>
              <a:gd name="T6" fmla="*/ 79684 w 634"/>
              <a:gd name="T7" fmla="*/ 111752 h 634"/>
              <a:gd name="T8" fmla="*/ 79684 w 634"/>
              <a:gd name="T9" fmla="*/ 116798 h 634"/>
              <a:gd name="T10" fmla="*/ 79684 w 634"/>
              <a:gd name="T11" fmla="*/ 122206 h 634"/>
              <a:gd name="T12" fmla="*/ 143504 w 634"/>
              <a:gd name="T13" fmla="*/ 186012 h 634"/>
              <a:gd name="T14" fmla="*/ 153960 w 634"/>
              <a:gd name="T15" fmla="*/ 186012 h 634"/>
              <a:gd name="T16" fmla="*/ 153960 w 634"/>
              <a:gd name="T17" fmla="*/ 175198 h 634"/>
              <a:gd name="T18" fmla="*/ 95549 w 634"/>
              <a:gd name="T19" fmla="*/ 116798 h 634"/>
              <a:gd name="T20" fmla="*/ 153960 w 634"/>
              <a:gd name="T21" fmla="*/ 58399 h 634"/>
              <a:gd name="T22" fmla="*/ 153960 w 634"/>
              <a:gd name="T23" fmla="*/ 47945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3" name="Freeform 50"/>
          <p:cNvSpPr>
            <a:spLocks noChangeArrowheads="1"/>
          </p:cNvSpPr>
          <p:nvPr/>
        </p:nvSpPr>
        <p:spPr bwMode="auto">
          <a:xfrm>
            <a:off x="6760286" y="2956644"/>
            <a:ext cx="333154" cy="333154"/>
          </a:xfrm>
          <a:custGeom>
            <a:avLst/>
            <a:gdLst>
              <a:gd name="T0" fmla="*/ 84732 w 634"/>
              <a:gd name="T1" fmla="*/ 58399 h 634"/>
              <a:gd name="T2" fmla="*/ 84732 w 634"/>
              <a:gd name="T3" fmla="*/ 42538 h 634"/>
              <a:gd name="T4" fmla="*/ 42186 w 634"/>
              <a:gd name="T5" fmla="*/ 47945 h 634"/>
              <a:gd name="T6" fmla="*/ 42186 w 634"/>
              <a:gd name="T7" fmla="*/ 85075 h 634"/>
              <a:gd name="T8" fmla="*/ 58411 w 634"/>
              <a:gd name="T9" fmla="*/ 85075 h 634"/>
              <a:gd name="T10" fmla="*/ 90141 w 634"/>
              <a:gd name="T11" fmla="*/ 100937 h 634"/>
              <a:gd name="T12" fmla="*/ 63459 w 634"/>
              <a:gd name="T13" fmla="*/ 58399 h 634"/>
              <a:gd name="T14" fmla="*/ 174873 w 634"/>
              <a:gd name="T15" fmla="*/ 138067 h 634"/>
              <a:gd name="T16" fmla="*/ 169825 w 634"/>
              <a:gd name="T17" fmla="*/ 143475 h 634"/>
              <a:gd name="T18" fmla="*/ 138096 w 634"/>
              <a:gd name="T19" fmla="*/ 127613 h 634"/>
              <a:gd name="T20" fmla="*/ 159008 w 634"/>
              <a:gd name="T21" fmla="*/ 169790 h 634"/>
              <a:gd name="T22" fmla="*/ 132327 w 634"/>
              <a:gd name="T23" fmla="*/ 180605 h 634"/>
              <a:gd name="T24" fmla="*/ 174873 w 634"/>
              <a:gd name="T25" fmla="*/ 186012 h 634"/>
              <a:gd name="T26" fmla="*/ 185690 w 634"/>
              <a:gd name="T27" fmla="*/ 180605 h 634"/>
              <a:gd name="T28" fmla="*/ 174873 w 634"/>
              <a:gd name="T29" fmla="*/ 138067 h 634"/>
              <a:gd name="T30" fmla="*/ 90141 w 634"/>
              <a:gd name="T31" fmla="*/ 127613 h 634"/>
              <a:gd name="T32" fmla="*/ 58411 w 634"/>
              <a:gd name="T33" fmla="*/ 143475 h 634"/>
              <a:gd name="T34" fmla="*/ 42186 w 634"/>
              <a:gd name="T35" fmla="*/ 143475 h 634"/>
              <a:gd name="T36" fmla="*/ 42186 w 634"/>
              <a:gd name="T37" fmla="*/ 186012 h 634"/>
              <a:gd name="T38" fmla="*/ 84732 w 634"/>
              <a:gd name="T39" fmla="*/ 186012 h 634"/>
              <a:gd name="T40" fmla="*/ 84732 w 634"/>
              <a:gd name="T41" fmla="*/ 169790 h 634"/>
              <a:gd name="T42" fmla="*/ 100597 w 634"/>
              <a:gd name="T43" fmla="*/ 138067 h 634"/>
              <a:gd name="T44" fmla="*/ 196146 w 634"/>
              <a:gd name="T45" fmla="*/ 0 h 634"/>
              <a:gd name="T46" fmla="*/ 26321 w 634"/>
              <a:gd name="T47" fmla="*/ 0 h 634"/>
              <a:gd name="T48" fmla="*/ 0 w 634"/>
              <a:gd name="T49" fmla="*/ 201874 h 634"/>
              <a:gd name="T50" fmla="*/ 196146 w 634"/>
              <a:gd name="T51" fmla="*/ 228190 h 634"/>
              <a:gd name="T52" fmla="*/ 228236 w 634"/>
              <a:gd name="T53" fmla="*/ 32084 h 634"/>
              <a:gd name="T54" fmla="*/ 212011 w 634"/>
              <a:gd name="T55" fmla="*/ 201874 h 634"/>
              <a:gd name="T56" fmla="*/ 196146 w 634"/>
              <a:gd name="T57" fmla="*/ 212328 h 634"/>
              <a:gd name="T58" fmla="*/ 15865 w 634"/>
              <a:gd name="T59" fmla="*/ 201874 h 634"/>
              <a:gd name="T60" fmla="*/ 26321 w 634"/>
              <a:gd name="T61" fmla="*/ 16222 h 634"/>
              <a:gd name="T62" fmla="*/ 212011 w 634"/>
              <a:gd name="T63" fmla="*/ 32084 h 634"/>
              <a:gd name="T64" fmla="*/ 174873 w 634"/>
              <a:gd name="T65" fmla="*/ 42538 h 634"/>
              <a:gd name="T66" fmla="*/ 143144 w 634"/>
              <a:gd name="T67" fmla="*/ 42538 h 634"/>
              <a:gd name="T68" fmla="*/ 143144 w 634"/>
              <a:gd name="T69" fmla="*/ 58399 h 634"/>
              <a:gd name="T70" fmla="*/ 127279 w 634"/>
              <a:gd name="T71" fmla="*/ 90483 h 634"/>
              <a:gd name="T72" fmla="*/ 169825 w 634"/>
              <a:gd name="T73" fmla="*/ 69214 h 634"/>
              <a:gd name="T74" fmla="*/ 174873 w 634"/>
              <a:gd name="T75" fmla="*/ 95890 h 634"/>
              <a:gd name="T76" fmla="*/ 185690 w 634"/>
              <a:gd name="T77" fmla="*/ 53352 h 634"/>
              <a:gd name="T78" fmla="*/ 174873 w 634"/>
              <a:gd name="T79" fmla="*/ 42538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4" name="Freeform 51"/>
          <p:cNvSpPr>
            <a:spLocks noChangeArrowheads="1"/>
          </p:cNvSpPr>
          <p:nvPr/>
        </p:nvSpPr>
        <p:spPr bwMode="auto">
          <a:xfrm>
            <a:off x="6224929" y="2956644"/>
            <a:ext cx="323525" cy="333154"/>
          </a:xfrm>
          <a:custGeom>
            <a:avLst/>
            <a:gdLst>
              <a:gd name="T0" fmla="*/ 95037 w 619"/>
              <a:gd name="T1" fmla="*/ 122206 h 634"/>
              <a:gd name="T2" fmla="*/ 95037 w 619"/>
              <a:gd name="T3" fmla="*/ 122206 h 634"/>
              <a:gd name="T4" fmla="*/ 31559 w 619"/>
              <a:gd name="T5" fmla="*/ 122206 h 634"/>
              <a:gd name="T6" fmla="*/ 26180 w 619"/>
              <a:gd name="T7" fmla="*/ 127613 h 634"/>
              <a:gd name="T8" fmla="*/ 31559 w 619"/>
              <a:gd name="T9" fmla="*/ 138067 h 634"/>
              <a:gd name="T10" fmla="*/ 79257 w 619"/>
              <a:gd name="T11" fmla="*/ 138067 h 634"/>
              <a:gd name="T12" fmla="*/ 31559 w 619"/>
              <a:gd name="T13" fmla="*/ 186012 h 634"/>
              <a:gd name="T14" fmla="*/ 42318 w 619"/>
              <a:gd name="T15" fmla="*/ 196466 h 634"/>
              <a:gd name="T16" fmla="*/ 89657 w 619"/>
              <a:gd name="T17" fmla="*/ 148521 h 634"/>
              <a:gd name="T18" fmla="*/ 89657 w 619"/>
              <a:gd name="T19" fmla="*/ 191059 h 634"/>
              <a:gd name="T20" fmla="*/ 95037 w 619"/>
              <a:gd name="T21" fmla="*/ 201874 h 634"/>
              <a:gd name="T22" fmla="*/ 105437 w 619"/>
              <a:gd name="T23" fmla="*/ 191059 h 634"/>
              <a:gd name="T24" fmla="*/ 105437 w 619"/>
              <a:gd name="T25" fmla="*/ 127613 h 634"/>
              <a:gd name="T26" fmla="*/ 100416 w 619"/>
              <a:gd name="T27" fmla="*/ 122206 h 634"/>
              <a:gd name="T28" fmla="*/ 95037 w 619"/>
              <a:gd name="T29" fmla="*/ 122206 h 634"/>
              <a:gd name="T30" fmla="*/ 190073 w 619"/>
              <a:gd name="T31" fmla="*/ 95890 h 634"/>
              <a:gd name="T32" fmla="*/ 190073 w 619"/>
              <a:gd name="T33" fmla="*/ 95890 h 634"/>
              <a:gd name="T34" fmla="*/ 142375 w 619"/>
              <a:gd name="T35" fmla="*/ 95890 h 634"/>
              <a:gd name="T36" fmla="*/ 190073 w 619"/>
              <a:gd name="T37" fmla="*/ 47945 h 634"/>
              <a:gd name="T38" fmla="*/ 179314 w 619"/>
              <a:gd name="T39" fmla="*/ 37130 h 634"/>
              <a:gd name="T40" fmla="*/ 131975 w 619"/>
              <a:gd name="T41" fmla="*/ 85075 h 634"/>
              <a:gd name="T42" fmla="*/ 131975 w 619"/>
              <a:gd name="T43" fmla="*/ 37130 h 634"/>
              <a:gd name="T44" fmla="*/ 126596 w 619"/>
              <a:gd name="T45" fmla="*/ 32084 h 634"/>
              <a:gd name="T46" fmla="*/ 116196 w 619"/>
              <a:gd name="T47" fmla="*/ 37130 h 634"/>
              <a:gd name="T48" fmla="*/ 116196 w 619"/>
              <a:gd name="T49" fmla="*/ 100937 h 634"/>
              <a:gd name="T50" fmla="*/ 121575 w 619"/>
              <a:gd name="T51" fmla="*/ 106344 h 634"/>
              <a:gd name="T52" fmla="*/ 126596 w 619"/>
              <a:gd name="T53" fmla="*/ 106344 h 634"/>
              <a:gd name="T54" fmla="*/ 190073 w 619"/>
              <a:gd name="T55" fmla="*/ 106344 h 634"/>
              <a:gd name="T56" fmla="*/ 195094 w 619"/>
              <a:gd name="T57" fmla="*/ 100937 h 634"/>
              <a:gd name="T58" fmla="*/ 190073 w 619"/>
              <a:gd name="T59" fmla="*/ 95890 h 634"/>
              <a:gd name="T60" fmla="*/ 195094 w 619"/>
              <a:gd name="T61" fmla="*/ 0 h 634"/>
              <a:gd name="T62" fmla="*/ 195094 w 619"/>
              <a:gd name="T63" fmla="*/ 0 h 634"/>
              <a:gd name="T64" fmla="*/ 26180 w 619"/>
              <a:gd name="T65" fmla="*/ 0 h 634"/>
              <a:gd name="T66" fmla="*/ 0 w 619"/>
              <a:gd name="T67" fmla="*/ 32084 h 634"/>
              <a:gd name="T68" fmla="*/ 0 w 619"/>
              <a:gd name="T69" fmla="*/ 201874 h 634"/>
              <a:gd name="T70" fmla="*/ 26180 w 619"/>
              <a:gd name="T71" fmla="*/ 228190 h 634"/>
              <a:gd name="T72" fmla="*/ 195094 w 619"/>
              <a:gd name="T73" fmla="*/ 228190 h 634"/>
              <a:gd name="T74" fmla="*/ 221632 w 619"/>
              <a:gd name="T75" fmla="*/ 201874 h 634"/>
              <a:gd name="T76" fmla="*/ 221632 w 619"/>
              <a:gd name="T77" fmla="*/ 32084 h 634"/>
              <a:gd name="T78" fmla="*/ 195094 w 619"/>
              <a:gd name="T79" fmla="*/ 0 h 634"/>
              <a:gd name="T80" fmla="*/ 211232 w 619"/>
              <a:gd name="T81" fmla="*/ 201874 h 634"/>
              <a:gd name="T82" fmla="*/ 211232 w 619"/>
              <a:gd name="T83" fmla="*/ 201874 h 634"/>
              <a:gd name="T84" fmla="*/ 195094 w 619"/>
              <a:gd name="T85" fmla="*/ 212328 h 634"/>
              <a:gd name="T86" fmla="*/ 26180 w 619"/>
              <a:gd name="T87" fmla="*/ 212328 h 634"/>
              <a:gd name="T88" fmla="*/ 10400 w 619"/>
              <a:gd name="T89" fmla="*/ 201874 h 634"/>
              <a:gd name="T90" fmla="*/ 10400 w 619"/>
              <a:gd name="T91" fmla="*/ 32084 h 634"/>
              <a:gd name="T92" fmla="*/ 26180 w 619"/>
              <a:gd name="T93" fmla="*/ 16222 h 634"/>
              <a:gd name="T94" fmla="*/ 195094 w 619"/>
              <a:gd name="T95" fmla="*/ 16222 h 634"/>
              <a:gd name="T96" fmla="*/ 211232 w 619"/>
              <a:gd name="T97" fmla="*/ 32084 h 634"/>
              <a:gd name="T98" fmla="*/ 211232 w 619"/>
              <a:gd name="T99" fmla="*/ 201874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5" name="Freeform 52"/>
          <p:cNvSpPr>
            <a:spLocks noChangeArrowheads="1"/>
          </p:cNvSpPr>
          <p:nvPr/>
        </p:nvSpPr>
        <p:spPr bwMode="auto">
          <a:xfrm>
            <a:off x="11045073" y="2425138"/>
            <a:ext cx="323525" cy="333154"/>
          </a:xfrm>
          <a:custGeom>
            <a:avLst/>
            <a:gdLst>
              <a:gd name="T0" fmla="*/ 95037 w 619"/>
              <a:gd name="T1" fmla="*/ 185652 h 634"/>
              <a:gd name="T2" fmla="*/ 95037 w 619"/>
              <a:gd name="T3" fmla="*/ 185652 h 634"/>
              <a:gd name="T4" fmla="*/ 47339 w 619"/>
              <a:gd name="T5" fmla="*/ 185652 h 634"/>
              <a:gd name="T6" fmla="*/ 100416 w 619"/>
              <a:gd name="T7" fmla="*/ 138067 h 634"/>
              <a:gd name="T8" fmla="*/ 89657 w 619"/>
              <a:gd name="T9" fmla="*/ 127253 h 634"/>
              <a:gd name="T10" fmla="*/ 42318 w 619"/>
              <a:gd name="T11" fmla="*/ 174837 h 634"/>
              <a:gd name="T12" fmla="*/ 42318 w 619"/>
              <a:gd name="T13" fmla="*/ 127253 h 634"/>
              <a:gd name="T14" fmla="*/ 31559 w 619"/>
              <a:gd name="T15" fmla="*/ 121845 h 634"/>
              <a:gd name="T16" fmla="*/ 26539 w 619"/>
              <a:gd name="T17" fmla="*/ 127253 h 634"/>
              <a:gd name="T18" fmla="*/ 26539 w 619"/>
              <a:gd name="T19" fmla="*/ 191059 h 634"/>
              <a:gd name="T20" fmla="*/ 26539 w 619"/>
              <a:gd name="T21" fmla="*/ 196106 h 634"/>
              <a:gd name="T22" fmla="*/ 31559 w 619"/>
              <a:gd name="T23" fmla="*/ 196106 h 634"/>
              <a:gd name="T24" fmla="*/ 95037 w 619"/>
              <a:gd name="T25" fmla="*/ 196106 h 634"/>
              <a:gd name="T26" fmla="*/ 105437 w 619"/>
              <a:gd name="T27" fmla="*/ 191059 h 634"/>
              <a:gd name="T28" fmla="*/ 95037 w 619"/>
              <a:gd name="T29" fmla="*/ 185652 h 634"/>
              <a:gd name="T30" fmla="*/ 190073 w 619"/>
              <a:gd name="T31" fmla="*/ 26316 h 634"/>
              <a:gd name="T32" fmla="*/ 190073 w 619"/>
              <a:gd name="T33" fmla="*/ 26316 h 634"/>
              <a:gd name="T34" fmla="*/ 126596 w 619"/>
              <a:gd name="T35" fmla="*/ 26316 h 634"/>
              <a:gd name="T36" fmla="*/ 116196 w 619"/>
              <a:gd name="T37" fmla="*/ 37130 h 634"/>
              <a:gd name="T38" fmla="*/ 126596 w 619"/>
              <a:gd name="T39" fmla="*/ 42177 h 634"/>
              <a:gd name="T40" fmla="*/ 174293 w 619"/>
              <a:gd name="T41" fmla="*/ 42177 h 634"/>
              <a:gd name="T42" fmla="*/ 121575 w 619"/>
              <a:gd name="T43" fmla="*/ 90122 h 634"/>
              <a:gd name="T44" fmla="*/ 131975 w 619"/>
              <a:gd name="T45" fmla="*/ 100576 h 634"/>
              <a:gd name="T46" fmla="*/ 179314 w 619"/>
              <a:gd name="T47" fmla="*/ 52992 h 634"/>
              <a:gd name="T48" fmla="*/ 179314 w 619"/>
              <a:gd name="T49" fmla="*/ 100576 h 634"/>
              <a:gd name="T50" fmla="*/ 190073 w 619"/>
              <a:gd name="T51" fmla="*/ 105984 h 634"/>
              <a:gd name="T52" fmla="*/ 195452 w 619"/>
              <a:gd name="T53" fmla="*/ 100576 h 634"/>
              <a:gd name="T54" fmla="*/ 195452 w 619"/>
              <a:gd name="T55" fmla="*/ 37130 h 634"/>
              <a:gd name="T56" fmla="*/ 195452 w 619"/>
              <a:gd name="T57" fmla="*/ 31723 h 634"/>
              <a:gd name="T58" fmla="*/ 190073 w 619"/>
              <a:gd name="T59" fmla="*/ 26316 h 634"/>
              <a:gd name="T60" fmla="*/ 195452 w 619"/>
              <a:gd name="T61" fmla="*/ 0 h 634"/>
              <a:gd name="T62" fmla="*/ 195452 w 619"/>
              <a:gd name="T63" fmla="*/ 0 h 634"/>
              <a:gd name="T64" fmla="*/ 26539 w 619"/>
              <a:gd name="T65" fmla="*/ 0 h 634"/>
              <a:gd name="T66" fmla="*/ 0 w 619"/>
              <a:gd name="T67" fmla="*/ 26316 h 634"/>
              <a:gd name="T68" fmla="*/ 0 w 619"/>
              <a:gd name="T69" fmla="*/ 196106 h 634"/>
              <a:gd name="T70" fmla="*/ 26539 w 619"/>
              <a:gd name="T71" fmla="*/ 228190 h 634"/>
              <a:gd name="T72" fmla="*/ 195452 w 619"/>
              <a:gd name="T73" fmla="*/ 228190 h 634"/>
              <a:gd name="T74" fmla="*/ 221632 w 619"/>
              <a:gd name="T75" fmla="*/ 196106 h 634"/>
              <a:gd name="T76" fmla="*/ 221632 w 619"/>
              <a:gd name="T77" fmla="*/ 26316 h 634"/>
              <a:gd name="T78" fmla="*/ 195452 w 619"/>
              <a:gd name="T79" fmla="*/ 0 h 634"/>
              <a:gd name="T80" fmla="*/ 211232 w 619"/>
              <a:gd name="T81" fmla="*/ 196106 h 634"/>
              <a:gd name="T82" fmla="*/ 211232 w 619"/>
              <a:gd name="T83" fmla="*/ 196106 h 634"/>
              <a:gd name="T84" fmla="*/ 195452 w 619"/>
              <a:gd name="T85" fmla="*/ 211968 h 634"/>
              <a:gd name="T86" fmla="*/ 26539 w 619"/>
              <a:gd name="T87" fmla="*/ 211968 h 634"/>
              <a:gd name="T88" fmla="*/ 10400 w 619"/>
              <a:gd name="T89" fmla="*/ 196106 h 634"/>
              <a:gd name="T90" fmla="*/ 10400 w 619"/>
              <a:gd name="T91" fmla="*/ 26316 h 634"/>
              <a:gd name="T92" fmla="*/ 26539 w 619"/>
              <a:gd name="T93" fmla="*/ 15862 h 634"/>
              <a:gd name="T94" fmla="*/ 195452 w 619"/>
              <a:gd name="T95" fmla="*/ 15862 h 634"/>
              <a:gd name="T96" fmla="*/ 211232 w 619"/>
              <a:gd name="T97" fmla="*/ 26316 h 634"/>
              <a:gd name="T98" fmla="*/ 211232 w 619"/>
              <a:gd name="T99" fmla="*/ 19610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6" name="Freeform 53"/>
          <p:cNvSpPr>
            <a:spLocks noChangeArrowheads="1"/>
          </p:cNvSpPr>
          <p:nvPr/>
        </p:nvSpPr>
        <p:spPr bwMode="auto">
          <a:xfrm>
            <a:off x="10534751" y="2425138"/>
            <a:ext cx="294639" cy="333154"/>
          </a:xfrm>
          <a:custGeom>
            <a:avLst/>
            <a:gdLst>
              <a:gd name="T0" fmla="*/ 47930 w 561"/>
              <a:gd name="T1" fmla="*/ 132660 h 634"/>
              <a:gd name="T2" fmla="*/ 47930 w 561"/>
              <a:gd name="T3" fmla="*/ 132660 h 634"/>
              <a:gd name="T4" fmla="*/ 95499 w 561"/>
              <a:gd name="T5" fmla="*/ 180244 h 634"/>
              <a:gd name="T6" fmla="*/ 100905 w 561"/>
              <a:gd name="T7" fmla="*/ 185652 h 634"/>
              <a:gd name="T8" fmla="*/ 106310 w 561"/>
              <a:gd name="T9" fmla="*/ 180244 h 634"/>
              <a:gd name="T10" fmla="*/ 153880 w 561"/>
              <a:gd name="T11" fmla="*/ 132660 h 634"/>
              <a:gd name="T12" fmla="*/ 153880 w 561"/>
              <a:gd name="T13" fmla="*/ 121845 h 634"/>
              <a:gd name="T14" fmla="*/ 143429 w 561"/>
              <a:gd name="T15" fmla="*/ 121845 h 634"/>
              <a:gd name="T16" fmla="*/ 106310 w 561"/>
              <a:gd name="T17" fmla="*/ 158976 h 634"/>
              <a:gd name="T18" fmla="*/ 106310 w 561"/>
              <a:gd name="T19" fmla="*/ 5047 h 634"/>
              <a:gd name="T20" fmla="*/ 100905 w 561"/>
              <a:gd name="T21" fmla="*/ 0 h 634"/>
              <a:gd name="T22" fmla="*/ 95499 w 561"/>
              <a:gd name="T23" fmla="*/ 5047 h 634"/>
              <a:gd name="T24" fmla="*/ 95499 w 561"/>
              <a:gd name="T25" fmla="*/ 158976 h 634"/>
              <a:gd name="T26" fmla="*/ 58381 w 561"/>
              <a:gd name="T27" fmla="*/ 121845 h 634"/>
              <a:gd name="T28" fmla="*/ 47930 w 561"/>
              <a:gd name="T29" fmla="*/ 121845 h 634"/>
              <a:gd name="T30" fmla="*/ 47930 w 561"/>
              <a:gd name="T31" fmla="*/ 132660 h 634"/>
              <a:gd name="T32" fmla="*/ 169736 w 561"/>
              <a:gd name="T33" fmla="*/ 26316 h 634"/>
              <a:gd name="T34" fmla="*/ 169736 w 561"/>
              <a:gd name="T35" fmla="*/ 26316 h 634"/>
              <a:gd name="T36" fmla="*/ 148474 w 561"/>
              <a:gd name="T37" fmla="*/ 26316 h 634"/>
              <a:gd name="T38" fmla="*/ 148474 w 561"/>
              <a:gd name="T39" fmla="*/ 42177 h 634"/>
              <a:gd name="T40" fmla="*/ 169736 w 561"/>
              <a:gd name="T41" fmla="*/ 42177 h 634"/>
              <a:gd name="T42" fmla="*/ 185953 w 561"/>
              <a:gd name="T43" fmla="*/ 58399 h 634"/>
              <a:gd name="T44" fmla="*/ 185953 w 561"/>
              <a:gd name="T45" fmla="*/ 196106 h 634"/>
              <a:gd name="T46" fmla="*/ 169736 w 561"/>
              <a:gd name="T47" fmla="*/ 211968 h 634"/>
              <a:gd name="T48" fmla="*/ 32073 w 561"/>
              <a:gd name="T49" fmla="*/ 211968 h 634"/>
              <a:gd name="T50" fmla="*/ 15856 w 561"/>
              <a:gd name="T51" fmla="*/ 196106 h 634"/>
              <a:gd name="T52" fmla="*/ 15856 w 561"/>
              <a:gd name="T53" fmla="*/ 58399 h 634"/>
              <a:gd name="T54" fmla="*/ 32073 w 561"/>
              <a:gd name="T55" fmla="*/ 42177 h 634"/>
              <a:gd name="T56" fmla="*/ 53335 w 561"/>
              <a:gd name="T57" fmla="*/ 42177 h 634"/>
              <a:gd name="T58" fmla="*/ 53335 w 561"/>
              <a:gd name="T59" fmla="*/ 26316 h 634"/>
              <a:gd name="T60" fmla="*/ 32073 w 561"/>
              <a:gd name="T61" fmla="*/ 26316 h 634"/>
              <a:gd name="T62" fmla="*/ 0 w 561"/>
              <a:gd name="T63" fmla="*/ 58399 h 634"/>
              <a:gd name="T64" fmla="*/ 0 w 561"/>
              <a:gd name="T65" fmla="*/ 196106 h 634"/>
              <a:gd name="T66" fmla="*/ 32073 w 561"/>
              <a:gd name="T67" fmla="*/ 228190 h 634"/>
              <a:gd name="T68" fmla="*/ 169736 w 561"/>
              <a:gd name="T69" fmla="*/ 228190 h 634"/>
              <a:gd name="T70" fmla="*/ 201810 w 561"/>
              <a:gd name="T71" fmla="*/ 196106 h 634"/>
              <a:gd name="T72" fmla="*/ 201810 w 561"/>
              <a:gd name="T73" fmla="*/ 58399 h 634"/>
              <a:gd name="T74" fmla="*/ 169736 w 561"/>
              <a:gd name="T75" fmla="*/ 26316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7" name="Freeform 54"/>
          <p:cNvSpPr>
            <a:spLocks noChangeArrowheads="1"/>
          </p:cNvSpPr>
          <p:nvPr/>
        </p:nvSpPr>
        <p:spPr bwMode="auto">
          <a:xfrm>
            <a:off x="9993615" y="2425138"/>
            <a:ext cx="286937" cy="333154"/>
          </a:xfrm>
          <a:custGeom>
            <a:avLst/>
            <a:gdLst>
              <a:gd name="T0" fmla="*/ 154257 w 545"/>
              <a:gd name="T1" fmla="*/ 95530 h 634"/>
              <a:gd name="T2" fmla="*/ 154257 w 545"/>
              <a:gd name="T3" fmla="*/ 95530 h 634"/>
              <a:gd name="T4" fmla="*/ 101152 w 545"/>
              <a:gd name="T5" fmla="*/ 42177 h 634"/>
              <a:gd name="T6" fmla="*/ 95733 w 545"/>
              <a:gd name="T7" fmla="*/ 42177 h 634"/>
              <a:gd name="T8" fmla="*/ 90314 w 545"/>
              <a:gd name="T9" fmla="*/ 42177 h 634"/>
              <a:gd name="T10" fmla="*/ 42628 w 545"/>
              <a:gd name="T11" fmla="*/ 95530 h 634"/>
              <a:gd name="T12" fmla="*/ 42628 w 545"/>
              <a:gd name="T13" fmla="*/ 105984 h 634"/>
              <a:gd name="T14" fmla="*/ 53105 w 545"/>
              <a:gd name="T15" fmla="*/ 105984 h 634"/>
              <a:gd name="T16" fmla="*/ 90314 w 545"/>
              <a:gd name="T17" fmla="*/ 68853 h 634"/>
              <a:gd name="T18" fmla="*/ 90314 w 545"/>
              <a:gd name="T19" fmla="*/ 217375 h 634"/>
              <a:gd name="T20" fmla="*/ 95733 w 545"/>
              <a:gd name="T21" fmla="*/ 228190 h 634"/>
              <a:gd name="T22" fmla="*/ 106210 w 545"/>
              <a:gd name="T23" fmla="*/ 217375 h 634"/>
              <a:gd name="T24" fmla="*/ 106210 w 545"/>
              <a:gd name="T25" fmla="*/ 68853 h 634"/>
              <a:gd name="T26" fmla="*/ 143780 w 545"/>
              <a:gd name="T27" fmla="*/ 105984 h 634"/>
              <a:gd name="T28" fmla="*/ 154257 w 545"/>
              <a:gd name="T29" fmla="*/ 105984 h 634"/>
              <a:gd name="T30" fmla="*/ 154257 w 545"/>
              <a:gd name="T31" fmla="*/ 95530 h 634"/>
              <a:gd name="T32" fmla="*/ 170152 w 545"/>
              <a:gd name="T33" fmla="*/ 0 h 634"/>
              <a:gd name="T34" fmla="*/ 170152 w 545"/>
              <a:gd name="T35" fmla="*/ 0 h 634"/>
              <a:gd name="T36" fmla="*/ 26372 w 545"/>
              <a:gd name="T37" fmla="*/ 0 h 634"/>
              <a:gd name="T38" fmla="*/ 0 w 545"/>
              <a:gd name="T39" fmla="*/ 26316 h 634"/>
              <a:gd name="T40" fmla="*/ 0 w 545"/>
              <a:gd name="T41" fmla="*/ 169790 h 634"/>
              <a:gd name="T42" fmla="*/ 26372 w 545"/>
              <a:gd name="T43" fmla="*/ 196106 h 634"/>
              <a:gd name="T44" fmla="*/ 47686 w 545"/>
              <a:gd name="T45" fmla="*/ 196106 h 634"/>
              <a:gd name="T46" fmla="*/ 47686 w 545"/>
              <a:gd name="T47" fmla="*/ 185652 h 634"/>
              <a:gd name="T48" fmla="*/ 26372 w 545"/>
              <a:gd name="T49" fmla="*/ 185652 h 634"/>
              <a:gd name="T50" fmla="*/ 10476 w 545"/>
              <a:gd name="T51" fmla="*/ 169790 h 634"/>
              <a:gd name="T52" fmla="*/ 10476 w 545"/>
              <a:gd name="T53" fmla="*/ 26316 h 634"/>
              <a:gd name="T54" fmla="*/ 26372 w 545"/>
              <a:gd name="T55" fmla="*/ 15862 h 634"/>
              <a:gd name="T56" fmla="*/ 170152 w 545"/>
              <a:gd name="T57" fmla="*/ 15862 h 634"/>
              <a:gd name="T58" fmla="*/ 180628 w 545"/>
              <a:gd name="T59" fmla="*/ 26316 h 634"/>
              <a:gd name="T60" fmla="*/ 180628 w 545"/>
              <a:gd name="T61" fmla="*/ 169790 h 634"/>
              <a:gd name="T62" fmla="*/ 170152 w 545"/>
              <a:gd name="T63" fmla="*/ 185652 h 634"/>
              <a:gd name="T64" fmla="*/ 148838 w 545"/>
              <a:gd name="T65" fmla="*/ 185652 h 634"/>
              <a:gd name="T66" fmla="*/ 148838 w 545"/>
              <a:gd name="T67" fmla="*/ 196106 h 634"/>
              <a:gd name="T68" fmla="*/ 170152 w 545"/>
              <a:gd name="T69" fmla="*/ 196106 h 634"/>
              <a:gd name="T70" fmla="*/ 196524 w 545"/>
              <a:gd name="T71" fmla="*/ 169790 h 634"/>
              <a:gd name="T72" fmla="*/ 196524 w 545"/>
              <a:gd name="T73" fmla="*/ 26316 h 634"/>
              <a:gd name="T74" fmla="*/ 170152 w 545"/>
              <a:gd name="T75" fmla="*/ 0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8" name="Freeform 55"/>
          <p:cNvSpPr>
            <a:spLocks noChangeArrowheads="1"/>
          </p:cNvSpPr>
          <p:nvPr/>
        </p:nvSpPr>
        <p:spPr bwMode="auto">
          <a:xfrm>
            <a:off x="9438998" y="2448248"/>
            <a:ext cx="323525" cy="286936"/>
          </a:xfrm>
          <a:custGeom>
            <a:avLst/>
            <a:gdLst>
              <a:gd name="T0" fmla="*/ 216253 w 619"/>
              <a:gd name="T1" fmla="*/ 90295 h 545"/>
              <a:gd name="T2" fmla="*/ 216253 w 619"/>
              <a:gd name="T3" fmla="*/ 90295 h 545"/>
              <a:gd name="T4" fmla="*/ 63477 w 619"/>
              <a:gd name="T5" fmla="*/ 90295 h 545"/>
              <a:gd name="T6" fmla="*/ 100416 w 619"/>
              <a:gd name="T7" fmla="*/ 53093 h 545"/>
              <a:gd name="T8" fmla="*/ 100416 w 619"/>
              <a:gd name="T9" fmla="*/ 42619 h 545"/>
              <a:gd name="T10" fmla="*/ 89657 w 619"/>
              <a:gd name="T11" fmla="*/ 42619 h 545"/>
              <a:gd name="T12" fmla="*/ 42318 w 619"/>
              <a:gd name="T13" fmla="*/ 90295 h 545"/>
              <a:gd name="T14" fmla="*/ 42318 w 619"/>
              <a:gd name="T15" fmla="*/ 95713 h 545"/>
              <a:gd name="T16" fmla="*/ 42318 w 619"/>
              <a:gd name="T17" fmla="*/ 101130 h 545"/>
              <a:gd name="T18" fmla="*/ 89657 w 619"/>
              <a:gd name="T19" fmla="*/ 154224 h 545"/>
              <a:gd name="T20" fmla="*/ 100416 w 619"/>
              <a:gd name="T21" fmla="*/ 154224 h 545"/>
              <a:gd name="T22" fmla="*/ 100416 w 619"/>
              <a:gd name="T23" fmla="*/ 143388 h 545"/>
              <a:gd name="T24" fmla="*/ 63477 w 619"/>
              <a:gd name="T25" fmla="*/ 106187 h 545"/>
              <a:gd name="T26" fmla="*/ 216253 w 619"/>
              <a:gd name="T27" fmla="*/ 106187 h 545"/>
              <a:gd name="T28" fmla="*/ 221632 w 619"/>
              <a:gd name="T29" fmla="*/ 95713 h 545"/>
              <a:gd name="T30" fmla="*/ 216253 w 619"/>
              <a:gd name="T31" fmla="*/ 90295 h 545"/>
              <a:gd name="T32" fmla="*/ 179314 w 619"/>
              <a:gd name="T33" fmla="*/ 170116 h 545"/>
              <a:gd name="T34" fmla="*/ 179314 w 619"/>
              <a:gd name="T35" fmla="*/ 170116 h 545"/>
              <a:gd name="T36" fmla="*/ 168914 w 619"/>
              <a:gd name="T37" fmla="*/ 180590 h 545"/>
              <a:gd name="T38" fmla="*/ 26180 w 619"/>
              <a:gd name="T39" fmla="*/ 180590 h 545"/>
              <a:gd name="T40" fmla="*/ 10400 w 619"/>
              <a:gd name="T41" fmla="*/ 170116 h 545"/>
              <a:gd name="T42" fmla="*/ 10400 w 619"/>
              <a:gd name="T43" fmla="*/ 26366 h 545"/>
              <a:gd name="T44" fmla="*/ 26180 w 619"/>
              <a:gd name="T45" fmla="*/ 10474 h 545"/>
              <a:gd name="T46" fmla="*/ 168914 w 619"/>
              <a:gd name="T47" fmla="*/ 10474 h 545"/>
              <a:gd name="T48" fmla="*/ 179314 w 619"/>
              <a:gd name="T49" fmla="*/ 26366 h 545"/>
              <a:gd name="T50" fmla="*/ 179314 w 619"/>
              <a:gd name="T51" fmla="*/ 47676 h 545"/>
              <a:gd name="T52" fmla="*/ 195452 w 619"/>
              <a:gd name="T53" fmla="*/ 47676 h 545"/>
              <a:gd name="T54" fmla="*/ 195452 w 619"/>
              <a:gd name="T55" fmla="*/ 26366 h 545"/>
              <a:gd name="T56" fmla="*/ 168914 w 619"/>
              <a:gd name="T57" fmla="*/ 0 h 545"/>
              <a:gd name="T58" fmla="*/ 26180 w 619"/>
              <a:gd name="T59" fmla="*/ 0 h 545"/>
              <a:gd name="T60" fmla="*/ 0 w 619"/>
              <a:gd name="T61" fmla="*/ 26366 h 545"/>
              <a:gd name="T62" fmla="*/ 0 w 619"/>
              <a:gd name="T63" fmla="*/ 170116 h 545"/>
              <a:gd name="T64" fmla="*/ 26180 w 619"/>
              <a:gd name="T65" fmla="*/ 196482 h 545"/>
              <a:gd name="T66" fmla="*/ 168914 w 619"/>
              <a:gd name="T67" fmla="*/ 196482 h 545"/>
              <a:gd name="T68" fmla="*/ 195452 w 619"/>
              <a:gd name="T69" fmla="*/ 170116 h 545"/>
              <a:gd name="T70" fmla="*/ 195452 w 619"/>
              <a:gd name="T71" fmla="*/ 148806 h 545"/>
              <a:gd name="T72" fmla="*/ 179314 w 619"/>
              <a:gd name="T73" fmla="*/ 148806 h 545"/>
              <a:gd name="T74" fmla="*/ 179314 w 619"/>
              <a:gd name="T75" fmla="*/ 170116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9" name="Freeform 56"/>
          <p:cNvSpPr>
            <a:spLocks noChangeArrowheads="1"/>
          </p:cNvSpPr>
          <p:nvPr/>
        </p:nvSpPr>
        <p:spPr bwMode="auto">
          <a:xfrm>
            <a:off x="8897865" y="2448248"/>
            <a:ext cx="333154" cy="286936"/>
          </a:xfrm>
          <a:custGeom>
            <a:avLst/>
            <a:gdLst>
              <a:gd name="T0" fmla="*/ 122231 w 634"/>
              <a:gd name="T1" fmla="*/ 143388 h 545"/>
              <a:gd name="T2" fmla="*/ 122231 w 634"/>
              <a:gd name="T3" fmla="*/ 143388 h 545"/>
              <a:gd name="T4" fmla="*/ 122231 w 634"/>
              <a:gd name="T5" fmla="*/ 154224 h 545"/>
              <a:gd name="T6" fmla="*/ 133048 w 634"/>
              <a:gd name="T7" fmla="*/ 154224 h 545"/>
              <a:gd name="T8" fmla="*/ 186051 w 634"/>
              <a:gd name="T9" fmla="*/ 101130 h 545"/>
              <a:gd name="T10" fmla="*/ 186051 w 634"/>
              <a:gd name="T11" fmla="*/ 95713 h 545"/>
              <a:gd name="T12" fmla="*/ 186051 w 634"/>
              <a:gd name="T13" fmla="*/ 90295 h 545"/>
              <a:gd name="T14" fmla="*/ 133048 w 634"/>
              <a:gd name="T15" fmla="*/ 42619 h 545"/>
              <a:gd name="T16" fmla="*/ 122231 w 634"/>
              <a:gd name="T17" fmla="*/ 42619 h 545"/>
              <a:gd name="T18" fmla="*/ 122231 w 634"/>
              <a:gd name="T19" fmla="*/ 53093 h 545"/>
              <a:gd name="T20" fmla="*/ 159369 w 634"/>
              <a:gd name="T21" fmla="*/ 90295 h 545"/>
              <a:gd name="T22" fmla="*/ 10817 w 634"/>
              <a:gd name="T23" fmla="*/ 90295 h 545"/>
              <a:gd name="T24" fmla="*/ 0 w 634"/>
              <a:gd name="T25" fmla="*/ 95713 h 545"/>
              <a:gd name="T26" fmla="*/ 10817 w 634"/>
              <a:gd name="T27" fmla="*/ 106187 h 545"/>
              <a:gd name="T28" fmla="*/ 159369 w 634"/>
              <a:gd name="T29" fmla="*/ 106187 h 545"/>
              <a:gd name="T30" fmla="*/ 122231 w 634"/>
              <a:gd name="T31" fmla="*/ 143388 h 545"/>
              <a:gd name="T32" fmla="*/ 201915 w 634"/>
              <a:gd name="T33" fmla="*/ 0 h 545"/>
              <a:gd name="T34" fmla="*/ 201915 w 634"/>
              <a:gd name="T35" fmla="*/ 0 h 545"/>
              <a:gd name="T36" fmla="*/ 58411 w 634"/>
              <a:gd name="T37" fmla="*/ 0 h 545"/>
              <a:gd name="T38" fmla="*/ 32090 w 634"/>
              <a:gd name="T39" fmla="*/ 26366 h 545"/>
              <a:gd name="T40" fmla="*/ 32090 w 634"/>
              <a:gd name="T41" fmla="*/ 53093 h 545"/>
              <a:gd name="T42" fmla="*/ 42546 w 634"/>
              <a:gd name="T43" fmla="*/ 53093 h 545"/>
              <a:gd name="T44" fmla="*/ 42546 w 634"/>
              <a:gd name="T45" fmla="*/ 26366 h 545"/>
              <a:gd name="T46" fmla="*/ 58411 w 634"/>
              <a:gd name="T47" fmla="*/ 10474 h 545"/>
              <a:gd name="T48" fmla="*/ 201915 w 634"/>
              <a:gd name="T49" fmla="*/ 10474 h 545"/>
              <a:gd name="T50" fmla="*/ 212372 w 634"/>
              <a:gd name="T51" fmla="*/ 26366 h 545"/>
              <a:gd name="T52" fmla="*/ 212372 w 634"/>
              <a:gd name="T53" fmla="*/ 170116 h 545"/>
              <a:gd name="T54" fmla="*/ 201915 w 634"/>
              <a:gd name="T55" fmla="*/ 180590 h 545"/>
              <a:gd name="T56" fmla="*/ 58411 w 634"/>
              <a:gd name="T57" fmla="*/ 180590 h 545"/>
              <a:gd name="T58" fmla="*/ 42546 w 634"/>
              <a:gd name="T59" fmla="*/ 170116 h 545"/>
              <a:gd name="T60" fmla="*/ 42546 w 634"/>
              <a:gd name="T61" fmla="*/ 137971 h 545"/>
              <a:gd name="T62" fmla="*/ 32090 w 634"/>
              <a:gd name="T63" fmla="*/ 137971 h 545"/>
              <a:gd name="T64" fmla="*/ 32090 w 634"/>
              <a:gd name="T65" fmla="*/ 170116 h 545"/>
              <a:gd name="T66" fmla="*/ 58411 w 634"/>
              <a:gd name="T67" fmla="*/ 196482 h 545"/>
              <a:gd name="T68" fmla="*/ 201915 w 634"/>
              <a:gd name="T69" fmla="*/ 196482 h 545"/>
              <a:gd name="T70" fmla="*/ 228236 w 634"/>
              <a:gd name="T71" fmla="*/ 170116 h 545"/>
              <a:gd name="T72" fmla="*/ 228236 w 634"/>
              <a:gd name="T73" fmla="*/ 26366 h 545"/>
              <a:gd name="T74" fmla="*/ 201915 w 634"/>
              <a:gd name="T75" fmla="*/ 0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0" name="Freeform 57"/>
          <p:cNvSpPr>
            <a:spLocks noChangeArrowheads="1"/>
          </p:cNvSpPr>
          <p:nvPr/>
        </p:nvSpPr>
        <p:spPr bwMode="auto">
          <a:xfrm>
            <a:off x="8387542" y="2448248"/>
            <a:ext cx="286937" cy="286936"/>
          </a:xfrm>
          <a:custGeom>
            <a:avLst/>
            <a:gdLst>
              <a:gd name="T0" fmla="*/ 191466 w 545"/>
              <a:gd name="T1" fmla="*/ 0 h 545"/>
              <a:gd name="T2" fmla="*/ 191466 w 545"/>
              <a:gd name="T3" fmla="*/ 0 h 545"/>
              <a:gd name="T4" fmla="*/ 138000 w 545"/>
              <a:gd name="T5" fmla="*/ 0 h 545"/>
              <a:gd name="T6" fmla="*/ 132943 w 545"/>
              <a:gd name="T7" fmla="*/ 5057 h 545"/>
              <a:gd name="T8" fmla="*/ 138000 w 545"/>
              <a:gd name="T9" fmla="*/ 10474 h 545"/>
              <a:gd name="T10" fmla="*/ 170152 w 545"/>
              <a:gd name="T11" fmla="*/ 10474 h 545"/>
              <a:gd name="T12" fmla="*/ 63942 w 545"/>
              <a:gd name="T13" fmla="*/ 111605 h 545"/>
              <a:gd name="T14" fmla="*/ 63942 w 545"/>
              <a:gd name="T15" fmla="*/ 122440 h 545"/>
              <a:gd name="T16" fmla="*/ 74419 w 545"/>
              <a:gd name="T17" fmla="*/ 122440 h 545"/>
              <a:gd name="T18" fmla="*/ 180628 w 545"/>
              <a:gd name="T19" fmla="*/ 21310 h 545"/>
              <a:gd name="T20" fmla="*/ 180628 w 545"/>
              <a:gd name="T21" fmla="*/ 53093 h 545"/>
              <a:gd name="T22" fmla="*/ 191466 w 545"/>
              <a:gd name="T23" fmla="*/ 63929 h 545"/>
              <a:gd name="T24" fmla="*/ 196524 w 545"/>
              <a:gd name="T25" fmla="*/ 53093 h 545"/>
              <a:gd name="T26" fmla="*/ 196524 w 545"/>
              <a:gd name="T27" fmla="*/ 5057 h 545"/>
              <a:gd name="T28" fmla="*/ 191466 w 545"/>
              <a:gd name="T29" fmla="*/ 0 h 545"/>
              <a:gd name="T30" fmla="*/ 180628 w 545"/>
              <a:gd name="T31" fmla="*/ 170116 h 545"/>
              <a:gd name="T32" fmla="*/ 180628 w 545"/>
              <a:gd name="T33" fmla="*/ 170116 h 545"/>
              <a:gd name="T34" fmla="*/ 170152 w 545"/>
              <a:gd name="T35" fmla="*/ 180590 h 545"/>
              <a:gd name="T36" fmla="*/ 26372 w 545"/>
              <a:gd name="T37" fmla="*/ 180590 h 545"/>
              <a:gd name="T38" fmla="*/ 10476 w 545"/>
              <a:gd name="T39" fmla="*/ 170116 h 545"/>
              <a:gd name="T40" fmla="*/ 10476 w 545"/>
              <a:gd name="T41" fmla="*/ 26366 h 545"/>
              <a:gd name="T42" fmla="*/ 26372 w 545"/>
              <a:gd name="T43" fmla="*/ 10474 h 545"/>
              <a:gd name="T44" fmla="*/ 106210 w 545"/>
              <a:gd name="T45" fmla="*/ 10474 h 545"/>
              <a:gd name="T46" fmla="*/ 106210 w 545"/>
              <a:gd name="T47" fmla="*/ 0 h 545"/>
              <a:gd name="T48" fmla="*/ 26372 w 545"/>
              <a:gd name="T49" fmla="*/ 0 h 545"/>
              <a:gd name="T50" fmla="*/ 0 w 545"/>
              <a:gd name="T51" fmla="*/ 31784 h 545"/>
              <a:gd name="T52" fmla="*/ 0 w 545"/>
              <a:gd name="T53" fmla="*/ 170116 h 545"/>
              <a:gd name="T54" fmla="*/ 26372 w 545"/>
              <a:gd name="T55" fmla="*/ 196482 h 545"/>
              <a:gd name="T56" fmla="*/ 164733 w 545"/>
              <a:gd name="T57" fmla="*/ 196482 h 545"/>
              <a:gd name="T58" fmla="*/ 196524 w 545"/>
              <a:gd name="T59" fmla="*/ 170116 h 545"/>
              <a:gd name="T60" fmla="*/ 196524 w 545"/>
              <a:gd name="T61" fmla="*/ 90295 h 545"/>
              <a:gd name="T62" fmla="*/ 180628 w 545"/>
              <a:gd name="T63" fmla="*/ 90295 h 545"/>
              <a:gd name="T64" fmla="*/ 180628 w 545"/>
              <a:gd name="T65" fmla="*/ 170116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1" name="Freeform 58"/>
          <p:cNvSpPr>
            <a:spLocks noChangeArrowheads="1"/>
          </p:cNvSpPr>
          <p:nvPr/>
        </p:nvSpPr>
        <p:spPr bwMode="auto">
          <a:xfrm>
            <a:off x="7846408" y="2448248"/>
            <a:ext cx="294639" cy="286936"/>
          </a:xfrm>
          <a:custGeom>
            <a:avLst/>
            <a:gdLst>
              <a:gd name="T0" fmla="*/ 185953 w 561"/>
              <a:gd name="T1" fmla="*/ 90295 h 545"/>
              <a:gd name="T2" fmla="*/ 185953 w 561"/>
              <a:gd name="T3" fmla="*/ 90295 h 545"/>
              <a:gd name="T4" fmla="*/ 185953 w 561"/>
              <a:gd name="T5" fmla="*/ 170116 h 545"/>
              <a:gd name="T6" fmla="*/ 169736 w 561"/>
              <a:gd name="T7" fmla="*/ 180590 h 545"/>
              <a:gd name="T8" fmla="*/ 32073 w 561"/>
              <a:gd name="T9" fmla="*/ 180590 h 545"/>
              <a:gd name="T10" fmla="*/ 15856 w 561"/>
              <a:gd name="T11" fmla="*/ 170116 h 545"/>
              <a:gd name="T12" fmla="*/ 15856 w 561"/>
              <a:gd name="T13" fmla="*/ 26366 h 545"/>
              <a:gd name="T14" fmla="*/ 32073 w 561"/>
              <a:gd name="T15" fmla="*/ 10474 h 545"/>
              <a:gd name="T16" fmla="*/ 106310 w 561"/>
              <a:gd name="T17" fmla="*/ 10474 h 545"/>
              <a:gd name="T18" fmla="*/ 106310 w 561"/>
              <a:gd name="T19" fmla="*/ 0 h 545"/>
              <a:gd name="T20" fmla="*/ 32073 w 561"/>
              <a:gd name="T21" fmla="*/ 0 h 545"/>
              <a:gd name="T22" fmla="*/ 0 w 561"/>
              <a:gd name="T23" fmla="*/ 31784 h 545"/>
              <a:gd name="T24" fmla="*/ 0 w 561"/>
              <a:gd name="T25" fmla="*/ 170116 h 545"/>
              <a:gd name="T26" fmla="*/ 32073 w 561"/>
              <a:gd name="T27" fmla="*/ 196482 h 545"/>
              <a:gd name="T28" fmla="*/ 169736 w 561"/>
              <a:gd name="T29" fmla="*/ 196482 h 545"/>
              <a:gd name="T30" fmla="*/ 201810 w 561"/>
              <a:gd name="T31" fmla="*/ 170116 h 545"/>
              <a:gd name="T32" fmla="*/ 201810 w 561"/>
              <a:gd name="T33" fmla="*/ 90295 h 545"/>
              <a:gd name="T34" fmla="*/ 185953 w 561"/>
              <a:gd name="T35" fmla="*/ 90295 h 545"/>
              <a:gd name="T36" fmla="*/ 79643 w 561"/>
              <a:gd name="T37" fmla="*/ 74403 h 545"/>
              <a:gd name="T38" fmla="*/ 79643 w 561"/>
              <a:gd name="T39" fmla="*/ 74403 h 545"/>
              <a:gd name="T40" fmla="*/ 74237 w 561"/>
              <a:gd name="T41" fmla="*/ 68985 h 545"/>
              <a:gd name="T42" fmla="*/ 63786 w 561"/>
              <a:gd name="T43" fmla="*/ 74403 h 545"/>
              <a:gd name="T44" fmla="*/ 63786 w 561"/>
              <a:gd name="T45" fmla="*/ 127496 h 545"/>
              <a:gd name="T46" fmla="*/ 74237 w 561"/>
              <a:gd name="T47" fmla="*/ 132914 h 545"/>
              <a:gd name="T48" fmla="*/ 122167 w 561"/>
              <a:gd name="T49" fmla="*/ 132914 h 545"/>
              <a:gd name="T50" fmla="*/ 127212 w 561"/>
              <a:gd name="T51" fmla="*/ 127496 h 545"/>
              <a:gd name="T52" fmla="*/ 122167 w 561"/>
              <a:gd name="T53" fmla="*/ 117022 h 545"/>
              <a:gd name="T54" fmla="*/ 90454 w 561"/>
              <a:gd name="T55" fmla="*/ 117022 h 545"/>
              <a:gd name="T56" fmla="*/ 196404 w 561"/>
              <a:gd name="T57" fmla="*/ 15892 h 545"/>
              <a:gd name="T58" fmla="*/ 196404 w 561"/>
              <a:gd name="T59" fmla="*/ 5057 h 545"/>
              <a:gd name="T60" fmla="*/ 185953 w 561"/>
              <a:gd name="T61" fmla="*/ 5057 h 545"/>
              <a:gd name="T62" fmla="*/ 79643 w 561"/>
              <a:gd name="T63" fmla="*/ 111605 h 545"/>
              <a:gd name="T64" fmla="*/ 79643 w 561"/>
              <a:gd name="T65" fmla="*/ 74403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2" name="Freeform 59"/>
          <p:cNvSpPr>
            <a:spLocks noChangeArrowheads="1"/>
          </p:cNvSpPr>
          <p:nvPr/>
        </p:nvSpPr>
        <p:spPr bwMode="auto">
          <a:xfrm>
            <a:off x="7291792" y="2425138"/>
            <a:ext cx="333154" cy="333154"/>
          </a:xfrm>
          <a:custGeom>
            <a:avLst/>
            <a:gdLst>
              <a:gd name="T0" fmla="*/ 159369 w 634"/>
              <a:gd name="T1" fmla="*/ 196106 h 634"/>
              <a:gd name="T2" fmla="*/ 159369 w 634"/>
              <a:gd name="T3" fmla="*/ 196106 h 634"/>
              <a:gd name="T4" fmla="*/ 143504 w 634"/>
              <a:gd name="T5" fmla="*/ 211968 h 634"/>
              <a:gd name="T6" fmla="*/ 32090 w 634"/>
              <a:gd name="T7" fmla="*/ 211968 h 634"/>
              <a:gd name="T8" fmla="*/ 15865 w 634"/>
              <a:gd name="T9" fmla="*/ 196106 h 634"/>
              <a:gd name="T10" fmla="*/ 15865 w 634"/>
              <a:gd name="T11" fmla="*/ 84715 h 634"/>
              <a:gd name="T12" fmla="*/ 32090 w 634"/>
              <a:gd name="T13" fmla="*/ 68853 h 634"/>
              <a:gd name="T14" fmla="*/ 42546 w 634"/>
              <a:gd name="T15" fmla="*/ 68853 h 634"/>
              <a:gd name="T16" fmla="*/ 42546 w 634"/>
              <a:gd name="T17" fmla="*/ 58399 h 634"/>
              <a:gd name="T18" fmla="*/ 32090 w 634"/>
              <a:gd name="T19" fmla="*/ 58399 h 634"/>
              <a:gd name="T20" fmla="*/ 0 w 634"/>
              <a:gd name="T21" fmla="*/ 84715 h 634"/>
              <a:gd name="T22" fmla="*/ 0 w 634"/>
              <a:gd name="T23" fmla="*/ 196106 h 634"/>
              <a:gd name="T24" fmla="*/ 32090 w 634"/>
              <a:gd name="T25" fmla="*/ 228190 h 634"/>
              <a:gd name="T26" fmla="*/ 143504 w 634"/>
              <a:gd name="T27" fmla="*/ 228190 h 634"/>
              <a:gd name="T28" fmla="*/ 169825 w 634"/>
              <a:gd name="T29" fmla="*/ 196106 h 634"/>
              <a:gd name="T30" fmla="*/ 169825 w 634"/>
              <a:gd name="T31" fmla="*/ 185652 h 634"/>
              <a:gd name="T32" fmla="*/ 159369 w 634"/>
              <a:gd name="T33" fmla="*/ 185652 h 634"/>
              <a:gd name="T34" fmla="*/ 159369 w 634"/>
              <a:gd name="T35" fmla="*/ 196106 h 634"/>
              <a:gd name="T36" fmla="*/ 201915 w 634"/>
              <a:gd name="T37" fmla="*/ 0 h 634"/>
              <a:gd name="T38" fmla="*/ 201915 w 634"/>
              <a:gd name="T39" fmla="*/ 0 h 634"/>
              <a:gd name="T40" fmla="*/ 85093 w 634"/>
              <a:gd name="T41" fmla="*/ 0 h 634"/>
              <a:gd name="T42" fmla="*/ 58411 w 634"/>
              <a:gd name="T43" fmla="*/ 26316 h 634"/>
              <a:gd name="T44" fmla="*/ 58411 w 634"/>
              <a:gd name="T45" fmla="*/ 143114 h 634"/>
              <a:gd name="T46" fmla="*/ 85093 w 634"/>
              <a:gd name="T47" fmla="*/ 169790 h 634"/>
              <a:gd name="T48" fmla="*/ 201915 w 634"/>
              <a:gd name="T49" fmla="*/ 169790 h 634"/>
              <a:gd name="T50" fmla="*/ 228236 w 634"/>
              <a:gd name="T51" fmla="*/ 143114 h 634"/>
              <a:gd name="T52" fmla="*/ 228236 w 634"/>
              <a:gd name="T53" fmla="*/ 26316 h 634"/>
              <a:gd name="T54" fmla="*/ 201915 w 634"/>
              <a:gd name="T55" fmla="*/ 0 h 634"/>
              <a:gd name="T56" fmla="*/ 212372 w 634"/>
              <a:gd name="T57" fmla="*/ 143114 h 634"/>
              <a:gd name="T58" fmla="*/ 212372 w 634"/>
              <a:gd name="T59" fmla="*/ 143114 h 634"/>
              <a:gd name="T60" fmla="*/ 201915 w 634"/>
              <a:gd name="T61" fmla="*/ 153568 h 634"/>
              <a:gd name="T62" fmla="*/ 85093 w 634"/>
              <a:gd name="T63" fmla="*/ 153568 h 634"/>
              <a:gd name="T64" fmla="*/ 74637 w 634"/>
              <a:gd name="T65" fmla="*/ 143114 h 634"/>
              <a:gd name="T66" fmla="*/ 74637 w 634"/>
              <a:gd name="T67" fmla="*/ 26316 h 634"/>
              <a:gd name="T68" fmla="*/ 85093 w 634"/>
              <a:gd name="T69" fmla="*/ 15862 h 634"/>
              <a:gd name="T70" fmla="*/ 201915 w 634"/>
              <a:gd name="T71" fmla="*/ 15862 h 634"/>
              <a:gd name="T72" fmla="*/ 212372 w 634"/>
              <a:gd name="T73" fmla="*/ 26316 h 634"/>
              <a:gd name="T74" fmla="*/ 212372 w 634"/>
              <a:gd name="T75" fmla="*/ 143114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3" name="Freeform 60"/>
          <p:cNvSpPr>
            <a:spLocks noChangeArrowheads="1"/>
          </p:cNvSpPr>
          <p:nvPr/>
        </p:nvSpPr>
        <p:spPr bwMode="auto">
          <a:xfrm>
            <a:off x="6760286" y="2448248"/>
            <a:ext cx="333154" cy="286936"/>
          </a:xfrm>
          <a:custGeom>
            <a:avLst/>
            <a:gdLst>
              <a:gd name="T0" fmla="*/ 26321 w 634"/>
              <a:gd name="T1" fmla="*/ 68985 h 545"/>
              <a:gd name="T2" fmla="*/ 26321 w 634"/>
              <a:gd name="T3" fmla="*/ 127496 h 545"/>
              <a:gd name="T4" fmla="*/ 26321 w 634"/>
              <a:gd name="T5" fmla="*/ 68985 h 545"/>
              <a:gd name="T6" fmla="*/ 26321 w 634"/>
              <a:gd name="T7" fmla="*/ 111605 h 545"/>
              <a:gd name="T8" fmla="*/ 26321 w 634"/>
              <a:gd name="T9" fmla="*/ 84877 h 545"/>
              <a:gd name="T10" fmla="*/ 26321 w 634"/>
              <a:gd name="T11" fmla="*/ 111605 h 545"/>
              <a:gd name="T12" fmla="*/ 196146 w 634"/>
              <a:gd name="T13" fmla="*/ 53093 h 545"/>
              <a:gd name="T14" fmla="*/ 196146 w 634"/>
              <a:gd name="T15" fmla="*/ 0 h 545"/>
              <a:gd name="T16" fmla="*/ 196146 w 634"/>
              <a:gd name="T17" fmla="*/ 53093 h 545"/>
              <a:gd name="T18" fmla="*/ 196146 w 634"/>
              <a:gd name="T19" fmla="*/ 10474 h 545"/>
              <a:gd name="T20" fmla="*/ 196146 w 634"/>
              <a:gd name="T21" fmla="*/ 42619 h 545"/>
              <a:gd name="T22" fmla="*/ 196146 w 634"/>
              <a:gd name="T23" fmla="*/ 10474 h 545"/>
              <a:gd name="T24" fmla="*/ 26321 w 634"/>
              <a:gd name="T25" fmla="*/ 137971 h 545"/>
              <a:gd name="T26" fmla="*/ 26321 w 634"/>
              <a:gd name="T27" fmla="*/ 196482 h 545"/>
              <a:gd name="T28" fmla="*/ 26321 w 634"/>
              <a:gd name="T29" fmla="*/ 137971 h 545"/>
              <a:gd name="T30" fmla="*/ 26321 w 634"/>
              <a:gd name="T31" fmla="*/ 180590 h 545"/>
              <a:gd name="T32" fmla="*/ 26321 w 634"/>
              <a:gd name="T33" fmla="*/ 154224 h 545"/>
              <a:gd name="T34" fmla="*/ 26321 w 634"/>
              <a:gd name="T35" fmla="*/ 180590 h 545"/>
              <a:gd name="T36" fmla="*/ 196146 w 634"/>
              <a:gd name="T37" fmla="*/ 137971 h 545"/>
              <a:gd name="T38" fmla="*/ 196146 w 634"/>
              <a:gd name="T39" fmla="*/ 196482 h 545"/>
              <a:gd name="T40" fmla="*/ 196146 w 634"/>
              <a:gd name="T41" fmla="*/ 137971 h 545"/>
              <a:gd name="T42" fmla="*/ 196146 w 634"/>
              <a:gd name="T43" fmla="*/ 180590 h 545"/>
              <a:gd name="T44" fmla="*/ 196146 w 634"/>
              <a:gd name="T45" fmla="*/ 154224 h 545"/>
              <a:gd name="T46" fmla="*/ 196146 w 634"/>
              <a:gd name="T47" fmla="*/ 180590 h 545"/>
              <a:gd name="T48" fmla="*/ 26321 w 634"/>
              <a:gd name="T49" fmla="*/ 0 h 545"/>
              <a:gd name="T50" fmla="*/ 26321 w 634"/>
              <a:gd name="T51" fmla="*/ 53093 h 545"/>
              <a:gd name="T52" fmla="*/ 26321 w 634"/>
              <a:gd name="T53" fmla="*/ 0 h 545"/>
              <a:gd name="T54" fmla="*/ 26321 w 634"/>
              <a:gd name="T55" fmla="*/ 42619 h 545"/>
              <a:gd name="T56" fmla="*/ 26321 w 634"/>
              <a:gd name="T57" fmla="*/ 10474 h 545"/>
              <a:gd name="T58" fmla="*/ 26321 w 634"/>
              <a:gd name="T59" fmla="*/ 42619 h 545"/>
              <a:gd name="T60" fmla="*/ 196146 w 634"/>
              <a:gd name="T61" fmla="*/ 68985 h 545"/>
              <a:gd name="T62" fmla="*/ 196146 w 634"/>
              <a:gd name="T63" fmla="*/ 127496 h 545"/>
              <a:gd name="T64" fmla="*/ 196146 w 634"/>
              <a:gd name="T65" fmla="*/ 68985 h 545"/>
              <a:gd name="T66" fmla="*/ 196146 w 634"/>
              <a:gd name="T67" fmla="*/ 111605 h 545"/>
              <a:gd name="T68" fmla="*/ 196146 w 634"/>
              <a:gd name="T69" fmla="*/ 84877 h 545"/>
              <a:gd name="T70" fmla="*/ 196146 w 634"/>
              <a:gd name="T71" fmla="*/ 111605 h 545"/>
              <a:gd name="T72" fmla="*/ 111414 w 634"/>
              <a:gd name="T73" fmla="*/ 0 h 545"/>
              <a:gd name="T74" fmla="*/ 111414 w 634"/>
              <a:gd name="T75" fmla="*/ 53093 h 545"/>
              <a:gd name="T76" fmla="*/ 111414 w 634"/>
              <a:gd name="T77" fmla="*/ 0 h 545"/>
              <a:gd name="T78" fmla="*/ 111414 w 634"/>
              <a:gd name="T79" fmla="*/ 42619 h 545"/>
              <a:gd name="T80" fmla="*/ 111414 w 634"/>
              <a:gd name="T81" fmla="*/ 10474 h 545"/>
              <a:gd name="T82" fmla="*/ 111414 w 634"/>
              <a:gd name="T83" fmla="*/ 42619 h 545"/>
              <a:gd name="T84" fmla="*/ 111414 w 634"/>
              <a:gd name="T85" fmla="*/ 137971 h 545"/>
              <a:gd name="T86" fmla="*/ 111414 w 634"/>
              <a:gd name="T87" fmla="*/ 196482 h 545"/>
              <a:gd name="T88" fmla="*/ 111414 w 634"/>
              <a:gd name="T89" fmla="*/ 137971 h 545"/>
              <a:gd name="T90" fmla="*/ 111414 w 634"/>
              <a:gd name="T91" fmla="*/ 180590 h 545"/>
              <a:gd name="T92" fmla="*/ 111414 w 634"/>
              <a:gd name="T93" fmla="*/ 154224 h 545"/>
              <a:gd name="T94" fmla="*/ 111414 w 634"/>
              <a:gd name="T95" fmla="*/ 180590 h 545"/>
              <a:gd name="T96" fmla="*/ 111414 w 634"/>
              <a:gd name="T97" fmla="*/ 68985 h 545"/>
              <a:gd name="T98" fmla="*/ 111414 w 634"/>
              <a:gd name="T99" fmla="*/ 127496 h 545"/>
              <a:gd name="T100" fmla="*/ 111414 w 634"/>
              <a:gd name="T101" fmla="*/ 68985 h 545"/>
              <a:gd name="T102" fmla="*/ 111414 w 634"/>
              <a:gd name="T103" fmla="*/ 111605 h 545"/>
              <a:gd name="T104" fmla="*/ 111414 w 634"/>
              <a:gd name="T105" fmla="*/ 84877 h 545"/>
              <a:gd name="T106" fmla="*/ 111414 w 634"/>
              <a:gd name="T107" fmla="*/ 111605 h 5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4" name="Freeform 61"/>
          <p:cNvSpPr>
            <a:spLocks noChangeArrowheads="1"/>
          </p:cNvSpPr>
          <p:nvPr/>
        </p:nvSpPr>
        <p:spPr bwMode="auto">
          <a:xfrm>
            <a:off x="6240335" y="2448248"/>
            <a:ext cx="294639" cy="286936"/>
          </a:xfrm>
          <a:custGeom>
            <a:avLst/>
            <a:gdLst>
              <a:gd name="T0" fmla="*/ 58381 w 561"/>
              <a:gd name="T1" fmla="*/ 111605 h 545"/>
              <a:gd name="T2" fmla="*/ 0 w 561"/>
              <a:gd name="T3" fmla="*/ 137971 h 545"/>
              <a:gd name="T4" fmla="*/ 32073 w 561"/>
              <a:gd name="T5" fmla="*/ 196482 h 545"/>
              <a:gd name="T6" fmla="*/ 85048 w 561"/>
              <a:gd name="T7" fmla="*/ 170116 h 545"/>
              <a:gd name="T8" fmla="*/ 58381 w 561"/>
              <a:gd name="T9" fmla="*/ 111605 h 545"/>
              <a:gd name="T10" fmla="*/ 74237 w 561"/>
              <a:gd name="T11" fmla="*/ 170116 h 545"/>
              <a:gd name="T12" fmla="*/ 32073 w 561"/>
              <a:gd name="T13" fmla="*/ 180590 h 545"/>
              <a:gd name="T14" fmla="*/ 15856 w 561"/>
              <a:gd name="T15" fmla="*/ 137971 h 545"/>
              <a:gd name="T16" fmla="*/ 58381 w 561"/>
              <a:gd name="T17" fmla="*/ 127496 h 545"/>
              <a:gd name="T18" fmla="*/ 74237 w 561"/>
              <a:gd name="T19" fmla="*/ 170116 h 545"/>
              <a:gd name="T20" fmla="*/ 58381 w 561"/>
              <a:gd name="T21" fmla="*/ 0 h 545"/>
              <a:gd name="T22" fmla="*/ 0 w 561"/>
              <a:gd name="T23" fmla="*/ 26366 h 545"/>
              <a:gd name="T24" fmla="*/ 32073 w 561"/>
              <a:gd name="T25" fmla="*/ 84877 h 545"/>
              <a:gd name="T26" fmla="*/ 85048 w 561"/>
              <a:gd name="T27" fmla="*/ 53093 h 545"/>
              <a:gd name="T28" fmla="*/ 58381 w 561"/>
              <a:gd name="T29" fmla="*/ 0 h 545"/>
              <a:gd name="T30" fmla="*/ 74237 w 561"/>
              <a:gd name="T31" fmla="*/ 53093 h 545"/>
              <a:gd name="T32" fmla="*/ 32073 w 561"/>
              <a:gd name="T33" fmla="*/ 68985 h 545"/>
              <a:gd name="T34" fmla="*/ 15856 w 561"/>
              <a:gd name="T35" fmla="*/ 26366 h 545"/>
              <a:gd name="T36" fmla="*/ 58381 w 561"/>
              <a:gd name="T37" fmla="*/ 10474 h 545"/>
              <a:gd name="T38" fmla="*/ 74237 w 561"/>
              <a:gd name="T39" fmla="*/ 53093 h 545"/>
              <a:gd name="T40" fmla="*/ 169736 w 561"/>
              <a:gd name="T41" fmla="*/ 111605 h 545"/>
              <a:gd name="T42" fmla="*/ 116761 w 561"/>
              <a:gd name="T43" fmla="*/ 137971 h 545"/>
              <a:gd name="T44" fmla="*/ 143429 w 561"/>
              <a:gd name="T45" fmla="*/ 196482 h 545"/>
              <a:gd name="T46" fmla="*/ 201810 w 561"/>
              <a:gd name="T47" fmla="*/ 170116 h 545"/>
              <a:gd name="T48" fmla="*/ 169736 w 561"/>
              <a:gd name="T49" fmla="*/ 111605 h 545"/>
              <a:gd name="T50" fmla="*/ 185593 w 561"/>
              <a:gd name="T51" fmla="*/ 170116 h 545"/>
              <a:gd name="T52" fmla="*/ 143429 w 561"/>
              <a:gd name="T53" fmla="*/ 180590 h 545"/>
              <a:gd name="T54" fmla="*/ 127212 w 561"/>
              <a:gd name="T55" fmla="*/ 137971 h 545"/>
              <a:gd name="T56" fmla="*/ 169736 w 561"/>
              <a:gd name="T57" fmla="*/ 127496 h 545"/>
              <a:gd name="T58" fmla="*/ 185593 w 561"/>
              <a:gd name="T59" fmla="*/ 170116 h 545"/>
              <a:gd name="T60" fmla="*/ 169736 w 561"/>
              <a:gd name="T61" fmla="*/ 0 h 545"/>
              <a:gd name="T62" fmla="*/ 116761 w 561"/>
              <a:gd name="T63" fmla="*/ 26366 h 545"/>
              <a:gd name="T64" fmla="*/ 143429 w 561"/>
              <a:gd name="T65" fmla="*/ 84877 h 545"/>
              <a:gd name="T66" fmla="*/ 201810 w 561"/>
              <a:gd name="T67" fmla="*/ 53093 h 545"/>
              <a:gd name="T68" fmla="*/ 169736 w 561"/>
              <a:gd name="T69" fmla="*/ 0 h 545"/>
              <a:gd name="T70" fmla="*/ 185593 w 561"/>
              <a:gd name="T71" fmla="*/ 53093 h 545"/>
              <a:gd name="T72" fmla="*/ 143429 w 561"/>
              <a:gd name="T73" fmla="*/ 68985 h 545"/>
              <a:gd name="T74" fmla="*/ 127212 w 561"/>
              <a:gd name="T75" fmla="*/ 26366 h 545"/>
              <a:gd name="T76" fmla="*/ 169736 w 561"/>
              <a:gd name="T77" fmla="*/ 10474 h 545"/>
              <a:gd name="T78" fmla="*/ 185593 w 561"/>
              <a:gd name="T79" fmla="*/ 53093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5" name="Freeform 62"/>
          <p:cNvSpPr>
            <a:spLocks noChangeArrowheads="1"/>
          </p:cNvSpPr>
          <p:nvPr/>
        </p:nvSpPr>
        <p:spPr bwMode="auto">
          <a:xfrm>
            <a:off x="11054701" y="1891704"/>
            <a:ext cx="310045" cy="325452"/>
          </a:xfrm>
          <a:custGeom>
            <a:avLst/>
            <a:gdLst>
              <a:gd name="T0" fmla="*/ 106190 w 589"/>
              <a:gd name="T1" fmla="*/ 0 h 619"/>
              <a:gd name="T2" fmla="*/ 106190 w 589"/>
              <a:gd name="T3" fmla="*/ 0 h 619"/>
              <a:gd name="T4" fmla="*/ 0 w 589"/>
              <a:gd name="T5" fmla="*/ 122273 h 619"/>
              <a:gd name="T6" fmla="*/ 10475 w 589"/>
              <a:gd name="T7" fmla="*/ 132733 h 619"/>
              <a:gd name="T8" fmla="*/ 37203 w 589"/>
              <a:gd name="T9" fmla="*/ 106042 h 619"/>
              <a:gd name="T10" fmla="*/ 37203 w 589"/>
              <a:gd name="T11" fmla="*/ 196575 h 619"/>
              <a:gd name="T12" fmla="*/ 63569 w 589"/>
              <a:gd name="T13" fmla="*/ 222905 h 619"/>
              <a:gd name="T14" fmla="*/ 148810 w 589"/>
              <a:gd name="T15" fmla="*/ 222905 h 619"/>
              <a:gd name="T16" fmla="*/ 175177 w 589"/>
              <a:gd name="T17" fmla="*/ 196575 h 619"/>
              <a:gd name="T18" fmla="*/ 175177 w 589"/>
              <a:gd name="T19" fmla="*/ 106042 h 619"/>
              <a:gd name="T20" fmla="*/ 201905 w 589"/>
              <a:gd name="T21" fmla="*/ 132733 h 619"/>
              <a:gd name="T22" fmla="*/ 212380 w 589"/>
              <a:gd name="T23" fmla="*/ 122273 h 619"/>
              <a:gd name="T24" fmla="*/ 106190 w 589"/>
              <a:gd name="T25" fmla="*/ 0 h 619"/>
              <a:gd name="T26" fmla="*/ 164703 w 589"/>
              <a:gd name="T27" fmla="*/ 196575 h 619"/>
              <a:gd name="T28" fmla="*/ 164703 w 589"/>
              <a:gd name="T29" fmla="*/ 196575 h 619"/>
              <a:gd name="T30" fmla="*/ 148810 w 589"/>
              <a:gd name="T31" fmla="*/ 212445 h 619"/>
              <a:gd name="T32" fmla="*/ 63569 w 589"/>
              <a:gd name="T33" fmla="*/ 212445 h 619"/>
              <a:gd name="T34" fmla="*/ 47677 w 589"/>
              <a:gd name="T35" fmla="*/ 196575 h 619"/>
              <a:gd name="T36" fmla="*/ 47677 w 589"/>
              <a:gd name="T37" fmla="*/ 84762 h 619"/>
              <a:gd name="T38" fmla="*/ 106190 w 589"/>
              <a:gd name="T39" fmla="*/ 21281 h 619"/>
              <a:gd name="T40" fmla="*/ 164703 w 589"/>
              <a:gd name="T41" fmla="*/ 84762 h 619"/>
              <a:gd name="T42" fmla="*/ 164703 w 589"/>
              <a:gd name="T43" fmla="*/ 196575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6" name="Freeform 63"/>
          <p:cNvSpPr>
            <a:spLocks noChangeArrowheads="1"/>
          </p:cNvSpPr>
          <p:nvPr/>
        </p:nvSpPr>
        <p:spPr bwMode="auto">
          <a:xfrm>
            <a:off x="10505865" y="1891704"/>
            <a:ext cx="333155" cy="325452"/>
          </a:xfrm>
          <a:custGeom>
            <a:avLst/>
            <a:gdLst>
              <a:gd name="T0" fmla="*/ 0 w 634"/>
              <a:gd name="T1" fmla="*/ 26330 h 619"/>
              <a:gd name="T2" fmla="*/ 0 w 634"/>
              <a:gd name="T3" fmla="*/ 26330 h 619"/>
              <a:gd name="T4" fmla="*/ 0 w 634"/>
              <a:gd name="T5" fmla="*/ 84762 h 619"/>
              <a:gd name="T6" fmla="*/ 16225 w 634"/>
              <a:gd name="T7" fmla="*/ 84762 h 619"/>
              <a:gd name="T8" fmla="*/ 16225 w 634"/>
              <a:gd name="T9" fmla="*/ 26330 h 619"/>
              <a:gd name="T10" fmla="*/ 32090 w 634"/>
              <a:gd name="T11" fmla="*/ 10460 h 619"/>
              <a:gd name="T12" fmla="*/ 85093 w 634"/>
              <a:gd name="T13" fmla="*/ 10460 h 619"/>
              <a:gd name="T14" fmla="*/ 85093 w 634"/>
              <a:gd name="T15" fmla="*/ 0 h 619"/>
              <a:gd name="T16" fmla="*/ 32090 w 634"/>
              <a:gd name="T17" fmla="*/ 0 h 619"/>
              <a:gd name="T18" fmla="*/ 0 w 634"/>
              <a:gd name="T19" fmla="*/ 26330 h 619"/>
              <a:gd name="T20" fmla="*/ 16225 w 634"/>
              <a:gd name="T21" fmla="*/ 196575 h 619"/>
              <a:gd name="T22" fmla="*/ 16225 w 634"/>
              <a:gd name="T23" fmla="*/ 196575 h 619"/>
              <a:gd name="T24" fmla="*/ 16225 w 634"/>
              <a:gd name="T25" fmla="*/ 137783 h 619"/>
              <a:gd name="T26" fmla="*/ 0 w 634"/>
              <a:gd name="T27" fmla="*/ 137783 h 619"/>
              <a:gd name="T28" fmla="*/ 0 w 634"/>
              <a:gd name="T29" fmla="*/ 196575 h 619"/>
              <a:gd name="T30" fmla="*/ 32090 w 634"/>
              <a:gd name="T31" fmla="*/ 222905 h 619"/>
              <a:gd name="T32" fmla="*/ 85093 w 634"/>
              <a:gd name="T33" fmla="*/ 222905 h 619"/>
              <a:gd name="T34" fmla="*/ 85093 w 634"/>
              <a:gd name="T35" fmla="*/ 212445 h 619"/>
              <a:gd name="T36" fmla="*/ 32090 w 634"/>
              <a:gd name="T37" fmla="*/ 212445 h 619"/>
              <a:gd name="T38" fmla="*/ 16225 w 634"/>
              <a:gd name="T39" fmla="*/ 196575 h 619"/>
              <a:gd name="T40" fmla="*/ 212373 w 634"/>
              <a:gd name="T41" fmla="*/ 196575 h 619"/>
              <a:gd name="T42" fmla="*/ 212373 w 634"/>
              <a:gd name="T43" fmla="*/ 196575 h 619"/>
              <a:gd name="T44" fmla="*/ 201916 w 634"/>
              <a:gd name="T45" fmla="*/ 212445 h 619"/>
              <a:gd name="T46" fmla="*/ 143505 w 634"/>
              <a:gd name="T47" fmla="*/ 212445 h 619"/>
              <a:gd name="T48" fmla="*/ 143505 w 634"/>
              <a:gd name="T49" fmla="*/ 222905 h 619"/>
              <a:gd name="T50" fmla="*/ 201916 w 634"/>
              <a:gd name="T51" fmla="*/ 222905 h 619"/>
              <a:gd name="T52" fmla="*/ 228237 w 634"/>
              <a:gd name="T53" fmla="*/ 196575 h 619"/>
              <a:gd name="T54" fmla="*/ 228237 w 634"/>
              <a:gd name="T55" fmla="*/ 137783 h 619"/>
              <a:gd name="T56" fmla="*/ 212373 w 634"/>
              <a:gd name="T57" fmla="*/ 137783 h 619"/>
              <a:gd name="T58" fmla="*/ 212373 w 634"/>
              <a:gd name="T59" fmla="*/ 196575 h 619"/>
              <a:gd name="T60" fmla="*/ 201916 w 634"/>
              <a:gd name="T61" fmla="*/ 0 h 619"/>
              <a:gd name="T62" fmla="*/ 201916 w 634"/>
              <a:gd name="T63" fmla="*/ 0 h 619"/>
              <a:gd name="T64" fmla="*/ 143505 w 634"/>
              <a:gd name="T65" fmla="*/ 0 h 619"/>
              <a:gd name="T66" fmla="*/ 143505 w 634"/>
              <a:gd name="T67" fmla="*/ 10460 h 619"/>
              <a:gd name="T68" fmla="*/ 201916 w 634"/>
              <a:gd name="T69" fmla="*/ 10460 h 619"/>
              <a:gd name="T70" fmla="*/ 212373 w 634"/>
              <a:gd name="T71" fmla="*/ 26330 h 619"/>
              <a:gd name="T72" fmla="*/ 212373 w 634"/>
              <a:gd name="T73" fmla="*/ 84762 h 619"/>
              <a:gd name="T74" fmla="*/ 228237 w 634"/>
              <a:gd name="T75" fmla="*/ 84762 h 619"/>
              <a:gd name="T76" fmla="*/ 228237 w 634"/>
              <a:gd name="T77" fmla="*/ 26330 h 619"/>
              <a:gd name="T78" fmla="*/ 201916 w 634"/>
              <a:gd name="T79" fmla="*/ 0 h 6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7" name="Freeform 64"/>
          <p:cNvSpPr>
            <a:spLocks noChangeArrowheads="1"/>
          </p:cNvSpPr>
          <p:nvPr/>
        </p:nvSpPr>
        <p:spPr bwMode="auto">
          <a:xfrm>
            <a:off x="9980135" y="1899408"/>
            <a:ext cx="310045" cy="310046"/>
          </a:xfrm>
          <a:custGeom>
            <a:avLst/>
            <a:gdLst>
              <a:gd name="T0" fmla="*/ 106371 w 590"/>
              <a:gd name="T1" fmla="*/ 0 h 589"/>
              <a:gd name="T2" fmla="*/ 106371 w 590"/>
              <a:gd name="T3" fmla="*/ 0 h 589"/>
              <a:gd name="T4" fmla="*/ 0 w 590"/>
              <a:gd name="T5" fmla="*/ 106168 h 589"/>
              <a:gd name="T6" fmla="*/ 106371 w 590"/>
              <a:gd name="T7" fmla="*/ 212336 h 589"/>
              <a:gd name="T8" fmla="*/ 212380 w 590"/>
              <a:gd name="T9" fmla="*/ 106168 h 589"/>
              <a:gd name="T10" fmla="*/ 106371 w 590"/>
              <a:gd name="T11" fmla="*/ 0 h 589"/>
              <a:gd name="T12" fmla="*/ 116827 w 590"/>
              <a:gd name="T13" fmla="*/ 196447 h 589"/>
              <a:gd name="T14" fmla="*/ 116827 w 590"/>
              <a:gd name="T15" fmla="*/ 196447 h 589"/>
              <a:gd name="T16" fmla="*/ 116827 w 590"/>
              <a:gd name="T17" fmla="*/ 164669 h 589"/>
              <a:gd name="T18" fmla="*/ 106371 w 590"/>
              <a:gd name="T19" fmla="*/ 153835 h 589"/>
              <a:gd name="T20" fmla="*/ 100962 w 590"/>
              <a:gd name="T21" fmla="*/ 164669 h 589"/>
              <a:gd name="T22" fmla="*/ 100962 w 590"/>
              <a:gd name="T23" fmla="*/ 196447 h 589"/>
              <a:gd name="T24" fmla="*/ 16226 w 590"/>
              <a:gd name="T25" fmla="*/ 111585 h 589"/>
              <a:gd name="T26" fmla="*/ 53366 w 590"/>
              <a:gd name="T27" fmla="*/ 111585 h 589"/>
              <a:gd name="T28" fmla="*/ 58414 w 590"/>
              <a:gd name="T29" fmla="*/ 106168 h 589"/>
              <a:gd name="T30" fmla="*/ 53366 w 590"/>
              <a:gd name="T31" fmla="*/ 100751 h 589"/>
              <a:gd name="T32" fmla="*/ 16226 w 590"/>
              <a:gd name="T33" fmla="*/ 100751 h 589"/>
              <a:gd name="T34" fmla="*/ 100962 w 590"/>
              <a:gd name="T35" fmla="*/ 15889 h 589"/>
              <a:gd name="T36" fmla="*/ 100962 w 590"/>
              <a:gd name="T37" fmla="*/ 47667 h 589"/>
              <a:gd name="T38" fmla="*/ 106371 w 590"/>
              <a:gd name="T39" fmla="*/ 58501 h 589"/>
              <a:gd name="T40" fmla="*/ 116827 w 590"/>
              <a:gd name="T41" fmla="*/ 47667 h 589"/>
              <a:gd name="T42" fmla="*/ 116827 w 590"/>
              <a:gd name="T43" fmla="*/ 15889 h 589"/>
              <a:gd name="T44" fmla="*/ 201924 w 590"/>
              <a:gd name="T45" fmla="*/ 100751 h 589"/>
              <a:gd name="T46" fmla="*/ 164784 w 590"/>
              <a:gd name="T47" fmla="*/ 100751 h 589"/>
              <a:gd name="T48" fmla="*/ 159375 w 590"/>
              <a:gd name="T49" fmla="*/ 106168 h 589"/>
              <a:gd name="T50" fmla="*/ 164784 w 590"/>
              <a:gd name="T51" fmla="*/ 111585 h 589"/>
              <a:gd name="T52" fmla="*/ 201924 w 590"/>
              <a:gd name="T53" fmla="*/ 111585 h 589"/>
              <a:gd name="T54" fmla="*/ 116827 w 590"/>
              <a:gd name="T55" fmla="*/ 196447 h 5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8" name="Freeform 65"/>
          <p:cNvSpPr>
            <a:spLocks noChangeArrowheads="1"/>
          </p:cNvSpPr>
          <p:nvPr/>
        </p:nvSpPr>
        <p:spPr bwMode="auto">
          <a:xfrm>
            <a:off x="9446703" y="1882077"/>
            <a:ext cx="323525" cy="325451"/>
          </a:xfrm>
          <a:custGeom>
            <a:avLst/>
            <a:gdLst>
              <a:gd name="T0" fmla="*/ 173935 w 619"/>
              <a:gd name="T1" fmla="*/ 21281 h 619"/>
              <a:gd name="T2" fmla="*/ 173935 w 619"/>
              <a:gd name="T3" fmla="*/ 21281 h 619"/>
              <a:gd name="T4" fmla="*/ 79257 w 619"/>
              <a:gd name="T5" fmla="*/ 42561 h 619"/>
              <a:gd name="T6" fmla="*/ 52718 w 619"/>
              <a:gd name="T7" fmla="*/ 90172 h 619"/>
              <a:gd name="T8" fmla="*/ 0 w 619"/>
              <a:gd name="T9" fmla="*/ 127683 h 619"/>
              <a:gd name="T10" fmla="*/ 52718 w 619"/>
              <a:gd name="T11" fmla="*/ 159423 h 619"/>
              <a:gd name="T12" fmla="*/ 68498 w 619"/>
              <a:gd name="T13" fmla="*/ 207034 h 619"/>
              <a:gd name="T14" fmla="*/ 116196 w 619"/>
              <a:gd name="T15" fmla="*/ 191164 h 619"/>
              <a:gd name="T16" fmla="*/ 168914 w 619"/>
              <a:gd name="T17" fmla="*/ 222904 h 619"/>
              <a:gd name="T18" fmla="*/ 173935 w 619"/>
              <a:gd name="T19" fmla="*/ 159423 h 619"/>
              <a:gd name="T20" fmla="*/ 200473 w 619"/>
              <a:gd name="T21" fmla="*/ 111452 h 619"/>
              <a:gd name="T22" fmla="*/ 173935 w 619"/>
              <a:gd name="T23" fmla="*/ 21281 h 619"/>
              <a:gd name="T24" fmla="*/ 73877 w 619"/>
              <a:gd name="T25" fmla="*/ 191164 h 619"/>
              <a:gd name="T26" fmla="*/ 73877 w 619"/>
              <a:gd name="T27" fmla="*/ 191164 h 619"/>
              <a:gd name="T28" fmla="*/ 68498 w 619"/>
              <a:gd name="T29" fmla="*/ 164473 h 619"/>
              <a:gd name="T30" fmla="*/ 105437 w 619"/>
              <a:gd name="T31" fmla="*/ 185754 h 619"/>
              <a:gd name="T32" fmla="*/ 73877 w 619"/>
              <a:gd name="T33" fmla="*/ 191164 h 619"/>
              <a:gd name="T34" fmla="*/ 190073 w 619"/>
              <a:gd name="T35" fmla="*/ 106403 h 619"/>
              <a:gd name="T36" fmla="*/ 190073 w 619"/>
              <a:gd name="T37" fmla="*/ 106403 h 619"/>
              <a:gd name="T38" fmla="*/ 163535 w 619"/>
              <a:gd name="T39" fmla="*/ 154013 h 619"/>
              <a:gd name="T40" fmla="*/ 158155 w 619"/>
              <a:gd name="T41" fmla="*/ 201984 h 619"/>
              <a:gd name="T42" fmla="*/ 26180 w 619"/>
              <a:gd name="T43" fmla="*/ 127683 h 619"/>
              <a:gd name="T44" fmla="*/ 63119 w 619"/>
              <a:gd name="T45" fmla="*/ 100992 h 619"/>
              <a:gd name="T46" fmla="*/ 95037 w 619"/>
              <a:gd name="T47" fmla="*/ 53021 h 619"/>
              <a:gd name="T48" fmla="*/ 168914 w 619"/>
              <a:gd name="T49" fmla="*/ 31740 h 619"/>
              <a:gd name="T50" fmla="*/ 190073 w 619"/>
              <a:gd name="T51" fmla="*/ 106403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9" name="Freeform 66"/>
          <p:cNvSpPr>
            <a:spLocks noChangeArrowheads="1"/>
          </p:cNvSpPr>
          <p:nvPr/>
        </p:nvSpPr>
        <p:spPr bwMode="auto">
          <a:xfrm>
            <a:off x="8920974" y="1899408"/>
            <a:ext cx="286936" cy="310046"/>
          </a:xfrm>
          <a:custGeom>
            <a:avLst/>
            <a:gdLst>
              <a:gd name="T0" fmla="*/ 170151 w 545"/>
              <a:gd name="T1" fmla="*/ 127474 h 589"/>
              <a:gd name="T2" fmla="*/ 170151 w 545"/>
              <a:gd name="T3" fmla="*/ 127474 h 589"/>
              <a:gd name="T4" fmla="*/ 170151 w 545"/>
              <a:gd name="T5" fmla="*/ 68973 h 589"/>
              <a:gd name="T6" fmla="*/ 100790 w 545"/>
              <a:gd name="T7" fmla="*/ 0 h 589"/>
              <a:gd name="T8" fmla="*/ 26372 w 545"/>
              <a:gd name="T9" fmla="*/ 68973 h 589"/>
              <a:gd name="T10" fmla="*/ 26372 w 545"/>
              <a:gd name="T11" fmla="*/ 127474 h 589"/>
              <a:gd name="T12" fmla="*/ 0 w 545"/>
              <a:gd name="T13" fmla="*/ 185974 h 589"/>
              <a:gd name="T14" fmla="*/ 63581 w 545"/>
              <a:gd name="T15" fmla="*/ 185974 h 589"/>
              <a:gd name="T16" fmla="*/ 100790 w 545"/>
              <a:gd name="T17" fmla="*/ 212336 h 589"/>
              <a:gd name="T18" fmla="*/ 132581 w 545"/>
              <a:gd name="T19" fmla="*/ 185974 h 589"/>
              <a:gd name="T20" fmla="*/ 196523 w 545"/>
              <a:gd name="T21" fmla="*/ 185974 h 589"/>
              <a:gd name="T22" fmla="*/ 170151 w 545"/>
              <a:gd name="T23" fmla="*/ 127474 h 589"/>
              <a:gd name="T24" fmla="*/ 100790 w 545"/>
              <a:gd name="T25" fmla="*/ 196447 h 589"/>
              <a:gd name="T26" fmla="*/ 100790 w 545"/>
              <a:gd name="T27" fmla="*/ 196447 h 589"/>
              <a:gd name="T28" fmla="*/ 79476 w 545"/>
              <a:gd name="T29" fmla="*/ 185974 h 589"/>
              <a:gd name="T30" fmla="*/ 117047 w 545"/>
              <a:gd name="T31" fmla="*/ 185974 h 589"/>
              <a:gd name="T32" fmla="*/ 100790 w 545"/>
              <a:gd name="T33" fmla="*/ 196447 h 589"/>
              <a:gd name="T34" fmla="*/ 20953 w 545"/>
              <a:gd name="T35" fmla="*/ 170085 h 589"/>
              <a:gd name="T36" fmla="*/ 20953 w 545"/>
              <a:gd name="T37" fmla="*/ 170085 h 589"/>
              <a:gd name="T38" fmla="*/ 42267 w 545"/>
              <a:gd name="T39" fmla="*/ 127474 h 589"/>
              <a:gd name="T40" fmla="*/ 42267 w 545"/>
              <a:gd name="T41" fmla="*/ 68973 h 589"/>
              <a:gd name="T42" fmla="*/ 100790 w 545"/>
              <a:gd name="T43" fmla="*/ 15889 h 589"/>
              <a:gd name="T44" fmla="*/ 153895 w 545"/>
              <a:gd name="T45" fmla="*/ 68973 h 589"/>
              <a:gd name="T46" fmla="*/ 153895 w 545"/>
              <a:gd name="T47" fmla="*/ 127474 h 589"/>
              <a:gd name="T48" fmla="*/ 175209 w 545"/>
              <a:gd name="T49" fmla="*/ 170085 h 589"/>
              <a:gd name="T50" fmla="*/ 20953 w 545"/>
              <a:gd name="T51" fmla="*/ 170085 h 5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0" name="Freeform 67"/>
          <p:cNvSpPr>
            <a:spLocks noChangeArrowheads="1"/>
          </p:cNvSpPr>
          <p:nvPr/>
        </p:nvSpPr>
        <p:spPr bwMode="auto">
          <a:xfrm>
            <a:off x="8364433" y="1891704"/>
            <a:ext cx="333155" cy="325452"/>
          </a:xfrm>
          <a:custGeom>
            <a:avLst/>
            <a:gdLst>
              <a:gd name="T0" fmla="*/ 217420 w 634"/>
              <a:gd name="T1" fmla="*/ 180344 h 619"/>
              <a:gd name="T2" fmla="*/ 217420 w 634"/>
              <a:gd name="T3" fmla="*/ 180344 h 619"/>
              <a:gd name="T4" fmla="*/ 196147 w 634"/>
              <a:gd name="T5" fmla="*/ 180344 h 619"/>
              <a:gd name="T6" fmla="*/ 196147 w 634"/>
              <a:gd name="T7" fmla="*/ 63842 h 619"/>
              <a:gd name="T8" fmla="*/ 185691 w 634"/>
              <a:gd name="T9" fmla="*/ 74302 h 619"/>
              <a:gd name="T10" fmla="*/ 185691 w 634"/>
              <a:gd name="T11" fmla="*/ 180344 h 619"/>
              <a:gd name="T12" fmla="*/ 53003 w 634"/>
              <a:gd name="T13" fmla="*/ 180344 h 619"/>
              <a:gd name="T14" fmla="*/ 206964 w 634"/>
              <a:gd name="T15" fmla="*/ 21281 h 619"/>
              <a:gd name="T16" fmla="*/ 196147 w 634"/>
              <a:gd name="T17" fmla="*/ 10460 h 619"/>
              <a:gd name="T18" fmla="*/ 42186 w 634"/>
              <a:gd name="T19" fmla="*/ 169884 h 619"/>
              <a:gd name="T20" fmla="*/ 42186 w 634"/>
              <a:gd name="T21" fmla="*/ 42561 h 619"/>
              <a:gd name="T22" fmla="*/ 143144 w 634"/>
              <a:gd name="T23" fmla="*/ 42561 h 619"/>
              <a:gd name="T24" fmla="*/ 153601 w 634"/>
              <a:gd name="T25" fmla="*/ 26330 h 619"/>
              <a:gd name="T26" fmla="*/ 42186 w 634"/>
              <a:gd name="T27" fmla="*/ 26330 h 619"/>
              <a:gd name="T28" fmla="*/ 42186 w 634"/>
              <a:gd name="T29" fmla="*/ 5410 h 619"/>
              <a:gd name="T30" fmla="*/ 37138 w 634"/>
              <a:gd name="T31" fmla="*/ 0 h 619"/>
              <a:gd name="T32" fmla="*/ 26321 w 634"/>
              <a:gd name="T33" fmla="*/ 5410 h 619"/>
              <a:gd name="T34" fmla="*/ 26321 w 634"/>
              <a:gd name="T35" fmla="*/ 26330 h 619"/>
              <a:gd name="T36" fmla="*/ 5048 w 634"/>
              <a:gd name="T37" fmla="*/ 26330 h 619"/>
              <a:gd name="T38" fmla="*/ 0 w 634"/>
              <a:gd name="T39" fmla="*/ 31741 h 619"/>
              <a:gd name="T40" fmla="*/ 5048 w 634"/>
              <a:gd name="T41" fmla="*/ 42561 h 619"/>
              <a:gd name="T42" fmla="*/ 26321 w 634"/>
              <a:gd name="T43" fmla="*/ 42561 h 619"/>
              <a:gd name="T44" fmla="*/ 26321 w 634"/>
              <a:gd name="T45" fmla="*/ 180344 h 619"/>
              <a:gd name="T46" fmla="*/ 26321 w 634"/>
              <a:gd name="T47" fmla="*/ 196575 h 619"/>
              <a:gd name="T48" fmla="*/ 42186 w 634"/>
              <a:gd name="T49" fmla="*/ 196575 h 619"/>
              <a:gd name="T50" fmla="*/ 185691 w 634"/>
              <a:gd name="T51" fmla="*/ 196575 h 619"/>
              <a:gd name="T52" fmla="*/ 185691 w 634"/>
              <a:gd name="T53" fmla="*/ 217495 h 619"/>
              <a:gd name="T54" fmla="*/ 191099 w 634"/>
              <a:gd name="T55" fmla="*/ 222905 h 619"/>
              <a:gd name="T56" fmla="*/ 196147 w 634"/>
              <a:gd name="T57" fmla="*/ 217495 h 619"/>
              <a:gd name="T58" fmla="*/ 196147 w 634"/>
              <a:gd name="T59" fmla="*/ 196575 h 619"/>
              <a:gd name="T60" fmla="*/ 217420 w 634"/>
              <a:gd name="T61" fmla="*/ 196575 h 619"/>
              <a:gd name="T62" fmla="*/ 228237 w 634"/>
              <a:gd name="T63" fmla="*/ 191165 h 619"/>
              <a:gd name="T64" fmla="*/ 217420 w 634"/>
              <a:gd name="T65" fmla="*/ 180344 h 6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1" name="Freeform 68"/>
          <p:cNvSpPr>
            <a:spLocks noChangeArrowheads="1"/>
          </p:cNvSpPr>
          <p:nvPr/>
        </p:nvSpPr>
        <p:spPr bwMode="auto">
          <a:xfrm>
            <a:off x="7832927" y="1891704"/>
            <a:ext cx="323525" cy="325452"/>
          </a:xfrm>
          <a:custGeom>
            <a:avLst/>
            <a:gdLst>
              <a:gd name="T0" fmla="*/ 200473 w 619"/>
              <a:gd name="T1" fmla="*/ 169884 h 619"/>
              <a:gd name="T2" fmla="*/ 200473 w 619"/>
              <a:gd name="T3" fmla="*/ 169884 h 619"/>
              <a:gd name="T4" fmla="*/ 200473 w 619"/>
              <a:gd name="T5" fmla="*/ 53021 h 619"/>
              <a:gd name="T6" fmla="*/ 221632 w 619"/>
              <a:gd name="T7" fmla="*/ 26330 h 619"/>
              <a:gd name="T8" fmla="*/ 195452 w 619"/>
              <a:gd name="T9" fmla="*/ 0 h 619"/>
              <a:gd name="T10" fmla="*/ 168914 w 619"/>
              <a:gd name="T11" fmla="*/ 21281 h 619"/>
              <a:gd name="T12" fmla="*/ 52718 w 619"/>
              <a:gd name="T13" fmla="*/ 21281 h 619"/>
              <a:gd name="T14" fmla="*/ 26180 w 619"/>
              <a:gd name="T15" fmla="*/ 0 h 619"/>
              <a:gd name="T16" fmla="*/ 0 w 619"/>
              <a:gd name="T17" fmla="*/ 26330 h 619"/>
              <a:gd name="T18" fmla="*/ 21159 w 619"/>
              <a:gd name="T19" fmla="*/ 53021 h 619"/>
              <a:gd name="T20" fmla="*/ 21159 w 619"/>
              <a:gd name="T21" fmla="*/ 169884 h 619"/>
              <a:gd name="T22" fmla="*/ 0 w 619"/>
              <a:gd name="T23" fmla="*/ 196575 h 619"/>
              <a:gd name="T24" fmla="*/ 26180 w 619"/>
              <a:gd name="T25" fmla="*/ 222905 h 619"/>
              <a:gd name="T26" fmla="*/ 52718 w 619"/>
              <a:gd name="T27" fmla="*/ 201625 h 619"/>
              <a:gd name="T28" fmla="*/ 168914 w 619"/>
              <a:gd name="T29" fmla="*/ 201625 h 619"/>
              <a:gd name="T30" fmla="*/ 195452 w 619"/>
              <a:gd name="T31" fmla="*/ 222905 h 619"/>
              <a:gd name="T32" fmla="*/ 221632 w 619"/>
              <a:gd name="T33" fmla="*/ 196575 h 619"/>
              <a:gd name="T34" fmla="*/ 200473 w 619"/>
              <a:gd name="T35" fmla="*/ 169884 h 619"/>
              <a:gd name="T36" fmla="*/ 195452 w 619"/>
              <a:gd name="T37" fmla="*/ 10460 h 619"/>
              <a:gd name="T38" fmla="*/ 195452 w 619"/>
              <a:gd name="T39" fmla="*/ 10460 h 619"/>
              <a:gd name="T40" fmla="*/ 211232 w 619"/>
              <a:gd name="T41" fmla="*/ 26330 h 619"/>
              <a:gd name="T42" fmla="*/ 195452 w 619"/>
              <a:gd name="T43" fmla="*/ 42561 h 619"/>
              <a:gd name="T44" fmla="*/ 179314 w 619"/>
              <a:gd name="T45" fmla="*/ 26330 h 619"/>
              <a:gd name="T46" fmla="*/ 195452 w 619"/>
              <a:gd name="T47" fmla="*/ 10460 h 619"/>
              <a:gd name="T48" fmla="*/ 10400 w 619"/>
              <a:gd name="T49" fmla="*/ 26330 h 619"/>
              <a:gd name="T50" fmla="*/ 10400 w 619"/>
              <a:gd name="T51" fmla="*/ 26330 h 619"/>
              <a:gd name="T52" fmla="*/ 26180 w 619"/>
              <a:gd name="T53" fmla="*/ 10460 h 619"/>
              <a:gd name="T54" fmla="*/ 42318 w 619"/>
              <a:gd name="T55" fmla="*/ 26330 h 619"/>
              <a:gd name="T56" fmla="*/ 26180 w 619"/>
              <a:gd name="T57" fmla="*/ 42561 h 619"/>
              <a:gd name="T58" fmla="*/ 10400 w 619"/>
              <a:gd name="T59" fmla="*/ 26330 h 619"/>
              <a:gd name="T60" fmla="*/ 26180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26180 w 619"/>
              <a:gd name="T67" fmla="*/ 180344 h 619"/>
              <a:gd name="T68" fmla="*/ 42318 w 619"/>
              <a:gd name="T69" fmla="*/ 196575 h 619"/>
              <a:gd name="T70" fmla="*/ 26180 w 619"/>
              <a:gd name="T71" fmla="*/ 212445 h 619"/>
              <a:gd name="T72" fmla="*/ 168914 w 619"/>
              <a:gd name="T73" fmla="*/ 191165 h 619"/>
              <a:gd name="T74" fmla="*/ 168914 w 619"/>
              <a:gd name="T75" fmla="*/ 191165 h 619"/>
              <a:gd name="T76" fmla="*/ 52718 w 619"/>
              <a:gd name="T77" fmla="*/ 191165 h 619"/>
              <a:gd name="T78" fmla="*/ 31559 w 619"/>
              <a:gd name="T79" fmla="*/ 169884 h 619"/>
              <a:gd name="T80" fmla="*/ 31559 w 619"/>
              <a:gd name="T81" fmla="*/ 53021 h 619"/>
              <a:gd name="T82" fmla="*/ 52718 w 619"/>
              <a:gd name="T83" fmla="*/ 31741 h 619"/>
              <a:gd name="T84" fmla="*/ 168914 w 619"/>
              <a:gd name="T85" fmla="*/ 31741 h 619"/>
              <a:gd name="T86" fmla="*/ 190073 w 619"/>
              <a:gd name="T87" fmla="*/ 53021 h 619"/>
              <a:gd name="T88" fmla="*/ 190073 w 619"/>
              <a:gd name="T89" fmla="*/ 169884 h 619"/>
              <a:gd name="T90" fmla="*/ 168914 w 619"/>
              <a:gd name="T91" fmla="*/ 191165 h 619"/>
              <a:gd name="T92" fmla="*/ 195452 w 619"/>
              <a:gd name="T93" fmla="*/ 212445 h 619"/>
              <a:gd name="T94" fmla="*/ 195452 w 619"/>
              <a:gd name="T95" fmla="*/ 212445 h 619"/>
              <a:gd name="T96" fmla="*/ 179314 w 619"/>
              <a:gd name="T97" fmla="*/ 196575 h 619"/>
              <a:gd name="T98" fmla="*/ 195452 w 619"/>
              <a:gd name="T99" fmla="*/ 180344 h 619"/>
              <a:gd name="T100" fmla="*/ 211232 w 619"/>
              <a:gd name="T101" fmla="*/ 196575 h 619"/>
              <a:gd name="T102" fmla="*/ 195452 w 619"/>
              <a:gd name="T103" fmla="*/ 212445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2" name="Freeform 69"/>
          <p:cNvSpPr>
            <a:spLocks noChangeArrowheads="1"/>
          </p:cNvSpPr>
          <p:nvPr/>
        </p:nvSpPr>
        <p:spPr bwMode="auto">
          <a:xfrm>
            <a:off x="7353416" y="1968734"/>
            <a:ext cx="207981" cy="184873"/>
          </a:xfrm>
          <a:custGeom>
            <a:avLst/>
            <a:gdLst>
              <a:gd name="T0" fmla="*/ 10730 w 399"/>
              <a:gd name="T1" fmla="*/ 15764 h 354"/>
              <a:gd name="T2" fmla="*/ 10730 w 399"/>
              <a:gd name="T3" fmla="*/ 15764 h 354"/>
              <a:gd name="T4" fmla="*/ 136985 w 399"/>
              <a:gd name="T5" fmla="*/ 15764 h 354"/>
              <a:gd name="T6" fmla="*/ 142350 w 399"/>
              <a:gd name="T7" fmla="*/ 10748 h 354"/>
              <a:gd name="T8" fmla="*/ 136985 w 399"/>
              <a:gd name="T9" fmla="*/ 0 h 354"/>
              <a:gd name="T10" fmla="*/ 10730 w 399"/>
              <a:gd name="T11" fmla="*/ 0 h 354"/>
              <a:gd name="T12" fmla="*/ 0 w 399"/>
              <a:gd name="T13" fmla="*/ 10748 h 354"/>
              <a:gd name="T14" fmla="*/ 10730 w 399"/>
              <a:gd name="T15" fmla="*/ 15764 h 354"/>
              <a:gd name="T16" fmla="*/ 136985 w 399"/>
              <a:gd name="T17" fmla="*/ 116078 h 354"/>
              <a:gd name="T18" fmla="*/ 136985 w 399"/>
              <a:gd name="T19" fmla="*/ 116078 h 354"/>
              <a:gd name="T20" fmla="*/ 10730 w 399"/>
              <a:gd name="T21" fmla="*/ 116078 h 354"/>
              <a:gd name="T22" fmla="*/ 0 w 399"/>
              <a:gd name="T23" fmla="*/ 121452 h 354"/>
              <a:gd name="T24" fmla="*/ 10730 w 399"/>
              <a:gd name="T25" fmla="*/ 126468 h 354"/>
              <a:gd name="T26" fmla="*/ 136985 w 399"/>
              <a:gd name="T27" fmla="*/ 126468 h 354"/>
              <a:gd name="T28" fmla="*/ 142350 w 399"/>
              <a:gd name="T29" fmla="*/ 121452 h 354"/>
              <a:gd name="T30" fmla="*/ 136985 w 399"/>
              <a:gd name="T31" fmla="*/ 116078 h 354"/>
              <a:gd name="T32" fmla="*/ 136985 w 399"/>
              <a:gd name="T33" fmla="*/ 58039 h 354"/>
              <a:gd name="T34" fmla="*/ 136985 w 399"/>
              <a:gd name="T35" fmla="*/ 58039 h 354"/>
              <a:gd name="T36" fmla="*/ 10730 w 399"/>
              <a:gd name="T37" fmla="*/ 58039 h 354"/>
              <a:gd name="T38" fmla="*/ 0 w 399"/>
              <a:gd name="T39" fmla="*/ 63413 h 354"/>
              <a:gd name="T40" fmla="*/ 10730 w 399"/>
              <a:gd name="T41" fmla="*/ 73803 h 354"/>
              <a:gd name="T42" fmla="*/ 136985 w 399"/>
              <a:gd name="T43" fmla="*/ 73803 h 354"/>
              <a:gd name="T44" fmla="*/ 142350 w 399"/>
              <a:gd name="T45" fmla="*/ 63413 h 354"/>
              <a:gd name="T46" fmla="*/ 136985 w 399"/>
              <a:gd name="T47" fmla="*/ 58039 h 35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3" name="Freeform 70"/>
          <p:cNvSpPr>
            <a:spLocks noChangeArrowheads="1"/>
          </p:cNvSpPr>
          <p:nvPr/>
        </p:nvSpPr>
        <p:spPr bwMode="auto">
          <a:xfrm>
            <a:off x="6760286" y="1891704"/>
            <a:ext cx="333154" cy="325452"/>
          </a:xfrm>
          <a:custGeom>
            <a:avLst/>
            <a:gdLst>
              <a:gd name="T0" fmla="*/ 228236 w 634"/>
              <a:gd name="T1" fmla="*/ 84762 h 619"/>
              <a:gd name="T2" fmla="*/ 148552 w 634"/>
              <a:gd name="T3" fmla="*/ 74302 h 619"/>
              <a:gd name="T4" fmla="*/ 111414 w 634"/>
              <a:gd name="T5" fmla="*/ 0 h 619"/>
              <a:gd name="T6" fmla="*/ 79324 w 634"/>
              <a:gd name="T7" fmla="*/ 74302 h 619"/>
              <a:gd name="T8" fmla="*/ 0 w 634"/>
              <a:gd name="T9" fmla="*/ 84762 h 619"/>
              <a:gd name="T10" fmla="*/ 58411 w 634"/>
              <a:gd name="T11" fmla="*/ 143554 h 619"/>
              <a:gd name="T12" fmla="*/ 42186 w 634"/>
              <a:gd name="T13" fmla="*/ 222905 h 619"/>
              <a:gd name="T14" fmla="*/ 111414 w 634"/>
              <a:gd name="T15" fmla="*/ 185754 h 619"/>
              <a:gd name="T16" fmla="*/ 185690 w 634"/>
              <a:gd name="T17" fmla="*/ 222905 h 619"/>
              <a:gd name="T18" fmla="*/ 169825 w 634"/>
              <a:gd name="T19" fmla="*/ 143554 h 619"/>
              <a:gd name="T20" fmla="*/ 228236 w 634"/>
              <a:gd name="T21" fmla="*/ 84762 h 619"/>
              <a:gd name="T22" fmla="*/ 111414 w 634"/>
              <a:gd name="T23" fmla="*/ 169884 h 619"/>
              <a:gd name="T24" fmla="*/ 58411 w 634"/>
              <a:gd name="T25" fmla="*/ 196575 h 619"/>
              <a:gd name="T26" fmla="*/ 68868 w 634"/>
              <a:gd name="T27" fmla="*/ 137783 h 619"/>
              <a:gd name="T28" fmla="*/ 26321 w 634"/>
              <a:gd name="T29" fmla="*/ 95582 h 619"/>
              <a:gd name="T30" fmla="*/ 84732 w 634"/>
              <a:gd name="T31" fmla="*/ 84762 h 619"/>
              <a:gd name="T32" fmla="*/ 111414 w 634"/>
              <a:gd name="T33" fmla="*/ 26330 h 619"/>
              <a:gd name="T34" fmla="*/ 138096 w 634"/>
              <a:gd name="T35" fmla="*/ 84762 h 619"/>
              <a:gd name="T36" fmla="*/ 201555 w 634"/>
              <a:gd name="T37" fmla="*/ 95582 h 619"/>
              <a:gd name="T38" fmla="*/ 153600 w 634"/>
              <a:gd name="T39" fmla="*/ 137783 h 619"/>
              <a:gd name="T40" fmla="*/ 164417 w 634"/>
              <a:gd name="T41" fmla="*/ 201625 h 619"/>
              <a:gd name="T42" fmla="*/ 111414 w 634"/>
              <a:gd name="T43" fmla="*/ 169884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4" name="Freeform 71"/>
          <p:cNvSpPr>
            <a:spLocks noChangeArrowheads="1"/>
          </p:cNvSpPr>
          <p:nvPr/>
        </p:nvSpPr>
        <p:spPr bwMode="auto">
          <a:xfrm>
            <a:off x="6224929" y="1899408"/>
            <a:ext cx="323525" cy="317749"/>
          </a:xfrm>
          <a:custGeom>
            <a:avLst/>
            <a:gdLst>
              <a:gd name="T0" fmla="*/ 168914 w 619"/>
              <a:gd name="T1" fmla="*/ 0 h 604"/>
              <a:gd name="T2" fmla="*/ 168914 w 619"/>
              <a:gd name="T3" fmla="*/ 0 h 604"/>
              <a:gd name="T4" fmla="*/ 110816 w 619"/>
              <a:gd name="T5" fmla="*/ 26346 h 604"/>
              <a:gd name="T6" fmla="*/ 52718 w 619"/>
              <a:gd name="T7" fmla="*/ 0 h 604"/>
              <a:gd name="T8" fmla="*/ 0 w 619"/>
              <a:gd name="T9" fmla="*/ 58465 h 604"/>
              <a:gd name="T10" fmla="*/ 10400 w 619"/>
              <a:gd name="T11" fmla="*/ 100690 h 604"/>
              <a:gd name="T12" fmla="*/ 100416 w 619"/>
              <a:gd name="T13" fmla="*/ 207155 h 604"/>
              <a:gd name="T14" fmla="*/ 121575 w 619"/>
              <a:gd name="T15" fmla="*/ 207155 h 604"/>
              <a:gd name="T16" fmla="*/ 211232 w 619"/>
              <a:gd name="T17" fmla="*/ 100690 h 604"/>
              <a:gd name="T18" fmla="*/ 221632 w 619"/>
              <a:gd name="T19" fmla="*/ 58465 h 604"/>
              <a:gd name="T20" fmla="*/ 168914 w 619"/>
              <a:gd name="T21" fmla="*/ 0 h 604"/>
              <a:gd name="T22" fmla="*/ 195094 w 619"/>
              <a:gd name="T23" fmla="*/ 95638 h 604"/>
              <a:gd name="T24" fmla="*/ 195094 w 619"/>
              <a:gd name="T25" fmla="*/ 95638 h 604"/>
              <a:gd name="T26" fmla="*/ 110816 w 619"/>
              <a:gd name="T27" fmla="*/ 196328 h 604"/>
              <a:gd name="T28" fmla="*/ 26180 w 619"/>
              <a:gd name="T29" fmla="*/ 95638 h 604"/>
              <a:gd name="T30" fmla="*/ 10400 w 619"/>
              <a:gd name="T31" fmla="*/ 58465 h 604"/>
              <a:gd name="T32" fmla="*/ 52718 w 619"/>
              <a:gd name="T33" fmla="*/ 10466 h 604"/>
              <a:gd name="T34" fmla="*/ 110816 w 619"/>
              <a:gd name="T35" fmla="*/ 47638 h 604"/>
              <a:gd name="T36" fmla="*/ 168914 w 619"/>
              <a:gd name="T37" fmla="*/ 10466 h 604"/>
              <a:gd name="T38" fmla="*/ 211232 w 619"/>
              <a:gd name="T39" fmla="*/ 58465 h 604"/>
              <a:gd name="T40" fmla="*/ 195094 w 619"/>
              <a:gd name="T41" fmla="*/ 95638 h 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5" name="Freeform 72"/>
          <p:cNvSpPr>
            <a:spLocks noChangeArrowheads="1"/>
          </p:cNvSpPr>
          <p:nvPr/>
        </p:nvSpPr>
        <p:spPr bwMode="auto">
          <a:xfrm>
            <a:off x="11091290" y="1350571"/>
            <a:ext cx="231090" cy="333154"/>
          </a:xfrm>
          <a:custGeom>
            <a:avLst/>
            <a:gdLst>
              <a:gd name="T0" fmla="*/ 79104 w 443"/>
              <a:gd name="T1" fmla="*/ 116798 h 634"/>
              <a:gd name="T2" fmla="*/ 79104 w 443"/>
              <a:gd name="T3" fmla="*/ 116798 h 634"/>
              <a:gd name="T4" fmla="*/ 158207 w 443"/>
              <a:gd name="T5" fmla="*/ 10815 h 634"/>
              <a:gd name="T6" fmla="*/ 115971 w 443"/>
              <a:gd name="T7" fmla="*/ 0 h 634"/>
              <a:gd name="T8" fmla="*/ 0 w 443"/>
              <a:gd name="T9" fmla="*/ 116798 h 634"/>
              <a:gd name="T10" fmla="*/ 115971 w 443"/>
              <a:gd name="T11" fmla="*/ 228190 h 634"/>
              <a:gd name="T12" fmla="*/ 158207 w 443"/>
              <a:gd name="T13" fmla="*/ 223143 h 634"/>
              <a:gd name="T14" fmla="*/ 79104 w 443"/>
              <a:gd name="T15" fmla="*/ 116798 h 634"/>
              <a:gd name="T16" fmla="*/ 100222 w 443"/>
              <a:gd name="T17" fmla="*/ 212328 h 634"/>
              <a:gd name="T18" fmla="*/ 100222 w 443"/>
              <a:gd name="T19" fmla="*/ 212328 h 634"/>
              <a:gd name="T20" fmla="*/ 15749 w 443"/>
              <a:gd name="T21" fmla="*/ 116798 h 634"/>
              <a:gd name="T22" fmla="*/ 100222 w 443"/>
              <a:gd name="T23" fmla="*/ 15862 h 634"/>
              <a:gd name="T24" fmla="*/ 115971 w 443"/>
              <a:gd name="T25" fmla="*/ 15862 h 634"/>
              <a:gd name="T26" fmla="*/ 68723 w 443"/>
              <a:gd name="T27" fmla="*/ 116798 h 634"/>
              <a:gd name="T28" fmla="*/ 115971 w 443"/>
              <a:gd name="T29" fmla="*/ 212328 h 634"/>
              <a:gd name="T30" fmla="*/ 100222 w 443"/>
              <a:gd name="T31" fmla="*/ 212328 h 6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6" name="Freeform 73"/>
          <p:cNvSpPr>
            <a:spLocks noChangeArrowheads="1"/>
          </p:cNvSpPr>
          <p:nvPr/>
        </p:nvSpPr>
        <p:spPr bwMode="auto">
          <a:xfrm>
            <a:off x="10505865" y="1365977"/>
            <a:ext cx="333155" cy="310046"/>
          </a:xfrm>
          <a:custGeom>
            <a:avLst/>
            <a:gdLst>
              <a:gd name="T0" fmla="*/ 122231 w 634"/>
              <a:gd name="T1" fmla="*/ 196114 h 590"/>
              <a:gd name="T2" fmla="*/ 122231 w 634"/>
              <a:gd name="T3" fmla="*/ 196114 h 590"/>
              <a:gd name="T4" fmla="*/ 53364 w 634"/>
              <a:gd name="T5" fmla="*/ 196114 h 590"/>
              <a:gd name="T6" fmla="*/ 42547 w 634"/>
              <a:gd name="T7" fmla="*/ 201521 h 590"/>
              <a:gd name="T8" fmla="*/ 53364 w 634"/>
              <a:gd name="T9" fmla="*/ 212336 h 590"/>
              <a:gd name="T10" fmla="*/ 122231 w 634"/>
              <a:gd name="T11" fmla="*/ 212336 h 590"/>
              <a:gd name="T12" fmla="*/ 127640 w 634"/>
              <a:gd name="T13" fmla="*/ 201521 h 590"/>
              <a:gd name="T14" fmla="*/ 122231 w 634"/>
              <a:gd name="T15" fmla="*/ 196114 h 590"/>
              <a:gd name="T16" fmla="*/ 138096 w 634"/>
              <a:gd name="T17" fmla="*/ 169797 h 590"/>
              <a:gd name="T18" fmla="*/ 138096 w 634"/>
              <a:gd name="T19" fmla="*/ 169797 h 590"/>
              <a:gd name="T20" fmla="*/ 37138 w 634"/>
              <a:gd name="T21" fmla="*/ 169797 h 590"/>
              <a:gd name="T22" fmla="*/ 32090 w 634"/>
              <a:gd name="T23" fmla="*/ 175205 h 590"/>
              <a:gd name="T24" fmla="*/ 37138 w 634"/>
              <a:gd name="T25" fmla="*/ 180252 h 590"/>
              <a:gd name="T26" fmla="*/ 138096 w 634"/>
              <a:gd name="T27" fmla="*/ 180252 h 590"/>
              <a:gd name="T28" fmla="*/ 143505 w 634"/>
              <a:gd name="T29" fmla="*/ 175205 h 590"/>
              <a:gd name="T30" fmla="*/ 138096 w 634"/>
              <a:gd name="T31" fmla="*/ 169797 h 590"/>
              <a:gd name="T32" fmla="*/ 223190 w 634"/>
              <a:gd name="T33" fmla="*/ 137712 h 590"/>
              <a:gd name="T34" fmla="*/ 223190 w 634"/>
              <a:gd name="T35" fmla="*/ 137712 h 590"/>
              <a:gd name="T36" fmla="*/ 116823 w 634"/>
              <a:gd name="T37" fmla="*/ 137712 h 590"/>
              <a:gd name="T38" fmla="*/ 116823 w 634"/>
              <a:gd name="T39" fmla="*/ 116443 h 590"/>
              <a:gd name="T40" fmla="*/ 191099 w 634"/>
              <a:gd name="T41" fmla="*/ 10455 h 590"/>
              <a:gd name="T42" fmla="*/ 138096 w 634"/>
              <a:gd name="T43" fmla="*/ 0 h 590"/>
              <a:gd name="T44" fmla="*/ 32090 w 634"/>
              <a:gd name="T45" fmla="*/ 105988 h 590"/>
              <a:gd name="T46" fmla="*/ 37138 w 634"/>
              <a:gd name="T47" fmla="*/ 137712 h 590"/>
              <a:gd name="T48" fmla="*/ 10817 w 634"/>
              <a:gd name="T49" fmla="*/ 137712 h 590"/>
              <a:gd name="T50" fmla="*/ 0 w 634"/>
              <a:gd name="T51" fmla="*/ 148527 h 590"/>
              <a:gd name="T52" fmla="*/ 10817 w 634"/>
              <a:gd name="T53" fmla="*/ 153935 h 590"/>
              <a:gd name="T54" fmla="*/ 223190 w 634"/>
              <a:gd name="T55" fmla="*/ 153935 h 590"/>
              <a:gd name="T56" fmla="*/ 228237 w 634"/>
              <a:gd name="T57" fmla="*/ 148527 h 590"/>
              <a:gd name="T58" fmla="*/ 223190 w 634"/>
              <a:gd name="T59" fmla="*/ 137712 h 590"/>
              <a:gd name="T60" fmla="*/ 53364 w 634"/>
              <a:gd name="T61" fmla="*/ 137712 h 590"/>
              <a:gd name="T62" fmla="*/ 53364 w 634"/>
              <a:gd name="T63" fmla="*/ 137712 h 590"/>
              <a:gd name="T64" fmla="*/ 42547 w 634"/>
              <a:gd name="T65" fmla="*/ 111396 h 590"/>
              <a:gd name="T66" fmla="*/ 100958 w 634"/>
              <a:gd name="T67" fmla="*/ 21270 h 590"/>
              <a:gd name="T68" fmla="*/ 159370 w 634"/>
              <a:gd name="T69" fmla="*/ 10455 h 590"/>
              <a:gd name="T70" fmla="*/ 100958 w 634"/>
              <a:gd name="T71" fmla="*/ 116443 h 590"/>
              <a:gd name="T72" fmla="*/ 100958 w 634"/>
              <a:gd name="T73" fmla="*/ 137712 h 590"/>
              <a:gd name="T74" fmla="*/ 53364 w 634"/>
              <a:gd name="T75" fmla="*/ 137712 h 5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7" name="Freeform 74"/>
          <p:cNvSpPr>
            <a:spLocks noChangeArrowheads="1"/>
          </p:cNvSpPr>
          <p:nvPr/>
        </p:nvSpPr>
        <p:spPr bwMode="auto">
          <a:xfrm>
            <a:off x="9993615" y="1381383"/>
            <a:ext cx="286937" cy="269605"/>
          </a:xfrm>
          <a:custGeom>
            <a:avLst/>
            <a:gdLst>
              <a:gd name="T0" fmla="*/ 26372 w 545"/>
              <a:gd name="T1" fmla="*/ 84591 h 516"/>
              <a:gd name="T2" fmla="*/ 26372 w 545"/>
              <a:gd name="T3" fmla="*/ 84591 h 516"/>
              <a:gd name="T4" fmla="*/ 154257 w 545"/>
              <a:gd name="T5" fmla="*/ 84591 h 516"/>
              <a:gd name="T6" fmla="*/ 196524 w 545"/>
              <a:gd name="T7" fmla="*/ 42296 h 516"/>
              <a:gd name="T8" fmla="*/ 154257 w 545"/>
              <a:gd name="T9" fmla="*/ 0 h 516"/>
              <a:gd name="T10" fmla="*/ 154257 w 545"/>
              <a:gd name="T11" fmla="*/ 15771 h 516"/>
              <a:gd name="T12" fmla="*/ 180628 w 545"/>
              <a:gd name="T13" fmla="*/ 42296 h 516"/>
              <a:gd name="T14" fmla="*/ 143780 w 545"/>
              <a:gd name="T15" fmla="*/ 73838 h 516"/>
              <a:gd name="T16" fmla="*/ 26372 w 545"/>
              <a:gd name="T17" fmla="*/ 73838 h 516"/>
              <a:gd name="T18" fmla="*/ 21314 w 545"/>
              <a:gd name="T19" fmla="*/ 79215 h 516"/>
              <a:gd name="T20" fmla="*/ 26372 w 545"/>
              <a:gd name="T21" fmla="*/ 84591 h 516"/>
              <a:gd name="T22" fmla="*/ 63942 w 545"/>
              <a:gd name="T23" fmla="*/ 58067 h 516"/>
              <a:gd name="T24" fmla="*/ 63942 w 545"/>
              <a:gd name="T25" fmla="*/ 58067 h 516"/>
              <a:gd name="T26" fmla="*/ 148838 w 545"/>
              <a:gd name="T27" fmla="*/ 58067 h 516"/>
              <a:gd name="T28" fmla="*/ 154257 w 545"/>
              <a:gd name="T29" fmla="*/ 52690 h 516"/>
              <a:gd name="T30" fmla="*/ 148838 w 545"/>
              <a:gd name="T31" fmla="*/ 42296 h 516"/>
              <a:gd name="T32" fmla="*/ 63942 w 545"/>
              <a:gd name="T33" fmla="*/ 42296 h 516"/>
              <a:gd name="T34" fmla="*/ 53105 w 545"/>
              <a:gd name="T35" fmla="*/ 52690 h 516"/>
              <a:gd name="T36" fmla="*/ 63942 w 545"/>
              <a:gd name="T37" fmla="*/ 58067 h 516"/>
              <a:gd name="T38" fmla="*/ 95733 w 545"/>
              <a:gd name="T39" fmla="*/ 126529 h 516"/>
              <a:gd name="T40" fmla="*/ 95733 w 545"/>
              <a:gd name="T41" fmla="*/ 126529 h 516"/>
              <a:gd name="T42" fmla="*/ 95733 w 545"/>
              <a:gd name="T43" fmla="*/ 126529 h 516"/>
              <a:gd name="T44" fmla="*/ 42628 w 545"/>
              <a:gd name="T45" fmla="*/ 126529 h 516"/>
              <a:gd name="T46" fmla="*/ 31791 w 545"/>
              <a:gd name="T47" fmla="*/ 137282 h 516"/>
              <a:gd name="T48" fmla="*/ 42628 w 545"/>
              <a:gd name="T49" fmla="*/ 142658 h 516"/>
              <a:gd name="T50" fmla="*/ 95733 w 545"/>
              <a:gd name="T51" fmla="*/ 142658 h 516"/>
              <a:gd name="T52" fmla="*/ 111628 w 545"/>
              <a:gd name="T53" fmla="*/ 158430 h 516"/>
              <a:gd name="T54" fmla="*/ 95733 w 545"/>
              <a:gd name="T55" fmla="*/ 168824 h 516"/>
              <a:gd name="T56" fmla="*/ 95733 w 545"/>
              <a:gd name="T57" fmla="*/ 184596 h 516"/>
              <a:gd name="T58" fmla="*/ 127524 w 545"/>
              <a:gd name="T59" fmla="*/ 158430 h 516"/>
              <a:gd name="T60" fmla="*/ 95733 w 545"/>
              <a:gd name="T61" fmla="*/ 126529 h 516"/>
              <a:gd name="T62" fmla="*/ 154257 w 545"/>
              <a:gd name="T63" fmla="*/ 100363 h 516"/>
              <a:gd name="T64" fmla="*/ 154257 w 545"/>
              <a:gd name="T65" fmla="*/ 100363 h 516"/>
              <a:gd name="T66" fmla="*/ 5419 w 545"/>
              <a:gd name="T67" fmla="*/ 100363 h 516"/>
              <a:gd name="T68" fmla="*/ 0 w 545"/>
              <a:gd name="T69" fmla="*/ 105381 h 516"/>
              <a:gd name="T70" fmla="*/ 5419 w 545"/>
              <a:gd name="T71" fmla="*/ 116134 h 516"/>
              <a:gd name="T72" fmla="*/ 143780 w 545"/>
              <a:gd name="T73" fmla="*/ 116134 h 516"/>
              <a:gd name="T74" fmla="*/ 180628 w 545"/>
              <a:gd name="T75" fmla="*/ 142658 h 516"/>
              <a:gd name="T76" fmla="*/ 138000 w 545"/>
              <a:gd name="T77" fmla="*/ 168824 h 516"/>
              <a:gd name="T78" fmla="*/ 138000 w 545"/>
              <a:gd name="T79" fmla="*/ 184596 h 516"/>
              <a:gd name="T80" fmla="*/ 154257 w 545"/>
              <a:gd name="T81" fmla="*/ 184596 h 516"/>
              <a:gd name="T82" fmla="*/ 196524 w 545"/>
              <a:gd name="T83" fmla="*/ 142658 h 516"/>
              <a:gd name="T84" fmla="*/ 154257 w 545"/>
              <a:gd name="T85" fmla="*/ 100363 h 5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8" name="Freeform 75"/>
          <p:cNvSpPr>
            <a:spLocks noChangeArrowheads="1"/>
          </p:cNvSpPr>
          <p:nvPr/>
        </p:nvSpPr>
        <p:spPr bwMode="auto">
          <a:xfrm>
            <a:off x="9438998" y="1350571"/>
            <a:ext cx="323525" cy="333154"/>
          </a:xfrm>
          <a:custGeom>
            <a:avLst/>
            <a:gdLst>
              <a:gd name="T0" fmla="*/ 26180 w 619"/>
              <a:gd name="T1" fmla="*/ 106344 h 634"/>
              <a:gd name="T2" fmla="*/ 0 w 619"/>
              <a:gd name="T3" fmla="*/ 116798 h 634"/>
              <a:gd name="T4" fmla="*/ 26180 w 619"/>
              <a:gd name="T5" fmla="*/ 122206 h 634"/>
              <a:gd name="T6" fmla="*/ 26180 w 619"/>
              <a:gd name="T7" fmla="*/ 106344 h 634"/>
              <a:gd name="T8" fmla="*/ 179314 w 619"/>
              <a:gd name="T9" fmla="*/ 58399 h 634"/>
              <a:gd name="T10" fmla="*/ 195452 w 619"/>
              <a:gd name="T11" fmla="*/ 32084 h 634"/>
              <a:gd name="T12" fmla="*/ 168914 w 619"/>
              <a:gd name="T13" fmla="*/ 47945 h 634"/>
              <a:gd name="T14" fmla="*/ 179314 w 619"/>
              <a:gd name="T15" fmla="*/ 58399 h 634"/>
              <a:gd name="T16" fmla="*/ 47339 w 619"/>
              <a:gd name="T17" fmla="*/ 58399 h 634"/>
              <a:gd name="T18" fmla="*/ 58098 w 619"/>
              <a:gd name="T19" fmla="*/ 47945 h 634"/>
              <a:gd name="T20" fmla="*/ 31559 w 619"/>
              <a:gd name="T21" fmla="*/ 37130 h 634"/>
              <a:gd name="T22" fmla="*/ 47339 w 619"/>
              <a:gd name="T23" fmla="*/ 58399 h 634"/>
              <a:gd name="T24" fmla="*/ 110816 w 619"/>
              <a:gd name="T25" fmla="*/ 37130 h 634"/>
              <a:gd name="T26" fmla="*/ 116196 w 619"/>
              <a:gd name="T27" fmla="*/ 10815 h 634"/>
              <a:gd name="T28" fmla="*/ 105437 w 619"/>
              <a:gd name="T29" fmla="*/ 10815 h 634"/>
              <a:gd name="T30" fmla="*/ 110816 w 619"/>
              <a:gd name="T31" fmla="*/ 37130 h 634"/>
              <a:gd name="T32" fmla="*/ 110816 w 619"/>
              <a:gd name="T33" fmla="*/ 191059 h 634"/>
              <a:gd name="T34" fmla="*/ 105437 w 619"/>
              <a:gd name="T35" fmla="*/ 223143 h 634"/>
              <a:gd name="T36" fmla="*/ 116196 w 619"/>
              <a:gd name="T37" fmla="*/ 223143 h 634"/>
              <a:gd name="T38" fmla="*/ 110816 w 619"/>
              <a:gd name="T39" fmla="*/ 191059 h 634"/>
              <a:gd name="T40" fmla="*/ 174293 w 619"/>
              <a:gd name="T41" fmla="*/ 169790 h 634"/>
              <a:gd name="T42" fmla="*/ 163535 w 619"/>
              <a:gd name="T43" fmla="*/ 180605 h 634"/>
              <a:gd name="T44" fmla="*/ 190073 w 619"/>
              <a:gd name="T45" fmla="*/ 196466 h 634"/>
              <a:gd name="T46" fmla="*/ 174293 w 619"/>
              <a:gd name="T47" fmla="*/ 169790 h 634"/>
              <a:gd name="T48" fmla="*/ 216253 w 619"/>
              <a:gd name="T49" fmla="*/ 106344 h 634"/>
              <a:gd name="T50" fmla="*/ 190073 w 619"/>
              <a:gd name="T51" fmla="*/ 116798 h 634"/>
              <a:gd name="T52" fmla="*/ 216253 w 619"/>
              <a:gd name="T53" fmla="*/ 122206 h 634"/>
              <a:gd name="T54" fmla="*/ 216253 w 619"/>
              <a:gd name="T55" fmla="*/ 106344 h 634"/>
              <a:gd name="T56" fmla="*/ 52718 w 619"/>
              <a:gd name="T57" fmla="*/ 164743 h 634"/>
              <a:gd name="T58" fmla="*/ 36939 w 619"/>
              <a:gd name="T59" fmla="*/ 191059 h 634"/>
              <a:gd name="T60" fmla="*/ 58098 w 619"/>
              <a:gd name="T61" fmla="*/ 175198 h 634"/>
              <a:gd name="T62" fmla="*/ 52718 w 619"/>
              <a:gd name="T63" fmla="*/ 164743 h 634"/>
              <a:gd name="T64" fmla="*/ 110816 w 619"/>
              <a:gd name="T65" fmla="*/ 53352 h 634"/>
              <a:gd name="T66" fmla="*/ 110816 w 619"/>
              <a:gd name="T67" fmla="*/ 180605 h 634"/>
              <a:gd name="T68" fmla="*/ 110816 w 619"/>
              <a:gd name="T69" fmla="*/ 53352 h 634"/>
              <a:gd name="T70" fmla="*/ 110816 w 619"/>
              <a:gd name="T71" fmla="*/ 164743 h 634"/>
              <a:gd name="T72" fmla="*/ 110816 w 619"/>
              <a:gd name="T73" fmla="*/ 63807 h 634"/>
              <a:gd name="T74" fmla="*/ 110816 w 619"/>
              <a:gd name="T75" fmla="*/ 164743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9" name="Freeform 76"/>
          <p:cNvSpPr>
            <a:spLocks noChangeArrowheads="1"/>
          </p:cNvSpPr>
          <p:nvPr/>
        </p:nvSpPr>
        <p:spPr bwMode="auto">
          <a:xfrm>
            <a:off x="8897865" y="1350571"/>
            <a:ext cx="333154" cy="333154"/>
          </a:xfrm>
          <a:custGeom>
            <a:avLst/>
            <a:gdLst>
              <a:gd name="T0" fmla="*/ 21273 w 634"/>
              <a:gd name="T1" fmla="*/ 143475 h 634"/>
              <a:gd name="T2" fmla="*/ 21273 w 634"/>
              <a:gd name="T3" fmla="*/ 143475 h 634"/>
              <a:gd name="T4" fmla="*/ 16225 w 634"/>
              <a:gd name="T5" fmla="*/ 116798 h 634"/>
              <a:gd name="T6" fmla="*/ 116822 w 634"/>
              <a:gd name="T7" fmla="*/ 15862 h 634"/>
              <a:gd name="T8" fmla="*/ 212372 w 634"/>
              <a:gd name="T9" fmla="*/ 116798 h 634"/>
              <a:gd name="T10" fmla="*/ 212372 w 634"/>
              <a:gd name="T11" fmla="*/ 143475 h 634"/>
              <a:gd name="T12" fmla="*/ 223189 w 634"/>
              <a:gd name="T13" fmla="*/ 143475 h 634"/>
              <a:gd name="T14" fmla="*/ 228236 w 634"/>
              <a:gd name="T15" fmla="*/ 116798 h 634"/>
              <a:gd name="T16" fmla="*/ 116822 w 634"/>
              <a:gd name="T17" fmla="*/ 0 h 634"/>
              <a:gd name="T18" fmla="*/ 0 w 634"/>
              <a:gd name="T19" fmla="*/ 116798 h 634"/>
              <a:gd name="T20" fmla="*/ 5408 w 634"/>
              <a:gd name="T21" fmla="*/ 143475 h 634"/>
              <a:gd name="T22" fmla="*/ 21273 w 634"/>
              <a:gd name="T23" fmla="*/ 143475 h 634"/>
              <a:gd name="T24" fmla="*/ 148552 w 634"/>
              <a:gd name="T25" fmla="*/ 212328 h 634"/>
              <a:gd name="T26" fmla="*/ 148552 w 634"/>
              <a:gd name="T27" fmla="*/ 212328 h 634"/>
              <a:gd name="T28" fmla="*/ 79684 w 634"/>
              <a:gd name="T29" fmla="*/ 212328 h 634"/>
              <a:gd name="T30" fmla="*/ 74637 w 634"/>
              <a:gd name="T31" fmla="*/ 223143 h 634"/>
              <a:gd name="T32" fmla="*/ 79684 w 634"/>
              <a:gd name="T33" fmla="*/ 228190 h 634"/>
              <a:gd name="T34" fmla="*/ 116822 w 634"/>
              <a:gd name="T35" fmla="*/ 228190 h 634"/>
              <a:gd name="T36" fmla="*/ 116822 w 634"/>
              <a:gd name="T37" fmla="*/ 228190 h 634"/>
              <a:gd name="T38" fmla="*/ 116822 w 634"/>
              <a:gd name="T39" fmla="*/ 228190 h 634"/>
              <a:gd name="T40" fmla="*/ 148552 w 634"/>
              <a:gd name="T41" fmla="*/ 228190 h 634"/>
              <a:gd name="T42" fmla="*/ 159369 w 634"/>
              <a:gd name="T43" fmla="*/ 223143 h 634"/>
              <a:gd name="T44" fmla="*/ 148552 w 634"/>
              <a:gd name="T45" fmla="*/ 212328 h 634"/>
              <a:gd name="T46" fmla="*/ 223189 w 634"/>
              <a:gd name="T47" fmla="*/ 159336 h 634"/>
              <a:gd name="T48" fmla="*/ 223189 w 634"/>
              <a:gd name="T49" fmla="*/ 159336 h 634"/>
              <a:gd name="T50" fmla="*/ 10817 w 634"/>
              <a:gd name="T51" fmla="*/ 159336 h 634"/>
              <a:gd name="T52" fmla="*/ 0 w 634"/>
              <a:gd name="T53" fmla="*/ 164743 h 634"/>
              <a:gd name="T54" fmla="*/ 10817 w 634"/>
              <a:gd name="T55" fmla="*/ 169790 h 634"/>
              <a:gd name="T56" fmla="*/ 223189 w 634"/>
              <a:gd name="T57" fmla="*/ 169790 h 634"/>
              <a:gd name="T58" fmla="*/ 228236 w 634"/>
              <a:gd name="T59" fmla="*/ 164743 h 634"/>
              <a:gd name="T60" fmla="*/ 223189 w 634"/>
              <a:gd name="T61" fmla="*/ 159336 h 634"/>
              <a:gd name="T62" fmla="*/ 201915 w 634"/>
              <a:gd name="T63" fmla="*/ 186012 h 634"/>
              <a:gd name="T64" fmla="*/ 201915 w 634"/>
              <a:gd name="T65" fmla="*/ 186012 h 634"/>
              <a:gd name="T66" fmla="*/ 32090 w 634"/>
              <a:gd name="T67" fmla="*/ 186012 h 634"/>
              <a:gd name="T68" fmla="*/ 21273 w 634"/>
              <a:gd name="T69" fmla="*/ 191059 h 634"/>
              <a:gd name="T70" fmla="*/ 32090 w 634"/>
              <a:gd name="T71" fmla="*/ 201874 h 634"/>
              <a:gd name="T72" fmla="*/ 201915 w 634"/>
              <a:gd name="T73" fmla="*/ 201874 h 634"/>
              <a:gd name="T74" fmla="*/ 207324 w 634"/>
              <a:gd name="T75" fmla="*/ 191059 h 634"/>
              <a:gd name="T76" fmla="*/ 201915 w 634"/>
              <a:gd name="T77" fmla="*/ 186012 h 6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0" name="Freeform 77"/>
          <p:cNvSpPr>
            <a:spLocks noChangeArrowheads="1"/>
          </p:cNvSpPr>
          <p:nvPr/>
        </p:nvSpPr>
        <p:spPr bwMode="auto">
          <a:xfrm>
            <a:off x="8427983" y="1350571"/>
            <a:ext cx="207981" cy="333154"/>
          </a:xfrm>
          <a:custGeom>
            <a:avLst/>
            <a:gdLst>
              <a:gd name="T0" fmla="*/ 68672 w 399"/>
              <a:gd name="T1" fmla="*/ 0 h 634"/>
              <a:gd name="T2" fmla="*/ 68672 w 399"/>
              <a:gd name="T3" fmla="*/ 0 h 634"/>
              <a:gd name="T4" fmla="*/ 0 w 399"/>
              <a:gd name="T5" fmla="*/ 159336 h 634"/>
              <a:gd name="T6" fmla="*/ 68672 w 399"/>
              <a:gd name="T7" fmla="*/ 228190 h 634"/>
              <a:gd name="T8" fmla="*/ 142350 w 399"/>
              <a:gd name="T9" fmla="*/ 159336 h 634"/>
              <a:gd name="T10" fmla="*/ 68672 w 399"/>
              <a:gd name="T11" fmla="*/ 0 h 634"/>
              <a:gd name="T12" fmla="*/ 68672 w 399"/>
              <a:gd name="T13" fmla="*/ 212328 h 634"/>
              <a:gd name="T14" fmla="*/ 68672 w 399"/>
              <a:gd name="T15" fmla="*/ 212328 h 634"/>
              <a:gd name="T16" fmla="*/ 16095 w 399"/>
              <a:gd name="T17" fmla="*/ 159336 h 634"/>
              <a:gd name="T18" fmla="*/ 68672 w 399"/>
              <a:gd name="T19" fmla="*/ 32084 h 634"/>
              <a:gd name="T20" fmla="*/ 126613 w 399"/>
              <a:gd name="T21" fmla="*/ 159336 h 634"/>
              <a:gd name="T22" fmla="*/ 68672 w 399"/>
              <a:gd name="T23" fmla="*/ 212328 h 6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1" name="Freeform 78"/>
          <p:cNvSpPr>
            <a:spLocks noChangeArrowheads="1"/>
          </p:cNvSpPr>
          <p:nvPr/>
        </p:nvSpPr>
        <p:spPr bwMode="auto">
          <a:xfrm>
            <a:off x="7840630" y="1373680"/>
            <a:ext cx="310046" cy="286936"/>
          </a:xfrm>
          <a:custGeom>
            <a:avLst/>
            <a:gdLst>
              <a:gd name="T0" fmla="*/ 37203 w 589"/>
              <a:gd name="T1" fmla="*/ 111400 h 546"/>
              <a:gd name="T2" fmla="*/ 37203 w 589"/>
              <a:gd name="T3" fmla="*/ 111400 h 546"/>
              <a:gd name="T4" fmla="*/ 106190 w 589"/>
              <a:gd name="T5" fmla="*/ 58404 h 546"/>
              <a:gd name="T6" fmla="*/ 175178 w 589"/>
              <a:gd name="T7" fmla="*/ 111400 h 546"/>
              <a:gd name="T8" fmla="*/ 191432 w 589"/>
              <a:gd name="T9" fmla="*/ 111400 h 546"/>
              <a:gd name="T10" fmla="*/ 106190 w 589"/>
              <a:gd name="T11" fmla="*/ 42541 h 546"/>
              <a:gd name="T12" fmla="*/ 20949 w 589"/>
              <a:gd name="T13" fmla="*/ 111400 h 546"/>
              <a:gd name="T14" fmla="*/ 37203 w 589"/>
              <a:gd name="T15" fmla="*/ 111400 h 546"/>
              <a:gd name="T16" fmla="*/ 191432 w 589"/>
              <a:gd name="T17" fmla="*/ 58404 h 546"/>
              <a:gd name="T18" fmla="*/ 191432 w 589"/>
              <a:gd name="T19" fmla="*/ 58404 h 546"/>
              <a:gd name="T20" fmla="*/ 201906 w 589"/>
              <a:gd name="T21" fmla="*/ 47949 h 546"/>
              <a:gd name="T22" fmla="*/ 201906 w 589"/>
              <a:gd name="T23" fmla="*/ 37494 h 546"/>
              <a:gd name="T24" fmla="*/ 191432 w 589"/>
              <a:gd name="T25" fmla="*/ 37494 h 546"/>
              <a:gd name="T26" fmla="*/ 180596 w 589"/>
              <a:gd name="T27" fmla="*/ 47949 h 546"/>
              <a:gd name="T28" fmla="*/ 180596 w 589"/>
              <a:gd name="T29" fmla="*/ 58404 h 546"/>
              <a:gd name="T30" fmla="*/ 191432 w 589"/>
              <a:gd name="T31" fmla="*/ 58404 h 546"/>
              <a:gd name="T32" fmla="*/ 106190 w 589"/>
              <a:gd name="T33" fmla="*/ 26678 h 546"/>
              <a:gd name="T34" fmla="*/ 106190 w 589"/>
              <a:gd name="T35" fmla="*/ 26678 h 546"/>
              <a:gd name="T36" fmla="*/ 111608 w 589"/>
              <a:gd name="T37" fmla="*/ 21271 h 546"/>
              <a:gd name="T38" fmla="*/ 111608 w 589"/>
              <a:gd name="T39" fmla="*/ 5408 h 546"/>
              <a:gd name="T40" fmla="*/ 106190 w 589"/>
              <a:gd name="T41" fmla="*/ 0 h 546"/>
              <a:gd name="T42" fmla="*/ 100773 w 589"/>
              <a:gd name="T43" fmla="*/ 5408 h 546"/>
              <a:gd name="T44" fmla="*/ 100773 w 589"/>
              <a:gd name="T45" fmla="*/ 21271 h 546"/>
              <a:gd name="T46" fmla="*/ 106190 w 589"/>
              <a:gd name="T47" fmla="*/ 26678 h 546"/>
              <a:gd name="T48" fmla="*/ 175178 w 589"/>
              <a:gd name="T49" fmla="*/ 186027 h 546"/>
              <a:gd name="T50" fmla="*/ 175178 w 589"/>
              <a:gd name="T51" fmla="*/ 186027 h 546"/>
              <a:gd name="T52" fmla="*/ 37203 w 589"/>
              <a:gd name="T53" fmla="*/ 186027 h 546"/>
              <a:gd name="T54" fmla="*/ 26367 w 589"/>
              <a:gd name="T55" fmla="*/ 191075 h 546"/>
              <a:gd name="T56" fmla="*/ 37203 w 589"/>
              <a:gd name="T57" fmla="*/ 196482 h 546"/>
              <a:gd name="T58" fmla="*/ 175178 w 589"/>
              <a:gd name="T59" fmla="*/ 196482 h 546"/>
              <a:gd name="T60" fmla="*/ 186014 w 589"/>
              <a:gd name="T61" fmla="*/ 191075 h 546"/>
              <a:gd name="T62" fmla="*/ 175178 w 589"/>
              <a:gd name="T63" fmla="*/ 186027 h 546"/>
              <a:gd name="T64" fmla="*/ 207324 w 589"/>
              <a:gd name="T65" fmla="*/ 127623 h 546"/>
              <a:gd name="T66" fmla="*/ 207324 w 589"/>
              <a:gd name="T67" fmla="*/ 127623 h 546"/>
              <a:gd name="T68" fmla="*/ 5057 w 589"/>
              <a:gd name="T69" fmla="*/ 127623 h 546"/>
              <a:gd name="T70" fmla="*/ 0 w 589"/>
              <a:gd name="T71" fmla="*/ 132671 h 546"/>
              <a:gd name="T72" fmla="*/ 5057 w 589"/>
              <a:gd name="T73" fmla="*/ 143486 h 546"/>
              <a:gd name="T74" fmla="*/ 207324 w 589"/>
              <a:gd name="T75" fmla="*/ 143486 h 546"/>
              <a:gd name="T76" fmla="*/ 212381 w 589"/>
              <a:gd name="T77" fmla="*/ 132671 h 546"/>
              <a:gd name="T78" fmla="*/ 207324 w 589"/>
              <a:gd name="T79" fmla="*/ 127623 h 546"/>
              <a:gd name="T80" fmla="*/ 20949 w 589"/>
              <a:gd name="T81" fmla="*/ 58404 h 546"/>
              <a:gd name="T82" fmla="*/ 20949 w 589"/>
              <a:gd name="T83" fmla="*/ 58404 h 546"/>
              <a:gd name="T84" fmla="*/ 31785 w 589"/>
              <a:gd name="T85" fmla="*/ 58404 h 546"/>
              <a:gd name="T86" fmla="*/ 31785 w 589"/>
              <a:gd name="T87" fmla="*/ 47949 h 546"/>
              <a:gd name="T88" fmla="*/ 20949 w 589"/>
              <a:gd name="T89" fmla="*/ 37494 h 546"/>
              <a:gd name="T90" fmla="*/ 10475 w 589"/>
              <a:gd name="T91" fmla="*/ 37494 h 546"/>
              <a:gd name="T92" fmla="*/ 10475 w 589"/>
              <a:gd name="T93" fmla="*/ 47949 h 546"/>
              <a:gd name="T94" fmla="*/ 20949 w 589"/>
              <a:gd name="T95" fmla="*/ 58404 h 546"/>
              <a:gd name="T96" fmla="*/ 196488 w 589"/>
              <a:gd name="T97" fmla="*/ 153941 h 546"/>
              <a:gd name="T98" fmla="*/ 196488 w 589"/>
              <a:gd name="T99" fmla="*/ 153941 h 546"/>
              <a:gd name="T100" fmla="*/ 15892 w 589"/>
              <a:gd name="T101" fmla="*/ 153941 h 546"/>
              <a:gd name="T102" fmla="*/ 5057 w 589"/>
              <a:gd name="T103" fmla="*/ 164757 h 546"/>
              <a:gd name="T104" fmla="*/ 15892 w 589"/>
              <a:gd name="T105" fmla="*/ 170165 h 546"/>
              <a:gd name="T106" fmla="*/ 196488 w 589"/>
              <a:gd name="T107" fmla="*/ 170165 h 546"/>
              <a:gd name="T108" fmla="*/ 207324 w 589"/>
              <a:gd name="T109" fmla="*/ 164757 h 546"/>
              <a:gd name="T110" fmla="*/ 196488 w 589"/>
              <a:gd name="T111" fmla="*/ 153941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2" name="Freeform 79"/>
          <p:cNvSpPr>
            <a:spLocks noChangeArrowheads="1"/>
          </p:cNvSpPr>
          <p:nvPr/>
        </p:nvSpPr>
        <p:spPr bwMode="auto">
          <a:xfrm>
            <a:off x="7314903" y="1396789"/>
            <a:ext cx="310045" cy="202203"/>
          </a:xfrm>
          <a:custGeom>
            <a:avLst/>
            <a:gdLst>
              <a:gd name="T0" fmla="*/ 106371 w 590"/>
              <a:gd name="T1" fmla="*/ 26439 h 383"/>
              <a:gd name="T2" fmla="*/ 106371 w 590"/>
              <a:gd name="T3" fmla="*/ 26439 h 383"/>
              <a:gd name="T4" fmla="*/ 111779 w 590"/>
              <a:gd name="T5" fmla="*/ 21369 h 383"/>
              <a:gd name="T6" fmla="*/ 111779 w 590"/>
              <a:gd name="T7" fmla="*/ 5071 h 383"/>
              <a:gd name="T8" fmla="*/ 106371 w 590"/>
              <a:gd name="T9" fmla="*/ 0 h 383"/>
              <a:gd name="T10" fmla="*/ 100962 w 590"/>
              <a:gd name="T11" fmla="*/ 5071 h 383"/>
              <a:gd name="T12" fmla="*/ 100962 w 590"/>
              <a:gd name="T13" fmla="*/ 21369 h 383"/>
              <a:gd name="T14" fmla="*/ 106371 w 590"/>
              <a:gd name="T15" fmla="*/ 26439 h 383"/>
              <a:gd name="T16" fmla="*/ 191106 w 590"/>
              <a:gd name="T17" fmla="*/ 58673 h 383"/>
              <a:gd name="T18" fmla="*/ 191106 w 590"/>
              <a:gd name="T19" fmla="*/ 58673 h 383"/>
              <a:gd name="T20" fmla="*/ 201924 w 590"/>
              <a:gd name="T21" fmla="*/ 47808 h 383"/>
              <a:gd name="T22" fmla="*/ 201924 w 590"/>
              <a:gd name="T23" fmla="*/ 37305 h 383"/>
              <a:gd name="T24" fmla="*/ 191106 w 590"/>
              <a:gd name="T25" fmla="*/ 37305 h 383"/>
              <a:gd name="T26" fmla="*/ 180650 w 590"/>
              <a:gd name="T27" fmla="*/ 47808 h 383"/>
              <a:gd name="T28" fmla="*/ 180650 w 590"/>
              <a:gd name="T29" fmla="*/ 58673 h 383"/>
              <a:gd name="T30" fmla="*/ 191106 w 590"/>
              <a:gd name="T31" fmla="*/ 58673 h 383"/>
              <a:gd name="T32" fmla="*/ 21274 w 590"/>
              <a:gd name="T33" fmla="*/ 58673 h 383"/>
              <a:gd name="T34" fmla="*/ 21274 w 590"/>
              <a:gd name="T35" fmla="*/ 58673 h 383"/>
              <a:gd name="T36" fmla="*/ 32091 w 590"/>
              <a:gd name="T37" fmla="*/ 58673 h 383"/>
              <a:gd name="T38" fmla="*/ 32091 w 590"/>
              <a:gd name="T39" fmla="*/ 47808 h 383"/>
              <a:gd name="T40" fmla="*/ 21274 w 590"/>
              <a:gd name="T41" fmla="*/ 37305 h 383"/>
              <a:gd name="T42" fmla="*/ 10817 w 590"/>
              <a:gd name="T43" fmla="*/ 37305 h 383"/>
              <a:gd name="T44" fmla="*/ 10817 w 590"/>
              <a:gd name="T45" fmla="*/ 47808 h 383"/>
              <a:gd name="T46" fmla="*/ 21274 w 590"/>
              <a:gd name="T47" fmla="*/ 58673 h 383"/>
              <a:gd name="T48" fmla="*/ 207332 w 590"/>
              <a:gd name="T49" fmla="*/ 127850 h 383"/>
              <a:gd name="T50" fmla="*/ 207332 w 590"/>
              <a:gd name="T51" fmla="*/ 127850 h 383"/>
              <a:gd name="T52" fmla="*/ 5409 w 590"/>
              <a:gd name="T53" fmla="*/ 127850 h 383"/>
              <a:gd name="T54" fmla="*/ 0 w 590"/>
              <a:gd name="T55" fmla="*/ 133282 h 383"/>
              <a:gd name="T56" fmla="*/ 5409 w 590"/>
              <a:gd name="T57" fmla="*/ 138353 h 383"/>
              <a:gd name="T58" fmla="*/ 207332 w 590"/>
              <a:gd name="T59" fmla="*/ 138353 h 383"/>
              <a:gd name="T60" fmla="*/ 212380 w 590"/>
              <a:gd name="T61" fmla="*/ 133282 h 383"/>
              <a:gd name="T62" fmla="*/ 207332 w 590"/>
              <a:gd name="T63" fmla="*/ 127850 h 383"/>
              <a:gd name="T64" fmla="*/ 37500 w 590"/>
              <a:gd name="T65" fmla="*/ 111914 h 383"/>
              <a:gd name="T66" fmla="*/ 37500 w 590"/>
              <a:gd name="T67" fmla="*/ 111914 h 383"/>
              <a:gd name="T68" fmla="*/ 106371 w 590"/>
              <a:gd name="T69" fmla="*/ 53240 h 383"/>
              <a:gd name="T70" fmla="*/ 175241 w 590"/>
              <a:gd name="T71" fmla="*/ 111914 h 383"/>
              <a:gd name="T72" fmla="*/ 191106 w 590"/>
              <a:gd name="T73" fmla="*/ 111914 h 383"/>
              <a:gd name="T74" fmla="*/ 106371 w 590"/>
              <a:gd name="T75" fmla="*/ 42375 h 383"/>
              <a:gd name="T76" fmla="*/ 21274 w 590"/>
              <a:gd name="T77" fmla="*/ 111914 h 383"/>
              <a:gd name="T78" fmla="*/ 37500 w 590"/>
              <a:gd name="T79" fmla="*/ 111914 h 38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3" name="Freeform 80"/>
          <p:cNvSpPr>
            <a:spLocks noChangeArrowheads="1"/>
          </p:cNvSpPr>
          <p:nvPr/>
        </p:nvSpPr>
        <p:spPr bwMode="auto">
          <a:xfrm>
            <a:off x="6766064" y="1350571"/>
            <a:ext cx="333155" cy="333154"/>
          </a:xfrm>
          <a:custGeom>
            <a:avLst/>
            <a:gdLst>
              <a:gd name="T0" fmla="*/ 95550 w 634"/>
              <a:gd name="T1" fmla="*/ 191059 h 634"/>
              <a:gd name="T2" fmla="*/ 95550 w 634"/>
              <a:gd name="T3" fmla="*/ 191059 h 634"/>
              <a:gd name="T4" fmla="*/ 85093 w 634"/>
              <a:gd name="T5" fmla="*/ 201874 h 634"/>
              <a:gd name="T6" fmla="*/ 85093 w 634"/>
              <a:gd name="T7" fmla="*/ 223143 h 634"/>
              <a:gd name="T8" fmla="*/ 95550 w 634"/>
              <a:gd name="T9" fmla="*/ 228190 h 634"/>
              <a:gd name="T10" fmla="*/ 100958 w 634"/>
              <a:gd name="T11" fmla="*/ 223143 h 634"/>
              <a:gd name="T12" fmla="*/ 100958 w 634"/>
              <a:gd name="T13" fmla="*/ 201874 h 634"/>
              <a:gd name="T14" fmla="*/ 95550 w 634"/>
              <a:gd name="T15" fmla="*/ 191059 h 634"/>
              <a:gd name="T16" fmla="*/ 53364 w 634"/>
              <a:gd name="T17" fmla="*/ 191059 h 634"/>
              <a:gd name="T18" fmla="*/ 53364 w 634"/>
              <a:gd name="T19" fmla="*/ 191059 h 634"/>
              <a:gd name="T20" fmla="*/ 42547 w 634"/>
              <a:gd name="T21" fmla="*/ 201874 h 634"/>
              <a:gd name="T22" fmla="*/ 42547 w 634"/>
              <a:gd name="T23" fmla="*/ 223143 h 634"/>
              <a:gd name="T24" fmla="*/ 53364 w 634"/>
              <a:gd name="T25" fmla="*/ 228190 h 634"/>
              <a:gd name="T26" fmla="*/ 58411 w 634"/>
              <a:gd name="T27" fmla="*/ 223143 h 634"/>
              <a:gd name="T28" fmla="*/ 58411 w 634"/>
              <a:gd name="T29" fmla="*/ 201874 h 634"/>
              <a:gd name="T30" fmla="*/ 53364 w 634"/>
              <a:gd name="T31" fmla="*/ 191059 h 634"/>
              <a:gd name="T32" fmla="*/ 138096 w 634"/>
              <a:gd name="T33" fmla="*/ 191059 h 634"/>
              <a:gd name="T34" fmla="*/ 138096 w 634"/>
              <a:gd name="T35" fmla="*/ 191059 h 634"/>
              <a:gd name="T36" fmla="*/ 127279 w 634"/>
              <a:gd name="T37" fmla="*/ 201874 h 634"/>
              <a:gd name="T38" fmla="*/ 127279 w 634"/>
              <a:gd name="T39" fmla="*/ 223143 h 634"/>
              <a:gd name="T40" fmla="*/ 138096 w 634"/>
              <a:gd name="T41" fmla="*/ 228190 h 634"/>
              <a:gd name="T42" fmla="*/ 143505 w 634"/>
              <a:gd name="T43" fmla="*/ 223143 h 634"/>
              <a:gd name="T44" fmla="*/ 143505 w 634"/>
              <a:gd name="T45" fmla="*/ 201874 h 634"/>
              <a:gd name="T46" fmla="*/ 138096 w 634"/>
              <a:gd name="T47" fmla="*/ 191059 h 634"/>
              <a:gd name="T48" fmla="*/ 180643 w 634"/>
              <a:gd name="T49" fmla="*/ 191059 h 634"/>
              <a:gd name="T50" fmla="*/ 180643 w 634"/>
              <a:gd name="T51" fmla="*/ 191059 h 634"/>
              <a:gd name="T52" fmla="*/ 169826 w 634"/>
              <a:gd name="T53" fmla="*/ 201874 h 634"/>
              <a:gd name="T54" fmla="*/ 169826 w 634"/>
              <a:gd name="T55" fmla="*/ 223143 h 634"/>
              <a:gd name="T56" fmla="*/ 180643 w 634"/>
              <a:gd name="T57" fmla="*/ 228190 h 634"/>
              <a:gd name="T58" fmla="*/ 186051 w 634"/>
              <a:gd name="T59" fmla="*/ 223143 h 634"/>
              <a:gd name="T60" fmla="*/ 186051 w 634"/>
              <a:gd name="T61" fmla="*/ 201874 h 634"/>
              <a:gd name="T62" fmla="*/ 180643 w 634"/>
              <a:gd name="T63" fmla="*/ 191059 h 634"/>
              <a:gd name="T64" fmla="*/ 164778 w 634"/>
              <a:gd name="T65" fmla="*/ 37130 h 634"/>
              <a:gd name="T66" fmla="*/ 164778 w 634"/>
              <a:gd name="T67" fmla="*/ 37130 h 634"/>
              <a:gd name="T68" fmla="*/ 106367 w 634"/>
              <a:gd name="T69" fmla="*/ 0 h 634"/>
              <a:gd name="T70" fmla="*/ 42547 w 634"/>
              <a:gd name="T71" fmla="*/ 58399 h 634"/>
              <a:gd name="T72" fmla="*/ 0 w 634"/>
              <a:gd name="T73" fmla="*/ 116798 h 634"/>
              <a:gd name="T74" fmla="*/ 58411 w 634"/>
              <a:gd name="T75" fmla="*/ 169790 h 634"/>
              <a:gd name="T76" fmla="*/ 159370 w 634"/>
              <a:gd name="T77" fmla="*/ 169790 h 634"/>
              <a:gd name="T78" fmla="*/ 228237 w 634"/>
              <a:gd name="T79" fmla="*/ 106344 h 634"/>
              <a:gd name="T80" fmla="*/ 164778 w 634"/>
              <a:gd name="T81" fmla="*/ 37130 h 634"/>
              <a:gd name="T82" fmla="*/ 159370 w 634"/>
              <a:gd name="T83" fmla="*/ 159336 h 634"/>
              <a:gd name="T84" fmla="*/ 159370 w 634"/>
              <a:gd name="T85" fmla="*/ 159336 h 634"/>
              <a:gd name="T86" fmla="*/ 58411 w 634"/>
              <a:gd name="T87" fmla="*/ 159336 h 634"/>
              <a:gd name="T88" fmla="*/ 15865 w 634"/>
              <a:gd name="T89" fmla="*/ 116798 h 634"/>
              <a:gd name="T90" fmla="*/ 58411 w 634"/>
              <a:gd name="T91" fmla="*/ 74261 h 634"/>
              <a:gd name="T92" fmla="*/ 106367 w 634"/>
              <a:gd name="T93" fmla="*/ 15862 h 634"/>
              <a:gd name="T94" fmla="*/ 153961 w 634"/>
              <a:gd name="T95" fmla="*/ 53352 h 634"/>
              <a:gd name="T96" fmla="*/ 212373 w 634"/>
              <a:gd name="T97" fmla="*/ 100937 h 634"/>
              <a:gd name="T98" fmla="*/ 159370 w 634"/>
              <a:gd name="T99" fmla="*/ 15933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4" name="Freeform 81"/>
          <p:cNvSpPr>
            <a:spLocks noChangeArrowheads="1"/>
          </p:cNvSpPr>
          <p:nvPr/>
        </p:nvSpPr>
        <p:spPr bwMode="auto">
          <a:xfrm>
            <a:off x="6224929" y="1350571"/>
            <a:ext cx="323525" cy="248421"/>
          </a:xfrm>
          <a:custGeom>
            <a:avLst/>
            <a:gdLst>
              <a:gd name="T0" fmla="*/ 131975 w 619"/>
              <a:gd name="T1" fmla="*/ 79795 h 472"/>
              <a:gd name="T2" fmla="*/ 131975 w 619"/>
              <a:gd name="T3" fmla="*/ 79795 h 472"/>
              <a:gd name="T4" fmla="*/ 105437 w 619"/>
              <a:gd name="T5" fmla="*/ 79795 h 472"/>
              <a:gd name="T6" fmla="*/ 116196 w 619"/>
              <a:gd name="T7" fmla="*/ 48021 h 472"/>
              <a:gd name="T8" fmla="*/ 110816 w 619"/>
              <a:gd name="T9" fmla="*/ 42605 h 472"/>
              <a:gd name="T10" fmla="*/ 100416 w 619"/>
              <a:gd name="T11" fmla="*/ 42605 h 472"/>
              <a:gd name="T12" fmla="*/ 84278 w 619"/>
              <a:gd name="T13" fmla="*/ 85211 h 472"/>
              <a:gd name="T14" fmla="*/ 84278 w 619"/>
              <a:gd name="T15" fmla="*/ 90626 h 472"/>
              <a:gd name="T16" fmla="*/ 89657 w 619"/>
              <a:gd name="T17" fmla="*/ 95681 h 472"/>
              <a:gd name="T18" fmla="*/ 121575 w 619"/>
              <a:gd name="T19" fmla="*/ 95681 h 472"/>
              <a:gd name="T20" fmla="*/ 105437 w 619"/>
              <a:gd name="T21" fmla="*/ 127455 h 472"/>
              <a:gd name="T22" fmla="*/ 105437 w 619"/>
              <a:gd name="T23" fmla="*/ 138287 h 472"/>
              <a:gd name="T24" fmla="*/ 116196 w 619"/>
              <a:gd name="T25" fmla="*/ 133232 h 472"/>
              <a:gd name="T26" fmla="*/ 136996 w 619"/>
              <a:gd name="T27" fmla="*/ 85211 h 472"/>
              <a:gd name="T28" fmla="*/ 131975 w 619"/>
              <a:gd name="T29" fmla="*/ 79795 h 472"/>
              <a:gd name="T30" fmla="*/ 158155 w 619"/>
              <a:gd name="T31" fmla="*/ 37189 h 472"/>
              <a:gd name="T32" fmla="*/ 158155 w 619"/>
              <a:gd name="T33" fmla="*/ 37189 h 472"/>
              <a:gd name="T34" fmla="*/ 105437 w 619"/>
              <a:gd name="T35" fmla="*/ 0 h 472"/>
              <a:gd name="T36" fmla="*/ 42318 w 619"/>
              <a:gd name="T37" fmla="*/ 58492 h 472"/>
              <a:gd name="T38" fmla="*/ 0 w 619"/>
              <a:gd name="T39" fmla="*/ 116984 h 472"/>
              <a:gd name="T40" fmla="*/ 52718 w 619"/>
              <a:gd name="T41" fmla="*/ 170060 h 472"/>
              <a:gd name="T42" fmla="*/ 153134 w 619"/>
              <a:gd name="T43" fmla="*/ 170060 h 472"/>
              <a:gd name="T44" fmla="*/ 221632 w 619"/>
              <a:gd name="T45" fmla="*/ 106513 h 472"/>
              <a:gd name="T46" fmla="*/ 158155 w 619"/>
              <a:gd name="T47" fmla="*/ 37189 h 472"/>
              <a:gd name="T48" fmla="*/ 153134 w 619"/>
              <a:gd name="T49" fmla="*/ 159589 h 472"/>
              <a:gd name="T50" fmla="*/ 153134 w 619"/>
              <a:gd name="T51" fmla="*/ 159589 h 472"/>
              <a:gd name="T52" fmla="*/ 52718 w 619"/>
              <a:gd name="T53" fmla="*/ 159589 h 472"/>
              <a:gd name="T54" fmla="*/ 10400 w 619"/>
              <a:gd name="T55" fmla="*/ 116984 h 472"/>
              <a:gd name="T56" fmla="*/ 52718 w 619"/>
              <a:gd name="T57" fmla="*/ 74379 h 472"/>
              <a:gd name="T58" fmla="*/ 105437 w 619"/>
              <a:gd name="T59" fmla="*/ 15887 h 472"/>
              <a:gd name="T60" fmla="*/ 147755 w 619"/>
              <a:gd name="T61" fmla="*/ 53437 h 472"/>
              <a:gd name="T62" fmla="*/ 211232 w 619"/>
              <a:gd name="T63" fmla="*/ 101097 h 472"/>
              <a:gd name="T64" fmla="*/ 153134 w 619"/>
              <a:gd name="T65" fmla="*/ 159589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" name="Freeform 82"/>
          <p:cNvSpPr>
            <a:spLocks noChangeArrowheads="1"/>
          </p:cNvSpPr>
          <p:nvPr/>
        </p:nvSpPr>
        <p:spPr bwMode="auto">
          <a:xfrm>
            <a:off x="5626021" y="5098074"/>
            <a:ext cx="323525" cy="333154"/>
          </a:xfrm>
          <a:custGeom>
            <a:avLst/>
            <a:gdLst>
              <a:gd name="T0" fmla="*/ 116196 w 619"/>
              <a:gd name="T1" fmla="*/ 185719 h 635"/>
              <a:gd name="T2" fmla="*/ 116196 w 619"/>
              <a:gd name="T3" fmla="*/ 185719 h 635"/>
              <a:gd name="T4" fmla="*/ 110816 w 619"/>
              <a:gd name="T5" fmla="*/ 190758 h 635"/>
              <a:gd name="T6" fmla="*/ 116196 w 619"/>
              <a:gd name="T7" fmla="*/ 196157 h 635"/>
              <a:gd name="T8" fmla="*/ 126596 w 619"/>
              <a:gd name="T9" fmla="*/ 190758 h 635"/>
              <a:gd name="T10" fmla="*/ 116196 w 619"/>
              <a:gd name="T11" fmla="*/ 185719 h 635"/>
              <a:gd name="T12" fmla="*/ 73877 w 619"/>
              <a:gd name="T13" fmla="*/ 185719 h 635"/>
              <a:gd name="T14" fmla="*/ 73877 w 619"/>
              <a:gd name="T15" fmla="*/ 185719 h 635"/>
              <a:gd name="T16" fmla="*/ 68498 w 619"/>
              <a:gd name="T17" fmla="*/ 190758 h 635"/>
              <a:gd name="T18" fmla="*/ 73877 w 619"/>
              <a:gd name="T19" fmla="*/ 196157 h 635"/>
              <a:gd name="T20" fmla="*/ 84636 w 619"/>
              <a:gd name="T21" fmla="*/ 190758 h 635"/>
              <a:gd name="T22" fmla="*/ 73877 w 619"/>
              <a:gd name="T23" fmla="*/ 185719 h 635"/>
              <a:gd name="T24" fmla="*/ 89657 w 619"/>
              <a:gd name="T25" fmla="*/ 211994 h 635"/>
              <a:gd name="T26" fmla="*/ 89657 w 619"/>
              <a:gd name="T27" fmla="*/ 211994 h 635"/>
              <a:gd name="T28" fmla="*/ 84636 w 619"/>
              <a:gd name="T29" fmla="*/ 217392 h 635"/>
              <a:gd name="T30" fmla="*/ 89657 w 619"/>
              <a:gd name="T31" fmla="*/ 228190 h 635"/>
              <a:gd name="T32" fmla="*/ 95037 w 619"/>
              <a:gd name="T33" fmla="*/ 217392 h 635"/>
              <a:gd name="T34" fmla="*/ 89657 w 619"/>
              <a:gd name="T35" fmla="*/ 211994 h 635"/>
              <a:gd name="T36" fmla="*/ 131975 w 619"/>
              <a:gd name="T37" fmla="*/ 211994 h 635"/>
              <a:gd name="T38" fmla="*/ 131975 w 619"/>
              <a:gd name="T39" fmla="*/ 211994 h 635"/>
              <a:gd name="T40" fmla="*/ 126596 w 619"/>
              <a:gd name="T41" fmla="*/ 217392 h 635"/>
              <a:gd name="T42" fmla="*/ 131975 w 619"/>
              <a:gd name="T43" fmla="*/ 228190 h 635"/>
              <a:gd name="T44" fmla="*/ 137355 w 619"/>
              <a:gd name="T45" fmla="*/ 217392 h 635"/>
              <a:gd name="T46" fmla="*/ 131975 w 619"/>
              <a:gd name="T47" fmla="*/ 211994 h 635"/>
              <a:gd name="T48" fmla="*/ 158155 w 619"/>
              <a:gd name="T49" fmla="*/ 185719 h 635"/>
              <a:gd name="T50" fmla="*/ 158155 w 619"/>
              <a:gd name="T51" fmla="*/ 185719 h 635"/>
              <a:gd name="T52" fmla="*/ 153134 w 619"/>
              <a:gd name="T53" fmla="*/ 190758 h 635"/>
              <a:gd name="T54" fmla="*/ 158155 w 619"/>
              <a:gd name="T55" fmla="*/ 196157 h 635"/>
              <a:gd name="T56" fmla="*/ 168914 w 619"/>
              <a:gd name="T57" fmla="*/ 190758 h 635"/>
              <a:gd name="T58" fmla="*/ 158155 w 619"/>
              <a:gd name="T59" fmla="*/ 185719 h 635"/>
              <a:gd name="T60" fmla="*/ 158155 w 619"/>
              <a:gd name="T61" fmla="*/ 37432 h 635"/>
              <a:gd name="T62" fmla="*/ 158155 w 619"/>
              <a:gd name="T63" fmla="*/ 37432 h 635"/>
              <a:gd name="T64" fmla="*/ 105437 w 619"/>
              <a:gd name="T65" fmla="*/ 0 h 635"/>
              <a:gd name="T66" fmla="*/ 42318 w 619"/>
              <a:gd name="T67" fmla="*/ 58667 h 635"/>
              <a:gd name="T68" fmla="*/ 0 w 619"/>
              <a:gd name="T69" fmla="*/ 111576 h 635"/>
              <a:gd name="T70" fmla="*/ 52718 w 619"/>
              <a:gd name="T71" fmla="*/ 169883 h 635"/>
              <a:gd name="T72" fmla="*/ 158155 w 619"/>
              <a:gd name="T73" fmla="*/ 169883 h 635"/>
              <a:gd name="T74" fmla="*/ 221632 w 619"/>
              <a:gd name="T75" fmla="*/ 100778 h 635"/>
              <a:gd name="T76" fmla="*/ 158155 w 619"/>
              <a:gd name="T77" fmla="*/ 37432 h 635"/>
              <a:gd name="T78" fmla="*/ 153134 w 619"/>
              <a:gd name="T79" fmla="*/ 153686 h 635"/>
              <a:gd name="T80" fmla="*/ 153134 w 619"/>
              <a:gd name="T81" fmla="*/ 153686 h 635"/>
              <a:gd name="T82" fmla="*/ 63477 w 619"/>
              <a:gd name="T83" fmla="*/ 153686 h 635"/>
              <a:gd name="T84" fmla="*/ 10400 w 619"/>
              <a:gd name="T85" fmla="*/ 111576 h 635"/>
              <a:gd name="T86" fmla="*/ 52718 w 619"/>
              <a:gd name="T87" fmla="*/ 69105 h 635"/>
              <a:gd name="T88" fmla="*/ 105437 w 619"/>
              <a:gd name="T89" fmla="*/ 16196 h 635"/>
              <a:gd name="T90" fmla="*/ 147755 w 619"/>
              <a:gd name="T91" fmla="*/ 47870 h 635"/>
              <a:gd name="T92" fmla="*/ 211232 w 619"/>
              <a:gd name="T93" fmla="*/ 100778 h 635"/>
              <a:gd name="T94" fmla="*/ 153134 w 619"/>
              <a:gd name="T95" fmla="*/ 153686 h 6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" name="Freeform 83"/>
          <p:cNvSpPr>
            <a:spLocks noChangeArrowheads="1"/>
          </p:cNvSpPr>
          <p:nvPr/>
        </p:nvSpPr>
        <p:spPr bwMode="auto">
          <a:xfrm>
            <a:off x="5100292" y="5134663"/>
            <a:ext cx="323525" cy="248422"/>
          </a:xfrm>
          <a:custGeom>
            <a:avLst/>
            <a:gdLst>
              <a:gd name="T0" fmla="*/ 158155 w 619"/>
              <a:gd name="T1" fmla="*/ 37190 h 472"/>
              <a:gd name="T2" fmla="*/ 158155 w 619"/>
              <a:gd name="T3" fmla="*/ 37190 h 472"/>
              <a:gd name="T4" fmla="*/ 105437 w 619"/>
              <a:gd name="T5" fmla="*/ 0 h 472"/>
              <a:gd name="T6" fmla="*/ 42318 w 619"/>
              <a:gd name="T7" fmla="*/ 58492 h 472"/>
              <a:gd name="T8" fmla="*/ 0 w 619"/>
              <a:gd name="T9" fmla="*/ 116985 h 472"/>
              <a:gd name="T10" fmla="*/ 52718 w 619"/>
              <a:gd name="T11" fmla="*/ 170061 h 472"/>
              <a:gd name="T12" fmla="*/ 153134 w 619"/>
              <a:gd name="T13" fmla="*/ 170061 h 472"/>
              <a:gd name="T14" fmla="*/ 221632 w 619"/>
              <a:gd name="T15" fmla="*/ 106153 h 472"/>
              <a:gd name="T16" fmla="*/ 158155 w 619"/>
              <a:gd name="T17" fmla="*/ 37190 h 472"/>
              <a:gd name="T18" fmla="*/ 153134 w 619"/>
              <a:gd name="T19" fmla="*/ 159590 h 472"/>
              <a:gd name="T20" fmla="*/ 153134 w 619"/>
              <a:gd name="T21" fmla="*/ 159590 h 472"/>
              <a:gd name="T22" fmla="*/ 52718 w 619"/>
              <a:gd name="T23" fmla="*/ 159590 h 472"/>
              <a:gd name="T24" fmla="*/ 10400 w 619"/>
              <a:gd name="T25" fmla="*/ 116985 h 472"/>
              <a:gd name="T26" fmla="*/ 52718 w 619"/>
              <a:gd name="T27" fmla="*/ 74379 h 472"/>
              <a:gd name="T28" fmla="*/ 105437 w 619"/>
              <a:gd name="T29" fmla="*/ 15887 h 472"/>
              <a:gd name="T30" fmla="*/ 147755 w 619"/>
              <a:gd name="T31" fmla="*/ 53076 h 472"/>
              <a:gd name="T32" fmla="*/ 211232 w 619"/>
              <a:gd name="T33" fmla="*/ 101098 h 472"/>
              <a:gd name="T34" fmla="*/ 153134 w 619"/>
              <a:gd name="T35" fmla="*/ 159590 h 4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" name="Freeform 84"/>
          <p:cNvSpPr>
            <a:spLocks noChangeArrowheads="1"/>
          </p:cNvSpPr>
          <p:nvPr/>
        </p:nvSpPr>
        <p:spPr bwMode="auto">
          <a:xfrm>
            <a:off x="4561083" y="5105777"/>
            <a:ext cx="310045" cy="310046"/>
          </a:xfrm>
          <a:custGeom>
            <a:avLst/>
            <a:gdLst>
              <a:gd name="T0" fmla="*/ 10817 w 590"/>
              <a:gd name="T1" fmla="*/ 0 h 590"/>
              <a:gd name="T2" fmla="*/ 10817 w 590"/>
              <a:gd name="T3" fmla="*/ 0 h 590"/>
              <a:gd name="T4" fmla="*/ 0 w 590"/>
              <a:gd name="T5" fmla="*/ 10815 h 590"/>
              <a:gd name="T6" fmla="*/ 0 w 590"/>
              <a:gd name="T7" fmla="*/ 206929 h 590"/>
              <a:gd name="T8" fmla="*/ 10817 w 590"/>
              <a:gd name="T9" fmla="*/ 212336 h 590"/>
              <a:gd name="T10" fmla="*/ 16226 w 590"/>
              <a:gd name="T11" fmla="*/ 206929 h 590"/>
              <a:gd name="T12" fmla="*/ 16226 w 590"/>
              <a:gd name="T13" fmla="*/ 10815 h 590"/>
              <a:gd name="T14" fmla="*/ 10817 w 590"/>
              <a:gd name="T15" fmla="*/ 0 h 590"/>
              <a:gd name="T16" fmla="*/ 201924 w 590"/>
              <a:gd name="T17" fmla="*/ 15862 h 590"/>
              <a:gd name="T18" fmla="*/ 201924 w 590"/>
              <a:gd name="T19" fmla="*/ 15862 h 590"/>
              <a:gd name="T20" fmla="*/ 42548 w 590"/>
              <a:gd name="T21" fmla="*/ 0 h 590"/>
              <a:gd name="T22" fmla="*/ 32091 w 590"/>
              <a:gd name="T23" fmla="*/ 15862 h 590"/>
              <a:gd name="T24" fmla="*/ 32091 w 590"/>
              <a:gd name="T25" fmla="*/ 95533 h 590"/>
              <a:gd name="T26" fmla="*/ 42548 w 590"/>
              <a:gd name="T27" fmla="*/ 106349 h 590"/>
              <a:gd name="T28" fmla="*/ 201924 w 590"/>
              <a:gd name="T29" fmla="*/ 95533 h 590"/>
              <a:gd name="T30" fmla="*/ 212380 w 590"/>
              <a:gd name="T31" fmla="*/ 79671 h 590"/>
              <a:gd name="T32" fmla="*/ 212380 w 590"/>
              <a:gd name="T33" fmla="*/ 32085 h 590"/>
              <a:gd name="T34" fmla="*/ 201924 w 590"/>
              <a:gd name="T35" fmla="*/ 15862 h 590"/>
              <a:gd name="T36" fmla="*/ 100962 w 590"/>
              <a:gd name="T37" fmla="*/ 90486 h 590"/>
              <a:gd name="T38" fmla="*/ 100962 w 590"/>
              <a:gd name="T39" fmla="*/ 90486 h 590"/>
              <a:gd name="T40" fmla="*/ 53366 w 590"/>
              <a:gd name="T41" fmla="*/ 95533 h 590"/>
              <a:gd name="T42" fmla="*/ 42548 w 590"/>
              <a:gd name="T43" fmla="*/ 85079 h 590"/>
              <a:gd name="T44" fmla="*/ 42548 w 590"/>
              <a:gd name="T45" fmla="*/ 21270 h 590"/>
              <a:gd name="T46" fmla="*/ 53366 w 590"/>
              <a:gd name="T47" fmla="*/ 15862 h 590"/>
              <a:gd name="T48" fmla="*/ 100962 w 590"/>
              <a:gd name="T49" fmla="*/ 21270 h 590"/>
              <a:gd name="T50" fmla="*/ 100962 w 590"/>
              <a:gd name="T51" fmla="*/ 90486 h 590"/>
              <a:gd name="T52" fmla="*/ 159375 w 590"/>
              <a:gd name="T53" fmla="*/ 85079 h 590"/>
              <a:gd name="T54" fmla="*/ 159375 w 590"/>
              <a:gd name="T55" fmla="*/ 85079 h 590"/>
              <a:gd name="T56" fmla="*/ 116827 w 590"/>
              <a:gd name="T57" fmla="*/ 85079 h 590"/>
              <a:gd name="T58" fmla="*/ 116827 w 590"/>
              <a:gd name="T59" fmla="*/ 21270 h 590"/>
              <a:gd name="T60" fmla="*/ 159375 w 590"/>
              <a:gd name="T61" fmla="*/ 26677 h 590"/>
              <a:gd name="T62" fmla="*/ 159375 w 590"/>
              <a:gd name="T63" fmla="*/ 85079 h 590"/>
              <a:gd name="T64" fmla="*/ 201924 w 590"/>
              <a:gd name="T65" fmla="*/ 74264 h 590"/>
              <a:gd name="T66" fmla="*/ 201924 w 590"/>
              <a:gd name="T67" fmla="*/ 74264 h 590"/>
              <a:gd name="T68" fmla="*/ 191106 w 590"/>
              <a:gd name="T69" fmla="*/ 79671 h 590"/>
              <a:gd name="T70" fmla="*/ 169832 w 590"/>
              <a:gd name="T71" fmla="*/ 79671 h 590"/>
              <a:gd name="T72" fmla="*/ 169832 w 590"/>
              <a:gd name="T73" fmla="*/ 26677 h 590"/>
              <a:gd name="T74" fmla="*/ 191106 w 590"/>
              <a:gd name="T75" fmla="*/ 32085 h 590"/>
              <a:gd name="T76" fmla="*/ 201924 w 590"/>
              <a:gd name="T77" fmla="*/ 37132 h 590"/>
              <a:gd name="T78" fmla="*/ 201924 w 590"/>
              <a:gd name="T79" fmla="*/ 74264 h 5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" name="Freeform 85"/>
          <p:cNvSpPr>
            <a:spLocks noChangeArrowheads="1"/>
          </p:cNvSpPr>
          <p:nvPr/>
        </p:nvSpPr>
        <p:spPr bwMode="auto">
          <a:xfrm>
            <a:off x="4037280" y="5098074"/>
            <a:ext cx="292714" cy="333154"/>
          </a:xfrm>
          <a:custGeom>
            <a:avLst/>
            <a:gdLst>
              <a:gd name="T0" fmla="*/ 168627 w 561"/>
              <a:gd name="T1" fmla="*/ 0 h 635"/>
              <a:gd name="T2" fmla="*/ 168627 w 561"/>
              <a:gd name="T3" fmla="*/ 0 h 635"/>
              <a:gd name="T4" fmla="*/ 31864 w 561"/>
              <a:gd name="T5" fmla="*/ 0 h 635"/>
              <a:gd name="T6" fmla="*/ 0 w 561"/>
              <a:gd name="T7" fmla="*/ 26634 h 635"/>
              <a:gd name="T8" fmla="*/ 0 w 561"/>
              <a:gd name="T9" fmla="*/ 228190 h 635"/>
              <a:gd name="T10" fmla="*/ 15753 w 561"/>
              <a:gd name="T11" fmla="*/ 228190 h 635"/>
              <a:gd name="T12" fmla="*/ 42246 w 561"/>
              <a:gd name="T13" fmla="*/ 206955 h 635"/>
              <a:gd name="T14" fmla="*/ 74110 w 561"/>
              <a:gd name="T15" fmla="*/ 228190 h 635"/>
              <a:gd name="T16" fmla="*/ 100245 w 561"/>
              <a:gd name="T17" fmla="*/ 206955 h 635"/>
              <a:gd name="T18" fmla="*/ 126739 w 561"/>
              <a:gd name="T19" fmla="*/ 228190 h 635"/>
              <a:gd name="T20" fmla="*/ 158245 w 561"/>
              <a:gd name="T21" fmla="*/ 206955 h 635"/>
              <a:gd name="T22" fmla="*/ 184738 w 561"/>
              <a:gd name="T23" fmla="*/ 228190 h 635"/>
              <a:gd name="T24" fmla="*/ 200491 w 561"/>
              <a:gd name="T25" fmla="*/ 228190 h 635"/>
              <a:gd name="T26" fmla="*/ 200491 w 561"/>
              <a:gd name="T27" fmla="*/ 26634 h 635"/>
              <a:gd name="T28" fmla="*/ 168627 w 561"/>
              <a:gd name="T29" fmla="*/ 0 h 635"/>
              <a:gd name="T30" fmla="*/ 184738 w 561"/>
              <a:gd name="T31" fmla="*/ 211994 h 635"/>
              <a:gd name="T32" fmla="*/ 184738 w 561"/>
              <a:gd name="T33" fmla="*/ 211994 h 635"/>
              <a:gd name="T34" fmla="*/ 158245 w 561"/>
              <a:gd name="T35" fmla="*/ 190758 h 635"/>
              <a:gd name="T36" fmla="*/ 126739 w 561"/>
              <a:gd name="T37" fmla="*/ 211994 h 635"/>
              <a:gd name="T38" fmla="*/ 100245 w 561"/>
              <a:gd name="T39" fmla="*/ 190758 h 635"/>
              <a:gd name="T40" fmla="*/ 74110 w 561"/>
              <a:gd name="T41" fmla="*/ 211994 h 635"/>
              <a:gd name="T42" fmla="*/ 42246 w 561"/>
              <a:gd name="T43" fmla="*/ 190758 h 635"/>
              <a:gd name="T44" fmla="*/ 15753 w 561"/>
              <a:gd name="T45" fmla="*/ 211994 h 635"/>
              <a:gd name="T46" fmla="*/ 15753 w 561"/>
              <a:gd name="T47" fmla="*/ 26634 h 635"/>
              <a:gd name="T48" fmla="*/ 31864 w 561"/>
              <a:gd name="T49" fmla="*/ 16196 h 635"/>
              <a:gd name="T50" fmla="*/ 168627 w 561"/>
              <a:gd name="T51" fmla="*/ 16196 h 635"/>
              <a:gd name="T52" fmla="*/ 184738 w 561"/>
              <a:gd name="T53" fmla="*/ 26634 h 635"/>
              <a:gd name="T54" fmla="*/ 184738 w 561"/>
              <a:gd name="T55" fmla="*/ 211994 h 635"/>
              <a:gd name="T56" fmla="*/ 147504 w 561"/>
              <a:gd name="T57" fmla="*/ 127412 h 635"/>
              <a:gd name="T58" fmla="*/ 147504 w 561"/>
              <a:gd name="T59" fmla="*/ 127412 h 635"/>
              <a:gd name="T60" fmla="*/ 52987 w 561"/>
              <a:gd name="T61" fmla="*/ 127412 h 635"/>
              <a:gd name="T62" fmla="*/ 42246 w 561"/>
              <a:gd name="T63" fmla="*/ 132451 h 635"/>
              <a:gd name="T64" fmla="*/ 52987 w 561"/>
              <a:gd name="T65" fmla="*/ 143249 h 635"/>
              <a:gd name="T66" fmla="*/ 147504 w 561"/>
              <a:gd name="T67" fmla="*/ 143249 h 635"/>
              <a:gd name="T68" fmla="*/ 158245 w 561"/>
              <a:gd name="T69" fmla="*/ 132451 h 635"/>
              <a:gd name="T70" fmla="*/ 147504 w 561"/>
              <a:gd name="T71" fmla="*/ 127412 h 635"/>
              <a:gd name="T72" fmla="*/ 147504 w 561"/>
              <a:gd name="T73" fmla="*/ 84941 h 635"/>
              <a:gd name="T74" fmla="*/ 147504 w 561"/>
              <a:gd name="T75" fmla="*/ 84941 h 635"/>
              <a:gd name="T76" fmla="*/ 52987 w 561"/>
              <a:gd name="T77" fmla="*/ 84941 h 635"/>
              <a:gd name="T78" fmla="*/ 42246 w 561"/>
              <a:gd name="T79" fmla="*/ 90340 h 635"/>
              <a:gd name="T80" fmla="*/ 52987 w 561"/>
              <a:gd name="T81" fmla="*/ 100778 h 635"/>
              <a:gd name="T82" fmla="*/ 147504 w 561"/>
              <a:gd name="T83" fmla="*/ 100778 h 635"/>
              <a:gd name="T84" fmla="*/ 158245 w 561"/>
              <a:gd name="T85" fmla="*/ 90340 h 635"/>
              <a:gd name="T86" fmla="*/ 147504 w 561"/>
              <a:gd name="T87" fmla="*/ 84941 h 635"/>
              <a:gd name="T88" fmla="*/ 147504 w 561"/>
              <a:gd name="T89" fmla="*/ 42471 h 635"/>
              <a:gd name="T90" fmla="*/ 147504 w 561"/>
              <a:gd name="T91" fmla="*/ 42471 h 635"/>
              <a:gd name="T92" fmla="*/ 52987 w 561"/>
              <a:gd name="T93" fmla="*/ 42471 h 635"/>
              <a:gd name="T94" fmla="*/ 42246 w 561"/>
              <a:gd name="T95" fmla="*/ 47870 h 635"/>
              <a:gd name="T96" fmla="*/ 52987 w 561"/>
              <a:gd name="T97" fmla="*/ 58667 h 635"/>
              <a:gd name="T98" fmla="*/ 147504 w 561"/>
              <a:gd name="T99" fmla="*/ 58667 h 635"/>
              <a:gd name="T100" fmla="*/ 158245 w 561"/>
              <a:gd name="T101" fmla="*/ 47870 h 635"/>
              <a:gd name="T102" fmla="*/ 147504 w 561"/>
              <a:gd name="T103" fmla="*/ 42471 h 6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9" name="Freeform 86"/>
          <p:cNvSpPr>
            <a:spLocks noChangeArrowheads="1"/>
          </p:cNvSpPr>
          <p:nvPr/>
        </p:nvSpPr>
        <p:spPr bwMode="auto">
          <a:xfrm>
            <a:off x="3478812" y="5098074"/>
            <a:ext cx="333154" cy="333154"/>
          </a:xfrm>
          <a:custGeom>
            <a:avLst/>
            <a:gdLst>
              <a:gd name="T0" fmla="*/ 138096 w 634"/>
              <a:gd name="T1" fmla="*/ 47870 h 635"/>
              <a:gd name="T2" fmla="*/ 138096 w 634"/>
              <a:gd name="T3" fmla="*/ 47870 h 635"/>
              <a:gd name="T4" fmla="*/ 138096 w 634"/>
              <a:gd name="T5" fmla="*/ 90340 h 635"/>
              <a:gd name="T6" fmla="*/ 180642 w 634"/>
              <a:gd name="T7" fmla="*/ 90340 h 635"/>
              <a:gd name="T8" fmla="*/ 180642 w 634"/>
              <a:gd name="T9" fmla="*/ 47870 h 635"/>
              <a:gd name="T10" fmla="*/ 138096 w 634"/>
              <a:gd name="T11" fmla="*/ 47870 h 635"/>
              <a:gd name="T12" fmla="*/ 169825 w 634"/>
              <a:gd name="T13" fmla="*/ 79543 h 635"/>
              <a:gd name="T14" fmla="*/ 169825 w 634"/>
              <a:gd name="T15" fmla="*/ 79543 h 635"/>
              <a:gd name="T16" fmla="*/ 148552 w 634"/>
              <a:gd name="T17" fmla="*/ 79543 h 635"/>
              <a:gd name="T18" fmla="*/ 148552 w 634"/>
              <a:gd name="T19" fmla="*/ 58667 h 635"/>
              <a:gd name="T20" fmla="*/ 169825 w 634"/>
              <a:gd name="T21" fmla="*/ 58667 h 635"/>
              <a:gd name="T22" fmla="*/ 169825 w 634"/>
              <a:gd name="T23" fmla="*/ 79543 h 635"/>
              <a:gd name="T24" fmla="*/ 212372 w 634"/>
              <a:gd name="T25" fmla="*/ 0 h 635"/>
              <a:gd name="T26" fmla="*/ 212372 w 634"/>
              <a:gd name="T27" fmla="*/ 0 h 635"/>
              <a:gd name="T28" fmla="*/ 122231 w 634"/>
              <a:gd name="T29" fmla="*/ 0 h 635"/>
              <a:gd name="T30" fmla="*/ 106366 w 634"/>
              <a:gd name="T31" fmla="*/ 10798 h 635"/>
              <a:gd name="T32" fmla="*/ 10817 w 634"/>
              <a:gd name="T33" fmla="*/ 106177 h 635"/>
              <a:gd name="T34" fmla="*/ 10817 w 634"/>
              <a:gd name="T35" fmla="*/ 143249 h 635"/>
              <a:gd name="T36" fmla="*/ 85093 w 634"/>
              <a:gd name="T37" fmla="*/ 217392 h 635"/>
              <a:gd name="T38" fmla="*/ 122231 w 634"/>
              <a:gd name="T39" fmla="*/ 217392 h 635"/>
              <a:gd name="T40" fmla="*/ 217780 w 634"/>
              <a:gd name="T41" fmla="*/ 122013 h 635"/>
              <a:gd name="T42" fmla="*/ 228236 w 634"/>
              <a:gd name="T43" fmla="*/ 106177 h 635"/>
              <a:gd name="T44" fmla="*/ 228236 w 634"/>
              <a:gd name="T45" fmla="*/ 16196 h 635"/>
              <a:gd name="T46" fmla="*/ 212372 w 634"/>
              <a:gd name="T47" fmla="*/ 0 h 635"/>
              <a:gd name="T48" fmla="*/ 116822 w 634"/>
              <a:gd name="T49" fmla="*/ 206955 h 635"/>
              <a:gd name="T50" fmla="*/ 116822 w 634"/>
              <a:gd name="T51" fmla="*/ 206955 h 635"/>
              <a:gd name="T52" fmla="*/ 95549 w 634"/>
              <a:gd name="T53" fmla="*/ 206955 h 635"/>
              <a:gd name="T54" fmla="*/ 21273 w 634"/>
              <a:gd name="T55" fmla="*/ 132451 h 635"/>
              <a:gd name="T56" fmla="*/ 21273 w 634"/>
              <a:gd name="T57" fmla="*/ 116974 h 635"/>
              <a:gd name="T58" fmla="*/ 32090 w 634"/>
              <a:gd name="T59" fmla="*/ 106177 h 635"/>
              <a:gd name="T60" fmla="*/ 122231 w 634"/>
              <a:gd name="T61" fmla="*/ 196157 h 635"/>
              <a:gd name="T62" fmla="*/ 116822 w 634"/>
              <a:gd name="T63" fmla="*/ 206955 h 635"/>
              <a:gd name="T64" fmla="*/ 212372 w 634"/>
              <a:gd name="T65" fmla="*/ 100778 h 635"/>
              <a:gd name="T66" fmla="*/ 212372 w 634"/>
              <a:gd name="T67" fmla="*/ 100778 h 635"/>
              <a:gd name="T68" fmla="*/ 207324 w 634"/>
              <a:gd name="T69" fmla="*/ 116974 h 635"/>
              <a:gd name="T70" fmla="*/ 133048 w 634"/>
              <a:gd name="T71" fmla="*/ 185719 h 635"/>
              <a:gd name="T72" fmla="*/ 42546 w 634"/>
              <a:gd name="T73" fmla="*/ 95739 h 635"/>
              <a:gd name="T74" fmla="*/ 116822 w 634"/>
              <a:gd name="T75" fmla="*/ 21235 h 635"/>
              <a:gd name="T76" fmla="*/ 127639 w 634"/>
              <a:gd name="T77" fmla="*/ 16196 h 635"/>
              <a:gd name="T78" fmla="*/ 207324 w 634"/>
              <a:gd name="T79" fmla="*/ 16196 h 635"/>
              <a:gd name="T80" fmla="*/ 212372 w 634"/>
              <a:gd name="T81" fmla="*/ 21235 h 635"/>
              <a:gd name="T82" fmla="*/ 212372 w 634"/>
              <a:gd name="T83" fmla="*/ 100778 h 6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" name="Freeform 87"/>
          <p:cNvSpPr>
            <a:spLocks noChangeArrowheads="1"/>
          </p:cNvSpPr>
          <p:nvPr/>
        </p:nvSpPr>
        <p:spPr bwMode="auto">
          <a:xfrm>
            <a:off x="3003153" y="5098074"/>
            <a:ext cx="223387" cy="333154"/>
          </a:xfrm>
          <a:custGeom>
            <a:avLst/>
            <a:gdLst>
              <a:gd name="T0" fmla="*/ 147549 w 428"/>
              <a:gd name="T1" fmla="*/ 69105 h 635"/>
              <a:gd name="T2" fmla="*/ 147549 w 428"/>
              <a:gd name="T3" fmla="*/ 69105 h 635"/>
              <a:gd name="T4" fmla="*/ 84160 w 428"/>
              <a:gd name="T5" fmla="*/ 5399 h 635"/>
              <a:gd name="T6" fmla="*/ 63031 w 428"/>
              <a:gd name="T7" fmla="*/ 5399 h 635"/>
              <a:gd name="T8" fmla="*/ 0 w 428"/>
              <a:gd name="T9" fmla="*/ 69105 h 635"/>
              <a:gd name="T10" fmla="*/ 0 w 428"/>
              <a:gd name="T11" fmla="*/ 79543 h 635"/>
              <a:gd name="T12" fmla="*/ 0 w 428"/>
              <a:gd name="T13" fmla="*/ 79543 h 635"/>
              <a:gd name="T14" fmla="*/ 0 w 428"/>
              <a:gd name="T15" fmla="*/ 196157 h 635"/>
              <a:gd name="T16" fmla="*/ 26143 w 428"/>
              <a:gd name="T17" fmla="*/ 228190 h 635"/>
              <a:gd name="T18" fmla="*/ 126419 w 428"/>
              <a:gd name="T19" fmla="*/ 228190 h 635"/>
              <a:gd name="T20" fmla="*/ 152921 w 428"/>
              <a:gd name="T21" fmla="*/ 196157 h 635"/>
              <a:gd name="T22" fmla="*/ 152921 w 428"/>
              <a:gd name="T23" fmla="*/ 90340 h 635"/>
              <a:gd name="T24" fmla="*/ 147549 w 428"/>
              <a:gd name="T25" fmla="*/ 69105 h 635"/>
              <a:gd name="T26" fmla="*/ 136805 w 428"/>
              <a:gd name="T27" fmla="*/ 196157 h 635"/>
              <a:gd name="T28" fmla="*/ 136805 w 428"/>
              <a:gd name="T29" fmla="*/ 196157 h 635"/>
              <a:gd name="T30" fmla="*/ 126419 w 428"/>
              <a:gd name="T31" fmla="*/ 211994 h 635"/>
              <a:gd name="T32" fmla="*/ 26143 w 428"/>
              <a:gd name="T33" fmla="*/ 211994 h 635"/>
              <a:gd name="T34" fmla="*/ 10386 w 428"/>
              <a:gd name="T35" fmla="*/ 196157 h 635"/>
              <a:gd name="T36" fmla="*/ 10386 w 428"/>
              <a:gd name="T37" fmla="*/ 84941 h 635"/>
              <a:gd name="T38" fmla="*/ 15758 w 428"/>
              <a:gd name="T39" fmla="*/ 74504 h 635"/>
              <a:gd name="T40" fmla="*/ 68403 w 428"/>
              <a:gd name="T41" fmla="*/ 16196 h 635"/>
              <a:gd name="T42" fmla="*/ 79146 w 428"/>
              <a:gd name="T43" fmla="*/ 16196 h 635"/>
              <a:gd name="T44" fmla="*/ 131791 w 428"/>
              <a:gd name="T45" fmla="*/ 74504 h 635"/>
              <a:gd name="T46" fmla="*/ 136805 w 428"/>
              <a:gd name="T47" fmla="*/ 84941 h 635"/>
              <a:gd name="T48" fmla="*/ 136805 w 428"/>
              <a:gd name="T49" fmla="*/ 196157 h 635"/>
              <a:gd name="T50" fmla="*/ 73774 w 428"/>
              <a:gd name="T51" fmla="*/ 58667 h 635"/>
              <a:gd name="T52" fmla="*/ 73774 w 428"/>
              <a:gd name="T53" fmla="*/ 58667 h 635"/>
              <a:gd name="T54" fmla="*/ 47273 w 428"/>
              <a:gd name="T55" fmla="*/ 90340 h 635"/>
              <a:gd name="T56" fmla="*/ 73774 w 428"/>
              <a:gd name="T57" fmla="*/ 116974 h 635"/>
              <a:gd name="T58" fmla="*/ 105290 w 428"/>
              <a:gd name="T59" fmla="*/ 90340 h 635"/>
              <a:gd name="T60" fmla="*/ 73774 w 428"/>
              <a:gd name="T61" fmla="*/ 58667 h 635"/>
              <a:gd name="T62" fmla="*/ 73774 w 428"/>
              <a:gd name="T63" fmla="*/ 100778 h 635"/>
              <a:gd name="T64" fmla="*/ 73774 w 428"/>
              <a:gd name="T65" fmla="*/ 100778 h 635"/>
              <a:gd name="T66" fmla="*/ 63031 w 428"/>
              <a:gd name="T67" fmla="*/ 90340 h 635"/>
              <a:gd name="T68" fmla="*/ 73774 w 428"/>
              <a:gd name="T69" fmla="*/ 74504 h 635"/>
              <a:gd name="T70" fmla="*/ 89532 w 428"/>
              <a:gd name="T71" fmla="*/ 90340 h 635"/>
              <a:gd name="T72" fmla="*/ 73774 w 428"/>
              <a:gd name="T73" fmla="*/ 100778 h 6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Freeform 88"/>
          <p:cNvSpPr>
            <a:spLocks noChangeArrowheads="1"/>
          </p:cNvSpPr>
          <p:nvPr/>
        </p:nvSpPr>
        <p:spPr bwMode="auto">
          <a:xfrm>
            <a:off x="2421578" y="5098074"/>
            <a:ext cx="310046" cy="333154"/>
          </a:xfrm>
          <a:custGeom>
            <a:avLst/>
            <a:gdLst>
              <a:gd name="T0" fmla="*/ 196488 w 589"/>
              <a:gd name="T1" fmla="*/ 58667 h 635"/>
              <a:gd name="T2" fmla="*/ 196488 w 589"/>
              <a:gd name="T3" fmla="*/ 58667 h 635"/>
              <a:gd name="T4" fmla="*/ 196488 w 589"/>
              <a:gd name="T5" fmla="*/ 5399 h 635"/>
              <a:gd name="T6" fmla="*/ 191432 w 589"/>
              <a:gd name="T7" fmla="*/ 0 h 635"/>
              <a:gd name="T8" fmla="*/ 186014 w 589"/>
              <a:gd name="T9" fmla="*/ 0 h 635"/>
              <a:gd name="T10" fmla="*/ 0 w 589"/>
              <a:gd name="T11" fmla="*/ 58667 h 635"/>
              <a:gd name="T12" fmla="*/ 0 w 589"/>
              <a:gd name="T13" fmla="*/ 69105 h 635"/>
              <a:gd name="T14" fmla="*/ 0 w 589"/>
              <a:gd name="T15" fmla="*/ 211994 h 635"/>
              <a:gd name="T16" fmla="*/ 15892 w 589"/>
              <a:gd name="T17" fmla="*/ 228190 h 635"/>
              <a:gd name="T18" fmla="*/ 196488 w 589"/>
              <a:gd name="T19" fmla="*/ 228190 h 635"/>
              <a:gd name="T20" fmla="*/ 212381 w 589"/>
              <a:gd name="T21" fmla="*/ 211994 h 635"/>
              <a:gd name="T22" fmla="*/ 212381 w 589"/>
              <a:gd name="T23" fmla="*/ 69105 h 635"/>
              <a:gd name="T24" fmla="*/ 196488 w 589"/>
              <a:gd name="T25" fmla="*/ 58667 h 635"/>
              <a:gd name="T26" fmla="*/ 186014 w 589"/>
              <a:gd name="T27" fmla="*/ 16196 h 635"/>
              <a:gd name="T28" fmla="*/ 186014 w 589"/>
              <a:gd name="T29" fmla="*/ 16196 h 635"/>
              <a:gd name="T30" fmla="*/ 186014 w 589"/>
              <a:gd name="T31" fmla="*/ 58667 h 635"/>
              <a:gd name="T32" fmla="*/ 47677 w 589"/>
              <a:gd name="T33" fmla="*/ 58667 h 635"/>
              <a:gd name="T34" fmla="*/ 186014 w 589"/>
              <a:gd name="T35" fmla="*/ 16196 h 635"/>
              <a:gd name="T36" fmla="*/ 196488 w 589"/>
              <a:gd name="T37" fmla="*/ 148647 h 635"/>
              <a:gd name="T38" fmla="*/ 196488 w 589"/>
              <a:gd name="T39" fmla="*/ 148647 h 635"/>
              <a:gd name="T40" fmla="*/ 196488 w 589"/>
              <a:gd name="T41" fmla="*/ 153686 h 635"/>
              <a:gd name="T42" fmla="*/ 170121 w 589"/>
              <a:gd name="T43" fmla="*/ 153686 h 635"/>
              <a:gd name="T44" fmla="*/ 170121 w 589"/>
              <a:gd name="T45" fmla="*/ 148647 h 635"/>
              <a:gd name="T46" fmla="*/ 170121 w 589"/>
              <a:gd name="T47" fmla="*/ 143249 h 635"/>
              <a:gd name="T48" fmla="*/ 196488 w 589"/>
              <a:gd name="T49" fmla="*/ 143249 h 635"/>
              <a:gd name="T50" fmla="*/ 196488 w 589"/>
              <a:gd name="T51" fmla="*/ 148647 h 635"/>
              <a:gd name="T52" fmla="*/ 196488 w 589"/>
              <a:gd name="T53" fmla="*/ 127412 h 635"/>
              <a:gd name="T54" fmla="*/ 196488 w 589"/>
              <a:gd name="T55" fmla="*/ 127412 h 635"/>
              <a:gd name="T56" fmla="*/ 164703 w 589"/>
              <a:gd name="T57" fmla="*/ 127412 h 635"/>
              <a:gd name="T58" fmla="*/ 153868 w 589"/>
              <a:gd name="T59" fmla="*/ 132451 h 635"/>
              <a:gd name="T60" fmla="*/ 153868 w 589"/>
              <a:gd name="T61" fmla="*/ 164484 h 635"/>
              <a:gd name="T62" fmla="*/ 164703 w 589"/>
              <a:gd name="T63" fmla="*/ 169883 h 635"/>
              <a:gd name="T64" fmla="*/ 196488 w 589"/>
              <a:gd name="T65" fmla="*/ 169883 h 635"/>
              <a:gd name="T66" fmla="*/ 196488 w 589"/>
              <a:gd name="T67" fmla="*/ 206955 h 635"/>
              <a:gd name="T68" fmla="*/ 191432 w 589"/>
              <a:gd name="T69" fmla="*/ 211994 h 635"/>
              <a:gd name="T70" fmla="*/ 20949 w 589"/>
              <a:gd name="T71" fmla="*/ 211994 h 635"/>
              <a:gd name="T72" fmla="*/ 15892 w 589"/>
              <a:gd name="T73" fmla="*/ 206955 h 635"/>
              <a:gd name="T74" fmla="*/ 15892 w 589"/>
              <a:gd name="T75" fmla="*/ 69105 h 635"/>
              <a:gd name="T76" fmla="*/ 191432 w 589"/>
              <a:gd name="T77" fmla="*/ 69105 h 635"/>
              <a:gd name="T78" fmla="*/ 196488 w 589"/>
              <a:gd name="T79" fmla="*/ 79543 h 635"/>
              <a:gd name="T80" fmla="*/ 196488 w 589"/>
              <a:gd name="T81" fmla="*/ 127412 h 6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Freeform 89"/>
          <p:cNvSpPr>
            <a:spLocks noChangeArrowheads="1"/>
          </p:cNvSpPr>
          <p:nvPr/>
        </p:nvSpPr>
        <p:spPr bwMode="auto">
          <a:xfrm>
            <a:off x="1872741" y="5098074"/>
            <a:ext cx="333154" cy="333154"/>
          </a:xfrm>
          <a:custGeom>
            <a:avLst/>
            <a:gdLst>
              <a:gd name="T0" fmla="*/ 122231 w 634"/>
              <a:gd name="T1" fmla="*/ 58667 h 635"/>
              <a:gd name="T2" fmla="*/ 122231 w 634"/>
              <a:gd name="T3" fmla="*/ 58667 h 635"/>
              <a:gd name="T4" fmla="*/ 116822 w 634"/>
              <a:gd name="T5" fmla="*/ 58667 h 635"/>
              <a:gd name="T6" fmla="*/ 111775 w 634"/>
              <a:gd name="T7" fmla="*/ 58667 h 635"/>
              <a:gd name="T8" fmla="*/ 74637 w 634"/>
              <a:gd name="T9" fmla="*/ 100778 h 635"/>
              <a:gd name="T10" fmla="*/ 74637 w 634"/>
              <a:gd name="T11" fmla="*/ 111576 h 635"/>
              <a:gd name="T12" fmla="*/ 85093 w 634"/>
              <a:gd name="T13" fmla="*/ 111576 h 635"/>
              <a:gd name="T14" fmla="*/ 106366 w 634"/>
              <a:gd name="T15" fmla="*/ 84941 h 635"/>
              <a:gd name="T16" fmla="*/ 106366 w 634"/>
              <a:gd name="T17" fmla="*/ 190758 h 635"/>
              <a:gd name="T18" fmla="*/ 116822 w 634"/>
              <a:gd name="T19" fmla="*/ 196157 h 635"/>
              <a:gd name="T20" fmla="*/ 122231 w 634"/>
              <a:gd name="T21" fmla="*/ 190758 h 635"/>
              <a:gd name="T22" fmla="*/ 122231 w 634"/>
              <a:gd name="T23" fmla="*/ 84941 h 635"/>
              <a:gd name="T24" fmla="*/ 143504 w 634"/>
              <a:gd name="T25" fmla="*/ 111576 h 635"/>
              <a:gd name="T26" fmla="*/ 153960 w 634"/>
              <a:gd name="T27" fmla="*/ 111576 h 635"/>
              <a:gd name="T28" fmla="*/ 153960 w 634"/>
              <a:gd name="T29" fmla="*/ 100778 h 635"/>
              <a:gd name="T30" fmla="*/ 122231 w 634"/>
              <a:gd name="T31" fmla="*/ 58667 h 635"/>
              <a:gd name="T32" fmla="*/ 201915 w 634"/>
              <a:gd name="T33" fmla="*/ 0 h 635"/>
              <a:gd name="T34" fmla="*/ 201915 w 634"/>
              <a:gd name="T35" fmla="*/ 0 h 635"/>
              <a:gd name="T36" fmla="*/ 32090 w 634"/>
              <a:gd name="T37" fmla="*/ 0 h 635"/>
              <a:gd name="T38" fmla="*/ 0 w 634"/>
              <a:gd name="T39" fmla="*/ 26634 h 635"/>
              <a:gd name="T40" fmla="*/ 0 w 634"/>
              <a:gd name="T41" fmla="*/ 196157 h 635"/>
              <a:gd name="T42" fmla="*/ 32090 w 634"/>
              <a:gd name="T43" fmla="*/ 228190 h 635"/>
              <a:gd name="T44" fmla="*/ 201915 w 634"/>
              <a:gd name="T45" fmla="*/ 228190 h 635"/>
              <a:gd name="T46" fmla="*/ 228236 w 634"/>
              <a:gd name="T47" fmla="*/ 196157 h 635"/>
              <a:gd name="T48" fmla="*/ 228236 w 634"/>
              <a:gd name="T49" fmla="*/ 26634 h 635"/>
              <a:gd name="T50" fmla="*/ 201915 w 634"/>
              <a:gd name="T51" fmla="*/ 0 h 635"/>
              <a:gd name="T52" fmla="*/ 212372 w 634"/>
              <a:gd name="T53" fmla="*/ 196157 h 635"/>
              <a:gd name="T54" fmla="*/ 212372 w 634"/>
              <a:gd name="T55" fmla="*/ 196157 h 635"/>
              <a:gd name="T56" fmla="*/ 201915 w 634"/>
              <a:gd name="T57" fmla="*/ 211994 h 635"/>
              <a:gd name="T58" fmla="*/ 32090 w 634"/>
              <a:gd name="T59" fmla="*/ 211994 h 635"/>
              <a:gd name="T60" fmla="*/ 15865 w 634"/>
              <a:gd name="T61" fmla="*/ 196157 h 635"/>
              <a:gd name="T62" fmla="*/ 15865 w 634"/>
              <a:gd name="T63" fmla="*/ 26634 h 635"/>
              <a:gd name="T64" fmla="*/ 32090 w 634"/>
              <a:gd name="T65" fmla="*/ 16196 h 635"/>
              <a:gd name="T66" fmla="*/ 201915 w 634"/>
              <a:gd name="T67" fmla="*/ 16196 h 635"/>
              <a:gd name="T68" fmla="*/ 212372 w 634"/>
              <a:gd name="T69" fmla="*/ 26634 h 635"/>
              <a:gd name="T70" fmla="*/ 212372 w 634"/>
              <a:gd name="T71" fmla="*/ 196157 h 635"/>
              <a:gd name="T72" fmla="*/ 180642 w 634"/>
              <a:gd name="T73" fmla="*/ 26634 h 635"/>
              <a:gd name="T74" fmla="*/ 180642 w 634"/>
              <a:gd name="T75" fmla="*/ 26634 h 635"/>
              <a:gd name="T76" fmla="*/ 53363 w 634"/>
              <a:gd name="T77" fmla="*/ 26634 h 635"/>
              <a:gd name="T78" fmla="*/ 42546 w 634"/>
              <a:gd name="T79" fmla="*/ 37432 h 635"/>
              <a:gd name="T80" fmla="*/ 53363 w 634"/>
              <a:gd name="T81" fmla="*/ 42471 h 635"/>
              <a:gd name="T82" fmla="*/ 180642 w 634"/>
              <a:gd name="T83" fmla="*/ 42471 h 635"/>
              <a:gd name="T84" fmla="*/ 186051 w 634"/>
              <a:gd name="T85" fmla="*/ 37432 h 635"/>
              <a:gd name="T86" fmla="*/ 180642 w 634"/>
              <a:gd name="T87" fmla="*/ 26634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Freeform 90"/>
          <p:cNvSpPr>
            <a:spLocks noChangeArrowheads="1"/>
          </p:cNvSpPr>
          <p:nvPr/>
        </p:nvSpPr>
        <p:spPr bwMode="auto">
          <a:xfrm>
            <a:off x="1341233" y="5098074"/>
            <a:ext cx="333154" cy="333154"/>
          </a:xfrm>
          <a:custGeom>
            <a:avLst/>
            <a:gdLst>
              <a:gd name="T0" fmla="*/ 106006 w 634"/>
              <a:gd name="T1" fmla="*/ 169883 h 635"/>
              <a:gd name="T2" fmla="*/ 106006 w 634"/>
              <a:gd name="T3" fmla="*/ 169883 h 635"/>
              <a:gd name="T4" fmla="*/ 111414 w 634"/>
              <a:gd name="T5" fmla="*/ 169883 h 635"/>
              <a:gd name="T6" fmla="*/ 116822 w 634"/>
              <a:gd name="T7" fmla="*/ 169883 h 635"/>
              <a:gd name="T8" fmla="*/ 153600 w 634"/>
              <a:gd name="T9" fmla="*/ 127412 h 635"/>
              <a:gd name="T10" fmla="*/ 153600 w 634"/>
              <a:gd name="T11" fmla="*/ 116974 h 635"/>
              <a:gd name="T12" fmla="*/ 143144 w 634"/>
              <a:gd name="T13" fmla="*/ 116974 h 635"/>
              <a:gd name="T14" fmla="*/ 121870 w 634"/>
              <a:gd name="T15" fmla="*/ 143249 h 635"/>
              <a:gd name="T16" fmla="*/ 121870 w 634"/>
              <a:gd name="T17" fmla="*/ 37432 h 635"/>
              <a:gd name="T18" fmla="*/ 111414 w 634"/>
              <a:gd name="T19" fmla="*/ 26634 h 635"/>
              <a:gd name="T20" fmla="*/ 106006 w 634"/>
              <a:gd name="T21" fmla="*/ 37432 h 635"/>
              <a:gd name="T22" fmla="*/ 106006 w 634"/>
              <a:gd name="T23" fmla="*/ 143249 h 635"/>
              <a:gd name="T24" fmla="*/ 84732 w 634"/>
              <a:gd name="T25" fmla="*/ 116974 h 635"/>
              <a:gd name="T26" fmla="*/ 74276 w 634"/>
              <a:gd name="T27" fmla="*/ 116974 h 635"/>
              <a:gd name="T28" fmla="*/ 74276 w 634"/>
              <a:gd name="T29" fmla="*/ 127412 h 635"/>
              <a:gd name="T30" fmla="*/ 106006 w 634"/>
              <a:gd name="T31" fmla="*/ 169883 h 635"/>
              <a:gd name="T32" fmla="*/ 174873 w 634"/>
              <a:gd name="T33" fmla="*/ 185719 h 635"/>
              <a:gd name="T34" fmla="*/ 174873 w 634"/>
              <a:gd name="T35" fmla="*/ 185719 h 635"/>
              <a:gd name="T36" fmla="*/ 47594 w 634"/>
              <a:gd name="T37" fmla="*/ 185719 h 635"/>
              <a:gd name="T38" fmla="*/ 42186 w 634"/>
              <a:gd name="T39" fmla="*/ 190758 h 635"/>
              <a:gd name="T40" fmla="*/ 47594 w 634"/>
              <a:gd name="T41" fmla="*/ 196157 h 635"/>
              <a:gd name="T42" fmla="*/ 174873 w 634"/>
              <a:gd name="T43" fmla="*/ 196157 h 635"/>
              <a:gd name="T44" fmla="*/ 185690 w 634"/>
              <a:gd name="T45" fmla="*/ 190758 h 635"/>
              <a:gd name="T46" fmla="*/ 174873 w 634"/>
              <a:gd name="T47" fmla="*/ 185719 h 635"/>
              <a:gd name="T48" fmla="*/ 196146 w 634"/>
              <a:gd name="T49" fmla="*/ 0 h 635"/>
              <a:gd name="T50" fmla="*/ 196146 w 634"/>
              <a:gd name="T51" fmla="*/ 0 h 635"/>
              <a:gd name="T52" fmla="*/ 26321 w 634"/>
              <a:gd name="T53" fmla="*/ 0 h 635"/>
              <a:gd name="T54" fmla="*/ 0 w 634"/>
              <a:gd name="T55" fmla="*/ 26634 h 635"/>
              <a:gd name="T56" fmla="*/ 0 w 634"/>
              <a:gd name="T57" fmla="*/ 196157 h 635"/>
              <a:gd name="T58" fmla="*/ 26321 w 634"/>
              <a:gd name="T59" fmla="*/ 228190 h 635"/>
              <a:gd name="T60" fmla="*/ 196146 w 634"/>
              <a:gd name="T61" fmla="*/ 228190 h 635"/>
              <a:gd name="T62" fmla="*/ 228236 w 634"/>
              <a:gd name="T63" fmla="*/ 196157 h 635"/>
              <a:gd name="T64" fmla="*/ 228236 w 634"/>
              <a:gd name="T65" fmla="*/ 26634 h 635"/>
              <a:gd name="T66" fmla="*/ 196146 w 634"/>
              <a:gd name="T67" fmla="*/ 0 h 635"/>
              <a:gd name="T68" fmla="*/ 212011 w 634"/>
              <a:gd name="T69" fmla="*/ 196157 h 635"/>
              <a:gd name="T70" fmla="*/ 212011 w 634"/>
              <a:gd name="T71" fmla="*/ 196157 h 635"/>
              <a:gd name="T72" fmla="*/ 196146 w 634"/>
              <a:gd name="T73" fmla="*/ 211994 h 635"/>
              <a:gd name="T74" fmla="*/ 26321 w 634"/>
              <a:gd name="T75" fmla="*/ 211994 h 635"/>
              <a:gd name="T76" fmla="*/ 15865 w 634"/>
              <a:gd name="T77" fmla="*/ 196157 h 635"/>
              <a:gd name="T78" fmla="*/ 15865 w 634"/>
              <a:gd name="T79" fmla="*/ 26634 h 635"/>
              <a:gd name="T80" fmla="*/ 26321 w 634"/>
              <a:gd name="T81" fmla="*/ 16196 h 635"/>
              <a:gd name="T82" fmla="*/ 196146 w 634"/>
              <a:gd name="T83" fmla="*/ 16196 h 635"/>
              <a:gd name="T84" fmla="*/ 212011 w 634"/>
              <a:gd name="T85" fmla="*/ 26634 h 635"/>
              <a:gd name="T86" fmla="*/ 212011 w 634"/>
              <a:gd name="T87" fmla="*/ 196157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Freeform 91"/>
          <p:cNvSpPr>
            <a:spLocks noChangeArrowheads="1"/>
          </p:cNvSpPr>
          <p:nvPr/>
        </p:nvSpPr>
        <p:spPr bwMode="auto">
          <a:xfrm>
            <a:off x="807801" y="5098074"/>
            <a:ext cx="323525" cy="333154"/>
          </a:xfrm>
          <a:custGeom>
            <a:avLst/>
            <a:gdLst>
              <a:gd name="T0" fmla="*/ 211232 w 619"/>
              <a:gd name="T1" fmla="*/ 42471 h 635"/>
              <a:gd name="T2" fmla="*/ 158155 w 619"/>
              <a:gd name="T3" fmla="*/ 26634 h 635"/>
              <a:gd name="T4" fmla="*/ 110816 w 619"/>
              <a:gd name="T5" fmla="*/ 10798 h 635"/>
              <a:gd name="T6" fmla="*/ 63477 w 619"/>
              <a:gd name="T7" fmla="*/ 26634 h 635"/>
              <a:gd name="T8" fmla="*/ 10400 w 619"/>
              <a:gd name="T9" fmla="*/ 42471 h 635"/>
              <a:gd name="T10" fmla="*/ 0 w 619"/>
              <a:gd name="T11" fmla="*/ 69105 h 635"/>
              <a:gd name="T12" fmla="*/ 10400 w 619"/>
              <a:gd name="T13" fmla="*/ 196157 h 635"/>
              <a:gd name="T14" fmla="*/ 179314 w 619"/>
              <a:gd name="T15" fmla="*/ 228190 h 635"/>
              <a:gd name="T16" fmla="*/ 211232 w 619"/>
              <a:gd name="T17" fmla="*/ 84941 h 635"/>
              <a:gd name="T18" fmla="*/ 221632 w 619"/>
              <a:gd name="T19" fmla="*/ 58667 h 635"/>
              <a:gd name="T20" fmla="*/ 131975 w 619"/>
              <a:gd name="T21" fmla="*/ 16196 h 635"/>
              <a:gd name="T22" fmla="*/ 147755 w 619"/>
              <a:gd name="T23" fmla="*/ 26634 h 635"/>
              <a:gd name="T24" fmla="*/ 116196 w 619"/>
              <a:gd name="T25" fmla="*/ 26634 h 635"/>
              <a:gd name="T26" fmla="*/ 89657 w 619"/>
              <a:gd name="T27" fmla="*/ 16196 h 635"/>
              <a:gd name="T28" fmla="*/ 105437 w 619"/>
              <a:gd name="T29" fmla="*/ 26634 h 635"/>
              <a:gd name="T30" fmla="*/ 73877 w 619"/>
              <a:gd name="T31" fmla="*/ 26634 h 635"/>
              <a:gd name="T32" fmla="*/ 105437 w 619"/>
              <a:gd name="T33" fmla="*/ 211994 h 635"/>
              <a:gd name="T34" fmla="*/ 42318 w 619"/>
              <a:gd name="T35" fmla="*/ 211994 h 635"/>
              <a:gd name="T36" fmla="*/ 26180 w 619"/>
              <a:gd name="T37" fmla="*/ 153686 h 635"/>
              <a:gd name="T38" fmla="*/ 105437 w 619"/>
              <a:gd name="T39" fmla="*/ 211994 h 635"/>
              <a:gd name="T40" fmla="*/ 105437 w 619"/>
              <a:gd name="T41" fmla="*/ 143249 h 635"/>
              <a:gd name="T42" fmla="*/ 26180 w 619"/>
              <a:gd name="T43" fmla="*/ 84941 h 635"/>
              <a:gd name="T44" fmla="*/ 105437 w 619"/>
              <a:gd name="T45" fmla="*/ 143249 h 635"/>
              <a:gd name="T46" fmla="*/ 195094 w 619"/>
              <a:gd name="T47" fmla="*/ 196157 h 635"/>
              <a:gd name="T48" fmla="*/ 116196 w 619"/>
              <a:gd name="T49" fmla="*/ 211994 h 635"/>
              <a:gd name="T50" fmla="*/ 195094 w 619"/>
              <a:gd name="T51" fmla="*/ 153686 h 635"/>
              <a:gd name="T52" fmla="*/ 195094 w 619"/>
              <a:gd name="T53" fmla="*/ 143249 h 635"/>
              <a:gd name="T54" fmla="*/ 116196 w 619"/>
              <a:gd name="T55" fmla="*/ 143249 h 635"/>
              <a:gd name="T56" fmla="*/ 195094 w 619"/>
              <a:gd name="T57" fmla="*/ 84941 h 635"/>
              <a:gd name="T58" fmla="*/ 200473 w 619"/>
              <a:gd name="T59" fmla="*/ 69105 h 635"/>
              <a:gd name="T60" fmla="*/ 21159 w 619"/>
              <a:gd name="T61" fmla="*/ 69105 h 635"/>
              <a:gd name="T62" fmla="*/ 21159 w 619"/>
              <a:gd name="T63" fmla="*/ 58667 h 635"/>
              <a:gd name="T64" fmla="*/ 211232 w 619"/>
              <a:gd name="T65" fmla="*/ 63706 h 6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Freeform 92"/>
          <p:cNvSpPr>
            <a:spLocks noChangeArrowheads="1"/>
          </p:cNvSpPr>
          <p:nvPr/>
        </p:nvSpPr>
        <p:spPr bwMode="auto">
          <a:xfrm>
            <a:off x="5664536" y="4562717"/>
            <a:ext cx="248422" cy="325451"/>
          </a:xfrm>
          <a:custGeom>
            <a:avLst/>
            <a:gdLst>
              <a:gd name="T0" fmla="*/ 143373 w 472"/>
              <a:gd name="T1" fmla="*/ 26330 h 619"/>
              <a:gd name="T2" fmla="*/ 143373 w 472"/>
              <a:gd name="T3" fmla="*/ 26330 h 619"/>
              <a:gd name="T4" fmla="*/ 127482 w 472"/>
              <a:gd name="T5" fmla="*/ 26330 h 619"/>
              <a:gd name="T6" fmla="*/ 84868 w 472"/>
              <a:gd name="T7" fmla="*/ 0 h 619"/>
              <a:gd name="T8" fmla="*/ 42253 w 472"/>
              <a:gd name="T9" fmla="*/ 26330 h 619"/>
              <a:gd name="T10" fmla="*/ 26363 w 472"/>
              <a:gd name="T11" fmla="*/ 26330 h 619"/>
              <a:gd name="T12" fmla="*/ 0 w 472"/>
              <a:gd name="T13" fmla="*/ 53021 h 619"/>
              <a:gd name="T14" fmla="*/ 0 w 472"/>
              <a:gd name="T15" fmla="*/ 196214 h 619"/>
              <a:gd name="T16" fmla="*/ 26363 w 472"/>
              <a:gd name="T17" fmla="*/ 222904 h 619"/>
              <a:gd name="T18" fmla="*/ 143373 w 472"/>
              <a:gd name="T19" fmla="*/ 222904 h 619"/>
              <a:gd name="T20" fmla="*/ 170097 w 472"/>
              <a:gd name="T21" fmla="*/ 196214 h 619"/>
              <a:gd name="T22" fmla="*/ 170097 w 472"/>
              <a:gd name="T23" fmla="*/ 53021 h 619"/>
              <a:gd name="T24" fmla="*/ 143373 w 472"/>
              <a:gd name="T25" fmla="*/ 26330 h 619"/>
              <a:gd name="T26" fmla="*/ 84868 w 472"/>
              <a:gd name="T27" fmla="*/ 10460 h 619"/>
              <a:gd name="T28" fmla="*/ 84868 w 472"/>
              <a:gd name="T29" fmla="*/ 10460 h 619"/>
              <a:gd name="T30" fmla="*/ 111592 w 472"/>
              <a:gd name="T31" fmla="*/ 26330 h 619"/>
              <a:gd name="T32" fmla="*/ 58505 w 472"/>
              <a:gd name="T33" fmla="*/ 26330 h 619"/>
              <a:gd name="T34" fmla="*/ 84868 w 472"/>
              <a:gd name="T35" fmla="*/ 10460 h 619"/>
              <a:gd name="T36" fmla="*/ 153846 w 472"/>
              <a:gd name="T37" fmla="*/ 196214 h 619"/>
              <a:gd name="T38" fmla="*/ 153846 w 472"/>
              <a:gd name="T39" fmla="*/ 196214 h 619"/>
              <a:gd name="T40" fmla="*/ 143373 w 472"/>
              <a:gd name="T41" fmla="*/ 212444 h 619"/>
              <a:gd name="T42" fmla="*/ 26363 w 472"/>
              <a:gd name="T43" fmla="*/ 212444 h 619"/>
              <a:gd name="T44" fmla="*/ 15890 w 472"/>
              <a:gd name="T45" fmla="*/ 196214 h 619"/>
              <a:gd name="T46" fmla="*/ 15890 w 472"/>
              <a:gd name="T47" fmla="*/ 180343 h 619"/>
              <a:gd name="T48" fmla="*/ 153846 w 472"/>
              <a:gd name="T49" fmla="*/ 180343 h 619"/>
              <a:gd name="T50" fmla="*/ 153846 w 472"/>
              <a:gd name="T51" fmla="*/ 196214 h 619"/>
              <a:gd name="T52" fmla="*/ 153846 w 472"/>
              <a:gd name="T53" fmla="*/ 169883 h 619"/>
              <a:gd name="T54" fmla="*/ 153846 w 472"/>
              <a:gd name="T55" fmla="*/ 169883 h 619"/>
              <a:gd name="T56" fmla="*/ 15890 w 472"/>
              <a:gd name="T57" fmla="*/ 169883 h 619"/>
              <a:gd name="T58" fmla="*/ 15890 w 472"/>
              <a:gd name="T59" fmla="*/ 53021 h 619"/>
              <a:gd name="T60" fmla="*/ 26363 w 472"/>
              <a:gd name="T61" fmla="*/ 42561 h 619"/>
              <a:gd name="T62" fmla="*/ 42253 w 472"/>
              <a:gd name="T63" fmla="*/ 42561 h 619"/>
              <a:gd name="T64" fmla="*/ 42253 w 472"/>
              <a:gd name="T65" fmla="*/ 84761 h 619"/>
              <a:gd name="T66" fmla="*/ 58505 w 472"/>
              <a:gd name="T67" fmla="*/ 84761 h 619"/>
              <a:gd name="T68" fmla="*/ 58505 w 472"/>
              <a:gd name="T69" fmla="*/ 42561 h 619"/>
              <a:gd name="T70" fmla="*/ 111592 w 472"/>
              <a:gd name="T71" fmla="*/ 42561 h 619"/>
              <a:gd name="T72" fmla="*/ 111592 w 472"/>
              <a:gd name="T73" fmla="*/ 84761 h 619"/>
              <a:gd name="T74" fmla="*/ 127482 w 472"/>
              <a:gd name="T75" fmla="*/ 84761 h 619"/>
              <a:gd name="T76" fmla="*/ 127482 w 472"/>
              <a:gd name="T77" fmla="*/ 42561 h 619"/>
              <a:gd name="T78" fmla="*/ 143373 w 472"/>
              <a:gd name="T79" fmla="*/ 42561 h 619"/>
              <a:gd name="T80" fmla="*/ 153846 w 472"/>
              <a:gd name="T81" fmla="*/ 53021 h 619"/>
              <a:gd name="T82" fmla="*/ 153846 w 472"/>
              <a:gd name="T83" fmla="*/ 169883 h 6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Freeform 93"/>
          <p:cNvSpPr>
            <a:spLocks noChangeArrowheads="1"/>
          </p:cNvSpPr>
          <p:nvPr/>
        </p:nvSpPr>
        <p:spPr bwMode="auto">
          <a:xfrm>
            <a:off x="5086812" y="4562717"/>
            <a:ext cx="333155" cy="325451"/>
          </a:xfrm>
          <a:custGeom>
            <a:avLst/>
            <a:gdLst>
              <a:gd name="T0" fmla="*/ 42547 w 634"/>
              <a:gd name="T1" fmla="*/ 196214 h 619"/>
              <a:gd name="T2" fmla="*/ 42547 w 634"/>
              <a:gd name="T3" fmla="*/ 196214 h 619"/>
              <a:gd name="T4" fmla="*/ 74637 w 634"/>
              <a:gd name="T5" fmla="*/ 222904 h 619"/>
              <a:gd name="T6" fmla="*/ 100958 w 634"/>
              <a:gd name="T7" fmla="*/ 196214 h 619"/>
              <a:gd name="T8" fmla="*/ 74637 w 634"/>
              <a:gd name="T9" fmla="*/ 169883 h 619"/>
              <a:gd name="T10" fmla="*/ 42547 w 634"/>
              <a:gd name="T11" fmla="*/ 196214 h 619"/>
              <a:gd name="T12" fmla="*/ 74637 w 634"/>
              <a:gd name="T13" fmla="*/ 180343 h 619"/>
              <a:gd name="T14" fmla="*/ 74637 w 634"/>
              <a:gd name="T15" fmla="*/ 180343 h 619"/>
              <a:gd name="T16" fmla="*/ 85093 w 634"/>
              <a:gd name="T17" fmla="*/ 196214 h 619"/>
              <a:gd name="T18" fmla="*/ 74637 w 634"/>
              <a:gd name="T19" fmla="*/ 212444 h 619"/>
              <a:gd name="T20" fmla="*/ 58411 w 634"/>
              <a:gd name="T21" fmla="*/ 196214 h 619"/>
              <a:gd name="T22" fmla="*/ 74637 w 634"/>
              <a:gd name="T23" fmla="*/ 180343 h 619"/>
              <a:gd name="T24" fmla="*/ 58411 w 634"/>
              <a:gd name="T25" fmla="*/ 154013 h 619"/>
              <a:gd name="T26" fmla="*/ 58411 w 634"/>
              <a:gd name="T27" fmla="*/ 154013 h 619"/>
              <a:gd name="T28" fmla="*/ 42547 w 634"/>
              <a:gd name="T29" fmla="*/ 137782 h 619"/>
              <a:gd name="T30" fmla="*/ 207325 w 634"/>
              <a:gd name="T31" fmla="*/ 127322 h 619"/>
              <a:gd name="T32" fmla="*/ 228237 w 634"/>
              <a:gd name="T33" fmla="*/ 31740 h 619"/>
              <a:gd name="T34" fmla="*/ 223190 w 634"/>
              <a:gd name="T35" fmla="*/ 26330 h 619"/>
              <a:gd name="T36" fmla="*/ 42547 w 634"/>
              <a:gd name="T37" fmla="*/ 26330 h 619"/>
              <a:gd name="T38" fmla="*/ 42547 w 634"/>
              <a:gd name="T39" fmla="*/ 10460 h 619"/>
              <a:gd name="T40" fmla="*/ 53364 w 634"/>
              <a:gd name="T41" fmla="*/ 10460 h 619"/>
              <a:gd name="T42" fmla="*/ 58411 w 634"/>
              <a:gd name="T43" fmla="*/ 5050 h 619"/>
              <a:gd name="T44" fmla="*/ 53364 w 634"/>
              <a:gd name="T45" fmla="*/ 0 h 619"/>
              <a:gd name="T46" fmla="*/ 10817 w 634"/>
              <a:gd name="T47" fmla="*/ 0 h 619"/>
              <a:gd name="T48" fmla="*/ 0 w 634"/>
              <a:gd name="T49" fmla="*/ 5050 h 619"/>
              <a:gd name="T50" fmla="*/ 10817 w 634"/>
              <a:gd name="T51" fmla="*/ 10460 h 619"/>
              <a:gd name="T52" fmla="*/ 32090 w 634"/>
              <a:gd name="T53" fmla="*/ 10460 h 619"/>
              <a:gd name="T54" fmla="*/ 32090 w 634"/>
              <a:gd name="T55" fmla="*/ 137782 h 619"/>
              <a:gd name="T56" fmla="*/ 58411 w 634"/>
              <a:gd name="T57" fmla="*/ 169883 h 619"/>
              <a:gd name="T58" fmla="*/ 74637 w 634"/>
              <a:gd name="T59" fmla="*/ 169883 h 619"/>
              <a:gd name="T60" fmla="*/ 159370 w 634"/>
              <a:gd name="T61" fmla="*/ 169883 h 619"/>
              <a:gd name="T62" fmla="*/ 223190 w 634"/>
              <a:gd name="T63" fmla="*/ 169883 h 619"/>
              <a:gd name="T64" fmla="*/ 223190 w 634"/>
              <a:gd name="T65" fmla="*/ 154013 h 619"/>
              <a:gd name="T66" fmla="*/ 58411 w 634"/>
              <a:gd name="T67" fmla="*/ 154013 h 619"/>
              <a:gd name="T68" fmla="*/ 42547 w 634"/>
              <a:gd name="T69" fmla="*/ 42561 h 619"/>
              <a:gd name="T70" fmla="*/ 42547 w 634"/>
              <a:gd name="T71" fmla="*/ 42561 h 619"/>
              <a:gd name="T72" fmla="*/ 212373 w 634"/>
              <a:gd name="T73" fmla="*/ 42561 h 619"/>
              <a:gd name="T74" fmla="*/ 196508 w 634"/>
              <a:gd name="T75" fmla="*/ 111452 h 619"/>
              <a:gd name="T76" fmla="*/ 42547 w 634"/>
              <a:gd name="T77" fmla="*/ 127322 h 619"/>
              <a:gd name="T78" fmla="*/ 42547 w 634"/>
              <a:gd name="T79" fmla="*/ 42561 h 619"/>
              <a:gd name="T80" fmla="*/ 127640 w 634"/>
              <a:gd name="T81" fmla="*/ 196214 h 619"/>
              <a:gd name="T82" fmla="*/ 127640 w 634"/>
              <a:gd name="T83" fmla="*/ 196214 h 619"/>
              <a:gd name="T84" fmla="*/ 159370 w 634"/>
              <a:gd name="T85" fmla="*/ 222904 h 619"/>
              <a:gd name="T86" fmla="*/ 186051 w 634"/>
              <a:gd name="T87" fmla="*/ 196214 h 619"/>
              <a:gd name="T88" fmla="*/ 159370 w 634"/>
              <a:gd name="T89" fmla="*/ 169883 h 619"/>
              <a:gd name="T90" fmla="*/ 127640 w 634"/>
              <a:gd name="T91" fmla="*/ 196214 h 619"/>
              <a:gd name="T92" fmla="*/ 159370 w 634"/>
              <a:gd name="T93" fmla="*/ 180343 h 619"/>
              <a:gd name="T94" fmla="*/ 159370 w 634"/>
              <a:gd name="T95" fmla="*/ 180343 h 619"/>
              <a:gd name="T96" fmla="*/ 169826 w 634"/>
              <a:gd name="T97" fmla="*/ 196214 h 619"/>
              <a:gd name="T98" fmla="*/ 159370 w 634"/>
              <a:gd name="T99" fmla="*/ 212444 h 619"/>
              <a:gd name="T100" fmla="*/ 143505 w 634"/>
              <a:gd name="T101" fmla="*/ 196214 h 619"/>
              <a:gd name="T102" fmla="*/ 159370 w 634"/>
              <a:gd name="T103" fmla="*/ 180343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Freeform 94"/>
          <p:cNvSpPr>
            <a:spLocks noChangeArrowheads="1"/>
          </p:cNvSpPr>
          <p:nvPr/>
        </p:nvSpPr>
        <p:spPr bwMode="auto">
          <a:xfrm>
            <a:off x="4553380" y="4572345"/>
            <a:ext cx="333154" cy="310046"/>
          </a:xfrm>
          <a:custGeom>
            <a:avLst/>
            <a:gdLst>
              <a:gd name="T0" fmla="*/ 68868 w 634"/>
              <a:gd name="T1" fmla="*/ 58402 h 590"/>
              <a:gd name="T2" fmla="*/ 68868 w 634"/>
              <a:gd name="T3" fmla="*/ 58402 h 590"/>
              <a:gd name="T4" fmla="*/ 53003 w 634"/>
              <a:gd name="T5" fmla="*/ 0 h 590"/>
              <a:gd name="T6" fmla="*/ 5048 w 634"/>
              <a:gd name="T7" fmla="*/ 0 h 590"/>
              <a:gd name="T8" fmla="*/ 0 w 634"/>
              <a:gd name="T9" fmla="*/ 5408 h 590"/>
              <a:gd name="T10" fmla="*/ 5048 w 634"/>
              <a:gd name="T11" fmla="*/ 16223 h 590"/>
              <a:gd name="T12" fmla="*/ 42186 w 634"/>
              <a:gd name="T13" fmla="*/ 16223 h 590"/>
              <a:gd name="T14" fmla="*/ 58411 w 634"/>
              <a:gd name="T15" fmla="*/ 58402 h 590"/>
              <a:gd name="T16" fmla="*/ 58411 w 634"/>
              <a:gd name="T17" fmla="*/ 58402 h 590"/>
              <a:gd name="T18" fmla="*/ 68868 w 634"/>
              <a:gd name="T19" fmla="*/ 143480 h 590"/>
              <a:gd name="T20" fmla="*/ 100597 w 634"/>
              <a:gd name="T21" fmla="*/ 169797 h 590"/>
              <a:gd name="T22" fmla="*/ 174873 w 634"/>
              <a:gd name="T23" fmla="*/ 169797 h 590"/>
              <a:gd name="T24" fmla="*/ 206963 w 634"/>
              <a:gd name="T25" fmla="*/ 143480 h 590"/>
              <a:gd name="T26" fmla="*/ 228236 w 634"/>
              <a:gd name="T27" fmla="*/ 58402 h 590"/>
              <a:gd name="T28" fmla="*/ 68868 w 634"/>
              <a:gd name="T29" fmla="*/ 58402 h 590"/>
              <a:gd name="T30" fmla="*/ 191098 w 634"/>
              <a:gd name="T31" fmla="*/ 143480 h 590"/>
              <a:gd name="T32" fmla="*/ 191098 w 634"/>
              <a:gd name="T33" fmla="*/ 143480 h 590"/>
              <a:gd name="T34" fmla="*/ 174873 w 634"/>
              <a:gd name="T35" fmla="*/ 153935 h 590"/>
              <a:gd name="T36" fmla="*/ 100597 w 634"/>
              <a:gd name="T37" fmla="*/ 153935 h 590"/>
              <a:gd name="T38" fmla="*/ 84732 w 634"/>
              <a:gd name="T39" fmla="*/ 143480 h 590"/>
              <a:gd name="T40" fmla="*/ 74276 w 634"/>
              <a:gd name="T41" fmla="*/ 69217 h 590"/>
              <a:gd name="T42" fmla="*/ 206963 w 634"/>
              <a:gd name="T43" fmla="*/ 69217 h 590"/>
              <a:gd name="T44" fmla="*/ 191098 w 634"/>
              <a:gd name="T45" fmla="*/ 143480 h 590"/>
              <a:gd name="T46" fmla="*/ 100597 w 634"/>
              <a:gd name="T47" fmla="*/ 186020 h 590"/>
              <a:gd name="T48" fmla="*/ 100597 w 634"/>
              <a:gd name="T49" fmla="*/ 186020 h 590"/>
              <a:gd name="T50" fmla="*/ 84732 w 634"/>
              <a:gd name="T51" fmla="*/ 196474 h 590"/>
              <a:gd name="T52" fmla="*/ 100597 w 634"/>
              <a:gd name="T53" fmla="*/ 212336 h 590"/>
              <a:gd name="T54" fmla="*/ 111414 w 634"/>
              <a:gd name="T55" fmla="*/ 196474 h 590"/>
              <a:gd name="T56" fmla="*/ 100597 w 634"/>
              <a:gd name="T57" fmla="*/ 186020 h 590"/>
              <a:gd name="T58" fmla="*/ 169825 w 634"/>
              <a:gd name="T59" fmla="*/ 186020 h 590"/>
              <a:gd name="T60" fmla="*/ 169825 w 634"/>
              <a:gd name="T61" fmla="*/ 186020 h 590"/>
              <a:gd name="T62" fmla="*/ 153600 w 634"/>
              <a:gd name="T63" fmla="*/ 196474 h 590"/>
              <a:gd name="T64" fmla="*/ 169825 w 634"/>
              <a:gd name="T65" fmla="*/ 212336 h 590"/>
              <a:gd name="T66" fmla="*/ 185690 w 634"/>
              <a:gd name="T67" fmla="*/ 196474 h 590"/>
              <a:gd name="T68" fmla="*/ 169825 w 634"/>
              <a:gd name="T69" fmla="*/ 186020 h 5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Freeform 95"/>
          <p:cNvSpPr>
            <a:spLocks noChangeArrowheads="1"/>
          </p:cNvSpPr>
          <p:nvPr/>
        </p:nvSpPr>
        <p:spPr bwMode="auto">
          <a:xfrm>
            <a:off x="4019948" y="4595454"/>
            <a:ext cx="323525" cy="263828"/>
          </a:xfrm>
          <a:custGeom>
            <a:avLst/>
            <a:gdLst>
              <a:gd name="T0" fmla="*/ 216253 w 619"/>
              <a:gd name="T1" fmla="*/ 42267 h 501"/>
              <a:gd name="T2" fmla="*/ 184694 w 619"/>
              <a:gd name="T3" fmla="*/ 10477 h 501"/>
              <a:gd name="T4" fmla="*/ 211232 w 619"/>
              <a:gd name="T5" fmla="*/ 5058 h 501"/>
              <a:gd name="T6" fmla="*/ 174293 w 619"/>
              <a:gd name="T7" fmla="*/ 0 h 501"/>
              <a:gd name="T8" fmla="*/ 68498 w 619"/>
              <a:gd name="T9" fmla="*/ 42267 h 501"/>
              <a:gd name="T10" fmla="*/ 21159 w 619"/>
              <a:gd name="T11" fmla="*/ 0 h 501"/>
              <a:gd name="T12" fmla="*/ 21159 w 619"/>
              <a:gd name="T13" fmla="*/ 10477 h 501"/>
              <a:gd name="T14" fmla="*/ 52718 w 619"/>
              <a:gd name="T15" fmla="*/ 42267 h 501"/>
              <a:gd name="T16" fmla="*/ 0 w 619"/>
              <a:gd name="T17" fmla="*/ 47686 h 501"/>
              <a:gd name="T18" fmla="*/ 10400 w 619"/>
              <a:gd name="T19" fmla="*/ 53105 h 501"/>
              <a:gd name="T20" fmla="*/ 47339 w 619"/>
              <a:gd name="T21" fmla="*/ 180630 h 501"/>
              <a:gd name="T22" fmla="*/ 195452 w 619"/>
              <a:gd name="T23" fmla="*/ 153897 h 501"/>
              <a:gd name="T24" fmla="*/ 216253 w 619"/>
              <a:gd name="T25" fmla="*/ 53105 h 501"/>
              <a:gd name="T26" fmla="*/ 216253 w 619"/>
              <a:gd name="T27" fmla="*/ 42267 h 501"/>
              <a:gd name="T28" fmla="*/ 68498 w 619"/>
              <a:gd name="T29" fmla="*/ 170153 h 501"/>
              <a:gd name="T30" fmla="*/ 31559 w 619"/>
              <a:gd name="T31" fmla="*/ 153897 h 501"/>
              <a:gd name="T32" fmla="*/ 68498 w 619"/>
              <a:gd name="T33" fmla="*/ 138001 h 501"/>
              <a:gd name="T34" fmla="*/ 68498 w 619"/>
              <a:gd name="T35" fmla="*/ 127525 h 501"/>
              <a:gd name="T36" fmla="*/ 31559 w 619"/>
              <a:gd name="T37" fmla="*/ 127525 h 501"/>
              <a:gd name="T38" fmla="*/ 68498 w 619"/>
              <a:gd name="T39" fmla="*/ 95373 h 501"/>
              <a:gd name="T40" fmla="*/ 68498 w 619"/>
              <a:gd name="T41" fmla="*/ 84896 h 501"/>
              <a:gd name="T42" fmla="*/ 26180 w 619"/>
              <a:gd name="T43" fmla="*/ 84896 h 501"/>
              <a:gd name="T44" fmla="*/ 68498 w 619"/>
              <a:gd name="T45" fmla="*/ 53105 h 501"/>
              <a:gd name="T46" fmla="*/ 137355 w 619"/>
              <a:gd name="T47" fmla="*/ 170153 h 501"/>
              <a:gd name="T48" fmla="*/ 84636 w 619"/>
              <a:gd name="T49" fmla="*/ 170153 h 501"/>
              <a:gd name="T50" fmla="*/ 137355 w 619"/>
              <a:gd name="T51" fmla="*/ 138001 h 501"/>
              <a:gd name="T52" fmla="*/ 137355 w 619"/>
              <a:gd name="T53" fmla="*/ 127525 h 501"/>
              <a:gd name="T54" fmla="*/ 84636 w 619"/>
              <a:gd name="T55" fmla="*/ 127525 h 501"/>
              <a:gd name="T56" fmla="*/ 137355 w 619"/>
              <a:gd name="T57" fmla="*/ 95373 h 501"/>
              <a:gd name="T58" fmla="*/ 137355 w 619"/>
              <a:gd name="T59" fmla="*/ 84896 h 501"/>
              <a:gd name="T60" fmla="*/ 84636 w 619"/>
              <a:gd name="T61" fmla="*/ 84896 h 501"/>
              <a:gd name="T62" fmla="*/ 137355 w 619"/>
              <a:gd name="T63" fmla="*/ 53105 h 501"/>
              <a:gd name="T64" fmla="*/ 179314 w 619"/>
              <a:gd name="T65" fmla="*/ 153897 h 501"/>
              <a:gd name="T66" fmla="*/ 168914 w 619"/>
              <a:gd name="T67" fmla="*/ 170153 h 501"/>
              <a:gd name="T68" fmla="*/ 153134 w 619"/>
              <a:gd name="T69" fmla="*/ 138001 h 501"/>
              <a:gd name="T70" fmla="*/ 179314 w 619"/>
              <a:gd name="T71" fmla="*/ 153897 h 501"/>
              <a:gd name="T72" fmla="*/ 184694 w 619"/>
              <a:gd name="T73" fmla="*/ 127525 h 501"/>
              <a:gd name="T74" fmla="*/ 153134 w 619"/>
              <a:gd name="T75" fmla="*/ 95373 h 501"/>
              <a:gd name="T76" fmla="*/ 184694 w 619"/>
              <a:gd name="T77" fmla="*/ 127525 h 501"/>
              <a:gd name="T78" fmla="*/ 190073 w 619"/>
              <a:gd name="T79" fmla="*/ 84896 h 501"/>
              <a:gd name="T80" fmla="*/ 153134 w 619"/>
              <a:gd name="T81" fmla="*/ 53105 h 501"/>
              <a:gd name="T82" fmla="*/ 190073 w 619"/>
              <a:gd name="T83" fmla="*/ 84896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Freeform 96"/>
          <p:cNvSpPr>
            <a:spLocks noChangeArrowheads="1"/>
          </p:cNvSpPr>
          <p:nvPr/>
        </p:nvSpPr>
        <p:spPr bwMode="auto">
          <a:xfrm>
            <a:off x="3478812" y="4562717"/>
            <a:ext cx="333154" cy="325451"/>
          </a:xfrm>
          <a:custGeom>
            <a:avLst/>
            <a:gdLst>
              <a:gd name="T0" fmla="*/ 186051 w 634"/>
              <a:gd name="T1" fmla="*/ 0 h 619"/>
              <a:gd name="T2" fmla="*/ 186051 w 634"/>
              <a:gd name="T3" fmla="*/ 0 h 619"/>
              <a:gd name="T4" fmla="*/ 42546 w 634"/>
              <a:gd name="T5" fmla="*/ 0 h 619"/>
              <a:gd name="T6" fmla="*/ 0 w 634"/>
              <a:gd name="T7" fmla="*/ 68891 h 619"/>
              <a:gd name="T8" fmla="*/ 0 w 634"/>
              <a:gd name="T9" fmla="*/ 95582 h 619"/>
              <a:gd name="T10" fmla="*/ 10817 w 634"/>
              <a:gd name="T11" fmla="*/ 116502 h 619"/>
              <a:gd name="T12" fmla="*/ 10817 w 634"/>
              <a:gd name="T13" fmla="*/ 196214 h 619"/>
              <a:gd name="T14" fmla="*/ 37138 w 634"/>
              <a:gd name="T15" fmla="*/ 222904 h 619"/>
              <a:gd name="T16" fmla="*/ 191098 w 634"/>
              <a:gd name="T17" fmla="*/ 222904 h 619"/>
              <a:gd name="T18" fmla="*/ 223189 w 634"/>
              <a:gd name="T19" fmla="*/ 196214 h 619"/>
              <a:gd name="T20" fmla="*/ 223189 w 634"/>
              <a:gd name="T21" fmla="*/ 116502 h 619"/>
              <a:gd name="T22" fmla="*/ 228236 w 634"/>
              <a:gd name="T23" fmla="*/ 95582 h 619"/>
              <a:gd name="T24" fmla="*/ 228236 w 634"/>
              <a:gd name="T25" fmla="*/ 68891 h 619"/>
              <a:gd name="T26" fmla="*/ 186051 w 634"/>
              <a:gd name="T27" fmla="*/ 0 h 619"/>
              <a:gd name="T28" fmla="*/ 207324 w 634"/>
              <a:gd name="T29" fmla="*/ 196214 h 619"/>
              <a:gd name="T30" fmla="*/ 207324 w 634"/>
              <a:gd name="T31" fmla="*/ 196214 h 619"/>
              <a:gd name="T32" fmla="*/ 191098 w 634"/>
              <a:gd name="T33" fmla="*/ 212444 h 619"/>
              <a:gd name="T34" fmla="*/ 37138 w 634"/>
              <a:gd name="T35" fmla="*/ 212444 h 619"/>
              <a:gd name="T36" fmla="*/ 21273 w 634"/>
              <a:gd name="T37" fmla="*/ 196214 h 619"/>
              <a:gd name="T38" fmla="*/ 21273 w 634"/>
              <a:gd name="T39" fmla="*/ 180343 h 619"/>
              <a:gd name="T40" fmla="*/ 207324 w 634"/>
              <a:gd name="T41" fmla="*/ 180343 h 619"/>
              <a:gd name="T42" fmla="*/ 207324 w 634"/>
              <a:gd name="T43" fmla="*/ 196214 h 619"/>
              <a:gd name="T44" fmla="*/ 207324 w 634"/>
              <a:gd name="T45" fmla="*/ 169883 h 619"/>
              <a:gd name="T46" fmla="*/ 207324 w 634"/>
              <a:gd name="T47" fmla="*/ 169883 h 619"/>
              <a:gd name="T48" fmla="*/ 21273 w 634"/>
              <a:gd name="T49" fmla="*/ 169883 h 619"/>
              <a:gd name="T50" fmla="*/ 21273 w 634"/>
              <a:gd name="T51" fmla="*/ 127322 h 619"/>
              <a:gd name="T52" fmla="*/ 37138 w 634"/>
              <a:gd name="T53" fmla="*/ 127322 h 619"/>
              <a:gd name="T54" fmla="*/ 63820 w 634"/>
              <a:gd name="T55" fmla="*/ 106042 h 619"/>
              <a:gd name="T56" fmla="*/ 90501 w 634"/>
              <a:gd name="T57" fmla="*/ 127322 h 619"/>
              <a:gd name="T58" fmla="*/ 116822 w 634"/>
              <a:gd name="T59" fmla="*/ 111452 h 619"/>
              <a:gd name="T60" fmla="*/ 143504 w 634"/>
              <a:gd name="T61" fmla="*/ 127322 h 619"/>
              <a:gd name="T62" fmla="*/ 169825 w 634"/>
              <a:gd name="T63" fmla="*/ 106042 h 619"/>
              <a:gd name="T64" fmla="*/ 191098 w 634"/>
              <a:gd name="T65" fmla="*/ 127322 h 619"/>
              <a:gd name="T66" fmla="*/ 207324 w 634"/>
              <a:gd name="T67" fmla="*/ 127322 h 619"/>
              <a:gd name="T68" fmla="*/ 207324 w 634"/>
              <a:gd name="T69" fmla="*/ 169883 h 619"/>
              <a:gd name="T70" fmla="*/ 212372 w 634"/>
              <a:gd name="T71" fmla="*/ 95582 h 619"/>
              <a:gd name="T72" fmla="*/ 212372 w 634"/>
              <a:gd name="T73" fmla="*/ 95582 h 619"/>
              <a:gd name="T74" fmla="*/ 191098 w 634"/>
              <a:gd name="T75" fmla="*/ 111452 h 619"/>
              <a:gd name="T76" fmla="*/ 169825 w 634"/>
              <a:gd name="T77" fmla="*/ 95582 h 619"/>
              <a:gd name="T78" fmla="*/ 164777 w 634"/>
              <a:gd name="T79" fmla="*/ 95582 h 619"/>
              <a:gd name="T80" fmla="*/ 143504 w 634"/>
              <a:gd name="T81" fmla="*/ 111452 h 619"/>
              <a:gd name="T82" fmla="*/ 116822 w 634"/>
              <a:gd name="T83" fmla="*/ 95582 h 619"/>
              <a:gd name="T84" fmla="*/ 111775 w 634"/>
              <a:gd name="T85" fmla="*/ 95582 h 619"/>
              <a:gd name="T86" fmla="*/ 90501 w 634"/>
              <a:gd name="T87" fmla="*/ 111452 h 619"/>
              <a:gd name="T88" fmla="*/ 63820 w 634"/>
              <a:gd name="T89" fmla="*/ 95582 h 619"/>
              <a:gd name="T90" fmla="*/ 58411 w 634"/>
              <a:gd name="T91" fmla="*/ 95582 h 619"/>
              <a:gd name="T92" fmla="*/ 37138 w 634"/>
              <a:gd name="T93" fmla="*/ 111452 h 619"/>
              <a:gd name="T94" fmla="*/ 16225 w 634"/>
              <a:gd name="T95" fmla="*/ 95582 h 619"/>
              <a:gd name="T96" fmla="*/ 16225 w 634"/>
              <a:gd name="T97" fmla="*/ 84761 h 619"/>
              <a:gd name="T98" fmla="*/ 212372 w 634"/>
              <a:gd name="T99" fmla="*/ 84761 h 619"/>
              <a:gd name="T100" fmla="*/ 212372 w 634"/>
              <a:gd name="T101" fmla="*/ 95582 h 619"/>
              <a:gd name="T102" fmla="*/ 16225 w 634"/>
              <a:gd name="T103" fmla="*/ 68891 h 619"/>
              <a:gd name="T104" fmla="*/ 16225 w 634"/>
              <a:gd name="T105" fmla="*/ 68891 h 619"/>
              <a:gd name="T106" fmla="*/ 47955 w 634"/>
              <a:gd name="T107" fmla="*/ 10460 h 619"/>
              <a:gd name="T108" fmla="*/ 180642 w 634"/>
              <a:gd name="T109" fmla="*/ 10460 h 619"/>
              <a:gd name="T110" fmla="*/ 212372 w 634"/>
              <a:gd name="T111" fmla="*/ 68891 h 619"/>
              <a:gd name="T112" fmla="*/ 16225 w 634"/>
              <a:gd name="T113" fmla="*/ 68891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Freeform 97"/>
          <p:cNvSpPr>
            <a:spLocks noChangeArrowheads="1"/>
          </p:cNvSpPr>
          <p:nvPr/>
        </p:nvSpPr>
        <p:spPr bwMode="auto">
          <a:xfrm>
            <a:off x="2985822" y="4595454"/>
            <a:ext cx="248421" cy="263828"/>
          </a:xfrm>
          <a:custGeom>
            <a:avLst/>
            <a:gdLst>
              <a:gd name="T0" fmla="*/ 138316 w 472"/>
              <a:gd name="T1" fmla="*/ 111629 h 501"/>
              <a:gd name="T2" fmla="*/ 138316 w 472"/>
              <a:gd name="T3" fmla="*/ 111629 h 501"/>
              <a:gd name="T4" fmla="*/ 106536 w 472"/>
              <a:gd name="T5" fmla="*/ 127525 h 501"/>
              <a:gd name="T6" fmla="*/ 69338 w 472"/>
              <a:gd name="T7" fmla="*/ 106210 h 501"/>
              <a:gd name="T8" fmla="*/ 74394 w 472"/>
              <a:gd name="T9" fmla="*/ 90315 h 501"/>
              <a:gd name="T10" fmla="*/ 69338 w 472"/>
              <a:gd name="T11" fmla="*/ 79838 h 501"/>
              <a:gd name="T12" fmla="*/ 111953 w 472"/>
              <a:gd name="T13" fmla="*/ 58524 h 501"/>
              <a:gd name="T14" fmla="*/ 138316 w 472"/>
              <a:gd name="T15" fmla="*/ 69001 h 501"/>
              <a:gd name="T16" fmla="*/ 170096 w 472"/>
              <a:gd name="T17" fmla="*/ 31791 h 501"/>
              <a:gd name="T18" fmla="*/ 138316 w 472"/>
              <a:gd name="T19" fmla="*/ 0 h 501"/>
              <a:gd name="T20" fmla="*/ 101119 w 472"/>
              <a:gd name="T21" fmla="*/ 31791 h 501"/>
              <a:gd name="T22" fmla="*/ 101119 w 472"/>
              <a:gd name="T23" fmla="*/ 42267 h 501"/>
              <a:gd name="T24" fmla="*/ 63921 w 472"/>
              <a:gd name="T25" fmla="*/ 63582 h 501"/>
              <a:gd name="T26" fmla="*/ 37197 w 472"/>
              <a:gd name="T27" fmla="*/ 53105 h 501"/>
              <a:gd name="T28" fmla="*/ 0 w 472"/>
              <a:gd name="T29" fmla="*/ 90315 h 501"/>
              <a:gd name="T30" fmla="*/ 37197 w 472"/>
              <a:gd name="T31" fmla="*/ 127525 h 501"/>
              <a:gd name="T32" fmla="*/ 58504 w 472"/>
              <a:gd name="T33" fmla="*/ 116687 h 501"/>
              <a:gd name="T34" fmla="*/ 58504 w 472"/>
              <a:gd name="T35" fmla="*/ 116687 h 501"/>
              <a:gd name="T36" fmla="*/ 101119 w 472"/>
              <a:gd name="T37" fmla="*/ 143420 h 501"/>
              <a:gd name="T38" fmla="*/ 101119 w 472"/>
              <a:gd name="T39" fmla="*/ 148839 h 501"/>
              <a:gd name="T40" fmla="*/ 138316 w 472"/>
              <a:gd name="T41" fmla="*/ 180630 h 501"/>
              <a:gd name="T42" fmla="*/ 170096 w 472"/>
              <a:gd name="T43" fmla="*/ 148839 h 501"/>
              <a:gd name="T44" fmla="*/ 138316 w 472"/>
              <a:gd name="T45" fmla="*/ 111629 h 501"/>
              <a:gd name="T46" fmla="*/ 138316 w 472"/>
              <a:gd name="T47" fmla="*/ 10477 h 501"/>
              <a:gd name="T48" fmla="*/ 138316 w 472"/>
              <a:gd name="T49" fmla="*/ 10477 h 501"/>
              <a:gd name="T50" fmla="*/ 159623 w 472"/>
              <a:gd name="T51" fmla="*/ 31791 h 501"/>
              <a:gd name="T52" fmla="*/ 138316 w 472"/>
              <a:gd name="T53" fmla="*/ 53105 h 501"/>
              <a:gd name="T54" fmla="*/ 117009 w 472"/>
              <a:gd name="T55" fmla="*/ 31791 h 501"/>
              <a:gd name="T56" fmla="*/ 138316 w 472"/>
              <a:gd name="T57" fmla="*/ 10477 h 501"/>
              <a:gd name="T58" fmla="*/ 37197 w 472"/>
              <a:gd name="T59" fmla="*/ 111629 h 501"/>
              <a:gd name="T60" fmla="*/ 37197 w 472"/>
              <a:gd name="T61" fmla="*/ 111629 h 501"/>
              <a:gd name="T62" fmla="*/ 15890 w 472"/>
              <a:gd name="T63" fmla="*/ 90315 h 501"/>
              <a:gd name="T64" fmla="*/ 37197 w 472"/>
              <a:gd name="T65" fmla="*/ 69001 h 501"/>
              <a:gd name="T66" fmla="*/ 58504 w 472"/>
              <a:gd name="T67" fmla="*/ 90315 h 501"/>
              <a:gd name="T68" fmla="*/ 37197 w 472"/>
              <a:gd name="T69" fmla="*/ 111629 h 501"/>
              <a:gd name="T70" fmla="*/ 138316 w 472"/>
              <a:gd name="T71" fmla="*/ 170153 h 501"/>
              <a:gd name="T72" fmla="*/ 138316 w 472"/>
              <a:gd name="T73" fmla="*/ 170153 h 501"/>
              <a:gd name="T74" fmla="*/ 117009 w 472"/>
              <a:gd name="T75" fmla="*/ 148839 h 501"/>
              <a:gd name="T76" fmla="*/ 138316 w 472"/>
              <a:gd name="T77" fmla="*/ 127525 h 501"/>
              <a:gd name="T78" fmla="*/ 159623 w 472"/>
              <a:gd name="T79" fmla="*/ 148839 h 501"/>
              <a:gd name="T80" fmla="*/ 138316 w 472"/>
              <a:gd name="T81" fmla="*/ 170153 h 50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Freeform 98"/>
          <p:cNvSpPr>
            <a:spLocks noChangeArrowheads="1"/>
          </p:cNvSpPr>
          <p:nvPr/>
        </p:nvSpPr>
        <p:spPr bwMode="auto">
          <a:xfrm>
            <a:off x="2421578" y="4585826"/>
            <a:ext cx="310046" cy="271531"/>
          </a:xfrm>
          <a:custGeom>
            <a:avLst/>
            <a:gdLst>
              <a:gd name="T0" fmla="*/ 153868 w 589"/>
              <a:gd name="T1" fmla="*/ 5415 h 516"/>
              <a:gd name="T2" fmla="*/ 153868 w 589"/>
              <a:gd name="T3" fmla="*/ 5415 h 516"/>
              <a:gd name="T4" fmla="*/ 143393 w 589"/>
              <a:gd name="T5" fmla="*/ 5415 h 516"/>
              <a:gd name="T6" fmla="*/ 58513 w 589"/>
              <a:gd name="T7" fmla="*/ 175445 h 516"/>
              <a:gd name="T8" fmla="*/ 58513 w 589"/>
              <a:gd name="T9" fmla="*/ 185914 h 516"/>
              <a:gd name="T10" fmla="*/ 68988 w 589"/>
              <a:gd name="T11" fmla="*/ 185914 h 516"/>
              <a:gd name="T12" fmla="*/ 159286 w 589"/>
              <a:gd name="T13" fmla="*/ 15884 h 516"/>
              <a:gd name="T14" fmla="*/ 153868 w 589"/>
              <a:gd name="T15" fmla="*/ 5415 h 516"/>
              <a:gd name="T16" fmla="*/ 53095 w 589"/>
              <a:gd name="T17" fmla="*/ 127432 h 516"/>
              <a:gd name="T18" fmla="*/ 53095 w 589"/>
              <a:gd name="T19" fmla="*/ 127432 h 516"/>
              <a:gd name="T20" fmla="*/ 15892 w 589"/>
              <a:gd name="T21" fmla="*/ 95664 h 516"/>
              <a:gd name="T22" fmla="*/ 53095 w 589"/>
              <a:gd name="T23" fmla="*/ 68951 h 516"/>
              <a:gd name="T24" fmla="*/ 53095 w 589"/>
              <a:gd name="T25" fmla="*/ 58482 h 516"/>
              <a:gd name="T26" fmla="*/ 42259 w 589"/>
              <a:gd name="T27" fmla="*/ 58482 h 516"/>
              <a:gd name="T28" fmla="*/ 0 w 589"/>
              <a:gd name="T29" fmla="*/ 90250 h 516"/>
              <a:gd name="T30" fmla="*/ 0 w 589"/>
              <a:gd name="T31" fmla="*/ 95664 h 516"/>
              <a:gd name="T32" fmla="*/ 0 w 589"/>
              <a:gd name="T33" fmla="*/ 100718 h 516"/>
              <a:gd name="T34" fmla="*/ 42259 w 589"/>
              <a:gd name="T35" fmla="*/ 138262 h 516"/>
              <a:gd name="T36" fmla="*/ 53095 w 589"/>
              <a:gd name="T37" fmla="*/ 138262 h 516"/>
              <a:gd name="T38" fmla="*/ 53095 w 589"/>
              <a:gd name="T39" fmla="*/ 127432 h 516"/>
              <a:gd name="T40" fmla="*/ 212381 w 589"/>
              <a:gd name="T41" fmla="*/ 90250 h 516"/>
              <a:gd name="T42" fmla="*/ 212381 w 589"/>
              <a:gd name="T43" fmla="*/ 90250 h 516"/>
              <a:gd name="T44" fmla="*/ 170121 w 589"/>
              <a:gd name="T45" fmla="*/ 58482 h 516"/>
              <a:gd name="T46" fmla="*/ 159286 w 589"/>
              <a:gd name="T47" fmla="*/ 58482 h 516"/>
              <a:gd name="T48" fmla="*/ 159286 w 589"/>
              <a:gd name="T49" fmla="*/ 68951 h 516"/>
              <a:gd name="T50" fmla="*/ 196488 w 589"/>
              <a:gd name="T51" fmla="*/ 95664 h 516"/>
              <a:gd name="T52" fmla="*/ 159286 w 589"/>
              <a:gd name="T53" fmla="*/ 127432 h 516"/>
              <a:gd name="T54" fmla="*/ 159286 w 589"/>
              <a:gd name="T55" fmla="*/ 138262 h 516"/>
              <a:gd name="T56" fmla="*/ 170121 w 589"/>
              <a:gd name="T57" fmla="*/ 138262 h 516"/>
              <a:gd name="T58" fmla="*/ 212381 w 589"/>
              <a:gd name="T59" fmla="*/ 100718 h 516"/>
              <a:gd name="T60" fmla="*/ 212381 w 589"/>
              <a:gd name="T61" fmla="*/ 95664 h 516"/>
              <a:gd name="T62" fmla="*/ 212381 w 589"/>
              <a:gd name="T63" fmla="*/ 90250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2" name="Freeform 99"/>
          <p:cNvSpPr>
            <a:spLocks noChangeArrowheads="1"/>
          </p:cNvSpPr>
          <p:nvPr/>
        </p:nvSpPr>
        <p:spPr bwMode="auto">
          <a:xfrm>
            <a:off x="1918959" y="4562717"/>
            <a:ext cx="256124" cy="325451"/>
          </a:xfrm>
          <a:custGeom>
            <a:avLst/>
            <a:gdLst>
              <a:gd name="T0" fmla="*/ 159470 w 486"/>
              <a:gd name="T1" fmla="*/ 47611 h 619"/>
              <a:gd name="T2" fmla="*/ 159470 w 486"/>
              <a:gd name="T3" fmla="*/ 47611 h 619"/>
              <a:gd name="T4" fmla="*/ 116800 w 486"/>
              <a:gd name="T5" fmla="*/ 47611 h 619"/>
              <a:gd name="T6" fmla="*/ 116800 w 486"/>
              <a:gd name="T7" fmla="*/ 31740 h 619"/>
              <a:gd name="T8" fmla="*/ 106313 w 486"/>
              <a:gd name="T9" fmla="*/ 21281 h 619"/>
              <a:gd name="T10" fmla="*/ 42670 w 486"/>
              <a:gd name="T11" fmla="*/ 21281 h 619"/>
              <a:gd name="T12" fmla="*/ 42670 w 486"/>
              <a:gd name="T13" fmla="*/ 10460 h 619"/>
              <a:gd name="T14" fmla="*/ 26397 w 486"/>
              <a:gd name="T15" fmla="*/ 0 h 619"/>
              <a:gd name="T16" fmla="*/ 10487 w 486"/>
              <a:gd name="T17" fmla="*/ 0 h 619"/>
              <a:gd name="T18" fmla="*/ 0 w 486"/>
              <a:gd name="T19" fmla="*/ 10460 h 619"/>
              <a:gd name="T20" fmla="*/ 0 w 486"/>
              <a:gd name="T21" fmla="*/ 212444 h 619"/>
              <a:gd name="T22" fmla="*/ 10487 w 486"/>
              <a:gd name="T23" fmla="*/ 222904 h 619"/>
              <a:gd name="T24" fmla="*/ 26397 w 486"/>
              <a:gd name="T25" fmla="*/ 222904 h 619"/>
              <a:gd name="T26" fmla="*/ 42670 w 486"/>
              <a:gd name="T27" fmla="*/ 212444 h 619"/>
              <a:gd name="T28" fmla="*/ 42670 w 486"/>
              <a:gd name="T29" fmla="*/ 148603 h 619"/>
              <a:gd name="T30" fmla="*/ 106313 w 486"/>
              <a:gd name="T31" fmla="*/ 148603 h 619"/>
              <a:gd name="T32" fmla="*/ 106313 w 486"/>
              <a:gd name="T33" fmla="*/ 154013 h 619"/>
              <a:gd name="T34" fmla="*/ 116800 w 486"/>
              <a:gd name="T35" fmla="*/ 169883 h 619"/>
              <a:gd name="T36" fmla="*/ 159470 w 486"/>
              <a:gd name="T37" fmla="*/ 169883 h 619"/>
              <a:gd name="T38" fmla="*/ 175380 w 486"/>
              <a:gd name="T39" fmla="*/ 154013 h 619"/>
              <a:gd name="T40" fmla="*/ 175380 w 486"/>
              <a:gd name="T41" fmla="*/ 63481 h 619"/>
              <a:gd name="T42" fmla="*/ 159470 w 486"/>
              <a:gd name="T43" fmla="*/ 47611 h 619"/>
              <a:gd name="T44" fmla="*/ 26397 w 486"/>
              <a:gd name="T45" fmla="*/ 201624 h 619"/>
              <a:gd name="T46" fmla="*/ 26397 w 486"/>
              <a:gd name="T47" fmla="*/ 201624 h 619"/>
              <a:gd name="T48" fmla="*/ 21335 w 486"/>
              <a:gd name="T49" fmla="*/ 212444 h 619"/>
              <a:gd name="T50" fmla="*/ 10487 w 486"/>
              <a:gd name="T51" fmla="*/ 201624 h 619"/>
              <a:gd name="T52" fmla="*/ 10487 w 486"/>
              <a:gd name="T53" fmla="*/ 21281 h 619"/>
              <a:gd name="T54" fmla="*/ 21335 w 486"/>
              <a:gd name="T55" fmla="*/ 10460 h 619"/>
              <a:gd name="T56" fmla="*/ 26397 w 486"/>
              <a:gd name="T57" fmla="*/ 21281 h 619"/>
              <a:gd name="T58" fmla="*/ 26397 w 486"/>
              <a:gd name="T59" fmla="*/ 201624 h 619"/>
              <a:gd name="T60" fmla="*/ 106313 w 486"/>
              <a:gd name="T61" fmla="*/ 127322 h 619"/>
              <a:gd name="T62" fmla="*/ 106313 w 486"/>
              <a:gd name="T63" fmla="*/ 127322 h 619"/>
              <a:gd name="T64" fmla="*/ 95826 w 486"/>
              <a:gd name="T65" fmla="*/ 132733 h 619"/>
              <a:gd name="T66" fmla="*/ 42670 w 486"/>
              <a:gd name="T67" fmla="*/ 132733 h 619"/>
              <a:gd name="T68" fmla="*/ 42670 w 486"/>
              <a:gd name="T69" fmla="*/ 31740 h 619"/>
              <a:gd name="T70" fmla="*/ 95826 w 486"/>
              <a:gd name="T71" fmla="*/ 31740 h 619"/>
              <a:gd name="T72" fmla="*/ 106313 w 486"/>
              <a:gd name="T73" fmla="*/ 42561 h 619"/>
              <a:gd name="T74" fmla="*/ 106313 w 486"/>
              <a:gd name="T75" fmla="*/ 127322 h 619"/>
              <a:gd name="T76" fmla="*/ 159470 w 486"/>
              <a:gd name="T77" fmla="*/ 148603 h 619"/>
              <a:gd name="T78" fmla="*/ 159470 w 486"/>
              <a:gd name="T79" fmla="*/ 148603 h 619"/>
              <a:gd name="T80" fmla="*/ 154407 w 486"/>
              <a:gd name="T81" fmla="*/ 154013 h 619"/>
              <a:gd name="T82" fmla="*/ 116800 w 486"/>
              <a:gd name="T83" fmla="*/ 154013 h 619"/>
              <a:gd name="T84" fmla="*/ 116800 w 486"/>
              <a:gd name="T85" fmla="*/ 63481 h 619"/>
              <a:gd name="T86" fmla="*/ 154407 w 486"/>
              <a:gd name="T87" fmla="*/ 63481 h 619"/>
              <a:gd name="T88" fmla="*/ 159470 w 486"/>
              <a:gd name="T89" fmla="*/ 68891 h 619"/>
              <a:gd name="T90" fmla="*/ 159470 w 486"/>
              <a:gd name="T91" fmla="*/ 148603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3" name="Freeform 100"/>
          <p:cNvSpPr>
            <a:spLocks noChangeArrowheads="1"/>
          </p:cNvSpPr>
          <p:nvPr/>
        </p:nvSpPr>
        <p:spPr bwMode="auto">
          <a:xfrm>
            <a:off x="1348937" y="4556939"/>
            <a:ext cx="325451" cy="323525"/>
          </a:xfrm>
          <a:custGeom>
            <a:avLst/>
            <a:gdLst>
              <a:gd name="T0" fmla="*/ 53307 w 620"/>
              <a:gd name="T1" fmla="*/ 200432 h 619"/>
              <a:gd name="T2" fmla="*/ 53307 w 620"/>
              <a:gd name="T3" fmla="*/ 200432 h 619"/>
              <a:gd name="T4" fmla="*/ 32056 w 620"/>
              <a:gd name="T5" fmla="*/ 200432 h 619"/>
              <a:gd name="T6" fmla="*/ 21251 w 620"/>
              <a:gd name="T7" fmla="*/ 195412 h 619"/>
              <a:gd name="T8" fmla="*/ 21251 w 620"/>
              <a:gd name="T9" fmla="*/ 174257 h 619"/>
              <a:gd name="T10" fmla="*/ 90405 w 620"/>
              <a:gd name="T11" fmla="*/ 105773 h 619"/>
              <a:gd name="T12" fmla="*/ 58349 w 620"/>
              <a:gd name="T13" fmla="*/ 110793 h 619"/>
              <a:gd name="T14" fmla="*/ 10805 w 620"/>
              <a:gd name="T15" fmla="*/ 163501 h 619"/>
              <a:gd name="T16" fmla="*/ 10805 w 620"/>
              <a:gd name="T17" fmla="*/ 200432 h 619"/>
              <a:gd name="T18" fmla="*/ 21251 w 620"/>
              <a:gd name="T19" fmla="*/ 211188 h 619"/>
              <a:gd name="T20" fmla="*/ 58349 w 620"/>
              <a:gd name="T21" fmla="*/ 211188 h 619"/>
              <a:gd name="T22" fmla="*/ 111656 w 620"/>
              <a:gd name="T23" fmla="*/ 163501 h 619"/>
              <a:gd name="T24" fmla="*/ 116699 w 620"/>
              <a:gd name="T25" fmla="*/ 137326 h 619"/>
              <a:gd name="T26" fmla="*/ 53307 w 620"/>
              <a:gd name="T27" fmla="*/ 200432 h 619"/>
              <a:gd name="T28" fmla="*/ 212146 w 620"/>
              <a:gd name="T29" fmla="*/ 21155 h 619"/>
              <a:gd name="T30" fmla="*/ 212146 w 620"/>
              <a:gd name="T31" fmla="*/ 21155 h 619"/>
              <a:gd name="T32" fmla="*/ 201701 w 620"/>
              <a:gd name="T33" fmla="*/ 10398 h 619"/>
              <a:gd name="T34" fmla="*/ 164603 w 620"/>
              <a:gd name="T35" fmla="*/ 10398 h 619"/>
              <a:gd name="T36" fmla="*/ 111656 w 620"/>
              <a:gd name="T37" fmla="*/ 63464 h 619"/>
              <a:gd name="T38" fmla="*/ 106253 w 620"/>
              <a:gd name="T39" fmla="*/ 89639 h 619"/>
              <a:gd name="T40" fmla="*/ 169645 w 620"/>
              <a:gd name="T41" fmla="*/ 21155 h 619"/>
              <a:gd name="T42" fmla="*/ 190896 w 620"/>
              <a:gd name="T43" fmla="*/ 21155 h 619"/>
              <a:gd name="T44" fmla="*/ 201701 w 620"/>
              <a:gd name="T45" fmla="*/ 31553 h 619"/>
              <a:gd name="T46" fmla="*/ 201701 w 620"/>
              <a:gd name="T47" fmla="*/ 52707 h 619"/>
              <a:gd name="T48" fmla="*/ 132907 w 620"/>
              <a:gd name="T49" fmla="*/ 121191 h 619"/>
              <a:gd name="T50" fmla="*/ 164603 w 620"/>
              <a:gd name="T51" fmla="*/ 110793 h 619"/>
              <a:gd name="T52" fmla="*/ 212146 w 620"/>
              <a:gd name="T53" fmla="*/ 63464 h 619"/>
              <a:gd name="T54" fmla="*/ 212146 w 620"/>
              <a:gd name="T55" fmla="*/ 21155 h 619"/>
              <a:gd name="T56" fmla="*/ 132907 w 620"/>
              <a:gd name="T57" fmla="*/ 89639 h 619"/>
              <a:gd name="T58" fmla="*/ 132907 w 620"/>
              <a:gd name="T59" fmla="*/ 89639 h 619"/>
              <a:gd name="T60" fmla="*/ 122101 w 620"/>
              <a:gd name="T61" fmla="*/ 89639 h 619"/>
              <a:gd name="T62" fmla="*/ 90405 w 620"/>
              <a:gd name="T63" fmla="*/ 126928 h 619"/>
              <a:gd name="T64" fmla="*/ 90405 w 620"/>
              <a:gd name="T65" fmla="*/ 137326 h 619"/>
              <a:gd name="T66" fmla="*/ 100851 w 620"/>
              <a:gd name="T67" fmla="*/ 137326 h 619"/>
              <a:gd name="T68" fmla="*/ 132907 w 620"/>
              <a:gd name="T69" fmla="*/ 100395 h 619"/>
              <a:gd name="T70" fmla="*/ 132907 w 620"/>
              <a:gd name="T71" fmla="*/ 89639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4" name="Freeform 101"/>
          <p:cNvSpPr>
            <a:spLocks noChangeArrowheads="1"/>
          </p:cNvSpPr>
          <p:nvPr/>
        </p:nvSpPr>
        <p:spPr bwMode="auto">
          <a:xfrm>
            <a:off x="815505" y="4595454"/>
            <a:ext cx="310046" cy="263828"/>
          </a:xfrm>
          <a:custGeom>
            <a:avLst/>
            <a:gdLst>
              <a:gd name="T0" fmla="*/ 137975 w 589"/>
              <a:gd name="T1" fmla="*/ 127525 h 501"/>
              <a:gd name="T2" fmla="*/ 137975 w 589"/>
              <a:gd name="T3" fmla="*/ 127525 h 501"/>
              <a:gd name="T4" fmla="*/ 111608 w 589"/>
              <a:gd name="T5" fmla="*/ 153897 h 501"/>
              <a:gd name="T6" fmla="*/ 111608 w 589"/>
              <a:gd name="T7" fmla="*/ 53105 h 501"/>
              <a:gd name="T8" fmla="*/ 106190 w 589"/>
              <a:gd name="T9" fmla="*/ 47686 h 501"/>
              <a:gd name="T10" fmla="*/ 100773 w 589"/>
              <a:gd name="T11" fmla="*/ 53105 h 501"/>
              <a:gd name="T12" fmla="*/ 100773 w 589"/>
              <a:gd name="T13" fmla="*/ 153897 h 501"/>
              <a:gd name="T14" fmla="*/ 74406 w 589"/>
              <a:gd name="T15" fmla="*/ 127525 h 501"/>
              <a:gd name="T16" fmla="*/ 63570 w 589"/>
              <a:gd name="T17" fmla="*/ 127525 h 501"/>
              <a:gd name="T18" fmla="*/ 63570 w 589"/>
              <a:gd name="T19" fmla="*/ 138001 h 501"/>
              <a:gd name="T20" fmla="*/ 100773 w 589"/>
              <a:gd name="T21" fmla="*/ 180630 h 501"/>
              <a:gd name="T22" fmla="*/ 106190 w 589"/>
              <a:gd name="T23" fmla="*/ 180630 h 501"/>
              <a:gd name="T24" fmla="*/ 111608 w 589"/>
              <a:gd name="T25" fmla="*/ 180630 h 501"/>
              <a:gd name="T26" fmla="*/ 148811 w 589"/>
              <a:gd name="T27" fmla="*/ 138001 h 501"/>
              <a:gd name="T28" fmla="*/ 148811 w 589"/>
              <a:gd name="T29" fmla="*/ 127525 h 501"/>
              <a:gd name="T30" fmla="*/ 137975 w 589"/>
              <a:gd name="T31" fmla="*/ 127525 h 501"/>
              <a:gd name="T32" fmla="*/ 207324 w 589"/>
              <a:gd name="T33" fmla="*/ 0 h 501"/>
              <a:gd name="T34" fmla="*/ 207324 w 589"/>
              <a:gd name="T35" fmla="*/ 0 h 501"/>
              <a:gd name="T36" fmla="*/ 5057 w 589"/>
              <a:gd name="T37" fmla="*/ 0 h 501"/>
              <a:gd name="T38" fmla="*/ 0 w 589"/>
              <a:gd name="T39" fmla="*/ 5058 h 501"/>
              <a:gd name="T40" fmla="*/ 0 w 589"/>
              <a:gd name="T41" fmla="*/ 63582 h 501"/>
              <a:gd name="T42" fmla="*/ 5057 w 589"/>
              <a:gd name="T43" fmla="*/ 69001 h 501"/>
              <a:gd name="T44" fmla="*/ 15892 w 589"/>
              <a:gd name="T45" fmla="*/ 63582 h 501"/>
              <a:gd name="T46" fmla="*/ 15892 w 589"/>
              <a:gd name="T47" fmla="*/ 10477 h 501"/>
              <a:gd name="T48" fmla="*/ 196488 w 589"/>
              <a:gd name="T49" fmla="*/ 10477 h 501"/>
              <a:gd name="T50" fmla="*/ 196488 w 589"/>
              <a:gd name="T51" fmla="*/ 63582 h 501"/>
              <a:gd name="T52" fmla="*/ 207324 w 589"/>
              <a:gd name="T53" fmla="*/ 69001 h 501"/>
              <a:gd name="T54" fmla="*/ 212381 w 589"/>
              <a:gd name="T55" fmla="*/ 63582 h 501"/>
              <a:gd name="T56" fmla="*/ 212381 w 589"/>
              <a:gd name="T57" fmla="*/ 5058 h 501"/>
              <a:gd name="T58" fmla="*/ 207324 w 589"/>
              <a:gd name="T59" fmla="*/ 0 h 50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5" name="Freeform 102"/>
          <p:cNvSpPr>
            <a:spLocks noChangeArrowheads="1"/>
          </p:cNvSpPr>
          <p:nvPr/>
        </p:nvSpPr>
        <p:spPr bwMode="auto">
          <a:xfrm>
            <a:off x="5635650" y="4054321"/>
            <a:ext cx="310045" cy="269605"/>
          </a:xfrm>
          <a:custGeom>
            <a:avLst/>
            <a:gdLst>
              <a:gd name="T0" fmla="*/ 207323 w 589"/>
              <a:gd name="T1" fmla="*/ 116134 h 516"/>
              <a:gd name="T2" fmla="*/ 207323 w 589"/>
              <a:gd name="T3" fmla="*/ 116134 h 516"/>
              <a:gd name="T4" fmla="*/ 196487 w 589"/>
              <a:gd name="T5" fmla="*/ 121510 h 516"/>
              <a:gd name="T6" fmla="*/ 196487 w 589"/>
              <a:gd name="T7" fmla="*/ 168824 h 516"/>
              <a:gd name="T8" fmla="*/ 15892 w 589"/>
              <a:gd name="T9" fmla="*/ 168824 h 516"/>
              <a:gd name="T10" fmla="*/ 15892 w 589"/>
              <a:gd name="T11" fmla="*/ 121510 h 516"/>
              <a:gd name="T12" fmla="*/ 5057 w 589"/>
              <a:gd name="T13" fmla="*/ 116134 h 516"/>
              <a:gd name="T14" fmla="*/ 0 w 589"/>
              <a:gd name="T15" fmla="*/ 121510 h 516"/>
              <a:gd name="T16" fmla="*/ 0 w 589"/>
              <a:gd name="T17" fmla="*/ 179577 h 516"/>
              <a:gd name="T18" fmla="*/ 5057 w 589"/>
              <a:gd name="T19" fmla="*/ 184596 h 516"/>
              <a:gd name="T20" fmla="*/ 207323 w 589"/>
              <a:gd name="T21" fmla="*/ 184596 h 516"/>
              <a:gd name="T22" fmla="*/ 212380 w 589"/>
              <a:gd name="T23" fmla="*/ 179577 h 516"/>
              <a:gd name="T24" fmla="*/ 212380 w 589"/>
              <a:gd name="T25" fmla="*/ 121510 h 516"/>
              <a:gd name="T26" fmla="*/ 207323 w 589"/>
              <a:gd name="T27" fmla="*/ 116134 h 516"/>
              <a:gd name="T28" fmla="*/ 74405 w 589"/>
              <a:gd name="T29" fmla="*/ 58067 h 516"/>
              <a:gd name="T30" fmla="*/ 74405 w 589"/>
              <a:gd name="T31" fmla="*/ 58067 h 516"/>
              <a:gd name="T32" fmla="*/ 100772 w 589"/>
              <a:gd name="T33" fmla="*/ 26524 h 516"/>
              <a:gd name="T34" fmla="*/ 100772 w 589"/>
              <a:gd name="T35" fmla="*/ 126529 h 516"/>
              <a:gd name="T36" fmla="*/ 106190 w 589"/>
              <a:gd name="T37" fmla="*/ 137282 h 516"/>
              <a:gd name="T38" fmla="*/ 111608 w 589"/>
              <a:gd name="T39" fmla="*/ 126529 h 516"/>
              <a:gd name="T40" fmla="*/ 111608 w 589"/>
              <a:gd name="T41" fmla="*/ 26524 h 516"/>
              <a:gd name="T42" fmla="*/ 138336 w 589"/>
              <a:gd name="T43" fmla="*/ 58067 h 516"/>
              <a:gd name="T44" fmla="*/ 148810 w 589"/>
              <a:gd name="T45" fmla="*/ 58067 h 516"/>
              <a:gd name="T46" fmla="*/ 148810 w 589"/>
              <a:gd name="T47" fmla="*/ 47672 h 516"/>
              <a:gd name="T48" fmla="*/ 111608 w 589"/>
              <a:gd name="T49" fmla="*/ 5377 h 516"/>
              <a:gd name="T50" fmla="*/ 106190 w 589"/>
              <a:gd name="T51" fmla="*/ 0 h 516"/>
              <a:gd name="T52" fmla="*/ 100772 w 589"/>
              <a:gd name="T53" fmla="*/ 5377 h 516"/>
              <a:gd name="T54" fmla="*/ 63569 w 589"/>
              <a:gd name="T55" fmla="*/ 47672 h 516"/>
              <a:gd name="T56" fmla="*/ 63569 w 589"/>
              <a:gd name="T57" fmla="*/ 58067 h 516"/>
              <a:gd name="T58" fmla="*/ 74405 w 589"/>
              <a:gd name="T59" fmla="*/ 58067 h 5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6" name="Freeform 103"/>
          <p:cNvSpPr>
            <a:spLocks noChangeArrowheads="1"/>
          </p:cNvSpPr>
          <p:nvPr/>
        </p:nvSpPr>
        <p:spPr bwMode="auto">
          <a:xfrm>
            <a:off x="5086812" y="4036987"/>
            <a:ext cx="333155" cy="310046"/>
          </a:xfrm>
          <a:custGeom>
            <a:avLst/>
            <a:gdLst>
              <a:gd name="T0" fmla="*/ 201916 w 634"/>
              <a:gd name="T1" fmla="*/ 0 h 590"/>
              <a:gd name="T2" fmla="*/ 201916 w 634"/>
              <a:gd name="T3" fmla="*/ 0 h 590"/>
              <a:gd name="T4" fmla="*/ 32090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32090 w 634"/>
              <a:gd name="T11" fmla="*/ 212336 h 590"/>
              <a:gd name="T12" fmla="*/ 201916 w 634"/>
              <a:gd name="T13" fmla="*/ 212336 h 590"/>
              <a:gd name="T14" fmla="*/ 228237 w 634"/>
              <a:gd name="T15" fmla="*/ 180252 h 590"/>
              <a:gd name="T16" fmla="*/ 228237 w 634"/>
              <a:gd name="T17" fmla="*/ 26317 h 590"/>
              <a:gd name="T18" fmla="*/ 201916 w 634"/>
              <a:gd name="T19" fmla="*/ 0 h 590"/>
              <a:gd name="T20" fmla="*/ 42547 w 634"/>
              <a:gd name="T21" fmla="*/ 196114 h 590"/>
              <a:gd name="T22" fmla="*/ 42547 w 634"/>
              <a:gd name="T23" fmla="*/ 196114 h 590"/>
              <a:gd name="T24" fmla="*/ 32090 w 634"/>
              <a:gd name="T25" fmla="*/ 196114 h 590"/>
              <a:gd name="T26" fmla="*/ 16225 w 634"/>
              <a:gd name="T27" fmla="*/ 180252 h 590"/>
              <a:gd name="T28" fmla="*/ 16225 w 634"/>
              <a:gd name="T29" fmla="*/ 26317 h 590"/>
              <a:gd name="T30" fmla="*/ 32090 w 634"/>
              <a:gd name="T31" fmla="*/ 10455 h 590"/>
              <a:gd name="T32" fmla="*/ 42547 w 634"/>
              <a:gd name="T33" fmla="*/ 10455 h 590"/>
              <a:gd name="T34" fmla="*/ 42547 w 634"/>
              <a:gd name="T35" fmla="*/ 196114 h 590"/>
              <a:gd name="T36" fmla="*/ 212373 w 634"/>
              <a:gd name="T37" fmla="*/ 180252 h 590"/>
              <a:gd name="T38" fmla="*/ 212373 w 634"/>
              <a:gd name="T39" fmla="*/ 180252 h 590"/>
              <a:gd name="T40" fmla="*/ 201916 w 634"/>
              <a:gd name="T41" fmla="*/ 196114 h 590"/>
              <a:gd name="T42" fmla="*/ 58411 w 634"/>
              <a:gd name="T43" fmla="*/ 196114 h 590"/>
              <a:gd name="T44" fmla="*/ 58411 w 634"/>
              <a:gd name="T45" fmla="*/ 10455 h 590"/>
              <a:gd name="T46" fmla="*/ 201916 w 634"/>
              <a:gd name="T47" fmla="*/ 10455 h 590"/>
              <a:gd name="T48" fmla="*/ 212373 w 634"/>
              <a:gd name="T49" fmla="*/ 26317 h 590"/>
              <a:gd name="T50" fmla="*/ 212373 w 634"/>
              <a:gd name="T51" fmla="*/ 180252 h 590"/>
              <a:gd name="T52" fmla="*/ 191099 w 634"/>
              <a:gd name="T53" fmla="*/ 95173 h 590"/>
              <a:gd name="T54" fmla="*/ 191099 w 634"/>
              <a:gd name="T55" fmla="*/ 95173 h 590"/>
              <a:gd name="T56" fmla="*/ 106367 w 634"/>
              <a:gd name="T57" fmla="*/ 95173 h 590"/>
              <a:gd name="T58" fmla="*/ 133048 w 634"/>
              <a:gd name="T59" fmla="*/ 74264 h 590"/>
              <a:gd name="T60" fmla="*/ 133048 w 634"/>
              <a:gd name="T61" fmla="*/ 63449 h 590"/>
              <a:gd name="T62" fmla="*/ 122231 w 634"/>
              <a:gd name="T63" fmla="*/ 63449 h 590"/>
              <a:gd name="T64" fmla="*/ 79685 w 634"/>
              <a:gd name="T65" fmla="*/ 100941 h 590"/>
              <a:gd name="T66" fmla="*/ 79685 w 634"/>
              <a:gd name="T67" fmla="*/ 105988 h 590"/>
              <a:gd name="T68" fmla="*/ 79685 w 634"/>
              <a:gd name="T69" fmla="*/ 111396 h 590"/>
              <a:gd name="T70" fmla="*/ 122231 w 634"/>
              <a:gd name="T71" fmla="*/ 143120 h 590"/>
              <a:gd name="T72" fmla="*/ 133048 w 634"/>
              <a:gd name="T73" fmla="*/ 143120 h 590"/>
              <a:gd name="T74" fmla="*/ 133048 w 634"/>
              <a:gd name="T75" fmla="*/ 132665 h 590"/>
              <a:gd name="T76" fmla="*/ 106367 w 634"/>
              <a:gd name="T77" fmla="*/ 111396 h 590"/>
              <a:gd name="T78" fmla="*/ 191099 w 634"/>
              <a:gd name="T79" fmla="*/ 111396 h 590"/>
              <a:gd name="T80" fmla="*/ 201916 w 634"/>
              <a:gd name="T81" fmla="*/ 105988 h 590"/>
              <a:gd name="T82" fmla="*/ 191099 w 634"/>
              <a:gd name="T83" fmla="*/ 95173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" name="Freeform 104"/>
          <p:cNvSpPr>
            <a:spLocks noChangeArrowheads="1"/>
          </p:cNvSpPr>
          <p:nvPr/>
        </p:nvSpPr>
        <p:spPr bwMode="auto">
          <a:xfrm>
            <a:off x="4553380" y="4036987"/>
            <a:ext cx="333154" cy="310046"/>
          </a:xfrm>
          <a:custGeom>
            <a:avLst/>
            <a:gdLst>
              <a:gd name="T0" fmla="*/ 196146 w 634"/>
              <a:gd name="T1" fmla="*/ 0 h 590"/>
              <a:gd name="T2" fmla="*/ 196146 w 634"/>
              <a:gd name="T3" fmla="*/ 0 h 590"/>
              <a:gd name="T4" fmla="*/ 26321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26321 w 634"/>
              <a:gd name="T11" fmla="*/ 212336 h 590"/>
              <a:gd name="T12" fmla="*/ 196146 w 634"/>
              <a:gd name="T13" fmla="*/ 212336 h 590"/>
              <a:gd name="T14" fmla="*/ 228236 w 634"/>
              <a:gd name="T15" fmla="*/ 180252 h 590"/>
              <a:gd name="T16" fmla="*/ 228236 w 634"/>
              <a:gd name="T17" fmla="*/ 26317 h 590"/>
              <a:gd name="T18" fmla="*/ 196146 w 634"/>
              <a:gd name="T19" fmla="*/ 0 h 590"/>
              <a:gd name="T20" fmla="*/ 169825 w 634"/>
              <a:gd name="T21" fmla="*/ 196114 h 590"/>
              <a:gd name="T22" fmla="*/ 169825 w 634"/>
              <a:gd name="T23" fmla="*/ 196114 h 590"/>
              <a:gd name="T24" fmla="*/ 26321 w 634"/>
              <a:gd name="T25" fmla="*/ 196114 h 590"/>
              <a:gd name="T26" fmla="*/ 15865 w 634"/>
              <a:gd name="T27" fmla="*/ 180252 h 590"/>
              <a:gd name="T28" fmla="*/ 15865 w 634"/>
              <a:gd name="T29" fmla="*/ 26317 h 590"/>
              <a:gd name="T30" fmla="*/ 26321 w 634"/>
              <a:gd name="T31" fmla="*/ 10455 h 590"/>
              <a:gd name="T32" fmla="*/ 169825 w 634"/>
              <a:gd name="T33" fmla="*/ 10455 h 590"/>
              <a:gd name="T34" fmla="*/ 169825 w 634"/>
              <a:gd name="T35" fmla="*/ 196114 h 590"/>
              <a:gd name="T36" fmla="*/ 212011 w 634"/>
              <a:gd name="T37" fmla="*/ 180252 h 590"/>
              <a:gd name="T38" fmla="*/ 212011 w 634"/>
              <a:gd name="T39" fmla="*/ 180252 h 590"/>
              <a:gd name="T40" fmla="*/ 196146 w 634"/>
              <a:gd name="T41" fmla="*/ 196114 h 590"/>
              <a:gd name="T42" fmla="*/ 185690 w 634"/>
              <a:gd name="T43" fmla="*/ 196114 h 590"/>
              <a:gd name="T44" fmla="*/ 185690 w 634"/>
              <a:gd name="T45" fmla="*/ 10455 h 590"/>
              <a:gd name="T46" fmla="*/ 196146 w 634"/>
              <a:gd name="T47" fmla="*/ 10455 h 590"/>
              <a:gd name="T48" fmla="*/ 212011 w 634"/>
              <a:gd name="T49" fmla="*/ 26317 h 590"/>
              <a:gd name="T50" fmla="*/ 212011 w 634"/>
              <a:gd name="T51" fmla="*/ 180252 h 590"/>
              <a:gd name="T52" fmla="*/ 37138 w 634"/>
              <a:gd name="T53" fmla="*/ 111396 h 590"/>
              <a:gd name="T54" fmla="*/ 37138 w 634"/>
              <a:gd name="T55" fmla="*/ 111396 h 590"/>
              <a:gd name="T56" fmla="*/ 121870 w 634"/>
              <a:gd name="T57" fmla="*/ 111396 h 590"/>
              <a:gd name="T58" fmla="*/ 95549 w 634"/>
              <a:gd name="T59" fmla="*/ 132665 h 590"/>
              <a:gd name="T60" fmla="*/ 95549 w 634"/>
              <a:gd name="T61" fmla="*/ 143120 h 590"/>
              <a:gd name="T62" fmla="*/ 106006 w 634"/>
              <a:gd name="T63" fmla="*/ 143120 h 590"/>
              <a:gd name="T64" fmla="*/ 148552 w 634"/>
              <a:gd name="T65" fmla="*/ 111396 h 590"/>
              <a:gd name="T66" fmla="*/ 148552 w 634"/>
              <a:gd name="T67" fmla="*/ 105988 h 590"/>
              <a:gd name="T68" fmla="*/ 148552 w 634"/>
              <a:gd name="T69" fmla="*/ 100941 h 590"/>
              <a:gd name="T70" fmla="*/ 106006 w 634"/>
              <a:gd name="T71" fmla="*/ 63449 h 590"/>
              <a:gd name="T72" fmla="*/ 95549 w 634"/>
              <a:gd name="T73" fmla="*/ 63449 h 590"/>
              <a:gd name="T74" fmla="*/ 95549 w 634"/>
              <a:gd name="T75" fmla="*/ 74264 h 590"/>
              <a:gd name="T76" fmla="*/ 121870 w 634"/>
              <a:gd name="T77" fmla="*/ 95173 h 590"/>
              <a:gd name="T78" fmla="*/ 37138 w 634"/>
              <a:gd name="T79" fmla="*/ 95173 h 590"/>
              <a:gd name="T80" fmla="*/ 26321 w 634"/>
              <a:gd name="T81" fmla="*/ 105988 h 590"/>
              <a:gd name="T82" fmla="*/ 37138 w 634"/>
              <a:gd name="T83" fmla="*/ 111396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8" name="Freeform 105"/>
          <p:cNvSpPr>
            <a:spLocks noChangeArrowheads="1"/>
          </p:cNvSpPr>
          <p:nvPr/>
        </p:nvSpPr>
        <p:spPr bwMode="auto">
          <a:xfrm>
            <a:off x="4027651" y="4023508"/>
            <a:ext cx="310046" cy="333154"/>
          </a:xfrm>
          <a:custGeom>
            <a:avLst/>
            <a:gdLst>
              <a:gd name="T0" fmla="*/ 186014 w 589"/>
              <a:gd name="T1" fmla="*/ 0 h 634"/>
              <a:gd name="T2" fmla="*/ 186014 w 589"/>
              <a:gd name="T3" fmla="*/ 0 h 634"/>
              <a:gd name="T4" fmla="*/ 26367 w 589"/>
              <a:gd name="T5" fmla="*/ 0 h 634"/>
              <a:gd name="T6" fmla="*/ 0 w 589"/>
              <a:gd name="T7" fmla="*/ 32084 h 634"/>
              <a:gd name="T8" fmla="*/ 0 w 589"/>
              <a:gd name="T9" fmla="*/ 201874 h 634"/>
              <a:gd name="T10" fmla="*/ 26367 w 589"/>
              <a:gd name="T11" fmla="*/ 228190 h 634"/>
              <a:gd name="T12" fmla="*/ 186014 w 589"/>
              <a:gd name="T13" fmla="*/ 228190 h 634"/>
              <a:gd name="T14" fmla="*/ 212381 w 589"/>
              <a:gd name="T15" fmla="*/ 201874 h 634"/>
              <a:gd name="T16" fmla="*/ 212381 w 589"/>
              <a:gd name="T17" fmla="*/ 32084 h 634"/>
              <a:gd name="T18" fmla="*/ 186014 w 589"/>
              <a:gd name="T19" fmla="*/ 0 h 634"/>
              <a:gd name="T20" fmla="*/ 196488 w 589"/>
              <a:gd name="T21" fmla="*/ 201874 h 634"/>
              <a:gd name="T22" fmla="*/ 196488 w 589"/>
              <a:gd name="T23" fmla="*/ 201874 h 634"/>
              <a:gd name="T24" fmla="*/ 186014 w 589"/>
              <a:gd name="T25" fmla="*/ 212328 h 634"/>
              <a:gd name="T26" fmla="*/ 26367 w 589"/>
              <a:gd name="T27" fmla="*/ 212328 h 634"/>
              <a:gd name="T28" fmla="*/ 15892 w 589"/>
              <a:gd name="T29" fmla="*/ 201874 h 634"/>
              <a:gd name="T30" fmla="*/ 15892 w 589"/>
              <a:gd name="T31" fmla="*/ 58399 h 634"/>
              <a:gd name="T32" fmla="*/ 196488 w 589"/>
              <a:gd name="T33" fmla="*/ 58399 h 634"/>
              <a:gd name="T34" fmla="*/ 196488 w 589"/>
              <a:gd name="T35" fmla="*/ 201874 h 634"/>
              <a:gd name="T36" fmla="*/ 196488 w 589"/>
              <a:gd name="T37" fmla="*/ 42538 h 634"/>
              <a:gd name="T38" fmla="*/ 196488 w 589"/>
              <a:gd name="T39" fmla="*/ 42538 h 634"/>
              <a:gd name="T40" fmla="*/ 15892 w 589"/>
              <a:gd name="T41" fmla="*/ 42538 h 634"/>
              <a:gd name="T42" fmla="*/ 15892 w 589"/>
              <a:gd name="T43" fmla="*/ 32084 h 634"/>
              <a:gd name="T44" fmla="*/ 26367 w 589"/>
              <a:gd name="T45" fmla="*/ 15862 h 634"/>
              <a:gd name="T46" fmla="*/ 186014 w 589"/>
              <a:gd name="T47" fmla="*/ 15862 h 634"/>
              <a:gd name="T48" fmla="*/ 196488 w 589"/>
              <a:gd name="T49" fmla="*/ 32084 h 634"/>
              <a:gd name="T50" fmla="*/ 196488 w 589"/>
              <a:gd name="T51" fmla="*/ 42538 h 634"/>
              <a:gd name="T52" fmla="*/ 74406 w 589"/>
              <a:gd name="T53" fmla="*/ 132660 h 634"/>
              <a:gd name="T54" fmla="*/ 74406 w 589"/>
              <a:gd name="T55" fmla="*/ 132660 h 634"/>
              <a:gd name="T56" fmla="*/ 100773 w 589"/>
              <a:gd name="T57" fmla="*/ 105984 h 634"/>
              <a:gd name="T58" fmla="*/ 100773 w 589"/>
              <a:gd name="T59" fmla="*/ 191059 h 634"/>
              <a:gd name="T60" fmla="*/ 106190 w 589"/>
              <a:gd name="T61" fmla="*/ 201874 h 634"/>
              <a:gd name="T62" fmla="*/ 111608 w 589"/>
              <a:gd name="T63" fmla="*/ 191059 h 634"/>
              <a:gd name="T64" fmla="*/ 111608 w 589"/>
              <a:gd name="T65" fmla="*/ 105984 h 634"/>
              <a:gd name="T66" fmla="*/ 138336 w 589"/>
              <a:gd name="T67" fmla="*/ 132660 h 634"/>
              <a:gd name="T68" fmla="*/ 148811 w 589"/>
              <a:gd name="T69" fmla="*/ 132660 h 634"/>
              <a:gd name="T70" fmla="*/ 148811 w 589"/>
              <a:gd name="T71" fmla="*/ 122206 h 634"/>
              <a:gd name="T72" fmla="*/ 111608 w 589"/>
              <a:gd name="T73" fmla="*/ 79668 h 634"/>
              <a:gd name="T74" fmla="*/ 106190 w 589"/>
              <a:gd name="T75" fmla="*/ 79668 h 634"/>
              <a:gd name="T76" fmla="*/ 100773 w 589"/>
              <a:gd name="T77" fmla="*/ 79668 h 634"/>
              <a:gd name="T78" fmla="*/ 63570 w 589"/>
              <a:gd name="T79" fmla="*/ 122206 h 634"/>
              <a:gd name="T80" fmla="*/ 63570 w 589"/>
              <a:gd name="T81" fmla="*/ 132660 h 634"/>
              <a:gd name="T82" fmla="*/ 74406 w 589"/>
              <a:gd name="T83" fmla="*/ 13266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9" name="Freeform 106"/>
          <p:cNvSpPr>
            <a:spLocks noChangeArrowheads="1"/>
          </p:cNvSpPr>
          <p:nvPr/>
        </p:nvSpPr>
        <p:spPr bwMode="auto">
          <a:xfrm>
            <a:off x="3496143" y="4023508"/>
            <a:ext cx="310046" cy="333154"/>
          </a:xfrm>
          <a:custGeom>
            <a:avLst/>
            <a:gdLst>
              <a:gd name="T0" fmla="*/ 180290 w 590"/>
              <a:gd name="T1" fmla="*/ 0 h 634"/>
              <a:gd name="T2" fmla="*/ 180290 w 590"/>
              <a:gd name="T3" fmla="*/ 0 h 634"/>
              <a:gd name="T4" fmla="*/ 26322 w 590"/>
              <a:gd name="T5" fmla="*/ 0 h 634"/>
              <a:gd name="T6" fmla="*/ 0 w 590"/>
              <a:gd name="T7" fmla="*/ 32084 h 634"/>
              <a:gd name="T8" fmla="*/ 0 w 590"/>
              <a:gd name="T9" fmla="*/ 201874 h 634"/>
              <a:gd name="T10" fmla="*/ 26322 w 590"/>
              <a:gd name="T11" fmla="*/ 228190 h 634"/>
              <a:gd name="T12" fmla="*/ 180290 w 590"/>
              <a:gd name="T13" fmla="*/ 228190 h 634"/>
              <a:gd name="T14" fmla="*/ 212381 w 590"/>
              <a:gd name="T15" fmla="*/ 201874 h 634"/>
              <a:gd name="T16" fmla="*/ 212381 w 590"/>
              <a:gd name="T17" fmla="*/ 32084 h 634"/>
              <a:gd name="T18" fmla="*/ 180290 w 590"/>
              <a:gd name="T19" fmla="*/ 0 h 634"/>
              <a:gd name="T20" fmla="*/ 196516 w 590"/>
              <a:gd name="T21" fmla="*/ 201874 h 634"/>
              <a:gd name="T22" fmla="*/ 196516 w 590"/>
              <a:gd name="T23" fmla="*/ 201874 h 634"/>
              <a:gd name="T24" fmla="*/ 180290 w 590"/>
              <a:gd name="T25" fmla="*/ 212328 h 634"/>
              <a:gd name="T26" fmla="*/ 26322 w 590"/>
              <a:gd name="T27" fmla="*/ 212328 h 634"/>
              <a:gd name="T28" fmla="*/ 10457 w 590"/>
              <a:gd name="T29" fmla="*/ 201874 h 634"/>
              <a:gd name="T30" fmla="*/ 10457 w 590"/>
              <a:gd name="T31" fmla="*/ 185652 h 634"/>
              <a:gd name="T32" fmla="*/ 196516 w 590"/>
              <a:gd name="T33" fmla="*/ 185652 h 634"/>
              <a:gd name="T34" fmla="*/ 196516 w 590"/>
              <a:gd name="T35" fmla="*/ 201874 h 634"/>
              <a:gd name="T36" fmla="*/ 196516 w 590"/>
              <a:gd name="T37" fmla="*/ 169790 h 634"/>
              <a:gd name="T38" fmla="*/ 196516 w 590"/>
              <a:gd name="T39" fmla="*/ 169790 h 634"/>
              <a:gd name="T40" fmla="*/ 10457 w 590"/>
              <a:gd name="T41" fmla="*/ 169790 h 634"/>
              <a:gd name="T42" fmla="*/ 10457 w 590"/>
              <a:gd name="T43" fmla="*/ 32084 h 634"/>
              <a:gd name="T44" fmla="*/ 26322 w 590"/>
              <a:gd name="T45" fmla="*/ 15862 h 634"/>
              <a:gd name="T46" fmla="*/ 180290 w 590"/>
              <a:gd name="T47" fmla="*/ 15862 h 634"/>
              <a:gd name="T48" fmla="*/ 196516 w 590"/>
              <a:gd name="T49" fmla="*/ 32084 h 634"/>
              <a:gd name="T50" fmla="*/ 196516 w 590"/>
              <a:gd name="T51" fmla="*/ 169790 h 634"/>
              <a:gd name="T52" fmla="*/ 132693 w 590"/>
              <a:gd name="T53" fmla="*/ 95530 h 634"/>
              <a:gd name="T54" fmla="*/ 132693 w 590"/>
              <a:gd name="T55" fmla="*/ 95530 h 634"/>
              <a:gd name="T56" fmla="*/ 111419 w 590"/>
              <a:gd name="T57" fmla="*/ 122206 h 634"/>
              <a:gd name="T58" fmla="*/ 111419 w 590"/>
              <a:gd name="T59" fmla="*/ 37130 h 634"/>
              <a:gd name="T60" fmla="*/ 106010 w 590"/>
              <a:gd name="T61" fmla="*/ 32084 h 634"/>
              <a:gd name="T62" fmla="*/ 95554 w 590"/>
              <a:gd name="T63" fmla="*/ 37130 h 634"/>
              <a:gd name="T64" fmla="*/ 95554 w 590"/>
              <a:gd name="T65" fmla="*/ 122206 h 634"/>
              <a:gd name="T66" fmla="*/ 74279 w 590"/>
              <a:gd name="T67" fmla="*/ 95530 h 634"/>
              <a:gd name="T68" fmla="*/ 63823 w 590"/>
              <a:gd name="T69" fmla="*/ 95530 h 634"/>
              <a:gd name="T70" fmla="*/ 63823 w 590"/>
              <a:gd name="T71" fmla="*/ 105984 h 634"/>
              <a:gd name="T72" fmla="*/ 100962 w 590"/>
              <a:gd name="T73" fmla="*/ 148521 h 634"/>
              <a:gd name="T74" fmla="*/ 106010 w 590"/>
              <a:gd name="T75" fmla="*/ 148521 h 634"/>
              <a:gd name="T76" fmla="*/ 111419 w 590"/>
              <a:gd name="T77" fmla="*/ 148521 h 634"/>
              <a:gd name="T78" fmla="*/ 143511 w 590"/>
              <a:gd name="T79" fmla="*/ 105984 h 634"/>
              <a:gd name="T80" fmla="*/ 143511 w 590"/>
              <a:gd name="T81" fmla="*/ 95530 h 634"/>
              <a:gd name="T82" fmla="*/ 132693 w 590"/>
              <a:gd name="T83" fmla="*/ 9553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0" name="Freeform 107"/>
          <p:cNvSpPr>
            <a:spLocks noChangeArrowheads="1"/>
          </p:cNvSpPr>
          <p:nvPr/>
        </p:nvSpPr>
        <p:spPr bwMode="auto">
          <a:xfrm>
            <a:off x="2985822" y="4023508"/>
            <a:ext cx="271530" cy="333154"/>
          </a:xfrm>
          <a:custGeom>
            <a:avLst/>
            <a:gdLst>
              <a:gd name="T0" fmla="*/ 101100 w 516"/>
              <a:gd name="T1" fmla="*/ 0 h 634"/>
              <a:gd name="T2" fmla="*/ 101100 w 516"/>
              <a:gd name="T3" fmla="*/ 0 h 634"/>
              <a:gd name="T4" fmla="*/ 85213 w 516"/>
              <a:gd name="T5" fmla="*/ 0 h 634"/>
              <a:gd name="T6" fmla="*/ 74381 w 516"/>
              <a:gd name="T7" fmla="*/ 15862 h 634"/>
              <a:gd name="T8" fmla="*/ 74381 w 516"/>
              <a:gd name="T9" fmla="*/ 212328 h 634"/>
              <a:gd name="T10" fmla="*/ 85213 w 516"/>
              <a:gd name="T11" fmla="*/ 228190 h 634"/>
              <a:gd name="T12" fmla="*/ 101100 w 516"/>
              <a:gd name="T13" fmla="*/ 228190 h 634"/>
              <a:gd name="T14" fmla="*/ 116987 w 516"/>
              <a:gd name="T15" fmla="*/ 212328 h 634"/>
              <a:gd name="T16" fmla="*/ 116987 w 516"/>
              <a:gd name="T17" fmla="*/ 15862 h 634"/>
              <a:gd name="T18" fmla="*/ 101100 w 516"/>
              <a:gd name="T19" fmla="*/ 0 h 634"/>
              <a:gd name="T20" fmla="*/ 101100 w 516"/>
              <a:gd name="T21" fmla="*/ 206921 h 634"/>
              <a:gd name="T22" fmla="*/ 101100 w 516"/>
              <a:gd name="T23" fmla="*/ 206921 h 634"/>
              <a:gd name="T24" fmla="*/ 95684 w 516"/>
              <a:gd name="T25" fmla="*/ 212328 h 634"/>
              <a:gd name="T26" fmla="*/ 85213 w 516"/>
              <a:gd name="T27" fmla="*/ 206921 h 634"/>
              <a:gd name="T28" fmla="*/ 85213 w 516"/>
              <a:gd name="T29" fmla="*/ 21269 h 634"/>
              <a:gd name="T30" fmla="*/ 95684 w 516"/>
              <a:gd name="T31" fmla="*/ 15862 h 634"/>
              <a:gd name="T32" fmla="*/ 101100 w 516"/>
              <a:gd name="T33" fmla="*/ 21269 h 634"/>
              <a:gd name="T34" fmla="*/ 101100 w 516"/>
              <a:gd name="T35" fmla="*/ 206921 h 634"/>
              <a:gd name="T36" fmla="*/ 32135 w 516"/>
              <a:gd name="T37" fmla="*/ 63807 h 634"/>
              <a:gd name="T38" fmla="*/ 32135 w 516"/>
              <a:gd name="T39" fmla="*/ 63807 h 634"/>
              <a:gd name="T40" fmla="*/ 15887 w 516"/>
              <a:gd name="T41" fmla="*/ 63807 h 634"/>
              <a:gd name="T42" fmla="*/ 0 w 516"/>
              <a:gd name="T43" fmla="*/ 79668 h 634"/>
              <a:gd name="T44" fmla="*/ 0 w 516"/>
              <a:gd name="T45" fmla="*/ 212328 h 634"/>
              <a:gd name="T46" fmla="*/ 15887 w 516"/>
              <a:gd name="T47" fmla="*/ 228190 h 634"/>
              <a:gd name="T48" fmla="*/ 32135 w 516"/>
              <a:gd name="T49" fmla="*/ 228190 h 634"/>
              <a:gd name="T50" fmla="*/ 42606 w 516"/>
              <a:gd name="T51" fmla="*/ 212328 h 634"/>
              <a:gd name="T52" fmla="*/ 42606 w 516"/>
              <a:gd name="T53" fmla="*/ 79668 h 634"/>
              <a:gd name="T54" fmla="*/ 32135 w 516"/>
              <a:gd name="T55" fmla="*/ 63807 h 634"/>
              <a:gd name="T56" fmla="*/ 32135 w 516"/>
              <a:gd name="T57" fmla="*/ 206921 h 634"/>
              <a:gd name="T58" fmla="*/ 32135 w 516"/>
              <a:gd name="T59" fmla="*/ 206921 h 634"/>
              <a:gd name="T60" fmla="*/ 21303 w 516"/>
              <a:gd name="T61" fmla="*/ 212328 h 634"/>
              <a:gd name="T62" fmla="*/ 15887 w 516"/>
              <a:gd name="T63" fmla="*/ 206921 h 634"/>
              <a:gd name="T64" fmla="*/ 15887 w 516"/>
              <a:gd name="T65" fmla="*/ 85075 h 634"/>
              <a:gd name="T66" fmla="*/ 21303 w 516"/>
              <a:gd name="T67" fmla="*/ 79668 h 634"/>
              <a:gd name="T68" fmla="*/ 32135 w 516"/>
              <a:gd name="T69" fmla="*/ 85075 h 634"/>
              <a:gd name="T70" fmla="*/ 32135 w 516"/>
              <a:gd name="T71" fmla="*/ 206921 h 634"/>
              <a:gd name="T72" fmla="*/ 170065 w 516"/>
              <a:gd name="T73" fmla="*/ 116798 h 634"/>
              <a:gd name="T74" fmla="*/ 170065 w 516"/>
              <a:gd name="T75" fmla="*/ 116798 h 634"/>
              <a:gd name="T76" fmla="*/ 159594 w 516"/>
              <a:gd name="T77" fmla="*/ 116798 h 634"/>
              <a:gd name="T78" fmla="*/ 143707 w 516"/>
              <a:gd name="T79" fmla="*/ 127253 h 634"/>
              <a:gd name="T80" fmla="*/ 143707 w 516"/>
              <a:gd name="T81" fmla="*/ 212328 h 634"/>
              <a:gd name="T82" fmla="*/ 159594 w 516"/>
              <a:gd name="T83" fmla="*/ 228190 h 634"/>
              <a:gd name="T84" fmla="*/ 170065 w 516"/>
              <a:gd name="T85" fmla="*/ 228190 h 634"/>
              <a:gd name="T86" fmla="*/ 185952 w 516"/>
              <a:gd name="T87" fmla="*/ 212328 h 634"/>
              <a:gd name="T88" fmla="*/ 185952 w 516"/>
              <a:gd name="T89" fmla="*/ 127253 h 634"/>
              <a:gd name="T90" fmla="*/ 170065 w 516"/>
              <a:gd name="T91" fmla="*/ 116798 h 634"/>
              <a:gd name="T92" fmla="*/ 170065 w 516"/>
              <a:gd name="T93" fmla="*/ 206921 h 634"/>
              <a:gd name="T94" fmla="*/ 170065 w 516"/>
              <a:gd name="T95" fmla="*/ 206921 h 634"/>
              <a:gd name="T96" fmla="*/ 165010 w 516"/>
              <a:gd name="T97" fmla="*/ 212328 h 634"/>
              <a:gd name="T98" fmla="*/ 159594 w 516"/>
              <a:gd name="T99" fmla="*/ 206921 h 634"/>
              <a:gd name="T100" fmla="*/ 159594 w 516"/>
              <a:gd name="T101" fmla="*/ 138067 h 634"/>
              <a:gd name="T102" fmla="*/ 165010 w 516"/>
              <a:gd name="T103" fmla="*/ 127253 h 634"/>
              <a:gd name="T104" fmla="*/ 170065 w 516"/>
              <a:gd name="T105" fmla="*/ 138067 h 634"/>
              <a:gd name="T106" fmla="*/ 170065 w 516"/>
              <a:gd name="T107" fmla="*/ 206921 h 6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1" name="Freeform 108"/>
          <p:cNvSpPr>
            <a:spLocks noChangeArrowheads="1"/>
          </p:cNvSpPr>
          <p:nvPr/>
        </p:nvSpPr>
        <p:spPr bwMode="auto">
          <a:xfrm>
            <a:off x="2415801" y="4023508"/>
            <a:ext cx="323525" cy="333154"/>
          </a:xfrm>
          <a:custGeom>
            <a:avLst/>
            <a:gdLst>
              <a:gd name="T0" fmla="*/ 31559 w 619"/>
              <a:gd name="T1" fmla="*/ 32084 h 634"/>
              <a:gd name="T2" fmla="*/ 31559 w 619"/>
              <a:gd name="T3" fmla="*/ 32084 h 634"/>
              <a:gd name="T4" fmla="*/ 26180 w 619"/>
              <a:gd name="T5" fmla="*/ 37130 h 634"/>
              <a:gd name="T6" fmla="*/ 31559 w 619"/>
              <a:gd name="T7" fmla="*/ 42538 h 634"/>
              <a:gd name="T8" fmla="*/ 42318 w 619"/>
              <a:gd name="T9" fmla="*/ 37130 h 634"/>
              <a:gd name="T10" fmla="*/ 31559 w 619"/>
              <a:gd name="T11" fmla="*/ 32084 h 634"/>
              <a:gd name="T12" fmla="*/ 195452 w 619"/>
              <a:gd name="T13" fmla="*/ 0 h 634"/>
              <a:gd name="T14" fmla="*/ 195452 w 619"/>
              <a:gd name="T15" fmla="*/ 0 h 634"/>
              <a:gd name="T16" fmla="*/ 26180 w 619"/>
              <a:gd name="T17" fmla="*/ 0 h 634"/>
              <a:gd name="T18" fmla="*/ 0 w 619"/>
              <a:gd name="T19" fmla="*/ 32084 h 634"/>
              <a:gd name="T20" fmla="*/ 0 w 619"/>
              <a:gd name="T21" fmla="*/ 201874 h 634"/>
              <a:gd name="T22" fmla="*/ 26180 w 619"/>
              <a:gd name="T23" fmla="*/ 228190 h 634"/>
              <a:gd name="T24" fmla="*/ 195452 w 619"/>
              <a:gd name="T25" fmla="*/ 228190 h 634"/>
              <a:gd name="T26" fmla="*/ 221632 w 619"/>
              <a:gd name="T27" fmla="*/ 201874 h 634"/>
              <a:gd name="T28" fmla="*/ 221632 w 619"/>
              <a:gd name="T29" fmla="*/ 32084 h 634"/>
              <a:gd name="T30" fmla="*/ 195452 w 619"/>
              <a:gd name="T31" fmla="*/ 0 h 634"/>
              <a:gd name="T32" fmla="*/ 211232 w 619"/>
              <a:gd name="T33" fmla="*/ 201874 h 634"/>
              <a:gd name="T34" fmla="*/ 211232 w 619"/>
              <a:gd name="T35" fmla="*/ 201874 h 634"/>
              <a:gd name="T36" fmla="*/ 195452 w 619"/>
              <a:gd name="T37" fmla="*/ 212328 h 634"/>
              <a:gd name="T38" fmla="*/ 26180 w 619"/>
              <a:gd name="T39" fmla="*/ 212328 h 634"/>
              <a:gd name="T40" fmla="*/ 10400 w 619"/>
              <a:gd name="T41" fmla="*/ 201874 h 634"/>
              <a:gd name="T42" fmla="*/ 10400 w 619"/>
              <a:gd name="T43" fmla="*/ 74261 h 634"/>
              <a:gd name="T44" fmla="*/ 211232 w 619"/>
              <a:gd name="T45" fmla="*/ 74261 h 634"/>
              <a:gd name="T46" fmla="*/ 211232 w 619"/>
              <a:gd name="T47" fmla="*/ 201874 h 634"/>
              <a:gd name="T48" fmla="*/ 211232 w 619"/>
              <a:gd name="T49" fmla="*/ 58399 h 634"/>
              <a:gd name="T50" fmla="*/ 211232 w 619"/>
              <a:gd name="T51" fmla="*/ 58399 h 634"/>
              <a:gd name="T52" fmla="*/ 10400 w 619"/>
              <a:gd name="T53" fmla="*/ 58399 h 634"/>
              <a:gd name="T54" fmla="*/ 10400 w 619"/>
              <a:gd name="T55" fmla="*/ 32084 h 634"/>
              <a:gd name="T56" fmla="*/ 26180 w 619"/>
              <a:gd name="T57" fmla="*/ 15862 h 634"/>
              <a:gd name="T58" fmla="*/ 195452 w 619"/>
              <a:gd name="T59" fmla="*/ 15862 h 634"/>
              <a:gd name="T60" fmla="*/ 211232 w 619"/>
              <a:gd name="T61" fmla="*/ 32084 h 634"/>
              <a:gd name="T62" fmla="*/ 211232 w 619"/>
              <a:gd name="T63" fmla="*/ 58399 h 634"/>
              <a:gd name="T64" fmla="*/ 89657 w 619"/>
              <a:gd name="T65" fmla="*/ 32084 h 634"/>
              <a:gd name="T66" fmla="*/ 89657 w 619"/>
              <a:gd name="T67" fmla="*/ 32084 h 634"/>
              <a:gd name="T68" fmla="*/ 84278 w 619"/>
              <a:gd name="T69" fmla="*/ 37130 h 634"/>
              <a:gd name="T70" fmla="*/ 89657 w 619"/>
              <a:gd name="T71" fmla="*/ 42538 h 634"/>
              <a:gd name="T72" fmla="*/ 95037 w 619"/>
              <a:gd name="T73" fmla="*/ 37130 h 634"/>
              <a:gd name="T74" fmla="*/ 89657 w 619"/>
              <a:gd name="T75" fmla="*/ 32084 h 634"/>
              <a:gd name="T76" fmla="*/ 63477 w 619"/>
              <a:gd name="T77" fmla="*/ 32084 h 634"/>
              <a:gd name="T78" fmla="*/ 63477 w 619"/>
              <a:gd name="T79" fmla="*/ 32084 h 634"/>
              <a:gd name="T80" fmla="*/ 52718 w 619"/>
              <a:gd name="T81" fmla="*/ 37130 h 634"/>
              <a:gd name="T82" fmla="*/ 63477 w 619"/>
              <a:gd name="T83" fmla="*/ 42538 h 634"/>
              <a:gd name="T84" fmla="*/ 68498 w 619"/>
              <a:gd name="T85" fmla="*/ 37130 h 634"/>
              <a:gd name="T86" fmla="*/ 63477 w 619"/>
              <a:gd name="T87" fmla="*/ 32084 h 6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2" name="Freeform 109"/>
          <p:cNvSpPr>
            <a:spLocks noChangeArrowheads="1"/>
          </p:cNvSpPr>
          <p:nvPr/>
        </p:nvSpPr>
        <p:spPr bwMode="auto">
          <a:xfrm>
            <a:off x="1872741" y="4023508"/>
            <a:ext cx="333154" cy="333154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228190 h 634"/>
              <a:gd name="T4" fmla="*/ 116822 w 634"/>
              <a:gd name="T5" fmla="*/ 0 h 634"/>
              <a:gd name="T6" fmla="*/ 196507 w 634"/>
              <a:gd name="T7" fmla="*/ 58399 h 634"/>
              <a:gd name="T8" fmla="*/ 159369 w 634"/>
              <a:gd name="T9" fmla="*/ 105984 h 634"/>
              <a:gd name="T10" fmla="*/ 196507 w 634"/>
              <a:gd name="T11" fmla="*/ 58399 h 634"/>
              <a:gd name="T12" fmla="*/ 186051 w 634"/>
              <a:gd name="T13" fmla="*/ 47945 h 634"/>
              <a:gd name="T14" fmla="*/ 138096 w 634"/>
              <a:gd name="T15" fmla="*/ 21269 h 634"/>
              <a:gd name="T16" fmla="*/ 85093 w 634"/>
              <a:gd name="T17" fmla="*/ 105984 h 634"/>
              <a:gd name="T18" fmla="*/ 90501 w 634"/>
              <a:gd name="T19" fmla="*/ 69214 h 634"/>
              <a:gd name="T20" fmla="*/ 138096 w 634"/>
              <a:gd name="T21" fmla="*/ 69214 h 634"/>
              <a:gd name="T22" fmla="*/ 85093 w 634"/>
              <a:gd name="T23" fmla="*/ 105984 h 634"/>
              <a:gd name="T24" fmla="*/ 143504 w 634"/>
              <a:gd name="T25" fmla="*/ 122206 h 634"/>
              <a:gd name="T26" fmla="*/ 116822 w 634"/>
              <a:gd name="T27" fmla="*/ 159336 h 634"/>
              <a:gd name="T28" fmla="*/ 85093 w 634"/>
              <a:gd name="T29" fmla="*/ 122206 h 634"/>
              <a:gd name="T30" fmla="*/ 106366 w 634"/>
              <a:gd name="T31" fmla="*/ 15862 h 634"/>
              <a:gd name="T32" fmla="*/ 116822 w 634"/>
              <a:gd name="T33" fmla="*/ 15862 h 634"/>
              <a:gd name="T34" fmla="*/ 138096 w 634"/>
              <a:gd name="T35" fmla="*/ 58399 h 634"/>
              <a:gd name="T36" fmla="*/ 95549 w 634"/>
              <a:gd name="T37" fmla="*/ 58399 h 634"/>
              <a:gd name="T38" fmla="*/ 90501 w 634"/>
              <a:gd name="T39" fmla="*/ 21269 h 634"/>
              <a:gd name="T40" fmla="*/ 79684 w 634"/>
              <a:gd name="T41" fmla="*/ 52992 h 634"/>
              <a:gd name="T42" fmla="*/ 90501 w 634"/>
              <a:gd name="T43" fmla="*/ 21269 h 634"/>
              <a:gd name="T44" fmla="*/ 32090 w 634"/>
              <a:gd name="T45" fmla="*/ 58399 h 634"/>
              <a:gd name="T46" fmla="*/ 74637 w 634"/>
              <a:gd name="T47" fmla="*/ 105984 h 634"/>
              <a:gd name="T48" fmla="*/ 32090 w 634"/>
              <a:gd name="T49" fmla="*/ 58399 h 634"/>
              <a:gd name="T50" fmla="*/ 32090 w 634"/>
              <a:gd name="T51" fmla="*/ 169790 h 634"/>
              <a:gd name="T52" fmla="*/ 74637 w 634"/>
              <a:gd name="T53" fmla="*/ 122206 h 634"/>
              <a:gd name="T54" fmla="*/ 32090 w 634"/>
              <a:gd name="T55" fmla="*/ 169790 h 634"/>
              <a:gd name="T56" fmla="*/ 42546 w 634"/>
              <a:gd name="T57" fmla="*/ 180605 h 634"/>
              <a:gd name="T58" fmla="*/ 90501 w 634"/>
              <a:gd name="T59" fmla="*/ 212328 h 634"/>
              <a:gd name="T60" fmla="*/ 122231 w 634"/>
              <a:gd name="T61" fmla="*/ 212328 h 634"/>
              <a:gd name="T62" fmla="*/ 116822 w 634"/>
              <a:gd name="T63" fmla="*/ 212328 h 634"/>
              <a:gd name="T64" fmla="*/ 95549 w 634"/>
              <a:gd name="T65" fmla="*/ 169790 h 634"/>
              <a:gd name="T66" fmla="*/ 138096 w 634"/>
              <a:gd name="T67" fmla="*/ 169790 h 634"/>
              <a:gd name="T68" fmla="*/ 138096 w 634"/>
              <a:gd name="T69" fmla="*/ 212328 h 634"/>
              <a:gd name="T70" fmla="*/ 148552 w 634"/>
              <a:gd name="T71" fmla="*/ 175198 h 634"/>
              <a:gd name="T72" fmla="*/ 138096 w 634"/>
              <a:gd name="T73" fmla="*/ 212328 h 634"/>
              <a:gd name="T74" fmla="*/ 196507 w 634"/>
              <a:gd name="T75" fmla="*/ 169790 h 634"/>
              <a:gd name="T76" fmla="*/ 159369 w 634"/>
              <a:gd name="T77" fmla="*/ 122206 h 634"/>
              <a:gd name="T78" fmla="*/ 196507 w 634"/>
              <a:gd name="T79" fmla="*/ 169790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3" name="Freeform 110"/>
          <p:cNvSpPr>
            <a:spLocks noChangeArrowheads="1"/>
          </p:cNvSpPr>
          <p:nvPr/>
        </p:nvSpPr>
        <p:spPr bwMode="auto">
          <a:xfrm>
            <a:off x="1377823" y="4036987"/>
            <a:ext cx="271531" cy="317749"/>
          </a:xfrm>
          <a:custGeom>
            <a:avLst/>
            <a:gdLst>
              <a:gd name="T0" fmla="*/ 10832 w 516"/>
              <a:gd name="T1" fmla="*/ 21293 h 604"/>
              <a:gd name="T2" fmla="*/ 10832 w 516"/>
              <a:gd name="T3" fmla="*/ 21293 h 604"/>
              <a:gd name="T4" fmla="*/ 138291 w 516"/>
              <a:gd name="T5" fmla="*/ 21293 h 604"/>
              <a:gd name="T6" fmla="*/ 143707 w 516"/>
              <a:gd name="T7" fmla="*/ 10466 h 604"/>
              <a:gd name="T8" fmla="*/ 138291 w 516"/>
              <a:gd name="T9" fmla="*/ 5053 h 604"/>
              <a:gd name="T10" fmla="*/ 10832 w 516"/>
              <a:gd name="T11" fmla="*/ 5053 h 604"/>
              <a:gd name="T12" fmla="*/ 0 w 516"/>
              <a:gd name="T13" fmla="*/ 10466 h 604"/>
              <a:gd name="T14" fmla="*/ 10832 w 516"/>
              <a:gd name="T15" fmla="*/ 21293 h 604"/>
              <a:gd name="T16" fmla="*/ 10832 w 516"/>
              <a:gd name="T17" fmla="*/ 63518 h 604"/>
              <a:gd name="T18" fmla="*/ 10832 w 516"/>
              <a:gd name="T19" fmla="*/ 63518 h 604"/>
              <a:gd name="T20" fmla="*/ 138291 w 516"/>
              <a:gd name="T21" fmla="*/ 63518 h 604"/>
              <a:gd name="T22" fmla="*/ 143707 w 516"/>
              <a:gd name="T23" fmla="*/ 53052 h 604"/>
              <a:gd name="T24" fmla="*/ 138291 w 516"/>
              <a:gd name="T25" fmla="*/ 47638 h 604"/>
              <a:gd name="T26" fmla="*/ 10832 w 516"/>
              <a:gd name="T27" fmla="*/ 47638 h 604"/>
              <a:gd name="T28" fmla="*/ 0 w 516"/>
              <a:gd name="T29" fmla="*/ 53052 h 604"/>
              <a:gd name="T30" fmla="*/ 10832 w 516"/>
              <a:gd name="T31" fmla="*/ 63518 h 604"/>
              <a:gd name="T32" fmla="*/ 53078 w 516"/>
              <a:gd name="T33" fmla="*/ 132810 h 604"/>
              <a:gd name="T34" fmla="*/ 53078 w 516"/>
              <a:gd name="T35" fmla="*/ 132810 h 604"/>
              <a:gd name="T36" fmla="*/ 10832 w 516"/>
              <a:gd name="T37" fmla="*/ 132810 h 604"/>
              <a:gd name="T38" fmla="*/ 0 w 516"/>
              <a:gd name="T39" fmla="*/ 137863 h 604"/>
              <a:gd name="T40" fmla="*/ 10832 w 516"/>
              <a:gd name="T41" fmla="*/ 148690 h 604"/>
              <a:gd name="T42" fmla="*/ 53078 w 516"/>
              <a:gd name="T43" fmla="*/ 148690 h 604"/>
              <a:gd name="T44" fmla="*/ 58494 w 516"/>
              <a:gd name="T45" fmla="*/ 137863 h 604"/>
              <a:gd name="T46" fmla="*/ 53078 w 516"/>
              <a:gd name="T47" fmla="*/ 132810 h 604"/>
              <a:gd name="T48" fmla="*/ 10832 w 516"/>
              <a:gd name="T49" fmla="*/ 106104 h 604"/>
              <a:gd name="T50" fmla="*/ 10832 w 516"/>
              <a:gd name="T51" fmla="*/ 106104 h 604"/>
              <a:gd name="T52" fmla="*/ 85213 w 516"/>
              <a:gd name="T53" fmla="*/ 106104 h 604"/>
              <a:gd name="T54" fmla="*/ 95685 w 516"/>
              <a:gd name="T55" fmla="*/ 95277 h 604"/>
              <a:gd name="T56" fmla="*/ 85213 w 516"/>
              <a:gd name="T57" fmla="*/ 90224 h 604"/>
              <a:gd name="T58" fmla="*/ 10832 w 516"/>
              <a:gd name="T59" fmla="*/ 90224 h 604"/>
              <a:gd name="T60" fmla="*/ 0 w 516"/>
              <a:gd name="T61" fmla="*/ 95277 h 604"/>
              <a:gd name="T62" fmla="*/ 10832 w 516"/>
              <a:gd name="T63" fmla="*/ 106104 h 604"/>
              <a:gd name="T64" fmla="*/ 180898 w 516"/>
              <a:gd name="T65" fmla="*/ 0 h 604"/>
              <a:gd name="T66" fmla="*/ 180898 w 516"/>
              <a:gd name="T67" fmla="*/ 0 h 604"/>
              <a:gd name="T68" fmla="*/ 170066 w 516"/>
              <a:gd name="T69" fmla="*/ 5053 h 604"/>
              <a:gd name="T70" fmla="*/ 170066 w 516"/>
              <a:gd name="T71" fmla="*/ 121983 h 604"/>
              <a:gd name="T72" fmla="*/ 106156 w 516"/>
              <a:gd name="T73" fmla="*/ 121983 h 604"/>
              <a:gd name="T74" fmla="*/ 79797 w 516"/>
              <a:gd name="T75" fmla="*/ 191276 h 604"/>
              <a:gd name="T76" fmla="*/ 154178 w 516"/>
              <a:gd name="T77" fmla="*/ 201742 h 604"/>
              <a:gd name="T78" fmla="*/ 185953 w 516"/>
              <a:gd name="T79" fmla="*/ 148690 h 604"/>
              <a:gd name="T80" fmla="*/ 185953 w 516"/>
              <a:gd name="T81" fmla="*/ 148690 h 604"/>
              <a:gd name="T82" fmla="*/ 185953 w 516"/>
              <a:gd name="T83" fmla="*/ 5053 h 604"/>
              <a:gd name="T84" fmla="*/ 180898 w 516"/>
              <a:gd name="T85" fmla="*/ 0 h 604"/>
              <a:gd name="T86" fmla="*/ 148762 w 516"/>
              <a:gd name="T87" fmla="*/ 185862 h 604"/>
              <a:gd name="T88" fmla="*/ 148762 w 516"/>
              <a:gd name="T89" fmla="*/ 185862 h 604"/>
              <a:gd name="T90" fmla="*/ 90629 w 516"/>
              <a:gd name="T91" fmla="*/ 185862 h 604"/>
              <a:gd name="T92" fmla="*/ 111933 w 516"/>
              <a:gd name="T93" fmla="*/ 132810 h 604"/>
              <a:gd name="T94" fmla="*/ 170066 w 516"/>
              <a:gd name="T95" fmla="*/ 137863 h 604"/>
              <a:gd name="T96" fmla="*/ 148762 w 516"/>
              <a:gd name="T97" fmla="*/ 185862 h 6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4" name="Freeform 111"/>
          <p:cNvSpPr>
            <a:spLocks noChangeArrowheads="1"/>
          </p:cNvSpPr>
          <p:nvPr/>
        </p:nvSpPr>
        <p:spPr bwMode="auto">
          <a:xfrm>
            <a:off x="807801" y="4023508"/>
            <a:ext cx="323525" cy="333154"/>
          </a:xfrm>
          <a:custGeom>
            <a:avLst/>
            <a:gdLst>
              <a:gd name="T0" fmla="*/ 190073 w 619"/>
              <a:gd name="T1" fmla="*/ 32084 h 634"/>
              <a:gd name="T2" fmla="*/ 190073 w 619"/>
              <a:gd name="T3" fmla="*/ 32084 h 634"/>
              <a:gd name="T4" fmla="*/ 95037 w 619"/>
              <a:gd name="T5" fmla="*/ 42538 h 634"/>
              <a:gd name="T6" fmla="*/ 89657 w 619"/>
              <a:gd name="T7" fmla="*/ 52992 h 634"/>
              <a:gd name="T8" fmla="*/ 89657 w 619"/>
              <a:gd name="T9" fmla="*/ 111752 h 634"/>
              <a:gd name="T10" fmla="*/ 47339 w 619"/>
              <a:gd name="T11" fmla="*/ 116798 h 634"/>
              <a:gd name="T12" fmla="*/ 31559 w 619"/>
              <a:gd name="T13" fmla="*/ 159336 h 634"/>
              <a:gd name="T14" fmla="*/ 84278 w 619"/>
              <a:gd name="T15" fmla="*/ 164743 h 634"/>
              <a:gd name="T16" fmla="*/ 105437 w 619"/>
              <a:gd name="T17" fmla="*/ 127253 h 634"/>
              <a:gd name="T18" fmla="*/ 105437 w 619"/>
              <a:gd name="T19" fmla="*/ 58399 h 634"/>
              <a:gd name="T20" fmla="*/ 179314 w 619"/>
              <a:gd name="T21" fmla="*/ 47945 h 634"/>
              <a:gd name="T22" fmla="*/ 179314 w 619"/>
              <a:gd name="T23" fmla="*/ 95530 h 634"/>
              <a:gd name="T24" fmla="*/ 142375 w 619"/>
              <a:gd name="T25" fmla="*/ 100937 h 634"/>
              <a:gd name="T26" fmla="*/ 121575 w 619"/>
              <a:gd name="T27" fmla="*/ 143475 h 634"/>
              <a:gd name="T28" fmla="*/ 174293 w 619"/>
              <a:gd name="T29" fmla="*/ 148521 h 634"/>
              <a:gd name="T30" fmla="*/ 195094 w 619"/>
              <a:gd name="T31" fmla="*/ 116798 h 634"/>
              <a:gd name="T32" fmla="*/ 195094 w 619"/>
              <a:gd name="T33" fmla="*/ 37130 h 634"/>
              <a:gd name="T34" fmla="*/ 190073 w 619"/>
              <a:gd name="T35" fmla="*/ 32084 h 634"/>
              <a:gd name="T36" fmla="*/ 73877 w 619"/>
              <a:gd name="T37" fmla="*/ 153929 h 634"/>
              <a:gd name="T38" fmla="*/ 73877 w 619"/>
              <a:gd name="T39" fmla="*/ 153929 h 634"/>
              <a:gd name="T40" fmla="*/ 42318 w 619"/>
              <a:gd name="T41" fmla="*/ 153929 h 634"/>
              <a:gd name="T42" fmla="*/ 52718 w 619"/>
              <a:gd name="T43" fmla="*/ 127253 h 634"/>
              <a:gd name="T44" fmla="*/ 84278 w 619"/>
              <a:gd name="T45" fmla="*/ 127253 h 634"/>
              <a:gd name="T46" fmla="*/ 73877 w 619"/>
              <a:gd name="T47" fmla="*/ 153929 h 634"/>
              <a:gd name="T48" fmla="*/ 168914 w 619"/>
              <a:gd name="T49" fmla="*/ 138067 h 634"/>
              <a:gd name="T50" fmla="*/ 168914 w 619"/>
              <a:gd name="T51" fmla="*/ 138067 h 634"/>
              <a:gd name="T52" fmla="*/ 131975 w 619"/>
              <a:gd name="T53" fmla="*/ 138067 h 634"/>
              <a:gd name="T54" fmla="*/ 147755 w 619"/>
              <a:gd name="T55" fmla="*/ 111752 h 634"/>
              <a:gd name="T56" fmla="*/ 179314 w 619"/>
              <a:gd name="T57" fmla="*/ 111752 h 634"/>
              <a:gd name="T58" fmla="*/ 168914 w 619"/>
              <a:gd name="T59" fmla="*/ 138067 h 634"/>
              <a:gd name="T60" fmla="*/ 200473 w 619"/>
              <a:gd name="T61" fmla="*/ 212328 h 634"/>
              <a:gd name="T62" fmla="*/ 200473 w 619"/>
              <a:gd name="T63" fmla="*/ 212328 h 634"/>
              <a:gd name="T64" fmla="*/ 21159 w 619"/>
              <a:gd name="T65" fmla="*/ 212328 h 634"/>
              <a:gd name="T66" fmla="*/ 10400 w 619"/>
              <a:gd name="T67" fmla="*/ 223143 h 634"/>
              <a:gd name="T68" fmla="*/ 21159 w 619"/>
              <a:gd name="T69" fmla="*/ 228190 h 634"/>
              <a:gd name="T70" fmla="*/ 200473 w 619"/>
              <a:gd name="T71" fmla="*/ 228190 h 634"/>
              <a:gd name="T72" fmla="*/ 211232 w 619"/>
              <a:gd name="T73" fmla="*/ 223143 h 634"/>
              <a:gd name="T74" fmla="*/ 200473 w 619"/>
              <a:gd name="T75" fmla="*/ 212328 h 634"/>
              <a:gd name="T76" fmla="*/ 195094 w 619"/>
              <a:gd name="T77" fmla="*/ 0 h 634"/>
              <a:gd name="T78" fmla="*/ 195094 w 619"/>
              <a:gd name="T79" fmla="*/ 0 h 634"/>
              <a:gd name="T80" fmla="*/ 26180 w 619"/>
              <a:gd name="T81" fmla="*/ 0 h 634"/>
              <a:gd name="T82" fmla="*/ 0 w 619"/>
              <a:gd name="T83" fmla="*/ 32084 h 634"/>
              <a:gd name="T84" fmla="*/ 0 w 619"/>
              <a:gd name="T85" fmla="*/ 169790 h 634"/>
              <a:gd name="T86" fmla="*/ 26180 w 619"/>
              <a:gd name="T87" fmla="*/ 201874 h 634"/>
              <a:gd name="T88" fmla="*/ 195094 w 619"/>
              <a:gd name="T89" fmla="*/ 201874 h 634"/>
              <a:gd name="T90" fmla="*/ 221632 w 619"/>
              <a:gd name="T91" fmla="*/ 169790 h 634"/>
              <a:gd name="T92" fmla="*/ 221632 w 619"/>
              <a:gd name="T93" fmla="*/ 32084 h 634"/>
              <a:gd name="T94" fmla="*/ 195094 w 619"/>
              <a:gd name="T95" fmla="*/ 0 h 634"/>
              <a:gd name="T96" fmla="*/ 211232 w 619"/>
              <a:gd name="T97" fmla="*/ 169790 h 634"/>
              <a:gd name="T98" fmla="*/ 211232 w 619"/>
              <a:gd name="T99" fmla="*/ 169790 h 634"/>
              <a:gd name="T100" fmla="*/ 195094 w 619"/>
              <a:gd name="T101" fmla="*/ 185652 h 634"/>
              <a:gd name="T102" fmla="*/ 26180 w 619"/>
              <a:gd name="T103" fmla="*/ 185652 h 634"/>
              <a:gd name="T104" fmla="*/ 10400 w 619"/>
              <a:gd name="T105" fmla="*/ 169790 h 634"/>
              <a:gd name="T106" fmla="*/ 10400 w 619"/>
              <a:gd name="T107" fmla="*/ 32084 h 634"/>
              <a:gd name="T108" fmla="*/ 26180 w 619"/>
              <a:gd name="T109" fmla="*/ 15862 h 634"/>
              <a:gd name="T110" fmla="*/ 195094 w 619"/>
              <a:gd name="T111" fmla="*/ 15862 h 634"/>
              <a:gd name="T112" fmla="*/ 211232 w 619"/>
              <a:gd name="T113" fmla="*/ 32084 h 634"/>
              <a:gd name="T114" fmla="*/ 211232 w 619"/>
              <a:gd name="T115" fmla="*/ 169790 h 6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5" name="Freeform 112"/>
          <p:cNvSpPr>
            <a:spLocks noChangeArrowheads="1"/>
          </p:cNvSpPr>
          <p:nvPr/>
        </p:nvSpPr>
        <p:spPr bwMode="auto">
          <a:xfrm>
            <a:off x="5612541" y="3497777"/>
            <a:ext cx="338931" cy="317749"/>
          </a:xfrm>
          <a:custGeom>
            <a:avLst/>
            <a:gdLst>
              <a:gd name="T0" fmla="*/ 226829 w 649"/>
              <a:gd name="T1" fmla="*/ 0 h 605"/>
              <a:gd name="T2" fmla="*/ 226829 w 649"/>
              <a:gd name="T3" fmla="*/ 0 h 605"/>
              <a:gd name="T4" fmla="*/ 221812 w 649"/>
              <a:gd name="T5" fmla="*/ 0 h 605"/>
              <a:gd name="T6" fmla="*/ 105710 w 649"/>
              <a:gd name="T7" fmla="*/ 32067 h 605"/>
              <a:gd name="T8" fmla="*/ 100335 w 649"/>
              <a:gd name="T9" fmla="*/ 37111 h 605"/>
              <a:gd name="T10" fmla="*/ 100335 w 649"/>
              <a:gd name="T11" fmla="*/ 137995 h 605"/>
              <a:gd name="T12" fmla="*/ 42284 w 649"/>
              <a:gd name="T13" fmla="*/ 137995 h 605"/>
              <a:gd name="T14" fmla="*/ 10750 w 649"/>
              <a:gd name="T15" fmla="*/ 196364 h 605"/>
              <a:gd name="T16" fmla="*/ 84568 w 649"/>
              <a:gd name="T17" fmla="*/ 206813 h 605"/>
              <a:gd name="T18" fmla="*/ 116102 w 649"/>
              <a:gd name="T19" fmla="*/ 164297 h 605"/>
              <a:gd name="T20" fmla="*/ 116102 w 649"/>
              <a:gd name="T21" fmla="*/ 42515 h 605"/>
              <a:gd name="T22" fmla="*/ 221812 w 649"/>
              <a:gd name="T23" fmla="*/ 15853 h 605"/>
              <a:gd name="T24" fmla="*/ 221812 w 649"/>
              <a:gd name="T25" fmla="*/ 105928 h 605"/>
              <a:gd name="T26" fmla="*/ 158386 w 649"/>
              <a:gd name="T27" fmla="*/ 111333 h 605"/>
              <a:gd name="T28" fmla="*/ 132227 w 649"/>
              <a:gd name="T29" fmla="*/ 169702 h 605"/>
              <a:gd name="T30" fmla="*/ 206045 w 649"/>
              <a:gd name="T31" fmla="*/ 180511 h 605"/>
              <a:gd name="T32" fmla="*/ 232204 w 649"/>
              <a:gd name="T33" fmla="*/ 137995 h 605"/>
              <a:gd name="T34" fmla="*/ 232204 w 649"/>
              <a:gd name="T35" fmla="*/ 10809 h 605"/>
              <a:gd name="T36" fmla="*/ 226829 w 649"/>
              <a:gd name="T37" fmla="*/ 0 h 605"/>
              <a:gd name="T38" fmla="*/ 79193 w 649"/>
              <a:gd name="T39" fmla="*/ 190959 h 605"/>
              <a:gd name="T40" fmla="*/ 79193 w 649"/>
              <a:gd name="T41" fmla="*/ 190959 h 605"/>
              <a:gd name="T42" fmla="*/ 26517 w 649"/>
              <a:gd name="T43" fmla="*/ 190959 h 605"/>
              <a:gd name="T44" fmla="*/ 47659 w 649"/>
              <a:gd name="T45" fmla="*/ 148444 h 605"/>
              <a:gd name="T46" fmla="*/ 95318 w 649"/>
              <a:gd name="T47" fmla="*/ 148444 h 605"/>
              <a:gd name="T48" fmla="*/ 79193 w 649"/>
              <a:gd name="T49" fmla="*/ 190959 h 605"/>
              <a:gd name="T50" fmla="*/ 200670 w 649"/>
              <a:gd name="T51" fmla="*/ 164297 h 605"/>
              <a:gd name="T52" fmla="*/ 200670 w 649"/>
              <a:gd name="T53" fmla="*/ 164297 h 605"/>
              <a:gd name="T54" fmla="*/ 147994 w 649"/>
              <a:gd name="T55" fmla="*/ 164297 h 605"/>
              <a:gd name="T56" fmla="*/ 163761 w 649"/>
              <a:gd name="T57" fmla="*/ 122142 h 605"/>
              <a:gd name="T58" fmla="*/ 216437 w 649"/>
              <a:gd name="T59" fmla="*/ 122142 h 605"/>
              <a:gd name="T60" fmla="*/ 200670 w 649"/>
              <a:gd name="T61" fmla="*/ 164297 h 60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6" name="Freeform 113"/>
          <p:cNvSpPr>
            <a:spLocks noChangeArrowheads="1"/>
          </p:cNvSpPr>
          <p:nvPr/>
        </p:nvSpPr>
        <p:spPr bwMode="auto">
          <a:xfrm>
            <a:off x="5146510" y="3497777"/>
            <a:ext cx="179094" cy="325452"/>
          </a:xfrm>
          <a:custGeom>
            <a:avLst/>
            <a:gdLst>
              <a:gd name="T0" fmla="*/ 117104 w 340"/>
              <a:gd name="T1" fmla="*/ 0 h 619"/>
              <a:gd name="T2" fmla="*/ 117104 w 340"/>
              <a:gd name="T3" fmla="*/ 0 h 619"/>
              <a:gd name="T4" fmla="*/ 106261 w 340"/>
              <a:gd name="T5" fmla="*/ 10821 h 619"/>
              <a:gd name="T6" fmla="*/ 106261 w 340"/>
              <a:gd name="T7" fmla="*/ 122273 h 619"/>
              <a:gd name="T8" fmla="*/ 42649 w 340"/>
              <a:gd name="T9" fmla="*/ 127323 h 619"/>
              <a:gd name="T10" fmla="*/ 10843 w 340"/>
              <a:gd name="T11" fmla="*/ 196575 h 619"/>
              <a:gd name="T12" fmla="*/ 90720 w 340"/>
              <a:gd name="T13" fmla="*/ 201985 h 619"/>
              <a:gd name="T14" fmla="*/ 122526 w 340"/>
              <a:gd name="T15" fmla="*/ 148604 h 619"/>
              <a:gd name="T16" fmla="*/ 122526 w 340"/>
              <a:gd name="T17" fmla="*/ 10821 h 619"/>
              <a:gd name="T18" fmla="*/ 117104 w 340"/>
              <a:gd name="T19" fmla="*/ 0 h 619"/>
              <a:gd name="T20" fmla="*/ 85298 w 340"/>
              <a:gd name="T21" fmla="*/ 191165 h 619"/>
              <a:gd name="T22" fmla="*/ 85298 w 340"/>
              <a:gd name="T23" fmla="*/ 191165 h 619"/>
              <a:gd name="T24" fmla="*/ 26746 w 340"/>
              <a:gd name="T25" fmla="*/ 191165 h 619"/>
              <a:gd name="T26" fmla="*/ 48071 w 340"/>
              <a:gd name="T27" fmla="*/ 138144 h 619"/>
              <a:gd name="T28" fmla="*/ 106261 w 340"/>
              <a:gd name="T29" fmla="*/ 143554 h 619"/>
              <a:gd name="T30" fmla="*/ 85298 w 340"/>
              <a:gd name="T31" fmla="*/ 191165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7" name="Freeform 114"/>
          <p:cNvSpPr>
            <a:spLocks noChangeArrowheads="1"/>
          </p:cNvSpPr>
          <p:nvPr/>
        </p:nvSpPr>
        <p:spPr bwMode="auto">
          <a:xfrm>
            <a:off x="4584192" y="3482372"/>
            <a:ext cx="248421" cy="333156"/>
          </a:xfrm>
          <a:custGeom>
            <a:avLst/>
            <a:gdLst>
              <a:gd name="T0" fmla="*/ 164679 w 472"/>
              <a:gd name="T1" fmla="*/ 47585 h 634"/>
              <a:gd name="T2" fmla="*/ 164679 w 472"/>
              <a:gd name="T3" fmla="*/ 47585 h 634"/>
              <a:gd name="T4" fmla="*/ 117009 w 472"/>
              <a:gd name="T5" fmla="*/ 5047 h 634"/>
              <a:gd name="T6" fmla="*/ 106174 w 472"/>
              <a:gd name="T7" fmla="*/ 5047 h 634"/>
              <a:gd name="T8" fmla="*/ 106174 w 472"/>
              <a:gd name="T9" fmla="*/ 10454 h 634"/>
              <a:gd name="T10" fmla="*/ 106174 w 472"/>
              <a:gd name="T11" fmla="*/ 132661 h 634"/>
              <a:gd name="T12" fmla="*/ 42253 w 472"/>
              <a:gd name="T13" fmla="*/ 137707 h 634"/>
              <a:gd name="T14" fmla="*/ 10473 w 472"/>
              <a:gd name="T15" fmla="*/ 206922 h 634"/>
              <a:gd name="T16" fmla="*/ 84867 w 472"/>
              <a:gd name="T17" fmla="*/ 212329 h 634"/>
              <a:gd name="T18" fmla="*/ 122065 w 472"/>
              <a:gd name="T19" fmla="*/ 158976 h 634"/>
              <a:gd name="T20" fmla="*/ 122065 w 472"/>
              <a:gd name="T21" fmla="*/ 26316 h 634"/>
              <a:gd name="T22" fmla="*/ 153845 w 472"/>
              <a:gd name="T23" fmla="*/ 58399 h 634"/>
              <a:gd name="T24" fmla="*/ 164679 w 472"/>
              <a:gd name="T25" fmla="*/ 58399 h 634"/>
              <a:gd name="T26" fmla="*/ 164679 w 472"/>
              <a:gd name="T27" fmla="*/ 47585 h 634"/>
              <a:gd name="T28" fmla="*/ 79450 w 472"/>
              <a:gd name="T29" fmla="*/ 201514 h 634"/>
              <a:gd name="T30" fmla="*/ 79450 w 472"/>
              <a:gd name="T31" fmla="*/ 201514 h 634"/>
              <a:gd name="T32" fmla="*/ 26363 w 472"/>
              <a:gd name="T33" fmla="*/ 201514 h 634"/>
              <a:gd name="T34" fmla="*/ 47670 w 472"/>
              <a:gd name="T35" fmla="*/ 148522 h 634"/>
              <a:gd name="T36" fmla="*/ 100757 w 472"/>
              <a:gd name="T37" fmla="*/ 153929 h 634"/>
              <a:gd name="T38" fmla="*/ 79450 w 472"/>
              <a:gd name="T39" fmla="*/ 201514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8" name="Freeform 115"/>
          <p:cNvSpPr>
            <a:spLocks noChangeArrowheads="1"/>
          </p:cNvSpPr>
          <p:nvPr/>
        </p:nvSpPr>
        <p:spPr bwMode="auto">
          <a:xfrm>
            <a:off x="4014171" y="3520887"/>
            <a:ext cx="338931" cy="271531"/>
          </a:xfrm>
          <a:custGeom>
            <a:avLst/>
            <a:gdLst>
              <a:gd name="T0" fmla="*/ 116102 w 649"/>
              <a:gd name="T1" fmla="*/ 169701 h 517"/>
              <a:gd name="T2" fmla="*/ 116102 w 649"/>
              <a:gd name="T3" fmla="*/ 169701 h 517"/>
              <a:gd name="T4" fmla="*/ 42284 w 649"/>
              <a:gd name="T5" fmla="*/ 111333 h 517"/>
              <a:gd name="T6" fmla="*/ 63426 w 649"/>
              <a:gd name="T7" fmla="*/ 111333 h 517"/>
              <a:gd name="T8" fmla="*/ 63426 w 649"/>
              <a:gd name="T9" fmla="*/ 106288 h 517"/>
              <a:gd name="T10" fmla="*/ 36909 w 649"/>
              <a:gd name="T11" fmla="*/ 79626 h 517"/>
              <a:gd name="T12" fmla="*/ 31534 w 649"/>
              <a:gd name="T13" fmla="*/ 79626 h 517"/>
              <a:gd name="T14" fmla="*/ 5375 w 649"/>
              <a:gd name="T15" fmla="*/ 106288 h 517"/>
              <a:gd name="T16" fmla="*/ 5375 w 649"/>
              <a:gd name="T17" fmla="*/ 111333 h 517"/>
              <a:gd name="T18" fmla="*/ 26517 w 649"/>
              <a:gd name="T19" fmla="*/ 111333 h 517"/>
              <a:gd name="T20" fmla="*/ 116102 w 649"/>
              <a:gd name="T21" fmla="*/ 185915 h 517"/>
              <a:gd name="T22" fmla="*/ 195295 w 649"/>
              <a:gd name="T23" fmla="*/ 137995 h 517"/>
              <a:gd name="T24" fmla="*/ 179528 w 649"/>
              <a:gd name="T25" fmla="*/ 132590 h 517"/>
              <a:gd name="T26" fmla="*/ 116102 w 649"/>
              <a:gd name="T27" fmla="*/ 169701 h 517"/>
              <a:gd name="T28" fmla="*/ 226829 w 649"/>
              <a:gd name="T29" fmla="*/ 79626 h 517"/>
              <a:gd name="T30" fmla="*/ 226829 w 649"/>
              <a:gd name="T31" fmla="*/ 79626 h 517"/>
              <a:gd name="T32" fmla="*/ 205687 w 649"/>
              <a:gd name="T33" fmla="*/ 79626 h 517"/>
              <a:gd name="T34" fmla="*/ 116102 w 649"/>
              <a:gd name="T35" fmla="*/ 0 h 517"/>
              <a:gd name="T36" fmla="*/ 36909 w 649"/>
              <a:gd name="T37" fmla="*/ 47920 h 517"/>
              <a:gd name="T38" fmla="*/ 47659 w 649"/>
              <a:gd name="T39" fmla="*/ 53324 h 517"/>
              <a:gd name="T40" fmla="*/ 116102 w 649"/>
              <a:gd name="T41" fmla="*/ 16213 h 517"/>
              <a:gd name="T42" fmla="*/ 189920 w 649"/>
              <a:gd name="T43" fmla="*/ 79626 h 517"/>
              <a:gd name="T44" fmla="*/ 168778 w 649"/>
              <a:gd name="T45" fmla="*/ 79626 h 517"/>
              <a:gd name="T46" fmla="*/ 168778 w 649"/>
              <a:gd name="T47" fmla="*/ 85031 h 517"/>
              <a:gd name="T48" fmla="*/ 195295 w 649"/>
              <a:gd name="T49" fmla="*/ 111333 h 517"/>
              <a:gd name="T50" fmla="*/ 200670 w 649"/>
              <a:gd name="T51" fmla="*/ 111333 h 517"/>
              <a:gd name="T52" fmla="*/ 226829 w 649"/>
              <a:gd name="T53" fmla="*/ 85031 h 517"/>
              <a:gd name="T54" fmla="*/ 226829 w 649"/>
              <a:gd name="T55" fmla="*/ 79626 h 5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9" name="Freeform 116"/>
          <p:cNvSpPr>
            <a:spLocks noChangeArrowheads="1"/>
          </p:cNvSpPr>
          <p:nvPr/>
        </p:nvSpPr>
        <p:spPr bwMode="auto">
          <a:xfrm>
            <a:off x="3501923" y="3528590"/>
            <a:ext cx="277308" cy="240719"/>
          </a:xfrm>
          <a:custGeom>
            <a:avLst/>
            <a:gdLst>
              <a:gd name="T0" fmla="*/ 5017 w 531"/>
              <a:gd name="T1" fmla="*/ 37219 h 457"/>
              <a:gd name="T2" fmla="*/ 5017 w 531"/>
              <a:gd name="T3" fmla="*/ 37219 h 457"/>
              <a:gd name="T4" fmla="*/ 36909 w 531"/>
              <a:gd name="T5" fmla="*/ 37219 h 457"/>
              <a:gd name="T6" fmla="*/ 58051 w 531"/>
              <a:gd name="T7" fmla="*/ 69380 h 457"/>
              <a:gd name="T8" fmla="*/ 68443 w 531"/>
              <a:gd name="T9" fmla="*/ 58539 h 457"/>
              <a:gd name="T10" fmla="*/ 41926 w 531"/>
              <a:gd name="T11" fmla="*/ 21320 h 457"/>
              <a:gd name="T12" fmla="*/ 5017 w 531"/>
              <a:gd name="T13" fmla="*/ 21320 h 457"/>
              <a:gd name="T14" fmla="*/ 0 w 531"/>
              <a:gd name="T15" fmla="*/ 31799 h 457"/>
              <a:gd name="T16" fmla="*/ 5017 w 531"/>
              <a:gd name="T17" fmla="*/ 37219 h 457"/>
              <a:gd name="T18" fmla="*/ 147636 w 531"/>
              <a:gd name="T19" fmla="*/ 37219 h 457"/>
              <a:gd name="T20" fmla="*/ 147636 w 531"/>
              <a:gd name="T21" fmla="*/ 37219 h 457"/>
              <a:gd name="T22" fmla="*/ 147636 w 531"/>
              <a:gd name="T23" fmla="*/ 58539 h 457"/>
              <a:gd name="T24" fmla="*/ 158027 w 531"/>
              <a:gd name="T25" fmla="*/ 58539 h 457"/>
              <a:gd name="T26" fmla="*/ 189920 w 531"/>
              <a:gd name="T27" fmla="*/ 31799 h 457"/>
              <a:gd name="T28" fmla="*/ 189920 w 531"/>
              <a:gd name="T29" fmla="*/ 26740 h 457"/>
              <a:gd name="T30" fmla="*/ 158027 w 531"/>
              <a:gd name="T31" fmla="*/ 5420 h 457"/>
              <a:gd name="T32" fmla="*/ 147636 w 531"/>
              <a:gd name="T33" fmla="*/ 5420 h 457"/>
              <a:gd name="T34" fmla="*/ 147636 w 531"/>
              <a:gd name="T35" fmla="*/ 21320 h 457"/>
              <a:gd name="T36" fmla="*/ 110727 w 531"/>
              <a:gd name="T37" fmla="*/ 21320 h 457"/>
              <a:gd name="T38" fmla="*/ 36909 w 531"/>
              <a:gd name="T39" fmla="*/ 127557 h 457"/>
              <a:gd name="T40" fmla="*/ 5017 w 531"/>
              <a:gd name="T41" fmla="*/ 127557 h 457"/>
              <a:gd name="T42" fmla="*/ 0 w 531"/>
              <a:gd name="T43" fmla="*/ 138398 h 457"/>
              <a:gd name="T44" fmla="*/ 5017 w 531"/>
              <a:gd name="T45" fmla="*/ 143457 h 457"/>
              <a:gd name="T46" fmla="*/ 41926 w 531"/>
              <a:gd name="T47" fmla="*/ 143457 h 457"/>
              <a:gd name="T48" fmla="*/ 121119 w 531"/>
              <a:gd name="T49" fmla="*/ 37219 h 457"/>
              <a:gd name="T50" fmla="*/ 147636 w 531"/>
              <a:gd name="T51" fmla="*/ 37219 h 457"/>
              <a:gd name="T52" fmla="*/ 158027 w 531"/>
              <a:gd name="T53" fmla="*/ 111658 h 457"/>
              <a:gd name="T54" fmla="*/ 158027 w 531"/>
              <a:gd name="T55" fmla="*/ 111658 h 457"/>
              <a:gd name="T56" fmla="*/ 147636 w 531"/>
              <a:gd name="T57" fmla="*/ 111658 h 457"/>
              <a:gd name="T58" fmla="*/ 147636 w 531"/>
              <a:gd name="T59" fmla="*/ 127557 h 457"/>
              <a:gd name="T60" fmla="*/ 121119 w 531"/>
              <a:gd name="T61" fmla="*/ 127557 h 457"/>
              <a:gd name="T62" fmla="*/ 94960 w 531"/>
              <a:gd name="T63" fmla="*/ 95758 h 457"/>
              <a:gd name="T64" fmla="*/ 84210 w 531"/>
              <a:gd name="T65" fmla="*/ 106238 h 457"/>
              <a:gd name="T66" fmla="*/ 110727 w 531"/>
              <a:gd name="T67" fmla="*/ 143457 h 457"/>
              <a:gd name="T68" fmla="*/ 147636 w 531"/>
              <a:gd name="T69" fmla="*/ 143457 h 457"/>
              <a:gd name="T70" fmla="*/ 147636 w 531"/>
              <a:gd name="T71" fmla="*/ 164777 h 457"/>
              <a:gd name="T72" fmla="*/ 158027 w 531"/>
              <a:gd name="T73" fmla="*/ 164777 h 457"/>
              <a:gd name="T74" fmla="*/ 189920 w 531"/>
              <a:gd name="T75" fmla="*/ 138398 h 457"/>
              <a:gd name="T76" fmla="*/ 189920 w 531"/>
              <a:gd name="T77" fmla="*/ 132978 h 457"/>
              <a:gd name="T78" fmla="*/ 158027 w 531"/>
              <a:gd name="T79" fmla="*/ 111658 h 4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0" name="Freeform 117"/>
          <p:cNvSpPr>
            <a:spLocks noChangeArrowheads="1"/>
          </p:cNvSpPr>
          <p:nvPr/>
        </p:nvSpPr>
        <p:spPr bwMode="auto">
          <a:xfrm>
            <a:off x="2985822" y="3528590"/>
            <a:ext cx="240718" cy="248422"/>
          </a:xfrm>
          <a:custGeom>
            <a:avLst/>
            <a:gdLst>
              <a:gd name="T0" fmla="*/ 164810 w 458"/>
              <a:gd name="T1" fmla="*/ 79795 h 472"/>
              <a:gd name="T2" fmla="*/ 164810 w 458"/>
              <a:gd name="T3" fmla="*/ 79795 h 472"/>
              <a:gd name="T4" fmla="*/ 85110 w 458"/>
              <a:gd name="T5" fmla="*/ 5416 h 472"/>
              <a:gd name="T6" fmla="*/ 74291 w 458"/>
              <a:gd name="T7" fmla="*/ 5416 h 472"/>
              <a:gd name="T8" fmla="*/ 74291 w 458"/>
              <a:gd name="T9" fmla="*/ 15887 h 472"/>
              <a:gd name="T10" fmla="*/ 148582 w 458"/>
              <a:gd name="T11" fmla="*/ 84850 h 472"/>
              <a:gd name="T12" fmla="*/ 74291 w 458"/>
              <a:gd name="T13" fmla="*/ 159590 h 472"/>
              <a:gd name="T14" fmla="*/ 74291 w 458"/>
              <a:gd name="T15" fmla="*/ 170061 h 472"/>
              <a:gd name="T16" fmla="*/ 85110 w 458"/>
              <a:gd name="T17" fmla="*/ 170061 h 472"/>
              <a:gd name="T18" fmla="*/ 164810 w 458"/>
              <a:gd name="T19" fmla="*/ 90266 h 472"/>
              <a:gd name="T20" fmla="*/ 164810 w 458"/>
              <a:gd name="T21" fmla="*/ 84850 h 472"/>
              <a:gd name="T22" fmla="*/ 164810 w 458"/>
              <a:gd name="T23" fmla="*/ 79795 h 472"/>
              <a:gd name="T24" fmla="*/ 79700 w 458"/>
              <a:gd name="T25" fmla="*/ 84850 h 472"/>
              <a:gd name="T26" fmla="*/ 79700 w 458"/>
              <a:gd name="T27" fmla="*/ 84850 h 472"/>
              <a:gd name="T28" fmla="*/ 79700 w 458"/>
              <a:gd name="T29" fmla="*/ 79795 h 472"/>
              <a:gd name="T30" fmla="*/ 15868 w 458"/>
              <a:gd name="T31" fmla="*/ 15887 h 472"/>
              <a:gd name="T32" fmla="*/ 5410 w 458"/>
              <a:gd name="T33" fmla="*/ 15887 h 472"/>
              <a:gd name="T34" fmla="*/ 5410 w 458"/>
              <a:gd name="T35" fmla="*/ 26719 h 472"/>
              <a:gd name="T36" fmla="*/ 63832 w 458"/>
              <a:gd name="T37" fmla="*/ 84850 h 472"/>
              <a:gd name="T38" fmla="*/ 5410 w 458"/>
              <a:gd name="T39" fmla="*/ 143342 h 472"/>
              <a:gd name="T40" fmla="*/ 5410 w 458"/>
              <a:gd name="T41" fmla="*/ 154174 h 472"/>
              <a:gd name="T42" fmla="*/ 15868 w 458"/>
              <a:gd name="T43" fmla="*/ 154174 h 472"/>
              <a:gd name="T44" fmla="*/ 79700 w 458"/>
              <a:gd name="T45" fmla="*/ 90266 h 472"/>
              <a:gd name="T46" fmla="*/ 79700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1" name="Freeform 118"/>
          <p:cNvSpPr>
            <a:spLocks noChangeArrowheads="1"/>
          </p:cNvSpPr>
          <p:nvPr/>
        </p:nvSpPr>
        <p:spPr bwMode="auto">
          <a:xfrm>
            <a:off x="2462019" y="3528590"/>
            <a:ext cx="240718" cy="248422"/>
          </a:xfrm>
          <a:custGeom>
            <a:avLst/>
            <a:gdLst>
              <a:gd name="T0" fmla="*/ 15868 w 458"/>
              <a:gd name="T1" fmla="*/ 84850 h 472"/>
              <a:gd name="T2" fmla="*/ 15868 w 458"/>
              <a:gd name="T3" fmla="*/ 84850 h 472"/>
              <a:gd name="T4" fmla="*/ 90519 w 458"/>
              <a:gd name="T5" fmla="*/ 15887 h 472"/>
              <a:gd name="T6" fmla="*/ 90519 w 458"/>
              <a:gd name="T7" fmla="*/ 5416 h 472"/>
              <a:gd name="T8" fmla="*/ 79700 w 458"/>
              <a:gd name="T9" fmla="*/ 5416 h 472"/>
              <a:gd name="T10" fmla="*/ 5410 w 458"/>
              <a:gd name="T11" fmla="*/ 79795 h 472"/>
              <a:gd name="T12" fmla="*/ 0 w 458"/>
              <a:gd name="T13" fmla="*/ 84850 h 472"/>
              <a:gd name="T14" fmla="*/ 5410 w 458"/>
              <a:gd name="T15" fmla="*/ 90266 h 472"/>
              <a:gd name="T16" fmla="*/ 79700 w 458"/>
              <a:gd name="T17" fmla="*/ 170061 h 472"/>
              <a:gd name="T18" fmla="*/ 90519 w 458"/>
              <a:gd name="T19" fmla="*/ 170061 h 472"/>
              <a:gd name="T20" fmla="*/ 90519 w 458"/>
              <a:gd name="T21" fmla="*/ 159590 h 472"/>
              <a:gd name="T22" fmla="*/ 15868 w 458"/>
              <a:gd name="T23" fmla="*/ 84850 h 472"/>
              <a:gd name="T24" fmla="*/ 106027 w 458"/>
              <a:gd name="T25" fmla="*/ 84850 h 472"/>
              <a:gd name="T26" fmla="*/ 106027 w 458"/>
              <a:gd name="T27" fmla="*/ 84850 h 472"/>
              <a:gd name="T28" fmla="*/ 164810 w 458"/>
              <a:gd name="T29" fmla="*/ 26719 h 472"/>
              <a:gd name="T30" fmla="*/ 164810 w 458"/>
              <a:gd name="T31" fmla="*/ 15887 h 472"/>
              <a:gd name="T32" fmla="*/ 153991 w 458"/>
              <a:gd name="T33" fmla="*/ 15887 h 472"/>
              <a:gd name="T34" fmla="*/ 90519 w 458"/>
              <a:gd name="T35" fmla="*/ 79795 h 472"/>
              <a:gd name="T36" fmla="*/ 85110 w 458"/>
              <a:gd name="T37" fmla="*/ 84850 h 472"/>
              <a:gd name="T38" fmla="*/ 90519 w 458"/>
              <a:gd name="T39" fmla="*/ 90266 h 472"/>
              <a:gd name="T40" fmla="*/ 153991 w 458"/>
              <a:gd name="T41" fmla="*/ 154174 h 472"/>
              <a:gd name="T42" fmla="*/ 164810 w 458"/>
              <a:gd name="T43" fmla="*/ 154174 h 472"/>
              <a:gd name="T44" fmla="*/ 164810 w 458"/>
              <a:gd name="T45" fmla="*/ 143342 h 472"/>
              <a:gd name="T46" fmla="*/ 106027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2" name="Freeform 119"/>
          <p:cNvSpPr>
            <a:spLocks noChangeArrowheads="1"/>
          </p:cNvSpPr>
          <p:nvPr/>
        </p:nvSpPr>
        <p:spPr bwMode="auto">
          <a:xfrm>
            <a:off x="1895850" y="3561328"/>
            <a:ext cx="286936" cy="184873"/>
          </a:xfrm>
          <a:custGeom>
            <a:avLst/>
            <a:gdLst>
              <a:gd name="T0" fmla="*/ 47959 w 546"/>
              <a:gd name="T1" fmla="*/ 15764 h 354"/>
              <a:gd name="T2" fmla="*/ 47959 w 546"/>
              <a:gd name="T3" fmla="*/ 15764 h 354"/>
              <a:gd name="T4" fmla="*/ 191115 w 546"/>
              <a:gd name="T5" fmla="*/ 15764 h 354"/>
              <a:gd name="T6" fmla="*/ 196523 w 546"/>
              <a:gd name="T7" fmla="*/ 10390 h 354"/>
              <a:gd name="T8" fmla="*/ 191115 w 546"/>
              <a:gd name="T9" fmla="*/ 0 h 354"/>
              <a:gd name="T10" fmla="*/ 47959 w 546"/>
              <a:gd name="T11" fmla="*/ 0 h 354"/>
              <a:gd name="T12" fmla="*/ 42550 w 546"/>
              <a:gd name="T13" fmla="*/ 10390 h 354"/>
              <a:gd name="T14" fmla="*/ 47959 w 546"/>
              <a:gd name="T15" fmla="*/ 15764 h 354"/>
              <a:gd name="T16" fmla="*/ 5409 w 546"/>
              <a:gd name="T17" fmla="*/ 116078 h 354"/>
              <a:gd name="T18" fmla="*/ 5409 w 546"/>
              <a:gd name="T19" fmla="*/ 116078 h 354"/>
              <a:gd name="T20" fmla="*/ 0 w 546"/>
              <a:gd name="T21" fmla="*/ 121094 h 354"/>
              <a:gd name="T22" fmla="*/ 5409 w 546"/>
              <a:gd name="T23" fmla="*/ 126468 h 354"/>
              <a:gd name="T24" fmla="*/ 16227 w 546"/>
              <a:gd name="T25" fmla="*/ 121094 h 354"/>
              <a:gd name="T26" fmla="*/ 5409 w 546"/>
              <a:gd name="T27" fmla="*/ 116078 h 354"/>
              <a:gd name="T28" fmla="*/ 5409 w 546"/>
              <a:gd name="T29" fmla="*/ 58039 h 354"/>
              <a:gd name="T30" fmla="*/ 5409 w 546"/>
              <a:gd name="T31" fmla="*/ 58039 h 354"/>
              <a:gd name="T32" fmla="*/ 0 w 546"/>
              <a:gd name="T33" fmla="*/ 63055 h 354"/>
              <a:gd name="T34" fmla="*/ 5409 w 546"/>
              <a:gd name="T35" fmla="*/ 73803 h 354"/>
              <a:gd name="T36" fmla="*/ 16227 w 546"/>
              <a:gd name="T37" fmla="*/ 63055 h 354"/>
              <a:gd name="T38" fmla="*/ 5409 w 546"/>
              <a:gd name="T39" fmla="*/ 58039 h 354"/>
              <a:gd name="T40" fmla="*/ 191115 w 546"/>
              <a:gd name="T41" fmla="*/ 116078 h 354"/>
              <a:gd name="T42" fmla="*/ 191115 w 546"/>
              <a:gd name="T43" fmla="*/ 116078 h 354"/>
              <a:gd name="T44" fmla="*/ 47959 w 546"/>
              <a:gd name="T45" fmla="*/ 116078 h 354"/>
              <a:gd name="T46" fmla="*/ 42550 w 546"/>
              <a:gd name="T47" fmla="*/ 121094 h 354"/>
              <a:gd name="T48" fmla="*/ 47959 w 546"/>
              <a:gd name="T49" fmla="*/ 126468 h 354"/>
              <a:gd name="T50" fmla="*/ 191115 w 546"/>
              <a:gd name="T51" fmla="*/ 126468 h 354"/>
              <a:gd name="T52" fmla="*/ 196523 w 546"/>
              <a:gd name="T53" fmla="*/ 121094 h 354"/>
              <a:gd name="T54" fmla="*/ 191115 w 546"/>
              <a:gd name="T55" fmla="*/ 116078 h 354"/>
              <a:gd name="T56" fmla="*/ 191115 w 546"/>
              <a:gd name="T57" fmla="*/ 58039 h 354"/>
              <a:gd name="T58" fmla="*/ 191115 w 546"/>
              <a:gd name="T59" fmla="*/ 58039 h 354"/>
              <a:gd name="T60" fmla="*/ 47959 w 546"/>
              <a:gd name="T61" fmla="*/ 58039 h 354"/>
              <a:gd name="T62" fmla="*/ 42550 w 546"/>
              <a:gd name="T63" fmla="*/ 63055 h 354"/>
              <a:gd name="T64" fmla="*/ 47959 w 546"/>
              <a:gd name="T65" fmla="*/ 73803 h 354"/>
              <a:gd name="T66" fmla="*/ 191115 w 546"/>
              <a:gd name="T67" fmla="*/ 73803 h 354"/>
              <a:gd name="T68" fmla="*/ 196523 w 546"/>
              <a:gd name="T69" fmla="*/ 63055 h 354"/>
              <a:gd name="T70" fmla="*/ 191115 w 546"/>
              <a:gd name="T71" fmla="*/ 58039 h 354"/>
              <a:gd name="T72" fmla="*/ 5409 w 546"/>
              <a:gd name="T73" fmla="*/ 0 h 354"/>
              <a:gd name="T74" fmla="*/ 5409 w 546"/>
              <a:gd name="T75" fmla="*/ 0 h 354"/>
              <a:gd name="T76" fmla="*/ 0 w 546"/>
              <a:gd name="T77" fmla="*/ 10390 h 354"/>
              <a:gd name="T78" fmla="*/ 5409 w 546"/>
              <a:gd name="T79" fmla="*/ 15764 h 354"/>
              <a:gd name="T80" fmla="*/ 16227 w 546"/>
              <a:gd name="T81" fmla="*/ 10390 h 354"/>
              <a:gd name="T82" fmla="*/ 5409 w 546"/>
              <a:gd name="T83" fmla="*/ 0 h 3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3" name="Freeform 120"/>
          <p:cNvSpPr>
            <a:spLocks noChangeArrowheads="1"/>
          </p:cNvSpPr>
          <p:nvPr/>
        </p:nvSpPr>
        <p:spPr bwMode="auto">
          <a:xfrm>
            <a:off x="1354714" y="3520887"/>
            <a:ext cx="300417" cy="271531"/>
          </a:xfrm>
          <a:custGeom>
            <a:avLst/>
            <a:gdLst>
              <a:gd name="T0" fmla="*/ 195379 w 575"/>
              <a:gd name="T1" fmla="*/ 169701 h 517"/>
              <a:gd name="T2" fmla="*/ 195379 w 575"/>
              <a:gd name="T3" fmla="*/ 169701 h 517"/>
              <a:gd name="T4" fmla="*/ 10396 w 575"/>
              <a:gd name="T5" fmla="*/ 169701 h 517"/>
              <a:gd name="T6" fmla="*/ 5377 w 575"/>
              <a:gd name="T7" fmla="*/ 175106 h 517"/>
              <a:gd name="T8" fmla="*/ 10396 w 575"/>
              <a:gd name="T9" fmla="*/ 185915 h 517"/>
              <a:gd name="T10" fmla="*/ 195379 w 575"/>
              <a:gd name="T11" fmla="*/ 185915 h 517"/>
              <a:gd name="T12" fmla="*/ 200398 w 575"/>
              <a:gd name="T13" fmla="*/ 175106 h 517"/>
              <a:gd name="T14" fmla="*/ 195379 w 575"/>
              <a:gd name="T15" fmla="*/ 169701 h 517"/>
              <a:gd name="T16" fmla="*/ 15774 w 575"/>
              <a:gd name="T17" fmla="*/ 153848 h 517"/>
              <a:gd name="T18" fmla="*/ 15774 w 575"/>
              <a:gd name="T19" fmla="*/ 153848 h 517"/>
              <a:gd name="T20" fmla="*/ 184624 w 575"/>
              <a:gd name="T21" fmla="*/ 153848 h 517"/>
              <a:gd name="T22" fmla="*/ 200398 w 575"/>
              <a:gd name="T23" fmla="*/ 137995 h 517"/>
              <a:gd name="T24" fmla="*/ 110775 w 575"/>
              <a:gd name="T25" fmla="*/ 5404 h 517"/>
              <a:gd name="T26" fmla="*/ 89623 w 575"/>
              <a:gd name="T27" fmla="*/ 5404 h 517"/>
              <a:gd name="T28" fmla="*/ 5377 w 575"/>
              <a:gd name="T29" fmla="*/ 137995 h 517"/>
              <a:gd name="T30" fmla="*/ 15774 w 575"/>
              <a:gd name="T31" fmla="*/ 153848 h 517"/>
              <a:gd name="T32" fmla="*/ 100378 w 575"/>
              <a:gd name="T33" fmla="*/ 21258 h 517"/>
              <a:gd name="T34" fmla="*/ 100378 w 575"/>
              <a:gd name="T35" fmla="*/ 21258 h 517"/>
              <a:gd name="T36" fmla="*/ 179605 w 575"/>
              <a:gd name="T37" fmla="*/ 143399 h 517"/>
              <a:gd name="T38" fmla="*/ 21151 w 575"/>
              <a:gd name="T39" fmla="*/ 143399 h 517"/>
              <a:gd name="T40" fmla="*/ 100378 w 575"/>
              <a:gd name="T41" fmla="*/ 21258 h 5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4" name="Freeform 121"/>
          <p:cNvSpPr>
            <a:spLocks noChangeArrowheads="1"/>
          </p:cNvSpPr>
          <p:nvPr/>
        </p:nvSpPr>
        <p:spPr bwMode="auto">
          <a:xfrm>
            <a:off x="800099" y="3505481"/>
            <a:ext cx="333155" cy="294641"/>
          </a:xfrm>
          <a:custGeom>
            <a:avLst/>
            <a:gdLst>
              <a:gd name="T0" fmla="*/ 212373 w 634"/>
              <a:gd name="T1" fmla="*/ 5414 h 560"/>
              <a:gd name="T2" fmla="*/ 212373 w 634"/>
              <a:gd name="T3" fmla="*/ 5414 h 560"/>
              <a:gd name="T4" fmla="*/ 143144 w 634"/>
              <a:gd name="T5" fmla="*/ 53059 h 560"/>
              <a:gd name="T6" fmla="*/ 143144 w 634"/>
              <a:gd name="T7" fmla="*/ 15882 h 560"/>
              <a:gd name="T8" fmla="*/ 127640 w 634"/>
              <a:gd name="T9" fmla="*/ 5414 h 560"/>
              <a:gd name="T10" fmla="*/ 5408 w 634"/>
              <a:gd name="T11" fmla="*/ 90236 h 560"/>
              <a:gd name="T12" fmla="*/ 5408 w 634"/>
              <a:gd name="T13" fmla="*/ 111532 h 560"/>
              <a:gd name="T14" fmla="*/ 127640 w 634"/>
              <a:gd name="T15" fmla="*/ 201768 h 560"/>
              <a:gd name="T16" fmla="*/ 143144 w 634"/>
              <a:gd name="T17" fmla="*/ 185886 h 560"/>
              <a:gd name="T18" fmla="*/ 143144 w 634"/>
              <a:gd name="T19" fmla="*/ 148709 h 560"/>
              <a:gd name="T20" fmla="*/ 212373 w 634"/>
              <a:gd name="T21" fmla="*/ 201768 h 560"/>
              <a:gd name="T22" fmla="*/ 228237 w 634"/>
              <a:gd name="T23" fmla="*/ 185886 h 560"/>
              <a:gd name="T24" fmla="*/ 228237 w 634"/>
              <a:gd name="T25" fmla="*/ 15882 h 560"/>
              <a:gd name="T26" fmla="*/ 212373 w 634"/>
              <a:gd name="T27" fmla="*/ 5414 h 560"/>
              <a:gd name="T28" fmla="*/ 217781 w 634"/>
              <a:gd name="T29" fmla="*/ 180472 h 560"/>
              <a:gd name="T30" fmla="*/ 217781 w 634"/>
              <a:gd name="T31" fmla="*/ 180472 h 560"/>
              <a:gd name="T32" fmla="*/ 132688 w 634"/>
              <a:gd name="T33" fmla="*/ 121999 h 560"/>
              <a:gd name="T34" fmla="*/ 132688 w 634"/>
              <a:gd name="T35" fmla="*/ 180472 h 560"/>
              <a:gd name="T36" fmla="*/ 15865 w 634"/>
              <a:gd name="T37" fmla="*/ 100704 h 560"/>
              <a:gd name="T38" fmla="*/ 132688 w 634"/>
              <a:gd name="T39" fmla="*/ 21296 h 560"/>
              <a:gd name="T40" fmla="*/ 132688 w 634"/>
              <a:gd name="T41" fmla="*/ 85183 h 560"/>
              <a:gd name="T42" fmla="*/ 217781 w 634"/>
              <a:gd name="T43" fmla="*/ 21296 h 560"/>
              <a:gd name="T44" fmla="*/ 217781 w 634"/>
              <a:gd name="T45" fmla="*/ 180472 h 5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5" name="Freeform 122"/>
          <p:cNvSpPr>
            <a:spLocks noChangeArrowheads="1"/>
          </p:cNvSpPr>
          <p:nvPr/>
        </p:nvSpPr>
        <p:spPr bwMode="auto">
          <a:xfrm>
            <a:off x="5626021" y="2973976"/>
            <a:ext cx="333155" cy="292714"/>
          </a:xfrm>
          <a:custGeom>
            <a:avLst/>
            <a:gdLst>
              <a:gd name="T0" fmla="*/ 222829 w 634"/>
              <a:gd name="T1" fmla="*/ 89486 h 561"/>
              <a:gd name="T2" fmla="*/ 222829 w 634"/>
              <a:gd name="T3" fmla="*/ 89486 h 561"/>
              <a:gd name="T4" fmla="*/ 100958 w 634"/>
              <a:gd name="T5" fmla="*/ 5369 h 561"/>
              <a:gd name="T6" fmla="*/ 85093 w 634"/>
              <a:gd name="T7" fmla="*/ 15750 h 561"/>
              <a:gd name="T8" fmla="*/ 85093 w 634"/>
              <a:gd name="T9" fmla="*/ 52618 h 561"/>
              <a:gd name="T10" fmla="*/ 15865 w 634"/>
              <a:gd name="T11" fmla="*/ 5369 h 561"/>
              <a:gd name="T12" fmla="*/ 0 w 634"/>
              <a:gd name="T13" fmla="*/ 15750 h 561"/>
              <a:gd name="T14" fmla="*/ 0 w 634"/>
              <a:gd name="T15" fmla="*/ 184342 h 561"/>
              <a:gd name="T16" fmla="*/ 15865 w 634"/>
              <a:gd name="T17" fmla="*/ 195080 h 561"/>
              <a:gd name="T18" fmla="*/ 85093 w 634"/>
              <a:gd name="T19" fmla="*/ 147473 h 561"/>
              <a:gd name="T20" fmla="*/ 85093 w 634"/>
              <a:gd name="T21" fmla="*/ 184342 h 561"/>
              <a:gd name="T22" fmla="*/ 100958 w 634"/>
              <a:gd name="T23" fmla="*/ 195080 h 561"/>
              <a:gd name="T24" fmla="*/ 222829 w 634"/>
              <a:gd name="T25" fmla="*/ 110605 h 561"/>
              <a:gd name="T26" fmla="*/ 222829 w 634"/>
              <a:gd name="T27" fmla="*/ 89486 h 561"/>
              <a:gd name="T28" fmla="*/ 95550 w 634"/>
              <a:gd name="T29" fmla="*/ 179330 h 561"/>
              <a:gd name="T30" fmla="*/ 95550 w 634"/>
              <a:gd name="T31" fmla="*/ 179330 h 561"/>
              <a:gd name="T32" fmla="*/ 95550 w 634"/>
              <a:gd name="T33" fmla="*/ 121343 h 561"/>
              <a:gd name="T34" fmla="*/ 10456 w 634"/>
              <a:gd name="T35" fmla="*/ 179330 h 561"/>
              <a:gd name="T36" fmla="*/ 10456 w 634"/>
              <a:gd name="T37" fmla="*/ 21119 h 561"/>
              <a:gd name="T38" fmla="*/ 95550 w 634"/>
              <a:gd name="T39" fmla="*/ 79106 h 561"/>
              <a:gd name="T40" fmla="*/ 95550 w 634"/>
              <a:gd name="T41" fmla="*/ 21119 h 561"/>
              <a:gd name="T42" fmla="*/ 212373 w 634"/>
              <a:gd name="T43" fmla="*/ 100225 h 561"/>
              <a:gd name="T44" fmla="*/ 95550 w 634"/>
              <a:gd name="T45" fmla="*/ 179330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6" name="Freeform 123"/>
          <p:cNvSpPr>
            <a:spLocks noChangeArrowheads="1"/>
          </p:cNvSpPr>
          <p:nvPr/>
        </p:nvSpPr>
        <p:spPr bwMode="auto">
          <a:xfrm>
            <a:off x="5109921" y="2973976"/>
            <a:ext cx="286937" cy="292714"/>
          </a:xfrm>
          <a:custGeom>
            <a:avLst/>
            <a:gdLst>
              <a:gd name="T0" fmla="*/ 186047 w 545"/>
              <a:gd name="T1" fmla="*/ 0 h 561"/>
              <a:gd name="T2" fmla="*/ 186047 w 545"/>
              <a:gd name="T3" fmla="*/ 0 h 561"/>
              <a:gd name="T4" fmla="*/ 15895 w 545"/>
              <a:gd name="T5" fmla="*/ 0 h 561"/>
              <a:gd name="T6" fmla="*/ 0 w 545"/>
              <a:gd name="T7" fmla="*/ 15750 h 561"/>
              <a:gd name="T8" fmla="*/ 0 w 545"/>
              <a:gd name="T9" fmla="*/ 184342 h 561"/>
              <a:gd name="T10" fmla="*/ 15895 w 545"/>
              <a:gd name="T11" fmla="*/ 200449 h 561"/>
              <a:gd name="T12" fmla="*/ 186047 w 545"/>
              <a:gd name="T13" fmla="*/ 200449 h 561"/>
              <a:gd name="T14" fmla="*/ 196524 w 545"/>
              <a:gd name="T15" fmla="*/ 184342 h 561"/>
              <a:gd name="T16" fmla="*/ 196524 w 545"/>
              <a:gd name="T17" fmla="*/ 15750 h 561"/>
              <a:gd name="T18" fmla="*/ 186047 w 545"/>
              <a:gd name="T19" fmla="*/ 0 h 561"/>
              <a:gd name="T20" fmla="*/ 186047 w 545"/>
              <a:gd name="T21" fmla="*/ 179330 h 561"/>
              <a:gd name="T22" fmla="*/ 186047 w 545"/>
              <a:gd name="T23" fmla="*/ 179330 h 561"/>
              <a:gd name="T24" fmla="*/ 175210 w 545"/>
              <a:gd name="T25" fmla="*/ 184342 h 561"/>
              <a:gd name="T26" fmla="*/ 20953 w 545"/>
              <a:gd name="T27" fmla="*/ 184342 h 561"/>
              <a:gd name="T28" fmla="*/ 15895 w 545"/>
              <a:gd name="T29" fmla="*/ 179330 h 561"/>
              <a:gd name="T30" fmla="*/ 15895 w 545"/>
              <a:gd name="T31" fmla="*/ 21119 h 561"/>
              <a:gd name="T32" fmla="*/ 20953 w 545"/>
              <a:gd name="T33" fmla="*/ 15750 h 561"/>
              <a:gd name="T34" fmla="*/ 175210 w 545"/>
              <a:gd name="T35" fmla="*/ 15750 h 561"/>
              <a:gd name="T36" fmla="*/ 186047 w 545"/>
              <a:gd name="T37" fmla="*/ 21119 h 561"/>
              <a:gd name="T38" fmla="*/ 186047 w 545"/>
              <a:gd name="T39" fmla="*/ 179330 h 5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7" name="Freeform 124"/>
          <p:cNvSpPr>
            <a:spLocks noChangeArrowheads="1"/>
          </p:cNvSpPr>
          <p:nvPr/>
        </p:nvSpPr>
        <p:spPr bwMode="auto">
          <a:xfrm>
            <a:off x="4615004" y="2973976"/>
            <a:ext cx="207981" cy="292714"/>
          </a:xfrm>
          <a:custGeom>
            <a:avLst/>
            <a:gdLst>
              <a:gd name="T0" fmla="*/ 126613 w 399"/>
              <a:gd name="T1" fmla="*/ 0 h 561"/>
              <a:gd name="T2" fmla="*/ 126613 w 399"/>
              <a:gd name="T3" fmla="*/ 0 h 561"/>
              <a:gd name="T4" fmla="*/ 100146 w 399"/>
              <a:gd name="T5" fmla="*/ 0 h 561"/>
              <a:gd name="T6" fmla="*/ 84409 w 399"/>
              <a:gd name="T7" fmla="*/ 15750 h 561"/>
              <a:gd name="T8" fmla="*/ 84409 w 399"/>
              <a:gd name="T9" fmla="*/ 184342 h 561"/>
              <a:gd name="T10" fmla="*/ 100146 w 399"/>
              <a:gd name="T11" fmla="*/ 200449 h 561"/>
              <a:gd name="T12" fmla="*/ 126613 w 399"/>
              <a:gd name="T13" fmla="*/ 200449 h 561"/>
              <a:gd name="T14" fmla="*/ 142350 w 399"/>
              <a:gd name="T15" fmla="*/ 184342 h 561"/>
              <a:gd name="T16" fmla="*/ 142350 w 399"/>
              <a:gd name="T17" fmla="*/ 15750 h 561"/>
              <a:gd name="T18" fmla="*/ 126613 w 399"/>
              <a:gd name="T19" fmla="*/ 0 h 561"/>
              <a:gd name="T20" fmla="*/ 126613 w 399"/>
              <a:gd name="T21" fmla="*/ 179330 h 561"/>
              <a:gd name="T22" fmla="*/ 126613 w 399"/>
              <a:gd name="T23" fmla="*/ 179330 h 561"/>
              <a:gd name="T24" fmla="*/ 121248 w 399"/>
              <a:gd name="T25" fmla="*/ 184342 h 561"/>
              <a:gd name="T26" fmla="*/ 105511 w 399"/>
              <a:gd name="T27" fmla="*/ 184342 h 561"/>
              <a:gd name="T28" fmla="*/ 100146 w 399"/>
              <a:gd name="T29" fmla="*/ 179330 h 561"/>
              <a:gd name="T30" fmla="*/ 100146 w 399"/>
              <a:gd name="T31" fmla="*/ 21119 h 561"/>
              <a:gd name="T32" fmla="*/ 105511 w 399"/>
              <a:gd name="T33" fmla="*/ 15750 h 561"/>
              <a:gd name="T34" fmla="*/ 121248 w 399"/>
              <a:gd name="T35" fmla="*/ 15750 h 561"/>
              <a:gd name="T36" fmla="*/ 126613 w 399"/>
              <a:gd name="T37" fmla="*/ 21119 h 561"/>
              <a:gd name="T38" fmla="*/ 126613 w 399"/>
              <a:gd name="T39" fmla="*/ 179330 h 561"/>
              <a:gd name="T40" fmla="*/ 42204 w 399"/>
              <a:gd name="T41" fmla="*/ 0 h 561"/>
              <a:gd name="T42" fmla="*/ 42204 w 399"/>
              <a:gd name="T43" fmla="*/ 0 h 561"/>
              <a:gd name="T44" fmla="*/ 16095 w 399"/>
              <a:gd name="T45" fmla="*/ 0 h 561"/>
              <a:gd name="T46" fmla="*/ 0 w 399"/>
              <a:gd name="T47" fmla="*/ 15750 h 561"/>
              <a:gd name="T48" fmla="*/ 0 w 399"/>
              <a:gd name="T49" fmla="*/ 184342 h 561"/>
              <a:gd name="T50" fmla="*/ 16095 w 399"/>
              <a:gd name="T51" fmla="*/ 200449 h 561"/>
              <a:gd name="T52" fmla="*/ 42204 w 399"/>
              <a:gd name="T53" fmla="*/ 200449 h 561"/>
              <a:gd name="T54" fmla="*/ 57942 w 399"/>
              <a:gd name="T55" fmla="*/ 184342 h 561"/>
              <a:gd name="T56" fmla="*/ 57942 w 399"/>
              <a:gd name="T57" fmla="*/ 15750 h 561"/>
              <a:gd name="T58" fmla="*/ 42204 w 399"/>
              <a:gd name="T59" fmla="*/ 0 h 561"/>
              <a:gd name="T60" fmla="*/ 42204 w 399"/>
              <a:gd name="T61" fmla="*/ 179330 h 561"/>
              <a:gd name="T62" fmla="*/ 42204 w 399"/>
              <a:gd name="T63" fmla="*/ 179330 h 561"/>
              <a:gd name="T64" fmla="*/ 37197 w 399"/>
              <a:gd name="T65" fmla="*/ 184342 h 561"/>
              <a:gd name="T66" fmla="*/ 21102 w 399"/>
              <a:gd name="T67" fmla="*/ 184342 h 561"/>
              <a:gd name="T68" fmla="*/ 16095 w 399"/>
              <a:gd name="T69" fmla="*/ 179330 h 561"/>
              <a:gd name="T70" fmla="*/ 16095 w 399"/>
              <a:gd name="T71" fmla="*/ 21119 h 561"/>
              <a:gd name="T72" fmla="*/ 21102 w 399"/>
              <a:gd name="T73" fmla="*/ 15750 h 561"/>
              <a:gd name="T74" fmla="*/ 37197 w 399"/>
              <a:gd name="T75" fmla="*/ 15750 h 561"/>
              <a:gd name="T76" fmla="*/ 42204 w 399"/>
              <a:gd name="T77" fmla="*/ 21119 h 561"/>
              <a:gd name="T78" fmla="*/ 42204 w 399"/>
              <a:gd name="T79" fmla="*/ 179330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8" name="Freeform 125"/>
          <p:cNvSpPr>
            <a:spLocks noChangeArrowheads="1"/>
          </p:cNvSpPr>
          <p:nvPr/>
        </p:nvSpPr>
        <p:spPr bwMode="auto">
          <a:xfrm>
            <a:off x="4066166" y="2973976"/>
            <a:ext cx="231090" cy="292714"/>
          </a:xfrm>
          <a:custGeom>
            <a:avLst/>
            <a:gdLst>
              <a:gd name="T0" fmla="*/ 152838 w 443"/>
              <a:gd name="T1" fmla="*/ 89486 h 561"/>
              <a:gd name="T2" fmla="*/ 152838 w 443"/>
              <a:gd name="T3" fmla="*/ 89486 h 561"/>
              <a:gd name="T4" fmla="*/ 21118 w 443"/>
              <a:gd name="T5" fmla="*/ 5369 h 561"/>
              <a:gd name="T6" fmla="*/ 0 w 443"/>
              <a:gd name="T7" fmla="*/ 15750 h 561"/>
              <a:gd name="T8" fmla="*/ 0 w 443"/>
              <a:gd name="T9" fmla="*/ 184342 h 561"/>
              <a:gd name="T10" fmla="*/ 21118 w 443"/>
              <a:gd name="T11" fmla="*/ 195080 h 561"/>
              <a:gd name="T12" fmla="*/ 152838 w 443"/>
              <a:gd name="T13" fmla="*/ 110605 h 561"/>
              <a:gd name="T14" fmla="*/ 152838 w 443"/>
              <a:gd name="T15" fmla="*/ 89486 h 561"/>
              <a:gd name="T16" fmla="*/ 15749 w 443"/>
              <a:gd name="T17" fmla="*/ 179330 h 561"/>
              <a:gd name="T18" fmla="*/ 15749 w 443"/>
              <a:gd name="T19" fmla="*/ 179330 h 561"/>
              <a:gd name="T20" fmla="*/ 15749 w 443"/>
              <a:gd name="T21" fmla="*/ 21119 h 561"/>
              <a:gd name="T22" fmla="*/ 142458 w 443"/>
              <a:gd name="T23" fmla="*/ 100225 h 561"/>
              <a:gd name="T24" fmla="*/ 15749 w 443"/>
              <a:gd name="T25" fmla="*/ 179330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9" name="Freeform 126"/>
          <p:cNvSpPr>
            <a:spLocks noChangeArrowheads="1"/>
          </p:cNvSpPr>
          <p:nvPr/>
        </p:nvSpPr>
        <p:spPr bwMode="auto">
          <a:xfrm>
            <a:off x="3496143" y="2973976"/>
            <a:ext cx="310046" cy="292714"/>
          </a:xfrm>
          <a:custGeom>
            <a:avLst/>
            <a:gdLst>
              <a:gd name="T0" fmla="*/ 180290 w 590"/>
              <a:gd name="T1" fmla="*/ 115974 h 561"/>
              <a:gd name="T2" fmla="*/ 180290 w 590"/>
              <a:gd name="T3" fmla="*/ 115974 h 561"/>
              <a:gd name="T4" fmla="*/ 180290 w 590"/>
              <a:gd name="T5" fmla="*/ 10738 h 561"/>
              <a:gd name="T6" fmla="*/ 175242 w 590"/>
              <a:gd name="T7" fmla="*/ 0 h 561"/>
              <a:gd name="T8" fmla="*/ 169833 w 590"/>
              <a:gd name="T9" fmla="*/ 10738 h 561"/>
              <a:gd name="T10" fmla="*/ 169833 w 590"/>
              <a:gd name="T11" fmla="*/ 115974 h 561"/>
              <a:gd name="T12" fmla="*/ 137741 w 590"/>
              <a:gd name="T13" fmla="*/ 147473 h 561"/>
              <a:gd name="T14" fmla="*/ 169833 w 590"/>
              <a:gd name="T15" fmla="*/ 184342 h 561"/>
              <a:gd name="T16" fmla="*/ 169833 w 590"/>
              <a:gd name="T17" fmla="*/ 189711 h 561"/>
              <a:gd name="T18" fmla="*/ 175242 w 590"/>
              <a:gd name="T19" fmla="*/ 200449 h 561"/>
              <a:gd name="T20" fmla="*/ 180290 w 590"/>
              <a:gd name="T21" fmla="*/ 189711 h 561"/>
              <a:gd name="T22" fmla="*/ 180290 w 590"/>
              <a:gd name="T23" fmla="*/ 184342 h 561"/>
              <a:gd name="T24" fmla="*/ 212381 w 590"/>
              <a:gd name="T25" fmla="*/ 147473 h 561"/>
              <a:gd name="T26" fmla="*/ 180290 w 590"/>
              <a:gd name="T27" fmla="*/ 115974 h 561"/>
              <a:gd name="T28" fmla="*/ 175242 w 590"/>
              <a:gd name="T29" fmla="*/ 168592 h 561"/>
              <a:gd name="T30" fmla="*/ 175242 w 590"/>
              <a:gd name="T31" fmla="*/ 168592 h 561"/>
              <a:gd name="T32" fmla="*/ 153968 w 590"/>
              <a:gd name="T33" fmla="*/ 147473 h 561"/>
              <a:gd name="T34" fmla="*/ 175242 w 590"/>
              <a:gd name="T35" fmla="*/ 126354 h 561"/>
              <a:gd name="T36" fmla="*/ 196516 w 590"/>
              <a:gd name="T37" fmla="*/ 147473 h 561"/>
              <a:gd name="T38" fmla="*/ 175242 w 590"/>
              <a:gd name="T39" fmla="*/ 168592 h 561"/>
              <a:gd name="T40" fmla="*/ 111419 w 590"/>
              <a:gd name="T41" fmla="*/ 15750 h 561"/>
              <a:gd name="T42" fmla="*/ 111419 w 590"/>
              <a:gd name="T43" fmla="*/ 15750 h 561"/>
              <a:gd name="T44" fmla="*/ 111419 w 590"/>
              <a:gd name="T45" fmla="*/ 10738 h 561"/>
              <a:gd name="T46" fmla="*/ 106010 w 590"/>
              <a:gd name="T47" fmla="*/ 0 h 561"/>
              <a:gd name="T48" fmla="*/ 95554 w 590"/>
              <a:gd name="T49" fmla="*/ 10738 h 561"/>
              <a:gd name="T50" fmla="*/ 95554 w 590"/>
              <a:gd name="T51" fmla="*/ 15750 h 561"/>
              <a:gd name="T52" fmla="*/ 68871 w 590"/>
              <a:gd name="T53" fmla="*/ 52618 h 561"/>
              <a:gd name="T54" fmla="*/ 95554 w 590"/>
              <a:gd name="T55" fmla="*/ 84117 h 561"/>
              <a:gd name="T56" fmla="*/ 95554 w 590"/>
              <a:gd name="T57" fmla="*/ 189711 h 561"/>
              <a:gd name="T58" fmla="*/ 106010 w 590"/>
              <a:gd name="T59" fmla="*/ 200449 h 561"/>
              <a:gd name="T60" fmla="*/ 111419 w 590"/>
              <a:gd name="T61" fmla="*/ 189711 h 561"/>
              <a:gd name="T62" fmla="*/ 111419 w 590"/>
              <a:gd name="T63" fmla="*/ 84117 h 561"/>
              <a:gd name="T64" fmla="*/ 137741 w 590"/>
              <a:gd name="T65" fmla="*/ 52618 h 561"/>
              <a:gd name="T66" fmla="*/ 111419 w 590"/>
              <a:gd name="T67" fmla="*/ 15750 h 561"/>
              <a:gd name="T68" fmla="*/ 106010 w 590"/>
              <a:gd name="T69" fmla="*/ 73737 h 561"/>
              <a:gd name="T70" fmla="*/ 106010 w 590"/>
              <a:gd name="T71" fmla="*/ 73737 h 561"/>
              <a:gd name="T72" fmla="*/ 84736 w 590"/>
              <a:gd name="T73" fmla="*/ 52618 h 561"/>
              <a:gd name="T74" fmla="*/ 106010 w 590"/>
              <a:gd name="T75" fmla="*/ 31499 h 561"/>
              <a:gd name="T76" fmla="*/ 127285 w 590"/>
              <a:gd name="T77" fmla="*/ 52618 h 561"/>
              <a:gd name="T78" fmla="*/ 106010 w 590"/>
              <a:gd name="T79" fmla="*/ 73737 h 561"/>
              <a:gd name="T80" fmla="*/ 42548 w 590"/>
              <a:gd name="T81" fmla="*/ 84117 h 561"/>
              <a:gd name="T82" fmla="*/ 42548 w 590"/>
              <a:gd name="T83" fmla="*/ 84117 h 561"/>
              <a:gd name="T84" fmla="*/ 42548 w 590"/>
              <a:gd name="T85" fmla="*/ 10738 h 561"/>
              <a:gd name="T86" fmla="*/ 31731 w 590"/>
              <a:gd name="T87" fmla="*/ 0 h 561"/>
              <a:gd name="T88" fmla="*/ 26322 w 590"/>
              <a:gd name="T89" fmla="*/ 10738 h 561"/>
              <a:gd name="T90" fmla="*/ 26322 w 590"/>
              <a:gd name="T91" fmla="*/ 84117 h 561"/>
              <a:gd name="T92" fmla="*/ 0 w 590"/>
              <a:gd name="T93" fmla="*/ 121343 h 561"/>
              <a:gd name="T94" fmla="*/ 26322 w 590"/>
              <a:gd name="T95" fmla="*/ 158212 h 561"/>
              <a:gd name="T96" fmla="*/ 26322 w 590"/>
              <a:gd name="T97" fmla="*/ 189711 h 561"/>
              <a:gd name="T98" fmla="*/ 31731 w 590"/>
              <a:gd name="T99" fmla="*/ 200449 h 561"/>
              <a:gd name="T100" fmla="*/ 42548 w 590"/>
              <a:gd name="T101" fmla="*/ 189711 h 561"/>
              <a:gd name="T102" fmla="*/ 42548 w 590"/>
              <a:gd name="T103" fmla="*/ 158212 h 561"/>
              <a:gd name="T104" fmla="*/ 68871 w 590"/>
              <a:gd name="T105" fmla="*/ 121343 h 561"/>
              <a:gd name="T106" fmla="*/ 42548 w 590"/>
              <a:gd name="T107" fmla="*/ 84117 h 561"/>
              <a:gd name="T108" fmla="*/ 31731 w 590"/>
              <a:gd name="T109" fmla="*/ 142104 h 561"/>
              <a:gd name="T110" fmla="*/ 31731 w 590"/>
              <a:gd name="T111" fmla="*/ 142104 h 561"/>
              <a:gd name="T112" fmla="*/ 10457 w 590"/>
              <a:gd name="T113" fmla="*/ 121343 h 561"/>
              <a:gd name="T114" fmla="*/ 31731 w 590"/>
              <a:gd name="T115" fmla="*/ 100225 h 561"/>
              <a:gd name="T116" fmla="*/ 53005 w 590"/>
              <a:gd name="T117" fmla="*/ 121343 h 561"/>
              <a:gd name="T118" fmla="*/ 31731 w 590"/>
              <a:gd name="T119" fmla="*/ 142104 h 5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0" name="Freeform 127"/>
          <p:cNvSpPr>
            <a:spLocks noChangeArrowheads="1"/>
          </p:cNvSpPr>
          <p:nvPr/>
        </p:nvSpPr>
        <p:spPr bwMode="auto">
          <a:xfrm>
            <a:off x="2953084" y="2997084"/>
            <a:ext cx="310046" cy="246496"/>
          </a:xfrm>
          <a:custGeom>
            <a:avLst/>
            <a:gdLst>
              <a:gd name="T0" fmla="*/ 180650 w 590"/>
              <a:gd name="T1" fmla="*/ 84551 h 472"/>
              <a:gd name="T2" fmla="*/ 180650 w 590"/>
              <a:gd name="T3" fmla="*/ 84551 h 472"/>
              <a:gd name="T4" fmla="*/ 212381 w 590"/>
              <a:gd name="T5" fmla="*/ 53023 h 472"/>
              <a:gd name="T6" fmla="*/ 212381 w 590"/>
              <a:gd name="T7" fmla="*/ 42275 h 472"/>
              <a:gd name="T8" fmla="*/ 201925 w 590"/>
              <a:gd name="T9" fmla="*/ 47649 h 472"/>
              <a:gd name="T10" fmla="*/ 169833 w 590"/>
              <a:gd name="T11" fmla="*/ 73803 h 472"/>
              <a:gd name="T12" fmla="*/ 143511 w 590"/>
              <a:gd name="T13" fmla="*/ 47649 h 472"/>
              <a:gd name="T14" fmla="*/ 133054 w 590"/>
              <a:gd name="T15" fmla="*/ 42275 h 472"/>
              <a:gd name="T16" fmla="*/ 133054 w 590"/>
              <a:gd name="T17" fmla="*/ 53023 h 472"/>
              <a:gd name="T18" fmla="*/ 159376 w 590"/>
              <a:gd name="T19" fmla="*/ 84551 h 472"/>
              <a:gd name="T20" fmla="*/ 133054 w 590"/>
              <a:gd name="T21" fmla="*/ 116078 h 472"/>
              <a:gd name="T22" fmla="*/ 133054 w 590"/>
              <a:gd name="T23" fmla="*/ 126467 h 472"/>
              <a:gd name="T24" fmla="*/ 143511 w 590"/>
              <a:gd name="T25" fmla="*/ 121452 h 472"/>
              <a:gd name="T26" fmla="*/ 169833 w 590"/>
              <a:gd name="T27" fmla="*/ 94940 h 472"/>
              <a:gd name="T28" fmla="*/ 201925 w 590"/>
              <a:gd name="T29" fmla="*/ 121452 h 472"/>
              <a:gd name="T30" fmla="*/ 212381 w 590"/>
              <a:gd name="T31" fmla="*/ 126467 h 472"/>
              <a:gd name="T32" fmla="*/ 212381 w 590"/>
              <a:gd name="T33" fmla="*/ 116078 h 472"/>
              <a:gd name="T34" fmla="*/ 180650 w 590"/>
              <a:gd name="T35" fmla="*/ 84551 h 472"/>
              <a:gd name="T36" fmla="*/ 100962 w 590"/>
              <a:gd name="T37" fmla="*/ 0 h 472"/>
              <a:gd name="T38" fmla="*/ 100962 w 590"/>
              <a:gd name="T39" fmla="*/ 0 h 472"/>
              <a:gd name="T40" fmla="*/ 37140 w 590"/>
              <a:gd name="T41" fmla="*/ 42275 h 472"/>
              <a:gd name="T42" fmla="*/ 15866 w 590"/>
              <a:gd name="T43" fmla="*/ 42275 h 472"/>
              <a:gd name="T44" fmla="*/ 0 w 590"/>
              <a:gd name="T45" fmla="*/ 58039 h 472"/>
              <a:gd name="T46" fmla="*/ 0 w 590"/>
              <a:gd name="T47" fmla="*/ 110704 h 472"/>
              <a:gd name="T48" fmla="*/ 15866 w 590"/>
              <a:gd name="T49" fmla="*/ 126467 h 472"/>
              <a:gd name="T50" fmla="*/ 37140 w 590"/>
              <a:gd name="T51" fmla="*/ 126467 h 472"/>
              <a:gd name="T52" fmla="*/ 100962 w 590"/>
              <a:gd name="T53" fmla="*/ 168743 h 472"/>
              <a:gd name="T54" fmla="*/ 116828 w 590"/>
              <a:gd name="T55" fmla="*/ 152979 h 472"/>
              <a:gd name="T56" fmla="*/ 116828 w 590"/>
              <a:gd name="T57" fmla="*/ 15764 h 472"/>
              <a:gd name="T58" fmla="*/ 100962 w 590"/>
              <a:gd name="T59" fmla="*/ 0 h 472"/>
              <a:gd name="T60" fmla="*/ 37140 w 590"/>
              <a:gd name="T61" fmla="*/ 105688 h 472"/>
              <a:gd name="T62" fmla="*/ 37140 w 590"/>
              <a:gd name="T63" fmla="*/ 105688 h 472"/>
              <a:gd name="T64" fmla="*/ 32092 w 590"/>
              <a:gd name="T65" fmla="*/ 110704 h 472"/>
              <a:gd name="T66" fmla="*/ 21274 w 590"/>
              <a:gd name="T67" fmla="*/ 110704 h 472"/>
              <a:gd name="T68" fmla="*/ 15866 w 590"/>
              <a:gd name="T69" fmla="*/ 105688 h 472"/>
              <a:gd name="T70" fmla="*/ 15866 w 590"/>
              <a:gd name="T71" fmla="*/ 63413 h 472"/>
              <a:gd name="T72" fmla="*/ 21274 w 590"/>
              <a:gd name="T73" fmla="*/ 58039 h 472"/>
              <a:gd name="T74" fmla="*/ 32092 w 590"/>
              <a:gd name="T75" fmla="*/ 58039 h 472"/>
              <a:gd name="T76" fmla="*/ 37140 w 590"/>
              <a:gd name="T77" fmla="*/ 63413 h 472"/>
              <a:gd name="T78" fmla="*/ 37140 w 590"/>
              <a:gd name="T79" fmla="*/ 105688 h 472"/>
              <a:gd name="T80" fmla="*/ 100962 w 590"/>
              <a:gd name="T81" fmla="*/ 152979 h 472"/>
              <a:gd name="T82" fmla="*/ 100962 w 590"/>
              <a:gd name="T83" fmla="*/ 152979 h 472"/>
              <a:gd name="T84" fmla="*/ 53366 w 590"/>
              <a:gd name="T85" fmla="*/ 121452 h 472"/>
              <a:gd name="T86" fmla="*/ 53366 w 590"/>
              <a:gd name="T87" fmla="*/ 42275 h 472"/>
              <a:gd name="T88" fmla="*/ 100962 w 590"/>
              <a:gd name="T89" fmla="*/ 15764 h 472"/>
              <a:gd name="T90" fmla="*/ 100962 w 590"/>
              <a:gd name="T91" fmla="*/ 152979 h 4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1" name="Freeform 128"/>
          <p:cNvSpPr>
            <a:spLocks noChangeArrowheads="1"/>
          </p:cNvSpPr>
          <p:nvPr/>
        </p:nvSpPr>
        <p:spPr bwMode="auto">
          <a:xfrm>
            <a:off x="2415801" y="2973976"/>
            <a:ext cx="315822" cy="292714"/>
          </a:xfrm>
          <a:custGeom>
            <a:avLst/>
            <a:gdLst>
              <a:gd name="T0" fmla="*/ 132032 w 604"/>
              <a:gd name="T1" fmla="*/ 0 h 561"/>
              <a:gd name="T2" fmla="*/ 132032 w 604"/>
              <a:gd name="T3" fmla="*/ 0 h 561"/>
              <a:gd name="T4" fmla="*/ 132032 w 604"/>
              <a:gd name="T5" fmla="*/ 15750 h 561"/>
              <a:gd name="T6" fmla="*/ 200560 w 604"/>
              <a:gd name="T7" fmla="*/ 100225 h 561"/>
              <a:gd name="T8" fmla="*/ 132032 w 604"/>
              <a:gd name="T9" fmla="*/ 184342 h 561"/>
              <a:gd name="T10" fmla="*/ 132032 w 604"/>
              <a:gd name="T11" fmla="*/ 200449 h 561"/>
              <a:gd name="T12" fmla="*/ 216346 w 604"/>
              <a:gd name="T13" fmla="*/ 100225 h 561"/>
              <a:gd name="T14" fmla="*/ 132032 w 604"/>
              <a:gd name="T15" fmla="*/ 0 h 561"/>
              <a:gd name="T16" fmla="*/ 174369 w 604"/>
              <a:gd name="T17" fmla="*/ 100225 h 561"/>
              <a:gd name="T18" fmla="*/ 174369 w 604"/>
              <a:gd name="T19" fmla="*/ 100225 h 561"/>
              <a:gd name="T20" fmla="*/ 132032 w 604"/>
              <a:gd name="T21" fmla="*/ 52618 h 561"/>
              <a:gd name="T22" fmla="*/ 132032 w 604"/>
              <a:gd name="T23" fmla="*/ 63356 h 561"/>
              <a:gd name="T24" fmla="*/ 158223 w 604"/>
              <a:gd name="T25" fmla="*/ 100225 h 561"/>
              <a:gd name="T26" fmla="*/ 132032 w 604"/>
              <a:gd name="T27" fmla="*/ 137093 h 561"/>
              <a:gd name="T28" fmla="*/ 132032 w 604"/>
              <a:gd name="T29" fmla="*/ 147473 h 561"/>
              <a:gd name="T30" fmla="*/ 174369 w 604"/>
              <a:gd name="T31" fmla="*/ 100225 h 561"/>
              <a:gd name="T32" fmla="*/ 95078 w 604"/>
              <a:gd name="T33" fmla="*/ 15750 h 561"/>
              <a:gd name="T34" fmla="*/ 95078 w 604"/>
              <a:gd name="T35" fmla="*/ 15750 h 561"/>
              <a:gd name="T36" fmla="*/ 31573 w 604"/>
              <a:gd name="T37" fmla="*/ 57987 h 561"/>
              <a:gd name="T38" fmla="*/ 10405 w 604"/>
              <a:gd name="T39" fmla="*/ 57987 h 561"/>
              <a:gd name="T40" fmla="*/ 0 w 604"/>
              <a:gd name="T41" fmla="*/ 73737 h 561"/>
              <a:gd name="T42" fmla="*/ 0 w 604"/>
              <a:gd name="T43" fmla="*/ 126354 h 561"/>
              <a:gd name="T44" fmla="*/ 10405 w 604"/>
              <a:gd name="T45" fmla="*/ 142104 h 561"/>
              <a:gd name="T46" fmla="*/ 31573 w 604"/>
              <a:gd name="T47" fmla="*/ 142104 h 561"/>
              <a:gd name="T48" fmla="*/ 95078 w 604"/>
              <a:gd name="T49" fmla="*/ 184342 h 561"/>
              <a:gd name="T50" fmla="*/ 110864 w 604"/>
              <a:gd name="T51" fmla="*/ 168592 h 561"/>
              <a:gd name="T52" fmla="*/ 110864 w 604"/>
              <a:gd name="T53" fmla="*/ 31499 h 561"/>
              <a:gd name="T54" fmla="*/ 95078 w 604"/>
              <a:gd name="T55" fmla="*/ 15750 h 561"/>
              <a:gd name="T56" fmla="*/ 31573 w 604"/>
              <a:gd name="T57" fmla="*/ 121343 h 561"/>
              <a:gd name="T58" fmla="*/ 31573 w 604"/>
              <a:gd name="T59" fmla="*/ 121343 h 561"/>
              <a:gd name="T60" fmla="*/ 26191 w 604"/>
              <a:gd name="T61" fmla="*/ 126354 h 561"/>
              <a:gd name="T62" fmla="*/ 21168 w 604"/>
              <a:gd name="T63" fmla="*/ 126354 h 561"/>
              <a:gd name="T64" fmla="*/ 10405 w 604"/>
              <a:gd name="T65" fmla="*/ 121343 h 561"/>
              <a:gd name="T66" fmla="*/ 10405 w 604"/>
              <a:gd name="T67" fmla="*/ 79106 h 561"/>
              <a:gd name="T68" fmla="*/ 21168 w 604"/>
              <a:gd name="T69" fmla="*/ 73737 h 561"/>
              <a:gd name="T70" fmla="*/ 26191 w 604"/>
              <a:gd name="T71" fmla="*/ 73737 h 561"/>
              <a:gd name="T72" fmla="*/ 31573 w 604"/>
              <a:gd name="T73" fmla="*/ 79106 h 561"/>
              <a:gd name="T74" fmla="*/ 31573 w 604"/>
              <a:gd name="T75" fmla="*/ 121343 h 561"/>
              <a:gd name="T76" fmla="*/ 95078 w 604"/>
              <a:gd name="T77" fmla="*/ 168592 h 561"/>
              <a:gd name="T78" fmla="*/ 95078 w 604"/>
              <a:gd name="T79" fmla="*/ 168592 h 561"/>
              <a:gd name="T80" fmla="*/ 47359 w 604"/>
              <a:gd name="T81" fmla="*/ 137093 h 561"/>
              <a:gd name="T82" fmla="*/ 47359 w 604"/>
              <a:gd name="T83" fmla="*/ 57987 h 561"/>
              <a:gd name="T84" fmla="*/ 95078 w 604"/>
              <a:gd name="T85" fmla="*/ 31499 h 561"/>
              <a:gd name="T86" fmla="*/ 95078 w 604"/>
              <a:gd name="T87" fmla="*/ 168592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2" name="Freeform 129"/>
          <p:cNvSpPr>
            <a:spLocks noChangeArrowheads="1"/>
          </p:cNvSpPr>
          <p:nvPr/>
        </p:nvSpPr>
        <p:spPr bwMode="auto">
          <a:xfrm>
            <a:off x="1903553" y="2997084"/>
            <a:ext cx="263827" cy="246496"/>
          </a:xfrm>
          <a:custGeom>
            <a:avLst/>
            <a:gdLst>
              <a:gd name="T0" fmla="*/ 100972 w 502"/>
              <a:gd name="T1" fmla="*/ 0 h 472"/>
              <a:gd name="T2" fmla="*/ 100972 w 502"/>
              <a:gd name="T3" fmla="*/ 0 h 472"/>
              <a:gd name="T4" fmla="*/ 37143 w 502"/>
              <a:gd name="T5" fmla="*/ 42275 h 472"/>
              <a:gd name="T6" fmla="*/ 15867 w 502"/>
              <a:gd name="T7" fmla="*/ 42275 h 472"/>
              <a:gd name="T8" fmla="*/ 0 w 502"/>
              <a:gd name="T9" fmla="*/ 58039 h 472"/>
              <a:gd name="T10" fmla="*/ 0 w 502"/>
              <a:gd name="T11" fmla="*/ 110704 h 472"/>
              <a:gd name="T12" fmla="*/ 15867 w 502"/>
              <a:gd name="T13" fmla="*/ 126467 h 472"/>
              <a:gd name="T14" fmla="*/ 37143 w 502"/>
              <a:gd name="T15" fmla="*/ 126467 h 472"/>
              <a:gd name="T16" fmla="*/ 100972 w 502"/>
              <a:gd name="T17" fmla="*/ 168743 h 472"/>
              <a:gd name="T18" fmla="*/ 116839 w 502"/>
              <a:gd name="T19" fmla="*/ 152979 h 472"/>
              <a:gd name="T20" fmla="*/ 116839 w 502"/>
              <a:gd name="T21" fmla="*/ 15764 h 472"/>
              <a:gd name="T22" fmla="*/ 100972 w 502"/>
              <a:gd name="T23" fmla="*/ 0 h 472"/>
              <a:gd name="T24" fmla="*/ 37143 w 502"/>
              <a:gd name="T25" fmla="*/ 105688 h 472"/>
              <a:gd name="T26" fmla="*/ 37143 w 502"/>
              <a:gd name="T27" fmla="*/ 105688 h 472"/>
              <a:gd name="T28" fmla="*/ 32095 w 502"/>
              <a:gd name="T29" fmla="*/ 110704 h 472"/>
              <a:gd name="T30" fmla="*/ 21276 w 502"/>
              <a:gd name="T31" fmla="*/ 110704 h 472"/>
              <a:gd name="T32" fmla="*/ 15867 w 502"/>
              <a:gd name="T33" fmla="*/ 105688 h 472"/>
              <a:gd name="T34" fmla="*/ 15867 w 502"/>
              <a:gd name="T35" fmla="*/ 63413 h 472"/>
              <a:gd name="T36" fmla="*/ 21276 w 502"/>
              <a:gd name="T37" fmla="*/ 58039 h 472"/>
              <a:gd name="T38" fmla="*/ 32095 w 502"/>
              <a:gd name="T39" fmla="*/ 58039 h 472"/>
              <a:gd name="T40" fmla="*/ 37143 w 502"/>
              <a:gd name="T41" fmla="*/ 63413 h 472"/>
              <a:gd name="T42" fmla="*/ 37143 w 502"/>
              <a:gd name="T43" fmla="*/ 105688 h 472"/>
              <a:gd name="T44" fmla="*/ 100972 w 502"/>
              <a:gd name="T45" fmla="*/ 152979 h 472"/>
              <a:gd name="T46" fmla="*/ 100972 w 502"/>
              <a:gd name="T47" fmla="*/ 152979 h 472"/>
              <a:gd name="T48" fmla="*/ 53371 w 502"/>
              <a:gd name="T49" fmla="*/ 121452 h 472"/>
              <a:gd name="T50" fmla="*/ 53371 w 502"/>
              <a:gd name="T51" fmla="*/ 42275 h 472"/>
              <a:gd name="T52" fmla="*/ 100972 w 502"/>
              <a:gd name="T53" fmla="*/ 15764 h 472"/>
              <a:gd name="T54" fmla="*/ 100972 w 502"/>
              <a:gd name="T55" fmla="*/ 152979 h 472"/>
              <a:gd name="T56" fmla="*/ 138115 w 502"/>
              <a:gd name="T57" fmla="*/ 36901 h 472"/>
              <a:gd name="T58" fmla="*/ 138115 w 502"/>
              <a:gd name="T59" fmla="*/ 36901 h 472"/>
              <a:gd name="T60" fmla="*/ 138115 w 502"/>
              <a:gd name="T61" fmla="*/ 47649 h 472"/>
              <a:gd name="T62" fmla="*/ 164800 w 502"/>
              <a:gd name="T63" fmla="*/ 84551 h 472"/>
              <a:gd name="T64" fmla="*/ 138115 w 502"/>
              <a:gd name="T65" fmla="*/ 121452 h 472"/>
              <a:gd name="T66" fmla="*/ 138115 w 502"/>
              <a:gd name="T67" fmla="*/ 131841 h 472"/>
              <a:gd name="T68" fmla="*/ 180667 w 502"/>
              <a:gd name="T69" fmla="*/ 84551 h 472"/>
              <a:gd name="T70" fmla="*/ 138115 w 502"/>
              <a:gd name="T71" fmla="*/ 36901 h 4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3" name="Freeform 130"/>
          <p:cNvSpPr>
            <a:spLocks noChangeArrowheads="1"/>
          </p:cNvSpPr>
          <p:nvPr/>
        </p:nvSpPr>
        <p:spPr bwMode="auto">
          <a:xfrm>
            <a:off x="1410561" y="2997084"/>
            <a:ext cx="171391" cy="246496"/>
          </a:xfrm>
          <a:custGeom>
            <a:avLst/>
            <a:gdLst>
              <a:gd name="T0" fmla="*/ 101319 w 325"/>
              <a:gd name="T1" fmla="*/ 0 h 472"/>
              <a:gd name="T2" fmla="*/ 101319 w 325"/>
              <a:gd name="T3" fmla="*/ 0 h 472"/>
              <a:gd name="T4" fmla="*/ 37271 w 325"/>
              <a:gd name="T5" fmla="*/ 42275 h 472"/>
              <a:gd name="T6" fmla="*/ 15922 w 325"/>
              <a:gd name="T7" fmla="*/ 42275 h 472"/>
              <a:gd name="T8" fmla="*/ 0 w 325"/>
              <a:gd name="T9" fmla="*/ 58039 h 472"/>
              <a:gd name="T10" fmla="*/ 0 w 325"/>
              <a:gd name="T11" fmla="*/ 110704 h 472"/>
              <a:gd name="T12" fmla="*/ 15922 w 325"/>
              <a:gd name="T13" fmla="*/ 126467 h 472"/>
              <a:gd name="T14" fmla="*/ 37271 w 325"/>
              <a:gd name="T15" fmla="*/ 126467 h 472"/>
              <a:gd name="T16" fmla="*/ 101319 w 325"/>
              <a:gd name="T17" fmla="*/ 168743 h 472"/>
              <a:gd name="T18" fmla="*/ 117240 w 325"/>
              <a:gd name="T19" fmla="*/ 152979 h 472"/>
              <a:gd name="T20" fmla="*/ 117240 w 325"/>
              <a:gd name="T21" fmla="*/ 15764 h 472"/>
              <a:gd name="T22" fmla="*/ 101319 w 325"/>
              <a:gd name="T23" fmla="*/ 0 h 472"/>
              <a:gd name="T24" fmla="*/ 37271 w 325"/>
              <a:gd name="T25" fmla="*/ 105688 h 472"/>
              <a:gd name="T26" fmla="*/ 37271 w 325"/>
              <a:gd name="T27" fmla="*/ 105688 h 472"/>
              <a:gd name="T28" fmla="*/ 31843 w 325"/>
              <a:gd name="T29" fmla="*/ 110704 h 472"/>
              <a:gd name="T30" fmla="*/ 21349 w 325"/>
              <a:gd name="T31" fmla="*/ 110704 h 472"/>
              <a:gd name="T32" fmla="*/ 15922 w 325"/>
              <a:gd name="T33" fmla="*/ 105688 h 472"/>
              <a:gd name="T34" fmla="*/ 15922 w 325"/>
              <a:gd name="T35" fmla="*/ 63413 h 472"/>
              <a:gd name="T36" fmla="*/ 21349 w 325"/>
              <a:gd name="T37" fmla="*/ 58039 h 472"/>
              <a:gd name="T38" fmla="*/ 31843 w 325"/>
              <a:gd name="T39" fmla="*/ 58039 h 472"/>
              <a:gd name="T40" fmla="*/ 37271 w 325"/>
              <a:gd name="T41" fmla="*/ 63413 h 472"/>
              <a:gd name="T42" fmla="*/ 37271 w 325"/>
              <a:gd name="T43" fmla="*/ 105688 h 472"/>
              <a:gd name="T44" fmla="*/ 101319 w 325"/>
              <a:gd name="T45" fmla="*/ 152979 h 472"/>
              <a:gd name="T46" fmla="*/ 101319 w 325"/>
              <a:gd name="T47" fmla="*/ 152979 h 472"/>
              <a:gd name="T48" fmla="*/ 53192 w 325"/>
              <a:gd name="T49" fmla="*/ 121452 h 472"/>
              <a:gd name="T50" fmla="*/ 53192 w 325"/>
              <a:gd name="T51" fmla="*/ 42275 h 472"/>
              <a:gd name="T52" fmla="*/ 101319 w 325"/>
              <a:gd name="T53" fmla="*/ 15764 h 472"/>
              <a:gd name="T54" fmla="*/ 101319 w 325"/>
              <a:gd name="T55" fmla="*/ 152979 h 4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4" name="Freeform 131"/>
          <p:cNvSpPr>
            <a:spLocks noChangeArrowheads="1"/>
          </p:cNvSpPr>
          <p:nvPr/>
        </p:nvSpPr>
        <p:spPr bwMode="auto">
          <a:xfrm>
            <a:off x="846317" y="2956644"/>
            <a:ext cx="248422" cy="323525"/>
          </a:xfrm>
          <a:custGeom>
            <a:avLst/>
            <a:gdLst>
              <a:gd name="T0" fmla="*/ 132899 w 472"/>
              <a:gd name="T1" fmla="*/ 158122 h 619"/>
              <a:gd name="T2" fmla="*/ 132899 w 472"/>
              <a:gd name="T3" fmla="*/ 158122 h 619"/>
              <a:gd name="T4" fmla="*/ 85229 w 472"/>
              <a:gd name="T5" fmla="*/ 110793 h 619"/>
              <a:gd name="T6" fmla="*/ 37559 w 472"/>
              <a:gd name="T7" fmla="*/ 158122 h 619"/>
              <a:gd name="T8" fmla="*/ 85229 w 472"/>
              <a:gd name="T9" fmla="*/ 211188 h 619"/>
              <a:gd name="T10" fmla="*/ 132899 w 472"/>
              <a:gd name="T11" fmla="*/ 158122 h 619"/>
              <a:gd name="T12" fmla="*/ 85229 w 472"/>
              <a:gd name="T13" fmla="*/ 195053 h 619"/>
              <a:gd name="T14" fmla="*/ 85229 w 472"/>
              <a:gd name="T15" fmla="*/ 195053 h 619"/>
              <a:gd name="T16" fmla="*/ 48032 w 472"/>
              <a:gd name="T17" fmla="*/ 158122 h 619"/>
              <a:gd name="T18" fmla="*/ 85229 w 472"/>
              <a:gd name="T19" fmla="*/ 126570 h 619"/>
              <a:gd name="T20" fmla="*/ 122426 w 472"/>
              <a:gd name="T21" fmla="*/ 158122 h 619"/>
              <a:gd name="T22" fmla="*/ 85229 w 472"/>
              <a:gd name="T23" fmla="*/ 195053 h 619"/>
              <a:gd name="T24" fmla="*/ 143734 w 472"/>
              <a:gd name="T25" fmla="*/ 0 h 619"/>
              <a:gd name="T26" fmla="*/ 143734 w 472"/>
              <a:gd name="T27" fmla="*/ 0 h 619"/>
              <a:gd name="T28" fmla="*/ 26724 w 472"/>
              <a:gd name="T29" fmla="*/ 0 h 619"/>
              <a:gd name="T30" fmla="*/ 0 w 472"/>
              <a:gd name="T31" fmla="*/ 26174 h 619"/>
              <a:gd name="T32" fmla="*/ 0 w 472"/>
              <a:gd name="T33" fmla="*/ 195053 h 619"/>
              <a:gd name="T34" fmla="*/ 26724 w 472"/>
              <a:gd name="T35" fmla="*/ 221586 h 619"/>
              <a:gd name="T36" fmla="*/ 143734 w 472"/>
              <a:gd name="T37" fmla="*/ 221586 h 619"/>
              <a:gd name="T38" fmla="*/ 170097 w 472"/>
              <a:gd name="T39" fmla="*/ 195053 h 619"/>
              <a:gd name="T40" fmla="*/ 170097 w 472"/>
              <a:gd name="T41" fmla="*/ 26174 h 619"/>
              <a:gd name="T42" fmla="*/ 143734 w 472"/>
              <a:gd name="T43" fmla="*/ 0 h 619"/>
              <a:gd name="T44" fmla="*/ 154207 w 472"/>
              <a:gd name="T45" fmla="*/ 195053 h 619"/>
              <a:gd name="T46" fmla="*/ 154207 w 472"/>
              <a:gd name="T47" fmla="*/ 195053 h 619"/>
              <a:gd name="T48" fmla="*/ 143734 w 472"/>
              <a:gd name="T49" fmla="*/ 211188 h 619"/>
              <a:gd name="T50" fmla="*/ 85229 w 472"/>
              <a:gd name="T51" fmla="*/ 211188 h 619"/>
              <a:gd name="T52" fmla="*/ 26724 w 472"/>
              <a:gd name="T53" fmla="*/ 211188 h 619"/>
              <a:gd name="T54" fmla="*/ 16251 w 472"/>
              <a:gd name="T55" fmla="*/ 195053 h 619"/>
              <a:gd name="T56" fmla="*/ 16251 w 472"/>
              <a:gd name="T57" fmla="*/ 26174 h 619"/>
              <a:gd name="T58" fmla="*/ 26724 w 472"/>
              <a:gd name="T59" fmla="*/ 10398 h 619"/>
              <a:gd name="T60" fmla="*/ 143734 w 472"/>
              <a:gd name="T61" fmla="*/ 10398 h 619"/>
              <a:gd name="T62" fmla="*/ 154207 w 472"/>
              <a:gd name="T63" fmla="*/ 26174 h 619"/>
              <a:gd name="T64" fmla="*/ 154207 w 472"/>
              <a:gd name="T65" fmla="*/ 195053 h 619"/>
              <a:gd name="T66" fmla="*/ 85229 w 472"/>
              <a:gd name="T67" fmla="*/ 26174 h 619"/>
              <a:gd name="T68" fmla="*/ 85229 w 472"/>
              <a:gd name="T69" fmla="*/ 26174 h 619"/>
              <a:gd name="T70" fmla="*/ 48032 w 472"/>
              <a:gd name="T71" fmla="*/ 63106 h 619"/>
              <a:gd name="T72" fmla="*/ 85229 w 472"/>
              <a:gd name="T73" fmla="*/ 94658 h 619"/>
              <a:gd name="T74" fmla="*/ 122426 w 472"/>
              <a:gd name="T75" fmla="*/ 63106 h 619"/>
              <a:gd name="T76" fmla="*/ 85229 w 472"/>
              <a:gd name="T77" fmla="*/ 26174 h 619"/>
              <a:gd name="T78" fmla="*/ 85229 w 472"/>
              <a:gd name="T79" fmla="*/ 84260 h 619"/>
              <a:gd name="T80" fmla="*/ 85229 w 472"/>
              <a:gd name="T81" fmla="*/ 84260 h 619"/>
              <a:gd name="T82" fmla="*/ 63922 w 472"/>
              <a:gd name="T83" fmla="*/ 63106 h 619"/>
              <a:gd name="T84" fmla="*/ 85229 w 472"/>
              <a:gd name="T85" fmla="*/ 41951 h 619"/>
              <a:gd name="T86" fmla="*/ 106536 w 472"/>
              <a:gd name="T87" fmla="*/ 63106 h 619"/>
              <a:gd name="T88" fmla="*/ 85229 w 472"/>
              <a:gd name="T89" fmla="*/ 84260 h 6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5" name="Freeform 132"/>
          <p:cNvSpPr>
            <a:spLocks noChangeArrowheads="1"/>
          </p:cNvSpPr>
          <p:nvPr/>
        </p:nvSpPr>
        <p:spPr bwMode="auto">
          <a:xfrm>
            <a:off x="5626021" y="2417435"/>
            <a:ext cx="323525" cy="333154"/>
          </a:xfrm>
          <a:custGeom>
            <a:avLst/>
            <a:gdLst>
              <a:gd name="T0" fmla="*/ 190073 w 619"/>
              <a:gd name="T1" fmla="*/ 185652 h 634"/>
              <a:gd name="T2" fmla="*/ 190073 w 619"/>
              <a:gd name="T3" fmla="*/ 201874 h 634"/>
              <a:gd name="T4" fmla="*/ 190073 w 619"/>
              <a:gd name="T5" fmla="*/ 185652 h 634"/>
              <a:gd name="T6" fmla="*/ 31559 w 619"/>
              <a:gd name="T7" fmla="*/ 42538 h 634"/>
              <a:gd name="T8" fmla="*/ 31559 w 619"/>
              <a:gd name="T9" fmla="*/ 31723 h 634"/>
              <a:gd name="T10" fmla="*/ 31559 w 619"/>
              <a:gd name="T11" fmla="*/ 42538 h 634"/>
              <a:gd name="T12" fmla="*/ 31559 w 619"/>
              <a:gd name="T13" fmla="*/ 185652 h 634"/>
              <a:gd name="T14" fmla="*/ 31559 w 619"/>
              <a:gd name="T15" fmla="*/ 201874 h 634"/>
              <a:gd name="T16" fmla="*/ 31559 w 619"/>
              <a:gd name="T17" fmla="*/ 185652 h 634"/>
              <a:gd name="T18" fmla="*/ 110816 w 619"/>
              <a:gd name="T19" fmla="*/ 31723 h 634"/>
              <a:gd name="T20" fmla="*/ 110816 w 619"/>
              <a:gd name="T21" fmla="*/ 201874 h 634"/>
              <a:gd name="T22" fmla="*/ 110816 w 619"/>
              <a:gd name="T23" fmla="*/ 31723 h 634"/>
              <a:gd name="T24" fmla="*/ 110816 w 619"/>
              <a:gd name="T25" fmla="*/ 185652 h 634"/>
              <a:gd name="T26" fmla="*/ 110816 w 619"/>
              <a:gd name="T27" fmla="*/ 42538 h 634"/>
              <a:gd name="T28" fmla="*/ 110816 w 619"/>
              <a:gd name="T29" fmla="*/ 185652 h 634"/>
              <a:gd name="T30" fmla="*/ 110816 w 619"/>
              <a:gd name="T31" fmla="*/ 74261 h 634"/>
              <a:gd name="T32" fmla="*/ 110816 w 619"/>
              <a:gd name="T33" fmla="*/ 159336 h 634"/>
              <a:gd name="T34" fmla="*/ 110816 w 619"/>
              <a:gd name="T35" fmla="*/ 74261 h 634"/>
              <a:gd name="T36" fmla="*/ 110816 w 619"/>
              <a:gd name="T37" fmla="*/ 143475 h 634"/>
              <a:gd name="T38" fmla="*/ 110816 w 619"/>
              <a:gd name="T39" fmla="*/ 84715 h 634"/>
              <a:gd name="T40" fmla="*/ 110816 w 619"/>
              <a:gd name="T41" fmla="*/ 143475 h 634"/>
              <a:gd name="T42" fmla="*/ 195452 w 619"/>
              <a:gd name="T43" fmla="*/ 0 h 634"/>
              <a:gd name="T44" fmla="*/ 0 w 619"/>
              <a:gd name="T45" fmla="*/ 31723 h 634"/>
              <a:gd name="T46" fmla="*/ 26539 w 619"/>
              <a:gd name="T47" fmla="*/ 228190 h 634"/>
              <a:gd name="T48" fmla="*/ 221632 w 619"/>
              <a:gd name="T49" fmla="*/ 201874 h 634"/>
              <a:gd name="T50" fmla="*/ 195452 w 619"/>
              <a:gd name="T51" fmla="*/ 0 h 634"/>
              <a:gd name="T52" fmla="*/ 211232 w 619"/>
              <a:gd name="T53" fmla="*/ 201874 h 634"/>
              <a:gd name="T54" fmla="*/ 26539 w 619"/>
              <a:gd name="T55" fmla="*/ 212328 h 634"/>
              <a:gd name="T56" fmla="*/ 10400 w 619"/>
              <a:gd name="T57" fmla="*/ 31723 h 634"/>
              <a:gd name="T58" fmla="*/ 195452 w 619"/>
              <a:gd name="T59" fmla="*/ 15862 h 634"/>
              <a:gd name="T60" fmla="*/ 211232 w 619"/>
              <a:gd name="T61" fmla="*/ 201874 h 634"/>
              <a:gd name="T62" fmla="*/ 190073 w 619"/>
              <a:gd name="T63" fmla="*/ 31723 h 634"/>
              <a:gd name="T64" fmla="*/ 190073 w 619"/>
              <a:gd name="T65" fmla="*/ 42538 h 634"/>
              <a:gd name="T66" fmla="*/ 190073 w 619"/>
              <a:gd name="T67" fmla="*/ 31723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6" name="Freeform 133"/>
          <p:cNvSpPr>
            <a:spLocks noChangeArrowheads="1"/>
          </p:cNvSpPr>
          <p:nvPr/>
        </p:nvSpPr>
        <p:spPr bwMode="auto">
          <a:xfrm>
            <a:off x="5140733" y="2417435"/>
            <a:ext cx="223387" cy="333154"/>
          </a:xfrm>
          <a:custGeom>
            <a:avLst/>
            <a:gdLst>
              <a:gd name="T0" fmla="*/ 147907 w 428"/>
              <a:gd name="T1" fmla="*/ 52992 h 634"/>
              <a:gd name="T2" fmla="*/ 147907 w 428"/>
              <a:gd name="T3" fmla="*/ 52992 h 634"/>
              <a:gd name="T4" fmla="*/ 79146 w 428"/>
              <a:gd name="T5" fmla="*/ 0 h 634"/>
              <a:gd name="T6" fmla="*/ 10744 w 428"/>
              <a:gd name="T7" fmla="*/ 52992 h 634"/>
              <a:gd name="T8" fmla="*/ 0 w 428"/>
              <a:gd name="T9" fmla="*/ 63807 h 634"/>
              <a:gd name="T10" fmla="*/ 0 w 428"/>
              <a:gd name="T11" fmla="*/ 79668 h 634"/>
              <a:gd name="T12" fmla="*/ 16116 w 428"/>
              <a:gd name="T13" fmla="*/ 95530 h 634"/>
              <a:gd name="T14" fmla="*/ 16116 w 428"/>
              <a:gd name="T15" fmla="*/ 95530 h 634"/>
              <a:gd name="T16" fmla="*/ 37245 w 428"/>
              <a:gd name="T17" fmla="*/ 116798 h 634"/>
              <a:gd name="T18" fmla="*/ 47631 w 428"/>
              <a:gd name="T19" fmla="*/ 212328 h 634"/>
              <a:gd name="T20" fmla="*/ 63389 w 428"/>
              <a:gd name="T21" fmla="*/ 228190 h 634"/>
              <a:gd name="T22" fmla="*/ 89890 w 428"/>
              <a:gd name="T23" fmla="*/ 228190 h 634"/>
              <a:gd name="T24" fmla="*/ 105648 w 428"/>
              <a:gd name="T25" fmla="*/ 212328 h 634"/>
              <a:gd name="T26" fmla="*/ 121406 w 428"/>
              <a:gd name="T27" fmla="*/ 116798 h 634"/>
              <a:gd name="T28" fmla="*/ 142535 w 428"/>
              <a:gd name="T29" fmla="*/ 95530 h 634"/>
              <a:gd name="T30" fmla="*/ 142535 w 428"/>
              <a:gd name="T31" fmla="*/ 95530 h 634"/>
              <a:gd name="T32" fmla="*/ 152921 w 428"/>
              <a:gd name="T33" fmla="*/ 79668 h 634"/>
              <a:gd name="T34" fmla="*/ 152921 w 428"/>
              <a:gd name="T35" fmla="*/ 63807 h 634"/>
              <a:gd name="T36" fmla="*/ 147907 w 428"/>
              <a:gd name="T37" fmla="*/ 52992 h 634"/>
              <a:gd name="T38" fmla="*/ 79146 w 428"/>
              <a:gd name="T39" fmla="*/ 15862 h 634"/>
              <a:gd name="T40" fmla="*/ 79146 w 428"/>
              <a:gd name="T41" fmla="*/ 15862 h 634"/>
              <a:gd name="T42" fmla="*/ 131791 w 428"/>
              <a:gd name="T43" fmla="*/ 52992 h 634"/>
              <a:gd name="T44" fmla="*/ 21130 w 428"/>
              <a:gd name="T45" fmla="*/ 52992 h 634"/>
              <a:gd name="T46" fmla="*/ 79146 w 428"/>
              <a:gd name="T47" fmla="*/ 15862 h 634"/>
              <a:gd name="T48" fmla="*/ 89890 w 428"/>
              <a:gd name="T49" fmla="*/ 201874 h 634"/>
              <a:gd name="T50" fmla="*/ 89890 w 428"/>
              <a:gd name="T51" fmla="*/ 201874 h 634"/>
              <a:gd name="T52" fmla="*/ 84518 w 428"/>
              <a:gd name="T53" fmla="*/ 212328 h 634"/>
              <a:gd name="T54" fmla="*/ 68761 w 428"/>
              <a:gd name="T55" fmla="*/ 212328 h 634"/>
              <a:gd name="T56" fmla="*/ 63389 w 428"/>
              <a:gd name="T57" fmla="*/ 201874 h 634"/>
              <a:gd name="T58" fmla="*/ 47631 w 428"/>
              <a:gd name="T59" fmla="*/ 122206 h 634"/>
              <a:gd name="T60" fmla="*/ 79146 w 428"/>
              <a:gd name="T61" fmla="*/ 127253 h 634"/>
              <a:gd name="T62" fmla="*/ 105648 w 428"/>
              <a:gd name="T63" fmla="*/ 122206 h 634"/>
              <a:gd name="T64" fmla="*/ 89890 w 428"/>
              <a:gd name="T65" fmla="*/ 201874 h 634"/>
              <a:gd name="T66" fmla="*/ 79146 w 428"/>
              <a:gd name="T67" fmla="*/ 116798 h 634"/>
              <a:gd name="T68" fmla="*/ 79146 w 428"/>
              <a:gd name="T69" fmla="*/ 116798 h 634"/>
              <a:gd name="T70" fmla="*/ 31873 w 428"/>
              <a:gd name="T71" fmla="*/ 95530 h 634"/>
              <a:gd name="T72" fmla="*/ 121406 w 428"/>
              <a:gd name="T73" fmla="*/ 95530 h 634"/>
              <a:gd name="T74" fmla="*/ 79146 w 428"/>
              <a:gd name="T75" fmla="*/ 116798 h 634"/>
              <a:gd name="T76" fmla="*/ 131791 w 428"/>
              <a:gd name="T77" fmla="*/ 79668 h 634"/>
              <a:gd name="T78" fmla="*/ 131791 w 428"/>
              <a:gd name="T79" fmla="*/ 79668 h 634"/>
              <a:gd name="T80" fmla="*/ 21130 w 428"/>
              <a:gd name="T81" fmla="*/ 79668 h 634"/>
              <a:gd name="T82" fmla="*/ 16116 w 428"/>
              <a:gd name="T83" fmla="*/ 74261 h 634"/>
              <a:gd name="T84" fmla="*/ 21130 w 428"/>
              <a:gd name="T85" fmla="*/ 63807 h 634"/>
              <a:gd name="T86" fmla="*/ 131791 w 428"/>
              <a:gd name="T87" fmla="*/ 63807 h 634"/>
              <a:gd name="T88" fmla="*/ 142535 w 428"/>
              <a:gd name="T89" fmla="*/ 74261 h 634"/>
              <a:gd name="T90" fmla="*/ 131791 w 428"/>
              <a:gd name="T91" fmla="*/ 79668 h 6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7" name="Freeform 134"/>
          <p:cNvSpPr>
            <a:spLocks noChangeArrowheads="1"/>
          </p:cNvSpPr>
          <p:nvPr/>
        </p:nvSpPr>
        <p:spPr bwMode="auto">
          <a:xfrm>
            <a:off x="4553380" y="2417435"/>
            <a:ext cx="333154" cy="333154"/>
          </a:xfrm>
          <a:custGeom>
            <a:avLst/>
            <a:gdLst>
              <a:gd name="T0" fmla="*/ 212011 w 634"/>
              <a:gd name="T1" fmla="*/ 105984 h 634"/>
              <a:gd name="T2" fmla="*/ 111414 w 634"/>
              <a:gd name="T3" fmla="*/ 0 h 634"/>
              <a:gd name="T4" fmla="*/ 15865 w 634"/>
              <a:gd name="T5" fmla="*/ 105984 h 634"/>
              <a:gd name="T6" fmla="*/ 0 w 634"/>
              <a:gd name="T7" fmla="*/ 169790 h 634"/>
              <a:gd name="T8" fmla="*/ 58411 w 634"/>
              <a:gd name="T9" fmla="*/ 201874 h 634"/>
              <a:gd name="T10" fmla="*/ 84732 w 634"/>
              <a:gd name="T11" fmla="*/ 127253 h 634"/>
              <a:gd name="T12" fmla="*/ 26321 w 634"/>
              <a:gd name="T13" fmla="*/ 100937 h 634"/>
              <a:gd name="T14" fmla="*/ 196146 w 634"/>
              <a:gd name="T15" fmla="*/ 100937 h 634"/>
              <a:gd name="T16" fmla="*/ 143144 w 634"/>
              <a:gd name="T17" fmla="*/ 127253 h 634"/>
              <a:gd name="T18" fmla="*/ 169825 w 634"/>
              <a:gd name="T19" fmla="*/ 201874 h 634"/>
              <a:gd name="T20" fmla="*/ 185690 w 634"/>
              <a:gd name="T21" fmla="*/ 222782 h 634"/>
              <a:gd name="T22" fmla="*/ 196146 w 634"/>
              <a:gd name="T23" fmla="*/ 222782 h 634"/>
              <a:gd name="T24" fmla="*/ 228236 w 634"/>
              <a:gd name="T25" fmla="*/ 169790 h 634"/>
              <a:gd name="T26" fmla="*/ 212011 w 634"/>
              <a:gd name="T27" fmla="*/ 105984 h 634"/>
              <a:gd name="T28" fmla="*/ 47594 w 634"/>
              <a:gd name="T29" fmla="*/ 116798 h 634"/>
              <a:gd name="T30" fmla="*/ 68868 w 634"/>
              <a:gd name="T31" fmla="*/ 127253 h 634"/>
              <a:gd name="T32" fmla="*/ 58411 w 634"/>
              <a:gd name="T33" fmla="*/ 185652 h 634"/>
              <a:gd name="T34" fmla="*/ 42186 w 634"/>
              <a:gd name="T35" fmla="*/ 148521 h 634"/>
              <a:gd name="T36" fmla="*/ 31730 w 634"/>
              <a:gd name="T37" fmla="*/ 116798 h 634"/>
              <a:gd name="T38" fmla="*/ 26321 w 634"/>
              <a:gd name="T39" fmla="*/ 148521 h 634"/>
              <a:gd name="T40" fmla="*/ 26321 w 634"/>
              <a:gd name="T41" fmla="*/ 185652 h 634"/>
              <a:gd name="T42" fmla="*/ 15865 w 634"/>
              <a:gd name="T43" fmla="*/ 127253 h 634"/>
              <a:gd name="T44" fmla="*/ 31730 w 634"/>
              <a:gd name="T45" fmla="*/ 116798 h 634"/>
              <a:gd name="T46" fmla="*/ 174873 w 634"/>
              <a:gd name="T47" fmla="*/ 185652 h 634"/>
              <a:gd name="T48" fmla="*/ 153600 w 634"/>
              <a:gd name="T49" fmla="*/ 169790 h 634"/>
              <a:gd name="T50" fmla="*/ 169825 w 634"/>
              <a:gd name="T51" fmla="*/ 116798 h 634"/>
              <a:gd name="T52" fmla="*/ 185690 w 634"/>
              <a:gd name="T53" fmla="*/ 148521 h 634"/>
              <a:gd name="T54" fmla="*/ 212011 w 634"/>
              <a:gd name="T55" fmla="*/ 169790 h 634"/>
              <a:gd name="T56" fmla="*/ 196146 w 634"/>
              <a:gd name="T57" fmla="*/ 185652 h 634"/>
              <a:gd name="T58" fmla="*/ 196146 w 634"/>
              <a:gd name="T59" fmla="*/ 148521 h 634"/>
              <a:gd name="T60" fmla="*/ 196146 w 634"/>
              <a:gd name="T61" fmla="*/ 116798 h 634"/>
              <a:gd name="T62" fmla="*/ 212011 w 634"/>
              <a:gd name="T63" fmla="*/ 169790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8" name="Freeform 135"/>
          <p:cNvSpPr>
            <a:spLocks noChangeArrowheads="1"/>
          </p:cNvSpPr>
          <p:nvPr/>
        </p:nvSpPr>
        <p:spPr bwMode="auto">
          <a:xfrm>
            <a:off x="4027651" y="2417435"/>
            <a:ext cx="310046" cy="333154"/>
          </a:xfrm>
          <a:custGeom>
            <a:avLst/>
            <a:gdLst>
              <a:gd name="T0" fmla="*/ 164703 w 589"/>
              <a:gd name="T1" fmla="*/ 127253 h 634"/>
              <a:gd name="T2" fmla="*/ 164703 w 589"/>
              <a:gd name="T3" fmla="*/ 84715 h 634"/>
              <a:gd name="T4" fmla="*/ 164703 w 589"/>
              <a:gd name="T5" fmla="*/ 127253 h 634"/>
              <a:gd name="T6" fmla="*/ 153868 w 589"/>
              <a:gd name="T7" fmla="*/ 100937 h 634"/>
              <a:gd name="T8" fmla="*/ 170121 w 589"/>
              <a:gd name="T9" fmla="*/ 116798 h 634"/>
              <a:gd name="T10" fmla="*/ 153868 w 589"/>
              <a:gd name="T11" fmla="*/ 100937 h 634"/>
              <a:gd name="T12" fmla="*/ 164703 w 589"/>
              <a:gd name="T13" fmla="*/ 185652 h 634"/>
              <a:gd name="T14" fmla="*/ 164703 w 589"/>
              <a:gd name="T15" fmla="*/ 143475 h 634"/>
              <a:gd name="T16" fmla="*/ 164703 w 589"/>
              <a:gd name="T17" fmla="*/ 185652 h 634"/>
              <a:gd name="T18" fmla="*/ 153868 w 589"/>
              <a:gd name="T19" fmla="*/ 159336 h 634"/>
              <a:gd name="T20" fmla="*/ 170121 w 589"/>
              <a:gd name="T21" fmla="*/ 169790 h 634"/>
              <a:gd name="T22" fmla="*/ 153868 w 589"/>
              <a:gd name="T23" fmla="*/ 159336 h 634"/>
              <a:gd name="T24" fmla="*/ 186014 w 589"/>
              <a:gd name="T25" fmla="*/ 0 h 634"/>
              <a:gd name="T26" fmla="*/ 0 w 589"/>
              <a:gd name="T27" fmla="*/ 31723 h 634"/>
              <a:gd name="T28" fmla="*/ 26367 w 589"/>
              <a:gd name="T29" fmla="*/ 228190 h 634"/>
              <a:gd name="T30" fmla="*/ 212381 w 589"/>
              <a:gd name="T31" fmla="*/ 201874 h 634"/>
              <a:gd name="T32" fmla="*/ 186014 w 589"/>
              <a:gd name="T33" fmla="*/ 0 h 634"/>
              <a:gd name="T34" fmla="*/ 196488 w 589"/>
              <a:gd name="T35" fmla="*/ 201874 h 634"/>
              <a:gd name="T36" fmla="*/ 26367 w 589"/>
              <a:gd name="T37" fmla="*/ 212328 h 634"/>
              <a:gd name="T38" fmla="*/ 15892 w 589"/>
              <a:gd name="T39" fmla="*/ 58399 h 634"/>
              <a:gd name="T40" fmla="*/ 196488 w 589"/>
              <a:gd name="T41" fmla="*/ 201874 h 634"/>
              <a:gd name="T42" fmla="*/ 196488 w 589"/>
              <a:gd name="T43" fmla="*/ 42538 h 634"/>
              <a:gd name="T44" fmla="*/ 15892 w 589"/>
              <a:gd name="T45" fmla="*/ 31723 h 634"/>
              <a:gd name="T46" fmla="*/ 186014 w 589"/>
              <a:gd name="T47" fmla="*/ 15862 h 634"/>
              <a:gd name="T48" fmla="*/ 196488 w 589"/>
              <a:gd name="T49" fmla="*/ 42538 h 634"/>
              <a:gd name="T50" fmla="*/ 106190 w 589"/>
              <a:gd name="T51" fmla="*/ 127253 h 634"/>
              <a:gd name="T52" fmla="*/ 106190 w 589"/>
              <a:gd name="T53" fmla="*/ 84715 h 634"/>
              <a:gd name="T54" fmla="*/ 106190 w 589"/>
              <a:gd name="T55" fmla="*/ 127253 h 634"/>
              <a:gd name="T56" fmla="*/ 100773 w 589"/>
              <a:gd name="T57" fmla="*/ 100937 h 634"/>
              <a:gd name="T58" fmla="*/ 111608 w 589"/>
              <a:gd name="T59" fmla="*/ 116798 h 634"/>
              <a:gd name="T60" fmla="*/ 100773 w 589"/>
              <a:gd name="T61" fmla="*/ 100937 h 634"/>
              <a:gd name="T62" fmla="*/ 47677 w 589"/>
              <a:gd name="T63" fmla="*/ 127253 h 634"/>
              <a:gd name="T64" fmla="*/ 47677 w 589"/>
              <a:gd name="T65" fmla="*/ 84715 h 634"/>
              <a:gd name="T66" fmla="*/ 47677 w 589"/>
              <a:gd name="T67" fmla="*/ 127253 h 634"/>
              <a:gd name="T68" fmla="*/ 42259 w 589"/>
              <a:gd name="T69" fmla="*/ 100937 h 634"/>
              <a:gd name="T70" fmla="*/ 58513 w 589"/>
              <a:gd name="T71" fmla="*/ 116798 h 634"/>
              <a:gd name="T72" fmla="*/ 42259 w 589"/>
              <a:gd name="T73" fmla="*/ 100937 h 634"/>
              <a:gd name="T74" fmla="*/ 106190 w 589"/>
              <a:gd name="T75" fmla="*/ 185652 h 634"/>
              <a:gd name="T76" fmla="*/ 106190 w 589"/>
              <a:gd name="T77" fmla="*/ 143475 h 634"/>
              <a:gd name="T78" fmla="*/ 106190 w 589"/>
              <a:gd name="T79" fmla="*/ 185652 h 634"/>
              <a:gd name="T80" fmla="*/ 100773 w 589"/>
              <a:gd name="T81" fmla="*/ 159336 h 634"/>
              <a:gd name="T82" fmla="*/ 111608 w 589"/>
              <a:gd name="T83" fmla="*/ 169790 h 634"/>
              <a:gd name="T84" fmla="*/ 100773 w 589"/>
              <a:gd name="T85" fmla="*/ 159336 h 634"/>
              <a:gd name="T86" fmla="*/ 47677 w 589"/>
              <a:gd name="T87" fmla="*/ 185652 h 634"/>
              <a:gd name="T88" fmla="*/ 47677 w 589"/>
              <a:gd name="T89" fmla="*/ 143475 h 634"/>
              <a:gd name="T90" fmla="*/ 47677 w 589"/>
              <a:gd name="T91" fmla="*/ 185652 h 634"/>
              <a:gd name="T92" fmla="*/ 42259 w 589"/>
              <a:gd name="T93" fmla="*/ 159336 h 634"/>
              <a:gd name="T94" fmla="*/ 58513 w 589"/>
              <a:gd name="T95" fmla="*/ 169790 h 634"/>
              <a:gd name="T96" fmla="*/ 42259 w 589"/>
              <a:gd name="T97" fmla="*/ 159336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9" name="Freeform 136"/>
          <p:cNvSpPr>
            <a:spLocks noChangeArrowheads="1"/>
          </p:cNvSpPr>
          <p:nvPr/>
        </p:nvSpPr>
        <p:spPr bwMode="auto">
          <a:xfrm>
            <a:off x="3478812" y="2417435"/>
            <a:ext cx="333154" cy="333154"/>
          </a:xfrm>
          <a:custGeom>
            <a:avLst/>
            <a:gdLst>
              <a:gd name="T0" fmla="*/ 180642 w 634"/>
              <a:gd name="T1" fmla="*/ 84715 h 634"/>
              <a:gd name="T2" fmla="*/ 180642 w 634"/>
              <a:gd name="T3" fmla="*/ 127253 h 634"/>
              <a:gd name="T4" fmla="*/ 180642 w 634"/>
              <a:gd name="T5" fmla="*/ 84715 h 634"/>
              <a:gd name="T6" fmla="*/ 186051 w 634"/>
              <a:gd name="T7" fmla="*/ 116798 h 634"/>
              <a:gd name="T8" fmla="*/ 169825 w 634"/>
              <a:gd name="T9" fmla="*/ 100937 h 634"/>
              <a:gd name="T10" fmla="*/ 186051 w 634"/>
              <a:gd name="T11" fmla="*/ 116798 h 634"/>
              <a:gd name="T12" fmla="*/ 191098 w 634"/>
              <a:gd name="T13" fmla="*/ 185652 h 634"/>
              <a:gd name="T14" fmla="*/ 159369 w 634"/>
              <a:gd name="T15" fmla="*/ 191059 h 634"/>
              <a:gd name="T16" fmla="*/ 191098 w 634"/>
              <a:gd name="T17" fmla="*/ 201874 h 634"/>
              <a:gd name="T18" fmla="*/ 191098 w 634"/>
              <a:gd name="T19" fmla="*/ 185652 h 634"/>
              <a:gd name="T20" fmla="*/ 127639 w 634"/>
              <a:gd name="T21" fmla="*/ 84715 h 634"/>
              <a:gd name="T22" fmla="*/ 32090 w 634"/>
              <a:gd name="T23" fmla="*/ 100937 h 634"/>
              <a:gd name="T24" fmla="*/ 42546 w 634"/>
              <a:gd name="T25" fmla="*/ 201874 h 634"/>
              <a:gd name="T26" fmla="*/ 143504 w 634"/>
              <a:gd name="T27" fmla="*/ 185652 h 634"/>
              <a:gd name="T28" fmla="*/ 127639 w 634"/>
              <a:gd name="T29" fmla="*/ 84715 h 634"/>
              <a:gd name="T30" fmla="*/ 127639 w 634"/>
              <a:gd name="T31" fmla="*/ 180605 h 634"/>
              <a:gd name="T32" fmla="*/ 53363 w 634"/>
              <a:gd name="T33" fmla="*/ 185652 h 634"/>
              <a:gd name="T34" fmla="*/ 42546 w 634"/>
              <a:gd name="T35" fmla="*/ 105984 h 634"/>
              <a:gd name="T36" fmla="*/ 122231 w 634"/>
              <a:gd name="T37" fmla="*/ 100937 h 634"/>
              <a:gd name="T38" fmla="*/ 127639 w 634"/>
              <a:gd name="T39" fmla="*/ 180605 h 634"/>
              <a:gd name="T40" fmla="*/ 191098 w 634"/>
              <a:gd name="T41" fmla="*/ 164383 h 634"/>
              <a:gd name="T42" fmla="*/ 159369 w 634"/>
              <a:gd name="T43" fmla="*/ 169790 h 634"/>
              <a:gd name="T44" fmla="*/ 191098 w 634"/>
              <a:gd name="T45" fmla="*/ 180605 h 634"/>
              <a:gd name="T46" fmla="*/ 191098 w 634"/>
              <a:gd name="T47" fmla="*/ 164383 h 634"/>
              <a:gd name="T48" fmla="*/ 201915 w 634"/>
              <a:gd name="T49" fmla="*/ 58399 h 634"/>
              <a:gd name="T50" fmla="*/ 196507 w 634"/>
              <a:gd name="T51" fmla="*/ 15862 h 634"/>
              <a:gd name="T52" fmla="*/ 191098 w 634"/>
              <a:gd name="T53" fmla="*/ 5407 h 634"/>
              <a:gd name="T54" fmla="*/ 42546 w 634"/>
              <a:gd name="T55" fmla="*/ 5407 h 634"/>
              <a:gd name="T56" fmla="*/ 32090 w 634"/>
              <a:gd name="T57" fmla="*/ 15862 h 634"/>
              <a:gd name="T58" fmla="*/ 32090 w 634"/>
              <a:gd name="T59" fmla="*/ 58399 h 634"/>
              <a:gd name="T60" fmla="*/ 0 w 634"/>
              <a:gd name="T61" fmla="*/ 201874 h 634"/>
              <a:gd name="T62" fmla="*/ 201915 w 634"/>
              <a:gd name="T63" fmla="*/ 228190 h 634"/>
              <a:gd name="T64" fmla="*/ 228236 w 634"/>
              <a:gd name="T65" fmla="*/ 84715 h 634"/>
              <a:gd name="T66" fmla="*/ 212372 w 634"/>
              <a:gd name="T67" fmla="*/ 201874 h 634"/>
              <a:gd name="T68" fmla="*/ 201915 w 634"/>
              <a:gd name="T69" fmla="*/ 212328 h 634"/>
              <a:gd name="T70" fmla="*/ 16225 w 634"/>
              <a:gd name="T71" fmla="*/ 201874 h 634"/>
              <a:gd name="T72" fmla="*/ 32090 w 634"/>
              <a:gd name="T73" fmla="*/ 74261 h 634"/>
              <a:gd name="T74" fmla="*/ 212372 w 634"/>
              <a:gd name="T75" fmla="*/ 8471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0" name="Freeform 137"/>
          <p:cNvSpPr>
            <a:spLocks noChangeArrowheads="1"/>
          </p:cNvSpPr>
          <p:nvPr/>
        </p:nvSpPr>
        <p:spPr bwMode="auto">
          <a:xfrm>
            <a:off x="2947307" y="2440543"/>
            <a:ext cx="333154" cy="286936"/>
          </a:xfrm>
          <a:custGeom>
            <a:avLst/>
            <a:gdLst>
              <a:gd name="T0" fmla="*/ 79684 w 634"/>
              <a:gd name="T1" fmla="*/ 85082 h 546"/>
              <a:gd name="T2" fmla="*/ 79684 w 634"/>
              <a:gd name="T3" fmla="*/ 85082 h 546"/>
              <a:gd name="T4" fmla="*/ 37138 w 634"/>
              <a:gd name="T5" fmla="*/ 85082 h 546"/>
              <a:gd name="T6" fmla="*/ 26321 w 634"/>
              <a:gd name="T7" fmla="*/ 90130 h 546"/>
              <a:gd name="T8" fmla="*/ 37138 w 634"/>
              <a:gd name="T9" fmla="*/ 100945 h 546"/>
              <a:gd name="T10" fmla="*/ 79684 w 634"/>
              <a:gd name="T11" fmla="*/ 100945 h 546"/>
              <a:gd name="T12" fmla="*/ 84732 w 634"/>
              <a:gd name="T13" fmla="*/ 90130 h 546"/>
              <a:gd name="T14" fmla="*/ 79684 w 634"/>
              <a:gd name="T15" fmla="*/ 85082 h 546"/>
              <a:gd name="T16" fmla="*/ 79684 w 634"/>
              <a:gd name="T17" fmla="*/ 143486 h 546"/>
              <a:gd name="T18" fmla="*/ 79684 w 634"/>
              <a:gd name="T19" fmla="*/ 143486 h 546"/>
              <a:gd name="T20" fmla="*/ 37138 w 634"/>
              <a:gd name="T21" fmla="*/ 143486 h 546"/>
              <a:gd name="T22" fmla="*/ 26321 w 634"/>
              <a:gd name="T23" fmla="*/ 148534 h 546"/>
              <a:gd name="T24" fmla="*/ 37138 w 634"/>
              <a:gd name="T25" fmla="*/ 153941 h 546"/>
              <a:gd name="T26" fmla="*/ 79684 w 634"/>
              <a:gd name="T27" fmla="*/ 153941 h 546"/>
              <a:gd name="T28" fmla="*/ 84732 w 634"/>
              <a:gd name="T29" fmla="*/ 148534 h 546"/>
              <a:gd name="T30" fmla="*/ 79684 w 634"/>
              <a:gd name="T31" fmla="*/ 143486 h 546"/>
              <a:gd name="T32" fmla="*/ 79684 w 634"/>
              <a:gd name="T33" fmla="*/ 111400 h 546"/>
              <a:gd name="T34" fmla="*/ 79684 w 634"/>
              <a:gd name="T35" fmla="*/ 111400 h 546"/>
              <a:gd name="T36" fmla="*/ 37138 w 634"/>
              <a:gd name="T37" fmla="*/ 111400 h 546"/>
              <a:gd name="T38" fmla="*/ 26321 w 634"/>
              <a:gd name="T39" fmla="*/ 122216 h 546"/>
              <a:gd name="T40" fmla="*/ 37138 w 634"/>
              <a:gd name="T41" fmla="*/ 127623 h 546"/>
              <a:gd name="T42" fmla="*/ 79684 w 634"/>
              <a:gd name="T43" fmla="*/ 127623 h 546"/>
              <a:gd name="T44" fmla="*/ 84732 w 634"/>
              <a:gd name="T45" fmla="*/ 122216 h 546"/>
              <a:gd name="T46" fmla="*/ 79684 w 634"/>
              <a:gd name="T47" fmla="*/ 111400 h 546"/>
              <a:gd name="T48" fmla="*/ 148552 w 634"/>
              <a:gd name="T49" fmla="*/ 79675 h 546"/>
              <a:gd name="T50" fmla="*/ 148552 w 634"/>
              <a:gd name="T51" fmla="*/ 79675 h 546"/>
              <a:gd name="T52" fmla="*/ 106006 w 634"/>
              <a:gd name="T53" fmla="*/ 122216 h 546"/>
              <a:gd name="T54" fmla="*/ 148552 w 634"/>
              <a:gd name="T55" fmla="*/ 164757 h 546"/>
              <a:gd name="T56" fmla="*/ 191098 w 634"/>
              <a:gd name="T57" fmla="*/ 122216 h 546"/>
              <a:gd name="T58" fmla="*/ 148552 w 634"/>
              <a:gd name="T59" fmla="*/ 79675 h 546"/>
              <a:gd name="T60" fmla="*/ 148552 w 634"/>
              <a:gd name="T61" fmla="*/ 148534 h 546"/>
              <a:gd name="T62" fmla="*/ 148552 w 634"/>
              <a:gd name="T63" fmla="*/ 148534 h 546"/>
              <a:gd name="T64" fmla="*/ 121870 w 634"/>
              <a:gd name="T65" fmla="*/ 122216 h 546"/>
              <a:gd name="T66" fmla="*/ 148552 w 634"/>
              <a:gd name="T67" fmla="*/ 90130 h 546"/>
              <a:gd name="T68" fmla="*/ 174873 w 634"/>
              <a:gd name="T69" fmla="*/ 122216 h 546"/>
              <a:gd name="T70" fmla="*/ 148552 w 634"/>
              <a:gd name="T71" fmla="*/ 148534 h 546"/>
              <a:gd name="T72" fmla="*/ 196146 w 634"/>
              <a:gd name="T73" fmla="*/ 42541 h 546"/>
              <a:gd name="T74" fmla="*/ 196146 w 634"/>
              <a:gd name="T75" fmla="*/ 42541 h 546"/>
              <a:gd name="T76" fmla="*/ 185690 w 634"/>
              <a:gd name="T77" fmla="*/ 42541 h 546"/>
              <a:gd name="T78" fmla="*/ 106006 w 634"/>
              <a:gd name="T79" fmla="*/ 0 h 546"/>
              <a:gd name="T80" fmla="*/ 100597 w 634"/>
              <a:gd name="T81" fmla="*/ 5408 h 546"/>
              <a:gd name="T82" fmla="*/ 100597 w 634"/>
              <a:gd name="T83" fmla="*/ 10816 h 546"/>
              <a:gd name="T84" fmla="*/ 153600 w 634"/>
              <a:gd name="T85" fmla="*/ 42541 h 546"/>
              <a:gd name="T86" fmla="*/ 26321 w 634"/>
              <a:gd name="T87" fmla="*/ 42541 h 546"/>
              <a:gd name="T88" fmla="*/ 0 w 634"/>
              <a:gd name="T89" fmla="*/ 68859 h 546"/>
              <a:gd name="T90" fmla="*/ 0 w 634"/>
              <a:gd name="T91" fmla="*/ 169804 h 546"/>
              <a:gd name="T92" fmla="*/ 26321 w 634"/>
              <a:gd name="T93" fmla="*/ 196482 h 546"/>
              <a:gd name="T94" fmla="*/ 196146 w 634"/>
              <a:gd name="T95" fmla="*/ 196482 h 546"/>
              <a:gd name="T96" fmla="*/ 228236 w 634"/>
              <a:gd name="T97" fmla="*/ 169804 h 546"/>
              <a:gd name="T98" fmla="*/ 228236 w 634"/>
              <a:gd name="T99" fmla="*/ 68859 h 546"/>
              <a:gd name="T100" fmla="*/ 196146 w 634"/>
              <a:gd name="T101" fmla="*/ 42541 h 546"/>
              <a:gd name="T102" fmla="*/ 212011 w 634"/>
              <a:gd name="T103" fmla="*/ 169804 h 546"/>
              <a:gd name="T104" fmla="*/ 212011 w 634"/>
              <a:gd name="T105" fmla="*/ 169804 h 546"/>
              <a:gd name="T106" fmla="*/ 196146 w 634"/>
              <a:gd name="T107" fmla="*/ 186027 h 546"/>
              <a:gd name="T108" fmla="*/ 26321 w 634"/>
              <a:gd name="T109" fmla="*/ 186027 h 546"/>
              <a:gd name="T110" fmla="*/ 15865 w 634"/>
              <a:gd name="T111" fmla="*/ 169804 h 546"/>
              <a:gd name="T112" fmla="*/ 15865 w 634"/>
              <a:gd name="T113" fmla="*/ 68859 h 546"/>
              <a:gd name="T114" fmla="*/ 26321 w 634"/>
              <a:gd name="T115" fmla="*/ 58404 h 546"/>
              <a:gd name="T116" fmla="*/ 196146 w 634"/>
              <a:gd name="T117" fmla="*/ 58404 h 546"/>
              <a:gd name="T118" fmla="*/ 212011 w 634"/>
              <a:gd name="T119" fmla="*/ 68859 h 546"/>
              <a:gd name="T120" fmla="*/ 212011 w 634"/>
              <a:gd name="T121" fmla="*/ 169804 h 5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1" name="Freeform 138"/>
          <p:cNvSpPr>
            <a:spLocks noChangeArrowheads="1"/>
          </p:cNvSpPr>
          <p:nvPr/>
        </p:nvSpPr>
        <p:spPr bwMode="auto">
          <a:xfrm>
            <a:off x="2452390" y="2430916"/>
            <a:ext cx="246496" cy="310046"/>
          </a:xfrm>
          <a:custGeom>
            <a:avLst/>
            <a:gdLst>
              <a:gd name="T0" fmla="*/ 142317 w 473"/>
              <a:gd name="T1" fmla="*/ 0 h 589"/>
              <a:gd name="T2" fmla="*/ 0 w 473"/>
              <a:gd name="T3" fmla="*/ 26361 h 589"/>
              <a:gd name="T4" fmla="*/ 26461 w 473"/>
              <a:gd name="T5" fmla="*/ 212336 h 589"/>
              <a:gd name="T6" fmla="*/ 168778 w 473"/>
              <a:gd name="T7" fmla="*/ 212336 h 589"/>
              <a:gd name="T8" fmla="*/ 142317 w 473"/>
              <a:gd name="T9" fmla="*/ 0 h 589"/>
              <a:gd name="T10" fmla="*/ 26461 w 473"/>
              <a:gd name="T11" fmla="*/ 196447 h 589"/>
              <a:gd name="T12" fmla="*/ 16091 w 473"/>
              <a:gd name="T13" fmla="*/ 180558 h 589"/>
              <a:gd name="T14" fmla="*/ 26461 w 473"/>
              <a:gd name="T15" fmla="*/ 196447 h 589"/>
              <a:gd name="T16" fmla="*/ 26461 w 473"/>
              <a:gd name="T17" fmla="*/ 170085 h 589"/>
              <a:gd name="T18" fmla="*/ 16091 w 473"/>
              <a:gd name="T19" fmla="*/ 153835 h 589"/>
              <a:gd name="T20" fmla="*/ 26461 w 473"/>
              <a:gd name="T21" fmla="*/ 170085 h 589"/>
              <a:gd name="T22" fmla="*/ 26461 w 473"/>
              <a:gd name="T23" fmla="*/ 137946 h 589"/>
              <a:gd name="T24" fmla="*/ 16091 w 473"/>
              <a:gd name="T25" fmla="*/ 127474 h 589"/>
              <a:gd name="T26" fmla="*/ 26461 w 473"/>
              <a:gd name="T27" fmla="*/ 137946 h 589"/>
              <a:gd name="T28" fmla="*/ 26461 w 473"/>
              <a:gd name="T29" fmla="*/ 111585 h 589"/>
              <a:gd name="T30" fmla="*/ 16091 w 473"/>
              <a:gd name="T31" fmla="*/ 95334 h 589"/>
              <a:gd name="T32" fmla="*/ 26461 w 473"/>
              <a:gd name="T33" fmla="*/ 111585 h 589"/>
              <a:gd name="T34" fmla="*/ 26461 w 473"/>
              <a:gd name="T35" fmla="*/ 84862 h 589"/>
              <a:gd name="T36" fmla="*/ 16091 w 473"/>
              <a:gd name="T37" fmla="*/ 68973 h 589"/>
              <a:gd name="T38" fmla="*/ 26461 w 473"/>
              <a:gd name="T39" fmla="*/ 84862 h 589"/>
              <a:gd name="T40" fmla="*/ 26461 w 473"/>
              <a:gd name="T41" fmla="*/ 53084 h 589"/>
              <a:gd name="T42" fmla="*/ 16091 w 473"/>
              <a:gd name="T43" fmla="*/ 42251 h 589"/>
              <a:gd name="T44" fmla="*/ 26461 w 473"/>
              <a:gd name="T45" fmla="*/ 53084 h 589"/>
              <a:gd name="T46" fmla="*/ 126584 w 473"/>
              <a:gd name="T47" fmla="*/ 191391 h 589"/>
              <a:gd name="T48" fmla="*/ 47558 w 473"/>
              <a:gd name="T49" fmla="*/ 196447 h 589"/>
              <a:gd name="T50" fmla="*/ 42195 w 473"/>
              <a:gd name="T51" fmla="*/ 116640 h 589"/>
              <a:gd name="T52" fmla="*/ 121220 w 473"/>
              <a:gd name="T53" fmla="*/ 111585 h 589"/>
              <a:gd name="T54" fmla="*/ 126584 w 473"/>
              <a:gd name="T55" fmla="*/ 191391 h 589"/>
              <a:gd name="T56" fmla="*/ 126584 w 473"/>
              <a:gd name="T57" fmla="*/ 90279 h 589"/>
              <a:gd name="T58" fmla="*/ 47558 w 473"/>
              <a:gd name="T59" fmla="*/ 95334 h 589"/>
              <a:gd name="T60" fmla="*/ 42195 w 473"/>
              <a:gd name="T61" fmla="*/ 20945 h 589"/>
              <a:gd name="T62" fmla="*/ 121220 w 473"/>
              <a:gd name="T63" fmla="*/ 10472 h 589"/>
              <a:gd name="T64" fmla="*/ 126584 w 473"/>
              <a:gd name="T65" fmla="*/ 90279 h 589"/>
              <a:gd name="T66" fmla="*/ 152687 w 473"/>
              <a:gd name="T67" fmla="*/ 196447 h 589"/>
              <a:gd name="T68" fmla="*/ 142317 w 473"/>
              <a:gd name="T69" fmla="*/ 180558 h 589"/>
              <a:gd name="T70" fmla="*/ 152687 w 473"/>
              <a:gd name="T71" fmla="*/ 196447 h 589"/>
              <a:gd name="T72" fmla="*/ 152687 w 473"/>
              <a:gd name="T73" fmla="*/ 170085 h 589"/>
              <a:gd name="T74" fmla="*/ 142317 w 473"/>
              <a:gd name="T75" fmla="*/ 153835 h 589"/>
              <a:gd name="T76" fmla="*/ 152687 w 473"/>
              <a:gd name="T77" fmla="*/ 170085 h 589"/>
              <a:gd name="T78" fmla="*/ 152687 w 473"/>
              <a:gd name="T79" fmla="*/ 137946 h 589"/>
              <a:gd name="T80" fmla="*/ 142317 w 473"/>
              <a:gd name="T81" fmla="*/ 127474 h 589"/>
              <a:gd name="T82" fmla="*/ 152687 w 473"/>
              <a:gd name="T83" fmla="*/ 137946 h 589"/>
              <a:gd name="T84" fmla="*/ 152687 w 473"/>
              <a:gd name="T85" fmla="*/ 111585 h 589"/>
              <a:gd name="T86" fmla="*/ 142317 w 473"/>
              <a:gd name="T87" fmla="*/ 95334 h 589"/>
              <a:gd name="T88" fmla="*/ 152687 w 473"/>
              <a:gd name="T89" fmla="*/ 111585 h 589"/>
              <a:gd name="T90" fmla="*/ 152687 w 473"/>
              <a:gd name="T91" fmla="*/ 84862 h 589"/>
              <a:gd name="T92" fmla="*/ 142317 w 473"/>
              <a:gd name="T93" fmla="*/ 68973 h 589"/>
              <a:gd name="T94" fmla="*/ 152687 w 473"/>
              <a:gd name="T95" fmla="*/ 84862 h 589"/>
              <a:gd name="T96" fmla="*/ 152687 w 473"/>
              <a:gd name="T97" fmla="*/ 53084 h 589"/>
              <a:gd name="T98" fmla="*/ 142317 w 473"/>
              <a:gd name="T99" fmla="*/ 42251 h 589"/>
              <a:gd name="T100" fmla="*/ 152687 w 473"/>
              <a:gd name="T101" fmla="*/ 53084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2" name="Freeform 139"/>
          <p:cNvSpPr>
            <a:spLocks noChangeArrowheads="1"/>
          </p:cNvSpPr>
          <p:nvPr/>
        </p:nvSpPr>
        <p:spPr bwMode="auto">
          <a:xfrm>
            <a:off x="1872741" y="2440543"/>
            <a:ext cx="333154" cy="286936"/>
          </a:xfrm>
          <a:custGeom>
            <a:avLst/>
            <a:gdLst>
              <a:gd name="T0" fmla="*/ 212372 w 634"/>
              <a:gd name="T1" fmla="*/ 85082 h 546"/>
              <a:gd name="T2" fmla="*/ 212372 w 634"/>
              <a:gd name="T3" fmla="*/ 85082 h 546"/>
              <a:gd name="T4" fmla="*/ 169825 w 634"/>
              <a:gd name="T5" fmla="*/ 111400 h 546"/>
              <a:gd name="T6" fmla="*/ 159369 w 634"/>
              <a:gd name="T7" fmla="*/ 90130 h 546"/>
              <a:gd name="T8" fmla="*/ 186051 w 634"/>
              <a:gd name="T9" fmla="*/ 47949 h 546"/>
              <a:gd name="T10" fmla="*/ 138096 w 634"/>
              <a:gd name="T11" fmla="*/ 0 h 546"/>
              <a:gd name="T12" fmla="*/ 85093 w 634"/>
              <a:gd name="T13" fmla="*/ 47949 h 546"/>
              <a:gd name="T14" fmla="*/ 100958 w 634"/>
              <a:gd name="T15" fmla="*/ 85082 h 546"/>
              <a:gd name="T16" fmla="*/ 74637 w 634"/>
              <a:gd name="T17" fmla="*/ 85082 h 546"/>
              <a:gd name="T18" fmla="*/ 85093 w 634"/>
              <a:gd name="T19" fmla="*/ 58404 h 546"/>
              <a:gd name="T20" fmla="*/ 42546 w 634"/>
              <a:gd name="T21" fmla="*/ 15863 h 546"/>
              <a:gd name="T22" fmla="*/ 0 w 634"/>
              <a:gd name="T23" fmla="*/ 58404 h 546"/>
              <a:gd name="T24" fmla="*/ 15865 w 634"/>
              <a:gd name="T25" fmla="*/ 90130 h 546"/>
              <a:gd name="T26" fmla="*/ 0 w 634"/>
              <a:gd name="T27" fmla="*/ 111400 h 546"/>
              <a:gd name="T28" fmla="*/ 0 w 634"/>
              <a:gd name="T29" fmla="*/ 169804 h 546"/>
              <a:gd name="T30" fmla="*/ 32090 w 634"/>
              <a:gd name="T31" fmla="*/ 196482 h 546"/>
              <a:gd name="T32" fmla="*/ 143504 w 634"/>
              <a:gd name="T33" fmla="*/ 196482 h 546"/>
              <a:gd name="T34" fmla="*/ 169825 w 634"/>
              <a:gd name="T35" fmla="*/ 169804 h 546"/>
              <a:gd name="T36" fmla="*/ 169825 w 634"/>
              <a:gd name="T37" fmla="*/ 164757 h 546"/>
              <a:gd name="T38" fmla="*/ 212372 w 634"/>
              <a:gd name="T39" fmla="*/ 196482 h 546"/>
              <a:gd name="T40" fmla="*/ 228236 w 634"/>
              <a:gd name="T41" fmla="*/ 186027 h 546"/>
              <a:gd name="T42" fmla="*/ 228236 w 634"/>
              <a:gd name="T43" fmla="*/ 100945 h 546"/>
              <a:gd name="T44" fmla="*/ 212372 w 634"/>
              <a:gd name="T45" fmla="*/ 85082 h 546"/>
              <a:gd name="T46" fmla="*/ 15865 w 634"/>
              <a:gd name="T47" fmla="*/ 58404 h 546"/>
              <a:gd name="T48" fmla="*/ 15865 w 634"/>
              <a:gd name="T49" fmla="*/ 58404 h 546"/>
              <a:gd name="T50" fmla="*/ 42546 w 634"/>
              <a:gd name="T51" fmla="*/ 26678 h 546"/>
              <a:gd name="T52" fmla="*/ 74637 w 634"/>
              <a:gd name="T53" fmla="*/ 58404 h 546"/>
              <a:gd name="T54" fmla="*/ 42546 w 634"/>
              <a:gd name="T55" fmla="*/ 85082 h 546"/>
              <a:gd name="T56" fmla="*/ 15865 w 634"/>
              <a:gd name="T57" fmla="*/ 58404 h 546"/>
              <a:gd name="T58" fmla="*/ 159369 w 634"/>
              <a:gd name="T59" fmla="*/ 169804 h 546"/>
              <a:gd name="T60" fmla="*/ 159369 w 634"/>
              <a:gd name="T61" fmla="*/ 169804 h 546"/>
              <a:gd name="T62" fmla="*/ 143504 w 634"/>
              <a:gd name="T63" fmla="*/ 186027 h 546"/>
              <a:gd name="T64" fmla="*/ 32090 w 634"/>
              <a:gd name="T65" fmla="*/ 186027 h 546"/>
              <a:gd name="T66" fmla="*/ 15865 w 634"/>
              <a:gd name="T67" fmla="*/ 169804 h 546"/>
              <a:gd name="T68" fmla="*/ 15865 w 634"/>
              <a:gd name="T69" fmla="*/ 111400 h 546"/>
              <a:gd name="T70" fmla="*/ 32090 w 634"/>
              <a:gd name="T71" fmla="*/ 100945 h 546"/>
              <a:gd name="T72" fmla="*/ 143504 w 634"/>
              <a:gd name="T73" fmla="*/ 100945 h 546"/>
              <a:gd name="T74" fmla="*/ 159369 w 634"/>
              <a:gd name="T75" fmla="*/ 111400 h 546"/>
              <a:gd name="T76" fmla="*/ 159369 w 634"/>
              <a:gd name="T77" fmla="*/ 169804 h 546"/>
              <a:gd name="T78" fmla="*/ 138096 w 634"/>
              <a:gd name="T79" fmla="*/ 85082 h 546"/>
              <a:gd name="T80" fmla="*/ 138096 w 634"/>
              <a:gd name="T81" fmla="*/ 85082 h 546"/>
              <a:gd name="T82" fmla="*/ 100958 w 634"/>
              <a:gd name="T83" fmla="*/ 47949 h 546"/>
              <a:gd name="T84" fmla="*/ 138096 w 634"/>
              <a:gd name="T85" fmla="*/ 15863 h 546"/>
              <a:gd name="T86" fmla="*/ 169825 w 634"/>
              <a:gd name="T87" fmla="*/ 47949 h 546"/>
              <a:gd name="T88" fmla="*/ 138096 w 634"/>
              <a:gd name="T89" fmla="*/ 85082 h 546"/>
              <a:gd name="T90" fmla="*/ 212372 w 634"/>
              <a:gd name="T91" fmla="*/ 186027 h 546"/>
              <a:gd name="T92" fmla="*/ 212372 w 634"/>
              <a:gd name="T93" fmla="*/ 186027 h 546"/>
              <a:gd name="T94" fmla="*/ 169825 w 634"/>
              <a:gd name="T95" fmla="*/ 148534 h 546"/>
              <a:gd name="T96" fmla="*/ 169825 w 634"/>
              <a:gd name="T97" fmla="*/ 127623 h 546"/>
              <a:gd name="T98" fmla="*/ 212372 w 634"/>
              <a:gd name="T99" fmla="*/ 100945 h 546"/>
              <a:gd name="T100" fmla="*/ 212372 w 634"/>
              <a:gd name="T101" fmla="*/ 186027 h 5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3" name="Freeform 140"/>
          <p:cNvSpPr>
            <a:spLocks noChangeArrowheads="1"/>
          </p:cNvSpPr>
          <p:nvPr/>
        </p:nvSpPr>
        <p:spPr bwMode="auto">
          <a:xfrm>
            <a:off x="1341233" y="2417435"/>
            <a:ext cx="333154" cy="333154"/>
          </a:xfrm>
          <a:custGeom>
            <a:avLst/>
            <a:gdLst>
              <a:gd name="T0" fmla="*/ 196146 w 634"/>
              <a:gd name="T1" fmla="*/ 0 h 634"/>
              <a:gd name="T2" fmla="*/ 196146 w 634"/>
              <a:gd name="T3" fmla="*/ 0 h 634"/>
              <a:gd name="T4" fmla="*/ 26321 w 634"/>
              <a:gd name="T5" fmla="*/ 0 h 634"/>
              <a:gd name="T6" fmla="*/ 0 w 634"/>
              <a:gd name="T7" fmla="*/ 31723 h 634"/>
              <a:gd name="T8" fmla="*/ 0 w 634"/>
              <a:gd name="T9" fmla="*/ 201874 h 634"/>
              <a:gd name="T10" fmla="*/ 26321 w 634"/>
              <a:gd name="T11" fmla="*/ 228190 h 634"/>
              <a:gd name="T12" fmla="*/ 196146 w 634"/>
              <a:gd name="T13" fmla="*/ 228190 h 634"/>
              <a:gd name="T14" fmla="*/ 228236 w 634"/>
              <a:gd name="T15" fmla="*/ 201874 h 634"/>
              <a:gd name="T16" fmla="*/ 228236 w 634"/>
              <a:gd name="T17" fmla="*/ 31723 h 634"/>
              <a:gd name="T18" fmla="*/ 196146 w 634"/>
              <a:gd name="T19" fmla="*/ 0 h 634"/>
              <a:gd name="T20" fmla="*/ 58411 w 634"/>
              <a:gd name="T21" fmla="*/ 15862 h 634"/>
              <a:gd name="T22" fmla="*/ 58411 w 634"/>
              <a:gd name="T23" fmla="*/ 15862 h 634"/>
              <a:gd name="T24" fmla="*/ 169825 w 634"/>
              <a:gd name="T25" fmla="*/ 15862 h 634"/>
              <a:gd name="T26" fmla="*/ 169825 w 634"/>
              <a:gd name="T27" fmla="*/ 79668 h 634"/>
              <a:gd name="T28" fmla="*/ 164417 w 634"/>
              <a:gd name="T29" fmla="*/ 84715 h 634"/>
              <a:gd name="T30" fmla="*/ 63459 w 634"/>
              <a:gd name="T31" fmla="*/ 84715 h 634"/>
              <a:gd name="T32" fmla="*/ 58411 w 634"/>
              <a:gd name="T33" fmla="*/ 79668 h 634"/>
              <a:gd name="T34" fmla="*/ 58411 w 634"/>
              <a:gd name="T35" fmla="*/ 15862 h 634"/>
              <a:gd name="T36" fmla="*/ 212011 w 634"/>
              <a:gd name="T37" fmla="*/ 201874 h 634"/>
              <a:gd name="T38" fmla="*/ 212011 w 634"/>
              <a:gd name="T39" fmla="*/ 201874 h 634"/>
              <a:gd name="T40" fmla="*/ 196146 w 634"/>
              <a:gd name="T41" fmla="*/ 212328 h 634"/>
              <a:gd name="T42" fmla="*/ 26321 w 634"/>
              <a:gd name="T43" fmla="*/ 212328 h 634"/>
              <a:gd name="T44" fmla="*/ 15865 w 634"/>
              <a:gd name="T45" fmla="*/ 201874 h 634"/>
              <a:gd name="T46" fmla="*/ 15865 w 634"/>
              <a:gd name="T47" fmla="*/ 31723 h 634"/>
              <a:gd name="T48" fmla="*/ 26321 w 634"/>
              <a:gd name="T49" fmla="*/ 15862 h 634"/>
              <a:gd name="T50" fmla="*/ 42186 w 634"/>
              <a:gd name="T51" fmla="*/ 15862 h 634"/>
              <a:gd name="T52" fmla="*/ 42186 w 634"/>
              <a:gd name="T53" fmla="*/ 84715 h 634"/>
              <a:gd name="T54" fmla="*/ 58411 w 634"/>
              <a:gd name="T55" fmla="*/ 100937 h 634"/>
              <a:gd name="T56" fmla="*/ 169825 w 634"/>
              <a:gd name="T57" fmla="*/ 100937 h 634"/>
              <a:gd name="T58" fmla="*/ 185690 w 634"/>
              <a:gd name="T59" fmla="*/ 84715 h 634"/>
              <a:gd name="T60" fmla="*/ 185690 w 634"/>
              <a:gd name="T61" fmla="*/ 15862 h 634"/>
              <a:gd name="T62" fmla="*/ 196146 w 634"/>
              <a:gd name="T63" fmla="*/ 15862 h 634"/>
              <a:gd name="T64" fmla="*/ 212011 w 634"/>
              <a:gd name="T65" fmla="*/ 31723 h 634"/>
              <a:gd name="T66" fmla="*/ 212011 w 634"/>
              <a:gd name="T67" fmla="*/ 201874 h 634"/>
              <a:gd name="T68" fmla="*/ 132327 w 634"/>
              <a:gd name="T69" fmla="*/ 74261 h 634"/>
              <a:gd name="T70" fmla="*/ 132327 w 634"/>
              <a:gd name="T71" fmla="*/ 74261 h 634"/>
              <a:gd name="T72" fmla="*/ 143144 w 634"/>
              <a:gd name="T73" fmla="*/ 63807 h 634"/>
              <a:gd name="T74" fmla="*/ 143144 w 634"/>
              <a:gd name="T75" fmla="*/ 37130 h 634"/>
              <a:gd name="T76" fmla="*/ 132327 w 634"/>
              <a:gd name="T77" fmla="*/ 31723 h 634"/>
              <a:gd name="T78" fmla="*/ 127279 w 634"/>
              <a:gd name="T79" fmla="*/ 37130 h 634"/>
              <a:gd name="T80" fmla="*/ 127279 w 634"/>
              <a:gd name="T81" fmla="*/ 63807 h 634"/>
              <a:gd name="T82" fmla="*/ 132327 w 634"/>
              <a:gd name="T83" fmla="*/ 7426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4" name="Freeform 141"/>
          <p:cNvSpPr>
            <a:spLocks noChangeArrowheads="1"/>
          </p:cNvSpPr>
          <p:nvPr/>
        </p:nvSpPr>
        <p:spPr bwMode="auto">
          <a:xfrm>
            <a:off x="869425" y="2417435"/>
            <a:ext cx="202204" cy="333154"/>
          </a:xfrm>
          <a:custGeom>
            <a:avLst/>
            <a:gdLst>
              <a:gd name="T0" fmla="*/ 69191 w 383"/>
              <a:gd name="T1" fmla="*/ 58399 h 634"/>
              <a:gd name="T2" fmla="*/ 69191 w 383"/>
              <a:gd name="T3" fmla="*/ 58399 h 634"/>
              <a:gd name="T4" fmla="*/ 63757 w 383"/>
              <a:gd name="T5" fmla="*/ 63807 h 634"/>
              <a:gd name="T6" fmla="*/ 63757 w 383"/>
              <a:gd name="T7" fmla="*/ 95530 h 634"/>
              <a:gd name="T8" fmla="*/ 69191 w 383"/>
              <a:gd name="T9" fmla="*/ 100937 h 634"/>
              <a:gd name="T10" fmla="*/ 74625 w 383"/>
              <a:gd name="T11" fmla="*/ 95530 h 634"/>
              <a:gd name="T12" fmla="*/ 74625 w 383"/>
              <a:gd name="T13" fmla="*/ 63807 h 634"/>
              <a:gd name="T14" fmla="*/ 69191 w 383"/>
              <a:gd name="T15" fmla="*/ 58399 h 634"/>
              <a:gd name="T16" fmla="*/ 111938 w 383"/>
              <a:gd name="T17" fmla="*/ 31723 h 634"/>
              <a:gd name="T18" fmla="*/ 111938 w 383"/>
              <a:gd name="T19" fmla="*/ 31723 h 634"/>
              <a:gd name="T20" fmla="*/ 74625 w 383"/>
              <a:gd name="T21" fmla="*/ 31723 h 634"/>
              <a:gd name="T22" fmla="*/ 74625 w 383"/>
              <a:gd name="T23" fmla="*/ 0 h 634"/>
              <a:gd name="T24" fmla="*/ 47818 w 383"/>
              <a:gd name="T25" fmla="*/ 0 h 634"/>
              <a:gd name="T26" fmla="*/ 42384 w 383"/>
              <a:gd name="T27" fmla="*/ 10815 h 634"/>
              <a:gd name="T28" fmla="*/ 47818 w 383"/>
              <a:gd name="T29" fmla="*/ 15862 h 634"/>
              <a:gd name="T30" fmla="*/ 63757 w 383"/>
              <a:gd name="T31" fmla="*/ 15862 h 634"/>
              <a:gd name="T32" fmla="*/ 63757 w 383"/>
              <a:gd name="T33" fmla="*/ 31723 h 634"/>
              <a:gd name="T34" fmla="*/ 26445 w 383"/>
              <a:gd name="T35" fmla="*/ 31723 h 634"/>
              <a:gd name="T36" fmla="*/ 0 w 383"/>
              <a:gd name="T37" fmla="*/ 58399 h 634"/>
              <a:gd name="T38" fmla="*/ 0 w 383"/>
              <a:gd name="T39" fmla="*/ 201874 h 634"/>
              <a:gd name="T40" fmla="*/ 26445 w 383"/>
              <a:gd name="T41" fmla="*/ 228190 h 634"/>
              <a:gd name="T42" fmla="*/ 111938 w 383"/>
              <a:gd name="T43" fmla="*/ 228190 h 634"/>
              <a:gd name="T44" fmla="*/ 138383 w 383"/>
              <a:gd name="T45" fmla="*/ 201874 h 634"/>
              <a:gd name="T46" fmla="*/ 138383 w 383"/>
              <a:gd name="T47" fmla="*/ 58399 h 634"/>
              <a:gd name="T48" fmla="*/ 111938 w 383"/>
              <a:gd name="T49" fmla="*/ 31723 h 634"/>
              <a:gd name="T50" fmla="*/ 127877 w 383"/>
              <a:gd name="T51" fmla="*/ 201874 h 634"/>
              <a:gd name="T52" fmla="*/ 127877 w 383"/>
              <a:gd name="T53" fmla="*/ 201874 h 634"/>
              <a:gd name="T54" fmla="*/ 111938 w 383"/>
              <a:gd name="T55" fmla="*/ 212328 h 634"/>
              <a:gd name="T56" fmla="*/ 26445 w 383"/>
              <a:gd name="T57" fmla="*/ 212328 h 634"/>
              <a:gd name="T58" fmla="*/ 10505 w 383"/>
              <a:gd name="T59" fmla="*/ 201874 h 634"/>
              <a:gd name="T60" fmla="*/ 10505 w 383"/>
              <a:gd name="T61" fmla="*/ 58399 h 634"/>
              <a:gd name="T62" fmla="*/ 26445 w 383"/>
              <a:gd name="T63" fmla="*/ 42538 h 634"/>
              <a:gd name="T64" fmla="*/ 111938 w 383"/>
              <a:gd name="T65" fmla="*/ 42538 h 634"/>
              <a:gd name="T66" fmla="*/ 127877 w 383"/>
              <a:gd name="T67" fmla="*/ 58399 h 634"/>
              <a:gd name="T68" fmla="*/ 127877 w 383"/>
              <a:gd name="T69" fmla="*/ 201874 h 6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5" name="Freeform 142"/>
          <p:cNvSpPr>
            <a:spLocks noChangeArrowheads="1"/>
          </p:cNvSpPr>
          <p:nvPr/>
        </p:nvSpPr>
        <p:spPr bwMode="auto">
          <a:xfrm>
            <a:off x="5626021" y="1882077"/>
            <a:ext cx="317749" cy="335080"/>
          </a:xfrm>
          <a:custGeom>
            <a:avLst/>
            <a:gdLst>
              <a:gd name="T0" fmla="*/ 191315 w 604"/>
              <a:gd name="T1" fmla="*/ 0 h 634"/>
              <a:gd name="T2" fmla="*/ 191315 w 604"/>
              <a:gd name="T3" fmla="*/ 0 h 634"/>
              <a:gd name="T4" fmla="*/ 26712 w 604"/>
              <a:gd name="T5" fmla="*/ 0 h 634"/>
              <a:gd name="T6" fmla="*/ 0 w 604"/>
              <a:gd name="T7" fmla="*/ 26830 h 634"/>
              <a:gd name="T8" fmla="*/ 0 w 604"/>
              <a:gd name="T9" fmla="*/ 154818 h 634"/>
              <a:gd name="T10" fmla="*/ 26712 w 604"/>
              <a:gd name="T11" fmla="*/ 187087 h 634"/>
              <a:gd name="T12" fmla="*/ 85189 w 604"/>
              <a:gd name="T13" fmla="*/ 187087 h 634"/>
              <a:gd name="T14" fmla="*/ 85189 w 604"/>
              <a:gd name="T15" fmla="*/ 213555 h 634"/>
              <a:gd name="T16" fmla="*/ 68946 w 604"/>
              <a:gd name="T17" fmla="*/ 213555 h 634"/>
              <a:gd name="T18" fmla="*/ 63892 w 604"/>
              <a:gd name="T19" fmla="*/ 218994 h 634"/>
              <a:gd name="T20" fmla="*/ 68946 w 604"/>
              <a:gd name="T21" fmla="*/ 229508 h 634"/>
              <a:gd name="T22" fmla="*/ 154135 w 604"/>
              <a:gd name="T23" fmla="*/ 229508 h 634"/>
              <a:gd name="T24" fmla="*/ 159189 w 604"/>
              <a:gd name="T25" fmla="*/ 218994 h 634"/>
              <a:gd name="T26" fmla="*/ 154135 w 604"/>
              <a:gd name="T27" fmla="*/ 213555 h 634"/>
              <a:gd name="T28" fmla="*/ 138252 w 604"/>
              <a:gd name="T29" fmla="*/ 213555 h 634"/>
              <a:gd name="T30" fmla="*/ 138252 w 604"/>
              <a:gd name="T31" fmla="*/ 187087 h 634"/>
              <a:gd name="T32" fmla="*/ 191315 w 604"/>
              <a:gd name="T33" fmla="*/ 187087 h 634"/>
              <a:gd name="T34" fmla="*/ 217666 w 604"/>
              <a:gd name="T35" fmla="*/ 154818 h 634"/>
              <a:gd name="T36" fmla="*/ 217666 w 604"/>
              <a:gd name="T37" fmla="*/ 26830 h 634"/>
              <a:gd name="T38" fmla="*/ 191315 w 604"/>
              <a:gd name="T39" fmla="*/ 0 h 634"/>
              <a:gd name="T40" fmla="*/ 127423 w 604"/>
              <a:gd name="T41" fmla="*/ 213555 h 634"/>
              <a:gd name="T42" fmla="*/ 127423 w 604"/>
              <a:gd name="T43" fmla="*/ 213555 h 634"/>
              <a:gd name="T44" fmla="*/ 95658 w 604"/>
              <a:gd name="T45" fmla="*/ 213555 h 634"/>
              <a:gd name="T46" fmla="*/ 95658 w 604"/>
              <a:gd name="T47" fmla="*/ 187087 h 634"/>
              <a:gd name="T48" fmla="*/ 127423 w 604"/>
              <a:gd name="T49" fmla="*/ 187087 h 634"/>
              <a:gd name="T50" fmla="*/ 127423 w 604"/>
              <a:gd name="T51" fmla="*/ 213555 h 634"/>
              <a:gd name="T52" fmla="*/ 201783 w 604"/>
              <a:gd name="T53" fmla="*/ 154818 h 634"/>
              <a:gd name="T54" fmla="*/ 201783 w 604"/>
              <a:gd name="T55" fmla="*/ 154818 h 634"/>
              <a:gd name="T56" fmla="*/ 191315 w 604"/>
              <a:gd name="T57" fmla="*/ 170772 h 634"/>
              <a:gd name="T58" fmla="*/ 26712 w 604"/>
              <a:gd name="T59" fmla="*/ 170772 h 634"/>
              <a:gd name="T60" fmla="*/ 10468 w 604"/>
              <a:gd name="T61" fmla="*/ 154818 h 634"/>
              <a:gd name="T62" fmla="*/ 10468 w 604"/>
              <a:gd name="T63" fmla="*/ 144304 h 634"/>
              <a:gd name="T64" fmla="*/ 201783 w 604"/>
              <a:gd name="T65" fmla="*/ 144304 h 634"/>
              <a:gd name="T66" fmla="*/ 201783 w 604"/>
              <a:gd name="T67" fmla="*/ 154818 h 634"/>
              <a:gd name="T68" fmla="*/ 201783 w 604"/>
              <a:gd name="T69" fmla="*/ 128351 h 634"/>
              <a:gd name="T70" fmla="*/ 201783 w 604"/>
              <a:gd name="T71" fmla="*/ 128351 h 634"/>
              <a:gd name="T72" fmla="*/ 10468 w 604"/>
              <a:gd name="T73" fmla="*/ 128351 h 634"/>
              <a:gd name="T74" fmla="*/ 10468 w 604"/>
              <a:gd name="T75" fmla="*/ 26830 h 634"/>
              <a:gd name="T76" fmla="*/ 26712 w 604"/>
              <a:gd name="T77" fmla="*/ 15953 h 634"/>
              <a:gd name="T78" fmla="*/ 191315 w 604"/>
              <a:gd name="T79" fmla="*/ 15953 h 634"/>
              <a:gd name="T80" fmla="*/ 201783 w 604"/>
              <a:gd name="T81" fmla="*/ 26830 h 634"/>
              <a:gd name="T82" fmla="*/ 201783 w 604"/>
              <a:gd name="T83" fmla="*/ 12835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6" name="Freeform 143"/>
          <p:cNvSpPr>
            <a:spLocks noChangeArrowheads="1"/>
          </p:cNvSpPr>
          <p:nvPr/>
        </p:nvSpPr>
        <p:spPr bwMode="auto">
          <a:xfrm>
            <a:off x="5133030" y="1882077"/>
            <a:ext cx="231090" cy="335080"/>
          </a:xfrm>
          <a:custGeom>
            <a:avLst/>
            <a:gdLst>
              <a:gd name="T0" fmla="*/ 132018 w 442"/>
              <a:gd name="T1" fmla="*/ 0 h 634"/>
              <a:gd name="T2" fmla="*/ 132018 w 442"/>
              <a:gd name="T3" fmla="*/ 0 h 634"/>
              <a:gd name="T4" fmla="*/ 26188 w 442"/>
              <a:gd name="T5" fmla="*/ 0 h 634"/>
              <a:gd name="T6" fmla="*/ 0 w 442"/>
              <a:gd name="T7" fmla="*/ 26830 h 634"/>
              <a:gd name="T8" fmla="*/ 0 w 442"/>
              <a:gd name="T9" fmla="*/ 197602 h 634"/>
              <a:gd name="T10" fmla="*/ 26188 w 442"/>
              <a:gd name="T11" fmla="*/ 229508 h 634"/>
              <a:gd name="T12" fmla="*/ 132018 w 442"/>
              <a:gd name="T13" fmla="*/ 229508 h 634"/>
              <a:gd name="T14" fmla="*/ 158206 w 442"/>
              <a:gd name="T15" fmla="*/ 197602 h 634"/>
              <a:gd name="T16" fmla="*/ 158206 w 442"/>
              <a:gd name="T17" fmla="*/ 26830 h 634"/>
              <a:gd name="T18" fmla="*/ 132018 w 442"/>
              <a:gd name="T19" fmla="*/ 0 h 634"/>
              <a:gd name="T20" fmla="*/ 147803 w 442"/>
              <a:gd name="T21" fmla="*/ 197602 h 634"/>
              <a:gd name="T22" fmla="*/ 147803 w 442"/>
              <a:gd name="T23" fmla="*/ 197602 h 634"/>
              <a:gd name="T24" fmla="*/ 132018 w 442"/>
              <a:gd name="T25" fmla="*/ 213555 h 634"/>
              <a:gd name="T26" fmla="*/ 26188 w 442"/>
              <a:gd name="T27" fmla="*/ 213555 h 634"/>
              <a:gd name="T28" fmla="*/ 10404 w 442"/>
              <a:gd name="T29" fmla="*/ 197602 h 634"/>
              <a:gd name="T30" fmla="*/ 10404 w 442"/>
              <a:gd name="T31" fmla="*/ 176210 h 634"/>
              <a:gd name="T32" fmla="*/ 147803 w 442"/>
              <a:gd name="T33" fmla="*/ 176210 h 634"/>
              <a:gd name="T34" fmla="*/ 147803 w 442"/>
              <a:gd name="T35" fmla="*/ 197602 h 634"/>
              <a:gd name="T36" fmla="*/ 147803 w 442"/>
              <a:gd name="T37" fmla="*/ 165696 h 634"/>
              <a:gd name="T38" fmla="*/ 147803 w 442"/>
              <a:gd name="T39" fmla="*/ 165696 h 634"/>
              <a:gd name="T40" fmla="*/ 10404 w 442"/>
              <a:gd name="T41" fmla="*/ 165696 h 634"/>
              <a:gd name="T42" fmla="*/ 10404 w 442"/>
              <a:gd name="T43" fmla="*/ 48222 h 634"/>
              <a:gd name="T44" fmla="*/ 147803 w 442"/>
              <a:gd name="T45" fmla="*/ 48222 h 634"/>
              <a:gd name="T46" fmla="*/ 147803 w 442"/>
              <a:gd name="T47" fmla="*/ 165696 h 634"/>
              <a:gd name="T48" fmla="*/ 147803 w 442"/>
              <a:gd name="T49" fmla="*/ 37345 h 634"/>
              <a:gd name="T50" fmla="*/ 147803 w 442"/>
              <a:gd name="T51" fmla="*/ 37345 h 634"/>
              <a:gd name="T52" fmla="*/ 10404 w 442"/>
              <a:gd name="T53" fmla="*/ 37345 h 634"/>
              <a:gd name="T54" fmla="*/ 10404 w 442"/>
              <a:gd name="T55" fmla="*/ 26830 h 634"/>
              <a:gd name="T56" fmla="*/ 26188 w 442"/>
              <a:gd name="T57" fmla="*/ 15953 h 634"/>
              <a:gd name="T58" fmla="*/ 132018 w 442"/>
              <a:gd name="T59" fmla="*/ 15953 h 634"/>
              <a:gd name="T60" fmla="*/ 147803 w 442"/>
              <a:gd name="T61" fmla="*/ 26830 h 634"/>
              <a:gd name="T62" fmla="*/ 147803 w 442"/>
              <a:gd name="T63" fmla="*/ 37345 h 634"/>
              <a:gd name="T64" fmla="*/ 79283 w 442"/>
              <a:gd name="T65" fmla="*/ 208117 h 634"/>
              <a:gd name="T66" fmla="*/ 79283 w 442"/>
              <a:gd name="T67" fmla="*/ 208117 h 634"/>
              <a:gd name="T68" fmla="*/ 89686 w 442"/>
              <a:gd name="T69" fmla="*/ 197602 h 634"/>
              <a:gd name="T70" fmla="*/ 79283 w 442"/>
              <a:gd name="T71" fmla="*/ 187087 h 634"/>
              <a:gd name="T72" fmla="*/ 68520 w 442"/>
              <a:gd name="T73" fmla="*/ 197602 h 634"/>
              <a:gd name="T74" fmla="*/ 79283 w 442"/>
              <a:gd name="T75" fmla="*/ 208117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7" name="Freeform 144"/>
          <p:cNvSpPr>
            <a:spLocks noChangeArrowheads="1"/>
          </p:cNvSpPr>
          <p:nvPr/>
        </p:nvSpPr>
        <p:spPr bwMode="auto">
          <a:xfrm>
            <a:off x="4622708" y="1882077"/>
            <a:ext cx="184872" cy="335080"/>
          </a:xfrm>
          <a:custGeom>
            <a:avLst/>
            <a:gdLst>
              <a:gd name="T0" fmla="*/ 63426 w 354"/>
              <a:gd name="T1" fmla="*/ 197602 h 634"/>
              <a:gd name="T2" fmla="*/ 63426 w 354"/>
              <a:gd name="T3" fmla="*/ 197602 h 634"/>
              <a:gd name="T4" fmla="*/ 79193 w 354"/>
              <a:gd name="T5" fmla="*/ 187087 h 634"/>
              <a:gd name="T6" fmla="*/ 63426 w 354"/>
              <a:gd name="T7" fmla="*/ 170772 h 634"/>
              <a:gd name="T8" fmla="*/ 52676 w 354"/>
              <a:gd name="T9" fmla="*/ 187087 h 634"/>
              <a:gd name="T10" fmla="*/ 63426 w 354"/>
              <a:gd name="T11" fmla="*/ 197602 h 634"/>
              <a:gd name="T12" fmla="*/ 100335 w 354"/>
              <a:gd name="T13" fmla="*/ 0 h 634"/>
              <a:gd name="T14" fmla="*/ 100335 w 354"/>
              <a:gd name="T15" fmla="*/ 0 h 634"/>
              <a:gd name="T16" fmla="*/ 31892 w 354"/>
              <a:gd name="T17" fmla="*/ 0 h 634"/>
              <a:gd name="T18" fmla="*/ 0 w 354"/>
              <a:gd name="T19" fmla="*/ 26830 h 634"/>
              <a:gd name="T20" fmla="*/ 0 w 354"/>
              <a:gd name="T21" fmla="*/ 197602 h 634"/>
              <a:gd name="T22" fmla="*/ 31892 w 354"/>
              <a:gd name="T23" fmla="*/ 229508 h 634"/>
              <a:gd name="T24" fmla="*/ 100335 w 354"/>
              <a:gd name="T25" fmla="*/ 229508 h 634"/>
              <a:gd name="T26" fmla="*/ 126494 w 354"/>
              <a:gd name="T27" fmla="*/ 197602 h 634"/>
              <a:gd name="T28" fmla="*/ 126494 w 354"/>
              <a:gd name="T29" fmla="*/ 26830 h 634"/>
              <a:gd name="T30" fmla="*/ 100335 w 354"/>
              <a:gd name="T31" fmla="*/ 0 h 634"/>
              <a:gd name="T32" fmla="*/ 116102 w 354"/>
              <a:gd name="T33" fmla="*/ 197602 h 634"/>
              <a:gd name="T34" fmla="*/ 116102 w 354"/>
              <a:gd name="T35" fmla="*/ 197602 h 634"/>
              <a:gd name="T36" fmla="*/ 100335 w 354"/>
              <a:gd name="T37" fmla="*/ 213555 h 634"/>
              <a:gd name="T38" fmla="*/ 31892 w 354"/>
              <a:gd name="T39" fmla="*/ 213555 h 634"/>
              <a:gd name="T40" fmla="*/ 15767 w 354"/>
              <a:gd name="T41" fmla="*/ 197602 h 634"/>
              <a:gd name="T42" fmla="*/ 15767 w 354"/>
              <a:gd name="T43" fmla="*/ 154818 h 634"/>
              <a:gd name="T44" fmla="*/ 116102 w 354"/>
              <a:gd name="T45" fmla="*/ 154818 h 634"/>
              <a:gd name="T46" fmla="*/ 116102 w 354"/>
              <a:gd name="T47" fmla="*/ 197602 h 634"/>
              <a:gd name="T48" fmla="*/ 116102 w 354"/>
              <a:gd name="T49" fmla="*/ 144304 h 634"/>
              <a:gd name="T50" fmla="*/ 116102 w 354"/>
              <a:gd name="T51" fmla="*/ 144304 h 634"/>
              <a:gd name="T52" fmla="*/ 15767 w 354"/>
              <a:gd name="T53" fmla="*/ 144304 h 634"/>
              <a:gd name="T54" fmla="*/ 15767 w 354"/>
              <a:gd name="T55" fmla="*/ 48222 h 634"/>
              <a:gd name="T56" fmla="*/ 116102 w 354"/>
              <a:gd name="T57" fmla="*/ 48222 h 634"/>
              <a:gd name="T58" fmla="*/ 116102 w 354"/>
              <a:gd name="T59" fmla="*/ 144304 h 634"/>
              <a:gd name="T60" fmla="*/ 116102 w 354"/>
              <a:gd name="T61" fmla="*/ 37345 h 634"/>
              <a:gd name="T62" fmla="*/ 116102 w 354"/>
              <a:gd name="T63" fmla="*/ 37345 h 634"/>
              <a:gd name="T64" fmla="*/ 15767 w 354"/>
              <a:gd name="T65" fmla="*/ 37345 h 634"/>
              <a:gd name="T66" fmla="*/ 15767 w 354"/>
              <a:gd name="T67" fmla="*/ 26830 h 634"/>
              <a:gd name="T68" fmla="*/ 31892 w 354"/>
              <a:gd name="T69" fmla="*/ 15953 h 634"/>
              <a:gd name="T70" fmla="*/ 100335 w 354"/>
              <a:gd name="T71" fmla="*/ 15953 h 634"/>
              <a:gd name="T72" fmla="*/ 116102 w 354"/>
              <a:gd name="T73" fmla="*/ 26830 h 634"/>
              <a:gd name="T74" fmla="*/ 116102 w 354"/>
              <a:gd name="T75" fmla="*/ 3734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8" name="Freeform 145"/>
          <p:cNvSpPr>
            <a:spLocks noChangeArrowheads="1"/>
          </p:cNvSpPr>
          <p:nvPr/>
        </p:nvSpPr>
        <p:spPr bwMode="auto">
          <a:xfrm>
            <a:off x="4050760" y="1882077"/>
            <a:ext cx="263828" cy="335080"/>
          </a:xfrm>
          <a:custGeom>
            <a:avLst/>
            <a:gdLst>
              <a:gd name="T0" fmla="*/ 138030 w 501"/>
              <a:gd name="T1" fmla="*/ 187087 h 634"/>
              <a:gd name="T2" fmla="*/ 138030 w 501"/>
              <a:gd name="T3" fmla="*/ 197602 h 634"/>
              <a:gd name="T4" fmla="*/ 138030 w 501"/>
              <a:gd name="T5" fmla="*/ 187087 h 634"/>
              <a:gd name="T6" fmla="*/ 111653 w 501"/>
              <a:gd name="T7" fmla="*/ 154818 h 634"/>
              <a:gd name="T8" fmla="*/ 111653 w 501"/>
              <a:gd name="T9" fmla="*/ 170772 h 634"/>
              <a:gd name="T10" fmla="*/ 111653 w 501"/>
              <a:gd name="T11" fmla="*/ 154818 h 634"/>
              <a:gd name="T12" fmla="*/ 106233 w 501"/>
              <a:gd name="T13" fmla="*/ 187087 h 634"/>
              <a:gd name="T14" fmla="*/ 106233 w 501"/>
              <a:gd name="T15" fmla="*/ 197602 h 634"/>
              <a:gd name="T16" fmla="*/ 106233 w 501"/>
              <a:gd name="T17" fmla="*/ 187087 h 634"/>
              <a:gd name="T18" fmla="*/ 63956 w 501"/>
              <a:gd name="T19" fmla="*/ 170772 h 634"/>
              <a:gd name="T20" fmla="*/ 53116 w 501"/>
              <a:gd name="T21" fmla="*/ 165696 h 634"/>
              <a:gd name="T22" fmla="*/ 42638 w 501"/>
              <a:gd name="T23" fmla="*/ 165696 h 634"/>
              <a:gd name="T24" fmla="*/ 31798 w 501"/>
              <a:gd name="T25" fmla="*/ 170772 h 634"/>
              <a:gd name="T26" fmla="*/ 31798 w 501"/>
              <a:gd name="T27" fmla="*/ 187087 h 634"/>
              <a:gd name="T28" fmla="*/ 42638 w 501"/>
              <a:gd name="T29" fmla="*/ 192163 h 634"/>
              <a:gd name="T30" fmla="*/ 53116 w 501"/>
              <a:gd name="T31" fmla="*/ 192163 h 634"/>
              <a:gd name="T32" fmla="*/ 63956 w 501"/>
              <a:gd name="T33" fmla="*/ 187087 h 634"/>
              <a:gd name="T34" fmla="*/ 63956 w 501"/>
              <a:gd name="T35" fmla="*/ 170772 h 634"/>
              <a:gd name="T36" fmla="*/ 154290 w 501"/>
              <a:gd name="T37" fmla="*/ 0 h 634"/>
              <a:gd name="T38" fmla="*/ 0 w 501"/>
              <a:gd name="T39" fmla="*/ 26830 h 634"/>
              <a:gd name="T40" fmla="*/ 26377 w 501"/>
              <a:gd name="T41" fmla="*/ 229508 h 634"/>
              <a:gd name="T42" fmla="*/ 180668 w 501"/>
              <a:gd name="T43" fmla="*/ 197602 h 634"/>
              <a:gd name="T44" fmla="*/ 154290 w 501"/>
              <a:gd name="T45" fmla="*/ 0 h 634"/>
              <a:gd name="T46" fmla="*/ 170189 w 501"/>
              <a:gd name="T47" fmla="*/ 197602 h 634"/>
              <a:gd name="T48" fmla="*/ 26377 w 501"/>
              <a:gd name="T49" fmla="*/ 213555 h 634"/>
              <a:gd name="T50" fmla="*/ 10479 w 501"/>
              <a:gd name="T51" fmla="*/ 26830 h 634"/>
              <a:gd name="T52" fmla="*/ 154290 w 501"/>
              <a:gd name="T53" fmla="*/ 15953 h 634"/>
              <a:gd name="T54" fmla="*/ 170189 w 501"/>
              <a:gd name="T55" fmla="*/ 197602 h 634"/>
              <a:gd name="T56" fmla="*/ 148870 w 501"/>
              <a:gd name="T57" fmla="*/ 154818 h 634"/>
              <a:gd name="T58" fmla="*/ 148870 w 501"/>
              <a:gd name="T59" fmla="*/ 170772 h 634"/>
              <a:gd name="T60" fmla="*/ 148870 w 501"/>
              <a:gd name="T61" fmla="*/ 154818 h 634"/>
              <a:gd name="T62" fmla="*/ 138030 w 501"/>
              <a:gd name="T63" fmla="*/ 26830 h 634"/>
              <a:gd name="T64" fmla="*/ 26377 w 501"/>
              <a:gd name="T65" fmla="*/ 42784 h 634"/>
              <a:gd name="T66" fmla="*/ 42638 w 501"/>
              <a:gd name="T67" fmla="*/ 144304 h 634"/>
              <a:gd name="T68" fmla="*/ 154290 w 501"/>
              <a:gd name="T69" fmla="*/ 128351 h 634"/>
              <a:gd name="T70" fmla="*/ 138030 w 501"/>
              <a:gd name="T71" fmla="*/ 26830 h 634"/>
              <a:gd name="T72" fmla="*/ 138030 w 501"/>
              <a:gd name="T73" fmla="*/ 122912 h 634"/>
              <a:gd name="T74" fmla="*/ 47696 w 501"/>
              <a:gd name="T75" fmla="*/ 128351 h 634"/>
              <a:gd name="T76" fmla="*/ 42638 w 501"/>
              <a:gd name="T77" fmla="*/ 48222 h 634"/>
              <a:gd name="T78" fmla="*/ 132971 w 501"/>
              <a:gd name="T79" fmla="*/ 42784 h 634"/>
              <a:gd name="T80" fmla="*/ 138030 w 501"/>
              <a:gd name="T81" fmla="*/ 122912 h 6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69" name="Freeform 146"/>
          <p:cNvSpPr>
            <a:spLocks noChangeArrowheads="1"/>
          </p:cNvSpPr>
          <p:nvPr/>
        </p:nvSpPr>
        <p:spPr bwMode="auto">
          <a:xfrm>
            <a:off x="3478812" y="1953329"/>
            <a:ext cx="333154" cy="184873"/>
          </a:xfrm>
          <a:custGeom>
            <a:avLst/>
            <a:gdLst>
              <a:gd name="T0" fmla="*/ 138096 w 634"/>
              <a:gd name="T1" fmla="*/ 52665 h 354"/>
              <a:gd name="T2" fmla="*/ 138096 w 634"/>
              <a:gd name="T3" fmla="*/ 52665 h 354"/>
              <a:gd name="T4" fmla="*/ 127639 w 634"/>
              <a:gd name="T5" fmla="*/ 63055 h 354"/>
              <a:gd name="T6" fmla="*/ 138096 w 634"/>
              <a:gd name="T7" fmla="*/ 73803 h 354"/>
              <a:gd name="T8" fmla="*/ 148552 w 634"/>
              <a:gd name="T9" fmla="*/ 63055 h 354"/>
              <a:gd name="T10" fmla="*/ 138096 w 634"/>
              <a:gd name="T11" fmla="*/ 52665 h 354"/>
              <a:gd name="T12" fmla="*/ 95549 w 634"/>
              <a:gd name="T13" fmla="*/ 58039 h 354"/>
              <a:gd name="T14" fmla="*/ 95549 w 634"/>
              <a:gd name="T15" fmla="*/ 58039 h 354"/>
              <a:gd name="T16" fmla="*/ 74637 w 634"/>
              <a:gd name="T17" fmla="*/ 58039 h 354"/>
              <a:gd name="T18" fmla="*/ 74637 w 634"/>
              <a:gd name="T19" fmla="*/ 36901 h 354"/>
              <a:gd name="T20" fmla="*/ 63820 w 634"/>
              <a:gd name="T21" fmla="*/ 31527 h 354"/>
              <a:gd name="T22" fmla="*/ 58411 w 634"/>
              <a:gd name="T23" fmla="*/ 36901 h 354"/>
              <a:gd name="T24" fmla="*/ 58411 w 634"/>
              <a:gd name="T25" fmla="*/ 58039 h 354"/>
              <a:gd name="T26" fmla="*/ 37138 w 634"/>
              <a:gd name="T27" fmla="*/ 58039 h 354"/>
              <a:gd name="T28" fmla="*/ 32090 w 634"/>
              <a:gd name="T29" fmla="*/ 63055 h 354"/>
              <a:gd name="T30" fmla="*/ 37138 w 634"/>
              <a:gd name="T31" fmla="*/ 73803 h 354"/>
              <a:gd name="T32" fmla="*/ 58411 w 634"/>
              <a:gd name="T33" fmla="*/ 73803 h 354"/>
              <a:gd name="T34" fmla="*/ 58411 w 634"/>
              <a:gd name="T35" fmla="*/ 94940 h 354"/>
              <a:gd name="T36" fmla="*/ 63820 w 634"/>
              <a:gd name="T37" fmla="*/ 99956 h 354"/>
              <a:gd name="T38" fmla="*/ 74637 w 634"/>
              <a:gd name="T39" fmla="*/ 94940 h 354"/>
              <a:gd name="T40" fmla="*/ 74637 w 634"/>
              <a:gd name="T41" fmla="*/ 73803 h 354"/>
              <a:gd name="T42" fmla="*/ 95549 w 634"/>
              <a:gd name="T43" fmla="*/ 73803 h 354"/>
              <a:gd name="T44" fmla="*/ 100958 w 634"/>
              <a:gd name="T45" fmla="*/ 63055 h 354"/>
              <a:gd name="T46" fmla="*/ 95549 w 634"/>
              <a:gd name="T47" fmla="*/ 58039 h 354"/>
              <a:gd name="T48" fmla="*/ 159369 w 634"/>
              <a:gd name="T49" fmla="*/ 79177 h 354"/>
              <a:gd name="T50" fmla="*/ 159369 w 634"/>
              <a:gd name="T51" fmla="*/ 79177 h 354"/>
              <a:gd name="T52" fmla="*/ 148552 w 634"/>
              <a:gd name="T53" fmla="*/ 89566 h 354"/>
              <a:gd name="T54" fmla="*/ 159369 w 634"/>
              <a:gd name="T55" fmla="*/ 99956 h 354"/>
              <a:gd name="T56" fmla="*/ 169825 w 634"/>
              <a:gd name="T57" fmla="*/ 89566 h 354"/>
              <a:gd name="T58" fmla="*/ 159369 w 634"/>
              <a:gd name="T59" fmla="*/ 79177 h 354"/>
              <a:gd name="T60" fmla="*/ 186051 w 634"/>
              <a:gd name="T61" fmla="*/ 0 h 354"/>
              <a:gd name="T62" fmla="*/ 186051 w 634"/>
              <a:gd name="T63" fmla="*/ 0 h 354"/>
              <a:gd name="T64" fmla="*/ 42546 w 634"/>
              <a:gd name="T65" fmla="*/ 0 h 354"/>
              <a:gd name="T66" fmla="*/ 0 w 634"/>
              <a:gd name="T67" fmla="*/ 41917 h 354"/>
              <a:gd name="T68" fmla="*/ 0 w 634"/>
              <a:gd name="T69" fmla="*/ 84192 h 354"/>
              <a:gd name="T70" fmla="*/ 42546 w 634"/>
              <a:gd name="T71" fmla="*/ 126468 h 354"/>
              <a:gd name="T72" fmla="*/ 186051 w 634"/>
              <a:gd name="T73" fmla="*/ 126468 h 354"/>
              <a:gd name="T74" fmla="*/ 228236 w 634"/>
              <a:gd name="T75" fmla="*/ 84192 h 354"/>
              <a:gd name="T76" fmla="*/ 228236 w 634"/>
              <a:gd name="T77" fmla="*/ 41917 h 354"/>
              <a:gd name="T78" fmla="*/ 186051 w 634"/>
              <a:gd name="T79" fmla="*/ 0 h 354"/>
              <a:gd name="T80" fmla="*/ 212372 w 634"/>
              <a:gd name="T81" fmla="*/ 84192 h 354"/>
              <a:gd name="T82" fmla="*/ 212372 w 634"/>
              <a:gd name="T83" fmla="*/ 84192 h 354"/>
              <a:gd name="T84" fmla="*/ 186051 w 634"/>
              <a:gd name="T85" fmla="*/ 116078 h 354"/>
              <a:gd name="T86" fmla="*/ 42546 w 634"/>
              <a:gd name="T87" fmla="*/ 116078 h 354"/>
              <a:gd name="T88" fmla="*/ 16225 w 634"/>
              <a:gd name="T89" fmla="*/ 84192 h 354"/>
              <a:gd name="T90" fmla="*/ 16225 w 634"/>
              <a:gd name="T91" fmla="*/ 41917 h 354"/>
              <a:gd name="T92" fmla="*/ 42546 w 634"/>
              <a:gd name="T93" fmla="*/ 15764 h 354"/>
              <a:gd name="T94" fmla="*/ 186051 w 634"/>
              <a:gd name="T95" fmla="*/ 15764 h 354"/>
              <a:gd name="T96" fmla="*/ 212372 w 634"/>
              <a:gd name="T97" fmla="*/ 41917 h 354"/>
              <a:gd name="T98" fmla="*/ 212372 w 634"/>
              <a:gd name="T99" fmla="*/ 84192 h 354"/>
              <a:gd name="T100" fmla="*/ 191098 w 634"/>
              <a:gd name="T101" fmla="*/ 58039 h 354"/>
              <a:gd name="T102" fmla="*/ 191098 w 634"/>
              <a:gd name="T103" fmla="*/ 58039 h 354"/>
              <a:gd name="T104" fmla="*/ 180642 w 634"/>
              <a:gd name="T105" fmla="*/ 68429 h 354"/>
              <a:gd name="T106" fmla="*/ 191098 w 634"/>
              <a:gd name="T107" fmla="*/ 79177 h 354"/>
              <a:gd name="T108" fmla="*/ 201915 w 634"/>
              <a:gd name="T109" fmla="*/ 68429 h 354"/>
              <a:gd name="T110" fmla="*/ 191098 w 634"/>
              <a:gd name="T111" fmla="*/ 58039 h 354"/>
              <a:gd name="T112" fmla="*/ 169825 w 634"/>
              <a:gd name="T113" fmla="*/ 31527 h 354"/>
              <a:gd name="T114" fmla="*/ 169825 w 634"/>
              <a:gd name="T115" fmla="*/ 31527 h 354"/>
              <a:gd name="T116" fmla="*/ 159369 w 634"/>
              <a:gd name="T117" fmla="*/ 41917 h 354"/>
              <a:gd name="T118" fmla="*/ 169825 w 634"/>
              <a:gd name="T119" fmla="*/ 52665 h 354"/>
              <a:gd name="T120" fmla="*/ 180642 w 634"/>
              <a:gd name="T121" fmla="*/ 41917 h 354"/>
              <a:gd name="T122" fmla="*/ 169825 w 634"/>
              <a:gd name="T123" fmla="*/ 31527 h 35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0" name="Freeform 147"/>
          <p:cNvSpPr>
            <a:spLocks noChangeArrowheads="1"/>
          </p:cNvSpPr>
          <p:nvPr/>
        </p:nvSpPr>
        <p:spPr bwMode="auto">
          <a:xfrm>
            <a:off x="2947307" y="1935999"/>
            <a:ext cx="333154" cy="225312"/>
          </a:xfrm>
          <a:custGeom>
            <a:avLst/>
            <a:gdLst>
              <a:gd name="T0" fmla="*/ 37138 w 634"/>
              <a:gd name="T1" fmla="*/ 95702 h 428"/>
              <a:gd name="T2" fmla="*/ 37138 w 634"/>
              <a:gd name="T3" fmla="*/ 111592 h 428"/>
              <a:gd name="T4" fmla="*/ 37138 w 634"/>
              <a:gd name="T5" fmla="*/ 95702 h 428"/>
              <a:gd name="T6" fmla="*/ 164417 w 634"/>
              <a:gd name="T7" fmla="*/ 26724 h 428"/>
              <a:gd name="T8" fmla="*/ 58411 w 634"/>
              <a:gd name="T9" fmla="*/ 31780 h 428"/>
              <a:gd name="T10" fmla="*/ 63459 w 634"/>
              <a:gd name="T11" fmla="*/ 127844 h 428"/>
              <a:gd name="T12" fmla="*/ 169825 w 634"/>
              <a:gd name="T13" fmla="*/ 117009 h 428"/>
              <a:gd name="T14" fmla="*/ 164417 w 634"/>
              <a:gd name="T15" fmla="*/ 26724 h 428"/>
              <a:gd name="T16" fmla="*/ 153600 w 634"/>
              <a:gd name="T17" fmla="*/ 106536 h 428"/>
              <a:gd name="T18" fmla="*/ 79684 w 634"/>
              <a:gd name="T19" fmla="*/ 111592 h 428"/>
              <a:gd name="T20" fmla="*/ 68868 w 634"/>
              <a:gd name="T21" fmla="*/ 48032 h 428"/>
              <a:gd name="T22" fmla="*/ 148552 w 634"/>
              <a:gd name="T23" fmla="*/ 42615 h 428"/>
              <a:gd name="T24" fmla="*/ 153600 w 634"/>
              <a:gd name="T25" fmla="*/ 106536 h 428"/>
              <a:gd name="T26" fmla="*/ 37138 w 634"/>
              <a:gd name="T27" fmla="*/ 69339 h 428"/>
              <a:gd name="T28" fmla="*/ 37138 w 634"/>
              <a:gd name="T29" fmla="*/ 85229 h 428"/>
              <a:gd name="T30" fmla="*/ 37138 w 634"/>
              <a:gd name="T31" fmla="*/ 69339 h 428"/>
              <a:gd name="T32" fmla="*/ 196146 w 634"/>
              <a:gd name="T33" fmla="*/ 0 h 428"/>
              <a:gd name="T34" fmla="*/ 0 w 634"/>
              <a:gd name="T35" fmla="*/ 26724 h 428"/>
              <a:gd name="T36" fmla="*/ 26321 w 634"/>
              <a:gd name="T37" fmla="*/ 154207 h 428"/>
              <a:gd name="T38" fmla="*/ 228236 w 634"/>
              <a:gd name="T39" fmla="*/ 127844 h 428"/>
              <a:gd name="T40" fmla="*/ 196146 w 634"/>
              <a:gd name="T41" fmla="*/ 0 h 428"/>
              <a:gd name="T42" fmla="*/ 212011 w 634"/>
              <a:gd name="T43" fmla="*/ 127844 h 428"/>
              <a:gd name="T44" fmla="*/ 26321 w 634"/>
              <a:gd name="T45" fmla="*/ 138317 h 428"/>
              <a:gd name="T46" fmla="*/ 15865 w 634"/>
              <a:gd name="T47" fmla="*/ 26724 h 428"/>
              <a:gd name="T48" fmla="*/ 196146 w 634"/>
              <a:gd name="T49" fmla="*/ 10834 h 428"/>
              <a:gd name="T50" fmla="*/ 212011 w 634"/>
              <a:gd name="T51" fmla="*/ 127844 h 428"/>
              <a:gd name="T52" fmla="*/ 191098 w 634"/>
              <a:gd name="T53" fmla="*/ 69339 h 428"/>
              <a:gd name="T54" fmla="*/ 191098 w 634"/>
              <a:gd name="T55" fmla="*/ 85229 h 428"/>
              <a:gd name="T56" fmla="*/ 191098 w 634"/>
              <a:gd name="T57" fmla="*/ 69339 h 428"/>
              <a:gd name="T58" fmla="*/ 191098 w 634"/>
              <a:gd name="T59" fmla="*/ 95702 h 428"/>
              <a:gd name="T60" fmla="*/ 191098 w 634"/>
              <a:gd name="T61" fmla="*/ 111592 h 428"/>
              <a:gd name="T62" fmla="*/ 191098 w 634"/>
              <a:gd name="T63" fmla="*/ 95702 h 4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1" name="Freeform 148"/>
          <p:cNvSpPr>
            <a:spLocks noChangeArrowheads="1"/>
          </p:cNvSpPr>
          <p:nvPr/>
        </p:nvSpPr>
        <p:spPr bwMode="auto">
          <a:xfrm>
            <a:off x="2415801" y="1905186"/>
            <a:ext cx="323525" cy="288862"/>
          </a:xfrm>
          <a:custGeom>
            <a:avLst/>
            <a:gdLst>
              <a:gd name="T0" fmla="*/ 195452 w 619"/>
              <a:gd name="T1" fmla="*/ 26858 h 546"/>
              <a:gd name="T2" fmla="*/ 195452 w 619"/>
              <a:gd name="T3" fmla="*/ 26858 h 546"/>
              <a:gd name="T4" fmla="*/ 174293 w 619"/>
              <a:gd name="T5" fmla="*/ 26858 h 546"/>
              <a:gd name="T6" fmla="*/ 168914 w 619"/>
              <a:gd name="T7" fmla="*/ 10888 h 546"/>
              <a:gd name="T8" fmla="*/ 153134 w 619"/>
              <a:gd name="T9" fmla="*/ 0 h 546"/>
              <a:gd name="T10" fmla="*/ 68498 w 619"/>
              <a:gd name="T11" fmla="*/ 0 h 546"/>
              <a:gd name="T12" fmla="*/ 52718 w 619"/>
              <a:gd name="T13" fmla="*/ 10888 h 546"/>
              <a:gd name="T14" fmla="*/ 47339 w 619"/>
              <a:gd name="T15" fmla="*/ 26858 h 546"/>
              <a:gd name="T16" fmla="*/ 26180 w 619"/>
              <a:gd name="T17" fmla="*/ 26858 h 546"/>
              <a:gd name="T18" fmla="*/ 0 w 619"/>
              <a:gd name="T19" fmla="*/ 53352 h 546"/>
              <a:gd name="T20" fmla="*/ 0 w 619"/>
              <a:gd name="T21" fmla="*/ 171307 h 546"/>
              <a:gd name="T22" fmla="*/ 26180 w 619"/>
              <a:gd name="T23" fmla="*/ 197802 h 546"/>
              <a:gd name="T24" fmla="*/ 195452 w 619"/>
              <a:gd name="T25" fmla="*/ 197802 h 546"/>
              <a:gd name="T26" fmla="*/ 221632 w 619"/>
              <a:gd name="T27" fmla="*/ 171307 h 546"/>
              <a:gd name="T28" fmla="*/ 221632 w 619"/>
              <a:gd name="T29" fmla="*/ 53352 h 546"/>
              <a:gd name="T30" fmla="*/ 195452 w 619"/>
              <a:gd name="T31" fmla="*/ 26858 h 546"/>
              <a:gd name="T32" fmla="*/ 211232 w 619"/>
              <a:gd name="T33" fmla="*/ 171307 h 546"/>
              <a:gd name="T34" fmla="*/ 211232 w 619"/>
              <a:gd name="T35" fmla="*/ 171307 h 546"/>
              <a:gd name="T36" fmla="*/ 195452 w 619"/>
              <a:gd name="T37" fmla="*/ 181833 h 546"/>
              <a:gd name="T38" fmla="*/ 26180 w 619"/>
              <a:gd name="T39" fmla="*/ 181833 h 546"/>
              <a:gd name="T40" fmla="*/ 10400 w 619"/>
              <a:gd name="T41" fmla="*/ 171307 h 546"/>
              <a:gd name="T42" fmla="*/ 10400 w 619"/>
              <a:gd name="T43" fmla="*/ 53352 h 546"/>
              <a:gd name="T44" fmla="*/ 26180 w 619"/>
              <a:gd name="T45" fmla="*/ 42827 h 546"/>
              <a:gd name="T46" fmla="*/ 52718 w 619"/>
              <a:gd name="T47" fmla="*/ 42827 h 546"/>
              <a:gd name="T48" fmla="*/ 63477 w 619"/>
              <a:gd name="T49" fmla="*/ 26858 h 546"/>
              <a:gd name="T50" fmla="*/ 73877 w 619"/>
              <a:gd name="T51" fmla="*/ 10888 h 546"/>
              <a:gd name="T52" fmla="*/ 147755 w 619"/>
              <a:gd name="T53" fmla="*/ 10888 h 546"/>
              <a:gd name="T54" fmla="*/ 158155 w 619"/>
              <a:gd name="T55" fmla="*/ 26858 h 546"/>
              <a:gd name="T56" fmla="*/ 168914 w 619"/>
              <a:gd name="T57" fmla="*/ 42827 h 546"/>
              <a:gd name="T58" fmla="*/ 195452 w 619"/>
              <a:gd name="T59" fmla="*/ 42827 h 546"/>
              <a:gd name="T60" fmla="*/ 211232 w 619"/>
              <a:gd name="T61" fmla="*/ 53352 h 546"/>
              <a:gd name="T62" fmla="*/ 211232 w 619"/>
              <a:gd name="T63" fmla="*/ 171307 h 546"/>
              <a:gd name="T64" fmla="*/ 110816 w 619"/>
              <a:gd name="T65" fmla="*/ 53352 h 546"/>
              <a:gd name="T66" fmla="*/ 110816 w 619"/>
              <a:gd name="T67" fmla="*/ 53352 h 546"/>
              <a:gd name="T68" fmla="*/ 52718 w 619"/>
              <a:gd name="T69" fmla="*/ 112511 h 546"/>
              <a:gd name="T70" fmla="*/ 110816 w 619"/>
              <a:gd name="T71" fmla="*/ 171307 h 546"/>
              <a:gd name="T72" fmla="*/ 168914 w 619"/>
              <a:gd name="T73" fmla="*/ 112511 h 546"/>
              <a:gd name="T74" fmla="*/ 110816 w 619"/>
              <a:gd name="T75" fmla="*/ 53352 h 546"/>
              <a:gd name="T76" fmla="*/ 110816 w 619"/>
              <a:gd name="T77" fmla="*/ 154975 h 546"/>
              <a:gd name="T78" fmla="*/ 110816 w 619"/>
              <a:gd name="T79" fmla="*/ 154975 h 546"/>
              <a:gd name="T80" fmla="*/ 68498 w 619"/>
              <a:gd name="T81" fmla="*/ 112511 h 546"/>
              <a:gd name="T82" fmla="*/ 110816 w 619"/>
              <a:gd name="T83" fmla="*/ 69684 h 546"/>
              <a:gd name="T84" fmla="*/ 153134 w 619"/>
              <a:gd name="T85" fmla="*/ 112511 h 546"/>
              <a:gd name="T86" fmla="*/ 110816 w 619"/>
              <a:gd name="T87" fmla="*/ 154975 h 5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2" name="Freeform 149"/>
          <p:cNvSpPr>
            <a:spLocks noChangeArrowheads="1"/>
          </p:cNvSpPr>
          <p:nvPr/>
        </p:nvSpPr>
        <p:spPr bwMode="auto">
          <a:xfrm>
            <a:off x="1959399" y="1882077"/>
            <a:ext cx="148283" cy="335080"/>
          </a:xfrm>
          <a:custGeom>
            <a:avLst/>
            <a:gdLst>
              <a:gd name="T0" fmla="*/ 101384 w 281"/>
              <a:gd name="T1" fmla="*/ 58737 h 634"/>
              <a:gd name="T2" fmla="*/ 101384 w 281"/>
              <a:gd name="T3" fmla="*/ 58737 h 634"/>
              <a:gd name="T4" fmla="*/ 48157 w 281"/>
              <a:gd name="T5" fmla="*/ 0 h 634"/>
              <a:gd name="T6" fmla="*/ 0 w 281"/>
              <a:gd name="T7" fmla="*/ 58737 h 634"/>
              <a:gd name="T8" fmla="*/ 42726 w 281"/>
              <a:gd name="T9" fmla="*/ 112035 h 634"/>
              <a:gd name="T10" fmla="*/ 42726 w 281"/>
              <a:gd name="T11" fmla="*/ 112035 h 634"/>
              <a:gd name="T12" fmla="*/ 42726 w 281"/>
              <a:gd name="T13" fmla="*/ 218994 h 634"/>
              <a:gd name="T14" fmla="*/ 48157 w 281"/>
              <a:gd name="T15" fmla="*/ 229508 h 634"/>
              <a:gd name="T16" fmla="*/ 58658 w 281"/>
              <a:gd name="T17" fmla="*/ 218994 h 634"/>
              <a:gd name="T18" fmla="*/ 58658 w 281"/>
              <a:gd name="T19" fmla="*/ 112035 h 634"/>
              <a:gd name="T20" fmla="*/ 58658 w 281"/>
              <a:gd name="T21" fmla="*/ 112035 h 634"/>
              <a:gd name="T22" fmla="*/ 101384 w 281"/>
              <a:gd name="T23" fmla="*/ 58737 h 634"/>
              <a:gd name="T24" fmla="*/ 48157 w 281"/>
              <a:gd name="T25" fmla="*/ 101520 h 634"/>
              <a:gd name="T26" fmla="*/ 48157 w 281"/>
              <a:gd name="T27" fmla="*/ 101520 h 634"/>
              <a:gd name="T28" fmla="*/ 16294 w 281"/>
              <a:gd name="T29" fmla="*/ 58737 h 634"/>
              <a:gd name="T30" fmla="*/ 48157 w 281"/>
              <a:gd name="T31" fmla="*/ 15953 h 634"/>
              <a:gd name="T32" fmla="*/ 85452 w 281"/>
              <a:gd name="T33" fmla="*/ 58737 h 634"/>
              <a:gd name="T34" fmla="*/ 48157 w 281"/>
              <a:gd name="T35" fmla="*/ 101520 h 6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3" name="Freeform 150"/>
          <p:cNvSpPr>
            <a:spLocks noChangeArrowheads="1"/>
          </p:cNvSpPr>
          <p:nvPr/>
        </p:nvSpPr>
        <p:spPr bwMode="auto">
          <a:xfrm>
            <a:off x="1464482" y="1882077"/>
            <a:ext cx="84732" cy="335080"/>
          </a:xfrm>
          <a:custGeom>
            <a:avLst/>
            <a:gdLst>
              <a:gd name="T0" fmla="*/ 15694 w 163"/>
              <a:gd name="T1" fmla="*/ 0 h 634"/>
              <a:gd name="T2" fmla="*/ 15694 w 163"/>
              <a:gd name="T3" fmla="*/ 0 h 634"/>
              <a:gd name="T4" fmla="*/ 5350 w 163"/>
              <a:gd name="T5" fmla="*/ 0 h 634"/>
              <a:gd name="T6" fmla="*/ 0 w 163"/>
              <a:gd name="T7" fmla="*/ 5439 h 634"/>
              <a:gd name="T8" fmla="*/ 0 w 163"/>
              <a:gd name="T9" fmla="*/ 218994 h 634"/>
              <a:gd name="T10" fmla="*/ 5350 w 163"/>
              <a:gd name="T11" fmla="*/ 229508 h 634"/>
              <a:gd name="T12" fmla="*/ 15694 w 163"/>
              <a:gd name="T13" fmla="*/ 218994 h 634"/>
              <a:gd name="T14" fmla="*/ 15694 w 163"/>
              <a:gd name="T15" fmla="*/ 128351 h 634"/>
              <a:gd name="T16" fmla="*/ 57783 w 163"/>
              <a:gd name="T17" fmla="*/ 128351 h 634"/>
              <a:gd name="T18" fmla="*/ 15694 w 163"/>
              <a:gd name="T19" fmla="*/ 0 h 634"/>
              <a:gd name="T20" fmla="*/ 15694 w 163"/>
              <a:gd name="T21" fmla="*/ 21392 h 634"/>
              <a:gd name="T22" fmla="*/ 15694 w 163"/>
              <a:gd name="T23" fmla="*/ 21392 h 634"/>
              <a:gd name="T24" fmla="*/ 42089 w 163"/>
              <a:gd name="T25" fmla="*/ 112035 h 634"/>
              <a:gd name="T26" fmla="*/ 15694 w 163"/>
              <a:gd name="T27" fmla="*/ 112035 h 634"/>
              <a:gd name="T28" fmla="*/ 15694 w 163"/>
              <a:gd name="T29" fmla="*/ 21392 h 6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4" name="Freeform 151"/>
          <p:cNvSpPr>
            <a:spLocks noChangeArrowheads="1"/>
          </p:cNvSpPr>
          <p:nvPr/>
        </p:nvSpPr>
        <p:spPr bwMode="auto">
          <a:xfrm>
            <a:off x="915643" y="1882077"/>
            <a:ext cx="109768" cy="335080"/>
          </a:xfrm>
          <a:custGeom>
            <a:avLst/>
            <a:gdLst>
              <a:gd name="T0" fmla="*/ 64039 w 207"/>
              <a:gd name="T1" fmla="*/ 0 h 634"/>
              <a:gd name="T2" fmla="*/ 64039 w 207"/>
              <a:gd name="T3" fmla="*/ 0 h 634"/>
              <a:gd name="T4" fmla="*/ 58945 w 207"/>
              <a:gd name="T5" fmla="*/ 5439 h 634"/>
              <a:gd name="T6" fmla="*/ 58945 w 207"/>
              <a:gd name="T7" fmla="*/ 58737 h 634"/>
              <a:gd name="T8" fmla="*/ 42935 w 207"/>
              <a:gd name="T9" fmla="*/ 75053 h 634"/>
              <a:gd name="T10" fmla="*/ 42935 w 207"/>
              <a:gd name="T11" fmla="*/ 5439 h 634"/>
              <a:gd name="T12" fmla="*/ 37478 w 207"/>
              <a:gd name="T13" fmla="*/ 0 h 634"/>
              <a:gd name="T14" fmla="*/ 32020 w 207"/>
              <a:gd name="T15" fmla="*/ 5439 h 634"/>
              <a:gd name="T16" fmla="*/ 32020 w 207"/>
              <a:gd name="T17" fmla="*/ 75053 h 634"/>
              <a:gd name="T18" fmla="*/ 16010 w 207"/>
              <a:gd name="T19" fmla="*/ 58737 h 634"/>
              <a:gd name="T20" fmla="*/ 16010 w 207"/>
              <a:gd name="T21" fmla="*/ 5439 h 634"/>
              <a:gd name="T22" fmla="*/ 10552 w 207"/>
              <a:gd name="T23" fmla="*/ 0 h 634"/>
              <a:gd name="T24" fmla="*/ 0 w 207"/>
              <a:gd name="T25" fmla="*/ 5439 h 634"/>
              <a:gd name="T26" fmla="*/ 0 w 207"/>
              <a:gd name="T27" fmla="*/ 58737 h 634"/>
              <a:gd name="T28" fmla="*/ 32020 w 207"/>
              <a:gd name="T29" fmla="*/ 90643 h 634"/>
              <a:gd name="T30" fmla="*/ 32020 w 207"/>
              <a:gd name="T31" fmla="*/ 218994 h 634"/>
              <a:gd name="T32" fmla="*/ 37478 w 207"/>
              <a:gd name="T33" fmla="*/ 229508 h 634"/>
              <a:gd name="T34" fmla="*/ 42935 w 207"/>
              <a:gd name="T35" fmla="*/ 218994 h 634"/>
              <a:gd name="T36" fmla="*/ 42935 w 207"/>
              <a:gd name="T37" fmla="*/ 90643 h 634"/>
              <a:gd name="T38" fmla="*/ 74955 w 207"/>
              <a:gd name="T39" fmla="*/ 58737 h 634"/>
              <a:gd name="T40" fmla="*/ 74955 w 207"/>
              <a:gd name="T41" fmla="*/ 5439 h 634"/>
              <a:gd name="T42" fmla="*/ 64039 w 207"/>
              <a:gd name="T43" fmla="*/ 0 h 6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5" name="Freeform 152"/>
          <p:cNvSpPr>
            <a:spLocks noChangeArrowheads="1"/>
          </p:cNvSpPr>
          <p:nvPr/>
        </p:nvSpPr>
        <p:spPr bwMode="auto">
          <a:xfrm>
            <a:off x="5728086" y="1350571"/>
            <a:ext cx="125173" cy="323525"/>
          </a:xfrm>
          <a:custGeom>
            <a:avLst/>
            <a:gdLst>
              <a:gd name="T0" fmla="*/ 64145 w 237"/>
              <a:gd name="T1" fmla="*/ 84260 h 619"/>
              <a:gd name="T2" fmla="*/ 64145 w 237"/>
              <a:gd name="T3" fmla="*/ 84260 h 619"/>
              <a:gd name="T4" fmla="*/ 64145 w 237"/>
              <a:gd name="T5" fmla="*/ 84260 h 619"/>
              <a:gd name="T6" fmla="*/ 64145 w 237"/>
              <a:gd name="T7" fmla="*/ 5020 h 619"/>
              <a:gd name="T8" fmla="*/ 58709 w 237"/>
              <a:gd name="T9" fmla="*/ 0 h 619"/>
              <a:gd name="T10" fmla="*/ 26818 w 237"/>
              <a:gd name="T11" fmla="*/ 0 h 619"/>
              <a:gd name="T12" fmla="*/ 21382 w 237"/>
              <a:gd name="T13" fmla="*/ 5020 h 619"/>
              <a:gd name="T14" fmla="*/ 21382 w 237"/>
              <a:gd name="T15" fmla="*/ 84260 h 619"/>
              <a:gd name="T16" fmla="*/ 21382 w 237"/>
              <a:gd name="T17" fmla="*/ 84260 h 619"/>
              <a:gd name="T18" fmla="*/ 0 w 237"/>
              <a:gd name="T19" fmla="*/ 110793 h 619"/>
              <a:gd name="T20" fmla="*/ 0 w 237"/>
              <a:gd name="T21" fmla="*/ 221586 h 619"/>
              <a:gd name="T22" fmla="*/ 85527 w 237"/>
              <a:gd name="T23" fmla="*/ 221586 h 619"/>
              <a:gd name="T24" fmla="*/ 85527 w 237"/>
              <a:gd name="T25" fmla="*/ 110793 h 619"/>
              <a:gd name="T26" fmla="*/ 64145 w 237"/>
              <a:gd name="T27" fmla="*/ 84260 h 619"/>
              <a:gd name="T28" fmla="*/ 37327 w 237"/>
              <a:gd name="T29" fmla="*/ 10398 h 619"/>
              <a:gd name="T30" fmla="*/ 37327 w 237"/>
              <a:gd name="T31" fmla="*/ 10398 h 619"/>
              <a:gd name="T32" fmla="*/ 48199 w 237"/>
              <a:gd name="T33" fmla="*/ 10398 h 619"/>
              <a:gd name="T34" fmla="*/ 48199 w 237"/>
              <a:gd name="T35" fmla="*/ 26174 h 619"/>
              <a:gd name="T36" fmla="*/ 37327 w 237"/>
              <a:gd name="T37" fmla="*/ 26174 h 619"/>
              <a:gd name="T38" fmla="*/ 37327 w 237"/>
              <a:gd name="T39" fmla="*/ 10398 h 619"/>
              <a:gd name="T40" fmla="*/ 37327 w 237"/>
              <a:gd name="T41" fmla="*/ 41951 h 619"/>
              <a:gd name="T42" fmla="*/ 37327 w 237"/>
              <a:gd name="T43" fmla="*/ 41951 h 619"/>
              <a:gd name="T44" fmla="*/ 48199 w 237"/>
              <a:gd name="T45" fmla="*/ 41951 h 619"/>
              <a:gd name="T46" fmla="*/ 48199 w 237"/>
              <a:gd name="T47" fmla="*/ 84260 h 619"/>
              <a:gd name="T48" fmla="*/ 37327 w 237"/>
              <a:gd name="T49" fmla="*/ 84260 h 619"/>
              <a:gd name="T50" fmla="*/ 37327 w 237"/>
              <a:gd name="T51" fmla="*/ 41951 h 619"/>
              <a:gd name="T52" fmla="*/ 69581 w 237"/>
              <a:gd name="T53" fmla="*/ 210830 h 619"/>
              <a:gd name="T54" fmla="*/ 69581 w 237"/>
              <a:gd name="T55" fmla="*/ 210830 h 619"/>
              <a:gd name="T56" fmla="*/ 16308 w 237"/>
              <a:gd name="T57" fmla="*/ 210830 h 619"/>
              <a:gd name="T58" fmla="*/ 16308 w 237"/>
              <a:gd name="T59" fmla="*/ 110793 h 619"/>
              <a:gd name="T60" fmla="*/ 26818 w 237"/>
              <a:gd name="T61" fmla="*/ 94658 h 619"/>
              <a:gd name="T62" fmla="*/ 58709 w 237"/>
              <a:gd name="T63" fmla="*/ 94658 h 619"/>
              <a:gd name="T64" fmla="*/ 69581 w 237"/>
              <a:gd name="T65" fmla="*/ 110793 h 619"/>
              <a:gd name="T66" fmla="*/ 69581 w 237"/>
              <a:gd name="T67" fmla="*/ 210830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6" name="Freeform 153"/>
          <p:cNvSpPr>
            <a:spLocks noChangeArrowheads="1"/>
          </p:cNvSpPr>
          <p:nvPr/>
        </p:nvSpPr>
        <p:spPr bwMode="auto">
          <a:xfrm>
            <a:off x="5109921" y="1365977"/>
            <a:ext cx="277308" cy="294639"/>
          </a:xfrm>
          <a:custGeom>
            <a:avLst/>
            <a:gdLst>
              <a:gd name="T0" fmla="*/ 189920 w 531"/>
              <a:gd name="T1" fmla="*/ 15881 h 560"/>
              <a:gd name="T2" fmla="*/ 189920 w 531"/>
              <a:gd name="T3" fmla="*/ 15881 h 560"/>
              <a:gd name="T4" fmla="*/ 189920 w 531"/>
              <a:gd name="T5" fmla="*/ 10467 h 560"/>
              <a:gd name="T6" fmla="*/ 184545 w 531"/>
              <a:gd name="T7" fmla="*/ 0 h 560"/>
              <a:gd name="T8" fmla="*/ 184545 w 531"/>
              <a:gd name="T9" fmla="*/ 0 h 560"/>
              <a:gd name="T10" fmla="*/ 5017 w 531"/>
              <a:gd name="T11" fmla="*/ 0 h 560"/>
              <a:gd name="T12" fmla="*/ 0 w 531"/>
              <a:gd name="T13" fmla="*/ 5414 h 560"/>
              <a:gd name="T14" fmla="*/ 0 w 531"/>
              <a:gd name="T15" fmla="*/ 15881 h 560"/>
              <a:gd name="T16" fmla="*/ 89585 w 531"/>
              <a:gd name="T17" fmla="*/ 121999 h 560"/>
              <a:gd name="T18" fmla="*/ 89585 w 531"/>
              <a:gd name="T19" fmla="*/ 185886 h 560"/>
              <a:gd name="T20" fmla="*/ 63068 w 531"/>
              <a:gd name="T21" fmla="*/ 185886 h 560"/>
              <a:gd name="T22" fmla="*/ 58051 w 531"/>
              <a:gd name="T23" fmla="*/ 191300 h 560"/>
              <a:gd name="T24" fmla="*/ 63068 w 531"/>
              <a:gd name="T25" fmla="*/ 201767 h 560"/>
              <a:gd name="T26" fmla="*/ 131510 w 531"/>
              <a:gd name="T27" fmla="*/ 201767 h 560"/>
              <a:gd name="T28" fmla="*/ 142261 w 531"/>
              <a:gd name="T29" fmla="*/ 191300 h 560"/>
              <a:gd name="T30" fmla="*/ 131510 w 531"/>
              <a:gd name="T31" fmla="*/ 185886 h 560"/>
              <a:gd name="T32" fmla="*/ 105352 w 531"/>
              <a:gd name="T33" fmla="*/ 185886 h 560"/>
              <a:gd name="T34" fmla="*/ 105352 w 531"/>
              <a:gd name="T35" fmla="*/ 121999 h 560"/>
              <a:gd name="T36" fmla="*/ 189920 w 531"/>
              <a:gd name="T37" fmla="*/ 15881 h 560"/>
              <a:gd name="T38" fmla="*/ 99977 w 531"/>
              <a:gd name="T39" fmla="*/ 106117 h 560"/>
              <a:gd name="T40" fmla="*/ 99977 w 531"/>
              <a:gd name="T41" fmla="*/ 106117 h 560"/>
              <a:gd name="T42" fmla="*/ 20784 w 531"/>
              <a:gd name="T43" fmla="*/ 15881 h 560"/>
              <a:gd name="T44" fmla="*/ 168778 w 531"/>
              <a:gd name="T45" fmla="*/ 15881 h 560"/>
              <a:gd name="T46" fmla="*/ 99977 w 531"/>
              <a:gd name="T47" fmla="*/ 106117 h 5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7" name="Freeform 154"/>
          <p:cNvSpPr>
            <a:spLocks noChangeArrowheads="1"/>
          </p:cNvSpPr>
          <p:nvPr/>
        </p:nvSpPr>
        <p:spPr bwMode="auto">
          <a:xfrm>
            <a:off x="4553380" y="1381383"/>
            <a:ext cx="333154" cy="263827"/>
          </a:xfrm>
          <a:custGeom>
            <a:avLst/>
            <a:gdLst>
              <a:gd name="T0" fmla="*/ 217420 w 634"/>
              <a:gd name="T1" fmla="*/ 170174 h 502"/>
              <a:gd name="T2" fmla="*/ 217420 w 634"/>
              <a:gd name="T3" fmla="*/ 170174 h 502"/>
              <a:gd name="T4" fmla="*/ 5048 w 634"/>
              <a:gd name="T5" fmla="*/ 170174 h 502"/>
              <a:gd name="T6" fmla="*/ 0 w 634"/>
              <a:gd name="T7" fmla="*/ 175221 h 502"/>
              <a:gd name="T8" fmla="*/ 5048 w 634"/>
              <a:gd name="T9" fmla="*/ 180629 h 502"/>
              <a:gd name="T10" fmla="*/ 217420 w 634"/>
              <a:gd name="T11" fmla="*/ 180629 h 502"/>
              <a:gd name="T12" fmla="*/ 228236 w 634"/>
              <a:gd name="T13" fmla="*/ 175221 h 502"/>
              <a:gd name="T14" fmla="*/ 217420 w 634"/>
              <a:gd name="T15" fmla="*/ 170174 h 502"/>
              <a:gd name="T16" fmla="*/ 121870 w 634"/>
              <a:gd name="T17" fmla="*/ 26680 h 502"/>
              <a:gd name="T18" fmla="*/ 121870 w 634"/>
              <a:gd name="T19" fmla="*/ 26680 h 502"/>
              <a:gd name="T20" fmla="*/ 121870 w 634"/>
              <a:gd name="T21" fmla="*/ 10816 h 502"/>
              <a:gd name="T22" fmla="*/ 132687 w 634"/>
              <a:gd name="T23" fmla="*/ 10816 h 502"/>
              <a:gd name="T24" fmla="*/ 143144 w 634"/>
              <a:gd name="T25" fmla="*/ 5408 h 502"/>
              <a:gd name="T26" fmla="*/ 132687 w 634"/>
              <a:gd name="T27" fmla="*/ 0 h 502"/>
              <a:gd name="T28" fmla="*/ 90141 w 634"/>
              <a:gd name="T29" fmla="*/ 0 h 502"/>
              <a:gd name="T30" fmla="*/ 84732 w 634"/>
              <a:gd name="T31" fmla="*/ 5408 h 502"/>
              <a:gd name="T32" fmla="*/ 90141 w 634"/>
              <a:gd name="T33" fmla="*/ 10816 h 502"/>
              <a:gd name="T34" fmla="*/ 106006 w 634"/>
              <a:gd name="T35" fmla="*/ 10816 h 502"/>
              <a:gd name="T36" fmla="*/ 106006 w 634"/>
              <a:gd name="T37" fmla="*/ 26680 h 502"/>
              <a:gd name="T38" fmla="*/ 0 w 634"/>
              <a:gd name="T39" fmla="*/ 138086 h 502"/>
              <a:gd name="T40" fmla="*/ 0 w 634"/>
              <a:gd name="T41" fmla="*/ 148902 h 502"/>
              <a:gd name="T42" fmla="*/ 5048 w 634"/>
              <a:gd name="T43" fmla="*/ 153950 h 502"/>
              <a:gd name="T44" fmla="*/ 217420 w 634"/>
              <a:gd name="T45" fmla="*/ 153950 h 502"/>
              <a:gd name="T46" fmla="*/ 228236 w 634"/>
              <a:gd name="T47" fmla="*/ 148902 h 502"/>
              <a:gd name="T48" fmla="*/ 228236 w 634"/>
              <a:gd name="T49" fmla="*/ 138086 h 502"/>
              <a:gd name="T50" fmla="*/ 121870 w 634"/>
              <a:gd name="T51" fmla="*/ 26680 h 502"/>
              <a:gd name="T52" fmla="*/ 15865 w 634"/>
              <a:gd name="T53" fmla="*/ 138086 h 502"/>
              <a:gd name="T54" fmla="*/ 15865 w 634"/>
              <a:gd name="T55" fmla="*/ 138086 h 502"/>
              <a:gd name="T56" fmla="*/ 111414 w 634"/>
              <a:gd name="T57" fmla="*/ 42543 h 502"/>
              <a:gd name="T58" fmla="*/ 212011 w 634"/>
              <a:gd name="T59" fmla="*/ 138086 h 502"/>
              <a:gd name="T60" fmla="*/ 15865 w 634"/>
              <a:gd name="T61" fmla="*/ 138086 h 5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8" name="Freeform 155"/>
          <p:cNvSpPr>
            <a:spLocks noChangeArrowheads="1"/>
          </p:cNvSpPr>
          <p:nvPr/>
        </p:nvSpPr>
        <p:spPr bwMode="auto">
          <a:xfrm>
            <a:off x="4050760" y="1350571"/>
            <a:ext cx="263828" cy="323525"/>
          </a:xfrm>
          <a:custGeom>
            <a:avLst/>
            <a:gdLst>
              <a:gd name="T0" fmla="*/ 159349 w 501"/>
              <a:gd name="T1" fmla="*/ 47329 h 619"/>
              <a:gd name="T2" fmla="*/ 159349 w 501"/>
              <a:gd name="T3" fmla="*/ 47329 h 619"/>
              <a:gd name="T4" fmla="*/ 127551 w 501"/>
              <a:gd name="T5" fmla="*/ 94658 h 619"/>
              <a:gd name="T6" fmla="*/ 106233 w 501"/>
              <a:gd name="T7" fmla="*/ 0 h 619"/>
              <a:gd name="T8" fmla="*/ 47696 w 501"/>
              <a:gd name="T9" fmla="*/ 126570 h 619"/>
              <a:gd name="T10" fmla="*/ 26377 w 501"/>
              <a:gd name="T11" fmla="*/ 73504 h 619"/>
              <a:gd name="T12" fmla="*/ 0 w 501"/>
              <a:gd name="T13" fmla="*/ 131589 h 619"/>
              <a:gd name="T14" fmla="*/ 90334 w 501"/>
              <a:gd name="T15" fmla="*/ 221586 h 619"/>
              <a:gd name="T16" fmla="*/ 180668 w 501"/>
              <a:gd name="T17" fmla="*/ 131589 h 619"/>
              <a:gd name="T18" fmla="*/ 159349 w 501"/>
              <a:gd name="T19" fmla="*/ 47329 h 619"/>
              <a:gd name="T20" fmla="*/ 95754 w 501"/>
              <a:gd name="T21" fmla="*/ 210830 h 619"/>
              <a:gd name="T22" fmla="*/ 95754 w 501"/>
              <a:gd name="T23" fmla="*/ 210830 h 619"/>
              <a:gd name="T24" fmla="*/ 10479 w 501"/>
              <a:gd name="T25" fmla="*/ 126570 h 619"/>
              <a:gd name="T26" fmla="*/ 21319 w 501"/>
              <a:gd name="T27" fmla="*/ 105415 h 619"/>
              <a:gd name="T28" fmla="*/ 63956 w 501"/>
              <a:gd name="T29" fmla="*/ 142346 h 619"/>
              <a:gd name="T30" fmla="*/ 90334 w 501"/>
              <a:gd name="T31" fmla="*/ 20796 h 619"/>
              <a:gd name="T32" fmla="*/ 138030 w 501"/>
              <a:gd name="T33" fmla="*/ 115813 h 619"/>
              <a:gd name="T34" fmla="*/ 148870 w 501"/>
              <a:gd name="T35" fmla="*/ 73504 h 619"/>
              <a:gd name="T36" fmla="*/ 170189 w 501"/>
              <a:gd name="T37" fmla="*/ 131589 h 619"/>
              <a:gd name="T38" fmla="*/ 95754 w 501"/>
              <a:gd name="T39" fmla="*/ 210830 h 6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79" name="Freeform 156"/>
          <p:cNvSpPr>
            <a:spLocks noChangeArrowheads="1"/>
          </p:cNvSpPr>
          <p:nvPr/>
        </p:nvSpPr>
        <p:spPr bwMode="auto">
          <a:xfrm>
            <a:off x="3511551" y="1350571"/>
            <a:ext cx="271531" cy="323525"/>
          </a:xfrm>
          <a:custGeom>
            <a:avLst/>
            <a:gdLst>
              <a:gd name="T0" fmla="*/ 95499 w 517"/>
              <a:gd name="T1" fmla="*/ 0 h 619"/>
              <a:gd name="T2" fmla="*/ 95499 w 517"/>
              <a:gd name="T3" fmla="*/ 0 h 619"/>
              <a:gd name="T4" fmla="*/ 0 w 517"/>
              <a:gd name="T5" fmla="*/ 131589 h 619"/>
              <a:gd name="T6" fmla="*/ 95499 w 517"/>
              <a:gd name="T7" fmla="*/ 221586 h 619"/>
              <a:gd name="T8" fmla="*/ 185954 w 517"/>
              <a:gd name="T9" fmla="*/ 131589 h 619"/>
              <a:gd name="T10" fmla="*/ 95499 w 517"/>
              <a:gd name="T11" fmla="*/ 0 h 619"/>
              <a:gd name="T12" fmla="*/ 95499 w 517"/>
              <a:gd name="T13" fmla="*/ 210830 h 619"/>
              <a:gd name="T14" fmla="*/ 95499 w 517"/>
              <a:gd name="T15" fmla="*/ 210830 h 619"/>
              <a:gd name="T16" fmla="*/ 15857 w 517"/>
              <a:gd name="T17" fmla="*/ 131589 h 619"/>
              <a:gd name="T18" fmla="*/ 95499 w 517"/>
              <a:gd name="T19" fmla="*/ 20796 h 619"/>
              <a:gd name="T20" fmla="*/ 169737 w 517"/>
              <a:gd name="T21" fmla="*/ 131589 h 619"/>
              <a:gd name="T22" fmla="*/ 95499 w 517"/>
              <a:gd name="T23" fmla="*/ 210830 h 619"/>
              <a:gd name="T24" fmla="*/ 95499 w 517"/>
              <a:gd name="T25" fmla="*/ 68484 h 619"/>
              <a:gd name="T26" fmla="*/ 95499 w 517"/>
              <a:gd name="T27" fmla="*/ 68484 h 619"/>
              <a:gd name="T28" fmla="*/ 42524 w 517"/>
              <a:gd name="T29" fmla="*/ 136968 h 619"/>
              <a:gd name="T30" fmla="*/ 95499 w 517"/>
              <a:gd name="T31" fmla="*/ 190034 h 619"/>
              <a:gd name="T32" fmla="*/ 143429 w 517"/>
              <a:gd name="T33" fmla="*/ 136968 h 619"/>
              <a:gd name="T34" fmla="*/ 95499 w 517"/>
              <a:gd name="T35" fmla="*/ 68484 h 619"/>
              <a:gd name="T36" fmla="*/ 95499 w 517"/>
              <a:gd name="T37" fmla="*/ 173899 h 619"/>
              <a:gd name="T38" fmla="*/ 95499 w 517"/>
              <a:gd name="T39" fmla="*/ 173899 h 619"/>
              <a:gd name="T40" fmla="*/ 58381 w 517"/>
              <a:gd name="T41" fmla="*/ 136968 h 619"/>
              <a:gd name="T42" fmla="*/ 95499 w 517"/>
              <a:gd name="T43" fmla="*/ 84260 h 619"/>
              <a:gd name="T44" fmla="*/ 127212 w 517"/>
              <a:gd name="T45" fmla="*/ 136968 h 619"/>
              <a:gd name="T46" fmla="*/ 95499 w 517"/>
              <a:gd name="T47" fmla="*/ 17389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0" name="Freeform 157"/>
          <p:cNvSpPr>
            <a:spLocks noChangeArrowheads="1"/>
          </p:cNvSpPr>
          <p:nvPr/>
        </p:nvSpPr>
        <p:spPr bwMode="auto">
          <a:xfrm>
            <a:off x="2947307" y="1350571"/>
            <a:ext cx="333154" cy="323525"/>
          </a:xfrm>
          <a:custGeom>
            <a:avLst/>
            <a:gdLst>
              <a:gd name="T0" fmla="*/ 111414 w 634"/>
              <a:gd name="T1" fmla="*/ 31553 h 619"/>
              <a:gd name="T2" fmla="*/ 111414 w 634"/>
              <a:gd name="T3" fmla="*/ 31553 h 619"/>
              <a:gd name="T4" fmla="*/ 63459 w 634"/>
              <a:gd name="T5" fmla="*/ 84260 h 619"/>
              <a:gd name="T6" fmla="*/ 111414 w 634"/>
              <a:gd name="T7" fmla="*/ 131589 h 619"/>
              <a:gd name="T8" fmla="*/ 164417 w 634"/>
              <a:gd name="T9" fmla="*/ 84260 h 619"/>
              <a:gd name="T10" fmla="*/ 111414 w 634"/>
              <a:gd name="T11" fmla="*/ 31553 h 619"/>
              <a:gd name="T12" fmla="*/ 111414 w 634"/>
              <a:gd name="T13" fmla="*/ 115813 h 619"/>
              <a:gd name="T14" fmla="*/ 111414 w 634"/>
              <a:gd name="T15" fmla="*/ 115813 h 619"/>
              <a:gd name="T16" fmla="*/ 79684 w 634"/>
              <a:gd name="T17" fmla="*/ 84260 h 619"/>
              <a:gd name="T18" fmla="*/ 111414 w 634"/>
              <a:gd name="T19" fmla="*/ 47329 h 619"/>
              <a:gd name="T20" fmla="*/ 148552 w 634"/>
              <a:gd name="T21" fmla="*/ 84260 h 619"/>
              <a:gd name="T22" fmla="*/ 111414 w 634"/>
              <a:gd name="T23" fmla="*/ 115813 h 619"/>
              <a:gd name="T24" fmla="*/ 191098 w 634"/>
              <a:gd name="T25" fmla="*/ 121191 h 619"/>
              <a:gd name="T26" fmla="*/ 191098 w 634"/>
              <a:gd name="T27" fmla="*/ 121191 h 619"/>
              <a:gd name="T28" fmla="*/ 201555 w 634"/>
              <a:gd name="T29" fmla="*/ 84260 h 619"/>
              <a:gd name="T30" fmla="*/ 111414 w 634"/>
              <a:gd name="T31" fmla="*/ 0 h 619"/>
              <a:gd name="T32" fmla="*/ 26321 w 634"/>
              <a:gd name="T33" fmla="*/ 84260 h 619"/>
              <a:gd name="T34" fmla="*/ 37138 w 634"/>
              <a:gd name="T35" fmla="*/ 121191 h 619"/>
              <a:gd name="T36" fmla="*/ 0 w 634"/>
              <a:gd name="T37" fmla="*/ 179277 h 619"/>
              <a:gd name="T38" fmla="*/ 42186 w 634"/>
              <a:gd name="T39" fmla="*/ 190034 h 619"/>
              <a:gd name="T40" fmla="*/ 74276 w 634"/>
              <a:gd name="T41" fmla="*/ 221586 h 619"/>
              <a:gd name="T42" fmla="*/ 106006 w 634"/>
              <a:gd name="T43" fmla="*/ 168879 h 619"/>
              <a:gd name="T44" fmla="*/ 111414 w 634"/>
              <a:gd name="T45" fmla="*/ 168879 h 619"/>
              <a:gd name="T46" fmla="*/ 116822 w 634"/>
              <a:gd name="T47" fmla="*/ 168879 h 619"/>
              <a:gd name="T48" fmla="*/ 148552 w 634"/>
              <a:gd name="T49" fmla="*/ 221586 h 619"/>
              <a:gd name="T50" fmla="*/ 180282 w 634"/>
              <a:gd name="T51" fmla="*/ 190034 h 619"/>
              <a:gd name="T52" fmla="*/ 228236 w 634"/>
              <a:gd name="T53" fmla="*/ 179277 h 619"/>
              <a:gd name="T54" fmla="*/ 191098 w 634"/>
              <a:gd name="T55" fmla="*/ 121191 h 619"/>
              <a:gd name="T56" fmla="*/ 74276 w 634"/>
              <a:gd name="T57" fmla="*/ 195053 h 619"/>
              <a:gd name="T58" fmla="*/ 74276 w 634"/>
              <a:gd name="T59" fmla="*/ 195053 h 619"/>
              <a:gd name="T60" fmla="*/ 53003 w 634"/>
              <a:gd name="T61" fmla="*/ 179277 h 619"/>
              <a:gd name="T62" fmla="*/ 20913 w 634"/>
              <a:gd name="T63" fmla="*/ 168879 h 619"/>
              <a:gd name="T64" fmla="*/ 42186 w 634"/>
              <a:gd name="T65" fmla="*/ 136968 h 619"/>
              <a:gd name="T66" fmla="*/ 90141 w 634"/>
              <a:gd name="T67" fmla="*/ 163501 h 619"/>
              <a:gd name="T68" fmla="*/ 74276 w 634"/>
              <a:gd name="T69" fmla="*/ 195053 h 619"/>
              <a:gd name="T70" fmla="*/ 111414 w 634"/>
              <a:gd name="T71" fmla="*/ 152744 h 619"/>
              <a:gd name="T72" fmla="*/ 111414 w 634"/>
              <a:gd name="T73" fmla="*/ 152744 h 619"/>
              <a:gd name="T74" fmla="*/ 42186 w 634"/>
              <a:gd name="T75" fmla="*/ 84260 h 619"/>
              <a:gd name="T76" fmla="*/ 111414 w 634"/>
              <a:gd name="T77" fmla="*/ 10398 h 619"/>
              <a:gd name="T78" fmla="*/ 185690 w 634"/>
              <a:gd name="T79" fmla="*/ 84260 h 619"/>
              <a:gd name="T80" fmla="*/ 111414 w 634"/>
              <a:gd name="T81" fmla="*/ 152744 h 619"/>
              <a:gd name="T82" fmla="*/ 174873 w 634"/>
              <a:gd name="T83" fmla="*/ 179277 h 619"/>
              <a:gd name="T84" fmla="*/ 174873 w 634"/>
              <a:gd name="T85" fmla="*/ 179277 h 619"/>
              <a:gd name="T86" fmla="*/ 153600 w 634"/>
              <a:gd name="T87" fmla="*/ 195053 h 619"/>
              <a:gd name="T88" fmla="*/ 132687 w 634"/>
              <a:gd name="T89" fmla="*/ 163501 h 619"/>
              <a:gd name="T90" fmla="*/ 180282 w 634"/>
              <a:gd name="T91" fmla="*/ 136968 h 619"/>
              <a:gd name="T92" fmla="*/ 201555 w 634"/>
              <a:gd name="T93" fmla="*/ 168879 h 619"/>
              <a:gd name="T94" fmla="*/ 174873 w 634"/>
              <a:gd name="T95" fmla="*/ 179277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1" name="Freeform 158"/>
          <p:cNvSpPr>
            <a:spLocks noChangeArrowheads="1"/>
          </p:cNvSpPr>
          <p:nvPr/>
        </p:nvSpPr>
        <p:spPr bwMode="auto">
          <a:xfrm>
            <a:off x="2406172" y="1358274"/>
            <a:ext cx="338931" cy="310046"/>
          </a:xfrm>
          <a:custGeom>
            <a:avLst/>
            <a:gdLst>
              <a:gd name="T0" fmla="*/ 184545 w 649"/>
              <a:gd name="T1" fmla="*/ 26677 h 590"/>
              <a:gd name="T2" fmla="*/ 184545 w 649"/>
              <a:gd name="T3" fmla="*/ 26677 h 590"/>
              <a:gd name="T4" fmla="*/ 158386 w 649"/>
              <a:gd name="T5" fmla="*/ 0 h 590"/>
              <a:gd name="T6" fmla="*/ 73818 w 649"/>
              <a:gd name="T7" fmla="*/ 0 h 590"/>
              <a:gd name="T8" fmla="*/ 47659 w 649"/>
              <a:gd name="T9" fmla="*/ 26677 h 590"/>
              <a:gd name="T10" fmla="*/ 5375 w 649"/>
              <a:gd name="T11" fmla="*/ 58402 h 590"/>
              <a:gd name="T12" fmla="*/ 47659 w 649"/>
              <a:gd name="T13" fmla="*/ 100941 h 590"/>
              <a:gd name="T14" fmla="*/ 52676 w 649"/>
              <a:gd name="T15" fmla="*/ 100941 h 590"/>
              <a:gd name="T16" fmla="*/ 110727 w 649"/>
              <a:gd name="T17" fmla="*/ 153935 h 590"/>
              <a:gd name="T18" fmla="*/ 110727 w 649"/>
              <a:gd name="T19" fmla="*/ 196474 h 590"/>
              <a:gd name="T20" fmla="*/ 89585 w 649"/>
              <a:gd name="T21" fmla="*/ 196474 h 590"/>
              <a:gd name="T22" fmla="*/ 79193 w 649"/>
              <a:gd name="T23" fmla="*/ 206929 h 590"/>
              <a:gd name="T24" fmla="*/ 89585 w 649"/>
              <a:gd name="T25" fmla="*/ 212336 h 590"/>
              <a:gd name="T26" fmla="*/ 142261 w 649"/>
              <a:gd name="T27" fmla="*/ 212336 h 590"/>
              <a:gd name="T28" fmla="*/ 153011 w 649"/>
              <a:gd name="T29" fmla="*/ 206929 h 590"/>
              <a:gd name="T30" fmla="*/ 142261 w 649"/>
              <a:gd name="T31" fmla="*/ 196474 h 590"/>
              <a:gd name="T32" fmla="*/ 121477 w 649"/>
              <a:gd name="T33" fmla="*/ 196474 h 590"/>
              <a:gd name="T34" fmla="*/ 121477 w 649"/>
              <a:gd name="T35" fmla="*/ 153935 h 590"/>
              <a:gd name="T36" fmla="*/ 179528 w 649"/>
              <a:gd name="T37" fmla="*/ 100941 h 590"/>
              <a:gd name="T38" fmla="*/ 184545 w 649"/>
              <a:gd name="T39" fmla="*/ 100941 h 590"/>
              <a:gd name="T40" fmla="*/ 226829 w 649"/>
              <a:gd name="T41" fmla="*/ 58402 h 590"/>
              <a:gd name="T42" fmla="*/ 184545 w 649"/>
              <a:gd name="T43" fmla="*/ 26677 h 590"/>
              <a:gd name="T44" fmla="*/ 47659 w 649"/>
              <a:gd name="T45" fmla="*/ 85079 h 590"/>
              <a:gd name="T46" fmla="*/ 47659 w 649"/>
              <a:gd name="T47" fmla="*/ 85079 h 590"/>
              <a:gd name="T48" fmla="*/ 15767 w 649"/>
              <a:gd name="T49" fmla="*/ 58402 h 590"/>
              <a:gd name="T50" fmla="*/ 47659 w 649"/>
              <a:gd name="T51" fmla="*/ 42539 h 590"/>
              <a:gd name="T52" fmla="*/ 47659 w 649"/>
              <a:gd name="T53" fmla="*/ 85079 h 590"/>
              <a:gd name="T54" fmla="*/ 174153 w 649"/>
              <a:gd name="T55" fmla="*/ 68856 h 590"/>
              <a:gd name="T56" fmla="*/ 174153 w 649"/>
              <a:gd name="T57" fmla="*/ 68856 h 590"/>
              <a:gd name="T58" fmla="*/ 116102 w 649"/>
              <a:gd name="T59" fmla="*/ 143480 h 590"/>
              <a:gd name="T60" fmla="*/ 58051 w 649"/>
              <a:gd name="T61" fmla="*/ 68856 h 590"/>
              <a:gd name="T62" fmla="*/ 58051 w 649"/>
              <a:gd name="T63" fmla="*/ 26677 h 590"/>
              <a:gd name="T64" fmla="*/ 73818 w 649"/>
              <a:gd name="T65" fmla="*/ 15862 h 590"/>
              <a:gd name="T66" fmla="*/ 158386 w 649"/>
              <a:gd name="T67" fmla="*/ 15862 h 590"/>
              <a:gd name="T68" fmla="*/ 174153 w 649"/>
              <a:gd name="T69" fmla="*/ 26677 h 590"/>
              <a:gd name="T70" fmla="*/ 174153 w 649"/>
              <a:gd name="T71" fmla="*/ 68856 h 590"/>
              <a:gd name="T72" fmla="*/ 184545 w 649"/>
              <a:gd name="T73" fmla="*/ 85079 h 590"/>
              <a:gd name="T74" fmla="*/ 184545 w 649"/>
              <a:gd name="T75" fmla="*/ 85079 h 590"/>
              <a:gd name="T76" fmla="*/ 184545 w 649"/>
              <a:gd name="T77" fmla="*/ 42539 h 590"/>
              <a:gd name="T78" fmla="*/ 216437 w 649"/>
              <a:gd name="T79" fmla="*/ 58402 h 590"/>
              <a:gd name="T80" fmla="*/ 184545 w 649"/>
              <a:gd name="T81" fmla="*/ 85079 h 5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2" name="Freeform 159"/>
          <p:cNvSpPr>
            <a:spLocks noChangeArrowheads="1"/>
          </p:cNvSpPr>
          <p:nvPr/>
        </p:nvSpPr>
        <p:spPr bwMode="auto">
          <a:xfrm>
            <a:off x="1872741" y="1350571"/>
            <a:ext cx="333154" cy="323525"/>
          </a:xfrm>
          <a:custGeom>
            <a:avLst/>
            <a:gdLst>
              <a:gd name="T0" fmla="*/ 63820 w 634"/>
              <a:gd name="T1" fmla="*/ 68484 h 619"/>
              <a:gd name="T2" fmla="*/ 63820 w 634"/>
              <a:gd name="T3" fmla="*/ 68484 h 619"/>
              <a:gd name="T4" fmla="*/ 58411 w 634"/>
              <a:gd name="T5" fmla="*/ 73504 h 619"/>
              <a:gd name="T6" fmla="*/ 58411 w 634"/>
              <a:gd name="T7" fmla="*/ 147724 h 619"/>
              <a:gd name="T8" fmla="*/ 63820 w 634"/>
              <a:gd name="T9" fmla="*/ 152744 h 619"/>
              <a:gd name="T10" fmla="*/ 74637 w 634"/>
              <a:gd name="T11" fmla="*/ 147724 h 619"/>
              <a:gd name="T12" fmla="*/ 74637 w 634"/>
              <a:gd name="T13" fmla="*/ 73504 h 619"/>
              <a:gd name="T14" fmla="*/ 63820 w 634"/>
              <a:gd name="T15" fmla="*/ 68484 h 619"/>
              <a:gd name="T16" fmla="*/ 122231 w 634"/>
              <a:gd name="T17" fmla="*/ 89639 h 619"/>
              <a:gd name="T18" fmla="*/ 122231 w 634"/>
              <a:gd name="T19" fmla="*/ 89639 h 619"/>
              <a:gd name="T20" fmla="*/ 116822 w 634"/>
              <a:gd name="T21" fmla="*/ 94658 h 619"/>
              <a:gd name="T22" fmla="*/ 116822 w 634"/>
              <a:gd name="T23" fmla="*/ 136968 h 619"/>
              <a:gd name="T24" fmla="*/ 122231 w 634"/>
              <a:gd name="T25" fmla="*/ 147724 h 619"/>
              <a:gd name="T26" fmla="*/ 127639 w 634"/>
              <a:gd name="T27" fmla="*/ 136968 h 619"/>
              <a:gd name="T28" fmla="*/ 127639 w 634"/>
              <a:gd name="T29" fmla="*/ 94658 h 619"/>
              <a:gd name="T30" fmla="*/ 122231 w 634"/>
              <a:gd name="T31" fmla="*/ 89639 h 619"/>
              <a:gd name="T32" fmla="*/ 169825 w 634"/>
              <a:gd name="T33" fmla="*/ 0 h 619"/>
              <a:gd name="T34" fmla="*/ 169825 w 634"/>
              <a:gd name="T35" fmla="*/ 0 h 619"/>
              <a:gd name="T36" fmla="*/ 116822 w 634"/>
              <a:gd name="T37" fmla="*/ 41951 h 619"/>
              <a:gd name="T38" fmla="*/ 58411 w 634"/>
              <a:gd name="T39" fmla="*/ 20796 h 619"/>
              <a:gd name="T40" fmla="*/ 0 w 634"/>
              <a:gd name="T41" fmla="*/ 52707 h 619"/>
              <a:gd name="T42" fmla="*/ 0 w 634"/>
              <a:gd name="T43" fmla="*/ 221586 h 619"/>
              <a:gd name="T44" fmla="*/ 58411 w 634"/>
              <a:gd name="T45" fmla="*/ 190034 h 619"/>
              <a:gd name="T46" fmla="*/ 116822 w 634"/>
              <a:gd name="T47" fmla="*/ 210830 h 619"/>
              <a:gd name="T48" fmla="*/ 169825 w 634"/>
              <a:gd name="T49" fmla="*/ 168879 h 619"/>
              <a:gd name="T50" fmla="*/ 228236 w 634"/>
              <a:gd name="T51" fmla="*/ 210830 h 619"/>
              <a:gd name="T52" fmla="*/ 228236 w 634"/>
              <a:gd name="T53" fmla="*/ 41951 h 619"/>
              <a:gd name="T54" fmla="*/ 169825 w 634"/>
              <a:gd name="T55" fmla="*/ 0 h 619"/>
              <a:gd name="T56" fmla="*/ 212372 w 634"/>
              <a:gd name="T57" fmla="*/ 184655 h 619"/>
              <a:gd name="T58" fmla="*/ 212372 w 634"/>
              <a:gd name="T59" fmla="*/ 184655 h 619"/>
              <a:gd name="T60" fmla="*/ 169825 w 634"/>
              <a:gd name="T61" fmla="*/ 152744 h 619"/>
              <a:gd name="T62" fmla="*/ 116822 w 634"/>
              <a:gd name="T63" fmla="*/ 195053 h 619"/>
              <a:gd name="T64" fmla="*/ 58411 w 634"/>
              <a:gd name="T65" fmla="*/ 173899 h 619"/>
              <a:gd name="T66" fmla="*/ 15865 w 634"/>
              <a:gd name="T67" fmla="*/ 200432 h 619"/>
              <a:gd name="T68" fmla="*/ 15865 w 634"/>
              <a:gd name="T69" fmla="*/ 58086 h 619"/>
              <a:gd name="T70" fmla="*/ 58411 w 634"/>
              <a:gd name="T71" fmla="*/ 31553 h 619"/>
              <a:gd name="T72" fmla="*/ 116822 w 634"/>
              <a:gd name="T73" fmla="*/ 52707 h 619"/>
              <a:gd name="T74" fmla="*/ 169825 w 634"/>
              <a:gd name="T75" fmla="*/ 10398 h 619"/>
              <a:gd name="T76" fmla="*/ 212372 w 634"/>
              <a:gd name="T77" fmla="*/ 41951 h 619"/>
              <a:gd name="T78" fmla="*/ 212372 w 634"/>
              <a:gd name="T79" fmla="*/ 184655 h 619"/>
              <a:gd name="T80" fmla="*/ 169825 w 634"/>
              <a:gd name="T81" fmla="*/ 115813 h 619"/>
              <a:gd name="T82" fmla="*/ 169825 w 634"/>
              <a:gd name="T83" fmla="*/ 115813 h 619"/>
              <a:gd name="T84" fmla="*/ 180642 w 634"/>
              <a:gd name="T85" fmla="*/ 126570 h 619"/>
              <a:gd name="T86" fmla="*/ 186051 w 634"/>
              <a:gd name="T87" fmla="*/ 115813 h 619"/>
              <a:gd name="T88" fmla="*/ 186051 w 634"/>
              <a:gd name="T89" fmla="*/ 63106 h 619"/>
              <a:gd name="T90" fmla="*/ 180642 w 634"/>
              <a:gd name="T91" fmla="*/ 52707 h 619"/>
              <a:gd name="T92" fmla="*/ 169825 w 634"/>
              <a:gd name="T93" fmla="*/ 63106 h 619"/>
              <a:gd name="T94" fmla="*/ 169825 w 634"/>
              <a:gd name="T95" fmla="*/ 115813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3" name="Freeform 160"/>
          <p:cNvSpPr>
            <a:spLocks noChangeArrowheads="1"/>
          </p:cNvSpPr>
          <p:nvPr/>
        </p:nvSpPr>
        <p:spPr bwMode="auto">
          <a:xfrm>
            <a:off x="1372045" y="1350571"/>
            <a:ext cx="269605" cy="323525"/>
          </a:xfrm>
          <a:custGeom>
            <a:avLst/>
            <a:gdLst>
              <a:gd name="T0" fmla="*/ 179267 w 517"/>
              <a:gd name="T1" fmla="*/ 84260 h 619"/>
              <a:gd name="T2" fmla="*/ 179267 w 517"/>
              <a:gd name="T3" fmla="*/ 84260 h 619"/>
              <a:gd name="T4" fmla="*/ 158156 w 517"/>
              <a:gd name="T5" fmla="*/ 41951 h 619"/>
              <a:gd name="T6" fmla="*/ 152788 w 517"/>
              <a:gd name="T7" fmla="*/ 41951 h 619"/>
              <a:gd name="T8" fmla="*/ 110566 w 517"/>
              <a:gd name="T9" fmla="*/ 41951 h 619"/>
              <a:gd name="T10" fmla="*/ 110566 w 517"/>
              <a:gd name="T11" fmla="*/ 26174 h 619"/>
              <a:gd name="T12" fmla="*/ 84445 w 517"/>
              <a:gd name="T13" fmla="*/ 0 h 619"/>
              <a:gd name="T14" fmla="*/ 68701 w 517"/>
              <a:gd name="T15" fmla="*/ 0 h 619"/>
              <a:gd name="T16" fmla="*/ 42223 w 517"/>
              <a:gd name="T17" fmla="*/ 26174 h 619"/>
              <a:gd name="T18" fmla="*/ 42223 w 517"/>
              <a:gd name="T19" fmla="*/ 41951 h 619"/>
              <a:gd name="T20" fmla="*/ 16102 w 517"/>
              <a:gd name="T21" fmla="*/ 41951 h 619"/>
              <a:gd name="T22" fmla="*/ 0 w 517"/>
              <a:gd name="T23" fmla="*/ 52707 h 619"/>
              <a:gd name="T24" fmla="*/ 0 w 517"/>
              <a:gd name="T25" fmla="*/ 126570 h 619"/>
              <a:gd name="T26" fmla="*/ 16102 w 517"/>
              <a:gd name="T27" fmla="*/ 136968 h 619"/>
              <a:gd name="T28" fmla="*/ 42223 w 517"/>
              <a:gd name="T29" fmla="*/ 136968 h 619"/>
              <a:gd name="T30" fmla="*/ 42223 w 517"/>
              <a:gd name="T31" fmla="*/ 195053 h 619"/>
              <a:gd name="T32" fmla="*/ 68701 w 517"/>
              <a:gd name="T33" fmla="*/ 221586 h 619"/>
              <a:gd name="T34" fmla="*/ 84445 w 517"/>
              <a:gd name="T35" fmla="*/ 221586 h 619"/>
              <a:gd name="T36" fmla="*/ 110566 w 517"/>
              <a:gd name="T37" fmla="*/ 195053 h 619"/>
              <a:gd name="T38" fmla="*/ 110566 w 517"/>
              <a:gd name="T39" fmla="*/ 136968 h 619"/>
              <a:gd name="T40" fmla="*/ 152788 w 517"/>
              <a:gd name="T41" fmla="*/ 136968 h 619"/>
              <a:gd name="T42" fmla="*/ 152788 w 517"/>
              <a:gd name="T43" fmla="*/ 136968 h 619"/>
              <a:gd name="T44" fmla="*/ 158156 w 517"/>
              <a:gd name="T45" fmla="*/ 136968 h 619"/>
              <a:gd name="T46" fmla="*/ 179267 w 517"/>
              <a:gd name="T47" fmla="*/ 94658 h 619"/>
              <a:gd name="T48" fmla="*/ 184634 w 517"/>
              <a:gd name="T49" fmla="*/ 89639 h 619"/>
              <a:gd name="T50" fmla="*/ 179267 w 517"/>
              <a:gd name="T51" fmla="*/ 84260 h 619"/>
              <a:gd name="T52" fmla="*/ 57967 w 517"/>
              <a:gd name="T53" fmla="*/ 26174 h 619"/>
              <a:gd name="T54" fmla="*/ 57967 w 517"/>
              <a:gd name="T55" fmla="*/ 26174 h 619"/>
              <a:gd name="T56" fmla="*/ 68701 w 517"/>
              <a:gd name="T57" fmla="*/ 10398 h 619"/>
              <a:gd name="T58" fmla="*/ 84445 w 517"/>
              <a:gd name="T59" fmla="*/ 10398 h 619"/>
              <a:gd name="T60" fmla="*/ 100189 w 517"/>
              <a:gd name="T61" fmla="*/ 26174 h 619"/>
              <a:gd name="T62" fmla="*/ 100189 w 517"/>
              <a:gd name="T63" fmla="*/ 41951 h 619"/>
              <a:gd name="T64" fmla="*/ 57967 w 517"/>
              <a:gd name="T65" fmla="*/ 41951 h 619"/>
              <a:gd name="T66" fmla="*/ 57967 w 517"/>
              <a:gd name="T67" fmla="*/ 26174 h 619"/>
              <a:gd name="T68" fmla="*/ 100189 w 517"/>
              <a:gd name="T69" fmla="*/ 195053 h 619"/>
              <a:gd name="T70" fmla="*/ 100189 w 517"/>
              <a:gd name="T71" fmla="*/ 195053 h 619"/>
              <a:gd name="T72" fmla="*/ 84445 w 517"/>
              <a:gd name="T73" fmla="*/ 210830 h 619"/>
              <a:gd name="T74" fmla="*/ 68701 w 517"/>
              <a:gd name="T75" fmla="*/ 210830 h 619"/>
              <a:gd name="T76" fmla="*/ 57967 w 517"/>
              <a:gd name="T77" fmla="*/ 195053 h 619"/>
              <a:gd name="T78" fmla="*/ 57967 w 517"/>
              <a:gd name="T79" fmla="*/ 136968 h 619"/>
              <a:gd name="T80" fmla="*/ 100189 w 517"/>
              <a:gd name="T81" fmla="*/ 136968 h 619"/>
              <a:gd name="T82" fmla="*/ 100189 w 517"/>
              <a:gd name="T83" fmla="*/ 195053 h 619"/>
              <a:gd name="T84" fmla="*/ 152788 w 517"/>
              <a:gd name="T85" fmla="*/ 121191 h 619"/>
              <a:gd name="T86" fmla="*/ 152788 w 517"/>
              <a:gd name="T87" fmla="*/ 121191 h 619"/>
              <a:gd name="T88" fmla="*/ 147779 w 517"/>
              <a:gd name="T89" fmla="*/ 126570 h 619"/>
              <a:gd name="T90" fmla="*/ 21111 w 517"/>
              <a:gd name="T91" fmla="*/ 126570 h 619"/>
              <a:gd name="T92" fmla="*/ 16102 w 517"/>
              <a:gd name="T93" fmla="*/ 115813 h 619"/>
              <a:gd name="T94" fmla="*/ 16102 w 517"/>
              <a:gd name="T95" fmla="*/ 63106 h 619"/>
              <a:gd name="T96" fmla="*/ 21111 w 517"/>
              <a:gd name="T97" fmla="*/ 52707 h 619"/>
              <a:gd name="T98" fmla="*/ 147779 w 517"/>
              <a:gd name="T99" fmla="*/ 52707 h 619"/>
              <a:gd name="T100" fmla="*/ 152788 w 517"/>
              <a:gd name="T101" fmla="*/ 58086 h 619"/>
              <a:gd name="T102" fmla="*/ 168890 w 517"/>
              <a:gd name="T103" fmla="*/ 89639 h 619"/>
              <a:gd name="T104" fmla="*/ 152788 w 517"/>
              <a:gd name="T105" fmla="*/ 121191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4" name="Freeform 161"/>
          <p:cNvSpPr>
            <a:spLocks noChangeArrowheads="1"/>
          </p:cNvSpPr>
          <p:nvPr/>
        </p:nvSpPr>
        <p:spPr bwMode="auto">
          <a:xfrm>
            <a:off x="846317" y="1350571"/>
            <a:ext cx="248422" cy="323525"/>
          </a:xfrm>
          <a:custGeom>
            <a:avLst/>
            <a:gdLst>
              <a:gd name="T0" fmla="*/ 85229 w 472"/>
              <a:gd name="T1" fmla="*/ 0 h 619"/>
              <a:gd name="T2" fmla="*/ 85229 w 472"/>
              <a:gd name="T3" fmla="*/ 0 h 619"/>
              <a:gd name="T4" fmla="*/ 0 w 472"/>
              <a:gd name="T5" fmla="*/ 84260 h 619"/>
              <a:gd name="T6" fmla="*/ 85229 w 472"/>
              <a:gd name="T7" fmla="*/ 221586 h 619"/>
              <a:gd name="T8" fmla="*/ 170097 w 472"/>
              <a:gd name="T9" fmla="*/ 84260 h 619"/>
              <a:gd name="T10" fmla="*/ 85229 w 472"/>
              <a:gd name="T11" fmla="*/ 0 h 619"/>
              <a:gd name="T12" fmla="*/ 85229 w 472"/>
              <a:gd name="T13" fmla="*/ 200432 h 619"/>
              <a:gd name="T14" fmla="*/ 85229 w 472"/>
              <a:gd name="T15" fmla="*/ 200432 h 619"/>
              <a:gd name="T16" fmla="*/ 16251 w 472"/>
              <a:gd name="T17" fmla="*/ 84260 h 619"/>
              <a:gd name="T18" fmla="*/ 85229 w 472"/>
              <a:gd name="T19" fmla="*/ 10398 h 619"/>
              <a:gd name="T20" fmla="*/ 154207 w 472"/>
              <a:gd name="T21" fmla="*/ 84260 h 619"/>
              <a:gd name="T22" fmla="*/ 85229 w 472"/>
              <a:gd name="T23" fmla="*/ 200432 h 619"/>
              <a:gd name="T24" fmla="*/ 85229 w 472"/>
              <a:gd name="T25" fmla="*/ 47329 h 619"/>
              <a:gd name="T26" fmla="*/ 85229 w 472"/>
              <a:gd name="T27" fmla="*/ 47329 h 619"/>
              <a:gd name="T28" fmla="*/ 48032 w 472"/>
              <a:gd name="T29" fmla="*/ 84260 h 619"/>
              <a:gd name="T30" fmla="*/ 85229 w 472"/>
              <a:gd name="T31" fmla="*/ 115813 h 619"/>
              <a:gd name="T32" fmla="*/ 122426 w 472"/>
              <a:gd name="T33" fmla="*/ 84260 h 619"/>
              <a:gd name="T34" fmla="*/ 85229 w 472"/>
              <a:gd name="T35" fmla="*/ 47329 h 619"/>
              <a:gd name="T36" fmla="*/ 85229 w 472"/>
              <a:gd name="T37" fmla="*/ 105415 h 619"/>
              <a:gd name="T38" fmla="*/ 85229 w 472"/>
              <a:gd name="T39" fmla="*/ 105415 h 619"/>
              <a:gd name="T40" fmla="*/ 63922 w 472"/>
              <a:gd name="T41" fmla="*/ 84260 h 619"/>
              <a:gd name="T42" fmla="*/ 85229 w 472"/>
              <a:gd name="T43" fmla="*/ 63106 h 619"/>
              <a:gd name="T44" fmla="*/ 106536 w 472"/>
              <a:gd name="T45" fmla="*/ 84260 h 619"/>
              <a:gd name="T46" fmla="*/ 85229 w 472"/>
              <a:gd name="T47" fmla="*/ 10541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402094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1"/>
          <p:cNvSpPr>
            <a:spLocks noEditPoints="1"/>
          </p:cNvSpPr>
          <p:nvPr/>
        </p:nvSpPr>
        <p:spPr bwMode="auto">
          <a:xfrm>
            <a:off x="1016000" y="4917389"/>
            <a:ext cx="417608" cy="417608"/>
          </a:xfrm>
          <a:custGeom>
            <a:avLst/>
            <a:gdLst/>
            <a:ahLst/>
            <a:cxnLst>
              <a:cxn ang="0">
                <a:pos x="263" y="275"/>
              </a:cxn>
              <a:cxn ang="0">
                <a:pos x="234" y="270"/>
              </a:cxn>
              <a:cxn ang="0">
                <a:pos x="172" y="232"/>
              </a:cxn>
              <a:cxn ang="0">
                <a:pos x="121" y="243"/>
              </a:cxn>
              <a:cxn ang="0">
                <a:pos x="98" y="241"/>
              </a:cxn>
              <a:cxn ang="0">
                <a:pos x="63" y="228"/>
              </a:cxn>
              <a:cxn ang="0">
                <a:pos x="36" y="208"/>
              </a:cxn>
              <a:cxn ang="0">
                <a:pos x="15" y="179"/>
              </a:cxn>
              <a:cxn ang="0">
                <a:pos x="2" y="147"/>
              </a:cxn>
              <a:cxn ang="0">
                <a:pos x="0" y="121"/>
              </a:cxn>
              <a:cxn ang="0">
                <a:pos x="5" y="85"/>
              </a:cxn>
              <a:cxn ang="0">
                <a:pos x="22" y="52"/>
              </a:cxn>
              <a:cxn ang="0">
                <a:pos x="45" y="27"/>
              </a:cxn>
              <a:cxn ang="0">
                <a:pos x="74" y="9"/>
              </a:cxn>
              <a:cxn ang="0">
                <a:pos x="111" y="0"/>
              </a:cxn>
              <a:cxn ang="0">
                <a:pos x="134" y="0"/>
              </a:cxn>
              <a:cxn ang="0">
                <a:pos x="170" y="9"/>
              </a:cxn>
              <a:cxn ang="0">
                <a:pos x="199" y="27"/>
              </a:cxn>
              <a:cxn ang="0">
                <a:pos x="223" y="52"/>
              </a:cxn>
              <a:cxn ang="0">
                <a:pos x="239" y="85"/>
              </a:cxn>
              <a:cxn ang="0">
                <a:pos x="245" y="121"/>
              </a:cxn>
              <a:cxn ang="0">
                <a:pos x="239" y="156"/>
              </a:cxn>
              <a:cxn ang="0">
                <a:pos x="272" y="234"/>
              </a:cxn>
              <a:cxn ang="0">
                <a:pos x="279" y="252"/>
              </a:cxn>
              <a:cxn ang="0">
                <a:pos x="272" y="270"/>
              </a:cxn>
              <a:cxn ang="0">
                <a:pos x="105" y="36"/>
              </a:cxn>
              <a:cxn ang="0">
                <a:pos x="60" y="60"/>
              </a:cxn>
              <a:cxn ang="0">
                <a:pos x="36" y="103"/>
              </a:cxn>
              <a:cxn ang="0">
                <a:pos x="36" y="139"/>
              </a:cxn>
              <a:cxn ang="0">
                <a:pos x="60" y="183"/>
              </a:cxn>
              <a:cxn ang="0">
                <a:pos x="105" y="206"/>
              </a:cxn>
              <a:cxn ang="0">
                <a:pos x="140" y="206"/>
              </a:cxn>
              <a:cxn ang="0">
                <a:pos x="183" y="183"/>
              </a:cxn>
              <a:cxn ang="0">
                <a:pos x="208" y="139"/>
              </a:cxn>
              <a:cxn ang="0">
                <a:pos x="208" y="103"/>
              </a:cxn>
              <a:cxn ang="0">
                <a:pos x="183" y="60"/>
              </a:cxn>
              <a:cxn ang="0">
                <a:pos x="140" y="36"/>
              </a:cxn>
              <a:cxn ang="0">
                <a:pos x="158" y="139"/>
              </a:cxn>
              <a:cxn ang="0">
                <a:pos x="80" y="138"/>
              </a:cxn>
              <a:cxn ang="0">
                <a:pos x="71" y="121"/>
              </a:cxn>
              <a:cxn ang="0">
                <a:pos x="74" y="109"/>
              </a:cxn>
              <a:cxn ang="0">
                <a:pos x="158" y="103"/>
              </a:cxn>
              <a:cxn ang="0">
                <a:pos x="170" y="109"/>
              </a:cxn>
              <a:cxn ang="0">
                <a:pos x="174" y="121"/>
              </a:cxn>
              <a:cxn ang="0">
                <a:pos x="163" y="138"/>
              </a:cxn>
            </a:cxnLst>
            <a:rect l="0" t="0" r="r" b="b"/>
            <a:pathLst>
              <a:path w="279" h="277">
                <a:moveTo>
                  <a:pt x="272" y="270"/>
                </a:moveTo>
                <a:lnTo>
                  <a:pt x="272" y="270"/>
                </a:lnTo>
                <a:lnTo>
                  <a:pt x="263" y="275"/>
                </a:lnTo>
                <a:lnTo>
                  <a:pt x="252" y="277"/>
                </a:lnTo>
                <a:lnTo>
                  <a:pt x="243" y="275"/>
                </a:lnTo>
                <a:lnTo>
                  <a:pt x="234" y="270"/>
                </a:lnTo>
                <a:lnTo>
                  <a:pt x="189" y="225"/>
                </a:lnTo>
                <a:lnTo>
                  <a:pt x="189" y="225"/>
                </a:lnTo>
                <a:lnTo>
                  <a:pt x="172" y="232"/>
                </a:lnTo>
                <a:lnTo>
                  <a:pt x="158" y="239"/>
                </a:lnTo>
                <a:lnTo>
                  <a:pt x="140" y="243"/>
                </a:lnTo>
                <a:lnTo>
                  <a:pt x="121" y="243"/>
                </a:lnTo>
                <a:lnTo>
                  <a:pt x="121" y="243"/>
                </a:lnTo>
                <a:lnTo>
                  <a:pt x="111" y="243"/>
                </a:lnTo>
                <a:lnTo>
                  <a:pt x="98" y="241"/>
                </a:lnTo>
                <a:lnTo>
                  <a:pt x="85" y="237"/>
                </a:lnTo>
                <a:lnTo>
                  <a:pt x="74" y="234"/>
                </a:lnTo>
                <a:lnTo>
                  <a:pt x="63" y="228"/>
                </a:lnTo>
                <a:lnTo>
                  <a:pt x="54" y="223"/>
                </a:lnTo>
                <a:lnTo>
                  <a:pt x="45" y="216"/>
                </a:lnTo>
                <a:lnTo>
                  <a:pt x="36" y="208"/>
                </a:lnTo>
                <a:lnTo>
                  <a:pt x="27" y="199"/>
                </a:lnTo>
                <a:lnTo>
                  <a:pt x="22" y="190"/>
                </a:lnTo>
                <a:lnTo>
                  <a:pt x="15" y="179"/>
                </a:lnTo>
                <a:lnTo>
                  <a:pt x="9" y="168"/>
                </a:lnTo>
                <a:lnTo>
                  <a:pt x="5" y="157"/>
                </a:lnTo>
                <a:lnTo>
                  <a:pt x="2" y="147"/>
                </a:lnTo>
                <a:lnTo>
                  <a:pt x="0" y="134"/>
                </a:lnTo>
                <a:lnTo>
                  <a:pt x="0" y="121"/>
                </a:lnTo>
                <a:lnTo>
                  <a:pt x="0" y="121"/>
                </a:lnTo>
                <a:lnTo>
                  <a:pt x="0" y="109"/>
                </a:lnTo>
                <a:lnTo>
                  <a:pt x="2" y="96"/>
                </a:lnTo>
                <a:lnTo>
                  <a:pt x="5" y="85"/>
                </a:lnTo>
                <a:lnTo>
                  <a:pt x="9" y="74"/>
                </a:lnTo>
                <a:lnTo>
                  <a:pt x="15" y="63"/>
                </a:lnTo>
                <a:lnTo>
                  <a:pt x="22" y="52"/>
                </a:lnTo>
                <a:lnTo>
                  <a:pt x="27" y="43"/>
                </a:lnTo>
                <a:lnTo>
                  <a:pt x="36" y="34"/>
                </a:lnTo>
                <a:lnTo>
                  <a:pt x="45" y="27"/>
                </a:lnTo>
                <a:lnTo>
                  <a:pt x="54" y="20"/>
                </a:lnTo>
                <a:lnTo>
                  <a:pt x="63" y="14"/>
                </a:lnTo>
                <a:lnTo>
                  <a:pt x="74" y="9"/>
                </a:lnTo>
                <a:lnTo>
                  <a:pt x="85" y="5"/>
                </a:lnTo>
                <a:lnTo>
                  <a:pt x="98" y="2"/>
                </a:lnTo>
                <a:lnTo>
                  <a:pt x="111" y="0"/>
                </a:lnTo>
                <a:lnTo>
                  <a:pt x="121" y="0"/>
                </a:lnTo>
                <a:lnTo>
                  <a:pt x="121" y="0"/>
                </a:lnTo>
                <a:lnTo>
                  <a:pt x="134" y="0"/>
                </a:lnTo>
                <a:lnTo>
                  <a:pt x="147" y="2"/>
                </a:lnTo>
                <a:lnTo>
                  <a:pt x="158" y="5"/>
                </a:lnTo>
                <a:lnTo>
                  <a:pt x="170" y="9"/>
                </a:lnTo>
                <a:lnTo>
                  <a:pt x="181" y="14"/>
                </a:lnTo>
                <a:lnTo>
                  <a:pt x="190" y="20"/>
                </a:lnTo>
                <a:lnTo>
                  <a:pt x="199" y="27"/>
                </a:lnTo>
                <a:lnTo>
                  <a:pt x="208" y="34"/>
                </a:lnTo>
                <a:lnTo>
                  <a:pt x="216" y="43"/>
                </a:lnTo>
                <a:lnTo>
                  <a:pt x="223" y="52"/>
                </a:lnTo>
                <a:lnTo>
                  <a:pt x="230" y="63"/>
                </a:lnTo>
                <a:lnTo>
                  <a:pt x="236" y="74"/>
                </a:lnTo>
                <a:lnTo>
                  <a:pt x="239" y="85"/>
                </a:lnTo>
                <a:lnTo>
                  <a:pt x="241" y="96"/>
                </a:lnTo>
                <a:lnTo>
                  <a:pt x="243" y="109"/>
                </a:lnTo>
                <a:lnTo>
                  <a:pt x="245" y="121"/>
                </a:lnTo>
                <a:lnTo>
                  <a:pt x="245" y="121"/>
                </a:lnTo>
                <a:lnTo>
                  <a:pt x="243" y="139"/>
                </a:lnTo>
                <a:lnTo>
                  <a:pt x="239" y="156"/>
                </a:lnTo>
                <a:lnTo>
                  <a:pt x="234" y="172"/>
                </a:lnTo>
                <a:lnTo>
                  <a:pt x="225" y="187"/>
                </a:lnTo>
                <a:lnTo>
                  <a:pt x="272" y="234"/>
                </a:lnTo>
                <a:lnTo>
                  <a:pt x="272" y="234"/>
                </a:lnTo>
                <a:lnTo>
                  <a:pt x="277" y="243"/>
                </a:lnTo>
                <a:lnTo>
                  <a:pt x="279" y="252"/>
                </a:lnTo>
                <a:lnTo>
                  <a:pt x="277" y="261"/>
                </a:lnTo>
                <a:lnTo>
                  <a:pt x="272" y="270"/>
                </a:lnTo>
                <a:lnTo>
                  <a:pt x="272" y="270"/>
                </a:lnTo>
                <a:close/>
                <a:moveTo>
                  <a:pt x="121" y="34"/>
                </a:moveTo>
                <a:lnTo>
                  <a:pt x="121" y="34"/>
                </a:lnTo>
                <a:lnTo>
                  <a:pt x="105" y="36"/>
                </a:lnTo>
                <a:lnTo>
                  <a:pt x="89" y="41"/>
                </a:lnTo>
                <a:lnTo>
                  <a:pt x="74" y="49"/>
                </a:lnTo>
                <a:lnTo>
                  <a:pt x="60" y="60"/>
                </a:lnTo>
                <a:lnTo>
                  <a:pt x="51" y="72"/>
                </a:lnTo>
                <a:lnTo>
                  <a:pt x="42" y="87"/>
                </a:lnTo>
                <a:lnTo>
                  <a:pt x="36" y="103"/>
                </a:lnTo>
                <a:lnTo>
                  <a:pt x="34" y="121"/>
                </a:lnTo>
                <a:lnTo>
                  <a:pt x="34" y="121"/>
                </a:lnTo>
                <a:lnTo>
                  <a:pt x="36" y="139"/>
                </a:lnTo>
                <a:lnTo>
                  <a:pt x="42" y="156"/>
                </a:lnTo>
                <a:lnTo>
                  <a:pt x="51" y="170"/>
                </a:lnTo>
                <a:lnTo>
                  <a:pt x="60" y="183"/>
                </a:lnTo>
                <a:lnTo>
                  <a:pt x="74" y="194"/>
                </a:lnTo>
                <a:lnTo>
                  <a:pt x="89" y="201"/>
                </a:lnTo>
                <a:lnTo>
                  <a:pt x="105" y="206"/>
                </a:lnTo>
                <a:lnTo>
                  <a:pt x="121" y="208"/>
                </a:lnTo>
                <a:lnTo>
                  <a:pt x="121" y="208"/>
                </a:lnTo>
                <a:lnTo>
                  <a:pt x="140" y="206"/>
                </a:lnTo>
                <a:lnTo>
                  <a:pt x="156" y="201"/>
                </a:lnTo>
                <a:lnTo>
                  <a:pt x="170" y="194"/>
                </a:lnTo>
                <a:lnTo>
                  <a:pt x="183" y="183"/>
                </a:lnTo>
                <a:lnTo>
                  <a:pt x="194" y="170"/>
                </a:lnTo>
                <a:lnTo>
                  <a:pt x="203" y="156"/>
                </a:lnTo>
                <a:lnTo>
                  <a:pt x="208" y="139"/>
                </a:lnTo>
                <a:lnTo>
                  <a:pt x="210" y="121"/>
                </a:lnTo>
                <a:lnTo>
                  <a:pt x="210" y="121"/>
                </a:lnTo>
                <a:lnTo>
                  <a:pt x="208" y="103"/>
                </a:lnTo>
                <a:lnTo>
                  <a:pt x="203" y="87"/>
                </a:lnTo>
                <a:lnTo>
                  <a:pt x="194" y="72"/>
                </a:lnTo>
                <a:lnTo>
                  <a:pt x="183" y="60"/>
                </a:lnTo>
                <a:lnTo>
                  <a:pt x="170" y="49"/>
                </a:lnTo>
                <a:lnTo>
                  <a:pt x="156" y="41"/>
                </a:lnTo>
                <a:lnTo>
                  <a:pt x="140" y="36"/>
                </a:lnTo>
                <a:lnTo>
                  <a:pt x="121" y="34"/>
                </a:lnTo>
                <a:lnTo>
                  <a:pt x="121" y="34"/>
                </a:lnTo>
                <a:close/>
                <a:moveTo>
                  <a:pt x="158" y="139"/>
                </a:moveTo>
                <a:lnTo>
                  <a:pt x="87" y="139"/>
                </a:lnTo>
                <a:lnTo>
                  <a:pt x="87" y="139"/>
                </a:lnTo>
                <a:lnTo>
                  <a:pt x="80" y="138"/>
                </a:lnTo>
                <a:lnTo>
                  <a:pt x="74" y="134"/>
                </a:lnTo>
                <a:lnTo>
                  <a:pt x="71" y="128"/>
                </a:lnTo>
                <a:lnTo>
                  <a:pt x="71" y="121"/>
                </a:lnTo>
                <a:lnTo>
                  <a:pt x="71" y="121"/>
                </a:lnTo>
                <a:lnTo>
                  <a:pt x="71" y="114"/>
                </a:lnTo>
                <a:lnTo>
                  <a:pt x="74" y="109"/>
                </a:lnTo>
                <a:lnTo>
                  <a:pt x="80" y="105"/>
                </a:lnTo>
                <a:lnTo>
                  <a:pt x="87" y="103"/>
                </a:lnTo>
                <a:lnTo>
                  <a:pt x="158" y="103"/>
                </a:lnTo>
                <a:lnTo>
                  <a:pt x="158" y="103"/>
                </a:lnTo>
                <a:lnTo>
                  <a:pt x="163" y="105"/>
                </a:lnTo>
                <a:lnTo>
                  <a:pt x="170" y="109"/>
                </a:lnTo>
                <a:lnTo>
                  <a:pt x="174" y="114"/>
                </a:lnTo>
                <a:lnTo>
                  <a:pt x="174" y="121"/>
                </a:lnTo>
                <a:lnTo>
                  <a:pt x="174" y="121"/>
                </a:lnTo>
                <a:lnTo>
                  <a:pt x="174" y="128"/>
                </a:lnTo>
                <a:lnTo>
                  <a:pt x="170" y="134"/>
                </a:lnTo>
                <a:lnTo>
                  <a:pt x="163" y="138"/>
                </a:lnTo>
                <a:lnTo>
                  <a:pt x="158" y="139"/>
                </a:lnTo>
                <a:lnTo>
                  <a:pt x="158" y="139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4" name="Group 83"/>
          <p:cNvGrpSpPr/>
          <p:nvPr/>
        </p:nvGrpSpPr>
        <p:grpSpPr>
          <a:xfrm>
            <a:off x="2214444" y="4911380"/>
            <a:ext cx="429624" cy="429624"/>
            <a:chOff x="1787872" y="3796481"/>
            <a:chExt cx="296916" cy="296916"/>
          </a:xfrm>
          <a:solidFill>
            <a:schemeClr val="tx2"/>
          </a:solidFill>
        </p:grpSpPr>
        <p:sp>
          <p:nvSpPr>
            <p:cNvPr id="5" name="Freeform 12"/>
            <p:cNvSpPr>
              <a:spLocks noEditPoints="1"/>
            </p:cNvSpPr>
            <p:nvPr/>
          </p:nvSpPr>
          <p:spPr bwMode="auto">
            <a:xfrm>
              <a:off x="1787872" y="3796481"/>
              <a:ext cx="296916" cy="296916"/>
            </a:xfrm>
            <a:custGeom>
              <a:avLst/>
              <a:gdLst/>
              <a:ahLst/>
              <a:cxnLst>
                <a:cxn ang="0">
                  <a:pos x="221" y="189"/>
                </a:cxn>
                <a:cxn ang="0">
                  <a:pos x="241" y="140"/>
                </a:cxn>
                <a:cxn ang="0">
                  <a:pos x="243" y="109"/>
                </a:cxn>
                <a:cxn ang="0">
                  <a:pos x="234" y="73"/>
                </a:cxn>
                <a:cxn ang="0">
                  <a:pos x="221" y="53"/>
                </a:cxn>
                <a:cxn ang="0">
                  <a:pos x="207" y="35"/>
                </a:cxn>
                <a:cxn ang="0">
                  <a:pos x="179" y="15"/>
                </a:cxn>
                <a:cxn ang="0">
                  <a:pos x="158" y="6"/>
                </a:cxn>
                <a:cxn ang="0">
                  <a:pos x="121" y="0"/>
                </a:cxn>
                <a:cxn ang="0">
                  <a:pos x="98" y="2"/>
                </a:cxn>
                <a:cxn ang="0">
                  <a:pos x="74" y="9"/>
                </a:cxn>
                <a:cxn ang="0">
                  <a:pos x="44" y="27"/>
                </a:cxn>
                <a:cxn ang="0">
                  <a:pos x="27" y="44"/>
                </a:cxn>
                <a:cxn ang="0">
                  <a:pos x="9" y="73"/>
                </a:cxn>
                <a:cxn ang="0">
                  <a:pos x="2" y="96"/>
                </a:cxn>
                <a:cxn ang="0">
                  <a:pos x="0" y="120"/>
                </a:cxn>
                <a:cxn ang="0">
                  <a:pos x="5" y="156"/>
                </a:cxn>
                <a:cxn ang="0">
                  <a:pos x="15" y="178"/>
                </a:cxn>
                <a:cxn ang="0">
                  <a:pos x="36" y="207"/>
                </a:cxn>
                <a:cxn ang="0">
                  <a:pos x="53" y="221"/>
                </a:cxn>
                <a:cxn ang="0">
                  <a:pos x="74" y="232"/>
                </a:cxn>
                <a:cxn ang="0">
                  <a:pos x="109" y="241"/>
                </a:cxn>
                <a:cxn ang="0">
                  <a:pos x="140" y="241"/>
                </a:cxn>
                <a:cxn ang="0">
                  <a:pos x="190" y="220"/>
                </a:cxn>
                <a:cxn ang="0">
                  <a:pos x="256" y="285"/>
                </a:cxn>
                <a:cxn ang="0">
                  <a:pos x="274" y="285"/>
                </a:cxn>
                <a:cxn ang="0">
                  <a:pos x="285" y="272"/>
                </a:cxn>
                <a:cxn ang="0">
                  <a:pos x="285" y="256"/>
                </a:cxn>
                <a:cxn ang="0">
                  <a:pos x="176" y="174"/>
                </a:cxn>
                <a:cxn ang="0">
                  <a:pos x="150" y="192"/>
                </a:cxn>
                <a:cxn ang="0">
                  <a:pos x="121" y="198"/>
                </a:cxn>
                <a:cxn ang="0">
                  <a:pos x="80" y="185"/>
                </a:cxn>
                <a:cxn ang="0">
                  <a:pos x="56" y="163"/>
                </a:cxn>
                <a:cxn ang="0">
                  <a:pos x="44" y="120"/>
                </a:cxn>
                <a:cxn ang="0">
                  <a:pos x="51" y="91"/>
                </a:cxn>
                <a:cxn ang="0">
                  <a:pos x="67" y="65"/>
                </a:cxn>
                <a:cxn ang="0">
                  <a:pos x="107" y="45"/>
                </a:cxn>
                <a:cxn ang="0">
                  <a:pos x="136" y="45"/>
                </a:cxn>
                <a:cxn ang="0">
                  <a:pos x="176" y="65"/>
                </a:cxn>
                <a:cxn ang="0">
                  <a:pos x="192" y="91"/>
                </a:cxn>
                <a:cxn ang="0">
                  <a:pos x="199" y="120"/>
                </a:cxn>
                <a:cxn ang="0">
                  <a:pos x="187" y="163"/>
                </a:cxn>
              </a:cxnLst>
              <a:rect l="0" t="0" r="r" b="b"/>
              <a:pathLst>
                <a:path w="286" h="287">
                  <a:moveTo>
                    <a:pt x="281" y="249"/>
                  </a:moveTo>
                  <a:lnTo>
                    <a:pt x="221" y="189"/>
                  </a:lnTo>
                  <a:lnTo>
                    <a:pt x="221" y="189"/>
                  </a:lnTo>
                  <a:lnTo>
                    <a:pt x="230" y="174"/>
                  </a:lnTo>
                  <a:lnTo>
                    <a:pt x="237" y="156"/>
                  </a:lnTo>
                  <a:lnTo>
                    <a:pt x="241" y="140"/>
                  </a:lnTo>
                  <a:lnTo>
                    <a:pt x="243" y="120"/>
                  </a:lnTo>
                  <a:lnTo>
                    <a:pt x="243" y="120"/>
                  </a:lnTo>
                  <a:lnTo>
                    <a:pt x="243" y="109"/>
                  </a:lnTo>
                  <a:lnTo>
                    <a:pt x="241" y="96"/>
                  </a:lnTo>
                  <a:lnTo>
                    <a:pt x="237" y="85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28" y="62"/>
                  </a:lnTo>
                  <a:lnTo>
                    <a:pt x="221" y="53"/>
                  </a:lnTo>
                  <a:lnTo>
                    <a:pt x="216" y="44"/>
                  </a:lnTo>
                  <a:lnTo>
                    <a:pt x="207" y="35"/>
                  </a:lnTo>
                  <a:lnTo>
                    <a:pt x="207" y="35"/>
                  </a:lnTo>
                  <a:lnTo>
                    <a:pt x="199" y="27"/>
                  </a:lnTo>
                  <a:lnTo>
                    <a:pt x="190" y="20"/>
                  </a:lnTo>
                  <a:lnTo>
                    <a:pt x="179" y="1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58" y="6"/>
                  </a:lnTo>
                  <a:lnTo>
                    <a:pt x="145" y="2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2"/>
                  </a:lnTo>
                  <a:lnTo>
                    <a:pt x="85" y="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63" y="15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4"/>
                  </a:lnTo>
                  <a:lnTo>
                    <a:pt x="22" y="53"/>
                  </a:lnTo>
                  <a:lnTo>
                    <a:pt x="15" y="62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5" y="85"/>
                  </a:lnTo>
                  <a:lnTo>
                    <a:pt x="2" y="96"/>
                  </a:lnTo>
                  <a:lnTo>
                    <a:pt x="0" y="109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32"/>
                  </a:lnTo>
                  <a:lnTo>
                    <a:pt x="2" y="145"/>
                  </a:lnTo>
                  <a:lnTo>
                    <a:pt x="5" y="15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5" y="178"/>
                  </a:lnTo>
                  <a:lnTo>
                    <a:pt x="22" y="189"/>
                  </a:lnTo>
                  <a:lnTo>
                    <a:pt x="27" y="198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44" y="214"/>
                  </a:lnTo>
                  <a:lnTo>
                    <a:pt x="53" y="221"/>
                  </a:lnTo>
                  <a:lnTo>
                    <a:pt x="63" y="227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85" y="236"/>
                  </a:lnTo>
                  <a:lnTo>
                    <a:pt x="98" y="239"/>
                  </a:lnTo>
                  <a:lnTo>
                    <a:pt x="109" y="241"/>
                  </a:lnTo>
                  <a:lnTo>
                    <a:pt x="121" y="241"/>
                  </a:lnTo>
                  <a:lnTo>
                    <a:pt x="121" y="241"/>
                  </a:lnTo>
                  <a:lnTo>
                    <a:pt x="140" y="241"/>
                  </a:lnTo>
                  <a:lnTo>
                    <a:pt x="158" y="236"/>
                  </a:lnTo>
                  <a:lnTo>
                    <a:pt x="174" y="230"/>
                  </a:lnTo>
                  <a:lnTo>
                    <a:pt x="190" y="220"/>
                  </a:lnTo>
                  <a:lnTo>
                    <a:pt x="248" y="279"/>
                  </a:lnTo>
                  <a:lnTo>
                    <a:pt x="248" y="279"/>
                  </a:lnTo>
                  <a:lnTo>
                    <a:pt x="256" y="285"/>
                  </a:lnTo>
                  <a:lnTo>
                    <a:pt x="265" y="287"/>
                  </a:lnTo>
                  <a:lnTo>
                    <a:pt x="265" y="287"/>
                  </a:lnTo>
                  <a:lnTo>
                    <a:pt x="274" y="285"/>
                  </a:lnTo>
                  <a:lnTo>
                    <a:pt x="281" y="279"/>
                  </a:lnTo>
                  <a:lnTo>
                    <a:pt x="281" y="279"/>
                  </a:lnTo>
                  <a:lnTo>
                    <a:pt x="285" y="272"/>
                  </a:lnTo>
                  <a:lnTo>
                    <a:pt x="286" y="263"/>
                  </a:lnTo>
                  <a:lnTo>
                    <a:pt x="286" y="263"/>
                  </a:lnTo>
                  <a:lnTo>
                    <a:pt x="285" y="256"/>
                  </a:lnTo>
                  <a:lnTo>
                    <a:pt x="281" y="249"/>
                  </a:lnTo>
                  <a:lnTo>
                    <a:pt x="281" y="249"/>
                  </a:lnTo>
                  <a:close/>
                  <a:moveTo>
                    <a:pt x="176" y="174"/>
                  </a:moveTo>
                  <a:lnTo>
                    <a:pt x="176" y="174"/>
                  </a:lnTo>
                  <a:lnTo>
                    <a:pt x="163" y="185"/>
                  </a:lnTo>
                  <a:lnTo>
                    <a:pt x="150" y="192"/>
                  </a:lnTo>
                  <a:lnTo>
                    <a:pt x="136" y="196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07" y="196"/>
                  </a:lnTo>
                  <a:lnTo>
                    <a:pt x="92" y="192"/>
                  </a:lnTo>
                  <a:lnTo>
                    <a:pt x="80" y="185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56" y="163"/>
                  </a:lnTo>
                  <a:lnTo>
                    <a:pt x="51" y="151"/>
                  </a:lnTo>
                  <a:lnTo>
                    <a:pt x="45" y="136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5" y="105"/>
                  </a:lnTo>
                  <a:lnTo>
                    <a:pt x="51" y="91"/>
                  </a:lnTo>
                  <a:lnTo>
                    <a:pt x="56" y="78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80" y="56"/>
                  </a:lnTo>
                  <a:lnTo>
                    <a:pt x="92" y="49"/>
                  </a:lnTo>
                  <a:lnTo>
                    <a:pt x="107" y="45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36" y="45"/>
                  </a:lnTo>
                  <a:lnTo>
                    <a:pt x="150" y="49"/>
                  </a:lnTo>
                  <a:lnTo>
                    <a:pt x="163" y="56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87" y="78"/>
                  </a:lnTo>
                  <a:lnTo>
                    <a:pt x="192" y="91"/>
                  </a:lnTo>
                  <a:lnTo>
                    <a:pt x="198" y="105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8" y="136"/>
                  </a:lnTo>
                  <a:lnTo>
                    <a:pt x="192" y="151"/>
                  </a:lnTo>
                  <a:lnTo>
                    <a:pt x="187" y="163"/>
                  </a:lnTo>
                  <a:lnTo>
                    <a:pt x="176" y="174"/>
                  </a:lnTo>
                  <a:lnTo>
                    <a:pt x="176" y="1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6" name="Freeform 13"/>
            <p:cNvSpPr>
              <a:spLocks/>
            </p:cNvSpPr>
            <p:nvPr/>
          </p:nvSpPr>
          <p:spPr bwMode="auto">
            <a:xfrm>
              <a:off x="1858467" y="3864999"/>
              <a:ext cx="112122" cy="114199"/>
            </a:xfrm>
            <a:custGeom>
              <a:avLst/>
              <a:gdLst/>
              <a:ahLst/>
              <a:cxnLst>
                <a:cxn ang="0">
                  <a:pos x="103" y="44"/>
                </a:cxn>
                <a:cxn ang="0">
                  <a:pos x="65" y="44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5" y="2"/>
                </a:cxn>
                <a:cxn ang="0">
                  <a:pos x="44" y="6"/>
                </a:cxn>
                <a:cxn ang="0">
                  <a:pos x="44" y="44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9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6" y="66"/>
                </a:cxn>
                <a:cxn ang="0">
                  <a:pos x="44" y="66"/>
                </a:cxn>
                <a:cxn ang="0">
                  <a:pos x="44" y="106"/>
                </a:cxn>
                <a:cxn ang="0">
                  <a:pos x="44" y="106"/>
                </a:cxn>
                <a:cxn ang="0">
                  <a:pos x="45" y="109"/>
                </a:cxn>
                <a:cxn ang="0">
                  <a:pos x="45" y="109"/>
                </a:cxn>
                <a:cxn ang="0">
                  <a:pos x="49" y="111"/>
                </a:cxn>
                <a:cxn ang="0">
                  <a:pos x="60" y="111"/>
                </a:cxn>
                <a:cxn ang="0">
                  <a:pos x="60" y="111"/>
                </a:cxn>
                <a:cxn ang="0">
                  <a:pos x="64" y="109"/>
                </a:cxn>
                <a:cxn ang="0">
                  <a:pos x="64" y="109"/>
                </a:cxn>
                <a:cxn ang="0">
                  <a:pos x="65" y="106"/>
                </a:cxn>
                <a:cxn ang="0">
                  <a:pos x="65" y="66"/>
                </a:cxn>
                <a:cxn ang="0">
                  <a:pos x="103" y="66"/>
                </a:cxn>
                <a:cxn ang="0">
                  <a:pos x="103" y="66"/>
                </a:cxn>
                <a:cxn ang="0">
                  <a:pos x="107" y="66"/>
                </a:cxn>
                <a:cxn ang="0">
                  <a:pos x="107" y="66"/>
                </a:cxn>
                <a:cxn ang="0">
                  <a:pos x="109" y="60"/>
                </a:cxn>
                <a:cxn ang="0">
                  <a:pos x="109" y="49"/>
                </a:cxn>
                <a:cxn ang="0">
                  <a:pos x="109" y="49"/>
                </a:cxn>
                <a:cxn ang="0">
                  <a:pos x="107" y="46"/>
                </a:cxn>
                <a:cxn ang="0">
                  <a:pos x="107" y="46"/>
                </a:cxn>
                <a:cxn ang="0">
                  <a:pos x="103" y="44"/>
                </a:cxn>
                <a:cxn ang="0">
                  <a:pos x="103" y="44"/>
                </a:cxn>
              </a:cxnLst>
              <a:rect l="0" t="0" r="r" b="b"/>
              <a:pathLst>
                <a:path w="109" h="111">
                  <a:moveTo>
                    <a:pt x="103" y="44"/>
                  </a:moveTo>
                  <a:lnTo>
                    <a:pt x="65" y="4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4" y="6"/>
                  </a:lnTo>
                  <a:lnTo>
                    <a:pt x="44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6" y="66"/>
                  </a:lnTo>
                  <a:lnTo>
                    <a:pt x="44" y="6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9" y="111"/>
                  </a:lnTo>
                  <a:lnTo>
                    <a:pt x="60" y="111"/>
                  </a:lnTo>
                  <a:lnTo>
                    <a:pt x="60" y="111"/>
                  </a:lnTo>
                  <a:lnTo>
                    <a:pt x="64" y="109"/>
                  </a:lnTo>
                  <a:lnTo>
                    <a:pt x="64" y="109"/>
                  </a:lnTo>
                  <a:lnTo>
                    <a:pt x="65" y="106"/>
                  </a:lnTo>
                  <a:lnTo>
                    <a:pt x="65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9" y="60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3" y="44"/>
                  </a:lnTo>
                  <a:lnTo>
                    <a:pt x="103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7" name="Group 84"/>
          <p:cNvGrpSpPr/>
          <p:nvPr/>
        </p:nvGrpSpPr>
        <p:grpSpPr>
          <a:xfrm>
            <a:off x="3452703" y="4923397"/>
            <a:ext cx="429624" cy="405589"/>
            <a:chOff x="2578955" y="3804786"/>
            <a:chExt cx="296915" cy="280306"/>
          </a:xfrm>
          <a:solidFill>
            <a:schemeClr val="tx2"/>
          </a:solidFill>
        </p:grpSpPr>
        <p:sp>
          <p:nvSpPr>
            <p:cNvPr id="8" name="Freeform 14"/>
            <p:cNvSpPr>
              <a:spLocks noEditPoints="1"/>
            </p:cNvSpPr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71"/>
                </a:cxn>
                <a:cxn ang="0">
                  <a:pos x="20" y="71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64" y="20"/>
                  </a:moveTo>
                  <a:lnTo>
                    <a:pt x="64" y="71"/>
                  </a:lnTo>
                  <a:lnTo>
                    <a:pt x="20" y="71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" name="Rectangle 15"/>
            <p:cNvSpPr>
              <a:spLocks noChangeArrowheads="1"/>
            </p:cNvSpPr>
            <p:nvPr/>
          </p:nvSpPr>
          <p:spPr bwMode="auto">
            <a:xfrm>
              <a:off x="2599718" y="3935595"/>
              <a:ext cx="43604" cy="5398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" name="Freeform 16"/>
            <p:cNvSpPr>
              <a:spLocks/>
            </p:cNvSpPr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1" name="Freeform 17"/>
            <p:cNvSpPr>
              <a:spLocks noEditPoints="1"/>
            </p:cNvSpPr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63" y="18"/>
                </a:cxn>
                <a:cxn ang="0">
                  <a:pos x="63" y="120"/>
                </a:cxn>
                <a:cxn ang="0">
                  <a:pos x="20" y="120"/>
                </a:cxn>
                <a:cxn ang="0">
                  <a:pos x="20" y="18"/>
                </a:cxn>
                <a:cxn ang="0">
                  <a:pos x="63" y="18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63" y="18"/>
                  </a:moveTo>
                  <a:lnTo>
                    <a:pt x="63" y="120"/>
                  </a:lnTo>
                  <a:lnTo>
                    <a:pt x="20" y="120"/>
                  </a:lnTo>
                  <a:lnTo>
                    <a:pt x="20" y="18"/>
                  </a:lnTo>
                  <a:lnTo>
                    <a:pt x="63" y="18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2" name="Rectangle 18"/>
            <p:cNvSpPr>
              <a:spLocks noChangeArrowheads="1"/>
            </p:cNvSpPr>
            <p:nvPr/>
          </p:nvSpPr>
          <p:spPr bwMode="auto">
            <a:xfrm>
              <a:off x="2703534" y="3894068"/>
              <a:ext cx="45679" cy="10589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" name="Freeform 19"/>
            <p:cNvSpPr>
              <a:spLocks/>
            </p:cNvSpPr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4" name="Freeform 20"/>
            <p:cNvSpPr>
              <a:spLocks noEditPoints="1"/>
            </p:cNvSpPr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145"/>
                </a:cxn>
                <a:cxn ang="0">
                  <a:pos x="20" y="145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64" y="20"/>
                  </a:moveTo>
                  <a:lnTo>
                    <a:pt x="64" y="145"/>
                  </a:lnTo>
                  <a:lnTo>
                    <a:pt x="20" y="145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5" name="Rectangle 21"/>
            <p:cNvSpPr>
              <a:spLocks noChangeArrowheads="1"/>
            </p:cNvSpPr>
            <p:nvPr/>
          </p:nvSpPr>
          <p:spPr bwMode="auto">
            <a:xfrm>
              <a:off x="2811504" y="3825550"/>
              <a:ext cx="45679" cy="1287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17" name="Freeform 23"/>
          <p:cNvSpPr>
            <a:spLocks noEditPoints="1"/>
          </p:cNvSpPr>
          <p:nvPr/>
        </p:nvSpPr>
        <p:spPr bwMode="auto">
          <a:xfrm>
            <a:off x="4607867" y="4899363"/>
            <a:ext cx="546795" cy="453661"/>
          </a:xfrm>
          <a:custGeom>
            <a:avLst/>
            <a:gdLst/>
            <a:ahLst/>
            <a:cxnLst>
              <a:cxn ang="0">
                <a:pos x="312" y="110"/>
              </a:cxn>
              <a:cxn ang="0">
                <a:pos x="323" y="138"/>
              </a:cxn>
              <a:cxn ang="0">
                <a:pos x="350" y="127"/>
              </a:cxn>
              <a:cxn ang="0">
                <a:pos x="339" y="100"/>
              </a:cxn>
              <a:cxn ang="0">
                <a:pos x="25" y="100"/>
              </a:cxn>
              <a:cxn ang="0">
                <a:pos x="15" y="127"/>
              </a:cxn>
              <a:cxn ang="0">
                <a:pos x="42" y="138"/>
              </a:cxn>
              <a:cxn ang="0">
                <a:pos x="53" y="110"/>
              </a:cxn>
              <a:cxn ang="0">
                <a:pos x="270" y="60"/>
              </a:cxn>
              <a:cxn ang="0">
                <a:pos x="248" y="69"/>
              </a:cxn>
              <a:cxn ang="0">
                <a:pos x="239" y="91"/>
              </a:cxn>
              <a:cxn ang="0">
                <a:pos x="252" y="116"/>
              </a:cxn>
              <a:cxn ang="0">
                <a:pos x="276" y="121"/>
              </a:cxn>
              <a:cxn ang="0">
                <a:pos x="297" y="103"/>
              </a:cxn>
              <a:cxn ang="0">
                <a:pos x="297" y="80"/>
              </a:cxn>
              <a:cxn ang="0">
                <a:pos x="276" y="62"/>
              </a:cxn>
              <a:cxn ang="0">
                <a:pos x="330" y="183"/>
              </a:cxn>
              <a:cxn ang="0">
                <a:pos x="321" y="152"/>
              </a:cxn>
              <a:cxn ang="0">
                <a:pos x="350" y="158"/>
              </a:cxn>
              <a:cxn ang="0">
                <a:pos x="364" y="185"/>
              </a:cxn>
              <a:cxn ang="0">
                <a:pos x="83" y="63"/>
              </a:cxn>
              <a:cxn ang="0">
                <a:pos x="65" y="85"/>
              </a:cxn>
              <a:cxn ang="0">
                <a:pos x="71" y="109"/>
              </a:cxn>
              <a:cxn ang="0">
                <a:pos x="96" y="121"/>
              </a:cxn>
              <a:cxn ang="0">
                <a:pos x="118" y="112"/>
              </a:cxn>
              <a:cxn ang="0">
                <a:pos x="127" y="91"/>
              </a:cxn>
              <a:cxn ang="0">
                <a:pos x="112" y="65"/>
              </a:cxn>
              <a:cxn ang="0">
                <a:pos x="35" y="150"/>
              </a:cxn>
              <a:cxn ang="0">
                <a:pos x="36" y="176"/>
              </a:cxn>
              <a:cxn ang="0">
                <a:pos x="0" y="185"/>
              </a:cxn>
              <a:cxn ang="0">
                <a:pos x="15" y="158"/>
              </a:cxn>
              <a:cxn ang="0">
                <a:pos x="183" y="0"/>
              </a:cxn>
              <a:cxn ang="0">
                <a:pos x="151" y="13"/>
              </a:cxn>
              <a:cxn ang="0">
                <a:pos x="138" y="45"/>
              </a:cxn>
              <a:cxn ang="0">
                <a:pos x="158" y="81"/>
              </a:cxn>
              <a:cxn ang="0">
                <a:pos x="192" y="89"/>
              </a:cxn>
              <a:cxn ang="0">
                <a:pos x="225" y="62"/>
              </a:cxn>
              <a:cxn ang="0">
                <a:pos x="225" y="27"/>
              </a:cxn>
              <a:cxn ang="0">
                <a:pos x="192" y="0"/>
              </a:cxn>
              <a:cxn ang="0">
                <a:pos x="265" y="174"/>
              </a:cxn>
              <a:cxn ang="0">
                <a:pos x="256" y="136"/>
              </a:cxn>
              <a:cxn ang="0">
                <a:pos x="279" y="136"/>
              </a:cxn>
              <a:cxn ang="0">
                <a:pos x="316" y="165"/>
              </a:cxn>
              <a:cxn ang="0">
                <a:pos x="100" y="272"/>
              </a:cxn>
              <a:cxn ang="0">
                <a:pos x="51" y="165"/>
              </a:cxn>
              <a:cxn ang="0">
                <a:pos x="85" y="136"/>
              </a:cxn>
              <a:cxn ang="0">
                <a:pos x="109" y="136"/>
              </a:cxn>
              <a:cxn ang="0">
                <a:pos x="100" y="174"/>
              </a:cxn>
              <a:cxn ang="0">
                <a:pos x="252" y="159"/>
              </a:cxn>
              <a:cxn ang="0">
                <a:pos x="210" y="109"/>
              </a:cxn>
              <a:cxn ang="0">
                <a:pos x="154" y="109"/>
              </a:cxn>
              <a:cxn ang="0">
                <a:pos x="112" y="159"/>
              </a:cxn>
            </a:cxnLst>
            <a:rect l="0" t="0" r="r" b="b"/>
            <a:pathLst>
              <a:path w="364" h="301">
                <a:moveTo>
                  <a:pt x="332" y="98"/>
                </a:moveTo>
                <a:lnTo>
                  <a:pt x="332" y="98"/>
                </a:lnTo>
                <a:lnTo>
                  <a:pt x="323" y="100"/>
                </a:lnTo>
                <a:lnTo>
                  <a:pt x="317" y="105"/>
                </a:lnTo>
                <a:lnTo>
                  <a:pt x="312" y="110"/>
                </a:lnTo>
                <a:lnTo>
                  <a:pt x="310" y="120"/>
                </a:lnTo>
                <a:lnTo>
                  <a:pt x="310" y="120"/>
                </a:lnTo>
                <a:lnTo>
                  <a:pt x="312" y="127"/>
                </a:lnTo>
                <a:lnTo>
                  <a:pt x="317" y="134"/>
                </a:lnTo>
                <a:lnTo>
                  <a:pt x="323" y="138"/>
                </a:lnTo>
                <a:lnTo>
                  <a:pt x="332" y="139"/>
                </a:lnTo>
                <a:lnTo>
                  <a:pt x="332" y="139"/>
                </a:lnTo>
                <a:lnTo>
                  <a:pt x="339" y="138"/>
                </a:lnTo>
                <a:lnTo>
                  <a:pt x="346" y="134"/>
                </a:lnTo>
                <a:lnTo>
                  <a:pt x="350" y="127"/>
                </a:lnTo>
                <a:lnTo>
                  <a:pt x="352" y="120"/>
                </a:lnTo>
                <a:lnTo>
                  <a:pt x="352" y="120"/>
                </a:lnTo>
                <a:lnTo>
                  <a:pt x="350" y="110"/>
                </a:lnTo>
                <a:lnTo>
                  <a:pt x="346" y="105"/>
                </a:lnTo>
                <a:lnTo>
                  <a:pt x="339" y="100"/>
                </a:lnTo>
                <a:lnTo>
                  <a:pt x="332" y="98"/>
                </a:lnTo>
                <a:lnTo>
                  <a:pt x="332" y="98"/>
                </a:lnTo>
                <a:close/>
                <a:moveTo>
                  <a:pt x="35" y="98"/>
                </a:moveTo>
                <a:lnTo>
                  <a:pt x="35" y="98"/>
                </a:lnTo>
                <a:lnTo>
                  <a:pt x="25" y="100"/>
                </a:lnTo>
                <a:lnTo>
                  <a:pt x="20" y="105"/>
                </a:lnTo>
                <a:lnTo>
                  <a:pt x="15" y="110"/>
                </a:lnTo>
                <a:lnTo>
                  <a:pt x="13" y="120"/>
                </a:lnTo>
                <a:lnTo>
                  <a:pt x="13" y="120"/>
                </a:lnTo>
                <a:lnTo>
                  <a:pt x="15" y="127"/>
                </a:lnTo>
                <a:lnTo>
                  <a:pt x="20" y="134"/>
                </a:lnTo>
                <a:lnTo>
                  <a:pt x="25" y="138"/>
                </a:lnTo>
                <a:lnTo>
                  <a:pt x="35" y="139"/>
                </a:lnTo>
                <a:lnTo>
                  <a:pt x="35" y="139"/>
                </a:lnTo>
                <a:lnTo>
                  <a:pt x="42" y="138"/>
                </a:lnTo>
                <a:lnTo>
                  <a:pt x="49" y="134"/>
                </a:lnTo>
                <a:lnTo>
                  <a:pt x="53" y="127"/>
                </a:lnTo>
                <a:lnTo>
                  <a:pt x="54" y="120"/>
                </a:lnTo>
                <a:lnTo>
                  <a:pt x="54" y="120"/>
                </a:lnTo>
                <a:lnTo>
                  <a:pt x="53" y="110"/>
                </a:lnTo>
                <a:lnTo>
                  <a:pt x="49" y="105"/>
                </a:lnTo>
                <a:lnTo>
                  <a:pt x="42" y="100"/>
                </a:lnTo>
                <a:lnTo>
                  <a:pt x="35" y="98"/>
                </a:lnTo>
                <a:lnTo>
                  <a:pt x="35" y="98"/>
                </a:lnTo>
                <a:close/>
                <a:moveTo>
                  <a:pt x="270" y="60"/>
                </a:moveTo>
                <a:lnTo>
                  <a:pt x="270" y="60"/>
                </a:lnTo>
                <a:lnTo>
                  <a:pt x="263" y="62"/>
                </a:lnTo>
                <a:lnTo>
                  <a:pt x="258" y="63"/>
                </a:lnTo>
                <a:lnTo>
                  <a:pt x="252" y="65"/>
                </a:lnTo>
                <a:lnTo>
                  <a:pt x="248" y="69"/>
                </a:lnTo>
                <a:lnTo>
                  <a:pt x="245" y="74"/>
                </a:lnTo>
                <a:lnTo>
                  <a:pt x="241" y="80"/>
                </a:lnTo>
                <a:lnTo>
                  <a:pt x="239" y="85"/>
                </a:lnTo>
                <a:lnTo>
                  <a:pt x="239" y="91"/>
                </a:lnTo>
                <a:lnTo>
                  <a:pt x="239" y="91"/>
                </a:lnTo>
                <a:lnTo>
                  <a:pt x="239" y="98"/>
                </a:lnTo>
                <a:lnTo>
                  <a:pt x="241" y="103"/>
                </a:lnTo>
                <a:lnTo>
                  <a:pt x="245" y="109"/>
                </a:lnTo>
                <a:lnTo>
                  <a:pt x="248" y="112"/>
                </a:lnTo>
                <a:lnTo>
                  <a:pt x="252" y="116"/>
                </a:lnTo>
                <a:lnTo>
                  <a:pt x="258" y="120"/>
                </a:lnTo>
                <a:lnTo>
                  <a:pt x="263" y="121"/>
                </a:lnTo>
                <a:lnTo>
                  <a:pt x="270" y="121"/>
                </a:lnTo>
                <a:lnTo>
                  <a:pt x="270" y="121"/>
                </a:lnTo>
                <a:lnTo>
                  <a:pt x="276" y="121"/>
                </a:lnTo>
                <a:lnTo>
                  <a:pt x="281" y="120"/>
                </a:lnTo>
                <a:lnTo>
                  <a:pt x="287" y="116"/>
                </a:lnTo>
                <a:lnTo>
                  <a:pt x="292" y="112"/>
                </a:lnTo>
                <a:lnTo>
                  <a:pt x="296" y="109"/>
                </a:lnTo>
                <a:lnTo>
                  <a:pt x="297" y="103"/>
                </a:lnTo>
                <a:lnTo>
                  <a:pt x="299" y="98"/>
                </a:lnTo>
                <a:lnTo>
                  <a:pt x="301" y="91"/>
                </a:lnTo>
                <a:lnTo>
                  <a:pt x="301" y="91"/>
                </a:lnTo>
                <a:lnTo>
                  <a:pt x="299" y="85"/>
                </a:lnTo>
                <a:lnTo>
                  <a:pt x="297" y="80"/>
                </a:lnTo>
                <a:lnTo>
                  <a:pt x="296" y="74"/>
                </a:lnTo>
                <a:lnTo>
                  <a:pt x="292" y="69"/>
                </a:lnTo>
                <a:lnTo>
                  <a:pt x="287" y="65"/>
                </a:lnTo>
                <a:lnTo>
                  <a:pt x="281" y="63"/>
                </a:lnTo>
                <a:lnTo>
                  <a:pt x="276" y="62"/>
                </a:lnTo>
                <a:lnTo>
                  <a:pt x="270" y="60"/>
                </a:lnTo>
                <a:lnTo>
                  <a:pt x="270" y="60"/>
                </a:lnTo>
                <a:close/>
                <a:moveTo>
                  <a:pt x="364" y="248"/>
                </a:moveTo>
                <a:lnTo>
                  <a:pt x="330" y="248"/>
                </a:lnTo>
                <a:lnTo>
                  <a:pt x="330" y="183"/>
                </a:lnTo>
                <a:lnTo>
                  <a:pt x="330" y="183"/>
                </a:lnTo>
                <a:lnTo>
                  <a:pt x="330" y="176"/>
                </a:lnTo>
                <a:lnTo>
                  <a:pt x="328" y="167"/>
                </a:lnTo>
                <a:lnTo>
                  <a:pt x="321" y="152"/>
                </a:lnTo>
                <a:lnTo>
                  <a:pt x="321" y="152"/>
                </a:lnTo>
                <a:lnTo>
                  <a:pt x="332" y="150"/>
                </a:lnTo>
                <a:lnTo>
                  <a:pt x="332" y="150"/>
                </a:lnTo>
                <a:lnTo>
                  <a:pt x="337" y="152"/>
                </a:lnTo>
                <a:lnTo>
                  <a:pt x="345" y="154"/>
                </a:lnTo>
                <a:lnTo>
                  <a:pt x="350" y="158"/>
                </a:lnTo>
                <a:lnTo>
                  <a:pt x="355" y="161"/>
                </a:lnTo>
                <a:lnTo>
                  <a:pt x="359" y="167"/>
                </a:lnTo>
                <a:lnTo>
                  <a:pt x="363" y="172"/>
                </a:lnTo>
                <a:lnTo>
                  <a:pt x="364" y="178"/>
                </a:lnTo>
                <a:lnTo>
                  <a:pt x="364" y="185"/>
                </a:lnTo>
                <a:lnTo>
                  <a:pt x="364" y="248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89" y="62"/>
                </a:lnTo>
                <a:lnTo>
                  <a:pt x="83" y="63"/>
                </a:lnTo>
                <a:lnTo>
                  <a:pt x="78" y="65"/>
                </a:lnTo>
                <a:lnTo>
                  <a:pt x="74" y="69"/>
                </a:lnTo>
                <a:lnTo>
                  <a:pt x="71" y="74"/>
                </a:lnTo>
                <a:lnTo>
                  <a:pt x="67" y="80"/>
                </a:lnTo>
                <a:lnTo>
                  <a:pt x="65" y="85"/>
                </a:lnTo>
                <a:lnTo>
                  <a:pt x="65" y="91"/>
                </a:lnTo>
                <a:lnTo>
                  <a:pt x="65" y="91"/>
                </a:lnTo>
                <a:lnTo>
                  <a:pt x="65" y="98"/>
                </a:lnTo>
                <a:lnTo>
                  <a:pt x="67" y="103"/>
                </a:lnTo>
                <a:lnTo>
                  <a:pt x="71" y="109"/>
                </a:lnTo>
                <a:lnTo>
                  <a:pt x="74" y="112"/>
                </a:lnTo>
                <a:lnTo>
                  <a:pt x="78" y="116"/>
                </a:lnTo>
                <a:lnTo>
                  <a:pt x="83" y="120"/>
                </a:lnTo>
                <a:lnTo>
                  <a:pt x="89" y="121"/>
                </a:lnTo>
                <a:lnTo>
                  <a:pt x="96" y="121"/>
                </a:lnTo>
                <a:lnTo>
                  <a:pt x="96" y="121"/>
                </a:lnTo>
                <a:lnTo>
                  <a:pt x="102" y="121"/>
                </a:lnTo>
                <a:lnTo>
                  <a:pt x="107" y="120"/>
                </a:lnTo>
                <a:lnTo>
                  <a:pt x="112" y="116"/>
                </a:lnTo>
                <a:lnTo>
                  <a:pt x="118" y="112"/>
                </a:lnTo>
                <a:lnTo>
                  <a:pt x="122" y="109"/>
                </a:lnTo>
                <a:lnTo>
                  <a:pt x="123" y="103"/>
                </a:lnTo>
                <a:lnTo>
                  <a:pt x="125" y="98"/>
                </a:lnTo>
                <a:lnTo>
                  <a:pt x="127" y="91"/>
                </a:lnTo>
                <a:lnTo>
                  <a:pt x="127" y="91"/>
                </a:lnTo>
                <a:lnTo>
                  <a:pt x="125" y="85"/>
                </a:lnTo>
                <a:lnTo>
                  <a:pt x="123" y="80"/>
                </a:lnTo>
                <a:lnTo>
                  <a:pt x="122" y="74"/>
                </a:lnTo>
                <a:lnTo>
                  <a:pt x="118" y="69"/>
                </a:lnTo>
                <a:lnTo>
                  <a:pt x="112" y="65"/>
                </a:lnTo>
                <a:lnTo>
                  <a:pt x="107" y="63"/>
                </a:lnTo>
                <a:lnTo>
                  <a:pt x="102" y="62"/>
                </a:lnTo>
                <a:lnTo>
                  <a:pt x="96" y="60"/>
                </a:lnTo>
                <a:lnTo>
                  <a:pt x="96" y="60"/>
                </a:lnTo>
                <a:close/>
                <a:moveTo>
                  <a:pt x="35" y="150"/>
                </a:moveTo>
                <a:lnTo>
                  <a:pt x="35" y="150"/>
                </a:lnTo>
                <a:lnTo>
                  <a:pt x="44" y="152"/>
                </a:lnTo>
                <a:lnTo>
                  <a:pt x="44" y="152"/>
                </a:lnTo>
                <a:lnTo>
                  <a:pt x="38" y="167"/>
                </a:lnTo>
                <a:lnTo>
                  <a:pt x="36" y="176"/>
                </a:lnTo>
                <a:lnTo>
                  <a:pt x="35" y="183"/>
                </a:lnTo>
                <a:lnTo>
                  <a:pt x="35" y="248"/>
                </a:lnTo>
                <a:lnTo>
                  <a:pt x="0" y="248"/>
                </a:lnTo>
                <a:lnTo>
                  <a:pt x="0" y="185"/>
                </a:lnTo>
                <a:lnTo>
                  <a:pt x="0" y="185"/>
                </a:lnTo>
                <a:lnTo>
                  <a:pt x="0" y="178"/>
                </a:lnTo>
                <a:lnTo>
                  <a:pt x="2" y="172"/>
                </a:lnTo>
                <a:lnTo>
                  <a:pt x="6" y="167"/>
                </a:lnTo>
                <a:lnTo>
                  <a:pt x="9" y="161"/>
                </a:lnTo>
                <a:lnTo>
                  <a:pt x="15" y="158"/>
                </a:lnTo>
                <a:lnTo>
                  <a:pt x="20" y="154"/>
                </a:lnTo>
                <a:lnTo>
                  <a:pt x="27" y="152"/>
                </a:lnTo>
                <a:lnTo>
                  <a:pt x="35" y="150"/>
                </a:lnTo>
                <a:lnTo>
                  <a:pt x="35" y="150"/>
                </a:lnTo>
                <a:close/>
                <a:moveTo>
                  <a:pt x="183" y="0"/>
                </a:moveTo>
                <a:lnTo>
                  <a:pt x="183" y="0"/>
                </a:lnTo>
                <a:lnTo>
                  <a:pt x="174" y="0"/>
                </a:lnTo>
                <a:lnTo>
                  <a:pt x="165" y="4"/>
                </a:lnTo>
                <a:lnTo>
                  <a:pt x="158" y="7"/>
                </a:lnTo>
                <a:lnTo>
                  <a:pt x="151" y="13"/>
                </a:lnTo>
                <a:lnTo>
                  <a:pt x="145" y="20"/>
                </a:lnTo>
                <a:lnTo>
                  <a:pt x="141" y="27"/>
                </a:lnTo>
                <a:lnTo>
                  <a:pt x="138" y="36"/>
                </a:lnTo>
                <a:lnTo>
                  <a:pt x="138" y="45"/>
                </a:lnTo>
                <a:lnTo>
                  <a:pt x="138" y="45"/>
                </a:lnTo>
                <a:lnTo>
                  <a:pt x="138" y="54"/>
                </a:lnTo>
                <a:lnTo>
                  <a:pt x="141" y="62"/>
                </a:lnTo>
                <a:lnTo>
                  <a:pt x="145" y="71"/>
                </a:lnTo>
                <a:lnTo>
                  <a:pt x="151" y="76"/>
                </a:lnTo>
                <a:lnTo>
                  <a:pt x="158" y="81"/>
                </a:lnTo>
                <a:lnTo>
                  <a:pt x="165" y="87"/>
                </a:lnTo>
                <a:lnTo>
                  <a:pt x="174" y="89"/>
                </a:lnTo>
                <a:lnTo>
                  <a:pt x="183" y="91"/>
                </a:lnTo>
                <a:lnTo>
                  <a:pt x="183" y="91"/>
                </a:lnTo>
                <a:lnTo>
                  <a:pt x="192" y="89"/>
                </a:lnTo>
                <a:lnTo>
                  <a:pt x="200" y="87"/>
                </a:lnTo>
                <a:lnTo>
                  <a:pt x="209" y="81"/>
                </a:lnTo>
                <a:lnTo>
                  <a:pt x="214" y="76"/>
                </a:lnTo>
                <a:lnTo>
                  <a:pt x="219" y="71"/>
                </a:lnTo>
                <a:lnTo>
                  <a:pt x="225" y="62"/>
                </a:lnTo>
                <a:lnTo>
                  <a:pt x="227" y="54"/>
                </a:lnTo>
                <a:lnTo>
                  <a:pt x="229" y="45"/>
                </a:lnTo>
                <a:lnTo>
                  <a:pt x="229" y="45"/>
                </a:lnTo>
                <a:lnTo>
                  <a:pt x="227" y="36"/>
                </a:lnTo>
                <a:lnTo>
                  <a:pt x="225" y="27"/>
                </a:lnTo>
                <a:lnTo>
                  <a:pt x="219" y="20"/>
                </a:lnTo>
                <a:lnTo>
                  <a:pt x="214" y="13"/>
                </a:lnTo>
                <a:lnTo>
                  <a:pt x="209" y="7"/>
                </a:lnTo>
                <a:lnTo>
                  <a:pt x="200" y="4"/>
                </a:lnTo>
                <a:lnTo>
                  <a:pt x="192" y="0"/>
                </a:lnTo>
                <a:lnTo>
                  <a:pt x="183" y="0"/>
                </a:lnTo>
                <a:lnTo>
                  <a:pt x="183" y="0"/>
                </a:lnTo>
                <a:close/>
                <a:moveTo>
                  <a:pt x="319" y="272"/>
                </a:moveTo>
                <a:lnTo>
                  <a:pt x="265" y="272"/>
                </a:lnTo>
                <a:lnTo>
                  <a:pt x="265" y="174"/>
                </a:lnTo>
                <a:lnTo>
                  <a:pt x="265" y="174"/>
                </a:lnTo>
                <a:lnTo>
                  <a:pt x="265" y="163"/>
                </a:lnTo>
                <a:lnTo>
                  <a:pt x="263" y="154"/>
                </a:lnTo>
                <a:lnTo>
                  <a:pt x="259" y="145"/>
                </a:lnTo>
                <a:lnTo>
                  <a:pt x="256" y="136"/>
                </a:lnTo>
                <a:lnTo>
                  <a:pt x="256" y="136"/>
                </a:lnTo>
                <a:lnTo>
                  <a:pt x="263" y="134"/>
                </a:lnTo>
                <a:lnTo>
                  <a:pt x="270" y="134"/>
                </a:lnTo>
                <a:lnTo>
                  <a:pt x="270" y="134"/>
                </a:lnTo>
                <a:lnTo>
                  <a:pt x="279" y="136"/>
                </a:lnTo>
                <a:lnTo>
                  <a:pt x="288" y="138"/>
                </a:lnTo>
                <a:lnTo>
                  <a:pt x="297" y="143"/>
                </a:lnTo>
                <a:lnTo>
                  <a:pt x="305" y="149"/>
                </a:lnTo>
                <a:lnTo>
                  <a:pt x="310" y="156"/>
                </a:lnTo>
                <a:lnTo>
                  <a:pt x="316" y="165"/>
                </a:lnTo>
                <a:lnTo>
                  <a:pt x="317" y="174"/>
                </a:lnTo>
                <a:lnTo>
                  <a:pt x="319" y="183"/>
                </a:lnTo>
                <a:lnTo>
                  <a:pt x="319" y="272"/>
                </a:lnTo>
                <a:close/>
                <a:moveTo>
                  <a:pt x="100" y="174"/>
                </a:moveTo>
                <a:lnTo>
                  <a:pt x="100" y="272"/>
                </a:lnTo>
                <a:lnTo>
                  <a:pt x="45" y="272"/>
                </a:lnTo>
                <a:lnTo>
                  <a:pt x="45" y="183"/>
                </a:lnTo>
                <a:lnTo>
                  <a:pt x="45" y="183"/>
                </a:lnTo>
                <a:lnTo>
                  <a:pt x="47" y="174"/>
                </a:lnTo>
                <a:lnTo>
                  <a:pt x="51" y="165"/>
                </a:lnTo>
                <a:lnTo>
                  <a:pt x="54" y="156"/>
                </a:lnTo>
                <a:lnTo>
                  <a:pt x="60" y="149"/>
                </a:lnTo>
                <a:lnTo>
                  <a:pt x="67" y="143"/>
                </a:lnTo>
                <a:lnTo>
                  <a:pt x="76" y="138"/>
                </a:lnTo>
                <a:lnTo>
                  <a:pt x="85" y="136"/>
                </a:lnTo>
                <a:lnTo>
                  <a:pt x="96" y="134"/>
                </a:lnTo>
                <a:lnTo>
                  <a:pt x="96" y="134"/>
                </a:lnTo>
                <a:lnTo>
                  <a:pt x="103" y="134"/>
                </a:lnTo>
                <a:lnTo>
                  <a:pt x="109" y="136"/>
                </a:lnTo>
                <a:lnTo>
                  <a:pt x="109" y="136"/>
                </a:lnTo>
                <a:lnTo>
                  <a:pt x="105" y="145"/>
                </a:lnTo>
                <a:lnTo>
                  <a:pt x="102" y="154"/>
                </a:lnTo>
                <a:lnTo>
                  <a:pt x="100" y="163"/>
                </a:lnTo>
                <a:lnTo>
                  <a:pt x="100" y="174"/>
                </a:lnTo>
                <a:lnTo>
                  <a:pt x="100" y="174"/>
                </a:lnTo>
                <a:close/>
                <a:moveTo>
                  <a:pt x="111" y="301"/>
                </a:moveTo>
                <a:lnTo>
                  <a:pt x="254" y="301"/>
                </a:lnTo>
                <a:lnTo>
                  <a:pt x="254" y="174"/>
                </a:lnTo>
                <a:lnTo>
                  <a:pt x="254" y="174"/>
                </a:lnTo>
                <a:lnTo>
                  <a:pt x="252" y="159"/>
                </a:lnTo>
                <a:lnTo>
                  <a:pt x="248" y="145"/>
                </a:lnTo>
                <a:lnTo>
                  <a:pt x="241" y="134"/>
                </a:lnTo>
                <a:lnTo>
                  <a:pt x="232" y="123"/>
                </a:lnTo>
                <a:lnTo>
                  <a:pt x="223" y="114"/>
                </a:lnTo>
                <a:lnTo>
                  <a:pt x="210" y="109"/>
                </a:lnTo>
                <a:lnTo>
                  <a:pt x="198" y="103"/>
                </a:lnTo>
                <a:lnTo>
                  <a:pt x="183" y="101"/>
                </a:lnTo>
                <a:lnTo>
                  <a:pt x="183" y="101"/>
                </a:lnTo>
                <a:lnTo>
                  <a:pt x="169" y="103"/>
                </a:lnTo>
                <a:lnTo>
                  <a:pt x="154" y="109"/>
                </a:lnTo>
                <a:lnTo>
                  <a:pt x="143" y="114"/>
                </a:lnTo>
                <a:lnTo>
                  <a:pt x="132" y="123"/>
                </a:lnTo>
                <a:lnTo>
                  <a:pt x="123" y="134"/>
                </a:lnTo>
                <a:lnTo>
                  <a:pt x="116" y="145"/>
                </a:lnTo>
                <a:lnTo>
                  <a:pt x="112" y="159"/>
                </a:lnTo>
                <a:lnTo>
                  <a:pt x="111" y="174"/>
                </a:lnTo>
                <a:lnTo>
                  <a:pt x="111" y="30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8" name="Freeform 24"/>
          <p:cNvSpPr>
            <a:spLocks noEditPoints="1"/>
          </p:cNvSpPr>
          <p:nvPr/>
        </p:nvSpPr>
        <p:spPr bwMode="auto">
          <a:xfrm>
            <a:off x="5929220" y="4974645"/>
            <a:ext cx="429621" cy="369536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0" y="3"/>
              </a:cxn>
              <a:cxn ang="0">
                <a:pos x="0" y="54"/>
              </a:cxn>
              <a:cxn ang="0">
                <a:pos x="8" y="63"/>
              </a:cxn>
              <a:cxn ang="0">
                <a:pos x="48" y="40"/>
              </a:cxn>
              <a:cxn ang="0">
                <a:pos x="51" y="29"/>
              </a:cxn>
              <a:cxn ang="0">
                <a:pos x="272" y="9"/>
              </a:cxn>
              <a:cxn ang="0">
                <a:pos x="86" y="11"/>
              </a:cxn>
              <a:cxn ang="0">
                <a:pos x="75" y="25"/>
              </a:cxn>
              <a:cxn ang="0">
                <a:pos x="77" y="45"/>
              </a:cxn>
              <a:cxn ang="0">
                <a:pos x="91" y="54"/>
              </a:cxn>
              <a:cxn ang="0">
                <a:pos x="278" y="54"/>
              </a:cxn>
              <a:cxn ang="0">
                <a:pos x="287" y="40"/>
              </a:cxn>
              <a:cxn ang="0">
                <a:pos x="287" y="18"/>
              </a:cxn>
              <a:cxn ang="0">
                <a:pos x="272" y="9"/>
              </a:cxn>
              <a:cxn ang="0">
                <a:pos x="48" y="130"/>
              </a:cxn>
              <a:cxn ang="0">
                <a:pos x="53" y="123"/>
              </a:cxn>
              <a:cxn ang="0">
                <a:pos x="13" y="99"/>
              </a:cxn>
              <a:cxn ang="0">
                <a:pos x="4" y="99"/>
              </a:cxn>
              <a:cxn ang="0">
                <a:pos x="0" y="147"/>
              </a:cxn>
              <a:cxn ang="0">
                <a:pos x="4" y="154"/>
              </a:cxn>
              <a:cxn ang="0">
                <a:pos x="13" y="154"/>
              </a:cxn>
              <a:cxn ang="0">
                <a:pos x="91" y="99"/>
              </a:cxn>
              <a:cxn ang="0">
                <a:pos x="77" y="110"/>
              </a:cxn>
              <a:cxn ang="0">
                <a:pos x="75" y="130"/>
              </a:cxn>
              <a:cxn ang="0">
                <a:pos x="86" y="145"/>
              </a:cxn>
              <a:cxn ang="0">
                <a:pos x="272" y="147"/>
              </a:cxn>
              <a:cxn ang="0">
                <a:pos x="287" y="136"/>
              </a:cxn>
              <a:cxn ang="0">
                <a:pos x="287" y="116"/>
              </a:cxn>
              <a:cxn ang="0">
                <a:pos x="278" y="101"/>
              </a:cxn>
              <a:cxn ang="0">
                <a:pos x="48" y="206"/>
              </a:cxn>
              <a:cxn ang="0">
                <a:pos x="8" y="183"/>
              </a:cxn>
              <a:cxn ang="0">
                <a:pos x="0" y="192"/>
              </a:cxn>
              <a:cxn ang="0">
                <a:pos x="0" y="243"/>
              </a:cxn>
              <a:cxn ang="0">
                <a:pos x="13" y="244"/>
              </a:cxn>
              <a:cxn ang="0">
                <a:pos x="51" y="219"/>
              </a:cxn>
              <a:cxn ang="0">
                <a:pos x="48" y="206"/>
              </a:cxn>
              <a:cxn ang="0">
                <a:pos x="91" y="192"/>
              </a:cxn>
              <a:cxn ang="0">
                <a:pos x="80" y="195"/>
              </a:cxn>
              <a:cxn ang="0">
                <a:pos x="75" y="221"/>
              </a:cxn>
              <a:cxn ang="0">
                <a:pos x="80" y="232"/>
              </a:cxn>
              <a:cxn ang="0">
                <a:pos x="272" y="237"/>
              </a:cxn>
              <a:cxn ang="0">
                <a:pos x="283" y="232"/>
              </a:cxn>
              <a:cxn ang="0">
                <a:pos x="287" y="206"/>
              </a:cxn>
              <a:cxn ang="0">
                <a:pos x="283" y="195"/>
              </a:cxn>
              <a:cxn ang="0">
                <a:pos x="272" y="192"/>
              </a:cxn>
            </a:cxnLst>
            <a:rect l="0" t="0" r="r" b="b"/>
            <a:pathLst>
              <a:path w="287" h="246">
                <a:moveTo>
                  <a:pt x="48" y="23"/>
                </a:moveTo>
                <a:lnTo>
                  <a:pt x="13" y="1"/>
                </a:lnTo>
                <a:lnTo>
                  <a:pt x="13" y="1"/>
                </a:lnTo>
                <a:lnTo>
                  <a:pt x="8" y="0"/>
                </a:lnTo>
                <a:lnTo>
                  <a:pt x="4" y="1"/>
                </a:lnTo>
                <a:lnTo>
                  <a:pt x="0" y="3"/>
                </a:lnTo>
                <a:lnTo>
                  <a:pt x="0" y="9"/>
                </a:lnTo>
                <a:lnTo>
                  <a:pt x="0" y="54"/>
                </a:lnTo>
                <a:lnTo>
                  <a:pt x="0" y="54"/>
                </a:lnTo>
                <a:lnTo>
                  <a:pt x="0" y="59"/>
                </a:lnTo>
                <a:lnTo>
                  <a:pt x="4" y="63"/>
                </a:lnTo>
                <a:lnTo>
                  <a:pt x="8" y="63"/>
                </a:lnTo>
                <a:lnTo>
                  <a:pt x="13" y="61"/>
                </a:lnTo>
                <a:lnTo>
                  <a:pt x="48" y="40"/>
                </a:lnTo>
                <a:lnTo>
                  <a:pt x="48" y="40"/>
                </a:lnTo>
                <a:lnTo>
                  <a:pt x="51" y="36"/>
                </a:lnTo>
                <a:lnTo>
                  <a:pt x="53" y="32"/>
                </a:lnTo>
                <a:lnTo>
                  <a:pt x="51" y="29"/>
                </a:lnTo>
                <a:lnTo>
                  <a:pt x="48" y="23"/>
                </a:lnTo>
                <a:lnTo>
                  <a:pt x="48" y="23"/>
                </a:lnTo>
                <a:close/>
                <a:moveTo>
                  <a:pt x="272" y="9"/>
                </a:moveTo>
                <a:lnTo>
                  <a:pt x="91" y="9"/>
                </a:lnTo>
                <a:lnTo>
                  <a:pt x="91" y="9"/>
                </a:lnTo>
                <a:lnTo>
                  <a:pt x="86" y="11"/>
                </a:lnTo>
                <a:lnTo>
                  <a:pt x="80" y="14"/>
                </a:lnTo>
                <a:lnTo>
                  <a:pt x="77" y="18"/>
                </a:lnTo>
                <a:lnTo>
                  <a:pt x="75" y="25"/>
                </a:lnTo>
                <a:lnTo>
                  <a:pt x="75" y="40"/>
                </a:lnTo>
                <a:lnTo>
                  <a:pt x="75" y="40"/>
                </a:lnTo>
                <a:lnTo>
                  <a:pt x="77" y="45"/>
                </a:lnTo>
                <a:lnTo>
                  <a:pt x="80" y="50"/>
                </a:lnTo>
                <a:lnTo>
                  <a:pt x="86" y="54"/>
                </a:lnTo>
                <a:lnTo>
                  <a:pt x="91" y="54"/>
                </a:lnTo>
                <a:lnTo>
                  <a:pt x="272" y="54"/>
                </a:lnTo>
                <a:lnTo>
                  <a:pt x="272" y="54"/>
                </a:lnTo>
                <a:lnTo>
                  <a:pt x="278" y="54"/>
                </a:lnTo>
                <a:lnTo>
                  <a:pt x="283" y="50"/>
                </a:lnTo>
                <a:lnTo>
                  <a:pt x="287" y="45"/>
                </a:lnTo>
                <a:lnTo>
                  <a:pt x="287" y="40"/>
                </a:lnTo>
                <a:lnTo>
                  <a:pt x="287" y="25"/>
                </a:lnTo>
                <a:lnTo>
                  <a:pt x="287" y="25"/>
                </a:lnTo>
                <a:lnTo>
                  <a:pt x="287" y="18"/>
                </a:lnTo>
                <a:lnTo>
                  <a:pt x="283" y="14"/>
                </a:lnTo>
                <a:lnTo>
                  <a:pt x="278" y="11"/>
                </a:lnTo>
                <a:lnTo>
                  <a:pt x="272" y="9"/>
                </a:lnTo>
                <a:lnTo>
                  <a:pt x="272" y="9"/>
                </a:lnTo>
                <a:close/>
                <a:moveTo>
                  <a:pt x="13" y="154"/>
                </a:moveTo>
                <a:lnTo>
                  <a:pt x="48" y="130"/>
                </a:lnTo>
                <a:lnTo>
                  <a:pt x="48" y="130"/>
                </a:lnTo>
                <a:lnTo>
                  <a:pt x="51" y="127"/>
                </a:lnTo>
                <a:lnTo>
                  <a:pt x="53" y="123"/>
                </a:lnTo>
                <a:lnTo>
                  <a:pt x="51" y="119"/>
                </a:lnTo>
                <a:lnTo>
                  <a:pt x="48" y="116"/>
                </a:lnTo>
                <a:lnTo>
                  <a:pt x="13" y="99"/>
                </a:lnTo>
                <a:lnTo>
                  <a:pt x="13" y="99"/>
                </a:lnTo>
                <a:lnTo>
                  <a:pt x="8" y="98"/>
                </a:lnTo>
                <a:lnTo>
                  <a:pt x="4" y="99"/>
                </a:lnTo>
                <a:lnTo>
                  <a:pt x="0" y="103"/>
                </a:lnTo>
                <a:lnTo>
                  <a:pt x="0" y="108"/>
                </a:lnTo>
                <a:lnTo>
                  <a:pt x="0" y="147"/>
                </a:lnTo>
                <a:lnTo>
                  <a:pt x="0" y="147"/>
                </a:lnTo>
                <a:lnTo>
                  <a:pt x="0" y="150"/>
                </a:lnTo>
                <a:lnTo>
                  <a:pt x="4" y="154"/>
                </a:lnTo>
                <a:lnTo>
                  <a:pt x="8" y="156"/>
                </a:lnTo>
                <a:lnTo>
                  <a:pt x="13" y="154"/>
                </a:lnTo>
                <a:lnTo>
                  <a:pt x="13" y="154"/>
                </a:lnTo>
                <a:close/>
                <a:moveTo>
                  <a:pt x="272" y="99"/>
                </a:moveTo>
                <a:lnTo>
                  <a:pt x="91" y="99"/>
                </a:lnTo>
                <a:lnTo>
                  <a:pt x="91" y="99"/>
                </a:lnTo>
                <a:lnTo>
                  <a:pt x="86" y="101"/>
                </a:lnTo>
                <a:lnTo>
                  <a:pt x="80" y="105"/>
                </a:lnTo>
                <a:lnTo>
                  <a:pt x="77" y="110"/>
                </a:lnTo>
                <a:lnTo>
                  <a:pt x="75" y="116"/>
                </a:lnTo>
                <a:lnTo>
                  <a:pt x="75" y="130"/>
                </a:lnTo>
                <a:lnTo>
                  <a:pt x="75" y="130"/>
                </a:lnTo>
                <a:lnTo>
                  <a:pt x="77" y="136"/>
                </a:lnTo>
                <a:lnTo>
                  <a:pt x="80" y="141"/>
                </a:lnTo>
                <a:lnTo>
                  <a:pt x="86" y="145"/>
                </a:lnTo>
                <a:lnTo>
                  <a:pt x="91" y="147"/>
                </a:lnTo>
                <a:lnTo>
                  <a:pt x="272" y="147"/>
                </a:lnTo>
                <a:lnTo>
                  <a:pt x="272" y="147"/>
                </a:lnTo>
                <a:lnTo>
                  <a:pt x="278" y="145"/>
                </a:lnTo>
                <a:lnTo>
                  <a:pt x="283" y="141"/>
                </a:lnTo>
                <a:lnTo>
                  <a:pt x="287" y="136"/>
                </a:lnTo>
                <a:lnTo>
                  <a:pt x="287" y="130"/>
                </a:lnTo>
                <a:lnTo>
                  <a:pt x="287" y="116"/>
                </a:lnTo>
                <a:lnTo>
                  <a:pt x="287" y="116"/>
                </a:lnTo>
                <a:lnTo>
                  <a:pt x="287" y="110"/>
                </a:lnTo>
                <a:lnTo>
                  <a:pt x="283" y="105"/>
                </a:lnTo>
                <a:lnTo>
                  <a:pt x="278" y="101"/>
                </a:lnTo>
                <a:lnTo>
                  <a:pt x="272" y="99"/>
                </a:lnTo>
                <a:lnTo>
                  <a:pt x="272" y="99"/>
                </a:lnTo>
                <a:close/>
                <a:moveTo>
                  <a:pt x="48" y="206"/>
                </a:moveTo>
                <a:lnTo>
                  <a:pt x="13" y="185"/>
                </a:lnTo>
                <a:lnTo>
                  <a:pt x="13" y="185"/>
                </a:lnTo>
                <a:lnTo>
                  <a:pt x="8" y="183"/>
                </a:lnTo>
                <a:lnTo>
                  <a:pt x="4" y="183"/>
                </a:lnTo>
                <a:lnTo>
                  <a:pt x="0" y="186"/>
                </a:lnTo>
                <a:lnTo>
                  <a:pt x="0" y="192"/>
                </a:lnTo>
                <a:lnTo>
                  <a:pt x="0" y="237"/>
                </a:lnTo>
                <a:lnTo>
                  <a:pt x="0" y="237"/>
                </a:lnTo>
                <a:lnTo>
                  <a:pt x="0" y="243"/>
                </a:lnTo>
                <a:lnTo>
                  <a:pt x="4" y="244"/>
                </a:lnTo>
                <a:lnTo>
                  <a:pt x="8" y="246"/>
                </a:lnTo>
                <a:lnTo>
                  <a:pt x="13" y="244"/>
                </a:lnTo>
                <a:lnTo>
                  <a:pt x="48" y="223"/>
                </a:lnTo>
                <a:lnTo>
                  <a:pt x="48" y="223"/>
                </a:lnTo>
                <a:lnTo>
                  <a:pt x="51" y="219"/>
                </a:lnTo>
                <a:lnTo>
                  <a:pt x="53" y="214"/>
                </a:lnTo>
                <a:lnTo>
                  <a:pt x="51" y="210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272" y="192"/>
                </a:moveTo>
                <a:lnTo>
                  <a:pt x="91" y="192"/>
                </a:lnTo>
                <a:lnTo>
                  <a:pt x="91" y="192"/>
                </a:lnTo>
                <a:lnTo>
                  <a:pt x="86" y="192"/>
                </a:lnTo>
                <a:lnTo>
                  <a:pt x="80" y="195"/>
                </a:lnTo>
                <a:lnTo>
                  <a:pt x="77" y="201"/>
                </a:lnTo>
                <a:lnTo>
                  <a:pt x="75" y="206"/>
                </a:lnTo>
                <a:lnTo>
                  <a:pt x="75" y="221"/>
                </a:lnTo>
                <a:lnTo>
                  <a:pt x="75" y="221"/>
                </a:lnTo>
                <a:lnTo>
                  <a:pt x="77" y="228"/>
                </a:lnTo>
                <a:lnTo>
                  <a:pt x="80" y="232"/>
                </a:lnTo>
                <a:lnTo>
                  <a:pt x="86" y="235"/>
                </a:lnTo>
                <a:lnTo>
                  <a:pt x="91" y="237"/>
                </a:lnTo>
                <a:lnTo>
                  <a:pt x="272" y="237"/>
                </a:lnTo>
                <a:lnTo>
                  <a:pt x="272" y="237"/>
                </a:lnTo>
                <a:lnTo>
                  <a:pt x="278" y="235"/>
                </a:lnTo>
                <a:lnTo>
                  <a:pt x="283" y="232"/>
                </a:lnTo>
                <a:lnTo>
                  <a:pt x="287" y="228"/>
                </a:lnTo>
                <a:lnTo>
                  <a:pt x="287" y="221"/>
                </a:lnTo>
                <a:lnTo>
                  <a:pt x="287" y="206"/>
                </a:lnTo>
                <a:lnTo>
                  <a:pt x="287" y="206"/>
                </a:lnTo>
                <a:lnTo>
                  <a:pt x="287" y="201"/>
                </a:lnTo>
                <a:lnTo>
                  <a:pt x="283" y="195"/>
                </a:lnTo>
                <a:lnTo>
                  <a:pt x="278" y="192"/>
                </a:lnTo>
                <a:lnTo>
                  <a:pt x="272" y="192"/>
                </a:lnTo>
                <a:lnTo>
                  <a:pt x="272" y="19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9" name="Freeform 30"/>
          <p:cNvSpPr>
            <a:spLocks/>
          </p:cNvSpPr>
          <p:nvPr/>
        </p:nvSpPr>
        <p:spPr bwMode="auto">
          <a:xfrm>
            <a:off x="1025129" y="3939538"/>
            <a:ext cx="396576" cy="432627"/>
          </a:xfrm>
          <a:custGeom>
            <a:avLst/>
            <a:gdLst/>
            <a:ahLst/>
            <a:cxnLst>
              <a:cxn ang="0">
                <a:pos x="111" y="39"/>
              </a:cxn>
              <a:cxn ang="0">
                <a:pos x="100" y="45"/>
              </a:cxn>
              <a:cxn ang="0">
                <a:pos x="85" y="63"/>
              </a:cxn>
              <a:cxn ang="0">
                <a:pos x="84" y="204"/>
              </a:cxn>
              <a:cxn ang="0">
                <a:pos x="84" y="206"/>
              </a:cxn>
              <a:cxn ang="0">
                <a:pos x="67" y="203"/>
              </a:cxn>
              <a:cxn ang="0">
                <a:pos x="55" y="203"/>
              </a:cxn>
              <a:cxn ang="0">
                <a:pos x="35" y="210"/>
              </a:cxn>
              <a:cxn ang="0">
                <a:pos x="17" y="221"/>
              </a:cxn>
              <a:cxn ang="0">
                <a:pos x="6" y="237"/>
              </a:cxn>
              <a:cxn ang="0">
                <a:pos x="0" y="253"/>
              </a:cxn>
              <a:cxn ang="0">
                <a:pos x="2" y="262"/>
              </a:cxn>
              <a:cxn ang="0">
                <a:pos x="11" y="277"/>
              </a:cxn>
              <a:cxn ang="0">
                <a:pos x="26" y="286"/>
              </a:cxn>
              <a:cxn ang="0">
                <a:pos x="44" y="288"/>
              </a:cxn>
              <a:cxn ang="0">
                <a:pos x="55" y="288"/>
              </a:cxn>
              <a:cxn ang="0">
                <a:pos x="75" y="282"/>
              </a:cxn>
              <a:cxn ang="0">
                <a:pos x="91" y="270"/>
              </a:cxn>
              <a:cxn ang="0">
                <a:pos x="102" y="255"/>
              </a:cxn>
              <a:cxn ang="0">
                <a:pos x="105" y="237"/>
              </a:cxn>
              <a:cxn ang="0">
                <a:pos x="105" y="125"/>
              </a:cxn>
              <a:cxn ang="0">
                <a:pos x="107" y="121"/>
              </a:cxn>
              <a:cxn ang="0">
                <a:pos x="113" y="114"/>
              </a:cxn>
              <a:cxn ang="0">
                <a:pos x="229" y="76"/>
              </a:cxn>
              <a:cxn ang="0">
                <a:pos x="236" y="76"/>
              </a:cxn>
              <a:cxn ang="0">
                <a:pos x="241" y="79"/>
              </a:cxn>
              <a:cxn ang="0">
                <a:pos x="241" y="83"/>
              </a:cxn>
              <a:cxn ang="0">
                <a:pos x="241" y="174"/>
              </a:cxn>
              <a:cxn ang="0">
                <a:pos x="234" y="170"/>
              </a:cxn>
              <a:cxn ang="0">
                <a:pos x="211" y="170"/>
              </a:cxn>
              <a:cxn ang="0">
                <a:pos x="200" y="172"/>
              </a:cxn>
              <a:cxn ang="0">
                <a:pos x="180" y="181"/>
              </a:cxn>
              <a:cxn ang="0">
                <a:pos x="165" y="194"/>
              </a:cxn>
              <a:cxn ang="0">
                <a:pos x="158" y="210"/>
              </a:cxn>
              <a:cxn ang="0">
                <a:pos x="156" y="219"/>
              </a:cxn>
              <a:cxn ang="0">
                <a:pos x="162" y="235"/>
              </a:cxn>
              <a:cxn ang="0">
                <a:pos x="172" y="246"/>
              </a:cxn>
              <a:cxn ang="0">
                <a:pos x="189" y="253"/>
              </a:cxn>
              <a:cxn ang="0">
                <a:pos x="211" y="253"/>
              </a:cxn>
              <a:cxn ang="0">
                <a:pos x="221" y="252"/>
              </a:cxn>
              <a:cxn ang="0">
                <a:pos x="240" y="242"/>
              </a:cxn>
              <a:cxn ang="0">
                <a:pos x="254" y="230"/>
              </a:cxn>
              <a:cxn ang="0">
                <a:pos x="263" y="213"/>
              </a:cxn>
              <a:cxn ang="0">
                <a:pos x="263" y="19"/>
              </a:cxn>
              <a:cxn ang="0">
                <a:pos x="263" y="16"/>
              </a:cxn>
              <a:cxn ang="0">
                <a:pos x="259" y="7"/>
              </a:cxn>
              <a:cxn ang="0">
                <a:pos x="252" y="1"/>
              </a:cxn>
              <a:cxn ang="0">
                <a:pos x="241" y="0"/>
              </a:cxn>
              <a:cxn ang="0">
                <a:pos x="236" y="1"/>
              </a:cxn>
            </a:cxnLst>
            <a:rect l="0" t="0" r="r" b="b"/>
            <a:pathLst>
              <a:path w="263" h="288">
                <a:moveTo>
                  <a:pt x="236" y="1"/>
                </a:moveTo>
                <a:lnTo>
                  <a:pt x="111" y="39"/>
                </a:lnTo>
                <a:lnTo>
                  <a:pt x="111" y="39"/>
                </a:lnTo>
                <a:lnTo>
                  <a:pt x="100" y="45"/>
                </a:lnTo>
                <a:lnTo>
                  <a:pt x="93" y="52"/>
                </a:lnTo>
                <a:lnTo>
                  <a:pt x="85" y="63"/>
                </a:lnTo>
                <a:lnTo>
                  <a:pt x="84" y="74"/>
                </a:lnTo>
                <a:lnTo>
                  <a:pt x="84" y="204"/>
                </a:lnTo>
                <a:lnTo>
                  <a:pt x="84" y="206"/>
                </a:lnTo>
                <a:lnTo>
                  <a:pt x="84" y="206"/>
                </a:lnTo>
                <a:lnTo>
                  <a:pt x="76" y="203"/>
                </a:lnTo>
                <a:lnTo>
                  <a:pt x="67" y="203"/>
                </a:lnTo>
                <a:lnTo>
                  <a:pt x="55" y="203"/>
                </a:lnTo>
                <a:lnTo>
                  <a:pt x="55" y="203"/>
                </a:lnTo>
                <a:lnTo>
                  <a:pt x="44" y="204"/>
                </a:lnTo>
                <a:lnTo>
                  <a:pt x="35" y="210"/>
                </a:lnTo>
                <a:lnTo>
                  <a:pt x="26" y="215"/>
                </a:lnTo>
                <a:lnTo>
                  <a:pt x="17" y="221"/>
                </a:lnTo>
                <a:lnTo>
                  <a:pt x="11" y="228"/>
                </a:lnTo>
                <a:lnTo>
                  <a:pt x="6" y="237"/>
                </a:lnTo>
                <a:lnTo>
                  <a:pt x="2" y="244"/>
                </a:lnTo>
                <a:lnTo>
                  <a:pt x="0" y="253"/>
                </a:lnTo>
                <a:lnTo>
                  <a:pt x="0" y="253"/>
                </a:lnTo>
                <a:lnTo>
                  <a:pt x="2" y="262"/>
                </a:lnTo>
                <a:lnTo>
                  <a:pt x="6" y="270"/>
                </a:lnTo>
                <a:lnTo>
                  <a:pt x="11" y="277"/>
                </a:lnTo>
                <a:lnTo>
                  <a:pt x="17" y="281"/>
                </a:lnTo>
                <a:lnTo>
                  <a:pt x="26" y="286"/>
                </a:lnTo>
                <a:lnTo>
                  <a:pt x="35" y="288"/>
                </a:lnTo>
                <a:lnTo>
                  <a:pt x="44" y="288"/>
                </a:lnTo>
                <a:lnTo>
                  <a:pt x="55" y="288"/>
                </a:lnTo>
                <a:lnTo>
                  <a:pt x="55" y="288"/>
                </a:lnTo>
                <a:lnTo>
                  <a:pt x="66" y="286"/>
                </a:lnTo>
                <a:lnTo>
                  <a:pt x="75" y="282"/>
                </a:lnTo>
                <a:lnTo>
                  <a:pt x="84" y="277"/>
                </a:lnTo>
                <a:lnTo>
                  <a:pt x="91" y="270"/>
                </a:lnTo>
                <a:lnTo>
                  <a:pt x="98" y="262"/>
                </a:lnTo>
                <a:lnTo>
                  <a:pt x="102" y="255"/>
                </a:lnTo>
                <a:lnTo>
                  <a:pt x="105" y="246"/>
                </a:lnTo>
                <a:lnTo>
                  <a:pt x="105" y="237"/>
                </a:lnTo>
                <a:lnTo>
                  <a:pt x="105" y="237"/>
                </a:lnTo>
                <a:lnTo>
                  <a:pt x="105" y="125"/>
                </a:lnTo>
                <a:lnTo>
                  <a:pt x="105" y="125"/>
                </a:lnTo>
                <a:lnTo>
                  <a:pt x="107" y="121"/>
                </a:lnTo>
                <a:lnTo>
                  <a:pt x="109" y="119"/>
                </a:lnTo>
                <a:lnTo>
                  <a:pt x="113" y="114"/>
                </a:lnTo>
                <a:lnTo>
                  <a:pt x="118" y="110"/>
                </a:lnTo>
                <a:lnTo>
                  <a:pt x="229" y="76"/>
                </a:lnTo>
                <a:lnTo>
                  <a:pt x="229" y="76"/>
                </a:lnTo>
                <a:lnTo>
                  <a:pt x="236" y="76"/>
                </a:lnTo>
                <a:lnTo>
                  <a:pt x="240" y="77"/>
                </a:lnTo>
                <a:lnTo>
                  <a:pt x="241" y="79"/>
                </a:lnTo>
                <a:lnTo>
                  <a:pt x="241" y="83"/>
                </a:lnTo>
                <a:lnTo>
                  <a:pt x="241" y="83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34" y="170"/>
                </a:lnTo>
                <a:lnTo>
                  <a:pt x="223" y="168"/>
                </a:lnTo>
                <a:lnTo>
                  <a:pt x="211" y="170"/>
                </a:lnTo>
                <a:lnTo>
                  <a:pt x="211" y="170"/>
                </a:lnTo>
                <a:lnTo>
                  <a:pt x="200" y="172"/>
                </a:lnTo>
                <a:lnTo>
                  <a:pt x="189" y="175"/>
                </a:lnTo>
                <a:lnTo>
                  <a:pt x="180" y="181"/>
                </a:lnTo>
                <a:lnTo>
                  <a:pt x="172" y="186"/>
                </a:lnTo>
                <a:lnTo>
                  <a:pt x="165" y="194"/>
                </a:lnTo>
                <a:lnTo>
                  <a:pt x="162" y="201"/>
                </a:lnTo>
                <a:lnTo>
                  <a:pt x="158" y="210"/>
                </a:lnTo>
                <a:lnTo>
                  <a:pt x="156" y="219"/>
                </a:lnTo>
                <a:lnTo>
                  <a:pt x="156" y="219"/>
                </a:lnTo>
                <a:lnTo>
                  <a:pt x="158" y="228"/>
                </a:lnTo>
                <a:lnTo>
                  <a:pt x="162" y="235"/>
                </a:lnTo>
                <a:lnTo>
                  <a:pt x="165" y="241"/>
                </a:lnTo>
                <a:lnTo>
                  <a:pt x="172" y="246"/>
                </a:lnTo>
                <a:lnTo>
                  <a:pt x="180" y="252"/>
                </a:lnTo>
                <a:lnTo>
                  <a:pt x="189" y="253"/>
                </a:lnTo>
                <a:lnTo>
                  <a:pt x="200" y="255"/>
                </a:lnTo>
                <a:lnTo>
                  <a:pt x="211" y="253"/>
                </a:lnTo>
                <a:lnTo>
                  <a:pt x="211" y="253"/>
                </a:lnTo>
                <a:lnTo>
                  <a:pt x="221" y="252"/>
                </a:lnTo>
                <a:lnTo>
                  <a:pt x="230" y="248"/>
                </a:lnTo>
                <a:lnTo>
                  <a:pt x="240" y="242"/>
                </a:lnTo>
                <a:lnTo>
                  <a:pt x="249" y="237"/>
                </a:lnTo>
                <a:lnTo>
                  <a:pt x="254" y="230"/>
                </a:lnTo>
                <a:lnTo>
                  <a:pt x="259" y="223"/>
                </a:lnTo>
                <a:lnTo>
                  <a:pt x="263" y="213"/>
                </a:lnTo>
                <a:lnTo>
                  <a:pt x="263" y="204"/>
                </a:lnTo>
                <a:lnTo>
                  <a:pt x="263" y="19"/>
                </a:lnTo>
                <a:lnTo>
                  <a:pt x="263" y="19"/>
                </a:lnTo>
                <a:lnTo>
                  <a:pt x="263" y="16"/>
                </a:lnTo>
                <a:lnTo>
                  <a:pt x="261" y="10"/>
                </a:lnTo>
                <a:lnTo>
                  <a:pt x="259" y="7"/>
                </a:lnTo>
                <a:lnTo>
                  <a:pt x="256" y="3"/>
                </a:lnTo>
                <a:lnTo>
                  <a:pt x="252" y="1"/>
                </a:lnTo>
                <a:lnTo>
                  <a:pt x="247" y="0"/>
                </a:lnTo>
                <a:lnTo>
                  <a:pt x="241" y="0"/>
                </a:lnTo>
                <a:lnTo>
                  <a:pt x="236" y="1"/>
                </a:lnTo>
                <a:lnTo>
                  <a:pt x="236" y="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20" name="Freeform 31"/>
          <p:cNvSpPr>
            <a:spLocks/>
          </p:cNvSpPr>
          <p:nvPr/>
        </p:nvSpPr>
        <p:spPr bwMode="auto">
          <a:xfrm>
            <a:off x="3476736" y="3897248"/>
            <a:ext cx="381557" cy="381557"/>
          </a:xfrm>
          <a:custGeom>
            <a:avLst/>
            <a:gdLst/>
            <a:ahLst/>
            <a:cxnLst>
              <a:cxn ang="0">
                <a:pos x="253" y="201"/>
              </a:cxn>
              <a:cxn ang="0">
                <a:pos x="250" y="212"/>
              </a:cxn>
              <a:cxn ang="0">
                <a:pos x="214" y="246"/>
              </a:cxn>
              <a:cxn ang="0">
                <a:pos x="208" y="252"/>
              </a:cxn>
              <a:cxn ang="0">
                <a:pos x="201" y="254"/>
              </a:cxn>
              <a:cxn ang="0">
                <a:pos x="199" y="254"/>
              </a:cxn>
              <a:cxn ang="0">
                <a:pos x="195" y="254"/>
              </a:cxn>
              <a:cxn ang="0">
                <a:pos x="179" y="252"/>
              </a:cxn>
              <a:cxn ang="0">
                <a:pos x="150" y="245"/>
              </a:cxn>
              <a:cxn ang="0">
                <a:pos x="134" y="236"/>
              </a:cxn>
              <a:cxn ang="0">
                <a:pos x="114" y="223"/>
              </a:cxn>
              <a:cxn ang="0">
                <a:pos x="69" y="187"/>
              </a:cxn>
              <a:cxn ang="0">
                <a:pos x="52" y="169"/>
              </a:cxn>
              <a:cxn ang="0">
                <a:pos x="38" y="150"/>
              </a:cxn>
              <a:cxn ang="0">
                <a:pos x="18" y="120"/>
              </a:cxn>
              <a:cxn ang="0">
                <a:pos x="11" y="105"/>
              </a:cxn>
              <a:cxn ang="0">
                <a:pos x="7" y="92"/>
              </a:cxn>
              <a:cxn ang="0">
                <a:pos x="1" y="72"/>
              </a:cxn>
              <a:cxn ang="0">
                <a:pos x="0" y="60"/>
              </a:cxn>
              <a:cxn ang="0">
                <a:pos x="1" y="54"/>
              </a:cxn>
              <a:cxn ang="0">
                <a:pos x="3" y="47"/>
              </a:cxn>
              <a:cxn ang="0">
                <a:pos x="43" y="5"/>
              </a:cxn>
              <a:cxn ang="0">
                <a:pos x="47" y="2"/>
              </a:cxn>
              <a:cxn ang="0">
                <a:pos x="52" y="0"/>
              </a:cxn>
              <a:cxn ang="0">
                <a:pos x="58" y="4"/>
              </a:cxn>
              <a:cxn ang="0">
                <a:pos x="63" y="7"/>
              </a:cxn>
              <a:cxn ang="0">
                <a:pos x="92" y="62"/>
              </a:cxn>
              <a:cxn ang="0">
                <a:pos x="92" y="72"/>
              </a:cxn>
              <a:cxn ang="0">
                <a:pos x="90" y="76"/>
              </a:cxn>
              <a:cxn ang="0">
                <a:pos x="76" y="94"/>
              </a:cxn>
              <a:cxn ang="0">
                <a:pos x="74" y="96"/>
              </a:cxn>
              <a:cxn ang="0">
                <a:pos x="74" y="98"/>
              </a:cxn>
              <a:cxn ang="0">
                <a:pos x="79" y="110"/>
              </a:cxn>
              <a:cxn ang="0">
                <a:pos x="88" y="125"/>
              </a:cxn>
              <a:cxn ang="0">
                <a:pos x="96" y="136"/>
              </a:cxn>
              <a:cxn ang="0">
                <a:pos x="108" y="147"/>
              </a:cxn>
              <a:cxn ang="0">
                <a:pos x="128" y="167"/>
              </a:cxn>
              <a:cxn ang="0">
                <a:pos x="145" y="176"/>
              </a:cxn>
              <a:cxn ang="0">
                <a:pos x="154" y="181"/>
              </a:cxn>
              <a:cxn ang="0">
                <a:pos x="157" y="181"/>
              </a:cxn>
              <a:cxn ang="0">
                <a:pos x="159" y="181"/>
              </a:cxn>
              <a:cxn ang="0">
                <a:pos x="177" y="165"/>
              </a:cxn>
              <a:cxn ang="0">
                <a:pos x="181" y="161"/>
              </a:cxn>
              <a:cxn ang="0">
                <a:pos x="188" y="159"/>
              </a:cxn>
              <a:cxn ang="0">
                <a:pos x="195" y="161"/>
              </a:cxn>
              <a:cxn ang="0">
                <a:pos x="248" y="192"/>
              </a:cxn>
              <a:cxn ang="0">
                <a:pos x="253" y="201"/>
              </a:cxn>
            </a:cxnLst>
            <a:rect l="0" t="0" r="r" b="b"/>
            <a:pathLst>
              <a:path w="253" h="254">
                <a:moveTo>
                  <a:pt x="253" y="201"/>
                </a:moveTo>
                <a:lnTo>
                  <a:pt x="253" y="201"/>
                </a:lnTo>
                <a:lnTo>
                  <a:pt x="253" y="207"/>
                </a:lnTo>
                <a:lnTo>
                  <a:pt x="250" y="212"/>
                </a:lnTo>
                <a:lnTo>
                  <a:pt x="214" y="246"/>
                </a:lnTo>
                <a:lnTo>
                  <a:pt x="214" y="246"/>
                </a:lnTo>
                <a:lnTo>
                  <a:pt x="208" y="252"/>
                </a:lnTo>
                <a:lnTo>
                  <a:pt x="208" y="252"/>
                </a:lnTo>
                <a:lnTo>
                  <a:pt x="201" y="254"/>
                </a:lnTo>
                <a:lnTo>
                  <a:pt x="201" y="254"/>
                </a:lnTo>
                <a:lnTo>
                  <a:pt x="199" y="254"/>
                </a:lnTo>
                <a:lnTo>
                  <a:pt x="199" y="254"/>
                </a:lnTo>
                <a:lnTo>
                  <a:pt x="195" y="254"/>
                </a:lnTo>
                <a:lnTo>
                  <a:pt x="195" y="254"/>
                </a:lnTo>
                <a:lnTo>
                  <a:pt x="179" y="252"/>
                </a:lnTo>
                <a:lnTo>
                  <a:pt x="179" y="252"/>
                </a:lnTo>
                <a:lnTo>
                  <a:pt x="166" y="250"/>
                </a:lnTo>
                <a:lnTo>
                  <a:pt x="150" y="245"/>
                </a:lnTo>
                <a:lnTo>
                  <a:pt x="150" y="245"/>
                </a:lnTo>
                <a:lnTo>
                  <a:pt x="134" y="236"/>
                </a:lnTo>
                <a:lnTo>
                  <a:pt x="114" y="223"/>
                </a:lnTo>
                <a:lnTo>
                  <a:pt x="114" y="223"/>
                </a:lnTo>
                <a:lnTo>
                  <a:pt x="92" y="207"/>
                </a:lnTo>
                <a:lnTo>
                  <a:pt x="69" y="187"/>
                </a:lnTo>
                <a:lnTo>
                  <a:pt x="69" y="187"/>
                </a:lnTo>
                <a:lnTo>
                  <a:pt x="52" y="169"/>
                </a:lnTo>
                <a:lnTo>
                  <a:pt x="38" y="150"/>
                </a:lnTo>
                <a:lnTo>
                  <a:pt x="38" y="150"/>
                </a:lnTo>
                <a:lnTo>
                  <a:pt x="27" y="134"/>
                </a:lnTo>
                <a:lnTo>
                  <a:pt x="18" y="120"/>
                </a:lnTo>
                <a:lnTo>
                  <a:pt x="18" y="120"/>
                </a:lnTo>
                <a:lnTo>
                  <a:pt x="11" y="105"/>
                </a:lnTo>
                <a:lnTo>
                  <a:pt x="7" y="92"/>
                </a:lnTo>
                <a:lnTo>
                  <a:pt x="7" y="92"/>
                </a:lnTo>
                <a:lnTo>
                  <a:pt x="1" y="72"/>
                </a:lnTo>
                <a:lnTo>
                  <a:pt x="1" y="72"/>
                </a:lnTo>
                <a:lnTo>
                  <a:pt x="0" y="60"/>
                </a:lnTo>
                <a:lnTo>
                  <a:pt x="0" y="60"/>
                </a:lnTo>
                <a:lnTo>
                  <a:pt x="1" y="54"/>
                </a:lnTo>
                <a:lnTo>
                  <a:pt x="1" y="54"/>
                </a:lnTo>
                <a:lnTo>
                  <a:pt x="3" y="47"/>
                </a:lnTo>
                <a:lnTo>
                  <a:pt x="3" y="47"/>
                </a:lnTo>
                <a:lnTo>
                  <a:pt x="7" y="40"/>
                </a:lnTo>
                <a:lnTo>
                  <a:pt x="43" y="5"/>
                </a:lnTo>
                <a:lnTo>
                  <a:pt x="43" y="5"/>
                </a:lnTo>
                <a:lnTo>
                  <a:pt x="47" y="2"/>
                </a:lnTo>
                <a:lnTo>
                  <a:pt x="52" y="0"/>
                </a:lnTo>
                <a:lnTo>
                  <a:pt x="52" y="0"/>
                </a:lnTo>
                <a:lnTo>
                  <a:pt x="56" y="2"/>
                </a:lnTo>
                <a:lnTo>
                  <a:pt x="58" y="4"/>
                </a:lnTo>
                <a:lnTo>
                  <a:pt x="58" y="4"/>
                </a:lnTo>
                <a:lnTo>
                  <a:pt x="63" y="7"/>
                </a:lnTo>
                <a:lnTo>
                  <a:pt x="92" y="62"/>
                </a:lnTo>
                <a:lnTo>
                  <a:pt x="92" y="62"/>
                </a:lnTo>
                <a:lnTo>
                  <a:pt x="92" y="67"/>
                </a:lnTo>
                <a:lnTo>
                  <a:pt x="92" y="72"/>
                </a:lnTo>
                <a:lnTo>
                  <a:pt x="92" y="72"/>
                </a:lnTo>
                <a:lnTo>
                  <a:pt x="90" y="76"/>
                </a:lnTo>
                <a:lnTo>
                  <a:pt x="88" y="80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4" y="96"/>
                </a:lnTo>
                <a:lnTo>
                  <a:pt x="74" y="98"/>
                </a:lnTo>
                <a:lnTo>
                  <a:pt x="74" y="98"/>
                </a:lnTo>
                <a:lnTo>
                  <a:pt x="79" y="110"/>
                </a:lnTo>
                <a:lnTo>
                  <a:pt x="79" y="110"/>
                </a:lnTo>
                <a:lnTo>
                  <a:pt x="88" y="125"/>
                </a:lnTo>
                <a:lnTo>
                  <a:pt x="88" y="125"/>
                </a:lnTo>
                <a:lnTo>
                  <a:pt x="96" y="136"/>
                </a:lnTo>
                <a:lnTo>
                  <a:pt x="108" y="147"/>
                </a:lnTo>
                <a:lnTo>
                  <a:pt x="108" y="147"/>
                </a:lnTo>
                <a:lnTo>
                  <a:pt x="119" y="158"/>
                </a:lnTo>
                <a:lnTo>
                  <a:pt x="128" y="167"/>
                </a:lnTo>
                <a:lnTo>
                  <a:pt x="128" y="167"/>
                </a:lnTo>
                <a:lnTo>
                  <a:pt x="145" y="176"/>
                </a:lnTo>
                <a:lnTo>
                  <a:pt x="145" y="176"/>
                </a:lnTo>
                <a:lnTo>
                  <a:pt x="154" y="181"/>
                </a:lnTo>
                <a:lnTo>
                  <a:pt x="157" y="181"/>
                </a:lnTo>
                <a:lnTo>
                  <a:pt x="157" y="181"/>
                </a:lnTo>
                <a:lnTo>
                  <a:pt x="159" y="181"/>
                </a:lnTo>
                <a:lnTo>
                  <a:pt x="159" y="181"/>
                </a:lnTo>
                <a:lnTo>
                  <a:pt x="161" y="179"/>
                </a:lnTo>
                <a:lnTo>
                  <a:pt x="177" y="165"/>
                </a:lnTo>
                <a:lnTo>
                  <a:pt x="177" y="165"/>
                </a:lnTo>
                <a:lnTo>
                  <a:pt x="181" y="161"/>
                </a:lnTo>
                <a:lnTo>
                  <a:pt x="188" y="159"/>
                </a:lnTo>
                <a:lnTo>
                  <a:pt x="188" y="159"/>
                </a:lnTo>
                <a:lnTo>
                  <a:pt x="195" y="161"/>
                </a:lnTo>
                <a:lnTo>
                  <a:pt x="195" y="161"/>
                </a:lnTo>
                <a:lnTo>
                  <a:pt x="248" y="192"/>
                </a:lnTo>
                <a:lnTo>
                  <a:pt x="248" y="192"/>
                </a:lnTo>
                <a:lnTo>
                  <a:pt x="252" y="196"/>
                </a:lnTo>
                <a:lnTo>
                  <a:pt x="253" y="201"/>
                </a:lnTo>
                <a:lnTo>
                  <a:pt x="253" y="20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21" name="Freeform 32"/>
          <p:cNvSpPr>
            <a:spLocks noEditPoints="1"/>
          </p:cNvSpPr>
          <p:nvPr/>
        </p:nvSpPr>
        <p:spPr bwMode="auto">
          <a:xfrm>
            <a:off x="4607985" y="3905845"/>
            <a:ext cx="543792" cy="444645"/>
          </a:xfrm>
          <a:custGeom>
            <a:avLst/>
            <a:gdLst/>
            <a:ahLst/>
            <a:cxnLst>
              <a:cxn ang="0">
                <a:pos x="254" y="0"/>
              </a:cxn>
              <a:cxn ang="0">
                <a:pos x="239" y="2"/>
              </a:cxn>
              <a:cxn ang="0">
                <a:pos x="210" y="15"/>
              </a:cxn>
              <a:cxn ang="0">
                <a:pos x="74" y="149"/>
              </a:cxn>
              <a:cxn ang="0">
                <a:pos x="69" y="154"/>
              </a:cxn>
              <a:cxn ang="0">
                <a:pos x="65" y="165"/>
              </a:cxn>
              <a:cxn ang="0">
                <a:pos x="65" y="178"/>
              </a:cxn>
              <a:cxn ang="0">
                <a:pos x="69" y="189"/>
              </a:cxn>
              <a:cxn ang="0">
                <a:pos x="167" y="288"/>
              </a:cxn>
              <a:cxn ang="0">
                <a:pos x="172" y="292"/>
              </a:cxn>
              <a:cxn ang="0">
                <a:pos x="183" y="297"/>
              </a:cxn>
              <a:cxn ang="0">
                <a:pos x="196" y="297"/>
              </a:cxn>
              <a:cxn ang="0">
                <a:pos x="208" y="292"/>
              </a:cxn>
              <a:cxn ang="0">
                <a:pos x="339" y="162"/>
              </a:cxn>
              <a:cxn ang="0">
                <a:pos x="348" y="151"/>
              </a:cxn>
              <a:cxn ang="0">
                <a:pos x="359" y="122"/>
              </a:cxn>
              <a:cxn ang="0">
                <a:pos x="361" y="33"/>
              </a:cxn>
              <a:cxn ang="0">
                <a:pos x="361" y="26"/>
              </a:cxn>
              <a:cxn ang="0">
                <a:pos x="355" y="15"/>
              </a:cxn>
              <a:cxn ang="0">
                <a:pos x="346" y="6"/>
              </a:cxn>
              <a:cxn ang="0">
                <a:pos x="335" y="2"/>
              </a:cxn>
              <a:cxn ang="0">
                <a:pos x="330" y="0"/>
              </a:cxn>
              <a:cxn ang="0">
                <a:pos x="286" y="107"/>
              </a:cxn>
              <a:cxn ang="0">
                <a:pos x="274" y="105"/>
              </a:cxn>
              <a:cxn ang="0">
                <a:pos x="263" y="98"/>
              </a:cxn>
              <a:cxn ang="0">
                <a:pos x="257" y="87"/>
              </a:cxn>
              <a:cxn ang="0">
                <a:pos x="254" y="74"/>
              </a:cxn>
              <a:cxn ang="0">
                <a:pos x="256" y="69"/>
              </a:cxn>
              <a:cxn ang="0">
                <a:pos x="259" y="58"/>
              </a:cxn>
              <a:cxn ang="0">
                <a:pos x="268" y="49"/>
              </a:cxn>
              <a:cxn ang="0">
                <a:pos x="279" y="44"/>
              </a:cxn>
              <a:cxn ang="0">
                <a:pos x="286" y="44"/>
              </a:cxn>
              <a:cxn ang="0">
                <a:pos x="299" y="45"/>
              </a:cxn>
              <a:cxn ang="0">
                <a:pos x="308" y="53"/>
              </a:cxn>
              <a:cxn ang="0">
                <a:pos x="315" y="64"/>
              </a:cxn>
              <a:cxn ang="0">
                <a:pos x="319" y="74"/>
              </a:cxn>
              <a:cxn ang="0">
                <a:pos x="317" y="82"/>
              </a:cxn>
              <a:cxn ang="0">
                <a:pos x="314" y="93"/>
              </a:cxn>
              <a:cxn ang="0">
                <a:pos x="304" y="102"/>
              </a:cxn>
              <a:cxn ang="0">
                <a:pos x="292" y="107"/>
              </a:cxn>
              <a:cxn ang="0">
                <a:pos x="286" y="107"/>
              </a:cxn>
              <a:cxn ang="0">
                <a:pos x="141" y="294"/>
              </a:cxn>
              <a:cxn ang="0">
                <a:pos x="130" y="297"/>
              </a:cxn>
              <a:cxn ang="0">
                <a:pos x="112" y="294"/>
              </a:cxn>
              <a:cxn ang="0">
                <a:pos x="9" y="194"/>
              </a:cxn>
              <a:cxn ang="0">
                <a:pos x="5" y="189"/>
              </a:cxn>
              <a:cxn ang="0">
                <a:pos x="0" y="178"/>
              </a:cxn>
              <a:cxn ang="0">
                <a:pos x="0" y="165"/>
              </a:cxn>
              <a:cxn ang="0">
                <a:pos x="5" y="154"/>
              </a:cxn>
              <a:cxn ang="0">
                <a:pos x="136" y="24"/>
              </a:cxn>
              <a:cxn ang="0">
                <a:pos x="147" y="15"/>
              </a:cxn>
              <a:cxn ang="0">
                <a:pos x="176" y="2"/>
              </a:cxn>
              <a:cxn ang="0">
                <a:pos x="27" y="163"/>
              </a:cxn>
              <a:cxn ang="0">
                <a:pos x="23" y="167"/>
              </a:cxn>
              <a:cxn ang="0">
                <a:pos x="23" y="176"/>
              </a:cxn>
              <a:cxn ang="0">
                <a:pos x="27" y="180"/>
              </a:cxn>
            </a:cxnLst>
            <a:rect l="0" t="0" r="r" b="b"/>
            <a:pathLst>
              <a:path w="361" h="297">
                <a:moveTo>
                  <a:pt x="330" y="0"/>
                </a:moveTo>
                <a:lnTo>
                  <a:pt x="254" y="0"/>
                </a:lnTo>
                <a:lnTo>
                  <a:pt x="254" y="0"/>
                </a:lnTo>
                <a:lnTo>
                  <a:pt x="239" y="2"/>
                </a:lnTo>
                <a:lnTo>
                  <a:pt x="225" y="7"/>
                </a:lnTo>
                <a:lnTo>
                  <a:pt x="210" y="15"/>
                </a:lnTo>
                <a:lnTo>
                  <a:pt x="199" y="24"/>
                </a:lnTo>
                <a:lnTo>
                  <a:pt x="74" y="149"/>
                </a:lnTo>
                <a:lnTo>
                  <a:pt x="74" y="149"/>
                </a:lnTo>
                <a:lnTo>
                  <a:pt x="69" y="154"/>
                </a:lnTo>
                <a:lnTo>
                  <a:pt x="67" y="160"/>
                </a:lnTo>
                <a:lnTo>
                  <a:pt x="65" y="165"/>
                </a:lnTo>
                <a:lnTo>
                  <a:pt x="63" y="172"/>
                </a:lnTo>
                <a:lnTo>
                  <a:pt x="65" y="178"/>
                </a:lnTo>
                <a:lnTo>
                  <a:pt x="67" y="183"/>
                </a:lnTo>
                <a:lnTo>
                  <a:pt x="69" y="189"/>
                </a:lnTo>
                <a:lnTo>
                  <a:pt x="74" y="194"/>
                </a:lnTo>
                <a:lnTo>
                  <a:pt x="167" y="288"/>
                </a:lnTo>
                <a:lnTo>
                  <a:pt x="167" y="288"/>
                </a:lnTo>
                <a:lnTo>
                  <a:pt x="172" y="292"/>
                </a:lnTo>
                <a:lnTo>
                  <a:pt x="178" y="296"/>
                </a:lnTo>
                <a:lnTo>
                  <a:pt x="183" y="297"/>
                </a:lnTo>
                <a:lnTo>
                  <a:pt x="190" y="297"/>
                </a:lnTo>
                <a:lnTo>
                  <a:pt x="196" y="297"/>
                </a:lnTo>
                <a:lnTo>
                  <a:pt x="201" y="296"/>
                </a:lnTo>
                <a:lnTo>
                  <a:pt x="208" y="292"/>
                </a:lnTo>
                <a:lnTo>
                  <a:pt x="212" y="288"/>
                </a:lnTo>
                <a:lnTo>
                  <a:pt x="339" y="162"/>
                </a:lnTo>
                <a:lnTo>
                  <a:pt x="339" y="162"/>
                </a:lnTo>
                <a:lnTo>
                  <a:pt x="348" y="151"/>
                </a:lnTo>
                <a:lnTo>
                  <a:pt x="355" y="136"/>
                </a:lnTo>
                <a:lnTo>
                  <a:pt x="359" y="122"/>
                </a:lnTo>
                <a:lnTo>
                  <a:pt x="361" y="107"/>
                </a:lnTo>
                <a:lnTo>
                  <a:pt x="361" y="33"/>
                </a:lnTo>
                <a:lnTo>
                  <a:pt x="361" y="33"/>
                </a:lnTo>
                <a:lnTo>
                  <a:pt x="361" y="26"/>
                </a:lnTo>
                <a:lnTo>
                  <a:pt x="359" y="20"/>
                </a:lnTo>
                <a:lnTo>
                  <a:pt x="355" y="15"/>
                </a:lnTo>
                <a:lnTo>
                  <a:pt x="352" y="9"/>
                </a:lnTo>
                <a:lnTo>
                  <a:pt x="346" y="6"/>
                </a:lnTo>
                <a:lnTo>
                  <a:pt x="341" y="4"/>
                </a:lnTo>
                <a:lnTo>
                  <a:pt x="335" y="2"/>
                </a:lnTo>
                <a:lnTo>
                  <a:pt x="330" y="0"/>
                </a:lnTo>
                <a:lnTo>
                  <a:pt x="330" y="0"/>
                </a:lnTo>
                <a:close/>
                <a:moveTo>
                  <a:pt x="286" y="107"/>
                </a:moveTo>
                <a:lnTo>
                  <a:pt x="286" y="107"/>
                </a:lnTo>
                <a:lnTo>
                  <a:pt x="279" y="107"/>
                </a:lnTo>
                <a:lnTo>
                  <a:pt x="274" y="105"/>
                </a:lnTo>
                <a:lnTo>
                  <a:pt x="268" y="102"/>
                </a:lnTo>
                <a:lnTo>
                  <a:pt x="263" y="98"/>
                </a:lnTo>
                <a:lnTo>
                  <a:pt x="259" y="93"/>
                </a:lnTo>
                <a:lnTo>
                  <a:pt x="257" y="87"/>
                </a:lnTo>
                <a:lnTo>
                  <a:pt x="256" y="82"/>
                </a:lnTo>
                <a:lnTo>
                  <a:pt x="254" y="74"/>
                </a:lnTo>
                <a:lnTo>
                  <a:pt x="254" y="74"/>
                </a:lnTo>
                <a:lnTo>
                  <a:pt x="256" y="69"/>
                </a:lnTo>
                <a:lnTo>
                  <a:pt x="257" y="64"/>
                </a:lnTo>
                <a:lnTo>
                  <a:pt x="259" y="58"/>
                </a:lnTo>
                <a:lnTo>
                  <a:pt x="263" y="53"/>
                </a:lnTo>
                <a:lnTo>
                  <a:pt x="268" y="49"/>
                </a:lnTo>
                <a:lnTo>
                  <a:pt x="274" y="45"/>
                </a:lnTo>
                <a:lnTo>
                  <a:pt x="279" y="44"/>
                </a:lnTo>
                <a:lnTo>
                  <a:pt x="286" y="44"/>
                </a:lnTo>
                <a:lnTo>
                  <a:pt x="286" y="44"/>
                </a:lnTo>
                <a:lnTo>
                  <a:pt x="292" y="44"/>
                </a:lnTo>
                <a:lnTo>
                  <a:pt x="299" y="45"/>
                </a:lnTo>
                <a:lnTo>
                  <a:pt x="304" y="49"/>
                </a:lnTo>
                <a:lnTo>
                  <a:pt x="308" y="53"/>
                </a:lnTo>
                <a:lnTo>
                  <a:pt x="314" y="58"/>
                </a:lnTo>
                <a:lnTo>
                  <a:pt x="315" y="64"/>
                </a:lnTo>
                <a:lnTo>
                  <a:pt x="317" y="69"/>
                </a:lnTo>
                <a:lnTo>
                  <a:pt x="319" y="74"/>
                </a:lnTo>
                <a:lnTo>
                  <a:pt x="319" y="74"/>
                </a:lnTo>
                <a:lnTo>
                  <a:pt x="317" y="82"/>
                </a:lnTo>
                <a:lnTo>
                  <a:pt x="315" y="87"/>
                </a:lnTo>
                <a:lnTo>
                  <a:pt x="314" y="93"/>
                </a:lnTo>
                <a:lnTo>
                  <a:pt x="308" y="98"/>
                </a:lnTo>
                <a:lnTo>
                  <a:pt x="304" y="102"/>
                </a:lnTo>
                <a:lnTo>
                  <a:pt x="299" y="105"/>
                </a:lnTo>
                <a:lnTo>
                  <a:pt x="292" y="107"/>
                </a:lnTo>
                <a:lnTo>
                  <a:pt x="286" y="107"/>
                </a:lnTo>
                <a:lnTo>
                  <a:pt x="286" y="107"/>
                </a:lnTo>
                <a:close/>
                <a:moveTo>
                  <a:pt x="27" y="180"/>
                </a:moveTo>
                <a:lnTo>
                  <a:pt x="141" y="294"/>
                </a:lnTo>
                <a:lnTo>
                  <a:pt x="141" y="294"/>
                </a:lnTo>
                <a:lnTo>
                  <a:pt x="130" y="297"/>
                </a:lnTo>
                <a:lnTo>
                  <a:pt x="121" y="297"/>
                </a:lnTo>
                <a:lnTo>
                  <a:pt x="112" y="294"/>
                </a:lnTo>
                <a:lnTo>
                  <a:pt x="103" y="288"/>
                </a:lnTo>
                <a:lnTo>
                  <a:pt x="9" y="194"/>
                </a:lnTo>
                <a:lnTo>
                  <a:pt x="9" y="194"/>
                </a:lnTo>
                <a:lnTo>
                  <a:pt x="5" y="189"/>
                </a:lnTo>
                <a:lnTo>
                  <a:pt x="2" y="183"/>
                </a:lnTo>
                <a:lnTo>
                  <a:pt x="0" y="178"/>
                </a:lnTo>
                <a:lnTo>
                  <a:pt x="0" y="172"/>
                </a:lnTo>
                <a:lnTo>
                  <a:pt x="0" y="165"/>
                </a:lnTo>
                <a:lnTo>
                  <a:pt x="2" y="160"/>
                </a:lnTo>
                <a:lnTo>
                  <a:pt x="5" y="154"/>
                </a:lnTo>
                <a:lnTo>
                  <a:pt x="9" y="149"/>
                </a:lnTo>
                <a:lnTo>
                  <a:pt x="136" y="24"/>
                </a:lnTo>
                <a:lnTo>
                  <a:pt x="136" y="24"/>
                </a:lnTo>
                <a:lnTo>
                  <a:pt x="147" y="15"/>
                </a:lnTo>
                <a:lnTo>
                  <a:pt x="161" y="7"/>
                </a:lnTo>
                <a:lnTo>
                  <a:pt x="176" y="2"/>
                </a:lnTo>
                <a:lnTo>
                  <a:pt x="190" y="0"/>
                </a:lnTo>
                <a:lnTo>
                  <a:pt x="27" y="163"/>
                </a:lnTo>
                <a:lnTo>
                  <a:pt x="27" y="163"/>
                </a:lnTo>
                <a:lnTo>
                  <a:pt x="23" y="167"/>
                </a:lnTo>
                <a:lnTo>
                  <a:pt x="23" y="172"/>
                </a:lnTo>
                <a:lnTo>
                  <a:pt x="23" y="176"/>
                </a:lnTo>
                <a:lnTo>
                  <a:pt x="27" y="180"/>
                </a:lnTo>
                <a:lnTo>
                  <a:pt x="27" y="180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22" name="Group 82"/>
          <p:cNvGrpSpPr/>
          <p:nvPr/>
        </p:nvGrpSpPr>
        <p:grpSpPr>
          <a:xfrm>
            <a:off x="5890161" y="3904665"/>
            <a:ext cx="507739" cy="474691"/>
            <a:chOff x="4067683" y="3042772"/>
            <a:chExt cx="350901" cy="328061"/>
          </a:xfrm>
          <a:solidFill>
            <a:schemeClr val="tx2"/>
          </a:solidFill>
        </p:grpSpPr>
        <p:sp>
          <p:nvSpPr>
            <p:cNvPr id="23" name="Freeform 33"/>
            <p:cNvSpPr>
              <a:spLocks noEditPoints="1"/>
            </p:cNvSpPr>
            <p:nvPr/>
          </p:nvSpPr>
          <p:spPr bwMode="auto">
            <a:xfrm>
              <a:off x="4156966" y="3260787"/>
              <a:ext cx="174412" cy="110046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107"/>
                </a:cxn>
                <a:cxn ang="0">
                  <a:pos x="169" y="107"/>
                </a:cxn>
                <a:cxn ang="0">
                  <a:pos x="169" y="4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20" y="22"/>
                </a:cxn>
                <a:cxn ang="0">
                  <a:pos x="147" y="22"/>
                </a:cxn>
                <a:cxn ang="0">
                  <a:pos x="147" y="44"/>
                </a:cxn>
                <a:cxn ang="0">
                  <a:pos x="20" y="44"/>
                </a:cxn>
                <a:cxn ang="0">
                  <a:pos x="20" y="22"/>
                </a:cxn>
                <a:cxn ang="0">
                  <a:pos x="20" y="64"/>
                </a:cxn>
                <a:cxn ang="0">
                  <a:pos x="147" y="64"/>
                </a:cxn>
                <a:cxn ang="0">
                  <a:pos x="147" y="86"/>
                </a:cxn>
                <a:cxn ang="0">
                  <a:pos x="20" y="86"/>
                </a:cxn>
                <a:cxn ang="0">
                  <a:pos x="20" y="64"/>
                </a:cxn>
              </a:cxnLst>
              <a:rect l="0" t="0" r="r" b="b"/>
              <a:pathLst>
                <a:path w="169" h="107">
                  <a:moveTo>
                    <a:pt x="0" y="44"/>
                  </a:moveTo>
                  <a:lnTo>
                    <a:pt x="0" y="107"/>
                  </a:lnTo>
                  <a:lnTo>
                    <a:pt x="169" y="107"/>
                  </a:lnTo>
                  <a:lnTo>
                    <a:pt x="169" y="44"/>
                  </a:lnTo>
                  <a:lnTo>
                    <a:pt x="169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20" y="22"/>
                  </a:moveTo>
                  <a:lnTo>
                    <a:pt x="147" y="22"/>
                  </a:lnTo>
                  <a:lnTo>
                    <a:pt x="147" y="44"/>
                  </a:lnTo>
                  <a:lnTo>
                    <a:pt x="20" y="44"/>
                  </a:lnTo>
                  <a:lnTo>
                    <a:pt x="20" y="22"/>
                  </a:lnTo>
                  <a:close/>
                  <a:moveTo>
                    <a:pt x="20" y="64"/>
                  </a:moveTo>
                  <a:lnTo>
                    <a:pt x="147" y="64"/>
                  </a:lnTo>
                  <a:lnTo>
                    <a:pt x="147" y="86"/>
                  </a:lnTo>
                  <a:lnTo>
                    <a:pt x="20" y="86"/>
                  </a:lnTo>
                  <a:lnTo>
                    <a:pt x="2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4" name="Freeform 34"/>
            <p:cNvSpPr>
              <a:spLocks/>
            </p:cNvSpPr>
            <p:nvPr/>
          </p:nvSpPr>
          <p:spPr bwMode="auto">
            <a:xfrm>
              <a:off x="4156966" y="3042772"/>
              <a:ext cx="174412" cy="107969"/>
            </a:xfrm>
            <a:custGeom>
              <a:avLst/>
              <a:gdLst/>
              <a:ahLst/>
              <a:cxnLst>
                <a:cxn ang="0">
                  <a:pos x="169" y="6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64"/>
                </a:cxn>
                <a:cxn ang="0">
                  <a:pos x="0" y="105"/>
                </a:cxn>
                <a:cxn ang="0">
                  <a:pos x="169" y="105"/>
                </a:cxn>
                <a:cxn ang="0">
                  <a:pos x="169" y="64"/>
                </a:cxn>
              </a:cxnLst>
              <a:rect l="0" t="0" r="r" b="b"/>
              <a:pathLst>
                <a:path w="169" h="105">
                  <a:moveTo>
                    <a:pt x="169" y="64"/>
                  </a:moveTo>
                  <a:lnTo>
                    <a:pt x="169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105"/>
                  </a:lnTo>
                  <a:lnTo>
                    <a:pt x="169" y="105"/>
                  </a:lnTo>
                  <a:lnTo>
                    <a:pt x="169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5" name="Freeform 35"/>
            <p:cNvSpPr>
              <a:spLocks/>
            </p:cNvSpPr>
            <p:nvPr/>
          </p:nvSpPr>
          <p:spPr bwMode="auto">
            <a:xfrm>
              <a:off x="4067683" y="3107139"/>
              <a:ext cx="350901" cy="197252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274" y="0"/>
                </a:cxn>
                <a:cxn ang="0">
                  <a:pos x="274" y="41"/>
                </a:cxn>
                <a:cxn ang="0">
                  <a:pos x="274" y="63"/>
                </a:cxn>
                <a:cxn ang="0">
                  <a:pos x="63" y="63"/>
                </a:cxn>
                <a:cxn ang="0">
                  <a:pos x="63" y="41"/>
                </a:cxn>
                <a:cxn ang="0">
                  <a:pos x="63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7"/>
                </a:cxn>
                <a:cxn ang="0">
                  <a:pos x="13" y="12"/>
                </a:cxn>
                <a:cxn ang="0">
                  <a:pos x="7" y="20"/>
                </a:cxn>
                <a:cxn ang="0">
                  <a:pos x="4" y="27"/>
                </a:cxn>
                <a:cxn ang="0">
                  <a:pos x="2" y="34"/>
                </a:cxn>
                <a:cxn ang="0">
                  <a:pos x="0" y="41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2" y="156"/>
                </a:cxn>
                <a:cxn ang="0">
                  <a:pos x="4" y="163"/>
                </a:cxn>
                <a:cxn ang="0">
                  <a:pos x="7" y="170"/>
                </a:cxn>
                <a:cxn ang="0">
                  <a:pos x="13" y="175"/>
                </a:cxn>
                <a:cxn ang="0">
                  <a:pos x="20" y="181"/>
                </a:cxn>
                <a:cxn ang="0">
                  <a:pos x="27" y="186"/>
                </a:cxn>
                <a:cxn ang="0">
                  <a:pos x="34" y="188"/>
                </a:cxn>
                <a:cxn ang="0">
                  <a:pos x="42" y="190"/>
                </a:cxn>
                <a:cxn ang="0">
                  <a:pos x="63" y="190"/>
                </a:cxn>
                <a:cxn ang="0">
                  <a:pos x="63" y="146"/>
                </a:cxn>
                <a:cxn ang="0">
                  <a:pos x="63" y="127"/>
                </a:cxn>
                <a:cxn ang="0">
                  <a:pos x="274" y="127"/>
                </a:cxn>
                <a:cxn ang="0">
                  <a:pos x="274" y="146"/>
                </a:cxn>
                <a:cxn ang="0">
                  <a:pos x="274" y="190"/>
                </a:cxn>
                <a:cxn ang="0">
                  <a:pos x="295" y="190"/>
                </a:cxn>
                <a:cxn ang="0">
                  <a:pos x="295" y="190"/>
                </a:cxn>
                <a:cxn ang="0">
                  <a:pos x="303" y="188"/>
                </a:cxn>
                <a:cxn ang="0">
                  <a:pos x="310" y="186"/>
                </a:cxn>
                <a:cxn ang="0">
                  <a:pos x="317" y="181"/>
                </a:cxn>
                <a:cxn ang="0">
                  <a:pos x="324" y="175"/>
                </a:cxn>
                <a:cxn ang="0">
                  <a:pos x="330" y="170"/>
                </a:cxn>
                <a:cxn ang="0">
                  <a:pos x="334" y="163"/>
                </a:cxn>
                <a:cxn ang="0">
                  <a:pos x="337" y="156"/>
                </a:cxn>
                <a:cxn ang="0">
                  <a:pos x="337" y="146"/>
                </a:cxn>
                <a:cxn ang="0">
                  <a:pos x="337" y="41"/>
                </a:cxn>
                <a:cxn ang="0">
                  <a:pos x="337" y="41"/>
                </a:cxn>
                <a:cxn ang="0">
                  <a:pos x="337" y="34"/>
                </a:cxn>
                <a:cxn ang="0">
                  <a:pos x="334" y="27"/>
                </a:cxn>
                <a:cxn ang="0">
                  <a:pos x="330" y="20"/>
                </a:cxn>
                <a:cxn ang="0">
                  <a:pos x="324" y="12"/>
                </a:cxn>
                <a:cxn ang="0">
                  <a:pos x="317" y="7"/>
                </a:cxn>
                <a:cxn ang="0">
                  <a:pos x="310" y="3"/>
                </a:cxn>
                <a:cxn ang="0">
                  <a:pos x="303" y="1"/>
                </a:cxn>
                <a:cxn ang="0">
                  <a:pos x="295" y="0"/>
                </a:cxn>
                <a:cxn ang="0">
                  <a:pos x="295" y="0"/>
                </a:cxn>
              </a:cxnLst>
              <a:rect l="0" t="0" r="r" b="b"/>
              <a:pathLst>
                <a:path w="337" h="190">
                  <a:moveTo>
                    <a:pt x="295" y="0"/>
                  </a:moveTo>
                  <a:lnTo>
                    <a:pt x="274" y="0"/>
                  </a:lnTo>
                  <a:lnTo>
                    <a:pt x="274" y="41"/>
                  </a:lnTo>
                  <a:lnTo>
                    <a:pt x="27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7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1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2" y="156"/>
                  </a:lnTo>
                  <a:lnTo>
                    <a:pt x="4" y="163"/>
                  </a:lnTo>
                  <a:lnTo>
                    <a:pt x="7" y="170"/>
                  </a:lnTo>
                  <a:lnTo>
                    <a:pt x="13" y="175"/>
                  </a:lnTo>
                  <a:lnTo>
                    <a:pt x="20" y="181"/>
                  </a:lnTo>
                  <a:lnTo>
                    <a:pt x="27" y="186"/>
                  </a:lnTo>
                  <a:lnTo>
                    <a:pt x="34" y="188"/>
                  </a:lnTo>
                  <a:lnTo>
                    <a:pt x="42" y="190"/>
                  </a:lnTo>
                  <a:lnTo>
                    <a:pt x="63" y="190"/>
                  </a:lnTo>
                  <a:lnTo>
                    <a:pt x="63" y="146"/>
                  </a:lnTo>
                  <a:lnTo>
                    <a:pt x="63" y="127"/>
                  </a:lnTo>
                  <a:lnTo>
                    <a:pt x="274" y="127"/>
                  </a:lnTo>
                  <a:lnTo>
                    <a:pt x="274" y="146"/>
                  </a:lnTo>
                  <a:lnTo>
                    <a:pt x="274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3" y="188"/>
                  </a:lnTo>
                  <a:lnTo>
                    <a:pt x="310" y="186"/>
                  </a:lnTo>
                  <a:lnTo>
                    <a:pt x="317" y="181"/>
                  </a:lnTo>
                  <a:lnTo>
                    <a:pt x="324" y="175"/>
                  </a:lnTo>
                  <a:lnTo>
                    <a:pt x="330" y="170"/>
                  </a:lnTo>
                  <a:lnTo>
                    <a:pt x="334" y="163"/>
                  </a:lnTo>
                  <a:lnTo>
                    <a:pt x="337" y="156"/>
                  </a:lnTo>
                  <a:lnTo>
                    <a:pt x="337" y="146"/>
                  </a:lnTo>
                  <a:lnTo>
                    <a:pt x="337" y="41"/>
                  </a:lnTo>
                  <a:lnTo>
                    <a:pt x="337" y="41"/>
                  </a:lnTo>
                  <a:lnTo>
                    <a:pt x="337" y="34"/>
                  </a:lnTo>
                  <a:lnTo>
                    <a:pt x="334" y="27"/>
                  </a:lnTo>
                  <a:lnTo>
                    <a:pt x="330" y="20"/>
                  </a:lnTo>
                  <a:lnTo>
                    <a:pt x="324" y="12"/>
                  </a:lnTo>
                  <a:lnTo>
                    <a:pt x="317" y="7"/>
                  </a:lnTo>
                  <a:lnTo>
                    <a:pt x="310" y="3"/>
                  </a:lnTo>
                  <a:lnTo>
                    <a:pt x="303" y="1"/>
                  </a:lnTo>
                  <a:lnTo>
                    <a:pt x="295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26" name="Group 79"/>
          <p:cNvGrpSpPr/>
          <p:nvPr/>
        </p:nvGrpSpPr>
        <p:grpSpPr>
          <a:xfrm>
            <a:off x="1040035" y="2885172"/>
            <a:ext cx="369536" cy="492715"/>
            <a:chOff x="1092301" y="2278682"/>
            <a:chExt cx="255389" cy="340519"/>
          </a:xfrm>
          <a:solidFill>
            <a:schemeClr val="tx2"/>
          </a:solidFill>
        </p:grpSpPr>
        <p:sp>
          <p:nvSpPr>
            <p:cNvPr id="27" name="Freeform 41"/>
            <p:cNvSpPr>
              <a:spLocks noEditPoints="1"/>
            </p:cNvSpPr>
            <p:nvPr/>
          </p:nvSpPr>
          <p:spPr bwMode="auto">
            <a:xfrm>
              <a:off x="1092301" y="2278682"/>
              <a:ext cx="255389" cy="340518"/>
            </a:xfrm>
            <a:custGeom>
              <a:avLst/>
              <a:gdLst/>
              <a:ahLst/>
              <a:cxnLst>
                <a:cxn ang="0">
                  <a:pos x="31" y="42"/>
                </a:cxn>
                <a:cxn ang="0">
                  <a:pos x="26" y="42"/>
                </a:cxn>
                <a:cxn ang="0">
                  <a:pos x="15" y="47"/>
                </a:cxn>
                <a:cxn ang="0">
                  <a:pos x="6" y="54"/>
                </a:cxn>
                <a:cxn ang="0">
                  <a:pos x="2" y="65"/>
                </a:cxn>
                <a:cxn ang="0">
                  <a:pos x="0" y="82"/>
                </a:cxn>
                <a:cxn ang="0">
                  <a:pos x="247" y="73"/>
                </a:cxn>
                <a:cxn ang="0">
                  <a:pos x="245" y="65"/>
                </a:cxn>
                <a:cxn ang="0">
                  <a:pos x="241" y="54"/>
                </a:cxn>
                <a:cxn ang="0">
                  <a:pos x="232" y="47"/>
                </a:cxn>
                <a:cxn ang="0">
                  <a:pos x="221" y="42"/>
                </a:cxn>
                <a:cxn ang="0">
                  <a:pos x="216" y="42"/>
                </a:cxn>
                <a:cxn ang="0">
                  <a:pos x="167" y="53"/>
                </a:cxn>
                <a:cxn ang="0">
                  <a:pos x="86" y="22"/>
                </a:cxn>
                <a:cxn ang="0">
                  <a:pos x="163" y="0"/>
                </a:cxn>
                <a:cxn ang="0">
                  <a:pos x="82" y="0"/>
                </a:cxn>
                <a:cxn ang="0">
                  <a:pos x="71" y="6"/>
                </a:cxn>
                <a:cxn ang="0">
                  <a:pos x="66" y="16"/>
                </a:cxn>
                <a:cxn ang="0">
                  <a:pos x="58" y="58"/>
                </a:cxn>
                <a:cxn ang="0">
                  <a:pos x="62" y="69"/>
                </a:cxn>
                <a:cxn ang="0">
                  <a:pos x="73" y="74"/>
                </a:cxn>
                <a:cxn ang="0">
                  <a:pos x="174" y="74"/>
                </a:cxn>
                <a:cxn ang="0">
                  <a:pos x="185" y="69"/>
                </a:cxn>
                <a:cxn ang="0">
                  <a:pos x="187" y="58"/>
                </a:cxn>
                <a:cxn ang="0">
                  <a:pos x="182" y="16"/>
                </a:cxn>
                <a:cxn ang="0">
                  <a:pos x="176" y="6"/>
                </a:cxn>
                <a:cxn ang="0">
                  <a:pos x="163" y="0"/>
                </a:cxn>
                <a:cxn ang="0">
                  <a:pos x="220" y="103"/>
                </a:cxn>
                <a:cxn ang="0">
                  <a:pos x="26" y="103"/>
                </a:cxn>
                <a:cxn ang="0">
                  <a:pos x="13" y="109"/>
                </a:cxn>
                <a:cxn ang="0">
                  <a:pos x="8" y="123"/>
                </a:cxn>
                <a:cxn ang="0">
                  <a:pos x="24" y="306"/>
                </a:cxn>
                <a:cxn ang="0">
                  <a:pos x="31" y="321"/>
                </a:cxn>
                <a:cxn ang="0">
                  <a:pos x="47" y="328"/>
                </a:cxn>
                <a:cxn ang="0">
                  <a:pos x="200" y="328"/>
                </a:cxn>
                <a:cxn ang="0">
                  <a:pos x="214" y="321"/>
                </a:cxn>
                <a:cxn ang="0">
                  <a:pos x="221" y="306"/>
                </a:cxn>
                <a:cxn ang="0">
                  <a:pos x="240" y="123"/>
                </a:cxn>
                <a:cxn ang="0">
                  <a:pos x="234" y="109"/>
                </a:cxn>
                <a:cxn ang="0">
                  <a:pos x="220" y="103"/>
                </a:cxn>
                <a:cxn ang="0">
                  <a:pos x="82" y="287"/>
                </a:cxn>
                <a:cxn ang="0">
                  <a:pos x="42" y="143"/>
                </a:cxn>
                <a:cxn ang="0">
                  <a:pos x="82" y="287"/>
                </a:cxn>
                <a:cxn ang="0">
                  <a:pos x="104" y="287"/>
                </a:cxn>
                <a:cxn ang="0">
                  <a:pos x="144" y="143"/>
                </a:cxn>
                <a:cxn ang="0">
                  <a:pos x="194" y="287"/>
                </a:cxn>
                <a:cxn ang="0">
                  <a:pos x="163" y="143"/>
                </a:cxn>
                <a:cxn ang="0">
                  <a:pos x="194" y="287"/>
                </a:cxn>
              </a:cxnLst>
              <a:rect l="0" t="0" r="r" b="b"/>
              <a:pathLst>
                <a:path w="247" h="328">
                  <a:moveTo>
                    <a:pt x="216" y="42"/>
                  </a:moveTo>
                  <a:lnTo>
                    <a:pt x="31" y="42"/>
                  </a:lnTo>
                  <a:lnTo>
                    <a:pt x="31" y="42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5" y="47"/>
                  </a:lnTo>
                  <a:lnTo>
                    <a:pt x="9" y="51"/>
                  </a:lnTo>
                  <a:lnTo>
                    <a:pt x="6" y="54"/>
                  </a:lnTo>
                  <a:lnTo>
                    <a:pt x="4" y="60"/>
                  </a:lnTo>
                  <a:lnTo>
                    <a:pt x="2" y="65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247" y="82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45" y="65"/>
                  </a:lnTo>
                  <a:lnTo>
                    <a:pt x="243" y="60"/>
                  </a:lnTo>
                  <a:lnTo>
                    <a:pt x="241" y="54"/>
                  </a:lnTo>
                  <a:lnTo>
                    <a:pt x="238" y="51"/>
                  </a:lnTo>
                  <a:lnTo>
                    <a:pt x="232" y="47"/>
                  </a:lnTo>
                  <a:lnTo>
                    <a:pt x="227" y="44"/>
                  </a:lnTo>
                  <a:lnTo>
                    <a:pt x="221" y="42"/>
                  </a:lnTo>
                  <a:lnTo>
                    <a:pt x="216" y="42"/>
                  </a:lnTo>
                  <a:lnTo>
                    <a:pt x="216" y="42"/>
                  </a:lnTo>
                  <a:close/>
                  <a:moveTo>
                    <a:pt x="162" y="22"/>
                  </a:moveTo>
                  <a:lnTo>
                    <a:pt x="167" y="53"/>
                  </a:lnTo>
                  <a:lnTo>
                    <a:pt x="80" y="53"/>
                  </a:lnTo>
                  <a:lnTo>
                    <a:pt x="86" y="22"/>
                  </a:lnTo>
                  <a:lnTo>
                    <a:pt x="162" y="22"/>
                  </a:lnTo>
                  <a:close/>
                  <a:moveTo>
                    <a:pt x="163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1" y="6"/>
                  </a:lnTo>
                  <a:lnTo>
                    <a:pt x="67" y="9"/>
                  </a:lnTo>
                  <a:lnTo>
                    <a:pt x="66" y="16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65"/>
                  </a:lnTo>
                  <a:lnTo>
                    <a:pt x="62" y="69"/>
                  </a:lnTo>
                  <a:lnTo>
                    <a:pt x="67" y="73"/>
                  </a:lnTo>
                  <a:lnTo>
                    <a:pt x="73" y="74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80" y="73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7" y="58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0" y="9"/>
                  </a:lnTo>
                  <a:lnTo>
                    <a:pt x="176" y="6"/>
                  </a:lnTo>
                  <a:lnTo>
                    <a:pt x="171" y="2"/>
                  </a:lnTo>
                  <a:lnTo>
                    <a:pt x="163" y="0"/>
                  </a:lnTo>
                  <a:lnTo>
                    <a:pt x="163" y="0"/>
                  </a:lnTo>
                  <a:close/>
                  <a:moveTo>
                    <a:pt x="220" y="103"/>
                  </a:moveTo>
                  <a:lnTo>
                    <a:pt x="26" y="103"/>
                  </a:lnTo>
                  <a:lnTo>
                    <a:pt x="26" y="103"/>
                  </a:lnTo>
                  <a:lnTo>
                    <a:pt x="18" y="105"/>
                  </a:lnTo>
                  <a:lnTo>
                    <a:pt x="13" y="109"/>
                  </a:lnTo>
                  <a:lnTo>
                    <a:pt x="9" y="116"/>
                  </a:lnTo>
                  <a:lnTo>
                    <a:pt x="8" y="123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8" y="316"/>
                  </a:lnTo>
                  <a:lnTo>
                    <a:pt x="31" y="321"/>
                  </a:lnTo>
                  <a:lnTo>
                    <a:pt x="38" y="326"/>
                  </a:lnTo>
                  <a:lnTo>
                    <a:pt x="47" y="328"/>
                  </a:lnTo>
                  <a:lnTo>
                    <a:pt x="200" y="328"/>
                  </a:lnTo>
                  <a:lnTo>
                    <a:pt x="200" y="328"/>
                  </a:lnTo>
                  <a:lnTo>
                    <a:pt x="209" y="326"/>
                  </a:lnTo>
                  <a:lnTo>
                    <a:pt x="214" y="321"/>
                  </a:lnTo>
                  <a:lnTo>
                    <a:pt x="220" y="316"/>
                  </a:lnTo>
                  <a:lnTo>
                    <a:pt x="221" y="306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38" y="116"/>
                  </a:lnTo>
                  <a:lnTo>
                    <a:pt x="234" y="109"/>
                  </a:lnTo>
                  <a:lnTo>
                    <a:pt x="229" y="105"/>
                  </a:lnTo>
                  <a:lnTo>
                    <a:pt x="220" y="103"/>
                  </a:lnTo>
                  <a:lnTo>
                    <a:pt x="220" y="103"/>
                  </a:lnTo>
                  <a:close/>
                  <a:moveTo>
                    <a:pt x="82" y="287"/>
                  </a:moveTo>
                  <a:lnTo>
                    <a:pt x="51" y="287"/>
                  </a:lnTo>
                  <a:lnTo>
                    <a:pt x="42" y="143"/>
                  </a:lnTo>
                  <a:lnTo>
                    <a:pt x="82" y="143"/>
                  </a:lnTo>
                  <a:lnTo>
                    <a:pt x="82" y="287"/>
                  </a:lnTo>
                  <a:close/>
                  <a:moveTo>
                    <a:pt x="144" y="287"/>
                  </a:moveTo>
                  <a:lnTo>
                    <a:pt x="104" y="287"/>
                  </a:lnTo>
                  <a:lnTo>
                    <a:pt x="104" y="143"/>
                  </a:lnTo>
                  <a:lnTo>
                    <a:pt x="144" y="143"/>
                  </a:lnTo>
                  <a:lnTo>
                    <a:pt x="144" y="287"/>
                  </a:lnTo>
                  <a:close/>
                  <a:moveTo>
                    <a:pt x="194" y="287"/>
                  </a:moveTo>
                  <a:lnTo>
                    <a:pt x="163" y="287"/>
                  </a:lnTo>
                  <a:lnTo>
                    <a:pt x="163" y="143"/>
                  </a:lnTo>
                  <a:lnTo>
                    <a:pt x="205" y="143"/>
                  </a:lnTo>
                  <a:lnTo>
                    <a:pt x="194" y="2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8" name="Freeform 42"/>
            <p:cNvSpPr>
              <a:spLocks/>
            </p:cNvSpPr>
            <p:nvPr/>
          </p:nvSpPr>
          <p:spPr bwMode="auto">
            <a:xfrm>
              <a:off x="1092301" y="2320208"/>
              <a:ext cx="255389" cy="41527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5" y="5"/>
                </a:cxn>
                <a:cxn ang="0">
                  <a:pos x="9" y="9"/>
                </a:cxn>
                <a:cxn ang="0">
                  <a:pos x="6" y="12"/>
                </a:cxn>
                <a:cxn ang="0">
                  <a:pos x="4" y="18"/>
                </a:cxn>
                <a:cxn ang="0">
                  <a:pos x="2" y="23"/>
                </a:cxn>
                <a:cxn ang="0">
                  <a:pos x="0" y="31"/>
                </a:cxn>
                <a:cxn ang="0">
                  <a:pos x="0" y="40"/>
                </a:cxn>
                <a:cxn ang="0">
                  <a:pos x="247" y="40"/>
                </a:cxn>
                <a:cxn ang="0">
                  <a:pos x="247" y="31"/>
                </a:cxn>
                <a:cxn ang="0">
                  <a:pos x="247" y="31"/>
                </a:cxn>
                <a:cxn ang="0">
                  <a:pos x="245" y="23"/>
                </a:cxn>
                <a:cxn ang="0">
                  <a:pos x="243" y="18"/>
                </a:cxn>
                <a:cxn ang="0">
                  <a:pos x="241" y="12"/>
                </a:cxn>
                <a:cxn ang="0">
                  <a:pos x="238" y="9"/>
                </a:cxn>
                <a:cxn ang="0">
                  <a:pos x="232" y="5"/>
                </a:cxn>
                <a:cxn ang="0">
                  <a:pos x="227" y="2"/>
                </a:cxn>
                <a:cxn ang="0">
                  <a:pos x="221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47" h="40">
                  <a:moveTo>
                    <a:pt x="216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47" y="40"/>
                  </a:lnTo>
                  <a:lnTo>
                    <a:pt x="247" y="31"/>
                  </a:lnTo>
                  <a:lnTo>
                    <a:pt x="247" y="31"/>
                  </a:lnTo>
                  <a:lnTo>
                    <a:pt x="245" y="23"/>
                  </a:lnTo>
                  <a:lnTo>
                    <a:pt x="243" y="18"/>
                  </a:lnTo>
                  <a:lnTo>
                    <a:pt x="241" y="12"/>
                  </a:lnTo>
                  <a:lnTo>
                    <a:pt x="238" y="9"/>
                  </a:lnTo>
                  <a:lnTo>
                    <a:pt x="232" y="5"/>
                  </a:lnTo>
                  <a:lnTo>
                    <a:pt x="227" y="2"/>
                  </a:lnTo>
                  <a:lnTo>
                    <a:pt x="221" y="0"/>
                  </a:lnTo>
                  <a:lnTo>
                    <a:pt x="216" y="0"/>
                  </a:lnTo>
                  <a:lnTo>
                    <a:pt x="21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9" name="Freeform 43"/>
            <p:cNvSpPr>
              <a:spLocks/>
            </p:cNvSpPr>
            <p:nvPr/>
          </p:nvSpPr>
          <p:spPr bwMode="auto">
            <a:xfrm>
              <a:off x="1175355" y="2299445"/>
              <a:ext cx="89283" cy="3322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7" y="31"/>
                </a:cxn>
                <a:cxn ang="0">
                  <a:pos x="0" y="31"/>
                </a:cxn>
                <a:cxn ang="0">
                  <a:pos x="6" y="0"/>
                </a:cxn>
                <a:cxn ang="0">
                  <a:pos x="82" y="0"/>
                </a:cxn>
              </a:cxnLst>
              <a:rect l="0" t="0" r="r" b="b"/>
              <a:pathLst>
                <a:path w="87" h="31">
                  <a:moveTo>
                    <a:pt x="82" y="0"/>
                  </a:moveTo>
                  <a:lnTo>
                    <a:pt x="87" y="31"/>
                  </a:lnTo>
                  <a:lnTo>
                    <a:pt x="0" y="31"/>
                  </a:lnTo>
                  <a:lnTo>
                    <a:pt x="6" y="0"/>
                  </a:lnTo>
                  <a:lnTo>
                    <a:pt x="8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0" name="Freeform 44"/>
            <p:cNvSpPr>
              <a:spLocks/>
            </p:cNvSpPr>
            <p:nvPr/>
          </p:nvSpPr>
          <p:spPr bwMode="auto">
            <a:xfrm>
              <a:off x="1152514" y="2278682"/>
              <a:ext cx="132885" cy="76825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8" y="16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4" y="69"/>
                </a:cxn>
                <a:cxn ang="0">
                  <a:pos x="9" y="73"/>
                </a:cxn>
                <a:cxn ang="0">
                  <a:pos x="15" y="74"/>
                </a:cxn>
                <a:cxn ang="0">
                  <a:pos x="116" y="74"/>
                </a:cxn>
                <a:cxn ang="0">
                  <a:pos x="116" y="74"/>
                </a:cxn>
                <a:cxn ang="0">
                  <a:pos x="122" y="73"/>
                </a:cxn>
                <a:cxn ang="0">
                  <a:pos x="127" y="69"/>
                </a:cxn>
                <a:cxn ang="0">
                  <a:pos x="129" y="65"/>
                </a:cxn>
                <a:cxn ang="0">
                  <a:pos x="129" y="58"/>
                </a:cxn>
                <a:cxn ang="0">
                  <a:pos x="124" y="16"/>
                </a:cxn>
                <a:cxn ang="0">
                  <a:pos x="124" y="16"/>
                </a:cxn>
                <a:cxn ang="0">
                  <a:pos x="122" y="9"/>
                </a:cxn>
                <a:cxn ang="0">
                  <a:pos x="118" y="6"/>
                </a:cxn>
                <a:cxn ang="0">
                  <a:pos x="113" y="2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29" h="74">
                  <a:moveTo>
                    <a:pt x="10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3" y="6"/>
                  </a:lnTo>
                  <a:lnTo>
                    <a:pt x="9" y="9"/>
                  </a:lnTo>
                  <a:lnTo>
                    <a:pt x="8" y="1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4" y="69"/>
                  </a:lnTo>
                  <a:lnTo>
                    <a:pt x="9" y="73"/>
                  </a:lnTo>
                  <a:lnTo>
                    <a:pt x="15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22" y="73"/>
                  </a:lnTo>
                  <a:lnTo>
                    <a:pt x="127" y="69"/>
                  </a:lnTo>
                  <a:lnTo>
                    <a:pt x="129" y="65"/>
                  </a:lnTo>
                  <a:lnTo>
                    <a:pt x="129" y="58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2" y="9"/>
                  </a:lnTo>
                  <a:lnTo>
                    <a:pt x="118" y="6"/>
                  </a:lnTo>
                  <a:lnTo>
                    <a:pt x="113" y="2"/>
                  </a:lnTo>
                  <a:lnTo>
                    <a:pt x="105" y="0"/>
                  </a:lnTo>
                  <a:lnTo>
                    <a:pt x="105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1" name="Freeform 45"/>
            <p:cNvSpPr>
              <a:spLocks/>
            </p:cNvSpPr>
            <p:nvPr/>
          </p:nvSpPr>
          <p:spPr bwMode="auto">
            <a:xfrm>
              <a:off x="1098530" y="2384575"/>
              <a:ext cx="240854" cy="234626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5" y="6"/>
                </a:cxn>
                <a:cxn ang="0">
                  <a:pos x="1" y="13"/>
                </a:cxn>
                <a:cxn ang="0">
                  <a:pos x="0" y="20"/>
                </a:cxn>
                <a:cxn ang="0">
                  <a:pos x="16" y="203"/>
                </a:cxn>
                <a:cxn ang="0">
                  <a:pos x="16" y="203"/>
                </a:cxn>
                <a:cxn ang="0">
                  <a:pos x="20" y="213"/>
                </a:cxn>
                <a:cxn ang="0">
                  <a:pos x="23" y="218"/>
                </a:cxn>
                <a:cxn ang="0">
                  <a:pos x="30" y="223"/>
                </a:cxn>
                <a:cxn ang="0">
                  <a:pos x="39" y="225"/>
                </a:cxn>
                <a:cxn ang="0">
                  <a:pos x="192" y="225"/>
                </a:cxn>
                <a:cxn ang="0">
                  <a:pos x="192" y="225"/>
                </a:cxn>
                <a:cxn ang="0">
                  <a:pos x="201" y="223"/>
                </a:cxn>
                <a:cxn ang="0">
                  <a:pos x="206" y="218"/>
                </a:cxn>
                <a:cxn ang="0">
                  <a:pos x="212" y="213"/>
                </a:cxn>
                <a:cxn ang="0">
                  <a:pos x="213" y="203"/>
                </a:cxn>
                <a:cxn ang="0">
                  <a:pos x="232" y="20"/>
                </a:cxn>
                <a:cxn ang="0">
                  <a:pos x="232" y="20"/>
                </a:cxn>
                <a:cxn ang="0">
                  <a:pos x="230" y="13"/>
                </a:cxn>
                <a:cxn ang="0">
                  <a:pos x="226" y="6"/>
                </a:cxn>
                <a:cxn ang="0">
                  <a:pos x="221" y="2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32" h="225">
                  <a:moveTo>
                    <a:pt x="212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20" y="213"/>
                  </a:lnTo>
                  <a:lnTo>
                    <a:pt x="23" y="218"/>
                  </a:lnTo>
                  <a:lnTo>
                    <a:pt x="30" y="223"/>
                  </a:lnTo>
                  <a:lnTo>
                    <a:pt x="39" y="225"/>
                  </a:lnTo>
                  <a:lnTo>
                    <a:pt x="192" y="225"/>
                  </a:lnTo>
                  <a:lnTo>
                    <a:pt x="192" y="225"/>
                  </a:lnTo>
                  <a:lnTo>
                    <a:pt x="201" y="223"/>
                  </a:lnTo>
                  <a:lnTo>
                    <a:pt x="206" y="218"/>
                  </a:lnTo>
                  <a:lnTo>
                    <a:pt x="212" y="213"/>
                  </a:lnTo>
                  <a:lnTo>
                    <a:pt x="213" y="203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0" y="13"/>
                  </a:lnTo>
                  <a:lnTo>
                    <a:pt x="226" y="6"/>
                  </a:lnTo>
                  <a:lnTo>
                    <a:pt x="221" y="2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2" name="Freeform 46"/>
            <p:cNvSpPr>
              <a:spLocks/>
            </p:cNvSpPr>
            <p:nvPr/>
          </p:nvSpPr>
          <p:spPr bwMode="auto">
            <a:xfrm>
              <a:off x="1135904" y="2426102"/>
              <a:ext cx="39451" cy="149496"/>
            </a:xfrm>
            <a:custGeom>
              <a:avLst/>
              <a:gdLst/>
              <a:ahLst/>
              <a:cxnLst>
                <a:cxn ang="0">
                  <a:pos x="40" y="144"/>
                </a:cxn>
                <a:cxn ang="0">
                  <a:pos x="9" y="144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40" y="144"/>
                </a:cxn>
              </a:cxnLst>
              <a:rect l="0" t="0" r="r" b="b"/>
              <a:pathLst>
                <a:path w="40" h="144">
                  <a:moveTo>
                    <a:pt x="40" y="144"/>
                  </a:moveTo>
                  <a:lnTo>
                    <a:pt x="9" y="14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144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3" name="Rectangle 47"/>
            <p:cNvSpPr>
              <a:spLocks noChangeArrowheads="1"/>
            </p:cNvSpPr>
            <p:nvPr/>
          </p:nvSpPr>
          <p:spPr bwMode="auto">
            <a:xfrm>
              <a:off x="1198194" y="2426102"/>
              <a:ext cx="41527" cy="149496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4" name="Freeform 48"/>
            <p:cNvSpPr>
              <a:spLocks/>
            </p:cNvSpPr>
            <p:nvPr/>
          </p:nvSpPr>
          <p:spPr bwMode="auto">
            <a:xfrm>
              <a:off x="1260483" y="2426102"/>
              <a:ext cx="43604" cy="149496"/>
            </a:xfrm>
            <a:custGeom>
              <a:avLst/>
              <a:gdLst/>
              <a:ahLst/>
              <a:cxnLst>
                <a:cxn ang="0">
                  <a:pos x="31" y="144"/>
                </a:cxn>
                <a:cxn ang="0">
                  <a:pos x="0" y="144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31" y="144"/>
                </a:cxn>
              </a:cxnLst>
              <a:rect l="0" t="0" r="r" b="b"/>
              <a:pathLst>
                <a:path w="42" h="144">
                  <a:moveTo>
                    <a:pt x="31" y="144"/>
                  </a:moveTo>
                  <a:lnTo>
                    <a:pt x="0" y="144"/>
                  </a:lnTo>
                  <a:lnTo>
                    <a:pt x="0" y="0"/>
                  </a:lnTo>
                  <a:lnTo>
                    <a:pt x="42" y="0"/>
                  </a:lnTo>
                  <a:lnTo>
                    <a:pt x="31" y="144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35" name="Group 80"/>
          <p:cNvGrpSpPr/>
          <p:nvPr/>
        </p:nvGrpSpPr>
        <p:grpSpPr>
          <a:xfrm>
            <a:off x="3434677" y="2963401"/>
            <a:ext cx="465675" cy="333485"/>
            <a:chOff x="2566497" y="2332666"/>
            <a:chExt cx="321832" cy="230473"/>
          </a:xfrm>
          <a:solidFill>
            <a:schemeClr val="tx2"/>
          </a:solidFill>
        </p:grpSpPr>
        <p:sp>
          <p:nvSpPr>
            <p:cNvPr id="36" name="Freeform 49"/>
            <p:cNvSpPr>
              <a:spLocks/>
            </p:cNvSpPr>
            <p:nvPr/>
          </p:nvSpPr>
          <p:spPr bwMode="auto">
            <a:xfrm>
              <a:off x="2566497" y="2332666"/>
              <a:ext cx="180641" cy="230473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60" y="0"/>
                </a:cxn>
                <a:cxn ang="0">
                  <a:pos x="155" y="1"/>
                </a:cxn>
                <a:cxn ang="0">
                  <a:pos x="151" y="5"/>
                </a:cxn>
                <a:cxn ang="0">
                  <a:pos x="75" y="52"/>
                </a:cxn>
                <a:cxn ang="0">
                  <a:pos x="15" y="52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2" y="61"/>
                </a:cxn>
                <a:cxn ang="0">
                  <a:pos x="0" y="6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4" y="165"/>
                </a:cxn>
                <a:cxn ang="0">
                  <a:pos x="10" y="168"/>
                </a:cxn>
                <a:cxn ang="0">
                  <a:pos x="15" y="170"/>
                </a:cxn>
                <a:cxn ang="0">
                  <a:pos x="75" y="170"/>
                </a:cxn>
                <a:cxn ang="0">
                  <a:pos x="151" y="217"/>
                </a:cxn>
                <a:cxn ang="0">
                  <a:pos x="151" y="217"/>
                </a:cxn>
                <a:cxn ang="0">
                  <a:pos x="155" y="221"/>
                </a:cxn>
                <a:cxn ang="0">
                  <a:pos x="160" y="223"/>
                </a:cxn>
                <a:cxn ang="0">
                  <a:pos x="160" y="223"/>
                </a:cxn>
                <a:cxn ang="0">
                  <a:pos x="165" y="221"/>
                </a:cxn>
                <a:cxn ang="0">
                  <a:pos x="171" y="217"/>
                </a:cxn>
                <a:cxn ang="0">
                  <a:pos x="171" y="217"/>
                </a:cxn>
                <a:cxn ang="0">
                  <a:pos x="174" y="214"/>
                </a:cxn>
                <a:cxn ang="0">
                  <a:pos x="174" y="208"/>
                </a:cxn>
                <a:cxn ang="0">
                  <a:pos x="174" y="14"/>
                </a:cxn>
                <a:cxn ang="0">
                  <a:pos x="174" y="14"/>
                </a:cxn>
                <a:cxn ang="0">
                  <a:pos x="174" y="9"/>
                </a:cxn>
                <a:cxn ang="0">
                  <a:pos x="171" y="5"/>
                </a:cxn>
                <a:cxn ang="0">
                  <a:pos x="171" y="5"/>
                </a:cxn>
                <a:cxn ang="0">
                  <a:pos x="165" y="1"/>
                </a:cxn>
                <a:cxn ang="0">
                  <a:pos x="160" y="0"/>
                </a:cxn>
                <a:cxn ang="0">
                  <a:pos x="160" y="0"/>
                </a:cxn>
              </a:cxnLst>
              <a:rect l="0" t="0" r="r" b="b"/>
              <a:pathLst>
                <a:path w="174" h="223">
                  <a:moveTo>
                    <a:pt x="160" y="0"/>
                  </a:moveTo>
                  <a:lnTo>
                    <a:pt x="160" y="0"/>
                  </a:lnTo>
                  <a:lnTo>
                    <a:pt x="155" y="1"/>
                  </a:lnTo>
                  <a:lnTo>
                    <a:pt x="151" y="5"/>
                  </a:lnTo>
                  <a:lnTo>
                    <a:pt x="7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10" y="168"/>
                  </a:lnTo>
                  <a:lnTo>
                    <a:pt x="15" y="170"/>
                  </a:lnTo>
                  <a:lnTo>
                    <a:pt x="75" y="170"/>
                  </a:lnTo>
                  <a:lnTo>
                    <a:pt x="151" y="217"/>
                  </a:lnTo>
                  <a:lnTo>
                    <a:pt x="151" y="217"/>
                  </a:lnTo>
                  <a:lnTo>
                    <a:pt x="155" y="221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5" y="221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4" y="214"/>
                  </a:lnTo>
                  <a:lnTo>
                    <a:pt x="174" y="208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9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65" y="1"/>
                  </a:lnTo>
                  <a:lnTo>
                    <a:pt x="160" y="0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2769977" y="2390804"/>
              <a:ext cx="58137" cy="114199"/>
            </a:xfrm>
            <a:custGeom>
              <a:avLst/>
              <a:gdLst/>
              <a:ahLst/>
              <a:cxnLst>
                <a:cxn ang="0">
                  <a:pos x="46" y="87"/>
                </a:cxn>
                <a:cxn ang="0">
                  <a:pos x="53" y="72"/>
                </a:cxn>
                <a:cxn ang="0">
                  <a:pos x="56" y="56"/>
                </a:cxn>
                <a:cxn ang="0">
                  <a:pos x="55" y="47"/>
                </a:cxn>
                <a:cxn ang="0">
                  <a:pos x="51" y="31"/>
                </a:cxn>
                <a:cxn ang="0">
                  <a:pos x="46" y="23"/>
                </a:cxn>
                <a:cxn ang="0">
                  <a:pos x="35" y="11"/>
                </a:cxn>
                <a:cxn ang="0">
                  <a:pos x="20" y="2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4" y="5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9" y="29"/>
                </a:cxn>
                <a:cxn ang="0">
                  <a:pos x="17" y="34"/>
                </a:cxn>
                <a:cxn ang="0">
                  <a:pos x="24" y="42"/>
                </a:cxn>
                <a:cxn ang="0">
                  <a:pos x="26" y="49"/>
                </a:cxn>
                <a:cxn ang="0">
                  <a:pos x="27" y="56"/>
                </a:cxn>
                <a:cxn ang="0">
                  <a:pos x="24" y="69"/>
                </a:cxn>
                <a:cxn ang="0">
                  <a:pos x="20" y="72"/>
                </a:cxn>
                <a:cxn ang="0">
                  <a:pos x="17" y="76"/>
                </a:cxn>
                <a:cxn ang="0">
                  <a:pos x="9" y="81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1"/>
                </a:cxn>
                <a:cxn ang="0">
                  <a:pos x="4" y="105"/>
                </a:cxn>
                <a:cxn ang="0">
                  <a:pos x="15" y="110"/>
                </a:cxn>
                <a:cxn ang="0">
                  <a:pos x="20" y="109"/>
                </a:cxn>
                <a:cxn ang="0">
                  <a:pos x="27" y="105"/>
                </a:cxn>
                <a:cxn ang="0">
                  <a:pos x="40" y="94"/>
                </a:cxn>
                <a:cxn ang="0">
                  <a:pos x="46" y="87"/>
                </a:cxn>
              </a:cxnLst>
              <a:rect l="0" t="0" r="r" b="b"/>
              <a:pathLst>
                <a:path w="56" h="110">
                  <a:moveTo>
                    <a:pt x="46" y="87"/>
                  </a:moveTo>
                  <a:lnTo>
                    <a:pt x="46" y="87"/>
                  </a:lnTo>
                  <a:lnTo>
                    <a:pt x="51" y="80"/>
                  </a:lnTo>
                  <a:lnTo>
                    <a:pt x="53" y="72"/>
                  </a:lnTo>
                  <a:lnTo>
                    <a:pt x="55" y="63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5" y="47"/>
                  </a:lnTo>
                  <a:lnTo>
                    <a:pt x="53" y="38"/>
                  </a:lnTo>
                  <a:lnTo>
                    <a:pt x="51" y="31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0" y="16"/>
                  </a:lnTo>
                  <a:lnTo>
                    <a:pt x="35" y="11"/>
                  </a:lnTo>
                  <a:lnTo>
                    <a:pt x="27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0" y="38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9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6" y="62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0" y="9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9" y="109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20" y="109"/>
                  </a:lnTo>
                  <a:lnTo>
                    <a:pt x="20" y="109"/>
                  </a:lnTo>
                  <a:lnTo>
                    <a:pt x="27" y="105"/>
                  </a:lnTo>
                  <a:lnTo>
                    <a:pt x="35" y="100"/>
                  </a:lnTo>
                  <a:lnTo>
                    <a:pt x="40" y="94"/>
                  </a:lnTo>
                  <a:lnTo>
                    <a:pt x="46" y="87"/>
                  </a:lnTo>
                  <a:lnTo>
                    <a:pt x="46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2794893" y="2336819"/>
              <a:ext cx="93436" cy="22424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14" y="0"/>
                </a:cxn>
                <a:cxn ang="0">
                  <a:pos x="3" y="4"/>
                </a:cxn>
                <a:cxn ang="0">
                  <a:pos x="0" y="9"/>
                </a:cxn>
                <a:cxn ang="0">
                  <a:pos x="0" y="15"/>
                </a:cxn>
                <a:cxn ang="0">
                  <a:pos x="2" y="22"/>
                </a:cxn>
                <a:cxn ang="0">
                  <a:pos x="7" y="27"/>
                </a:cxn>
                <a:cxn ang="0">
                  <a:pos x="25" y="38"/>
                </a:cxn>
                <a:cxn ang="0">
                  <a:pos x="32" y="44"/>
                </a:cxn>
                <a:cxn ang="0">
                  <a:pos x="47" y="60"/>
                </a:cxn>
                <a:cxn ang="0">
                  <a:pos x="51" y="69"/>
                </a:cxn>
                <a:cxn ang="0">
                  <a:pos x="58" y="87"/>
                </a:cxn>
                <a:cxn ang="0">
                  <a:pos x="61" y="109"/>
                </a:cxn>
                <a:cxn ang="0">
                  <a:pos x="60" y="118"/>
                </a:cxn>
                <a:cxn ang="0">
                  <a:pos x="56" y="138"/>
                </a:cxn>
                <a:cxn ang="0">
                  <a:pos x="51" y="147"/>
                </a:cxn>
                <a:cxn ang="0">
                  <a:pos x="40" y="165"/>
                </a:cxn>
                <a:cxn ang="0">
                  <a:pos x="25" y="178"/>
                </a:cxn>
                <a:cxn ang="0">
                  <a:pos x="7" y="189"/>
                </a:cxn>
                <a:cxn ang="0">
                  <a:pos x="3" y="191"/>
                </a:cxn>
                <a:cxn ang="0">
                  <a:pos x="0" y="198"/>
                </a:cxn>
                <a:cxn ang="0">
                  <a:pos x="0" y="202"/>
                </a:cxn>
                <a:cxn ang="0">
                  <a:pos x="3" y="212"/>
                </a:cxn>
                <a:cxn ang="0">
                  <a:pos x="9" y="216"/>
                </a:cxn>
                <a:cxn ang="0">
                  <a:pos x="14" y="216"/>
                </a:cxn>
                <a:cxn ang="0">
                  <a:pos x="20" y="214"/>
                </a:cxn>
                <a:cxn ang="0">
                  <a:pos x="49" y="198"/>
                </a:cxn>
                <a:cxn ang="0">
                  <a:pos x="71" y="173"/>
                </a:cxn>
                <a:cxn ang="0">
                  <a:pos x="80" y="158"/>
                </a:cxn>
                <a:cxn ang="0">
                  <a:pos x="89" y="125"/>
                </a:cxn>
                <a:cxn ang="0">
                  <a:pos x="90" y="109"/>
                </a:cxn>
                <a:cxn ang="0">
                  <a:pos x="85" y="75"/>
                </a:cxn>
                <a:cxn ang="0">
                  <a:pos x="71" y="44"/>
                </a:cxn>
                <a:cxn ang="0">
                  <a:pos x="60" y="31"/>
                </a:cxn>
                <a:cxn ang="0">
                  <a:pos x="34" y="9"/>
                </a:cxn>
                <a:cxn ang="0">
                  <a:pos x="20" y="2"/>
                </a:cxn>
              </a:cxnLst>
              <a:rect l="0" t="0" r="r" b="b"/>
              <a:pathLst>
                <a:path w="90" h="216">
                  <a:moveTo>
                    <a:pt x="20" y="2"/>
                  </a:move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2" y="44"/>
                  </a:lnTo>
                  <a:lnTo>
                    <a:pt x="40" y="51"/>
                  </a:lnTo>
                  <a:lnTo>
                    <a:pt x="47" y="6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6" y="78"/>
                  </a:lnTo>
                  <a:lnTo>
                    <a:pt x="58" y="87"/>
                  </a:lnTo>
                  <a:lnTo>
                    <a:pt x="60" y="98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0" y="118"/>
                  </a:lnTo>
                  <a:lnTo>
                    <a:pt x="58" y="129"/>
                  </a:lnTo>
                  <a:lnTo>
                    <a:pt x="56" y="138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47" y="156"/>
                  </a:lnTo>
                  <a:lnTo>
                    <a:pt x="40" y="165"/>
                  </a:lnTo>
                  <a:lnTo>
                    <a:pt x="32" y="173"/>
                  </a:lnTo>
                  <a:lnTo>
                    <a:pt x="25" y="178"/>
                  </a:lnTo>
                  <a:lnTo>
                    <a:pt x="25" y="178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3" y="191"/>
                  </a:lnTo>
                  <a:lnTo>
                    <a:pt x="2" y="194"/>
                  </a:lnTo>
                  <a:lnTo>
                    <a:pt x="0" y="19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7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9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34" y="207"/>
                  </a:lnTo>
                  <a:lnTo>
                    <a:pt x="49" y="198"/>
                  </a:lnTo>
                  <a:lnTo>
                    <a:pt x="60" y="185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80" y="158"/>
                  </a:lnTo>
                  <a:lnTo>
                    <a:pt x="85" y="142"/>
                  </a:lnTo>
                  <a:lnTo>
                    <a:pt x="89" y="12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89" y="91"/>
                  </a:lnTo>
                  <a:lnTo>
                    <a:pt x="85" y="75"/>
                  </a:lnTo>
                  <a:lnTo>
                    <a:pt x="80" y="58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0" y="31"/>
                  </a:lnTo>
                  <a:lnTo>
                    <a:pt x="49" y="18"/>
                  </a:lnTo>
                  <a:lnTo>
                    <a:pt x="34" y="9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39" name="Freeform 52"/>
          <p:cNvSpPr>
            <a:spLocks noEditPoints="1"/>
          </p:cNvSpPr>
          <p:nvPr/>
        </p:nvSpPr>
        <p:spPr bwMode="auto">
          <a:xfrm>
            <a:off x="5944121" y="2855245"/>
            <a:ext cx="402584" cy="54980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" y="13"/>
              </a:cxn>
              <a:cxn ang="0">
                <a:pos x="0" y="343"/>
              </a:cxn>
              <a:cxn ang="0">
                <a:pos x="13" y="363"/>
              </a:cxn>
              <a:cxn ang="0">
                <a:pos x="247" y="364"/>
              </a:cxn>
              <a:cxn ang="0">
                <a:pos x="269" y="352"/>
              </a:cxn>
              <a:cxn ang="0">
                <a:pos x="205" y="0"/>
              </a:cxn>
              <a:cxn ang="0">
                <a:pos x="211" y="63"/>
              </a:cxn>
              <a:cxn ang="0">
                <a:pos x="251" y="343"/>
              </a:cxn>
              <a:cxn ang="0">
                <a:pos x="22" y="346"/>
              </a:cxn>
              <a:cxn ang="0">
                <a:pos x="19" y="343"/>
              </a:cxn>
              <a:cxn ang="0">
                <a:pos x="20" y="20"/>
              </a:cxn>
              <a:cxn ang="0">
                <a:pos x="193" y="72"/>
              </a:cxn>
              <a:cxn ang="0">
                <a:pos x="194" y="80"/>
              </a:cxn>
              <a:cxn ang="0">
                <a:pos x="251" y="82"/>
              </a:cxn>
              <a:cxn ang="0">
                <a:pos x="211" y="100"/>
              </a:cxn>
              <a:cxn ang="0">
                <a:pos x="216" y="101"/>
              </a:cxn>
              <a:cxn ang="0">
                <a:pos x="218" y="107"/>
              </a:cxn>
              <a:cxn ang="0">
                <a:pos x="214" y="112"/>
              </a:cxn>
              <a:cxn ang="0">
                <a:pos x="51" y="114"/>
              </a:cxn>
              <a:cxn ang="0">
                <a:pos x="46" y="109"/>
              </a:cxn>
              <a:cxn ang="0">
                <a:pos x="46" y="103"/>
              </a:cxn>
              <a:cxn ang="0">
                <a:pos x="51" y="100"/>
              </a:cxn>
              <a:cxn ang="0">
                <a:pos x="218" y="154"/>
              </a:cxn>
              <a:cxn ang="0">
                <a:pos x="214" y="161"/>
              </a:cxn>
              <a:cxn ang="0">
                <a:pos x="51" y="161"/>
              </a:cxn>
              <a:cxn ang="0">
                <a:pos x="46" y="156"/>
              </a:cxn>
              <a:cxn ang="0">
                <a:pos x="46" y="150"/>
              </a:cxn>
              <a:cxn ang="0">
                <a:pos x="51" y="147"/>
              </a:cxn>
              <a:cxn ang="0">
                <a:pos x="214" y="147"/>
              </a:cxn>
              <a:cxn ang="0">
                <a:pos x="218" y="154"/>
              </a:cxn>
              <a:cxn ang="0">
                <a:pos x="218" y="199"/>
              </a:cxn>
              <a:cxn ang="0">
                <a:pos x="214" y="207"/>
              </a:cxn>
              <a:cxn ang="0">
                <a:pos x="51" y="207"/>
              </a:cxn>
              <a:cxn ang="0">
                <a:pos x="46" y="203"/>
              </a:cxn>
              <a:cxn ang="0">
                <a:pos x="46" y="198"/>
              </a:cxn>
              <a:cxn ang="0">
                <a:pos x="51" y="192"/>
              </a:cxn>
              <a:cxn ang="0">
                <a:pos x="214" y="194"/>
              </a:cxn>
              <a:cxn ang="0">
                <a:pos x="218" y="199"/>
              </a:cxn>
              <a:cxn ang="0">
                <a:pos x="218" y="247"/>
              </a:cxn>
              <a:cxn ang="0">
                <a:pos x="214" y="252"/>
              </a:cxn>
              <a:cxn ang="0">
                <a:pos x="51" y="254"/>
              </a:cxn>
              <a:cxn ang="0">
                <a:pos x="46" y="248"/>
              </a:cxn>
              <a:cxn ang="0">
                <a:pos x="46" y="243"/>
              </a:cxn>
              <a:cxn ang="0">
                <a:pos x="51" y="239"/>
              </a:cxn>
              <a:cxn ang="0">
                <a:pos x="214" y="239"/>
              </a:cxn>
              <a:cxn ang="0">
                <a:pos x="218" y="247"/>
              </a:cxn>
            </a:cxnLst>
            <a:rect l="0" t="0" r="r" b="b"/>
            <a:pathLst>
              <a:path w="269" h="364">
                <a:moveTo>
                  <a:pt x="205" y="0"/>
                </a:moveTo>
                <a:lnTo>
                  <a:pt x="22" y="0"/>
                </a:lnTo>
                <a:lnTo>
                  <a:pt x="22" y="0"/>
                </a:lnTo>
                <a:lnTo>
                  <a:pt x="13" y="2"/>
                </a:lnTo>
                <a:lnTo>
                  <a:pt x="6" y="5"/>
                </a:lnTo>
                <a:lnTo>
                  <a:pt x="2" y="13"/>
                </a:lnTo>
                <a:lnTo>
                  <a:pt x="0" y="22"/>
                </a:lnTo>
                <a:lnTo>
                  <a:pt x="0" y="343"/>
                </a:lnTo>
                <a:lnTo>
                  <a:pt x="0" y="343"/>
                </a:lnTo>
                <a:lnTo>
                  <a:pt x="2" y="352"/>
                </a:lnTo>
                <a:lnTo>
                  <a:pt x="6" y="359"/>
                </a:lnTo>
                <a:lnTo>
                  <a:pt x="13" y="363"/>
                </a:lnTo>
                <a:lnTo>
                  <a:pt x="22" y="364"/>
                </a:lnTo>
                <a:lnTo>
                  <a:pt x="247" y="364"/>
                </a:lnTo>
                <a:lnTo>
                  <a:pt x="247" y="364"/>
                </a:lnTo>
                <a:lnTo>
                  <a:pt x="256" y="363"/>
                </a:lnTo>
                <a:lnTo>
                  <a:pt x="263" y="359"/>
                </a:lnTo>
                <a:lnTo>
                  <a:pt x="269" y="352"/>
                </a:lnTo>
                <a:lnTo>
                  <a:pt x="269" y="343"/>
                </a:lnTo>
                <a:lnTo>
                  <a:pt x="269" y="69"/>
                </a:lnTo>
                <a:lnTo>
                  <a:pt x="205" y="0"/>
                </a:lnTo>
                <a:close/>
                <a:moveTo>
                  <a:pt x="211" y="33"/>
                </a:moveTo>
                <a:lnTo>
                  <a:pt x="240" y="63"/>
                </a:lnTo>
                <a:lnTo>
                  <a:pt x="211" y="63"/>
                </a:lnTo>
                <a:lnTo>
                  <a:pt x="211" y="33"/>
                </a:lnTo>
                <a:close/>
                <a:moveTo>
                  <a:pt x="251" y="343"/>
                </a:moveTo>
                <a:lnTo>
                  <a:pt x="251" y="343"/>
                </a:lnTo>
                <a:lnTo>
                  <a:pt x="251" y="344"/>
                </a:lnTo>
                <a:lnTo>
                  <a:pt x="247" y="346"/>
                </a:lnTo>
                <a:lnTo>
                  <a:pt x="22" y="346"/>
                </a:lnTo>
                <a:lnTo>
                  <a:pt x="22" y="346"/>
                </a:lnTo>
                <a:lnTo>
                  <a:pt x="20" y="344"/>
                </a:lnTo>
                <a:lnTo>
                  <a:pt x="19" y="343"/>
                </a:lnTo>
                <a:lnTo>
                  <a:pt x="19" y="22"/>
                </a:lnTo>
                <a:lnTo>
                  <a:pt x="19" y="22"/>
                </a:lnTo>
                <a:lnTo>
                  <a:pt x="20" y="20"/>
                </a:lnTo>
                <a:lnTo>
                  <a:pt x="22" y="18"/>
                </a:lnTo>
                <a:lnTo>
                  <a:pt x="193" y="18"/>
                </a:lnTo>
                <a:lnTo>
                  <a:pt x="193" y="72"/>
                </a:lnTo>
                <a:lnTo>
                  <a:pt x="193" y="72"/>
                </a:lnTo>
                <a:lnTo>
                  <a:pt x="193" y="76"/>
                </a:lnTo>
                <a:lnTo>
                  <a:pt x="194" y="80"/>
                </a:lnTo>
                <a:lnTo>
                  <a:pt x="198" y="82"/>
                </a:lnTo>
                <a:lnTo>
                  <a:pt x="202" y="82"/>
                </a:lnTo>
                <a:lnTo>
                  <a:pt x="251" y="82"/>
                </a:lnTo>
                <a:lnTo>
                  <a:pt x="251" y="343"/>
                </a:lnTo>
                <a:close/>
                <a:moveTo>
                  <a:pt x="51" y="100"/>
                </a:moveTo>
                <a:lnTo>
                  <a:pt x="211" y="100"/>
                </a:lnTo>
                <a:lnTo>
                  <a:pt x="211" y="100"/>
                </a:lnTo>
                <a:lnTo>
                  <a:pt x="214" y="100"/>
                </a:lnTo>
                <a:lnTo>
                  <a:pt x="216" y="101"/>
                </a:lnTo>
                <a:lnTo>
                  <a:pt x="218" y="103"/>
                </a:lnTo>
                <a:lnTo>
                  <a:pt x="218" y="107"/>
                </a:lnTo>
                <a:lnTo>
                  <a:pt x="218" y="107"/>
                </a:lnTo>
                <a:lnTo>
                  <a:pt x="218" y="109"/>
                </a:lnTo>
                <a:lnTo>
                  <a:pt x="216" y="112"/>
                </a:lnTo>
                <a:lnTo>
                  <a:pt x="214" y="112"/>
                </a:lnTo>
                <a:lnTo>
                  <a:pt x="211" y="114"/>
                </a:lnTo>
                <a:lnTo>
                  <a:pt x="51" y="114"/>
                </a:lnTo>
                <a:lnTo>
                  <a:pt x="51" y="114"/>
                </a:lnTo>
                <a:lnTo>
                  <a:pt x="49" y="112"/>
                </a:lnTo>
                <a:lnTo>
                  <a:pt x="48" y="112"/>
                </a:lnTo>
                <a:lnTo>
                  <a:pt x="46" y="109"/>
                </a:lnTo>
                <a:lnTo>
                  <a:pt x="44" y="107"/>
                </a:lnTo>
                <a:lnTo>
                  <a:pt x="44" y="107"/>
                </a:lnTo>
                <a:lnTo>
                  <a:pt x="46" y="103"/>
                </a:lnTo>
                <a:lnTo>
                  <a:pt x="48" y="101"/>
                </a:lnTo>
                <a:lnTo>
                  <a:pt x="49" y="100"/>
                </a:lnTo>
                <a:lnTo>
                  <a:pt x="51" y="100"/>
                </a:lnTo>
                <a:lnTo>
                  <a:pt x="51" y="100"/>
                </a:lnTo>
                <a:close/>
                <a:moveTo>
                  <a:pt x="218" y="154"/>
                </a:moveTo>
                <a:lnTo>
                  <a:pt x="218" y="154"/>
                </a:lnTo>
                <a:lnTo>
                  <a:pt x="218" y="156"/>
                </a:lnTo>
                <a:lnTo>
                  <a:pt x="216" y="160"/>
                </a:lnTo>
                <a:lnTo>
                  <a:pt x="214" y="161"/>
                </a:lnTo>
                <a:lnTo>
                  <a:pt x="211" y="161"/>
                </a:lnTo>
                <a:lnTo>
                  <a:pt x="51" y="161"/>
                </a:lnTo>
                <a:lnTo>
                  <a:pt x="51" y="161"/>
                </a:lnTo>
                <a:lnTo>
                  <a:pt x="49" y="161"/>
                </a:lnTo>
                <a:lnTo>
                  <a:pt x="48" y="160"/>
                </a:lnTo>
                <a:lnTo>
                  <a:pt x="46" y="156"/>
                </a:lnTo>
                <a:lnTo>
                  <a:pt x="44" y="154"/>
                </a:lnTo>
                <a:lnTo>
                  <a:pt x="44" y="154"/>
                </a:lnTo>
                <a:lnTo>
                  <a:pt x="46" y="150"/>
                </a:lnTo>
                <a:lnTo>
                  <a:pt x="48" y="149"/>
                </a:lnTo>
                <a:lnTo>
                  <a:pt x="49" y="147"/>
                </a:lnTo>
                <a:lnTo>
                  <a:pt x="51" y="147"/>
                </a:lnTo>
                <a:lnTo>
                  <a:pt x="211" y="147"/>
                </a:lnTo>
                <a:lnTo>
                  <a:pt x="211" y="147"/>
                </a:lnTo>
                <a:lnTo>
                  <a:pt x="214" y="147"/>
                </a:lnTo>
                <a:lnTo>
                  <a:pt x="216" y="149"/>
                </a:lnTo>
                <a:lnTo>
                  <a:pt x="218" y="150"/>
                </a:lnTo>
                <a:lnTo>
                  <a:pt x="218" y="154"/>
                </a:lnTo>
                <a:lnTo>
                  <a:pt x="218" y="154"/>
                </a:lnTo>
                <a:close/>
                <a:moveTo>
                  <a:pt x="218" y="199"/>
                </a:moveTo>
                <a:lnTo>
                  <a:pt x="218" y="199"/>
                </a:lnTo>
                <a:lnTo>
                  <a:pt x="218" y="203"/>
                </a:lnTo>
                <a:lnTo>
                  <a:pt x="216" y="205"/>
                </a:lnTo>
                <a:lnTo>
                  <a:pt x="214" y="207"/>
                </a:lnTo>
                <a:lnTo>
                  <a:pt x="211" y="207"/>
                </a:lnTo>
                <a:lnTo>
                  <a:pt x="51" y="207"/>
                </a:lnTo>
                <a:lnTo>
                  <a:pt x="51" y="207"/>
                </a:lnTo>
                <a:lnTo>
                  <a:pt x="49" y="207"/>
                </a:lnTo>
                <a:lnTo>
                  <a:pt x="48" y="205"/>
                </a:lnTo>
                <a:lnTo>
                  <a:pt x="46" y="203"/>
                </a:lnTo>
                <a:lnTo>
                  <a:pt x="44" y="199"/>
                </a:lnTo>
                <a:lnTo>
                  <a:pt x="44" y="199"/>
                </a:lnTo>
                <a:lnTo>
                  <a:pt x="46" y="198"/>
                </a:lnTo>
                <a:lnTo>
                  <a:pt x="48" y="194"/>
                </a:lnTo>
                <a:lnTo>
                  <a:pt x="49" y="194"/>
                </a:lnTo>
                <a:lnTo>
                  <a:pt x="51" y="192"/>
                </a:lnTo>
                <a:lnTo>
                  <a:pt x="211" y="192"/>
                </a:lnTo>
                <a:lnTo>
                  <a:pt x="211" y="192"/>
                </a:lnTo>
                <a:lnTo>
                  <a:pt x="214" y="194"/>
                </a:lnTo>
                <a:lnTo>
                  <a:pt x="216" y="194"/>
                </a:lnTo>
                <a:lnTo>
                  <a:pt x="218" y="198"/>
                </a:lnTo>
                <a:lnTo>
                  <a:pt x="218" y="199"/>
                </a:lnTo>
                <a:lnTo>
                  <a:pt x="218" y="199"/>
                </a:lnTo>
                <a:close/>
                <a:moveTo>
                  <a:pt x="218" y="247"/>
                </a:moveTo>
                <a:lnTo>
                  <a:pt x="218" y="247"/>
                </a:lnTo>
                <a:lnTo>
                  <a:pt x="218" y="248"/>
                </a:lnTo>
                <a:lnTo>
                  <a:pt x="216" y="252"/>
                </a:lnTo>
                <a:lnTo>
                  <a:pt x="214" y="252"/>
                </a:lnTo>
                <a:lnTo>
                  <a:pt x="211" y="254"/>
                </a:lnTo>
                <a:lnTo>
                  <a:pt x="51" y="254"/>
                </a:lnTo>
                <a:lnTo>
                  <a:pt x="51" y="254"/>
                </a:lnTo>
                <a:lnTo>
                  <a:pt x="49" y="252"/>
                </a:lnTo>
                <a:lnTo>
                  <a:pt x="48" y="252"/>
                </a:lnTo>
                <a:lnTo>
                  <a:pt x="46" y="248"/>
                </a:lnTo>
                <a:lnTo>
                  <a:pt x="44" y="247"/>
                </a:lnTo>
                <a:lnTo>
                  <a:pt x="44" y="247"/>
                </a:lnTo>
                <a:lnTo>
                  <a:pt x="46" y="243"/>
                </a:lnTo>
                <a:lnTo>
                  <a:pt x="48" y="241"/>
                </a:lnTo>
                <a:lnTo>
                  <a:pt x="49" y="239"/>
                </a:lnTo>
                <a:lnTo>
                  <a:pt x="51" y="239"/>
                </a:lnTo>
                <a:lnTo>
                  <a:pt x="211" y="239"/>
                </a:lnTo>
                <a:lnTo>
                  <a:pt x="211" y="239"/>
                </a:lnTo>
                <a:lnTo>
                  <a:pt x="214" y="239"/>
                </a:lnTo>
                <a:lnTo>
                  <a:pt x="216" y="241"/>
                </a:lnTo>
                <a:lnTo>
                  <a:pt x="218" y="243"/>
                </a:lnTo>
                <a:lnTo>
                  <a:pt x="218" y="247"/>
                </a:lnTo>
                <a:lnTo>
                  <a:pt x="218" y="24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40" name="Freeform 53"/>
          <p:cNvSpPr>
            <a:spLocks noEditPoints="1"/>
          </p:cNvSpPr>
          <p:nvPr/>
        </p:nvSpPr>
        <p:spPr bwMode="auto">
          <a:xfrm>
            <a:off x="4671077" y="2900312"/>
            <a:ext cx="417608" cy="459667"/>
          </a:xfrm>
          <a:custGeom>
            <a:avLst/>
            <a:gdLst/>
            <a:ahLst/>
            <a:cxnLst>
              <a:cxn ang="0">
                <a:pos x="61" y="230"/>
              </a:cxn>
              <a:cxn ang="0">
                <a:pos x="39" y="201"/>
              </a:cxn>
              <a:cxn ang="0">
                <a:pos x="29" y="167"/>
              </a:cxn>
              <a:cxn ang="0">
                <a:pos x="30" y="134"/>
              </a:cxn>
              <a:cxn ang="0">
                <a:pos x="52" y="85"/>
              </a:cxn>
              <a:cxn ang="0">
                <a:pos x="94" y="53"/>
              </a:cxn>
              <a:cxn ang="0">
                <a:pos x="110" y="18"/>
              </a:cxn>
              <a:cxn ang="0">
                <a:pos x="49" y="49"/>
              </a:cxn>
              <a:cxn ang="0">
                <a:pos x="9" y="105"/>
              </a:cxn>
              <a:cxn ang="0">
                <a:pos x="0" y="152"/>
              </a:cxn>
              <a:cxn ang="0">
                <a:pos x="3" y="183"/>
              </a:cxn>
              <a:cxn ang="0">
                <a:pos x="20" y="223"/>
              </a:cxn>
              <a:cxn ang="0">
                <a:pos x="47" y="257"/>
              </a:cxn>
              <a:cxn ang="0">
                <a:pos x="61" y="265"/>
              </a:cxn>
              <a:cxn ang="0">
                <a:pos x="74" y="256"/>
              </a:cxn>
              <a:cxn ang="0">
                <a:pos x="68" y="239"/>
              </a:cxn>
              <a:cxn ang="0">
                <a:pos x="228" y="49"/>
              </a:cxn>
              <a:cxn ang="0">
                <a:pos x="212" y="45"/>
              </a:cxn>
              <a:cxn ang="0">
                <a:pos x="203" y="58"/>
              </a:cxn>
              <a:cxn ang="0">
                <a:pos x="208" y="67"/>
              </a:cxn>
              <a:cxn ang="0">
                <a:pos x="232" y="94"/>
              </a:cxn>
              <a:cxn ang="0">
                <a:pos x="246" y="127"/>
              </a:cxn>
              <a:cxn ang="0">
                <a:pos x="250" y="152"/>
              </a:cxn>
              <a:cxn ang="0">
                <a:pos x="235" y="207"/>
              </a:cxn>
              <a:cxn ang="0">
                <a:pos x="199" y="245"/>
              </a:cxn>
              <a:cxn ang="0">
                <a:pos x="166" y="288"/>
              </a:cxn>
              <a:cxn ang="0">
                <a:pos x="210" y="272"/>
              </a:cxn>
              <a:cxn ang="0">
                <a:pos x="259" y="221"/>
              </a:cxn>
              <a:cxn ang="0">
                <a:pos x="277" y="165"/>
              </a:cxn>
              <a:cxn ang="0">
                <a:pos x="275" y="138"/>
              </a:cxn>
              <a:cxn ang="0">
                <a:pos x="264" y="94"/>
              </a:cxn>
              <a:cxn ang="0">
                <a:pos x="239" y="58"/>
              </a:cxn>
              <a:cxn ang="0">
                <a:pos x="123" y="71"/>
              </a:cxn>
              <a:cxn ang="0">
                <a:pos x="172" y="40"/>
              </a:cxn>
              <a:cxn ang="0">
                <a:pos x="168" y="29"/>
              </a:cxn>
              <a:cxn ang="0">
                <a:pos x="117" y="0"/>
              </a:cxn>
              <a:cxn ang="0">
                <a:pos x="110" y="9"/>
              </a:cxn>
              <a:cxn ang="0">
                <a:pos x="112" y="69"/>
              </a:cxn>
              <a:cxn ang="0">
                <a:pos x="123" y="71"/>
              </a:cxn>
              <a:cxn ang="0">
                <a:pos x="108" y="263"/>
              </a:cxn>
              <a:cxn ang="0">
                <a:pos x="105" y="270"/>
              </a:cxn>
              <a:cxn ang="0">
                <a:pos x="154" y="305"/>
              </a:cxn>
              <a:cxn ang="0">
                <a:pos x="163" y="306"/>
              </a:cxn>
              <a:cxn ang="0">
                <a:pos x="166" y="243"/>
              </a:cxn>
              <a:cxn ang="0">
                <a:pos x="163" y="236"/>
              </a:cxn>
              <a:cxn ang="0">
                <a:pos x="154" y="236"/>
              </a:cxn>
            </a:cxnLst>
            <a:rect l="0" t="0" r="r" b="b"/>
            <a:pathLst>
              <a:path w="277" h="306">
                <a:moveTo>
                  <a:pt x="68" y="239"/>
                </a:moveTo>
                <a:lnTo>
                  <a:pt x="68" y="239"/>
                </a:lnTo>
                <a:lnTo>
                  <a:pt x="61" y="230"/>
                </a:lnTo>
                <a:lnTo>
                  <a:pt x="52" y="223"/>
                </a:lnTo>
                <a:lnTo>
                  <a:pt x="45" y="212"/>
                </a:lnTo>
                <a:lnTo>
                  <a:pt x="39" y="201"/>
                </a:lnTo>
                <a:lnTo>
                  <a:pt x="34" y="190"/>
                </a:lnTo>
                <a:lnTo>
                  <a:pt x="30" y="178"/>
                </a:lnTo>
                <a:lnTo>
                  <a:pt x="29" y="167"/>
                </a:lnTo>
                <a:lnTo>
                  <a:pt x="29" y="152"/>
                </a:lnTo>
                <a:lnTo>
                  <a:pt x="29" y="152"/>
                </a:lnTo>
                <a:lnTo>
                  <a:pt x="30" y="134"/>
                </a:lnTo>
                <a:lnTo>
                  <a:pt x="34" y="116"/>
                </a:lnTo>
                <a:lnTo>
                  <a:pt x="41" y="100"/>
                </a:lnTo>
                <a:lnTo>
                  <a:pt x="52" y="85"/>
                </a:lnTo>
                <a:lnTo>
                  <a:pt x="63" y="72"/>
                </a:lnTo>
                <a:lnTo>
                  <a:pt x="78" y="62"/>
                </a:lnTo>
                <a:lnTo>
                  <a:pt x="94" y="53"/>
                </a:lnTo>
                <a:lnTo>
                  <a:pt x="110" y="47"/>
                </a:lnTo>
                <a:lnTo>
                  <a:pt x="110" y="18"/>
                </a:lnTo>
                <a:lnTo>
                  <a:pt x="110" y="18"/>
                </a:lnTo>
                <a:lnTo>
                  <a:pt x="88" y="25"/>
                </a:lnTo>
                <a:lnTo>
                  <a:pt x="67" y="34"/>
                </a:lnTo>
                <a:lnTo>
                  <a:pt x="49" y="49"/>
                </a:lnTo>
                <a:lnTo>
                  <a:pt x="32" y="65"/>
                </a:lnTo>
                <a:lnTo>
                  <a:pt x="20" y="85"/>
                </a:lnTo>
                <a:lnTo>
                  <a:pt x="9" y="105"/>
                </a:lnTo>
                <a:lnTo>
                  <a:pt x="3" y="129"/>
                </a:lnTo>
                <a:lnTo>
                  <a:pt x="1" y="141"/>
                </a:lnTo>
                <a:lnTo>
                  <a:pt x="0" y="152"/>
                </a:lnTo>
                <a:lnTo>
                  <a:pt x="0" y="152"/>
                </a:lnTo>
                <a:lnTo>
                  <a:pt x="1" y="169"/>
                </a:lnTo>
                <a:lnTo>
                  <a:pt x="3" y="183"/>
                </a:lnTo>
                <a:lnTo>
                  <a:pt x="7" y="198"/>
                </a:lnTo>
                <a:lnTo>
                  <a:pt x="12" y="210"/>
                </a:lnTo>
                <a:lnTo>
                  <a:pt x="20" y="223"/>
                </a:lnTo>
                <a:lnTo>
                  <a:pt x="29" y="236"/>
                </a:lnTo>
                <a:lnTo>
                  <a:pt x="38" y="247"/>
                </a:lnTo>
                <a:lnTo>
                  <a:pt x="47" y="257"/>
                </a:lnTo>
                <a:lnTo>
                  <a:pt x="47" y="257"/>
                </a:lnTo>
                <a:lnTo>
                  <a:pt x="56" y="263"/>
                </a:lnTo>
                <a:lnTo>
                  <a:pt x="61" y="265"/>
                </a:lnTo>
                <a:lnTo>
                  <a:pt x="68" y="263"/>
                </a:lnTo>
                <a:lnTo>
                  <a:pt x="72" y="259"/>
                </a:lnTo>
                <a:lnTo>
                  <a:pt x="74" y="256"/>
                </a:lnTo>
                <a:lnTo>
                  <a:pt x="76" y="250"/>
                </a:lnTo>
                <a:lnTo>
                  <a:pt x="74" y="245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228" y="49"/>
                </a:moveTo>
                <a:lnTo>
                  <a:pt x="228" y="49"/>
                </a:lnTo>
                <a:lnTo>
                  <a:pt x="223" y="45"/>
                </a:lnTo>
                <a:lnTo>
                  <a:pt x="217" y="45"/>
                </a:lnTo>
                <a:lnTo>
                  <a:pt x="212" y="45"/>
                </a:lnTo>
                <a:lnTo>
                  <a:pt x="208" y="49"/>
                </a:lnTo>
                <a:lnTo>
                  <a:pt x="204" y="53"/>
                </a:lnTo>
                <a:lnTo>
                  <a:pt x="203" y="58"/>
                </a:lnTo>
                <a:lnTo>
                  <a:pt x="204" y="62"/>
                </a:lnTo>
                <a:lnTo>
                  <a:pt x="208" y="67"/>
                </a:lnTo>
                <a:lnTo>
                  <a:pt x="208" y="67"/>
                </a:lnTo>
                <a:lnTo>
                  <a:pt x="217" y="74"/>
                </a:lnTo>
                <a:lnTo>
                  <a:pt x="224" y="83"/>
                </a:lnTo>
                <a:lnTo>
                  <a:pt x="232" y="94"/>
                </a:lnTo>
                <a:lnTo>
                  <a:pt x="237" y="105"/>
                </a:lnTo>
                <a:lnTo>
                  <a:pt x="243" y="116"/>
                </a:lnTo>
                <a:lnTo>
                  <a:pt x="246" y="127"/>
                </a:lnTo>
                <a:lnTo>
                  <a:pt x="248" y="140"/>
                </a:lnTo>
                <a:lnTo>
                  <a:pt x="250" y="152"/>
                </a:lnTo>
                <a:lnTo>
                  <a:pt x="250" y="152"/>
                </a:lnTo>
                <a:lnTo>
                  <a:pt x="248" y="172"/>
                </a:lnTo>
                <a:lnTo>
                  <a:pt x="243" y="190"/>
                </a:lnTo>
                <a:lnTo>
                  <a:pt x="235" y="207"/>
                </a:lnTo>
                <a:lnTo>
                  <a:pt x="226" y="221"/>
                </a:lnTo>
                <a:lnTo>
                  <a:pt x="214" y="234"/>
                </a:lnTo>
                <a:lnTo>
                  <a:pt x="199" y="245"/>
                </a:lnTo>
                <a:lnTo>
                  <a:pt x="183" y="254"/>
                </a:lnTo>
                <a:lnTo>
                  <a:pt x="166" y="259"/>
                </a:lnTo>
                <a:lnTo>
                  <a:pt x="166" y="288"/>
                </a:lnTo>
                <a:lnTo>
                  <a:pt x="166" y="288"/>
                </a:lnTo>
                <a:lnTo>
                  <a:pt x="188" y="281"/>
                </a:lnTo>
                <a:lnTo>
                  <a:pt x="210" y="272"/>
                </a:lnTo>
                <a:lnTo>
                  <a:pt x="228" y="257"/>
                </a:lnTo>
                <a:lnTo>
                  <a:pt x="244" y="241"/>
                </a:lnTo>
                <a:lnTo>
                  <a:pt x="259" y="221"/>
                </a:lnTo>
                <a:lnTo>
                  <a:pt x="268" y="201"/>
                </a:lnTo>
                <a:lnTo>
                  <a:pt x="275" y="178"/>
                </a:lnTo>
                <a:lnTo>
                  <a:pt x="277" y="165"/>
                </a:lnTo>
                <a:lnTo>
                  <a:pt x="277" y="152"/>
                </a:lnTo>
                <a:lnTo>
                  <a:pt x="277" y="152"/>
                </a:lnTo>
                <a:lnTo>
                  <a:pt x="275" y="138"/>
                </a:lnTo>
                <a:lnTo>
                  <a:pt x="273" y="123"/>
                </a:lnTo>
                <a:lnTo>
                  <a:pt x="270" y="109"/>
                </a:lnTo>
                <a:lnTo>
                  <a:pt x="264" y="94"/>
                </a:lnTo>
                <a:lnTo>
                  <a:pt x="257" y="82"/>
                </a:lnTo>
                <a:lnTo>
                  <a:pt x="248" y="69"/>
                </a:lnTo>
                <a:lnTo>
                  <a:pt x="239" y="58"/>
                </a:lnTo>
                <a:lnTo>
                  <a:pt x="228" y="49"/>
                </a:lnTo>
                <a:lnTo>
                  <a:pt x="228" y="49"/>
                </a:lnTo>
                <a:close/>
                <a:moveTo>
                  <a:pt x="123" y="71"/>
                </a:moveTo>
                <a:lnTo>
                  <a:pt x="168" y="43"/>
                </a:lnTo>
                <a:lnTo>
                  <a:pt x="168" y="43"/>
                </a:lnTo>
                <a:lnTo>
                  <a:pt x="172" y="40"/>
                </a:lnTo>
                <a:lnTo>
                  <a:pt x="174" y="36"/>
                </a:lnTo>
                <a:lnTo>
                  <a:pt x="172" y="33"/>
                </a:lnTo>
                <a:lnTo>
                  <a:pt x="168" y="29"/>
                </a:lnTo>
                <a:lnTo>
                  <a:pt x="123" y="2"/>
                </a:lnTo>
                <a:lnTo>
                  <a:pt x="123" y="2"/>
                </a:lnTo>
                <a:lnTo>
                  <a:pt x="117" y="0"/>
                </a:lnTo>
                <a:lnTo>
                  <a:pt x="114" y="0"/>
                </a:lnTo>
                <a:lnTo>
                  <a:pt x="112" y="4"/>
                </a:lnTo>
                <a:lnTo>
                  <a:pt x="110" y="9"/>
                </a:lnTo>
                <a:lnTo>
                  <a:pt x="112" y="63"/>
                </a:lnTo>
                <a:lnTo>
                  <a:pt x="112" y="63"/>
                </a:lnTo>
                <a:lnTo>
                  <a:pt x="112" y="69"/>
                </a:lnTo>
                <a:lnTo>
                  <a:pt x="116" y="71"/>
                </a:lnTo>
                <a:lnTo>
                  <a:pt x="119" y="72"/>
                </a:lnTo>
                <a:lnTo>
                  <a:pt x="123" y="71"/>
                </a:lnTo>
                <a:lnTo>
                  <a:pt x="123" y="71"/>
                </a:lnTo>
                <a:close/>
                <a:moveTo>
                  <a:pt x="154" y="236"/>
                </a:moveTo>
                <a:lnTo>
                  <a:pt x="108" y="263"/>
                </a:lnTo>
                <a:lnTo>
                  <a:pt x="108" y="263"/>
                </a:lnTo>
                <a:lnTo>
                  <a:pt x="105" y="266"/>
                </a:lnTo>
                <a:lnTo>
                  <a:pt x="105" y="270"/>
                </a:lnTo>
                <a:lnTo>
                  <a:pt x="105" y="274"/>
                </a:lnTo>
                <a:lnTo>
                  <a:pt x="108" y="277"/>
                </a:lnTo>
                <a:lnTo>
                  <a:pt x="154" y="305"/>
                </a:lnTo>
                <a:lnTo>
                  <a:pt x="154" y="305"/>
                </a:lnTo>
                <a:lnTo>
                  <a:pt x="159" y="306"/>
                </a:lnTo>
                <a:lnTo>
                  <a:pt x="163" y="306"/>
                </a:lnTo>
                <a:lnTo>
                  <a:pt x="165" y="303"/>
                </a:lnTo>
                <a:lnTo>
                  <a:pt x="166" y="297"/>
                </a:lnTo>
                <a:lnTo>
                  <a:pt x="166" y="243"/>
                </a:lnTo>
                <a:lnTo>
                  <a:pt x="166" y="243"/>
                </a:lnTo>
                <a:lnTo>
                  <a:pt x="165" y="237"/>
                </a:lnTo>
                <a:lnTo>
                  <a:pt x="163" y="236"/>
                </a:lnTo>
                <a:lnTo>
                  <a:pt x="159" y="234"/>
                </a:lnTo>
                <a:lnTo>
                  <a:pt x="154" y="236"/>
                </a:lnTo>
                <a:lnTo>
                  <a:pt x="154" y="236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41" name="Freeform 59"/>
          <p:cNvSpPr>
            <a:spLocks noEditPoints="1"/>
          </p:cNvSpPr>
          <p:nvPr/>
        </p:nvSpPr>
        <p:spPr bwMode="auto">
          <a:xfrm>
            <a:off x="1009991" y="1913156"/>
            <a:ext cx="429624" cy="429624"/>
          </a:xfrm>
          <a:custGeom>
            <a:avLst/>
            <a:gdLst/>
            <a:ahLst/>
            <a:cxnLst>
              <a:cxn ang="0">
                <a:pos x="129" y="1"/>
              </a:cxn>
              <a:cxn ang="0">
                <a:pos x="87" y="12"/>
              </a:cxn>
              <a:cxn ang="0">
                <a:pos x="53" y="32"/>
              </a:cxn>
              <a:cxn ang="0">
                <a:pos x="26" y="63"/>
              </a:cxn>
              <a:cxn ang="0">
                <a:pos x="8" y="101"/>
              </a:cxn>
              <a:cxn ang="0">
                <a:pos x="0" y="143"/>
              </a:cxn>
              <a:cxn ang="0">
                <a:pos x="4" y="172"/>
              </a:cxn>
              <a:cxn ang="0">
                <a:pos x="19" y="212"/>
              </a:cxn>
              <a:cxn ang="0">
                <a:pos x="42" y="244"/>
              </a:cxn>
              <a:cxn ang="0">
                <a:pos x="75" y="270"/>
              </a:cxn>
              <a:cxn ang="0">
                <a:pos x="115" y="284"/>
              </a:cxn>
              <a:cxn ang="0">
                <a:pos x="144" y="286"/>
              </a:cxn>
              <a:cxn ang="0">
                <a:pos x="185" y="281"/>
              </a:cxn>
              <a:cxn ang="0">
                <a:pos x="223" y="263"/>
              </a:cxn>
              <a:cxn ang="0">
                <a:pos x="254" y="235"/>
              </a:cxn>
              <a:cxn ang="0">
                <a:pos x="276" y="199"/>
              </a:cxn>
              <a:cxn ang="0">
                <a:pos x="285" y="157"/>
              </a:cxn>
              <a:cxn ang="0">
                <a:pos x="285" y="128"/>
              </a:cxn>
              <a:cxn ang="0">
                <a:pos x="276" y="89"/>
              </a:cxn>
              <a:cxn ang="0">
                <a:pos x="254" y="52"/>
              </a:cxn>
              <a:cxn ang="0">
                <a:pos x="223" y="25"/>
              </a:cxn>
              <a:cxn ang="0">
                <a:pos x="185" y="7"/>
              </a:cxn>
              <a:cxn ang="0">
                <a:pos x="144" y="0"/>
              </a:cxn>
              <a:cxn ang="0">
                <a:pos x="144" y="252"/>
              </a:cxn>
              <a:cxn ang="0">
                <a:pos x="102" y="243"/>
              </a:cxn>
              <a:cxn ang="0">
                <a:pos x="55" y="203"/>
              </a:cxn>
              <a:cxn ang="0">
                <a:pos x="37" y="154"/>
              </a:cxn>
              <a:cxn ang="0">
                <a:pos x="37" y="132"/>
              </a:cxn>
              <a:cxn ang="0">
                <a:pos x="55" y="83"/>
              </a:cxn>
              <a:cxn ang="0">
                <a:pos x="102" y="45"/>
              </a:cxn>
              <a:cxn ang="0">
                <a:pos x="144" y="36"/>
              </a:cxn>
              <a:cxn ang="0">
                <a:pos x="165" y="38"/>
              </a:cxn>
              <a:cxn ang="0">
                <a:pos x="220" y="67"/>
              </a:cxn>
              <a:cxn ang="0">
                <a:pos x="249" y="121"/>
              </a:cxn>
              <a:cxn ang="0">
                <a:pos x="251" y="143"/>
              </a:cxn>
              <a:cxn ang="0">
                <a:pos x="241" y="185"/>
              </a:cxn>
              <a:cxn ang="0">
                <a:pos x="203" y="232"/>
              </a:cxn>
              <a:cxn ang="0">
                <a:pos x="154" y="250"/>
              </a:cxn>
              <a:cxn ang="0">
                <a:pos x="232" y="143"/>
              </a:cxn>
              <a:cxn ang="0">
                <a:pos x="227" y="156"/>
              </a:cxn>
              <a:cxn ang="0">
                <a:pos x="144" y="161"/>
              </a:cxn>
              <a:cxn ang="0">
                <a:pos x="131" y="156"/>
              </a:cxn>
              <a:cxn ang="0">
                <a:pos x="125" y="72"/>
              </a:cxn>
              <a:cxn ang="0">
                <a:pos x="131" y="60"/>
              </a:cxn>
              <a:cxn ang="0">
                <a:pos x="144" y="54"/>
              </a:cxn>
              <a:cxn ang="0">
                <a:pos x="160" y="65"/>
              </a:cxn>
              <a:cxn ang="0">
                <a:pos x="214" y="125"/>
              </a:cxn>
              <a:cxn ang="0">
                <a:pos x="227" y="130"/>
              </a:cxn>
              <a:cxn ang="0">
                <a:pos x="232" y="143"/>
              </a:cxn>
            </a:cxnLst>
            <a:rect l="0" t="0" r="r" b="b"/>
            <a:pathLst>
              <a:path w="287" h="286">
                <a:moveTo>
                  <a:pt x="144" y="0"/>
                </a:moveTo>
                <a:lnTo>
                  <a:pt x="144" y="0"/>
                </a:lnTo>
                <a:lnTo>
                  <a:pt x="129" y="1"/>
                </a:lnTo>
                <a:lnTo>
                  <a:pt x="115" y="3"/>
                </a:lnTo>
                <a:lnTo>
                  <a:pt x="100" y="7"/>
                </a:lnTo>
                <a:lnTo>
                  <a:pt x="87" y="12"/>
                </a:lnTo>
                <a:lnTo>
                  <a:pt x="75" y="18"/>
                </a:lnTo>
                <a:lnTo>
                  <a:pt x="64" y="25"/>
                </a:lnTo>
                <a:lnTo>
                  <a:pt x="53" y="32"/>
                </a:lnTo>
                <a:lnTo>
                  <a:pt x="42" y="43"/>
                </a:lnTo>
                <a:lnTo>
                  <a:pt x="33" y="52"/>
                </a:lnTo>
                <a:lnTo>
                  <a:pt x="26" y="63"/>
                </a:lnTo>
                <a:lnTo>
                  <a:pt x="19" y="76"/>
                </a:lnTo>
                <a:lnTo>
                  <a:pt x="11" y="89"/>
                </a:lnTo>
                <a:lnTo>
                  <a:pt x="8" y="101"/>
                </a:lnTo>
                <a:lnTo>
                  <a:pt x="4" y="114"/>
                </a:lnTo>
                <a:lnTo>
                  <a:pt x="0" y="128"/>
                </a:lnTo>
                <a:lnTo>
                  <a:pt x="0" y="143"/>
                </a:lnTo>
                <a:lnTo>
                  <a:pt x="0" y="143"/>
                </a:lnTo>
                <a:lnTo>
                  <a:pt x="0" y="157"/>
                </a:lnTo>
                <a:lnTo>
                  <a:pt x="4" y="172"/>
                </a:lnTo>
                <a:lnTo>
                  <a:pt x="8" y="186"/>
                </a:lnTo>
                <a:lnTo>
                  <a:pt x="11" y="199"/>
                </a:lnTo>
                <a:lnTo>
                  <a:pt x="19" y="212"/>
                </a:lnTo>
                <a:lnTo>
                  <a:pt x="26" y="223"/>
                </a:lnTo>
                <a:lnTo>
                  <a:pt x="33" y="235"/>
                </a:lnTo>
                <a:lnTo>
                  <a:pt x="42" y="244"/>
                </a:lnTo>
                <a:lnTo>
                  <a:pt x="53" y="253"/>
                </a:lnTo>
                <a:lnTo>
                  <a:pt x="64" y="263"/>
                </a:lnTo>
                <a:lnTo>
                  <a:pt x="75" y="270"/>
                </a:lnTo>
                <a:lnTo>
                  <a:pt x="87" y="275"/>
                </a:lnTo>
                <a:lnTo>
                  <a:pt x="100" y="281"/>
                </a:lnTo>
                <a:lnTo>
                  <a:pt x="115" y="284"/>
                </a:lnTo>
                <a:lnTo>
                  <a:pt x="129" y="286"/>
                </a:lnTo>
                <a:lnTo>
                  <a:pt x="144" y="286"/>
                </a:lnTo>
                <a:lnTo>
                  <a:pt x="144" y="286"/>
                </a:lnTo>
                <a:lnTo>
                  <a:pt x="158" y="286"/>
                </a:lnTo>
                <a:lnTo>
                  <a:pt x="173" y="284"/>
                </a:lnTo>
                <a:lnTo>
                  <a:pt x="185" y="281"/>
                </a:lnTo>
                <a:lnTo>
                  <a:pt x="200" y="275"/>
                </a:lnTo>
                <a:lnTo>
                  <a:pt x="212" y="270"/>
                </a:lnTo>
                <a:lnTo>
                  <a:pt x="223" y="263"/>
                </a:lnTo>
                <a:lnTo>
                  <a:pt x="234" y="253"/>
                </a:lnTo>
                <a:lnTo>
                  <a:pt x="245" y="244"/>
                </a:lnTo>
                <a:lnTo>
                  <a:pt x="254" y="235"/>
                </a:lnTo>
                <a:lnTo>
                  <a:pt x="261" y="223"/>
                </a:lnTo>
                <a:lnTo>
                  <a:pt x="269" y="212"/>
                </a:lnTo>
                <a:lnTo>
                  <a:pt x="276" y="199"/>
                </a:lnTo>
                <a:lnTo>
                  <a:pt x="280" y="186"/>
                </a:lnTo>
                <a:lnTo>
                  <a:pt x="283" y="172"/>
                </a:lnTo>
                <a:lnTo>
                  <a:pt x="285" y="157"/>
                </a:lnTo>
                <a:lnTo>
                  <a:pt x="287" y="143"/>
                </a:lnTo>
                <a:lnTo>
                  <a:pt x="287" y="143"/>
                </a:lnTo>
                <a:lnTo>
                  <a:pt x="285" y="128"/>
                </a:lnTo>
                <a:lnTo>
                  <a:pt x="283" y="114"/>
                </a:lnTo>
                <a:lnTo>
                  <a:pt x="280" y="101"/>
                </a:lnTo>
                <a:lnTo>
                  <a:pt x="276" y="89"/>
                </a:lnTo>
                <a:lnTo>
                  <a:pt x="269" y="76"/>
                </a:lnTo>
                <a:lnTo>
                  <a:pt x="261" y="63"/>
                </a:lnTo>
                <a:lnTo>
                  <a:pt x="254" y="52"/>
                </a:lnTo>
                <a:lnTo>
                  <a:pt x="245" y="43"/>
                </a:lnTo>
                <a:lnTo>
                  <a:pt x="234" y="32"/>
                </a:lnTo>
                <a:lnTo>
                  <a:pt x="223" y="25"/>
                </a:lnTo>
                <a:lnTo>
                  <a:pt x="212" y="18"/>
                </a:lnTo>
                <a:lnTo>
                  <a:pt x="200" y="12"/>
                </a:lnTo>
                <a:lnTo>
                  <a:pt x="185" y="7"/>
                </a:lnTo>
                <a:lnTo>
                  <a:pt x="173" y="3"/>
                </a:lnTo>
                <a:lnTo>
                  <a:pt x="158" y="1"/>
                </a:lnTo>
                <a:lnTo>
                  <a:pt x="144" y="0"/>
                </a:lnTo>
                <a:lnTo>
                  <a:pt x="144" y="0"/>
                </a:lnTo>
                <a:close/>
                <a:moveTo>
                  <a:pt x="144" y="252"/>
                </a:moveTo>
                <a:lnTo>
                  <a:pt x="144" y="252"/>
                </a:lnTo>
                <a:lnTo>
                  <a:pt x="133" y="250"/>
                </a:lnTo>
                <a:lnTo>
                  <a:pt x="122" y="248"/>
                </a:lnTo>
                <a:lnTo>
                  <a:pt x="102" y="243"/>
                </a:lnTo>
                <a:lnTo>
                  <a:pt x="84" y="232"/>
                </a:lnTo>
                <a:lnTo>
                  <a:pt x="67" y="219"/>
                </a:lnTo>
                <a:lnTo>
                  <a:pt x="55" y="203"/>
                </a:lnTo>
                <a:lnTo>
                  <a:pt x="44" y="185"/>
                </a:lnTo>
                <a:lnTo>
                  <a:pt x="38" y="165"/>
                </a:lnTo>
                <a:lnTo>
                  <a:pt x="37" y="154"/>
                </a:lnTo>
                <a:lnTo>
                  <a:pt x="37" y="143"/>
                </a:lnTo>
                <a:lnTo>
                  <a:pt x="37" y="143"/>
                </a:lnTo>
                <a:lnTo>
                  <a:pt x="37" y="132"/>
                </a:lnTo>
                <a:lnTo>
                  <a:pt x="38" y="121"/>
                </a:lnTo>
                <a:lnTo>
                  <a:pt x="44" y="101"/>
                </a:lnTo>
                <a:lnTo>
                  <a:pt x="55" y="83"/>
                </a:lnTo>
                <a:lnTo>
                  <a:pt x="67" y="67"/>
                </a:lnTo>
                <a:lnTo>
                  <a:pt x="84" y="54"/>
                </a:lnTo>
                <a:lnTo>
                  <a:pt x="102" y="45"/>
                </a:lnTo>
                <a:lnTo>
                  <a:pt x="122" y="38"/>
                </a:lnTo>
                <a:lnTo>
                  <a:pt x="133" y="36"/>
                </a:lnTo>
                <a:lnTo>
                  <a:pt x="144" y="36"/>
                </a:lnTo>
                <a:lnTo>
                  <a:pt x="144" y="36"/>
                </a:lnTo>
                <a:lnTo>
                  <a:pt x="154" y="36"/>
                </a:lnTo>
                <a:lnTo>
                  <a:pt x="165" y="38"/>
                </a:lnTo>
                <a:lnTo>
                  <a:pt x="185" y="45"/>
                </a:lnTo>
                <a:lnTo>
                  <a:pt x="203" y="54"/>
                </a:lnTo>
                <a:lnTo>
                  <a:pt x="220" y="67"/>
                </a:lnTo>
                <a:lnTo>
                  <a:pt x="232" y="83"/>
                </a:lnTo>
                <a:lnTo>
                  <a:pt x="241" y="101"/>
                </a:lnTo>
                <a:lnTo>
                  <a:pt x="249" y="121"/>
                </a:lnTo>
                <a:lnTo>
                  <a:pt x="251" y="132"/>
                </a:lnTo>
                <a:lnTo>
                  <a:pt x="251" y="143"/>
                </a:lnTo>
                <a:lnTo>
                  <a:pt x="251" y="143"/>
                </a:lnTo>
                <a:lnTo>
                  <a:pt x="251" y="154"/>
                </a:lnTo>
                <a:lnTo>
                  <a:pt x="249" y="165"/>
                </a:lnTo>
                <a:lnTo>
                  <a:pt x="241" y="185"/>
                </a:lnTo>
                <a:lnTo>
                  <a:pt x="232" y="203"/>
                </a:lnTo>
                <a:lnTo>
                  <a:pt x="220" y="219"/>
                </a:lnTo>
                <a:lnTo>
                  <a:pt x="203" y="232"/>
                </a:lnTo>
                <a:lnTo>
                  <a:pt x="185" y="243"/>
                </a:lnTo>
                <a:lnTo>
                  <a:pt x="165" y="248"/>
                </a:lnTo>
                <a:lnTo>
                  <a:pt x="154" y="250"/>
                </a:lnTo>
                <a:lnTo>
                  <a:pt x="144" y="252"/>
                </a:lnTo>
                <a:lnTo>
                  <a:pt x="144" y="252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31" y="150"/>
                </a:lnTo>
                <a:lnTo>
                  <a:pt x="227" y="156"/>
                </a:lnTo>
                <a:lnTo>
                  <a:pt x="222" y="159"/>
                </a:lnTo>
                <a:lnTo>
                  <a:pt x="214" y="161"/>
                </a:lnTo>
                <a:lnTo>
                  <a:pt x="144" y="161"/>
                </a:lnTo>
                <a:lnTo>
                  <a:pt x="144" y="161"/>
                </a:lnTo>
                <a:lnTo>
                  <a:pt x="136" y="159"/>
                </a:lnTo>
                <a:lnTo>
                  <a:pt x="131" y="156"/>
                </a:lnTo>
                <a:lnTo>
                  <a:pt x="127" y="150"/>
                </a:lnTo>
                <a:lnTo>
                  <a:pt x="125" y="143"/>
                </a:lnTo>
                <a:lnTo>
                  <a:pt x="125" y="72"/>
                </a:lnTo>
                <a:lnTo>
                  <a:pt x="125" y="72"/>
                </a:lnTo>
                <a:lnTo>
                  <a:pt x="127" y="65"/>
                </a:lnTo>
                <a:lnTo>
                  <a:pt x="131" y="60"/>
                </a:lnTo>
                <a:lnTo>
                  <a:pt x="136" y="56"/>
                </a:lnTo>
                <a:lnTo>
                  <a:pt x="144" y="54"/>
                </a:lnTo>
                <a:lnTo>
                  <a:pt x="144" y="54"/>
                </a:lnTo>
                <a:lnTo>
                  <a:pt x="151" y="56"/>
                </a:lnTo>
                <a:lnTo>
                  <a:pt x="156" y="60"/>
                </a:lnTo>
                <a:lnTo>
                  <a:pt x="160" y="65"/>
                </a:lnTo>
                <a:lnTo>
                  <a:pt x="162" y="72"/>
                </a:lnTo>
                <a:lnTo>
                  <a:pt x="162" y="125"/>
                </a:lnTo>
                <a:lnTo>
                  <a:pt x="214" y="125"/>
                </a:lnTo>
                <a:lnTo>
                  <a:pt x="214" y="125"/>
                </a:lnTo>
                <a:lnTo>
                  <a:pt x="222" y="127"/>
                </a:lnTo>
                <a:lnTo>
                  <a:pt x="227" y="130"/>
                </a:lnTo>
                <a:lnTo>
                  <a:pt x="231" y="136"/>
                </a:lnTo>
                <a:lnTo>
                  <a:pt x="232" y="143"/>
                </a:lnTo>
                <a:lnTo>
                  <a:pt x="232" y="143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42" name="Freeform 60"/>
          <p:cNvSpPr>
            <a:spLocks noEditPoints="1"/>
          </p:cNvSpPr>
          <p:nvPr/>
        </p:nvSpPr>
        <p:spPr bwMode="auto">
          <a:xfrm>
            <a:off x="3455587" y="1915925"/>
            <a:ext cx="426621" cy="429624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11" y="2"/>
              </a:cxn>
              <a:cxn ang="0">
                <a:pos x="0" y="11"/>
              </a:cxn>
              <a:cxn ang="0">
                <a:pos x="0" y="269"/>
              </a:cxn>
              <a:cxn ang="0">
                <a:pos x="0" y="276"/>
              </a:cxn>
              <a:cxn ang="0">
                <a:pos x="11" y="285"/>
              </a:cxn>
              <a:cxn ang="0">
                <a:pos x="267" y="287"/>
              </a:cxn>
              <a:cxn ang="0">
                <a:pos x="274" y="285"/>
              </a:cxn>
              <a:cxn ang="0">
                <a:pos x="283" y="276"/>
              </a:cxn>
              <a:cxn ang="0">
                <a:pos x="285" y="19"/>
              </a:cxn>
              <a:cxn ang="0">
                <a:pos x="283" y="11"/>
              </a:cxn>
              <a:cxn ang="0">
                <a:pos x="274" y="2"/>
              </a:cxn>
              <a:cxn ang="0">
                <a:pos x="267" y="0"/>
              </a:cxn>
              <a:cxn ang="0">
                <a:pos x="18" y="269"/>
              </a:cxn>
              <a:cxn ang="0">
                <a:pos x="53" y="233"/>
              </a:cxn>
              <a:cxn ang="0">
                <a:pos x="53" y="198"/>
              </a:cxn>
              <a:cxn ang="0">
                <a:pos x="18" y="162"/>
              </a:cxn>
              <a:cxn ang="0">
                <a:pos x="53" y="198"/>
              </a:cxn>
              <a:cxn ang="0">
                <a:pos x="18" y="126"/>
              </a:cxn>
              <a:cxn ang="0">
                <a:pos x="53" y="91"/>
              </a:cxn>
              <a:cxn ang="0">
                <a:pos x="53" y="55"/>
              </a:cxn>
              <a:cxn ang="0">
                <a:pos x="18" y="19"/>
              </a:cxn>
              <a:cxn ang="0">
                <a:pos x="53" y="55"/>
              </a:cxn>
              <a:cxn ang="0">
                <a:pos x="71" y="269"/>
              </a:cxn>
              <a:cxn ang="0">
                <a:pos x="214" y="180"/>
              </a:cxn>
              <a:cxn ang="0">
                <a:pos x="214" y="162"/>
              </a:cxn>
              <a:cxn ang="0">
                <a:pos x="71" y="19"/>
              </a:cxn>
              <a:cxn ang="0">
                <a:pos x="214" y="162"/>
              </a:cxn>
              <a:cxn ang="0">
                <a:pos x="232" y="269"/>
              </a:cxn>
              <a:cxn ang="0">
                <a:pos x="267" y="233"/>
              </a:cxn>
              <a:cxn ang="0">
                <a:pos x="267" y="198"/>
              </a:cxn>
              <a:cxn ang="0">
                <a:pos x="232" y="162"/>
              </a:cxn>
              <a:cxn ang="0">
                <a:pos x="267" y="198"/>
              </a:cxn>
              <a:cxn ang="0">
                <a:pos x="232" y="126"/>
              </a:cxn>
              <a:cxn ang="0">
                <a:pos x="267" y="91"/>
              </a:cxn>
              <a:cxn ang="0">
                <a:pos x="267" y="55"/>
              </a:cxn>
              <a:cxn ang="0">
                <a:pos x="232" y="19"/>
              </a:cxn>
              <a:cxn ang="0">
                <a:pos x="267" y="55"/>
              </a:cxn>
            </a:cxnLst>
            <a:rect l="0" t="0" r="r" b="b"/>
            <a:pathLst>
              <a:path w="285" h="287">
                <a:moveTo>
                  <a:pt x="267" y="0"/>
                </a:moveTo>
                <a:lnTo>
                  <a:pt x="18" y="0"/>
                </a:lnTo>
                <a:lnTo>
                  <a:pt x="18" y="0"/>
                </a:lnTo>
                <a:lnTo>
                  <a:pt x="11" y="2"/>
                </a:lnTo>
                <a:lnTo>
                  <a:pt x="6" y="6"/>
                </a:lnTo>
                <a:lnTo>
                  <a:pt x="0" y="11"/>
                </a:lnTo>
                <a:lnTo>
                  <a:pt x="0" y="19"/>
                </a:lnTo>
                <a:lnTo>
                  <a:pt x="0" y="269"/>
                </a:lnTo>
                <a:lnTo>
                  <a:pt x="0" y="269"/>
                </a:lnTo>
                <a:lnTo>
                  <a:pt x="0" y="276"/>
                </a:lnTo>
                <a:lnTo>
                  <a:pt x="6" y="281"/>
                </a:lnTo>
                <a:lnTo>
                  <a:pt x="11" y="285"/>
                </a:lnTo>
                <a:lnTo>
                  <a:pt x="18" y="287"/>
                </a:lnTo>
                <a:lnTo>
                  <a:pt x="267" y="287"/>
                </a:lnTo>
                <a:lnTo>
                  <a:pt x="267" y="287"/>
                </a:lnTo>
                <a:lnTo>
                  <a:pt x="274" y="285"/>
                </a:lnTo>
                <a:lnTo>
                  <a:pt x="279" y="281"/>
                </a:lnTo>
                <a:lnTo>
                  <a:pt x="283" y="276"/>
                </a:lnTo>
                <a:lnTo>
                  <a:pt x="285" y="269"/>
                </a:lnTo>
                <a:lnTo>
                  <a:pt x="285" y="19"/>
                </a:lnTo>
                <a:lnTo>
                  <a:pt x="285" y="19"/>
                </a:lnTo>
                <a:lnTo>
                  <a:pt x="283" y="11"/>
                </a:lnTo>
                <a:lnTo>
                  <a:pt x="279" y="6"/>
                </a:lnTo>
                <a:lnTo>
                  <a:pt x="274" y="2"/>
                </a:lnTo>
                <a:lnTo>
                  <a:pt x="267" y="0"/>
                </a:lnTo>
                <a:lnTo>
                  <a:pt x="267" y="0"/>
                </a:lnTo>
                <a:close/>
                <a:moveTo>
                  <a:pt x="53" y="269"/>
                </a:moveTo>
                <a:lnTo>
                  <a:pt x="18" y="269"/>
                </a:lnTo>
                <a:lnTo>
                  <a:pt x="18" y="233"/>
                </a:lnTo>
                <a:lnTo>
                  <a:pt x="53" y="233"/>
                </a:lnTo>
                <a:lnTo>
                  <a:pt x="53" y="269"/>
                </a:lnTo>
                <a:close/>
                <a:moveTo>
                  <a:pt x="53" y="198"/>
                </a:moveTo>
                <a:lnTo>
                  <a:pt x="18" y="198"/>
                </a:lnTo>
                <a:lnTo>
                  <a:pt x="18" y="162"/>
                </a:lnTo>
                <a:lnTo>
                  <a:pt x="53" y="162"/>
                </a:lnTo>
                <a:lnTo>
                  <a:pt x="53" y="198"/>
                </a:lnTo>
                <a:close/>
                <a:moveTo>
                  <a:pt x="53" y="126"/>
                </a:moveTo>
                <a:lnTo>
                  <a:pt x="18" y="126"/>
                </a:lnTo>
                <a:lnTo>
                  <a:pt x="18" y="91"/>
                </a:lnTo>
                <a:lnTo>
                  <a:pt x="53" y="91"/>
                </a:lnTo>
                <a:lnTo>
                  <a:pt x="53" y="126"/>
                </a:lnTo>
                <a:close/>
                <a:moveTo>
                  <a:pt x="53" y="55"/>
                </a:moveTo>
                <a:lnTo>
                  <a:pt x="18" y="55"/>
                </a:lnTo>
                <a:lnTo>
                  <a:pt x="18" y="19"/>
                </a:lnTo>
                <a:lnTo>
                  <a:pt x="53" y="19"/>
                </a:lnTo>
                <a:lnTo>
                  <a:pt x="53" y="55"/>
                </a:lnTo>
                <a:close/>
                <a:moveTo>
                  <a:pt x="214" y="269"/>
                </a:moveTo>
                <a:lnTo>
                  <a:pt x="71" y="269"/>
                </a:lnTo>
                <a:lnTo>
                  <a:pt x="71" y="180"/>
                </a:lnTo>
                <a:lnTo>
                  <a:pt x="214" y="180"/>
                </a:lnTo>
                <a:lnTo>
                  <a:pt x="214" y="269"/>
                </a:lnTo>
                <a:close/>
                <a:moveTo>
                  <a:pt x="214" y="162"/>
                </a:moveTo>
                <a:lnTo>
                  <a:pt x="71" y="162"/>
                </a:lnTo>
                <a:lnTo>
                  <a:pt x="71" y="19"/>
                </a:lnTo>
                <a:lnTo>
                  <a:pt x="214" y="19"/>
                </a:lnTo>
                <a:lnTo>
                  <a:pt x="214" y="162"/>
                </a:lnTo>
                <a:close/>
                <a:moveTo>
                  <a:pt x="267" y="269"/>
                </a:moveTo>
                <a:lnTo>
                  <a:pt x="232" y="269"/>
                </a:lnTo>
                <a:lnTo>
                  <a:pt x="232" y="233"/>
                </a:lnTo>
                <a:lnTo>
                  <a:pt x="267" y="233"/>
                </a:lnTo>
                <a:lnTo>
                  <a:pt x="267" y="269"/>
                </a:lnTo>
                <a:close/>
                <a:moveTo>
                  <a:pt x="267" y="198"/>
                </a:moveTo>
                <a:lnTo>
                  <a:pt x="232" y="198"/>
                </a:lnTo>
                <a:lnTo>
                  <a:pt x="232" y="162"/>
                </a:lnTo>
                <a:lnTo>
                  <a:pt x="267" y="162"/>
                </a:lnTo>
                <a:lnTo>
                  <a:pt x="267" y="198"/>
                </a:lnTo>
                <a:close/>
                <a:moveTo>
                  <a:pt x="267" y="126"/>
                </a:moveTo>
                <a:lnTo>
                  <a:pt x="232" y="126"/>
                </a:lnTo>
                <a:lnTo>
                  <a:pt x="232" y="91"/>
                </a:lnTo>
                <a:lnTo>
                  <a:pt x="267" y="91"/>
                </a:lnTo>
                <a:lnTo>
                  <a:pt x="267" y="126"/>
                </a:lnTo>
                <a:close/>
                <a:moveTo>
                  <a:pt x="267" y="55"/>
                </a:moveTo>
                <a:lnTo>
                  <a:pt x="232" y="55"/>
                </a:lnTo>
                <a:lnTo>
                  <a:pt x="232" y="19"/>
                </a:lnTo>
                <a:lnTo>
                  <a:pt x="267" y="19"/>
                </a:lnTo>
                <a:lnTo>
                  <a:pt x="267" y="55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43" name="Group 78"/>
          <p:cNvGrpSpPr/>
          <p:nvPr/>
        </p:nvGrpSpPr>
        <p:grpSpPr>
          <a:xfrm>
            <a:off x="4782120" y="1895011"/>
            <a:ext cx="198288" cy="468685"/>
            <a:chOff x="3405334" y="1535355"/>
            <a:chExt cx="137038" cy="323909"/>
          </a:xfrm>
          <a:solidFill>
            <a:schemeClr val="tx2"/>
          </a:solidFill>
        </p:grpSpPr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3444784" y="1535355"/>
              <a:ext cx="56062" cy="5606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36" y="2"/>
                </a:cxn>
                <a:cxn ang="0">
                  <a:pos x="45" y="7"/>
                </a:cxn>
                <a:cxn ang="0">
                  <a:pos x="51" y="16"/>
                </a:cxn>
                <a:cxn ang="0">
                  <a:pos x="53" y="27"/>
                </a:cxn>
                <a:cxn ang="0">
                  <a:pos x="53" y="27"/>
                </a:cxn>
                <a:cxn ang="0">
                  <a:pos x="51" y="36"/>
                </a:cxn>
                <a:cxn ang="0">
                  <a:pos x="45" y="45"/>
                </a:cxn>
                <a:cxn ang="0">
                  <a:pos x="36" y="51"/>
                </a:cxn>
                <a:cxn ang="0">
                  <a:pos x="25" y="52"/>
                </a:cxn>
                <a:cxn ang="0">
                  <a:pos x="25" y="52"/>
                </a:cxn>
                <a:cxn ang="0">
                  <a:pos x="16" y="51"/>
                </a:cxn>
                <a:cxn ang="0">
                  <a:pos x="7" y="45"/>
                </a:cxn>
                <a:cxn ang="0">
                  <a:pos x="2" y="3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53" h="52">
                  <a:moveTo>
                    <a:pt x="25" y="0"/>
                  </a:moveTo>
                  <a:lnTo>
                    <a:pt x="25" y="0"/>
                  </a:lnTo>
                  <a:lnTo>
                    <a:pt x="36" y="2"/>
                  </a:lnTo>
                  <a:lnTo>
                    <a:pt x="45" y="7"/>
                  </a:lnTo>
                  <a:lnTo>
                    <a:pt x="51" y="16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1" y="36"/>
                  </a:lnTo>
                  <a:lnTo>
                    <a:pt x="45" y="45"/>
                  </a:lnTo>
                  <a:lnTo>
                    <a:pt x="36" y="51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16" y="51"/>
                  </a:lnTo>
                  <a:lnTo>
                    <a:pt x="7" y="45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3405334" y="1603875"/>
              <a:ext cx="137038" cy="255389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54" y="0"/>
                </a:cxn>
                <a:cxn ang="0">
                  <a:pos x="47" y="2"/>
                </a:cxn>
                <a:cxn ang="0">
                  <a:pos x="27" y="11"/>
                </a:cxn>
                <a:cxn ang="0">
                  <a:pos x="11" y="35"/>
                </a:cxn>
                <a:cxn ang="0">
                  <a:pos x="2" y="64"/>
                </a:cxn>
                <a:cxn ang="0">
                  <a:pos x="2" y="94"/>
                </a:cxn>
                <a:cxn ang="0">
                  <a:pos x="4" y="100"/>
                </a:cxn>
                <a:cxn ang="0">
                  <a:pos x="11" y="107"/>
                </a:cxn>
                <a:cxn ang="0">
                  <a:pos x="20" y="107"/>
                </a:cxn>
                <a:cxn ang="0">
                  <a:pos x="27" y="100"/>
                </a:cxn>
                <a:cxn ang="0">
                  <a:pos x="27" y="94"/>
                </a:cxn>
                <a:cxn ang="0">
                  <a:pos x="27" y="69"/>
                </a:cxn>
                <a:cxn ang="0">
                  <a:pos x="35" y="44"/>
                </a:cxn>
                <a:cxn ang="0">
                  <a:pos x="35" y="100"/>
                </a:cxn>
                <a:cxn ang="0">
                  <a:pos x="35" y="102"/>
                </a:cxn>
                <a:cxn ang="0">
                  <a:pos x="35" y="167"/>
                </a:cxn>
                <a:cxn ang="0">
                  <a:pos x="33" y="232"/>
                </a:cxn>
                <a:cxn ang="0">
                  <a:pos x="36" y="243"/>
                </a:cxn>
                <a:cxn ang="0">
                  <a:pos x="47" y="247"/>
                </a:cxn>
                <a:cxn ang="0">
                  <a:pos x="56" y="243"/>
                </a:cxn>
                <a:cxn ang="0">
                  <a:pos x="62" y="232"/>
                </a:cxn>
                <a:cxn ang="0">
                  <a:pos x="64" y="181"/>
                </a:cxn>
                <a:cxn ang="0">
                  <a:pos x="64" y="131"/>
                </a:cxn>
                <a:cxn ang="0">
                  <a:pos x="69" y="131"/>
                </a:cxn>
                <a:cxn ang="0">
                  <a:pos x="71" y="232"/>
                </a:cxn>
                <a:cxn ang="0">
                  <a:pos x="73" y="239"/>
                </a:cxn>
                <a:cxn ang="0">
                  <a:pos x="80" y="247"/>
                </a:cxn>
                <a:cxn ang="0">
                  <a:pos x="91" y="247"/>
                </a:cxn>
                <a:cxn ang="0">
                  <a:pos x="100" y="239"/>
                </a:cxn>
                <a:cxn ang="0">
                  <a:pos x="100" y="232"/>
                </a:cxn>
                <a:cxn ang="0">
                  <a:pos x="98" y="102"/>
                </a:cxn>
                <a:cxn ang="0">
                  <a:pos x="98" y="98"/>
                </a:cxn>
                <a:cxn ang="0">
                  <a:pos x="98" y="42"/>
                </a:cxn>
                <a:cxn ang="0">
                  <a:pos x="103" y="54"/>
                </a:cxn>
                <a:cxn ang="0">
                  <a:pos x="107" y="82"/>
                </a:cxn>
                <a:cxn ang="0">
                  <a:pos x="105" y="94"/>
                </a:cxn>
                <a:cxn ang="0">
                  <a:pos x="109" y="103"/>
                </a:cxn>
                <a:cxn ang="0">
                  <a:pos x="118" y="107"/>
                </a:cxn>
                <a:cxn ang="0">
                  <a:pos x="127" y="103"/>
                </a:cxn>
                <a:cxn ang="0">
                  <a:pos x="132" y="94"/>
                </a:cxn>
                <a:cxn ang="0">
                  <a:pos x="132" y="80"/>
                </a:cxn>
                <a:cxn ang="0">
                  <a:pos x="127" y="49"/>
                </a:cxn>
                <a:cxn ang="0">
                  <a:pos x="114" y="22"/>
                </a:cxn>
                <a:cxn ang="0">
                  <a:pos x="98" y="7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132" h="247">
                  <a:moveTo>
                    <a:pt x="74" y="0"/>
                  </a:moveTo>
                  <a:lnTo>
                    <a:pt x="74" y="0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7" y="2"/>
                  </a:lnTo>
                  <a:lnTo>
                    <a:pt x="40" y="4"/>
                  </a:lnTo>
                  <a:lnTo>
                    <a:pt x="27" y="11"/>
                  </a:lnTo>
                  <a:lnTo>
                    <a:pt x="18" y="22"/>
                  </a:lnTo>
                  <a:lnTo>
                    <a:pt x="11" y="35"/>
                  </a:lnTo>
                  <a:lnTo>
                    <a:pt x="6" y="49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11" y="107"/>
                  </a:lnTo>
                  <a:lnTo>
                    <a:pt x="16" y="107"/>
                  </a:lnTo>
                  <a:lnTo>
                    <a:pt x="20" y="107"/>
                  </a:lnTo>
                  <a:lnTo>
                    <a:pt x="24" y="103"/>
                  </a:lnTo>
                  <a:lnTo>
                    <a:pt x="27" y="100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83"/>
                  </a:lnTo>
                  <a:lnTo>
                    <a:pt x="27" y="69"/>
                  </a:lnTo>
                  <a:lnTo>
                    <a:pt x="29" y="5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100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67"/>
                  </a:lnTo>
                  <a:lnTo>
                    <a:pt x="33" y="232"/>
                  </a:lnTo>
                  <a:lnTo>
                    <a:pt x="33" y="232"/>
                  </a:lnTo>
                  <a:lnTo>
                    <a:pt x="33" y="239"/>
                  </a:lnTo>
                  <a:lnTo>
                    <a:pt x="36" y="243"/>
                  </a:lnTo>
                  <a:lnTo>
                    <a:pt x="42" y="247"/>
                  </a:lnTo>
                  <a:lnTo>
                    <a:pt x="47" y="247"/>
                  </a:lnTo>
                  <a:lnTo>
                    <a:pt x="53" y="247"/>
                  </a:lnTo>
                  <a:lnTo>
                    <a:pt x="56" y="243"/>
                  </a:lnTo>
                  <a:lnTo>
                    <a:pt x="60" y="239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64" y="18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9" y="181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9"/>
                  </a:lnTo>
                  <a:lnTo>
                    <a:pt x="76" y="243"/>
                  </a:lnTo>
                  <a:lnTo>
                    <a:pt x="80" y="247"/>
                  </a:lnTo>
                  <a:lnTo>
                    <a:pt x="85" y="247"/>
                  </a:lnTo>
                  <a:lnTo>
                    <a:pt x="91" y="247"/>
                  </a:lnTo>
                  <a:lnTo>
                    <a:pt x="96" y="243"/>
                  </a:lnTo>
                  <a:lnTo>
                    <a:pt x="100" y="239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98" y="167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3" y="54"/>
                  </a:lnTo>
                  <a:lnTo>
                    <a:pt x="105" y="67"/>
                  </a:lnTo>
                  <a:lnTo>
                    <a:pt x="107" y="82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100"/>
                  </a:lnTo>
                  <a:lnTo>
                    <a:pt x="109" y="103"/>
                  </a:lnTo>
                  <a:lnTo>
                    <a:pt x="113" y="107"/>
                  </a:lnTo>
                  <a:lnTo>
                    <a:pt x="118" y="107"/>
                  </a:lnTo>
                  <a:lnTo>
                    <a:pt x="122" y="107"/>
                  </a:lnTo>
                  <a:lnTo>
                    <a:pt x="127" y="103"/>
                  </a:lnTo>
                  <a:lnTo>
                    <a:pt x="131" y="100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80"/>
                  </a:lnTo>
                  <a:lnTo>
                    <a:pt x="131" y="64"/>
                  </a:lnTo>
                  <a:lnTo>
                    <a:pt x="127" y="49"/>
                  </a:lnTo>
                  <a:lnTo>
                    <a:pt x="122" y="35"/>
                  </a:lnTo>
                  <a:lnTo>
                    <a:pt x="114" y="22"/>
                  </a:lnTo>
                  <a:lnTo>
                    <a:pt x="103" y="11"/>
                  </a:lnTo>
                  <a:lnTo>
                    <a:pt x="98" y="7"/>
                  </a:lnTo>
                  <a:lnTo>
                    <a:pt x="91" y="4"/>
                  </a:lnTo>
                  <a:lnTo>
                    <a:pt x="84" y="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46" name="Freeform 63"/>
          <p:cNvSpPr>
            <a:spLocks noEditPoints="1"/>
          </p:cNvSpPr>
          <p:nvPr/>
        </p:nvSpPr>
        <p:spPr bwMode="auto">
          <a:xfrm>
            <a:off x="5902179" y="1922052"/>
            <a:ext cx="483704" cy="414603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0" y="4"/>
              </a:cxn>
              <a:cxn ang="0">
                <a:pos x="0" y="62"/>
              </a:cxn>
              <a:cxn ang="0">
                <a:pos x="9" y="71"/>
              </a:cxn>
              <a:cxn ang="0">
                <a:pos x="53" y="45"/>
              </a:cxn>
              <a:cxn ang="0">
                <a:pos x="58" y="31"/>
              </a:cxn>
              <a:cxn ang="0">
                <a:pos x="307" y="11"/>
              </a:cxn>
              <a:cxn ang="0">
                <a:pos x="95" y="11"/>
              </a:cxn>
              <a:cxn ang="0">
                <a:pos x="85" y="27"/>
              </a:cxn>
              <a:cxn ang="0">
                <a:pos x="85" y="51"/>
              </a:cxn>
              <a:cxn ang="0">
                <a:pos x="102" y="62"/>
              </a:cxn>
              <a:cxn ang="0">
                <a:pos x="314" y="60"/>
              </a:cxn>
              <a:cxn ang="0">
                <a:pos x="323" y="43"/>
              </a:cxn>
              <a:cxn ang="0">
                <a:pos x="323" y="20"/>
              </a:cxn>
              <a:cxn ang="0">
                <a:pos x="307" y="11"/>
              </a:cxn>
              <a:cxn ang="0">
                <a:pos x="53" y="147"/>
              </a:cxn>
              <a:cxn ang="0">
                <a:pos x="60" y="138"/>
              </a:cxn>
              <a:cxn ang="0">
                <a:pos x="15" y="112"/>
              </a:cxn>
              <a:cxn ang="0">
                <a:pos x="4" y="111"/>
              </a:cxn>
              <a:cxn ang="0">
                <a:pos x="0" y="163"/>
              </a:cxn>
              <a:cxn ang="0">
                <a:pos x="4" y="172"/>
              </a:cxn>
              <a:cxn ang="0">
                <a:pos x="15" y="172"/>
              </a:cxn>
              <a:cxn ang="0">
                <a:pos x="102" y="112"/>
              </a:cxn>
              <a:cxn ang="0">
                <a:pos x="85" y="123"/>
              </a:cxn>
              <a:cxn ang="0">
                <a:pos x="85" y="147"/>
              </a:cxn>
              <a:cxn ang="0">
                <a:pos x="95" y="163"/>
              </a:cxn>
              <a:cxn ang="0">
                <a:pos x="307" y="163"/>
              </a:cxn>
              <a:cxn ang="0">
                <a:pos x="323" y="154"/>
              </a:cxn>
              <a:cxn ang="0">
                <a:pos x="323" y="129"/>
              </a:cxn>
              <a:cxn ang="0">
                <a:pos x="314" y="114"/>
              </a:cxn>
              <a:cxn ang="0">
                <a:pos x="53" y="232"/>
              </a:cxn>
              <a:cxn ang="0">
                <a:pos x="9" y="205"/>
              </a:cxn>
              <a:cxn ang="0">
                <a:pos x="0" y="214"/>
              </a:cxn>
              <a:cxn ang="0">
                <a:pos x="0" y="272"/>
              </a:cxn>
              <a:cxn ang="0">
                <a:pos x="15" y="274"/>
              </a:cxn>
              <a:cxn ang="0">
                <a:pos x="58" y="245"/>
              </a:cxn>
              <a:cxn ang="0">
                <a:pos x="53" y="232"/>
              </a:cxn>
              <a:cxn ang="0">
                <a:pos x="102" y="214"/>
              </a:cxn>
              <a:cxn ang="0">
                <a:pos x="91" y="219"/>
              </a:cxn>
              <a:cxn ang="0">
                <a:pos x="85" y="248"/>
              </a:cxn>
              <a:cxn ang="0">
                <a:pos x="91" y="261"/>
              </a:cxn>
              <a:cxn ang="0">
                <a:pos x="307" y="266"/>
              </a:cxn>
              <a:cxn ang="0">
                <a:pos x="319" y="261"/>
              </a:cxn>
              <a:cxn ang="0">
                <a:pos x="323" y="232"/>
              </a:cxn>
              <a:cxn ang="0">
                <a:pos x="319" y="219"/>
              </a:cxn>
              <a:cxn ang="0">
                <a:pos x="307" y="214"/>
              </a:cxn>
            </a:cxnLst>
            <a:rect l="0" t="0" r="r" b="b"/>
            <a:pathLst>
              <a:path w="323" h="275">
                <a:moveTo>
                  <a:pt x="53" y="27"/>
                </a:moveTo>
                <a:lnTo>
                  <a:pt x="15" y="2"/>
                </a:lnTo>
                <a:lnTo>
                  <a:pt x="15" y="2"/>
                </a:lnTo>
                <a:lnTo>
                  <a:pt x="9" y="0"/>
                </a:lnTo>
                <a:lnTo>
                  <a:pt x="4" y="0"/>
                </a:lnTo>
                <a:lnTo>
                  <a:pt x="0" y="4"/>
                </a:lnTo>
                <a:lnTo>
                  <a:pt x="0" y="11"/>
                </a:lnTo>
                <a:lnTo>
                  <a:pt x="0" y="62"/>
                </a:lnTo>
                <a:lnTo>
                  <a:pt x="0" y="62"/>
                </a:lnTo>
                <a:lnTo>
                  <a:pt x="0" y="67"/>
                </a:lnTo>
                <a:lnTo>
                  <a:pt x="4" y="71"/>
                </a:lnTo>
                <a:lnTo>
                  <a:pt x="9" y="71"/>
                </a:lnTo>
                <a:lnTo>
                  <a:pt x="15" y="69"/>
                </a:lnTo>
                <a:lnTo>
                  <a:pt x="53" y="45"/>
                </a:lnTo>
                <a:lnTo>
                  <a:pt x="53" y="45"/>
                </a:lnTo>
                <a:lnTo>
                  <a:pt x="58" y="40"/>
                </a:lnTo>
                <a:lnTo>
                  <a:pt x="60" y="36"/>
                </a:lnTo>
                <a:lnTo>
                  <a:pt x="58" y="31"/>
                </a:lnTo>
                <a:lnTo>
                  <a:pt x="53" y="27"/>
                </a:lnTo>
                <a:lnTo>
                  <a:pt x="53" y="27"/>
                </a:lnTo>
                <a:close/>
                <a:moveTo>
                  <a:pt x="307" y="11"/>
                </a:moveTo>
                <a:lnTo>
                  <a:pt x="102" y="11"/>
                </a:lnTo>
                <a:lnTo>
                  <a:pt x="102" y="11"/>
                </a:lnTo>
                <a:lnTo>
                  <a:pt x="95" y="11"/>
                </a:lnTo>
                <a:lnTo>
                  <a:pt x="91" y="14"/>
                </a:lnTo>
                <a:lnTo>
                  <a:pt x="85" y="20"/>
                </a:lnTo>
                <a:lnTo>
                  <a:pt x="85" y="27"/>
                </a:lnTo>
                <a:lnTo>
                  <a:pt x="85" y="43"/>
                </a:lnTo>
                <a:lnTo>
                  <a:pt x="85" y="43"/>
                </a:lnTo>
                <a:lnTo>
                  <a:pt x="85" y="51"/>
                </a:lnTo>
                <a:lnTo>
                  <a:pt x="91" y="56"/>
                </a:lnTo>
                <a:lnTo>
                  <a:pt x="95" y="60"/>
                </a:lnTo>
                <a:lnTo>
                  <a:pt x="102" y="62"/>
                </a:lnTo>
                <a:lnTo>
                  <a:pt x="307" y="62"/>
                </a:lnTo>
                <a:lnTo>
                  <a:pt x="307" y="62"/>
                </a:lnTo>
                <a:lnTo>
                  <a:pt x="314" y="60"/>
                </a:lnTo>
                <a:lnTo>
                  <a:pt x="319" y="56"/>
                </a:lnTo>
                <a:lnTo>
                  <a:pt x="323" y="51"/>
                </a:lnTo>
                <a:lnTo>
                  <a:pt x="323" y="43"/>
                </a:lnTo>
                <a:lnTo>
                  <a:pt x="323" y="27"/>
                </a:lnTo>
                <a:lnTo>
                  <a:pt x="323" y="27"/>
                </a:lnTo>
                <a:lnTo>
                  <a:pt x="323" y="20"/>
                </a:lnTo>
                <a:lnTo>
                  <a:pt x="319" y="14"/>
                </a:lnTo>
                <a:lnTo>
                  <a:pt x="314" y="11"/>
                </a:lnTo>
                <a:lnTo>
                  <a:pt x="307" y="11"/>
                </a:lnTo>
                <a:lnTo>
                  <a:pt x="307" y="11"/>
                </a:lnTo>
                <a:close/>
                <a:moveTo>
                  <a:pt x="15" y="172"/>
                </a:moveTo>
                <a:lnTo>
                  <a:pt x="53" y="147"/>
                </a:lnTo>
                <a:lnTo>
                  <a:pt x="53" y="147"/>
                </a:lnTo>
                <a:lnTo>
                  <a:pt x="58" y="143"/>
                </a:lnTo>
                <a:lnTo>
                  <a:pt x="60" y="138"/>
                </a:lnTo>
                <a:lnTo>
                  <a:pt x="58" y="134"/>
                </a:lnTo>
                <a:lnTo>
                  <a:pt x="53" y="130"/>
                </a:lnTo>
                <a:lnTo>
                  <a:pt x="15" y="112"/>
                </a:lnTo>
                <a:lnTo>
                  <a:pt x="15" y="112"/>
                </a:lnTo>
                <a:lnTo>
                  <a:pt x="9" y="111"/>
                </a:lnTo>
                <a:lnTo>
                  <a:pt x="4" y="111"/>
                </a:lnTo>
                <a:lnTo>
                  <a:pt x="0" y="114"/>
                </a:lnTo>
                <a:lnTo>
                  <a:pt x="0" y="121"/>
                </a:lnTo>
                <a:lnTo>
                  <a:pt x="0" y="163"/>
                </a:lnTo>
                <a:lnTo>
                  <a:pt x="0" y="163"/>
                </a:lnTo>
                <a:lnTo>
                  <a:pt x="0" y="170"/>
                </a:lnTo>
                <a:lnTo>
                  <a:pt x="4" y="172"/>
                </a:lnTo>
                <a:lnTo>
                  <a:pt x="9" y="174"/>
                </a:lnTo>
                <a:lnTo>
                  <a:pt x="15" y="172"/>
                </a:lnTo>
                <a:lnTo>
                  <a:pt x="15" y="172"/>
                </a:lnTo>
                <a:close/>
                <a:moveTo>
                  <a:pt x="307" y="112"/>
                </a:moveTo>
                <a:lnTo>
                  <a:pt x="102" y="112"/>
                </a:lnTo>
                <a:lnTo>
                  <a:pt x="102" y="112"/>
                </a:lnTo>
                <a:lnTo>
                  <a:pt x="95" y="114"/>
                </a:lnTo>
                <a:lnTo>
                  <a:pt x="91" y="118"/>
                </a:lnTo>
                <a:lnTo>
                  <a:pt x="85" y="123"/>
                </a:lnTo>
                <a:lnTo>
                  <a:pt x="85" y="129"/>
                </a:lnTo>
                <a:lnTo>
                  <a:pt x="85" y="147"/>
                </a:lnTo>
                <a:lnTo>
                  <a:pt x="85" y="147"/>
                </a:lnTo>
                <a:lnTo>
                  <a:pt x="85" y="154"/>
                </a:lnTo>
                <a:lnTo>
                  <a:pt x="91" y="159"/>
                </a:lnTo>
                <a:lnTo>
                  <a:pt x="95" y="163"/>
                </a:lnTo>
                <a:lnTo>
                  <a:pt x="102" y="163"/>
                </a:lnTo>
                <a:lnTo>
                  <a:pt x="307" y="163"/>
                </a:lnTo>
                <a:lnTo>
                  <a:pt x="307" y="163"/>
                </a:lnTo>
                <a:lnTo>
                  <a:pt x="314" y="163"/>
                </a:lnTo>
                <a:lnTo>
                  <a:pt x="319" y="159"/>
                </a:lnTo>
                <a:lnTo>
                  <a:pt x="323" y="154"/>
                </a:lnTo>
                <a:lnTo>
                  <a:pt x="323" y="147"/>
                </a:lnTo>
                <a:lnTo>
                  <a:pt x="323" y="129"/>
                </a:lnTo>
                <a:lnTo>
                  <a:pt x="323" y="129"/>
                </a:lnTo>
                <a:lnTo>
                  <a:pt x="323" y="123"/>
                </a:lnTo>
                <a:lnTo>
                  <a:pt x="319" y="118"/>
                </a:lnTo>
                <a:lnTo>
                  <a:pt x="314" y="114"/>
                </a:lnTo>
                <a:lnTo>
                  <a:pt x="307" y="112"/>
                </a:lnTo>
                <a:lnTo>
                  <a:pt x="307" y="112"/>
                </a:lnTo>
                <a:close/>
                <a:moveTo>
                  <a:pt x="53" y="232"/>
                </a:moveTo>
                <a:lnTo>
                  <a:pt x="15" y="207"/>
                </a:lnTo>
                <a:lnTo>
                  <a:pt x="15" y="207"/>
                </a:lnTo>
                <a:lnTo>
                  <a:pt x="9" y="205"/>
                </a:lnTo>
                <a:lnTo>
                  <a:pt x="4" y="205"/>
                </a:lnTo>
                <a:lnTo>
                  <a:pt x="0" y="208"/>
                </a:lnTo>
                <a:lnTo>
                  <a:pt x="0" y="214"/>
                </a:lnTo>
                <a:lnTo>
                  <a:pt x="0" y="266"/>
                </a:lnTo>
                <a:lnTo>
                  <a:pt x="0" y="266"/>
                </a:lnTo>
                <a:lnTo>
                  <a:pt x="0" y="272"/>
                </a:lnTo>
                <a:lnTo>
                  <a:pt x="4" y="275"/>
                </a:lnTo>
                <a:lnTo>
                  <a:pt x="9" y="275"/>
                </a:lnTo>
                <a:lnTo>
                  <a:pt x="15" y="274"/>
                </a:lnTo>
                <a:lnTo>
                  <a:pt x="53" y="250"/>
                </a:lnTo>
                <a:lnTo>
                  <a:pt x="53" y="250"/>
                </a:lnTo>
                <a:lnTo>
                  <a:pt x="58" y="245"/>
                </a:lnTo>
                <a:lnTo>
                  <a:pt x="60" y="241"/>
                </a:lnTo>
                <a:lnTo>
                  <a:pt x="58" y="236"/>
                </a:lnTo>
                <a:lnTo>
                  <a:pt x="53" y="232"/>
                </a:lnTo>
                <a:lnTo>
                  <a:pt x="53" y="232"/>
                </a:lnTo>
                <a:close/>
                <a:moveTo>
                  <a:pt x="307" y="214"/>
                </a:moveTo>
                <a:lnTo>
                  <a:pt x="102" y="214"/>
                </a:lnTo>
                <a:lnTo>
                  <a:pt x="102" y="214"/>
                </a:lnTo>
                <a:lnTo>
                  <a:pt x="95" y="216"/>
                </a:lnTo>
                <a:lnTo>
                  <a:pt x="91" y="219"/>
                </a:lnTo>
                <a:lnTo>
                  <a:pt x="85" y="225"/>
                </a:lnTo>
                <a:lnTo>
                  <a:pt x="85" y="232"/>
                </a:lnTo>
                <a:lnTo>
                  <a:pt x="85" y="248"/>
                </a:lnTo>
                <a:lnTo>
                  <a:pt x="85" y="248"/>
                </a:lnTo>
                <a:lnTo>
                  <a:pt x="85" y="256"/>
                </a:lnTo>
                <a:lnTo>
                  <a:pt x="91" y="261"/>
                </a:lnTo>
                <a:lnTo>
                  <a:pt x="95" y="265"/>
                </a:lnTo>
                <a:lnTo>
                  <a:pt x="102" y="266"/>
                </a:lnTo>
                <a:lnTo>
                  <a:pt x="307" y="266"/>
                </a:lnTo>
                <a:lnTo>
                  <a:pt x="307" y="266"/>
                </a:lnTo>
                <a:lnTo>
                  <a:pt x="314" y="265"/>
                </a:lnTo>
                <a:lnTo>
                  <a:pt x="319" y="261"/>
                </a:lnTo>
                <a:lnTo>
                  <a:pt x="323" y="256"/>
                </a:lnTo>
                <a:lnTo>
                  <a:pt x="323" y="248"/>
                </a:lnTo>
                <a:lnTo>
                  <a:pt x="323" y="232"/>
                </a:lnTo>
                <a:lnTo>
                  <a:pt x="323" y="232"/>
                </a:lnTo>
                <a:lnTo>
                  <a:pt x="323" y="225"/>
                </a:lnTo>
                <a:lnTo>
                  <a:pt x="319" y="219"/>
                </a:lnTo>
                <a:lnTo>
                  <a:pt x="314" y="216"/>
                </a:lnTo>
                <a:lnTo>
                  <a:pt x="307" y="214"/>
                </a:lnTo>
                <a:lnTo>
                  <a:pt x="307" y="21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47" name="Freeform 69"/>
          <p:cNvSpPr>
            <a:spLocks noEditPoints="1"/>
          </p:cNvSpPr>
          <p:nvPr/>
        </p:nvSpPr>
        <p:spPr bwMode="auto">
          <a:xfrm>
            <a:off x="1070079" y="915573"/>
            <a:ext cx="309451" cy="453661"/>
          </a:xfrm>
          <a:custGeom>
            <a:avLst/>
            <a:gdLst/>
            <a:ahLst/>
            <a:cxnLst>
              <a:cxn ang="0">
                <a:pos x="180" y="76"/>
              </a:cxn>
              <a:cxn ang="0">
                <a:pos x="167" y="34"/>
              </a:cxn>
              <a:cxn ang="0">
                <a:pos x="133" y="7"/>
              </a:cxn>
              <a:cxn ang="0">
                <a:pos x="104" y="0"/>
              </a:cxn>
              <a:cxn ang="0">
                <a:pos x="62" y="14"/>
              </a:cxn>
              <a:cxn ang="0">
                <a:pos x="35" y="47"/>
              </a:cxn>
              <a:cxn ang="0">
                <a:pos x="27" y="132"/>
              </a:cxn>
              <a:cxn ang="0">
                <a:pos x="17" y="136"/>
              </a:cxn>
              <a:cxn ang="0">
                <a:pos x="0" y="156"/>
              </a:cxn>
              <a:cxn ang="0">
                <a:pos x="0" y="276"/>
              </a:cxn>
              <a:cxn ang="0">
                <a:pos x="8" y="295"/>
              </a:cxn>
              <a:cxn ang="0">
                <a:pos x="27" y="303"/>
              </a:cxn>
              <a:cxn ang="0">
                <a:pos x="185" y="303"/>
              </a:cxn>
              <a:cxn ang="0">
                <a:pos x="205" y="286"/>
              </a:cxn>
              <a:cxn ang="0">
                <a:pos x="207" y="161"/>
              </a:cxn>
              <a:cxn ang="0">
                <a:pos x="205" y="150"/>
              </a:cxn>
              <a:cxn ang="0">
                <a:pos x="185" y="134"/>
              </a:cxn>
              <a:cxn ang="0">
                <a:pos x="47" y="76"/>
              </a:cxn>
              <a:cxn ang="0">
                <a:pos x="51" y="54"/>
              </a:cxn>
              <a:cxn ang="0">
                <a:pos x="71" y="29"/>
              </a:cxn>
              <a:cxn ang="0">
                <a:pos x="104" y="20"/>
              </a:cxn>
              <a:cxn ang="0">
                <a:pos x="125" y="24"/>
              </a:cxn>
              <a:cxn ang="0">
                <a:pos x="151" y="45"/>
              </a:cxn>
              <a:cxn ang="0">
                <a:pos x="160" y="76"/>
              </a:cxn>
              <a:cxn ang="0">
                <a:pos x="47" y="76"/>
              </a:cxn>
              <a:cxn ang="0">
                <a:pos x="187" y="279"/>
              </a:cxn>
              <a:cxn ang="0">
                <a:pos x="180" y="285"/>
              </a:cxn>
              <a:cxn ang="0">
                <a:pos x="24" y="283"/>
              </a:cxn>
              <a:cxn ang="0">
                <a:pos x="18" y="276"/>
              </a:cxn>
              <a:cxn ang="0">
                <a:pos x="18" y="158"/>
              </a:cxn>
              <a:cxn ang="0">
                <a:pos x="27" y="152"/>
              </a:cxn>
              <a:cxn ang="0">
                <a:pos x="183" y="152"/>
              </a:cxn>
              <a:cxn ang="0">
                <a:pos x="189" y="161"/>
              </a:cxn>
              <a:cxn ang="0">
                <a:pos x="113" y="190"/>
              </a:cxn>
              <a:cxn ang="0">
                <a:pos x="111" y="183"/>
              </a:cxn>
              <a:cxn ang="0">
                <a:pos x="104" y="179"/>
              </a:cxn>
              <a:cxn ang="0">
                <a:pos x="95" y="187"/>
              </a:cxn>
              <a:cxn ang="0">
                <a:pos x="95" y="212"/>
              </a:cxn>
              <a:cxn ang="0">
                <a:pos x="85" y="223"/>
              </a:cxn>
              <a:cxn ang="0">
                <a:pos x="85" y="236"/>
              </a:cxn>
              <a:cxn ang="0">
                <a:pos x="104" y="246"/>
              </a:cxn>
              <a:cxn ang="0">
                <a:pos x="116" y="241"/>
              </a:cxn>
              <a:cxn ang="0">
                <a:pos x="122" y="228"/>
              </a:cxn>
              <a:cxn ang="0">
                <a:pos x="116" y="214"/>
              </a:cxn>
            </a:cxnLst>
            <a:rect l="0" t="0" r="r" b="b"/>
            <a:pathLst>
              <a:path w="207" h="303">
                <a:moveTo>
                  <a:pt x="180" y="132"/>
                </a:moveTo>
                <a:lnTo>
                  <a:pt x="180" y="76"/>
                </a:lnTo>
                <a:lnTo>
                  <a:pt x="180" y="76"/>
                </a:lnTo>
                <a:lnTo>
                  <a:pt x="178" y="62"/>
                </a:lnTo>
                <a:lnTo>
                  <a:pt x="172" y="47"/>
                </a:lnTo>
                <a:lnTo>
                  <a:pt x="167" y="34"/>
                </a:lnTo>
                <a:lnTo>
                  <a:pt x="156" y="24"/>
                </a:lnTo>
                <a:lnTo>
                  <a:pt x="145" y="14"/>
                </a:lnTo>
                <a:lnTo>
                  <a:pt x="133" y="7"/>
                </a:lnTo>
                <a:lnTo>
                  <a:pt x="118" y="2"/>
                </a:lnTo>
                <a:lnTo>
                  <a:pt x="104" y="0"/>
                </a:lnTo>
                <a:lnTo>
                  <a:pt x="104" y="0"/>
                </a:lnTo>
                <a:lnTo>
                  <a:pt x="89" y="2"/>
                </a:lnTo>
                <a:lnTo>
                  <a:pt x="75" y="7"/>
                </a:lnTo>
                <a:lnTo>
                  <a:pt x="62" y="14"/>
                </a:lnTo>
                <a:lnTo>
                  <a:pt x="49" y="24"/>
                </a:lnTo>
                <a:lnTo>
                  <a:pt x="40" y="34"/>
                </a:lnTo>
                <a:lnTo>
                  <a:pt x="35" y="47"/>
                </a:lnTo>
                <a:lnTo>
                  <a:pt x="29" y="62"/>
                </a:lnTo>
                <a:lnTo>
                  <a:pt x="27" y="76"/>
                </a:lnTo>
                <a:lnTo>
                  <a:pt x="27" y="132"/>
                </a:lnTo>
                <a:lnTo>
                  <a:pt x="27" y="132"/>
                </a:lnTo>
                <a:lnTo>
                  <a:pt x="22" y="134"/>
                </a:lnTo>
                <a:lnTo>
                  <a:pt x="17" y="136"/>
                </a:lnTo>
                <a:lnTo>
                  <a:pt x="8" y="141"/>
                </a:lnTo>
                <a:lnTo>
                  <a:pt x="2" y="150"/>
                </a:lnTo>
                <a:lnTo>
                  <a:pt x="0" y="156"/>
                </a:lnTo>
                <a:lnTo>
                  <a:pt x="0" y="161"/>
                </a:lnTo>
                <a:lnTo>
                  <a:pt x="0" y="276"/>
                </a:lnTo>
                <a:lnTo>
                  <a:pt x="0" y="276"/>
                </a:lnTo>
                <a:lnTo>
                  <a:pt x="0" y="281"/>
                </a:lnTo>
                <a:lnTo>
                  <a:pt x="2" y="286"/>
                </a:lnTo>
                <a:lnTo>
                  <a:pt x="8" y="295"/>
                </a:lnTo>
                <a:lnTo>
                  <a:pt x="17" y="301"/>
                </a:lnTo>
                <a:lnTo>
                  <a:pt x="22" y="303"/>
                </a:lnTo>
                <a:lnTo>
                  <a:pt x="27" y="303"/>
                </a:lnTo>
                <a:lnTo>
                  <a:pt x="180" y="303"/>
                </a:lnTo>
                <a:lnTo>
                  <a:pt x="180" y="303"/>
                </a:lnTo>
                <a:lnTo>
                  <a:pt x="185" y="303"/>
                </a:lnTo>
                <a:lnTo>
                  <a:pt x="191" y="301"/>
                </a:lnTo>
                <a:lnTo>
                  <a:pt x="200" y="295"/>
                </a:lnTo>
                <a:lnTo>
                  <a:pt x="205" y="286"/>
                </a:lnTo>
                <a:lnTo>
                  <a:pt x="207" y="281"/>
                </a:lnTo>
                <a:lnTo>
                  <a:pt x="207" y="276"/>
                </a:lnTo>
                <a:lnTo>
                  <a:pt x="207" y="161"/>
                </a:lnTo>
                <a:lnTo>
                  <a:pt x="207" y="161"/>
                </a:lnTo>
                <a:lnTo>
                  <a:pt x="207" y="156"/>
                </a:lnTo>
                <a:lnTo>
                  <a:pt x="205" y="150"/>
                </a:lnTo>
                <a:lnTo>
                  <a:pt x="200" y="141"/>
                </a:lnTo>
                <a:lnTo>
                  <a:pt x="191" y="136"/>
                </a:lnTo>
                <a:lnTo>
                  <a:pt x="185" y="134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47" y="76"/>
                </a:moveTo>
                <a:lnTo>
                  <a:pt x="47" y="76"/>
                </a:lnTo>
                <a:lnTo>
                  <a:pt x="47" y="65"/>
                </a:lnTo>
                <a:lnTo>
                  <a:pt x="51" y="54"/>
                </a:lnTo>
                <a:lnTo>
                  <a:pt x="56" y="45"/>
                </a:lnTo>
                <a:lnTo>
                  <a:pt x="64" y="36"/>
                </a:lnTo>
                <a:lnTo>
                  <a:pt x="71" y="29"/>
                </a:lnTo>
                <a:lnTo>
                  <a:pt x="82" y="24"/>
                </a:lnTo>
                <a:lnTo>
                  <a:pt x="93" y="20"/>
                </a:lnTo>
                <a:lnTo>
                  <a:pt x="104" y="20"/>
                </a:lnTo>
                <a:lnTo>
                  <a:pt x="104" y="20"/>
                </a:lnTo>
                <a:lnTo>
                  <a:pt x="114" y="20"/>
                </a:lnTo>
                <a:lnTo>
                  <a:pt x="125" y="24"/>
                </a:lnTo>
                <a:lnTo>
                  <a:pt x="134" y="29"/>
                </a:lnTo>
                <a:lnTo>
                  <a:pt x="143" y="36"/>
                </a:lnTo>
                <a:lnTo>
                  <a:pt x="151" y="45"/>
                </a:lnTo>
                <a:lnTo>
                  <a:pt x="156" y="54"/>
                </a:lnTo>
                <a:lnTo>
                  <a:pt x="160" y="65"/>
                </a:lnTo>
                <a:lnTo>
                  <a:pt x="160" y="76"/>
                </a:lnTo>
                <a:lnTo>
                  <a:pt x="160" y="132"/>
                </a:lnTo>
                <a:lnTo>
                  <a:pt x="47" y="132"/>
                </a:lnTo>
                <a:lnTo>
                  <a:pt x="47" y="76"/>
                </a:lnTo>
                <a:close/>
                <a:moveTo>
                  <a:pt x="189" y="276"/>
                </a:moveTo>
                <a:lnTo>
                  <a:pt x="189" y="276"/>
                </a:lnTo>
                <a:lnTo>
                  <a:pt x="187" y="279"/>
                </a:lnTo>
                <a:lnTo>
                  <a:pt x="185" y="281"/>
                </a:lnTo>
                <a:lnTo>
                  <a:pt x="183" y="283"/>
                </a:lnTo>
                <a:lnTo>
                  <a:pt x="180" y="285"/>
                </a:lnTo>
                <a:lnTo>
                  <a:pt x="27" y="285"/>
                </a:lnTo>
                <a:lnTo>
                  <a:pt x="27" y="285"/>
                </a:lnTo>
                <a:lnTo>
                  <a:pt x="24" y="283"/>
                </a:lnTo>
                <a:lnTo>
                  <a:pt x="22" y="281"/>
                </a:lnTo>
                <a:lnTo>
                  <a:pt x="18" y="279"/>
                </a:lnTo>
                <a:lnTo>
                  <a:pt x="18" y="276"/>
                </a:lnTo>
                <a:lnTo>
                  <a:pt x="18" y="161"/>
                </a:lnTo>
                <a:lnTo>
                  <a:pt x="18" y="161"/>
                </a:lnTo>
                <a:lnTo>
                  <a:pt x="18" y="158"/>
                </a:lnTo>
                <a:lnTo>
                  <a:pt x="22" y="154"/>
                </a:lnTo>
                <a:lnTo>
                  <a:pt x="24" y="152"/>
                </a:lnTo>
                <a:lnTo>
                  <a:pt x="27" y="152"/>
                </a:lnTo>
                <a:lnTo>
                  <a:pt x="180" y="152"/>
                </a:lnTo>
                <a:lnTo>
                  <a:pt x="180" y="152"/>
                </a:lnTo>
                <a:lnTo>
                  <a:pt x="183" y="152"/>
                </a:lnTo>
                <a:lnTo>
                  <a:pt x="185" y="154"/>
                </a:lnTo>
                <a:lnTo>
                  <a:pt x="187" y="158"/>
                </a:lnTo>
                <a:lnTo>
                  <a:pt x="189" y="161"/>
                </a:lnTo>
                <a:lnTo>
                  <a:pt x="189" y="276"/>
                </a:lnTo>
                <a:close/>
                <a:moveTo>
                  <a:pt x="113" y="212"/>
                </a:moveTo>
                <a:lnTo>
                  <a:pt x="113" y="190"/>
                </a:lnTo>
                <a:lnTo>
                  <a:pt x="113" y="190"/>
                </a:lnTo>
                <a:lnTo>
                  <a:pt x="113" y="187"/>
                </a:lnTo>
                <a:lnTo>
                  <a:pt x="111" y="183"/>
                </a:lnTo>
                <a:lnTo>
                  <a:pt x="107" y="181"/>
                </a:lnTo>
                <a:lnTo>
                  <a:pt x="104" y="179"/>
                </a:lnTo>
                <a:lnTo>
                  <a:pt x="104" y="179"/>
                </a:lnTo>
                <a:lnTo>
                  <a:pt x="100" y="181"/>
                </a:lnTo>
                <a:lnTo>
                  <a:pt x="96" y="183"/>
                </a:lnTo>
                <a:lnTo>
                  <a:pt x="95" y="187"/>
                </a:lnTo>
                <a:lnTo>
                  <a:pt x="95" y="190"/>
                </a:lnTo>
                <a:lnTo>
                  <a:pt x="95" y="212"/>
                </a:lnTo>
                <a:lnTo>
                  <a:pt x="95" y="212"/>
                </a:lnTo>
                <a:lnTo>
                  <a:pt x="91" y="214"/>
                </a:lnTo>
                <a:lnTo>
                  <a:pt x="87" y="217"/>
                </a:lnTo>
                <a:lnTo>
                  <a:pt x="85" y="223"/>
                </a:lnTo>
                <a:lnTo>
                  <a:pt x="85" y="228"/>
                </a:lnTo>
                <a:lnTo>
                  <a:pt x="85" y="228"/>
                </a:lnTo>
                <a:lnTo>
                  <a:pt x="85" y="236"/>
                </a:lnTo>
                <a:lnTo>
                  <a:pt x="91" y="241"/>
                </a:lnTo>
                <a:lnTo>
                  <a:pt x="96" y="245"/>
                </a:lnTo>
                <a:lnTo>
                  <a:pt x="104" y="246"/>
                </a:lnTo>
                <a:lnTo>
                  <a:pt x="104" y="246"/>
                </a:lnTo>
                <a:lnTo>
                  <a:pt x="111" y="245"/>
                </a:lnTo>
                <a:lnTo>
                  <a:pt x="116" y="241"/>
                </a:lnTo>
                <a:lnTo>
                  <a:pt x="122" y="236"/>
                </a:lnTo>
                <a:lnTo>
                  <a:pt x="122" y="228"/>
                </a:lnTo>
                <a:lnTo>
                  <a:pt x="122" y="228"/>
                </a:lnTo>
                <a:lnTo>
                  <a:pt x="122" y="223"/>
                </a:lnTo>
                <a:lnTo>
                  <a:pt x="120" y="217"/>
                </a:lnTo>
                <a:lnTo>
                  <a:pt x="116" y="214"/>
                </a:lnTo>
                <a:lnTo>
                  <a:pt x="113" y="212"/>
                </a:lnTo>
                <a:lnTo>
                  <a:pt x="113" y="21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48" name="Freeform 70"/>
          <p:cNvSpPr>
            <a:spLocks noEditPoints="1"/>
          </p:cNvSpPr>
          <p:nvPr/>
        </p:nvSpPr>
        <p:spPr bwMode="auto">
          <a:xfrm>
            <a:off x="2157008" y="915573"/>
            <a:ext cx="456661" cy="453661"/>
          </a:xfrm>
          <a:custGeom>
            <a:avLst/>
            <a:gdLst/>
            <a:ahLst/>
            <a:cxnLst>
              <a:cxn ang="0">
                <a:pos x="150" y="0"/>
              </a:cxn>
              <a:cxn ang="0">
                <a:pos x="119" y="4"/>
              </a:cxn>
              <a:cxn ang="0">
                <a:pos x="92" y="13"/>
              </a:cxn>
              <a:cxn ang="0">
                <a:pos x="67" y="27"/>
              </a:cxn>
              <a:cxn ang="0">
                <a:pos x="43" y="45"/>
              </a:cxn>
              <a:cxn ang="0">
                <a:pos x="25" y="67"/>
              </a:cxn>
              <a:cxn ang="0">
                <a:pos x="11" y="92"/>
              </a:cxn>
              <a:cxn ang="0">
                <a:pos x="2" y="121"/>
              </a:cxn>
              <a:cxn ang="0">
                <a:pos x="0" y="152"/>
              </a:cxn>
              <a:cxn ang="0">
                <a:pos x="0" y="167"/>
              </a:cxn>
              <a:cxn ang="0">
                <a:pos x="5" y="198"/>
              </a:cxn>
              <a:cxn ang="0">
                <a:pos x="18" y="225"/>
              </a:cxn>
              <a:cxn ang="0">
                <a:pos x="34" y="248"/>
              </a:cxn>
              <a:cxn ang="0">
                <a:pos x="54" y="268"/>
              </a:cxn>
              <a:cxn ang="0">
                <a:pos x="78" y="285"/>
              </a:cxn>
              <a:cxn ang="0">
                <a:pos x="105" y="295"/>
              </a:cxn>
              <a:cxn ang="0">
                <a:pos x="136" y="303"/>
              </a:cxn>
              <a:cxn ang="0">
                <a:pos x="150" y="303"/>
              </a:cxn>
              <a:cxn ang="0">
                <a:pos x="181" y="301"/>
              </a:cxn>
              <a:cxn ang="0">
                <a:pos x="210" y="292"/>
              </a:cxn>
              <a:cxn ang="0">
                <a:pos x="235" y="277"/>
              </a:cxn>
              <a:cxn ang="0">
                <a:pos x="257" y="259"/>
              </a:cxn>
              <a:cxn ang="0">
                <a:pos x="275" y="236"/>
              </a:cxn>
              <a:cxn ang="0">
                <a:pos x="290" y="210"/>
              </a:cxn>
              <a:cxn ang="0">
                <a:pos x="299" y="183"/>
              </a:cxn>
              <a:cxn ang="0">
                <a:pos x="302" y="152"/>
              </a:cxn>
              <a:cxn ang="0">
                <a:pos x="301" y="136"/>
              </a:cxn>
              <a:cxn ang="0">
                <a:pos x="295" y="107"/>
              </a:cxn>
              <a:cxn ang="0">
                <a:pos x="283" y="80"/>
              </a:cxn>
              <a:cxn ang="0">
                <a:pos x="268" y="56"/>
              </a:cxn>
              <a:cxn ang="0">
                <a:pos x="246" y="34"/>
              </a:cxn>
              <a:cxn ang="0">
                <a:pos x="223" y="18"/>
              </a:cxn>
              <a:cxn ang="0">
                <a:pos x="196" y="7"/>
              </a:cxn>
              <a:cxn ang="0">
                <a:pos x="167" y="2"/>
              </a:cxn>
              <a:cxn ang="0">
                <a:pos x="150" y="0"/>
              </a:cxn>
              <a:cxn ang="0">
                <a:pos x="94" y="227"/>
              </a:cxn>
              <a:cxn ang="0">
                <a:pos x="94" y="76"/>
              </a:cxn>
              <a:cxn ang="0">
                <a:pos x="132" y="227"/>
              </a:cxn>
              <a:cxn ang="0">
                <a:pos x="170" y="227"/>
              </a:cxn>
              <a:cxn ang="0">
                <a:pos x="170" y="76"/>
              </a:cxn>
              <a:cxn ang="0">
                <a:pos x="206" y="227"/>
              </a:cxn>
            </a:cxnLst>
            <a:rect l="0" t="0" r="r" b="b"/>
            <a:pathLst>
              <a:path w="302" h="303">
                <a:moveTo>
                  <a:pt x="150" y="0"/>
                </a:moveTo>
                <a:lnTo>
                  <a:pt x="150" y="0"/>
                </a:lnTo>
                <a:lnTo>
                  <a:pt x="136" y="2"/>
                </a:lnTo>
                <a:lnTo>
                  <a:pt x="119" y="4"/>
                </a:lnTo>
                <a:lnTo>
                  <a:pt x="105" y="7"/>
                </a:lnTo>
                <a:lnTo>
                  <a:pt x="92" y="13"/>
                </a:lnTo>
                <a:lnTo>
                  <a:pt x="78" y="18"/>
                </a:lnTo>
                <a:lnTo>
                  <a:pt x="67" y="27"/>
                </a:lnTo>
                <a:lnTo>
                  <a:pt x="54" y="34"/>
                </a:lnTo>
                <a:lnTo>
                  <a:pt x="43" y="45"/>
                </a:lnTo>
                <a:lnTo>
                  <a:pt x="34" y="56"/>
                </a:lnTo>
                <a:lnTo>
                  <a:pt x="25" y="67"/>
                </a:lnTo>
                <a:lnTo>
                  <a:pt x="18" y="80"/>
                </a:lnTo>
                <a:lnTo>
                  <a:pt x="11" y="92"/>
                </a:lnTo>
                <a:lnTo>
                  <a:pt x="5" y="107"/>
                </a:lnTo>
                <a:lnTo>
                  <a:pt x="2" y="121"/>
                </a:lnTo>
                <a:lnTo>
                  <a:pt x="0" y="136"/>
                </a:lnTo>
                <a:lnTo>
                  <a:pt x="0" y="152"/>
                </a:lnTo>
                <a:lnTo>
                  <a:pt x="0" y="152"/>
                </a:lnTo>
                <a:lnTo>
                  <a:pt x="0" y="167"/>
                </a:lnTo>
                <a:lnTo>
                  <a:pt x="2" y="183"/>
                </a:lnTo>
                <a:lnTo>
                  <a:pt x="5" y="198"/>
                </a:lnTo>
                <a:lnTo>
                  <a:pt x="11" y="210"/>
                </a:lnTo>
                <a:lnTo>
                  <a:pt x="18" y="225"/>
                </a:lnTo>
                <a:lnTo>
                  <a:pt x="25" y="236"/>
                </a:lnTo>
                <a:lnTo>
                  <a:pt x="34" y="248"/>
                </a:lnTo>
                <a:lnTo>
                  <a:pt x="43" y="259"/>
                </a:lnTo>
                <a:lnTo>
                  <a:pt x="54" y="268"/>
                </a:lnTo>
                <a:lnTo>
                  <a:pt x="67" y="277"/>
                </a:lnTo>
                <a:lnTo>
                  <a:pt x="78" y="285"/>
                </a:lnTo>
                <a:lnTo>
                  <a:pt x="92" y="292"/>
                </a:lnTo>
                <a:lnTo>
                  <a:pt x="105" y="295"/>
                </a:lnTo>
                <a:lnTo>
                  <a:pt x="119" y="301"/>
                </a:lnTo>
                <a:lnTo>
                  <a:pt x="136" y="303"/>
                </a:lnTo>
                <a:lnTo>
                  <a:pt x="150" y="303"/>
                </a:lnTo>
                <a:lnTo>
                  <a:pt x="150" y="303"/>
                </a:lnTo>
                <a:lnTo>
                  <a:pt x="167" y="303"/>
                </a:lnTo>
                <a:lnTo>
                  <a:pt x="181" y="301"/>
                </a:lnTo>
                <a:lnTo>
                  <a:pt x="196" y="295"/>
                </a:lnTo>
                <a:lnTo>
                  <a:pt x="210" y="292"/>
                </a:lnTo>
                <a:lnTo>
                  <a:pt x="223" y="285"/>
                </a:lnTo>
                <a:lnTo>
                  <a:pt x="235" y="277"/>
                </a:lnTo>
                <a:lnTo>
                  <a:pt x="246" y="268"/>
                </a:lnTo>
                <a:lnTo>
                  <a:pt x="257" y="259"/>
                </a:lnTo>
                <a:lnTo>
                  <a:pt x="268" y="248"/>
                </a:lnTo>
                <a:lnTo>
                  <a:pt x="275" y="236"/>
                </a:lnTo>
                <a:lnTo>
                  <a:pt x="283" y="225"/>
                </a:lnTo>
                <a:lnTo>
                  <a:pt x="290" y="210"/>
                </a:lnTo>
                <a:lnTo>
                  <a:pt x="295" y="198"/>
                </a:lnTo>
                <a:lnTo>
                  <a:pt x="299" y="183"/>
                </a:lnTo>
                <a:lnTo>
                  <a:pt x="301" y="167"/>
                </a:lnTo>
                <a:lnTo>
                  <a:pt x="302" y="152"/>
                </a:lnTo>
                <a:lnTo>
                  <a:pt x="302" y="152"/>
                </a:lnTo>
                <a:lnTo>
                  <a:pt x="301" y="136"/>
                </a:lnTo>
                <a:lnTo>
                  <a:pt x="299" y="121"/>
                </a:lnTo>
                <a:lnTo>
                  <a:pt x="295" y="107"/>
                </a:lnTo>
                <a:lnTo>
                  <a:pt x="290" y="92"/>
                </a:lnTo>
                <a:lnTo>
                  <a:pt x="283" y="80"/>
                </a:lnTo>
                <a:lnTo>
                  <a:pt x="275" y="67"/>
                </a:lnTo>
                <a:lnTo>
                  <a:pt x="268" y="56"/>
                </a:lnTo>
                <a:lnTo>
                  <a:pt x="257" y="45"/>
                </a:lnTo>
                <a:lnTo>
                  <a:pt x="246" y="34"/>
                </a:lnTo>
                <a:lnTo>
                  <a:pt x="235" y="27"/>
                </a:lnTo>
                <a:lnTo>
                  <a:pt x="223" y="18"/>
                </a:lnTo>
                <a:lnTo>
                  <a:pt x="210" y="13"/>
                </a:lnTo>
                <a:lnTo>
                  <a:pt x="196" y="7"/>
                </a:lnTo>
                <a:lnTo>
                  <a:pt x="181" y="4"/>
                </a:lnTo>
                <a:lnTo>
                  <a:pt x="167" y="2"/>
                </a:lnTo>
                <a:lnTo>
                  <a:pt x="150" y="0"/>
                </a:lnTo>
                <a:lnTo>
                  <a:pt x="150" y="0"/>
                </a:lnTo>
                <a:close/>
                <a:moveTo>
                  <a:pt x="132" y="227"/>
                </a:moveTo>
                <a:lnTo>
                  <a:pt x="94" y="227"/>
                </a:lnTo>
                <a:lnTo>
                  <a:pt x="94" y="152"/>
                </a:lnTo>
                <a:lnTo>
                  <a:pt x="94" y="76"/>
                </a:lnTo>
                <a:lnTo>
                  <a:pt x="132" y="76"/>
                </a:lnTo>
                <a:lnTo>
                  <a:pt x="132" y="227"/>
                </a:lnTo>
                <a:close/>
                <a:moveTo>
                  <a:pt x="206" y="227"/>
                </a:moveTo>
                <a:lnTo>
                  <a:pt x="170" y="227"/>
                </a:lnTo>
                <a:lnTo>
                  <a:pt x="170" y="152"/>
                </a:lnTo>
                <a:lnTo>
                  <a:pt x="170" y="76"/>
                </a:lnTo>
                <a:lnTo>
                  <a:pt x="206" y="76"/>
                </a:lnTo>
                <a:lnTo>
                  <a:pt x="206" y="22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49" name="Group 74"/>
          <p:cNvGrpSpPr/>
          <p:nvPr/>
        </p:nvGrpSpPr>
        <p:grpSpPr>
          <a:xfrm>
            <a:off x="4755199" y="918461"/>
            <a:ext cx="249363" cy="450653"/>
            <a:chOff x="3386647" y="802411"/>
            <a:chExt cx="172336" cy="311450"/>
          </a:xfrm>
          <a:solidFill>
            <a:schemeClr val="tx2"/>
          </a:solidFill>
        </p:grpSpPr>
        <p:sp>
          <p:nvSpPr>
            <p:cNvPr id="50" name="Freeform 71"/>
            <p:cNvSpPr>
              <a:spLocks/>
            </p:cNvSpPr>
            <p:nvPr/>
          </p:nvSpPr>
          <p:spPr bwMode="auto">
            <a:xfrm>
              <a:off x="3459319" y="802411"/>
              <a:ext cx="51909" cy="51909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34" y="2"/>
                </a:cxn>
                <a:cxn ang="0">
                  <a:pos x="43" y="7"/>
                </a:cxn>
                <a:cxn ang="0">
                  <a:pos x="49" y="16"/>
                </a:cxn>
                <a:cxn ang="0">
                  <a:pos x="50" y="25"/>
                </a:cxn>
                <a:cxn ang="0">
                  <a:pos x="50" y="25"/>
                </a:cxn>
                <a:cxn ang="0">
                  <a:pos x="49" y="36"/>
                </a:cxn>
                <a:cxn ang="0">
                  <a:pos x="43" y="43"/>
                </a:cxn>
                <a:cxn ang="0">
                  <a:pos x="34" y="49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6" y="49"/>
                </a:cxn>
                <a:cxn ang="0">
                  <a:pos x="7" y="43"/>
                </a:cxn>
                <a:cxn ang="0">
                  <a:pos x="1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16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lnTo>
                    <a:pt x="25" y="0"/>
                  </a:lnTo>
                  <a:lnTo>
                    <a:pt x="34" y="2"/>
                  </a:lnTo>
                  <a:lnTo>
                    <a:pt x="43" y="7"/>
                  </a:lnTo>
                  <a:lnTo>
                    <a:pt x="49" y="16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9" y="36"/>
                  </a:lnTo>
                  <a:lnTo>
                    <a:pt x="43" y="43"/>
                  </a:lnTo>
                  <a:lnTo>
                    <a:pt x="34" y="49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6" y="49"/>
                  </a:lnTo>
                  <a:lnTo>
                    <a:pt x="7" y="43"/>
                  </a:lnTo>
                  <a:lnTo>
                    <a:pt x="1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51" name="Freeform 72"/>
            <p:cNvSpPr>
              <a:spLocks noEditPoints="1"/>
            </p:cNvSpPr>
            <p:nvPr/>
          </p:nvSpPr>
          <p:spPr bwMode="auto">
            <a:xfrm>
              <a:off x="3386647" y="802411"/>
              <a:ext cx="172336" cy="311450"/>
            </a:xfrm>
            <a:custGeom>
              <a:avLst/>
              <a:gdLst/>
              <a:ahLst/>
              <a:cxnLst>
                <a:cxn ang="0">
                  <a:pos x="158" y="94"/>
                </a:cxn>
                <a:cxn ang="0">
                  <a:pos x="141" y="69"/>
                </a:cxn>
                <a:cxn ang="0">
                  <a:pos x="134" y="63"/>
                </a:cxn>
                <a:cxn ang="0">
                  <a:pos x="130" y="60"/>
                </a:cxn>
                <a:cxn ang="0">
                  <a:pos x="123" y="58"/>
                </a:cxn>
                <a:cxn ang="0">
                  <a:pos x="100" y="54"/>
                </a:cxn>
                <a:cxn ang="0">
                  <a:pos x="67" y="58"/>
                </a:cxn>
                <a:cxn ang="0">
                  <a:pos x="63" y="58"/>
                </a:cxn>
                <a:cxn ang="0">
                  <a:pos x="61" y="58"/>
                </a:cxn>
                <a:cxn ang="0">
                  <a:pos x="61" y="58"/>
                </a:cxn>
                <a:cxn ang="0">
                  <a:pos x="34" y="56"/>
                </a:cxn>
                <a:cxn ang="0">
                  <a:pos x="27" y="40"/>
                </a:cxn>
                <a:cxn ang="0">
                  <a:pos x="23" y="2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4" y="14"/>
                </a:cxn>
                <a:cxn ang="0">
                  <a:pos x="9" y="14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11" y="60"/>
                </a:cxn>
                <a:cxn ang="0">
                  <a:pos x="14" y="70"/>
                </a:cxn>
                <a:cxn ang="0">
                  <a:pos x="22" y="76"/>
                </a:cxn>
                <a:cxn ang="0">
                  <a:pos x="40" y="81"/>
                </a:cxn>
                <a:cxn ang="0">
                  <a:pos x="60" y="83"/>
                </a:cxn>
                <a:cxn ang="0">
                  <a:pos x="60" y="92"/>
                </a:cxn>
                <a:cxn ang="0">
                  <a:pos x="60" y="286"/>
                </a:cxn>
                <a:cxn ang="0">
                  <a:pos x="61" y="292"/>
                </a:cxn>
                <a:cxn ang="0">
                  <a:pos x="69" y="299"/>
                </a:cxn>
                <a:cxn ang="0">
                  <a:pos x="74" y="301"/>
                </a:cxn>
                <a:cxn ang="0">
                  <a:pos x="85" y="295"/>
                </a:cxn>
                <a:cxn ang="0">
                  <a:pos x="89" y="286"/>
                </a:cxn>
                <a:cxn ang="0">
                  <a:pos x="89" y="185"/>
                </a:cxn>
                <a:cxn ang="0">
                  <a:pos x="90" y="179"/>
                </a:cxn>
                <a:cxn ang="0">
                  <a:pos x="94" y="179"/>
                </a:cxn>
                <a:cxn ang="0">
                  <a:pos x="100" y="181"/>
                </a:cxn>
                <a:cxn ang="0">
                  <a:pos x="100" y="286"/>
                </a:cxn>
                <a:cxn ang="0">
                  <a:pos x="101" y="292"/>
                </a:cxn>
                <a:cxn ang="0">
                  <a:pos x="109" y="299"/>
                </a:cxn>
                <a:cxn ang="0">
                  <a:pos x="114" y="301"/>
                </a:cxn>
                <a:cxn ang="0">
                  <a:pos x="125" y="295"/>
                </a:cxn>
                <a:cxn ang="0">
                  <a:pos x="129" y="286"/>
                </a:cxn>
                <a:cxn ang="0">
                  <a:pos x="129" y="174"/>
                </a:cxn>
                <a:cxn ang="0">
                  <a:pos x="136" y="167"/>
                </a:cxn>
                <a:cxn ang="0">
                  <a:pos x="150" y="152"/>
                </a:cxn>
                <a:cxn ang="0">
                  <a:pos x="156" y="143"/>
                </a:cxn>
                <a:cxn ang="0">
                  <a:pos x="163" y="125"/>
                </a:cxn>
                <a:cxn ang="0">
                  <a:pos x="165" y="119"/>
                </a:cxn>
                <a:cxn ang="0">
                  <a:pos x="161" y="107"/>
                </a:cxn>
                <a:cxn ang="0">
                  <a:pos x="158" y="94"/>
                </a:cxn>
                <a:cxn ang="0">
                  <a:pos x="139" y="119"/>
                </a:cxn>
                <a:cxn ang="0">
                  <a:pos x="134" y="130"/>
                </a:cxn>
                <a:cxn ang="0">
                  <a:pos x="129" y="92"/>
                </a:cxn>
                <a:cxn ang="0">
                  <a:pos x="136" y="105"/>
                </a:cxn>
                <a:cxn ang="0">
                  <a:pos x="141" y="118"/>
                </a:cxn>
                <a:cxn ang="0">
                  <a:pos x="139" y="119"/>
                </a:cxn>
                <a:cxn ang="0">
                  <a:pos x="141" y="118"/>
                </a:cxn>
              </a:cxnLst>
              <a:rect l="0" t="0" r="r" b="b"/>
              <a:pathLst>
                <a:path w="165" h="301">
                  <a:moveTo>
                    <a:pt x="158" y="94"/>
                  </a:moveTo>
                  <a:lnTo>
                    <a:pt x="158" y="94"/>
                  </a:lnTo>
                  <a:lnTo>
                    <a:pt x="147" y="78"/>
                  </a:lnTo>
                  <a:lnTo>
                    <a:pt x="141" y="69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0" y="61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23" y="58"/>
                  </a:lnTo>
                  <a:lnTo>
                    <a:pt x="116" y="56"/>
                  </a:lnTo>
                  <a:lnTo>
                    <a:pt x="100" y="54"/>
                  </a:lnTo>
                  <a:lnTo>
                    <a:pt x="81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47" y="58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7" y="40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45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4" y="70"/>
                  </a:lnTo>
                  <a:lnTo>
                    <a:pt x="16" y="7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40" y="81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181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1" y="292"/>
                  </a:lnTo>
                  <a:lnTo>
                    <a:pt x="63" y="295"/>
                  </a:lnTo>
                  <a:lnTo>
                    <a:pt x="69" y="299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80" y="299"/>
                  </a:lnTo>
                  <a:lnTo>
                    <a:pt x="85" y="295"/>
                  </a:lnTo>
                  <a:lnTo>
                    <a:pt x="89" y="292"/>
                  </a:lnTo>
                  <a:lnTo>
                    <a:pt x="89" y="286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0" y="181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4" y="179"/>
                  </a:lnTo>
                  <a:lnTo>
                    <a:pt x="98" y="179"/>
                  </a:lnTo>
                  <a:lnTo>
                    <a:pt x="100" y="181"/>
                  </a:lnTo>
                  <a:lnTo>
                    <a:pt x="100" y="185"/>
                  </a:lnTo>
                  <a:lnTo>
                    <a:pt x="100" y="286"/>
                  </a:lnTo>
                  <a:lnTo>
                    <a:pt x="100" y="286"/>
                  </a:lnTo>
                  <a:lnTo>
                    <a:pt x="101" y="292"/>
                  </a:lnTo>
                  <a:lnTo>
                    <a:pt x="103" y="295"/>
                  </a:lnTo>
                  <a:lnTo>
                    <a:pt x="109" y="299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9" y="299"/>
                  </a:lnTo>
                  <a:lnTo>
                    <a:pt x="125" y="295"/>
                  </a:lnTo>
                  <a:lnTo>
                    <a:pt x="127" y="292"/>
                  </a:lnTo>
                  <a:lnTo>
                    <a:pt x="129" y="286"/>
                  </a:lnTo>
                  <a:lnTo>
                    <a:pt x="129" y="188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36" y="167"/>
                  </a:lnTo>
                  <a:lnTo>
                    <a:pt x="143" y="159"/>
                  </a:lnTo>
                  <a:lnTo>
                    <a:pt x="150" y="152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61" y="130"/>
                  </a:lnTo>
                  <a:lnTo>
                    <a:pt x="163" y="125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65" y="112"/>
                  </a:lnTo>
                  <a:lnTo>
                    <a:pt x="161" y="107"/>
                  </a:lnTo>
                  <a:lnTo>
                    <a:pt x="158" y="94"/>
                  </a:lnTo>
                  <a:lnTo>
                    <a:pt x="158" y="94"/>
                  </a:lnTo>
                  <a:close/>
                  <a:moveTo>
                    <a:pt x="139" y="119"/>
                  </a:moveTo>
                  <a:lnTo>
                    <a:pt x="139" y="11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29" y="141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6" y="105"/>
                  </a:lnTo>
                  <a:lnTo>
                    <a:pt x="141" y="118"/>
                  </a:lnTo>
                  <a:lnTo>
                    <a:pt x="141" y="118"/>
                  </a:lnTo>
                  <a:lnTo>
                    <a:pt x="139" y="119"/>
                  </a:lnTo>
                  <a:lnTo>
                    <a:pt x="139" y="119"/>
                  </a:lnTo>
                  <a:close/>
                  <a:moveTo>
                    <a:pt x="141" y="118"/>
                  </a:moveTo>
                  <a:lnTo>
                    <a:pt x="141" y="1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52" name="Freeform 73"/>
            <p:cNvSpPr>
              <a:spLocks/>
            </p:cNvSpPr>
            <p:nvPr/>
          </p:nvSpPr>
          <p:spPr bwMode="auto">
            <a:xfrm>
              <a:off x="3386647" y="802411"/>
              <a:ext cx="172336" cy="311450"/>
            </a:xfrm>
            <a:custGeom>
              <a:avLst/>
              <a:gdLst/>
              <a:ahLst/>
              <a:cxnLst>
                <a:cxn ang="0">
                  <a:pos x="158" y="94"/>
                </a:cxn>
                <a:cxn ang="0">
                  <a:pos x="141" y="69"/>
                </a:cxn>
                <a:cxn ang="0">
                  <a:pos x="134" y="63"/>
                </a:cxn>
                <a:cxn ang="0">
                  <a:pos x="130" y="60"/>
                </a:cxn>
                <a:cxn ang="0">
                  <a:pos x="123" y="58"/>
                </a:cxn>
                <a:cxn ang="0">
                  <a:pos x="100" y="54"/>
                </a:cxn>
                <a:cxn ang="0">
                  <a:pos x="67" y="58"/>
                </a:cxn>
                <a:cxn ang="0">
                  <a:pos x="63" y="58"/>
                </a:cxn>
                <a:cxn ang="0">
                  <a:pos x="61" y="58"/>
                </a:cxn>
                <a:cxn ang="0">
                  <a:pos x="61" y="58"/>
                </a:cxn>
                <a:cxn ang="0">
                  <a:pos x="34" y="56"/>
                </a:cxn>
                <a:cxn ang="0">
                  <a:pos x="27" y="40"/>
                </a:cxn>
                <a:cxn ang="0">
                  <a:pos x="23" y="2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4" y="14"/>
                </a:cxn>
                <a:cxn ang="0">
                  <a:pos x="9" y="14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11" y="60"/>
                </a:cxn>
                <a:cxn ang="0">
                  <a:pos x="14" y="70"/>
                </a:cxn>
                <a:cxn ang="0">
                  <a:pos x="22" y="76"/>
                </a:cxn>
                <a:cxn ang="0">
                  <a:pos x="40" y="81"/>
                </a:cxn>
                <a:cxn ang="0">
                  <a:pos x="60" y="83"/>
                </a:cxn>
                <a:cxn ang="0">
                  <a:pos x="60" y="92"/>
                </a:cxn>
                <a:cxn ang="0">
                  <a:pos x="60" y="286"/>
                </a:cxn>
                <a:cxn ang="0">
                  <a:pos x="61" y="292"/>
                </a:cxn>
                <a:cxn ang="0">
                  <a:pos x="69" y="299"/>
                </a:cxn>
                <a:cxn ang="0">
                  <a:pos x="74" y="301"/>
                </a:cxn>
                <a:cxn ang="0">
                  <a:pos x="85" y="295"/>
                </a:cxn>
                <a:cxn ang="0">
                  <a:pos x="89" y="286"/>
                </a:cxn>
                <a:cxn ang="0">
                  <a:pos x="89" y="185"/>
                </a:cxn>
                <a:cxn ang="0">
                  <a:pos x="90" y="179"/>
                </a:cxn>
                <a:cxn ang="0">
                  <a:pos x="94" y="179"/>
                </a:cxn>
                <a:cxn ang="0">
                  <a:pos x="100" y="181"/>
                </a:cxn>
                <a:cxn ang="0">
                  <a:pos x="100" y="286"/>
                </a:cxn>
                <a:cxn ang="0">
                  <a:pos x="101" y="292"/>
                </a:cxn>
                <a:cxn ang="0">
                  <a:pos x="109" y="299"/>
                </a:cxn>
                <a:cxn ang="0">
                  <a:pos x="114" y="301"/>
                </a:cxn>
                <a:cxn ang="0">
                  <a:pos x="125" y="295"/>
                </a:cxn>
                <a:cxn ang="0">
                  <a:pos x="129" y="286"/>
                </a:cxn>
                <a:cxn ang="0">
                  <a:pos x="129" y="174"/>
                </a:cxn>
                <a:cxn ang="0">
                  <a:pos x="136" y="167"/>
                </a:cxn>
                <a:cxn ang="0">
                  <a:pos x="150" y="152"/>
                </a:cxn>
                <a:cxn ang="0">
                  <a:pos x="156" y="143"/>
                </a:cxn>
                <a:cxn ang="0">
                  <a:pos x="163" y="125"/>
                </a:cxn>
                <a:cxn ang="0">
                  <a:pos x="165" y="119"/>
                </a:cxn>
                <a:cxn ang="0">
                  <a:pos x="161" y="107"/>
                </a:cxn>
                <a:cxn ang="0">
                  <a:pos x="158" y="94"/>
                </a:cxn>
              </a:cxnLst>
              <a:rect l="0" t="0" r="r" b="b"/>
              <a:pathLst>
                <a:path w="165" h="301">
                  <a:moveTo>
                    <a:pt x="158" y="94"/>
                  </a:moveTo>
                  <a:lnTo>
                    <a:pt x="158" y="94"/>
                  </a:lnTo>
                  <a:lnTo>
                    <a:pt x="147" y="78"/>
                  </a:lnTo>
                  <a:lnTo>
                    <a:pt x="141" y="69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0" y="61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23" y="58"/>
                  </a:lnTo>
                  <a:lnTo>
                    <a:pt x="116" y="56"/>
                  </a:lnTo>
                  <a:lnTo>
                    <a:pt x="100" y="54"/>
                  </a:lnTo>
                  <a:lnTo>
                    <a:pt x="81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47" y="58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7" y="40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45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4" y="70"/>
                  </a:lnTo>
                  <a:lnTo>
                    <a:pt x="16" y="7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40" y="81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181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1" y="292"/>
                  </a:lnTo>
                  <a:lnTo>
                    <a:pt x="63" y="295"/>
                  </a:lnTo>
                  <a:lnTo>
                    <a:pt x="69" y="299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80" y="299"/>
                  </a:lnTo>
                  <a:lnTo>
                    <a:pt x="85" y="295"/>
                  </a:lnTo>
                  <a:lnTo>
                    <a:pt x="89" y="292"/>
                  </a:lnTo>
                  <a:lnTo>
                    <a:pt x="89" y="286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0" y="181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4" y="179"/>
                  </a:lnTo>
                  <a:lnTo>
                    <a:pt x="98" y="179"/>
                  </a:lnTo>
                  <a:lnTo>
                    <a:pt x="100" y="181"/>
                  </a:lnTo>
                  <a:lnTo>
                    <a:pt x="100" y="185"/>
                  </a:lnTo>
                  <a:lnTo>
                    <a:pt x="100" y="286"/>
                  </a:lnTo>
                  <a:lnTo>
                    <a:pt x="100" y="286"/>
                  </a:lnTo>
                  <a:lnTo>
                    <a:pt x="101" y="292"/>
                  </a:lnTo>
                  <a:lnTo>
                    <a:pt x="103" y="295"/>
                  </a:lnTo>
                  <a:lnTo>
                    <a:pt x="109" y="299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9" y="299"/>
                  </a:lnTo>
                  <a:lnTo>
                    <a:pt x="125" y="295"/>
                  </a:lnTo>
                  <a:lnTo>
                    <a:pt x="127" y="292"/>
                  </a:lnTo>
                  <a:lnTo>
                    <a:pt x="129" y="286"/>
                  </a:lnTo>
                  <a:lnTo>
                    <a:pt x="129" y="188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36" y="167"/>
                  </a:lnTo>
                  <a:lnTo>
                    <a:pt x="143" y="159"/>
                  </a:lnTo>
                  <a:lnTo>
                    <a:pt x="150" y="152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61" y="130"/>
                  </a:lnTo>
                  <a:lnTo>
                    <a:pt x="163" y="125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65" y="112"/>
                  </a:lnTo>
                  <a:lnTo>
                    <a:pt x="161" y="107"/>
                  </a:lnTo>
                  <a:lnTo>
                    <a:pt x="158" y="94"/>
                  </a:lnTo>
                  <a:lnTo>
                    <a:pt x="158" y="94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53" name="Freeform 74"/>
            <p:cNvSpPr>
              <a:spLocks/>
            </p:cNvSpPr>
            <p:nvPr/>
          </p:nvSpPr>
          <p:spPr bwMode="auto">
            <a:xfrm>
              <a:off x="3521609" y="897922"/>
              <a:ext cx="12458" cy="51909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27"/>
                </a:cxn>
                <a:cxn ang="0">
                  <a:pos x="5" y="38"/>
                </a:cxn>
                <a:cxn ang="0">
                  <a:pos x="5" y="38"/>
                </a:cxn>
                <a:cxn ang="0">
                  <a:pos x="0" y="4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10" y="27"/>
                </a:cxn>
                <a:cxn ang="0">
                  <a:pos x="10" y="27"/>
                </a:cxn>
              </a:cxnLst>
              <a:rect l="0" t="0" r="r" b="b"/>
              <a:pathLst>
                <a:path w="12" h="49">
                  <a:moveTo>
                    <a:pt x="10" y="27"/>
                  </a:moveTo>
                  <a:lnTo>
                    <a:pt x="10" y="2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7"/>
                  </a:lnTo>
                  <a:lnTo>
                    <a:pt x="10" y="27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54" name="Line 75"/>
            <p:cNvSpPr>
              <a:spLocks noChangeShapeType="1"/>
            </p:cNvSpPr>
            <p:nvPr/>
          </p:nvSpPr>
          <p:spPr bwMode="auto">
            <a:xfrm>
              <a:off x="3534067" y="924914"/>
              <a:ext cx="2077" cy="2077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55" name="Group 75"/>
          <p:cNvGrpSpPr/>
          <p:nvPr/>
        </p:nvGrpSpPr>
        <p:grpSpPr>
          <a:xfrm>
            <a:off x="5908069" y="912452"/>
            <a:ext cx="474691" cy="462672"/>
            <a:chOff x="4080141" y="798258"/>
            <a:chExt cx="328062" cy="319755"/>
          </a:xfrm>
          <a:solidFill>
            <a:schemeClr val="tx2"/>
          </a:solidFill>
        </p:grpSpPr>
        <p:sp>
          <p:nvSpPr>
            <p:cNvPr id="56" name="Freeform 76"/>
            <p:cNvSpPr>
              <a:spLocks/>
            </p:cNvSpPr>
            <p:nvPr/>
          </p:nvSpPr>
          <p:spPr bwMode="auto">
            <a:xfrm>
              <a:off x="4080141" y="823174"/>
              <a:ext cx="294839" cy="294839"/>
            </a:xfrm>
            <a:custGeom>
              <a:avLst/>
              <a:gdLst/>
              <a:ahLst/>
              <a:cxnLst>
                <a:cxn ang="0">
                  <a:pos x="141" y="141"/>
                </a:cxn>
                <a:cxn ang="0">
                  <a:pos x="284" y="141"/>
                </a:cxn>
                <a:cxn ang="0">
                  <a:pos x="284" y="141"/>
                </a:cxn>
                <a:cxn ang="0">
                  <a:pos x="283" y="156"/>
                </a:cxn>
                <a:cxn ang="0">
                  <a:pos x="281" y="170"/>
                </a:cxn>
                <a:cxn ang="0">
                  <a:pos x="277" y="185"/>
                </a:cxn>
                <a:cxn ang="0">
                  <a:pos x="274" y="197"/>
                </a:cxn>
                <a:cxn ang="0">
                  <a:pos x="266" y="210"/>
                </a:cxn>
                <a:cxn ang="0">
                  <a:pos x="259" y="221"/>
                </a:cxn>
                <a:cxn ang="0">
                  <a:pos x="252" y="232"/>
                </a:cxn>
                <a:cxn ang="0">
                  <a:pos x="243" y="243"/>
                </a:cxn>
                <a:cxn ang="0">
                  <a:pos x="232" y="252"/>
                </a:cxn>
                <a:cxn ang="0">
                  <a:pos x="221" y="259"/>
                </a:cxn>
                <a:cxn ang="0">
                  <a:pos x="210" y="266"/>
                </a:cxn>
                <a:cxn ang="0">
                  <a:pos x="197" y="273"/>
                </a:cxn>
                <a:cxn ang="0">
                  <a:pos x="185" y="277"/>
                </a:cxn>
                <a:cxn ang="0">
                  <a:pos x="170" y="281"/>
                </a:cxn>
                <a:cxn ang="0">
                  <a:pos x="156" y="283"/>
                </a:cxn>
                <a:cxn ang="0">
                  <a:pos x="141" y="284"/>
                </a:cxn>
                <a:cxn ang="0">
                  <a:pos x="141" y="284"/>
                </a:cxn>
                <a:cxn ang="0">
                  <a:pos x="127" y="283"/>
                </a:cxn>
                <a:cxn ang="0">
                  <a:pos x="112" y="281"/>
                </a:cxn>
                <a:cxn ang="0">
                  <a:pos x="100" y="277"/>
                </a:cxn>
                <a:cxn ang="0">
                  <a:pos x="87" y="273"/>
                </a:cxn>
                <a:cxn ang="0">
                  <a:pos x="74" y="266"/>
                </a:cxn>
                <a:cxn ang="0">
                  <a:pos x="62" y="259"/>
                </a:cxn>
                <a:cxn ang="0">
                  <a:pos x="51" y="252"/>
                </a:cxn>
                <a:cxn ang="0">
                  <a:pos x="42" y="243"/>
                </a:cxn>
                <a:cxn ang="0">
                  <a:pos x="33" y="232"/>
                </a:cxn>
                <a:cxn ang="0">
                  <a:pos x="23" y="221"/>
                </a:cxn>
                <a:cxn ang="0">
                  <a:pos x="16" y="210"/>
                </a:cxn>
                <a:cxn ang="0">
                  <a:pos x="11" y="197"/>
                </a:cxn>
                <a:cxn ang="0">
                  <a:pos x="5" y="185"/>
                </a:cxn>
                <a:cxn ang="0">
                  <a:pos x="2" y="170"/>
                </a:cxn>
                <a:cxn ang="0">
                  <a:pos x="0" y="156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27"/>
                </a:cxn>
                <a:cxn ang="0">
                  <a:pos x="2" y="114"/>
                </a:cxn>
                <a:cxn ang="0">
                  <a:pos x="5" y="99"/>
                </a:cxn>
                <a:cxn ang="0">
                  <a:pos x="11" y="87"/>
                </a:cxn>
                <a:cxn ang="0">
                  <a:pos x="16" y="74"/>
                </a:cxn>
                <a:cxn ang="0">
                  <a:pos x="23" y="63"/>
                </a:cxn>
                <a:cxn ang="0">
                  <a:pos x="33" y="52"/>
                </a:cxn>
                <a:cxn ang="0">
                  <a:pos x="42" y="41"/>
                </a:cxn>
                <a:cxn ang="0">
                  <a:pos x="51" y="32"/>
                </a:cxn>
                <a:cxn ang="0">
                  <a:pos x="62" y="23"/>
                </a:cxn>
                <a:cxn ang="0">
                  <a:pos x="74" y="16"/>
                </a:cxn>
                <a:cxn ang="0">
                  <a:pos x="87" y="11"/>
                </a:cxn>
                <a:cxn ang="0">
                  <a:pos x="100" y="7"/>
                </a:cxn>
                <a:cxn ang="0">
                  <a:pos x="112" y="3"/>
                </a:cxn>
                <a:cxn ang="0">
                  <a:pos x="127" y="0"/>
                </a:cxn>
                <a:cxn ang="0">
                  <a:pos x="141" y="0"/>
                </a:cxn>
                <a:cxn ang="0">
                  <a:pos x="141" y="141"/>
                </a:cxn>
              </a:cxnLst>
              <a:rect l="0" t="0" r="r" b="b"/>
              <a:pathLst>
                <a:path w="284" h="284">
                  <a:moveTo>
                    <a:pt x="141" y="141"/>
                  </a:moveTo>
                  <a:lnTo>
                    <a:pt x="284" y="141"/>
                  </a:lnTo>
                  <a:lnTo>
                    <a:pt x="284" y="141"/>
                  </a:lnTo>
                  <a:lnTo>
                    <a:pt x="283" y="156"/>
                  </a:lnTo>
                  <a:lnTo>
                    <a:pt x="281" y="170"/>
                  </a:lnTo>
                  <a:lnTo>
                    <a:pt x="277" y="185"/>
                  </a:lnTo>
                  <a:lnTo>
                    <a:pt x="274" y="197"/>
                  </a:lnTo>
                  <a:lnTo>
                    <a:pt x="266" y="210"/>
                  </a:lnTo>
                  <a:lnTo>
                    <a:pt x="259" y="221"/>
                  </a:lnTo>
                  <a:lnTo>
                    <a:pt x="252" y="232"/>
                  </a:lnTo>
                  <a:lnTo>
                    <a:pt x="243" y="243"/>
                  </a:lnTo>
                  <a:lnTo>
                    <a:pt x="232" y="252"/>
                  </a:lnTo>
                  <a:lnTo>
                    <a:pt x="221" y="259"/>
                  </a:lnTo>
                  <a:lnTo>
                    <a:pt x="210" y="266"/>
                  </a:lnTo>
                  <a:lnTo>
                    <a:pt x="197" y="273"/>
                  </a:lnTo>
                  <a:lnTo>
                    <a:pt x="185" y="277"/>
                  </a:lnTo>
                  <a:lnTo>
                    <a:pt x="170" y="281"/>
                  </a:lnTo>
                  <a:lnTo>
                    <a:pt x="156" y="283"/>
                  </a:lnTo>
                  <a:lnTo>
                    <a:pt x="141" y="284"/>
                  </a:lnTo>
                  <a:lnTo>
                    <a:pt x="141" y="284"/>
                  </a:lnTo>
                  <a:lnTo>
                    <a:pt x="127" y="283"/>
                  </a:lnTo>
                  <a:lnTo>
                    <a:pt x="112" y="281"/>
                  </a:lnTo>
                  <a:lnTo>
                    <a:pt x="100" y="277"/>
                  </a:lnTo>
                  <a:lnTo>
                    <a:pt x="87" y="273"/>
                  </a:lnTo>
                  <a:lnTo>
                    <a:pt x="74" y="266"/>
                  </a:lnTo>
                  <a:lnTo>
                    <a:pt x="62" y="259"/>
                  </a:lnTo>
                  <a:lnTo>
                    <a:pt x="51" y="252"/>
                  </a:lnTo>
                  <a:lnTo>
                    <a:pt x="42" y="243"/>
                  </a:lnTo>
                  <a:lnTo>
                    <a:pt x="33" y="232"/>
                  </a:lnTo>
                  <a:lnTo>
                    <a:pt x="23" y="221"/>
                  </a:lnTo>
                  <a:lnTo>
                    <a:pt x="16" y="210"/>
                  </a:lnTo>
                  <a:lnTo>
                    <a:pt x="11" y="197"/>
                  </a:lnTo>
                  <a:lnTo>
                    <a:pt x="5" y="185"/>
                  </a:lnTo>
                  <a:lnTo>
                    <a:pt x="2" y="170"/>
                  </a:lnTo>
                  <a:lnTo>
                    <a:pt x="0" y="156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7"/>
                  </a:lnTo>
                  <a:lnTo>
                    <a:pt x="2" y="114"/>
                  </a:lnTo>
                  <a:lnTo>
                    <a:pt x="5" y="99"/>
                  </a:lnTo>
                  <a:lnTo>
                    <a:pt x="11" y="87"/>
                  </a:lnTo>
                  <a:lnTo>
                    <a:pt x="16" y="74"/>
                  </a:lnTo>
                  <a:lnTo>
                    <a:pt x="23" y="63"/>
                  </a:lnTo>
                  <a:lnTo>
                    <a:pt x="33" y="52"/>
                  </a:lnTo>
                  <a:lnTo>
                    <a:pt x="42" y="41"/>
                  </a:lnTo>
                  <a:lnTo>
                    <a:pt x="51" y="32"/>
                  </a:lnTo>
                  <a:lnTo>
                    <a:pt x="62" y="23"/>
                  </a:lnTo>
                  <a:lnTo>
                    <a:pt x="74" y="16"/>
                  </a:lnTo>
                  <a:lnTo>
                    <a:pt x="87" y="11"/>
                  </a:lnTo>
                  <a:lnTo>
                    <a:pt x="100" y="7"/>
                  </a:lnTo>
                  <a:lnTo>
                    <a:pt x="112" y="3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41" y="1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57" name="Freeform 77"/>
            <p:cNvSpPr>
              <a:spLocks/>
            </p:cNvSpPr>
            <p:nvPr/>
          </p:nvSpPr>
          <p:spPr bwMode="auto">
            <a:xfrm>
              <a:off x="4260783" y="798258"/>
              <a:ext cx="147420" cy="14742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141" y="142"/>
                </a:cxn>
                <a:cxn ang="0">
                  <a:pos x="141" y="142"/>
                </a:cxn>
                <a:cxn ang="0">
                  <a:pos x="141" y="127"/>
                </a:cxn>
                <a:cxn ang="0">
                  <a:pos x="139" y="113"/>
                </a:cxn>
                <a:cxn ang="0">
                  <a:pos x="136" y="100"/>
                </a:cxn>
                <a:cxn ang="0">
                  <a:pos x="130" y="87"/>
                </a:cxn>
                <a:cxn ang="0">
                  <a:pos x="125" y="74"/>
                </a:cxn>
                <a:cxn ang="0">
                  <a:pos x="118" y="62"/>
                </a:cxn>
                <a:cxn ang="0">
                  <a:pos x="109" y="51"/>
                </a:cxn>
                <a:cxn ang="0">
                  <a:pos x="100" y="42"/>
                </a:cxn>
                <a:cxn ang="0">
                  <a:pos x="91" y="33"/>
                </a:cxn>
                <a:cxn ang="0">
                  <a:pos x="80" y="24"/>
                </a:cxn>
                <a:cxn ang="0">
                  <a:pos x="67" y="16"/>
                </a:cxn>
                <a:cxn ang="0">
                  <a:pos x="54" y="11"/>
                </a:cxn>
                <a:cxn ang="0">
                  <a:pos x="42" y="6"/>
                </a:cxn>
                <a:cxn ang="0">
                  <a:pos x="29" y="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42"/>
                </a:cxn>
              </a:cxnLst>
              <a:rect l="0" t="0" r="r" b="b"/>
              <a:pathLst>
                <a:path w="141" h="142">
                  <a:moveTo>
                    <a:pt x="0" y="142"/>
                  </a:moveTo>
                  <a:lnTo>
                    <a:pt x="141" y="142"/>
                  </a:lnTo>
                  <a:lnTo>
                    <a:pt x="141" y="142"/>
                  </a:lnTo>
                  <a:lnTo>
                    <a:pt x="141" y="127"/>
                  </a:lnTo>
                  <a:lnTo>
                    <a:pt x="139" y="113"/>
                  </a:lnTo>
                  <a:lnTo>
                    <a:pt x="136" y="100"/>
                  </a:lnTo>
                  <a:lnTo>
                    <a:pt x="130" y="87"/>
                  </a:lnTo>
                  <a:lnTo>
                    <a:pt x="125" y="74"/>
                  </a:lnTo>
                  <a:lnTo>
                    <a:pt x="118" y="62"/>
                  </a:lnTo>
                  <a:lnTo>
                    <a:pt x="109" y="51"/>
                  </a:lnTo>
                  <a:lnTo>
                    <a:pt x="100" y="42"/>
                  </a:lnTo>
                  <a:lnTo>
                    <a:pt x="91" y="33"/>
                  </a:lnTo>
                  <a:lnTo>
                    <a:pt x="80" y="24"/>
                  </a:lnTo>
                  <a:lnTo>
                    <a:pt x="67" y="16"/>
                  </a:lnTo>
                  <a:lnTo>
                    <a:pt x="54" y="11"/>
                  </a:lnTo>
                  <a:lnTo>
                    <a:pt x="42" y="6"/>
                  </a:lnTo>
                  <a:lnTo>
                    <a:pt x="29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58" name="Group 73"/>
          <p:cNvGrpSpPr/>
          <p:nvPr/>
        </p:nvGrpSpPr>
        <p:grpSpPr>
          <a:xfrm>
            <a:off x="3410641" y="915574"/>
            <a:ext cx="513747" cy="453656"/>
            <a:chOff x="2549886" y="800334"/>
            <a:chExt cx="355053" cy="313526"/>
          </a:xfrm>
          <a:solidFill>
            <a:schemeClr val="tx2"/>
          </a:solidFill>
        </p:grpSpPr>
        <p:sp>
          <p:nvSpPr>
            <p:cNvPr id="59" name="Freeform 88"/>
            <p:cNvSpPr>
              <a:spLocks/>
            </p:cNvSpPr>
            <p:nvPr/>
          </p:nvSpPr>
          <p:spPr bwMode="auto">
            <a:xfrm>
              <a:off x="2653702" y="1055723"/>
              <a:ext cx="58137" cy="581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9" y="10"/>
                </a:cxn>
                <a:cxn ang="0">
                  <a:pos x="54" y="19"/>
                </a:cxn>
                <a:cxn ang="0">
                  <a:pos x="56" y="24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6" y="35"/>
                </a:cxn>
                <a:cxn ang="0">
                  <a:pos x="54" y="40"/>
                </a:cxn>
                <a:cxn ang="0">
                  <a:pos x="49" y="49"/>
                </a:cxn>
                <a:cxn ang="0">
                  <a:pos x="40" y="55"/>
                </a:cxn>
                <a:cxn ang="0">
                  <a:pos x="34" y="57"/>
                </a:cxn>
                <a:cxn ang="0">
                  <a:pos x="27" y="57"/>
                </a:cxn>
                <a:cxn ang="0">
                  <a:pos x="27" y="57"/>
                </a:cxn>
                <a:cxn ang="0">
                  <a:pos x="22" y="57"/>
                </a:cxn>
                <a:cxn ang="0">
                  <a:pos x="16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7" y="10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6" h="57">
                  <a:moveTo>
                    <a:pt x="27" y="0"/>
                  </a:moveTo>
                  <a:lnTo>
                    <a:pt x="27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6" y="24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54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34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2" y="57"/>
                  </a:lnTo>
                  <a:lnTo>
                    <a:pt x="16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7" y="10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60" name="Freeform 89"/>
            <p:cNvSpPr>
              <a:spLocks/>
            </p:cNvSpPr>
            <p:nvPr/>
          </p:nvSpPr>
          <p:spPr bwMode="auto">
            <a:xfrm>
              <a:off x="2782435" y="1055723"/>
              <a:ext cx="60214" cy="58137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9" y="10"/>
                </a:cxn>
                <a:cxn ang="0">
                  <a:pos x="55" y="19"/>
                </a:cxn>
                <a:cxn ang="0">
                  <a:pos x="56" y="24"/>
                </a:cxn>
                <a:cxn ang="0">
                  <a:pos x="58" y="30"/>
                </a:cxn>
                <a:cxn ang="0">
                  <a:pos x="58" y="30"/>
                </a:cxn>
                <a:cxn ang="0">
                  <a:pos x="56" y="35"/>
                </a:cxn>
                <a:cxn ang="0">
                  <a:pos x="55" y="40"/>
                </a:cxn>
                <a:cxn ang="0">
                  <a:pos x="49" y="49"/>
                </a:cxn>
                <a:cxn ang="0">
                  <a:pos x="40" y="55"/>
                </a:cxn>
                <a:cxn ang="0">
                  <a:pos x="35" y="57"/>
                </a:cxn>
                <a:cxn ang="0">
                  <a:pos x="29" y="57"/>
                </a:cxn>
                <a:cxn ang="0">
                  <a:pos x="29" y="57"/>
                </a:cxn>
                <a:cxn ang="0">
                  <a:pos x="24" y="57"/>
                </a:cxn>
                <a:cxn ang="0">
                  <a:pos x="18" y="55"/>
                </a:cxn>
                <a:cxn ang="0">
                  <a:pos x="9" y="49"/>
                </a:cxn>
                <a:cxn ang="0">
                  <a:pos x="4" y="40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0"/>
                </a:cxn>
                <a:cxn ang="0">
                  <a:pos x="18" y="2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29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6" y="24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6" y="35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35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4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4" y="40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61" name="Freeform 90"/>
            <p:cNvSpPr>
              <a:spLocks/>
            </p:cNvSpPr>
            <p:nvPr/>
          </p:nvSpPr>
          <p:spPr bwMode="auto">
            <a:xfrm>
              <a:off x="2549886" y="800334"/>
              <a:ext cx="355053" cy="247084"/>
            </a:xfrm>
            <a:custGeom>
              <a:avLst/>
              <a:gdLst/>
              <a:ahLst/>
              <a:cxnLst>
                <a:cxn ang="0">
                  <a:pos x="325" y="91"/>
                </a:cxn>
                <a:cxn ang="0">
                  <a:pos x="149" y="91"/>
                </a:cxn>
                <a:cxn ang="0">
                  <a:pos x="140" y="98"/>
                </a:cxn>
                <a:cxn ang="0">
                  <a:pos x="138" y="105"/>
                </a:cxn>
                <a:cxn ang="0">
                  <a:pos x="143" y="116"/>
                </a:cxn>
                <a:cxn ang="0">
                  <a:pos x="307" y="120"/>
                </a:cxn>
                <a:cxn ang="0">
                  <a:pos x="297" y="149"/>
                </a:cxn>
                <a:cxn ang="0">
                  <a:pos x="143" y="149"/>
                </a:cxn>
                <a:cxn ang="0">
                  <a:pos x="134" y="156"/>
                </a:cxn>
                <a:cxn ang="0">
                  <a:pos x="132" y="161"/>
                </a:cxn>
                <a:cxn ang="0">
                  <a:pos x="138" y="172"/>
                </a:cxn>
                <a:cxn ang="0">
                  <a:pos x="290" y="176"/>
                </a:cxn>
                <a:cxn ang="0">
                  <a:pos x="281" y="203"/>
                </a:cxn>
                <a:cxn ang="0">
                  <a:pos x="111" y="120"/>
                </a:cxn>
                <a:cxn ang="0">
                  <a:pos x="107" y="91"/>
                </a:cxn>
                <a:cxn ang="0">
                  <a:pos x="103" y="53"/>
                </a:cxn>
                <a:cxn ang="0">
                  <a:pos x="96" y="45"/>
                </a:cxn>
                <a:cxn ang="0">
                  <a:pos x="53" y="20"/>
                </a:cxn>
                <a:cxn ang="0">
                  <a:pos x="15" y="2"/>
                </a:cxn>
                <a:cxn ang="0">
                  <a:pos x="6" y="2"/>
                </a:cxn>
                <a:cxn ang="0">
                  <a:pos x="0" y="11"/>
                </a:cxn>
                <a:cxn ang="0">
                  <a:pos x="2" y="22"/>
                </a:cxn>
                <a:cxn ang="0">
                  <a:pos x="15" y="34"/>
                </a:cxn>
                <a:cxn ang="0">
                  <a:pos x="62" y="56"/>
                </a:cxn>
                <a:cxn ang="0">
                  <a:pos x="71" y="63"/>
                </a:cxn>
                <a:cxn ang="0">
                  <a:pos x="73" y="71"/>
                </a:cxn>
                <a:cxn ang="0">
                  <a:pos x="93" y="217"/>
                </a:cxn>
                <a:cxn ang="0">
                  <a:pos x="94" y="227"/>
                </a:cxn>
                <a:cxn ang="0">
                  <a:pos x="100" y="234"/>
                </a:cxn>
                <a:cxn ang="0">
                  <a:pos x="111" y="237"/>
                </a:cxn>
                <a:cxn ang="0">
                  <a:pos x="288" y="237"/>
                </a:cxn>
                <a:cxn ang="0">
                  <a:pos x="292" y="236"/>
                </a:cxn>
                <a:cxn ang="0">
                  <a:pos x="303" y="230"/>
                </a:cxn>
                <a:cxn ang="0">
                  <a:pos x="305" y="221"/>
                </a:cxn>
                <a:cxn ang="0">
                  <a:pos x="341" y="118"/>
                </a:cxn>
                <a:cxn ang="0">
                  <a:pos x="343" y="103"/>
                </a:cxn>
                <a:cxn ang="0">
                  <a:pos x="337" y="94"/>
                </a:cxn>
                <a:cxn ang="0">
                  <a:pos x="325" y="91"/>
                </a:cxn>
              </a:cxnLst>
              <a:rect l="0" t="0" r="r" b="b"/>
              <a:pathLst>
                <a:path w="343" h="237">
                  <a:moveTo>
                    <a:pt x="325" y="91"/>
                  </a:moveTo>
                  <a:lnTo>
                    <a:pt x="325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3" y="92"/>
                  </a:lnTo>
                  <a:lnTo>
                    <a:pt x="140" y="98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40" y="111"/>
                  </a:lnTo>
                  <a:lnTo>
                    <a:pt x="143" y="116"/>
                  </a:lnTo>
                  <a:lnTo>
                    <a:pt x="149" y="120"/>
                  </a:lnTo>
                  <a:lnTo>
                    <a:pt x="307" y="120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38" y="152"/>
                  </a:lnTo>
                  <a:lnTo>
                    <a:pt x="134" y="156"/>
                  </a:lnTo>
                  <a:lnTo>
                    <a:pt x="132" y="161"/>
                  </a:lnTo>
                  <a:lnTo>
                    <a:pt x="132" y="161"/>
                  </a:lnTo>
                  <a:lnTo>
                    <a:pt x="134" y="169"/>
                  </a:lnTo>
                  <a:lnTo>
                    <a:pt x="138" y="172"/>
                  </a:lnTo>
                  <a:lnTo>
                    <a:pt x="143" y="176"/>
                  </a:lnTo>
                  <a:lnTo>
                    <a:pt x="290" y="176"/>
                  </a:lnTo>
                  <a:lnTo>
                    <a:pt x="290" y="176"/>
                  </a:lnTo>
                  <a:lnTo>
                    <a:pt x="281" y="203"/>
                  </a:lnTo>
                  <a:lnTo>
                    <a:pt x="122" y="203"/>
                  </a:lnTo>
                  <a:lnTo>
                    <a:pt x="111" y="120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3" y="53"/>
                  </a:lnTo>
                  <a:lnTo>
                    <a:pt x="103" y="53"/>
                  </a:lnTo>
                  <a:lnTo>
                    <a:pt x="102" y="49"/>
                  </a:lnTo>
                  <a:lnTo>
                    <a:pt x="96" y="45"/>
                  </a:lnTo>
                  <a:lnTo>
                    <a:pt x="80" y="33"/>
                  </a:lnTo>
                  <a:lnTo>
                    <a:pt x="53" y="2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9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7" y="29"/>
                  </a:lnTo>
                  <a:lnTo>
                    <a:pt x="15" y="34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7" y="60"/>
                  </a:lnTo>
                  <a:lnTo>
                    <a:pt x="71" y="63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21"/>
                  </a:lnTo>
                  <a:lnTo>
                    <a:pt x="94" y="227"/>
                  </a:lnTo>
                  <a:lnTo>
                    <a:pt x="98" y="230"/>
                  </a:lnTo>
                  <a:lnTo>
                    <a:pt x="100" y="234"/>
                  </a:lnTo>
                  <a:lnTo>
                    <a:pt x="105" y="236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92" y="236"/>
                  </a:lnTo>
                  <a:lnTo>
                    <a:pt x="297" y="234"/>
                  </a:lnTo>
                  <a:lnTo>
                    <a:pt x="303" y="230"/>
                  </a:lnTo>
                  <a:lnTo>
                    <a:pt x="305" y="225"/>
                  </a:lnTo>
                  <a:lnTo>
                    <a:pt x="305" y="221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4"/>
                  </a:lnTo>
                  <a:lnTo>
                    <a:pt x="343" y="103"/>
                  </a:lnTo>
                  <a:lnTo>
                    <a:pt x="341" y="100"/>
                  </a:lnTo>
                  <a:lnTo>
                    <a:pt x="337" y="94"/>
                  </a:lnTo>
                  <a:lnTo>
                    <a:pt x="334" y="92"/>
                  </a:lnTo>
                  <a:lnTo>
                    <a:pt x="325" y="91"/>
                  </a:lnTo>
                  <a:lnTo>
                    <a:pt x="325" y="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62" name="Freeform 95"/>
          <p:cNvSpPr>
            <a:spLocks noEditPoints="1"/>
          </p:cNvSpPr>
          <p:nvPr/>
        </p:nvSpPr>
        <p:spPr bwMode="auto">
          <a:xfrm>
            <a:off x="2153829" y="1935068"/>
            <a:ext cx="492715" cy="435635"/>
          </a:xfrm>
          <a:custGeom>
            <a:avLst/>
            <a:gdLst/>
            <a:ahLst/>
            <a:cxnLst>
              <a:cxn ang="0">
                <a:pos x="296" y="7"/>
              </a:cxn>
              <a:cxn ang="0">
                <a:pos x="285" y="5"/>
              </a:cxn>
              <a:cxn ang="0">
                <a:pos x="279" y="11"/>
              </a:cxn>
              <a:cxn ang="0">
                <a:pos x="276" y="16"/>
              </a:cxn>
              <a:cxn ang="0">
                <a:pos x="196" y="94"/>
              </a:cxn>
              <a:cxn ang="0">
                <a:pos x="192" y="112"/>
              </a:cxn>
              <a:cxn ang="0">
                <a:pos x="200" y="121"/>
              </a:cxn>
              <a:cxn ang="0">
                <a:pos x="129" y="83"/>
              </a:cxn>
              <a:cxn ang="0">
                <a:pos x="131" y="58"/>
              </a:cxn>
              <a:cxn ang="0">
                <a:pos x="124" y="33"/>
              </a:cxn>
              <a:cxn ang="0">
                <a:pos x="113" y="18"/>
              </a:cxn>
              <a:cxn ang="0">
                <a:pos x="91" y="4"/>
              </a:cxn>
              <a:cxn ang="0">
                <a:pos x="66" y="0"/>
              </a:cxn>
              <a:cxn ang="0">
                <a:pos x="86" y="40"/>
              </a:cxn>
              <a:cxn ang="0">
                <a:pos x="2" y="49"/>
              </a:cxn>
              <a:cxn ang="0">
                <a:pos x="0" y="65"/>
              </a:cxn>
              <a:cxn ang="0">
                <a:pos x="4" y="91"/>
              </a:cxn>
              <a:cxn ang="0">
                <a:pos x="18" y="112"/>
              </a:cxn>
              <a:cxn ang="0">
                <a:pos x="35" y="123"/>
              </a:cxn>
              <a:cxn ang="0">
                <a:pos x="60" y="131"/>
              </a:cxn>
              <a:cxn ang="0">
                <a:pos x="86" y="129"/>
              </a:cxn>
              <a:cxn ang="0">
                <a:pos x="89" y="234"/>
              </a:cxn>
              <a:cxn ang="0">
                <a:pos x="47" y="281"/>
              </a:cxn>
              <a:cxn ang="0">
                <a:pos x="104" y="248"/>
              </a:cxn>
              <a:cxn ang="0">
                <a:pos x="240" y="281"/>
              </a:cxn>
              <a:cxn ang="0">
                <a:pos x="250" y="288"/>
              </a:cxn>
              <a:cxn ang="0">
                <a:pos x="261" y="290"/>
              </a:cxn>
              <a:cxn ang="0">
                <a:pos x="278" y="285"/>
              </a:cxn>
              <a:cxn ang="0">
                <a:pos x="287" y="277"/>
              </a:cxn>
              <a:cxn ang="0">
                <a:pos x="292" y="259"/>
              </a:cxn>
              <a:cxn ang="0">
                <a:pos x="287" y="243"/>
              </a:cxn>
              <a:cxn ang="0">
                <a:pos x="212" y="134"/>
              </a:cxn>
              <a:cxn ang="0">
                <a:pos x="229" y="136"/>
              </a:cxn>
              <a:cxn ang="0">
                <a:pos x="314" y="60"/>
              </a:cxn>
              <a:cxn ang="0">
                <a:pos x="316" y="56"/>
              </a:cxn>
              <a:cxn ang="0">
                <a:pos x="321" y="53"/>
              </a:cxn>
              <a:cxn ang="0">
                <a:pos x="328" y="47"/>
              </a:cxn>
              <a:cxn ang="0">
                <a:pos x="325" y="36"/>
              </a:cxn>
              <a:cxn ang="0">
                <a:pos x="263" y="252"/>
              </a:cxn>
              <a:cxn ang="0">
                <a:pos x="276" y="259"/>
              </a:cxn>
              <a:cxn ang="0">
                <a:pos x="276" y="268"/>
              </a:cxn>
              <a:cxn ang="0">
                <a:pos x="263" y="276"/>
              </a:cxn>
              <a:cxn ang="0">
                <a:pos x="256" y="272"/>
              </a:cxn>
              <a:cxn ang="0">
                <a:pos x="252" y="265"/>
              </a:cxn>
              <a:cxn ang="0">
                <a:pos x="260" y="254"/>
              </a:cxn>
              <a:cxn ang="0">
                <a:pos x="221" y="98"/>
              </a:cxn>
              <a:cxn ang="0">
                <a:pos x="278" y="42"/>
              </a:cxn>
              <a:cxn ang="0">
                <a:pos x="234" y="111"/>
              </a:cxn>
              <a:cxn ang="0">
                <a:pos x="240" y="116"/>
              </a:cxn>
            </a:cxnLst>
            <a:rect l="0" t="0" r="r" b="b"/>
            <a:pathLst>
              <a:path w="328" h="290">
                <a:moveTo>
                  <a:pt x="325" y="36"/>
                </a:moveTo>
                <a:lnTo>
                  <a:pt x="296" y="7"/>
                </a:lnTo>
                <a:lnTo>
                  <a:pt x="296" y="7"/>
                </a:lnTo>
                <a:lnTo>
                  <a:pt x="292" y="5"/>
                </a:lnTo>
                <a:lnTo>
                  <a:pt x="289" y="4"/>
                </a:lnTo>
                <a:lnTo>
                  <a:pt x="285" y="5"/>
                </a:lnTo>
                <a:lnTo>
                  <a:pt x="281" y="7"/>
                </a:lnTo>
                <a:lnTo>
                  <a:pt x="281" y="7"/>
                </a:lnTo>
                <a:lnTo>
                  <a:pt x="279" y="11"/>
                </a:lnTo>
                <a:lnTo>
                  <a:pt x="279" y="16"/>
                </a:lnTo>
                <a:lnTo>
                  <a:pt x="279" y="16"/>
                </a:lnTo>
                <a:lnTo>
                  <a:pt x="276" y="16"/>
                </a:lnTo>
                <a:lnTo>
                  <a:pt x="272" y="18"/>
                </a:lnTo>
                <a:lnTo>
                  <a:pt x="272" y="18"/>
                </a:lnTo>
                <a:lnTo>
                  <a:pt x="196" y="94"/>
                </a:lnTo>
                <a:lnTo>
                  <a:pt x="196" y="94"/>
                </a:lnTo>
                <a:lnTo>
                  <a:pt x="196" y="103"/>
                </a:lnTo>
                <a:lnTo>
                  <a:pt x="192" y="112"/>
                </a:lnTo>
                <a:lnTo>
                  <a:pt x="200" y="121"/>
                </a:lnTo>
                <a:lnTo>
                  <a:pt x="200" y="121"/>
                </a:lnTo>
                <a:lnTo>
                  <a:pt x="200" y="121"/>
                </a:lnTo>
                <a:lnTo>
                  <a:pt x="183" y="138"/>
                </a:lnTo>
                <a:lnTo>
                  <a:pt x="129" y="83"/>
                </a:lnTo>
                <a:lnTo>
                  <a:pt x="129" y="83"/>
                </a:lnTo>
                <a:lnTo>
                  <a:pt x="131" y="74"/>
                </a:lnTo>
                <a:lnTo>
                  <a:pt x="131" y="67"/>
                </a:lnTo>
                <a:lnTo>
                  <a:pt x="131" y="58"/>
                </a:lnTo>
                <a:lnTo>
                  <a:pt x="129" y="49"/>
                </a:lnTo>
                <a:lnTo>
                  <a:pt x="127" y="42"/>
                </a:lnTo>
                <a:lnTo>
                  <a:pt x="124" y="33"/>
                </a:lnTo>
                <a:lnTo>
                  <a:pt x="118" y="25"/>
                </a:lnTo>
                <a:lnTo>
                  <a:pt x="113" y="18"/>
                </a:lnTo>
                <a:lnTo>
                  <a:pt x="113" y="18"/>
                </a:lnTo>
                <a:lnTo>
                  <a:pt x="105" y="13"/>
                </a:lnTo>
                <a:lnTo>
                  <a:pt x="98" y="9"/>
                </a:lnTo>
                <a:lnTo>
                  <a:pt x="91" y="4"/>
                </a:lnTo>
                <a:lnTo>
                  <a:pt x="82" y="2"/>
                </a:lnTo>
                <a:lnTo>
                  <a:pt x="73" y="0"/>
                </a:lnTo>
                <a:lnTo>
                  <a:pt x="66" y="0"/>
                </a:lnTo>
                <a:lnTo>
                  <a:pt x="57" y="0"/>
                </a:lnTo>
                <a:lnTo>
                  <a:pt x="47" y="2"/>
                </a:lnTo>
                <a:lnTo>
                  <a:pt x="86" y="40"/>
                </a:lnTo>
                <a:lnTo>
                  <a:pt x="76" y="76"/>
                </a:lnTo>
                <a:lnTo>
                  <a:pt x="38" y="85"/>
                </a:lnTo>
                <a:lnTo>
                  <a:pt x="2" y="49"/>
                </a:lnTo>
                <a:lnTo>
                  <a:pt x="2" y="49"/>
                </a:lnTo>
                <a:lnTo>
                  <a:pt x="0" y="56"/>
                </a:lnTo>
                <a:lnTo>
                  <a:pt x="0" y="65"/>
                </a:lnTo>
                <a:lnTo>
                  <a:pt x="0" y="74"/>
                </a:lnTo>
                <a:lnTo>
                  <a:pt x="2" y="82"/>
                </a:lnTo>
                <a:lnTo>
                  <a:pt x="4" y="91"/>
                </a:lnTo>
                <a:lnTo>
                  <a:pt x="8" y="98"/>
                </a:lnTo>
                <a:lnTo>
                  <a:pt x="13" y="105"/>
                </a:lnTo>
                <a:lnTo>
                  <a:pt x="18" y="112"/>
                </a:lnTo>
                <a:lnTo>
                  <a:pt x="18" y="112"/>
                </a:lnTo>
                <a:lnTo>
                  <a:pt x="26" y="118"/>
                </a:lnTo>
                <a:lnTo>
                  <a:pt x="35" y="123"/>
                </a:lnTo>
                <a:lnTo>
                  <a:pt x="42" y="127"/>
                </a:lnTo>
                <a:lnTo>
                  <a:pt x="51" y="129"/>
                </a:lnTo>
                <a:lnTo>
                  <a:pt x="60" y="131"/>
                </a:lnTo>
                <a:lnTo>
                  <a:pt x="69" y="131"/>
                </a:lnTo>
                <a:lnTo>
                  <a:pt x="76" y="131"/>
                </a:lnTo>
                <a:lnTo>
                  <a:pt x="86" y="129"/>
                </a:lnTo>
                <a:lnTo>
                  <a:pt x="86" y="129"/>
                </a:lnTo>
                <a:lnTo>
                  <a:pt x="140" y="181"/>
                </a:lnTo>
                <a:lnTo>
                  <a:pt x="89" y="234"/>
                </a:lnTo>
                <a:lnTo>
                  <a:pt x="86" y="230"/>
                </a:lnTo>
                <a:lnTo>
                  <a:pt x="71" y="243"/>
                </a:lnTo>
                <a:lnTo>
                  <a:pt x="47" y="281"/>
                </a:lnTo>
                <a:lnTo>
                  <a:pt x="53" y="286"/>
                </a:lnTo>
                <a:lnTo>
                  <a:pt x="91" y="263"/>
                </a:lnTo>
                <a:lnTo>
                  <a:pt x="104" y="248"/>
                </a:lnTo>
                <a:lnTo>
                  <a:pt x="100" y="245"/>
                </a:lnTo>
                <a:lnTo>
                  <a:pt x="153" y="194"/>
                </a:lnTo>
                <a:lnTo>
                  <a:pt x="240" y="281"/>
                </a:lnTo>
                <a:lnTo>
                  <a:pt x="240" y="281"/>
                </a:lnTo>
                <a:lnTo>
                  <a:pt x="245" y="285"/>
                </a:lnTo>
                <a:lnTo>
                  <a:pt x="250" y="288"/>
                </a:lnTo>
                <a:lnTo>
                  <a:pt x="256" y="290"/>
                </a:lnTo>
                <a:lnTo>
                  <a:pt x="261" y="290"/>
                </a:lnTo>
                <a:lnTo>
                  <a:pt x="261" y="290"/>
                </a:lnTo>
                <a:lnTo>
                  <a:pt x="267" y="290"/>
                </a:lnTo>
                <a:lnTo>
                  <a:pt x="272" y="288"/>
                </a:lnTo>
                <a:lnTo>
                  <a:pt x="278" y="285"/>
                </a:lnTo>
                <a:lnTo>
                  <a:pt x="283" y="281"/>
                </a:lnTo>
                <a:lnTo>
                  <a:pt x="283" y="281"/>
                </a:lnTo>
                <a:lnTo>
                  <a:pt x="287" y="277"/>
                </a:lnTo>
                <a:lnTo>
                  <a:pt x="290" y="272"/>
                </a:lnTo>
                <a:lnTo>
                  <a:pt x="292" y="265"/>
                </a:lnTo>
                <a:lnTo>
                  <a:pt x="292" y="259"/>
                </a:lnTo>
                <a:lnTo>
                  <a:pt x="292" y="254"/>
                </a:lnTo>
                <a:lnTo>
                  <a:pt x="290" y="248"/>
                </a:lnTo>
                <a:lnTo>
                  <a:pt x="287" y="243"/>
                </a:lnTo>
                <a:lnTo>
                  <a:pt x="283" y="237"/>
                </a:lnTo>
                <a:lnTo>
                  <a:pt x="196" y="150"/>
                </a:lnTo>
                <a:lnTo>
                  <a:pt x="212" y="134"/>
                </a:lnTo>
                <a:lnTo>
                  <a:pt x="220" y="141"/>
                </a:lnTo>
                <a:lnTo>
                  <a:pt x="220" y="141"/>
                </a:lnTo>
                <a:lnTo>
                  <a:pt x="229" y="136"/>
                </a:lnTo>
                <a:lnTo>
                  <a:pt x="240" y="136"/>
                </a:lnTo>
                <a:lnTo>
                  <a:pt x="314" y="62"/>
                </a:lnTo>
                <a:lnTo>
                  <a:pt x="314" y="60"/>
                </a:lnTo>
                <a:lnTo>
                  <a:pt x="314" y="60"/>
                </a:lnTo>
                <a:lnTo>
                  <a:pt x="314" y="60"/>
                </a:lnTo>
                <a:lnTo>
                  <a:pt x="316" y="56"/>
                </a:lnTo>
                <a:lnTo>
                  <a:pt x="318" y="54"/>
                </a:lnTo>
                <a:lnTo>
                  <a:pt x="318" y="54"/>
                </a:lnTo>
                <a:lnTo>
                  <a:pt x="321" y="53"/>
                </a:lnTo>
                <a:lnTo>
                  <a:pt x="325" y="51"/>
                </a:lnTo>
                <a:lnTo>
                  <a:pt x="325" y="51"/>
                </a:lnTo>
                <a:lnTo>
                  <a:pt x="328" y="47"/>
                </a:lnTo>
                <a:lnTo>
                  <a:pt x="328" y="44"/>
                </a:lnTo>
                <a:lnTo>
                  <a:pt x="328" y="40"/>
                </a:lnTo>
                <a:lnTo>
                  <a:pt x="325" y="36"/>
                </a:lnTo>
                <a:lnTo>
                  <a:pt x="325" y="36"/>
                </a:lnTo>
                <a:close/>
                <a:moveTo>
                  <a:pt x="263" y="252"/>
                </a:moveTo>
                <a:lnTo>
                  <a:pt x="263" y="252"/>
                </a:lnTo>
                <a:lnTo>
                  <a:pt x="269" y="254"/>
                </a:lnTo>
                <a:lnTo>
                  <a:pt x="272" y="256"/>
                </a:lnTo>
                <a:lnTo>
                  <a:pt x="276" y="259"/>
                </a:lnTo>
                <a:lnTo>
                  <a:pt x="276" y="265"/>
                </a:lnTo>
                <a:lnTo>
                  <a:pt x="276" y="265"/>
                </a:lnTo>
                <a:lnTo>
                  <a:pt x="276" y="268"/>
                </a:lnTo>
                <a:lnTo>
                  <a:pt x="272" y="272"/>
                </a:lnTo>
                <a:lnTo>
                  <a:pt x="269" y="276"/>
                </a:lnTo>
                <a:lnTo>
                  <a:pt x="263" y="276"/>
                </a:lnTo>
                <a:lnTo>
                  <a:pt x="263" y="276"/>
                </a:lnTo>
                <a:lnTo>
                  <a:pt x="260" y="276"/>
                </a:lnTo>
                <a:lnTo>
                  <a:pt x="256" y="272"/>
                </a:lnTo>
                <a:lnTo>
                  <a:pt x="252" y="268"/>
                </a:lnTo>
                <a:lnTo>
                  <a:pt x="252" y="265"/>
                </a:lnTo>
                <a:lnTo>
                  <a:pt x="252" y="265"/>
                </a:lnTo>
                <a:lnTo>
                  <a:pt x="252" y="259"/>
                </a:lnTo>
                <a:lnTo>
                  <a:pt x="256" y="256"/>
                </a:lnTo>
                <a:lnTo>
                  <a:pt x="260" y="254"/>
                </a:lnTo>
                <a:lnTo>
                  <a:pt x="263" y="252"/>
                </a:lnTo>
                <a:lnTo>
                  <a:pt x="263" y="252"/>
                </a:lnTo>
                <a:close/>
                <a:moveTo>
                  <a:pt x="221" y="98"/>
                </a:moveTo>
                <a:lnTo>
                  <a:pt x="216" y="92"/>
                </a:lnTo>
                <a:lnTo>
                  <a:pt x="272" y="36"/>
                </a:lnTo>
                <a:lnTo>
                  <a:pt x="278" y="42"/>
                </a:lnTo>
                <a:lnTo>
                  <a:pt x="221" y="98"/>
                </a:lnTo>
                <a:close/>
                <a:moveTo>
                  <a:pt x="240" y="116"/>
                </a:moveTo>
                <a:lnTo>
                  <a:pt x="234" y="111"/>
                </a:lnTo>
                <a:lnTo>
                  <a:pt x="290" y="54"/>
                </a:lnTo>
                <a:lnTo>
                  <a:pt x="296" y="60"/>
                </a:lnTo>
                <a:lnTo>
                  <a:pt x="240" y="116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63" name="Group 77"/>
          <p:cNvGrpSpPr/>
          <p:nvPr/>
        </p:nvGrpSpPr>
        <p:grpSpPr>
          <a:xfrm>
            <a:off x="8320463" y="1922525"/>
            <a:ext cx="525763" cy="402584"/>
            <a:chOff x="5552261" y="1554043"/>
            <a:chExt cx="363359" cy="278229"/>
          </a:xfrm>
          <a:solidFill>
            <a:schemeClr val="tx2"/>
          </a:solidFill>
        </p:grpSpPr>
        <p:sp>
          <p:nvSpPr>
            <p:cNvPr id="64" name="Freeform 96"/>
            <p:cNvSpPr>
              <a:spLocks/>
            </p:cNvSpPr>
            <p:nvPr/>
          </p:nvSpPr>
          <p:spPr bwMode="auto">
            <a:xfrm>
              <a:off x="5552261" y="1715997"/>
              <a:ext cx="363359" cy="116275"/>
            </a:xfrm>
            <a:custGeom>
              <a:avLst/>
              <a:gdLst/>
              <a:ahLst/>
              <a:cxnLst>
                <a:cxn ang="0">
                  <a:pos x="211" y="31"/>
                </a:cxn>
                <a:cxn ang="0">
                  <a:pos x="140" y="31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2" y="102"/>
                </a:cxn>
                <a:cxn ang="0">
                  <a:pos x="4" y="107"/>
                </a:cxn>
                <a:cxn ang="0">
                  <a:pos x="9" y="111"/>
                </a:cxn>
                <a:cxn ang="0">
                  <a:pos x="17" y="112"/>
                </a:cxn>
                <a:cxn ang="0">
                  <a:pos x="334" y="112"/>
                </a:cxn>
                <a:cxn ang="0">
                  <a:pos x="334" y="112"/>
                </a:cxn>
                <a:cxn ang="0">
                  <a:pos x="341" y="111"/>
                </a:cxn>
                <a:cxn ang="0">
                  <a:pos x="347" y="107"/>
                </a:cxn>
                <a:cxn ang="0">
                  <a:pos x="350" y="102"/>
                </a:cxn>
                <a:cxn ang="0">
                  <a:pos x="350" y="96"/>
                </a:cxn>
                <a:cxn ang="0">
                  <a:pos x="350" y="0"/>
                </a:cxn>
                <a:cxn ang="0">
                  <a:pos x="211" y="0"/>
                </a:cxn>
                <a:cxn ang="0">
                  <a:pos x="211" y="31"/>
                </a:cxn>
              </a:cxnLst>
              <a:rect l="0" t="0" r="r" b="b"/>
              <a:pathLst>
                <a:path w="350" h="112">
                  <a:moveTo>
                    <a:pt x="211" y="31"/>
                  </a:moveTo>
                  <a:lnTo>
                    <a:pt x="140" y="31"/>
                  </a:lnTo>
                  <a:lnTo>
                    <a:pt x="140" y="0"/>
                  </a:lnTo>
                  <a:lnTo>
                    <a:pt x="0" y="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02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17" y="112"/>
                  </a:lnTo>
                  <a:lnTo>
                    <a:pt x="334" y="112"/>
                  </a:lnTo>
                  <a:lnTo>
                    <a:pt x="334" y="112"/>
                  </a:lnTo>
                  <a:lnTo>
                    <a:pt x="341" y="111"/>
                  </a:lnTo>
                  <a:lnTo>
                    <a:pt x="347" y="107"/>
                  </a:lnTo>
                  <a:lnTo>
                    <a:pt x="350" y="102"/>
                  </a:lnTo>
                  <a:lnTo>
                    <a:pt x="350" y="96"/>
                  </a:lnTo>
                  <a:lnTo>
                    <a:pt x="350" y="0"/>
                  </a:lnTo>
                  <a:lnTo>
                    <a:pt x="211" y="0"/>
                  </a:lnTo>
                  <a:lnTo>
                    <a:pt x="21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65" name="Freeform 97"/>
            <p:cNvSpPr>
              <a:spLocks noEditPoints="1"/>
            </p:cNvSpPr>
            <p:nvPr/>
          </p:nvSpPr>
          <p:spPr bwMode="auto">
            <a:xfrm>
              <a:off x="5552261" y="1554043"/>
              <a:ext cx="363359" cy="137038"/>
            </a:xfrm>
            <a:custGeom>
              <a:avLst/>
              <a:gdLst/>
              <a:ahLst/>
              <a:cxnLst>
                <a:cxn ang="0">
                  <a:pos x="334" y="42"/>
                </a:cxn>
                <a:cxn ang="0">
                  <a:pos x="225" y="42"/>
                </a:cxn>
                <a:cxn ang="0">
                  <a:pos x="225" y="42"/>
                </a:cxn>
                <a:cxn ang="0">
                  <a:pos x="225" y="5"/>
                </a:cxn>
                <a:cxn ang="0">
                  <a:pos x="225" y="5"/>
                </a:cxn>
                <a:cxn ang="0">
                  <a:pos x="225" y="2"/>
                </a:cxn>
                <a:cxn ang="0">
                  <a:pos x="223" y="0"/>
                </a:cxn>
                <a:cxn ang="0">
                  <a:pos x="222" y="0"/>
                </a:cxn>
                <a:cxn ang="0">
                  <a:pos x="120" y="0"/>
                </a:cxn>
                <a:cxn ang="0">
                  <a:pos x="120" y="0"/>
                </a:cxn>
                <a:cxn ang="0">
                  <a:pos x="118" y="2"/>
                </a:cxn>
                <a:cxn ang="0">
                  <a:pos x="116" y="4"/>
                </a:cxn>
                <a:cxn ang="0">
                  <a:pos x="115" y="5"/>
                </a:cxn>
                <a:cxn ang="0">
                  <a:pos x="115" y="5"/>
                </a:cxn>
                <a:cxn ang="0">
                  <a:pos x="115" y="4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9" y="42"/>
                </a:cxn>
                <a:cxn ang="0">
                  <a:pos x="4" y="45"/>
                </a:cxn>
                <a:cxn ang="0">
                  <a:pos x="2" y="51"/>
                </a:cxn>
                <a:cxn ang="0">
                  <a:pos x="0" y="58"/>
                </a:cxn>
                <a:cxn ang="0">
                  <a:pos x="0" y="130"/>
                </a:cxn>
                <a:cxn ang="0">
                  <a:pos x="350" y="130"/>
                </a:cxn>
                <a:cxn ang="0">
                  <a:pos x="350" y="58"/>
                </a:cxn>
                <a:cxn ang="0">
                  <a:pos x="350" y="58"/>
                </a:cxn>
                <a:cxn ang="0">
                  <a:pos x="350" y="51"/>
                </a:cxn>
                <a:cxn ang="0">
                  <a:pos x="347" y="45"/>
                </a:cxn>
                <a:cxn ang="0">
                  <a:pos x="341" y="42"/>
                </a:cxn>
                <a:cxn ang="0">
                  <a:pos x="334" y="42"/>
                </a:cxn>
                <a:cxn ang="0">
                  <a:pos x="334" y="42"/>
                </a:cxn>
                <a:cxn ang="0">
                  <a:pos x="133" y="42"/>
                </a:cxn>
                <a:cxn ang="0">
                  <a:pos x="133" y="13"/>
                </a:cxn>
                <a:cxn ang="0">
                  <a:pos x="209" y="13"/>
                </a:cxn>
                <a:cxn ang="0">
                  <a:pos x="209" y="42"/>
                </a:cxn>
                <a:cxn ang="0">
                  <a:pos x="133" y="42"/>
                </a:cxn>
              </a:cxnLst>
              <a:rect l="0" t="0" r="r" b="b"/>
              <a:pathLst>
                <a:path w="350" h="130">
                  <a:moveTo>
                    <a:pt x="334" y="42"/>
                  </a:moveTo>
                  <a:lnTo>
                    <a:pt x="225" y="42"/>
                  </a:lnTo>
                  <a:lnTo>
                    <a:pt x="225" y="4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2"/>
                  </a:lnTo>
                  <a:lnTo>
                    <a:pt x="223" y="0"/>
                  </a:lnTo>
                  <a:lnTo>
                    <a:pt x="22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2"/>
                  </a:lnTo>
                  <a:lnTo>
                    <a:pt x="116" y="4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130"/>
                  </a:lnTo>
                  <a:lnTo>
                    <a:pt x="350" y="130"/>
                  </a:lnTo>
                  <a:lnTo>
                    <a:pt x="350" y="58"/>
                  </a:lnTo>
                  <a:lnTo>
                    <a:pt x="350" y="58"/>
                  </a:lnTo>
                  <a:lnTo>
                    <a:pt x="350" y="51"/>
                  </a:lnTo>
                  <a:lnTo>
                    <a:pt x="347" y="45"/>
                  </a:lnTo>
                  <a:lnTo>
                    <a:pt x="341" y="42"/>
                  </a:lnTo>
                  <a:lnTo>
                    <a:pt x="334" y="42"/>
                  </a:lnTo>
                  <a:lnTo>
                    <a:pt x="334" y="42"/>
                  </a:lnTo>
                  <a:close/>
                  <a:moveTo>
                    <a:pt x="133" y="42"/>
                  </a:moveTo>
                  <a:lnTo>
                    <a:pt x="133" y="13"/>
                  </a:lnTo>
                  <a:lnTo>
                    <a:pt x="209" y="13"/>
                  </a:lnTo>
                  <a:lnTo>
                    <a:pt x="209" y="42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66" name="Rectangle 98"/>
            <p:cNvSpPr>
              <a:spLocks noChangeArrowheads="1"/>
            </p:cNvSpPr>
            <p:nvPr/>
          </p:nvSpPr>
          <p:spPr bwMode="auto">
            <a:xfrm>
              <a:off x="5710062" y="1715997"/>
              <a:ext cx="45679" cy="186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67" name="Freeform 99"/>
          <p:cNvSpPr>
            <a:spLocks noEditPoints="1"/>
          </p:cNvSpPr>
          <p:nvPr/>
        </p:nvSpPr>
        <p:spPr bwMode="auto">
          <a:xfrm>
            <a:off x="7188800" y="1897780"/>
            <a:ext cx="294427" cy="468683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60" y="7"/>
              </a:cxn>
              <a:cxn ang="0">
                <a:pos x="29" y="27"/>
              </a:cxn>
              <a:cxn ang="0">
                <a:pos x="7" y="59"/>
              </a:cxn>
              <a:cxn ang="0">
                <a:pos x="0" y="98"/>
              </a:cxn>
              <a:cxn ang="0">
                <a:pos x="0" y="116"/>
              </a:cxn>
              <a:cxn ang="0">
                <a:pos x="9" y="154"/>
              </a:cxn>
              <a:cxn ang="0">
                <a:pos x="31" y="208"/>
              </a:cxn>
              <a:cxn ang="0">
                <a:pos x="67" y="270"/>
              </a:cxn>
              <a:cxn ang="0">
                <a:pos x="98" y="311"/>
              </a:cxn>
              <a:cxn ang="0">
                <a:pos x="112" y="291"/>
              </a:cxn>
              <a:cxn ang="0">
                <a:pos x="147" y="241"/>
              </a:cxn>
              <a:cxn ang="0">
                <a:pos x="180" y="172"/>
              </a:cxn>
              <a:cxn ang="0">
                <a:pos x="190" y="134"/>
              </a:cxn>
              <a:cxn ang="0">
                <a:pos x="196" y="98"/>
              </a:cxn>
              <a:cxn ang="0">
                <a:pos x="194" y="78"/>
              </a:cxn>
              <a:cxn ang="0">
                <a:pos x="178" y="41"/>
              </a:cxn>
              <a:cxn ang="0">
                <a:pos x="152" y="16"/>
              </a:cxn>
              <a:cxn ang="0">
                <a:pos x="118" y="1"/>
              </a:cxn>
              <a:cxn ang="0">
                <a:pos x="98" y="0"/>
              </a:cxn>
              <a:cxn ang="0">
                <a:pos x="98" y="157"/>
              </a:cxn>
              <a:cxn ang="0">
                <a:pos x="74" y="152"/>
              </a:cxn>
              <a:cxn ang="0">
                <a:pos x="54" y="139"/>
              </a:cxn>
              <a:cxn ang="0">
                <a:pos x="42" y="119"/>
              </a:cxn>
              <a:cxn ang="0">
                <a:pos x="38" y="98"/>
              </a:cxn>
              <a:cxn ang="0">
                <a:pos x="38" y="85"/>
              </a:cxn>
              <a:cxn ang="0">
                <a:pos x="47" y="63"/>
              </a:cxn>
              <a:cxn ang="0">
                <a:pos x="64" y="47"/>
              </a:cxn>
              <a:cxn ang="0">
                <a:pos x="85" y="38"/>
              </a:cxn>
              <a:cxn ang="0">
                <a:pos x="98" y="36"/>
              </a:cxn>
              <a:cxn ang="0">
                <a:pos x="122" y="41"/>
              </a:cxn>
              <a:cxn ang="0">
                <a:pos x="140" y="54"/>
              </a:cxn>
              <a:cxn ang="0">
                <a:pos x="152" y="74"/>
              </a:cxn>
              <a:cxn ang="0">
                <a:pos x="158" y="98"/>
              </a:cxn>
              <a:cxn ang="0">
                <a:pos x="156" y="108"/>
              </a:cxn>
              <a:cxn ang="0">
                <a:pos x="147" y="130"/>
              </a:cxn>
              <a:cxn ang="0">
                <a:pos x="131" y="146"/>
              </a:cxn>
              <a:cxn ang="0">
                <a:pos x="109" y="156"/>
              </a:cxn>
              <a:cxn ang="0">
                <a:pos x="98" y="157"/>
              </a:cxn>
              <a:cxn ang="0">
                <a:pos x="60" y="98"/>
              </a:cxn>
              <a:cxn ang="0">
                <a:pos x="62" y="112"/>
              </a:cxn>
              <a:cxn ang="0">
                <a:pos x="71" y="123"/>
              </a:cxn>
              <a:cxn ang="0">
                <a:pos x="83" y="132"/>
              </a:cxn>
              <a:cxn ang="0">
                <a:pos x="98" y="134"/>
              </a:cxn>
              <a:cxn ang="0">
                <a:pos x="105" y="134"/>
              </a:cxn>
              <a:cxn ang="0">
                <a:pos x="118" y="128"/>
              </a:cxn>
              <a:cxn ang="0">
                <a:pos x="129" y="117"/>
              </a:cxn>
              <a:cxn ang="0">
                <a:pos x="134" y="105"/>
              </a:cxn>
              <a:cxn ang="0">
                <a:pos x="136" y="98"/>
              </a:cxn>
              <a:cxn ang="0">
                <a:pos x="132" y="81"/>
              </a:cxn>
              <a:cxn ang="0">
                <a:pos x="125" y="70"/>
              </a:cxn>
              <a:cxn ang="0">
                <a:pos x="112" y="61"/>
              </a:cxn>
              <a:cxn ang="0">
                <a:pos x="98" y="59"/>
              </a:cxn>
              <a:cxn ang="0">
                <a:pos x="89" y="59"/>
              </a:cxn>
              <a:cxn ang="0">
                <a:pos x="76" y="65"/>
              </a:cxn>
              <a:cxn ang="0">
                <a:pos x="65" y="76"/>
              </a:cxn>
              <a:cxn ang="0">
                <a:pos x="60" y="88"/>
              </a:cxn>
              <a:cxn ang="0">
                <a:pos x="60" y="98"/>
              </a:cxn>
            </a:cxnLst>
            <a:rect l="0" t="0" r="r" b="b"/>
            <a:pathLst>
              <a:path w="196" h="311">
                <a:moveTo>
                  <a:pt x="98" y="0"/>
                </a:moveTo>
                <a:lnTo>
                  <a:pt x="98" y="0"/>
                </a:lnTo>
                <a:lnTo>
                  <a:pt x="78" y="1"/>
                </a:lnTo>
                <a:lnTo>
                  <a:pt x="60" y="7"/>
                </a:lnTo>
                <a:lnTo>
                  <a:pt x="44" y="16"/>
                </a:lnTo>
                <a:lnTo>
                  <a:pt x="29" y="27"/>
                </a:lnTo>
                <a:lnTo>
                  <a:pt x="16" y="41"/>
                </a:lnTo>
                <a:lnTo>
                  <a:pt x="7" y="59"/>
                </a:lnTo>
                <a:lnTo>
                  <a:pt x="2" y="78"/>
                </a:lnTo>
                <a:lnTo>
                  <a:pt x="0" y="98"/>
                </a:lnTo>
                <a:lnTo>
                  <a:pt x="0" y="98"/>
                </a:lnTo>
                <a:lnTo>
                  <a:pt x="0" y="116"/>
                </a:lnTo>
                <a:lnTo>
                  <a:pt x="4" y="134"/>
                </a:lnTo>
                <a:lnTo>
                  <a:pt x="9" y="154"/>
                </a:lnTo>
                <a:lnTo>
                  <a:pt x="15" y="172"/>
                </a:lnTo>
                <a:lnTo>
                  <a:pt x="31" y="208"/>
                </a:lnTo>
                <a:lnTo>
                  <a:pt x="49" y="241"/>
                </a:lnTo>
                <a:lnTo>
                  <a:pt x="67" y="270"/>
                </a:lnTo>
                <a:lnTo>
                  <a:pt x="82" y="291"/>
                </a:lnTo>
                <a:lnTo>
                  <a:pt x="98" y="311"/>
                </a:lnTo>
                <a:lnTo>
                  <a:pt x="98" y="311"/>
                </a:lnTo>
                <a:lnTo>
                  <a:pt x="112" y="291"/>
                </a:lnTo>
                <a:lnTo>
                  <a:pt x="129" y="270"/>
                </a:lnTo>
                <a:lnTo>
                  <a:pt x="147" y="241"/>
                </a:lnTo>
                <a:lnTo>
                  <a:pt x="165" y="208"/>
                </a:lnTo>
                <a:lnTo>
                  <a:pt x="180" y="172"/>
                </a:lnTo>
                <a:lnTo>
                  <a:pt x="187" y="154"/>
                </a:lnTo>
                <a:lnTo>
                  <a:pt x="190" y="134"/>
                </a:lnTo>
                <a:lnTo>
                  <a:pt x="194" y="116"/>
                </a:lnTo>
                <a:lnTo>
                  <a:pt x="196" y="98"/>
                </a:lnTo>
                <a:lnTo>
                  <a:pt x="196" y="98"/>
                </a:lnTo>
                <a:lnTo>
                  <a:pt x="194" y="78"/>
                </a:lnTo>
                <a:lnTo>
                  <a:pt x="187" y="59"/>
                </a:lnTo>
                <a:lnTo>
                  <a:pt x="178" y="41"/>
                </a:lnTo>
                <a:lnTo>
                  <a:pt x="167" y="27"/>
                </a:lnTo>
                <a:lnTo>
                  <a:pt x="152" y="16"/>
                </a:lnTo>
                <a:lnTo>
                  <a:pt x="136" y="7"/>
                </a:lnTo>
                <a:lnTo>
                  <a:pt x="118" y="1"/>
                </a:lnTo>
                <a:lnTo>
                  <a:pt x="98" y="0"/>
                </a:lnTo>
                <a:lnTo>
                  <a:pt x="98" y="0"/>
                </a:lnTo>
                <a:close/>
                <a:moveTo>
                  <a:pt x="98" y="157"/>
                </a:moveTo>
                <a:lnTo>
                  <a:pt x="98" y="157"/>
                </a:lnTo>
                <a:lnTo>
                  <a:pt x="85" y="156"/>
                </a:lnTo>
                <a:lnTo>
                  <a:pt x="74" y="152"/>
                </a:lnTo>
                <a:lnTo>
                  <a:pt x="64" y="146"/>
                </a:lnTo>
                <a:lnTo>
                  <a:pt x="54" y="139"/>
                </a:lnTo>
                <a:lnTo>
                  <a:pt x="47" y="130"/>
                </a:lnTo>
                <a:lnTo>
                  <a:pt x="42" y="119"/>
                </a:lnTo>
                <a:lnTo>
                  <a:pt x="38" y="108"/>
                </a:lnTo>
                <a:lnTo>
                  <a:pt x="38" y="98"/>
                </a:lnTo>
                <a:lnTo>
                  <a:pt x="38" y="98"/>
                </a:lnTo>
                <a:lnTo>
                  <a:pt x="38" y="85"/>
                </a:lnTo>
                <a:lnTo>
                  <a:pt x="42" y="74"/>
                </a:lnTo>
                <a:lnTo>
                  <a:pt x="47" y="63"/>
                </a:lnTo>
                <a:lnTo>
                  <a:pt x="54" y="54"/>
                </a:lnTo>
                <a:lnTo>
                  <a:pt x="64" y="47"/>
                </a:lnTo>
                <a:lnTo>
                  <a:pt x="74" y="41"/>
                </a:lnTo>
                <a:lnTo>
                  <a:pt x="85" y="38"/>
                </a:lnTo>
                <a:lnTo>
                  <a:pt x="98" y="36"/>
                </a:lnTo>
                <a:lnTo>
                  <a:pt x="98" y="36"/>
                </a:lnTo>
                <a:lnTo>
                  <a:pt x="109" y="38"/>
                </a:lnTo>
                <a:lnTo>
                  <a:pt x="122" y="41"/>
                </a:lnTo>
                <a:lnTo>
                  <a:pt x="131" y="47"/>
                </a:lnTo>
                <a:lnTo>
                  <a:pt x="140" y="54"/>
                </a:lnTo>
                <a:lnTo>
                  <a:pt x="147" y="63"/>
                </a:lnTo>
                <a:lnTo>
                  <a:pt x="152" y="74"/>
                </a:lnTo>
                <a:lnTo>
                  <a:pt x="156" y="85"/>
                </a:lnTo>
                <a:lnTo>
                  <a:pt x="158" y="98"/>
                </a:lnTo>
                <a:lnTo>
                  <a:pt x="158" y="98"/>
                </a:lnTo>
                <a:lnTo>
                  <a:pt x="156" y="108"/>
                </a:lnTo>
                <a:lnTo>
                  <a:pt x="152" y="119"/>
                </a:lnTo>
                <a:lnTo>
                  <a:pt x="147" y="130"/>
                </a:lnTo>
                <a:lnTo>
                  <a:pt x="140" y="139"/>
                </a:lnTo>
                <a:lnTo>
                  <a:pt x="131" y="146"/>
                </a:lnTo>
                <a:lnTo>
                  <a:pt x="122" y="152"/>
                </a:lnTo>
                <a:lnTo>
                  <a:pt x="109" y="156"/>
                </a:lnTo>
                <a:lnTo>
                  <a:pt x="98" y="157"/>
                </a:lnTo>
                <a:lnTo>
                  <a:pt x="98" y="157"/>
                </a:lnTo>
                <a:close/>
                <a:moveTo>
                  <a:pt x="60" y="98"/>
                </a:moveTo>
                <a:lnTo>
                  <a:pt x="60" y="98"/>
                </a:lnTo>
                <a:lnTo>
                  <a:pt x="60" y="105"/>
                </a:lnTo>
                <a:lnTo>
                  <a:pt x="62" y="112"/>
                </a:lnTo>
                <a:lnTo>
                  <a:pt x="65" y="117"/>
                </a:lnTo>
                <a:lnTo>
                  <a:pt x="71" y="123"/>
                </a:lnTo>
                <a:lnTo>
                  <a:pt x="76" y="128"/>
                </a:lnTo>
                <a:lnTo>
                  <a:pt x="83" y="132"/>
                </a:lnTo>
                <a:lnTo>
                  <a:pt x="89" y="134"/>
                </a:lnTo>
                <a:lnTo>
                  <a:pt x="98" y="134"/>
                </a:lnTo>
                <a:lnTo>
                  <a:pt x="98" y="134"/>
                </a:lnTo>
                <a:lnTo>
                  <a:pt x="105" y="134"/>
                </a:lnTo>
                <a:lnTo>
                  <a:pt x="112" y="132"/>
                </a:lnTo>
                <a:lnTo>
                  <a:pt x="118" y="128"/>
                </a:lnTo>
                <a:lnTo>
                  <a:pt x="125" y="123"/>
                </a:lnTo>
                <a:lnTo>
                  <a:pt x="129" y="117"/>
                </a:lnTo>
                <a:lnTo>
                  <a:pt x="132" y="112"/>
                </a:lnTo>
                <a:lnTo>
                  <a:pt x="134" y="105"/>
                </a:lnTo>
                <a:lnTo>
                  <a:pt x="136" y="98"/>
                </a:lnTo>
                <a:lnTo>
                  <a:pt x="136" y="98"/>
                </a:lnTo>
                <a:lnTo>
                  <a:pt x="134" y="88"/>
                </a:lnTo>
                <a:lnTo>
                  <a:pt x="132" y="81"/>
                </a:lnTo>
                <a:lnTo>
                  <a:pt x="129" y="76"/>
                </a:lnTo>
                <a:lnTo>
                  <a:pt x="125" y="70"/>
                </a:lnTo>
                <a:lnTo>
                  <a:pt x="118" y="65"/>
                </a:lnTo>
                <a:lnTo>
                  <a:pt x="112" y="61"/>
                </a:lnTo>
                <a:lnTo>
                  <a:pt x="105" y="59"/>
                </a:lnTo>
                <a:lnTo>
                  <a:pt x="98" y="59"/>
                </a:lnTo>
                <a:lnTo>
                  <a:pt x="98" y="59"/>
                </a:lnTo>
                <a:lnTo>
                  <a:pt x="89" y="59"/>
                </a:lnTo>
                <a:lnTo>
                  <a:pt x="83" y="61"/>
                </a:lnTo>
                <a:lnTo>
                  <a:pt x="76" y="65"/>
                </a:lnTo>
                <a:lnTo>
                  <a:pt x="71" y="70"/>
                </a:lnTo>
                <a:lnTo>
                  <a:pt x="65" y="76"/>
                </a:lnTo>
                <a:lnTo>
                  <a:pt x="62" y="81"/>
                </a:lnTo>
                <a:lnTo>
                  <a:pt x="60" y="88"/>
                </a:lnTo>
                <a:lnTo>
                  <a:pt x="60" y="98"/>
                </a:lnTo>
                <a:lnTo>
                  <a:pt x="60" y="98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68" name="Freeform 100"/>
          <p:cNvSpPr>
            <a:spLocks/>
          </p:cNvSpPr>
          <p:nvPr/>
        </p:nvSpPr>
        <p:spPr bwMode="auto">
          <a:xfrm>
            <a:off x="7122705" y="3887818"/>
            <a:ext cx="426619" cy="480699"/>
          </a:xfrm>
          <a:custGeom>
            <a:avLst/>
            <a:gdLst/>
            <a:ahLst/>
            <a:cxnLst>
              <a:cxn ang="0">
                <a:pos x="230" y="212"/>
              </a:cxn>
              <a:cxn ang="0">
                <a:pos x="212" y="216"/>
              </a:cxn>
              <a:cxn ang="0">
                <a:pos x="197" y="223"/>
              </a:cxn>
              <a:cxn ang="0">
                <a:pos x="105" y="169"/>
              </a:cxn>
              <a:cxn ang="0">
                <a:pos x="105" y="160"/>
              </a:cxn>
              <a:cxn ang="0">
                <a:pos x="197" y="96"/>
              </a:cxn>
              <a:cxn ang="0">
                <a:pos x="204" y="100"/>
              </a:cxn>
              <a:cxn ang="0">
                <a:pos x="221" y="105"/>
              </a:cxn>
              <a:cxn ang="0">
                <a:pos x="230" y="107"/>
              </a:cxn>
              <a:cxn ang="0">
                <a:pos x="250" y="102"/>
              </a:cxn>
              <a:cxn ang="0">
                <a:pos x="266" y="91"/>
              </a:cxn>
              <a:cxn ang="0">
                <a:pos x="277" y="75"/>
              </a:cxn>
              <a:cxn ang="0">
                <a:pos x="282" y="53"/>
              </a:cxn>
              <a:cxn ang="0">
                <a:pos x="281" y="44"/>
              </a:cxn>
              <a:cxn ang="0">
                <a:pos x="273" y="24"/>
              </a:cxn>
              <a:cxn ang="0">
                <a:pos x="259" y="9"/>
              </a:cxn>
              <a:cxn ang="0">
                <a:pos x="239" y="2"/>
              </a:cxn>
              <a:cxn ang="0">
                <a:pos x="230" y="0"/>
              </a:cxn>
              <a:cxn ang="0">
                <a:pos x="208" y="4"/>
              </a:cxn>
              <a:cxn ang="0">
                <a:pos x="192" y="17"/>
              </a:cxn>
              <a:cxn ang="0">
                <a:pos x="181" y="33"/>
              </a:cxn>
              <a:cxn ang="0">
                <a:pos x="175" y="53"/>
              </a:cxn>
              <a:cxn ang="0">
                <a:pos x="177" y="62"/>
              </a:cxn>
              <a:cxn ang="0">
                <a:pos x="85" y="118"/>
              </a:cxn>
              <a:cxn ang="0">
                <a:pos x="68" y="109"/>
              </a:cxn>
              <a:cxn ang="0">
                <a:pos x="52" y="107"/>
              </a:cxn>
              <a:cxn ang="0">
                <a:pos x="41" y="107"/>
              </a:cxn>
              <a:cxn ang="0">
                <a:pos x="23" y="116"/>
              </a:cxn>
              <a:cxn ang="0">
                <a:pos x="9" y="131"/>
              </a:cxn>
              <a:cxn ang="0">
                <a:pos x="0" y="149"/>
              </a:cxn>
              <a:cxn ang="0">
                <a:pos x="0" y="160"/>
              </a:cxn>
              <a:cxn ang="0">
                <a:pos x="3" y="180"/>
              </a:cxn>
              <a:cxn ang="0">
                <a:pos x="14" y="198"/>
              </a:cxn>
              <a:cxn ang="0">
                <a:pos x="30" y="209"/>
              </a:cxn>
              <a:cxn ang="0">
                <a:pos x="52" y="212"/>
              </a:cxn>
              <a:cxn ang="0">
                <a:pos x="61" y="212"/>
              </a:cxn>
              <a:cxn ang="0">
                <a:pos x="78" y="207"/>
              </a:cxn>
              <a:cxn ang="0">
                <a:pos x="177" y="258"/>
              </a:cxn>
              <a:cxn ang="0">
                <a:pos x="175" y="267"/>
              </a:cxn>
              <a:cxn ang="0">
                <a:pos x="177" y="278"/>
              </a:cxn>
              <a:cxn ang="0">
                <a:pos x="184" y="296"/>
              </a:cxn>
              <a:cxn ang="0">
                <a:pos x="199" y="310"/>
              </a:cxn>
              <a:cxn ang="0">
                <a:pos x="219" y="318"/>
              </a:cxn>
              <a:cxn ang="0">
                <a:pos x="230" y="319"/>
              </a:cxn>
              <a:cxn ang="0">
                <a:pos x="250" y="316"/>
              </a:cxn>
              <a:cxn ang="0">
                <a:pos x="266" y="303"/>
              </a:cxn>
              <a:cxn ang="0">
                <a:pos x="277" y="287"/>
              </a:cxn>
              <a:cxn ang="0">
                <a:pos x="282" y="267"/>
              </a:cxn>
              <a:cxn ang="0">
                <a:pos x="281" y="256"/>
              </a:cxn>
              <a:cxn ang="0">
                <a:pos x="273" y="236"/>
              </a:cxn>
              <a:cxn ang="0">
                <a:pos x="259" y="221"/>
              </a:cxn>
              <a:cxn ang="0">
                <a:pos x="239" y="214"/>
              </a:cxn>
              <a:cxn ang="0">
                <a:pos x="230" y="212"/>
              </a:cxn>
            </a:cxnLst>
            <a:rect l="0" t="0" r="r" b="b"/>
            <a:pathLst>
              <a:path w="282" h="319">
                <a:moveTo>
                  <a:pt x="230" y="212"/>
                </a:moveTo>
                <a:lnTo>
                  <a:pt x="230" y="212"/>
                </a:lnTo>
                <a:lnTo>
                  <a:pt x="221" y="214"/>
                </a:lnTo>
                <a:lnTo>
                  <a:pt x="212" y="216"/>
                </a:lnTo>
                <a:lnTo>
                  <a:pt x="204" y="220"/>
                </a:lnTo>
                <a:lnTo>
                  <a:pt x="197" y="223"/>
                </a:lnTo>
                <a:lnTo>
                  <a:pt x="105" y="169"/>
                </a:lnTo>
                <a:lnTo>
                  <a:pt x="105" y="169"/>
                </a:lnTo>
                <a:lnTo>
                  <a:pt x="105" y="160"/>
                </a:lnTo>
                <a:lnTo>
                  <a:pt x="105" y="160"/>
                </a:lnTo>
                <a:lnTo>
                  <a:pt x="105" y="151"/>
                </a:lnTo>
                <a:lnTo>
                  <a:pt x="197" y="96"/>
                </a:lnTo>
                <a:lnTo>
                  <a:pt x="197" y="96"/>
                </a:lnTo>
                <a:lnTo>
                  <a:pt x="204" y="100"/>
                </a:lnTo>
                <a:lnTo>
                  <a:pt x="212" y="104"/>
                </a:lnTo>
                <a:lnTo>
                  <a:pt x="221" y="105"/>
                </a:lnTo>
                <a:lnTo>
                  <a:pt x="230" y="107"/>
                </a:lnTo>
                <a:lnTo>
                  <a:pt x="230" y="107"/>
                </a:lnTo>
                <a:lnTo>
                  <a:pt x="239" y="105"/>
                </a:lnTo>
                <a:lnTo>
                  <a:pt x="250" y="102"/>
                </a:lnTo>
                <a:lnTo>
                  <a:pt x="259" y="98"/>
                </a:lnTo>
                <a:lnTo>
                  <a:pt x="266" y="91"/>
                </a:lnTo>
                <a:lnTo>
                  <a:pt x="273" y="84"/>
                </a:lnTo>
                <a:lnTo>
                  <a:pt x="277" y="75"/>
                </a:lnTo>
                <a:lnTo>
                  <a:pt x="281" y="64"/>
                </a:lnTo>
                <a:lnTo>
                  <a:pt x="282" y="53"/>
                </a:lnTo>
                <a:lnTo>
                  <a:pt x="282" y="53"/>
                </a:lnTo>
                <a:lnTo>
                  <a:pt x="281" y="44"/>
                </a:lnTo>
                <a:lnTo>
                  <a:pt x="277" y="33"/>
                </a:lnTo>
                <a:lnTo>
                  <a:pt x="273" y="24"/>
                </a:lnTo>
                <a:lnTo>
                  <a:pt x="266" y="17"/>
                </a:lnTo>
                <a:lnTo>
                  <a:pt x="259" y="9"/>
                </a:lnTo>
                <a:lnTo>
                  <a:pt x="250" y="4"/>
                </a:lnTo>
                <a:lnTo>
                  <a:pt x="239" y="2"/>
                </a:lnTo>
                <a:lnTo>
                  <a:pt x="230" y="0"/>
                </a:lnTo>
                <a:lnTo>
                  <a:pt x="230" y="0"/>
                </a:lnTo>
                <a:lnTo>
                  <a:pt x="219" y="2"/>
                </a:lnTo>
                <a:lnTo>
                  <a:pt x="208" y="4"/>
                </a:lnTo>
                <a:lnTo>
                  <a:pt x="199" y="9"/>
                </a:lnTo>
                <a:lnTo>
                  <a:pt x="192" y="17"/>
                </a:lnTo>
                <a:lnTo>
                  <a:pt x="184" y="24"/>
                </a:lnTo>
                <a:lnTo>
                  <a:pt x="181" y="33"/>
                </a:lnTo>
                <a:lnTo>
                  <a:pt x="177" y="44"/>
                </a:lnTo>
                <a:lnTo>
                  <a:pt x="175" y="53"/>
                </a:lnTo>
                <a:lnTo>
                  <a:pt x="175" y="53"/>
                </a:lnTo>
                <a:lnTo>
                  <a:pt x="177" y="62"/>
                </a:lnTo>
                <a:lnTo>
                  <a:pt x="85" y="118"/>
                </a:lnTo>
                <a:lnTo>
                  <a:pt x="85" y="118"/>
                </a:lnTo>
                <a:lnTo>
                  <a:pt x="78" y="113"/>
                </a:lnTo>
                <a:lnTo>
                  <a:pt x="68" y="109"/>
                </a:lnTo>
                <a:lnTo>
                  <a:pt x="61" y="107"/>
                </a:lnTo>
                <a:lnTo>
                  <a:pt x="52" y="107"/>
                </a:lnTo>
                <a:lnTo>
                  <a:pt x="52" y="107"/>
                </a:lnTo>
                <a:lnTo>
                  <a:pt x="41" y="107"/>
                </a:lnTo>
                <a:lnTo>
                  <a:pt x="30" y="111"/>
                </a:lnTo>
                <a:lnTo>
                  <a:pt x="23" y="116"/>
                </a:lnTo>
                <a:lnTo>
                  <a:pt x="14" y="122"/>
                </a:lnTo>
                <a:lnTo>
                  <a:pt x="9" y="131"/>
                </a:lnTo>
                <a:lnTo>
                  <a:pt x="3" y="140"/>
                </a:lnTo>
                <a:lnTo>
                  <a:pt x="0" y="149"/>
                </a:lnTo>
                <a:lnTo>
                  <a:pt x="0" y="160"/>
                </a:lnTo>
                <a:lnTo>
                  <a:pt x="0" y="160"/>
                </a:lnTo>
                <a:lnTo>
                  <a:pt x="0" y="171"/>
                </a:lnTo>
                <a:lnTo>
                  <a:pt x="3" y="180"/>
                </a:lnTo>
                <a:lnTo>
                  <a:pt x="9" y="189"/>
                </a:lnTo>
                <a:lnTo>
                  <a:pt x="14" y="198"/>
                </a:lnTo>
                <a:lnTo>
                  <a:pt x="23" y="203"/>
                </a:lnTo>
                <a:lnTo>
                  <a:pt x="30" y="209"/>
                </a:lnTo>
                <a:lnTo>
                  <a:pt x="41" y="212"/>
                </a:lnTo>
                <a:lnTo>
                  <a:pt x="52" y="212"/>
                </a:lnTo>
                <a:lnTo>
                  <a:pt x="52" y="212"/>
                </a:lnTo>
                <a:lnTo>
                  <a:pt x="61" y="212"/>
                </a:lnTo>
                <a:lnTo>
                  <a:pt x="68" y="211"/>
                </a:lnTo>
                <a:lnTo>
                  <a:pt x="78" y="207"/>
                </a:lnTo>
                <a:lnTo>
                  <a:pt x="85" y="202"/>
                </a:lnTo>
                <a:lnTo>
                  <a:pt x="177" y="258"/>
                </a:lnTo>
                <a:lnTo>
                  <a:pt x="177" y="258"/>
                </a:lnTo>
                <a:lnTo>
                  <a:pt x="175" y="267"/>
                </a:lnTo>
                <a:lnTo>
                  <a:pt x="175" y="267"/>
                </a:lnTo>
                <a:lnTo>
                  <a:pt x="177" y="278"/>
                </a:lnTo>
                <a:lnTo>
                  <a:pt x="181" y="287"/>
                </a:lnTo>
                <a:lnTo>
                  <a:pt x="184" y="296"/>
                </a:lnTo>
                <a:lnTo>
                  <a:pt x="192" y="303"/>
                </a:lnTo>
                <a:lnTo>
                  <a:pt x="199" y="310"/>
                </a:lnTo>
                <a:lnTo>
                  <a:pt x="208" y="316"/>
                </a:lnTo>
                <a:lnTo>
                  <a:pt x="219" y="318"/>
                </a:lnTo>
                <a:lnTo>
                  <a:pt x="230" y="319"/>
                </a:lnTo>
                <a:lnTo>
                  <a:pt x="230" y="319"/>
                </a:lnTo>
                <a:lnTo>
                  <a:pt x="239" y="318"/>
                </a:lnTo>
                <a:lnTo>
                  <a:pt x="250" y="316"/>
                </a:lnTo>
                <a:lnTo>
                  <a:pt x="259" y="310"/>
                </a:lnTo>
                <a:lnTo>
                  <a:pt x="266" y="303"/>
                </a:lnTo>
                <a:lnTo>
                  <a:pt x="273" y="296"/>
                </a:lnTo>
                <a:lnTo>
                  <a:pt x="277" y="287"/>
                </a:lnTo>
                <a:lnTo>
                  <a:pt x="281" y="278"/>
                </a:lnTo>
                <a:lnTo>
                  <a:pt x="282" y="267"/>
                </a:lnTo>
                <a:lnTo>
                  <a:pt x="282" y="267"/>
                </a:lnTo>
                <a:lnTo>
                  <a:pt x="281" y="256"/>
                </a:lnTo>
                <a:lnTo>
                  <a:pt x="277" y="245"/>
                </a:lnTo>
                <a:lnTo>
                  <a:pt x="273" y="236"/>
                </a:lnTo>
                <a:lnTo>
                  <a:pt x="266" y="229"/>
                </a:lnTo>
                <a:lnTo>
                  <a:pt x="259" y="221"/>
                </a:lnTo>
                <a:lnTo>
                  <a:pt x="250" y="218"/>
                </a:lnTo>
                <a:lnTo>
                  <a:pt x="239" y="214"/>
                </a:lnTo>
                <a:lnTo>
                  <a:pt x="230" y="212"/>
                </a:lnTo>
                <a:lnTo>
                  <a:pt x="230" y="21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69" name="Group 76"/>
          <p:cNvGrpSpPr/>
          <p:nvPr/>
        </p:nvGrpSpPr>
        <p:grpSpPr>
          <a:xfrm>
            <a:off x="8293421" y="934189"/>
            <a:ext cx="579843" cy="402587"/>
            <a:chOff x="5533573" y="812792"/>
            <a:chExt cx="400733" cy="278229"/>
          </a:xfrm>
          <a:solidFill>
            <a:schemeClr val="tx2"/>
          </a:solidFill>
        </p:grpSpPr>
        <p:sp>
          <p:nvSpPr>
            <p:cNvPr id="70" name="Freeform 101"/>
            <p:cNvSpPr>
              <a:spLocks/>
            </p:cNvSpPr>
            <p:nvPr/>
          </p:nvSpPr>
          <p:spPr bwMode="auto">
            <a:xfrm>
              <a:off x="5730826" y="962288"/>
              <a:ext cx="93436" cy="12873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4" y="52"/>
                </a:cxn>
                <a:cxn ang="0">
                  <a:pos x="23" y="74"/>
                </a:cxn>
                <a:cxn ang="0">
                  <a:pos x="30" y="96"/>
                </a:cxn>
                <a:cxn ang="0">
                  <a:pos x="30" y="109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32" y="123"/>
                </a:cxn>
                <a:cxn ang="0">
                  <a:pos x="32" y="123"/>
                </a:cxn>
                <a:cxn ang="0">
                  <a:pos x="34" y="123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8" y="121"/>
                </a:cxn>
                <a:cxn ang="0">
                  <a:pos x="90" y="120"/>
                </a:cxn>
                <a:cxn ang="0">
                  <a:pos x="90" y="120"/>
                </a:cxn>
                <a:cxn ang="0">
                  <a:pos x="88" y="103"/>
                </a:cxn>
                <a:cxn ang="0">
                  <a:pos x="87" y="87"/>
                </a:cxn>
                <a:cxn ang="0">
                  <a:pos x="83" y="71"/>
                </a:cxn>
                <a:cxn ang="0">
                  <a:pos x="78" y="54"/>
                </a:cxn>
                <a:cxn ang="0">
                  <a:pos x="72" y="40"/>
                </a:cxn>
                <a:cxn ang="0">
                  <a:pos x="65" y="25"/>
                </a:cxn>
                <a:cxn ang="0">
                  <a:pos x="56" y="13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4" y="5"/>
                </a:cxn>
                <a:cxn ang="0">
                  <a:pos x="21" y="14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90" h="123">
                  <a:moveTo>
                    <a:pt x="0" y="34"/>
                  </a:moveTo>
                  <a:lnTo>
                    <a:pt x="0" y="34"/>
                  </a:lnTo>
                  <a:lnTo>
                    <a:pt x="14" y="52"/>
                  </a:lnTo>
                  <a:lnTo>
                    <a:pt x="23" y="74"/>
                  </a:lnTo>
                  <a:lnTo>
                    <a:pt x="30" y="96"/>
                  </a:lnTo>
                  <a:lnTo>
                    <a:pt x="30" y="109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8" y="121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88" y="103"/>
                  </a:lnTo>
                  <a:lnTo>
                    <a:pt x="87" y="87"/>
                  </a:lnTo>
                  <a:lnTo>
                    <a:pt x="83" y="71"/>
                  </a:lnTo>
                  <a:lnTo>
                    <a:pt x="78" y="54"/>
                  </a:lnTo>
                  <a:lnTo>
                    <a:pt x="72" y="40"/>
                  </a:lnTo>
                  <a:lnTo>
                    <a:pt x="65" y="25"/>
                  </a:lnTo>
                  <a:lnTo>
                    <a:pt x="56" y="1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4" y="5"/>
                  </a:lnTo>
                  <a:lnTo>
                    <a:pt x="21" y="14"/>
                  </a:lnTo>
                  <a:lnTo>
                    <a:pt x="10" y="23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71" name="Freeform 102"/>
            <p:cNvSpPr>
              <a:spLocks/>
            </p:cNvSpPr>
            <p:nvPr/>
          </p:nvSpPr>
          <p:spPr bwMode="auto">
            <a:xfrm>
              <a:off x="5533573" y="814869"/>
              <a:ext cx="182717" cy="151573"/>
            </a:xfrm>
            <a:custGeom>
              <a:avLst/>
              <a:gdLst/>
              <a:ahLst/>
              <a:cxnLst>
                <a:cxn ang="0">
                  <a:pos x="178" y="71"/>
                </a:cxn>
                <a:cxn ang="0">
                  <a:pos x="178" y="71"/>
                </a:cxn>
                <a:cxn ang="0">
                  <a:pos x="154" y="58"/>
                </a:cxn>
                <a:cxn ang="0">
                  <a:pos x="131" y="49"/>
                </a:cxn>
                <a:cxn ang="0">
                  <a:pos x="104" y="44"/>
                </a:cxn>
                <a:cxn ang="0">
                  <a:pos x="76" y="42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5"/>
                </a:cxn>
                <a:cxn ang="0">
                  <a:pos x="73" y="145"/>
                </a:cxn>
                <a:cxn ang="0">
                  <a:pos x="73" y="145"/>
                </a:cxn>
                <a:cxn ang="0">
                  <a:pos x="75" y="145"/>
                </a:cxn>
                <a:cxn ang="0">
                  <a:pos x="75" y="145"/>
                </a:cxn>
                <a:cxn ang="0">
                  <a:pos x="76" y="14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91" y="100"/>
                </a:cxn>
                <a:cxn ang="0">
                  <a:pos x="105" y="102"/>
                </a:cxn>
                <a:cxn ang="0">
                  <a:pos x="118" y="107"/>
                </a:cxn>
                <a:cxn ang="0">
                  <a:pos x="133" y="113"/>
                </a:cxn>
                <a:cxn ang="0">
                  <a:pos x="133" y="113"/>
                </a:cxn>
                <a:cxn ang="0">
                  <a:pos x="142" y="100"/>
                </a:cxn>
                <a:cxn ang="0">
                  <a:pos x="153" y="89"/>
                </a:cxn>
                <a:cxn ang="0">
                  <a:pos x="165" y="80"/>
                </a:cxn>
                <a:cxn ang="0">
                  <a:pos x="178" y="71"/>
                </a:cxn>
                <a:cxn ang="0">
                  <a:pos x="178" y="71"/>
                </a:cxn>
              </a:cxnLst>
              <a:rect l="0" t="0" r="r" b="b"/>
              <a:pathLst>
                <a:path w="178" h="145">
                  <a:moveTo>
                    <a:pt x="178" y="71"/>
                  </a:moveTo>
                  <a:lnTo>
                    <a:pt x="178" y="71"/>
                  </a:lnTo>
                  <a:lnTo>
                    <a:pt x="154" y="58"/>
                  </a:lnTo>
                  <a:lnTo>
                    <a:pt x="131" y="49"/>
                  </a:lnTo>
                  <a:lnTo>
                    <a:pt x="104" y="44"/>
                  </a:lnTo>
                  <a:lnTo>
                    <a:pt x="76" y="4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6" y="144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91" y="100"/>
                  </a:lnTo>
                  <a:lnTo>
                    <a:pt x="105" y="102"/>
                  </a:lnTo>
                  <a:lnTo>
                    <a:pt x="118" y="107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42" y="100"/>
                  </a:lnTo>
                  <a:lnTo>
                    <a:pt x="153" y="89"/>
                  </a:lnTo>
                  <a:lnTo>
                    <a:pt x="165" y="80"/>
                  </a:lnTo>
                  <a:lnTo>
                    <a:pt x="178" y="71"/>
                  </a:lnTo>
                  <a:lnTo>
                    <a:pt x="178" y="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72" name="Freeform 103"/>
            <p:cNvSpPr>
              <a:spLocks/>
            </p:cNvSpPr>
            <p:nvPr/>
          </p:nvSpPr>
          <p:spPr bwMode="auto">
            <a:xfrm>
              <a:off x="5620779" y="812792"/>
              <a:ext cx="313527" cy="278228"/>
            </a:xfrm>
            <a:custGeom>
              <a:avLst/>
              <a:gdLst/>
              <a:ahLst/>
              <a:cxnLst>
                <a:cxn ang="0">
                  <a:pos x="300" y="79"/>
                </a:cxn>
                <a:cxn ang="0">
                  <a:pos x="220" y="1"/>
                </a:cxn>
                <a:cxn ang="0">
                  <a:pos x="220" y="1"/>
                </a:cxn>
                <a:cxn ang="0">
                  <a:pos x="218" y="0"/>
                </a:cxn>
                <a:cxn ang="0">
                  <a:pos x="218" y="0"/>
                </a:cxn>
                <a:cxn ang="0">
                  <a:pos x="216" y="3"/>
                </a:cxn>
                <a:cxn ang="0">
                  <a:pos x="216" y="47"/>
                </a:cxn>
                <a:cxn ang="0">
                  <a:pos x="216" y="47"/>
                </a:cxn>
                <a:cxn ang="0">
                  <a:pos x="200" y="49"/>
                </a:cxn>
                <a:cxn ang="0">
                  <a:pos x="185" y="50"/>
                </a:cxn>
                <a:cxn ang="0">
                  <a:pos x="155" y="56"/>
                </a:cxn>
                <a:cxn ang="0">
                  <a:pos x="127" y="67"/>
                </a:cxn>
                <a:cxn ang="0">
                  <a:pos x="102" y="81"/>
                </a:cxn>
                <a:cxn ang="0">
                  <a:pos x="102" y="81"/>
                </a:cxn>
                <a:cxn ang="0">
                  <a:pos x="87" y="90"/>
                </a:cxn>
                <a:cxn ang="0">
                  <a:pos x="75" y="101"/>
                </a:cxn>
                <a:cxn ang="0">
                  <a:pos x="62" y="114"/>
                </a:cxn>
                <a:cxn ang="0">
                  <a:pos x="49" y="127"/>
                </a:cxn>
                <a:cxn ang="0">
                  <a:pos x="49" y="127"/>
                </a:cxn>
                <a:cxn ang="0">
                  <a:pos x="39" y="141"/>
                </a:cxn>
                <a:cxn ang="0">
                  <a:pos x="29" y="157"/>
                </a:cxn>
                <a:cxn ang="0">
                  <a:pos x="20" y="172"/>
                </a:cxn>
                <a:cxn ang="0">
                  <a:pos x="15" y="190"/>
                </a:cxn>
                <a:cxn ang="0">
                  <a:pos x="10" y="206"/>
                </a:cxn>
                <a:cxn ang="0">
                  <a:pos x="4" y="224"/>
                </a:cxn>
                <a:cxn ang="0">
                  <a:pos x="2" y="244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" y="266"/>
                </a:cxn>
                <a:cxn ang="0">
                  <a:pos x="4" y="266"/>
                </a:cxn>
                <a:cxn ang="0">
                  <a:pos x="64" y="266"/>
                </a:cxn>
                <a:cxn ang="0">
                  <a:pos x="64" y="266"/>
                </a:cxn>
                <a:cxn ang="0">
                  <a:pos x="66" y="266"/>
                </a:cxn>
                <a:cxn ang="0">
                  <a:pos x="66" y="266"/>
                </a:cxn>
                <a:cxn ang="0">
                  <a:pos x="66" y="263"/>
                </a:cxn>
                <a:cxn ang="0">
                  <a:pos x="66" y="263"/>
                </a:cxn>
                <a:cxn ang="0">
                  <a:pos x="68" y="250"/>
                </a:cxn>
                <a:cxn ang="0">
                  <a:pos x="69" y="237"/>
                </a:cxn>
                <a:cxn ang="0">
                  <a:pos x="71" y="223"/>
                </a:cxn>
                <a:cxn ang="0">
                  <a:pos x="77" y="212"/>
                </a:cxn>
                <a:cxn ang="0">
                  <a:pos x="80" y="199"/>
                </a:cxn>
                <a:cxn ang="0">
                  <a:pos x="87" y="188"/>
                </a:cxn>
                <a:cxn ang="0">
                  <a:pos x="102" y="166"/>
                </a:cxn>
                <a:cxn ang="0">
                  <a:pos x="102" y="166"/>
                </a:cxn>
                <a:cxn ang="0">
                  <a:pos x="113" y="154"/>
                </a:cxn>
                <a:cxn ang="0">
                  <a:pos x="126" y="145"/>
                </a:cxn>
                <a:cxn ang="0">
                  <a:pos x="138" y="134"/>
                </a:cxn>
                <a:cxn ang="0">
                  <a:pos x="153" y="127"/>
                </a:cxn>
                <a:cxn ang="0">
                  <a:pos x="153" y="127"/>
                </a:cxn>
                <a:cxn ang="0">
                  <a:pos x="167" y="121"/>
                </a:cxn>
                <a:cxn ang="0">
                  <a:pos x="184" y="116"/>
                </a:cxn>
                <a:cxn ang="0">
                  <a:pos x="198" y="114"/>
                </a:cxn>
                <a:cxn ang="0">
                  <a:pos x="216" y="112"/>
                </a:cxn>
                <a:cxn ang="0">
                  <a:pos x="216" y="161"/>
                </a:cxn>
                <a:cxn ang="0">
                  <a:pos x="216" y="161"/>
                </a:cxn>
                <a:cxn ang="0">
                  <a:pos x="218" y="165"/>
                </a:cxn>
                <a:cxn ang="0">
                  <a:pos x="218" y="165"/>
                </a:cxn>
                <a:cxn ang="0">
                  <a:pos x="220" y="165"/>
                </a:cxn>
                <a:cxn ang="0">
                  <a:pos x="300" y="85"/>
                </a:cxn>
                <a:cxn ang="0">
                  <a:pos x="300" y="85"/>
                </a:cxn>
                <a:cxn ang="0">
                  <a:pos x="301" y="83"/>
                </a:cxn>
                <a:cxn ang="0">
                  <a:pos x="300" y="79"/>
                </a:cxn>
                <a:cxn ang="0">
                  <a:pos x="300" y="79"/>
                </a:cxn>
              </a:cxnLst>
              <a:rect l="0" t="0" r="r" b="b"/>
              <a:pathLst>
                <a:path w="301" h="266">
                  <a:moveTo>
                    <a:pt x="300" y="79"/>
                  </a:moveTo>
                  <a:lnTo>
                    <a:pt x="220" y="1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6" y="3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00" y="49"/>
                  </a:lnTo>
                  <a:lnTo>
                    <a:pt x="185" y="50"/>
                  </a:lnTo>
                  <a:lnTo>
                    <a:pt x="155" y="56"/>
                  </a:lnTo>
                  <a:lnTo>
                    <a:pt x="127" y="6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87" y="90"/>
                  </a:lnTo>
                  <a:lnTo>
                    <a:pt x="75" y="101"/>
                  </a:lnTo>
                  <a:lnTo>
                    <a:pt x="62" y="114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39" y="141"/>
                  </a:lnTo>
                  <a:lnTo>
                    <a:pt x="29" y="157"/>
                  </a:lnTo>
                  <a:lnTo>
                    <a:pt x="20" y="172"/>
                  </a:lnTo>
                  <a:lnTo>
                    <a:pt x="15" y="190"/>
                  </a:lnTo>
                  <a:lnTo>
                    <a:pt x="10" y="206"/>
                  </a:lnTo>
                  <a:lnTo>
                    <a:pt x="4" y="224"/>
                  </a:lnTo>
                  <a:lnTo>
                    <a:pt x="2" y="244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" y="266"/>
                  </a:lnTo>
                  <a:lnTo>
                    <a:pt x="4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8" y="250"/>
                  </a:lnTo>
                  <a:lnTo>
                    <a:pt x="69" y="237"/>
                  </a:lnTo>
                  <a:lnTo>
                    <a:pt x="71" y="223"/>
                  </a:lnTo>
                  <a:lnTo>
                    <a:pt x="77" y="212"/>
                  </a:lnTo>
                  <a:lnTo>
                    <a:pt x="80" y="199"/>
                  </a:lnTo>
                  <a:lnTo>
                    <a:pt x="87" y="188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13" y="154"/>
                  </a:lnTo>
                  <a:lnTo>
                    <a:pt x="126" y="145"/>
                  </a:lnTo>
                  <a:lnTo>
                    <a:pt x="138" y="134"/>
                  </a:lnTo>
                  <a:lnTo>
                    <a:pt x="153" y="127"/>
                  </a:lnTo>
                  <a:lnTo>
                    <a:pt x="153" y="127"/>
                  </a:lnTo>
                  <a:lnTo>
                    <a:pt x="167" y="121"/>
                  </a:lnTo>
                  <a:lnTo>
                    <a:pt x="184" y="116"/>
                  </a:lnTo>
                  <a:lnTo>
                    <a:pt x="198" y="114"/>
                  </a:lnTo>
                  <a:lnTo>
                    <a:pt x="216" y="112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300" y="85"/>
                  </a:lnTo>
                  <a:lnTo>
                    <a:pt x="300" y="85"/>
                  </a:lnTo>
                  <a:lnTo>
                    <a:pt x="301" y="83"/>
                  </a:lnTo>
                  <a:lnTo>
                    <a:pt x="300" y="79"/>
                  </a:lnTo>
                  <a:lnTo>
                    <a:pt x="300" y="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73" name="Freeform 104"/>
          <p:cNvSpPr>
            <a:spLocks noEditPoints="1"/>
          </p:cNvSpPr>
          <p:nvPr/>
        </p:nvSpPr>
        <p:spPr bwMode="auto">
          <a:xfrm>
            <a:off x="8350504" y="2925461"/>
            <a:ext cx="465677" cy="453661"/>
          </a:xfrm>
          <a:custGeom>
            <a:avLst/>
            <a:gdLst/>
            <a:ahLst/>
            <a:cxnLst>
              <a:cxn ang="0">
                <a:pos x="243" y="45"/>
              </a:cxn>
              <a:cxn ang="0">
                <a:pos x="243" y="20"/>
              </a:cxn>
              <a:cxn ang="0">
                <a:pos x="238" y="6"/>
              </a:cxn>
              <a:cxn ang="0">
                <a:pos x="221" y="0"/>
              </a:cxn>
              <a:cxn ang="0">
                <a:pos x="214" y="2"/>
              </a:cxn>
              <a:cxn ang="0">
                <a:pos x="203" y="13"/>
              </a:cxn>
              <a:cxn ang="0">
                <a:pos x="202" y="45"/>
              </a:cxn>
              <a:cxn ang="0">
                <a:pos x="109" y="20"/>
              </a:cxn>
              <a:cxn ang="0">
                <a:pos x="107" y="13"/>
              </a:cxn>
              <a:cxn ang="0">
                <a:pos x="96" y="2"/>
              </a:cxn>
              <a:cxn ang="0">
                <a:pos x="87" y="0"/>
              </a:cxn>
              <a:cxn ang="0">
                <a:pos x="73" y="6"/>
              </a:cxn>
              <a:cxn ang="0">
                <a:pos x="67" y="20"/>
              </a:cxn>
              <a:cxn ang="0">
                <a:pos x="17" y="45"/>
              </a:cxn>
              <a:cxn ang="0">
                <a:pos x="9" y="47"/>
              </a:cxn>
              <a:cxn ang="0">
                <a:pos x="2" y="54"/>
              </a:cxn>
              <a:cxn ang="0">
                <a:pos x="0" y="287"/>
              </a:cxn>
              <a:cxn ang="0">
                <a:pos x="2" y="292"/>
              </a:cxn>
              <a:cxn ang="0">
                <a:pos x="9" y="301"/>
              </a:cxn>
              <a:cxn ang="0">
                <a:pos x="294" y="301"/>
              </a:cxn>
              <a:cxn ang="0">
                <a:pos x="301" y="301"/>
              </a:cxn>
              <a:cxn ang="0">
                <a:pos x="308" y="292"/>
              </a:cxn>
              <a:cxn ang="0">
                <a:pos x="310" y="62"/>
              </a:cxn>
              <a:cxn ang="0">
                <a:pos x="308" y="54"/>
              </a:cxn>
              <a:cxn ang="0">
                <a:pos x="301" y="47"/>
              </a:cxn>
              <a:cxn ang="0">
                <a:pos x="294" y="45"/>
              </a:cxn>
              <a:cxn ang="0">
                <a:pos x="145" y="156"/>
              </a:cxn>
              <a:cxn ang="0">
                <a:pos x="96" y="114"/>
              </a:cxn>
              <a:cxn ang="0">
                <a:pos x="165" y="114"/>
              </a:cxn>
              <a:cxn ang="0">
                <a:pos x="214" y="156"/>
              </a:cxn>
              <a:cxn ang="0">
                <a:pos x="165" y="114"/>
              </a:cxn>
              <a:cxn ang="0">
                <a:pos x="75" y="156"/>
              </a:cxn>
              <a:cxn ang="0">
                <a:pos x="31" y="114"/>
              </a:cxn>
              <a:cxn ang="0">
                <a:pos x="75" y="178"/>
              </a:cxn>
              <a:cxn ang="0">
                <a:pos x="31" y="209"/>
              </a:cxn>
              <a:cxn ang="0">
                <a:pos x="75" y="178"/>
              </a:cxn>
              <a:cxn ang="0">
                <a:pos x="145" y="178"/>
              </a:cxn>
              <a:cxn ang="0">
                <a:pos x="96" y="209"/>
              </a:cxn>
              <a:cxn ang="0">
                <a:pos x="145" y="229"/>
              </a:cxn>
              <a:cxn ang="0">
                <a:pos x="96" y="270"/>
              </a:cxn>
              <a:cxn ang="0">
                <a:pos x="145" y="229"/>
              </a:cxn>
              <a:cxn ang="0">
                <a:pos x="214" y="229"/>
              </a:cxn>
              <a:cxn ang="0">
                <a:pos x="165" y="270"/>
              </a:cxn>
              <a:cxn ang="0">
                <a:pos x="165" y="209"/>
              </a:cxn>
              <a:cxn ang="0">
                <a:pos x="214" y="178"/>
              </a:cxn>
              <a:cxn ang="0">
                <a:pos x="165" y="209"/>
              </a:cxn>
              <a:cxn ang="0">
                <a:pos x="279" y="178"/>
              </a:cxn>
              <a:cxn ang="0">
                <a:pos x="236" y="209"/>
              </a:cxn>
              <a:cxn ang="0">
                <a:pos x="236" y="156"/>
              </a:cxn>
              <a:cxn ang="0">
                <a:pos x="279" y="114"/>
              </a:cxn>
              <a:cxn ang="0">
                <a:pos x="236" y="156"/>
              </a:cxn>
              <a:cxn ang="0">
                <a:pos x="75" y="229"/>
              </a:cxn>
              <a:cxn ang="0">
                <a:pos x="31" y="270"/>
              </a:cxn>
              <a:cxn ang="0">
                <a:pos x="236" y="270"/>
              </a:cxn>
              <a:cxn ang="0">
                <a:pos x="279" y="229"/>
              </a:cxn>
              <a:cxn ang="0">
                <a:pos x="236" y="270"/>
              </a:cxn>
            </a:cxnLst>
            <a:rect l="0" t="0" r="r" b="b"/>
            <a:pathLst>
              <a:path w="310" h="301">
                <a:moveTo>
                  <a:pt x="294" y="45"/>
                </a:moveTo>
                <a:lnTo>
                  <a:pt x="243" y="45"/>
                </a:lnTo>
                <a:lnTo>
                  <a:pt x="243" y="20"/>
                </a:lnTo>
                <a:lnTo>
                  <a:pt x="243" y="20"/>
                </a:lnTo>
                <a:lnTo>
                  <a:pt x="241" y="13"/>
                </a:lnTo>
                <a:lnTo>
                  <a:pt x="238" y="6"/>
                </a:lnTo>
                <a:lnTo>
                  <a:pt x="231" y="2"/>
                </a:lnTo>
                <a:lnTo>
                  <a:pt x="221" y="0"/>
                </a:lnTo>
                <a:lnTo>
                  <a:pt x="221" y="0"/>
                </a:lnTo>
                <a:lnTo>
                  <a:pt x="214" y="2"/>
                </a:lnTo>
                <a:lnTo>
                  <a:pt x="207" y="6"/>
                </a:lnTo>
                <a:lnTo>
                  <a:pt x="203" y="13"/>
                </a:lnTo>
                <a:lnTo>
                  <a:pt x="202" y="20"/>
                </a:lnTo>
                <a:lnTo>
                  <a:pt x="202" y="45"/>
                </a:lnTo>
                <a:lnTo>
                  <a:pt x="109" y="45"/>
                </a:lnTo>
                <a:lnTo>
                  <a:pt x="109" y="20"/>
                </a:lnTo>
                <a:lnTo>
                  <a:pt x="109" y="20"/>
                </a:lnTo>
                <a:lnTo>
                  <a:pt x="107" y="13"/>
                </a:lnTo>
                <a:lnTo>
                  <a:pt x="102" y="6"/>
                </a:lnTo>
                <a:lnTo>
                  <a:pt x="96" y="2"/>
                </a:lnTo>
                <a:lnTo>
                  <a:pt x="87" y="0"/>
                </a:lnTo>
                <a:lnTo>
                  <a:pt x="87" y="0"/>
                </a:lnTo>
                <a:lnTo>
                  <a:pt x="80" y="2"/>
                </a:lnTo>
                <a:lnTo>
                  <a:pt x="73" y="6"/>
                </a:lnTo>
                <a:lnTo>
                  <a:pt x="69" y="13"/>
                </a:lnTo>
                <a:lnTo>
                  <a:pt x="67" y="20"/>
                </a:lnTo>
                <a:lnTo>
                  <a:pt x="67" y="45"/>
                </a:lnTo>
                <a:lnTo>
                  <a:pt x="17" y="45"/>
                </a:lnTo>
                <a:lnTo>
                  <a:pt x="17" y="45"/>
                </a:lnTo>
                <a:lnTo>
                  <a:pt x="9" y="47"/>
                </a:lnTo>
                <a:lnTo>
                  <a:pt x="4" y="51"/>
                </a:lnTo>
                <a:lnTo>
                  <a:pt x="2" y="54"/>
                </a:lnTo>
                <a:lnTo>
                  <a:pt x="0" y="62"/>
                </a:lnTo>
                <a:lnTo>
                  <a:pt x="0" y="287"/>
                </a:lnTo>
                <a:lnTo>
                  <a:pt x="0" y="287"/>
                </a:lnTo>
                <a:lnTo>
                  <a:pt x="2" y="292"/>
                </a:lnTo>
                <a:lnTo>
                  <a:pt x="4" y="297"/>
                </a:lnTo>
                <a:lnTo>
                  <a:pt x="9" y="301"/>
                </a:lnTo>
                <a:lnTo>
                  <a:pt x="17" y="301"/>
                </a:lnTo>
                <a:lnTo>
                  <a:pt x="294" y="301"/>
                </a:lnTo>
                <a:lnTo>
                  <a:pt x="294" y="301"/>
                </a:lnTo>
                <a:lnTo>
                  <a:pt x="301" y="301"/>
                </a:lnTo>
                <a:lnTo>
                  <a:pt x="305" y="297"/>
                </a:lnTo>
                <a:lnTo>
                  <a:pt x="308" y="292"/>
                </a:lnTo>
                <a:lnTo>
                  <a:pt x="310" y="287"/>
                </a:lnTo>
                <a:lnTo>
                  <a:pt x="310" y="62"/>
                </a:lnTo>
                <a:lnTo>
                  <a:pt x="310" y="62"/>
                </a:lnTo>
                <a:lnTo>
                  <a:pt x="308" y="54"/>
                </a:lnTo>
                <a:lnTo>
                  <a:pt x="305" y="51"/>
                </a:lnTo>
                <a:lnTo>
                  <a:pt x="301" y="47"/>
                </a:lnTo>
                <a:lnTo>
                  <a:pt x="294" y="45"/>
                </a:lnTo>
                <a:lnTo>
                  <a:pt x="294" y="45"/>
                </a:lnTo>
                <a:close/>
                <a:moveTo>
                  <a:pt x="145" y="114"/>
                </a:moveTo>
                <a:lnTo>
                  <a:pt x="145" y="156"/>
                </a:lnTo>
                <a:lnTo>
                  <a:pt x="96" y="156"/>
                </a:lnTo>
                <a:lnTo>
                  <a:pt x="96" y="114"/>
                </a:lnTo>
                <a:lnTo>
                  <a:pt x="145" y="114"/>
                </a:lnTo>
                <a:close/>
                <a:moveTo>
                  <a:pt x="165" y="114"/>
                </a:moveTo>
                <a:lnTo>
                  <a:pt x="214" y="114"/>
                </a:lnTo>
                <a:lnTo>
                  <a:pt x="214" y="156"/>
                </a:lnTo>
                <a:lnTo>
                  <a:pt x="165" y="156"/>
                </a:lnTo>
                <a:lnTo>
                  <a:pt x="165" y="114"/>
                </a:lnTo>
                <a:close/>
                <a:moveTo>
                  <a:pt x="75" y="114"/>
                </a:moveTo>
                <a:lnTo>
                  <a:pt x="75" y="156"/>
                </a:lnTo>
                <a:lnTo>
                  <a:pt x="31" y="156"/>
                </a:lnTo>
                <a:lnTo>
                  <a:pt x="31" y="114"/>
                </a:lnTo>
                <a:lnTo>
                  <a:pt x="75" y="114"/>
                </a:lnTo>
                <a:close/>
                <a:moveTo>
                  <a:pt x="75" y="178"/>
                </a:moveTo>
                <a:lnTo>
                  <a:pt x="75" y="209"/>
                </a:lnTo>
                <a:lnTo>
                  <a:pt x="31" y="209"/>
                </a:lnTo>
                <a:lnTo>
                  <a:pt x="31" y="178"/>
                </a:lnTo>
                <a:lnTo>
                  <a:pt x="75" y="178"/>
                </a:lnTo>
                <a:close/>
                <a:moveTo>
                  <a:pt x="96" y="178"/>
                </a:moveTo>
                <a:lnTo>
                  <a:pt x="145" y="178"/>
                </a:lnTo>
                <a:lnTo>
                  <a:pt x="145" y="209"/>
                </a:lnTo>
                <a:lnTo>
                  <a:pt x="96" y="209"/>
                </a:lnTo>
                <a:lnTo>
                  <a:pt x="96" y="178"/>
                </a:lnTo>
                <a:close/>
                <a:moveTo>
                  <a:pt x="145" y="229"/>
                </a:moveTo>
                <a:lnTo>
                  <a:pt x="145" y="270"/>
                </a:lnTo>
                <a:lnTo>
                  <a:pt x="96" y="270"/>
                </a:lnTo>
                <a:lnTo>
                  <a:pt x="96" y="229"/>
                </a:lnTo>
                <a:lnTo>
                  <a:pt x="145" y="229"/>
                </a:lnTo>
                <a:close/>
                <a:moveTo>
                  <a:pt x="165" y="229"/>
                </a:moveTo>
                <a:lnTo>
                  <a:pt x="214" y="229"/>
                </a:lnTo>
                <a:lnTo>
                  <a:pt x="214" y="270"/>
                </a:lnTo>
                <a:lnTo>
                  <a:pt x="165" y="270"/>
                </a:lnTo>
                <a:lnTo>
                  <a:pt x="165" y="229"/>
                </a:lnTo>
                <a:close/>
                <a:moveTo>
                  <a:pt x="165" y="209"/>
                </a:moveTo>
                <a:lnTo>
                  <a:pt x="165" y="178"/>
                </a:lnTo>
                <a:lnTo>
                  <a:pt x="214" y="178"/>
                </a:lnTo>
                <a:lnTo>
                  <a:pt x="214" y="209"/>
                </a:lnTo>
                <a:lnTo>
                  <a:pt x="165" y="209"/>
                </a:lnTo>
                <a:close/>
                <a:moveTo>
                  <a:pt x="236" y="178"/>
                </a:moveTo>
                <a:lnTo>
                  <a:pt x="279" y="178"/>
                </a:lnTo>
                <a:lnTo>
                  <a:pt x="279" y="209"/>
                </a:lnTo>
                <a:lnTo>
                  <a:pt x="236" y="209"/>
                </a:lnTo>
                <a:lnTo>
                  <a:pt x="236" y="178"/>
                </a:lnTo>
                <a:close/>
                <a:moveTo>
                  <a:pt x="236" y="156"/>
                </a:moveTo>
                <a:lnTo>
                  <a:pt x="236" y="114"/>
                </a:lnTo>
                <a:lnTo>
                  <a:pt x="279" y="114"/>
                </a:lnTo>
                <a:lnTo>
                  <a:pt x="279" y="156"/>
                </a:lnTo>
                <a:lnTo>
                  <a:pt x="236" y="156"/>
                </a:lnTo>
                <a:close/>
                <a:moveTo>
                  <a:pt x="31" y="229"/>
                </a:moveTo>
                <a:lnTo>
                  <a:pt x="75" y="229"/>
                </a:lnTo>
                <a:lnTo>
                  <a:pt x="75" y="270"/>
                </a:lnTo>
                <a:lnTo>
                  <a:pt x="31" y="270"/>
                </a:lnTo>
                <a:lnTo>
                  <a:pt x="31" y="229"/>
                </a:lnTo>
                <a:close/>
                <a:moveTo>
                  <a:pt x="236" y="270"/>
                </a:moveTo>
                <a:lnTo>
                  <a:pt x="236" y="229"/>
                </a:lnTo>
                <a:lnTo>
                  <a:pt x="279" y="229"/>
                </a:lnTo>
                <a:lnTo>
                  <a:pt x="279" y="270"/>
                </a:lnTo>
                <a:lnTo>
                  <a:pt x="236" y="270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74" name="Freeform 105"/>
          <p:cNvSpPr>
            <a:spLocks/>
          </p:cNvSpPr>
          <p:nvPr/>
        </p:nvSpPr>
        <p:spPr bwMode="auto">
          <a:xfrm>
            <a:off x="7137844" y="4929405"/>
            <a:ext cx="393573" cy="393573"/>
          </a:xfrm>
          <a:custGeom>
            <a:avLst/>
            <a:gdLst/>
            <a:ahLst/>
            <a:cxnLst>
              <a:cxn ang="0">
                <a:pos x="255" y="58"/>
              </a:cxn>
              <a:cxn ang="0">
                <a:pos x="257" y="53"/>
              </a:cxn>
              <a:cxn ang="0">
                <a:pos x="262" y="38"/>
              </a:cxn>
              <a:cxn ang="0">
                <a:pos x="257" y="24"/>
              </a:cxn>
              <a:cxn ang="0">
                <a:pos x="244" y="9"/>
              </a:cxn>
              <a:cxn ang="0">
                <a:pos x="241" y="5"/>
              </a:cxn>
              <a:cxn ang="0">
                <a:pos x="224" y="0"/>
              </a:cxn>
              <a:cxn ang="0">
                <a:pos x="210" y="5"/>
              </a:cxn>
              <a:cxn ang="0">
                <a:pos x="132" y="82"/>
              </a:cxn>
              <a:cxn ang="0">
                <a:pos x="58" y="9"/>
              </a:cxn>
              <a:cxn ang="0">
                <a:pos x="49" y="2"/>
              </a:cxn>
              <a:cxn ang="0">
                <a:pos x="27" y="2"/>
              </a:cxn>
              <a:cxn ang="0">
                <a:pos x="18" y="9"/>
              </a:cxn>
              <a:cxn ang="0">
                <a:pos x="9" y="18"/>
              </a:cxn>
              <a:cxn ang="0">
                <a:pos x="3" y="27"/>
              </a:cxn>
              <a:cxn ang="0">
                <a:pos x="3" y="49"/>
              </a:cxn>
              <a:cxn ang="0">
                <a:pos x="9" y="58"/>
              </a:cxn>
              <a:cxn ang="0">
                <a:pos x="9" y="205"/>
              </a:cxn>
              <a:cxn ang="0">
                <a:pos x="5" y="210"/>
              </a:cxn>
              <a:cxn ang="0">
                <a:pos x="0" y="225"/>
              </a:cxn>
              <a:cxn ang="0">
                <a:pos x="5" y="241"/>
              </a:cxn>
              <a:cxn ang="0">
                <a:pos x="18" y="254"/>
              </a:cxn>
              <a:cxn ang="0">
                <a:pos x="23" y="257"/>
              </a:cxn>
              <a:cxn ang="0">
                <a:pos x="38" y="263"/>
              </a:cxn>
              <a:cxn ang="0">
                <a:pos x="54" y="257"/>
              </a:cxn>
              <a:cxn ang="0">
                <a:pos x="132" y="181"/>
              </a:cxn>
              <a:cxn ang="0">
                <a:pos x="204" y="254"/>
              </a:cxn>
              <a:cxn ang="0">
                <a:pos x="214" y="261"/>
              </a:cxn>
              <a:cxn ang="0">
                <a:pos x="235" y="261"/>
              </a:cxn>
              <a:cxn ang="0">
                <a:pos x="244" y="254"/>
              </a:cxn>
              <a:cxn ang="0">
                <a:pos x="255" y="245"/>
              </a:cxn>
              <a:cxn ang="0">
                <a:pos x="261" y="236"/>
              </a:cxn>
              <a:cxn ang="0">
                <a:pos x="261" y="214"/>
              </a:cxn>
              <a:cxn ang="0">
                <a:pos x="255" y="205"/>
              </a:cxn>
            </a:cxnLst>
            <a:rect l="0" t="0" r="r" b="b"/>
            <a:pathLst>
              <a:path w="262" h="263">
                <a:moveTo>
                  <a:pt x="181" y="132"/>
                </a:moveTo>
                <a:lnTo>
                  <a:pt x="255" y="58"/>
                </a:lnTo>
                <a:lnTo>
                  <a:pt x="255" y="58"/>
                </a:lnTo>
                <a:lnTo>
                  <a:pt x="257" y="53"/>
                </a:lnTo>
                <a:lnTo>
                  <a:pt x="261" y="49"/>
                </a:lnTo>
                <a:lnTo>
                  <a:pt x="262" y="38"/>
                </a:lnTo>
                <a:lnTo>
                  <a:pt x="261" y="27"/>
                </a:lnTo>
                <a:lnTo>
                  <a:pt x="257" y="24"/>
                </a:lnTo>
                <a:lnTo>
                  <a:pt x="255" y="18"/>
                </a:lnTo>
                <a:lnTo>
                  <a:pt x="244" y="9"/>
                </a:lnTo>
                <a:lnTo>
                  <a:pt x="244" y="9"/>
                </a:lnTo>
                <a:lnTo>
                  <a:pt x="241" y="5"/>
                </a:lnTo>
                <a:lnTo>
                  <a:pt x="235" y="2"/>
                </a:lnTo>
                <a:lnTo>
                  <a:pt x="224" y="0"/>
                </a:lnTo>
                <a:lnTo>
                  <a:pt x="214" y="2"/>
                </a:lnTo>
                <a:lnTo>
                  <a:pt x="210" y="5"/>
                </a:lnTo>
                <a:lnTo>
                  <a:pt x="204" y="9"/>
                </a:lnTo>
                <a:lnTo>
                  <a:pt x="132" y="82"/>
                </a:lnTo>
                <a:lnTo>
                  <a:pt x="58" y="9"/>
                </a:lnTo>
                <a:lnTo>
                  <a:pt x="58" y="9"/>
                </a:lnTo>
                <a:lnTo>
                  <a:pt x="54" y="5"/>
                </a:lnTo>
                <a:lnTo>
                  <a:pt x="49" y="2"/>
                </a:lnTo>
                <a:lnTo>
                  <a:pt x="38" y="0"/>
                </a:lnTo>
                <a:lnTo>
                  <a:pt x="27" y="2"/>
                </a:lnTo>
                <a:lnTo>
                  <a:pt x="23" y="5"/>
                </a:lnTo>
                <a:lnTo>
                  <a:pt x="18" y="9"/>
                </a:lnTo>
                <a:lnTo>
                  <a:pt x="9" y="18"/>
                </a:lnTo>
                <a:lnTo>
                  <a:pt x="9" y="18"/>
                </a:lnTo>
                <a:lnTo>
                  <a:pt x="5" y="24"/>
                </a:lnTo>
                <a:lnTo>
                  <a:pt x="3" y="27"/>
                </a:lnTo>
                <a:lnTo>
                  <a:pt x="0" y="38"/>
                </a:lnTo>
                <a:lnTo>
                  <a:pt x="3" y="49"/>
                </a:lnTo>
                <a:lnTo>
                  <a:pt x="5" y="53"/>
                </a:lnTo>
                <a:lnTo>
                  <a:pt x="9" y="58"/>
                </a:lnTo>
                <a:lnTo>
                  <a:pt x="83" y="132"/>
                </a:lnTo>
                <a:lnTo>
                  <a:pt x="9" y="205"/>
                </a:lnTo>
                <a:lnTo>
                  <a:pt x="9" y="205"/>
                </a:lnTo>
                <a:lnTo>
                  <a:pt x="5" y="210"/>
                </a:lnTo>
                <a:lnTo>
                  <a:pt x="3" y="214"/>
                </a:lnTo>
                <a:lnTo>
                  <a:pt x="0" y="225"/>
                </a:lnTo>
                <a:lnTo>
                  <a:pt x="3" y="236"/>
                </a:lnTo>
                <a:lnTo>
                  <a:pt x="5" y="241"/>
                </a:lnTo>
                <a:lnTo>
                  <a:pt x="9" y="245"/>
                </a:lnTo>
                <a:lnTo>
                  <a:pt x="18" y="254"/>
                </a:lnTo>
                <a:lnTo>
                  <a:pt x="18" y="254"/>
                </a:lnTo>
                <a:lnTo>
                  <a:pt x="23" y="257"/>
                </a:lnTo>
                <a:lnTo>
                  <a:pt x="27" y="261"/>
                </a:lnTo>
                <a:lnTo>
                  <a:pt x="38" y="263"/>
                </a:lnTo>
                <a:lnTo>
                  <a:pt x="49" y="261"/>
                </a:lnTo>
                <a:lnTo>
                  <a:pt x="54" y="257"/>
                </a:lnTo>
                <a:lnTo>
                  <a:pt x="58" y="254"/>
                </a:lnTo>
                <a:lnTo>
                  <a:pt x="132" y="181"/>
                </a:lnTo>
                <a:lnTo>
                  <a:pt x="204" y="254"/>
                </a:lnTo>
                <a:lnTo>
                  <a:pt x="204" y="254"/>
                </a:lnTo>
                <a:lnTo>
                  <a:pt x="210" y="257"/>
                </a:lnTo>
                <a:lnTo>
                  <a:pt x="214" y="261"/>
                </a:lnTo>
                <a:lnTo>
                  <a:pt x="224" y="263"/>
                </a:lnTo>
                <a:lnTo>
                  <a:pt x="235" y="261"/>
                </a:lnTo>
                <a:lnTo>
                  <a:pt x="241" y="257"/>
                </a:lnTo>
                <a:lnTo>
                  <a:pt x="244" y="254"/>
                </a:lnTo>
                <a:lnTo>
                  <a:pt x="255" y="245"/>
                </a:lnTo>
                <a:lnTo>
                  <a:pt x="255" y="245"/>
                </a:lnTo>
                <a:lnTo>
                  <a:pt x="257" y="241"/>
                </a:lnTo>
                <a:lnTo>
                  <a:pt x="261" y="236"/>
                </a:lnTo>
                <a:lnTo>
                  <a:pt x="262" y="225"/>
                </a:lnTo>
                <a:lnTo>
                  <a:pt x="261" y="214"/>
                </a:lnTo>
                <a:lnTo>
                  <a:pt x="257" y="210"/>
                </a:lnTo>
                <a:lnTo>
                  <a:pt x="255" y="205"/>
                </a:lnTo>
                <a:lnTo>
                  <a:pt x="181" y="13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75" name="Freeform 106"/>
          <p:cNvSpPr>
            <a:spLocks noEditPoints="1"/>
          </p:cNvSpPr>
          <p:nvPr/>
        </p:nvSpPr>
        <p:spPr bwMode="auto">
          <a:xfrm>
            <a:off x="2175033" y="3949732"/>
            <a:ext cx="516752" cy="384557"/>
          </a:xfrm>
          <a:custGeom>
            <a:avLst/>
            <a:gdLst/>
            <a:ahLst/>
            <a:cxnLst>
              <a:cxn ang="0">
                <a:pos x="41" y="0"/>
              </a:cxn>
              <a:cxn ang="0">
                <a:pos x="34" y="0"/>
              </a:cxn>
              <a:cxn ang="0">
                <a:pos x="18" y="7"/>
              </a:cxn>
              <a:cxn ang="0">
                <a:pos x="7" y="18"/>
              </a:cxn>
              <a:cxn ang="0">
                <a:pos x="0" y="33"/>
              </a:cxn>
              <a:cxn ang="0">
                <a:pos x="0" y="214"/>
              </a:cxn>
              <a:cxn ang="0">
                <a:pos x="0" y="221"/>
              </a:cxn>
              <a:cxn ang="0">
                <a:pos x="7" y="237"/>
              </a:cxn>
              <a:cxn ang="0">
                <a:pos x="18" y="248"/>
              </a:cxn>
              <a:cxn ang="0">
                <a:pos x="34" y="256"/>
              </a:cxn>
              <a:cxn ang="0">
                <a:pos x="299" y="256"/>
              </a:cxn>
              <a:cxn ang="0">
                <a:pos x="308" y="256"/>
              </a:cxn>
              <a:cxn ang="0">
                <a:pos x="322" y="248"/>
              </a:cxn>
              <a:cxn ang="0">
                <a:pos x="335" y="237"/>
              </a:cxn>
              <a:cxn ang="0">
                <a:pos x="340" y="221"/>
              </a:cxn>
              <a:cxn ang="0">
                <a:pos x="342" y="42"/>
              </a:cxn>
              <a:cxn ang="0">
                <a:pos x="340" y="33"/>
              </a:cxn>
              <a:cxn ang="0">
                <a:pos x="335" y="18"/>
              </a:cxn>
              <a:cxn ang="0">
                <a:pos x="322" y="7"/>
              </a:cxn>
              <a:cxn ang="0">
                <a:pos x="308" y="0"/>
              </a:cxn>
              <a:cxn ang="0">
                <a:pos x="299" y="0"/>
              </a:cxn>
              <a:cxn ang="0">
                <a:pos x="319" y="36"/>
              </a:cxn>
              <a:cxn ang="0">
                <a:pos x="320" y="42"/>
              </a:cxn>
              <a:cxn ang="0">
                <a:pos x="320" y="214"/>
              </a:cxn>
              <a:cxn ang="0">
                <a:pos x="228" y="114"/>
              </a:cxn>
              <a:cxn ang="0">
                <a:pos x="299" y="20"/>
              </a:cxn>
              <a:cxn ang="0">
                <a:pos x="170" y="134"/>
              </a:cxn>
              <a:cxn ang="0">
                <a:pos x="38" y="22"/>
              </a:cxn>
              <a:cxn ang="0">
                <a:pos x="299" y="20"/>
              </a:cxn>
              <a:cxn ang="0">
                <a:pos x="21" y="218"/>
              </a:cxn>
              <a:cxn ang="0">
                <a:pos x="21" y="42"/>
              </a:cxn>
              <a:cxn ang="0">
                <a:pos x="21" y="36"/>
              </a:cxn>
              <a:cxn ang="0">
                <a:pos x="21" y="218"/>
              </a:cxn>
              <a:cxn ang="0">
                <a:pos x="41" y="234"/>
              </a:cxn>
              <a:cxn ang="0">
                <a:pos x="128" y="127"/>
              </a:cxn>
              <a:cxn ang="0">
                <a:pos x="163" y="158"/>
              </a:cxn>
              <a:cxn ang="0">
                <a:pos x="170" y="160"/>
              </a:cxn>
              <a:cxn ang="0">
                <a:pos x="174" y="160"/>
              </a:cxn>
              <a:cxn ang="0">
                <a:pos x="212" y="127"/>
              </a:cxn>
              <a:cxn ang="0">
                <a:pos x="306" y="234"/>
              </a:cxn>
              <a:cxn ang="0">
                <a:pos x="41" y="234"/>
              </a:cxn>
            </a:cxnLst>
            <a:rect l="0" t="0" r="r" b="b"/>
            <a:pathLst>
              <a:path w="342" h="256">
                <a:moveTo>
                  <a:pt x="299" y="0"/>
                </a:moveTo>
                <a:lnTo>
                  <a:pt x="41" y="0"/>
                </a:lnTo>
                <a:lnTo>
                  <a:pt x="41" y="0"/>
                </a:lnTo>
                <a:lnTo>
                  <a:pt x="34" y="0"/>
                </a:lnTo>
                <a:lnTo>
                  <a:pt x="25" y="2"/>
                </a:lnTo>
                <a:lnTo>
                  <a:pt x="18" y="7"/>
                </a:lnTo>
                <a:lnTo>
                  <a:pt x="12" y="11"/>
                </a:lnTo>
                <a:lnTo>
                  <a:pt x="7" y="18"/>
                </a:lnTo>
                <a:lnTo>
                  <a:pt x="3" y="25"/>
                </a:lnTo>
                <a:lnTo>
                  <a:pt x="0" y="33"/>
                </a:lnTo>
                <a:lnTo>
                  <a:pt x="0" y="42"/>
                </a:lnTo>
                <a:lnTo>
                  <a:pt x="0" y="214"/>
                </a:lnTo>
                <a:lnTo>
                  <a:pt x="0" y="214"/>
                </a:lnTo>
                <a:lnTo>
                  <a:pt x="0" y="221"/>
                </a:lnTo>
                <a:lnTo>
                  <a:pt x="3" y="230"/>
                </a:lnTo>
                <a:lnTo>
                  <a:pt x="7" y="237"/>
                </a:lnTo>
                <a:lnTo>
                  <a:pt x="12" y="243"/>
                </a:lnTo>
                <a:lnTo>
                  <a:pt x="18" y="248"/>
                </a:lnTo>
                <a:lnTo>
                  <a:pt x="25" y="252"/>
                </a:lnTo>
                <a:lnTo>
                  <a:pt x="34" y="256"/>
                </a:lnTo>
                <a:lnTo>
                  <a:pt x="41" y="256"/>
                </a:lnTo>
                <a:lnTo>
                  <a:pt x="299" y="256"/>
                </a:lnTo>
                <a:lnTo>
                  <a:pt x="299" y="256"/>
                </a:lnTo>
                <a:lnTo>
                  <a:pt x="308" y="256"/>
                </a:lnTo>
                <a:lnTo>
                  <a:pt x="315" y="252"/>
                </a:lnTo>
                <a:lnTo>
                  <a:pt x="322" y="248"/>
                </a:lnTo>
                <a:lnTo>
                  <a:pt x="330" y="243"/>
                </a:lnTo>
                <a:lnTo>
                  <a:pt x="335" y="237"/>
                </a:lnTo>
                <a:lnTo>
                  <a:pt x="339" y="230"/>
                </a:lnTo>
                <a:lnTo>
                  <a:pt x="340" y="221"/>
                </a:lnTo>
                <a:lnTo>
                  <a:pt x="342" y="214"/>
                </a:lnTo>
                <a:lnTo>
                  <a:pt x="342" y="42"/>
                </a:lnTo>
                <a:lnTo>
                  <a:pt x="342" y="42"/>
                </a:lnTo>
                <a:lnTo>
                  <a:pt x="340" y="33"/>
                </a:lnTo>
                <a:lnTo>
                  <a:pt x="339" y="25"/>
                </a:lnTo>
                <a:lnTo>
                  <a:pt x="335" y="18"/>
                </a:lnTo>
                <a:lnTo>
                  <a:pt x="330" y="11"/>
                </a:lnTo>
                <a:lnTo>
                  <a:pt x="322" y="7"/>
                </a:lnTo>
                <a:lnTo>
                  <a:pt x="315" y="2"/>
                </a:lnTo>
                <a:lnTo>
                  <a:pt x="308" y="0"/>
                </a:lnTo>
                <a:lnTo>
                  <a:pt x="299" y="0"/>
                </a:lnTo>
                <a:lnTo>
                  <a:pt x="299" y="0"/>
                </a:lnTo>
                <a:close/>
                <a:moveTo>
                  <a:pt x="228" y="114"/>
                </a:moveTo>
                <a:lnTo>
                  <a:pt x="319" y="36"/>
                </a:lnTo>
                <a:lnTo>
                  <a:pt x="319" y="36"/>
                </a:lnTo>
                <a:lnTo>
                  <a:pt x="320" y="42"/>
                </a:lnTo>
                <a:lnTo>
                  <a:pt x="320" y="214"/>
                </a:lnTo>
                <a:lnTo>
                  <a:pt x="320" y="214"/>
                </a:lnTo>
                <a:lnTo>
                  <a:pt x="320" y="218"/>
                </a:lnTo>
                <a:lnTo>
                  <a:pt x="228" y="114"/>
                </a:lnTo>
                <a:close/>
                <a:moveTo>
                  <a:pt x="299" y="20"/>
                </a:moveTo>
                <a:lnTo>
                  <a:pt x="299" y="20"/>
                </a:lnTo>
                <a:lnTo>
                  <a:pt x="302" y="22"/>
                </a:lnTo>
                <a:lnTo>
                  <a:pt x="170" y="134"/>
                </a:lnTo>
                <a:lnTo>
                  <a:pt x="38" y="22"/>
                </a:lnTo>
                <a:lnTo>
                  <a:pt x="38" y="22"/>
                </a:lnTo>
                <a:lnTo>
                  <a:pt x="41" y="20"/>
                </a:lnTo>
                <a:lnTo>
                  <a:pt x="299" y="20"/>
                </a:lnTo>
                <a:close/>
                <a:moveTo>
                  <a:pt x="21" y="218"/>
                </a:moveTo>
                <a:lnTo>
                  <a:pt x="21" y="218"/>
                </a:lnTo>
                <a:lnTo>
                  <a:pt x="21" y="214"/>
                </a:lnTo>
                <a:lnTo>
                  <a:pt x="21" y="42"/>
                </a:lnTo>
                <a:lnTo>
                  <a:pt x="21" y="42"/>
                </a:lnTo>
                <a:lnTo>
                  <a:pt x="21" y="36"/>
                </a:lnTo>
                <a:lnTo>
                  <a:pt x="112" y="114"/>
                </a:lnTo>
                <a:lnTo>
                  <a:pt x="21" y="218"/>
                </a:lnTo>
                <a:close/>
                <a:moveTo>
                  <a:pt x="41" y="234"/>
                </a:moveTo>
                <a:lnTo>
                  <a:pt x="41" y="234"/>
                </a:lnTo>
                <a:lnTo>
                  <a:pt x="36" y="234"/>
                </a:lnTo>
                <a:lnTo>
                  <a:pt x="128" y="127"/>
                </a:lnTo>
                <a:lnTo>
                  <a:pt x="163" y="158"/>
                </a:lnTo>
                <a:lnTo>
                  <a:pt x="163" y="158"/>
                </a:lnTo>
                <a:lnTo>
                  <a:pt x="166" y="160"/>
                </a:lnTo>
                <a:lnTo>
                  <a:pt x="170" y="160"/>
                </a:lnTo>
                <a:lnTo>
                  <a:pt x="170" y="160"/>
                </a:lnTo>
                <a:lnTo>
                  <a:pt x="174" y="160"/>
                </a:lnTo>
                <a:lnTo>
                  <a:pt x="177" y="158"/>
                </a:lnTo>
                <a:lnTo>
                  <a:pt x="212" y="127"/>
                </a:lnTo>
                <a:lnTo>
                  <a:pt x="306" y="234"/>
                </a:lnTo>
                <a:lnTo>
                  <a:pt x="306" y="234"/>
                </a:lnTo>
                <a:lnTo>
                  <a:pt x="299" y="234"/>
                </a:lnTo>
                <a:lnTo>
                  <a:pt x="41" y="23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76" name="Freeform 107"/>
          <p:cNvSpPr>
            <a:spLocks noEditPoints="1"/>
          </p:cNvSpPr>
          <p:nvPr/>
        </p:nvSpPr>
        <p:spPr bwMode="auto">
          <a:xfrm>
            <a:off x="8326471" y="3905964"/>
            <a:ext cx="513747" cy="441640"/>
          </a:xfrm>
          <a:custGeom>
            <a:avLst/>
            <a:gdLst/>
            <a:ahLst/>
            <a:cxnLst>
              <a:cxn ang="0">
                <a:pos x="337" y="165"/>
              </a:cxn>
              <a:cxn ang="0">
                <a:pos x="170" y="0"/>
              </a:cxn>
              <a:cxn ang="0">
                <a:pos x="5" y="165"/>
              </a:cxn>
              <a:cxn ang="0">
                <a:pos x="5" y="165"/>
              </a:cxn>
              <a:cxn ang="0">
                <a:pos x="0" y="172"/>
              </a:cxn>
              <a:cxn ang="0">
                <a:pos x="0" y="181"/>
              </a:cxn>
              <a:cxn ang="0">
                <a:pos x="0" y="189"/>
              </a:cxn>
              <a:cxn ang="0">
                <a:pos x="5" y="196"/>
              </a:cxn>
              <a:cxn ang="0">
                <a:pos x="5" y="196"/>
              </a:cxn>
              <a:cxn ang="0">
                <a:pos x="13" y="201"/>
              </a:cxn>
              <a:cxn ang="0">
                <a:pos x="20" y="201"/>
              </a:cxn>
              <a:cxn ang="0">
                <a:pos x="29" y="201"/>
              </a:cxn>
              <a:cxn ang="0">
                <a:pos x="36" y="196"/>
              </a:cxn>
              <a:cxn ang="0">
                <a:pos x="42" y="189"/>
              </a:cxn>
              <a:cxn ang="0">
                <a:pos x="42" y="294"/>
              </a:cxn>
              <a:cxn ang="0">
                <a:pos x="301" y="294"/>
              </a:cxn>
              <a:cxn ang="0">
                <a:pos x="301" y="189"/>
              </a:cxn>
              <a:cxn ang="0">
                <a:pos x="306" y="196"/>
              </a:cxn>
              <a:cxn ang="0">
                <a:pos x="306" y="196"/>
              </a:cxn>
              <a:cxn ang="0">
                <a:pos x="314" y="201"/>
              </a:cxn>
              <a:cxn ang="0">
                <a:pos x="321" y="201"/>
              </a:cxn>
              <a:cxn ang="0">
                <a:pos x="321" y="201"/>
              </a:cxn>
              <a:cxn ang="0">
                <a:pos x="330" y="201"/>
              </a:cxn>
              <a:cxn ang="0">
                <a:pos x="337" y="196"/>
              </a:cxn>
              <a:cxn ang="0">
                <a:pos x="337" y="196"/>
              </a:cxn>
              <a:cxn ang="0">
                <a:pos x="341" y="189"/>
              </a:cxn>
              <a:cxn ang="0">
                <a:pos x="343" y="181"/>
              </a:cxn>
              <a:cxn ang="0">
                <a:pos x="341" y="172"/>
              </a:cxn>
              <a:cxn ang="0">
                <a:pos x="337" y="165"/>
              </a:cxn>
              <a:cxn ang="0">
                <a:pos x="337" y="165"/>
              </a:cxn>
              <a:cxn ang="0">
                <a:pos x="279" y="272"/>
              </a:cxn>
              <a:cxn ang="0">
                <a:pos x="214" y="272"/>
              </a:cxn>
              <a:cxn ang="0">
                <a:pos x="214" y="187"/>
              </a:cxn>
              <a:cxn ang="0">
                <a:pos x="129" y="187"/>
              </a:cxn>
              <a:cxn ang="0">
                <a:pos x="129" y="272"/>
              </a:cxn>
              <a:cxn ang="0">
                <a:pos x="63" y="272"/>
              </a:cxn>
              <a:cxn ang="0">
                <a:pos x="63" y="169"/>
              </a:cxn>
              <a:cxn ang="0">
                <a:pos x="170" y="60"/>
              </a:cxn>
              <a:cxn ang="0">
                <a:pos x="279" y="169"/>
              </a:cxn>
              <a:cxn ang="0">
                <a:pos x="279" y="272"/>
              </a:cxn>
            </a:cxnLst>
            <a:rect l="0" t="0" r="r" b="b"/>
            <a:pathLst>
              <a:path w="343" h="294">
                <a:moveTo>
                  <a:pt x="337" y="165"/>
                </a:moveTo>
                <a:lnTo>
                  <a:pt x="170" y="0"/>
                </a:lnTo>
                <a:lnTo>
                  <a:pt x="5" y="165"/>
                </a:lnTo>
                <a:lnTo>
                  <a:pt x="5" y="165"/>
                </a:lnTo>
                <a:lnTo>
                  <a:pt x="0" y="172"/>
                </a:lnTo>
                <a:lnTo>
                  <a:pt x="0" y="181"/>
                </a:lnTo>
                <a:lnTo>
                  <a:pt x="0" y="189"/>
                </a:lnTo>
                <a:lnTo>
                  <a:pt x="5" y="196"/>
                </a:lnTo>
                <a:lnTo>
                  <a:pt x="5" y="196"/>
                </a:lnTo>
                <a:lnTo>
                  <a:pt x="13" y="201"/>
                </a:lnTo>
                <a:lnTo>
                  <a:pt x="20" y="201"/>
                </a:lnTo>
                <a:lnTo>
                  <a:pt x="29" y="201"/>
                </a:lnTo>
                <a:lnTo>
                  <a:pt x="36" y="196"/>
                </a:lnTo>
                <a:lnTo>
                  <a:pt x="42" y="189"/>
                </a:lnTo>
                <a:lnTo>
                  <a:pt x="42" y="294"/>
                </a:lnTo>
                <a:lnTo>
                  <a:pt x="301" y="294"/>
                </a:lnTo>
                <a:lnTo>
                  <a:pt x="301" y="189"/>
                </a:lnTo>
                <a:lnTo>
                  <a:pt x="306" y="196"/>
                </a:lnTo>
                <a:lnTo>
                  <a:pt x="306" y="196"/>
                </a:lnTo>
                <a:lnTo>
                  <a:pt x="314" y="201"/>
                </a:lnTo>
                <a:lnTo>
                  <a:pt x="321" y="201"/>
                </a:lnTo>
                <a:lnTo>
                  <a:pt x="321" y="201"/>
                </a:lnTo>
                <a:lnTo>
                  <a:pt x="330" y="201"/>
                </a:lnTo>
                <a:lnTo>
                  <a:pt x="337" y="196"/>
                </a:lnTo>
                <a:lnTo>
                  <a:pt x="337" y="196"/>
                </a:lnTo>
                <a:lnTo>
                  <a:pt x="341" y="189"/>
                </a:lnTo>
                <a:lnTo>
                  <a:pt x="343" y="181"/>
                </a:lnTo>
                <a:lnTo>
                  <a:pt x="341" y="172"/>
                </a:lnTo>
                <a:lnTo>
                  <a:pt x="337" y="165"/>
                </a:lnTo>
                <a:lnTo>
                  <a:pt x="337" y="165"/>
                </a:lnTo>
                <a:close/>
                <a:moveTo>
                  <a:pt x="279" y="272"/>
                </a:moveTo>
                <a:lnTo>
                  <a:pt x="214" y="272"/>
                </a:lnTo>
                <a:lnTo>
                  <a:pt x="214" y="187"/>
                </a:lnTo>
                <a:lnTo>
                  <a:pt x="129" y="187"/>
                </a:lnTo>
                <a:lnTo>
                  <a:pt x="129" y="272"/>
                </a:lnTo>
                <a:lnTo>
                  <a:pt x="63" y="272"/>
                </a:lnTo>
                <a:lnTo>
                  <a:pt x="63" y="169"/>
                </a:lnTo>
                <a:lnTo>
                  <a:pt x="170" y="60"/>
                </a:lnTo>
                <a:lnTo>
                  <a:pt x="279" y="169"/>
                </a:lnTo>
                <a:lnTo>
                  <a:pt x="279" y="27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77" name="Group 85"/>
          <p:cNvGrpSpPr/>
          <p:nvPr/>
        </p:nvGrpSpPr>
        <p:grpSpPr>
          <a:xfrm>
            <a:off x="8353627" y="4821366"/>
            <a:ext cx="456661" cy="606883"/>
            <a:chOff x="5575100" y="3734191"/>
            <a:chExt cx="315602" cy="419419"/>
          </a:xfrm>
          <a:solidFill>
            <a:schemeClr val="tx2"/>
          </a:solidFill>
        </p:grpSpPr>
        <p:sp>
          <p:nvSpPr>
            <p:cNvPr id="78" name="Freeform 108"/>
            <p:cNvSpPr>
              <a:spLocks noEditPoints="1"/>
            </p:cNvSpPr>
            <p:nvPr/>
          </p:nvSpPr>
          <p:spPr bwMode="auto">
            <a:xfrm>
              <a:off x="5575100" y="3734191"/>
              <a:ext cx="315602" cy="419419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92" y="13"/>
                </a:cxn>
                <a:cxn ang="0">
                  <a:pos x="56" y="35"/>
                </a:cxn>
                <a:cxn ang="0">
                  <a:pos x="25" y="67"/>
                </a:cxn>
                <a:cxn ang="0">
                  <a:pos x="7" y="107"/>
                </a:cxn>
                <a:cxn ang="0">
                  <a:pos x="0" y="153"/>
                </a:cxn>
                <a:cxn ang="0">
                  <a:pos x="5" y="187"/>
                </a:cxn>
                <a:cxn ang="0">
                  <a:pos x="25" y="236"/>
                </a:cxn>
                <a:cxn ang="0">
                  <a:pos x="63" y="274"/>
                </a:cxn>
                <a:cxn ang="0">
                  <a:pos x="69" y="278"/>
                </a:cxn>
                <a:cxn ang="0">
                  <a:pos x="76" y="301"/>
                </a:cxn>
                <a:cxn ang="0">
                  <a:pos x="76" y="354"/>
                </a:cxn>
                <a:cxn ang="0">
                  <a:pos x="83" y="372"/>
                </a:cxn>
                <a:cxn ang="0">
                  <a:pos x="140" y="401"/>
                </a:cxn>
                <a:cxn ang="0">
                  <a:pos x="150" y="405"/>
                </a:cxn>
                <a:cxn ang="0">
                  <a:pos x="214" y="376"/>
                </a:cxn>
                <a:cxn ang="0">
                  <a:pos x="225" y="367"/>
                </a:cxn>
                <a:cxn ang="0">
                  <a:pos x="228" y="303"/>
                </a:cxn>
                <a:cxn ang="0">
                  <a:pos x="230" y="289"/>
                </a:cxn>
                <a:cxn ang="0">
                  <a:pos x="243" y="270"/>
                </a:cxn>
                <a:cxn ang="0">
                  <a:pos x="261" y="256"/>
                </a:cxn>
                <a:cxn ang="0">
                  <a:pos x="288" y="216"/>
                </a:cxn>
                <a:cxn ang="0">
                  <a:pos x="301" y="169"/>
                </a:cxn>
                <a:cxn ang="0">
                  <a:pos x="301" y="136"/>
                </a:cxn>
                <a:cxn ang="0">
                  <a:pos x="290" y="93"/>
                </a:cxn>
                <a:cxn ang="0">
                  <a:pos x="268" y="57"/>
                </a:cxn>
                <a:cxn ang="0">
                  <a:pos x="236" y="28"/>
                </a:cxn>
                <a:cxn ang="0">
                  <a:pos x="196" y="8"/>
                </a:cxn>
                <a:cxn ang="0">
                  <a:pos x="150" y="0"/>
                </a:cxn>
                <a:cxn ang="0">
                  <a:pos x="100" y="354"/>
                </a:cxn>
                <a:cxn ang="0">
                  <a:pos x="203" y="303"/>
                </a:cxn>
                <a:cxn ang="0">
                  <a:pos x="100" y="303"/>
                </a:cxn>
                <a:cxn ang="0">
                  <a:pos x="203" y="303"/>
                </a:cxn>
                <a:cxn ang="0">
                  <a:pos x="230" y="249"/>
                </a:cxn>
                <a:cxn ang="0">
                  <a:pos x="210" y="270"/>
                </a:cxn>
                <a:cxn ang="0">
                  <a:pos x="96" y="278"/>
                </a:cxn>
                <a:cxn ang="0">
                  <a:pos x="85" y="260"/>
                </a:cxn>
                <a:cxn ang="0">
                  <a:pos x="67" y="245"/>
                </a:cxn>
                <a:cxn ang="0">
                  <a:pos x="40" y="211"/>
                </a:cxn>
                <a:cxn ang="0">
                  <a:pos x="27" y="167"/>
                </a:cxn>
                <a:cxn ang="0">
                  <a:pos x="25" y="140"/>
                </a:cxn>
                <a:cxn ang="0">
                  <a:pos x="36" y="104"/>
                </a:cxn>
                <a:cxn ang="0">
                  <a:pos x="54" y="71"/>
                </a:cxn>
                <a:cxn ang="0">
                  <a:pos x="82" y="47"/>
                </a:cxn>
                <a:cxn ang="0">
                  <a:pos x="114" y="31"/>
                </a:cxn>
                <a:cxn ang="0">
                  <a:pos x="150" y="26"/>
                </a:cxn>
                <a:cxn ang="0">
                  <a:pos x="176" y="29"/>
                </a:cxn>
                <a:cxn ang="0">
                  <a:pos x="212" y="42"/>
                </a:cxn>
                <a:cxn ang="0">
                  <a:pos x="239" y="64"/>
                </a:cxn>
                <a:cxn ang="0">
                  <a:pos x="261" y="93"/>
                </a:cxn>
                <a:cxn ang="0">
                  <a:pos x="274" y="127"/>
                </a:cxn>
                <a:cxn ang="0">
                  <a:pos x="277" y="153"/>
                </a:cxn>
                <a:cxn ang="0">
                  <a:pos x="270" y="192"/>
                </a:cxn>
                <a:cxn ang="0">
                  <a:pos x="250" y="229"/>
                </a:cxn>
                <a:cxn ang="0">
                  <a:pos x="232" y="249"/>
                </a:cxn>
              </a:cxnLst>
              <a:rect l="0" t="0" r="r" b="b"/>
              <a:pathLst>
                <a:path w="303" h="405">
                  <a:moveTo>
                    <a:pt x="150" y="0"/>
                  </a:moveTo>
                  <a:lnTo>
                    <a:pt x="150" y="0"/>
                  </a:lnTo>
                  <a:lnTo>
                    <a:pt x="136" y="2"/>
                  </a:lnTo>
                  <a:lnTo>
                    <a:pt x="121" y="4"/>
                  </a:lnTo>
                  <a:lnTo>
                    <a:pt x="107" y="8"/>
                  </a:lnTo>
                  <a:lnTo>
                    <a:pt x="92" y="13"/>
                  </a:lnTo>
                  <a:lnTo>
                    <a:pt x="80" y="18"/>
                  </a:lnTo>
                  <a:lnTo>
                    <a:pt x="67" y="28"/>
                  </a:lnTo>
                  <a:lnTo>
                    <a:pt x="56" y="35"/>
                  </a:lnTo>
                  <a:lnTo>
                    <a:pt x="45" y="46"/>
                  </a:lnTo>
                  <a:lnTo>
                    <a:pt x="34" y="57"/>
                  </a:lnTo>
                  <a:lnTo>
                    <a:pt x="25" y="67"/>
                  </a:lnTo>
                  <a:lnTo>
                    <a:pt x="18" y="80"/>
                  </a:lnTo>
                  <a:lnTo>
                    <a:pt x="13" y="93"/>
                  </a:lnTo>
                  <a:lnTo>
                    <a:pt x="7" y="107"/>
                  </a:lnTo>
                  <a:lnTo>
                    <a:pt x="4" y="122"/>
                  </a:lnTo>
                  <a:lnTo>
                    <a:pt x="2" y="136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71"/>
                  </a:lnTo>
                  <a:lnTo>
                    <a:pt x="5" y="187"/>
                  </a:lnTo>
                  <a:lnTo>
                    <a:pt x="9" y="205"/>
                  </a:lnTo>
                  <a:lnTo>
                    <a:pt x="16" y="221"/>
                  </a:lnTo>
                  <a:lnTo>
                    <a:pt x="25" y="236"/>
                  </a:lnTo>
                  <a:lnTo>
                    <a:pt x="36" y="251"/>
                  </a:lnTo>
                  <a:lnTo>
                    <a:pt x="49" y="263"/>
                  </a:lnTo>
                  <a:lnTo>
                    <a:pt x="63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9" y="278"/>
                  </a:lnTo>
                  <a:lnTo>
                    <a:pt x="71" y="281"/>
                  </a:lnTo>
                  <a:lnTo>
                    <a:pt x="74" y="290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9"/>
                  </a:lnTo>
                  <a:lnTo>
                    <a:pt x="80" y="367"/>
                  </a:lnTo>
                  <a:lnTo>
                    <a:pt x="83" y="372"/>
                  </a:lnTo>
                  <a:lnTo>
                    <a:pt x="89" y="376"/>
                  </a:lnTo>
                  <a:lnTo>
                    <a:pt x="140" y="401"/>
                  </a:lnTo>
                  <a:lnTo>
                    <a:pt x="140" y="401"/>
                  </a:lnTo>
                  <a:lnTo>
                    <a:pt x="145" y="403"/>
                  </a:lnTo>
                  <a:lnTo>
                    <a:pt x="150" y="405"/>
                  </a:lnTo>
                  <a:lnTo>
                    <a:pt x="150" y="405"/>
                  </a:lnTo>
                  <a:lnTo>
                    <a:pt x="158" y="403"/>
                  </a:lnTo>
                  <a:lnTo>
                    <a:pt x="163" y="401"/>
                  </a:lnTo>
                  <a:lnTo>
                    <a:pt x="214" y="376"/>
                  </a:lnTo>
                  <a:lnTo>
                    <a:pt x="214" y="376"/>
                  </a:lnTo>
                  <a:lnTo>
                    <a:pt x="219" y="372"/>
                  </a:lnTo>
                  <a:lnTo>
                    <a:pt x="225" y="367"/>
                  </a:lnTo>
                  <a:lnTo>
                    <a:pt x="227" y="359"/>
                  </a:lnTo>
                  <a:lnTo>
                    <a:pt x="228" y="354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28" y="296"/>
                  </a:lnTo>
                  <a:lnTo>
                    <a:pt x="230" y="289"/>
                  </a:lnTo>
                  <a:lnTo>
                    <a:pt x="236" y="278"/>
                  </a:lnTo>
                  <a:lnTo>
                    <a:pt x="241" y="272"/>
                  </a:lnTo>
                  <a:lnTo>
                    <a:pt x="243" y="270"/>
                  </a:lnTo>
                  <a:lnTo>
                    <a:pt x="248" y="267"/>
                  </a:lnTo>
                  <a:lnTo>
                    <a:pt x="248" y="267"/>
                  </a:lnTo>
                  <a:lnTo>
                    <a:pt x="261" y="256"/>
                  </a:lnTo>
                  <a:lnTo>
                    <a:pt x="272" y="243"/>
                  </a:lnTo>
                  <a:lnTo>
                    <a:pt x="281" y="231"/>
                  </a:lnTo>
                  <a:lnTo>
                    <a:pt x="288" y="216"/>
                  </a:lnTo>
                  <a:lnTo>
                    <a:pt x="294" y="200"/>
                  </a:lnTo>
                  <a:lnTo>
                    <a:pt x="299" y="185"/>
                  </a:lnTo>
                  <a:lnTo>
                    <a:pt x="301" y="169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1" y="136"/>
                  </a:lnTo>
                  <a:lnTo>
                    <a:pt x="299" y="122"/>
                  </a:lnTo>
                  <a:lnTo>
                    <a:pt x="295" y="107"/>
                  </a:lnTo>
                  <a:lnTo>
                    <a:pt x="290" y="93"/>
                  </a:lnTo>
                  <a:lnTo>
                    <a:pt x="285" y="80"/>
                  </a:lnTo>
                  <a:lnTo>
                    <a:pt x="275" y="67"/>
                  </a:lnTo>
                  <a:lnTo>
                    <a:pt x="268" y="57"/>
                  </a:lnTo>
                  <a:lnTo>
                    <a:pt x="257" y="46"/>
                  </a:lnTo>
                  <a:lnTo>
                    <a:pt x="246" y="35"/>
                  </a:lnTo>
                  <a:lnTo>
                    <a:pt x="236" y="28"/>
                  </a:lnTo>
                  <a:lnTo>
                    <a:pt x="223" y="18"/>
                  </a:lnTo>
                  <a:lnTo>
                    <a:pt x="210" y="13"/>
                  </a:lnTo>
                  <a:lnTo>
                    <a:pt x="196" y="8"/>
                  </a:lnTo>
                  <a:lnTo>
                    <a:pt x="181" y="4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379"/>
                  </a:moveTo>
                  <a:lnTo>
                    <a:pt x="100" y="354"/>
                  </a:lnTo>
                  <a:lnTo>
                    <a:pt x="203" y="354"/>
                  </a:lnTo>
                  <a:lnTo>
                    <a:pt x="150" y="379"/>
                  </a:lnTo>
                  <a:close/>
                  <a:moveTo>
                    <a:pt x="203" y="303"/>
                  </a:moveTo>
                  <a:lnTo>
                    <a:pt x="203" y="328"/>
                  </a:lnTo>
                  <a:lnTo>
                    <a:pt x="100" y="328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203" y="303"/>
                  </a:lnTo>
                  <a:lnTo>
                    <a:pt x="203" y="303"/>
                  </a:lnTo>
                  <a:close/>
                  <a:moveTo>
                    <a:pt x="232" y="249"/>
                  </a:moveTo>
                  <a:lnTo>
                    <a:pt x="232" y="249"/>
                  </a:lnTo>
                  <a:lnTo>
                    <a:pt x="230" y="249"/>
                  </a:lnTo>
                  <a:lnTo>
                    <a:pt x="223" y="254"/>
                  </a:lnTo>
                  <a:lnTo>
                    <a:pt x="214" y="263"/>
                  </a:lnTo>
                  <a:lnTo>
                    <a:pt x="210" y="270"/>
                  </a:lnTo>
                  <a:lnTo>
                    <a:pt x="207" y="278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4" y="270"/>
                  </a:lnTo>
                  <a:lnTo>
                    <a:pt x="91" y="265"/>
                  </a:lnTo>
                  <a:lnTo>
                    <a:pt x="85" y="260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67" y="245"/>
                  </a:lnTo>
                  <a:lnTo>
                    <a:pt x="56" y="234"/>
                  </a:lnTo>
                  <a:lnTo>
                    <a:pt x="47" y="223"/>
                  </a:lnTo>
                  <a:lnTo>
                    <a:pt x="40" y="211"/>
                  </a:lnTo>
                  <a:lnTo>
                    <a:pt x="34" y="196"/>
                  </a:lnTo>
                  <a:lnTo>
                    <a:pt x="29" y="182"/>
                  </a:lnTo>
                  <a:lnTo>
                    <a:pt x="27" y="167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5" y="140"/>
                  </a:lnTo>
                  <a:lnTo>
                    <a:pt x="27" y="127"/>
                  </a:lnTo>
                  <a:lnTo>
                    <a:pt x="31" y="115"/>
                  </a:lnTo>
                  <a:lnTo>
                    <a:pt x="36" y="104"/>
                  </a:lnTo>
                  <a:lnTo>
                    <a:pt x="40" y="93"/>
                  </a:lnTo>
                  <a:lnTo>
                    <a:pt x="47" y="82"/>
                  </a:lnTo>
                  <a:lnTo>
                    <a:pt x="54" y="71"/>
                  </a:lnTo>
                  <a:lnTo>
                    <a:pt x="62" y="64"/>
                  </a:lnTo>
                  <a:lnTo>
                    <a:pt x="71" y="55"/>
                  </a:lnTo>
                  <a:lnTo>
                    <a:pt x="82" y="47"/>
                  </a:lnTo>
                  <a:lnTo>
                    <a:pt x="91" y="42"/>
                  </a:lnTo>
                  <a:lnTo>
                    <a:pt x="101" y="37"/>
                  </a:lnTo>
                  <a:lnTo>
                    <a:pt x="114" y="31"/>
                  </a:lnTo>
                  <a:lnTo>
                    <a:pt x="125" y="29"/>
                  </a:lnTo>
                  <a:lnTo>
                    <a:pt x="138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65" y="28"/>
                  </a:lnTo>
                  <a:lnTo>
                    <a:pt x="176" y="29"/>
                  </a:lnTo>
                  <a:lnTo>
                    <a:pt x="188" y="31"/>
                  </a:lnTo>
                  <a:lnTo>
                    <a:pt x="199" y="37"/>
                  </a:lnTo>
                  <a:lnTo>
                    <a:pt x="212" y="42"/>
                  </a:lnTo>
                  <a:lnTo>
                    <a:pt x="221" y="47"/>
                  </a:lnTo>
                  <a:lnTo>
                    <a:pt x="232" y="55"/>
                  </a:lnTo>
                  <a:lnTo>
                    <a:pt x="239" y="64"/>
                  </a:lnTo>
                  <a:lnTo>
                    <a:pt x="248" y="71"/>
                  </a:lnTo>
                  <a:lnTo>
                    <a:pt x="256" y="82"/>
                  </a:lnTo>
                  <a:lnTo>
                    <a:pt x="261" y="93"/>
                  </a:lnTo>
                  <a:lnTo>
                    <a:pt x="266" y="104"/>
                  </a:lnTo>
                  <a:lnTo>
                    <a:pt x="272" y="115"/>
                  </a:lnTo>
                  <a:lnTo>
                    <a:pt x="274" y="127"/>
                  </a:lnTo>
                  <a:lnTo>
                    <a:pt x="275" y="140"/>
                  </a:lnTo>
                  <a:lnTo>
                    <a:pt x="277" y="153"/>
                  </a:lnTo>
                  <a:lnTo>
                    <a:pt x="277" y="153"/>
                  </a:lnTo>
                  <a:lnTo>
                    <a:pt x="275" y="165"/>
                  </a:lnTo>
                  <a:lnTo>
                    <a:pt x="274" y="180"/>
                  </a:lnTo>
                  <a:lnTo>
                    <a:pt x="270" y="192"/>
                  </a:lnTo>
                  <a:lnTo>
                    <a:pt x="265" y="205"/>
                  </a:lnTo>
                  <a:lnTo>
                    <a:pt x="259" y="218"/>
                  </a:lnTo>
                  <a:lnTo>
                    <a:pt x="250" y="229"/>
                  </a:lnTo>
                  <a:lnTo>
                    <a:pt x="243" y="240"/>
                  </a:lnTo>
                  <a:lnTo>
                    <a:pt x="232" y="249"/>
                  </a:lnTo>
                  <a:lnTo>
                    <a:pt x="232" y="24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79" name="Freeform 109"/>
            <p:cNvSpPr>
              <a:spLocks/>
            </p:cNvSpPr>
            <p:nvPr/>
          </p:nvSpPr>
          <p:spPr bwMode="auto">
            <a:xfrm>
              <a:off x="5732901" y="3788176"/>
              <a:ext cx="103817" cy="10381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9" y="24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24" y="27"/>
                </a:cxn>
                <a:cxn ang="0">
                  <a:pos x="35" y="31"/>
                </a:cxn>
                <a:cxn ang="0">
                  <a:pos x="46" y="36"/>
                </a:cxn>
                <a:cxn ang="0">
                  <a:pos x="57" y="44"/>
                </a:cxn>
                <a:cxn ang="0">
                  <a:pos x="64" y="53"/>
                </a:cxn>
                <a:cxn ang="0">
                  <a:pos x="71" y="64"/>
                </a:cxn>
                <a:cxn ang="0">
                  <a:pos x="75" y="76"/>
                </a:cxn>
                <a:cxn ang="0">
                  <a:pos x="77" y="89"/>
                </a:cxn>
                <a:cxn ang="0">
                  <a:pos x="77" y="89"/>
                </a:cxn>
                <a:cxn ang="0">
                  <a:pos x="78" y="94"/>
                </a:cxn>
                <a:cxn ang="0">
                  <a:pos x="80" y="98"/>
                </a:cxn>
                <a:cxn ang="0">
                  <a:pos x="84" y="102"/>
                </a:cxn>
                <a:cxn ang="0">
                  <a:pos x="89" y="102"/>
                </a:cxn>
                <a:cxn ang="0">
                  <a:pos x="89" y="102"/>
                </a:cxn>
                <a:cxn ang="0">
                  <a:pos x="95" y="102"/>
                </a:cxn>
                <a:cxn ang="0">
                  <a:pos x="98" y="98"/>
                </a:cxn>
                <a:cxn ang="0">
                  <a:pos x="100" y="94"/>
                </a:cxn>
                <a:cxn ang="0">
                  <a:pos x="102" y="89"/>
                </a:cxn>
                <a:cxn ang="0">
                  <a:pos x="102" y="89"/>
                </a:cxn>
                <a:cxn ang="0">
                  <a:pos x="100" y="69"/>
                </a:cxn>
                <a:cxn ang="0">
                  <a:pos x="95" y="51"/>
                </a:cxn>
                <a:cxn ang="0">
                  <a:pos x="86" y="36"/>
                </a:cxn>
                <a:cxn ang="0">
                  <a:pos x="75" y="24"/>
                </a:cxn>
                <a:cxn ang="0">
                  <a:pos x="60" y="13"/>
                </a:cxn>
                <a:cxn ang="0">
                  <a:pos x="46" y="6"/>
                </a:cxn>
                <a:cxn ang="0">
                  <a:pos x="29" y="2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02" h="102">
                  <a:moveTo>
                    <a:pt x="13" y="0"/>
                  </a:moveTo>
                  <a:lnTo>
                    <a:pt x="13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24" y="27"/>
                  </a:lnTo>
                  <a:lnTo>
                    <a:pt x="35" y="31"/>
                  </a:lnTo>
                  <a:lnTo>
                    <a:pt x="46" y="36"/>
                  </a:lnTo>
                  <a:lnTo>
                    <a:pt x="57" y="44"/>
                  </a:lnTo>
                  <a:lnTo>
                    <a:pt x="64" y="53"/>
                  </a:lnTo>
                  <a:lnTo>
                    <a:pt x="71" y="64"/>
                  </a:lnTo>
                  <a:lnTo>
                    <a:pt x="75" y="76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78" y="94"/>
                  </a:lnTo>
                  <a:lnTo>
                    <a:pt x="80" y="98"/>
                  </a:lnTo>
                  <a:lnTo>
                    <a:pt x="84" y="102"/>
                  </a:lnTo>
                  <a:lnTo>
                    <a:pt x="89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8" y="98"/>
                  </a:lnTo>
                  <a:lnTo>
                    <a:pt x="100" y="94"/>
                  </a:lnTo>
                  <a:lnTo>
                    <a:pt x="102" y="89"/>
                  </a:lnTo>
                  <a:lnTo>
                    <a:pt x="102" y="89"/>
                  </a:lnTo>
                  <a:lnTo>
                    <a:pt x="100" y="69"/>
                  </a:lnTo>
                  <a:lnTo>
                    <a:pt x="95" y="51"/>
                  </a:lnTo>
                  <a:lnTo>
                    <a:pt x="86" y="36"/>
                  </a:lnTo>
                  <a:lnTo>
                    <a:pt x="75" y="24"/>
                  </a:lnTo>
                  <a:lnTo>
                    <a:pt x="60" y="13"/>
                  </a:lnTo>
                  <a:lnTo>
                    <a:pt x="46" y="6"/>
                  </a:lnTo>
                  <a:lnTo>
                    <a:pt x="29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80" name="Freeform 110"/>
          <p:cNvSpPr>
            <a:spLocks noEditPoints="1"/>
          </p:cNvSpPr>
          <p:nvPr/>
        </p:nvSpPr>
        <p:spPr bwMode="auto">
          <a:xfrm>
            <a:off x="7080644" y="894308"/>
            <a:ext cx="510739" cy="501728"/>
          </a:xfrm>
          <a:custGeom>
            <a:avLst/>
            <a:gdLst/>
            <a:ahLst/>
            <a:cxnLst>
              <a:cxn ang="0">
                <a:pos x="284" y="107"/>
              </a:cxn>
              <a:cxn ang="0">
                <a:pos x="295" y="86"/>
              </a:cxn>
              <a:cxn ang="0">
                <a:pos x="302" y="60"/>
              </a:cxn>
              <a:cxn ang="0">
                <a:pos x="277" y="35"/>
              </a:cxn>
              <a:cxn ang="0">
                <a:pos x="252" y="44"/>
              </a:cxn>
              <a:cxn ang="0">
                <a:pos x="208" y="46"/>
              </a:cxn>
              <a:cxn ang="0">
                <a:pos x="199" y="22"/>
              </a:cxn>
              <a:cxn ang="0">
                <a:pos x="188" y="0"/>
              </a:cxn>
              <a:cxn ang="0">
                <a:pos x="150" y="0"/>
              </a:cxn>
              <a:cxn ang="0">
                <a:pos x="139" y="22"/>
              </a:cxn>
              <a:cxn ang="0">
                <a:pos x="110" y="55"/>
              </a:cxn>
              <a:cxn ang="0">
                <a:pos x="87" y="44"/>
              </a:cxn>
              <a:cxn ang="0">
                <a:pos x="61" y="37"/>
              </a:cxn>
              <a:cxn ang="0">
                <a:pos x="36" y="62"/>
              </a:cxn>
              <a:cxn ang="0">
                <a:pos x="45" y="86"/>
              </a:cxn>
              <a:cxn ang="0">
                <a:pos x="45" y="129"/>
              </a:cxn>
              <a:cxn ang="0">
                <a:pos x="23" y="138"/>
              </a:cxn>
              <a:cxn ang="0">
                <a:pos x="0" y="149"/>
              </a:cxn>
              <a:cxn ang="0">
                <a:pos x="0" y="185"/>
              </a:cxn>
              <a:cxn ang="0">
                <a:pos x="23" y="196"/>
              </a:cxn>
              <a:cxn ang="0">
                <a:pos x="54" y="225"/>
              </a:cxn>
              <a:cxn ang="0">
                <a:pos x="45" y="249"/>
              </a:cxn>
              <a:cxn ang="0">
                <a:pos x="36" y="272"/>
              </a:cxn>
              <a:cxn ang="0">
                <a:pos x="63" y="298"/>
              </a:cxn>
              <a:cxn ang="0">
                <a:pos x="87" y="291"/>
              </a:cxn>
              <a:cxn ang="0">
                <a:pos x="130" y="289"/>
              </a:cxn>
              <a:cxn ang="0">
                <a:pos x="141" y="310"/>
              </a:cxn>
              <a:cxn ang="0">
                <a:pos x="152" y="334"/>
              </a:cxn>
              <a:cxn ang="0">
                <a:pos x="188" y="334"/>
              </a:cxn>
              <a:cxn ang="0">
                <a:pos x="199" y="310"/>
              </a:cxn>
              <a:cxn ang="0">
                <a:pos x="230" y="280"/>
              </a:cxn>
              <a:cxn ang="0">
                <a:pos x="253" y="289"/>
              </a:cxn>
              <a:cxn ang="0">
                <a:pos x="277" y="298"/>
              </a:cxn>
              <a:cxn ang="0">
                <a:pos x="304" y="271"/>
              </a:cxn>
              <a:cxn ang="0">
                <a:pos x="295" y="247"/>
              </a:cxn>
              <a:cxn ang="0">
                <a:pos x="293" y="205"/>
              </a:cxn>
              <a:cxn ang="0">
                <a:pos x="317" y="196"/>
              </a:cxn>
              <a:cxn ang="0">
                <a:pos x="340" y="184"/>
              </a:cxn>
              <a:cxn ang="0">
                <a:pos x="340" y="147"/>
              </a:cxn>
              <a:cxn ang="0">
                <a:pos x="317" y="136"/>
              </a:cxn>
              <a:cxn ang="0">
                <a:pos x="293" y="129"/>
              </a:cxn>
              <a:cxn ang="0">
                <a:pos x="224" y="167"/>
              </a:cxn>
              <a:cxn ang="0">
                <a:pos x="219" y="187"/>
              </a:cxn>
              <a:cxn ang="0">
                <a:pos x="208" y="205"/>
              </a:cxn>
              <a:cxn ang="0">
                <a:pos x="190" y="216"/>
              </a:cxn>
              <a:cxn ang="0">
                <a:pos x="170" y="220"/>
              </a:cxn>
              <a:cxn ang="0">
                <a:pos x="159" y="220"/>
              </a:cxn>
              <a:cxn ang="0">
                <a:pos x="139" y="211"/>
              </a:cxn>
              <a:cxn ang="0">
                <a:pos x="125" y="196"/>
              </a:cxn>
              <a:cxn ang="0">
                <a:pos x="116" y="178"/>
              </a:cxn>
              <a:cxn ang="0">
                <a:pos x="116" y="167"/>
              </a:cxn>
              <a:cxn ang="0">
                <a:pos x="119" y="145"/>
              </a:cxn>
              <a:cxn ang="0">
                <a:pos x="130" y="129"/>
              </a:cxn>
              <a:cxn ang="0">
                <a:pos x="148" y="118"/>
              </a:cxn>
              <a:cxn ang="0">
                <a:pos x="170" y="113"/>
              </a:cxn>
              <a:cxn ang="0">
                <a:pos x="181" y="115"/>
              </a:cxn>
              <a:cxn ang="0">
                <a:pos x="201" y="122"/>
              </a:cxn>
              <a:cxn ang="0">
                <a:pos x="215" y="136"/>
              </a:cxn>
              <a:cxn ang="0">
                <a:pos x="223" y="156"/>
              </a:cxn>
              <a:cxn ang="0">
                <a:pos x="224" y="167"/>
              </a:cxn>
            </a:cxnLst>
            <a:rect l="0" t="0" r="r" b="b"/>
            <a:pathLst>
              <a:path w="340" h="334">
                <a:moveTo>
                  <a:pt x="293" y="129"/>
                </a:moveTo>
                <a:lnTo>
                  <a:pt x="284" y="107"/>
                </a:lnTo>
                <a:lnTo>
                  <a:pt x="284" y="107"/>
                </a:lnTo>
                <a:lnTo>
                  <a:pt x="295" y="86"/>
                </a:lnTo>
                <a:lnTo>
                  <a:pt x="300" y="69"/>
                </a:lnTo>
                <a:lnTo>
                  <a:pt x="302" y="60"/>
                </a:lnTo>
                <a:lnTo>
                  <a:pt x="277" y="35"/>
                </a:lnTo>
                <a:lnTo>
                  <a:pt x="277" y="35"/>
                </a:lnTo>
                <a:lnTo>
                  <a:pt x="268" y="37"/>
                </a:lnTo>
                <a:lnTo>
                  <a:pt x="252" y="44"/>
                </a:lnTo>
                <a:lnTo>
                  <a:pt x="230" y="55"/>
                </a:lnTo>
                <a:lnTo>
                  <a:pt x="208" y="46"/>
                </a:lnTo>
                <a:lnTo>
                  <a:pt x="208" y="46"/>
                </a:lnTo>
                <a:lnTo>
                  <a:pt x="199" y="22"/>
                </a:lnTo>
                <a:lnTo>
                  <a:pt x="192" y="8"/>
                </a:lnTo>
                <a:lnTo>
                  <a:pt x="188" y="0"/>
                </a:lnTo>
                <a:lnTo>
                  <a:pt x="150" y="0"/>
                </a:lnTo>
                <a:lnTo>
                  <a:pt x="150" y="0"/>
                </a:lnTo>
                <a:lnTo>
                  <a:pt x="146" y="8"/>
                </a:lnTo>
                <a:lnTo>
                  <a:pt x="139" y="22"/>
                </a:lnTo>
                <a:lnTo>
                  <a:pt x="130" y="46"/>
                </a:lnTo>
                <a:lnTo>
                  <a:pt x="110" y="55"/>
                </a:lnTo>
                <a:lnTo>
                  <a:pt x="110" y="55"/>
                </a:lnTo>
                <a:lnTo>
                  <a:pt x="87" y="44"/>
                </a:lnTo>
                <a:lnTo>
                  <a:pt x="70" y="39"/>
                </a:lnTo>
                <a:lnTo>
                  <a:pt x="61" y="37"/>
                </a:lnTo>
                <a:lnTo>
                  <a:pt x="36" y="62"/>
                </a:lnTo>
                <a:lnTo>
                  <a:pt x="36" y="62"/>
                </a:lnTo>
                <a:lnTo>
                  <a:pt x="38" y="71"/>
                </a:lnTo>
                <a:lnTo>
                  <a:pt x="45" y="86"/>
                </a:lnTo>
                <a:lnTo>
                  <a:pt x="54" y="109"/>
                </a:lnTo>
                <a:lnTo>
                  <a:pt x="45" y="129"/>
                </a:lnTo>
                <a:lnTo>
                  <a:pt x="45" y="129"/>
                </a:lnTo>
                <a:lnTo>
                  <a:pt x="23" y="138"/>
                </a:lnTo>
                <a:lnTo>
                  <a:pt x="7" y="145"/>
                </a:lnTo>
                <a:lnTo>
                  <a:pt x="0" y="149"/>
                </a:lnTo>
                <a:lnTo>
                  <a:pt x="0" y="185"/>
                </a:lnTo>
                <a:lnTo>
                  <a:pt x="0" y="185"/>
                </a:lnTo>
                <a:lnTo>
                  <a:pt x="7" y="191"/>
                </a:lnTo>
                <a:lnTo>
                  <a:pt x="23" y="196"/>
                </a:lnTo>
                <a:lnTo>
                  <a:pt x="47" y="205"/>
                </a:lnTo>
                <a:lnTo>
                  <a:pt x="54" y="225"/>
                </a:lnTo>
                <a:lnTo>
                  <a:pt x="54" y="225"/>
                </a:lnTo>
                <a:lnTo>
                  <a:pt x="45" y="249"/>
                </a:lnTo>
                <a:lnTo>
                  <a:pt x="38" y="265"/>
                </a:lnTo>
                <a:lnTo>
                  <a:pt x="36" y="272"/>
                </a:lnTo>
                <a:lnTo>
                  <a:pt x="63" y="298"/>
                </a:lnTo>
                <a:lnTo>
                  <a:pt x="63" y="298"/>
                </a:lnTo>
                <a:lnTo>
                  <a:pt x="70" y="296"/>
                </a:lnTo>
                <a:lnTo>
                  <a:pt x="87" y="291"/>
                </a:lnTo>
                <a:lnTo>
                  <a:pt x="110" y="280"/>
                </a:lnTo>
                <a:lnTo>
                  <a:pt x="130" y="289"/>
                </a:lnTo>
                <a:lnTo>
                  <a:pt x="130" y="289"/>
                </a:lnTo>
                <a:lnTo>
                  <a:pt x="141" y="310"/>
                </a:lnTo>
                <a:lnTo>
                  <a:pt x="146" y="327"/>
                </a:lnTo>
                <a:lnTo>
                  <a:pt x="152" y="334"/>
                </a:lnTo>
                <a:lnTo>
                  <a:pt x="188" y="334"/>
                </a:lnTo>
                <a:lnTo>
                  <a:pt x="188" y="334"/>
                </a:lnTo>
                <a:lnTo>
                  <a:pt x="194" y="327"/>
                </a:lnTo>
                <a:lnTo>
                  <a:pt x="199" y="310"/>
                </a:lnTo>
                <a:lnTo>
                  <a:pt x="208" y="289"/>
                </a:lnTo>
                <a:lnTo>
                  <a:pt x="230" y="280"/>
                </a:lnTo>
                <a:lnTo>
                  <a:pt x="230" y="280"/>
                </a:lnTo>
                <a:lnTo>
                  <a:pt x="253" y="289"/>
                </a:lnTo>
                <a:lnTo>
                  <a:pt x="270" y="296"/>
                </a:lnTo>
                <a:lnTo>
                  <a:pt x="277" y="298"/>
                </a:lnTo>
                <a:lnTo>
                  <a:pt x="304" y="271"/>
                </a:lnTo>
                <a:lnTo>
                  <a:pt x="304" y="271"/>
                </a:lnTo>
                <a:lnTo>
                  <a:pt x="302" y="263"/>
                </a:lnTo>
                <a:lnTo>
                  <a:pt x="295" y="247"/>
                </a:lnTo>
                <a:lnTo>
                  <a:pt x="284" y="225"/>
                </a:lnTo>
                <a:lnTo>
                  <a:pt x="293" y="205"/>
                </a:lnTo>
                <a:lnTo>
                  <a:pt x="293" y="205"/>
                </a:lnTo>
                <a:lnTo>
                  <a:pt x="317" y="196"/>
                </a:lnTo>
                <a:lnTo>
                  <a:pt x="333" y="189"/>
                </a:lnTo>
                <a:lnTo>
                  <a:pt x="340" y="184"/>
                </a:lnTo>
                <a:lnTo>
                  <a:pt x="340" y="147"/>
                </a:lnTo>
                <a:lnTo>
                  <a:pt x="340" y="147"/>
                </a:lnTo>
                <a:lnTo>
                  <a:pt x="333" y="144"/>
                </a:lnTo>
                <a:lnTo>
                  <a:pt x="317" y="136"/>
                </a:lnTo>
                <a:lnTo>
                  <a:pt x="293" y="129"/>
                </a:lnTo>
                <a:lnTo>
                  <a:pt x="293" y="129"/>
                </a:lnTo>
                <a:close/>
                <a:moveTo>
                  <a:pt x="224" y="167"/>
                </a:moveTo>
                <a:lnTo>
                  <a:pt x="224" y="167"/>
                </a:lnTo>
                <a:lnTo>
                  <a:pt x="223" y="178"/>
                </a:lnTo>
                <a:lnTo>
                  <a:pt x="219" y="187"/>
                </a:lnTo>
                <a:lnTo>
                  <a:pt x="215" y="196"/>
                </a:lnTo>
                <a:lnTo>
                  <a:pt x="208" y="205"/>
                </a:lnTo>
                <a:lnTo>
                  <a:pt x="201" y="211"/>
                </a:lnTo>
                <a:lnTo>
                  <a:pt x="190" y="216"/>
                </a:lnTo>
                <a:lnTo>
                  <a:pt x="181" y="220"/>
                </a:lnTo>
                <a:lnTo>
                  <a:pt x="170" y="220"/>
                </a:lnTo>
                <a:lnTo>
                  <a:pt x="170" y="220"/>
                </a:lnTo>
                <a:lnTo>
                  <a:pt x="159" y="220"/>
                </a:lnTo>
                <a:lnTo>
                  <a:pt x="148" y="216"/>
                </a:lnTo>
                <a:lnTo>
                  <a:pt x="139" y="211"/>
                </a:lnTo>
                <a:lnTo>
                  <a:pt x="130" y="205"/>
                </a:lnTo>
                <a:lnTo>
                  <a:pt x="125" y="196"/>
                </a:lnTo>
                <a:lnTo>
                  <a:pt x="119" y="187"/>
                </a:lnTo>
                <a:lnTo>
                  <a:pt x="116" y="178"/>
                </a:lnTo>
                <a:lnTo>
                  <a:pt x="116" y="167"/>
                </a:lnTo>
                <a:lnTo>
                  <a:pt x="116" y="167"/>
                </a:lnTo>
                <a:lnTo>
                  <a:pt x="116" y="156"/>
                </a:lnTo>
                <a:lnTo>
                  <a:pt x="119" y="145"/>
                </a:lnTo>
                <a:lnTo>
                  <a:pt x="125" y="136"/>
                </a:lnTo>
                <a:lnTo>
                  <a:pt x="130" y="129"/>
                </a:lnTo>
                <a:lnTo>
                  <a:pt x="139" y="122"/>
                </a:lnTo>
                <a:lnTo>
                  <a:pt x="148" y="118"/>
                </a:lnTo>
                <a:lnTo>
                  <a:pt x="159" y="115"/>
                </a:lnTo>
                <a:lnTo>
                  <a:pt x="170" y="113"/>
                </a:lnTo>
                <a:lnTo>
                  <a:pt x="170" y="113"/>
                </a:lnTo>
                <a:lnTo>
                  <a:pt x="181" y="115"/>
                </a:lnTo>
                <a:lnTo>
                  <a:pt x="190" y="118"/>
                </a:lnTo>
                <a:lnTo>
                  <a:pt x="201" y="122"/>
                </a:lnTo>
                <a:lnTo>
                  <a:pt x="208" y="129"/>
                </a:lnTo>
                <a:lnTo>
                  <a:pt x="215" y="136"/>
                </a:lnTo>
                <a:lnTo>
                  <a:pt x="219" y="145"/>
                </a:lnTo>
                <a:lnTo>
                  <a:pt x="223" y="156"/>
                </a:lnTo>
                <a:lnTo>
                  <a:pt x="224" y="167"/>
                </a:lnTo>
                <a:lnTo>
                  <a:pt x="224" y="16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81" name="Freeform 111"/>
          <p:cNvSpPr>
            <a:spLocks noEditPoints="1"/>
          </p:cNvSpPr>
          <p:nvPr/>
        </p:nvSpPr>
        <p:spPr bwMode="auto">
          <a:xfrm>
            <a:off x="2175033" y="2918336"/>
            <a:ext cx="420611" cy="423619"/>
          </a:xfrm>
          <a:custGeom>
            <a:avLst/>
            <a:gdLst/>
            <a:ahLst/>
            <a:cxnLst>
              <a:cxn ang="0">
                <a:pos x="36" y="38"/>
              </a:cxn>
              <a:cxn ang="0">
                <a:pos x="5" y="38"/>
              </a:cxn>
              <a:cxn ang="0">
                <a:pos x="0" y="45"/>
              </a:cxn>
              <a:cxn ang="0">
                <a:pos x="0" y="69"/>
              </a:cxn>
              <a:cxn ang="0">
                <a:pos x="9" y="74"/>
              </a:cxn>
              <a:cxn ang="0">
                <a:pos x="9" y="94"/>
              </a:cxn>
              <a:cxn ang="0">
                <a:pos x="1" y="96"/>
              </a:cxn>
              <a:cxn ang="0">
                <a:pos x="0" y="121"/>
              </a:cxn>
              <a:cxn ang="0">
                <a:pos x="1" y="128"/>
              </a:cxn>
              <a:cxn ang="0">
                <a:pos x="36" y="130"/>
              </a:cxn>
              <a:cxn ang="0">
                <a:pos x="9" y="150"/>
              </a:cxn>
              <a:cxn ang="0">
                <a:pos x="0" y="156"/>
              </a:cxn>
              <a:cxn ang="0">
                <a:pos x="0" y="177"/>
              </a:cxn>
              <a:cxn ang="0">
                <a:pos x="5" y="186"/>
              </a:cxn>
              <a:cxn ang="0">
                <a:pos x="36" y="206"/>
              </a:cxn>
              <a:cxn ang="0">
                <a:pos x="5" y="206"/>
              </a:cxn>
              <a:cxn ang="0">
                <a:pos x="0" y="215"/>
              </a:cxn>
              <a:cxn ang="0">
                <a:pos x="0" y="237"/>
              </a:cxn>
              <a:cxn ang="0">
                <a:pos x="9" y="243"/>
              </a:cxn>
              <a:cxn ang="0">
                <a:pos x="262" y="281"/>
              </a:cxn>
              <a:cxn ang="0">
                <a:pos x="275" y="275"/>
              </a:cxn>
              <a:cxn ang="0">
                <a:pos x="281" y="18"/>
              </a:cxn>
              <a:cxn ang="0">
                <a:pos x="275" y="5"/>
              </a:cxn>
              <a:cxn ang="0">
                <a:pos x="262" y="0"/>
              </a:cxn>
              <a:cxn ang="0">
                <a:pos x="56" y="243"/>
              </a:cxn>
              <a:cxn ang="0">
                <a:pos x="69" y="243"/>
              </a:cxn>
              <a:cxn ang="0">
                <a:pos x="74" y="234"/>
              </a:cxn>
              <a:cxn ang="0">
                <a:pos x="74" y="212"/>
              </a:cxn>
              <a:cxn ang="0">
                <a:pos x="65" y="206"/>
              </a:cxn>
              <a:cxn ang="0">
                <a:pos x="65" y="186"/>
              </a:cxn>
              <a:cxn ang="0">
                <a:pos x="72" y="185"/>
              </a:cxn>
              <a:cxn ang="0">
                <a:pos x="74" y="159"/>
              </a:cxn>
              <a:cxn ang="0">
                <a:pos x="72" y="152"/>
              </a:cxn>
              <a:cxn ang="0">
                <a:pos x="56" y="150"/>
              </a:cxn>
              <a:cxn ang="0">
                <a:pos x="65" y="130"/>
              </a:cxn>
              <a:cxn ang="0">
                <a:pos x="74" y="125"/>
              </a:cxn>
              <a:cxn ang="0">
                <a:pos x="74" y="103"/>
              </a:cxn>
              <a:cxn ang="0">
                <a:pos x="69" y="94"/>
              </a:cxn>
              <a:cxn ang="0">
                <a:pos x="56" y="74"/>
              </a:cxn>
              <a:cxn ang="0">
                <a:pos x="69" y="74"/>
              </a:cxn>
              <a:cxn ang="0">
                <a:pos x="74" y="65"/>
              </a:cxn>
              <a:cxn ang="0">
                <a:pos x="74" y="41"/>
              </a:cxn>
              <a:cxn ang="0">
                <a:pos x="65" y="38"/>
              </a:cxn>
              <a:cxn ang="0">
                <a:pos x="92" y="18"/>
              </a:cxn>
            </a:cxnLst>
            <a:rect l="0" t="0" r="r" b="b"/>
            <a:pathLst>
              <a:path w="281" h="281">
                <a:moveTo>
                  <a:pt x="262" y="0"/>
                </a:moveTo>
                <a:lnTo>
                  <a:pt x="36" y="0"/>
                </a:lnTo>
                <a:lnTo>
                  <a:pt x="36" y="38"/>
                </a:lnTo>
                <a:lnTo>
                  <a:pt x="9" y="38"/>
                </a:lnTo>
                <a:lnTo>
                  <a:pt x="9" y="38"/>
                </a:lnTo>
                <a:lnTo>
                  <a:pt x="5" y="38"/>
                </a:lnTo>
                <a:lnTo>
                  <a:pt x="1" y="40"/>
                </a:lnTo>
                <a:lnTo>
                  <a:pt x="0" y="41"/>
                </a:lnTo>
                <a:lnTo>
                  <a:pt x="0" y="45"/>
                </a:lnTo>
                <a:lnTo>
                  <a:pt x="0" y="65"/>
                </a:lnTo>
                <a:lnTo>
                  <a:pt x="0" y="65"/>
                </a:lnTo>
                <a:lnTo>
                  <a:pt x="0" y="69"/>
                </a:lnTo>
                <a:lnTo>
                  <a:pt x="1" y="72"/>
                </a:lnTo>
                <a:lnTo>
                  <a:pt x="5" y="74"/>
                </a:lnTo>
                <a:lnTo>
                  <a:pt x="9" y="74"/>
                </a:lnTo>
                <a:lnTo>
                  <a:pt x="36" y="74"/>
                </a:lnTo>
                <a:lnTo>
                  <a:pt x="36" y="94"/>
                </a:lnTo>
                <a:lnTo>
                  <a:pt x="9" y="94"/>
                </a:lnTo>
                <a:lnTo>
                  <a:pt x="9" y="94"/>
                </a:lnTo>
                <a:lnTo>
                  <a:pt x="5" y="94"/>
                </a:lnTo>
                <a:lnTo>
                  <a:pt x="1" y="96"/>
                </a:lnTo>
                <a:lnTo>
                  <a:pt x="0" y="99"/>
                </a:lnTo>
                <a:lnTo>
                  <a:pt x="0" y="103"/>
                </a:lnTo>
                <a:lnTo>
                  <a:pt x="0" y="121"/>
                </a:lnTo>
                <a:lnTo>
                  <a:pt x="0" y="121"/>
                </a:lnTo>
                <a:lnTo>
                  <a:pt x="0" y="125"/>
                </a:lnTo>
                <a:lnTo>
                  <a:pt x="1" y="128"/>
                </a:lnTo>
                <a:lnTo>
                  <a:pt x="5" y="130"/>
                </a:lnTo>
                <a:lnTo>
                  <a:pt x="9" y="130"/>
                </a:lnTo>
                <a:lnTo>
                  <a:pt x="36" y="130"/>
                </a:lnTo>
                <a:lnTo>
                  <a:pt x="36" y="150"/>
                </a:lnTo>
                <a:lnTo>
                  <a:pt x="9" y="150"/>
                </a:lnTo>
                <a:lnTo>
                  <a:pt x="9" y="150"/>
                </a:lnTo>
                <a:lnTo>
                  <a:pt x="5" y="150"/>
                </a:lnTo>
                <a:lnTo>
                  <a:pt x="1" y="152"/>
                </a:lnTo>
                <a:lnTo>
                  <a:pt x="0" y="156"/>
                </a:lnTo>
                <a:lnTo>
                  <a:pt x="0" y="159"/>
                </a:lnTo>
                <a:lnTo>
                  <a:pt x="0" y="177"/>
                </a:lnTo>
                <a:lnTo>
                  <a:pt x="0" y="177"/>
                </a:lnTo>
                <a:lnTo>
                  <a:pt x="0" y="181"/>
                </a:lnTo>
                <a:lnTo>
                  <a:pt x="1" y="185"/>
                </a:lnTo>
                <a:lnTo>
                  <a:pt x="5" y="186"/>
                </a:lnTo>
                <a:lnTo>
                  <a:pt x="9" y="186"/>
                </a:lnTo>
                <a:lnTo>
                  <a:pt x="36" y="186"/>
                </a:lnTo>
                <a:lnTo>
                  <a:pt x="36" y="206"/>
                </a:lnTo>
                <a:lnTo>
                  <a:pt x="9" y="206"/>
                </a:lnTo>
                <a:lnTo>
                  <a:pt x="9" y="206"/>
                </a:lnTo>
                <a:lnTo>
                  <a:pt x="5" y="206"/>
                </a:lnTo>
                <a:lnTo>
                  <a:pt x="1" y="208"/>
                </a:lnTo>
                <a:lnTo>
                  <a:pt x="0" y="212"/>
                </a:lnTo>
                <a:lnTo>
                  <a:pt x="0" y="215"/>
                </a:lnTo>
                <a:lnTo>
                  <a:pt x="0" y="234"/>
                </a:lnTo>
                <a:lnTo>
                  <a:pt x="0" y="234"/>
                </a:lnTo>
                <a:lnTo>
                  <a:pt x="0" y="237"/>
                </a:lnTo>
                <a:lnTo>
                  <a:pt x="1" y="241"/>
                </a:lnTo>
                <a:lnTo>
                  <a:pt x="5" y="243"/>
                </a:lnTo>
                <a:lnTo>
                  <a:pt x="9" y="243"/>
                </a:lnTo>
                <a:lnTo>
                  <a:pt x="36" y="243"/>
                </a:lnTo>
                <a:lnTo>
                  <a:pt x="36" y="281"/>
                </a:lnTo>
                <a:lnTo>
                  <a:pt x="262" y="281"/>
                </a:lnTo>
                <a:lnTo>
                  <a:pt x="262" y="281"/>
                </a:lnTo>
                <a:lnTo>
                  <a:pt x="270" y="279"/>
                </a:lnTo>
                <a:lnTo>
                  <a:pt x="275" y="275"/>
                </a:lnTo>
                <a:lnTo>
                  <a:pt x="279" y="270"/>
                </a:lnTo>
                <a:lnTo>
                  <a:pt x="281" y="261"/>
                </a:lnTo>
                <a:lnTo>
                  <a:pt x="281" y="18"/>
                </a:lnTo>
                <a:lnTo>
                  <a:pt x="281" y="18"/>
                </a:lnTo>
                <a:lnTo>
                  <a:pt x="279" y="11"/>
                </a:lnTo>
                <a:lnTo>
                  <a:pt x="275" y="5"/>
                </a:lnTo>
                <a:lnTo>
                  <a:pt x="270" y="1"/>
                </a:lnTo>
                <a:lnTo>
                  <a:pt x="262" y="0"/>
                </a:lnTo>
                <a:lnTo>
                  <a:pt x="262" y="0"/>
                </a:lnTo>
                <a:close/>
                <a:moveTo>
                  <a:pt x="92" y="263"/>
                </a:moveTo>
                <a:lnTo>
                  <a:pt x="56" y="263"/>
                </a:lnTo>
                <a:lnTo>
                  <a:pt x="56" y="243"/>
                </a:lnTo>
                <a:lnTo>
                  <a:pt x="65" y="243"/>
                </a:lnTo>
                <a:lnTo>
                  <a:pt x="65" y="243"/>
                </a:lnTo>
                <a:lnTo>
                  <a:pt x="69" y="243"/>
                </a:lnTo>
                <a:lnTo>
                  <a:pt x="72" y="241"/>
                </a:lnTo>
                <a:lnTo>
                  <a:pt x="74" y="237"/>
                </a:lnTo>
                <a:lnTo>
                  <a:pt x="74" y="234"/>
                </a:lnTo>
                <a:lnTo>
                  <a:pt x="74" y="215"/>
                </a:lnTo>
                <a:lnTo>
                  <a:pt x="74" y="215"/>
                </a:lnTo>
                <a:lnTo>
                  <a:pt x="74" y="212"/>
                </a:lnTo>
                <a:lnTo>
                  <a:pt x="72" y="208"/>
                </a:lnTo>
                <a:lnTo>
                  <a:pt x="69" y="206"/>
                </a:lnTo>
                <a:lnTo>
                  <a:pt x="65" y="206"/>
                </a:lnTo>
                <a:lnTo>
                  <a:pt x="56" y="206"/>
                </a:lnTo>
                <a:lnTo>
                  <a:pt x="56" y="186"/>
                </a:lnTo>
                <a:lnTo>
                  <a:pt x="65" y="186"/>
                </a:lnTo>
                <a:lnTo>
                  <a:pt x="65" y="186"/>
                </a:lnTo>
                <a:lnTo>
                  <a:pt x="69" y="186"/>
                </a:lnTo>
                <a:lnTo>
                  <a:pt x="72" y="185"/>
                </a:lnTo>
                <a:lnTo>
                  <a:pt x="74" y="181"/>
                </a:lnTo>
                <a:lnTo>
                  <a:pt x="74" y="177"/>
                </a:lnTo>
                <a:lnTo>
                  <a:pt x="74" y="159"/>
                </a:lnTo>
                <a:lnTo>
                  <a:pt x="74" y="159"/>
                </a:lnTo>
                <a:lnTo>
                  <a:pt x="74" y="156"/>
                </a:lnTo>
                <a:lnTo>
                  <a:pt x="72" y="152"/>
                </a:lnTo>
                <a:lnTo>
                  <a:pt x="69" y="150"/>
                </a:lnTo>
                <a:lnTo>
                  <a:pt x="65" y="150"/>
                </a:lnTo>
                <a:lnTo>
                  <a:pt x="56" y="150"/>
                </a:lnTo>
                <a:lnTo>
                  <a:pt x="56" y="130"/>
                </a:lnTo>
                <a:lnTo>
                  <a:pt x="65" y="130"/>
                </a:lnTo>
                <a:lnTo>
                  <a:pt x="65" y="130"/>
                </a:lnTo>
                <a:lnTo>
                  <a:pt x="69" y="130"/>
                </a:lnTo>
                <a:lnTo>
                  <a:pt x="72" y="128"/>
                </a:lnTo>
                <a:lnTo>
                  <a:pt x="74" y="125"/>
                </a:lnTo>
                <a:lnTo>
                  <a:pt x="74" y="121"/>
                </a:lnTo>
                <a:lnTo>
                  <a:pt x="74" y="103"/>
                </a:lnTo>
                <a:lnTo>
                  <a:pt x="74" y="103"/>
                </a:lnTo>
                <a:lnTo>
                  <a:pt x="74" y="99"/>
                </a:lnTo>
                <a:lnTo>
                  <a:pt x="72" y="96"/>
                </a:lnTo>
                <a:lnTo>
                  <a:pt x="69" y="94"/>
                </a:lnTo>
                <a:lnTo>
                  <a:pt x="65" y="94"/>
                </a:lnTo>
                <a:lnTo>
                  <a:pt x="56" y="94"/>
                </a:lnTo>
                <a:lnTo>
                  <a:pt x="56" y="74"/>
                </a:lnTo>
                <a:lnTo>
                  <a:pt x="65" y="74"/>
                </a:lnTo>
                <a:lnTo>
                  <a:pt x="65" y="74"/>
                </a:lnTo>
                <a:lnTo>
                  <a:pt x="69" y="74"/>
                </a:lnTo>
                <a:lnTo>
                  <a:pt x="72" y="72"/>
                </a:lnTo>
                <a:lnTo>
                  <a:pt x="74" y="69"/>
                </a:lnTo>
                <a:lnTo>
                  <a:pt x="74" y="65"/>
                </a:lnTo>
                <a:lnTo>
                  <a:pt x="74" y="45"/>
                </a:lnTo>
                <a:lnTo>
                  <a:pt x="74" y="45"/>
                </a:lnTo>
                <a:lnTo>
                  <a:pt x="74" y="41"/>
                </a:lnTo>
                <a:lnTo>
                  <a:pt x="72" y="40"/>
                </a:lnTo>
                <a:lnTo>
                  <a:pt x="69" y="38"/>
                </a:lnTo>
                <a:lnTo>
                  <a:pt x="65" y="38"/>
                </a:lnTo>
                <a:lnTo>
                  <a:pt x="56" y="38"/>
                </a:lnTo>
                <a:lnTo>
                  <a:pt x="56" y="18"/>
                </a:lnTo>
                <a:lnTo>
                  <a:pt x="92" y="18"/>
                </a:lnTo>
                <a:lnTo>
                  <a:pt x="92" y="263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82" name="Group 115"/>
          <p:cNvGrpSpPr/>
          <p:nvPr/>
        </p:nvGrpSpPr>
        <p:grpSpPr>
          <a:xfrm>
            <a:off x="9571252" y="1827431"/>
            <a:ext cx="646533" cy="541333"/>
            <a:chOff x="2951142" y="2589225"/>
            <a:chExt cx="468313" cy="392113"/>
          </a:xfrm>
          <a:solidFill>
            <a:schemeClr val="tx2"/>
          </a:solidFill>
        </p:grpSpPr>
        <p:sp>
          <p:nvSpPr>
            <p:cNvPr id="83" name="Freeform 13"/>
            <p:cNvSpPr>
              <a:spLocks noEditPoints="1"/>
            </p:cNvSpPr>
            <p:nvPr/>
          </p:nvSpPr>
          <p:spPr bwMode="auto">
            <a:xfrm>
              <a:off x="2951142" y="2646375"/>
              <a:ext cx="284163" cy="284163"/>
            </a:xfrm>
            <a:custGeom>
              <a:avLst/>
              <a:gdLst/>
              <a:ahLst/>
              <a:cxnLst>
                <a:cxn ang="0">
                  <a:pos x="208" y="331"/>
                </a:cxn>
                <a:cxn ang="0">
                  <a:pos x="239" y="322"/>
                </a:cxn>
                <a:cxn ang="0">
                  <a:pos x="286" y="326"/>
                </a:cxn>
                <a:cxn ang="0">
                  <a:pos x="307" y="267"/>
                </a:cxn>
                <a:cxn ang="0">
                  <a:pos x="328" y="223"/>
                </a:cxn>
                <a:cxn ang="0">
                  <a:pos x="359" y="150"/>
                </a:cxn>
                <a:cxn ang="0">
                  <a:pos x="328" y="136"/>
                </a:cxn>
                <a:cxn ang="0">
                  <a:pos x="307" y="91"/>
                </a:cxn>
                <a:cxn ang="0">
                  <a:pos x="267" y="51"/>
                </a:cxn>
                <a:cxn ang="0">
                  <a:pos x="239" y="37"/>
                </a:cxn>
                <a:cxn ang="0">
                  <a:pos x="208" y="0"/>
                </a:cxn>
                <a:cxn ang="0">
                  <a:pos x="179" y="65"/>
                </a:cxn>
                <a:cxn ang="0">
                  <a:pos x="213" y="70"/>
                </a:cxn>
                <a:cxn ang="0">
                  <a:pos x="244" y="85"/>
                </a:cxn>
                <a:cxn ang="0">
                  <a:pos x="267" y="106"/>
                </a:cxn>
                <a:cxn ang="0">
                  <a:pos x="284" y="134"/>
                </a:cxn>
                <a:cxn ang="0">
                  <a:pos x="293" y="168"/>
                </a:cxn>
                <a:cxn ang="0">
                  <a:pos x="293" y="191"/>
                </a:cxn>
                <a:cxn ang="0">
                  <a:pos x="284" y="223"/>
                </a:cxn>
                <a:cxn ang="0">
                  <a:pos x="267" y="252"/>
                </a:cxn>
                <a:cxn ang="0">
                  <a:pos x="244" y="274"/>
                </a:cxn>
                <a:cxn ang="0">
                  <a:pos x="213" y="289"/>
                </a:cxn>
                <a:cxn ang="0">
                  <a:pos x="179" y="294"/>
                </a:cxn>
                <a:cxn ang="0">
                  <a:pos x="32" y="286"/>
                </a:cxn>
                <a:cxn ang="0">
                  <a:pos x="92" y="307"/>
                </a:cxn>
                <a:cxn ang="0">
                  <a:pos x="135" y="327"/>
                </a:cxn>
                <a:cxn ang="0">
                  <a:pos x="179" y="358"/>
                </a:cxn>
                <a:cxn ang="0">
                  <a:pos x="179" y="294"/>
                </a:cxn>
                <a:cxn ang="0">
                  <a:pos x="145" y="289"/>
                </a:cxn>
                <a:cxn ang="0">
                  <a:pos x="115" y="274"/>
                </a:cxn>
                <a:cxn ang="0">
                  <a:pos x="92" y="252"/>
                </a:cxn>
                <a:cxn ang="0">
                  <a:pos x="74" y="223"/>
                </a:cxn>
                <a:cxn ang="0">
                  <a:pos x="66" y="191"/>
                </a:cxn>
                <a:cxn ang="0">
                  <a:pos x="66" y="168"/>
                </a:cxn>
                <a:cxn ang="0">
                  <a:pos x="74" y="134"/>
                </a:cxn>
                <a:cxn ang="0">
                  <a:pos x="92" y="106"/>
                </a:cxn>
                <a:cxn ang="0">
                  <a:pos x="115" y="85"/>
                </a:cxn>
                <a:cxn ang="0">
                  <a:pos x="145" y="70"/>
                </a:cxn>
                <a:cxn ang="0">
                  <a:pos x="179" y="65"/>
                </a:cxn>
                <a:cxn ang="0">
                  <a:pos x="179" y="0"/>
                </a:cxn>
                <a:cxn ang="0">
                  <a:pos x="151" y="27"/>
                </a:cxn>
                <a:cxn ang="0">
                  <a:pos x="105" y="43"/>
                </a:cxn>
                <a:cxn ang="0">
                  <a:pos x="32" y="72"/>
                </a:cxn>
                <a:cxn ang="0">
                  <a:pos x="43" y="105"/>
                </a:cxn>
                <a:cxn ang="0">
                  <a:pos x="27" y="150"/>
                </a:cxn>
                <a:cxn ang="0">
                  <a:pos x="27" y="207"/>
                </a:cxn>
                <a:cxn ang="0">
                  <a:pos x="36" y="238"/>
                </a:cxn>
                <a:cxn ang="0">
                  <a:pos x="52" y="267"/>
                </a:cxn>
              </a:cxnLst>
              <a:rect l="0" t="0" r="r" b="b"/>
              <a:pathLst>
                <a:path w="359" h="358">
                  <a:moveTo>
                    <a:pt x="179" y="358"/>
                  </a:moveTo>
                  <a:lnTo>
                    <a:pt x="208" y="358"/>
                  </a:lnTo>
                  <a:lnTo>
                    <a:pt x="208" y="331"/>
                  </a:lnTo>
                  <a:lnTo>
                    <a:pt x="208" y="331"/>
                  </a:lnTo>
                  <a:lnTo>
                    <a:pt x="224" y="327"/>
                  </a:lnTo>
                  <a:lnTo>
                    <a:pt x="239" y="322"/>
                  </a:lnTo>
                  <a:lnTo>
                    <a:pt x="254" y="315"/>
                  </a:lnTo>
                  <a:lnTo>
                    <a:pt x="267" y="307"/>
                  </a:lnTo>
                  <a:lnTo>
                    <a:pt x="286" y="326"/>
                  </a:lnTo>
                  <a:lnTo>
                    <a:pt x="326" y="286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15" y="253"/>
                  </a:lnTo>
                  <a:lnTo>
                    <a:pt x="323" y="238"/>
                  </a:lnTo>
                  <a:lnTo>
                    <a:pt x="328" y="223"/>
                  </a:lnTo>
                  <a:lnTo>
                    <a:pt x="331" y="207"/>
                  </a:lnTo>
                  <a:lnTo>
                    <a:pt x="359" y="207"/>
                  </a:lnTo>
                  <a:lnTo>
                    <a:pt x="359" y="150"/>
                  </a:lnTo>
                  <a:lnTo>
                    <a:pt x="331" y="150"/>
                  </a:lnTo>
                  <a:lnTo>
                    <a:pt x="331" y="150"/>
                  </a:lnTo>
                  <a:lnTo>
                    <a:pt x="328" y="136"/>
                  </a:lnTo>
                  <a:lnTo>
                    <a:pt x="323" y="119"/>
                  </a:lnTo>
                  <a:lnTo>
                    <a:pt x="315" y="105"/>
                  </a:lnTo>
                  <a:lnTo>
                    <a:pt x="307" y="91"/>
                  </a:lnTo>
                  <a:lnTo>
                    <a:pt x="326" y="72"/>
                  </a:lnTo>
                  <a:lnTo>
                    <a:pt x="286" y="3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54" y="43"/>
                  </a:lnTo>
                  <a:lnTo>
                    <a:pt x="239" y="37"/>
                  </a:lnTo>
                  <a:lnTo>
                    <a:pt x="224" y="30"/>
                  </a:lnTo>
                  <a:lnTo>
                    <a:pt x="208" y="27"/>
                  </a:lnTo>
                  <a:lnTo>
                    <a:pt x="208" y="0"/>
                  </a:lnTo>
                  <a:lnTo>
                    <a:pt x="179" y="0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90" y="65"/>
                  </a:lnTo>
                  <a:lnTo>
                    <a:pt x="203" y="68"/>
                  </a:lnTo>
                  <a:lnTo>
                    <a:pt x="213" y="70"/>
                  </a:lnTo>
                  <a:lnTo>
                    <a:pt x="224" y="74"/>
                  </a:lnTo>
                  <a:lnTo>
                    <a:pt x="234" y="79"/>
                  </a:lnTo>
                  <a:lnTo>
                    <a:pt x="244" y="85"/>
                  </a:lnTo>
                  <a:lnTo>
                    <a:pt x="252" y="91"/>
                  </a:lnTo>
                  <a:lnTo>
                    <a:pt x="260" y="98"/>
                  </a:lnTo>
                  <a:lnTo>
                    <a:pt x="267" y="106"/>
                  </a:lnTo>
                  <a:lnTo>
                    <a:pt x="275" y="116"/>
                  </a:lnTo>
                  <a:lnTo>
                    <a:pt x="279" y="124"/>
                  </a:lnTo>
                  <a:lnTo>
                    <a:pt x="284" y="134"/>
                  </a:lnTo>
                  <a:lnTo>
                    <a:pt x="288" y="145"/>
                  </a:lnTo>
                  <a:lnTo>
                    <a:pt x="292" y="157"/>
                  </a:lnTo>
                  <a:lnTo>
                    <a:pt x="293" y="168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91"/>
                  </a:lnTo>
                  <a:lnTo>
                    <a:pt x="292" y="202"/>
                  </a:lnTo>
                  <a:lnTo>
                    <a:pt x="288" y="213"/>
                  </a:lnTo>
                  <a:lnTo>
                    <a:pt x="284" y="223"/>
                  </a:lnTo>
                  <a:lnTo>
                    <a:pt x="279" y="233"/>
                  </a:lnTo>
                  <a:lnTo>
                    <a:pt x="275" y="243"/>
                  </a:lnTo>
                  <a:lnTo>
                    <a:pt x="267" y="252"/>
                  </a:lnTo>
                  <a:lnTo>
                    <a:pt x="260" y="260"/>
                  </a:lnTo>
                  <a:lnTo>
                    <a:pt x="252" y="268"/>
                  </a:lnTo>
                  <a:lnTo>
                    <a:pt x="244" y="274"/>
                  </a:lnTo>
                  <a:lnTo>
                    <a:pt x="234" y="280"/>
                  </a:lnTo>
                  <a:lnTo>
                    <a:pt x="224" y="285"/>
                  </a:lnTo>
                  <a:lnTo>
                    <a:pt x="213" y="289"/>
                  </a:lnTo>
                  <a:lnTo>
                    <a:pt x="203" y="291"/>
                  </a:lnTo>
                  <a:lnTo>
                    <a:pt x="190" y="293"/>
                  </a:lnTo>
                  <a:lnTo>
                    <a:pt x="179" y="294"/>
                  </a:lnTo>
                  <a:lnTo>
                    <a:pt x="179" y="358"/>
                  </a:lnTo>
                  <a:close/>
                  <a:moveTo>
                    <a:pt x="52" y="267"/>
                  </a:moveTo>
                  <a:lnTo>
                    <a:pt x="32" y="286"/>
                  </a:lnTo>
                  <a:lnTo>
                    <a:pt x="73" y="326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105" y="315"/>
                  </a:lnTo>
                  <a:lnTo>
                    <a:pt x="120" y="322"/>
                  </a:lnTo>
                  <a:lnTo>
                    <a:pt x="135" y="327"/>
                  </a:lnTo>
                  <a:lnTo>
                    <a:pt x="151" y="331"/>
                  </a:lnTo>
                  <a:lnTo>
                    <a:pt x="151" y="358"/>
                  </a:lnTo>
                  <a:lnTo>
                    <a:pt x="179" y="358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68" y="293"/>
                  </a:lnTo>
                  <a:lnTo>
                    <a:pt x="156" y="291"/>
                  </a:lnTo>
                  <a:lnTo>
                    <a:pt x="145" y="289"/>
                  </a:lnTo>
                  <a:lnTo>
                    <a:pt x="135" y="285"/>
                  </a:lnTo>
                  <a:lnTo>
                    <a:pt x="125" y="280"/>
                  </a:lnTo>
                  <a:lnTo>
                    <a:pt x="115" y="274"/>
                  </a:lnTo>
                  <a:lnTo>
                    <a:pt x="106" y="268"/>
                  </a:lnTo>
                  <a:lnTo>
                    <a:pt x="99" y="260"/>
                  </a:lnTo>
                  <a:lnTo>
                    <a:pt x="92" y="252"/>
                  </a:lnTo>
                  <a:lnTo>
                    <a:pt x="84" y="243"/>
                  </a:lnTo>
                  <a:lnTo>
                    <a:pt x="79" y="233"/>
                  </a:lnTo>
                  <a:lnTo>
                    <a:pt x="74" y="223"/>
                  </a:lnTo>
                  <a:lnTo>
                    <a:pt x="71" y="213"/>
                  </a:lnTo>
                  <a:lnTo>
                    <a:pt x="67" y="202"/>
                  </a:lnTo>
                  <a:lnTo>
                    <a:pt x="66" y="191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6" y="168"/>
                  </a:lnTo>
                  <a:lnTo>
                    <a:pt x="67" y="157"/>
                  </a:lnTo>
                  <a:lnTo>
                    <a:pt x="71" y="145"/>
                  </a:lnTo>
                  <a:lnTo>
                    <a:pt x="74" y="134"/>
                  </a:lnTo>
                  <a:lnTo>
                    <a:pt x="79" y="124"/>
                  </a:lnTo>
                  <a:lnTo>
                    <a:pt x="84" y="116"/>
                  </a:lnTo>
                  <a:lnTo>
                    <a:pt x="92" y="106"/>
                  </a:lnTo>
                  <a:lnTo>
                    <a:pt x="99" y="98"/>
                  </a:lnTo>
                  <a:lnTo>
                    <a:pt x="106" y="91"/>
                  </a:lnTo>
                  <a:lnTo>
                    <a:pt x="115" y="85"/>
                  </a:lnTo>
                  <a:lnTo>
                    <a:pt x="125" y="79"/>
                  </a:lnTo>
                  <a:lnTo>
                    <a:pt x="135" y="74"/>
                  </a:lnTo>
                  <a:lnTo>
                    <a:pt x="145" y="70"/>
                  </a:lnTo>
                  <a:lnTo>
                    <a:pt x="156" y="68"/>
                  </a:lnTo>
                  <a:lnTo>
                    <a:pt x="168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35" y="30"/>
                  </a:lnTo>
                  <a:lnTo>
                    <a:pt x="120" y="37"/>
                  </a:lnTo>
                  <a:lnTo>
                    <a:pt x="105" y="43"/>
                  </a:lnTo>
                  <a:lnTo>
                    <a:pt x="92" y="51"/>
                  </a:lnTo>
                  <a:lnTo>
                    <a:pt x="73" y="33"/>
                  </a:lnTo>
                  <a:lnTo>
                    <a:pt x="32" y="72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43" y="105"/>
                  </a:lnTo>
                  <a:lnTo>
                    <a:pt x="36" y="119"/>
                  </a:lnTo>
                  <a:lnTo>
                    <a:pt x="31" y="136"/>
                  </a:lnTo>
                  <a:lnTo>
                    <a:pt x="27" y="150"/>
                  </a:lnTo>
                  <a:lnTo>
                    <a:pt x="0" y="150"/>
                  </a:lnTo>
                  <a:lnTo>
                    <a:pt x="0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31" y="223"/>
                  </a:lnTo>
                  <a:lnTo>
                    <a:pt x="36" y="238"/>
                  </a:lnTo>
                  <a:lnTo>
                    <a:pt x="43" y="253"/>
                  </a:lnTo>
                  <a:lnTo>
                    <a:pt x="52" y="267"/>
                  </a:lnTo>
                  <a:lnTo>
                    <a:pt x="52" y="2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84" name="Freeform 14"/>
            <p:cNvSpPr>
              <a:spLocks noEditPoints="1"/>
            </p:cNvSpPr>
            <p:nvPr/>
          </p:nvSpPr>
          <p:spPr bwMode="auto">
            <a:xfrm>
              <a:off x="3233717" y="2798775"/>
              <a:ext cx="182563" cy="182563"/>
            </a:xfrm>
            <a:custGeom>
              <a:avLst/>
              <a:gdLst/>
              <a:ahLst/>
              <a:cxnLst>
                <a:cxn ang="0">
                  <a:pos x="131" y="20"/>
                </a:cxn>
                <a:cxn ang="0">
                  <a:pos x="152" y="6"/>
                </a:cxn>
                <a:cxn ang="0">
                  <a:pos x="183" y="21"/>
                </a:cxn>
                <a:cxn ang="0">
                  <a:pos x="179" y="42"/>
                </a:cxn>
                <a:cxn ang="0">
                  <a:pos x="198" y="64"/>
                </a:cxn>
                <a:cxn ang="0">
                  <a:pos x="219" y="64"/>
                </a:cxn>
                <a:cxn ang="0">
                  <a:pos x="230" y="97"/>
                </a:cxn>
                <a:cxn ang="0">
                  <a:pos x="213" y="109"/>
                </a:cxn>
                <a:cxn ang="0">
                  <a:pos x="210" y="137"/>
                </a:cxn>
                <a:cxn ang="0">
                  <a:pos x="225" y="152"/>
                </a:cxn>
                <a:cxn ang="0">
                  <a:pos x="210" y="183"/>
                </a:cxn>
                <a:cxn ang="0">
                  <a:pos x="189" y="179"/>
                </a:cxn>
                <a:cxn ang="0">
                  <a:pos x="167" y="198"/>
                </a:cxn>
                <a:cxn ang="0">
                  <a:pos x="167" y="220"/>
                </a:cxn>
                <a:cxn ang="0">
                  <a:pos x="135" y="230"/>
                </a:cxn>
                <a:cxn ang="0">
                  <a:pos x="123" y="213"/>
                </a:cxn>
                <a:cxn ang="0">
                  <a:pos x="115" y="163"/>
                </a:cxn>
                <a:cxn ang="0">
                  <a:pos x="136" y="158"/>
                </a:cxn>
                <a:cxn ang="0">
                  <a:pos x="153" y="144"/>
                </a:cxn>
                <a:cxn ang="0">
                  <a:pos x="161" y="131"/>
                </a:cxn>
                <a:cxn ang="0">
                  <a:pos x="161" y="103"/>
                </a:cxn>
                <a:cxn ang="0">
                  <a:pos x="147" y="80"/>
                </a:cxn>
                <a:cxn ang="0">
                  <a:pos x="130" y="71"/>
                </a:cxn>
                <a:cxn ang="0">
                  <a:pos x="115" y="19"/>
                </a:cxn>
                <a:cxn ang="0">
                  <a:pos x="11" y="167"/>
                </a:cxn>
                <a:cxn ang="0">
                  <a:pos x="1" y="135"/>
                </a:cxn>
                <a:cxn ang="0">
                  <a:pos x="19" y="123"/>
                </a:cxn>
                <a:cxn ang="0">
                  <a:pos x="20" y="94"/>
                </a:cxn>
                <a:cxn ang="0">
                  <a:pos x="5" y="79"/>
                </a:cxn>
                <a:cxn ang="0">
                  <a:pos x="21" y="48"/>
                </a:cxn>
                <a:cxn ang="0">
                  <a:pos x="42" y="52"/>
                </a:cxn>
                <a:cxn ang="0">
                  <a:pos x="63" y="34"/>
                </a:cxn>
                <a:cxn ang="0">
                  <a:pos x="63" y="12"/>
                </a:cxn>
                <a:cxn ang="0">
                  <a:pos x="97" y="1"/>
                </a:cxn>
                <a:cxn ang="0">
                  <a:pos x="109" y="19"/>
                </a:cxn>
                <a:cxn ang="0">
                  <a:pos x="115" y="68"/>
                </a:cxn>
                <a:cxn ang="0">
                  <a:pos x="94" y="73"/>
                </a:cxn>
                <a:cxn ang="0">
                  <a:pos x="78" y="88"/>
                </a:cxn>
                <a:cxn ang="0">
                  <a:pos x="71" y="100"/>
                </a:cxn>
                <a:cxn ang="0">
                  <a:pos x="71" y="129"/>
                </a:cxn>
                <a:cxn ang="0">
                  <a:pos x="84" y="151"/>
                </a:cxn>
                <a:cxn ang="0">
                  <a:pos x="100" y="161"/>
                </a:cxn>
                <a:cxn ang="0">
                  <a:pos x="115" y="213"/>
                </a:cxn>
                <a:cxn ang="0">
                  <a:pos x="84" y="208"/>
                </a:cxn>
                <a:cxn ang="0">
                  <a:pos x="68" y="221"/>
                </a:cxn>
                <a:cxn ang="0">
                  <a:pos x="40" y="203"/>
                </a:cxn>
                <a:cxn ang="0">
                  <a:pos x="45" y="183"/>
                </a:cxn>
                <a:cxn ang="0">
                  <a:pos x="29" y="160"/>
                </a:cxn>
              </a:cxnLst>
              <a:rect l="0" t="0" r="r" b="b"/>
              <a:pathLst>
                <a:path w="231" h="231">
                  <a:moveTo>
                    <a:pt x="115" y="19"/>
                  </a:moveTo>
                  <a:lnTo>
                    <a:pt x="115" y="19"/>
                  </a:lnTo>
                  <a:lnTo>
                    <a:pt x="131" y="20"/>
                  </a:lnTo>
                  <a:lnTo>
                    <a:pt x="146" y="2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63" y="10"/>
                  </a:lnTo>
                  <a:lnTo>
                    <a:pt x="173" y="15"/>
                  </a:lnTo>
                  <a:lnTo>
                    <a:pt x="183" y="21"/>
                  </a:lnTo>
                  <a:lnTo>
                    <a:pt x="192" y="29"/>
                  </a:lnTo>
                  <a:lnTo>
                    <a:pt x="179" y="42"/>
                  </a:lnTo>
                  <a:lnTo>
                    <a:pt x="179" y="42"/>
                  </a:lnTo>
                  <a:lnTo>
                    <a:pt x="187" y="48"/>
                  </a:lnTo>
                  <a:lnTo>
                    <a:pt x="193" y="56"/>
                  </a:lnTo>
                  <a:lnTo>
                    <a:pt x="198" y="64"/>
                  </a:lnTo>
                  <a:lnTo>
                    <a:pt x="203" y="72"/>
                  </a:lnTo>
                  <a:lnTo>
                    <a:pt x="219" y="64"/>
                  </a:lnTo>
                  <a:lnTo>
                    <a:pt x="219" y="64"/>
                  </a:lnTo>
                  <a:lnTo>
                    <a:pt x="224" y="74"/>
                  </a:lnTo>
                  <a:lnTo>
                    <a:pt x="228" y="85"/>
                  </a:lnTo>
                  <a:lnTo>
                    <a:pt x="230" y="97"/>
                  </a:lnTo>
                  <a:lnTo>
                    <a:pt x="231" y="108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3" y="119"/>
                  </a:lnTo>
                  <a:lnTo>
                    <a:pt x="213" y="127"/>
                  </a:lnTo>
                  <a:lnTo>
                    <a:pt x="210" y="137"/>
                  </a:lnTo>
                  <a:lnTo>
                    <a:pt x="208" y="147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1" y="163"/>
                  </a:lnTo>
                  <a:lnTo>
                    <a:pt x="217" y="173"/>
                  </a:lnTo>
                  <a:lnTo>
                    <a:pt x="210" y="183"/>
                  </a:lnTo>
                  <a:lnTo>
                    <a:pt x="203" y="192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83" y="187"/>
                  </a:lnTo>
                  <a:lnTo>
                    <a:pt x="176" y="193"/>
                  </a:lnTo>
                  <a:lnTo>
                    <a:pt x="167" y="198"/>
                  </a:lnTo>
                  <a:lnTo>
                    <a:pt x="160" y="203"/>
                  </a:lnTo>
                  <a:lnTo>
                    <a:pt x="167" y="220"/>
                  </a:lnTo>
                  <a:lnTo>
                    <a:pt x="167" y="220"/>
                  </a:lnTo>
                  <a:lnTo>
                    <a:pt x="157" y="224"/>
                  </a:lnTo>
                  <a:lnTo>
                    <a:pt x="146" y="228"/>
                  </a:lnTo>
                  <a:lnTo>
                    <a:pt x="135" y="230"/>
                  </a:lnTo>
                  <a:lnTo>
                    <a:pt x="124" y="23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15" y="21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23" y="162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44" y="155"/>
                  </a:lnTo>
                  <a:lnTo>
                    <a:pt x="149" y="150"/>
                  </a:lnTo>
                  <a:lnTo>
                    <a:pt x="153" y="144"/>
                  </a:lnTo>
                  <a:lnTo>
                    <a:pt x="157" y="137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2" y="121"/>
                  </a:lnTo>
                  <a:lnTo>
                    <a:pt x="162" y="113"/>
                  </a:lnTo>
                  <a:lnTo>
                    <a:pt x="161" y="103"/>
                  </a:lnTo>
                  <a:lnTo>
                    <a:pt x="158" y="94"/>
                  </a:lnTo>
                  <a:lnTo>
                    <a:pt x="153" y="87"/>
                  </a:lnTo>
                  <a:lnTo>
                    <a:pt x="147" y="80"/>
                  </a:lnTo>
                  <a:lnTo>
                    <a:pt x="140" y="74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23" y="69"/>
                  </a:lnTo>
                  <a:lnTo>
                    <a:pt x="115" y="68"/>
                  </a:lnTo>
                  <a:lnTo>
                    <a:pt x="115" y="19"/>
                  </a:lnTo>
                  <a:close/>
                  <a:moveTo>
                    <a:pt x="29" y="160"/>
                  </a:moveTo>
                  <a:lnTo>
                    <a:pt x="11" y="167"/>
                  </a:lnTo>
                  <a:lnTo>
                    <a:pt x="11" y="167"/>
                  </a:lnTo>
                  <a:lnTo>
                    <a:pt x="8" y="157"/>
                  </a:lnTo>
                  <a:lnTo>
                    <a:pt x="4" y="146"/>
                  </a:lnTo>
                  <a:lnTo>
                    <a:pt x="1" y="135"/>
                  </a:lnTo>
                  <a:lnTo>
                    <a:pt x="0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7" y="114"/>
                  </a:lnTo>
                  <a:lnTo>
                    <a:pt x="19" y="104"/>
                  </a:lnTo>
                  <a:lnTo>
                    <a:pt x="20" y="94"/>
                  </a:lnTo>
                  <a:lnTo>
                    <a:pt x="24" y="85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10" y="68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4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8" y="45"/>
                  </a:lnTo>
                  <a:lnTo>
                    <a:pt x="56" y="38"/>
                  </a:lnTo>
                  <a:lnTo>
                    <a:pt x="63" y="34"/>
                  </a:lnTo>
                  <a:lnTo>
                    <a:pt x="72" y="29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74" y="8"/>
                  </a:lnTo>
                  <a:lnTo>
                    <a:pt x="85" y="4"/>
                  </a:lnTo>
                  <a:lnTo>
                    <a:pt x="97" y="1"/>
                  </a:lnTo>
                  <a:lnTo>
                    <a:pt x="108" y="0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5" y="19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08" y="69"/>
                  </a:lnTo>
                  <a:lnTo>
                    <a:pt x="102" y="71"/>
                  </a:lnTo>
                  <a:lnTo>
                    <a:pt x="94" y="73"/>
                  </a:lnTo>
                  <a:lnTo>
                    <a:pt x="88" y="77"/>
                  </a:lnTo>
                  <a:lnTo>
                    <a:pt x="83" y="82"/>
                  </a:lnTo>
                  <a:lnTo>
                    <a:pt x="78" y="88"/>
                  </a:lnTo>
                  <a:lnTo>
                    <a:pt x="74" y="94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68" y="110"/>
                  </a:lnTo>
                  <a:lnTo>
                    <a:pt x="68" y="120"/>
                  </a:lnTo>
                  <a:lnTo>
                    <a:pt x="71" y="129"/>
                  </a:lnTo>
                  <a:lnTo>
                    <a:pt x="73" y="137"/>
                  </a:lnTo>
                  <a:lnTo>
                    <a:pt x="78" y="145"/>
                  </a:lnTo>
                  <a:lnTo>
                    <a:pt x="84" y="151"/>
                  </a:lnTo>
                  <a:lnTo>
                    <a:pt x="92" y="157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8" y="162"/>
                  </a:lnTo>
                  <a:lnTo>
                    <a:pt x="115" y="163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00" y="212"/>
                  </a:lnTo>
                  <a:lnTo>
                    <a:pt x="84" y="208"/>
                  </a:lnTo>
                  <a:lnTo>
                    <a:pt x="79" y="226"/>
                  </a:lnTo>
                  <a:lnTo>
                    <a:pt x="79" y="226"/>
                  </a:lnTo>
                  <a:lnTo>
                    <a:pt x="68" y="221"/>
                  </a:lnTo>
                  <a:lnTo>
                    <a:pt x="58" y="216"/>
                  </a:lnTo>
                  <a:lnTo>
                    <a:pt x="48" y="210"/>
                  </a:lnTo>
                  <a:lnTo>
                    <a:pt x="40" y="203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45" y="183"/>
                  </a:lnTo>
                  <a:lnTo>
                    <a:pt x="38" y="176"/>
                  </a:lnTo>
                  <a:lnTo>
                    <a:pt x="34" y="168"/>
                  </a:lnTo>
                  <a:lnTo>
                    <a:pt x="29" y="160"/>
                  </a:lnTo>
                  <a:lnTo>
                    <a:pt x="2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85" name="Freeform 15"/>
            <p:cNvSpPr>
              <a:spLocks noEditPoints="1"/>
            </p:cNvSpPr>
            <p:nvPr/>
          </p:nvSpPr>
          <p:spPr bwMode="auto">
            <a:xfrm>
              <a:off x="3228955" y="2589225"/>
              <a:ext cx="190500" cy="190500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70" y="10"/>
                </a:cxn>
                <a:cxn ang="0">
                  <a:pos x="163" y="47"/>
                </a:cxn>
                <a:cxn ang="0">
                  <a:pos x="186" y="65"/>
                </a:cxn>
                <a:cxn ang="0">
                  <a:pos x="222" y="53"/>
                </a:cxn>
                <a:cxn ang="0">
                  <a:pos x="234" y="76"/>
                </a:cxn>
                <a:cxn ang="0">
                  <a:pos x="204" y="107"/>
                </a:cxn>
                <a:cxn ang="0">
                  <a:pos x="205" y="127"/>
                </a:cxn>
                <a:cxn ang="0">
                  <a:pos x="236" y="157"/>
                </a:cxn>
                <a:cxn ang="0">
                  <a:pos x="225" y="180"/>
                </a:cxn>
                <a:cxn ang="0">
                  <a:pos x="182" y="178"/>
                </a:cxn>
                <a:cxn ang="0">
                  <a:pos x="168" y="190"/>
                </a:cxn>
                <a:cxn ang="0">
                  <a:pos x="151" y="199"/>
                </a:cxn>
                <a:cxn ang="0">
                  <a:pos x="154" y="236"/>
                </a:cxn>
                <a:cxn ang="0">
                  <a:pos x="121" y="240"/>
                </a:cxn>
                <a:cxn ang="0">
                  <a:pos x="134" y="189"/>
                </a:cxn>
                <a:cxn ang="0">
                  <a:pos x="158" y="179"/>
                </a:cxn>
                <a:cxn ang="0">
                  <a:pos x="184" y="148"/>
                </a:cxn>
                <a:cxn ang="0">
                  <a:pos x="191" y="109"/>
                </a:cxn>
                <a:cxn ang="0">
                  <a:pos x="182" y="85"/>
                </a:cxn>
                <a:cxn ang="0">
                  <a:pos x="160" y="62"/>
                </a:cxn>
                <a:cxn ang="0">
                  <a:pos x="131" y="50"/>
                </a:cxn>
                <a:cxn ang="0">
                  <a:pos x="121" y="34"/>
                </a:cxn>
                <a:cxn ang="0">
                  <a:pos x="121" y="240"/>
                </a:cxn>
                <a:cxn ang="0">
                  <a:pos x="114" y="204"/>
                </a:cxn>
                <a:cxn ang="0">
                  <a:pos x="95" y="200"/>
                </a:cxn>
                <a:cxn ang="0">
                  <a:pos x="60" y="224"/>
                </a:cxn>
                <a:cxn ang="0">
                  <a:pos x="39" y="208"/>
                </a:cxn>
                <a:cxn ang="0">
                  <a:pos x="51" y="167"/>
                </a:cxn>
                <a:cxn ang="0">
                  <a:pos x="42" y="149"/>
                </a:cxn>
                <a:cxn ang="0">
                  <a:pos x="37" y="131"/>
                </a:cxn>
                <a:cxn ang="0">
                  <a:pos x="0" y="122"/>
                </a:cxn>
                <a:cxn ang="0">
                  <a:pos x="6" y="83"/>
                </a:cxn>
                <a:cxn ang="0">
                  <a:pos x="43" y="85"/>
                </a:cxn>
                <a:cxn ang="0">
                  <a:pos x="60" y="62"/>
                </a:cxn>
                <a:cxn ang="0">
                  <a:pos x="42" y="27"/>
                </a:cxn>
                <a:cxn ang="0">
                  <a:pos x="78" y="7"/>
                </a:cxn>
                <a:cxn ang="0">
                  <a:pos x="105" y="37"/>
                </a:cxn>
                <a:cxn ang="0">
                  <a:pos x="121" y="49"/>
                </a:cxn>
                <a:cxn ang="0">
                  <a:pos x="95" y="54"/>
                </a:cxn>
                <a:cxn ang="0">
                  <a:pos x="63" y="79"/>
                </a:cxn>
                <a:cxn ang="0">
                  <a:pos x="51" y="117"/>
                </a:cxn>
                <a:cxn ang="0">
                  <a:pos x="55" y="144"/>
                </a:cxn>
                <a:cxn ang="0">
                  <a:pos x="73" y="172"/>
                </a:cxn>
                <a:cxn ang="0">
                  <a:pos x="100" y="186"/>
                </a:cxn>
                <a:cxn ang="0">
                  <a:pos x="121" y="240"/>
                </a:cxn>
              </a:cxnLst>
              <a:rect l="0" t="0" r="r" b="b"/>
              <a:pathLst>
                <a:path w="240" h="240">
                  <a:moveTo>
                    <a:pt x="128" y="36"/>
                  </a:moveTo>
                  <a:lnTo>
                    <a:pt x="131" y="0"/>
                  </a:lnTo>
                  <a:lnTo>
                    <a:pt x="131" y="0"/>
                  </a:lnTo>
                  <a:lnTo>
                    <a:pt x="145" y="1"/>
                  </a:lnTo>
                  <a:lnTo>
                    <a:pt x="157" y="5"/>
                  </a:lnTo>
                  <a:lnTo>
                    <a:pt x="170" y="10"/>
                  </a:lnTo>
                  <a:lnTo>
                    <a:pt x="182" y="16"/>
                  </a:lnTo>
                  <a:lnTo>
                    <a:pt x="163" y="47"/>
                  </a:lnTo>
                  <a:lnTo>
                    <a:pt x="163" y="47"/>
                  </a:lnTo>
                  <a:lnTo>
                    <a:pt x="172" y="52"/>
                  </a:lnTo>
                  <a:lnTo>
                    <a:pt x="178" y="58"/>
                  </a:lnTo>
                  <a:lnTo>
                    <a:pt x="186" y="65"/>
                  </a:lnTo>
                  <a:lnTo>
                    <a:pt x="191" y="73"/>
                  </a:lnTo>
                  <a:lnTo>
                    <a:pt x="222" y="53"/>
                  </a:lnTo>
                  <a:lnTo>
                    <a:pt x="222" y="53"/>
                  </a:lnTo>
                  <a:lnTo>
                    <a:pt x="228" y="64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8" y="90"/>
                  </a:lnTo>
                  <a:lnTo>
                    <a:pt x="240" y="102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17"/>
                  </a:lnTo>
                  <a:lnTo>
                    <a:pt x="205" y="127"/>
                  </a:lnTo>
                  <a:lnTo>
                    <a:pt x="204" y="136"/>
                  </a:lnTo>
                  <a:lnTo>
                    <a:pt x="202" y="146"/>
                  </a:lnTo>
                  <a:lnTo>
                    <a:pt x="236" y="157"/>
                  </a:lnTo>
                  <a:lnTo>
                    <a:pt x="236" y="157"/>
                  </a:lnTo>
                  <a:lnTo>
                    <a:pt x="231" y="169"/>
                  </a:lnTo>
                  <a:lnTo>
                    <a:pt x="225" y="180"/>
                  </a:lnTo>
                  <a:lnTo>
                    <a:pt x="218" y="193"/>
                  </a:lnTo>
                  <a:lnTo>
                    <a:pt x="208" y="203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6" y="184"/>
                  </a:lnTo>
                  <a:lnTo>
                    <a:pt x="168" y="190"/>
                  </a:lnTo>
                  <a:lnTo>
                    <a:pt x="160" y="195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54" y="236"/>
                  </a:lnTo>
                  <a:lnTo>
                    <a:pt x="142" y="238"/>
                  </a:lnTo>
                  <a:lnTo>
                    <a:pt x="131" y="240"/>
                  </a:lnTo>
                  <a:lnTo>
                    <a:pt x="121" y="240"/>
                  </a:lnTo>
                  <a:lnTo>
                    <a:pt x="121" y="190"/>
                  </a:lnTo>
                  <a:lnTo>
                    <a:pt x="121" y="190"/>
                  </a:lnTo>
                  <a:lnTo>
                    <a:pt x="134" y="189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58" y="179"/>
                  </a:lnTo>
                  <a:lnTo>
                    <a:pt x="170" y="170"/>
                  </a:lnTo>
                  <a:lnTo>
                    <a:pt x="178" y="161"/>
                  </a:lnTo>
                  <a:lnTo>
                    <a:pt x="184" y="148"/>
                  </a:lnTo>
                  <a:lnTo>
                    <a:pt x="189" y="136"/>
                  </a:lnTo>
                  <a:lnTo>
                    <a:pt x="191" y="122"/>
                  </a:lnTo>
                  <a:lnTo>
                    <a:pt x="191" y="109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2" y="85"/>
                  </a:lnTo>
                  <a:lnTo>
                    <a:pt x="176" y="75"/>
                  </a:lnTo>
                  <a:lnTo>
                    <a:pt x="168" y="68"/>
                  </a:lnTo>
                  <a:lnTo>
                    <a:pt x="160" y="62"/>
                  </a:lnTo>
                  <a:lnTo>
                    <a:pt x="151" y="57"/>
                  </a:lnTo>
                  <a:lnTo>
                    <a:pt x="141" y="53"/>
                  </a:lnTo>
                  <a:lnTo>
                    <a:pt x="131" y="50"/>
                  </a:lnTo>
                  <a:lnTo>
                    <a:pt x="121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1" y="240"/>
                  </a:moveTo>
                  <a:lnTo>
                    <a:pt x="121" y="240"/>
                  </a:lnTo>
                  <a:lnTo>
                    <a:pt x="110" y="240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04" y="203"/>
                  </a:lnTo>
                  <a:lnTo>
                    <a:pt x="95" y="200"/>
                  </a:lnTo>
                  <a:lnTo>
                    <a:pt x="87" y="196"/>
                  </a:lnTo>
                  <a:lnTo>
                    <a:pt x="78" y="193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48" y="216"/>
                  </a:lnTo>
                  <a:lnTo>
                    <a:pt x="39" y="208"/>
                  </a:lnTo>
                  <a:lnTo>
                    <a:pt x="29" y="198"/>
                  </a:lnTo>
                  <a:lnTo>
                    <a:pt x="20" y="186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46" y="158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39" y="141"/>
                  </a:lnTo>
                  <a:lnTo>
                    <a:pt x="37" y="131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3" y="96"/>
                  </a:lnTo>
                  <a:lnTo>
                    <a:pt x="6" y="83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3" y="85"/>
                  </a:lnTo>
                  <a:lnTo>
                    <a:pt x="48" y="76"/>
                  </a:lnTo>
                  <a:lnTo>
                    <a:pt x="53" y="69"/>
                  </a:lnTo>
                  <a:lnTo>
                    <a:pt x="60" y="62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42" y="27"/>
                  </a:lnTo>
                  <a:lnTo>
                    <a:pt x="53" y="20"/>
                  </a:lnTo>
                  <a:lnTo>
                    <a:pt x="64" y="12"/>
                  </a:lnTo>
                  <a:lnTo>
                    <a:pt x="78" y="7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5" y="37"/>
                  </a:lnTo>
                  <a:lnTo>
                    <a:pt x="121" y="34"/>
                  </a:lnTo>
                  <a:lnTo>
                    <a:pt x="121" y="49"/>
                  </a:lnTo>
                  <a:lnTo>
                    <a:pt x="121" y="49"/>
                  </a:lnTo>
                  <a:lnTo>
                    <a:pt x="108" y="50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83" y="60"/>
                  </a:lnTo>
                  <a:lnTo>
                    <a:pt x="72" y="69"/>
                  </a:lnTo>
                  <a:lnTo>
                    <a:pt x="63" y="79"/>
                  </a:lnTo>
                  <a:lnTo>
                    <a:pt x="57" y="91"/>
                  </a:lnTo>
                  <a:lnTo>
                    <a:pt x="52" y="104"/>
                  </a:lnTo>
                  <a:lnTo>
                    <a:pt x="51" y="117"/>
                  </a:lnTo>
                  <a:lnTo>
                    <a:pt x="51" y="131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60" y="154"/>
                  </a:lnTo>
                  <a:lnTo>
                    <a:pt x="66" y="163"/>
                  </a:lnTo>
                  <a:lnTo>
                    <a:pt x="73" y="172"/>
                  </a:lnTo>
                  <a:lnTo>
                    <a:pt x="82" y="178"/>
                  </a:lnTo>
                  <a:lnTo>
                    <a:pt x="90" y="183"/>
                  </a:lnTo>
                  <a:lnTo>
                    <a:pt x="100" y="186"/>
                  </a:lnTo>
                  <a:lnTo>
                    <a:pt x="110" y="189"/>
                  </a:lnTo>
                  <a:lnTo>
                    <a:pt x="121" y="190"/>
                  </a:lnTo>
                  <a:lnTo>
                    <a:pt x="121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86" name="Group 119"/>
          <p:cNvGrpSpPr/>
          <p:nvPr/>
        </p:nvGrpSpPr>
        <p:grpSpPr>
          <a:xfrm>
            <a:off x="9653995" y="2871323"/>
            <a:ext cx="525995" cy="504077"/>
            <a:chOff x="1168380" y="3486162"/>
            <a:chExt cx="381000" cy="365126"/>
          </a:xfrm>
          <a:solidFill>
            <a:schemeClr val="tx2"/>
          </a:solidFill>
        </p:grpSpPr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1223942" y="3643325"/>
              <a:ext cx="146050" cy="207963"/>
            </a:xfrm>
            <a:custGeom>
              <a:avLst/>
              <a:gdLst/>
              <a:ahLst/>
              <a:cxnLst>
                <a:cxn ang="0">
                  <a:pos x="125" y="101"/>
                </a:cxn>
                <a:cxn ang="0">
                  <a:pos x="125" y="231"/>
                </a:cxn>
                <a:cxn ang="0">
                  <a:pos x="125" y="231"/>
                </a:cxn>
                <a:cxn ang="0">
                  <a:pos x="124" y="237"/>
                </a:cxn>
                <a:cxn ang="0">
                  <a:pos x="122" y="243"/>
                </a:cxn>
                <a:cxn ang="0">
                  <a:pos x="119" y="248"/>
                </a:cxn>
                <a:cxn ang="0">
                  <a:pos x="115" y="253"/>
                </a:cxn>
                <a:cxn ang="0">
                  <a:pos x="110" y="257"/>
                </a:cxn>
                <a:cxn ang="0">
                  <a:pos x="105" y="260"/>
                </a:cxn>
                <a:cxn ang="0">
                  <a:pos x="99" y="262"/>
                </a:cxn>
                <a:cxn ang="0">
                  <a:pos x="93" y="263"/>
                </a:cxn>
                <a:cxn ang="0">
                  <a:pos x="93" y="263"/>
                </a:cxn>
                <a:cxn ang="0">
                  <a:pos x="93" y="263"/>
                </a:cxn>
                <a:cxn ang="0">
                  <a:pos x="87" y="262"/>
                </a:cxn>
                <a:cxn ang="0">
                  <a:pos x="80" y="260"/>
                </a:cxn>
                <a:cxn ang="0">
                  <a:pos x="74" y="257"/>
                </a:cxn>
                <a:cxn ang="0">
                  <a:pos x="69" y="253"/>
                </a:cxn>
                <a:cxn ang="0">
                  <a:pos x="66" y="248"/>
                </a:cxn>
                <a:cxn ang="0">
                  <a:pos x="63" y="243"/>
                </a:cxn>
                <a:cxn ang="0">
                  <a:pos x="61" y="237"/>
                </a:cxn>
                <a:cxn ang="0">
                  <a:pos x="61" y="231"/>
                </a:cxn>
                <a:cxn ang="0">
                  <a:pos x="61" y="101"/>
                </a:cxn>
                <a:cxn ang="0">
                  <a:pos x="16" y="101"/>
                </a:cxn>
                <a:cxn ang="0">
                  <a:pos x="16" y="101"/>
                </a:cxn>
                <a:cxn ang="0">
                  <a:pos x="10" y="100"/>
                </a:cxn>
                <a:cxn ang="0">
                  <a:pos x="5" y="99"/>
                </a:cxn>
                <a:cxn ang="0">
                  <a:pos x="1" y="95"/>
                </a:cxn>
                <a:cxn ang="0">
                  <a:pos x="0" y="91"/>
                </a:cxn>
                <a:cxn ang="0">
                  <a:pos x="0" y="87"/>
                </a:cxn>
                <a:cxn ang="0">
                  <a:pos x="0" y="82"/>
                </a:cxn>
                <a:cxn ang="0">
                  <a:pos x="3" y="77"/>
                </a:cxn>
                <a:cxn ang="0">
                  <a:pos x="7" y="73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5" y="6"/>
                </a:cxn>
                <a:cxn ang="0">
                  <a:pos x="80" y="2"/>
                </a:cxn>
                <a:cxn ang="0">
                  <a:pos x="87" y="0"/>
                </a:cxn>
                <a:cxn ang="0">
                  <a:pos x="93" y="0"/>
                </a:cxn>
                <a:cxn ang="0">
                  <a:pos x="98" y="0"/>
                </a:cxn>
                <a:cxn ang="0">
                  <a:pos x="104" y="2"/>
                </a:cxn>
                <a:cxn ang="0">
                  <a:pos x="110" y="6"/>
                </a:cxn>
                <a:cxn ang="0">
                  <a:pos x="115" y="11"/>
                </a:cxn>
                <a:cxn ang="0">
                  <a:pos x="178" y="73"/>
                </a:cxn>
                <a:cxn ang="0">
                  <a:pos x="178" y="73"/>
                </a:cxn>
                <a:cxn ang="0">
                  <a:pos x="182" y="77"/>
                </a:cxn>
                <a:cxn ang="0">
                  <a:pos x="184" y="82"/>
                </a:cxn>
                <a:cxn ang="0">
                  <a:pos x="184" y="86"/>
                </a:cxn>
                <a:cxn ang="0">
                  <a:pos x="184" y="91"/>
                </a:cxn>
                <a:cxn ang="0">
                  <a:pos x="182" y="95"/>
                </a:cxn>
                <a:cxn ang="0">
                  <a:pos x="178" y="97"/>
                </a:cxn>
                <a:cxn ang="0">
                  <a:pos x="173" y="100"/>
                </a:cxn>
                <a:cxn ang="0">
                  <a:pos x="166" y="101"/>
                </a:cxn>
                <a:cxn ang="0">
                  <a:pos x="125" y="101"/>
                </a:cxn>
              </a:cxnLst>
              <a:rect l="0" t="0" r="r" b="b"/>
              <a:pathLst>
                <a:path w="184" h="263">
                  <a:moveTo>
                    <a:pt x="125" y="101"/>
                  </a:moveTo>
                  <a:lnTo>
                    <a:pt x="125" y="231"/>
                  </a:lnTo>
                  <a:lnTo>
                    <a:pt x="125" y="231"/>
                  </a:lnTo>
                  <a:lnTo>
                    <a:pt x="124" y="237"/>
                  </a:lnTo>
                  <a:lnTo>
                    <a:pt x="122" y="243"/>
                  </a:lnTo>
                  <a:lnTo>
                    <a:pt x="119" y="248"/>
                  </a:lnTo>
                  <a:lnTo>
                    <a:pt x="115" y="253"/>
                  </a:lnTo>
                  <a:lnTo>
                    <a:pt x="110" y="257"/>
                  </a:lnTo>
                  <a:lnTo>
                    <a:pt x="105" y="260"/>
                  </a:lnTo>
                  <a:lnTo>
                    <a:pt x="99" y="262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87" y="262"/>
                  </a:lnTo>
                  <a:lnTo>
                    <a:pt x="80" y="260"/>
                  </a:lnTo>
                  <a:lnTo>
                    <a:pt x="74" y="257"/>
                  </a:lnTo>
                  <a:lnTo>
                    <a:pt x="69" y="253"/>
                  </a:lnTo>
                  <a:lnTo>
                    <a:pt x="66" y="248"/>
                  </a:lnTo>
                  <a:lnTo>
                    <a:pt x="63" y="243"/>
                  </a:lnTo>
                  <a:lnTo>
                    <a:pt x="61" y="237"/>
                  </a:lnTo>
                  <a:lnTo>
                    <a:pt x="61" y="231"/>
                  </a:lnTo>
                  <a:lnTo>
                    <a:pt x="61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0" y="100"/>
                  </a:lnTo>
                  <a:lnTo>
                    <a:pt x="5" y="99"/>
                  </a:lnTo>
                  <a:lnTo>
                    <a:pt x="1" y="95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3" y="77"/>
                  </a:lnTo>
                  <a:lnTo>
                    <a:pt x="7" y="73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5" y="6"/>
                  </a:lnTo>
                  <a:lnTo>
                    <a:pt x="80" y="2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0" y="6"/>
                  </a:lnTo>
                  <a:lnTo>
                    <a:pt x="115" y="11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82" y="77"/>
                  </a:lnTo>
                  <a:lnTo>
                    <a:pt x="184" y="82"/>
                  </a:lnTo>
                  <a:lnTo>
                    <a:pt x="184" y="86"/>
                  </a:lnTo>
                  <a:lnTo>
                    <a:pt x="184" y="91"/>
                  </a:lnTo>
                  <a:lnTo>
                    <a:pt x="182" y="95"/>
                  </a:lnTo>
                  <a:lnTo>
                    <a:pt x="178" y="97"/>
                  </a:lnTo>
                  <a:lnTo>
                    <a:pt x="173" y="100"/>
                  </a:lnTo>
                  <a:lnTo>
                    <a:pt x="166" y="101"/>
                  </a:lnTo>
                  <a:lnTo>
                    <a:pt x="125" y="1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1168380" y="3486162"/>
              <a:ext cx="381000" cy="266700"/>
            </a:xfrm>
            <a:custGeom>
              <a:avLst/>
              <a:gdLst/>
              <a:ahLst/>
              <a:cxnLst>
                <a:cxn ang="0">
                  <a:pos x="392" y="125"/>
                </a:cxn>
                <a:cxn ang="0">
                  <a:pos x="420" y="136"/>
                </a:cxn>
                <a:cxn ang="0">
                  <a:pos x="445" y="153"/>
                </a:cxn>
                <a:cxn ang="0">
                  <a:pos x="463" y="175"/>
                </a:cxn>
                <a:cxn ang="0">
                  <a:pos x="476" y="200"/>
                </a:cxn>
                <a:cxn ang="0">
                  <a:pos x="480" y="227"/>
                </a:cxn>
                <a:cxn ang="0">
                  <a:pos x="480" y="237"/>
                </a:cxn>
                <a:cxn ang="0">
                  <a:pos x="472" y="264"/>
                </a:cxn>
                <a:cxn ang="0">
                  <a:pos x="457" y="289"/>
                </a:cxn>
                <a:cxn ang="0">
                  <a:pos x="435" y="310"/>
                </a:cxn>
                <a:cxn ang="0">
                  <a:pos x="408" y="325"/>
                </a:cxn>
                <a:cxn ang="0">
                  <a:pos x="376" y="334"/>
                </a:cxn>
                <a:cxn ang="0">
                  <a:pos x="376" y="220"/>
                </a:cxn>
                <a:cxn ang="0">
                  <a:pos x="362" y="195"/>
                </a:cxn>
                <a:cxn ang="0">
                  <a:pos x="347" y="185"/>
                </a:cxn>
                <a:cxn ang="0">
                  <a:pos x="329" y="182"/>
                </a:cxn>
                <a:cxn ang="0">
                  <a:pos x="301" y="190"/>
                </a:cxn>
                <a:cxn ang="0">
                  <a:pos x="288" y="203"/>
                </a:cxn>
                <a:cxn ang="0">
                  <a:pos x="280" y="230"/>
                </a:cxn>
                <a:cxn ang="0">
                  <a:pos x="210" y="315"/>
                </a:cxn>
                <a:cxn ang="0">
                  <a:pos x="246" y="313"/>
                </a:cxn>
                <a:cxn ang="0">
                  <a:pos x="259" y="306"/>
                </a:cxn>
                <a:cxn ang="0">
                  <a:pos x="268" y="295"/>
                </a:cxn>
                <a:cxn ang="0">
                  <a:pos x="268" y="277"/>
                </a:cxn>
                <a:cxn ang="0">
                  <a:pos x="258" y="259"/>
                </a:cxn>
                <a:cxn ang="0">
                  <a:pos x="188" y="190"/>
                </a:cxn>
                <a:cxn ang="0">
                  <a:pos x="162" y="182"/>
                </a:cxn>
                <a:cxn ang="0">
                  <a:pos x="143" y="185"/>
                </a:cxn>
                <a:cxn ang="0">
                  <a:pos x="65" y="259"/>
                </a:cxn>
                <a:cxn ang="0">
                  <a:pos x="54" y="278"/>
                </a:cxn>
                <a:cxn ang="0">
                  <a:pos x="54" y="295"/>
                </a:cxn>
                <a:cxn ang="0">
                  <a:pos x="59" y="304"/>
                </a:cxn>
                <a:cxn ang="0">
                  <a:pos x="67" y="310"/>
                </a:cxn>
                <a:cxn ang="0">
                  <a:pos x="114" y="315"/>
                </a:cxn>
                <a:cxn ang="0">
                  <a:pos x="101" y="334"/>
                </a:cxn>
                <a:cxn ang="0">
                  <a:pos x="69" y="324"/>
                </a:cxn>
                <a:cxn ang="0">
                  <a:pos x="41" y="306"/>
                </a:cxn>
                <a:cxn ang="0">
                  <a:pos x="20" y="284"/>
                </a:cxn>
                <a:cxn ang="0">
                  <a:pos x="5" y="257"/>
                </a:cxn>
                <a:cxn ang="0">
                  <a:pos x="0" y="227"/>
                </a:cxn>
                <a:cxn ang="0">
                  <a:pos x="1" y="219"/>
                </a:cxn>
                <a:cxn ang="0">
                  <a:pos x="7" y="191"/>
                </a:cxn>
                <a:cxn ang="0">
                  <a:pos x="22" y="167"/>
                </a:cxn>
                <a:cxn ang="0">
                  <a:pos x="43" y="147"/>
                </a:cxn>
                <a:cxn ang="0">
                  <a:pos x="69" y="132"/>
                </a:cxn>
                <a:cxn ang="0">
                  <a:pos x="99" y="122"/>
                </a:cxn>
                <a:cxn ang="0">
                  <a:pos x="99" y="118"/>
                </a:cxn>
                <a:cxn ang="0">
                  <a:pos x="105" y="84"/>
                </a:cxn>
                <a:cxn ang="0">
                  <a:pos x="123" y="53"/>
                </a:cxn>
                <a:cxn ang="0">
                  <a:pos x="151" y="27"/>
                </a:cxn>
                <a:cxn ang="0">
                  <a:pos x="185" y="10"/>
                </a:cxn>
                <a:cxn ang="0">
                  <a:pos x="226" y="1"/>
                </a:cxn>
                <a:cxn ang="0">
                  <a:pos x="255" y="1"/>
                </a:cxn>
                <a:cxn ang="0">
                  <a:pos x="295" y="10"/>
                </a:cxn>
                <a:cxn ang="0">
                  <a:pos x="330" y="27"/>
                </a:cxn>
                <a:cxn ang="0">
                  <a:pos x="357" y="53"/>
                </a:cxn>
                <a:cxn ang="0">
                  <a:pos x="374" y="84"/>
                </a:cxn>
                <a:cxn ang="0">
                  <a:pos x="381" y="118"/>
                </a:cxn>
                <a:cxn ang="0">
                  <a:pos x="381" y="122"/>
                </a:cxn>
              </a:cxnLst>
              <a:rect l="0" t="0" r="r" b="b"/>
              <a:pathLst>
                <a:path w="480" h="336">
                  <a:moveTo>
                    <a:pt x="381" y="122"/>
                  </a:moveTo>
                  <a:lnTo>
                    <a:pt x="381" y="122"/>
                  </a:lnTo>
                  <a:lnTo>
                    <a:pt x="392" y="125"/>
                  </a:lnTo>
                  <a:lnTo>
                    <a:pt x="402" y="127"/>
                  </a:lnTo>
                  <a:lnTo>
                    <a:pt x="412" y="132"/>
                  </a:lnTo>
                  <a:lnTo>
                    <a:pt x="420" y="136"/>
                  </a:lnTo>
                  <a:lnTo>
                    <a:pt x="429" y="141"/>
                  </a:lnTo>
                  <a:lnTo>
                    <a:pt x="438" y="147"/>
                  </a:lnTo>
                  <a:lnTo>
                    <a:pt x="445" y="153"/>
                  </a:lnTo>
                  <a:lnTo>
                    <a:pt x="451" y="161"/>
                  </a:lnTo>
                  <a:lnTo>
                    <a:pt x="457" y="167"/>
                  </a:lnTo>
                  <a:lnTo>
                    <a:pt x="463" y="175"/>
                  </a:lnTo>
                  <a:lnTo>
                    <a:pt x="468" y="183"/>
                  </a:lnTo>
                  <a:lnTo>
                    <a:pt x="472" y="191"/>
                  </a:lnTo>
                  <a:lnTo>
                    <a:pt x="476" y="200"/>
                  </a:lnTo>
                  <a:lnTo>
                    <a:pt x="478" y="209"/>
                  </a:lnTo>
                  <a:lnTo>
                    <a:pt x="480" y="219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37"/>
                  </a:lnTo>
                  <a:lnTo>
                    <a:pt x="478" y="247"/>
                  </a:lnTo>
                  <a:lnTo>
                    <a:pt x="476" y="256"/>
                  </a:lnTo>
                  <a:lnTo>
                    <a:pt x="472" y="264"/>
                  </a:lnTo>
                  <a:lnTo>
                    <a:pt x="467" y="273"/>
                  </a:lnTo>
                  <a:lnTo>
                    <a:pt x="462" y="282"/>
                  </a:lnTo>
                  <a:lnTo>
                    <a:pt x="457" y="289"/>
                  </a:lnTo>
                  <a:lnTo>
                    <a:pt x="450" y="297"/>
                  </a:lnTo>
                  <a:lnTo>
                    <a:pt x="442" y="304"/>
                  </a:lnTo>
                  <a:lnTo>
                    <a:pt x="435" y="310"/>
                  </a:lnTo>
                  <a:lnTo>
                    <a:pt x="426" y="315"/>
                  </a:lnTo>
                  <a:lnTo>
                    <a:pt x="418" y="320"/>
                  </a:lnTo>
                  <a:lnTo>
                    <a:pt x="408" y="325"/>
                  </a:lnTo>
                  <a:lnTo>
                    <a:pt x="398" y="329"/>
                  </a:lnTo>
                  <a:lnTo>
                    <a:pt x="387" y="331"/>
                  </a:lnTo>
                  <a:lnTo>
                    <a:pt x="376" y="334"/>
                  </a:lnTo>
                  <a:lnTo>
                    <a:pt x="376" y="230"/>
                  </a:lnTo>
                  <a:lnTo>
                    <a:pt x="376" y="230"/>
                  </a:lnTo>
                  <a:lnTo>
                    <a:pt x="376" y="220"/>
                  </a:lnTo>
                  <a:lnTo>
                    <a:pt x="372" y="211"/>
                  </a:lnTo>
                  <a:lnTo>
                    <a:pt x="368" y="203"/>
                  </a:lnTo>
                  <a:lnTo>
                    <a:pt x="362" y="195"/>
                  </a:lnTo>
                  <a:lnTo>
                    <a:pt x="362" y="195"/>
                  </a:lnTo>
                  <a:lnTo>
                    <a:pt x="355" y="190"/>
                  </a:lnTo>
                  <a:lnTo>
                    <a:pt x="347" y="185"/>
                  </a:lnTo>
                  <a:lnTo>
                    <a:pt x="337" y="183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19" y="183"/>
                  </a:lnTo>
                  <a:lnTo>
                    <a:pt x="309" y="185"/>
                  </a:lnTo>
                  <a:lnTo>
                    <a:pt x="301" y="190"/>
                  </a:lnTo>
                  <a:lnTo>
                    <a:pt x="294" y="195"/>
                  </a:lnTo>
                  <a:lnTo>
                    <a:pt x="294" y="195"/>
                  </a:lnTo>
                  <a:lnTo>
                    <a:pt x="288" y="203"/>
                  </a:lnTo>
                  <a:lnTo>
                    <a:pt x="284" y="211"/>
                  </a:lnTo>
                  <a:lnTo>
                    <a:pt x="280" y="220"/>
                  </a:lnTo>
                  <a:lnTo>
                    <a:pt x="280" y="230"/>
                  </a:lnTo>
                  <a:lnTo>
                    <a:pt x="280" y="336"/>
                  </a:lnTo>
                  <a:lnTo>
                    <a:pt x="210" y="336"/>
                  </a:lnTo>
                  <a:lnTo>
                    <a:pt x="210" y="315"/>
                  </a:lnTo>
                  <a:lnTo>
                    <a:pt x="235" y="315"/>
                  </a:lnTo>
                  <a:lnTo>
                    <a:pt x="235" y="315"/>
                  </a:lnTo>
                  <a:lnTo>
                    <a:pt x="246" y="313"/>
                  </a:lnTo>
                  <a:lnTo>
                    <a:pt x="255" y="310"/>
                  </a:lnTo>
                  <a:lnTo>
                    <a:pt x="255" y="310"/>
                  </a:lnTo>
                  <a:lnTo>
                    <a:pt x="259" y="306"/>
                  </a:lnTo>
                  <a:lnTo>
                    <a:pt x="263" y="303"/>
                  </a:lnTo>
                  <a:lnTo>
                    <a:pt x="266" y="299"/>
                  </a:lnTo>
                  <a:lnTo>
                    <a:pt x="268" y="295"/>
                  </a:lnTo>
                  <a:lnTo>
                    <a:pt x="268" y="295"/>
                  </a:lnTo>
                  <a:lnTo>
                    <a:pt x="269" y="285"/>
                  </a:lnTo>
                  <a:lnTo>
                    <a:pt x="268" y="277"/>
                  </a:lnTo>
                  <a:lnTo>
                    <a:pt x="268" y="277"/>
                  </a:lnTo>
                  <a:lnTo>
                    <a:pt x="264" y="268"/>
                  </a:lnTo>
                  <a:lnTo>
                    <a:pt x="258" y="259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88" y="190"/>
                  </a:lnTo>
                  <a:lnTo>
                    <a:pt x="179" y="185"/>
                  </a:lnTo>
                  <a:lnTo>
                    <a:pt x="170" y="183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52" y="183"/>
                  </a:lnTo>
                  <a:lnTo>
                    <a:pt x="143" y="185"/>
                  </a:lnTo>
                  <a:lnTo>
                    <a:pt x="136" y="190"/>
                  </a:lnTo>
                  <a:lnTo>
                    <a:pt x="127" y="198"/>
                  </a:lnTo>
                  <a:lnTo>
                    <a:pt x="65" y="259"/>
                  </a:lnTo>
                  <a:lnTo>
                    <a:pt x="65" y="259"/>
                  </a:lnTo>
                  <a:lnTo>
                    <a:pt x="58" y="26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3" y="28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7" y="300"/>
                  </a:lnTo>
                  <a:lnTo>
                    <a:pt x="59" y="304"/>
                  </a:lnTo>
                  <a:lnTo>
                    <a:pt x="63" y="306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75" y="314"/>
                  </a:lnTo>
                  <a:lnTo>
                    <a:pt x="85" y="315"/>
                  </a:lnTo>
                  <a:lnTo>
                    <a:pt x="114" y="315"/>
                  </a:lnTo>
                  <a:lnTo>
                    <a:pt x="114" y="335"/>
                  </a:lnTo>
                  <a:lnTo>
                    <a:pt x="114" y="335"/>
                  </a:lnTo>
                  <a:lnTo>
                    <a:pt x="101" y="334"/>
                  </a:lnTo>
                  <a:lnTo>
                    <a:pt x="90" y="331"/>
                  </a:lnTo>
                  <a:lnTo>
                    <a:pt x="79" y="327"/>
                  </a:lnTo>
                  <a:lnTo>
                    <a:pt x="69" y="324"/>
                  </a:lnTo>
                  <a:lnTo>
                    <a:pt x="59" y="319"/>
                  </a:lnTo>
                  <a:lnTo>
                    <a:pt x="49" y="313"/>
                  </a:lnTo>
                  <a:lnTo>
                    <a:pt x="41" y="306"/>
                  </a:lnTo>
                  <a:lnTo>
                    <a:pt x="33" y="300"/>
                  </a:lnTo>
                  <a:lnTo>
                    <a:pt x="26" y="292"/>
                  </a:lnTo>
                  <a:lnTo>
                    <a:pt x="20" y="284"/>
                  </a:lnTo>
                  <a:lnTo>
                    <a:pt x="13" y="275"/>
                  </a:lnTo>
                  <a:lnTo>
                    <a:pt x="8" y="267"/>
                  </a:lnTo>
                  <a:lnTo>
                    <a:pt x="5" y="257"/>
                  </a:lnTo>
                  <a:lnTo>
                    <a:pt x="2" y="248"/>
                  </a:lnTo>
                  <a:lnTo>
                    <a:pt x="1" y="23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" y="219"/>
                  </a:lnTo>
                  <a:lnTo>
                    <a:pt x="2" y="209"/>
                  </a:lnTo>
                  <a:lnTo>
                    <a:pt x="5" y="200"/>
                  </a:lnTo>
                  <a:lnTo>
                    <a:pt x="7" y="191"/>
                  </a:lnTo>
                  <a:lnTo>
                    <a:pt x="12" y="183"/>
                  </a:lnTo>
                  <a:lnTo>
                    <a:pt x="16" y="175"/>
                  </a:lnTo>
                  <a:lnTo>
                    <a:pt x="22" y="167"/>
                  </a:lnTo>
                  <a:lnTo>
                    <a:pt x="28" y="161"/>
                  </a:lnTo>
                  <a:lnTo>
                    <a:pt x="36" y="153"/>
                  </a:lnTo>
                  <a:lnTo>
                    <a:pt x="43" y="147"/>
                  </a:lnTo>
                  <a:lnTo>
                    <a:pt x="50" y="141"/>
                  </a:lnTo>
                  <a:lnTo>
                    <a:pt x="59" y="136"/>
                  </a:lnTo>
                  <a:lnTo>
                    <a:pt x="69" y="132"/>
                  </a:lnTo>
                  <a:lnTo>
                    <a:pt x="79" y="127"/>
                  </a:lnTo>
                  <a:lnTo>
                    <a:pt x="89" y="125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100" y="107"/>
                  </a:lnTo>
                  <a:lnTo>
                    <a:pt x="101" y="95"/>
                  </a:lnTo>
                  <a:lnTo>
                    <a:pt x="105" y="84"/>
                  </a:lnTo>
                  <a:lnTo>
                    <a:pt x="110" y="73"/>
                  </a:lnTo>
                  <a:lnTo>
                    <a:pt x="116" y="63"/>
                  </a:lnTo>
                  <a:lnTo>
                    <a:pt x="123" y="53"/>
                  </a:lnTo>
                  <a:lnTo>
                    <a:pt x="131" y="43"/>
                  </a:lnTo>
                  <a:lnTo>
                    <a:pt x="141" y="36"/>
                  </a:lnTo>
                  <a:lnTo>
                    <a:pt x="151" y="27"/>
                  </a:lnTo>
                  <a:lnTo>
                    <a:pt x="161" y="21"/>
                  </a:lnTo>
                  <a:lnTo>
                    <a:pt x="173" y="15"/>
                  </a:lnTo>
                  <a:lnTo>
                    <a:pt x="185" y="10"/>
                  </a:lnTo>
                  <a:lnTo>
                    <a:pt x="198" y="6"/>
                  </a:lnTo>
                  <a:lnTo>
                    <a:pt x="211" y="2"/>
                  </a:lnTo>
                  <a:lnTo>
                    <a:pt x="226" y="1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55" y="1"/>
                  </a:lnTo>
                  <a:lnTo>
                    <a:pt x="268" y="2"/>
                  </a:lnTo>
                  <a:lnTo>
                    <a:pt x="282" y="6"/>
                  </a:lnTo>
                  <a:lnTo>
                    <a:pt x="295" y="10"/>
                  </a:lnTo>
                  <a:lnTo>
                    <a:pt x="308" y="15"/>
                  </a:lnTo>
                  <a:lnTo>
                    <a:pt x="319" y="21"/>
                  </a:lnTo>
                  <a:lnTo>
                    <a:pt x="330" y="27"/>
                  </a:lnTo>
                  <a:lnTo>
                    <a:pt x="340" y="36"/>
                  </a:lnTo>
                  <a:lnTo>
                    <a:pt x="348" y="43"/>
                  </a:lnTo>
                  <a:lnTo>
                    <a:pt x="357" y="53"/>
                  </a:lnTo>
                  <a:lnTo>
                    <a:pt x="365" y="63"/>
                  </a:lnTo>
                  <a:lnTo>
                    <a:pt x="369" y="73"/>
                  </a:lnTo>
                  <a:lnTo>
                    <a:pt x="374" y="84"/>
                  </a:lnTo>
                  <a:lnTo>
                    <a:pt x="378" y="95"/>
                  </a:lnTo>
                  <a:lnTo>
                    <a:pt x="381" y="107"/>
                  </a:lnTo>
                  <a:lnTo>
                    <a:pt x="381" y="118"/>
                  </a:lnTo>
                  <a:lnTo>
                    <a:pt x="381" y="118"/>
                  </a:lnTo>
                  <a:lnTo>
                    <a:pt x="381" y="122"/>
                  </a:lnTo>
                  <a:lnTo>
                    <a:pt x="381" y="1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1355705" y="3643325"/>
              <a:ext cx="147638" cy="207963"/>
            </a:xfrm>
            <a:custGeom>
              <a:avLst/>
              <a:gdLst/>
              <a:ahLst/>
              <a:cxnLst>
                <a:cxn ang="0">
                  <a:pos x="126" y="162"/>
                </a:cxn>
                <a:cxn ang="0">
                  <a:pos x="126" y="32"/>
                </a:cxn>
                <a:cxn ang="0">
                  <a:pos x="126" y="32"/>
                </a:cxn>
                <a:cxn ang="0">
                  <a:pos x="125" y="26"/>
                </a:cxn>
                <a:cxn ang="0">
                  <a:pos x="123" y="19"/>
                </a:cxn>
                <a:cxn ang="0">
                  <a:pos x="120" y="13"/>
                </a:cxn>
                <a:cxn ang="0">
                  <a:pos x="116" y="8"/>
                </a:cxn>
                <a:cxn ang="0">
                  <a:pos x="111" y="5"/>
                </a:cxn>
                <a:cxn ang="0">
                  <a:pos x="106" y="2"/>
                </a:cxn>
                <a:cxn ang="0">
                  <a:pos x="100" y="0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6" y="0"/>
                </a:cxn>
                <a:cxn ang="0">
                  <a:pos x="80" y="2"/>
                </a:cxn>
                <a:cxn ang="0">
                  <a:pos x="75" y="5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64" y="19"/>
                </a:cxn>
                <a:cxn ang="0">
                  <a:pos x="62" y="26"/>
                </a:cxn>
                <a:cxn ang="0">
                  <a:pos x="62" y="32"/>
                </a:cxn>
                <a:cxn ang="0">
                  <a:pos x="62" y="162"/>
                </a:cxn>
                <a:cxn ang="0">
                  <a:pos x="17" y="162"/>
                </a:cxn>
                <a:cxn ang="0">
                  <a:pos x="17" y="162"/>
                </a:cxn>
                <a:cxn ang="0">
                  <a:pos x="11" y="162"/>
                </a:cxn>
                <a:cxn ang="0">
                  <a:pos x="6" y="164"/>
                </a:cxn>
                <a:cxn ang="0">
                  <a:pos x="2" y="167"/>
                </a:cxn>
                <a:cxn ang="0">
                  <a:pos x="1" y="170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3" y="184"/>
                </a:cxn>
                <a:cxn ang="0">
                  <a:pos x="7" y="189"/>
                </a:cxn>
                <a:cxn ang="0">
                  <a:pos x="70" y="251"/>
                </a:cxn>
                <a:cxn ang="0">
                  <a:pos x="70" y="251"/>
                </a:cxn>
                <a:cxn ang="0">
                  <a:pos x="76" y="256"/>
                </a:cxn>
                <a:cxn ang="0">
                  <a:pos x="81" y="259"/>
                </a:cxn>
                <a:cxn ang="0">
                  <a:pos x="88" y="262"/>
                </a:cxn>
                <a:cxn ang="0">
                  <a:pos x="92" y="263"/>
                </a:cxn>
                <a:cxn ang="0">
                  <a:pos x="99" y="262"/>
                </a:cxn>
                <a:cxn ang="0">
                  <a:pos x="105" y="259"/>
                </a:cxn>
                <a:cxn ang="0">
                  <a:pos x="110" y="256"/>
                </a:cxn>
                <a:cxn ang="0">
                  <a:pos x="116" y="251"/>
                </a:cxn>
                <a:cxn ang="0">
                  <a:pos x="179" y="189"/>
                </a:cxn>
                <a:cxn ang="0">
                  <a:pos x="179" y="189"/>
                </a:cxn>
                <a:cxn ang="0">
                  <a:pos x="183" y="185"/>
                </a:cxn>
                <a:cxn ang="0">
                  <a:pos x="184" y="180"/>
                </a:cxn>
                <a:cxn ang="0">
                  <a:pos x="185" y="175"/>
                </a:cxn>
                <a:cxn ang="0">
                  <a:pos x="185" y="171"/>
                </a:cxn>
                <a:cxn ang="0">
                  <a:pos x="183" y="168"/>
                </a:cxn>
                <a:cxn ang="0">
                  <a:pos x="179" y="164"/>
                </a:cxn>
                <a:cxn ang="0">
                  <a:pos x="173" y="162"/>
                </a:cxn>
                <a:cxn ang="0">
                  <a:pos x="165" y="162"/>
                </a:cxn>
                <a:cxn ang="0">
                  <a:pos x="126" y="162"/>
                </a:cxn>
              </a:cxnLst>
              <a:rect l="0" t="0" r="r" b="b"/>
              <a:pathLst>
                <a:path w="185" h="263">
                  <a:moveTo>
                    <a:pt x="126" y="162"/>
                  </a:moveTo>
                  <a:lnTo>
                    <a:pt x="126" y="32"/>
                  </a:lnTo>
                  <a:lnTo>
                    <a:pt x="126" y="32"/>
                  </a:lnTo>
                  <a:lnTo>
                    <a:pt x="125" y="26"/>
                  </a:lnTo>
                  <a:lnTo>
                    <a:pt x="123" y="19"/>
                  </a:lnTo>
                  <a:lnTo>
                    <a:pt x="120" y="13"/>
                  </a:lnTo>
                  <a:lnTo>
                    <a:pt x="116" y="8"/>
                  </a:lnTo>
                  <a:lnTo>
                    <a:pt x="111" y="5"/>
                  </a:lnTo>
                  <a:lnTo>
                    <a:pt x="106" y="2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80" y="2"/>
                  </a:lnTo>
                  <a:lnTo>
                    <a:pt x="75" y="5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2" y="26"/>
                  </a:lnTo>
                  <a:lnTo>
                    <a:pt x="62" y="32"/>
                  </a:lnTo>
                  <a:lnTo>
                    <a:pt x="62" y="162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1" y="162"/>
                  </a:lnTo>
                  <a:lnTo>
                    <a:pt x="6" y="164"/>
                  </a:lnTo>
                  <a:lnTo>
                    <a:pt x="2" y="167"/>
                  </a:lnTo>
                  <a:lnTo>
                    <a:pt x="1" y="170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3" y="184"/>
                  </a:lnTo>
                  <a:lnTo>
                    <a:pt x="7" y="189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6" y="256"/>
                  </a:lnTo>
                  <a:lnTo>
                    <a:pt x="81" y="259"/>
                  </a:lnTo>
                  <a:lnTo>
                    <a:pt x="88" y="262"/>
                  </a:lnTo>
                  <a:lnTo>
                    <a:pt x="92" y="263"/>
                  </a:lnTo>
                  <a:lnTo>
                    <a:pt x="99" y="262"/>
                  </a:lnTo>
                  <a:lnTo>
                    <a:pt x="105" y="259"/>
                  </a:lnTo>
                  <a:lnTo>
                    <a:pt x="110" y="256"/>
                  </a:lnTo>
                  <a:lnTo>
                    <a:pt x="116" y="251"/>
                  </a:lnTo>
                  <a:lnTo>
                    <a:pt x="179" y="189"/>
                  </a:lnTo>
                  <a:lnTo>
                    <a:pt x="179" y="189"/>
                  </a:lnTo>
                  <a:lnTo>
                    <a:pt x="183" y="185"/>
                  </a:lnTo>
                  <a:lnTo>
                    <a:pt x="184" y="180"/>
                  </a:lnTo>
                  <a:lnTo>
                    <a:pt x="185" y="175"/>
                  </a:lnTo>
                  <a:lnTo>
                    <a:pt x="185" y="171"/>
                  </a:lnTo>
                  <a:lnTo>
                    <a:pt x="183" y="168"/>
                  </a:lnTo>
                  <a:lnTo>
                    <a:pt x="179" y="164"/>
                  </a:lnTo>
                  <a:lnTo>
                    <a:pt x="173" y="162"/>
                  </a:lnTo>
                  <a:lnTo>
                    <a:pt x="165" y="162"/>
                  </a:lnTo>
                  <a:lnTo>
                    <a:pt x="126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90" name="Group 123"/>
          <p:cNvGrpSpPr/>
          <p:nvPr/>
        </p:nvGrpSpPr>
        <p:grpSpPr>
          <a:xfrm>
            <a:off x="9576256" y="1034727"/>
            <a:ext cx="694744" cy="245461"/>
            <a:chOff x="1441430" y="4357700"/>
            <a:chExt cx="503238" cy="177800"/>
          </a:xfrm>
          <a:solidFill>
            <a:schemeClr val="tx2"/>
          </a:solidFill>
        </p:grpSpPr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1441430" y="4357700"/>
              <a:ext cx="231775" cy="1778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203" y="0"/>
                </a:cxn>
                <a:cxn ang="0">
                  <a:pos x="225" y="5"/>
                </a:cxn>
                <a:cxn ang="0">
                  <a:pos x="245" y="13"/>
                </a:cxn>
                <a:cxn ang="0">
                  <a:pos x="262" y="26"/>
                </a:cxn>
                <a:cxn ang="0">
                  <a:pos x="271" y="32"/>
                </a:cxn>
                <a:cxn ang="0">
                  <a:pos x="282" y="47"/>
                </a:cxn>
                <a:cxn ang="0">
                  <a:pos x="292" y="63"/>
                </a:cxn>
                <a:cxn ang="0">
                  <a:pos x="232" y="63"/>
                </a:cxn>
                <a:cxn ang="0">
                  <a:pos x="213" y="53"/>
                </a:cxn>
                <a:cxn ang="0">
                  <a:pos x="192" y="49"/>
                </a:cxn>
                <a:cxn ang="0">
                  <a:pos x="112" y="49"/>
                </a:cxn>
                <a:cxn ang="0">
                  <a:pos x="88" y="54"/>
                </a:cxn>
                <a:cxn ang="0">
                  <a:pos x="68" y="68"/>
                </a:cxn>
                <a:cxn ang="0">
                  <a:pos x="61" y="77"/>
                </a:cxn>
                <a:cxn ang="0">
                  <a:pos x="51" y="99"/>
                </a:cxn>
                <a:cxn ang="0">
                  <a:pos x="50" y="111"/>
                </a:cxn>
                <a:cxn ang="0">
                  <a:pos x="51" y="124"/>
                </a:cxn>
                <a:cxn ang="0">
                  <a:pos x="61" y="146"/>
                </a:cxn>
                <a:cxn ang="0">
                  <a:pos x="68" y="154"/>
                </a:cxn>
                <a:cxn ang="0">
                  <a:pos x="88" y="168"/>
                </a:cxn>
                <a:cxn ang="0">
                  <a:pos x="112" y="173"/>
                </a:cxn>
                <a:cxn ang="0">
                  <a:pos x="192" y="173"/>
                </a:cxn>
                <a:cxn ang="0">
                  <a:pos x="213" y="169"/>
                </a:cxn>
                <a:cxn ang="0">
                  <a:pos x="232" y="158"/>
                </a:cxn>
                <a:cxn ang="0">
                  <a:pos x="292" y="158"/>
                </a:cxn>
                <a:cxn ang="0">
                  <a:pos x="282" y="175"/>
                </a:cxn>
                <a:cxn ang="0">
                  <a:pos x="271" y="189"/>
                </a:cxn>
                <a:cxn ang="0">
                  <a:pos x="262" y="196"/>
                </a:cxn>
                <a:cxn ang="0">
                  <a:pos x="245" y="209"/>
                </a:cxn>
                <a:cxn ang="0">
                  <a:pos x="225" y="217"/>
                </a:cxn>
                <a:cxn ang="0">
                  <a:pos x="203" y="221"/>
                </a:cxn>
                <a:cxn ang="0">
                  <a:pos x="112" y="222"/>
                </a:cxn>
                <a:cxn ang="0">
                  <a:pos x="100" y="221"/>
                </a:cxn>
                <a:cxn ang="0">
                  <a:pos x="78" y="217"/>
                </a:cxn>
                <a:cxn ang="0">
                  <a:pos x="58" y="209"/>
                </a:cxn>
                <a:cxn ang="0">
                  <a:pos x="41" y="196"/>
                </a:cxn>
                <a:cxn ang="0">
                  <a:pos x="34" y="189"/>
                </a:cxn>
                <a:cxn ang="0">
                  <a:pos x="20" y="173"/>
                </a:cxn>
                <a:cxn ang="0">
                  <a:pos x="9" y="154"/>
                </a:cxn>
                <a:cxn ang="0">
                  <a:pos x="3" y="13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3" y="89"/>
                </a:cxn>
                <a:cxn ang="0">
                  <a:pos x="9" y="68"/>
                </a:cxn>
                <a:cxn ang="0">
                  <a:pos x="20" y="49"/>
                </a:cxn>
                <a:cxn ang="0">
                  <a:pos x="34" y="32"/>
                </a:cxn>
                <a:cxn ang="0">
                  <a:pos x="41" y="26"/>
                </a:cxn>
                <a:cxn ang="0">
                  <a:pos x="58" y="13"/>
                </a:cxn>
                <a:cxn ang="0">
                  <a:pos x="78" y="5"/>
                </a:cxn>
                <a:cxn ang="0">
                  <a:pos x="100" y="0"/>
                </a:cxn>
                <a:cxn ang="0">
                  <a:pos x="112" y="0"/>
                </a:cxn>
              </a:cxnLst>
              <a:rect l="0" t="0" r="r" b="b"/>
              <a:pathLst>
                <a:path w="292" h="222">
                  <a:moveTo>
                    <a:pt x="112" y="0"/>
                  </a:moveTo>
                  <a:lnTo>
                    <a:pt x="192" y="0"/>
                  </a:lnTo>
                  <a:lnTo>
                    <a:pt x="192" y="0"/>
                  </a:lnTo>
                  <a:lnTo>
                    <a:pt x="203" y="0"/>
                  </a:lnTo>
                  <a:lnTo>
                    <a:pt x="214" y="2"/>
                  </a:lnTo>
                  <a:lnTo>
                    <a:pt x="225" y="5"/>
                  </a:lnTo>
                  <a:lnTo>
                    <a:pt x="235" y="9"/>
                  </a:lnTo>
                  <a:lnTo>
                    <a:pt x="245" y="13"/>
                  </a:lnTo>
                  <a:lnTo>
                    <a:pt x="254" y="18"/>
                  </a:lnTo>
                  <a:lnTo>
                    <a:pt x="262" y="26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7" y="39"/>
                  </a:lnTo>
                  <a:lnTo>
                    <a:pt x="282" y="47"/>
                  </a:lnTo>
                  <a:lnTo>
                    <a:pt x="288" y="56"/>
                  </a:lnTo>
                  <a:lnTo>
                    <a:pt x="29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23" y="58"/>
                  </a:lnTo>
                  <a:lnTo>
                    <a:pt x="213" y="53"/>
                  </a:lnTo>
                  <a:lnTo>
                    <a:pt x="203" y="51"/>
                  </a:lnTo>
                  <a:lnTo>
                    <a:pt x="19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99" y="51"/>
                  </a:lnTo>
                  <a:lnTo>
                    <a:pt x="88" y="54"/>
                  </a:lnTo>
                  <a:lnTo>
                    <a:pt x="77" y="60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1" y="77"/>
                  </a:lnTo>
                  <a:lnTo>
                    <a:pt x="55" y="86"/>
                  </a:lnTo>
                  <a:lnTo>
                    <a:pt x="51" y="99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1" y="124"/>
                  </a:lnTo>
                  <a:lnTo>
                    <a:pt x="55" y="135"/>
                  </a:lnTo>
                  <a:lnTo>
                    <a:pt x="61" y="146"/>
                  </a:lnTo>
                  <a:lnTo>
                    <a:pt x="68" y="154"/>
                  </a:lnTo>
                  <a:lnTo>
                    <a:pt x="68" y="154"/>
                  </a:lnTo>
                  <a:lnTo>
                    <a:pt x="77" y="162"/>
                  </a:lnTo>
                  <a:lnTo>
                    <a:pt x="88" y="168"/>
                  </a:lnTo>
                  <a:lnTo>
                    <a:pt x="99" y="172"/>
                  </a:lnTo>
                  <a:lnTo>
                    <a:pt x="112" y="173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203" y="172"/>
                  </a:lnTo>
                  <a:lnTo>
                    <a:pt x="213" y="169"/>
                  </a:lnTo>
                  <a:lnTo>
                    <a:pt x="223" y="164"/>
                  </a:lnTo>
                  <a:lnTo>
                    <a:pt x="232" y="158"/>
                  </a:lnTo>
                  <a:lnTo>
                    <a:pt x="292" y="158"/>
                  </a:lnTo>
                  <a:lnTo>
                    <a:pt x="292" y="158"/>
                  </a:lnTo>
                  <a:lnTo>
                    <a:pt x="288" y="167"/>
                  </a:lnTo>
                  <a:lnTo>
                    <a:pt x="282" y="175"/>
                  </a:lnTo>
                  <a:lnTo>
                    <a:pt x="277" y="183"/>
                  </a:lnTo>
                  <a:lnTo>
                    <a:pt x="271" y="189"/>
                  </a:lnTo>
                  <a:lnTo>
                    <a:pt x="271" y="189"/>
                  </a:lnTo>
                  <a:lnTo>
                    <a:pt x="262" y="196"/>
                  </a:lnTo>
                  <a:lnTo>
                    <a:pt x="254" y="203"/>
                  </a:lnTo>
                  <a:lnTo>
                    <a:pt x="245" y="209"/>
                  </a:lnTo>
                  <a:lnTo>
                    <a:pt x="235" y="214"/>
                  </a:lnTo>
                  <a:lnTo>
                    <a:pt x="225" y="217"/>
                  </a:lnTo>
                  <a:lnTo>
                    <a:pt x="214" y="220"/>
                  </a:lnTo>
                  <a:lnTo>
                    <a:pt x="203" y="221"/>
                  </a:lnTo>
                  <a:lnTo>
                    <a:pt x="192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00" y="221"/>
                  </a:lnTo>
                  <a:lnTo>
                    <a:pt x="89" y="220"/>
                  </a:lnTo>
                  <a:lnTo>
                    <a:pt x="78" y="217"/>
                  </a:lnTo>
                  <a:lnTo>
                    <a:pt x="68" y="214"/>
                  </a:lnTo>
                  <a:lnTo>
                    <a:pt x="58" y="209"/>
                  </a:lnTo>
                  <a:lnTo>
                    <a:pt x="50" y="203"/>
                  </a:lnTo>
                  <a:lnTo>
                    <a:pt x="41" y="196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6" y="182"/>
                  </a:lnTo>
                  <a:lnTo>
                    <a:pt x="20" y="173"/>
                  </a:lnTo>
                  <a:lnTo>
                    <a:pt x="14" y="164"/>
                  </a:lnTo>
                  <a:lnTo>
                    <a:pt x="9" y="154"/>
                  </a:lnTo>
                  <a:lnTo>
                    <a:pt x="5" y="143"/>
                  </a:lnTo>
                  <a:lnTo>
                    <a:pt x="3" y="133"/>
                  </a:lnTo>
                  <a:lnTo>
                    <a:pt x="2" y="12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0"/>
                  </a:lnTo>
                  <a:lnTo>
                    <a:pt x="3" y="89"/>
                  </a:lnTo>
                  <a:lnTo>
                    <a:pt x="5" y="78"/>
                  </a:lnTo>
                  <a:lnTo>
                    <a:pt x="9" y="68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6" y="41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1" y="26"/>
                  </a:lnTo>
                  <a:lnTo>
                    <a:pt x="50" y="18"/>
                  </a:lnTo>
                  <a:lnTo>
                    <a:pt x="58" y="13"/>
                  </a:lnTo>
                  <a:lnTo>
                    <a:pt x="68" y="9"/>
                  </a:lnTo>
                  <a:lnTo>
                    <a:pt x="78" y="5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1714480" y="4357700"/>
              <a:ext cx="230188" cy="177800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92" y="0"/>
                </a:cxn>
                <a:cxn ang="0">
                  <a:pos x="213" y="5"/>
                </a:cxn>
                <a:cxn ang="0">
                  <a:pos x="234" y="13"/>
                </a:cxn>
                <a:cxn ang="0">
                  <a:pos x="251" y="26"/>
                </a:cxn>
                <a:cxn ang="0">
                  <a:pos x="258" y="32"/>
                </a:cxn>
                <a:cxn ang="0">
                  <a:pos x="272" y="49"/>
                </a:cxn>
                <a:cxn ang="0">
                  <a:pos x="283" y="68"/>
                </a:cxn>
                <a:cxn ang="0">
                  <a:pos x="289" y="89"/>
                </a:cxn>
                <a:cxn ang="0">
                  <a:pos x="292" y="111"/>
                </a:cxn>
                <a:cxn ang="0">
                  <a:pos x="292" y="111"/>
                </a:cxn>
                <a:cxn ang="0">
                  <a:pos x="289" y="133"/>
                </a:cxn>
                <a:cxn ang="0">
                  <a:pos x="283" y="154"/>
                </a:cxn>
                <a:cxn ang="0">
                  <a:pos x="272" y="173"/>
                </a:cxn>
                <a:cxn ang="0">
                  <a:pos x="258" y="189"/>
                </a:cxn>
                <a:cxn ang="0">
                  <a:pos x="251" y="196"/>
                </a:cxn>
                <a:cxn ang="0">
                  <a:pos x="234" y="209"/>
                </a:cxn>
                <a:cxn ang="0">
                  <a:pos x="213" y="217"/>
                </a:cxn>
                <a:cxn ang="0">
                  <a:pos x="192" y="221"/>
                </a:cxn>
                <a:cxn ang="0">
                  <a:pos x="100" y="222"/>
                </a:cxn>
                <a:cxn ang="0">
                  <a:pos x="89" y="221"/>
                </a:cxn>
                <a:cxn ang="0">
                  <a:pos x="67" y="217"/>
                </a:cxn>
                <a:cxn ang="0">
                  <a:pos x="47" y="209"/>
                </a:cxn>
                <a:cxn ang="0">
                  <a:pos x="30" y="196"/>
                </a:cxn>
                <a:cxn ang="0">
                  <a:pos x="21" y="189"/>
                </a:cxn>
                <a:cxn ang="0">
                  <a:pos x="9" y="175"/>
                </a:cxn>
                <a:cxn ang="0">
                  <a:pos x="0" y="158"/>
                </a:cxn>
                <a:cxn ang="0">
                  <a:pos x="61" y="158"/>
                </a:cxn>
                <a:cxn ang="0">
                  <a:pos x="79" y="169"/>
                </a:cxn>
                <a:cxn ang="0">
                  <a:pos x="100" y="173"/>
                </a:cxn>
                <a:cxn ang="0">
                  <a:pos x="181" y="173"/>
                </a:cxn>
                <a:cxn ang="0">
                  <a:pos x="204" y="168"/>
                </a:cxn>
                <a:cxn ang="0">
                  <a:pos x="224" y="154"/>
                </a:cxn>
                <a:cxn ang="0">
                  <a:pos x="231" y="146"/>
                </a:cxn>
                <a:cxn ang="0">
                  <a:pos x="241" y="124"/>
                </a:cxn>
                <a:cxn ang="0">
                  <a:pos x="242" y="111"/>
                </a:cxn>
                <a:cxn ang="0">
                  <a:pos x="241" y="99"/>
                </a:cxn>
                <a:cxn ang="0">
                  <a:pos x="231" y="77"/>
                </a:cxn>
                <a:cxn ang="0">
                  <a:pos x="224" y="68"/>
                </a:cxn>
                <a:cxn ang="0">
                  <a:pos x="204" y="54"/>
                </a:cxn>
                <a:cxn ang="0">
                  <a:pos x="181" y="49"/>
                </a:cxn>
                <a:cxn ang="0">
                  <a:pos x="100" y="49"/>
                </a:cxn>
                <a:cxn ang="0">
                  <a:pos x="79" y="53"/>
                </a:cxn>
                <a:cxn ang="0">
                  <a:pos x="61" y="63"/>
                </a:cxn>
                <a:cxn ang="0">
                  <a:pos x="0" y="63"/>
                </a:cxn>
                <a:cxn ang="0">
                  <a:pos x="9" y="47"/>
                </a:cxn>
                <a:cxn ang="0">
                  <a:pos x="21" y="32"/>
                </a:cxn>
                <a:cxn ang="0">
                  <a:pos x="30" y="26"/>
                </a:cxn>
                <a:cxn ang="0">
                  <a:pos x="47" y="13"/>
                </a:cxn>
                <a:cxn ang="0">
                  <a:pos x="67" y="5"/>
                </a:cxn>
                <a:cxn ang="0">
                  <a:pos x="89" y="0"/>
                </a:cxn>
                <a:cxn ang="0">
                  <a:pos x="100" y="0"/>
                </a:cxn>
              </a:cxnLst>
              <a:rect l="0" t="0" r="r" b="b"/>
              <a:pathLst>
                <a:path w="292" h="222">
                  <a:moveTo>
                    <a:pt x="100" y="0"/>
                  </a:moveTo>
                  <a:lnTo>
                    <a:pt x="181" y="0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3" y="2"/>
                  </a:lnTo>
                  <a:lnTo>
                    <a:pt x="213" y="5"/>
                  </a:lnTo>
                  <a:lnTo>
                    <a:pt x="224" y="9"/>
                  </a:lnTo>
                  <a:lnTo>
                    <a:pt x="234" y="13"/>
                  </a:lnTo>
                  <a:lnTo>
                    <a:pt x="242" y="18"/>
                  </a:lnTo>
                  <a:lnTo>
                    <a:pt x="251" y="26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66" y="41"/>
                  </a:lnTo>
                  <a:lnTo>
                    <a:pt x="272" y="49"/>
                  </a:lnTo>
                  <a:lnTo>
                    <a:pt x="278" y="58"/>
                  </a:lnTo>
                  <a:lnTo>
                    <a:pt x="283" y="68"/>
                  </a:lnTo>
                  <a:lnTo>
                    <a:pt x="287" y="78"/>
                  </a:lnTo>
                  <a:lnTo>
                    <a:pt x="289" y="89"/>
                  </a:lnTo>
                  <a:lnTo>
                    <a:pt x="291" y="100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1" y="122"/>
                  </a:lnTo>
                  <a:lnTo>
                    <a:pt x="289" y="133"/>
                  </a:lnTo>
                  <a:lnTo>
                    <a:pt x="287" y="143"/>
                  </a:lnTo>
                  <a:lnTo>
                    <a:pt x="283" y="154"/>
                  </a:lnTo>
                  <a:lnTo>
                    <a:pt x="278" y="164"/>
                  </a:lnTo>
                  <a:lnTo>
                    <a:pt x="272" y="173"/>
                  </a:lnTo>
                  <a:lnTo>
                    <a:pt x="266" y="182"/>
                  </a:lnTo>
                  <a:lnTo>
                    <a:pt x="258" y="189"/>
                  </a:lnTo>
                  <a:lnTo>
                    <a:pt x="258" y="189"/>
                  </a:lnTo>
                  <a:lnTo>
                    <a:pt x="251" y="196"/>
                  </a:lnTo>
                  <a:lnTo>
                    <a:pt x="242" y="203"/>
                  </a:lnTo>
                  <a:lnTo>
                    <a:pt x="234" y="209"/>
                  </a:lnTo>
                  <a:lnTo>
                    <a:pt x="224" y="214"/>
                  </a:lnTo>
                  <a:lnTo>
                    <a:pt x="213" y="217"/>
                  </a:lnTo>
                  <a:lnTo>
                    <a:pt x="203" y="220"/>
                  </a:lnTo>
                  <a:lnTo>
                    <a:pt x="192" y="221"/>
                  </a:lnTo>
                  <a:lnTo>
                    <a:pt x="181" y="222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89" y="221"/>
                  </a:lnTo>
                  <a:lnTo>
                    <a:pt x="78" y="220"/>
                  </a:lnTo>
                  <a:lnTo>
                    <a:pt x="67" y="217"/>
                  </a:lnTo>
                  <a:lnTo>
                    <a:pt x="57" y="214"/>
                  </a:lnTo>
                  <a:lnTo>
                    <a:pt x="47" y="209"/>
                  </a:lnTo>
                  <a:lnTo>
                    <a:pt x="38" y="203"/>
                  </a:lnTo>
                  <a:lnTo>
                    <a:pt x="30" y="196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15" y="183"/>
                  </a:lnTo>
                  <a:lnTo>
                    <a:pt x="9" y="175"/>
                  </a:lnTo>
                  <a:lnTo>
                    <a:pt x="4" y="167"/>
                  </a:lnTo>
                  <a:lnTo>
                    <a:pt x="0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69" y="164"/>
                  </a:lnTo>
                  <a:lnTo>
                    <a:pt x="79" y="169"/>
                  </a:lnTo>
                  <a:lnTo>
                    <a:pt x="89" y="172"/>
                  </a:lnTo>
                  <a:lnTo>
                    <a:pt x="100" y="173"/>
                  </a:lnTo>
                  <a:lnTo>
                    <a:pt x="181" y="173"/>
                  </a:lnTo>
                  <a:lnTo>
                    <a:pt x="181" y="173"/>
                  </a:lnTo>
                  <a:lnTo>
                    <a:pt x="193" y="172"/>
                  </a:lnTo>
                  <a:lnTo>
                    <a:pt x="204" y="168"/>
                  </a:lnTo>
                  <a:lnTo>
                    <a:pt x="215" y="162"/>
                  </a:lnTo>
                  <a:lnTo>
                    <a:pt x="224" y="154"/>
                  </a:lnTo>
                  <a:lnTo>
                    <a:pt x="224" y="154"/>
                  </a:lnTo>
                  <a:lnTo>
                    <a:pt x="231" y="146"/>
                  </a:lnTo>
                  <a:lnTo>
                    <a:pt x="237" y="135"/>
                  </a:lnTo>
                  <a:lnTo>
                    <a:pt x="241" y="124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1" y="99"/>
                  </a:lnTo>
                  <a:lnTo>
                    <a:pt x="237" y="86"/>
                  </a:lnTo>
                  <a:lnTo>
                    <a:pt x="231" y="7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15" y="60"/>
                  </a:lnTo>
                  <a:lnTo>
                    <a:pt x="204" y="54"/>
                  </a:lnTo>
                  <a:lnTo>
                    <a:pt x="193" y="51"/>
                  </a:lnTo>
                  <a:lnTo>
                    <a:pt x="181" y="4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89" y="51"/>
                  </a:lnTo>
                  <a:lnTo>
                    <a:pt x="79" y="53"/>
                  </a:lnTo>
                  <a:lnTo>
                    <a:pt x="69" y="58"/>
                  </a:lnTo>
                  <a:lnTo>
                    <a:pt x="61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56"/>
                  </a:lnTo>
                  <a:lnTo>
                    <a:pt x="9" y="47"/>
                  </a:lnTo>
                  <a:lnTo>
                    <a:pt x="15" y="3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30" y="26"/>
                  </a:lnTo>
                  <a:lnTo>
                    <a:pt x="38" y="18"/>
                  </a:lnTo>
                  <a:lnTo>
                    <a:pt x="47" y="13"/>
                  </a:lnTo>
                  <a:lnTo>
                    <a:pt x="57" y="9"/>
                  </a:lnTo>
                  <a:lnTo>
                    <a:pt x="67" y="5"/>
                  </a:lnTo>
                  <a:lnTo>
                    <a:pt x="78" y="2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1601767" y="4427550"/>
              <a:ext cx="195263" cy="3651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24" y="0"/>
                </a:cxn>
                <a:cxn ang="0">
                  <a:pos x="224" y="0"/>
                </a:cxn>
                <a:cxn ang="0">
                  <a:pos x="229" y="1"/>
                </a:cxn>
                <a:cxn ang="0">
                  <a:pos x="233" y="2"/>
                </a:cxn>
                <a:cxn ang="0">
                  <a:pos x="236" y="5"/>
                </a:cxn>
                <a:cxn ang="0">
                  <a:pos x="240" y="7"/>
                </a:cxn>
                <a:cxn ang="0">
                  <a:pos x="242" y="11"/>
                </a:cxn>
                <a:cxn ang="0">
                  <a:pos x="245" y="14"/>
                </a:cxn>
                <a:cxn ang="0">
                  <a:pos x="246" y="18"/>
                </a:cxn>
                <a:cxn ang="0">
                  <a:pos x="246" y="23"/>
                </a:cxn>
                <a:cxn ang="0">
                  <a:pos x="246" y="23"/>
                </a:cxn>
                <a:cxn ang="0">
                  <a:pos x="246" y="23"/>
                </a:cxn>
                <a:cxn ang="0">
                  <a:pos x="246" y="28"/>
                </a:cxn>
                <a:cxn ang="0">
                  <a:pos x="245" y="32"/>
                </a:cxn>
                <a:cxn ang="0">
                  <a:pos x="242" y="36"/>
                </a:cxn>
                <a:cxn ang="0">
                  <a:pos x="240" y="39"/>
                </a:cxn>
                <a:cxn ang="0">
                  <a:pos x="236" y="42"/>
                </a:cxn>
                <a:cxn ang="0">
                  <a:pos x="233" y="44"/>
                </a:cxn>
                <a:cxn ang="0">
                  <a:pos x="229" y="45"/>
                </a:cxn>
                <a:cxn ang="0">
                  <a:pos x="224" y="45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9" y="45"/>
                </a:cxn>
                <a:cxn ang="0">
                  <a:pos x="14" y="44"/>
                </a:cxn>
                <a:cxn ang="0">
                  <a:pos x="10" y="42"/>
                </a:cxn>
                <a:cxn ang="0">
                  <a:pos x="6" y="39"/>
                </a:cxn>
                <a:cxn ang="0">
                  <a:pos x="4" y="36"/>
                </a:cxn>
                <a:cxn ang="0">
                  <a:pos x="3" y="32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3" y="14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0" y="5"/>
                </a:cxn>
                <a:cxn ang="0">
                  <a:pos x="14" y="2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6" h="45">
                  <a:moveTo>
                    <a:pt x="24" y="0"/>
                  </a:moveTo>
                  <a:lnTo>
                    <a:pt x="224" y="0"/>
                  </a:lnTo>
                  <a:lnTo>
                    <a:pt x="224" y="0"/>
                  </a:lnTo>
                  <a:lnTo>
                    <a:pt x="229" y="1"/>
                  </a:lnTo>
                  <a:lnTo>
                    <a:pt x="233" y="2"/>
                  </a:lnTo>
                  <a:lnTo>
                    <a:pt x="236" y="5"/>
                  </a:lnTo>
                  <a:lnTo>
                    <a:pt x="240" y="7"/>
                  </a:lnTo>
                  <a:lnTo>
                    <a:pt x="242" y="11"/>
                  </a:lnTo>
                  <a:lnTo>
                    <a:pt x="245" y="14"/>
                  </a:lnTo>
                  <a:lnTo>
                    <a:pt x="246" y="18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8"/>
                  </a:lnTo>
                  <a:lnTo>
                    <a:pt x="245" y="32"/>
                  </a:lnTo>
                  <a:lnTo>
                    <a:pt x="242" y="36"/>
                  </a:lnTo>
                  <a:lnTo>
                    <a:pt x="240" y="39"/>
                  </a:lnTo>
                  <a:lnTo>
                    <a:pt x="236" y="42"/>
                  </a:lnTo>
                  <a:lnTo>
                    <a:pt x="233" y="44"/>
                  </a:lnTo>
                  <a:lnTo>
                    <a:pt x="229" y="45"/>
                  </a:lnTo>
                  <a:lnTo>
                    <a:pt x="2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9" y="45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5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94" name="Group 127"/>
          <p:cNvGrpSpPr/>
          <p:nvPr/>
        </p:nvGrpSpPr>
        <p:grpSpPr>
          <a:xfrm>
            <a:off x="9572388" y="3911802"/>
            <a:ext cx="657499" cy="433947"/>
            <a:chOff x="2141517" y="2373325"/>
            <a:chExt cx="476251" cy="314325"/>
          </a:xfrm>
          <a:solidFill>
            <a:schemeClr val="tx2"/>
          </a:solidFill>
        </p:grpSpPr>
        <p:sp>
          <p:nvSpPr>
            <p:cNvPr id="95" name="Rectangle 22"/>
            <p:cNvSpPr>
              <a:spLocks noChangeArrowheads="1"/>
            </p:cNvSpPr>
            <p:nvPr/>
          </p:nvSpPr>
          <p:spPr bwMode="auto">
            <a:xfrm>
              <a:off x="2200255" y="2678125"/>
              <a:ext cx="387350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6" name="Rectangle 23"/>
            <p:cNvSpPr>
              <a:spLocks noChangeArrowheads="1"/>
            </p:cNvSpPr>
            <p:nvPr/>
          </p:nvSpPr>
          <p:spPr bwMode="auto">
            <a:xfrm>
              <a:off x="2517755" y="2468575"/>
              <a:ext cx="69850" cy="2095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7" name="Rectangle 24"/>
            <p:cNvSpPr>
              <a:spLocks noChangeArrowheads="1"/>
            </p:cNvSpPr>
            <p:nvPr/>
          </p:nvSpPr>
          <p:spPr bwMode="auto">
            <a:xfrm>
              <a:off x="2438380" y="2547950"/>
              <a:ext cx="69850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8" name="Rectangle 25"/>
            <p:cNvSpPr>
              <a:spLocks noChangeArrowheads="1"/>
            </p:cNvSpPr>
            <p:nvPr/>
          </p:nvSpPr>
          <p:spPr bwMode="auto">
            <a:xfrm>
              <a:off x="2359005" y="2592400"/>
              <a:ext cx="69850" cy="857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99" name="Rectangle 26"/>
            <p:cNvSpPr>
              <a:spLocks noChangeArrowheads="1"/>
            </p:cNvSpPr>
            <p:nvPr/>
          </p:nvSpPr>
          <p:spPr bwMode="auto">
            <a:xfrm>
              <a:off x="2279630" y="2551125"/>
              <a:ext cx="69850" cy="127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0" name="Rectangle 27"/>
            <p:cNvSpPr>
              <a:spLocks noChangeArrowheads="1"/>
            </p:cNvSpPr>
            <p:nvPr/>
          </p:nvSpPr>
          <p:spPr bwMode="auto">
            <a:xfrm>
              <a:off x="2200255" y="2587637"/>
              <a:ext cx="68263" cy="904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1" name="Freeform 28"/>
            <p:cNvSpPr>
              <a:spLocks/>
            </p:cNvSpPr>
            <p:nvPr/>
          </p:nvSpPr>
          <p:spPr bwMode="auto">
            <a:xfrm>
              <a:off x="2141517" y="2559062"/>
              <a:ext cx="36513" cy="3810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2" y="1"/>
                </a:cxn>
                <a:cxn ang="0">
                  <a:pos x="36" y="3"/>
                </a:cxn>
                <a:cxn ang="0">
                  <a:pos x="40" y="7"/>
                </a:cxn>
                <a:cxn ang="0">
                  <a:pos x="42" y="10"/>
                </a:cxn>
                <a:cxn ang="0">
                  <a:pos x="45" y="15"/>
                </a:cxn>
                <a:cxn ang="0">
                  <a:pos x="46" y="1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6" y="28"/>
                </a:cxn>
                <a:cxn ang="0">
                  <a:pos x="45" y="32"/>
                </a:cxn>
                <a:cxn ang="0">
                  <a:pos x="42" y="36"/>
                </a:cxn>
                <a:cxn ang="0">
                  <a:pos x="40" y="39"/>
                </a:cxn>
                <a:cxn ang="0">
                  <a:pos x="36" y="43"/>
                </a:cxn>
                <a:cxn ang="0">
                  <a:pos x="32" y="44"/>
                </a:cxn>
                <a:cxn ang="0">
                  <a:pos x="27" y="45"/>
                </a:cxn>
                <a:cxn ang="0">
                  <a:pos x="22" y="47"/>
                </a:cxn>
                <a:cxn ang="0">
                  <a:pos x="22" y="47"/>
                </a:cxn>
                <a:cxn ang="0">
                  <a:pos x="19" y="45"/>
                </a:cxn>
                <a:cxn ang="0">
                  <a:pos x="14" y="44"/>
                </a:cxn>
                <a:cxn ang="0">
                  <a:pos x="10" y="43"/>
                </a:cxn>
                <a:cxn ang="0">
                  <a:pos x="6" y="39"/>
                </a:cxn>
                <a:cxn ang="0">
                  <a:pos x="4" y="36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1" y="15"/>
                </a:cxn>
                <a:cxn ang="0">
                  <a:pos x="4" y="10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46" h="47">
                  <a:moveTo>
                    <a:pt x="22" y="0"/>
                  </a:moveTo>
                  <a:lnTo>
                    <a:pt x="22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5" y="15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8"/>
                  </a:lnTo>
                  <a:lnTo>
                    <a:pt x="45" y="32"/>
                  </a:lnTo>
                  <a:lnTo>
                    <a:pt x="42" y="36"/>
                  </a:lnTo>
                  <a:lnTo>
                    <a:pt x="40" y="39"/>
                  </a:lnTo>
                  <a:lnTo>
                    <a:pt x="36" y="43"/>
                  </a:lnTo>
                  <a:lnTo>
                    <a:pt x="32" y="44"/>
                  </a:lnTo>
                  <a:lnTo>
                    <a:pt x="27" y="45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4" y="44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0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2" name="Freeform 29"/>
            <p:cNvSpPr>
              <a:spLocks/>
            </p:cNvSpPr>
            <p:nvPr/>
          </p:nvSpPr>
          <p:spPr bwMode="auto">
            <a:xfrm>
              <a:off x="2568555" y="2373325"/>
              <a:ext cx="49213" cy="47625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1"/>
                </a:cxn>
                <a:cxn ang="0">
                  <a:pos x="22" y="29"/>
                </a:cxn>
                <a:cxn ang="0">
                  <a:pos x="43" y="59"/>
                </a:cxn>
                <a:cxn ang="0">
                  <a:pos x="62" y="0"/>
                </a:cxn>
              </a:cxnLst>
              <a:rect l="0" t="0" r="r" b="b"/>
              <a:pathLst>
                <a:path w="62" h="59">
                  <a:moveTo>
                    <a:pt x="62" y="0"/>
                  </a:moveTo>
                  <a:lnTo>
                    <a:pt x="0" y="1"/>
                  </a:lnTo>
                  <a:lnTo>
                    <a:pt x="22" y="29"/>
                  </a:lnTo>
                  <a:lnTo>
                    <a:pt x="43" y="59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3" name="Freeform 30"/>
            <p:cNvSpPr>
              <a:spLocks/>
            </p:cNvSpPr>
            <p:nvPr/>
          </p:nvSpPr>
          <p:spPr bwMode="auto">
            <a:xfrm>
              <a:off x="2176442" y="2397137"/>
              <a:ext cx="404813" cy="169863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176" y="73"/>
                </a:cxn>
                <a:cxn ang="0">
                  <a:pos x="182" y="70"/>
                </a:cxn>
                <a:cxn ang="0">
                  <a:pos x="186" y="75"/>
                </a:cxn>
                <a:cxn ang="0">
                  <a:pos x="270" y="174"/>
                </a:cxn>
                <a:cxn ang="0">
                  <a:pos x="502" y="0"/>
                </a:cxn>
                <a:cxn ang="0">
                  <a:pos x="507" y="7"/>
                </a:cxn>
                <a:cxn ang="0">
                  <a:pos x="511" y="12"/>
                </a:cxn>
                <a:cxn ang="0">
                  <a:pos x="274" y="190"/>
                </a:cxn>
                <a:cxn ang="0">
                  <a:pos x="268" y="193"/>
                </a:cxn>
                <a:cxn ang="0">
                  <a:pos x="263" y="188"/>
                </a:cxn>
                <a:cxn ang="0">
                  <a:pos x="180" y="89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5" y="209"/>
                </a:cxn>
                <a:cxn ang="0">
                  <a:pos x="0" y="204"/>
                </a:cxn>
                <a:cxn ang="0">
                  <a:pos x="0" y="204"/>
                </a:cxn>
              </a:cxnLst>
              <a:rect l="0" t="0" r="r" b="b"/>
              <a:pathLst>
                <a:path w="511" h="216">
                  <a:moveTo>
                    <a:pt x="0" y="204"/>
                  </a:moveTo>
                  <a:lnTo>
                    <a:pt x="176" y="73"/>
                  </a:lnTo>
                  <a:lnTo>
                    <a:pt x="182" y="70"/>
                  </a:lnTo>
                  <a:lnTo>
                    <a:pt x="186" y="75"/>
                  </a:lnTo>
                  <a:lnTo>
                    <a:pt x="270" y="174"/>
                  </a:lnTo>
                  <a:lnTo>
                    <a:pt x="502" y="0"/>
                  </a:lnTo>
                  <a:lnTo>
                    <a:pt x="507" y="7"/>
                  </a:lnTo>
                  <a:lnTo>
                    <a:pt x="511" y="12"/>
                  </a:lnTo>
                  <a:lnTo>
                    <a:pt x="274" y="190"/>
                  </a:lnTo>
                  <a:lnTo>
                    <a:pt x="268" y="193"/>
                  </a:lnTo>
                  <a:lnTo>
                    <a:pt x="263" y="188"/>
                  </a:lnTo>
                  <a:lnTo>
                    <a:pt x="180" y="8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5" y="209"/>
                  </a:lnTo>
                  <a:lnTo>
                    <a:pt x="0" y="204"/>
                  </a:lnTo>
                  <a:lnTo>
                    <a:pt x="0" y="2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104" name="Group 137"/>
          <p:cNvGrpSpPr/>
          <p:nvPr/>
        </p:nvGrpSpPr>
        <p:grpSpPr>
          <a:xfrm>
            <a:off x="11031433" y="1778117"/>
            <a:ext cx="289296" cy="624619"/>
            <a:chOff x="3328967" y="3373450"/>
            <a:chExt cx="209550" cy="452438"/>
          </a:xfrm>
          <a:solidFill>
            <a:schemeClr val="tx2"/>
          </a:solidFill>
        </p:grpSpPr>
        <p:sp>
          <p:nvSpPr>
            <p:cNvPr id="105" name="Freeform 31"/>
            <p:cNvSpPr>
              <a:spLocks/>
            </p:cNvSpPr>
            <p:nvPr/>
          </p:nvSpPr>
          <p:spPr bwMode="auto">
            <a:xfrm>
              <a:off x="3328967" y="3373450"/>
              <a:ext cx="209550" cy="211138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160" y="4"/>
                </a:cxn>
                <a:cxn ang="0">
                  <a:pos x="184" y="11"/>
                </a:cxn>
                <a:cxn ang="0">
                  <a:pos x="208" y="23"/>
                </a:cxn>
                <a:cxn ang="0">
                  <a:pos x="226" y="39"/>
                </a:cxn>
                <a:cxn ang="0">
                  <a:pos x="244" y="59"/>
                </a:cxn>
                <a:cxn ang="0">
                  <a:pos x="256" y="81"/>
                </a:cxn>
                <a:cxn ang="0">
                  <a:pos x="263" y="106"/>
                </a:cxn>
                <a:cxn ang="0">
                  <a:pos x="266" y="133"/>
                </a:cxn>
                <a:cxn ang="0">
                  <a:pos x="265" y="147"/>
                </a:cxn>
                <a:cxn ang="0">
                  <a:pos x="260" y="173"/>
                </a:cxn>
                <a:cxn ang="0">
                  <a:pos x="250" y="196"/>
                </a:cxn>
                <a:cxn ang="0">
                  <a:pos x="235" y="217"/>
                </a:cxn>
                <a:cxn ang="0">
                  <a:pos x="218" y="236"/>
                </a:cxn>
                <a:cxn ang="0">
                  <a:pos x="197" y="250"/>
                </a:cxn>
                <a:cxn ang="0">
                  <a:pos x="172" y="261"/>
                </a:cxn>
                <a:cxn ang="0">
                  <a:pos x="146" y="266"/>
                </a:cxn>
                <a:cxn ang="0">
                  <a:pos x="134" y="266"/>
                </a:cxn>
                <a:cxn ang="0">
                  <a:pos x="106" y="263"/>
                </a:cxn>
                <a:cxn ang="0">
                  <a:pos x="82" y="256"/>
                </a:cxn>
                <a:cxn ang="0">
                  <a:pos x="58" y="243"/>
                </a:cxn>
                <a:cxn ang="0">
                  <a:pos x="40" y="227"/>
                </a:cxn>
                <a:cxn ang="0">
                  <a:pos x="22" y="208"/>
                </a:cxn>
                <a:cxn ang="0">
                  <a:pos x="10" y="185"/>
                </a:cxn>
                <a:cxn ang="0">
                  <a:pos x="3" y="161"/>
                </a:cxn>
                <a:cxn ang="0">
                  <a:pos x="0" y="133"/>
                </a:cxn>
                <a:cxn ang="0">
                  <a:pos x="1" y="120"/>
                </a:cxn>
                <a:cxn ang="0">
                  <a:pos x="6" y="94"/>
                </a:cxn>
                <a:cxn ang="0">
                  <a:pos x="16" y="70"/>
                </a:cxn>
                <a:cxn ang="0">
                  <a:pos x="31" y="49"/>
                </a:cxn>
                <a:cxn ang="0">
                  <a:pos x="48" y="31"/>
                </a:cxn>
                <a:cxn ang="0">
                  <a:pos x="69" y="16"/>
                </a:cxn>
                <a:cxn ang="0">
                  <a:pos x="94" y="6"/>
                </a:cxn>
                <a:cxn ang="0">
                  <a:pos x="120" y="1"/>
                </a:cxn>
                <a:cxn ang="0">
                  <a:pos x="134" y="0"/>
                </a:cxn>
              </a:cxnLst>
              <a:rect l="0" t="0" r="r" b="b"/>
              <a:pathLst>
                <a:path w="266" h="266">
                  <a:moveTo>
                    <a:pt x="134" y="0"/>
                  </a:moveTo>
                  <a:lnTo>
                    <a:pt x="134" y="0"/>
                  </a:lnTo>
                  <a:lnTo>
                    <a:pt x="146" y="1"/>
                  </a:lnTo>
                  <a:lnTo>
                    <a:pt x="160" y="4"/>
                  </a:lnTo>
                  <a:lnTo>
                    <a:pt x="172" y="6"/>
                  </a:lnTo>
                  <a:lnTo>
                    <a:pt x="184" y="11"/>
                  </a:lnTo>
                  <a:lnTo>
                    <a:pt x="197" y="16"/>
                  </a:lnTo>
                  <a:lnTo>
                    <a:pt x="208" y="23"/>
                  </a:lnTo>
                  <a:lnTo>
                    <a:pt x="218" y="31"/>
                  </a:lnTo>
                  <a:lnTo>
                    <a:pt x="226" y="39"/>
                  </a:lnTo>
                  <a:lnTo>
                    <a:pt x="235" y="49"/>
                  </a:lnTo>
                  <a:lnTo>
                    <a:pt x="244" y="59"/>
                  </a:lnTo>
                  <a:lnTo>
                    <a:pt x="250" y="70"/>
                  </a:lnTo>
                  <a:lnTo>
                    <a:pt x="256" y="81"/>
                  </a:lnTo>
                  <a:lnTo>
                    <a:pt x="260" y="94"/>
                  </a:lnTo>
                  <a:lnTo>
                    <a:pt x="263" y="106"/>
                  </a:lnTo>
                  <a:lnTo>
                    <a:pt x="265" y="120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47"/>
                  </a:lnTo>
                  <a:lnTo>
                    <a:pt x="263" y="161"/>
                  </a:lnTo>
                  <a:lnTo>
                    <a:pt x="260" y="173"/>
                  </a:lnTo>
                  <a:lnTo>
                    <a:pt x="256" y="185"/>
                  </a:lnTo>
                  <a:lnTo>
                    <a:pt x="250" y="196"/>
                  </a:lnTo>
                  <a:lnTo>
                    <a:pt x="244" y="208"/>
                  </a:lnTo>
                  <a:lnTo>
                    <a:pt x="235" y="217"/>
                  </a:lnTo>
                  <a:lnTo>
                    <a:pt x="226" y="227"/>
                  </a:lnTo>
                  <a:lnTo>
                    <a:pt x="218" y="236"/>
                  </a:lnTo>
                  <a:lnTo>
                    <a:pt x="208" y="243"/>
                  </a:lnTo>
                  <a:lnTo>
                    <a:pt x="197" y="250"/>
                  </a:lnTo>
                  <a:lnTo>
                    <a:pt x="184" y="256"/>
                  </a:lnTo>
                  <a:lnTo>
                    <a:pt x="172" y="261"/>
                  </a:lnTo>
                  <a:lnTo>
                    <a:pt x="160" y="263"/>
                  </a:lnTo>
                  <a:lnTo>
                    <a:pt x="146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20" y="266"/>
                  </a:lnTo>
                  <a:lnTo>
                    <a:pt x="106" y="263"/>
                  </a:lnTo>
                  <a:lnTo>
                    <a:pt x="94" y="261"/>
                  </a:lnTo>
                  <a:lnTo>
                    <a:pt x="82" y="256"/>
                  </a:lnTo>
                  <a:lnTo>
                    <a:pt x="69" y="250"/>
                  </a:lnTo>
                  <a:lnTo>
                    <a:pt x="58" y="243"/>
                  </a:lnTo>
                  <a:lnTo>
                    <a:pt x="48" y="236"/>
                  </a:lnTo>
                  <a:lnTo>
                    <a:pt x="40" y="227"/>
                  </a:lnTo>
                  <a:lnTo>
                    <a:pt x="31" y="217"/>
                  </a:lnTo>
                  <a:lnTo>
                    <a:pt x="22" y="208"/>
                  </a:lnTo>
                  <a:lnTo>
                    <a:pt x="16" y="196"/>
                  </a:lnTo>
                  <a:lnTo>
                    <a:pt x="10" y="185"/>
                  </a:lnTo>
                  <a:lnTo>
                    <a:pt x="6" y="173"/>
                  </a:lnTo>
                  <a:lnTo>
                    <a:pt x="3" y="161"/>
                  </a:lnTo>
                  <a:lnTo>
                    <a:pt x="1" y="147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20"/>
                  </a:lnTo>
                  <a:lnTo>
                    <a:pt x="3" y="106"/>
                  </a:lnTo>
                  <a:lnTo>
                    <a:pt x="6" y="94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2" y="59"/>
                  </a:lnTo>
                  <a:lnTo>
                    <a:pt x="31" y="49"/>
                  </a:lnTo>
                  <a:lnTo>
                    <a:pt x="40" y="39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2" y="11"/>
                  </a:lnTo>
                  <a:lnTo>
                    <a:pt x="94" y="6"/>
                  </a:lnTo>
                  <a:lnTo>
                    <a:pt x="106" y="4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00405" y="3563950"/>
              <a:ext cx="66675" cy="26193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2" y="288"/>
                </a:cxn>
                <a:cxn ang="0">
                  <a:pos x="82" y="288"/>
                </a:cxn>
                <a:cxn ang="0">
                  <a:pos x="81" y="296"/>
                </a:cxn>
                <a:cxn ang="0">
                  <a:pos x="79" y="304"/>
                </a:cxn>
                <a:cxn ang="0">
                  <a:pos x="75" y="311"/>
                </a:cxn>
                <a:cxn ang="0">
                  <a:pos x="70" y="316"/>
                </a:cxn>
                <a:cxn ang="0">
                  <a:pos x="64" y="322"/>
                </a:cxn>
                <a:cxn ang="0">
                  <a:pos x="56" y="326"/>
                </a:cxn>
                <a:cxn ang="0">
                  <a:pos x="49" y="329"/>
                </a:cxn>
                <a:cxn ang="0">
                  <a:pos x="42" y="329"/>
                </a:cxn>
                <a:cxn ang="0">
                  <a:pos x="42" y="329"/>
                </a:cxn>
                <a:cxn ang="0">
                  <a:pos x="42" y="329"/>
                </a:cxn>
                <a:cxn ang="0">
                  <a:pos x="33" y="329"/>
                </a:cxn>
                <a:cxn ang="0">
                  <a:pos x="26" y="326"/>
                </a:cxn>
                <a:cxn ang="0">
                  <a:pos x="18" y="322"/>
                </a:cxn>
                <a:cxn ang="0">
                  <a:pos x="12" y="316"/>
                </a:cxn>
                <a:cxn ang="0">
                  <a:pos x="7" y="311"/>
                </a:cxn>
                <a:cxn ang="0">
                  <a:pos x="3" y="304"/>
                </a:cxn>
                <a:cxn ang="0">
                  <a:pos x="1" y="296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82" y="0"/>
                </a:cxn>
              </a:cxnLst>
              <a:rect l="0" t="0" r="r" b="b"/>
              <a:pathLst>
                <a:path w="82" h="329">
                  <a:moveTo>
                    <a:pt x="82" y="0"/>
                  </a:moveTo>
                  <a:lnTo>
                    <a:pt x="82" y="288"/>
                  </a:lnTo>
                  <a:lnTo>
                    <a:pt x="82" y="288"/>
                  </a:lnTo>
                  <a:lnTo>
                    <a:pt x="81" y="296"/>
                  </a:lnTo>
                  <a:lnTo>
                    <a:pt x="79" y="304"/>
                  </a:lnTo>
                  <a:lnTo>
                    <a:pt x="75" y="311"/>
                  </a:lnTo>
                  <a:lnTo>
                    <a:pt x="70" y="316"/>
                  </a:lnTo>
                  <a:lnTo>
                    <a:pt x="64" y="322"/>
                  </a:lnTo>
                  <a:lnTo>
                    <a:pt x="56" y="326"/>
                  </a:lnTo>
                  <a:lnTo>
                    <a:pt x="49" y="329"/>
                  </a:lnTo>
                  <a:lnTo>
                    <a:pt x="42" y="329"/>
                  </a:lnTo>
                  <a:lnTo>
                    <a:pt x="42" y="329"/>
                  </a:lnTo>
                  <a:lnTo>
                    <a:pt x="42" y="329"/>
                  </a:lnTo>
                  <a:lnTo>
                    <a:pt x="33" y="329"/>
                  </a:lnTo>
                  <a:lnTo>
                    <a:pt x="26" y="326"/>
                  </a:lnTo>
                  <a:lnTo>
                    <a:pt x="18" y="322"/>
                  </a:lnTo>
                  <a:lnTo>
                    <a:pt x="12" y="316"/>
                  </a:lnTo>
                  <a:lnTo>
                    <a:pt x="7" y="311"/>
                  </a:lnTo>
                  <a:lnTo>
                    <a:pt x="3" y="304"/>
                  </a:lnTo>
                  <a:lnTo>
                    <a:pt x="1" y="296"/>
                  </a:lnTo>
                  <a:lnTo>
                    <a:pt x="0" y="288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7" name="Freeform 33"/>
            <p:cNvSpPr>
              <a:spLocks/>
            </p:cNvSpPr>
            <p:nvPr/>
          </p:nvSpPr>
          <p:spPr bwMode="auto">
            <a:xfrm>
              <a:off x="3375005" y="3421075"/>
              <a:ext cx="117475" cy="11747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83" y="0"/>
                </a:cxn>
                <a:cxn ang="0">
                  <a:pos x="90" y="1"/>
                </a:cxn>
                <a:cxn ang="0">
                  <a:pos x="104" y="5"/>
                </a:cxn>
                <a:cxn ang="0">
                  <a:pos x="116" y="13"/>
                </a:cxn>
                <a:cxn ang="0">
                  <a:pos x="128" y="21"/>
                </a:cxn>
                <a:cxn ang="0">
                  <a:pos x="136" y="32"/>
                </a:cxn>
                <a:cxn ang="0">
                  <a:pos x="144" y="45"/>
                </a:cxn>
                <a:cxn ang="0">
                  <a:pos x="149" y="60"/>
                </a:cxn>
                <a:cxn ang="0">
                  <a:pos x="149" y="67"/>
                </a:cxn>
                <a:cxn ang="0">
                  <a:pos x="150" y="74"/>
                </a:cxn>
                <a:cxn ang="0">
                  <a:pos x="150" y="74"/>
                </a:cxn>
                <a:cxn ang="0">
                  <a:pos x="149" y="82"/>
                </a:cxn>
                <a:cxn ang="0">
                  <a:pos x="149" y="89"/>
                </a:cxn>
                <a:cxn ang="0">
                  <a:pos x="144" y="103"/>
                </a:cxn>
                <a:cxn ang="0">
                  <a:pos x="136" y="116"/>
                </a:cxn>
                <a:cxn ang="0">
                  <a:pos x="128" y="128"/>
                </a:cxn>
                <a:cxn ang="0">
                  <a:pos x="116" y="136"/>
                </a:cxn>
                <a:cxn ang="0">
                  <a:pos x="104" y="142"/>
                </a:cxn>
                <a:cxn ang="0">
                  <a:pos x="90" y="147"/>
                </a:cxn>
                <a:cxn ang="0">
                  <a:pos x="83" y="149"/>
                </a:cxn>
                <a:cxn ang="0">
                  <a:pos x="76" y="149"/>
                </a:cxn>
                <a:cxn ang="0">
                  <a:pos x="76" y="149"/>
                </a:cxn>
                <a:cxn ang="0">
                  <a:pos x="67" y="149"/>
                </a:cxn>
                <a:cxn ang="0">
                  <a:pos x="60" y="147"/>
                </a:cxn>
                <a:cxn ang="0">
                  <a:pos x="46" y="142"/>
                </a:cxn>
                <a:cxn ang="0">
                  <a:pos x="34" y="136"/>
                </a:cxn>
                <a:cxn ang="0">
                  <a:pos x="22" y="128"/>
                </a:cxn>
                <a:cxn ang="0">
                  <a:pos x="14" y="116"/>
                </a:cxn>
                <a:cxn ang="0">
                  <a:pos x="6" y="103"/>
                </a:cxn>
                <a:cxn ang="0">
                  <a:pos x="1" y="89"/>
                </a:cxn>
                <a:cxn ang="0">
                  <a:pos x="1" y="8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1" y="60"/>
                </a:cxn>
                <a:cxn ang="0">
                  <a:pos x="6" y="45"/>
                </a:cxn>
                <a:cxn ang="0">
                  <a:pos x="14" y="32"/>
                </a:cxn>
                <a:cxn ang="0">
                  <a:pos x="22" y="21"/>
                </a:cxn>
                <a:cxn ang="0">
                  <a:pos x="34" y="13"/>
                </a:cxn>
                <a:cxn ang="0">
                  <a:pos x="46" y="5"/>
                </a:cxn>
                <a:cxn ang="0">
                  <a:pos x="60" y="1"/>
                </a:cxn>
                <a:cxn ang="0">
                  <a:pos x="67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150" h="149">
                  <a:moveTo>
                    <a:pt x="76" y="0"/>
                  </a:moveTo>
                  <a:lnTo>
                    <a:pt x="76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104" y="5"/>
                  </a:lnTo>
                  <a:lnTo>
                    <a:pt x="116" y="13"/>
                  </a:lnTo>
                  <a:lnTo>
                    <a:pt x="128" y="21"/>
                  </a:lnTo>
                  <a:lnTo>
                    <a:pt x="136" y="32"/>
                  </a:lnTo>
                  <a:lnTo>
                    <a:pt x="144" y="45"/>
                  </a:lnTo>
                  <a:lnTo>
                    <a:pt x="149" y="60"/>
                  </a:lnTo>
                  <a:lnTo>
                    <a:pt x="149" y="67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49" y="82"/>
                  </a:lnTo>
                  <a:lnTo>
                    <a:pt x="149" y="89"/>
                  </a:lnTo>
                  <a:lnTo>
                    <a:pt x="144" y="103"/>
                  </a:lnTo>
                  <a:lnTo>
                    <a:pt x="136" y="116"/>
                  </a:lnTo>
                  <a:lnTo>
                    <a:pt x="128" y="128"/>
                  </a:lnTo>
                  <a:lnTo>
                    <a:pt x="116" y="136"/>
                  </a:lnTo>
                  <a:lnTo>
                    <a:pt x="104" y="142"/>
                  </a:lnTo>
                  <a:lnTo>
                    <a:pt x="90" y="147"/>
                  </a:lnTo>
                  <a:lnTo>
                    <a:pt x="83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67" y="149"/>
                  </a:lnTo>
                  <a:lnTo>
                    <a:pt x="60" y="147"/>
                  </a:lnTo>
                  <a:lnTo>
                    <a:pt x="46" y="142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3"/>
                  </a:lnTo>
                  <a:lnTo>
                    <a:pt x="1" y="89"/>
                  </a:lnTo>
                  <a:lnTo>
                    <a:pt x="1" y="8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1" y="60"/>
                  </a:lnTo>
                  <a:lnTo>
                    <a:pt x="6" y="45"/>
                  </a:lnTo>
                  <a:lnTo>
                    <a:pt x="14" y="32"/>
                  </a:lnTo>
                  <a:lnTo>
                    <a:pt x="22" y="21"/>
                  </a:lnTo>
                  <a:lnTo>
                    <a:pt x="34" y="13"/>
                  </a:lnTo>
                  <a:lnTo>
                    <a:pt x="46" y="5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8" name="Freeform 34"/>
            <p:cNvSpPr>
              <a:spLocks/>
            </p:cNvSpPr>
            <p:nvPr/>
          </p:nvSpPr>
          <p:spPr bwMode="auto">
            <a:xfrm>
              <a:off x="3428980" y="3716350"/>
              <a:ext cx="88900" cy="650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93" y="1"/>
                </a:cxn>
                <a:cxn ang="0">
                  <a:pos x="98" y="3"/>
                </a:cxn>
                <a:cxn ang="0">
                  <a:pos x="103" y="5"/>
                </a:cxn>
                <a:cxn ang="0">
                  <a:pos x="107" y="8"/>
                </a:cxn>
                <a:cxn ang="0">
                  <a:pos x="109" y="11"/>
                </a:cxn>
                <a:cxn ang="0">
                  <a:pos x="111" y="16"/>
                </a:cxn>
                <a:cxn ang="0">
                  <a:pos x="113" y="21"/>
                </a:cxn>
                <a:cxn ang="0">
                  <a:pos x="114" y="26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3" y="62"/>
                </a:cxn>
                <a:cxn ang="0">
                  <a:pos x="111" y="67"/>
                </a:cxn>
                <a:cxn ang="0">
                  <a:pos x="109" y="72"/>
                </a:cxn>
                <a:cxn ang="0">
                  <a:pos x="107" y="76"/>
                </a:cxn>
                <a:cxn ang="0">
                  <a:pos x="103" y="78"/>
                </a:cxn>
                <a:cxn ang="0">
                  <a:pos x="98" y="80"/>
                </a:cxn>
                <a:cxn ang="0">
                  <a:pos x="93" y="82"/>
                </a:cxn>
                <a:cxn ang="0">
                  <a:pos x="88" y="83"/>
                </a:cxn>
                <a:cxn ang="0">
                  <a:pos x="25" y="83"/>
                </a:cxn>
                <a:cxn ang="0">
                  <a:pos x="25" y="83"/>
                </a:cxn>
                <a:cxn ang="0">
                  <a:pos x="20" y="82"/>
                </a:cxn>
                <a:cxn ang="0">
                  <a:pos x="15" y="80"/>
                </a:cxn>
                <a:cxn ang="0">
                  <a:pos x="11" y="78"/>
                </a:cxn>
                <a:cxn ang="0">
                  <a:pos x="8" y="76"/>
                </a:cxn>
                <a:cxn ang="0">
                  <a:pos x="4" y="72"/>
                </a:cxn>
                <a:cxn ang="0">
                  <a:pos x="3" y="67"/>
                </a:cxn>
                <a:cxn ang="0">
                  <a:pos x="0" y="62"/>
                </a:cxn>
                <a:cxn ang="0">
                  <a:pos x="0" y="5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3" y="16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15" y="3"/>
                </a:cxn>
                <a:cxn ang="0">
                  <a:pos x="20" y="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114" h="83">
                  <a:moveTo>
                    <a:pt x="25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3" y="1"/>
                  </a:lnTo>
                  <a:lnTo>
                    <a:pt x="98" y="3"/>
                  </a:lnTo>
                  <a:lnTo>
                    <a:pt x="103" y="5"/>
                  </a:lnTo>
                  <a:lnTo>
                    <a:pt x="107" y="8"/>
                  </a:lnTo>
                  <a:lnTo>
                    <a:pt x="109" y="11"/>
                  </a:lnTo>
                  <a:lnTo>
                    <a:pt x="111" y="16"/>
                  </a:lnTo>
                  <a:lnTo>
                    <a:pt x="113" y="21"/>
                  </a:lnTo>
                  <a:lnTo>
                    <a:pt x="114" y="26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3" y="62"/>
                  </a:lnTo>
                  <a:lnTo>
                    <a:pt x="111" y="67"/>
                  </a:lnTo>
                  <a:lnTo>
                    <a:pt x="109" y="72"/>
                  </a:lnTo>
                  <a:lnTo>
                    <a:pt x="107" y="76"/>
                  </a:lnTo>
                  <a:lnTo>
                    <a:pt x="103" y="78"/>
                  </a:lnTo>
                  <a:lnTo>
                    <a:pt x="98" y="80"/>
                  </a:lnTo>
                  <a:lnTo>
                    <a:pt x="93" y="82"/>
                  </a:lnTo>
                  <a:lnTo>
                    <a:pt x="88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0" y="82"/>
                  </a:lnTo>
                  <a:lnTo>
                    <a:pt x="15" y="80"/>
                  </a:lnTo>
                  <a:lnTo>
                    <a:pt x="11" y="78"/>
                  </a:lnTo>
                  <a:lnTo>
                    <a:pt x="8" y="76"/>
                  </a:lnTo>
                  <a:lnTo>
                    <a:pt x="4" y="72"/>
                  </a:lnTo>
                  <a:lnTo>
                    <a:pt x="3" y="67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09" name="Freeform 35"/>
            <p:cNvSpPr>
              <a:spLocks/>
            </p:cNvSpPr>
            <p:nvPr/>
          </p:nvSpPr>
          <p:spPr bwMode="auto">
            <a:xfrm>
              <a:off x="3428980" y="3640150"/>
              <a:ext cx="88900" cy="650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4"/>
                </a:cxn>
                <a:cxn ang="0">
                  <a:pos x="107" y="7"/>
                </a:cxn>
                <a:cxn ang="0">
                  <a:pos x="109" y="11"/>
                </a:cxn>
                <a:cxn ang="0">
                  <a:pos x="111" y="15"/>
                </a:cxn>
                <a:cxn ang="0">
                  <a:pos x="113" y="20"/>
                </a:cxn>
                <a:cxn ang="0">
                  <a:pos x="114" y="25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3" y="62"/>
                </a:cxn>
                <a:cxn ang="0">
                  <a:pos x="111" y="65"/>
                </a:cxn>
                <a:cxn ang="0">
                  <a:pos x="109" y="70"/>
                </a:cxn>
                <a:cxn ang="0">
                  <a:pos x="107" y="74"/>
                </a:cxn>
                <a:cxn ang="0">
                  <a:pos x="103" y="77"/>
                </a:cxn>
                <a:cxn ang="0">
                  <a:pos x="98" y="79"/>
                </a:cxn>
                <a:cxn ang="0">
                  <a:pos x="93" y="80"/>
                </a:cxn>
                <a:cxn ang="0">
                  <a:pos x="88" y="81"/>
                </a:cxn>
                <a:cxn ang="0">
                  <a:pos x="25" y="81"/>
                </a:cxn>
                <a:cxn ang="0">
                  <a:pos x="25" y="81"/>
                </a:cxn>
                <a:cxn ang="0">
                  <a:pos x="20" y="80"/>
                </a:cxn>
                <a:cxn ang="0">
                  <a:pos x="15" y="79"/>
                </a:cxn>
                <a:cxn ang="0">
                  <a:pos x="11" y="77"/>
                </a:cxn>
                <a:cxn ang="0">
                  <a:pos x="8" y="74"/>
                </a:cxn>
                <a:cxn ang="0">
                  <a:pos x="4" y="70"/>
                </a:cxn>
                <a:cxn ang="0">
                  <a:pos x="3" y="65"/>
                </a:cxn>
                <a:cxn ang="0">
                  <a:pos x="0" y="62"/>
                </a:cxn>
                <a:cxn ang="0">
                  <a:pos x="0" y="5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3" y="15"/>
                </a:cxn>
                <a:cxn ang="0">
                  <a:pos x="4" y="11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114" h="81">
                  <a:moveTo>
                    <a:pt x="25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09" y="11"/>
                  </a:lnTo>
                  <a:lnTo>
                    <a:pt x="111" y="15"/>
                  </a:lnTo>
                  <a:lnTo>
                    <a:pt x="113" y="20"/>
                  </a:lnTo>
                  <a:lnTo>
                    <a:pt x="114" y="2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3" y="62"/>
                  </a:lnTo>
                  <a:lnTo>
                    <a:pt x="111" y="65"/>
                  </a:lnTo>
                  <a:lnTo>
                    <a:pt x="109" y="70"/>
                  </a:lnTo>
                  <a:lnTo>
                    <a:pt x="107" y="74"/>
                  </a:lnTo>
                  <a:lnTo>
                    <a:pt x="103" y="77"/>
                  </a:lnTo>
                  <a:lnTo>
                    <a:pt x="98" y="79"/>
                  </a:lnTo>
                  <a:lnTo>
                    <a:pt x="93" y="80"/>
                  </a:lnTo>
                  <a:lnTo>
                    <a:pt x="88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0" y="80"/>
                  </a:lnTo>
                  <a:lnTo>
                    <a:pt x="15" y="79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4" y="70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110" name="Freeform 109"/>
          <p:cNvSpPr>
            <a:spLocks noEditPoints="1"/>
          </p:cNvSpPr>
          <p:nvPr/>
        </p:nvSpPr>
        <p:spPr bwMode="auto">
          <a:xfrm>
            <a:off x="9661544" y="4831730"/>
            <a:ext cx="494168" cy="505211"/>
          </a:xfrm>
          <a:custGeom>
            <a:avLst/>
            <a:gdLst>
              <a:gd name="T0" fmla="*/ 203 w 360"/>
              <a:gd name="T1" fmla="*/ 271 h 368"/>
              <a:gd name="T2" fmla="*/ 261 w 360"/>
              <a:gd name="T3" fmla="*/ 202 h 368"/>
              <a:gd name="T4" fmla="*/ 360 w 360"/>
              <a:gd name="T5" fmla="*/ 51 h 368"/>
              <a:gd name="T6" fmla="*/ 346 w 360"/>
              <a:gd name="T7" fmla="*/ 37 h 368"/>
              <a:gd name="T8" fmla="*/ 277 w 360"/>
              <a:gd name="T9" fmla="*/ 37 h 368"/>
              <a:gd name="T10" fmla="*/ 180 w 360"/>
              <a:gd name="T11" fmla="*/ 0 h 368"/>
              <a:gd name="T12" fmla="*/ 83 w 360"/>
              <a:gd name="T13" fmla="*/ 37 h 368"/>
              <a:gd name="T14" fmla="*/ 14 w 360"/>
              <a:gd name="T15" fmla="*/ 37 h 368"/>
              <a:gd name="T16" fmla="*/ 0 w 360"/>
              <a:gd name="T17" fmla="*/ 51 h 368"/>
              <a:gd name="T18" fmla="*/ 98 w 360"/>
              <a:gd name="T19" fmla="*/ 202 h 368"/>
              <a:gd name="T20" fmla="*/ 156 w 360"/>
              <a:gd name="T21" fmla="*/ 271 h 368"/>
              <a:gd name="T22" fmla="*/ 156 w 360"/>
              <a:gd name="T23" fmla="*/ 297 h 368"/>
              <a:gd name="T24" fmla="*/ 91 w 360"/>
              <a:gd name="T25" fmla="*/ 332 h 368"/>
              <a:gd name="T26" fmla="*/ 180 w 360"/>
              <a:gd name="T27" fmla="*/ 368 h 368"/>
              <a:gd name="T28" fmla="*/ 269 w 360"/>
              <a:gd name="T29" fmla="*/ 332 h 368"/>
              <a:gd name="T30" fmla="*/ 203 w 360"/>
              <a:gd name="T31" fmla="*/ 297 h 368"/>
              <a:gd name="T32" fmla="*/ 203 w 360"/>
              <a:gd name="T33" fmla="*/ 271 h 368"/>
              <a:gd name="T34" fmla="*/ 259 w 360"/>
              <a:gd name="T35" fmla="*/ 170 h 368"/>
              <a:gd name="T36" fmla="*/ 281 w 360"/>
              <a:gd name="T37" fmla="*/ 65 h 368"/>
              <a:gd name="T38" fmla="*/ 331 w 360"/>
              <a:gd name="T39" fmla="*/ 65 h 368"/>
              <a:gd name="T40" fmla="*/ 259 w 360"/>
              <a:gd name="T41" fmla="*/ 170 h 368"/>
              <a:gd name="T42" fmla="*/ 180 w 360"/>
              <a:gd name="T43" fmla="*/ 24 h 368"/>
              <a:gd name="T44" fmla="*/ 256 w 360"/>
              <a:gd name="T45" fmla="*/ 55 h 368"/>
              <a:gd name="T46" fmla="*/ 180 w 360"/>
              <a:gd name="T47" fmla="*/ 86 h 368"/>
              <a:gd name="T48" fmla="*/ 104 w 360"/>
              <a:gd name="T49" fmla="*/ 55 h 368"/>
              <a:gd name="T50" fmla="*/ 180 w 360"/>
              <a:gd name="T51" fmla="*/ 24 h 368"/>
              <a:gd name="T52" fmla="*/ 29 w 360"/>
              <a:gd name="T53" fmla="*/ 65 h 368"/>
              <a:gd name="T54" fmla="*/ 79 w 360"/>
              <a:gd name="T55" fmla="*/ 65 h 368"/>
              <a:gd name="T56" fmla="*/ 101 w 360"/>
              <a:gd name="T57" fmla="*/ 170 h 368"/>
              <a:gd name="T58" fmla="*/ 29 w 360"/>
              <a:gd name="T59" fmla="*/ 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0" h="368">
                <a:moveTo>
                  <a:pt x="203" y="271"/>
                </a:moveTo>
                <a:cubicBezTo>
                  <a:pt x="203" y="242"/>
                  <a:pt x="225" y="226"/>
                  <a:pt x="261" y="202"/>
                </a:cubicBezTo>
                <a:cubicBezTo>
                  <a:pt x="305" y="173"/>
                  <a:pt x="360" y="137"/>
                  <a:pt x="360" y="51"/>
                </a:cubicBezTo>
                <a:cubicBezTo>
                  <a:pt x="360" y="43"/>
                  <a:pt x="353" y="37"/>
                  <a:pt x="34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67" y="19"/>
                  <a:pt x="238" y="0"/>
                  <a:pt x="180" y="0"/>
                </a:cubicBezTo>
                <a:cubicBezTo>
                  <a:pt x="121" y="0"/>
                  <a:pt x="92" y="19"/>
                  <a:pt x="8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0" y="43"/>
                  <a:pt x="0" y="51"/>
                </a:cubicBezTo>
                <a:cubicBezTo>
                  <a:pt x="0" y="137"/>
                  <a:pt x="54" y="173"/>
                  <a:pt x="98" y="202"/>
                </a:cubicBezTo>
                <a:cubicBezTo>
                  <a:pt x="134" y="226"/>
                  <a:pt x="156" y="242"/>
                  <a:pt x="156" y="271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18" y="301"/>
                  <a:pt x="91" y="315"/>
                  <a:pt x="91" y="332"/>
                </a:cubicBezTo>
                <a:cubicBezTo>
                  <a:pt x="91" y="352"/>
                  <a:pt x="131" y="368"/>
                  <a:pt x="180" y="368"/>
                </a:cubicBezTo>
                <a:cubicBezTo>
                  <a:pt x="229" y="368"/>
                  <a:pt x="269" y="352"/>
                  <a:pt x="269" y="332"/>
                </a:cubicBezTo>
                <a:cubicBezTo>
                  <a:pt x="269" y="315"/>
                  <a:pt x="241" y="301"/>
                  <a:pt x="203" y="297"/>
                </a:cubicBezTo>
                <a:lnTo>
                  <a:pt x="203" y="271"/>
                </a:lnTo>
                <a:close/>
                <a:moveTo>
                  <a:pt x="259" y="170"/>
                </a:moveTo>
                <a:cubicBezTo>
                  <a:pt x="270" y="146"/>
                  <a:pt x="279" y="113"/>
                  <a:pt x="281" y="65"/>
                </a:cubicBezTo>
                <a:cubicBezTo>
                  <a:pt x="331" y="65"/>
                  <a:pt x="331" y="65"/>
                  <a:pt x="331" y="65"/>
                </a:cubicBezTo>
                <a:cubicBezTo>
                  <a:pt x="326" y="119"/>
                  <a:pt x="294" y="146"/>
                  <a:pt x="259" y="170"/>
                </a:cubicBezTo>
                <a:close/>
                <a:moveTo>
                  <a:pt x="180" y="24"/>
                </a:moveTo>
                <a:cubicBezTo>
                  <a:pt x="234" y="24"/>
                  <a:pt x="256" y="47"/>
                  <a:pt x="256" y="55"/>
                </a:cubicBezTo>
                <a:cubicBezTo>
                  <a:pt x="256" y="63"/>
                  <a:pt x="234" y="86"/>
                  <a:pt x="180" y="86"/>
                </a:cubicBezTo>
                <a:cubicBezTo>
                  <a:pt x="125" y="86"/>
                  <a:pt x="104" y="63"/>
                  <a:pt x="104" y="55"/>
                </a:cubicBezTo>
                <a:cubicBezTo>
                  <a:pt x="104" y="47"/>
                  <a:pt x="125" y="24"/>
                  <a:pt x="180" y="24"/>
                </a:cubicBezTo>
                <a:close/>
                <a:moveTo>
                  <a:pt x="2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80" y="113"/>
                  <a:pt x="89" y="146"/>
                  <a:pt x="101" y="170"/>
                </a:cubicBezTo>
                <a:cubicBezTo>
                  <a:pt x="66" y="146"/>
                  <a:pt x="33" y="119"/>
                  <a:pt x="29" y="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11" name="Freeform 110"/>
          <p:cNvSpPr>
            <a:spLocks noEditPoints="1"/>
          </p:cNvSpPr>
          <p:nvPr/>
        </p:nvSpPr>
        <p:spPr bwMode="auto">
          <a:xfrm>
            <a:off x="1040035" y="5860938"/>
            <a:ext cx="378645" cy="426288"/>
          </a:xfrm>
          <a:custGeom>
            <a:avLst/>
            <a:gdLst>
              <a:gd name="T0" fmla="*/ 300 w 320"/>
              <a:gd name="T1" fmla="*/ 0 h 360"/>
              <a:gd name="T2" fmla="*/ 256 w 320"/>
              <a:gd name="T3" fmla="*/ 0 h 360"/>
              <a:gd name="T4" fmla="*/ 240 w 320"/>
              <a:gd name="T5" fmla="*/ 20 h 360"/>
              <a:gd name="T6" fmla="*/ 240 w 320"/>
              <a:gd name="T7" fmla="*/ 360 h 360"/>
              <a:gd name="T8" fmla="*/ 320 w 320"/>
              <a:gd name="T9" fmla="*/ 360 h 360"/>
              <a:gd name="T10" fmla="*/ 320 w 320"/>
              <a:gd name="T11" fmla="*/ 20 h 360"/>
              <a:gd name="T12" fmla="*/ 300 w 320"/>
              <a:gd name="T13" fmla="*/ 0 h 360"/>
              <a:gd name="T14" fmla="*/ 180 w 320"/>
              <a:gd name="T15" fmla="*/ 120 h 360"/>
              <a:gd name="T16" fmla="*/ 136 w 320"/>
              <a:gd name="T17" fmla="*/ 120 h 360"/>
              <a:gd name="T18" fmla="*/ 120 w 320"/>
              <a:gd name="T19" fmla="*/ 140 h 360"/>
              <a:gd name="T20" fmla="*/ 120 w 320"/>
              <a:gd name="T21" fmla="*/ 360 h 360"/>
              <a:gd name="T22" fmla="*/ 200 w 320"/>
              <a:gd name="T23" fmla="*/ 360 h 360"/>
              <a:gd name="T24" fmla="*/ 200 w 320"/>
              <a:gd name="T25" fmla="*/ 140 h 360"/>
              <a:gd name="T26" fmla="*/ 180 w 320"/>
              <a:gd name="T27" fmla="*/ 120 h 360"/>
              <a:gd name="T28" fmla="*/ 60 w 320"/>
              <a:gd name="T29" fmla="*/ 240 h 360"/>
              <a:gd name="T30" fmla="*/ 16 w 320"/>
              <a:gd name="T31" fmla="*/ 240 h 360"/>
              <a:gd name="T32" fmla="*/ 0 w 320"/>
              <a:gd name="T33" fmla="*/ 260 h 360"/>
              <a:gd name="T34" fmla="*/ 0 w 320"/>
              <a:gd name="T35" fmla="*/ 360 h 360"/>
              <a:gd name="T36" fmla="*/ 80 w 320"/>
              <a:gd name="T37" fmla="*/ 360 h 360"/>
              <a:gd name="T38" fmla="*/ 80 w 320"/>
              <a:gd name="T39" fmla="*/ 260 h 360"/>
              <a:gd name="T40" fmla="*/ 60 w 320"/>
              <a:gd name="T41" fmla="*/ 2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60">
                <a:moveTo>
                  <a:pt x="300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45" y="0"/>
                  <a:pt x="240" y="9"/>
                  <a:pt x="240" y="2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0" y="9"/>
                  <a:pt x="311" y="0"/>
                  <a:pt x="300" y="0"/>
                </a:cubicBezTo>
                <a:close/>
                <a:moveTo>
                  <a:pt x="180" y="120"/>
                </a:moveTo>
                <a:cubicBezTo>
                  <a:pt x="136" y="120"/>
                  <a:pt x="136" y="120"/>
                  <a:pt x="136" y="120"/>
                </a:cubicBezTo>
                <a:cubicBezTo>
                  <a:pt x="125" y="120"/>
                  <a:pt x="120" y="129"/>
                  <a:pt x="120" y="14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0" y="129"/>
                  <a:pt x="191" y="120"/>
                  <a:pt x="180" y="120"/>
                </a:cubicBezTo>
                <a:close/>
                <a:moveTo>
                  <a:pt x="60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5" y="240"/>
                  <a:pt x="0" y="249"/>
                  <a:pt x="0" y="260"/>
                </a:cubicBezTo>
                <a:cubicBezTo>
                  <a:pt x="0" y="360"/>
                  <a:pt x="0" y="360"/>
                  <a:pt x="0" y="360"/>
                </a:cubicBezTo>
                <a:cubicBezTo>
                  <a:pt x="80" y="360"/>
                  <a:pt x="80" y="360"/>
                  <a:pt x="80" y="360"/>
                </a:cubicBezTo>
                <a:cubicBezTo>
                  <a:pt x="80" y="260"/>
                  <a:pt x="80" y="260"/>
                  <a:pt x="80" y="260"/>
                </a:cubicBezTo>
                <a:cubicBezTo>
                  <a:pt x="80" y="249"/>
                  <a:pt x="71" y="240"/>
                  <a:pt x="60" y="2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112" name="Group 299"/>
          <p:cNvGrpSpPr/>
          <p:nvPr/>
        </p:nvGrpSpPr>
        <p:grpSpPr>
          <a:xfrm>
            <a:off x="2337563" y="5848816"/>
            <a:ext cx="172085" cy="437700"/>
            <a:chOff x="6141009" y="3540977"/>
            <a:chExt cx="85046" cy="216315"/>
          </a:xfrm>
          <a:solidFill>
            <a:schemeClr val="tx2"/>
          </a:solidFill>
        </p:grpSpPr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6141009" y="3577954"/>
              <a:ext cx="85046" cy="179338"/>
            </a:xfrm>
            <a:custGeom>
              <a:avLst/>
              <a:gdLst>
                <a:gd name="T0" fmla="*/ 59 w 78"/>
                <a:gd name="T1" fmla="*/ 0 h 164"/>
                <a:gd name="T2" fmla="*/ 20 w 78"/>
                <a:gd name="T3" fmla="*/ 0 h 164"/>
                <a:gd name="T4" fmla="*/ 0 w 78"/>
                <a:gd name="T5" fmla="*/ 16 h 164"/>
                <a:gd name="T6" fmla="*/ 0 w 78"/>
                <a:gd name="T7" fmla="*/ 16 h 164"/>
                <a:gd name="T8" fmla="*/ 0 w 78"/>
                <a:gd name="T9" fmla="*/ 19 h 164"/>
                <a:gd name="T10" fmla="*/ 0 w 78"/>
                <a:gd name="T11" fmla="*/ 74 h 164"/>
                <a:gd name="T12" fmla="*/ 7 w 78"/>
                <a:gd name="T13" fmla="*/ 80 h 164"/>
                <a:gd name="T14" fmla="*/ 13 w 78"/>
                <a:gd name="T15" fmla="*/ 74 h 164"/>
                <a:gd name="T16" fmla="*/ 13 w 78"/>
                <a:gd name="T17" fmla="*/ 26 h 164"/>
                <a:gd name="T18" fmla="*/ 19 w 78"/>
                <a:gd name="T19" fmla="*/ 26 h 164"/>
                <a:gd name="T20" fmla="*/ 19 w 78"/>
                <a:gd name="T21" fmla="*/ 72 h 164"/>
                <a:gd name="T22" fmla="*/ 19 w 78"/>
                <a:gd name="T23" fmla="*/ 73 h 164"/>
                <a:gd name="T24" fmla="*/ 19 w 78"/>
                <a:gd name="T25" fmla="*/ 154 h 164"/>
                <a:gd name="T26" fmla="*/ 28 w 78"/>
                <a:gd name="T27" fmla="*/ 164 h 164"/>
                <a:gd name="T28" fmla="*/ 37 w 78"/>
                <a:gd name="T29" fmla="*/ 154 h 164"/>
                <a:gd name="T30" fmla="*/ 37 w 78"/>
                <a:gd name="T31" fmla="*/ 83 h 164"/>
                <a:gd name="T32" fmla="*/ 41 w 78"/>
                <a:gd name="T33" fmla="*/ 83 h 164"/>
                <a:gd name="T34" fmla="*/ 41 w 78"/>
                <a:gd name="T35" fmla="*/ 154 h 164"/>
                <a:gd name="T36" fmla="*/ 50 w 78"/>
                <a:gd name="T37" fmla="*/ 164 h 164"/>
                <a:gd name="T38" fmla="*/ 59 w 78"/>
                <a:gd name="T39" fmla="*/ 154 h 164"/>
                <a:gd name="T40" fmla="*/ 59 w 78"/>
                <a:gd name="T41" fmla="*/ 72 h 164"/>
                <a:gd name="T42" fmla="*/ 59 w 78"/>
                <a:gd name="T43" fmla="*/ 71 h 164"/>
                <a:gd name="T44" fmla="*/ 59 w 78"/>
                <a:gd name="T45" fmla="*/ 26 h 164"/>
                <a:gd name="T46" fmla="*/ 64 w 78"/>
                <a:gd name="T47" fmla="*/ 26 h 164"/>
                <a:gd name="T48" fmla="*/ 64 w 78"/>
                <a:gd name="T49" fmla="*/ 74 h 164"/>
                <a:gd name="T50" fmla="*/ 71 w 78"/>
                <a:gd name="T51" fmla="*/ 80 h 164"/>
                <a:gd name="T52" fmla="*/ 78 w 78"/>
                <a:gd name="T53" fmla="*/ 74 h 164"/>
                <a:gd name="T54" fmla="*/ 78 w 78"/>
                <a:gd name="T55" fmla="*/ 19 h 164"/>
                <a:gd name="T56" fmla="*/ 78 w 78"/>
                <a:gd name="T57" fmla="*/ 16 h 164"/>
                <a:gd name="T58" fmla="*/ 78 w 78"/>
                <a:gd name="T59" fmla="*/ 15 h 164"/>
                <a:gd name="T60" fmla="*/ 59 w 78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164">
                  <a:moveTo>
                    <a:pt x="5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6" y="0"/>
                    <a:pt x="0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3" y="80"/>
                    <a:pt x="7" y="80"/>
                  </a:cubicBezTo>
                  <a:cubicBezTo>
                    <a:pt x="10" y="80"/>
                    <a:pt x="13" y="77"/>
                    <a:pt x="13" y="7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9"/>
                    <a:pt x="23" y="164"/>
                    <a:pt x="28" y="164"/>
                  </a:cubicBezTo>
                  <a:cubicBezTo>
                    <a:pt x="33" y="164"/>
                    <a:pt x="37" y="159"/>
                    <a:pt x="37" y="154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1" y="159"/>
                    <a:pt x="45" y="164"/>
                    <a:pt x="50" y="164"/>
                  </a:cubicBezTo>
                  <a:cubicBezTo>
                    <a:pt x="55" y="164"/>
                    <a:pt x="59" y="159"/>
                    <a:pt x="59" y="154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7"/>
                    <a:pt x="67" y="80"/>
                    <a:pt x="71" y="80"/>
                  </a:cubicBezTo>
                  <a:cubicBezTo>
                    <a:pt x="75" y="80"/>
                    <a:pt x="78" y="77"/>
                    <a:pt x="78" y="74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0"/>
                    <a:pt x="72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14" name="Oval 13"/>
            <p:cNvSpPr>
              <a:spLocks noChangeArrowheads="1"/>
            </p:cNvSpPr>
            <p:nvPr/>
          </p:nvSpPr>
          <p:spPr bwMode="auto">
            <a:xfrm>
              <a:off x="6166893" y="3540977"/>
              <a:ext cx="33741" cy="3374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115" name="Group 302"/>
          <p:cNvGrpSpPr/>
          <p:nvPr/>
        </p:nvGrpSpPr>
        <p:grpSpPr>
          <a:xfrm>
            <a:off x="3561484" y="5860441"/>
            <a:ext cx="203241" cy="438321"/>
            <a:chOff x="6138760" y="4271257"/>
            <a:chExt cx="97227" cy="209688"/>
          </a:xfrm>
          <a:solidFill>
            <a:schemeClr val="tx2"/>
          </a:solidFill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>
              <a:off x="6171468" y="4271257"/>
              <a:ext cx="30916" cy="318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17" name="Freeform 7"/>
            <p:cNvSpPr>
              <a:spLocks/>
            </p:cNvSpPr>
            <p:nvPr/>
          </p:nvSpPr>
          <p:spPr bwMode="auto">
            <a:xfrm>
              <a:off x="6138760" y="4309341"/>
              <a:ext cx="97227" cy="171604"/>
            </a:xfrm>
            <a:custGeom>
              <a:avLst/>
              <a:gdLst>
                <a:gd name="T0" fmla="*/ 91 w 92"/>
                <a:gd name="T1" fmla="*/ 60 h 162"/>
                <a:gd name="T2" fmla="*/ 75 w 92"/>
                <a:gd name="T3" fmla="*/ 10 h 162"/>
                <a:gd name="T4" fmla="*/ 64 w 92"/>
                <a:gd name="T5" fmla="*/ 0 h 162"/>
                <a:gd name="T6" fmla="*/ 28 w 92"/>
                <a:gd name="T7" fmla="*/ 0 h 162"/>
                <a:gd name="T8" fmla="*/ 19 w 92"/>
                <a:gd name="T9" fmla="*/ 5 h 162"/>
                <a:gd name="T10" fmla="*/ 18 w 92"/>
                <a:gd name="T11" fmla="*/ 7 h 162"/>
                <a:gd name="T12" fmla="*/ 18 w 92"/>
                <a:gd name="T13" fmla="*/ 7 h 162"/>
                <a:gd name="T14" fmla="*/ 17 w 92"/>
                <a:gd name="T15" fmla="*/ 8 h 162"/>
                <a:gd name="T16" fmla="*/ 1 w 92"/>
                <a:gd name="T17" fmla="*/ 60 h 162"/>
                <a:gd name="T18" fmla="*/ 5 w 92"/>
                <a:gd name="T19" fmla="*/ 68 h 162"/>
                <a:gd name="T20" fmla="*/ 14 w 92"/>
                <a:gd name="T21" fmla="*/ 64 h 162"/>
                <a:gd name="T22" fmla="*/ 26 w 92"/>
                <a:gd name="T23" fmla="*/ 23 h 162"/>
                <a:gd name="T24" fmla="*/ 28 w 92"/>
                <a:gd name="T25" fmla="*/ 23 h 162"/>
                <a:gd name="T26" fmla="*/ 29 w 92"/>
                <a:gd name="T27" fmla="*/ 23 h 162"/>
                <a:gd name="T28" fmla="*/ 9 w 92"/>
                <a:gd name="T29" fmla="*/ 96 h 162"/>
                <a:gd name="T30" fmla="*/ 29 w 92"/>
                <a:gd name="T31" fmla="*/ 96 h 162"/>
                <a:gd name="T32" fmla="*/ 29 w 92"/>
                <a:gd name="T33" fmla="*/ 154 h 162"/>
                <a:gd name="T34" fmla="*/ 37 w 92"/>
                <a:gd name="T35" fmla="*/ 162 h 162"/>
                <a:gd name="T36" fmla="*/ 44 w 92"/>
                <a:gd name="T37" fmla="*/ 154 h 162"/>
                <a:gd name="T38" fmla="*/ 44 w 92"/>
                <a:gd name="T39" fmla="*/ 96 h 162"/>
                <a:gd name="T40" fmla="*/ 49 w 92"/>
                <a:gd name="T41" fmla="*/ 96 h 162"/>
                <a:gd name="T42" fmla="*/ 49 w 92"/>
                <a:gd name="T43" fmla="*/ 154 h 162"/>
                <a:gd name="T44" fmla="*/ 56 w 92"/>
                <a:gd name="T45" fmla="*/ 162 h 162"/>
                <a:gd name="T46" fmla="*/ 64 w 92"/>
                <a:gd name="T47" fmla="*/ 154 h 162"/>
                <a:gd name="T48" fmla="*/ 64 w 92"/>
                <a:gd name="T49" fmla="*/ 96 h 162"/>
                <a:gd name="T50" fmla="*/ 83 w 92"/>
                <a:gd name="T51" fmla="*/ 96 h 162"/>
                <a:gd name="T52" fmla="*/ 63 w 92"/>
                <a:gd name="T53" fmla="*/ 23 h 162"/>
                <a:gd name="T54" fmla="*/ 64 w 92"/>
                <a:gd name="T55" fmla="*/ 23 h 162"/>
                <a:gd name="T56" fmla="*/ 65 w 92"/>
                <a:gd name="T57" fmla="*/ 23 h 162"/>
                <a:gd name="T58" fmla="*/ 79 w 92"/>
                <a:gd name="T59" fmla="*/ 64 h 162"/>
                <a:gd name="T60" fmla="*/ 87 w 92"/>
                <a:gd name="T61" fmla="*/ 68 h 162"/>
                <a:gd name="T62" fmla="*/ 91 w 92"/>
                <a:gd name="T63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62">
                  <a:moveTo>
                    <a:pt x="91" y="60"/>
                  </a:moveTo>
                  <a:cubicBezTo>
                    <a:pt x="75" y="10"/>
                    <a:pt x="75" y="10"/>
                    <a:pt x="75" y="10"/>
                  </a:cubicBezTo>
                  <a:cubicBezTo>
                    <a:pt x="74" y="4"/>
                    <a:pt x="70" y="0"/>
                    <a:pt x="6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1" y="2"/>
                    <a:pt x="19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3"/>
                    <a:pt x="2" y="67"/>
                    <a:pt x="5" y="68"/>
                  </a:cubicBezTo>
                  <a:cubicBezTo>
                    <a:pt x="9" y="69"/>
                    <a:pt x="13" y="67"/>
                    <a:pt x="14" y="6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9" y="159"/>
                    <a:pt x="33" y="162"/>
                    <a:pt x="37" y="162"/>
                  </a:cubicBezTo>
                  <a:cubicBezTo>
                    <a:pt x="41" y="162"/>
                    <a:pt x="44" y="159"/>
                    <a:pt x="44" y="15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59"/>
                    <a:pt x="52" y="162"/>
                    <a:pt x="56" y="162"/>
                  </a:cubicBezTo>
                  <a:cubicBezTo>
                    <a:pt x="60" y="162"/>
                    <a:pt x="64" y="159"/>
                    <a:pt x="64" y="154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0" y="67"/>
                    <a:pt x="84" y="69"/>
                    <a:pt x="87" y="68"/>
                  </a:cubicBezTo>
                  <a:cubicBezTo>
                    <a:pt x="91" y="67"/>
                    <a:pt x="92" y="63"/>
                    <a:pt x="91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118" name="Freeform 19"/>
          <p:cNvSpPr>
            <a:spLocks noEditPoints="1"/>
          </p:cNvSpPr>
          <p:nvPr/>
        </p:nvSpPr>
        <p:spPr bwMode="auto">
          <a:xfrm>
            <a:off x="5862770" y="5889369"/>
            <a:ext cx="485929" cy="390899"/>
          </a:xfrm>
          <a:custGeom>
            <a:avLst/>
            <a:gdLst>
              <a:gd name="T0" fmla="*/ 393 w 400"/>
              <a:gd name="T1" fmla="*/ 61 h 322"/>
              <a:gd name="T2" fmla="*/ 300 w 400"/>
              <a:gd name="T3" fmla="*/ 3 h 322"/>
              <a:gd name="T4" fmla="*/ 286 w 400"/>
              <a:gd name="T5" fmla="*/ 3 h 322"/>
              <a:gd name="T6" fmla="*/ 200 w 400"/>
              <a:gd name="T7" fmla="*/ 57 h 322"/>
              <a:gd name="T8" fmla="*/ 113 w 400"/>
              <a:gd name="T9" fmla="*/ 3 h 322"/>
              <a:gd name="T10" fmla="*/ 100 w 400"/>
              <a:gd name="T11" fmla="*/ 3 h 322"/>
              <a:gd name="T12" fmla="*/ 6 w 400"/>
              <a:gd name="T13" fmla="*/ 61 h 322"/>
              <a:gd name="T14" fmla="*/ 0 w 400"/>
              <a:gd name="T15" fmla="*/ 73 h 322"/>
              <a:gd name="T16" fmla="*/ 0 w 400"/>
              <a:gd name="T17" fmla="*/ 307 h 322"/>
              <a:gd name="T18" fmla="*/ 6 w 400"/>
              <a:gd name="T19" fmla="*/ 319 h 322"/>
              <a:gd name="T20" fmla="*/ 20 w 400"/>
              <a:gd name="T21" fmla="*/ 319 h 322"/>
              <a:gd name="T22" fmla="*/ 106 w 400"/>
              <a:gd name="T23" fmla="*/ 265 h 322"/>
              <a:gd name="T24" fmla="*/ 193 w 400"/>
              <a:gd name="T25" fmla="*/ 319 h 322"/>
              <a:gd name="T26" fmla="*/ 207 w 400"/>
              <a:gd name="T27" fmla="*/ 319 h 322"/>
              <a:gd name="T28" fmla="*/ 293 w 400"/>
              <a:gd name="T29" fmla="*/ 265 h 322"/>
              <a:gd name="T30" fmla="*/ 380 w 400"/>
              <a:gd name="T31" fmla="*/ 319 h 322"/>
              <a:gd name="T32" fmla="*/ 387 w 400"/>
              <a:gd name="T33" fmla="*/ 321 h 322"/>
              <a:gd name="T34" fmla="*/ 393 w 400"/>
              <a:gd name="T35" fmla="*/ 319 h 322"/>
              <a:gd name="T36" fmla="*/ 400 w 400"/>
              <a:gd name="T37" fmla="*/ 307 h 322"/>
              <a:gd name="T38" fmla="*/ 400 w 400"/>
              <a:gd name="T39" fmla="*/ 73 h 322"/>
              <a:gd name="T40" fmla="*/ 393 w 400"/>
              <a:gd name="T41" fmla="*/ 61 h 322"/>
              <a:gd name="T42" fmla="*/ 93 w 400"/>
              <a:gd name="T43" fmla="*/ 241 h 322"/>
              <a:gd name="T44" fmla="*/ 26 w 400"/>
              <a:gd name="T45" fmla="*/ 283 h 322"/>
              <a:gd name="T46" fmla="*/ 26 w 400"/>
              <a:gd name="T47" fmla="*/ 81 h 322"/>
              <a:gd name="T48" fmla="*/ 93 w 400"/>
              <a:gd name="T49" fmla="*/ 39 h 322"/>
              <a:gd name="T50" fmla="*/ 93 w 400"/>
              <a:gd name="T51" fmla="*/ 241 h 322"/>
              <a:gd name="T52" fmla="*/ 187 w 400"/>
              <a:gd name="T53" fmla="*/ 283 h 322"/>
              <a:gd name="T54" fmla="*/ 119 w 400"/>
              <a:gd name="T55" fmla="*/ 241 h 322"/>
              <a:gd name="T56" fmla="*/ 119 w 400"/>
              <a:gd name="T57" fmla="*/ 39 h 322"/>
              <a:gd name="T58" fmla="*/ 187 w 400"/>
              <a:gd name="T59" fmla="*/ 81 h 322"/>
              <a:gd name="T60" fmla="*/ 187 w 400"/>
              <a:gd name="T61" fmla="*/ 283 h 322"/>
              <a:gd name="T62" fmla="*/ 280 w 400"/>
              <a:gd name="T63" fmla="*/ 241 h 322"/>
              <a:gd name="T64" fmla="*/ 213 w 400"/>
              <a:gd name="T65" fmla="*/ 283 h 322"/>
              <a:gd name="T66" fmla="*/ 213 w 400"/>
              <a:gd name="T67" fmla="*/ 81 h 322"/>
              <a:gd name="T68" fmla="*/ 280 w 400"/>
              <a:gd name="T69" fmla="*/ 39 h 322"/>
              <a:gd name="T70" fmla="*/ 280 w 400"/>
              <a:gd name="T71" fmla="*/ 241 h 322"/>
              <a:gd name="T72" fmla="*/ 374 w 400"/>
              <a:gd name="T73" fmla="*/ 283 h 322"/>
              <a:gd name="T74" fmla="*/ 306 w 400"/>
              <a:gd name="T75" fmla="*/ 241 h 322"/>
              <a:gd name="T76" fmla="*/ 306 w 400"/>
              <a:gd name="T77" fmla="*/ 39 h 322"/>
              <a:gd name="T78" fmla="*/ 374 w 400"/>
              <a:gd name="T79" fmla="*/ 81 h 322"/>
              <a:gd name="T80" fmla="*/ 374 w 400"/>
              <a:gd name="T81" fmla="*/ 28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0" h="322">
                <a:moveTo>
                  <a:pt x="393" y="61"/>
                </a:moveTo>
                <a:cubicBezTo>
                  <a:pt x="300" y="3"/>
                  <a:pt x="300" y="3"/>
                  <a:pt x="300" y="3"/>
                </a:cubicBezTo>
                <a:cubicBezTo>
                  <a:pt x="296" y="0"/>
                  <a:pt x="291" y="0"/>
                  <a:pt x="286" y="3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13" y="3"/>
                  <a:pt x="113" y="3"/>
                  <a:pt x="113" y="3"/>
                </a:cubicBezTo>
                <a:cubicBezTo>
                  <a:pt x="109" y="0"/>
                  <a:pt x="104" y="0"/>
                  <a:pt x="100" y="3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4"/>
                  <a:pt x="0" y="68"/>
                  <a:pt x="0" y="73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12"/>
                  <a:pt x="2" y="317"/>
                  <a:pt x="6" y="319"/>
                </a:cubicBezTo>
                <a:cubicBezTo>
                  <a:pt x="11" y="322"/>
                  <a:pt x="16" y="321"/>
                  <a:pt x="20" y="319"/>
                </a:cubicBezTo>
                <a:cubicBezTo>
                  <a:pt x="106" y="265"/>
                  <a:pt x="106" y="265"/>
                  <a:pt x="106" y="265"/>
                </a:cubicBezTo>
                <a:cubicBezTo>
                  <a:pt x="193" y="319"/>
                  <a:pt x="193" y="319"/>
                  <a:pt x="193" y="319"/>
                </a:cubicBezTo>
                <a:cubicBezTo>
                  <a:pt x="197" y="322"/>
                  <a:pt x="202" y="322"/>
                  <a:pt x="207" y="31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380" y="319"/>
                  <a:pt x="380" y="319"/>
                  <a:pt x="380" y="319"/>
                </a:cubicBezTo>
                <a:cubicBezTo>
                  <a:pt x="382" y="320"/>
                  <a:pt x="384" y="321"/>
                  <a:pt x="387" y="321"/>
                </a:cubicBezTo>
                <a:cubicBezTo>
                  <a:pt x="389" y="321"/>
                  <a:pt x="391" y="320"/>
                  <a:pt x="393" y="319"/>
                </a:cubicBezTo>
                <a:cubicBezTo>
                  <a:pt x="397" y="317"/>
                  <a:pt x="400" y="312"/>
                  <a:pt x="400" y="307"/>
                </a:cubicBezTo>
                <a:cubicBezTo>
                  <a:pt x="400" y="73"/>
                  <a:pt x="400" y="73"/>
                  <a:pt x="400" y="73"/>
                </a:cubicBezTo>
                <a:cubicBezTo>
                  <a:pt x="400" y="68"/>
                  <a:pt x="397" y="64"/>
                  <a:pt x="393" y="61"/>
                </a:cubicBezTo>
                <a:close/>
                <a:moveTo>
                  <a:pt x="93" y="241"/>
                </a:moveTo>
                <a:cubicBezTo>
                  <a:pt x="26" y="283"/>
                  <a:pt x="26" y="283"/>
                  <a:pt x="26" y="283"/>
                </a:cubicBezTo>
                <a:cubicBezTo>
                  <a:pt x="26" y="81"/>
                  <a:pt x="26" y="81"/>
                  <a:pt x="26" y="81"/>
                </a:cubicBezTo>
                <a:cubicBezTo>
                  <a:pt x="93" y="39"/>
                  <a:pt x="93" y="39"/>
                  <a:pt x="93" y="39"/>
                </a:cubicBezTo>
                <a:lnTo>
                  <a:pt x="93" y="241"/>
                </a:lnTo>
                <a:close/>
                <a:moveTo>
                  <a:pt x="187" y="283"/>
                </a:moveTo>
                <a:cubicBezTo>
                  <a:pt x="119" y="241"/>
                  <a:pt x="119" y="241"/>
                  <a:pt x="119" y="241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87" y="81"/>
                  <a:pt x="187" y="81"/>
                  <a:pt x="187" y="81"/>
                </a:cubicBezTo>
                <a:lnTo>
                  <a:pt x="187" y="283"/>
                </a:lnTo>
                <a:close/>
                <a:moveTo>
                  <a:pt x="280" y="241"/>
                </a:moveTo>
                <a:cubicBezTo>
                  <a:pt x="213" y="283"/>
                  <a:pt x="213" y="283"/>
                  <a:pt x="213" y="283"/>
                </a:cubicBezTo>
                <a:cubicBezTo>
                  <a:pt x="213" y="81"/>
                  <a:pt x="213" y="81"/>
                  <a:pt x="213" y="81"/>
                </a:cubicBezTo>
                <a:cubicBezTo>
                  <a:pt x="280" y="39"/>
                  <a:pt x="280" y="39"/>
                  <a:pt x="280" y="39"/>
                </a:cubicBezTo>
                <a:lnTo>
                  <a:pt x="280" y="241"/>
                </a:lnTo>
                <a:close/>
                <a:moveTo>
                  <a:pt x="374" y="283"/>
                </a:moveTo>
                <a:cubicBezTo>
                  <a:pt x="306" y="241"/>
                  <a:pt x="306" y="241"/>
                  <a:pt x="306" y="241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374" y="81"/>
                  <a:pt x="374" y="81"/>
                  <a:pt x="374" y="81"/>
                </a:cubicBezTo>
                <a:lnTo>
                  <a:pt x="374" y="2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19" name="Freeform 15"/>
          <p:cNvSpPr>
            <a:spLocks noEditPoints="1"/>
          </p:cNvSpPr>
          <p:nvPr/>
        </p:nvSpPr>
        <p:spPr bwMode="auto">
          <a:xfrm>
            <a:off x="4588182" y="5840515"/>
            <a:ext cx="426927" cy="426436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4 w 371"/>
              <a:gd name="T11" fmla="*/ 25 h 370"/>
              <a:gd name="T12" fmla="*/ 260 w 371"/>
              <a:gd name="T13" fmla="*/ 43 h 370"/>
              <a:gd name="T14" fmla="*/ 235 w 371"/>
              <a:gd name="T15" fmla="*/ 84 h 370"/>
              <a:gd name="T16" fmla="*/ 186 w 371"/>
              <a:gd name="T17" fmla="*/ 73 h 370"/>
              <a:gd name="T18" fmla="*/ 137 w 371"/>
              <a:gd name="T19" fmla="*/ 84 h 370"/>
              <a:gd name="T20" fmla="*/ 112 w 371"/>
              <a:gd name="T21" fmla="*/ 43 h 370"/>
              <a:gd name="T22" fmla="*/ 184 w 371"/>
              <a:gd name="T23" fmla="*/ 25 h 370"/>
              <a:gd name="T24" fmla="*/ 85 w 371"/>
              <a:gd name="T25" fmla="*/ 234 h 370"/>
              <a:gd name="T26" fmla="*/ 44 w 371"/>
              <a:gd name="T27" fmla="*/ 259 h 370"/>
              <a:gd name="T28" fmla="*/ 26 w 371"/>
              <a:gd name="T29" fmla="*/ 187 h 370"/>
              <a:gd name="T30" fmla="*/ 44 w 371"/>
              <a:gd name="T31" fmla="*/ 111 h 370"/>
              <a:gd name="T32" fmla="*/ 85 w 371"/>
              <a:gd name="T33" fmla="*/ 136 h 370"/>
              <a:gd name="T34" fmla="*/ 74 w 371"/>
              <a:gd name="T35" fmla="*/ 185 h 370"/>
              <a:gd name="T36" fmla="*/ 85 w 371"/>
              <a:gd name="T37" fmla="*/ 234 h 370"/>
              <a:gd name="T38" fmla="*/ 188 w 371"/>
              <a:gd name="T39" fmla="*/ 345 h 370"/>
              <a:gd name="T40" fmla="*/ 112 w 371"/>
              <a:gd name="T41" fmla="*/ 327 h 370"/>
              <a:gd name="T42" fmla="*/ 137 w 371"/>
              <a:gd name="T43" fmla="*/ 286 h 370"/>
              <a:gd name="T44" fmla="*/ 186 w 371"/>
              <a:gd name="T45" fmla="*/ 297 h 370"/>
              <a:gd name="T46" fmla="*/ 235 w 371"/>
              <a:gd name="T47" fmla="*/ 286 h 370"/>
              <a:gd name="T48" fmla="*/ 260 w 371"/>
              <a:gd name="T49" fmla="*/ 327 h 370"/>
              <a:gd name="T50" fmla="*/ 188 w 371"/>
              <a:gd name="T51" fmla="*/ 345 h 370"/>
              <a:gd name="T52" fmla="*/ 186 w 371"/>
              <a:gd name="T53" fmla="*/ 273 h 370"/>
              <a:gd name="T54" fmla="*/ 98 w 371"/>
              <a:gd name="T55" fmla="*/ 185 h 370"/>
              <a:gd name="T56" fmla="*/ 186 w 371"/>
              <a:gd name="T57" fmla="*/ 97 h 370"/>
              <a:gd name="T58" fmla="*/ 274 w 371"/>
              <a:gd name="T59" fmla="*/ 185 h 370"/>
              <a:gd name="T60" fmla="*/ 186 w 371"/>
              <a:gd name="T61" fmla="*/ 273 h 370"/>
              <a:gd name="T62" fmla="*/ 286 w 371"/>
              <a:gd name="T63" fmla="*/ 234 h 370"/>
              <a:gd name="T64" fmla="*/ 298 w 371"/>
              <a:gd name="T65" fmla="*/ 185 h 370"/>
              <a:gd name="T66" fmla="*/ 286 w 371"/>
              <a:gd name="T67" fmla="*/ 136 h 370"/>
              <a:gd name="T68" fmla="*/ 328 w 371"/>
              <a:gd name="T69" fmla="*/ 111 h 370"/>
              <a:gd name="T70" fmla="*/ 346 w 371"/>
              <a:gd name="T71" fmla="*/ 183 h 370"/>
              <a:gd name="T72" fmla="*/ 328 w 371"/>
              <a:gd name="T73" fmla="*/ 259 h 370"/>
              <a:gd name="T74" fmla="*/ 286 w 371"/>
              <a:gd name="T75" fmla="*/ 23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4" y="25"/>
                </a:moveTo>
                <a:cubicBezTo>
                  <a:pt x="211" y="25"/>
                  <a:pt x="237" y="31"/>
                  <a:pt x="260" y="43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20" y="77"/>
                  <a:pt x="203" y="73"/>
                  <a:pt x="186" y="73"/>
                </a:cubicBezTo>
                <a:cubicBezTo>
                  <a:pt x="168" y="73"/>
                  <a:pt x="151" y="77"/>
                  <a:pt x="137" y="84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33" y="32"/>
                  <a:pt x="158" y="25"/>
                  <a:pt x="184" y="25"/>
                </a:cubicBezTo>
                <a:close/>
                <a:moveTo>
                  <a:pt x="85" y="234"/>
                </a:moveTo>
                <a:cubicBezTo>
                  <a:pt x="44" y="259"/>
                  <a:pt x="44" y="259"/>
                  <a:pt x="44" y="259"/>
                </a:cubicBezTo>
                <a:cubicBezTo>
                  <a:pt x="33" y="237"/>
                  <a:pt x="26" y="213"/>
                  <a:pt x="26" y="187"/>
                </a:cubicBezTo>
                <a:cubicBezTo>
                  <a:pt x="25" y="160"/>
                  <a:pt x="32" y="134"/>
                  <a:pt x="44" y="111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8" y="151"/>
                  <a:pt x="74" y="167"/>
                  <a:pt x="74" y="185"/>
                </a:cubicBezTo>
                <a:cubicBezTo>
                  <a:pt x="74" y="203"/>
                  <a:pt x="78" y="219"/>
                  <a:pt x="85" y="234"/>
                </a:cubicBezTo>
                <a:close/>
                <a:moveTo>
                  <a:pt x="188" y="345"/>
                </a:moveTo>
                <a:cubicBezTo>
                  <a:pt x="161" y="345"/>
                  <a:pt x="135" y="339"/>
                  <a:pt x="112" y="327"/>
                </a:cubicBezTo>
                <a:cubicBezTo>
                  <a:pt x="137" y="286"/>
                  <a:pt x="137" y="286"/>
                  <a:pt x="137" y="286"/>
                </a:cubicBezTo>
                <a:cubicBezTo>
                  <a:pt x="151" y="293"/>
                  <a:pt x="168" y="297"/>
                  <a:pt x="186" y="297"/>
                </a:cubicBezTo>
                <a:cubicBezTo>
                  <a:pt x="203" y="297"/>
                  <a:pt x="220" y="293"/>
                  <a:pt x="235" y="286"/>
                </a:cubicBezTo>
                <a:cubicBezTo>
                  <a:pt x="260" y="327"/>
                  <a:pt x="260" y="327"/>
                  <a:pt x="260" y="327"/>
                </a:cubicBezTo>
                <a:cubicBezTo>
                  <a:pt x="238" y="338"/>
                  <a:pt x="214" y="345"/>
                  <a:pt x="188" y="345"/>
                </a:cubicBezTo>
                <a:close/>
                <a:moveTo>
                  <a:pt x="186" y="273"/>
                </a:moveTo>
                <a:cubicBezTo>
                  <a:pt x="137" y="273"/>
                  <a:pt x="98" y="233"/>
                  <a:pt x="98" y="185"/>
                </a:cubicBezTo>
                <a:cubicBezTo>
                  <a:pt x="98" y="136"/>
                  <a:pt x="137" y="97"/>
                  <a:pt x="186" y="97"/>
                </a:cubicBezTo>
                <a:cubicBezTo>
                  <a:pt x="234" y="97"/>
                  <a:pt x="274" y="136"/>
                  <a:pt x="274" y="185"/>
                </a:cubicBezTo>
                <a:cubicBezTo>
                  <a:pt x="274" y="233"/>
                  <a:pt x="234" y="273"/>
                  <a:pt x="186" y="273"/>
                </a:cubicBezTo>
                <a:close/>
                <a:moveTo>
                  <a:pt x="286" y="234"/>
                </a:moveTo>
                <a:cubicBezTo>
                  <a:pt x="294" y="219"/>
                  <a:pt x="298" y="203"/>
                  <a:pt x="298" y="185"/>
                </a:cubicBezTo>
                <a:cubicBezTo>
                  <a:pt x="298" y="167"/>
                  <a:pt x="294" y="151"/>
                  <a:pt x="286" y="136"/>
                </a:cubicBezTo>
                <a:cubicBezTo>
                  <a:pt x="328" y="111"/>
                  <a:pt x="328" y="111"/>
                  <a:pt x="328" y="111"/>
                </a:cubicBezTo>
                <a:cubicBezTo>
                  <a:pt x="339" y="133"/>
                  <a:pt x="345" y="157"/>
                  <a:pt x="346" y="183"/>
                </a:cubicBezTo>
                <a:cubicBezTo>
                  <a:pt x="346" y="210"/>
                  <a:pt x="340" y="236"/>
                  <a:pt x="328" y="259"/>
                </a:cubicBezTo>
                <a:lnTo>
                  <a:pt x="286" y="2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20" name="Freeform 11"/>
          <p:cNvSpPr>
            <a:spLocks noEditPoints="1"/>
          </p:cNvSpPr>
          <p:nvPr/>
        </p:nvSpPr>
        <p:spPr bwMode="auto">
          <a:xfrm>
            <a:off x="7087561" y="5818275"/>
            <a:ext cx="448279" cy="450639"/>
          </a:xfrm>
          <a:custGeom>
            <a:avLst/>
            <a:gdLst>
              <a:gd name="T0" fmla="*/ 381 w 402"/>
              <a:gd name="T1" fmla="*/ 10 h 404"/>
              <a:gd name="T2" fmla="*/ 365 w 402"/>
              <a:gd name="T3" fmla="*/ 3 h 404"/>
              <a:gd name="T4" fmla="*/ 358 w 402"/>
              <a:gd name="T5" fmla="*/ 18 h 404"/>
              <a:gd name="T6" fmla="*/ 312 w 402"/>
              <a:gd name="T7" fmla="*/ 133 h 404"/>
              <a:gd name="T8" fmla="*/ 301 w 402"/>
              <a:gd name="T9" fmla="*/ 116 h 404"/>
              <a:gd name="T10" fmla="*/ 282 w 402"/>
              <a:gd name="T11" fmla="*/ 106 h 404"/>
              <a:gd name="T12" fmla="*/ 219 w 402"/>
              <a:gd name="T13" fmla="*/ 107 h 404"/>
              <a:gd name="T14" fmla="*/ 197 w 402"/>
              <a:gd name="T15" fmla="*/ 113 h 404"/>
              <a:gd name="T16" fmla="*/ 11 w 402"/>
              <a:gd name="T17" fmla="*/ 245 h 404"/>
              <a:gd name="T18" fmla="*/ 6 w 402"/>
              <a:gd name="T19" fmla="*/ 273 h 404"/>
              <a:gd name="T20" fmla="*/ 91 w 402"/>
              <a:gd name="T21" fmla="*/ 395 h 404"/>
              <a:gd name="T22" fmla="*/ 116 w 402"/>
              <a:gd name="T23" fmla="*/ 397 h 404"/>
              <a:gd name="T24" fmla="*/ 302 w 402"/>
              <a:gd name="T25" fmla="*/ 265 h 404"/>
              <a:gd name="T26" fmla="*/ 316 w 402"/>
              <a:gd name="T27" fmla="*/ 247 h 404"/>
              <a:gd name="T28" fmla="*/ 336 w 402"/>
              <a:gd name="T29" fmla="*/ 184 h 404"/>
              <a:gd name="T30" fmla="*/ 333 w 402"/>
              <a:gd name="T31" fmla="*/ 163 h 404"/>
              <a:gd name="T32" fmla="*/ 326 w 402"/>
              <a:gd name="T33" fmla="*/ 153 h 404"/>
              <a:gd name="T34" fmla="*/ 381 w 402"/>
              <a:gd name="T35" fmla="*/ 10 h 404"/>
              <a:gd name="T36" fmla="*/ 294 w 402"/>
              <a:gd name="T37" fmla="*/ 197 h 404"/>
              <a:gd name="T38" fmla="*/ 250 w 402"/>
              <a:gd name="T39" fmla="*/ 189 h 404"/>
              <a:gd name="T40" fmla="*/ 258 w 402"/>
              <a:gd name="T41" fmla="*/ 144 h 404"/>
              <a:gd name="T42" fmla="*/ 295 w 402"/>
              <a:gd name="T43" fmla="*/ 145 h 404"/>
              <a:gd name="T44" fmla="*/ 285 w 402"/>
              <a:gd name="T45" fmla="*/ 150 h 404"/>
              <a:gd name="T46" fmla="*/ 279 w 402"/>
              <a:gd name="T47" fmla="*/ 166 h 404"/>
              <a:gd name="T48" fmla="*/ 290 w 402"/>
              <a:gd name="T49" fmla="*/ 173 h 404"/>
              <a:gd name="T50" fmla="*/ 295 w 402"/>
              <a:gd name="T51" fmla="*/ 172 h 404"/>
              <a:gd name="T52" fmla="*/ 307 w 402"/>
              <a:gd name="T53" fmla="*/ 165 h 404"/>
              <a:gd name="T54" fmla="*/ 294 w 402"/>
              <a:gd name="T55" fmla="*/ 197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2" h="404">
                <a:moveTo>
                  <a:pt x="381" y="10"/>
                </a:moveTo>
                <a:cubicBezTo>
                  <a:pt x="378" y="4"/>
                  <a:pt x="372" y="0"/>
                  <a:pt x="365" y="3"/>
                </a:cubicBezTo>
                <a:cubicBezTo>
                  <a:pt x="359" y="5"/>
                  <a:pt x="356" y="12"/>
                  <a:pt x="358" y="18"/>
                </a:cubicBezTo>
                <a:cubicBezTo>
                  <a:pt x="376" y="71"/>
                  <a:pt x="340" y="111"/>
                  <a:pt x="312" y="133"/>
                </a:cubicBezTo>
                <a:cubicBezTo>
                  <a:pt x="301" y="116"/>
                  <a:pt x="301" y="116"/>
                  <a:pt x="301" y="116"/>
                </a:cubicBezTo>
                <a:cubicBezTo>
                  <a:pt x="297" y="111"/>
                  <a:pt x="289" y="106"/>
                  <a:pt x="282" y="106"/>
                </a:cubicBezTo>
                <a:cubicBezTo>
                  <a:pt x="219" y="107"/>
                  <a:pt x="219" y="107"/>
                  <a:pt x="219" y="107"/>
                </a:cubicBezTo>
                <a:cubicBezTo>
                  <a:pt x="212" y="106"/>
                  <a:pt x="203" y="109"/>
                  <a:pt x="197" y="113"/>
                </a:cubicBezTo>
                <a:cubicBezTo>
                  <a:pt x="11" y="245"/>
                  <a:pt x="11" y="245"/>
                  <a:pt x="11" y="245"/>
                </a:cubicBezTo>
                <a:cubicBezTo>
                  <a:pt x="2" y="251"/>
                  <a:pt x="0" y="264"/>
                  <a:pt x="6" y="273"/>
                </a:cubicBezTo>
                <a:cubicBezTo>
                  <a:pt x="91" y="395"/>
                  <a:pt x="91" y="395"/>
                  <a:pt x="91" y="395"/>
                </a:cubicBezTo>
                <a:cubicBezTo>
                  <a:pt x="97" y="404"/>
                  <a:pt x="107" y="403"/>
                  <a:pt x="116" y="397"/>
                </a:cubicBezTo>
                <a:cubicBezTo>
                  <a:pt x="302" y="265"/>
                  <a:pt x="302" y="265"/>
                  <a:pt x="302" y="265"/>
                </a:cubicBezTo>
                <a:cubicBezTo>
                  <a:pt x="308" y="261"/>
                  <a:pt x="314" y="253"/>
                  <a:pt x="316" y="247"/>
                </a:cubicBezTo>
                <a:cubicBezTo>
                  <a:pt x="336" y="184"/>
                  <a:pt x="336" y="184"/>
                  <a:pt x="336" y="184"/>
                </a:cubicBezTo>
                <a:cubicBezTo>
                  <a:pt x="338" y="178"/>
                  <a:pt x="337" y="168"/>
                  <a:pt x="333" y="163"/>
                </a:cubicBezTo>
                <a:cubicBezTo>
                  <a:pt x="326" y="153"/>
                  <a:pt x="326" y="153"/>
                  <a:pt x="326" y="153"/>
                </a:cubicBezTo>
                <a:cubicBezTo>
                  <a:pt x="363" y="124"/>
                  <a:pt x="402" y="73"/>
                  <a:pt x="381" y="10"/>
                </a:cubicBezTo>
                <a:close/>
                <a:moveTo>
                  <a:pt x="294" y="197"/>
                </a:moveTo>
                <a:cubicBezTo>
                  <a:pt x="280" y="207"/>
                  <a:pt x="260" y="204"/>
                  <a:pt x="250" y="189"/>
                </a:cubicBezTo>
                <a:cubicBezTo>
                  <a:pt x="240" y="175"/>
                  <a:pt x="243" y="155"/>
                  <a:pt x="258" y="144"/>
                </a:cubicBezTo>
                <a:cubicBezTo>
                  <a:pt x="269" y="136"/>
                  <a:pt x="284" y="137"/>
                  <a:pt x="295" y="145"/>
                </a:cubicBezTo>
                <a:cubicBezTo>
                  <a:pt x="289" y="148"/>
                  <a:pt x="285" y="150"/>
                  <a:pt x="285" y="150"/>
                </a:cubicBezTo>
                <a:cubicBezTo>
                  <a:pt x="279" y="153"/>
                  <a:pt x="276" y="160"/>
                  <a:pt x="279" y="166"/>
                </a:cubicBezTo>
                <a:cubicBezTo>
                  <a:pt x="281" y="171"/>
                  <a:pt x="285" y="173"/>
                  <a:pt x="290" y="173"/>
                </a:cubicBezTo>
                <a:cubicBezTo>
                  <a:pt x="292" y="173"/>
                  <a:pt x="293" y="173"/>
                  <a:pt x="295" y="172"/>
                </a:cubicBezTo>
                <a:cubicBezTo>
                  <a:pt x="299" y="170"/>
                  <a:pt x="303" y="168"/>
                  <a:pt x="307" y="165"/>
                </a:cubicBezTo>
                <a:cubicBezTo>
                  <a:pt x="309" y="177"/>
                  <a:pt x="304" y="190"/>
                  <a:pt x="294" y="1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21" name="Freeform 21"/>
          <p:cNvSpPr>
            <a:spLocks noEditPoints="1"/>
          </p:cNvSpPr>
          <p:nvPr/>
        </p:nvSpPr>
        <p:spPr bwMode="auto">
          <a:xfrm>
            <a:off x="8361714" y="5815930"/>
            <a:ext cx="487045" cy="488583"/>
          </a:xfrm>
          <a:custGeom>
            <a:avLst/>
            <a:gdLst>
              <a:gd name="T0" fmla="*/ 390 w 403"/>
              <a:gd name="T1" fmla="*/ 150 h 404"/>
              <a:gd name="T2" fmla="*/ 241 w 403"/>
              <a:gd name="T3" fmla="*/ 110 h 404"/>
              <a:gd name="T4" fmla="*/ 215 w 403"/>
              <a:gd name="T5" fmla="*/ 13 h 404"/>
              <a:gd name="T6" fmla="*/ 195 w 403"/>
              <a:gd name="T7" fmla="*/ 2 h 404"/>
              <a:gd name="T8" fmla="*/ 14 w 403"/>
              <a:gd name="T9" fmla="*/ 51 h 404"/>
              <a:gd name="T10" fmla="*/ 2 w 403"/>
              <a:gd name="T11" fmla="*/ 70 h 404"/>
              <a:gd name="T12" fmla="*/ 67 w 403"/>
              <a:gd name="T13" fmla="*/ 311 h 404"/>
              <a:gd name="T14" fmla="*/ 86 w 403"/>
              <a:gd name="T15" fmla="*/ 322 h 404"/>
              <a:gd name="T16" fmla="*/ 159 w 403"/>
              <a:gd name="T17" fmla="*/ 302 h 404"/>
              <a:gd name="T18" fmla="*/ 149 w 403"/>
              <a:gd name="T19" fmla="*/ 339 h 404"/>
              <a:gd name="T20" fmla="*/ 160 w 403"/>
              <a:gd name="T21" fmla="*/ 358 h 404"/>
              <a:gd name="T22" fmla="*/ 322 w 403"/>
              <a:gd name="T23" fmla="*/ 401 h 404"/>
              <a:gd name="T24" fmla="*/ 342 w 403"/>
              <a:gd name="T25" fmla="*/ 391 h 404"/>
              <a:gd name="T26" fmla="*/ 401 w 403"/>
              <a:gd name="T27" fmla="*/ 169 h 404"/>
              <a:gd name="T28" fmla="*/ 390 w 403"/>
              <a:gd name="T29" fmla="*/ 150 h 404"/>
              <a:gd name="T30" fmla="*/ 34 w 403"/>
              <a:gd name="T31" fmla="*/ 75 h 404"/>
              <a:gd name="T32" fmla="*/ 191 w 403"/>
              <a:gd name="T33" fmla="*/ 33 h 404"/>
              <a:gd name="T34" fmla="*/ 249 w 403"/>
              <a:gd name="T35" fmla="*/ 249 h 404"/>
              <a:gd name="T36" fmla="*/ 92 w 403"/>
              <a:gd name="T37" fmla="*/ 291 h 404"/>
              <a:gd name="T38" fmla="*/ 34 w 403"/>
              <a:gd name="T39" fmla="*/ 75 h 404"/>
              <a:gd name="T40" fmla="*/ 315 w 403"/>
              <a:gd name="T41" fmla="*/ 371 h 404"/>
              <a:gd name="T42" fmla="*/ 179 w 403"/>
              <a:gd name="T43" fmla="*/ 334 h 404"/>
              <a:gd name="T44" fmla="*/ 190 w 403"/>
              <a:gd name="T45" fmla="*/ 294 h 404"/>
              <a:gd name="T46" fmla="*/ 268 w 403"/>
              <a:gd name="T47" fmla="*/ 273 h 404"/>
              <a:gd name="T48" fmla="*/ 279 w 403"/>
              <a:gd name="T49" fmla="*/ 254 h 404"/>
              <a:gd name="T50" fmla="*/ 249 w 403"/>
              <a:gd name="T51" fmla="*/ 142 h 404"/>
              <a:gd name="T52" fmla="*/ 368 w 403"/>
              <a:gd name="T53" fmla="*/ 174 h 404"/>
              <a:gd name="T54" fmla="*/ 315 w 403"/>
              <a:gd name="T55" fmla="*/ 37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3" h="404">
                <a:moveTo>
                  <a:pt x="390" y="150"/>
                </a:moveTo>
                <a:cubicBezTo>
                  <a:pt x="241" y="110"/>
                  <a:pt x="241" y="110"/>
                  <a:pt x="241" y="110"/>
                </a:cubicBezTo>
                <a:cubicBezTo>
                  <a:pt x="215" y="13"/>
                  <a:pt x="215" y="13"/>
                  <a:pt x="215" y="13"/>
                </a:cubicBezTo>
                <a:cubicBezTo>
                  <a:pt x="213" y="5"/>
                  <a:pt x="204" y="0"/>
                  <a:pt x="195" y="2"/>
                </a:cubicBezTo>
                <a:cubicBezTo>
                  <a:pt x="14" y="51"/>
                  <a:pt x="14" y="51"/>
                  <a:pt x="14" y="51"/>
                </a:cubicBezTo>
                <a:cubicBezTo>
                  <a:pt x="5" y="53"/>
                  <a:pt x="0" y="62"/>
                  <a:pt x="2" y="70"/>
                </a:cubicBezTo>
                <a:cubicBezTo>
                  <a:pt x="67" y="311"/>
                  <a:pt x="67" y="311"/>
                  <a:pt x="67" y="311"/>
                </a:cubicBezTo>
                <a:cubicBezTo>
                  <a:pt x="69" y="319"/>
                  <a:pt x="78" y="324"/>
                  <a:pt x="86" y="322"/>
                </a:cubicBezTo>
                <a:cubicBezTo>
                  <a:pt x="159" y="302"/>
                  <a:pt x="159" y="302"/>
                  <a:pt x="159" y="302"/>
                </a:cubicBezTo>
                <a:cubicBezTo>
                  <a:pt x="149" y="339"/>
                  <a:pt x="149" y="339"/>
                  <a:pt x="149" y="339"/>
                </a:cubicBezTo>
                <a:cubicBezTo>
                  <a:pt x="147" y="347"/>
                  <a:pt x="152" y="356"/>
                  <a:pt x="160" y="358"/>
                </a:cubicBezTo>
                <a:cubicBezTo>
                  <a:pt x="322" y="401"/>
                  <a:pt x="322" y="401"/>
                  <a:pt x="322" y="401"/>
                </a:cubicBezTo>
                <a:cubicBezTo>
                  <a:pt x="331" y="404"/>
                  <a:pt x="340" y="399"/>
                  <a:pt x="342" y="391"/>
                </a:cubicBezTo>
                <a:cubicBezTo>
                  <a:pt x="401" y="169"/>
                  <a:pt x="401" y="169"/>
                  <a:pt x="401" y="169"/>
                </a:cubicBezTo>
                <a:cubicBezTo>
                  <a:pt x="403" y="161"/>
                  <a:pt x="398" y="152"/>
                  <a:pt x="390" y="150"/>
                </a:cubicBezTo>
                <a:close/>
                <a:moveTo>
                  <a:pt x="34" y="75"/>
                </a:moveTo>
                <a:cubicBezTo>
                  <a:pt x="191" y="33"/>
                  <a:pt x="191" y="33"/>
                  <a:pt x="191" y="33"/>
                </a:cubicBezTo>
                <a:cubicBezTo>
                  <a:pt x="249" y="249"/>
                  <a:pt x="249" y="249"/>
                  <a:pt x="249" y="249"/>
                </a:cubicBezTo>
                <a:cubicBezTo>
                  <a:pt x="92" y="291"/>
                  <a:pt x="92" y="291"/>
                  <a:pt x="92" y="291"/>
                </a:cubicBezTo>
                <a:lnTo>
                  <a:pt x="34" y="75"/>
                </a:lnTo>
                <a:close/>
                <a:moveTo>
                  <a:pt x="315" y="371"/>
                </a:moveTo>
                <a:cubicBezTo>
                  <a:pt x="179" y="334"/>
                  <a:pt x="179" y="334"/>
                  <a:pt x="179" y="334"/>
                </a:cubicBezTo>
                <a:cubicBezTo>
                  <a:pt x="190" y="294"/>
                  <a:pt x="190" y="294"/>
                  <a:pt x="190" y="294"/>
                </a:cubicBezTo>
                <a:cubicBezTo>
                  <a:pt x="268" y="273"/>
                  <a:pt x="268" y="273"/>
                  <a:pt x="268" y="273"/>
                </a:cubicBezTo>
                <a:cubicBezTo>
                  <a:pt x="276" y="271"/>
                  <a:pt x="282" y="262"/>
                  <a:pt x="279" y="254"/>
                </a:cubicBezTo>
                <a:cubicBezTo>
                  <a:pt x="249" y="142"/>
                  <a:pt x="249" y="142"/>
                  <a:pt x="249" y="142"/>
                </a:cubicBezTo>
                <a:cubicBezTo>
                  <a:pt x="368" y="174"/>
                  <a:pt x="368" y="174"/>
                  <a:pt x="368" y="174"/>
                </a:cubicBezTo>
                <a:lnTo>
                  <a:pt x="315" y="3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22" name="Freeform 26"/>
          <p:cNvSpPr>
            <a:spLocks/>
          </p:cNvSpPr>
          <p:nvPr/>
        </p:nvSpPr>
        <p:spPr bwMode="auto">
          <a:xfrm>
            <a:off x="9814616" y="5862018"/>
            <a:ext cx="400937" cy="415811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grpSp>
        <p:nvGrpSpPr>
          <p:cNvPr id="123" name="Group 122"/>
          <p:cNvGrpSpPr/>
          <p:nvPr/>
        </p:nvGrpSpPr>
        <p:grpSpPr>
          <a:xfrm>
            <a:off x="10922049" y="937067"/>
            <a:ext cx="550924" cy="434041"/>
            <a:chOff x="1058564" y="1781841"/>
            <a:chExt cx="649993" cy="512092"/>
          </a:xfrm>
          <a:solidFill>
            <a:schemeClr val="tx2"/>
          </a:solidFill>
        </p:grpSpPr>
        <p:sp>
          <p:nvSpPr>
            <p:cNvPr id="124" name="Freeform 31"/>
            <p:cNvSpPr>
              <a:spLocks/>
            </p:cNvSpPr>
            <p:nvPr/>
          </p:nvSpPr>
          <p:spPr bwMode="auto">
            <a:xfrm>
              <a:off x="1058564" y="1823776"/>
              <a:ext cx="457253" cy="470157"/>
            </a:xfrm>
            <a:custGeom>
              <a:avLst/>
              <a:gdLst>
                <a:gd name="T0" fmla="*/ 191 w 240"/>
                <a:gd name="T1" fmla="*/ 0 h 247"/>
                <a:gd name="T2" fmla="*/ 49 w 240"/>
                <a:gd name="T3" fmla="*/ 0 h 247"/>
                <a:gd name="T4" fmla="*/ 0 w 240"/>
                <a:gd name="T5" fmla="*/ 49 h 247"/>
                <a:gd name="T6" fmla="*/ 0 w 240"/>
                <a:gd name="T7" fmla="*/ 129 h 247"/>
                <a:gd name="T8" fmla="*/ 49 w 240"/>
                <a:gd name="T9" fmla="*/ 178 h 247"/>
                <a:gd name="T10" fmla="*/ 57 w 240"/>
                <a:gd name="T11" fmla="*/ 178 h 247"/>
                <a:gd name="T12" fmla="*/ 32 w 240"/>
                <a:gd name="T13" fmla="*/ 245 h 247"/>
                <a:gd name="T14" fmla="*/ 121 w 240"/>
                <a:gd name="T15" fmla="*/ 178 h 247"/>
                <a:gd name="T16" fmla="*/ 191 w 240"/>
                <a:gd name="T17" fmla="*/ 178 h 247"/>
                <a:gd name="T18" fmla="*/ 240 w 240"/>
                <a:gd name="T19" fmla="*/ 129 h 247"/>
                <a:gd name="T20" fmla="*/ 240 w 240"/>
                <a:gd name="T21" fmla="*/ 49 h 247"/>
                <a:gd name="T22" fmla="*/ 191 w 240"/>
                <a:gd name="T2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7">
                  <a:moveTo>
                    <a:pt x="191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56"/>
                    <a:pt x="22" y="178"/>
                    <a:pt x="49" y="178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49" y="198"/>
                    <a:pt x="31" y="247"/>
                    <a:pt x="32" y="245"/>
                  </a:cubicBezTo>
                  <a:cubicBezTo>
                    <a:pt x="32" y="244"/>
                    <a:pt x="97" y="196"/>
                    <a:pt x="12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218" y="178"/>
                    <a:pt x="240" y="156"/>
                    <a:pt x="240" y="12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22"/>
                    <a:pt x="21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25" name="Freeform 32"/>
            <p:cNvSpPr>
              <a:spLocks/>
            </p:cNvSpPr>
            <p:nvPr/>
          </p:nvSpPr>
          <p:spPr bwMode="auto">
            <a:xfrm>
              <a:off x="1378722" y="1781841"/>
              <a:ext cx="329835" cy="384674"/>
            </a:xfrm>
            <a:custGeom>
              <a:avLst/>
              <a:gdLst>
                <a:gd name="T0" fmla="*/ 133 w 173"/>
                <a:gd name="T1" fmla="*/ 0 h 202"/>
                <a:gd name="T2" fmla="*/ 18 w 173"/>
                <a:gd name="T3" fmla="*/ 0 h 202"/>
                <a:gd name="T4" fmla="*/ 0 w 173"/>
                <a:gd name="T5" fmla="*/ 5 h 202"/>
                <a:gd name="T6" fmla="*/ 33 w 173"/>
                <a:gd name="T7" fmla="*/ 5 h 202"/>
                <a:gd name="T8" fmla="*/ 89 w 173"/>
                <a:gd name="T9" fmla="*/ 61 h 202"/>
                <a:gd name="T10" fmla="*/ 89 w 173"/>
                <a:gd name="T11" fmla="*/ 151 h 202"/>
                <a:gd name="T12" fmla="*/ 89 w 173"/>
                <a:gd name="T13" fmla="*/ 156 h 202"/>
                <a:gd name="T14" fmla="*/ 148 w 173"/>
                <a:gd name="T15" fmla="*/ 201 h 202"/>
                <a:gd name="T16" fmla="*/ 127 w 173"/>
                <a:gd name="T17" fmla="*/ 145 h 202"/>
                <a:gd name="T18" fmla="*/ 133 w 173"/>
                <a:gd name="T19" fmla="*/ 145 h 202"/>
                <a:gd name="T20" fmla="*/ 173 w 173"/>
                <a:gd name="T21" fmla="*/ 105 h 202"/>
                <a:gd name="T22" fmla="*/ 173 w 173"/>
                <a:gd name="T23" fmla="*/ 41 h 202"/>
                <a:gd name="T24" fmla="*/ 133 w 173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202">
                  <a:moveTo>
                    <a:pt x="133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5" y="2"/>
                    <a:pt x="0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64" y="5"/>
                    <a:pt x="89" y="30"/>
                    <a:pt x="89" y="6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3"/>
                    <a:pt x="89" y="154"/>
                    <a:pt x="89" y="156"/>
                  </a:cubicBezTo>
                  <a:cubicBezTo>
                    <a:pt x="113" y="174"/>
                    <a:pt x="148" y="200"/>
                    <a:pt x="148" y="201"/>
                  </a:cubicBezTo>
                  <a:cubicBezTo>
                    <a:pt x="148" y="202"/>
                    <a:pt x="133" y="162"/>
                    <a:pt x="127" y="145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55" y="145"/>
                    <a:pt x="173" y="127"/>
                    <a:pt x="173" y="105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3" y="18"/>
                    <a:pt x="155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10963557" y="3990664"/>
            <a:ext cx="440495" cy="335405"/>
            <a:chOff x="2070649" y="1631036"/>
            <a:chExt cx="723379" cy="550800"/>
          </a:xfrm>
          <a:solidFill>
            <a:schemeClr val="tx2"/>
          </a:solidFill>
        </p:grpSpPr>
        <p:sp>
          <p:nvSpPr>
            <p:cNvPr id="127" name="Oval 35"/>
            <p:cNvSpPr>
              <a:spLocks noChangeArrowheads="1"/>
            </p:cNvSpPr>
            <p:nvPr/>
          </p:nvSpPr>
          <p:spPr bwMode="auto">
            <a:xfrm>
              <a:off x="2344840" y="2015709"/>
              <a:ext cx="165321" cy="1661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28" name="Freeform 36"/>
            <p:cNvSpPr>
              <a:spLocks/>
            </p:cNvSpPr>
            <p:nvPr/>
          </p:nvSpPr>
          <p:spPr bwMode="auto">
            <a:xfrm>
              <a:off x="2228712" y="1861679"/>
              <a:ext cx="405641" cy="169353"/>
            </a:xfrm>
            <a:custGeom>
              <a:avLst/>
              <a:gdLst>
                <a:gd name="T0" fmla="*/ 105 w 213"/>
                <a:gd name="T1" fmla="*/ 31 h 89"/>
                <a:gd name="T2" fmla="*/ 191 w 213"/>
                <a:gd name="T3" fmla="*/ 89 h 89"/>
                <a:gd name="T4" fmla="*/ 213 w 213"/>
                <a:gd name="T5" fmla="*/ 64 h 89"/>
                <a:gd name="T6" fmla="*/ 105 w 213"/>
                <a:gd name="T7" fmla="*/ 0 h 89"/>
                <a:gd name="T8" fmla="*/ 0 w 213"/>
                <a:gd name="T9" fmla="*/ 58 h 89"/>
                <a:gd name="T10" fmla="*/ 21 w 213"/>
                <a:gd name="T11" fmla="*/ 82 h 89"/>
                <a:gd name="T12" fmla="*/ 105 w 213"/>
                <a:gd name="T13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9">
                  <a:moveTo>
                    <a:pt x="105" y="31"/>
                  </a:moveTo>
                  <a:cubicBezTo>
                    <a:pt x="144" y="31"/>
                    <a:pt x="177" y="54"/>
                    <a:pt x="191" y="8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192" y="26"/>
                    <a:pt x="152" y="0"/>
                    <a:pt x="105" y="0"/>
                  </a:cubicBezTo>
                  <a:cubicBezTo>
                    <a:pt x="61" y="0"/>
                    <a:pt x="22" y="23"/>
                    <a:pt x="0" y="58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37" y="51"/>
                    <a:pt x="68" y="31"/>
                    <a:pt x="10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29" name="Freeform 37"/>
            <p:cNvSpPr>
              <a:spLocks/>
            </p:cNvSpPr>
            <p:nvPr/>
          </p:nvSpPr>
          <p:spPr bwMode="auto">
            <a:xfrm>
              <a:off x="2157745" y="1749583"/>
              <a:ext cx="549187" cy="195966"/>
            </a:xfrm>
            <a:custGeom>
              <a:avLst/>
              <a:gdLst>
                <a:gd name="T0" fmla="*/ 142 w 288"/>
                <a:gd name="T1" fmla="*/ 34 h 103"/>
                <a:gd name="T2" fmla="*/ 264 w 288"/>
                <a:gd name="T3" fmla="*/ 103 h 103"/>
                <a:gd name="T4" fmla="*/ 288 w 288"/>
                <a:gd name="T5" fmla="*/ 76 h 103"/>
                <a:gd name="T6" fmla="*/ 142 w 288"/>
                <a:gd name="T7" fmla="*/ 0 h 103"/>
                <a:gd name="T8" fmla="*/ 0 w 288"/>
                <a:gd name="T9" fmla="*/ 71 h 103"/>
                <a:gd name="T10" fmla="*/ 23 w 288"/>
                <a:gd name="T11" fmla="*/ 97 h 103"/>
                <a:gd name="T12" fmla="*/ 142 w 288"/>
                <a:gd name="T13" fmla="*/ 3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103">
                  <a:moveTo>
                    <a:pt x="142" y="34"/>
                  </a:moveTo>
                  <a:cubicBezTo>
                    <a:pt x="194" y="34"/>
                    <a:pt x="239" y="62"/>
                    <a:pt x="264" y="103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56" y="30"/>
                    <a:pt x="202" y="0"/>
                    <a:pt x="142" y="0"/>
                  </a:cubicBezTo>
                  <a:cubicBezTo>
                    <a:pt x="84" y="0"/>
                    <a:pt x="32" y="28"/>
                    <a:pt x="0" y="71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49" y="59"/>
                    <a:pt x="93" y="34"/>
                    <a:pt x="14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0" name="Freeform 38"/>
            <p:cNvSpPr>
              <a:spLocks/>
            </p:cNvSpPr>
            <p:nvPr/>
          </p:nvSpPr>
          <p:spPr bwMode="auto">
            <a:xfrm>
              <a:off x="2070649" y="1631036"/>
              <a:ext cx="723379" cy="229030"/>
            </a:xfrm>
            <a:custGeom>
              <a:avLst/>
              <a:gdLst>
                <a:gd name="T0" fmla="*/ 188 w 380"/>
                <a:gd name="T1" fmla="*/ 36 h 120"/>
                <a:gd name="T2" fmla="*/ 355 w 380"/>
                <a:gd name="T3" fmla="*/ 120 h 120"/>
                <a:gd name="T4" fmla="*/ 380 w 380"/>
                <a:gd name="T5" fmla="*/ 93 h 120"/>
                <a:gd name="T6" fmla="*/ 188 w 380"/>
                <a:gd name="T7" fmla="*/ 0 h 120"/>
                <a:gd name="T8" fmla="*/ 0 w 380"/>
                <a:gd name="T9" fmla="*/ 88 h 120"/>
                <a:gd name="T10" fmla="*/ 25 w 380"/>
                <a:gd name="T11" fmla="*/ 115 h 120"/>
                <a:gd name="T12" fmla="*/ 188 w 380"/>
                <a:gd name="T1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120">
                  <a:moveTo>
                    <a:pt x="188" y="36"/>
                  </a:moveTo>
                  <a:cubicBezTo>
                    <a:pt x="256" y="36"/>
                    <a:pt x="317" y="69"/>
                    <a:pt x="355" y="120"/>
                  </a:cubicBezTo>
                  <a:cubicBezTo>
                    <a:pt x="380" y="93"/>
                    <a:pt x="380" y="93"/>
                    <a:pt x="380" y="93"/>
                  </a:cubicBezTo>
                  <a:cubicBezTo>
                    <a:pt x="335" y="36"/>
                    <a:pt x="266" y="0"/>
                    <a:pt x="188" y="0"/>
                  </a:cubicBezTo>
                  <a:cubicBezTo>
                    <a:pt x="113" y="0"/>
                    <a:pt x="45" y="34"/>
                    <a:pt x="0" y="88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63" y="67"/>
                    <a:pt x="122" y="36"/>
                    <a:pt x="18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10964845" y="4865232"/>
            <a:ext cx="440281" cy="340572"/>
            <a:chOff x="3727889" y="-113301"/>
            <a:chExt cx="548381" cy="424189"/>
          </a:xfrm>
          <a:solidFill>
            <a:schemeClr val="tx2"/>
          </a:solidFill>
        </p:grpSpPr>
        <p:sp>
          <p:nvSpPr>
            <p:cNvPr id="132" name="Oval 43"/>
            <p:cNvSpPr>
              <a:spLocks noChangeArrowheads="1"/>
            </p:cNvSpPr>
            <p:nvPr/>
          </p:nvSpPr>
          <p:spPr bwMode="auto">
            <a:xfrm>
              <a:off x="3954500" y="47987"/>
              <a:ext cx="96773" cy="975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4042402" y="-20560"/>
              <a:ext cx="98386" cy="238707"/>
            </a:xfrm>
            <a:custGeom>
              <a:avLst/>
              <a:gdLst>
                <a:gd name="T0" fmla="*/ 34 w 52"/>
                <a:gd name="T1" fmla="*/ 61 h 125"/>
                <a:gd name="T2" fmla="*/ 0 w 52"/>
                <a:gd name="T3" fmla="*/ 112 h 125"/>
                <a:gd name="T4" fmla="*/ 15 w 52"/>
                <a:gd name="T5" fmla="*/ 125 h 125"/>
                <a:gd name="T6" fmla="*/ 52 w 52"/>
                <a:gd name="T7" fmla="*/ 61 h 125"/>
                <a:gd name="T8" fmla="*/ 18 w 52"/>
                <a:gd name="T9" fmla="*/ 0 h 125"/>
                <a:gd name="T10" fmla="*/ 4 w 52"/>
                <a:gd name="T11" fmla="*/ 12 h 125"/>
                <a:gd name="T12" fmla="*/ 34 w 52"/>
                <a:gd name="T13" fmla="*/ 6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25">
                  <a:moveTo>
                    <a:pt x="34" y="61"/>
                  </a:moveTo>
                  <a:cubicBezTo>
                    <a:pt x="34" y="84"/>
                    <a:pt x="20" y="104"/>
                    <a:pt x="0" y="112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37" y="113"/>
                    <a:pt x="52" y="89"/>
                    <a:pt x="52" y="61"/>
                  </a:cubicBezTo>
                  <a:cubicBezTo>
                    <a:pt x="52" y="35"/>
                    <a:pt x="39" y="13"/>
                    <a:pt x="18" y="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2" y="21"/>
                    <a:pt x="34" y="40"/>
                    <a:pt x="34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4093208" y="-62495"/>
              <a:ext cx="114515" cy="322577"/>
            </a:xfrm>
            <a:custGeom>
              <a:avLst/>
              <a:gdLst>
                <a:gd name="T0" fmla="*/ 40 w 60"/>
                <a:gd name="T1" fmla="*/ 83 h 169"/>
                <a:gd name="T2" fmla="*/ 0 w 60"/>
                <a:gd name="T3" fmla="*/ 155 h 169"/>
                <a:gd name="T4" fmla="*/ 15 w 60"/>
                <a:gd name="T5" fmla="*/ 169 h 169"/>
                <a:gd name="T6" fmla="*/ 60 w 60"/>
                <a:gd name="T7" fmla="*/ 83 h 169"/>
                <a:gd name="T8" fmla="*/ 19 w 60"/>
                <a:gd name="T9" fmla="*/ 0 h 169"/>
                <a:gd name="T10" fmla="*/ 3 w 60"/>
                <a:gd name="T11" fmla="*/ 14 h 169"/>
                <a:gd name="T12" fmla="*/ 40 w 60"/>
                <a:gd name="T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69">
                  <a:moveTo>
                    <a:pt x="40" y="83"/>
                  </a:moveTo>
                  <a:cubicBezTo>
                    <a:pt x="40" y="114"/>
                    <a:pt x="24" y="140"/>
                    <a:pt x="0" y="155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42" y="150"/>
                    <a:pt x="60" y="119"/>
                    <a:pt x="60" y="83"/>
                  </a:cubicBezTo>
                  <a:cubicBezTo>
                    <a:pt x="60" y="49"/>
                    <a:pt x="44" y="19"/>
                    <a:pt x="1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5" y="29"/>
                    <a:pt x="40" y="54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4143207" y="-113301"/>
              <a:ext cx="133063" cy="424189"/>
            </a:xfrm>
            <a:custGeom>
              <a:avLst/>
              <a:gdLst>
                <a:gd name="T0" fmla="*/ 49 w 70"/>
                <a:gd name="T1" fmla="*/ 110 h 223"/>
                <a:gd name="T2" fmla="*/ 0 w 70"/>
                <a:gd name="T3" fmla="*/ 209 h 223"/>
                <a:gd name="T4" fmla="*/ 16 w 70"/>
                <a:gd name="T5" fmla="*/ 223 h 223"/>
                <a:gd name="T6" fmla="*/ 70 w 70"/>
                <a:gd name="T7" fmla="*/ 110 h 223"/>
                <a:gd name="T8" fmla="*/ 19 w 70"/>
                <a:gd name="T9" fmla="*/ 0 h 223"/>
                <a:gd name="T10" fmla="*/ 3 w 70"/>
                <a:gd name="T11" fmla="*/ 14 h 223"/>
                <a:gd name="T12" fmla="*/ 49 w 70"/>
                <a:gd name="T13" fmla="*/ 11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23">
                  <a:moveTo>
                    <a:pt x="49" y="110"/>
                  </a:moveTo>
                  <a:cubicBezTo>
                    <a:pt x="49" y="151"/>
                    <a:pt x="30" y="186"/>
                    <a:pt x="0" y="209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49" y="197"/>
                    <a:pt x="70" y="156"/>
                    <a:pt x="70" y="110"/>
                  </a:cubicBezTo>
                  <a:cubicBezTo>
                    <a:pt x="70" y="66"/>
                    <a:pt x="50" y="26"/>
                    <a:pt x="1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1" y="37"/>
                    <a:pt x="49" y="71"/>
                    <a:pt x="49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6" name="Oval 47"/>
            <p:cNvSpPr>
              <a:spLocks noChangeArrowheads="1"/>
            </p:cNvSpPr>
            <p:nvPr/>
          </p:nvSpPr>
          <p:spPr bwMode="auto">
            <a:xfrm>
              <a:off x="3952887" y="52019"/>
              <a:ext cx="96773" cy="975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3863371" y="-20560"/>
              <a:ext cx="98386" cy="238707"/>
            </a:xfrm>
            <a:custGeom>
              <a:avLst/>
              <a:gdLst>
                <a:gd name="T0" fmla="*/ 18 w 52"/>
                <a:gd name="T1" fmla="*/ 64 h 125"/>
                <a:gd name="T2" fmla="*/ 52 w 52"/>
                <a:gd name="T3" fmla="*/ 13 h 125"/>
                <a:gd name="T4" fmla="*/ 38 w 52"/>
                <a:gd name="T5" fmla="*/ 0 h 125"/>
                <a:gd name="T6" fmla="*/ 0 w 52"/>
                <a:gd name="T7" fmla="*/ 64 h 125"/>
                <a:gd name="T8" fmla="*/ 34 w 52"/>
                <a:gd name="T9" fmla="*/ 125 h 125"/>
                <a:gd name="T10" fmla="*/ 48 w 52"/>
                <a:gd name="T11" fmla="*/ 113 h 125"/>
                <a:gd name="T12" fmla="*/ 18 w 52"/>
                <a:gd name="T1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25">
                  <a:moveTo>
                    <a:pt x="18" y="64"/>
                  </a:moveTo>
                  <a:cubicBezTo>
                    <a:pt x="18" y="41"/>
                    <a:pt x="32" y="21"/>
                    <a:pt x="52" y="1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" y="12"/>
                    <a:pt x="0" y="36"/>
                    <a:pt x="0" y="64"/>
                  </a:cubicBezTo>
                  <a:cubicBezTo>
                    <a:pt x="0" y="90"/>
                    <a:pt x="14" y="113"/>
                    <a:pt x="34" y="12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30" y="104"/>
                    <a:pt x="18" y="85"/>
                    <a:pt x="18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796437" y="-62495"/>
              <a:ext cx="116128" cy="322577"/>
            </a:xfrm>
            <a:custGeom>
              <a:avLst/>
              <a:gdLst>
                <a:gd name="T0" fmla="*/ 20 w 61"/>
                <a:gd name="T1" fmla="*/ 86 h 169"/>
                <a:gd name="T2" fmla="*/ 61 w 61"/>
                <a:gd name="T3" fmla="*/ 14 h 169"/>
                <a:gd name="T4" fmla="*/ 45 w 61"/>
                <a:gd name="T5" fmla="*/ 0 h 169"/>
                <a:gd name="T6" fmla="*/ 0 w 61"/>
                <a:gd name="T7" fmla="*/ 86 h 169"/>
                <a:gd name="T8" fmla="*/ 42 w 61"/>
                <a:gd name="T9" fmla="*/ 169 h 169"/>
                <a:gd name="T10" fmla="*/ 57 w 61"/>
                <a:gd name="T11" fmla="*/ 155 h 169"/>
                <a:gd name="T12" fmla="*/ 20 w 61"/>
                <a:gd name="T13" fmla="*/ 8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69">
                  <a:moveTo>
                    <a:pt x="20" y="86"/>
                  </a:moveTo>
                  <a:cubicBezTo>
                    <a:pt x="20" y="55"/>
                    <a:pt x="36" y="29"/>
                    <a:pt x="61" y="14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8" y="19"/>
                    <a:pt x="0" y="50"/>
                    <a:pt x="0" y="86"/>
                  </a:cubicBezTo>
                  <a:cubicBezTo>
                    <a:pt x="0" y="120"/>
                    <a:pt x="16" y="150"/>
                    <a:pt x="42" y="169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35" y="140"/>
                    <a:pt x="20" y="115"/>
                    <a:pt x="2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3727889" y="-113301"/>
              <a:ext cx="133063" cy="424189"/>
            </a:xfrm>
            <a:custGeom>
              <a:avLst/>
              <a:gdLst>
                <a:gd name="T0" fmla="*/ 21 w 70"/>
                <a:gd name="T1" fmla="*/ 113 h 223"/>
                <a:gd name="T2" fmla="*/ 70 w 70"/>
                <a:gd name="T3" fmla="*/ 14 h 223"/>
                <a:gd name="T4" fmla="*/ 54 w 70"/>
                <a:gd name="T5" fmla="*/ 0 h 223"/>
                <a:gd name="T6" fmla="*/ 0 w 70"/>
                <a:gd name="T7" fmla="*/ 113 h 223"/>
                <a:gd name="T8" fmla="*/ 51 w 70"/>
                <a:gd name="T9" fmla="*/ 223 h 223"/>
                <a:gd name="T10" fmla="*/ 67 w 70"/>
                <a:gd name="T11" fmla="*/ 209 h 223"/>
                <a:gd name="T12" fmla="*/ 21 w 70"/>
                <a:gd name="T13" fmla="*/ 11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23">
                  <a:moveTo>
                    <a:pt x="21" y="113"/>
                  </a:moveTo>
                  <a:cubicBezTo>
                    <a:pt x="21" y="73"/>
                    <a:pt x="40" y="37"/>
                    <a:pt x="70" y="1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1" y="26"/>
                    <a:pt x="0" y="67"/>
                    <a:pt x="0" y="113"/>
                  </a:cubicBezTo>
                  <a:cubicBezTo>
                    <a:pt x="0" y="157"/>
                    <a:pt x="20" y="197"/>
                    <a:pt x="51" y="223"/>
                  </a:cubicBezTo>
                  <a:cubicBezTo>
                    <a:pt x="67" y="209"/>
                    <a:pt x="67" y="209"/>
                    <a:pt x="67" y="209"/>
                  </a:cubicBezTo>
                  <a:cubicBezTo>
                    <a:pt x="39" y="186"/>
                    <a:pt x="21" y="152"/>
                    <a:pt x="21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140" name="Group 2"/>
          <p:cNvGrpSpPr/>
          <p:nvPr/>
        </p:nvGrpSpPr>
        <p:grpSpPr>
          <a:xfrm>
            <a:off x="10964875" y="2924916"/>
            <a:ext cx="514463" cy="427173"/>
            <a:chOff x="3965790" y="1735873"/>
            <a:chExt cx="537091" cy="445963"/>
          </a:xfrm>
          <a:solidFill>
            <a:schemeClr val="tx2"/>
          </a:solidFill>
        </p:grpSpPr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3965790" y="1905226"/>
              <a:ext cx="366125" cy="276610"/>
            </a:xfrm>
            <a:custGeom>
              <a:avLst/>
              <a:gdLst>
                <a:gd name="T0" fmla="*/ 76 w 454"/>
                <a:gd name="T1" fmla="*/ 0 h 343"/>
                <a:gd name="T2" fmla="*/ 0 w 454"/>
                <a:gd name="T3" fmla="*/ 343 h 343"/>
                <a:gd name="T4" fmla="*/ 454 w 454"/>
                <a:gd name="T5" fmla="*/ 343 h 343"/>
                <a:gd name="T6" fmla="*/ 373 w 454"/>
                <a:gd name="T7" fmla="*/ 0 h 343"/>
                <a:gd name="T8" fmla="*/ 76 w 454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43">
                  <a:moveTo>
                    <a:pt x="76" y="0"/>
                  </a:moveTo>
                  <a:lnTo>
                    <a:pt x="0" y="343"/>
                  </a:lnTo>
                  <a:lnTo>
                    <a:pt x="454" y="343"/>
                  </a:lnTo>
                  <a:lnTo>
                    <a:pt x="373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223045" y="1869743"/>
              <a:ext cx="279836" cy="247578"/>
            </a:xfrm>
            <a:custGeom>
              <a:avLst/>
              <a:gdLst>
                <a:gd name="T0" fmla="*/ 137 w 347"/>
                <a:gd name="T1" fmla="*/ 307 h 307"/>
                <a:gd name="T2" fmla="*/ 347 w 347"/>
                <a:gd name="T3" fmla="*/ 307 h 307"/>
                <a:gd name="T4" fmla="*/ 274 w 347"/>
                <a:gd name="T5" fmla="*/ 0 h 307"/>
                <a:gd name="T6" fmla="*/ 5 w 347"/>
                <a:gd name="T7" fmla="*/ 0 h 307"/>
                <a:gd name="T8" fmla="*/ 0 w 347"/>
                <a:gd name="T9" fmla="*/ 26 h 307"/>
                <a:gd name="T10" fmla="*/ 71 w 347"/>
                <a:gd name="T11" fmla="*/ 26 h 307"/>
                <a:gd name="T12" fmla="*/ 137 w 347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" h="307">
                  <a:moveTo>
                    <a:pt x="137" y="307"/>
                  </a:moveTo>
                  <a:lnTo>
                    <a:pt x="347" y="307"/>
                  </a:lnTo>
                  <a:lnTo>
                    <a:pt x="274" y="0"/>
                  </a:lnTo>
                  <a:lnTo>
                    <a:pt x="5" y="0"/>
                  </a:lnTo>
                  <a:lnTo>
                    <a:pt x="0" y="26"/>
                  </a:lnTo>
                  <a:lnTo>
                    <a:pt x="71" y="26"/>
                  </a:lnTo>
                  <a:lnTo>
                    <a:pt x="137" y="3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055305" y="1777808"/>
              <a:ext cx="173385" cy="142740"/>
            </a:xfrm>
            <a:custGeom>
              <a:avLst/>
              <a:gdLst>
                <a:gd name="T0" fmla="*/ 91 w 91"/>
                <a:gd name="T1" fmla="*/ 75 h 75"/>
                <a:gd name="T2" fmla="*/ 81 w 91"/>
                <a:gd name="T3" fmla="*/ 75 h 75"/>
                <a:gd name="T4" fmla="*/ 81 w 91"/>
                <a:gd name="T5" fmla="*/ 33 h 75"/>
                <a:gd name="T6" fmla="*/ 46 w 91"/>
                <a:gd name="T7" fmla="*/ 7 h 75"/>
                <a:gd name="T8" fmla="*/ 11 w 91"/>
                <a:gd name="T9" fmla="*/ 33 h 75"/>
                <a:gd name="T10" fmla="*/ 11 w 91"/>
                <a:gd name="T11" fmla="*/ 75 h 75"/>
                <a:gd name="T12" fmla="*/ 0 w 91"/>
                <a:gd name="T13" fmla="*/ 75 h 75"/>
                <a:gd name="T14" fmla="*/ 0 w 91"/>
                <a:gd name="T15" fmla="*/ 33 h 75"/>
                <a:gd name="T16" fmla="*/ 46 w 91"/>
                <a:gd name="T17" fmla="*/ 0 h 75"/>
                <a:gd name="T18" fmla="*/ 91 w 91"/>
                <a:gd name="T19" fmla="*/ 33 h 75"/>
                <a:gd name="T20" fmla="*/ 91 w 91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75">
                  <a:moveTo>
                    <a:pt x="91" y="75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19"/>
                    <a:pt x="65" y="7"/>
                    <a:pt x="46" y="7"/>
                  </a:cubicBezTo>
                  <a:cubicBezTo>
                    <a:pt x="26" y="7"/>
                    <a:pt x="11" y="19"/>
                    <a:pt x="11" y="3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21" y="0"/>
                    <a:pt x="46" y="0"/>
                  </a:cubicBezTo>
                  <a:cubicBezTo>
                    <a:pt x="71" y="0"/>
                    <a:pt x="91" y="15"/>
                    <a:pt x="91" y="33"/>
                  </a:cubicBezTo>
                  <a:lnTo>
                    <a:pt x="9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236754" y="1735873"/>
              <a:ext cx="172579" cy="142740"/>
            </a:xfrm>
            <a:custGeom>
              <a:avLst/>
              <a:gdLst>
                <a:gd name="T0" fmla="*/ 91 w 91"/>
                <a:gd name="T1" fmla="*/ 75 h 75"/>
                <a:gd name="T2" fmla="*/ 81 w 91"/>
                <a:gd name="T3" fmla="*/ 75 h 75"/>
                <a:gd name="T4" fmla="*/ 81 w 91"/>
                <a:gd name="T5" fmla="*/ 33 h 75"/>
                <a:gd name="T6" fmla="*/ 46 w 91"/>
                <a:gd name="T7" fmla="*/ 8 h 75"/>
                <a:gd name="T8" fmla="*/ 11 w 91"/>
                <a:gd name="T9" fmla="*/ 33 h 75"/>
                <a:gd name="T10" fmla="*/ 11 w 91"/>
                <a:gd name="T11" fmla="*/ 75 h 75"/>
                <a:gd name="T12" fmla="*/ 0 w 91"/>
                <a:gd name="T13" fmla="*/ 75 h 75"/>
                <a:gd name="T14" fmla="*/ 0 w 91"/>
                <a:gd name="T15" fmla="*/ 33 h 75"/>
                <a:gd name="T16" fmla="*/ 46 w 91"/>
                <a:gd name="T17" fmla="*/ 0 h 75"/>
                <a:gd name="T18" fmla="*/ 91 w 91"/>
                <a:gd name="T19" fmla="*/ 33 h 75"/>
                <a:gd name="T20" fmla="*/ 91 w 91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75">
                  <a:moveTo>
                    <a:pt x="91" y="75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19"/>
                    <a:pt x="65" y="8"/>
                    <a:pt x="46" y="8"/>
                  </a:cubicBezTo>
                  <a:cubicBezTo>
                    <a:pt x="27" y="8"/>
                    <a:pt x="11" y="19"/>
                    <a:pt x="11" y="3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21" y="0"/>
                    <a:pt x="46" y="0"/>
                  </a:cubicBezTo>
                  <a:cubicBezTo>
                    <a:pt x="71" y="0"/>
                    <a:pt x="91" y="15"/>
                    <a:pt x="91" y="33"/>
                  </a:cubicBezTo>
                  <a:lnTo>
                    <a:pt x="9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145" name="Freeform 12"/>
          <p:cNvSpPr>
            <a:spLocks noEditPoints="1"/>
          </p:cNvSpPr>
          <p:nvPr/>
        </p:nvSpPr>
        <p:spPr bwMode="auto">
          <a:xfrm>
            <a:off x="10930562" y="5800002"/>
            <a:ext cx="500588" cy="507951"/>
          </a:xfrm>
          <a:custGeom>
            <a:avLst/>
            <a:gdLst/>
            <a:ahLst/>
            <a:cxnLst>
              <a:cxn ang="0">
                <a:pos x="135" y="0"/>
              </a:cxn>
              <a:cxn ang="0">
                <a:pos x="109" y="4"/>
              </a:cxn>
              <a:cxn ang="0">
                <a:pos x="83" y="11"/>
              </a:cxn>
              <a:cxn ang="0">
                <a:pos x="61" y="24"/>
              </a:cxn>
              <a:cxn ang="0">
                <a:pos x="40" y="41"/>
              </a:cxn>
              <a:cxn ang="0">
                <a:pos x="24" y="61"/>
              </a:cxn>
              <a:cxn ang="0">
                <a:pos x="11" y="85"/>
              </a:cxn>
              <a:cxn ang="0">
                <a:pos x="3" y="111"/>
              </a:cxn>
              <a:cxn ang="0">
                <a:pos x="0" y="139"/>
              </a:cxn>
              <a:cxn ang="0">
                <a:pos x="2" y="154"/>
              </a:cxn>
              <a:cxn ang="0">
                <a:pos x="7" y="180"/>
              </a:cxn>
              <a:cxn ang="0">
                <a:pos x="16" y="206"/>
              </a:cxn>
              <a:cxn ang="0">
                <a:pos x="31" y="228"/>
              </a:cxn>
              <a:cxn ang="0">
                <a:pos x="50" y="246"/>
              </a:cxn>
              <a:cxn ang="0">
                <a:pos x="72" y="261"/>
              </a:cxn>
              <a:cxn ang="0">
                <a:pos x="96" y="272"/>
              </a:cxn>
              <a:cxn ang="0">
                <a:pos x="122" y="278"/>
              </a:cxn>
              <a:cxn ang="0">
                <a:pos x="135" y="278"/>
              </a:cxn>
              <a:cxn ang="0">
                <a:pos x="163" y="276"/>
              </a:cxn>
              <a:cxn ang="0">
                <a:pos x="189" y="267"/>
              </a:cxn>
              <a:cxn ang="0">
                <a:pos x="211" y="254"/>
              </a:cxn>
              <a:cxn ang="0">
                <a:pos x="231" y="237"/>
              </a:cxn>
              <a:cxn ang="0">
                <a:pos x="248" y="217"/>
              </a:cxn>
              <a:cxn ang="0">
                <a:pos x="261" y="193"/>
              </a:cxn>
              <a:cxn ang="0">
                <a:pos x="268" y="167"/>
              </a:cxn>
              <a:cxn ang="0">
                <a:pos x="272" y="139"/>
              </a:cxn>
              <a:cxn ang="0">
                <a:pos x="270" y="124"/>
              </a:cxn>
              <a:cxn ang="0">
                <a:pos x="264" y="98"/>
              </a:cxn>
              <a:cxn ang="0">
                <a:pos x="255" y="72"/>
              </a:cxn>
              <a:cxn ang="0">
                <a:pos x="240" y="50"/>
              </a:cxn>
              <a:cxn ang="0">
                <a:pos x="222" y="32"/>
              </a:cxn>
              <a:cxn ang="0">
                <a:pos x="200" y="17"/>
              </a:cxn>
              <a:cxn ang="0">
                <a:pos x="176" y="6"/>
              </a:cxn>
              <a:cxn ang="0">
                <a:pos x="150" y="0"/>
              </a:cxn>
              <a:cxn ang="0">
                <a:pos x="135" y="0"/>
              </a:cxn>
              <a:cxn ang="0">
                <a:pos x="135" y="215"/>
              </a:cxn>
              <a:cxn ang="0">
                <a:pos x="107" y="209"/>
              </a:cxn>
              <a:cxn ang="0">
                <a:pos x="85" y="193"/>
              </a:cxn>
              <a:cxn ang="0">
                <a:pos x="70" y="169"/>
              </a:cxn>
              <a:cxn ang="0">
                <a:pos x="64" y="139"/>
              </a:cxn>
              <a:cxn ang="0">
                <a:pos x="64" y="124"/>
              </a:cxn>
              <a:cxn ang="0">
                <a:pos x="76" y="96"/>
              </a:cxn>
              <a:cxn ang="0">
                <a:pos x="96" y="76"/>
              </a:cxn>
              <a:cxn ang="0">
                <a:pos x="122" y="65"/>
              </a:cxn>
              <a:cxn ang="0">
                <a:pos x="135" y="63"/>
              </a:cxn>
              <a:cxn ang="0">
                <a:pos x="163" y="70"/>
              </a:cxn>
              <a:cxn ang="0">
                <a:pos x="187" y="85"/>
              </a:cxn>
              <a:cxn ang="0">
                <a:pos x="201" y="109"/>
              </a:cxn>
              <a:cxn ang="0">
                <a:pos x="207" y="139"/>
              </a:cxn>
              <a:cxn ang="0">
                <a:pos x="205" y="154"/>
              </a:cxn>
              <a:cxn ang="0">
                <a:pos x="196" y="182"/>
              </a:cxn>
              <a:cxn ang="0">
                <a:pos x="176" y="202"/>
              </a:cxn>
              <a:cxn ang="0">
                <a:pos x="150" y="213"/>
              </a:cxn>
              <a:cxn ang="0">
                <a:pos x="135" y="215"/>
              </a:cxn>
            </a:cxnLst>
            <a:rect l="0" t="0" r="r" b="b"/>
            <a:pathLst>
              <a:path w="272" h="278">
                <a:moveTo>
                  <a:pt x="135" y="0"/>
                </a:moveTo>
                <a:lnTo>
                  <a:pt x="135" y="0"/>
                </a:lnTo>
                <a:lnTo>
                  <a:pt x="122" y="0"/>
                </a:lnTo>
                <a:lnTo>
                  <a:pt x="109" y="4"/>
                </a:lnTo>
                <a:lnTo>
                  <a:pt x="96" y="6"/>
                </a:lnTo>
                <a:lnTo>
                  <a:pt x="83" y="11"/>
                </a:lnTo>
                <a:lnTo>
                  <a:pt x="72" y="17"/>
                </a:lnTo>
                <a:lnTo>
                  <a:pt x="61" y="24"/>
                </a:lnTo>
                <a:lnTo>
                  <a:pt x="50" y="32"/>
                </a:lnTo>
                <a:lnTo>
                  <a:pt x="40" y="41"/>
                </a:lnTo>
                <a:lnTo>
                  <a:pt x="31" y="50"/>
                </a:lnTo>
                <a:lnTo>
                  <a:pt x="24" y="61"/>
                </a:lnTo>
                <a:lnTo>
                  <a:pt x="16" y="72"/>
                </a:lnTo>
                <a:lnTo>
                  <a:pt x="11" y="85"/>
                </a:lnTo>
                <a:lnTo>
                  <a:pt x="7" y="98"/>
                </a:lnTo>
                <a:lnTo>
                  <a:pt x="3" y="111"/>
                </a:lnTo>
                <a:lnTo>
                  <a:pt x="2" y="124"/>
                </a:lnTo>
                <a:lnTo>
                  <a:pt x="0" y="139"/>
                </a:lnTo>
                <a:lnTo>
                  <a:pt x="0" y="139"/>
                </a:lnTo>
                <a:lnTo>
                  <a:pt x="2" y="154"/>
                </a:lnTo>
                <a:lnTo>
                  <a:pt x="3" y="167"/>
                </a:lnTo>
                <a:lnTo>
                  <a:pt x="7" y="180"/>
                </a:lnTo>
                <a:lnTo>
                  <a:pt x="11" y="193"/>
                </a:lnTo>
                <a:lnTo>
                  <a:pt x="16" y="206"/>
                </a:lnTo>
                <a:lnTo>
                  <a:pt x="24" y="217"/>
                </a:lnTo>
                <a:lnTo>
                  <a:pt x="31" y="228"/>
                </a:lnTo>
                <a:lnTo>
                  <a:pt x="40" y="237"/>
                </a:lnTo>
                <a:lnTo>
                  <a:pt x="50" y="246"/>
                </a:lnTo>
                <a:lnTo>
                  <a:pt x="61" y="254"/>
                </a:lnTo>
                <a:lnTo>
                  <a:pt x="72" y="261"/>
                </a:lnTo>
                <a:lnTo>
                  <a:pt x="83" y="267"/>
                </a:lnTo>
                <a:lnTo>
                  <a:pt x="96" y="272"/>
                </a:lnTo>
                <a:lnTo>
                  <a:pt x="109" y="276"/>
                </a:lnTo>
                <a:lnTo>
                  <a:pt x="122" y="278"/>
                </a:lnTo>
                <a:lnTo>
                  <a:pt x="135" y="278"/>
                </a:lnTo>
                <a:lnTo>
                  <a:pt x="135" y="278"/>
                </a:lnTo>
                <a:lnTo>
                  <a:pt x="150" y="278"/>
                </a:lnTo>
                <a:lnTo>
                  <a:pt x="163" y="276"/>
                </a:lnTo>
                <a:lnTo>
                  <a:pt x="176" y="272"/>
                </a:lnTo>
                <a:lnTo>
                  <a:pt x="189" y="267"/>
                </a:lnTo>
                <a:lnTo>
                  <a:pt x="200" y="261"/>
                </a:lnTo>
                <a:lnTo>
                  <a:pt x="211" y="254"/>
                </a:lnTo>
                <a:lnTo>
                  <a:pt x="222" y="246"/>
                </a:lnTo>
                <a:lnTo>
                  <a:pt x="231" y="237"/>
                </a:lnTo>
                <a:lnTo>
                  <a:pt x="240" y="228"/>
                </a:lnTo>
                <a:lnTo>
                  <a:pt x="248" y="217"/>
                </a:lnTo>
                <a:lnTo>
                  <a:pt x="255" y="206"/>
                </a:lnTo>
                <a:lnTo>
                  <a:pt x="261" y="193"/>
                </a:lnTo>
                <a:lnTo>
                  <a:pt x="264" y="180"/>
                </a:lnTo>
                <a:lnTo>
                  <a:pt x="268" y="167"/>
                </a:lnTo>
                <a:lnTo>
                  <a:pt x="270" y="154"/>
                </a:lnTo>
                <a:lnTo>
                  <a:pt x="272" y="139"/>
                </a:lnTo>
                <a:lnTo>
                  <a:pt x="272" y="139"/>
                </a:lnTo>
                <a:lnTo>
                  <a:pt x="270" y="124"/>
                </a:lnTo>
                <a:lnTo>
                  <a:pt x="268" y="111"/>
                </a:lnTo>
                <a:lnTo>
                  <a:pt x="264" y="98"/>
                </a:lnTo>
                <a:lnTo>
                  <a:pt x="261" y="85"/>
                </a:lnTo>
                <a:lnTo>
                  <a:pt x="255" y="72"/>
                </a:lnTo>
                <a:lnTo>
                  <a:pt x="248" y="61"/>
                </a:lnTo>
                <a:lnTo>
                  <a:pt x="240" y="50"/>
                </a:lnTo>
                <a:lnTo>
                  <a:pt x="231" y="41"/>
                </a:lnTo>
                <a:lnTo>
                  <a:pt x="222" y="32"/>
                </a:lnTo>
                <a:lnTo>
                  <a:pt x="211" y="24"/>
                </a:lnTo>
                <a:lnTo>
                  <a:pt x="200" y="17"/>
                </a:lnTo>
                <a:lnTo>
                  <a:pt x="189" y="11"/>
                </a:lnTo>
                <a:lnTo>
                  <a:pt x="176" y="6"/>
                </a:lnTo>
                <a:lnTo>
                  <a:pt x="163" y="4"/>
                </a:lnTo>
                <a:lnTo>
                  <a:pt x="150" y="0"/>
                </a:lnTo>
                <a:lnTo>
                  <a:pt x="135" y="0"/>
                </a:lnTo>
                <a:lnTo>
                  <a:pt x="135" y="0"/>
                </a:lnTo>
                <a:close/>
                <a:moveTo>
                  <a:pt x="135" y="215"/>
                </a:moveTo>
                <a:lnTo>
                  <a:pt x="135" y="215"/>
                </a:lnTo>
                <a:lnTo>
                  <a:pt x="122" y="213"/>
                </a:lnTo>
                <a:lnTo>
                  <a:pt x="107" y="209"/>
                </a:lnTo>
                <a:lnTo>
                  <a:pt x="96" y="202"/>
                </a:lnTo>
                <a:lnTo>
                  <a:pt x="85" y="193"/>
                </a:lnTo>
                <a:lnTo>
                  <a:pt x="76" y="182"/>
                </a:lnTo>
                <a:lnTo>
                  <a:pt x="70" y="169"/>
                </a:lnTo>
                <a:lnTo>
                  <a:pt x="64" y="154"/>
                </a:lnTo>
                <a:lnTo>
                  <a:pt x="64" y="139"/>
                </a:lnTo>
                <a:lnTo>
                  <a:pt x="64" y="139"/>
                </a:lnTo>
                <a:lnTo>
                  <a:pt x="64" y="124"/>
                </a:lnTo>
                <a:lnTo>
                  <a:pt x="70" y="109"/>
                </a:lnTo>
                <a:lnTo>
                  <a:pt x="76" y="96"/>
                </a:lnTo>
                <a:lnTo>
                  <a:pt x="85" y="85"/>
                </a:lnTo>
                <a:lnTo>
                  <a:pt x="96" y="76"/>
                </a:lnTo>
                <a:lnTo>
                  <a:pt x="107" y="70"/>
                </a:lnTo>
                <a:lnTo>
                  <a:pt x="122" y="65"/>
                </a:lnTo>
                <a:lnTo>
                  <a:pt x="135" y="63"/>
                </a:lnTo>
                <a:lnTo>
                  <a:pt x="135" y="63"/>
                </a:lnTo>
                <a:lnTo>
                  <a:pt x="150" y="65"/>
                </a:lnTo>
                <a:lnTo>
                  <a:pt x="163" y="70"/>
                </a:lnTo>
                <a:lnTo>
                  <a:pt x="176" y="76"/>
                </a:lnTo>
                <a:lnTo>
                  <a:pt x="187" y="85"/>
                </a:lnTo>
                <a:lnTo>
                  <a:pt x="196" y="96"/>
                </a:lnTo>
                <a:lnTo>
                  <a:pt x="201" y="109"/>
                </a:lnTo>
                <a:lnTo>
                  <a:pt x="205" y="124"/>
                </a:lnTo>
                <a:lnTo>
                  <a:pt x="207" y="139"/>
                </a:lnTo>
                <a:lnTo>
                  <a:pt x="207" y="139"/>
                </a:lnTo>
                <a:lnTo>
                  <a:pt x="205" y="154"/>
                </a:lnTo>
                <a:lnTo>
                  <a:pt x="201" y="169"/>
                </a:lnTo>
                <a:lnTo>
                  <a:pt x="196" y="182"/>
                </a:lnTo>
                <a:lnTo>
                  <a:pt x="187" y="193"/>
                </a:lnTo>
                <a:lnTo>
                  <a:pt x="176" y="202"/>
                </a:lnTo>
                <a:lnTo>
                  <a:pt x="163" y="209"/>
                </a:lnTo>
                <a:lnTo>
                  <a:pt x="150" y="213"/>
                </a:lnTo>
                <a:lnTo>
                  <a:pt x="135" y="215"/>
                </a:lnTo>
                <a:lnTo>
                  <a:pt x="135" y="215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146" name="Freeform 70"/>
          <p:cNvSpPr>
            <a:spLocks noEditPoints="1"/>
          </p:cNvSpPr>
          <p:nvPr/>
        </p:nvSpPr>
        <p:spPr bwMode="auto">
          <a:xfrm>
            <a:off x="7120274" y="2963284"/>
            <a:ext cx="456661" cy="453661"/>
          </a:xfrm>
          <a:custGeom>
            <a:avLst/>
            <a:gdLst/>
            <a:ahLst/>
            <a:cxnLst>
              <a:cxn ang="0">
                <a:pos x="150" y="0"/>
              </a:cxn>
              <a:cxn ang="0">
                <a:pos x="119" y="4"/>
              </a:cxn>
              <a:cxn ang="0">
                <a:pos x="92" y="13"/>
              </a:cxn>
              <a:cxn ang="0">
                <a:pos x="67" y="27"/>
              </a:cxn>
              <a:cxn ang="0">
                <a:pos x="43" y="45"/>
              </a:cxn>
              <a:cxn ang="0">
                <a:pos x="25" y="67"/>
              </a:cxn>
              <a:cxn ang="0">
                <a:pos x="11" y="92"/>
              </a:cxn>
              <a:cxn ang="0">
                <a:pos x="2" y="121"/>
              </a:cxn>
              <a:cxn ang="0">
                <a:pos x="0" y="152"/>
              </a:cxn>
              <a:cxn ang="0">
                <a:pos x="0" y="167"/>
              </a:cxn>
              <a:cxn ang="0">
                <a:pos x="5" y="198"/>
              </a:cxn>
              <a:cxn ang="0">
                <a:pos x="18" y="225"/>
              </a:cxn>
              <a:cxn ang="0">
                <a:pos x="34" y="248"/>
              </a:cxn>
              <a:cxn ang="0">
                <a:pos x="54" y="268"/>
              </a:cxn>
              <a:cxn ang="0">
                <a:pos x="78" y="285"/>
              </a:cxn>
              <a:cxn ang="0">
                <a:pos x="105" y="295"/>
              </a:cxn>
              <a:cxn ang="0">
                <a:pos x="136" y="303"/>
              </a:cxn>
              <a:cxn ang="0">
                <a:pos x="150" y="303"/>
              </a:cxn>
              <a:cxn ang="0">
                <a:pos x="181" y="301"/>
              </a:cxn>
              <a:cxn ang="0">
                <a:pos x="210" y="292"/>
              </a:cxn>
              <a:cxn ang="0">
                <a:pos x="235" y="277"/>
              </a:cxn>
              <a:cxn ang="0">
                <a:pos x="257" y="259"/>
              </a:cxn>
              <a:cxn ang="0">
                <a:pos x="275" y="236"/>
              </a:cxn>
              <a:cxn ang="0">
                <a:pos x="290" y="210"/>
              </a:cxn>
              <a:cxn ang="0">
                <a:pos x="299" y="183"/>
              </a:cxn>
              <a:cxn ang="0">
                <a:pos x="302" y="152"/>
              </a:cxn>
              <a:cxn ang="0">
                <a:pos x="301" y="136"/>
              </a:cxn>
              <a:cxn ang="0">
                <a:pos x="295" y="107"/>
              </a:cxn>
              <a:cxn ang="0">
                <a:pos x="283" y="80"/>
              </a:cxn>
              <a:cxn ang="0">
                <a:pos x="268" y="56"/>
              </a:cxn>
              <a:cxn ang="0">
                <a:pos x="246" y="34"/>
              </a:cxn>
              <a:cxn ang="0">
                <a:pos x="223" y="18"/>
              </a:cxn>
              <a:cxn ang="0">
                <a:pos x="196" y="7"/>
              </a:cxn>
              <a:cxn ang="0">
                <a:pos x="167" y="2"/>
              </a:cxn>
              <a:cxn ang="0">
                <a:pos x="150" y="0"/>
              </a:cxn>
              <a:cxn ang="0">
                <a:pos x="94" y="227"/>
              </a:cxn>
              <a:cxn ang="0">
                <a:pos x="94" y="76"/>
              </a:cxn>
              <a:cxn ang="0">
                <a:pos x="132" y="227"/>
              </a:cxn>
              <a:cxn ang="0">
                <a:pos x="170" y="227"/>
              </a:cxn>
              <a:cxn ang="0">
                <a:pos x="170" y="76"/>
              </a:cxn>
              <a:cxn ang="0">
                <a:pos x="206" y="227"/>
              </a:cxn>
            </a:cxnLst>
            <a:rect l="0" t="0" r="r" b="b"/>
            <a:pathLst>
              <a:path w="302" h="303">
                <a:moveTo>
                  <a:pt x="150" y="0"/>
                </a:moveTo>
                <a:lnTo>
                  <a:pt x="150" y="0"/>
                </a:lnTo>
                <a:lnTo>
                  <a:pt x="136" y="2"/>
                </a:lnTo>
                <a:lnTo>
                  <a:pt x="119" y="4"/>
                </a:lnTo>
                <a:lnTo>
                  <a:pt x="105" y="7"/>
                </a:lnTo>
                <a:lnTo>
                  <a:pt x="92" y="13"/>
                </a:lnTo>
                <a:lnTo>
                  <a:pt x="78" y="18"/>
                </a:lnTo>
                <a:lnTo>
                  <a:pt x="67" y="27"/>
                </a:lnTo>
                <a:lnTo>
                  <a:pt x="54" y="34"/>
                </a:lnTo>
                <a:lnTo>
                  <a:pt x="43" y="45"/>
                </a:lnTo>
                <a:lnTo>
                  <a:pt x="34" y="56"/>
                </a:lnTo>
                <a:lnTo>
                  <a:pt x="25" y="67"/>
                </a:lnTo>
                <a:lnTo>
                  <a:pt x="18" y="80"/>
                </a:lnTo>
                <a:lnTo>
                  <a:pt x="11" y="92"/>
                </a:lnTo>
                <a:lnTo>
                  <a:pt x="5" y="107"/>
                </a:lnTo>
                <a:lnTo>
                  <a:pt x="2" y="121"/>
                </a:lnTo>
                <a:lnTo>
                  <a:pt x="0" y="136"/>
                </a:lnTo>
                <a:lnTo>
                  <a:pt x="0" y="152"/>
                </a:lnTo>
                <a:lnTo>
                  <a:pt x="0" y="152"/>
                </a:lnTo>
                <a:lnTo>
                  <a:pt x="0" y="167"/>
                </a:lnTo>
                <a:lnTo>
                  <a:pt x="2" y="183"/>
                </a:lnTo>
                <a:lnTo>
                  <a:pt x="5" y="198"/>
                </a:lnTo>
                <a:lnTo>
                  <a:pt x="11" y="210"/>
                </a:lnTo>
                <a:lnTo>
                  <a:pt x="18" y="225"/>
                </a:lnTo>
                <a:lnTo>
                  <a:pt x="25" y="236"/>
                </a:lnTo>
                <a:lnTo>
                  <a:pt x="34" y="248"/>
                </a:lnTo>
                <a:lnTo>
                  <a:pt x="43" y="259"/>
                </a:lnTo>
                <a:lnTo>
                  <a:pt x="54" y="268"/>
                </a:lnTo>
                <a:lnTo>
                  <a:pt x="67" y="277"/>
                </a:lnTo>
                <a:lnTo>
                  <a:pt x="78" y="285"/>
                </a:lnTo>
                <a:lnTo>
                  <a:pt x="92" y="292"/>
                </a:lnTo>
                <a:lnTo>
                  <a:pt x="105" y="295"/>
                </a:lnTo>
                <a:lnTo>
                  <a:pt x="119" y="301"/>
                </a:lnTo>
                <a:lnTo>
                  <a:pt x="136" y="303"/>
                </a:lnTo>
                <a:lnTo>
                  <a:pt x="150" y="303"/>
                </a:lnTo>
                <a:lnTo>
                  <a:pt x="150" y="303"/>
                </a:lnTo>
                <a:lnTo>
                  <a:pt x="167" y="303"/>
                </a:lnTo>
                <a:lnTo>
                  <a:pt x="181" y="301"/>
                </a:lnTo>
                <a:lnTo>
                  <a:pt x="196" y="295"/>
                </a:lnTo>
                <a:lnTo>
                  <a:pt x="210" y="292"/>
                </a:lnTo>
                <a:lnTo>
                  <a:pt x="223" y="285"/>
                </a:lnTo>
                <a:lnTo>
                  <a:pt x="235" y="277"/>
                </a:lnTo>
                <a:lnTo>
                  <a:pt x="246" y="268"/>
                </a:lnTo>
                <a:lnTo>
                  <a:pt x="257" y="259"/>
                </a:lnTo>
                <a:lnTo>
                  <a:pt x="268" y="248"/>
                </a:lnTo>
                <a:lnTo>
                  <a:pt x="275" y="236"/>
                </a:lnTo>
                <a:lnTo>
                  <a:pt x="283" y="225"/>
                </a:lnTo>
                <a:lnTo>
                  <a:pt x="290" y="210"/>
                </a:lnTo>
                <a:lnTo>
                  <a:pt x="295" y="198"/>
                </a:lnTo>
                <a:lnTo>
                  <a:pt x="299" y="183"/>
                </a:lnTo>
                <a:lnTo>
                  <a:pt x="301" y="167"/>
                </a:lnTo>
                <a:lnTo>
                  <a:pt x="302" y="152"/>
                </a:lnTo>
                <a:lnTo>
                  <a:pt x="302" y="152"/>
                </a:lnTo>
                <a:lnTo>
                  <a:pt x="301" y="136"/>
                </a:lnTo>
                <a:lnTo>
                  <a:pt x="299" y="121"/>
                </a:lnTo>
                <a:lnTo>
                  <a:pt x="295" y="107"/>
                </a:lnTo>
                <a:lnTo>
                  <a:pt x="290" y="92"/>
                </a:lnTo>
                <a:lnTo>
                  <a:pt x="283" y="80"/>
                </a:lnTo>
                <a:lnTo>
                  <a:pt x="275" y="67"/>
                </a:lnTo>
                <a:lnTo>
                  <a:pt x="268" y="56"/>
                </a:lnTo>
                <a:lnTo>
                  <a:pt x="257" y="45"/>
                </a:lnTo>
                <a:lnTo>
                  <a:pt x="246" y="34"/>
                </a:lnTo>
                <a:lnTo>
                  <a:pt x="235" y="27"/>
                </a:lnTo>
                <a:lnTo>
                  <a:pt x="223" y="18"/>
                </a:lnTo>
                <a:lnTo>
                  <a:pt x="210" y="13"/>
                </a:lnTo>
                <a:lnTo>
                  <a:pt x="196" y="7"/>
                </a:lnTo>
                <a:lnTo>
                  <a:pt x="181" y="4"/>
                </a:lnTo>
                <a:lnTo>
                  <a:pt x="167" y="2"/>
                </a:lnTo>
                <a:lnTo>
                  <a:pt x="150" y="0"/>
                </a:lnTo>
                <a:lnTo>
                  <a:pt x="150" y="0"/>
                </a:lnTo>
                <a:close/>
                <a:moveTo>
                  <a:pt x="132" y="227"/>
                </a:moveTo>
                <a:lnTo>
                  <a:pt x="94" y="227"/>
                </a:lnTo>
                <a:lnTo>
                  <a:pt x="94" y="152"/>
                </a:lnTo>
                <a:lnTo>
                  <a:pt x="94" y="76"/>
                </a:lnTo>
                <a:lnTo>
                  <a:pt x="132" y="76"/>
                </a:lnTo>
                <a:lnTo>
                  <a:pt x="132" y="227"/>
                </a:lnTo>
                <a:close/>
                <a:moveTo>
                  <a:pt x="206" y="227"/>
                </a:moveTo>
                <a:lnTo>
                  <a:pt x="170" y="227"/>
                </a:lnTo>
                <a:lnTo>
                  <a:pt x="170" y="152"/>
                </a:lnTo>
                <a:lnTo>
                  <a:pt x="170" y="76"/>
                </a:lnTo>
                <a:lnTo>
                  <a:pt x="206" y="76"/>
                </a:lnTo>
                <a:lnTo>
                  <a:pt x="206" y="22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8305633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roup 85"/>
          <p:cNvGrpSpPr/>
          <p:nvPr/>
        </p:nvGrpSpPr>
        <p:grpSpPr>
          <a:xfrm>
            <a:off x="934403" y="461907"/>
            <a:ext cx="10323193" cy="5857986"/>
            <a:chOff x="455613" y="207963"/>
            <a:chExt cx="8283575" cy="4700587"/>
          </a:xfrm>
          <a:solidFill>
            <a:schemeClr val="tx2"/>
          </a:solidFill>
        </p:grpSpPr>
        <p:sp>
          <p:nvSpPr>
            <p:cNvPr id="2" name="Freeform 5"/>
            <p:cNvSpPr>
              <a:spLocks noEditPoints="1"/>
            </p:cNvSpPr>
            <p:nvPr/>
          </p:nvSpPr>
          <p:spPr bwMode="auto">
            <a:xfrm>
              <a:off x="8323263" y="4610100"/>
              <a:ext cx="409575" cy="192088"/>
            </a:xfrm>
            <a:custGeom>
              <a:avLst/>
              <a:gdLst>
                <a:gd name="T0" fmla="*/ 390376 w 256"/>
                <a:gd name="T1" fmla="*/ 134462 h 120"/>
                <a:gd name="T2" fmla="*/ 390376 w 256"/>
                <a:gd name="T3" fmla="*/ 172879 h 120"/>
                <a:gd name="T4" fmla="*/ 371177 w 256"/>
                <a:gd name="T5" fmla="*/ 192088 h 120"/>
                <a:gd name="T6" fmla="*/ 19199 w 256"/>
                <a:gd name="T7" fmla="*/ 192088 h 120"/>
                <a:gd name="T8" fmla="*/ 0 w 256"/>
                <a:gd name="T9" fmla="*/ 172879 h 120"/>
                <a:gd name="T10" fmla="*/ 0 w 256"/>
                <a:gd name="T11" fmla="*/ 19209 h 120"/>
                <a:gd name="T12" fmla="*/ 19199 w 256"/>
                <a:gd name="T13" fmla="*/ 0 h 120"/>
                <a:gd name="T14" fmla="*/ 371177 w 256"/>
                <a:gd name="T15" fmla="*/ 0 h 120"/>
                <a:gd name="T16" fmla="*/ 390376 w 256"/>
                <a:gd name="T17" fmla="*/ 19209 h 120"/>
                <a:gd name="T18" fmla="*/ 390376 w 256"/>
                <a:gd name="T19" fmla="*/ 57626 h 120"/>
                <a:gd name="T20" fmla="*/ 409575 w 256"/>
                <a:gd name="T21" fmla="*/ 76835 h 120"/>
                <a:gd name="T22" fmla="*/ 409575 w 256"/>
                <a:gd name="T23" fmla="*/ 115253 h 120"/>
                <a:gd name="T24" fmla="*/ 390376 w 256"/>
                <a:gd name="T25" fmla="*/ 134462 h 120"/>
                <a:gd name="T26" fmla="*/ 351979 w 256"/>
                <a:gd name="T27" fmla="*/ 115253 h 120"/>
                <a:gd name="T28" fmla="*/ 351979 w 256"/>
                <a:gd name="T29" fmla="*/ 76835 h 120"/>
                <a:gd name="T30" fmla="*/ 351979 w 256"/>
                <a:gd name="T31" fmla="*/ 38418 h 120"/>
                <a:gd name="T32" fmla="*/ 38398 w 256"/>
                <a:gd name="T33" fmla="*/ 38418 h 120"/>
                <a:gd name="T34" fmla="*/ 38398 w 256"/>
                <a:gd name="T35" fmla="*/ 153670 h 120"/>
                <a:gd name="T36" fmla="*/ 351979 w 256"/>
                <a:gd name="T37" fmla="*/ 153670 h 120"/>
                <a:gd name="T38" fmla="*/ 351979 w 256"/>
                <a:gd name="T39" fmla="*/ 115253 h 120"/>
                <a:gd name="T40" fmla="*/ 332780 w 256"/>
                <a:gd name="T41" fmla="*/ 134462 h 120"/>
                <a:gd name="T42" fmla="*/ 57596 w 256"/>
                <a:gd name="T43" fmla="*/ 134462 h 120"/>
                <a:gd name="T44" fmla="*/ 57596 w 256"/>
                <a:gd name="T45" fmla="*/ 57626 h 120"/>
                <a:gd name="T46" fmla="*/ 332780 w 256"/>
                <a:gd name="T47" fmla="*/ 57626 h 120"/>
                <a:gd name="T48" fmla="*/ 332780 w 256"/>
                <a:gd name="T49" fmla="*/ 134462 h 1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6" h="120">
                  <a:moveTo>
                    <a:pt x="244" y="84"/>
                  </a:moveTo>
                  <a:cubicBezTo>
                    <a:pt x="244" y="108"/>
                    <a:pt x="244" y="108"/>
                    <a:pt x="244" y="108"/>
                  </a:cubicBezTo>
                  <a:cubicBezTo>
                    <a:pt x="244" y="115"/>
                    <a:pt x="239" y="120"/>
                    <a:pt x="2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5" y="120"/>
                    <a:pt x="0" y="115"/>
                    <a:pt x="0" y="10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9" y="0"/>
                    <a:pt x="244" y="5"/>
                    <a:pt x="244" y="12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51" y="36"/>
                    <a:pt x="256" y="41"/>
                    <a:pt x="256" y="48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79"/>
                    <a:pt x="251" y="84"/>
                    <a:pt x="244" y="84"/>
                  </a:cubicBezTo>
                  <a:moveTo>
                    <a:pt x="220" y="72"/>
                  </a:moveTo>
                  <a:cubicBezTo>
                    <a:pt x="220" y="48"/>
                    <a:pt x="220" y="48"/>
                    <a:pt x="220" y="48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0" y="96"/>
                    <a:pt x="220" y="96"/>
                    <a:pt x="220" y="96"/>
                  </a:cubicBezTo>
                  <a:lnTo>
                    <a:pt x="220" y="72"/>
                  </a:lnTo>
                  <a:close/>
                  <a:moveTo>
                    <a:pt x="208" y="84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08" y="36"/>
                    <a:pt x="208" y="36"/>
                    <a:pt x="208" y="36"/>
                  </a:cubicBezTo>
                  <a:lnTo>
                    <a:pt x="208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" name="Freeform 6"/>
            <p:cNvSpPr>
              <a:spLocks noEditPoints="1"/>
            </p:cNvSpPr>
            <p:nvPr/>
          </p:nvSpPr>
          <p:spPr bwMode="auto">
            <a:xfrm>
              <a:off x="7608888" y="4610100"/>
              <a:ext cx="407987" cy="192088"/>
            </a:xfrm>
            <a:custGeom>
              <a:avLst/>
              <a:gdLst>
                <a:gd name="T0" fmla="*/ 388863 w 256"/>
                <a:gd name="T1" fmla="*/ 134462 h 120"/>
                <a:gd name="T2" fmla="*/ 388863 w 256"/>
                <a:gd name="T3" fmla="*/ 172879 h 120"/>
                <a:gd name="T4" fmla="*/ 369738 w 256"/>
                <a:gd name="T5" fmla="*/ 192088 h 120"/>
                <a:gd name="T6" fmla="*/ 19124 w 256"/>
                <a:gd name="T7" fmla="*/ 192088 h 120"/>
                <a:gd name="T8" fmla="*/ 0 w 256"/>
                <a:gd name="T9" fmla="*/ 172879 h 120"/>
                <a:gd name="T10" fmla="*/ 0 w 256"/>
                <a:gd name="T11" fmla="*/ 19209 h 120"/>
                <a:gd name="T12" fmla="*/ 19124 w 256"/>
                <a:gd name="T13" fmla="*/ 0 h 120"/>
                <a:gd name="T14" fmla="*/ 369738 w 256"/>
                <a:gd name="T15" fmla="*/ 0 h 120"/>
                <a:gd name="T16" fmla="*/ 388863 w 256"/>
                <a:gd name="T17" fmla="*/ 19209 h 120"/>
                <a:gd name="T18" fmla="*/ 388863 w 256"/>
                <a:gd name="T19" fmla="*/ 57626 h 120"/>
                <a:gd name="T20" fmla="*/ 407987 w 256"/>
                <a:gd name="T21" fmla="*/ 76835 h 120"/>
                <a:gd name="T22" fmla="*/ 407987 w 256"/>
                <a:gd name="T23" fmla="*/ 115253 h 120"/>
                <a:gd name="T24" fmla="*/ 388863 w 256"/>
                <a:gd name="T25" fmla="*/ 134462 h 120"/>
                <a:gd name="T26" fmla="*/ 350614 w 256"/>
                <a:gd name="T27" fmla="*/ 115253 h 120"/>
                <a:gd name="T28" fmla="*/ 350614 w 256"/>
                <a:gd name="T29" fmla="*/ 76835 h 120"/>
                <a:gd name="T30" fmla="*/ 350614 w 256"/>
                <a:gd name="T31" fmla="*/ 38418 h 120"/>
                <a:gd name="T32" fmla="*/ 38249 w 256"/>
                <a:gd name="T33" fmla="*/ 38418 h 120"/>
                <a:gd name="T34" fmla="*/ 38249 w 256"/>
                <a:gd name="T35" fmla="*/ 153670 h 120"/>
                <a:gd name="T36" fmla="*/ 350614 w 256"/>
                <a:gd name="T37" fmla="*/ 153670 h 120"/>
                <a:gd name="T38" fmla="*/ 350614 w 256"/>
                <a:gd name="T39" fmla="*/ 115253 h 120"/>
                <a:gd name="T40" fmla="*/ 235867 w 256"/>
                <a:gd name="T41" fmla="*/ 134462 h 120"/>
                <a:gd name="T42" fmla="*/ 235867 w 256"/>
                <a:gd name="T43" fmla="*/ 134462 h 120"/>
                <a:gd name="T44" fmla="*/ 57373 w 256"/>
                <a:gd name="T45" fmla="*/ 134462 h 120"/>
                <a:gd name="T46" fmla="*/ 57373 w 256"/>
                <a:gd name="T47" fmla="*/ 57626 h 120"/>
                <a:gd name="T48" fmla="*/ 235867 w 256"/>
                <a:gd name="T49" fmla="*/ 57626 h 120"/>
                <a:gd name="T50" fmla="*/ 235867 w 256"/>
                <a:gd name="T51" fmla="*/ 134462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120">
                  <a:moveTo>
                    <a:pt x="244" y="84"/>
                  </a:moveTo>
                  <a:cubicBezTo>
                    <a:pt x="244" y="108"/>
                    <a:pt x="244" y="108"/>
                    <a:pt x="244" y="108"/>
                  </a:cubicBezTo>
                  <a:cubicBezTo>
                    <a:pt x="244" y="115"/>
                    <a:pt x="239" y="120"/>
                    <a:pt x="2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5" y="120"/>
                    <a:pt x="0" y="115"/>
                    <a:pt x="0" y="10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9" y="0"/>
                    <a:pt x="244" y="5"/>
                    <a:pt x="244" y="12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51" y="36"/>
                    <a:pt x="256" y="41"/>
                    <a:pt x="256" y="48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79"/>
                    <a:pt x="251" y="84"/>
                    <a:pt x="244" y="84"/>
                  </a:cubicBezTo>
                  <a:moveTo>
                    <a:pt x="220" y="72"/>
                  </a:moveTo>
                  <a:cubicBezTo>
                    <a:pt x="220" y="48"/>
                    <a:pt x="220" y="48"/>
                    <a:pt x="220" y="48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0" y="96"/>
                    <a:pt x="220" y="96"/>
                    <a:pt x="220" y="96"/>
                  </a:cubicBezTo>
                  <a:lnTo>
                    <a:pt x="220" y="72"/>
                  </a:lnTo>
                  <a:close/>
                  <a:moveTo>
                    <a:pt x="148" y="84"/>
                  </a:moveTo>
                  <a:cubicBezTo>
                    <a:pt x="148" y="84"/>
                    <a:pt x="148" y="84"/>
                    <a:pt x="148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148" y="36"/>
                    <a:pt x="148" y="36"/>
                    <a:pt x="148" y="36"/>
                  </a:cubicBezTo>
                  <a:lnTo>
                    <a:pt x="148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6892925" y="4610100"/>
              <a:ext cx="409575" cy="192088"/>
            </a:xfrm>
            <a:custGeom>
              <a:avLst/>
              <a:gdLst>
                <a:gd name="T0" fmla="*/ 390376 w 256"/>
                <a:gd name="T1" fmla="*/ 134462 h 120"/>
                <a:gd name="T2" fmla="*/ 390376 w 256"/>
                <a:gd name="T3" fmla="*/ 172879 h 120"/>
                <a:gd name="T4" fmla="*/ 371177 w 256"/>
                <a:gd name="T5" fmla="*/ 192088 h 120"/>
                <a:gd name="T6" fmla="*/ 19199 w 256"/>
                <a:gd name="T7" fmla="*/ 192088 h 120"/>
                <a:gd name="T8" fmla="*/ 0 w 256"/>
                <a:gd name="T9" fmla="*/ 172879 h 120"/>
                <a:gd name="T10" fmla="*/ 0 w 256"/>
                <a:gd name="T11" fmla="*/ 19209 h 120"/>
                <a:gd name="T12" fmla="*/ 19199 w 256"/>
                <a:gd name="T13" fmla="*/ 0 h 120"/>
                <a:gd name="T14" fmla="*/ 371177 w 256"/>
                <a:gd name="T15" fmla="*/ 0 h 120"/>
                <a:gd name="T16" fmla="*/ 390376 w 256"/>
                <a:gd name="T17" fmla="*/ 19209 h 120"/>
                <a:gd name="T18" fmla="*/ 390376 w 256"/>
                <a:gd name="T19" fmla="*/ 57626 h 120"/>
                <a:gd name="T20" fmla="*/ 409575 w 256"/>
                <a:gd name="T21" fmla="*/ 76835 h 120"/>
                <a:gd name="T22" fmla="*/ 409575 w 256"/>
                <a:gd name="T23" fmla="*/ 115253 h 120"/>
                <a:gd name="T24" fmla="*/ 390376 w 256"/>
                <a:gd name="T25" fmla="*/ 134462 h 120"/>
                <a:gd name="T26" fmla="*/ 351979 w 256"/>
                <a:gd name="T27" fmla="*/ 115253 h 120"/>
                <a:gd name="T28" fmla="*/ 351979 w 256"/>
                <a:gd name="T29" fmla="*/ 76835 h 120"/>
                <a:gd name="T30" fmla="*/ 351979 w 256"/>
                <a:gd name="T31" fmla="*/ 38418 h 120"/>
                <a:gd name="T32" fmla="*/ 345579 w 256"/>
                <a:gd name="T33" fmla="*/ 38418 h 120"/>
                <a:gd name="T34" fmla="*/ 236786 w 256"/>
                <a:gd name="T35" fmla="*/ 38418 h 120"/>
                <a:gd name="T36" fmla="*/ 38398 w 256"/>
                <a:gd name="T37" fmla="*/ 38418 h 120"/>
                <a:gd name="T38" fmla="*/ 38398 w 256"/>
                <a:gd name="T39" fmla="*/ 153670 h 120"/>
                <a:gd name="T40" fmla="*/ 351979 w 256"/>
                <a:gd name="T41" fmla="*/ 153670 h 120"/>
                <a:gd name="T42" fmla="*/ 351979 w 256"/>
                <a:gd name="T43" fmla="*/ 115253 h 120"/>
                <a:gd name="T44" fmla="*/ 140791 w 256"/>
                <a:gd name="T45" fmla="*/ 134462 h 120"/>
                <a:gd name="T46" fmla="*/ 57596 w 256"/>
                <a:gd name="T47" fmla="*/ 134462 h 120"/>
                <a:gd name="T48" fmla="*/ 57596 w 256"/>
                <a:gd name="T49" fmla="*/ 57626 h 120"/>
                <a:gd name="T50" fmla="*/ 140791 w 256"/>
                <a:gd name="T51" fmla="*/ 57626 h 120"/>
                <a:gd name="T52" fmla="*/ 140791 w 256"/>
                <a:gd name="T53" fmla="*/ 134462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120">
                  <a:moveTo>
                    <a:pt x="244" y="84"/>
                  </a:moveTo>
                  <a:cubicBezTo>
                    <a:pt x="244" y="108"/>
                    <a:pt x="244" y="108"/>
                    <a:pt x="244" y="108"/>
                  </a:cubicBezTo>
                  <a:cubicBezTo>
                    <a:pt x="244" y="115"/>
                    <a:pt x="239" y="120"/>
                    <a:pt x="2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5" y="120"/>
                    <a:pt x="0" y="115"/>
                    <a:pt x="0" y="10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9" y="0"/>
                    <a:pt x="244" y="5"/>
                    <a:pt x="244" y="12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51" y="36"/>
                    <a:pt x="256" y="41"/>
                    <a:pt x="256" y="48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79"/>
                    <a:pt x="251" y="84"/>
                    <a:pt x="244" y="84"/>
                  </a:cubicBezTo>
                  <a:moveTo>
                    <a:pt x="220" y="72"/>
                  </a:moveTo>
                  <a:cubicBezTo>
                    <a:pt x="220" y="48"/>
                    <a:pt x="220" y="48"/>
                    <a:pt x="220" y="48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0" y="96"/>
                    <a:pt x="220" y="96"/>
                    <a:pt x="220" y="96"/>
                  </a:cubicBezTo>
                  <a:lnTo>
                    <a:pt x="220" y="72"/>
                  </a:lnTo>
                  <a:close/>
                  <a:moveTo>
                    <a:pt x="88" y="84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88" y="36"/>
                    <a:pt x="88" y="36"/>
                    <a:pt x="88" y="36"/>
                  </a:cubicBezTo>
                  <a:lnTo>
                    <a:pt x="88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8"/>
            <p:cNvSpPr>
              <a:spLocks noEditPoints="1"/>
            </p:cNvSpPr>
            <p:nvPr/>
          </p:nvSpPr>
          <p:spPr bwMode="auto">
            <a:xfrm>
              <a:off x="6178550" y="4610100"/>
              <a:ext cx="407988" cy="192088"/>
            </a:xfrm>
            <a:custGeom>
              <a:avLst/>
              <a:gdLst>
                <a:gd name="T0" fmla="*/ 388864 w 256"/>
                <a:gd name="T1" fmla="*/ 134462 h 120"/>
                <a:gd name="T2" fmla="*/ 388864 w 256"/>
                <a:gd name="T3" fmla="*/ 172879 h 120"/>
                <a:gd name="T4" fmla="*/ 369739 w 256"/>
                <a:gd name="T5" fmla="*/ 192088 h 120"/>
                <a:gd name="T6" fmla="*/ 19124 w 256"/>
                <a:gd name="T7" fmla="*/ 192088 h 120"/>
                <a:gd name="T8" fmla="*/ 0 w 256"/>
                <a:gd name="T9" fmla="*/ 172879 h 120"/>
                <a:gd name="T10" fmla="*/ 0 w 256"/>
                <a:gd name="T11" fmla="*/ 19209 h 120"/>
                <a:gd name="T12" fmla="*/ 19124 w 256"/>
                <a:gd name="T13" fmla="*/ 0 h 120"/>
                <a:gd name="T14" fmla="*/ 369739 w 256"/>
                <a:gd name="T15" fmla="*/ 0 h 120"/>
                <a:gd name="T16" fmla="*/ 388864 w 256"/>
                <a:gd name="T17" fmla="*/ 19209 h 120"/>
                <a:gd name="T18" fmla="*/ 388864 w 256"/>
                <a:gd name="T19" fmla="*/ 57626 h 120"/>
                <a:gd name="T20" fmla="*/ 407988 w 256"/>
                <a:gd name="T21" fmla="*/ 76835 h 120"/>
                <a:gd name="T22" fmla="*/ 407988 w 256"/>
                <a:gd name="T23" fmla="*/ 115253 h 120"/>
                <a:gd name="T24" fmla="*/ 388864 w 256"/>
                <a:gd name="T25" fmla="*/ 134462 h 120"/>
                <a:gd name="T26" fmla="*/ 350615 w 256"/>
                <a:gd name="T27" fmla="*/ 38418 h 120"/>
                <a:gd name="T28" fmla="*/ 38249 w 256"/>
                <a:gd name="T29" fmla="*/ 38418 h 120"/>
                <a:gd name="T30" fmla="*/ 38249 w 256"/>
                <a:gd name="T31" fmla="*/ 153670 h 120"/>
                <a:gd name="T32" fmla="*/ 350615 w 256"/>
                <a:gd name="T33" fmla="*/ 153670 h 120"/>
                <a:gd name="T34" fmla="*/ 350615 w 256"/>
                <a:gd name="T35" fmla="*/ 38418 h 1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6" h="120">
                  <a:moveTo>
                    <a:pt x="244" y="84"/>
                  </a:moveTo>
                  <a:cubicBezTo>
                    <a:pt x="244" y="108"/>
                    <a:pt x="244" y="108"/>
                    <a:pt x="244" y="108"/>
                  </a:cubicBezTo>
                  <a:cubicBezTo>
                    <a:pt x="244" y="115"/>
                    <a:pt x="239" y="120"/>
                    <a:pt x="2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5" y="120"/>
                    <a:pt x="0" y="115"/>
                    <a:pt x="0" y="10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9" y="0"/>
                    <a:pt x="244" y="5"/>
                    <a:pt x="244" y="12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51" y="36"/>
                    <a:pt x="256" y="41"/>
                    <a:pt x="256" y="48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79"/>
                    <a:pt x="251" y="84"/>
                    <a:pt x="244" y="84"/>
                  </a:cubicBezTo>
                  <a:moveTo>
                    <a:pt x="220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0" y="96"/>
                    <a:pt x="220" y="96"/>
                    <a:pt x="220" y="96"/>
                  </a:cubicBezTo>
                  <a:lnTo>
                    <a:pt x="22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5462588" y="4514850"/>
              <a:ext cx="409575" cy="388938"/>
            </a:xfrm>
            <a:custGeom>
              <a:avLst/>
              <a:gdLst>
                <a:gd name="T0" fmla="*/ 401575 w 256"/>
                <a:gd name="T1" fmla="*/ 168965 h 244"/>
                <a:gd name="T2" fmla="*/ 401575 w 256"/>
                <a:gd name="T3" fmla="*/ 168965 h 244"/>
                <a:gd name="T4" fmla="*/ 299182 w 256"/>
                <a:gd name="T5" fmla="*/ 242289 h 244"/>
                <a:gd name="T6" fmla="*/ 337579 w 256"/>
                <a:gd name="T7" fmla="*/ 363434 h 244"/>
                <a:gd name="T8" fmla="*/ 339179 w 256"/>
                <a:gd name="T9" fmla="*/ 369810 h 244"/>
                <a:gd name="T10" fmla="*/ 319980 w 256"/>
                <a:gd name="T11" fmla="*/ 388938 h 244"/>
                <a:gd name="T12" fmla="*/ 308781 w 256"/>
                <a:gd name="T13" fmla="*/ 385750 h 244"/>
                <a:gd name="T14" fmla="*/ 308781 w 256"/>
                <a:gd name="T15" fmla="*/ 385750 h 244"/>
                <a:gd name="T16" fmla="*/ 204788 w 256"/>
                <a:gd name="T17" fmla="*/ 310832 h 244"/>
                <a:gd name="T18" fmla="*/ 100794 w 256"/>
                <a:gd name="T19" fmla="*/ 385750 h 244"/>
                <a:gd name="T20" fmla="*/ 100794 w 256"/>
                <a:gd name="T21" fmla="*/ 385750 h 244"/>
                <a:gd name="T22" fmla="*/ 89595 w 256"/>
                <a:gd name="T23" fmla="*/ 388938 h 244"/>
                <a:gd name="T24" fmla="*/ 70396 w 256"/>
                <a:gd name="T25" fmla="*/ 369810 h 244"/>
                <a:gd name="T26" fmla="*/ 71996 w 256"/>
                <a:gd name="T27" fmla="*/ 363434 h 244"/>
                <a:gd name="T28" fmla="*/ 110393 w 256"/>
                <a:gd name="T29" fmla="*/ 242289 h 244"/>
                <a:gd name="T30" fmla="*/ 8000 w 256"/>
                <a:gd name="T31" fmla="*/ 168965 h 244"/>
                <a:gd name="T32" fmla="*/ 8000 w 256"/>
                <a:gd name="T33" fmla="*/ 168965 h 244"/>
                <a:gd name="T34" fmla="*/ 0 w 256"/>
                <a:gd name="T35" fmla="*/ 153025 h 244"/>
                <a:gd name="T36" fmla="*/ 19199 w 256"/>
                <a:gd name="T37" fmla="*/ 133897 h 244"/>
                <a:gd name="T38" fmla="*/ 147191 w 256"/>
                <a:gd name="T39" fmla="*/ 133897 h 244"/>
                <a:gd name="T40" fmla="*/ 187189 w 256"/>
                <a:gd name="T41" fmla="*/ 12752 h 244"/>
                <a:gd name="T42" fmla="*/ 204788 w 256"/>
                <a:gd name="T43" fmla="*/ 0 h 244"/>
                <a:gd name="T44" fmla="*/ 222386 w 256"/>
                <a:gd name="T45" fmla="*/ 12752 h 244"/>
                <a:gd name="T46" fmla="*/ 262384 w 256"/>
                <a:gd name="T47" fmla="*/ 133897 h 244"/>
                <a:gd name="T48" fmla="*/ 390376 w 256"/>
                <a:gd name="T49" fmla="*/ 133897 h 244"/>
                <a:gd name="T50" fmla="*/ 409575 w 256"/>
                <a:gd name="T51" fmla="*/ 153025 h 244"/>
                <a:gd name="T52" fmla="*/ 401575 w 256"/>
                <a:gd name="T53" fmla="*/ 168965 h 2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44">
                  <a:moveTo>
                    <a:pt x="251" y="106"/>
                  </a:moveTo>
                  <a:cubicBezTo>
                    <a:pt x="251" y="106"/>
                    <a:pt x="251" y="106"/>
                    <a:pt x="251" y="106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211" y="228"/>
                    <a:pt x="211" y="228"/>
                    <a:pt x="211" y="228"/>
                  </a:cubicBezTo>
                  <a:cubicBezTo>
                    <a:pt x="212" y="229"/>
                    <a:pt x="212" y="231"/>
                    <a:pt x="212" y="232"/>
                  </a:cubicBezTo>
                  <a:cubicBezTo>
                    <a:pt x="212" y="239"/>
                    <a:pt x="207" y="244"/>
                    <a:pt x="200" y="244"/>
                  </a:cubicBezTo>
                  <a:cubicBezTo>
                    <a:pt x="197" y="244"/>
                    <a:pt x="195" y="243"/>
                    <a:pt x="193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1" y="243"/>
                    <a:pt x="59" y="244"/>
                    <a:pt x="56" y="244"/>
                  </a:cubicBezTo>
                  <a:cubicBezTo>
                    <a:pt x="49" y="244"/>
                    <a:pt x="44" y="239"/>
                    <a:pt x="44" y="232"/>
                  </a:cubicBezTo>
                  <a:cubicBezTo>
                    <a:pt x="44" y="231"/>
                    <a:pt x="44" y="229"/>
                    <a:pt x="45" y="228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2" y="104"/>
                    <a:pt x="0" y="100"/>
                    <a:pt x="0" y="96"/>
                  </a:cubicBezTo>
                  <a:cubicBezTo>
                    <a:pt x="0" y="89"/>
                    <a:pt x="5" y="84"/>
                    <a:pt x="12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8" y="4"/>
                    <a:pt x="123" y="0"/>
                    <a:pt x="128" y="0"/>
                  </a:cubicBezTo>
                  <a:cubicBezTo>
                    <a:pt x="133" y="0"/>
                    <a:pt x="138" y="4"/>
                    <a:pt x="139" y="8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244" y="84"/>
                    <a:pt x="244" y="84"/>
                    <a:pt x="244" y="84"/>
                  </a:cubicBezTo>
                  <a:cubicBezTo>
                    <a:pt x="251" y="84"/>
                    <a:pt x="256" y="89"/>
                    <a:pt x="256" y="96"/>
                  </a:cubicBezTo>
                  <a:cubicBezTo>
                    <a:pt x="256" y="100"/>
                    <a:pt x="254" y="104"/>
                    <a:pt x="251" y="10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10"/>
            <p:cNvSpPr>
              <a:spLocks noEditPoints="1"/>
            </p:cNvSpPr>
            <p:nvPr/>
          </p:nvSpPr>
          <p:spPr bwMode="auto">
            <a:xfrm>
              <a:off x="4748213" y="4514850"/>
              <a:ext cx="401637" cy="388938"/>
            </a:xfrm>
            <a:custGeom>
              <a:avLst/>
              <a:gdLst>
                <a:gd name="T0" fmla="*/ 382511 w 252"/>
                <a:gd name="T1" fmla="*/ 229537 h 244"/>
                <a:gd name="T2" fmla="*/ 376136 w 252"/>
                <a:gd name="T3" fmla="*/ 229537 h 244"/>
                <a:gd name="T4" fmla="*/ 369761 w 252"/>
                <a:gd name="T5" fmla="*/ 229537 h 244"/>
                <a:gd name="T6" fmla="*/ 369761 w 252"/>
                <a:gd name="T7" fmla="*/ 261417 h 244"/>
                <a:gd name="T8" fmla="*/ 369761 w 252"/>
                <a:gd name="T9" fmla="*/ 264605 h 244"/>
                <a:gd name="T10" fmla="*/ 368167 w 252"/>
                <a:gd name="T11" fmla="*/ 267793 h 244"/>
                <a:gd name="T12" fmla="*/ 368167 w 252"/>
                <a:gd name="T13" fmla="*/ 269387 h 244"/>
                <a:gd name="T14" fmla="*/ 366573 w 252"/>
                <a:gd name="T15" fmla="*/ 270981 h 244"/>
                <a:gd name="T16" fmla="*/ 366573 w 252"/>
                <a:gd name="T17" fmla="*/ 272575 h 244"/>
                <a:gd name="T18" fmla="*/ 364980 w 252"/>
                <a:gd name="T19" fmla="*/ 274169 h 244"/>
                <a:gd name="T20" fmla="*/ 363386 w 252"/>
                <a:gd name="T21" fmla="*/ 274169 h 244"/>
                <a:gd name="T22" fmla="*/ 350635 w 252"/>
                <a:gd name="T23" fmla="*/ 280545 h 244"/>
                <a:gd name="T24" fmla="*/ 350635 w 252"/>
                <a:gd name="T25" fmla="*/ 280545 h 244"/>
                <a:gd name="T26" fmla="*/ 337885 w 252"/>
                <a:gd name="T27" fmla="*/ 274169 h 244"/>
                <a:gd name="T28" fmla="*/ 291665 w 252"/>
                <a:gd name="T29" fmla="*/ 229537 h 244"/>
                <a:gd name="T30" fmla="*/ 290071 w 252"/>
                <a:gd name="T31" fmla="*/ 229537 h 244"/>
                <a:gd name="T32" fmla="*/ 114753 w 252"/>
                <a:gd name="T33" fmla="*/ 229537 h 244"/>
                <a:gd name="T34" fmla="*/ 95628 w 252"/>
                <a:gd name="T35" fmla="*/ 210409 h 244"/>
                <a:gd name="T36" fmla="*/ 95628 w 252"/>
                <a:gd name="T37" fmla="*/ 19128 h 244"/>
                <a:gd name="T38" fmla="*/ 114753 w 252"/>
                <a:gd name="T39" fmla="*/ 0 h 244"/>
                <a:gd name="T40" fmla="*/ 382511 w 252"/>
                <a:gd name="T41" fmla="*/ 0 h 244"/>
                <a:gd name="T42" fmla="*/ 401637 w 252"/>
                <a:gd name="T43" fmla="*/ 19128 h 244"/>
                <a:gd name="T44" fmla="*/ 401637 w 252"/>
                <a:gd name="T45" fmla="*/ 210409 h 244"/>
                <a:gd name="T46" fmla="*/ 382511 w 252"/>
                <a:gd name="T47" fmla="*/ 229537 h 244"/>
                <a:gd name="T48" fmla="*/ 283696 w 252"/>
                <a:gd name="T49" fmla="*/ 248665 h 244"/>
                <a:gd name="T50" fmla="*/ 323541 w 252"/>
                <a:gd name="T51" fmla="*/ 288515 h 244"/>
                <a:gd name="T52" fmla="*/ 323541 w 252"/>
                <a:gd name="T53" fmla="*/ 288515 h 244"/>
                <a:gd name="T54" fmla="*/ 350635 w 252"/>
                <a:gd name="T55" fmla="*/ 299674 h 244"/>
                <a:gd name="T56" fmla="*/ 350635 w 252"/>
                <a:gd name="T57" fmla="*/ 312426 h 244"/>
                <a:gd name="T58" fmla="*/ 331510 w 252"/>
                <a:gd name="T59" fmla="*/ 331554 h 244"/>
                <a:gd name="T60" fmla="*/ 197631 w 252"/>
                <a:gd name="T61" fmla="*/ 331554 h 244"/>
                <a:gd name="T62" fmla="*/ 153005 w 252"/>
                <a:gd name="T63" fmla="*/ 331554 h 244"/>
                <a:gd name="T64" fmla="*/ 133879 w 252"/>
                <a:gd name="T65" fmla="*/ 331554 h 244"/>
                <a:gd name="T66" fmla="*/ 129098 w 252"/>
                <a:gd name="T67" fmla="*/ 331554 h 244"/>
                <a:gd name="T68" fmla="*/ 76502 w 252"/>
                <a:gd name="T69" fmla="*/ 382562 h 244"/>
                <a:gd name="T70" fmla="*/ 63752 w 252"/>
                <a:gd name="T71" fmla="*/ 388938 h 244"/>
                <a:gd name="T72" fmla="*/ 63752 w 252"/>
                <a:gd name="T73" fmla="*/ 388938 h 244"/>
                <a:gd name="T74" fmla="*/ 51002 w 252"/>
                <a:gd name="T75" fmla="*/ 382562 h 244"/>
                <a:gd name="T76" fmla="*/ 49408 w 252"/>
                <a:gd name="T77" fmla="*/ 382562 h 244"/>
                <a:gd name="T78" fmla="*/ 47814 w 252"/>
                <a:gd name="T79" fmla="*/ 380968 h 244"/>
                <a:gd name="T80" fmla="*/ 47814 w 252"/>
                <a:gd name="T81" fmla="*/ 379374 h 244"/>
                <a:gd name="T82" fmla="*/ 46220 w 252"/>
                <a:gd name="T83" fmla="*/ 377780 h 244"/>
                <a:gd name="T84" fmla="*/ 46220 w 252"/>
                <a:gd name="T85" fmla="*/ 376186 h 244"/>
                <a:gd name="T86" fmla="*/ 44626 w 252"/>
                <a:gd name="T87" fmla="*/ 372998 h 244"/>
                <a:gd name="T88" fmla="*/ 44626 w 252"/>
                <a:gd name="T89" fmla="*/ 369810 h 244"/>
                <a:gd name="T90" fmla="*/ 44626 w 252"/>
                <a:gd name="T91" fmla="*/ 331554 h 244"/>
                <a:gd name="T92" fmla="*/ 41439 w 252"/>
                <a:gd name="T93" fmla="*/ 331554 h 244"/>
                <a:gd name="T94" fmla="*/ 19126 w 252"/>
                <a:gd name="T95" fmla="*/ 331554 h 244"/>
                <a:gd name="T96" fmla="*/ 0 w 252"/>
                <a:gd name="T97" fmla="*/ 312426 h 244"/>
                <a:gd name="T98" fmla="*/ 0 w 252"/>
                <a:gd name="T99" fmla="*/ 95640 h 244"/>
                <a:gd name="T100" fmla="*/ 19126 w 252"/>
                <a:gd name="T101" fmla="*/ 76512 h 244"/>
                <a:gd name="T102" fmla="*/ 76502 w 252"/>
                <a:gd name="T103" fmla="*/ 76512 h 244"/>
                <a:gd name="T104" fmla="*/ 76502 w 252"/>
                <a:gd name="T105" fmla="*/ 210409 h 244"/>
                <a:gd name="T106" fmla="*/ 114753 w 252"/>
                <a:gd name="T107" fmla="*/ 248665 h 244"/>
                <a:gd name="T108" fmla="*/ 283696 w 252"/>
                <a:gd name="T109" fmla="*/ 248665 h 2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2" h="244">
                  <a:moveTo>
                    <a:pt x="240" y="144"/>
                  </a:moveTo>
                  <a:cubicBezTo>
                    <a:pt x="236" y="144"/>
                    <a:pt x="236" y="144"/>
                    <a:pt x="236" y="144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2" y="165"/>
                    <a:pt x="232" y="166"/>
                    <a:pt x="232" y="166"/>
                  </a:cubicBezTo>
                  <a:cubicBezTo>
                    <a:pt x="232" y="167"/>
                    <a:pt x="231" y="167"/>
                    <a:pt x="231" y="168"/>
                  </a:cubicBezTo>
                  <a:cubicBezTo>
                    <a:pt x="231" y="168"/>
                    <a:pt x="231" y="168"/>
                    <a:pt x="231" y="169"/>
                  </a:cubicBezTo>
                  <a:cubicBezTo>
                    <a:pt x="231" y="169"/>
                    <a:pt x="231" y="170"/>
                    <a:pt x="230" y="170"/>
                  </a:cubicBezTo>
                  <a:cubicBezTo>
                    <a:pt x="230" y="170"/>
                    <a:pt x="230" y="170"/>
                    <a:pt x="230" y="171"/>
                  </a:cubicBezTo>
                  <a:cubicBezTo>
                    <a:pt x="230" y="171"/>
                    <a:pt x="229" y="172"/>
                    <a:pt x="229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6" y="175"/>
                    <a:pt x="223" y="176"/>
                    <a:pt x="220" y="176"/>
                  </a:cubicBezTo>
                  <a:cubicBezTo>
                    <a:pt x="220" y="176"/>
                    <a:pt x="220" y="176"/>
                    <a:pt x="220" y="176"/>
                  </a:cubicBezTo>
                  <a:cubicBezTo>
                    <a:pt x="217" y="176"/>
                    <a:pt x="214" y="175"/>
                    <a:pt x="212" y="172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2" y="144"/>
                    <a:pt x="182" y="144"/>
                    <a:pt x="18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65" y="144"/>
                    <a:pt x="60" y="139"/>
                    <a:pt x="60" y="13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5"/>
                    <a:pt x="65" y="0"/>
                    <a:pt x="72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7" y="0"/>
                    <a:pt x="252" y="5"/>
                    <a:pt x="252" y="12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139"/>
                    <a:pt x="247" y="144"/>
                    <a:pt x="240" y="144"/>
                  </a:cubicBezTo>
                  <a:moveTo>
                    <a:pt x="178" y="156"/>
                  </a:moveTo>
                  <a:cubicBezTo>
                    <a:pt x="203" y="181"/>
                    <a:pt x="203" y="181"/>
                    <a:pt x="203" y="181"/>
                  </a:cubicBezTo>
                  <a:cubicBezTo>
                    <a:pt x="203" y="181"/>
                    <a:pt x="203" y="181"/>
                    <a:pt x="203" y="181"/>
                  </a:cubicBezTo>
                  <a:cubicBezTo>
                    <a:pt x="208" y="185"/>
                    <a:pt x="214" y="188"/>
                    <a:pt x="220" y="188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0" y="203"/>
                    <a:pt x="215" y="208"/>
                    <a:pt x="208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84" y="208"/>
                    <a:pt x="84" y="208"/>
                    <a:pt x="84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6" y="243"/>
                    <a:pt x="43" y="244"/>
                    <a:pt x="40" y="244"/>
                  </a:cubicBezTo>
                  <a:cubicBezTo>
                    <a:pt x="40" y="244"/>
                    <a:pt x="40" y="244"/>
                    <a:pt x="40" y="244"/>
                  </a:cubicBezTo>
                  <a:cubicBezTo>
                    <a:pt x="37" y="244"/>
                    <a:pt x="34" y="243"/>
                    <a:pt x="32" y="240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1" y="240"/>
                    <a:pt x="30" y="239"/>
                    <a:pt x="30" y="239"/>
                  </a:cubicBezTo>
                  <a:cubicBezTo>
                    <a:pt x="30" y="238"/>
                    <a:pt x="30" y="238"/>
                    <a:pt x="30" y="238"/>
                  </a:cubicBezTo>
                  <a:cubicBezTo>
                    <a:pt x="29" y="238"/>
                    <a:pt x="29" y="237"/>
                    <a:pt x="29" y="237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9" y="235"/>
                    <a:pt x="28" y="235"/>
                    <a:pt x="28" y="234"/>
                  </a:cubicBezTo>
                  <a:cubicBezTo>
                    <a:pt x="28" y="234"/>
                    <a:pt x="28" y="233"/>
                    <a:pt x="28" y="232"/>
                  </a:cubicBezTo>
                  <a:cubicBezTo>
                    <a:pt x="28" y="208"/>
                    <a:pt x="28" y="208"/>
                    <a:pt x="28" y="208"/>
                  </a:cubicBezTo>
                  <a:cubicBezTo>
                    <a:pt x="26" y="208"/>
                    <a:pt x="26" y="208"/>
                    <a:pt x="26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3"/>
                    <a:pt x="5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45"/>
                    <a:pt x="59" y="156"/>
                    <a:pt x="72" y="156"/>
                  </a:cubicBezTo>
                  <a:lnTo>
                    <a:pt x="178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4032250" y="4521200"/>
              <a:ext cx="407988" cy="369888"/>
            </a:xfrm>
            <a:custGeom>
              <a:avLst/>
              <a:gdLst>
                <a:gd name="T0" fmla="*/ 388864 w 256"/>
                <a:gd name="T1" fmla="*/ 312492 h 232"/>
                <a:gd name="T2" fmla="*/ 299616 w 256"/>
                <a:gd name="T3" fmla="*/ 312492 h 232"/>
                <a:gd name="T4" fmla="*/ 152996 w 256"/>
                <a:gd name="T5" fmla="*/ 312492 h 232"/>
                <a:gd name="T6" fmla="*/ 133871 w 256"/>
                <a:gd name="T7" fmla="*/ 312492 h 232"/>
                <a:gd name="T8" fmla="*/ 129090 w 256"/>
                <a:gd name="T9" fmla="*/ 312492 h 232"/>
                <a:gd name="T10" fmla="*/ 76498 w 256"/>
                <a:gd name="T11" fmla="*/ 363511 h 232"/>
                <a:gd name="T12" fmla="*/ 63748 w 256"/>
                <a:gd name="T13" fmla="*/ 369888 h 232"/>
                <a:gd name="T14" fmla="*/ 63748 w 256"/>
                <a:gd name="T15" fmla="*/ 369888 h 232"/>
                <a:gd name="T16" fmla="*/ 50999 w 256"/>
                <a:gd name="T17" fmla="*/ 363511 h 232"/>
                <a:gd name="T18" fmla="*/ 49405 w 256"/>
                <a:gd name="T19" fmla="*/ 363511 h 232"/>
                <a:gd name="T20" fmla="*/ 47811 w 256"/>
                <a:gd name="T21" fmla="*/ 361916 h 232"/>
                <a:gd name="T22" fmla="*/ 47811 w 256"/>
                <a:gd name="T23" fmla="*/ 360322 h 232"/>
                <a:gd name="T24" fmla="*/ 46217 w 256"/>
                <a:gd name="T25" fmla="*/ 358728 h 232"/>
                <a:gd name="T26" fmla="*/ 46217 w 256"/>
                <a:gd name="T27" fmla="*/ 357133 h 232"/>
                <a:gd name="T28" fmla="*/ 44624 w 256"/>
                <a:gd name="T29" fmla="*/ 353945 h 232"/>
                <a:gd name="T30" fmla="*/ 44624 w 256"/>
                <a:gd name="T31" fmla="*/ 350756 h 232"/>
                <a:gd name="T32" fmla="*/ 44624 w 256"/>
                <a:gd name="T33" fmla="*/ 312492 h 232"/>
                <a:gd name="T34" fmla="*/ 41436 w 256"/>
                <a:gd name="T35" fmla="*/ 312492 h 232"/>
                <a:gd name="T36" fmla="*/ 19124 w 256"/>
                <a:gd name="T37" fmla="*/ 312492 h 232"/>
                <a:gd name="T38" fmla="*/ 0 w 256"/>
                <a:gd name="T39" fmla="*/ 293359 h 232"/>
                <a:gd name="T40" fmla="*/ 0 w 256"/>
                <a:gd name="T41" fmla="*/ 19132 h 232"/>
                <a:gd name="T42" fmla="*/ 19124 w 256"/>
                <a:gd name="T43" fmla="*/ 0 h 232"/>
                <a:gd name="T44" fmla="*/ 388864 w 256"/>
                <a:gd name="T45" fmla="*/ 0 h 232"/>
                <a:gd name="T46" fmla="*/ 407988 w 256"/>
                <a:gd name="T47" fmla="*/ 19132 h 232"/>
                <a:gd name="T48" fmla="*/ 407988 w 256"/>
                <a:gd name="T49" fmla="*/ 293359 h 232"/>
                <a:gd name="T50" fmla="*/ 388864 w 256"/>
                <a:gd name="T51" fmla="*/ 312492 h 232"/>
                <a:gd name="T52" fmla="*/ 108372 w 256"/>
                <a:gd name="T53" fmla="*/ 121170 h 232"/>
                <a:gd name="T54" fmla="*/ 70123 w 256"/>
                <a:gd name="T55" fmla="*/ 159434 h 232"/>
                <a:gd name="T56" fmla="*/ 108372 w 256"/>
                <a:gd name="T57" fmla="*/ 197699 h 232"/>
                <a:gd name="T58" fmla="*/ 146621 w 256"/>
                <a:gd name="T59" fmla="*/ 159434 h 232"/>
                <a:gd name="T60" fmla="*/ 108372 w 256"/>
                <a:gd name="T61" fmla="*/ 121170 h 232"/>
                <a:gd name="T62" fmla="*/ 203994 w 256"/>
                <a:gd name="T63" fmla="*/ 121170 h 232"/>
                <a:gd name="T64" fmla="*/ 165745 w 256"/>
                <a:gd name="T65" fmla="*/ 159434 h 232"/>
                <a:gd name="T66" fmla="*/ 203994 w 256"/>
                <a:gd name="T67" fmla="*/ 197699 h 232"/>
                <a:gd name="T68" fmla="*/ 242243 w 256"/>
                <a:gd name="T69" fmla="*/ 159434 h 232"/>
                <a:gd name="T70" fmla="*/ 203994 w 256"/>
                <a:gd name="T71" fmla="*/ 121170 h 232"/>
                <a:gd name="T72" fmla="*/ 299616 w 256"/>
                <a:gd name="T73" fmla="*/ 121170 h 232"/>
                <a:gd name="T74" fmla="*/ 261367 w 256"/>
                <a:gd name="T75" fmla="*/ 159434 h 232"/>
                <a:gd name="T76" fmla="*/ 299616 w 256"/>
                <a:gd name="T77" fmla="*/ 197699 h 232"/>
                <a:gd name="T78" fmla="*/ 337865 w 256"/>
                <a:gd name="T79" fmla="*/ 159434 h 232"/>
                <a:gd name="T80" fmla="*/ 299616 w 256"/>
                <a:gd name="T81" fmla="*/ 1211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32">
                  <a:moveTo>
                    <a:pt x="244" y="196"/>
                  </a:moveTo>
                  <a:cubicBezTo>
                    <a:pt x="188" y="196"/>
                    <a:pt x="188" y="196"/>
                    <a:pt x="188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6" y="231"/>
                    <a:pt x="43" y="232"/>
                    <a:pt x="40" y="232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37" y="232"/>
                    <a:pt x="34" y="231"/>
                    <a:pt x="32" y="22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28"/>
                    <a:pt x="30" y="227"/>
                    <a:pt x="30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29" y="226"/>
                    <a:pt x="29" y="225"/>
                    <a:pt x="29" y="225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0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91"/>
                    <a:pt x="251" y="196"/>
                    <a:pt x="244" y="196"/>
                  </a:cubicBezTo>
                  <a:moveTo>
                    <a:pt x="68" y="76"/>
                  </a:moveTo>
                  <a:cubicBezTo>
                    <a:pt x="55" y="76"/>
                    <a:pt x="44" y="87"/>
                    <a:pt x="44" y="100"/>
                  </a:cubicBezTo>
                  <a:cubicBezTo>
                    <a:pt x="44" y="113"/>
                    <a:pt x="55" y="124"/>
                    <a:pt x="68" y="124"/>
                  </a:cubicBezTo>
                  <a:cubicBezTo>
                    <a:pt x="81" y="124"/>
                    <a:pt x="92" y="113"/>
                    <a:pt x="92" y="100"/>
                  </a:cubicBezTo>
                  <a:cubicBezTo>
                    <a:pt x="92" y="87"/>
                    <a:pt x="81" y="76"/>
                    <a:pt x="68" y="76"/>
                  </a:cubicBezTo>
                  <a:moveTo>
                    <a:pt x="128" y="76"/>
                  </a:moveTo>
                  <a:cubicBezTo>
                    <a:pt x="115" y="76"/>
                    <a:pt x="104" y="87"/>
                    <a:pt x="104" y="100"/>
                  </a:cubicBezTo>
                  <a:cubicBezTo>
                    <a:pt x="104" y="113"/>
                    <a:pt x="115" y="124"/>
                    <a:pt x="128" y="124"/>
                  </a:cubicBezTo>
                  <a:cubicBezTo>
                    <a:pt x="141" y="124"/>
                    <a:pt x="152" y="113"/>
                    <a:pt x="152" y="100"/>
                  </a:cubicBezTo>
                  <a:cubicBezTo>
                    <a:pt x="152" y="87"/>
                    <a:pt x="141" y="76"/>
                    <a:pt x="128" y="76"/>
                  </a:cubicBezTo>
                  <a:moveTo>
                    <a:pt x="188" y="76"/>
                  </a:moveTo>
                  <a:cubicBezTo>
                    <a:pt x="175" y="76"/>
                    <a:pt x="164" y="87"/>
                    <a:pt x="164" y="100"/>
                  </a:cubicBezTo>
                  <a:cubicBezTo>
                    <a:pt x="164" y="113"/>
                    <a:pt x="175" y="124"/>
                    <a:pt x="188" y="124"/>
                  </a:cubicBezTo>
                  <a:cubicBezTo>
                    <a:pt x="201" y="124"/>
                    <a:pt x="212" y="113"/>
                    <a:pt x="212" y="100"/>
                  </a:cubicBezTo>
                  <a:cubicBezTo>
                    <a:pt x="212" y="87"/>
                    <a:pt x="201" y="76"/>
                    <a:pt x="188" y="7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3316288" y="4521200"/>
              <a:ext cx="409575" cy="369888"/>
            </a:xfrm>
            <a:custGeom>
              <a:avLst/>
              <a:gdLst>
                <a:gd name="T0" fmla="*/ 390376 w 256"/>
                <a:gd name="T1" fmla="*/ 312492 h 232"/>
                <a:gd name="T2" fmla="*/ 230386 w 256"/>
                <a:gd name="T3" fmla="*/ 312492 h 232"/>
                <a:gd name="T4" fmla="*/ 153591 w 256"/>
                <a:gd name="T5" fmla="*/ 312492 h 232"/>
                <a:gd name="T6" fmla="*/ 134392 w 256"/>
                <a:gd name="T7" fmla="*/ 312492 h 232"/>
                <a:gd name="T8" fmla="*/ 129592 w 256"/>
                <a:gd name="T9" fmla="*/ 312492 h 232"/>
                <a:gd name="T10" fmla="*/ 76795 w 256"/>
                <a:gd name="T11" fmla="*/ 363511 h 232"/>
                <a:gd name="T12" fmla="*/ 63996 w 256"/>
                <a:gd name="T13" fmla="*/ 369888 h 232"/>
                <a:gd name="T14" fmla="*/ 63996 w 256"/>
                <a:gd name="T15" fmla="*/ 369888 h 232"/>
                <a:gd name="T16" fmla="*/ 51197 w 256"/>
                <a:gd name="T17" fmla="*/ 363511 h 232"/>
                <a:gd name="T18" fmla="*/ 49597 w 256"/>
                <a:gd name="T19" fmla="*/ 363511 h 232"/>
                <a:gd name="T20" fmla="*/ 47997 w 256"/>
                <a:gd name="T21" fmla="*/ 361916 h 232"/>
                <a:gd name="T22" fmla="*/ 47997 w 256"/>
                <a:gd name="T23" fmla="*/ 360322 h 232"/>
                <a:gd name="T24" fmla="*/ 46397 w 256"/>
                <a:gd name="T25" fmla="*/ 358728 h 232"/>
                <a:gd name="T26" fmla="*/ 46397 w 256"/>
                <a:gd name="T27" fmla="*/ 357133 h 232"/>
                <a:gd name="T28" fmla="*/ 44797 w 256"/>
                <a:gd name="T29" fmla="*/ 353945 h 232"/>
                <a:gd name="T30" fmla="*/ 44797 w 256"/>
                <a:gd name="T31" fmla="*/ 350756 h 232"/>
                <a:gd name="T32" fmla="*/ 44797 w 256"/>
                <a:gd name="T33" fmla="*/ 312492 h 232"/>
                <a:gd name="T34" fmla="*/ 41597 w 256"/>
                <a:gd name="T35" fmla="*/ 312492 h 232"/>
                <a:gd name="T36" fmla="*/ 19199 w 256"/>
                <a:gd name="T37" fmla="*/ 312492 h 232"/>
                <a:gd name="T38" fmla="*/ 0 w 256"/>
                <a:gd name="T39" fmla="*/ 293359 h 232"/>
                <a:gd name="T40" fmla="*/ 0 w 256"/>
                <a:gd name="T41" fmla="*/ 19132 h 232"/>
                <a:gd name="T42" fmla="*/ 19199 w 256"/>
                <a:gd name="T43" fmla="*/ 0 h 232"/>
                <a:gd name="T44" fmla="*/ 390376 w 256"/>
                <a:gd name="T45" fmla="*/ 0 h 232"/>
                <a:gd name="T46" fmla="*/ 409575 w 256"/>
                <a:gd name="T47" fmla="*/ 19132 h 232"/>
                <a:gd name="T48" fmla="*/ 409575 w 256"/>
                <a:gd name="T49" fmla="*/ 293359 h 232"/>
                <a:gd name="T50" fmla="*/ 390376 w 256"/>
                <a:gd name="T51" fmla="*/ 312492 h 23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232">
                  <a:moveTo>
                    <a:pt x="244" y="196"/>
                  </a:moveTo>
                  <a:cubicBezTo>
                    <a:pt x="144" y="196"/>
                    <a:pt x="144" y="196"/>
                    <a:pt x="144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6" y="231"/>
                    <a:pt x="43" y="232"/>
                    <a:pt x="40" y="232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37" y="232"/>
                    <a:pt x="34" y="231"/>
                    <a:pt x="32" y="22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28"/>
                    <a:pt x="30" y="227"/>
                    <a:pt x="30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29" y="226"/>
                    <a:pt x="29" y="225"/>
                    <a:pt x="29" y="225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0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91"/>
                    <a:pt x="251" y="196"/>
                    <a:pt x="244" y="19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601913" y="4521200"/>
              <a:ext cx="407987" cy="369888"/>
            </a:xfrm>
            <a:custGeom>
              <a:avLst/>
              <a:gdLst>
                <a:gd name="T0" fmla="*/ 388863 w 256"/>
                <a:gd name="T1" fmla="*/ 312492 h 232"/>
                <a:gd name="T2" fmla="*/ 133871 w 256"/>
                <a:gd name="T3" fmla="*/ 312492 h 232"/>
                <a:gd name="T4" fmla="*/ 129090 w 256"/>
                <a:gd name="T5" fmla="*/ 312492 h 232"/>
                <a:gd name="T6" fmla="*/ 76498 w 256"/>
                <a:gd name="T7" fmla="*/ 363511 h 232"/>
                <a:gd name="T8" fmla="*/ 63748 w 256"/>
                <a:gd name="T9" fmla="*/ 369888 h 232"/>
                <a:gd name="T10" fmla="*/ 63748 w 256"/>
                <a:gd name="T11" fmla="*/ 369888 h 232"/>
                <a:gd name="T12" fmla="*/ 50998 w 256"/>
                <a:gd name="T13" fmla="*/ 363511 h 232"/>
                <a:gd name="T14" fmla="*/ 49405 w 256"/>
                <a:gd name="T15" fmla="*/ 363511 h 232"/>
                <a:gd name="T16" fmla="*/ 47811 w 256"/>
                <a:gd name="T17" fmla="*/ 361916 h 232"/>
                <a:gd name="T18" fmla="*/ 47811 w 256"/>
                <a:gd name="T19" fmla="*/ 360322 h 232"/>
                <a:gd name="T20" fmla="*/ 46217 w 256"/>
                <a:gd name="T21" fmla="*/ 358728 h 232"/>
                <a:gd name="T22" fmla="*/ 46217 w 256"/>
                <a:gd name="T23" fmla="*/ 357133 h 232"/>
                <a:gd name="T24" fmla="*/ 44624 w 256"/>
                <a:gd name="T25" fmla="*/ 353945 h 232"/>
                <a:gd name="T26" fmla="*/ 44624 w 256"/>
                <a:gd name="T27" fmla="*/ 350756 h 232"/>
                <a:gd name="T28" fmla="*/ 44624 w 256"/>
                <a:gd name="T29" fmla="*/ 312492 h 232"/>
                <a:gd name="T30" fmla="*/ 19124 w 256"/>
                <a:gd name="T31" fmla="*/ 312492 h 232"/>
                <a:gd name="T32" fmla="*/ 0 w 256"/>
                <a:gd name="T33" fmla="*/ 293359 h 232"/>
                <a:gd name="T34" fmla="*/ 0 w 256"/>
                <a:gd name="T35" fmla="*/ 19132 h 232"/>
                <a:gd name="T36" fmla="*/ 19124 w 256"/>
                <a:gd name="T37" fmla="*/ 0 h 232"/>
                <a:gd name="T38" fmla="*/ 388863 w 256"/>
                <a:gd name="T39" fmla="*/ 0 h 232"/>
                <a:gd name="T40" fmla="*/ 407987 w 256"/>
                <a:gd name="T41" fmla="*/ 19132 h 232"/>
                <a:gd name="T42" fmla="*/ 407987 w 256"/>
                <a:gd name="T43" fmla="*/ 293359 h 232"/>
                <a:gd name="T44" fmla="*/ 388863 w 256"/>
                <a:gd name="T45" fmla="*/ 312492 h 232"/>
                <a:gd name="T46" fmla="*/ 369738 w 256"/>
                <a:gd name="T47" fmla="*/ 38264 h 232"/>
                <a:gd name="T48" fmla="*/ 38249 w 256"/>
                <a:gd name="T49" fmla="*/ 38264 h 232"/>
                <a:gd name="T50" fmla="*/ 38249 w 256"/>
                <a:gd name="T51" fmla="*/ 274227 h 232"/>
                <a:gd name="T52" fmla="*/ 63748 w 256"/>
                <a:gd name="T53" fmla="*/ 274227 h 232"/>
                <a:gd name="T54" fmla="*/ 82872 w 256"/>
                <a:gd name="T55" fmla="*/ 274227 h 232"/>
                <a:gd name="T56" fmla="*/ 82872 w 256"/>
                <a:gd name="T57" fmla="*/ 304520 h 232"/>
                <a:gd name="T58" fmla="*/ 113153 w 256"/>
                <a:gd name="T59" fmla="*/ 274227 h 232"/>
                <a:gd name="T60" fmla="*/ 165745 w 256"/>
                <a:gd name="T61" fmla="*/ 274227 h 232"/>
                <a:gd name="T62" fmla="*/ 369738 w 256"/>
                <a:gd name="T63" fmla="*/ 274227 h 232"/>
                <a:gd name="T64" fmla="*/ 369738 w 256"/>
                <a:gd name="T65" fmla="*/ 38264 h 2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6" h="232">
                  <a:moveTo>
                    <a:pt x="244" y="196"/>
                  </a:moveTo>
                  <a:cubicBezTo>
                    <a:pt x="84" y="196"/>
                    <a:pt x="84" y="196"/>
                    <a:pt x="84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6" y="231"/>
                    <a:pt x="43" y="232"/>
                    <a:pt x="40" y="232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37" y="232"/>
                    <a:pt x="34" y="231"/>
                    <a:pt x="32" y="22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28"/>
                    <a:pt x="30" y="227"/>
                    <a:pt x="30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29" y="226"/>
                    <a:pt x="29" y="225"/>
                    <a:pt x="29" y="225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0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91"/>
                    <a:pt x="251" y="196"/>
                    <a:pt x="244" y="19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52" y="172"/>
                    <a:pt x="52" y="172"/>
                    <a:pt x="52" y="172"/>
                  </a:cubicBezTo>
                  <a:cubicBezTo>
                    <a:pt x="52" y="191"/>
                    <a:pt x="52" y="191"/>
                    <a:pt x="52" y="191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232" y="172"/>
                    <a:pt x="232" y="172"/>
                    <a:pt x="232" y="172"/>
                  </a:cubicBezTo>
                  <a:lnTo>
                    <a:pt x="232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1885950" y="4506913"/>
              <a:ext cx="409575" cy="401637"/>
            </a:xfrm>
            <a:custGeom>
              <a:avLst/>
              <a:gdLst>
                <a:gd name="T0" fmla="*/ 363178 w 256"/>
                <a:gd name="T1" fmla="*/ 164815 h 251"/>
                <a:gd name="T2" fmla="*/ 391976 w 256"/>
                <a:gd name="T3" fmla="*/ 216020 h 251"/>
                <a:gd name="T4" fmla="*/ 307181 w 256"/>
                <a:gd name="T5" fmla="*/ 182417 h 251"/>
                <a:gd name="T6" fmla="*/ 281583 w 256"/>
                <a:gd name="T7" fmla="*/ 185617 h 251"/>
                <a:gd name="T8" fmla="*/ 166390 w 256"/>
                <a:gd name="T9" fmla="*/ 92809 h 251"/>
                <a:gd name="T10" fmla="*/ 281583 w 256"/>
                <a:gd name="T11" fmla="*/ 0 h 251"/>
                <a:gd name="T12" fmla="*/ 409575 w 256"/>
                <a:gd name="T13" fmla="*/ 92809 h 251"/>
                <a:gd name="T14" fmla="*/ 363178 w 256"/>
                <a:gd name="T15" fmla="*/ 164815 h 251"/>
                <a:gd name="T16" fmla="*/ 142391 w 256"/>
                <a:gd name="T17" fmla="*/ 102409 h 251"/>
                <a:gd name="T18" fmla="*/ 271983 w 256"/>
                <a:gd name="T19" fmla="*/ 211219 h 251"/>
                <a:gd name="T20" fmla="*/ 297582 w 256"/>
                <a:gd name="T21" fmla="*/ 208019 h 251"/>
                <a:gd name="T22" fmla="*/ 297582 w 256"/>
                <a:gd name="T23" fmla="*/ 208019 h 251"/>
                <a:gd name="T24" fmla="*/ 300782 w 256"/>
                <a:gd name="T25" fmla="*/ 208019 h 251"/>
                <a:gd name="T26" fmla="*/ 366378 w 256"/>
                <a:gd name="T27" fmla="*/ 235222 h 251"/>
                <a:gd name="T28" fmla="*/ 195188 w 256"/>
                <a:gd name="T29" fmla="*/ 344032 h 251"/>
                <a:gd name="T30" fmla="*/ 156790 w 256"/>
                <a:gd name="T31" fmla="*/ 337631 h 251"/>
                <a:gd name="T32" fmla="*/ 25598 w 256"/>
                <a:gd name="T33" fmla="*/ 390436 h 251"/>
                <a:gd name="T34" fmla="*/ 70396 w 256"/>
                <a:gd name="T35" fmla="*/ 312029 h 251"/>
                <a:gd name="T36" fmla="*/ 0 w 256"/>
                <a:gd name="T37" fmla="*/ 201619 h 251"/>
                <a:gd name="T38" fmla="*/ 148791 w 256"/>
                <a:gd name="T39" fmla="*/ 64006 h 251"/>
                <a:gd name="T40" fmla="*/ 142391 w 256"/>
                <a:gd name="T41" fmla="*/ 102409 h 2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" h="251">
                  <a:moveTo>
                    <a:pt x="227" y="103"/>
                  </a:moveTo>
                  <a:cubicBezTo>
                    <a:pt x="223" y="106"/>
                    <a:pt x="222" y="124"/>
                    <a:pt x="245" y="135"/>
                  </a:cubicBezTo>
                  <a:cubicBezTo>
                    <a:pt x="245" y="135"/>
                    <a:pt x="213" y="140"/>
                    <a:pt x="192" y="114"/>
                  </a:cubicBezTo>
                  <a:cubicBezTo>
                    <a:pt x="187" y="114"/>
                    <a:pt x="181" y="116"/>
                    <a:pt x="176" y="116"/>
                  </a:cubicBezTo>
                  <a:cubicBezTo>
                    <a:pt x="131" y="116"/>
                    <a:pt x="104" y="90"/>
                    <a:pt x="104" y="58"/>
                  </a:cubicBezTo>
                  <a:cubicBezTo>
                    <a:pt x="104" y="26"/>
                    <a:pt x="131" y="0"/>
                    <a:pt x="176" y="0"/>
                  </a:cubicBezTo>
                  <a:cubicBezTo>
                    <a:pt x="221" y="0"/>
                    <a:pt x="256" y="26"/>
                    <a:pt x="256" y="58"/>
                  </a:cubicBezTo>
                  <a:cubicBezTo>
                    <a:pt x="256" y="76"/>
                    <a:pt x="245" y="93"/>
                    <a:pt x="227" y="103"/>
                  </a:cubicBezTo>
                  <a:moveTo>
                    <a:pt x="89" y="64"/>
                  </a:moveTo>
                  <a:cubicBezTo>
                    <a:pt x="91" y="99"/>
                    <a:pt x="122" y="129"/>
                    <a:pt x="170" y="132"/>
                  </a:cubicBezTo>
                  <a:cubicBezTo>
                    <a:pt x="176" y="133"/>
                    <a:pt x="181" y="131"/>
                    <a:pt x="186" y="130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202" y="144"/>
                    <a:pt x="219" y="147"/>
                    <a:pt x="229" y="147"/>
                  </a:cubicBezTo>
                  <a:cubicBezTo>
                    <a:pt x="219" y="186"/>
                    <a:pt x="180" y="215"/>
                    <a:pt x="122" y="215"/>
                  </a:cubicBezTo>
                  <a:cubicBezTo>
                    <a:pt x="114" y="215"/>
                    <a:pt x="106" y="212"/>
                    <a:pt x="98" y="211"/>
                  </a:cubicBezTo>
                  <a:cubicBezTo>
                    <a:pt x="66" y="251"/>
                    <a:pt x="16" y="244"/>
                    <a:pt x="16" y="244"/>
                  </a:cubicBezTo>
                  <a:cubicBezTo>
                    <a:pt x="51" y="227"/>
                    <a:pt x="51" y="199"/>
                    <a:pt x="44" y="195"/>
                  </a:cubicBezTo>
                  <a:cubicBezTo>
                    <a:pt x="17" y="179"/>
                    <a:pt x="0" y="154"/>
                    <a:pt x="0" y="126"/>
                  </a:cubicBezTo>
                  <a:cubicBezTo>
                    <a:pt x="0" y="84"/>
                    <a:pt x="39" y="49"/>
                    <a:pt x="93" y="40"/>
                  </a:cubicBezTo>
                  <a:cubicBezTo>
                    <a:pt x="90" y="47"/>
                    <a:pt x="89" y="55"/>
                    <a:pt x="89" y="6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171575" y="4527550"/>
              <a:ext cx="407988" cy="376238"/>
            </a:xfrm>
            <a:custGeom>
              <a:avLst/>
              <a:gdLst>
                <a:gd name="T0" fmla="*/ 215150 w 256"/>
                <a:gd name="T1" fmla="*/ 312469 h 236"/>
                <a:gd name="T2" fmla="*/ 172120 w 256"/>
                <a:gd name="T3" fmla="*/ 306092 h 236"/>
                <a:gd name="T4" fmla="*/ 28687 w 256"/>
                <a:gd name="T5" fmla="*/ 361890 h 236"/>
                <a:gd name="T6" fmla="*/ 78091 w 256"/>
                <a:gd name="T7" fmla="*/ 277396 h 236"/>
                <a:gd name="T8" fmla="*/ 0 w 256"/>
                <a:gd name="T9" fmla="*/ 156234 h 236"/>
                <a:gd name="T10" fmla="*/ 215150 w 256"/>
                <a:gd name="T11" fmla="*/ 0 h 236"/>
                <a:gd name="T12" fmla="*/ 407988 w 256"/>
                <a:gd name="T13" fmla="*/ 156234 h 236"/>
                <a:gd name="T14" fmla="*/ 215150 w 256"/>
                <a:gd name="T15" fmla="*/ 312469 h 236"/>
                <a:gd name="T16" fmla="*/ 108372 w 256"/>
                <a:gd name="T17" fmla="*/ 121161 h 236"/>
                <a:gd name="T18" fmla="*/ 70123 w 256"/>
                <a:gd name="T19" fmla="*/ 159423 h 236"/>
                <a:gd name="T20" fmla="*/ 108372 w 256"/>
                <a:gd name="T21" fmla="*/ 197684 h 236"/>
                <a:gd name="T22" fmla="*/ 146621 w 256"/>
                <a:gd name="T23" fmla="*/ 159423 h 236"/>
                <a:gd name="T24" fmla="*/ 108372 w 256"/>
                <a:gd name="T25" fmla="*/ 121161 h 236"/>
                <a:gd name="T26" fmla="*/ 203994 w 256"/>
                <a:gd name="T27" fmla="*/ 121161 h 236"/>
                <a:gd name="T28" fmla="*/ 165745 w 256"/>
                <a:gd name="T29" fmla="*/ 159423 h 236"/>
                <a:gd name="T30" fmla="*/ 203994 w 256"/>
                <a:gd name="T31" fmla="*/ 197684 h 236"/>
                <a:gd name="T32" fmla="*/ 242243 w 256"/>
                <a:gd name="T33" fmla="*/ 159423 h 236"/>
                <a:gd name="T34" fmla="*/ 203994 w 256"/>
                <a:gd name="T35" fmla="*/ 121161 h 236"/>
                <a:gd name="T36" fmla="*/ 299616 w 256"/>
                <a:gd name="T37" fmla="*/ 121161 h 236"/>
                <a:gd name="T38" fmla="*/ 261367 w 256"/>
                <a:gd name="T39" fmla="*/ 159423 h 236"/>
                <a:gd name="T40" fmla="*/ 299616 w 256"/>
                <a:gd name="T41" fmla="*/ 197684 h 236"/>
                <a:gd name="T42" fmla="*/ 337865 w 256"/>
                <a:gd name="T43" fmla="*/ 159423 h 236"/>
                <a:gd name="T44" fmla="*/ 299616 w 256"/>
                <a:gd name="T45" fmla="*/ 121161 h 2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6" h="236">
                  <a:moveTo>
                    <a:pt x="135" y="196"/>
                  </a:moveTo>
                  <a:cubicBezTo>
                    <a:pt x="126" y="196"/>
                    <a:pt x="117" y="193"/>
                    <a:pt x="108" y="192"/>
                  </a:cubicBezTo>
                  <a:cubicBezTo>
                    <a:pt x="73" y="236"/>
                    <a:pt x="18" y="227"/>
                    <a:pt x="18" y="227"/>
                  </a:cubicBezTo>
                  <a:cubicBezTo>
                    <a:pt x="57" y="209"/>
                    <a:pt x="56" y="178"/>
                    <a:pt x="49" y="174"/>
                  </a:cubicBezTo>
                  <a:cubicBezTo>
                    <a:pt x="18" y="156"/>
                    <a:pt x="0" y="129"/>
                    <a:pt x="0" y="98"/>
                  </a:cubicBezTo>
                  <a:cubicBezTo>
                    <a:pt x="0" y="44"/>
                    <a:pt x="59" y="0"/>
                    <a:pt x="135" y="0"/>
                  </a:cubicBezTo>
                  <a:cubicBezTo>
                    <a:pt x="210" y="0"/>
                    <a:pt x="256" y="44"/>
                    <a:pt x="256" y="98"/>
                  </a:cubicBezTo>
                  <a:cubicBezTo>
                    <a:pt x="256" y="152"/>
                    <a:pt x="210" y="196"/>
                    <a:pt x="135" y="196"/>
                  </a:cubicBezTo>
                  <a:moveTo>
                    <a:pt x="68" y="76"/>
                  </a:moveTo>
                  <a:cubicBezTo>
                    <a:pt x="55" y="76"/>
                    <a:pt x="44" y="87"/>
                    <a:pt x="44" y="100"/>
                  </a:cubicBezTo>
                  <a:cubicBezTo>
                    <a:pt x="44" y="113"/>
                    <a:pt x="55" y="124"/>
                    <a:pt x="68" y="124"/>
                  </a:cubicBezTo>
                  <a:cubicBezTo>
                    <a:pt x="81" y="124"/>
                    <a:pt x="92" y="113"/>
                    <a:pt x="92" y="100"/>
                  </a:cubicBezTo>
                  <a:cubicBezTo>
                    <a:pt x="92" y="87"/>
                    <a:pt x="81" y="76"/>
                    <a:pt x="68" y="76"/>
                  </a:cubicBezTo>
                  <a:moveTo>
                    <a:pt x="128" y="76"/>
                  </a:moveTo>
                  <a:cubicBezTo>
                    <a:pt x="115" y="76"/>
                    <a:pt x="104" y="87"/>
                    <a:pt x="104" y="100"/>
                  </a:cubicBezTo>
                  <a:cubicBezTo>
                    <a:pt x="104" y="113"/>
                    <a:pt x="115" y="124"/>
                    <a:pt x="128" y="124"/>
                  </a:cubicBezTo>
                  <a:cubicBezTo>
                    <a:pt x="141" y="124"/>
                    <a:pt x="152" y="113"/>
                    <a:pt x="152" y="100"/>
                  </a:cubicBezTo>
                  <a:cubicBezTo>
                    <a:pt x="152" y="87"/>
                    <a:pt x="141" y="76"/>
                    <a:pt x="128" y="76"/>
                  </a:cubicBezTo>
                  <a:moveTo>
                    <a:pt x="188" y="76"/>
                  </a:moveTo>
                  <a:cubicBezTo>
                    <a:pt x="175" y="76"/>
                    <a:pt x="164" y="87"/>
                    <a:pt x="164" y="100"/>
                  </a:cubicBezTo>
                  <a:cubicBezTo>
                    <a:pt x="164" y="113"/>
                    <a:pt x="175" y="124"/>
                    <a:pt x="188" y="124"/>
                  </a:cubicBezTo>
                  <a:cubicBezTo>
                    <a:pt x="201" y="124"/>
                    <a:pt x="212" y="113"/>
                    <a:pt x="212" y="100"/>
                  </a:cubicBezTo>
                  <a:cubicBezTo>
                    <a:pt x="212" y="87"/>
                    <a:pt x="201" y="76"/>
                    <a:pt x="188" y="7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455613" y="4527550"/>
              <a:ext cx="409575" cy="376238"/>
            </a:xfrm>
            <a:custGeom>
              <a:avLst/>
              <a:gdLst>
                <a:gd name="T0" fmla="*/ 215987 w 256"/>
                <a:gd name="T1" fmla="*/ 0 h 236"/>
                <a:gd name="T2" fmla="*/ 409575 w 256"/>
                <a:gd name="T3" fmla="*/ 156234 h 236"/>
                <a:gd name="T4" fmla="*/ 215987 w 256"/>
                <a:gd name="T5" fmla="*/ 312469 h 236"/>
                <a:gd name="T6" fmla="*/ 172789 w 256"/>
                <a:gd name="T7" fmla="*/ 306092 h 236"/>
                <a:gd name="T8" fmla="*/ 28798 w 256"/>
                <a:gd name="T9" fmla="*/ 361890 h 236"/>
                <a:gd name="T10" fmla="*/ 78395 w 256"/>
                <a:gd name="T11" fmla="*/ 277396 h 236"/>
                <a:gd name="T12" fmla="*/ 0 w 256"/>
                <a:gd name="T13" fmla="*/ 156234 h 236"/>
                <a:gd name="T14" fmla="*/ 215987 w 256"/>
                <a:gd name="T15" fmla="*/ 0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6" h="236">
                  <a:moveTo>
                    <a:pt x="135" y="0"/>
                  </a:moveTo>
                  <a:cubicBezTo>
                    <a:pt x="210" y="0"/>
                    <a:pt x="256" y="44"/>
                    <a:pt x="256" y="98"/>
                  </a:cubicBezTo>
                  <a:cubicBezTo>
                    <a:pt x="256" y="152"/>
                    <a:pt x="210" y="196"/>
                    <a:pt x="135" y="196"/>
                  </a:cubicBezTo>
                  <a:cubicBezTo>
                    <a:pt x="126" y="196"/>
                    <a:pt x="117" y="193"/>
                    <a:pt x="108" y="192"/>
                  </a:cubicBezTo>
                  <a:cubicBezTo>
                    <a:pt x="73" y="236"/>
                    <a:pt x="18" y="227"/>
                    <a:pt x="18" y="227"/>
                  </a:cubicBezTo>
                  <a:cubicBezTo>
                    <a:pt x="57" y="209"/>
                    <a:pt x="56" y="178"/>
                    <a:pt x="49" y="174"/>
                  </a:cubicBezTo>
                  <a:cubicBezTo>
                    <a:pt x="18" y="156"/>
                    <a:pt x="0" y="129"/>
                    <a:pt x="0" y="98"/>
                  </a:cubicBezTo>
                  <a:cubicBezTo>
                    <a:pt x="0" y="44"/>
                    <a:pt x="59" y="0"/>
                    <a:pt x="135" y="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8328025" y="3798888"/>
              <a:ext cx="401638" cy="363537"/>
            </a:xfrm>
            <a:custGeom>
              <a:avLst/>
              <a:gdLst>
                <a:gd name="T0" fmla="*/ 379325 w 252"/>
                <a:gd name="T1" fmla="*/ 110018 h 228"/>
                <a:gd name="T2" fmla="*/ 200819 w 252"/>
                <a:gd name="T3" fmla="*/ 38267 h 228"/>
                <a:gd name="T4" fmla="*/ 22313 w 252"/>
                <a:gd name="T5" fmla="*/ 110018 h 228"/>
                <a:gd name="T6" fmla="*/ 0 w 252"/>
                <a:gd name="T7" fmla="*/ 79723 h 228"/>
                <a:gd name="T8" fmla="*/ 200819 w 252"/>
                <a:gd name="T9" fmla="*/ 0 h 228"/>
                <a:gd name="T10" fmla="*/ 401638 w 252"/>
                <a:gd name="T11" fmla="*/ 79723 h 228"/>
                <a:gd name="T12" fmla="*/ 379325 w 252"/>
                <a:gd name="T13" fmla="*/ 110018 h 228"/>
                <a:gd name="T14" fmla="*/ 200819 w 252"/>
                <a:gd name="T15" fmla="*/ 95668 h 228"/>
                <a:gd name="T16" fmla="*/ 342667 w 252"/>
                <a:gd name="T17" fmla="*/ 156257 h 228"/>
                <a:gd name="T18" fmla="*/ 318760 w 252"/>
                <a:gd name="T19" fmla="*/ 186552 h 228"/>
                <a:gd name="T20" fmla="*/ 200819 w 252"/>
                <a:gd name="T21" fmla="*/ 133935 h 228"/>
                <a:gd name="T22" fmla="*/ 82878 w 252"/>
                <a:gd name="T23" fmla="*/ 186552 h 228"/>
                <a:gd name="T24" fmla="*/ 58971 w 252"/>
                <a:gd name="T25" fmla="*/ 156257 h 228"/>
                <a:gd name="T26" fmla="*/ 200819 w 252"/>
                <a:gd name="T27" fmla="*/ 95668 h 228"/>
                <a:gd name="T28" fmla="*/ 200819 w 252"/>
                <a:gd name="T29" fmla="*/ 191335 h 228"/>
                <a:gd name="T30" fmla="*/ 283697 w 252"/>
                <a:gd name="T31" fmla="*/ 234386 h 228"/>
                <a:gd name="T32" fmla="*/ 262977 w 252"/>
                <a:gd name="T33" fmla="*/ 261492 h 228"/>
                <a:gd name="T34" fmla="*/ 200819 w 252"/>
                <a:gd name="T35" fmla="*/ 229602 h 228"/>
                <a:gd name="T36" fmla="*/ 138661 w 252"/>
                <a:gd name="T37" fmla="*/ 261492 h 228"/>
                <a:gd name="T38" fmla="*/ 117941 w 252"/>
                <a:gd name="T39" fmla="*/ 234386 h 228"/>
                <a:gd name="T40" fmla="*/ 200819 w 252"/>
                <a:gd name="T41" fmla="*/ 191335 h 228"/>
                <a:gd name="T42" fmla="*/ 200819 w 252"/>
                <a:gd name="T43" fmla="*/ 287003 h 228"/>
                <a:gd name="T44" fmla="*/ 239070 w 252"/>
                <a:gd name="T45" fmla="*/ 325270 h 228"/>
                <a:gd name="T46" fmla="*/ 200819 w 252"/>
                <a:gd name="T47" fmla="*/ 363537 h 228"/>
                <a:gd name="T48" fmla="*/ 162568 w 252"/>
                <a:gd name="T49" fmla="*/ 325270 h 228"/>
                <a:gd name="T50" fmla="*/ 200819 w 252"/>
                <a:gd name="T51" fmla="*/ 287003 h 2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2" h="228">
                  <a:moveTo>
                    <a:pt x="238" y="69"/>
                  </a:moveTo>
                  <a:cubicBezTo>
                    <a:pt x="209" y="41"/>
                    <a:pt x="169" y="24"/>
                    <a:pt x="126" y="24"/>
                  </a:cubicBezTo>
                  <a:cubicBezTo>
                    <a:pt x="83" y="24"/>
                    <a:pt x="43" y="41"/>
                    <a:pt x="14" y="6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2" y="19"/>
                    <a:pt x="77" y="0"/>
                    <a:pt x="126" y="0"/>
                  </a:cubicBezTo>
                  <a:cubicBezTo>
                    <a:pt x="175" y="0"/>
                    <a:pt x="220" y="19"/>
                    <a:pt x="252" y="50"/>
                  </a:cubicBezTo>
                  <a:lnTo>
                    <a:pt x="238" y="69"/>
                  </a:lnTo>
                  <a:close/>
                  <a:moveTo>
                    <a:pt x="126" y="60"/>
                  </a:moveTo>
                  <a:cubicBezTo>
                    <a:pt x="161" y="60"/>
                    <a:pt x="193" y="75"/>
                    <a:pt x="215" y="98"/>
                  </a:cubicBezTo>
                  <a:cubicBezTo>
                    <a:pt x="200" y="117"/>
                    <a:pt x="200" y="117"/>
                    <a:pt x="200" y="117"/>
                  </a:cubicBezTo>
                  <a:cubicBezTo>
                    <a:pt x="182" y="97"/>
                    <a:pt x="156" y="84"/>
                    <a:pt x="126" y="84"/>
                  </a:cubicBezTo>
                  <a:cubicBezTo>
                    <a:pt x="96" y="84"/>
                    <a:pt x="70" y="97"/>
                    <a:pt x="52" y="117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59" y="75"/>
                    <a:pt x="91" y="60"/>
                    <a:pt x="126" y="60"/>
                  </a:cubicBezTo>
                  <a:moveTo>
                    <a:pt x="126" y="120"/>
                  </a:moveTo>
                  <a:cubicBezTo>
                    <a:pt x="147" y="120"/>
                    <a:pt x="166" y="131"/>
                    <a:pt x="178" y="147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56" y="152"/>
                    <a:pt x="142" y="144"/>
                    <a:pt x="126" y="144"/>
                  </a:cubicBezTo>
                  <a:cubicBezTo>
                    <a:pt x="110" y="144"/>
                    <a:pt x="96" y="152"/>
                    <a:pt x="87" y="164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86" y="131"/>
                    <a:pt x="105" y="120"/>
                    <a:pt x="126" y="120"/>
                  </a:cubicBezTo>
                  <a:moveTo>
                    <a:pt x="126" y="180"/>
                  </a:moveTo>
                  <a:cubicBezTo>
                    <a:pt x="139" y="180"/>
                    <a:pt x="150" y="191"/>
                    <a:pt x="150" y="204"/>
                  </a:cubicBezTo>
                  <a:cubicBezTo>
                    <a:pt x="150" y="217"/>
                    <a:pt x="139" y="228"/>
                    <a:pt x="126" y="228"/>
                  </a:cubicBezTo>
                  <a:cubicBezTo>
                    <a:pt x="113" y="228"/>
                    <a:pt x="102" y="217"/>
                    <a:pt x="102" y="204"/>
                  </a:cubicBezTo>
                  <a:cubicBezTo>
                    <a:pt x="102" y="191"/>
                    <a:pt x="113" y="180"/>
                    <a:pt x="126" y="1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7670800" y="3894138"/>
              <a:ext cx="284163" cy="268287"/>
            </a:xfrm>
            <a:custGeom>
              <a:avLst/>
              <a:gdLst>
                <a:gd name="T0" fmla="*/ 142082 w 178"/>
                <a:gd name="T1" fmla="*/ 0 h 168"/>
                <a:gd name="T2" fmla="*/ 284163 w 178"/>
                <a:gd name="T3" fmla="*/ 60684 h 168"/>
                <a:gd name="T4" fmla="*/ 260217 w 178"/>
                <a:gd name="T5" fmla="*/ 91026 h 168"/>
                <a:gd name="T6" fmla="*/ 142082 w 178"/>
                <a:gd name="T7" fmla="*/ 38327 h 168"/>
                <a:gd name="T8" fmla="*/ 23946 w 178"/>
                <a:gd name="T9" fmla="*/ 91026 h 168"/>
                <a:gd name="T10" fmla="*/ 0 w 178"/>
                <a:gd name="T11" fmla="*/ 60684 h 168"/>
                <a:gd name="T12" fmla="*/ 142082 w 178"/>
                <a:gd name="T13" fmla="*/ 0 h 168"/>
                <a:gd name="T14" fmla="*/ 142082 w 178"/>
                <a:gd name="T15" fmla="*/ 95817 h 168"/>
                <a:gd name="T16" fmla="*/ 225095 w 178"/>
                <a:gd name="T17" fmla="*/ 138934 h 168"/>
                <a:gd name="T18" fmla="*/ 204342 w 178"/>
                <a:gd name="T19" fmla="*/ 166082 h 168"/>
                <a:gd name="T20" fmla="*/ 142082 w 178"/>
                <a:gd name="T21" fmla="*/ 134144 h 168"/>
                <a:gd name="T22" fmla="*/ 79821 w 178"/>
                <a:gd name="T23" fmla="*/ 166082 h 168"/>
                <a:gd name="T24" fmla="*/ 59068 w 178"/>
                <a:gd name="T25" fmla="*/ 138934 h 168"/>
                <a:gd name="T26" fmla="*/ 142082 w 178"/>
                <a:gd name="T27" fmla="*/ 95817 h 168"/>
                <a:gd name="T28" fmla="*/ 142082 w 178"/>
                <a:gd name="T29" fmla="*/ 191634 h 168"/>
                <a:gd name="T30" fmla="*/ 180396 w 178"/>
                <a:gd name="T31" fmla="*/ 229960 h 168"/>
                <a:gd name="T32" fmla="*/ 142082 w 178"/>
                <a:gd name="T33" fmla="*/ 268287 h 168"/>
                <a:gd name="T34" fmla="*/ 103767 w 178"/>
                <a:gd name="T35" fmla="*/ 229960 h 168"/>
                <a:gd name="T36" fmla="*/ 142082 w 178"/>
                <a:gd name="T37" fmla="*/ 191634 h 1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8" h="168">
                  <a:moveTo>
                    <a:pt x="89" y="0"/>
                  </a:moveTo>
                  <a:cubicBezTo>
                    <a:pt x="124" y="0"/>
                    <a:pt x="156" y="15"/>
                    <a:pt x="178" y="38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45" y="37"/>
                    <a:pt x="119" y="24"/>
                    <a:pt x="89" y="24"/>
                  </a:cubicBezTo>
                  <a:cubicBezTo>
                    <a:pt x="59" y="24"/>
                    <a:pt x="33" y="37"/>
                    <a:pt x="15" y="5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2" y="15"/>
                    <a:pt x="54" y="0"/>
                    <a:pt x="89" y="0"/>
                  </a:cubicBezTo>
                  <a:moveTo>
                    <a:pt x="89" y="60"/>
                  </a:moveTo>
                  <a:cubicBezTo>
                    <a:pt x="110" y="60"/>
                    <a:pt x="129" y="71"/>
                    <a:pt x="141" y="87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19" y="92"/>
                    <a:pt x="105" y="84"/>
                    <a:pt x="89" y="84"/>
                  </a:cubicBezTo>
                  <a:cubicBezTo>
                    <a:pt x="73" y="84"/>
                    <a:pt x="59" y="92"/>
                    <a:pt x="50" y="104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49" y="71"/>
                    <a:pt x="68" y="60"/>
                    <a:pt x="89" y="60"/>
                  </a:cubicBezTo>
                  <a:moveTo>
                    <a:pt x="89" y="120"/>
                  </a:moveTo>
                  <a:cubicBezTo>
                    <a:pt x="102" y="120"/>
                    <a:pt x="113" y="131"/>
                    <a:pt x="113" y="144"/>
                  </a:cubicBezTo>
                  <a:cubicBezTo>
                    <a:pt x="113" y="157"/>
                    <a:pt x="102" y="168"/>
                    <a:pt x="89" y="168"/>
                  </a:cubicBezTo>
                  <a:cubicBezTo>
                    <a:pt x="76" y="168"/>
                    <a:pt x="65" y="157"/>
                    <a:pt x="65" y="144"/>
                  </a:cubicBezTo>
                  <a:cubicBezTo>
                    <a:pt x="65" y="131"/>
                    <a:pt x="76" y="120"/>
                    <a:pt x="89" y="1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7015163" y="3989388"/>
              <a:ext cx="165100" cy="173037"/>
            </a:xfrm>
            <a:custGeom>
              <a:avLst/>
              <a:gdLst>
                <a:gd name="T0" fmla="*/ 82550 w 104"/>
                <a:gd name="T1" fmla="*/ 0 h 108"/>
                <a:gd name="T2" fmla="*/ 165100 w 104"/>
                <a:gd name="T3" fmla="*/ 43259 h 108"/>
                <a:gd name="T4" fmla="*/ 144463 w 104"/>
                <a:gd name="T5" fmla="*/ 70497 h 108"/>
                <a:gd name="T6" fmla="*/ 82550 w 104"/>
                <a:gd name="T7" fmla="*/ 38453 h 108"/>
                <a:gd name="T8" fmla="*/ 20638 w 104"/>
                <a:gd name="T9" fmla="*/ 70497 h 108"/>
                <a:gd name="T10" fmla="*/ 0 w 104"/>
                <a:gd name="T11" fmla="*/ 43259 h 108"/>
                <a:gd name="T12" fmla="*/ 82550 w 104"/>
                <a:gd name="T13" fmla="*/ 0 h 108"/>
                <a:gd name="T14" fmla="*/ 82550 w 104"/>
                <a:gd name="T15" fmla="*/ 96132 h 108"/>
                <a:gd name="T16" fmla="*/ 120650 w 104"/>
                <a:gd name="T17" fmla="*/ 134584 h 108"/>
                <a:gd name="T18" fmla="*/ 82550 w 104"/>
                <a:gd name="T19" fmla="*/ 173037 h 108"/>
                <a:gd name="T20" fmla="*/ 44450 w 104"/>
                <a:gd name="T21" fmla="*/ 134584 h 108"/>
                <a:gd name="T22" fmla="*/ 82550 w 104"/>
                <a:gd name="T23" fmla="*/ 96132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108">
                  <a:moveTo>
                    <a:pt x="52" y="0"/>
                  </a:moveTo>
                  <a:cubicBezTo>
                    <a:pt x="73" y="0"/>
                    <a:pt x="92" y="11"/>
                    <a:pt x="104" y="27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2" y="32"/>
                    <a:pt x="68" y="24"/>
                    <a:pt x="52" y="24"/>
                  </a:cubicBezTo>
                  <a:cubicBezTo>
                    <a:pt x="36" y="24"/>
                    <a:pt x="22" y="32"/>
                    <a:pt x="13" y="4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2" y="11"/>
                    <a:pt x="31" y="0"/>
                    <a:pt x="52" y="0"/>
                  </a:cubicBezTo>
                  <a:moveTo>
                    <a:pt x="52" y="60"/>
                  </a:moveTo>
                  <a:cubicBezTo>
                    <a:pt x="65" y="60"/>
                    <a:pt x="76" y="71"/>
                    <a:pt x="76" y="84"/>
                  </a:cubicBezTo>
                  <a:cubicBezTo>
                    <a:pt x="76" y="97"/>
                    <a:pt x="65" y="108"/>
                    <a:pt x="52" y="108"/>
                  </a:cubicBezTo>
                  <a:cubicBezTo>
                    <a:pt x="39" y="108"/>
                    <a:pt x="28" y="97"/>
                    <a:pt x="28" y="84"/>
                  </a:cubicBezTo>
                  <a:cubicBezTo>
                    <a:pt x="28" y="71"/>
                    <a:pt x="39" y="60"/>
                    <a:pt x="52" y="6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6176963" y="3867150"/>
              <a:ext cx="409575" cy="239713"/>
            </a:xfrm>
            <a:custGeom>
              <a:avLst/>
              <a:gdLst>
                <a:gd name="T0" fmla="*/ 409575 w 257"/>
                <a:gd name="T1" fmla="*/ 121455 h 150"/>
                <a:gd name="T2" fmla="*/ 409575 w 257"/>
                <a:gd name="T3" fmla="*/ 121455 h 150"/>
                <a:gd name="T4" fmla="*/ 409575 w 257"/>
                <a:gd name="T5" fmla="*/ 123053 h 150"/>
                <a:gd name="T6" fmla="*/ 392045 w 257"/>
                <a:gd name="T7" fmla="*/ 145426 h 150"/>
                <a:gd name="T8" fmla="*/ 240645 w 257"/>
                <a:gd name="T9" fmla="*/ 234919 h 150"/>
                <a:gd name="T10" fmla="*/ 109964 w 257"/>
                <a:gd name="T11" fmla="*/ 212546 h 150"/>
                <a:gd name="T12" fmla="*/ 160961 w 257"/>
                <a:gd name="T13" fmla="*/ 178986 h 150"/>
                <a:gd name="T14" fmla="*/ 282081 w 257"/>
                <a:gd name="T15" fmla="*/ 116660 h 150"/>
                <a:gd name="T16" fmla="*/ 347422 w 257"/>
                <a:gd name="T17" fmla="*/ 55933 h 150"/>
                <a:gd name="T18" fmla="*/ 404794 w 257"/>
                <a:gd name="T19" fmla="*/ 108670 h 150"/>
                <a:gd name="T20" fmla="*/ 409575 w 257"/>
                <a:gd name="T21" fmla="*/ 118258 h 150"/>
                <a:gd name="T22" fmla="*/ 409575 w 257"/>
                <a:gd name="T23" fmla="*/ 118258 h 150"/>
                <a:gd name="T24" fmla="*/ 409575 w 257"/>
                <a:gd name="T25" fmla="*/ 119857 h 150"/>
                <a:gd name="T26" fmla="*/ 409575 w 257"/>
                <a:gd name="T27" fmla="*/ 119857 h 150"/>
                <a:gd name="T28" fmla="*/ 197616 w 257"/>
                <a:gd name="T29" fmla="*/ 155014 h 150"/>
                <a:gd name="T30" fmla="*/ 205584 w 257"/>
                <a:gd name="T31" fmla="*/ 155014 h 150"/>
                <a:gd name="T32" fmla="*/ 41436 w 257"/>
                <a:gd name="T33" fmla="*/ 236517 h 150"/>
                <a:gd name="T34" fmla="*/ 36655 w 257"/>
                <a:gd name="T35" fmla="*/ 238115 h 150"/>
                <a:gd name="T36" fmla="*/ 31874 w 257"/>
                <a:gd name="T37" fmla="*/ 220536 h 150"/>
                <a:gd name="T38" fmla="*/ 363358 w 257"/>
                <a:gd name="T39" fmla="*/ 3196 h 150"/>
                <a:gd name="T40" fmla="*/ 368139 w 257"/>
                <a:gd name="T41" fmla="*/ 1598 h 150"/>
                <a:gd name="T42" fmla="*/ 372920 w 257"/>
                <a:gd name="T43" fmla="*/ 19177 h 150"/>
                <a:gd name="T44" fmla="*/ 216740 w 257"/>
                <a:gd name="T45" fmla="*/ 79904 h 150"/>
                <a:gd name="T46" fmla="*/ 205584 w 257"/>
                <a:gd name="T47" fmla="*/ 78306 h 150"/>
                <a:gd name="T48" fmla="*/ 205584 w 257"/>
                <a:gd name="T49" fmla="*/ 39952 h 150"/>
                <a:gd name="T50" fmla="*/ 132275 w 257"/>
                <a:gd name="T51" fmla="*/ 135837 h 150"/>
                <a:gd name="T52" fmla="*/ 62153 w 257"/>
                <a:gd name="T53" fmla="*/ 182182 h 150"/>
                <a:gd name="T54" fmla="*/ 6375 w 257"/>
                <a:gd name="T55" fmla="*/ 131043 h 150"/>
                <a:gd name="T56" fmla="*/ 19124 w 257"/>
                <a:gd name="T57" fmla="*/ 94287 h 150"/>
                <a:gd name="T58" fmla="*/ 170523 w 257"/>
                <a:gd name="T59" fmla="*/ 4794 h 150"/>
                <a:gd name="T60" fmla="*/ 298018 w 257"/>
                <a:gd name="T61" fmla="*/ 25569 h 150"/>
                <a:gd name="T62" fmla="*/ 251801 w 257"/>
                <a:gd name="T63" fmla="*/ 55933 h 1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7" h="150">
                  <a:moveTo>
                    <a:pt x="257" y="75"/>
                  </a:move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7"/>
                    <a:pt x="257" y="77"/>
                  </a:cubicBezTo>
                  <a:cubicBezTo>
                    <a:pt x="257" y="79"/>
                    <a:pt x="256" y="80"/>
                    <a:pt x="254" y="82"/>
                  </a:cubicBezTo>
                  <a:cubicBezTo>
                    <a:pt x="252" y="85"/>
                    <a:pt x="249" y="88"/>
                    <a:pt x="246" y="91"/>
                  </a:cubicBezTo>
                  <a:cubicBezTo>
                    <a:pt x="230" y="107"/>
                    <a:pt x="211" y="122"/>
                    <a:pt x="191" y="132"/>
                  </a:cubicBezTo>
                  <a:cubicBezTo>
                    <a:pt x="179" y="139"/>
                    <a:pt x="165" y="144"/>
                    <a:pt x="151" y="147"/>
                  </a:cubicBezTo>
                  <a:cubicBezTo>
                    <a:pt x="135" y="150"/>
                    <a:pt x="119" y="150"/>
                    <a:pt x="104" y="146"/>
                  </a:cubicBezTo>
                  <a:cubicBezTo>
                    <a:pt x="92" y="144"/>
                    <a:pt x="80" y="139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9" y="118"/>
                    <a:pt x="119" y="121"/>
                    <a:pt x="129" y="121"/>
                  </a:cubicBezTo>
                  <a:cubicBezTo>
                    <a:pt x="156" y="121"/>
                    <a:pt x="177" y="100"/>
                    <a:pt x="177" y="73"/>
                  </a:cubicBezTo>
                  <a:cubicBezTo>
                    <a:pt x="177" y="69"/>
                    <a:pt x="177" y="66"/>
                    <a:pt x="176" y="63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21" y="37"/>
                    <a:pt x="224" y="39"/>
                    <a:pt x="226" y="41"/>
                  </a:cubicBezTo>
                  <a:cubicBezTo>
                    <a:pt x="236" y="49"/>
                    <a:pt x="246" y="58"/>
                    <a:pt x="254" y="68"/>
                  </a:cubicBezTo>
                  <a:cubicBezTo>
                    <a:pt x="256" y="70"/>
                    <a:pt x="257" y="71"/>
                    <a:pt x="257" y="73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5"/>
                  </a:cubicBezTo>
                  <a:moveTo>
                    <a:pt x="129" y="97"/>
                  </a:moveTo>
                  <a:cubicBezTo>
                    <a:pt x="127" y="97"/>
                    <a:pt x="126" y="97"/>
                    <a:pt x="124" y="97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89"/>
                    <a:pt x="141" y="97"/>
                    <a:pt x="129" y="97"/>
                  </a:cubicBezTo>
                  <a:moveTo>
                    <a:pt x="234" y="12"/>
                  </a:moveTo>
                  <a:cubicBezTo>
                    <a:pt x="26" y="148"/>
                    <a:pt x="26" y="148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5" y="149"/>
                    <a:pt x="24" y="149"/>
                    <a:pt x="23" y="149"/>
                  </a:cubicBezTo>
                  <a:cubicBezTo>
                    <a:pt x="20" y="149"/>
                    <a:pt x="17" y="146"/>
                    <a:pt x="17" y="143"/>
                  </a:cubicBezTo>
                  <a:cubicBezTo>
                    <a:pt x="17" y="141"/>
                    <a:pt x="18" y="139"/>
                    <a:pt x="20" y="138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9" y="1"/>
                    <a:pt x="230" y="1"/>
                    <a:pt x="231" y="1"/>
                  </a:cubicBezTo>
                  <a:cubicBezTo>
                    <a:pt x="234" y="1"/>
                    <a:pt x="237" y="4"/>
                    <a:pt x="237" y="7"/>
                  </a:cubicBezTo>
                  <a:cubicBezTo>
                    <a:pt x="237" y="9"/>
                    <a:pt x="236" y="11"/>
                    <a:pt x="234" y="12"/>
                  </a:cubicBezTo>
                  <a:close/>
                  <a:moveTo>
                    <a:pt x="129" y="49"/>
                  </a:moveTo>
                  <a:cubicBezTo>
                    <a:pt x="131" y="49"/>
                    <a:pt x="133" y="49"/>
                    <a:pt x="136" y="5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7" y="58"/>
                    <a:pt x="117" y="49"/>
                    <a:pt x="129" y="49"/>
                  </a:cubicBezTo>
                  <a:moveTo>
                    <a:pt x="158" y="35"/>
                  </a:moveTo>
                  <a:cubicBezTo>
                    <a:pt x="150" y="29"/>
                    <a:pt x="140" y="25"/>
                    <a:pt x="129" y="25"/>
                  </a:cubicBezTo>
                  <a:cubicBezTo>
                    <a:pt x="102" y="25"/>
                    <a:pt x="81" y="46"/>
                    <a:pt x="81" y="73"/>
                  </a:cubicBezTo>
                  <a:cubicBezTo>
                    <a:pt x="81" y="77"/>
                    <a:pt x="82" y="81"/>
                    <a:pt x="83" y="85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6" y="113"/>
                    <a:pt x="34" y="111"/>
                    <a:pt x="31" y="109"/>
                  </a:cubicBezTo>
                  <a:cubicBezTo>
                    <a:pt x="22" y="101"/>
                    <a:pt x="12" y="92"/>
                    <a:pt x="4" y="82"/>
                  </a:cubicBezTo>
                  <a:cubicBezTo>
                    <a:pt x="0" y="78"/>
                    <a:pt x="0" y="72"/>
                    <a:pt x="4" y="68"/>
                  </a:cubicBezTo>
                  <a:cubicBezTo>
                    <a:pt x="6" y="65"/>
                    <a:pt x="9" y="62"/>
                    <a:pt x="12" y="59"/>
                  </a:cubicBezTo>
                  <a:cubicBezTo>
                    <a:pt x="28" y="43"/>
                    <a:pt x="47" y="28"/>
                    <a:pt x="67" y="18"/>
                  </a:cubicBezTo>
                  <a:cubicBezTo>
                    <a:pt x="79" y="11"/>
                    <a:pt x="93" y="6"/>
                    <a:pt x="107" y="3"/>
                  </a:cubicBezTo>
                  <a:cubicBezTo>
                    <a:pt x="123" y="0"/>
                    <a:pt x="138" y="0"/>
                    <a:pt x="154" y="4"/>
                  </a:cubicBezTo>
                  <a:cubicBezTo>
                    <a:pt x="166" y="6"/>
                    <a:pt x="177" y="10"/>
                    <a:pt x="187" y="16"/>
                  </a:cubicBezTo>
                  <a:cubicBezTo>
                    <a:pt x="185" y="17"/>
                    <a:pt x="185" y="17"/>
                    <a:pt x="185" y="17"/>
                  </a:cubicBezTo>
                  <a:lnTo>
                    <a:pt x="158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5461000" y="3867150"/>
              <a:ext cx="411163" cy="239713"/>
            </a:xfrm>
            <a:custGeom>
              <a:avLst/>
              <a:gdLst>
                <a:gd name="T0" fmla="*/ 411163 w 257"/>
                <a:gd name="T1" fmla="*/ 119857 h 150"/>
                <a:gd name="T2" fmla="*/ 411163 w 257"/>
                <a:gd name="T3" fmla="*/ 121455 h 150"/>
                <a:gd name="T4" fmla="*/ 411163 w 257"/>
                <a:gd name="T5" fmla="*/ 121455 h 150"/>
                <a:gd name="T6" fmla="*/ 411163 w 257"/>
                <a:gd name="T7" fmla="*/ 121455 h 150"/>
                <a:gd name="T8" fmla="*/ 411163 w 257"/>
                <a:gd name="T9" fmla="*/ 121455 h 150"/>
                <a:gd name="T10" fmla="*/ 411163 w 257"/>
                <a:gd name="T11" fmla="*/ 123053 h 150"/>
                <a:gd name="T12" fmla="*/ 406363 w 257"/>
                <a:gd name="T13" fmla="*/ 131043 h 150"/>
                <a:gd name="T14" fmla="*/ 393565 w 257"/>
                <a:gd name="T15" fmla="*/ 145426 h 150"/>
                <a:gd name="T16" fmla="*/ 305573 w 257"/>
                <a:gd name="T17" fmla="*/ 210947 h 150"/>
                <a:gd name="T18" fmla="*/ 241578 w 257"/>
                <a:gd name="T19" fmla="*/ 234919 h 150"/>
                <a:gd name="T20" fmla="*/ 166385 w 257"/>
                <a:gd name="T21" fmla="*/ 233321 h 150"/>
                <a:gd name="T22" fmla="*/ 49596 w 257"/>
                <a:gd name="T23" fmla="*/ 174191 h 150"/>
                <a:gd name="T24" fmla="*/ 6399 w 257"/>
                <a:gd name="T25" fmla="*/ 131043 h 150"/>
                <a:gd name="T26" fmla="*/ 6399 w 257"/>
                <a:gd name="T27" fmla="*/ 108670 h 150"/>
                <a:gd name="T28" fmla="*/ 19198 w 257"/>
                <a:gd name="T29" fmla="*/ 94287 h 150"/>
                <a:gd name="T30" fmla="*/ 107190 w 257"/>
                <a:gd name="T31" fmla="*/ 28766 h 150"/>
                <a:gd name="T32" fmla="*/ 171185 w 257"/>
                <a:gd name="T33" fmla="*/ 4794 h 150"/>
                <a:gd name="T34" fmla="*/ 246378 w 257"/>
                <a:gd name="T35" fmla="*/ 6392 h 150"/>
                <a:gd name="T36" fmla="*/ 361567 w 257"/>
                <a:gd name="T37" fmla="*/ 65522 h 150"/>
                <a:gd name="T38" fmla="*/ 406363 w 257"/>
                <a:gd name="T39" fmla="*/ 108670 h 150"/>
                <a:gd name="T40" fmla="*/ 411163 w 257"/>
                <a:gd name="T41" fmla="*/ 116660 h 150"/>
                <a:gd name="T42" fmla="*/ 411163 w 257"/>
                <a:gd name="T43" fmla="*/ 118258 h 150"/>
                <a:gd name="T44" fmla="*/ 411163 w 257"/>
                <a:gd name="T45" fmla="*/ 118258 h 150"/>
                <a:gd name="T46" fmla="*/ 411163 w 257"/>
                <a:gd name="T47" fmla="*/ 118258 h 150"/>
                <a:gd name="T48" fmla="*/ 411163 w 257"/>
                <a:gd name="T49" fmla="*/ 118258 h 150"/>
                <a:gd name="T50" fmla="*/ 411163 w 257"/>
                <a:gd name="T51" fmla="*/ 119857 h 150"/>
                <a:gd name="T52" fmla="*/ 411163 w 257"/>
                <a:gd name="T53" fmla="*/ 119857 h 150"/>
                <a:gd name="T54" fmla="*/ 411163 w 257"/>
                <a:gd name="T55" fmla="*/ 119857 h 150"/>
                <a:gd name="T56" fmla="*/ 206381 w 257"/>
                <a:gd name="T57" fmla="*/ 39952 h 150"/>
                <a:gd name="T58" fmla="*/ 129588 w 257"/>
                <a:gd name="T59" fmla="*/ 116660 h 150"/>
                <a:gd name="T60" fmla="*/ 206381 w 257"/>
                <a:gd name="T61" fmla="*/ 193368 h 150"/>
                <a:gd name="T62" fmla="*/ 283175 w 257"/>
                <a:gd name="T63" fmla="*/ 116660 h 150"/>
                <a:gd name="T64" fmla="*/ 206381 w 257"/>
                <a:gd name="T65" fmla="*/ 39952 h 150"/>
                <a:gd name="T66" fmla="*/ 206381 w 257"/>
                <a:gd name="T67" fmla="*/ 155014 h 150"/>
                <a:gd name="T68" fmla="*/ 167985 w 257"/>
                <a:gd name="T69" fmla="*/ 116660 h 150"/>
                <a:gd name="T70" fmla="*/ 206381 w 257"/>
                <a:gd name="T71" fmla="*/ 78306 h 150"/>
                <a:gd name="T72" fmla="*/ 244778 w 257"/>
                <a:gd name="T73" fmla="*/ 116660 h 150"/>
                <a:gd name="T74" fmla="*/ 206381 w 257"/>
                <a:gd name="T75" fmla="*/ 155014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7" h="150">
                  <a:moveTo>
                    <a:pt x="257" y="75"/>
                  </a:move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7" y="76"/>
                    <a:pt x="257" y="77"/>
                    <a:pt x="257" y="77"/>
                  </a:cubicBezTo>
                  <a:cubicBezTo>
                    <a:pt x="257" y="79"/>
                    <a:pt x="256" y="80"/>
                    <a:pt x="254" y="82"/>
                  </a:cubicBezTo>
                  <a:cubicBezTo>
                    <a:pt x="252" y="85"/>
                    <a:pt x="249" y="88"/>
                    <a:pt x="246" y="91"/>
                  </a:cubicBezTo>
                  <a:cubicBezTo>
                    <a:pt x="230" y="107"/>
                    <a:pt x="211" y="122"/>
                    <a:pt x="191" y="132"/>
                  </a:cubicBezTo>
                  <a:cubicBezTo>
                    <a:pt x="179" y="139"/>
                    <a:pt x="165" y="144"/>
                    <a:pt x="151" y="147"/>
                  </a:cubicBezTo>
                  <a:cubicBezTo>
                    <a:pt x="135" y="150"/>
                    <a:pt x="119" y="150"/>
                    <a:pt x="104" y="146"/>
                  </a:cubicBezTo>
                  <a:cubicBezTo>
                    <a:pt x="77" y="141"/>
                    <a:pt x="53" y="126"/>
                    <a:pt x="31" y="109"/>
                  </a:cubicBezTo>
                  <a:cubicBezTo>
                    <a:pt x="22" y="101"/>
                    <a:pt x="12" y="92"/>
                    <a:pt x="4" y="82"/>
                  </a:cubicBezTo>
                  <a:cubicBezTo>
                    <a:pt x="0" y="78"/>
                    <a:pt x="0" y="72"/>
                    <a:pt x="4" y="68"/>
                  </a:cubicBezTo>
                  <a:cubicBezTo>
                    <a:pt x="6" y="65"/>
                    <a:pt x="9" y="62"/>
                    <a:pt x="12" y="59"/>
                  </a:cubicBezTo>
                  <a:cubicBezTo>
                    <a:pt x="28" y="43"/>
                    <a:pt x="47" y="28"/>
                    <a:pt x="67" y="18"/>
                  </a:cubicBezTo>
                  <a:cubicBezTo>
                    <a:pt x="79" y="11"/>
                    <a:pt x="93" y="6"/>
                    <a:pt x="107" y="3"/>
                  </a:cubicBezTo>
                  <a:cubicBezTo>
                    <a:pt x="123" y="0"/>
                    <a:pt x="138" y="0"/>
                    <a:pt x="154" y="4"/>
                  </a:cubicBezTo>
                  <a:cubicBezTo>
                    <a:pt x="181" y="9"/>
                    <a:pt x="205" y="24"/>
                    <a:pt x="226" y="41"/>
                  </a:cubicBezTo>
                  <a:cubicBezTo>
                    <a:pt x="236" y="49"/>
                    <a:pt x="246" y="58"/>
                    <a:pt x="254" y="68"/>
                  </a:cubicBezTo>
                  <a:cubicBezTo>
                    <a:pt x="256" y="70"/>
                    <a:pt x="257" y="71"/>
                    <a:pt x="257" y="73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5"/>
                  </a:cubicBezTo>
                  <a:moveTo>
                    <a:pt x="129" y="25"/>
                  </a:moveTo>
                  <a:cubicBezTo>
                    <a:pt x="102" y="25"/>
                    <a:pt x="81" y="46"/>
                    <a:pt x="81" y="73"/>
                  </a:cubicBezTo>
                  <a:cubicBezTo>
                    <a:pt x="81" y="100"/>
                    <a:pt x="102" y="121"/>
                    <a:pt x="129" y="121"/>
                  </a:cubicBezTo>
                  <a:cubicBezTo>
                    <a:pt x="156" y="121"/>
                    <a:pt x="177" y="100"/>
                    <a:pt x="177" y="73"/>
                  </a:cubicBezTo>
                  <a:cubicBezTo>
                    <a:pt x="177" y="46"/>
                    <a:pt x="156" y="25"/>
                    <a:pt x="129" y="25"/>
                  </a:cubicBezTo>
                  <a:moveTo>
                    <a:pt x="129" y="97"/>
                  </a:moveTo>
                  <a:cubicBezTo>
                    <a:pt x="116" y="97"/>
                    <a:pt x="105" y="86"/>
                    <a:pt x="105" y="73"/>
                  </a:cubicBezTo>
                  <a:cubicBezTo>
                    <a:pt x="105" y="60"/>
                    <a:pt x="116" y="49"/>
                    <a:pt x="129" y="49"/>
                  </a:cubicBezTo>
                  <a:cubicBezTo>
                    <a:pt x="142" y="49"/>
                    <a:pt x="153" y="60"/>
                    <a:pt x="153" y="73"/>
                  </a:cubicBezTo>
                  <a:cubicBezTo>
                    <a:pt x="153" y="86"/>
                    <a:pt x="142" y="97"/>
                    <a:pt x="129" y="97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4748213" y="3800475"/>
              <a:ext cx="407987" cy="379413"/>
            </a:xfrm>
            <a:custGeom>
              <a:avLst/>
              <a:gdLst>
                <a:gd name="T0" fmla="*/ 334677 w 256"/>
                <a:gd name="T1" fmla="*/ 379413 h 238"/>
                <a:gd name="T2" fmla="*/ 317146 w 256"/>
                <a:gd name="T3" fmla="*/ 360283 h 238"/>
                <a:gd name="T4" fmla="*/ 382488 w 256"/>
                <a:gd name="T5" fmla="*/ 189707 h 238"/>
                <a:gd name="T6" fmla="*/ 317146 w 256"/>
                <a:gd name="T7" fmla="*/ 19130 h 238"/>
                <a:gd name="T8" fmla="*/ 334677 w 256"/>
                <a:gd name="T9" fmla="*/ 0 h 238"/>
                <a:gd name="T10" fmla="*/ 407987 w 256"/>
                <a:gd name="T11" fmla="*/ 189707 h 238"/>
                <a:gd name="T12" fmla="*/ 334677 w 256"/>
                <a:gd name="T13" fmla="*/ 379413 h 238"/>
                <a:gd name="T14" fmla="*/ 285272 w 256"/>
                <a:gd name="T15" fmla="*/ 328399 h 238"/>
                <a:gd name="T16" fmla="*/ 266148 w 256"/>
                <a:gd name="T17" fmla="*/ 310864 h 238"/>
                <a:gd name="T18" fmla="*/ 312365 w 256"/>
                <a:gd name="T19" fmla="*/ 189707 h 238"/>
                <a:gd name="T20" fmla="*/ 266148 w 256"/>
                <a:gd name="T21" fmla="*/ 68549 h 238"/>
                <a:gd name="T22" fmla="*/ 285272 w 256"/>
                <a:gd name="T23" fmla="*/ 51014 h 238"/>
                <a:gd name="T24" fmla="*/ 337864 w 256"/>
                <a:gd name="T25" fmla="*/ 189707 h 238"/>
                <a:gd name="T26" fmla="*/ 285272 w 256"/>
                <a:gd name="T27" fmla="*/ 328399 h 238"/>
                <a:gd name="T28" fmla="*/ 235867 w 256"/>
                <a:gd name="T29" fmla="*/ 278980 h 238"/>
                <a:gd name="T30" fmla="*/ 216743 w 256"/>
                <a:gd name="T31" fmla="*/ 261444 h 238"/>
                <a:gd name="T32" fmla="*/ 242242 w 256"/>
                <a:gd name="T33" fmla="*/ 189707 h 238"/>
                <a:gd name="T34" fmla="*/ 216743 w 256"/>
                <a:gd name="T35" fmla="*/ 117969 h 238"/>
                <a:gd name="T36" fmla="*/ 235867 w 256"/>
                <a:gd name="T37" fmla="*/ 100433 h 238"/>
                <a:gd name="T38" fmla="*/ 267741 w 256"/>
                <a:gd name="T39" fmla="*/ 189707 h 238"/>
                <a:gd name="T40" fmla="*/ 235867 w 256"/>
                <a:gd name="T41" fmla="*/ 278980 h 238"/>
                <a:gd name="T42" fmla="*/ 159370 w 256"/>
                <a:gd name="T43" fmla="*/ 291734 h 238"/>
                <a:gd name="T44" fmla="*/ 148214 w 256"/>
                <a:gd name="T45" fmla="*/ 288545 h 238"/>
                <a:gd name="T46" fmla="*/ 148214 w 256"/>
                <a:gd name="T47" fmla="*/ 288545 h 238"/>
                <a:gd name="T48" fmla="*/ 82872 w 256"/>
                <a:gd name="T49" fmla="*/ 240720 h 238"/>
                <a:gd name="T50" fmla="*/ 19124 w 256"/>
                <a:gd name="T51" fmla="*/ 240720 h 238"/>
                <a:gd name="T52" fmla="*/ 0 w 256"/>
                <a:gd name="T53" fmla="*/ 221590 h 238"/>
                <a:gd name="T54" fmla="*/ 0 w 256"/>
                <a:gd name="T55" fmla="*/ 157823 h 238"/>
                <a:gd name="T56" fmla="*/ 19124 w 256"/>
                <a:gd name="T57" fmla="*/ 138693 h 238"/>
                <a:gd name="T58" fmla="*/ 19124 w 256"/>
                <a:gd name="T59" fmla="*/ 138693 h 238"/>
                <a:gd name="T60" fmla="*/ 82872 w 256"/>
                <a:gd name="T61" fmla="*/ 138693 h 238"/>
                <a:gd name="T62" fmla="*/ 146620 w 256"/>
                <a:gd name="T63" fmla="*/ 86085 h 238"/>
                <a:gd name="T64" fmla="*/ 146620 w 256"/>
                <a:gd name="T65" fmla="*/ 86085 h 238"/>
                <a:gd name="T66" fmla="*/ 159370 w 256"/>
                <a:gd name="T67" fmla="*/ 81303 h 238"/>
                <a:gd name="T68" fmla="*/ 178494 w 256"/>
                <a:gd name="T69" fmla="*/ 100433 h 238"/>
                <a:gd name="T70" fmla="*/ 178494 w 256"/>
                <a:gd name="T71" fmla="*/ 157823 h 238"/>
                <a:gd name="T72" fmla="*/ 178494 w 256"/>
                <a:gd name="T73" fmla="*/ 202460 h 238"/>
                <a:gd name="T74" fmla="*/ 178494 w 256"/>
                <a:gd name="T75" fmla="*/ 221590 h 238"/>
                <a:gd name="T76" fmla="*/ 178494 w 256"/>
                <a:gd name="T77" fmla="*/ 240720 h 238"/>
                <a:gd name="T78" fmla="*/ 178494 w 256"/>
                <a:gd name="T79" fmla="*/ 272603 h 238"/>
                <a:gd name="T80" fmla="*/ 159370 w 256"/>
                <a:gd name="T81" fmla="*/ 291734 h 2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38">
                  <a:moveTo>
                    <a:pt x="210" y="238"/>
                  </a:moveTo>
                  <a:cubicBezTo>
                    <a:pt x="199" y="226"/>
                    <a:pt x="199" y="226"/>
                    <a:pt x="199" y="226"/>
                  </a:cubicBezTo>
                  <a:cubicBezTo>
                    <a:pt x="224" y="198"/>
                    <a:pt x="240" y="160"/>
                    <a:pt x="240" y="119"/>
                  </a:cubicBezTo>
                  <a:cubicBezTo>
                    <a:pt x="240" y="78"/>
                    <a:pt x="224" y="40"/>
                    <a:pt x="199" y="12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39" y="32"/>
                    <a:pt x="256" y="73"/>
                    <a:pt x="256" y="119"/>
                  </a:cubicBezTo>
                  <a:cubicBezTo>
                    <a:pt x="256" y="165"/>
                    <a:pt x="239" y="206"/>
                    <a:pt x="210" y="238"/>
                  </a:cubicBezTo>
                  <a:moveTo>
                    <a:pt x="179" y="206"/>
                  </a:moveTo>
                  <a:cubicBezTo>
                    <a:pt x="167" y="195"/>
                    <a:pt x="167" y="195"/>
                    <a:pt x="167" y="195"/>
                  </a:cubicBezTo>
                  <a:cubicBezTo>
                    <a:pt x="185" y="175"/>
                    <a:pt x="196" y="148"/>
                    <a:pt x="196" y="119"/>
                  </a:cubicBezTo>
                  <a:cubicBezTo>
                    <a:pt x="196" y="90"/>
                    <a:pt x="185" y="63"/>
                    <a:pt x="167" y="43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99" y="55"/>
                    <a:pt x="212" y="85"/>
                    <a:pt x="212" y="119"/>
                  </a:cubicBezTo>
                  <a:cubicBezTo>
                    <a:pt x="212" y="153"/>
                    <a:pt x="199" y="183"/>
                    <a:pt x="179" y="206"/>
                  </a:cubicBezTo>
                  <a:moveTo>
                    <a:pt x="148" y="175"/>
                  </a:moveTo>
                  <a:cubicBezTo>
                    <a:pt x="136" y="164"/>
                    <a:pt x="136" y="164"/>
                    <a:pt x="136" y="164"/>
                  </a:cubicBezTo>
                  <a:cubicBezTo>
                    <a:pt x="146" y="152"/>
                    <a:pt x="152" y="136"/>
                    <a:pt x="152" y="119"/>
                  </a:cubicBezTo>
                  <a:cubicBezTo>
                    <a:pt x="152" y="102"/>
                    <a:pt x="146" y="86"/>
                    <a:pt x="136" y="74"/>
                  </a:cubicBezTo>
                  <a:cubicBezTo>
                    <a:pt x="148" y="63"/>
                    <a:pt x="148" y="63"/>
                    <a:pt x="148" y="63"/>
                  </a:cubicBezTo>
                  <a:cubicBezTo>
                    <a:pt x="160" y="78"/>
                    <a:pt x="168" y="98"/>
                    <a:pt x="168" y="119"/>
                  </a:cubicBezTo>
                  <a:cubicBezTo>
                    <a:pt x="168" y="140"/>
                    <a:pt x="160" y="160"/>
                    <a:pt x="148" y="175"/>
                  </a:cubicBezTo>
                  <a:moveTo>
                    <a:pt x="100" y="183"/>
                  </a:moveTo>
                  <a:cubicBezTo>
                    <a:pt x="97" y="183"/>
                    <a:pt x="95" y="182"/>
                    <a:pt x="93" y="181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5" y="151"/>
                    <a:pt x="0" y="146"/>
                    <a:pt x="0" y="13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2"/>
                    <a:pt x="5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5" y="52"/>
                    <a:pt x="97" y="51"/>
                    <a:pt x="100" y="51"/>
                  </a:cubicBezTo>
                  <a:cubicBezTo>
                    <a:pt x="107" y="51"/>
                    <a:pt x="112" y="56"/>
                    <a:pt x="112" y="63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2" y="178"/>
                    <a:pt x="107" y="183"/>
                    <a:pt x="100" y="183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4032250" y="3851275"/>
              <a:ext cx="338138" cy="277813"/>
            </a:xfrm>
            <a:custGeom>
              <a:avLst/>
              <a:gdLst>
                <a:gd name="T0" fmla="*/ 285503 w 212"/>
                <a:gd name="T1" fmla="*/ 277813 h 174"/>
                <a:gd name="T2" fmla="*/ 266363 w 212"/>
                <a:gd name="T3" fmla="*/ 260250 h 174"/>
                <a:gd name="T4" fmla="*/ 312618 w 212"/>
                <a:gd name="T5" fmla="*/ 138907 h 174"/>
                <a:gd name="T6" fmla="*/ 266363 w 212"/>
                <a:gd name="T7" fmla="*/ 17563 h 174"/>
                <a:gd name="T8" fmla="*/ 285503 w 212"/>
                <a:gd name="T9" fmla="*/ 0 h 174"/>
                <a:gd name="T10" fmla="*/ 338138 w 212"/>
                <a:gd name="T11" fmla="*/ 138907 h 174"/>
                <a:gd name="T12" fmla="*/ 285503 w 212"/>
                <a:gd name="T13" fmla="*/ 277813 h 174"/>
                <a:gd name="T14" fmla="*/ 236059 w 212"/>
                <a:gd name="T15" fmla="*/ 228318 h 174"/>
                <a:gd name="T16" fmla="*/ 216919 w 212"/>
                <a:gd name="T17" fmla="*/ 210755 h 174"/>
                <a:gd name="T18" fmla="*/ 242439 w 212"/>
                <a:gd name="T19" fmla="*/ 138907 h 174"/>
                <a:gd name="T20" fmla="*/ 216919 w 212"/>
                <a:gd name="T21" fmla="*/ 67058 h 174"/>
                <a:gd name="T22" fmla="*/ 236059 w 212"/>
                <a:gd name="T23" fmla="*/ 49495 h 174"/>
                <a:gd name="T24" fmla="*/ 267958 w 212"/>
                <a:gd name="T25" fmla="*/ 138907 h 174"/>
                <a:gd name="T26" fmla="*/ 236059 w 212"/>
                <a:gd name="T27" fmla="*/ 228318 h 174"/>
                <a:gd name="T28" fmla="*/ 159499 w 212"/>
                <a:gd name="T29" fmla="*/ 241091 h 174"/>
                <a:gd name="T30" fmla="*/ 148334 w 212"/>
                <a:gd name="T31" fmla="*/ 237897 h 174"/>
                <a:gd name="T32" fmla="*/ 148334 w 212"/>
                <a:gd name="T33" fmla="*/ 237897 h 174"/>
                <a:gd name="T34" fmla="*/ 82940 w 212"/>
                <a:gd name="T35" fmla="*/ 189999 h 174"/>
                <a:gd name="T36" fmla="*/ 19140 w 212"/>
                <a:gd name="T37" fmla="*/ 189999 h 174"/>
                <a:gd name="T38" fmla="*/ 0 w 212"/>
                <a:gd name="T39" fmla="*/ 170839 h 174"/>
                <a:gd name="T40" fmla="*/ 0 w 212"/>
                <a:gd name="T41" fmla="*/ 106974 h 174"/>
                <a:gd name="T42" fmla="*/ 19140 w 212"/>
                <a:gd name="T43" fmla="*/ 87814 h 174"/>
                <a:gd name="T44" fmla="*/ 19140 w 212"/>
                <a:gd name="T45" fmla="*/ 87814 h 174"/>
                <a:gd name="T46" fmla="*/ 82940 w 212"/>
                <a:gd name="T47" fmla="*/ 87814 h 174"/>
                <a:gd name="T48" fmla="*/ 146739 w 212"/>
                <a:gd name="T49" fmla="*/ 35126 h 174"/>
                <a:gd name="T50" fmla="*/ 146739 w 212"/>
                <a:gd name="T51" fmla="*/ 35126 h 174"/>
                <a:gd name="T52" fmla="*/ 159499 w 212"/>
                <a:gd name="T53" fmla="*/ 30336 h 174"/>
                <a:gd name="T54" fmla="*/ 178639 w 212"/>
                <a:gd name="T55" fmla="*/ 49495 h 174"/>
                <a:gd name="T56" fmla="*/ 178639 w 212"/>
                <a:gd name="T57" fmla="*/ 106974 h 174"/>
                <a:gd name="T58" fmla="*/ 178639 w 212"/>
                <a:gd name="T59" fmla="*/ 151680 h 174"/>
                <a:gd name="T60" fmla="*/ 178639 w 212"/>
                <a:gd name="T61" fmla="*/ 170839 h 174"/>
                <a:gd name="T62" fmla="*/ 178639 w 212"/>
                <a:gd name="T63" fmla="*/ 189999 h 174"/>
                <a:gd name="T64" fmla="*/ 178639 w 212"/>
                <a:gd name="T65" fmla="*/ 221931 h 174"/>
                <a:gd name="T66" fmla="*/ 159499 w 212"/>
                <a:gd name="T67" fmla="*/ 241091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2" h="174">
                  <a:moveTo>
                    <a:pt x="179" y="174"/>
                  </a:moveTo>
                  <a:cubicBezTo>
                    <a:pt x="167" y="163"/>
                    <a:pt x="167" y="163"/>
                    <a:pt x="167" y="163"/>
                  </a:cubicBezTo>
                  <a:cubicBezTo>
                    <a:pt x="185" y="143"/>
                    <a:pt x="196" y="116"/>
                    <a:pt x="196" y="87"/>
                  </a:cubicBezTo>
                  <a:cubicBezTo>
                    <a:pt x="196" y="58"/>
                    <a:pt x="185" y="31"/>
                    <a:pt x="167" y="1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99" y="23"/>
                    <a:pt x="212" y="53"/>
                    <a:pt x="212" y="87"/>
                  </a:cubicBezTo>
                  <a:cubicBezTo>
                    <a:pt x="212" y="121"/>
                    <a:pt x="199" y="151"/>
                    <a:pt x="179" y="174"/>
                  </a:cubicBezTo>
                  <a:moveTo>
                    <a:pt x="148" y="143"/>
                  </a:moveTo>
                  <a:cubicBezTo>
                    <a:pt x="136" y="132"/>
                    <a:pt x="136" y="132"/>
                    <a:pt x="136" y="132"/>
                  </a:cubicBezTo>
                  <a:cubicBezTo>
                    <a:pt x="146" y="120"/>
                    <a:pt x="152" y="104"/>
                    <a:pt x="152" y="87"/>
                  </a:cubicBezTo>
                  <a:cubicBezTo>
                    <a:pt x="152" y="70"/>
                    <a:pt x="146" y="54"/>
                    <a:pt x="136" y="42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60" y="46"/>
                    <a:pt x="168" y="66"/>
                    <a:pt x="168" y="87"/>
                  </a:cubicBezTo>
                  <a:cubicBezTo>
                    <a:pt x="168" y="108"/>
                    <a:pt x="160" y="128"/>
                    <a:pt x="148" y="143"/>
                  </a:cubicBezTo>
                  <a:moveTo>
                    <a:pt x="100" y="151"/>
                  </a:moveTo>
                  <a:cubicBezTo>
                    <a:pt x="97" y="151"/>
                    <a:pt x="95" y="150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5" y="119"/>
                    <a:pt x="0" y="114"/>
                    <a:pt x="0" y="10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0"/>
                    <a:pt x="5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5" y="20"/>
                    <a:pt x="97" y="19"/>
                    <a:pt x="100" y="19"/>
                  </a:cubicBezTo>
                  <a:cubicBezTo>
                    <a:pt x="107" y="19"/>
                    <a:pt x="112" y="24"/>
                    <a:pt x="112" y="31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2" y="146"/>
                    <a:pt x="107" y="151"/>
                    <a:pt x="100" y="151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3316288" y="3881438"/>
              <a:ext cx="268287" cy="211137"/>
            </a:xfrm>
            <a:custGeom>
              <a:avLst/>
              <a:gdLst>
                <a:gd name="T0" fmla="*/ 236348 w 168"/>
                <a:gd name="T1" fmla="*/ 198341 h 132"/>
                <a:gd name="T2" fmla="*/ 217185 w 168"/>
                <a:gd name="T3" fmla="*/ 180746 h 132"/>
                <a:gd name="T4" fmla="*/ 242736 w 168"/>
                <a:gd name="T5" fmla="*/ 108768 h 132"/>
                <a:gd name="T6" fmla="*/ 217185 w 168"/>
                <a:gd name="T7" fmla="*/ 36789 h 132"/>
                <a:gd name="T8" fmla="*/ 236348 w 168"/>
                <a:gd name="T9" fmla="*/ 19194 h 132"/>
                <a:gd name="T10" fmla="*/ 268287 w 168"/>
                <a:gd name="T11" fmla="*/ 108768 h 132"/>
                <a:gd name="T12" fmla="*/ 236348 w 168"/>
                <a:gd name="T13" fmla="*/ 198341 h 132"/>
                <a:gd name="T14" fmla="*/ 159695 w 168"/>
                <a:gd name="T15" fmla="*/ 211137 h 132"/>
                <a:gd name="T16" fmla="*/ 148516 w 168"/>
                <a:gd name="T17" fmla="*/ 207938 h 132"/>
                <a:gd name="T18" fmla="*/ 148516 w 168"/>
                <a:gd name="T19" fmla="*/ 207938 h 132"/>
                <a:gd name="T20" fmla="*/ 83041 w 168"/>
                <a:gd name="T21" fmla="*/ 159952 h 132"/>
                <a:gd name="T22" fmla="*/ 19163 w 168"/>
                <a:gd name="T23" fmla="*/ 159952 h 132"/>
                <a:gd name="T24" fmla="*/ 0 w 168"/>
                <a:gd name="T25" fmla="*/ 140758 h 132"/>
                <a:gd name="T26" fmla="*/ 0 w 168"/>
                <a:gd name="T27" fmla="*/ 76777 h 132"/>
                <a:gd name="T28" fmla="*/ 19163 w 168"/>
                <a:gd name="T29" fmla="*/ 57583 h 132"/>
                <a:gd name="T30" fmla="*/ 19163 w 168"/>
                <a:gd name="T31" fmla="*/ 57583 h 132"/>
                <a:gd name="T32" fmla="*/ 83041 w 168"/>
                <a:gd name="T33" fmla="*/ 57583 h 132"/>
                <a:gd name="T34" fmla="*/ 146919 w 168"/>
                <a:gd name="T35" fmla="*/ 4799 h 132"/>
                <a:gd name="T36" fmla="*/ 146919 w 168"/>
                <a:gd name="T37" fmla="*/ 4799 h 132"/>
                <a:gd name="T38" fmla="*/ 159695 w 168"/>
                <a:gd name="T39" fmla="*/ 0 h 132"/>
                <a:gd name="T40" fmla="*/ 178858 w 168"/>
                <a:gd name="T41" fmla="*/ 19194 h 132"/>
                <a:gd name="T42" fmla="*/ 178858 w 168"/>
                <a:gd name="T43" fmla="*/ 76777 h 132"/>
                <a:gd name="T44" fmla="*/ 178858 w 168"/>
                <a:gd name="T45" fmla="*/ 121564 h 132"/>
                <a:gd name="T46" fmla="*/ 178858 w 168"/>
                <a:gd name="T47" fmla="*/ 140758 h 132"/>
                <a:gd name="T48" fmla="*/ 178858 w 168"/>
                <a:gd name="T49" fmla="*/ 159952 h 132"/>
                <a:gd name="T50" fmla="*/ 178858 w 168"/>
                <a:gd name="T51" fmla="*/ 191943 h 132"/>
                <a:gd name="T52" fmla="*/ 159695 w 168"/>
                <a:gd name="T53" fmla="*/ 211137 h 1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32">
                  <a:moveTo>
                    <a:pt x="148" y="124"/>
                  </a:moveTo>
                  <a:cubicBezTo>
                    <a:pt x="136" y="113"/>
                    <a:pt x="136" y="113"/>
                    <a:pt x="136" y="113"/>
                  </a:cubicBezTo>
                  <a:cubicBezTo>
                    <a:pt x="146" y="101"/>
                    <a:pt x="152" y="85"/>
                    <a:pt x="152" y="68"/>
                  </a:cubicBezTo>
                  <a:cubicBezTo>
                    <a:pt x="152" y="51"/>
                    <a:pt x="146" y="35"/>
                    <a:pt x="136" y="23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60" y="27"/>
                    <a:pt x="168" y="47"/>
                    <a:pt x="168" y="68"/>
                  </a:cubicBezTo>
                  <a:cubicBezTo>
                    <a:pt x="168" y="89"/>
                    <a:pt x="160" y="109"/>
                    <a:pt x="148" y="124"/>
                  </a:cubicBezTo>
                  <a:moveTo>
                    <a:pt x="100" y="132"/>
                  </a:moveTo>
                  <a:cubicBezTo>
                    <a:pt x="97" y="132"/>
                    <a:pt x="95" y="131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5" y="100"/>
                    <a:pt x="0" y="95"/>
                    <a:pt x="0" y="8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1"/>
                    <a:pt x="97" y="0"/>
                    <a:pt x="100" y="0"/>
                  </a:cubicBezTo>
                  <a:cubicBezTo>
                    <a:pt x="107" y="0"/>
                    <a:pt x="112" y="5"/>
                    <a:pt x="112" y="12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7"/>
                    <a:pt x="107" y="132"/>
                    <a:pt x="100" y="13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640013" y="3881438"/>
              <a:ext cx="331787" cy="211137"/>
            </a:xfrm>
            <a:custGeom>
              <a:avLst/>
              <a:gdLst>
                <a:gd name="T0" fmla="*/ 325406 w 208"/>
                <a:gd name="T1" fmla="*/ 83175 h 132"/>
                <a:gd name="T2" fmla="*/ 301480 w 208"/>
                <a:gd name="T3" fmla="*/ 108768 h 132"/>
                <a:gd name="T4" fmla="*/ 325406 w 208"/>
                <a:gd name="T5" fmla="*/ 134360 h 132"/>
                <a:gd name="T6" fmla="*/ 331787 w 208"/>
                <a:gd name="T7" fmla="*/ 147156 h 132"/>
                <a:gd name="T8" fmla="*/ 312645 w 208"/>
                <a:gd name="T9" fmla="*/ 166350 h 132"/>
                <a:gd name="T10" fmla="*/ 299884 w 208"/>
                <a:gd name="T11" fmla="*/ 159952 h 132"/>
                <a:gd name="T12" fmla="*/ 274362 w 208"/>
                <a:gd name="T13" fmla="*/ 135959 h 132"/>
                <a:gd name="T14" fmla="*/ 248840 w 208"/>
                <a:gd name="T15" fmla="*/ 159952 h 132"/>
                <a:gd name="T16" fmla="*/ 236079 w 208"/>
                <a:gd name="T17" fmla="*/ 166350 h 132"/>
                <a:gd name="T18" fmla="*/ 216938 w 208"/>
                <a:gd name="T19" fmla="*/ 147156 h 132"/>
                <a:gd name="T20" fmla="*/ 223318 w 208"/>
                <a:gd name="T21" fmla="*/ 134360 h 132"/>
                <a:gd name="T22" fmla="*/ 247245 w 208"/>
                <a:gd name="T23" fmla="*/ 108768 h 132"/>
                <a:gd name="T24" fmla="*/ 223318 w 208"/>
                <a:gd name="T25" fmla="*/ 83175 h 132"/>
                <a:gd name="T26" fmla="*/ 216938 w 208"/>
                <a:gd name="T27" fmla="*/ 70379 h 132"/>
                <a:gd name="T28" fmla="*/ 236079 w 208"/>
                <a:gd name="T29" fmla="*/ 51185 h 132"/>
                <a:gd name="T30" fmla="*/ 248840 w 208"/>
                <a:gd name="T31" fmla="*/ 57583 h 132"/>
                <a:gd name="T32" fmla="*/ 274362 w 208"/>
                <a:gd name="T33" fmla="*/ 81576 h 132"/>
                <a:gd name="T34" fmla="*/ 299884 w 208"/>
                <a:gd name="T35" fmla="*/ 57583 h 132"/>
                <a:gd name="T36" fmla="*/ 312645 w 208"/>
                <a:gd name="T37" fmla="*/ 51185 h 132"/>
                <a:gd name="T38" fmla="*/ 331787 w 208"/>
                <a:gd name="T39" fmla="*/ 70379 h 132"/>
                <a:gd name="T40" fmla="*/ 325406 w 208"/>
                <a:gd name="T41" fmla="*/ 83175 h 132"/>
                <a:gd name="T42" fmla="*/ 159513 w 208"/>
                <a:gd name="T43" fmla="*/ 211137 h 132"/>
                <a:gd name="T44" fmla="*/ 148347 w 208"/>
                <a:gd name="T45" fmla="*/ 207938 h 132"/>
                <a:gd name="T46" fmla="*/ 148347 w 208"/>
                <a:gd name="T47" fmla="*/ 207938 h 132"/>
                <a:gd name="T48" fmla="*/ 82947 w 208"/>
                <a:gd name="T49" fmla="*/ 159952 h 132"/>
                <a:gd name="T50" fmla="*/ 19142 w 208"/>
                <a:gd name="T51" fmla="*/ 159952 h 132"/>
                <a:gd name="T52" fmla="*/ 0 w 208"/>
                <a:gd name="T53" fmla="*/ 140758 h 132"/>
                <a:gd name="T54" fmla="*/ 0 w 208"/>
                <a:gd name="T55" fmla="*/ 76777 h 132"/>
                <a:gd name="T56" fmla="*/ 19142 w 208"/>
                <a:gd name="T57" fmla="*/ 57583 h 132"/>
                <a:gd name="T58" fmla="*/ 19142 w 208"/>
                <a:gd name="T59" fmla="*/ 57583 h 132"/>
                <a:gd name="T60" fmla="*/ 82947 w 208"/>
                <a:gd name="T61" fmla="*/ 57583 h 132"/>
                <a:gd name="T62" fmla="*/ 146752 w 208"/>
                <a:gd name="T63" fmla="*/ 4799 h 132"/>
                <a:gd name="T64" fmla="*/ 146752 w 208"/>
                <a:gd name="T65" fmla="*/ 4799 h 132"/>
                <a:gd name="T66" fmla="*/ 159513 w 208"/>
                <a:gd name="T67" fmla="*/ 0 h 132"/>
                <a:gd name="T68" fmla="*/ 178655 w 208"/>
                <a:gd name="T69" fmla="*/ 19194 h 132"/>
                <a:gd name="T70" fmla="*/ 178655 w 208"/>
                <a:gd name="T71" fmla="*/ 76777 h 132"/>
                <a:gd name="T72" fmla="*/ 178655 w 208"/>
                <a:gd name="T73" fmla="*/ 121564 h 132"/>
                <a:gd name="T74" fmla="*/ 178655 w 208"/>
                <a:gd name="T75" fmla="*/ 140758 h 132"/>
                <a:gd name="T76" fmla="*/ 178655 w 208"/>
                <a:gd name="T77" fmla="*/ 159952 h 132"/>
                <a:gd name="T78" fmla="*/ 178655 w 208"/>
                <a:gd name="T79" fmla="*/ 191943 h 132"/>
                <a:gd name="T80" fmla="*/ 159513 w 208"/>
                <a:gd name="T81" fmla="*/ 211137 h 1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8" h="132">
                  <a:moveTo>
                    <a:pt x="204" y="52"/>
                  </a:moveTo>
                  <a:cubicBezTo>
                    <a:pt x="189" y="68"/>
                    <a:pt x="189" y="68"/>
                    <a:pt x="189" y="68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7" y="86"/>
                    <a:pt x="208" y="89"/>
                    <a:pt x="208" y="92"/>
                  </a:cubicBezTo>
                  <a:cubicBezTo>
                    <a:pt x="208" y="99"/>
                    <a:pt x="203" y="104"/>
                    <a:pt x="196" y="104"/>
                  </a:cubicBezTo>
                  <a:cubicBezTo>
                    <a:pt x="193" y="104"/>
                    <a:pt x="190" y="103"/>
                    <a:pt x="188" y="100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4" y="103"/>
                    <a:pt x="151" y="104"/>
                    <a:pt x="148" y="104"/>
                  </a:cubicBezTo>
                  <a:cubicBezTo>
                    <a:pt x="141" y="104"/>
                    <a:pt x="136" y="99"/>
                    <a:pt x="136" y="92"/>
                  </a:cubicBezTo>
                  <a:cubicBezTo>
                    <a:pt x="136" y="89"/>
                    <a:pt x="137" y="86"/>
                    <a:pt x="140" y="84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7" y="50"/>
                    <a:pt x="136" y="47"/>
                    <a:pt x="136" y="44"/>
                  </a:cubicBezTo>
                  <a:cubicBezTo>
                    <a:pt x="136" y="37"/>
                    <a:pt x="141" y="32"/>
                    <a:pt x="148" y="32"/>
                  </a:cubicBezTo>
                  <a:cubicBezTo>
                    <a:pt x="151" y="32"/>
                    <a:pt x="154" y="33"/>
                    <a:pt x="156" y="36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90" y="33"/>
                    <a:pt x="193" y="32"/>
                    <a:pt x="196" y="32"/>
                  </a:cubicBezTo>
                  <a:cubicBezTo>
                    <a:pt x="203" y="32"/>
                    <a:pt x="208" y="37"/>
                    <a:pt x="208" y="44"/>
                  </a:cubicBezTo>
                  <a:cubicBezTo>
                    <a:pt x="208" y="47"/>
                    <a:pt x="207" y="50"/>
                    <a:pt x="204" y="52"/>
                  </a:cubicBezTo>
                  <a:moveTo>
                    <a:pt x="100" y="132"/>
                  </a:moveTo>
                  <a:cubicBezTo>
                    <a:pt x="97" y="132"/>
                    <a:pt x="95" y="131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5" y="100"/>
                    <a:pt x="0" y="95"/>
                    <a:pt x="0" y="8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1"/>
                    <a:pt x="97" y="0"/>
                    <a:pt x="100" y="0"/>
                  </a:cubicBezTo>
                  <a:cubicBezTo>
                    <a:pt x="107" y="0"/>
                    <a:pt x="112" y="5"/>
                    <a:pt x="112" y="12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7"/>
                    <a:pt x="107" y="132"/>
                    <a:pt x="100" y="13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1924050" y="3881438"/>
              <a:ext cx="333375" cy="211137"/>
            </a:xfrm>
            <a:custGeom>
              <a:avLst/>
              <a:gdLst>
                <a:gd name="T0" fmla="*/ 314142 w 208"/>
                <a:gd name="T1" fmla="*/ 127962 h 132"/>
                <a:gd name="T2" fmla="*/ 237209 w 208"/>
                <a:gd name="T3" fmla="*/ 127962 h 132"/>
                <a:gd name="T4" fmla="*/ 217976 w 208"/>
                <a:gd name="T5" fmla="*/ 108768 h 132"/>
                <a:gd name="T6" fmla="*/ 237209 w 208"/>
                <a:gd name="T7" fmla="*/ 89573 h 132"/>
                <a:gd name="T8" fmla="*/ 314142 w 208"/>
                <a:gd name="T9" fmla="*/ 89573 h 132"/>
                <a:gd name="T10" fmla="*/ 333375 w 208"/>
                <a:gd name="T11" fmla="*/ 108768 h 132"/>
                <a:gd name="T12" fmla="*/ 314142 w 208"/>
                <a:gd name="T13" fmla="*/ 127962 h 132"/>
                <a:gd name="T14" fmla="*/ 160276 w 208"/>
                <a:gd name="T15" fmla="*/ 211137 h 132"/>
                <a:gd name="T16" fmla="*/ 149057 w 208"/>
                <a:gd name="T17" fmla="*/ 207938 h 132"/>
                <a:gd name="T18" fmla="*/ 149057 w 208"/>
                <a:gd name="T19" fmla="*/ 207938 h 132"/>
                <a:gd name="T20" fmla="*/ 83344 w 208"/>
                <a:gd name="T21" fmla="*/ 159952 h 132"/>
                <a:gd name="T22" fmla="*/ 19233 w 208"/>
                <a:gd name="T23" fmla="*/ 159952 h 132"/>
                <a:gd name="T24" fmla="*/ 0 w 208"/>
                <a:gd name="T25" fmla="*/ 140758 h 132"/>
                <a:gd name="T26" fmla="*/ 0 w 208"/>
                <a:gd name="T27" fmla="*/ 76777 h 132"/>
                <a:gd name="T28" fmla="*/ 19233 w 208"/>
                <a:gd name="T29" fmla="*/ 57583 h 132"/>
                <a:gd name="T30" fmla="*/ 19233 w 208"/>
                <a:gd name="T31" fmla="*/ 57583 h 132"/>
                <a:gd name="T32" fmla="*/ 83344 w 208"/>
                <a:gd name="T33" fmla="*/ 57583 h 132"/>
                <a:gd name="T34" fmla="*/ 147454 w 208"/>
                <a:gd name="T35" fmla="*/ 4799 h 132"/>
                <a:gd name="T36" fmla="*/ 147454 w 208"/>
                <a:gd name="T37" fmla="*/ 4799 h 132"/>
                <a:gd name="T38" fmla="*/ 160276 w 208"/>
                <a:gd name="T39" fmla="*/ 0 h 132"/>
                <a:gd name="T40" fmla="*/ 179510 w 208"/>
                <a:gd name="T41" fmla="*/ 19194 h 132"/>
                <a:gd name="T42" fmla="*/ 179510 w 208"/>
                <a:gd name="T43" fmla="*/ 76777 h 132"/>
                <a:gd name="T44" fmla="*/ 179510 w 208"/>
                <a:gd name="T45" fmla="*/ 121564 h 132"/>
                <a:gd name="T46" fmla="*/ 179510 w 208"/>
                <a:gd name="T47" fmla="*/ 140758 h 132"/>
                <a:gd name="T48" fmla="*/ 179510 w 208"/>
                <a:gd name="T49" fmla="*/ 159952 h 132"/>
                <a:gd name="T50" fmla="*/ 179510 w 208"/>
                <a:gd name="T51" fmla="*/ 191943 h 132"/>
                <a:gd name="T52" fmla="*/ 160276 w 208"/>
                <a:gd name="T53" fmla="*/ 211137 h 1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8" h="132">
                  <a:moveTo>
                    <a:pt x="196" y="80"/>
                  </a:moveTo>
                  <a:cubicBezTo>
                    <a:pt x="148" y="80"/>
                    <a:pt x="148" y="80"/>
                    <a:pt x="148" y="80"/>
                  </a:cubicBezTo>
                  <a:cubicBezTo>
                    <a:pt x="141" y="80"/>
                    <a:pt x="136" y="75"/>
                    <a:pt x="136" y="68"/>
                  </a:cubicBezTo>
                  <a:cubicBezTo>
                    <a:pt x="136" y="61"/>
                    <a:pt x="141" y="56"/>
                    <a:pt x="148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203" y="56"/>
                    <a:pt x="208" y="61"/>
                    <a:pt x="208" y="68"/>
                  </a:cubicBezTo>
                  <a:cubicBezTo>
                    <a:pt x="208" y="75"/>
                    <a:pt x="203" y="80"/>
                    <a:pt x="196" y="80"/>
                  </a:cubicBezTo>
                  <a:moveTo>
                    <a:pt x="100" y="132"/>
                  </a:moveTo>
                  <a:cubicBezTo>
                    <a:pt x="97" y="132"/>
                    <a:pt x="95" y="131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5" y="100"/>
                    <a:pt x="0" y="95"/>
                    <a:pt x="0" y="8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1"/>
                    <a:pt x="97" y="0"/>
                    <a:pt x="100" y="0"/>
                  </a:cubicBezTo>
                  <a:cubicBezTo>
                    <a:pt x="107" y="0"/>
                    <a:pt x="112" y="5"/>
                    <a:pt x="112" y="12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7"/>
                    <a:pt x="107" y="132"/>
                    <a:pt x="100" y="13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1209675" y="3881438"/>
              <a:ext cx="331788" cy="211137"/>
            </a:xfrm>
            <a:custGeom>
              <a:avLst/>
              <a:gdLst>
                <a:gd name="T0" fmla="*/ 312646 w 208"/>
                <a:gd name="T1" fmla="*/ 127962 h 132"/>
                <a:gd name="T2" fmla="*/ 293505 w 208"/>
                <a:gd name="T3" fmla="*/ 127962 h 132"/>
                <a:gd name="T4" fmla="*/ 293505 w 208"/>
                <a:gd name="T5" fmla="*/ 147156 h 132"/>
                <a:gd name="T6" fmla="*/ 274363 w 208"/>
                <a:gd name="T7" fmla="*/ 166350 h 132"/>
                <a:gd name="T8" fmla="*/ 255222 w 208"/>
                <a:gd name="T9" fmla="*/ 147156 h 132"/>
                <a:gd name="T10" fmla="*/ 255222 w 208"/>
                <a:gd name="T11" fmla="*/ 127962 h 132"/>
                <a:gd name="T12" fmla="*/ 236080 w 208"/>
                <a:gd name="T13" fmla="*/ 127962 h 132"/>
                <a:gd name="T14" fmla="*/ 216938 w 208"/>
                <a:gd name="T15" fmla="*/ 108768 h 132"/>
                <a:gd name="T16" fmla="*/ 236080 w 208"/>
                <a:gd name="T17" fmla="*/ 89573 h 132"/>
                <a:gd name="T18" fmla="*/ 255222 w 208"/>
                <a:gd name="T19" fmla="*/ 89573 h 132"/>
                <a:gd name="T20" fmla="*/ 255222 w 208"/>
                <a:gd name="T21" fmla="*/ 70379 h 132"/>
                <a:gd name="T22" fmla="*/ 274363 w 208"/>
                <a:gd name="T23" fmla="*/ 51185 h 132"/>
                <a:gd name="T24" fmla="*/ 293505 w 208"/>
                <a:gd name="T25" fmla="*/ 70379 h 132"/>
                <a:gd name="T26" fmla="*/ 293505 w 208"/>
                <a:gd name="T27" fmla="*/ 89573 h 132"/>
                <a:gd name="T28" fmla="*/ 312646 w 208"/>
                <a:gd name="T29" fmla="*/ 89573 h 132"/>
                <a:gd name="T30" fmla="*/ 331788 w 208"/>
                <a:gd name="T31" fmla="*/ 108768 h 132"/>
                <a:gd name="T32" fmla="*/ 312646 w 208"/>
                <a:gd name="T33" fmla="*/ 127962 h 132"/>
                <a:gd name="T34" fmla="*/ 159513 w 208"/>
                <a:gd name="T35" fmla="*/ 211137 h 132"/>
                <a:gd name="T36" fmla="*/ 148348 w 208"/>
                <a:gd name="T37" fmla="*/ 207938 h 132"/>
                <a:gd name="T38" fmla="*/ 148348 w 208"/>
                <a:gd name="T39" fmla="*/ 207938 h 132"/>
                <a:gd name="T40" fmla="*/ 82947 w 208"/>
                <a:gd name="T41" fmla="*/ 159952 h 132"/>
                <a:gd name="T42" fmla="*/ 19142 w 208"/>
                <a:gd name="T43" fmla="*/ 159952 h 132"/>
                <a:gd name="T44" fmla="*/ 0 w 208"/>
                <a:gd name="T45" fmla="*/ 140758 h 132"/>
                <a:gd name="T46" fmla="*/ 0 w 208"/>
                <a:gd name="T47" fmla="*/ 76777 h 132"/>
                <a:gd name="T48" fmla="*/ 19142 w 208"/>
                <a:gd name="T49" fmla="*/ 57583 h 132"/>
                <a:gd name="T50" fmla="*/ 19142 w 208"/>
                <a:gd name="T51" fmla="*/ 57583 h 132"/>
                <a:gd name="T52" fmla="*/ 82947 w 208"/>
                <a:gd name="T53" fmla="*/ 57583 h 132"/>
                <a:gd name="T54" fmla="*/ 146752 w 208"/>
                <a:gd name="T55" fmla="*/ 4799 h 132"/>
                <a:gd name="T56" fmla="*/ 146752 w 208"/>
                <a:gd name="T57" fmla="*/ 4799 h 132"/>
                <a:gd name="T58" fmla="*/ 159513 w 208"/>
                <a:gd name="T59" fmla="*/ 0 h 132"/>
                <a:gd name="T60" fmla="*/ 178655 w 208"/>
                <a:gd name="T61" fmla="*/ 19194 h 132"/>
                <a:gd name="T62" fmla="*/ 178655 w 208"/>
                <a:gd name="T63" fmla="*/ 76777 h 132"/>
                <a:gd name="T64" fmla="*/ 178655 w 208"/>
                <a:gd name="T65" fmla="*/ 121564 h 132"/>
                <a:gd name="T66" fmla="*/ 178655 w 208"/>
                <a:gd name="T67" fmla="*/ 140758 h 132"/>
                <a:gd name="T68" fmla="*/ 178655 w 208"/>
                <a:gd name="T69" fmla="*/ 159952 h 132"/>
                <a:gd name="T70" fmla="*/ 178655 w 208"/>
                <a:gd name="T71" fmla="*/ 191943 h 132"/>
                <a:gd name="T72" fmla="*/ 159513 w 208"/>
                <a:gd name="T73" fmla="*/ 211137 h 1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8" h="132">
                  <a:moveTo>
                    <a:pt x="196" y="80"/>
                  </a:moveTo>
                  <a:cubicBezTo>
                    <a:pt x="184" y="80"/>
                    <a:pt x="184" y="80"/>
                    <a:pt x="184" y="80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4" y="99"/>
                    <a:pt x="179" y="104"/>
                    <a:pt x="172" y="104"/>
                  </a:cubicBezTo>
                  <a:cubicBezTo>
                    <a:pt x="165" y="104"/>
                    <a:pt x="160" y="99"/>
                    <a:pt x="160" y="92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1" y="80"/>
                    <a:pt x="136" y="75"/>
                    <a:pt x="136" y="68"/>
                  </a:cubicBezTo>
                  <a:cubicBezTo>
                    <a:pt x="136" y="61"/>
                    <a:pt x="141" y="56"/>
                    <a:pt x="148" y="56"/>
                  </a:cubicBezTo>
                  <a:cubicBezTo>
                    <a:pt x="160" y="56"/>
                    <a:pt x="160" y="56"/>
                    <a:pt x="160" y="56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37"/>
                    <a:pt x="165" y="32"/>
                    <a:pt x="172" y="32"/>
                  </a:cubicBezTo>
                  <a:cubicBezTo>
                    <a:pt x="179" y="32"/>
                    <a:pt x="184" y="37"/>
                    <a:pt x="184" y="44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203" y="56"/>
                    <a:pt x="208" y="61"/>
                    <a:pt x="208" y="68"/>
                  </a:cubicBezTo>
                  <a:cubicBezTo>
                    <a:pt x="208" y="75"/>
                    <a:pt x="203" y="80"/>
                    <a:pt x="196" y="80"/>
                  </a:cubicBezTo>
                  <a:moveTo>
                    <a:pt x="100" y="132"/>
                  </a:moveTo>
                  <a:cubicBezTo>
                    <a:pt x="97" y="132"/>
                    <a:pt x="95" y="131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5" y="100"/>
                    <a:pt x="0" y="95"/>
                    <a:pt x="0" y="8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1"/>
                    <a:pt x="97" y="0"/>
                    <a:pt x="100" y="0"/>
                  </a:cubicBezTo>
                  <a:cubicBezTo>
                    <a:pt x="107" y="0"/>
                    <a:pt x="112" y="5"/>
                    <a:pt x="112" y="12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7"/>
                    <a:pt x="107" y="132"/>
                    <a:pt x="100" y="13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534988" y="3881438"/>
              <a:ext cx="255587" cy="211137"/>
            </a:xfrm>
            <a:custGeom>
              <a:avLst/>
              <a:gdLst>
                <a:gd name="T0" fmla="*/ 250795 w 160"/>
                <a:gd name="T1" fmla="*/ 33590 h 132"/>
                <a:gd name="T2" fmla="*/ 14377 w 160"/>
                <a:gd name="T3" fmla="*/ 195142 h 132"/>
                <a:gd name="T4" fmla="*/ 9585 w 160"/>
                <a:gd name="T5" fmla="*/ 196741 h 132"/>
                <a:gd name="T6" fmla="*/ 0 w 160"/>
                <a:gd name="T7" fmla="*/ 187144 h 132"/>
                <a:gd name="T8" fmla="*/ 3195 w 160"/>
                <a:gd name="T9" fmla="*/ 179147 h 132"/>
                <a:gd name="T10" fmla="*/ 241210 w 160"/>
                <a:gd name="T11" fmla="*/ 17595 h 132"/>
                <a:gd name="T12" fmla="*/ 246002 w 160"/>
                <a:gd name="T13" fmla="*/ 15995 h 132"/>
                <a:gd name="T14" fmla="*/ 255587 w 160"/>
                <a:gd name="T15" fmla="*/ 25592 h 132"/>
                <a:gd name="T16" fmla="*/ 250795 w 160"/>
                <a:gd name="T17" fmla="*/ 33590 h 132"/>
                <a:gd name="T18" fmla="*/ 28754 w 160"/>
                <a:gd name="T19" fmla="*/ 76777 h 132"/>
                <a:gd name="T20" fmla="*/ 47923 w 160"/>
                <a:gd name="T21" fmla="*/ 57583 h 132"/>
                <a:gd name="T22" fmla="*/ 47923 w 160"/>
                <a:gd name="T23" fmla="*/ 57583 h 132"/>
                <a:gd name="T24" fmla="*/ 111819 w 160"/>
                <a:gd name="T25" fmla="*/ 57583 h 132"/>
                <a:gd name="T26" fmla="*/ 175716 w 160"/>
                <a:gd name="T27" fmla="*/ 4799 h 132"/>
                <a:gd name="T28" fmla="*/ 175716 w 160"/>
                <a:gd name="T29" fmla="*/ 4799 h 132"/>
                <a:gd name="T30" fmla="*/ 188495 w 160"/>
                <a:gd name="T31" fmla="*/ 0 h 132"/>
                <a:gd name="T32" fmla="*/ 207664 w 160"/>
                <a:gd name="T33" fmla="*/ 17595 h 132"/>
                <a:gd name="T34" fmla="*/ 28754 w 160"/>
                <a:gd name="T35" fmla="*/ 139158 h 132"/>
                <a:gd name="T36" fmla="*/ 28754 w 160"/>
                <a:gd name="T37" fmla="*/ 76777 h 132"/>
                <a:gd name="T38" fmla="*/ 207664 w 160"/>
                <a:gd name="T39" fmla="*/ 121564 h 132"/>
                <a:gd name="T40" fmla="*/ 207664 w 160"/>
                <a:gd name="T41" fmla="*/ 140758 h 132"/>
                <a:gd name="T42" fmla="*/ 207664 w 160"/>
                <a:gd name="T43" fmla="*/ 159952 h 132"/>
                <a:gd name="T44" fmla="*/ 207664 w 160"/>
                <a:gd name="T45" fmla="*/ 191943 h 132"/>
                <a:gd name="T46" fmla="*/ 188495 w 160"/>
                <a:gd name="T47" fmla="*/ 211137 h 132"/>
                <a:gd name="T48" fmla="*/ 177313 w 160"/>
                <a:gd name="T49" fmla="*/ 207938 h 132"/>
                <a:gd name="T50" fmla="*/ 177313 w 160"/>
                <a:gd name="T51" fmla="*/ 207938 h 132"/>
                <a:gd name="T52" fmla="*/ 111819 w 160"/>
                <a:gd name="T53" fmla="*/ 159952 h 132"/>
                <a:gd name="T54" fmla="*/ 99040 w 160"/>
                <a:gd name="T55" fmla="*/ 159952 h 132"/>
                <a:gd name="T56" fmla="*/ 207664 w 160"/>
                <a:gd name="T57" fmla="*/ 86374 h 132"/>
                <a:gd name="T58" fmla="*/ 207664 w 160"/>
                <a:gd name="T59" fmla="*/ 121564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60" h="132">
                  <a:moveTo>
                    <a:pt x="157" y="21"/>
                  </a:moveTo>
                  <a:cubicBezTo>
                    <a:pt x="9" y="122"/>
                    <a:pt x="9" y="122"/>
                    <a:pt x="9" y="122"/>
                  </a:cubicBezTo>
                  <a:cubicBezTo>
                    <a:pt x="8" y="122"/>
                    <a:pt x="7" y="123"/>
                    <a:pt x="6" y="123"/>
                  </a:cubicBezTo>
                  <a:cubicBezTo>
                    <a:pt x="2" y="123"/>
                    <a:pt x="0" y="120"/>
                    <a:pt x="0" y="117"/>
                  </a:cubicBezTo>
                  <a:cubicBezTo>
                    <a:pt x="0" y="115"/>
                    <a:pt x="1" y="113"/>
                    <a:pt x="2" y="112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2" y="11"/>
                    <a:pt x="153" y="10"/>
                    <a:pt x="154" y="10"/>
                  </a:cubicBezTo>
                  <a:cubicBezTo>
                    <a:pt x="157" y="10"/>
                    <a:pt x="160" y="13"/>
                    <a:pt x="160" y="16"/>
                  </a:cubicBezTo>
                  <a:cubicBezTo>
                    <a:pt x="160" y="18"/>
                    <a:pt x="159" y="20"/>
                    <a:pt x="157" y="21"/>
                  </a:cubicBezTo>
                  <a:moveTo>
                    <a:pt x="18" y="48"/>
                  </a:moveTo>
                  <a:cubicBezTo>
                    <a:pt x="18" y="41"/>
                    <a:pt x="23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1"/>
                    <a:pt x="115" y="0"/>
                    <a:pt x="118" y="0"/>
                  </a:cubicBezTo>
                  <a:cubicBezTo>
                    <a:pt x="124" y="0"/>
                    <a:pt x="129" y="5"/>
                    <a:pt x="130" y="11"/>
                  </a:cubicBezTo>
                  <a:cubicBezTo>
                    <a:pt x="18" y="87"/>
                    <a:pt x="18" y="87"/>
                    <a:pt x="18" y="87"/>
                  </a:cubicBezTo>
                  <a:lnTo>
                    <a:pt x="18" y="48"/>
                  </a:lnTo>
                  <a:close/>
                  <a:moveTo>
                    <a:pt x="130" y="76"/>
                  </a:moveTo>
                  <a:cubicBezTo>
                    <a:pt x="130" y="88"/>
                    <a:pt x="130" y="88"/>
                    <a:pt x="130" y="88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7"/>
                    <a:pt x="125" y="132"/>
                    <a:pt x="118" y="132"/>
                  </a:cubicBezTo>
                  <a:cubicBezTo>
                    <a:pt x="115" y="132"/>
                    <a:pt x="113" y="131"/>
                    <a:pt x="111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130" y="54"/>
                    <a:pt x="130" y="54"/>
                    <a:pt x="130" y="54"/>
                  </a:cubicBezTo>
                  <a:lnTo>
                    <a:pt x="130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8323263" y="3070225"/>
              <a:ext cx="409575" cy="409575"/>
            </a:xfrm>
            <a:custGeom>
              <a:avLst/>
              <a:gdLst>
                <a:gd name="T0" fmla="*/ 326380 w 256"/>
                <a:gd name="T1" fmla="*/ 313581 h 256"/>
                <a:gd name="T2" fmla="*/ 326380 w 256"/>
                <a:gd name="T3" fmla="*/ 287982 h 256"/>
                <a:gd name="T4" fmla="*/ 326380 w 256"/>
                <a:gd name="T5" fmla="*/ 236786 h 256"/>
                <a:gd name="T6" fmla="*/ 83195 w 256"/>
                <a:gd name="T7" fmla="*/ 217587 h 256"/>
                <a:gd name="T8" fmla="*/ 83195 w 256"/>
                <a:gd name="T9" fmla="*/ 255984 h 256"/>
                <a:gd name="T10" fmla="*/ 83195 w 256"/>
                <a:gd name="T11" fmla="*/ 294382 h 256"/>
                <a:gd name="T12" fmla="*/ 19199 w 256"/>
                <a:gd name="T13" fmla="*/ 313581 h 256"/>
                <a:gd name="T14" fmla="*/ 0 w 256"/>
                <a:gd name="T15" fmla="*/ 115193 h 256"/>
                <a:gd name="T16" fmla="*/ 390376 w 256"/>
                <a:gd name="T17" fmla="*/ 95994 h 256"/>
                <a:gd name="T18" fmla="*/ 409575 w 256"/>
                <a:gd name="T19" fmla="*/ 294382 h 256"/>
                <a:gd name="T20" fmla="*/ 57596 w 256"/>
                <a:gd name="T21" fmla="*/ 134392 h 256"/>
                <a:gd name="T22" fmla="*/ 57596 w 256"/>
                <a:gd name="T23" fmla="*/ 172789 h 256"/>
                <a:gd name="T24" fmla="*/ 57596 w 256"/>
                <a:gd name="T25" fmla="*/ 134392 h 256"/>
                <a:gd name="T26" fmla="*/ 102394 w 256"/>
                <a:gd name="T27" fmla="*/ 76795 h 256"/>
                <a:gd name="T28" fmla="*/ 102394 w 256"/>
                <a:gd name="T29" fmla="*/ 19199 h 256"/>
                <a:gd name="T30" fmla="*/ 121593 w 256"/>
                <a:gd name="T31" fmla="*/ 0 h 256"/>
                <a:gd name="T32" fmla="*/ 289582 w 256"/>
                <a:gd name="T33" fmla="*/ 0 h 256"/>
                <a:gd name="T34" fmla="*/ 291182 w 256"/>
                <a:gd name="T35" fmla="*/ 0 h 256"/>
                <a:gd name="T36" fmla="*/ 297582 w 256"/>
                <a:gd name="T37" fmla="*/ 3200 h 256"/>
                <a:gd name="T38" fmla="*/ 300782 w 256"/>
                <a:gd name="T39" fmla="*/ 4800 h 256"/>
                <a:gd name="T40" fmla="*/ 300782 w 256"/>
                <a:gd name="T41" fmla="*/ 4800 h 256"/>
                <a:gd name="T42" fmla="*/ 303981 w 256"/>
                <a:gd name="T43" fmla="*/ 8000 h 256"/>
                <a:gd name="T44" fmla="*/ 307181 w 256"/>
                <a:gd name="T45" fmla="*/ 19199 h 256"/>
                <a:gd name="T46" fmla="*/ 307181 w 256"/>
                <a:gd name="T47" fmla="*/ 76795 h 256"/>
                <a:gd name="T48" fmla="*/ 307181 w 256"/>
                <a:gd name="T49" fmla="*/ 371177 h 256"/>
                <a:gd name="T50" fmla="*/ 307181 w 256"/>
                <a:gd name="T51" fmla="*/ 390376 h 256"/>
                <a:gd name="T52" fmla="*/ 121593 w 256"/>
                <a:gd name="T53" fmla="*/ 409575 h 256"/>
                <a:gd name="T54" fmla="*/ 102394 w 256"/>
                <a:gd name="T55" fmla="*/ 377577 h 256"/>
                <a:gd name="T56" fmla="*/ 102394 w 256"/>
                <a:gd name="T57" fmla="*/ 275183 h 256"/>
                <a:gd name="T58" fmla="*/ 307181 w 256"/>
                <a:gd name="T59" fmla="*/ 236786 h 256"/>
                <a:gd name="T60" fmla="*/ 268784 w 256"/>
                <a:gd name="T61" fmla="*/ 275183 h 256"/>
                <a:gd name="T62" fmla="*/ 140791 w 256"/>
                <a:gd name="T63" fmla="*/ 294382 h 256"/>
                <a:gd name="T64" fmla="*/ 268784 w 256"/>
                <a:gd name="T65" fmla="*/ 275183 h 256"/>
                <a:gd name="T66" fmla="*/ 140791 w 256"/>
                <a:gd name="T67" fmla="*/ 313581 h 256"/>
                <a:gd name="T68" fmla="*/ 268784 w 256"/>
                <a:gd name="T69" fmla="*/ 332780 h 256"/>
                <a:gd name="T70" fmla="*/ 268784 w 256"/>
                <a:gd name="T71" fmla="*/ 351979 h 256"/>
                <a:gd name="T72" fmla="*/ 140791 w 256"/>
                <a:gd name="T73" fmla="*/ 371177 h 256"/>
                <a:gd name="T74" fmla="*/ 268784 w 256"/>
                <a:gd name="T75" fmla="*/ 351979 h 2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6" h="256">
                  <a:moveTo>
                    <a:pt x="244" y="196"/>
                  </a:moveTo>
                  <a:cubicBezTo>
                    <a:pt x="204" y="196"/>
                    <a:pt x="204" y="196"/>
                    <a:pt x="204" y="196"/>
                  </a:cubicBezTo>
                  <a:cubicBezTo>
                    <a:pt x="204" y="184"/>
                    <a:pt x="204" y="184"/>
                    <a:pt x="204" y="184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4" y="160"/>
                    <a:pt x="204" y="160"/>
                    <a:pt x="204" y="160"/>
                  </a:cubicBezTo>
                  <a:cubicBezTo>
                    <a:pt x="204" y="148"/>
                    <a:pt x="204" y="148"/>
                    <a:pt x="204" y="148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5"/>
                    <a:pt x="5" y="60"/>
                    <a:pt x="12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51" y="60"/>
                    <a:pt x="256" y="65"/>
                    <a:pt x="256" y="72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91"/>
                    <a:pt x="251" y="196"/>
                    <a:pt x="244" y="196"/>
                  </a:cubicBezTo>
                  <a:moveTo>
                    <a:pt x="36" y="84"/>
                  </a:moveTo>
                  <a:cubicBezTo>
                    <a:pt x="29" y="84"/>
                    <a:pt x="24" y="89"/>
                    <a:pt x="24" y="96"/>
                  </a:cubicBezTo>
                  <a:cubicBezTo>
                    <a:pt x="24" y="103"/>
                    <a:pt x="29" y="108"/>
                    <a:pt x="36" y="108"/>
                  </a:cubicBezTo>
                  <a:cubicBezTo>
                    <a:pt x="43" y="108"/>
                    <a:pt x="48" y="103"/>
                    <a:pt x="48" y="96"/>
                  </a:cubicBezTo>
                  <a:cubicBezTo>
                    <a:pt x="48" y="89"/>
                    <a:pt x="43" y="84"/>
                    <a:pt x="36" y="84"/>
                  </a:cubicBezTo>
                  <a:moveTo>
                    <a:pt x="19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0"/>
                    <a:pt x="64" y="9"/>
                    <a:pt x="65" y="7"/>
                  </a:cubicBezTo>
                  <a:cubicBezTo>
                    <a:pt x="67" y="3"/>
                    <a:pt x="71" y="0"/>
                    <a:pt x="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cubicBezTo>
                    <a:pt x="181" y="0"/>
                    <a:pt x="182" y="0"/>
                    <a:pt x="182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4" y="1"/>
                    <a:pt x="185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7" y="2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9" y="4"/>
                    <a:pt x="189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1" y="7"/>
                    <a:pt x="192" y="9"/>
                    <a:pt x="192" y="12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92" y="12"/>
                    <a:pt x="192" y="12"/>
                    <a:pt x="192" y="12"/>
                  </a:cubicBezTo>
                  <a:lnTo>
                    <a:pt x="192" y="48"/>
                  </a:lnTo>
                  <a:close/>
                  <a:moveTo>
                    <a:pt x="192" y="172"/>
                  </a:moveTo>
                  <a:cubicBezTo>
                    <a:pt x="192" y="232"/>
                    <a:pt x="192" y="232"/>
                    <a:pt x="192" y="232"/>
                  </a:cubicBezTo>
                  <a:cubicBezTo>
                    <a:pt x="192" y="236"/>
                    <a:pt x="192" y="236"/>
                    <a:pt x="192" y="236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51"/>
                    <a:pt x="187" y="256"/>
                    <a:pt x="180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69" y="256"/>
                    <a:pt x="64" y="251"/>
                    <a:pt x="64" y="244"/>
                  </a:cubicBezTo>
                  <a:cubicBezTo>
                    <a:pt x="64" y="236"/>
                    <a:pt x="64" y="236"/>
                    <a:pt x="64" y="236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172"/>
                    <a:pt x="64" y="172"/>
                    <a:pt x="64" y="172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192" y="148"/>
                    <a:pt x="192" y="148"/>
                    <a:pt x="192" y="148"/>
                  </a:cubicBezTo>
                  <a:lnTo>
                    <a:pt x="192" y="172"/>
                  </a:lnTo>
                  <a:close/>
                  <a:moveTo>
                    <a:pt x="168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168" y="184"/>
                    <a:pt x="168" y="184"/>
                    <a:pt x="168" y="184"/>
                  </a:cubicBezTo>
                  <a:lnTo>
                    <a:pt x="168" y="172"/>
                  </a:lnTo>
                  <a:close/>
                  <a:moveTo>
                    <a:pt x="168" y="196"/>
                  </a:moveTo>
                  <a:cubicBezTo>
                    <a:pt x="88" y="196"/>
                    <a:pt x="88" y="196"/>
                    <a:pt x="88" y="196"/>
                  </a:cubicBezTo>
                  <a:cubicBezTo>
                    <a:pt x="88" y="208"/>
                    <a:pt x="88" y="208"/>
                    <a:pt x="88" y="208"/>
                  </a:cubicBezTo>
                  <a:cubicBezTo>
                    <a:pt x="168" y="208"/>
                    <a:pt x="168" y="208"/>
                    <a:pt x="168" y="208"/>
                  </a:cubicBezTo>
                  <a:lnTo>
                    <a:pt x="168" y="196"/>
                  </a:lnTo>
                  <a:close/>
                  <a:moveTo>
                    <a:pt x="168" y="220"/>
                  </a:moveTo>
                  <a:cubicBezTo>
                    <a:pt x="88" y="220"/>
                    <a:pt x="88" y="220"/>
                    <a:pt x="88" y="220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168" y="232"/>
                    <a:pt x="168" y="232"/>
                    <a:pt x="168" y="232"/>
                  </a:cubicBezTo>
                  <a:lnTo>
                    <a:pt x="168" y="2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7608888" y="3089275"/>
              <a:ext cx="407987" cy="369888"/>
            </a:xfrm>
            <a:custGeom>
              <a:avLst/>
              <a:gdLst>
                <a:gd name="T0" fmla="*/ 403206 w 256"/>
                <a:gd name="T1" fmla="*/ 363511 h 232"/>
                <a:gd name="T2" fmla="*/ 277304 w 256"/>
                <a:gd name="T3" fmla="*/ 215237 h 232"/>
                <a:gd name="T4" fmla="*/ 401612 w 256"/>
                <a:gd name="T5" fmla="*/ 94066 h 232"/>
                <a:gd name="T6" fmla="*/ 407987 w 256"/>
                <a:gd name="T7" fmla="*/ 108415 h 232"/>
                <a:gd name="T8" fmla="*/ 407987 w 256"/>
                <a:gd name="T9" fmla="*/ 350756 h 232"/>
                <a:gd name="T10" fmla="*/ 403206 w 256"/>
                <a:gd name="T11" fmla="*/ 363511 h 232"/>
                <a:gd name="T12" fmla="*/ 6375 w 256"/>
                <a:gd name="T13" fmla="*/ 94066 h 232"/>
                <a:gd name="T14" fmla="*/ 19124 w 256"/>
                <a:gd name="T15" fmla="*/ 89283 h 232"/>
                <a:gd name="T16" fmla="*/ 130683 w 256"/>
                <a:gd name="T17" fmla="*/ 89283 h 232"/>
                <a:gd name="T18" fmla="*/ 159370 w 256"/>
                <a:gd name="T19" fmla="*/ 102038 h 232"/>
                <a:gd name="T20" fmla="*/ 165745 w 256"/>
                <a:gd name="T21" fmla="*/ 102038 h 232"/>
                <a:gd name="T22" fmla="*/ 165745 w 256"/>
                <a:gd name="T23" fmla="*/ 153057 h 232"/>
                <a:gd name="T24" fmla="*/ 203994 w 256"/>
                <a:gd name="T25" fmla="*/ 191321 h 232"/>
                <a:gd name="T26" fmla="*/ 242242 w 256"/>
                <a:gd name="T27" fmla="*/ 153057 h 232"/>
                <a:gd name="T28" fmla="*/ 242242 w 256"/>
                <a:gd name="T29" fmla="*/ 102038 h 232"/>
                <a:gd name="T30" fmla="*/ 248617 w 256"/>
                <a:gd name="T31" fmla="*/ 102038 h 232"/>
                <a:gd name="T32" fmla="*/ 277304 w 256"/>
                <a:gd name="T33" fmla="*/ 89283 h 232"/>
                <a:gd name="T34" fmla="*/ 388863 w 256"/>
                <a:gd name="T35" fmla="*/ 89283 h 232"/>
                <a:gd name="T36" fmla="*/ 401612 w 256"/>
                <a:gd name="T37" fmla="*/ 94066 h 232"/>
                <a:gd name="T38" fmla="*/ 203994 w 256"/>
                <a:gd name="T39" fmla="*/ 248718 h 232"/>
                <a:gd name="T40" fmla="*/ 6375 w 256"/>
                <a:gd name="T41" fmla="*/ 94066 h 232"/>
                <a:gd name="T42" fmla="*/ 248617 w 256"/>
                <a:gd name="T43" fmla="*/ 82906 h 232"/>
                <a:gd name="T44" fmla="*/ 235867 w 256"/>
                <a:gd name="T45" fmla="*/ 76529 h 232"/>
                <a:gd name="T46" fmla="*/ 223118 w 256"/>
                <a:gd name="T47" fmla="*/ 65368 h 232"/>
                <a:gd name="T48" fmla="*/ 223118 w 256"/>
                <a:gd name="T49" fmla="*/ 153057 h 232"/>
                <a:gd name="T50" fmla="*/ 203994 w 256"/>
                <a:gd name="T51" fmla="*/ 172189 h 232"/>
                <a:gd name="T52" fmla="*/ 184869 w 256"/>
                <a:gd name="T53" fmla="*/ 153057 h 232"/>
                <a:gd name="T54" fmla="*/ 184869 w 256"/>
                <a:gd name="T55" fmla="*/ 65368 h 232"/>
                <a:gd name="T56" fmla="*/ 172120 w 256"/>
                <a:gd name="T57" fmla="*/ 76529 h 232"/>
                <a:gd name="T58" fmla="*/ 159370 w 256"/>
                <a:gd name="T59" fmla="*/ 82906 h 232"/>
                <a:gd name="T60" fmla="*/ 140246 w 256"/>
                <a:gd name="T61" fmla="*/ 63774 h 232"/>
                <a:gd name="T62" fmla="*/ 146620 w 256"/>
                <a:gd name="T63" fmla="*/ 51019 h 232"/>
                <a:gd name="T64" fmla="*/ 191244 w 256"/>
                <a:gd name="T65" fmla="*/ 6377 h 232"/>
                <a:gd name="T66" fmla="*/ 203994 w 256"/>
                <a:gd name="T67" fmla="*/ 0 h 232"/>
                <a:gd name="T68" fmla="*/ 216743 w 256"/>
                <a:gd name="T69" fmla="*/ 6377 h 232"/>
                <a:gd name="T70" fmla="*/ 261367 w 256"/>
                <a:gd name="T71" fmla="*/ 51019 h 232"/>
                <a:gd name="T72" fmla="*/ 267741 w 256"/>
                <a:gd name="T73" fmla="*/ 63774 h 232"/>
                <a:gd name="T74" fmla="*/ 248617 w 256"/>
                <a:gd name="T75" fmla="*/ 82906 h 232"/>
                <a:gd name="T76" fmla="*/ 4781 w 256"/>
                <a:gd name="T77" fmla="*/ 363511 h 232"/>
                <a:gd name="T78" fmla="*/ 0 w 256"/>
                <a:gd name="T79" fmla="*/ 350756 h 232"/>
                <a:gd name="T80" fmla="*/ 0 w 256"/>
                <a:gd name="T81" fmla="*/ 108415 h 232"/>
                <a:gd name="T82" fmla="*/ 6375 w 256"/>
                <a:gd name="T83" fmla="*/ 94066 h 232"/>
                <a:gd name="T84" fmla="*/ 130683 w 256"/>
                <a:gd name="T85" fmla="*/ 215237 h 232"/>
                <a:gd name="T86" fmla="*/ 4781 w 256"/>
                <a:gd name="T87" fmla="*/ 363511 h 232"/>
                <a:gd name="T88" fmla="*/ 203994 w 256"/>
                <a:gd name="T89" fmla="*/ 286982 h 232"/>
                <a:gd name="T90" fmla="*/ 256586 w 256"/>
                <a:gd name="T91" fmla="*/ 235963 h 232"/>
                <a:gd name="T92" fmla="*/ 401612 w 256"/>
                <a:gd name="T93" fmla="*/ 365105 h 232"/>
                <a:gd name="T94" fmla="*/ 388863 w 256"/>
                <a:gd name="T95" fmla="*/ 369888 h 232"/>
                <a:gd name="T96" fmla="*/ 19124 w 256"/>
                <a:gd name="T97" fmla="*/ 369888 h 232"/>
                <a:gd name="T98" fmla="*/ 6375 w 256"/>
                <a:gd name="T99" fmla="*/ 365105 h 232"/>
                <a:gd name="T100" fmla="*/ 151401 w 256"/>
                <a:gd name="T101" fmla="*/ 235963 h 232"/>
                <a:gd name="T102" fmla="*/ 203994 w 256"/>
                <a:gd name="T103" fmla="*/ 286982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32">
                  <a:moveTo>
                    <a:pt x="253" y="228"/>
                  </a:moveTo>
                  <a:cubicBezTo>
                    <a:pt x="174" y="135"/>
                    <a:pt x="174" y="135"/>
                    <a:pt x="174" y="135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5" y="62"/>
                    <a:pt x="256" y="65"/>
                    <a:pt x="256" y="68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3"/>
                    <a:pt x="255" y="226"/>
                    <a:pt x="253" y="228"/>
                  </a:cubicBezTo>
                  <a:moveTo>
                    <a:pt x="4" y="59"/>
                  </a:moveTo>
                  <a:cubicBezTo>
                    <a:pt x="6" y="57"/>
                    <a:pt x="9" y="56"/>
                    <a:pt x="1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7" y="61"/>
                    <a:pt x="93" y="64"/>
                    <a:pt x="100" y="64"/>
                  </a:cubicBezTo>
                  <a:cubicBezTo>
                    <a:pt x="101" y="64"/>
                    <a:pt x="103" y="64"/>
                    <a:pt x="104" y="64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4" y="109"/>
                    <a:pt x="115" y="120"/>
                    <a:pt x="128" y="120"/>
                  </a:cubicBezTo>
                  <a:cubicBezTo>
                    <a:pt x="141" y="120"/>
                    <a:pt x="152" y="109"/>
                    <a:pt x="152" y="96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4"/>
                    <a:pt x="155" y="64"/>
                    <a:pt x="156" y="64"/>
                  </a:cubicBezTo>
                  <a:cubicBezTo>
                    <a:pt x="163" y="64"/>
                    <a:pt x="169" y="61"/>
                    <a:pt x="174" y="56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7" y="56"/>
                    <a:pt x="250" y="57"/>
                    <a:pt x="252" y="59"/>
                  </a:cubicBezTo>
                  <a:cubicBezTo>
                    <a:pt x="128" y="156"/>
                    <a:pt x="128" y="156"/>
                    <a:pt x="128" y="156"/>
                  </a:cubicBezTo>
                  <a:lnTo>
                    <a:pt x="4" y="59"/>
                  </a:lnTo>
                  <a:close/>
                  <a:moveTo>
                    <a:pt x="156" y="52"/>
                  </a:moveTo>
                  <a:cubicBezTo>
                    <a:pt x="153" y="52"/>
                    <a:pt x="150" y="51"/>
                    <a:pt x="148" y="4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103"/>
                    <a:pt x="135" y="108"/>
                    <a:pt x="128" y="108"/>
                  </a:cubicBezTo>
                  <a:cubicBezTo>
                    <a:pt x="121" y="108"/>
                    <a:pt x="116" y="103"/>
                    <a:pt x="116" y="96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6" y="51"/>
                    <a:pt x="103" y="52"/>
                    <a:pt x="100" y="52"/>
                  </a:cubicBezTo>
                  <a:cubicBezTo>
                    <a:pt x="93" y="52"/>
                    <a:pt x="88" y="47"/>
                    <a:pt x="88" y="40"/>
                  </a:cubicBezTo>
                  <a:cubicBezTo>
                    <a:pt x="88" y="37"/>
                    <a:pt x="89" y="34"/>
                    <a:pt x="92" y="3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1"/>
                    <a:pt x="125" y="0"/>
                    <a:pt x="128" y="0"/>
                  </a:cubicBezTo>
                  <a:cubicBezTo>
                    <a:pt x="131" y="0"/>
                    <a:pt x="134" y="1"/>
                    <a:pt x="136" y="4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7" y="34"/>
                    <a:pt x="168" y="37"/>
                    <a:pt x="168" y="40"/>
                  </a:cubicBezTo>
                  <a:cubicBezTo>
                    <a:pt x="168" y="47"/>
                    <a:pt x="163" y="52"/>
                    <a:pt x="156" y="52"/>
                  </a:cubicBezTo>
                  <a:moveTo>
                    <a:pt x="3" y="228"/>
                  </a:moveTo>
                  <a:cubicBezTo>
                    <a:pt x="1" y="226"/>
                    <a:pt x="0" y="223"/>
                    <a:pt x="0" y="22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1" y="62"/>
                    <a:pt x="4" y="59"/>
                  </a:cubicBezTo>
                  <a:cubicBezTo>
                    <a:pt x="82" y="135"/>
                    <a:pt x="82" y="135"/>
                    <a:pt x="82" y="135"/>
                  </a:cubicBezTo>
                  <a:lnTo>
                    <a:pt x="3" y="228"/>
                  </a:lnTo>
                  <a:close/>
                  <a:moveTo>
                    <a:pt x="128" y="180"/>
                  </a:moveTo>
                  <a:cubicBezTo>
                    <a:pt x="161" y="148"/>
                    <a:pt x="161" y="148"/>
                    <a:pt x="161" y="148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50" y="231"/>
                    <a:pt x="247" y="232"/>
                    <a:pt x="244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9" y="232"/>
                    <a:pt x="6" y="231"/>
                    <a:pt x="4" y="229"/>
                  </a:cubicBezTo>
                  <a:cubicBezTo>
                    <a:pt x="95" y="148"/>
                    <a:pt x="95" y="148"/>
                    <a:pt x="95" y="148"/>
                  </a:cubicBezTo>
                  <a:lnTo>
                    <a:pt x="128" y="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6892925" y="3089275"/>
              <a:ext cx="409575" cy="369888"/>
            </a:xfrm>
            <a:custGeom>
              <a:avLst/>
              <a:gdLst>
                <a:gd name="T0" fmla="*/ 404775 w 256"/>
                <a:gd name="T1" fmla="*/ 363511 h 232"/>
                <a:gd name="T2" fmla="*/ 278383 w 256"/>
                <a:gd name="T3" fmla="*/ 215237 h 232"/>
                <a:gd name="T4" fmla="*/ 403175 w 256"/>
                <a:gd name="T5" fmla="*/ 94066 h 232"/>
                <a:gd name="T6" fmla="*/ 409575 w 256"/>
                <a:gd name="T7" fmla="*/ 108415 h 232"/>
                <a:gd name="T8" fmla="*/ 409575 w 256"/>
                <a:gd name="T9" fmla="*/ 350756 h 232"/>
                <a:gd name="T10" fmla="*/ 404775 w 256"/>
                <a:gd name="T11" fmla="*/ 363511 h 232"/>
                <a:gd name="T12" fmla="*/ 6400 w 256"/>
                <a:gd name="T13" fmla="*/ 94066 h 232"/>
                <a:gd name="T14" fmla="*/ 19199 w 256"/>
                <a:gd name="T15" fmla="*/ 89283 h 232"/>
                <a:gd name="T16" fmla="*/ 126392 w 256"/>
                <a:gd name="T17" fmla="*/ 89283 h 232"/>
                <a:gd name="T18" fmla="*/ 121593 w 256"/>
                <a:gd name="T19" fmla="*/ 108415 h 232"/>
                <a:gd name="T20" fmla="*/ 132792 w 256"/>
                <a:gd name="T21" fmla="*/ 135519 h 232"/>
                <a:gd name="T22" fmla="*/ 177589 w 256"/>
                <a:gd name="T23" fmla="*/ 180161 h 232"/>
                <a:gd name="T24" fmla="*/ 204788 w 256"/>
                <a:gd name="T25" fmla="*/ 191321 h 232"/>
                <a:gd name="T26" fmla="*/ 231986 w 256"/>
                <a:gd name="T27" fmla="*/ 180161 h 232"/>
                <a:gd name="T28" fmla="*/ 276783 w 256"/>
                <a:gd name="T29" fmla="*/ 135519 h 232"/>
                <a:gd name="T30" fmla="*/ 287982 w 256"/>
                <a:gd name="T31" fmla="*/ 108415 h 232"/>
                <a:gd name="T32" fmla="*/ 283183 w 256"/>
                <a:gd name="T33" fmla="*/ 89283 h 232"/>
                <a:gd name="T34" fmla="*/ 390376 w 256"/>
                <a:gd name="T35" fmla="*/ 89283 h 232"/>
                <a:gd name="T36" fmla="*/ 403175 w 256"/>
                <a:gd name="T37" fmla="*/ 94066 h 232"/>
                <a:gd name="T38" fmla="*/ 204788 w 256"/>
                <a:gd name="T39" fmla="*/ 248718 h 232"/>
                <a:gd name="T40" fmla="*/ 6400 w 256"/>
                <a:gd name="T41" fmla="*/ 94066 h 232"/>
                <a:gd name="T42" fmla="*/ 217587 w 256"/>
                <a:gd name="T43" fmla="*/ 165812 h 232"/>
                <a:gd name="T44" fmla="*/ 204788 w 256"/>
                <a:gd name="T45" fmla="*/ 172189 h 232"/>
                <a:gd name="T46" fmla="*/ 191988 w 256"/>
                <a:gd name="T47" fmla="*/ 165812 h 232"/>
                <a:gd name="T48" fmla="*/ 147191 w 256"/>
                <a:gd name="T49" fmla="*/ 121170 h 232"/>
                <a:gd name="T50" fmla="*/ 140791 w 256"/>
                <a:gd name="T51" fmla="*/ 108415 h 232"/>
                <a:gd name="T52" fmla="*/ 159990 w 256"/>
                <a:gd name="T53" fmla="*/ 89283 h 232"/>
                <a:gd name="T54" fmla="*/ 172789 w 256"/>
                <a:gd name="T55" fmla="*/ 95661 h 232"/>
                <a:gd name="T56" fmla="*/ 185589 w 256"/>
                <a:gd name="T57" fmla="*/ 106821 h 232"/>
                <a:gd name="T58" fmla="*/ 185589 w 256"/>
                <a:gd name="T59" fmla="*/ 19132 h 232"/>
                <a:gd name="T60" fmla="*/ 204788 w 256"/>
                <a:gd name="T61" fmla="*/ 0 h 232"/>
                <a:gd name="T62" fmla="*/ 223986 w 256"/>
                <a:gd name="T63" fmla="*/ 19132 h 232"/>
                <a:gd name="T64" fmla="*/ 223986 w 256"/>
                <a:gd name="T65" fmla="*/ 106821 h 232"/>
                <a:gd name="T66" fmla="*/ 236786 w 256"/>
                <a:gd name="T67" fmla="*/ 95661 h 232"/>
                <a:gd name="T68" fmla="*/ 249585 w 256"/>
                <a:gd name="T69" fmla="*/ 89283 h 232"/>
                <a:gd name="T70" fmla="*/ 268784 w 256"/>
                <a:gd name="T71" fmla="*/ 108415 h 232"/>
                <a:gd name="T72" fmla="*/ 262384 w 256"/>
                <a:gd name="T73" fmla="*/ 121170 h 232"/>
                <a:gd name="T74" fmla="*/ 217587 w 256"/>
                <a:gd name="T75" fmla="*/ 165812 h 232"/>
                <a:gd name="T76" fmla="*/ 4800 w 256"/>
                <a:gd name="T77" fmla="*/ 363511 h 232"/>
                <a:gd name="T78" fmla="*/ 0 w 256"/>
                <a:gd name="T79" fmla="*/ 350756 h 232"/>
                <a:gd name="T80" fmla="*/ 0 w 256"/>
                <a:gd name="T81" fmla="*/ 108415 h 232"/>
                <a:gd name="T82" fmla="*/ 6400 w 256"/>
                <a:gd name="T83" fmla="*/ 94066 h 232"/>
                <a:gd name="T84" fmla="*/ 131192 w 256"/>
                <a:gd name="T85" fmla="*/ 215237 h 232"/>
                <a:gd name="T86" fmla="*/ 4800 w 256"/>
                <a:gd name="T87" fmla="*/ 363511 h 232"/>
                <a:gd name="T88" fmla="*/ 204788 w 256"/>
                <a:gd name="T89" fmla="*/ 286982 h 232"/>
                <a:gd name="T90" fmla="*/ 257584 w 256"/>
                <a:gd name="T91" fmla="*/ 235963 h 232"/>
                <a:gd name="T92" fmla="*/ 403175 w 256"/>
                <a:gd name="T93" fmla="*/ 365105 h 232"/>
                <a:gd name="T94" fmla="*/ 390376 w 256"/>
                <a:gd name="T95" fmla="*/ 369888 h 232"/>
                <a:gd name="T96" fmla="*/ 19199 w 256"/>
                <a:gd name="T97" fmla="*/ 369888 h 232"/>
                <a:gd name="T98" fmla="*/ 6400 w 256"/>
                <a:gd name="T99" fmla="*/ 365105 h 232"/>
                <a:gd name="T100" fmla="*/ 151991 w 256"/>
                <a:gd name="T101" fmla="*/ 235963 h 232"/>
                <a:gd name="T102" fmla="*/ 204788 w 256"/>
                <a:gd name="T103" fmla="*/ 286982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32">
                  <a:moveTo>
                    <a:pt x="253" y="228"/>
                  </a:moveTo>
                  <a:cubicBezTo>
                    <a:pt x="174" y="135"/>
                    <a:pt x="174" y="135"/>
                    <a:pt x="174" y="135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5" y="62"/>
                    <a:pt x="256" y="65"/>
                    <a:pt x="256" y="68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3"/>
                    <a:pt x="255" y="226"/>
                    <a:pt x="253" y="228"/>
                  </a:cubicBezTo>
                  <a:moveTo>
                    <a:pt x="4" y="59"/>
                  </a:moveTo>
                  <a:cubicBezTo>
                    <a:pt x="6" y="57"/>
                    <a:pt x="9" y="56"/>
                    <a:pt x="12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7" y="60"/>
                    <a:pt x="76" y="64"/>
                    <a:pt x="76" y="68"/>
                  </a:cubicBezTo>
                  <a:cubicBezTo>
                    <a:pt x="76" y="75"/>
                    <a:pt x="79" y="81"/>
                    <a:pt x="83" y="85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5" y="117"/>
                    <a:pt x="121" y="120"/>
                    <a:pt x="128" y="120"/>
                  </a:cubicBezTo>
                  <a:cubicBezTo>
                    <a:pt x="135" y="120"/>
                    <a:pt x="141" y="117"/>
                    <a:pt x="145" y="113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77" y="81"/>
                    <a:pt x="180" y="75"/>
                    <a:pt x="180" y="68"/>
                  </a:cubicBezTo>
                  <a:cubicBezTo>
                    <a:pt x="180" y="64"/>
                    <a:pt x="179" y="60"/>
                    <a:pt x="177" y="56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7" y="56"/>
                    <a:pt x="250" y="57"/>
                    <a:pt x="252" y="59"/>
                  </a:cubicBezTo>
                  <a:cubicBezTo>
                    <a:pt x="128" y="156"/>
                    <a:pt x="128" y="156"/>
                    <a:pt x="128" y="156"/>
                  </a:cubicBezTo>
                  <a:lnTo>
                    <a:pt x="4" y="59"/>
                  </a:lnTo>
                  <a:close/>
                  <a:moveTo>
                    <a:pt x="136" y="104"/>
                  </a:moveTo>
                  <a:cubicBezTo>
                    <a:pt x="134" y="107"/>
                    <a:pt x="131" y="108"/>
                    <a:pt x="128" y="108"/>
                  </a:cubicBezTo>
                  <a:cubicBezTo>
                    <a:pt x="125" y="108"/>
                    <a:pt x="122" y="107"/>
                    <a:pt x="120" y="104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4"/>
                    <a:pt x="88" y="71"/>
                    <a:pt x="88" y="68"/>
                  </a:cubicBezTo>
                  <a:cubicBezTo>
                    <a:pt x="88" y="61"/>
                    <a:pt x="93" y="56"/>
                    <a:pt x="100" y="56"/>
                  </a:cubicBezTo>
                  <a:cubicBezTo>
                    <a:pt x="103" y="56"/>
                    <a:pt x="106" y="57"/>
                    <a:pt x="108" y="60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50" y="57"/>
                    <a:pt x="153" y="56"/>
                    <a:pt x="156" y="56"/>
                  </a:cubicBezTo>
                  <a:cubicBezTo>
                    <a:pt x="163" y="56"/>
                    <a:pt x="168" y="61"/>
                    <a:pt x="168" y="68"/>
                  </a:cubicBezTo>
                  <a:cubicBezTo>
                    <a:pt x="168" y="71"/>
                    <a:pt x="167" y="74"/>
                    <a:pt x="164" y="76"/>
                  </a:cubicBezTo>
                  <a:lnTo>
                    <a:pt x="136" y="104"/>
                  </a:lnTo>
                  <a:close/>
                  <a:moveTo>
                    <a:pt x="3" y="228"/>
                  </a:moveTo>
                  <a:cubicBezTo>
                    <a:pt x="1" y="226"/>
                    <a:pt x="0" y="223"/>
                    <a:pt x="0" y="22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1" y="62"/>
                    <a:pt x="4" y="59"/>
                  </a:cubicBezTo>
                  <a:cubicBezTo>
                    <a:pt x="82" y="135"/>
                    <a:pt x="82" y="135"/>
                    <a:pt x="82" y="135"/>
                  </a:cubicBezTo>
                  <a:lnTo>
                    <a:pt x="3" y="228"/>
                  </a:lnTo>
                  <a:close/>
                  <a:moveTo>
                    <a:pt x="128" y="180"/>
                  </a:moveTo>
                  <a:cubicBezTo>
                    <a:pt x="161" y="148"/>
                    <a:pt x="161" y="148"/>
                    <a:pt x="161" y="148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50" y="231"/>
                    <a:pt x="247" y="232"/>
                    <a:pt x="244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9" y="232"/>
                    <a:pt x="6" y="231"/>
                    <a:pt x="4" y="229"/>
                  </a:cubicBezTo>
                  <a:cubicBezTo>
                    <a:pt x="95" y="148"/>
                    <a:pt x="95" y="148"/>
                    <a:pt x="95" y="148"/>
                  </a:cubicBezTo>
                  <a:lnTo>
                    <a:pt x="128" y="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6178550" y="3133725"/>
              <a:ext cx="407988" cy="280988"/>
            </a:xfrm>
            <a:custGeom>
              <a:avLst/>
              <a:gdLst>
                <a:gd name="T0" fmla="*/ 277304 w 256"/>
                <a:gd name="T1" fmla="*/ 126125 h 176"/>
                <a:gd name="T2" fmla="*/ 401613 w 256"/>
                <a:gd name="T3" fmla="*/ 4790 h 176"/>
                <a:gd name="T4" fmla="*/ 407988 w 256"/>
                <a:gd name="T5" fmla="*/ 19158 h 176"/>
                <a:gd name="T6" fmla="*/ 407988 w 256"/>
                <a:gd name="T7" fmla="*/ 261830 h 176"/>
                <a:gd name="T8" fmla="*/ 403207 w 256"/>
                <a:gd name="T9" fmla="*/ 274602 h 176"/>
                <a:gd name="T10" fmla="*/ 277304 w 256"/>
                <a:gd name="T11" fmla="*/ 126125 h 176"/>
                <a:gd name="T12" fmla="*/ 6375 w 256"/>
                <a:gd name="T13" fmla="*/ 4790 h 176"/>
                <a:gd name="T14" fmla="*/ 19124 w 256"/>
                <a:gd name="T15" fmla="*/ 0 h 176"/>
                <a:gd name="T16" fmla="*/ 388864 w 256"/>
                <a:gd name="T17" fmla="*/ 0 h 176"/>
                <a:gd name="T18" fmla="*/ 401613 w 256"/>
                <a:gd name="T19" fmla="*/ 4790 h 176"/>
                <a:gd name="T20" fmla="*/ 203994 w 256"/>
                <a:gd name="T21" fmla="*/ 159652 h 176"/>
                <a:gd name="T22" fmla="*/ 6375 w 256"/>
                <a:gd name="T23" fmla="*/ 4790 h 176"/>
                <a:gd name="T24" fmla="*/ 4781 w 256"/>
                <a:gd name="T25" fmla="*/ 274602 h 176"/>
                <a:gd name="T26" fmla="*/ 0 w 256"/>
                <a:gd name="T27" fmla="*/ 261830 h 176"/>
                <a:gd name="T28" fmla="*/ 0 w 256"/>
                <a:gd name="T29" fmla="*/ 19158 h 176"/>
                <a:gd name="T30" fmla="*/ 6375 w 256"/>
                <a:gd name="T31" fmla="*/ 4790 h 176"/>
                <a:gd name="T32" fmla="*/ 130684 w 256"/>
                <a:gd name="T33" fmla="*/ 126125 h 176"/>
                <a:gd name="T34" fmla="*/ 4781 w 256"/>
                <a:gd name="T35" fmla="*/ 274602 h 176"/>
                <a:gd name="T36" fmla="*/ 203994 w 256"/>
                <a:gd name="T37" fmla="*/ 197969 h 176"/>
                <a:gd name="T38" fmla="*/ 256586 w 256"/>
                <a:gd name="T39" fmla="*/ 146880 h 176"/>
                <a:gd name="T40" fmla="*/ 401613 w 256"/>
                <a:gd name="T41" fmla="*/ 276198 h 176"/>
                <a:gd name="T42" fmla="*/ 388864 w 256"/>
                <a:gd name="T43" fmla="*/ 280988 h 176"/>
                <a:gd name="T44" fmla="*/ 19124 w 256"/>
                <a:gd name="T45" fmla="*/ 280988 h 176"/>
                <a:gd name="T46" fmla="*/ 6375 w 256"/>
                <a:gd name="T47" fmla="*/ 276198 h 176"/>
                <a:gd name="T48" fmla="*/ 151402 w 256"/>
                <a:gd name="T49" fmla="*/ 146880 h 176"/>
                <a:gd name="T50" fmla="*/ 203994 w 256"/>
                <a:gd name="T51" fmla="*/ 197969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176">
                  <a:moveTo>
                    <a:pt x="174" y="79"/>
                  </a:moveTo>
                  <a:cubicBezTo>
                    <a:pt x="252" y="3"/>
                    <a:pt x="252" y="3"/>
                    <a:pt x="252" y="3"/>
                  </a:cubicBezTo>
                  <a:cubicBezTo>
                    <a:pt x="255" y="6"/>
                    <a:pt x="256" y="9"/>
                    <a:pt x="256" y="12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7"/>
                    <a:pt x="255" y="170"/>
                    <a:pt x="253" y="172"/>
                  </a:cubicBezTo>
                  <a:lnTo>
                    <a:pt x="174" y="79"/>
                  </a:lnTo>
                  <a:close/>
                  <a:moveTo>
                    <a:pt x="4" y="3"/>
                  </a:moveTo>
                  <a:cubicBezTo>
                    <a:pt x="6" y="1"/>
                    <a:pt x="9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7" y="0"/>
                    <a:pt x="250" y="1"/>
                    <a:pt x="252" y="3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4" y="3"/>
                  </a:lnTo>
                  <a:close/>
                  <a:moveTo>
                    <a:pt x="3" y="172"/>
                  </a:moveTo>
                  <a:cubicBezTo>
                    <a:pt x="1" y="170"/>
                    <a:pt x="0" y="167"/>
                    <a:pt x="0" y="1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3"/>
                  </a:cubicBezTo>
                  <a:cubicBezTo>
                    <a:pt x="82" y="79"/>
                    <a:pt x="82" y="79"/>
                    <a:pt x="82" y="79"/>
                  </a:cubicBezTo>
                  <a:lnTo>
                    <a:pt x="3" y="172"/>
                  </a:lnTo>
                  <a:close/>
                  <a:moveTo>
                    <a:pt x="128" y="124"/>
                  </a:moveTo>
                  <a:cubicBezTo>
                    <a:pt x="161" y="92"/>
                    <a:pt x="161" y="92"/>
                    <a:pt x="161" y="92"/>
                  </a:cubicBezTo>
                  <a:cubicBezTo>
                    <a:pt x="252" y="173"/>
                    <a:pt x="252" y="173"/>
                    <a:pt x="252" y="173"/>
                  </a:cubicBezTo>
                  <a:cubicBezTo>
                    <a:pt x="250" y="175"/>
                    <a:pt x="247" y="176"/>
                    <a:pt x="24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9" y="176"/>
                    <a:pt x="6" y="175"/>
                    <a:pt x="4" y="173"/>
                  </a:cubicBezTo>
                  <a:cubicBezTo>
                    <a:pt x="95" y="92"/>
                    <a:pt x="95" y="92"/>
                    <a:pt x="95" y="92"/>
                  </a:cubicBezTo>
                  <a:lnTo>
                    <a:pt x="128" y="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5462588" y="3095625"/>
              <a:ext cx="409575" cy="357188"/>
            </a:xfrm>
            <a:custGeom>
              <a:avLst/>
              <a:gdLst>
                <a:gd name="T0" fmla="*/ 390376 w 256"/>
                <a:gd name="T1" fmla="*/ 357188 h 224"/>
                <a:gd name="T2" fmla="*/ 19199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99 w 256"/>
                <a:gd name="T9" fmla="*/ 0 h 224"/>
                <a:gd name="T10" fmla="*/ 390376 w 256"/>
                <a:gd name="T11" fmla="*/ 0 h 224"/>
                <a:gd name="T12" fmla="*/ 409575 w 256"/>
                <a:gd name="T13" fmla="*/ 19135 h 224"/>
                <a:gd name="T14" fmla="*/ 409575 w 256"/>
                <a:gd name="T15" fmla="*/ 338053 h 224"/>
                <a:gd name="T16" fmla="*/ 390376 w 256"/>
                <a:gd name="T17" fmla="*/ 357188 h 224"/>
                <a:gd name="T18" fmla="*/ 38398 w 256"/>
                <a:gd name="T19" fmla="*/ 19135 h 224"/>
                <a:gd name="T20" fmla="*/ 19199 w 256"/>
                <a:gd name="T21" fmla="*/ 38270 h 224"/>
                <a:gd name="T22" fmla="*/ 38398 w 256"/>
                <a:gd name="T23" fmla="*/ 57405 h 224"/>
                <a:gd name="T24" fmla="*/ 57596 w 256"/>
                <a:gd name="T25" fmla="*/ 38270 h 224"/>
                <a:gd name="T26" fmla="*/ 38398 w 256"/>
                <a:gd name="T27" fmla="*/ 19135 h 224"/>
                <a:gd name="T28" fmla="*/ 95994 w 256"/>
                <a:gd name="T29" fmla="*/ 19135 h 224"/>
                <a:gd name="T30" fmla="*/ 76795 w 256"/>
                <a:gd name="T31" fmla="*/ 38270 h 224"/>
                <a:gd name="T32" fmla="*/ 95994 w 256"/>
                <a:gd name="T33" fmla="*/ 57405 h 224"/>
                <a:gd name="T34" fmla="*/ 115193 w 256"/>
                <a:gd name="T35" fmla="*/ 38270 h 224"/>
                <a:gd name="T36" fmla="*/ 95994 w 256"/>
                <a:gd name="T37" fmla="*/ 19135 h 224"/>
                <a:gd name="T38" fmla="*/ 153591 w 256"/>
                <a:gd name="T39" fmla="*/ 19135 h 224"/>
                <a:gd name="T40" fmla="*/ 134392 w 256"/>
                <a:gd name="T41" fmla="*/ 38270 h 224"/>
                <a:gd name="T42" fmla="*/ 153591 w 256"/>
                <a:gd name="T43" fmla="*/ 57405 h 224"/>
                <a:gd name="T44" fmla="*/ 172789 w 256"/>
                <a:gd name="T45" fmla="*/ 38270 h 224"/>
                <a:gd name="T46" fmla="*/ 153591 w 256"/>
                <a:gd name="T47" fmla="*/ 19135 h 224"/>
                <a:gd name="T48" fmla="*/ 390376 w 256"/>
                <a:gd name="T49" fmla="*/ 76540 h 224"/>
                <a:gd name="T50" fmla="*/ 371177 w 256"/>
                <a:gd name="T51" fmla="*/ 76540 h 224"/>
                <a:gd name="T52" fmla="*/ 38398 w 256"/>
                <a:gd name="T53" fmla="*/ 76540 h 224"/>
                <a:gd name="T54" fmla="*/ 19199 w 256"/>
                <a:gd name="T55" fmla="*/ 76540 h 224"/>
                <a:gd name="T56" fmla="*/ 19199 w 256"/>
                <a:gd name="T57" fmla="*/ 338053 h 224"/>
                <a:gd name="T58" fmla="*/ 390376 w 256"/>
                <a:gd name="T59" fmla="*/ 338053 h 224"/>
                <a:gd name="T60" fmla="*/ 390376 w 256"/>
                <a:gd name="T61" fmla="*/ 76540 h 224"/>
                <a:gd name="T62" fmla="*/ 145591 w 256"/>
                <a:gd name="T63" fmla="*/ 151486 h 224"/>
                <a:gd name="T64" fmla="*/ 172789 w 256"/>
                <a:gd name="T65" fmla="*/ 151486 h 224"/>
                <a:gd name="T66" fmla="*/ 204788 w 256"/>
                <a:gd name="T67" fmla="*/ 183378 h 224"/>
                <a:gd name="T68" fmla="*/ 236786 w 256"/>
                <a:gd name="T69" fmla="*/ 151486 h 224"/>
                <a:gd name="T70" fmla="*/ 263984 w 256"/>
                <a:gd name="T71" fmla="*/ 151486 h 224"/>
                <a:gd name="T72" fmla="*/ 263984 w 256"/>
                <a:gd name="T73" fmla="*/ 178594 h 224"/>
                <a:gd name="T74" fmla="*/ 231986 w 256"/>
                <a:gd name="T75" fmla="*/ 210486 h 224"/>
                <a:gd name="T76" fmla="*/ 263984 w 256"/>
                <a:gd name="T77" fmla="*/ 242378 h 224"/>
                <a:gd name="T78" fmla="*/ 263984 w 256"/>
                <a:gd name="T79" fmla="*/ 269486 h 224"/>
                <a:gd name="T80" fmla="*/ 236786 w 256"/>
                <a:gd name="T81" fmla="*/ 269486 h 224"/>
                <a:gd name="T82" fmla="*/ 204788 w 256"/>
                <a:gd name="T83" fmla="*/ 237594 h 224"/>
                <a:gd name="T84" fmla="*/ 172789 w 256"/>
                <a:gd name="T85" fmla="*/ 269486 h 224"/>
                <a:gd name="T86" fmla="*/ 145591 w 256"/>
                <a:gd name="T87" fmla="*/ 269486 h 224"/>
                <a:gd name="T88" fmla="*/ 145591 w 256"/>
                <a:gd name="T89" fmla="*/ 242378 h 224"/>
                <a:gd name="T90" fmla="*/ 177589 w 256"/>
                <a:gd name="T91" fmla="*/ 210486 h 224"/>
                <a:gd name="T92" fmla="*/ 145591 w 256"/>
                <a:gd name="T93" fmla="*/ 178594 h 224"/>
                <a:gd name="T94" fmla="*/ 145591 w 256"/>
                <a:gd name="T95" fmla="*/ 151486 h 2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244" y="212"/>
                    <a:pt x="244" y="212"/>
                    <a:pt x="244" y="212"/>
                  </a:cubicBezTo>
                  <a:lnTo>
                    <a:pt x="244" y="48"/>
                  </a:lnTo>
                  <a:close/>
                  <a:moveTo>
                    <a:pt x="91" y="95"/>
                  </a:moveTo>
                  <a:cubicBezTo>
                    <a:pt x="96" y="91"/>
                    <a:pt x="104" y="91"/>
                    <a:pt x="108" y="95"/>
                  </a:cubicBezTo>
                  <a:cubicBezTo>
                    <a:pt x="128" y="115"/>
                    <a:pt x="128" y="115"/>
                    <a:pt x="128" y="115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52" y="91"/>
                    <a:pt x="160" y="91"/>
                    <a:pt x="165" y="95"/>
                  </a:cubicBezTo>
                  <a:cubicBezTo>
                    <a:pt x="169" y="100"/>
                    <a:pt x="169" y="108"/>
                    <a:pt x="165" y="11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9" y="156"/>
                    <a:pt x="169" y="164"/>
                    <a:pt x="165" y="169"/>
                  </a:cubicBezTo>
                  <a:cubicBezTo>
                    <a:pt x="160" y="173"/>
                    <a:pt x="152" y="173"/>
                    <a:pt x="148" y="16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04" y="173"/>
                    <a:pt x="96" y="173"/>
                    <a:pt x="91" y="169"/>
                  </a:cubicBezTo>
                  <a:cubicBezTo>
                    <a:pt x="87" y="164"/>
                    <a:pt x="87" y="156"/>
                    <a:pt x="91" y="15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87" y="108"/>
                    <a:pt x="87" y="100"/>
                    <a:pt x="91" y="95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4748213" y="3095625"/>
              <a:ext cx="407987" cy="357188"/>
            </a:xfrm>
            <a:custGeom>
              <a:avLst/>
              <a:gdLst>
                <a:gd name="T0" fmla="*/ 388863 w 256"/>
                <a:gd name="T1" fmla="*/ 357188 h 224"/>
                <a:gd name="T2" fmla="*/ 19124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24 w 256"/>
                <a:gd name="T9" fmla="*/ 0 h 224"/>
                <a:gd name="T10" fmla="*/ 388863 w 256"/>
                <a:gd name="T11" fmla="*/ 0 h 224"/>
                <a:gd name="T12" fmla="*/ 407987 w 256"/>
                <a:gd name="T13" fmla="*/ 19135 h 224"/>
                <a:gd name="T14" fmla="*/ 407987 w 256"/>
                <a:gd name="T15" fmla="*/ 338053 h 224"/>
                <a:gd name="T16" fmla="*/ 388863 w 256"/>
                <a:gd name="T17" fmla="*/ 357188 h 224"/>
                <a:gd name="T18" fmla="*/ 38249 w 256"/>
                <a:gd name="T19" fmla="*/ 19135 h 224"/>
                <a:gd name="T20" fmla="*/ 19124 w 256"/>
                <a:gd name="T21" fmla="*/ 38270 h 224"/>
                <a:gd name="T22" fmla="*/ 38249 w 256"/>
                <a:gd name="T23" fmla="*/ 57405 h 224"/>
                <a:gd name="T24" fmla="*/ 57373 w 256"/>
                <a:gd name="T25" fmla="*/ 38270 h 224"/>
                <a:gd name="T26" fmla="*/ 38249 w 256"/>
                <a:gd name="T27" fmla="*/ 19135 h 224"/>
                <a:gd name="T28" fmla="*/ 95622 w 256"/>
                <a:gd name="T29" fmla="*/ 19135 h 224"/>
                <a:gd name="T30" fmla="*/ 76498 w 256"/>
                <a:gd name="T31" fmla="*/ 38270 h 224"/>
                <a:gd name="T32" fmla="*/ 95622 w 256"/>
                <a:gd name="T33" fmla="*/ 57405 h 224"/>
                <a:gd name="T34" fmla="*/ 114746 w 256"/>
                <a:gd name="T35" fmla="*/ 38270 h 224"/>
                <a:gd name="T36" fmla="*/ 95622 w 256"/>
                <a:gd name="T37" fmla="*/ 19135 h 224"/>
                <a:gd name="T38" fmla="*/ 152995 w 256"/>
                <a:gd name="T39" fmla="*/ 19135 h 224"/>
                <a:gd name="T40" fmla="*/ 133871 w 256"/>
                <a:gd name="T41" fmla="*/ 38270 h 224"/>
                <a:gd name="T42" fmla="*/ 152995 w 256"/>
                <a:gd name="T43" fmla="*/ 57405 h 224"/>
                <a:gd name="T44" fmla="*/ 172120 w 256"/>
                <a:gd name="T45" fmla="*/ 38270 h 224"/>
                <a:gd name="T46" fmla="*/ 152995 w 256"/>
                <a:gd name="T47" fmla="*/ 19135 h 224"/>
                <a:gd name="T48" fmla="*/ 388863 w 256"/>
                <a:gd name="T49" fmla="*/ 76540 h 224"/>
                <a:gd name="T50" fmla="*/ 369738 w 256"/>
                <a:gd name="T51" fmla="*/ 76540 h 224"/>
                <a:gd name="T52" fmla="*/ 38249 w 256"/>
                <a:gd name="T53" fmla="*/ 76540 h 224"/>
                <a:gd name="T54" fmla="*/ 19124 w 256"/>
                <a:gd name="T55" fmla="*/ 76540 h 224"/>
                <a:gd name="T56" fmla="*/ 19124 w 256"/>
                <a:gd name="T57" fmla="*/ 338053 h 224"/>
                <a:gd name="T58" fmla="*/ 388863 w 256"/>
                <a:gd name="T59" fmla="*/ 338053 h 224"/>
                <a:gd name="T60" fmla="*/ 388863 w 256"/>
                <a:gd name="T61" fmla="*/ 76540 h 224"/>
                <a:gd name="T62" fmla="*/ 146620 w 256"/>
                <a:gd name="T63" fmla="*/ 191351 h 224"/>
                <a:gd name="T64" fmla="*/ 159370 w 256"/>
                <a:gd name="T65" fmla="*/ 197729 h 224"/>
                <a:gd name="T66" fmla="*/ 184869 w 256"/>
                <a:gd name="T67" fmla="*/ 221648 h 224"/>
                <a:gd name="T68" fmla="*/ 248617 w 256"/>
                <a:gd name="T69" fmla="*/ 159459 h 224"/>
                <a:gd name="T70" fmla="*/ 261367 w 256"/>
                <a:gd name="T71" fmla="*/ 153081 h 224"/>
                <a:gd name="T72" fmla="*/ 280491 w 256"/>
                <a:gd name="T73" fmla="*/ 172216 h 224"/>
                <a:gd name="T74" fmla="*/ 274116 w 256"/>
                <a:gd name="T75" fmla="*/ 184972 h 224"/>
                <a:gd name="T76" fmla="*/ 197619 w 256"/>
                <a:gd name="T77" fmla="*/ 261513 h 224"/>
                <a:gd name="T78" fmla="*/ 184869 w 256"/>
                <a:gd name="T79" fmla="*/ 267891 h 224"/>
                <a:gd name="T80" fmla="*/ 172120 w 256"/>
                <a:gd name="T81" fmla="*/ 261513 h 224"/>
                <a:gd name="T82" fmla="*/ 133871 w 256"/>
                <a:gd name="T83" fmla="*/ 223243 h 224"/>
                <a:gd name="T84" fmla="*/ 127496 w 256"/>
                <a:gd name="T85" fmla="*/ 210486 h 224"/>
                <a:gd name="T86" fmla="*/ 146620 w 256"/>
                <a:gd name="T87" fmla="*/ 191351 h 2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244" y="212"/>
                    <a:pt x="244" y="212"/>
                    <a:pt x="244" y="212"/>
                  </a:cubicBezTo>
                  <a:lnTo>
                    <a:pt x="244" y="48"/>
                  </a:lnTo>
                  <a:close/>
                  <a:moveTo>
                    <a:pt x="92" y="120"/>
                  </a:moveTo>
                  <a:cubicBezTo>
                    <a:pt x="95" y="120"/>
                    <a:pt x="98" y="121"/>
                    <a:pt x="100" y="124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8" y="97"/>
                    <a:pt x="161" y="96"/>
                    <a:pt x="164" y="96"/>
                  </a:cubicBezTo>
                  <a:cubicBezTo>
                    <a:pt x="171" y="96"/>
                    <a:pt x="176" y="101"/>
                    <a:pt x="176" y="108"/>
                  </a:cubicBezTo>
                  <a:cubicBezTo>
                    <a:pt x="176" y="111"/>
                    <a:pt x="175" y="114"/>
                    <a:pt x="172" y="116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2" y="167"/>
                    <a:pt x="119" y="168"/>
                    <a:pt x="116" y="168"/>
                  </a:cubicBezTo>
                  <a:cubicBezTo>
                    <a:pt x="113" y="168"/>
                    <a:pt x="110" y="167"/>
                    <a:pt x="108" y="164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1" y="138"/>
                    <a:pt x="80" y="135"/>
                    <a:pt x="80" y="132"/>
                  </a:cubicBezTo>
                  <a:cubicBezTo>
                    <a:pt x="80" y="125"/>
                    <a:pt x="85" y="120"/>
                    <a:pt x="92" y="1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4032250" y="3095625"/>
              <a:ext cx="407988" cy="357188"/>
            </a:xfrm>
            <a:custGeom>
              <a:avLst/>
              <a:gdLst>
                <a:gd name="T0" fmla="*/ 388864 w 256"/>
                <a:gd name="T1" fmla="*/ 357188 h 224"/>
                <a:gd name="T2" fmla="*/ 19124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24 w 256"/>
                <a:gd name="T9" fmla="*/ 0 h 224"/>
                <a:gd name="T10" fmla="*/ 388864 w 256"/>
                <a:gd name="T11" fmla="*/ 0 h 224"/>
                <a:gd name="T12" fmla="*/ 407988 w 256"/>
                <a:gd name="T13" fmla="*/ 19135 h 224"/>
                <a:gd name="T14" fmla="*/ 407988 w 256"/>
                <a:gd name="T15" fmla="*/ 338053 h 224"/>
                <a:gd name="T16" fmla="*/ 388864 w 256"/>
                <a:gd name="T17" fmla="*/ 357188 h 224"/>
                <a:gd name="T18" fmla="*/ 38249 w 256"/>
                <a:gd name="T19" fmla="*/ 19135 h 224"/>
                <a:gd name="T20" fmla="*/ 19124 w 256"/>
                <a:gd name="T21" fmla="*/ 38270 h 224"/>
                <a:gd name="T22" fmla="*/ 38249 w 256"/>
                <a:gd name="T23" fmla="*/ 57405 h 224"/>
                <a:gd name="T24" fmla="*/ 57373 w 256"/>
                <a:gd name="T25" fmla="*/ 38270 h 224"/>
                <a:gd name="T26" fmla="*/ 38249 w 256"/>
                <a:gd name="T27" fmla="*/ 19135 h 224"/>
                <a:gd name="T28" fmla="*/ 95622 w 256"/>
                <a:gd name="T29" fmla="*/ 19135 h 224"/>
                <a:gd name="T30" fmla="*/ 76498 w 256"/>
                <a:gd name="T31" fmla="*/ 38270 h 224"/>
                <a:gd name="T32" fmla="*/ 95622 w 256"/>
                <a:gd name="T33" fmla="*/ 57405 h 224"/>
                <a:gd name="T34" fmla="*/ 114747 w 256"/>
                <a:gd name="T35" fmla="*/ 38270 h 224"/>
                <a:gd name="T36" fmla="*/ 95622 w 256"/>
                <a:gd name="T37" fmla="*/ 19135 h 224"/>
                <a:gd name="T38" fmla="*/ 152996 w 256"/>
                <a:gd name="T39" fmla="*/ 19135 h 224"/>
                <a:gd name="T40" fmla="*/ 133871 w 256"/>
                <a:gd name="T41" fmla="*/ 38270 h 224"/>
                <a:gd name="T42" fmla="*/ 152996 w 256"/>
                <a:gd name="T43" fmla="*/ 57405 h 224"/>
                <a:gd name="T44" fmla="*/ 172120 w 256"/>
                <a:gd name="T45" fmla="*/ 38270 h 224"/>
                <a:gd name="T46" fmla="*/ 152996 w 256"/>
                <a:gd name="T47" fmla="*/ 19135 h 224"/>
                <a:gd name="T48" fmla="*/ 388864 w 256"/>
                <a:gd name="T49" fmla="*/ 76540 h 224"/>
                <a:gd name="T50" fmla="*/ 369739 w 256"/>
                <a:gd name="T51" fmla="*/ 76540 h 224"/>
                <a:gd name="T52" fmla="*/ 38249 w 256"/>
                <a:gd name="T53" fmla="*/ 76540 h 224"/>
                <a:gd name="T54" fmla="*/ 19124 w 256"/>
                <a:gd name="T55" fmla="*/ 76540 h 224"/>
                <a:gd name="T56" fmla="*/ 19124 w 256"/>
                <a:gd name="T57" fmla="*/ 338053 h 224"/>
                <a:gd name="T58" fmla="*/ 388864 w 256"/>
                <a:gd name="T59" fmla="*/ 338053 h 224"/>
                <a:gd name="T60" fmla="*/ 388864 w 256"/>
                <a:gd name="T61" fmla="*/ 76540 h 224"/>
                <a:gd name="T62" fmla="*/ 140246 w 256"/>
                <a:gd name="T63" fmla="*/ 191351 h 224"/>
                <a:gd name="T64" fmla="*/ 184870 w 256"/>
                <a:gd name="T65" fmla="*/ 191351 h 224"/>
                <a:gd name="T66" fmla="*/ 223118 w 256"/>
                <a:gd name="T67" fmla="*/ 191351 h 224"/>
                <a:gd name="T68" fmla="*/ 267742 w 256"/>
                <a:gd name="T69" fmla="*/ 191351 h 224"/>
                <a:gd name="T70" fmla="*/ 286867 w 256"/>
                <a:gd name="T71" fmla="*/ 210486 h 224"/>
                <a:gd name="T72" fmla="*/ 267742 w 256"/>
                <a:gd name="T73" fmla="*/ 229621 h 224"/>
                <a:gd name="T74" fmla="*/ 165745 w 256"/>
                <a:gd name="T75" fmla="*/ 229621 h 224"/>
                <a:gd name="T76" fmla="*/ 140246 w 256"/>
                <a:gd name="T77" fmla="*/ 229621 h 224"/>
                <a:gd name="T78" fmla="*/ 121121 w 256"/>
                <a:gd name="T79" fmla="*/ 210486 h 224"/>
                <a:gd name="T80" fmla="*/ 140246 w 256"/>
                <a:gd name="T81" fmla="*/ 191351 h 2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244" y="212"/>
                    <a:pt x="244" y="212"/>
                    <a:pt x="244" y="212"/>
                  </a:cubicBezTo>
                  <a:lnTo>
                    <a:pt x="244" y="48"/>
                  </a:lnTo>
                  <a:close/>
                  <a:moveTo>
                    <a:pt x="88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75" y="120"/>
                    <a:pt x="180" y="125"/>
                    <a:pt x="180" y="132"/>
                  </a:cubicBezTo>
                  <a:cubicBezTo>
                    <a:pt x="180" y="139"/>
                    <a:pt x="175" y="144"/>
                    <a:pt x="168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1" y="144"/>
                    <a:pt x="76" y="139"/>
                    <a:pt x="76" y="132"/>
                  </a:cubicBezTo>
                  <a:cubicBezTo>
                    <a:pt x="76" y="125"/>
                    <a:pt x="81" y="120"/>
                    <a:pt x="88" y="1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3316288" y="3095625"/>
              <a:ext cx="409575" cy="357188"/>
            </a:xfrm>
            <a:custGeom>
              <a:avLst/>
              <a:gdLst>
                <a:gd name="T0" fmla="*/ 390376 w 256"/>
                <a:gd name="T1" fmla="*/ 357188 h 224"/>
                <a:gd name="T2" fmla="*/ 19199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99 w 256"/>
                <a:gd name="T9" fmla="*/ 0 h 224"/>
                <a:gd name="T10" fmla="*/ 390376 w 256"/>
                <a:gd name="T11" fmla="*/ 0 h 224"/>
                <a:gd name="T12" fmla="*/ 409575 w 256"/>
                <a:gd name="T13" fmla="*/ 19135 h 224"/>
                <a:gd name="T14" fmla="*/ 409575 w 256"/>
                <a:gd name="T15" fmla="*/ 338053 h 224"/>
                <a:gd name="T16" fmla="*/ 390376 w 256"/>
                <a:gd name="T17" fmla="*/ 357188 h 224"/>
                <a:gd name="T18" fmla="*/ 38398 w 256"/>
                <a:gd name="T19" fmla="*/ 19135 h 224"/>
                <a:gd name="T20" fmla="*/ 19199 w 256"/>
                <a:gd name="T21" fmla="*/ 38270 h 224"/>
                <a:gd name="T22" fmla="*/ 38398 w 256"/>
                <a:gd name="T23" fmla="*/ 57405 h 224"/>
                <a:gd name="T24" fmla="*/ 57596 w 256"/>
                <a:gd name="T25" fmla="*/ 38270 h 224"/>
                <a:gd name="T26" fmla="*/ 38398 w 256"/>
                <a:gd name="T27" fmla="*/ 19135 h 224"/>
                <a:gd name="T28" fmla="*/ 95994 w 256"/>
                <a:gd name="T29" fmla="*/ 19135 h 224"/>
                <a:gd name="T30" fmla="*/ 76795 w 256"/>
                <a:gd name="T31" fmla="*/ 38270 h 224"/>
                <a:gd name="T32" fmla="*/ 95994 w 256"/>
                <a:gd name="T33" fmla="*/ 57405 h 224"/>
                <a:gd name="T34" fmla="*/ 115193 w 256"/>
                <a:gd name="T35" fmla="*/ 38270 h 224"/>
                <a:gd name="T36" fmla="*/ 95994 w 256"/>
                <a:gd name="T37" fmla="*/ 19135 h 224"/>
                <a:gd name="T38" fmla="*/ 153591 w 256"/>
                <a:gd name="T39" fmla="*/ 19135 h 224"/>
                <a:gd name="T40" fmla="*/ 134392 w 256"/>
                <a:gd name="T41" fmla="*/ 38270 h 224"/>
                <a:gd name="T42" fmla="*/ 153591 w 256"/>
                <a:gd name="T43" fmla="*/ 57405 h 224"/>
                <a:gd name="T44" fmla="*/ 172789 w 256"/>
                <a:gd name="T45" fmla="*/ 38270 h 224"/>
                <a:gd name="T46" fmla="*/ 153591 w 256"/>
                <a:gd name="T47" fmla="*/ 19135 h 224"/>
                <a:gd name="T48" fmla="*/ 390376 w 256"/>
                <a:gd name="T49" fmla="*/ 76540 h 224"/>
                <a:gd name="T50" fmla="*/ 371177 w 256"/>
                <a:gd name="T51" fmla="*/ 76540 h 224"/>
                <a:gd name="T52" fmla="*/ 38398 w 256"/>
                <a:gd name="T53" fmla="*/ 76540 h 224"/>
                <a:gd name="T54" fmla="*/ 19199 w 256"/>
                <a:gd name="T55" fmla="*/ 76540 h 224"/>
                <a:gd name="T56" fmla="*/ 19199 w 256"/>
                <a:gd name="T57" fmla="*/ 338053 h 224"/>
                <a:gd name="T58" fmla="*/ 390376 w 256"/>
                <a:gd name="T59" fmla="*/ 338053 h 224"/>
                <a:gd name="T60" fmla="*/ 390376 w 256"/>
                <a:gd name="T61" fmla="*/ 76540 h 224"/>
                <a:gd name="T62" fmla="*/ 140791 w 256"/>
                <a:gd name="T63" fmla="*/ 191351 h 224"/>
                <a:gd name="T64" fmla="*/ 185589 w 256"/>
                <a:gd name="T65" fmla="*/ 191351 h 224"/>
                <a:gd name="T66" fmla="*/ 185589 w 256"/>
                <a:gd name="T67" fmla="*/ 146702 h 224"/>
                <a:gd name="T68" fmla="*/ 204788 w 256"/>
                <a:gd name="T69" fmla="*/ 127567 h 224"/>
                <a:gd name="T70" fmla="*/ 223986 w 256"/>
                <a:gd name="T71" fmla="*/ 146702 h 224"/>
                <a:gd name="T72" fmla="*/ 223986 w 256"/>
                <a:gd name="T73" fmla="*/ 191351 h 224"/>
                <a:gd name="T74" fmla="*/ 268784 w 256"/>
                <a:gd name="T75" fmla="*/ 191351 h 224"/>
                <a:gd name="T76" fmla="*/ 287982 w 256"/>
                <a:gd name="T77" fmla="*/ 210486 h 224"/>
                <a:gd name="T78" fmla="*/ 268784 w 256"/>
                <a:gd name="T79" fmla="*/ 229621 h 224"/>
                <a:gd name="T80" fmla="*/ 223986 w 256"/>
                <a:gd name="T81" fmla="*/ 229621 h 224"/>
                <a:gd name="T82" fmla="*/ 223986 w 256"/>
                <a:gd name="T83" fmla="*/ 274269 h 224"/>
                <a:gd name="T84" fmla="*/ 204788 w 256"/>
                <a:gd name="T85" fmla="*/ 293404 h 224"/>
                <a:gd name="T86" fmla="*/ 185589 w 256"/>
                <a:gd name="T87" fmla="*/ 274269 h 224"/>
                <a:gd name="T88" fmla="*/ 185589 w 256"/>
                <a:gd name="T89" fmla="*/ 229621 h 224"/>
                <a:gd name="T90" fmla="*/ 140791 w 256"/>
                <a:gd name="T91" fmla="*/ 229621 h 224"/>
                <a:gd name="T92" fmla="*/ 121593 w 256"/>
                <a:gd name="T93" fmla="*/ 210486 h 224"/>
                <a:gd name="T94" fmla="*/ 140791 w 256"/>
                <a:gd name="T95" fmla="*/ 191351 h 2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244" y="212"/>
                    <a:pt x="244" y="212"/>
                    <a:pt x="244" y="212"/>
                  </a:cubicBezTo>
                  <a:lnTo>
                    <a:pt x="244" y="48"/>
                  </a:lnTo>
                  <a:close/>
                  <a:moveTo>
                    <a:pt x="88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6" y="85"/>
                    <a:pt x="121" y="80"/>
                    <a:pt x="128" y="80"/>
                  </a:cubicBezTo>
                  <a:cubicBezTo>
                    <a:pt x="135" y="80"/>
                    <a:pt x="140" y="85"/>
                    <a:pt x="140" y="92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75" y="120"/>
                    <a:pt x="180" y="125"/>
                    <a:pt x="180" y="132"/>
                  </a:cubicBezTo>
                  <a:cubicBezTo>
                    <a:pt x="180" y="139"/>
                    <a:pt x="175" y="144"/>
                    <a:pt x="168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0" y="172"/>
                    <a:pt x="140" y="172"/>
                    <a:pt x="140" y="172"/>
                  </a:cubicBezTo>
                  <a:cubicBezTo>
                    <a:pt x="140" y="179"/>
                    <a:pt x="135" y="184"/>
                    <a:pt x="128" y="184"/>
                  </a:cubicBezTo>
                  <a:cubicBezTo>
                    <a:pt x="121" y="184"/>
                    <a:pt x="116" y="179"/>
                    <a:pt x="116" y="172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1" y="144"/>
                    <a:pt x="76" y="139"/>
                    <a:pt x="76" y="132"/>
                  </a:cubicBezTo>
                  <a:cubicBezTo>
                    <a:pt x="76" y="125"/>
                    <a:pt x="81" y="120"/>
                    <a:pt x="88" y="1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601913" y="3095625"/>
              <a:ext cx="407987" cy="357188"/>
            </a:xfrm>
            <a:custGeom>
              <a:avLst/>
              <a:gdLst>
                <a:gd name="T0" fmla="*/ 388863 w 256"/>
                <a:gd name="T1" fmla="*/ 357188 h 224"/>
                <a:gd name="T2" fmla="*/ 19124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24 w 256"/>
                <a:gd name="T9" fmla="*/ 0 h 224"/>
                <a:gd name="T10" fmla="*/ 388863 w 256"/>
                <a:gd name="T11" fmla="*/ 0 h 224"/>
                <a:gd name="T12" fmla="*/ 407987 w 256"/>
                <a:gd name="T13" fmla="*/ 19135 h 224"/>
                <a:gd name="T14" fmla="*/ 407987 w 256"/>
                <a:gd name="T15" fmla="*/ 338053 h 224"/>
                <a:gd name="T16" fmla="*/ 388863 w 256"/>
                <a:gd name="T17" fmla="*/ 357188 h 224"/>
                <a:gd name="T18" fmla="*/ 312365 w 256"/>
                <a:gd name="T19" fmla="*/ 338053 h 224"/>
                <a:gd name="T20" fmla="*/ 388863 w 256"/>
                <a:gd name="T21" fmla="*/ 338053 h 224"/>
                <a:gd name="T22" fmla="*/ 388863 w 256"/>
                <a:gd name="T23" fmla="*/ 172216 h 224"/>
                <a:gd name="T24" fmla="*/ 382488 w 256"/>
                <a:gd name="T25" fmla="*/ 172216 h 224"/>
                <a:gd name="T26" fmla="*/ 312365 w 256"/>
                <a:gd name="T27" fmla="*/ 172216 h 224"/>
                <a:gd name="T28" fmla="*/ 312365 w 256"/>
                <a:gd name="T29" fmla="*/ 338053 h 224"/>
                <a:gd name="T30" fmla="*/ 114746 w 256"/>
                <a:gd name="T31" fmla="*/ 338053 h 224"/>
                <a:gd name="T32" fmla="*/ 293241 w 256"/>
                <a:gd name="T33" fmla="*/ 338053 h 224"/>
                <a:gd name="T34" fmla="*/ 293241 w 256"/>
                <a:gd name="T35" fmla="*/ 172216 h 224"/>
                <a:gd name="T36" fmla="*/ 114746 w 256"/>
                <a:gd name="T37" fmla="*/ 172216 h 224"/>
                <a:gd name="T38" fmla="*/ 114746 w 256"/>
                <a:gd name="T39" fmla="*/ 338053 h 224"/>
                <a:gd name="T40" fmla="*/ 19124 w 256"/>
                <a:gd name="T41" fmla="*/ 338053 h 224"/>
                <a:gd name="T42" fmla="*/ 95622 w 256"/>
                <a:gd name="T43" fmla="*/ 338053 h 224"/>
                <a:gd name="T44" fmla="*/ 95622 w 256"/>
                <a:gd name="T45" fmla="*/ 172216 h 224"/>
                <a:gd name="T46" fmla="*/ 19124 w 256"/>
                <a:gd name="T47" fmla="*/ 172216 h 224"/>
                <a:gd name="T48" fmla="*/ 19124 w 256"/>
                <a:gd name="T49" fmla="*/ 338053 h 224"/>
                <a:gd name="T50" fmla="*/ 38249 w 256"/>
                <a:gd name="T51" fmla="*/ 19135 h 224"/>
                <a:gd name="T52" fmla="*/ 19124 w 256"/>
                <a:gd name="T53" fmla="*/ 38270 h 224"/>
                <a:gd name="T54" fmla="*/ 38249 w 256"/>
                <a:gd name="T55" fmla="*/ 57405 h 224"/>
                <a:gd name="T56" fmla="*/ 57373 w 256"/>
                <a:gd name="T57" fmla="*/ 38270 h 224"/>
                <a:gd name="T58" fmla="*/ 38249 w 256"/>
                <a:gd name="T59" fmla="*/ 19135 h 224"/>
                <a:gd name="T60" fmla="*/ 95622 w 256"/>
                <a:gd name="T61" fmla="*/ 19135 h 224"/>
                <a:gd name="T62" fmla="*/ 76498 w 256"/>
                <a:gd name="T63" fmla="*/ 38270 h 224"/>
                <a:gd name="T64" fmla="*/ 95622 w 256"/>
                <a:gd name="T65" fmla="*/ 57405 h 224"/>
                <a:gd name="T66" fmla="*/ 114746 w 256"/>
                <a:gd name="T67" fmla="*/ 38270 h 224"/>
                <a:gd name="T68" fmla="*/ 95622 w 256"/>
                <a:gd name="T69" fmla="*/ 19135 h 224"/>
                <a:gd name="T70" fmla="*/ 152995 w 256"/>
                <a:gd name="T71" fmla="*/ 19135 h 224"/>
                <a:gd name="T72" fmla="*/ 133871 w 256"/>
                <a:gd name="T73" fmla="*/ 38270 h 224"/>
                <a:gd name="T74" fmla="*/ 152995 w 256"/>
                <a:gd name="T75" fmla="*/ 57405 h 224"/>
                <a:gd name="T76" fmla="*/ 172120 w 256"/>
                <a:gd name="T77" fmla="*/ 38270 h 224"/>
                <a:gd name="T78" fmla="*/ 152995 w 256"/>
                <a:gd name="T79" fmla="*/ 19135 h 224"/>
                <a:gd name="T80" fmla="*/ 369738 w 256"/>
                <a:gd name="T81" fmla="*/ 76540 h 224"/>
                <a:gd name="T82" fmla="*/ 38249 w 256"/>
                <a:gd name="T83" fmla="*/ 76540 h 224"/>
                <a:gd name="T84" fmla="*/ 19124 w 256"/>
                <a:gd name="T85" fmla="*/ 76540 h 224"/>
                <a:gd name="T86" fmla="*/ 19124 w 256"/>
                <a:gd name="T87" fmla="*/ 153081 h 224"/>
                <a:gd name="T88" fmla="*/ 95622 w 256"/>
                <a:gd name="T89" fmla="*/ 153081 h 224"/>
                <a:gd name="T90" fmla="*/ 114746 w 256"/>
                <a:gd name="T91" fmla="*/ 153081 h 224"/>
                <a:gd name="T92" fmla="*/ 293241 w 256"/>
                <a:gd name="T93" fmla="*/ 153081 h 224"/>
                <a:gd name="T94" fmla="*/ 312365 w 256"/>
                <a:gd name="T95" fmla="*/ 153081 h 224"/>
                <a:gd name="T96" fmla="*/ 382488 w 256"/>
                <a:gd name="T97" fmla="*/ 153081 h 224"/>
                <a:gd name="T98" fmla="*/ 388863 w 256"/>
                <a:gd name="T99" fmla="*/ 153081 h 224"/>
                <a:gd name="T100" fmla="*/ 388863 w 256"/>
                <a:gd name="T101" fmla="*/ 76540 h 224"/>
                <a:gd name="T102" fmla="*/ 369738 w 256"/>
                <a:gd name="T103" fmla="*/ 76540 h 2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196" y="212"/>
                  </a:moveTo>
                  <a:cubicBezTo>
                    <a:pt x="244" y="212"/>
                    <a:pt x="244" y="212"/>
                    <a:pt x="244" y="212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196" y="108"/>
                    <a:pt x="196" y="108"/>
                    <a:pt x="196" y="108"/>
                  </a:cubicBezTo>
                  <a:lnTo>
                    <a:pt x="196" y="212"/>
                  </a:lnTo>
                  <a:close/>
                  <a:moveTo>
                    <a:pt x="72" y="212"/>
                  </a:moveTo>
                  <a:cubicBezTo>
                    <a:pt x="184" y="212"/>
                    <a:pt x="184" y="212"/>
                    <a:pt x="184" y="212"/>
                  </a:cubicBezTo>
                  <a:cubicBezTo>
                    <a:pt x="184" y="108"/>
                    <a:pt x="184" y="108"/>
                    <a:pt x="184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212"/>
                  </a:lnTo>
                  <a:close/>
                  <a:moveTo>
                    <a:pt x="12" y="212"/>
                  </a:moveTo>
                  <a:cubicBezTo>
                    <a:pt x="60" y="212"/>
                    <a:pt x="60" y="212"/>
                    <a:pt x="60" y="212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12" y="108"/>
                    <a:pt x="12" y="108"/>
                    <a:pt x="12" y="108"/>
                  </a:cubicBezTo>
                  <a:lnTo>
                    <a:pt x="12" y="212"/>
                  </a:lnTo>
                  <a:close/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32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48"/>
                    <a:pt x="244" y="48"/>
                    <a:pt x="244" y="48"/>
                  </a:cubicBezTo>
                  <a:lnTo>
                    <a:pt x="23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1885950" y="3095625"/>
              <a:ext cx="409575" cy="357188"/>
            </a:xfrm>
            <a:custGeom>
              <a:avLst/>
              <a:gdLst>
                <a:gd name="T0" fmla="*/ 390376 w 256"/>
                <a:gd name="T1" fmla="*/ 357188 h 224"/>
                <a:gd name="T2" fmla="*/ 19199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99 w 256"/>
                <a:gd name="T9" fmla="*/ 0 h 224"/>
                <a:gd name="T10" fmla="*/ 390376 w 256"/>
                <a:gd name="T11" fmla="*/ 0 h 224"/>
                <a:gd name="T12" fmla="*/ 409575 w 256"/>
                <a:gd name="T13" fmla="*/ 19135 h 224"/>
                <a:gd name="T14" fmla="*/ 409575 w 256"/>
                <a:gd name="T15" fmla="*/ 338053 h 224"/>
                <a:gd name="T16" fmla="*/ 390376 w 256"/>
                <a:gd name="T17" fmla="*/ 357188 h 224"/>
                <a:gd name="T18" fmla="*/ 313581 w 256"/>
                <a:gd name="T19" fmla="*/ 338053 h 224"/>
                <a:gd name="T20" fmla="*/ 390376 w 256"/>
                <a:gd name="T21" fmla="*/ 338053 h 224"/>
                <a:gd name="T22" fmla="*/ 390376 w 256"/>
                <a:gd name="T23" fmla="*/ 172216 h 224"/>
                <a:gd name="T24" fmla="*/ 380777 w 256"/>
                <a:gd name="T25" fmla="*/ 172216 h 224"/>
                <a:gd name="T26" fmla="*/ 313581 w 256"/>
                <a:gd name="T27" fmla="*/ 172216 h 224"/>
                <a:gd name="T28" fmla="*/ 313581 w 256"/>
                <a:gd name="T29" fmla="*/ 338053 h 224"/>
                <a:gd name="T30" fmla="*/ 19199 w 256"/>
                <a:gd name="T31" fmla="*/ 338053 h 224"/>
                <a:gd name="T32" fmla="*/ 294382 w 256"/>
                <a:gd name="T33" fmla="*/ 338053 h 224"/>
                <a:gd name="T34" fmla="*/ 294382 w 256"/>
                <a:gd name="T35" fmla="*/ 172216 h 224"/>
                <a:gd name="T36" fmla="*/ 19199 w 256"/>
                <a:gd name="T37" fmla="*/ 172216 h 224"/>
                <a:gd name="T38" fmla="*/ 19199 w 256"/>
                <a:gd name="T39" fmla="*/ 338053 h 224"/>
                <a:gd name="T40" fmla="*/ 38398 w 256"/>
                <a:gd name="T41" fmla="*/ 19135 h 224"/>
                <a:gd name="T42" fmla="*/ 19199 w 256"/>
                <a:gd name="T43" fmla="*/ 38270 h 224"/>
                <a:gd name="T44" fmla="*/ 38398 w 256"/>
                <a:gd name="T45" fmla="*/ 57405 h 224"/>
                <a:gd name="T46" fmla="*/ 57596 w 256"/>
                <a:gd name="T47" fmla="*/ 38270 h 224"/>
                <a:gd name="T48" fmla="*/ 38398 w 256"/>
                <a:gd name="T49" fmla="*/ 19135 h 224"/>
                <a:gd name="T50" fmla="*/ 95994 w 256"/>
                <a:gd name="T51" fmla="*/ 19135 h 224"/>
                <a:gd name="T52" fmla="*/ 76795 w 256"/>
                <a:gd name="T53" fmla="*/ 38270 h 224"/>
                <a:gd name="T54" fmla="*/ 95994 w 256"/>
                <a:gd name="T55" fmla="*/ 57405 h 224"/>
                <a:gd name="T56" fmla="*/ 115193 w 256"/>
                <a:gd name="T57" fmla="*/ 38270 h 224"/>
                <a:gd name="T58" fmla="*/ 95994 w 256"/>
                <a:gd name="T59" fmla="*/ 19135 h 224"/>
                <a:gd name="T60" fmla="*/ 153591 w 256"/>
                <a:gd name="T61" fmla="*/ 19135 h 224"/>
                <a:gd name="T62" fmla="*/ 134392 w 256"/>
                <a:gd name="T63" fmla="*/ 38270 h 224"/>
                <a:gd name="T64" fmla="*/ 153591 w 256"/>
                <a:gd name="T65" fmla="*/ 57405 h 224"/>
                <a:gd name="T66" fmla="*/ 172789 w 256"/>
                <a:gd name="T67" fmla="*/ 38270 h 224"/>
                <a:gd name="T68" fmla="*/ 153591 w 256"/>
                <a:gd name="T69" fmla="*/ 19135 h 224"/>
                <a:gd name="T70" fmla="*/ 371177 w 256"/>
                <a:gd name="T71" fmla="*/ 76540 h 224"/>
                <a:gd name="T72" fmla="*/ 38398 w 256"/>
                <a:gd name="T73" fmla="*/ 76540 h 224"/>
                <a:gd name="T74" fmla="*/ 19199 w 256"/>
                <a:gd name="T75" fmla="*/ 76540 h 224"/>
                <a:gd name="T76" fmla="*/ 19199 w 256"/>
                <a:gd name="T77" fmla="*/ 153081 h 224"/>
                <a:gd name="T78" fmla="*/ 294382 w 256"/>
                <a:gd name="T79" fmla="*/ 153081 h 224"/>
                <a:gd name="T80" fmla="*/ 313581 w 256"/>
                <a:gd name="T81" fmla="*/ 153081 h 224"/>
                <a:gd name="T82" fmla="*/ 380777 w 256"/>
                <a:gd name="T83" fmla="*/ 153081 h 224"/>
                <a:gd name="T84" fmla="*/ 390376 w 256"/>
                <a:gd name="T85" fmla="*/ 153081 h 224"/>
                <a:gd name="T86" fmla="*/ 390376 w 256"/>
                <a:gd name="T87" fmla="*/ 76540 h 224"/>
                <a:gd name="T88" fmla="*/ 371177 w 256"/>
                <a:gd name="T89" fmla="*/ 76540 h 2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196" y="212"/>
                  </a:moveTo>
                  <a:cubicBezTo>
                    <a:pt x="244" y="212"/>
                    <a:pt x="244" y="212"/>
                    <a:pt x="244" y="212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38" y="108"/>
                    <a:pt x="238" y="108"/>
                    <a:pt x="238" y="108"/>
                  </a:cubicBezTo>
                  <a:cubicBezTo>
                    <a:pt x="196" y="108"/>
                    <a:pt x="196" y="108"/>
                    <a:pt x="196" y="108"/>
                  </a:cubicBezTo>
                  <a:lnTo>
                    <a:pt x="196" y="212"/>
                  </a:lnTo>
                  <a:close/>
                  <a:moveTo>
                    <a:pt x="12" y="212"/>
                  </a:moveTo>
                  <a:cubicBezTo>
                    <a:pt x="184" y="212"/>
                    <a:pt x="184" y="212"/>
                    <a:pt x="184" y="212"/>
                  </a:cubicBezTo>
                  <a:cubicBezTo>
                    <a:pt x="184" y="108"/>
                    <a:pt x="184" y="108"/>
                    <a:pt x="184" y="108"/>
                  </a:cubicBezTo>
                  <a:cubicBezTo>
                    <a:pt x="12" y="108"/>
                    <a:pt x="12" y="108"/>
                    <a:pt x="12" y="108"/>
                  </a:cubicBezTo>
                  <a:lnTo>
                    <a:pt x="12" y="212"/>
                  </a:lnTo>
                  <a:close/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32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238" y="96"/>
                    <a:pt x="238" y="96"/>
                    <a:pt x="238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48"/>
                    <a:pt x="244" y="48"/>
                    <a:pt x="244" y="48"/>
                  </a:cubicBezTo>
                  <a:lnTo>
                    <a:pt x="23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1171575" y="3095625"/>
              <a:ext cx="407988" cy="357188"/>
            </a:xfrm>
            <a:custGeom>
              <a:avLst/>
              <a:gdLst>
                <a:gd name="T0" fmla="*/ 388864 w 256"/>
                <a:gd name="T1" fmla="*/ 357188 h 224"/>
                <a:gd name="T2" fmla="*/ 19124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24 w 256"/>
                <a:gd name="T9" fmla="*/ 0 h 224"/>
                <a:gd name="T10" fmla="*/ 388864 w 256"/>
                <a:gd name="T11" fmla="*/ 0 h 224"/>
                <a:gd name="T12" fmla="*/ 407988 w 256"/>
                <a:gd name="T13" fmla="*/ 19135 h 224"/>
                <a:gd name="T14" fmla="*/ 407988 w 256"/>
                <a:gd name="T15" fmla="*/ 338053 h 224"/>
                <a:gd name="T16" fmla="*/ 388864 w 256"/>
                <a:gd name="T17" fmla="*/ 357188 h 224"/>
                <a:gd name="T18" fmla="*/ 114747 w 256"/>
                <a:gd name="T19" fmla="*/ 338053 h 224"/>
                <a:gd name="T20" fmla="*/ 388864 w 256"/>
                <a:gd name="T21" fmla="*/ 338053 h 224"/>
                <a:gd name="T22" fmla="*/ 388864 w 256"/>
                <a:gd name="T23" fmla="*/ 172216 h 224"/>
                <a:gd name="T24" fmla="*/ 384082 w 256"/>
                <a:gd name="T25" fmla="*/ 172216 h 224"/>
                <a:gd name="T26" fmla="*/ 114747 w 256"/>
                <a:gd name="T27" fmla="*/ 172216 h 224"/>
                <a:gd name="T28" fmla="*/ 114747 w 256"/>
                <a:gd name="T29" fmla="*/ 338053 h 224"/>
                <a:gd name="T30" fmla="*/ 19124 w 256"/>
                <a:gd name="T31" fmla="*/ 338053 h 224"/>
                <a:gd name="T32" fmla="*/ 95622 w 256"/>
                <a:gd name="T33" fmla="*/ 338053 h 224"/>
                <a:gd name="T34" fmla="*/ 95622 w 256"/>
                <a:gd name="T35" fmla="*/ 172216 h 224"/>
                <a:gd name="T36" fmla="*/ 19124 w 256"/>
                <a:gd name="T37" fmla="*/ 172216 h 224"/>
                <a:gd name="T38" fmla="*/ 19124 w 256"/>
                <a:gd name="T39" fmla="*/ 338053 h 224"/>
                <a:gd name="T40" fmla="*/ 38249 w 256"/>
                <a:gd name="T41" fmla="*/ 19135 h 224"/>
                <a:gd name="T42" fmla="*/ 19124 w 256"/>
                <a:gd name="T43" fmla="*/ 38270 h 224"/>
                <a:gd name="T44" fmla="*/ 38249 w 256"/>
                <a:gd name="T45" fmla="*/ 57405 h 224"/>
                <a:gd name="T46" fmla="*/ 57373 w 256"/>
                <a:gd name="T47" fmla="*/ 38270 h 224"/>
                <a:gd name="T48" fmla="*/ 38249 w 256"/>
                <a:gd name="T49" fmla="*/ 19135 h 224"/>
                <a:gd name="T50" fmla="*/ 95622 w 256"/>
                <a:gd name="T51" fmla="*/ 19135 h 224"/>
                <a:gd name="T52" fmla="*/ 76498 w 256"/>
                <a:gd name="T53" fmla="*/ 38270 h 224"/>
                <a:gd name="T54" fmla="*/ 95622 w 256"/>
                <a:gd name="T55" fmla="*/ 57405 h 224"/>
                <a:gd name="T56" fmla="*/ 114747 w 256"/>
                <a:gd name="T57" fmla="*/ 38270 h 224"/>
                <a:gd name="T58" fmla="*/ 95622 w 256"/>
                <a:gd name="T59" fmla="*/ 19135 h 224"/>
                <a:gd name="T60" fmla="*/ 152996 w 256"/>
                <a:gd name="T61" fmla="*/ 19135 h 224"/>
                <a:gd name="T62" fmla="*/ 133871 w 256"/>
                <a:gd name="T63" fmla="*/ 38270 h 224"/>
                <a:gd name="T64" fmla="*/ 152996 w 256"/>
                <a:gd name="T65" fmla="*/ 57405 h 224"/>
                <a:gd name="T66" fmla="*/ 172120 w 256"/>
                <a:gd name="T67" fmla="*/ 38270 h 224"/>
                <a:gd name="T68" fmla="*/ 152996 w 256"/>
                <a:gd name="T69" fmla="*/ 19135 h 224"/>
                <a:gd name="T70" fmla="*/ 369739 w 256"/>
                <a:gd name="T71" fmla="*/ 76540 h 224"/>
                <a:gd name="T72" fmla="*/ 38249 w 256"/>
                <a:gd name="T73" fmla="*/ 76540 h 224"/>
                <a:gd name="T74" fmla="*/ 19124 w 256"/>
                <a:gd name="T75" fmla="*/ 76540 h 224"/>
                <a:gd name="T76" fmla="*/ 19124 w 256"/>
                <a:gd name="T77" fmla="*/ 153081 h 224"/>
                <a:gd name="T78" fmla="*/ 95622 w 256"/>
                <a:gd name="T79" fmla="*/ 153081 h 224"/>
                <a:gd name="T80" fmla="*/ 114747 w 256"/>
                <a:gd name="T81" fmla="*/ 153081 h 224"/>
                <a:gd name="T82" fmla="*/ 384082 w 256"/>
                <a:gd name="T83" fmla="*/ 153081 h 224"/>
                <a:gd name="T84" fmla="*/ 388864 w 256"/>
                <a:gd name="T85" fmla="*/ 153081 h 224"/>
                <a:gd name="T86" fmla="*/ 388864 w 256"/>
                <a:gd name="T87" fmla="*/ 76540 h 224"/>
                <a:gd name="T88" fmla="*/ 369739 w 256"/>
                <a:gd name="T89" fmla="*/ 76540 h 2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72" y="212"/>
                  </a:moveTo>
                  <a:cubicBezTo>
                    <a:pt x="244" y="212"/>
                    <a:pt x="244" y="212"/>
                    <a:pt x="244" y="212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1" y="108"/>
                    <a:pt x="241" y="108"/>
                    <a:pt x="241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212"/>
                  </a:lnTo>
                  <a:close/>
                  <a:moveTo>
                    <a:pt x="12" y="212"/>
                  </a:moveTo>
                  <a:cubicBezTo>
                    <a:pt x="60" y="212"/>
                    <a:pt x="60" y="212"/>
                    <a:pt x="60" y="212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12" y="108"/>
                    <a:pt x="12" y="108"/>
                    <a:pt x="12" y="108"/>
                  </a:cubicBezTo>
                  <a:lnTo>
                    <a:pt x="12" y="212"/>
                  </a:lnTo>
                  <a:close/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32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241" y="96"/>
                    <a:pt x="241" y="96"/>
                    <a:pt x="241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48"/>
                    <a:pt x="244" y="48"/>
                    <a:pt x="244" y="48"/>
                  </a:cubicBezTo>
                  <a:lnTo>
                    <a:pt x="23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455613" y="3095625"/>
              <a:ext cx="409575" cy="357188"/>
            </a:xfrm>
            <a:custGeom>
              <a:avLst/>
              <a:gdLst>
                <a:gd name="T0" fmla="*/ 390376 w 256"/>
                <a:gd name="T1" fmla="*/ 357188 h 224"/>
                <a:gd name="T2" fmla="*/ 19199 w 256"/>
                <a:gd name="T3" fmla="*/ 357188 h 224"/>
                <a:gd name="T4" fmla="*/ 0 w 256"/>
                <a:gd name="T5" fmla="*/ 338053 h 224"/>
                <a:gd name="T6" fmla="*/ 0 w 256"/>
                <a:gd name="T7" fmla="*/ 19135 h 224"/>
                <a:gd name="T8" fmla="*/ 19199 w 256"/>
                <a:gd name="T9" fmla="*/ 0 h 224"/>
                <a:gd name="T10" fmla="*/ 390376 w 256"/>
                <a:gd name="T11" fmla="*/ 0 h 224"/>
                <a:gd name="T12" fmla="*/ 409575 w 256"/>
                <a:gd name="T13" fmla="*/ 19135 h 224"/>
                <a:gd name="T14" fmla="*/ 409575 w 256"/>
                <a:gd name="T15" fmla="*/ 338053 h 224"/>
                <a:gd name="T16" fmla="*/ 390376 w 256"/>
                <a:gd name="T17" fmla="*/ 357188 h 224"/>
                <a:gd name="T18" fmla="*/ 38398 w 256"/>
                <a:gd name="T19" fmla="*/ 19135 h 224"/>
                <a:gd name="T20" fmla="*/ 19199 w 256"/>
                <a:gd name="T21" fmla="*/ 38270 h 224"/>
                <a:gd name="T22" fmla="*/ 38398 w 256"/>
                <a:gd name="T23" fmla="*/ 57405 h 224"/>
                <a:gd name="T24" fmla="*/ 57596 w 256"/>
                <a:gd name="T25" fmla="*/ 38270 h 224"/>
                <a:gd name="T26" fmla="*/ 38398 w 256"/>
                <a:gd name="T27" fmla="*/ 19135 h 224"/>
                <a:gd name="T28" fmla="*/ 95994 w 256"/>
                <a:gd name="T29" fmla="*/ 19135 h 224"/>
                <a:gd name="T30" fmla="*/ 76795 w 256"/>
                <a:gd name="T31" fmla="*/ 38270 h 224"/>
                <a:gd name="T32" fmla="*/ 95994 w 256"/>
                <a:gd name="T33" fmla="*/ 57405 h 224"/>
                <a:gd name="T34" fmla="*/ 115193 w 256"/>
                <a:gd name="T35" fmla="*/ 38270 h 224"/>
                <a:gd name="T36" fmla="*/ 95994 w 256"/>
                <a:gd name="T37" fmla="*/ 19135 h 224"/>
                <a:gd name="T38" fmla="*/ 153591 w 256"/>
                <a:gd name="T39" fmla="*/ 19135 h 224"/>
                <a:gd name="T40" fmla="*/ 134392 w 256"/>
                <a:gd name="T41" fmla="*/ 38270 h 224"/>
                <a:gd name="T42" fmla="*/ 153591 w 256"/>
                <a:gd name="T43" fmla="*/ 57405 h 224"/>
                <a:gd name="T44" fmla="*/ 172789 w 256"/>
                <a:gd name="T45" fmla="*/ 38270 h 224"/>
                <a:gd name="T46" fmla="*/ 153591 w 256"/>
                <a:gd name="T47" fmla="*/ 19135 h 224"/>
                <a:gd name="T48" fmla="*/ 390376 w 256"/>
                <a:gd name="T49" fmla="*/ 76540 h 224"/>
                <a:gd name="T50" fmla="*/ 371177 w 256"/>
                <a:gd name="T51" fmla="*/ 76540 h 224"/>
                <a:gd name="T52" fmla="*/ 38398 w 256"/>
                <a:gd name="T53" fmla="*/ 76540 h 224"/>
                <a:gd name="T54" fmla="*/ 19199 w 256"/>
                <a:gd name="T55" fmla="*/ 76540 h 224"/>
                <a:gd name="T56" fmla="*/ 19199 w 256"/>
                <a:gd name="T57" fmla="*/ 338053 h 224"/>
                <a:gd name="T58" fmla="*/ 390376 w 256"/>
                <a:gd name="T59" fmla="*/ 338053 h 224"/>
                <a:gd name="T60" fmla="*/ 390376 w 256"/>
                <a:gd name="T61" fmla="*/ 7654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24">
                  <a:moveTo>
                    <a:pt x="244" y="224"/>
                  </a:moveTo>
                  <a:cubicBezTo>
                    <a:pt x="12" y="224"/>
                    <a:pt x="12" y="224"/>
                    <a:pt x="12" y="224"/>
                  </a:cubicBezTo>
                  <a:cubicBezTo>
                    <a:pt x="5" y="224"/>
                    <a:pt x="0" y="219"/>
                    <a:pt x="0" y="2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6" y="219"/>
                    <a:pt x="251" y="224"/>
                    <a:pt x="244" y="224"/>
                  </a:cubicBezTo>
                  <a:moveTo>
                    <a:pt x="24" y="12"/>
                  </a:moveTo>
                  <a:cubicBezTo>
                    <a:pt x="17" y="12"/>
                    <a:pt x="12" y="17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7"/>
                    <a:pt x="31" y="12"/>
                    <a:pt x="24" y="12"/>
                  </a:cubicBezTo>
                  <a:moveTo>
                    <a:pt x="60" y="12"/>
                  </a:moveTo>
                  <a:cubicBezTo>
                    <a:pt x="53" y="12"/>
                    <a:pt x="48" y="17"/>
                    <a:pt x="48" y="24"/>
                  </a:cubicBezTo>
                  <a:cubicBezTo>
                    <a:pt x="48" y="31"/>
                    <a:pt x="53" y="36"/>
                    <a:pt x="60" y="36"/>
                  </a:cubicBezTo>
                  <a:cubicBezTo>
                    <a:pt x="67" y="36"/>
                    <a:pt x="72" y="31"/>
                    <a:pt x="72" y="24"/>
                  </a:cubicBezTo>
                  <a:cubicBezTo>
                    <a:pt x="72" y="17"/>
                    <a:pt x="67" y="12"/>
                    <a:pt x="60" y="12"/>
                  </a:cubicBezTo>
                  <a:moveTo>
                    <a:pt x="96" y="12"/>
                  </a:moveTo>
                  <a:cubicBezTo>
                    <a:pt x="89" y="12"/>
                    <a:pt x="84" y="17"/>
                    <a:pt x="84" y="24"/>
                  </a:cubicBezTo>
                  <a:cubicBezTo>
                    <a:pt x="84" y="31"/>
                    <a:pt x="89" y="36"/>
                    <a:pt x="96" y="36"/>
                  </a:cubicBezTo>
                  <a:cubicBezTo>
                    <a:pt x="103" y="36"/>
                    <a:pt x="108" y="31"/>
                    <a:pt x="108" y="24"/>
                  </a:cubicBezTo>
                  <a:cubicBezTo>
                    <a:pt x="108" y="17"/>
                    <a:pt x="103" y="12"/>
                    <a:pt x="96" y="12"/>
                  </a:cubicBezTo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244" y="212"/>
                    <a:pt x="244" y="212"/>
                    <a:pt x="244" y="212"/>
                  </a:cubicBezTo>
                  <a:lnTo>
                    <a:pt x="244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8316913" y="2495550"/>
              <a:ext cx="422275" cy="127000"/>
            </a:xfrm>
            <a:custGeom>
              <a:avLst/>
              <a:gdLst>
                <a:gd name="T0" fmla="*/ 414277 w 264"/>
                <a:gd name="T1" fmla="*/ 30163 h 80"/>
                <a:gd name="T2" fmla="*/ 369491 w 264"/>
                <a:gd name="T3" fmla="*/ 55563 h 80"/>
                <a:gd name="T4" fmla="*/ 268720 w 264"/>
                <a:gd name="T5" fmla="*/ 0 h 80"/>
                <a:gd name="T6" fmla="*/ 211138 w 264"/>
                <a:gd name="T7" fmla="*/ 31750 h 80"/>
                <a:gd name="T8" fmla="*/ 153555 w 264"/>
                <a:gd name="T9" fmla="*/ 0 h 80"/>
                <a:gd name="T10" fmla="*/ 52784 w 264"/>
                <a:gd name="T11" fmla="*/ 55563 h 80"/>
                <a:gd name="T12" fmla="*/ 7998 w 264"/>
                <a:gd name="T13" fmla="*/ 30163 h 80"/>
                <a:gd name="T14" fmla="*/ 111967 w 264"/>
                <a:gd name="T15" fmla="*/ 127000 h 80"/>
                <a:gd name="T16" fmla="*/ 211138 w 264"/>
                <a:gd name="T17" fmla="*/ 80963 h 80"/>
                <a:gd name="T18" fmla="*/ 310308 w 264"/>
                <a:gd name="T19" fmla="*/ 127000 h 80"/>
                <a:gd name="T20" fmla="*/ 414277 w 264"/>
                <a:gd name="T21" fmla="*/ 30163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4" h="80">
                  <a:moveTo>
                    <a:pt x="259" y="19"/>
                  </a:moveTo>
                  <a:cubicBezTo>
                    <a:pt x="255" y="18"/>
                    <a:pt x="248" y="35"/>
                    <a:pt x="231" y="35"/>
                  </a:cubicBezTo>
                  <a:cubicBezTo>
                    <a:pt x="210" y="35"/>
                    <a:pt x="201" y="0"/>
                    <a:pt x="168" y="0"/>
                  </a:cubicBezTo>
                  <a:cubicBezTo>
                    <a:pt x="142" y="0"/>
                    <a:pt x="134" y="20"/>
                    <a:pt x="132" y="20"/>
                  </a:cubicBezTo>
                  <a:cubicBezTo>
                    <a:pt x="130" y="20"/>
                    <a:pt x="122" y="0"/>
                    <a:pt x="96" y="0"/>
                  </a:cubicBezTo>
                  <a:cubicBezTo>
                    <a:pt x="63" y="0"/>
                    <a:pt x="54" y="35"/>
                    <a:pt x="33" y="35"/>
                  </a:cubicBezTo>
                  <a:cubicBezTo>
                    <a:pt x="16" y="35"/>
                    <a:pt x="9" y="18"/>
                    <a:pt x="5" y="19"/>
                  </a:cubicBezTo>
                  <a:cubicBezTo>
                    <a:pt x="0" y="20"/>
                    <a:pt x="13" y="80"/>
                    <a:pt x="70" y="80"/>
                  </a:cubicBezTo>
                  <a:cubicBezTo>
                    <a:pt x="107" y="80"/>
                    <a:pt x="129" y="51"/>
                    <a:pt x="132" y="51"/>
                  </a:cubicBezTo>
                  <a:cubicBezTo>
                    <a:pt x="135" y="51"/>
                    <a:pt x="157" y="80"/>
                    <a:pt x="194" y="80"/>
                  </a:cubicBezTo>
                  <a:cubicBezTo>
                    <a:pt x="251" y="80"/>
                    <a:pt x="264" y="20"/>
                    <a:pt x="259" y="19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7608888" y="2438400"/>
              <a:ext cx="407987" cy="241300"/>
            </a:xfrm>
            <a:custGeom>
              <a:avLst/>
              <a:gdLst>
                <a:gd name="T0" fmla="*/ 388863 w 256"/>
                <a:gd name="T1" fmla="*/ 139700 h 152"/>
                <a:gd name="T2" fmla="*/ 133871 w 256"/>
                <a:gd name="T3" fmla="*/ 139700 h 152"/>
                <a:gd name="T4" fmla="*/ 114746 w 256"/>
                <a:gd name="T5" fmla="*/ 120650 h 152"/>
                <a:gd name="T6" fmla="*/ 133871 w 256"/>
                <a:gd name="T7" fmla="*/ 101600 h 152"/>
                <a:gd name="T8" fmla="*/ 133871 w 256"/>
                <a:gd name="T9" fmla="*/ 101600 h 152"/>
                <a:gd name="T10" fmla="*/ 388863 w 256"/>
                <a:gd name="T11" fmla="*/ 101600 h 152"/>
                <a:gd name="T12" fmla="*/ 407987 w 256"/>
                <a:gd name="T13" fmla="*/ 120650 h 152"/>
                <a:gd name="T14" fmla="*/ 388863 w 256"/>
                <a:gd name="T15" fmla="*/ 139700 h 152"/>
                <a:gd name="T16" fmla="*/ 388863 w 256"/>
                <a:gd name="T17" fmla="*/ 38100 h 152"/>
                <a:gd name="T18" fmla="*/ 133871 w 256"/>
                <a:gd name="T19" fmla="*/ 38100 h 152"/>
                <a:gd name="T20" fmla="*/ 114746 w 256"/>
                <a:gd name="T21" fmla="*/ 19050 h 152"/>
                <a:gd name="T22" fmla="*/ 133871 w 256"/>
                <a:gd name="T23" fmla="*/ 0 h 152"/>
                <a:gd name="T24" fmla="*/ 133871 w 256"/>
                <a:gd name="T25" fmla="*/ 0 h 152"/>
                <a:gd name="T26" fmla="*/ 388863 w 256"/>
                <a:gd name="T27" fmla="*/ 0 h 152"/>
                <a:gd name="T28" fmla="*/ 407987 w 256"/>
                <a:gd name="T29" fmla="*/ 19050 h 152"/>
                <a:gd name="T30" fmla="*/ 388863 w 256"/>
                <a:gd name="T31" fmla="*/ 38100 h 152"/>
                <a:gd name="T32" fmla="*/ 57373 w 256"/>
                <a:gd name="T33" fmla="*/ 241300 h 152"/>
                <a:gd name="T34" fmla="*/ 57373 w 256"/>
                <a:gd name="T35" fmla="*/ 241300 h 152"/>
                <a:gd name="T36" fmla="*/ 19124 w 256"/>
                <a:gd name="T37" fmla="*/ 241300 h 152"/>
                <a:gd name="T38" fmla="*/ 0 w 256"/>
                <a:gd name="T39" fmla="*/ 222250 h 152"/>
                <a:gd name="T40" fmla="*/ 19124 w 256"/>
                <a:gd name="T41" fmla="*/ 203200 h 152"/>
                <a:gd name="T42" fmla="*/ 57373 w 256"/>
                <a:gd name="T43" fmla="*/ 203200 h 152"/>
                <a:gd name="T44" fmla="*/ 57373 w 256"/>
                <a:gd name="T45" fmla="*/ 203200 h 152"/>
                <a:gd name="T46" fmla="*/ 76498 w 256"/>
                <a:gd name="T47" fmla="*/ 222250 h 152"/>
                <a:gd name="T48" fmla="*/ 57373 w 256"/>
                <a:gd name="T49" fmla="*/ 241300 h 152"/>
                <a:gd name="T50" fmla="*/ 57373 w 256"/>
                <a:gd name="T51" fmla="*/ 139700 h 152"/>
                <a:gd name="T52" fmla="*/ 57373 w 256"/>
                <a:gd name="T53" fmla="*/ 139700 h 152"/>
                <a:gd name="T54" fmla="*/ 19124 w 256"/>
                <a:gd name="T55" fmla="*/ 139700 h 152"/>
                <a:gd name="T56" fmla="*/ 0 w 256"/>
                <a:gd name="T57" fmla="*/ 120650 h 152"/>
                <a:gd name="T58" fmla="*/ 19124 w 256"/>
                <a:gd name="T59" fmla="*/ 101600 h 152"/>
                <a:gd name="T60" fmla="*/ 57373 w 256"/>
                <a:gd name="T61" fmla="*/ 101600 h 152"/>
                <a:gd name="T62" fmla="*/ 57373 w 256"/>
                <a:gd name="T63" fmla="*/ 101600 h 152"/>
                <a:gd name="T64" fmla="*/ 76498 w 256"/>
                <a:gd name="T65" fmla="*/ 120650 h 152"/>
                <a:gd name="T66" fmla="*/ 57373 w 256"/>
                <a:gd name="T67" fmla="*/ 139700 h 152"/>
                <a:gd name="T68" fmla="*/ 57373 w 256"/>
                <a:gd name="T69" fmla="*/ 38100 h 152"/>
                <a:gd name="T70" fmla="*/ 57373 w 256"/>
                <a:gd name="T71" fmla="*/ 38100 h 152"/>
                <a:gd name="T72" fmla="*/ 19124 w 256"/>
                <a:gd name="T73" fmla="*/ 38100 h 152"/>
                <a:gd name="T74" fmla="*/ 0 w 256"/>
                <a:gd name="T75" fmla="*/ 19050 h 152"/>
                <a:gd name="T76" fmla="*/ 19124 w 256"/>
                <a:gd name="T77" fmla="*/ 0 h 152"/>
                <a:gd name="T78" fmla="*/ 57373 w 256"/>
                <a:gd name="T79" fmla="*/ 0 h 152"/>
                <a:gd name="T80" fmla="*/ 57373 w 256"/>
                <a:gd name="T81" fmla="*/ 0 h 152"/>
                <a:gd name="T82" fmla="*/ 76498 w 256"/>
                <a:gd name="T83" fmla="*/ 19050 h 152"/>
                <a:gd name="T84" fmla="*/ 57373 w 256"/>
                <a:gd name="T85" fmla="*/ 38100 h 152"/>
                <a:gd name="T86" fmla="*/ 133871 w 256"/>
                <a:gd name="T87" fmla="*/ 241300 h 152"/>
                <a:gd name="T88" fmla="*/ 114746 w 256"/>
                <a:gd name="T89" fmla="*/ 222250 h 152"/>
                <a:gd name="T90" fmla="*/ 133871 w 256"/>
                <a:gd name="T91" fmla="*/ 203200 h 152"/>
                <a:gd name="T92" fmla="*/ 133871 w 256"/>
                <a:gd name="T93" fmla="*/ 203200 h 152"/>
                <a:gd name="T94" fmla="*/ 388863 w 256"/>
                <a:gd name="T95" fmla="*/ 203200 h 152"/>
                <a:gd name="T96" fmla="*/ 407987 w 256"/>
                <a:gd name="T97" fmla="*/ 222250 h 152"/>
                <a:gd name="T98" fmla="*/ 388863 w 256"/>
                <a:gd name="T99" fmla="*/ 241300 h 152"/>
                <a:gd name="T100" fmla="*/ 133871 w 256"/>
                <a:gd name="T101" fmla="*/ 241300 h 1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56" h="152">
                  <a:moveTo>
                    <a:pt x="244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77" y="88"/>
                    <a:pt x="72" y="83"/>
                    <a:pt x="72" y="76"/>
                  </a:cubicBezTo>
                  <a:cubicBezTo>
                    <a:pt x="72" y="69"/>
                    <a:pt x="77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moveTo>
                    <a:pt x="244" y="24"/>
                  </a:moveTo>
                  <a:cubicBezTo>
                    <a:pt x="84" y="24"/>
                    <a:pt x="84" y="24"/>
                    <a:pt x="84" y="24"/>
                  </a:cubicBezTo>
                  <a:cubicBezTo>
                    <a:pt x="77" y="24"/>
                    <a:pt x="72" y="19"/>
                    <a:pt x="72" y="12"/>
                  </a:cubicBezTo>
                  <a:cubicBezTo>
                    <a:pt x="72" y="5"/>
                    <a:pt x="77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36" y="152"/>
                  </a:moveTo>
                  <a:cubicBezTo>
                    <a:pt x="36" y="152"/>
                    <a:pt x="36" y="152"/>
                    <a:pt x="36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43" y="128"/>
                    <a:pt x="48" y="133"/>
                    <a:pt x="48" y="140"/>
                  </a:cubicBezTo>
                  <a:cubicBezTo>
                    <a:pt x="48" y="147"/>
                    <a:pt x="43" y="152"/>
                    <a:pt x="36" y="152"/>
                  </a:cubicBezTo>
                  <a:moveTo>
                    <a:pt x="36" y="88"/>
                  </a:moveTo>
                  <a:cubicBezTo>
                    <a:pt x="36" y="88"/>
                    <a:pt x="36" y="88"/>
                    <a:pt x="36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3" y="64"/>
                    <a:pt x="48" y="69"/>
                    <a:pt x="48" y="76"/>
                  </a:cubicBezTo>
                  <a:cubicBezTo>
                    <a:pt x="48" y="83"/>
                    <a:pt x="43" y="88"/>
                    <a:pt x="36" y="88"/>
                  </a:cubicBezTo>
                  <a:moveTo>
                    <a:pt x="36" y="24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3" y="0"/>
                    <a:pt x="48" y="5"/>
                    <a:pt x="48" y="12"/>
                  </a:cubicBezTo>
                  <a:cubicBezTo>
                    <a:pt x="48" y="19"/>
                    <a:pt x="43" y="24"/>
                    <a:pt x="36" y="24"/>
                  </a:cubicBezTo>
                  <a:moveTo>
                    <a:pt x="84" y="152"/>
                  </a:moveTo>
                  <a:cubicBezTo>
                    <a:pt x="77" y="152"/>
                    <a:pt x="72" y="147"/>
                    <a:pt x="72" y="140"/>
                  </a:cubicBezTo>
                  <a:cubicBezTo>
                    <a:pt x="72" y="133"/>
                    <a:pt x="77" y="128"/>
                    <a:pt x="84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lnTo>
                    <a:pt x="84" y="1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6892925" y="2438400"/>
              <a:ext cx="409575" cy="241300"/>
            </a:xfrm>
            <a:custGeom>
              <a:avLst/>
              <a:gdLst>
                <a:gd name="T0" fmla="*/ 390376 w 256"/>
                <a:gd name="T1" fmla="*/ 139700 h 152"/>
                <a:gd name="T2" fmla="*/ 19199 w 256"/>
                <a:gd name="T3" fmla="*/ 139700 h 152"/>
                <a:gd name="T4" fmla="*/ 0 w 256"/>
                <a:gd name="T5" fmla="*/ 120650 h 152"/>
                <a:gd name="T6" fmla="*/ 19199 w 256"/>
                <a:gd name="T7" fmla="*/ 101600 h 152"/>
                <a:gd name="T8" fmla="*/ 390376 w 256"/>
                <a:gd name="T9" fmla="*/ 101600 h 152"/>
                <a:gd name="T10" fmla="*/ 409575 w 256"/>
                <a:gd name="T11" fmla="*/ 120650 h 152"/>
                <a:gd name="T12" fmla="*/ 390376 w 256"/>
                <a:gd name="T13" fmla="*/ 139700 h 152"/>
                <a:gd name="T14" fmla="*/ 390376 w 256"/>
                <a:gd name="T15" fmla="*/ 38100 h 152"/>
                <a:gd name="T16" fmla="*/ 19199 w 256"/>
                <a:gd name="T17" fmla="*/ 38100 h 152"/>
                <a:gd name="T18" fmla="*/ 0 w 256"/>
                <a:gd name="T19" fmla="*/ 19050 h 152"/>
                <a:gd name="T20" fmla="*/ 19199 w 256"/>
                <a:gd name="T21" fmla="*/ 0 h 152"/>
                <a:gd name="T22" fmla="*/ 390376 w 256"/>
                <a:gd name="T23" fmla="*/ 0 h 152"/>
                <a:gd name="T24" fmla="*/ 409575 w 256"/>
                <a:gd name="T25" fmla="*/ 19050 h 152"/>
                <a:gd name="T26" fmla="*/ 390376 w 256"/>
                <a:gd name="T27" fmla="*/ 38100 h 152"/>
                <a:gd name="T28" fmla="*/ 19199 w 256"/>
                <a:gd name="T29" fmla="*/ 203200 h 152"/>
                <a:gd name="T30" fmla="*/ 390376 w 256"/>
                <a:gd name="T31" fmla="*/ 203200 h 152"/>
                <a:gd name="T32" fmla="*/ 409575 w 256"/>
                <a:gd name="T33" fmla="*/ 222250 h 152"/>
                <a:gd name="T34" fmla="*/ 390376 w 256"/>
                <a:gd name="T35" fmla="*/ 241300 h 152"/>
                <a:gd name="T36" fmla="*/ 19199 w 256"/>
                <a:gd name="T37" fmla="*/ 241300 h 152"/>
                <a:gd name="T38" fmla="*/ 0 w 256"/>
                <a:gd name="T39" fmla="*/ 222250 h 152"/>
                <a:gd name="T40" fmla="*/ 19199 w 256"/>
                <a:gd name="T41" fmla="*/ 20320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" h="152">
                  <a:moveTo>
                    <a:pt x="24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6223000" y="2520950"/>
              <a:ext cx="319088" cy="76200"/>
            </a:xfrm>
            <a:custGeom>
              <a:avLst/>
              <a:gdLst>
                <a:gd name="T0" fmla="*/ 280797 w 200"/>
                <a:gd name="T1" fmla="*/ 76200 h 48"/>
                <a:gd name="T2" fmla="*/ 242507 w 200"/>
                <a:gd name="T3" fmla="*/ 38100 h 48"/>
                <a:gd name="T4" fmla="*/ 280797 w 200"/>
                <a:gd name="T5" fmla="*/ 0 h 48"/>
                <a:gd name="T6" fmla="*/ 319088 w 200"/>
                <a:gd name="T7" fmla="*/ 38100 h 48"/>
                <a:gd name="T8" fmla="*/ 280797 w 200"/>
                <a:gd name="T9" fmla="*/ 76200 h 48"/>
                <a:gd name="T10" fmla="*/ 159544 w 200"/>
                <a:gd name="T11" fmla="*/ 76200 h 48"/>
                <a:gd name="T12" fmla="*/ 121253 w 200"/>
                <a:gd name="T13" fmla="*/ 38100 h 48"/>
                <a:gd name="T14" fmla="*/ 159544 w 200"/>
                <a:gd name="T15" fmla="*/ 0 h 48"/>
                <a:gd name="T16" fmla="*/ 197835 w 200"/>
                <a:gd name="T17" fmla="*/ 38100 h 48"/>
                <a:gd name="T18" fmla="*/ 159544 w 200"/>
                <a:gd name="T19" fmla="*/ 76200 h 48"/>
                <a:gd name="T20" fmla="*/ 38291 w 200"/>
                <a:gd name="T21" fmla="*/ 76200 h 48"/>
                <a:gd name="T22" fmla="*/ 0 w 200"/>
                <a:gd name="T23" fmla="*/ 38100 h 48"/>
                <a:gd name="T24" fmla="*/ 38291 w 200"/>
                <a:gd name="T25" fmla="*/ 0 h 48"/>
                <a:gd name="T26" fmla="*/ 76581 w 200"/>
                <a:gd name="T27" fmla="*/ 38100 h 48"/>
                <a:gd name="T28" fmla="*/ 38291 w 200"/>
                <a:gd name="T29" fmla="*/ 7620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" h="48">
                  <a:moveTo>
                    <a:pt x="176" y="48"/>
                  </a:moveTo>
                  <a:cubicBezTo>
                    <a:pt x="163" y="48"/>
                    <a:pt x="152" y="37"/>
                    <a:pt x="152" y="24"/>
                  </a:cubicBezTo>
                  <a:cubicBezTo>
                    <a:pt x="152" y="11"/>
                    <a:pt x="163" y="0"/>
                    <a:pt x="176" y="0"/>
                  </a:cubicBezTo>
                  <a:cubicBezTo>
                    <a:pt x="189" y="0"/>
                    <a:pt x="200" y="11"/>
                    <a:pt x="200" y="24"/>
                  </a:cubicBezTo>
                  <a:cubicBezTo>
                    <a:pt x="200" y="37"/>
                    <a:pt x="189" y="48"/>
                    <a:pt x="176" y="48"/>
                  </a:cubicBezTo>
                  <a:moveTo>
                    <a:pt x="100" y="48"/>
                  </a:moveTo>
                  <a:cubicBezTo>
                    <a:pt x="87" y="48"/>
                    <a:pt x="76" y="37"/>
                    <a:pt x="76" y="24"/>
                  </a:cubicBezTo>
                  <a:cubicBezTo>
                    <a:pt x="76" y="11"/>
                    <a:pt x="87" y="0"/>
                    <a:pt x="100" y="0"/>
                  </a:cubicBezTo>
                  <a:cubicBezTo>
                    <a:pt x="113" y="0"/>
                    <a:pt x="124" y="11"/>
                    <a:pt x="124" y="24"/>
                  </a:cubicBezTo>
                  <a:cubicBezTo>
                    <a:pt x="124" y="37"/>
                    <a:pt x="113" y="48"/>
                    <a:pt x="100" y="48"/>
                  </a:cubicBezTo>
                  <a:moveTo>
                    <a:pt x="24" y="48"/>
                  </a:move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5591175" y="2424113"/>
              <a:ext cx="152400" cy="269875"/>
            </a:xfrm>
            <a:custGeom>
              <a:avLst/>
              <a:gdLst>
                <a:gd name="T0" fmla="*/ 6350 w 96"/>
                <a:gd name="T1" fmla="*/ 33734 h 168"/>
                <a:gd name="T2" fmla="*/ 106363 w 96"/>
                <a:gd name="T3" fmla="*/ 134938 h 168"/>
                <a:gd name="T4" fmla="*/ 4763 w 96"/>
                <a:gd name="T5" fmla="*/ 237747 h 168"/>
                <a:gd name="T6" fmla="*/ 4763 w 96"/>
                <a:gd name="T7" fmla="*/ 237747 h 168"/>
                <a:gd name="T8" fmla="*/ 0 w 96"/>
                <a:gd name="T9" fmla="*/ 250598 h 168"/>
                <a:gd name="T10" fmla="*/ 19050 w 96"/>
                <a:gd name="T11" fmla="*/ 269875 h 168"/>
                <a:gd name="T12" fmla="*/ 31750 w 96"/>
                <a:gd name="T13" fmla="*/ 265056 h 168"/>
                <a:gd name="T14" fmla="*/ 31750 w 96"/>
                <a:gd name="T15" fmla="*/ 265056 h 168"/>
                <a:gd name="T16" fmla="*/ 146050 w 96"/>
                <a:gd name="T17" fmla="*/ 149395 h 168"/>
                <a:gd name="T18" fmla="*/ 146050 w 96"/>
                <a:gd name="T19" fmla="*/ 149395 h 168"/>
                <a:gd name="T20" fmla="*/ 152400 w 96"/>
                <a:gd name="T21" fmla="*/ 134938 h 168"/>
                <a:gd name="T22" fmla="*/ 152400 w 96"/>
                <a:gd name="T23" fmla="*/ 134938 h 168"/>
                <a:gd name="T24" fmla="*/ 152400 w 96"/>
                <a:gd name="T25" fmla="*/ 134938 h 168"/>
                <a:gd name="T26" fmla="*/ 146050 w 96"/>
                <a:gd name="T27" fmla="*/ 120480 h 168"/>
                <a:gd name="T28" fmla="*/ 146050 w 96"/>
                <a:gd name="T29" fmla="*/ 120480 h 168"/>
                <a:gd name="T30" fmla="*/ 31750 w 96"/>
                <a:gd name="T31" fmla="*/ 4819 h 168"/>
                <a:gd name="T32" fmla="*/ 31750 w 96"/>
                <a:gd name="T33" fmla="*/ 4819 h 168"/>
                <a:gd name="T34" fmla="*/ 19050 w 96"/>
                <a:gd name="T35" fmla="*/ 0 h 168"/>
                <a:gd name="T36" fmla="*/ 0 w 96"/>
                <a:gd name="T37" fmla="*/ 19277 h 168"/>
                <a:gd name="T38" fmla="*/ 6350 w 96"/>
                <a:gd name="T39" fmla="*/ 33734 h 1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6" h="168">
                  <a:moveTo>
                    <a:pt x="4" y="21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1" y="150"/>
                    <a:pt x="0" y="153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5" y="168"/>
                    <a:pt x="18" y="167"/>
                    <a:pt x="20" y="165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5" y="90"/>
                    <a:pt x="96" y="87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1"/>
                    <a:pt x="95" y="77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4875213" y="2424113"/>
              <a:ext cx="153987" cy="269875"/>
            </a:xfrm>
            <a:custGeom>
              <a:avLst/>
              <a:gdLst>
                <a:gd name="T0" fmla="*/ 147571 w 96"/>
                <a:gd name="T1" fmla="*/ 33734 h 168"/>
                <a:gd name="T2" fmla="*/ 46517 w 96"/>
                <a:gd name="T3" fmla="*/ 134938 h 168"/>
                <a:gd name="T4" fmla="*/ 149175 w 96"/>
                <a:gd name="T5" fmla="*/ 237747 h 168"/>
                <a:gd name="T6" fmla="*/ 149175 w 96"/>
                <a:gd name="T7" fmla="*/ 237747 h 168"/>
                <a:gd name="T8" fmla="*/ 153987 w 96"/>
                <a:gd name="T9" fmla="*/ 250598 h 168"/>
                <a:gd name="T10" fmla="*/ 134739 w 96"/>
                <a:gd name="T11" fmla="*/ 269875 h 168"/>
                <a:gd name="T12" fmla="*/ 121906 w 96"/>
                <a:gd name="T13" fmla="*/ 265056 h 168"/>
                <a:gd name="T14" fmla="*/ 121906 w 96"/>
                <a:gd name="T15" fmla="*/ 265056 h 168"/>
                <a:gd name="T16" fmla="*/ 6416 w 96"/>
                <a:gd name="T17" fmla="*/ 149395 h 168"/>
                <a:gd name="T18" fmla="*/ 6416 w 96"/>
                <a:gd name="T19" fmla="*/ 149395 h 168"/>
                <a:gd name="T20" fmla="*/ 0 w 96"/>
                <a:gd name="T21" fmla="*/ 134938 h 168"/>
                <a:gd name="T22" fmla="*/ 0 w 96"/>
                <a:gd name="T23" fmla="*/ 134938 h 168"/>
                <a:gd name="T24" fmla="*/ 0 w 96"/>
                <a:gd name="T25" fmla="*/ 134938 h 168"/>
                <a:gd name="T26" fmla="*/ 6416 w 96"/>
                <a:gd name="T27" fmla="*/ 120480 h 168"/>
                <a:gd name="T28" fmla="*/ 6416 w 96"/>
                <a:gd name="T29" fmla="*/ 120480 h 168"/>
                <a:gd name="T30" fmla="*/ 121906 w 96"/>
                <a:gd name="T31" fmla="*/ 4819 h 168"/>
                <a:gd name="T32" fmla="*/ 121906 w 96"/>
                <a:gd name="T33" fmla="*/ 4819 h 168"/>
                <a:gd name="T34" fmla="*/ 134739 w 96"/>
                <a:gd name="T35" fmla="*/ 0 h 168"/>
                <a:gd name="T36" fmla="*/ 153987 w 96"/>
                <a:gd name="T37" fmla="*/ 19277 h 168"/>
                <a:gd name="T38" fmla="*/ 147571 w 96"/>
                <a:gd name="T39" fmla="*/ 33734 h 1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6" h="168">
                  <a:moveTo>
                    <a:pt x="92" y="21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5" y="150"/>
                    <a:pt x="96" y="153"/>
                    <a:pt x="96" y="156"/>
                  </a:cubicBezTo>
                  <a:cubicBezTo>
                    <a:pt x="96" y="163"/>
                    <a:pt x="91" y="168"/>
                    <a:pt x="84" y="168"/>
                  </a:cubicBezTo>
                  <a:cubicBezTo>
                    <a:pt x="81" y="168"/>
                    <a:pt x="78" y="167"/>
                    <a:pt x="76" y="165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1" y="90"/>
                    <a:pt x="0" y="87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1"/>
                    <a:pt x="1" y="77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8" y="1"/>
                    <a:pt x="81" y="0"/>
                    <a:pt x="84" y="0"/>
                  </a:cubicBezTo>
                  <a:cubicBezTo>
                    <a:pt x="91" y="0"/>
                    <a:pt x="96" y="5"/>
                    <a:pt x="96" y="12"/>
                  </a:cubicBezTo>
                  <a:cubicBezTo>
                    <a:pt x="96" y="16"/>
                    <a:pt x="94" y="19"/>
                    <a:pt x="92" y="21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4102100" y="2482850"/>
              <a:ext cx="268288" cy="152400"/>
            </a:xfrm>
            <a:custGeom>
              <a:avLst/>
              <a:gdLst>
                <a:gd name="T0" fmla="*/ 33536 w 168"/>
                <a:gd name="T1" fmla="*/ 146050 h 96"/>
                <a:gd name="T2" fmla="*/ 134144 w 168"/>
                <a:gd name="T3" fmla="*/ 46038 h 96"/>
                <a:gd name="T4" fmla="*/ 236349 w 168"/>
                <a:gd name="T5" fmla="*/ 147638 h 96"/>
                <a:gd name="T6" fmla="*/ 236349 w 168"/>
                <a:gd name="T7" fmla="*/ 147638 h 96"/>
                <a:gd name="T8" fmla="*/ 249125 w 168"/>
                <a:gd name="T9" fmla="*/ 152400 h 96"/>
                <a:gd name="T10" fmla="*/ 268288 w 168"/>
                <a:gd name="T11" fmla="*/ 133350 h 96"/>
                <a:gd name="T12" fmla="*/ 263497 w 168"/>
                <a:gd name="T13" fmla="*/ 120650 h 96"/>
                <a:gd name="T14" fmla="*/ 263497 w 168"/>
                <a:gd name="T15" fmla="*/ 120650 h 96"/>
                <a:gd name="T16" fmla="*/ 148517 w 168"/>
                <a:gd name="T17" fmla="*/ 6350 h 96"/>
                <a:gd name="T18" fmla="*/ 148517 w 168"/>
                <a:gd name="T19" fmla="*/ 6350 h 96"/>
                <a:gd name="T20" fmla="*/ 134144 w 168"/>
                <a:gd name="T21" fmla="*/ 0 h 96"/>
                <a:gd name="T22" fmla="*/ 134144 w 168"/>
                <a:gd name="T23" fmla="*/ 0 h 96"/>
                <a:gd name="T24" fmla="*/ 134144 w 168"/>
                <a:gd name="T25" fmla="*/ 0 h 96"/>
                <a:gd name="T26" fmla="*/ 119771 w 168"/>
                <a:gd name="T27" fmla="*/ 6350 h 96"/>
                <a:gd name="T28" fmla="*/ 119771 w 168"/>
                <a:gd name="T29" fmla="*/ 6350 h 96"/>
                <a:gd name="T30" fmla="*/ 4791 w 168"/>
                <a:gd name="T31" fmla="*/ 120650 h 96"/>
                <a:gd name="T32" fmla="*/ 4791 w 168"/>
                <a:gd name="T33" fmla="*/ 120650 h 96"/>
                <a:gd name="T34" fmla="*/ 0 w 168"/>
                <a:gd name="T35" fmla="*/ 133350 h 96"/>
                <a:gd name="T36" fmla="*/ 19163 w 168"/>
                <a:gd name="T37" fmla="*/ 152400 h 96"/>
                <a:gd name="T38" fmla="*/ 33536 w 168"/>
                <a:gd name="T39" fmla="*/ 146050 h 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8" h="96">
                  <a:moveTo>
                    <a:pt x="21" y="92"/>
                  </a:moveTo>
                  <a:cubicBezTo>
                    <a:pt x="84" y="29"/>
                    <a:pt x="84" y="29"/>
                    <a:pt x="84" y="29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50" y="95"/>
                    <a:pt x="153" y="96"/>
                    <a:pt x="156" y="96"/>
                  </a:cubicBezTo>
                  <a:cubicBezTo>
                    <a:pt x="163" y="96"/>
                    <a:pt x="168" y="91"/>
                    <a:pt x="168" y="84"/>
                  </a:cubicBezTo>
                  <a:cubicBezTo>
                    <a:pt x="168" y="81"/>
                    <a:pt x="167" y="78"/>
                    <a:pt x="165" y="76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0" y="1"/>
                    <a:pt x="87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77" y="1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1" y="78"/>
                    <a:pt x="0" y="81"/>
                    <a:pt x="0" y="84"/>
                  </a:cubicBezTo>
                  <a:cubicBezTo>
                    <a:pt x="0" y="91"/>
                    <a:pt x="5" y="96"/>
                    <a:pt x="12" y="96"/>
                  </a:cubicBezTo>
                  <a:cubicBezTo>
                    <a:pt x="16" y="96"/>
                    <a:pt x="19" y="94"/>
                    <a:pt x="21" y="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3387725" y="2482850"/>
              <a:ext cx="268288" cy="152400"/>
            </a:xfrm>
            <a:custGeom>
              <a:avLst/>
              <a:gdLst>
                <a:gd name="T0" fmla="*/ 33536 w 168"/>
                <a:gd name="T1" fmla="*/ 6350 h 96"/>
                <a:gd name="T2" fmla="*/ 134144 w 168"/>
                <a:gd name="T3" fmla="*/ 106363 h 96"/>
                <a:gd name="T4" fmla="*/ 236349 w 168"/>
                <a:gd name="T5" fmla="*/ 4763 h 96"/>
                <a:gd name="T6" fmla="*/ 236349 w 168"/>
                <a:gd name="T7" fmla="*/ 4763 h 96"/>
                <a:gd name="T8" fmla="*/ 249125 w 168"/>
                <a:gd name="T9" fmla="*/ 0 h 96"/>
                <a:gd name="T10" fmla="*/ 268288 w 168"/>
                <a:gd name="T11" fmla="*/ 19050 h 96"/>
                <a:gd name="T12" fmla="*/ 263497 w 168"/>
                <a:gd name="T13" fmla="*/ 31750 h 96"/>
                <a:gd name="T14" fmla="*/ 263497 w 168"/>
                <a:gd name="T15" fmla="*/ 31750 h 96"/>
                <a:gd name="T16" fmla="*/ 148517 w 168"/>
                <a:gd name="T17" fmla="*/ 146050 h 96"/>
                <a:gd name="T18" fmla="*/ 148517 w 168"/>
                <a:gd name="T19" fmla="*/ 146050 h 96"/>
                <a:gd name="T20" fmla="*/ 134144 w 168"/>
                <a:gd name="T21" fmla="*/ 152400 h 96"/>
                <a:gd name="T22" fmla="*/ 134144 w 168"/>
                <a:gd name="T23" fmla="*/ 152400 h 96"/>
                <a:gd name="T24" fmla="*/ 134144 w 168"/>
                <a:gd name="T25" fmla="*/ 152400 h 96"/>
                <a:gd name="T26" fmla="*/ 119771 w 168"/>
                <a:gd name="T27" fmla="*/ 146050 h 96"/>
                <a:gd name="T28" fmla="*/ 119771 w 168"/>
                <a:gd name="T29" fmla="*/ 146050 h 96"/>
                <a:gd name="T30" fmla="*/ 4791 w 168"/>
                <a:gd name="T31" fmla="*/ 31750 h 96"/>
                <a:gd name="T32" fmla="*/ 4791 w 168"/>
                <a:gd name="T33" fmla="*/ 31750 h 96"/>
                <a:gd name="T34" fmla="*/ 0 w 168"/>
                <a:gd name="T35" fmla="*/ 19050 h 96"/>
                <a:gd name="T36" fmla="*/ 19163 w 168"/>
                <a:gd name="T37" fmla="*/ 0 h 96"/>
                <a:gd name="T38" fmla="*/ 33536 w 168"/>
                <a:gd name="T39" fmla="*/ 6350 h 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8" h="96">
                  <a:moveTo>
                    <a:pt x="21" y="4"/>
                  </a:moveTo>
                  <a:cubicBezTo>
                    <a:pt x="84" y="67"/>
                    <a:pt x="84" y="67"/>
                    <a:pt x="84" y="67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50" y="1"/>
                    <a:pt x="153" y="0"/>
                    <a:pt x="156" y="0"/>
                  </a:cubicBezTo>
                  <a:cubicBezTo>
                    <a:pt x="163" y="0"/>
                    <a:pt x="168" y="5"/>
                    <a:pt x="168" y="12"/>
                  </a:cubicBezTo>
                  <a:cubicBezTo>
                    <a:pt x="168" y="15"/>
                    <a:pt x="167" y="18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0" y="95"/>
                    <a:pt x="87" y="96"/>
                    <a:pt x="84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1" y="96"/>
                    <a:pt x="77" y="95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" y="0"/>
                    <a:pt x="19" y="2"/>
                    <a:pt x="21" y="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9"/>
            <p:cNvSpPr>
              <a:spLocks/>
            </p:cNvSpPr>
            <p:nvPr/>
          </p:nvSpPr>
          <p:spPr bwMode="auto">
            <a:xfrm>
              <a:off x="2697163" y="2451100"/>
              <a:ext cx="217487" cy="215900"/>
            </a:xfrm>
            <a:custGeom>
              <a:avLst/>
              <a:gdLst>
                <a:gd name="T0" fmla="*/ 211090 w 136"/>
                <a:gd name="T1" fmla="*/ 31750 h 136"/>
                <a:gd name="T2" fmla="*/ 135929 w 136"/>
                <a:gd name="T3" fmla="*/ 107950 h 136"/>
                <a:gd name="T4" fmla="*/ 211090 w 136"/>
                <a:gd name="T5" fmla="*/ 184150 h 136"/>
                <a:gd name="T6" fmla="*/ 217487 w 136"/>
                <a:gd name="T7" fmla="*/ 196850 h 136"/>
                <a:gd name="T8" fmla="*/ 198297 w 136"/>
                <a:gd name="T9" fmla="*/ 215900 h 136"/>
                <a:gd name="T10" fmla="*/ 185504 w 136"/>
                <a:gd name="T11" fmla="*/ 209550 h 136"/>
                <a:gd name="T12" fmla="*/ 108744 w 136"/>
                <a:gd name="T13" fmla="*/ 134938 h 136"/>
                <a:gd name="T14" fmla="*/ 31983 w 136"/>
                <a:gd name="T15" fmla="*/ 209550 h 136"/>
                <a:gd name="T16" fmla="*/ 19190 w 136"/>
                <a:gd name="T17" fmla="*/ 215900 h 136"/>
                <a:gd name="T18" fmla="*/ 0 w 136"/>
                <a:gd name="T19" fmla="*/ 196850 h 136"/>
                <a:gd name="T20" fmla="*/ 6397 w 136"/>
                <a:gd name="T21" fmla="*/ 184150 h 136"/>
                <a:gd name="T22" fmla="*/ 81558 w 136"/>
                <a:gd name="T23" fmla="*/ 107950 h 136"/>
                <a:gd name="T24" fmla="*/ 6397 w 136"/>
                <a:gd name="T25" fmla="*/ 31750 h 136"/>
                <a:gd name="T26" fmla="*/ 0 w 136"/>
                <a:gd name="T27" fmla="*/ 19050 h 136"/>
                <a:gd name="T28" fmla="*/ 19190 w 136"/>
                <a:gd name="T29" fmla="*/ 0 h 136"/>
                <a:gd name="T30" fmla="*/ 31983 w 136"/>
                <a:gd name="T31" fmla="*/ 6350 h 136"/>
                <a:gd name="T32" fmla="*/ 108744 w 136"/>
                <a:gd name="T33" fmla="*/ 80963 h 136"/>
                <a:gd name="T34" fmla="*/ 185504 w 136"/>
                <a:gd name="T35" fmla="*/ 6350 h 136"/>
                <a:gd name="T36" fmla="*/ 198297 w 136"/>
                <a:gd name="T37" fmla="*/ 0 h 136"/>
                <a:gd name="T38" fmla="*/ 217487 w 136"/>
                <a:gd name="T39" fmla="*/ 19050 h 136"/>
                <a:gd name="T40" fmla="*/ 211090 w 136"/>
                <a:gd name="T41" fmla="*/ 31750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136">
                  <a:moveTo>
                    <a:pt x="132" y="20"/>
                  </a:moveTo>
                  <a:cubicBezTo>
                    <a:pt x="85" y="68"/>
                    <a:pt x="85" y="68"/>
                    <a:pt x="85" y="68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5" y="118"/>
                    <a:pt x="136" y="121"/>
                    <a:pt x="136" y="124"/>
                  </a:cubicBezTo>
                  <a:cubicBezTo>
                    <a:pt x="136" y="131"/>
                    <a:pt x="131" y="136"/>
                    <a:pt x="124" y="136"/>
                  </a:cubicBezTo>
                  <a:cubicBezTo>
                    <a:pt x="121" y="136"/>
                    <a:pt x="118" y="135"/>
                    <a:pt x="116" y="132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8" y="135"/>
                    <a:pt x="15" y="136"/>
                    <a:pt x="12" y="136"/>
                  </a:cubicBezTo>
                  <a:cubicBezTo>
                    <a:pt x="5" y="136"/>
                    <a:pt x="0" y="131"/>
                    <a:pt x="0" y="124"/>
                  </a:cubicBezTo>
                  <a:cubicBezTo>
                    <a:pt x="0" y="121"/>
                    <a:pt x="1" y="118"/>
                    <a:pt x="4" y="11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8" y="1"/>
                    <a:pt x="121" y="0"/>
                    <a:pt x="124" y="0"/>
                  </a:cubicBezTo>
                  <a:cubicBezTo>
                    <a:pt x="131" y="0"/>
                    <a:pt x="136" y="5"/>
                    <a:pt x="136" y="12"/>
                  </a:cubicBezTo>
                  <a:cubicBezTo>
                    <a:pt x="136" y="15"/>
                    <a:pt x="135" y="18"/>
                    <a:pt x="132" y="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1955800" y="2470150"/>
              <a:ext cx="268288" cy="184150"/>
            </a:xfrm>
            <a:custGeom>
              <a:avLst/>
              <a:gdLst>
                <a:gd name="T0" fmla="*/ 261900 w 168"/>
                <a:gd name="T1" fmla="*/ 31750 h 116"/>
                <a:gd name="T2" fmla="*/ 261900 w 168"/>
                <a:gd name="T3" fmla="*/ 31750 h 116"/>
                <a:gd name="T4" fmla="*/ 114981 w 168"/>
                <a:gd name="T5" fmla="*/ 177800 h 116"/>
                <a:gd name="T6" fmla="*/ 102205 w 168"/>
                <a:gd name="T7" fmla="*/ 184150 h 116"/>
                <a:gd name="T8" fmla="*/ 89429 w 168"/>
                <a:gd name="T9" fmla="*/ 177800 h 116"/>
                <a:gd name="T10" fmla="*/ 6388 w 168"/>
                <a:gd name="T11" fmla="*/ 95250 h 116"/>
                <a:gd name="T12" fmla="*/ 0 w 168"/>
                <a:gd name="T13" fmla="*/ 82550 h 116"/>
                <a:gd name="T14" fmla="*/ 19163 w 168"/>
                <a:gd name="T15" fmla="*/ 63500 h 116"/>
                <a:gd name="T16" fmla="*/ 31939 w 168"/>
                <a:gd name="T17" fmla="*/ 69850 h 116"/>
                <a:gd name="T18" fmla="*/ 102205 w 168"/>
                <a:gd name="T19" fmla="*/ 138113 h 116"/>
                <a:gd name="T20" fmla="*/ 236349 w 168"/>
                <a:gd name="T21" fmla="*/ 6350 h 116"/>
                <a:gd name="T22" fmla="*/ 249125 w 168"/>
                <a:gd name="T23" fmla="*/ 0 h 116"/>
                <a:gd name="T24" fmla="*/ 268288 w 168"/>
                <a:gd name="T25" fmla="*/ 19050 h 116"/>
                <a:gd name="T26" fmla="*/ 261900 w 168"/>
                <a:gd name="T27" fmla="*/ 31750 h 1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8" h="116">
                  <a:moveTo>
                    <a:pt x="164" y="20"/>
                  </a:moveTo>
                  <a:cubicBezTo>
                    <a:pt x="164" y="20"/>
                    <a:pt x="164" y="20"/>
                    <a:pt x="164" y="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70" y="115"/>
                    <a:pt x="67" y="116"/>
                    <a:pt x="64" y="116"/>
                  </a:cubicBezTo>
                  <a:cubicBezTo>
                    <a:pt x="61" y="116"/>
                    <a:pt x="58" y="115"/>
                    <a:pt x="56" y="112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58"/>
                    <a:pt x="0" y="55"/>
                    <a:pt x="0" y="52"/>
                  </a:cubicBezTo>
                  <a:cubicBezTo>
                    <a:pt x="0" y="45"/>
                    <a:pt x="5" y="40"/>
                    <a:pt x="12" y="40"/>
                  </a:cubicBezTo>
                  <a:cubicBezTo>
                    <a:pt x="15" y="40"/>
                    <a:pt x="18" y="41"/>
                    <a:pt x="20" y="44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50" y="1"/>
                    <a:pt x="153" y="0"/>
                    <a:pt x="156" y="0"/>
                  </a:cubicBezTo>
                  <a:cubicBezTo>
                    <a:pt x="163" y="0"/>
                    <a:pt x="168" y="5"/>
                    <a:pt x="168" y="12"/>
                  </a:cubicBezTo>
                  <a:cubicBezTo>
                    <a:pt x="168" y="15"/>
                    <a:pt x="167" y="18"/>
                    <a:pt x="164" y="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1"/>
            <p:cNvSpPr>
              <a:spLocks/>
            </p:cNvSpPr>
            <p:nvPr/>
          </p:nvSpPr>
          <p:spPr bwMode="auto">
            <a:xfrm>
              <a:off x="1228725" y="2540000"/>
              <a:ext cx="293688" cy="38100"/>
            </a:xfrm>
            <a:custGeom>
              <a:avLst/>
              <a:gdLst>
                <a:gd name="T0" fmla="*/ 274534 w 184"/>
                <a:gd name="T1" fmla="*/ 38100 h 24"/>
                <a:gd name="T2" fmla="*/ 165998 w 184"/>
                <a:gd name="T3" fmla="*/ 38100 h 24"/>
                <a:gd name="T4" fmla="*/ 127690 w 184"/>
                <a:gd name="T5" fmla="*/ 38100 h 24"/>
                <a:gd name="T6" fmla="*/ 19154 w 184"/>
                <a:gd name="T7" fmla="*/ 38100 h 24"/>
                <a:gd name="T8" fmla="*/ 0 w 184"/>
                <a:gd name="T9" fmla="*/ 19050 h 24"/>
                <a:gd name="T10" fmla="*/ 19154 w 184"/>
                <a:gd name="T11" fmla="*/ 0 h 24"/>
                <a:gd name="T12" fmla="*/ 127690 w 184"/>
                <a:gd name="T13" fmla="*/ 0 h 24"/>
                <a:gd name="T14" fmla="*/ 165998 w 184"/>
                <a:gd name="T15" fmla="*/ 0 h 24"/>
                <a:gd name="T16" fmla="*/ 274534 w 184"/>
                <a:gd name="T17" fmla="*/ 0 h 24"/>
                <a:gd name="T18" fmla="*/ 293688 w 184"/>
                <a:gd name="T19" fmla="*/ 19050 h 24"/>
                <a:gd name="T20" fmla="*/ 274534 w 184"/>
                <a:gd name="T21" fmla="*/ 3810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4" h="24">
                  <a:moveTo>
                    <a:pt x="172" y="24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9" y="0"/>
                    <a:pt x="184" y="5"/>
                    <a:pt x="184" y="12"/>
                  </a:cubicBezTo>
                  <a:cubicBezTo>
                    <a:pt x="184" y="19"/>
                    <a:pt x="179" y="24"/>
                    <a:pt x="172" y="2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2"/>
            <p:cNvSpPr>
              <a:spLocks/>
            </p:cNvSpPr>
            <p:nvPr/>
          </p:nvSpPr>
          <p:spPr bwMode="auto">
            <a:xfrm>
              <a:off x="512763" y="2411413"/>
              <a:ext cx="293687" cy="295275"/>
            </a:xfrm>
            <a:custGeom>
              <a:avLst/>
              <a:gdLst>
                <a:gd name="T0" fmla="*/ 274534 w 184"/>
                <a:gd name="T1" fmla="*/ 166895 h 184"/>
                <a:gd name="T2" fmla="*/ 165997 w 184"/>
                <a:gd name="T3" fmla="*/ 166895 h 184"/>
                <a:gd name="T4" fmla="*/ 165997 w 184"/>
                <a:gd name="T5" fmla="*/ 276018 h 184"/>
                <a:gd name="T6" fmla="*/ 146844 w 184"/>
                <a:gd name="T7" fmla="*/ 295275 h 184"/>
                <a:gd name="T8" fmla="*/ 127690 w 184"/>
                <a:gd name="T9" fmla="*/ 276018 h 184"/>
                <a:gd name="T10" fmla="*/ 127690 w 184"/>
                <a:gd name="T11" fmla="*/ 166895 h 184"/>
                <a:gd name="T12" fmla="*/ 19154 w 184"/>
                <a:gd name="T13" fmla="*/ 166895 h 184"/>
                <a:gd name="T14" fmla="*/ 0 w 184"/>
                <a:gd name="T15" fmla="*/ 147638 h 184"/>
                <a:gd name="T16" fmla="*/ 19154 w 184"/>
                <a:gd name="T17" fmla="*/ 128380 h 184"/>
                <a:gd name="T18" fmla="*/ 127690 w 184"/>
                <a:gd name="T19" fmla="*/ 128380 h 184"/>
                <a:gd name="T20" fmla="*/ 127690 w 184"/>
                <a:gd name="T21" fmla="*/ 19257 h 184"/>
                <a:gd name="T22" fmla="*/ 146844 w 184"/>
                <a:gd name="T23" fmla="*/ 0 h 184"/>
                <a:gd name="T24" fmla="*/ 165997 w 184"/>
                <a:gd name="T25" fmla="*/ 19257 h 184"/>
                <a:gd name="T26" fmla="*/ 165997 w 184"/>
                <a:gd name="T27" fmla="*/ 128380 h 184"/>
                <a:gd name="T28" fmla="*/ 274534 w 184"/>
                <a:gd name="T29" fmla="*/ 128380 h 184"/>
                <a:gd name="T30" fmla="*/ 293687 w 184"/>
                <a:gd name="T31" fmla="*/ 147638 h 184"/>
                <a:gd name="T32" fmla="*/ 274534 w 184"/>
                <a:gd name="T33" fmla="*/ 166895 h 1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4" h="184">
                  <a:moveTo>
                    <a:pt x="172" y="104"/>
                  </a:moveTo>
                  <a:cubicBezTo>
                    <a:pt x="104" y="104"/>
                    <a:pt x="104" y="104"/>
                    <a:pt x="104" y="104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04" y="179"/>
                    <a:pt x="99" y="184"/>
                    <a:pt x="92" y="184"/>
                  </a:cubicBezTo>
                  <a:cubicBezTo>
                    <a:pt x="85" y="184"/>
                    <a:pt x="80" y="179"/>
                    <a:pt x="80" y="17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5"/>
                    <a:pt x="85" y="0"/>
                    <a:pt x="92" y="0"/>
                  </a:cubicBezTo>
                  <a:cubicBezTo>
                    <a:pt x="99" y="0"/>
                    <a:pt x="104" y="5"/>
                    <a:pt x="104" y="12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9" y="80"/>
                    <a:pt x="184" y="85"/>
                    <a:pt x="184" y="92"/>
                  </a:cubicBezTo>
                  <a:cubicBezTo>
                    <a:pt x="184" y="99"/>
                    <a:pt x="179" y="104"/>
                    <a:pt x="172" y="10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8451850" y="1638300"/>
              <a:ext cx="153988" cy="346075"/>
            </a:xfrm>
            <a:custGeom>
              <a:avLst/>
              <a:gdLst>
                <a:gd name="T0" fmla="*/ 76994 w 96"/>
                <a:gd name="T1" fmla="*/ 269169 h 216"/>
                <a:gd name="T2" fmla="*/ 0 w 96"/>
                <a:gd name="T3" fmla="*/ 346075 h 216"/>
                <a:gd name="T4" fmla="*/ 0 w 96"/>
                <a:gd name="T5" fmla="*/ 249943 h 216"/>
                <a:gd name="T6" fmla="*/ 0 w 96"/>
                <a:gd name="T7" fmla="*/ 185855 h 216"/>
                <a:gd name="T8" fmla="*/ 0 w 96"/>
                <a:gd name="T9" fmla="*/ 115358 h 216"/>
                <a:gd name="T10" fmla="*/ 0 w 96"/>
                <a:gd name="T11" fmla="*/ 83314 h 216"/>
                <a:gd name="T12" fmla="*/ 0 w 96"/>
                <a:gd name="T13" fmla="*/ 19226 h 216"/>
                <a:gd name="T14" fmla="*/ 19249 w 96"/>
                <a:gd name="T15" fmla="*/ 0 h 216"/>
                <a:gd name="T16" fmla="*/ 134740 w 96"/>
                <a:gd name="T17" fmla="*/ 0 h 216"/>
                <a:gd name="T18" fmla="*/ 153988 w 96"/>
                <a:gd name="T19" fmla="*/ 19226 h 216"/>
                <a:gd name="T20" fmla="*/ 153988 w 96"/>
                <a:gd name="T21" fmla="*/ 83314 h 216"/>
                <a:gd name="T22" fmla="*/ 153988 w 96"/>
                <a:gd name="T23" fmla="*/ 115358 h 216"/>
                <a:gd name="T24" fmla="*/ 153988 w 96"/>
                <a:gd name="T25" fmla="*/ 185855 h 216"/>
                <a:gd name="T26" fmla="*/ 153988 w 96"/>
                <a:gd name="T27" fmla="*/ 249943 h 216"/>
                <a:gd name="T28" fmla="*/ 153988 w 96"/>
                <a:gd name="T29" fmla="*/ 346075 h 216"/>
                <a:gd name="T30" fmla="*/ 76994 w 96"/>
                <a:gd name="T31" fmla="*/ 269169 h 2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6" h="216">
                  <a:moveTo>
                    <a:pt x="48" y="168"/>
                  </a:moveTo>
                  <a:cubicBezTo>
                    <a:pt x="0" y="216"/>
                    <a:pt x="0" y="216"/>
                    <a:pt x="0" y="21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91" y="0"/>
                    <a:pt x="96" y="5"/>
                    <a:pt x="96" y="1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6" y="216"/>
                    <a:pt x="96" y="216"/>
                    <a:pt x="96" y="216"/>
                  </a:cubicBezTo>
                  <a:lnTo>
                    <a:pt x="48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7608888" y="1638300"/>
              <a:ext cx="407987" cy="409575"/>
            </a:xfrm>
            <a:custGeom>
              <a:avLst/>
              <a:gdLst>
                <a:gd name="T0" fmla="*/ 211962 w 256"/>
                <a:gd name="T1" fmla="*/ 407975 h 256"/>
                <a:gd name="T2" fmla="*/ 196025 w 256"/>
                <a:gd name="T3" fmla="*/ 407975 h 256"/>
                <a:gd name="T4" fmla="*/ 0 w 256"/>
                <a:gd name="T5" fmla="*/ 313581 h 256"/>
                <a:gd name="T6" fmla="*/ 19124 w 256"/>
                <a:gd name="T7" fmla="*/ 0 h 256"/>
                <a:gd name="T8" fmla="*/ 27093 w 256"/>
                <a:gd name="T9" fmla="*/ 1600 h 256"/>
                <a:gd name="T10" fmla="*/ 203994 w 256"/>
                <a:gd name="T11" fmla="*/ 75195 h 256"/>
                <a:gd name="T12" fmla="*/ 380894 w 256"/>
                <a:gd name="T13" fmla="*/ 1600 h 256"/>
                <a:gd name="T14" fmla="*/ 388863 w 256"/>
                <a:gd name="T15" fmla="*/ 0 h 256"/>
                <a:gd name="T16" fmla="*/ 407987 w 256"/>
                <a:gd name="T17" fmla="*/ 313581 h 256"/>
                <a:gd name="T18" fmla="*/ 184869 w 256"/>
                <a:gd name="T19" fmla="*/ 108793 h 256"/>
                <a:gd name="T20" fmla="*/ 38249 w 256"/>
                <a:gd name="T21" fmla="*/ 300782 h 256"/>
                <a:gd name="T22" fmla="*/ 184869 w 256"/>
                <a:gd name="T23" fmla="*/ 108793 h 256"/>
                <a:gd name="T24" fmla="*/ 223118 w 256"/>
                <a:gd name="T25" fmla="*/ 108793 h 256"/>
                <a:gd name="T26" fmla="*/ 369738 w 256"/>
                <a:gd name="T27" fmla="*/ 300782 h 256"/>
                <a:gd name="T28" fmla="*/ 253398 w 256"/>
                <a:gd name="T29" fmla="*/ 135992 h 256"/>
                <a:gd name="T30" fmla="*/ 331489 w 256"/>
                <a:gd name="T31" fmla="*/ 102394 h 256"/>
                <a:gd name="T32" fmla="*/ 339458 w 256"/>
                <a:gd name="T33" fmla="*/ 139192 h 256"/>
                <a:gd name="T34" fmla="*/ 261367 w 256"/>
                <a:gd name="T35" fmla="*/ 172789 h 256"/>
                <a:gd name="T36" fmla="*/ 253398 w 256"/>
                <a:gd name="T37" fmla="*/ 135992 h 256"/>
                <a:gd name="T38" fmla="*/ 253398 w 256"/>
                <a:gd name="T39" fmla="*/ 206387 h 256"/>
                <a:gd name="T40" fmla="*/ 331489 w 256"/>
                <a:gd name="T41" fmla="*/ 172789 h 256"/>
                <a:gd name="T42" fmla="*/ 339458 w 256"/>
                <a:gd name="T43" fmla="*/ 209587 h 256"/>
                <a:gd name="T44" fmla="*/ 261367 w 256"/>
                <a:gd name="T45" fmla="*/ 243185 h 256"/>
                <a:gd name="T46" fmla="*/ 253398 w 256"/>
                <a:gd name="T47" fmla="*/ 206387 h 256"/>
                <a:gd name="T48" fmla="*/ 253398 w 256"/>
                <a:gd name="T49" fmla="*/ 276783 h 256"/>
                <a:gd name="T50" fmla="*/ 331489 w 256"/>
                <a:gd name="T51" fmla="*/ 243185 h 256"/>
                <a:gd name="T52" fmla="*/ 339458 w 256"/>
                <a:gd name="T53" fmla="*/ 279983 h 256"/>
                <a:gd name="T54" fmla="*/ 261367 w 256"/>
                <a:gd name="T55" fmla="*/ 313581 h 256"/>
                <a:gd name="T56" fmla="*/ 253398 w 256"/>
                <a:gd name="T57" fmla="*/ 276783 h 256"/>
                <a:gd name="T58" fmla="*/ 84466 w 256"/>
                <a:gd name="T59" fmla="*/ 103994 h 256"/>
                <a:gd name="T60" fmla="*/ 165745 w 256"/>
                <a:gd name="T61" fmla="*/ 153591 h 256"/>
                <a:gd name="T62" fmla="*/ 138652 w 256"/>
                <a:gd name="T63" fmla="*/ 171190 h 256"/>
                <a:gd name="T64" fmla="*/ 57373 w 256"/>
                <a:gd name="T65" fmla="*/ 121593 h 256"/>
                <a:gd name="T66" fmla="*/ 76498 w 256"/>
                <a:gd name="T67" fmla="*/ 172789 h 256"/>
                <a:gd name="T68" fmla="*/ 154589 w 256"/>
                <a:gd name="T69" fmla="*/ 206387 h 256"/>
                <a:gd name="T70" fmla="*/ 146620 w 256"/>
                <a:gd name="T71" fmla="*/ 243185 h 256"/>
                <a:gd name="T72" fmla="*/ 68529 w 256"/>
                <a:gd name="T73" fmla="*/ 209587 h 256"/>
                <a:gd name="T74" fmla="*/ 76498 w 256"/>
                <a:gd name="T75" fmla="*/ 172789 h 256"/>
                <a:gd name="T76" fmla="*/ 84466 w 256"/>
                <a:gd name="T77" fmla="*/ 244785 h 256"/>
                <a:gd name="T78" fmla="*/ 165745 w 256"/>
                <a:gd name="T79" fmla="*/ 294382 h 256"/>
                <a:gd name="T80" fmla="*/ 138652 w 256"/>
                <a:gd name="T81" fmla="*/ 311981 h 256"/>
                <a:gd name="T82" fmla="*/ 57373 w 256"/>
                <a:gd name="T83" fmla="*/ 262384 h 2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56">
                  <a:moveTo>
                    <a:pt x="249" y="207"/>
                  </a:moveTo>
                  <a:cubicBezTo>
                    <a:pt x="133" y="255"/>
                    <a:pt x="133" y="255"/>
                    <a:pt x="133" y="255"/>
                  </a:cubicBezTo>
                  <a:cubicBezTo>
                    <a:pt x="131" y="256"/>
                    <a:pt x="130" y="256"/>
                    <a:pt x="128" y="256"/>
                  </a:cubicBezTo>
                  <a:cubicBezTo>
                    <a:pt x="126" y="256"/>
                    <a:pt x="125" y="256"/>
                    <a:pt x="123" y="255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3" y="205"/>
                    <a:pt x="0" y="201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41" y="0"/>
                    <a:pt x="242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1"/>
                    <a:pt x="253" y="205"/>
                    <a:pt x="249" y="207"/>
                  </a:cubicBezTo>
                  <a:moveTo>
                    <a:pt x="116" y="6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116" y="226"/>
                    <a:pt x="116" y="226"/>
                    <a:pt x="116" y="226"/>
                  </a:cubicBezTo>
                  <a:lnTo>
                    <a:pt x="116" y="68"/>
                  </a:lnTo>
                  <a:close/>
                  <a:moveTo>
                    <a:pt x="232" y="30"/>
                  </a:moveTo>
                  <a:cubicBezTo>
                    <a:pt x="140" y="68"/>
                    <a:pt x="140" y="68"/>
                    <a:pt x="140" y="68"/>
                  </a:cubicBezTo>
                  <a:cubicBezTo>
                    <a:pt x="140" y="226"/>
                    <a:pt x="140" y="226"/>
                    <a:pt x="140" y="226"/>
                  </a:cubicBezTo>
                  <a:cubicBezTo>
                    <a:pt x="232" y="188"/>
                    <a:pt x="232" y="188"/>
                    <a:pt x="232" y="188"/>
                  </a:cubicBezTo>
                  <a:lnTo>
                    <a:pt x="232" y="30"/>
                  </a:lnTo>
                  <a:close/>
                  <a:moveTo>
                    <a:pt x="159" y="85"/>
                  </a:moveTo>
                  <a:cubicBezTo>
                    <a:pt x="203" y="65"/>
                    <a:pt x="203" y="65"/>
                    <a:pt x="203" y="65"/>
                  </a:cubicBezTo>
                  <a:cubicBezTo>
                    <a:pt x="205" y="64"/>
                    <a:pt x="206" y="64"/>
                    <a:pt x="208" y="64"/>
                  </a:cubicBezTo>
                  <a:cubicBezTo>
                    <a:pt x="215" y="64"/>
                    <a:pt x="220" y="69"/>
                    <a:pt x="220" y="76"/>
                  </a:cubicBezTo>
                  <a:cubicBezTo>
                    <a:pt x="220" y="81"/>
                    <a:pt x="217" y="85"/>
                    <a:pt x="213" y="8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7" y="108"/>
                    <a:pt x="166" y="108"/>
                    <a:pt x="164" y="108"/>
                  </a:cubicBezTo>
                  <a:cubicBezTo>
                    <a:pt x="157" y="108"/>
                    <a:pt x="152" y="103"/>
                    <a:pt x="152" y="96"/>
                  </a:cubicBezTo>
                  <a:cubicBezTo>
                    <a:pt x="152" y="91"/>
                    <a:pt x="155" y="87"/>
                    <a:pt x="159" y="85"/>
                  </a:cubicBezTo>
                  <a:moveTo>
                    <a:pt x="159" y="129"/>
                  </a:moveTo>
                  <a:cubicBezTo>
                    <a:pt x="159" y="129"/>
                    <a:pt x="159" y="129"/>
                    <a:pt x="159" y="129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5" y="108"/>
                    <a:pt x="206" y="108"/>
                    <a:pt x="208" y="108"/>
                  </a:cubicBezTo>
                  <a:cubicBezTo>
                    <a:pt x="215" y="108"/>
                    <a:pt x="220" y="113"/>
                    <a:pt x="220" y="120"/>
                  </a:cubicBezTo>
                  <a:cubicBezTo>
                    <a:pt x="220" y="125"/>
                    <a:pt x="217" y="129"/>
                    <a:pt x="213" y="131"/>
                  </a:cubicBezTo>
                  <a:cubicBezTo>
                    <a:pt x="169" y="151"/>
                    <a:pt x="169" y="151"/>
                    <a:pt x="169" y="151"/>
                  </a:cubicBezTo>
                  <a:cubicBezTo>
                    <a:pt x="167" y="152"/>
                    <a:pt x="166" y="152"/>
                    <a:pt x="164" y="152"/>
                  </a:cubicBezTo>
                  <a:cubicBezTo>
                    <a:pt x="157" y="152"/>
                    <a:pt x="152" y="147"/>
                    <a:pt x="152" y="140"/>
                  </a:cubicBezTo>
                  <a:cubicBezTo>
                    <a:pt x="152" y="135"/>
                    <a:pt x="155" y="131"/>
                    <a:pt x="159" y="129"/>
                  </a:cubicBezTo>
                  <a:moveTo>
                    <a:pt x="159" y="173"/>
                  </a:moveTo>
                  <a:cubicBezTo>
                    <a:pt x="159" y="173"/>
                    <a:pt x="159" y="173"/>
                    <a:pt x="159" y="173"/>
                  </a:cubicBezTo>
                  <a:cubicBezTo>
                    <a:pt x="203" y="153"/>
                    <a:pt x="203" y="153"/>
                    <a:pt x="203" y="153"/>
                  </a:cubicBezTo>
                  <a:cubicBezTo>
                    <a:pt x="205" y="152"/>
                    <a:pt x="206" y="152"/>
                    <a:pt x="208" y="152"/>
                  </a:cubicBezTo>
                  <a:cubicBezTo>
                    <a:pt x="215" y="152"/>
                    <a:pt x="220" y="157"/>
                    <a:pt x="220" y="164"/>
                  </a:cubicBezTo>
                  <a:cubicBezTo>
                    <a:pt x="220" y="169"/>
                    <a:pt x="217" y="173"/>
                    <a:pt x="213" y="175"/>
                  </a:cubicBezTo>
                  <a:cubicBezTo>
                    <a:pt x="169" y="195"/>
                    <a:pt x="169" y="195"/>
                    <a:pt x="169" y="195"/>
                  </a:cubicBezTo>
                  <a:cubicBezTo>
                    <a:pt x="167" y="196"/>
                    <a:pt x="166" y="196"/>
                    <a:pt x="164" y="196"/>
                  </a:cubicBezTo>
                  <a:cubicBezTo>
                    <a:pt x="157" y="196"/>
                    <a:pt x="152" y="191"/>
                    <a:pt x="152" y="184"/>
                  </a:cubicBezTo>
                  <a:cubicBezTo>
                    <a:pt x="152" y="179"/>
                    <a:pt x="155" y="175"/>
                    <a:pt x="159" y="173"/>
                  </a:cubicBezTo>
                  <a:moveTo>
                    <a:pt x="48" y="64"/>
                  </a:moveTo>
                  <a:cubicBezTo>
                    <a:pt x="50" y="64"/>
                    <a:pt x="51" y="64"/>
                    <a:pt x="53" y="6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101" y="87"/>
                    <a:pt x="104" y="91"/>
                    <a:pt x="104" y="96"/>
                  </a:cubicBezTo>
                  <a:cubicBezTo>
                    <a:pt x="104" y="103"/>
                    <a:pt x="99" y="108"/>
                    <a:pt x="92" y="108"/>
                  </a:cubicBezTo>
                  <a:cubicBezTo>
                    <a:pt x="90" y="108"/>
                    <a:pt x="89" y="108"/>
                    <a:pt x="87" y="10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39" y="85"/>
                    <a:pt x="36" y="81"/>
                    <a:pt x="36" y="76"/>
                  </a:cubicBezTo>
                  <a:cubicBezTo>
                    <a:pt x="36" y="69"/>
                    <a:pt x="41" y="64"/>
                    <a:pt x="48" y="64"/>
                  </a:cubicBezTo>
                  <a:moveTo>
                    <a:pt x="48" y="108"/>
                  </a:moveTo>
                  <a:cubicBezTo>
                    <a:pt x="50" y="108"/>
                    <a:pt x="51" y="108"/>
                    <a:pt x="53" y="10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101" y="131"/>
                    <a:pt x="104" y="135"/>
                    <a:pt x="104" y="140"/>
                  </a:cubicBezTo>
                  <a:cubicBezTo>
                    <a:pt x="104" y="147"/>
                    <a:pt x="99" y="152"/>
                    <a:pt x="92" y="152"/>
                  </a:cubicBezTo>
                  <a:cubicBezTo>
                    <a:pt x="90" y="152"/>
                    <a:pt x="89" y="152"/>
                    <a:pt x="87" y="15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39" y="129"/>
                    <a:pt x="36" y="125"/>
                    <a:pt x="36" y="120"/>
                  </a:cubicBezTo>
                  <a:cubicBezTo>
                    <a:pt x="36" y="113"/>
                    <a:pt x="41" y="108"/>
                    <a:pt x="48" y="108"/>
                  </a:cubicBezTo>
                  <a:moveTo>
                    <a:pt x="48" y="152"/>
                  </a:moveTo>
                  <a:cubicBezTo>
                    <a:pt x="50" y="152"/>
                    <a:pt x="51" y="152"/>
                    <a:pt x="53" y="15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101" y="175"/>
                    <a:pt x="104" y="179"/>
                    <a:pt x="104" y="184"/>
                  </a:cubicBezTo>
                  <a:cubicBezTo>
                    <a:pt x="104" y="191"/>
                    <a:pt x="99" y="196"/>
                    <a:pt x="92" y="196"/>
                  </a:cubicBezTo>
                  <a:cubicBezTo>
                    <a:pt x="90" y="196"/>
                    <a:pt x="89" y="196"/>
                    <a:pt x="87" y="19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39" y="173"/>
                    <a:pt x="36" y="169"/>
                    <a:pt x="36" y="164"/>
                  </a:cubicBezTo>
                  <a:cubicBezTo>
                    <a:pt x="36" y="157"/>
                    <a:pt x="41" y="152"/>
                    <a:pt x="48" y="1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6892925" y="1638300"/>
              <a:ext cx="409575" cy="409575"/>
            </a:xfrm>
            <a:custGeom>
              <a:avLst/>
              <a:gdLst>
                <a:gd name="T0" fmla="*/ 398376 w 256"/>
                <a:gd name="T1" fmla="*/ 331180 h 256"/>
                <a:gd name="T2" fmla="*/ 212787 w 256"/>
                <a:gd name="T3" fmla="*/ 407975 h 256"/>
                <a:gd name="T4" fmla="*/ 204788 w 256"/>
                <a:gd name="T5" fmla="*/ 409575 h 256"/>
                <a:gd name="T6" fmla="*/ 196788 w 256"/>
                <a:gd name="T7" fmla="*/ 407975 h 256"/>
                <a:gd name="T8" fmla="*/ 11199 w 256"/>
                <a:gd name="T9" fmla="*/ 331180 h 256"/>
                <a:gd name="T10" fmla="*/ 0 w 256"/>
                <a:gd name="T11" fmla="*/ 313581 h 256"/>
                <a:gd name="T12" fmla="*/ 0 w 256"/>
                <a:gd name="T13" fmla="*/ 19199 h 256"/>
                <a:gd name="T14" fmla="*/ 19199 w 256"/>
                <a:gd name="T15" fmla="*/ 0 h 256"/>
                <a:gd name="T16" fmla="*/ 27198 w 256"/>
                <a:gd name="T17" fmla="*/ 1600 h 256"/>
                <a:gd name="T18" fmla="*/ 27198 w 256"/>
                <a:gd name="T19" fmla="*/ 1600 h 256"/>
                <a:gd name="T20" fmla="*/ 27198 w 256"/>
                <a:gd name="T21" fmla="*/ 1600 h 256"/>
                <a:gd name="T22" fmla="*/ 204788 w 256"/>
                <a:gd name="T23" fmla="*/ 75195 h 256"/>
                <a:gd name="T24" fmla="*/ 382377 w 256"/>
                <a:gd name="T25" fmla="*/ 1600 h 256"/>
                <a:gd name="T26" fmla="*/ 382377 w 256"/>
                <a:gd name="T27" fmla="*/ 1600 h 256"/>
                <a:gd name="T28" fmla="*/ 382377 w 256"/>
                <a:gd name="T29" fmla="*/ 1600 h 256"/>
                <a:gd name="T30" fmla="*/ 390376 w 256"/>
                <a:gd name="T31" fmla="*/ 0 h 256"/>
                <a:gd name="T32" fmla="*/ 409575 w 256"/>
                <a:gd name="T33" fmla="*/ 19199 h 256"/>
                <a:gd name="T34" fmla="*/ 409575 w 256"/>
                <a:gd name="T35" fmla="*/ 313581 h 256"/>
                <a:gd name="T36" fmla="*/ 398376 w 256"/>
                <a:gd name="T37" fmla="*/ 331180 h 256"/>
                <a:gd name="T38" fmla="*/ 185589 w 256"/>
                <a:gd name="T39" fmla="*/ 361578 h 256"/>
                <a:gd name="T40" fmla="*/ 185589 w 256"/>
                <a:gd name="T41" fmla="*/ 108793 h 256"/>
                <a:gd name="T42" fmla="*/ 38398 w 256"/>
                <a:gd name="T43" fmla="*/ 47997 h 256"/>
                <a:gd name="T44" fmla="*/ 38398 w 256"/>
                <a:gd name="T45" fmla="*/ 300782 h 256"/>
                <a:gd name="T46" fmla="*/ 185589 w 256"/>
                <a:gd name="T47" fmla="*/ 361578 h 256"/>
                <a:gd name="T48" fmla="*/ 371177 w 256"/>
                <a:gd name="T49" fmla="*/ 47997 h 256"/>
                <a:gd name="T50" fmla="*/ 223986 w 256"/>
                <a:gd name="T51" fmla="*/ 108793 h 256"/>
                <a:gd name="T52" fmla="*/ 223986 w 256"/>
                <a:gd name="T53" fmla="*/ 361578 h 256"/>
                <a:gd name="T54" fmla="*/ 371177 w 256"/>
                <a:gd name="T55" fmla="*/ 300782 h 256"/>
                <a:gd name="T56" fmla="*/ 371177 w 256"/>
                <a:gd name="T57" fmla="*/ 47997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56">
                  <a:moveTo>
                    <a:pt x="249" y="207"/>
                  </a:moveTo>
                  <a:cubicBezTo>
                    <a:pt x="133" y="255"/>
                    <a:pt x="133" y="255"/>
                    <a:pt x="133" y="255"/>
                  </a:cubicBezTo>
                  <a:cubicBezTo>
                    <a:pt x="131" y="256"/>
                    <a:pt x="130" y="256"/>
                    <a:pt x="128" y="256"/>
                  </a:cubicBezTo>
                  <a:cubicBezTo>
                    <a:pt x="126" y="256"/>
                    <a:pt x="125" y="256"/>
                    <a:pt x="123" y="255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3" y="205"/>
                    <a:pt x="0" y="201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41" y="0"/>
                    <a:pt x="242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1"/>
                    <a:pt x="253" y="205"/>
                    <a:pt x="249" y="207"/>
                  </a:cubicBezTo>
                  <a:moveTo>
                    <a:pt x="116" y="226"/>
                  </a:moveTo>
                  <a:cubicBezTo>
                    <a:pt x="116" y="68"/>
                    <a:pt x="116" y="68"/>
                    <a:pt x="116" y="6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188"/>
                    <a:pt x="24" y="188"/>
                    <a:pt x="24" y="188"/>
                  </a:cubicBezTo>
                  <a:lnTo>
                    <a:pt x="116" y="226"/>
                  </a:lnTo>
                  <a:close/>
                  <a:moveTo>
                    <a:pt x="232" y="30"/>
                  </a:moveTo>
                  <a:cubicBezTo>
                    <a:pt x="140" y="68"/>
                    <a:pt x="140" y="68"/>
                    <a:pt x="140" y="68"/>
                  </a:cubicBezTo>
                  <a:cubicBezTo>
                    <a:pt x="140" y="226"/>
                    <a:pt x="140" y="226"/>
                    <a:pt x="140" y="226"/>
                  </a:cubicBezTo>
                  <a:cubicBezTo>
                    <a:pt x="232" y="188"/>
                    <a:pt x="232" y="188"/>
                    <a:pt x="232" y="188"/>
                  </a:cubicBezTo>
                  <a:lnTo>
                    <a:pt x="232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6223000" y="1658938"/>
              <a:ext cx="319088" cy="369887"/>
            </a:xfrm>
            <a:custGeom>
              <a:avLst/>
              <a:gdLst>
                <a:gd name="T0" fmla="*/ 299943 w 200"/>
                <a:gd name="T1" fmla="*/ 369887 h 232"/>
                <a:gd name="T2" fmla="*/ 280797 w 200"/>
                <a:gd name="T3" fmla="*/ 369887 h 232"/>
                <a:gd name="T4" fmla="*/ 280797 w 200"/>
                <a:gd name="T5" fmla="*/ 0 h 232"/>
                <a:gd name="T6" fmla="*/ 299943 w 200"/>
                <a:gd name="T7" fmla="*/ 0 h 232"/>
                <a:gd name="T8" fmla="*/ 319088 w 200"/>
                <a:gd name="T9" fmla="*/ 19132 h 232"/>
                <a:gd name="T10" fmla="*/ 319088 w 200"/>
                <a:gd name="T11" fmla="*/ 350755 h 232"/>
                <a:gd name="T12" fmla="*/ 299943 w 200"/>
                <a:gd name="T13" fmla="*/ 369887 h 232"/>
                <a:gd name="T14" fmla="*/ 38291 w 200"/>
                <a:gd name="T15" fmla="*/ 350755 h 232"/>
                <a:gd name="T16" fmla="*/ 38291 w 200"/>
                <a:gd name="T17" fmla="*/ 331623 h 232"/>
                <a:gd name="T18" fmla="*/ 70199 w 200"/>
                <a:gd name="T19" fmla="*/ 331623 h 232"/>
                <a:gd name="T20" fmla="*/ 108490 w 200"/>
                <a:gd name="T21" fmla="*/ 293359 h 232"/>
                <a:gd name="T22" fmla="*/ 70199 w 200"/>
                <a:gd name="T23" fmla="*/ 255094 h 232"/>
                <a:gd name="T24" fmla="*/ 38291 w 200"/>
                <a:gd name="T25" fmla="*/ 255094 h 232"/>
                <a:gd name="T26" fmla="*/ 38291 w 200"/>
                <a:gd name="T27" fmla="*/ 223208 h 232"/>
                <a:gd name="T28" fmla="*/ 70199 w 200"/>
                <a:gd name="T29" fmla="*/ 223208 h 232"/>
                <a:gd name="T30" fmla="*/ 108490 w 200"/>
                <a:gd name="T31" fmla="*/ 184944 h 232"/>
                <a:gd name="T32" fmla="*/ 70199 w 200"/>
                <a:gd name="T33" fmla="*/ 146679 h 232"/>
                <a:gd name="T34" fmla="*/ 38291 w 200"/>
                <a:gd name="T35" fmla="*/ 146679 h 232"/>
                <a:gd name="T36" fmla="*/ 38291 w 200"/>
                <a:gd name="T37" fmla="*/ 114793 h 232"/>
                <a:gd name="T38" fmla="*/ 70199 w 200"/>
                <a:gd name="T39" fmla="*/ 114793 h 232"/>
                <a:gd name="T40" fmla="*/ 108490 w 200"/>
                <a:gd name="T41" fmla="*/ 76528 h 232"/>
                <a:gd name="T42" fmla="*/ 70199 w 200"/>
                <a:gd name="T43" fmla="*/ 38264 h 232"/>
                <a:gd name="T44" fmla="*/ 38291 w 200"/>
                <a:gd name="T45" fmla="*/ 38264 h 232"/>
                <a:gd name="T46" fmla="*/ 38291 w 200"/>
                <a:gd name="T47" fmla="*/ 19132 h 232"/>
                <a:gd name="T48" fmla="*/ 57436 w 200"/>
                <a:gd name="T49" fmla="*/ 0 h 232"/>
                <a:gd name="T50" fmla="*/ 261652 w 200"/>
                <a:gd name="T51" fmla="*/ 0 h 232"/>
                <a:gd name="T52" fmla="*/ 261652 w 200"/>
                <a:gd name="T53" fmla="*/ 369887 h 232"/>
                <a:gd name="T54" fmla="*/ 57436 w 200"/>
                <a:gd name="T55" fmla="*/ 369887 h 232"/>
                <a:gd name="T56" fmla="*/ 38291 w 200"/>
                <a:gd name="T57" fmla="*/ 350755 h 232"/>
                <a:gd name="T58" fmla="*/ 89345 w 200"/>
                <a:gd name="T59" fmla="*/ 76528 h 232"/>
                <a:gd name="T60" fmla="*/ 70199 w 200"/>
                <a:gd name="T61" fmla="*/ 95660 h 232"/>
                <a:gd name="T62" fmla="*/ 19145 w 200"/>
                <a:gd name="T63" fmla="*/ 95660 h 232"/>
                <a:gd name="T64" fmla="*/ 0 w 200"/>
                <a:gd name="T65" fmla="*/ 76528 h 232"/>
                <a:gd name="T66" fmla="*/ 19145 w 200"/>
                <a:gd name="T67" fmla="*/ 57396 h 232"/>
                <a:gd name="T68" fmla="*/ 70199 w 200"/>
                <a:gd name="T69" fmla="*/ 57396 h 232"/>
                <a:gd name="T70" fmla="*/ 89345 w 200"/>
                <a:gd name="T71" fmla="*/ 76528 h 232"/>
                <a:gd name="T72" fmla="*/ 19145 w 200"/>
                <a:gd name="T73" fmla="*/ 165811 h 232"/>
                <a:gd name="T74" fmla="*/ 70199 w 200"/>
                <a:gd name="T75" fmla="*/ 165811 h 232"/>
                <a:gd name="T76" fmla="*/ 89345 w 200"/>
                <a:gd name="T77" fmla="*/ 184944 h 232"/>
                <a:gd name="T78" fmla="*/ 70199 w 200"/>
                <a:gd name="T79" fmla="*/ 204076 h 232"/>
                <a:gd name="T80" fmla="*/ 19145 w 200"/>
                <a:gd name="T81" fmla="*/ 204076 h 232"/>
                <a:gd name="T82" fmla="*/ 0 w 200"/>
                <a:gd name="T83" fmla="*/ 184944 h 232"/>
                <a:gd name="T84" fmla="*/ 19145 w 200"/>
                <a:gd name="T85" fmla="*/ 165811 h 232"/>
                <a:gd name="T86" fmla="*/ 19145 w 200"/>
                <a:gd name="T87" fmla="*/ 274227 h 232"/>
                <a:gd name="T88" fmla="*/ 70199 w 200"/>
                <a:gd name="T89" fmla="*/ 274227 h 232"/>
                <a:gd name="T90" fmla="*/ 89345 w 200"/>
                <a:gd name="T91" fmla="*/ 293359 h 232"/>
                <a:gd name="T92" fmla="*/ 70199 w 200"/>
                <a:gd name="T93" fmla="*/ 312491 h 232"/>
                <a:gd name="T94" fmla="*/ 19145 w 200"/>
                <a:gd name="T95" fmla="*/ 312491 h 232"/>
                <a:gd name="T96" fmla="*/ 0 w 200"/>
                <a:gd name="T97" fmla="*/ 293359 h 232"/>
                <a:gd name="T98" fmla="*/ 19145 w 200"/>
                <a:gd name="T99" fmla="*/ 274227 h 23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" h="232">
                  <a:moveTo>
                    <a:pt x="188" y="232"/>
                  </a:moveTo>
                  <a:cubicBezTo>
                    <a:pt x="176" y="232"/>
                    <a:pt x="176" y="232"/>
                    <a:pt x="176" y="232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5" y="0"/>
                    <a:pt x="200" y="5"/>
                    <a:pt x="200" y="12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0" y="227"/>
                    <a:pt x="195" y="232"/>
                    <a:pt x="188" y="232"/>
                  </a:cubicBezTo>
                  <a:moveTo>
                    <a:pt x="24" y="220"/>
                  </a:moveTo>
                  <a:cubicBezTo>
                    <a:pt x="24" y="208"/>
                    <a:pt x="24" y="208"/>
                    <a:pt x="24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57" y="208"/>
                    <a:pt x="68" y="197"/>
                    <a:pt x="68" y="184"/>
                  </a:cubicBezTo>
                  <a:cubicBezTo>
                    <a:pt x="68" y="171"/>
                    <a:pt x="57" y="160"/>
                    <a:pt x="44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57" y="140"/>
                    <a:pt x="68" y="129"/>
                    <a:pt x="68" y="116"/>
                  </a:cubicBezTo>
                  <a:cubicBezTo>
                    <a:pt x="68" y="103"/>
                    <a:pt x="57" y="92"/>
                    <a:pt x="4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57" y="72"/>
                    <a:pt x="68" y="61"/>
                    <a:pt x="68" y="48"/>
                  </a:cubicBezTo>
                  <a:cubicBezTo>
                    <a:pt x="68" y="35"/>
                    <a:pt x="57" y="24"/>
                    <a:pt x="4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29" y="0"/>
                    <a:pt x="36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232"/>
                    <a:pt x="164" y="232"/>
                    <a:pt x="164" y="232"/>
                  </a:cubicBezTo>
                  <a:cubicBezTo>
                    <a:pt x="36" y="232"/>
                    <a:pt x="36" y="232"/>
                    <a:pt x="36" y="232"/>
                  </a:cubicBezTo>
                  <a:cubicBezTo>
                    <a:pt x="29" y="232"/>
                    <a:pt x="24" y="227"/>
                    <a:pt x="24" y="220"/>
                  </a:cubicBezTo>
                  <a:moveTo>
                    <a:pt x="56" y="48"/>
                  </a:moveTo>
                  <a:cubicBezTo>
                    <a:pt x="56" y="55"/>
                    <a:pt x="51" y="60"/>
                    <a:pt x="44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0"/>
                    <a:pt x="0" y="55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6"/>
                    <a:pt x="56" y="41"/>
                    <a:pt x="56" y="48"/>
                  </a:cubicBezTo>
                  <a:moveTo>
                    <a:pt x="12" y="104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51" y="104"/>
                    <a:pt x="56" y="109"/>
                    <a:pt x="56" y="116"/>
                  </a:cubicBezTo>
                  <a:cubicBezTo>
                    <a:pt x="56" y="123"/>
                    <a:pt x="51" y="128"/>
                    <a:pt x="44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5" y="128"/>
                    <a:pt x="0" y="123"/>
                    <a:pt x="0" y="116"/>
                  </a:cubicBezTo>
                  <a:cubicBezTo>
                    <a:pt x="0" y="109"/>
                    <a:pt x="5" y="104"/>
                    <a:pt x="12" y="104"/>
                  </a:cubicBezTo>
                  <a:moveTo>
                    <a:pt x="12" y="172"/>
                  </a:moveTo>
                  <a:cubicBezTo>
                    <a:pt x="44" y="172"/>
                    <a:pt x="44" y="172"/>
                    <a:pt x="44" y="172"/>
                  </a:cubicBezTo>
                  <a:cubicBezTo>
                    <a:pt x="51" y="172"/>
                    <a:pt x="56" y="177"/>
                    <a:pt x="56" y="184"/>
                  </a:cubicBezTo>
                  <a:cubicBezTo>
                    <a:pt x="56" y="191"/>
                    <a:pt x="51" y="196"/>
                    <a:pt x="44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177"/>
                    <a:pt x="5" y="172"/>
                    <a:pt x="12" y="1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5526088" y="1652588"/>
              <a:ext cx="346075" cy="395287"/>
            </a:xfrm>
            <a:custGeom>
              <a:avLst/>
              <a:gdLst>
                <a:gd name="T0" fmla="*/ 326849 w 216"/>
                <a:gd name="T1" fmla="*/ 306029 h 248"/>
                <a:gd name="T2" fmla="*/ 314031 w 216"/>
                <a:gd name="T3" fmla="*/ 299653 h 248"/>
                <a:gd name="T4" fmla="*/ 301213 w 216"/>
                <a:gd name="T5" fmla="*/ 288496 h 248"/>
                <a:gd name="T6" fmla="*/ 301213 w 216"/>
                <a:gd name="T7" fmla="*/ 376160 h 248"/>
                <a:gd name="T8" fmla="*/ 281987 w 216"/>
                <a:gd name="T9" fmla="*/ 395287 h 248"/>
                <a:gd name="T10" fmla="*/ 262761 w 216"/>
                <a:gd name="T11" fmla="*/ 376160 h 248"/>
                <a:gd name="T12" fmla="*/ 262761 w 216"/>
                <a:gd name="T13" fmla="*/ 288496 h 248"/>
                <a:gd name="T14" fmla="*/ 249943 w 216"/>
                <a:gd name="T15" fmla="*/ 299653 h 248"/>
                <a:gd name="T16" fmla="*/ 237125 w 216"/>
                <a:gd name="T17" fmla="*/ 306029 h 248"/>
                <a:gd name="T18" fmla="*/ 217899 w 216"/>
                <a:gd name="T19" fmla="*/ 286902 h 248"/>
                <a:gd name="T20" fmla="*/ 224308 w 216"/>
                <a:gd name="T21" fmla="*/ 274151 h 248"/>
                <a:gd name="T22" fmla="*/ 269169 w 216"/>
                <a:gd name="T23" fmla="*/ 229521 h 248"/>
                <a:gd name="T24" fmla="*/ 281987 w 216"/>
                <a:gd name="T25" fmla="*/ 223146 h 248"/>
                <a:gd name="T26" fmla="*/ 294805 w 216"/>
                <a:gd name="T27" fmla="*/ 229521 h 248"/>
                <a:gd name="T28" fmla="*/ 339666 w 216"/>
                <a:gd name="T29" fmla="*/ 274151 h 248"/>
                <a:gd name="T30" fmla="*/ 346075 w 216"/>
                <a:gd name="T31" fmla="*/ 286902 h 248"/>
                <a:gd name="T32" fmla="*/ 326849 w 216"/>
                <a:gd name="T33" fmla="*/ 306029 h 248"/>
                <a:gd name="T34" fmla="*/ 209888 w 216"/>
                <a:gd name="T35" fmla="*/ 259806 h 248"/>
                <a:gd name="T36" fmla="*/ 198673 w 216"/>
                <a:gd name="T37" fmla="*/ 286902 h 248"/>
                <a:gd name="T38" fmla="*/ 237125 w 216"/>
                <a:gd name="T39" fmla="*/ 325155 h 248"/>
                <a:gd name="T40" fmla="*/ 243534 w 216"/>
                <a:gd name="T41" fmla="*/ 325155 h 248"/>
                <a:gd name="T42" fmla="*/ 243534 w 216"/>
                <a:gd name="T43" fmla="*/ 369785 h 248"/>
                <a:gd name="T44" fmla="*/ 19226 w 216"/>
                <a:gd name="T45" fmla="*/ 369785 h 248"/>
                <a:gd name="T46" fmla="*/ 0 w 216"/>
                <a:gd name="T47" fmla="*/ 350658 h 248"/>
                <a:gd name="T48" fmla="*/ 0 w 216"/>
                <a:gd name="T49" fmla="*/ 19127 h 248"/>
                <a:gd name="T50" fmla="*/ 19226 w 216"/>
                <a:gd name="T51" fmla="*/ 0 h 248"/>
                <a:gd name="T52" fmla="*/ 64088 w 216"/>
                <a:gd name="T53" fmla="*/ 0 h 248"/>
                <a:gd name="T54" fmla="*/ 121767 w 216"/>
                <a:gd name="T55" fmla="*/ 0 h 248"/>
                <a:gd name="T56" fmla="*/ 121767 w 216"/>
                <a:gd name="T57" fmla="*/ 70132 h 248"/>
                <a:gd name="T58" fmla="*/ 121767 w 216"/>
                <a:gd name="T59" fmla="*/ 108385 h 248"/>
                <a:gd name="T60" fmla="*/ 160220 w 216"/>
                <a:gd name="T61" fmla="*/ 146639 h 248"/>
                <a:gd name="T62" fmla="*/ 198673 w 216"/>
                <a:gd name="T63" fmla="*/ 146639 h 248"/>
                <a:gd name="T64" fmla="*/ 281987 w 216"/>
                <a:gd name="T65" fmla="*/ 146639 h 248"/>
                <a:gd name="T66" fmla="*/ 281987 w 216"/>
                <a:gd name="T67" fmla="*/ 204019 h 248"/>
                <a:gd name="T68" fmla="*/ 254750 w 216"/>
                <a:gd name="T69" fmla="*/ 215176 h 248"/>
                <a:gd name="T70" fmla="*/ 209888 w 216"/>
                <a:gd name="T71" fmla="*/ 259806 h 248"/>
                <a:gd name="T72" fmla="*/ 160220 w 216"/>
                <a:gd name="T73" fmla="*/ 127512 h 248"/>
                <a:gd name="T74" fmla="*/ 140994 w 216"/>
                <a:gd name="T75" fmla="*/ 108385 h 248"/>
                <a:gd name="T76" fmla="*/ 140994 w 216"/>
                <a:gd name="T77" fmla="*/ 70132 h 248"/>
                <a:gd name="T78" fmla="*/ 140994 w 216"/>
                <a:gd name="T79" fmla="*/ 0 h 248"/>
                <a:gd name="T80" fmla="*/ 140994 w 216"/>
                <a:gd name="T81" fmla="*/ 0 h 248"/>
                <a:gd name="T82" fmla="*/ 281987 w 216"/>
                <a:gd name="T83" fmla="*/ 127512 h 248"/>
                <a:gd name="T84" fmla="*/ 198673 w 216"/>
                <a:gd name="T85" fmla="*/ 127512 h 248"/>
                <a:gd name="T86" fmla="*/ 160220 w 216"/>
                <a:gd name="T87" fmla="*/ 127512 h 2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6" h="248">
                  <a:moveTo>
                    <a:pt x="204" y="192"/>
                  </a:moveTo>
                  <a:cubicBezTo>
                    <a:pt x="201" y="192"/>
                    <a:pt x="198" y="191"/>
                    <a:pt x="196" y="188"/>
                  </a:cubicBezTo>
                  <a:cubicBezTo>
                    <a:pt x="188" y="181"/>
                    <a:pt x="188" y="181"/>
                    <a:pt x="188" y="181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8" y="243"/>
                    <a:pt x="183" y="248"/>
                    <a:pt x="176" y="248"/>
                  </a:cubicBezTo>
                  <a:cubicBezTo>
                    <a:pt x="169" y="248"/>
                    <a:pt x="164" y="243"/>
                    <a:pt x="164" y="236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4" y="191"/>
                    <a:pt x="151" y="192"/>
                    <a:pt x="148" y="192"/>
                  </a:cubicBezTo>
                  <a:cubicBezTo>
                    <a:pt x="141" y="192"/>
                    <a:pt x="136" y="187"/>
                    <a:pt x="136" y="180"/>
                  </a:cubicBezTo>
                  <a:cubicBezTo>
                    <a:pt x="136" y="177"/>
                    <a:pt x="137" y="174"/>
                    <a:pt x="140" y="172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0" y="141"/>
                    <a:pt x="173" y="140"/>
                    <a:pt x="176" y="140"/>
                  </a:cubicBezTo>
                  <a:cubicBezTo>
                    <a:pt x="179" y="140"/>
                    <a:pt x="182" y="141"/>
                    <a:pt x="184" y="144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5" y="174"/>
                    <a:pt x="216" y="177"/>
                    <a:pt x="216" y="180"/>
                  </a:cubicBezTo>
                  <a:cubicBezTo>
                    <a:pt x="216" y="187"/>
                    <a:pt x="211" y="192"/>
                    <a:pt x="204" y="192"/>
                  </a:cubicBezTo>
                  <a:moveTo>
                    <a:pt x="131" y="163"/>
                  </a:moveTo>
                  <a:cubicBezTo>
                    <a:pt x="127" y="167"/>
                    <a:pt x="124" y="173"/>
                    <a:pt x="124" y="180"/>
                  </a:cubicBezTo>
                  <a:cubicBezTo>
                    <a:pt x="124" y="193"/>
                    <a:pt x="135" y="204"/>
                    <a:pt x="148" y="204"/>
                  </a:cubicBezTo>
                  <a:cubicBezTo>
                    <a:pt x="149" y="204"/>
                    <a:pt x="151" y="204"/>
                    <a:pt x="152" y="204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69" y="128"/>
                    <a:pt x="163" y="131"/>
                    <a:pt x="159" y="135"/>
                  </a:cubicBezTo>
                  <a:lnTo>
                    <a:pt x="131" y="163"/>
                  </a:lnTo>
                  <a:close/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4811713" y="1652588"/>
              <a:ext cx="344487" cy="395287"/>
            </a:xfrm>
            <a:custGeom>
              <a:avLst/>
              <a:gdLst>
                <a:gd name="T0" fmla="*/ 338108 w 216"/>
                <a:gd name="T1" fmla="*/ 344282 h 248"/>
                <a:gd name="T2" fmla="*/ 293452 w 216"/>
                <a:gd name="T3" fmla="*/ 388911 h 248"/>
                <a:gd name="T4" fmla="*/ 280693 w 216"/>
                <a:gd name="T5" fmla="*/ 395287 h 248"/>
                <a:gd name="T6" fmla="*/ 267934 w 216"/>
                <a:gd name="T7" fmla="*/ 388911 h 248"/>
                <a:gd name="T8" fmla="*/ 223279 w 216"/>
                <a:gd name="T9" fmla="*/ 344282 h 248"/>
                <a:gd name="T10" fmla="*/ 216899 w 216"/>
                <a:gd name="T11" fmla="*/ 331531 h 248"/>
                <a:gd name="T12" fmla="*/ 236037 w 216"/>
                <a:gd name="T13" fmla="*/ 312404 h 248"/>
                <a:gd name="T14" fmla="*/ 248796 w 216"/>
                <a:gd name="T15" fmla="*/ 318780 h 248"/>
                <a:gd name="T16" fmla="*/ 261555 w 216"/>
                <a:gd name="T17" fmla="*/ 329937 h 248"/>
                <a:gd name="T18" fmla="*/ 261555 w 216"/>
                <a:gd name="T19" fmla="*/ 242273 h 248"/>
                <a:gd name="T20" fmla="*/ 280693 w 216"/>
                <a:gd name="T21" fmla="*/ 223146 h 248"/>
                <a:gd name="T22" fmla="*/ 299831 w 216"/>
                <a:gd name="T23" fmla="*/ 242273 h 248"/>
                <a:gd name="T24" fmla="*/ 299831 w 216"/>
                <a:gd name="T25" fmla="*/ 329937 h 248"/>
                <a:gd name="T26" fmla="*/ 312590 w 216"/>
                <a:gd name="T27" fmla="*/ 318780 h 248"/>
                <a:gd name="T28" fmla="*/ 325349 w 216"/>
                <a:gd name="T29" fmla="*/ 312404 h 248"/>
                <a:gd name="T30" fmla="*/ 344487 w 216"/>
                <a:gd name="T31" fmla="*/ 331531 h 248"/>
                <a:gd name="T32" fmla="*/ 338108 w 216"/>
                <a:gd name="T33" fmla="*/ 344282 h 248"/>
                <a:gd name="T34" fmla="*/ 242417 w 216"/>
                <a:gd name="T35" fmla="*/ 242273 h 248"/>
                <a:gd name="T36" fmla="*/ 242417 w 216"/>
                <a:gd name="T37" fmla="*/ 293277 h 248"/>
                <a:gd name="T38" fmla="*/ 236037 w 216"/>
                <a:gd name="T39" fmla="*/ 293277 h 248"/>
                <a:gd name="T40" fmla="*/ 197761 w 216"/>
                <a:gd name="T41" fmla="*/ 331531 h 248"/>
                <a:gd name="T42" fmla="*/ 208925 w 216"/>
                <a:gd name="T43" fmla="*/ 358627 h 248"/>
                <a:gd name="T44" fmla="*/ 220089 w 216"/>
                <a:gd name="T45" fmla="*/ 369785 h 248"/>
                <a:gd name="T46" fmla="*/ 19138 w 216"/>
                <a:gd name="T47" fmla="*/ 369785 h 248"/>
                <a:gd name="T48" fmla="*/ 0 w 216"/>
                <a:gd name="T49" fmla="*/ 350658 h 248"/>
                <a:gd name="T50" fmla="*/ 0 w 216"/>
                <a:gd name="T51" fmla="*/ 19127 h 248"/>
                <a:gd name="T52" fmla="*/ 19138 w 216"/>
                <a:gd name="T53" fmla="*/ 0 h 248"/>
                <a:gd name="T54" fmla="*/ 63794 w 216"/>
                <a:gd name="T55" fmla="*/ 0 h 248"/>
                <a:gd name="T56" fmla="*/ 121208 w 216"/>
                <a:gd name="T57" fmla="*/ 0 h 248"/>
                <a:gd name="T58" fmla="*/ 121208 w 216"/>
                <a:gd name="T59" fmla="*/ 70132 h 248"/>
                <a:gd name="T60" fmla="*/ 121208 w 216"/>
                <a:gd name="T61" fmla="*/ 108385 h 248"/>
                <a:gd name="T62" fmla="*/ 159485 w 216"/>
                <a:gd name="T63" fmla="*/ 146639 h 248"/>
                <a:gd name="T64" fmla="*/ 197761 w 216"/>
                <a:gd name="T65" fmla="*/ 146639 h 248"/>
                <a:gd name="T66" fmla="*/ 280693 w 216"/>
                <a:gd name="T67" fmla="*/ 146639 h 248"/>
                <a:gd name="T68" fmla="*/ 280693 w 216"/>
                <a:gd name="T69" fmla="*/ 204019 h 248"/>
                <a:gd name="T70" fmla="*/ 242417 w 216"/>
                <a:gd name="T71" fmla="*/ 242273 h 248"/>
                <a:gd name="T72" fmla="*/ 159485 w 216"/>
                <a:gd name="T73" fmla="*/ 127512 h 248"/>
                <a:gd name="T74" fmla="*/ 140347 w 216"/>
                <a:gd name="T75" fmla="*/ 108385 h 248"/>
                <a:gd name="T76" fmla="*/ 140347 w 216"/>
                <a:gd name="T77" fmla="*/ 70132 h 248"/>
                <a:gd name="T78" fmla="*/ 140347 w 216"/>
                <a:gd name="T79" fmla="*/ 0 h 248"/>
                <a:gd name="T80" fmla="*/ 140347 w 216"/>
                <a:gd name="T81" fmla="*/ 0 h 248"/>
                <a:gd name="T82" fmla="*/ 280693 w 216"/>
                <a:gd name="T83" fmla="*/ 127512 h 248"/>
                <a:gd name="T84" fmla="*/ 197761 w 216"/>
                <a:gd name="T85" fmla="*/ 127512 h 248"/>
                <a:gd name="T86" fmla="*/ 159485 w 216"/>
                <a:gd name="T87" fmla="*/ 127512 h 2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6" h="248">
                  <a:moveTo>
                    <a:pt x="212" y="216"/>
                  </a:moveTo>
                  <a:cubicBezTo>
                    <a:pt x="184" y="244"/>
                    <a:pt x="184" y="244"/>
                    <a:pt x="184" y="244"/>
                  </a:cubicBezTo>
                  <a:cubicBezTo>
                    <a:pt x="182" y="247"/>
                    <a:pt x="179" y="248"/>
                    <a:pt x="176" y="248"/>
                  </a:cubicBezTo>
                  <a:cubicBezTo>
                    <a:pt x="173" y="248"/>
                    <a:pt x="170" y="247"/>
                    <a:pt x="168" y="244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37" y="214"/>
                    <a:pt x="136" y="211"/>
                    <a:pt x="136" y="208"/>
                  </a:cubicBezTo>
                  <a:cubicBezTo>
                    <a:pt x="136" y="201"/>
                    <a:pt x="141" y="196"/>
                    <a:pt x="148" y="196"/>
                  </a:cubicBezTo>
                  <a:cubicBezTo>
                    <a:pt x="151" y="196"/>
                    <a:pt x="154" y="197"/>
                    <a:pt x="156" y="200"/>
                  </a:cubicBezTo>
                  <a:cubicBezTo>
                    <a:pt x="164" y="207"/>
                    <a:pt x="164" y="207"/>
                    <a:pt x="164" y="207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64" y="145"/>
                    <a:pt x="169" y="140"/>
                    <a:pt x="176" y="140"/>
                  </a:cubicBezTo>
                  <a:cubicBezTo>
                    <a:pt x="183" y="140"/>
                    <a:pt x="188" y="145"/>
                    <a:pt x="188" y="152"/>
                  </a:cubicBezTo>
                  <a:cubicBezTo>
                    <a:pt x="188" y="207"/>
                    <a:pt x="188" y="207"/>
                    <a:pt x="188" y="207"/>
                  </a:cubicBezTo>
                  <a:cubicBezTo>
                    <a:pt x="196" y="200"/>
                    <a:pt x="196" y="200"/>
                    <a:pt x="196" y="200"/>
                  </a:cubicBezTo>
                  <a:cubicBezTo>
                    <a:pt x="198" y="197"/>
                    <a:pt x="201" y="196"/>
                    <a:pt x="204" y="196"/>
                  </a:cubicBezTo>
                  <a:cubicBezTo>
                    <a:pt x="211" y="196"/>
                    <a:pt x="216" y="201"/>
                    <a:pt x="216" y="208"/>
                  </a:cubicBezTo>
                  <a:cubicBezTo>
                    <a:pt x="216" y="211"/>
                    <a:pt x="215" y="214"/>
                    <a:pt x="212" y="216"/>
                  </a:cubicBezTo>
                  <a:moveTo>
                    <a:pt x="152" y="152"/>
                  </a:moveTo>
                  <a:cubicBezTo>
                    <a:pt x="152" y="184"/>
                    <a:pt x="152" y="184"/>
                    <a:pt x="152" y="184"/>
                  </a:cubicBezTo>
                  <a:cubicBezTo>
                    <a:pt x="151" y="184"/>
                    <a:pt x="149" y="184"/>
                    <a:pt x="148" y="184"/>
                  </a:cubicBezTo>
                  <a:cubicBezTo>
                    <a:pt x="135" y="184"/>
                    <a:pt x="124" y="195"/>
                    <a:pt x="124" y="208"/>
                  </a:cubicBezTo>
                  <a:cubicBezTo>
                    <a:pt x="124" y="215"/>
                    <a:pt x="127" y="221"/>
                    <a:pt x="131" y="225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63" y="128"/>
                    <a:pt x="152" y="139"/>
                    <a:pt x="152" y="152"/>
                  </a:cubicBezTo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4095750" y="1652588"/>
              <a:ext cx="344488" cy="388937"/>
            </a:xfrm>
            <a:custGeom>
              <a:avLst/>
              <a:gdLst>
                <a:gd name="T0" fmla="*/ 338109 w 216"/>
                <a:gd name="T1" fmla="*/ 306049 h 244"/>
                <a:gd name="T2" fmla="*/ 314186 w 216"/>
                <a:gd name="T3" fmla="*/ 331553 h 244"/>
                <a:gd name="T4" fmla="*/ 338109 w 216"/>
                <a:gd name="T5" fmla="*/ 357057 h 244"/>
                <a:gd name="T6" fmla="*/ 344488 w 216"/>
                <a:gd name="T7" fmla="*/ 369809 h 244"/>
                <a:gd name="T8" fmla="*/ 325350 w 216"/>
                <a:gd name="T9" fmla="*/ 388937 h 244"/>
                <a:gd name="T10" fmla="*/ 312591 w 216"/>
                <a:gd name="T11" fmla="*/ 382561 h 244"/>
                <a:gd name="T12" fmla="*/ 287073 w 216"/>
                <a:gd name="T13" fmla="*/ 358651 h 244"/>
                <a:gd name="T14" fmla="*/ 261556 w 216"/>
                <a:gd name="T15" fmla="*/ 382561 h 244"/>
                <a:gd name="T16" fmla="*/ 248797 w 216"/>
                <a:gd name="T17" fmla="*/ 388937 h 244"/>
                <a:gd name="T18" fmla="*/ 229659 w 216"/>
                <a:gd name="T19" fmla="*/ 369809 h 244"/>
                <a:gd name="T20" fmla="*/ 236038 w 216"/>
                <a:gd name="T21" fmla="*/ 357057 h 244"/>
                <a:gd name="T22" fmla="*/ 259961 w 216"/>
                <a:gd name="T23" fmla="*/ 331553 h 244"/>
                <a:gd name="T24" fmla="*/ 236038 w 216"/>
                <a:gd name="T25" fmla="*/ 306049 h 244"/>
                <a:gd name="T26" fmla="*/ 229659 w 216"/>
                <a:gd name="T27" fmla="*/ 293297 h 244"/>
                <a:gd name="T28" fmla="*/ 248797 w 216"/>
                <a:gd name="T29" fmla="*/ 274169 h 244"/>
                <a:gd name="T30" fmla="*/ 261556 w 216"/>
                <a:gd name="T31" fmla="*/ 280545 h 244"/>
                <a:gd name="T32" fmla="*/ 287073 w 216"/>
                <a:gd name="T33" fmla="*/ 304455 h 244"/>
                <a:gd name="T34" fmla="*/ 312591 w 216"/>
                <a:gd name="T35" fmla="*/ 280545 h 244"/>
                <a:gd name="T36" fmla="*/ 325350 w 216"/>
                <a:gd name="T37" fmla="*/ 274169 h 244"/>
                <a:gd name="T38" fmla="*/ 344488 w 216"/>
                <a:gd name="T39" fmla="*/ 293297 h 244"/>
                <a:gd name="T40" fmla="*/ 338109 w 216"/>
                <a:gd name="T41" fmla="*/ 306049 h 244"/>
                <a:gd name="T42" fmla="*/ 280694 w 216"/>
                <a:gd name="T43" fmla="*/ 270981 h 244"/>
                <a:gd name="T44" fmla="*/ 280694 w 216"/>
                <a:gd name="T45" fmla="*/ 270981 h 244"/>
                <a:gd name="T46" fmla="*/ 275909 w 216"/>
                <a:gd name="T47" fmla="*/ 266199 h 244"/>
                <a:gd name="T48" fmla="*/ 275909 w 216"/>
                <a:gd name="T49" fmla="*/ 266199 h 244"/>
                <a:gd name="T50" fmla="*/ 248797 w 216"/>
                <a:gd name="T51" fmla="*/ 255041 h 244"/>
                <a:gd name="T52" fmla="*/ 210520 w 216"/>
                <a:gd name="T53" fmla="*/ 293297 h 244"/>
                <a:gd name="T54" fmla="*/ 221684 w 216"/>
                <a:gd name="T55" fmla="*/ 320395 h 244"/>
                <a:gd name="T56" fmla="*/ 232848 w 216"/>
                <a:gd name="T57" fmla="*/ 331553 h 244"/>
                <a:gd name="T58" fmla="*/ 221684 w 216"/>
                <a:gd name="T59" fmla="*/ 342711 h 244"/>
                <a:gd name="T60" fmla="*/ 221684 w 216"/>
                <a:gd name="T61" fmla="*/ 342711 h 244"/>
                <a:gd name="T62" fmla="*/ 210520 w 216"/>
                <a:gd name="T63" fmla="*/ 369809 h 244"/>
                <a:gd name="T64" fmla="*/ 197762 w 216"/>
                <a:gd name="T65" fmla="*/ 369809 h 244"/>
                <a:gd name="T66" fmla="*/ 19138 w 216"/>
                <a:gd name="T67" fmla="*/ 369809 h 244"/>
                <a:gd name="T68" fmla="*/ 0 w 216"/>
                <a:gd name="T69" fmla="*/ 350681 h 244"/>
                <a:gd name="T70" fmla="*/ 0 w 216"/>
                <a:gd name="T71" fmla="*/ 19128 h 244"/>
                <a:gd name="T72" fmla="*/ 19138 w 216"/>
                <a:gd name="T73" fmla="*/ 0 h 244"/>
                <a:gd name="T74" fmla="*/ 63794 w 216"/>
                <a:gd name="T75" fmla="*/ 0 h 244"/>
                <a:gd name="T76" fmla="*/ 121209 w 216"/>
                <a:gd name="T77" fmla="*/ 0 h 244"/>
                <a:gd name="T78" fmla="*/ 121209 w 216"/>
                <a:gd name="T79" fmla="*/ 70136 h 244"/>
                <a:gd name="T80" fmla="*/ 121209 w 216"/>
                <a:gd name="T81" fmla="*/ 108392 h 244"/>
                <a:gd name="T82" fmla="*/ 159485 w 216"/>
                <a:gd name="T83" fmla="*/ 146648 h 244"/>
                <a:gd name="T84" fmla="*/ 197762 w 216"/>
                <a:gd name="T85" fmla="*/ 146648 h 244"/>
                <a:gd name="T86" fmla="*/ 280694 w 216"/>
                <a:gd name="T87" fmla="*/ 146648 h 244"/>
                <a:gd name="T88" fmla="*/ 280694 w 216"/>
                <a:gd name="T89" fmla="*/ 255041 h 244"/>
                <a:gd name="T90" fmla="*/ 280694 w 216"/>
                <a:gd name="T91" fmla="*/ 270981 h 244"/>
                <a:gd name="T92" fmla="*/ 159485 w 216"/>
                <a:gd name="T93" fmla="*/ 127520 h 244"/>
                <a:gd name="T94" fmla="*/ 140347 w 216"/>
                <a:gd name="T95" fmla="*/ 108392 h 244"/>
                <a:gd name="T96" fmla="*/ 140347 w 216"/>
                <a:gd name="T97" fmla="*/ 70136 h 244"/>
                <a:gd name="T98" fmla="*/ 140347 w 216"/>
                <a:gd name="T99" fmla="*/ 0 h 244"/>
                <a:gd name="T100" fmla="*/ 280694 w 216"/>
                <a:gd name="T101" fmla="*/ 127520 h 244"/>
                <a:gd name="T102" fmla="*/ 197762 w 216"/>
                <a:gd name="T103" fmla="*/ 127520 h 244"/>
                <a:gd name="T104" fmla="*/ 159485 w 216"/>
                <a:gd name="T105" fmla="*/ 12752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6" h="244">
                  <a:moveTo>
                    <a:pt x="212" y="192"/>
                  </a:moveTo>
                  <a:cubicBezTo>
                    <a:pt x="197" y="208"/>
                    <a:pt x="197" y="208"/>
                    <a:pt x="197" y="208"/>
                  </a:cubicBezTo>
                  <a:cubicBezTo>
                    <a:pt x="212" y="224"/>
                    <a:pt x="212" y="224"/>
                    <a:pt x="212" y="224"/>
                  </a:cubicBezTo>
                  <a:cubicBezTo>
                    <a:pt x="215" y="226"/>
                    <a:pt x="216" y="229"/>
                    <a:pt x="216" y="232"/>
                  </a:cubicBezTo>
                  <a:cubicBezTo>
                    <a:pt x="216" y="239"/>
                    <a:pt x="211" y="244"/>
                    <a:pt x="204" y="244"/>
                  </a:cubicBezTo>
                  <a:cubicBezTo>
                    <a:pt x="201" y="244"/>
                    <a:pt x="198" y="243"/>
                    <a:pt x="196" y="240"/>
                  </a:cubicBezTo>
                  <a:cubicBezTo>
                    <a:pt x="180" y="225"/>
                    <a:pt x="180" y="225"/>
                    <a:pt x="180" y="225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2" y="243"/>
                    <a:pt x="159" y="244"/>
                    <a:pt x="156" y="244"/>
                  </a:cubicBezTo>
                  <a:cubicBezTo>
                    <a:pt x="149" y="244"/>
                    <a:pt x="144" y="239"/>
                    <a:pt x="144" y="232"/>
                  </a:cubicBezTo>
                  <a:cubicBezTo>
                    <a:pt x="144" y="229"/>
                    <a:pt x="145" y="226"/>
                    <a:pt x="148" y="224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5" y="190"/>
                    <a:pt x="144" y="187"/>
                    <a:pt x="144" y="184"/>
                  </a:cubicBezTo>
                  <a:cubicBezTo>
                    <a:pt x="144" y="177"/>
                    <a:pt x="149" y="172"/>
                    <a:pt x="156" y="172"/>
                  </a:cubicBezTo>
                  <a:cubicBezTo>
                    <a:pt x="159" y="172"/>
                    <a:pt x="162" y="173"/>
                    <a:pt x="164" y="176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96" y="176"/>
                    <a:pt x="196" y="176"/>
                    <a:pt x="196" y="176"/>
                  </a:cubicBezTo>
                  <a:cubicBezTo>
                    <a:pt x="198" y="173"/>
                    <a:pt x="201" y="172"/>
                    <a:pt x="204" y="172"/>
                  </a:cubicBezTo>
                  <a:cubicBezTo>
                    <a:pt x="211" y="172"/>
                    <a:pt x="216" y="177"/>
                    <a:pt x="216" y="184"/>
                  </a:cubicBezTo>
                  <a:cubicBezTo>
                    <a:pt x="216" y="187"/>
                    <a:pt x="215" y="190"/>
                    <a:pt x="212" y="192"/>
                  </a:cubicBezTo>
                  <a:moveTo>
                    <a:pt x="176" y="170"/>
                  </a:moveTo>
                  <a:cubicBezTo>
                    <a:pt x="176" y="170"/>
                    <a:pt x="176" y="170"/>
                    <a:pt x="176" y="170"/>
                  </a:cubicBezTo>
                  <a:cubicBezTo>
                    <a:pt x="173" y="167"/>
                    <a:pt x="173" y="167"/>
                    <a:pt x="173" y="167"/>
                  </a:cubicBezTo>
                  <a:cubicBezTo>
                    <a:pt x="173" y="167"/>
                    <a:pt x="173" y="167"/>
                    <a:pt x="173" y="167"/>
                  </a:cubicBezTo>
                  <a:cubicBezTo>
                    <a:pt x="169" y="163"/>
                    <a:pt x="163" y="160"/>
                    <a:pt x="156" y="160"/>
                  </a:cubicBezTo>
                  <a:cubicBezTo>
                    <a:pt x="143" y="160"/>
                    <a:pt x="132" y="171"/>
                    <a:pt x="132" y="184"/>
                  </a:cubicBezTo>
                  <a:cubicBezTo>
                    <a:pt x="132" y="191"/>
                    <a:pt x="135" y="197"/>
                    <a:pt x="139" y="201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5" y="219"/>
                    <a:pt x="132" y="225"/>
                    <a:pt x="132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60"/>
                    <a:pt x="176" y="160"/>
                    <a:pt x="176" y="160"/>
                  </a:cubicBezTo>
                  <a:lnTo>
                    <a:pt x="176" y="170"/>
                  </a:lnTo>
                  <a:close/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3381375" y="1652588"/>
              <a:ext cx="344488" cy="376237"/>
            </a:xfrm>
            <a:custGeom>
              <a:avLst/>
              <a:gdLst>
                <a:gd name="T0" fmla="*/ 338109 w 216"/>
                <a:gd name="T1" fmla="*/ 318845 h 236"/>
                <a:gd name="T2" fmla="*/ 287073 w 216"/>
                <a:gd name="T3" fmla="*/ 369860 h 236"/>
                <a:gd name="T4" fmla="*/ 274315 w 216"/>
                <a:gd name="T5" fmla="*/ 376237 h 236"/>
                <a:gd name="T6" fmla="*/ 261556 w 216"/>
                <a:gd name="T7" fmla="*/ 369860 h 236"/>
                <a:gd name="T8" fmla="*/ 236038 w 216"/>
                <a:gd name="T9" fmla="*/ 344353 h 236"/>
                <a:gd name="T10" fmla="*/ 229659 w 216"/>
                <a:gd name="T11" fmla="*/ 331599 h 236"/>
                <a:gd name="T12" fmla="*/ 248797 w 216"/>
                <a:gd name="T13" fmla="*/ 312468 h 236"/>
                <a:gd name="T14" fmla="*/ 261556 w 216"/>
                <a:gd name="T15" fmla="*/ 318845 h 236"/>
                <a:gd name="T16" fmla="*/ 274315 w 216"/>
                <a:gd name="T17" fmla="*/ 330004 h 236"/>
                <a:gd name="T18" fmla="*/ 312591 w 216"/>
                <a:gd name="T19" fmla="*/ 293337 h 236"/>
                <a:gd name="T20" fmla="*/ 325350 w 216"/>
                <a:gd name="T21" fmla="*/ 286960 h 236"/>
                <a:gd name="T22" fmla="*/ 344488 w 216"/>
                <a:gd name="T23" fmla="*/ 306091 h 236"/>
                <a:gd name="T24" fmla="*/ 338109 w 216"/>
                <a:gd name="T25" fmla="*/ 318845 h 236"/>
                <a:gd name="T26" fmla="*/ 280694 w 216"/>
                <a:gd name="T27" fmla="*/ 296526 h 236"/>
                <a:gd name="T28" fmla="*/ 274315 w 216"/>
                <a:gd name="T29" fmla="*/ 302903 h 236"/>
                <a:gd name="T30" fmla="*/ 248797 w 216"/>
                <a:gd name="T31" fmla="*/ 293337 h 236"/>
                <a:gd name="T32" fmla="*/ 210520 w 216"/>
                <a:gd name="T33" fmla="*/ 331599 h 236"/>
                <a:gd name="T34" fmla="*/ 221684 w 216"/>
                <a:gd name="T35" fmla="*/ 358701 h 236"/>
                <a:gd name="T36" fmla="*/ 232848 w 216"/>
                <a:gd name="T37" fmla="*/ 369860 h 236"/>
                <a:gd name="T38" fmla="*/ 165865 w 216"/>
                <a:gd name="T39" fmla="*/ 369860 h 236"/>
                <a:gd name="T40" fmla="*/ 19138 w 216"/>
                <a:gd name="T41" fmla="*/ 369860 h 236"/>
                <a:gd name="T42" fmla="*/ 0 w 216"/>
                <a:gd name="T43" fmla="*/ 350729 h 236"/>
                <a:gd name="T44" fmla="*/ 0 w 216"/>
                <a:gd name="T45" fmla="*/ 19131 h 236"/>
                <a:gd name="T46" fmla="*/ 19138 w 216"/>
                <a:gd name="T47" fmla="*/ 0 h 236"/>
                <a:gd name="T48" fmla="*/ 63794 w 216"/>
                <a:gd name="T49" fmla="*/ 0 h 236"/>
                <a:gd name="T50" fmla="*/ 121209 w 216"/>
                <a:gd name="T51" fmla="*/ 0 h 236"/>
                <a:gd name="T52" fmla="*/ 121209 w 216"/>
                <a:gd name="T53" fmla="*/ 70146 h 236"/>
                <a:gd name="T54" fmla="*/ 121209 w 216"/>
                <a:gd name="T55" fmla="*/ 108407 h 236"/>
                <a:gd name="T56" fmla="*/ 159485 w 216"/>
                <a:gd name="T57" fmla="*/ 146669 h 236"/>
                <a:gd name="T58" fmla="*/ 197762 w 216"/>
                <a:gd name="T59" fmla="*/ 146669 h 236"/>
                <a:gd name="T60" fmla="*/ 280694 w 216"/>
                <a:gd name="T61" fmla="*/ 146669 h 236"/>
                <a:gd name="T62" fmla="*/ 280694 w 216"/>
                <a:gd name="T63" fmla="*/ 261453 h 236"/>
                <a:gd name="T64" fmla="*/ 280694 w 216"/>
                <a:gd name="T65" fmla="*/ 296526 h 236"/>
                <a:gd name="T66" fmla="*/ 159485 w 216"/>
                <a:gd name="T67" fmla="*/ 127538 h 236"/>
                <a:gd name="T68" fmla="*/ 140347 w 216"/>
                <a:gd name="T69" fmla="*/ 108407 h 236"/>
                <a:gd name="T70" fmla="*/ 140347 w 216"/>
                <a:gd name="T71" fmla="*/ 70146 h 236"/>
                <a:gd name="T72" fmla="*/ 140347 w 216"/>
                <a:gd name="T73" fmla="*/ 0 h 236"/>
                <a:gd name="T74" fmla="*/ 280694 w 216"/>
                <a:gd name="T75" fmla="*/ 127538 h 236"/>
                <a:gd name="T76" fmla="*/ 197762 w 216"/>
                <a:gd name="T77" fmla="*/ 127538 h 236"/>
                <a:gd name="T78" fmla="*/ 159485 w 216"/>
                <a:gd name="T79" fmla="*/ 127538 h 2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236">
                  <a:moveTo>
                    <a:pt x="212" y="200"/>
                  </a:moveTo>
                  <a:cubicBezTo>
                    <a:pt x="180" y="232"/>
                    <a:pt x="180" y="232"/>
                    <a:pt x="180" y="232"/>
                  </a:cubicBezTo>
                  <a:cubicBezTo>
                    <a:pt x="178" y="235"/>
                    <a:pt x="175" y="236"/>
                    <a:pt x="172" y="236"/>
                  </a:cubicBezTo>
                  <a:cubicBezTo>
                    <a:pt x="169" y="236"/>
                    <a:pt x="166" y="235"/>
                    <a:pt x="164" y="232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5" y="214"/>
                    <a:pt x="144" y="211"/>
                    <a:pt x="144" y="208"/>
                  </a:cubicBezTo>
                  <a:cubicBezTo>
                    <a:pt x="144" y="201"/>
                    <a:pt x="149" y="196"/>
                    <a:pt x="156" y="196"/>
                  </a:cubicBezTo>
                  <a:cubicBezTo>
                    <a:pt x="159" y="196"/>
                    <a:pt x="162" y="197"/>
                    <a:pt x="164" y="200"/>
                  </a:cubicBezTo>
                  <a:cubicBezTo>
                    <a:pt x="172" y="207"/>
                    <a:pt x="172" y="207"/>
                    <a:pt x="172" y="207"/>
                  </a:cubicBezTo>
                  <a:cubicBezTo>
                    <a:pt x="196" y="184"/>
                    <a:pt x="196" y="184"/>
                    <a:pt x="196" y="184"/>
                  </a:cubicBezTo>
                  <a:cubicBezTo>
                    <a:pt x="198" y="181"/>
                    <a:pt x="201" y="180"/>
                    <a:pt x="204" y="180"/>
                  </a:cubicBezTo>
                  <a:cubicBezTo>
                    <a:pt x="211" y="180"/>
                    <a:pt x="216" y="185"/>
                    <a:pt x="216" y="192"/>
                  </a:cubicBezTo>
                  <a:cubicBezTo>
                    <a:pt x="216" y="195"/>
                    <a:pt x="215" y="198"/>
                    <a:pt x="212" y="200"/>
                  </a:cubicBezTo>
                  <a:moveTo>
                    <a:pt x="176" y="186"/>
                  </a:moveTo>
                  <a:cubicBezTo>
                    <a:pt x="172" y="190"/>
                    <a:pt x="172" y="190"/>
                    <a:pt x="172" y="190"/>
                  </a:cubicBezTo>
                  <a:cubicBezTo>
                    <a:pt x="168" y="186"/>
                    <a:pt x="162" y="184"/>
                    <a:pt x="156" y="184"/>
                  </a:cubicBezTo>
                  <a:cubicBezTo>
                    <a:pt x="143" y="184"/>
                    <a:pt x="132" y="195"/>
                    <a:pt x="132" y="208"/>
                  </a:cubicBezTo>
                  <a:cubicBezTo>
                    <a:pt x="132" y="215"/>
                    <a:pt x="135" y="221"/>
                    <a:pt x="139" y="225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04" y="232"/>
                    <a:pt x="104" y="232"/>
                    <a:pt x="104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64"/>
                    <a:pt x="176" y="164"/>
                    <a:pt x="176" y="164"/>
                  </a:cubicBezTo>
                  <a:lnTo>
                    <a:pt x="176" y="186"/>
                  </a:lnTo>
                  <a:close/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665413" y="1652588"/>
              <a:ext cx="338137" cy="369887"/>
            </a:xfrm>
            <a:custGeom>
              <a:avLst/>
              <a:gdLst>
                <a:gd name="T0" fmla="*/ 318997 w 212"/>
                <a:gd name="T1" fmla="*/ 350755 h 232"/>
                <a:gd name="T2" fmla="*/ 299857 w 212"/>
                <a:gd name="T3" fmla="*/ 350755 h 232"/>
                <a:gd name="T4" fmla="*/ 261578 w 212"/>
                <a:gd name="T5" fmla="*/ 350755 h 232"/>
                <a:gd name="T6" fmla="*/ 242438 w 212"/>
                <a:gd name="T7" fmla="*/ 350755 h 232"/>
                <a:gd name="T8" fmla="*/ 223298 w 212"/>
                <a:gd name="T9" fmla="*/ 331623 h 232"/>
                <a:gd name="T10" fmla="*/ 242438 w 212"/>
                <a:gd name="T11" fmla="*/ 312491 h 232"/>
                <a:gd name="T12" fmla="*/ 255198 w 212"/>
                <a:gd name="T13" fmla="*/ 312491 h 232"/>
                <a:gd name="T14" fmla="*/ 261578 w 212"/>
                <a:gd name="T15" fmla="*/ 312491 h 232"/>
                <a:gd name="T16" fmla="*/ 299857 w 212"/>
                <a:gd name="T17" fmla="*/ 312491 h 232"/>
                <a:gd name="T18" fmla="*/ 318997 w 212"/>
                <a:gd name="T19" fmla="*/ 312491 h 232"/>
                <a:gd name="T20" fmla="*/ 338137 w 212"/>
                <a:gd name="T21" fmla="*/ 331623 h 232"/>
                <a:gd name="T22" fmla="*/ 318997 w 212"/>
                <a:gd name="T23" fmla="*/ 350755 h 232"/>
                <a:gd name="T24" fmla="*/ 280718 w 212"/>
                <a:gd name="T25" fmla="*/ 255094 h 232"/>
                <a:gd name="T26" fmla="*/ 280718 w 212"/>
                <a:gd name="T27" fmla="*/ 293359 h 232"/>
                <a:gd name="T28" fmla="*/ 242438 w 212"/>
                <a:gd name="T29" fmla="*/ 293359 h 232"/>
                <a:gd name="T30" fmla="*/ 204158 w 212"/>
                <a:gd name="T31" fmla="*/ 331623 h 232"/>
                <a:gd name="T32" fmla="*/ 242438 w 212"/>
                <a:gd name="T33" fmla="*/ 369887 h 232"/>
                <a:gd name="T34" fmla="*/ 19140 w 212"/>
                <a:gd name="T35" fmla="*/ 369887 h 232"/>
                <a:gd name="T36" fmla="*/ 0 w 212"/>
                <a:gd name="T37" fmla="*/ 350755 h 232"/>
                <a:gd name="T38" fmla="*/ 0 w 212"/>
                <a:gd name="T39" fmla="*/ 19132 h 232"/>
                <a:gd name="T40" fmla="*/ 19140 w 212"/>
                <a:gd name="T41" fmla="*/ 0 h 232"/>
                <a:gd name="T42" fmla="*/ 63799 w 212"/>
                <a:gd name="T43" fmla="*/ 0 h 232"/>
                <a:gd name="T44" fmla="*/ 63799 w 212"/>
                <a:gd name="T45" fmla="*/ 0 h 232"/>
                <a:gd name="T46" fmla="*/ 121219 w 212"/>
                <a:gd name="T47" fmla="*/ 0 h 232"/>
                <a:gd name="T48" fmla="*/ 121219 w 212"/>
                <a:gd name="T49" fmla="*/ 70151 h 232"/>
                <a:gd name="T50" fmla="*/ 121219 w 212"/>
                <a:gd name="T51" fmla="*/ 108415 h 232"/>
                <a:gd name="T52" fmla="*/ 159499 w 212"/>
                <a:gd name="T53" fmla="*/ 146679 h 232"/>
                <a:gd name="T54" fmla="*/ 197778 w 212"/>
                <a:gd name="T55" fmla="*/ 146679 h 232"/>
                <a:gd name="T56" fmla="*/ 280718 w 212"/>
                <a:gd name="T57" fmla="*/ 146679 h 232"/>
                <a:gd name="T58" fmla="*/ 280718 w 212"/>
                <a:gd name="T59" fmla="*/ 255094 h 232"/>
                <a:gd name="T60" fmla="*/ 159499 w 212"/>
                <a:gd name="T61" fmla="*/ 127547 h 232"/>
                <a:gd name="T62" fmla="*/ 140359 w 212"/>
                <a:gd name="T63" fmla="*/ 108415 h 232"/>
                <a:gd name="T64" fmla="*/ 140359 w 212"/>
                <a:gd name="T65" fmla="*/ 70151 h 232"/>
                <a:gd name="T66" fmla="*/ 140359 w 212"/>
                <a:gd name="T67" fmla="*/ 0 h 232"/>
                <a:gd name="T68" fmla="*/ 280718 w 212"/>
                <a:gd name="T69" fmla="*/ 127547 h 232"/>
                <a:gd name="T70" fmla="*/ 197778 w 212"/>
                <a:gd name="T71" fmla="*/ 127547 h 232"/>
                <a:gd name="T72" fmla="*/ 159499 w 212"/>
                <a:gd name="T73" fmla="*/ 127547 h 2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12" h="232">
                  <a:moveTo>
                    <a:pt x="200" y="220"/>
                  </a:moveTo>
                  <a:cubicBezTo>
                    <a:pt x="188" y="220"/>
                    <a:pt x="188" y="220"/>
                    <a:pt x="188" y="220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5" y="220"/>
                    <a:pt x="140" y="215"/>
                    <a:pt x="140" y="208"/>
                  </a:cubicBezTo>
                  <a:cubicBezTo>
                    <a:pt x="140" y="201"/>
                    <a:pt x="145" y="196"/>
                    <a:pt x="152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4" y="196"/>
                    <a:pt x="164" y="196"/>
                    <a:pt x="164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7" y="196"/>
                    <a:pt x="212" y="201"/>
                    <a:pt x="212" y="208"/>
                  </a:cubicBezTo>
                  <a:cubicBezTo>
                    <a:pt x="212" y="215"/>
                    <a:pt x="207" y="220"/>
                    <a:pt x="200" y="220"/>
                  </a:cubicBezTo>
                  <a:moveTo>
                    <a:pt x="176" y="160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52" y="184"/>
                    <a:pt x="152" y="184"/>
                    <a:pt x="152" y="184"/>
                  </a:cubicBezTo>
                  <a:cubicBezTo>
                    <a:pt x="139" y="184"/>
                    <a:pt x="128" y="195"/>
                    <a:pt x="128" y="208"/>
                  </a:cubicBezTo>
                  <a:cubicBezTo>
                    <a:pt x="128" y="221"/>
                    <a:pt x="139" y="232"/>
                    <a:pt x="15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lnTo>
                    <a:pt x="176" y="160"/>
                  </a:lnTo>
                  <a:close/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1949450" y="1652588"/>
              <a:ext cx="339725" cy="388937"/>
            </a:xfrm>
            <a:custGeom>
              <a:avLst/>
              <a:gdLst>
                <a:gd name="T0" fmla="*/ 320495 w 212"/>
                <a:gd name="T1" fmla="*/ 350681 h 244"/>
                <a:gd name="T2" fmla="*/ 301266 w 212"/>
                <a:gd name="T3" fmla="*/ 350681 h 244"/>
                <a:gd name="T4" fmla="*/ 301266 w 212"/>
                <a:gd name="T5" fmla="*/ 369809 h 244"/>
                <a:gd name="T6" fmla="*/ 282036 w 212"/>
                <a:gd name="T7" fmla="*/ 388937 h 244"/>
                <a:gd name="T8" fmla="*/ 262806 w 212"/>
                <a:gd name="T9" fmla="*/ 369809 h 244"/>
                <a:gd name="T10" fmla="*/ 262806 w 212"/>
                <a:gd name="T11" fmla="*/ 350681 h 244"/>
                <a:gd name="T12" fmla="*/ 243576 w 212"/>
                <a:gd name="T13" fmla="*/ 350681 h 244"/>
                <a:gd name="T14" fmla="*/ 224347 w 212"/>
                <a:gd name="T15" fmla="*/ 331553 h 244"/>
                <a:gd name="T16" fmla="*/ 243576 w 212"/>
                <a:gd name="T17" fmla="*/ 312425 h 244"/>
                <a:gd name="T18" fmla="*/ 262806 w 212"/>
                <a:gd name="T19" fmla="*/ 312425 h 244"/>
                <a:gd name="T20" fmla="*/ 262806 w 212"/>
                <a:gd name="T21" fmla="*/ 293297 h 244"/>
                <a:gd name="T22" fmla="*/ 282036 w 212"/>
                <a:gd name="T23" fmla="*/ 274169 h 244"/>
                <a:gd name="T24" fmla="*/ 301266 w 212"/>
                <a:gd name="T25" fmla="*/ 293297 h 244"/>
                <a:gd name="T26" fmla="*/ 301266 w 212"/>
                <a:gd name="T27" fmla="*/ 312425 h 244"/>
                <a:gd name="T28" fmla="*/ 320495 w 212"/>
                <a:gd name="T29" fmla="*/ 312425 h 244"/>
                <a:gd name="T30" fmla="*/ 339725 w 212"/>
                <a:gd name="T31" fmla="*/ 331553 h 244"/>
                <a:gd name="T32" fmla="*/ 320495 w 212"/>
                <a:gd name="T33" fmla="*/ 350681 h 244"/>
                <a:gd name="T34" fmla="*/ 243576 w 212"/>
                <a:gd name="T35" fmla="*/ 293297 h 244"/>
                <a:gd name="T36" fmla="*/ 205117 w 212"/>
                <a:gd name="T37" fmla="*/ 331553 h 244"/>
                <a:gd name="T38" fmla="*/ 243576 w 212"/>
                <a:gd name="T39" fmla="*/ 369809 h 244"/>
                <a:gd name="T40" fmla="*/ 19230 w 212"/>
                <a:gd name="T41" fmla="*/ 369809 h 244"/>
                <a:gd name="T42" fmla="*/ 0 w 212"/>
                <a:gd name="T43" fmla="*/ 350681 h 244"/>
                <a:gd name="T44" fmla="*/ 0 w 212"/>
                <a:gd name="T45" fmla="*/ 19128 h 244"/>
                <a:gd name="T46" fmla="*/ 19230 w 212"/>
                <a:gd name="T47" fmla="*/ 0 h 244"/>
                <a:gd name="T48" fmla="*/ 64099 w 212"/>
                <a:gd name="T49" fmla="*/ 0 h 244"/>
                <a:gd name="T50" fmla="*/ 64099 w 212"/>
                <a:gd name="T51" fmla="*/ 0 h 244"/>
                <a:gd name="T52" fmla="*/ 121788 w 212"/>
                <a:gd name="T53" fmla="*/ 0 h 244"/>
                <a:gd name="T54" fmla="*/ 121788 w 212"/>
                <a:gd name="T55" fmla="*/ 70136 h 244"/>
                <a:gd name="T56" fmla="*/ 121788 w 212"/>
                <a:gd name="T57" fmla="*/ 108392 h 244"/>
                <a:gd name="T58" fmla="*/ 160248 w 212"/>
                <a:gd name="T59" fmla="*/ 146648 h 244"/>
                <a:gd name="T60" fmla="*/ 198707 w 212"/>
                <a:gd name="T61" fmla="*/ 146648 h 244"/>
                <a:gd name="T62" fmla="*/ 282036 w 212"/>
                <a:gd name="T63" fmla="*/ 146648 h 244"/>
                <a:gd name="T64" fmla="*/ 282036 w 212"/>
                <a:gd name="T65" fmla="*/ 255041 h 244"/>
                <a:gd name="T66" fmla="*/ 243576 w 212"/>
                <a:gd name="T67" fmla="*/ 293297 h 244"/>
                <a:gd name="T68" fmla="*/ 160248 w 212"/>
                <a:gd name="T69" fmla="*/ 127520 h 244"/>
                <a:gd name="T70" fmla="*/ 141018 w 212"/>
                <a:gd name="T71" fmla="*/ 108392 h 244"/>
                <a:gd name="T72" fmla="*/ 141018 w 212"/>
                <a:gd name="T73" fmla="*/ 70136 h 244"/>
                <a:gd name="T74" fmla="*/ 141018 w 212"/>
                <a:gd name="T75" fmla="*/ 0 h 244"/>
                <a:gd name="T76" fmla="*/ 282036 w 212"/>
                <a:gd name="T77" fmla="*/ 127520 h 244"/>
                <a:gd name="T78" fmla="*/ 198707 w 212"/>
                <a:gd name="T79" fmla="*/ 127520 h 244"/>
                <a:gd name="T80" fmla="*/ 160248 w 212"/>
                <a:gd name="T81" fmla="*/ 127520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2" h="244">
                  <a:moveTo>
                    <a:pt x="200" y="220"/>
                  </a:moveTo>
                  <a:cubicBezTo>
                    <a:pt x="188" y="220"/>
                    <a:pt x="188" y="220"/>
                    <a:pt x="188" y="220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8" y="239"/>
                    <a:pt x="183" y="244"/>
                    <a:pt x="176" y="244"/>
                  </a:cubicBezTo>
                  <a:cubicBezTo>
                    <a:pt x="169" y="244"/>
                    <a:pt x="164" y="239"/>
                    <a:pt x="164" y="232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5" y="220"/>
                    <a:pt x="140" y="215"/>
                    <a:pt x="140" y="208"/>
                  </a:cubicBezTo>
                  <a:cubicBezTo>
                    <a:pt x="140" y="201"/>
                    <a:pt x="145" y="196"/>
                    <a:pt x="152" y="196"/>
                  </a:cubicBezTo>
                  <a:cubicBezTo>
                    <a:pt x="164" y="196"/>
                    <a:pt x="164" y="196"/>
                    <a:pt x="164" y="196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177"/>
                    <a:pt x="169" y="172"/>
                    <a:pt x="176" y="172"/>
                  </a:cubicBezTo>
                  <a:cubicBezTo>
                    <a:pt x="183" y="172"/>
                    <a:pt x="188" y="177"/>
                    <a:pt x="188" y="184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7" y="196"/>
                    <a:pt x="212" y="201"/>
                    <a:pt x="212" y="208"/>
                  </a:cubicBezTo>
                  <a:cubicBezTo>
                    <a:pt x="212" y="215"/>
                    <a:pt x="207" y="220"/>
                    <a:pt x="200" y="220"/>
                  </a:cubicBezTo>
                  <a:moveTo>
                    <a:pt x="152" y="184"/>
                  </a:moveTo>
                  <a:cubicBezTo>
                    <a:pt x="139" y="184"/>
                    <a:pt x="128" y="195"/>
                    <a:pt x="128" y="208"/>
                  </a:cubicBezTo>
                  <a:cubicBezTo>
                    <a:pt x="128" y="221"/>
                    <a:pt x="139" y="232"/>
                    <a:pt x="15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63" y="160"/>
                    <a:pt x="152" y="171"/>
                    <a:pt x="152" y="184"/>
                  </a:cubicBezTo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1216025" y="1638300"/>
              <a:ext cx="319088" cy="409575"/>
            </a:xfrm>
            <a:custGeom>
              <a:avLst/>
              <a:gdLst>
                <a:gd name="T0" fmla="*/ 299943 w 200"/>
                <a:gd name="T1" fmla="*/ 371177 h 256"/>
                <a:gd name="T2" fmla="*/ 57436 w 200"/>
                <a:gd name="T3" fmla="*/ 371177 h 256"/>
                <a:gd name="T4" fmla="*/ 38291 w 200"/>
                <a:gd name="T5" fmla="*/ 351979 h 256"/>
                <a:gd name="T6" fmla="*/ 38291 w 200"/>
                <a:gd name="T7" fmla="*/ 19199 h 256"/>
                <a:gd name="T8" fmla="*/ 57436 w 200"/>
                <a:gd name="T9" fmla="*/ 0 h 256"/>
                <a:gd name="T10" fmla="*/ 159544 w 200"/>
                <a:gd name="T11" fmla="*/ 0 h 256"/>
                <a:gd name="T12" fmla="*/ 159544 w 200"/>
                <a:gd name="T13" fmla="*/ 70396 h 256"/>
                <a:gd name="T14" fmla="*/ 159544 w 200"/>
                <a:gd name="T15" fmla="*/ 108793 h 256"/>
                <a:gd name="T16" fmla="*/ 197835 w 200"/>
                <a:gd name="T17" fmla="*/ 147191 h 256"/>
                <a:gd name="T18" fmla="*/ 236125 w 200"/>
                <a:gd name="T19" fmla="*/ 147191 h 256"/>
                <a:gd name="T20" fmla="*/ 319088 w 200"/>
                <a:gd name="T21" fmla="*/ 147191 h 256"/>
                <a:gd name="T22" fmla="*/ 319088 w 200"/>
                <a:gd name="T23" fmla="*/ 300782 h 256"/>
                <a:gd name="T24" fmla="*/ 319088 w 200"/>
                <a:gd name="T25" fmla="*/ 351979 h 256"/>
                <a:gd name="T26" fmla="*/ 299943 w 200"/>
                <a:gd name="T27" fmla="*/ 371177 h 256"/>
                <a:gd name="T28" fmla="*/ 197835 w 200"/>
                <a:gd name="T29" fmla="*/ 127992 h 256"/>
                <a:gd name="T30" fmla="*/ 178689 w 200"/>
                <a:gd name="T31" fmla="*/ 108793 h 256"/>
                <a:gd name="T32" fmla="*/ 178689 w 200"/>
                <a:gd name="T33" fmla="*/ 70396 h 256"/>
                <a:gd name="T34" fmla="*/ 178689 w 200"/>
                <a:gd name="T35" fmla="*/ 0 h 256"/>
                <a:gd name="T36" fmla="*/ 319088 w 200"/>
                <a:gd name="T37" fmla="*/ 127992 h 256"/>
                <a:gd name="T38" fmla="*/ 236125 w 200"/>
                <a:gd name="T39" fmla="*/ 127992 h 256"/>
                <a:gd name="T40" fmla="*/ 197835 w 200"/>
                <a:gd name="T41" fmla="*/ 127992 h 256"/>
                <a:gd name="T42" fmla="*/ 71795 w 200"/>
                <a:gd name="T43" fmla="*/ 390376 h 256"/>
                <a:gd name="T44" fmla="*/ 89345 w 200"/>
                <a:gd name="T45" fmla="*/ 390376 h 256"/>
                <a:gd name="T46" fmla="*/ 210598 w 200"/>
                <a:gd name="T47" fmla="*/ 390376 h 256"/>
                <a:gd name="T48" fmla="*/ 242507 w 200"/>
                <a:gd name="T49" fmla="*/ 390376 h 256"/>
                <a:gd name="T50" fmla="*/ 280797 w 200"/>
                <a:gd name="T51" fmla="*/ 390376 h 256"/>
                <a:gd name="T52" fmla="*/ 261652 w 200"/>
                <a:gd name="T53" fmla="*/ 409575 h 256"/>
                <a:gd name="T54" fmla="*/ 38291 w 200"/>
                <a:gd name="T55" fmla="*/ 409575 h 256"/>
                <a:gd name="T56" fmla="*/ 0 w 200"/>
                <a:gd name="T57" fmla="*/ 371177 h 256"/>
                <a:gd name="T58" fmla="*/ 0 w 200"/>
                <a:gd name="T59" fmla="*/ 57596 h 256"/>
                <a:gd name="T60" fmla="*/ 19145 w 200"/>
                <a:gd name="T61" fmla="*/ 38398 h 256"/>
                <a:gd name="T62" fmla="*/ 19145 w 200"/>
                <a:gd name="T63" fmla="*/ 95994 h 256"/>
                <a:gd name="T64" fmla="*/ 19145 w 200"/>
                <a:gd name="T65" fmla="*/ 319980 h 256"/>
                <a:gd name="T66" fmla="*/ 19145 w 200"/>
                <a:gd name="T67" fmla="*/ 351979 h 256"/>
                <a:gd name="T68" fmla="*/ 57436 w 200"/>
                <a:gd name="T69" fmla="*/ 390376 h 256"/>
                <a:gd name="T70" fmla="*/ 71795 w 200"/>
                <a:gd name="T71" fmla="*/ 390376 h 2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" h="256">
                  <a:moveTo>
                    <a:pt x="188" y="232"/>
                  </a:moveTo>
                  <a:cubicBezTo>
                    <a:pt x="36" y="232"/>
                    <a:pt x="36" y="232"/>
                    <a:pt x="36" y="232"/>
                  </a:cubicBezTo>
                  <a:cubicBezTo>
                    <a:pt x="29" y="232"/>
                    <a:pt x="24" y="227"/>
                    <a:pt x="24" y="22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29" y="0"/>
                    <a:pt x="36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81"/>
                    <a:pt x="111" y="92"/>
                    <a:pt x="124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188"/>
                    <a:pt x="200" y="188"/>
                    <a:pt x="200" y="188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0" y="227"/>
                    <a:pt x="195" y="232"/>
                    <a:pt x="188" y="232"/>
                  </a:cubicBezTo>
                  <a:moveTo>
                    <a:pt x="124" y="80"/>
                  </a:moveTo>
                  <a:cubicBezTo>
                    <a:pt x="117" y="80"/>
                    <a:pt x="112" y="75"/>
                    <a:pt x="112" y="68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148" y="80"/>
                    <a:pt x="148" y="80"/>
                    <a:pt x="148" y="80"/>
                  </a:cubicBezTo>
                  <a:lnTo>
                    <a:pt x="124" y="80"/>
                  </a:lnTo>
                  <a:close/>
                  <a:moveTo>
                    <a:pt x="45" y="244"/>
                  </a:moveTo>
                  <a:cubicBezTo>
                    <a:pt x="56" y="244"/>
                    <a:pt x="56" y="244"/>
                    <a:pt x="56" y="244"/>
                  </a:cubicBezTo>
                  <a:cubicBezTo>
                    <a:pt x="132" y="244"/>
                    <a:pt x="132" y="244"/>
                    <a:pt x="132" y="244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51"/>
                    <a:pt x="171" y="256"/>
                    <a:pt x="164" y="256"/>
                  </a:cubicBezTo>
                  <a:cubicBezTo>
                    <a:pt x="24" y="256"/>
                    <a:pt x="24" y="256"/>
                    <a:pt x="24" y="256"/>
                  </a:cubicBezTo>
                  <a:cubicBezTo>
                    <a:pt x="11" y="256"/>
                    <a:pt x="0" y="245"/>
                    <a:pt x="0" y="2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12" y="220"/>
                    <a:pt x="12" y="220"/>
                    <a:pt x="12" y="220"/>
                  </a:cubicBezTo>
                  <a:cubicBezTo>
                    <a:pt x="12" y="233"/>
                    <a:pt x="23" y="244"/>
                    <a:pt x="36" y="244"/>
                  </a:cubicBezTo>
                  <a:lnTo>
                    <a:pt x="45" y="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519113" y="1652588"/>
              <a:ext cx="280987" cy="369887"/>
            </a:xfrm>
            <a:custGeom>
              <a:avLst/>
              <a:gdLst>
                <a:gd name="T0" fmla="*/ 261829 w 176"/>
                <a:gd name="T1" fmla="*/ 369887 h 232"/>
                <a:gd name="T2" fmla="*/ 19158 w 176"/>
                <a:gd name="T3" fmla="*/ 369887 h 232"/>
                <a:gd name="T4" fmla="*/ 0 w 176"/>
                <a:gd name="T5" fmla="*/ 350755 h 232"/>
                <a:gd name="T6" fmla="*/ 0 w 176"/>
                <a:gd name="T7" fmla="*/ 19132 h 232"/>
                <a:gd name="T8" fmla="*/ 19158 w 176"/>
                <a:gd name="T9" fmla="*/ 0 h 232"/>
                <a:gd name="T10" fmla="*/ 121335 w 176"/>
                <a:gd name="T11" fmla="*/ 0 h 232"/>
                <a:gd name="T12" fmla="*/ 121335 w 176"/>
                <a:gd name="T13" fmla="*/ 70151 h 232"/>
                <a:gd name="T14" fmla="*/ 121335 w 176"/>
                <a:gd name="T15" fmla="*/ 108415 h 232"/>
                <a:gd name="T16" fmla="*/ 159652 w 176"/>
                <a:gd name="T17" fmla="*/ 146679 h 232"/>
                <a:gd name="T18" fmla="*/ 197968 w 176"/>
                <a:gd name="T19" fmla="*/ 146679 h 232"/>
                <a:gd name="T20" fmla="*/ 280987 w 176"/>
                <a:gd name="T21" fmla="*/ 146679 h 232"/>
                <a:gd name="T22" fmla="*/ 280987 w 176"/>
                <a:gd name="T23" fmla="*/ 299736 h 232"/>
                <a:gd name="T24" fmla="*/ 280987 w 176"/>
                <a:gd name="T25" fmla="*/ 350755 h 232"/>
                <a:gd name="T26" fmla="*/ 261829 w 176"/>
                <a:gd name="T27" fmla="*/ 369887 h 232"/>
                <a:gd name="T28" fmla="*/ 159652 w 176"/>
                <a:gd name="T29" fmla="*/ 127547 h 232"/>
                <a:gd name="T30" fmla="*/ 140494 w 176"/>
                <a:gd name="T31" fmla="*/ 108415 h 232"/>
                <a:gd name="T32" fmla="*/ 140494 w 176"/>
                <a:gd name="T33" fmla="*/ 70151 h 232"/>
                <a:gd name="T34" fmla="*/ 140494 w 176"/>
                <a:gd name="T35" fmla="*/ 0 h 232"/>
                <a:gd name="T36" fmla="*/ 280987 w 176"/>
                <a:gd name="T37" fmla="*/ 127547 h 232"/>
                <a:gd name="T38" fmla="*/ 197968 w 176"/>
                <a:gd name="T39" fmla="*/ 127547 h 232"/>
                <a:gd name="T40" fmla="*/ 159652 w 176"/>
                <a:gd name="T41" fmla="*/ 127547 h 2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6" h="232">
                  <a:moveTo>
                    <a:pt x="164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1"/>
                    <a:pt x="87" y="92"/>
                    <a:pt x="100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6" y="188"/>
                    <a:pt x="176" y="188"/>
                    <a:pt x="176" y="188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7"/>
                    <a:pt x="171" y="232"/>
                    <a:pt x="164" y="232"/>
                  </a:cubicBezTo>
                  <a:moveTo>
                    <a:pt x="100" y="80"/>
                  </a:moveTo>
                  <a:cubicBezTo>
                    <a:pt x="93" y="80"/>
                    <a:pt x="88" y="75"/>
                    <a:pt x="88" y="6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0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8323263" y="968375"/>
              <a:ext cx="409575" cy="363538"/>
            </a:xfrm>
            <a:custGeom>
              <a:avLst/>
              <a:gdLst>
                <a:gd name="T0" fmla="*/ 390376 w 256"/>
                <a:gd name="T1" fmla="*/ 229603 h 228"/>
                <a:gd name="T2" fmla="*/ 363178 w 256"/>
                <a:gd name="T3" fmla="*/ 240764 h 228"/>
                <a:gd name="T4" fmla="*/ 351979 w 256"/>
                <a:gd name="T5" fmla="*/ 251925 h 228"/>
                <a:gd name="T6" fmla="*/ 340779 w 256"/>
                <a:gd name="T7" fmla="*/ 240764 h 228"/>
                <a:gd name="T8" fmla="*/ 313581 w 256"/>
                <a:gd name="T9" fmla="*/ 229603 h 228"/>
                <a:gd name="T10" fmla="*/ 275183 w 256"/>
                <a:gd name="T11" fmla="*/ 267870 h 228"/>
                <a:gd name="T12" fmla="*/ 286383 w 256"/>
                <a:gd name="T13" fmla="*/ 294976 h 228"/>
                <a:gd name="T14" fmla="*/ 297582 w 256"/>
                <a:gd name="T15" fmla="*/ 306137 h 228"/>
                <a:gd name="T16" fmla="*/ 286383 w 256"/>
                <a:gd name="T17" fmla="*/ 317299 h 228"/>
                <a:gd name="T18" fmla="*/ 284783 w 256"/>
                <a:gd name="T19" fmla="*/ 318893 h 228"/>
                <a:gd name="T20" fmla="*/ 281583 w 256"/>
                <a:gd name="T21" fmla="*/ 318893 h 228"/>
                <a:gd name="T22" fmla="*/ 19199 w 256"/>
                <a:gd name="T23" fmla="*/ 318893 h 228"/>
                <a:gd name="T24" fmla="*/ 0 w 256"/>
                <a:gd name="T25" fmla="*/ 299759 h 228"/>
                <a:gd name="T26" fmla="*/ 0 w 256"/>
                <a:gd name="T27" fmla="*/ 274248 h 228"/>
                <a:gd name="T28" fmla="*/ 0 w 256"/>
                <a:gd name="T29" fmla="*/ 242359 h 228"/>
                <a:gd name="T30" fmla="*/ 0 w 256"/>
                <a:gd name="T31" fmla="*/ 216847 h 228"/>
                <a:gd name="T32" fmla="*/ 0 w 256"/>
                <a:gd name="T33" fmla="*/ 184958 h 228"/>
                <a:gd name="T34" fmla="*/ 0 w 256"/>
                <a:gd name="T35" fmla="*/ 159446 h 228"/>
                <a:gd name="T36" fmla="*/ 0 w 256"/>
                <a:gd name="T37" fmla="*/ 95668 h 228"/>
                <a:gd name="T38" fmla="*/ 409575 w 256"/>
                <a:gd name="T39" fmla="*/ 95668 h 228"/>
                <a:gd name="T40" fmla="*/ 409575 w 256"/>
                <a:gd name="T41" fmla="*/ 159446 h 228"/>
                <a:gd name="T42" fmla="*/ 409575 w 256"/>
                <a:gd name="T43" fmla="*/ 184958 h 228"/>
                <a:gd name="T44" fmla="*/ 409575 w 256"/>
                <a:gd name="T45" fmla="*/ 216847 h 228"/>
                <a:gd name="T46" fmla="*/ 409575 w 256"/>
                <a:gd name="T47" fmla="*/ 234386 h 228"/>
                <a:gd name="T48" fmla="*/ 390376 w 256"/>
                <a:gd name="T49" fmla="*/ 229603 h 228"/>
                <a:gd name="T50" fmla="*/ 0 w 256"/>
                <a:gd name="T51" fmla="*/ 57401 h 228"/>
                <a:gd name="T52" fmla="*/ 0 w 256"/>
                <a:gd name="T53" fmla="*/ 44645 h 228"/>
                <a:gd name="T54" fmla="*/ 0 w 256"/>
                <a:gd name="T55" fmla="*/ 19134 h 228"/>
                <a:gd name="T56" fmla="*/ 19199 w 256"/>
                <a:gd name="T57" fmla="*/ 0 h 228"/>
                <a:gd name="T58" fmla="*/ 44797 w 256"/>
                <a:gd name="T59" fmla="*/ 0 h 228"/>
                <a:gd name="T60" fmla="*/ 57596 w 256"/>
                <a:gd name="T61" fmla="*/ 0 h 228"/>
                <a:gd name="T62" fmla="*/ 76795 w 256"/>
                <a:gd name="T63" fmla="*/ 0 h 228"/>
                <a:gd name="T64" fmla="*/ 115193 w 256"/>
                <a:gd name="T65" fmla="*/ 0 h 228"/>
                <a:gd name="T66" fmla="*/ 153591 w 256"/>
                <a:gd name="T67" fmla="*/ 38267 h 228"/>
                <a:gd name="T68" fmla="*/ 390376 w 256"/>
                <a:gd name="T69" fmla="*/ 38267 h 228"/>
                <a:gd name="T70" fmla="*/ 409575 w 256"/>
                <a:gd name="T71" fmla="*/ 57401 h 228"/>
                <a:gd name="T72" fmla="*/ 409575 w 256"/>
                <a:gd name="T73" fmla="*/ 76534 h 228"/>
                <a:gd name="T74" fmla="*/ 0 w 256"/>
                <a:gd name="T75" fmla="*/ 76534 h 228"/>
                <a:gd name="T76" fmla="*/ 0 w 256"/>
                <a:gd name="T77" fmla="*/ 57401 h 228"/>
                <a:gd name="T78" fmla="*/ 300782 w 256"/>
                <a:gd name="T79" fmla="*/ 331649 h 228"/>
                <a:gd name="T80" fmla="*/ 324780 w 256"/>
                <a:gd name="T81" fmla="*/ 306137 h 228"/>
                <a:gd name="T82" fmla="*/ 300782 w 256"/>
                <a:gd name="T83" fmla="*/ 280626 h 228"/>
                <a:gd name="T84" fmla="*/ 294382 w 256"/>
                <a:gd name="T85" fmla="*/ 267870 h 228"/>
                <a:gd name="T86" fmla="*/ 313581 w 256"/>
                <a:gd name="T87" fmla="*/ 248737 h 228"/>
                <a:gd name="T88" fmla="*/ 326380 w 256"/>
                <a:gd name="T89" fmla="*/ 255114 h 228"/>
                <a:gd name="T90" fmla="*/ 351979 w 256"/>
                <a:gd name="T91" fmla="*/ 279031 h 228"/>
                <a:gd name="T92" fmla="*/ 377577 w 256"/>
                <a:gd name="T93" fmla="*/ 255114 h 228"/>
                <a:gd name="T94" fmla="*/ 390376 w 256"/>
                <a:gd name="T95" fmla="*/ 248737 h 228"/>
                <a:gd name="T96" fmla="*/ 409575 w 256"/>
                <a:gd name="T97" fmla="*/ 267870 h 228"/>
                <a:gd name="T98" fmla="*/ 403175 w 256"/>
                <a:gd name="T99" fmla="*/ 280626 h 228"/>
                <a:gd name="T100" fmla="*/ 379177 w 256"/>
                <a:gd name="T101" fmla="*/ 306137 h 228"/>
                <a:gd name="T102" fmla="*/ 403175 w 256"/>
                <a:gd name="T103" fmla="*/ 331649 h 228"/>
                <a:gd name="T104" fmla="*/ 409575 w 256"/>
                <a:gd name="T105" fmla="*/ 344404 h 228"/>
                <a:gd name="T106" fmla="*/ 390376 w 256"/>
                <a:gd name="T107" fmla="*/ 363538 h 228"/>
                <a:gd name="T108" fmla="*/ 377577 w 256"/>
                <a:gd name="T109" fmla="*/ 357160 h 228"/>
                <a:gd name="T110" fmla="*/ 351979 w 256"/>
                <a:gd name="T111" fmla="*/ 333243 h 228"/>
                <a:gd name="T112" fmla="*/ 326380 w 256"/>
                <a:gd name="T113" fmla="*/ 357160 h 228"/>
                <a:gd name="T114" fmla="*/ 313581 w 256"/>
                <a:gd name="T115" fmla="*/ 363538 h 228"/>
                <a:gd name="T116" fmla="*/ 294382 w 256"/>
                <a:gd name="T117" fmla="*/ 344404 h 228"/>
                <a:gd name="T118" fmla="*/ 300782 w 256"/>
                <a:gd name="T119" fmla="*/ 331649 h 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6" h="228">
                  <a:moveTo>
                    <a:pt x="244" y="144"/>
                  </a:moveTo>
                  <a:cubicBezTo>
                    <a:pt x="237" y="144"/>
                    <a:pt x="231" y="147"/>
                    <a:pt x="227" y="151"/>
                  </a:cubicBezTo>
                  <a:cubicBezTo>
                    <a:pt x="220" y="158"/>
                    <a:pt x="220" y="158"/>
                    <a:pt x="220" y="158"/>
                  </a:cubicBezTo>
                  <a:cubicBezTo>
                    <a:pt x="213" y="151"/>
                    <a:pt x="213" y="151"/>
                    <a:pt x="213" y="151"/>
                  </a:cubicBezTo>
                  <a:cubicBezTo>
                    <a:pt x="209" y="147"/>
                    <a:pt x="203" y="144"/>
                    <a:pt x="196" y="144"/>
                  </a:cubicBezTo>
                  <a:cubicBezTo>
                    <a:pt x="183" y="144"/>
                    <a:pt x="172" y="155"/>
                    <a:pt x="172" y="168"/>
                  </a:cubicBezTo>
                  <a:cubicBezTo>
                    <a:pt x="172" y="175"/>
                    <a:pt x="175" y="181"/>
                    <a:pt x="179" y="185"/>
                  </a:cubicBezTo>
                  <a:cubicBezTo>
                    <a:pt x="186" y="192"/>
                    <a:pt x="186" y="192"/>
                    <a:pt x="186" y="192"/>
                  </a:cubicBezTo>
                  <a:cubicBezTo>
                    <a:pt x="179" y="199"/>
                    <a:pt x="179" y="199"/>
                    <a:pt x="179" y="199"/>
                  </a:cubicBezTo>
                  <a:cubicBezTo>
                    <a:pt x="179" y="199"/>
                    <a:pt x="179" y="200"/>
                    <a:pt x="178" y="200"/>
                  </a:cubicBezTo>
                  <a:cubicBezTo>
                    <a:pt x="176" y="200"/>
                    <a:pt x="176" y="200"/>
                    <a:pt x="176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2" y="145"/>
                    <a:pt x="248" y="144"/>
                    <a:pt x="244" y="144"/>
                  </a:cubicBezTo>
                  <a:moveTo>
                    <a:pt x="0" y="3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88" y="208"/>
                  </a:moveTo>
                  <a:cubicBezTo>
                    <a:pt x="203" y="192"/>
                    <a:pt x="203" y="192"/>
                    <a:pt x="203" y="192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185" y="174"/>
                    <a:pt x="184" y="171"/>
                    <a:pt x="184" y="168"/>
                  </a:cubicBezTo>
                  <a:cubicBezTo>
                    <a:pt x="184" y="161"/>
                    <a:pt x="189" y="156"/>
                    <a:pt x="196" y="156"/>
                  </a:cubicBezTo>
                  <a:cubicBezTo>
                    <a:pt x="199" y="156"/>
                    <a:pt x="202" y="157"/>
                    <a:pt x="204" y="160"/>
                  </a:cubicBezTo>
                  <a:cubicBezTo>
                    <a:pt x="220" y="175"/>
                    <a:pt x="220" y="175"/>
                    <a:pt x="220" y="175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8" y="157"/>
                    <a:pt x="241" y="156"/>
                    <a:pt x="244" y="156"/>
                  </a:cubicBezTo>
                  <a:cubicBezTo>
                    <a:pt x="251" y="156"/>
                    <a:pt x="256" y="161"/>
                    <a:pt x="256" y="168"/>
                  </a:cubicBezTo>
                  <a:cubicBezTo>
                    <a:pt x="256" y="171"/>
                    <a:pt x="255" y="174"/>
                    <a:pt x="252" y="176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5" y="210"/>
                    <a:pt x="256" y="213"/>
                    <a:pt x="256" y="216"/>
                  </a:cubicBezTo>
                  <a:cubicBezTo>
                    <a:pt x="256" y="223"/>
                    <a:pt x="251" y="228"/>
                    <a:pt x="244" y="228"/>
                  </a:cubicBezTo>
                  <a:cubicBezTo>
                    <a:pt x="241" y="228"/>
                    <a:pt x="238" y="227"/>
                    <a:pt x="236" y="224"/>
                  </a:cubicBezTo>
                  <a:cubicBezTo>
                    <a:pt x="220" y="209"/>
                    <a:pt x="220" y="209"/>
                    <a:pt x="220" y="209"/>
                  </a:cubicBezTo>
                  <a:cubicBezTo>
                    <a:pt x="204" y="224"/>
                    <a:pt x="204" y="224"/>
                    <a:pt x="204" y="224"/>
                  </a:cubicBezTo>
                  <a:cubicBezTo>
                    <a:pt x="202" y="227"/>
                    <a:pt x="199" y="228"/>
                    <a:pt x="196" y="228"/>
                  </a:cubicBezTo>
                  <a:cubicBezTo>
                    <a:pt x="189" y="228"/>
                    <a:pt x="184" y="223"/>
                    <a:pt x="184" y="216"/>
                  </a:cubicBezTo>
                  <a:cubicBezTo>
                    <a:pt x="184" y="213"/>
                    <a:pt x="185" y="210"/>
                    <a:pt x="188" y="20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7608888" y="968375"/>
              <a:ext cx="407987" cy="350838"/>
            </a:xfrm>
            <a:custGeom>
              <a:avLst/>
              <a:gdLst>
                <a:gd name="T0" fmla="*/ 388863 w 256"/>
                <a:gd name="T1" fmla="*/ 242397 h 220"/>
                <a:gd name="T2" fmla="*/ 361770 w 256"/>
                <a:gd name="T3" fmla="*/ 253560 h 220"/>
                <a:gd name="T4" fmla="*/ 337864 w 256"/>
                <a:gd name="T5" fmla="*/ 277481 h 220"/>
                <a:gd name="T6" fmla="*/ 312365 w 256"/>
                <a:gd name="T7" fmla="*/ 267913 h 220"/>
                <a:gd name="T8" fmla="*/ 274116 w 256"/>
                <a:gd name="T9" fmla="*/ 306186 h 220"/>
                <a:gd name="T10" fmla="*/ 275710 w 256"/>
                <a:gd name="T11" fmla="*/ 318944 h 220"/>
                <a:gd name="T12" fmla="*/ 19124 w 256"/>
                <a:gd name="T13" fmla="*/ 318944 h 220"/>
                <a:gd name="T14" fmla="*/ 0 w 256"/>
                <a:gd name="T15" fmla="*/ 299807 h 220"/>
                <a:gd name="T16" fmla="*/ 0 w 256"/>
                <a:gd name="T17" fmla="*/ 274292 h 220"/>
                <a:gd name="T18" fmla="*/ 0 w 256"/>
                <a:gd name="T19" fmla="*/ 242397 h 220"/>
                <a:gd name="T20" fmla="*/ 0 w 256"/>
                <a:gd name="T21" fmla="*/ 216882 h 220"/>
                <a:gd name="T22" fmla="*/ 0 w 256"/>
                <a:gd name="T23" fmla="*/ 184987 h 220"/>
                <a:gd name="T24" fmla="*/ 0 w 256"/>
                <a:gd name="T25" fmla="*/ 159472 h 220"/>
                <a:gd name="T26" fmla="*/ 0 w 256"/>
                <a:gd name="T27" fmla="*/ 95683 h 220"/>
                <a:gd name="T28" fmla="*/ 407987 w 256"/>
                <a:gd name="T29" fmla="*/ 95683 h 220"/>
                <a:gd name="T30" fmla="*/ 407987 w 256"/>
                <a:gd name="T31" fmla="*/ 159472 h 220"/>
                <a:gd name="T32" fmla="*/ 407987 w 256"/>
                <a:gd name="T33" fmla="*/ 184987 h 220"/>
                <a:gd name="T34" fmla="*/ 407987 w 256"/>
                <a:gd name="T35" fmla="*/ 216882 h 220"/>
                <a:gd name="T36" fmla="*/ 407987 w 256"/>
                <a:gd name="T37" fmla="*/ 242397 h 220"/>
                <a:gd name="T38" fmla="*/ 407987 w 256"/>
                <a:gd name="T39" fmla="*/ 247181 h 220"/>
                <a:gd name="T40" fmla="*/ 388863 w 256"/>
                <a:gd name="T41" fmla="*/ 242397 h 220"/>
                <a:gd name="T42" fmla="*/ 0 w 256"/>
                <a:gd name="T43" fmla="*/ 57410 h 220"/>
                <a:gd name="T44" fmla="*/ 0 w 256"/>
                <a:gd name="T45" fmla="*/ 44652 h 220"/>
                <a:gd name="T46" fmla="*/ 0 w 256"/>
                <a:gd name="T47" fmla="*/ 19137 h 220"/>
                <a:gd name="T48" fmla="*/ 19124 w 256"/>
                <a:gd name="T49" fmla="*/ 0 h 220"/>
                <a:gd name="T50" fmla="*/ 44624 w 256"/>
                <a:gd name="T51" fmla="*/ 0 h 220"/>
                <a:gd name="T52" fmla="*/ 57373 w 256"/>
                <a:gd name="T53" fmla="*/ 0 h 220"/>
                <a:gd name="T54" fmla="*/ 76498 w 256"/>
                <a:gd name="T55" fmla="*/ 0 h 220"/>
                <a:gd name="T56" fmla="*/ 114746 w 256"/>
                <a:gd name="T57" fmla="*/ 0 h 220"/>
                <a:gd name="T58" fmla="*/ 152995 w 256"/>
                <a:gd name="T59" fmla="*/ 38273 h 220"/>
                <a:gd name="T60" fmla="*/ 388863 w 256"/>
                <a:gd name="T61" fmla="*/ 38273 h 220"/>
                <a:gd name="T62" fmla="*/ 407987 w 256"/>
                <a:gd name="T63" fmla="*/ 57410 h 220"/>
                <a:gd name="T64" fmla="*/ 407987 w 256"/>
                <a:gd name="T65" fmla="*/ 76546 h 220"/>
                <a:gd name="T66" fmla="*/ 0 w 256"/>
                <a:gd name="T67" fmla="*/ 76546 h 220"/>
                <a:gd name="T68" fmla="*/ 0 w 256"/>
                <a:gd name="T69" fmla="*/ 57410 h 220"/>
                <a:gd name="T70" fmla="*/ 312365 w 256"/>
                <a:gd name="T71" fmla="*/ 287049 h 220"/>
                <a:gd name="T72" fmla="*/ 325115 w 256"/>
                <a:gd name="T73" fmla="*/ 293428 h 220"/>
                <a:gd name="T74" fmla="*/ 337864 w 256"/>
                <a:gd name="T75" fmla="*/ 304591 h 220"/>
                <a:gd name="T76" fmla="*/ 376113 w 256"/>
                <a:gd name="T77" fmla="*/ 267913 h 220"/>
                <a:gd name="T78" fmla="*/ 388863 w 256"/>
                <a:gd name="T79" fmla="*/ 261534 h 220"/>
                <a:gd name="T80" fmla="*/ 407987 w 256"/>
                <a:gd name="T81" fmla="*/ 280670 h 220"/>
                <a:gd name="T82" fmla="*/ 401612 w 256"/>
                <a:gd name="T83" fmla="*/ 293428 h 220"/>
                <a:gd name="T84" fmla="*/ 350614 w 256"/>
                <a:gd name="T85" fmla="*/ 344459 h 220"/>
                <a:gd name="T86" fmla="*/ 337864 w 256"/>
                <a:gd name="T87" fmla="*/ 350838 h 220"/>
                <a:gd name="T88" fmla="*/ 325115 w 256"/>
                <a:gd name="T89" fmla="*/ 344459 h 220"/>
                <a:gd name="T90" fmla="*/ 299615 w 256"/>
                <a:gd name="T91" fmla="*/ 318944 h 220"/>
                <a:gd name="T92" fmla="*/ 293241 w 256"/>
                <a:gd name="T93" fmla="*/ 306186 h 220"/>
                <a:gd name="T94" fmla="*/ 312365 w 256"/>
                <a:gd name="T95" fmla="*/ 287049 h 2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220">
                  <a:moveTo>
                    <a:pt x="244" y="152"/>
                  </a:moveTo>
                  <a:cubicBezTo>
                    <a:pt x="237" y="152"/>
                    <a:pt x="231" y="155"/>
                    <a:pt x="227" y="159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08" y="170"/>
                    <a:pt x="202" y="168"/>
                    <a:pt x="196" y="168"/>
                  </a:cubicBezTo>
                  <a:cubicBezTo>
                    <a:pt x="183" y="168"/>
                    <a:pt x="172" y="179"/>
                    <a:pt x="172" y="192"/>
                  </a:cubicBezTo>
                  <a:cubicBezTo>
                    <a:pt x="172" y="195"/>
                    <a:pt x="173" y="197"/>
                    <a:pt x="173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55"/>
                    <a:pt x="256" y="155"/>
                    <a:pt x="256" y="155"/>
                  </a:cubicBezTo>
                  <a:cubicBezTo>
                    <a:pt x="252" y="153"/>
                    <a:pt x="248" y="152"/>
                    <a:pt x="244" y="152"/>
                  </a:cubicBezTo>
                  <a:moveTo>
                    <a:pt x="0" y="3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96" y="180"/>
                  </a:moveTo>
                  <a:cubicBezTo>
                    <a:pt x="199" y="180"/>
                    <a:pt x="202" y="181"/>
                    <a:pt x="204" y="184"/>
                  </a:cubicBezTo>
                  <a:cubicBezTo>
                    <a:pt x="212" y="191"/>
                    <a:pt x="212" y="191"/>
                    <a:pt x="212" y="191"/>
                  </a:cubicBezTo>
                  <a:cubicBezTo>
                    <a:pt x="236" y="168"/>
                    <a:pt x="236" y="168"/>
                    <a:pt x="236" y="168"/>
                  </a:cubicBezTo>
                  <a:cubicBezTo>
                    <a:pt x="238" y="165"/>
                    <a:pt x="241" y="164"/>
                    <a:pt x="244" y="164"/>
                  </a:cubicBezTo>
                  <a:cubicBezTo>
                    <a:pt x="251" y="164"/>
                    <a:pt x="256" y="169"/>
                    <a:pt x="256" y="176"/>
                  </a:cubicBezTo>
                  <a:cubicBezTo>
                    <a:pt x="256" y="179"/>
                    <a:pt x="255" y="182"/>
                    <a:pt x="252" y="184"/>
                  </a:cubicBezTo>
                  <a:cubicBezTo>
                    <a:pt x="220" y="216"/>
                    <a:pt x="220" y="216"/>
                    <a:pt x="220" y="216"/>
                  </a:cubicBezTo>
                  <a:cubicBezTo>
                    <a:pt x="218" y="219"/>
                    <a:pt x="215" y="220"/>
                    <a:pt x="212" y="220"/>
                  </a:cubicBezTo>
                  <a:cubicBezTo>
                    <a:pt x="209" y="220"/>
                    <a:pt x="206" y="219"/>
                    <a:pt x="204" y="216"/>
                  </a:cubicBezTo>
                  <a:cubicBezTo>
                    <a:pt x="188" y="200"/>
                    <a:pt x="188" y="200"/>
                    <a:pt x="188" y="200"/>
                  </a:cubicBezTo>
                  <a:cubicBezTo>
                    <a:pt x="185" y="198"/>
                    <a:pt x="184" y="195"/>
                    <a:pt x="184" y="192"/>
                  </a:cubicBezTo>
                  <a:cubicBezTo>
                    <a:pt x="184" y="185"/>
                    <a:pt x="189" y="180"/>
                    <a:pt x="196" y="1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6892925" y="968375"/>
              <a:ext cx="409575" cy="325438"/>
            </a:xfrm>
            <a:custGeom>
              <a:avLst/>
              <a:gdLst>
                <a:gd name="T0" fmla="*/ 383977 w 256"/>
                <a:gd name="T1" fmla="*/ 268008 h 204"/>
                <a:gd name="T2" fmla="*/ 307181 w 256"/>
                <a:gd name="T3" fmla="*/ 268008 h 204"/>
                <a:gd name="T4" fmla="*/ 268784 w 256"/>
                <a:gd name="T5" fmla="*/ 306295 h 204"/>
                <a:gd name="T6" fmla="*/ 270383 w 256"/>
                <a:gd name="T7" fmla="*/ 319057 h 204"/>
                <a:gd name="T8" fmla="*/ 19199 w 256"/>
                <a:gd name="T9" fmla="*/ 319057 h 204"/>
                <a:gd name="T10" fmla="*/ 0 w 256"/>
                <a:gd name="T11" fmla="*/ 299913 h 204"/>
                <a:gd name="T12" fmla="*/ 0 w 256"/>
                <a:gd name="T13" fmla="*/ 274389 h 204"/>
                <a:gd name="T14" fmla="*/ 0 w 256"/>
                <a:gd name="T15" fmla="*/ 242483 h 204"/>
                <a:gd name="T16" fmla="*/ 0 w 256"/>
                <a:gd name="T17" fmla="*/ 216959 h 204"/>
                <a:gd name="T18" fmla="*/ 0 w 256"/>
                <a:gd name="T19" fmla="*/ 185053 h 204"/>
                <a:gd name="T20" fmla="*/ 0 w 256"/>
                <a:gd name="T21" fmla="*/ 159528 h 204"/>
                <a:gd name="T22" fmla="*/ 0 w 256"/>
                <a:gd name="T23" fmla="*/ 95717 h 204"/>
                <a:gd name="T24" fmla="*/ 409575 w 256"/>
                <a:gd name="T25" fmla="*/ 95717 h 204"/>
                <a:gd name="T26" fmla="*/ 409575 w 256"/>
                <a:gd name="T27" fmla="*/ 159528 h 204"/>
                <a:gd name="T28" fmla="*/ 409575 w 256"/>
                <a:gd name="T29" fmla="*/ 185053 h 204"/>
                <a:gd name="T30" fmla="*/ 409575 w 256"/>
                <a:gd name="T31" fmla="*/ 216959 h 204"/>
                <a:gd name="T32" fmla="*/ 409575 w 256"/>
                <a:gd name="T33" fmla="*/ 242483 h 204"/>
                <a:gd name="T34" fmla="*/ 409575 w 256"/>
                <a:gd name="T35" fmla="*/ 274389 h 204"/>
                <a:gd name="T36" fmla="*/ 409575 w 256"/>
                <a:gd name="T37" fmla="*/ 277579 h 204"/>
                <a:gd name="T38" fmla="*/ 383977 w 256"/>
                <a:gd name="T39" fmla="*/ 268008 h 204"/>
                <a:gd name="T40" fmla="*/ 0 w 256"/>
                <a:gd name="T41" fmla="*/ 57430 h 204"/>
                <a:gd name="T42" fmla="*/ 0 w 256"/>
                <a:gd name="T43" fmla="*/ 44668 h 204"/>
                <a:gd name="T44" fmla="*/ 0 w 256"/>
                <a:gd name="T45" fmla="*/ 19143 h 204"/>
                <a:gd name="T46" fmla="*/ 19199 w 256"/>
                <a:gd name="T47" fmla="*/ 0 h 204"/>
                <a:gd name="T48" fmla="*/ 44797 w 256"/>
                <a:gd name="T49" fmla="*/ 0 h 204"/>
                <a:gd name="T50" fmla="*/ 57596 w 256"/>
                <a:gd name="T51" fmla="*/ 0 h 204"/>
                <a:gd name="T52" fmla="*/ 76795 w 256"/>
                <a:gd name="T53" fmla="*/ 0 h 204"/>
                <a:gd name="T54" fmla="*/ 115193 w 256"/>
                <a:gd name="T55" fmla="*/ 0 h 204"/>
                <a:gd name="T56" fmla="*/ 153591 w 256"/>
                <a:gd name="T57" fmla="*/ 38287 h 204"/>
                <a:gd name="T58" fmla="*/ 390376 w 256"/>
                <a:gd name="T59" fmla="*/ 38287 h 204"/>
                <a:gd name="T60" fmla="*/ 409575 w 256"/>
                <a:gd name="T61" fmla="*/ 57430 h 204"/>
                <a:gd name="T62" fmla="*/ 409575 w 256"/>
                <a:gd name="T63" fmla="*/ 76574 h 204"/>
                <a:gd name="T64" fmla="*/ 0 w 256"/>
                <a:gd name="T65" fmla="*/ 76574 h 204"/>
                <a:gd name="T66" fmla="*/ 0 w 256"/>
                <a:gd name="T67" fmla="*/ 57430 h 204"/>
                <a:gd name="T68" fmla="*/ 307181 w 256"/>
                <a:gd name="T69" fmla="*/ 287151 h 204"/>
                <a:gd name="T70" fmla="*/ 383977 w 256"/>
                <a:gd name="T71" fmla="*/ 287151 h 204"/>
                <a:gd name="T72" fmla="*/ 403175 w 256"/>
                <a:gd name="T73" fmla="*/ 306295 h 204"/>
                <a:gd name="T74" fmla="*/ 383977 w 256"/>
                <a:gd name="T75" fmla="*/ 325438 h 204"/>
                <a:gd name="T76" fmla="*/ 307181 w 256"/>
                <a:gd name="T77" fmla="*/ 325438 h 204"/>
                <a:gd name="T78" fmla="*/ 287982 w 256"/>
                <a:gd name="T79" fmla="*/ 306295 h 204"/>
                <a:gd name="T80" fmla="*/ 307181 w 256"/>
                <a:gd name="T81" fmla="*/ 287151 h 2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04">
                  <a:moveTo>
                    <a:pt x="240" y="168"/>
                  </a:moveTo>
                  <a:cubicBezTo>
                    <a:pt x="192" y="168"/>
                    <a:pt x="192" y="168"/>
                    <a:pt x="192" y="168"/>
                  </a:cubicBezTo>
                  <a:cubicBezTo>
                    <a:pt x="179" y="168"/>
                    <a:pt x="168" y="179"/>
                    <a:pt x="168" y="192"/>
                  </a:cubicBezTo>
                  <a:cubicBezTo>
                    <a:pt x="168" y="195"/>
                    <a:pt x="169" y="197"/>
                    <a:pt x="169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2" y="170"/>
                    <a:pt x="246" y="168"/>
                    <a:pt x="240" y="168"/>
                  </a:cubicBezTo>
                  <a:moveTo>
                    <a:pt x="0" y="3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92" y="180"/>
                  </a:moveTo>
                  <a:cubicBezTo>
                    <a:pt x="240" y="180"/>
                    <a:pt x="240" y="180"/>
                    <a:pt x="240" y="180"/>
                  </a:cubicBezTo>
                  <a:cubicBezTo>
                    <a:pt x="247" y="180"/>
                    <a:pt x="252" y="185"/>
                    <a:pt x="252" y="192"/>
                  </a:cubicBezTo>
                  <a:cubicBezTo>
                    <a:pt x="252" y="199"/>
                    <a:pt x="247" y="204"/>
                    <a:pt x="240" y="204"/>
                  </a:cubicBezTo>
                  <a:cubicBezTo>
                    <a:pt x="192" y="204"/>
                    <a:pt x="192" y="204"/>
                    <a:pt x="192" y="204"/>
                  </a:cubicBezTo>
                  <a:cubicBezTo>
                    <a:pt x="185" y="204"/>
                    <a:pt x="180" y="199"/>
                    <a:pt x="180" y="192"/>
                  </a:cubicBezTo>
                  <a:cubicBezTo>
                    <a:pt x="180" y="185"/>
                    <a:pt x="185" y="180"/>
                    <a:pt x="192" y="1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6178550" y="968375"/>
              <a:ext cx="407988" cy="363538"/>
            </a:xfrm>
            <a:custGeom>
              <a:avLst/>
              <a:gdLst>
                <a:gd name="T0" fmla="*/ 382489 w 256"/>
                <a:gd name="T1" fmla="*/ 267870 h 228"/>
                <a:gd name="T2" fmla="*/ 344240 w 256"/>
                <a:gd name="T3" fmla="*/ 229603 h 228"/>
                <a:gd name="T4" fmla="*/ 305991 w 256"/>
                <a:gd name="T5" fmla="*/ 267870 h 228"/>
                <a:gd name="T6" fmla="*/ 267742 w 256"/>
                <a:gd name="T7" fmla="*/ 306137 h 228"/>
                <a:gd name="T8" fmla="*/ 269336 w 256"/>
                <a:gd name="T9" fmla="*/ 318893 h 228"/>
                <a:gd name="T10" fmla="*/ 19124 w 256"/>
                <a:gd name="T11" fmla="*/ 318893 h 228"/>
                <a:gd name="T12" fmla="*/ 0 w 256"/>
                <a:gd name="T13" fmla="*/ 299759 h 228"/>
                <a:gd name="T14" fmla="*/ 0 w 256"/>
                <a:gd name="T15" fmla="*/ 274248 h 228"/>
                <a:gd name="T16" fmla="*/ 0 w 256"/>
                <a:gd name="T17" fmla="*/ 242359 h 228"/>
                <a:gd name="T18" fmla="*/ 0 w 256"/>
                <a:gd name="T19" fmla="*/ 216847 h 228"/>
                <a:gd name="T20" fmla="*/ 0 w 256"/>
                <a:gd name="T21" fmla="*/ 184958 h 228"/>
                <a:gd name="T22" fmla="*/ 0 w 256"/>
                <a:gd name="T23" fmla="*/ 159446 h 228"/>
                <a:gd name="T24" fmla="*/ 0 w 256"/>
                <a:gd name="T25" fmla="*/ 95668 h 228"/>
                <a:gd name="T26" fmla="*/ 407988 w 256"/>
                <a:gd name="T27" fmla="*/ 95668 h 228"/>
                <a:gd name="T28" fmla="*/ 407988 w 256"/>
                <a:gd name="T29" fmla="*/ 159446 h 228"/>
                <a:gd name="T30" fmla="*/ 407988 w 256"/>
                <a:gd name="T31" fmla="*/ 184958 h 228"/>
                <a:gd name="T32" fmla="*/ 407988 w 256"/>
                <a:gd name="T33" fmla="*/ 216847 h 228"/>
                <a:gd name="T34" fmla="*/ 407988 w 256"/>
                <a:gd name="T35" fmla="*/ 242359 h 228"/>
                <a:gd name="T36" fmla="*/ 407988 w 256"/>
                <a:gd name="T37" fmla="*/ 274248 h 228"/>
                <a:gd name="T38" fmla="*/ 407988 w 256"/>
                <a:gd name="T39" fmla="*/ 277437 h 228"/>
                <a:gd name="T40" fmla="*/ 382489 w 256"/>
                <a:gd name="T41" fmla="*/ 267870 h 228"/>
                <a:gd name="T42" fmla="*/ 0 w 256"/>
                <a:gd name="T43" fmla="*/ 57401 h 228"/>
                <a:gd name="T44" fmla="*/ 0 w 256"/>
                <a:gd name="T45" fmla="*/ 44645 h 228"/>
                <a:gd name="T46" fmla="*/ 0 w 256"/>
                <a:gd name="T47" fmla="*/ 19134 h 228"/>
                <a:gd name="T48" fmla="*/ 19124 w 256"/>
                <a:gd name="T49" fmla="*/ 0 h 228"/>
                <a:gd name="T50" fmla="*/ 44624 w 256"/>
                <a:gd name="T51" fmla="*/ 0 h 228"/>
                <a:gd name="T52" fmla="*/ 57373 w 256"/>
                <a:gd name="T53" fmla="*/ 0 h 228"/>
                <a:gd name="T54" fmla="*/ 76498 w 256"/>
                <a:gd name="T55" fmla="*/ 0 h 228"/>
                <a:gd name="T56" fmla="*/ 114747 w 256"/>
                <a:gd name="T57" fmla="*/ 0 h 228"/>
                <a:gd name="T58" fmla="*/ 152996 w 256"/>
                <a:gd name="T59" fmla="*/ 38267 h 228"/>
                <a:gd name="T60" fmla="*/ 388864 w 256"/>
                <a:gd name="T61" fmla="*/ 38267 h 228"/>
                <a:gd name="T62" fmla="*/ 407988 w 256"/>
                <a:gd name="T63" fmla="*/ 57401 h 228"/>
                <a:gd name="T64" fmla="*/ 407988 w 256"/>
                <a:gd name="T65" fmla="*/ 76534 h 228"/>
                <a:gd name="T66" fmla="*/ 0 w 256"/>
                <a:gd name="T67" fmla="*/ 76534 h 228"/>
                <a:gd name="T68" fmla="*/ 0 w 256"/>
                <a:gd name="T69" fmla="*/ 57401 h 228"/>
                <a:gd name="T70" fmla="*/ 305991 w 256"/>
                <a:gd name="T71" fmla="*/ 287004 h 228"/>
                <a:gd name="T72" fmla="*/ 325115 w 256"/>
                <a:gd name="T73" fmla="*/ 287004 h 228"/>
                <a:gd name="T74" fmla="*/ 325115 w 256"/>
                <a:gd name="T75" fmla="*/ 267870 h 228"/>
                <a:gd name="T76" fmla="*/ 344240 w 256"/>
                <a:gd name="T77" fmla="*/ 248737 h 228"/>
                <a:gd name="T78" fmla="*/ 363364 w 256"/>
                <a:gd name="T79" fmla="*/ 267870 h 228"/>
                <a:gd name="T80" fmla="*/ 363364 w 256"/>
                <a:gd name="T81" fmla="*/ 287004 h 228"/>
                <a:gd name="T82" fmla="*/ 382489 w 256"/>
                <a:gd name="T83" fmla="*/ 287004 h 228"/>
                <a:gd name="T84" fmla="*/ 401613 w 256"/>
                <a:gd name="T85" fmla="*/ 306137 h 228"/>
                <a:gd name="T86" fmla="*/ 382489 w 256"/>
                <a:gd name="T87" fmla="*/ 325271 h 228"/>
                <a:gd name="T88" fmla="*/ 363364 w 256"/>
                <a:gd name="T89" fmla="*/ 325271 h 228"/>
                <a:gd name="T90" fmla="*/ 363364 w 256"/>
                <a:gd name="T91" fmla="*/ 344404 h 228"/>
                <a:gd name="T92" fmla="*/ 344240 w 256"/>
                <a:gd name="T93" fmla="*/ 363538 h 228"/>
                <a:gd name="T94" fmla="*/ 325115 w 256"/>
                <a:gd name="T95" fmla="*/ 344404 h 228"/>
                <a:gd name="T96" fmla="*/ 325115 w 256"/>
                <a:gd name="T97" fmla="*/ 325271 h 228"/>
                <a:gd name="T98" fmla="*/ 305991 w 256"/>
                <a:gd name="T99" fmla="*/ 325271 h 228"/>
                <a:gd name="T100" fmla="*/ 286867 w 256"/>
                <a:gd name="T101" fmla="*/ 306137 h 228"/>
                <a:gd name="T102" fmla="*/ 305991 w 256"/>
                <a:gd name="T103" fmla="*/ 287004 h 2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28">
                  <a:moveTo>
                    <a:pt x="240" y="168"/>
                  </a:moveTo>
                  <a:cubicBezTo>
                    <a:pt x="240" y="155"/>
                    <a:pt x="229" y="144"/>
                    <a:pt x="216" y="144"/>
                  </a:cubicBezTo>
                  <a:cubicBezTo>
                    <a:pt x="203" y="144"/>
                    <a:pt x="192" y="155"/>
                    <a:pt x="192" y="168"/>
                  </a:cubicBezTo>
                  <a:cubicBezTo>
                    <a:pt x="179" y="168"/>
                    <a:pt x="168" y="179"/>
                    <a:pt x="168" y="192"/>
                  </a:cubicBezTo>
                  <a:cubicBezTo>
                    <a:pt x="168" y="195"/>
                    <a:pt x="169" y="197"/>
                    <a:pt x="169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2" y="170"/>
                    <a:pt x="246" y="168"/>
                    <a:pt x="240" y="168"/>
                  </a:cubicBezTo>
                  <a:moveTo>
                    <a:pt x="0" y="3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92" y="180"/>
                  </a:moveTo>
                  <a:cubicBezTo>
                    <a:pt x="204" y="180"/>
                    <a:pt x="204" y="180"/>
                    <a:pt x="204" y="180"/>
                  </a:cubicBezTo>
                  <a:cubicBezTo>
                    <a:pt x="204" y="168"/>
                    <a:pt x="204" y="168"/>
                    <a:pt x="204" y="168"/>
                  </a:cubicBezTo>
                  <a:cubicBezTo>
                    <a:pt x="204" y="161"/>
                    <a:pt x="209" y="156"/>
                    <a:pt x="216" y="156"/>
                  </a:cubicBezTo>
                  <a:cubicBezTo>
                    <a:pt x="223" y="156"/>
                    <a:pt x="228" y="161"/>
                    <a:pt x="228" y="168"/>
                  </a:cubicBezTo>
                  <a:cubicBezTo>
                    <a:pt x="228" y="180"/>
                    <a:pt x="228" y="180"/>
                    <a:pt x="228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7" y="180"/>
                    <a:pt x="252" y="185"/>
                    <a:pt x="252" y="192"/>
                  </a:cubicBezTo>
                  <a:cubicBezTo>
                    <a:pt x="252" y="199"/>
                    <a:pt x="247" y="204"/>
                    <a:pt x="240" y="204"/>
                  </a:cubicBezTo>
                  <a:cubicBezTo>
                    <a:pt x="228" y="204"/>
                    <a:pt x="228" y="204"/>
                    <a:pt x="228" y="204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23"/>
                    <a:pt x="223" y="228"/>
                    <a:pt x="216" y="228"/>
                  </a:cubicBezTo>
                  <a:cubicBezTo>
                    <a:pt x="209" y="228"/>
                    <a:pt x="204" y="223"/>
                    <a:pt x="204" y="216"/>
                  </a:cubicBezTo>
                  <a:cubicBezTo>
                    <a:pt x="204" y="204"/>
                    <a:pt x="204" y="204"/>
                    <a:pt x="204" y="204"/>
                  </a:cubicBezTo>
                  <a:cubicBezTo>
                    <a:pt x="192" y="204"/>
                    <a:pt x="192" y="204"/>
                    <a:pt x="192" y="204"/>
                  </a:cubicBezTo>
                  <a:cubicBezTo>
                    <a:pt x="185" y="204"/>
                    <a:pt x="180" y="199"/>
                    <a:pt x="180" y="192"/>
                  </a:cubicBezTo>
                  <a:cubicBezTo>
                    <a:pt x="180" y="185"/>
                    <a:pt x="185" y="180"/>
                    <a:pt x="192" y="1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5462588" y="968375"/>
              <a:ext cx="409575" cy="319088"/>
            </a:xfrm>
            <a:custGeom>
              <a:avLst/>
              <a:gdLst>
                <a:gd name="T0" fmla="*/ 390376 w 256"/>
                <a:gd name="T1" fmla="*/ 319088 h 200"/>
                <a:gd name="T2" fmla="*/ 19199 w 256"/>
                <a:gd name="T3" fmla="*/ 319088 h 200"/>
                <a:gd name="T4" fmla="*/ 0 w 256"/>
                <a:gd name="T5" fmla="*/ 299943 h 200"/>
                <a:gd name="T6" fmla="*/ 0 w 256"/>
                <a:gd name="T7" fmla="*/ 274416 h 200"/>
                <a:gd name="T8" fmla="*/ 0 w 256"/>
                <a:gd name="T9" fmla="*/ 242507 h 200"/>
                <a:gd name="T10" fmla="*/ 0 w 256"/>
                <a:gd name="T11" fmla="*/ 216980 h 200"/>
                <a:gd name="T12" fmla="*/ 0 w 256"/>
                <a:gd name="T13" fmla="*/ 185071 h 200"/>
                <a:gd name="T14" fmla="*/ 0 w 256"/>
                <a:gd name="T15" fmla="*/ 159544 h 200"/>
                <a:gd name="T16" fmla="*/ 0 w 256"/>
                <a:gd name="T17" fmla="*/ 95726 h 200"/>
                <a:gd name="T18" fmla="*/ 409575 w 256"/>
                <a:gd name="T19" fmla="*/ 95726 h 200"/>
                <a:gd name="T20" fmla="*/ 409575 w 256"/>
                <a:gd name="T21" fmla="*/ 159544 h 200"/>
                <a:gd name="T22" fmla="*/ 409575 w 256"/>
                <a:gd name="T23" fmla="*/ 185071 h 200"/>
                <a:gd name="T24" fmla="*/ 409575 w 256"/>
                <a:gd name="T25" fmla="*/ 216980 h 200"/>
                <a:gd name="T26" fmla="*/ 409575 w 256"/>
                <a:gd name="T27" fmla="*/ 242507 h 200"/>
                <a:gd name="T28" fmla="*/ 409575 w 256"/>
                <a:gd name="T29" fmla="*/ 274416 h 200"/>
                <a:gd name="T30" fmla="*/ 409575 w 256"/>
                <a:gd name="T31" fmla="*/ 299943 h 200"/>
                <a:gd name="T32" fmla="*/ 390376 w 256"/>
                <a:gd name="T33" fmla="*/ 319088 h 200"/>
                <a:gd name="T34" fmla="*/ 0 w 256"/>
                <a:gd name="T35" fmla="*/ 57436 h 200"/>
                <a:gd name="T36" fmla="*/ 0 w 256"/>
                <a:gd name="T37" fmla="*/ 44672 h 200"/>
                <a:gd name="T38" fmla="*/ 0 w 256"/>
                <a:gd name="T39" fmla="*/ 19145 h 200"/>
                <a:gd name="T40" fmla="*/ 19199 w 256"/>
                <a:gd name="T41" fmla="*/ 0 h 200"/>
                <a:gd name="T42" fmla="*/ 44797 w 256"/>
                <a:gd name="T43" fmla="*/ 0 h 200"/>
                <a:gd name="T44" fmla="*/ 57596 w 256"/>
                <a:gd name="T45" fmla="*/ 0 h 200"/>
                <a:gd name="T46" fmla="*/ 76795 w 256"/>
                <a:gd name="T47" fmla="*/ 0 h 200"/>
                <a:gd name="T48" fmla="*/ 115193 w 256"/>
                <a:gd name="T49" fmla="*/ 0 h 200"/>
                <a:gd name="T50" fmla="*/ 153591 w 256"/>
                <a:gd name="T51" fmla="*/ 38291 h 200"/>
                <a:gd name="T52" fmla="*/ 390376 w 256"/>
                <a:gd name="T53" fmla="*/ 38291 h 200"/>
                <a:gd name="T54" fmla="*/ 409575 w 256"/>
                <a:gd name="T55" fmla="*/ 57436 h 200"/>
                <a:gd name="T56" fmla="*/ 409575 w 256"/>
                <a:gd name="T57" fmla="*/ 76581 h 200"/>
                <a:gd name="T58" fmla="*/ 0 w 256"/>
                <a:gd name="T59" fmla="*/ 76581 h 200"/>
                <a:gd name="T60" fmla="*/ 0 w 256"/>
                <a:gd name="T61" fmla="*/ 57436 h 2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00">
                  <a:moveTo>
                    <a:pt x="244" y="200"/>
                  </a:move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6" y="195"/>
                    <a:pt x="251" y="200"/>
                    <a:pt x="244" y="200"/>
                  </a:cubicBezTo>
                  <a:moveTo>
                    <a:pt x="0" y="3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4748213" y="923925"/>
              <a:ext cx="407987" cy="407988"/>
            </a:xfrm>
            <a:custGeom>
              <a:avLst/>
              <a:gdLst>
                <a:gd name="T0" fmla="*/ 203994 w 256"/>
                <a:gd name="T1" fmla="*/ 407988 h 256"/>
                <a:gd name="T2" fmla="*/ 0 w 256"/>
                <a:gd name="T3" fmla="*/ 203994 h 256"/>
                <a:gd name="T4" fmla="*/ 203994 w 256"/>
                <a:gd name="T5" fmla="*/ 0 h 256"/>
                <a:gd name="T6" fmla="*/ 407987 w 256"/>
                <a:gd name="T7" fmla="*/ 203994 h 256"/>
                <a:gd name="T8" fmla="*/ 203994 w 256"/>
                <a:gd name="T9" fmla="*/ 407988 h 256"/>
                <a:gd name="T10" fmla="*/ 203994 w 256"/>
                <a:gd name="T11" fmla="*/ 38249 h 256"/>
                <a:gd name="T12" fmla="*/ 38249 w 256"/>
                <a:gd name="T13" fmla="*/ 203994 h 256"/>
                <a:gd name="T14" fmla="*/ 203994 w 256"/>
                <a:gd name="T15" fmla="*/ 369739 h 256"/>
                <a:gd name="T16" fmla="*/ 369738 w 256"/>
                <a:gd name="T17" fmla="*/ 203994 h 256"/>
                <a:gd name="T18" fmla="*/ 203994 w 256"/>
                <a:gd name="T19" fmla="*/ 38249 h 256"/>
                <a:gd name="T20" fmla="*/ 267741 w 256"/>
                <a:gd name="T21" fmla="*/ 248618 h 256"/>
                <a:gd name="T22" fmla="*/ 248617 w 256"/>
                <a:gd name="T23" fmla="*/ 267742 h 256"/>
                <a:gd name="T24" fmla="*/ 229493 w 256"/>
                <a:gd name="T25" fmla="*/ 248618 h 256"/>
                <a:gd name="T26" fmla="*/ 229493 w 256"/>
                <a:gd name="T27" fmla="*/ 221525 h 256"/>
                <a:gd name="T28" fmla="*/ 170526 w 256"/>
                <a:gd name="T29" fmla="*/ 264555 h 256"/>
                <a:gd name="T30" fmla="*/ 170526 w 256"/>
                <a:gd name="T31" fmla="*/ 264555 h 256"/>
                <a:gd name="T32" fmla="*/ 159370 w 256"/>
                <a:gd name="T33" fmla="*/ 267742 h 256"/>
                <a:gd name="T34" fmla="*/ 140246 w 256"/>
                <a:gd name="T35" fmla="*/ 248618 h 256"/>
                <a:gd name="T36" fmla="*/ 140246 w 256"/>
                <a:gd name="T37" fmla="*/ 159370 h 256"/>
                <a:gd name="T38" fmla="*/ 159370 w 256"/>
                <a:gd name="T39" fmla="*/ 140246 h 256"/>
                <a:gd name="T40" fmla="*/ 170526 w 256"/>
                <a:gd name="T41" fmla="*/ 143433 h 256"/>
                <a:gd name="T42" fmla="*/ 170526 w 256"/>
                <a:gd name="T43" fmla="*/ 143433 h 256"/>
                <a:gd name="T44" fmla="*/ 229493 w 256"/>
                <a:gd name="T45" fmla="*/ 186463 h 256"/>
                <a:gd name="T46" fmla="*/ 229493 w 256"/>
                <a:gd name="T47" fmla="*/ 159370 h 256"/>
                <a:gd name="T48" fmla="*/ 248617 w 256"/>
                <a:gd name="T49" fmla="*/ 140246 h 256"/>
                <a:gd name="T50" fmla="*/ 267741 w 256"/>
                <a:gd name="T51" fmla="*/ 159370 h 256"/>
                <a:gd name="T52" fmla="*/ 267741 w 256"/>
                <a:gd name="T53" fmla="*/ 248618 h 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68" y="156"/>
                  </a:moveTo>
                  <a:cubicBezTo>
                    <a:pt x="168" y="163"/>
                    <a:pt x="163" y="168"/>
                    <a:pt x="156" y="168"/>
                  </a:cubicBezTo>
                  <a:cubicBezTo>
                    <a:pt x="149" y="168"/>
                    <a:pt x="144" y="163"/>
                    <a:pt x="144" y="156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5" y="167"/>
                    <a:pt x="103" y="168"/>
                    <a:pt x="100" y="168"/>
                  </a:cubicBezTo>
                  <a:cubicBezTo>
                    <a:pt x="93" y="168"/>
                    <a:pt x="88" y="163"/>
                    <a:pt x="88" y="156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03" y="88"/>
                    <a:pt x="105" y="89"/>
                    <a:pt x="107" y="90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3"/>
                    <a:pt x="149" y="88"/>
                    <a:pt x="156" y="88"/>
                  </a:cubicBezTo>
                  <a:cubicBezTo>
                    <a:pt x="163" y="88"/>
                    <a:pt x="168" y="93"/>
                    <a:pt x="168" y="100"/>
                  </a:cubicBezTo>
                  <a:lnTo>
                    <a:pt x="168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4032250" y="923925"/>
              <a:ext cx="407988" cy="407988"/>
            </a:xfrm>
            <a:custGeom>
              <a:avLst/>
              <a:gdLst>
                <a:gd name="T0" fmla="*/ 203994 w 256"/>
                <a:gd name="T1" fmla="*/ 407988 h 256"/>
                <a:gd name="T2" fmla="*/ 0 w 256"/>
                <a:gd name="T3" fmla="*/ 203994 h 256"/>
                <a:gd name="T4" fmla="*/ 203994 w 256"/>
                <a:gd name="T5" fmla="*/ 0 h 256"/>
                <a:gd name="T6" fmla="*/ 407988 w 256"/>
                <a:gd name="T7" fmla="*/ 203994 h 256"/>
                <a:gd name="T8" fmla="*/ 203994 w 256"/>
                <a:gd name="T9" fmla="*/ 407988 h 256"/>
                <a:gd name="T10" fmla="*/ 203994 w 256"/>
                <a:gd name="T11" fmla="*/ 38249 h 256"/>
                <a:gd name="T12" fmla="*/ 38249 w 256"/>
                <a:gd name="T13" fmla="*/ 203994 h 256"/>
                <a:gd name="T14" fmla="*/ 203994 w 256"/>
                <a:gd name="T15" fmla="*/ 369739 h 256"/>
                <a:gd name="T16" fmla="*/ 369739 w 256"/>
                <a:gd name="T17" fmla="*/ 203994 h 256"/>
                <a:gd name="T18" fmla="*/ 203994 w 256"/>
                <a:gd name="T19" fmla="*/ 38249 h 256"/>
                <a:gd name="T20" fmla="*/ 267742 w 256"/>
                <a:gd name="T21" fmla="*/ 248618 h 256"/>
                <a:gd name="T22" fmla="*/ 248618 w 256"/>
                <a:gd name="T23" fmla="*/ 267742 h 256"/>
                <a:gd name="T24" fmla="*/ 237462 w 256"/>
                <a:gd name="T25" fmla="*/ 264555 h 256"/>
                <a:gd name="T26" fmla="*/ 237462 w 256"/>
                <a:gd name="T27" fmla="*/ 264555 h 256"/>
                <a:gd name="T28" fmla="*/ 178495 w 256"/>
                <a:gd name="T29" fmla="*/ 221525 h 256"/>
                <a:gd name="T30" fmla="*/ 178495 w 256"/>
                <a:gd name="T31" fmla="*/ 248618 h 256"/>
                <a:gd name="T32" fmla="*/ 159370 w 256"/>
                <a:gd name="T33" fmla="*/ 267742 h 256"/>
                <a:gd name="T34" fmla="*/ 140246 w 256"/>
                <a:gd name="T35" fmla="*/ 248618 h 256"/>
                <a:gd name="T36" fmla="*/ 140246 w 256"/>
                <a:gd name="T37" fmla="*/ 159370 h 256"/>
                <a:gd name="T38" fmla="*/ 159370 w 256"/>
                <a:gd name="T39" fmla="*/ 140246 h 256"/>
                <a:gd name="T40" fmla="*/ 178495 w 256"/>
                <a:gd name="T41" fmla="*/ 159370 h 256"/>
                <a:gd name="T42" fmla="*/ 178495 w 256"/>
                <a:gd name="T43" fmla="*/ 186463 h 256"/>
                <a:gd name="T44" fmla="*/ 237462 w 256"/>
                <a:gd name="T45" fmla="*/ 143433 h 256"/>
                <a:gd name="T46" fmla="*/ 237462 w 256"/>
                <a:gd name="T47" fmla="*/ 143433 h 256"/>
                <a:gd name="T48" fmla="*/ 248618 w 256"/>
                <a:gd name="T49" fmla="*/ 140246 h 256"/>
                <a:gd name="T50" fmla="*/ 267742 w 256"/>
                <a:gd name="T51" fmla="*/ 159370 h 256"/>
                <a:gd name="T52" fmla="*/ 267742 w 256"/>
                <a:gd name="T53" fmla="*/ 248618 h 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68" y="156"/>
                  </a:moveTo>
                  <a:cubicBezTo>
                    <a:pt x="168" y="163"/>
                    <a:pt x="163" y="168"/>
                    <a:pt x="156" y="168"/>
                  </a:cubicBezTo>
                  <a:cubicBezTo>
                    <a:pt x="153" y="168"/>
                    <a:pt x="151" y="167"/>
                    <a:pt x="149" y="166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2" y="163"/>
                    <a:pt x="107" y="168"/>
                    <a:pt x="100" y="168"/>
                  </a:cubicBezTo>
                  <a:cubicBezTo>
                    <a:pt x="93" y="168"/>
                    <a:pt x="88" y="163"/>
                    <a:pt x="88" y="156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07" y="88"/>
                    <a:pt x="112" y="93"/>
                    <a:pt x="112" y="100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89"/>
                    <a:pt x="153" y="88"/>
                    <a:pt x="156" y="88"/>
                  </a:cubicBezTo>
                  <a:cubicBezTo>
                    <a:pt x="163" y="88"/>
                    <a:pt x="168" y="93"/>
                    <a:pt x="168" y="100"/>
                  </a:cubicBezTo>
                  <a:lnTo>
                    <a:pt x="168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3316288" y="923925"/>
              <a:ext cx="409575" cy="407988"/>
            </a:xfrm>
            <a:custGeom>
              <a:avLst/>
              <a:gdLst>
                <a:gd name="T0" fmla="*/ 204788 w 256"/>
                <a:gd name="T1" fmla="*/ 407988 h 256"/>
                <a:gd name="T2" fmla="*/ 0 w 256"/>
                <a:gd name="T3" fmla="*/ 203994 h 256"/>
                <a:gd name="T4" fmla="*/ 204788 w 256"/>
                <a:gd name="T5" fmla="*/ 0 h 256"/>
                <a:gd name="T6" fmla="*/ 409575 w 256"/>
                <a:gd name="T7" fmla="*/ 203994 h 256"/>
                <a:gd name="T8" fmla="*/ 204788 w 256"/>
                <a:gd name="T9" fmla="*/ 407988 h 256"/>
                <a:gd name="T10" fmla="*/ 204788 w 256"/>
                <a:gd name="T11" fmla="*/ 38249 h 256"/>
                <a:gd name="T12" fmla="*/ 38398 w 256"/>
                <a:gd name="T13" fmla="*/ 203994 h 256"/>
                <a:gd name="T14" fmla="*/ 204788 w 256"/>
                <a:gd name="T15" fmla="*/ 369739 h 256"/>
                <a:gd name="T16" fmla="*/ 371177 w 256"/>
                <a:gd name="T17" fmla="*/ 203994 h 256"/>
                <a:gd name="T18" fmla="*/ 204788 w 256"/>
                <a:gd name="T19" fmla="*/ 38249 h 256"/>
                <a:gd name="T20" fmla="*/ 291182 w 256"/>
                <a:gd name="T21" fmla="*/ 219931 h 256"/>
                <a:gd name="T22" fmla="*/ 228786 w 256"/>
                <a:gd name="T23" fmla="*/ 262961 h 256"/>
                <a:gd name="T24" fmla="*/ 217587 w 256"/>
                <a:gd name="T25" fmla="*/ 267742 h 256"/>
                <a:gd name="T26" fmla="*/ 198388 w 256"/>
                <a:gd name="T27" fmla="*/ 248618 h 256"/>
                <a:gd name="T28" fmla="*/ 198388 w 256"/>
                <a:gd name="T29" fmla="*/ 248618 h 256"/>
                <a:gd name="T30" fmla="*/ 198388 w 256"/>
                <a:gd name="T31" fmla="*/ 223118 h 256"/>
                <a:gd name="T32" fmla="*/ 139192 w 256"/>
                <a:gd name="T33" fmla="*/ 262961 h 256"/>
                <a:gd name="T34" fmla="*/ 127992 w 256"/>
                <a:gd name="T35" fmla="*/ 267742 h 256"/>
                <a:gd name="T36" fmla="*/ 108793 w 256"/>
                <a:gd name="T37" fmla="*/ 248618 h 256"/>
                <a:gd name="T38" fmla="*/ 108793 w 256"/>
                <a:gd name="T39" fmla="*/ 248618 h 256"/>
                <a:gd name="T40" fmla="*/ 108793 w 256"/>
                <a:gd name="T41" fmla="*/ 159370 h 256"/>
                <a:gd name="T42" fmla="*/ 108793 w 256"/>
                <a:gd name="T43" fmla="*/ 159370 h 256"/>
                <a:gd name="T44" fmla="*/ 108793 w 256"/>
                <a:gd name="T45" fmla="*/ 159370 h 256"/>
                <a:gd name="T46" fmla="*/ 127992 w 256"/>
                <a:gd name="T47" fmla="*/ 140246 h 256"/>
                <a:gd name="T48" fmla="*/ 139192 w 256"/>
                <a:gd name="T49" fmla="*/ 145027 h 256"/>
                <a:gd name="T50" fmla="*/ 198388 w 256"/>
                <a:gd name="T51" fmla="*/ 184870 h 256"/>
                <a:gd name="T52" fmla="*/ 198388 w 256"/>
                <a:gd name="T53" fmla="*/ 159370 h 256"/>
                <a:gd name="T54" fmla="*/ 198388 w 256"/>
                <a:gd name="T55" fmla="*/ 159370 h 256"/>
                <a:gd name="T56" fmla="*/ 198388 w 256"/>
                <a:gd name="T57" fmla="*/ 159370 h 256"/>
                <a:gd name="T58" fmla="*/ 217587 w 256"/>
                <a:gd name="T59" fmla="*/ 140246 h 256"/>
                <a:gd name="T60" fmla="*/ 228786 w 256"/>
                <a:gd name="T61" fmla="*/ 145027 h 256"/>
                <a:gd name="T62" fmla="*/ 291182 w 256"/>
                <a:gd name="T63" fmla="*/ 188057 h 256"/>
                <a:gd name="T64" fmla="*/ 300782 w 256"/>
                <a:gd name="T65" fmla="*/ 203994 h 256"/>
                <a:gd name="T66" fmla="*/ 291182 w 256"/>
                <a:gd name="T67" fmla="*/ 219931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82" y="138"/>
                  </a:moveTo>
                  <a:cubicBezTo>
                    <a:pt x="143" y="165"/>
                    <a:pt x="143" y="165"/>
                    <a:pt x="143" y="165"/>
                  </a:cubicBezTo>
                  <a:cubicBezTo>
                    <a:pt x="141" y="167"/>
                    <a:pt x="139" y="168"/>
                    <a:pt x="136" y="168"/>
                  </a:cubicBezTo>
                  <a:cubicBezTo>
                    <a:pt x="129" y="168"/>
                    <a:pt x="124" y="163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40"/>
                    <a:pt x="124" y="140"/>
                    <a:pt x="124" y="140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5" y="167"/>
                    <a:pt x="83" y="168"/>
                    <a:pt x="80" y="168"/>
                  </a:cubicBezTo>
                  <a:cubicBezTo>
                    <a:pt x="73" y="168"/>
                    <a:pt x="68" y="163"/>
                    <a:pt x="68" y="156"/>
                  </a:cubicBezTo>
                  <a:cubicBezTo>
                    <a:pt x="68" y="156"/>
                    <a:pt x="68" y="156"/>
                    <a:pt x="68" y="156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3"/>
                    <a:pt x="73" y="88"/>
                    <a:pt x="80" y="88"/>
                  </a:cubicBezTo>
                  <a:cubicBezTo>
                    <a:pt x="83" y="88"/>
                    <a:pt x="85" y="89"/>
                    <a:pt x="87" y="91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4" y="93"/>
                    <a:pt x="129" y="88"/>
                    <a:pt x="136" y="88"/>
                  </a:cubicBezTo>
                  <a:cubicBezTo>
                    <a:pt x="139" y="88"/>
                    <a:pt x="141" y="89"/>
                    <a:pt x="143" y="91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86" y="120"/>
                    <a:pt x="188" y="124"/>
                    <a:pt x="188" y="128"/>
                  </a:cubicBezTo>
                  <a:cubicBezTo>
                    <a:pt x="188" y="132"/>
                    <a:pt x="186" y="136"/>
                    <a:pt x="182" y="13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601913" y="923925"/>
              <a:ext cx="407987" cy="407988"/>
            </a:xfrm>
            <a:custGeom>
              <a:avLst/>
              <a:gdLst>
                <a:gd name="T0" fmla="*/ 203994 w 256"/>
                <a:gd name="T1" fmla="*/ 407988 h 256"/>
                <a:gd name="T2" fmla="*/ 407987 w 256"/>
                <a:gd name="T3" fmla="*/ 203994 h 256"/>
                <a:gd name="T4" fmla="*/ 203994 w 256"/>
                <a:gd name="T5" fmla="*/ 0 h 256"/>
                <a:gd name="T6" fmla="*/ 0 w 256"/>
                <a:gd name="T7" fmla="*/ 203994 h 256"/>
                <a:gd name="T8" fmla="*/ 203994 w 256"/>
                <a:gd name="T9" fmla="*/ 407988 h 256"/>
                <a:gd name="T10" fmla="*/ 203994 w 256"/>
                <a:gd name="T11" fmla="*/ 38249 h 256"/>
                <a:gd name="T12" fmla="*/ 369738 w 256"/>
                <a:gd name="T13" fmla="*/ 203994 h 256"/>
                <a:gd name="T14" fmla="*/ 203994 w 256"/>
                <a:gd name="T15" fmla="*/ 369739 h 256"/>
                <a:gd name="T16" fmla="*/ 38249 w 256"/>
                <a:gd name="T17" fmla="*/ 203994 h 256"/>
                <a:gd name="T18" fmla="*/ 203994 w 256"/>
                <a:gd name="T19" fmla="*/ 38249 h 256"/>
                <a:gd name="T20" fmla="*/ 117934 w 256"/>
                <a:gd name="T21" fmla="*/ 219931 h 256"/>
                <a:gd name="T22" fmla="*/ 180088 w 256"/>
                <a:gd name="T23" fmla="*/ 262961 h 256"/>
                <a:gd name="T24" fmla="*/ 191244 w 256"/>
                <a:gd name="T25" fmla="*/ 267742 h 256"/>
                <a:gd name="T26" fmla="*/ 210368 w 256"/>
                <a:gd name="T27" fmla="*/ 248618 h 256"/>
                <a:gd name="T28" fmla="*/ 210368 w 256"/>
                <a:gd name="T29" fmla="*/ 248618 h 256"/>
                <a:gd name="T30" fmla="*/ 210368 w 256"/>
                <a:gd name="T31" fmla="*/ 223118 h 256"/>
                <a:gd name="T32" fmla="*/ 269335 w 256"/>
                <a:gd name="T33" fmla="*/ 262961 h 256"/>
                <a:gd name="T34" fmla="*/ 280491 w 256"/>
                <a:gd name="T35" fmla="*/ 267742 h 256"/>
                <a:gd name="T36" fmla="*/ 299615 w 256"/>
                <a:gd name="T37" fmla="*/ 248618 h 256"/>
                <a:gd name="T38" fmla="*/ 299615 w 256"/>
                <a:gd name="T39" fmla="*/ 248618 h 256"/>
                <a:gd name="T40" fmla="*/ 299615 w 256"/>
                <a:gd name="T41" fmla="*/ 159370 h 256"/>
                <a:gd name="T42" fmla="*/ 299615 w 256"/>
                <a:gd name="T43" fmla="*/ 159370 h 256"/>
                <a:gd name="T44" fmla="*/ 299615 w 256"/>
                <a:gd name="T45" fmla="*/ 159370 h 256"/>
                <a:gd name="T46" fmla="*/ 280491 w 256"/>
                <a:gd name="T47" fmla="*/ 140246 h 256"/>
                <a:gd name="T48" fmla="*/ 269335 w 256"/>
                <a:gd name="T49" fmla="*/ 145027 h 256"/>
                <a:gd name="T50" fmla="*/ 210368 w 256"/>
                <a:gd name="T51" fmla="*/ 184870 h 256"/>
                <a:gd name="T52" fmla="*/ 210368 w 256"/>
                <a:gd name="T53" fmla="*/ 159370 h 256"/>
                <a:gd name="T54" fmla="*/ 210368 w 256"/>
                <a:gd name="T55" fmla="*/ 159370 h 256"/>
                <a:gd name="T56" fmla="*/ 210368 w 256"/>
                <a:gd name="T57" fmla="*/ 159370 h 256"/>
                <a:gd name="T58" fmla="*/ 191244 w 256"/>
                <a:gd name="T59" fmla="*/ 140246 h 256"/>
                <a:gd name="T60" fmla="*/ 180088 w 256"/>
                <a:gd name="T61" fmla="*/ 145027 h 256"/>
                <a:gd name="T62" fmla="*/ 117934 w 256"/>
                <a:gd name="T63" fmla="*/ 188057 h 256"/>
                <a:gd name="T64" fmla="*/ 108372 w 256"/>
                <a:gd name="T65" fmla="*/ 203994 h 256"/>
                <a:gd name="T66" fmla="*/ 117934 w 256"/>
                <a:gd name="T67" fmla="*/ 219931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moveTo>
                    <a:pt x="128" y="24"/>
                  </a:moveTo>
                  <a:cubicBezTo>
                    <a:pt x="185" y="24"/>
                    <a:pt x="232" y="71"/>
                    <a:pt x="232" y="128"/>
                  </a:cubicBezTo>
                  <a:cubicBezTo>
                    <a:pt x="232" y="185"/>
                    <a:pt x="185" y="232"/>
                    <a:pt x="128" y="232"/>
                  </a:cubicBezTo>
                  <a:cubicBezTo>
                    <a:pt x="71" y="232"/>
                    <a:pt x="24" y="185"/>
                    <a:pt x="24" y="128"/>
                  </a:cubicBezTo>
                  <a:cubicBezTo>
                    <a:pt x="24" y="71"/>
                    <a:pt x="71" y="24"/>
                    <a:pt x="128" y="24"/>
                  </a:cubicBezTo>
                  <a:moveTo>
                    <a:pt x="74" y="138"/>
                  </a:moveTo>
                  <a:cubicBezTo>
                    <a:pt x="113" y="165"/>
                    <a:pt x="113" y="165"/>
                    <a:pt x="113" y="165"/>
                  </a:cubicBezTo>
                  <a:cubicBezTo>
                    <a:pt x="115" y="167"/>
                    <a:pt x="117" y="168"/>
                    <a:pt x="120" y="168"/>
                  </a:cubicBezTo>
                  <a:cubicBezTo>
                    <a:pt x="127" y="168"/>
                    <a:pt x="132" y="163"/>
                    <a:pt x="132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1" y="167"/>
                    <a:pt x="173" y="168"/>
                    <a:pt x="176" y="168"/>
                  </a:cubicBezTo>
                  <a:cubicBezTo>
                    <a:pt x="183" y="168"/>
                    <a:pt x="188" y="163"/>
                    <a:pt x="188" y="156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8" y="93"/>
                    <a:pt x="183" y="88"/>
                    <a:pt x="176" y="88"/>
                  </a:cubicBezTo>
                  <a:cubicBezTo>
                    <a:pt x="173" y="88"/>
                    <a:pt x="171" y="89"/>
                    <a:pt x="169" y="91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93"/>
                    <a:pt x="127" y="88"/>
                    <a:pt x="120" y="88"/>
                  </a:cubicBezTo>
                  <a:cubicBezTo>
                    <a:pt x="117" y="88"/>
                    <a:pt x="115" y="89"/>
                    <a:pt x="113" y="91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0" y="120"/>
                    <a:pt x="68" y="124"/>
                    <a:pt x="68" y="128"/>
                  </a:cubicBezTo>
                  <a:cubicBezTo>
                    <a:pt x="68" y="132"/>
                    <a:pt x="70" y="136"/>
                    <a:pt x="74" y="13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1885950" y="923925"/>
              <a:ext cx="409575" cy="407988"/>
            </a:xfrm>
            <a:custGeom>
              <a:avLst/>
              <a:gdLst>
                <a:gd name="T0" fmla="*/ 204788 w 256"/>
                <a:gd name="T1" fmla="*/ 407988 h 256"/>
                <a:gd name="T2" fmla="*/ 0 w 256"/>
                <a:gd name="T3" fmla="*/ 203994 h 256"/>
                <a:gd name="T4" fmla="*/ 204788 w 256"/>
                <a:gd name="T5" fmla="*/ 0 h 256"/>
                <a:gd name="T6" fmla="*/ 409575 w 256"/>
                <a:gd name="T7" fmla="*/ 203994 h 256"/>
                <a:gd name="T8" fmla="*/ 204788 w 256"/>
                <a:gd name="T9" fmla="*/ 407988 h 256"/>
                <a:gd name="T10" fmla="*/ 204788 w 256"/>
                <a:gd name="T11" fmla="*/ 38249 h 256"/>
                <a:gd name="T12" fmla="*/ 38398 w 256"/>
                <a:gd name="T13" fmla="*/ 203994 h 256"/>
                <a:gd name="T14" fmla="*/ 204788 w 256"/>
                <a:gd name="T15" fmla="*/ 369739 h 256"/>
                <a:gd name="T16" fmla="*/ 371177 w 256"/>
                <a:gd name="T17" fmla="*/ 203994 h 256"/>
                <a:gd name="T18" fmla="*/ 204788 w 256"/>
                <a:gd name="T19" fmla="*/ 38249 h 256"/>
                <a:gd name="T20" fmla="*/ 262384 w 256"/>
                <a:gd name="T21" fmla="*/ 254993 h 256"/>
                <a:gd name="T22" fmla="*/ 243185 w 256"/>
                <a:gd name="T23" fmla="*/ 274117 h 256"/>
                <a:gd name="T24" fmla="*/ 223986 w 256"/>
                <a:gd name="T25" fmla="*/ 254993 h 256"/>
                <a:gd name="T26" fmla="*/ 223986 w 256"/>
                <a:gd name="T27" fmla="*/ 254993 h 256"/>
                <a:gd name="T28" fmla="*/ 223986 w 256"/>
                <a:gd name="T29" fmla="*/ 152996 h 256"/>
                <a:gd name="T30" fmla="*/ 223986 w 256"/>
                <a:gd name="T31" fmla="*/ 152996 h 256"/>
                <a:gd name="T32" fmla="*/ 223986 w 256"/>
                <a:gd name="T33" fmla="*/ 152996 h 256"/>
                <a:gd name="T34" fmla="*/ 243185 w 256"/>
                <a:gd name="T35" fmla="*/ 133871 h 256"/>
                <a:gd name="T36" fmla="*/ 262384 w 256"/>
                <a:gd name="T37" fmla="*/ 152996 h 256"/>
                <a:gd name="T38" fmla="*/ 262384 w 256"/>
                <a:gd name="T39" fmla="*/ 152996 h 256"/>
                <a:gd name="T40" fmla="*/ 262384 w 256"/>
                <a:gd name="T41" fmla="*/ 254993 h 256"/>
                <a:gd name="T42" fmla="*/ 262384 w 256"/>
                <a:gd name="T43" fmla="*/ 254993 h 256"/>
                <a:gd name="T44" fmla="*/ 185589 w 256"/>
                <a:gd name="T45" fmla="*/ 254993 h 256"/>
                <a:gd name="T46" fmla="*/ 166390 w 256"/>
                <a:gd name="T47" fmla="*/ 274117 h 256"/>
                <a:gd name="T48" fmla="*/ 147191 w 256"/>
                <a:gd name="T49" fmla="*/ 254993 h 256"/>
                <a:gd name="T50" fmla="*/ 147191 w 256"/>
                <a:gd name="T51" fmla="*/ 254993 h 256"/>
                <a:gd name="T52" fmla="*/ 147191 w 256"/>
                <a:gd name="T53" fmla="*/ 152996 h 256"/>
                <a:gd name="T54" fmla="*/ 147191 w 256"/>
                <a:gd name="T55" fmla="*/ 152996 h 256"/>
                <a:gd name="T56" fmla="*/ 147191 w 256"/>
                <a:gd name="T57" fmla="*/ 152996 h 256"/>
                <a:gd name="T58" fmla="*/ 166390 w 256"/>
                <a:gd name="T59" fmla="*/ 133871 h 256"/>
                <a:gd name="T60" fmla="*/ 185589 w 256"/>
                <a:gd name="T61" fmla="*/ 152996 h 256"/>
                <a:gd name="T62" fmla="*/ 185589 w 256"/>
                <a:gd name="T63" fmla="*/ 152996 h 256"/>
                <a:gd name="T64" fmla="*/ 185589 w 256"/>
                <a:gd name="T65" fmla="*/ 254993 h 256"/>
                <a:gd name="T66" fmla="*/ 185589 w 256"/>
                <a:gd name="T67" fmla="*/ 254993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64" y="160"/>
                  </a:moveTo>
                  <a:cubicBezTo>
                    <a:pt x="164" y="167"/>
                    <a:pt x="159" y="172"/>
                    <a:pt x="152" y="172"/>
                  </a:cubicBezTo>
                  <a:cubicBezTo>
                    <a:pt x="145" y="172"/>
                    <a:pt x="140" y="167"/>
                    <a:pt x="140" y="160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89"/>
                    <a:pt x="145" y="84"/>
                    <a:pt x="152" y="84"/>
                  </a:cubicBezTo>
                  <a:cubicBezTo>
                    <a:pt x="159" y="84"/>
                    <a:pt x="164" y="89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4" y="160"/>
                    <a:pt x="164" y="160"/>
                    <a:pt x="164" y="160"/>
                  </a:cubicBezTo>
                  <a:moveTo>
                    <a:pt x="116" y="160"/>
                  </a:moveTo>
                  <a:cubicBezTo>
                    <a:pt x="116" y="167"/>
                    <a:pt x="111" y="172"/>
                    <a:pt x="104" y="172"/>
                  </a:cubicBezTo>
                  <a:cubicBezTo>
                    <a:pt x="97" y="172"/>
                    <a:pt x="92" y="167"/>
                    <a:pt x="92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89"/>
                    <a:pt x="97" y="84"/>
                    <a:pt x="104" y="84"/>
                  </a:cubicBezTo>
                  <a:cubicBezTo>
                    <a:pt x="111" y="84"/>
                    <a:pt x="116" y="89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1171575" y="923925"/>
              <a:ext cx="407988" cy="407988"/>
            </a:xfrm>
            <a:custGeom>
              <a:avLst/>
              <a:gdLst>
                <a:gd name="T0" fmla="*/ 203994 w 256"/>
                <a:gd name="T1" fmla="*/ 407988 h 256"/>
                <a:gd name="T2" fmla="*/ 0 w 256"/>
                <a:gd name="T3" fmla="*/ 203994 h 256"/>
                <a:gd name="T4" fmla="*/ 203994 w 256"/>
                <a:gd name="T5" fmla="*/ 0 h 256"/>
                <a:gd name="T6" fmla="*/ 407988 w 256"/>
                <a:gd name="T7" fmla="*/ 203994 h 256"/>
                <a:gd name="T8" fmla="*/ 203994 w 256"/>
                <a:gd name="T9" fmla="*/ 407988 h 256"/>
                <a:gd name="T10" fmla="*/ 203994 w 256"/>
                <a:gd name="T11" fmla="*/ 38249 h 256"/>
                <a:gd name="T12" fmla="*/ 38249 w 256"/>
                <a:gd name="T13" fmla="*/ 203994 h 256"/>
                <a:gd name="T14" fmla="*/ 203994 w 256"/>
                <a:gd name="T15" fmla="*/ 369739 h 256"/>
                <a:gd name="T16" fmla="*/ 369739 w 256"/>
                <a:gd name="T17" fmla="*/ 203994 h 256"/>
                <a:gd name="T18" fmla="*/ 203994 w 256"/>
                <a:gd name="T19" fmla="*/ 38249 h 256"/>
                <a:gd name="T20" fmla="*/ 254993 w 256"/>
                <a:gd name="T21" fmla="*/ 274117 h 256"/>
                <a:gd name="T22" fmla="*/ 152996 w 256"/>
                <a:gd name="T23" fmla="*/ 274117 h 256"/>
                <a:gd name="T24" fmla="*/ 133871 w 256"/>
                <a:gd name="T25" fmla="*/ 254993 h 256"/>
                <a:gd name="T26" fmla="*/ 133871 w 256"/>
                <a:gd name="T27" fmla="*/ 152996 h 256"/>
                <a:gd name="T28" fmla="*/ 152996 w 256"/>
                <a:gd name="T29" fmla="*/ 133871 h 256"/>
                <a:gd name="T30" fmla="*/ 254993 w 256"/>
                <a:gd name="T31" fmla="*/ 133871 h 256"/>
                <a:gd name="T32" fmla="*/ 274117 w 256"/>
                <a:gd name="T33" fmla="*/ 152996 h 256"/>
                <a:gd name="T34" fmla="*/ 274117 w 256"/>
                <a:gd name="T35" fmla="*/ 254993 h 256"/>
                <a:gd name="T36" fmla="*/ 254993 w 256"/>
                <a:gd name="T37" fmla="*/ 274117 h 2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60" y="172"/>
                  </a:moveTo>
                  <a:cubicBezTo>
                    <a:pt x="96" y="172"/>
                    <a:pt x="96" y="172"/>
                    <a:pt x="96" y="172"/>
                  </a:cubicBezTo>
                  <a:cubicBezTo>
                    <a:pt x="89" y="172"/>
                    <a:pt x="84" y="167"/>
                    <a:pt x="84" y="160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89"/>
                    <a:pt x="89" y="84"/>
                    <a:pt x="96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7" y="84"/>
                    <a:pt x="172" y="89"/>
                    <a:pt x="172" y="96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67"/>
                    <a:pt x="167" y="172"/>
                    <a:pt x="160" y="1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455613" y="923925"/>
              <a:ext cx="409575" cy="407988"/>
            </a:xfrm>
            <a:custGeom>
              <a:avLst/>
              <a:gdLst>
                <a:gd name="T0" fmla="*/ 204788 w 256"/>
                <a:gd name="T1" fmla="*/ 407988 h 256"/>
                <a:gd name="T2" fmla="*/ 0 w 256"/>
                <a:gd name="T3" fmla="*/ 203994 h 256"/>
                <a:gd name="T4" fmla="*/ 204788 w 256"/>
                <a:gd name="T5" fmla="*/ 0 h 256"/>
                <a:gd name="T6" fmla="*/ 409575 w 256"/>
                <a:gd name="T7" fmla="*/ 203994 h 256"/>
                <a:gd name="T8" fmla="*/ 204788 w 256"/>
                <a:gd name="T9" fmla="*/ 407988 h 256"/>
                <a:gd name="T10" fmla="*/ 204788 w 256"/>
                <a:gd name="T11" fmla="*/ 38249 h 256"/>
                <a:gd name="T12" fmla="*/ 38398 w 256"/>
                <a:gd name="T13" fmla="*/ 203994 h 256"/>
                <a:gd name="T14" fmla="*/ 204788 w 256"/>
                <a:gd name="T15" fmla="*/ 369739 h 256"/>
                <a:gd name="T16" fmla="*/ 371177 w 256"/>
                <a:gd name="T17" fmla="*/ 203994 h 256"/>
                <a:gd name="T18" fmla="*/ 204788 w 256"/>
                <a:gd name="T19" fmla="*/ 38249 h 256"/>
                <a:gd name="T20" fmla="*/ 265584 w 256"/>
                <a:gd name="T21" fmla="*/ 219931 h 256"/>
                <a:gd name="T22" fmla="*/ 163190 w 256"/>
                <a:gd name="T23" fmla="*/ 283679 h 256"/>
                <a:gd name="T24" fmla="*/ 163190 w 256"/>
                <a:gd name="T25" fmla="*/ 283679 h 256"/>
                <a:gd name="T26" fmla="*/ 161590 w 256"/>
                <a:gd name="T27" fmla="*/ 285273 h 256"/>
                <a:gd name="T28" fmla="*/ 161590 w 256"/>
                <a:gd name="T29" fmla="*/ 285273 h 256"/>
                <a:gd name="T30" fmla="*/ 158390 w 256"/>
                <a:gd name="T31" fmla="*/ 286867 h 256"/>
                <a:gd name="T32" fmla="*/ 158390 w 256"/>
                <a:gd name="T33" fmla="*/ 286867 h 256"/>
                <a:gd name="T34" fmla="*/ 158390 w 256"/>
                <a:gd name="T35" fmla="*/ 286867 h 256"/>
                <a:gd name="T36" fmla="*/ 158390 w 256"/>
                <a:gd name="T37" fmla="*/ 286867 h 256"/>
                <a:gd name="T38" fmla="*/ 156790 w 256"/>
                <a:gd name="T39" fmla="*/ 286867 h 256"/>
                <a:gd name="T40" fmla="*/ 156790 w 256"/>
                <a:gd name="T41" fmla="*/ 286867 h 256"/>
                <a:gd name="T42" fmla="*/ 155191 w 256"/>
                <a:gd name="T43" fmla="*/ 286867 h 256"/>
                <a:gd name="T44" fmla="*/ 155191 w 256"/>
                <a:gd name="T45" fmla="*/ 286867 h 256"/>
                <a:gd name="T46" fmla="*/ 153591 w 256"/>
                <a:gd name="T47" fmla="*/ 286867 h 256"/>
                <a:gd name="T48" fmla="*/ 134392 w 256"/>
                <a:gd name="T49" fmla="*/ 267742 h 256"/>
                <a:gd name="T50" fmla="*/ 134392 w 256"/>
                <a:gd name="T51" fmla="*/ 140246 h 256"/>
                <a:gd name="T52" fmla="*/ 153591 w 256"/>
                <a:gd name="T53" fmla="*/ 121121 h 256"/>
                <a:gd name="T54" fmla="*/ 164790 w 256"/>
                <a:gd name="T55" fmla="*/ 124309 h 256"/>
                <a:gd name="T56" fmla="*/ 265584 w 256"/>
                <a:gd name="T57" fmla="*/ 188057 h 256"/>
                <a:gd name="T58" fmla="*/ 275183 w 256"/>
                <a:gd name="T59" fmla="*/ 203994 h 256"/>
                <a:gd name="T60" fmla="*/ 265584 w 256"/>
                <a:gd name="T61" fmla="*/ 219931 h 2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66" y="138"/>
                  </a:moveTo>
                  <a:cubicBezTo>
                    <a:pt x="102" y="178"/>
                    <a:pt x="102" y="178"/>
                    <a:pt x="102" y="178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2" y="178"/>
                    <a:pt x="101" y="179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0" y="179"/>
                    <a:pt x="99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7" y="180"/>
                    <a:pt x="96" y="180"/>
                    <a:pt x="96" y="180"/>
                  </a:cubicBezTo>
                  <a:cubicBezTo>
                    <a:pt x="89" y="180"/>
                    <a:pt x="84" y="175"/>
                    <a:pt x="84" y="16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1"/>
                    <a:pt x="89" y="76"/>
                    <a:pt x="96" y="76"/>
                  </a:cubicBezTo>
                  <a:cubicBezTo>
                    <a:pt x="99" y="76"/>
                    <a:pt x="101" y="77"/>
                    <a:pt x="103" y="78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70" y="120"/>
                    <a:pt x="172" y="124"/>
                    <a:pt x="172" y="128"/>
                  </a:cubicBezTo>
                  <a:cubicBezTo>
                    <a:pt x="172" y="132"/>
                    <a:pt x="170" y="136"/>
                    <a:pt x="166" y="13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8323263" y="207963"/>
              <a:ext cx="409575" cy="409575"/>
            </a:xfrm>
            <a:custGeom>
              <a:avLst/>
              <a:gdLst>
                <a:gd name="T0" fmla="*/ 204788 w 256"/>
                <a:gd name="T1" fmla="*/ 409575 h 256"/>
                <a:gd name="T2" fmla="*/ 0 w 256"/>
                <a:gd name="T3" fmla="*/ 204788 h 256"/>
                <a:gd name="T4" fmla="*/ 204788 w 256"/>
                <a:gd name="T5" fmla="*/ 0 h 256"/>
                <a:gd name="T6" fmla="*/ 409575 w 256"/>
                <a:gd name="T7" fmla="*/ 204788 h 256"/>
                <a:gd name="T8" fmla="*/ 204788 w 256"/>
                <a:gd name="T9" fmla="*/ 409575 h 256"/>
                <a:gd name="T10" fmla="*/ 204788 w 256"/>
                <a:gd name="T11" fmla="*/ 38398 h 256"/>
                <a:gd name="T12" fmla="*/ 38398 w 256"/>
                <a:gd name="T13" fmla="*/ 204788 h 256"/>
                <a:gd name="T14" fmla="*/ 204788 w 256"/>
                <a:gd name="T15" fmla="*/ 371177 h 256"/>
                <a:gd name="T16" fmla="*/ 371177 w 256"/>
                <a:gd name="T17" fmla="*/ 204788 h 256"/>
                <a:gd name="T18" fmla="*/ 204788 w 256"/>
                <a:gd name="T19" fmla="*/ 38398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7608888" y="207963"/>
              <a:ext cx="407987" cy="409575"/>
            </a:xfrm>
            <a:custGeom>
              <a:avLst/>
              <a:gdLst>
                <a:gd name="T0" fmla="*/ 388863 w 256"/>
                <a:gd name="T1" fmla="*/ 409575 h 256"/>
                <a:gd name="T2" fmla="*/ 19124 w 256"/>
                <a:gd name="T3" fmla="*/ 409575 h 256"/>
                <a:gd name="T4" fmla="*/ 0 w 256"/>
                <a:gd name="T5" fmla="*/ 390376 h 256"/>
                <a:gd name="T6" fmla="*/ 0 w 256"/>
                <a:gd name="T7" fmla="*/ 19199 h 256"/>
                <a:gd name="T8" fmla="*/ 19124 w 256"/>
                <a:gd name="T9" fmla="*/ 0 h 256"/>
                <a:gd name="T10" fmla="*/ 388863 w 256"/>
                <a:gd name="T11" fmla="*/ 0 h 256"/>
                <a:gd name="T12" fmla="*/ 407987 w 256"/>
                <a:gd name="T13" fmla="*/ 19199 h 256"/>
                <a:gd name="T14" fmla="*/ 407987 w 256"/>
                <a:gd name="T15" fmla="*/ 390376 h 256"/>
                <a:gd name="T16" fmla="*/ 388863 w 256"/>
                <a:gd name="T17" fmla="*/ 409575 h 256"/>
                <a:gd name="T18" fmla="*/ 369738 w 256"/>
                <a:gd name="T19" fmla="*/ 38398 h 256"/>
                <a:gd name="T20" fmla="*/ 38249 w 256"/>
                <a:gd name="T21" fmla="*/ 38398 h 256"/>
                <a:gd name="T22" fmla="*/ 38249 w 256"/>
                <a:gd name="T23" fmla="*/ 371177 h 256"/>
                <a:gd name="T24" fmla="*/ 369738 w 256"/>
                <a:gd name="T25" fmla="*/ 371177 h 256"/>
                <a:gd name="T26" fmla="*/ 369738 w 256"/>
                <a:gd name="T27" fmla="*/ 38398 h 2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6899275" y="220663"/>
              <a:ext cx="396875" cy="384175"/>
            </a:xfrm>
            <a:custGeom>
              <a:avLst/>
              <a:gdLst>
                <a:gd name="T0" fmla="*/ 377671 w 248"/>
                <a:gd name="T1" fmla="*/ 320146 h 240"/>
                <a:gd name="T2" fmla="*/ 281653 w 248"/>
                <a:gd name="T3" fmla="*/ 320146 h 240"/>
                <a:gd name="T4" fmla="*/ 256048 w 248"/>
                <a:gd name="T5" fmla="*/ 320146 h 240"/>
                <a:gd name="T6" fmla="*/ 256048 w 248"/>
                <a:gd name="T7" fmla="*/ 352160 h 240"/>
                <a:gd name="T8" fmla="*/ 281653 w 248"/>
                <a:gd name="T9" fmla="*/ 377772 h 240"/>
                <a:gd name="T10" fmla="*/ 281653 w 248"/>
                <a:gd name="T11" fmla="*/ 384175 h 240"/>
                <a:gd name="T12" fmla="*/ 115222 w 248"/>
                <a:gd name="T13" fmla="*/ 384175 h 240"/>
                <a:gd name="T14" fmla="*/ 115222 w 248"/>
                <a:gd name="T15" fmla="*/ 377772 h 240"/>
                <a:gd name="T16" fmla="*/ 140827 w 248"/>
                <a:gd name="T17" fmla="*/ 352160 h 240"/>
                <a:gd name="T18" fmla="*/ 140827 w 248"/>
                <a:gd name="T19" fmla="*/ 320146 h 240"/>
                <a:gd name="T20" fmla="*/ 115222 w 248"/>
                <a:gd name="T21" fmla="*/ 320146 h 240"/>
                <a:gd name="T22" fmla="*/ 19204 w 248"/>
                <a:gd name="T23" fmla="*/ 320146 h 240"/>
                <a:gd name="T24" fmla="*/ 0 w 248"/>
                <a:gd name="T25" fmla="*/ 300937 h 240"/>
                <a:gd name="T26" fmla="*/ 0 w 248"/>
                <a:gd name="T27" fmla="*/ 44820 h 240"/>
                <a:gd name="T28" fmla="*/ 19204 w 248"/>
                <a:gd name="T29" fmla="*/ 25612 h 240"/>
                <a:gd name="T30" fmla="*/ 137626 w 248"/>
                <a:gd name="T31" fmla="*/ 25612 h 240"/>
                <a:gd name="T32" fmla="*/ 112021 w 248"/>
                <a:gd name="T33" fmla="*/ 51223 h 240"/>
                <a:gd name="T34" fmla="*/ 25605 w 248"/>
                <a:gd name="T35" fmla="*/ 51223 h 240"/>
                <a:gd name="T36" fmla="*/ 25605 w 248"/>
                <a:gd name="T37" fmla="*/ 268923 h 240"/>
                <a:gd name="T38" fmla="*/ 371270 w 248"/>
                <a:gd name="T39" fmla="*/ 268923 h 240"/>
                <a:gd name="T40" fmla="*/ 371270 w 248"/>
                <a:gd name="T41" fmla="*/ 51223 h 240"/>
                <a:gd name="T42" fmla="*/ 284854 w 248"/>
                <a:gd name="T43" fmla="*/ 51223 h 240"/>
                <a:gd name="T44" fmla="*/ 259249 w 248"/>
                <a:gd name="T45" fmla="*/ 25612 h 240"/>
                <a:gd name="T46" fmla="*/ 377671 w 248"/>
                <a:gd name="T47" fmla="*/ 25612 h 240"/>
                <a:gd name="T48" fmla="*/ 396875 w 248"/>
                <a:gd name="T49" fmla="*/ 44820 h 240"/>
                <a:gd name="T50" fmla="*/ 396875 w 248"/>
                <a:gd name="T51" fmla="*/ 300937 h 240"/>
                <a:gd name="T52" fmla="*/ 377671 w 248"/>
                <a:gd name="T53" fmla="*/ 320146 h 240"/>
                <a:gd name="T54" fmla="*/ 243246 w 248"/>
                <a:gd name="T55" fmla="*/ 83238 h 240"/>
                <a:gd name="T56" fmla="*/ 230444 w 248"/>
                <a:gd name="T57" fmla="*/ 76835 h 240"/>
                <a:gd name="T58" fmla="*/ 217641 w 248"/>
                <a:gd name="T59" fmla="*/ 65630 h 240"/>
                <a:gd name="T60" fmla="*/ 217641 w 248"/>
                <a:gd name="T61" fmla="*/ 153670 h 240"/>
                <a:gd name="T62" fmla="*/ 198438 w 248"/>
                <a:gd name="T63" fmla="*/ 172879 h 240"/>
                <a:gd name="T64" fmla="*/ 179234 w 248"/>
                <a:gd name="T65" fmla="*/ 153670 h 240"/>
                <a:gd name="T66" fmla="*/ 179234 w 248"/>
                <a:gd name="T67" fmla="*/ 65630 h 240"/>
                <a:gd name="T68" fmla="*/ 166431 w 248"/>
                <a:gd name="T69" fmla="*/ 76835 h 240"/>
                <a:gd name="T70" fmla="*/ 153629 w 248"/>
                <a:gd name="T71" fmla="*/ 83238 h 240"/>
                <a:gd name="T72" fmla="*/ 134425 w 248"/>
                <a:gd name="T73" fmla="*/ 64029 h 240"/>
                <a:gd name="T74" fmla="*/ 140827 w 248"/>
                <a:gd name="T75" fmla="*/ 51223 h 240"/>
                <a:gd name="T76" fmla="*/ 185635 w 248"/>
                <a:gd name="T77" fmla="*/ 6403 h 240"/>
                <a:gd name="T78" fmla="*/ 198438 w 248"/>
                <a:gd name="T79" fmla="*/ 0 h 240"/>
                <a:gd name="T80" fmla="*/ 211240 w 248"/>
                <a:gd name="T81" fmla="*/ 6403 h 240"/>
                <a:gd name="T82" fmla="*/ 256048 w 248"/>
                <a:gd name="T83" fmla="*/ 51223 h 240"/>
                <a:gd name="T84" fmla="*/ 262450 w 248"/>
                <a:gd name="T85" fmla="*/ 64029 h 240"/>
                <a:gd name="T86" fmla="*/ 243246 w 248"/>
                <a:gd name="T87" fmla="*/ 83238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8" h="240">
                  <a:moveTo>
                    <a:pt x="236" y="200"/>
                  </a:moveTo>
                  <a:cubicBezTo>
                    <a:pt x="176" y="200"/>
                    <a:pt x="176" y="200"/>
                    <a:pt x="176" y="200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76" y="236"/>
                    <a:pt x="176" y="236"/>
                    <a:pt x="176" y="236"/>
                  </a:cubicBezTo>
                  <a:cubicBezTo>
                    <a:pt x="176" y="240"/>
                    <a:pt x="176" y="240"/>
                    <a:pt x="176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1"/>
                    <a:pt x="5" y="16"/>
                    <a:pt x="12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32" y="168"/>
                    <a:pt x="232" y="168"/>
                    <a:pt x="232" y="168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43" y="16"/>
                    <a:pt x="248" y="21"/>
                    <a:pt x="248" y="28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95"/>
                    <a:pt x="243" y="200"/>
                    <a:pt x="236" y="200"/>
                  </a:cubicBezTo>
                  <a:moveTo>
                    <a:pt x="152" y="52"/>
                  </a:moveTo>
                  <a:cubicBezTo>
                    <a:pt x="149" y="52"/>
                    <a:pt x="146" y="51"/>
                    <a:pt x="144" y="48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3"/>
                    <a:pt x="131" y="108"/>
                    <a:pt x="124" y="108"/>
                  </a:cubicBezTo>
                  <a:cubicBezTo>
                    <a:pt x="117" y="108"/>
                    <a:pt x="112" y="103"/>
                    <a:pt x="112" y="96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51"/>
                    <a:pt x="99" y="52"/>
                    <a:pt x="96" y="52"/>
                  </a:cubicBezTo>
                  <a:cubicBezTo>
                    <a:pt x="89" y="52"/>
                    <a:pt x="84" y="47"/>
                    <a:pt x="84" y="40"/>
                  </a:cubicBezTo>
                  <a:cubicBezTo>
                    <a:pt x="84" y="37"/>
                    <a:pt x="85" y="34"/>
                    <a:pt x="88" y="3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8" y="1"/>
                    <a:pt x="121" y="0"/>
                    <a:pt x="124" y="0"/>
                  </a:cubicBezTo>
                  <a:cubicBezTo>
                    <a:pt x="127" y="0"/>
                    <a:pt x="130" y="1"/>
                    <a:pt x="132" y="4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3" y="34"/>
                    <a:pt x="164" y="37"/>
                    <a:pt x="164" y="40"/>
                  </a:cubicBezTo>
                  <a:cubicBezTo>
                    <a:pt x="164" y="47"/>
                    <a:pt x="159" y="52"/>
                    <a:pt x="152" y="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6184900" y="220663"/>
              <a:ext cx="395288" cy="384175"/>
            </a:xfrm>
            <a:custGeom>
              <a:avLst/>
              <a:gdLst>
                <a:gd name="T0" fmla="*/ 376161 w 248"/>
                <a:gd name="T1" fmla="*/ 320146 h 240"/>
                <a:gd name="T2" fmla="*/ 280527 w 248"/>
                <a:gd name="T3" fmla="*/ 320146 h 240"/>
                <a:gd name="T4" fmla="*/ 255025 w 248"/>
                <a:gd name="T5" fmla="*/ 320146 h 240"/>
                <a:gd name="T6" fmla="*/ 255025 w 248"/>
                <a:gd name="T7" fmla="*/ 352160 h 240"/>
                <a:gd name="T8" fmla="*/ 280527 w 248"/>
                <a:gd name="T9" fmla="*/ 377772 h 240"/>
                <a:gd name="T10" fmla="*/ 280527 w 248"/>
                <a:gd name="T11" fmla="*/ 384175 h 240"/>
                <a:gd name="T12" fmla="*/ 114761 w 248"/>
                <a:gd name="T13" fmla="*/ 384175 h 240"/>
                <a:gd name="T14" fmla="*/ 114761 w 248"/>
                <a:gd name="T15" fmla="*/ 377772 h 240"/>
                <a:gd name="T16" fmla="*/ 140263 w 248"/>
                <a:gd name="T17" fmla="*/ 352160 h 240"/>
                <a:gd name="T18" fmla="*/ 140263 w 248"/>
                <a:gd name="T19" fmla="*/ 320146 h 240"/>
                <a:gd name="T20" fmla="*/ 114761 w 248"/>
                <a:gd name="T21" fmla="*/ 320146 h 240"/>
                <a:gd name="T22" fmla="*/ 19127 w 248"/>
                <a:gd name="T23" fmla="*/ 320146 h 240"/>
                <a:gd name="T24" fmla="*/ 0 w 248"/>
                <a:gd name="T25" fmla="*/ 300937 h 240"/>
                <a:gd name="T26" fmla="*/ 0 w 248"/>
                <a:gd name="T27" fmla="*/ 44820 h 240"/>
                <a:gd name="T28" fmla="*/ 19127 w 248"/>
                <a:gd name="T29" fmla="*/ 25612 h 240"/>
                <a:gd name="T30" fmla="*/ 159390 w 248"/>
                <a:gd name="T31" fmla="*/ 25612 h 240"/>
                <a:gd name="T32" fmla="*/ 159390 w 248"/>
                <a:gd name="T33" fmla="*/ 51223 h 240"/>
                <a:gd name="T34" fmla="*/ 25502 w 248"/>
                <a:gd name="T35" fmla="*/ 51223 h 240"/>
                <a:gd name="T36" fmla="*/ 25502 w 248"/>
                <a:gd name="T37" fmla="*/ 268923 h 240"/>
                <a:gd name="T38" fmla="*/ 369786 w 248"/>
                <a:gd name="T39" fmla="*/ 268923 h 240"/>
                <a:gd name="T40" fmla="*/ 369786 w 248"/>
                <a:gd name="T41" fmla="*/ 51223 h 240"/>
                <a:gd name="T42" fmla="*/ 235898 w 248"/>
                <a:gd name="T43" fmla="*/ 51223 h 240"/>
                <a:gd name="T44" fmla="*/ 235898 w 248"/>
                <a:gd name="T45" fmla="*/ 25612 h 240"/>
                <a:gd name="T46" fmla="*/ 376161 w 248"/>
                <a:gd name="T47" fmla="*/ 25612 h 240"/>
                <a:gd name="T48" fmla="*/ 395288 w 248"/>
                <a:gd name="T49" fmla="*/ 44820 h 240"/>
                <a:gd name="T50" fmla="*/ 395288 w 248"/>
                <a:gd name="T51" fmla="*/ 300937 h 240"/>
                <a:gd name="T52" fmla="*/ 376161 w 248"/>
                <a:gd name="T53" fmla="*/ 320146 h 240"/>
                <a:gd name="T54" fmla="*/ 261400 w 248"/>
                <a:gd name="T55" fmla="*/ 108850 h 240"/>
                <a:gd name="T56" fmla="*/ 255025 w 248"/>
                <a:gd name="T57" fmla="*/ 121655 h 240"/>
                <a:gd name="T58" fmla="*/ 210395 w 248"/>
                <a:gd name="T59" fmla="*/ 166476 h 240"/>
                <a:gd name="T60" fmla="*/ 197644 w 248"/>
                <a:gd name="T61" fmla="*/ 172879 h 240"/>
                <a:gd name="T62" fmla="*/ 184893 w 248"/>
                <a:gd name="T63" fmla="*/ 166476 h 240"/>
                <a:gd name="T64" fmla="*/ 140263 w 248"/>
                <a:gd name="T65" fmla="*/ 121655 h 240"/>
                <a:gd name="T66" fmla="*/ 133888 w 248"/>
                <a:gd name="T67" fmla="*/ 108850 h 240"/>
                <a:gd name="T68" fmla="*/ 153015 w 248"/>
                <a:gd name="T69" fmla="*/ 89641 h 240"/>
                <a:gd name="T70" fmla="*/ 165766 w 248"/>
                <a:gd name="T71" fmla="*/ 96044 h 240"/>
                <a:gd name="T72" fmla="*/ 178517 w 248"/>
                <a:gd name="T73" fmla="*/ 107249 h 240"/>
                <a:gd name="T74" fmla="*/ 178517 w 248"/>
                <a:gd name="T75" fmla="*/ 19209 h 240"/>
                <a:gd name="T76" fmla="*/ 197644 w 248"/>
                <a:gd name="T77" fmla="*/ 0 h 240"/>
                <a:gd name="T78" fmla="*/ 216771 w 248"/>
                <a:gd name="T79" fmla="*/ 19209 h 240"/>
                <a:gd name="T80" fmla="*/ 216771 w 248"/>
                <a:gd name="T81" fmla="*/ 107249 h 240"/>
                <a:gd name="T82" fmla="*/ 229522 w 248"/>
                <a:gd name="T83" fmla="*/ 96044 h 240"/>
                <a:gd name="T84" fmla="*/ 242273 w 248"/>
                <a:gd name="T85" fmla="*/ 89641 h 240"/>
                <a:gd name="T86" fmla="*/ 261400 w 248"/>
                <a:gd name="T87" fmla="*/ 108850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8" h="240">
                  <a:moveTo>
                    <a:pt x="236" y="200"/>
                  </a:moveTo>
                  <a:cubicBezTo>
                    <a:pt x="176" y="200"/>
                    <a:pt x="176" y="200"/>
                    <a:pt x="176" y="200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76" y="236"/>
                    <a:pt x="176" y="236"/>
                    <a:pt x="176" y="236"/>
                  </a:cubicBezTo>
                  <a:cubicBezTo>
                    <a:pt x="176" y="240"/>
                    <a:pt x="176" y="240"/>
                    <a:pt x="176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1"/>
                    <a:pt x="5" y="16"/>
                    <a:pt x="12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32" y="168"/>
                    <a:pt x="232" y="168"/>
                    <a:pt x="232" y="168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43" y="16"/>
                    <a:pt x="248" y="21"/>
                    <a:pt x="248" y="28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95"/>
                    <a:pt x="243" y="200"/>
                    <a:pt x="236" y="200"/>
                  </a:cubicBezTo>
                  <a:moveTo>
                    <a:pt x="164" y="68"/>
                  </a:moveTo>
                  <a:cubicBezTo>
                    <a:pt x="164" y="71"/>
                    <a:pt x="163" y="74"/>
                    <a:pt x="160" y="76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0" y="107"/>
                    <a:pt x="127" y="108"/>
                    <a:pt x="124" y="108"/>
                  </a:cubicBezTo>
                  <a:cubicBezTo>
                    <a:pt x="121" y="108"/>
                    <a:pt x="118" y="107"/>
                    <a:pt x="116" y="104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5" y="74"/>
                    <a:pt x="84" y="71"/>
                    <a:pt x="84" y="68"/>
                  </a:cubicBezTo>
                  <a:cubicBezTo>
                    <a:pt x="84" y="61"/>
                    <a:pt x="89" y="56"/>
                    <a:pt x="96" y="56"/>
                  </a:cubicBezTo>
                  <a:cubicBezTo>
                    <a:pt x="99" y="56"/>
                    <a:pt x="102" y="57"/>
                    <a:pt x="104" y="60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5"/>
                    <a:pt x="117" y="0"/>
                    <a:pt x="124" y="0"/>
                  </a:cubicBezTo>
                  <a:cubicBezTo>
                    <a:pt x="131" y="0"/>
                    <a:pt x="136" y="5"/>
                    <a:pt x="136" y="12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6" y="57"/>
                    <a:pt x="149" y="56"/>
                    <a:pt x="152" y="56"/>
                  </a:cubicBezTo>
                  <a:cubicBezTo>
                    <a:pt x="159" y="56"/>
                    <a:pt x="164" y="61"/>
                    <a:pt x="164" y="6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5468938" y="246063"/>
              <a:ext cx="396875" cy="358775"/>
            </a:xfrm>
            <a:custGeom>
              <a:avLst/>
              <a:gdLst>
                <a:gd name="T0" fmla="*/ 377671 w 248"/>
                <a:gd name="T1" fmla="*/ 294708 h 224"/>
                <a:gd name="T2" fmla="*/ 281653 w 248"/>
                <a:gd name="T3" fmla="*/ 294708 h 224"/>
                <a:gd name="T4" fmla="*/ 256048 w 248"/>
                <a:gd name="T5" fmla="*/ 294708 h 224"/>
                <a:gd name="T6" fmla="*/ 256048 w 248"/>
                <a:gd name="T7" fmla="*/ 326742 h 224"/>
                <a:gd name="T8" fmla="*/ 281653 w 248"/>
                <a:gd name="T9" fmla="*/ 352368 h 224"/>
                <a:gd name="T10" fmla="*/ 281653 w 248"/>
                <a:gd name="T11" fmla="*/ 358775 h 224"/>
                <a:gd name="T12" fmla="*/ 115222 w 248"/>
                <a:gd name="T13" fmla="*/ 358775 h 224"/>
                <a:gd name="T14" fmla="*/ 115222 w 248"/>
                <a:gd name="T15" fmla="*/ 352368 h 224"/>
                <a:gd name="T16" fmla="*/ 140827 w 248"/>
                <a:gd name="T17" fmla="*/ 326742 h 224"/>
                <a:gd name="T18" fmla="*/ 140827 w 248"/>
                <a:gd name="T19" fmla="*/ 294708 h 224"/>
                <a:gd name="T20" fmla="*/ 115222 w 248"/>
                <a:gd name="T21" fmla="*/ 294708 h 224"/>
                <a:gd name="T22" fmla="*/ 19204 w 248"/>
                <a:gd name="T23" fmla="*/ 294708 h 224"/>
                <a:gd name="T24" fmla="*/ 0 w 248"/>
                <a:gd name="T25" fmla="*/ 275488 h 224"/>
                <a:gd name="T26" fmla="*/ 0 w 248"/>
                <a:gd name="T27" fmla="*/ 19220 h 224"/>
                <a:gd name="T28" fmla="*/ 19204 w 248"/>
                <a:gd name="T29" fmla="*/ 0 h 224"/>
                <a:gd name="T30" fmla="*/ 377671 w 248"/>
                <a:gd name="T31" fmla="*/ 0 h 224"/>
                <a:gd name="T32" fmla="*/ 396875 w 248"/>
                <a:gd name="T33" fmla="*/ 19220 h 224"/>
                <a:gd name="T34" fmla="*/ 396875 w 248"/>
                <a:gd name="T35" fmla="*/ 275488 h 224"/>
                <a:gd name="T36" fmla="*/ 377671 w 248"/>
                <a:gd name="T37" fmla="*/ 294708 h 224"/>
                <a:gd name="T38" fmla="*/ 371270 w 248"/>
                <a:gd name="T39" fmla="*/ 25627 h 224"/>
                <a:gd name="T40" fmla="*/ 25605 w 248"/>
                <a:gd name="T41" fmla="*/ 25627 h 224"/>
                <a:gd name="T42" fmla="*/ 25605 w 248"/>
                <a:gd name="T43" fmla="*/ 243454 h 224"/>
                <a:gd name="T44" fmla="*/ 371270 w 248"/>
                <a:gd name="T45" fmla="*/ 243454 h 224"/>
                <a:gd name="T46" fmla="*/ 371270 w 248"/>
                <a:gd name="T47" fmla="*/ 25627 h 224"/>
                <a:gd name="T48" fmla="*/ 160030 w 248"/>
                <a:gd name="T49" fmla="*/ 76880 h 224"/>
                <a:gd name="T50" fmla="*/ 172833 w 248"/>
                <a:gd name="T51" fmla="*/ 83287 h 224"/>
                <a:gd name="T52" fmla="*/ 198438 w 248"/>
                <a:gd name="T53" fmla="*/ 107312 h 224"/>
                <a:gd name="T54" fmla="*/ 224042 w 248"/>
                <a:gd name="T55" fmla="*/ 83287 h 224"/>
                <a:gd name="T56" fmla="*/ 236845 w 248"/>
                <a:gd name="T57" fmla="*/ 76880 h 224"/>
                <a:gd name="T58" fmla="*/ 256048 w 248"/>
                <a:gd name="T59" fmla="*/ 96100 h 224"/>
                <a:gd name="T60" fmla="*/ 249647 w 248"/>
                <a:gd name="T61" fmla="*/ 108914 h 224"/>
                <a:gd name="T62" fmla="*/ 225643 w 248"/>
                <a:gd name="T63" fmla="*/ 134541 h 224"/>
                <a:gd name="T64" fmla="*/ 249647 w 248"/>
                <a:gd name="T65" fmla="*/ 160167 h 224"/>
                <a:gd name="T66" fmla="*/ 256048 w 248"/>
                <a:gd name="T67" fmla="*/ 172981 h 224"/>
                <a:gd name="T68" fmla="*/ 236845 w 248"/>
                <a:gd name="T69" fmla="*/ 192201 h 224"/>
                <a:gd name="T70" fmla="*/ 224042 w 248"/>
                <a:gd name="T71" fmla="*/ 185794 h 224"/>
                <a:gd name="T72" fmla="*/ 198438 w 248"/>
                <a:gd name="T73" fmla="*/ 161769 h 224"/>
                <a:gd name="T74" fmla="*/ 172833 w 248"/>
                <a:gd name="T75" fmla="*/ 185794 h 224"/>
                <a:gd name="T76" fmla="*/ 160030 w 248"/>
                <a:gd name="T77" fmla="*/ 192201 h 224"/>
                <a:gd name="T78" fmla="*/ 140827 w 248"/>
                <a:gd name="T79" fmla="*/ 172981 h 224"/>
                <a:gd name="T80" fmla="*/ 147228 w 248"/>
                <a:gd name="T81" fmla="*/ 160167 h 224"/>
                <a:gd name="T82" fmla="*/ 171232 w 248"/>
                <a:gd name="T83" fmla="*/ 134541 h 224"/>
                <a:gd name="T84" fmla="*/ 147228 w 248"/>
                <a:gd name="T85" fmla="*/ 108914 h 224"/>
                <a:gd name="T86" fmla="*/ 140827 w 248"/>
                <a:gd name="T87" fmla="*/ 96100 h 224"/>
                <a:gd name="T88" fmla="*/ 160030 w 248"/>
                <a:gd name="T89" fmla="*/ 76880 h 2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8" h="224">
                  <a:moveTo>
                    <a:pt x="236" y="184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9"/>
                    <a:pt x="243" y="184"/>
                    <a:pt x="236" y="184"/>
                  </a:cubicBezTo>
                  <a:moveTo>
                    <a:pt x="23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2" y="152"/>
                    <a:pt x="232" y="152"/>
                    <a:pt x="232" y="152"/>
                  </a:cubicBezTo>
                  <a:lnTo>
                    <a:pt x="232" y="16"/>
                  </a:lnTo>
                  <a:close/>
                  <a:moveTo>
                    <a:pt x="100" y="48"/>
                  </a:moveTo>
                  <a:cubicBezTo>
                    <a:pt x="103" y="48"/>
                    <a:pt x="106" y="49"/>
                    <a:pt x="108" y="52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2" y="49"/>
                    <a:pt x="145" y="48"/>
                    <a:pt x="148" y="48"/>
                  </a:cubicBezTo>
                  <a:cubicBezTo>
                    <a:pt x="155" y="48"/>
                    <a:pt x="160" y="53"/>
                    <a:pt x="160" y="60"/>
                  </a:cubicBezTo>
                  <a:cubicBezTo>
                    <a:pt x="160" y="63"/>
                    <a:pt x="159" y="66"/>
                    <a:pt x="156" y="68"/>
                  </a:cubicBezTo>
                  <a:cubicBezTo>
                    <a:pt x="141" y="84"/>
                    <a:pt x="141" y="84"/>
                    <a:pt x="141" y="84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9" y="102"/>
                    <a:pt x="160" y="105"/>
                    <a:pt x="160" y="108"/>
                  </a:cubicBezTo>
                  <a:cubicBezTo>
                    <a:pt x="160" y="115"/>
                    <a:pt x="155" y="120"/>
                    <a:pt x="148" y="120"/>
                  </a:cubicBezTo>
                  <a:cubicBezTo>
                    <a:pt x="145" y="120"/>
                    <a:pt x="142" y="119"/>
                    <a:pt x="140" y="116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6" y="119"/>
                    <a:pt x="103" y="120"/>
                    <a:pt x="100" y="120"/>
                  </a:cubicBezTo>
                  <a:cubicBezTo>
                    <a:pt x="93" y="120"/>
                    <a:pt x="88" y="115"/>
                    <a:pt x="88" y="108"/>
                  </a:cubicBezTo>
                  <a:cubicBezTo>
                    <a:pt x="88" y="105"/>
                    <a:pt x="89" y="102"/>
                    <a:pt x="92" y="100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8" y="63"/>
                    <a:pt x="88" y="60"/>
                  </a:cubicBezTo>
                  <a:cubicBezTo>
                    <a:pt x="88" y="53"/>
                    <a:pt x="93" y="48"/>
                    <a:pt x="100" y="4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4754563" y="246063"/>
              <a:ext cx="395287" cy="358775"/>
            </a:xfrm>
            <a:custGeom>
              <a:avLst/>
              <a:gdLst>
                <a:gd name="T0" fmla="*/ 376160 w 248"/>
                <a:gd name="T1" fmla="*/ 294708 h 224"/>
                <a:gd name="T2" fmla="*/ 280526 w 248"/>
                <a:gd name="T3" fmla="*/ 294708 h 224"/>
                <a:gd name="T4" fmla="*/ 255024 w 248"/>
                <a:gd name="T5" fmla="*/ 294708 h 224"/>
                <a:gd name="T6" fmla="*/ 255024 w 248"/>
                <a:gd name="T7" fmla="*/ 326742 h 224"/>
                <a:gd name="T8" fmla="*/ 280526 w 248"/>
                <a:gd name="T9" fmla="*/ 352368 h 224"/>
                <a:gd name="T10" fmla="*/ 280526 w 248"/>
                <a:gd name="T11" fmla="*/ 358775 h 224"/>
                <a:gd name="T12" fmla="*/ 114761 w 248"/>
                <a:gd name="T13" fmla="*/ 358775 h 224"/>
                <a:gd name="T14" fmla="*/ 114761 w 248"/>
                <a:gd name="T15" fmla="*/ 352368 h 224"/>
                <a:gd name="T16" fmla="*/ 140263 w 248"/>
                <a:gd name="T17" fmla="*/ 326742 h 224"/>
                <a:gd name="T18" fmla="*/ 140263 w 248"/>
                <a:gd name="T19" fmla="*/ 294708 h 224"/>
                <a:gd name="T20" fmla="*/ 114761 w 248"/>
                <a:gd name="T21" fmla="*/ 294708 h 224"/>
                <a:gd name="T22" fmla="*/ 19127 w 248"/>
                <a:gd name="T23" fmla="*/ 294708 h 224"/>
                <a:gd name="T24" fmla="*/ 0 w 248"/>
                <a:gd name="T25" fmla="*/ 275488 h 224"/>
                <a:gd name="T26" fmla="*/ 0 w 248"/>
                <a:gd name="T27" fmla="*/ 19220 h 224"/>
                <a:gd name="T28" fmla="*/ 19127 w 248"/>
                <a:gd name="T29" fmla="*/ 0 h 224"/>
                <a:gd name="T30" fmla="*/ 376160 w 248"/>
                <a:gd name="T31" fmla="*/ 0 h 224"/>
                <a:gd name="T32" fmla="*/ 395287 w 248"/>
                <a:gd name="T33" fmla="*/ 19220 h 224"/>
                <a:gd name="T34" fmla="*/ 395287 w 248"/>
                <a:gd name="T35" fmla="*/ 275488 h 224"/>
                <a:gd name="T36" fmla="*/ 376160 w 248"/>
                <a:gd name="T37" fmla="*/ 294708 h 224"/>
                <a:gd name="T38" fmla="*/ 369785 w 248"/>
                <a:gd name="T39" fmla="*/ 25627 h 224"/>
                <a:gd name="T40" fmla="*/ 25502 w 248"/>
                <a:gd name="T41" fmla="*/ 25627 h 224"/>
                <a:gd name="T42" fmla="*/ 25502 w 248"/>
                <a:gd name="T43" fmla="*/ 243454 h 224"/>
                <a:gd name="T44" fmla="*/ 369785 w 248"/>
                <a:gd name="T45" fmla="*/ 243454 h 224"/>
                <a:gd name="T46" fmla="*/ 369785 w 248"/>
                <a:gd name="T47" fmla="*/ 25627 h 224"/>
                <a:gd name="T48" fmla="*/ 159390 w 248"/>
                <a:gd name="T49" fmla="*/ 115321 h 224"/>
                <a:gd name="T50" fmla="*/ 172141 w 248"/>
                <a:gd name="T51" fmla="*/ 121727 h 224"/>
                <a:gd name="T52" fmla="*/ 184892 w 248"/>
                <a:gd name="T53" fmla="*/ 132939 h 224"/>
                <a:gd name="T54" fmla="*/ 223146 w 248"/>
                <a:gd name="T55" fmla="*/ 96100 h 224"/>
                <a:gd name="T56" fmla="*/ 235897 w 248"/>
                <a:gd name="T57" fmla="*/ 89694 h 224"/>
                <a:gd name="T58" fmla="*/ 255024 w 248"/>
                <a:gd name="T59" fmla="*/ 108914 h 224"/>
                <a:gd name="T60" fmla="*/ 248648 w 248"/>
                <a:gd name="T61" fmla="*/ 121727 h 224"/>
                <a:gd name="T62" fmla="*/ 197644 w 248"/>
                <a:gd name="T63" fmla="*/ 172981 h 224"/>
                <a:gd name="T64" fmla="*/ 184892 w 248"/>
                <a:gd name="T65" fmla="*/ 179388 h 224"/>
                <a:gd name="T66" fmla="*/ 172141 w 248"/>
                <a:gd name="T67" fmla="*/ 172981 h 224"/>
                <a:gd name="T68" fmla="*/ 146639 w 248"/>
                <a:gd name="T69" fmla="*/ 147354 h 224"/>
                <a:gd name="T70" fmla="*/ 140263 w 248"/>
                <a:gd name="T71" fmla="*/ 134541 h 224"/>
                <a:gd name="T72" fmla="*/ 159390 w 248"/>
                <a:gd name="T73" fmla="*/ 115321 h 2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8" h="224">
                  <a:moveTo>
                    <a:pt x="236" y="184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9"/>
                    <a:pt x="243" y="184"/>
                    <a:pt x="236" y="184"/>
                  </a:cubicBezTo>
                  <a:moveTo>
                    <a:pt x="23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2" y="152"/>
                    <a:pt x="232" y="152"/>
                    <a:pt x="232" y="152"/>
                  </a:cubicBezTo>
                  <a:lnTo>
                    <a:pt x="232" y="16"/>
                  </a:lnTo>
                  <a:close/>
                  <a:moveTo>
                    <a:pt x="100" y="72"/>
                  </a:moveTo>
                  <a:cubicBezTo>
                    <a:pt x="103" y="72"/>
                    <a:pt x="106" y="73"/>
                    <a:pt x="108" y="76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42" y="57"/>
                    <a:pt x="145" y="56"/>
                    <a:pt x="148" y="56"/>
                  </a:cubicBezTo>
                  <a:cubicBezTo>
                    <a:pt x="155" y="56"/>
                    <a:pt x="160" y="61"/>
                    <a:pt x="160" y="68"/>
                  </a:cubicBezTo>
                  <a:cubicBezTo>
                    <a:pt x="160" y="71"/>
                    <a:pt x="159" y="74"/>
                    <a:pt x="156" y="76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2" y="111"/>
                    <a:pt x="119" y="112"/>
                    <a:pt x="116" y="112"/>
                  </a:cubicBezTo>
                  <a:cubicBezTo>
                    <a:pt x="113" y="112"/>
                    <a:pt x="110" y="111"/>
                    <a:pt x="108" y="108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89" y="90"/>
                    <a:pt x="88" y="87"/>
                    <a:pt x="88" y="84"/>
                  </a:cubicBezTo>
                  <a:cubicBezTo>
                    <a:pt x="88" y="77"/>
                    <a:pt x="93" y="72"/>
                    <a:pt x="100" y="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4038600" y="246063"/>
              <a:ext cx="395288" cy="358775"/>
            </a:xfrm>
            <a:custGeom>
              <a:avLst/>
              <a:gdLst>
                <a:gd name="T0" fmla="*/ 376161 w 248"/>
                <a:gd name="T1" fmla="*/ 294708 h 224"/>
                <a:gd name="T2" fmla="*/ 280527 w 248"/>
                <a:gd name="T3" fmla="*/ 294708 h 224"/>
                <a:gd name="T4" fmla="*/ 255025 w 248"/>
                <a:gd name="T5" fmla="*/ 294708 h 224"/>
                <a:gd name="T6" fmla="*/ 255025 w 248"/>
                <a:gd name="T7" fmla="*/ 326742 h 224"/>
                <a:gd name="T8" fmla="*/ 280527 w 248"/>
                <a:gd name="T9" fmla="*/ 352368 h 224"/>
                <a:gd name="T10" fmla="*/ 280527 w 248"/>
                <a:gd name="T11" fmla="*/ 358775 h 224"/>
                <a:gd name="T12" fmla="*/ 114761 w 248"/>
                <a:gd name="T13" fmla="*/ 358775 h 224"/>
                <a:gd name="T14" fmla="*/ 114761 w 248"/>
                <a:gd name="T15" fmla="*/ 352368 h 224"/>
                <a:gd name="T16" fmla="*/ 140263 w 248"/>
                <a:gd name="T17" fmla="*/ 326742 h 224"/>
                <a:gd name="T18" fmla="*/ 140263 w 248"/>
                <a:gd name="T19" fmla="*/ 294708 h 224"/>
                <a:gd name="T20" fmla="*/ 114761 w 248"/>
                <a:gd name="T21" fmla="*/ 294708 h 224"/>
                <a:gd name="T22" fmla="*/ 19127 w 248"/>
                <a:gd name="T23" fmla="*/ 294708 h 224"/>
                <a:gd name="T24" fmla="*/ 0 w 248"/>
                <a:gd name="T25" fmla="*/ 275488 h 224"/>
                <a:gd name="T26" fmla="*/ 0 w 248"/>
                <a:gd name="T27" fmla="*/ 19220 h 224"/>
                <a:gd name="T28" fmla="*/ 19127 w 248"/>
                <a:gd name="T29" fmla="*/ 0 h 224"/>
                <a:gd name="T30" fmla="*/ 376161 w 248"/>
                <a:gd name="T31" fmla="*/ 0 h 224"/>
                <a:gd name="T32" fmla="*/ 395288 w 248"/>
                <a:gd name="T33" fmla="*/ 19220 h 224"/>
                <a:gd name="T34" fmla="*/ 395288 w 248"/>
                <a:gd name="T35" fmla="*/ 275488 h 224"/>
                <a:gd name="T36" fmla="*/ 376161 w 248"/>
                <a:gd name="T37" fmla="*/ 294708 h 224"/>
                <a:gd name="T38" fmla="*/ 369786 w 248"/>
                <a:gd name="T39" fmla="*/ 25627 h 224"/>
                <a:gd name="T40" fmla="*/ 25502 w 248"/>
                <a:gd name="T41" fmla="*/ 25627 h 224"/>
                <a:gd name="T42" fmla="*/ 25502 w 248"/>
                <a:gd name="T43" fmla="*/ 243454 h 224"/>
                <a:gd name="T44" fmla="*/ 369786 w 248"/>
                <a:gd name="T45" fmla="*/ 243454 h 224"/>
                <a:gd name="T46" fmla="*/ 369786 w 248"/>
                <a:gd name="T47" fmla="*/ 25627 h 224"/>
                <a:gd name="T48" fmla="*/ 159390 w 248"/>
                <a:gd name="T49" fmla="*/ 115321 h 224"/>
                <a:gd name="T50" fmla="*/ 235898 w 248"/>
                <a:gd name="T51" fmla="*/ 115321 h 224"/>
                <a:gd name="T52" fmla="*/ 255025 w 248"/>
                <a:gd name="T53" fmla="*/ 134541 h 224"/>
                <a:gd name="T54" fmla="*/ 235898 w 248"/>
                <a:gd name="T55" fmla="*/ 153761 h 224"/>
                <a:gd name="T56" fmla="*/ 159390 w 248"/>
                <a:gd name="T57" fmla="*/ 153761 h 224"/>
                <a:gd name="T58" fmla="*/ 140263 w 248"/>
                <a:gd name="T59" fmla="*/ 134541 h 224"/>
                <a:gd name="T60" fmla="*/ 159390 w 248"/>
                <a:gd name="T61" fmla="*/ 115321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48" h="224">
                  <a:moveTo>
                    <a:pt x="236" y="184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9"/>
                    <a:pt x="243" y="184"/>
                    <a:pt x="236" y="184"/>
                  </a:cubicBezTo>
                  <a:moveTo>
                    <a:pt x="23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2" y="152"/>
                    <a:pt x="232" y="152"/>
                    <a:pt x="232" y="152"/>
                  </a:cubicBezTo>
                  <a:lnTo>
                    <a:pt x="232" y="16"/>
                  </a:lnTo>
                  <a:close/>
                  <a:moveTo>
                    <a:pt x="100" y="72"/>
                  </a:moveTo>
                  <a:cubicBezTo>
                    <a:pt x="148" y="72"/>
                    <a:pt x="148" y="72"/>
                    <a:pt x="148" y="72"/>
                  </a:cubicBezTo>
                  <a:cubicBezTo>
                    <a:pt x="155" y="72"/>
                    <a:pt x="160" y="77"/>
                    <a:pt x="160" y="84"/>
                  </a:cubicBezTo>
                  <a:cubicBezTo>
                    <a:pt x="160" y="91"/>
                    <a:pt x="155" y="96"/>
                    <a:pt x="148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93" y="96"/>
                    <a:pt x="88" y="91"/>
                    <a:pt x="88" y="84"/>
                  </a:cubicBezTo>
                  <a:cubicBezTo>
                    <a:pt x="88" y="77"/>
                    <a:pt x="93" y="72"/>
                    <a:pt x="100" y="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3322638" y="246063"/>
              <a:ext cx="396875" cy="358775"/>
            </a:xfrm>
            <a:custGeom>
              <a:avLst/>
              <a:gdLst>
                <a:gd name="T0" fmla="*/ 377671 w 248"/>
                <a:gd name="T1" fmla="*/ 294708 h 224"/>
                <a:gd name="T2" fmla="*/ 281653 w 248"/>
                <a:gd name="T3" fmla="*/ 294708 h 224"/>
                <a:gd name="T4" fmla="*/ 256048 w 248"/>
                <a:gd name="T5" fmla="*/ 294708 h 224"/>
                <a:gd name="T6" fmla="*/ 256048 w 248"/>
                <a:gd name="T7" fmla="*/ 326742 h 224"/>
                <a:gd name="T8" fmla="*/ 281653 w 248"/>
                <a:gd name="T9" fmla="*/ 352368 h 224"/>
                <a:gd name="T10" fmla="*/ 281653 w 248"/>
                <a:gd name="T11" fmla="*/ 358775 h 224"/>
                <a:gd name="T12" fmla="*/ 115222 w 248"/>
                <a:gd name="T13" fmla="*/ 358775 h 224"/>
                <a:gd name="T14" fmla="*/ 115222 w 248"/>
                <a:gd name="T15" fmla="*/ 352368 h 224"/>
                <a:gd name="T16" fmla="*/ 140827 w 248"/>
                <a:gd name="T17" fmla="*/ 326742 h 224"/>
                <a:gd name="T18" fmla="*/ 140827 w 248"/>
                <a:gd name="T19" fmla="*/ 294708 h 224"/>
                <a:gd name="T20" fmla="*/ 115222 w 248"/>
                <a:gd name="T21" fmla="*/ 294708 h 224"/>
                <a:gd name="T22" fmla="*/ 19204 w 248"/>
                <a:gd name="T23" fmla="*/ 294708 h 224"/>
                <a:gd name="T24" fmla="*/ 0 w 248"/>
                <a:gd name="T25" fmla="*/ 275488 h 224"/>
                <a:gd name="T26" fmla="*/ 0 w 248"/>
                <a:gd name="T27" fmla="*/ 19220 h 224"/>
                <a:gd name="T28" fmla="*/ 19204 w 248"/>
                <a:gd name="T29" fmla="*/ 0 h 224"/>
                <a:gd name="T30" fmla="*/ 377671 w 248"/>
                <a:gd name="T31" fmla="*/ 0 h 224"/>
                <a:gd name="T32" fmla="*/ 396875 w 248"/>
                <a:gd name="T33" fmla="*/ 19220 h 224"/>
                <a:gd name="T34" fmla="*/ 396875 w 248"/>
                <a:gd name="T35" fmla="*/ 275488 h 224"/>
                <a:gd name="T36" fmla="*/ 377671 w 248"/>
                <a:gd name="T37" fmla="*/ 294708 h 224"/>
                <a:gd name="T38" fmla="*/ 371270 w 248"/>
                <a:gd name="T39" fmla="*/ 25627 h 224"/>
                <a:gd name="T40" fmla="*/ 25605 w 248"/>
                <a:gd name="T41" fmla="*/ 25627 h 224"/>
                <a:gd name="T42" fmla="*/ 25605 w 248"/>
                <a:gd name="T43" fmla="*/ 243454 h 224"/>
                <a:gd name="T44" fmla="*/ 371270 w 248"/>
                <a:gd name="T45" fmla="*/ 243454 h 224"/>
                <a:gd name="T46" fmla="*/ 371270 w 248"/>
                <a:gd name="T47" fmla="*/ 25627 h 224"/>
                <a:gd name="T48" fmla="*/ 160030 w 248"/>
                <a:gd name="T49" fmla="*/ 115321 h 224"/>
                <a:gd name="T50" fmla="*/ 179234 w 248"/>
                <a:gd name="T51" fmla="*/ 115321 h 224"/>
                <a:gd name="T52" fmla="*/ 179234 w 248"/>
                <a:gd name="T53" fmla="*/ 96100 h 224"/>
                <a:gd name="T54" fmla="*/ 198438 w 248"/>
                <a:gd name="T55" fmla="*/ 76880 h 224"/>
                <a:gd name="T56" fmla="*/ 217641 w 248"/>
                <a:gd name="T57" fmla="*/ 96100 h 224"/>
                <a:gd name="T58" fmla="*/ 217641 w 248"/>
                <a:gd name="T59" fmla="*/ 115321 h 224"/>
                <a:gd name="T60" fmla="*/ 236845 w 248"/>
                <a:gd name="T61" fmla="*/ 115321 h 224"/>
                <a:gd name="T62" fmla="*/ 256048 w 248"/>
                <a:gd name="T63" fmla="*/ 134541 h 224"/>
                <a:gd name="T64" fmla="*/ 236845 w 248"/>
                <a:gd name="T65" fmla="*/ 153761 h 224"/>
                <a:gd name="T66" fmla="*/ 217641 w 248"/>
                <a:gd name="T67" fmla="*/ 153761 h 224"/>
                <a:gd name="T68" fmla="*/ 217641 w 248"/>
                <a:gd name="T69" fmla="*/ 172981 h 224"/>
                <a:gd name="T70" fmla="*/ 198438 w 248"/>
                <a:gd name="T71" fmla="*/ 192201 h 224"/>
                <a:gd name="T72" fmla="*/ 179234 w 248"/>
                <a:gd name="T73" fmla="*/ 172981 h 224"/>
                <a:gd name="T74" fmla="*/ 179234 w 248"/>
                <a:gd name="T75" fmla="*/ 153761 h 224"/>
                <a:gd name="T76" fmla="*/ 160030 w 248"/>
                <a:gd name="T77" fmla="*/ 153761 h 224"/>
                <a:gd name="T78" fmla="*/ 140827 w 248"/>
                <a:gd name="T79" fmla="*/ 134541 h 224"/>
                <a:gd name="T80" fmla="*/ 160030 w 248"/>
                <a:gd name="T81" fmla="*/ 115321 h 2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48" h="224">
                  <a:moveTo>
                    <a:pt x="236" y="184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9"/>
                    <a:pt x="243" y="184"/>
                    <a:pt x="236" y="184"/>
                  </a:cubicBezTo>
                  <a:moveTo>
                    <a:pt x="23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2" y="152"/>
                    <a:pt x="232" y="152"/>
                    <a:pt x="232" y="152"/>
                  </a:cubicBezTo>
                  <a:lnTo>
                    <a:pt x="232" y="16"/>
                  </a:lnTo>
                  <a:close/>
                  <a:moveTo>
                    <a:pt x="100" y="72"/>
                  </a:moveTo>
                  <a:cubicBezTo>
                    <a:pt x="112" y="72"/>
                    <a:pt x="112" y="72"/>
                    <a:pt x="112" y="72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53"/>
                    <a:pt x="117" y="48"/>
                    <a:pt x="124" y="48"/>
                  </a:cubicBezTo>
                  <a:cubicBezTo>
                    <a:pt x="131" y="48"/>
                    <a:pt x="136" y="53"/>
                    <a:pt x="136" y="6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55" y="72"/>
                    <a:pt x="160" y="77"/>
                    <a:pt x="160" y="84"/>
                  </a:cubicBezTo>
                  <a:cubicBezTo>
                    <a:pt x="160" y="91"/>
                    <a:pt x="155" y="96"/>
                    <a:pt x="148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115"/>
                    <a:pt x="131" y="120"/>
                    <a:pt x="124" y="120"/>
                  </a:cubicBezTo>
                  <a:cubicBezTo>
                    <a:pt x="117" y="120"/>
                    <a:pt x="112" y="115"/>
                    <a:pt x="112" y="108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93" y="96"/>
                    <a:pt x="88" y="91"/>
                    <a:pt x="88" y="84"/>
                  </a:cubicBezTo>
                  <a:cubicBezTo>
                    <a:pt x="88" y="77"/>
                    <a:pt x="93" y="72"/>
                    <a:pt x="100" y="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608263" y="246063"/>
              <a:ext cx="395287" cy="358775"/>
            </a:xfrm>
            <a:custGeom>
              <a:avLst/>
              <a:gdLst>
                <a:gd name="T0" fmla="*/ 376160 w 248"/>
                <a:gd name="T1" fmla="*/ 294708 h 224"/>
                <a:gd name="T2" fmla="*/ 280526 w 248"/>
                <a:gd name="T3" fmla="*/ 294708 h 224"/>
                <a:gd name="T4" fmla="*/ 255024 w 248"/>
                <a:gd name="T5" fmla="*/ 294708 h 224"/>
                <a:gd name="T6" fmla="*/ 255024 w 248"/>
                <a:gd name="T7" fmla="*/ 326742 h 224"/>
                <a:gd name="T8" fmla="*/ 280526 w 248"/>
                <a:gd name="T9" fmla="*/ 352368 h 224"/>
                <a:gd name="T10" fmla="*/ 280526 w 248"/>
                <a:gd name="T11" fmla="*/ 358775 h 224"/>
                <a:gd name="T12" fmla="*/ 114761 w 248"/>
                <a:gd name="T13" fmla="*/ 358775 h 224"/>
                <a:gd name="T14" fmla="*/ 114761 w 248"/>
                <a:gd name="T15" fmla="*/ 352368 h 224"/>
                <a:gd name="T16" fmla="*/ 140263 w 248"/>
                <a:gd name="T17" fmla="*/ 326742 h 224"/>
                <a:gd name="T18" fmla="*/ 140263 w 248"/>
                <a:gd name="T19" fmla="*/ 294708 h 224"/>
                <a:gd name="T20" fmla="*/ 114761 w 248"/>
                <a:gd name="T21" fmla="*/ 294708 h 224"/>
                <a:gd name="T22" fmla="*/ 19127 w 248"/>
                <a:gd name="T23" fmla="*/ 294708 h 224"/>
                <a:gd name="T24" fmla="*/ 0 w 248"/>
                <a:gd name="T25" fmla="*/ 275488 h 224"/>
                <a:gd name="T26" fmla="*/ 0 w 248"/>
                <a:gd name="T27" fmla="*/ 19220 h 224"/>
                <a:gd name="T28" fmla="*/ 19127 w 248"/>
                <a:gd name="T29" fmla="*/ 0 h 224"/>
                <a:gd name="T30" fmla="*/ 376160 w 248"/>
                <a:gd name="T31" fmla="*/ 0 h 224"/>
                <a:gd name="T32" fmla="*/ 395287 w 248"/>
                <a:gd name="T33" fmla="*/ 19220 h 224"/>
                <a:gd name="T34" fmla="*/ 395287 w 248"/>
                <a:gd name="T35" fmla="*/ 275488 h 224"/>
                <a:gd name="T36" fmla="*/ 376160 w 248"/>
                <a:gd name="T37" fmla="*/ 294708 h 224"/>
                <a:gd name="T38" fmla="*/ 369785 w 248"/>
                <a:gd name="T39" fmla="*/ 25627 h 224"/>
                <a:gd name="T40" fmla="*/ 25502 w 248"/>
                <a:gd name="T41" fmla="*/ 25627 h 224"/>
                <a:gd name="T42" fmla="*/ 25502 w 248"/>
                <a:gd name="T43" fmla="*/ 243454 h 224"/>
                <a:gd name="T44" fmla="*/ 369785 w 248"/>
                <a:gd name="T45" fmla="*/ 243454 h 224"/>
                <a:gd name="T46" fmla="*/ 369785 w 248"/>
                <a:gd name="T47" fmla="*/ 25627 h 2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48" h="224">
                  <a:moveTo>
                    <a:pt x="236" y="184"/>
                  </a:moveTo>
                  <a:cubicBezTo>
                    <a:pt x="176" y="184"/>
                    <a:pt x="176" y="184"/>
                    <a:pt x="176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76" y="220"/>
                    <a:pt x="176" y="220"/>
                    <a:pt x="176" y="220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9"/>
                    <a:pt x="243" y="184"/>
                    <a:pt x="236" y="184"/>
                  </a:cubicBezTo>
                  <a:moveTo>
                    <a:pt x="23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2" y="152"/>
                    <a:pt x="232" y="152"/>
                    <a:pt x="232" y="152"/>
                  </a:cubicBezTo>
                  <a:lnTo>
                    <a:pt x="232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1885950" y="284163"/>
              <a:ext cx="409575" cy="255587"/>
            </a:xfrm>
            <a:custGeom>
              <a:avLst/>
              <a:gdLst>
                <a:gd name="T0" fmla="*/ 390376 w 256"/>
                <a:gd name="T1" fmla="*/ 255587 h 160"/>
                <a:gd name="T2" fmla="*/ 371177 w 256"/>
                <a:gd name="T3" fmla="*/ 255587 h 160"/>
                <a:gd name="T4" fmla="*/ 38398 w 256"/>
                <a:gd name="T5" fmla="*/ 255587 h 160"/>
                <a:gd name="T6" fmla="*/ 19199 w 256"/>
                <a:gd name="T7" fmla="*/ 255587 h 160"/>
                <a:gd name="T8" fmla="*/ 0 w 256"/>
                <a:gd name="T9" fmla="*/ 236418 h 160"/>
                <a:gd name="T10" fmla="*/ 0 w 256"/>
                <a:gd name="T11" fmla="*/ 204470 h 160"/>
                <a:gd name="T12" fmla="*/ 38398 w 256"/>
                <a:gd name="T13" fmla="*/ 204470 h 160"/>
                <a:gd name="T14" fmla="*/ 38398 w 256"/>
                <a:gd name="T15" fmla="*/ 19169 h 160"/>
                <a:gd name="T16" fmla="*/ 57596 w 256"/>
                <a:gd name="T17" fmla="*/ 0 h 160"/>
                <a:gd name="T18" fmla="*/ 351979 w 256"/>
                <a:gd name="T19" fmla="*/ 0 h 160"/>
                <a:gd name="T20" fmla="*/ 371177 w 256"/>
                <a:gd name="T21" fmla="*/ 19169 h 160"/>
                <a:gd name="T22" fmla="*/ 371177 w 256"/>
                <a:gd name="T23" fmla="*/ 204470 h 160"/>
                <a:gd name="T24" fmla="*/ 409575 w 256"/>
                <a:gd name="T25" fmla="*/ 204470 h 160"/>
                <a:gd name="T26" fmla="*/ 409575 w 256"/>
                <a:gd name="T27" fmla="*/ 236418 h 160"/>
                <a:gd name="T28" fmla="*/ 390376 w 256"/>
                <a:gd name="T29" fmla="*/ 255587 h 160"/>
                <a:gd name="T30" fmla="*/ 159990 w 256"/>
                <a:gd name="T31" fmla="*/ 236418 h 160"/>
                <a:gd name="T32" fmla="*/ 249585 w 256"/>
                <a:gd name="T33" fmla="*/ 236418 h 160"/>
                <a:gd name="T34" fmla="*/ 249585 w 256"/>
                <a:gd name="T35" fmla="*/ 223639 h 160"/>
                <a:gd name="T36" fmla="*/ 159990 w 256"/>
                <a:gd name="T37" fmla="*/ 223639 h 160"/>
                <a:gd name="T38" fmla="*/ 159990 w 256"/>
                <a:gd name="T39" fmla="*/ 236418 h 160"/>
                <a:gd name="T40" fmla="*/ 345579 w 256"/>
                <a:gd name="T41" fmla="*/ 25559 h 160"/>
                <a:gd name="T42" fmla="*/ 63996 w 256"/>
                <a:gd name="T43" fmla="*/ 25559 h 160"/>
                <a:gd name="T44" fmla="*/ 63996 w 256"/>
                <a:gd name="T45" fmla="*/ 191690 h 160"/>
                <a:gd name="T46" fmla="*/ 345579 w 256"/>
                <a:gd name="T47" fmla="*/ 191690 h 160"/>
                <a:gd name="T48" fmla="*/ 345579 w 256"/>
                <a:gd name="T49" fmla="*/ 25559 h 1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6" h="160">
                  <a:moveTo>
                    <a:pt x="244" y="160"/>
                  </a:moveTo>
                  <a:cubicBezTo>
                    <a:pt x="232" y="160"/>
                    <a:pt x="232" y="160"/>
                    <a:pt x="232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5" y="160"/>
                    <a:pt x="0" y="155"/>
                    <a:pt x="0" y="14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29" y="0"/>
                    <a:pt x="36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moveTo>
                    <a:pt x="100" y="148"/>
                  </a:moveTo>
                  <a:cubicBezTo>
                    <a:pt x="156" y="148"/>
                    <a:pt x="156" y="148"/>
                    <a:pt x="156" y="148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00" y="140"/>
                    <a:pt x="100" y="140"/>
                    <a:pt x="100" y="140"/>
                  </a:cubicBezTo>
                  <a:lnTo>
                    <a:pt x="100" y="148"/>
                  </a:lnTo>
                  <a:close/>
                  <a:moveTo>
                    <a:pt x="216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216" y="120"/>
                    <a:pt x="216" y="120"/>
                    <a:pt x="216" y="120"/>
                  </a:cubicBezTo>
                  <a:lnTo>
                    <a:pt x="216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1216025" y="227013"/>
              <a:ext cx="319088" cy="369887"/>
            </a:xfrm>
            <a:custGeom>
              <a:avLst/>
              <a:gdLst>
                <a:gd name="T0" fmla="*/ 299943 w 200"/>
                <a:gd name="T1" fmla="*/ 369887 h 232"/>
                <a:gd name="T2" fmla="*/ 19145 w 200"/>
                <a:gd name="T3" fmla="*/ 369887 h 232"/>
                <a:gd name="T4" fmla="*/ 0 w 200"/>
                <a:gd name="T5" fmla="*/ 350755 h 232"/>
                <a:gd name="T6" fmla="*/ 0 w 200"/>
                <a:gd name="T7" fmla="*/ 19132 h 232"/>
                <a:gd name="T8" fmla="*/ 19145 w 200"/>
                <a:gd name="T9" fmla="*/ 0 h 232"/>
                <a:gd name="T10" fmla="*/ 299943 w 200"/>
                <a:gd name="T11" fmla="*/ 0 h 232"/>
                <a:gd name="T12" fmla="*/ 319088 w 200"/>
                <a:gd name="T13" fmla="*/ 19132 h 232"/>
                <a:gd name="T14" fmla="*/ 319088 w 200"/>
                <a:gd name="T15" fmla="*/ 350755 h 232"/>
                <a:gd name="T16" fmla="*/ 299943 w 200"/>
                <a:gd name="T17" fmla="*/ 369887 h 232"/>
                <a:gd name="T18" fmla="*/ 159544 w 200"/>
                <a:gd name="T19" fmla="*/ 357132 h 232"/>
                <a:gd name="T20" fmla="*/ 172308 w 200"/>
                <a:gd name="T21" fmla="*/ 344378 h 232"/>
                <a:gd name="T22" fmla="*/ 159544 w 200"/>
                <a:gd name="T23" fmla="*/ 331623 h 232"/>
                <a:gd name="T24" fmla="*/ 146780 w 200"/>
                <a:gd name="T25" fmla="*/ 344378 h 232"/>
                <a:gd name="T26" fmla="*/ 159544 w 200"/>
                <a:gd name="T27" fmla="*/ 357132 h 232"/>
                <a:gd name="T28" fmla="*/ 280797 w 200"/>
                <a:gd name="T29" fmla="*/ 38264 h 232"/>
                <a:gd name="T30" fmla="*/ 38291 w 200"/>
                <a:gd name="T31" fmla="*/ 38264 h 232"/>
                <a:gd name="T32" fmla="*/ 38291 w 200"/>
                <a:gd name="T33" fmla="*/ 318868 h 232"/>
                <a:gd name="T34" fmla="*/ 280797 w 200"/>
                <a:gd name="T35" fmla="*/ 318868 h 232"/>
                <a:gd name="T36" fmla="*/ 280797 w 200"/>
                <a:gd name="T37" fmla="*/ 38264 h 2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" h="232">
                  <a:moveTo>
                    <a:pt x="188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5" y="0"/>
                    <a:pt x="200" y="5"/>
                    <a:pt x="200" y="12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0" y="227"/>
                    <a:pt x="195" y="232"/>
                    <a:pt x="188" y="232"/>
                  </a:cubicBezTo>
                  <a:moveTo>
                    <a:pt x="100" y="224"/>
                  </a:moveTo>
                  <a:cubicBezTo>
                    <a:pt x="104" y="224"/>
                    <a:pt x="108" y="220"/>
                    <a:pt x="108" y="216"/>
                  </a:cubicBezTo>
                  <a:cubicBezTo>
                    <a:pt x="108" y="212"/>
                    <a:pt x="104" y="208"/>
                    <a:pt x="100" y="208"/>
                  </a:cubicBezTo>
                  <a:cubicBezTo>
                    <a:pt x="96" y="208"/>
                    <a:pt x="92" y="212"/>
                    <a:pt x="92" y="216"/>
                  </a:cubicBezTo>
                  <a:cubicBezTo>
                    <a:pt x="92" y="220"/>
                    <a:pt x="96" y="224"/>
                    <a:pt x="100" y="224"/>
                  </a:cubicBezTo>
                  <a:moveTo>
                    <a:pt x="176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176" y="200"/>
                    <a:pt x="176" y="200"/>
                    <a:pt x="176" y="200"/>
                  </a:cubicBezTo>
                  <a:lnTo>
                    <a:pt x="176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550863" y="227013"/>
              <a:ext cx="217487" cy="369887"/>
            </a:xfrm>
            <a:custGeom>
              <a:avLst/>
              <a:gdLst>
                <a:gd name="T0" fmla="*/ 198297 w 136"/>
                <a:gd name="T1" fmla="*/ 369887 h 232"/>
                <a:gd name="T2" fmla="*/ 19190 w 136"/>
                <a:gd name="T3" fmla="*/ 369887 h 232"/>
                <a:gd name="T4" fmla="*/ 0 w 136"/>
                <a:gd name="T5" fmla="*/ 350755 h 232"/>
                <a:gd name="T6" fmla="*/ 0 w 136"/>
                <a:gd name="T7" fmla="*/ 19132 h 232"/>
                <a:gd name="T8" fmla="*/ 19190 w 136"/>
                <a:gd name="T9" fmla="*/ 0 h 232"/>
                <a:gd name="T10" fmla="*/ 198297 w 136"/>
                <a:gd name="T11" fmla="*/ 0 h 232"/>
                <a:gd name="T12" fmla="*/ 217487 w 136"/>
                <a:gd name="T13" fmla="*/ 19132 h 232"/>
                <a:gd name="T14" fmla="*/ 217487 w 136"/>
                <a:gd name="T15" fmla="*/ 350755 h 232"/>
                <a:gd name="T16" fmla="*/ 198297 w 136"/>
                <a:gd name="T17" fmla="*/ 369887 h 232"/>
                <a:gd name="T18" fmla="*/ 108744 w 136"/>
                <a:gd name="T19" fmla="*/ 350755 h 232"/>
                <a:gd name="T20" fmla="*/ 121537 w 136"/>
                <a:gd name="T21" fmla="*/ 338000 h 232"/>
                <a:gd name="T22" fmla="*/ 108744 w 136"/>
                <a:gd name="T23" fmla="*/ 325245 h 232"/>
                <a:gd name="T24" fmla="*/ 95950 w 136"/>
                <a:gd name="T25" fmla="*/ 338000 h 232"/>
                <a:gd name="T26" fmla="*/ 108744 w 136"/>
                <a:gd name="T27" fmla="*/ 350755 h 232"/>
                <a:gd name="T28" fmla="*/ 198297 w 136"/>
                <a:gd name="T29" fmla="*/ 38264 h 232"/>
                <a:gd name="T30" fmla="*/ 191900 w 136"/>
                <a:gd name="T31" fmla="*/ 38264 h 232"/>
                <a:gd name="T32" fmla="*/ 25587 w 136"/>
                <a:gd name="T33" fmla="*/ 38264 h 232"/>
                <a:gd name="T34" fmla="*/ 19190 w 136"/>
                <a:gd name="T35" fmla="*/ 38264 h 232"/>
                <a:gd name="T36" fmla="*/ 19190 w 136"/>
                <a:gd name="T37" fmla="*/ 306113 h 232"/>
                <a:gd name="T38" fmla="*/ 25587 w 136"/>
                <a:gd name="T39" fmla="*/ 306113 h 232"/>
                <a:gd name="T40" fmla="*/ 191900 w 136"/>
                <a:gd name="T41" fmla="*/ 306113 h 232"/>
                <a:gd name="T42" fmla="*/ 198297 w 136"/>
                <a:gd name="T43" fmla="*/ 306113 h 232"/>
                <a:gd name="T44" fmla="*/ 198297 w 136"/>
                <a:gd name="T45" fmla="*/ 38264 h 2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6" h="232">
                  <a:moveTo>
                    <a:pt x="124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6" y="5"/>
                    <a:pt x="136" y="1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6" y="227"/>
                    <a:pt x="131" y="232"/>
                    <a:pt x="124" y="232"/>
                  </a:cubicBezTo>
                  <a:moveTo>
                    <a:pt x="68" y="220"/>
                  </a:moveTo>
                  <a:cubicBezTo>
                    <a:pt x="72" y="220"/>
                    <a:pt x="76" y="216"/>
                    <a:pt x="76" y="212"/>
                  </a:cubicBezTo>
                  <a:cubicBezTo>
                    <a:pt x="76" y="208"/>
                    <a:pt x="72" y="204"/>
                    <a:pt x="68" y="204"/>
                  </a:cubicBezTo>
                  <a:cubicBezTo>
                    <a:pt x="64" y="204"/>
                    <a:pt x="60" y="208"/>
                    <a:pt x="60" y="212"/>
                  </a:cubicBezTo>
                  <a:cubicBezTo>
                    <a:pt x="60" y="216"/>
                    <a:pt x="64" y="220"/>
                    <a:pt x="68" y="220"/>
                  </a:cubicBezTo>
                  <a:moveTo>
                    <a:pt x="124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4" y="192"/>
                    <a:pt x="124" y="192"/>
                    <a:pt x="124" y="192"/>
                  </a:cubicBezTo>
                  <a:lnTo>
                    <a:pt x="1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273898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roup 327"/>
          <p:cNvGrpSpPr/>
          <p:nvPr/>
        </p:nvGrpSpPr>
        <p:grpSpPr>
          <a:xfrm>
            <a:off x="800100" y="995541"/>
            <a:ext cx="10679766" cy="4790718"/>
            <a:chOff x="328613" y="669925"/>
            <a:chExt cx="8489951" cy="3808413"/>
          </a:xfrm>
          <a:solidFill>
            <a:schemeClr val="tx2"/>
          </a:solidFill>
        </p:grpSpPr>
        <p:grpSp>
          <p:nvGrpSpPr>
            <p:cNvPr id="2" name="Group 1"/>
            <p:cNvGrpSpPr/>
            <p:nvPr/>
          </p:nvGrpSpPr>
          <p:grpSpPr>
            <a:xfrm>
              <a:off x="8526463" y="1254125"/>
              <a:ext cx="292100" cy="257176"/>
              <a:chOff x="8526463" y="1254125"/>
              <a:chExt cx="292100" cy="257176"/>
            </a:xfrm>
            <a:grpFill/>
          </p:grpSpPr>
          <p:sp>
            <p:nvSpPr>
              <p:cNvPr id="3" name="Freeform 5"/>
              <p:cNvSpPr>
                <a:spLocks/>
              </p:cNvSpPr>
              <p:nvPr/>
            </p:nvSpPr>
            <p:spPr bwMode="auto">
              <a:xfrm>
                <a:off x="8526463" y="1254125"/>
                <a:ext cx="292100" cy="220663"/>
              </a:xfrm>
              <a:custGeom>
                <a:avLst/>
                <a:gdLst/>
                <a:ahLst/>
                <a:cxnLst>
                  <a:cxn ang="0">
                    <a:pos x="102" y="33"/>
                  </a:cxn>
                  <a:cxn ang="0">
                    <a:pos x="102" y="33"/>
                  </a:cxn>
                  <a:cxn ang="0">
                    <a:pos x="69" y="0"/>
                  </a:cxn>
                  <a:cxn ang="0">
                    <a:pos x="41" y="17"/>
                  </a:cxn>
                  <a:cxn ang="0">
                    <a:pos x="33" y="15"/>
                  </a:cxn>
                  <a:cxn ang="0">
                    <a:pos x="15" y="33"/>
                  </a:cxn>
                  <a:cxn ang="0">
                    <a:pos x="15" y="33"/>
                  </a:cxn>
                  <a:cxn ang="0">
                    <a:pos x="0" y="58"/>
                  </a:cxn>
                  <a:cxn ang="0">
                    <a:pos x="29" y="87"/>
                  </a:cxn>
                  <a:cxn ang="0">
                    <a:pos x="36" y="87"/>
                  </a:cxn>
                  <a:cxn ang="0">
                    <a:pos x="36" y="80"/>
                  </a:cxn>
                  <a:cxn ang="0">
                    <a:pos x="29" y="80"/>
                  </a:cxn>
                  <a:cxn ang="0">
                    <a:pos x="7" y="58"/>
                  </a:cxn>
                  <a:cxn ang="0">
                    <a:pos x="18" y="40"/>
                  </a:cxn>
                  <a:cxn ang="0">
                    <a:pos x="22" y="38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33" y="22"/>
                  </a:cxn>
                  <a:cxn ang="0">
                    <a:pos x="37" y="23"/>
                  </a:cxn>
                  <a:cxn ang="0">
                    <a:pos x="44" y="26"/>
                  </a:cxn>
                  <a:cxn ang="0">
                    <a:pos x="47" y="20"/>
                  </a:cxn>
                  <a:cxn ang="0">
                    <a:pos x="69" y="8"/>
                  </a:cxn>
                  <a:cxn ang="0">
                    <a:pos x="94" y="33"/>
                  </a:cxn>
                  <a:cxn ang="0">
                    <a:pos x="94" y="33"/>
                  </a:cxn>
                  <a:cxn ang="0">
                    <a:pos x="94" y="38"/>
                  </a:cxn>
                  <a:cxn ang="0">
                    <a:pos x="98" y="40"/>
                  </a:cxn>
                  <a:cxn ang="0">
                    <a:pos x="109" y="58"/>
                  </a:cxn>
                  <a:cxn ang="0">
                    <a:pos x="87" y="80"/>
                  </a:cxn>
                  <a:cxn ang="0">
                    <a:pos x="80" y="80"/>
                  </a:cxn>
                  <a:cxn ang="0">
                    <a:pos x="80" y="87"/>
                  </a:cxn>
                  <a:cxn ang="0">
                    <a:pos x="87" y="87"/>
                  </a:cxn>
                  <a:cxn ang="0">
                    <a:pos x="116" y="58"/>
                  </a:cxn>
                  <a:cxn ang="0">
                    <a:pos x="102" y="33"/>
                  </a:cxn>
                </a:cxnLst>
                <a:rect l="0" t="0" r="r" b="b"/>
                <a:pathLst>
                  <a:path w="116" h="87"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2" y="15"/>
                      <a:pt x="87" y="0"/>
                      <a:pt x="69" y="0"/>
                    </a:cubicBezTo>
                    <a:cubicBezTo>
                      <a:pt x="57" y="0"/>
                      <a:pt x="46" y="7"/>
                      <a:pt x="41" y="17"/>
                    </a:cubicBezTo>
                    <a:cubicBezTo>
                      <a:pt x="38" y="16"/>
                      <a:pt x="36" y="15"/>
                      <a:pt x="33" y="15"/>
                    </a:cubicBezTo>
                    <a:cubicBezTo>
                      <a:pt x="23" y="15"/>
                      <a:pt x="15" y="2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8"/>
                      <a:pt x="0" y="48"/>
                      <a:pt x="0" y="58"/>
                    </a:cubicBezTo>
                    <a:cubicBezTo>
                      <a:pt x="0" y="74"/>
                      <a:pt x="13" y="87"/>
                      <a:pt x="29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17" y="80"/>
                      <a:pt x="7" y="70"/>
                      <a:pt x="7" y="58"/>
                    </a:cubicBezTo>
                    <a:cubicBezTo>
                      <a:pt x="7" y="51"/>
                      <a:pt x="11" y="44"/>
                      <a:pt x="18" y="40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27"/>
                      <a:pt x="27" y="22"/>
                      <a:pt x="33" y="22"/>
                    </a:cubicBezTo>
                    <a:cubicBezTo>
                      <a:pt x="34" y="22"/>
                      <a:pt x="36" y="23"/>
                      <a:pt x="37" y="23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2" y="12"/>
                      <a:pt x="60" y="8"/>
                      <a:pt x="69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105" y="44"/>
                      <a:pt x="109" y="51"/>
                      <a:pt x="109" y="58"/>
                    </a:cubicBezTo>
                    <a:cubicBezTo>
                      <a:pt x="109" y="70"/>
                      <a:pt x="99" y="80"/>
                      <a:pt x="87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103" y="87"/>
                      <a:pt x="116" y="74"/>
                      <a:pt x="116" y="58"/>
                    </a:cubicBezTo>
                    <a:cubicBezTo>
                      <a:pt x="116" y="48"/>
                      <a:pt x="110" y="38"/>
                      <a:pt x="102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" name="Freeform 6"/>
              <p:cNvSpPr>
                <a:spLocks/>
              </p:cNvSpPr>
              <p:nvPr/>
            </p:nvSpPr>
            <p:spPr bwMode="auto">
              <a:xfrm>
                <a:off x="8616951" y="1347788"/>
                <a:ext cx="111125" cy="16351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46"/>
                  </a:cxn>
                  <a:cxn ang="0">
                    <a:pos x="24" y="46"/>
                  </a:cxn>
                  <a:cxn ang="0">
                    <a:pos x="24" y="103"/>
                  </a:cxn>
                  <a:cxn ang="0">
                    <a:pos x="46" y="103"/>
                  </a:cxn>
                  <a:cxn ang="0">
                    <a:pos x="46" y="46"/>
                  </a:cxn>
                  <a:cxn ang="0">
                    <a:pos x="70" y="46"/>
                  </a:cxn>
                  <a:cxn ang="0">
                    <a:pos x="35" y="0"/>
                  </a:cxn>
                </a:cxnLst>
                <a:rect l="0" t="0" r="r" b="b"/>
                <a:pathLst>
                  <a:path w="70" h="103">
                    <a:moveTo>
                      <a:pt x="35" y="0"/>
                    </a:moveTo>
                    <a:lnTo>
                      <a:pt x="0" y="46"/>
                    </a:lnTo>
                    <a:lnTo>
                      <a:pt x="24" y="46"/>
                    </a:lnTo>
                    <a:lnTo>
                      <a:pt x="24" y="103"/>
                    </a:lnTo>
                    <a:lnTo>
                      <a:pt x="46" y="103"/>
                    </a:lnTo>
                    <a:lnTo>
                      <a:pt x="46" y="46"/>
                    </a:lnTo>
                    <a:lnTo>
                      <a:pt x="70" y="46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940676" y="1254125"/>
              <a:ext cx="293688" cy="257176"/>
              <a:chOff x="7940676" y="1254125"/>
              <a:chExt cx="293688" cy="257176"/>
            </a:xfrm>
            <a:grpFill/>
          </p:grpSpPr>
          <p:sp>
            <p:nvSpPr>
              <p:cNvPr id="6" name="Freeform 7"/>
              <p:cNvSpPr>
                <a:spLocks/>
              </p:cNvSpPr>
              <p:nvPr/>
            </p:nvSpPr>
            <p:spPr bwMode="auto">
              <a:xfrm>
                <a:off x="8032751" y="1347788"/>
                <a:ext cx="109538" cy="1635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0"/>
                  </a:cxn>
                  <a:cxn ang="0">
                    <a:pos x="23" y="57"/>
                  </a:cxn>
                  <a:cxn ang="0">
                    <a:pos x="0" y="57"/>
                  </a:cxn>
                  <a:cxn ang="0">
                    <a:pos x="35" y="103"/>
                  </a:cxn>
                  <a:cxn ang="0">
                    <a:pos x="69" y="57"/>
                  </a:cxn>
                  <a:cxn ang="0">
                    <a:pos x="46" y="57"/>
                  </a:cxn>
                  <a:cxn ang="0">
                    <a:pos x="46" y="0"/>
                  </a:cxn>
                </a:cxnLst>
                <a:rect l="0" t="0" r="r" b="b"/>
                <a:pathLst>
                  <a:path w="69" h="103">
                    <a:moveTo>
                      <a:pt x="46" y="0"/>
                    </a:moveTo>
                    <a:lnTo>
                      <a:pt x="23" y="0"/>
                    </a:lnTo>
                    <a:lnTo>
                      <a:pt x="23" y="57"/>
                    </a:lnTo>
                    <a:lnTo>
                      <a:pt x="0" y="57"/>
                    </a:lnTo>
                    <a:lnTo>
                      <a:pt x="35" y="103"/>
                    </a:lnTo>
                    <a:lnTo>
                      <a:pt x="69" y="57"/>
                    </a:lnTo>
                    <a:lnTo>
                      <a:pt x="46" y="57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7" name="Freeform 8"/>
              <p:cNvSpPr>
                <a:spLocks/>
              </p:cNvSpPr>
              <p:nvPr/>
            </p:nvSpPr>
            <p:spPr bwMode="auto">
              <a:xfrm>
                <a:off x="7940676" y="1254125"/>
                <a:ext cx="293688" cy="220663"/>
              </a:xfrm>
              <a:custGeom>
                <a:avLst/>
                <a:gdLst/>
                <a:ahLst/>
                <a:cxnLst>
                  <a:cxn ang="0">
                    <a:pos x="101" y="33"/>
                  </a:cxn>
                  <a:cxn ang="0">
                    <a:pos x="101" y="33"/>
                  </a:cxn>
                  <a:cxn ang="0">
                    <a:pos x="69" y="0"/>
                  </a:cxn>
                  <a:cxn ang="0">
                    <a:pos x="40" y="17"/>
                  </a:cxn>
                  <a:cxn ang="0">
                    <a:pos x="32" y="15"/>
                  </a:cxn>
                  <a:cxn ang="0">
                    <a:pos x="14" y="33"/>
                  </a:cxn>
                  <a:cxn ang="0">
                    <a:pos x="14" y="33"/>
                  </a:cxn>
                  <a:cxn ang="0">
                    <a:pos x="0" y="58"/>
                  </a:cxn>
                  <a:cxn ang="0">
                    <a:pos x="29" y="87"/>
                  </a:cxn>
                  <a:cxn ang="0">
                    <a:pos x="29" y="80"/>
                  </a:cxn>
                  <a:cxn ang="0">
                    <a:pos x="7" y="58"/>
                  </a:cxn>
                  <a:cxn ang="0">
                    <a:pos x="18" y="40"/>
                  </a:cxn>
                  <a:cxn ang="0">
                    <a:pos x="22" y="38"/>
                  </a:cxn>
                  <a:cxn ang="0">
                    <a:pos x="22" y="33"/>
                  </a:cxn>
                  <a:cxn ang="0">
                    <a:pos x="21" y="33"/>
                  </a:cxn>
                  <a:cxn ang="0">
                    <a:pos x="32" y="22"/>
                  </a:cxn>
                  <a:cxn ang="0">
                    <a:pos x="37" y="23"/>
                  </a:cxn>
                  <a:cxn ang="0">
                    <a:pos x="43" y="26"/>
                  </a:cxn>
                  <a:cxn ang="0">
                    <a:pos x="47" y="20"/>
                  </a:cxn>
                  <a:cxn ang="0">
                    <a:pos x="69" y="8"/>
                  </a:cxn>
                  <a:cxn ang="0">
                    <a:pos x="94" y="33"/>
                  </a:cxn>
                  <a:cxn ang="0">
                    <a:pos x="94" y="33"/>
                  </a:cxn>
                  <a:cxn ang="0">
                    <a:pos x="94" y="38"/>
                  </a:cxn>
                  <a:cxn ang="0">
                    <a:pos x="98" y="40"/>
                  </a:cxn>
                  <a:cxn ang="0">
                    <a:pos x="109" y="58"/>
                  </a:cxn>
                  <a:cxn ang="0">
                    <a:pos x="87" y="80"/>
                  </a:cxn>
                  <a:cxn ang="0">
                    <a:pos x="87" y="87"/>
                  </a:cxn>
                  <a:cxn ang="0">
                    <a:pos x="116" y="58"/>
                  </a:cxn>
                  <a:cxn ang="0">
                    <a:pos x="101" y="33"/>
                  </a:cxn>
                </a:cxnLst>
                <a:rect l="0" t="0" r="r" b="b"/>
                <a:pathLst>
                  <a:path w="116" h="87">
                    <a:moveTo>
                      <a:pt x="101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15"/>
                      <a:pt x="87" y="0"/>
                      <a:pt x="69" y="0"/>
                    </a:cubicBezTo>
                    <a:cubicBezTo>
                      <a:pt x="57" y="0"/>
                      <a:pt x="46" y="7"/>
                      <a:pt x="40" y="17"/>
                    </a:cubicBezTo>
                    <a:cubicBezTo>
                      <a:pt x="38" y="16"/>
                      <a:pt x="35" y="15"/>
                      <a:pt x="32" y="15"/>
                    </a:cubicBezTo>
                    <a:cubicBezTo>
                      <a:pt x="22" y="15"/>
                      <a:pt x="14" y="2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6" y="38"/>
                      <a:pt x="0" y="48"/>
                      <a:pt x="0" y="58"/>
                    </a:cubicBezTo>
                    <a:cubicBezTo>
                      <a:pt x="0" y="74"/>
                      <a:pt x="13" y="87"/>
                      <a:pt x="29" y="87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17" y="80"/>
                      <a:pt x="7" y="70"/>
                      <a:pt x="7" y="58"/>
                    </a:cubicBezTo>
                    <a:cubicBezTo>
                      <a:pt x="7" y="51"/>
                      <a:pt x="11" y="44"/>
                      <a:pt x="18" y="40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27"/>
                      <a:pt x="26" y="22"/>
                      <a:pt x="32" y="22"/>
                    </a:cubicBezTo>
                    <a:cubicBezTo>
                      <a:pt x="34" y="22"/>
                      <a:pt x="36" y="23"/>
                      <a:pt x="37" y="23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2"/>
                      <a:pt x="60" y="8"/>
                      <a:pt x="69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104" y="44"/>
                      <a:pt x="109" y="51"/>
                      <a:pt x="109" y="58"/>
                    </a:cubicBezTo>
                    <a:cubicBezTo>
                      <a:pt x="109" y="70"/>
                      <a:pt x="99" y="80"/>
                      <a:pt x="87" y="80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103" y="87"/>
                      <a:pt x="116" y="74"/>
                      <a:pt x="116" y="58"/>
                    </a:cubicBezTo>
                    <a:cubicBezTo>
                      <a:pt x="116" y="48"/>
                      <a:pt x="110" y="38"/>
                      <a:pt x="101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28613" y="1878013"/>
              <a:ext cx="292100" cy="257175"/>
            </a:xfrm>
            <a:custGeom>
              <a:avLst/>
              <a:gdLst>
                <a:gd name="T0" fmla="*/ 163677 w 116"/>
                <a:gd name="T1" fmla="*/ 0 h 102"/>
                <a:gd name="T2" fmla="*/ 37772 w 116"/>
                <a:gd name="T3" fmla="*/ 110938 h 102"/>
                <a:gd name="T4" fmla="*/ 0 w 116"/>
                <a:gd name="T5" fmla="*/ 110938 h 102"/>
                <a:gd name="T6" fmla="*/ 55398 w 116"/>
                <a:gd name="T7" fmla="*/ 184057 h 102"/>
                <a:gd name="T8" fmla="*/ 108278 w 116"/>
                <a:gd name="T9" fmla="*/ 110938 h 102"/>
                <a:gd name="T10" fmla="*/ 75543 w 116"/>
                <a:gd name="T11" fmla="*/ 110938 h 102"/>
                <a:gd name="T12" fmla="*/ 163677 w 116"/>
                <a:gd name="T13" fmla="*/ 37820 h 102"/>
                <a:gd name="T14" fmla="*/ 254328 w 116"/>
                <a:gd name="T15" fmla="*/ 128588 h 102"/>
                <a:gd name="T16" fmla="*/ 163677 w 116"/>
                <a:gd name="T17" fmla="*/ 219355 h 102"/>
                <a:gd name="T18" fmla="*/ 163677 w 116"/>
                <a:gd name="T19" fmla="*/ 257175 h 102"/>
                <a:gd name="T20" fmla="*/ 292100 w 116"/>
                <a:gd name="T21" fmla="*/ 128588 h 102"/>
                <a:gd name="T22" fmla="*/ 163677 w 116"/>
                <a:gd name="T23" fmla="*/ 0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102">
                  <a:moveTo>
                    <a:pt x="65" y="0"/>
                  </a:moveTo>
                  <a:cubicBezTo>
                    <a:pt x="40" y="0"/>
                    <a:pt x="18" y="19"/>
                    <a:pt x="15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3" y="27"/>
                    <a:pt x="48" y="15"/>
                    <a:pt x="65" y="15"/>
                  </a:cubicBezTo>
                  <a:cubicBezTo>
                    <a:pt x="85" y="15"/>
                    <a:pt x="101" y="31"/>
                    <a:pt x="101" y="51"/>
                  </a:cubicBezTo>
                  <a:cubicBezTo>
                    <a:pt x="101" y="71"/>
                    <a:pt x="85" y="87"/>
                    <a:pt x="65" y="87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93" y="102"/>
                    <a:pt x="116" y="79"/>
                    <a:pt x="116" y="51"/>
                  </a:cubicBezTo>
                  <a:cubicBezTo>
                    <a:pt x="116" y="23"/>
                    <a:pt x="93" y="0"/>
                    <a:pt x="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6769101" y="1254125"/>
              <a:ext cx="292100" cy="295275"/>
              <a:chOff x="6769101" y="1254125"/>
              <a:chExt cx="292100" cy="295275"/>
            </a:xfrm>
            <a:grpFill/>
          </p:grpSpPr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6842126" y="1347788"/>
                <a:ext cx="146050" cy="12700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24" y="0"/>
                  </a:cxn>
                  <a:cxn ang="0">
                    <a:pos x="24" y="34"/>
                  </a:cxn>
                  <a:cxn ang="0">
                    <a:pos x="0" y="34"/>
                  </a:cxn>
                  <a:cxn ang="0">
                    <a:pos x="46" y="80"/>
                  </a:cxn>
                  <a:cxn ang="0">
                    <a:pos x="92" y="34"/>
                  </a:cxn>
                  <a:cxn ang="0">
                    <a:pos x="70" y="34"/>
                  </a:cxn>
                  <a:cxn ang="0">
                    <a:pos x="70" y="0"/>
                  </a:cxn>
                </a:cxnLst>
                <a:rect l="0" t="0" r="r" b="b"/>
                <a:pathLst>
                  <a:path w="92" h="80">
                    <a:moveTo>
                      <a:pt x="70" y="0"/>
                    </a:moveTo>
                    <a:lnTo>
                      <a:pt x="24" y="0"/>
                    </a:lnTo>
                    <a:lnTo>
                      <a:pt x="24" y="34"/>
                    </a:lnTo>
                    <a:lnTo>
                      <a:pt x="0" y="34"/>
                    </a:lnTo>
                    <a:lnTo>
                      <a:pt x="46" y="80"/>
                    </a:lnTo>
                    <a:lnTo>
                      <a:pt x="92" y="34"/>
                    </a:lnTo>
                    <a:lnTo>
                      <a:pt x="70" y="34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" name="Freeform 11"/>
              <p:cNvSpPr>
                <a:spLocks noEditPoints="1"/>
              </p:cNvSpPr>
              <p:nvPr/>
            </p:nvSpPr>
            <p:spPr bwMode="auto">
              <a:xfrm>
                <a:off x="6769101" y="1254125"/>
                <a:ext cx="292100" cy="29527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7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2"/>
                  </a:cxn>
                  <a:cxn ang="0">
                    <a:pos x="15" y="58"/>
                  </a:cxn>
                  <a:cxn ang="0">
                    <a:pos x="58" y="15"/>
                  </a:cxn>
                  <a:cxn ang="0">
                    <a:pos x="102" y="58"/>
                  </a:cxn>
                  <a:cxn ang="0">
                    <a:pos x="58" y="102"/>
                  </a:cxn>
                </a:cxnLst>
                <a:rect l="0" t="0" r="r" b="b"/>
                <a:pathLst>
                  <a:path w="116" h="117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8" y="117"/>
                    </a:cubicBezTo>
                    <a:cubicBezTo>
                      <a:pt x="90" y="117"/>
                      <a:pt x="116" y="91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2"/>
                    </a:moveTo>
                    <a:cubicBezTo>
                      <a:pt x="34" y="102"/>
                      <a:pt x="15" y="82"/>
                      <a:pt x="15" y="58"/>
                    </a:cubicBezTo>
                    <a:cubicBezTo>
                      <a:pt x="15" y="34"/>
                      <a:pt x="34" y="15"/>
                      <a:pt x="58" y="15"/>
                    </a:cubicBezTo>
                    <a:cubicBezTo>
                      <a:pt x="82" y="15"/>
                      <a:pt x="102" y="34"/>
                      <a:pt x="102" y="58"/>
                    </a:cubicBezTo>
                    <a:cubicBezTo>
                      <a:pt x="102" y="82"/>
                      <a:pt x="82" y="102"/>
                      <a:pt x="58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7353301" y="1254125"/>
              <a:ext cx="295275" cy="295275"/>
              <a:chOff x="7353301" y="1254125"/>
              <a:chExt cx="295275" cy="295275"/>
            </a:xfrm>
            <a:grpFill/>
          </p:grpSpPr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7426326" y="1327150"/>
                <a:ext cx="149225" cy="12858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24" y="47"/>
                  </a:cxn>
                  <a:cxn ang="0">
                    <a:pos x="24" y="81"/>
                  </a:cxn>
                  <a:cxn ang="0">
                    <a:pos x="70" y="81"/>
                  </a:cxn>
                  <a:cxn ang="0">
                    <a:pos x="70" y="47"/>
                  </a:cxn>
                  <a:cxn ang="0">
                    <a:pos x="94" y="47"/>
                  </a:cxn>
                  <a:cxn ang="0">
                    <a:pos x="46" y="0"/>
                  </a:cxn>
                  <a:cxn ang="0">
                    <a:pos x="0" y="47"/>
                  </a:cxn>
                </a:cxnLst>
                <a:rect l="0" t="0" r="r" b="b"/>
                <a:pathLst>
                  <a:path w="94" h="81">
                    <a:moveTo>
                      <a:pt x="0" y="47"/>
                    </a:moveTo>
                    <a:lnTo>
                      <a:pt x="24" y="47"/>
                    </a:lnTo>
                    <a:lnTo>
                      <a:pt x="24" y="81"/>
                    </a:lnTo>
                    <a:lnTo>
                      <a:pt x="70" y="81"/>
                    </a:lnTo>
                    <a:lnTo>
                      <a:pt x="70" y="47"/>
                    </a:lnTo>
                    <a:lnTo>
                      <a:pt x="94" y="47"/>
                    </a:lnTo>
                    <a:lnTo>
                      <a:pt x="46" y="0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4" name="Freeform 13"/>
              <p:cNvSpPr>
                <a:spLocks noEditPoints="1"/>
              </p:cNvSpPr>
              <p:nvPr/>
            </p:nvSpPr>
            <p:spPr bwMode="auto">
              <a:xfrm>
                <a:off x="7353301" y="1254125"/>
                <a:ext cx="295275" cy="29527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7"/>
                  </a:cxn>
                  <a:cxn ang="0">
                    <a:pos x="117" y="58"/>
                  </a:cxn>
                  <a:cxn ang="0">
                    <a:pos x="58" y="0"/>
                  </a:cxn>
                  <a:cxn ang="0">
                    <a:pos x="58" y="102"/>
                  </a:cxn>
                  <a:cxn ang="0">
                    <a:pos x="15" y="58"/>
                  </a:cxn>
                  <a:cxn ang="0">
                    <a:pos x="58" y="15"/>
                  </a:cxn>
                  <a:cxn ang="0">
                    <a:pos x="102" y="58"/>
                  </a:cxn>
                  <a:cxn ang="0">
                    <a:pos x="58" y="102"/>
                  </a:cxn>
                </a:cxnLst>
                <a:rect l="0" t="0" r="r" b="b"/>
                <a:pathLst>
                  <a:path w="117" h="117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8" y="117"/>
                    </a:cubicBezTo>
                    <a:cubicBezTo>
                      <a:pt x="91" y="117"/>
                      <a:pt x="117" y="91"/>
                      <a:pt x="117" y="58"/>
                    </a:cubicBezTo>
                    <a:cubicBezTo>
                      <a:pt x="117" y="26"/>
                      <a:pt x="91" y="0"/>
                      <a:pt x="58" y="0"/>
                    </a:cubicBezTo>
                    <a:close/>
                    <a:moveTo>
                      <a:pt x="58" y="102"/>
                    </a:moveTo>
                    <a:cubicBezTo>
                      <a:pt x="34" y="102"/>
                      <a:pt x="15" y="82"/>
                      <a:pt x="15" y="58"/>
                    </a:cubicBezTo>
                    <a:cubicBezTo>
                      <a:pt x="15" y="34"/>
                      <a:pt x="34" y="15"/>
                      <a:pt x="58" y="15"/>
                    </a:cubicBezTo>
                    <a:cubicBezTo>
                      <a:pt x="83" y="15"/>
                      <a:pt x="102" y="34"/>
                      <a:pt x="102" y="58"/>
                    </a:cubicBezTo>
                    <a:cubicBezTo>
                      <a:pt x="102" y="82"/>
                      <a:pt x="83" y="102"/>
                      <a:pt x="58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7353301" y="1843088"/>
              <a:ext cx="257175" cy="292100"/>
              <a:chOff x="7353301" y="1843088"/>
              <a:chExt cx="257175" cy="292100"/>
            </a:xfrm>
            <a:grpFill/>
          </p:grpSpPr>
          <p:sp>
            <p:nvSpPr>
              <p:cNvPr id="16" name="Freeform 14"/>
              <p:cNvSpPr>
                <a:spLocks noEditPoints="1"/>
              </p:cNvSpPr>
              <p:nvPr/>
            </p:nvSpPr>
            <p:spPr bwMode="auto">
              <a:xfrm>
                <a:off x="7353301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40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40" y="62"/>
                  </a:cxn>
                  <a:cxn ang="0">
                    <a:pos x="140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40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40" y="62"/>
                    </a:lnTo>
                    <a:lnTo>
                      <a:pt x="140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7408863" y="1895475"/>
                <a:ext cx="128588" cy="18415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2" y="2"/>
                  </a:cxn>
                  <a:cxn ang="0">
                    <a:pos x="22" y="53"/>
                  </a:cxn>
                  <a:cxn ang="0">
                    <a:pos x="15" y="51"/>
                  </a:cxn>
                  <a:cxn ang="0">
                    <a:pos x="0" y="62"/>
                  </a:cxn>
                  <a:cxn ang="0">
                    <a:pos x="15" y="73"/>
                  </a:cxn>
                  <a:cxn ang="0">
                    <a:pos x="22" y="72"/>
                  </a:cxn>
                  <a:cxn ang="0">
                    <a:pos x="29" y="62"/>
                  </a:cxn>
                  <a:cxn ang="0">
                    <a:pos x="29" y="22"/>
                  </a:cxn>
                  <a:cxn ang="0">
                    <a:pos x="51" y="44"/>
                  </a:cxn>
                  <a:cxn ang="0">
                    <a:pos x="29" y="7"/>
                  </a:cxn>
                  <a:cxn ang="0">
                    <a:pos x="29" y="0"/>
                  </a:cxn>
                </a:cxnLst>
                <a:rect l="0" t="0" r="r" b="b"/>
                <a:pathLst>
                  <a:path w="51" h="73">
                    <a:moveTo>
                      <a:pt x="29" y="0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0" y="52"/>
                      <a:pt x="17" y="51"/>
                      <a:pt x="15" y="51"/>
                    </a:cubicBezTo>
                    <a:cubicBezTo>
                      <a:pt x="7" y="51"/>
                      <a:pt x="0" y="56"/>
                      <a:pt x="0" y="62"/>
                    </a:cubicBezTo>
                    <a:cubicBezTo>
                      <a:pt x="0" y="68"/>
                      <a:pt x="7" y="73"/>
                      <a:pt x="15" y="73"/>
                    </a:cubicBezTo>
                    <a:cubicBezTo>
                      <a:pt x="17" y="73"/>
                      <a:pt x="20" y="72"/>
                      <a:pt x="22" y="72"/>
                    </a:cubicBezTo>
                    <a:cubicBezTo>
                      <a:pt x="26" y="70"/>
                      <a:pt x="29" y="66"/>
                      <a:pt x="29" y="6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44" y="22"/>
                      <a:pt x="51" y="37"/>
                      <a:pt x="51" y="44"/>
                    </a:cubicBezTo>
                    <a:cubicBezTo>
                      <a:pt x="51" y="15"/>
                      <a:pt x="36" y="7"/>
                      <a:pt x="29" y="7"/>
                    </a:cubicBezTo>
                    <a:lnTo>
                      <a:pt x="2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328613" y="2500313"/>
              <a:ext cx="292100" cy="220662"/>
            </a:xfrm>
            <a:custGeom>
              <a:avLst/>
              <a:gdLst>
                <a:gd name="T0" fmla="*/ 128588 w 184"/>
                <a:gd name="T1" fmla="*/ 38100 h 139"/>
                <a:gd name="T2" fmla="*/ 95250 w 184"/>
                <a:gd name="T3" fmla="*/ 0 h 139"/>
                <a:gd name="T4" fmla="*/ 0 w 184"/>
                <a:gd name="T5" fmla="*/ 0 h 139"/>
                <a:gd name="T6" fmla="*/ 0 w 184"/>
                <a:gd name="T7" fmla="*/ 220662 h 139"/>
                <a:gd name="T8" fmla="*/ 292100 w 184"/>
                <a:gd name="T9" fmla="*/ 220662 h 139"/>
                <a:gd name="T10" fmla="*/ 292100 w 184"/>
                <a:gd name="T11" fmla="*/ 38100 h 139"/>
                <a:gd name="T12" fmla="*/ 128588 w 184"/>
                <a:gd name="T13" fmla="*/ 3810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139">
                  <a:moveTo>
                    <a:pt x="81" y="24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184" y="139"/>
                  </a:lnTo>
                  <a:lnTo>
                    <a:pt x="184" y="24"/>
                  </a:lnTo>
                  <a:lnTo>
                    <a:pt x="81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912813" y="1843088"/>
              <a:ext cx="239712" cy="292100"/>
            </a:xfrm>
            <a:custGeom>
              <a:avLst/>
              <a:gdLst>
                <a:gd name="T0" fmla="*/ 153987 w 151"/>
                <a:gd name="T1" fmla="*/ 0 h 184"/>
                <a:gd name="T2" fmla="*/ 0 w 151"/>
                <a:gd name="T3" fmla="*/ 0 h 184"/>
                <a:gd name="T4" fmla="*/ 0 w 151"/>
                <a:gd name="T5" fmla="*/ 292100 h 184"/>
                <a:gd name="T6" fmla="*/ 239712 w 151"/>
                <a:gd name="T7" fmla="*/ 292100 h 184"/>
                <a:gd name="T8" fmla="*/ 239712 w 151"/>
                <a:gd name="T9" fmla="*/ 82550 h 184"/>
                <a:gd name="T10" fmla="*/ 153987 w 151"/>
                <a:gd name="T11" fmla="*/ 0 h 184"/>
                <a:gd name="T12" fmla="*/ 201612 w 151"/>
                <a:gd name="T13" fmla="*/ 254000 h 184"/>
                <a:gd name="T14" fmla="*/ 38100 w 151"/>
                <a:gd name="T15" fmla="*/ 254000 h 184"/>
                <a:gd name="T16" fmla="*/ 38100 w 151"/>
                <a:gd name="T17" fmla="*/ 34925 h 184"/>
                <a:gd name="T18" fmla="*/ 138112 w 151"/>
                <a:gd name="T19" fmla="*/ 34925 h 184"/>
                <a:gd name="T20" fmla="*/ 146050 w 151"/>
                <a:gd name="T21" fmla="*/ 42863 h 184"/>
                <a:gd name="T22" fmla="*/ 146050 w 151"/>
                <a:gd name="T23" fmla="*/ 90488 h 184"/>
                <a:gd name="T24" fmla="*/ 193675 w 151"/>
                <a:gd name="T25" fmla="*/ 90488 h 184"/>
                <a:gd name="T26" fmla="*/ 201612 w 151"/>
                <a:gd name="T27" fmla="*/ 98425 h 184"/>
                <a:gd name="T28" fmla="*/ 201612 w 151"/>
                <a:gd name="T29" fmla="*/ 254000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1" h="184">
                  <a:moveTo>
                    <a:pt x="97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51" y="184"/>
                  </a:lnTo>
                  <a:lnTo>
                    <a:pt x="151" y="52"/>
                  </a:lnTo>
                  <a:lnTo>
                    <a:pt x="97" y="0"/>
                  </a:lnTo>
                  <a:close/>
                  <a:moveTo>
                    <a:pt x="127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7" y="22"/>
                  </a:lnTo>
                  <a:lnTo>
                    <a:pt x="92" y="27"/>
                  </a:lnTo>
                  <a:lnTo>
                    <a:pt x="92" y="57"/>
                  </a:lnTo>
                  <a:lnTo>
                    <a:pt x="122" y="57"/>
                  </a:lnTo>
                  <a:lnTo>
                    <a:pt x="127" y="62"/>
                  </a:lnTo>
                  <a:lnTo>
                    <a:pt x="127" y="1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3254376" y="1843088"/>
              <a:ext cx="257175" cy="292100"/>
              <a:chOff x="3254376" y="1843088"/>
              <a:chExt cx="257175" cy="292100"/>
            </a:xfrm>
            <a:grpFill/>
          </p:grpSpPr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3254376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" name="Rectangle 19"/>
              <p:cNvSpPr>
                <a:spLocks noChangeArrowheads="1"/>
              </p:cNvSpPr>
              <p:nvPr/>
            </p:nvSpPr>
            <p:spPr bwMode="auto">
              <a:xfrm>
                <a:off x="3327401" y="1968500"/>
                <a:ext cx="111125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" name="Rectangle 20"/>
              <p:cNvSpPr>
                <a:spLocks noChangeArrowheads="1"/>
              </p:cNvSpPr>
              <p:nvPr/>
            </p:nvSpPr>
            <p:spPr bwMode="auto">
              <a:xfrm>
                <a:off x="3327401" y="1933575"/>
                <a:ext cx="730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4" name="Rectangle 21"/>
              <p:cNvSpPr>
                <a:spLocks noChangeArrowheads="1"/>
              </p:cNvSpPr>
              <p:nvPr/>
            </p:nvSpPr>
            <p:spPr bwMode="auto">
              <a:xfrm>
                <a:off x="3327401" y="2006600"/>
                <a:ext cx="1111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" name="Rectangle 22"/>
              <p:cNvSpPr>
                <a:spLocks noChangeArrowheads="1"/>
              </p:cNvSpPr>
              <p:nvPr/>
            </p:nvSpPr>
            <p:spPr bwMode="auto">
              <a:xfrm>
                <a:off x="3327401" y="2044700"/>
                <a:ext cx="1111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1497013" y="1843088"/>
              <a:ext cx="276226" cy="292100"/>
              <a:chOff x="1497013" y="1843088"/>
              <a:chExt cx="276226" cy="292100"/>
            </a:xfrm>
            <a:grpFill/>
          </p:grpSpPr>
          <p:sp>
            <p:nvSpPr>
              <p:cNvPr id="27" name="Freeform 23"/>
              <p:cNvSpPr>
                <a:spLocks noEditPoints="1"/>
              </p:cNvSpPr>
              <p:nvPr/>
            </p:nvSpPr>
            <p:spPr bwMode="auto">
              <a:xfrm>
                <a:off x="1663701" y="1951038"/>
                <a:ext cx="109538" cy="18415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2"/>
                  </a:cxn>
                  <a:cxn ang="0">
                    <a:pos x="7" y="38"/>
                  </a:cxn>
                  <a:cxn ang="0">
                    <a:pos x="7" y="73"/>
                  </a:cxn>
                  <a:cxn ang="0">
                    <a:pos x="22" y="58"/>
                  </a:cxn>
                  <a:cxn ang="0">
                    <a:pos x="36" y="73"/>
                  </a:cxn>
                  <a:cxn ang="0">
                    <a:pos x="36" y="38"/>
                  </a:cxn>
                  <a:cxn ang="0">
                    <a:pos x="43" y="22"/>
                  </a:cxn>
                  <a:cxn ang="0">
                    <a:pos x="22" y="0"/>
                  </a:cxn>
                  <a:cxn ang="0">
                    <a:pos x="22" y="37"/>
                  </a:cxn>
                  <a:cxn ang="0">
                    <a:pos x="7" y="22"/>
                  </a:cxn>
                  <a:cxn ang="0">
                    <a:pos x="22" y="7"/>
                  </a:cxn>
                  <a:cxn ang="0">
                    <a:pos x="36" y="22"/>
                  </a:cxn>
                  <a:cxn ang="0">
                    <a:pos x="22" y="37"/>
                  </a:cxn>
                </a:cxnLst>
                <a:rect l="0" t="0" r="r" b="b"/>
                <a:pathLst>
                  <a:path w="43" h="73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28"/>
                      <a:pt x="3" y="34"/>
                      <a:pt x="7" y="38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40" y="34"/>
                      <a:pt x="43" y="28"/>
                      <a:pt x="43" y="22"/>
                    </a:cubicBezTo>
                    <a:cubicBezTo>
                      <a:pt x="43" y="10"/>
                      <a:pt x="34" y="0"/>
                      <a:pt x="22" y="0"/>
                    </a:cubicBezTo>
                    <a:close/>
                    <a:moveTo>
                      <a:pt x="22" y="37"/>
                    </a:moveTo>
                    <a:cubicBezTo>
                      <a:pt x="14" y="37"/>
                      <a:pt x="7" y="30"/>
                      <a:pt x="7" y="22"/>
                    </a:cubicBezTo>
                    <a:cubicBezTo>
                      <a:pt x="7" y="14"/>
                      <a:pt x="14" y="7"/>
                      <a:pt x="22" y="7"/>
                    </a:cubicBezTo>
                    <a:cubicBezTo>
                      <a:pt x="30" y="7"/>
                      <a:pt x="36" y="14"/>
                      <a:pt x="36" y="22"/>
                    </a:cubicBezTo>
                    <a:cubicBezTo>
                      <a:pt x="36" y="30"/>
                      <a:pt x="30" y="37"/>
                      <a:pt x="2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497013" y="1843088"/>
                <a:ext cx="239713" cy="292100"/>
              </a:xfrm>
              <a:custGeom>
                <a:avLst/>
                <a:gdLst/>
                <a:ahLst/>
                <a:cxnLst>
                  <a:cxn ang="0">
                    <a:pos x="7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89" y="22"/>
                  </a:cxn>
                  <a:cxn ang="0">
                    <a:pos x="123" y="57"/>
                  </a:cxn>
                  <a:cxn ang="0">
                    <a:pos x="151" y="57"/>
                  </a:cxn>
                  <a:cxn ang="0">
                    <a:pos x="151" y="52"/>
                  </a:cxn>
                  <a:cxn ang="0">
                    <a:pos x="99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01" y="184"/>
                  </a:cxn>
                  <a:cxn ang="0">
                    <a:pos x="78" y="162"/>
                  </a:cxn>
                  <a:cxn ang="0">
                    <a:pos x="78" y="160"/>
                  </a:cxn>
                </a:cxnLst>
                <a:rect l="0" t="0" r="r" b="b"/>
                <a:pathLst>
                  <a:path w="151" h="184">
                    <a:moveTo>
                      <a:pt x="7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89" y="22"/>
                    </a:lnTo>
                    <a:lnTo>
                      <a:pt x="123" y="57"/>
                    </a:lnTo>
                    <a:lnTo>
                      <a:pt x="151" y="57"/>
                    </a:lnTo>
                    <a:lnTo>
                      <a:pt x="151" y="52"/>
                    </a:lnTo>
                    <a:lnTo>
                      <a:pt x="99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101" y="184"/>
                    </a:lnTo>
                    <a:lnTo>
                      <a:pt x="78" y="162"/>
                    </a:lnTo>
                    <a:lnTo>
                      <a:pt x="7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9" name="Rectangle 25"/>
              <p:cNvSpPr>
                <a:spLocks noChangeArrowheads="1"/>
              </p:cNvSpPr>
              <p:nvPr/>
            </p:nvSpPr>
            <p:spPr bwMode="auto">
              <a:xfrm>
                <a:off x="1552576" y="1933575"/>
                <a:ext cx="9366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0" name="Rectangle 26"/>
              <p:cNvSpPr>
                <a:spLocks noChangeArrowheads="1"/>
              </p:cNvSpPr>
              <p:nvPr/>
            </p:nvSpPr>
            <p:spPr bwMode="auto">
              <a:xfrm>
                <a:off x="1552576" y="1968500"/>
                <a:ext cx="93663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" name="Rectangle 27"/>
              <p:cNvSpPr>
                <a:spLocks noChangeArrowheads="1"/>
              </p:cNvSpPr>
              <p:nvPr/>
            </p:nvSpPr>
            <p:spPr bwMode="auto">
              <a:xfrm>
                <a:off x="1552576" y="2006600"/>
                <a:ext cx="9366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3841751" y="1843088"/>
              <a:ext cx="255588" cy="292100"/>
              <a:chOff x="3841751" y="1843088"/>
              <a:chExt cx="255588" cy="292100"/>
            </a:xfrm>
            <a:grpFill/>
          </p:grpSpPr>
          <p:sp>
            <p:nvSpPr>
              <p:cNvPr id="33" name="Freeform 28"/>
              <p:cNvSpPr>
                <a:spLocks noEditPoints="1"/>
              </p:cNvSpPr>
              <p:nvPr/>
            </p:nvSpPr>
            <p:spPr bwMode="auto">
              <a:xfrm>
                <a:off x="3841751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3" y="160"/>
                  </a:cxn>
                  <a:cxn ang="0">
                    <a:pos x="23" y="22"/>
                  </a:cxn>
                  <a:cxn ang="0">
                    <a:pos x="99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3" y="160"/>
                    </a:lnTo>
                    <a:lnTo>
                      <a:pt x="23" y="22"/>
                    </a:lnTo>
                    <a:lnTo>
                      <a:pt x="99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4" name="Freeform 29"/>
              <p:cNvSpPr>
                <a:spLocks/>
              </p:cNvSpPr>
              <p:nvPr/>
            </p:nvSpPr>
            <p:spPr bwMode="auto">
              <a:xfrm>
                <a:off x="3895726" y="1973263"/>
                <a:ext cx="146050" cy="98425"/>
              </a:xfrm>
              <a:custGeom>
                <a:avLst/>
                <a:gdLst/>
                <a:ahLst/>
                <a:cxnLst>
                  <a:cxn ang="0">
                    <a:pos x="35" y="11"/>
                  </a:cxn>
                  <a:cxn ang="0">
                    <a:pos x="0" y="46"/>
                  </a:cxn>
                  <a:cxn ang="0">
                    <a:pos x="0" y="62"/>
                  </a:cxn>
                  <a:cxn ang="0">
                    <a:pos x="35" y="27"/>
                  </a:cxn>
                  <a:cxn ang="0">
                    <a:pos x="58" y="51"/>
                  </a:cxn>
                  <a:cxn ang="0">
                    <a:pos x="92" y="16"/>
                  </a:cxn>
                  <a:cxn ang="0">
                    <a:pos x="92" y="0"/>
                  </a:cxn>
                  <a:cxn ang="0">
                    <a:pos x="58" y="35"/>
                  </a:cxn>
                  <a:cxn ang="0">
                    <a:pos x="35" y="11"/>
                  </a:cxn>
                </a:cxnLst>
                <a:rect l="0" t="0" r="r" b="b"/>
                <a:pathLst>
                  <a:path w="92" h="62">
                    <a:moveTo>
                      <a:pt x="35" y="11"/>
                    </a:moveTo>
                    <a:lnTo>
                      <a:pt x="0" y="46"/>
                    </a:lnTo>
                    <a:lnTo>
                      <a:pt x="0" y="62"/>
                    </a:lnTo>
                    <a:lnTo>
                      <a:pt x="35" y="27"/>
                    </a:lnTo>
                    <a:lnTo>
                      <a:pt x="58" y="51"/>
                    </a:lnTo>
                    <a:lnTo>
                      <a:pt x="92" y="16"/>
                    </a:lnTo>
                    <a:lnTo>
                      <a:pt x="92" y="0"/>
                    </a:lnTo>
                    <a:lnTo>
                      <a:pt x="58" y="35"/>
                    </a:lnTo>
                    <a:lnTo>
                      <a:pt x="3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4427538" y="1843088"/>
              <a:ext cx="257175" cy="292100"/>
              <a:chOff x="4427538" y="1843088"/>
              <a:chExt cx="257175" cy="292100"/>
            </a:xfrm>
            <a:grpFill/>
          </p:grpSpPr>
          <p:sp>
            <p:nvSpPr>
              <p:cNvPr id="36" name="Freeform 30"/>
              <p:cNvSpPr>
                <a:spLocks noEditPoints="1"/>
              </p:cNvSpPr>
              <p:nvPr/>
            </p:nvSpPr>
            <p:spPr bwMode="auto">
              <a:xfrm>
                <a:off x="4427538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7" name="Freeform 31"/>
              <p:cNvSpPr>
                <a:spLocks noEditPoints="1"/>
              </p:cNvSpPr>
              <p:nvPr/>
            </p:nvSpPr>
            <p:spPr bwMode="auto">
              <a:xfrm>
                <a:off x="4483101" y="1951038"/>
                <a:ext cx="146050" cy="128588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92" y="81"/>
                  </a:cxn>
                  <a:cxn ang="0">
                    <a:pos x="92" y="0"/>
                  </a:cxn>
                  <a:cxn ang="0">
                    <a:pos x="0" y="0"/>
                  </a:cxn>
                  <a:cxn ang="0">
                    <a:pos x="0" y="81"/>
                  </a:cxn>
                  <a:cxn ang="0">
                    <a:pos x="46" y="11"/>
                  </a:cxn>
                  <a:cxn ang="0">
                    <a:pos x="81" y="11"/>
                  </a:cxn>
                  <a:cxn ang="0">
                    <a:pos x="81" y="35"/>
                  </a:cxn>
                  <a:cxn ang="0">
                    <a:pos x="46" y="35"/>
                  </a:cxn>
                  <a:cxn ang="0">
                    <a:pos x="46" y="11"/>
                  </a:cxn>
                  <a:cxn ang="0">
                    <a:pos x="46" y="46"/>
                  </a:cxn>
                  <a:cxn ang="0">
                    <a:pos x="81" y="46"/>
                  </a:cxn>
                  <a:cxn ang="0">
                    <a:pos x="81" y="70"/>
                  </a:cxn>
                  <a:cxn ang="0">
                    <a:pos x="46" y="70"/>
                  </a:cxn>
                  <a:cxn ang="0">
                    <a:pos x="46" y="46"/>
                  </a:cxn>
                  <a:cxn ang="0">
                    <a:pos x="11" y="11"/>
                  </a:cxn>
                  <a:cxn ang="0">
                    <a:pos x="33" y="11"/>
                  </a:cxn>
                  <a:cxn ang="0">
                    <a:pos x="33" y="35"/>
                  </a:cxn>
                  <a:cxn ang="0">
                    <a:pos x="11" y="35"/>
                  </a:cxn>
                  <a:cxn ang="0">
                    <a:pos x="11" y="11"/>
                  </a:cxn>
                  <a:cxn ang="0">
                    <a:pos x="11" y="46"/>
                  </a:cxn>
                  <a:cxn ang="0">
                    <a:pos x="33" y="46"/>
                  </a:cxn>
                  <a:cxn ang="0">
                    <a:pos x="33" y="70"/>
                  </a:cxn>
                  <a:cxn ang="0">
                    <a:pos x="11" y="70"/>
                  </a:cxn>
                  <a:cxn ang="0">
                    <a:pos x="11" y="46"/>
                  </a:cxn>
                </a:cxnLst>
                <a:rect l="0" t="0" r="r" b="b"/>
                <a:pathLst>
                  <a:path w="92" h="81">
                    <a:moveTo>
                      <a:pt x="0" y="81"/>
                    </a:moveTo>
                    <a:lnTo>
                      <a:pt x="92" y="81"/>
                    </a:lnTo>
                    <a:lnTo>
                      <a:pt x="92" y="0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  <a:moveTo>
                      <a:pt x="46" y="11"/>
                    </a:moveTo>
                    <a:lnTo>
                      <a:pt x="81" y="11"/>
                    </a:lnTo>
                    <a:lnTo>
                      <a:pt x="81" y="35"/>
                    </a:lnTo>
                    <a:lnTo>
                      <a:pt x="46" y="35"/>
                    </a:lnTo>
                    <a:lnTo>
                      <a:pt x="46" y="11"/>
                    </a:lnTo>
                    <a:close/>
                    <a:moveTo>
                      <a:pt x="46" y="46"/>
                    </a:moveTo>
                    <a:lnTo>
                      <a:pt x="81" y="46"/>
                    </a:lnTo>
                    <a:lnTo>
                      <a:pt x="81" y="70"/>
                    </a:lnTo>
                    <a:lnTo>
                      <a:pt x="46" y="70"/>
                    </a:lnTo>
                    <a:lnTo>
                      <a:pt x="46" y="46"/>
                    </a:lnTo>
                    <a:close/>
                    <a:moveTo>
                      <a:pt x="11" y="11"/>
                    </a:moveTo>
                    <a:lnTo>
                      <a:pt x="33" y="11"/>
                    </a:lnTo>
                    <a:lnTo>
                      <a:pt x="33" y="35"/>
                    </a:lnTo>
                    <a:lnTo>
                      <a:pt x="11" y="35"/>
                    </a:lnTo>
                    <a:lnTo>
                      <a:pt x="11" y="11"/>
                    </a:lnTo>
                    <a:close/>
                    <a:moveTo>
                      <a:pt x="11" y="46"/>
                    </a:moveTo>
                    <a:lnTo>
                      <a:pt x="33" y="46"/>
                    </a:lnTo>
                    <a:lnTo>
                      <a:pt x="33" y="70"/>
                    </a:lnTo>
                    <a:lnTo>
                      <a:pt x="11" y="70"/>
                    </a:lnTo>
                    <a:lnTo>
                      <a:pt x="11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5011738" y="1843088"/>
              <a:ext cx="257175" cy="292100"/>
              <a:chOff x="5011738" y="1843088"/>
              <a:chExt cx="257175" cy="292100"/>
            </a:xfrm>
            <a:grpFill/>
          </p:grpSpPr>
          <p:sp>
            <p:nvSpPr>
              <p:cNvPr id="39" name="Freeform 32"/>
              <p:cNvSpPr>
                <a:spLocks noEditPoints="1"/>
              </p:cNvSpPr>
              <p:nvPr/>
            </p:nvSpPr>
            <p:spPr bwMode="auto">
              <a:xfrm>
                <a:off x="5011738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0" name="Oval 33"/>
              <p:cNvSpPr>
                <a:spLocks noChangeArrowheads="1"/>
              </p:cNvSpPr>
              <p:nvPr/>
            </p:nvSpPr>
            <p:spPr bwMode="auto">
              <a:xfrm>
                <a:off x="5067301" y="1930400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/>
            </p:nvSpPr>
            <p:spPr bwMode="auto">
              <a:xfrm>
                <a:off x="5067301" y="1951038"/>
                <a:ext cx="146050" cy="125413"/>
              </a:xfrm>
              <a:custGeom>
                <a:avLst/>
                <a:gdLst/>
                <a:ahLst/>
                <a:cxnLst>
                  <a:cxn ang="0">
                    <a:pos x="24" y="46"/>
                  </a:cxn>
                  <a:cxn ang="0">
                    <a:pos x="0" y="79"/>
                  </a:cxn>
                  <a:cxn ang="0">
                    <a:pos x="92" y="79"/>
                  </a:cxn>
                  <a:cxn ang="0">
                    <a:pos x="70" y="0"/>
                  </a:cxn>
                  <a:cxn ang="0">
                    <a:pos x="46" y="68"/>
                  </a:cxn>
                  <a:cxn ang="0">
                    <a:pos x="24" y="46"/>
                  </a:cxn>
                </a:cxnLst>
                <a:rect l="0" t="0" r="r" b="b"/>
                <a:pathLst>
                  <a:path w="92" h="79">
                    <a:moveTo>
                      <a:pt x="24" y="46"/>
                    </a:moveTo>
                    <a:lnTo>
                      <a:pt x="0" y="79"/>
                    </a:lnTo>
                    <a:lnTo>
                      <a:pt x="92" y="79"/>
                    </a:lnTo>
                    <a:lnTo>
                      <a:pt x="70" y="0"/>
                    </a:lnTo>
                    <a:lnTo>
                      <a:pt x="46" y="68"/>
                    </a:lnTo>
                    <a:lnTo>
                      <a:pt x="24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5599113" y="1843088"/>
              <a:ext cx="255588" cy="292100"/>
              <a:chOff x="5599113" y="1843088"/>
              <a:chExt cx="255588" cy="292100"/>
            </a:xfrm>
            <a:grpFill/>
          </p:grpSpPr>
          <p:sp>
            <p:nvSpPr>
              <p:cNvPr id="43" name="Freeform 35"/>
              <p:cNvSpPr>
                <a:spLocks noEditPoints="1"/>
              </p:cNvSpPr>
              <p:nvPr/>
            </p:nvSpPr>
            <p:spPr bwMode="auto">
              <a:xfrm>
                <a:off x="5599113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9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9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4" name="Freeform 36"/>
              <p:cNvSpPr>
                <a:spLocks/>
              </p:cNvSpPr>
              <p:nvPr/>
            </p:nvSpPr>
            <p:spPr bwMode="auto">
              <a:xfrm>
                <a:off x="5689601" y="1951038"/>
                <a:ext cx="96838" cy="107950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61" y="33"/>
                  </a:cxn>
                  <a:cxn ang="0">
                    <a:pos x="0" y="0"/>
                  </a:cxn>
                  <a:cxn ang="0">
                    <a:pos x="0" y="68"/>
                  </a:cxn>
                </a:cxnLst>
                <a:rect l="0" t="0" r="r" b="b"/>
                <a:pathLst>
                  <a:path w="61" h="68">
                    <a:moveTo>
                      <a:pt x="0" y="68"/>
                    </a:moveTo>
                    <a:lnTo>
                      <a:pt x="61" y="33"/>
                    </a:lnTo>
                    <a:lnTo>
                      <a:pt x="0" y="0"/>
                    </a:lnTo>
                    <a:lnTo>
                      <a:pt x="0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6184901" y="1843088"/>
              <a:ext cx="254000" cy="292100"/>
              <a:chOff x="6184901" y="1843088"/>
              <a:chExt cx="254000" cy="292100"/>
            </a:xfrm>
            <a:grpFill/>
          </p:grpSpPr>
          <p:sp>
            <p:nvSpPr>
              <p:cNvPr id="46" name="Freeform 37"/>
              <p:cNvSpPr>
                <a:spLocks noEditPoints="1"/>
              </p:cNvSpPr>
              <p:nvPr/>
            </p:nvSpPr>
            <p:spPr bwMode="auto">
              <a:xfrm>
                <a:off x="6184901" y="1843088"/>
                <a:ext cx="254000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0" y="184"/>
                  </a:cxn>
                  <a:cxn ang="0">
                    <a:pos x="160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0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0" y="184"/>
                    </a:lnTo>
                    <a:lnTo>
                      <a:pt x="160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6238876" y="1954213"/>
                <a:ext cx="53975" cy="107950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34" y="68"/>
                  </a:cxn>
                  <a:cxn ang="0">
                    <a:pos x="34" y="52"/>
                  </a:cxn>
                  <a:cxn ang="0">
                    <a:pos x="16" y="35"/>
                  </a:cxn>
                  <a:cxn ang="0">
                    <a:pos x="34" y="15"/>
                  </a:cxn>
                  <a:cxn ang="0">
                    <a:pos x="34" y="0"/>
                  </a:cxn>
                  <a:cxn ang="0">
                    <a:pos x="8" y="25"/>
                  </a:cxn>
                  <a:cxn ang="0">
                    <a:pos x="0" y="35"/>
                  </a:cxn>
                </a:cxnLst>
                <a:rect l="0" t="0" r="r" b="b"/>
                <a:pathLst>
                  <a:path w="34" h="68">
                    <a:moveTo>
                      <a:pt x="0" y="35"/>
                    </a:moveTo>
                    <a:lnTo>
                      <a:pt x="34" y="68"/>
                    </a:lnTo>
                    <a:lnTo>
                      <a:pt x="34" y="52"/>
                    </a:lnTo>
                    <a:lnTo>
                      <a:pt x="16" y="35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8" y="25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6330951" y="1951038"/>
                <a:ext cx="55563" cy="107950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7" y="33"/>
                  </a:cxn>
                  <a:cxn ang="0">
                    <a:pos x="0" y="52"/>
                  </a:cxn>
                  <a:cxn ang="0">
                    <a:pos x="0" y="68"/>
                  </a:cxn>
                  <a:cxn ang="0">
                    <a:pos x="27" y="41"/>
                  </a:cxn>
                  <a:cxn ang="0">
                    <a:pos x="35" y="33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68">
                    <a:moveTo>
                      <a:pt x="0" y="16"/>
                    </a:moveTo>
                    <a:lnTo>
                      <a:pt x="17" y="33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7" y="41"/>
                    </a:lnTo>
                    <a:lnTo>
                      <a:pt x="35" y="3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6769101" y="1843088"/>
              <a:ext cx="257175" cy="292100"/>
              <a:chOff x="6769101" y="1843088"/>
              <a:chExt cx="257175" cy="292100"/>
            </a:xfrm>
            <a:grpFill/>
          </p:grpSpPr>
          <p:sp>
            <p:nvSpPr>
              <p:cNvPr id="50" name="Freeform 40"/>
              <p:cNvSpPr>
                <a:spLocks noEditPoints="1"/>
              </p:cNvSpPr>
              <p:nvPr/>
            </p:nvSpPr>
            <p:spPr bwMode="auto">
              <a:xfrm>
                <a:off x="6769101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51" name="Rectangle 41"/>
              <p:cNvSpPr>
                <a:spLocks noChangeArrowheads="1"/>
              </p:cNvSpPr>
              <p:nvPr/>
            </p:nvSpPr>
            <p:spPr bwMode="auto">
              <a:xfrm>
                <a:off x="6824663" y="2044700"/>
                <a:ext cx="349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52" name="Rectangle 42"/>
              <p:cNvSpPr>
                <a:spLocks noChangeArrowheads="1"/>
              </p:cNvSpPr>
              <p:nvPr/>
            </p:nvSpPr>
            <p:spPr bwMode="auto">
              <a:xfrm>
                <a:off x="6880226" y="1951038"/>
                <a:ext cx="34925" cy="1285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53" name="Rectangle 43"/>
              <p:cNvSpPr>
                <a:spLocks noChangeArrowheads="1"/>
              </p:cNvSpPr>
              <p:nvPr/>
            </p:nvSpPr>
            <p:spPr bwMode="auto">
              <a:xfrm>
                <a:off x="6932613" y="2006600"/>
                <a:ext cx="38100" cy="730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708275" y="1843088"/>
              <a:ext cx="254000" cy="292100"/>
            </a:xfrm>
            <a:custGeom>
              <a:avLst/>
              <a:gdLst>
                <a:gd name="T0" fmla="*/ 171450 w 160"/>
                <a:gd name="T1" fmla="*/ 0 h 184"/>
                <a:gd name="T2" fmla="*/ 0 w 160"/>
                <a:gd name="T3" fmla="*/ 0 h 184"/>
                <a:gd name="T4" fmla="*/ 0 w 160"/>
                <a:gd name="T5" fmla="*/ 292100 h 184"/>
                <a:gd name="T6" fmla="*/ 254000 w 160"/>
                <a:gd name="T7" fmla="*/ 292100 h 184"/>
                <a:gd name="T8" fmla="*/ 254000 w 160"/>
                <a:gd name="T9" fmla="*/ 82550 h 184"/>
                <a:gd name="T10" fmla="*/ 171450 w 160"/>
                <a:gd name="T11" fmla="*/ 0 h 184"/>
                <a:gd name="T12" fmla="*/ 219075 w 160"/>
                <a:gd name="T13" fmla="*/ 254000 h 184"/>
                <a:gd name="T14" fmla="*/ 34925 w 160"/>
                <a:gd name="T15" fmla="*/ 254000 h 184"/>
                <a:gd name="T16" fmla="*/ 34925 w 160"/>
                <a:gd name="T17" fmla="*/ 34925 h 184"/>
                <a:gd name="T18" fmla="*/ 73025 w 160"/>
                <a:gd name="T19" fmla="*/ 34925 h 184"/>
                <a:gd name="T20" fmla="*/ 73025 w 160"/>
                <a:gd name="T21" fmla="*/ 201613 h 184"/>
                <a:gd name="T22" fmla="*/ 107950 w 160"/>
                <a:gd name="T23" fmla="*/ 146050 h 184"/>
                <a:gd name="T24" fmla="*/ 146050 w 160"/>
                <a:gd name="T25" fmla="*/ 201613 h 184"/>
                <a:gd name="T26" fmla="*/ 146050 w 160"/>
                <a:gd name="T27" fmla="*/ 34925 h 184"/>
                <a:gd name="T28" fmla="*/ 155575 w 160"/>
                <a:gd name="T29" fmla="*/ 34925 h 184"/>
                <a:gd name="T30" fmla="*/ 219075 w 160"/>
                <a:gd name="T31" fmla="*/ 98425 h 184"/>
                <a:gd name="T32" fmla="*/ 219075 w 160"/>
                <a:gd name="T33" fmla="*/ 254000 h 1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46" y="22"/>
                  </a:lnTo>
                  <a:lnTo>
                    <a:pt x="46" y="127"/>
                  </a:lnTo>
                  <a:lnTo>
                    <a:pt x="68" y="92"/>
                  </a:lnTo>
                  <a:lnTo>
                    <a:pt x="92" y="127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2084388" y="1843088"/>
              <a:ext cx="255588" cy="292100"/>
              <a:chOff x="2084388" y="1843088"/>
              <a:chExt cx="255588" cy="292100"/>
            </a:xfrm>
            <a:grpFill/>
          </p:grpSpPr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2084388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69" y="92"/>
                  </a:cxn>
                  <a:cxn ang="0">
                    <a:pos x="81" y="92"/>
                  </a:cxn>
                  <a:cxn ang="0">
                    <a:pos x="81" y="79"/>
                  </a:cxn>
                  <a:cxn ang="0">
                    <a:pos x="69" y="79"/>
                  </a:cxn>
                  <a:cxn ang="0">
                    <a:pos x="69" y="68"/>
                  </a:cxn>
                  <a:cxn ang="0">
                    <a:pos x="81" y="68"/>
                  </a:cxn>
                  <a:cxn ang="0">
                    <a:pos x="81" y="57"/>
                  </a:cxn>
                  <a:cxn ang="0">
                    <a:pos x="69" y="57"/>
                  </a:cxn>
                  <a:cxn ang="0">
                    <a:pos x="69" y="46"/>
                  </a:cxn>
                  <a:cxn ang="0">
                    <a:pos x="81" y="46"/>
                  </a:cxn>
                  <a:cxn ang="0">
                    <a:pos x="81" y="33"/>
                  </a:cxn>
                  <a:cxn ang="0">
                    <a:pos x="69" y="33"/>
                  </a:cxn>
                  <a:cxn ang="0">
                    <a:pos x="69" y="22"/>
                  </a:cxn>
                  <a:cxn ang="0">
                    <a:pos x="81" y="22"/>
                  </a:cxn>
                  <a:cxn ang="0">
                    <a:pos x="81" y="33"/>
                  </a:cxn>
                  <a:cxn ang="0">
                    <a:pos x="93" y="33"/>
                  </a:cxn>
                  <a:cxn ang="0">
                    <a:pos x="93" y="46"/>
                  </a:cxn>
                  <a:cxn ang="0">
                    <a:pos x="81" y="46"/>
                  </a:cxn>
                  <a:cxn ang="0">
                    <a:pos x="81" y="57"/>
                  </a:cxn>
                  <a:cxn ang="0">
                    <a:pos x="93" y="57"/>
                  </a:cxn>
                  <a:cxn ang="0">
                    <a:pos x="93" y="68"/>
                  </a:cxn>
                  <a:cxn ang="0">
                    <a:pos x="81" y="68"/>
                  </a:cxn>
                  <a:cxn ang="0">
                    <a:pos x="81" y="79"/>
                  </a:cxn>
                  <a:cxn ang="0">
                    <a:pos x="93" y="79"/>
                  </a:cxn>
                  <a:cxn ang="0">
                    <a:pos x="93" y="92"/>
                  </a:cxn>
                  <a:cxn ang="0">
                    <a:pos x="81" y="92"/>
                  </a:cxn>
                  <a:cxn ang="0">
                    <a:pos x="81" y="103"/>
                  </a:cxn>
                  <a:cxn ang="0">
                    <a:pos x="93" y="103"/>
                  </a:cxn>
                  <a:cxn ang="0">
                    <a:pos x="93" y="114"/>
                  </a:cxn>
                  <a:cxn ang="0">
                    <a:pos x="81" y="114"/>
                  </a:cxn>
                  <a:cxn ang="0">
                    <a:pos x="81" y="103"/>
                  </a:cxn>
                  <a:cxn ang="0">
                    <a:pos x="69" y="103"/>
                  </a:cxn>
                  <a:cxn ang="0">
                    <a:pos x="69" y="92"/>
                  </a:cxn>
                  <a:cxn ang="0">
                    <a:pos x="47" y="160"/>
                  </a:cxn>
                  <a:cxn ang="0">
                    <a:pos x="23" y="160"/>
                  </a:cxn>
                  <a:cxn ang="0">
                    <a:pos x="23" y="22"/>
                  </a:cxn>
                  <a:cxn ang="0">
                    <a:pos x="58" y="22"/>
                  </a:cxn>
                  <a:cxn ang="0">
                    <a:pos x="58" y="114"/>
                  </a:cxn>
                  <a:cxn ang="0">
                    <a:pos x="47" y="114"/>
                  </a:cxn>
                  <a:cxn ang="0">
                    <a:pos x="47" y="160"/>
                  </a:cxn>
                  <a:cxn ang="0">
                    <a:pos x="104" y="173"/>
                  </a:cxn>
                  <a:cxn ang="0">
                    <a:pos x="58" y="173"/>
                  </a:cxn>
                  <a:cxn ang="0">
                    <a:pos x="58" y="127"/>
                  </a:cxn>
                  <a:cxn ang="0">
                    <a:pos x="104" y="127"/>
                  </a:cxn>
                  <a:cxn ang="0">
                    <a:pos x="104" y="173"/>
                  </a:cxn>
                  <a:cxn ang="0">
                    <a:pos x="139" y="160"/>
                  </a:cxn>
                  <a:cxn ang="0">
                    <a:pos x="115" y="160"/>
                  </a:cxn>
                  <a:cxn ang="0">
                    <a:pos x="115" y="114"/>
                  </a:cxn>
                  <a:cxn ang="0">
                    <a:pos x="104" y="114"/>
                  </a:cxn>
                  <a:cxn ang="0">
                    <a:pos x="104" y="27"/>
                  </a:cxn>
                  <a:cxn ang="0">
                    <a:pos x="139" y="62"/>
                  </a:cxn>
                  <a:cxn ang="0">
                    <a:pos x="139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69" y="92"/>
                    </a:moveTo>
                    <a:lnTo>
                      <a:pt x="81" y="92"/>
                    </a:lnTo>
                    <a:lnTo>
                      <a:pt x="81" y="79"/>
                    </a:lnTo>
                    <a:lnTo>
                      <a:pt x="69" y="79"/>
                    </a:lnTo>
                    <a:lnTo>
                      <a:pt x="69" y="68"/>
                    </a:lnTo>
                    <a:lnTo>
                      <a:pt x="81" y="68"/>
                    </a:lnTo>
                    <a:lnTo>
                      <a:pt x="81" y="57"/>
                    </a:lnTo>
                    <a:lnTo>
                      <a:pt x="69" y="57"/>
                    </a:lnTo>
                    <a:lnTo>
                      <a:pt x="69" y="46"/>
                    </a:lnTo>
                    <a:lnTo>
                      <a:pt x="81" y="46"/>
                    </a:lnTo>
                    <a:lnTo>
                      <a:pt x="81" y="33"/>
                    </a:lnTo>
                    <a:lnTo>
                      <a:pt x="69" y="33"/>
                    </a:lnTo>
                    <a:lnTo>
                      <a:pt x="69" y="22"/>
                    </a:lnTo>
                    <a:lnTo>
                      <a:pt x="81" y="22"/>
                    </a:lnTo>
                    <a:lnTo>
                      <a:pt x="81" y="33"/>
                    </a:lnTo>
                    <a:lnTo>
                      <a:pt x="93" y="33"/>
                    </a:lnTo>
                    <a:lnTo>
                      <a:pt x="93" y="46"/>
                    </a:lnTo>
                    <a:lnTo>
                      <a:pt x="81" y="46"/>
                    </a:lnTo>
                    <a:lnTo>
                      <a:pt x="81" y="57"/>
                    </a:lnTo>
                    <a:lnTo>
                      <a:pt x="93" y="57"/>
                    </a:lnTo>
                    <a:lnTo>
                      <a:pt x="93" y="68"/>
                    </a:lnTo>
                    <a:lnTo>
                      <a:pt x="81" y="68"/>
                    </a:lnTo>
                    <a:lnTo>
                      <a:pt x="81" y="79"/>
                    </a:lnTo>
                    <a:lnTo>
                      <a:pt x="93" y="79"/>
                    </a:lnTo>
                    <a:lnTo>
                      <a:pt x="93" y="92"/>
                    </a:lnTo>
                    <a:lnTo>
                      <a:pt x="81" y="92"/>
                    </a:lnTo>
                    <a:lnTo>
                      <a:pt x="81" y="103"/>
                    </a:lnTo>
                    <a:lnTo>
                      <a:pt x="93" y="103"/>
                    </a:lnTo>
                    <a:lnTo>
                      <a:pt x="93" y="114"/>
                    </a:lnTo>
                    <a:lnTo>
                      <a:pt x="81" y="114"/>
                    </a:lnTo>
                    <a:lnTo>
                      <a:pt x="81" y="103"/>
                    </a:lnTo>
                    <a:lnTo>
                      <a:pt x="69" y="103"/>
                    </a:lnTo>
                    <a:lnTo>
                      <a:pt x="69" y="92"/>
                    </a:lnTo>
                    <a:close/>
                    <a:moveTo>
                      <a:pt x="47" y="160"/>
                    </a:moveTo>
                    <a:lnTo>
                      <a:pt x="23" y="160"/>
                    </a:lnTo>
                    <a:lnTo>
                      <a:pt x="23" y="22"/>
                    </a:lnTo>
                    <a:lnTo>
                      <a:pt x="58" y="22"/>
                    </a:lnTo>
                    <a:lnTo>
                      <a:pt x="58" y="114"/>
                    </a:lnTo>
                    <a:lnTo>
                      <a:pt x="47" y="114"/>
                    </a:lnTo>
                    <a:lnTo>
                      <a:pt x="47" y="160"/>
                    </a:lnTo>
                    <a:close/>
                    <a:moveTo>
                      <a:pt x="104" y="173"/>
                    </a:moveTo>
                    <a:lnTo>
                      <a:pt x="58" y="173"/>
                    </a:lnTo>
                    <a:lnTo>
                      <a:pt x="58" y="127"/>
                    </a:lnTo>
                    <a:lnTo>
                      <a:pt x="104" y="127"/>
                    </a:lnTo>
                    <a:lnTo>
                      <a:pt x="104" y="173"/>
                    </a:lnTo>
                    <a:close/>
                    <a:moveTo>
                      <a:pt x="139" y="160"/>
                    </a:moveTo>
                    <a:lnTo>
                      <a:pt x="115" y="160"/>
                    </a:lnTo>
                    <a:lnTo>
                      <a:pt x="115" y="114"/>
                    </a:lnTo>
                    <a:lnTo>
                      <a:pt x="104" y="114"/>
                    </a:lnTo>
                    <a:lnTo>
                      <a:pt x="104" y="27"/>
                    </a:lnTo>
                    <a:lnTo>
                      <a:pt x="139" y="62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57" name="Rectangle 46"/>
              <p:cNvSpPr>
                <a:spLocks noChangeArrowheads="1"/>
              </p:cNvSpPr>
              <p:nvPr/>
            </p:nvSpPr>
            <p:spPr bwMode="auto">
              <a:xfrm>
                <a:off x="2193926" y="2062163"/>
                <a:ext cx="38100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2708276" y="2427288"/>
              <a:ext cx="254000" cy="293687"/>
              <a:chOff x="2708276" y="2427288"/>
              <a:chExt cx="254000" cy="293687"/>
            </a:xfrm>
            <a:grpFill/>
          </p:grpSpPr>
          <p:sp>
            <p:nvSpPr>
              <p:cNvPr id="59" name="Freeform 47"/>
              <p:cNvSpPr>
                <a:spLocks noEditPoints="1"/>
              </p:cNvSpPr>
              <p:nvPr/>
            </p:nvSpPr>
            <p:spPr bwMode="auto">
              <a:xfrm>
                <a:off x="2760663" y="2427288"/>
                <a:ext cx="146050" cy="73025"/>
              </a:xfrm>
              <a:custGeom>
                <a:avLst/>
                <a:gdLst/>
                <a:ahLst/>
                <a:cxnLst>
                  <a:cxn ang="0">
                    <a:pos x="58" y="14"/>
                  </a:cxn>
                  <a:cxn ang="0">
                    <a:pos x="44" y="14"/>
                  </a:cxn>
                  <a:cxn ang="0">
                    <a:pos x="29" y="0"/>
                  </a:cxn>
                  <a:cxn ang="0">
                    <a:pos x="15" y="14"/>
                  </a:cxn>
                  <a:cxn ang="0">
                    <a:pos x="0" y="14"/>
                  </a:cxn>
                  <a:cxn ang="0">
                    <a:pos x="0" y="29"/>
                  </a:cxn>
                  <a:cxn ang="0">
                    <a:pos x="58" y="29"/>
                  </a:cxn>
                  <a:cxn ang="0">
                    <a:pos x="58" y="14"/>
                  </a:cxn>
                  <a:cxn ang="0">
                    <a:pos x="29" y="22"/>
                  </a:cxn>
                  <a:cxn ang="0">
                    <a:pos x="22" y="14"/>
                  </a:cxn>
                  <a:cxn ang="0">
                    <a:pos x="29" y="7"/>
                  </a:cxn>
                  <a:cxn ang="0">
                    <a:pos x="37" y="14"/>
                  </a:cxn>
                  <a:cxn ang="0">
                    <a:pos x="29" y="22"/>
                  </a:cxn>
                </a:cxnLst>
                <a:rect l="0" t="0" r="r" b="b"/>
                <a:pathLst>
                  <a:path w="58" h="29">
                    <a:moveTo>
                      <a:pt x="58" y="14"/>
                    </a:move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6"/>
                      <a:pt x="37" y="0"/>
                      <a:pt x="29" y="0"/>
                    </a:cubicBezTo>
                    <a:cubicBezTo>
                      <a:pt x="21" y="0"/>
                      <a:pt x="15" y="6"/>
                      <a:pt x="1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8" y="29"/>
                      <a:pt x="58" y="29"/>
                      <a:pt x="58" y="29"/>
                    </a:cubicBezTo>
                    <a:lnTo>
                      <a:pt x="58" y="14"/>
                    </a:lnTo>
                    <a:close/>
                    <a:moveTo>
                      <a:pt x="29" y="22"/>
                    </a:moveTo>
                    <a:cubicBezTo>
                      <a:pt x="25" y="22"/>
                      <a:pt x="22" y="18"/>
                      <a:pt x="22" y="14"/>
                    </a:cubicBezTo>
                    <a:cubicBezTo>
                      <a:pt x="22" y="10"/>
                      <a:pt x="25" y="7"/>
                      <a:pt x="29" y="7"/>
                    </a:cubicBezTo>
                    <a:cubicBezTo>
                      <a:pt x="33" y="7"/>
                      <a:pt x="37" y="10"/>
                      <a:pt x="37" y="14"/>
                    </a:cubicBezTo>
                    <a:cubicBezTo>
                      <a:pt x="37" y="18"/>
                      <a:pt x="33" y="22"/>
                      <a:pt x="29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60" name="Freeform 48"/>
              <p:cNvSpPr>
                <a:spLocks noEditPoints="1"/>
              </p:cNvSpPr>
              <p:nvPr/>
            </p:nvSpPr>
            <p:spPr bwMode="auto">
              <a:xfrm>
                <a:off x="2708276" y="2463800"/>
                <a:ext cx="254000" cy="257175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38" y="35"/>
                  </a:cxn>
                  <a:cxn ang="0">
                    <a:pos x="22" y="35"/>
                  </a:cxn>
                  <a:cxn ang="0">
                    <a:pos x="2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0" y="162"/>
                  </a:cxn>
                  <a:cxn ang="0">
                    <a:pos x="160" y="0"/>
                  </a:cxn>
                  <a:cxn ang="0">
                    <a:pos x="138" y="0"/>
                  </a:cxn>
                  <a:cxn ang="0">
                    <a:pos x="74" y="138"/>
                  </a:cxn>
                  <a:cxn ang="0">
                    <a:pos x="66" y="128"/>
                  </a:cxn>
                  <a:cxn ang="0">
                    <a:pos x="33" y="97"/>
                  </a:cxn>
                  <a:cxn ang="0">
                    <a:pos x="51" y="81"/>
                  </a:cxn>
                  <a:cxn ang="0">
                    <a:pos x="74" y="105"/>
                  </a:cxn>
                  <a:cxn ang="0">
                    <a:pos x="120" y="58"/>
                  </a:cxn>
                  <a:cxn ang="0">
                    <a:pos x="138" y="74"/>
                  </a:cxn>
                  <a:cxn ang="0">
                    <a:pos x="74" y="138"/>
                  </a:cxn>
                </a:cxnLst>
                <a:rect l="0" t="0" r="r" b="b"/>
                <a:pathLst>
                  <a:path w="160" h="162">
                    <a:moveTo>
                      <a:pt x="138" y="0"/>
                    </a:moveTo>
                    <a:lnTo>
                      <a:pt x="138" y="35"/>
                    </a:lnTo>
                    <a:lnTo>
                      <a:pt x="22" y="3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160" y="162"/>
                    </a:lnTo>
                    <a:lnTo>
                      <a:pt x="160" y="0"/>
                    </a:lnTo>
                    <a:lnTo>
                      <a:pt x="138" y="0"/>
                    </a:lnTo>
                    <a:close/>
                    <a:moveTo>
                      <a:pt x="74" y="138"/>
                    </a:moveTo>
                    <a:lnTo>
                      <a:pt x="66" y="128"/>
                    </a:lnTo>
                    <a:lnTo>
                      <a:pt x="33" y="97"/>
                    </a:lnTo>
                    <a:lnTo>
                      <a:pt x="51" y="81"/>
                    </a:lnTo>
                    <a:lnTo>
                      <a:pt x="74" y="105"/>
                    </a:lnTo>
                    <a:lnTo>
                      <a:pt x="120" y="58"/>
                    </a:lnTo>
                    <a:lnTo>
                      <a:pt x="138" y="74"/>
                    </a:lnTo>
                    <a:lnTo>
                      <a:pt x="74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1495425" y="2425700"/>
              <a:ext cx="284163" cy="257175"/>
            </a:xfrm>
            <a:custGeom>
              <a:avLst/>
              <a:gdLst>
                <a:gd name="T0" fmla="*/ 269075 w 113"/>
                <a:gd name="T1" fmla="*/ 7564 h 102"/>
                <a:gd name="T2" fmla="*/ 231354 w 113"/>
                <a:gd name="T3" fmla="*/ 12607 h 102"/>
                <a:gd name="T4" fmla="*/ 95559 w 113"/>
                <a:gd name="T5" fmla="*/ 176493 h 102"/>
                <a:gd name="T6" fmla="*/ 50294 w 113"/>
                <a:gd name="T7" fmla="*/ 126066 h 102"/>
                <a:gd name="T8" fmla="*/ 12574 w 113"/>
                <a:gd name="T9" fmla="*/ 123545 h 102"/>
                <a:gd name="T10" fmla="*/ 10059 w 113"/>
                <a:gd name="T11" fmla="*/ 156322 h 102"/>
                <a:gd name="T12" fmla="*/ 98074 w 113"/>
                <a:gd name="T13" fmla="*/ 257175 h 102"/>
                <a:gd name="T14" fmla="*/ 274104 w 113"/>
                <a:gd name="T15" fmla="*/ 40341 h 102"/>
                <a:gd name="T16" fmla="*/ 269075 w 113"/>
                <a:gd name="T17" fmla="*/ 7564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02">
                  <a:moveTo>
                    <a:pt x="107" y="3"/>
                  </a:moveTo>
                  <a:cubicBezTo>
                    <a:pt x="102" y="0"/>
                    <a:pt x="95" y="1"/>
                    <a:pt x="92" y="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46"/>
                    <a:pt x="10" y="45"/>
                    <a:pt x="5" y="49"/>
                  </a:cubicBezTo>
                  <a:cubicBezTo>
                    <a:pt x="1" y="52"/>
                    <a:pt x="0" y="58"/>
                    <a:pt x="4" y="6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3" y="12"/>
                    <a:pt x="112" y="6"/>
                    <a:pt x="10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50"/>
            <p:cNvSpPr>
              <a:spLocks noEditPoints="1"/>
            </p:cNvSpPr>
            <p:nvPr/>
          </p:nvSpPr>
          <p:spPr bwMode="auto">
            <a:xfrm>
              <a:off x="2095500" y="2427288"/>
              <a:ext cx="282575" cy="276225"/>
            </a:xfrm>
            <a:custGeom>
              <a:avLst/>
              <a:gdLst>
                <a:gd name="T0" fmla="*/ 282575 w 112"/>
                <a:gd name="T1" fmla="*/ 20273 h 109"/>
                <a:gd name="T2" fmla="*/ 262391 w 112"/>
                <a:gd name="T3" fmla="*/ 0 h 109"/>
                <a:gd name="T4" fmla="*/ 216977 w 112"/>
                <a:gd name="T5" fmla="*/ 53218 h 109"/>
                <a:gd name="T6" fmla="*/ 128673 w 112"/>
                <a:gd name="T7" fmla="*/ 17739 h 109"/>
                <a:gd name="T8" fmla="*/ 0 w 112"/>
                <a:gd name="T9" fmla="*/ 146982 h 109"/>
                <a:gd name="T10" fmla="*/ 128673 w 112"/>
                <a:gd name="T11" fmla="*/ 276225 h 109"/>
                <a:gd name="T12" fmla="*/ 257345 w 112"/>
                <a:gd name="T13" fmla="*/ 146982 h 109"/>
                <a:gd name="T14" fmla="*/ 237161 w 112"/>
                <a:gd name="T15" fmla="*/ 78559 h 109"/>
                <a:gd name="T16" fmla="*/ 282575 w 112"/>
                <a:gd name="T17" fmla="*/ 20273 h 109"/>
                <a:gd name="T18" fmla="*/ 239684 w 112"/>
                <a:gd name="T19" fmla="*/ 146982 h 109"/>
                <a:gd name="T20" fmla="*/ 128673 w 112"/>
                <a:gd name="T21" fmla="*/ 255952 h 109"/>
                <a:gd name="T22" fmla="*/ 20184 w 112"/>
                <a:gd name="T23" fmla="*/ 146982 h 109"/>
                <a:gd name="T24" fmla="*/ 128673 w 112"/>
                <a:gd name="T25" fmla="*/ 35478 h 109"/>
                <a:gd name="T26" fmla="*/ 204362 w 112"/>
                <a:gd name="T27" fmla="*/ 65889 h 109"/>
                <a:gd name="T28" fmla="*/ 126150 w 112"/>
                <a:gd name="T29" fmla="*/ 157119 h 109"/>
                <a:gd name="T30" fmla="*/ 65598 w 112"/>
                <a:gd name="T31" fmla="*/ 98833 h 109"/>
                <a:gd name="T32" fmla="*/ 45414 w 112"/>
                <a:gd name="T33" fmla="*/ 136845 h 109"/>
                <a:gd name="T34" fmla="*/ 108489 w 112"/>
                <a:gd name="T35" fmla="*/ 207802 h 109"/>
                <a:gd name="T36" fmla="*/ 121104 w 112"/>
                <a:gd name="T37" fmla="*/ 225542 h 109"/>
                <a:gd name="T38" fmla="*/ 136242 w 112"/>
                <a:gd name="T39" fmla="*/ 207802 h 109"/>
                <a:gd name="T40" fmla="*/ 224546 w 112"/>
                <a:gd name="T41" fmla="*/ 93764 h 109"/>
                <a:gd name="T42" fmla="*/ 239684 w 112"/>
                <a:gd name="T43" fmla="*/ 146982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109">
                  <a:moveTo>
                    <a:pt x="112" y="8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77" y="12"/>
                    <a:pt x="65" y="7"/>
                    <a:pt x="51" y="7"/>
                  </a:cubicBezTo>
                  <a:cubicBezTo>
                    <a:pt x="23" y="7"/>
                    <a:pt x="0" y="30"/>
                    <a:pt x="0" y="58"/>
                  </a:cubicBezTo>
                  <a:cubicBezTo>
                    <a:pt x="0" y="86"/>
                    <a:pt x="23" y="109"/>
                    <a:pt x="51" y="109"/>
                  </a:cubicBezTo>
                  <a:cubicBezTo>
                    <a:pt x="79" y="109"/>
                    <a:pt x="102" y="86"/>
                    <a:pt x="102" y="58"/>
                  </a:cubicBezTo>
                  <a:cubicBezTo>
                    <a:pt x="102" y="48"/>
                    <a:pt x="99" y="38"/>
                    <a:pt x="94" y="31"/>
                  </a:cubicBezTo>
                  <a:lnTo>
                    <a:pt x="112" y="8"/>
                  </a:lnTo>
                  <a:close/>
                  <a:moveTo>
                    <a:pt x="95" y="58"/>
                  </a:moveTo>
                  <a:cubicBezTo>
                    <a:pt x="95" y="82"/>
                    <a:pt x="75" y="101"/>
                    <a:pt x="51" y="101"/>
                  </a:cubicBezTo>
                  <a:cubicBezTo>
                    <a:pt x="27" y="101"/>
                    <a:pt x="8" y="82"/>
                    <a:pt x="8" y="58"/>
                  </a:cubicBezTo>
                  <a:cubicBezTo>
                    <a:pt x="8" y="34"/>
                    <a:pt x="27" y="14"/>
                    <a:pt x="51" y="14"/>
                  </a:cubicBezTo>
                  <a:cubicBezTo>
                    <a:pt x="63" y="14"/>
                    <a:pt x="73" y="19"/>
                    <a:pt x="81" y="26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3" y="43"/>
                    <a:pt x="95" y="50"/>
                    <a:pt x="95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3878263" y="2463800"/>
              <a:ext cx="257175" cy="257175"/>
              <a:chOff x="3878263" y="2463800"/>
              <a:chExt cx="257175" cy="257175"/>
            </a:xfrm>
            <a:grpFill/>
          </p:grpSpPr>
          <p:sp>
            <p:nvSpPr>
              <p:cNvPr id="64" name="Freeform 51"/>
              <p:cNvSpPr>
                <a:spLocks noEditPoints="1"/>
              </p:cNvSpPr>
              <p:nvPr/>
            </p:nvSpPr>
            <p:spPr bwMode="auto">
              <a:xfrm>
                <a:off x="3878263" y="2463800"/>
                <a:ext cx="257175" cy="257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150" y="151"/>
                  </a:cxn>
                  <a:cxn ang="0">
                    <a:pos x="11" y="151"/>
                  </a:cxn>
                  <a:cxn ang="0">
                    <a:pos x="11" y="12"/>
                  </a:cxn>
                  <a:cxn ang="0">
                    <a:pos x="150" y="12"/>
                  </a:cxn>
                  <a:cxn ang="0">
                    <a:pos x="150" y="151"/>
                  </a:cxn>
                </a:cxnLst>
                <a:rect l="0" t="0" r="r" b="b"/>
                <a:pathLst>
                  <a:path w="162" h="162">
                    <a:moveTo>
                      <a:pt x="0" y="0"/>
                    </a:move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0" y="0"/>
                    </a:lnTo>
                    <a:close/>
                    <a:moveTo>
                      <a:pt x="150" y="151"/>
                    </a:moveTo>
                    <a:lnTo>
                      <a:pt x="11" y="151"/>
                    </a:lnTo>
                    <a:lnTo>
                      <a:pt x="11" y="12"/>
                    </a:lnTo>
                    <a:lnTo>
                      <a:pt x="150" y="12"/>
                    </a:lnTo>
                    <a:lnTo>
                      <a:pt x="150" y="1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65" name="Freeform 52"/>
              <p:cNvSpPr>
                <a:spLocks/>
              </p:cNvSpPr>
              <p:nvPr/>
            </p:nvSpPr>
            <p:spPr bwMode="auto">
              <a:xfrm>
                <a:off x="3932238" y="2519363"/>
                <a:ext cx="157163" cy="155575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50" y="65"/>
                  </a:cxn>
                  <a:cxn ang="0">
                    <a:pos x="81" y="98"/>
                  </a:cxn>
                  <a:cxn ang="0">
                    <a:pos x="99" y="82"/>
                  </a:cxn>
                  <a:cxn ang="0">
                    <a:pos x="66" y="49"/>
                  </a:cxn>
                  <a:cxn ang="0">
                    <a:pos x="99" y="17"/>
                  </a:cxn>
                  <a:cxn ang="0">
                    <a:pos x="81" y="0"/>
                  </a:cxn>
                  <a:cxn ang="0">
                    <a:pos x="50" y="33"/>
                  </a:cxn>
                  <a:cxn ang="0">
                    <a:pos x="16" y="0"/>
                  </a:cxn>
                  <a:cxn ang="0">
                    <a:pos x="0" y="17"/>
                  </a:cxn>
                  <a:cxn ang="0">
                    <a:pos x="32" y="49"/>
                  </a:cxn>
                  <a:cxn ang="0">
                    <a:pos x="0" y="82"/>
                  </a:cxn>
                  <a:cxn ang="0">
                    <a:pos x="16" y="98"/>
                  </a:cxn>
                </a:cxnLst>
                <a:rect l="0" t="0" r="r" b="b"/>
                <a:pathLst>
                  <a:path w="99" h="98">
                    <a:moveTo>
                      <a:pt x="16" y="98"/>
                    </a:moveTo>
                    <a:lnTo>
                      <a:pt x="50" y="65"/>
                    </a:lnTo>
                    <a:lnTo>
                      <a:pt x="81" y="98"/>
                    </a:lnTo>
                    <a:lnTo>
                      <a:pt x="99" y="82"/>
                    </a:lnTo>
                    <a:lnTo>
                      <a:pt x="66" y="49"/>
                    </a:lnTo>
                    <a:lnTo>
                      <a:pt x="99" y="17"/>
                    </a:lnTo>
                    <a:lnTo>
                      <a:pt x="81" y="0"/>
                    </a:lnTo>
                    <a:lnTo>
                      <a:pt x="50" y="33"/>
                    </a:lnTo>
                    <a:lnTo>
                      <a:pt x="16" y="0"/>
                    </a:lnTo>
                    <a:lnTo>
                      <a:pt x="0" y="17"/>
                    </a:lnTo>
                    <a:lnTo>
                      <a:pt x="32" y="49"/>
                    </a:lnTo>
                    <a:lnTo>
                      <a:pt x="0" y="82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6" name="Freeform 53"/>
            <p:cNvSpPr>
              <a:spLocks noEditPoints="1"/>
            </p:cNvSpPr>
            <p:nvPr/>
          </p:nvSpPr>
          <p:spPr bwMode="auto">
            <a:xfrm>
              <a:off x="3327400" y="2427288"/>
              <a:ext cx="260350" cy="293687"/>
            </a:xfrm>
            <a:custGeom>
              <a:avLst/>
              <a:gdLst>
                <a:gd name="T0" fmla="*/ 0 w 103"/>
                <a:gd name="T1" fmla="*/ 73422 h 116"/>
                <a:gd name="T2" fmla="*/ 0 w 103"/>
                <a:gd name="T3" fmla="*/ 220265 h 116"/>
                <a:gd name="T4" fmla="*/ 55609 w 103"/>
                <a:gd name="T5" fmla="*/ 293687 h 116"/>
                <a:gd name="T6" fmla="*/ 128911 w 103"/>
                <a:gd name="T7" fmla="*/ 293687 h 116"/>
                <a:gd name="T8" fmla="*/ 184520 w 103"/>
                <a:gd name="T9" fmla="*/ 245583 h 116"/>
                <a:gd name="T10" fmla="*/ 252767 w 103"/>
                <a:gd name="T11" fmla="*/ 159502 h 116"/>
                <a:gd name="T12" fmla="*/ 252767 w 103"/>
                <a:gd name="T13" fmla="*/ 134185 h 116"/>
                <a:gd name="T14" fmla="*/ 219907 w 103"/>
                <a:gd name="T15" fmla="*/ 121526 h 116"/>
                <a:gd name="T16" fmla="*/ 189575 w 103"/>
                <a:gd name="T17" fmla="*/ 134185 h 116"/>
                <a:gd name="T18" fmla="*/ 166826 w 103"/>
                <a:gd name="T19" fmla="*/ 156971 h 116"/>
                <a:gd name="T20" fmla="*/ 166826 w 103"/>
                <a:gd name="T21" fmla="*/ 35445 h 116"/>
                <a:gd name="T22" fmla="*/ 146605 w 103"/>
                <a:gd name="T23" fmla="*/ 17722 h 116"/>
                <a:gd name="T24" fmla="*/ 128911 w 103"/>
                <a:gd name="T25" fmla="*/ 17722 h 116"/>
                <a:gd name="T26" fmla="*/ 111217 w 103"/>
                <a:gd name="T27" fmla="*/ 0 h 116"/>
                <a:gd name="T28" fmla="*/ 93524 w 103"/>
                <a:gd name="T29" fmla="*/ 0 h 116"/>
                <a:gd name="T30" fmla="*/ 73302 w 103"/>
                <a:gd name="T31" fmla="*/ 17722 h 116"/>
                <a:gd name="T32" fmla="*/ 55609 w 103"/>
                <a:gd name="T33" fmla="*/ 17722 h 116"/>
                <a:gd name="T34" fmla="*/ 37915 w 103"/>
                <a:gd name="T35" fmla="*/ 35445 h 116"/>
                <a:gd name="T36" fmla="*/ 37915 w 103"/>
                <a:gd name="T37" fmla="*/ 55699 h 116"/>
                <a:gd name="T38" fmla="*/ 20221 w 103"/>
                <a:gd name="T39" fmla="*/ 55699 h 116"/>
                <a:gd name="T40" fmla="*/ 0 w 103"/>
                <a:gd name="T41" fmla="*/ 73422 h 116"/>
                <a:gd name="T42" fmla="*/ 20221 w 103"/>
                <a:gd name="T43" fmla="*/ 73422 h 116"/>
                <a:gd name="T44" fmla="*/ 37915 w 103"/>
                <a:gd name="T45" fmla="*/ 73422 h 116"/>
                <a:gd name="T46" fmla="*/ 37915 w 103"/>
                <a:gd name="T47" fmla="*/ 91144 h 116"/>
                <a:gd name="T48" fmla="*/ 37915 w 103"/>
                <a:gd name="T49" fmla="*/ 146844 h 116"/>
                <a:gd name="T50" fmla="*/ 55609 w 103"/>
                <a:gd name="T51" fmla="*/ 146844 h 116"/>
                <a:gd name="T52" fmla="*/ 55609 w 103"/>
                <a:gd name="T53" fmla="*/ 55699 h 116"/>
                <a:gd name="T54" fmla="*/ 55609 w 103"/>
                <a:gd name="T55" fmla="*/ 35445 h 116"/>
                <a:gd name="T56" fmla="*/ 73302 w 103"/>
                <a:gd name="T57" fmla="*/ 35445 h 116"/>
                <a:gd name="T58" fmla="*/ 73302 w 103"/>
                <a:gd name="T59" fmla="*/ 55699 h 116"/>
                <a:gd name="T60" fmla="*/ 73302 w 103"/>
                <a:gd name="T61" fmla="*/ 146844 h 116"/>
                <a:gd name="T62" fmla="*/ 93524 w 103"/>
                <a:gd name="T63" fmla="*/ 146844 h 116"/>
                <a:gd name="T64" fmla="*/ 93524 w 103"/>
                <a:gd name="T65" fmla="*/ 35445 h 116"/>
                <a:gd name="T66" fmla="*/ 93524 w 103"/>
                <a:gd name="T67" fmla="*/ 17722 h 116"/>
                <a:gd name="T68" fmla="*/ 111217 w 103"/>
                <a:gd name="T69" fmla="*/ 17722 h 116"/>
                <a:gd name="T70" fmla="*/ 111217 w 103"/>
                <a:gd name="T71" fmla="*/ 35445 h 116"/>
                <a:gd name="T72" fmla="*/ 111217 w 103"/>
                <a:gd name="T73" fmla="*/ 146844 h 116"/>
                <a:gd name="T74" fmla="*/ 128911 w 103"/>
                <a:gd name="T75" fmla="*/ 146844 h 116"/>
                <a:gd name="T76" fmla="*/ 128911 w 103"/>
                <a:gd name="T77" fmla="*/ 73422 h 116"/>
                <a:gd name="T78" fmla="*/ 128911 w 103"/>
                <a:gd name="T79" fmla="*/ 55699 h 116"/>
                <a:gd name="T80" fmla="*/ 128911 w 103"/>
                <a:gd name="T81" fmla="*/ 35445 h 116"/>
                <a:gd name="T82" fmla="*/ 146605 w 103"/>
                <a:gd name="T83" fmla="*/ 35445 h 116"/>
                <a:gd name="T84" fmla="*/ 146605 w 103"/>
                <a:gd name="T85" fmla="*/ 55699 h 116"/>
                <a:gd name="T86" fmla="*/ 146605 w 103"/>
                <a:gd name="T87" fmla="*/ 73422 h 116"/>
                <a:gd name="T88" fmla="*/ 146605 w 103"/>
                <a:gd name="T89" fmla="*/ 184820 h 116"/>
                <a:gd name="T90" fmla="*/ 166826 w 103"/>
                <a:gd name="T91" fmla="*/ 184820 h 116"/>
                <a:gd name="T92" fmla="*/ 166826 w 103"/>
                <a:gd name="T93" fmla="*/ 184820 h 116"/>
                <a:gd name="T94" fmla="*/ 202214 w 103"/>
                <a:gd name="T95" fmla="*/ 146844 h 116"/>
                <a:gd name="T96" fmla="*/ 219907 w 103"/>
                <a:gd name="T97" fmla="*/ 139248 h 116"/>
                <a:gd name="T98" fmla="*/ 240129 w 103"/>
                <a:gd name="T99" fmla="*/ 146844 h 116"/>
                <a:gd name="T100" fmla="*/ 166826 w 103"/>
                <a:gd name="T101" fmla="*/ 237988 h 116"/>
                <a:gd name="T102" fmla="*/ 166826 w 103"/>
                <a:gd name="T103" fmla="*/ 237988 h 116"/>
                <a:gd name="T104" fmla="*/ 166826 w 103"/>
                <a:gd name="T105" fmla="*/ 237988 h 116"/>
                <a:gd name="T106" fmla="*/ 128911 w 103"/>
                <a:gd name="T107" fmla="*/ 275965 h 116"/>
                <a:gd name="T108" fmla="*/ 55609 w 103"/>
                <a:gd name="T109" fmla="*/ 275965 h 116"/>
                <a:gd name="T110" fmla="*/ 20221 w 103"/>
                <a:gd name="T111" fmla="*/ 220265 h 116"/>
                <a:gd name="T112" fmla="*/ 20221 w 103"/>
                <a:gd name="T113" fmla="*/ 91144 h 116"/>
                <a:gd name="T114" fmla="*/ 20221 w 103"/>
                <a:gd name="T115" fmla="*/ 73422 h 1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3" h="116">
                  <a:moveTo>
                    <a:pt x="0" y="29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101"/>
                    <a:pt x="0" y="116"/>
                    <a:pt x="22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8" y="116"/>
                    <a:pt x="72" y="107"/>
                    <a:pt x="73" y="97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0"/>
                    <a:pt x="102" y="56"/>
                    <a:pt x="100" y="53"/>
                  </a:cubicBezTo>
                  <a:cubicBezTo>
                    <a:pt x="99" y="52"/>
                    <a:pt x="94" y="48"/>
                    <a:pt x="87" y="48"/>
                  </a:cubicBezTo>
                  <a:cubicBezTo>
                    <a:pt x="84" y="48"/>
                    <a:pt x="80" y="49"/>
                    <a:pt x="75" y="53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0"/>
                    <a:pt x="62" y="7"/>
                    <a:pt x="58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29" y="3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7"/>
                    <a:pt x="15" y="10"/>
                    <a:pt x="15" y="1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4" y="22"/>
                    <a:pt x="0" y="25"/>
                    <a:pt x="0" y="29"/>
                  </a:cubicBezTo>
                  <a:close/>
                  <a:moveTo>
                    <a:pt x="8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3" y="65"/>
                    <a:pt x="80" y="58"/>
                  </a:cubicBezTo>
                  <a:cubicBezTo>
                    <a:pt x="83" y="56"/>
                    <a:pt x="85" y="55"/>
                    <a:pt x="87" y="55"/>
                  </a:cubicBezTo>
                  <a:cubicBezTo>
                    <a:pt x="92" y="55"/>
                    <a:pt x="95" y="58"/>
                    <a:pt x="95" y="58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104"/>
                    <a:pt x="63" y="109"/>
                    <a:pt x="51" y="109"/>
                  </a:cubicBezTo>
                  <a:cubicBezTo>
                    <a:pt x="37" y="109"/>
                    <a:pt x="37" y="109"/>
                    <a:pt x="22" y="109"/>
                  </a:cubicBezTo>
                  <a:cubicBezTo>
                    <a:pt x="8" y="109"/>
                    <a:pt x="8" y="102"/>
                    <a:pt x="8" y="87"/>
                  </a:cubicBezTo>
                  <a:cubicBezTo>
                    <a:pt x="8" y="76"/>
                    <a:pt x="8" y="49"/>
                    <a:pt x="8" y="36"/>
                  </a:cubicBez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54"/>
            <p:cNvSpPr>
              <a:spLocks noEditPoints="1"/>
            </p:cNvSpPr>
            <p:nvPr/>
          </p:nvSpPr>
          <p:spPr bwMode="auto">
            <a:xfrm>
              <a:off x="7959725" y="1860550"/>
              <a:ext cx="274638" cy="274638"/>
            </a:xfrm>
            <a:custGeom>
              <a:avLst/>
              <a:gdLst>
                <a:gd name="T0" fmla="*/ 136059 w 109"/>
                <a:gd name="T1" fmla="*/ 0 h 109"/>
                <a:gd name="T2" fmla="*/ 0 w 109"/>
                <a:gd name="T3" fmla="*/ 136059 h 109"/>
                <a:gd name="T4" fmla="*/ 136059 w 109"/>
                <a:gd name="T5" fmla="*/ 274638 h 109"/>
                <a:gd name="T6" fmla="*/ 274638 w 109"/>
                <a:gd name="T7" fmla="*/ 136059 h 109"/>
                <a:gd name="T8" fmla="*/ 136059 w 109"/>
                <a:gd name="T9" fmla="*/ 0 h 109"/>
                <a:gd name="T10" fmla="*/ 146138 w 109"/>
                <a:gd name="T11" fmla="*/ 201569 h 109"/>
                <a:gd name="T12" fmla="*/ 146138 w 109"/>
                <a:gd name="T13" fmla="*/ 163775 h 109"/>
                <a:gd name="T14" fmla="*/ 55432 w 109"/>
                <a:gd name="T15" fmla="*/ 201569 h 109"/>
                <a:gd name="T16" fmla="*/ 146138 w 109"/>
                <a:gd name="T17" fmla="*/ 90706 h 109"/>
                <a:gd name="T18" fmla="*/ 146138 w 109"/>
                <a:gd name="T19" fmla="*/ 55432 h 109"/>
                <a:gd name="T20" fmla="*/ 219206 w 109"/>
                <a:gd name="T21" fmla="*/ 128500 h 109"/>
                <a:gd name="T22" fmla="*/ 146138 w 109"/>
                <a:gd name="T23" fmla="*/ 201569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84" y="109"/>
                    <a:pt x="109" y="84"/>
                    <a:pt x="109" y="54"/>
                  </a:cubicBezTo>
                  <a:cubicBezTo>
                    <a:pt x="109" y="24"/>
                    <a:pt x="84" y="0"/>
                    <a:pt x="54" y="0"/>
                  </a:cubicBezTo>
                  <a:close/>
                  <a:moveTo>
                    <a:pt x="58" y="80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36" y="58"/>
                    <a:pt x="29" y="65"/>
                    <a:pt x="22" y="80"/>
                  </a:cubicBezTo>
                  <a:cubicBezTo>
                    <a:pt x="22" y="43"/>
                    <a:pt x="44" y="36"/>
                    <a:pt x="58" y="36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58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8543926" y="1860550"/>
              <a:ext cx="274638" cy="274638"/>
              <a:chOff x="8543926" y="1860550"/>
              <a:chExt cx="274638" cy="274638"/>
            </a:xfrm>
            <a:grpFill/>
          </p:grpSpPr>
          <p:sp>
            <p:nvSpPr>
              <p:cNvPr id="69" name="Freeform 55"/>
              <p:cNvSpPr>
                <a:spLocks noEditPoints="1"/>
              </p:cNvSpPr>
              <p:nvPr/>
            </p:nvSpPr>
            <p:spPr bwMode="auto">
              <a:xfrm>
                <a:off x="8543926" y="1860550"/>
                <a:ext cx="274638" cy="274638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0" y="54"/>
                  </a:cxn>
                  <a:cxn ang="0">
                    <a:pos x="55" y="109"/>
                  </a:cxn>
                  <a:cxn ang="0">
                    <a:pos x="109" y="54"/>
                  </a:cxn>
                  <a:cxn ang="0">
                    <a:pos x="55" y="0"/>
                  </a:cxn>
                  <a:cxn ang="0">
                    <a:pos x="55" y="102"/>
                  </a:cxn>
                  <a:cxn ang="0">
                    <a:pos x="8" y="54"/>
                  </a:cxn>
                  <a:cxn ang="0">
                    <a:pos x="55" y="7"/>
                  </a:cxn>
                  <a:cxn ang="0">
                    <a:pos x="102" y="54"/>
                  </a:cxn>
                  <a:cxn ang="0">
                    <a:pos x="55" y="102"/>
                  </a:cxn>
                </a:cxnLst>
                <a:rect l="0" t="0" r="r" b="b"/>
                <a:pathLst>
                  <a:path w="109" h="109">
                    <a:moveTo>
                      <a:pt x="55" y="0"/>
                    </a:moveTo>
                    <a:cubicBezTo>
                      <a:pt x="25" y="0"/>
                      <a:pt x="0" y="24"/>
                      <a:pt x="0" y="54"/>
                    </a:cubicBezTo>
                    <a:cubicBezTo>
                      <a:pt x="0" y="84"/>
                      <a:pt x="25" y="109"/>
                      <a:pt x="55" y="109"/>
                    </a:cubicBezTo>
                    <a:cubicBezTo>
                      <a:pt x="85" y="109"/>
                      <a:pt x="109" y="84"/>
                      <a:pt x="109" y="54"/>
                    </a:cubicBezTo>
                    <a:cubicBezTo>
                      <a:pt x="109" y="24"/>
                      <a:pt x="85" y="0"/>
                      <a:pt x="55" y="0"/>
                    </a:cubicBezTo>
                    <a:close/>
                    <a:moveTo>
                      <a:pt x="55" y="102"/>
                    </a:moveTo>
                    <a:cubicBezTo>
                      <a:pt x="29" y="102"/>
                      <a:pt x="8" y="80"/>
                      <a:pt x="8" y="54"/>
                    </a:cubicBezTo>
                    <a:cubicBezTo>
                      <a:pt x="8" y="28"/>
                      <a:pt x="29" y="7"/>
                      <a:pt x="55" y="7"/>
                    </a:cubicBezTo>
                    <a:cubicBezTo>
                      <a:pt x="81" y="7"/>
                      <a:pt x="102" y="28"/>
                      <a:pt x="102" y="54"/>
                    </a:cubicBezTo>
                    <a:cubicBezTo>
                      <a:pt x="102" y="80"/>
                      <a:pt x="81" y="102"/>
                      <a:pt x="55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70" name="Freeform 56"/>
              <p:cNvSpPr>
                <a:spLocks/>
              </p:cNvSpPr>
              <p:nvPr/>
            </p:nvSpPr>
            <p:spPr bwMode="auto">
              <a:xfrm>
                <a:off x="8599488" y="1916113"/>
                <a:ext cx="163513" cy="146050"/>
              </a:xfrm>
              <a:custGeom>
                <a:avLst/>
                <a:gdLst/>
                <a:ahLst/>
                <a:cxnLst>
                  <a:cxn ang="0">
                    <a:pos x="36" y="14"/>
                  </a:cxn>
                  <a:cxn ang="0">
                    <a:pos x="0" y="58"/>
                  </a:cxn>
                  <a:cxn ang="0">
                    <a:pos x="36" y="43"/>
                  </a:cxn>
                  <a:cxn ang="0">
                    <a:pos x="36" y="58"/>
                  </a:cxn>
                  <a:cxn ang="0">
                    <a:pos x="65" y="29"/>
                  </a:cxn>
                  <a:cxn ang="0">
                    <a:pos x="36" y="0"/>
                  </a:cxn>
                  <a:cxn ang="0">
                    <a:pos x="36" y="14"/>
                  </a:cxn>
                </a:cxnLst>
                <a:rect l="0" t="0" r="r" b="b"/>
                <a:pathLst>
                  <a:path w="65" h="58">
                    <a:moveTo>
                      <a:pt x="36" y="14"/>
                    </a:moveTo>
                    <a:cubicBezTo>
                      <a:pt x="22" y="14"/>
                      <a:pt x="0" y="21"/>
                      <a:pt x="0" y="58"/>
                    </a:cubicBezTo>
                    <a:cubicBezTo>
                      <a:pt x="7" y="43"/>
                      <a:pt x="15" y="36"/>
                      <a:pt x="36" y="43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3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1" name="Freeform 57"/>
            <p:cNvSpPr>
              <a:spLocks noEditPoints="1"/>
            </p:cNvSpPr>
            <p:nvPr/>
          </p:nvSpPr>
          <p:spPr bwMode="auto">
            <a:xfrm>
              <a:off x="912813" y="2427288"/>
              <a:ext cx="292100" cy="293687"/>
            </a:xfrm>
            <a:custGeom>
              <a:avLst/>
              <a:gdLst>
                <a:gd name="T0" fmla="*/ 146050 w 116"/>
                <a:gd name="T1" fmla="*/ 0 h 116"/>
                <a:gd name="T2" fmla="*/ 0 w 116"/>
                <a:gd name="T3" fmla="*/ 146844 h 116"/>
                <a:gd name="T4" fmla="*/ 146050 w 116"/>
                <a:gd name="T5" fmla="*/ 293687 h 116"/>
                <a:gd name="T6" fmla="*/ 292100 w 116"/>
                <a:gd name="T7" fmla="*/ 146844 h 116"/>
                <a:gd name="T8" fmla="*/ 146050 w 116"/>
                <a:gd name="T9" fmla="*/ 0 h 116"/>
                <a:gd name="T10" fmla="*/ 128423 w 116"/>
                <a:gd name="T11" fmla="*/ 35445 h 116"/>
                <a:gd name="T12" fmla="*/ 163677 w 116"/>
                <a:gd name="T13" fmla="*/ 35445 h 116"/>
                <a:gd name="T14" fmla="*/ 163677 w 116"/>
                <a:gd name="T15" fmla="*/ 129121 h 116"/>
                <a:gd name="T16" fmla="*/ 128423 w 116"/>
                <a:gd name="T17" fmla="*/ 129121 h 116"/>
                <a:gd name="T18" fmla="*/ 128423 w 116"/>
                <a:gd name="T19" fmla="*/ 35445 h 116"/>
                <a:gd name="T20" fmla="*/ 146050 w 116"/>
                <a:gd name="T21" fmla="*/ 245583 h 116"/>
                <a:gd name="T22" fmla="*/ 50362 w 116"/>
                <a:gd name="T23" fmla="*/ 146844 h 116"/>
                <a:gd name="T24" fmla="*/ 108278 w 116"/>
                <a:gd name="T25" fmla="*/ 58231 h 116"/>
                <a:gd name="T26" fmla="*/ 110797 w 116"/>
                <a:gd name="T27" fmla="*/ 55699 h 116"/>
                <a:gd name="T28" fmla="*/ 110797 w 116"/>
                <a:gd name="T29" fmla="*/ 91144 h 116"/>
                <a:gd name="T30" fmla="*/ 78061 w 116"/>
                <a:gd name="T31" fmla="*/ 146844 h 116"/>
                <a:gd name="T32" fmla="*/ 146050 w 116"/>
                <a:gd name="T33" fmla="*/ 215202 h 116"/>
                <a:gd name="T34" fmla="*/ 214039 w 116"/>
                <a:gd name="T35" fmla="*/ 146844 h 116"/>
                <a:gd name="T36" fmla="*/ 183822 w 116"/>
                <a:gd name="T37" fmla="*/ 91144 h 116"/>
                <a:gd name="T38" fmla="*/ 183822 w 116"/>
                <a:gd name="T39" fmla="*/ 55699 h 116"/>
                <a:gd name="T40" fmla="*/ 186340 w 116"/>
                <a:gd name="T41" fmla="*/ 58231 h 116"/>
                <a:gd name="T42" fmla="*/ 244256 w 116"/>
                <a:gd name="T43" fmla="*/ 146844 h 116"/>
                <a:gd name="T44" fmla="*/ 146050 w 116"/>
                <a:gd name="T45" fmla="*/ 245583 h 1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1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51" y="51"/>
                    <a:pt x="51" y="51"/>
                    <a:pt x="51" y="51"/>
                  </a:cubicBezTo>
                  <a:lnTo>
                    <a:pt x="51" y="14"/>
                  </a:lnTo>
                  <a:close/>
                  <a:moveTo>
                    <a:pt x="58" y="97"/>
                  </a:moveTo>
                  <a:cubicBezTo>
                    <a:pt x="37" y="97"/>
                    <a:pt x="20" y="79"/>
                    <a:pt x="20" y="58"/>
                  </a:cubicBezTo>
                  <a:cubicBezTo>
                    <a:pt x="20" y="43"/>
                    <a:pt x="29" y="29"/>
                    <a:pt x="43" y="23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6" y="41"/>
                    <a:pt x="31" y="49"/>
                    <a:pt x="31" y="58"/>
                  </a:cubicBezTo>
                  <a:cubicBezTo>
                    <a:pt x="31" y="73"/>
                    <a:pt x="43" y="85"/>
                    <a:pt x="58" y="85"/>
                  </a:cubicBezTo>
                  <a:cubicBezTo>
                    <a:pt x="73" y="85"/>
                    <a:pt x="85" y="73"/>
                    <a:pt x="85" y="58"/>
                  </a:cubicBezTo>
                  <a:cubicBezTo>
                    <a:pt x="85" y="49"/>
                    <a:pt x="80" y="41"/>
                    <a:pt x="73" y="36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8" y="29"/>
                    <a:pt x="97" y="43"/>
                    <a:pt x="97" y="58"/>
                  </a:cubicBezTo>
                  <a:cubicBezTo>
                    <a:pt x="97" y="79"/>
                    <a:pt x="79" y="97"/>
                    <a:pt x="58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4427538" y="2427288"/>
              <a:ext cx="292101" cy="293688"/>
              <a:chOff x="4427538" y="2427288"/>
              <a:chExt cx="292101" cy="293688"/>
            </a:xfrm>
            <a:grpFill/>
          </p:grpSpPr>
          <p:sp>
            <p:nvSpPr>
              <p:cNvPr id="73" name="Freeform 58"/>
              <p:cNvSpPr>
                <a:spLocks noEditPoints="1"/>
              </p:cNvSpPr>
              <p:nvPr/>
            </p:nvSpPr>
            <p:spPr bwMode="auto">
              <a:xfrm>
                <a:off x="4427538" y="2519363"/>
                <a:ext cx="201613" cy="201613"/>
              </a:xfrm>
              <a:custGeom>
                <a:avLst/>
                <a:gdLst/>
                <a:ahLst/>
                <a:cxnLst>
                  <a:cxn ang="0">
                    <a:pos x="75" y="32"/>
                  </a:cxn>
                  <a:cxn ang="0">
                    <a:pos x="64" y="32"/>
                  </a:cxn>
                  <a:cxn ang="0">
                    <a:pos x="61" y="26"/>
                  </a:cxn>
                  <a:cxn ang="0">
                    <a:pos x="69" y="19"/>
                  </a:cxn>
                  <a:cxn ang="0">
                    <a:pos x="69" y="13"/>
                  </a:cxn>
                  <a:cxn ang="0">
                    <a:pos x="66" y="10"/>
                  </a:cxn>
                  <a:cxn ang="0">
                    <a:pos x="59" y="10"/>
                  </a:cxn>
                  <a:cxn ang="0">
                    <a:pos x="52" y="17"/>
                  </a:cxn>
                  <a:cxn ang="0">
                    <a:pos x="45" y="14"/>
                  </a:cxn>
                  <a:cxn ang="0">
                    <a:pos x="45" y="5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2" y="5"/>
                  </a:cxn>
                  <a:cxn ang="0">
                    <a:pos x="32" y="14"/>
                  </a:cxn>
                  <a:cxn ang="0">
                    <a:pos x="25" y="17"/>
                  </a:cxn>
                  <a:cxn ang="0">
                    <a:pos x="19" y="11"/>
                  </a:cxn>
                  <a:cxn ang="0">
                    <a:pos x="12" y="11"/>
                  </a:cxn>
                  <a:cxn ang="0">
                    <a:pos x="9" y="14"/>
                  </a:cxn>
                  <a:cxn ang="0">
                    <a:pos x="9" y="21"/>
                  </a:cxn>
                  <a:cxn ang="0">
                    <a:pos x="16" y="27"/>
                  </a:cxn>
                  <a:cxn ang="0">
                    <a:pos x="13" y="35"/>
                  </a:cxn>
                  <a:cxn ang="0">
                    <a:pos x="4" y="35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4" y="48"/>
                  </a:cxn>
                  <a:cxn ang="0">
                    <a:pos x="13" y="48"/>
                  </a:cxn>
                  <a:cxn ang="0">
                    <a:pos x="17" y="55"/>
                  </a:cxn>
                  <a:cxn ang="0">
                    <a:pos x="11" y="61"/>
                  </a:cxn>
                  <a:cxn ang="0">
                    <a:pos x="11" y="68"/>
                  </a:cxn>
                  <a:cxn ang="0">
                    <a:pos x="14" y="71"/>
                  </a:cxn>
                  <a:cxn ang="0">
                    <a:pos x="20" y="71"/>
                  </a:cxn>
                  <a:cxn ang="0">
                    <a:pos x="27" y="64"/>
                  </a:cxn>
                  <a:cxn ang="0">
                    <a:pos x="34" y="66"/>
                  </a:cxn>
                  <a:cxn ang="0">
                    <a:pos x="34" y="76"/>
                  </a:cxn>
                  <a:cxn ang="0">
                    <a:pos x="39" y="80"/>
                  </a:cxn>
                  <a:cxn ang="0">
                    <a:pos x="43" y="80"/>
                  </a:cxn>
                  <a:cxn ang="0">
                    <a:pos x="48" y="76"/>
                  </a:cxn>
                  <a:cxn ang="0">
                    <a:pos x="48" y="65"/>
                  </a:cxn>
                  <a:cxn ang="0">
                    <a:pos x="54" y="62"/>
                  </a:cxn>
                  <a:cxn ang="0">
                    <a:pos x="61" y="69"/>
                  </a:cxn>
                  <a:cxn ang="0">
                    <a:pos x="67" y="69"/>
                  </a:cxn>
                  <a:cxn ang="0">
                    <a:pos x="70" y="66"/>
                  </a:cxn>
                  <a:cxn ang="0">
                    <a:pos x="70" y="60"/>
                  </a:cxn>
                  <a:cxn ang="0">
                    <a:pos x="63" y="52"/>
                  </a:cxn>
                  <a:cxn ang="0">
                    <a:pos x="65" y="46"/>
                  </a:cxn>
                  <a:cxn ang="0">
                    <a:pos x="75" y="46"/>
                  </a:cxn>
                  <a:cxn ang="0">
                    <a:pos x="80" y="41"/>
                  </a:cxn>
                  <a:cxn ang="0">
                    <a:pos x="80" y="37"/>
                  </a:cxn>
                  <a:cxn ang="0">
                    <a:pos x="75" y="32"/>
                  </a:cxn>
                  <a:cxn ang="0">
                    <a:pos x="39" y="51"/>
                  </a:cxn>
                  <a:cxn ang="0">
                    <a:pos x="28" y="40"/>
                  </a:cxn>
                  <a:cxn ang="0">
                    <a:pos x="39" y="29"/>
                  </a:cxn>
                  <a:cxn ang="0">
                    <a:pos x="50" y="40"/>
                  </a:cxn>
                  <a:cxn ang="0">
                    <a:pos x="39" y="51"/>
                  </a:cxn>
                </a:cxnLst>
                <a:rect l="0" t="0" r="r" b="b"/>
                <a:pathLst>
                  <a:path w="80" h="80">
                    <a:moveTo>
                      <a:pt x="75" y="32"/>
                    </a:move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0"/>
                      <a:pt x="63" y="28"/>
                      <a:pt x="61" y="26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1" y="17"/>
                      <a:pt x="71" y="14"/>
                      <a:pt x="69" y="13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8"/>
                      <a:pt x="61" y="8"/>
                      <a:pt x="59" y="10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0" y="16"/>
                      <a:pt x="48" y="15"/>
                      <a:pt x="45" y="1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0"/>
                      <a:pt x="32" y="2"/>
                      <a:pt x="32" y="5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0" y="15"/>
                      <a:pt x="27" y="16"/>
                      <a:pt x="25" y="17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9"/>
                      <a:pt x="14" y="9"/>
                      <a:pt x="12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9"/>
                      <a:pt x="9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4" y="29"/>
                      <a:pt x="13" y="32"/>
                      <a:pt x="1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2" y="48"/>
                      <a:pt x="4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1"/>
                      <a:pt x="15" y="53"/>
                      <a:pt x="17" y="55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3"/>
                      <a:pt x="9" y="66"/>
                      <a:pt x="11" y="68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6" y="72"/>
                      <a:pt x="19" y="72"/>
                      <a:pt x="20" y="71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9" y="65"/>
                      <a:pt x="32" y="66"/>
                      <a:pt x="34" y="6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6" y="80"/>
                      <a:pt x="39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6" y="80"/>
                      <a:pt x="48" y="78"/>
                      <a:pt x="48" y="76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0" y="64"/>
                      <a:pt x="52" y="63"/>
                      <a:pt x="54" y="62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3" y="71"/>
                      <a:pt x="66" y="71"/>
                      <a:pt x="67" y="69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2" y="64"/>
                      <a:pt x="72" y="62"/>
                      <a:pt x="70" y="60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5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8" y="46"/>
                      <a:pt x="80" y="44"/>
                      <a:pt x="80" y="41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4"/>
                      <a:pt x="78" y="32"/>
                      <a:pt x="75" y="32"/>
                    </a:cubicBezTo>
                    <a:close/>
                    <a:moveTo>
                      <a:pt x="39" y="51"/>
                    </a:moveTo>
                    <a:cubicBezTo>
                      <a:pt x="33" y="51"/>
                      <a:pt x="28" y="46"/>
                      <a:pt x="28" y="40"/>
                    </a:cubicBezTo>
                    <a:cubicBezTo>
                      <a:pt x="28" y="34"/>
                      <a:pt x="33" y="29"/>
                      <a:pt x="39" y="29"/>
                    </a:cubicBezTo>
                    <a:cubicBezTo>
                      <a:pt x="45" y="29"/>
                      <a:pt x="50" y="34"/>
                      <a:pt x="50" y="40"/>
                    </a:cubicBezTo>
                    <a:cubicBezTo>
                      <a:pt x="50" y="46"/>
                      <a:pt x="45" y="51"/>
                      <a:pt x="39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74" name="Freeform 59"/>
              <p:cNvSpPr>
                <a:spLocks noEditPoints="1"/>
              </p:cNvSpPr>
              <p:nvPr/>
            </p:nvSpPr>
            <p:spPr bwMode="auto">
              <a:xfrm>
                <a:off x="4591051" y="2427288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20"/>
                  </a:cxn>
                  <a:cxn ang="0">
                    <a:pos x="41" y="20"/>
                  </a:cxn>
                  <a:cxn ang="0">
                    <a:pos x="39" y="17"/>
                  </a:cxn>
                  <a:cxn ang="0">
                    <a:pos x="44" y="12"/>
                  </a:cxn>
                  <a:cxn ang="0">
                    <a:pos x="44" y="8"/>
                  </a:cxn>
                  <a:cxn ang="0">
                    <a:pos x="42" y="6"/>
                  </a:cxn>
                  <a:cxn ang="0">
                    <a:pos x="38" y="6"/>
                  </a:cxn>
                  <a:cxn ang="0">
                    <a:pos x="33" y="11"/>
                  </a:cxn>
                  <a:cxn ang="0">
                    <a:pos x="29" y="9"/>
                  </a:cxn>
                  <a:cxn ang="0">
                    <a:pos x="29" y="3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1" y="3"/>
                  </a:cxn>
                  <a:cxn ang="0">
                    <a:pos x="21" y="9"/>
                  </a:cxn>
                  <a:cxn ang="0">
                    <a:pos x="16" y="11"/>
                  </a:cxn>
                  <a:cxn ang="0">
                    <a:pos x="12" y="7"/>
                  </a:cxn>
                  <a:cxn ang="0">
                    <a:pos x="8" y="7"/>
                  </a:cxn>
                  <a:cxn ang="0">
                    <a:pos x="6" y="9"/>
                  </a:cxn>
                  <a:cxn ang="0">
                    <a:pos x="6" y="13"/>
                  </a:cxn>
                  <a:cxn ang="0">
                    <a:pos x="10" y="17"/>
                  </a:cxn>
                  <a:cxn ang="0">
                    <a:pos x="8" y="22"/>
                  </a:cxn>
                  <a:cxn ang="0">
                    <a:pos x="3" y="22"/>
                  </a:cxn>
                  <a:cxn ang="0">
                    <a:pos x="0" y="25"/>
                  </a:cxn>
                  <a:cxn ang="0">
                    <a:pos x="0" y="27"/>
                  </a:cxn>
                  <a:cxn ang="0">
                    <a:pos x="3" y="30"/>
                  </a:cxn>
                  <a:cxn ang="0">
                    <a:pos x="9" y="30"/>
                  </a:cxn>
                  <a:cxn ang="0">
                    <a:pos x="11" y="35"/>
                  </a:cxn>
                  <a:cxn ang="0">
                    <a:pos x="7" y="39"/>
                  </a:cxn>
                  <a:cxn ang="0">
                    <a:pos x="7" y="43"/>
                  </a:cxn>
                  <a:cxn ang="0">
                    <a:pos x="9" y="45"/>
                  </a:cxn>
                  <a:cxn ang="0">
                    <a:pos x="13" y="45"/>
                  </a:cxn>
                  <a:cxn ang="0">
                    <a:pos x="17" y="41"/>
                  </a:cxn>
                  <a:cxn ang="0">
                    <a:pos x="22" y="42"/>
                  </a:cxn>
                  <a:cxn ang="0">
                    <a:pos x="22" y="48"/>
                  </a:cxn>
                  <a:cxn ang="0">
                    <a:pos x="25" y="51"/>
                  </a:cxn>
                  <a:cxn ang="0">
                    <a:pos x="28" y="51"/>
                  </a:cxn>
                  <a:cxn ang="0">
                    <a:pos x="31" y="48"/>
                  </a:cxn>
                  <a:cxn ang="0">
                    <a:pos x="31" y="41"/>
                  </a:cxn>
                  <a:cxn ang="0">
                    <a:pos x="35" y="39"/>
                  </a:cxn>
                  <a:cxn ang="0">
                    <a:pos x="39" y="44"/>
                  </a:cxn>
                  <a:cxn ang="0">
                    <a:pos x="43" y="44"/>
                  </a:cxn>
                  <a:cxn ang="0">
                    <a:pos x="45" y="42"/>
                  </a:cxn>
                  <a:cxn ang="0">
                    <a:pos x="45" y="38"/>
                  </a:cxn>
                  <a:cxn ang="0">
                    <a:pos x="40" y="33"/>
                  </a:cxn>
                  <a:cxn ang="0">
                    <a:pos x="42" y="29"/>
                  </a:cxn>
                  <a:cxn ang="0">
                    <a:pos x="48" y="29"/>
                  </a:cxn>
                  <a:cxn ang="0">
                    <a:pos x="51" y="26"/>
                  </a:cxn>
                  <a:cxn ang="0">
                    <a:pos x="51" y="23"/>
                  </a:cxn>
                  <a:cxn ang="0">
                    <a:pos x="48" y="20"/>
                  </a:cxn>
                  <a:cxn ang="0">
                    <a:pos x="25" y="32"/>
                  </a:cxn>
                  <a:cxn ang="0">
                    <a:pos x="18" y="25"/>
                  </a:cxn>
                  <a:cxn ang="0">
                    <a:pos x="25" y="18"/>
                  </a:cxn>
                  <a:cxn ang="0">
                    <a:pos x="32" y="25"/>
                  </a:cxn>
                  <a:cxn ang="0">
                    <a:pos x="25" y="32"/>
                  </a:cxn>
                </a:cxnLst>
                <a:rect l="0" t="0" r="r" b="b"/>
                <a:pathLst>
                  <a:path w="51" h="51">
                    <a:moveTo>
                      <a:pt x="48" y="20"/>
                    </a:move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19"/>
                      <a:pt x="40" y="18"/>
                      <a:pt x="39" y="1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5" y="11"/>
                      <a:pt x="45" y="9"/>
                      <a:pt x="44" y="8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39" y="5"/>
                      <a:pt x="38" y="6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0"/>
                      <a:pt x="31" y="9"/>
                      <a:pt x="29" y="9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1" y="1"/>
                      <a:pt x="21" y="3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9" y="9"/>
                      <a:pt x="18" y="10"/>
                      <a:pt x="16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9" y="6"/>
                      <a:pt x="8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2"/>
                      <a:pt x="6" y="13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8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0" y="23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0"/>
                      <a:pt x="3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2"/>
                      <a:pt x="10" y="34"/>
                      <a:pt x="11" y="35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40"/>
                      <a:pt x="6" y="42"/>
                      <a:pt x="7" y="43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6"/>
                      <a:pt x="12" y="46"/>
                      <a:pt x="13" y="45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9" y="41"/>
                      <a:pt x="20" y="42"/>
                      <a:pt x="22" y="42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9"/>
                      <a:pt x="23" y="51"/>
                      <a:pt x="25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9" y="51"/>
                      <a:pt x="31" y="49"/>
                      <a:pt x="31" y="48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3" y="40"/>
                      <a:pt x="35" y="39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5"/>
                      <a:pt x="42" y="45"/>
                      <a:pt x="43" y="44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1"/>
                      <a:pt x="46" y="39"/>
                      <a:pt x="45" y="38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0"/>
                      <a:pt x="42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29"/>
                      <a:pt x="51" y="28"/>
                      <a:pt x="51" y="26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2"/>
                      <a:pt x="50" y="20"/>
                      <a:pt x="48" y="20"/>
                    </a:cubicBezTo>
                    <a:close/>
                    <a:moveTo>
                      <a:pt x="25" y="32"/>
                    </a:moveTo>
                    <a:cubicBezTo>
                      <a:pt x="21" y="32"/>
                      <a:pt x="18" y="29"/>
                      <a:pt x="18" y="25"/>
                    </a:cubicBezTo>
                    <a:cubicBezTo>
                      <a:pt x="18" y="21"/>
                      <a:pt x="21" y="18"/>
                      <a:pt x="25" y="18"/>
                    </a:cubicBezTo>
                    <a:cubicBezTo>
                      <a:pt x="29" y="18"/>
                      <a:pt x="32" y="21"/>
                      <a:pt x="32" y="25"/>
                    </a:cubicBezTo>
                    <a:cubicBezTo>
                      <a:pt x="32" y="29"/>
                      <a:pt x="29" y="32"/>
                      <a:pt x="25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5561013" y="2427288"/>
              <a:ext cx="274638" cy="293688"/>
              <a:chOff x="5561013" y="2427288"/>
              <a:chExt cx="274638" cy="293688"/>
            </a:xfrm>
            <a:grpFill/>
          </p:grpSpPr>
          <p:sp>
            <p:nvSpPr>
              <p:cNvPr id="76" name="Freeform 60"/>
              <p:cNvSpPr>
                <a:spLocks/>
              </p:cNvSpPr>
              <p:nvPr/>
            </p:nvSpPr>
            <p:spPr bwMode="auto">
              <a:xfrm>
                <a:off x="5608638" y="2546350"/>
                <a:ext cx="63500" cy="128588"/>
              </a:xfrm>
              <a:custGeom>
                <a:avLst/>
                <a:gdLst/>
                <a:ahLst/>
                <a:cxnLst>
                  <a:cxn ang="0">
                    <a:pos x="18" y="21"/>
                  </a:cxn>
                  <a:cxn ang="0">
                    <a:pos x="18" y="81"/>
                  </a:cxn>
                  <a:cxn ang="0">
                    <a:pos x="40" y="81"/>
                  </a:cxn>
                  <a:cxn ang="0">
                    <a:pos x="40" y="0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5" y="24"/>
                  </a:cxn>
                  <a:cxn ang="0">
                    <a:pos x="18" y="21"/>
                  </a:cxn>
                </a:cxnLst>
                <a:rect l="0" t="0" r="r" b="b"/>
                <a:pathLst>
                  <a:path w="40" h="81">
                    <a:moveTo>
                      <a:pt x="18" y="21"/>
                    </a:moveTo>
                    <a:lnTo>
                      <a:pt x="18" y="81"/>
                    </a:lnTo>
                    <a:lnTo>
                      <a:pt x="40" y="81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0" y="6"/>
                    </a:lnTo>
                    <a:lnTo>
                      <a:pt x="5" y="24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77" name="Freeform 61"/>
              <p:cNvSpPr>
                <a:spLocks/>
              </p:cNvSpPr>
              <p:nvPr/>
            </p:nvSpPr>
            <p:spPr bwMode="auto">
              <a:xfrm>
                <a:off x="5702301" y="2546350"/>
                <a:ext cx="98425" cy="128588"/>
              </a:xfrm>
              <a:custGeom>
                <a:avLst/>
                <a:gdLst/>
                <a:ahLst/>
                <a:cxnLst>
                  <a:cxn ang="0">
                    <a:pos x="2" y="81"/>
                  </a:cxn>
                  <a:cxn ang="0">
                    <a:pos x="27" y="81"/>
                  </a:cxn>
                  <a:cxn ang="0">
                    <a:pos x="62" y="18"/>
                  </a:cxn>
                  <a:cxn ang="0">
                    <a:pos x="62" y="0"/>
                  </a:cxn>
                  <a:cxn ang="0">
                    <a:pos x="0" y="0"/>
                  </a:cxn>
                  <a:cxn ang="0">
                    <a:pos x="0" y="19"/>
                  </a:cxn>
                  <a:cxn ang="0">
                    <a:pos x="38" y="19"/>
                  </a:cxn>
                  <a:cxn ang="0">
                    <a:pos x="2" y="81"/>
                  </a:cxn>
                </a:cxnLst>
                <a:rect l="0" t="0" r="r" b="b"/>
                <a:pathLst>
                  <a:path w="62" h="81">
                    <a:moveTo>
                      <a:pt x="2" y="81"/>
                    </a:moveTo>
                    <a:lnTo>
                      <a:pt x="27" y="81"/>
                    </a:lnTo>
                    <a:lnTo>
                      <a:pt x="62" y="18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2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78" name="Freeform 62"/>
              <p:cNvSpPr>
                <a:spLocks noEditPoints="1"/>
              </p:cNvSpPr>
              <p:nvPr/>
            </p:nvSpPr>
            <p:spPr bwMode="auto">
              <a:xfrm>
                <a:off x="5561013" y="2427288"/>
                <a:ext cx="274638" cy="293688"/>
              </a:xfrm>
              <a:custGeom>
                <a:avLst/>
                <a:gdLst/>
                <a:ahLst/>
                <a:cxnLst>
                  <a:cxn ang="0">
                    <a:pos x="94" y="14"/>
                  </a:cxn>
                  <a:cxn ang="0">
                    <a:pos x="94" y="4"/>
                  </a:cxn>
                  <a:cxn ang="0">
                    <a:pos x="91" y="0"/>
                  </a:cxn>
                  <a:cxn ang="0">
                    <a:pos x="76" y="0"/>
                  </a:cxn>
                  <a:cxn ang="0">
                    <a:pos x="73" y="4"/>
                  </a:cxn>
                  <a:cxn ang="0">
                    <a:pos x="73" y="14"/>
                  </a:cxn>
                  <a:cxn ang="0">
                    <a:pos x="36" y="14"/>
                  </a:cxn>
                  <a:cxn ang="0">
                    <a:pos x="36" y="4"/>
                  </a:cxn>
                  <a:cxn ang="0">
                    <a:pos x="33" y="0"/>
                  </a:cxn>
                  <a:cxn ang="0">
                    <a:pos x="18" y="0"/>
                  </a:cxn>
                  <a:cxn ang="0">
                    <a:pos x="15" y="4"/>
                  </a:cxn>
                  <a:cxn ang="0">
                    <a:pos x="15" y="14"/>
                  </a:cxn>
                  <a:cxn ang="0">
                    <a:pos x="0" y="14"/>
                  </a:cxn>
                  <a:cxn ang="0">
                    <a:pos x="0" y="116"/>
                  </a:cxn>
                  <a:cxn ang="0">
                    <a:pos x="109" y="116"/>
                  </a:cxn>
                  <a:cxn ang="0">
                    <a:pos x="109" y="14"/>
                  </a:cxn>
                  <a:cxn ang="0">
                    <a:pos x="94" y="14"/>
                  </a:cxn>
                  <a:cxn ang="0">
                    <a:pos x="80" y="7"/>
                  </a:cxn>
                  <a:cxn ang="0">
                    <a:pos x="87" y="7"/>
                  </a:cxn>
                  <a:cxn ang="0">
                    <a:pos x="87" y="22"/>
                  </a:cxn>
                  <a:cxn ang="0">
                    <a:pos x="80" y="22"/>
                  </a:cxn>
                  <a:cxn ang="0">
                    <a:pos x="80" y="7"/>
                  </a:cxn>
                  <a:cxn ang="0">
                    <a:pos x="22" y="7"/>
                  </a:cxn>
                  <a:cxn ang="0">
                    <a:pos x="29" y="7"/>
                  </a:cxn>
                  <a:cxn ang="0">
                    <a:pos x="29" y="22"/>
                  </a:cxn>
                  <a:cxn ang="0">
                    <a:pos x="22" y="22"/>
                  </a:cxn>
                  <a:cxn ang="0">
                    <a:pos x="22" y="7"/>
                  </a:cxn>
                  <a:cxn ang="0">
                    <a:pos x="102" y="109"/>
                  </a:cxn>
                  <a:cxn ang="0">
                    <a:pos x="7" y="109"/>
                  </a:cxn>
                  <a:cxn ang="0">
                    <a:pos x="7" y="36"/>
                  </a:cxn>
                  <a:cxn ang="0">
                    <a:pos x="102" y="36"/>
                  </a:cxn>
                  <a:cxn ang="0">
                    <a:pos x="102" y="109"/>
                  </a:cxn>
                </a:cxnLst>
                <a:rect l="0" t="0" r="r" b="b"/>
                <a:pathLst>
                  <a:path w="109" h="116">
                    <a:moveTo>
                      <a:pt x="94" y="14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94" y="2"/>
                      <a:pt x="93" y="0"/>
                      <a:pt x="91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4" y="0"/>
                      <a:pt x="73" y="2"/>
                      <a:pt x="73" y="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2"/>
                      <a:pt x="35" y="0"/>
                      <a:pt x="33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5" y="2"/>
                      <a:pt x="15" y="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09" y="14"/>
                      <a:pt x="109" y="14"/>
                      <a:pt x="109" y="14"/>
                    </a:cubicBezTo>
                    <a:lnTo>
                      <a:pt x="94" y="14"/>
                    </a:lnTo>
                    <a:close/>
                    <a:moveTo>
                      <a:pt x="80" y="7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0" y="22"/>
                      <a:pt x="80" y="22"/>
                      <a:pt x="80" y="22"/>
                    </a:cubicBezTo>
                    <a:lnTo>
                      <a:pt x="80" y="7"/>
                    </a:lnTo>
                    <a:close/>
                    <a:moveTo>
                      <a:pt x="22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lnTo>
                      <a:pt x="22" y="7"/>
                    </a:lnTo>
                    <a:close/>
                    <a:moveTo>
                      <a:pt x="102" y="109"/>
                    </a:moveTo>
                    <a:cubicBezTo>
                      <a:pt x="7" y="109"/>
                      <a:pt x="7" y="109"/>
                      <a:pt x="7" y="109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02" y="36"/>
                      <a:pt x="102" y="36"/>
                      <a:pt x="102" y="36"/>
                    </a:cubicBezTo>
                    <a:lnTo>
                      <a:pt x="102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5011738" y="2427288"/>
              <a:ext cx="212725" cy="293688"/>
              <a:chOff x="5011738" y="2427288"/>
              <a:chExt cx="212725" cy="293688"/>
            </a:xfrm>
            <a:grpFill/>
          </p:grpSpPr>
          <p:sp>
            <p:nvSpPr>
              <p:cNvPr id="80" name="Freeform 63"/>
              <p:cNvSpPr>
                <a:spLocks noEditPoints="1"/>
              </p:cNvSpPr>
              <p:nvPr/>
            </p:nvSpPr>
            <p:spPr bwMode="auto">
              <a:xfrm>
                <a:off x="5011738" y="2427288"/>
                <a:ext cx="212725" cy="293688"/>
              </a:xfrm>
              <a:custGeom>
                <a:avLst/>
                <a:gdLst/>
                <a:ahLst/>
                <a:cxnLst>
                  <a:cxn ang="0">
                    <a:pos x="78" y="11"/>
                  </a:cxn>
                  <a:cxn ang="0">
                    <a:pos x="84" y="11"/>
                  </a:cxn>
                  <a:cxn ang="0">
                    <a:pos x="84" y="0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7" y="11"/>
                  </a:cxn>
                  <a:cxn ang="0">
                    <a:pos x="30" y="52"/>
                  </a:cxn>
                  <a:cxn ang="0">
                    <a:pos x="30" y="64"/>
                  </a:cxn>
                  <a:cxn ang="0">
                    <a:pos x="8" y="105"/>
                  </a:cxn>
                  <a:cxn ang="0">
                    <a:pos x="0" y="105"/>
                  </a:cxn>
                  <a:cxn ang="0">
                    <a:pos x="0" y="116"/>
                  </a:cxn>
                  <a:cxn ang="0">
                    <a:pos x="84" y="116"/>
                  </a:cxn>
                  <a:cxn ang="0">
                    <a:pos x="84" y="105"/>
                  </a:cxn>
                  <a:cxn ang="0">
                    <a:pos x="78" y="105"/>
                  </a:cxn>
                  <a:cxn ang="0">
                    <a:pos x="55" y="64"/>
                  </a:cxn>
                  <a:cxn ang="0">
                    <a:pos x="55" y="52"/>
                  </a:cxn>
                  <a:cxn ang="0">
                    <a:pos x="78" y="11"/>
                  </a:cxn>
                  <a:cxn ang="0">
                    <a:pos x="52" y="69"/>
                  </a:cxn>
                  <a:cxn ang="0">
                    <a:pos x="72" y="105"/>
                  </a:cxn>
                  <a:cxn ang="0">
                    <a:pos x="67" y="105"/>
                  </a:cxn>
                  <a:cxn ang="0">
                    <a:pos x="56" y="93"/>
                  </a:cxn>
                  <a:cxn ang="0">
                    <a:pos x="43" y="77"/>
                  </a:cxn>
                  <a:cxn ang="0">
                    <a:pos x="30" y="93"/>
                  </a:cxn>
                  <a:cxn ang="0">
                    <a:pos x="20" y="105"/>
                  </a:cxn>
                  <a:cxn ang="0">
                    <a:pos x="13" y="105"/>
                  </a:cxn>
                  <a:cxn ang="0">
                    <a:pos x="34" y="69"/>
                  </a:cxn>
                  <a:cxn ang="0">
                    <a:pos x="36" y="69"/>
                  </a:cxn>
                  <a:cxn ang="0">
                    <a:pos x="36" y="48"/>
                  </a:cxn>
                  <a:cxn ang="0">
                    <a:pos x="34" y="47"/>
                  </a:cxn>
                  <a:cxn ang="0">
                    <a:pos x="13" y="11"/>
                  </a:cxn>
                  <a:cxn ang="0">
                    <a:pos x="72" y="11"/>
                  </a:cxn>
                  <a:cxn ang="0">
                    <a:pos x="52" y="47"/>
                  </a:cxn>
                  <a:cxn ang="0">
                    <a:pos x="49" y="48"/>
                  </a:cxn>
                  <a:cxn ang="0">
                    <a:pos x="49" y="69"/>
                  </a:cxn>
                  <a:cxn ang="0">
                    <a:pos x="52" y="69"/>
                  </a:cxn>
                </a:cxnLst>
                <a:rect l="0" t="0" r="r" b="b"/>
                <a:pathLst>
                  <a:path w="84" h="116">
                    <a:moveTo>
                      <a:pt x="78" y="11"/>
                    </a:move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33"/>
                      <a:pt x="16" y="48"/>
                      <a:pt x="30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17" y="69"/>
                      <a:pt x="9" y="83"/>
                      <a:pt x="8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83"/>
                      <a:pt x="69" y="69"/>
                      <a:pt x="55" y="64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69" y="48"/>
                      <a:pt x="77" y="33"/>
                      <a:pt x="78" y="11"/>
                    </a:cubicBezTo>
                    <a:close/>
                    <a:moveTo>
                      <a:pt x="52" y="69"/>
                    </a:moveTo>
                    <a:cubicBezTo>
                      <a:pt x="67" y="73"/>
                      <a:pt x="72" y="90"/>
                      <a:pt x="72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4" y="90"/>
                      <a:pt x="18" y="73"/>
                      <a:pt x="34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18" y="43"/>
                      <a:pt x="14" y="27"/>
                      <a:pt x="1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27"/>
                      <a:pt x="67" y="43"/>
                      <a:pt x="52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69"/>
                      <a:pt x="49" y="69"/>
                      <a:pt x="49" y="69"/>
                    </a:cubicBezTo>
                    <a:lnTo>
                      <a:pt x="5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5092701" y="2516188"/>
                <a:ext cx="60325" cy="349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0" y="0"/>
                  </a:cxn>
                  <a:cxn ang="0">
                    <a:pos x="9" y="11"/>
                  </a:cxn>
                  <a:cxn ang="0">
                    <a:pos x="19" y="22"/>
                  </a:cxn>
                  <a:cxn ang="0">
                    <a:pos x="29" y="11"/>
                  </a:cxn>
                  <a:cxn ang="0">
                    <a:pos x="38" y="0"/>
                  </a:cxn>
                </a:cxnLst>
                <a:rect l="0" t="0" r="r" b="b"/>
                <a:pathLst>
                  <a:path w="38" h="22">
                    <a:moveTo>
                      <a:pt x="38" y="0"/>
                    </a:moveTo>
                    <a:lnTo>
                      <a:pt x="0" y="0"/>
                    </a:lnTo>
                    <a:lnTo>
                      <a:pt x="9" y="11"/>
                    </a:lnTo>
                    <a:lnTo>
                      <a:pt x="19" y="22"/>
                    </a:lnTo>
                    <a:lnTo>
                      <a:pt x="29" y="1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2" name="Freeform 65"/>
            <p:cNvSpPr>
              <a:spLocks/>
            </p:cNvSpPr>
            <p:nvPr/>
          </p:nvSpPr>
          <p:spPr bwMode="auto">
            <a:xfrm>
              <a:off x="6184900" y="2500313"/>
              <a:ext cx="292100" cy="147637"/>
            </a:xfrm>
            <a:custGeom>
              <a:avLst/>
              <a:gdLst>
                <a:gd name="T0" fmla="*/ 292100 w 184"/>
                <a:gd name="T1" fmla="*/ 55562 h 93"/>
                <a:gd name="T2" fmla="*/ 90488 w 184"/>
                <a:gd name="T3" fmla="*/ 55562 h 93"/>
                <a:gd name="T4" fmla="*/ 90488 w 184"/>
                <a:gd name="T5" fmla="*/ 0 h 93"/>
                <a:gd name="T6" fmla="*/ 0 w 184"/>
                <a:gd name="T7" fmla="*/ 74612 h 93"/>
                <a:gd name="T8" fmla="*/ 90488 w 184"/>
                <a:gd name="T9" fmla="*/ 147637 h 93"/>
                <a:gd name="T10" fmla="*/ 90488 w 184"/>
                <a:gd name="T11" fmla="*/ 92075 h 93"/>
                <a:gd name="T12" fmla="*/ 292100 w 184"/>
                <a:gd name="T13" fmla="*/ 92075 h 93"/>
                <a:gd name="T14" fmla="*/ 292100 w 184"/>
                <a:gd name="T15" fmla="*/ 5556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93">
                  <a:moveTo>
                    <a:pt x="184" y="35"/>
                  </a:moveTo>
                  <a:lnTo>
                    <a:pt x="57" y="35"/>
                  </a:lnTo>
                  <a:lnTo>
                    <a:pt x="57" y="0"/>
                  </a:lnTo>
                  <a:lnTo>
                    <a:pt x="0" y="47"/>
                  </a:lnTo>
                  <a:lnTo>
                    <a:pt x="57" y="93"/>
                  </a:lnTo>
                  <a:lnTo>
                    <a:pt x="57" y="58"/>
                  </a:lnTo>
                  <a:lnTo>
                    <a:pt x="184" y="58"/>
                  </a:lnTo>
                  <a:lnTo>
                    <a:pt x="184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66"/>
            <p:cNvSpPr>
              <a:spLocks/>
            </p:cNvSpPr>
            <p:nvPr/>
          </p:nvSpPr>
          <p:spPr bwMode="auto">
            <a:xfrm>
              <a:off x="7499350" y="2427288"/>
              <a:ext cx="149225" cy="293687"/>
            </a:xfrm>
            <a:custGeom>
              <a:avLst/>
              <a:gdLst>
                <a:gd name="T0" fmla="*/ 149225 w 94"/>
                <a:gd name="T1" fmla="*/ 92075 h 185"/>
                <a:gd name="T2" fmla="*/ 76200 w 94"/>
                <a:gd name="T3" fmla="*/ 0 h 185"/>
                <a:gd name="T4" fmla="*/ 0 w 94"/>
                <a:gd name="T5" fmla="*/ 92075 h 185"/>
                <a:gd name="T6" fmla="*/ 55563 w 94"/>
                <a:gd name="T7" fmla="*/ 92075 h 185"/>
                <a:gd name="T8" fmla="*/ 55563 w 94"/>
                <a:gd name="T9" fmla="*/ 293687 h 185"/>
                <a:gd name="T10" fmla="*/ 93663 w 94"/>
                <a:gd name="T11" fmla="*/ 293687 h 185"/>
                <a:gd name="T12" fmla="*/ 93663 w 94"/>
                <a:gd name="T13" fmla="*/ 92075 h 185"/>
                <a:gd name="T14" fmla="*/ 149225 w 94"/>
                <a:gd name="T15" fmla="*/ 92075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85">
                  <a:moveTo>
                    <a:pt x="94" y="58"/>
                  </a:moveTo>
                  <a:lnTo>
                    <a:pt x="48" y="0"/>
                  </a:lnTo>
                  <a:lnTo>
                    <a:pt x="0" y="58"/>
                  </a:lnTo>
                  <a:lnTo>
                    <a:pt x="35" y="58"/>
                  </a:lnTo>
                  <a:lnTo>
                    <a:pt x="35" y="185"/>
                  </a:lnTo>
                  <a:lnTo>
                    <a:pt x="59" y="185"/>
                  </a:lnTo>
                  <a:lnTo>
                    <a:pt x="59" y="58"/>
                  </a:lnTo>
                  <a:lnTo>
                    <a:pt x="94" y="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67"/>
            <p:cNvSpPr>
              <a:spLocks/>
            </p:cNvSpPr>
            <p:nvPr/>
          </p:nvSpPr>
          <p:spPr bwMode="auto">
            <a:xfrm>
              <a:off x="6769100" y="2500313"/>
              <a:ext cx="292100" cy="147637"/>
            </a:xfrm>
            <a:custGeom>
              <a:avLst/>
              <a:gdLst>
                <a:gd name="T0" fmla="*/ 292100 w 184"/>
                <a:gd name="T1" fmla="*/ 74612 h 93"/>
                <a:gd name="T2" fmla="*/ 201613 w 184"/>
                <a:gd name="T3" fmla="*/ 0 h 93"/>
                <a:gd name="T4" fmla="*/ 201613 w 184"/>
                <a:gd name="T5" fmla="*/ 55562 h 93"/>
                <a:gd name="T6" fmla="*/ 0 w 184"/>
                <a:gd name="T7" fmla="*/ 55562 h 93"/>
                <a:gd name="T8" fmla="*/ 0 w 184"/>
                <a:gd name="T9" fmla="*/ 92075 h 93"/>
                <a:gd name="T10" fmla="*/ 201613 w 184"/>
                <a:gd name="T11" fmla="*/ 92075 h 93"/>
                <a:gd name="T12" fmla="*/ 201613 w 184"/>
                <a:gd name="T13" fmla="*/ 147637 h 93"/>
                <a:gd name="T14" fmla="*/ 292100 w 184"/>
                <a:gd name="T15" fmla="*/ 7461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93">
                  <a:moveTo>
                    <a:pt x="184" y="47"/>
                  </a:moveTo>
                  <a:lnTo>
                    <a:pt x="127" y="0"/>
                  </a:lnTo>
                  <a:lnTo>
                    <a:pt x="127" y="35"/>
                  </a:lnTo>
                  <a:lnTo>
                    <a:pt x="0" y="35"/>
                  </a:lnTo>
                  <a:lnTo>
                    <a:pt x="0" y="58"/>
                  </a:lnTo>
                  <a:lnTo>
                    <a:pt x="127" y="58"/>
                  </a:lnTo>
                  <a:lnTo>
                    <a:pt x="127" y="93"/>
                  </a:lnTo>
                  <a:lnTo>
                    <a:pt x="184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68"/>
            <p:cNvSpPr>
              <a:spLocks/>
            </p:cNvSpPr>
            <p:nvPr/>
          </p:nvSpPr>
          <p:spPr bwMode="auto">
            <a:xfrm>
              <a:off x="8088313" y="2427288"/>
              <a:ext cx="146050" cy="293687"/>
            </a:xfrm>
            <a:custGeom>
              <a:avLst/>
              <a:gdLst>
                <a:gd name="T0" fmla="*/ 90488 w 92"/>
                <a:gd name="T1" fmla="*/ 203200 h 185"/>
                <a:gd name="T2" fmla="*/ 90488 w 92"/>
                <a:gd name="T3" fmla="*/ 0 h 185"/>
                <a:gd name="T4" fmla="*/ 53975 w 92"/>
                <a:gd name="T5" fmla="*/ 0 h 185"/>
                <a:gd name="T6" fmla="*/ 53975 w 92"/>
                <a:gd name="T7" fmla="*/ 203200 h 185"/>
                <a:gd name="T8" fmla="*/ 0 w 92"/>
                <a:gd name="T9" fmla="*/ 203200 h 185"/>
                <a:gd name="T10" fmla="*/ 73025 w 92"/>
                <a:gd name="T11" fmla="*/ 293687 h 185"/>
                <a:gd name="T12" fmla="*/ 146050 w 92"/>
                <a:gd name="T13" fmla="*/ 203200 h 185"/>
                <a:gd name="T14" fmla="*/ 90488 w 92"/>
                <a:gd name="T15" fmla="*/ 20320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185">
                  <a:moveTo>
                    <a:pt x="57" y="128"/>
                  </a:moveTo>
                  <a:lnTo>
                    <a:pt x="57" y="0"/>
                  </a:lnTo>
                  <a:lnTo>
                    <a:pt x="34" y="0"/>
                  </a:lnTo>
                  <a:lnTo>
                    <a:pt x="34" y="128"/>
                  </a:lnTo>
                  <a:lnTo>
                    <a:pt x="0" y="128"/>
                  </a:lnTo>
                  <a:lnTo>
                    <a:pt x="46" y="185"/>
                  </a:lnTo>
                  <a:lnTo>
                    <a:pt x="92" y="128"/>
                  </a:lnTo>
                  <a:lnTo>
                    <a:pt x="57" y="1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3841751" y="3013075"/>
              <a:ext cx="293688" cy="292100"/>
              <a:chOff x="3841751" y="3013075"/>
              <a:chExt cx="293688" cy="292100"/>
            </a:xfrm>
            <a:grpFill/>
          </p:grpSpPr>
          <p:sp>
            <p:nvSpPr>
              <p:cNvPr id="87" name="Freeform 69"/>
              <p:cNvSpPr>
                <a:spLocks noEditPoints="1"/>
              </p:cNvSpPr>
              <p:nvPr/>
            </p:nvSpPr>
            <p:spPr bwMode="auto">
              <a:xfrm>
                <a:off x="3841751" y="3013075"/>
                <a:ext cx="293688" cy="292100"/>
              </a:xfrm>
              <a:custGeom>
                <a:avLst/>
                <a:gdLst/>
                <a:ahLst/>
                <a:cxnLst>
                  <a:cxn ang="0">
                    <a:pos x="116" y="55"/>
                  </a:cxn>
                  <a:cxn ang="0">
                    <a:pos x="58" y="0"/>
                  </a:cxn>
                  <a:cxn ang="0">
                    <a:pos x="1" y="45"/>
                  </a:cxn>
                  <a:cxn ang="0">
                    <a:pos x="0" y="58"/>
                  </a:cxn>
                  <a:cxn ang="0">
                    <a:pos x="0" y="65"/>
                  </a:cxn>
                  <a:cxn ang="0">
                    <a:pos x="58" y="116"/>
                  </a:cxn>
                  <a:cxn ang="0">
                    <a:pos x="112" y="79"/>
                  </a:cxn>
                  <a:cxn ang="0">
                    <a:pos x="116" y="58"/>
                  </a:cxn>
                  <a:cxn ang="0">
                    <a:pos x="116" y="55"/>
                  </a:cxn>
                  <a:cxn ang="0">
                    <a:pos x="32" y="66"/>
                  </a:cxn>
                  <a:cxn ang="0">
                    <a:pos x="21" y="55"/>
                  </a:cxn>
                  <a:cxn ang="0">
                    <a:pos x="32" y="44"/>
                  </a:cxn>
                  <a:cxn ang="0">
                    <a:pos x="43" y="55"/>
                  </a:cxn>
                  <a:cxn ang="0">
                    <a:pos x="32" y="66"/>
                  </a:cxn>
                  <a:cxn ang="0">
                    <a:pos x="107" y="69"/>
                  </a:cxn>
                  <a:cxn ang="0">
                    <a:pos x="84" y="83"/>
                  </a:cxn>
                  <a:cxn ang="0">
                    <a:pos x="61" y="56"/>
                  </a:cxn>
                  <a:cxn ang="0">
                    <a:pos x="32" y="23"/>
                  </a:cxn>
                  <a:cxn ang="0">
                    <a:pos x="19" y="25"/>
                  </a:cxn>
                  <a:cxn ang="0">
                    <a:pos x="58" y="8"/>
                  </a:cxn>
                  <a:cxn ang="0">
                    <a:pos x="109" y="58"/>
                  </a:cxn>
                  <a:cxn ang="0">
                    <a:pos x="107" y="69"/>
                  </a:cxn>
                </a:cxnLst>
                <a:rect l="0" t="0" r="r" b="b"/>
                <a:pathLst>
                  <a:path w="116" h="116">
                    <a:moveTo>
                      <a:pt x="116" y="55"/>
                    </a:moveTo>
                    <a:cubicBezTo>
                      <a:pt x="114" y="25"/>
                      <a:pt x="89" y="0"/>
                      <a:pt x="58" y="0"/>
                    </a:cubicBezTo>
                    <a:cubicBezTo>
                      <a:pt x="30" y="0"/>
                      <a:pt x="7" y="19"/>
                      <a:pt x="1" y="45"/>
                    </a:cubicBezTo>
                    <a:cubicBezTo>
                      <a:pt x="0" y="49"/>
                      <a:pt x="0" y="54"/>
                      <a:pt x="0" y="58"/>
                    </a:cubicBezTo>
                    <a:cubicBezTo>
                      <a:pt x="0" y="61"/>
                      <a:pt x="0" y="63"/>
                      <a:pt x="0" y="65"/>
                    </a:cubicBezTo>
                    <a:cubicBezTo>
                      <a:pt x="3" y="94"/>
                      <a:pt x="28" y="116"/>
                      <a:pt x="58" y="116"/>
                    </a:cubicBezTo>
                    <a:cubicBezTo>
                      <a:pt x="83" y="116"/>
                      <a:pt x="104" y="101"/>
                      <a:pt x="112" y="79"/>
                    </a:cubicBezTo>
                    <a:cubicBezTo>
                      <a:pt x="114" y="73"/>
                      <a:pt x="116" y="66"/>
                      <a:pt x="116" y="58"/>
                    </a:cubicBezTo>
                    <a:cubicBezTo>
                      <a:pt x="116" y="57"/>
                      <a:pt x="116" y="56"/>
                      <a:pt x="116" y="55"/>
                    </a:cubicBezTo>
                    <a:close/>
                    <a:moveTo>
                      <a:pt x="32" y="66"/>
                    </a:moveTo>
                    <a:cubicBezTo>
                      <a:pt x="26" y="66"/>
                      <a:pt x="21" y="61"/>
                      <a:pt x="21" y="55"/>
                    </a:cubicBezTo>
                    <a:cubicBezTo>
                      <a:pt x="21" y="49"/>
                      <a:pt x="26" y="44"/>
                      <a:pt x="32" y="44"/>
                    </a:cubicBezTo>
                    <a:cubicBezTo>
                      <a:pt x="38" y="44"/>
                      <a:pt x="43" y="49"/>
                      <a:pt x="43" y="55"/>
                    </a:cubicBezTo>
                    <a:cubicBezTo>
                      <a:pt x="43" y="61"/>
                      <a:pt x="38" y="66"/>
                      <a:pt x="32" y="66"/>
                    </a:cubicBezTo>
                    <a:close/>
                    <a:moveTo>
                      <a:pt x="107" y="69"/>
                    </a:moveTo>
                    <a:cubicBezTo>
                      <a:pt x="101" y="78"/>
                      <a:pt x="92" y="83"/>
                      <a:pt x="84" y="83"/>
                    </a:cubicBezTo>
                    <a:cubicBezTo>
                      <a:pt x="73" y="83"/>
                      <a:pt x="61" y="74"/>
                      <a:pt x="61" y="56"/>
                    </a:cubicBezTo>
                    <a:cubicBezTo>
                      <a:pt x="61" y="34"/>
                      <a:pt x="46" y="23"/>
                      <a:pt x="32" y="23"/>
                    </a:cubicBezTo>
                    <a:cubicBezTo>
                      <a:pt x="27" y="23"/>
                      <a:pt x="23" y="24"/>
                      <a:pt x="19" y="25"/>
                    </a:cubicBezTo>
                    <a:cubicBezTo>
                      <a:pt x="29" y="14"/>
                      <a:pt x="42" y="8"/>
                      <a:pt x="58" y="8"/>
                    </a:cubicBezTo>
                    <a:cubicBezTo>
                      <a:pt x="86" y="8"/>
                      <a:pt x="109" y="30"/>
                      <a:pt x="109" y="58"/>
                    </a:cubicBezTo>
                    <a:cubicBezTo>
                      <a:pt x="109" y="62"/>
                      <a:pt x="108" y="65"/>
                      <a:pt x="107" y="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88" name="Oval 70"/>
              <p:cNvSpPr>
                <a:spLocks noChangeArrowheads="1"/>
              </p:cNvSpPr>
              <p:nvPr/>
            </p:nvSpPr>
            <p:spPr bwMode="auto">
              <a:xfrm>
                <a:off x="4024313" y="3141663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28613" y="4186238"/>
              <a:ext cx="292100" cy="292100"/>
              <a:chOff x="328613" y="4186238"/>
              <a:chExt cx="292100" cy="292100"/>
            </a:xfrm>
            <a:grpFill/>
          </p:grpSpPr>
          <p:sp>
            <p:nvSpPr>
              <p:cNvPr id="90" name="Freeform 71"/>
              <p:cNvSpPr>
                <a:spLocks noEditPoints="1"/>
              </p:cNvSpPr>
              <p:nvPr/>
            </p:nvSpPr>
            <p:spPr bwMode="auto">
              <a:xfrm>
                <a:off x="414338" y="4186238"/>
                <a:ext cx="206375" cy="206375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33" y="23"/>
                  </a:cxn>
                  <a:cxn ang="0">
                    <a:pos x="2" y="54"/>
                  </a:cxn>
                  <a:cxn ang="0">
                    <a:pos x="2" y="64"/>
                  </a:cxn>
                  <a:cxn ang="0">
                    <a:pos x="18" y="79"/>
                  </a:cxn>
                  <a:cxn ang="0">
                    <a:pos x="28" y="79"/>
                  </a:cxn>
                  <a:cxn ang="0">
                    <a:pos x="59" y="49"/>
                  </a:cxn>
                  <a:cxn ang="0">
                    <a:pos x="74" y="25"/>
                  </a:cxn>
                  <a:cxn ang="0">
                    <a:pos x="82" y="0"/>
                  </a:cxn>
                  <a:cxn ang="0">
                    <a:pos x="57" y="8"/>
                  </a:cxn>
                  <a:cxn ang="0">
                    <a:pos x="36" y="61"/>
                  </a:cxn>
                  <a:cxn ang="0">
                    <a:pos x="20" y="61"/>
                  </a:cxn>
                  <a:cxn ang="0">
                    <a:pos x="20" y="46"/>
                  </a:cxn>
                  <a:cxn ang="0">
                    <a:pos x="36" y="46"/>
                  </a:cxn>
                  <a:cxn ang="0">
                    <a:pos x="36" y="61"/>
                  </a:cxn>
                  <a:cxn ang="0">
                    <a:pos x="56" y="41"/>
                  </a:cxn>
                  <a:cxn ang="0">
                    <a:pos x="41" y="41"/>
                  </a:cxn>
                  <a:cxn ang="0">
                    <a:pos x="41" y="26"/>
                  </a:cxn>
                  <a:cxn ang="0">
                    <a:pos x="56" y="26"/>
                  </a:cxn>
                  <a:cxn ang="0">
                    <a:pos x="56" y="41"/>
                  </a:cxn>
                </a:cxnLst>
                <a:rect l="0" t="0" r="r" b="b"/>
                <a:pathLst>
                  <a:path w="82" h="82">
                    <a:moveTo>
                      <a:pt x="57" y="8"/>
                    </a:moveTo>
                    <a:cubicBezTo>
                      <a:pt x="50" y="11"/>
                      <a:pt x="39" y="17"/>
                      <a:pt x="33" y="2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61"/>
                      <a:pt x="2" y="64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21" y="82"/>
                      <a:pt x="25" y="82"/>
                      <a:pt x="28" y="7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5" y="43"/>
                      <a:pt x="71" y="32"/>
                      <a:pt x="74" y="25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57" y="8"/>
                    </a:lnTo>
                    <a:close/>
                    <a:moveTo>
                      <a:pt x="36" y="61"/>
                    </a:moveTo>
                    <a:cubicBezTo>
                      <a:pt x="32" y="66"/>
                      <a:pt x="25" y="66"/>
                      <a:pt x="20" y="61"/>
                    </a:cubicBezTo>
                    <a:cubicBezTo>
                      <a:pt x="16" y="57"/>
                      <a:pt x="16" y="50"/>
                      <a:pt x="20" y="46"/>
                    </a:cubicBezTo>
                    <a:cubicBezTo>
                      <a:pt x="25" y="42"/>
                      <a:pt x="32" y="42"/>
                      <a:pt x="36" y="46"/>
                    </a:cubicBezTo>
                    <a:cubicBezTo>
                      <a:pt x="40" y="50"/>
                      <a:pt x="40" y="57"/>
                      <a:pt x="36" y="61"/>
                    </a:cubicBezTo>
                    <a:close/>
                    <a:moveTo>
                      <a:pt x="56" y="41"/>
                    </a:moveTo>
                    <a:cubicBezTo>
                      <a:pt x="52" y="45"/>
                      <a:pt x="45" y="45"/>
                      <a:pt x="41" y="41"/>
                    </a:cubicBezTo>
                    <a:cubicBezTo>
                      <a:pt x="37" y="37"/>
                      <a:pt x="37" y="30"/>
                      <a:pt x="41" y="26"/>
                    </a:cubicBezTo>
                    <a:cubicBezTo>
                      <a:pt x="45" y="21"/>
                      <a:pt x="52" y="21"/>
                      <a:pt x="56" y="26"/>
                    </a:cubicBezTo>
                    <a:cubicBezTo>
                      <a:pt x="61" y="30"/>
                      <a:pt x="61" y="37"/>
                      <a:pt x="56" y="4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1" name="Freeform 72"/>
              <p:cNvSpPr>
                <a:spLocks/>
              </p:cNvSpPr>
              <p:nvPr/>
            </p:nvSpPr>
            <p:spPr bwMode="auto">
              <a:xfrm>
                <a:off x="334963" y="4270375"/>
                <a:ext cx="98425" cy="85725"/>
              </a:xfrm>
              <a:custGeom>
                <a:avLst/>
                <a:gdLst/>
                <a:ahLst/>
                <a:cxnLst>
                  <a:cxn ang="0">
                    <a:pos x="13" y="31"/>
                  </a:cxn>
                  <a:cxn ang="0">
                    <a:pos x="39" y="5"/>
                  </a:cxn>
                  <a:cxn ang="0">
                    <a:pos x="18" y="5"/>
                  </a:cxn>
                  <a:cxn ang="0">
                    <a:pos x="3" y="21"/>
                  </a:cxn>
                  <a:cxn ang="0">
                    <a:pos x="3" y="31"/>
                  </a:cxn>
                  <a:cxn ang="0">
                    <a:pos x="13" y="31"/>
                  </a:cxn>
                </a:cxnLst>
                <a:rect l="0" t="0" r="r" b="b"/>
                <a:pathLst>
                  <a:path w="39" h="34">
                    <a:moveTo>
                      <a:pt x="13" y="31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3" y="0"/>
                      <a:pt x="24" y="0"/>
                      <a:pt x="18" y="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4"/>
                      <a:pt x="0" y="28"/>
                      <a:pt x="3" y="31"/>
                    </a:cubicBezTo>
                    <a:cubicBezTo>
                      <a:pt x="5" y="34"/>
                      <a:pt x="10" y="34"/>
                      <a:pt x="13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2" name="Freeform 73"/>
              <p:cNvSpPr>
                <a:spLocks/>
              </p:cNvSpPr>
              <p:nvPr/>
            </p:nvSpPr>
            <p:spPr bwMode="auto">
              <a:xfrm>
                <a:off x="450851" y="4373563"/>
                <a:ext cx="85725" cy="98425"/>
              </a:xfrm>
              <a:custGeom>
                <a:avLst/>
                <a:gdLst/>
                <a:ahLst/>
                <a:cxnLst>
                  <a:cxn ang="0">
                    <a:pos x="3" y="26"/>
                  </a:cxn>
                  <a:cxn ang="0">
                    <a:pos x="3" y="36"/>
                  </a:cxn>
                  <a:cxn ang="0">
                    <a:pos x="13" y="36"/>
                  </a:cxn>
                  <a:cxn ang="0">
                    <a:pos x="29" y="21"/>
                  </a:cxn>
                  <a:cxn ang="0">
                    <a:pos x="29" y="0"/>
                  </a:cxn>
                  <a:cxn ang="0">
                    <a:pos x="3" y="26"/>
                  </a:cxn>
                </a:cxnLst>
                <a:rect l="0" t="0" r="r" b="b"/>
                <a:pathLst>
                  <a:path w="34" h="39">
                    <a:moveTo>
                      <a:pt x="3" y="26"/>
                    </a:moveTo>
                    <a:cubicBezTo>
                      <a:pt x="0" y="29"/>
                      <a:pt x="0" y="33"/>
                      <a:pt x="3" y="36"/>
                    </a:cubicBezTo>
                    <a:cubicBezTo>
                      <a:pt x="6" y="39"/>
                      <a:pt x="10" y="39"/>
                      <a:pt x="13" y="36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4" y="15"/>
                      <a:pt x="34" y="6"/>
                      <a:pt x="29" y="0"/>
                    </a:cubicBezTo>
                    <a:lnTo>
                      <a:pt x="3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3" name="Freeform 74"/>
              <p:cNvSpPr>
                <a:spLocks/>
              </p:cNvSpPr>
              <p:nvPr/>
            </p:nvSpPr>
            <p:spPr bwMode="auto">
              <a:xfrm>
                <a:off x="396876" y="4360863"/>
                <a:ext cx="49213" cy="5080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8"/>
                  </a:cxn>
                  <a:cxn ang="0">
                    <a:pos x="12" y="18"/>
                  </a:cxn>
                  <a:cxn ang="0">
                    <a:pos x="17" y="18"/>
                  </a:cxn>
                  <a:cxn ang="0">
                    <a:pos x="20" y="16"/>
                  </a:cxn>
                  <a:cxn ang="0">
                    <a:pos x="4" y="0"/>
                  </a:cxn>
                  <a:cxn ang="0">
                    <a:pos x="2" y="3"/>
                  </a:cxn>
                </a:cxnLst>
                <a:rect l="0" t="0" r="r" b="b"/>
                <a:pathLst>
                  <a:path w="20" h="20">
                    <a:moveTo>
                      <a:pt x="2" y="3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20"/>
                      <a:pt x="16" y="20"/>
                      <a:pt x="17" y="18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4" name="Freeform 75"/>
              <p:cNvSpPr>
                <a:spLocks/>
              </p:cNvSpPr>
              <p:nvPr/>
            </p:nvSpPr>
            <p:spPr bwMode="auto">
              <a:xfrm>
                <a:off x="328613" y="4387850"/>
                <a:ext cx="90488" cy="9048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9" y="7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4" y="29"/>
                      <a:pt x="36" y="14"/>
                      <a:pt x="29" y="7"/>
                    </a:cubicBezTo>
                    <a:cubicBezTo>
                      <a:pt x="22" y="0"/>
                      <a:pt x="7" y="21"/>
                      <a:pt x="0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3538" y="3013075"/>
              <a:ext cx="257175" cy="292101"/>
              <a:chOff x="363538" y="3013075"/>
              <a:chExt cx="257175" cy="292101"/>
            </a:xfrm>
            <a:grpFill/>
          </p:grpSpPr>
          <p:sp>
            <p:nvSpPr>
              <p:cNvPr id="96" name="Freeform 76"/>
              <p:cNvSpPr>
                <a:spLocks noEditPoints="1"/>
              </p:cNvSpPr>
              <p:nvPr/>
            </p:nvSpPr>
            <p:spPr bwMode="auto">
              <a:xfrm>
                <a:off x="363538" y="3068638"/>
                <a:ext cx="257175" cy="236538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44"/>
                  </a:cxn>
                  <a:cxn ang="0">
                    <a:pos x="37" y="94"/>
                  </a:cxn>
                  <a:cxn ang="0">
                    <a:pos x="51" y="87"/>
                  </a:cxn>
                  <a:cxn ang="0">
                    <a:pos x="66" y="94"/>
                  </a:cxn>
                  <a:cxn ang="0">
                    <a:pos x="102" y="44"/>
                  </a:cxn>
                  <a:cxn ang="0">
                    <a:pos x="51" y="15"/>
                  </a:cxn>
                  <a:cxn ang="0">
                    <a:pos x="22" y="73"/>
                  </a:cxn>
                  <a:cxn ang="0">
                    <a:pos x="22" y="22"/>
                  </a:cxn>
                  <a:cxn ang="0">
                    <a:pos x="37" y="22"/>
                  </a:cxn>
                  <a:cxn ang="0">
                    <a:pos x="22" y="73"/>
                  </a:cxn>
                </a:cxnLst>
                <a:rect l="0" t="0" r="r" b="b"/>
                <a:pathLst>
                  <a:path w="102" h="94">
                    <a:moveTo>
                      <a:pt x="51" y="15"/>
                    </a:moveTo>
                    <a:cubicBezTo>
                      <a:pt x="13" y="0"/>
                      <a:pt x="0" y="22"/>
                      <a:pt x="0" y="44"/>
                    </a:cubicBezTo>
                    <a:cubicBezTo>
                      <a:pt x="0" y="65"/>
                      <a:pt x="26" y="94"/>
                      <a:pt x="37" y="94"/>
                    </a:cubicBezTo>
                    <a:cubicBezTo>
                      <a:pt x="51" y="94"/>
                      <a:pt x="51" y="87"/>
                      <a:pt x="51" y="87"/>
                    </a:cubicBezTo>
                    <a:cubicBezTo>
                      <a:pt x="51" y="87"/>
                      <a:pt x="51" y="94"/>
                      <a:pt x="66" y="94"/>
                    </a:cubicBezTo>
                    <a:cubicBezTo>
                      <a:pt x="76" y="94"/>
                      <a:pt x="102" y="65"/>
                      <a:pt x="102" y="44"/>
                    </a:cubicBezTo>
                    <a:cubicBezTo>
                      <a:pt x="102" y="22"/>
                      <a:pt x="89" y="0"/>
                      <a:pt x="51" y="15"/>
                    </a:cubicBezTo>
                    <a:close/>
                    <a:moveTo>
                      <a:pt x="22" y="73"/>
                    </a:moveTo>
                    <a:cubicBezTo>
                      <a:pt x="0" y="44"/>
                      <a:pt x="22" y="22"/>
                      <a:pt x="22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22" y="36"/>
                      <a:pt x="22" y="7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19101" y="3013075"/>
                <a:ext cx="73025" cy="73025"/>
              </a:xfrm>
              <a:custGeom>
                <a:avLst/>
                <a:gdLst/>
                <a:ahLst/>
                <a:cxnLst>
                  <a:cxn ang="0">
                    <a:pos x="29" y="2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22" y="29"/>
                  </a:cxn>
                  <a:cxn ang="0">
                    <a:pos x="29" y="29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2" y="15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9"/>
                      <a:pt x="22" y="29"/>
                      <a:pt x="22" y="29"/>
                    </a:cubicBezTo>
                    <a:lnTo>
                      <a:pt x="29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492126" y="3013075"/>
                <a:ext cx="90488" cy="7302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29"/>
                  </a:cxn>
                  <a:cxn ang="0">
                    <a:pos x="36" y="0"/>
                  </a:cxn>
                </a:cxnLst>
                <a:rect l="0" t="0" r="r" b="b"/>
                <a:pathLst>
                  <a:path w="36" h="29">
                    <a:moveTo>
                      <a:pt x="36" y="0"/>
                    </a:moveTo>
                    <a:cubicBezTo>
                      <a:pt x="36" y="0"/>
                      <a:pt x="0" y="0"/>
                      <a:pt x="0" y="29"/>
                    </a:cubicBezTo>
                    <a:cubicBezTo>
                      <a:pt x="0" y="29"/>
                      <a:pt x="36" y="29"/>
                      <a:pt x="3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9" name="Freeform 79"/>
            <p:cNvSpPr>
              <a:spLocks noEditPoints="1"/>
            </p:cNvSpPr>
            <p:nvPr/>
          </p:nvSpPr>
          <p:spPr bwMode="auto">
            <a:xfrm>
              <a:off x="3254375" y="3013075"/>
              <a:ext cx="257175" cy="292100"/>
            </a:xfrm>
            <a:custGeom>
              <a:avLst/>
              <a:gdLst>
                <a:gd name="T0" fmla="*/ 219355 w 102"/>
                <a:gd name="T1" fmla="*/ 274473 h 116"/>
                <a:gd name="T2" fmla="*/ 206749 w 102"/>
                <a:gd name="T3" fmla="*/ 274473 h 116"/>
                <a:gd name="T4" fmla="*/ 257175 w 102"/>
                <a:gd name="T5" fmla="*/ 183822 h 116"/>
                <a:gd name="T6" fmla="*/ 173971 w 102"/>
                <a:gd name="T7" fmla="*/ 78061 h 116"/>
                <a:gd name="T8" fmla="*/ 194142 w 102"/>
                <a:gd name="T9" fmla="*/ 37772 h 116"/>
                <a:gd name="T10" fmla="*/ 191621 w 102"/>
                <a:gd name="T11" fmla="*/ 25181 h 116"/>
                <a:gd name="T12" fmla="*/ 141194 w 102"/>
                <a:gd name="T13" fmla="*/ 2518 h 116"/>
                <a:gd name="T14" fmla="*/ 133630 w 102"/>
                <a:gd name="T15" fmla="*/ 0 h 116"/>
                <a:gd name="T16" fmla="*/ 128588 w 102"/>
                <a:gd name="T17" fmla="*/ 5036 h 116"/>
                <a:gd name="T18" fmla="*/ 70597 w 102"/>
                <a:gd name="T19" fmla="*/ 115833 h 116"/>
                <a:gd name="T20" fmla="*/ 78161 w 102"/>
                <a:gd name="T21" fmla="*/ 143532 h 116"/>
                <a:gd name="T22" fmla="*/ 70597 w 102"/>
                <a:gd name="T23" fmla="*/ 158641 h 116"/>
                <a:gd name="T24" fmla="*/ 103374 w 102"/>
                <a:gd name="T25" fmla="*/ 173749 h 116"/>
                <a:gd name="T26" fmla="*/ 110938 w 102"/>
                <a:gd name="T27" fmla="*/ 158641 h 116"/>
                <a:gd name="T28" fmla="*/ 110938 w 102"/>
                <a:gd name="T29" fmla="*/ 158641 h 116"/>
                <a:gd name="T30" fmla="*/ 136151 w 102"/>
                <a:gd name="T31" fmla="*/ 148568 h 116"/>
                <a:gd name="T32" fmla="*/ 156322 w 102"/>
                <a:gd name="T33" fmla="*/ 110797 h 116"/>
                <a:gd name="T34" fmla="*/ 219355 w 102"/>
                <a:gd name="T35" fmla="*/ 183822 h 116"/>
                <a:gd name="T36" fmla="*/ 146237 w 102"/>
                <a:gd name="T37" fmla="*/ 256847 h 116"/>
                <a:gd name="T38" fmla="*/ 93289 w 102"/>
                <a:gd name="T39" fmla="*/ 239220 h 116"/>
                <a:gd name="T40" fmla="*/ 93289 w 102"/>
                <a:gd name="T41" fmla="*/ 229147 h 116"/>
                <a:gd name="T42" fmla="*/ 100853 w 102"/>
                <a:gd name="T43" fmla="*/ 219075 h 116"/>
                <a:gd name="T44" fmla="*/ 146237 w 102"/>
                <a:gd name="T45" fmla="*/ 219075 h 116"/>
                <a:gd name="T46" fmla="*/ 146237 w 102"/>
                <a:gd name="T47" fmla="*/ 201448 h 116"/>
                <a:gd name="T48" fmla="*/ 75640 w 102"/>
                <a:gd name="T49" fmla="*/ 201448 h 116"/>
                <a:gd name="T50" fmla="*/ 40341 w 102"/>
                <a:gd name="T51" fmla="*/ 201448 h 116"/>
                <a:gd name="T52" fmla="*/ 0 w 102"/>
                <a:gd name="T53" fmla="*/ 201448 h 116"/>
                <a:gd name="T54" fmla="*/ 0 w 102"/>
                <a:gd name="T55" fmla="*/ 219075 h 116"/>
                <a:gd name="T56" fmla="*/ 42863 w 102"/>
                <a:gd name="T57" fmla="*/ 219075 h 116"/>
                <a:gd name="T58" fmla="*/ 45384 w 102"/>
                <a:gd name="T59" fmla="*/ 219075 h 116"/>
                <a:gd name="T60" fmla="*/ 55469 w 102"/>
                <a:gd name="T61" fmla="*/ 229147 h 116"/>
                <a:gd name="T62" fmla="*/ 55469 w 102"/>
                <a:gd name="T63" fmla="*/ 239220 h 116"/>
                <a:gd name="T64" fmla="*/ 55469 w 102"/>
                <a:gd name="T65" fmla="*/ 274473 h 116"/>
                <a:gd name="T66" fmla="*/ 20171 w 102"/>
                <a:gd name="T67" fmla="*/ 292100 h 116"/>
                <a:gd name="T68" fmla="*/ 257175 w 102"/>
                <a:gd name="T69" fmla="*/ 292100 h 116"/>
                <a:gd name="T70" fmla="*/ 219355 w 102"/>
                <a:gd name="T71" fmla="*/ 274473 h 116"/>
                <a:gd name="T72" fmla="*/ 156322 w 102"/>
                <a:gd name="T73" fmla="*/ 25181 h 116"/>
                <a:gd name="T74" fmla="*/ 151279 w 102"/>
                <a:gd name="T75" fmla="*/ 30217 h 116"/>
                <a:gd name="T76" fmla="*/ 108417 w 102"/>
                <a:gd name="T77" fmla="*/ 110797 h 116"/>
                <a:gd name="T78" fmla="*/ 93289 w 102"/>
                <a:gd name="T79" fmla="*/ 103242 h 116"/>
                <a:gd name="T80" fmla="*/ 93289 w 102"/>
                <a:gd name="T81" fmla="*/ 98206 h 116"/>
                <a:gd name="T82" fmla="*/ 133630 w 102"/>
                <a:gd name="T83" fmla="*/ 25181 h 116"/>
                <a:gd name="T84" fmla="*/ 138673 w 102"/>
                <a:gd name="T85" fmla="*/ 20145 h 116"/>
                <a:gd name="T86" fmla="*/ 146237 w 102"/>
                <a:gd name="T87" fmla="*/ 20145 h 116"/>
                <a:gd name="T88" fmla="*/ 156322 w 102"/>
                <a:gd name="T89" fmla="*/ 25181 h 116"/>
                <a:gd name="T90" fmla="*/ 156322 w 102"/>
                <a:gd name="T91" fmla="*/ 25181 h 1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2" h="116">
                  <a:moveTo>
                    <a:pt x="87" y="109"/>
                  </a:moveTo>
                  <a:cubicBezTo>
                    <a:pt x="82" y="109"/>
                    <a:pt x="82" y="109"/>
                    <a:pt x="82" y="109"/>
                  </a:cubicBezTo>
                  <a:cubicBezTo>
                    <a:pt x="94" y="101"/>
                    <a:pt x="102" y="88"/>
                    <a:pt x="102" y="73"/>
                  </a:cubicBezTo>
                  <a:cubicBezTo>
                    <a:pt x="102" y="52"/>
                    <a:pt x="88" y="35"/>
                    <a:pt x="69" y="3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3"/>
                    <a:pt x="77" y="11"/>
                    <a:pt x="76" y="1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2" y="1"/>
                    <a:pt x="52" y="2"/>
                    <a:pt x="51" y="2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6" y="50"/>
                    <a:pt x="28" y="55"/>
                    <a:pt x="31" y="57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8" y="65"/>
                    <a:pt x="52" y="63"/>
                    <a:pt x="54" y="59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6" y="46"/>
                    <a:pt x="87" y="58"/>
                    <a:pt x="87" y="73"/>
                  </a:cubicBezTo>
                  <a:cubicBezTo>
                    <a:pt x="87" y="89"/>
                    <a:pt x="74" y="102"/>
                    <a:pt x="58" y="102"/>
                  </a:cubicBezTo>
                  <a:cubicBezTo>
                    <a:pt x="51" y="102"/>
                    <a:pt x="42" y="99"/>
                    <a:pt x="37" y="95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89"/>
                    <a:pt x="38" y="87"/>
                    <a:pt x="40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20" y="87"/>
                    <a:pt x="22" y="89"/>
                    <a:pt x="22" y="91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14" y="109"/>
                    <a:pt x="8" y="108"/>
                    <a:pt x="8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08"/>
                    <a:pt x="95" y="109"/>
                    <a:pt x="87" y="109"/>
                  </a:cubicBezTo>
                  <a:close/>
                  <a:moveTo>
                    <a:pt x="62" y="10"/>
                  </a:moveTo>
                  <a:cubicBezTo>
                    <a:pt x="61" y="10"/>
                    <a:pt x="60" y="11"/>
                    <a:pt x="60" y="1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3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4" y="8"/>
                    <a:pt x="55" y="8"/>
                  </a:cubicBezTo>
                  <a:cubicBezTo>
                    <a:pt x="56" y="7"/>
                    <a:pt x="57" y="7"/>
                    <a:pt x="58" y="8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80"/>
            <p:cNvSpPr>
              <a:spLocks noEditPoints="1"/>
            </p:cNvSpPr>
            <p:nvPr/>
          </p:nvSpPr>
          <p:spPr bwMode="auto">
            <a:xfrm>
              <a:off x="3275013" y="3673475"/>
              <a:ext cx="254000" cy="220663"/>
            </a:xfrm>
            <a:custGeom>
              <a:avLst/>
              <a:gdLst>
                <a:gd name="T0" fmla="*/ 231366 w 101"/>
                <a:gd name="T1" fmla="*/ 91309 h 87"/>
                <a:gd name="T2" fmla="*/ 246455 w 101"/>
                <a:gd name="T3" fmla="*/ 73554 h 87"/>
                <a:gd name="T4" fmla="*/ 246455 w 101"/>
                <a:gd name="T5" fmla="*/ 53263 h 87"/>
                <a:gd name="T6" fmla="*/ 206218 w 101"/>
                <a:gd name="T7" fmla="*/ 15218 h 87"/>
                <a:gd name="T8" fmla="*/ 72931 w 101"/>
                <a:gd name="T9" fmla="*/ 0 h 87"/>
                <a:gd name="T10" fmla="*/ 35208 w 101"/>
                <a:gd name="T11" fmla="*/ 53263 h 87"/>
                <a:gd name="T12" fmla="*/ 0 w 101"/>
                <a:gd name="T13" fmla="*/ 63409 h 87"/>
                <a:gd name="T14" fmla="*/ 30178 w 101"/>
                <a:gd name="T15" fmla="*/ 73554 h 87"/>
                <a:gd name="T16" fmla="*/ 7545 w 101"/>
                <a:gd name="T17" fmla="*/ 91309 h 87"/>
                <a:gd name="T18" fmla="*/ 0 w 101"/>
                <a:gd name="T19" fmla="*/ 154718 h 87"/>
                <a:gd name="T20" fmla="*/ 17604 w 101"/>
                <a:gd name="T21" fmla="*/ 164863 h 87"/>
                <a:gd name="T22" fmla="*/ 35208 w 101"/>
                <a:gd name="T23" fmla="*/ 220663 h 87"/>
                <a:gd name="T24" fmla="*/ 72931 w 101"/>
                <a:gd name="T25" fmla="*/ 200372 h 87"/>
                <a:gd name="T26" fmla="*/ 181069 w 101"/>
                <a:gd name="T27" fmla="*/ 164863 h 87"/>
                <a:gd name="T28" fmla="*/ 198673 w 101"/>
                <a:gd name="T29" fmla="*/ 220663 h 87"/>
                <a:gd name="T30" fmla="*/ 236396 w 101"/>
                <a:gd name="T31" fmla="*/ 200372 h 87"/>
                <a:gd name="T32" fmla="*/ 246455 w 101"/>
                <a:gd name="T33" fmla="*/ 164863 h 87"/>
                <a:gd name="T34" fmla="*/ 254000 w 101"/>
                <a:gd name="T35" fmla="*/ 101454 h 87"/>
                <a:gd name="T36" fmla="*/ 65386 w 101"/>
                <a:gd name="T37" fmla="*/ 22827 h 87"/>
                <a:gd name="T38" fmla="*/ 108139 w 101"/>
                <a:gd name="T39" fmla="*/ 17754 h 87"/>
                <a:gd name="T40" fmla="*/ 118198 w 101"/>
                <a:gd name="T41" fmla="*/ 35509 h 87"/>
                <a:gd name="T42" fmla="*/ 145861 w 101"/>
                <a:gd name="T43" fmla="*/ 25364 h 87"/>
                <a:gd name="T44" fmla="*/ 181069 w 101"/>
                <a:gd name="T45" fmla="*/ 17754 h 87"/>
                <a:gd name="T46" fmla="*/ 211248 w 101"/>
                <a:gd name="T47" fmla="*/ 91309 h 87"/>
                <a:gd name="T48" fmla="*/ 65386 w 101"/>
                <a:gd name="T49" fmla="*/ 22827 h 87"/>
                <a:gd name="T50" fmla="*/ 35208 w 101"/>
                <a:gd name="T51" fmla="*/ 126818 h 87"/>
                <a:gd name="T52" fmla="*/ 72931 w 101"/>
                <a:gd name="T53" fmla="*/ 126818 h 87"/>
                <a:gd name="T54" fmla="*/ 163465 w 101"/>
                <a:gd name="T55" fmla="*/ 147109 h 87"/>
                <a:gd name="T56" fmla="*/ 90535 w 101"/>
                <a:gd name="T57" fmla="*/ 126818 h 87"/>
                <a:gd name="T58" fmla="*/ 163465 w 101"/>
                <a:gd name="T59" fmla="*/ 147109 h 87"/>
                <a:gd name="T60" fmla="*/ 181069 w 101"/>
                <a:gd name="T61" fmla="*/ 126818 h 87"/>
                <a:gd name="T62" fmla="*/ 218792 w 101"/>
                <a:gd name="T63" fmla="*/ 126818 h 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1" h="87">
                  <a:moveTo>
                    <a:pt x="98" y="36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0" y="29"/>
                    <a:pt x="101" y="27"/>
                    <a:pt x="101" y="25"/>
                  </a:cubicBezTo>
                  <a:cubicBezTo>
                    <a:pt x="101" y="23"/>
                    <a:pt x="100" y="21"/>
                    <a:pt x="98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0" y="3"/>
                    <a:pt x="76" y="0"/>
                    <a:pt x="7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0" y="3"/>
                    <a:pt x="19" y="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1" y="65"/>
                    <a:pt x="3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3"/>
                    <a:pt x="10" y="87"/>
                    <a:pt x="14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5" y="87"/>
                    <a:pt x="29" y="83"/>
                    <a:pt x="29" y="79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83"/>
                    <a:pt x="75" y="87"/>
                    <a:pt x="79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91" y="87"/>
                    <a:pt x="94" y="83"/>
                    <a:pt x="94" y="79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100" y="65"/>
                    <a:pt x="101" y="63"/>
                    <a:pt x="101" y="6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38"/>
                    <a:pt x="100" y="36"/>
                    <a:pt x="98" y="36"/>
                  </a:cubicBezTo>
                  <a:close/>
                  <a:moveTo>
                    <a:pt x="26" y="9"/>
                  </a:moveTo>
                  <a:cubicBezTo>
                    <a:pt x="26" y="8"/>
                    <a:pt x="28" y="7"/>
                    <a:pt x="29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2"/>
                    <a:pt x="45" y="14"/>
                    <a:pt x="47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6" y="14"/>
                    <a:pt x="58" y="12"/>
                    <a:pt x="58" y="1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7"/>
                    <a:pt x="75" y="8"/>
                    <a:pt x="75" y="9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17" y="36"/>
                    <a:pt x="17" y="36"/>
                    <a:pt x="17" y="36"/>
                  </a:cubicBezTo>
                  <a:lnTo>
                    <a:pt x="26" y="9"/>
                  </a:lnTo>
                  <a:close/>
                  <a:moveTo>
                    <a:pt x="21" y="58"/>
                  </a:moveTo>
                  <a:cubicBezTo>
                    <a:pt x="17" y="58"/>
                    <a:pt x="14" y="54"/>
                    <a:pt x="14" y="50"/>
                  </a:cubicBezTo>
                  <a:cubicBezTo>
                    <a:pt x="14" y="46"/>
                    <a:pt x="17" y="43"/>
                    <a:pt x="21" y="43"/>
                  </a:cubicBezTo>
                  <a:cubicBezTo>
                    <a:pt x="25" y="43"/>
                    <a:pt x="29" y="46"/>
                    <a:pt x="29" y="50"/>
                  </a:cubicBezTo>
                  <a:cubicBezTo>
                    <a:pt x="29" y="54"/>
                    <a:pt x="25" y="58"/>
                    <a:pt x="21" y="58"/>
                  </a:cubicBezTo>
                  <a:close/>
                  <a:moveTo>
                    <a:pt x="65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65" y="50"/>
                    <a:pt x="65" y="50"/>
                    <a:pt x="65" y="50"/>
                  </a:cubicBezTo>
                  <a:lnTo>
                    <a:pt x="65" y="58"/>
                  </a:lnTo>
                  <a:close/>
                  <a:moveTo>
                    <a:pt x="79" y="58"/>
                  </a:moveTo>
                  <a:cubicBezTo>
                    <a:pt x="75" y="58"/>
                    <a:pt x="72" y="54"/>
                    <a:pt x="72" y="50"/>
                  </a:cubicBezTo>
                  <a:cubicBezTo>
                    <a:pt x="72" y="46"/>
                    <a:pt x="75" y="43"/>
                    <a:pt x="79" y="43"/>
                  </a:cubicBezTo>
                  <a:cubicBezTo>
                    <a:pt x="83" y="43"/>
                    <a:pt x="87" y="46"/>
                    <a:pt x="87" y="50"/>
                  </a:cubicBezTo>
                  <a:cubicBezTo>
                    <a:pt x="87" y="54"/>
                    <a:pt x="83" y="58"/>
                    <a:pt x="79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3841751" y="3619500"/>
              <a:ext cx="293687" cy="274638"/>
              <a:chOff x="3841751" y="3619500"/>
              <a:chExt cx="293687" cy="274638"/>
            </a:xfrm>
            <a:grpFill/>
          </p:grpSpPr>
          <p:sp>
            <p:nvSpPr>
              <p:cNvPr id="102" name="Freeform 81"/>
              <p:cNvSpPr>
                <a:spLocks/>
              </p:cNvSpPr>
              <p:nvPr/>
            </p:nvSpPr>
            <p:spPr bwMode="auto">
              <a:xfrm>
                <a:off x="4116388" y="3692525"/>
                <a:ext cx="19050" cy="555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3" y="22"/>
                  </a:cxn>
                  <a:cxn ang="0">
                    <a:pos x="7" y="18"/>
                  </a:cxn>
                  <a:cxn ang="0">
                    <a:pos x="7" y="3"/>
                  </a:cxn>
                  <a:cxn ang="0">
                    <a:pos x="3" y="0"/>
                  </a:cxn>
                </a:cxnLst>
                <a:rect l="0" t="0" r="r" b="b"/>
                <a:pathLst>
                  <a:path w="7" h="2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22"/>
                      <a:pt x="7" y="20"/>
                      <a:pt x="7" y="1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03" name="Freeform 82"/>
              <p:cNvSpPr>
                <a:spLocks noEditPoints="1"/>
              </p:cNvSpPr>
              <p:nvPr/>
            </p:nvSpPr>
            <p:spPr bwMode="auto">
              <a:xfrm>
                <a:off x="3878263" y="3619500"/>
                <a:ext cx="219075" cy="274638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22" y="0"/>
                  </a:cxn>
                  <a:cxn ang="0">
                    <a:pos x="0" y="22"/>
                  </a:cxn>
                  <a:cxn ang="0">
                    <a:pos x="0" y="87"/>
                  </a:cxn>
                  <a:cxn ang="0">
                    <a:pos x="7" y="94"/>
                  </a:cxn>
                  <a:cxn ang="0">
                    <a:pos x="7" y="101"/>
                  </a:cxn>
                  <a:cxn ang="0">
                    <a:pos x="15" y="109"/>
                  </a:cxn>
                  <a:cxn ang="0">
                    <a:pos x="22" y="109"/>
                  </a:cxn>
                  <a:cxn ang="0">
                    <a:pos x="29" y="101"/>
                  </a:cxn>
                  <a:cxn ang="0">
                    <a:pos x="29" y="94"/>
                  </a:cxn>
                  <a:cxn ang="0">
                    <a:pos x="58" y="94"/>
                  </a:cxn>
                  <a:cxn ang="0">
                    <a:pos x="58" y="101"/>
                  </a:cxn>
                  <a:cxn ang="0">
                    <a:pos x="65" y="109"/>
                  </a:cxn>
                  <a:cxn ang="0">
                    <a:pos x="73" y="109"/>
                  </a:cxn>
                  <a:cxn ang="0">
                    <a:pos x="80" y="101"/>
                  </a:cxn>
                  <a:cxn ang="0">
                    <a:pos x="80" y="94"/>
                  </a:cxn>
                  <a:cxn ang="0">
                    <a:pos x="87" y="87"/>
                  </a:cxn>
                  <a:cxn ang="0">
                    <a:pos x="87" y="22"/>
                  </a:cxn>
                  <a:cxn ang="0">
                    <a:pos x="65" y="0"/>
                  </a:cxn>
                  <a:cxn ang="0">
                    <a:pos x="29" y="7"/>
                  </a:cxn>
                  <a:cxn ang="0">
                    <a:pos x="58" y="7"/>
                  </a:cxn>
                  <a:cxn ang="0">
                    <a:pos x="58" y="14"/>
                  </a:cxn>
                  <a:cxn ang="0">
                    <a:pos x="29" y="14"/>
                  </a:cxn>
                  <a:cxn ang="0">
                    <a:pos x="29" y="7"/>
                  </a:cxn>
                  <a:cxn ang="0">
                    <a:pos x="15" y="87"/>
                  </a:cxn>
                  <a:cxn ang="0">
                    <a:pos x="7" y="80"/>
                  </a:cxn>
                  <a:cxn ang="0">
                    <a:pos x="15" y="72"/>
                  </a:cxn>
                  <a:cxn ang="0">
                    <a:pos x="22" y="80"/>
                  </a:cxn>
                  <a:cxn ang="0">
                    <a:pos x="15" y="87"/>
                  </a:cxn>
                  <a:cxn ang="0">
                    <a:pos x="73" y="87"/>
                  </a:cxn>
                  <a:cxn ang="0">
                    <a:pos x="65" y="80"/>
                  </a:cxn>
                  <a:cxn ang="0">
                    <a:pos x="73" y="72"/>
                  </a:cxn>
                  <a:cxn ang="0">
                    <a:pos x="80" y="80"/>
                  </a:cxn>
                  <a:cxn ang="0">
                    <a:pos x="73" y="87"/>
                  </a:cxn>
                  <a:cxn ang="0">
                    <a:pos x="80" y="65"/>
                  </a:cxn>
                  <a:cxn ang="0">
                    <a:pos x="7" y="65"/>
                  </a:cxn>
                  <a:cxn ang="0">
                    <a:pos x="7" y="22"/>
                  </a:cxn>
                  <a:cxn ang="0">
                    <a:pos x="80" y="22"/>
                  </a:cxn>
                  <a:cxn ang="0">
                    <a:pos x="80" y="65"/>
                  </a:cxn>
                </a:cxnLst>
                <a:rect l="0" t="0" r="r" b="b"/>
                <a:pathLst>
                  <a:path w="87" h="109">
                    <a:moveTo>
                      <a:pt x="65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1"/>
                      <a:pt x="3" y="94"/>
                      <a:pt x="7" y="94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5"/>
                      <a:pt x="11" y="109"/>
                      <a:pt x="15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6" y="109"/>
                      <a:pt x="29" y="105"/>
                      <a:pt x="29" y="10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5"/>
                      <a:pt x="61" y="109"/>
                      <a:pt x="65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7" y="109"/>
                      <a:pt x="80" y="105"/>
                      <a:pt x="80" y="101"/>
                    </a:cubicBezTo>
                    <a:cubicBezTo>
                      <a:pt x="80" y="94"/>
                      <a:pt x="80" y="94"/>
                      <a:pt x="80" y="94"/>
                    </a:cubicBezTo>
                    <a:cubicBezTo>
                      <a:pt x="84" y="94"/>
                      <a:pt x="87" y="91"/>
                      <a:pt x="87" y="87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10"/>
                      <a:pt x="78" y="0"/>
                      <a:pt x="65" y="0"/>
                    </a:cubicBezTo>
                    <a:close/>
                    <a:moveTo>
                      <a:pt x="29" y="7"/>
                    </a:moveTo>
                    <a:cubicBezTo>
                      <a:pt x="58" y="7"/>
                      <a:pt x="58" y="7"/>
                      <a:pt x="58" y="7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29" y="14"/>
                      <a:pt x="29" y="14"/>
                      <a:pt x="29" y="14"/>
                    </a:cubicBezTo>
                    <a:lnTo>
                      <a:pt x="29" y="7"/>
                    </a:lnTo>
                    <a:close/>
                    <a:moveTo>
                      <a:pt x="15" y="87"/>
                    </a:moveTo>
                    <a:cubicBezTo>
                      <a:pt x="11" y="87"/>
                      <a:pt x="7" y="84"/>
                      <a:pt x="7" y="80"/>
                    </a:cubicBezTo>
                    <a:cubicBezTo>
                      <a:pt x="7" y="76"/>
                      <a:pt x="11" y="72"/>
                      <a:pt x="15" y="72"/>
                    </a:cubicBezTo>
                    <a:cubicBezTo>
                      <a:pt x="19" y="72"/>
                      <a:pt x="22" y="76"/>
                      <a:pt x="22" y="80"/>
                    </a:cubicBezTo>
                    <a:cubicBezTo>
                      <a:pt x="22" y="84"/>
                      <a:pt x="19" y="87"/>
                      <a:pt x="15" y="87"/>
                    </a:cubicBezTo>
                    <a:close/>
                    <a:moveTo>
                      <a:pt x="73" y="87"/>
                    </a:moveTo>
                    <a:cubicBezTo>
                      <a:pt x="69" y="87"/>
                      <a:pt x="65" y="84"/>
                      <a:pt x="65" y="80"/>
                    </a:cubicBezTo>
                    <a:cubicBezTo>
                      <a:pt x="65" y="76"/>
                      <a:pt x="69" y="72"/>
                      <a:pt x="73" y="72"/>
                    </a:cubicBezTo>
                    <a:cubicBezTo>
                      <a:pt x="77" y="72"/>
                      <a:pt x="80" y="76"/>
                      <a:pt x="80" y="80"/>
                    </a:cubicBezTo>
                    <a:cubicBezTo>
                      <a:pt x="80" y="84"/>
                      <a:pt x="77" y="87"/>
                      <a:pt x="73" y="87"/>
                    </a:cubicBezTo>
                    <a:close/>
                    <a:moveTo>
                      <a:pt x="80" y="65"/>
                    </a:moveTo>
                    <a:cubicBezTo>
                      <a:pt x="7" y="65"/>
                      <a:pt x="7" y="65"/>
                      <a:pt x="7" y="65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0" y="22"/>
                      <a:pt x="80" y="22"/>
                      <a:pt x="80" y="22"/>
                    </a:cubicBezTo>
                    <a:lnTo>
                      <a:pt x="80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04" name="Freeform 83"/>
              <p:cNvSpPr>
                <a:spLocks/>
              </p:cNvSpPr>
              <p:nvPr/>
            </p:nvSpPr>
            <p:spPr bwMode="auto">
              <a:xfrm>
                <a:off x="3841751" y="3692525"/>
                <a:ext cx="17463" cy="555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8"/>
                  </a:cxn>
                  <a:cxn ang="0">
                    <a:pos x="3" y="22"/>
                  </a:cxn>
                  <a:cxn ang="0">
                    <a:pos x="7" y="22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3"/>
                  </a:cxn>
                </a:cxnLst>
                <a:rect l="0" t="0" r="r" b="b"/>
                <a:pathLst>
                  <a:path w="7" h="22">
                    <a:moveTo>
                      <a:pt x="0" y="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1" y="22"/>
                      <a:pt x="3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4462463" y="3600450"/>
              <a:ext cx="217488" cy="293688"/>
              <a:chOff x="4462463" y="3600450"/>
              <a:chExt cx="217488" cy="293688"/>
            </a:xfrm>
            <a:grpFill/>
          </p:grpSpPr>
          <p:sp>
            <p:nvSpPr>
              <p:cNvPr id="106" name="Freeform 84"/>
              <p:cNvSpPr>
                <a:spLocks noEditPoints="1"/>
              </p:cNvSpPr>
              <p:nvPr/>
            </p:nvSpPr>
            <p:spPr bwMode="auto">
              <a:xfrm>
                <a:off x="4462463" y="3600450"/>
                <a:ext cx="217488" cy="220663"/>
              </a:xfrm>
              <a:custGeom>
                <a:avLst/>
                <a:gdLst/>
                <a:ahLst/>
                <a:cxnLst>
                  <a:cxn ang="0">
                    <a:pos x="85" y="71"/>
                  </a:cxn>
                  <a:cxn ang="0">
                    <a:pos x="73" y="13"/>
                  </a:cxn>
                  <a:cxn ang="0">
                    <a:pos x="57" y="0"/>
                  </a:cxn>
                  <a:cxn ang="0">
                    <a:pos x="28" y="0"/>
                  </a:cxn>
                  <a:cxn ang="0">
                    <a:pos x="12" y="13"/>
                  </a:cxn>
                  <a:cxn ang="0">
                    <a:pos x="1" y="71"/>
                  </a:cxn>
                  <a:cxn ang="0">
                    <a:pos x="3" y="82"/>
                  </a:cxn>
                  <a:cxn ang="0">
                    <a:pos x="14" y="87"/>
                  </a:cxn>
                  <a:cxn ang="0">
                    <a:pos x="22" y="87"/>
                  </a:cxn>
                  <a:cxn ang="0">
                    <a:pos x="34" y="87"/>
                  </a:cxn>
                  <a:cxn ang="0">
                    <a:pos x="52" y="87"/>
                  </a:cxn>
                  <a:cxn ang="0">
                    <a:pos x="63" y="87"/>
                  </a:cxn>
                  <a:cxn ang="0">
                    <a:pos x="72" y="87"/>
                  </a:cxn>
                  <a:cxn ang="0">
                    <a:pos x="82" y="82"/>
                  </a:cxn>
                  <a:cxn ang="0">
                    <a:pos x="85" y="71"/>
                  </a:cxn>
                  <a:cxn ang="0">
                    <a:pos x="35" y="7"/>
                  </a:cxn>
                  <a:cxn ang="0">
                    <a:pos x="50" y="7"/>
                  </a:cxn>
                  <a:cxn ang="0">
                    <a:pos x="50" y="14"/>
                  </a:cxn>
                  <a:cxn ang="0">
                    <a:pos x="35" y="14"/>
                  </a:cxn>
                  <a:cxn ang="0">
                    <a:pos x="35" y="7"/>
                  </a:cxn>
                  <a:cxn ang="0">
                    <a:pos x="14" y="43"/>
                  </a:cxn>
                  <a:cxn ang="0">
                    <a:pos x="18" y="21"/>
                  </a:cxn>
                  <a:cxn ang="0">
                    <a:pos x="67" y="21"/>
                  </a:cxn>
                  <a:cxn ang="0">
                    <a:pos x="72" y="43"/>
                  </a:cxn>
                  <a:cxn ang="0">
                    <a:pos x="75" y="58"/>
                  </a:cxn>
                  <a:cxn ang="0">
                    <a:pos x="11" y="58"/>
                  </a:cxn>
                  <a:cxn ang="0">
                    <a:pos x="14" y="43"/>
                  </a:cxn>
                  <a:cxn ang="0">
                    <a:pos x="28" y="79"/>
                  </a:cxn>
                  <a:cxn ang="0">
                    <a:pos x="21" y="72"/>
                  </a:cxn>
                  <a:cxn ang="0">
                    <a:pos x="28" y="65"/>
                  </a:cxn>
                  <a:cxn ang="0">
                    <a:pos x="35" y="72"/>
                  </a:cxn>
                  <a:cxn ang="0">
                    <a:pos x="28" y="79"/>
                  </a:cxn>
                  <a:cxn ang="0">
                    <a:pos x="57" y="79"/>
                  </a:cxn>
                  <a:cxn ang="0">
                    <a:pos x="50" y="72"/>
                  </a:cxn>
                  <a:cxn ang="0">
                    <a:pos x="57" y="65"/>
                  </a:cxn>
                  <a:cxn ang="0">
                    <a:pos x="64" y="72"/>
                  </a:cxn>
                  <a:cxn ang="0">
                    <a:pos x="57" y="79"/>
                  </a:cxn>
                </a:cxnLst>
                <a:rect l="0" t="0" r="r" b="b"/>
                <a:pathLst>
                  <a:path w="86" h="87">
                    <a:moveTo>
                      <a:pt x="85" y="71"/>
                    </a:move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5"/>
                      <a:pt x="65" y="0"/>
                      <a:pt x="5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5"/>
                      <a:pt x="12" y="13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1" y="79"/>
                      <a:pt x="3" y="82"/>
                    </a:cubicBezTo>
                    <a:cubicBezTo>
                      <a:pt x="6" y="85"/>
                      <a:pt x="10" y="87"/>
                      <a:pt x="14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5" y="79"/>
                      <a:pt x="86" y="75"/>
                      <a:pt x="85" y="71"/>
                    </a:cubicBezTo>
                    <a:close/>
                    <a:moveTo>
                      <a:pt x="35" y="7"/>
                    </a:moveTo>
                    <a:cubicBezTo>
                      <a:pt x="50" y="7"/>
                      <a:pt x="50" y="7"/>
                      <a:pt x="50" y="7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35" y="14"/>
                      <a:pt x="35" y="14"/>
                      <a:pt x="35" y="14"/>
                    </a:cubicBezTo>
                    <a:lnTo>
                      <a:pt x="35" y="7"/>
                    </a:lnTo>
                    <a:close/>
                    <a:moveTo>
                      <a:pt x="14" y="43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11" y="58"/>
                      <a:pt x="11" y="58"/>
                      <a:pt x="11" y="58"/>
                    </a:cubicBezTo>
                    <a:lnTo>
                      <a:pt x="14" y="43"/>
                    </a:lnTo>
                    <a:close/>
                    <a:moveTo>
                      <a:pt x="28" y="79"/>
                    </a:moveTo>
                    <a:cubicBezTo>
                      <a:pt x="24" y="79"/>
                      <a:pt x="21" y="76"/>
                      <a:pt x="21" y="72"/>
                    </a:cubicBezTo>
                    <a:cubicBezTo>
                      <a:pt x="21" y="68"/>
                      <a:pt x="24" y="65"/>
                      <a:pt x="28" y="65"/>
                    </a:cubicBezTo>
                    <a:cubicBezTo>
                      <a:pt x="32" y="65"/>
                      <a:pt x="35" y="68"/>
                      <a:pt x="35" y="72"/>
                    </a:cubicBezTo>
                    <a:cubicBezTo>
                      <a:pt x="35" y="76"/>
                      <a:pt x="32" y="79"/>
                      <a:pt x="28" y="79"/>
                    </a:cubicBezTo>
                    <a:close/>
                    <a:moveTo>
                      <a:pt x="57" y="79"/>
                    </a:moveTo>
                    <a:cubicBezTo>
                      <a:pt x="53" y="79"/>
                      <a:pt x="50" y="76"/>
                      <a:pt x="50" y="72"/>
                    </a:cubicBezTo>
                    <a:cubicBezTo>
                      <a:pt x="50" y="68"/>
                      <a:pt x="53" y="65"/>
                      <a:pt x="57" y="65"/>
                    </a:cubicBezTo>
                    <a:cubicBezTo>
                      <a:pt x="61" y="65"/>
                      <a:pt x="64" y="68"/>
                      <a:pt x="64" y="72"/>
                    </a:cubicBezTo>
                    <a:cubicBezTo>
                      <a:pt x="64" y="76"/>
                      <a:pt x="61" y="79"/>
                      <a:pt x="57" y="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07" name="Freeform 85"/>
              <p:cNvSpPr>
                <a:spLocks/>
              </p:cNvSpPr>
              <p:nvPr/>
            </p:nvSpPr>
            <p:spPr bwMode="auto">
              <a:xfrm>
                <a:off x="4487863" y="3838575"/>
                <a:ext cx="166688" cy="55563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6" y="11"/>
                  </a:cxn>
                  <a:cxn ang="0">
                    <a:pos x="27" y="11"/>
                  </a:cxn>
                  <a:cxn ang="0">
                    <a:pos x="33" y="0"/>
                  </a:cxn>
                  <a:cxn ang="0">
                    <a:pos x="14" y="0"/>
                  </a:cxn>
                  <a:cxn ang="0">
                    <a:pos x="0" y="35"/>
                  </a:cxn>
                  <a:cxn ang="0">
                    <a:pos x="17" y="35"/>
                  </a:cxn>
                  <a:cxn ang="0">
                    <a:pos x="22" y="22"/>
                  </a:cxn>
                  <a:cxn ang="0">
                    <a:pos x="81" y="22"/>
                  </a:cxn>
                  <a:cxn ang="0">
                    <a:pos x="86" y="35"/>
                  </a:cxn>
                  <a:cxn ang="0">
                    <a:pos x="105" y="35"/>
                  </a:cxn>
                  <a:cxn ang="0">
                    <a:pos x="89" y="0"/>
                  </a:cxn>
                  <a:cxn ang="0">
                    <a:pos x="71" y="0"/>
                  </a:cxn>
                </a:cxnLst>
                <a:rect l="0" t="0" r="r" b="b"/>
                <a:pathLst>
                  <a:path w="105" h="35">
                    <a:moveTo>
                      <a:pt x="71" y="0"/>
                    </a:moveTo>
                    <a:lnTo>
                      <a:pt x="76" y="11"/>
                    </a:lnTo>
                    <a:lnTo>
                      <a:pt x="27" y="11"/>
                    </a:lnTo>
                    <a:lnTo>
                      <a:pt x="33" y="0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17" y="35"/>
                    </a:lnTo>
                    <a:lnTo>
                      <a:pt x="22" y="22"/>
                    </a:lnTo>
                    <a:lnTo>
                      <a:pt x="81" y="22"/>
                    </a:lnTo>
                    <a:lnTo>
                      <a:pt x="86" y="35"/>
                    </a:lnTo>
                    <a:lnTo>
                      <a:pt x="105" y="35"/>
                    </a:lnTo>
                    <a:lnTo>
                      <a:pt x="89" y="0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5011738" y="3636963"/>
              <a:ext cx="292101" cy="236537"/>
              <a:chOff x="5011738" y="3636963"/>
              <a:chExt cx="292101" cy="236537"/>
            </a:xfrm>
            <a:grpFill/>
          </p:grpSpPr>
          <p:sp>
            <p:nvSpPr>
              <p:cNvPr id="109" name="Freeform 86"/>
              <p:cNvSpPr>
                <a:spLocks noEditPoints="1"/>
              </p:cNvSpPr>
              <p:nvPr/>
            </p:nvSpPr>
            <p:spPr bwMode="auto">
              <a:xfrm>
                <a:off x="5011738" y="3673475"/>
                <a:ext cx="292100" cy="147638"/>
              </a:xfrm>
              <a:custGeom>
                <a:avLst/>
                <a:gdLst/>
                <a:ahLst/>
                <a:cxnLst>
                  <a:cxn ang="0">
                    <a:pos x="87" y="14"/>
                  </a:cxn>
                  <a:cxn ang="0">
                    <a:pos x="73" y="15"/>
                  </a:cxn>
                  <a:cxn ang="0">
                    <a:pos x="73" y="21"/>
                  </a:cxn>
                  <a:cxn ang="0">
                    <a:pos x="66" y="21"/>
                  </a:cxn>
                  <a:cxn ang="0">
                    <a:pos x="66" y="3"/>
                  </a:cxn>
                  <a:cxn ang="0">
                    <a:pos x="62" y="0"/>
                  </a:cxn>
                  <a:cxn ang="0">
                    <a:pos x="58" y="3"/>
                  </a:cxn>
                  <a:cxn ang="0">
                    <a:pos x="58" y="21"/>
                  </a:cxn>
                  <a:cxn ang="0">
                    <a:pos x="51" y="21"/>
                  </a:cxn>
                  <a:cxn ang="0">
                    <a:pos x="44" y="29"/>
                  </a:cxn>
                  <a:cxn ang="0">
                    <a:pos x="21" y="29"/>
                  </a:cxn>
                  <a:cxn ang="0">
                    <a:pos x="11" y="21"/>
                  </a:cxn>
                  <a:cxn ang="0">
                    <a:pos x="0" y="32"/>
                  </a:cxn>
                  <a:cxn ang="0">
                    <a:pos x="11" y="43"/>
                  </a:cxn>
                  <a:cxn ang="0">
                    <a:pos x="21" y="37"/>
                  </a:cxn>
                  <a:cxn ang="0">
                    <a:pos x="51" y="58"/>
                  </a:cxn>
                  <a:cxn ang="0">
                    <a:pos x="73" y="58"/>
                  </a:cxn>
                  <a:cxn ang="0">
                    <a:pos x="112" y="58"/>
                  </a:cxn>
                  <a:cxn ang="0">
                    <a:pos x="116" y="43"/>
                  </a:cxn>
                  <a:cxn ang="0">
                    <a:pos x="87" y="14"/>
                  </a:cxn>
                  <a:cxn ang="0">
                    <a:pos x="11" y="36"/>
                  </a:cxn>
                  <a:cxn ang="0">
                    <a:pos x="7" y="32"/>
                  </a:cxn>
                  <a:cxn ang="0">
                    <a:pos x="11" y="29"/>
                  </a:cxn>
                  <a:cxn ang="0">
                    <a:pos x="15" y="32"/>
                  </a:cxn>
                  <a:cxn ang="0">
                    <a:pos x="11" y="36"/>
                  </a:cxn>
                  <a:cxn ang="0">
                    <a:pos x="73" y="43"/>
                  </a:cxn>
                  <a:cxn ang="0">
                    <a:pos x="66" y="43"/>
                  </a:cxn>
                  <a:cxn ang="0">
                    <a:pos x="66" y="29"/>
                  </a:cxn>
                  <a:cxn ang="0">
                    <a:pos x="73" y="29"/>
                  </a:cxn>
                  <a:cxn ang="0">
                    <a:pos x="73" y="43"/>
                  </a:cxn>
                  <a:cxn ang="0">
                    <a:pos x="108" y="50"/>
                  </a:cxn>
                  <a:cxn ang="0">
                    <a:pos x="80" y="50"/>
                  </a:cxn>
                  <a:cxn ang="0">
                    <a:pos x="80" y="22"/>
                  </a:cxn>
                  <a:cxn ang="0">
                    <a:pos x="87" y="21"/>
                  </a:cxn>
                  <a:cxn ang="0">
                    <a:pos x="109" y="43"/>
                  </a:cxn>
                  <a:cxn ang="0">
                    <a:pos x="108" y="50"/>
                  </a:cxn>
                </a:cxnLst>
                <a:rect l="0" t="0" r="r" b="b"/>
                <a:pathLst>
                  <a:path w="116" h="58">
                    <a:moveTo>
                      <a:pt x="87" y="14"/>
                    </a:moveTo>
                    <a:cubicBezTo>
                      <a:pt x="85" y="14"/>
                      <a:pt x="75" y="15"/>
                      <a:pt x="73" y="15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1"/>
                      <a:pt x="64" y="0"/>
                      <a:pt x="62" y="0"/>
                    </a:cubicBezTo>
                    <a:cubicBezTo>
                      <a:pt x="60" y="0"/>
                      <a:pt x="58" y="1"/>
                      <a:pt x="58" y="3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4"/>
                      <a:pt x="16" y="21"/>
                      <a:pt x="11" y="21"/>
                    </a:cubicBezTo>
                    <a:cubicBezTo>
                      <a:pt x="5" y="21"/>
                      <a:pt x="0" y="26"/>
                      <a:pt x="0" y="32"/>
                    </a:cubicBezTo>
                    <a:cubicBezTo>
                      <a:pt x="0" y="38"/>
                      <a:pt x="5" y="43"/>
                      <a:pt x="11" y="43"/>
                    </a:cubicBezTo>
                    <a:cubicBezTo>
                      <a:pt x="15" y="43"/>
                      <a:pt x="19" y="41"/>
                      <a:pt x="21" y="37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5" y="53"/>
                      <a:pt x="116" y="48"/>
                      <a:pt x="116" y="43"/>
                    </a:cubicBezTo>
                    <a:cubicBezTo>
                      <a:pt x="116" y="27"/>
                      <a:pt x="103" y="14"/>
                      <a:pt x="87" y="14"/>
                    </a:cubicBezTo>
                    <a:close/>
                    <a:moveTo>
                      <a:pt x="11" y="36"/>
                    </a:moveTo>
                    <a:cubicBezTo>
                      <a:pt x="9" y="36"/>
                      <a:pt x="7" y="34"/>
                      <a:pt x="7" y="32"/>
                    </a:cubicBezTo>
                    <a:cubicBezTo>
                      <a:pt x="7" y="30"/>
                      <a:pt x="9" y="29"/>
                      <a:pt x="11" y="29"/>
                    </a:cubicBezTo>
                    <a:cubicBezTo>
                      <a:pt x="13" y="29"/>
                      <a:pt x="15" y="30"/>
                      <a:pt x="15" y="32"/>
                    </a:cubicBezTo>
                    <a:cubicBezTo>
                      <a:pt x="15" y="34"/>
                      <a:pt x="13" y="36"/>
                      <a:pt x="11" y="36"/>
                    </a:cubicBezTo>
                    <a:close/>
                    <a:moveTo>
                      <a:pt x="73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73" y="29"/>
                      <a:pt x="73" y="29"/>
                      <a:pt x="73" y="29"/>
                    </a:cubicBezTo>
                    <a:lnTo>
                      <a:pt x="73" y="43"/>
                    </a:lnTo>
                    <a:close/>
                    <a:moveTo>
                      <a:pt x="108" y="50"/>
                    </a:moveTo>
                    <a:cubicBezTo>
                      <a:pt x="80" y="50"/>
                      <a:pt x="80" y="50"/>
                      <a:pt x="80" y="50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3" y="21"/>
                      <a:pt x="86" y="21"/>
                      <a:pt x="87" y="21"/>
                    </a:cubicBezTo>
                    <a:cubicBezTo>
                      <a:pt x="99" y="21"/>
                      <a:pt x="109" y="31"/>
                      <a:pt x="109" y="43"/>
                    </a:cubicBezTo>
                    <a:cubicBezTo>
                      <a:pt x="109" y="46"/>
                      <a:pt x="109" y="48"/>
                      <a:pt x="108" y="5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5011738" y="3636963"/>
                <a:ext cx="128588" cy="36513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47" y="15"/>
                  </a:cxn>
                  <a:cxn ang="0">
                    <a:pos x="51" y="12"/>
                  </a:cxn>
                  <a:cxn ang="0">
                    <a:pos x="50" y="8"/>
                  </a:cxn>
                  <a:cxn ang="0">
                    <a:pos x="4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5"/>
                  </a:cxn>
                </a:cxnLst>
                <a:rect l="0" t="0" r="r" b="b"/>
                <a:pathLst>
                  <a:path w="51" h="15">
                    <a:moveTo>
                      <a:pt x="7" y="15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49" y="15"/>
                      <a:pt x="50" y="14"/>
                      <a:pt x="51" y="12"/>
                    </a:cubicBezTo>
                    <a:cubicBezTo>
                      <a:pt x="51" y="11"/>
                      <a:pt x="51" y="9"/>
                      <a:pt x="50" y="8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5175251" y="3636963"/>
                <a:ext cx="128588" cy="36513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44" y="15"/>
                  </a:cxn>
                  <a:cxn ang="0">
                    <a:pos x="51" y="7"/>
                  </a:cxn>
                  <a:cxn ang="0">
                    <a:pos x="44" y="0"/>
                  </a:cxn>
                  <a:cxn ang="0">
                    <a:pos x="4" y="0"/>
                  </a:cxn>
                  <a:cxn ang="0">
                    <a:pos x="1" y="2"/>
                  </a:cxn>
                  <a:cxn ang="0">
                    <a:pos x="2" y="6"/>
                  </a:cxn>
                  <a:cxn ang="0">
                    <a:pos x="10" y="15"/>
                  </a:cxn>
                </a:cxnLst>
                <a:rect l="0" t="0" r="r" b="b"/>
                <a:pathLst>
                  <a:path w="51" h="15">
                    <a:moveTo>
                      <a:pt x="10" y="15"/>
                    </a:moveTo>
                    <a:cubicBezTo>
                      <a:pt x="44" y="15"/>
                      <a:pt x="44" y="15"/>
                      <a:pt x="44" y="15"/>
                    </a:cubicBezTo>
                    <a:cubicBezTo>
                      <a:pt x="48" y="15"/>
                      <a:pt x="51" y="11"/>
                      <a:pt x="51" y="7"/>
                    </a:cubicBezTo>
                    <a:cubicBezTo>
                      <a:pt x="51" y="3"/>
                      <a:pt x="48" y="0"/>
                      <a:pt x="4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5122863" y="3838575"/>
                <a:ext cx="180975" cy="34925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4"/>
                  </a:cxn>
                  <a:cxn ang="0">
                    <a:pos x="65" y="14"/>
                  </a:cxn>
                  <a:cxn ang="0">
                    <a:pos x="72" y="7"/>
                  </a:cxn>
                  <a:cxn ang="0">
                    <a:pos x="65" y="0"/>
                  </a:cxn>
                </a:cxnLst>
                <a:rect l="0" t="0" r="r" b="b"/>
                <a:pathLst>
                  <a:path w="72" h="14">
                    <a:moveTo>
                      <a:pt x="65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9" y="14"/>
                      <a:pt x="72" y="11"/>
                      <a:pt x="72" y="7"/>
                    </a:cubicBezTo>
                    <a:cubicBezTo>
                      <a:pt x="72" y="3"/>
                      <a:pt x="69" y="0"/>
                      <a:pt x="6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5599113" y="3600450"/>
              <a:ext cx="292100" cy="298451"/>
              <a:chOff x="5599113" y="3600450"/>
              <a:chExt cx="292100" cy="298451"/>
            </a:xfrm>
            <a:grpFill/>
          </p:grpSpPr>
          <p:sp>
            <p:nvSpPr>
              <p:cNvPr id="114" name="Freeform 90"/>
              <p:cNvSpPr>
                <a:spLocks/>
              </p:cNvSpPr>
              <p:nvPr/>
            </p:nvSpPr>
            <p:spPr bwMode="auto">
              <a:xfrm>
                <a:off x="5599113" y="3840163"/>
                <a:ext cx="292100" cy="58738"/>
              </a:xfrm>
              <a:custGeom>
                <a:avLst/>
                <a:gdLst/>
                <a:ahLst/>
                <a:cxnLst>
                  <a:cxn ang="0">
                    <a:pos x="88" y="9"/>
                  </a:cxn>
                  <a:cxn ang="0">
                    <a:pos x="72" y="9"/>
                  </a:cxn>
                  <a:cxn ang="0">
                    <a:pos x="45" y="9"/>
                  </a:cxn>
                  <a:cxn ang="0">
                    <a:pos x="28" y="9"/>
                  </a:cxn>
                  <a:cxn ang="0">
                    <a:pos x="1" y="9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6" y="14"/>
                  </a:cxn>
                  <a:cxn ang="0">
                    <a:pos x="23" y="14"/>
                  </a:cxn>
                  <a:cxn ang="0">
                    <a:pos x="50" y="14"/>
                  </a:cxn>
                  <a:cxn ang="0">
                    <a:pos x="66" y="14"/>
                  </a:cxn>
                  <a:cxn ang="0">
                    <a:pos x="80" y="21"/>
                  </a:cxn>
                  <a:cxn ang="0">
                    <a:pos x="93" y="14"/>
                  </a:cxn>
                  <a:cxn ang="0">
                    <a:pos x="110" y="14"/>
                  </a:cxn>
                  <a:cxn ang="0">
                    <a:pos x="116" y="18"/>
                  </a:cxn>
                  <a:cxn ang="0">
                    <a:pos x="116" y="10"/>
                  </a:cxn>
                  <a:cxn ang="0">
                    <a:pos x="115" y="9"/>
                  </a:cxn>
                  <a:cxn ang="0">
                    <a:pos x="88" y="9"/>
                  </a:cxn>
                </a:cxnLst>
                <a:rect l="0" t="0" r="r" b="b"/>
                <a:pathLst>
                  <a:path w="116" h="23">
                    <a:moveTo>
                      <a:pt x="88" y="9"/>
                    </a:moveTo>
                    <a:cubicBezTo>
                      <a:pt x="82" y="15"/>
                      <a:pt x="77" y="15"/>
                      <a:pt x="72" y="9"/>
                    </a:cubicBezTo>
                    <a:cubicBezTo>
                      <a:pt x="63" y="1"/>
                      <a:pt x="53" y="0"/>
                      <a:pt x="45" y="9"/>
                    </a:cubicBezTo>
                    <a:cubicBezTo>
                      <a:pt x="39" y="15"/>
                      <a:pt x="34" y="15"/>
                      <a:pt x="28" y="9"/>
                    </a:cubicBezTo>
                    <a:cubicBezTo>
                      <a:pt x="19" y="0"/>
                      <a:pt x="10" y="0"/>
                      <a:pt x="1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8"/>
                      <a:pt x="4" y="16"/>
                      <a:pt x="6" y="14"/>
                    </a:cubicBezTo>
                    <a:cubicBezTo>
                      <a:pt x="12" y="8"/>
                      <a:pt x="17" y="8"/>
                      <a:pt x="23" y="14"/>
                    </a:cubicBezTo>
                    <a:cubicBezTo>
                      <a:pt x="32" y="23"/>
                      <a:pt x="41" y="23"/>
                      <a:pt x="50" y="14"/>
                    </a:cubicBezTo>
                    <a:cubicBezTo>
                      <a:pt x="56" y="8"/>
                      <a:pt x="61" y="8"/>
                      <a:pt x="66" y="14"/>
                    </a:cubicBezTo>
                    <a:cubicBezTo>
                      <a:pt x="71" y="19"/>
                      <a:pt x="75" y="21"/>
                      <a:pt x="80" y="21"/>
                    </a:cubicBezTo>
                    <a:cubicBezTo>
                      <a:pt x="84" y="21"/>
                      <a:pt x="89" y="19"/>
                      <a:pt x="93" y="14"/>
                    </a:cubicBezTo>
                    <a:cubicBezTo>
                      <a:pt x="99" y="8"/>
                      <a:pt x="104" y="8"/>
                      <a:pt x="110" y="14"/>
                    </a:cubicBezTo>
                    <a:cubicBezTo>
                      <a:pt x="112" y="16"/>
                      <a:pt x="114" y="17"/>
                      <a:pt x="116" y="18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06" y="0"/>
                      <a:pt x="97" y="0"/>
                      <a:pt x="88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5" name="Freeform 91"/>
              <p:cNvSpPr>
                <a:spLocks noEditPoints="1"/>
              </p:cNvSpPr>
              <p:nvPr/>
            </p:nvSpPr>
            <p:spPr bwMode="auto">
              <a:xfrm>
                <a:off x="5599113" y="3600450"/>
                <a:ext cx="292100" cy="242888"/>
              </a:xfrm>
              <a:custGeom>
                <a:avLst/>
                <a:gdLst/>
                <a:ahLst/>
                <a:cxnLst>
                  <a:cxn ang="0">
                    <a:pos x="115" y="82"/>
                  </a:cxn>
                  <a:cxn ang="0">
                    <a:pos x="88" y="82"/>
                  </a:cxn>
                  <a:cxn ang="0">
                    <a:pos x="87" y="84"/>
                  </a:cxn>
                  <a:cxn ang="0">
                    <a:pos x="87" y="65"/>
                  </a:cxn>
                  <a:cxn ang="0">
                    <a:pos x="97" y="55"/>
                  </a:cxn>
                  <a:cxn ang="0">
                    <a:pos x="98" y="51"/>
                  </a:cxn>
                  <a:cxn ang="0">
                    <a:pos x="96" y="49"/>
                  </a:cxn>
                  <a:cxn ang="0">
                    <a:pos x="87" y="46"/>
                  </a:cxn>
                  <a:cxn ang="0">
                    <a:pos x="87" y="43"/>
                  </a:cxn>
                  <a:cxn ang="0">
                    <a:pos x="87" y="29"/>
                  </a:cxn>
                  <a:cxn ang="0">
                    <a:pos x="87" y="21"/>
                  </a:cxn>
                  <a:cxn ang="0">
                    <a:pos x="79" y="21"/>
                  </a:cxn>
                  <a:cxn ang="0">
                    <a:pos x="79" y="14"/>
                  </a:cxn>
                  <a:cxn ang="0">
                    <a:pos x="72" y="14"/>
                  </a:cxn>
                  <a:cxn ang="0">
                    <a:pos x="65" y="14"/>
                  </a:cxn>
                  <a:cxn ang="0">
                    <a:pos x="65" y="3"/>
                  </a:cxn>
                  <a:cxn ang="0">
                    <a:pos x="61" y="0"/>
                  </a:cxn>
                  <a:cxn ang="0">
                    <a:pos x="54" y="0"/>
                  </a:cxn>
                  <a:cxn ang="0">
                    <a:pos x="50" y="3"/>
                  </a:cxn>
                  <a:cxn ang="0">
                    <a:pos x="50" y="14"/>
                  </a:cxn>
                  <a:cxn ang="0">
                    <a:pos x="43" y="14"/>
                  </a:cxn>
                  <a:cxn ang="0">
                    <a:pos x="36" y="14"/>
                  </a:cxn>
                  <a:cxn ang="0">
                    <a:pos x="36" y="21"/>
                  </a:cxn>
                  <a:cxn ang="0">
                    <a:pos x="29" y="21"/>
                  </a:cxn>
                  <a:cxn ang="0">
                    <a:pos x="29" y="29"/>
                  </a:cxn>
                  <a:cxn ang="0">
                    <a:pos x="29" y="43"/>
                  </a:cxn>
                  <a:cxn ang="0">
                    <a:pos x="29" y="46"/>
                  </a:cxn>
                  <a:cxn ang="0">
                    <a:pos x="20" y="49"/>
                  </a:cxn>
                  <a:cxn ang="0">
                    <a:pos x="17" y="51"/>
                  </a:cxn>
                  <a:cxn ang="0">
                    <a:pos x="18" y="55"/>
                  </a:cxn>
                  <a:cxn ang="0">
                    <a:pos x="29" y="65"/>
                  </a:cxn>
                  <a:cxn ang="0">
                    <a:pos x="29" y="83"/>
                  </a:cxn>
                  <a:cxn ang="0">
                    <a:pos x="28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6" y="87"/>
                  </a:cxn>
                  <a:cxn ang="0">
                    <a:pos x="23" y="87"/>
                  </a:cxn>
                  <a:cxn ang="0">
                    <a:pos x="50" y="87"/>
                  </a:cxn>
                  <a:cxn ang="0">
                    <a:pos x="51" y="87"/>
                  </a:cxn>
                  <a:cxn ang="0">
                    <a:pos x="66" y="87"/>
                  </a:cxn>
                  <a:cxn ang="0">
                    <a:pos x="66" y="87"/>
                  </a:cxn>
                  <a:cxn ang="0">
                    <a:pos x="80" y="94"/>
                  </a:cxn>
                  <a:cxn ang="0">
                    <a:pos x="93" y="87"/>
                  </a:cxn>
                  <a:cxn ang="0">
                    <a:pos x="110" y="87"/>
                  </a:cxn>
                  <a:cxn ang="0">
                    <a:pos x="116" y="92"/>
                  </a:cxn>
                  <a:cxn ang="0">
                    <a:pos x="116" y="83"/>
                  </a:cxn>
                  <a:cxn ang="0">
                    <a:pos x="115" y="82"/>
                  </a:cxn>
                  <a:cxn ang="0">
                    <a:pos x="79" y="43"/>
                  </a:cxn>
                  <a:cxn ang="0">
                    <a:pos x="58" y="36"/>
                  </a:cxn>
                  <a:cxn ang="0">
                    <a:pos x="36" y="43"/>
                  </a:cxn>
                  <a:cxn ang="0">
                    <a:pos x="36" y="29"/>
                  </a:cxn>
                  <a:cxn ang="0">
                    <a:pos x="43" y="29"/>
                  </a:cxn>
                  <a:cxn ang="0">
                    <a:pos x="43" y="21"/>
                  </a:cxn>
                  <a:cxn ang="0">
                    <a:pos x="72" y="21"/>
                  </a:cxn>
                  <a:cxn ang="0">
                    <a:pos x="72" y="29"/>
                  </a:cxn>
                  <a:cxn ang="0">
                    <a:pos x="79" y="29"/>
                  </a:cxn>
                  <a:cxn ang="0">
                    <a:pos x="79" y="43"/>
                  </a:cxn>
                </a:cxnLst>
                <a:rect l="0" t="0" r="r" b="b"/>
                <a:pathLst>
                  <a:path w="116" h="96">
                    <a:moveTo>
                      <a:pt x="115" y="82"/>
                    </a:moveTo>
                    <a:cubicBezTo>
                      <a:pt x="106" y="74"/>
                      <a:pt x="97" y="74"/>
                      <a:pt x="88" y="82"/>
                    </a:cubicBezTo>
                    <a:cubicBezTo>
                      <a:pt x="88" y="83"/>
                      <a:pt x="87" y="83"/>
                      <a:pt x="87" y="84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8" y="54"/>
                      <a:pt x="98" y="52"/>
                      <a:pt x="98" y="51"/>
                    </a:cubicBezTo>
                    <a:cubicBezTo>
                      <a:pt x="98" y="50"/>
                      <a:pt x="97" y="49"/>
                      <a:pt x="96" y="49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1"/>
                      <a:pt x="63" y="0"/>
                      <a:pt x="61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50" y="1"/>
                      <a:pt x="50" y="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8" y="49"/>
                      <a:pt x="18" y="50"/>
                      <a:pt x="17" y="51"/>
                    </a:cubicBezTo>
                    <a:cubicBezTo>
                      <a:pt x="17" y="52"/>
                      <a:pt x="17" y="54"/>
                      <a:pt x="18" y="5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8" y="83"/>
                      <a:pt x="28" y="82"/>
                      <a:pt x="28" y="82"/>
                    </a:cubicBezTo>
                    <a:cubicBezTo>
                      <a:pt x="19" y="74"/>
                      <a:pt x="10" y="74"/>
                      <a:pt x="1" y="82"/>
                    </a:cubicBezTo>
                    <a:cubicBezTo>
                      <a:pt x="1" y="83"/>
                      <a:pt x="0" y="83"/>
                      <a:pt x="0" y="8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2" y="91"/>
                      <a:pt x="4" y="90"/>
                      <a:pt x="6" y="87"/>
                    </a:cubicBezTo>
                    <a:cubicBezTo>
                      <a:pt x="12" y="82"/>
                      <a:pt x="17" y="82"/>
                      <a:pt x="23" y="87"/>
                    </a:cubicBezTo>
                    <a:cubicBezTo>
                      <a:pt x="32" y="96"/>
                      <a:pt x="41" y="96"/>
                      <a:pt x="50" y="87"/>
                    </a:cubicBezTo>
                    <a:cubicBezTo>
                      <a:pt x="50" y="87"/>
                      <a:pt x="50" y="87"/>
                      <a:pt x="51" y="87"/>
                    </a:cubicBezTo>
                    <a:cubicBezTo>
                      <a:pt x="56" y="82"/>
                      <a:pt x="60" y="82"/>
                      <a:pt x="66" y="87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71" y="92"/>
                      <a:pt x="75" y="94"/>
                      <a:pt x="80" y="94"/>
                    </a:cubicBezTo>
                    <a:cubicBezTo>
                      <a:pt x="84" y="94"/>
                      <a:pt x="89" y="92"/>
                      <a:pt x="93" y="87"/>
                    </a:cubicBezTo>
                    <a:cubicBezTo>
                      <a:pt x="99" y="82"/>
                      <a:pt x="104" y="82"/>
                      <a:pt x="110" y="87"/>
                    </a:cubicBezTo>
                    <a:cubicBezTo>
                      <a:pt x="112" y="89"/>
                      <a:pt x="114" y="91"/>
                      <a:pt x="116" y="92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5" y="82"/>
                      <a:pt x="115" y="82"/>
                    </a:cubicBezTo>
                    <a:close/>
                    <a:moveTo>
                      <a:pt x="79" y="43"/>
                    </a:moveTo>
                    <a:cubicBezTo>
                      <a:pt x="58" y="36"/>
                      <a:pt x="58" y="36"/>
                      <a:pt x="58" y="3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9" y="29"/>
                      <a:pt x="79" y="29"/>
                      <a:pt x="79" y="29"/>
                    </a:cubicBezTo>
                    <a:lnTo>
                      <a:pt x="79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6769101" y="3673475"/>
              <a:ext cx="292100" cy="220663"/>
              <a:chOff x="6769101" y="3673475"/>
              <a:chExt cx="292100" cy="220663"/>
            </a:xfrm>
            <a:grpFill/>
          </p:grpSpPr>
          <p:sp>
            <p:nvSpPr>
              <p:cNvPr id="117" name="Freeform 92"/>
              <p:cNvSpPr>
                <a:spLocks noEditPoints="1"/>
              </p:cNvSpPr>
              <p:nvPr/>
            </p:nvSpPr>
            <p:spPr bwMode="auto">
              <a:xfrm>
                <a:off x="6769101" y="3673475"/>
                <a:ext cx="292100" cy="220663"/>
              </a:xfrm>
              <a:custGeom>
                <a:avLst/>
                <a:gdLst/>
                <a:ahLst/>
                <a:cxnLst>
                  <a:cxn ang="0">
                    <a:pos x="91" y="36"/>
                  </a:cxn>
                  <a:cxn ang="0">
                    <a:pos x="83" y="37"/>
                  </a:cxn>
                  <a:cxn ang="0">
                    <a:pos x="79" y="29"/>
                  </a:cxn>
                  <a:cxn ang="0">
                    <a:pos x="90" y="7"/>
                  </a:cxn>
                  <a:cxn ang="0">
                    <a:pos x="91" y="5"/>
                  </a:cxn>
                  <a:cxn ang="0">
                    <a:pos x="90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69" y="7"/>
                  </a:cxn>
                  <a:cxn ang="0">
                    <a:pos x="82" y="7"/>
                  </a:cxn>
                  <a:cxn ang="0">
                    <a:pos x="75" y="21"/>
                  </a:cxn>
                  <a:cxn ang="0">
                    <a:pos x="36" y="21"/>
                  </a:cxn>
                  <a:cxn ang="0">
                    <a:pos x="33" y="24"/>
                  </a:cxn>
                  <a:cxn ang="0">
                    <a:pos x="29" y="36"/>
                  </a:cxn>
                  <a:cxn ang="0">
                    <a:pos x="26" y="36"/>
                  </a:cxn>
                  <a:cxn ang="0">
                    <a:pos x="0" y="61"/>
                  </a:cxn>
                  <a:cxn ang="0">
                    <a:pos x="26" y="87"/>
                  </a:cxn>
                  <a:cxn ang="0">
                    <a:pos x="51" y="61"/>
                  </a:cxn>
                  <a:cxn ang="0">
                    <a:pos x="36" y="38"/>
                  </a:cxn>
                  <a:cxn ang="0">
                    <a:pos x="37" y="33"/>
                  </a:cxn>
                  <a:cxn ang="0">
                    <a:pos x="44" y="29"/>
                  </a:cxn>
                  <a:cxn ang="0">
                    <a:pos x="70" y="29"/>
                  </a:cxn>
                  <a:cxn ang="0">
                    <a:pos x="71" y="30"/>
                  </a:cxn>
                  <a:cxn ang="0">
                    <a:pos x="75" y="37"/>
                  </a:cxn>
                  <a:cxn ang="0">
                    <a:pos x="77" y="40"/>
                  </a:cxn>
                  <a:cxn ang="0">
                    <a:pos x="65" y="61"/>
                  </a:cxn>
                  <a:cxn ang="0">
                    <a:pos x="91" y="87"/>
                  </a:cxn>
                  <a:cxn ang="0">
                    <a:pos x="116" y="61"/>
                  </a:cxn>
                  <a:cxn ang="0">
                    <a:pos x="91" y="36"/>
                  </a:cxn>
                  <a:cxn ang="0">
                    <a:pos x="44" y="61"/>
                  </a:cxn>
                  <a:cxn ang="0">
                    <a:pos x="26" y="79"/>
                  </a:cxn>
                  <a:cxn ang="0">
                    <a:pos x="7" y="61"/>
                  </a:cxn>
                  <a:cxn ang="0">
                    <a:pos x="26" y="43"/>
                  </a:cxn>
                  <a:cxn ang="0">
                    <a:pos x="27" y="43"/>
                  </a:cxn>
                  <a:cxn ang="0">
                    <a:pos x="23" y="54"/>
                  </a:cxn>
                  <a:cxn ang="0">
                    <a:pos x="25" y="59"/>
                  </a:cxn>
                  <a:cxn ang="0">
                    <a:pos x="28" y="59"/>
                  </a:cxn>
                  <a:cxn ang="0">
                    <a:pos x="30" y="57"/>
                  </a:cxn>
                  <a:cxn ang="0">
                    <a:pos x="34" y="45"/>
                  </a:cxn>
                  <a:cxn ang="0">
                    <a:pos x="44" y="61"/>
                  </a:cxn>
                  <a:cxn ang="0">
                    <a:pos x="91" y="79"/>
                  </a:cxn>
                  <a:cxn ang="0">
                    <a:pos x="73" y="61"/>
                  </a:cxn>
                  <a:cxn ang="0">
                    <a:pos x="80" y="47"/>
                  </a:cxn>
                  <a:cxn ang="0">
                    <a:pos x="90" y="63"/>
                  </a:cxn>
                  <a:cxn ang="0">
                    <a:pos x="94" y="65"/>
                  </a:cxn>
                  <a:cxn ang="0">
                    <a:pos x="94" y="65"/>
                  </a:cxn>
                  <a:cxn ang="0">
                    <a:pos x="96" y="63"/>
                  </a:cxn>
                  <a:cxn ang="0">
                    <a:pos x="96" y="60"/>
                  </a:cxn>
                  <a:cxn ang="0">
                    <a:pos x="87" y="44"/>
                  </a:cxn>
                  <a:cxn ang="0">
                    <a:pos x="91" y="43"/>
                  </a:cxn>
                  <a:cxn ang="0">
                    <a:pos x="109" y="61"/>
                  </a:cxn>
                  <a:cxn ang="0">
                    <a:pos x="91" y="79"/>
                  </a:cxn>
                </a:cxnLst>
                <a:rect l="0" t="0" r="r" b="b"/>
                <a:pathLst>
                  <a:path w="116" h="87">
                    <a:moveTo>
                      <a:pt x="91" y="36"/>
                    </a:moveTo>
                    <a:cubicBezTo>
                      <a:pt x="88" y="36"/>
                      <a:pt x="86" y="36"/>
                      <a:pt x="83" y="37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4"/>
                      <a:pt x="91" y="2"/>
                      <a:pt x="90" y="1"/>
                    </a:cubicBezTo>
                    <a:cubicBezTo>
                      <a:pt x="90" y="0"/>
                      <a:pt x="88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7" y="0"/>
                      <a:pt x="65" y="1"/>
                      <a:pt x="65" y="3"/>
                    </a:cubicBezTo>
                    <a:cubicBezTo>
                      <a:pt x="65" y="5"/>
                      <a:pt x="67" y="7"/>
                      <a:pt x="69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3" y="22"/>
                      <a:pt x="33" y="24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7" y="36"/>
                      <a:pt x="26" y="36"/>
                    </a:cubicBezTo>
                    <a:cubicBezTo>
                      <a:pt x="11" y="36"/>
                      <a:pt x="0" y="47"/>
                      <a:pt x="0" y="61"/>
                    </a:cubicBezTo>
                    <a:cubicBezTo>
                      <a:pt x="0" y="75"/>
                      <a:pt x="11" y="87"/>
                      <a:pt x="26" y="87"/>
                    </a:cubicBezTo>
                    <a:cubicBezTo>
                      <a:pt x="40" y="87"/>
                      <a:pt x="51" y="75"/>
                      <a:pt x="51" y="61"/>
                    </a:cubicBezTo>
                    <a:cubicBezTo>
                      <a:pt x="51" y="51"/>
                      <a:pt x="45" y="42"/>
                      <a:pt x="36" y="38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1"/>
                      <a:pt x="41" y="29"/>
                      <a:pt x="44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0" y="45"/>
                      <a:pt x="65" y="52"/>
                      <a:pt x="65" y="61"/>
                    </a:cubicBezTo>
                    <a:cubicBezTo>
                      <a:pt x="65" y="75"/>
                      <a:pt x="77" y="87"/>
                      <a:pt x="91" y="87"/>
                    </a:cubicBezTo>
                    <a:cubicBezTo>
                      <a:pt x="105" y="87"/>
                      <a:pt x="116" y="75"/>
                      <a:pt x="116" y="61"/>
                    </a:cubicBezTo>
                    <a:cubicBezTo>
                      <a:pt x="116" y="47"/>
                      <a:pt x="105" y="36"/>
                      <a:pt x="91" y="36"/>
                    </a:cubicBezTo>
                    <a:close/>
                    <a:moveTo>
                      <a:pt x="44" y="61"/>
                    </a:moveTo>
                    <a:cubicBezTo>
                      <a:pt x="44" y="71"/>
                      <a:pt x="36" y="79"/>
                      <a:pt x="26" y="79"/>
                    </a:cubicBezTo>
                    <a:cubicBezTo>
                      <a:pt x="16" y="79"/>
                      <a:pt x="7" y="71"/>
                      <a:pt x="7" y="61"/>
                    </a:cubicBezTo>
                    <a:cubicBezTo>
                      <a:pt x="7" y="51"/>
                      <a:pt x="16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56"/>
                      <a:pt x="23" y="58"/>
                      <a:pt x="25" y="59"/>
                    </a:cubicBezTo>
                    <a:cubicBezTo>
                      <a:pt x="26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0" y="57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0" y="48"/>
                      <a:pt x="44" y="54"/>
                      <a:pt x="44" y="61"/>
                    </a:cubicBezTo>
                    <a:close/>
                    <a:moveTo>
                      <a:pt x="91" y="79"/>
                    </a:moveTo>
                    <a:cubicBezTo>
                      <a:pt x="81" y="79"/>
                      <a:pt x="73" y="71"/>
                      <a:pt x="73" y="61"/>
                    </a:cubicBezTo>
                    <a:cubicBezTo>
                      <a:pt x="73" y="55"/>
                      <a:pt x="76" y="50"/>
                      <a:pt x="80" y="47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90" y="65"/>
                      <a:pt x="93" y="66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5"/>
                      <a:pt x="96" y="64"/>
                      <a:pt x="96" y="63"/>
                    </a:cubicBezTo>
                    <a:cubicBezTo>
                      <a:pt x="97" y="62"/>
                      <a:pt x="96" y="61"/>
                      <a:pt x="96" y="60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90" y="43"/>
                      <a:pt x="91" y="43"/>
                    </a:cubicBezTo>
                    <a:cubicBezTo>
                      <a:pt x="101" y="43"/>
                      <a:pt x="109" y="51"/>
                      <a:pt x="109" y="61"/>
                    </a:cubicBezTo>
                    <a:cubicBezTo>
                      <a:pt x="109" y="71"/>
                      <a:pt x="101" y="79"/>
                      <a:pt x="91" y="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18" name="Freeform 93"/>
              <p:cNvSpPr>
                <a:spLocks/>
              </p:cNvSpPr>
              <p:nvPr/>
            </p:nvSpPr>
            <p:spPr bwMode="auto">
              <a:xfrm>
                <a:off x="6824663" y="3692525"/>
                <a:ext cx="68263" cy="17463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14" y="7"/>
                  </a:cxn>
                  <a:cxn ang="0">
                    <a:pos x="26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4" y="7"/>
                  </a:cxn>
                </a:cxnLst>
                <a:rect l="0" t="0" r="r" b="b"/>
                <a:pathLst>
                  <a:path w="27" h="7">
                    <a:moveTo>
                      <a:pt x="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20" y="7"/>
                      <a:pt x="23" y="5"/>
                      <a:pt x="26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94"/>
            <p:cNvSpPr>
              <a:spLocks noEditPoints="1"/>
            </p:cNvSpPr>
            <p:nvPr/>
          </p:nvSpPr>
          <p:spPr bwMode="auto">
            <a:xfrm>
              <a:off x="7353300" y="3600450"/>
              <a:ext cx="295275" cy="293688"/>
            </a:xfrm>
            <a:custGeom>
              <a:avLst/>
              <a:gdLst>
                <a:gd name="T0" fmla="*/ 201613 w 186"/>
                <a:gd name="T1" fmla="*/ 0 h 185"/>
                <a:gd name="T2" fmla="*/ 93663 w 186"/>
                <a:gd name="T3" fmla="*/ 0 h 185"/>
                <a:gd name="T4" fmla="*/ 0 w 186"/>
                <a:gd name="T5" fmla="*/ 293688 h 185"/>
                <a:gd name="T6" fmla="*/ 295275 w 186"/>
                <a:gd name="T7" fmla="*/ 293688 h 185"/>
                <a:gd name="T8" fmla="*/ 201613 w 186"/>
                <a:gd name="T9" fmla="*/ 0 h 185"/>
                <a:gd name="T10" fmla="*/ 166688 w 186"/>
                <a:gd name="T11" fmla="*/ 273050 h 185"/>
                <a:gd name="T12" fmla="*/ 128588 w 186"/>
                <a:gd name="T13" fmla="*/ 273050 h 185"/>
                <a:gd name="T14" fmla="*/ 128588 w 186"/>
                <a:gd name="T15" fmla="*/ 220663 h 185"/>
                <a:gd name="T16" fmla="*/ 166688 w 186"/>
                <a:gd name="T17" fmla="*/ 220663 h 185"/>
                <a:gd name="T18" fmla="*/ 166688 w 186"/>
                <a:gd name="T19" fmla="*/ 273050 h 185"/>
                <a:gd name="T20" fmla="*/ 166688 w 186"/>
                <a:gd name="T21" fmla="*/ 182563 h 185"/>
                <a:gd name="T22" fmla="*/ 128588 w 186"/>
                <a:gd name="T23" fmla="*/ 182563 h 185"/>
                <a:gd name="T24" fmla="*/ 128588 w 186"/>
                <a:gd name="T25" fmla="*/ 127000 h 185"/>
                <a:gd name="T26" fmla="*/ 166688 w 186"/>
                <a:gd name="T27" fmla="*/ 127000 h 185"/>
                <a:gd name="T28" fmla="*/ 166688 w 186"/>
                <a:gd name="T29" fmla="*/ 182563 h 185"/>
                <a:gd name="T30" fmla="*/ 166688 w 186"/>
                <a:gd name="T31" fmla="*/ 92075 h 185"/>
                <a:gd name="T32" fmla="*/ 128588 w 186"/>
                <a:gd name="T33" fmla="*/ 92075 h 185"/>
                <a:gd name="T34" fmla="*/ 128588 w 186"/>
                <a:gd name="T35" fmla="*/ 36513 h 185"/>
                <a:gd name="T36" fmla="*/ 166688 w 186"/>
                <a:gd name="T37" fmla="*/ 36513 h 185"/>
                <a:gd name="T38" fmla="*/ 166688 w 186"/>
                <a:gd name="T39" fmla="*/ 92075 h 1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6" h="185">
                  <a:moveTo>
                    <a:pt x="127" y="0"/>
                  </a:moveTo>
                  <a:lnTo>
                    <a:pt x="59" y="0"/>
                  </a:lnTo>
                  <a:lnTo>
                    <a:pt x="0" y="185"/>
                  </a:lnTo>
                  <a:lnTo>
                    <a:pt x="186" y="185"/>
                  </a:lnTo>
                  <a:lnTo>
                    <a:pt x="127" y="0"/>
                  </a:lnTo>
                  <a:close/>
                  <a:moveTo>
                    <a:pt x="105" y="172"/>
                  </a:moveTo>
                  <a:lnTo>
                    <a:pt x="81" y="172"/>
                  </a:lnTo>
                  <a:lnTo>
                    <a:pt x="81" y="139"/>
                  </a:lnTo>
                  <a:lnTo>
                    <a:pt x="105" y="139"/>
                  </a:lnTo>
                  <a:lnTo>
                    <a:pt x="105" y="172"/>
                  </a:lnTo>
                  <a:close/>
                  <a:moveTo>
                    <a:pt x="105" y="115"/>
                  </a:moveTo>
                  <a:lnTo>
                    <a:pt x="81" y="115"/>
                  </a:lnTo>
                  <a:lnTo>
                    <a:pt x="81" y="80"/>
                  </a:lnTo>
                  <a:lnTo>
                    <a:pt x="105" y="80"/>
                  </a:lnTo>
                  <a:lnTo>
                    <a:pt x="105" y="115"/>
                  </a:lnTo>
                  <a:close/>
                  <a:moveTo>
                    <a:pt x="105" y="58"/>
                  </a:moveTo>
                  <a:lnTo>
                    <a:pt x="81" y="58"/>
                  </a:lnTo>
                  <a:lnTo>
                    <a:pt x="81" y="23"/>
                  </a:lnTo>
                  <a:lnTo>
                    <a:pt x="105" y="23"/>
                  </a:lnTo>
                  <a:lnTo>
                    <a:pt x="105" y="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7940676" y="3654425"/>
              <a:ext cx="293687" cy="239713"/>
              <a:chOff x="7940676" y="3654425"/>
              <a:chExt cx="293687" cy="239713"/>
            </a:xfrm>
            <a:grpFill/>
          </p:grpSpPr>
          <p:sp>
            <p:nvSpPr>
              <p:cNvPr id="121" name="Freeform 95"/>
              <p:cNvSpPr>
                <a:spLocks/>
              </p:cNvSpPr>
              <p:nvPr/>
            </p:nvSpPr>
            <p:spPr bwMode="auto">
              <a:xfrm>
                <a:off x="8105776" y="3654425"/>
                <a:ext cx="109538" cy="146050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11" y="8"/>
                  </a:cxn>
                  <a:cxn ang="0">
                    <a:pos x="15" y="11"/>
                  </a:cxn>
                  <a:cxn ang="0">
                    <a:pos x="15" y="29"/>
                  </a:cxn>
                  <a:cxn ang="0">
                    <a:pos x="15" y="44"/>
                  </a:cxn>
                  <a:cxn ang="0">
                    <a:pos x="29" y="58"/>
                  </a:cxn>
                  <a:cxn ang="0">
                    <a:pos x="40" y="58"/>
                  </a:cxn>
                  <a:cxn ang="0">
                    <a:pos x="43" y="57"/>
                  </a:cxn>
                  <a:cxn ang="0">
                    <a:pos x="43" y="53"/>
                  </a:cxn>
                  <a:cxn ang="0">
                    <a:pos x="29" y="29"/>
                  </a:cxn>
                  <a:cxn ang="0">
                    <a:pos x="29" y="15"/>
                  </a:cxn>
                  <a:cxn ang="0">
                    <a:pos x="1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</a:cxnLst>
                <a:rect l="0" t="0" r="r" b="b"/>
                <a:pathLst>
                  <a:path w="44" h="58">
                    <a:moveTo>
                      <a:pt x="4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5" y="9"/>
                      <a:pt x="15" y="11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52"/>
                      <a:pt x="21" y="58"/>
                      <a:pt x="2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2" y="58"/>
                      <a:pt x="43" y="57"/>
                    </a:cubicBezTo>
                    <a:cubicBezTo>
                      <a:pt x="44" y="56"/>
                      <a:pt x="44" y="54"/>
                      <a:pt x="43" y="5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7"/>
                      <a:pt x="23" y="0"/>
                      <a:pt x="1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22" name="Freeform 96"/>
              <p:cNvSpPr>
                <a:spLocks/>
              </p:cNvSpPr>
              <p:nvPr/>
            </p:nvSpPr>
            <p:spPr bwMode="auto">
              <a:xfrm>
                <a:off x="8196263" y="3673475"/>
                <a:ext cx="38100" cy="539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10"/>
                  </a:cxn>
                  <a:cxn ang="0">
                    <a:pos x="11" y="21"/>
                  </a:cxn>
                  <a:cxn ang="0">
                    <a:pos x="15" y="21"/>
                  </a:cxn>
                  <a:cxn ang="0">
                    <a:pos x="15" y="0"/>
                  </a:cxn>
                  <a:cxn ang="0">
                    <a:pos x="11" y="0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23" name="Oval 97"/>
              <p:cNvSpPr>
                <a:spLocks noChangeArrowheads="1"/>
              </p:cNvSpPr>
              <p:nvPr/>
            </p:nvSpPr>
            <p:spPr bwMode="auto">
              <a:xfrm>
                <a:off x="8161338" y="382111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24" name="Freeform 98"/>
              <p:cNvSpPr>
                <a:spLocks/>
              </p:cNvSpPr>
              <p:nvPr/>
            </p:nvSpPr>
            <p:spPr bwMode="auto">
              <a:xfrm>
                <a:off x="7953376" y="3856038"/>
                <a:ext cx="73025" cy="38100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15" y="15"/>
                  </a:cxn>
                </a:cxnLst>
                <a:rect l="0" t="0" r="r" b="b"/>
                <a:pathLst>
                  <a:path w="29" h="15">
                    <a:moveTo>
                      <a:pt x="15" y="15"/>
                    </a:moveTo>
                    <a:cubicBezTo>
                      <a:pt x="23" y="15"/>
                      <a:pt x="29" y="8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7" y="15"/>
                      <a:pt x="15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25" name="Freeform 99"/>
              <p:cNvSpPr>
                <a:spLocks/>
              </p:cNvSpPr>
              <p:nvPr/>
            </p:nvSpPr>
            <p:spPr bwMode="auto">
              <a:xfrm>
                <a:off x="7940676" y="3727450"/>
                <a:ext cx="212725" cy="111125"/>
              </a:xfrm>
              <a:custGeom>
                <a:avLst/>
                <a:gdLst/>
                <a:ahLst/>
                <a:cxnLst>
                  <a:cxn ang="0">
                    <a:pos x="52" y="37"/>
                  </a:cxn>
                  <a:cxn ang="0">
                    <a:pos x="51" y="34"/>
                  </a:cxn>
                  <a:cxn ang="0">
                    <a:pos x="65" y="15"/>
                  </a:cxn>
                  <a:cxn ang="0">
                    <a:pos x="51" y="0"/>
                  </a:cxn>
                  <a:cxn ang="0">
                    <a:pos x="14" y="0"/>
                  </a:cxn>
                  <a:cxn ang="0">
                    <a:pos x="7" y="8"/>
                  </a:cxn>
                  <a:cxn ang="0">
                    <a:pos x="14" y="15"/>
                  </a:cxn>
                  <a:cxn ang="0">
                    <a:pos x="27" y="15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3" y="44"/>
                  </a:cxn>
                  <a:cxn ang="0">
                    <a:pos x="7" y="44"/>
                  </a:cxn>
                  <a:cxn ang="0">
                    <a:pos x="32" y="44"/>
                  </a:cxn>
                  <a:cxn ang="0">
                    <a:pos x="74" y="44"/>
                  </a:cxn>
                  <a:cxn ang="0">
                    <a:pos x="80" y="41"/>
                  </a:cxn>
                  <a:cxn ang="0">
                    <a:pos x="82" y="39"/>
                  </a:cxn>
                  <a:cxn ang="0">
                    <a:pos x="81" y="37"/>
                  </a:cxn>
                  <a:cxn ang="0">
                    <a:pos x="52" y="37"/>
                  </a:cxn>
                </a:cxnLst>
                <a:rect l="0" t="0" r="r" b="b"/>
                <a:pathLst>
                  <a:path w="84" h="44">
                    <a:moveTo>
                      <a:pt x="52" y="37"/>
                    </a:moveTo>
                    <a:cubicBezTo>
                      <a:pt x="50" y="37"/>
                      <a:pt x="50" y="35"/>
                      <a:pt x="51" y="3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7"/>
                      <a:pt x="59" y="0"/>
                      <a:pt x="5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4"/>
                      <a:pt x="7" y="8"/>
                    </a:cubicBezTo>
                    <a:cubicBezTo>
                      <a:pt x="7" y="12"/>
                      <a:pt x="10" y="15"/>
                      <a:pt x="14" y="15"/>
                    </a:cubicBezTo>
                    <a:cubicBezTo>
                      <a:pt x="19" y="15"/>
                      <a:pt x="23" y="15"/>
                      <a:pt x="27" y="15"/>
                    </a:cubicBezTo>
                    <a:cubicBezTo>
                      <a:pt x="12" y="20"/>
                      <a:pt x="4" y="3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1" y="43"/>
                      <a:pt x="2" y="44"/>
                      <a:pt x="3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6" y="44"/>
                      <a:pt x="79" y="43"/>
                      <a:pt x="80" y="41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4" y="38"/>
                      <a:pt x="83" y="37"/>
                      <a:pt x="81" y="37"/>
                    </a:cubicBezTo>
                    <a:lnTo>
                      <a:pt x="5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6" name="Freeform 100"/>
            <p:cNvSpPr>
              <a:spLocks/>
            </p:cNvSpPr>
            <p:nvPr/>
          </p:nvSpPr>
          <p:spPr bwMode="auto">
            <a:xfrm>
              <a:off x="8543925" y="3600450"/>
              <a:ext cx="274638" cy="293688"/>
            </a:xfrm>
            <a:custGeom>
              <a:avLst/>
              <a:gdLst>
                <a:gd name="T0" fmla="*/ 272118 w 109"/>
                <a:gd name="T1" fmla="*/ 182289 h 116"/>
                <a:gd name="T2" fmla="*/ 166295 w 109"/>
                <a:gd name="T3" fmla="*/ 103804 h 116"/>
                <a:gd name="T4" fmla="*/ 166295 w 109"/>
                <a:gd name="T5" fmla="*/ 53168 h 116"/>
                <a:gd name="T6" fmla="*/ 138579 w 109"/>
                <a:gd name="T7" fmla="*/ 0 h 116"/>
                <a:gd name="T8" fmla="*/ 110863 w 109"/>
                <a:gd name="T9" fmla="*/ 53168 h 116"/>
                <a:gd name="T10" fmla="*/ 110863 w 109"/>
                <a:gd name="T11" fmla="*/ 103804 h 116"/>
                <a:gd name="T12" fmla="*/ 5039 w 109"/>
                <a:gd name="T13" fmla="*/ 182289 h 116"/>
                <a:gd name="T14" fmla="*/ 0 w 109"/>
                <a:gd name="T15" fmla="*/ 189884 h 116"/>
                <a:gd name="T16" fmla="*/ 0 w 109"/>
                <a:gd name="T17" fmla="*/ 192416 h 116"/>
                <a:gd name="T18" fmla="*/ 5039 w 109"/>
                <a:gd name="T19" fmla="*/ 200012 h 116"/>
                <a:gd name="T20" fmla="*/ 12598 w 109"/>
                <a:gd name="T21" fmla="*/ 200012 h 116"/>
                <a:gd name="T22" fmla="*/ 110863 w 109"/>
                <a:gd name="T23" fmla="*/ 174694 h 116"/>
                <a:gd name="T24" fmla="*/ 110863 w 109"/>
                <a:gd name="T25" fmla="*/ 192416 h 116"/>
                <a:gd name="T26" fmla="*/ 110863 w 109"/>
                <a:gd name="T27" fmla="*/ 250648 h 116"/>
                <a:gd name="T28" fmla="*/ 78108 w 109"/>
                <a:gd name="T29" fmla="*/ 275965 h 116"/>
                <a:gd name="T30" fmla="*/ 73069 w 109"/>
                <a:gd name="T31" fmla="*/ 283561 h 116"/>
                <a:gd name="T32" fmla="*/ 73069 w 109"/>
                <a:gd name="T33" fmla="*/ 283561 h 116"/>
                <a:gd name="T34" fmla="*/ 78108 w 109"/>
                <a:gd name="T35" fmla="*/ 291156 h 116"/>
                <a:gd name="T36" fmla="*/ 85667 w 109"/>
                <a:gd name="T37" fmla="*/ 293688 h 116"/>
                <a:gd name="T38" fmla="*/ 138579 w 109"/>
                <a:gd name="T39" fmla="*/ 273434 h 116"/>
                <a:gd name="T40" fmla="*/ 188971 w 109"/>
                <a:gd name="T41" fmla="*/ 291156 h 116"/>
                <a:gd name="T42" fmla="*/ 199050 w 109"/>
                <a:gd name="T43" fmla="*/ 291156 h 116"/>
                <a:gd name="T44" fmla="*/ 201569 w 109"/>
                <a:gd name="T45" fmla="*/ 283561 h 116"/>
                <a:gd name="T46" fmla="*/ 201569 w 109"/>
                <a:gd name="T47" fmla="*/ 281029 h 116"/>
                <a:gd name="T48" fmla="*/ 196530 w 109"/>
                <a:gd name="T49" fmla="*/ 273434 h 116"/>
                <a:gd name="T50" fmla="*/ 166295 w 109"/>
                <a:gd name="T51" fmla="*/ 250648 h 116"/>
                <a:gd name="T52" fmla="*/ 166295 w 109"/>
                <a:gd name="T53" fmla="*/ 192416 h 116"/>
                <a:gd name="T54" fmla="*/ 166295 w 109"/>
                <a:gd name="T55" fmla="*/ 174694 h 116"/>
                <a:gd name="T56" fmla="*/ 264560 w 109"/>
                <a:gd name="T57" fmla="*/ 200012 h 116"/>
                <a:gd name="T58" fmla="*/ 272118 w 109"/>
                <a:gd name="T59" fmla="*/ 200012 h 116"/>
                <a:gd name="T60" fmla="*/ 274638 w 109"/>
                <a:gd name="T61" fmla="*/ 192416 h 116"/>
                <a:gd name="T62" fmla="*/ 274638 w 109"/>
                <a:gd name="T63" fmla="*/ 189884 h 116"/>
                <a:gd name="T64" fmla="*/ 272118 w 109"/>
                <a:gd name="T65" fmla="*/ 182289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16">
                  <a:moveTo>
                    <a:pt x="108" y="72"/>
                  </a:moveTo>
                  <a:cubicBezTo>
                    <a:pt x="66" y="41"/>
                    <a:pt x="66" y="41"/>
                    <a:pt x="66" y="4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16"/>
                    <a:pt x="60" y="0"/>
                    <a:pt x="55" y="0"/>
                  </a:cubicBezTo>
                  <a:cubicBezTo>
                    <a:pt x="49" y="0"/>
                    <a:pt x="44" y="16"/>
                    <a:pt x="44" y="2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1" y="78"/>
                    <a:pt x="2" y="79"/>
                  </a:cubicBezTo>
                  <a:cubicBezTo>
                    <a:pt x="3" y="79"/>
                    <a:pt x="4" y="80"/>
                    <a:pt x="5" y="7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0" y="109"/>
                    <a:pt x="29" y="11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9" y="113"/>
                    <a:pt x="30" y="114"/>
                    <a:pt x="31" y="115"/>
                  </a:cubicBezTo>
                  <a:cubicBezTo>
                    <a:pt x="32" y="116"/>
                    <a:pt x="33" y="116"/>
                    <a:pt x="34" y="116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7" y="116"/>
                    <a:pt x="78" y="116"/>
                    <a:pt x="79" y="115"/>
                  </a:cubicBezTo>
                  <a:cubicBezTo>
                    <a:pt x="80" y="114"/>
                    <a:pt x="80" y="113"/>
                    <a:pt x="80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0" y="110"/>
                    <a:pt x="80" y="109"/>
                    <a:pt x="78" y="108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06" y="80"/>
                    <a:pt x="107" y="79"/>
                    <a:pt x="108" y="79"/>
                  </a:cubicBezTo>
                  <a:cubicBezTo>
                    <a:pt x="109" y="78"/>
                    <a:pt x="109" y="77"/>
                    <a:pt x="109" y="76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4"/>
                    <a:pt x="109" y="73"/>
                    <a:pt x="108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101"/>
            <p:cNvSpPr>
              <a:spLocks noEditPoints="1"/>
            </p:cNvSpPr>
            <p:nvPr/>
          </p:nvSpPr>
          <p:spPr bwMode="auto">
            <a:xfrm>
              <a:off x="6202363" y="3600450"/>
              <a:ext cx="257175" cy="293688"/>
            </a:xfrm>
            <a:custGeom>
              <a:avLst/>
              <a:gdLst>
                <a:gd name="T0" fmla="*/ 219355 w 102"/>
                <a:gd name="T1" fmla="*/ 0 h 116"/>
                <a:gd name="T2" fmla="*/ 37820 w 102"/>
                <a:gd name="T3" fmla="*/ 0 h 116"/>
                <a:gd name="T4" fmla="*/ 0 w 102"/>
                <a:gd name="T5" fmla="*/ 35445 h 116"/>
                <a:gd name="T6" fmla="*/ 0 w 102"/>
                <a:gd name="T7" fmla="*/ 182289 h 116"/>
                <a:gd name="T8" fmla="*/ 0 w 102"/>
                <a:gd name="T9" fmla="*/ 192416 h 116"/>
                <a:gd name="T10" fmla="*/ 10085 w 102"/>
                <a:gd name="T11" fmla="*/ 200012 h 116"/>
                <a:gd name="T12" fmla="*/ 17649 w 102"/>
                <a:gd name="T13" fmla="*/ 200012 h 116"/>
                <a:gd name="T14" fmla="*/ 17649 w 102"/>
                <a:gd name="T15" fmla="*/ 248116 h 116"/>
                <a:gd name="T16" fmla="*/ 27735 w 102"/>
                <a:gd name="T17" fmla="*/ 255711 h 116"/>
                <a:gd name="T18" fmla="*/ 37820 w 102"/>
                <a:gd name="T19" fmla="*/ 255711 h 116"/>
                <a:gd name="T20" fmla="*/ 37820 w 102"/>
                <a:gd name="T21" fmla="*/ 273434 h 116"/>
                <a:gd name="T22" fmla="*/ 55469 w 102"/>
                <a:gd name="T23" fmla="*/ 293688 h 116"/>
                <a:gd name="T24" fmla="*/ 73118 w 102"/>
                <a:gd name="T25" fmla="*/ 293688 h 116"/>
                <a:gd name="T26" fmla="*/ 90768 w 102"/>
                <a:gd name="T27" fmla="*/ 273434 h 116"/>
                <a:gd name="T28" fmla="*/ 90768 w 102"/>
                <a:gd name="T29" fmla="*/ 255711 h 116"/>
                <a:gd name="T30" fmla="*/ 163886 w 102"/>
                <a:gd name="T31" fmla="*/ 255711 h 116"/>
                <a:gd name="T32" fmla="*/ 163886 w 102"/>
                <a:gd name="T33" fmla="*/ 273434 h 116"/>
                <a:gd name="T34" fmla="*/ 184057 w 102"/>
                <a:gd name="T35" fmla="*/ 293688 h 116"/>
                <a:gd name="T36" fmla="*/ 201706 w 102"/>
                <a:gd name="T37" fmla="*/ 293688 h 116"/>
                <a:gd name="T38" fmla="*/ 219355 w 102"/>
                <a:gd name="T39" fmla="*/ 273434 h 116"/>
                <a:gd name="T40" fmla="*/ 219355 w 102"/>
                <a:gd name="T41" fmla="*/ 255711 h 116"/>
                <a:gd name="T42" fmla="*/ 229440 w 102"/>
                <a:gd name="T43" fmla="*/ 255711 h 116"/>
                <a:gd name="T44" fmla="*/ 237004 w 102"/>
                <a:gd name="T45" fmla="*/ 248116 h 116"/>
                <a:gd name="T46" fmla="*/ 237004 w 102"/>
                <a:gd name="T47" fmla="*/ 200012 h 116"/>
                <a:gd name="T48" fmla="*/ 247090 w 102"/>
                <a:gd name="T49" fmla="*/ 200012 h 116"/>
                <a:gd name="T50" fmla="*/ 257175 w 102"/>
                <a:gd name="T51" fmla="*/ 192416 h 116"/>
                <a:gd name="T52" fmla="*/ 257175 w 102"/>
                <a:gd name="T53" fmla="*/ 182289 h 116"/>
                <a:gd name="T54" fmla="*/ 257175 w 102"/>
                <a:gd name="T55" fmla="*/ 35445 h 116"/>
                <a:gd name="T56" fmla="*/ 219355 w 102"/>
                <a:gd name="T57" fmla="*/ 0 h 116"/>
                <a:gd name="T58" fmla="*/ 184057 w 102"/>
                <a:gd name="T59" fmla="*/ 73422 h 116"/>
                <a:gd name="T60" fmla="*/ 201706 w 102"/>
                <a:gd name="T61" fmla="*/ 91145 h 116"/>
                <a:gd name="T62" fmla="*/ 201706 w 102"/>
                <a:gd name="T63" fmla="*/ 126590 h 116"/>
                <a:gd name="T64" fmla="*/ 55469 w 102"/>
                <a:gd name="T65" fmla="*/ 126590 h 116"/>
                <a:gd name="T66" fmla="*/ 55469 w 102"/>
                <a:gd name="T67" fmla="*/ 91145 h 116"/>
                <a:gd name="T68" fmla="*/ 73118 w 102"/>
                <a:gd name="T69" fmla="*/ 73422 h 116"/>
                <a:gd name="T70" fmla="*/ 184057 w 102"/>
                <a:gd name="T71" fmla="*/ 73422 h 116"/>
                <a:gd name="T72" fmla="*/ 73118 w 102"/>
                <a:gd name="T73" fmla="*/ 220266 h 116"/>
                <a:gd name="T74" fmla="*/ 55469 w 102"/>
                <a:gd name="T75" fmla="*/ 220266 h 116"/>
                <a:gd name="T76" fmla="*/ 37820 w 102"/>
                <a:gd name="T77" fmla="*/ 200012 h 116"/>
                <a:gd name="T78" fmla="*/ 55469 w 102"/>
                <a:gd name="T79" fmla="*/ 182289 h 116"/>
                <a:gd name="T80" fmla="*/ 73118 w 102"/>
                <a:gd name="T81" fmla="*/ 182289 h 116"/>
                <a:gd name="T82" fmla="*/ 90768 w 102"/>
                <a:gd name="T83" fmla="*/ 200012 h 116"/>
                <a:gd name="T84" fmla="*/ 73118 w 102"/>
                <a:gd name="T85" fmla="*/ 220266 h 116"/>
                <a:gd name="T86" fmla="*/ 201706 w 102"/>
                <a:gd name="T87" fmla="*/ 220266 h 116"/>
                <a:gd name="T88" fmla="*/ 184057 w 102"/>
                <a:gd name="T89" fmla="*/ 220266 h 116"/>
                <a:gd name="T90" fmla="*/ 163886 w 102"/>
                <a:gd name="T91" fmla="*/ 200012 h 116"/>
                <a:gd name="T92" fmla="*/ 184057 w 102"/>
                <a:gd name="T93" fmla="*/ 182289 h 116"/>
                <a:gd name="T94" fmla="*/ 201706 w 102"/>
                <a:gd name="T95" fmla="*/ 182289 h 116"/>
                <a:gd name="T96" fmla="*/ 219355 w 102"/>
                <a:gd name="T97" fmla="*/ 200012 h 116"/>
                <a:gd name="T98" fmla="*/ 201706 w 102"/>
                <a:gd name="T99" fmla="*/ 220266 h 1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2" h="116">
                  <a:moveTo>
                    <a:pt x="87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79"/>
                    <a:pt x="4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100"/>
                    <a:pt x="9" y="101"/>
                    <a:pt x="11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5" y="112"/>
                    <a:pt x="18" y="116"/>
                    <a:pt x="22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3" y="116"/>
                    <a:pt x="36" y="112"/>
                    <a:pt x="36" y="108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12"/>
                    <a:pt x="69" y="116"/>
                    <a:pt x="73" y="116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4" y="116"/>
                    <a:pt x="87" y="112"/>
                    <a:pt x="87" y="108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3" y="101"/>
                    <a:pt x="94" y="100"/>
                    <a:pt x="94" y="98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79"/>
                    <a:pt x="102" y="78"/>
                    <a:pt x="102" y="76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6"/>
                    <a:pt x="95" y="0"/>
                    <a:pt x="87" y="0"/>
                  </a:cubicBezTo>
                  <a:close/>
                  <a:moveTo>
                    <a:pt x="73" y="29"/>
                  </a:moveTo>
                  <a:cubicBezTo>
                    <a:pt x="77" y="29"/>
                    <a:pt x="80" y="32"/>
                    <a:pt x="80" y="36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2"/>
                    <a:pt x="25" y="29"/>
                    <a:pt x="29" y="29"/>
                  </a:cubicBezTo>
                  <a:lnTo>
                    <a:pt x="73" y="29"/>
                  </a:lnTo>
                  <a:close/>
                  <a:moveTo>
                    <a:pt x="29" y="87"/>
                  </a:moveTo>
                  <a:cubicBezTo>
                    <a:pt x="22" y="87"/>
                    <a:pt x="22" y="87"/>
                    <a:pt x="22" y="87"/>
                  </a:cubicBezTo>
                  <a:cubicBezTo>
                    <a:pt x="18" y="87"/>
                    <a:pt x="15" y="83"/>
                    <a:pt x="15" y="79"/>
                  </a:cubicBezTo>
                  <a:cubicBezTo>
                    <a:pt x="15" y="75"/>
                    <a:pt x="18" y="72"/>
                    <a:pt x="22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3" y="72"/>
                    <a:pt x="36" y="75"/>
                    <a:pt x="36" y="79"/>
                  </a:cubicBezTo>
                  <a:cubicBezTo>
                    <a:pt x="36" y="83"/>
                    <a:pt x="33" y="87"/>
                    <a:pt x="29" y="87"/>
                  </a:cubicBezTo>
                  <a:close/>
                  <a:moveTo>
                    <a:pt x="80" y="87"/>
                  </a:moveTo>
                  <a:cubicBezTo>
                    <a:pt x="73" y="87"/>
                    <a:pt x="73" y="87"/>
                    <a:pt x="73" y="87"/>
                  </a:cubicBezTo>
                  <a:cubicBezTo>
                    <a:pt x="69" y="87"/>
                    <a:pt x="65" y="83"/>
                    <a:pt x="65" y="79"/>
                  </a:cubicBezTo>
                  <a:cubicBezTo>
                    <a:pt x="65" y="75"/>
                    <a:pt x="69" y="72"/>
                    <a:pt x="73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4" y="72"/>
                    <a:pt x="87" y="75"/>
                    <a:pt x="87" y="79"/>
                  </a:cubicBezTo>
                  <a:cubicBezTo>
                    <a:pt x="87" y="83"/>
                    <a:pt x="84" y="87"/>
                    <a:pt x="80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8" name="Group 127"/>
            <p:cNvGrpSpPr/>
            <p:nvPr/>
          </p:nvGrpSpPr>
          <p:grpSpPr>
            <a:xfrm>
              <a:off x="8526463" y="2427288"/>
              <a:ext cx="292101" cy="220663"/>
              <a:chOff x="8526463" y="2427288"/>
              <a:chExt cx="292101" cy="220663"/>
            </a:xfrm>
            <a:grpFill/>
          </p:grpSpPr>
          <p:sp>
            <p:nvSpPr>
              <p:cNvPr id="129" name="Freeform 102"/>
              <p:cNvSpPr>
                <a:spLocks/>
              </p:cNvSpPr>
              <p:nvPr/>
            </p:nvSpPr>
            <p:spPr bwMode="auto">
              <a:xfrm>
                <a:off x="8526463" y="2611438"/>
                <a:ext cx="292100" cy="36513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4"/>
                  </a:cxn>
                  <a:cxn ang="0">
                    <a:pos x="109" y="14"/>
                  </a:cxn>
                  <a:cxn ang="0">
                    <a:pos x="116" y="7"/>
                  </a:cxn>
                  <a:cxn ang="0">
                    <a:pos x="109" y="0"/>
                  </a:cxn>
                </a:cxnLst>
                <a:rect l="0" t="0" r="r" b="b"/>
                <a:pathLst>
                  <a:path w="116" h="14">
                    <a:moveTo>
                      <a:pt x="1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3" y="14"/>
                      <a:pt x="116" y="11"/>
                      <a:pt x="116" y="7"/>
                    </a:cubicBezTo>
                    <a:cubicBezTo>
                      <a:pt x="116" y="3"/>
                      <a:pt x="113" y="0"/>
                      <a:pt x="10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0" name="Freeform 103"/>
              <p:cNvSpPr>
                <a:spLocks noEditPoints="1"/>
              </p:cNvSpPr>
              <p:nvPr/>
            </p:nvSpPr>
            <p:spPr bwMode="auto">
              <a:xfrm>
                <a:off x="8582026" y="2427288"/>
                <a:ext cx="236538" cy="165100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58" y="65"/>
                  </a:cxn>
                  <a:cxn ang="0">
                    <a:pos x="72" y="51"/>
                  </a:cxn>
                  <a:cxn ang="0">
                    <a:pos x="94" y="29"/>
                  </a:cxn>
                  <a:cxn ang="0">
                    <a:pos x="72" y="7"/>
                  </a:cxn>
                  <a:cxn ang="0">
                    <a:pos x="72" y="0"/>
                  </a:cxn>
                  <a:cxn ang="0">
                    <a:pos x="0" y="0"/>
                  </a:cxn>
                  <a:cxn ang="0">
                    <a:pos x="0" y="51"/>
                  </a:cxn>
                  <a:cxn ang="0">
                    <a:pos x="14" y="65"/>
                  </a:cxn>
                  <a:cxn ang="0">
                    <a:pos x="87" y="29"/>
                  </a:cxn>
                  <a:cxn ang="0">
                    <a:pos x="72" y="44"/>
                  </a:cxn>
                  <a:cxn ang="0">
                    <a:pos x="72" y="14"/>
                  </a:cxn>
                  <a:cxn ang="0">
                    <a:pos x="87" y="29"/>
                  </a:cxn>
                  <a:cxn ang="0">
                    <a:pos x="7" y="7"/>
                  </a:cxn>
                  <a:cxn ang="0">
                    <a:pos x="14" y="7"/>
                  </a:cxn>
                  <a:cxn ang="0">
                    <a:pos x="14" y="58"/>
                  </a:cxn>
                  <a:cxn ang="0">
                    <a:pos x="7" y="51"/>
                  </a:cxn>
                  <a:cxn ang="0">
                    <a:pos x="7" y="7"/>
                  </a:cxn>
                </a:cxnLst>
                <a:rect l="0" t="0" r="r" b="b"/>
                <a:pathLst>
                  <a:path w="94" h="65">
                    <a:moveTo>
                      <a:pt x="14" y="65"/>
                    </a:moveTo>
                    <a:cubicBezTo>
                      <a:pt x="58" y="65"/>
                      <a:pt x="58" y="65"/>
                      <a:pt x="58" y="65"/>
                    </a:cubicBezTo>
                    <a:cubicBezTo>
                      <a:pt x="66" y="65"/>
                      <a:pt x="72" y="59"/>
                      <a:pt x="72" y="51"/>
                    </a:cubicBezTo>
                    <a:cubicBezTo>
                      <a:pt x="84" y="51"/>
                      <a:pt x="94" y="41"/>
                      <a:pt x="94" y="29"/>
                    </a:cubicBezTo>
                    <a:cubicBezTo>
                      <a:pt x="94" y="17"/>
                      <a:pt x="84" y="7"/>
                      <a:pt x="72" y="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6" y="65"/>
                      <a:pt x="14" y="65"/>
                    </a:cubicBezTo>
                    <a:close/>
                    <a:moveTo>
                      <a:pt x="87" y="29"/>
                    </a:moveTo>
                    <a:cubicBezTo>
                      <a:pt x="87" y="37"/>
                      <a:pt x="80" y="44"/>
                      <a:pt x="72" y="4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80" y="14"/>
                      <a:pt x="87" y="21"/>
                      <a:pt x="87" y="29"/>
                    </a:cubicBezTo>
                    <a:close/>
                    <a:moveTo>
                      <a:pt x="7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0" y="58"/>
                      <a:pt x="7" y="55"/>
                      <a:pt x="7" y="51"/>
                    </a:cubicBez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1497013" y="3013075"/>
              <a:ext cx="295275" cy="292101"/>
              <a:chOff x="1497013" y="3013075"/>
              <a:chExt cx="295275" cy="292101"/>
            </a:xfrm>
            <a:grpFill/>
          </p:grpSpPr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1497013" y="3106738"/>
                <a:ext cx="295275" cy="198438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151" y="11"/>
                  </a:cxn>
                  <a:cxn ang="0">
                    <a:pos x="174" y="11"/>
                  </a:cxn>
                  <a:cxn ang="0">
                    <a:pos x="174" y="114"/>
                  </a:cxn>
                  <a:cxn ang="0">
                    <a:pos x="116" y="114"/>
                  </a:cxn>
                  <a:cxn ang="0">
                    <a:pos x="116" y="79"/>
                  </a:cxn>
                  <a:cxn ang="0">
                    <a:pos x="70" y="79"/>
                  </a:cxn>
                  <a:cxn ang="0">
                    <a:pos x="70" y="114"/>
                  </a:cxn>
                  <a:cxn ang="0">
                    <a:pos x="13" y="114"/>
                  </a:cxn>
                  <a:cxn ang="0">
                    <a:pos x="13" y="11"/>
                  </a:cxn>
                  <a:cxn ang="0">
                    <a:pos x="35" y="11"/>
                  </a:cxn>
                  <a:cxn ang="0">
                    <a:pos x="35" y="0"/>
                  </a:cxn>
                  <a:cxn ang="0">
                    <a:pos x="0" y="0"/>
                  </a:cxn>
                  <a:cxn ang="0">
                    <a:pos x="0" y="125"/>
                  </a:cxn>
                  <a:cxn ang="0">
                    <a:pos x="186" y="125"/>
                  </a:cxn>
                  <a:cxn ang="0">
                    <a:pos x="186" y="0"/>
                  </a:cxn>
                  <a:cxn ang="0">
                    <a:pos x="151" y="0"/>
                  </a:cxn>
                </a:cxnLst>
                <a:rect l="0" t="0" r="r" b="b"/>
                <a:pathLst>
                  <a:path w="186" h="125">
                    <a:moveTo>
                      <a:pt x="151" y="0"/>
                    </a:moveTo>
                    <a:lnTo>
                      <a:pt x="151" y="11"/>
                    </a:lnTo>
                    <a:lnTo>
                      <a:pt x="174" y="11"/>
                    </a:lnTo>
                    <a:lnTo>
                      <a:pt x="174" y="114"/>
                    </a:lnTo>
                    <a:lnTo>
                      <a:pt x="116" y="114"/>
                    </a:lnTo>
                    <a:lnTo>
                      <a:pt x="116" y="79"/>
                    </a:lnTo>
                    <a:lnTo>
                      <a:pt x="70" y="79"/>
                    </a:lnTo>
                    <a:lnTo>
                      <a:pt x="70" y="114"/>
                    </a:lnTo>
                    <a:lnTo>
                      <a:pt x="13" y="114"/>
                    </a:lnTo>
                    <a:lnTo>
                      <a:pt x="13" y="11"/>
                    </a:lnTo>
                    <a:lnTo>
                      <a:pt x="35" y="11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125"/>
                    </a:lnTo>
                    <a:lnTo>
                      <a:pt x="186" y="125"/>
                    </a:lnTo>
                    <a:lnTo>
                      <a:pt x="186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3" name="Freeform 105"/>
              <p:cNvSpPr>
                <a:spLocks noEditPoints="1"/>
              </p:cNvSpPr>
              <p:nvPr/>
            </p:nvSpPr>
            <p:spPr bwMode="auto">
              <a:xfrm>
                <a:off x="1571626" y="3013075"/>
                <a:ext cx="147638" cy="128588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0" y="81"/>
                  </a:cxn>
                  <a:cxn ang="0">
                    <a:pos x="93" y="81"/>
                  </a:cxn>
                  <a:cxn ang="0">
                    <a:pos x="93" y="70"/>
                  </a:cxn>
                  <a:cxn ang="0">
                    <a:pos x="93" y="46"/>
                  </a:cxn>
                  <a:cxn ang="0">
                    <a:pos x="9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70"/>
                  </a:cxn>
                  <a:cxn ang="0">
                    <a:pos x="34" y="13"/>
                  </a:cxn>
                  <a:cxn ang="0">
                    <a:pos x="34" y="35"/>
                  </a:cxn>
                  <a:cxn ang="0">
                    <a:pos x="58" y="35"/>
                  </a:cxn>
                  <a:cxn ang="0">
                    <a:pos x="58" y="13"/>
                  </a:cxn>
                  <a:cxn ang="0">
                    <a:pos x="69" y="13"/>
                  </a:cxn>
                  <a:cxn ang="0">
                    <a:pos x="69" y="70"/>
                  </a:cxn>
                  <a:cxn ang="0">
                    <a:pos x="58" y="70"/>
                  </a:cxn>
                  <a:cxn ang="0">
                    <a:pos x="58" y="46"/>
                  </a:cxn>
                  <a:cxn ang="0">
                    <a:pos x="34" y="46"/>
                  </a:cxn>
                  <a:cxn ang="0">
                    <a:pos x="34" y="70"/>
                  </a:cxn>
                  <a:cxn ang="0">
                    <a:pos x="23" y="70"/>
                  </a:cxn>
                  <a:cxn ang="0">
                    <a:pos x="23" y="13"/>
                  </a:cxn>
                  <a:cxn ang="0">
                    <a:pos x="34" y="13"/>
                  </a:cxn>
                </a:cxnLst>
                <a:rect l="0" t="0" r="r" b="b"/>
                <a:pathLst>
                  <a:path w="93" h="81">
                    <a:moveTo>
                      <a:pt x="0" y="70"/>
                    </a:moveTo>
                    <a:lnTo>
                      <a:pt x="0" y="81"/>
                    </a:lnTo>
                    <a:lnTo>
                      <a:pt x="93" y="81"/>
                    </a:lnTo>
                    <a:lnTo>
                      <a:pt x="93" y="70"/>
                    </a:lnTo>
                    <a:lnTo>
                      <a:pt x="93" y="46"/>
                    </a:lnTo>
                    <a:lnTo>
                      <a:pt x="9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70"/>
                    </a:lnTo>
                    <a:close/>
                    <a:moveTo>
                      <a:pt x="34" y="13"/>
                    </a:moveTo>
                    <a:lnTo>
                      <a:pt x="34" y="35"/>
                    </a:lnTo>
                    <a:lnTo>
                      <a:pt x="58" y="35"/>
                    </a:lnTo>
                    <a:lnTo>
                      <a:pt x="58" y="13"/>
                    </a:lnTo>
                    <a:lnTo>
                      <a:pt x="69" y="13"/>
                    </a:lnTo>
                    <a:lnTo>
                      <a:pt x="69" y="70"/>
                    </a:lnTo>
                    <a:lnTo>
                      <a:pt x="58" y="70"/>
                    </a:lnTo>
                    <a:lnTo>
                      <a:pt x="58" y="46"/>
                    </a:lnTo>
                    <a:lnTo>
                      <a:pt x="34" y="46"/>
                    </a:lnTo>
                    <a:lnTo>
                      <a:pt x="34" y="70"/>
                    </a:lnTo>
                    <a:lnTo>
                      <a:pt x="23" y="70"/>
                    </a:lnTo>
                    <a:lnTo>
                      <a:pt x="23" y="13"/>
                    </a:lnTo>
                    <a:lnTo>
                      <a:pt x="3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4" name="Rectangle 106"/>
              <p:cNvSpPr>
                <a:spLocks noChangeArrowheads="1"/>
              </p:cNvSpPr>
              <p:nvPr/>
            </p:nvSpPr>
            <p:spPr bwMode="auto">
              <a:xfrm>
                <a:off x="1535113" y="3179763"/>
                <a:ext cx="55563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5" name="Rectangle 107"/>
              <p:cNvSpPr>
                <a:spLocks noChangeArrowheads="1"/>
              </p:cNvSpPr>
              <p:nvPr/>
            </p:nvSpPr>
            <p:spPr bwMode="auto">
              <a:xfrm>
                <a:off x="1535113" y="3232150"/>
                <a:ext cx="55563" cy="381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6" name="Rectangle 108"/>
              <p:cNvSpPr>
                <a:spLocks noChangeArrowheads="1"/>
              </p:cNvSpPr>
              <p:nvPr/>
            </p:nvSpPr>
            <p:spPr bwMode="auto">
              <a:xfrm>
                <a:off x="1700213" y="3179763"/>
                <a:ext cx="5397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7" name="Rectangle 109"/>
              <p:cNvSpPr>
                <a:spLocks noChangeArrowheads="1"/>
              </p:cNvSpPr>
              <p:nvPr/>
            </p:nvSpPr>
            <p:spPr bwMode="auto">
              <a:xfrm>
                <a:off x="1700213" y="3232150"/>
                <a:ext cx="53975" cy="381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38" name="Rectangle 110"/>
              <p:cNvSpPr>
                <a:spLocks noChangeArrowheads="1"/>
              </p:cNvSpPr>
              <p:nvPr/>
            </p:nvSpPr>
            <p:spPr bwMode="auto">
              <a:xfrm>
                <a:off x="1608138" y="3179763"/>
                <a:ext cx="730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9" name="Freeform 111"/>
            <p:cNvSpPr>
              <a:spLocks noEditPoints="1"/>
            </p:cNvSpPr>
            <p:nvPr/>
          </p:nvSpPr>
          <p:spPr bwMode="auto">
            <a:xfrm>
              <a:off x="2670175" y="3068638"/>
              <a:ext cx="292100" cy="236537"/>
            </a:xfrm>
            <a:custGeom>
              <a:avLst/>
              <a:gdLst>
                <a:gd name="T0" fmla="*/ 256847 w 116"/>
                <a:gd name="T1" fmla="*/ 55360 h 94"/>
                <a:gd name="T2" fmla="*/ 211521 w 116"/>
                <a:gd name="T3" fmla="*/ 55360 h 94"/>
                <a:gd name="T4" fmla="*/ 203966 w 116"/>
                <a:gd name="T5" fmla="*/ 17614 h 94"/>
                <a:gd name="T6" fmla="*/ 183822 w 116"/>
                <a:gd name="T7" fmla="*/ 0 h 94"/>
                <a:gd name="T8" fmla="*/ 110797 w 116"/>
                <a:gd name="T9" fmla="*/ 0 h 94"/>
                <a:gd name="T10" fmla="*/ 88134 w 116"/>
                <a:gd name="T11" fmla="*/ 17614 h 94"/>
                <a:gd name="T12" fmla="*/ 80579 w 116"/>
                <a:gd name="T13" fmla="*/ 55360 h 94"/>
                <a:gd name="T14" fmla="*/ 37772 w 116"/>
                <a:gd name="T15" fmla="*/ 55360 h 94"/>
                <a:gd name="T16" fmla="*/ 0 w 116"/>
                <a:gd name="T17" fmla="*/ 90589 h 94"/>
                <a:gd name="T18" fmla="*/ 0 w 116"/>
                <a:gd name="T19" fmla="*/ 201308 h 94"/>
                <a:gd name="T20" fmla="*/ 37772 w 116"/>
                <a:gd name="T21" fmla="*/ 236537 h 94"/>
                <a:gd name="T22" fmla="*/ 256847 w 116"/>
                <a:gd name="T23" fmla="*/ 236537 h 94"/>
                <a:gd name="T24" fmla="*/ 292100 w 116"/>
                <a:gd name="T25" fmla="*/ 201308 h 94"/>
                <a:gd name="T26" fmla="*/ 292100 w 116"/>
                <a:gd name="T27" fmla="*/ 90589 h 94"/>
                <a:gd name="T28" fmla="*/ 256847 w 116"/>
                <a:gd name="T29" fmla="*/ 55360 h 94"/>
                <a:gd name="T30" fmla="*/ 105760 w 116"/>
                <a:gd name="T31" fmla="*/ 22647 h 94"/>
                <a:gd name="T32" fmla="*/ 110797 w 116"/>
                <a:gd name="T33" fmla="*/ 17614 h 94"/>
                <a:gd name="T34" fmla="*/ 183822 w 116"/>
                <a:gd name="T35" fmla="*/ 17614 h 94"/>
                <a:gd name="T36" fmla="*/ 186340 w 116"/>
                <a:gd name="T37" fmla="*/ 22647 h 94"/>
                <a:gd name="T38" fmla="*/ 193894 w 116"/>
                <a:gd name="T39" fmla="*/ 55360 h 94"/>
                <a:gd name="T40" fmla="*/ 98206 w 116"/>
                <a:gd name="T41" fmla="*/ 55360 h 94"/>
                <a:gd name="T42" fmla="*/ 105760 w 116"/>
                <a:gd name="T43" fmla="*/ 22647 h 94"/>
                <a:gd name="T44" fmla="*/ 201448 w 116"/>
                <a:gd name="T45" fmla="*/ 163563 h 94"/>
                <a:gd name="T46" fmla="*/ 163677 w 116"/>
                <a:gd name="T47" fmla="*/ 163563 h 94"/>
                <a:gd name="T48" fmla="*/ 163677 w 116"/>
                <a:gd name="T49" fmla="*/ 201308 h 94"/>
                <a:gd name="T50" fmla="*/ 128423 w 116"/>
                <a:gd name="T51" fmla="*/ 201308 h 94"/>
                <a:gd name="T52" fmla="*/ 128423 w 116"/>
                <a:gd name="T53" fmla="*/ 163563 h 94"/>
                <a:gd name="T54" fmla="*/ 90652 w 116"/>
                <a:gd name="T55" fmla="*/ 163563 h 94"/>
                <a:gd name="T56" fmla="*/ 90652 w 116"/>
                <a:gd name="T57" fmla="*/ 128334 h 94"/>
                <a:gd name="T58" fmla="*/ 128423 w 116"/>
                <a:gd name="T59" fmla="*/ 128334 h 94"/>
                <a:gd name="T60" fmla="*/ 128423 w 116"/>
                <a:gd name="T61" fmla="*/ 90589 h 94"/>
                <a:gd name="T62" fmla="*/ 163677 w 116"/>
                <a:gd name="T63" fmla="*/ 90589 h 94"/>
                <a:gd name="T64" fmla="*/ 163677 w 116"/>
                <a:gd name="T65" fmla="*/ 128334 h 94"/>
                <a:gd name="T66" fmla="*/ 201448 w 116"/>
                <a:gd name="T67" fmla="*/ 128334 h 94"/>
                <a:gd name="T68" fmla="*/ 201448 w 116"/>
                <a:gd name="T69" fmla="*/ 163563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6" h="94">
                  <a:moveTo>
                    <a:pt x="102" y="22"/>
                  </a:moveTo>
                  <a:cubicBezTo>
                    <a:pt x="84" y="22"/>
                    <a:pt x="84" y="22"/>
                    <a:pt x="84" y="22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7" y="0"/>
                    <a:pt x="7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6" y="3"/>
                    <a:pt x="35" y="7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7" y="22"/>
                    <a:pt x="0" y="28"/>
                    <a:pt x="0" y="3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4"/>
                    <a:pt x="15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10" y="94"/>
                    <a:pt x="116" y="88"/>
                    <a:pt x="116" y="80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28"/>
                    <a:pt x="110" y="22"/>
                    <a:pt x="102" y="22"/>
                  </a:cubicBezTo>
                  <a:close/>
                  <a:moveTo>
                    <a:pt x="42" y="9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39" y="22"/>
                    <a:pt x="39" y="22"/>
                    <a:pt x="39" y="22"/>
                  </a:cubicBezTo>
                  <a:lnTo>
                    <a:pt x="42" y="9"/>
                  </a:lnTo>
                  <a:close/>
                  <a:moveTo>
                    <a:pt x="80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0" name="Group 139"/>
            <p:cNvGrpSpPr/>
            <p:nvPr/>
          </p:nvGrpSpPr>
          <p:grpSpPr>
            <a:xfrm>
              <a:off x="7353301" y="3013075"/>
              <a:ext cx="295275" cy="292100"/>
              <a:chOff x="7353301" y="3013075"/>
              <a:chExt cx="295275" cy="292100"/>
            </a:xfrm>
            <a:grpFill/>
          </p:grpSpPr>
          <p:sp>
            <p:nvSpPr>
              <p:cNvPr id="141" name="Freeform 112"/>
              <p:cNvSpPr>
                <a:spLocks/>
              </p:cNvSpPr>
              <p:nvPr/>
            </p:nvSpPr>
            <p:spPr bwMode="auto">
              <a:xfrm>
                <a:off x="7391401" y="3013075"/>
                <a:ext cx="257175" cy="176213"/>
              </a:xfrm>
              <a:custGeom>
                <a:avLst/>
                <a:gdLst/>
                <a:ahLst/>
                <a:cxnLst>
                  <a:cxn ang="0">
                    <a:pos x="93" y="36"/>
                  </a:cxn>
                  <a:cxn ang="0">
                    <a:pos x="94" y="29"/>
                  </a:cxn>
                  <a:cxn ang="0">
                    <a:pos x="65" y="0"/>
                  </a:cxn>
                  <a:cxn ang="0">
                    <a:pos x="40" y="16"/>
                  </a:cxn>
                  <a:cxn ang="0">
                    <a:pos x="33" y="15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8" y="44"/>
                  </a:cxn>
                  <a:cxn ang="0">
                    <a:pos x="22" y="44"/>
                  </a:cxn>
                  <a:cxn ang="0">
                    <a:pos x="51" y="29"/>
                  </a:cxn>
                  <a:cxn ang="0">
                    <a:pos x="87" y="66"/>
                  </a:cxn>
                  <a:cxn ang="0">
                    <a:pos x="87" y="70"/>
                  </a:cxn>
                  <a:cxn ang="0">
                    <a:pos x="87" y="70"/>
                  </a:cxn>
                  <a:cxn ang="0">
                    <a:pos x="102" y="51"/>
                  </a:cxn>
                  <a:cxn ang="0">
                    <a:pos x="93" y="36"/>
                  </a:cxn>
                </a:cxnLst>
                <a:rect l="0" t="0" r="r" b="b"/>
                <a:pathLst>
                  <a:path w="102" h="70">
                    <a:moveTo>
                      <a:pt x="93" y="36"/>
                    </a:moveTo>
                    <a:cubicBezTo>
                      <a:pt x="94" y="34"/>
                      <a:pt x="94" y="32"/>
                      <a:pt x="94" y="29"/>
                    </a:cubicBezTo>
                    <a:cubicBezTo>
                      <a:pt x="94" y="13"/>
                      <a:pt x="81" y="0"/>
                      <a:pt x="65" y="0"/>
                    </a:cubicBezTo>
                    <a:cubicBezTo>
                      <a:pt x="54" y="0"/>
                      <a:pt x="44" y="7"/>
                      <a:pt x="40" y="16"/>
                    </a:cubicBezTo>
                    <a:cubicBezTo>
                      <a:pt x="37" y="15"/>
                      <a:pt x="35" y="15"/>
                      <a:pt x="33" y="15"/>
                    </a:cubicBezTo>
                    <a:cubicBezTo>
                      <a:pt x="23" y="15"/>
                      <a:pt x="15" y="23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5" y="47"/>
                      <a:pt x="11" y="44"/>
                      <a:pt x="18" y="44"/>
                    </a:cubicBezTo>
                    <a:cubicBezTo>
                      <a:pt x="19" y="44"/>
                      <a:pt x="20" y="44"/>
                      <a:pt x="22" y="44"/>
                    </a:cubicBezTo>
                    <a:cubicBezTo>
                      <a:pt x="28" y="35"/>
                      <a:pt x="39" y="29"/>
                      <a:pt x="51" y="29"/>
                    </a:cubicBezTo>
                    <a:cubicBezTo>
                      <a:pt x="71" y="29"/>
                      <a:pt x="87" y="46"/>
                      <a:pt x="87" y="66"/>
                    </a:cubicBezTo>
                    <a:cubicBezTo>
                      <a:pt x="87" y="67"/>
                      <a:pt x="87" y="68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96" y="66"/>
                      <a:pt x="102" y="59"/>
                      <a:pt x="102" y="51"/>
                    </a:cubicBezTo>
                    <a:cubicBezTo>
                      <a:pt x="102" y="45"/>
                      <a:pt x="98" y="40"/>
                      <a:pt x="9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42" name="Freeform 113"/>
              <p:cNvSpPr>
                <a:spLocks/>
              </p:cNvSpPr>
              <p:nvPr/>
            </p:nvSpPr>
            <p:spPr bwMode="auto">
              <a:xfrm>
                <a:off x="7353301" y="3124200"/>
                <a:ext cx="257175" cy="180975"/>
              </a:xfrm>
              <a:custGeom>
                <a:avLst/>
                <a:gdLst/>
                <a:ahLst/>
                <a:cxnLst>
                  <a:cxn ang="0">
                    <a:pos x="94" y="36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6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1"/>
                  </a:cxn>
                  <a:cxn ang="0">
                    <a:pos x="94" y="36"/>
                  </a:cxn>
                </a:cxnLst>
                <a:rect l="0" t="0" r="r" b="b"/>
                <a:pathLst>
                  <a:path w="102" h="72">
                    <a:moveTo>
                      <a:pt x="94" y="36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4" y="0"/>
                      <a:pt x="45" y="6"/>
                      <a:pt x="40" y="16"/>
                    </a:cubicBezTo>
                    <a:cubicBezTo>
                      <a:pt x="38" y="15"/>
                      <a:pt x="36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3"/>
                      <a:pt x="102" y="51"/>
                    </a:cubicBezTo>
                    <a:cubicBezTo>
                      <a:pt x="102" y="45"/>
                      <a:pt x="99" y="40"/>
                      <a:pt x="94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43" name="Freeform 114"/>
            <p:cNvSpPr>
              <a:spLocks/>
            </p:cNvSpPr>
            <p:nvPr/>
          </p:nvSpPr>
          <p:spPr bwMode="auto">
            <a:xfrm>
              <a:off x="7959725" y="3013075"/>
              <a:ext cx="255588" cy="184150"/>
            </a:xfrm>
            <a:custGeom>
              <a:avLst/>
              <a:gdLst>
                <a:gd name="T0" fmla="*/ 233036 w 102"/>
                <a:gd name="T1" fmla="*/ 90814 h 73"/>
                <a:gd name="T2" fmla="*/ 235542 w 102"/>
                <a:gd name="T3" fmla="*/ 73155 h 73"/>
                <a:gd name="T4" fmla="*/ 162875 w 102"/>
                <a:gd name="T5" fmla="*/ 0 h 73"/>
                <a:gd name="T6" fmla="*/ 100231 w 102"/>
                <a:gd name="T7" fmla="*/ 40362 h 73"/>
                <a:gd name="T8" fmla="*/ 82690 w 102"/>
                <a:gd name="T9" fmla="*/ 37839 h 73"/>
                <a:gd name="T10" fmla="*/ 37586 w 102"/>
                <a:gd name="T11" fmla="*/ 80723 h 73"/>
                <a:gd name="T12" fmla="*/ 0 w 102"/>
                <a:gd name="T13" fmla="*/ 128653 h 73"/>
                <a:gd name="T14" fmla="*/ 72667 w 102"/>
                <a:gd name="T15" fmla="*/ 184150 h 73"/>
                <a:gd name="T16" fmla="*/ 182921 w 102"/>
                <a:gd name="T17" fmla="*/ 184150 h 73"/>
                <a:gd name="T18" fmla="*/ 255588 w 102"/>
                <a:gd name="T19" fmla="*/ 128653 h 73"/>
                <a:gd name="T20" fmla="*/ 233036 w 102"/>
                <a:gd name="T21" fmla="*/ 90814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73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4" name="Group 143"/>
            <p:cNvGrpSpPr/>
            <p:nvPr/>
          </p:nvGrpSpPr>
          <p:grpSpPr>
            <a:xfrm>
              <a:off x="8543926" y="3013075"/>
              <a:ext cx="257175" cy="292100"/>
              <a:chOff x="8543926" y="3013075"/>
              <a:chExt cx="257175" cy="292100"/>
            </a:xfrm>
            <a:grpFill/>
          </p:grpSpPr>
          <p:sp>
            <p:nvSpPr>
              <p:cNvPr id="145" name="Freeform 115"/>
              <p:cNvSpPr>
                <a:spLocks/>
              </p:cNvSpPr>
              <p:nvPr/>
            </p:nvSpPr>
            <p:spPr bwMode="auto">
              <a:xfrm>
                <a:off x="8543926" y="3013075"/>
                <a:ext cx="257175" cy="184150"/>
              </a:xfrm>
              <a:custGeom>
                <a:avLst/>
                <a:gdLst/>
                <a:ahLst/>
                <a:cxnLst>
                  <a:cxn ang="0">
                    <a:pos x="94" y="36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6"/>
                  </a:cxn>
                  <a:cxn ang="0">
                    <a:pos x="33" y="15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29" y="73"/>
                  </a:cxn>
                  <a:cxn ang="0">
                    <a:pos x="73" y="73"/>
                  </a:cxn>
                  <a:cxn ang="0">
                    <a:pos x="102" y="51"/>
                  </a:cxn>
                  <a:cxn ang="0">
                    <a:pos x="94" y="36"/>
                  </a:cxn>
                </a:cxnLst>
                <a:rect l="0" t="0" r="r" b="b"/>
                <a:pathLst>
                  <a:path w="102" h="73">
                    <a:moveTo>
                      <a:pt x="94" y="36"/>
                    </a:moveTo>
                    <a:cubicBezTo>
                      <a:pt x="94" y="34"/>
                      <a:pt x="95" y="32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4" y="0"/>
                      <a:pt x="45" y="7"/>
                      <a:pt x="40" y="16"/>
                    </a:cubicBezTo>
                    <a:cubicBezTo>
                      <a:pt x="38" y="15"/>
                      <a:pt x="35" y="15"/>
                      <a:pt x="33" y="15"/>
                    </a:cubicBezTo>
                    <a:cubicBezTo>
                      <a:pt x="23" y="15"/>
                      <a:pt x="15" y="23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3"/>
                      <a:pt x="29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89" y="73"/>
                      <a:pt x="102" y="63"/>
                      <a:pt x="102" y="51"/>
                    </a:cubicBezTo>
                    <a:cubicBezTo>
                      <a:pt x="102" y="45"/>
                      <a:pt x="99" y="40"/>
                      <a:pt x="94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46" name="Freeform 116"/>
              <p:cNvSpPr>
                <a:spLocks/>
              </p:cNvSpPr>
              <p:nvPr/>
            </p:nvSpPr>
            <p:spPr bwMode="auto">
              <a:xfrm>
                <a:off x="8582026" y="3214688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" y="29"/>
                  </a:cxn>
                  <a:cxn ang="0">
                    <a:pos x="14" y="19"/>
                  </a:cxn>
                  <a:cxn ang="0">
                    <a:pos x="7" y="0"/>
                  </a:cxn>
                  <a:cxn ang="0">
                    <a:pos x="0" y="19"/>
                  </a:cxn>
                </a:cxnLst>
                <a:rect l="0" t="0" r="r" b="b"/>
                <a:pathLst>
                  <a:path w="14" h="29">
                    <a:moveTo>
                      <a:pt x="0" y="19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19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47" name="Freeform 117"/>
              <p:cNvSpPr>
                <a:spLocks/>
              </p:cNvSpPr>
              <p:nvPr/>
            </p:nvSpPr>
            <p:spPr bwMode="auto">
              <a:xfrm>
                <a:off x="8655051" y="3232150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7" y="29"/>
                  </a:cxn>
                  <a:cxn ang="0">
                    <a:pos x="14" y="20"/>
                  </a:cxn>
                  <a:cxn ang="0">
                    <a:pos x="7" y="0"/>
                  </a:cxn>
                  <a:cxn ang="0">
                    <a:pos x="0" y="20"/>
                  </a:cxn>
                </a:cxnLst>
                <a:rect l="0" t="0" r="r" b="b"/>
                <a:pathLst>
                  <a:path w="14" h="29">
                    <a:moveTo>
                      <a:pt x="0" y="20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20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48" name="Freeform 118"/>
              <p:cNvSpPr>
                <a:spLocks/>
              </p:cNvSpPr>
              <p:nvPr/>
            </p:nvSpPr>
            <p:spPr bwMode="auto">
              <a:xfrm>
                <a:off x="8728076" y="3214688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" y="29"/>
                  </a:cxn>
                  <a:cxn ang="0">
                    <a:pos x="14" y="19"/>
                  </a:cxn>
                  <a:cxn ang="0">
                    <a:pos x="7" y="0"/>
                  </a:cxn>
                  <a:cxn ang="0">
                    <a:pos x="0" y="19"/>
                  </a:cxn>
                </a:cxnLst>
                <a:rect l="0" t="0" r="r" b="b"/>
                <a:pathLst>
                  <a:path w="14" h="29">
                    <a:moveTo>
                      <a:pt x="0" y="19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19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49" name="Group 148"/>
            <p:cNvGrpSpPr/>
            <p:nvPr/>
          </p:nvGrpSpPr>
          <p:grpSpPr>
            <a:xfrm>
              <a:off x="6184901" y="3013075"/>
              <a:ext cx="292100" cy="292100"/>
              <a:chOff x="6184901" y="3013075"/>
              <a:chExt cx="292100" cy="292100"/>
            </a:xfrm>
            <a:grpFill/>
          </p:grpSpPr>
          <p:sp>
            <p:nvSpPr>
              <p:cNvPr id="150" name="Freeform 119"/>
              <p:cNvSpPr>
                <a:spLocks/>
              </p:cNvSpPr>
              <p:nvPr/>
            </p:nvSpPr>
            <p:spPr bwMode="auto">
              <a:xfrm>
                <a:off x="6229351" y="3046413"/>
                <a:ext cx="33338" cy="31750"/>
              </a:xfrm>
              <a:custGeom>
                <a:avLst/>
                <a:gdLst/>
                <a:ahLst/>
                <a:cxnLst>
                  <a:cxn ang="0">
                    <a:pos x="7" y="12"/>
                  </a:cxn>
                  <a:cxn ang="0">
                    <a:pos x="12" y="12"/>
                  </a:cxn>
                  <a:cxn ang="0">
                    <a:pos x="12" y="7"/>
                  </a:cxn>
                  <a:cxn ang="0">
                    <a:pos x="7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7" y="12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1"/>
                      <a:pt x="13" y="8"/>
                      <a:pt x="1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lnTo>
                      <a:pt x="7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1" name="Freeform 120"/>
              <p:cNvSpPr>
                <a:spLocks/>
              </p:cNvSpPr>
              <p:nvPr/>
            </p:nvSpPr>
            <p:spPr bwMode="auto">
              <a:xfrm>
                <a:off x="6184901" y="3141663"/>
                <a:ext cx="34925" cy="17463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1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11" y="7"/>
                  </a:cxn>
                  <a:cxn ang="0">
                    <a:pos x="14" y="4"/>
                  </a:cxn>
                </a:cxnLst>
                <a:rect l="0" t="0" r="r" b="b"/>
                <a:pathLst>
                  <a:path w="14" h="7">
                    <a:moveTo>
                      <a:pt x="14" y="4"/>
                    </a:moveTo>
                    <a:cubicBezTo>
                      <a:pt x="14" y="2"/>
                      <a:pt x="13" y="0"/>
                      <a:pt x="1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7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4" y="6"/>
                      <a:pt x="14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2" name="Freeform 121"/>
              <p:cNvSpPr>
                <a:spLocks/>
              </p:cNvSpPr>
              <p:nvPr/>
            </p:nvSpPr>
            <p:spPr bwMode="auto">
              <a:xfrm>
                <a:off x="6216651" y="3227388"/>
                <a:ext cx="33338" cy="33338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1" y="7"/>
                  </a:cxn>
                  <a:cxn ang="0">
                    <a:pos x="1" y="12"/>
                  </a:cxn>
                  <a:cxn ang="0">
                    <a:pos x="6" y="12"/>
                  </a:cxn>
                  <a:cxn ang="0">
                    <a:pos x="12" y="7"/>
                  </a:cxn>
                  <a:cxn ang="0">
                    <a:pos x="12" y="2"/>
                  </a:cxn>
                  <a:cxn ang="0">
                    <a:pos x="6" y="2"/>
                  </a:cxn>
                </a:cxnLst>
                <a:rect l="0" t="0" r="r" b="b"/>
                <a:pathLst>
                  <a:path w="13" h="13">
                    <a:moveTo>
                      <a:pt x="6" y="2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3" y="13"/>
                      <a:pt x="5" y="13"/>
                      <a:pt x="6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0" y="0"/>
                      <a:pt x="8" y="0"/>
                      <a:pt x="6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3" name="Freeform 122"/>
              <p:cNvSpPr>
                <a:spLocks/>
              </p:cNvSpPr>
              <p:nvPr/>
            </p:nvSpPr>
            <p:spPr bwMode="auto">
              <a:xfrm>
                <a:off x="6313488" y="3270250"/>
                <a:ext cx="17463" cy="349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3" y="14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3" y="0"/>
                  </a:cxn>
                </a:cxnLst>
                <a:rect l="0" t="0" r="r" b="b"/>
                <a:pathLst>
                  <a:path w="7" h="14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1" y="14"/>
                      <a:pt x="3" y="14"/>
                    </a:cubicBezTo>
                    <a:cubicBezTo>
                      <a:pt x="5" y="14"/>
                      <a:pt x="7" y="13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4" name="Freeform 123"/>
              <p:cNvSpPr>
                <a:spLocks/>
              </p:cNvSpPr>
              <p:nvPr/>
            </p:nvSpPr>
            <p:spPr bwMode="auto">
              <a:xfrm>
                <a:off x="6330951" y="3013075"/>
                <a:ext cx="17463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5"/>
                      <a:pt x="7" y="13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5" name="Freeform 124"/>
              <p:cNvSpPr>
                <a:spLocks/>
              </p:cNvSpPr>
              <p:nvPr/>
            </p:nvSpPr>
            <p:spPr bwMode="auto">
              <a:xfrm>
                <a:off x="6399213" y="3240088"/>
                <a:ext cx="31750" cy="33338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6" y="12"/>
                  </a:cxn>
                  <a:cxn ang="0">
                    <a:pos x="11" y="12"/>
                  </a:cxn>
                  <a:cxn ang="0">
                    <a:pos x="11" y="7"/>
                  </a:cxn>
                  <a:cxn ang="0">
                    <a:pos x="6" y="2"/>
                  </a:cxn>
                </a:cxnLst>
                <a:rect l="0" t="0" r="r" b="b"/>
                <a:pathLst>
                  <a:path w="13" h="13">
                    <a:moveTo>
                      <a:pt x="6" y="2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3"/>
                      <a:pt x="10" y="13"/>
                      <a:pt x="11" y="12"/>
                    </a:cubicBezTo>
                    <a:cubicBezTo>
                      <a:pt x="13" y="11"/>
                      <a:pt x="13" y="8"/>
                      <a:pt x="11" y="7"/>
                    </a:cubicBez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6" name="Freeform 125"/>
              <p:cNvSpPr>
                <a:spLocks/>
              </p:cNvSpPr>
              <p:nvPr/>
            </p:nvSpPr>
            <p:spPr bwMode="auto">
              <a:xfrm>
                <a:off x="6438901" y="3159125"/>
                <a:ext cx="38100" cy="20638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  <a:cxn ang="0">
                    <a:pos x="11" y="8"/>
                  </a:cxn>
                  <a:cxn ang="0">
                    <a:pos x="15" y="4"/>
                  </a:cxn>
                  <a:cxn ang="0">
                    <a:pos x="11" y="0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5" y="6"/>
                      <a:pt x="15" y="4"/>
                    </a:cubicBezTo>
                    <a:cubicBezTo>
                      <a:pt x="15" y="2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7" name="Freeform 126"/>
              <p:cNvSpPr>
                <a:spLocks/>
              </p:cNvSpPr>
              <p:nvPr/>
            </p:nvSpPr>
            <p:spPr bwMode="auto">
              <a:xfrm>
                <a:off x="6410326" y="3059113"/>
                <a:ext cx="33338" cy="3492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12" y="7"/>
                  </a:cxn>
                  <a:cxn ang="0">
                    <a:pos x="12" y="2"/>
                  </a:cxn>
                  <a:cxn ang="0">
                    <a:pos x="6" y="2"/>
                  </a:cxn>
                  <a:cxn ang="0">
                    <a:pos x="1" y="7"/>
                  </a:cxn>
                  <a:cxn ang="0">
                    <a:pos x="1" y="12"/>
                  </a:cxn>
                  <a:cxn ang="0">
                    <a:pos x="6" y="12"/>
                  </a:cxn>
                </a:cxnLst>
                <a:rect l="0" t="0" r="r" b="b"/>
                <a:pathLst>
                  <a:path w="13" h="14">
                    <a:moveTo>
                      <a:pt x="6" y="12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3"/>
                      <a:pt x="12" y="2"/>
                    </a:cubicBezTo>
                    <a:cubicBezTo>
                      <a:pt x="10" y="0"/>
                      <a:pt x="8" y="0"/>
                      <a:pt x="6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11"/>
                      <a:pt x="1" y="12"/>
                    </a:cubicBezTo>
                    <a:cubicBezTo>
                      <a:pt x="3" y="14"/>
                      <a:pt x="5" y="14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58" name="Oval 127"/>
              <p:cNvSpPr>
                <a:spLocks noChangeArrowheads="1"/>
              </p:cNvSpPr>
              <p:nvPr/>
            </p:nvSpPr>
            <p:spPr bwMode="auto">
              <a:xfrm>
                <a:off x="6238876" y="3068638"/>
                <a:ext cx="182563" cy="184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6769101" y="3013075"/>
              <a:ext cx="292100" cy="292100"/>
              <a:chOff x="6769101" y="3013075"/>
              <a:chExt cx="292100" cy="292100"/>
            </a:xfrm>
            <a:grpFill/>
          </p:grpSpPr>
          <p:sp>
            <p:nvSpPr>
              <p:cNvPr id="160" name="Freeform 128"/>
              <p:cNvSpPr>
                <a:spLocks/>
              </p:cNvSpPr>
              <p:nvPr/>
            </p:nvSpPr>
            <p:spPr bwMode="auto">
              <a:xfrm>
                <a:off x="6859588" y="3013075"/>
                <a:ext cx="20638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8" y="11"/>
                  </a:cxn>
                  <a:cxn ang="0">
                    <a:pos x="8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8" h="15">
                    <a:moveTo>
                      <a:pt x="4" y="15"/>
                    </a:moveTo>
                    <a:cubicBezTo>
                      <a:pt x="6" y="15"/>
                      <a:pt x="8" y="13"/>
                      <a:pt x="8" y="1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1" name="Freeform 129"/>
              <p:cNvSpPr>
                <a:spLocks/>
              </p:cNvSpPr>
              <p:nvPr/>
            </p:nvSpPr>
            <p:spPr bwMode="auto">
              <a:xfrm>
                <a:off x="6791326" y="3048000"/>
                <a:ext cx="33338" cy="33338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7"/>
                  </a:cxn>
                  <a:cxn ang="0">
                    <a:pos x="6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6" y="12"/>
                  </a:cxn>
                </a:cxnLst>
                <a:rect l="0" t="0" r="r" b="b"/>
                <a:pathLst>
                  <a:path w="13" h="13">
                    <a:moveTo>
                      <a:pt x="6" y="12"/>
                    </a:move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0"/>
                      <a:pt x="13" y="8"/>
                      <a:pt x="1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lnTo>
                      <a:pt x="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2" name="Freeform 130"/>
              <p:cNvSpPr>
                <a:spLocks/>
              </p:cNvSpPr>
              <p:nvPr/>
            </p:nvSpPr>
            <p:spPr bwMode="auto">
              <a:xfrm>
                <a:off x="6769101" y="3124200"/>
                <a:ext cx="38100" cy="1746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4" y="7"/>
                  </a:cxn>
                  <a:cxn ang="0">
                    <a:pos x="11" y="7"/>
                  </a:cxn>
                  <a:cxn ang="0">
                    <a:pos x="15" y="3"/>
                  </a:cxn>
                  <a:cxn ang="0">
                    <a:pos x="11" y="0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5" y="5"/>
                      <a:pt x="15" y="3"/>
                    </a:cubicBezTo>
                    <a:cubicBezTo>
                      <a:pt x="15" y="1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3" name="Freeform 131"/>
              <p:cNvSpPr>
                <a:spLocks/>
              </p:cNvSpPr>
              <p:nvPr/>
            </p:nvSpPr>
            <p:spPr bwMode="auto">
              <a:xfrm>
                <a:off x="6919913" y="3035300"/>
                <a:ext cx="33338" cy="33338"/>
              </a:xfrm>
              <a:custGeom>
                <a:avLst/>
                <a:gdLst/>
                <a:ahLst/>
                <a:cxnLst>
                  <a:cxn ang="0">
                    <a:pos x="7" y="12"/>
                  </a:cxn>
                  <a:cxn ang="0">
                    <a:pos x="12" y="7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7" y="1"/>
                  </a:cxn>
                  <a:cxn ang="0">
                    <a:pos x="2" y="7"/>
                  </a:cxn>
                  <a:cxn ang="0">
                    <a:pos x="2" y="12"/>
                  </a:cxn>
                  <a:cxn ang="0">
                    <a:pos x="7" y="12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10"/>
                      <a:pt x="2" y="12"/>
                    </a:cubicBezTo>
                    <a:cubicBezTo>
                      <a:pt x="3" y="13"/>
                      <a:pt x="5" y="13"/>
                      <a:pt x="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4" name="Freeform 132"/>
              <p:cNvSpPr>
                <a:spLocks/>
              </p:cNvSpPr>
              <p:nvPr/>
            </p:nvSpPr>
            <p:spPr bwMode="auto">
              <a:xfrm>
                <a:off x="6824663" y="3068638"/>
                <a:ext cx="106363" cy="8890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27" y="26"/>
                  </a:cxn>
                  <a:cxn ang="0">
                    <a:pos x="42" y="14"/>
                  </a:cxn>
                  <a:cxn ang="0">
                    <a:pos x="22" y="0"/>
                  </a:cxn>
                  <a:cxn ang="0">
                    <a:pos x="0" y="22"/>
                  </a:cxn>
                  <a:cxn ang="0">
                    <a:pos x="4" y="35"/>
                  </a:cxn>
                  <a:cxn ang="0">
                    <a:pos x="25" y="25"/>
                  </a:cxn>
                </a:cxnLst>
                <a:rect l="0" t="0" r="r" b="b"/>
                <a:pathLst>
                  <a:path w="42" h="35">
                    <a:moveTo>
                      <a:pt x="25" y="25"/>
                    </a:moveTo>
                    <a:cubicBezTo>
                      <a:pt x="27" y="26"/>
                      <a:pt x="27" y="26"/>
                      <a:pt x="27" y="26"/>
                    </a:cubicBezTo>
                    <a:cubicBezTo>
                      <a:pt x="31" y="21"/>
                      <a:pt x="36" y="17"/>
                      <a:pt x="42" y="14"/>
                    </a:cubicBezTo>
                    <a:cubicBezTo>
                      <a:pt x="39" y="6"/>
                      <a:pt x="31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7"/>
                      <a:pt x="1" y="31"/>
                      <a:pt x="4" y="35"/>
                    </a:cubicBezTo>
                    <a:cubicBezTo>
                      <a:pt x="9" y="29"/>
                      <a:pt x="17" y="25"/>
                      <a:pt x="25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5" name="Freeform 133"/>
              <p:cNvSpPr>
                <a:spLocks/>
              </p:cNvSpPr>
              <p:nvPr/>
            </p:nvSpPr>
            <p:spPr bwMode="auto">
              <a:xfrm>
                <a:off x="6807201" y="3124200"/>
                <a:ext cx="254000" cy="180975"/>
              </a:xfrm>
              <a:custGeom>
                <a:avLst/>
                <a:gdLst/>
                <a:ahLst/>
                <a:cxnLst>
                  <a:cxn ang="0">
                    <a:pos x="93" y="36"/>
                  </a:cxn>
                  <a:cxn ang="0">
                    <a:pos x="94" y="29"/>
                  </a:cxn>
                  <a:cxn ang="0">
                    <a:pos x="65" y="0"/>
                  </a:cxn>
                  <a:cxn ang="0">
                    <a:pos x="39" y="16"/>
                  </a:cxn>
                  <a:cxn ang="0">
                    <a:pos x="32" y="14"/>
                  </a:cxn>
                  <a:cxn ang="0">
                    <a:pos x="14" y="32"/>
                  </a:cxn>
                  <a:cxn ang="0">
                    <a:pos x="0" y="51"/>
                  </a:cxn>
                  <a:cxn ang="0">
                    <a:pos x="29" y="72"/>
                  </a:cxn>
                  <a:cxn ang="0">
                    <a:pos x="72" y="72"/>
                  </a:cxn>
                  <a:cxn ang="0">
                    <a:pos x="101" y="51"/>
                  </a:cxn>
                  <a:cxn ang="0">
                    <a:pos x="93" y="36"/>
                  </a:cxn>
                </a:cxnLst>
                <a:rect l="0" t="0" r="r" b="b"/>
                <a:pathLst>
                  <a:path w="101" h="72">
                    <a:moveTo>
                      <a:pt x="93" y="36"/>
                    </a:moveTo>
                    <a:cubicBezTo>
                      <a:pt x="94" y="33"/>
                      <a:pt x="94" y="31"/>
                      <a:pt x="94" y="29"/>
                    </a:cubicBezTo>
                    <a:cubicBezTo>
                      <a:pt x="94" y="13"/>
                      <a:pt x="81" y="0"/>
                      <a:pt x="65" y="0"/>
                    </a:cubicBezTo>
                    <a:cubicBezTo>
                      <a:pt x="54" y="0"/>
                      <a:pt x="44" y="6"/>
                      <a:pt x="39" y="16"/>
                    </a:cubicBezTo>
                    <a:cubicBezTo>
                      <a:pt x="37" y="15"/>
                      <a:pt x="35" y="14"/>
                      <a:pt x="32" y="14"/>
                    </a:cubicBezTo>
                    <a:cubicBezTo>
                      <a:pt x="22" y="14"/>
                      <a:pt x="15" y="22"/>
                      <a:pt x="14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2"/>
                      <a:pt x="29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88" y="72"/>
                      <a:pt x="101" y="63"/>
                      <a:pt x="101" y="51"/>
                    </a:cubicBezTo>
                    <a:cubicBezTo>
                      <a:pt x="101" y="45"/>
                      <a:pt x="98" y="40"/>
                      <a:pt x="9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6" name="Freeform 134"/>
            <p:cNvSpPr>
              <a:spLocks/>
            </p:cNvSpPr>
            <p:nvPr/>
          </p:nvSpPr>
          <p:spPr bwMode="auto">
            <a:xfrm>
              <a:off x="363538" y="3600450"/>
              <a:ext cx="257175" cy="293688"/>
            </a:xfrm>
            <a:custGeom>
              <a:avLst/>
              <a:gdLst>
                <a:gd name="T0" fmla="*/ 237004 w 102"/>
                <a:gd name="T1" fmla="*/ 88613 h 116"/>
                <a:gd name="T2" fmla="*/ 239526 w 102"/>
                <a:gd name="T3" fmla="*/ 73422 h 116"/>
                <a:gd name="T4" fmla="*/ 166407 w 102"/>
                <a:gd name="T5" fmla="*/ 0 h 116"/>
                <a:gd name="T6" fmla="*/ 100853 w 102"/>
                <a:gd name="T7" fmla="*/ 37977 h 116"/>
                <a:gd name="T8" fmla="*/ 83204 w 102"/>
                <a:gd name="T9" fmla="*/ 35445 h 116"/>
                <a:gd name="T10" fmla="*/ 37820 w 102"/>
                <a:gd name="T11" fmla="*/ 81017 h 116"/>
                <a:gd name="T12" fmla="*/ 0 w 102"/>
                <a:gd name="T13" fmla="*/ 126590 h 116"/>
                <a:gd name="T14" fmla="*/ 73118 w 102"/>
                <a:gd name="T15" fmla="*/ 182289 h 116"/>
                <a:gd name="T16" fmla="*/ 83204 w 102"/>
                <a:gd name="T17" fmla="*/ 182289 h 116"/>
                <a:gd name="T18" fmla="*/ 55469 w 102"/>
                <a:gd name="T19" fmla="*/ 220266 h 116"/>
                <a:gd name="T20" fmla="*/ 100853 w 102"/>
                <a:gd name="T21" fmla="*/ 220266 h 116"/>
                <a:gd name="T22" fmla="*/ 55469 w 102"/>
                <a:gd name="T23" fmla="*/ 293688 h 116"/>
                <a:gd name="T24" fmla="*/ 166407 w 102"/>
                <a:gd name="T25" fmla="*/ 200012 h 116"/>
                <a:gd name="T26" fmla="*/ 110938 w 102"/>
                <a:gd name="T27" fmla="*/ 200012 h 116"/>
                <a:gd name="T28" fmla="*/ 128588 w 102"/>
                <a:gd name="T29" fmla="*/ 182289 h 116"/>
                <a:gd name="T30" fmla="*/ 184057 w 102"/>
                <a:gd name="T31" fmla="*/ 182289 h 116"/>
                <a:gd name="T32" fmla="*/ 257175 w 102"/>
                <a:gd name="T33" fmla="*/ 126590 h 116"/>
                <a:gd name="T34" fmla="*/ 237004 w 102"/>
                <a:gd name="T35" fmla="*/ 88613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2" h="116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912813" y="3600450"/>
              <a:ext cx="257175" cy="293688"/>
              <a:chOff x="912813" y="3600450"/>
              <a:chExt cx="257175" cy="293688"/>
            </a:xfrm>
            <a:grpFill/>
          </p:grpSpPr>
          <p:sp>
            <p:nvSpPr>
              <p:cNvPr id="168" name="Freeform 135"/>
              <p:cNvSpPr>
                <a:spLocks/>
              </p:cNvSpPr>
              <p:nvPr/>
            </p:nvSpPr>
            <p:spPr bwMode="auto">
              <a:xfrm>
                <a:off x="912813" y="3600450"/>
                <a:ext cx="257175" cy="182563"/>
              </a:xfrm>
              <a:custGeom>
                <a:avLst/>
                <a:gdLst/>
                <a:ahLst/>
                <a:cxnLst>
                  <a:cxn ang="0">
                    <a:pos x="94" y="35"/>
                  </a:cxn>
                  <a:cxn ang="0">
                    <a:pos x="95" y="29"/>
                  </a:cxn>
                  <a:cxn ang="0">
                    <a:pos x="65" y="0"/>
                  </a:cxn>
                  <a:cxn ang="0">
                    <a:pos x="40" y="15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0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0"/>
                  </a:cxn>
                  <a:cxn ang="0">
                    <a:pos x="94" y="35"/>
                  </a:cxn>
                </a:cxnLst>
                <a:rect l="0" t="0" r="r" b="b"/>
                <a:pathLst>
                  <a:path w="102" h="72">
                    <a:moveTo>
                      <a:pt x="94" y="35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5" y="0"/>
                    </a:cubicBezTo>
                    <a:cubicBezTo>
                      <a:pt x="54" y="0"/>
                      <a:pt x="45" y="6"/>
                      <a:pt x="40" y="15"/>
                    </a:cubicBezTo>
                    <a:cubicBezTo>
                      <a:pt x="38" y="15"/>
                      <a:pt x="35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5"/>
                      <a:pt x="0" y="42"/>
                      <a:pt x="0" y="50"/>
                    </a:cubicBezTo>
                    <a:cubicBezTo>
                      <a:pt x="0" y="62"/>
                      <a:pt x="13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2"/>
                      <a:pt x="102" y="50"/>
                    </a:cubicBezTo>
                    <a:cubicBezTo>
                      <a:pt x="102" y="45"/>
                      <a:pt x="99" y="39"/>
                      <a:pt x="94" y="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69" name="Oval 136"/>
              <p:cNvSpPr>
                <a:spLocks noChangeArrowheads="1"/>
              </p:cNvSpPr>
              <p:nvPr/>
            </p:nvSpPr>
            <p:spPr bwMode="auto">
              <a:xfrm>
                <a:off x="912813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0" name="Oval 137"/>
              <p:cNvSpPr>
                <a:spLocks noChangeArrowheads="1"/>
              </p:cNvSpPr>
              <p:nvPr/>
            </p:nvSpPr>
            <p:spPr bwMode="auto">
              <a:xfrm>
                <a:off x="968376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1" name="Oval 138"/>
              <p:cNvSpPr>
                <a:spLocks noChangeArrowheads="1"/>
              </p:cNvSpPr>
              <p:nvPr/>
            </p:nvSpPr>
            <p:spPr bwMode="auto">
              <a:xfrm>
                <a:off x="1023938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2" name="Oval 139"/>
              <p:cNvSpPr>
                <a:spLocks noChangeArrowheads="1"/>
              </p:cNvSpPr>
              <p:nvPr/>
            </p:nvSpPr>
            <p:spPr bwMode="auto">
              <a:xfrm>
                <a:off x="1076326" y="3800475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3" name="Oval 140"/>
              <p:cNvSpPr>
                <a:spLocks noChangeArrowheads="1"/>
              </p:cNvSpPr>
              <p:nvPr/>
            </p:nvSpPr>
            <p:spPr bwMode="auto">
              <a:xfrm>
                <a:off x="95091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4" name="Oval 141"/>
              <p:cNvSpPr>
                <a:spLocks noChangeArrowheads="1"/>
              </p:cNvSpPr>
              <p:nvPr/>
            </p:nvSpPr>
            <p:spPr bwMode="auto">
              <a:xfrm>
                <a:off x="1003301" y="3838575"/>
                <a:ext cx="20638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5" name="Oval 142"/>
              <p:cNvSpPr>
                <a:spLocks noChangeArrowheads="1"/>
              </p:cNvSpPr>
              <p:nvPr/>
            </p:nvSpPr>
            <p:spPr bwMode="auto">
              <a:xfrm>
                <a:off x="105886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6" name="Oval 143"/>
              <p:cNvSpPr>
                <a:spLocks noChangeArrowheads="1"/>
              </p:cNvSpPr>
              <p:nvPr/>
            </p:nvSpPr>
            <p:spPr bwMode="auto">
              <a:xfrm>
                <a:off x="1114426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7" name="Oval 144"/>
              <p:cNvSpPr>
                <a:spLocks noChangeArrowheads="1"/>
              </p:cNvSpPr>
              <p:nvPr/>
            </p:nvSpPr>
            <p:spPr bwMode="auto">
              <a:xfrm>
                <a:off x="912813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8" name="Oval 145"/>
              <p:cNvSpPr>
                <a:spLocks noChangeArrowheads="1"/>
              </p:cNvSpPr>
              <p:nvPr/>
            </p:nvSpPr>
            <p:spPr bwMode="auto">
              <a:xfrm>
                <a:off x="968376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79" name="Oval 146"/>
              <p:cNvSpPr>
                <a:spLocks noChangeArrowheads="1"/>
              </p:cNvSpPr>
              <p:nvPr/>
            </p:nvSpPr>
            <p:spPr bwMode="auto">
              <a:xfrm>
                <a:off x="1023938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80" name="Oval 147"/>
              <p:cNvSpPr>
                <a:spLocks noChangeArrowheads="1"/>
              </p:cNvSpPr>
              <p:nvPr/>
            </p:nvSpPr>
            <p:spPr bwMode="auto">
              <a:xfrm>
                <a:off x="1076326" y="3873500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81" name="Group 180"/>
            <p:cNvGrpSpPr/>
            <p:nvPr/>
          </p:nvGrpSpPr>
          <p:grpSpPr>
            <a:xfrm>
              <a:off x="1497013" y="3600450"/>
              <a:ext cx="257175" cy="293688"/>
              <a:chOff x="1497013" y="3600450"/>
              <a:chExt cx="257175" cy="293688"/>
            </a:xfrm>
            <a:grpFill/>
          </p:grpSpPr>
          <p:sp>
            <p:nvSpPr>
              <p:cNvPr id="182" name="Freeform 148"/>
              <p:cNvSpPr>
                <a:spLocks/>
              </p:cNvSpPr>
              <p:nvPr/>
            </p:nvSpPr>
            <p:spPr bwMode="auto">
              <a:xfrm>
                <a:off x="1497013" y="3600450"/>
                <a:ext cx="257175" cy="182563"/>
              </a:xfrm>
              <a:custGeom>
                <a:avLst/>
                <a:gdLst/>
                <a:ahLst/>
                <a:cxnLst>
                  <a:cxn ang="0">
                    <a:pos x="94" y="35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5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0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0"/>
                  </a:cxn>
                  <a:cxn ang="0">
                    <a:pos x="94" y="35"/>
                  </a:cxn>
                </a:cxnLst>
                <a:rect l="0" t="0" r="r" b="b"/>
                <a:pathLst>
                  <a:path w="102" h="72">
                    <a:moveTo>
                      <a:pt x="94" y="35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5" y="0"/>
                      <a:pt x="45" y="6"/>
                      <a:pt x="40" y="15"/>
                    </a:cubicBezTo>
                    <a:cubicBezTo>
                      <a:pt x="38" y="15"/>
                      <a:pt x="36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5"/>
                      <a:pt x="0" y="42"/>
                      <a:pt x="0" y="50"/>
                    </a:cubicBezTo>
                    <a:cubicBezTo>
                      <a:pt x="0" y="62"/>
                      <a:pt x="14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2"/>
                      <a:pt x="102" y="50"/>
                    </a:cubicBezTo>
                    <a:cubicBezTo>
                      <a:pt x="102" y="45"/>
                      <a:pt x="99" y="39"/>
                      <a:pt x="94" y="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83" name="Oval 149"/>
              <p:cNvSpPr>
                <a:spLocks noChangeArrowheads="1"/>
              </p:cNvSpPr>
              <p:nvPr/>
            </p:nvSpPr>
            <p:spPr bwMode="auto">
              <a:xfrm>
                <a:off x="1497013" y="38385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84" name="Oval 150"/>
              <p:cNvSpPr>
                <a:spLocks noChangeArrowheads="1"/>
              </p:cNvSpPr>
              <p:nvPr/>
            </p:nvSpPr>
            <p:spPr bwMode="auto">
              <a:xfrm>
                <a:off x="1590676" y="38004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85" name="Oval 151"/>
              <p:cNvSpPr>
                <a:spLocks noChangeArrowheads="1"/>
              </p:cNvSpPr>
              <p:nvPr/>
            </p:nvSpPr>
            <p:spPr bwMode="auto">
              <a:xfrm>
                <a:off x="1681163" y="38385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6" name="Freeform 152"/>
            <p:cNvSpPr>
              <a:spLocks noEditPoints="1"/>
            </p:cNvSpPr>
            <p:nvPr/>
          </p:nvSpPr>
          <p:spPr bwMode="auto">
            <a:xfrm>
              <a:off x="2139950" y="3600450"/>
              <a:ext cx="147638" cy="293688"/>
            </a:xfrm>
            <a:custGeom>
              <a:avLst/>
              <a:gdLst>
                <a:gd name="T0" fmla="*/ 109456 w 58"/>
                <a:gd name="T1" fmla="*/ 156971 h 116"/>
                <a:gd name="T2" fmla="*/ 109456 w 58"/>
                <a:gd name="T3" fmla="*/ 126590 h 116"/>
                <a:gd name="T4" fmla="*/ 109456 w 58"/>
                <a:gd name="T5" fmla="*/ 35445 h 116"/>
                <a:gd name="T6" fmla="*/ 73819 w 58"/>
                <a:gd name="T7" fmla="*/ 0 h 116"/>
                <a:gd name="T8" fmla="*/ 35637 w 58"/>
                <a:gd name="T9" fmla="*/ 35445 h 116"/>
                <a:gd name="T10" fmla="*/ 35637 w 58"/>
                <a:gd name="T11" fmla="*/ 126590 h 116"/>
                <a:gd name="T12" fmla="*/ 35637 w 58"/>
                <a:gd name="T13" fmla="*/ 156971 h 116"/>
                <a:gd name="T14" fmla="*/ 0 w 58"/>
                <a:gd name="T15" fmla="*/ 220266 h 116"/>
                <a:gd name="T16" fmla="*/ 73819 w 58"/>
                <a:gd name="T17" fmla="*/ 293688 h 116"/>
                <a:gd name="T18" fmla="*/ 147638 w 58"/>
                <a:gd name="T19" fmla="*/ 220266 h 116"/>
                <a:gd name="T20" fmla="*/ 109456 w 58"/>
                <a:gd name="T21" fmla="*/ 156971 h 116"/>
                <a:gd name="T22" fmla="*/ 53455 w 58"/>
                <a:gd name="T23" fmla="*/ 108867 h 116"/>
                <a:gd name="T24" fmla="*/ 73819 w 58"/>
                <a:gd name="T25" fmla="*/ 108867 h 116"/>
                <a:gd name="T26" fmla="*/ 73819 w 58"/>
                <a:gd name="T27" fmla="*/ 91145 h 116"/>
                <a:gd name="T28" fmla="*/ 53455 w 58"/>
                <a:gd name="T29" fmla="*/ 91145 h 116"/>
                <a:gd name="T30" fmla="*/ 53455 w 58"/>
                <a:gd name="T31" fmla="*/ 73422 h 116"/>
                <a:gd name="T32" fmla="*/ 73819 w 58"/>
                <a:gd name="T33" fmla="*/ 73422 h 116"/>
                <a:gd name="T34" fmla="*/ 73819 w 58"/>
                <a:gd name="T35" fmla="*/ 53168 h 116"/>
                <a:gd name="T36" fmla="*/ 53455 w 58"/>
                <a:gd name="T37" fmla="*/ 53168 h 116"/>
                <a:gd name="T38" fmla="*/ 53455 w 58"/>
                <a:gd name="T39" fmla="*/ 35445 h 116"/>
                <a:gd name="T40" fmla="*/ 73819 w 58"/>
                <a:gd name="T41" fmla="*/ 17723 h 116"/>
                <a:gd name="T42" fmla="*/ 91637 w 58"/>
                <a:gd name="T43" fmla="*/ 35445 h 116"/>
                <a:gd name="T44" fmla="*/ 91637 w 58"/>
                <a:gd name="T45" fmla="*/ 126590 h 116"/>
                <a:gd name="T46" fmla="*/ 53455 w 58"/>
                <a:gd name="T47" fmla="*/ 126590 h 116"/>
                <a:gd name="T48" fmla="*/ 53455 w 58"/>
                <a:gd name="T49" fmla="*/ 108867 h 116"/>
                <a:gd name="T50" fmla="*/ 73819 w 58"/>
                <a:gd name="T51" fmla="*/ 273434 h 116"/>
                <a:gd name="T52" fmla="*/ 17818 w 58"/>
                <a:gd name="T53" fmla="*/ 220266 h 116"/>
                <a:gd name="T54" fmla="*/ 17818 w 58"/>
                <a:gd name="T55" fmla="*/ 210139 h 116"/>
                <a:gd name="T56" fmla="*/ 73819 w 58"/>
                <a:gd name="T57" fmla="*/ 255711 h 116"/>
                <a:gd name="T58" fmla="*/ 127274 w 58"/>
                <a:gd name="T59" fmla="*/ 210139 h 116"/>
                <a:gd name="T60" fmla="*/ 127274 w 58"/>
                <a:gd name="T61" fmla="*/ 220266 h 116"/>
                <a:gd name="T62" fmla="*/ 73819 w 58"/>
                <a:gd name="T63" fmla="*/ 273434 h 1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116">
                  <a:moveTo>
                    <a:pt x="43" y="62"/>
                  </a:moveTo>
                  <a:cubicBezTo>
                    <a:pt x="43" y="50"/>
                    <a:pt x="43" y="50"/>
                    <a:pt x="43" y="5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6"/>
                    <a:pt x="37" y="0"/>
                    <a:pt x="29" y="0"/>
                  </a:cubicBezTo>
                  <a:cubicBezTo>
                    <a:pt x="21" y="0"/>
                    <a:pt x="14" y="6"/>
                    <a:pt x="14" y="14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5" y="67"/>
                    <a:pt x="0" y="76"/>
                    <a:pt x="0" y="87"/>
                  </a:cubicBezTo>
                  <a:cubicBezTo>
                    <a:pt x="0" y="103"/>
                    <a:pt x="13" y="116"/>
                    <a:pt x="29" y="116"/>
                  </a:cubicBezTo>
                  <a:cubicBezTo>
                    <a:pt x="45" y="116"/>
                    <a:pt x="58" y="103"/>
                    <a:pt x="58" y="87"/>
                  </a:cubicBezTo>
                  <a:cubicBezTo>
                    <a:pt x="58" y="76"/>
                    <a:pt x="52" y="67"/>
                    <a:pt x="43" y="62"/>
                  </a:cubicBezTo>
                  <a:close/>
                  <a:moveTo>
                    <a:pt x="21" y="43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0"/>
                    <a:pt x="25" y="7"/>
                    <a:pt x="29" y="7"/>
                  </a:cubicBezTo>
                  <a:cubicBezTo>
                    <a:pt x="33" y="7"/>
                    <a:pt x="36" y="10"/>
                    <a:pt x="36" y="14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21" y="50"/>
                    <a:pt x="21" y="50"/>
                    <a:pt x="21" y="50"/>
                  </a:cubicBezTo>
                  <a:lnTo>
                    <a:pt x="21" y="43"/>
                  </a:lnTo>
                  <a:close/>
                  <a:moveTo>
                    <a:pt x="29" y="108"/>
                  </a:moveTo>
                  <a:cubicBezTo>
                    <a:pt x="17" y="108"/>
                    <a:pt x="7" y="99"/>
                    <a:pt x="7" y="87"/>
                  </a:cubicBezTo>
                  <a:cubicBezTo>
                    <a:pt x="7" y="85"/>
                    <a:pt x="7" y="84"/>
                    <a:pt x="7" y="83"/>
                  </a:cubicBezTo>
                  <a:cubicBezTo>
                    <a:pt x="9" y="93"/>
                    <a:pt x="18" y="101"/>
                    <a:pt x="29" y="101"/>
                  </a:cubicBezTo>
                  <a:cubicBezTo>
                    <a:pt x="39" y="101"/>
                    <a:pt x="48" y="93"/>
                    <a:pt x="50" y="83"/>
                  </a:cubicBezTo>
                  <a:cubicBezTo>
                    <a:pt x="50" y="84"/>
                    <a:pt x="50" y="85"/>
                    <a:pt x="50" y="87"/>
                  </a:cubicBezTo>
                  <a:cubicBezTo>
                    <a:pt x="50" y="99"/>
                    <a:pt x="41" y="108"/>
                    <a:pt x="29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" name="Freeform 153"/>
            <p:cNvSpPr>
              <a:spLocks/>
            </p:cNvSpPr>
            <p:nvPr/>
          </p:nvSpPr>
          <p:spPr bwMode="auto">
            <a:xfrm>
              <a:off x="2687638" y="3600450"/>
              <a:ext cx="274637" cy="293688"/>
            </a:xfrm>
            <a:custGeom>
              <a:avLst/>
              <a:gdLst>
                <a:gd name="T0" fmla="*/ 146137 w 109"/>
                <a:gd name="T1" fmla="*/ 17723 h 116"/>
                <a:gd name="T2" fmla="*/ 146137 w 109"/>
                <a:gd name="T3" fmla="*/ 7595 h 116"/>
                <a:gd name="T4" fmla="*/ 138578 w 109"/>
                <a:gd name="T5" fmla="*/ 0 h 116"/>
                <a:gd name="T6" fmla="*/ 128500 w 109"/>
                <a:gd name="T7" fmla="*/ 7595 h 116"/>
                <a:gd name="T8" fmla="*/ 128500 w 109"/>
                <a:gd name="T9" fmla="*/ 17723 h 116"/>
                <a:gd name="T10" fmla="*/ 0 w 109"/>
                <a:gd name="T11" fmla="*/ 154439 h 116"/>
                <a:gd name="T12" fmla="*/ 0 w 109"/>
                <a:gd name="T13" fmla="*/ 164567 h 116"/>
                <a:gd name="T14" fmla="*/ 2520 w 109"/>
                <a:gd name="T15" fmla="*/ 164567 h 116"/>
                <a:gd name="T16" fmla="*/ 45353 w 109"/>
                <a:gd name="T17" fmla="*/ 126590 h 116"/>
                <a:gd name="T18" fmla="*/ 90706 w 109"/>
                <a:gd name="T19" fmla="*/ 164567 h 116"/>
                <a:gd name="T20" fmla="*/ 93225 w 109"/>
                <a:gd name="T21" fmla="*/ 164567 h 116"/>
                <a:gd name="T22" fmla="*/ 128500 w 109"/>
                <a:gd name="T23" fmla="*/ 129121 h 116"/>
                <a:gd name="T24" fmla="*/ 128500 w 109"/>
                <a:gd name="T25" fmla="*/ 227861 h 116"/>
                <a:gd name="T26" fmla="*/ 100784 w 109"/>
                <a:gd name="T27" fmla="*/ 273434 h 116"/>
                <a:gd name="T28" fmla="*/ 73069 w 109"/>
                <a:gd name="T29" fmla="*/ 248116 h 116"/>
                <a:gd name="T30" fmla="*/ 65510 w 109"/>
                <a:gd name="T31" fmla="*/ 237989 h 116"/>
                <a:gd name="T32" fmla="*/ 55431 w 109"/>
                <a:gd name="T33" fmla="*/ 248116 h 116"/>
                <a:gd name="T34" fmla="*/ 100784 w 109"/>
                <a:gd name="T35" fmla="*/ 293688 h 116"/>
                <a:gd name="T36" fmla="*/ 146137 w 109"/>
                <a:gd name="T37" fmla="*/ 227861 h 116"/>
                <a:gd name="T38" fmla="*/ 146137 w 109"/>
                <a:gd name="T39" fmla="*/ 129121 h 116"/>
                <a:gd name="T40" fmla="*/ 183931 w 109"/>
                <a:gd name="T41" fmla="*/ 164567 h 116"/>
                <a:gd name="T42" fmla="*/ 183931 w 109"/>
                <a:gd name="T43" fmla="*/ 164567 h 116"/>
                <a:gd name="T44" fmla="*/ 229284 w 109"/>
                <a:gd name="T45" fmla="*/ 126590 h 116"/>
                <a:gd name="T46" fmla="*/ 274637 w 109"/>
                <a:gd name="T47" fmla="*/ 164567 h 116"/>
                <a:gd name="T48" fmla="*/ 274637 w 109"/>
                <a:gd name="T49" fmla="*/ 164567 h 116"/>
                <a:gd name="T50" fmla="*/ 274637 w 109"/>
                <a:gd name="T51" fmla="*/ 154439 h 116"/>
                <a:gd name="T52" fmla="*/ 146137 w 109"/>
                <a:gd name="T53" fmla="*/ 17723 h 1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9" h="116">
                  <a:moveTo>
                    <a:pt x="58" y="7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3" y="0"/>
                    <a:pt x="51" y="1"/>
                    <a:pt x="51" y="3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23" y="9"/>
                    <a:pt x="0" y="32"/>
                    <a:pt x="0" y="61"/>
                  </a:cubicBezTo>
                  <a:cubicBezTo>
                    <a:pt x="0" y="62"/>
                    <a:pt x="0" y="64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57"/>
                    <a:pt x="10" y="50"/>
                    <a:pt x="18" y="50"/>
                  </a:cubicBezTo>
                  <a:cubicBezTo>
                    <a:pt x="27" y="50"/>
                    <a:pt x="35" y="57"/>
                    <a:pt x="36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58"/>
                    <a:pt x="44" y="52"/>
                    <a:pt x="51" y="5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108"/>
                    <a:pt x="47" y="108"/>
                    <a:pt x="40" y="108"/>
                  </a:cubicBezTo>
                  <a:cubicBezTo>
                    <a:pt x="29" y="108"/>
                    <a:pt x="29" y="105"/>
                    <a:pt x="29" y="98"/>
                  </a:cubicBezTo>
                  <a:cubicBezTo>
                    <a:pt x="29" y="96"/>
                    <a:pt x="28" y="94"/>
                    <a:pt x="26" y="94"/>
                  </a:cubicBezTo>
                  <a:cubicBezTo>
                    <a:pt x="24" y="94"/>
                    <a:pt x="22" y="96"/>
                    <a:pt x="22" y="98"/>
                  </a:cubicBezTo>
                  <a:cubicBezTo>
                    <a:pt x="22" y="105"/>
                    <a:pt x="22" y="116"/>
                    <a:pt x="40" y="116"/>
                  </a:cubicBezTo>
                  <a:cubicBezTo>
                    <a:pt x="50" y="116"/>
                    <a:pt x="58" y="114"/>
                    <a:pt x="58" y="9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65" y="52"/>
                    <a:pt x="71" y="58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57"/>
                    <a:pt x="82" y="50"/>
                    <a:pt x="91" y="50"/>
                  </a:cubicBezTo>
                  <a:cubicBezTo>
                    <a:pt x="100" y="50"/>
                    <a:pt x="107" y="57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4"/>
                    <a:pt x="109" y="62"/>
                    <a:pt x="109" y="61"/>
                  </a:cubicBezTo>
                  <a:cubicBezTo>
                    <a:pt x="109" y="32"/>
                    <a:pt x="87" y="9"/>
                    <a:pt x="58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2084388" y="3051175"/>
              <a:ext cx="293688" cy="254001"/>
              <a:chOff x="2084388" y="3051175"/>
              <a:chExt cx="293688" cy="254001"/>
            </a:xfrm>
            <a:grpFill/>
          </p:grpSpPr>
          <p:sp>
            <p:nvSpPr>
              <p:cNvPr id="189" name="Freeform 154"/>
              <p:cNvSpPr>
                <a:spLocks/>
              </p:cNvSpPr>
              <p:nvPr/>
            </p:nvSpPr>
            <p:spPr bwMode="auto">
              <a:xfrm>
                <a:off x="2084388" y="3106738"/>
                <a:ext cx="36513" cy="19843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65"/>
                  </a:cxn>
                  <a:cxn ang="0">
                    <a:pos x="14" y="79"/>
                  </a:cxn>
                  <a:cxn ang="0">
                    <a:pos x="14" y="0"/>
                  </a:cxn>
                  <a:cxn ang="0">
                    <a:pos x="0" y="14"/>
                  </a:cxn>
                </a:cxnLst>
                <a:rect l="0" t="0" r="r" b="b"/>
                <a:pathLst>
                  <a:path w="14" h="79">
                    <a:moveTo>
                      <a:pt x="0" y="14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73"/>
                      <a:pt x="6" y="79"/>
                      <a:pt x="14" y="7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90" name="Freeform 155"/>
              <p:cNvSpPr>
                <a:spLocks noEditPoints="1"/>
              </p:cNvSpPr>
              <p:nvPr/>
            </p:nvSpPr>
            <p:spPr bwMode="auto">
              <a:xfrm>
                <a:off x="2139951" y="3051175"/>
                <a:ext cx="182563" cy="254000"/>
              </a:xfrm>
              <a:custGeom>
                <a:avLst/>
                <a:gdLst/>
                <a:ahLst/>
                <a:cxnLst>
                  <a:cxn ang="0">
                    <a:pos x="58" y="7"/>
                  </a:cxn>
                  <a:cxn ang="0">
                    <a:pos x="50" y="0"/>
                  </a:cxn>
                  <a:cxn ang="0">
                    <a:pos x="21" y="0"/>
                  </a:cxn>
                  <a:cxn ang="0">
                    <a:pos x="14" y="7"/>
                  </a:cxn>
                  <a:cxn ang="0">
                    <a:pos x="14" y="22"/>
                  </a:cxn>
                  <a:cxn ang="0">
                    <a:pos x="0" y="22"/>
                  </a:cxn>
                  <a:cxn ang="0">
                    <a:pos x="0" y="101"/>
                  </a:cxn>
                  <a:cxn ang="0">
                    <a:pos x="72" y="101"/>
                  </a:cxn>
                  <a:cxn ang="0">
                    <a:pos x="72" y="22"/>
                  </a:cxn>
                  <a:cxn ang="0">
                    <a:pos x="58" y="22"/>
                  </a:cxn>
                  <a:cxn ang="0">
                    <a:pos x="58" y="7"/>
                  </a:cxn>
                  <a:cxn ang="0">
                    <a:pos x="50" y="22"/>
                  </a:cxn>
                  <a:cxn ang="0">
                    <a:pos x="21" y="22"/>
                  </a:cxn>
                  <a:cxn ang="0">
                    <a:pos x="21" y="7"/>
                  </a:cxn>
                  <a:cxn ang="0">
                    <a:pos x="50" y="7"/>
                  </a:cxn>
                  <a:cxn ang="0">
                    <a:pos x="50" y="22"/>
                  </a:cxn>
                </a:cxnLst>
                <a:rect l="0" t="0" r="r" b="b"/>
                <a:pathLst>
                  <a:path w="72" h="101">
                    <a:moveTo>
                      <a:pt x="58" y="7"/>
                    </a:moveTo>
                    <a:cubicBezTo>
                      <a:pt x="58" y="3"/>
                      <a:pt x="54" y="0"/>
                      <a:pt x="5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7" y="0"/>
                      <a:pt x="14" y="3"/>
                      <a:pt x="14" y="7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58" y="22"/>
                      <a:pt x="58" y="22"/>
                      <a:pt x="58" y="22"/>
                    </a:cubicBezTo>
                    <a:lnTo>
                      <a:pt x="58" y="7"/>
                    </a:lnTo>
                    <a:close/>
                    <a:moveTo>
                      <a:pt x="50" y="22"/>
                    </a:move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50" y="7"/>
                      <a:pt x="50" y="7"/>
                      <a:pt x="50" y="7"/>
                    </a:cubicBezTo>
                    <a:lnTo>
                      <a:pt x="5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91" name="Freeform 156"/>
              <p:cNvSpPr>
                <a:spLocks/>
              </p:cNvSpPr>
              <p:nvPr/>
            </p:nvSpPr>
            <p:spPr bwMode="auto">
              <a:xfrm>
                <a:off x="2339976" y="3106738"/>
                <a:ext cx="38100" cy="198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9"/>
                  </a:cxn>
                  <a:cxn ang="0">
                    <a:pos x="15" y="65"/>
                  </a:cxn>
                  <a:cxn ang="0">
                    <a:pos x="15" y="14"/>
                  </a:cxn>
                  <a:cxn ang="0">
                    <a:pos x="0" y="0"/>
                  </a:cxn>
                </a:cxnLst>
                <a:rect l="0" t="0" r="r" b="b"/>
                <a:pathLst>
                  <a:path w="15" h="79">
                    <a:moveTo>
                      <a:pt x="0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8" y="79"/>
                      <a:pt x="15" y="73"/>
                      <a:pt x="15" y="6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6"/>
                      <a:pt x="8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2" name="Freeform 157"/>
            <p:cNvSpPr>
              <a:spLocks/>
            </p:cNvSpPr>
            <p:nvPr/>
          </p:nvSpPr>
          <p:spPr bwMode="auto">
            <a:xfrm>
              <a:off x="2232025" y="790575"/>
              <a:ext cx="134938" cy="155575"/>
            </a:xfrm>
            <a:custGeom>
              <a:avLst/>
              <a:gdLst>
                <a:gd name="T0" fmla="*/ 127441 w 54"/>
                <a:gd name="T1" fmla="*/ 67750 h 62"/>
                <a:gd name="T2" fmla="*/ 87460 w 54"/>
                <a:gd name="T3" fmla="*/ 45167 h 62"/>
                <a:gd name="T4" fmla="*/ 57474 w 54"/>
                <a:gd name="T5" fmla="*/ 27602 h 62"/>
                <a:gd name="T6" fmla="*/ 17492 w 54"/>
                <a:gd name="T7" fmla="*/ 5019 h 62"/>
                <a:gd name="T8" fmla="*/ 0 w 54"/>
                <a:gd name="T9" fmla="*/ 15056 h 62"/>
                <a:gd name="T10" fmla="*/ 0 w 54"/>
                <a:gd name="T11" fmla="*/ 140519 h 62"/>
                <a:gd name="T12" fmla="*/ 17492 w 54"/>
                <a:gd name="T13" fmla="*/ 150556 h 62"/>
                <a:gd name="T14" fmla="*/ 54975 w 54"/>
                <a:gd name="T15" fmla="*/ 127973 h 62"/>
                <a:gd name="T16" fmla="*/ 87460 w 54"/>
                <a:gd name="T17" fmla="*/ 110408 h 62"/>
                <a:gd name="T18" fmla="*/ 127441 w 54"/>
                <a:gd name="T19" fmla="*/ 87825 h 62"/>
                <a:gd name="T20" fmla="*/ 127441 w 54"/>
                <a:gd name="T21" fmla="*/ 6775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62">
                  <a:moveTo>
                    <a:pt x="51" y="27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2" y="16"/>
                    <a:pt x="26" y="13"/>
                    <a:pt x="23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3" y="62"/>
                    <a:pt x="7" y="6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49"/>
                    <a:pt x="32" y="46"/>
                    <a:pt x="35" y="4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4" y="33"/>
                    <a:pt x="54" y="29"/>
                    <a:pt x="5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Freeform 158"/>
            <p:cNvSpPr>
              <a:spLocks/>
            </p:cNvSpPr>
            <p:nvPr/>
          </p:nvSpPr>
          <p:spPr bwMode="auto">
            <a:xfrm>
              <a:off x="1003300" y="790575"/>
              <a:ext cx="222250" cy="155575"/>
            </a:xfrm>
            <a:custGeom>
              <a:avLst/>
              <a:gdLst>
                <a:gd name="T0" fmla="*/ 209622 w 88"/>
                <a:gd name="T1" fmla="*/ 5019 h 62"/>
                <a:gd name="T2" fmla="*/ 171739 w 88"/>
                <a:gd name="T3" fmla="*/ 27602 h 62"/>
                <a:gd name="T4" fmla="*/ 138906 w 88"/>
                <a:gd name="T5" fmla="*/ 45167 h 62"/>
                <a:gd name="T6" fmla="*/ 128804 w 88"/>
                <a:gd name="T7" fmla="*/ 50185 h 62"/>
                <a:gd name="T8" fmla="*/ 128804 w 88"/>
                <a:gd name="T9" fmla="*/ 15056 h 62"/>
                <a:gd name="T10" fmla="*/ 116176 w 88"/>
                <a:gd name="T11" fmla="*/ 5019 h 62"/>
                <a:gd name="T12" fmla="*/ 78293 w 88"/>
                <a:gd name="T13" fmla="*/ 27602 h 62"/>
                <a:gd name="T14" fmla="*/ 47986 w 88"/>
                <a:gd name="T15" fmla="*/ 45167 h 62"/>
                <a:gd name="T16" fmla="*/ 7577 w 88"/>
                <a:gd name="T17" fmla="*/ 67750 h 62"/>
                <a:gd name="T18" fmla="*/ 10102 w 88"/>
                <a:gd name="T19" fmla="*/ 87825 h 62"/>
                <a:gd name="T20" fmla="*/ 47986 w 88"/>
                <a:gd name="T21" fmla="*/ 110408 h 62"/>
                <a:gd name="T22" fmla="*/ 80818 w 88"/>
                <a:gd name="T23" fmla="*/ 127973 h 62"/>
                <a:gd name="T24" fmla="*/ 116176 w 88"/>
                <a:gd name="T25" fmla="*/ 150556 h 62"/>
                <a:gd name="T26" fmla="*/ 128804 w 88"/>
                <a:gd name="T27" fmla="*/ 140519 h 62"/>
                <a:gd name="T28" fmla="*/ 128804 w 88"/>
                <a:gd name="T29" fmla="*/ 105390 h 62"/>
                <a:gd name="T30" fmla="*/ 138906 w 88"/>
                <a:gd name="T31" fmla="*/ 110408 h 62"/>
                <a:gd name="T32" fmla="*/ 171739 w 88"/>
                <a:gd name="T33" fmla="*/ 127973 h 62"/>
                <a:gd name="T34" fmla="*/ 209622 w 88"/>
                <a:gd name="T35" fmla="*/ 150556 h 62"/>
                <a:gd name="T36" fmla="*/ 222250 w 88"/>
                <a:gd name="T37" fmla="*/ 140519 h 62"/>
                <a:gd name="T38" fmla="*/ 222250 w 88"/>
                <a:gd name="T39" fmla="*/ 15056 h 62"/>
                <a:gd name="T40" fmla="*/ 209622 w 88"/>
                <a:gd name="T41" fmla="*/ 5019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8" h="62">
                  <a:moveTo>
                    <a:pt x="83" y="2"/>
                  </a:moveTo>
                  <a:cubicBezTo>
                    <a:pt x="68" y="11"/>
                    <a:pt x="68" y="11"/>
                    <a:pt x="68" y="11"/>
                  </a:cubicBezTo>
                  <a:cubicBezTo>
                    <a:pt x="65" y="13"/>
                    <a:pt x="58" y="16"/>
                    <a:pt x="55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2"/>
                    <a:pt x="49" y="0"/>
                    <a:pt x="46" y="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8" y="13"/>
                    <a:pt x="22" y="16"/>
                    <a:pt x="19" y="1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9"/>
                    <a:pt x="0" y="33"/>
                    <a:pt x="4" y="3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2" y="46"/>
                    <a:pt x="28" y="49"/>
                    <a:pt x="32" y="5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9" y="62"/>
                    <a:pt x="51" y="60"/>
                    <a:pt x="51" y="5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9" y="46"/>
                    <a:pt x="65" y="49"/>
                    <a:pt x="68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2"/>
                    <a:pt x="88" y="60"/>
                    <a:pt x="88" y="5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2"/>
                    <a:pt x="86" y="0"/>
                    <a:pt x="8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" name="Freeform 159"/>
            <p:cNvSpPr>
              <a:spLocks/>
            </p:cNvSpPr>
            <p:nvPr/>
          </p:nvSpPr>
          <p:spPr bwMode="auto">
            <a:xfrm>
              <a:off x="2781300" y="795338"/>
              <a:ext cx="227013" cy="157162"/>
            </a:xfrm>
            <a:custGeom>
              <a:avLst/>
              <a:gdLst>
                <a:gd name="T0" fmla="*/ 219446 w 90"/>
                <a:gd name="T1" fmla="*/ 68442 h 62"/>
                <a:gd name="T2" fmla="*/ 179088 w 90"/>
                <a:gd name="T3" fmla="*/ 45628 h 62"/>
                <a:gd name="T4" fmla="*/ 148820 w 90"/>
                <a:gd name="T5" fmla="*/ 27884 h 62"/>
                <a:gd name="T6" fmla="*/ 108462 w 90"/>
                <a:gd name="T7" fmla="*/ 5070 h 62"/>
                <a:gd name="T8" fmla="*/ 90805 w 90"/>
                <a:gd name="T9" fmla="*/ 12674 h 62"/>
                <a:gd name="T10" fmla="*/ 90805 w 90"/>
                <a:gd name="T11" fmla="*/ 50697 h 62"/>
                <a:gd name="T12" fmla="*/ 83238 w 90"/>
                <a:gd name="T13" fmla="*/ 45628 h 62"/>
                <a:gd name="T14" fmla="*/ 52970 w 90"/>
                <a:gd name="T15" fmla="*/ 27884 h 62"/>
                <a:gd name="T16" fmla="*/ 15134 w 90"/>
                <a:gd name="T17" fmla="*/ 5070 h 62"/>
                <a:gd name="T18" fmla="*/ 0 w 90"/>
                <a:gd name="T19" fmla="*/ 12674 h 62"/>
                <a:gd name="T20" fmla="*/ 0 w 90"/>
                <a:gd name="T21" fmla="*/ 60837 h 62"/>
                <a:gd name="T22" fmla="*/ 0 w 90"/>
                <a:gd name="T23" fmla="*/ 96325 h 62"/>
                <a:gd name="T24" fmla="*/ 0 w 90"/>
                <a:gd name="T25" fmla="*/ 141953 h 62"/>
                <a:gd name="T26" fmla="*/ 15134 w 90"/>
                <a:gd name="T27" fmla="*/ 152092 h 62"/>
                <a:gd name="T28" fmla="*/ 52970 w 90"/>
                <a:gd name="T29" fmla="*/ 129278 h 62"/>
                <a:gd name="T30" fmla="*/ 83238 w 90"/>
                <a:gd name="T31" fmla="*/ 108999 h 62"/>
                <a:gd name="T32" fmla="*/ 90805 w 90"/>
                <a:gd name="T33" fmla="*/ 106465 h 62"/>
                <a:gd name="T34" fmla="*/ 90805 w 90"/>
                <a:gd name="T35" fmla="*/ 141953 h 62"/>
                <a:gd name="T36" fmla="*/ 108462 w 90"/>
                <a:gd name="T37" fmla="*/ 152092 h 62"/>
                <a:gd name="T38" fmla="*/ 146297 w 90"/>
                <a:gd name="T39" fmla="*/ 129278 h 62"/>
                <a:gd name="T40" fmla="*/ 179088 w 90"/>
                <a:gd name="T41" fmla="*/ 108999 h 62"/>
                <a:gd name="T42" fmla="*/ 219446 w 90"/>
                <a:gd name="T43" fmla="*/ 86186 h 62"/>
                <a:gd name="T44" fmla="*/ 219446 w 90"/>
                <a:gd name="T45" fmla="*/ 68442 h 6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0" h="62">
                  <a:moveTo>
                    <a:pt x="87" y="27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68" y="16"/>
                    <a:pt x="62" y="13"/>
                    <a:pt x="59" y="1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9" y="0"/>
                    <a:pt x="36" y="1"/>
                    <a:pt x="36" y="5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6"/>
                    <a:pt x="25" y="13"/>
                    <a:pt x="21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0" y="1"/>
                    <a:pt x="0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0" y="34"/>
                    <a:pt x="0" y="3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2" y="62"/>
                    <a:pt x="6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5" y="49"/>
                    <a:pt x="30" y="45"/>
                    <a:pt x="33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60"/>
                    <a:pt x="39" y="62"/>
                    <a:pt x="43" y="6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62" y="49"/>
                    <a:pt x="68" y="45"/>
                    <a:pt x="71" y="4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90" y="32"/>
                    <a:pt x="90" y="29"/>
                    <a:pt x="87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" name="Freeform 160"/>
            <p:cNvSpPr>
              <a:spLocks/>
            </p:cNvSpPr>
            <p:nvPr/>
          </p:nvSpPr>
          <p:spPr bwMode="auto">
            <a:xfrm>
              <a:off x="474663" y="795338"/>
              <a:ext cx="146050" cy="157162"/>
            </a:xfrm>
            <a:custGeom>
              <a:avLst/>
              <a:gdLst>
                <a:gd name="T0" fmla="*/ 130941 w 58"/>
                <a:gd name="T1" fmla="*/ 5070 h 62"/>
                <a:gd name="T2" fmla="*/ 90652 w 58"/>
                <a:gd name="T3" fmla="*/ 27884 h 62"/>
                <a:gd name="T4" fmla="*/ 60434 w 58"/>
                <a:gd name="T5" fmla="*/ 45628 h 62"/>
                <a:gd name="T6" fmla="*/ 35253 w 58"/>
                <a:gd name="T7" fmla="*/ 60837 h 62"/>
                <a:gd name="T8" fmla="*/ 35253 w 58"/>
                <a:gd name="T9" fmla="*/ 15209 h 62"/>
                <a:gd name="T10" fmla="*/ 25181 w 58"/>
                <a:gd name="T11" fmla="*/ 7605 h 62"/>
                <a:gd name="T12" fmla="*/ 7554 w 58"/>
                <a:gd name="T13" fmla="*/ 7605 h 62"/>
                <a:gd name="T14" fmla="*/ 0 w 58"/>
                <a:gd name="T15" fmla="*/ 15209 h 62"/>
                <a:gd name="T16" fmla="*/ 0 w 58"/>
                <a:gd name="T17" fmla="*/ 139418 h 62"/>
                <a:gd name="T18" fmla="*/ 7554 w 58"/>
                <a:gd name="T19" fmla="*/ 149557 h 62"/>
                <a:gd name="T20" fmla="*/ 25181 w 58"/>
                <a:gd name="T21" fmla="*/ 149557 h 62"/>
                <a:gd name="T22" fmla="*/ 35253 w 58"/>
                <a:gd name="T23" fmla="*/ 139418 h 62"/>
                <a:gd name="T24" fmla="*/ 35253 w 58"/>
                <a:gd name="T25" fmla="*/ 96325 h 62"/>
                <a:gd name="T26" fmla="*/ 60434 w 58"/>
                <a:gd name="T27" fmla="*/ 108999 h 62"/>
                <a:gd name="T28" fmla="*/ 90652 w 58"/>
                <a:gd name="T29" fmla="*/ 129278 h 62"/>
                <a:gd name="T30" fmla="*/ 130941 w 58"/>
                <a:gd name="T31" fmla="*/ 152092 h 62"/>
                <a:gd name="T32" fmla="*/ 146050 w 58"/>
                <a:gd name="T33" fmla="*/ 141953 h 62"/>
                <a:gd name="T34" fmla="*/ 146050 w 58"/>
                <a:gd name="T35" fmla="*/ 12674 h 62"/>
                <a:gd name="T36" fmla="*/ 130941 w 58"/>
                <a:gd name="T37" fmla="*/ 5070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62">
                  <a:moveTo>
                    <a:pt x="52" y="2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3" y="13"/>
                    <a:pt x="27" y="16"/>
                    <a:pt x="24" y="1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2" y="3"/>
                    <a:pt x="1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3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9"/>
                    <a:pt x="14" y="57"/>
                    <a:pt x="14" y="55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7" y="45"/>
                    <a:pt x="33" y="49"/>
                    <a:pt x="36" y="5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5" y="62"/>
                    <a:pt x="58" y="60"/>
                    <a:pt x="58" y="5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1"/>
                    <a:pt x="55" y="0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" name="Freeform 161"/>
            <p:cNvSpPr>
              <a:spLocks/>
            </p:cNvSpPr>
            <p:nvPr/>
          </p:nvSpPr>
          <p:spPr bwMode="auto">
            <a:xfrm>
              <a:off x="3400425" y="790575"/>
              <a:ext cx="147638" cy="155575"/>
            </a:xfrm>
            <a:custGeom>
              <a:avLst/>
              <a:gdLst>
                <a:gd name="T0" fmla="*/ 140002 w 58"/>
                <a:gd name="T1" fmla="*/ 7528 h 62"/>
                <a:gd name="T2" fmla="*/ 122183 w 58"/>
                <a:gd name="T3" fmla="*/ 7528 h 62"/>
                <a:gd name="T4" fmla="*/ 112001 w 58"/>
                <a:gd name="T5" fmla="*/ 17565 h 62"/>
                <a:gd name="T6" fmla="*/ 112001 w 58"/>
                <a:gd name="T7" fmla="*/ 60223 h 62"/>
                <a:gd name="T8" fmla="*/ 86546 w 58"/>
                <a:gd name="T9" fmla="*/ 45167 h 62"/>
                <a:gd name="T10" fmla="*/ 56001 w 58"/>
                <a:gd name="T11" fmla="*/ 27602 h 62"/>
                <a:gd name="T12" fmla="*/ 15273 w 58"/>
                <a:gd name="T13" fmla="*/ 5019 h 62"/>
                <a:gd name="T14" fmla="*/ 0 w 58"/>
                <a:gd name="T15" fmla="*/ 15056 h 62"/>
                <a:gd name="T16" fmla="*/ 0 w 58"/>
                <a:gd name="T17" fmla="*/ 140519 h 62"/>
                <a:gd name="T18" fmla="*/ 17818 w 58"/>
                <a:gd name="T19" fmla="*/ 150556 h 62"/>
                <a:gd name="T20" fmla="*/ 56001 w 58"/>
                <a:gd name="T21" fmla="*/ 127973 h 62"/>
                <a:gd name="T22" fmla="*/ 86546 w 58"/>
                <a:gd name="T23" fmla="*/ 110408 h 62"/>
                <a:gd name="T24" fmla="*/ 112001 w 58"/>
                <a:gd name="T25" fmla="*/ 95352 h 62"/>
                <a:gd name="T26" fmla="*/ 112001 w 58"/>
                <a:gd name="T27" fmla="*/ 143029 h 62"/>
                <a:gd name="T28" fmla="*/ 122183 w 58"/>
                <a:gd name="T29" fmla="*/ 153066 h 62"/>
                <a:gd name="T30" fmla="*/ 140002 w 58"/>
                <a:gd name="T31" fmla="*/ 153066 h 62"/>
                <a:gd name="T32" fmla="*/ 147638 w 58"/>
                <a:gd name="T33" fmla="*/ 143029 h 62"/>
                <a:gd name="T34" fmla="*/ 147638 w 58"/>
                <a:gd name="T35" fmla="*/ 17565 h 62"/>
                <a:gd name="T36" fmla="*/ 140002 w 58"/>
                <a:gd name="T37" fmla="*/ 7528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62">
                  <a:moveTo>
                    <a:pt x="55" y="3"/>
                  </a:moveTo>
                  <a:cubicBezTo>
                    <a:pt x="48" y="3"/>
                    <a:pt x="48" y="3"/>
                    <a:pt x="48" y="3"/>
                  </a:cubicBezTo>
                  <a:cubicBezTo>
                    <a:pt x="46" y="3"/>
                    <a:pt x="44" y="5"/>
                    <a:pt x="44" y="7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6"/>
                    <a:pt x="25" y="13"/>
                    <a:pt x="22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3" y="62"/>
                    <a:pt x="7" y="6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5" y="49"/>
                    <a:pt x="31" y="46"/>
                    <a:pt x="34" y="44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9"/>
                    <a:pt x="46" y="61"/>
                    <a:pt x="48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7" y="61"/>
                    <a:pt x="58" y="59"/>
                    <a:pt x="58" y="5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7" y="3"/>
                    <a:pt x="5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1625601" y="798513"/>
              <a:ext cx="147637" cy="163513"/>
              <a:chOff x="1625601" y="798513"/>
              <a:chExt cx="147637" cy="163513"/>
            </a:xfrm>
            <a:grpFill/>
          </p:grpSpPr>
          <p:sp>
            <p:nvSpPr>
              <p:cNvPr id="198" name="Freeform 162"/>
              <p:cNvSpPr>
                <a:spLocks/>
              </p:cNvSpPr>
              <p:nvPr/>
            </p:nvSpPr>
            <p:spPr bwMode="auto">
              <a:xfrm>
                <a:off x="1625601" y="798513"/>
                <a:ext cx="55563" cy="16351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0" y="58"/>
                  </a:cxn>
                  <a:cxn ang="0">
                    <a:pos x="8" y="65"/>
                  </a:cxn>
                  <a:cxn ang="0">
                    <a:pos x="15" y="65"/>
                  </a:cxn>
                  <a:cxn ang="0">
                    <a:pos x="22" y="58"/>
                  </a:cxn>
                  <a:cxn ang="0">
                    <a:pos x="22" y="7"/>
                  </a:cxn>
                  <a:cxn ang="0">
                    <a:pos x="15" y="0"/>
                  </a:cxn>
                </a:cxnLst>
                <a:rect l="0" t="0" r="r" b="b"/>
                <a:pathLst>
                  <a:path w="22" h="65">
                    <a:moveTo>
                      <a:pt x="1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2"/>
                      <a:pt x="4" y="65"/>
                      <a:pt x="8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9" y="65"/>
                      <a:pt x="22" y="62"/>
                      <a:pt x="22" y="5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19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63"/>
              <p:cNvSpPr>
                <a:spLocks/>
              </p:cNvSpPr>
              <p:nvPr/>
            </p:nvSpPr>
            <p:spPr bwMode="auto">
              <a:xfrm>
                <a:off x="1719263" y="798513"/>
                <a:ext cx="53975" cy="16351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58"/>
                  </a:cxn>
                  <a:cxn ang="0">
                    <a:pos x="7" y="65"/>
                  </a:cxn>
                  <a:cxn ang="0">
                    <a:pos x="14" y="65"/>
                  </a:cxn>
                  <a:cxn ang="0">
                    <a:pos x="21" y="58"/>
                  </a:cxn>
                  <a:cxn ang="0">
                    <a:pos x="21" y="7"/>
                  </a:cxn>
                  <a:cxn ang="0">
                    <a:pos x="14" y="0"/>
                  </a:cxn>
                </a:cxnLst>
                <a:rect l="0" t="0" r="r" b="b"/>
                <a:pathLst>
                  <a:path w="21" h="65">
                    <a:moveTo>
                      <a:pt x="1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2"/>
                      <a:pt x="3" y="65"/>
                      <a:pt x="7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8" y="65"/>
                      <a:pt x="21" y="62"/>
                      <a:pt x="21" y="5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3"/>
                      <a:pt x="18" y="0"/>
                      <a:pt x="1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00" name="Freeform 164"/>
            <p:cNvSpPr>
              <a:spLocks noEditPoints="1"/>
            </p:cNvSpPr>
            <p:nvPr/>
          </p:nvSpPr>
          <p:spPr bwMode="auto">
            <a:xfrm>
              <a:off x="3841750" y="798513"/>
              <a:ext cx="293688" cy="163512"/>
            </a:xfrm>
            <a:custGeom>
              <a:avLst/>
              <a:gdLst>
                <a:gd name="T0" fmla="*/ 274638 w 185"/>
                <a:gd name="T1" fmla="*/ 55562 h 103"/>
                <a:gd name="T2" fmla="*/ 274638 w 185"/>
                <a:gd name="T3" fmla="*/ 0 h 103"/>
                <a:gd name="T4" fmla="*/ 0 w 185"/>
                <a:gd name="T5" fmla="*/ 0 h 103"/>
                <a:gd name="T6" fmla="*/ 0 w 185"/>
                <a:gd name="T7" fmla="*/ 163512 h 103"/>
                <a:gd name="T8" fmla="*/ 274638 w 185"/>
                <a:gd name="T9" fmla="*/ 163512 h 103"/>
                <a:gd name="T10" fmla="*/ 274638 w 185"/>
                <a:gd name="T11" fmla="*/ 128587 h 103"/>
                <a:gd name="T12" fmla="*/ 293688 w 185"/>
                <a:gd name="T13" fmla="*/ 128587 h 103"/>
                <a:gd name="T14" fmla="*/ 293688 w 185"/>
                <a:gd name="T15" fmla="*/ 55562 h 103"/>
                <a:gd name="T16" fmla="*/ 274638 w 185"/>
                <a:gd name="T17" fmla="*/ 55562 h 103"/>
                <a:gd name="T18" fmla="*/ 238125 w 185"/>
                <a:gd name="T19" fmla="*/ 128587 h 103"/>
                <a:gd name="T20" fmla="*/ 36513 w 185"/>
                <a:gd name="T21" fmla="*/ 128587 h 103"/>
                <a:gd name="T22" fmla="*/ 36513 w 185"/>
                <a:gd name="T23" fmla="*/ 34925 h 103"/>
                <a:gd name="T24" fmla="*/ 238125 w 185"/>
                <a:gd name="T25" fmla="*/ 34925 h 103"/>
                <a:gd name="T26" fmla="*/ 238125 w 185"/>
                <a:gd name="T27" fmla="*/ 128587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5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5" y="81"/>
                  </a:lnTo>
                  <a:lnTo>
                    <a:pt x="185" y="35"/>
                  </a:lnTo>
                  <a:lnTo>
                    <a:pt x="173" y="35"/>
                  </a:lnTo>
                  <a:close/>
                  <a:moveTo>
                    <a:pt x="150" y="81"/>
                  </a:moveTo>
                  <a:lnTo>
                    <a:pt x="23" y="81"/>
                  </a:lnTo>
                  <a:lnTo>
                    <a:pt x="23" y="22"/>
                  </a:lnTo>
                  <a:lnTo>
                    <a:pt x="150" y="22"/>
                  </a:lnTo>
                  <a:lnTo>
                    <a:pt x="150" y="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01" name="Group 200"/>
            <p:cNvGrpSpPr/>
            <p:nvPr/>
          </p:nvGrpSpPr>
          <p:grpSpPr>
            <a:xfrm>
              <a:off x="4427538" y="798513"/>
              <a:ext cx="292100" cy="163513"/>
              <a:chOff x="4427538" y="798513"/>
              <a:chExt cx="292100" cy="163513"/>
            </a:xfrm>
            <a:grpFill/>
          </p:grpSpPr>
          <p:sp>
            <p:nvSpPr>
              <p:cNvPr id="202" name="Freeform 165"/>
              <p:cNvSpPr>
                <a:spLocks noEditPoints="1"/>
              </p:cNvSpPr>
              <p:nvPr/>
            </p:nvSpPr>
            <p:spPr bwMode="auto">
              <a:xfrm>
                <a:off x="4427538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73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3" y="103"/>
                  </a:cxn>
                  <a:cxn ang="0">
                    <a:pos x="173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3" y="35"/>
                  </a:cxn>
                  <a:cxn ang="0">
                    <a:pos x="149" y="81"/>
                  </a:cxn>
                  <a:cxn ang="0">
                    <a:pos x="22" y="81"/>
                  </a:cxn>
                  <a:cxn ang="0">
                    <a:pos x="22" y="22"/>
                  </a:cxn>
                  <a:cxn ang="0">
                    <a:pos x="149" y="22"/>
                  </a:cxn>
                  <a:cxn ang="0">
                    <a:pos x="149" y="81"/>
                  </a:cxn>
                </a:cxnLst>
                <a:rect l="0" t="0" r="r" b="b"/>
                <a:pathLst>
                  <a:path w="184" h="103">
                    <a:moveTo>
                      <a:pt x="173" y="35"/>
                    </a:moveTo>
                    <a:lnTo>
                      <a:pt x="173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3" y="103"/>
                    </a:lnTo>
                    <a:lnTo>
                      <a:pt x="173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3" y="35"/>
                    </a:lnTo>
                    <a:close/>
                    <a:moveTo>
                      <a:pt x="149" y="81"/>
                    </a:moveTo>
                    <a:lnTo>
                      <a:pt x="22" y="81"/>
                    </a:lnTo>
                    <a:lnTo>
                      <a:pt x="22" y="22"/>
                    </a:lnTo>
                    <a:lnTo>
                      <a:pt x="149" y="22"/>
                    </a:lnTo>
                    <a:lnTo>
                      <a:pt x="149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4483101" y="854075"/>
                <a:ext cx="107950" cy="523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0" y="33"/>
                  </a:cxn>
                  <a:cxn ang="0">
                    <a:pos x="68" y="33"/>
                  </a:cxn>
                  <a:cxn ang="0">
                    <a:pos x="33" y="0"/>
                  </a:cxn>
                </a:cxnLst>
                <a:rect l="0" t="0" r="r" b="b"/>
                <a:pathLst>
                  <a:path w="68" h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68" y="33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04" name="Group 203"/>
            <p:cNvGrpSpPr/>
            <p:nvPr/>
          </p:nvGrpSpPr>
          <p:grpSpPr>
            <a:xfrm>
              <a:off x="5011738" y="798513"/>
              <a:ext cx="292100" cy="163513"/>
              <a:chOff x="5011738" y="798513"/>
              <a:chExt cx="292100" cy="163513"/>
            </a:xfrm>
            <a:grpFill/>
          </p:grpSpPr>
          <p:sp>
            <p:nvSpPr>
              <p:cNvPr id="205" name="Freeform 167"/>
              <p:cNvSpPr>
                <a:spLocks noEditPoints="1"/>
              </p:cNvSpPr>
              <p:nvPr/>
            </p:nvSpPr>
            <p:spPr bwMode="auto">
              <a:xfrm>
                <a:off x="5011738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73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3" y="103"/>
                  </a:cxn>
                  <a:cxn ang="0">
                    <a:pos x="173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3" y="35"/>
                  </a:cxn>
                  <a:cxn ang="0">
                    <a:pos x="151" y="81"/>
                  </a:cxn>
                  <a:cxn ang="0">
                    <a:pos x="24" y="81"/>
                  </a:cxn>
                  <a:cxn ang="0">
                    <a:pos x="24" y="22"/>
                  </a:cxn>
                  <a:cxn ang="0">
                    <a:pos x="151" y="22"/>
                  </a:cxn>
                  <a:cxn ang="0">
                    <a:pos x="151" y="81"/>
                  </a:cxn>
                </a:cxnLst>
                <a:rect l="0" t="0" r="r" b="b"/>
                <a:pathLst>
                  <a:path w="184" h="103">
                    <a:moveTo>
                      <a:pt x="173" y="35"/>
                    </a:moveTo>
                    <a:lnTo>
                      <a:pt x="173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3" y="103"/>
                    </a:lnTo>
                    <a:lnTo>
                      <a:pt x="173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3" y="35"/>
                    </a:lnTo>
                    <a:close/>
                    <a:moveTo>
                      <a:pt x="151" y="81"/>
                    </a:moveTo>
                    <a:lnTo>
                      <a:pt x="24" y="81"/>
                    </a:lnTo>
                    <a:lnTo>
                      <a:pt x="24" y="22"/>
                    </a:lnTo>
                    <a:lnTo>
                      <a:pt x="151" y="22"/>
                    </a:lnTo>
                    <a:lnTo>
                      <a:pt x="151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06" name="Rectangle 168"/>
              <p:cNvSpPr>
                <a:spLocks noChangeArrowheads="1"/>
              </p:cNvSpPr>
              <p:nvPr/>
            </p:nvSpPr>
            <p:spPr bwMode="auto">
              <a:xfrm>
                <a:off x="5067301" y="854075"/>
                <a:ext cx="163513" cy="523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07" name="Group 206"/>
            <p:cNvGrpSpPr/>
            <p:nvPr/>
          </p:nvGrpSpPr>
          <p:grpSpPr>
            <a:xfrm>
              <a:off x="5599113" y="798513"/>
              <a:ext cx="292100" cy="163513"/>
              <a:chOff x="5599113" y="798513"/>
              <a:chExt cx="292100" cy="163513"/>
            </a:xfrm>
            <a:grpFill/>
          </p:grpSpPr>
          <p:sp>
            <p:nvSpPr>
              <p:cNvPr id="208" name="Freeform 169"/>
              <p:cNvSpPr>
                <a:spLocks noEditPoints="1"/>
              </p:cNvSpPr>
              <p:nvPr/>
            </p:nvSpPr>
            <p:spPr bwMode="auto">
              <a:xfrm>
                <a:off x="5599113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2" y="35"/>
                  </a:cxn>
                  <a:cxn ang="0">
                    <a:pos x="172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2" y="103"/>
                  </a:cxn>
                  <a:cxn ang="0">
                    <a:pos x="172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2" y="35"/>
                  </a:cxn>
                  <a:cxn ang="0">
                    <a:pos x="149" y="81"/>
                  </a:cxn>
                  <a:cxn ang="0">
                    <a:pos x="22" y="81"/>
                  </a:cxn>
                  <a:cxn ang="0">
                    <a:pos x="22" y="22"/>
                  </a:cxn>
                  <a:cxn ang="0">
                    <a:pos x="149" y="22"/>
                  </a:cxn>
                  <a:cxn ang="0">
                    <a:pos x="149" y="81"/>
                  </a:cxn>
                </a:cxnLst>
                <a:rect l="0" t="0" r="r" b="b"/>
                <a:pathLst>
                  <a:path w="184" h="103">
                    <a:moveTo>
                      <a:pt x="172" y="35"/>
                    </a:moveTo>
                    <a:lnTo>
                      <a:pt x="172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2" y="103"/>
                    </a:lnTo>
                    <a:lnTo>
                      <a:pt x="172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2" y="35"/>
                    </a:lnTo>
                    <a:close/>
                    <a:moveTo>
                      <a:pt x="149" y="81"/>
                    </a:moveTo>
                    <a:lnTo>
                      <a:pt x="22" y="81"/>
                    </a:lnTo>
                    <a:lnTo>
                      <a:pt x="22" y="22"/>
                    </a:lnTo>
                    <a:lnTo>
                      <a:pt x="149" y="22"/>
                    </a:lnTo>
                    <a:lnTo>
                      <a:pt x="149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70"/>
              <p:cNvSpPr>
                <a:spLocks/>
              </p:cNvSpPr>
              <p:nvPr/>
            </p:nvSpPr>
            <p:spPr bwMode="auto">
              <a:xfrm>
                <a:off x="5651501" y="854075"/>
                <a:ext cx="166688" cy="52388"/>
              </a:xfrm>
              <a:custGeom>
                <a:avLst/>
                <a:gdLst/>
                <a:ahLst/>
                <a:cxnLst>
                  <a:cxn ang="0">
                    <a:pos x="59" y="33"/>
                  </a:cxn>
                  <a:cxn ang="0">
                    <a:pos x="105" y="0"/>
                  </a:cxn>
                  <a:cxn ang="0">
                    <a:pos x="59" y="11"/>
                  </a:cxn>
                  <a:cxn ang="0">
                    <a:pos x="47" y="0"/>
                  </a:cxn>
                  <a:cxn ang="0">
                    <a:pos x="0" y="33"/>
                  </a:cxn>
                  <a:cxn ang="0">
                    <a:pos x="47" y="22"/>
                  </a:cxn>
                  <a:cxn ang="0">
                    <a:pos x="59" y="33"/>
                  </a:cxn>
                </a:cxnLst>
                <a:rect l="0" t="0" r="r" b="b"/>
                <a:pathLst>
                  <a:path w="105" h="33">
                    <a:moveTo>
                      <a:pt x="59" y="33"/>
                    </a:moveTo>
                    <a:lnTo>
                      <a:pt x="105" y="0"/>
                    </a:lnTo>
                    <a:lnTo>
                      <a:pt x="59" y="11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47" y="22"/>
                    </a:lnTo>
                    <a:lnTo>
                      <a:pt x="59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10" name="Group 209"/>
            <p:cNvGrpSpPr/>
            <p:nvPr/>
          </p:nvGrpSpPr>
          <p:grpSpPr>
            <a:xfrm>
              <a:off x="7353301" y="669925"/>
              <a:ext cx="257175" cy="292100"/>
              <a:chOff x="7353301" y="669925"/>
              <a:chExt cx="257175" cy="292100"/>
            </a:xfrm>
            <a:grpFill/>
          </p:grpSpPr>
          <p:sp>
            <p:nvSpPr>
              <p:cNvPr id="211" name="Freeform 171"/>
              <p:cNvSpPr>
                <a:spLocks/>
              </p:cNvSpPr>
              <p:nvPr/>
            </p:nvSpPr>
            <p:spPr bwMode="auto">
              <a:xfrm>
                <a:off x="7353301" y="669925"/>
                <a:ext cx="38100" cy="2921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109"/>
                  </a:cxn>
                  <a:cxn ang="0">
                    <a:pos x="8" y="116"/>
                  </a:cxn>
                  <a:cxn ang="0">
                    <a:pos x="15" y="116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0" y="7"/>
                  </a:cxn>
                </a:cxnLst>
                <a:rect l="0" t="0" r="r" b="b"/>
                <a:pathLst>
                  <a:path w="15" h="116">
                    <a:moveTo>
                      <a:pt x="0" y="7"/>
                    </a:move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3"/>
                      <a:pt x="4" y="116"/>
                      <a:pt x="8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72"/>
              <p:cNvSpPr>
                <a:spLocks noEditPoints="1"/>
              </p:cNvSpPr>
              <p:nvPr/>
            </p:nvSpPr>
            <p:spPr bwMode="auto">
              <a:xfrm>
                <a:off x="7408863" y="669925"/>
                <a:ext cx="201613" cy="2921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84"/>
                  </a:cxn>
                  <a:cxn ang="0">
                    <a:pos x="127" y="184"/>
                  </a:cxn>
                  <a:cxn ang="0">
                    <a:pos x="127" y="0"/>
                  </a:cxn>
                  <a:cxn ang="0">
                    <a:pos x="0" y="0"/>
                  </a:cxn>
                  <a:cxn ang="0">
                    <a:pos x="92" y="70"/>
                  </a:cxn>
                  <a:cxn ang="0">
                    <a:pos x="46" y="70"/>
                  </a:cxn>
                  <a:cxn ang="0">
                    <a:pos x="46" y="35"/>
                  </a:cxn>
                  <a:cxn ang="0">
                    <a:pos x="92" y="35"/>
                  </a:cxn>
                  <a:cxn ang="0">
                    <a:pos x="92" y="70"/>
                  </a:cxn>
                </a:cxnLst>
                <a:rect l="0" t="0" r="r" b="b"/>
                <a:pathLst>
                  <a:path w="127" h="184">
                    <a:moveTo>
                      <a:pt x="0" y="0"/>
                    </a:moveTo>
                    <a:lnTo>
                      <a:pt x="0" y="184"/>
                    </a:lnTo>
                    <a:lnTo>
                      <a:pt x="127" y="184"/>
                    </a:lnTo>
                    <a:lnTo>
                      <a:pt x="127" y="0"/>
                    </a:lnTo>
                    <a:lnTo>
                      <a:pt x="0" y="0"/>
                    </a:lnTo>
                    <a:close/>
                    <a:moveTo>
                      <a:pt x="92" y="70"/>
                    </a:moveTo>
                    <a:lnTo>
                      <a:pt x="46" y="70"/>
                    </a:lnTo>
                    <a:lnTo>
                      <a:pt x="46" y="35"/>
                    </a:lnTo>
                    <a:lnTo>
                      <a:pt x="92" y="35"/>
                    </a:lnTo>
                    <a:lnTo>
                      <a:pt x="92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13" name="Freeform 173"/>
            <p:cNvSpPr>
              <a:spLocks noEditPoints="1"/>
            </p:cNvSpPr>
            <p:nvPr/>
          </p:nvSpPr>
          <p:spPr bwMode="auto">
            <a:xfrm>
              <a:off x="6769100" y="674688"/>
              <a:ext cx="274638" cy="292100"/>
            </a:xfrm>
            <a:custGeom>
              <a:avLst/>
              <a:gdLst>
                <a:gd name="T0" fmla="*/ 257001 w 109"/>
                <a:gd name="T1" fmla="*/ 0 h 116"/>
                <a:gd name="T2" fmla="*/ 37794 w 109"/>
                <a:gd name="T3" fmla="*/ 0 h 116"/>
                <a:gd name="T4" fmla="*/ 17637 w 109"/>
                <a:gd name="T5" fmla="*/ 17627 h 116"/>
                <a:gd name="T6" fmla="*/ 17637 w 109"/>
                <a:gd name="T7" fmla="*/ 55398 h 116"/>
                <a:gd name="T8" fmla="*/ 45353 w 109"/>
                <a:gd name="T9" fmla="*/ 55398 h 116"/>
                <a:gd name="T10" fmla="*/ 55432 w 109"/>
                <a:gd name="T11" fmla="*/ 65471 h 116"/>
                <a:gd name="T12" fmla="*/ 45353 w 109"/>
                <a:gd name="T13" fmla="*/ 73025 h 116"/>
                <a:gd name="T14" fmla="*/ 10078 w 109"/>
                <a:gd name="T15" fmla="*/ 73025 h 116"/>
                <a:gd name="T16" fmla="*/ 0 w 109"/>
                <a:gd name="T17" fmla="*/ 83097 h 116"/>
                <a:gd name="T18" fmla="*/ 10078 w 109"/>
                <a:gd name="T19" fmla="*/ 90652 h 116"/>
                <a:gd name="T20" fmla="*/ 17637 w 109"/>
                <a:gd name="T21" fmla="*/ 90652 h 116"/>
                <a:gd name="T22" fmla="*/ 17637 w 109"/>
                <a:gd name="T23" fmla="*/ 128423 h 116"/>
                <a:gd name="T24" fmla="*/ 45353 w 109"/>
                <a:gd name="T25" fmla="*/ 128423 h 116"/>
                <a:gd name="T26" fmla="*/ 55432 w 109"/>
                <a:gd name="T27" fmla="*/ 138496 h 116"/>
                <a:gd name="T28" fmla="*/ 45353 w 109"/>
                <a:gd name="T29" fmla="*/ 146050 h 116"/>
                <a:gd name="T30" fmla="*/ 10078 w 109"/>
                <a:gd name="T31" fmla="*/ 146050 h 116"/>
                <a:gd name="T32" fmla="*/ 0 w 109"/>
                <a:gd name="T33" fmla="*/ 156122 h 116"/>
                <a:gd name="T34" fmla="*/ 10078 w 109"/>
                <a:gd name="T35" fmla="*/ 166195 h 116"/>
                <a:gd name="T36" fmla="*/ 17637 w 109"/>
                <a:gd name="T37" fmla="*/ 166195 h 116"/>
                <a:gd name="T38" fmla="*/ 17637 w 109"/>
                <a:gd name="T39" fmla="*/ 201448 h 116"/>
                <a:gd name="T40" fmla="*/ 45353 w 109"/>
                <a:gd name="T41" fmla="*/ 201448 h 116"/>
                <a:gd name="T42" fmla="*/ 55432 w 109"/>
                <a:gd name="T43" fmla="*/ 211521 h 116"/>
                <a:gd name="T44" fmla="*/ 45353 w 109"/>
                <a:gd name="T45" fmla="*/ 219075 h 116"/>
                <a:gd name="T46" fmla="*/ 10078 w 109"/>
                <a:gd name="T47" fmla="*/ 219075 h 116"/>
                <a:gd name="T48" fmla="*/ 0 w 109"/>
                <a:gd name="T49" fmla="*/ 229147 h 116"/>
                <a:gd name="T50" fmla="*/ 10078 w 109"/>
                <a:gd name="T51" fmla="*/ 239220 h 116"/>
                <a:gd name="T52" fmla="*/ 17637 w 109"/>
                <a:gd name="T53" fmla="*/ 239220 h 116"/>
                <a:gd name="T54" fmla="*/ 17637 w 109"/>
                <a:gd name="T55" fmla="*/ 274473 h 116"/>
                <a:gd name="T56" fmla="*/ 37794 w 109"/>
                <a:gd name="T57" fmla="*/ 292100 h 116"/>
                <a:gd name="T58" fmla="*/ 257001 w 109"/>
                <a:gd name="T59" fmla="*/ 292100 h 116"/>
                <a:gd name="T60" fmla="*/ 274638 w 109"/>
                <a:gd name="T61" fmla="*/ 274473 h 116"/>
                <a:gd name="T62" fmla="*/ 274638 w 109"/>
                <a:gd name="T63" fmla="*/ 17627 h 116"/>
                <a:gd name="T64" fmla="*/ 257001 w 109"/>
                <a:gd name="T65" fmla="*/ 0 h 116"/>
                <a:gd name="T66" fmla="*/ 219206 w 109"/>
                <a:gd name="T67" fmla="*/ 128423 h 116"/>
                <a:gd name="T68" fmla="*/ 110863 w 109"/>
                <a:gd name="T69" fmla="*/ 128423 h 116"/>
                <a:gd name="T70" fmla="*/ 110863 w 109"/>
                <a:gd name="T71" fmla="*/ 55398 h 116"/>
                <a:gd name="T72" fmla="*/ 219206 w 109"/>
                <a:gd name="T73" fmla="*/ 55398 h 116"/>
                <a:gd name="T74" fmla="*/ 219206 w 109"/>
                <a:gd name="T75" fmla="*/ 128423 h 1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7" y="3"/>
                    <a:pt x="7" y="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2"/>
                    <a:pt x="22" y="24"/>
                    <a:pt x="22" y="26"/>
                  </a:cubicBezTo>
                  <a:cubicBezTo>
                    <a:pt x="22" y="28"/>
                    <a:pt x="20" y="29"/>
                    <a:pt x="18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31"/>
                    <a:pt x="0" y="33"/>
                  </a:cubicBezTo>
                  <a:cubicBezTo>
                    <a:pt x="0" y="35"/>
                    <a:pt x="2" y="36"/>
                    <a:pt x="4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1"/>
                    <a:pt x="22" y="53"/>
                    <a:pt x="22" y="55"/>
                  </a:cubicBezTo>
                  <a:cubicBezTo>
                    <a:pt x="22" y="57"/>
                    <a:pt x="20" y="58"/>
                    <a:pt x="18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0" y="60"/>
                    <a:pt x="0" y="62"/>
                  </a:cubicBezTo>
                  <a:cubicBezTo>
                    <a:pt x="0" y="64"/>
                    <a:pt x="2" y="66"/>
                    <a:pt x="4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0" y="80"/>
                    <a:pt x="22" y="82"/>
                    <a:pt x="22" y="84"/>
                  </a:cubicBezTo>
                  <a:cubicBezTo>
                    <a:pt x="22" y="86"/>
                    <a:pt x="20" y="87"/>
                    <a:pt x="18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2" y="87"/>
                    <a:pt x="0" y="89"/>
                    <a:pt x="0" y="91"/>
                  </a:cubicBezTo>
                  <a:cubicBezTo>
                    <a:pt x="0" y="93"/>
                    <a:pt x="2" y="95"/>
                    <a:pt x="4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3"/>
                    <a:pt x="11" y="116"/>
                    <a:pt x="15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6" y="116"/>
                    <a:pt x="109" y="113"/>
                    <a:pt x="109" y="109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87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87" y="22"/>
                    <a:pt x="87" y="22"/>
                    <a:pt x="87" y="22"/>
                  </a:cubicBezTo>
                  <a:lnTo>
                    <a:pt x="87" y="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6202363" y="669925"/>
              <a:ext cx="274638" cy="292100"/>
              <a:chOff x="6202363" y="669925"/>
              <a:chExt cx="274638" cy="292100"/>
            </a:xfrm>
            <a:grpFill/>
          </p:grpSpPr>
          <p:sp>
            <p:nvSpPr>
              <p:cNvPr id="215" name="Freeform 174"/>
              <p:cNvSpPr>
                <a:spLocks noEditPoints="1"/>
              </p:cNvSpPr>
              <p:nvPr/>
            </p:nvSpPr>
            <p:spPr bwMode="auto">
              <a:xfrm>
                <a:off x="6202363" y="669925"/>
                <a:ext cx="274638" cy="292100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102"/>
                  </a:cxn>
                  <a:cxn ang="0">
                    <a:pos x="7" y="109"/>
                  </a:cxn>
                  <a:cxn ang="0">
                    <a:pos x="15" y="109"/>
                  </a:cxn>
                  <a:cxn ang="0">
                    <a:pos x="22" y="116"/>
                  </a:cxn>
                  <a:cxn ang="0">
                    <a:pos x="29" y="109"/>
                  </a:cxn>
                  <a:cxn ang="0">
                    <a:pos x="80" y="109"/>
                  </a:cxn>
                  <a:cxn ang="0">
                    <a:pos x="87" y="116"/>
                  </a:cxn>
                  <a:cxn ang="0">
                    <a:pos x="94" y="109"/>
                  </a:cxn>
                  <a:cxn ang="0">
                    <a:pos x="102" y="109"/>
                  </a:cxn>
                  <a:cxn ang="0">
                    <a:pos x="109" y="102"/>
                  </a:cxn>
                  <a:cxn ang="0">
                    <a:pos x="109" y="7"/>
                  </a:cxn>
                  <a:cxn ang="0">
                    <a:pos x="102" y="0"/>
                  </a:cxn>
                  <a:cxn ang="0">
                    <a:pos x="94" y="94"/>
                  </a:cxn>
                  <a:cxn ang="0">
                    <a:pos x="15" y="94"/>
                  </a:cxn>
                  <a:cxn ang="0">
                    <a:pos x="15" y="58"/>
                  </a:cxn>
                  <a:cxn ang="0">
                    <a:pos x="94" y="58"/>
                  </a:cxn>
                  <a:cxn ang="0">
                    <a:pos x="94" y="94"/>
                  </a:cxn>
                  <a:cxn ang="0">
                    <a:pos x="94" y="51"/>
                  </a:cxn>
                  <a:cxn ang="0">
                    <a:pos x="15" y="51"/>
                  </a:cxn>
                  <a:cxn ang="0">
                    <a:pos x="15" y="15"/>
                  </a:cxn>
                  <a:cxn ang="0">
                    <a:pos x="94" y="15"/>
                  </a:cxn>
                  <a:cxn ang="0">
                    <a:pos x="94" y="51"/>
                  </a:cxn>
                </a:cxnLst>
                <a:rect l="0" t="0" r="r" b="b"/>
                <a:pathLst>
                  <a:path w="109" h="116">
                    <a:moveTo>
                      <a:pt x="10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6"/>
                      <a:pt x="3" y="109"/>
                      <a:pt x="7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13"/>
                      <a:pt x="18" y="116"/>
                      <a:pt x="22" y="116"/>
                    </a:cubicBezTo>
                    <a:cubicBezTo>
                      <a:pt x="26" y="116"/>
                      <a:pt x="29" y="113"/>
                      <a:pt x="29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0" y="113"/>
                      <a:pt x="83" y="116"/>
                      <a:pt x="87" y="116"/>
                    </a:cubicBezTo>
                    <a:cubicBezTo>
                      <a:pt x="91" y="116"/>
                      <a:pt x="94" y="113"/>
                      <a:pt x="94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6" y="109"/>
                      <a:pt x="109" y="106"/>
                      <a:pt x="109" y="102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3"/>
                      <a:pt x="106" y="0"/>
                      <a:pt x="102" y="0"/>
                    </a:cubicBezTo>
                    <a:close/>
                    <a:moveTo>
                      <a:pt x="94" y="94"/>
                    </a:move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94" y="58"/>
                      <a:pt x="94" y="58"/>
                      <a:pt x="94" y="58"/>
                    </a:cubicBezTo>
                    <a:lnTo>
                      <a:pt x="94" y="94"/>
                    </a:lnTo>
                    <a:close/>
                    <a:moveTo>
                      <a:pt x="94" y="51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94" y="15"/>
                      <a:pt x="94" y="15"/>
                      <a:pt x="94" y="15"/>
                    </a:cubicBezTo>
                    <a:lnTo>
                      <a:pt x="94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75"/>
              <p:cNvSpPr>
                <a:spLocks noEditPoints="1"/>
              </p:cNvSpPr>
              <p:nvPr/>
            </p:nvSpPr>
            <p:spPr bwMode="auto">
              <a:xfrm>
                <a:off x="6257926" y="833438"/>
                <a:ext cx="163513" cy="55563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0" y="0"/>
                  </a:cxn>
                  <a:cxn ang="0">
                    <a:pos x="0" y="35"/>
                  </a:cxn>
                  <a:cxn ang="0">
                    <a:pos x="103" y="35"/>
                  </a:cxn>
                  <a:cxn ang="0">
                    <a:pos x="103" y="0"/>
                  </a:cxn>
                  <a:cxn ang="0">
                    <a:pos x="68" y="24"/>
                  </a:cxn>
                  <a:cxn ang="0">
                    <a:pos x="35" y="24"/>
                  </a:cxn>
                  <a:cxn ang="0">
                    <a:pos x="35" y="13"/>
                  </a:cxn>
                  <a:cxn ang="0">
                    <a:pos x="68" y="13"/>
                  </a:cxn>
                  <a:cxn ang="0">
                    <a:pos x="68" y="24"/>
                  </a:cxn>
                </a:cxnLst>
                <a:rect l="0" t="0" r="r" b="b"/>
                <a:pathLst>
                  <a:path w="103" h="35">
                    <a:moveTo>
                      <a:pt x="103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103" y="35"/>
                    </a:lnTo>
                    <a:lnTo>
                      <a:pt x="103" y="0"/>
                    </a:lnTo>
                    <a:close/>
                    <a:moveTo>
                      <a:pt x="68" y="24"/>
                    </a:moveTo>
                    <a:lnTo>
                      <a:pt x="35" y="24"/>
                    </a:lnTo>
                    <a:lnTo>
                      <a:pt x="35" y="13"/>
                    </a:lnTo>
                    <a:lnTo>
                      <a:pt x="68" y="13"/>
                    </a:lnTo>
                    <a:lnTo>
                      <a:pt x="68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76"/>
              <p:cNvSpPr>
                <a:spLocks noEditPoints="1"/>
              </p:cNvSpPr>
              <p:nvPr/>
            </p:nvSpPr>
            <p:spPr bwMode="auto">
              <a:xfrm>
                <a:off x="6257926" y="725488"/>
                <a:ext cx="163513" cy="55563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0" y="0"/>
                  </a:cxn>
                  <a:cxn ang="0">
                    <a:pos x="0" y="35"/>
                  </a:cxn>
                  <a:cxn ang="0">
                    <a:pos x="103" y="35"/>
                  </a:cxn>
                  <a:cxn ang="0">
                    <a:pos x="103" y="0"/>
                  </a:cxn>
                  <a:cxn ang="0">
                    <a:pos x="68" y="22"/>
                  </a:cxn>
                  <a:cxn ang="0">
                    <a:pos x="35" y="22"/>
                  </a:cxn>
                  <a:cxn ang="0">
                    <a:pos x="35" y="11"/>
                  </a:cxn>
                  <a:cxn ang="0">
                    <a:pos x="68" y="11"/>
                  </a:cxn>
                  <a:cxn ang="0">
                    <a:pos x="68" y="22"/>
                  </a:cxn>
                </a:cxnLst>
                <a:rect l="0" t="0" r="r" b="b"/>
                <a:pathLst>
                  <a:path w="103" h="35">
                    <a:moveTo>
                      <a:pt x="103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103" y="35"/>
                    </a:lnTo>
                    <a:lnTo>
                      <a:pt x="103" y="0"/>
                    </a:lnTo>
                    <a:close/>
                    <a:moveTo>
                      <a:pt x="68" y="22"/>
                    </a:moveTo>
                    <a:lnTo>
                      <a:pt x="35" y="22"/>
                    </a:lnTo>
                    <a:lnTo>
                      <a:pt x="35" y="11"/>
                    </a:lnTo>
                    <a:lnTo>
                      <a:pt x="68" y="11"/>
                    </a:lnTo>
                    <a:lnTo>
                      <a:pt x="68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18" name="Freeform 177"/>
            <p:cNvSpPr>
              <a:spLocks noEditPoints="1"/>
            </p:cNvSpPr>
            <p:nvPr/>
          </p:nvSpPr>
          <p:spPr bwMode="auto">
            <a:xfrm>
              <a:off x="7940675" y="725488"/>
              <a:ext cx="293688" cy="236537"/>
            </a:xfrm>
            <a:custGeom>
              <a:avLst/>
              <a:gdLst>
                <a:gd name="T0" fmla="*/ 146844 w 116"/>
                <a:gd name="T1" fmla="*/ 55360 h 94"/>
                <a:gd name="T2" fmla="*/ 0 w 116"/>
                <a:gd name="T3" fmla="*/ 0 h 94"/>
                <a:gd name="T4" fmla="*/ 0 w 116"/>
                <a:gd name="T5" fmla="*/ 201308 h 94"/>
                <a:gd name="T6" fmla="*/ 7595 w 116"/>
                <a:gd name="T7" fmla="*/ 201308 h 94"/>
                <a:gd name="T8" fmla="*/ 17723 w 116"/>
                <a:gd name="T9" fmla="*/ 201308 h 94"/>
                <a:gd name="T10" fmla="*/ 17723 w 116"/>
                <a:gd name="T11" fmla="*/ 218923 h 94"/>
                <a:gd name="T12" fmla="*/ 129121 w 116"/>
                <a:gd name="T13" fmla="*/ 236537 h 94"/>
                <a:gd name="T14" fmla="*/ 164567 w 116"/>
                <a:gd name="T15" fmla="*/ 236537 h 94"/>
                <a:gd name="T16" fmla="*/ 275965 w 116"/>
                <a:gd name="T17" fmla="*/ 218923 h 94"/>
                <a:gd name="T18" fmla="*/ 275965 w 116"/>
                <a:gd name="T19" fmla="*/ 201308 h 94"/>
                <a:gd name="T20" fmla="*/ 283561 w 116"/>
                <a:gd name="T21" fmla="*/ 201308 h 94"/>
                <a:gd name="T22" fmla="*/ 293688 w 116"/>
                <a:gd name="T23" fmla="*/ 201308 h 94"/>
                <a:gd name="T24" fmla="*/ 293688 w 116"/>
                <a:gd name="T25" fmla="*/ 0 h 94"/>
                <a:gd name="T26" fmla="*/ 146844 w 116"/>
                <a:gd name="T27" fmla="*/ 55360 h 94"/>
                <a:gd name="T28" fmla="*/ 129121 w 116"/>
                <a:gd name="T29" fmla="*/ 191243 h 94"/>
                <a:gd name="T30" fmla="*/ 17723 w 116"/>
                <a:gd name="T31" fmla="*/ 173628 h 94"/>
                <a:gd name="T32" fmla="*/ 17723 w 116"/>
                <a:gd name="T33" fmla="*/ 17614 h 94"/>
                <a:gd name="T34" fmla="*/ 43040 w 116"/>
                <a:gd name="T35" fmla="*/ 17614 h 94"/>
                <a:gd name="T36" fmla="*/ 48104 w 116"/>
                <a:gd name="T37" fmla="*/ 20131 h 94"/>
                <a:gd name="T38" fmla="*/ 48104 w 116"/>
                <a:gd name="T39" fmla="*/ 20131 h 94"/>
                <a:gd name="T40" fmla="*/ 126590 w 116"/>
                <a:gd name="T41" fmla="*/ 50327 h 94"/>
                <a:gd name="T42" fmla="*/ 129121 w 116"/>
                <a:gd name="T43" fmla="*/ 55360 h 94"/>
                <a:gd name="T44" fmla="*/ 129121 w 116"/>
                <a:gd name="T45" fmla="*/ 191243 h 94"/>
                <a:gd name="T46" fmla="*/ 275965 w 116"/>
                <a:gd name="T47" fmla="*/ 173628 h 94"/>
                <a:gd name="T48" fmla="*/ 164567 w 116"/>
                <a:gd name="T49" fmla="*/ 191243 h 94"/>
                <a:gd name="T50" fmla="*/ 164567 w 116"/>
                <a:gd name="T51" fmla="*/ 55360 h 94"/>
                <a:gd name="T52" fmla="*/ 275965 w 116"/>
                <a:gd name="T53" fmla="*/ 17614 h 94"/>
                <a:gd name="T54" fmla="*/ 275965 w 116"/>
                <a:gd name="T55" fmla="*/ 173628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6" h="94">
                  <a:moveTo>
                    <a:pt x="58" y="22"/>
                  </a:moveTo>
                  <a:cubicBezTo>
                    <a:pt x="58" y="3"/>
                    <a:pt x="17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0"/>
                    <a:pt x="6" y="80"/>
                    <a:pt x="7" y="80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1" y="87"/>
                    <a:pt x="51" y="83"/>
                    <a:pt x="51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83"/>
                    <a:pt x="94" y="87"/>
                    <a:pt x="109" y="87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10" y="80"/>
                    <a:pt x="111" y="80"/>
                    <a:pt x="112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98" y="0"/>
                    <a:pt x="58" y="3"/>
                    <a:pt x="58" y="22"/>
                  </a:cubicBezTo>
                  <a:close/>
                  <a:moveTo>
                    <a:pt x="51" y="76"/>
                  </a:moveTo>
                  <a:cubicBezTo>
                    <a:pt x="40" y="69"/>
                    <a:pt x="20" y="69"/>
                    <a:pt x="7" y="6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1" y="7"/>
                    <a:pt x="14" y="7"/>
                    <a:pt x="17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34" y="9"/>
                    <a:pt x="49" y="12"/>
                    <a:pt x="50" y="20"/>
                  </a:cubicBezTo>
                  <a:cubicBezTo>
                    <a:pt x="51" y="22"/>
                    <a:pt x="51" y="22"/>
                    <a:pt x="51" y="22"/>
                  </a:cubicBezTo>
                  <a:lnTo>
                    <a:pt x="51" y="76"/>
                  </a:lnTo>
                  <a:close/>
                  <a:moveTo>
                    <a:pt x="109" y="69"/>
                  </a:moveTo>
                  <a:cubicBezTo>
                    <a:pt x="95" y="69"/>
                    <a:pt x="76" y="69"/>
                    <a:pt x="65" y="76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17"/>
                    <a:pt x="73" y="7"/>
                    <a:pt x="109" y="7"/>
                  </a:cubicBezTo>
                  <a:lnTo>
                    <a:pt x="109" y="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" name="Freeform 178"/>
            <p:cNvSpPr>
              <a:spLocks noEditPoints="1"/>
            </p:cNvSpPr>
            <p:nvPr/>
          </p:nvSpPr>
          <p:spPr bwMode="auto">
            <a:xfrm>
              <a:off x="8526463" y="669925"/>
              <a:ext cx="292100" cy="292100"/>
            </a:xfrm>
            <a:custGeom>
              <a:avLst/>
              <a:gdLst>
                <a:gd name="T0" fmla="*/ 236538 w 184"/>
                <a:gd name="T1" fmla="*/ 184150 h 184"/>
                <a:gd name="T2" fmla="*/ 236538 w 184"/>
                <a:gd name="T3" fmla="*/ 128588 h 184"/>
                <a:gd name="T4" fmla="*/ 163513 w 184"/>
                <a:gd name="T5" fmla="*/ 128588 h 184"/>
                <a:gd name="T6" fmla="*/ 163513 w 184"/>
                <a:gd name="T7" fmla="*/ 111125 h 184"/>
                <a:gd name="T8" fmla="*/ 219075 w 184"/>
                <a:gd name="T9" fmla="*/ 111125 h 184"/>
                <a:gd name="T10" fmla="*/ 219075 w 184"/>
                <a:gd name="T11" fmla="*/ 0 h 184"/>
                <a:gd name="T12" fmla="*/ 90488 w 184"/>
                <a:gd name="T13" fmla="*/ 0 h 184"/>
                <a:gd name="T14" fmla="*/ 90488 w 184"/>
                <a:gd name="T15" fmla="*/ 111125 h 184"/>
                <a:gd name="T16" fmla="*/ 146050 w 184"/>
                <a:gd name="T17" fmla="*/ 111125 h 184"/>
                <a:gd name="T18" fmla="*/ 146050 w 184"/>
                <a:gd name="T19" fmla="*/ 128588 h 184"/>
                <a:gd name="T20" fmla="*/ 55563 w 184"/>
                <a:gd name="T21" fmla="*/ 128588 h 184"/>
                <a:gd name="T22" fmla="*/ 55563 w 184"/>
                <a:gd name="T23" fmla="*/ 184150 h 184"/>
                <a:gd name="T24" fmla="*/ 0 w 184"/>
                <a:gd name="T25" fmla="*/ 184150 h 184"/>
                <a:gd name="T26" fmla="*/ 0 w 184"/>
                <a:gd name="T27" fmla="*/ 292100 h 184"/>
                <a:gd name="T28" fmla="*/ 128588 w 184"/>
                <a:gd name="T29" fmla="*/ 292100 h 184"/>
                <a:gd name="T30" fmla="*/ 128588 w 184"/>
                <a:gd name="T31" fmla="*/ 184150 h 184"/>
                <a:gd name="T32" fmla="*/ 73025 w 184"/>
                <a:gd name="T33" fmla="*/ 184150 h 184"/>
                <a:gd name="T34" fmla="*/ 73025 w 184"/>
                <a:gd name="T35" fmla="*/ 146050 h 184"/>
                <a:gd name="T36" fmla="*/ 219075 w 184"/>
                <a:gd name="T37" fmla="*/ 146050 h 184"/>
                <a:gd name="T38" fmla="*/ 219075 w 184"/>
                <a:gd name="T39" fmla="*/ 184150 h 184"/>
                <a:gd name="T40" fmla="*/ 163513 w 184"/>
                <a:gd name="T41" fmla="*/ 184150 h 184"/>
                <a:gd name="T42" fmla="*/ 163513 w 184"/>
                <a:gd name="T43" fmla="*/ 292100 h 184"/>
                <a:gd name="T44" fmla="*/ 292100 w 184"/>
                <a:gd name="T45" fmla="*/ 292100 h 184"/>
                <a:gd name="T46" fmla="*/ 292100 w 184"/>
                <a:gd name="T47" fmla="*/ 184150 h 184"/>
                <a:gd name="T48" fmla="*/ 236538 w 184"/>
                <a:gd name="T49" fmla="*/ 184150 h 184"/>
                <a:gd name="T50" fmla="*/ 111125 w 184"/>
                <a:gd name="T51" fmla="*/ 201613 h 184"/>
                <a:gd name="T52" fmla="*/ 111125 w 184"/>
                <a:gd name="T53" fmla="*/ 219075 h 184"/>
                <a:gd name="T54" fmla="*/ 17463 w 184"/>
                <a:gd name="T55" fmla="*/ 219075 h 184"/>
                <a:gd name="T56" fmla="*/ 17463 w 184"/>
                <a:gd name="T57" fmla="*/ 201613 h 184"/>
                <a:gd name="T58" fmla="*/ 111125 w 184"/>
                <a:gd name="T59" fmla="*/ 201613 h 184"/>
                <a:gd name="T60" fmla="*/ 111125 w 184"/>
                <a:gd name="T61" fmla="*/ 36513 h 184"/>
                <a:gd name="T62" fmla="*/ 111125 w 184"/>
                <a:gd name="T63" fmla="*/ 17463 h 184"/>
                <a:gd name="T64" fmla="*/ 201613 w 184"/>
                <a:gd name="T65" fmla="*/ 17463 h 184"/>
                <a:gd name="T66" fmla="*/ 201613 w 184"/>
                <a:gd name="T67" fmla="*/ 36513 h 184"/>
                <a:gd name="T68" fmla="*/ 111125 w 184"/>
                <a:gd name="T69" fmla="*/ 36513 h 184"/>
                <a:gd name="T70" fmla="*/ 274638 w 184"/>
                <a:gd name="T71" fmla="*/ 219075 h 184"/>
                <a:gd name="T72" fmla="*/ 184150 w 184"/>
                <a:gd name="T73" fmla="*/ 219075 h 184"/>
                <a:gd name="T74" fmla="*/ 184150 w 184"/>
                <a:gd name="T75" fmla="*/ 201613 h 184"/>
                <a:gd name="T76" fmla="*/ 274638 w 184"/>
                <a:gd name="T77" fmla="*/ 201613 h 184"/>
                <a:gd name="T78" fmla="*/ 274638 w 184"/>
                <a:gd name="T79" fmla="*/ 219075 h 1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4" h="184">
                  <a:moveTo>
                    <a:pt x="149" y="116"/>
                  </a:moveTo>
                  <a:lnTo>
                    <a:pt x="149" y="81"/>
                  </a:lnTo>
                  <a:lnTo>
                    <a:pt x="103" y="81"/>
                  </a:lnTo>
                  <a:lnTo>
                    <a:pt x="103" y="70"/>
                  </a:lnTo>
                  <a:lnTo>
                    <a:pt x="138" y="70"/>
                  </a:lnTo>
                  <a:lnTo>
                    <a:pt x="138" y="0"/>
                  </a:lnTo>
                  <a:lnTo>
                    <a:pt x="57" y="0"/>
                  </a:lnTo>
                  <a:lnTo>
                    <a:pt x="57" y="70"/>
                  </a:lnTo>
                  <a:lnTo>
                    <a:pt x="92" y="70"/>
                  </a:lnTo>
                  <a:lnTo>
                    <a:pt x="92" y="81"/>
                  </a:lnTo>
                  <a:lnTo>
                    <a:pt x="35" y="81"/>
                  </a:lnTo>
                  <a:lnTo>
                    <a:pt x="35" y="116"/>
                  </a:lnTo>
                  <a:lnTo>
                    <a:pt x="0" y="116"/>
                  </a:lnTo>
                  <a:lnTo>
                    <a:pt x="0" y="184"/>
                  </a:lnTo>
                  <a:lnTo>
                    <a:pt x="81" y="184"/>
                  </a:lnTo>
                  <a:lnTo>
                    <a:pt x="81" y="116"/>
                  </a:lnTo>
                  <a:lnTo>
                    <a:pt x="46" y="116"/>
                  </a:lnTo>
                  <a:lnTo>
                    <a:pt x="46" y="92"/>
                  </a:lnTo>
                  <a:lnTo>
                    <a:pt x="138" y="92"/>
                  </a:lnTo>
                  <a:lnTo>
                    <a:pt x="138" y="116"/>
                  </a:lnTo>
                  <a:lnTo>
                    <a:pt x="103" y="116"/>
                  </a:lnTo>
                  <a:lnTo>
                    <a:pt x="103" y="184"/>
                  </a:lnTo>
                  <a:lnTo>
                    <a:pt x="184" y="184"/>
                  </a:lnTo>
                  <a:lnTo>
                    <a:pt x="184" y="116"/>
                  </a:lnTo>
                  <a:lnTo>
                    <a:pt x="149" y="116"/>
                  </a:lnTo>
                  <a:close/>
                  <a:moveTo>
                    <a:pt x="70" y="127"/>
                  </a:moveTo>
                  <a:lnTo>
                    <a:pt x="70" y="138"/>
                  </a:lnTo>
                  <a:lnTo>
                    <a:pt x="11" y="138"/>
                  </a:lnTo>
                  <a:lnTo>
                    <a:pt x="11" y="127"/>
                  </a:lnTo>
                  <a:lnTo>
                    <a:pt x="70" y="127"/>
                  </a:lnTo>
                  <a:close/>
                  <a:moveTo>
                    <a:pt x="70" y="23"/>
                  </a:moveTo>
                  <a:lnTo>
                    <a:pt x="70" y="11"/>
                  </a:lnTo>
                  <a:lnTo>
                    <a:pt x="127" y="11"/>
                  </a:lnTo>
                  <a:lnTo>
                    <a:pt x="127" y="23"/>
                  </a:lnTo>
                  <a:lnTo>
                    <a:pt x="70" y="23"/>
                  </a:lnTo>
                  <a:close/>
                  <a:moveTo>
                    <a:pt x="173" y="138"/>
                  </a:moveTo>
                  <a:lnTo>
                    <a:pt x="116" y="138"/>
                  </a:lnTo>
                  <a:lnTo>
                    <a:pt x="116" y="127"/>
                  </a:lnTo>
                  <a:lnTo>
                    <a:pt x="173" y="127"/>
                  </a:lnTo>
                  <a:lnTo>
                    <a:pt x="173" y="1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0" name="Group 219"/>
            <p:cNvGrpSpPr/>
            <p:nvPr/>
          </p:nvGrpSpPr>
          <p:grpSpPr>
            <a:xfrm>
              <a:off x="1497013" y="1254125"/>
              <a:ext cx="295275" cy="295276"/>
              <a:chOff x="1497013" y="1254125"/>
              <a:chExt cx="295275" cy="295276"/>
            </a:xfrm>
            <a:grpFill/>
          </p:grpSpPr>
          <p:sp>
            <p:nvSpPr>
              <p:cNvPr id="221" name="Freeform 179"/>
              <p:cNvSpPr>
                <a:spLocks/>
              </p:cNvSpPr>
              <p:nvPr/>
            </p:nvSpPr>
            <p:spPr bwMode="auto">
              <a:xfrm>
                <a:off x="1497013" y="1254125"/>
                <a:ext cx="295275" cy="73025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113" y="29"/>
                  </a:cxn>
                  <a:cxn ang="0">
                    <a:pos x="117" y="26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29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5" y="29"/>
                      <a:pt x="117" y="28"/>
                      <a:pt x="117" y="26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80"/>
              <p:cNvSpPr>
                <a:spLocks/>
              </p:cNvSpPr>
              <p:nvPr/>
            </p:nvSpPr>
            <p:spPr bwMode="auto">
              <a:xfrm>
                <a:off x="1497013" y="1365250"/>
                <a:ext cx="295275" cy="73025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113" y="29"/>
                  </a:cxn>
                  <a:cxn ang="0">
                    <a:pos x="117" y="25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29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5" y="29"/>
                      <a:pt x="117" y="27"/>
                      <a:pt x="117" y="25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81"/>
              <p:cNvSpPr>
                <a:spLocks/>
              </p:cNvSpPr>
              <p:nvPr/>
            </p:nvSpPr>
            <p:spPr bwMode="auto">
              <a:xfrm>
                <a:off x="1497013" y="1474788"/>
                <a:ext cx="295275" cy="74613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113" y="30"/>
                  </a:cxn>
                  <a:cxn ang="0">
                    <a:pos x="117" y="26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30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5" y="30"/>
                      <a:pt x="117" y="28"/>
                      <a:pt x="117" y="26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24" name="Group 223"/>
            <p:cNvGrpSpPr/>
            <p:nvPr/>
          </p:nvGrpSpPr>
          <p:grpSpPr>
            <a:xfrm>
              <a:off x="328613" y="1254125"/>
              <a:ext cx="292100" cy="295276"/>
              <a:chOff x="328613" y="1254125"/>
              <a:chExt cx="292100" cy="295276"/>
            </a:xfrm>
            <a:grpFill/>
          </p:grpSpPr>
          <p:sp>
            <p:nvSpPr>
              <p:cNvPr id="225" name="Freeform 182"/>
              <p:cNvSpPr>
                <a:spLocks/>
              </p:cNvSpPr>
              <p:nvPr/>
            </p:nvSpPr>
            <p:spPr bwMode="auto">
              <a:xfrm>
                <a:off x="328613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83"/>
              <p:cNvSpPr>
                <a:spLocks/>
              </p:cNvSpPr>
              <p:nvPr/>
            </p:nvSpPr>
            <p:spPr bwMode="auto">
              <a:xfrm>
                <a:off x="328613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84"/>
              <p:cNvSpPr>
                <a:spLocks/>
              </p:cNvSpPr>
              <p:nvPr/>
            </p:nvSpPr>
            <p:spPr bwMode="auto">
              <a:xfrm>
                <a:off x="328613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30"/>
                      <a:pt x="3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85"/>
              <p:cNvSpPr>
                <a:spLocks/>
              </p:cNvSpPr>
              <p:nvPr/>
            </p:nvSpPr>
            <p:spPr bwMode="auto">
              <a:xfrm>
                <a:off x="436563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26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29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86"/>
              <p:cNvSpPr>
                <a:spLocks/>
              </p:cNvSpPr>
              <p:nvPr/>
            </p:nvSpPr>
            <p:spPr bwMode="auto">
              <a:xfrm>
                <a:off x="436563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29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87"/>
              <p:cNvSpPr>
                <a:spLocks/>
              </p:cNvSpPr>
              <p:nvPr/>
            </p:nvSpPr>
            <p:spPr bwMode="auto">
              <a:xfrm>
                <a:off x="436563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26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30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88"/>
              <p:cNvSpPr>
                <a:spLocks/>
              </p:cNvSpPr>
              <p:nvPr/>
            </p:nvSpPr>
            <p:spPr bwMode="auto">
              <a:xfrm>
                <a:off x="547688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89"/>
              <p:cNvSpPr>
                <a:spLocks/>
              </p:cNvSpPr>
              <p:nvPr/>
            </p:nvSpPr>
            <p:spPr bwMode="auto">
              <a:xfrm>
                <a:off x="547688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90"/>
              <p:cNvSpPr>
                <a:spLocks/>
              </p:cNvSpPr>
              <p:nvPr/>
            </p:nvSpPr>
            <p:spPr bwMode="auto">
              <a:xfrm>
                <a:off x="547688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34" name="Group 233"/>
            <p:cNvGrpSpPr/>
            <p:nvPr/>
          </p:nvGrpSpPr>
          <p:grpSpPr>
            <a:xfrm>
              <a:off x="2084388" y="1254125"/>
              <a:ext cx="293688" cy="295276"/>
              <a:chOff x="2084388" y="1254125"/>
              <a:chExt cx="293688" cy="295276"/>
            </a:xfrm>
            <a:grpFill/>
          </p:grpSpPr>
          <p:sp>
            <p:nvSpPr>
              <p:cNvPr id="235" name="Freeform 191"/>
              <p:cNvSpPr>
                <a:spLocks/>
              </p:cNvSpPr>
              <p:nvPr/>
            </p:nvSpPr>
            <p:spPr bwMode="auto">
              <a:xfrm>
                <a:off x="2084388" y="1254125"/>
                <a:ext cx="74613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92"/>
              <p:cNvSpPr>
                <a:spLocks/>
              </p:cNvSpPr>
              <p:nvPr/>
            </p:nvSpPr>
            <p:spPr bwMode="auto">
              <a:xfrm>
                <a:off x="2084388" y="1365250"/>
                <a:ext cx="74613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93"/>
              <p:cNvSpPr>
                <a:spLocks/>
              </p:cNvSpPr>
              <p:nvPr/>
            </p:nvSpPr>
            <p:spPr bwMode="auto">
              <a:xfrm>
                <a:off x="2084388" y="1474788"/>
                <a:ext cx="74613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30"/>
                      <a:pt x="3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94"/>
              <p:cNvSpPr>
                <a:spLocks/>
              </p:cNvSpPr>
              <p:nvPr/>
            </p:nvSpPr>
            <p:spPr bwMode="auto">
              <a:xfrm>
                <a:off x="2193926" y="1254125"/>
                <a:ext cx="184150" cy="730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69" y="29"/>
                  </a:cxn>
                  <a:cxn ang="0">
                    <a:pos x="73" y="26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29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1" y="29"/>
                      <a:pt x="73" y="28"/>
                      <a:pt x="73" y="2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95"/>
              <p:cNvSpPr>
                <a:spLocks/>
              </p:cNvSpPr>
              <p:nvPr/>
            </p:nvSpPr>
            <p:spPr bwMode="auto">
              <a:xfrm>
                <a:off x="2193926" y="1365250"/>
                <a:ext cx="184150" cy="730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69" y="29"/>
                  </a:cxn>
                  <a:cxn ang="0">
                    <a:pos x="73" y="25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29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1" y="29"/>
                      <a:pt x="73" y="27"/>
                      <a:pt x="73" y="2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96"/>
              <p:cNvSpPr>
                <a:spLocks/>
              </p:cNvSpPr>
              <p:nvPr/>
            </p:nvSpPr>
            <p:spPr bwMode="auto">
              <a:xfrm>
                <a:off x="2193926" y="1474788"/>
                <a:ext cx="184150" cy="74613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69" y="30"/>
                  </a:cxn>
                  <a:cxn ang="0">
                    <a:pos x="73" y="26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30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1" y="30"/>
                      <a:pt x="73" y="28"/>
                      <a:pt x="73" y="2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41" name="Group 240"/>
            <p:cNvGrpSpPr/>
            <p:nvPr/>
          </p:nvGrpSpPr>
          <p:grpSpPr>
            <a:xfrm>
              <a:off x="912813" y="1254125"/>
              <a:ext cx="292101" cy="295276"/>
              <a:chOff x="912813" y="1254125"/>
              <a:chExt cx="292101" cy="295276"/>
            </a:xfrm>
            <a:grpFill/>
          </p:grpSpPr>
          <p:sp>
            <p:nvSpPr>
              <p:cNvPr id="242" name="Freeform 197"/>
              <p:cNvSpPr>
                <a:spLocks/>
              </p:cNvSpPr>
              <p:nvPr/>
            </p:nvSpPr>
            <p:spPr bwMode="auto">
              <a:xfrm>
                <a:off x="912813" y="1254125"/>
                <a:ext cx="128588" cy="1285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48"/>
                  </a:cxn>
                  <a:cxn ang="0">
                    <a:pos x="4" y="51"/>
                  </a:cxn>
                  <a:cxn ang="0">
                    <a:pos x="47" y="51"/>
                  </a:cxn>
                  <a:cxn ang="0">
                    <a:pos x="51" y="48"/>
                  </a:cxn>
                  <a:cxn ang="0">
                    <a:pos x="51" y="4"/>
                  </a:cxn>
                  <a:cxn ang="0">
                    <a:pos x="47" y="0"/>
                  </a:cxn>
                </a:cxnLst>
                <a:rect l="0" t="0" r="r" b="b"/>
                <a:pathLst>
                  <a:path w="51" h="51">
                    <a:moveTo>
                      <a:pt x="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2" y="51"/>
                      <a:pt x="4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51"/>
                      <a:pt x="51" y="50"/>
                      <a:pt x="51" y="48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2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98"/>
              <p:cNvSpPr>
                <a:spLocks/>
              </p:cNvSpPr>
              <p:nvPr/>
            </p:nvSpPr>
            <p:spPr bwMode="auto">
              <a:xfrm>
                <a:off x="1076326" y="1254125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48"/>
                  </a:cxn>
                  <a:cxn ang="0">
                    <a:pos x="4" y="51"/>
                  </a:cxn>
                  <a:cxn ang="0">
                    <a:pos x="48" y="51"/>
                  </a:cxn>
                  <a:cxn ang="0">
                    <a:pos x="51" y="48"/>
                  </a:cxn>
                  <a:cxn ang="0">
                    <a:pos x="51" y="4"/>
                  </a:cxn>
                  <a:cxn ang="0">
                    <a:pos x="48" y="0"/>
                  </a:cxn>
                </a:cxnLst>
                <a:rect l="0" t="0" r="r" b="b"/>
                <a:pathLst>
                  <a:path w="51" h="51">
                    <a:moveTo>
                      <a:pt x="4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2" y="51"/>
                      <a:pt x="4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50" y="51"/>
                      <a:pt x="51" y="50"/>
                      <a:pt x="51" y="48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2"/>
                      <a:pt x="50" y="0"/>
                      <a:pt x="4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99"/>
              <p:cNvSpPr>
                <a:spLocks/>
              </p:cNvSpPr>
              <p:nvPr/>
            </p:nvSpPr>
            <p:spPr bwMode="auto">
              <a:xfrm>
                <a:off x="912813" y="1420813"/>
                <a:ext cx="128588" cy="1285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7"/>
                  </a:cxn>
                  <a:cxn ang="0">
                    <a:pos x="4" y="51"/>
                  </a:cxn>
                  <a:cxn ang="0">
                    <a:pos x="47" y="51"/>
                  </a:cxn>
                  <a:cxn ang="0">
                    <a:pos x="51" y="47"/>
                  </a:cxn>
                  <a:cxn ang="0">
                    <a:pos x="51" y="3"/>
                  </a:cxn>
                  <a:cxn ang="0">
                    <a:pos x="47" y="0"/>
                  </a:cxn>
                </a:cxnLst>
                <a:rect l="0" t="0" r="r" b="b"/>
                <a:pathLst>
                  <a:path w="51" h="51">
                    <a:moveTo>
                      <a:pt x="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2" y="51"/>
                      <a:pt x="4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51"/>
                      <a:pt x="51" y="49"/>
                      <a:pt x="51" y="47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200"/>
              <p:cNvSpPr>
                <a:spLocks/>
              </p:cNvSpPr>
              <p:nvPr/>
            </p:nvSpPr>
            <p:spPr bwMode="auto">
              <a:xfrm>
                <a:off x="1076326" y="1420813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7"/>
                  </a:cxn>
                  <a:cxn ang="0">
                    <a:pos x="4" y="51"/>
                  </a:cxn>
                  <a:cxn ang="0">
                    <a:pos x="48" y="51"/>
                  </a:cxn>
                  <a:cxn ang="0">
                    <a:pos x="51" y="47"/>
                  </a:cxn>
                  <a:cxn ang="0">
                    <a:pos x="51" y="3"/>
                  </a:cxn>
                  <a:cxn ang="0">
                    <a:pos x="48" y="0"/>
                  </a:cxn>
                </a:cxnLst>
                <a:rect l="0" t="0" r="r" b="b"/>
                <a:pathLst>
                  <a:path w="51" h="51">
                    <a:moveTo>
                      <a:pt x="4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2" y="51"/>
                      <a:pt x="4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50" y="51"/>
                      <a:pt x="51" y="49"/>
                      <a:pt x="51" y="47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50" y="0"/>
                      <a:pt x="4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46" name="Freeform 201"/>
            <p:cNvSpPr>
              <a:spLocks noEditPoints="1"/>
            </p:cNvSpPr>
            <p:nvPr/>
          </p:nvSpPr>
          <p:spPr bwMode="auto">
            <a:xfrm>
              <a:off x="5011738" y="1254125"/>
              <a:ext cx="292100" cy="257175"/>
            </a:xfrm>
            <a:custGeom>
              <a:avLst/>
              <a:gdLst>
                <a:gd name="T0" fmla="*/ 269437 w 116"/>
                <a:gd name="T1" fmla="*/ 176493 h 102"/>
                <a:gd name="T2" fmla="*/ 166195 w 116"/>
                <a:gd name="T3" fmla="*/ 118502 h 102"/>
                <a:gd name="T4" fmla="*/ 173749 w 116"/>
                <a:gd name="T5" fmla="*/ 103374 h 102"/>
                <a:gd name="T6" fmla="*/ 201448 w 116"/>
                <a:gd name="T7" fmla="*/ 55469 h 102"/>
                <a:gd name="T8" fmla="*/ 146050 w 116"/>
                <a:gd name="T9" fmla="*/ 0 h 102"/>
                <a:gd name="T10" fmla="*/ 93170 w 116"/>
                <a:gd name="T11" fmla="*/ 55469 h 102"/>
                <a:gd name="T12" fmla="*/ 110797 w 116"/>
                <a:gd name="T13" fmla="*/ 73118 h 102"/>
                <a:gd name="T14" fmla="*/ 128423 w 116"/>
                <a:gd name="T15" fmla="*/ 55469 h 102"/>
                <a:gd name="T16" fmla="*/ 146050 w 116"/>
                <a:gd name="T17" fmla="*/ 37820 h 102"/>
                <a:gd name="T18" fmla="*/ 166195 w 116"/>
                <a:gd name="T19" fmla="*/ 55469 h 102"/>
                <a:gd name="T20" fmla="*/ 156122 w 116"/>
                <a:gd name="T21" fmla="*/ 70597 h 102"/>
                <a:gd name="T22" fmla="*/ 128423 w 116"/>
                <a:gd name="T23" fmla="*/ 118502 h 102"/>
                <a:gd name="T24" fmla="*/ 25181 w 116"/>
                <a:gd name="T25" fmla="*/ 176493 h 102"/>
                <a:gd name="T26" fmla="*/ 0 w 116"/>
                <a:gd name="T27" fmla="*/ 219355 h 102"/>
                <a:gd name="T28" fmla="*/ 37772 w 116"/>
                <a:gd name="T29" fmla="*/ 257175 h 102"/>
                <a:gd name="T30" fmla="*/ 256847 w 116"/>
                <a:gd name="T31" fmla="*/ 257175 h 102"/>
                <a:gd name="T32" fmla="*/ 292100 w 116"/>
                <a:gd name="T33" fmla="*/ 219355 h 102"/>
                <a:gd name="T34" fmla="*/ 269437 w 116"/>
                <a:gd name="T35" fmla="*/ 176493 h 102"/>
                <a:gd name="T36" fmla="*/ 37772 w 116"/>
                <a:gd name="T37" fmla="*/ 219355 h 102"/>
                <a:gd name="T38" fmla="*/ 42808 w 116"/>
                <a:gd name="T39" fmla="*/ 209270 h 102"/>
                <a:gd name="T40" fmla="*/ 146050 w 116"/>
                <a:gd name="T41" fmla="*/ 151279 h 102"/>
                <a:gd name="T42" fmla="*/ 249292 w 116"/>
                <a:gd name="T43" fmla="*/ 206749 h 102"/>
                <a:gd name="T44" fmla="*/ 256847 w 116"/>
                <a:gd name="T45" fmla="*/ 219355 h 102"/>
                <a:gd name="T46" fmla="*/ 37772 w 116"/>
                <a:gd name="T47" fmla="*/ 219355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6" h="102">
                  <a:moveTo>
                    <a:pt x="107" y="70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6" y="45"/>
                    <a:pt x="67" y="42"/>
                    <a:pt x="69" y="41"/>
                  </a:cubicBezTo>
                  <a:cubicBezTo>
                    <a:pt x="76" y="37"/>
                    <a:pt x="80" y="30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7" y="10"/>
                    <a:pt x="37" y="22"/>
                  </a:cubicBezTo>
                  <a:cubicBezTo>
                    <a:pt x="37" y="26"/>
                    <a:pt x="40" y="29"/>
                    <a:pt x="44" y="29"/>
                  </a:cubicBezTo>
                  <a:cubicBezTo>
                    <a:pt x="48" y="29"/>
                    <a:pt x="51" y="26"/>
                    <a:pt x="51" y="22"/>
                  </a:cubicBezTo>
                  <a:cubicBezTo>
                    <a:pt x="51" y="18"/>
                    <a:pt x="54" y="15"/>
                    <a:pt x="58" y="15"/>
                  </a:cubicBezTo>
                  <a:cubicBezTo>
                    <a:pt x="62" y="15"/>
                    <a:pt x="66" y="18"/>
                    <a:pt x="66" y="22"/>
                  </a:cubicBezTo>
                  <a:cubicBezTo>
                    <a:pt x="66" y="25"/>
                    <a:pt x="64" y="27"/>
                    <a:pt x="62" y="28"/>
                  </a:cubicBezTo>
                  <a:cubicBezTo>
                    <a:pt x="55" y="32"/>
                    <a:pt x="51" y="39"/>
                    <a:pt x="51" y="47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4" y="74"/>
                    <a:pt x="0" y="81"/>
                    <a:pt x="0" y="87"/>
                  </a:cubicBezTo>
                  <a:cubicBezTo>
                    <a:pt x="0" y="95"/>
                    <a:pt x="7" y="102"/>
                    <a:pt x="1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10" y="102"/>
                    <a:pt x="116" y="95"/>
                    <a:pt x="116" y="87"/>
                  </a:cubicBezTo>
                  <a:cubicBezTo>
                    <a:pt x="116" y="81"/>
                    <a:pt x="112" y="74"/>
                    <a:pt x="107" y="70"/>
                  </a:cubicBezTo>
                  <a:close/>
                  <a:moveTo>
                    <a:pt x="15" y="87"/>
                  </a:moveTo>
                  <a:cubicBezTo>
                    <a:pt x="15" y="86"/>
                    <a:pt x="16" y="83"/>
                    <a:pt x="17" y="83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0" y="83"/>
                    <a:pt x="102" y="86"/>
                    <a:pt x="102" y="87"/>
                  </a:cubicBezTo>
                  <a:lnTo>
                    <a:pt x="15" y="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202"/>
            <p:cNvSpPr>
              <a:spLocks noEditPoints="1"/>
            </p:cNvSpPr>
            <p:nvPr/>
          </p:nvSpPr>
          <p:spPr bwMode="auto">
            <a:xfrm>
              <a:off x="5599113" y="1274763"/>
              <a:ext cx="292100" cy="255587"/>
            </a:xfrm>
            <a:custGeom>
              <a:avLst/>
              <a:gdLst>
                <a:gd name="T0" fmla="*/ 219075 w 116"/>
                <a:gd name="T1" fmla="*/ 174609 h 101"/>
                <a:gd name="T2" fmla="*/ 234184 w 116"/>
                <a:gd name="T3" fmla="*/ 25306 h 101"/>
                <a:gd name="T4" fmla="*/ 229147 w 116"/>
                <a:gd name="T5" fmla="*/ 15183 h 101"/>
                <a:gd name="T6" fmla="*/ 146050 w 116"/>
                <a:gd name="T7" fmla="*/ 0 h 101"/>
                <a:gd name="T8" fmla="*/ 60434 w 116"/>
                <a:gd name="T9" fmla="*/ 15183 h 101"/>
                <a:gd name="T10" fmla="*/ 55398 w 116"/>
                <a:gd name="T11" fmla="*/ 25306 h 101"/>
                <a:gd name="T12" fmla="*/ 73025 w 116"/>
                <a:gd name="T13" fmla="*/ 174609 h 101"/>
                <a:gd name="T14" fmla="*/ 0 w 116"/>
                <a:gd name="T15" fmla="*/ 182201 h 101"/>
                <a:gd name="T16" fmla="*/ 52880 w 116"/>
                <a:gd name="T17" fmla="*/ 237873 h 101"/>
                <a:gd name="T18" fmla="*/ 146050 w 116"/>
                <a:gd name="T19" fmla="*/ 255587 h 101"/>
                <a:gd name="T20" fmla="*/ 236702 w 116"/>
                <a:gd name="T21" fmla="*/ 237873 h 101"/>
                <a:gd name="T22" fmla="*/ 292100 w 116"/>
                <a:gd name="T23" fmla="*/ 182201 h 101"/>
                <a:gd name="T24" fmla="*/ 219075 w 116"/>
                <a:gd name="T25" fmla="*/ 174609 h 101"/>
                <a:gd name="T26" fmla="*/ 108278 w 116"/>
                <a:gd name="T27" fmla="*/ 32897 h 101"/>
                <a:gd name="T28" fmla="*/ 108278 w 116"/>
                <a:gd name="T29" fmla="*/ 32897 h 101"/>
                <a:gd name="T30" fmla="*/ 120869 w 116"/>
                <a:gd name="T31" fmla="*/ 149303 h 101"/>
                <a:gd name="T32" fmla="*/ 120869 w 116"/>
                <a:gd name="T33" fmla="*/ 179670 h 101"/>
                <a:gd name="T34" fmla="*/ 85616 w 116"/>
                <a:gd name="T35" fmla="*/ 177140 h 101"/>
                <a:gd name="T36" fmla="*/ 85616 w 116"/>
                <a:gd name="T37" fmla="*/ 149303 h 101"/>
                <a:gd name="T38" fmla="*/ 73025 w 116"/>
                <a:gd name="T39" fmla="*/ 32897 h 101"/>
                <a:gd name="T40" fmla="*/ 73025 w 116"/>
                <a:gd name="T41" fmla="*/ 27836 h 101"/>
                <a:gd name="T42" fmla="*/ 108278 w 116"/>
                <a:gd name="T43" fmla="*/ 32897 h 101"/>
                <a:gd name="T44" fmla="*/ 276991 w 116"/>
                <a:gd name="T45" fmla="*/ 192323 h 101"/>
                <a:gd name="T46" fmla="*/ 274473 w 116"/>
                <a:gd name="T47" fmla="*/ 194853 h 101"/>
                <a:gd name="T48" fmla="*/ 236702 w 116"/>
                <a:gd name="T49" fmla="*/ 220159 h 101"/>
                <a:gd name="T50" fmla="*/ 146050 w 116"/>
                <a:gd name="T51" fmla="*/ 237873 h 101"/>
                <a:gd name="T52" fmla="*/ 52880 w 116"/>
                <a:gd name="T53" fmla="*/ 220159 h 101"/>
                <a:gd name="T54" fmla="*/ 15109 w 116"/>
                <a:gd name="T55" fmla="*/ 194853 h 101"/>
                <a:gd name="T56" fmla="*/ 15109 w 116"/>
                <a:gd name="T57" fmla="*/ 192323 h 101"/>
                <a:gd name="T58" fmla="*/ 15109 w 116"/>
                <a:gd name="T59" fmla="*/ 192323 h 101"/>
                <a:gd name="T60" fmla="*/ 20145 w 116"/>
                <a:gd name="T61" fmla="*/ 182201 h 101"/>
                <a:gd name="T62" fmla="*/ 32735 w 116"/>
                <a:gd name="T63" fmla="*/ 182201 h 101"/>
                <a:gd name="T64" fmla="*/ 55398 w 116"/>
                <a:gd name="T65" fmla="*/ 197384 h 101"/>
                <a:gd name="T66" fmla="*/ 146050 w 116"/>
                <a:gd name="T67" fmla="*/ 215098 h 101"/>
                <a:gd name="T68" fmla="*/ 234184 w 116"/>
                <a:gd name="T69" fmla="*/ 197384 h 101"/>
                <a:gd name="T70" fmla="*/ 259365 w 116"/>
                <a:gd name="T71" fmla="*/ 182201 h 101"/>
                <a:gd name="T72" fmla="*/ 269437 w 116"/>
                <a:gd name="T73" fmla="*/ 182201 h 101"/>
                <a:gd name="T74" fmla="*/ 276991 w 116"/>
                <a:gd name="T75" fmla="*/ 189792 h 101"/>
                <a:gd name="T76" fmla="*/ 276991 w 116"/>
                <a:gd name="T77" fmla="*/ 192323 h 1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6" h="101">
                  <a:moveTo>
                    <a:pt x="87" y="69"/>
                  </a:moveTo>
                  <a:cubicBezTo>
                    <a:pt x="87" y="46"/>
                    <a:pt x="87" y="28"/>
                    <a:pt x="93" y="10"/>
                  </a:cubicBezTo>
                  <a:cubicBezTo>
                    <a:pt x="93" y="8"/>
                    <a:pt x="93" y="6"/>
                    <a:pt x="91" y="6"/>
                  </a:cubicBezTo>
                  <a:cubicBezTo>
                    <a:pt x="86" y="4"/>
                    <a:pt x="74" y="0"/>
                    <a:pt x="58" y="0"/>
                  </a:cubicBezTo>
                  <a:cubicBezTo>
                    <a:pt x="42" y="0"/>
                    <a:pt x="30" y="4"/>
                    <a:pt x="24" y="6"/>
                  </a:cubicBezTo>
                  <a:cubicBezTo>
                    <a:pt x="23" y="6"/>
                    <a:pt x="22" y="8"/>
                    <a:pt x="22" y="10"/>
                  </a:cubicBezTo>
                  <a:cubicBezTo>
                    <a:pt x="28" y="28"/>
                    <a:pt x="28" y="46"/>
                    <a:pt x="29" y="69"/>
                  </a:cubicBezTo>
                  <a:cubicBezTo>
                    <a:pt x="11" y="66"/>
                    <a:pt x="0" y="63"/>
                    <a:pt x="0" y="72"/>
                  </a:cubicBezTo>
                  <a:cubicBezTo>
                    <a:pt x="0" y="78"/>
                    <a:pt x="7" y="87"/>
                    <a:pt x="21" y="94"/>
                  </a:cubicBezTo>
                  <a:cubicBezTo>
                    <a:pt x="30" y="98"/>
                    <a:pt x="43" y="101"/>
                    <a:pt x="58" y="101"/>
                  </a:cubicBezTo>
                  <a:cubicBezTo>
                    <a:pt x="72" y="101"/>
                    <a:pt x="85" y="98"/>
                    <a:pt x="94" y="94"/>
                  </a:cubicBezTo>
                  <a:cubicBezTo>
                    <a:pt x="108" y="87"/>
                    <a:pt x="116" y="77"/>
                    <a:pt x="116" y="72"/>
                  </a:cubicBezTo>
                  <a:cubicBezTo>
                    <a:pt x="116" y="63"/>
                    <a:pt x="104" y="66"/>
                    <a:pt x="87" y="69"/>
                  </a:cubicBezTo>
                  <a:close/>
                  <a:moveTo>
                    <a:pt x="43" y="13"/>
                  </a:moveTo>
                  <a:cubicBezTo>
                    <a:pt x="43" y="13"/>
                    <a:pt x="43" y="13"/>
                    <a:pt x="43" y="13"/>
                  </a:cubicBezTo>
                  <a:cubicBezTo>
                    <a:pt x="47" y="27"/>
                    <a:pt x="48" y="42"/>
                    <a:pt x="48" y="59"/>
                  </a:cubicBezTo>
                  <a:cubicBezTo>
                    <a:pt x="48" y="63"/>
                    <a:pt x="48" y="67"/>
                    <a:pt x="48" y="71"/>
                  </a:cubicBezTo>
                  <a:cubicBezTo>
                    <a:pt x="46" y="71"/>
                    <a:pt x="36" y="71"/>
                    <a:pt x="34" y="70"/>
                  </a:cubicBezTo>
                  <a:cubicBezTo>
                    <a:pt x="34" y="67"/>
                    <a:pt x="34" y="63"/>
                    <a:pt x="34" y="59"/>
                  </a:cubicBezTo>
                  <a:cubicBezTo>
                    <a:pt x="34" y="42"/>
                    <a:pt x="33" y="28"/>
                    <a:pt x="29" y="13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40" y="12"/>
                    <a:pt x="43" y="13"/>
                  </a:cubicBezTo>
                  <a:close/>
                  <a:moveTo>
                    <a:pt x="110" y="76"/>
                  </a:moveTo>
                  <a:cubicBezTo>
                    <a:pt x="109" y="77"/>
                    <a:pt x="109" y="77"/>
                    <a:pt x="109" y="77"/>
                  </a:cubicBezTo>
                  <a:cubicBezTo>
                    <a:pt x="105" y="80"/>
                    <a:pt x="100" y="84"/>
                    <a:pt x="94" y="87"/>
                  </a:cubicBezTo>
                  <a:cubicBezTo>
                    <a:pt x="85" y="91"/>
                    <a:pt x="71" y="94"/>
                    <a:pt x="58" y="94"/>
                  </a:cubicBezTo>
                  <a:cubicBezTo>
                    <a:pt x="44" y="94"/>
                    <a:pt x="30" y="91"/>
                    <a:pt x="21" y="87"/>
                  </a:cubicBezTo>
                  <a:cubicBezTo>
                    <a:pt x="15" y="84"/>
                    <a:pt x="10" y="80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4"/>
                    <a:pt x="7" y="73"/>
                    <a:pt x="8" y="72"/>
                  </a:cubicBezTo>
                  <a:cubicBezTo>
                    <a:pt x="10" y="71"/>
                    <a:pt x="12" y="71"/>
                    <a:pt x="13" y="72"/>
                  </a:cubicBezTo>
                  <a:cubicBezTo>
                    <a:pt x="16" y="74"/>
                    <a:pt x="19" y="76"/>
                    <a:pt x="22" y="78"/>
                  </a:cubicBezTo>
                  <a:cubicBezTo>
                    <a:pt x="31" y="82"/>
                    <a:pt x="44" y="85"/>
                    <a:pt x="58" y="85"/>
                  </a:cubicBezTo>
                  <a:cubicBezTo>
                    <a:pt x="71" y="85"/>
                    <a:pt x="84" y="82"/>
                    <a:pt x="93" y="78"/>
                  </a:cubicBezTo>
                  <a:cubicBezTo>
                    <a:pt x="97" y="76"/>
                    <a:pt x="100" y="74"/>
                    <a:pt x="103" y="72"/>
                  </a:cubicBezTo>
                  <a:cubicBezTo>
                    <a:pt x="104" y="71"/>
                    <a:pt x="106" y="71"/>
                    <a:pt x="107" y="72"/>
                  </a:cubicBezTo>
                  <a:cubicBezTo>
                    <a:pt x="109" y="72"/>
                    <a:pt x="110" y="74"/>
                    <a:pt x="110" y="75"/>
                  </a:cubicBezTo>
                  <a:lnTo>
                    <a:pt x="110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8" name="Group 247"/>
            <p:cNvGrpSpPr/>
            <p:nvPr/>
          </p:nvGrpSpPr>
          <p:grpSpPr>
            <a:xfrm>
              <a:off x="6202363" y="1274763"/>
              <a:ext cx="274638" cy="274638"/>
              <a:chOff x="6202363" y="1274763"/>
              <a:chExt cx="274638" cy="274638"/>
            </a:xfrm>
            <a:grpFill/>
          </p:grpSpPr>
          <p:sp>
            <p:nvSpPr>
              <p:cNvPr id="249" name="Freeform 203"/>
              <p:cNvSpPr>
                <a:spLocks noEditPoints="1"/>
              </p:cNvSpPr>
              <p:nvPr/>
            </p:nvSpPr>
            <p:spPr bwMode="auto">
              <a:xfrm>
                <a:off x="6202363" y="1274763"/>
                <a:ext cx="219075" cy="1079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0" y="36"/>
                  </a:cxn>
                  <a:cxn ang="0">
                    <a:pos x="7" y="43"/>
                  </a:cxn>
                  <a:cxn ang="0">
                    <a:pos x="73" y="43"/>
                  </a:cxn>
                  <a:cxn ang="0">
                    <a:pos x="87" y="0"/>
                  </a:cxn>
                  <a:cxn ang="0">
                    <a:pos x="7" y="0"/>
                  </a:cxn>
                  <a:cxn ang="0">
                    <a:pos x="65" y="21"/>
                  </a:cxn>
                  <a:cxn ang="0">
                    <a:pos x="58" y="21"/>
                  </a:cxn>
                  <a:cxn ang="0">
                    <a:pos x="58" y="14"/>
                  </a:cxn>
                  <a:cxn ang="0">
                    <a:pos x="65" y="14"/>
                  </a:cxn>
                  <a:cxn ang="0">
                    <a:pos x="65" y="21"/>
                  </a:cxn>
                </a:cxnLst>
                <a:rect l="0" t="0" r="r" b="b"/>
                <a:pathLst>
                  <a:path w="87" h="43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3" y="43"/>
                      <a:pt x="7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7" y="0"/>
                      <a:pt x="87" y="0"/>
                      <a:pt x="87" y="0"/>
                    </a:cubicBezTo>
                    <a:lnTo>
                      <a:pt x="7" y="0"/>
                    </a:lnTo>
                    <a:close/>
                    <a:moveTo>
                      <a:pt x="65" y="21"/>
                    </a:move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5" y="14"/>
                      <a:pt x="65" y="14"/>
                      <a:pt x="65" y="14"/>
                    </a:cubicBezTo>
                    <a:lnTo>
                      <a:pt x="65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204"/>
              <p:cNvSpPr>
                <a:spLocks/>
              </p:cNvSpPr>
              <p:nvPr/>
            </p:nvSpPr>
            <p:spPr bwMode="auto">
              <a:xfrm>
                <a:off x="6418263" y="1292225"/>
                <a:ext cx="58738" cy="7302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46"/>
                  </a:cxn>
                  <a:cxn ang="0">
                    <a:pos x="22" y="46"/>
                  </a:cxn>
                  <a:cxn ang="0">
                    <a:pos x="37" y="0"/>
                  </a:cxn>
                  <a:cxn ang="0">
                    <a:pos x="13" y="0"/>
                  </a:cxn>
                </a:cxnLst>
                <a:rect l="0" t="0" r="r" b="b"/>
                <a:pathLst>
                  <a:path w="37" h="46">
                    <a:moveTo>
                      <a:pt x="13" y="0"/>
                    </a:moveTo>
                    <a:lnTo>
                      <a:pt x="0" y="46"/>
                    </a:lnTo>
                    <a:lnTo>
                      <a:pt x="22" y="46"/>
                    </a:lnTo>
                    <a:lnTo>
                      <a:pt x="3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206"/>
              <p:cNvSpPr>
                <a:spLocks/>
              </p:cNvSpPr>
              <p:nvPr/>
            </p:nvSpPr>
            <p:spPr bwMode="auto">
              <a:xfrm>
                <a:off x="6202363" y="1401763"/>
                <a:ext cx="128588" cy="14763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37"/>
                  </a:cxn>
                  <a:cxn ang="0">
                    <a:pos x="15" y="37"/>
                  </a:cxn>
                  <a:cxn ang="0">
                    <a:pos x="7" y="29"/>
                  </a:cxn>
                  <a:cxn ang="0">
                    <a:pos x="0" y="37"/>
                  </a:cxn>
                  <a:cxn ang="0">
                    <a:pos x="0" y="4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7" y="59"/>
                  </a:cxn>
                  <a:cxn ang="0">
                    <a:pos x="15" y="51"/>
                  </a:cxn>
                  <a:cxn ang="0">
                    <a:pos x="15" y="51"/>
                  </a:cxn>
                  <a:cxn ang="0">
                    <a:pos x="36" y="51"/>
                  </a:cxn>
                  <a:cxn ang="0">
                    <a:pos x="44" y="51"/>
                  </a:cxn>
                  <a:cxn ang="0">
                    <a:pos x="51" y="51"/>
                  </a:cxn>
                  <a:cxn ang="0">
                    <a:pos x="51" y="0"/>
                  </a:cxn>
                  <a:cxn ang="0">
                    <a:pos x="44" y="0"/>
                  </a:cxn>
                  <a:cxn ang="0">
                    <a:pos x="36" y="0"/>
                  </a:cxn>
                </a:cxnLst>
                <a:rect l="0" t="0" r="r" b="b"/>
                <a:pathLst>
                  <a:path w="51" h="59">
                    <a:moveTo>
                      <a:pt x="36" y="0"/>
                    </a:moveTo>
                    <a:cubicBezTo>
                      <a:pt x="36" y="37"/>
                      <a:pt x="36" y="37"/>
                      <a:pt x="36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3"/>
                      <a:pt x="11" y="29"/>
                      <a:pt x="7" y="29"/>
                    </a:cubicBezTo>
                    <a:cubicBezTo>
                      <a:pt x="3" y="29"/>
                      <a:pt x="0" y="33"/>
                      <a:pt x="0" y="3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5"/>
                      <a:pt x="3" y="59"/>
                      <a:pt x="7" y="59"/>
                    </a:cubicBezTo>
                    <a:cubicBezTo>
                      <a:pt x="11" y="59"/>
                      <a:pt x="15" y="55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3841751" y="1254125"/>
              <a:ext cx="293688" cy="295275"/>
              <a:chOff x="3841751" y="1254125"/>
              <a:chExt cx="293688" cy="295275"/>
            </a:xfrm>
            <a:grpFill/>
          </p:grpSpPr>
          <p:sp>
            <p:nvSpPr>
              <p:cNvPr id="253" name="Freeform 207"/>
              <p:cNvSpPr>
                <a:spLocks/>
              </p:cNvSpPr>
              <p:nvPr/>
            </p:nvSpPr>
            <p:spPr bwMode="auto">
              <a:xfrm>
                <a:off x="3841751" y="1420813"/>
                <a:ext cx="127000" cy="55563"/>
              </a:xfrm>
              <a:custGeom>
                <a:avLst/>
                <a:gdLst/>
                <a:ahLst/>
                <a:cxnLst>
                  <a:cxn ang="0">
                    <a:pos x="5" y="18"/>
                  </a:cxn>
                  <a:cxn ang="0">
                    <a:pos x="19" y="22"/>
                  </a:cxn>
                  <a:cxn ang="0">
                    <a:pos x="50" y="14"/>
                  </a:cxn>
                  <a:cxn ang="0">
                    <a:pos x="9" y="1"/>
                  </a:cxn>
                  <a:cxn ang="0">
                    <a:pos x="3" y="2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5" y="18"/>
                  </a:cxn>
                </a:cxnLst>
                <a:rect l="0" t="0" r="r" b="b"/>
                <a:pathLst>
                  <a:path w="50" h="22">
                    <a:moveTo>
                      <a:pt x="5" y="18"/>
                    </a:moveTo>
                    <a:cubicBezTo>
                      <a:pt x="19" y="22"/>
                      <a:pt x="19" y="22"/>
                      <a:pt x="19" y="22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2" y="17"/>
                      <a:pt x="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208"/>
              <p:cNvSpPr>
                <a:spLocks/>
              </p:cNvSpPr>
              <p:nvPr/>
            </p:nvSpPr>
            <p:spPr bwMode="auto">
              <a:xfrm>
                <a:off x="4037013" y="1504950"/>
                <a:ext cx="98425" cy="4286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0"/>
                  </a:cxn>
                  <a:cxn ang="0">
                    <a:pos x="0" y="8"/>
                  </a:cxn>
                  <a:cxn ang="0">
                    <a:pos x="29" y="17"/>
                  </a:cxn>
                  <a:cxn ang="0">
                    <a:pos x="36" y="16"/>
                  </a:cxn>
                  <a:cxn ang="0">
                    <a:pos x="39" y="10"/>
                  </a:cxn>
                  <a:cxn ang="0">
                    <a:pos x="39" y="7"/>
                  </a:cxn>
                  <a:cxn ang="0">
                    <a:pos x="34" y="0"/>
                  </a:cxn>
                </a:cxnLst>
                <a:rect l="0" t="0" r="r" b="b"/>
                <a:pathLst>
                  <a:path w="39" h="17">
                    <a:moveTo>
                      <a:pt x="34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2" y="17"/>
                      <a:pt x="34" y="17"/>
                      <a:pt x="36" y="16"/>
                    </a:cubicBezTo>
                    <a:cubicBezTo>
                      <a:pt x="38" y="14"/>
                      <a:pt x="39" y="12"/>
                      <a:pt x="39" y="10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4"/>
                      <a:pt x="37" y="1"/>
                      <a:pt x="3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209"/>
              <p:cNvSpPr>
                <a:spLocks/>
              </p:cNvSpPr>
              <p:nvPr/>
            </p:nvSpPr>
            <p:spPr bwMode="auto">
              <a:xfrm>
                <a:off x="3841751" y="1438275"/>
                <a:ext cx="293688" cy="111125"/>
              </a:xfrm>
              <a:custGeom>
                <a:avLst/>
                <a:gdLst/>
                <a:ahLst/>
                <a:cxnLst>
                  <a:cxn ang="0">
                    <a:pos x="113" y="2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5" y="26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7" y="44"/>
                  </a:cxn>
                  <a:cxn ang="0">
                    <a:pos x="9" y="43"/>
                  </a:cxn>
                  <a:cxn ang="0">
                    <a:pos x="110" y="18"/>
                  </a:cxn>
                  <a:cxn ang="0">
                    <a:pos x="116" y="11"/>
                  </a:cxn>
                  <a:cxn ang="0">
                    <a:pos x="116" y="8"/>
                  </a:cxn>
                  <a:cxn ang="0">
                    <a:pos x="113" y="2"/>
                  </a:cxn>
                </a:cxnLst>
                <a:rect l="0" t="0" r="r" b="b"/>
                <a:pathLst>
                  <a:path w="116" h="44">
                    <a:moveTo>
                      <a:pt x="113" y="2"/>
                    </a:moveTo>
                    <a:cubicBezTo>
                      <a:pt x="112" y="1"/>
                      <a:pt x="110" y="0"/>
                      <a:pt x="109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2" y="27"/>
                      <a:pt x="0" y="30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8"/>
                      <a:pt x="1" y="41"/>
                      <a:pt x="2" y="42"/>
                    </a:cubicBezTo>
                    <a:cubicBezTo>
                      <a:pt x="4" y="43"/>
                      <a:pt x="5" y="44"/>
                      <a:pt x="7" y="44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4" y="17"/>
                      <a:pt x="116" y="14"/>
                      <a:pt x="116" y="11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5"/>
                      <a:pt x="115" y="3"/>
                      <a:pt x="11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210"/>
              <p:cNvSpPr>
                <a:spLocks noEditPoints="1"/>
              </p:cNvSpPr>
              <p:nvPr/>
            </p:nvSpPr>
            <p:spPr bwMode="auto">
              <a:xfrm>
                <a:off x="3908426" y="1254125"/>
                <a:ext cx="165100" cy="201613"/>
              </a:xfrm>
              <a:custGeom>
                <a:avLst/>
                <a:gdLst/>
                <a:ahLst/>
                <a:cxnLst>
                  <a:cxn ang="0">
                    <a:pos x="14" y="59"/>
                  </a:cxn>
                  <a:cxn ang="0">
                    <a:pos x="54" y="63"/>
                  </a:cxn>
                  <a:cxn ang="0">
                    <a:pos x="35" y="0"/>
                  </a:cxn>
                  <a:cxn ang="0">
                    <a:pos x="14" y="59"/>
                  </a:cxn>
                  <a:cxn ang="0">
                    <a:pos x="26" y="51"/>
                  </a:cxn>
                  <a:cxn ang="0">
                    <a:pos x="38" y="29"/>
                  </a:cxn>
                  <a:cxn ang="0">
                    <a:pos x="35" y="66"/>
                  </a:cxn>
                  <a:cxn ang="0">
                    <a:pos x="26" y="51"/>
                  </a:cxn>
                </a:cxnLst>
                <a:rect l="0" t="0" r="r" b="b"/>
                <a:pathLst>
                  <a:path w="66" h="80">
                    <a:moveTo>
                      <a:pt x="14" y="59"/>
                    </a:moveTo>
                    <a:cubicBezTo>
                      <a:pt x="20" y="72"/>
                      <a:pt x="43" y="80"/>
                      <a:pt x="54" y="63"/>
                    </a:cubicBezTo>
                    <a:cubicBezTo>
                      <a:pt x="66" y="46"/>
                      <a:pt x="56" y="19"/>
                      <a:pt x="35" y="0"/>
                    </a:cubicBezTo>
                    <a:cubicBezTo>
                      <a:pt x="39" y="20"/>
                      <a:pt x="0" y="28"/>
                      <a:pt x="14" y="59"/>
                    </a:cubicBezTo>
                    <a:close/>
                    <a:moveTo>
                      <a:pt x="26" y="51"/>
                    </a:moveTo>
                    <a:cubicBezTo>
                      <a:pt x="29" y="48"/>
                      <a:pt x="37" y="44"/>
                      <a:pt x="38" y="29"/>
                    </a:cubicBezTo>
                    <a:cubicBezTo>
                      <a:pt x="55" y="41"/>
                      <a:pt x="47" y="69"/>
                      <a:pt x="35" y="66"/>
                    </a:cubicBezTo>
                    <a:cubicBezTo>
                      <a:pt x="22" y="64"/>
                      <a:pt x="23" y="55"/>
                      <a:pt x="2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57" name="Group 256"/>
            <p:cNvGrpSpPr/>
            <p:nvPr/>
          </p:nvGrpSpPr>
          <p:grpSpPr>
            <a:xfrm>
              <a:off x="4427538" y="1254125"/>
              <a:ext cx="292100" cy="295275"/>
              <a:chOff x="4427538" y="1254125"/>
              <a:chExt cx="292100" cy="295275"/>
            </a:xfrm>
            <a:grpFill/>
          </p:grpSpPr>
          <p:sp>
            <p:nvSpPr>
              <p:cNvPr id="258" name="Freeform 211"/>
              <p:cNvSpPr>
                <a:spLocks/>
              </p:cNvSpPr>
              <p:nvPr/>
            </p:nvSpPr>
            <p:spPr bwMode="auto">
              <a:xfrm>
                <a:off x="4471988" y="1287463"/>
                <a:ext cx="33338" cy="33338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7" y="2"/>
                  </a:cxn>
                  <a:cxn ang="0">
                    <a:pos x="2" y="2"/>
                  </a:cxn>
                  <a:cxn ang="0">
                    <a:pos x="2" y="7"/>
                  </a:cxn>
                  <a:cxn ang="0">
                    <a:pos x="7" y="12"/>
                  </a:cxn>
                  <a:cxn ang="0">
                    <a:pos x="12" y="12"/>
                  </a:cxn>
                  <a:cxn ang="0">
                    <a:pos x="12" y="7"/>
                  </a:cxn>
                </a:cxnLst>
                <a:rect l="0" t="0" r="r" b="b"/>
                <a:pathLst>
                  <a:path w="13" h="13">
                    <a:moveTo>
                      <a:pt x="12" y="7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0" y="3"/>
                      <a:pt x="0" y="6"/>
                      <a:pt x="2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1"/>
                      <a:pt x="13" y="8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212"/>
              <p:cNvSpPr>
                <a:spLocks/>
              </p:cNvSpPr>
              <p:nvPr/>
            </p:nvSpPr>
            <p:spPr bwMode="auto">
              <a:xfrm>
                <a:off x="4427538" y="1382713"/>
                <a:ext cx="34925" cy="19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7"/>
                  </a:cxn>
                  <a:cxn ang="0">
                    <a:pos x="11" y="7"/>
                  </a:cxn>
                  <a:cxn ang="0">
                    <a:pos x="14" y="4"/>
                  </a:cxn>
                  <a:cxn ang="0">
                    <a:pos x="11" y="0"/>
                  </a:cxn>
                </a:cxnLst>
                <a:rect l="0" t="0" r="r" b="b"/>
                <a:pathLst>
                  <a:path w="14" h="7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4" y="6"/>
                      <a:pt x="14" y="4"/>
                    </a:cubicBezTo>
                    <a:cubicBezTo>
                      <a:pt x="14" y="2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213"/>
              <p:cNvSpPr>
                <a:spLocks/>
              </p:cNvSpPr>
              <p:nvPr/>
            </p:nvSpPr>
            <p:spPr bwMode="auto">
              <a:xfrm>
                <a:off x="4684713" y="1401763"/>
                <a:ext cx="34925" cy="190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3" y="8"/>
                  </a:cxn>
                  <a:cxn ang="0">
                    <a:pos x="10" y="8"/>
                  </a:cxn>
                  <a:cxn ang="0">
                    <a:pos x="14" y="4"/>
                  </a:cxn>
                  <a:cxn ang="0">
                    <a:pos x="10" y="0"/>
                  </a:cxn>
                </a:cxnLst>
                <a:rect l="0" t="0" r="r" b="b"/>
                <a:pathLst>
                  <a:path w="14" h="8">
                    <a:moveTo>
                      <a:pt x="1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8"/>
                      <a:pt x="14" y="6"/>
                      <a:pt x="14" y="4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1" name="Freeform 214"/>
              <p:cNvSpPr>
                <a:spLocks/>
              </p:cNvSpPr>
              <p:nvPr/>
            </p:nvSpPr>
            <p:spPr bwMode="auto">
              <a:xfrm>
                <a:off x="4654551" y="1303338"/>
                <a:ext cx="31750" cy="31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6" y="1"/>
                  </a:cxn>
                  <a:cxn ang="0">
                    <a:pos x="1" y="6"/>
                  </a:cxn>
                  <a:cxn ang="0">
                    <a:pos x="1" y="11"/>
                  </a:cxn>
                  <a:cxn ang="0">
                    <a:pos x="6" y="11"/>
                  </a:cxn>
                  <a:cxn ang="0">
                    <a:pos x="12" y="6"/>
                  </a:cxn>
                  <a:cxn ang="0">
                    <a:pos x="12" y="1"/>
                  </a:cxn>
                </a:cxnLst>
                <a:rect l="0" t="0" r="r" b="b"/>
                <a:pathLst>
                  <a:path w="13" h="13">
                    <a:moveTo>
                      <a:pt x="12" y="1"/>
                    </a:moveTo>
                    <a:cubicBezTo>
                      <a:pt x="10" y="0"/>
                      <a:pt x="8" y="0"/>
                      <a:pt x="6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10"/>
                      <a:pt x="1" y="11"/>
                    </a:cubicBezTo>
                    <a:cubicBezTo>
                      <a:pt x="3" y="13"/>
                      <a:pt x="5" y="13"/>
                      <a:pt x="6" y="1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215"/>
              <p:cNvSpPr>
                <a:spLocks/>
              </p:cNvSpPr>
              <p:nvPr/>
            </p:nvSpPr>
            <p:spPr bwMode="auto">
              <a:xfrm>
                <a:off x="4573588" y="1254125"/>
                <a:ext cx="17463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6" y="14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5" y="15"/>
                      <a:pt x="6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216"/>
              <p:cNvSpPr>
                <a:spLocks noEditPoints="1"/>
              </p:cNvSpPr>
              <p:nvPr/>
            </p:nvSpPr>
            <p:spPr bwMode="auto">
              <a:xfrm>
                <a:off x="4500563" y="1327150"/>
                <a:ext cx="146050" cy="16668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9"/>
                  </a:cxn>
                  <a:cxn ang="0">
                    <a:pos x="14" y="54"/>
                  </a:cxn>
                  <a:cxn ang="0">
                    <a:pos x="14" y="66"/>
                  </a:cxn>
                  <a:cxn ang="0">
                    <a:pos x="44" y="66"/>
                  </a:cxn>
                  <a:cxn ang="0">
                    <a:pos x="44" y="54"/>
                  </a:cxn>
                  <a:cxn ang="0">
                    <a:pos x="58" y="29"/>
                  </a:cxn>
                  <a:cxn ang="0">
                    <a:pos x="29" y="0"/>
                  </a:cxn>
                  <a:cxn ang="0">
                    <a:pos x="40" y="48"/>
                  </a:cxn>
                  <a:cxn ang="0">
                    <a:pos x="36" y="50"/>
                  </a:cxn>
                  <a:cxn ang="0">
                    <a:pos x="36" y="54"/>
                  </a:cxn>
                  <a:cxn ang="0">
                    <a:pos x="36" y="58"/>
                  </a:cxn>
                  <a:cxn ang="0">
                    <a:pos x="22" y="58"/>
                  </a:cxn>
                  <a:cxn ang="0">
                    <a:pos x="22" y="54"/>
                  </a:cxn>
                  <a:cxn ang="0">
                    <a:pos x="22" y="50"/>
                  </a:cxn>
                  <a:cxn ang="0">
                    <a:pos x="18" y="48"/>
                  </a:cxn>
                  <a:cxn ang="0">
                    <a:pos x="7" y="29"/>
                  </a:cxn>
                  <a:cxn ang="0">
                    <a:pos x="29" y="8"/>
                  </a:cxn>
                  <a:cxn ang="0">
                    <a:pos x="51" y="29"/>
                  </a:cxn>
                  <a:cxn ang="0">
                    <a:pos x="40" y="48"/>
                  </a:cxn>
                </a:cxnLst>
                <a:rect l="0" t="0" r="r" b="b"/>
                <a:pathLst>
                  <a:path w="58" h="66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0"/>
                      <a:pt x="6" y="49"/>
                      <a:pt x="14" y="5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52" y="49"/>
                      <a:pt x="58" y="40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40" y="48"/>
                    </a:move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1" y="44"/>
                      <a:pt x="7" y="37"/>
                      <a:pt x="7" y="29"/>
                    </a:cubicBezTo>
                    <a:cubicBezTo>
                      <a:pt x="7" y="17"/>
                      <a:pt x="17" y="8"/>
                      <a:pt x="29" y="8"/>
                    </a:cubicBezTo>
                    <a:cubicBezTo>
                      <a:pt x="41" y="8"/>
                      <a:pt x="51" y="17"/>
                      <a:pt x="51" y="29"/>
                    </a:cubicBezTo>
                    <a:cubicBezTo>
                      <a:pt x="51" y="37"/>
                      <a:pt x="47" y="44"/>
                      <a:pt x="40" y="4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217"/>
              <p:cNvSpPr>
                <a:spLocks/>
              </p:cNvSpPr>
              <p:nvPr/>
            </p:nvSpPr>
            <p:spPr bwMode="auto">
              <a:xfrm>
                <a:off x="4535488" y="1511300"/>
                <a:ext cx="76200" cy="381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8" y="7"/>
                  </a:cxn>
                  <a:cxn ang="0">
                    <a:pos x="8" y="8"/>
                  </a:cxn>
                  <a:cxn ang="0">
                    <a:pos x="15" y="15"/>
                  </a:cxn>
                  <a:cxn ang="0">
                    <a:pos x="22" y="8"/>
                  </a:cxn>
                  <a:cxn ang="0">
                    <a:pos x="22" y="7"/>
                  </a:cxn>
                  <a:cxn ang="0">
                    <a:pos x="30" y="7"/>
                  </a:cxn>
                  <a:cxn ang="0">
                    <a:pos x="30" y="0"/>
                  </a:cxn>
                  <a:cxn ang="0">
                    <a:pos x="0" y="0"/>
                  </a:cxn>
                  <a:cxn ang="0">
                    <a:pos x="0" y="7"/>
                  </a:cxn>
                </a:cxnLst>
                <a:rect l="0" t="0" r="r" b="b"/>
                <a:pathLst>
                  <a:path w="30" h="15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11" y="15"/>
                      <a:pt x="15" y="15"/>
                    </a:cubicBezTo>
                    <a:cubicBezTo>
                      <a:pt x="19" y="15"/>
                      <a:pt x="22" y="12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65" name="Group 264"/>
            <p:cNvGrpSpPr/>
            <p:nvPr/>
          </p:nvGrpSpPr>
          <p:grpSpPr>
            <a:xfrm>
              <a:off x="2670176" y="1254125"/>
              <a:ext cx="274638" cy="295275"/>
              <a:chOff x="2670176" y="1254125"/>
              <a:chExt cx="274638" cy="295275"/>
            </a:xfrm>
            <a:grpFill/>
          </p:grpSpPr>
          <p:sp>
            <p:nvSpPr>
              <p:cNvPr id="266" name="Rectangle 218"/>
              <p:cNvSpPr>
                <a:spLocks noChangeArrowheads="1"/>
              </p:cNvSpPr>
              <p:nvPr/>
            </p:nvSpPr>
            <p:spPr bwMode="auto">
              <a:xfrm>
                <a:off x="2687638" y="1438275"/>
                <a:ext cx="111125" cy="1111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7" name="Rectangle 219"/>
              <p:cNvSpPr>
                <a:spLocks noChangeArrowheads="1"/>
              </p:cNvSpPr>
              <p:nvPr/>
            </p:nvSpPr>
            <p:spPr bwMode="auto">
              <a:xfrm>
                <a:off x="2816226" y="1438275"/>
                <a:ext cx="111125" cy="1111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220"/>
              <p:cNvSpPr>
                <a:spLocks noEditPoints="1"/>
              </p:cNvSpPr>
              <p:nvPr/>
            </p:nvSpPr>
            <p:spPr bwMode="auto">
              <a:xfrm>
                <a:off x="2670176" y="1254125"/>
                <a:ext cx="274638" cy="166688"/>
              </a:xfrm>
              <a:custGeom>
                <a:avLst/>
                <a:gdLst/>
                <a:ahLst/>
                <a:cxnLst>
                  <a:cxn ang="0">
                    <a:pos x="65" y="37"/>
                  </a:cxn>
                  <a:cxn ang="0">
                    <a:pos x="65" y="36"/>
                  </a:cxn>
                  <a:cxn ang="0">
                    <a:pos x="94" y="19"/>
                  </a:cxn>
                  <a:cxn ang="0">
                    <a:pos x="76" y="0"/>
                  </a:cxn>
                  <a:cxn ang="0">
                    <a:pos x="58" y="29"/>
                  </a:cxn>
                  <a:cxn ang="0">
                    <a:pos x="58" y="29"/>
                  </a:cxn>
                  <a:cxn ang="0">
                    <a:pos x="51" y="29"/>
                  </a:cxn>
                  <a:cxn ang="0">
                    <a:pos x="51" y="29"/>
                  </a:cxn>
                  <a:cxn ang="0">
                    <a:pos x="33" y="0"/>
                  </a:cxn>
                  <a:cxn ang="0">
                    <a:pos x="15" y="19"/>
                  </a:cxn>
                  <a:cxn ang="0">
                    <a:pos x="44" y="36"/>
                  </a:cxn>
                  <a:cxn ang="0">
                    <a:pos x="44" y="37"/>
                  </a:cxn>
                  <a:cxn ang="0">
                    <a:pos x="0" y="37"/>
                  </a:cxn>
                  <a:cxn ang="0">
                    <a:pos x="0" y="66"/>
                  </a:cxn>
                  <a:cxn ang="0">
                    <a:pos x="51" y="66"/>
                  </a:cxn>
                  <a:cxn ang="0">
                    <a:pos x="51" y="37"/>
                  </a:cxn>
                  <a:cxn ang="0">
                    <a:pos x="58" y="37"/>
                  </a:cxn>
                  <a:cxn ang="0">
                    <a:pos x="58" y="66"/>
                  </a:cxn>
                  <a:cxn ang="0">
                    <a:pos x="109" y="66"/>
                  </a:cxn>
                  <a:cxn ang="0">
                    <a:pos x="109" y="37"/>
                  </a:cxn>
                  <a:cxn ang="0">
                    <a:pos x="65" y="37"/>
                  </a:cxn>
                  <a:cxn ang="0">
                    <a:pos x="22" y="19"/>
                  </a:cxn>
                  <a:cxn ang="0">
                    <a:pos x="33" y="8"/>
                  </a:cxn>
                  <a:cxn ang="0">
                    <a:pos x="43" y="29"/>
                  </a:cxn>
                  <a:cxn ang="0">
                    <a:pos x="22" y="19"/>
                  </a:cxn>
                  <a:cxn ang="0">
                    <a:pos x="76" y="8"/>
                  </a:cxn>
                  <a:cxn ang="0">
                    <a:pos x="87" y="19"/>
                  </a:cxn>
                  <a:cxn ang="0">
                    <a:pos x="66" y="29"/>
                  </a:cxn>
                  <a:cxn ang="0">
                    <a:pos x="76" y="8"/>
                  </a:cxn>
                </a:cxnLst>
                <a:rect l="0" t="0" r="r" b="b"/>
                <a:pathLst>
                  <a:path w="109" h="66">
                    <a:moveTo>
                      <a:pt x="65" y="37"/>
                    </a:moveTo>
                    <a:cubicBezTo>
                      <a:pt x="65" y="36"/>
                      <a:pt x="65" y="36"/>
                      <a:pt x="65" y="36"/>
                    </a:cubicBezTo>
                    <a:cubicBezTo>
                      <a:pt x="76" y="35"/>
                      <a:pt x="94" y="31"/>
                      <a:pt x="94" y="19"/>
                    </a:cubicBezTo>
                    <a:cubicBezTo>
                      <a:pt x="94" y="9"/>
                      <a:pt x="85" y="0"/>
                      <a:pt x="76" y="0"/>
                    </a:cubicBezTo>
                    <a:cubicBezTo>
                      <a:pt x="68" y="0"/>
                      <a:pt x="60" y="8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49" y="8"/>
                      <a:pt x="41" y="0"/>
                      <a:pt x="33" y="0"/>
                    </a:cubicBezTo>
                    <a:cubicBezTo>
                      <a:pt x="24" y="0"/>
                      <a:pt x="15" y="9"/>
                      <a:pt x="15" y="19"/>
                    </a:cubicBezTo>
                    <a:cubicBezTo>
                      <a:pt x="15" y="31"/>
                      <a:pt x="33" y="35"/>
                      <a:pt x="44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09" y="37"/>
                      <a:pt x="109" y="37"/>
                      <a:pt x="109" y="37"/>
                    </a:cubicBezTo>
                    <a:lnTo>
                      <a:pt x="65" y="37"/>
                    </a:lnTo>
                    <a:close/>
                    <a:moveTo>
                      <a:pt x="22" y="19"/>
                    </a:moveTo>
                    <a:cubicBezTo>
                      <a:pt x="22" y="13"/>
                      <a:pt x="28" y="8"/>
                      <a:pt x="33" y="8"/>
                    </a:cubicBezTo>
                    <a:cubicBezTo>
                      <a:pt x="38" y="8"/>
                      <a:pt x="42" y="16"/>
                      <a:pt x="43" y="29"/>
                    </a:cubicBezTo>
                    <a:cubicBezTo>
                      <a:pt x="33" y="28"/>
                      <a:pt x="22" y="25"/>
                      <a:pt x="22" y="19"/>
                    </a:cubicBezTo>
                    <a:close/>
                    <a:moveTo>
                      <a:pt x="76" y="8"/>
                    </a:moveTo>
                    <a:cubicBezTo>
                      <a:pt x="81" y="8"/>
                      <a:pt x="87" y="13"/>
                      <a:pt x="87" y="19"/>
                    </a:cubicBezTo>
                    <a:cubicBezTo>
                      <a:pt x="87" y="24"/>
                      <a:pt x="76" y="28"/>
                      <a:pt x="66" y="29"/>
                    </a:cubicBezTo>
                    <a:cubicBezTo>
                      <a:pt x="67" y="16"/>
                      <a:pt x="71" y="8"/>
                      <a:pt x="76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69" name="Group 268"/>
            <p:cNvGrpSpPr/>
            <p:nvPr/>
          </p:nvGrpSpPr>
          <p:grpSpPr>
            <a:xfrm>
              <a:off x="3257551" y="1254125"/>
              <a:ext cx="296863" cy="298451"/>
              <a:chOff x="3257551" y="1254125"/>
              <a:chExt cx="296863" cy="298451"/>
            </a:xfrm>
            <a:grpFill/>
          </p:grpSpPr>
          <p:sp>
            <p:nvSpPr>
              <p:cNvPr id="270" name="Freeform 221"/>
              <p:cNvSpPr>
                <a:spLocks/>
              </p:cNvSpPr>
              <p:nvPr/>
            </p:nvSpPr>
            <p:spPr bwMode="auto">
              <a:xfrm>
                <a:off x="3257551" y="1254125"/>
                <a:ext cx="244475" cy="247650"/>
              </a:xfrm>
              <a:custGeom>
                <a:avLst/>
                <a:gdLst/>
                <a:ahLst/>
                <a:cxnLst>
                  <a:cxn ang="0">
                    <a:pos x="66" y="41"/>
                  </a:cxn>
                  <a:cxn ang="0">
                    <a:pos x="56" y="41"/>
                  </a:cxn>
                  <a:cxn ang="0">
                    <a:pos x="51" y="16"/>
                  </a:cxn>
                  <a:cxn ang="0">
                    <a:pos x="36" y="0"/>
                  </a:cxn>
                  <a:cxn ang="0">
                    <a:pos x="30" y="26"/>
                  </a:cxn>
                  <a:cxn ang="0">
                    <a:pos x="46" y="41"/>
                  </a:cxn>
                  <a:cxn ang="0">
                    <a:pos x="41" y="47"/>
                  </a:cxn>
                  <a:cxn ang="0">
                    <a:pos x="25" y="31"/>
                  </a:cxn>
                  <a:cxn ang="0">
                    <a:pos x="0" y="36"/>
                  </a:cxn>
                  <a:cxn ang="0">
                    <a:pos x="15" y="52"/>
                  </a:cxn>
                  <a:cxn ang="0">
                    <a:pos x="41" y="57"/>
                  </a:cxn>
                  <a:cxn ang="0">
                    <a:pos x="41" y="67"/>
                  </a:cxn>
                  <a:cxn ang="0">
                    <a:pos x="72" y="98"/>
                  </a:cxn>
                  <a:cxn ang="0">
                    <a:pos x="97" y="72"/>
                  </a:cxn>
                  <a:cxn ang="0">
                    <a:pos x="66" y="41"/>
                  </a:cxn>
                </a:cxnLst>
                <a:rect l="0" t="0" r="r" b="b"/>
                <a:pathLst>
                  <a:path w="97" h="98">
                    <a:moveTo>
                      <a:pt x="66" y="41"/>
                    </a:moveTo>
                    <a:cubicBezTo>
                      <a:pt x="64" y="39"/>
                      <a:pt x="59" y="39"/>
                      <a:pt x="56" y="41"/>
                    </a:cubicBezTo>
                    <a:cubicBezTo>
                      <a:pt x="56" y="41"/>
                      <a:pt x="66" y="31"/>
                      <a:pt x="51" y="16"/>
                    </a:cubicBezTo>
                    <a:cubicBezTo>
                      <a:pt x="46" y="11"/>
                      <a:pt x="36" y="0"/>
                      <a:pt x="36" y="0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0" y="47"/>
                      <a:pt x="15" y="52"/>
                    </a:cubicBezTo>
                    <a:cubicBezTo>
                      <a:pt x="30" y="67"/>
                      <a:pt x="41" y="57"/>
                      <a:pt x="41" y="57"/>
                    </a:cubicBezTo>
                    <a:cubicBezTo>
                      <a:pt x="38" y="60"/>
                      <a:pt x="38" y="64"/>
                      <a:pt x="41" y="67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97" y="72"/>
                      <a:pt x="97" y="72"/>
                      <a:pt x="97" y="72"/>
                    </a:cubicBezTo>
                    <a:lnTo>
                      <a:pt x="66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71" name="Freeform 222"/>
              <p:cNvSpPr>
                <a:spLocks/>
              </p:cNvSpPr>
              <p:nvPr/>
            </p:nvSpPr>
            <p:spPr bwMode="auto">
              <a:xfrm>
                <a:off x="3451226" y="1449388"/>
                <a:ext cx="103188" cy="103188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25" y="0"/>
                  </a:cxn>
                  <a:cxn ang="0">
                    <a:pos x="0" y="26"/>
                  </a:cxn>
                  <a:cxn ang="0">
                    <a:pos x="5" y="31"/>
                  </a:cxn>
                  <a:cxn ang="0">
                    <a:pos x="38" y="39"/>
                  </a:cxn>
                  <a:cxn ang="0">
                    <a:pos x="30" y="6"/>
                  </a:cxn>
                </a:cxnLst>
                <a:rect l="0" t="0" r="r" b="b"/>
                <a:pathLst>
                  <a:path w="41" h="41">
                    <a:moveTo>
                      <a:pt x="30" y="6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5" y="31"/>
                    </a:cubicBezTo>
                    <a:cubicBezTo>
                      <a:pt x="15" y="41"/>
                      <a:pt x="38" y="39"/>
                      <a:pt x="38" y="39"/>
                    </a:cubicBezTo>
                    <a:cubicBezTo>
                      <a:pt x="38" y="39"/>
                      <a:pt x="41" y="16"/>
                      <a:pt x="3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72" name="Freeform 223"/>
            <p:cNvSpPr>
              <a:spLocks/>
            </p:cNvSpPr>
            <p:nvPr/>
          </p:nvSpPr>
          <p:spPr bwMode="auto">
            <a:xfrm>
              <a:off x="4427538" y="3013075"/>
              <a:ext cx="292100" cy="292100"/>
            </a:xfrm>
            <a:custGeom>
              <a:avLst/>
              <a:gdLst>
                <a:gd name="T0" fmla="*/ 292100 w 116"/>
                <a:gd name="T1" fmla="*/ 183822 h 116"/>
                <a:gd name="T2" fmla="*/ 161159 w 116"/>
                <a:gd name="T3" fmla="*/ 224111 h 116"/>
                <a:gd name="T4" fmla="*/ 279509 w 116"/>
                <a:gd name="T5" fmla="*/ 60434 h 116"/>
                <a:gd name="T6" fmla="*/ 161159 w 116"/>
                <a:gd name="T7" fmla="*/ 191376 h 116"/>
                <a:gd name="T8" fmla="*/ 146050 w 116"/>
                <a:gd name="T9" fmla="*/ 0 h 116"/>
                <a:gd name="T10" fmla="*/ 128423 w 116"/>
                <a:gd name="T11" fmla="*/ 188858 h 116"/>
                <a:gd name="T12" fmla="*/ 12591 w 116"/>
                <a:gd name="T13" fmla="*/ 60434 h 116"/>
                <a:gd name="T14" fmla="*/ 130941 w 116"/>
                <a:gd name="T15" fmla="*/ 224111 h 116"/>
                <a:gd name="T16" fmla="*/ 0 w 116"/>
                <a:gd name="T17" fmla="*/ 183822 h 116"/>
                <a:gd name="T18" fmla="*/ 120869 w 116"/>
                <a:gd name="T19" fmla="*/ 234184 h 116"/>
                <a:gd name="T20" fmla="*/ 25181 w 116"/>
                <a:gd name="T21" fmla="*/ 261883 h 116"/>
                <a:gd name="T22" fmla="*/ 135978 w 116"/>
                <a:gd name="T23" fmla="*/ 236702 h 116"/>
                <a:gd name="T24" fmla="*/ 128423 w 116"/>
                <a:gd name="T25" fmla="*/ 292100 h 116"/>
                <a:gd name="T26" fmla="*/ 163677 w 116"/>
                <a:gd name="T27" fmla="*/ 292100 h 116"/>
                <a:gd name="T28" fmla="*/ 156122 w 116"/>
                <a:gd name="T29" fmla="*/ 236702 h 116"/>
                <a:gd name="T30" fmla="*/ 266919 w 116"/>
                <a:gd name="T31" fmla="*/ 261883 h 116"/>
                <a:gd name="T32" fmla="*/ 171231 w 116"/>
                <a:gd name="T33" fmla="*/ 234184 h 116"/>
                <a:gd name="T34" fmla="*/ 292100 w 116"/>
                <a:gd name="T35" fmla="*/ 183822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6" h="116">
                  <a:moveTo>
                    <a:pt x="116" y="73"/>
                  </a:moveTo>
                  <a:cubicBezTo>
                    <a:pt x="102" y="70"/>
                    <a:pt x="79" y="78"/>
                    <a:pt x="64" y="89"/>
                  </a:cubicBezTo>
                  <a:cubicBezTo>
                    <a:pt x="90" y="64"/>
                    <a:pt x="107" y="55"/>
                    <a:pt x="111" y="24"/>
                  </a:cubicBezTo>
                  <a:cubicBezTo>
                    <a:pt x="87" y="34"/>
                    <a:pt x="73" y="56"/>
                    <a:pt x="64" y="76"/>
                  </a:cubicBezTo>
                  <a:cubicBezTo>
                    <a:pt x="72" y="48"/>
                    <a:pt x="69" y="19"/>
                    <a:pt x="58" y="0"/>
                  </a:cubicBezTo>
                  <a:cubicBezTo>
                    <a:pt x="48" y="19"/>
                    <a:pt x="44" y="47"/>
                    <a:pt x="51" y="75"/>
                  </a:cubicBezTo>
                  <a:cubicBezTo>
                    <a:pt x="43" y="55"/>
                    <a:pt x="28" y="34"/>
                    <a:pt x="5" y="24"/>
                  </a:cubicBezTo>
                  <a:cubicBezTo>
                    <a:pt x="9" y="55"/>
                    <a:pt x="26" y="64"/>
                    <a:pt x="52" y="89"/>
                  </a:cubicBezTo>
                  <a:cubicBezTo>
                    <a:pt x="37" y="78"/>
                    <a:pt x="14" y="70"/>
                    <a:pt x="0" y="73"/>
                  </a:cubicBezTo>
                  <a:cubicBezTo>
                    <a:pt x="6" y="86"/>
                    <a:pt x="26" y="91"/>
                    <a:pt x="48" y="93"/>
                  </a:cubicBezTo>
                  <a:cubicBezTo>
                    <a:pt x="32" y="97"/>
                    <a:pt x="21" y="97"/>
                    <a:pt x="10" y="104"/>
                  </a:cubicBezTo>
                  <a:cubicBezTo>
                    <a:pt x="27" y="110"/>
                    <a:pt x="43" y="106"/>
                    <a:pt x="54" y="94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73" y="106"/>
                    <a:pt x="89" y="110"/>
                    <a:pt x="106" y="104"/>
                  </a:cubicBezTo>
                  <a:cubicBezTo>
                    <a:pt x="95" y="97"/>
                    <a:pt x="84" y="97"/>
                    <a:pt x="68" y="93"/>
                  </a:cubicBezTo>
                  <a:cubicBezTo>
                    <a:pt x="90" y="91"/>
                    <a:pt x="110" y="86"/>
                    <a:pt x="116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73" name="Group 272"/>
            <p:cNvGrpSpPr/>
            <p:nvPr/>
          </p:nvGrpSpPr>
          <p:grpSpPr>
            <a:xfrm>
              <a:off x="5006976" y="3013075"/>
              <a:ext cx="304800" cy="292100"/>
              <a:chOff x="5006976" y="3013075"/>
              <a:chExt cx="304800" cy="292100"/>
            </a:xfrm>
            <a:grpFill/>
          </p:grpSpPr>
          <p:sp>
            <p:nvSpPr>
              <p:cNvPr id="274" name="Oval 224"/>
              <p:cNvSpPr>
                <a:spLocks noChangeArrowheads="1"/>
              </p:cNvSpPr>
              <p:nvPr/>
            </p:nvSpPr>
            <p:spPr bwMode="auto">
              <a:xfrm>
                <a:off x="5102226" y="3179763"/>
                <a:ext cx="33338" cy="301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75" name="Oval 225"/>
              <p:cNvSpPr>
                <a:spLocks noChangeArrowheads="1"/>
              </p:cNvSpPr>
              <p:nvPr/>
            </p:nvSpPr>
            <p:spPr bwMode="auto">
              <a:xfrm>
                <a:off x="5181601" y="3179763"/>
                <a:ext cx="31750" cy="301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76" name="Freeform 226"/>
              <p:cNvSpPr>
                <a:spLocks/>
              </p:cNvSpPr>
              <p:nvPr/>
            </p:nvSpPr>
            <p:spPr bwMode="auto">
              <a:xfrm>
                <a:off x="5122863" y="3051175"/>
                <a:ext cx="73025" cy="55563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33" y="35"/>
                  </a:cxn>
                  <a:cxn ang="0">
                    <a:pos x="33" y="22"/>
                  </a:cxn>
                  <a:cxn ang="0">
                    <a:pos x="46" y="22"/>
                  </a:cxn>
                  <a:cxn ang="0">
                    <a:pos x="46" y="11"/>
                  </a:cxn>
                  <a:cxn ang="0">
                    <a:pos x="33" y="11"/>
                  </a:cxn>
                  <a:cxn ang="0">
                    <a:pos x="33" y="0"/>
                  </a:cxn>
                  <a:cxn ang="0">
                    <a:pos x="13" y="0"/>
                  </a:cxn>
                  <a:cxn ang="0">
                    <a:pos x="13" y="11"/>
                  </a:cxn>
                  <a:cxn ang="0">
                    <a:pos x="0" y="11"/>
                  </a:cxn>
                  <a:cxn ang="0">
                    <a:pos x="0" y="22"/>
                  </a:cxn>
                  <a:cxn ang="0">
                    <a:pos x="13" y="22"/>
                  </a:cxn>
                  <a:cxn ang="0">
                    <a:pos x="13" y="35"/>
                  </a:cxn>
                </a:cxnLst>
                <a:rect l="0" t="0" r="r" b="b"/>
                <a:pathLst>
                  <a:path w="46" h="35">
                    <a:moveTo>
                      <a:pt x="13" y="35"/>
                    </a:moveTo>
                    <a:lnTo>
                      <a:pt x="33" y="35"/>
                    </a:lnTo>
                    <a:lnTo>
                      <a:pt x="33" y="22"/>
                    </a:lnTo>
                    <a:lnTo>
                      <a:pt x="46" y="22"/>
                    </a:lnTo>
                    <a:lnTo>
                      <a:pt x="46" y="11"/>
                    </a:lnTo>
                    <a:lnTo>
                      <a:pt x="33" y="11"/>
                    </a:lnTo>
                    <a:lnTo>
                      <a:pt x="33" y="0"/>
                    </a:lnTo>
                    <a:lnTo>
                      <a:pt x="13" y="0"/>
                    </a:lnTo>
                    <a:lnTo>
                      <a:pt x="13" y="11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13" y="22"/>
                    </a:lnTo>
                    <a:lnTo>
                      <a:pt x="1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227"/>
              <p:cNvSpPr>
                <a:spLocks noEditPoints="1"/>
              </p:cNvSpPr>
              <p:nvPr/>
            </p:nvSpPr>
            <p:spPr bwMode="auto">
              <a:xfrm>
                <a:off x="5006976" y="3013075"/>
                <a:ext cx="304800" cy="29210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92" y="32"/>
                  </a:cxn>
                  <a:cxn ang="0">
                    <a:pos x="97" y="0"/>
                  </a:cxn>
                  <a:cxn ang="0">
                    <a:pos x="24" y="0"/>
                  </a:cxn>
                  <a:cxn ang="0">
                    <a:pos x="29" y="34"/>
                  </a:cxn>
                  <a:cxn ang="0">
                    <a:pos x="18" y="54"/>
                  </a:cxn>
                  <a:cxn ang="0">
                    <a:pos x="18" y="54"/>
                  </a:cxn>
                  <a:cxn ang="0">
                    <a:pos x="3" y="87"/>
                  </a:cxn>
                  <a:cxn ang="0">
                    <a:pos x="10" y="85"/>
                  </a:cxn>
                  <a:cxn ang="0">
                    <a:pos x="19" y="76"/>
                  </a:cxn>
                  <a:cxn ang="0">
                    <a:pos x="62" y="116"/>
                  </a:cxn>
                  <a:cxn ang="0">
                    <a:pos x="103" y="79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06" y="56"/>
                  </a:cxn>
                  <a:cxn ang="0">
                    <a:pos x="88" y="8"/>
                  </a:cxn>
                  <a:cxn ang="0">
                    <a:pos x="83" y="44"/>
                  </a:cxn>
                  <a:cxn ang="0">
                    <a:pos x="38" y="44"/>
                  </a:cxn>
                  <a:cxn ang="0">
                    <a:pos x="32" y="8"/>
                  </a:cxn>
                  <a:cxn ang="0">
                    <a:pos x="88" y="8"/>
                  </a:cxn>
                  <a:cxn ang="0">
                    <a:pos x="98" y="71"/>
                  </a:cxn>
                  <a:cxn ang="0">
                    <a:pos x="62" y="109"/>
                  </a:cxn>
                  <a:cxn ang="0">
                    <a:pos x="25" y="71"/>
                  </a:cxn>
                  <a:cxn ang="0">
                    <a:pos x="24" y="65"/>
                  </a:cxn>
                  <a:cxn ang="0">
                    <a:pos x="53" y="51"/>
                  </a:cxn>
                  <a:cxn ang="0">
                    <a:pos x="71" y="51"/>
                  </a:cxn>
                  <a:cxn ang="0">
                    <a:pos x="99" y="65"/>
                  </a:cxn>
                  <a:cxn ang="0">
                    <a:pos x="98" y="71"/>
                  </a:cxn>
                </a:cxnLst>
                <a:rect l="0" t="0" r="r" b="b"/>
                <a:pathLst>
                  <a:path w="121" h="116">
                    <a:moveTo>
                      <a:pt x="106" y="56"/>
                    </a:moveTo>
                    <a:cubicBezTo>
                      <a:pt x="106" y="56"/>
                      <a:pt x="106" y="56"/>
                      <a:pt x="106" y="56"/>
                    </a:cubicBezTo>
                    <a:cubicBezTo>
                      <a:pt x="105" y="46"/>
                      <a:pt x="100" y="38"/>
                      <a:pt x="92" y="3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3" y="39"/>
                      <a:pt x="19" y="4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5" y="60"/>
                      <a:pt x="0" y="74"/>
                      <a:pt x="3" y="87"/>
                    </a:cubicBezTo>
                    <a:cubicBezTo>
                      <a:pt x="5" y="87"/>
                      <a:pt x="8" y="86"/>
                      <a:pt x="10" y="85"/>
                    </a:cubicBezTo>
                    <a:cubicBezTo>
                      <a:pt x="14" y="83"/>
                      <a:pt x="17" y="80"/>
                      <a:pt x="19" y="76"/>
                    </a:cubicBezTo>
                    <a:cubicBezTo>
                      <a:pt x="25" y="97"/>
                      <a:pt x="41" y="116"/>
                      <a:pt x="62" y="116"/>
                    </a:cubicBezTo>
                    <a:cubicBezTo>
                      <a:pt x="81" y="116"/>
                      <a:pt x="97" y="98"/>
                      <a:pt x="103" y="79"/>
                    </a:cubicBezTo>
                    <a:cubicBezTo>
                      <a:pt x="105" y="81"/>
                      <a:pt x="108" y="84"/>
                      <a:pt x="111" y="85"/>
                    </a:cubicBezTo>
                    <a:cubicBezTo>
                      <a:pt x="113" y="86"/>
                      <a:pt x="115" y="87"/>
                      <a:pt x="117" y="87"/>
                    </a:cubicBezTo>
                    <a:cubicBezTo>
                      <a:pt x="121" y="76"/>
                      <a:pt x="116" y="63"/>
                      <a:pt x="106" y="56"/>
                    </a:cubicBezTo>
                    <a:close/>
                    <a:moveTo>
                      <a:pt x="88" y="8"/>
                    </a:moveTo>
                    <a:cubicBezTo>
                      <a:pt x="83" y="44"/>
                      <a:pt x="83" y="44"/>
                      <a:pt x="83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88" y="8"/>
                    </a:lnTo>
                    <a:close/>
                    <a:moveTo>
                      <a:pt x="98" y="71"/>
                    </a:moveTo>
                    <a:cubicBezTo>
                      <a:pt x="93" y="90"/>
                      <a:pt x="79" y="109"/>
                      <a:pt x="62" y="109"/>
                    </a:cubicBezTo>
                    <a:cubicBezTo>
                      <a:pt x="43" y="109"/>
                      <a:pt x="30" y="89"/>
                      <a:pt x="25" y="71"/>
                    </a:cubicBezTo>
                    <a:cubicBezTo>
                      <a:pt x="25" y="69"/>
                      <a:pt x="24" y="67"/>
                      <a:pt x="24" y="65"/>
                    </a:cubicBezTo>
                    <a:cubicBezTo>
                      <a:pt x="36" y="65"/>
                      <a:pt x="46" y="59"/>
                      <a:pt x="53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8" y="59"/>
                      <a:pt x="88" y="65"/>
                      <a:pt x="99" y="65"/>
                    </a:cubicBezTo>
                    <a:cubicBezTo>
                      <a:pt x="99" y="67"/>
                      <a:pt x="99" y="69"/>
                      <a:pt x="98" y="7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78" name="Group 277"/>
            <p:cNvGrpSpPr/>
            <p:nvPr/>
          </p:nvGrpSpPr>
          <p:grpSpPr>
            <a:xfrm>
              <a:off x="5599113" y="3013075"/>
              <a:ext cx="292100" cy="292100"/>
              <a:chOff x="5599113" y="3013075"/>
              <a:chExt cx="292100" cy="292100"/>
            </a:xfrm>
            <a:grpFill/>
          </p:grpSpPr>
          <p:sp>
            <p:nvSpPr>
              <p:cNvPr id="279" name="Freeform 228"/>
              <p:cNvSpPr>
                <a:spLocks noEditPoints="1"/>
              </p:cNvSpPr>
              <p:nvPr/>
            </p:nvSpPr>
            <p:spPr bwMode="auto">
              <a:xfrm>
                <a:off x="5599113" y="3013075"/>
                <a:ext cx="292100" cy="292100"/>
              </a:xfrm>
              <a:custGeom>
                <a:avLst/>
                <a:gdLst/>
                <a:ahLst/>
                <a:cxnLst>
                  <a:cxn ang="0">
                    <a:pos x="94" y="66"/>
                  </a:cxn>
                  <a:cxn ang="0">
                    <a:pos x="84" y="66"/>
                  </a:cxn>
                  <a:cxn ang="0">
                    <a:pos x="94" y="40"/>
                  </a:cxn>
                  <a:cxn ang="0">
                    <a:pos x="58" y="0"/>
                  </a:cxn>
                  <a:cxn ang="0">
                    <a:pos x="25" y="23"/>
                  </a:cxn>
                  <a:cxn ang="0">
                    <a:pos x="22" y="36"/>
                  </a:cxn>
                  <a:cxn ang="0">
                    <a:pos x="22" y="40"/>
                  </a:cxn>
                  <a:cxn ang="0">
                    <a:pos x="32" y="66"/>
                  </a:cxn>
                  <a:cxn ang="0">
                    <a:pos x="21" y="66"/>
                  </a:cxn>
                  <a:cxn ang="0">
                    <a:pos x="0" y="87"/>
                  </a:cxn>
                  <a:cxn ang="0">
                    <a:pos x="0" y="116"/>
                  </a:cxn>
                  <a:cxn ang="0">
                    <a:pos x="116" y="116"/>
                  </a:cxn>
                  <a:cxn ang="0">
                    <a:pos x="116" y="87"/>
                  </a:cxn>
                  <a:cxn ang="0">
                    <a:pos x="94" y="66"/>
                  </a:cxn>
                  <a:cxn ang="0">
                    <a:pos x="29" y="40"/>
                  </a:cxn>
                  <a:cxn ang="0">
                    <a:pos x="30" y="34"/>
                  </a:cxn>
                  <a:cxn ang="0">
                    <a:pos x="43" y="19"/>
                  </a:cxn>
                  <a:cxn ang="0">
                    <a:pos x="78" y="31"/>
                  </a:cxn>
                  <a:cxn ang="0">
                    <a:pos x="85" y="30"/>
                  </a:cxn>
                  <a:cxn ang="0">
                    <a:pos x="87" y="40"/>
                  </a:cxn>
                  <a:cxn ang="0">
                    <a:pos x="58" y="73"/>
                  </a:cxn>
                  <a:cxn ang="0">
                    <a:pos x="29" y="40"/>
                  </a:cxn>
                  <a:cxn ang="0">
                    <a:pos x="7" y="109"/>
                  </a:cxn>
                  <a:cxn ang="0">
                    <a:pos x="7" y="87"/>
                  </a:cxn>
                  <a:cxn ang="0">
                    <a:pos x="21" y="73"/>
                  </a:cxn>
                  <a:cxn ang="0">
                    <a:pos x="39" y="73"/>
                  </a:cxn>
                  <a:cxn ang="0">
                    <a:pos x="58" y="80"/>
                  </a:cxn>
                  <a:cxn ang="0">
                    <a:pos x="58" y="109"/>
                  </a:cxn>
                  <a:cxn ang="0">
                    <a:pos x="7" y="109"/>
                  </a:cxn>
                  <a:cxn ang="0">
                    <a:pos x="108" y="109"/>
                  </a:cxn>
                  <a:cxn ang="0">
                    <a:pos x="65" y="109"/>
                  </a:cxn>
                  <a:cxn ang="0">
                    <a:pos x="65" y="79"/>
                  </a:cxn>
                  <a:cxn ang="0">
                    <a:pos x="77" y="73"/>
                  </a:cxn>
                  <a:cxn ang="0">
                    <a:pos x="94" y="73"/>
                  </a:cxn>
                  <a:cxn ang="0">
                    <a:pos x="108" y="87"/>
                  </a:cxn>
                  <a:cxn ang="0">
                    <a:pos x="108" y="109"/>
                  </a:cxn>
                </a:cxnLst>
                <a:rect l="0" t="0" r="r" b="b"/>
                <a:pathLst>
                  <a:path w="116" h="116">
                    <a:moveTo>
                      <a:pt x="9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90" y="59"/>
                      <a:pt x="94" y="50"/>
                      <a:pt x="94" y="40"/>
                    </a:cubicBezTo>
                    <a:cubicBezTo>
                      <a:pt x="94" y="13"/>
                      <a:pt x="76" y="0"/>
                      <a:pt x="58" y="0"/>
                    </a:cubicBezTo>
                    <a:cubicBezTo>
                      <a:pt x="44" y="0"/>
                      <a:pt x="31" y="8"/>
                      <a:pt x="25" y="23"/>
                    </a:cubicBezTo>
                    <a:cubicBezTo>
                      <a:pt x="23" y="27"/>
                      <a:pt x="22" y="36"/>
                      <a:pt x="22" y="36"/>
                    </a:cubicBezTo>
                    <a:cubicBezTo>
                      <a:pt x="22" y="38"/>
                      <a:pt x="22" y="39"/>
                      <a:pt x="22" y="40"/>
                    </a:cubicBezTo>
                    <a:cubicBezTo>
                      <a:pt x="22" y="50"/>
                      <a:pt x="26" y="59"/>
                      <a:pt x="3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9" y="66"/>
                      <a:pt x="0" y="75"/>
                      <a:pt x="0" y="87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16" y="87"/>
                      <a:pt x="116" y="87"/>
                      <a:pt x="116" y="87"/>
                    </a:cubicBezTo>
                    <a:cubicBezTo>
                      <a:pt x="116" y="75"/>
                      <a:pt x="106" y="66"/>
                      <a:pt x="94" y="66"/>
                    </a:cubicBezTo>
                    <a:close/>
                    <a:moveTo>
                      <a:pt x="29" y="40"/>
                    </a:moveTo>
                    <a:cubicBezTo>
                      <a:pt x="29" y="38"/>
                      <a:pt x="30" y="36"/>
                      <a:pt x="30" y="34"/>
                    </a:cubicBezTo>
                    <a:cubicBezTo>
                      <a:pt x="36" y="31"/>
                      <a:pt x="40" y="26"/>
                      <a:pt x="43" y="19"/>
                    </a:cubicBezTo>
                    <a:cubicBezTo>
                      <a:pt x="49" y="26"/>
                      <a:pt x="63" y="31"/>
                      <a:pt x="78" y="31"/>
                    </a:cubicBezTo>
                    <a:cubicBezTo>
                      <a:pt x="81" y="31"/>
                      <a:pt x="83" y="30"/>
                      <a:pt x="85" y="30"/>
                    </a:cubicBezTo>
                    <a:cubicBezTo>
                      <a:pt x="86" y="33"/>
                      <a:pt x="87" y="36"/>
                      <a:pt x="87" y="40"/>
                    </a:cubicBezTo>
                    <a:cubicBezTo>
                      <a:pt x="87" y="58"/>
                      <a:pt x="69" y="73"/>
                      <a:pt x="58" y="73"/>
                    </a:cubicBezTo>
                    <a:cubicBezTo>
                      <a:pt x="47" y="73"/>
                      <a:pt x="29" y="58"/>
                      <a:pt x="29" y="40"/>
                    </a:cubicBezTo>
                    <a:close/>
                    <a:moveTo>
                      <a:pt x="7" y="109"/>
                    </a:moveTo>
                    <a:cubicBezTo>
                      <a:pt x="7" y="87"/>
                      <a:pt x="7" y="87"/>
                      <a:pt x="7" y="87"/>
                    </a:cubicBezTo>
                    <a:cubicBezTo>
                      <a:pt x="7" y="79"/>
                      <a:pt x="13" y="73"/>
                      <a:pt x="21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45" y="77"/>
                      <a:pt x="52" y="80"/>
                      <a:pt x="58" y="80"/>
                    </a:cubicBezTo>
                    <a:cubicBezTo>
                      <a:pt x="58" y="109"/>
                      <a:pt x="58" y="109"/>
                      <a:pt x="58" y="109"/>
                    </a:cubicBezTo>
                    <a:lnTo>
                      <a:pt x="7" y="109"/>
                    </a:lnTo>
                    <a:close/>
                    <a:moveTo>
                      <a:pt x="108" y="109"/>
                    </a:move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9" y="78"/>
                      <a:pt x="73" y="76"/>
                      <a:pt x="77" y="73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102" y="73"/>
                      <a:pt x="108" y="79"/>
                      <a:pt x="108" y="87"/>
                    </a:cubicBezTo>
                    <a:lnTo>
                      <a:pt x="108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80" name="Oval 229"/>
              <p:cNvSpPr>
                <a:spLocks noChangeArrowheads="1"/>
              </p:cNvSpPr>
              <p:nvPr/>
            </p:nvSpPr>
            <p:spPr bwMode="auto">
              <a:xfrm>
                <a:off x="5707063" y="3106738"/>
                <a:ext cx="19050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81" name="Oval 230"/>
              <p:cNvSpPr>
                <a:spLocks noChangeArrowheads="1"/>
              </p:cNvSpPr>
              <p:nvPr/>
            </p:nvSpPr>
            <p:spPr bwMode="auto">
              <a:xfrm>
                <a:off x="5762626" y="3106738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231"/>
              <p:cNvSpPr>
                <a:spLocks/>
              </p:cNvSpPr>
              <p:nvPr/>
            </p:nvSpPr>
            <p:spPr bwMode="auto">
              <a:xfrm>
                <a:off x="5651501" y="3214688"/>
                <a:ext cx="55563" cy="555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3" y="0"/>
                  </a:cxn>
                  <a:cxn ang="0">
                    <a:pos x="13" y="11"/>
                  </a:cxn>
                  <a:cxn ang="0">
                    <a:pos x="0" y="11"/>
                  </a:cxn>
                  <a:cxn ang="0">
                    <a:pos x="0" y="24"/>
                  </a:cxn>
                  <a:cxn ang="0">
                    <a:pos x="13" y="24"/>
                  </a:cxn>
                  <a:cxn ang="0">
                    <a:pos x="13" y="35"/>
                  </a:cxn>
                  <a:cxn ang="0">
                    <a:pos x="24" y="35"/>
                  </a:cxn>
                  <a:cxn ang="0">
                    <a:pos x="24" y="24"/>
                  </a:cxn>
                  <a:cxn ang="0">
                    <a:pos x="35" y="24"/>
                  </a:cxn>
                  <a:cxn ang="0">
                    <a:pos x="35" y="11"/>
                  </a:cxn>
                  <a:cxn ang="0">
                    <a:pos x="24" y="11"/>
                  </a:cxn>
                  <a:cxn ang="0">
                    <a:pos x="24" y="0"/>
                  </a:cxn>
                </a:cxnLst>
                <a:rect l="0" t="0" r="r" b="b"/>
                <a:pathLst>
                  <a:path w="35" h="35">
                    <a:moveTo>
                      <a:pt x="24" y="0"/>
                    </a:moveTo>
                    <a:lnTo>
                      <a:pt x="13" y="0"/>
                    </a:lnTo>
                    <a:lnTo>
                      <a:pt x="13" y="11"/>
                    </a:lnTo>
                    <a:lnTo>
                      <a:pt x="0" y="11"/>
                    </a:lnTo>
                    <a:lnTo>
                      <a:pt x="0" y="24"/>
                    </a:lnTo>
                    <a:lnTo>
                      <a:pt x="13" y="24"/>
                    </a:lnTo>
                    <a:lnTo>
                      <a:pt x="13" y="35"/>
                    </a:lnTo>
                    <a:lnTo>
                      <a:pt x="24" y="35"/>
                    </a:lnTo>
                    <a:lnTo>
                      <a:pt x="24" y="24"/>
                    </a:lnTo>
                    <a:lnTo>
                      <a:pt x="35" y="24"/>
                    </a:lnTo>
                    <a:lnTo>
                      <a:pt x="35" y="11"/>
                    </a:lnTo>
                    <a:lnTo>
                      <a:pt x="24" y="1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83" name="Group 282"/>
            <p:cNvGrpSpPr/>
            <p:nvPr/>
          </p:nvGrpSpPr>
          <p:grpSpPr>
            <a:xfrm>
              <a:off x="950913" y="3013075"/>
              <a:ext cx="254000" cy="292100"/>
              <a:chOff x="950913" y="3013075"/>
              <a:chExt cx="254000" cy="292100"/>
            </a:xfrm>
            <a:grpFill/>
          </p:grpSpPr>
          <p:sp>
            <p:nvSpPr>
              <p:cNvPr id="284" name="Freeform 232"/>
              <p:cNvSpPr>
                <a:spLocks noEditPoints="1"/>
              </p:cNvSpPr>
              <p:nvPr/>
            </p:nvSpPr>
            <p:spPr bwMode="auto">
              <a:xfrm>
                <a:off x="950913" y="3013075"/>
                <a:ext cx="254000" cy="292100"/>
              </a:xfrm>
              <a:custGeom>
                <a:avLst/>
                <a:gdLst/>
                <a:ahLst/>
                <a:cxnLst>
                  <a:cxn ang="0">
                    <a:pos x="98" y="42"/>
                  </a:cxn>
                  <a:cxn ang="0">
                    <a:pos x="86" y="31"/>
                  </a:cxn>
                  <a:cxn ang="0">
                    <a:pos x="83" y="28"/>
                  </a:cxn>
                  <a:cxn ang="0">
                    <a:pos x="80" y="25"/>
                  </a:cxn>
                  <a:cxn ang="0">
                    <a:pos x="80" y="20"/>
                  </a:cxn>
                  <a:cxn ang="0">
                    <a:pos x="79" y="6"/>
                  </a:cxn>
                  <a:cxn ang="0">
                    <a:pos x="70" y="0"/>
                  </a:cxn>
                  <a:cxn ang="0">
                    <a:pos x="27" y="1"/>
                  </a:cxn>
                  <a:cxn ang="0">
                    <a:pos x="21" y="10"/>
                  </a:cxn>
                  <a:cxn ang="0">
                    <a:pos x="21" y="22"/>
                  </a:cxn>
                  <a:cxn ang="0">
                    <a:pos x="15" y="28"/>
                  </a:cxn>
                  <a:cxn ang="0">
                    <a:pos x="1" y="42"/>
                  </a:cxn>
                  <a:cxn ang="0">
                    <a:pos x="0" y="46"/>
                  </a:cxn>
                  <a:cxn ang="0">
                    <a:pos x="0" y="52"/>
                  </a:cxn>
                  <a:cxn ang="0">
                    <a:pos x="0" y="85"/>
                  </a:cxn>
                  <a:cxn ang="0">
                    <a:pos x="0" y="107"/>
                  </a:cxn>
                  <a:cxn ang="0">
                    <a:pos x="0" y="114"/>
                  </a:cxn>
                  <a:cxn ang="0">
                    <a:pos x="5" y="116"/>
                  </a:cxn>
                  <a:cxn ang="0">
                    <a:pos x="51" y="116"/>
                  </a:cxn>
                  <a:cxn ang="0">
                    <a:pos x="56" y="116"/>
                  </a:cxn>
                  <a:cxn ang="0">
                    <a:pos x="62" y="116"/>
                  </a:cxn>
                  <a:cxn ang="0">
                    <a:pos x="67" y="116"/>
                  </a:cxn>
                  <a:cxn ang="0">
                    <a:pos x="95" y="116"/>
                  </a:cxn>
                  <a:cxn ang="0">
                    <a:pos x="99" y="116"/>
                  </a:cxn>
                  <a:cxn ang="0">
                    <a:pos x="101" y="57"/>
                  </a:cxn>
                  <a:cxn ang="0">
                    <a:pos x="101" y="48"/>
                  </a:cxn>
                  <a:cxn ang="0">
                    <a:pos x="29" y="17"/>
                  </a:cxn>
                  <a:cxn ang="0">
                    <a:pos x="29" y="10"/>
                  </a:cxn>
                  <a:cxn ang="0">
                    <a:pos x="70" y="8"/>
                  </a:cxn>
                  <a:cxn ang="0">
                    <a:pos x="72" y="20"/>
                  </a:cxn>
                  <a:cxn ang="0">
                    <a:pos x="69" y="22"/>
                  </a:cxn>
                  <a:cxn ang="0">
                    <a:pos x="33" y="22"/>
                  </a:cxn>
                  <a:cxn ang="0">
                    <a:pos x="29" y="20"/>
                  </a:cxn>
                  <a:cxn ang="0">
                    <a:pos x="58" y="56"/>
                  </a:cxn>
                  <a:cxn ang="0">
                    <a:pos x="58" y="107"/>
                  </a:cxn>
                  <a:cxn ang="0">
                    <a:pos x="55" y="109"/>
                  </a:cxn>
                  <a:cxn ang="0">
                    <a:pos x="9" y="109"/>
                  </a:cxn>
                  <a:cxn ang="0">
                    <a:pos x="7" y="53"/>
                  </a:cxn>
                  <a:cxn ang="0">
                    <a:pos x="53" y="51"/>
                  </a:cxn>
                  <a:cxn ang="0">
                    <a:pos x="58" y="53"/>
                  </a:cxn>
                  <a:cxn ang="0">
                    <a:pos x="64" y="42"/>
                  </a:cxn>
                  <a:cxn ang="0">
                    <a:pos x="59" y="44"/>
                  </a:cxn>
                  <a:cxn ang="0">
                    <a:pos x="12" y="44"/>
                  </a:cxn>
                  <a:cxn ang="0">
                    <a:pos x="23" y="31"/>
                  </a:cxn>
                  <a:cxn ang="0">
                    <a:pos x="27" y="29"/>
                  </a:cxn>
                  <a:cxn ang="0">
                    <a:pos x="70" y="29"/>
                  </a:cxn>
                  <a:cxn ang="0">
                    <a:pos x="76" y="29"/>
                  </a:cxn>
                  <a:cxn ang="0">
                    <a:pos x="74" y="32"/>
                  </a:cxn>
                  <a:cxn ang="0">
                    <a:pos x="94" y="107"/>
                  </a:cxn>
                  <a:cxn ang="0">
                    <a:pos x="67" y="109"/>
                  </a:cxn>
                  <a:cxn ang="0">
                    <a:pos x="65" y="53"/>
                  </a:cxn>
                  <a:cxn ang="0">
                    <a:pos x="78" y="38"/>
                  </a:cxn>
                  <a:cxn ang="0">
                    <a:pos x="82" y="37"/>
                  </a:cxn>
                  <a:cxn ang="0">
                    <a:pos x="88" y="43"/>
                  </a:cxn>
                  <a:cxn ang="0">
                    <a:pos x="94" y="51"/>
                  </a:cxn>
                </a:cxnLst>
                <a:rect l="0" t="0" r="r" b="b"/>
                <a:pathLst>
                  <a:path w="101" h="116">
                    <a:moveTo>
                      <a:pt x="100" y="45"/>
                    </a:moveTo>
                    <a:cubicBezTo>
                      <a:pt x="100" y="44"/>
                      <a:pt x="99" y="43"/>
                      <a:pt x="98" y="42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7" y="32"/>
                      <a:pt x="87" y="31"/>
                      <a:pt x="86" y="31"/>
                    </a:cubicBezTo>
                    <a:cubicBezTo>
                      <a:pt x="86" y="31"/>
                      <a:pt x="85" y="30"/>
                      <a:pt x="84" y="29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7"/>
                      <a:pt x="82" y="26"/>
                      <a:pt x="81" y="26"/>
                    </a:cubicBezTo>
                    <a:cubicBezTo>
                      <a:pt x="81" y="26"/>
                      <a:pt x="80" y="25"/>
                      <a:pt x="80" y="25"/>
                    </a:cubicBezTo>
                    <a:cubicBezTo>
                      <a:pt x="80" y="24"/>
                      <a:pt x="80" y="24"/>
                      <a:pt x="80" y="23"/>
                    </a:cubicBezTo>
                    <a:cubicBezTo>
                      <a:pt x="80" y="23"/>
                      <a:pt x="80" y="21"/>
                      <a:pt x="80" y="2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8"/>
                      <a:pt x="79" y="7"/>
                      <a:pt x="79" y="6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1" y="0"/>
                      <a:pt x="7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28" y="1"/>
                      <a:pt x="27" y="1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1" y="8"/>
                      <a:pt x="21" y="1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9"/>
                      <a:pt x="13" y="30"/>
                      <a:pt x="12" y="3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2"/>
                      <a:pt x="0" y="52"/>
                    </a:cubicBezTo>
                    <a:cubicBezTo>
                      <a:pt x="0" y="53"/>
                      <a:pt x="0" y="55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8"/>
                      <a:pt x="0" y="89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10"/>
                      <a:pt x="0" y="111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6"/>
                      <a:pt x="1" y="116"/>
                      <a:pt x="2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8" y="116"/>
                      <a:pt x="9" y="116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2" y="116"/>
                      <a:pt x="54" y="116"/>
                      <a:pt x="55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6"/>
                      <a:pt x="58" y="116"/>
                      <a:pt x="59" y="116"/>
                    </a:cubicBezTo>
                    <a:cubicBezTo>
                      <a:pt x="60" y="116"/>
                      <a:pt x="61" y="116"/>
                      <a:pt x="62" y="116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6"/>
                      <a:pt x="66" y="116"/>
                      <a:pt x="67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6"/>
                      <a:pt x="95" y="116"/>
                      <a:pt x="95" y="116"/>
                    </a:cubicBezTo>
                    <a:cubicBezTo>
                      <a:pt x="96" y="116"/>
                      <a:pt x="97" y="116"/>
                      <a:pt x="99" y="116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100" y="116"/>
                      <a:pt x="101" y="116"/>
                      <a:pt x="101" y="114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6"/>
                      <a:pt x="101" y="55"/>
                      <a:pt x="101" y="53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1" y="45"/>
                      <a:pt x="100" y="45"/>
                    </a:cubicBezTo>
                    <a:close/>
                    <a:moveTo>
                      <a:pt x="29" y="17"/>
                    </a:moveTo>
                    <a:cubicBezTo>
                      <a:pt x="29" y="16"/>
                      <a:pt x="29" y="14"/>
                      <a:pt x="29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2" y="8"/>
                      <a:pt x="72" y="1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1"/>
                      <a:pt x="71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6" y="22"/>
                      <a:pt x="65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9" y="22"/>
                      <a:pt x="29" y="21"/>
                      <a:pt x="29" y="20"/>
                    </a:cubicBezTo>
                    <a:lnTo>
                      <a:pt x="29" y="17"/>
                    </a:lnTo>
                    <a:close/>
                    <a:moveTo>
                      <a:pt x="58" y="56"/>
                    </a:moveTo>
                    <a:cubicBezTo>
                      <a:pt x="58" y="57"/>
                      <a:pt x="58" y="59"/>
                      <a:pt x="58" y="60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58" y="108"/>
                      <a:pt x="57" y="109"/>
                      <a:pt x="56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4" y="109"/>
                      <a:pt x="52" y="109"/>
                      <a:pt x="51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09"/>
                      <a:pt x="7" y="108"/>
                      <a:pt x="7" y="107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2"/>
                      <a:pt x="8" y="51"/>
                      <a:pt x="9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4" y="51"/>
                      <a:pt x="56" y="51"/>
                      <a:pt x="56" y="51"/>
                    </a:cubicBezTo>
                    <a:cubicBezTo>
                      <a:pt x="57" y="51"/>
                      <a:pt x="58" y="52"/>
                      <a:pt x="58" y="53"/>
                    </a:cubicBezTo>
                    <a:lnTo>
                      <a:pt x="58" y="56"/>
                    </a:lnTo>
                    <a:close/>
                    <a:moveTo>
                      <a:pt x="64" y="42"/>
                    </a:moveTo>
                    <a:cubicBezTo>
                      <a:pt x="63" y="43"/>
                      <a:pt x="62" y="44"/>
                      <a:pt x="61" y="44"/>
                    </a:cubicBezTo>
                    <a:cubicBezTo>
                      <a:pt x="61" y="44"/>
                      <a:pt x="60" y="44"/>
                      <a:pt x="59" y="44"/>
                    </a:cubicBezTo>
                    <a:cubicBezTo>
                      <a:pt x="58" y="44"/>
                      <a:pt x="57" y="44"/>
                      <a:pt x="56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0" y="44"/>
                      <a:pt x="10" y="43"/>
                      <a:pt x="11" y="42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30" y="29"/>
                      <a:pt x="31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9"/>
                      <a:pt x="73" y="29"/>
                      <a:pt x="73" y="29"/>
                    </a:cubicBezTo>
                    <a:cubicBezTo>
                      <a:pt x="74" y="29"/>
                      <a:pt x="75" y="29"/>
                      <a:pt x="76" y="29"/>
                    </a:cubicBezTo>
                    <a:cubicBezTo>
                      <a:pt x="76" y="29"/>
                      <a:pt x="77" y="30"/>
                      <a:pt x="76" y="30"/>
                    </a:cubicBezTo>
                    <a:cubicBezTo>
                      <a:pt x="76" y="30"/>
                      <a:pt x="75" y="31"/>
                      <a:pt x="74" y="32"/>
                    </a:cubicBezTo>
                    <a:lnTo>
                      <a:pt x="64" y="42"/>
                    </a:lnTo>
                    <a:close/>
                    <a:moveTo>
                      <a:pt x="94" y="107"/>
                    </a:moveTo>
                    <a:cubicBezTo>
                      <a:pt x="94" y="108"/>
                      <a:pt x="93" y="109"/>
                      <a:pt x="92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6" y="109"/>
                      <a:pt x="65" y="108"/>
                      <a:pt x="65" y="107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2"/>
                      <a:pt x="66" y="51"/>
                      <a:pt x="66" y="5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9" y="38"/>
                      <a:pt x="80" y="37"/>
                      <a:pt x="80" y="36"/>
                    </a:cubicBezTo>
                    <a:cubicBezTo>
                      <a:pt x="80" y="36"/>
                      <a:pt x="81" y="36"/>
                      <a:pt x="82" y="37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6" y="41"/>
                      <a:pt x="87" y="42"/>
                      <a:pt x="88" y="43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8"/>
                      <a:pt x="94" y="50"/>
                      <a:pt x="94" y="51"/>
                    </a:cubicBezTo>
                    <a:lnTo>
                      <a:pt x="94" y="1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233"/>
              <p:cNvSpPr>
                <a:spLocks/>
              </p:cNvSpPr>
              <p:nvPr/>
            </p:nvSpPr>
            <p:spPr bwMode="auto">
              <a:xfrm>
                <a:off x="1003301" y="3179763"/>
                <a:ext cx="55563" cy="904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36"/>
                  </a:cxn>
                  <a:cxn ang="0">
                    <a:pos x="20" y="36"/>
                  </a:cxn>
                  <a:cxn ang="0">
                    <a:pos x="22" y="34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4"/>
                  </a:cxn>
                </a:cxnLst>
                <a:rect l="0" t="0" r="r" b="b"/>
                <a:pathLst>
                  <a:path w="22" h="36">
                    <a:moveTo>
                      <a:pt x="0" y="34"/>
                    </a:moveTo>
                    <a:cubicBezTo>
                      <a:pt x="0" y="35"/>
                      <a:pt x="1" y="36"/>
                      <a:pt x="2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2" y="35"/>
                      <a:pt x="22" y="3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lnTo>
                      <a:pt x="0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286" name="Freeform 234"/>
            <p:cNvSpPr>
              <a:spLocks/>
            </p:cNvSpPr>
            <p:nvPr/>
          </p:nvSpPr>
          <p:spPr bwMode="auto">
            <a:xfrm>
              <a:off x="3938588" y="4227513"/>
              <a:ext cx="168275" cy="246062"/>
            </a:xfrm>
            <a:custGeom>
              <a:avLst/>
              <a:gdLst>
                <a:gd name="T0" fmla="*/ 25400 w 106"/>
                <a:gd name="T1" fmla="*/ 246062 h 155"/>
                <a:gd name="T2" fmla="*/ 168275 w 106"/>
                <a:gd name="T3" fmla="*/ 122237 h 155"/>
                <a:gd name="T4" fmla="*/ 25400 w 106"/>
                <a:gd name="T5" fmla="*/ 0 h 155"/>
                <a:gd name="T6" fmla="*/ 0 w 106"/>
                <a:gd name="T7" fmla="*/ 26987 h 155"/>
                <a:gd name="T8" fmla="*/ 112713 w 106"/>
                <a:gd name="T9" fmla="*/ 122237 h 155"/>
                <a:gd name="T10" fmla="*/ 0 w 106"/>
                <a:gd name="T11" fmla="*/ 219075 h 155"/>
                <a:gd name="T12" fmla="*/ 25400 w 106"/>
                <a:gd name="T13" fmla="*/ 246062 h 155"/>
                <a:gd name="T14" fmla="*/ 25400 w 106"/>
                <a:gd name="T15" fmla="*/ 246062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155">
                  <a:moveTo>
                    <a:pt x="16" y="155"/>
                  </a:moveTo>
                  <a:lnTo>
                    <a:pt x="106" y="77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71" y="77"/>
                  </a:lnTo>
                  <a:lnTo>
                    <a:pt x="0" y="138"/>
                  </a:lnTo>
                  <a:lnTo>
                    <a:pt x="16" y="1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235"/>
            <p:cNvSpPr>
              <a:spLocks/>
            </p:cNvSpPr>
            <p:nvPr/>
          </p:nvSpPr>
          <p:spPr bwMode="auto">
            <a:xfrm>
              <a:off x="3300413" y="4227513"/>
              <a:ext cx="168275" cy="246062"/>
            </a:xfrm>
            <a:custGeom>
              <a:avLst/>
              <a:gdLst>
                <a:gd name="T0" fmla="*/ 142875 w 106"/>
                <a:gd name="T1" fmla="*/ 246062 h 155"/>
                <a:gd name="T2" fmla="*/ 168275 w 106"/>
                <a:gd name="T3" fmla="*/ 219075 h 155"/>
                <a:gd name="T4" fmla="*/ 57150 w 106"/>
                <a:gd name="T5" fmla="*/ 122237 h 155"/>
                <a:gd name="T6" fmla="*/ 168275 w 106"/>
                <a:gd name="T7" fmla="*/ 26987 h 155"/>
                <a:gd name="T8" fmla="*/ 142875 w 106"/>
                <a:gd name="T9" fmla="*/ 0 h 155"/>
                <a:gd name="T10" fmla="*/ 0 w 106"/>
                <a:gd name="T11" fmla="*/ 122237 h 155"/>
                <a:gd name="T12" fmla="*/ 142875 w 106"/>
                <a:gd name="T13" fmla="*/ 246062 h 155"/>
                <a:gd name="T14" fmla="*/ 142875 w 106"/>
                <a:gd name="T15" fmla="*/ 246062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155">
                  <a:moveTo>
                    <a:pt x="90" y="155"/>
                  </a:moveTo>
                  <a:lnTo>
                    <a:pt x="106" y="138"/>
                  </a:lnTo>
                  <a:lnTo>
                    <a:pt x="36" y="77"/>
                  </a:lnTo>
                  <a:lnTo>
                    <a:pt x="106" y="17"/>
                  </a:lnTo>
                  <a:lnTo>
                    <a:pt x="90" y="0"/>
                  </a:lnTo>
                  <a:lnTo>
                    <a:pt x="0" y="77"/>
                  </a:lnTo>
                  <a:lnTo>
                    <a:pt x="90" y="1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8" name="Freeform 236"/>
            <p:cNvSpPr>
              <a:spLocks/>
            </p:cNvSpPr>
            <p:nvPr/>
          </p:nvSpPr>
          <p:spPr bwMode="auto">
            <a:xfrm>
              <a:off x="2692400" y="4259263"/>
              <a:ext cx="247650" cy="166687"/>
            </a:xfrm>
            <a:custGeom>
              <a:avLst/>
              <a:gdLst>
                <a:gd name="T0" fmla="*/ 28575 w 156"/>
                <a:gd name="T1" fmla="*/ 166687 h 105"/>
                <a:gd name="T2" fmla="*/ 123825 w 156"/>
                <a:gd name="T3" fmla="*/ 55562 h 105"/>
                <a:gd name="T4" fmla="*/ 219075 w 156"/>
                <a:gd name="T5" fmla="*/ 166687 h 105"/>
                <a:gd name="T6" fmla="*/ 247650 w 156"/>
                <a:gd name="T7" fmla="*/ 144462 h 105"/>
                <a:gd name="T8" fmla="*/ 123825 w 156"/>
                <a:gd name="T9" fmla="*/ 0 h 105"/>
                <a:gd name="T10" fmla="*/ 0 w 156"/>
                <a:gd name="T11" fmla="*/ 144462 h 105"/>
                <a:gd name="T12" fmla="*/ 28575 w 156"/>
                <a:gd name="T13" fmla="*/ 166687 h 105"/>
                <a:gd name="T14" fmla="*/ 28575 w 156"/>
                <a:gd name="T15" fmla="*/ 166687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05">
                  <a:moveTo>
                    <a:pt x="18" y="105"/>
                  </a:moveTo>
                  <a:lnTo>
                    <a:pt x="78" y="35"/>
                  </a:lnTo>
                  <a:lnTo>
                    <a:pt x="138" y="105"/>
                  </a:lnTo>
                  <a:lnTo>
                    <a:pt x="156" y="91"/>
                  </a:lnTo>
                  <a:lnTo>
                    <a:pt x="78" y="0"/>
                  </a:lnTo>
                  <a:lnTo>
                    <a:pt x="0" y="91"/>
                  </a:lnTo>
                  <a:lnTo>
                    <a:pt x="18" y="1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9" name="Freeform 237"/>
            <p:cNvSpPr>
              <a:spLocks/>
            </p:cNvSpPr>
            <p:nvPr/>
          </p:nvSpPr>
          <p:spPr bwMode="auto">
            <a:xfrm>
              <a:off x="2108200" y="4275138"/>
              <a:ext cx="246063" cy="168275"/>
            </a:xfrm>
            <a:custGeom>
              <a:avLst/>
              <a:gdLst>
                <a:gd name="T0" fmla="*/ 123825 w 155"/>
                <a:gd name="T1" fmla="*/ 168275 h 106"/>
                <a:gd name="T2" fmla="*/ 246063 w 155"/>
                <a:gd name="T3" fmla="*/ 22225 h 106"/>
                <a:gd name="T4" fmla="*/ 219075 w 155"/>
                <a:gd name="T5" fmla="*/ 0 h 106"/>
                <a:gd name="T6" fmla="*/ 123825 w 155"/>
                <a:gd name="T7" fmla="*/ 111125 h 106"/>
                <a:gd name="T8" fmla="*/ 26988 w 155"/>
                <a:gd name="T9" fmla="*/ 0 h 106"/>
                <a:gd name="T10" fmla="*/ 0 w 155"/>
                <a:gd name="T11" fmla="*/ 22225 h 106"/>
                <a:gd name="T12" fmla="*/ 123825 w 155"/>
                <a:gd name="T13" fmla="*/ 168275 h 106"/>
                <a:gd name="T14" fmla="*/ 123825 w 155"/>
                <a:gd name="T15" fmla="*/ 168275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06">
                  <a:moveTo>
                    <a:pt x="78" y="106"/>
                  </a:moveTo>
                  <a:lnTo>
                    <a:pt x="155" y="14"/>
                  </a:lnTo>
                  <a:lnTo>
                    <a:pt x="138" y="0"/>
                  </a:lnTo>
                  <a:lnTo>
                    <a:pt x="78" y="70"/>
                  </a:lnTo>
                  <a:lnTo>
                    <a:pt x="17" y="0"/>
                  </a:lnTo>
                  <a:lnTo>
                    <a:pt x="0" y="14"/>
                  </a:lnTo>
                  <a:lnTo>
                    <a:pt x="78" y="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6184901" y="4203700"/>
              <a:ext cx="254000" cy="257175"/>
              <a:chOff x="6184901" y="4203700"/>
              <a:chExt cx="254000" cy="257175"/>
            </a:xfrm>
            <a:grpFill/>
          </p:grpSpPr>
          <p:sp>
            <p:nvSpPr>
              <p:cNvPr id="291" name="Freeform 238"/>
              <p:cNvSpPr>
                <a:spLocks noEditPoints="1"/>
              </p:cNvSpPr>
              <p:nvPr/>
            </p:nvSpPr>
            <p:spPr bwMode="auto">
              <a:xfrm>
                <a:off x="6184901" y="4203700"/>
                <a:ext cx="254000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4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1" y="5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2">
                    <a:moveTo>
                      <a:pt x="51" y="7"/>
                    </a:moveTo>
                    <a:cubicBezTo>
                      <a:pt x="75" y="7"/>
                      <a:pt x="94" y="27"/>
                      <a:pt x="94" y="51"/>
                    </a:cubicBezTo>
                    <a:cubicBezTo>
                      <a:pt x="94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1" y="79"/>
                      <a:pt x="101" y="51"/>
                    </a:cubicBezTo>
                    <a:cubicBezTo>
                      <a:pt x="101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6275388" y="4251325"/>
                <a:ext cx="90488" cy="153988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9" y="50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57" y="50"/>
                  </a:cxn>
                  <a:cxn ang="0">
                    <a:pos x="0" y="97"/>
                  </a:cxn>
                  <a:cxn ang="0">
                    <a:pos x="0" y="83"/>
                  </a:cxn>
                </a:cxnLst>
                <a:rect l="0" t="0" r="r" b="b"/>
                <a:pathLst>
                  <a:path w="57" h="97">
                    <a:moveTo>
                      <a:pt x="0" y="83"/>
                    </a:moveTo>
                    <a:lnTo>
                      <a:pt x="39" y="5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57" y="50"/>
                    </a:lnTo>
                    <a:lnTo>
                      <a:pt x="0" y="97"/>
                    </a:lnTo>
                    <a:lnTo>
                      <a:pt x="0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93" name="Group 292"/>
            <p:cNvGrpSpPr/>
            <p:nvPr/>
          </p:nvGrpSpPr>
          <p:grpSpPr>
            <a:xfrm>
              <a:off x="5599113" y="4203700"/>
              <a:ext cx="255588" cy="257175"/>
              <a:chOff x="5599113" y="4203700"/>
              <a:chExt cx="255588" cy="257175"/>
            </a:xfrm>
            <a:grpFill/>
          </p:grpSpPr>
          <p:sp>
            <p:nvSpPr>
              <p:cNvPr id="294" name="Freeform 240"/>
              <p:cNvSpPr>
                <a:spLocks noEditPoints="1"/>
              </p:cNvSpPr>
              <p:nvPr/>
            </p:nvSpPr>
            <p:spPr bwMode="auto">
              <a:xfrm>
                <a:off x="5599113" y="4203700"/>
                <a:ext cx="255588" cy="257175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94" y="51"/>
                  </a:cxn>
                  <a:cxn ang="0">
                    <a:pos x="50" y="94"/>
                  </a:cxn>
                  <a:cxn ang="0">
                    <a:pos x="7" y="51"/>
                  </a:cxn>
                  <a:cxn ang="0">
                    <a:pos x="50" y="7"/>
                  </a:cxn>
                  <a:cxn ang="0">
                    <a:pos x="50" y="0"/>
                  </a:cxn>
                  <a:cxn ang="0">
                    <a:pos x="0" y="51"/>
                  </a:cxn>
                  <a:cxn ang="0">
                    <a:pos x="50" y="102"/>
                  </a:cxn>
                  <a:cxn ang="0">
                    <a:pos x="101" y="51"/>
                  </a:cxn>
                  <a:cxn ang="0">
                    <a:pos x="50" y="0"/>
                  </a:cxn>
                </a:cxnLst>
                <a:rect l="0" t="0" r="r" b="b"/>
                <a:pathLst>
                  <a:path w="101" h="102">
                    <a:moveTo>
                      <a:pt x="50" y="7"/>
                    </a:moveTo>
                    <a:cubicBezTo>
                      <a:pt x="74" y="7"/>
                      <a:pt x="94" y="27"/>
                      <a:pt x="94" y="51"/>
                    </a:cubicBezTo>
                    <a:cubicBezTo>
                      <a:pt x="94" y="75"/>
                      <a:pt x="74" y="94"/>
                      <a:pt x="50" y="94"/>
                    </a:cubicBezTo>
                    <a:cubicBezTo>
                      <a:pt x="26" y="94"/>
                      <a:pt x="7" y="75"/>
                      <a:pt x="7" y="51"/>
                    </a:cubicBezTo>
                    <a:cubicBezTo>
                      <a:pt x="7" y="27"/>
                      <a:pt x="26" y="7"/>
                      <a:pt x="50" y="7"/>
                    </a:cubicBezTo>
                    <a:moveTo>
                      <a:pt x="50" y="0"/>
                    </a:moveTo>
                    <a:cubicBezTo>
                      <a:pt x="22" y="0"/>
                      <a:pt x="0" y="23"/>
                      <a:pt x="0" y="51"/>
                    </a:cubicBezTo>
                    <a:cubicBezTo>
                      <a:pt x="0" y="79"/>
                      <a:pt x="22" y="102"/>
                      <a:pt x="50" y="102"/>
                    </a:cubicBezTo>
                    <a:cubicBezTo>
                      <a:pt x="78" y="102"/>
                      <a:pt x="101" y="79"/>
                      <a:pt x="101" y="51"/>
                    </a:cubicBezTo>
                    <a:cubicBezTo>
                      <a:pt x="101" y="23"/>
                      <a:pt x="78" y="0"/>
                      <a:pt x="5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41"/>
              <p:cNvSpPr>
                <a:spLocks/>
              </p:cNvSpPr>
              <p:nvPr/>
            </p:nvSpPr>
            <p:spPr bwMode="auto">
              <a:xfrm>
                <a:off x="5672138" y="4259263"/>
                <a:ext cx="90488" cy="152400"/>
              </a:xfrm>
              <a:custGeom>
                <a:avLst/>
                <a:gdLst/>
                <a:ahLst/>
                <a:cxnLst>
                  <a:cxn ang="0">
                    <a:pos x="57" y="14"/>
                  </a:cxn>
                  <a:cxn ang="0">
                    <a:pos x="18" y="48"/>
                  </a:cxn>
                  <a:cxn ang="0">
                    <a:pos x="57" y="81"/>
                  </a:cxn>
                  <a:cxn ang="0">
                    <a:pos x="57" y="96"/>
                  </a:cxn>
                  <a:cxn ang="0">
                    <a:pos x="0" y="48"/>
                  </a:cxn>
                  <a:cxn ang="0">
                    <a:pos x="57" y="0"/>
                  </a:cxn>
                  <a:cxn ang="0">
                    <a:pos x="57" y="14"/>
                  </a:cxn>
                </a:cxnLst>
                <a:rect l="0" t="0" r="r" b="b"/>
                <a:pathLst>
                  <a:path w="57" h="96">
                    <a:moveTo>
                      <a:pt x="57" y="14"/>
                    </a:moveTo>
                    <a:lnTo>
                      <a:pt x="18" y="48"/>
                    </a:lnTo>
                    <a:lnTo>
                      <a:pt x="57" y="81"/>
                    </a:lnTo>
                    <a:lnTo>
                      <a:pt x="57" y="96"/>
                    </a:lnTo>
                    <a:lnTo>
                      <a:pt x="0" y="48"/>
                    </a:lnTo>
                    <a:lnTo>
                      <a:pt x="57" y="0"/>
                    </a:lnTo>
                    <a:lnTo>
                      <a:pt x="57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96" name="Group 295"/>
            <p:cNvGrpSpPr/>
            <p:nvPr/>
          </p:nvGrpSpPr>
          <p:grpSpPr>
            <a:xfrm>
              <a:off x="5011738" y="4203700"/>
              <a:ext cx="257175" cy="257175"/>
              <a:chOff x="5011738" y="4203700"/>
              <a:chExt cx="257175" cy="257175"/>
            </a:xfrm>
            <a:grpFill/>
          </p:grpSpPr>
          <p:sp>
            <p:nvSpPr>
              <p:cNvPr id="297" name="Freeform 242"/>
              <p:cNvSpPr>
                <a:spLocks noEditPoints="1"/>
              </p:cNvSpPr>
              <p:nvPr/>
            </p:nvSpPr>
            <p:spPr bwMode="auto">
              <a:xfrm>
                <a:off x="5011738" y="4203700"/>
                <a:ext cx="257175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5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2" y="5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2">
                    <a:moveTo>
                      <a:pt x="51" y="7"/>
                    </a:moveTo>
                    <a:cubicBezTo>
                      <a:pt x="75" y="7"/>
                      <a:pt x="95" y="27"/>
                      <a:pt x="95" y="51"/>
                    </a:cubicBezTo>
                    <a:cubicBezTo>
                      <a:pt x="95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2" y="79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43"/>
              <p:cNvSpPr>
                <a:spLocks/>
              </p:cNvSpPr>
              <p:nvPr/>
            </p:nvSpPr>
            <p:spPr bwMode="auto">
              <a:xfrm>
                <a:off x="5062538" y="4276725"/>
                <a:ext cx="150813" cy="92075"/>
              </a:xfrm>
              <a:custGeom>
                <a:avLst/>
                <a:gdLst/>
                <a:ahLst/>
                <a:cxnLst>
                  <a:cxn ang="0">
                    <a:pos x="81" y="58"/>
                  </a:cxn>
                  <a:cxn ang="0">
                    <a:pos x="48" y="18"/>
                  </a:cxn>
                  <a:cxn ang="0">
                    <a:pos x="14" y="58"/>
                  </a:cxn>
                  <a:cxn ang="0">
                    <a:pos x="0" y="58"/>
                  </a:cxn>
                  <a:cxn ang="0">
                    <a:pos x="48" y="0"/>
                  </a:cxn>
                  <a:cxn ang="0">
                    <a:pos x="95" y="58"/>
                  </a:cxn>
                  <a:cxn ang="0">
                    <a:pos x="81" y="58"/>
                  </a:cxn>
                </a:cxnLst>
                <a:rect l="0" t="0" r="r" b="b"/>
                <a:pathLst>
                  <a:path w="95" h="58">
                    <a:moveTo>
                      <a:pt x="81" y="58"/>
                    </a:moveTo>
                    <a:lnTo>
                      <a:pt x="48" y="18"/>
                    </a:lnTo>
                    <a:lnTo>
                      <a:pt x="14" y="58"/>
                    </a:lnTo>
                    <a:lnTo>
                      <a:pt x="0" y="58"/>
                    </a:lnTo>
                    <a:lnTo>
                      <a:pt x="48" y="0"/>
                    </a:lnTo>
                    <a:lnTo>
                      <a:pt x="95" y="58"/>
                    </a:lnTo>
                    <a:lnTo>
                      <a:pt x="8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299" name="Group 298"/>
            <p:cNvGrpSpPr/>
            <p:nvPr/>
          </p:nvGrpSpPr>
          <p:grpSpPr>
            <a:xfrm>
              <a:off x="4427538" y="4203700"/>
              <a:ext cx="257175" cy="257175"/>
              <a:chOff x="4427538" y="4203700"/>
              <a:chExt cx="257175" cy="257175"/>
            </a:xfrm>
            <a:grpFill/>
          </p:grpSpPr>
          <p:sp>
            <p:nvSpPr>
              <p:cNvPr id="300" name="Freeform 244"/>
              <p:cNvSpPr>
                <a:spLocks noEditPoints="1"/>
              </p:cNvSpPr>
              <p:nvPr/>
            </p:nvSpPr>
            <p:spPr bwMode="auto">
              <a:xfrm>
                <a:off x="4427538" y="4203700"/>
                <a:ext cx="257175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4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2" y="5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2">
                    <a:moveTo>
                      <a:pt x="51" y="7"/>
                    </a:moveTo>
                    <a:cubicBezTo>
                      <a:pt x="75" y="7"/>
                      <a:pt x="94" y="27"/>
                      <a:pt x="94" y="51"/>
                    </a:cubicBezTo>
                    <a:cubicBezTo>
                      <a:pt x="94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2" y="79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45"/>
              <p:cNvSpPr>
                <a:spLocks/>
              </p:cNvSpPr>
              <p:nvPr/>
            </p:nvSpPr>
            <p:spPr bwMode="auto">
              <a:xfrm>
                <a:off x="4483101" y="4294188"/>
                <a:ext cx="150813" cy="93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7" y="40"/>
                  </a:cxn>
                  <a:cxn ang="0">
                    <a:pos x="81" y="0"/>
                  </a:cxn>
                  <a:cxn ang="0">
                    <a:pos x="95" y="0"/>
                  </a:cxn>
                  <a:cxn ang="0">
                    <a:pos x="47" y="59"/>
                  </a:cxn>
                  <a:cxn ang="0">
                    <a:pos x="0" y="0"/>
                  </a:cxn>
                  <a:cxn ang="0">
                    <a:pos x="14" y="0"/>
                  </a:cxn>
                </a:cxnLst>
                <a:rect l="0" t="0" r="r" b="b"/>
                <a:pathLst>
                  <a:path w="95" h="59">
                    <a:moveTo>
                      <a:pt x="14" y="0"/>
                    </a:moveTo>
                    <a:lnTo>
                      <a:pt x="47" y="40"/>
                    </a:lnTo>
                    <a:lnTo>
                      <a:pt x="81" y="0"/>
                    </a:lnTo>
                    <a:lnTo>
                      <a:pt x="95" y="0"/>
                    </a:lnTo>
                    <a:lnTo>
                      <a:pt x="47" y="59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02" name="Group 301"/>
            <p:cNvGrpSpPr/>
            <p:nvPr/>
          </p:nvGrpSpPr>
          <p:grpSpPr>
            <a:xfrm>
              <a:off x="1512888" y="4186238"/>
              <a:ext cx="295275" cy="292100"/>
              <a:chOff x="1512888" y="4186238"/>
              <a:chExt cx="295275" cy="292100"/>
            </a:xfrm>
            <a:grpFill/>
          </p:grpSpPr>
          <p:sp>
            <p:nvSpPr>
              <p:cNvPr id="303" name="Freeform 246"/>
              <p:cNvSpPr>
                <a:spLocks noEditPoints="1"/>
              </p:cNvSpPr>
              <p:nvPr/>
            </p:nvSpPr>
            <p:spPr bwMode="auto">
              <a:xfrm>
                <a:off x="1512888" y="4186238"/>
                <a:ext cx="295275" cy="29210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109" y="58"/>
                  </a:cxn>
                  <a:cxn ang="0">
                    <a:pos x="59" y="109"/>
                  </a:cxn>
                  <a:cxn ang="0">
                    <a:pos x="8" y="58"/>
                  </a:cxn>
                  <a:cxn ang="0">
                    <a:pos x="59" y="7"/>
                  </a:cxn>
                  <a:cxn ang="0">
                    <a:pos x="59" y="0"/>
                  </a:cxn>
                  <a:cxn ang="0">
                    <a:pos x="0" y="58"/>
                  </a:cxn>
                  <a:cxn ang="0">
                    <a:pos x="59" y="116"/>
                  </a:cxn>
                  <a:cxn ang="0">
                    <a:pos x="117" y="58"/>
                  </a:cxn>
                  <a:cxn ang="0">
                    <a:pos x="59" y="0"/>
                  </a:cxn>
                </a:cxnLst>
                <a:rect l="0" t="0" r="r" b="b"/>
                <a:pathLst>
                  <a:path w="117" h="116">
                    <a:moveTo>
                      <a:pt x="59" y="7"/>
                    </a:moveTo>
                    <a:cubicBezTo>
                      <a:pt x="87" y="7"/>
                      <a:pt x="109" y="30"/>
                      <a:pt x="109" y="58"/>
                    </a:cubicBezTo>
                    <a:cubicBezTo>
                      <a:pt x="109" y="86"/>
                      <a:pt x="87" y="109"/>
                      <a:pt x="59" y="109"/>
                    </a:cubicBezTo>
                    <a:cubicBezTo>
                      <a:pt x="31" y="109"/>
                      <a:pt x="8" y="86"/>
                      <a:pt x="8" y="58"/>
                    </a:cubicBezTo>
                    <a:cubicBezTo>
                      <a:pt x="8" y="30"/>
                      <a:pt x="31" y="7"/>
                      <a:pt x="59" y="7"/>
                    </a:cubicBezTo>
                    <a:moveTo>
                      <a:pt x="59" y="0"/>
                    </a:moveTo>
                    <a:cubicBezTo>
                      <a:pt x="27" y="0"/>
                      <a:pt x="0" y="26"/>
                      <a:pt x="0" y="58"/>
                    </a:cubicBezTo>
                    <a:cubicBezTo>
                      <a:pt x="0" y="90"/>
                      <a:pt x="27" y="116"/>
                      <a:pt x="59" y="116"/>
                    </a:cubicBezTo>
                    <a:cubicBezTo>
                      <a:pt x="91" y="116"/>
                      <a:pt x="117" y="90"/>
                      <a:pt x="117" y="58"/>
                    </a:cubicBezTo>
                    <a:cubicBezTo>
                      <a:pt x="117" y="26"/>
                      <a:pt x="91" y="0"/>
                      <a:pt x="5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47"/>
              <p:cNvSpPr>
                <a:spLocks/>
              </p:cNvSpPr>
              <p:nvPr/>
            </p:nvSpPr>
            <p:spPr bwMode="auto">
              <a:xfrm>
                <a:off x="1624013" y="4237038"/>
                <a:ext cx="111125" cy="185738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33" y="59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70" y="59"/>
                  </a:cxn>
                  <a:cxn ang="0">
                    <a:pos x="0" y="117"/>
                  </a:cxn>
                  <a:cxn ang="0">
                    <a:pos x="0" y="87"/>
                  </a:cxn>
                </a:cxnLst>
                <a:rect l="0" t="0" r="r" b="b"/>
                <a:pathLst>
                  <a:path w="70" h="117">
                    <a:moveTo>
                      <a:pt x="0" y="87"/>
                    </a:moveTo>
                    <a:lnTo>
                      <a:pt x="33" y="59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70" y="59"/>
                    </a:lnTo>
                    <a:lnTo>
                      <a:pt x="0" y="117"/>
                    </a:lnTo>
                    <a:lnTo>
                      <a:pt x="0" y="8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05" name="Group 304"/>
            <p:cNvGrpSpPr/>
            <p:nvPr/>
          </p:nvGrpSpPr>
          <p:grpSpPr>
            <a:xfrm>
              <a:off x="928688" y="4186238"/>
              <a:ext cx="292100" cy="292100"/>
              <a:chOff x="928688" y="4186238"/>
              <a:chExt cx="292100" cy="292100"/>
            </a:xfrm>
            <a:grpFill/>
          </p:grpSpPr>
          <p:sp>
            <p:nvSpPr>
              <p:cNvPr id="306" name="Freeform 248"/>
              <p:cNvSpPr>
                <a:spLocks noEditPoints="1"/>
              </p:cNvSpPr>
              <p:nvPr/>
            </p:nvSpPr>
            <p:spPr bwMode="auto">
              <a:xfrm>
                <a:off x="928688" y="4186238"/>
                <a:ext cx="292100" cy="292100"/>
              </a:xfrm>
              <a:custGeom>
                <a:avLst/>
                <a:gdLst/>
                <a:ahLst/>
                <a:cxnLst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</a:cxnLst>
                <a:rect l="0" t="0" r="r" b="b"/>
                <a:pathLst>
                  <a:path w="116" h="116">
                    <a:moveTo>
                      <a:pt x="58" y="7"/>
                    </a:move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49"/>
              <p:cNvSpPr>
                <a:spLocks/>
              </p:cNvSpPr>
              <p:nvPr/>
            </p:nvSpPr>
            <p:spPr bwMode="auto">
              <a:xfrm>
                <a:off x="1001713" y="4241800"/>
                <a:ext cx="111125" cy="187325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36" y="59"/>
                  </a:cxn>
                  <a:cxn ang="0">
                    <a:pos x="70" y="87"/>
                  </a:cxn>
                  <a:cxn ang="0">
                    <a:pos x="70" y="118"/>
                  </a:cxn>
                  <a:cxn ang="0">
                    <a:pos x="0" y="59"/>
                  </a:cxn>
                  <a:cxn ang="0">
                    <a:pos x="70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118">
                    <a:moveTo>
                      <a:pt x="70" y="30"/>
                    </a:moveTo>
                    <a:lnTo>
                      <a:pt x="36" y="59"/>
                    </a:lnTo>
                    <a:lnTo>
                      <a:pt x="70" y="87"/>
                    </a:lnTo>
                    <a:lnTo>
                      <a:pt x="70" y="118"/>
                    </a:lnTo>
                    <a:lnTo>
                      <a:pt x="0" y="59"/>
                    </a:lnTo>
                    <a:lnTo>
                      <a:pt x="70" y="0"/>
                    </a:lnTo>
                    <a:lnTo>
                      <a:pt x="70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08" name="Group 307"/>
            <p:cNvGrpSpPr/>
            <p:nvPr/>
          </p:nvGrpSpPr>
          <p:grpSpPr>
            <a:xfrm>
              <a:off x="6769101" y="4221163"/>
              <a:ext cx="257175" cy="257175"/>
              <a:chOff x="6769101" y="4221163"/>
              <a:chExt cx="257175" cy="257175"/>
            </a:xfrm>
            <a:grpFill/>
          </p:grpSpPr>
          <p:sp>
            <p:nvSpPr>
              <p:cNvPr id="309" name="Freeform 250"/>
              <p:cNvSpPr>
                <a:spLocks/>
              </p:cNvSpPr>
              <p:nvPr/>
            </p:nvSpPr>
            <p:spPr bwMode="auto">
              <a:xfrm>
                <a:off x="6842126" y="4276725"/>
                <a:ext cx="90488" cy="730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46" y="0"/>
                  </a:cxn>
                  <a:cxn ang="0">
                    <a:pos x="0" y="46"/>
                  </a:cxn>
                  <a:cxn ang="0">
                    <a:pos x="11" y="46"/>
                  </a:cxn>
                  <a:cxn ang="0">
                    <a:pos x="57" y="0"/>
                  </a:cxn>
                </a:cxnLst>
                <a:rect l="0" t="0" r="r" b="b"/>
                <a:pathLst>
                  <a:path w="57" h="46">
                    <a:moveTo>
                      <a:pt x="57" y="0"/>
                    </a:moveTo>
                    <a:lnTo>
                      <a:pt x="46" y="0"/>
                    </a:lnTo>
                    <a:lnTo>
                      <a:pt x="0" y="46"/>
                    </a:lnTo>
                    <a:lnTo>
                      <a:pt x="11" y="4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51"/>
              <p:cNvSpPr>
                <a:spLocks/>
              </p:cNvSpPr>
              <p:nvPr/>
            </p:nvSpPr>
            <p:spPr bwMode="auto">
              <a:xfrm>
                <a:off x="6842126" y="4349750"/>
                <a:ext cx="90488" cy="730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57" y="46"/>
                  </a:cxn>
                  <a:cxn ang="0">
                    <a:pos x="46" y="46"/>
                  </a:cxn>
                  <a:cxn ang="0">
                    <a:pos x="0" y="0"/>
                  </a:cxn>
                </a:cxnLst>
                <a:rect l="0" t="0" r="r" b="b"/>
                <a:pathLst>
                  <a:path w="57" h="46">
                    <a:moveTo>
                      <a:pt x="0" y="0"/>
                    </a:moveTo>
                    <a:lnTo>
                      <a:pt x="11" y="0"/>
                    </a:lnTo>
                    <a:lnTo>
                      <a:pt x="57" y="46"/>
                    </a:lnTo>
                    <a:lnTo>
                      <a:pt x="46" y="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52"/>
              <p:cNvSpPr>
                <a:spLocks noEditPoints="1"/>
              </p:cNvSpPr>
              <p:nvPr/>
            </p:nvSpPr>
            <p:spPr bwMode="auto">
              <a:xfrm>
                <a:off x="6769101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2" name="Freeform 253"/>
              <p:cNvSpPr>
                <a:spLocks noEditPoints="1"/>
              </p:cNvSpPr>
              <p:nvPr/>
            </p:nvSpPr>
            <p:spPr bwMode="auto">
              <a:xfrm>
                <a:off x="6769101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13" name="Group 312"/>
            <p:cNvGrpSpPr/>
            <p:nvPr/>
          </p:nvGrpSpPr>
          <p:grpSpPr>
            <a:xfrm>
              <a:off x="7335838" y="4221163"/>
              <a:ext cx="257175" cy="257175"/>
              <a:chOff x="7335838" y="4221163"/>
              <a:chExt cx="257175" cy="257175"/>
            </a:xfrm>
            <a:grpFill/>
          </p:grpSpPr>
          <p:sp>
            <p:nvSpPr>
              <p:cNvPr id="314" name="Freeform 254"/>
              <p:cNvSpPr>
                <a:spLocks/>
              </p:cNvSpPr>
              <p:nvPr/>
            </p:nvSpPr>
            <p:spPr bwMode="auto">
              <a:xfrm>
                <a:off x="7426326" y="4349750"/>
                <a:ext cx="93663" cy="73025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3" y="46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0" y="46"/>
                  </a:cxn>
                </a:cxnLst>
                <a:rect l="0" t="0" r="r" b="b"/>
                <a:pathLst>
                  <a:path w="59" h="46">
                    <a:moveTo>
                      <a:pt x="0" y="46"/>
                    </a:moveTo>
                    <a:lnTo>
                      <a:pt x="13" y="46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5" name="Freeform 255"/>
              <p:cNvSpPr>
                <a:spLocks/>
              </p:cNvSpPr>
              <p:nvPr/>
            </p:nvSpPr>
            <p:spPr bwMode="auto">
              <a:xfrm>
                <a:off x="7426326" y="4276725"/>
                <a:ext cx="93663" cy="73025"/>
              </a:xfrm>
              <a:custGeom>
                <a:avLst/>
                <a:gdLst/>
                <a:ahLst/>
                <a:cxnLst>
                  <a:cxn ang="0">
                    <a:pos x="59" y="46"/>
                  </a:cxn>
                  <a:cxn ang="0">
                    <a:pos x="46" y="4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59" y="46"/>
                  </a:cxn>
                </a:cxnLst>
                <a:rect l="0" t="0" r="r" b="b"/>
                <a:pathLst>
                  <a:path w="59" h="46">
                    <a:moveTo>
                      <a:pt x="59" y="46"/>
                    </a:moveTo>
                    <a:lnTo>
                      <a:pt x="46" y="4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59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256"/>
              <p:cNvSpPr>
                <a:spLocks noEditPoints="1"/>
              </p:cNvSpPr>
              <p:nvPr/>
            </p:nvSpPr>
            <p:spPr bwMode="auto">
              <a:xfrm>
                <a:off x="7335838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51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57"/>
              <p:cNvSpPr>
                <a:spLocks noEditPoints="1"/>
              </p:cNvSpPr>
              <p:nvPr/>
            </p:nvSpPr>
            <p:spPr bwMode="auto">
              <a:xfrm>
                <a:off x="7335838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51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18" name="Group 317"/>
            <p:cNvGrpSpPr/>
            <p:nvPr/>
          </p:nvGrpSpPr>
          <p:grpSpPr>
            <a:xfrm>
              <a:off x="7921626" y="4221163"/>
              <a:ext cx="257175" cy="257175"/>
              <a:chOff x="7921626" y="4221163"/>
              <a:chExt cx="257175" cy="257175"/>
            </a:xfrm>
            <a:grpFill/>
          </p:grpSpPr>
          <p:sp>
            <p:nvSpPr>
              <p:cNvPr id="319" name="Freeform 258"/>
              <p:cNvSpPr>
                <a:spLocks/>
              </p:cNvSpPr>
              <p:nvPr/>
            </p:nvSpPr>
            <p:spPr bwMode="auto">
              <a:xfrm>
                <a:off x="8050213" y="4294188"/>
                <a:ext cx="73025" cy="93663"/>
              </a:xfrm>
              <a:custGeom>
                <a:avLst/>
                <a:gdLst/>
                <a:ahLst/>
                <a:cxnLst>
                  <a:cxn ang="0">
                    <a:pos x="46" y="59"/>
                  </a:cxn>
                  <a:cxn ang="0">
                    <a:pos x="46" y="47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46" y="59"/>
                  </a:cxn>
                </a:cxnLst>
                <a:rect l="0" t="0" r="r" b="b"/>
                <a:pathLst>
                  <a:path w="46" h="59">
                    <a:moveTo>
                      <a:pt x="46" y="59"/>
                    </a:moveTo>
                    <a:lnTo>
                      <a:pt x="46" y="47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46" y="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59"/>
              <p:cNvSpPr>
                <a:spLocks/>
              </p:cNvSpPr>
              <p:nvPr/>
            </p:nvSpPr>
            <p:spPr bwMode="auto">
              <a:xfrm>
                <a:off x="7977188" y="4294188"/>
                <a:ext cx="73025" cy="9366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6" y="13"/>
                  </a:cxn>
                  <a:cxn ang="0">
                    <a:pos x="0" y="59"/>
                  </a:cxn>
                  <a:cxn ang="0">
                    <a:pos x="0" y="47"/>
                  </a:cxn>
                  <a:cxn ang="0">
                    <a:pos x="46" y="0"/>
                  </a:cxn>
                </a:cxnLst>
                <a:rect l="0" t="0" r="r" b="b"/>
                <a:pathLst>
                  <a:path w="46" h="59">
                    <a:moveTo>
                      <a:pt x="46" y="0"/>
                    </a:moveTo>
                    <a:lnTo>
                      <a:pt x="46" y="13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1" name="Freeform 260"/>
              <p:cNvSpPr>
                <a:spLocks noEditPoints="1"/>
              </p:cNvSpPr>
              <p:nvPr/>
            </p:nvSpPr>
            <p:spPr bwMode="auto">
              <a:xfrm>
                <a:off x="7921626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2" y="151"/>
                  </a:cxn>
                  <a:cxn ang="0">
                    <a:pos x="12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2" y="151"/>
                    </a:lnTo>
                    <a:lnTo>
                      <a:pt x="12" y="13"/>
                    </a:lnTo>
                    <a:lnTo>
                      <a:pt x="151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261"/>
              <p:cNvSpPr>
                <a:spLocks noEditPoints="1"/>
              </p:cNvSpPr>
              <p:nvPr/>
            </p:nvSpPr>
            <p:spPr bwMode="auto">
              <a:xfrm>
                <a:off x="7921626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2" y="151"/>
                  </a:cxn>
                  <a:cxn ang="0">
                    <a:pos x="12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2" y="151"/>
                    </a:lnTo>
                    <a:lnTo>
                      <a:pt x="12" y="13"/>
                    </a:lnTo>
                    <a:lnTo>
                      <a:pt x="151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23" name="Group 322"/>
            <p:cNvGrpSpPr/>
            <p:nvPr/>
          </p:nvGrpSpPr>
          <p:grpSpPr>
            <a:xfrm>
              <a:off x="8526463" y="4221163"/>
              <a:ext cx="257175" cy="257175"/>
              <a:chOff x="8526463" y="4221163"/>
              <a:chExt cx="257175" cy="257175"/>
            </a:xfrm>
            <a:grpFill/>
          </p:grpSpPr>
          <p:sp>
            <p:nvSpPr>
              <p:cNvPr id="324" name="Freeform 262"/>
              <p:cNvSpPr>
                <a:spLocks/>
              </p:cNvSpPr>
              <p:nvPr/>
            </p:nvSpPr>
            <p:spPr bwMode="auto">
              <a:xfrm>
                <a:off x="8582026" y="4314825"/>
                <a:ext cx="73025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1"/>
                  </a:cxn>
                  <a:cxn ang="0">
                    <a:pos x="46" y="57"/>
                  </a:cxn>
                  <a:cxn ang="0">
                    <a:pos x="46" y="46"/>
                  </a:cxn>
                  <a:cxn ang="0">
                    <a:pos x="0" y="0"/>
                  </a:cxn>
                </a:cxnLst>
                <a:rect l="0" t="0" r="r" b="b"/>
                <a:pathLst>
                  <a:path w="46" h="57">
                    <a:moveTo>
                      <a:pt x="0" y="0"/>
                    </a:moveTo>
                    <a:lnTo>
                      <a:pt x="0" y="11"/>
                    </a:lnTo>
                    <a:lnTo>
                      <a:pt x="46" y="57"/>
                    </a:lnTo>
                    <a:lnTo>
                      <a:pt x="46" y="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63"/>
              <p:cNvSpPr>
                <a:spLocks/>
              </p:cNvSpPr>
              <p:nvPr/>
            </p:nvSpPr>
            <p:spPr bwMode="auto">
              <a:xfrm>
                <a:off x="8655051" y="4314825"/>
                <a:ext cx="73025" cy="90488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46"/>
                  </a:cxn>
                  <a:cxn ang="0">
                    <a:pos x="46" y="0"/>
                  </a:cxn>
                  <a:cxn ang="0">
                    <a:pos x="46" y="11"/>
                  </a:cxn>
                  <a:cxn ang="0">
                    <a:pos x="0" y="57"/>
                  </a:cxn>
                </a:cxnLst>
                <a:rect l="0" t="0" r="r" b="b"/>
                <a:pathLst>
                  <a:path w="46" h="57">
                    <a:moveTo>
                      <a:pt x="0" y="57"/>
                    </a:moveTo>
                    <a:lnTo>
                      <a:pt x="0" y="46"/>
                    </a:lnTo>
                    <a:lnTo>
                      <a:pt x="46" y="0"/>
                    </a:lnTo>
                    <a:lnTo>
                      <a:pt x="46" y="1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6" name="Freeform 264"/>
              <p:cNvSpPr>
                <a:spLocks noEditPoints="1"/>
              </p:cNvSpPr>
              <p:nvPr/>
            </p:nvSpPr>
            <p:spPr bwMode="auto">
              <a:xfrm>
                <a:off x="8526463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265"/>
              <p:cNvSpPr>
                <a:spLocks noEditPoints="1"/>
              </p:cNvSpPr>
              <p:nvPr/>
            </p:nvSpPr>
            <p:spPr bwMode="auto">
              <a:xfrm>
                <a:off x="8526463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083973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roup 249"/>
          <p:cNvGrpSpPr/>
          <p:nvPr/>
        </p:nvGrpSpPr>
        <p:grpSpPr>
          <a:xfrm>
            <a:off x="1674001" y="3836577"/>
            <a:ext cx="8828179" cy="2602660"/>
            <a:chOff x="585430" y="3127514"/>
            <a:chExt cx="10873268" cy="3205578"/>
          </a:xfrm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6652509" y="3798246"/>
              <a:ext cx="226481" cy="222126"/>
            </a:xfrm>
            <a:custGeom>
              <a:avLst/>
              <a:gdLst>
                <a:gd name="T0" fmla="*/ 164657 w 373"/>
                <a:gd name="T1" fmla="*/ 78738 h 364"/>
                <a:gd name="T2" fmla="*/ 125264 w 373"/>
                <a:gd name="T3" fmla="*/ 78738 h 364"/>
                <a:gd name="T4" fmla="*/ 125264 w 373"/>
                <a:gd name="T5" fmla="*/ 0 h 364"/>
                <a:gd name="T6" fmla="*/ 39394 w 373"/>
                <a:gd name="T7" fmla="*/ 0 h 364"/>
                <a:gd name="T8" fmla="*/ 39394 w 373"/>
                <a:gd name="T9" fmla="*/ 78738 h 364"/>
                <a:gd name="T10" fmla="*/ 0 w 373"/>
                <a:gd name="T11" fmla="*/ 78738 h 364"/>
                <a:gd name="T12" fmla="*/ 82329 w 373"/>
                <a:gd name="T13" fmla="*/ 161480 h 364"/>
                <a:gd name="T14" fmla="*/ 164657 w 373"/>
                <a:gd name="T15" fmla="*/ 78738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364">
                  <a:moveTo>
                    <a:pt x="372" y="177"/>
                  </a:moveTo>
                  <a:lnTo>
                    <a:pt x="283" y="177"/>
                  </a:lnTo>
                  <a:lnTo>
                    <a:pt x="283" y="0"/>
                  </a:lnTo>
                  <a:lnTo>
                    <a:pt x="89" y="0"/>
                  </a:lnTo>
                  <a:lnTo>
                    <a:pt x="89" y="177"/>
                  </a:lnTo>
                  <a:lnTo>
                    <a:pt x="0" y="177"/>
                  </a:lnTo>
                  <a:lnTo>
                    <a:pt x="186" y="363"/>
                  </a:lnTo>
                  <a:lnTo>
                    <a:pt x="372" y="177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7858956" y="3793891"/>
              <a:ext cx="215592" cy="230836"/>
            </a:xfrm>
            <a:custGeom>
              <a:avLst/>
              <a:gdLst>
                <a:gd name="T0" fmla="*/ 74375 w 355"/>
                <a:gd name="T1" fmla="*/ 0 h 382"/>
                <a:gd name="T2" fmla="*/ 74375 w 355"/>
                <a:gd name="T3" fmla="*/ 42730 h 382"/>
                <a:gd name="T4" fmla="*/ 0 w 355"/>
                <a:gd name="T5" fmla="*/ 42730 h 382"/>
                <a:gd name="T6" fmla="*/ 0 w 355"/>
                <a:gd name="T7" fmla="*/ 124664 h 382"/>
                <a:gd name="T8" fmla="*/ 74375 w 355"/>
                <a:gd name="T9" fmla="*/ 124664 h 382"/>
                <a:gd name="T10" fmla="*/ 74375 w 355"/>
                <a:gd name="T11" fmla="*/ 167834 h 382"/>
                <a:gd name="T12" fmla="*/ 156719 w 355"/>
                <a:gd name="T13" fmla="*/ 81935 h 382"/>
                <a:gd name="T14" fmla="*/ 74375 w 355"/>
                <a:gd name="T15" fmla="*/ 0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5" h="382">
                  <a:moveTo>
                    <a:pt x="168" y="0"/>
                  </a:moveTo>
                  <a:lnTo>
                    <a:pt x="168" y="97"/>
                  </a:lnTo>
                  <a:lnTo>
                    <a:pt x="0" y="97"/>
                  </a:lnTo>
                  <a:lnTo>
                    <a:pt x="0" y="283"/>
                  </a:lnTo>
                  <a:lnTo>
                    <a:pt x="168" y="283"/>
                  </a:lnTo>
                  <a:lnTo>
                    <a:pt x="168" y="381"/>
                  </a:lnTo>
                  <a:lnTo>
                    <a:pt x="354" y="186"/>
                  </a:lnTo>
                  <a:lnTo>
                    <a:pt x="16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6057996" y="3793891"/>
              <a:ext cx="215593" cy="230836"/>
            </a:xfrm>
            <a:custGeom>
              <a:avLst/>
              <a:gdLst>
                <a:gd name="T0" fmla="*/ 82787 w 355"/>
                <a:gd name="T1" fmla="*/ 0 h 382"/>
                <a:gd name="T2" fmla="*/ 82787 w 355"/>
                <a:gd name="T3" fmla="*/ 42730 h 382"/>
                <a:gd name="T4" fmla="*/ 156720 w 355"/>
                <a:gd name="T5" fmla="*/ 42730 h 382"/>
                <a:gd name="T6" fmla="*/ 156720 w 355"/>
                <a:gd name="T7" fmla="*/ 124664 h 382"/>
                <a:gd name="T8" fmla="*/ 82787 w 355"/>
                <a:gd name="T9" fmla="*/ 124664 h 382"/>
                <a:gd name="T10" fmla="*/ 82787 w 355"/>
                <a:gd name="T11" fmla="*/ 167834 h 382"/>
                <a:gd name="T12" fmla="*/ 0 w 355"/>
                <a:gd name="T13" fmla="*/ 81935 h 382"/>
                <a:gd name="T14" fmla="*/ 82787 w 355"/>
                <a:gd name="T15" fmla="*/ 0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5" h="382">
                  <a:moveTo>
                    <a:pt x="187" y="0"/>
                  </a:moveTo>
                  <a:lnTo>
                    <a:pt x="187" y="97"/>
                  </a:lnTo>
                  <a:lnTo>
                    <a:pt x="354" y="97"/>
                  </a:lnTo>
                  <a:lnTo>
                    <a:pt x="354" y="283"/>
                  </a:lnTo>
                  <a:lnTo>
                    <a:pt x="187" y="283"/>
                  </a:lnTo>
                  <a:lnTo>
                    <a:pt x="187" y="381"/>
                  </a:lnTo>
                  <a:lnTo>
                    <a:pt x="0" y="186"/>
                  </a:lnTo>
                  <a:lnTo>
                    <a:pt x="187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7253555" y="3798246"/>
              <a:ext cx="226481" cy="222126"/>
            </a:xfrm>
            <a:custGeom>
              <a:avLst/>
              <a:gdLst>
                <a:gd name="T0" fmla="*/ 164659 w 374"/>
                <a:gd name="T1" fmla="*/ 82742 h 364"/>
                <a:gd name="T2" fmla="*/ 124929 w 374"/>
                <a:gd name="T3" fmla="*/ 82742 h 364"/>
                <a:gd name="T4" fmla="*/ 124929 w 374"/>
                <a:gd name="T5" fmla="*/ 161480 h 364"/>
                <a:gd name="T6" fmla="*/ 39289 w 374"/>
                <a:gd name="T7" fmla="*/ 161480 h 364"/>
                <a:gd name="T8" fmla="*/ 39289 w 374"/>
                <a:gd name="T9" fmla="*/ 82742 h 364"/>
                <a:gd name="T10" fmla="*/ 0 w 374"/>
                <a:gd name="T11" fmla="*/ 82742 h 364"/>
                <a:gd name="T12" fmla="*/ 82109 w 374"/>
                <a:gd name="T13" fmla="*/ 0 h 364"/>
                <a:gd name="T14" fmla="*/ 164659 w 374"/>
                <a:gd name="T15" fmla="*/ 82742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64">
                  <a:moveTo>
                    <a:pt x="373" y="186"/>
                  </a:moveTo>
                  <a:lnTo>
                    <a:pt x="283" y="186"/>
                  </a:lnTo>
                  <a:lnTo>
                    <a:pt x="283" y="363"/>
                  </a:lnTo>
                  <a:lnTo>
                    <a:pt x="89" y="363"/>
                  </a:lnTo>
                  <a:lnTo>
                    <a:pt x="89" y="186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373" y="186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9069759" y="3798246"/>
              <a:ext cx="200349" cy="222126"/>
            </a:xfrm>
            <a:custGeom>
              <a:avLst/>
              <a:gdLst>
                <a:gd name="T0" fmla="*/ 145606 w 329"/>
                <a:gd name="T1" fmla="*/ 78738 h 364"/>
                <a:gd name="T2" fmla="*/ 102102 w 329"/>
                <a:gd name="T3" fmla="*/ 78738 h 364"/>
                <a:gd name="T4" fmla="*/ 102102 w 329"/>
                <a:gd name="T5" fmla="*/ 0 h 364"/>
                <a:gd name="T6" fmla="*/ 39509 w 329"/>
                <a:gd name="T7" fmla="*/ 0 h 364"/>
                <a:gd name="T8" fmla="*/ 39509 w 329"/>
                <a:gd name="T9" fmla="*/ 78738 h 364"/>
                <a:gd name="T10" fmla="*/ 0 w 329"/>
                <a:gd name="T11" fmla="*/ 78738 h 364"/>
                <a:gd name="T12" fmla="*/ 71027 w 329"/>
                <a:gd name="T13" fmla="*/ 161480 h 364"/>
                <a:gd name="T14" fmla="*/ 145606 w 329"/>
                <a:gd name="T15" fmla="*/ 78738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9" h="364">
                  <a:moveTo>
                    <a:pt x="328" y="177"/>
                  </a:moveTo>
                  <a:lnTo>
                    <a:pt x="230" y="177"/>
                  </a:lnTo>
                  <a:lnTo>
                    <a:pt x="230" y="0"/>
                  </a:lnTo>
                  <a:lnTo>
                    <a:pt x="89" y="0"/>
                  </a:lnTo>
                  <a:lnTo>
                    <a:pt x="89" y="177"/>
                  </a:lnTo>
                  <a:lnTo>
                    <a:pt x="0" y="177"/>
                  </a:lnTo>
                  <a:lnTo>
                    <a:pt x="160" y="363"/>
                  </a:lnTo>
                  <a:lnTo>
                    <a:pt x="328" y="177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8457824" y="3809134"/>
              <a:ext cx="217770" cy="200349"/>
            </a:xfrm>
            <a:custGeom>
              <a:avLst/>
              <a:gdLst>
                <a:gd name="T0" fmla="*/ 83176 w 355"/>
                <a:gd name="T1" fmla="*/ 145606 h 329"/>
                <a:gd name="T2" fmla="*/ 83176 w 355"/>
                <a:gd name="T3" fmla="*/ 102546 h 329"/>
                <a:gd name="T4" fmla="*/ 158303 w 355"/>
                <a:gd name="T5" fmla="*/ 102546 h 329"/>
                <a:gd name="T6" fmla="*/ 158303 w 355"/>
                <a:gd name="T7" fmla="*/ 43060 h 329"/>
                <a:gd name="T8" fmla="*/ 83176 w 355"/>
                <a:gd name="T9" fmla="*/ 43060 h 329"/>
                <a:gd name="T10" fmla="*/ 83176 w 355"/>
                <a:gd name="T11" fmla="*/ 0 h 329"/>
                <a:gd name="T12" fmla="*/ 0 w 355"/>
                <a:gd name="T13" fmla="*/ 71027 h 329"/>
                <a:gd name="T14" fmla="*/ 83176 w 355"/>
                <a:gd name="T15" fmla="*/ 145606 h 3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5" h="329">
                  <a:moveTo>
                    <a:pt x="186" y="328"/>
                  </a:moveTo>
                  <a:lnTo>
                    <a:pt x="186" y="231"/>
                  </a:lnTo>
                  <a:lnTo>
                    <a:pt x="354" y="231"/>
                  </a:lnTo>
                  <a:lnTo>
                    <a:pt x="354" y="97"/>
                  </a:lnTo>
                  <a:lnTo>
                    <a:pt x="186" y="97"/>
                  </a:lnTo>
                  <a:lnTo>
                    <a:pt x="186" y="0"/>
                  </a:lnTo>
                  <a:lnTo>
                    <a:pt x="0" y="160"/>
                  </a:lnTo>
                  <a:lnTo>
                    <a:pt x="186" y="328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 noChangeArrowheads="1"/>
            </p:cNvSpPr>
            <p:nvPr/>
          </p:nvSpPr>
          <p:spPr bwMode="auto">
            <a:xfrm>
              <a:off x="1249629" y="4408003"/>
              <a:ext cx="222126" cy="198170"/>
            </a:xfrm>
            <a:custGeom>
              <a:avLst/>
              <a:gdLst>
                <a:gd name="T0" fmla="*/ 78523 w 365"/>
                <a:gd name="T1" fmla="*/ 0 h 328"/>
                <a:gd name="T2" fmla="*/ 78523 w 365"/>
                <a:gd name="T3" fmla="*/ 43162 h 328"/>
                <a:gd name="T4" fmla="*/ 0 w 365"/>
                <a:gd name="T5" fmla="*/ 43162 h 328"/>
                <a:gd name="T6" fmla="*/ 0 w 365"/>
                <a:gd name="T7" fmla="*/ 101300 h 328"/>
                <a:gd name="T8" fmla="*/ 78523 w 365"/>
                <a:gd name="T9" fmla="*/ 101300 h 328"/>
                <a:gd name="T10" fmla="*/ 78523 w 365"/>
                <a:gd name="T11" fmla="*/ 144022 h 328"/>
                <a:gd name="T12" fmla="*/ 161481 w 365"/>
                <a:gd name="T13" fmla="*/ 70029 h 328"/>
                <a:gd name="T14" fmla="*/ 78523 w 365"/>
                <a:gd name="T15" fmla="*/ 0 h 3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5" h="328">
                  <a:moveTo>
                    <a:pt x="177" y="0"/>
                  </a:moveTo>
                  <a:lnTo>
                    <a:pt x="177" y="98"/>
                  </a:lnTo>
                  <a:lnTo>
                    <a:pt x="0" y="98"/>
                  </a:lnTo>
                  <a:lnTo>
                    <a:pt x="0" y="230"/>
                  </a:lnTo>
                  <a:lnTo>
                    <a:pt x="177" y="230"/>
                  </a:lnTo>
                  <a:lnTo>
                    <a:pt x="177" y="327"/>
                  </a:lnTo>
                  <a:lnTo>
                    <a:pt x="364" y="159"/>
                  </a:lnTo>
                  <a:lnTo>
                    <a:pt x="177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 noChangeArrowheads="1"/>
            </p:cNvSpPr>
            <p:nvPr/>
          </p:nvSpPr>
          <p:spPr bwMode="auto">
            <a:xfrm>
              <a:off x="661649" y="4399292"/>
              <a:ext cx="200349" cy="219947"/>
            </a:xfrm>
            <a:custGeom>
              <a:avLst/>
              <a:gdLst>
                <a:gd name="T0" fmla="*/ 145606 w 329"/>
                <a:gd name="T1" fmla="*/ 81930 h 364"/>
                <a:gd name="T2" fmla="*/ 106541 w 329"/>
                <a:gd name="T3" fmla="*/ 81930 h 364"/>
                <a:gd name="T4" fmla="*/ 106541 w 329"/>
                <a:gd name="T5" fmla="*/ 159897 h 364"/>
                <a:gd name="T6" fmla="*/ 43504 w 329"/>
                <a:gd name="T7" fmla="*/ 159897 h 364"/>
                <a:gd name="T8" fmla="*/ 43504 w 329"/>
                <a:gd name="T9" fmla="*/ 81930 h 364"/>
                <a:gd name="T10" fmla="*/ 0 w 329"/>
                <a:gd name="T11" fmla="*/ 81930 h 364"/>
                <a:gd name="T12" fmla="*/ 75023 w 329"/>
                <a:gd name="T13" fmla="*/ 0 h 364"/>
                <a:gd name="T14" fmla="*/ 145606 w 329"/>
                <a:gd name="T15" fmla="*/ 81930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9" h="364">
                  <a:moveTo>
                    <a:pt x="328" y="186"/>
                  </a:moveTo>
                  <a:lnTo>
                    <a:pt x="240" y="186"/>
                  </a:lnTo>
                  <a:lnTo>
                    <a:pt x="240" y="363"/>
                  </a:lnTo>
                  <a:lnTo>
                    <a:pt x="98" y="363"/>
                  </a:lnTo>
                  <a:lnTo>
                    <a:pt x="98" y="186"/>
                  </a:lnTo>
                  <a:lnTo>
                    <a:pt x="0" y="186"/>
                  </a:lnTo>
                  <a:lnTo>
                    <a:pt x="169" y="0"/>
                  </a:lnTo>
                  <a:lnTo>
                    <a:pt x="328" y="186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 noChangeArrowheads="1"/>
            </p:cNvSpPr>
            <p:nvPr/>
          </p:nvSpPr>
          <p:spPr bwMode="auto">
            <a:xfrm>
              <a:off x="1824542" y="4370981"/>
              <a:ext cx="278746" cy="274391"/>
            </a:xfrm>
            <a:custGeom>
              <a:avLst/>
              <a:gdLst>
                <a:gd name="T0" fmla="*/ 202760 w 462"/>
                <a:gd name="T1" fmla="*/ 97800 h 452"/>
                <a:gd name="T2" fmla="*/ 202760 w 462"/>
                <a:gd name="T3" fmla="*/ 97800 h 452"/>
                <a:gd name="T4" fmla="*/ 101160 w 462"/>
                <a:gd name="T5" fmla="*/ 0 h 452"/>
                <a:gd name="T6" fmla="*/ 0 w 462"/>
                <a:gd name="T7" fmla="*/ 97800 h 452"/>
                <a:gd name="T8" fmla="*/ 101160 w 462"/>
                <a:gd name="T9" fmla="*/ 199582 h 452"/>
                <a:gd name="T10" fmla="*/ 202760 w 462"/>
                <a:gd name="T11" fmla="*/ 97800 h 452"/>
                <a:gd name="T12" fmla="*/ 23751 w 462"/>
                <a:gd name="T13" fmla="*/ 97800 h 452"/>
                <a:gd name="T14" fmla="*/ 23751 w 462"/>
                <a:gd name="T15" fmla="*/ 97800 h 452"/>
                <a:gd name="T16" fmla="*/ 101160 w 462"/>
                <a:gd name="T17" fmla="*/ 19471 h 452"/>
                <a:gd name="T18" fmla="*/ 179449 w 462"/>
                <a:gd name="T19" fmla="*/ 97800 h 452"/>
                <a:gd name="T20" fmla="*/ 101160 w 462"/>
                <a:gd name="T21" fmla="*/ 180111 h 452"/>
                <a:gd name="T22" fmla="*/ 23751 w 462"/>
                <a:gd name="T23" fmla="*/ 97800 h 452"/>
                <a:gd name="T24" fmla="*/ 144263 w 462"/>
                <a:gd name="T25" fmla="*/ 117714 h 452"/>
                <a:gd name="T26" fmla="*/ 144263 w 462"/>
                <a:gd name="T27" fmla="*/ 117714 h 452"/>
                <a:gd name="T28" fmla="*/ 144263 w 462"/>
                <a:gd name="T29" fmla="*/ 77886 h 452"/>
                <a:gd name="T30" fmla="*/ 97202 w 462"/>
                <a:gd name="T31" fmla="*/ 77886 h 452"/>
                <a:gd name="T32" fmla="*/ 97202 w 462"/>
                <a:gd name="T33" fmla="*/ 54432 h 452"/>
                <a:gd name="T34" fmla="*/ 58497 w 462"/>
                <a:gd name="T35" fmla="*/ 97800 h 452"/>
                <a:gd name="T36" fmla="*/ 97202 w 462"/>
                <a:gd name="T37" fmla="*/ 144708 h 452"/>
                <a:gd name="T38" fmla="*/ 97202 w 462"/>
                <a:gd name="T39" fmla="*/ 117714 h 452"/>
                <a:gd name="T40" fmla="*/ 144263 w 462"/>
                <a:gd name="T41" fmla="*/ 117714 h 4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2" h="452">
                  <a:moveTo>
                    <a:pt x="461" y="221"/>
                  </a:moveTo>
                  <a:lnTo>
                    <a:pt x="461" y="221"/>
                  </a:lnTo>
                  <a:cubicBezTo>
                    <a:pt x="461" y="97"/>
                    <a:pt x="354" y="0"/>
                    <a:pt x="230" y="0"/>
                  </a:cubicBezTo>
                  <a:cubicBezTo>
                    <a:pt x="107" y="0"/>
                    <a:pt x="0" y="97"/>
                    <a:pt x="0" y="221"/>
                  </a:cubicBezTo>
                  <a:cubicBezTo>
                    <a:pt x="0" y="354"/>
                    <a:pt x="107" y="451"/>
                    <a:pt x="230" y="451"/>
                  </a:cubicBezTo>
                  <a:cubicBezTo>
                    <a:pt x="354" y="451"/>
                    <a:pt x="461" y="354"/>
                    <a:pt x="461" y="221"/>
                  </a:cubicBezTo>
                  <a:close/>
                  <a:moveTo>
                    <a:pt x="54" y="221"/>
                  </a:moveTo>
                  <a:lnTo>
                    <a:pt x="54" y="221"/>
                  </a:lnTo>
                  <a:cubicBezTo>
                    <a:pt x="54" y="123"/>
                    <a:pt x="133" y="44"/>
                    <a:pt x="230" y="44"/>
                  </a:cubicBezTo>
                  <a:cubicBezTo>
                    <a:pt x="328" y="44"/>
                    <a:pt x="408" y="123"/>
                    <a:pt x="408" y="221"/>
                  </a:cubicBezTo>
                  <a:cubicBezTo>
                    <a:pt x="408" y="327"/>
                    <a:pt x="328" y="407"/>
                    <a:pt x="230" y="407"/>
                  </a:cubicBezTo>
                  <a:cubicBezTo>
                    <a:pt x="133" y="407"/>
                    <a:pt x="54" y="327"/>
                    <a:pt x="54" y="221"/>
                  </a:cubicBezTo>
                  <a:close/>
                  <a:moveTo>
                    <a:pt x="328" y="266"/>
                  </a:moveTo>
                  <a:lnTo>
                    <a:pt x="328" y="266"/>
                  </a:lnTo>
                  <a:cubicBezTo>
                    <a:pt x="328" y="176"/>
                    <a:pt x="328" y="176"/>
                    <a:pt x="328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221" y="327"/>
                    <a:pt x="221" y="327"/>
                    <a:pt x="221" y="327"/>
                  </a:cubicBezTo>
                  <a:cubicBezTo>
                    <a:pt x="221" y="266"/>
                    <a:pt x="221" y="266"/>
                    <a:pt x="221" y="266"/>
                  </a:cubicBezTo>
                  <a:lnTo>
                    <a:pt x="328" y="2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 noChangeArrowheads="1"/>
            </p:cNvSpPr>
            <p:nvPr/>
          </p:nvSpPr>
          <p:spPr bwMode="auto">
            <a:xfrm>
              <a:off x="2423411" y="4370981"/>
              <a:ext cx="280923" cy="274391"/>
            </a:xfrm>
            <a:custGeom>
              <a:avLst/>
              <a:gdLst>
                <a:gd name="T0" fmla="*/ 102171 w 461"/>
                <a:gd name="T1" fmla="*/ 0 h 452"/>
                <a:gd name="T2" fmla="*/ 102171 w 461"/>
                <a:gd name="T3" fmla="*/ 0 h 452"/>
                <a:gd name="T4" fmla="*/ 0 w 461"/>
                <a:gd name="T5" fmla="*/ 97800 h 452"/>
                <a:gd name="T6" fmla="*/ 102171 w 461"/>
                <a:gd name="T7" fmla="*/ 199582 h 452"/>
                <a:gd name="T8" fmla="*/ 204343 w 461"/>
                <a:gd name="T9" fmla="*/ 97800 h 452"/>
                <a:gd name="T10" fmla="*/ 102171 w 461"/>
                <a:gd name="T11" fmla="*/ 0 h 452"/>
                <a:gd name="T12" fmla="*/ 102171 w 461"/>
                <a:gd name="T13" fmla="*/ 180111 h 452"/>
                <a:gd name="T14" fmla="*/ 102171 w 461"/>
                <a:gd name="T15" fmla="*/ 180111 h 452"/>
                <a:gd name="T16" fmla="*/ 23544 w 461"/>
                <a:gd name="T17" fmla="*/ 97800 h 452"/>
                <a:gd name="T18" fmla="*/ 102171 w 461"/>
                <a:gd name="T19" fmla="*/ 19471 h 452"/>
                <a:gd name="T20" fmla="*/ 180799 w 461"/>
                <a:gd name="T21" fmla="*/ 97800 h 452"/>
                <a:gd name="T22" fmla="*/ 102171 w 461"/>
                <a:gd name="T23" fmla="*/ 180111 h 452"/>
                <a:gd name="T24" fmla="*/ 122161 w 461"/>
                <a:gd name="T25" fmla="*/ 58414 h 452"/>
                <a:gd name="T26" fmla="*/ 122161 w 461"/>
                <a:gd name="T27" fmla="*/ 58414 h 452"/>
                <a:gd name="T28" fmla="*/ 82181 w 461"/>
                <a:gd name="T29" fmla="*/ 58414 h 452"/>
                <a:gd name="T30" fmla="*/ 82181 w 461"/>
                <a:gd name="T31" fmla="*/ 101783 h 452"/>
                <a:gd name="T32" fmla="*/ 58637 w 461"/>
                <a:gd name="T33" fmla="*/ 101783 h 452"/>
                <a:gd name="T34" fmla="*/ 102171 w 461"/>
                <a:gd name="T35" fmla="*/ 144708 h 452"/>
                <a:gd name="T36" fmla="*/ 145705 w 461"/>
                <a:gd name="T37" fmla="*/ 101783 h 452"/>
                <a:gd name="T38" fmla="*/ 122161 w 461"/>
                <a:gd name="T39" fmla="*/ 101783 h 452"/>
                <a:gd name="T40" fmla="*/ 122161 w 461"/>
                <a:gd name="T41" fmla="*/ 58414 h 4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1" h="452">
                  <a:moveTo>
                    <a:pt x="230" y="0"/>
                  </a:moveTo>
                  <a:lnTo>
                    <a:pt x="230" y="0"/>
                  </a:lnTo>
                  <a:cubicBezTo>
                    <a:pt x="106" y="0"/>
                    <a:pt x="0" y="97"/>
                    <a:pt x="0" y="221"/>
                  </a:cubicBezTo>
                  <a:cubicBezTo>
                    <a:pt x="0" y="354"/>
                    <a:pt x="106" y="451"/>
                    <a:pt x="230" y="451"/>
                  </a:cubicBezTo>
                  <a:cubicBezTo>
                    <a:pt x="354" y="451"/>
                    <a:pt x="460" y="354"/>
                    <a:pt x="460" y="221"/>
                  </a:cubicBezTo>
                  <a:cubicBezTo>
                    <a:pt x="460" y="97"/>
                    <a:pt x="354" y="0"/>
                    <a:pt x="230" y="0"/>
                  </a:cubicBezTo>
                  <a:close/>
                  <a:moveTo>
                    <a:pt x="230" y="407"/>
                  </a:moveTo>
                  <a:lnTo>
                    <a:pt x="230" y="407"/>
                  </a:lnTo>
                  <a:cubicBezTo>
                    <a:pt x="132" y="407"/>
                    <a:pt x="53" y="327"/>
                    <a:pt x="53" y="221"/>
                  </a:cubicBezTo>
                  <a:cubicBezTo>
                    <a:pt x="53" y="123"/>
                    <a:pt x="132" y="44"/>
                    <a:pt x="230" y="44"/>
                  </a:cubicBezTo>
                  <a:cubicBezTo>
                    <a:pt x="328" y="44"/>
                    <a:pt x="407" y="123"/>
                    <a:pt x="407" y="221"/>
                  </a:cubicBezTo>
                  <a:cubicBezTo>
                    <a:pt x="407" y="327"/>
                    <a:pt x="328" y="407"/>
                    <a:pt x="230" y="407"/>
                  </a:cubicBezTo>
                  <a:close/>
                  <a:moveTo>
                    <a:pt x="275" y="132"/>
                  </a:moveTo>
                  <a:lnTo>
                    <a:pt x="275" y="132"/>
                  </a:lnTo>
                  <a:cubicBezTo>
                    <a:pt x="185" y="132"/>
                    <a:pt x="185" y="132"/>
                    <a:pt x="185" y="132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32" y="230"/>
                    <a:pt x="132" y="230"/>
                    <a:pt x="132" y="230"/>
                  </a:cubicBezTo>
                  <a:cubicBezTo>
                    <a:pt x="230" y="327"/>
                    <a:pt x="230" y="327"/>
                    <a:pt x="230" y="327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275" y="230"/>
                    <a:pt x="275" y="230"/>
                    <a:pt x="275" y="230"/>
                  </a:cubicBezTo>
                  <a:lnTo>
                    <a:pt x="275" y="13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 noChangeArrowheads="1"/>
            </p:cNvSpPr>
            <p:nvPr/>
          </p:nvSpPr>
          <p:spPr bwMode="auto">
            <a:xfrm>
              <a:off x="3024457" y="4370981"/>
              <a:ext cx="278746" cy="274391"/>
            </a:xfrm>
            <a:custGeom>
              <a:avLst/>
              <a:gdLst>
                <a:gd name="T0" fmla="*/ 101820 w 461"/>
                <a:gd name="T1" fmla="*/ 199582 h 452"/>
                <a:gd name="T2" fmla="*/ 101820 w 461"/>
                <a:gd name="T3" fmla="*/ 199582 h 452"/>
                <a:gd name="T4" fmla="*/ 202759 w 461"/>
                <a:gd name="T5" fmla="*/ 97800 h 452"/>
                <a:gd name="T6" fmla="*/ 101820 w 461"/>
                <a:gd name="T7" fmla="*/ 0 h 452"/>
                <a:gd name="T8" fmla="*/ 0 w 461"/>
                <a:gd name="T9" fmla="*/ 97800 h 452"/>
                <a:gd name="T10" fmla="*/ 101820 w 461"/>
                <a:gd name="T11" fmla="*/ 199582 h 452"/>
                <a:gd name="T12" fmla="*/ 101820 w 461"/>
                <a:gd name="T13" fmla="*/ 19471 h 452"/>
                <a:gd name="T14" fmla="*/ 101820 w 461"/>
                <a:gd name="T15" fmla="*/ 19471 h 452"/>
                <a:gd name="T16" fmla="*/ 179398 w 461"/>
                <a:gd name="T17" fmla="*/ 97800 h 452"/>
                <a:gd name="T18" fmla="*/ 101820 w 461"/>
                <a:gd name="T19" fmla="*/ 180111 h 452"/>
                <a:gd name="T20" fmla="*/ 23361 w 461"/>
                <a:gd name="T21" fmla="*/ 97800 h 452"/>
                <a:gd name="T22" fmla="*/ 101820 w 461"/>
                <a:gd name="T23" fmla="*/ 19471 h 452"/>
                <a:gd name="T24" fmla="*/ 81985 w 461"/>
                <a:gd name="T25" fmla="*/ 141168 h 452"/>
                <a:gd name="T26" fmla="*/ 81985 w 461"/>
                <a:gd name="T27" fmla="*/ 141168 h 452"/>
                <a:gd name="T28" fmla="*/ 121215 w 461"/>
                <a:gd name="T29" fmla="*/ 141168 h 452"/>
                <a:gd name="T30" fmla="*/ 121215 w 461"/>
                <a:gd name="T31" fmla="*/ 97800 h 452"/>
                <a:gd name="T32" fmla="*/ 144576 w 461"/>
                <a:gd name="T33" fmla="*/ 97800 h 452"/>
                <a:gd name="T34" fmla="*/ 101820 w 461"/>
                <a:gd name="T35" fmla="*/ 54432 h 452"/>
                <a:gd name="T36" fmla="*/ 58624 w 461"/>
                <a:gd name="T37" fmla="*/ 97800 h 452"/>
                <a:gd name="T38" fmla="*/ 81985 w 461"/>
                <a:gd name="T39" fmla="*/ 97800 h 452"/>
                <a:gd name="T40" fmla="*/ 81985 w 461"/>
                <a:gd name="T41" fmla="*/ 141168 h 4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1" h="452">
                  <a:moveTo>
                    <a:pt x="231" y="451"/>
                  </a:moveTo>
                  <a:lnTo>
                    <a:pt x="231" y="451"/>
                  </a:lnTo>
                  <a:cubicBezTo>
                    <a:pt x="354" y="451"/>
                    <a:pt x="460" y="354"/>
                    <a:pt x="460" y="221"/>
                  </a:cubicBezTo>
                  <a:cubicBezTo>
                    <a:pt x="460" y="97"/>
                    <a:pt x="354" y="0"/>
                    <a:pt x="231" y="0"/>
                  </a:cubicBezTo>
                  <a:cubicBezTo>
                    <a:pt x="106" y="0"/>
                    <a:pt x="0" y="97"/>
                    <a:pt x="0" y="221"/>
                  </a:cubicBezTo>
                  <a:cubicBezTo>
                    <a:pt x="0" y="354"/>
                    <a:pt x="106" y="451"/>
                    <a:pt x="231" y="451"/>
                  </a:cubicBezTo>
                  <a:close/>
                  <a:moveTo>
                    <a:pt x="231" y="44"/>
                  </a:moveTo>
                  <a:lnTo>
                    <a:pt x="231" y="44"/>
                  </a:lnTo>
                  <a:cubicBezTo>
                    <a:pt x="328" y="44"/>
                    <a:pt x="407" y="123"/>
                    <a:pt x="407" y="221"/>
                  </a:cubicBezTo>
                  <a:cubicBezTo>
                    <a:pt x="407" y="327"/>
                    <a:pt x="328" y="407"/>
                    <a:pt x="231" y="407"/>
                  </a:cubicBezTo>
                  <a:cubicBezTo>
                    <a:pt x="133" y="407"/>
                    <a:pt x="53" y="327"/>
                    <a:pt x="53" y="221"/>
                  </a:cubicBezTo>
                  <a:cubicBezTo>
                    <a:pt x="53" y="123"/>
                    <a:pt x="133" y="44"/>
                    <a:pt x="231" y="44"/>
                  </a:cubicBezTo>
                  <a:close/>
                  <a:moveTo>
                    <a:pt x="186" y="319"/>
                  </a:moveTo>
                  <a:lnTo>
                    <a:pt x="186" y="319"/>
                  </a:lnTo>
                  <a:cubicBezTo>
                    <a:pt x="275" y="319"/>
                    <a:pt x="275" y="319"/>
                    <a:pt x="275" y="319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86" y="221"/>
                    <a:pt x="186" y="221"/>
                    <a:pt x="186" y="221"/>
                  </a:cubicBezTo>
                  <a:lnTo>
                    <a:pt x="186" y="31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 noChangeArrowheads="1"/>
            </p:cNvSpPr>
            <p:nvPr/>
          </p:nvSpPr>
          <p:spPr bwMode="auto">
            <a:xfrm>
              <a:off x="3623324" y="4370981"/>
              <a:ext cx="280924" cy="274391"/>
            </a:xfrm>
            <a:custGeom>
              <a:avLst/>
              <a:gdLst>
                <a:gd name="T0" fmla="*/ 0 w 462"/>
                <a:gd name="T1" fmla="*/ 97800 h 452"/>
                <a:gd name="T2" fmla="*/ 0 w 462"/>
                <a:gd name="T3" fmla="*/ 97800 h 452"/>
                <a:gd name="T4" fmla="*/ 102394 w 462"/>
                <a:gd name="T5" fmla="*/ 199582 h 452"/>
                <a:gd name="T6" fmla="*/ 204345 w 462"/>
                <a:gd name="T7" fmla="*/ 97800 h 452"/>
                <a:gd name="T8" fmla="*/ 102394 w 462"/>
                <a:gd name="T9" fmla="*/ 0 h 452"/>
                <a:gd name="T10" fmla="*/ 0 w 462"/>
                <a:gd name="T11" fmla="*/ 97800 h 452"/>
                <a:gd name="T12" fmla="*/ 180852 w 462"/>
                <a:gd name="T13" fmla="*/ 97800 h 452"/>
                <a:gd name="T14" fmla="*/ 180852 w 462"/>
                <a:gd name="T15" fmla="*/ 97800 h 452"/>
                <a:gd name="T16" fmla="*/ 102394 w 462"/>
                <a:gd name="T17" fmla="*/ 180111 h 452"/>
                <a:gd name="T18" fmla="*/ 23493 w 462"/>
                <a:gd name="T19" fmla="*/ 97800 h 452"/>
                <a:gd name="T20" fmla="*/ 102394 w 462"/>
                <a:gd name="T21" fmla="*/ 19471 h 452"/>
                <a:gd name="T22" fmla="*/ 180852 w 462"/>
                <a:gd name="T23" fmla="*/ 97800 h 452"/>
                <a:gd name="T24" fmla="*/ 58954 w 462"/>
                <a:gd name="T25" fmla="*/ 77886 h 452"/>
                <a:gd name="T26" fmla="*/ 58954 w 462"/>
                <a:gd name="T27" fmla="*/ 77886 h 452"/>
                <a:gd name="T28" fmla="*/ 58954 w 462"/>
                <a:gd name="T29" fmla="*/ 117714 h 452"/>
                <a:gd name="T30" fmla="*/ 106383 w 462"/>
                <a:gd name="T31" fmla="*/ 117714 h 452"/>
                <a:gd name="T32" fmla="*/ 106383 w 462"/>
                <a:gd name="T33" fmla="*/ 144708 h 452"/>
                <a:gd name="T34" fmla="*/ 145391 w 462"/>
                <a:gd name="T35" fmla="*/ 97800 h 452"/>
                <a:gd name="T36" fmla="*/ 106383 w 462"/>
                <a:gd name="T37" fmla="*/ 54432 h 452"/>
                <a:gd name="T38" fmla="*/ 106383 w 462"/>
                <a:gd name="T39" fmla="*/ 77886 h 452"/>
                <a:gd name="T40" fmla="*/ 58954 w 462"/>
                <a:gd name="T41" fmla="*/ 77886 h 4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2" h="452">
                  <a:moveTo>
                    <a:pt x="0" y="221"/>
                  </a:moveTo>
                  <a:lnTo>
                    <a:pt x="0" y="221"/>
                  </a:lnTo>
                  <a:cubicBezTo>
                    <a:pt x="0" y="354"/>
                    <a:pt x="106" y="451"/>
                    <a:pt x="231" y="451"/>
                  </a:cubicBezTo>
                  <a:cubicBezTo>
                    <a:pt x="355" y="451"/>
                    <a:pt x="461" y="354"/>
                    <a:pt x="461" y="221"/>
                  </a:cubicBezTo>
                  <a:cubicBezTo>
                    <a:pt x="461" y="97"/>
                    <a:pt x="355" y="0"/>
                    <a:pt x="231" y="0"/>
                  </a:cubicBezTo>
                  <a:cubicBezTo>
                    <a:pt x="106" y="0"/>
                    <a:pt x="0" y="97"/>
                    <a:pt x="0" y="221"/>
                  </a:cubicBezTo>
                  <a:close/>
                  <a:moveTo>
                    <a:pt x="408" y="221"/>
                  </a:moveTo>
                  <a:lnTo>
                    <a:pt x="408" y="221"/>
                  </a:lnTo>
                  <a:cubicBezTo>
                    <a:pt x="408" y="327"/>
                    <a:pt x="328" y="407"/>
                    <a:pt x="231" y="407"/>
                  </a:cubicBezTo>
                  <a:cubicBezTo>
                    <a:pt x="133" y="407"/>
                    <a:pt x="53" y="327"/>
                    <a:pt x="53" y="221"/>
                  </a:cubicBezTo>
                  <a:cubicBezTo>
                    <a:pt x="53" y="123"/>
                    <a:pt x="133" y="44"/>
                    <a:pt x="231" y="44"/>
                  </a:cubicBezTo>
                  <a:cubicBezTo>
                    <a:pt x="328" y="44"/>
                    <a:pt x="408" y="123"/>
                    <a:pt x="408" y="221"/>
                  </a:cubicBezTo>
                  <a:close/>
                  <a:moveTo>
                    <a:pt x="133" y="176"/>
                  </a:moveTo>
                  <a:lnTo>
                    <a:pt x="133" y="176"/>
                  </a:lnTo>
                  <a:cubicBezTo>
                    <a:pt x="133" y="266"/>
                    <a:pt x="133" y="266"/>
                    <a:pt x="133" y="266"/>
                  </a:cubicBezTo>
                  <a:cubicBezTo>
                    <a:pt x="240" y="266"/>
                    <a:pt x="240" y="266"/>
                    <a:pt x="240" y="266"/>
                  </a:cubicBezTo>
                  <a:cubicBezTo>
                    <a:pt x="240" y="327"/>
                    <a:pt x="240" y="327"/>
                    <a:pt x="240" y="327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240" y="123"/>
                    <a:pt x="240" y="123"/>
                    <a:pt x="240" y="123"/>
                  </a:cubicBezTo>
                  <a:cubicBezTo>
                    <a:pt x="240" y="176"/>
                    <a:pt x="240" y="176"/>
                    <a:pt x="240" y="176"/>
                  </a:cubicBezTo>
                  <a:lnTo>
                    <a:pt x="133" y="1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 noChangeArrowheads="1"/>
            </p:cNvSpPr>
            <p:nvPr/>
          </p:nvSpPr>
          <p:spPr bwMode="auto">
            <a:xfrm>
              <a:off x="8427336" y="5072202"/>
              <a:ext cx="278746" cy="69686"/>
            </a:xfrm>
            <a:custGeom>
              <a:avLst/>
              <a:gdLst>
                <a:gd name="T0" fmla="*/ 23361 w 461"/>
                <a:gd name="T1" fmla="*/ 0 h 116"/>
                <a:gd name="T2" fmla="*/ 23361 w 461"/>
                <a:gd name="T3" fmla="*/ 0 h 116"/>
                <a:gd name="T4" fmla="*/ 0 w 461"/>
                <a:gd name="T5" fmla="*/ 23210 h 116"/>
                <a:gd name="T6" fmla="*/ 23361 w 461"/>
                <a:gd name="T7" fmla="*/ 50362 h 116"/>
                <a:gd name="T8" fmla="*/ 50690 w 461"/>
                <a:gd name="T9" fmla="*/ 23210 h 116"/>
                <a:gd name="T10" fmla="*/ 23361 w 461"/>
                <a:gd name="T11" fmla="*/ 0 h 116"/>
                <a:gd name="T12" fmla="*/ 101380 w 461"/>
                <a:gd name="T13" fmla="*/ 0 h 116"/>
                <a:gd name="T14" fmla="*/ 101380 w 461"/>
                <a:gd name="T15" fmla="*/ 0 h 116"/>
                <a:gd name="T16" fmla="*/ 78018 w 461"/>
                <a:gd name="T17" fmla="*/ 23210 h 116"/>
                <a:gd name="T18" fmla="*/ 101380 w 461"/>
                <a:gd name="T19" fmla="*/ 50362 h 116"/>
                <a:gd name="T20" fmla="*/ 125182 w 461"/>
                <a:gd name="T21" fmla="*/ 23210 h 116"/>
                <a:gd name="T22" fmla="*/ 101380 w 461"/>
                <a:gd name="T23" fmla="*/ 0 h 116"/>
                <a:gd name="T24" fmla="*/ 179398 w 461"/>
                <a:gd name="T25" fmla="*/ 0 h 116"/>
                <a:gd name="T26" fmla="*/ 179398 w 461"/>
                <a:gd name="T27" fmla="*/ 0 h 116"/>
                <a:gd name="T28" fmla="*/ 152069 w 461"/>
                <a:gd name="T29" fmla="*/ 23210 h 116"/>
                <a:gd name="T30" fmla="*/ 179398 w 461"/>
                <a:gd name="T31" fmla="*/ 50362 h 116"/>
                <a:gd name="T32" fmla="*/ 202759 w 461"/>
                <a:gd name="T33" fmla="*/ 23210 h 116"/>
                <a:gd name="T34" fmla="*/ 179398 w 461"/>
                <a:gd name="T35" fmla="*/ 0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116">
                  <a:moveTo>
                    <a:pt x="53" y="0"/>
                  </a:moveTo>
                  <a:lnTo>
                    <a:pt x="53" y="0"/>
                  </a:lnTo>
                  <a:cubicBezTo>
                    <a:pt x="26" y="0"/>
                    <a:pt x="0" y="26"/>
                    <a:pt x="0" y="53"/>
                  </a:cubicBezTo>
                  <a:cubicBezTo>
                    <a:pt x="0" y="88"/>
                    <a:pt x="26" y="115"/>
                    <a:pt x="53" y="115"/>
                  </a:cubicBezTo>
                  <a:cubicBezTo>
                    <a:pt x="88" y="115"/>
                    <a:pt x="115" y="88"/>
                    <a:pt x="115" y="53"/>
                  </a:cubicBezTo>
                  <a:cubicBezTo>
                    <a:pt x="115" y="26"/>
                    <a:pt x="88" y="0"/>
                    <a:pt x="53" y="0"/>
                  </a:cubicBez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203" y="0"/>
                    <a:pt x="177" y="26"/>
                    <a:pt x="177" y="53"/>
                  </a:cubicBezTo>
                  <a:cubicBezTo>
                    <a:pt x="177" y="88"/>
                    <a:pt x="203" y="115"/>
                    <a:pt x="230" y="115"/>
                  </a:cubicBezTo>
                  <a:cubicBezTo>
                    <a:pt x="256" y="115"/>
                    <a:pt x="284" y="88"/>
                    <a:pt x="284" y="53"/>
                  </a:cubicBezTo>
                  <a:cubicBezTo>
                    <a:pt x="284" y="26"/>
                    <a:pt x="256" y="0"/>
                    <a:pt x="230" y="0"/>
                  </a:cubicBezTo>
                  <a:close/>
                  <a:moveTo>
                    <a:pt x="407" y="0"/>
                  </a:moveTo>
                  <a:lnTo>
                    <a:pt x="407" y="0"/>
                  </a:lnTo>
                  <a:cubicBezTo>
                    <a:pt x="372" y="0"/>
                    <a:pt x="345" y="26"/>
                    <a:pt x="345" y="53"/>
                  </a:cubicBezTo>
                  <a:cubicBezTo>
                    <a:pt x="345" y="88"/>
                    <a:pt x="372" y="115"/>
                    <a:pt x="407" y="115"/>
                  </a:cubicBezTo>
                  <a:cubicBezTo>
                    <a:pt x="434" y="115"/>
                    <a:pt x="460" y="88"/>
                    <a:pt x="460" y="53"/>
                  </a:cubicBezTo>
                  <a:cubicBezTo>
                    <a:pt x="460" y="26"/>
                    <a:pt x="434" y="0"/>
                    <a:pt x="407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 noChangeArrowheads="1"/>
            </p:cNvSpPr>
            <p:nvPr/>
          </p:nvSpPr>
          <p:spPr bwMode="auto">
            <a:xfrm>
              <a:off x="8457824" y="5555652"/>
              <a:ext cx="228659" cy="300523"/>
            </a:xfrm>
            <a:custGeom>
              <a:avLst/>
              <a:gdLst>
                <a:gd name="T0" fmla="*/ 118871 w 373"/>
                <a:gd name="T1" fmla="*/ 136646 h 497"/>
                <a:gd name="T2" fmla="*/ 118871 w 373"/>
                <a:gd name="T3" fmla="*/ 136646 h 497"/>
                <a:gd name="T4" fmla="*/ 154175 w 373"/>
                <a:gd name="T5" fmla="*/ 113284 h 497"/>
                <a:gd name="T6" fmla="*/ 134512 w 373"/>
                <a:gd name="T7" fmla="*/ 58626 h 497"/>
                <a:gd name="T8" fmla="*/ 122893 w 373"/>
                <a:gd name="T9" fmla="*/ 50691 h 497"/>
                <a:gd name="T10" fmla="*/ 146578 w 373"/>
                <a:gd name="T11" fmla="*/ 7494 h 497"/>
                <a:gd name="T12" fmla="*/ 134512 w 373"/>
                <a:gd name="T13" fmla="*/ 0 h 497"/>
                <a:gd name="T14" fmla="*/ 87143 w 373"/>
                <a:gd name="T15" fmla="*/ 78021 h 497"/>
                <a:gd name="T16" fmla="*/ 67033 w 373"/>
                <a:gd name="T17" fmla="*/ 58626 h 497"/>
                <a:gd name="T18" fmla="*/ 39326 w 373"/>
                <a:gd name="T19" fmla="*/ 43198 h 497"/>
                <a:gd name="T20" fmla="*/ 0 w 373"/>
                <a:gd name="T21" fmla="*/ 113284 h 497"/>
                <a:gd name="T22" fmla="*/ 23685 w 373"/>
                <a:gd name="T23" fmla="*/ 128712 h 497"/>
                <a:gd name="T24" fmla="*/ 55414 w 373"/>
                <a:gd name="T25" fmla="*/ 136646 h 497"/>
                <a:gd name="T26" fmla="*/ 8044 w 373"/>
                <a:gd name="T27" fmla="*/ 214667 h 497"/>
                <a:gd name="T28" fmla="*/ 23685 w 373"/>
                <a:gd name="T29" fmla="*/ 218634 h 497"/>
                <a:gd name="T30" fmla="*/ 47370 w 373"/>
                <a:gd name="T31" fmla="*/ 179844 h 497"/>
                <a:gd name="T32" fmla="*/ 58989 w 373"/>
                <a:gd name="T33" fmla="*/ 187779 h 497"/>
                <a:gd name="T34" fmla="*/ 118871 w 373"/>
                <a:gd name="T35" fmla="*/ 175877 h 497"/>
                <a:gd name="T36" fmla="*/ 118871 w 373"/>
                <a:gd name="T37" fmla="*/ 136646 h 497"/>
                <a:gd name="T38" fmla="*/ 130490 w 373"/>
                <a:gd name="T39" fmla="*/ 70527 h 497"/>
                <a:gd name="T40" fmla="*/ 130490 w 373"/>
                <a:gd name="T41" fmla="*/ 70527 h 497"/>
                <a:gd name="T42" fmla="*/ 142556 w 373"/>
                <a:gd name="T43" fmla="*/ 105350 h 497"/>
                <a:gd name="T44" fmla="*/ 103230 w 373"/>
                <a:gd name="T45" fmla="*/ 117251 h 497"/>
                <a:gd name="T46" fmla="*/ 87143 w 373"/>
                <a:gd name="T47" fmla="*/ 109317 h 497"/>
                <a:gd name="T48" fmla="*/ 87143 w 373"/>
                <a:gd name="T49" fmla="*/ 109317 h 497"/>
                <a:gd name="T50" fmla="*/ 114849 w 373"/>
                <a:gd name="T51" fmla="*/ 62593 h 497"/>
                <a:gd name="T52" fmla="*/ 130490 w 373"/>
                <a:gd name="T53" fmla="*/ 70527 h 497"/>
                <a:gd name="T54" fmla="*/ 31729 w 373"/>
                <a:gd name="T55" fmla="*/ 117251 h 497"/>
                <a:gd name="T56" fmla="*/ 31729 w 373"/>
                <a:gd name="T57" fmla="*/ 117251 h 497"/>
                <a:gd name="T58" fmla="*/ 19663 w 373"/>
                <a:gd name="T59" fmla="*/ 109317 h 497"/>
                <a:gd name="T60" fmla="*/ 47370 w 373"/>
                <a:gd name="T61" fmla="*/ 62593 h 497"/>
                <a:gd name="T62" fmla="*/ 58989 w 373"/>
                <a:gd name="T63" fmla="*/ 70527 h 497"/>
                <a:gd name="T64" fmla="*/ 71055 w 373"/>
                <a:gd name="T65" fmla="*/ 109317 h 497"/>
                <a:gd name="T66" fmla="*/ 31729 w 373"/>
                <a:gd name="T67" fmla="*/ 117251 h 497"/>
                <a:gd name="T68" fmla="*/ 67033 w 373"/>
                <a:gd name="T69" fmla="*/ 175877 h 497"/>
                <a:gd name="T70" fmla="*/ 67033 w 373"/>
                <a:gd name="T71" fmla="*/ 175877 h 497"/>
                <a:gd name="T72" fmla="*/ 51392 w 373"/>
                <a:gd name="T73" fmla="*/ 167943 h 497"/>
                <a:gd name="T74" fmla="*/ 79099 w 373"/>
                <a:gd name="T75" fmla="*/ 120778 h 497"/>
                <a:gd name="T76" fmla="*/ 79099 w 373"/>
                <a:gd name="T77" fmla="*/ 120778 h 497"/>
                <a:gd name="T78" fmla="*/ 95186 w 373"/>
                <a:gd name="T79" fmla="*/ 128712 h 497"/>
                <a:gd name="T80" fmla="*/ 106805 w 373"/>
                <a:gd name="T81" fmla="*/ 167943 h 497"/>
                <a:gd name="T82" fmla="*/ 67033 w 373"/>
                <a:gd name="T83" fmla="*/ 175877 h 4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3" h="497">
                  <a:moveTo>
                    <a:pt x="266" y="310"/>
                  </a:moveTo>
                  <a:lnTo>
                    <a:pt x="266" y="310"/>
                  </a:lnTo>
                  <a:cubicBezTo>
                    <a:pt x="301" y="301"/>
                    <a:pt x="328" y="292"/>
                    <a:pt x="345" y="257"/>
                  </a:cubicBezTo>
                  <a:cubicBezTo>
                    <a:pt x="372" y="213"/>
                    <a:pt x="354" y="160"/>
                    <a:pt x="301" y="133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86" y="160"/>
                    <a:pt x="168" y="142"/>
                    <a:pt x="150" y="133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53" y="292"/>
                    <a:pt x="53" y="292"/>
                    <a:pt x="53" y="292"/>
                  </a:cubicBezTo>
                  <a:cubicBezTo>
                    <a:pt x="79" y="301"/>
                    <a:pt x="106" y="310"/>
                    <a:pt x="124" y="310"/>
                  </a:cubicBezTo>
                  <a:cubicBezTo>
                    <a:pt x="18" y="487"/>
                    <a:pt x="18" y="487"/>
                    <a:pt x="18" y="487"/>
                  </a:cubicBezTo>
                  <a:cubicBezTo>
                    <a:pt x="53" y="496"/>
                    <a:pt x="53" y="496"/>
                    <a:pt x="53" y="496"/>
                  </a:cubicBezTo>
                  <a:cubicBezTo>
                    <a:pt x="106" y="408"/>
                    <a:pt x="106" y="408"/>
                    <a:pt x="106" y="408"/>
                  </a:cubicBezTo>
                  <a:cubicBezTo>
                    <a:pt x="132" y="426"/>
                    <a:pt x="132" y="426"/>
                    <a:pt x="132" y="426"/>
                  </a:cubicBezTo>
                  <a:cubicBezTo>
                    <a:pt x="186" y="452"/>
                    <a:pt x="239" y="443"/>
                    <a:pt x="266" y="399"/>
                  </a:cubicBezTo>
                  <a:cubicBezTo>
                    <a:pt x="284" y="364"/>
                    <a:pt x="284" y="336"/>
                    <a:pt x="266" y="310"/>
                  </a:cubicBezTo>
                  <a:close/>
                  <a:moveTo>
                    <a:pt x="292" y="160"/>
                  </a:moveTo>
                  <a:lnTo>
                    <a:pt x="292" y="160"/>
                  </a:lnTo>
                  <a:cubicBezTo>
                    <a:pt x="328" y="177"/>
                    <a:pt x="337" y="213"/>
                    <a:pt x="319" y="239"/>
                  </a:cubicBezTo>
                  <a:cubicBezTo>
                    <a:pt x="292" y="274"/>
                    <a:pt x="257" y="283"/>
                    <a:pt x="231" y="266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57" y="142"/>
                    <a:pt x="257" y="142"/>
                    <a:pt x="257" y="142"/>
                  </a:cubicBezTo>
                  <a:lnTo>
                    <a:pt x="292" y="160"/>
                  </a:lnTo>
                  <a:close/>
                  <a:moveTo>
                    <a:pt x="71" y="266"/>
                  </a:moveTo>
                  <a:lnTo>
                    <a:pt x="71" y="266"/>
                  </a:lnTo>
                  <a:cubicBezTo>
                    <a:pt x="44" y="248"/>
                    <a:pt x="44" y="248"/>
                    <a:pt x="44" y="248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68" y="177"/>
                    <a:pt x="177" y="213"/>
                    <a:pt x="159" y="248"/>
                  </a:cubicBezTo>
                  <a:cubicBezTo>
                    <a:pt x="142" y="274"/>
                    <a:pt x="106" y="283"/>
                    <a:pt x="71" y="266"/>
                  </a:cubicBezTo>
                  <a:close/>
                  <a:moveTo>
                    <a:pt x="150" y="399"/>
                  </a:moveTo>
                  <a:lnTo>
                    <a:pt x="150" y="399"/>
                  </a:lnTo>
                  <a:cubicBezTo>
                    <a:pt x="115" y="381"/>
                    <a:pt x="115" y="381"/>
                    <a:pt x="115" y="381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48" y="310"/>
                    <a:pt x="257" y="345"/>
                    <a:pt x="239" y="381"/>
                  </a:cubicBezTo>
                  <a:cubicBezTo>
                    <a:pt x="222" y="408"/>
                    <a:pt x="186" y="417"/>
                    <a:pt x="150" y="39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 noChangeArrowheads="1"/>
            </p:cNvSpPr>
            <p:nvPr/>
          </p:nvSpPr>
          <p:spPr bwMode="auto">
            <a:xfrm>
              <a:off x="731335" y="5673248"/>
              <a:ext cx="63154" cy="69686"/>
            </a:xfrm>
            <a:custGeom>
              <a:avLst/>
              <a:gdLst>
                <a:gd name="T0" fmla="*/ 23019 w 108"/>
                <a:gd name="T1" fmla="*/ 0 h 116"/>
                <a:gd name="T2" fmla="*/ 23019 w 108"/>
                <a:gd name="T3" fmla="*/ 0 h 116"/>
                <a:gd name="T4" fmla="*/ 0 w 108"/>
                <a:gd name="T5" fmla="*/ 23210 h 116"/>
                <a:gd name="T6" fmla="*/ 23019 w 108"/>
                <a:gd name="T7" fmla="*/ 50362 h 116"/>
                <a:gd name="T8" fmla="*/ 45612 w 108"/>
                <a:gd name="T9" fmla="*/ 23210 h 116"/>
                <a:gd name="T10" fmla="*/ 23019 w 108"/>
                <a:gd name="T11" fmla="*/ 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6">
                  <a:moveTo>
                    <a:pt x="54" y="0"/>
                  </a:moveTo>
                  <a:lnTo>
                    <a:pt x="54" y="0"/>
                  </a:lnTo>
                  <a:cubicBezTo>
                    <a:pt x="18" y="0"/>
                    <a:pt x="0" y="26"/>
                    <a:pt x="0" y="53"/>
                  </a:cubicBezTo>
                  <a:cubicBezTo>
                    <a:pt x="0" y="88"/>
                    <a:pt x="18" y="115"/>
                    <a:pt x="54" y="115"/>
                  </a:cubicBezTo>
                  <a:cubicBezTo>
                    <a:pt x="80" y="115"/>
                    <a:pt x="107" y="88"/>
                    <a:pt x="107" y="53"/>
                  </a:cubicBezTo>
                  <a:cubicBezTo>
                    <a:pt x="107" y="26"/>
                    <a:pt x="80" y="0"/>
                    <a:pt x="5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 noChangeArrowheads="1"/>
            </p:cNvSpPr>
            <p:nvPr/>
          </p:nvSpPr>
          <p:spPr bwMode="auto">
            <a:xfrm>
              <a:off x="9080647" y="5072202"/>
              <a:ext cx="169861" cy="69686"/>
            </a:xfrm>
            <a:custGeom>
              <a:avLst/>
              <a:gdLst>
                <a:gd name="T0" fmla="*/ 23108 w 284"/>
                <a:gd name="T1" fmla="*/ 0 h 116"/>
                <a:gd name="T2" fmla="*/ 23108 w 284"/>
                <a:gd name="T3" fmla="*/ 0 h 116"/>
                <a:gd name="T4" fmla="*/ 0 w 284"/>
                <a:gd name="T5" fmla="*/ 23210 h 116"/>
                <a:gd name="T6" fmla="*/ 23108 w 284"/>
                <a:gd name="T7" fmla="*/ 50362 h 116"/>
                <a:gd name="T8" fmla="*/ 46216 w 284"/>
                <a:gd name="T9" fmla="*/ 23210 h 116"/>
                <a:gd name="T10" fmla="*/ 23108 w 284"/>
                <a:gd name="T11" fmla="*/ 0 h 116"/>
                <a:gd name="T12" fmla="*/ 100281 w 284"/>
                <a:gd name="T13" fmla="*/ 0 h 116"/>
                <a:gd name="T14" fmla="*/ 100281 w 284"/>
                <a:gd name="T15" fmla="*/ 0 h 116"/>
                <a:gd name="T16" fmla="*/ 77173 w 284"/>
                <a:gd name="T17" fmla="*/ 23210 h 116"/>
                <a:gd name="T18" fmla="*/ 100281 w 284"/>
                <a:gd name="T19" fmla="*/ 50362 h 116"/>
                <a:gd name="T20" fmla="*/ 123389 w 284"/>
                <a:gd name="T21" fmla="*/ 23210 h 116"/>
                <a:gd name="T22" fmla="*/ 100281 w 284"/>
                <a:gd name="T23" fmla="*/ 0 h 1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4" h="116">
                  <a:moveTo>
                    <a:pt x="53" y="0"/>
                  </a:moveTo>
                  <a:lnTo>
                    <a:pt x="53" y="0"/>
                  </a:lnTo>
                  <a:cubicBezTo>
                    <a:pt x="26" y="0"/>
                    <a:pt x="0" y="26"/>
                    <a:pt x="0" y="53"/>
                  </a:cubicBezTo>
                  <a:cubicBezTo>
                    <a:pt x="0" y="88"/>
                    <a:pt x="26" y="115"/>
                    <a:pt x="53" y="115"/>
                  </a:cubicBezTo>
                  <a:cubicBezTo>
                    <a:pt x="88" y="115"/>
                    <a:pt x="106" y="88"/>
                    <a:pt x="106" y="53"/>
                  </a:cubicBezTo>
                  <a:cubicBezTo>
                    <a:pt x="106" y="26"/>
                    <a:pt x="88" y="0"/>
                    <a:pt x="53" y="0"/>
                  </a:cubicBez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195" y="0"/>
                    <a:pt x="177" y="26"/>
                    <a:pt x="177" y="53"/>
                  </a:cubicBezTo>
                  <a:cubicBezTo>
                    <a:pt x="177" y="88"/>
                    <a:pt x="195" y="115"/>
                    <a:pt x="230" y="115"/>
                  </a:cubicBezTo>
                  <a:cubicBezTo>
                    <a:pt x="257" y="115"/>
                    <a:pt x="283" y="88"/>
                    <a:pt x="283" y="53"/>
                  </a:cubicBezTo>
                  <a:cubicBezTo>
                    <a:pt x="283" y="26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 noChangeArrowheads="1"/>
            </p:cNvSpPr>
            <p:nvPr/>
          </p:nvSpPr>
          <p:spPr bwMode="auto">
            <a:xfrm>
              <a:off x="6105905" y="4436313"/>
              <a:ext cx="117596" cy="137196"/>
            </a:xfrm>
            <a:custGeom>
              <a:avLst/>
              <a:gdLst>
                <a:gd name="T0" fmla="*/ 0 w 196"/>
                <a:gd name="T1" fmla="*/ 0 h 231"/>
                <a:gd name="T2" fmla="*/ 0 w 196"/>
                <a:gd name="T3" fmla="*/ 99580 h 231"/>
                <a:gd name="T4" fmla="*/ 85288 w 196"/>
                <a:gd name="T5" fmla="*/ 49790 h 231"/>
                <a:gd name="T6" fmla="*/ 0 w 19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" h="231">
                  <a:moveTo>
                    <a:pt x="0" y="0"/>
                  </a:moveTo>
                  <a:lnTo>
                    <a:pt x="0" y="230"/>
                  </a:lnTo>
                  <a:lnTo>
                    <a:pt x="195" y="115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 noChangeArrowheads="1"/>
            </p:cNvSpPr>
            <p:nvPr/>
          </p:nvSpPr>
          <p:spPr bwMode="auto">
            <a:xfrm>
              <a:off x="5496148" y="4447202"/>
              <a:ext cx="139373" cy="121951"/>
            </a:xfrm>
            <a:custGeom>
              <a:avLst/>
              <a:gdLst>
                <a:gd name="T0" fmla="*/ 0 w 231"/>
                <a:gd name="T1" fmla="*/ 88466 h 205"/>
                <a:gd name="T2" fmla="*/ 101160 w 231"/>
                <a:gd name="T3" fmla="*/ 88466 h 205"/>
                <a:gd name="T4" fmla="*/ 50580 w 231"/>
                <a:gd name="T5" fmla="*/ 0 h 205"/>
                <a:gd name="T6" fmla="*/ 0 w 231"/>
                <a:gd name="T7" fmla="*/ 88466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1" h="205">
                  <a:moveTo>
                    <a:pt x="0" y="204"/>
                  </a:moveTo>
                  <a:lnTo>
                    <a:pt x="230" y="204"/>
                  </a:lnTo>
                  <a:lnTo>
                    <a:pt x="115" y="0"/>
                  </a:lnTo>
                  <a:lnTo>
                    <a:pt x="0" y="204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 noChangeArrowheads="1"/>
            </p:cNvSpPr>
            <p:nvPr/>
          </p:nvSpPr>
          <p:spPr bwMode="auto">
            <a:xfrm>
              <a:off x="4895103" y="4447202"/>
              <a:ext cx="141551" cy="121951"/>
            </a:xfrm>
            <a:custGeom>
              <a:avLst/>
              <a:gdLst>
                <a:gd name="T0" fmla="*/ 102743 w 232"/>
                <a:gd name="T1" fmla="*/ 0 h 205"/>
                <a:gd name="T2" fmla="*/ 0 w 232"/>
                <a:gd name="T3" fmla="*/ 0 h 205"/>
                <a:gd name="T4" fmla="*/ 51149 w 232"/>
                <a:gd name="T5" fmla="*/ 88466 h 205"/>
                <a:gd name="T6" fmla="*/ 102743 w 232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2" h="205">
                  <a:moveTo>
                    <a:pt x="231" y="0"/>
                  </a:moveTo>
                  <a:lnTo>
                    <a:pt x="0" y="0"/>
                  </a:lnTo>
                  <a:lnTo>
                    <a:pt x="115" y="204"/>
                  </a:lnTo>
                  <a:lnTo>
                    <a:pt x="231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 noChangeArrowheads="1"/>
            </p:cNvSpPr>
            <p:nvPr/>
          </p:nvSpPr>
          <p:spPr bwMode="auto">
            <a:xfrm>
              <a:off x="4307123" y="4436313"/>
              <a:ext cx="117596" cy="137196"/>
            </a:xfrm>
            <a:custGeom>
              <a:avLst/>
              <a:gdLst>
                <a:gd name="T0" fmla="*/ 85285 w 195"/>
                <a:gd name="T1" fmla="*/ 0 h 231"/>
                <a:gd name="T2" fmla="*/ 85285 w 195"/>
                <a:gd name="T3" fmla="*/ 99580 h 231"/>
                <a:gd name="T4" fmla="*/ 0 w 195"/>
                <a:gd name="T5" fmla="*/ 49790 h 231"/>
                <a:gd name="T6" fmla="*/ 85285 w 195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" h="231">
                  <a:moveTo>
                    <a:pt x="194" y="0"/>
                  </a:moveTo>
                  <a:lnTo>
                    <a:pt x="194" y="230"/>
                  </a:lnTo>
                  <a:lnTo>
                    <a:pt x="0" y="115"/>
                  </a:lnTo>
                  <a:lnTo>
                    <a:pt x="19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 noChangeArrowheads="1"/>
            </p:cNvSpPr>
            <p:nvPr/>
          </p:nvSpPr>
          <p:spPr bwMode="auto">
            <a:xfrm>
              <a:off x="7874200" y="4455913"/>
              <a:ext cx="182927" cy="104530"/>
            </a:xfrm>
            <a:custGeom>
              <a:avLst/>
              <a:gdLst>
                <a:gd name="T0" fmla="*/ 125402 w 302"/>
                <a:gd name="T1" fmla="*/ 51995 h 170"/>
                <a:gd name="T2" fmla="*/ 125402 w 302"/>
                <a:gd name="T3" fmla="*/ 51995 h 170"/>
                <a:gd name="T4" fmla="*/ 74181 w 302"/>
                <a:gd name="T5" fmla="*/ 4482 h 170"/>
                <a:gd name="T6" fmla="*/ 66233 w 302"/>
                <a:gd name="T7" fmla="*/ 0 h 170"/>
                <a:gd name="T8" fmla="*/ 58727 w 302"/>
                <a:gd name="T9" fmla="*/ 4482 h 170"/>
                <a:gd name="T10" fmla="*/ 7948 w 302"/>
                <a:gd name="T11" fmla="*/ 51995 h 170"/>
                <a:gd name="T12" fmla="*/ 7948 w 302"/>
                <a:gd name="T13" fmla="*/ 71718 h 170"/>
                <a:gd name="T14" fmla="*/ 23402 w 302"/>
                <a:gd name="T15" fmla="*/ 71718 h 170"/>
                <a:gd name="T16" fmla="*/ 66233 w 302"/>
                <a:gd name="T17" fmla="*/ 28239 h 170"/>
                <a:gd name="T18" fmla="*/ 109506 w 302"/>
                <a:gd name="T19" fmla="*/ 71718 h 170"/>
                <a:gd name="T20" fmla="*/ 125402 w 302"/>
                <a:gd name="T21" fmla="*/ 71718 h 170"/>
                <a:gd name="T22" fmla="*/ 125402 w 302"/>
                <a:gd name="T23" fmla="*/ 51995 h 1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2" h="170">
                  <a:moveTo>
                    <a:pt x="284" y="116"/>
                  </a:moveTo>
                  <a:lnTo>
                    <a:pt x="284" y="116"/>
                  </a:lnTo>
                  <a:cubicBezTo>
                    <a:pt x="275" y="107"/>
                    <a:pt x="168" y="10"/>
                    <a:pt x="168" y="10"/>
                  </a:cubicBezTo>
                  <a:cubicBezTo>
                    <a:pt x="168" y="0"/>
                    <a:pt x="159" y="0"/>
                    <a:pt x="150" y="0"/>
                  </a:cubicBezTo>
                  <a:cubicBezTo>
                    <a:pt x="142" y="0"/>
                    <a:pt x="133" y="0"/>
                    <a:pt x="133" y="10"/>
                  </a:cubicBezTo>
                  <a:cubicBezTo>
                    <a:pt x="133" y="10"/>
                    <a:pt x="27" y="107"/>
                    <a:pt x="18" y="116"/>
                  </a:cubicBezTo>
                  <a:cubicBezTo>
                    <a:pt x="9" y="133"/>
                    <a:pt x="0" y="151"/>
                    <a:pt x="18" y="160"/>
                  </a:cubicBezTo>
                  <a:cubicBezTo>
                    <a:pt x="27" y="169"/>
                    <a:pt x="44" y="169"/>
                    <a:pt x="53" y="160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57" y="169"/>
                    <a:pt x="275" y="169"/>
                    <a:pt x="284" y="160"/>
                  </a:cubicBezTo>
                  <a:cubicBezTo>
                    <a:pt x="301" y="151"/>
                    <a:pt x="301" y="133"/>
                    <a:pt x="284" y="116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 noChangeArrowheads="1"/>
            </p:cNvSpPr>
            <p:nvPr/>
          </p:nvSpPr>
          <p:spPr bwMode="auto">
            <a:xfrm>
              <a:off x="7275332" y="4451557"/>
              <a:ext cx="182927" cy="108885"/>
            </a:xfrm>
            <a:custGeom>
              <a:avLst/>
              <a:gdLst>
                <a:gd name="T0" fmla="*/ 124988 w 303"/>
                <a:gd name="T1" fmla="*/ 23946 h 179"/>
                <a:gd name="T2" fmla="*/ 124988 w 303"/>
                <a:gd name="T3" fmla="*/ 23946 h 179"/>
                <a:gd name="T4" fmla="*/ 74377 w 303"/>
                <a:gd name="T5" fmla="*/ 74941 h 179"/>
                <a:gd name="T6" fmla="*/ 66455 w 303"/>
                <a:gd name="T7" fmla="*/ 78932 h 179"/>
                <a:gd name="T8" fmla="*/ 58973 w 303"/>
                <a:gd name="T9" fmla="*/ 74941 h 179"/>
                <a:gd name="T10" fmla="*/ 8362 w 303"/>
                <a:gd name="T11" fmla="*/ 23946 h 179"/>
                <a:gd name="T12" fmla="*/ 8362 w 303"/>
                <a:gd name="T13" fmla="*/ 8425 h 179"/>
                <a:gd name="T14" fmla="*/ 23765 w 303"/>
                <a:gd name="T15" fmla="*/ 8425 h 179"/>
                <a:gd name="T16" fmla="*/ 66455 w 303"/>
                <a:gd name="T17" fmla="*/ 47448 h 179"/>
                <a:gd name="T18" fmla="*/ 109145 w 303"/>
                <a:gd name="T19" fmla="*/ 8425 h 179"/>
                <a:gd name="T20" fmla="*/ 124988 w 303"/>
                <a:gd name="T21" fmla="*/ 8425 h 179"/>
                <a:gd name="T22" fmla="*/ 124988 w 303"/>
                <a:gd name="T23" fmla="*/ 23946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3" h="179">
                  <a:moveTo>
                    <a:pt x="284" y="54"/>
                  </a:moveTo>
                  <a:lnTo>
                    <a:pt x="284" y="54"/>
                  </a:lnTo>
                  <a:cubicBezTo>
                    <a:pt x="275" y="72"/>
                    <a:pt x="169" y="169"/>
                    <a:pt x="169" y="169"/>
                  </a:cubicBezTo>
                  <a:cubicBezTo>
                    <a:pt x="169" y="178"/>
                    <a:pt x="160" y="178"/>
                    <a:pt x="151" y="178"/>
                  </a:cubicBezTo>
                  <a:cubicBezTo>
                    <a:pt x="142" y="178"/>
                    <a:pt x="134" y="178"/>
                    <a:pt x="134" y="169"/>
                  </a:cubicBezTo>
                  <a:cubicBezTo>
                    <a:pt x="134" y="169"/>
                    <a:pt x="27" y="72"/>
                    <a:pt x="19" y="54"/>
                  </a:cubicBezTo>
                  <a:cubicBezTo>
                    <a:pt x="10" y="44"/>
                    <a:pt x="0" y="28"/>
                    <a:pt x="19" y="19"/>
                  </a:cubicBezTo>
                  <a:cubicBezTo>
                    <a:pt x="27" y="9"/>
                    <a:pt x="45" y="0"/>
                    <a:pt x="54" y="19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7" y="0"/>
                    <a:pt x="275" y="9"/>
                    <a:pt x="284" y="19"/>
                  </a:cubicBezTo>
                  <a:cubicBezTo>
                    <a:pt x="302" y="28"/>
                    <a:pt x="302" y="44"/>
                    <a:pt x="284" y="54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 noChangeArrowheads="1"/>
            </p:cNvSpPr>
            <p:nvPr/>
          </p:nvSpPr>
          <p:spPr bwMode="auto">
            <a:xfrm>
              <a:off x="8512267" y="4418891"/>
              <a:ext cx="108885" cy="178572"/>
            </a:xfrm>
            <a:custGeom>
              <a:avLst/>
              <a:gdLst>
                <a:gd name="T0" fmla="*/ 23946 w 179"/>
                <a:gd name="T1" fmla="*/ 3985 h 294"/>
                <a:gd name="T2" fmla="*/ 23946 w 179"/>
                <a:gd name="T3" fmla="*/ 3985 h 294"/>
                <a:gd name="T4" fmla="*/ 74941 w 179"/>
                <a:gd name="T5" fmla="*/ 55347 h 294"/>
                <a:gd name="T6" fmla="*/ 78932 w 179"/>
                <a:gd name="T7" fmla="*/ 62874 h 294"/>
                <a:gd name="T8" fmla="*/ 74941 w 179"/>
                <a:gd name="T9" fmla="*/ 74828 h 294"/>
                <a:gd name="T10" fmla="*/ 23946 w 179"/>
                <a:gd name="T11" fmla="*/ 125747 h 294"/>
                <a:gd name="T12" fmla="*/ 3991 w 179"/>
                <a:gd name="T13" fmla="*/ 125747 h 294"/>
                <a:gd name="T14" fmla="*/ 3991 w 179"/>
                <a:gd name="T15" fmla="*/ 106265 h 294"/>
                <a:gd name="T16" fmla="*/ 47448 w 179"/>
                <a:gd name="T17" fmla="*/ 62874 h 294"/>
                <a:gd name="T18" fmla="*/ 3991 w 179"/>
                <a:gd name="T19" fmla="*/ 19482 h 294"/>
                <a:gd name="T20" fmla="*/ 3991 w 179"/>
                <a:gd name="T21" fmla="*/ 3985 h 294"/>
                <a:gd name="T22" fmla="*/ 23946 w 179"/>
                <a:gd name="T23" fmla="*/ 3985 h 2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9" h="294">
                  <a:moveTo>
                    <a:pt x="54" y="9"/>
                  </a:moveTo>
                  <a:lnTo>
                    <a:pt x="54" y="9"/>
                  </a:lnTo>
                  <a:cubicBezTo>
                    <a:pt x="62" y="18"/>
                    <a:pt x="169" y="125"/>
                    <a:pt x="169" y="125"/>
                  </a:cubicBezTo>
                  <a:cubicBezTo>
                    <a:pt x="169" y="134"/>
                    <a:pt x="178" y="142"/>
                    <a:pt x="178" y="142"/>
                  </a:cubicBezTo>
                  <a:cubicBezTo>
                    <a:pt x="178" y="151"/>
                    <a:pt x="169" y="160"/>
                    <a:pt x="169" y="169"/>
                  </a:cubicBezTo>
                  <a:cubicBezTo>
                    <a:pt x="169" y="169"/>
                    <a:pt x="62" y="275"/>
                    <a:pt x="54" y="284"/>
                  </a:cubicBezTo>
                  <a:cubicBezTo>
                    <a:pt x="44" y="293"/>
                    <a:pt x="27" y="293"/>
                    <a:pt x="9" y="284"/>
                  </a:cubicBezTo>
                  <a:cubicBezTo>
                    <a:pt x="0" y="275"/>
                    <a:pt x="0" y="257"/>
                    <a:pt x="9" y="240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36"/>
                    <a:pt x="0" y="18"/>
                    <a:pt x="9" y="9"/>
                  </a:cubicBezTo>
                  <a:cubicBezTo>
                    <a:pt x="27" y="0"/>
                    <a:pt x="44" y="0"/>
                    <a:pt x="54" y="9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 noChangeArrowheads="1"/>
            </p:cNvSpPr>
            <p:nvPr/>
          </p:nvSpPr>
          <p:spPr bwMode="auto">
            <a:xfrm>
              <a:off x="6711307" y="4418891"/>
              <a:ext cx="106708" cy="178572"/>
            </a:xfrm>
            <a:custGeom>
              <a:avLst/>
              <a:gdLst>
                <a:gd name="T0" fmla="*/ 54056 w 177"/>
                <a:gd name="T1" fmla="*/ 3985 h 294"/>
                <a:gd name="T2" fmla="*/ 54056 w 177"/>
                <a:gd name="T3" fmla="*/ 3985 h 294"/>
                <a:gd name="T4" fmla="*/ 3516 w 177"/>
                <a:gd name="T5" fmla="*/ 55347 h 294"/>
                <a:gd name="T6" fmla="*/ 0 w 177"/>
                <a:gd name="T7" fmla="*/ 62874 h 294"/>
                <a:gd name="T8" fmla="*/ 3516 w 177"/>
                <a:gd name="T9" fmla="*/ 74828 h 294"/>
                <a:gd name="T10" fmla="*/ 54056 w 177"/>
                <a:gd name="T11" fmla="*/ 125747 h 294"/>
                <a:gd name="T12" fmla="*/ 73393 w 177"/>
                <a:gd name="T13" fmla="*/ 125747 h 294"/>
                <a:gd name="T14" fmla="*/ 73393 w 177"/>
                <a:gd name="T15" fmla="*/ 106265 h 294"/>
                <a:gd name="T16" fmla="*/ 30764 w 177"/>
                <a:gd name="T17" fmla="*/ 62874 h 294"/>
                <a:gd name="T18" fmla="*/ 73393 w 177"/>
                <a:gd name="T19" fmla="*/ 19482 h 294"/>
                <a:gd name="T20" fmla="*/ 73393 w 177"/>
                <a:gd name="T21" fmla="*/ 3985 h 294"/>
                <a:gd name="T22" fmla="*/ 54056 w 177"/>
                <a:gd name="T23" fmla="*/ 3985 h 2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294">
                  <a:moveTo>
                    <a:pt x="123" y="9"/>
                  </a:moveTo>
                  <a:lnTo>
                    <a:pt x="123" y="9"/>
                  </a:lnTo>
                  <a:cubicBezTo>
                    <a:pt x="114" y="18"/>
                    <a:pt x="8" y="125"/>
                    <a:pt x="8" y="125"/>
                  </a:cubicBezTo>
                  <a:cubicBezTo>
                    <a:pt x="8" y="134"/>
                    <a:pt x="0" y="142"/>
                    <a:pt x="0" y="142"/>
                  </a:cubicBezTo>
                  <a:cubicBezTo>
                    <a:pt x="0" y="151"/>
                    <a:pt x="8" y="160"/>
                    <a:pt x="8" y="169"/>
                  </a:cubicBezTo>
                  <a:cubicBezTo>
                    <a:pt x="8" y="169"/>
                    <a:pt x="114" y="275"/>
                    <a:pt x="123" y="284"/>
                  </a:cubicBezTo>
                  <a:cubicBezTo>
                    <a:pt x="132" y="293"/>
                    <a:pt x="150" y="293"/>
                    <a:pt x="167" y="284"/>
                  </a:cubicBezTo>
                  <a:cubicBezTo>
                    <a:pt x="176" y="275"/>
                    <a:pt x="176" y="257"/>
                    <a:pt x="167" y="240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76" y="36"/>
                    <a:pt x="176" y="18"/>
                    <a:pt x="167" y="9"/>
                  </a:cubicBezTo>
                  <a:cubicBezTo>
                    <a:pt x="150" y="0"/>
                    <a:pt x="132" y="0"/>
                    <a:pt x="123" y="9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 noChangeArrowheads="1"/>
            </p:cNvSpPr>
            <p:nvPr/>
          </p:nvSpPr>
          <p:spPr bwMode="auto">
            <a:xfrm>
              <a:off x="6622021" y="5030826"/>
              <a:ext cx="289634" cy="148084"/>
            </a:xfrm>
            <a:custGeom>
              <a:avLst/>
              <a:gdLst>
                <a:gd name="T0" fmla="*/ 160006 w 479"/>
                <a:gd name="T1" fmla="*/ 107515 h 248"/>
                <a:gd name="T2" fmla="*/ 160006 w 479"/>
                <a:gd name="T3" fmla="*/ 73127 h 248"/>
                <a:gd name="T4" fmla="*/ 0 w 479"/>
                <a:gd name="T5" fmla="*/ 73127 h 248"/>
                <a:gd name="T6" fmla="*/ 0 w 479"/>
                <a:gd name="T7" fmla="*/ 34387 h 248"/>
                <a:gd name="T8" fmla="*/ 160006 w 479"/>
                <a:gd name="T9" fmla="*/ 34387 h 248"/>
                <a:gd name="T10" fmla="*/ 160006 w 479"/>
                <a:gd name="T11" fmla="*/ 0 h 248"/>
                <a:gd name="T12" fmla="*/ 210696 w 479"/>
                <a:gd name="T13" fmla="*/ 53975 h 248"/>
                <a:gd name="T14" fmla="*/ 160006 w 479"/>
                <a:gd name="T15" fmla="*/ 107515 h 2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9" h="248">
                  <a:moveTo>
                    <a:pt x="363" y="247"/>
                  </a:moveTo>
                  <a:lnTo>
                    <a:pt x="363" y="168"/>
                  </a:lnTo>
                  <a:lnTo>
                    <a:pt x="0" y="168"/>
                  </a:lnTo>
                  <a:lnTo>
                    <a:pt x="0" y="79"/>
                  </a:lnTo>
                  <a:lnTo>
                    <a:pt x="363" y="79"/>
                  </a:lnTo>
                  <a:lnTo>
                    <a:pt x="363" y="0"/>
                  </a:lnTo>
                  <a:lnTo>
                    <a:pt x="478" y="124"/>
                  </a:lnTo>
                  <a:lnTo>
                    <a:pt x="363" y="247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 noChangeArrowheads="1"/>
            </p:cNvSpPr>
            <p:nvPr/>
          </p:nvSpPr>
          <p:spPr bwMode="auto">
            <a:xfrm>
              <a:off x="4818884" y="5030826"/>
              <a:ext cx="289634" cy="148084"/>
            </a:xfrm>
            <a:custGeom>
              <a:avLst/>
              <a:gdLst>
                <a:gd name="T0" fmla="*/ 51025 w 480"/>
                <a:gd name="T1" fmla="*/ 107515 h 248"/>
                <a:gd name="T2" fmla="*/ 51025 w 480"/>
                <a:gd name="T3" fmla="*/ 73127 h 248"/>
                <a:gd name="T4" fmla="*/ 210697 w 480"/>
                <a:gd name="T5" fmla="*/ 73127 h 248"/>
                <a:gd name="T6" fmla="*/ 210697 w 480"/>
                <a:gd name="T7" fmla="*/ 34387 h 248"/>
                <a:gd name="T8" fmla="*/ 51025 w 480"/>
                <a:gd name="T9" fmla="*/ 34387 h 248"/>
                <a:gd name="T10" fmla="*/ 51025 w 480"/>
                <a:gd name="T11" fmla="*/ 0 h 248"/>
                <a:gd name="T12" fmla="*/ 0 w 480"/>
                <a:gd name="T13" fmla="*/ 53975 h 248"/>
                <a:gd name="T14" fmla="*/ 51025 w 480"/>
                <a:gd name="T15" fmla="*/ 107515 h 2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0" h="248">
                  <a:moveTo>
                    <a:pt x="116" y="247"/>
                  </a:moveTo>
                  <a:lnTo>
                    <a:pt x="116" y="168"/>
                  </a:lnTo>
                  <a:lnTo>
                    <a:pt x="479" y="168"/>
                  </a:lnTo>
                  <a:lnTo>
                    <a:pt x="479" y="79"/>
                  </a:lnTo>
                  <a:lnTo>
                    <a:pt x="116" y="79"/>
                  </a:lnTo>
                  <a:lnTo>
                    <a:pt x="116" y="0"/>
                  </a:lnTo>
                  <a:lnTo>
                    <a:pt x="0" y="124"/>
                  </a:lnTo>
                  <a:lnTo>
                    <a:pt x="116" y="247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 noChangeArrowheads="1"/>
            </p:cNvSpPr>
            <p:nvPr/>
          </p:nvSpPr>
          <p:spPr bwMode="auto">
            <a:xfrm>
              <a:off x="5489616" y="4961140"/>
              <a:ext cx="150261" cy="296168"/>
            </a:xfrm>
            <a:custGeom>
              <a:avLst/>
              <a:gdLst>
                <a:gd name="T0" fmla="*/ 109097 w 249"/>
                <a:gd name="T1" fmla="*/ 160269 h 489"/>
                <a:gd name="T2" fmla="*/ 74344 w 249"/>
                <a:gd name="T3" fmla="*/ 160269 h 489"/>
                <a:gd name="T4" fmla="*/ 74344 w 249"/>
                <a:gd name="T5" fmla="*/ 0 h 489"/>
                <a:gd name="T6" fmla="*/ 34753 w 249"/>
                <a:gd name="T7" fmla="*/ 0 h 489"/>
                <a:gd name="T8" fmla="*/ 34753 w 249"/>
                <a:gd name="T9" fmla="*/ 160269 h 489"/>
                <a:gd name="T10" fmla="*/ 0 w 249"/>
                <a:gd name="T11" fmla="*/ 160269 h 489"/>
                <a:gd name="T12" fmla="*/ 54549 w 249"/>
                <a:gd name="T13" fmla="*/ 215458 h 489"/>
                <a:gd name="T14" fmla="*/ 109097 w 249"/>
                <a:gd name="T15" fmla="*/ 160269 h 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489">
                  <a:moveTo>
                    <a:pt x="248" y="363"/>
                  </a:moveTo>
                  <a:lnTo>
                    <a:pt x="169" y="363"/>
                  </a:lnTo>
                  <a:lnTo>
                    <a:pt x="169" y="0"/>
                  </a:lnTo>
                  <a:lnTo>
                    <a:pt x="79" y="0"/>
                  </a:lnTo>
                  <a:lnTo>
                    <a:pt x="79" y="363"/>
                  </a:lnTo>
                  <a:lnTo>
                    <a:pt x="0" y="363"/>
                  </a:lnTo>
                  <a:lnTo>
                    <a:pt x="124" y="488"/>
                  </a:lnTo>
                  <a:lnTo>
                    <a:pt x="248" y="363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 noChangeArrowheads="1"/>
            </p:cNvSpPr>
            <p:nvPr/>
          </p:nvSpPr>
          <p:spPr bwMode="auto">
            <a:xfrm>
              <a:off x="6090662" y="4961140"/>
              <a:ext cx="150261" cy="296168"/>
            </a:xfrm>
            <a:custGeom>
              <a:avLst/>
              <a:gdLst>
                <a:gd name="T0" fmla="*/ 109097 w 249"/>
                <a:gd name="T1" fmla="*/ 51216 h 489"/>
                <a:gd name="T2" fmla="*/ 74344 w 249"/>
                <a:gd name="T3" fmla="*/ 51216 h 489"/>
                <a:gd name="T4" fmla="*/ 74344 w 249"/>
                <a:gd name="T5" fmla="*/ 215458 h 489"/>
                <a:gd name="T6" fmla="*/ 35193 w 249"/>
                <a:gd name="T7" fmla="*/ 215458 h 489"/>
                <a:gd name="T8" fmla="*/ 35193 w 249"/>
                <a:gd name="T9" fmla="*/ 51216 h 489"/>
                <a:gd name="T10" fmla="*/ 0 w 249"/>
                <a:gd name="T11" fmla="*/ 51216 h 489"/>
                <a:gd name="T12" fmla="*/ 54988 w 249"/>
                <a:gd name="T13" fmla="*/ 0 h 489"/>
                <a:gd name="T14" fmla="*/ 109097 w 249"/>
                <a:gd name="T15" fmla="*/ 51216 h 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489">
                  <a:moveTo>
                    <a:pt x="248" y="116"/>
                  </a:moveTo>
                  <a:lnTo>
                    <a:pt x="169" y="116"/>
                  </a:lnTo>
                  <a:lnTo>
                    <a:pt x="169" y="488"/>
                  </a:lnTo>
                  <a:lnTo>
                    <a:pt x="80" y="488"/>
                  </a:lnTo>
                  <a:lnTo>
                    <a:pt x="80" y="116"/>
                  </a:lnTo>
                  <a:lnTo>
                    <a:pt x="0" y="116"/>
                  </a:lnTo>
                  <a:lnTo>
                    <a:pt x="125" y="0"/>
                  </a:lnTo>
                  <a:lnTo>
                    <a:pt x="248" y="116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 noChangeArrowheads="1"/>
            </p:cNvSpPr>
            <p:nvPr/>
          </p:nvSpPr>
          <p:spPr bwMode="auto">
            <a:xfrm>
              <a:off x="9032737" y="5570896"/>
              <a:ext cx="267858" cy="274391"/>
            </a:xfrm>
            <a:custGeom>
              <a:avLst/>
              <a:gdLst>
                <a:gd name="T0" fmla="*/ 97632 w 444"/>
                <a:gd name="T1" fmla="*/ 0 h 454"/>
                <a:gd name="T2" fmla="*/ 97632 w 444"/>
                <a:gd name="T3" fmla="*/ 0 h 454"/>
                <a:gd name="T4" fmla="*/ 0 w 444"/>
                <a:gd name="T5" fmla="*/ 97810 h 454"/>
                <a:gd name="T6" fmla="*/ 97632 w 444"/>
                <a:gd name="T7" fmla="*/ 199584 h 454"/>
                <a:gd name="T8" fmla="*/ 194823 w 444"/>
                <a:gd name="T9" fmla="*/ 97810 h 454"/>
                <a:gd name="T10" fmla="*/ 97632 w 444"/>
                <a:gd name="T11" fmla="*/ 0 h 4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54">
                  <a:moveTo>
                    <a:pt x="222" y="0"/>
                  </a:moveTo>
                  <a:lnTo>
                    <a:pt x="222" y="0"/>
                  </a:lnTo>
                  <a:cubicBezTo>
                    <a:pt x="35" y="0"/>
                    <a:pt x="0" y="45"/>
                    <a:pt x="0" y="222"/>
                  </a:cubicBezTo>
                  <a:cubicBezTo>
                    <a:pt x="0" y="408"/>
                    <a:pt x="35" y="453"/>
                    <a:pt x="222" y="453"/>
                  </a:cubicBezTo>
                  <a:cubicBezTo>
                    <a:pt x="407" y="453"/>
                    <a:pt x="443" y="408"/>
                    <a:pt x="443" y="222"/>
                  </a:cubicBezTo>
                  <a:cubicBezTo>
                    <a:pt x="443" y="45"/>
                    <a:pt x="407" y="0"/>
                    <a:pt x="2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 noChangeArrowheads="1"/>
            </p:cNvSpPr>
            <p:nvPr/>
          </p:nvSpPr>
          <p:spPr bwMode="auto">
            <a:xfrm>
              <a:off x="7297109" y="4952429"/>
              <a:ext cx="137195" cy="302700"/>
            </a:xfrm>
            <a:custGeom>
              <a:avLst/>
              <a:gdLst>
                <a:gd name="T0" fmla="*/ 49790 w 231"/>
                <a:gd name="T1" fmla="*/ 0 h 498"/>
                <a:gd name="T2" fmla="*/ 0 w 231"/>
                <a:gd name="T3" fmla="*/ 82859 h 498"/>
                <a:gd name="T4" fmla="*/ 99579 w 231"/>
                <a:gd name="T5" fmla="*/ 82859 h 498"/>
                <a:gd name="T6" fmla="*/ 49790 w 231"/>
                <a:gd name="T7" fmla="*/ 0 h 498"/>
                <a:gd name="T8" fmla="*/ 49790 w 231"/>
                <a:gd name="T9" fmla="*/ 220219 h 498"/>
                <a:gd name="T10" fmla="*/ 99579 w 231"/>
                <a:gd name="T11" fmla="*/ 141348 h 498"/>
                <a:gd name="T12" fmla="*/ 0 w 231"/>
                <a:gd name="T13" fmla="*/ 141348 h 498"/>
                <a:gd name="T14" fmla="*/ 49790 w 231"/>
                <a:gd name="T15" fmla="*/ 220219 h 4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1" h="498">
                  <a:moveTo>
                    <a:pt x="115" y="0"/>
                  </a:moveTo>
                  <a:lnTo>
                    <a:pt x="0" y="187"/>
                  </a:lnTo>
                  <a:lnTo>
                    <a:pt x="230" y="187"/>
                  </a:lnTo>
                  <a:lnTo>
                    <a:pt x="115" y="0"/>
                  </a:lnTo>
                  <a:close/>
                  <a:moveTo>
                    <a:pt x="115" y="497"/>
                  </a:moveTo>
                  <a:lnTo>
                    <a:pt x="230" y="319"/>
                  </a:lnTo>
                  <a:lnTo>
                    <a:pt x="0" y="319"/>
                  </a:lnTo>
                  <a:lnTo>
                    <a:pt x="115" y="49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 noChangeArrowheads="1"/>
            </p:cNvSpPr>
            <p:nvPr/>
          </p:nvSpPr>
          <p:spPr bwMode="auto">
            <a:xfrm>
              <a:off x="3592836" y="3803121"/>
              <a:ext cx="280924" cy="285280"/>
            </a:xfrm>
            <a:custGeom>
              <a:avLst/>
              <a:gdLst>
                <a:gd name="T0" fmla="*/ 188387 w 462"/>
                <a:gd name="T1" fmla="*/ 156636 h 470"/>
                <a:gd name="T2" fmla="*/ 188387 w 462"/>
                <a:gd name="T3" fmla="*/ 156636 h 470"/>
                <a:gd name="T4" fmla="*/ 188387 w 462"/>
                <a:gd name="T5" fmla="*/ 129203 h 470"/>
                <a:gd name="T6" fmla="*/ 153369 w 462"/>
                <a:gd name="T7" fmla="*/ 93805 h 470"/>
                <a:gd name="T8" fmla="*/ 129876 w 462"/>
                <a:gd name="T9" fmla="*/ 93805 h 470"/>
                <a:gd name="T10" fmla="*/ 113919 w 462"/>
                <a:gd name="T11" fmla="*/ 81858 h 470"/>
                <a:gd name="T12" fmla="*/ 113919 w 462"/>
                <a:gd name="T13" fmla="*/ 50442 h 470"/>
                <a:gd name="T14" fmla="*/ 129876 w 462"/>
                <a:gd name="T15" fmla="*/ 26991 h 470"/>
                <a:gd name="T16" fmla="*/ 102394 w 462"/>
                <a:gd name="T17" fmla="*/ 0 h 470"/>
                <a:gd name="T18" fmla="*/ 74912 w 462"/>
                <a:gd name="T19" fmla="*/ 26991 h 470"/>
                <a:gd name="T20" fmla="*/ 90426 w 462"/>
                <a:gd name="T21" fmla="*/ 50442 h 470"/>
                <a:gd name="T22" fmla="*/ 90426 w 462"/>
                <a:gd name="T23" fmla="*/ 81858 h 470"/>
                <a:gd name="T24" fmla="*/ 74912 w 462"/>
                <a:gd name="T25" fmla="*/ 93805 h 470"/>
                <a:gd name="T26" fmla="*/ 50975 w 462"/>
                <a:gd name="T27" fmla="*/ 93805 h 470"/>
                <a:gd name="T28" fmla="*/ 15958 w 462"/>
                <a:gd name="T29" fmla="*/ 129203 h 470"/>
                <a:gd name="T30" fmla="*/ 15958 w 462"/>
                <a:gd name="T31" fmla="*/ 156636 h 470"/>
                <a:gd name="T32" fmla="*/ 0 w 462"/>
                <a:gd name="T33" fmla="*/ 180087 h 470"/>
                <a:gd name="T34" fmla="*/ 23493 w 462"/>
                <a:gd name="T35" fmla="*/ 207521 h 470"/>
                <a:gd name="T36" fmla="*/ 50975 w 462"/>
                <a:gd name="T37" fmla="*/ 180087 h 470"/>
                <a:gd name="T38" fmla="*/ 35461 w 462"/>
                <a:gd name="T39" fmla="*/ 156636 h 470"/>
                <a:gd name="T40" fmla="*/ 35461 w 462"/>
                <a:gd name="T41" fmla="*/ 129203 h 470"/>
                <a:gd name="T42" fmla="*/ 50975 w 462"/>
                <a:gd name="T43" fmla="*/ 113716 h 470"/>
                <a:gd name="T44" fmla="*/ 74912 w 462"/>
                <a:gd name="T45" fmla="*/ 113716 h 470"/>
                <a:gd name="T46" fmla="*/ 90426 w 462"/>
                <a:gd name="T47" fmla="*/ 109734 h 470"/>
                <a:gd name="T48" fmla="*/ 90426 w 462"/>
                <a:gd name="T49" fmla="*/ 156636 h 470"/>
                <a:gd name="T50" fmla="*/ 74912 w 462"/>
                <a:gd name="T51" fmla="*/ 180087 h 470"/>
                <a:gd name="T52" fmla="*/ 102394 w 462"/>
                <a:gd name="T53" fmla="*/ 207521 h 470"/>
                <a:gd name="T54" fmla="*/ 129876 w 462"/>
                <a:gd name="T55" fmla="*/ 180087 h 470"/>
                <a:gd name="T56" fmla="*/ 113919 w 462"/>
                <a:gd name="T57" fmla="*/ 156636 h 470"/>
                <a:gd name="T58" fmla="*/ 113919 w 462"/>
                <a:gd name="T59" fmla="*/ 109734 h 470"/>
                <a:gd name="T60" fmla="*/ 129876 w 462"/>
                <a:gd name="T61" fmla="*/ 113716 h 470"/>
                <a:gd name="T62" fmla="*/ 153369 w 462"/>
                <a:gd name="T63" fmla="*/ 113716 h 470"/>
                <a:gd name="T64" fmla="*/ 168884 w 462"/>
                <a:gd name="T65" fmla="*/ 129203 h 470"/>
                <a:gd name="T66" fmla="*/ 168884 w 462"/>
                <a:gd name="T67" fmla="*/ 156636 h 470"/>
                <a:gd name="T68" fmla="*/ 153369 w 462"/>
                <a:gd name="T69" fmla="*/ 180087 h 470"/>
                <a:gd name="T70" fmla="*/ 180852 w 462"/>
                <a:gd name="T71" fmla="*/ 207521 h 470"/>
                <a:gd name="T72" fmla="*/ 204345 w 462"/>
                <a:gd name="T73" fmla="*/ 180087 h 470"/>
                <a:gd name="T74" fmla="*/ 188387 w 462"/>
                <a:gd name="T75" fmla="*/ 156636 h 470"/>
                <a:gd name="T76" fmla="*/ 39451 w 462"/>
                <a:gd name="T77" fmla="*/ 180087 h 470"/>
                <a:gd name="T78" fmla="*/ 39451 w 462"/>
                <a:gd name="T79" fmla="*/ 180087 h 470"/>
                <a:gd name="T80" fmla="*/ 23493 w 462"/>
                <a:gd name="T81" fmla="*/ 195574 h 470"/>
                <a:gd name="T82" fmla="*/ 7979 w 462"/>
                <a:gd name="T83" fmla="*/ 180087 h 470"/>
                <a:gd name="T84" fmla="*/ 23493 w 462"/>
                <a:gd name="T85" fmla="*/ 164601 h 470"/>
                <a:gd name="T86" fmla="*/ 39451 w 462"/>
                <a:gd name="T87" fmla="*/ 180087 h 470"/>
                <a:gd name="T88" fmla="*/ 86880 w 462"/>
                <a:gd name="T89" fmla="*/ 26991 h 470"/>
                <a:gd name="T90" fmla="*/ 86880 w 462"/>
                <a:gd name="T91" fmla="*/ 26991 h 470"/>
                <a:gd name="T92" fmla="*/ 102394 w 462"/>
                <a:gd name="T93" fmla="*/ 11504 h 470"/>
                <a:gd name="T94" fmla="*/ 117908 w 462"/>
                <a:gd name="T95" fmla="*/ 26991 h 470"/>
                <a:gd name="T96" fmla="*/ 102394 w 462"/>
                <a:gd name="T97" fmla="*/ 42920 h 470"/>
                <a:gd name="T98" fmla="*/ 86880 w 462"/>
                <a:gd name="T99" fmla="*/ 26991 h 470"/>
                <a:gd name="T100" fmla="*/ 117908 w 462"/>
                <a:gd name="T101" fmla="*/ 180087 h 470"/>
                <a:gd name="T102" fmla="*/ 117908 w 462"/>
                <a:gd name="T103" fmla="*/ 180087 h 470"/>
                <a:gd name="T104" fmla="*/ 102394 w 462"/>
                <a:gd name="T105" fmla="*/ 195574 h 470"/>
                <a:gd name="T106" fmla="*/ 86880 w 462"/>
                <a:gd name="T107" fmla="*/ 180087 h 470"/>
                <a:gd name="T108" fmla="*/ 102394 w 462"/>
                <a:gd name="T109" fmla="*/ 164601 h 470"/>
                <a:gd name="T110" fmla="*/ 117908 w 462"/>
                <a:gd name="T111" fmla="*/ 180087 h 470"/>
                <a:gd name="T112" fmla="*/ 180852 w 462"/>
                <a:gd name="T113" fmla="*/ 195574 h 470"/>
                <a:gd name="T114" fmla="*/ 180852 w 462"/>
                <a:gd name="T115" fmla="*/ 195574 h 470"/>
                <a:gd name="T116" fmla="*/ 164894 w 462"/>
                <a:gd name="T117" fmla="*/ 180087 h 470"/>
                <a:gd name="T118" fmla="*/ 180852 w 462"/>
                <a:gd name="T119" fmla="*/ 164601 h 470"/>
                <a:gd name="T120" fmla="*/ 192377 w 462"/>
                <a:gd name="T121" fmla="*/ 180087 h 470"/>
                <a:gd name="T122" fmla="*/ 180852 w 462"/>
                <a:gd name="T123" fmla="*/ 195574 h 47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2" h="470">
                  <a:moveTo>
                    <a:pt x="425" y="354"/>
                  </a:moveTo>
                  <a:lnTo>
                    <a:pt x="425" y="354"/>
                  </a:lnTo>
                  <a:cubicBezTo>
                    <a:pt x="425" y="292"/>
                    <a:pt x="425" y="292"/>
                    <a:pt x="425" y="292"/>
                  </a:cubicBezTo>
                  <a:cubicBezTo>
                    <a:pt x="425" y="257"/>
                    <a:pt x="408" y="212"/>
                    <a:pt x="346" y="212"/>
                  </a:cubicBezTo>
                  <a:cubicBezTo>
                    <a:pt x="293" y="212"/>
                    <a:pt x="293" y="212"/>
                    <a:pt x="293" y="212"/>
                  </a:cubicBezTo>
                  <a:cubicBezTo>
                    <a:pt x="257" y="212"/>
                    <a:pt x="257" y="195"/>
                    <a:pt x="257" y="185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75" y="106"/>
                    <a:pt x="293" y="88"/>
                    <a:pt x="293" y="61"/>
                  </a:cubicBezTo>
                  <a:cubicBezTo>
                    <a:pt x="293" y="26"/>
                    <a:pt x="266" y="0"/>
                    <a:pt x="231" y="0"/>
                  </a:cubicBezTo>
                  <a:cubicBezTo>
                    <a:pt x="196" y="0"/>
                    <a:pt x="169" y="26"/>
                    <a:pt x="169" y="61"/>
                  </a:cubicBezTo>
                  <a:cubicBezTo>
                    <a:pt x="169" y="88"/>
                    <a:pt x="186" y="106"/>
                    <a:pt x="204" y="114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4" y="185"/>
                    <a:pt x="204" y="212"/>
                    <a:pt x="169" y="212"/>
                  </a:cubicBezTo>
                  <a:cubicBezTo>
                    <a:pt x="115" y="212"/>
                    <a:pt x="115" y="212"/>
                    <a:pt x="115" y="212"/>
                  </a:cubicBezTo>
                  <a:cubicBezTo>
                    <a:pt x="53" y="212"/>
                    <a:pt x="36" y="257"/>
                    <a:pt x="36" y="292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9" y="363"/>
                    <a:pt x="0" y="380"/>
                    <a:pt x="0" y="407"/>
                  </a:cubicBezTo>
                  <a:cubicBezTo>
                    <a:pt x="0" y="442"/>
                    <a:pt x="27" y="469"/>
                    <a:pt x="53" y="469"/>
                  </a:cubicBezTo>
                  <a:cubicBezTo>
                    <a:pt x="89" y="469"/>
                    <a:pt x="115" y="442"/>
                    <a:pt x="115" y="407"/>
                  </a:cubicBezTo>
                  <a:cubicBezTo>
                    <a:pt x="115" y="380"/>
                    <a:pt x="98" y="363"/>
                    <a:pt x="80" y="354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0" y="292"/>
                    <a:pt x="80" y="257"/>
                    <a:pt x="115" y="257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86" y="257"/>
                    <a:pt x="196" y="257"/>
                    <a:pt x="204" y="248"/>
                  </a:cubicBezTo>
                  <a:cubicBezTo>
                    <a:pt x="204" y="354"/>
                    <a:pt x="204" y="354"/>
                    <a:pt x="204" y="354"/>
                  </a:cubicBezTo>
                  <a:cubicBezTo>
                    <a:pt x="186" y="363"/>
                    <a:pt x="169" y="380"/>
                    <a:pt x="169" y="407"/>
                  </a:cubicBezTo>
                  <a:cubicBezTo>
                    <a:pt x="169" y="442"/>
                    <a:pt x="196" y="469"/>
                    <a:pt x="231" y="469"/>
                  </a:cubicBezTo>
                  <a:cubicBezTo>
                    <a:pt x="266" y="469"/>
                    <a:pt x="293" y="442"/>
                    <a:pt x="293" y="407"/>
                  </a:cubicBezTo>
                  <a:cubicBezTo>
                    <a:pt x="293" y="380"/>
                    <a:pt x="275" y="363"/>
                    <a:pt x="257" y="354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66" y="257"/>
                    <a:pt x="275" y="257"/>
                    <a:pt x="293" y="257"/>
                  </a:cubicBezTo>
                  <a:cubicBezTo>
                    <a:pt x="346" y="257"/>
                    <a:pt x="346" y="257"/>
                    <a:pt x="346" y="257"/>
                  </a:cubicBezTo>
                  <a:cubicBezTo>
                    <a:pt x="381" y="257"/>
                    <a:pt x="381" y="283"/>
                    <a:pt x="381" y="292"/>
                  </a:cubicBezTo>
                  <a:cubicBezTo>
                    <a:pt x="381" y="354"/>
                    <a:pt x="381" y="354"/>
                    <a:pt x="381" y="354"/>
                  </a:cubicBezTo>
                  <a:cubicBezTo>
                    <a:pt x="363" y="363"/>
                    <a:pt x="346" y="380"/>
                    <a:pt x="346" y="407"/>
                  </a:cubicBezTo>
                  <a:cubicBezTo>
                    <a:pt x="346" y="442"/>
                    <a:pt x="372" y="469"/>
                    <a:pt x="408" y="469"/>
                  </a:cubicBezTo>
                  <a:cubicBezTo>
                    <a:pt x="434" y="469"/>
                    <a:pt x="461" y="442"/>
                    <a:pt x="461" y="407"/>
                  </a:cubicBezTo>
                  <a:cubicBezTo>
                    <a:pt x="461" y="380"/>
                    <a:pt x="453" y="363"/>
                    <a:pt x="425" y="354"/>
                  </a:cubicBezTo>
                  <a:close/>
                  <a:moveTo>
                    <a:pt x="89" y="407"/>
                  </a:moveTo>
                  <a:lnTo>
                    <a:pt x="89" y="407"/>
                  </a:lnTo>
                  <a:cubicBezTo>
                    <a:pt x="89" y="425"/>
                    <a:pt x="71" y="442"/>
                    <a:pt x="53" y="442"/>
                  </a:cubicBezTo>
                  <a:cubicBezTo>
                    <a:pt x="36" y="442"/>
                    <a:pt x="18" y="425"/>
                    <a:pt x="18" y="407"/>
                  </a:cubicBezTo>
                  <a:cubicBezTo>
                    <a:pt x="18" y="389"/>
                    <a:pt x="36" y="372"/>
                    <a:pt x="53" y="372"/>
                  </a:cubicBezTo>
                  <a:cubicBezTo>
                    <a:pt x="71" y="372"/>
                    <a:pt x="89" y="389"/>
                    <a:pt x="89" y="407"/>
                  </a:cubicBezTo>
                  <a:close/>
                  <a:moveTo>
                    <a:pt x="196" y="61"/>
                  </a:moveTo>
                  <a:lnTo>
                    <a:pt x="196" y="61"/>
                  </a:lnTo>
                  <a:cubicBezTo>
                    <a:pt x="196" y="44"/>
                    <a:pt x="213" y="26"/>
                    <a:pt x="231" y="26"/>
                  </a:cubicBezTo>
                  <a:cubicBezTo>
                    <a:pt x="249" y="26"/>
                    <a:pt x="266" y="44"/>
                    <a:pt x="266" y="61"/>
                  </a:cubicBezTo>
                  <a:cubicBezTo>
                    <a:pt x="266" y="79"/>
                    <a:pt x="249" y="97"/>
                    <a:pt x="231" y="97"/>
                  </a:cubicBezTo>
                  <a:cubicBezTo>
                    <a:pt x="213" y="97"/>
                    <a:pt x="196" y="79"/>
                    <a:pt x="196" y="61"/>
                  </a:cubicBezTo>
                  <a:close/>
                  <a:moveTo>
                    <a:pt x="266" y="407"/>
                  </a:moveTo>
                  <a:lnTo>
                    <a:pt x="266" y="407"/>
                  </a:lnTo>
                  <a:cubicBezTo>
                    <a:pt x="266" y="425"/>
                    <a:pt x="249" y="442"/>
                    <a:pt x="231" y="442"/>
                  </a:cubicBezTo>
                  <a:cubicBezTo>
                    <a:pt x="213" y="442"/>
                    <a:pt x="196" y="425"/>
                    <a:pt x="196" y="407"/>
                  </a:cubicBezTo>
                  <a:cubicBezTo>
                    <a:pt x="196" y="389"/>
                    <a:pt x="213" y="372"/>
                    <a:pt x="231" y="372"/>
                  </a:cubicBezTo>
                  <a:cubicBezTo>
                    <a:pt x="249" y="372"/>
                    <a:pt x="266" y="389"/>
                    <a:pt x="266" y="407"/>
                  </a:cubicBezTo>
                  <a:close/>
                  <a:moveTo>
                    <a:pt x="408" y="442"/>
                  </a:moveTo>
                  <a:lnTo>
                    <a:pt x="408" y="442"/>
                  </a:lnTo>
                  <a:cubicBezTo>
                    <a:pt x="381" y="442"/>
                    <a:pt x="372" y="425"/>
                    <a:pt x="372" y="407"/>
                  </a:cubicBezTo>
                  <a:cubicBezTo>
                    <a:pt x="372" y="389"/>
                    <a:pt x="381" y="372"/>
                    <a:pt x="408" y="372"/>
                  </a:cubicBezTo>
                  <a:cubicBezTo>
                    <a:pt x="425" y="372"/>
                    <a:pt x="434" y="389"/>
                    <a:pt x="434" y="407"/>
                  </a:cubicBezTo>
                  <a:cubicBezTo>
                    <a:pt x="434" y="425"/>
                    <a:pt x="425" y="442"/>
                    <a:pt x="408" y="4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 noChangeArrowheads="1"/>
            </p:cNvSpPr>
            <p:nvPr/>
          </p:nvSpPr>
          <p:spPr bwMode="auto">
            <a:xfrm>
              <a:off x="3065832" y="3783002"/>
              <a:ext cx="195993" cy="252613"/>
            </a:xfrm>
            <a:custGeom>
              <a:avLst/>
              <a:gdLst>
                <a:gd name="T0" fmla="*/ 142429 w 320"/>
                <a:gd name="T1" fmla="*/ 27380 h 417"/>
                <a:gd name="T2" fmla="*/ 142429 w 320"/>
                <a:gd name="T3" fmla="*/ 27380 h 417"/>
                <a:gd name="T4" fmla="*/ 114746 w 320"/>
                <a:gd name="T5" fmla="*/ 0 h 417"/>
                <a:gd name="T6" fmla="*/ 86618 w 320"/>
                <a:gd name="T7" fmla="*/ 27380 h 417"/>
                <a:gd name="T8" fmla="*/ 102691 w 320"/>
                <a:gd name="T9" fmla="*/ 50785 h 417"/>
                <a:gd name="T10" fmla="*/ 66973 w 320"/>
                <a:gd name="T11" fmla="*/ 82139 h 417"/>
                <a:gd name="T12" fmla="*/ 35272 w 320"/>
                <a:gd name="T13" fmla="*/ 94062 h 417"/>
                <a:gd name="T14" fmla="*/ 35272 w 320"/>
                <a:gd name="T15" fmla="*/ 50785 h 417"/>
                <a:gd name="T16" fmla="*/ 51346 w 320"/>
                <a:gd name="T17" fmla="*/ 27380 h 417"/>
                <a:gd name="T18" fmla="*/ 27682 w 320"/>
                <a:gd name="T19" fmla="*/ 0 h 417"/>
                <a:gd name="T20" fmla="*/ 0 w 320"/>
                <a:gd name="T21" fmla="*/ 27380 h 417"/>
                <a:gd name="T22" fmla="*/ 15627 w 320"/>
                <a:gd name="T23" fmla="*/ 50785 h 417"/>
                <a:gd name="T24" fmla="*/ 15627 w 320"/>
                <a:gd name="T25" fmla="*/ 132924 h 417"/>
                <a:gd name="T26" fmla="*/ 0 w 320"/>
                <a:gd name="T27" fmla="*/ 156329 h 417"/>
                <a:gd name="T28" fmla="*/ 27682 w 320"/>
                <a:gd name="T29" fmla="*/ 183708 h 417"/>
                <a:gd name="T30" fmla="*/ 51346 w 320"/>
                <a:gd name="T31" fmla="*/ 156329 h 417"/>
                <a:gd name="T32" fmla="*/ 39291 w 320"/>
                <a:gd name="T33" fmla="*/ 132924 h 417"/>
                <a:gd name="T34" fmla="*/ 75009 w 320"/>
                <a:gd name="T35" fmla="*/ 102011 h 417"/>
                <a:gd name="T36" fmla="*/ 126355 w 320"/>
                <a:gd name="T37" fmla="*/ 50785 h 417"/>
                <a:gd name="T38" fmla="*/ 142429 w 320"/>
                <a:gd name="T39" fmla="*/ 27380 h 417"/>
                <a:gd name="T40" fmla="*/ 11609 w 320"/>
                <a:gd name="T41" fmla="*/ 27380 h 417"/>
                <a:gd name="T42" fmla="*/ 11609 w 320"/>
                <a:gd name="T43" fmla="*/ 27380 h 417"/>
                <a:gd name="T44" fmla="*/ 27682 w 320"/>
                <a:gd name="T45" fmla="*/ 11923 h 417"/>
                <a:gd name="T46" fmla="*/ 43309 w 320"/>
                <a:gd name="T47" fmla="*/ 27380 h 417"/>
                <a:gd name="T48" fmla="*/ 27682 w 320"/>
                <a:gd name="T49" fmla="*/ 38861 h 417"/>
                <a:gd name="T50" fmla="*/ 11609 w 320"/>
                <a:gd name="T51" fmla="*/ 27380 h 417"/>
                <a:gd name="T52" fmla="*/ 27682 w 320"/>
                <a:gd name="T53" fmla="*/ 172227 h 417"/>
                <a:gd name="T54" fmla="*/ 27682 w 320"/>
                <a:gd name="T55" fmla="*/ 172227 h 417"/>
                <a:gd name="T56" fmla="*/ 11609 w 320"/>
                <a:gd name="T57" fmla="*/ 156329 h 417"/>
                <a:gd name="T58" fmla="*/ 27682 w 320"/>
                <a:gd name="T59" fmla="*/ 140873 h 417"/>
                <a:gd name="T60" fmla="*/ 43309 w 320"/>
                <a:gd name="T61" fmla="*/ 156329 h 417"/>
                <a:gd name="T62" fmla="*/ 27682 w 320"/>
                <a:gd name="T63" fmla="*/ 172227 h 417"/>
                <a:gd name="T64" fmla="*/ 114746 w 320"/>
                <a:gd name="T65" fmla="*/ 38861 h 417"/>
                <a:gd name="T66" fmla="*/ 114746 w 320"/>
                <a:gd name="T67" fmla="*/ 38861 h 417"/>
                <a:gd name="T68" fmla="*/ 98673 w 320"/>
                <a:gd name="T69" fmla="*/ 27380 h 417"/>
                <a:gd name="T70" fmla="*/ 114746 w 320"/>
                <a:gd name="T71" fmla="*/ 11923 h 417"/>
                <a:gd name="T72" fmla="*/ 130373 w 320"/>
                <a:gd name="T73" fmla="*/ 27380 h 417"/>
                <a:gd name="T74" fmla="*/ 114746 w 320"/>
                <a:gd name="T75" fmla="*/ 38861 h 4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0" h="417">
                  <a:moveTo>
                    <a:pt x="319" y="62"/>
                  </a:moveTo>
                  <a:lnTo>
                    <a:pt x="319" y="62"/>
                  </a:lnTo>
                  <a:cubicBezTo>
                    <a:pt x="319" y="27"/>
                    <a:pt x="292" y="0"/>
                    <a:pt x="257" y="0"/>
                  </a:cubicBezTo>
                  <a:cubicBezTo>
                    <a:pt x="221" y="0"/>
                    <a:pt x="194" y="27"/>
                    <a:pt x="194" y="62"/>
                  </a:cubicBezTo>
                  <a:cubicBezTo>
                    <a:pt x="194" y="80"/>
                    <a:pt x="213" y="106"/>
                    <a:pt x="230" y="115"/>
                  </a:cubicBezTo>
                  <a:cubicBezTo>
                    <a:pt x="230" y="159"/>
                    <a:pt x="194" y="169"/>
                    <a:pt x="150" y="186"/>
                  </a:cubicBezTo>
                  <a:cubicBezTo>
                    <a:pt x="132" y="195"/>
                    <a:pt x="106" y="195"/>
                    <a:pt x="79" y="213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106" y="106"/>
                    <a:pt x="115" y="80"/>
                    <a:pt x="115" y="62"/>
                  </a:cubicBezTo>
                  <a:cubicBezTo>
                    <a:pt x="115" y="27"/>
                    <a:pt x="88" y="0"/>
                    <a:pt x="62" y="0"/>
                  </a:cubicBezTo>
                  <a:cubicBezTo>
                    <a:pt x="26" y="0"/>
                    <a:pt x="0" y="27"/>
                    <a:pt x="0" y="62"/>
                  </a:cubicBezTo>
                  <a:cubicBezTo>
                    <a:pt x="0" y="80"/>
                    <a:pt x="17" y="106"/>
                    <a:pt x="35" y="115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17" y="310"/>
                    <a:pt x="0" y="328"/>
                    <a:pt x="0" y="354"/>
                  </a:cubicBezTo>
                  <a:cubicBezTo>
                    <a:pt x="0" y="390"/>
                    <a:pt x="26" y="416"/>
                    <a:pt x="62" y="416"/>
                  </a:cubicBezTo>
                  <a:cubicBezTo>
                    <a:pt x="88" y="416"/>
                    <a:pt x="115" y="390"/>
                    <a:pt x="115" y="354"/>
                  </a:cubicBezTo>
                  <a:cubicBezTo>
                    <a:pt x="115" y="328"/>
                    <a:pt x="106" y="310"/>
                    <a:pt x="88" y="301"/>
                  </a:cubicBezTo>
                  <a:cubicBezTo>
                    <a:pt x="88" y="257"/>
                    <a:pt x="123" y="240"/>
                    <a:pt x="168" y="231"/>
                  </a:cubicBezTo>
                  <a:cubicBezTo>
                    <a:pt x="213" y="213"/>
                    <a:pt x="275" y="195"/>
                    <a:pt x="283" y="115"/>
                  </a:cubicBezTo>
                  <a:cubicBezTo>
                    <a:pt x="301" y="106"/>
                    <a:pt x="319" y="80"/>
                    <a:pt x="319" y="62"/>
                  </a:cubicBezTo>
                  <a:close/>
                  <a:moveTo>
                    <a:pt x="26" y="62"/>
                  </a:moveTo>
                  <a:lnTo>
                    <a:pt x="26" y="62"/>
                  </a:lnTo>
                  <a:cubicBezTo>
                    <a:pt x="26" y="35"/>
                    <a:pt x="44" y="27"/>
                    <a:pt x="62" y="27"/>
                  </a:cubicBezTo>
                  <a:cubicBezTo>
                    <a:pt x="79" y="27"/>
                    <a:pt x="97" y="35"/>
                    <a:pt x="97" y="62"/>
                  </a:cubicBezTo>
                  <a:cubicBezTo>
                    <a:pt x="97" y="80"/>
                    <a:pt x="79" y="88"/>
                    <a:pt x="62" y="88"/>
                  </a:cubicBezTo>
                  <a:cubicBezTo>
                    <a:pt x="44" y="88"/>
                    <a:pt x="26" y="80"/>
                    <a:pt x="26" y="62"/>
                  </a:cubicBezTo>
                  <a:close/>
                  <a:moveTo>
                    <a:pt x="62" y="390"/>
                  </a:moveTo>
                  <a:lnTo>
                    <a:pt x="62" y="390"/>
                  </a:lnTo>
                  <a:cubicBezTo>
                    <a:pt x="44" y="390"/>
                    <a:pt x="26" y="372"/>
                    <a:pt x="26" y="354"/>
                  </a:cubicBezTo>
                  <a:cubicBezTo>
                    <a:pt x="26" y="337"/>
                    <a:pt x="44" y="319"/>
                    <a:pt x="62" y="319"/>
                  </a:cubicBezTo>
                  <a:cubicBezTo>
                    <a:pt x="79" y="319"/>
                    <a:pt x="97" y="337"/>
                    <a:pt x="97" y="354"/>
                  </a:cubicBezTo>
                  <a:cubicBezTo>
                    <a:pt x="97" y="372"/>
                    <a:pt x="79" y="390"/>
                    <a:pt x="62" y="390"/>
                  </a:cubicBezTo>
                  <a:close/>
                  <a:moveTo>
                    <a:pt x="257" y="88"/>
                  </a:moveTo>
                  <a:lnTo>
                    <a:pt x="257" y="88"/>
                  </a:lnTo>
                  <a:cubicBezTo>
                    <a:pt x="239" y="88"/>
                    <a:pt x="221" y="80"/>
                    <a:pt x="221" y="62"/>
                  </a:cubicBezTo>
                  <a:cubicBezTo>
                    <a:pt x="221" y="35"/>
                    <a:pt x="239" y="27"/>
                    <a:pt x="257" y="27"/>
                  </a:cubicBezTo>
                  <a:cubicBezTo>
                    <a:pt x="275" y="27"/>
                    <a:pt x="292" y="35"/>
                    <a:pt x="292" y="62"/>
                  </a:cubicBezTo>
                  <a:cubicBezTo>
                    <a:pt x="292" y="80"/>
                    <a:pt x="275" y="88"/>
                    <a:pt x="257" y="8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 noChangeArrowheads="1"/>
            </p:cNvSpPr>
            <p:nvPr/>
          </p:nvSpPr>
          <p:spPr bwMode="auto">
            <a:xfrm>
              <a:off x="2466965" y="3765580"/>
              <a:ext cx="193815" cy="285280"/>
            </a:xfrm>
            <a:custGeom>
              <a:avLst/>
              <a:gdLst>
                <a:gd name="T0" fmla="*/ 113913 w 320"/>
                <a:gd name="T1" fmla="*/ 152654 h 470"/>
                <a:gd name="T2" fmla="*/ 113913 w 320"/>
                <a:gd name="T3" fmla="*/ 152654 h 470"/>
                <a:gd name="T4" fmla="*/ 90512 w 320"/>
                <a:gd name="T5" fmla="*/ 168140 h 470"/>
                <a:gd name="T6" fmla="*/ 54749 w 320"/>
                <a:gd name="T7" fmla="*/ 168140 h 470"/>
                <a:gd name="T8" fmla="*/ 35322 w 320"/>
                <a:gd name="T9" fmla="*/ 152654 h 470"/>
                <a:gd name="T10" fmla="*/ 35322 w 320"/>
                <a:gd name="T11" fmla="*/ 109734 h 470"/>
                <a:gd name="T12" fmla="*/ 54749 w 320"/>
                <a:gd name="T13" fmla="*/ 113716 h 470"/>
                <a:gd name="T14" fmla="*/ 90512 w 320"/>
                <a:gd name="T15" fmla="*/ 113716 h 470"/>
                <a:gd name="T16" fmla="*/ 113913 w 320"/>
                <a:gd name="T17" fmla="*/ 129203 h 470"/>
                <a:gd name="T18" fmla="*/ 140845 w 320"/>
                <a:gd name="T19" fmla="*/ 101769 h 470"/>
                <a:gd name="T20" fmla="*/ 113913 w 320"/>
                <a:gd name="T21" fmla="*/ 77876 h 470"/>
                <a:gd name="T22" fmla="*/ 90512 w 320"/>
                <a:gd name="T23" fmla="*/ 93805 h 470"/>
                <a:gd name="T24" fmla="*/ 54749 w 320"/>
                <a:gd name="T25" fmla="*/ 93805 h 470"/>
                <a:gd name="T26" fmla="*/ 35322 w 320"/>
                <a:gd name="T27" fmla="*/ 73893 h 470"/>
                <a:gd name="T28" fmla="*/ 35322 w 320"/>
                <a:gd name="T29" fmla="*/ 50442 h 470"/>
                <a:gd name="T30" fmla="*/ 50775 w 320"/>
                <a:gd name="T31" fmla="*/ 26991 h 470"/>
                <a:gd name="T32" fmla="*/ 27374 w 320"/>
                <a:gd name="T33" fmla="*/ 0 h 470"/>
                <a:gd name="T34" fmla="*/ 0 w 320"/>
                <a:gd name="T35" fmla="*/ 26991 h 470"/>
                <a:gd name="T36" fmla="*/ 15895 w 320"/>
                <a:gd name="T37" fmla="*/ 50442 h 470"/>
                <a:gd name="T38" fmla="*/ 15895 w 320"/>
                <a:gd name="T39" fmla="*/ 152654 h 470"/>
                <a:gd name="T40" fmla="*/ 54749 w 320"/>
                <a:gd name="T41" fmla="*/ 191591 h 470"/>
                <a:gd name="T42" fmla="*/ 90512 w 320"/>
                <a:gd name="T43" fmla="*/ 191591 h 470"/>
                <a:gd name="T44" fmla="*/ 113913 w 320"/>
                <a:gd name="T45" fmla="*/ 207521 h 470"/>
                <a:gd name="T46" fmla="*/ 140845 w 320"/>
                <a:gd name="T47" fmla="*/ 180087 h 470"/>
                <a:gd name="T48" fmla="*/ 113913 w 320"/>
                <a:gd name="T49" fmla="*/ 152654 h 470"/>
                <a:gd name="T50" fmla="*/ 113913 w 320"/>
                <a:gd name="T51" fmla="*/ 86283 h 470"/>
                <a:gd name="T52" fmla="*/ 113913 w 320"/>
                <a:gd name="T53" fmla="*/ 86283 h 470"/>
                <a:gd name="T54" fmla="*/ 129366 w 320"/>
                <a:gd name="T55" fmla="*/ 101769 h 470"/>
                <a:gd name="T56" fmla="*/ 113913 w 320"/>
                <a:gd name="T57" fmla="*/ 117698 h 470"/>
                <a:gd name="T58" fmla="*/ 97576 w 320"/>
                <a:gd name="T59" fmla="*/ 101769 h 470"/>
                <a:gd name="T60" fmla="*/ 113913 w 320"/>
                <a:gd name="T61" fmla="*/ 86283 h 470"/>
                <a:gd name="T62" fmla="*/ 11921 w 320"/>
                <a:gd name="T63" fmla="*/ 26991 h 470"/>
                <a:gd name="T64" fmla="*/ 11921 w 320"/>
                <a:gd name="T65" fmla="*/ 26991 h 470"/>
                <a:gd name="T66" fmla="*/ 27374 w 320"/>
                <a:gd name="T67" fmla="*/ 11504 h 470"/>
                <a:gd name="T68" fmla="*/ 43269 w 320"/>
                <a:gd name="T69" fmla="*/ 26991 h 470"/>
                <a:gd name="T70" fmla="*/ 27374 w 320"/>
                <a:gd name="T71" fmla="*/ 42920 h 470"/>
                <a:gd name="T72" fmla="*/ 11921 w 320"/>
                <a:gd name="T73" fmla="*/ 26991 h 470"/>
                <a:gd name="T74" fmla="*/ 113913 w 320"/>
                <a:gd name="T75" fmla="*/ 195574 h 470"/>
                <a:gd name="T76" fmla="*/ 113913 w 320"/>
                <a:gd name="T77" fmla="*/ 195574 h 470"/>
                <a:gd name="T78" fmla="*/ 97576 w 320"/>
                <a:gd name="T79" fmla="*/ 180087 h 470"/>
                <a:gd name="T80" fmla="*/ 113913 w 320"/>
                <a:gd name="T81" fmla="*/ 164601 h 470"/>
                <a:gd name="T82" fmla="*/ 129366 w 320"/>
                <a:gd name="T83" fmla="*/ 180087 h 470"/>
                <a:gd name="T84" fmla="*/ 113913 w 320"/>
                <a:gd name="T85" fmla="*/ 195574 h 4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0" h="470">
                  <a:moveTo>
                    <a:pt x="258" y="345"/>
                  </a:moveTo>
                  <a:lnTo>
                    <a:pt x="258" y="345"/>
                  </a:lnTo>
                  <a:cubicBezTo>
                    <a:pt x="231" y="345"/>
                    <a:pt x="213" y="363"/>
                    <a:pt x="205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89" y="380"/>
                    <a:pt x="80" y="354"/>
                    <a:pt x="80" y="345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98" y="257"/>
                    <a:pt x="107" y="257"/>
                    <a:pt x="124" y="257"/>
                  </a:cubicBezTo>
                  <a:cubicBezTo>
                    <a:pt x="205" y="257"/>
                    <a:pt x="205" y="257"/>
                    <a:pt x="205" y="257"/>
                  </a:cubicBezTo>
                  <a:cubicBezTo>
                    <a:pt x="213" y="274"/>
                    <a:pt x="231" y="292"/>
                    <a:pt x="258" y="292"/>
                  </a:cubicBezTo>
                  <a:cubicBezTo>
                    <a:pt x="293" y="292"/>
                    <a:pt x="319" y="266"/>
                    <a:pt x="319" y="230"/>
                  </a:cubicBezTo>
                  <a:cubicBezTo>
                    <a:pt x="319" y="204"/>
                    <a:pt x="293" y="176"/>
                    <a:pt x="258" y="176"/>
                  </a:cubicBezTo>
                  <a:cubicBezTo>
                    <a:pt x="231" y="176"/>
                    <a:pt x="213" y="185"/>
                    <a:pt x="205" y="212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89" y="212"/>
                    <a:pt x="80" y="176"/>
                    <a:pt x="80" y="167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107" y="106"/>
                    <a:pt x="115" y="88"/>
                    <a:pt x="115" y="61"/>
                  </a:cubicBezTo>
                  <a:cubicBezTo>
                    <a:pt x="115" y="26"/>
                    <a:pt x="89" y="0"/>
                    <a:pt x="62" y="0"/>
                  </a:cubicBezTo>
                  <a:cubicBezTo>
                    <a:pt x="27" y="0"/>
                    <a:pt x="0" y="26"/>
                    <a:pt x="0" y="61"/>
                  </a:cubicBezTo>
                  <a:cubicBezTo>
                    <a:pt x="0" y="88"/>
                    <a:pt x="18" y="106"/>
                    <a:pt x="36" y="114"/>
                  </a:cubicBezTo>
                  <a:cubicBezTo>
                    <a:pt x="36" y="345"/>
                    <a:pt x="36" y="345"/>
                    <a:pt x="36" y="345"/>
                  </a:cubicBezTo>
                  <a:cubicBezTo>
                    <a:pt x="36" y="380"/>
                    <a:pt x="62" y="433"/>
                    <a:pt x="124" y="433"/>
                  </a:cubicBezTo>
                  <a:cubicBezTo>
                    <a:pt x="205" y="433"/>
                    <a:pt x="205" y="433"/>
                    <a:pt x="205" y="433"/>
                  </a:cubicBezTo>
                  <a:cubicBezTo>
                    <a:pt x="213" y="451"/>
                    <a:pt x="231" y="469"/>
                    <a:pt x="258" y="469"/>
                  </a:cubicBezTo>
                  <a:cubicBezTo>
                    <a:pt x="293" y="469"/>
                    <a:pt x="319" y="442"/>
                    <a:pt x="319" y="407"/>
                  </a:cubicBezTo>
                  <a:cubicBezTo>
                    <a:pt x="319" y="372"/>
                    <a:pt x="293" y="345"/>
                    <a:pt x="258" y="345"/>
                  </a:cubicBezTo>
                  <a:close/>
                  <a:moveTo>
                    <a:pt x="258" y="195"/>
                  </a:moveTo>
                  <a:lnTo>
                    <a:pt x="258" y="195"/>
                  </a:lnTo>
                  <a:cubicBezTo>
                    <a:pt x="275" y="195"/>
                    <a:pt x="293" y="212"/>
                    <a:pt x="293" y="230"/>
                  </a:cubicBezTo>
                  <a:cubicBezTo>
                    <a:pt x="293" y="248"/>
                    <a:pt x="275" y="266"/>
                    <a:pt x="258" y="266"/>
                  </a:cubicBezTo>
                  <a:cubicBezTo>
                    <a:pt x="240" y="266"/>
                    <a:pt x="221" y="248"/>
                    <a:pt x="221" y="230"/>
                  </a:cubicBezTo>
                  <a:cubicBezTo>
                    <a:pt x="221" y="212"/>
                    <a:pt x="240" y="195"/>
                    <a:pt x="258" y="195"/>
                  </a:cubicBezTo>
                  <a:close/>
                  <a:moveTo>
                    <a:pt x="27" y="61"/>
                  </a:moveTo>
                  <a:lnTo>
                    <a:pt x="27" y="61"/>
                  </a:lnTo>
                  <a:cubicBezTo>
                    <a:pt x="27" y="44"/>
                    <a:pt x="45" y="26"/>
                    <a:pt x="62" y="26"/>
                  </a:cubicBezTo>
                  <a:cubicBezTo>
                    <a:pt x="80" y="26"/>
                    <a:pt x="98" y="44"/>
                    <a:pt x="98" y="61"/>
                  </a:cubicBezTo>
                  <a:cubicBezTo>
                    <a:pt x="98" y="79"/>
                    <a:pt x="80" y="97"/>
                    <a:pt x="62" y="97"/>
                  </a:cubicBezTo>
                  <a:cubicBezTo>
                    <a:pt x="45" y="97"/>
                    <a:pt x="27" y="79"/>
                    <a:pt x="27" y="61"/>
                  </a:cubicBezTo>
                  <a:close/>
                  <a:moveTo>
                    <a:pt x="258" y="442"/>
                  </a:moveTo>
                  <a:lnTo>
                    <a:pt x="258" y="442"/>
                  </a:lnTo>
                  <a:cubicBezTo>
                    <a:pt x="240" y="442"/>
                    <a:pt x="221" y="425"/>
                    <a:pt x="221" y="407"/>
                  </a:cubicBezTo>
                  <a:cubicBezTo>
                    <a:pt x="221" y="389"/>
                    <a:pt x="240" y="372"/>
                    <a:pt x="258" y="372"/>
                  </a:cubicBezTo>
                  <a:cubicBezTo>
                    <a:pt x="275" y="372"/>
                    <a:pt x="293" y="389"/>
                    <a:pt x="293" y="407"/>
                  </a:cubicBezTo>
                  <a:cubicBezTo>
                    <a:pt x="293" y="425"/>
                    <a:pt x="275" y="442"/>
                    <a:pt x="258" y="4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 noChangeArrowheads="1"/>
            </p:cNvSpPr>
            <p:nvPr/>
          </p:nvSpPr>
          <p:spPr bwMode="auto">
            <a:xfrm>
              <a:off x="4328900" y="3783002"/>
              <a:ext cx="74042" cy="252613"/>
            </a:xfrm>
            <a:custGeom>
              <a:avLst/>
              <a:gdLst>
                <a:gd name="T0" fmla="*/ 38430 w 125"/>
                <a:gd name="T1" fmla="*/ 132924 h 417"/>
                <a:gd name="T2" fmla="*/ 38430 w 125"/>
                <a:gd name="T3" fmla="*/ 132924 h 417"/>
                <a:gd name="T4" fmla="*/ 38430 w 125"/>
                <a:gd name="T5" fmla="*/ 50785 h 417"/>
                <a:gd name="T6" fmla="*/ 53543 w 125"/>
                <a:gd name="T7" fmla="*/ 27380 h 417"/>
                <a:gd name="T8" fmla="*/ 26772 w 125"/>
                <a:gd name="T9" fmla="*/ 0 h 417"/>
                <a:gd name="T10" fmla="*/ 0 w 125"/>
                <a:gd name="T11" fmla="*/ 27380 h 417"/>
                <a:gd name="T12" fmla="*/ 15545 w 125"/>
                <a:gd name="T13" fmla="*/ 50785 h 417"/>
                <a:gd name="T14" fmla="*/ 15545 w 125"/>
                <a:gd name="T15" fmla="*/ 132924 h 417"/>
                <a:gd name="T16" fmla="*/ 0 w 125"/>
                <a:gd name="T17" fmla="*/ 156329 h 417"/>
                <a:gd name="T18" fmla="*/ 26772 w 125"/>
                <a:gd name="T19" fmla="*/ 183708 h 417"/>
                <a:gd name="T20" fmla="*/ 53543 w 125"/>
                <a:gd name="T21" fmla="*/ 156329 h 417"/>
                <a:gd name="T22" fmla="*/ 38430 w 125"/>
                <a:gd name="T23" fmla="*/ 132924 h 417"/>
                <a:gd name="T24" fmla="*/ 11659 w 125"/>
                <a:gd name="T25" fmla="*/ 27380 h 417"/>
                <a:gd name="T26" fmla="*/ 11659 w 125"/>
                <a:gd name="T27" fmla="*/ 27380 h 417"/>
                <a:gd name="T28" fmla="*/ 26772 w 125"/>
                <a:gd name="T29" fmla="*/ 11923 h 417"/>
                <a:gd name="T30" fmla="*/ 41885 w 125"/>
                <a:gd name="T31" fmla="*/ 27380 h 417"/>
                <a:gd name="T32" fmla="*/ 26772 w 125"/>
                <a:gd name="T33" fmla="*/ 38861 h 417"/>
                <a:gd name="T34" fmla="*/ 11659 w 125"/>
                <a:gd name="T35" fmla="*/ 27380 h 417"/>
                <a:gd name="T36" fmla="*/ 26772 w 125"/>
                <a:gd name="T37" fmla="*/ 172227 h 417"/>
                <a:gd name="T38" fmla="*/ 26772 w 125"/>
                <a:gd name="T39" fmla="*/ 172227 h 417"/>
                <a:gd name="T40" fmla="*/ 11659 w 125"/>
                <a:gd name="T41" fmla="*/ 156329 h 417"/>
                <a:gd name="T42" fmla="*/ 26772 w 125"/>
                <a:gd name="T43" fmla="*/ 140873 h 417"/>
                <a:gd name="T44" fmla="*/ 41885 w 125"/>
                <a:gd name="T45" fmla="*/ 156329 h 417"/>
                <a:gd name="T46" fmla="*/ 26772 w 125"/>
                <a:gd name="T47" fmla="*/ 172227 h 4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5" h="417">
                  <a:moveTo>
                    <a:pt x="89" y="301"/>
                  </a:moveTo>
                  <a:lnTo>
                    <a:pt x="89" y="301"/>
                  </a:lnTo>
                  <a:cubicBezTo>
                    <a:pt x="89" y="115"/>
                    <a:pt x="89" y="115"/>
                    <a:pt x="89" y="115"/>
                  </a:cubicBezTo>
                  <a:cubicBezTo>
                    <a:pt x="106" y="106"/>
                    <a:pt x="124" y="80"/>
                    <a:pt x="124" y="62"/>
                  </a:cubicBezTo>
                  <a:cubicBezTo>
                    <a:pt x="124" y="27"/>
                    <a:pt x="97" y="0"/>
                    <a:pt x="62" y="0"/>
                  </a:cubicBezTo>
                  <a:cubicBezTo>
                    <a:pt x="27" y="0"/>
                    <a:pt x="0" y="27"/>
                    <a:pt x="0" y="62"/>
                  </a:cubicBezTo>
                  <a:cubicBezTo>
                    <a:pt x="0" y="80"/>
                    <a:pt x="18" y="106"/>
                    <a:pt x="36" y="115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18" y="310"/>
                    <a:pt x="0" y="328"/>
                    <a:pt x="0" y="354"/>
                  </a:cubicBezTo>
                  <a:cubicBezTo>
                    <a:pt x="0" y="390"/>
                    <a:pt x="27" y="416"/>
                    <a:pt x="62" y="416"/>
                  </a:cubicBezTo>
                  <a:cubicBezTo>
                    <a:pt x="97" y="416"/>
                    <a:pt x="124" y="390"/>
                    <a:pt x="124" y="354"/>
                  </a:cubicBezTo>
                  <a:cubicBezTo>
                    <a:pt x="124" y="328"/>
                    <a:pt x="106" y="310"/>
                    <a:pt x="89" y="301"/>
                  </a:cubicBezTo>
                  <a:close/>
                  <a:moveTo>
                    <a:pt x="27" y="62"/>
                  </a:moveTo>
                  <a:lnTo>
                    <a:pt x="27" y="62"/>
                  </a:lnTo>
                  <a:cubicBezTo>
                    <a:pt x="27" y="35"/>
                    <a:pt x="44" y="27"/>
                    <a:pt x="62" y="27"/>
                  </a:cubicBezTo>
                  <a:cubicBezTo>
                    <a:pt x="80" y="27"/>
                    <a:pt x="97" y="35"/>
                    <a:pt x="97" y="62"/>
                  </a:cubicBezTo>
                  <a:cubicBezTo>
                    <a:pt x="97" y="80"/>
                    <a:pt x="80" y="88"/>
                    <a:pt x="62" y="88"/>
                  </a:cubicBezTo>
                  <a:cubicBezTo>
                    <a:pt x="44" y="88"/>
                    <a:pt x="27" y="80"/>
                    <a:pt x="27" y="62"/>
                  </a:cubicBezTo>
                  <a:close/>
                  <a:moveTo>
                    <a:pt x="62" y="390"/>
                  </a:moveTo>
                  <a:lnTo>
                    <a:pt x="62" y="390"/>
                  </a:lnTo>
                  <a:cubicBezTo>
                    <a:pt x="44" y="390"/>
                    <a:pt x="27" y="372"/>
                    <a:pt x="27" y="354"/>
                  </a:cubicBezTo>
                  <a:cubicBezTo>
                    <a:pt x="27" y="337"/>
                    <a:pt x="44" y="319"/>
                    <a:pt x="62" y="319"/>
                  </a:cubicBezTo>
                  <a:cubicBezTo>
                    <a:pt x="80" y="319"/>
                    <a:pt x="97" y="337"/>
                    <a:pt x="97" y="354"/>
                  </a:cubicBezTo>
                  <a:cubicBezTo>
                    <a:pt x="97" y="372"/>
                    <a:pt x="80" y="390"/>
                    <a:pt x="62" y="39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 noChangeArrowheads="1"/>
            </p:cNvSpPr>
            <p:nvPr/>
          </p:nvSpPr>
          <p:spPr bwMode="auto">
            <a:xfrm>
              <a:off x="4868970" y="3783002"/>
              <a:ext cx="195993" cy="252613"/>
            </a:xfrm>
            <a:custGeom>
              <a:avLst/>
              <a:gdLst>
                <a:gd name="T0" fmla="*/ 51346 w 320"/>
                <a:gd name="T1" fmla="*/ 27380 h 417"/>
                <a:gd name="T2" fmla="*/ 51346 w 320"/>
                <a:gd name="T3" fmla="*/ 27380 h 417"/>
                <a:gd name="T4" fmla="*/ 27682 w 320"/>
                <a:gd name="T5" fmla="*/ 0 h 417"/>
                <a:gd name="T6" fmla="*/ 0 w 320"/>
                <a:gd name="T7" fmla="*/ 27380 h 417"/>
                <a:gd name="T8" fmla="*/ 16073 w 320"/>
                <a:gd name="T9" fmla="*/ 50785 h 417"/>
                <a:gd name="T10" fmla="*/ 16073 w 320"/>
                <a:gd name="T11" fmla="*/ 132924 h 417"/>
                <a:gd name="T12" fmla="*/ 0 w 320"/>
                <a:gd name="T13" fmla="*/ 156329 h 417"/>
                <a:gd name="T14" fmla="*/ 27682 w 320"/>
                <a:gd name="T15" fmla="*/ 183708 h 417"/>
                <a:gd name="T16" fmla="*/ 51346 w 320"/>
                <a:gd name="T17" fmla="*/ 156329 h 417"/>
                <a:gd name="T18" fmla="*/ 35719 w 320"/>
                <a:gd name="T19" fmla="*/ 132924 h 417"/>
                <a:gd name="T20" fmla="*/ 35719 w 320"/>
                <a:gd name="T21" fmla="*/ 50785 h 417"/>
                <a:gd name="T22" fmla="*/ 51346 w 320"/>
                <a:gd name="T23" fmla="*/ 27380 h 417"/>
                <a:gd name="T24" fmla="*/ 43755 w 320"/>
                <a:gd name="T25" fmla="*/ 156329 h 417"/>
                <a:gd name="T26" fmla="*/ 43755 w 320"/>
                <a:gd name="T27" fmla="*/ 156329 h 417"/>
                <a:gd name="T28" fmla="*/ 27682 w 320"/>
                <a:gd name="T29" fmla="*/ 172227 h 417"/>
                <a:gd name="T30" fmla="*/ 12055 w 320"/>
                <a:gd name="T31" fmla="*/ 156329 h 417"/>
                <a:gd name="T32" fmla="*/ 27682 w 320"/>
                <a:gd name="T33" fmla="*/ 140873 h 417"/>
                <a:gd name="T34" fmla="*/ 43755 w 320"/>
                <a:gd name="T35" fmla="*/ 156329 h 417"/>
                <a:gd name="T36" fmla="*/ 27682 w 320"/>
                <a:gd name="T37" fmla="*/ 38861 h 417"/>
                <a:gd name="T38" fmla="*/ 27682 w 320"/>
                <a:gd name="T39" fmla="*/ 38861 h 417"/>
                <a:gd name="T40" fmla="*/ 12055 w 320"/>
                <a:gd name="T41" fmla="*/ 27380 h 417"/>
                <a:gd name="T42" fmla="*/ 27682 w 320"/>
                <a:gd name="T43" fmla="*/ 11923 h 417"/>
                <a:gd name="T44" fmla="*/ 43755 w 320"/>
                <a:gd name="T45" fmla="*/ 27380 h 417"/>
                <a:gd name="T46" fmla="*/ 27682 w 320"/>
                <a:gd name="T47" fmla="*/ 38861 h 417"/>
                <a:gd name="T48" fmla="*/ 126802 w 320"/>
                <a:gd name="T49" fmla="*/ 132924 h 417"/>
                <a:gd name="T50" fmla="*/ 126802 w 320"/>
                <a:gd name="T51" fmla="*/ 132924 h 417"/>
                <a:gd name="T52" fmla="*/ 126802 w 320"/>
                <a:gd name="T53" fmla="*/ 50785 h 417"/>
                <a:gd name="T54" fmla="*/ 142429 w 320"/>
                <a:gd name="T55" fmla="*/ 27380 h 417"/>
                <a:gd name="T56" fmla="*/ 114746 w 320"/>
                <a:gd name="T57" fmla="*/ 0 h 417"/>
                <a:gd name="T58" fmla="*/ 87064 w 320"/>
                <a:gd name="T59" fmla="*/ 27380 h 417"/>
                <a:gd name="T60" fmla="*/ 106710 w 320"/>
                <a:gd name="T61" fmla="*/ 50785 h 417"/>
                <a:gd name="T62" fmla="*/ 106710 w 320"/>
                <a:gd name="T63" fmla="*/ 132924 h 417"/>
                <a:gd name="T64" fmla="*/ 87064 w 320"/>
                <a:gd name="T65" fmla="*/ 156329 h 417"/>
                <a:gd name="T66" fmla="*/ 114746 w 320"/>
                <a:gd name="T67" fmla="*/ 183708 h 417"/>
                <a:gd name="T68" fmla="*/ 142429 w 320"/>
                <a:gd name="T69" fmla="*/ 156329 h 417"/>
                <a:gd name="T70" fmla="*/ 126802 w 320"/>
                <a:gd name="T71" fmla="*/ 132924 h 417"/>
                <a:gd name="T72" fmla="*/ 98673 w 320"/>
                <a:gd name="T73" fmla="*/ 27380 h 417"/>
                <a:gd name="T74" fmla="*/ 98673 w 320"/>
                <a:gd name="T75" fmla="*/ 27380 h 417"/>
                <a:gd name="T76" fmla="*/ 114746 w 320"/>
                <a:gd name="T77" fmla="*/ 11923 h 417"/>
                <a:gd name="T78" fmla="*/ 130373 w 320"/>
                <a:gd name="T79" fmla="*/ 27380 h 417"/>
                <a:gd name="T80" fmla="*/ 114746 w 320"/>
                <a:gd name="T81" fmla="*/ 38861 h 417"/>
                <a:gd name="T82" fmla="*/ 98673 w 320"/>
                <a:gd name="T83" fmla="*/ 27380 h 417"/>
                <a:gd name="T84" fmla="*/ 114746 w 320"/>
                <a:gd name="T85" fmla="*/ 172227 h 417"/>
                <a:gd name="T86" fmla="*/ 114746 w 320"/>
                <a:gd name="T87" fmla="*/ 172227 h 417"/>
                <a:gd name="T88" fmla="*/ 98673 w 320"/>
                <a:gd name="T89" fmla="*/ 156329 h 417"/>
                <a:gd name="T90" fmla="*/ 114746 w 320"/>
                <a:gd name="T91" fmla="*/ 140873 h 417"/>
                <a:gd name="T92" fmla="*/ 130373 w 320"/>
                <a:gd name="T93" fmla="*/ 156329 h 417"/>
                <a:gd name="T94" fmla="*/ 114746 w 320"/>
                <a:gd name="T95" fmla="*/ 172227 h 4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20" h="417">
                  <a:moveTo>
                    <a:pt x="115" y="62"/>
                  </a:moveTo>
                  <a:lnTo>
                    <a:pt x="115" y="62"/>
                  </a:lnTo>
                  <a:cubicBezTo>
                    <a:pt x="115" y="27"/>
                    <a:pt x="89" y="0"/>
                    <a:pt x="62" y="0"/>
                  </a:cubicBezTo>
                  <a:cubicBezTo>
                    <a:pt x="27" y="0"/>
                    <a:pt x="0" y="27"/>
                    <a:pt x="0" y="62"/>
                  </a:cubicBezTo>
                  <a:cubicBezTo>
                    <a:pt x="0" y="80"/>
                    <a:pt x="18" y="106"/>
                    <a:pt x="36" y="115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18" y="310"/>
                    <a:pt x="0" y="328"/>
                    <a:pt x="0" y="354"/>
                  </a:cubicBezTo>
                  <a:cubicBezTo>
                    <a:pt x="0" y="390"/>
                    <a:pt x="27" y="416"/>
                    <a:pt x="62" y="416"/>
                  </a:cubicBezTo>
                  <a:cubicBezTo>
                    <a:pt x="89" y="416"/>
                    <a:pt x="115" y="390"/>
                    <a:pt x="115" y="354"/>
                  </a:cubicBezTo>
                  <a:cubicBezTo>
                    <a:pt x="115" y="328"/>
                    <a:pt x="106" y="310"/>
                    <a:pt x="80" y="301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106" y="106"/>
                    <a:pt x="115" y="80"/>
                    <a:pt x="115" y="62"/>
                  </a:cubicBezTo>
                  <a:close/>
                  <a:moveTo>
                    <a:pt x="98" y="354"/>
                  </a:moveTo>
                  <a:lnTo>
                    <a:pt x="98" y="354"/>
                  </a:lnTo>
                  <a:cubicBezTo>
                    <a:pt x="98" y="372"/>
                    <a:pt x="80" y="390"/>
                    <a:pt x="62" y="390"/>
                  </a:cubicBezTo>
                  <a:cubicBezTo>
                    <a:pt x="44" y="390"/>
                    <a:pt x="27" y="372"/>
                    <a:pt x="27" y="354"/>
                  </a:cubicBezTo>
                  <a:cubicBezTo>
                    <a:pt x="27" y="337"/>
                    <a:pt x="44" y="319"/>
                    <a:pt x="62" y="319"/>
                  </a:cubicBezTo>
                  <a:cubicBezTo>
                    <a:pt x="80" y="319"/>
                    <a:pt x="98" y="337"/>
                    <a:pt x="98" y="354"/>
                  </a:cubicBezTo>
                  <a:close/>
                  <a:moveTo>
                    <a:pt x="62" y="88"/>
                  </a:moveTo>
                  <a:lnTo>
                    <a:pt x="62" y="88"/>
                  </a:lnTo>
                  <a:cubicBezTo>
                    <a:pt x="44" y="88"/>
                    <a:pt x="27" y="80"/>
                    <a:pt x="27" y="62"/>
                  </a:cubicBezTo>
                  <a:cubicBezTo>
                    <a:pt x="27" y="35"/>
                    <a:pt x="44" y="27"/>
                    <a:pt x="62" y="27"/>
                  </a:cubicBezTo>
                  <a:cubicBezTo>
                    <a:pt x="80" y="27"/>
                    <a:pt x="98" y="35"/>
                    <a:pt x="98" y="62"/>
                  </a:cubicBezTo>
                  <a:cubicBezTo>
                    <a:pt x="98" y="80"/>
                    <a:pt x="80" y="88"/>
                    <a:pt x="62" y="88"/>
                  </a:cubicBezTo>
                  <a:close/>
                  <a:moveTo>
                    <a:pt x="284" y="301"/>
                  </a:moveTo>
                  <a:lnTo>
                    <a:pt x="284" y="301"/>
                  </a:lnTo>
                  <a:cubicBezTo>
                    <a:pt x="284" y="115"/>
                    <a:pt x="284" y="115"/>
                    <a:pt x="284" y="115"/>
                  </a:cubicBezTo>
                  <a:cubicBezTo>
                    <a:pt x="302" y="106"/>
                    <a:pt x="319" y="80"/>
                    <a:pt x="319" y="62"/>
                  </a:cubicBezTo>
                  <a:cubicBezTo>
                    <a:pt x="319" y="27"/>
                    <a:pt x="292" y="0"/>
                    <a:pt x="257" y="0"/>
                  </a:cubicBezTo>
                  <a:cubicBezTo>
                    <a:pt x="221" y="0"/>
                    <a:pt x="195" y="27"/>
                    <a:pt x="195" y="62"/>
                  </a:cubicBezTo>
                  <a:cubicBezTo>
                    <a:pt x="195" y="80"/>
                    <a:pt x="212" y="106"/>
                    <a:pt x="239" y="115"/>
                  </a:cubicBezTo>
                  <a:cubicBezTo>
                    <a:pt x="239" y="301"/>
                    <a:pt x="239" y="301"/>
                    <a:pt x="239" y="301"/>
                  </a:cubicBezTo>
                  <a:cubicBezTo>
                    <a:pt x="212" y="310"/>
                    <a:pt x="195" y="328"/>
                    <a:pt x="195" y="354"/>
                  </a:cubicBezTo>
                  <a:cubicBezTo>
                    <a:pt x="195" y="390"/>
                    <a:pt x="221" y="416"/>
                    <a:pt x="257" y="416"/>
                  </a:cubicBezTo>
                  <a:cubicBezTo>
                    <a:pt x="292" y="416"/>
                    <a:pt x="319" y="390"/>
                    <a:pt x="319" y="354"/>
                  </a:cubicBezTo>
                  <a:cubicBezTo>
                    <a:pt x="319" y="328"/>
                    <a:pt x="302" y="310"/>
                    <a:pt x="284" y="301"/>
                  </a:cubicBezTo>
                  <a:close/>
                  <a:moveTo>
                    <a:pt x="221" y="62"/>
                  </a:moveTo>
                  <a:lnTo>
                    <a:pt x="221" y="62"/>
                  </a:lnTo>
                  <a:cubicBezTo>
                    <a:pt x="221" y="35"/>
                    <a:pt x="239" y="27"/>
                    <a:pt x="257" y="27"/>
                  </a:cubicBezTo>
                  <a:cubicBezTo>
                    <a:pt x="275" y="27"/>
                    <a:pt x="292" y="35"/>
                    <a:pt x="292" y="62"/>
                  </a:cubicBezTo>
                  <a:cubicBezTo>
                    <a:pt x="292" y="80"/>
                    <a:pt x="275" y="88"/>
                    <a:pt x="257" y="88"/>
                  </a:cubicBezTo>
                  <a:cubicBezTo>
                    <a:pt x="239" y="88"/>
                    <a:pt x="221" y="80"/>
                    <a:pt x="221" y="62"/>
                  </a:cubicBezTo>
                  <a:close/>
                  <a:moveTo>
                    <a:pt x="257" y="390"/>
                  </a:moveTo>
                  <a:lnTo>
                    <a:pt x="257" y="390"/>
                  </a:lnTo>
                  <a:cubicBezTo>
                    <a:pt x="239" y="390"/>
                    <a:pt x="221" y="372"/>
                    <a:pt x="221" y="354"/>
                  </a:cubicBezTo>
                  <a:cubicBezTo>
                    <a:pt x="221" y="337"/>
                    <a:pt x="239" y="319"/>
                    <a:pt x="257" y="319"/>
                  </a:cubicBezTo>
                  <a:cubicBezTo>
                    <a:pt x="275" y="319"/>
                    <a:pt x="292" y="337"/>
                    <a:pt x="292" y="354"/>
                  </a:cubicBezTo>
                  <a:cubicBezTo>
                    <a:pt x="292" y="372"/>
                    <a:pt x="275" y="390"/>
                    <a:pt x="257" y="39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 noChangeArrowheads="1"/>
            </p:cNvSpPr>
            <p:nvPr/>
          </p:nvSpPr>
          <p:spPr bwMode="auto">
            <a:xfrm>
              <a:off x="2493097" y="4976383"/>
              <a:ext cx="139373" cy="263503"/>
            </a:xfrm>
            <a:custGeom>
              <a:avLst/>
              <a:gdLst>
                <a:gd name="T0" fmla="*/ 97202 w 231"/>
                <a:gd name="T1" fmla="*/ 176191 h 435"/>
                <a:gd name="T2" fmla="*/ 97202 w 231"/>
                <a:gd name="T3" fmla="*/ 176191 h 435"/>
                <a:gd name="T4" fmla="*/ 97202 w 231"/>
                <a:gd name="T5" fmla="*/ 188114 h 435"/>
                <a:gd name="T6" fmla="*/ 89725 w 231"/>
                <a:gd name="T7" fmla="*/ 188114 h 435"/>
                <a:gd name="T8" fmla="*/ 3958 w 231"/>
                <a:gd name="T9" fmla="*/ 101564 h 435"/>
                <a:gd name="T10" fmla="*/ 3958 w 231"/>
                <a:gd name="T11" fmla="*/ 90083 h 435"/>
                <a:gd name="T12" fmla="*/ 89725 w 231"/>
                <a:gd name="T13" fmla="*/ 3974 h 435"/>
                <a:gd name="T14" fmla="*/ 97202 w 231"/>
                <a:gd name="T15" fmla="*/ 3974 h 435"/>
                <a:gd name="T16" fmla="*/ 97202 w 231"/>
                <a:gd name="T17" fmla="*/ 15897 h 435"/>
                <a:gd name="T18" fmla="*/ 19352 w 231"/>
                <a:gd name="T19" fmla="*/ 94057 h 435"/>
                <a:gd name="T20" fmla="*/ 97202 w 231"/>
                <a:gd name="T21" fmla="*/ 176191 h 4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435">
                  <a:moveTo>
                    <a:pt x="221" y="399"/>
                  </a:moveTo>
                  <a:lnTo>
                    <a:pt x="221" y="399"/>
                  </a:lnTo>
                  <a:cubicBezTo>
                    <a:pt x="230" y="408"/>
                    <a:pt x="230" y="417"/>
                    <a:pt x="221" y="426"/>
                  </a:cubicBezTo>
                  <a:cubicBezTo>
                    <a:pt x="213" y="434"/>
                    <a:pt x="204" y="434"/>
                    <a:pt x="204" y="426"/>
                  </a:cubicBezTo>
                  <a:cubicBezTo>
                    <a:pt x="9" y="230"/>
                    <a:pt x="9" y="230"/>
                    <a:pt x="9" y="230"/>
                  </a:cubicBezTo>
                  <a:cubicBezTo>
                    <a:pt x="0" y="222"/>
                    <a:pt x="0" y="213"/>
                    <a:pt x="9" y="204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4" y="0"/>
                    <a:pt x="213" y="0"/>
                    <a:pt x="221" y="9"/>
                  </a:cubicBezTo>
                  <a:cubicBezTo>
                    <a:pt x="230" y="17"/>
                    <a:pt x="230" y="26"/>
                    <a:pt x="221" y="36"/>
                  </a:cubicBezTo>
                  <a:cubicBezTo>
                    <a:pt x="44" y="213"/>
                    <a:pt x="44" y="213"/>
                    <a:pt x="44" y="213"/>
                  </a:cubicBezTo>
                  <a:lnTo>
                    <a:pt x="221" y="399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 noChangeArrowheads="1"/>
            </p:cNvSpPr>
            <p:nvPr/>
          </p:nvSpPr>
          <p:spPr bwMode="auto">
            <a:xfrm>
              <a:off x="9128556" y="4436313"/>
              <a:ext cx="80576" cy="137196"/>
            </a:xfrm>
            <a:custGeom>
              <a:avLst/>
              <a:gdLst>
                <a:gd name="T0" fmla="*/ 54763 w 133"/>
                <a:gd name="T1" fmla="*/ 88323 h 231"/>
                <a:gd name="T2" fmla="*/ 54763 w 133"/>
                <a:gd name="T3" fmla="*/ 88323 h 231"/>
                <a:gd name="T4" fmla="*/ 54763 w 133"/>
                <a:gd name="T5" fmla="*/ 99580 h 231"/>
                <a:gd name="T6" fmla="*/ 42839 w 133"/>
                <a:gd name="T7" fmla="*/ 99580 h 231"/>
                <a:gd name="T8" fmla="*/ 0 w 133"/>
                <a:gd name="T9" fmla="*/ 57583 h 231"/>
                <a:gd name="T10" fmla="*/ 0 w 133"/>
                <a:gd name="T11" fmla="*/ 46326 h 231"/>
                <a:gd name="T12" fmla="*/ 42839 w 133"/>
                <a:gd name="T13" fmla="*/ 3897 h 231"/>
                <a:gd name="T14" fmla="*/ 54763 w 133"/>
                <a:gd name="T15" fmla="*/ 3897 h 231"/>
                <a:gd name="T16" fmla="*/ 54763 w 133"/>
                <a:gd name="T17" fmla="*/ 15153 h 231"/>
                <a:gd name="T18" fmla="*/ 19432 w 133"/>
                <a:gd name="T19" fmla="*/ 49790 h 231"/>
                <a:gd name="T20" fmla="*/ 54763 w 133"/>
                <a:gd name="T21" fmla="*/ 88323 h 2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231">
                  <a:moveTo>
                    <a:pt x="124" y="204"/>
                  </a:moveTo>
                  <a:lnTo>
                    <a:pt x="124" y="204"/>
                  </a:lnTo>
                  <a:cubicBezTo>
                    <a:pt x="132" y="213"/>
                    <a:pt x="132" y="221"/>
                    <a:pt x="124" y="230"/>
                  </a:cubicBezTo>
                  <a:cubicBezTo>
                    <a:pt x="115" y="230"/>
                    <a:pt x="106" y="230"/>
                    <a:pt x="97" y="230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24"/>
                    <a:pt x="0" y="115"/>
                    <a:pt x="0" y="107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106" y="0"/>
                    <a:pt x="115" y="0"/>
                    <a:pt x="124" y="9"/>
                  </a:cubicBezTo>
                  <a:cubicBezTo>
                    <a:pt x="132" y="17"/>
                    <a:pt x="132" y="26"/>
                    <a:pt x="124" y="35"/>
                  </a:cubicBezTo>
                  <a:cubicBezTo>
                    <a:pt x="44" y="115"/>
                    <a:pt x="44" y="115"/>
                    <a:pt x="44" y="115"/>
                  </a:cubicBezTo>
                  <a:lnTo>
                    <a:pt x="124" y="204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 noChangeArrowheads="1"/>
            </p:cNvSpPr>
            <p:nvPr/>
          </p:nvSpPr>
          <p:spPr bwMode="auto">
            <a:xfrm>
              <a:off x="692137" y="5067846"/>
              <a:ext cx="141551" cy="80576"/>
            </a:xfrm>
            <a:custGeom>
              <a:avLst/>
              <a:gdLst>
                <a:gd name="T0" fmla="*/ 86731 w 232"/>
                <a:gd name="T1" fmla="*/ 3975 h 133"/>
                <a:gd name="T2" fmla="*/ 86731 w 232"/>
                <a:gd name="T3" fmla="*/ 3975 h 133"/>
                <a:gd name="T4" fmla="*/ 98740 w 232"/>
                <a:gd name="T5" fmla="*/ 3975 h 133"/>
                <a:gd name="T6" fmla="*/ 98740 w 232"/>
                <a:gd name="T7" fmla="*/ 11483 h 133"/>
                <a:gd name="T8" fmla="*/ 55597 w 232"/>
                <a:gd name="T9" fmla="*/ 54763 h 133"/>
                <a:gd name="T10" fmla="*/ 47591 w 232"/>
                <a:gd name="T11" fmla="*/ 54763 h 133"/>
                <a:gd name="T12" fmla="*/ 4003 w 232"/>
                <a:gd name="T13" fmla="*/ 11483 h 133"/>
                <a:gd name="T14" fmla="*/ 4003 w 232"/>
                <a:gd name="T15" fmla="*/ 3975 h 133"/>
                <a:gd name="T16" fmla="*/ 12009 w 232"/>
                <a:gd name="T17" fmla="*/ 3975 h 133"/>
                <a:gd name="T18" fmla="*/ 51594 w 232"/>
                <a:gd name="T19" fmla="*/ 34889 h 133"/>
                <a:gd name="T20" fmla="*/ 86731 w 232"/>
                <a:gd name="T21" fmla="*/ 3975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2" h="133">
                  <a:moveTo>
                    <a:pt x="195" y="9"/>
                  </a:moveTo>
                  <a:lnTo>
                    <a:pt x="195" y="9"/>
                  </a:lnTo>
                  <a:cubicBezTo>
                    <a:pt x="204" y="0"/>
                    <a:pt x="213" y="0"/>
                    <a:pt x="222" y="9"/>
                  </a:cubicBezTo>
                  <a:cubicBezTo>
                    <a:pt x="231" y="9"/>
                    <a:pt x="231" y="26"/>
                    <a:pt x="222" y="26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32"/>
                    <a:pt x="107" y="132"/>
                    <a:pt x="107" y="1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0" y="26"/>
                    <a:pt x="0" y="9"/>
                    <a:pt x="9" y="9"/>
                  </a:cubicBezTo>
                  <a:cubicBezTo>
                    <a:pt x="9" y="0"/>
                    <a:pt x="27" y="0"/>
                    <a:pt x="27" y="9"/>
                  </a:cubicBezTo>
                  <a:cubicBezTo>
                    <a:pt x="116" y="79"/>
                    <a:pt x="116" y="79"/>
                    <a:pt x="116" y="79"/>
                  </a:cubicBezTo>
                  <a:lnTo>
                    <a:pt x="195" y="9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 noChangeArrowheads="1"/>
            </p:cNvSpPr>
            <p:nvPr/>
          </p:nvSpPr>
          <p:spPr bwMode="auto">
            <a:xfrm>
              <a:off x="1293183" y="5067846"/>
              <a:ext cx="141551" cy="80576"/>
            </a:xfrm>
            <a:custGeom>
              <a:avLst/>
              <a:gdLst>
                <a:gd name="T0" fmla="*/ 12454 w 232"/>
                <a:gd name="T1" fmla="*/ 54763 h 133"/>
                <a:gd name="T2" fmla="*/ 12454 w 232"/>
                <a:gd name="T3" fmla="*/ 54763 h 133"/>
                <a:gd name="T4" fmla="*/ 4448 w 232"/>
                <a:gd name="T5" fmla="*/ 54763 h 133"/>
                <a:gd name="T6" fmla="*/ 4448 w 232"/>
                <a:gd name="T7" fmla="*/ 42839 h 133"/>
                <a:gd name="T8" fmla="*/ 47591 w 232"/>
                <a:gd name="T9" fmla="*/ 3975 h 133"/>
                <a:gd name="T10" fmla="*/ 55597 w 232"/>
                <a:gd name="T11" fmla="*/ 3975 h 133"/>
                <a:gd name="T12" fmla="*/ 98740 w 232"/>
                <a:gd name="T13" fmla="*/ 42839 h 133"/>
                <a:gd name="T14" fmla="*/ 98740 w 232"/>
                <a:gd name="T15" fmla="*/ 54763 h 133"/>
                <a:gd name="T16" fmla="*/ 87176 w 232"/>
                <a:gd name="T17" fmla="*/ 54763 h 133"/>
                <a:gd name="T18" fmla="*/ 51594 w 232"/>
                <a:gd name="T19" fmla="*/ 19432 h 133"/>
                <a:gd name="T20" fmla="*/ 12454 w 232"/>
                <a:gd name="T21" fmla="*/ 54763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2" h="133">
                  <a:moveTo>
                    <a:pt x="28" y="124"/>
                  </a:moveTo>
                  <a:lnTo>
                    <a:pt x="28" y="124"/>
                  </a:lnTo>
                  <a:cubicBezTo>
                    <a:pt x="28" y="132"/>
                    <a:pt x="10" y="132"/>
                    <a:pt x="10" y="124"/>
                  </a:cubicBezTo>
                  <a:cubicBezTo>
                    <a:pt x="0" y="115"/>
                    <a:pt x="0" y="106"/>
                    <a:pt x="10" y="97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0"/>
                    <a:pt x="125" y="0"/>
                    <a:pt x="125" y="9"/>
                  </a:cubicBezTo>
                  <a:cubicBezTo>
                    <a:pt x="222" y="97"/>
                    <a:pt x="222" y="97"/>
                    <a:pt x="222" y="97"/>
                  </a:cubicBezTo>
                  <a:cubicBezTo>
                    <a:pt x="231" y="106"/>
                    <a:pt x="231" y="115"/>
                    <a:pt x="222" y="124"/>
                  </a:cubicBezTo>
                  <a:cubicBezTo>
                    <a:pt x="213" y="132"/>
                    <a:pt x="204" y="132"/>
                    <a:pt x="196" y="124"/>
                  </a:cubicBezTo>
                  <a:cubicBezTo>
                    <a:pt x="116" y="44"/>
                    <a:pt x="116" y="44"/>
                    <a:pt x="116" y="44"/>
                  </a:cubicBezTo>
                  <a:lnTo>
                    <a:pt x="28" y="124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 noChangeArrowheads="1"/>
            </p:cNvSpPr>
            <p:nvPr/>
          </p:nvSpPr>
          <p:spPr bwMode="auto">
            <a:xfrm>
              <a:off x="1920361" y="5035181"/>
              <a:ext cx="78397" cy="141550"/>
            </a:xfrm>
            <a:custGeom>
              <a:avLst/>
              <a:gdLst>
                <a:gd name="T0" fmla="*/ 3438 w 133"/>
                <a:gd name="T1" fmla="*/ 90733 h 232"/>
                <a:gd name="T2" fmla="*/ 3438 w 133"/>
                <a:gd name="T3" fmla="*/ 90733 h 232"/>
                <a:gd name="T4" fmla="*/ 3438 w 133"/>
                <a:gd name="T5" fmla="*/ 102742 h 232"/>
                <a:gd name="T6" fmla="*/ 15039 w 133"/>
                <a:gd name="T7" fmla="*/ 102742 h 232"/>
                <a:gd name="T8" fmla="*/ 56720 w 133"/>
                <a:gd name="T9" fmla="*/ 59155 h 232"/>
                <a:gd name="T10" fmla="*/ 56720 w 133"/>
                <a:gd name="T11" fmla="*/ 47591 h 232"/>
                <a:gd name="T12" fmla="*/ 15039 w 133"/>
                <a:gd name="T13" fmla="*/ 4448 h 232"/>
                <a:gd name="T14" fmla="*/ 3438 w 133"/>
                <a:gd name="T15" fmla="*/ 4448 h 232"/>
                <a:gd name="T16" fmla="*/ 3438 w 133"/>
                <a:gd name="T17" fmla="*/ 16012 h 232"/>
                <a:gd name="T18" fmla="*/ 37814 w 133"/>
                <a:gd name="T19" fmla="*/ 51594 h 232"/>
                <a:gd name="T20" fmla="*/ 3438 w 133"/>
                <a:gd name="T21" fmla="*/ 90733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232">
                  <a:moveTo>
                    <a:pt x="8" y="204"/>
                  </a:moveTo>
                  <a:lnTo>
                    <a:pt x="8" y="204"/>
                  </a:lnTo>
                  <a:cubicBezTo>
                    <a:pt x="0" y="213"/>
                    <a:pt x="0" y="222"/>
                    <a:pt x="8" y="231"/>
                  </a:cubicBezTo>
                  <a:cubicBezTo>
                    <a:pt x="17" y="231"/>
                    <a:pt x="26" y="231"/>
                    <a:pt x="35" y="231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25"/>
                    <a:pt x="132" y="116"/>
                    <a:pt x="132" y="107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0"/>
                    <a:pt x="17" y="0"/>
                    <a:pt x="8" y="10"/>
                  </a:cubicBezTo>
                  <a:cubicBezTo>
                    <a:pt x="0" y="18"/>
                    <a:pt x="0" y="27"/>
                    <a:pt x="8" y="36"/>
                  </a:cubicBezTo>
                  <a:cubicBezTo>
                    <a:pt x="88" y="116"/>
                    <a:pt x="88" y="116"/>
                    <a:pt x="88" y="116"/>
                  </a:cubicBezTo>
                  <a:lnTo>
                    <a:pt x="8" y="204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 noChangeArrowheads="1"/>
            </p:cNvSpPr>
            <p:nvPr/>
          </p:nvSpPr>
          <p:spPr bwMode="auto">
            <a:xfrm>
              <a:off x="4294057" y="4976383"/>
              <a:ext cx="141551" cy="263503"/>
            </a:xfrm>
            <a:custGeom>
              <a:avLst/>
              <a:gdLst>
                <a:gd name="T0" fmla="*/ 4448 w 232"/>
                <a:gd name="T1" fmla="*/ 176191 h 435"/>
                <a:gd name="T2" fmla="*/ 4448 w 232"/>
                <a:gd name="T3" fmla="*/ 176191 h 435"/>
                <a:gd name="T4" fmla="*/ 4448 w 232"/>
                <a:gd name="T5" fmla="*/ 188114 h 435"/>
                <a:gd name="T6" fmla="*/ 12454 w 232"/>
                <a:gd name="T7" fmla="*/ 188114 h 435"/>
                <a:gd name="T8" fmla="*/ 98740 w 232"/>
                <a:gd name="T9" fmla="*/ 101564 h 435"/>
                <a:gd name="T10" fmla="*/ 98740 w 232"/>
                <a:gd name="T11" fmla="*/ 90083 h 435"/>
                <a:gd name="T12" fmla="*/ 12454 w 232"/>
                <a:gd name="T13" fmla="*/ 3974 h 435"/>
                <a:gd name="T14" fmla="*/ 4448 w 232"/>
                <a:gd name="T15" fmla="*/ 3974 h 435"/>
                <a:gd name="T16" fmla="*/ 4448 w 232"/>
                <a:gd name="T17" fmla="*/ 15897 h 435"/>
                <a:gd name="T18" fmla="*/ 83173 w 232"/>
                <a:gd name="T19" fmla="*/ 94057 h 435"/>
                <a:gd name="T20" fmla="*/ 4448 w 232"/>
                <a:gd name="T21" fmla="*/ 176191 h 4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2" h="435">
                  <a:moveTo>
                    <a:pt x="10" y="399"/>
                  </a:moveTo>
                  <a:lnTo>
                    <a:pt x="10" y="399"/>
                  </a:lnTo>
                  <a:cubicBezTo>
                    <a:pt x="0" y="408"/>
                    <a:pt x="0" y="417"/>
                    <a:pt x="10" y="426"/>
                  </a:cubicBezTo>
                  <a:cubicBezTo>
                    <a:pt x="10" y="434"/>
                    <a:pt x="28" y="434"/>
                    <a:pt x="28" y="426"/>
                  </a:cubicBezTo>
                  <a:cubicBezTo>
                    <a:pt x="222" y="230"/>
                    <a:pt x="222" y="230"/>
                    <a:pt x="222" y="230"/>
                  </a:cubicBezTo>
                  <a:cubicBezTo>
                    <a:pt x="231" y="222"/>
                    <a:pt x="231" y="213"/>
                    <a:pt x="222" y="204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0"/>
                    <a:pt x="10" y="0"/>
                    <a:pt x="10" y="9"/>
                  </a:cubicBezTo>
                  <a:cubicBezTo>
                    <a:pt x="0" y="17"/>
                    <a:pt x="0" y="26"/>
                    <a:pt x="10" y="36"/>
                  </a:cubicBezTo>
                  <a:cubicBezTo>
                    <a:pt x="187" y="213"/>
                    <a:pt x="187" y="213"/>
                    <a:pt x="187" y="213"/>
                  </a:cubicBezTo>
                  <a:lnTo>
                    <a:pt x="10" y="399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 noChangeArrowheads="1"/>
            </p:cNvSpPr>
            <p:nvPr/>
          </p:nvSpPr>
          <p:spPr bwMode="auto">
            <a:xfrm>
              <a:off x="3634214" y="5035181"/>
              <a:ext cx="259146" cy="141550"/>
            </a:xfrm>
            <a:custGeom>
              <a:avLst/>
              <a:gdLst>
                <a:gd name="T0" fmla="*/ 176082 w 427"/>
                <a:gd name="T1" fmla="*/ 102742 h 232"/>
                <a:gd name="T2" fmla="*/ 176082 w 427"/>
                <a:gd name="T3" fmla="*/ 102742 h 232"/>
                <a:gd name="T4" fmla="*/ 184045 w 427"/>
                <a:gd name="T5" fmla="*/ 102742 h 232"/>
                <a:gd name="T6" fmla="*/ 184045 w 427"/>
                <a:gd name="T7" fmla="*/ 90733 h 232"/>
                <a:gd name="T8" fmla="*/ 98217 w 427"/>
                <a:gd name="T9" fmla="*/ 4448 h 232"/>
                <a:gd name="T10" fmla="*/ 90253 w 427"/>
                <a:gd name="T11" fmla="*/ 4448 h 232"/>
                <a:gd name="T12" fmla="*/ 0 w 427"/>
                <a:gd name="T13" fmla="*/ 90733 h 232"/>
                <a:gd name="T14" fmla="*/ 0 w 427"/>
                <a:gd name="T15" fmla="*/ 102742 h 232"/>
                <a:gd name="T16" fmla="*/ 11503 w 427"/>
                <a:gd name="T17" fmla="*/ 102742 h 232"/>
                <a:gd name="T18" fmla="*/ 94235 w 427"/>
                <a:gd name="T19" fmla="*/ 24018 h 232"/>
                <a:gd name="T20" fmla="*/ 176082 w 427"/>
                <a:gd name="T21" fmla="*/ 102742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7" h="232">
                  <a:moveTo>
                    <a:pt x="398" y="231"/>
                  </a:moveTo>
                  <a:lnTo>
                    <a:pt x="398" y="231"/>
                  </a:lnTo>
                  <a:lnTo>
                    <a:pt x="416" y="231"/>
                  </a:lnTo>
                  <a:cubicBezTo>
                    <a:pt x="426" y="222"/>
                    <a:pt x="426" y="213"/>
                    <a:pt x="416" y="204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0"/>
                    <a:pt x="204" y="0"/>
                    <a:pt x="204" y="10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3"/>
                    <a:pt x="0" y="222"/>
                    <a:pt x="0" y="231"/>
                  </a:cubicBezTo>
                  <a:cubicBezTo>
                    <a:pt x="9" y="231"/>
                    <a:pt x="18" y="231"/>
                    <a:pt x="26" y="231"/>
                  </a:cubicBezTo>
                  <a:cubicBezTo>
                    <a:pt x="213" y="54"/>
                    <a:pt x="213" y="54"/>
                    <a:pt x="213" y="54"/>
                  </a:cubicBezTo>
                  <a:lnTo>
                    <a:pt x="398" y="231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 noChangeArrowheads="1"/>
            </p:cNvSpPr>
            <p:nvPr/>
          </p:nvSpPr>
          <p:spPr bwMode="auto">
            <a:xfrm>
              <a:off x="3035345" y="5035181"/>
              <a:ext cx="256969" cy="141550"/>
            </a:xfrm>
            <a:custGeom>
              <a:avLst/>
              <a:gdLst>
                <a:gd name="T0" fmla="*/ 11433 w 426"/>
                <a:gd name="T1" fmla="*/ 4448 h 232"/>
                <a:gd name="T2" fmla="*/ 11433 w 426"/>
                <a:gd name="T3" fmla="*/ 4448 h 232"/>
                <a:gd name="T4" fmla="*/ 0 w 426"/>
                <a:gd name="T5" fmla="*/ 4448 h 232"/>
                <a:gd name="T6" fmla="*/ 0 w 426"/>
                <a:gd name="T7" fmla="*/ 16012 h 232"/>
                <a:gd name="T8" fmla="*/ 89265 w 426"/>
                <a:gd name="T9" fmla="*/ 102742 h 232"/>
                <a:gd name="T10" fmla="*/ 97180 w 426"/>
                <a:gd name="T11" fmla="*/ 102742 h 232"/>
                <a:gd name="T12" fmla="*/ 182928 w 426"/>
                <a:gd name="T13" fmla="*/ 16012 h 232"/>
                <a:gd name="T14" fmla="*/ 182928 w 426"/>
                <a:gd name="T15" fmla="*/ 4448 h 232"/>
                <a:gd name="T16" fmla="*/ 175013 w 426"/>
                <a:gd name="T17" fmla="*/ 4448 h 232"/>
                <a:gd name="T18" fmla="*/ 93663 w 426"/>
                <a:gd name="T19" fmla="*/ 82728 h 232"/>
                <a:gd name="T20" fmla="*/ 11433 w 426"/>
                <a:gd name="T21" fmla="*/ 4448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6" h="232">
                  <a:moveTo>
                    <a:pt x="26" y="10"/>
                  </a:moveTo>
                  <a:lnTo>
                    <a:pt x="26" y="10"/>
                  </a:lnTo>
                  <a:cubicBezTo>
                    <a:pt x="17" y="0"/>
                    <a:pt x="9" y="0"/>
                    <a:pt x="0" y="10"/>
                  </a:cubicBezTo>
                  <a:cubicBezTo>
                    <a:pt x="0" y="18"/>
                    <a:pt x="0" y="27"/>
                    <a:pt x="0" y="36"/>
                  </a:cubicBezTo>
                  <a:cubicBezTo>
                    <a:pt x="203" y="231"/>
                    <a:pt x="203" y="231"/>
                    <a:pt x="203" y="231"/>
                  </a:cubicBezTo>
                  <a:lnTo>
                    <a:pt x="221" y="231"/>
                  </a:lnTo>
                  <a:cubicBezTo>
                    <a:pt x="416" y="36"/>
                    <a:pt x="416" y="36"/>
                    <a:pt x="416" y="36"/>
                  </a:cubicBezTo>
                  <a:cubicBezTo>
                    <a:pt x="425" y="27"/>
                    <a:pt x="425" y="18"/>
                    <a:pt x="416" y="10"/>
                  </a:cubicBezTo>
                  <a:cubicBezTo>
                    <a:pt x="416" y="0"/>
                    <a:pt x="398" y="0"/>
                    <a:pt x="398" y="10"/>
                  </a:cubicBezTo>
                  <a:cubicBezTo>
                    <a:pt x="213" y="186"/>
                    <a:pt x="213" y="186"/>
                    <a:pt x="213" y="186"/>
                  </a:cubicBezTo>
                  <a:lnTo>
                    <a:pt x="26" y="1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5" name="Freeform 88"/>
            <p:cNvSpPr>
              <a:spLocks noChangeArrowheads="1"/>
            </p:cNvSpPr>
            <p:nvPr/>
          </p:nvSpPr>
          <p:spPr bwMode="auto">
            <a:xfrm>
              <a:off x="2541007" y="5614450"/>
              <a:ext cx="45731" cy="41376"/>
            </a:xfrm>
            <a:custGeom>
              <a:avLst/>
              <a:gdLst>
                <a:gd name="T0" fmla="*/ 16440 w 73"/>
                <a:gd name="T1" fmla="*/ 29737 h 71"/>
                <a:gd name="T2" fmla="*/ 16440 w 73"/>
                <a:gd name="T3" fmla="*/ 29737 h 71"/>
                <a:gd name="T4" fmla="*/ 32880 w 73"/>
                <a:gd name="T5" fmla="*/ 14869 h 71"/>
                <a:gd name="T6" fmla="*/ 16440 w 73"/>
                <a:gd name="T7" fmla="*/ 0 h 71"/>
                <a:gd name="T8" fmla="*/ 0 w 73"/>
                <a:gd name="T9" fmla="*/ 14869 h 71"/>
                <a:gd name="T10" fmla="*/ 16440 w 73"/>
                <a:gd name="T11" fmla="*/ 2973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1">
                  <a:moveTo>
                    <a:pt x="36" y="70"/>
                  </a:moveTo>
                  <a:lnTo>
                    <a:pt x="36" y="70"/>
                  </a:lnTo>
                  <a:cubicBezTo>
                    <a:pt x="53" y="70"/>
                    <a:pt x="72" y="53"/>
                    <a:pt x="72" y="35"/>
                  </a:cubicBezTo>
                  <a:cubicBezTo>
                    <a:pt x="72" y="9"/>
                    <a:pt x="53" y="0"/>
                    <a:pt x="36" y="0"/>
                  </a:cubicBezTo>
                  <a:cubicBezTo>
                    <a:pt x="9" y="0"/>
                    <a:pt x="0" y="9"/>
                    <a:pt x="0" y="35"/>
                  </a:cubicBezTo>
                  <a:cubicBezTo>
                    <a:pt x="0" y="53"/>
                    <a:pt x="9" y="70"/>
                    <a:pt x="36" y="7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6" name="Freeform 89"/>
            <p:cNvSpPr>
              <a:spLocks noChangeArrowheads="1"/>
            </p:cNvSpPr>
            <p:nvPr/>
          </p:nvSpPr>
          <p:spPr bwMode="auto">
            <a:xfrm>
              <a:off x="2525762" y="5662360"/>
              <a:ext cx="74042" cy="141550"/>
            </a:xfrm>
            <a:custGeom>
              <a:avLst/>
              <a:gdLst>
                <a:gd name="T0" fmla="*/ 46575 w 124"/>
                <a:gd name="T1" fmla="*/ 0 h 232"/>
                <a:gd name="T2" fmla="*/ 46575 w 124"/>
                <a:gd name="T3" fmla="*/ 0 h 232"/>
                <a:gd name="T4" fmla="*/ 3918 w 124"/>
                <a:gd name="T5" fmla="*/ 0 h 232"/>
                <a:gd name="T6" fmla="*/ 0 w 124"/>
                <a:gd name="T7" fmla="*/ 0 h 232"/>
                <a:gd name="T8" fmla="*/ 0 w 124"/>
                <a:gd name="T9" fmla="*/ 8006 h 232"/>
                <a:gd name="T10" fmla="*/ 0 w 124"/>
                <a:gd name="T11" fmla="*/ 51149 h 232"/>
                <a:gd name="T12" fmla="*/ 11317 w 124"/>
                <a:gd name="T13" fmla="*/ 51149 h 232"/>
                <a:gd name="T14" fmla="*/ 11317 w 124"/>
                <a:gd name="T15" fmla="*/ 102742 h 232"/>
                <a:gd name="T16" fmla="*/ 42658 w 124"/>
                <a:gd name="T17" fmla="*/ 102742 h 232"/>
                <a:gd name="T18" fmla="*/ 42658 w 124"/>
                <a:gd name="T19" fmla="*/ 51149 h 232"/>
                <a:gd name="T20" fmla="*/ 53540 w 124"/>
                <a:gd name="T21" fmla="*/ 51149 h 232"/>
                <a:gd name="T22" fmla="*/ 53540 w 124"/>
                <a:gd name="T23" fmla="*/ 8006 h 232"/>
                <a:gd name="T24" fmla="*/ 53540 w 124"/>
                <a:gd name="T25" fmla="*/ 0 h 232"/>
                <a:gd name="T26" fmla="*/ 46575 w 124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232">
                  <a:moveTo>
                    <a:pt x="107" y="0"/>
                  </a:moveTo>
                  <a:lnTo>
                    <a:pt x="107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9"/>
                    <a:pt x="123" y="9"/>
                    <a:pt x="123" y="0"/>
                  </a:cubicBezTo>
                  <a:cubicBezTo>
                    <a:pt x="115" y="0"/>
                    <a:pt x="115" y="0"/>
                    <a:pt x="10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7" name="Freeform 90"/>
            <p:cNvSpPr>
              <a:spLocks noChangeArrowheads="1"/>
            </p:cNvSpPr>
            <p:nvPr/>
          </p:nvSpPr>
          <p:spPr bwMode="auto">
            <a:xfrm>
              <a:off x="1818010" y="5560007"/>
              <a:ext cx="291812" cy="291812"/>
            </a:xfrm>
            <a:custGeom>
              <a:avLst/>
              <a:gdLst>
                <a:gd name="T0" fmla="*/ 105919 w 480"/>
                <a:gd name="T1" fmla="*/ 3553 h 479"/>
                <a:gd name="T2" fmla="*/ 105919 w 480"/>
                <a:gd name="T3" fmla="*/ 3553 h 479"/>
                <a:gd name="T4" fmla="*/ 0 w 480"/>
                <a:gd name="T5" fmla="*/ 110137 h 479"/>
                <a:gd name="T6" fmla="*/ 105919 w 480"/>
                <a:gd name="T7" fmla="*/ 212281 h 479"/>
                <a:gd name="T8" fmla="*/ 212282 w 480"/>
                <a:gd name="T9" fmla="*/ 106140 h 479"/>
                <a:gd name="T10" fmla="*/ 105919 w 480"/>
                <a:gd name="T11" fmla="*/ 3553 h 479"/>
                <a:gd name="T12" fmla="*/ 105919 w 480"/>
                <a:gd name="T13" fmla="*/ 192740 h 479"/>
                <a:gd name="T14" fmla="*/ 105919 w 480"/>
                <a:gd name="T15" fmla="*/ 192740 h 479"/>
                <a:gd name="T16" fmla="*/ 23488 w 480"/>
                <a:gd name="T17" fmla="*/ 110137 h 479"/>
                <a:gd name="T18" fmla="*/ 105919 w 480"/>
                <a:gd name="T19" fmla="*/ 23537 h 479"/>
                <a:gd name="T20" fmla="*/ 188793 w 480"/>
                <a:gd name="T21" fmla="*/ 106140 h 479"/>
                <a:gd name="T22" fmla="*/ 105919 w 480"/>
                <a:gd name="T23" fmla="*/ 192740 h 479"/>
                <a:gd name="T24" fmla="*/ 78442 w 480"/>
                <a:gd name="T25" fmla="*/ 125681 h 479"/>
                <a:gd name="T26" fmla="*/ 78442 w 480"/>
                <a:gd name="T27" fmla="*/ 125681 h 479"/>
                <a:gd name="T28" fmla="*/ 70908 w 480"/>
                <a:gd name="T29" fmla="*/ 121684 h 479"/>
                <a:gd name="T30" fmla="*/ 66920 w 480"/>
                <a:gd name="T31" fmla="*/ 106140 h 479"/>
                <a:gd name="T32" fmla="*/ 78442 w 480"/>
                <a:gd name="T33" fmla="*/ 90597 h 479"/>
                <a:gd name="T34" fmla="*/ 86420 w 480"/>
                <a:gd name="T35" fmla="*/ 90597 h 479"/>
                <a:gd name="T36" fmla="*/ 90408 w 480"/>
                <a:gd name="T37" fmla="*/ 98147 h 479"/>
                <a:gd name="T38" fmla="*/ 105919 w 480"/>
                <a:gd name="T39" fmla="*/ 90597 h 479"/>
                <a:gd name="T40" fmla="*/ 78442 w 480"/>
                <a:gd name="T41" fmla="*/ 74609 h 479"/>
                <a:gd name="T42" fmla="*/ 54954 w 480"/>
                <a:gd name="T43" fmla="*/ 86600 h 479"/>
                <a:gd name="T44" fmla="*/ 47420 w 480"/>
                <a:gd name="T45" fmla="*/ 106140 h 479"/>
                <a:gd name="T46" fmla="*/ 54954 w 480"/>
                <a:gd name="T47" fmla="*/ 129678 h 479"/>
                <a:gd name="T48" fmla="*/ 78442 w 480"/>
                <a:gd name="T49" fmla="*/ 137672 h 479"/>
                <a:gd name="T50" fmla="*/ 94397 w 480"/>
                <a:gd name="T51" fmla="*/ 133675 h 479"/>
                <a:gd name="T52" fmla="*/ 105919 w 480"/>
                <a:gd name="T53" fmla="*/ 121684 h 479"/>
                <a:gd name="T54" fmla="*/ 94397 w 480"/>
                <a:gd name="T55" fmla="*/ 117687 h 479"/>
                <a:gd name="T56" fmla="*/ 78442 w 480"/>
                <a:gd name="T57" fmla="*/ 125681 h 479"/>
                <a:gd name="T58" fmla="*/ 137385 w 480"/>
                <a:gd name="T59" fmla="*/ 125681 h 479"/>
                <a:gd name="T60" fmla="*/ 137385 w 480"/>
                <a:gd name="T61" fmla="*/ 125681 h 479"/>
                <a:gd name="T62" fmla="*/ 129408 w 480"/>
                <a:gd name="T63" fmla="*/ 121684 h 479"/>
                <a:gd name="T64" fmla="*/ 125862 w 480"/>
                <a:gd name="T65" fmla="*/ 106140 h 479"/>
                <a:gd name="T66" fmla="*/ 137385 w 480"/>
                <a:gd name="T67" fmla="*/ 90597 h 479"/>
                <a:gd name="T68" fmla="*/ 145362 w 480"/>
                <a:gd name="T69" fmla="*/ 90597 h 479"/>
                <a:gd name="T70" fmla="*/ 149351 w 480"/>
                <a:gd name="T71" fmla="*/ 98147 h 479"/>
                <a:gd name="T72" fmla="*/ 164862 w 480"/>
                <a:gd name="T73" fmla="*/ 90597 h 479"/>
                <a:gd name="T74" fmla="*/ 137385 w 480"/>
                <a:gd name="T75" fmla="*/ 74609 h 479"/>
                <a:gd name="T76" fmla="*/ 113897 w 480"/>
                <a:gd name="T77" fmla="*/ 86600 h 479"/>
                <a:gd name="T78" fmla="*/ 105919 w 480"/>
                <a:gd name="T79" fmla="*/ 106140 h 479"/>
                <a:gd name="T80" fmla="*/ 113897 w 480"/>
                <a:gd name="T81" fmla="*/ 129678 h 479"/>
                <a:gd name="T82" fmla="*/ 137385 w 480"/>
                <a:gd name="T83" fmla="*/ 137672 h 479"/>
                <a:gd name="T84" fmla="*/ 153339 w 480"/>
                <a:gd name="T85" fmla="*/ 133675 h 479"/>
                <a:gd name="T86" fmla="*/ 164862 w 480"/>
                <a:gd name="T87" fmla="*/ 121684 h 479"/>
                <a:gd name="T88" fmla="*/ 149351 w 480"/>
                <a:gd name="T89" fmla="*/ 117687 h 479"/>
                <a:gd name="T90" fmla="*/ 137385 w 480"/>
                <a:gd name="T91" fmla="*/ 125681 h 4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0" h="479">
                  <a:moveTo>
                    <a:pt x="239" y="8"/>
                  </a:moveTo>
                  <a:lnTo>
                    <a:pt x="239" y="8"/>
                  </a:lnTo>
                  <a:cubicBezTo>
                    <a:pt x="107" y="8"/>
                    <a:pt x="0" y="115"/>
                    <a:pt x="0" y="248"/>
                  </a:cubicBezTo>
                  <a:cubicBezTo>
                    <a:pt x="0" y="381"/>
                    <a:pt x="107" y="478"/>
                    <a:pt x="239" y="478"/>
                  </a:cubicBezTo>
                  <a:cubicBezTo>
                    <a:pt x="372" y="478"/>
                    <a:pt x="479" y="372"/>
                    <a:pt x="479" y="239"/>
                  </a:cubicBezTo>
                  <a:cubicBezTo>
                    <a:pt x="479" y="106"/>
                    <a:pt x="363" y="0"/>
                    <a:pt x="239" y="8"/>
                  </a:cubicBezTo>
                  <a:close/>
                  <a:moveTo>
                    <a:pt x="239" y="434"/>
                  </a:moveTo>
                  <a:lnTo>
                    <a:pt x="239" y="434"/>
                  </a:lnTo>
                  <a:cubicBezTo>
                    <a:pt x="133" y="434"/>
                    <a:pt x="53" y="346"/>
                    <a:pt x="53" y="248"/>
                  </a:cubicBezTo>
                  <a:cubicBezTo>
                    <a:pt x="53" y="142"/>
                    <a:pt x="133" y="53"/>
                    <a:pt x="239" y="53"/>
                  </a:cubicBezTo>
                  <a:cubicBezTo>
                    <a:pt x="337" y="53"/>
                    <a:pt x="426" y="133"/>
                    <a:pt x="426" y="239"/>
                  </a:cubicBezTo>
                  <a:cubicBezTo>
                    <a:pt x="426" y="346"/>
                    <a:pt x="346" y="425"/>
                    <a:pt x="239" y="434"/>
                  </a:cubicBezTo>
                  <a:close/>
                  <a:moveTo>
                    <a:pt x="177" y="283"/>
                  </a:moveTo>
                  <a:lnTo>
                    <a:pt x="177" y="283"/>
                  </a:lnTo>
                  <a:cubicBezTo>
                    <a:pt x="169" y="283"/>
                    <a:pt x="160" y="283"/>
                    <a:pt x="160" y="274"/>
                  </a:cubicBezTo>
                  <a:cubicBezTo>
                    <a:pt x="151" y="265"/>
                    <a:pt x="151" y="257"/>
                    <a:pt x="151" y="239"/>
                  </a:cubicBezTo>
                  <a:cubicBezTo>
                    <a:pt x="151" y="212"/>
                    <a:pt x="160" y="204"/>
                    <a:pt x="177" y="204"/>
                  </a:cubicBezTo>
                  <a:cubicBezTo>
                    <a:pt x="186" y="204"/>
                    <a:pt x="186" y="204"/>
                    <a:pt x="195" y="204"/>
                  </a:cubicBezTo>
                  <a:cubicBezTo>
                    <a:pt x="195" y="212"/>
                    <a:pt x="204" y="212"/>
                    <a:pt x="204" y="221"/>
                  </a:cubicBezTo>
                  <a:cubicBezTo>
                    <a:pt x="239" y="204"/>
                    <a:pt x="239" y="204"/>
                    <a:pt x="239" y="204"/>
                  </a:cubicBezTo>
                  <a:cubicBezTo>
                    <a:pt x="222" y="186"/>
                    <a:pt x="204" y="168"/>
                    <a:pt x="177" y="168"/>
                  </a:cubicBezTo>
                  <a:cubicBezTo>
                    <a:pt x="160" y="168"/>
                    <a:pt x="142" y="177"/>
                    <a:pt x="124" y="195"/>
                  </a:cubicBezTo>
                  <a:cubicBezTo>
                    <a:pt x="116" y="204"/>
                    <a:pt x="107" y="221"/>
                    <a:pt x="107" y="239"/>
                  </a:cubicBezTo>
                  <a:cubicBezTo>
                    <a:pt x="107" y="265"/>
                    <a:pt x="116" y="283"/>
                    <a:pt x="124" y="292"/>
                  </a:cubicBezTo>
                  <a:cubicBezTo>
                    <a:pt x="142" y="310"/>
                    <a:pt x="160" y="310"/>
                    <a:pt x="177" y="310"/>
                  </a:cubicBezTo>
                  <a:cubicBezTo>
                    <a:pt x="186" y="310"/>
                    <a:pt x="204" y="310"/>
                    <a:pt x="213" y="301"/>
                  </a:cubicBezTo>
                  <a:cubicBezTo>
                    <a:pt x="222" y="301"/>
                    <a:pt x="230" y="292"/>
                    <a:pt x="239" y="274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04" y="274"/>
                    <a:pt x="195" y="283"/>
                    <a:pt x="177" y="283"/>
                  </a:cubicBezTo>
                  <a:close/>
                  <a:moveTo>
                    <a:pt x="310" y="283"/>
                  </a:moveTo>
                  <a:lnTo>
                    <a:pt x="310" y="283"/>
                  </a:lnTo>
                  <a:cubicBezTo>
                    <a:pt x="301" y="283"/>
                    <a:pt x="292" y="283"/>
                    <a:pt x="292" y="274"/>
                  </a:cubicBezTo>
                  <a:cubicBezTo>
                    <a:pt x="284" y="265"/>
                    <a:pt x="284" y="257"/>
                    <a:pt x="284" y="239"/>
                  </a:cubicBezTo>
                  <a:cubicBezTo>
                    <a:pt x="284" y="212"/>
                    <a:pt x="292" y="204"/>
                    <a:pt x="310" y="204"/>
                  </a:cubicBezTo>
                  <a:cubicBezTo>
                    <a:pt x="319" y="204"/>
                    <a:pt x="319" y="204"/>
                    <a:pt x="328" y="204"/>
                  </a:cubicBezTo>
                  <a:cubicBezTo>
                    <a:pt x="328" y="212"/>
                    <a:pt x="337" y="212"/>
                    <a:pt x="337" y="221"/>
                  </a:cubicBezTo>
                  <a:cubicBezTo>
                    <a:pt x="372" y="204"/>
                    <a:pt x="372" y="204"/>
                    <a:pt x="372" y="204"/>
                  </a:cubicBezTo>
                  <a:cubicBezTo>
                    <a:pt x="355" y="186"/>
                    <a:pt x="337" y="168"/>
                    <a:pt x="310" y="168"/>
                  </a:cubicBezTo>
                  <a:cubicBezTo>
                    <a:pt x="292" y="168"/>
                    <a:pt x="275" y="177"/>
                    <a:pt x="257" y="195"/>
                  </a:cubicBezTo>
                  <a:cubicBezTo>
                    <a:pt x="248" y="204"/>
                    <a:pt x="239" y="221"/>
                    <a:pt x="239" y="239"/>
                  </a:cubicBezTo>
                  <a:cubicBezTo>
                    <a:pt x="239" y="265"/>
                    <a:pt x="248" y="283"/>
                    <a:pt x="257" y="292"/>
                  </a:cubicBezTo>
                  <a:cubicBezTo>
                    <a:pt x="275" y="310"/>
                    <a:pt x="292" y="310"/>
                    <a:pt x="310" y="310"/>
                  </a:cubicBezTo>
                  <a:cubicBezTo>
                    <a:pt x="319" y="310"/>
                    <a:pt x="337" y="310"/>
                    <a:pt x="346" y="301"/>
                  </a:cubicBezTo>
                  <a:cubicBezTo>
                    <a:pt x="355" y="301"/>
                    <a:pt x="363" y="292"/>
                    <a:pt x="372" y="274"/>
                  </a:cubicBezTo>
                  <a:cubicBezTo>
                    <a:pt x="337" y="265"/>
                    <a:pt x="337" y="265"/>
                    <a:pt x="337" y="265"/>
                  </a:cubicBezTo>
                  <a:cubicBezTo>
                    <a:pt x="337" y="274"/>
                    <a:pt x="328" y="283"/>
                    <a:pt x="310" y="28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8" name="Freeform 91"/>
            <p:cNvSpPr>
              <a:spLocks noChangeArrowheads="1"/>
            </p:cNvSpPr>
            <p:nvPr/>
          </p:nvSpPr>
          <p:spPr bwMode="auto">
            <a:xfrm>
              <a:off x="709558" y="3168890"/>
              <a:ext cx="106708" cy="274391"/>
            </a:xfrm>
            <a:custGeom>
              <a:avLst/>
              <a:gdLst>
                <a:gd name="T0" fmla="*/ 65989 w 178"/>
                <a:gd name="T1" fmla="*/ 0 h 454"/>
                <a:gd name="T2" fmla="*/ 65989 w 178"/>
                <a:gd name="T3" fmla="*/ 0 h 454"/>
                <a:gd name="T4" fmla="*/ 7866 w 178"/>
                <a:gd name="T5" fmla="*/ 0 h 454"/>
                <a:gd name="T6" fmla="*/ 0 w 178"/>
                <a:gd name="T7" fmla="*/ 12336 h 454"/>
                <a:gd name="T8" fmla="*/ 0 w 178"/>
                <a:gd name="T9" fmla="*/ 199584 h 454"/>
                <a:gd name="T10" fmla="*/ 38894 w 178"/>
                <a:gd name="T11" fmla="*/ 156407 h 454"/>
                <a:gd name="T12" fmla="*/ 77351 w 178"/>
                <a:gd name="T13" fmla="*/ 199584 h 454"/>
                <a:gd name="T14" fmla="*/ 77351 w 178"/>
                <a:gd name="T15" fmla="*/ 12336 h 454"/>
                <a:gd name="T16" fmla="*/ 65989 w 178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8" h="454">
                  <a:moveTo>
                    <a:pt x="151" y="0"/>
                  </a:moveTo>
                  <a:lnTo>
                    <a:pt x="151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10"/>
                    <a:pt x="0" y="28"/>
                  </a:cubicBezTo>
                  <a:cubicBezTo>
                    <a:pt x="0" y="453"/>
                    <a:pt x="0" y="453"/>
                    <a:pt x="0" y="453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177" y="453"/>
                    <a:pt x="177" y="453"/>
                    <a:pt x="177" y="453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7" y="10"/>
                    <a:pt x="168" y="0"/>
                    <a:pt x="1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49" name="Freeform 92"/>
            <p:cNvSpPr>
              <a:spLocks noChangeArrowheads="1"/>
            </p:cNvSpPr>
            <p:nvPr/>
          </p:nvSpPr>
          <p:spPr bwMode="auto">
            <a:xfrm>
              <a:off x="1828897" y="3168890"/>
              <a:ext cx="270035" cy="274391"/>
            </a:xfrm>
            <a:custGeom>
              <a:avLst/>
              <a:gdLst>
                <a:gd name="T0" fmla="*/ 74484 w 444"/>
                <a:gd name="T1" fmla="*/ 125126 h 454"/>
                <a:gd name="T2" fmla="*/ 74484 w 444"/>
                <a:gd name="T3" fmla="*/ 125126 h 454"/>
                <a:gd name="T4" fmla="*/ 31035 w 444"/>
                <a:gd name="T5" fmla="*/ 105740 h 454"/>
                <a:gd name="T6" fmla="*/ 31035 w 444"/>
                <a:gd name="T7" fmla="*/ 121161 h 454"/>
                <a:gd name="T8" fmla="*/ 74484 w 444"/>
                <a:gd name="T9" fmla="*/ 137022 h 454"/>
                <a:gd name="T10" fmla="*/ 74484 w 444"/>
                <a:gd name="T11" fmla="*/ 125126 h 454"/>
                <a:gd name="T12" fmla="*/ 74484 w 444"/>
                <a:gd name="T13" fmla="*/ 78424 h 454"/>
                <a:gd name="T14" fmla="*/ 74484 w 444"/>
                <a:gd name="T15" fmla="*/ 78424 h 454"/>
                <a:gd name="T16" fmla="*/ 31035 w 444"/>
                <a:gd name="T17" fmla="*/ 63003 h 454"/>
                <a:gd name="T18" fmla="*/ 31035 w 444"/>
                <a:gd name="T19" fmla="*/ 74459 h 454"/>
                <a:gd name="T20" fmla="*/ 74484 w 444"/>
                <a:gd name="T21" fmla="*/ 93844 h 454"/>
                <a:gd name="T22" fmla="*/ 74484 w 444"/>
                <a:gd name="T23" fmla="*/ 78424 h 454"/>
                <a:gd name="T24" fmla="*/ 192416 w 444"/>
                <a:gd name="T25" fmla="*/ 4406 h 454"/>
                <a:gd name="T26" fmla="*/ 192416 w 444"/>
                <a:gd name="T27" fmla="*/ 4406 h 454"/>
                <a:gd name="T28" fmla="*/ 180889 w 444"/>
                <a:gd name="T29" fmla="*/ 0 h 454"/>
                <a:gd name="T30" fmla="*/ 97982 w 444"/>
                <a:gd name="T31" fmla="*/ 35687 h 454"/>
                <a:gd name="T32" fmla="*/ 15517 w 444"/>
                <a:gd name="T33" fmla="*/ 0 h 454"/>
                <a:gd name="T34" fmla="*/ 3990 w 444"/>
                <a:gd name="T35" fmla="*/ 4406 h 454"/>
                <a:gd name="T36" fmla="*/ 0 w 444"/>
                <a:gd name="T37" fmla="*/ 12336 h 454"/>
                <a:gd name="T38" fmla="*/ 0 w 444"/>
                <a:gd name="T39" fmla="*/ 152883 h 454"/>
                <a:gd name="T40" fmla="*/ 3990 w 444"/>
                <a:gd name="T41" fmla="*/ 160372 h 454"/>
                <a:gd name="T42" fmla="*/ 93991 w 444"/>
                <a:gd name="T43" fmla="*/ 195619 h 454"/>
                <a:gd name="T44" fmla="*/ 93991 w 444"/>
                <a:gd name="T45" fmla="*/ 195619 h 454"/>
                <a:gd name="T46" fmla="*/ 97982 w 444"/>
                <a:gd name="T47" fmla="*/ 199584 h 454"/>
                <a:gd name="T48" fmla="*/ 97982 w 444"/>
                <a:gd name="T49" fmla="*/ 195619 h 454"/>
                <a:gd name="T50" fmla="*/ 101972 w 444"/>
                <a:gd name="T51" fmla="*/ 195619 h 454"/>
                <a:gd name="T52" fmla="*/ 188426 w 444"/>
                <a:gd name="T53" fmla="*/ 160372 h 454"/>
                <a:gd name="T54" fmla="*/ 196407 w 444"/>
                <a:gd name="T55" fmla="*/ 152883 h 454"/>
                <a:gd name="T56" fmla="*/ 196407 w 444"/>
                <a:gd name="T57" fmla="*/ 12336 h 454"/>
                <a:gd name="T58" fmla="*/ 192416 w 444"/>
                <a:gd name="T59" fmla="*/ 4406 h 454"/>
                <a:gd name="T60" fmla="*/ 86454 w 444"/>
                <a:gd name="T61" fmla="*/ 176233 h 454"/>
                <a:gd name="T62" fmla="*/ 86454 w 444"/>
                <a:gd name="T63" fmla="*/ 176233 h 454"/>
                <a:gd name="T64" fmla="*/ 15517 w 444"/>
                <a:gd name="T65" fmla="*/ 148917 h 454"/>
                <a:gd name="T66" fmla="*/ 15517 w 444"/>
                <a:gd name="T67" fmla="*/ 23792 h 454"/>
                <a:gd name="T68" fmla="*/ 86454 w 444"/>
                <a:gd name="T69" fmla="*/ 51108 h 454"/>
                <a:gd name="T70" fmla="*/ 86454 w 444"/>
                <a:gd name="T71" fmla="*/ 176233 h 454"/>
                <a:gd name="T72" fmla="*/ 180889 w 444"/>
                <a:gd name="T73" fmla="*/ 148917 h 454"/>
                <a:gd name="T74" fmla="*/ 180889 w 444"/>
                <a:gd name="T75" fmla="*/ 148917 h 454"/>
                <a:gd name="T76" fmla="*/ 109952 w 444"/>
                <a:gd name="T77" fmla="*/ 176233 h 454"/>
                <a:gd name="T78" fmla="*/ 109952 w 444"/>
                <a:gd name="T79" fmla="*/ 51108 h 454"/>
                <a:gd name="T80" fmla="*/ 180889 w 444"/>
                <a:gd name="T81" fmla="*/ 23792 h 454"/>
                <a:gd name="T82" fmla="*/ 180889 w 444"/>
                <a:gd name="T83" fmla="*/ 148917 h 454"/>
                <a:gd name="T84" fmla="*/ 164928 w 444"/>
                <a:gd name="T85" fmla="*/ 105740 h 454"/>
                <a:gd name="T86" fmla="*/ 164928 w 444"/>
                <a:gd name="T87" fmla="*/ 105740 h 454"/>
                <a:gd name="T88" fmla="*/ 121480 w 444"/>
                <a:gd name="T89" fmla="*/ 125126 h 454"/>
                <a:gd name="T90" fmla="*/ 121480 w 444"/>
                <a:gd name="T91" fmla="*/ 137022 h 454"/>
                <a:gd name="T92" fmla="*/ 164928 w 444"/>
                <a:gd name="T93" fmla="*/ 121161 h 454"/>
                <a:gd name="T94" fmla="*/ 164928 w 444"/>
                <a:gd name="T95" fmla="*/ 105740 h 454"/>
                <a:gd name="T96" fmla="*/ 164928 w 444"/>
                <a:gd name="T97" fmla="*/ 63003 h 454"/>
                <a:gd name="T98" fmla="*/ 164928 w 444"/>
                <a:gd name="T99" fmla="*/ 63003 h 454"/>
                <a:gd name="T100" fmla="*/ 121480 w 444"/>
                <a:gd name="T101" fmla="*/ 78424 h 454"/>
                <a:gd name="T102" fmla="*/ 121480 w 444"/>
                <a:gd name="T103" fmla="*/ 93844 h 454"/>
                <a:gd name="T104" fmla="*/ 164928 w 444"/>
                <a:gd name="T105" fmla="*/ 74459 h 454"/>
                <a:gd name="T106" fmla="*/ 164928 w 444"/>
                <a:gd name="T107" fmla="*/ 63003 h 4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4" h="454">
                  <a:moveTo>
                    <a:pt x="168" y="284"/>
                  </a:moveTo>
                  <a:lnTo>
                    <a:pt x="168" y="284"/>
                  </a:lnTo>
                  <a:cubicBezTo>
                    <a:pt x="70" y="240"/>
                    <a:pt x="70" y="240"/>
                    <a:pt x="70" y="240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168" y="311"/>
                    <a:pt x="168" y="311"/>
                    <a:pt x="168" y="311"/>
                  </a:cubicBezTo>
                  <a:lnTo>
                    <a:pt x="168" y="284"/>
                  </a:lnTo>
                  <a:close/>
                  <a:moveTo>
                    <a:pt x="168" y="178"/>
                  </a:moveTo>
                  <a:lnTo>
                    <a:pt x="168" y="178"/>
                  </a:lnTo>
                  <a:cubicBezTo>
                    <a:pt x="70" y="143"/>
                    <a:pt x="70" y="143"/>
                    <a:pt x="70" y="143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168" y="213"/>
                    <a:pt x="168" y="213"/>
                    <a:pt x="168" y="213"/>
                  </a:cubicBezTo>
                  <a:lnTo>
                    <a:pt x="168" y="178"/>
                  </a:lnTo>
                  <a:close/>
                  <a:moveTo>
                    <a:pt x="434" y="10"/>
                  </a:moveTo>
                  <a:lnTo>
                    <a:pt x="434" y="10"/>
                  </a:lnTo>
                  <a:cubicBezTo>
                    <a:pt x="425" y="0"/>
                    <a:pt x="417" y="0"/>
                    <a:pt x="408" y="0"/>
                  </a:cubicBezTo>
                  <a:cubicBezTo>
                    <a:pt x="221" y="81"/>
                    <a:pt x="221" y="81"/>
                    <a:pt x="221" y="8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0"/>
                    <a:pt x="17" y="0"/>
                    <a:pt x="9" y="10"/>
                  </a:cubicBezTo>
                  <a:cubicBezTo>
                    <a:pt x="0" y="10"/>
                    <a:pt x="0" y="19"/>
                    <a:pt x="0" y="28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55"/>
                    <a:pt x="0" y="364"/>
                    <a:pt x="9" y="364"/>
                  </a:cubicBezTo>
                  <a:cubicBezTo>
                    <a:pt x="212" y="444"/>
                    <a:pt x="212" y="444"/>
                    <a:pt x="212" y="444"/>
                  </a:cubicBezTo>
                  <a:cubicBezTo>
                    <a:pt x="221" y="453"/>
                    <a:pt x="221" y="453"/>
                    <a:pt x="221" y="453"/>
                  </a:cubicBezTo>
                  <a:cubicBezTo>
                    <a:pt x="221" y="453"/>
                    <a:pt x="221" y="453"/>
                    <a:pt x="221" y="444"/>
                  </a:cubicBezTo>
                  <a:cubicBezTo>
                    <a:pt x="230" y="444"/>
                    <a:pt x="230" y="444"/>
                    <a:pt x="230" y="444"/>
                  </a:cubicBezTo>
                  <a:cubicBezTo>
                    <a:pt x="425" y="364"/>
                    <a:pt x="425" y="364"/>
                    <a:pt x="425" y="364"/>
                  </a:cubicBezTo>
                  <a:cubicBezTo>
                    <a:pt x="434" y="364"/>
                    <a:pt x="443" y="355"/>
                    <a:pt x="443" y="347"/>
                  </a:cubicBezTo>
                  <a:cubicBezTo>
                    <a:pt x="443" y="28"/>
                    <a:pt x="443" y="28"/>
                    <a:pt x="443" y="28"/>
                  </a:cubicBezTo>
                  <a:cubicBezTo>
                    <a:pt x="443" y="19"/>
                    <a:pt x="443" y="10"/>
                    <a:pt x="434" y="10"/>
                  </a:cubicBezTo>
                  <a:close/>
                  <a:moveTo>
                    <a:pt x="195" y="400"/>
                  </a:moveTo>
                  <a:lnTo>
                    <a:pt x="195" y="400"/>
                  </a:lnTo>
                  <a:cubicBezTo>
                    <a:pt x="35" y="338"/>
                    <a:pt x="35" y="338"/>
                    <a:pt x="35" y="338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195" y="116"/>
                    <a:pt x="195" y="116"/>
                    <a:pt x="195" y="116"/>
                  </a:cubicBezTo>
                  <a:lnTo>
                    <a:pt x="195" y="400"/>
                  </a:lnTo>
                  <a:close/>
                  <a:moveTo>
                    <a:pt x="408" y="338"/>
                  </a:moveTo>
                  <a:lnTo>
                    <a:pt x="408" y="338"/>
                  </a:lnTo>
                  <a:cubicBezTo>
                    <a:pt x="248" y="400"/>
                    <a:pt x="248" y="400"/>
                    <a:pt x="248" y="400"/>
                  </a:cubicBezTo>
                  <a:cubicBezTo>
                    <a:pt x="248" y="116"/>
                    <a:pt x="248" y="116"/>
                    <a:pt x="248" y="116"/>
                  </a:cubicBezTo>
                  <a:cubicBezTo>
                    <a:pt x="408" y="54"/>
                    <a:pt x="408" y="54"/>
                    <a:pt x="408" y="54"/>
                  </a:cubicBezTo>
                  <a:lnTo>
                    <a:pt x="408" y="338"/>
                  </a:lnTo>
                  <a:close/>
                  <a:moveTo>
                    <a:pt x="372" y="240"/>
                  </a:moveTo>
                  <a:lnTo>
                    <a:pt x="372" y="240"/>
                  </a:lnTo>
                  <a:cubicBezTo>
                    <a:pt x="274" y="284"/>
                    <a:pt x="274" y="284"/>
                    <a:pt x="274" y="284"/>
                  </a:cubicBezTo>
                  <a:cubicBezTo>
                    <a:pt x="274" y="311"/>
                    <a:pt x="274" y="311"/>
                    <a:pt x="274" y="311"/>
                  </a:cubicBezTo>
                  <a:cubicBezTo>
                    <a:pt x="372" y="275"/>
                    <a:pt x="372" y="275"/>
                    <a:pt x="372" y="275"/>
                  </a:cubicBezTo>
                  <a:lnTo>
                    <a:pt x="372" y="240"/>
                  </a:lnTo>
                  <a:close/>
                  <a:moveTo>
                    <a:pt x="372" y="143"/>
                  </a:moveTo>
                  <a:lnTo>
                    <a:pt x="372" y="143"/>
                  </a:lnTo>
                  <a:cubicBezTo>
                    <a:pt x="274" y="178"/>
                    <a:pt x="274" y="178"/>
                    <a:pt x="274" y="178"/>
                  </a:cubicBezTo>
                  <a:cubicBezTo>
                    <a:pt x="274" y="213"/>
                    <a:pt x="274" y="213"/>
                    <a:pt x="274" y="213"/>
                  </a:cubicBezTo>
                  <a:cubicBezTo>
                    <a:pt x="372" y="169"/>
                    <a:pt x="372" y="169"/>
                    <a:pt x="372" y="169"/>
                  </a:cubicBezTo>
                  <a:lnTo>
                    <a:pt x="372" y="14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0" name="Freeform 93"/>
            <p:cNvSpPr>
              <a:spLocks noChangeArrowheads="1"/>
            </p:cNvSpPr>
            <p:nvPr/>
          </p:nvSpPr>
          <p:spPr bwMode="auto">
            <a:xfrm>
              <a:off x="1282295" y="3155823"/>
              <a:ext cx="158972" cy="298346"/>
            </a:xfrm>
            <a:custGeom>
              <a:avLst/>
              <a:gdLst>
                <a:gd name="T0" fmla="*/ 107609 w 266"/>
                <a:gd name="T1" fmla="*/ 0 h 496"/>
                <a:gd name="T2" fmla="*/ 107609 w 266"/>
                <a:gd name="T3" fmla="*/ 0 h 496"/>
                <a:gd name="T4" fmla="*/ 61429 w 266"/>
                <a:gd name="T5" fmla="*/ 0 h 496"/>
                <a:gd name="T6" fmla="*/ 53587 w 266"/>
                <a:gd name="T7" fmla="*/ 10962 h 496"/>
                <a:gd name="T8" fmla="*/ 72756 w 266"/>
                <a:gd name="T9" fmla="*/ 10962 h 496"/>
                <a:gd name="T10" fmla="*/ 84519 w 266"/>
                <a:gd name="T11" fmla="*/ 23240 h 496"/>
                <a:gd name="T12" fmla="*/ 84519 w 266"/>
                <a:gd name="T13" fmla="*/ 159170 h 496"/>
                <a:gd name="T14" fmla="*/ 115451 w 266"/>
                <a:gd name="T15" fmla="*/ 197756 h 496"/>
                <a:gd name="T16" fmla="*/ 115451 w 266"/>
                <a:gd name="T17" fmla="*/ 10962 h 496"/>
                <a:gd name="T18" fmla="*/ 107609 w 266"/>
                <a:gd name="T19" fmla="*/ 0 h 496"/>
                <a:gd name="T20" fmla="*/ 53587 w 266"/>
                <a:gd name="T21" fmla="*/ 34640 h 496"/>
                <a:gd name="T22" fmla="*/ 53587 w 266"/>
                <a:gd name="T23" fmla="*/ 34640 h 496"/>
                <a:gd name="T24" fmla="*/ 6971 w 266"/>
                <a:gd name="T25" fmla="*/ 34640 h 496"/>
                <a:gd name="T26" fmla="*/ 0 w 266"/>
                <a:gd name="T27" fmla="*/ 46479 h 496"/>
                <a:gd name="T28" fmla="*/ 0 w 266"/>
                <a:gd name="T29" fmla="*/ 217050 h 496"/>
                <a:gd name="T30" fmla="*/ 30497 w 266"/>
                <a:gd name="T31" fmla="*/ 178463 h 496"/>
                <a:gd name="T32" fmla="*/ 61429 w 266"/>
                <a:gd name="T33" fmla="*/ 217050 h 496"/>
                <a:gd name="T34" fmla="*/ 61429 w 266"/>
                <a:gd name="T35" fmla="*/ 46479 h 496"/>
                <a:gd name="T36" fmla="*/ 53587 w 266"/>
                <a:gd name="T37" fmla="*/ 34640 h 4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6" h="496">
                  <a:moveTo>
                    <a:pt x="247" y="0"/>
                  </a:moveTo>
                  <a:lnTo>
                    <a:pt x="247" y="0"/>
                  </a:lnTo>
                  <a:cubicBezTo>
                    <a:pt x="141" y="0"/>
                    <a:pt x="141" y="0"/>
                    <a:pt x="141" y="0"/>
                  </a:cubicBezTo>
                  <a:cubicBezTo>
                    <a:pt x="123" y="0"/>
                    <a:pt x="123" y="17"/>
                    <a:pt x="123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85" y="25"/>
                    <a:pt x="194" y="35"/>
                    <a:pt x="194" y="53"/>
                  </a:cubicBezTo>
                  <a:cubicBezTo>
                    <a:pt x="194" y="363"/>
                    <a:pt x="194" y="363"/>
                    <a:pt x="194" y="363"/>
                  </a:cubicBezTo>
                  <a:cubicBezTo>
                    <a:pt x="265" y="451"/>
                    <a:pt x="265" y="451"/>
                    <a:pt x="265" y="451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17"/>
                    <a:pt x="256" y="0"/>
                    <a:pt x="247" y="0"/>
                  </a:cubicBezTo>
                  <a:close/>
                  <a:moveTo>
                    <a:pt x="123" y="79"/>
                  </a:moveTo>
                  <a:lnTo>
                    <a:pt x="123" y="79"/>
                  </a:lnTo>
                  <a:cubicBezTo>
                    <a:pt x="16" y="79"/>
                    <a:pt x="16" y="79"/>
                    <a:pt x="16" y="79"/>
                  </a:cubicBezTo>
                  <a:cubicBezTo>
                    <a:pt x="0" y="79"/>
                    <a:pt x="0" y="88"/>
                    <a:pt x="0" y="106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70" y="407"/>
                    <a:pt x="70" y="407"/>
                    <a:pt x="70" y="407"/>
                  </a:cubicBezTo>
                  <a:cubicBezTo>
                    <a:pt x="141" y="495"/>
                    <a:pt x="141" y="495"/>
                    <a:pt x="141" y="495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88"/>
                    <a:pt x="132" y="79"/>
                    <a:pt x="123" y="7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1" name="Freeform 94"/>
            <p:cNvSpPr>
              <a:spLocks noChangeArrowheads="1"/>
            </p:cNvSpPr>
            <p:nvPr/>
          </p:nvSpPr>
          <p:spPr bwMode="auto">
            <a:xfrm>
              <a:off x="585430" y="3765580"/>
              <a:ext cx="317945" cy="324478"/>
            </a:xfrm>
            <a:custGeom>
              <a:avLst/>
              <a:gdLst>
                <a:gd name="T0" fmla="*/ 66790 w 524"/>
                <a:gd name="T1" fmla="*/ 50687 h 532"/>
                <a:gd name="T2" fmla="*/ 66790 w 524"/>
                <a:gd name="T3" fmla="*/ 50687 h 532"/>
                <a:gd name="T4" fmla="*/ 46886 w 524"/>
                <a:gd name="T5" fmla="*/ 188964 h 532"/>
                <a:gd name="T6" fmla="*/ 184447 w 524"/>
                <a:gd name="T7" fmla="*/ 168956 h 532"/>
                <a:gd name="T8" fmla="*/ 149061 w 524"/>
                <a:gd name="T9" fmla="*/ 86701 h 532"/>
                <a:gd name="T10" fmla="*/ 66790 w 524"/>
                <a:gd name="T11" fmla="*/ 50687 h 532"/>
                <a:gd name="T12" fmla="*/ 168523 w 524"/>
                <a:gd name="T13" fmla="*/ 157396 h 532"/>
                <a:gd name="T14" fmla="*/ 168523 w 524"/>
                <a:gd name="T15" fmla="*/ 157396 h 532"/>
                <a:gd name="T16" fmla="*/ 109695 w 524"/>
                <a:gd name="T17" fmla="*/ 125828 h 532"/>
                <a:gd name="T18" fmla="*/ 78290 w 524"/>
                <a:gd name="T19" fmla="*/ 66693 h 532"/>
                <a:gd name="T20" fmla="*/ 137561 w 524"/>
                <a:gd name="T21" fmla="*/ 98261 h 532"/>
                <a:gd name="T22" fmla="*/ 168523 w 524"/>
                <a:gd name="T23" fmla="*/ 157396 h 532"/>
                <a:gd name="T24" fmla="*/ 172504 w 524"/>
                <a:gd name="T25" fmla="*/ 70695 h 532"/>
                <a:gd name="T26" fmla="*/ 172504 w 524"/>
                <a:gd name="T27" fmla="*/ 70695 h 532"/>
                <a:gd name="T28" fmla="*/ 180466 w 524"/>
                <a:gd name="T29" fmla="*/ 66693 h 532"/>
                <a:gd name="T30" fmla="*/ 199928 w 524"/>
                <a:gd name="T31" fmla="*/ 47130 h 532"/>
                <a:gd name="T32" fmla="*/ 199928 w 524"/>
                <a:gd name="T33" fmla="*/ 31123 h 532"/>
                <a:gd name="T34" fmla="*/ 184447 w 524"/>
                <a:gd name="T35" fmla="*/ 31123 h 532"/>
                <a:gd name="T36" fmla="*/ 164543 w 524"/>
                <a:gd name="T37" fmla="*/ 50687 h 532"/>
                <a:gd name="T38" fmla="*/ 164543 w 524"/>
                <a:gd name="T39" fmla="*/ 66693 h 532"/>
                <a:gd name="T40" fmla="*/ 172504 w 524"/>
                <a:gd name="T41" fmla="*/ 70695 h 532"/>
                <a:gd name="T42" fmla="*/ 129599 w 524"/>
                <a:gd name="T43" fmla="*/ 43128 h 532"/>
                <a:gd name="T44" fmla="*/ 129599 w 524"/>
                <a:gd name="T45" fmla="*/ 43128 h 532"/>
                <a:gd name="T46" fmla="*/ 137561 w 524"/>
                <a:gd name="T47" fmla="*/ 43128 h 532"/>
                <a:gd name="T48" fmla="*/ 145081 w 524"/>
                <a:gd name="T49" fmla="*/ 39127 h 532"/>
                <a:gd name="T50" fmla="*/ 157023 w 524"/>
                <a:gd name="T51" fmla="*/ 15562 h 532"/>
                <a:gd name="T52" fmla="*/ 153042 w 524"/>
                <a:gd name="T53" fmla="*/ 3557 h 532"/>
                <a:gd name="T54" fmla="*/ 137561 w 524"/>
                <a:gd name="T55" fmla="*/ 7559 h 532"/>
                <a:gd name="T56" fmla="*/ 125619 w 524"/>
                <a:gd name="T57" fmla="*/ 27122 h 532"/>
                <a:gd name="T58" fmla="*/ 129599 w 524"/>
                <a:gd name="T59" fmla="*/ 43128 h 532"/>
                <a:gd name="T60" fmla="*/ 227352 w 524"/>
                <a:gd name="T61" fmla="*/ 74252 h 532"/>
                <a:gd name="T62" fmla="*/ 227352 w 524"/>
                <a:gd name="T63" fmla="*/ 74252 h 532"/>
                <a:gd name="T64" fmla="*/ 211428 w 524"/>
                <a:gd name="T65" fmla="*/ 70695 h 532"/>
                <a:gd name="T66" fmla="*/ 191966 w 524"/>
                <a:gd name="T67" fmla="*/ 82255 h 532"/>
                <a:gd name="T68" fmla="*/ 187985 w 524"/>
                <a:gd name="T69" fmla="*/ 98261 h 532"/>
                <a:gd name="T70" fmla="*/ 195947 w 524"/>
                <a:gd name="T71" fmla="*/ 106264 h 532"/>
                <a:gd name="T72" fmla="*/ 203909 w 524"/>
                <a:gd name="T73" fmla="*/ 102263 h 532"/>
                <a:gd name="T74" fmla="*/ 223371 w 524"/>
                <a:gd name="T75" fmla="*/ 90703 h 532"/>
                <a:gd name="T76" fmla="*/ 227352 w 524"/>
                <a:gd name="T77" fmla="*/ 74252 h 5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4" h="532">
                  <a:moveTo>
                    <a:pt x="151" y="114"/>
                  </a:moveTo>
                  <a:lnTo>
                    <a:pt x="151" y="114"/>
                  </a:lnTo>
                  <a:cubicBezTo>
                    <a:pt x="124" y="141"/>
                    <a:pt x="0" y="319"/>
                    <a:pt x="106" y="425"/>
                  </a:cubicBezTo>
                  <a:cubicBezTo>
                    <a:pt x="212" y="531"/>
                    <a:pt x="390" y="407"/>
                    <a:pt x="417" y="380"/>
                  </a:cubicBezTo>
                  <a:cubicBezTo>
                    <a:pt x="443" y="354"/>
                    <a:pt x="408" y="266"/>
                    <a:pt x="337" y="195"/>
                  </a:cubicBezTo>
                  <a:cubicBezTo>
                    <a:pt x="266" y="123"/>
                    <a:pt x="177" y="88"/>
                    <a:pt x="151" y="114"/>
                  </a:cubicBezTo>
                  <a:close/>
                  <a:moveTo>
                    <a:pt x="381" y="354"/>
                  </a:moveTo>
                  <a:lnTo>
                    <a:pt x="381" y="354"/>
                  </a:lnTo>
                  <a:cubicBezTo>
                    <a:pt x="372" y="363"/>
                    <a:pt x="311" y="345"/>
                    <a:pt x="248" y="283"/>
                  </a:cubicBezTo>
                  <a:cubicBezTo>
                    <a:pt x="186" y="221"/>
                    <a:pt x="168" y="159"/>
                    <a:pt x="177" y="150"/>
                  </a:cubicBezTo>
                  <a:cubicBezTo>
                    <a:pt x="186" y="141"/>
                    <a:pt x="248" y="159"/>
                    <a:pt x="311" y="221"/>
                  </a:cubicBezTo>
                  <a:cubicBezTo>
                    <a:pt x="372" y="283"/>
                    <a:pt x="390" y="345"/>
                    <a:pt x="381" y="354"/>
                  </a:cubicBezTo>
                  <a:close/>
                  <a:moveTo>
                    <a:pt x="390" y="159"/>
                  </a:moveTo>
                  <a:lnTo>
                    <a:pt x="390" y="159"/>
                  </a:lnTo>
                  <a:cubicBezTo>
                    <a:pt x="390" y="159"/>
                    <a:pt x="399" y="159"/>
                    <a:pt x="408" y="150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61" y="97"/>
                    <a:pt x="461" y="79"/>
                    <a:pt x="452" y="70"/>
                  </a:cubicBezTo>
                  <a:cubicBezTo>
                    <a:pt x="443" y="61"/>
                    <a:pt x="425" y="61"/>
                    <a:pt x="417" y="70"/>
                  </a:cubicBezTo>
                  <a:cubicBezTo>
                    <a:pt x="372" y="114"/>
                    <a:pt x="372" y="114"/>
                    <a:pt x="372" y="114"/>
                  </a:cubicBezTo>
                  <a:cubicBezTo>
                    <a:pt x="355" y="123"/>
                    <a:pt x="355" y="141"/>
                    <a:pt x="372" y="150"/>
                  </a:cubicBezTo>
                  <a:cubicBezTo>
                    <a:pt x="372" y="159"/>
                    <a:pt x="381" y="159"/>
                    <a:pt x="390" y="159"/>
                  </a:cubicBezTo>
                  <a:close/>
                  <a:moveTo>
                    <a:pt x="293" y="97"/>
                  </a:moveTo>
                  <a:lnTo>
                    <a:pt x="293" y="97"/>
                  </a:lnTo>
                  <a:cubicBezTo>
                    <a:pt x="302" y="97"/>
                    <a:pt x="302" y="97"/>
                    <a:pt x="311" y="97"/>
                  </a:cubicBezTo>
                  <a:cubicBezTo>
                    <a:pt x="319" y="97"/>
                    <a:pt x="328" y="97"/>
                    <a:pt x="328" y="88"/>
                  </a:cubicBezTo>
                  <a:cubicBezTo>
                    <a:pt x="355" y="35"/>
                    <a:pt x="355" y="35"/>
                    <a:pt x="355" y="35"/>
                  </a:cubicBezTo>
                  <a:cubicBezTo>
                    <a:pt x="364" y="26"/>
                    <a:pt x="364" y="8"/>
                    <a:pt x="346" y="8"/>
                  </a:cubicBezTo>
                  <a:cubicBezTo>
                    <a:pt x="337" y="0"/>
                    <a:pt x="319" y="0"/>
                    <a:pt x="311" y="17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4" y="70"/>
                    <a:pt x="284" y="88"/>
                    <a:pt x="293" y="97"/>
                  </a:cubicBezTo>
                  <a:close/>
                  <a:moveTo>
                    <a:pt x="514" y="167"/>
                  </a:moveTo>
                  <a:lnTo>
                    <a:pt x="514" y="167"/>
                  </a:lnTo>
                  <a:cubicBezTo>
                    <a:pt x="505" y="159"/>
                    <a:pt x="496" y="159"/>
                    <a:pt x="478" y="159"/>
                  </a:cubicBezTo>
                  <a:cubicBezTo>
                    <a:pt x="434" y="185"/>
                    <a:pt x="434" y="185"/>
                    <a:pt x="434" y="185"/>
                  </a:cubicBezTo>
                  <a:cubicBezTo>
                    <a:pt x="417" y="195"/>
                    <a:pt x="417" y="212"/>
                    <a:pt x="425" y="221"/>
                  </a:cubicBezTo>
                  <a:cubicBezTo>
                    <a:pt x="425" y="230"/>
                    <a:pt x="434" y="239"/>
                    <a:pt x="443" y="239"/>
                  </a:cubicBezTo>
                  <a:cubicBezTo>
                    <a:pt x="452" y="239"/>
                    <a:pt x="452" y="230"/>
                    <a:pt x="461" y="230"/>
                  </a:cubicBezTo>
                  <a:cubicBezTo>
                    <a:pt x="505" y="204"/>
                    <a:pt x="505" y="204"/>
                    <a:pt x="505" y="204"/>
                  </a:cubicBezTo>
                  <a:cubicBezTo>
                    <a:pt x="514" y="195"/>
                    <a:pt x="523" y="185"/>
                    <a:pt x="514" y="16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2" name="Freeform 95"/>
            <p:cNvSpPr>
              <a:spLocks noChangeArrowheads="1"/>
            </p:cNvSpPr>
            <p:nvPr/>
          </p:nvSpPr>
          <p:spPr bwMode="auto">
            <a:xfrm>
              <a:off x="1230030" y="3769936"/>
              <a:ext cx="267857" cy="267858"/>
            </a:xfrm>
            <a:custGeom>
              <a:avLst/>
              <a:gdLst>
                <a:gd name="T0" fmla="*/ 190874 w 445"/>
                <a:gd name="T1" fmla="*/ 3958 h 444"/>
                <a:gd name="T2" fmla="*/ 190874 w 445"/>
                <a:gd name="T3" fmla="*/ 3958 h 444"/>
                <a:gd name="T4" fmla="*/ 175516 w 445"/>
                <a:gd name="T5" fmla="*/ 3958 h 444"/>
                <a:gd name="T6" fmla="*/ 3949 w 445"/>
                <a:gd name="T7" fmla="*/ 175473 h 444"/>
                <a:gd name="T8" fmla="*/ 3949 w 445"/>
                <a:gd name="T9" fmla="*/ 190865 h 444"/>
                <a:gd name="T10" fmla="*/ 11847 w 445"/>
                <a:gd name="T11" fmla="*/ 194823 h 444"/>
                <a:gd name="T12" fmla="*/ 19746 w 445"/>
                <a:gd name="T13" fmla="*/ 190865 h 444"/>
                <a:gd name="T14" fmla="*/ 190874 w 445"/>
                <a:gd name="T15" fmla="*/ 19790 h 444"/>
                <a:gd name="T16" fmla="*/ 190874 w 445"/>
                <a:gd name="T17" fmla="*/ 3958 h 444"/>
                <a:gd name="T18" fmla="*/ 143923 w 445"/>
                <a:gd name="T19" fmla="*/ 89715 h 444"/>
                <a:gd name="T20" fmla="*/ 143923 w 445"/>
                <a:gd name="T21" fmla="*/ 89715 h 444"/>
                <a:gd name="T22" fmla="*/ 159281 w 445"/>
                <a:gd name="T23" fmla="*/ 132814 h 444"/>
                <a:gd name="T24" fmla="*/ 116718 w 445"/>
                <a:gd name="T25" fmla="*/ 113464 h 444"/>
                <a:gd name="T26" fmla="*/ 58798 w 445"/>
                <a:gd name="T27" fmla="*/ 175473 h 444"/>
                <a:gd name="T28" fmla="*/ 175516 w 445"/>
                <a:gd name="T29" fmla="*/ 140290 h 444"/>
                <a:gd name="T30" fmla="*/ 151822 w 445"/>
                <a:gd name="T31" fmla="*/ 77841 h 444"/>
                <a:gd name="T32" fmla="*/ 143923 w 445"/>
                <a:gd name="T33" fmla="*/ 89715 h 444"/>
                <a:gd name="T34" fmla="*/ 82054 w 445"/>
                <a:gd name="T35" fmla="*/ 77841 h 444"/>
                <a:gd name="T36" fmla="*/ 82054 w 445"/>
                <a:gd name="T37" fmla="*/ 77841 h 444"/>
                <a:gd name="T38" fmla="*/ 70207 w 445"/>
                <a:gd name="T39" fmla="*/ 39141 h 444"/>
                <a:gd name="T40" fmla="*/ 105310 w 445"/>
                <a:gd name="T41" fmla="*/ 54533 h 444"/>
                <a:gd name="T42" fmla="*/ 116718 w 445"/>
                <a:gd name="T43" fmla="*/ 43099 h 444"/>
                <a:gd name="T44" fmla="*/ 58798 w 445"/>
                <a:gd name="T45" fmla="*/ 27266 h 444"/>
                <a:gd name="T46" fmla="*/ 23256 w 445"/>
                <a:gd name="T47" fmla="*/ 136772 h 444"/>
                <a:gd name="T48" fmla="*/ 82054 w 445"/>
                <a:gd name="T49" fmla="*/ 77841 h 4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5" h="444">
                  <a:moveTo>
                    <a:pt x="435" y="9"/>
                  </a:moveTo>
                  <a:lnTo>
                    <a:pt x="435" y="9"/>
                  </a:lnTo>
                  <a:cubicBezTo>
                    <a:pt x="425" y="0"/>
                    <a:pt x="408" y="0"/>
                    <a:pt x="400" y="9"/>
                  </a:cubicBezTo>
                  <a:cubicBezTo>
                    <a:pt x="9" y="399"/>
                    <a:pt x="9" y="399"/>
                    <a:pt x="9" y="399"/>
                  </a:cubicBezTo>
                  <a:cubicBezTo>
                    <a:pt x="0" y="408"/>
                    <a:pt x="0" y="425"/>
                    <a:pt x="9" y="434"/>
                  </a:cubicBezTo>
                  <a:cubicBezTo>
                    <a:pt x="18" y="443"/>
                    <a:pt x="18" y="443"/>
                    <a:pt x="27" y="443"/>
                  </a:cubicBezTo>
                  <a:cubicBezTo>
                    <a:pt x="36" y="443"/>
                    <a:pt x="36" y="443"/>
                    <a:pt x="45" y="434"/>
                  </a:cubicBezTo>
                  <a:cubicBezTo>
                    <a:pt x="435" y="45"/>
                    <a:pt x="435" y="45"/>
                    <a:pt x="435" y="45"/>
                  </a:cubicBezTo>
                  <a:cubicBezTo>
                    <a:pt x="444" y="36"/>
                    <a:pt x="444" y="27"/>
                    <a:pt x="435" y="9"/>
                  </a:cubicBezTo>
                  <a:close/>
                  <a:moveTo>
                    <a:pt x="328" y="204"/>
                  </a:moveTo>
                  <a:lnTo>
                    <a:pt x="328" y="204"/>
                  </a:lnTo>
                  <a:cubicBezTo>
                    <a:pt x="363" y="249"/>
                    <a:pt x="372" y="293"/>
                    <a:pt x="363" y="302"/>
                  </a:cubicBezTo>
                  <a:cubicBezTo>
                    <a:pt x="355" y="302"/>
                    <a:pt x="319" y="293"/>
                    <a:pt x="266" y="258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240" y="443"/>
                    <a:pt x="372" y="346"/>
                    <a:pt x="400" y="319"/>
                  </a:cubicBezTo>
                  <a:cubicBezTo>
                    <a:pt x="417" y="302"/>
                    <a:pt x="400" y="240"/>
                    <a:pt x="346" y="177"/>
                  </a:cubicBezTo>
                  <a:lnTo>
                    <a:pt x="328" y="204"/>
                  </a:lnTo>
                  <a:close/>
                  <a:moveTo>
                    <a:pt x="187" y="177"/>
                  </a:moveTo>
                  <a:lnTo>
                    <a:pt x="187" y="177"/>
                  </a:lnTo>
                  <a:cubicBezTo>
                    <a:pt x="160" y="133"/>
                    <a:pt x="151" y="98"/>
                    <a:pt x="160" y="89"/>
                  </a:cubicBezTo>
                  <a:cubicBezTo>
                    <a:pt x="160" y="89"/>
                    <a:pt x="196" y="98"/>
                    <a:pt x="240" y="124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204" y="53"/>
                    <a:pt x="160" y="36"/>
                    <a:pt x="134" y="62"/>
                  </a:cubicBezTo>
                  <a:cubicBezTo>
                    <a:pt x="106" y="80"/>
                    <a:pt x="27" y="204"/>
                    <a:pt x="53" y="311"/>
                  </a:cubicBezTo>
                  <a:lnTo>
                    <a:pt x="187" y="17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3" name="Freeform 96"/>
            <p:cNvSpPr>
              <a:spLocks noChangeArrowheads="1"/>
            </p:cNvSpPr>
            <p:nvPr/>
          </p:nvSpPr>
          <p:spPr bwMode="auto">
            <a:xfrm>
              <a:off x="9026205" y="3227688"/>
              <a:ext cx="274391" cy="152439"/>
            </a:xfrm>
            <a:custGeom>
              <a:avLst/>
              <a:gdLst>
                <a:gd name="T0" fmla="*/ 199583 w 453"/>
                <a:gd name="T1" fmla="*/ 94679 h 250"/>
                <a:gd name="T2" fmla="*/ 199583 w 453"/>
                <a:gd name="T3" fmla="*/ 94679 h 250"/>
                <a:gd name="T4" fmla="*/ 183687 w 453"/>
                <a:gd name="T5" fmla="*/ 110681 h 250"/>
                <a:gd name="T6" fmla="*/ 11922 w 453"/>
                <a:gd name="T7" fmla="*/ 110681 h 250"/>
                <a:gd name="T8" fmla="*/ 7948 w 453"/>
                <a:gd name="T9" fmla="*/ 102680 h 250"/>
                <a:gd name="T10" fmla="*/ 183687 w 453"/>
                <a:gd name="T11" fmla="*/ 4001 h 250"/>
                <a:gd name="T12" fmla="*/ 199583 w 453"/>
                <a:gd name="T13" fmla="*/ 12002 h 250"/>
                <a:gd name="T14" fmla="*/ 199583 w 453"/>
                <a:gd name="T15" fmla="*/ 94679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3" h="250">
                  <a:moveTo>
                    <a:pt x="452" y="213"/>
                  </a:moveTo>
                  <a:lnTo>
                    <a:pt x="452" y="213"/>
                  </a:lnTo>
                  <a:cubicBezTo>
                    <a:pt x="452" y="231"/>
                    <a:pt x="434" y="249"/>
                    <a:pt x="416" y="249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9" y="249"/>
                    <a:pt x="0" y="240"/>
                    <a:pt x="18" y="231"/>
                  </a:cubicBezTo>
                  <a:cubicBezTo>
                    <a:pt x="416" y="9"/>
                    <a:pt x="416" y="9"/>
                    <a:pt x="416" y="9"/>
                  </a:cubicBezTo>
                  <a:cubicBezTo>
                    <a:pt x="434" y="0"/>
                    <a:pt x="452" y="9"/>
                    <a:pt x="452" y="27"/>
                  </a:cubicBezTo>
                  <a:lnTo>
                    <a:pt x="452" y="213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4" name="Freeform 97"/>
            <p:cNvSpPr>
              <a:spLocks noChangeArrowheads="1"/>
            </p:cNvSpPr>
            <p:nvPr/>
          </p:nvSpPr>
          <p:spPr bwMode="auto">
            <a:xfrm>
              <a:off x="3087610" y="3214622"/>
              <a:ext cx="150262" cy="189459"/>
            </a:xfrm>
            <a:custGeom>
              <a:avLst/>
              <a:gdLst>
                <a:gd name="T0" fmla="*/ 105579 w 249"/>
                <a:gd name="T1" fmla="*/ 62617 h 311"/>
                <a:gd name="T2" fmla="*/ 105579 w 249"/>
                <a:gd name="T3" fmla="*/ 62617 h 311"/>
                <a:gd name="T4" fmla="*/ 11878 w 249"/>
                <a:gd name="T5" fmla="*/ 3997 h 311"/>
                <a:gd name="T6" fmla="*/ 0 w 249"/>
                <a:gd name="T7" fmla="*/ 11546 h 311"/>
                <a:gd name="T8" fmla="*/ 0 w 249"/>
                <a:gd name="T9" fmla="*/ 125677 h 311"/>
                <a:gd name="T10" fmla="*/ 11878 w 249"/>
                <a:gd name="T11" fmla="*/ 133671 h 311"/>
                <a:gd name="T12" fmla="*/ 105579 w 249"/>
                <a:gd name="T13" fmla="*/ 74607 h 311"/>
                <a:gd name="T14" fmla="*/ 109098 w 249"/>
                <a:gd name="T15" fmla="*/ 66614 h 311"/>
                <a:gd name="T16" fmla="*/ 105579 w 249"/>
                <a:gd name="T17" fmla="*/ 62617 h 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311">
                  <a:moveTo>
                    <a:pt x="240" y="141"/>
                  </a:moveTo>
                  <a:lnTo>
                    <a:pt x="240" y="141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0" y="301"/>
                    <a:pt x="9" y="310"/>
                    <a:pt x="27" y="301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8"/>
                    <a:pt x="248" y="159"/>
                    <a:pt x="248" y="150"/>
                  </a:cubicBezTo>
                  <a:lnTo>
                    <a:pt x="240" y="141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5" name="Freeform 98"/>
            <p:cNvSpPr>
              <a:spLocks noChangeArrowheads="1"/>
            </p:cNvSpPr>
            <p:nvPr/>
          </p:nvSpPr>
          <p:spPr bwMode="auto">
            <a:xfrm>
              <a:off x="3791008" y="3203733"/>
              <a:ext cx="54442" cy="211238"/>
            </a:xfrm>
            <a:custGeom>
              <a:avLst/>
              <a:gdLst>
                <a:gd name="T0" fmla="*/ 19621 w 89"/>
                <a:gd name="T1" fmla="*/ 0 h 347"/>
                <a:gd name="T2" fmla="*/ 19621 w 89"/>
                <a:gd name="T3" fmla="*/ 0 h 347"/>
                <a:gd name="T4" fmla="*/ 0 w 89"/>
                <a:gd name="T5" fmla="*/ 11982 h 347"/>
                <a:gd name="T6" fmla="*/ 0 w 89"/>
                <a:gd name="T7" fmla="*/ 137569 h 347"/>
                <a:gd name="T8" fmla="*/ 19621 w 89"/>
                <a:gd name="T9" fmla="*/ 153544 h 347"/>
                <a:gd name="T10" fmla="*/ 39241 w 89"/>
                <a:gd name="T11" fmla="*/ 137569 h 347"/>
                <a:gd name="T12" fmla="*/ 39241 w 89"/>
                <a:gd name="T13" fmla="*/ 11982 h 347"/>
                <a:gd name="T14" fmla="*/ 19621 w 8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347">
                  <a:moveTo>
                    <a:pt x="44" y="0"/>
                  </a:moveTo>
                  <a:lnTo>
                    <a:pt x="44" y="0"/>
                  </a:lnTo>
                  <a:cubicBezTo>
                    <a:pt x="18" y="0"/>
                    <a:pt x="0" y="9"/>
                    <a:pt x="0" y="27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0" y="337"/>
                    <a:pt x="18" y="346"/>
                    <a:pt x="44" y="346"/>
                  </a:cubicBezTo>
                  <a:cubicBezTo>
                    <a:pt x="71" y="346"/>
                    <a:pt x="88" y="337"/>
                    <a:pt x="88" y="310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9"/>
                    <a:pt x="71" y="0"/>
                    <a:pt x="4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6" name="Freeform 99"/>
            <p:cNvSpPr>
              <a:spLocks noChangeArrowheads="1"/>
            </p:cNvSpPr>
            <p:nvPr/>
          </p:nvSpPr>
          <p:spPr bwMode="auto">
            <a:xfrm>
              <a:off x="3684300" y="3203733"/>
              <a:ext cx="54443" cy="211238"/>
            </a:xfrm>
            <a:custGeom>
              <a:avLst/>
              <a:gdLst>
                <a:gd name="T0" fmla="*/ 19621 w 89"/>
                <a:gd name="T1" fmla="*/ 0 h 347"/>
                <a:gd name="T2" fmla="*/ 19621 w 89"/>
                <a:gd name="T3" fmla="*/ 0 h 347"/>
                <a:gd name="T4" fmla="*/ 0 w 89"/>
                <a:gd name="T5" fmla="*/ 11982 h 347"/>
                <a:gd name="T6" fmla="*/ 0 w 89"/>
                <a:gd name="T7" fmla="*/ 137569 h 347"/>
                <a:gd name="T8" fmla="*/ 19621 w 89"/>
                <a:gd name="T9" fmla="*/ 153544 h 347"/>
                <a:gd name="T10" fmla="*/ 39242 w 89"/>
                <a:gd name="T11" fmla="*/ 137569 h 347"/>
                <a:gd name="T12" fmla="*/ 39242 w 89"/>
                <a:gd name="T13" fmla="*/ 11982 h 347"/>
                <a:gd name="T14" fmla="*/ 19621 w 8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347">
                  <a:moveTo>
                    <a:pt x="44" y="0"/>
                  </a:moveTo>
                  <a:lnTo>
                    <a:pt x="44" y="0"/>
                  </a:lnTo>
                  <a:cubicBezTo>
                    <a:pt x="17" y="0"/>
                    <a:pt x="0" y="9"/>
                    <a:pt x="0" y="27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0" y="337"/>
                    <a:pt x="17" y="346"/>
                    <a:pt x="44" y="346"/>
                  </a:cubicBezTo>
                  <a:cubicBezTo>
                    <a:pt x="71" y="346"/>
                    <a:pt x="88" y="337"/>
                    <a:pt x="88" y="310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9"/>
                    <a:pt x="71" y="0"/>
                    <a:pt x="4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7" name="Freeform 100"/>
            <p:cNvSpPr>
              <a:spLocks noChangeArrowheads="1"/>
            </p:cNvSpPr>
            <p:nvPr/>
          </p:nvSpPr>
          <p:spPr bwMode="auto">
            <a:xfrm>
              <a:off x="4254858" y="3203733"/>
              <a:ext cx="217770" cy="211238"/>
            </a:xfrm>
            <a:custGeom>
              <a:avLst/>
              <a:gdLst>
                <a:gd name="T0" fmla="*/ 78929 w 356"/>
                <a:gd name="T1" fmla="*/ 0 h 347"/>
                <a:gd name="T2" fmla="*/ 78929 w 356"/>
                <a:gd name="T3" fmla="*/ 0 h 347"/>
                <a:gd name="T4" fmla="*/ 0 w 356"/>
                <a:gd name="T5" fmla="*/ 74553 h 347"/>
                <a:gd name="T6" fmla="*/ 78929 w 356"/>
                <a:gd name="T7" fmla="*/ 153544 h 347"/>
                <a:gd name="T8" fmla="*/ 158304 w 356"/>
                <a:gd name="T9" fmla="*/ 74553 h 347"/>
                <a:gd name="T10" fmla="*/ 78929 w 356"/>
                <a:gd name="T11" fmla="*/ 0 h 3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6" h="347">
                  <a:moveTo>
                    <a:pt x="177" y="0"/>
                  </a:moveTo>
                  <a:lnTo>
                    <a:pt x="177" y="0"/>
                  </a:lnTo>
                  <a:cubicBezTo>
                    <a:pt x="80" y="0"/>
                    <a:pt x="0" y="80"/>
                    <a:pt x="0" y="168"/>
                  </a:cubicBezTo>
                  <a:cubicBezTo>
                    <a:pt x="0" y="266"/>
                    <a:pt x="80" y="346"/>
                    <a:pt x="177" y="346"/>
                  </a:cubicBezTo>
                  <a:cubicBezTo>
                    <a:pt x="274" y="346"/>
                    <a:pt x="355" y="266"/>
                    <a:pt x="355" y="168"/>
                  </a:cubicBezTo>
                  <a:cubicBezTo>
                    <a:pt x="355" y="80"/>
                    <a:pt x="274" y="0"/>
                    <a:pt x="17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8" name="Freeform 101"/>
            <p:cNvSpPr>
              <a:spLocks noChangeArrowheads="1"/>
            </p:cNvSpPr>
            <p:nvPr/>
          </p:nvSpPr>
          <p:spPr bwMode="auto">
            <a:xfrm>
              <a:off x="4875504" y="3218978"/>
              <a:ext cx="180749" cy="176393"/>
            </a:xfrm>
            <a:custGeom>
              <a:avLst/>
              <a:gdLst>
                <a:gd name="T0" fmla="*/ 116055 w 302"/>
                <a:gd name="T1" fmla="*/ 0 h 293"/>
                <a:gd name="T2" fmla="*/ 116055 w 302"/>
                <a:gd name="T3" fmla="*/ 0 h 293"/>
                <a:gd name="T4" fmla="*/ 15270 w 302"/>
                <a:gd name="T5" fmla="*/ 0 h 293"/>
                <a:gd name="T6" fmla="*/ 0 w 302"/>
                <a:gd name="T7" fmla="*/ 11410 h 293"/>
                <a:gd name="T8" fmla="*/ 0 w 302"/>
                <a:gd name="T9" fmla="*/ 116738 h 293"/>
                <a:gd name="T10" fmla="*/ 15270 w 302"/>
                <a:gd name="T11" fmla="*/ 128148 h 293"/>
                <a:gd name="T12" fmla="*/ 116055 w 302"/>
                <a:gd name="T13" fmla="*/ 128148 h 293"/>
                <a:gd name="T14" fmla="*/ 131326 w 302"/>
                <a:gd name="T15" fmla="*/ 116738 h 293"/>
                <a:gd name="T16" fmla="*/ 131326 w 302"/>
                <a:gd name="T17" fmla="*/ 11410 h 293"/>
                <a:gd name="T18" fmla="*/ 116055 w 302"/>
                <a:gd name="T19" fmla="*/ 0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2" h="293">
                  <a:moveTo>
                    <a:pt x="266" y="0"/>
                  </a:moveTo>
                  <a:lnTo>
                    <a:pt x="266" y="0"/>
                  </a:lnTo>
                  <a:cubicBezTo>
                    <a:pt x="35" y="0"/>
                    <a:pt x="35" y="0"/>
                    <a:pt x="35" y="0"/>
                  </a:cubicBezTo>
                  <a:cubicBezTo>
                    <a:pt x="18" y="0"/>
                    <a:pt x="0" y="0"/>
                    <a:pt x="0" y="2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3"/>
                    <a:pt x="18" y="292"/>
                    <a:pt x="35" y="292"/>
                  </a:cubicBezTo>
                  <a:cubicBezTo>
                    <a:pt x="266" y="292"/>
                    <a:pt x="266" y="292"/>
                    <a:pt x="266" y="292"/>
                  </a:cubicBezTo>
                  <a:cubicBezTo>
                    <a:pt x="283" y="292"/>
                    <a:pt x="301" y="283"/>
                    <a:pt x="301" y="26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0"/>
                    <a:pt x="283" y="0"/>
                    <a:pt x="26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59" name="Freeform 102"/>
            <p:cNvSpPr>
              <a:spLocks noChangeArrowheads="1"/>
            </p:cNvSpPr>
            <p:nvPr/>
          </p:nvSpPr>
          <p:spPr bwMode="auto">
            <a:xfrm>
              <a:off x="5432996" y="3218978"/>
              <a:ext cx="265680" cy="176393"/>
            </a:xfrm>
            <a:custGeom>
              <a:avLst/>
              <a:gdLst>
                <a:gd name="T0" fmla="*/ 189740 w 443"/>
                <a:gd name="T1" fmla="*/ 57930 h 293"/>
                <a:gd name="T2" fmla="*/ 189740 w 443"/>
                <a:gd name="T3" fmla="*/ 57930 h 293"/>
                <a:gd name="T4" fmla="*/ 107986 w 443"/>
                <a:gd name="T5" fmla="*/ 3950 h 293"/>
                <a:gd name="T6" fmla="*/ 96619 w 443"/>
                <a:gd name="T7" fmla="*/ 11410 h 293"/>
                <a:gd name="T8" fmla="*/ 96619 w 443"/>
                <a:gd name="T9" fmla="*/ 116738 h 293"/>
                <a:gd name="T10" fmla="*/ 107986 w 443"/>
                <a:gd name="T11" fmla="*/ 124198 h 293"/>
                <a:gd name="T12" fmla="*/ 189740 w 443"/>
                <a:gd name="T13" fmla="*/ 69779 h 293"/>
                <a:gd name="T14" fmla="*/ 193238 w 443"/>
                <a:gd name="T15" fmla="*/ 61880 h 293"/>
                <a:gd name="T16" fmla="*/ 189740 w 443"/>
                <a:gd name="T17" fmla="*/ 57930 h 293"/>
                <a:gd name="T18" fmla="*/ 88749 w 443"/>
                <a:gd name="T19" fmla="*/ 57930 h 293"/>
                <a:gd name="T20" fmla="*/ 88749 w 443"/>
                <a:gd name="T21" fmla="*/ 57930 h 293"/>
                <a:gd name="T22" fmla="*/ 11367 w 443"/>
                <a:gd name="T23" fmla="*/ 3950 h 293"/>
                <a:gd name="T24" fmla="*/ 0 w 443"/>
                <a:gd name="T25" fmla="*/ 11410 h 293"/>
                <a:gd name="T26" fmla="*/ 0 w 443"/>
                <a:gd name="T27" fmla="*/ 116738 h 293"/>
                <a:gd name="T28" fmla="*/ 11367 w 443"/>
                <a:gd name="T29" fmla="*/ 124198 h 293"/>
                <a:gd name="T30" fmla="*/ 88749 w 443"/>
                <a:gd name="T31" fmla="*/ 69779 h 293"/>
                <a:gd name="T32" fmla="*/ 92684 w 443"/>
                <a:gd name="T33" fmla="*/ 61880 h 293"/>
                <a:gd name="T34" fmla="*/ 88749 w 443"/>
                <a:gd name="T35" fmla="*/ 57930 h 2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3" h="293">
                  <a:moveTo>
                    <a:pt x="434" y="132"/>
                  </a:moveTo>
                  <a:lnTo>
                    <a:pt x="434" y="132"/>
                  </a:lnTo>
                  <a:cubicBezTo>
                    <a:pt x="247" y="9"/>
                    <a:pt x="247" y="9"/>
                    <a:pt x="247" y="9"/>
                  </a:cubicBezTo>
                  <a:cubicBezTo>
                    <a:pt x="229" y="0"/>
                    <a:pt x="221" y="9"/>
                    <a:pt x="221" y="26"/>
                  </a:cubicBezTo>
                  <a:cubicBezTo>
                    <a:pt x="221" y="266"/>
                    <a:pt x="221" y="266"/>
                    <a:pt x="221" y="266"/>
                  </a:cubicBezTo>
                  <a:cubicBezTo>
                    <a:pt x="221" y="283"/>
                    <a:pt x="229" y="292"/>
                    <a:pt x="247" y="283"/>
                  </a:cubicBezTo>
                  <a:cubicBezTo>
                    <a:pt x="434" y="159"/>
                    <a:pt x="434" y="159"/>
                    <a:pt x="434" y="159"/>
                  </a:cubicBezTo>
                  <a:cubicBezTo>
                    <a:pt x="434" y="159"/>
                    <a:pt x="442" y="150"/>
                    <a:pt x="442" y="141"/>
                  </a:cubicBezTo>
                  <a:lnTo>
                    <a:pt x="434" y="132"/>
                  </a:lnTo>
                  <a:close/>
                  <a:moveTo>
                    <a:pt x="203" y="132"/>
                  </a:moveTo>
                  <a:lnTo>
                    <a:pt x="203" y="132"/>
                  </a:lnTo>
                  <a:cubicBezTo>
                    <a:pt x="26" y="9"/>
                    <a:pt x="26" y="9"/>
                    <a:pt x="26" y="9"/>
                  </a:cubicBezTo>
                  <a:cubicBezTo>
                    <a:pt x="17" y="0"/>
                    <a:pt x="0" y="9"/>
                    <a:pt x="0" y="2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3"/>
                    <a:pt x="17" y="292"/>
                    <a:pt x="26" y="283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3" y="159"/>
                    <a:pt x="212" y="150"/>
                    <a:pt x="212" y="141"/>
                  </a:cubicBezTo>
                  <a:lnTo>
                    <a:pt x="203" y="13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0" name="Freeform 103"/>
            <p:cNvSpPr>
              <a:spLocks noChangeArrowheads="1"/>
            </p:cNvSpPr>
            <p:nvPr/>
          </p:nvSpPr>
          <p:spPr bwMode="auto">
            <a:xfrm>
              <a:off x="6031863" y="3218978"/>
              <a:ext cx="270035" cy="176393"/>
            </a:xfrm>
            <a:custGeom>
              <a:avLst/>
              <a:gdLst>
                <a:gd name="T0" fmla="*/ 0 w 444"/>
                <a:gd name="T1" fmla="*/ 61880 h 293"/>
                <a:gd name="T2" fmla="*/ 0 w 444"/>
                <a:gd name="T3" fmla="*/ 61880 h 293"/>
                <a:gd name="T4" fmla="*/ 3990 w 444"/>
                <a:gd name="T5" fmla="*/ 69779 h 293"/>
                <a:gd name="T6" fmla="*/ 86454 w 444"/>
                <a:gd name="T7" fmla="*/ 124198 h 293"/>
                <a:gd name="T8" fmla="*/ 98425 w 444"/>
                <a:gd name="T9" fmla="*/ 116738 h 293"/>
                <a:gd name="T10" fmla="*/ 98425 w 444"/>
                <a:gd name="T11" fmla="*/ 11410 h 293"/>
                <a:gd name="T12" fmla="*/ 86454 w 444"/>
                <a:gd name="T13" fmla="*/ 3950 h 293"/>
                <a:gd name="T14" fmla="*/ 3990 w 444"/>
                <a:gd name="T15" fmla="*/ 57930 h 293"/>
                <a:gd name="T16" fmla="*/ 0 w 444"/>
                <a:gd name="T17" fmla="*/ 61880 h 293"/>
                <a:gd name="T18" fmla="*/ 102415 w 444"/>
                <a:gd name="T19" fmla="*/ 61880 h 293"/>
                <a:gd name="T20" fmla="*/ 102415 w 444"/>
                <a:gd name="T21" fmla="*/ 61880 h 293"/>
                <a:gd name="T22" fmla="*/ 105962 w 444"/>
                <a:gd name="T23" fmla="*/ 69779 h 293"/>
                <a:gd name="T24" fmla="*/ 184436 w 444"/>
                <a:gd name="T25" fmla="*/ 124198 h 293"/>
                <a:gd name="T26" fmla="*/ 196407 w 444"/>
                <a:gd name="T27" fmla="*/ 116738 h 293"/>
                <a:gd name="T28" fmla="*/ 196407 w 444"/>
                <a:gd name="T29" fmla="*/ 11410 h 293"/>
                <a:gd name="T30" fmla="*/ 184436 w 444"/>
                <a:gd name="T31" fmla="*/ 3950 h 293"/>
                <a:gd name="T32" fmla="*/ 105962 w 444"/>
                <a:gd name="T33" fmla="*/ 57930 h 293"/>
                <a:gd name="T34" fmla="*/ 102415 w 444"/>
                <a:gd name="T35" fmla="*/ 61880 h 2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4" h="293">
                  <a:moveTo>
                    <a:pt x="0" y="141"/>
                  </a:moveTo>
                  <a:lnTo>
                    <a:pt x="0" y="141"/>
                  </a:lnTo>
                  <a:cubicBezTo>
                    <a:pt x="0" y="150"/>
                    <a:pt x="9" y="159"/>
                    <a:pt x="9" y="159"/>
                  </a:cubicBezTo>
                  <a:cubicBezTo>
                    <a:pt x="195" y="283"/>
                    <a:pt x="195" y="283"/>
                    <a:pt x="195" y="283"/>
                  </a:cubicBezTo>
                  <a:cubicBezTo>
                    <a:pt x="212" y="292"/>
                    <a:pt x="222" y="283"/>
                    <a:pt x="222" y="26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9"/>
                    <a:pt x="212" y="0"/>
                    <a:pt x="195" y="9"/>
                  </a:cubicBezTo>
                  <a:cubicBezTo>
                    <a:pt x="9" y="132"/>
                    <a:pt x="9" y="132"/>
                    <a:pt x="9" y="132"/>
                  </a:cubicBezTo>
                  <a:lnTo>
                    <a:pt x="0" y="141"/>
                  </a:lnTo>
                  <a:close/>
                  <a:moveTo>
                    <a:pt x="231" y="141"/>
                  </a:moveTo>
                  <a:lnTo>
                    <a:pt x="231" y="141"/>
                  </a:lnTo>
                  <a:cubicBezTo>
                    <a:pt x="231" y="150"/>
                    <a:pt x="239" y="159"/>
                    <a:pt x="239" y="159"/>
                  </a:cubicBezTo>
                  <a:cubicBezTo>
                    <a:pt x="416" y="283"/>
                    <a:pt x="416" y="283"/>
                    <a:pt x="416" y="283"/>
                  </a:cubicBezTo>
                  <a:cubicBezTo>
                    <a:pt x="425" y="292"/>
                    <a:pt x="443" y="283"/>
                    <a:pt x="443" y="26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9"/>
                    <a:pt x="425" y="0"/>
                    <a:pt x="416" y="9"/>
                  </a:cubicBezTo>
                  <a:cubicBezTo>
                    <a:pt x="239" y="132"/>
                    <a:pt x="239" y="132"/>
                    <a:pt x="239" y="132"/>
                  </a:cubicBezTo>
                  <a:lnTo>
                    <a:pt x="231" y="14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1" name="Freeform 104"/>
            <p:cNvSpPr>
              <a:spLocks noChangeArrowheads="1"/>
            </p:cNvSpPr>
            <p:nvPr/>
          </p:nvSpPr>
          <p:spPr bwMode="auto">
            <a:xfrm>
              <a:off x="6674286" y="3218978"/>
              <a:ext cx="180749" cy="176393"/>
            </a:xfrm>
            <a:custGeom>
              <a:avLst/>
              <a:gdLst>
                <a:gd name="T0" fmla="*/ 38831 w 302"/>
                <a:gd name="T1" fmla="*/ 61880 h 293"/>
                <a:gd name="T2" fmla="*/ 38831 w 302"/>
                <a:gd name="T3" fmla="*/ 61880 h 293"/>
                <a:gd name="T4" fmla="*/ 42757 w 302"/>
                <a:gd name="T5" fmla="*/ 69779 h 293"/>
                <a:gd name="T6" fmla="*/ 119982 w 302"/>
                <a:gd name="T7" fmla="*/ 116738 h 293"/>
                <a:gd name="T8" fmla="*/ 131326 w 302"/>
                <a:gd name="T9" fmla="*/ 112788 h 293"/>
                <a:gd name="T10" fmla="*/ 131326 w 302"/>
                <a:gd name="T11" fmla="*/ 15360 h 293"/>
                <a:gd name="T12" fmla="*/ 119982 w 302"/>
                <a:gd name="T13" fmla="*/ 7461 h 293"/>
                <a:gd name="T14" fmla="*/ 42757 w 302"/>
                <a:gd name="T15" fmla="*/ 57930 h 293"/>
                <a:gd name="T16" fmla="*/ 38831 w 302"/>
                <a:gd name="T17" fmla="*/ 61880 h 293"/>
                <a:gd name="T18" fmla="*/ 0 w 302"/>
                <a:gd name="T19" fmla="*/ 11410 h 293"/>
                <a:gd name="T20" fmla="*/ 0 w 302"/>
                <a:gd name="T21" fmla="*/ 11410 h 293"/>
                <a:gd name="T22" fmla="*/ 0 w 302"/>
                <a:gd name="T23" fmla="*/ 112788 h 293"/>
                <a:gd name="T24" fmla="*/ 15270 w 302"/>
                <a:gd name="T25" fmla="*/ 128148 h 293"/>
                <a:gd name="T26" fmla="*/ 34904 w 302"/>
                <a:gd name="T27" fmla="*/ 112788 h 293"/>
                <a:gd name="T28" fmla="*/ 34904 w 302"/>
                <a:gd name="T29" fmla="*/ 11410 h 293"/>
                <a:gd name="T30" fmla="*/ 15270 w 302"/>
                <a:gd name="T31" fmla="*/ 0 h 293"/>
                <a:gd name="T32" fmla="*/ 0 w 302"/>
                <a:gd name="T33" fmla="*/ 11410 h 2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2" h="293">
                  <a:moveTo>
                    <a:pt x="89" y="141"/>
                  </a:moveTo>
                  <a:lnTo>
                    <a:pt x="89" y="141"/>
                  </a:lnTo>
                  <a:cubicBezTo>
                    <a:pt x="89" y="150"/>
                    <a:pt x="98" y="159"/>
                    <a:pt x="98" y="159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92" y="274"/>
                    <a:pt x="301" y="274"/>
                    <a:pt x="301" y="257"/>
                  </a:cubicBezTo>
                  <a:cubicBezTo>
                    <a:pt x="301" y="35"/>
                    <a:pt x="301" y="35"/>
                    <a:pt x="301" y="35"/>
                  </a:cubicBezTo>
                  <a:cubicBezTo>
                    <a:pt x="301" y="17"/>
                    <a:pt x="292" y="9"/>
                    <a:pt x="275" y="17"/>
                  </a:cubicBezTo>
                  <a:cubicBezTo>
                    <a:pt x="98" y="132"/>
                    <a:pt x="98" y="132"/>
                    <a:pt x="98" y="132"/>
                  </a:cubicBezTo>
                  <a:lnTo>
                    <a:pt x="89" y="141"/>
                  </a:lnTo>
                  <a:close/>
                  <a:moveTo>
                    <a:pt x="0" y="26"/>
                  </a:moveTo>
                  <a:lnTo>
                    <a:pt x="0" y="26"/>
                  </a:lnTo>
                  <a:cubicBezTo>
                    <a:pt x="0" y="257"/>
                    <a:pt x="0" y="257"/>
                    <a:pt x="0" y="257"/>
                  </a:cubicBezTo>
                  <a:cubicBezTo>
                    <a:pt x="0" y="283"/>
                    <a:pt x="18" y="292"/>
                    <a:pt x="35" y="292"/>
                  </a:cubicBezTo>
                  <a:cubicBezTo>
                    <a:pt x="63" y="292"/>
                    <a:pt x="80" y="283"/>
                    <a:pt x="80" y="25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9"/>
                    <a:pt x="63" y="0"/>
                    <a:pt x="35" y="0"/>
                  </a:cubicBezTo>
                  <a:cubicBezTo>
                    <a:pt x="18" y="0"/>
                    <a:pt x="0" y="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2" name="Freeform 105"/>
            <p:cNvSpPr>
              <a:spLocks noChangeArrowheads="1"/>
            </p:cNvSpPr>
            <p:nvPr/>
          </p:nvSpPr>
          <p:spPr bwMode="auto">
            <a:xfrm>
              <a:off x="7275332" y="3218978"/>
              <a:ext cx="182927" cy="176393"/>
            </a:xfrm>
            <a:custGeom>
              <a:avLst/>
              <a:gdLst>
                <a:gd name="T0" fmla="*/ 89780 w 303"/>
                <a:gd name="T1" fmla="*/ 57930 h 293"/>
                <a:gd name="T2" fmla="*/ 89780 w 303"/>
                <a:gd name="T3" fmla="*/ 57930 h 293"/>
                <a:gd name="T4" fmla="*/ 11883 w 303"/>
                <a:gd name="T5" fmla="*/ 7461 h 293"/>
                <a:gd name="T6" fmla="*/ 0 w 303"/>
                <a:gd name="T7" fmla="*/ 15360 h 293"/>
                <a:gd name="T8" fmla="*/ 0 w 303"/>
                <a:gd name="T9" fmla="*/ 112788 h 293"/>
                <a:gd name="T10" fmla="*/ 11883 w 303"/>
                <a:gd name="T11" fmla="*/ 116738 h 293"/>
                <a:gd name="T12" fmla="*/ 89780 w 303"/>
                <a:gd name="T13" fmla="*/ 69779 h 293"/>
                <a:gd name="T14" fmla="*/ 93741 w 303"/>
                <a:gd name="T15" fmla="*/ 61880 h 293"/>
                <a:gd name="T16" fmla="*/ 89780 w 303"/>
                <a:gd name="T17" fmla="*/ 57930 h 293"/>
                <a:gd name="T18" fmla="*/ 117066 w 303"/>
                <a:gd name="T19" fmla="*/ 0 h 293"/>
                <a:gd name="T20" fmla="*/ 117066 w 303"/>
                <a:gd name="T21" fmla="*/ 0 h 293"/>
                <a:gd name="T22" fmla="*/ 97702 w 303"/>
                <a:gd name="T23" fmla="*/ 11410 h 293"/>
                <a:gd name="T24" fmla="*/ 97702 w 303"/>
                <a:gd name="T25" fmla="*/ 112788 h 293"/>
                <a:gd name="T26" fmla="*/ 117066 w 303"/>
                <a:gd name="T27" fmla="*/ 128148 h 293"/>
                <a:gd name="T28" fmla="*/ 132910 w 303"/>
                <a:gd name="T29" fmla="*/ 112788 h 293"/>
                <a:gd name="T30" fmla="*/ 132910 w 303"/>
                <a:gd name="T31" fmla="*/ 11410 h 293"/>
                <a:gd name="T32" fmla="*/ 117066 w 303"/>
                <a:gd name="T33" fmla="*/ 0 h 2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3" h="293">
                  <a:moveTo>
                    <a:pt x="204" y="132"/>
                  </a:moveTo>
                  <a:lnTo>
                    <a:pt x="204" y="132"/>
                  </a:lnTo>
                  <a:cubicBezTo>
                    <a:pt x="27" y="17"/>
                    <a:pt x="27" y="17"/>
                    <a:pt x="27" y="17"/>
                  </a:cubicBezTo>
                  <a:cubicBezTo>
                    <a:pt x="10" y="9"/>
                    <a:pt x="0" y="17"/>
                    <a:pt x="0" y="3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74"/>
                    <a:pt x="10" y="274"/>
                    <a:pt x="27" y="266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4" y="159"/>
                    <a:pt x="213" y="150"/>
                    <a:pt x="213" y="141"/>
                  </a:cubicBezTo>
                  <a:lnTo>
                    <a:pt x="204" y="132"/>
                  </a:lnTo>
                  <a:close/>
                  <a:moveTo>
                    <a:pt x="266" y="0"/>
                  </a:moveTo>
                  <a:lnTo>
                    <a:pt x="266" y="0"/>
                  </a:lnTo>
                  <a:cubicBezTo>
                    <a:pt x="240" y="0"/>
                    <a:pt x="222" y="9"/>
                    <a:pt x="222" y="26"/>
                  </a:cubicBezTo>
                  <a:cubicBezTo>
                    <a:pt x="222" y="257"/>
                    <a:pt x="222" y="257"/>
                    <a:pt x="222" y="257"/>
                  </a:cubicBezTo>
                  <a:cubicBezTo>
                    <a:pt x="222" y="283"/>
                    <a:pt x="240" y="292"/>
                    <a:pt x="266" y="292"/>
                  </a:cubicBezTo>
                  <a:cubicBezTo>
                    <a:pt x="284" y="292"/>
                    <a:pt x="302" y="283"/>
                    <a:pt x="302" y="257"/>
                  </a:cubicBezTo>
                  <a:cubicBezTo>
                    <a:pt x="302" y="26"/>
                    <a:pt x="302" y="26"/>
                    <a:pt x="302" y="26"/>
                  </a:cubicBezTo>
                  <a:cubicBezTo>
                    <a:pt x="302" y="9"/>
                    <a:pt x="284" y="0"/>
                    <a:pt x="266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3" name="Freeform 107"/>
            <p:cNvSpPr>
              <a:spLocks noChangeArrowheads="1"/>
            </p:cNvSpPr>
            <p:nvPr/>
          </p:nvSpPr>
          <p:spPr bwMode="auto">
            <a:xfrm>
              <a:off x="7848067" y="3188490"/>
              <a:ext cx="237370" cy="233013"/>
            </a:xfrm>
            <a:custGeom>
              <a:avLst/>
              <a:gdLst>
                <a:gd name="T0" fmla="*/ 105770 w 391"/>
                <a:gd name="T1" fmla="*/ 0 h 390"/>
                <a:gd name="T2" fmla="*/ 129225 w 391"/>
                <a:gd name="T3" fmla="*/ 23084 h 390"/>
                <a:gd name="T4" fmla="*/ 97804 w 391"/>
                <a:gd name="T5" fmla="*/ 53572 h 390"/>
                <a:gd name="T6" fmla="*/ 117719 w 391"/>
                <a:gd name="T7" fmla="*/ 76656 h 390"/>
                <a:gd name="T8" fmla="*/ 152681 w 391"/>
                <a:gd name="T9" fmla="*/ 42248 h 390"/>
                <a:gd name="T10" fmla="*/ 172595 w 391"/>
                <a:gd name="T11" fmla="*/ 69251 h 390"/>
                <a:gd name="T12" fmla="*/ 172595 w 391"/>
                <a:gd name="T13" fmla="*/ 0 h 390"/>
                <a:gd name="T14" fmla="*/ 105770 w 391"/>
                <a:gd name="T15" fmla="*/ 0 h 390"/>
                <a:gd name="T16" fmla="*/ 54877 w 391"/>
                <a:gd name="T17" fmla="*/ 96255 h 390"/>
                <a:gd name="T18" fmla="*/ 19472 w 391"/>
                <a:gd name="T19" fmla="*/ 131099 h 390"/>
                <a:gd name="T20" fmla="*/ 0 w 391"/>
                <a:gd name="T21" fmla="*/ 104095 h 390"/>
                <a:gd name="T22" fmla="*/ 0 w 391"/>
                <a:gd name="T23" fmla="*/ 169426 h 390"/>
                <a:gd name="T24" fmla="*/ 70366 w 391"/>
                <a:gd name="T25" fmla="*/ 169426 h 390"/>
                <a:gd name="T26" fmla="*/ 42928 w 391"/>
                <a:gd name="T27" fmla="*/ 150263 h 390"/>
                <a:gd name="T28" fmla="*/ 74349 w 391"/>
                <a:gd name="T29" fmla="*/ 119339 h 390"/>
                <a:gd name="T30" fmla="*/ 54877 w 391"/>
                <a:gd name="T31" fmla="*/ 96255 h 3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1" h="390">
                  <a:moveTo>
                    <a:pt x="239" y="0"/>
                  </a:moveTo>
                  <a:lnTo>
                    <a:pt x="292" y="53"/>
                  </a:lnTo>
                  <a:lnTo>
                    <a:pt x="221" y="123"/>
                  </a:lnTo>
                  <a:lnTo>
                    <a:pt x="266" y="176"/>
                  </a:lnTo>
                  <a:lnTo>
                    <a:pt x="345" y="97"/>
                  </a:lnTo>
                  <a:lnTo>
                    <a:pt x="390" y="159"/>
                  </a:lnTo>
                  <a:lnTo>
                    <a:pt x="390" y="0"/>
                  </a:lnTo>
                  <a:lnTo>
                    <a:pt x="239" y="0"/>
                  </a:lnTo>
                  <a:close/>
                  <a:moveTo>
                    <a:pt x="124" y="221"/>
                  </a:moveTo>
                  <a:lnTo>
                    <a:pt x="44" y="301"/>
                  </a:lnTo>
                  <a:lnTo>
                    <a:pt x="0" y="239"/>
                  </a:lnTo>
                  <a:lnTo>
                    <a:pt x="0" y="389"/>
                  </a:lnTo>
                  <a:lnTo>
                    <a:pt x="159" y="389"/>
                  </a:lnTo>
                  <a:lnTo>
                    <a:pt x="97" y="345"/>
                  </a:lnTo>
                  <a:lnTo>
                    <a:pt x="168" y="274"/>
                  </a:lnTo>
                  <a:lnTo>
                    <a:pt x="124" y="2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4" name="Freeform 108"/>
            <p:cNvSpPr>
              <a:spLocks noChangeArrowheads="1"/>
            </p:cNvSpPr>
            <p:nvPr/>
          </p:nvSpPr>
          <p:spPr bwMode="auto">
            <a:xfrm>
              <a:off x="8431691" y="3168890"/>
              <a:ext cx="267858" cy="274391"/>
            </a:xfrm>
            <a:custGeom>
              <a:avLst/>
              <a:gdLst>
                <a:gd name="T0" fmla="*/ 34821 w 443"/>
                <a:gd name="T1" fmla="*/ 144952 h 454"/>
                <a:gd name="T2" fmla="*/ 0 w 443"/>
                <a:gd name="T3" fmla="*/ 176233 h 454"/>
                <a:gd name="T4" fmla="*/ 19394 w 443"/>
                <a:gd name="T5" fmla="*/ 199584 h 454"/>
                <a:gd name="T6" fmla="*/ 54215 w 443"/>
                <a:gd name="T7" fmla="*/ 164338 h 454"/>
                <a:gd name="T8" fmla="*/ 74050 w 443"/>
                <a:gd name="T9" fmla="*/ 187689 h 454"/>
                <a:gd name="T10" fmla="*/ 74050 w 443"/>
                <a:gd name="T11" fmla="*/ 121161 h 454"/>
                <a:gd name="T12" fmla="*/ 11460 w 443"/>
                <a:gd name="T13" fmla="*/ 121161 h 454"/>
                <a:gd name="T14" fmla="*/ 34821 w 443"/>
                <a:gd name="T15" fmla="*/ 144952 h 454"/>
                <a:gd name="T16" fmla="*/ 194822 w 443"/>
                <a:gd name="T17" fmla="*/ 23792 h 454"/>
                <a:gd name="T18" fmla="*/ 175428 w 443"/>
                <a:gd name="T19" fmla="*/ 0 h 454"/>
                <a:gd name="T20" fmla="*/ 144574 w 443"/>
                <a:gd name="T21" fmla="*/ 35687 h 454"/>
                <a:gd name="T22" fmla="*/ 121213 w 443"/>
                <a:gd name="T23" fmla="*/ 12336 h 454"/>
                <a:gd name="T24" fmla="*/ 121213 w 443"/>
                <a:gd name="T25" fmla="*/ 74459 h 454"/>
                <a:gd name="T26" fmla="*/ 183362 w 443"/>
                <a:gd name="T27" fmla="*/ 74459 h 454"/>
                <a:gd name="T28" fmla="*/ 163968 w 443"/>
                <a:gd name="T29" fmla="*/ 55073 h 454"/>
                <a:gd name="T30" fmla="*/ 194822 w 443"/>
                <a:gd name="T31" fmla="*/ 23792 h 4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3" h="454">
                  <a:moveTo>
                    <a:pt x="79" y="329"/>
                  </a:moveTo>
                  <a:lnTo>
                    <a:pt x="0" y="400"/>
                  </a:lnTo>
                  <a:lnTo>
                    <a:pt x="44" y="453"/>
                  </a:lnTo>
                  <a:lnTo>
                    <a:pt x="123" y="373"/>
                  </a:lnTo>
                  <a:lnTo>
                    <a:pt x="168" y="426"/>
                  </a:lnTo>
                  <a:lnTo>
                    <a:pt x="168" y="275"/>
                  </a:lnTo>
                  <a:lnTo>
                    <a:pt x="26" y="275"/>
                  </a:lnTo>
                  <a:lnTo>
                    <a:pt x="79" y="329"/>
                  </a:lnTo>
                  <a:close/>
                  <a:moveTo>
                    <a:pt x="442" y="54"/>
                  </a:moveTo>
                  <a:lnTo>
                    <a:pt x="398" y="0"/>
                  </a:lnTo>
                  <a:lnTo>
                    <a:pt x="328" y="81"/>
                  </a:lnTo>
                  <a:lnTo>
                    <a:pt x="275" y="28"/>
                  </a:lnTo>
                  <a:lnTo>
                    <a:pt x="275" y="169"/>
                  </a:lnTo>
                  <a:lnTo>
                    <a:pt x="416" y="169"/>
                  </a:lnTo>
                  <a:lnTo>
                    <a:pt x="372" y="125"/>
                  </a:lnTo>
                  <a:lnTo>
                    <a:pt x="442" y="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5" name="Freeform 109"/>
            <p:cNvSpPr>
              <a:spLocks noChangeArrowheads="1"/>
            </p:cNvSpPr>
            <p:nvPr/>
          </p:nvSpPr>
          <p:spPr bwMode="auto">
            <a:xfrm>
              <a:off x="2419056" y="5566541"/>
              <a:ext cx="289634" cy="285278"/>
            </a:xfrm>
            <a:custGeom>
              <a:avLst/>
              <a:gdLst>
                <a:gd name="T0" fmla="*/ 105348 w 479"/>
                <a:gd name="T1" fmla="*/ 0 h 471"/>
                <a:gd name="T2" fmla="*/ 105348 w 479"/>
                <a:gd name="T3" fmla="*/ 0 h 471"/>
                <a:gd name="T4" fmla="*/ 0 w 479"/>
                <a:gd name="T5" fmla="*/ 101994 h 471"/>
                <a:gd name="T6" fmla="*/ 105348 w 479"/>
                <a:gd name="T7" fmla="*/ 207520 h 471"/>
                <a:gd name="T8" fmla="*/ 210696 w 479"/>
                <a:gd name="T9" fmla="*/ 101994 h 471"/>
                <a:gd name="T10" fmla="*/ 105348 w 479"/>
                <a:gd name="T11" fmla="*/ 0 h 471"/>
                <a:gd name="T12" fmla="*/ 105348 w 479"/>
                <a:gd name="T13" fmla="*/ 188093 h 471"/>
                <a:gd name="T14" fmla="*/ 105348 w 479"/>
                <a:gd name="T15" fmla="*/ 188093 h 471"/>
                <a:gd name="T16" fmla="*/ 19395 w 479"/>
                <a:gd name="T17" fmla="*/ 101994 h 471"/>
                <a:gd name="T18" fmla="*/ 105348 w 479"/>
                <a:gd name="T19" fmla="*/ 16337 h 471"/>
                <a:gd name="T20" fmla="*/ 191302 w 479"/>
                <a:gd name="T21" fmla="*/ 101994 h 471"/>
                <a:gd name="T22" fmla="*/ 105348 w 479"/>
                <a:gd name="T23" fmla="*/ 188093 h 4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9" h="471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6" name="Freeform 110"/>
            <p:cNvSpPr>
              <a:spLocks noChangeArrowheads="1"/>
            </p:cNvSpPr>
            <p:nvPr/>
          </p:nvSpPr>
          <p:spPr bwMode="auto">
            <a:xfrm>
              <a:off x="3017923" y="5566541"/>
              <a:ext cx="291812" cy="285278"/>
            </a:xfrm>
            <a:custGeom>
              <a:avLst/>
              <a:gdLst>
                <a:gd name="T0" fmla="*/ 106585 w 479"/>
                <a:gd name="T1" fmla="*/ 0 h 471"/>
                <a:gd name="T2" fmla="*/ 106585 w 479"/>
                <a:gd name="T3" fmla="*/ 0 h 471"/>
                <a:gd name="T4" fmla="*/ 0 w 479"/>
                <a:gd name="T5" fmla="*/ 101994 h 471"/>
                <a:gd name="T6" fmla="*/ 106585 w 479"/>
                <a:gd name="T7" fmla="*/ 207520 h 471"/>
                <a:gd name="T8" fmla="*/ 212281 w 479"/>
                <a:gd name="T9" fmla="*/ 101994 h 471"/>
                <a:gd name="T10" fmla="*/ 106585 w 479"/>
                <a:gd name="T11" fmla="*/ 0 h 471"/>
                <a:gd name="T12" fmla="*/ 23537 w 479"/>
                <a:gd name="T13" fmla="*/ 74619 h 471"/>
                <a:gd name="T14" fmla="*/ 23537 w 479"/>
                <a:gd name="T15" fmla="*/ 74619 h 471"/>
                <a:gd name="T16" fmla="*/ 78606 w 479"/>
                <a:gd name="T17" fmla="*/ 98020 h 471"/>
                <a:gd name="T18" fmla="*/ 94150 w 479"/>
                <a:gd name="T19" fmla="*/ 105968 h 471"/>
                <a:gd name="T20" fmla="*/ 106585 w 479"/>
                <a:gd name="T21" fmla="*/ 113474 h 471"/>
                <a:gd name="T22" fmla="*/ 117687 w 479"/>
                <a:gd name="T23" fmla="*/ 117448 h 471"/>
                <a:gd name="T24" fmla="*/ 121684 w 479"/>
                <a:gd name="T25" fmla="*/ 121422 h 471"/>
                <a:gd name="T26" fmla="*/ 117687 w 479"/>
                <a:gd name="T27" fmla="*/ 129369 h 471"/>
                <a:gd name="T28" fmla="*/ 106585 w 479"/>
                <a:gd name="T29" fmla="*/ 133343 h 471"/>
                <a:gd name="T30" fmla="*/ 82603 w 479"/>
                <a:gd name="T31" fmla="*/ 125395 h 471"/>
                <a:gd name="T32" fmla="*/ 70612 w 479"/>
                <a:gd name="T33" fmla="*/ 137317 h 471"/>
                <a:gd name="T34" fmla="*/ 102144 w 479"/>
                <a:gd name="T35" fmla="*/ 153212 h 471"/>
                <a:gd name="T36" fmla="*/ 102144 w 479"/>
                <a:gd name="T37" fmla="*/ 168666 h 471"/>
                <a:gd name="T38" fmla="*/ 114134 w 479"/>
                <a:gd name="T39" fmla="*/ 168666 h 471"/>
                <a:gd name="T40" fmla="*/ 114134 w 479"/>
                <a:gd name="T41" fmla="*/ 153212 h 471"/>
                <a:gd name="T42" fmla="*/ 133675 w 479"/>
                <a:gd name="T43" fmla="*/ 144823 h 471"/>
                <a:gd name="T44" fmla="*/ 141669 w 479"/>
                <a:gd name="T45" fmla="*/ 129369 h 471"/>
                <a:gd name="T46" fmla="*/ 181194 w 479"/>
                <a:gd name="T47" fmla="*/ 144823 h 471"/>
                <a:gd name="T48" fmla="*/ 106585 w 479"/>
                <a:gd name="T49" fmla="*/ 188093 h 471"/>
                <a:gd name="T50" fmla="*/ 19541 w 479"/>
                <a:gd name="T51" fmla="*/ 101994 h 471"/>
                <a:gd name="T52" fmla="*/ 23537 w 479"/>
                <a:gd name="T53" fmla="*/ 74619 h 471"/>
                <a:gd name="T54" fmla="*/ 137672 w 479"/>
                <a:gd name="T55" fmla="*/ 101994 h 471"/>
                <a:gd name="T56" fmla="*/ 137672 w 479"/>
                <a:gd name="T57" fmla="*/ 101994 h 471"/>
                <a:gd name="T58" fmla="*/ 117687 w 479"/>
                <a:gd name="T59" fmla="*/ 94047 h 471"/>
                <a:gd name="T60" fmla="*/ 110137 w 479"/>
                <a:gd name="T61" fmla="*/ 90073 h 471"/>
                <a:gd name="T62" fmla="*/ 94150 w 479"/>
                <a:gd name="T63" fmla="*/ 82567 h 471"/>
                <a:gd name="T64" fmla="*/ 94150 w 479"/>
                <a:gd name="T65" fmla="*/ 82567 h 471"/>
                <a:gd name="T66" fmla="*/ 98147 w 479"/>
                <a:gd name="T67" fmla="*/ 74619 h 471"/>
                <a:gd name="T68" fmla="*/ 106585 w 479"/>
                <a:gd name="T69" fmla="*/ 74619 h 471"/>
                <a:gd name="T70" fmla="*/ 126125 w 479"/>
                <a:gd name="T71" fmla="*/ 78593 h 471"/>
                <a:gd name="T72" fmla="*/ 141669 w 479"/>
                <a:gd name="T73" fmla="*/ 66671 h 471"/>
                <a:gd name="T74" fmla="*/ 114134 w 479"/>
                <a:gd name="T75" fmla="*/ 55192 h 471"/>
                <a:gd name="T76" fmla="*/ 114134 w 479"/>
                <a:gd name="T77" fmla="*/ 39738 h 471"/>
                <a:gd name="T78" fmla="*/ 102144 w 479"/>
                <a:gd name="T79" fmla="*/ 39738 h 471"/>
                <a:gd name="T80" fmla="*/ 102144 w 479"/>
                <a:gd name="T81" fmla="*/ 55192 h 471"/>
                <a:gd name="T82" fmla="*/ 82603 w 479"/>
                <a:gd name="T83" fmla="*/ 63139 h 471"/>
                <a:gd name="T84" fmla="*/ 74609 w 479"/>
                <a:gd name="T85" fmla="*/ 74619 h 471"/>
                <a:gd name="T86" fmla="*/ 35528 w 479"/>
                <a:gd name="T87" fmla="*/ 55192 h 471"/>
                <a:gd name="T88" fmla="*/ 106585 w 479"/>
                <a:gd name="T89" fmla="*/ 16337 h 471"/>
                <a:gd name="T90" fmla="*/ 192740 w 479"/>
                <a:gd name="T91" fmla="*/ 101994 h 471"/>
                <a:gd name="T92" fmla="*/ 188743 w 479"/>
                <a:gd name="T93" fmla="*/ 125395 h 471"/>
                <a:gd name="T94" fmla="*/ 137672 w 479"/>
                <a:gd name="T95" fmla="*/ 101994 h 47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40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77" y="222"/>
                    <a:pt x="177" y="222"/>
                    <a:pt x="177" y="222"/>
                  </a:cubicBezTo>
                  <a:cubicBezTo>
                    <a:pt x="212" y="240"/>
                    <a:pt x="212" y="240"/>
                    <a:pt x="212" y="240"/>
                  </a:cubicBezTo>
                  <a:cubicBezTo>
                    <a:pt x="240" y="257"/>
                    <a:pt x="240" y="257"/>
                    <a:pt x="240" y="257"/>
                  </a:cubicBezTo>
                  <a:cubicBezTo>
                    <a:pt x="265" y="266"/>
                    <a:pt x="265" y="266"/>
                    <a:pt x="265" y="266"/>
                  </a:cubicBezTo>
                  <a:lnTo>
                    <a:pt x="274" y="275"/>
                  </a:lnTo>
                  <a:cubicBezTo>
                    <a:pt x="274" y="284"/>
                    <a:pt x="265" y="293"/>
                    <a:pt x="265" y="293"/>
                  </a:cubicBezTo>
                  <a:cubicBezTo>
                    <a:pt x="257" y="302"/>
                    <a:pt x="248" y="302"/>
                    <a:pt x="240" y="302"/>
                  </a:cubicBezTo>
                  <a:cubicBezTo>
                    <a:pt x="221" y="302"/>
                    <a:pt x="203" y="293"/>
                    <a:pt x="186" y="284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77" y="328"/>
                    <a:pt x="203" y="347"/>
                    <a:pt x="230" y="347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57" y="382"/>
                    <a:pt x="257" y="382"/>
                    <a:pt x="257" y="382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74" y="338"/>
                    <a:pt x="284" y="338"/>
                    <a:pt x="301" y="328"/>
                  </a:cubicBezTo>
                  <a:cubicBezTo>
                    <a:pt x="310" y="319"/>
                    <a:pt x="319" y="302"/>
                    <a:pt x="319" y="293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0" y="426"/>
                    <a:pt x="240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87"/>
                    <a:pt x="53" y="169"/>
                  </a:cubicBezTo>
                  <a:close/>
                  <a:moveTo>
                    <a:pt x="310" y="231"/>
                  </a:moveTo>
                  <a:lnTo>
                    <a:pt x="310" y="231"/>
                  </a:lnTo>
                  <a:cubicBezTo>
                    <a:pt x="265" y="213"/>
                    <a:pt x="265" y="213"/>
                    <a:pt x="265" y="213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212" y="187"/>
                    <a:pt x="212" y="187"/>
                    <a:pt x="212" y="187"/>
                  </a:cubicBezTo>
                  <a:cubicBezTo>
                    <a:pt x="212" y="178"/>
                    <a:pt x="221" y="178"/>
                    <a:pt x="221" y="169"/>
                  </a:cubicBezTo>
                  <a:cubicBezTo>
                    <a:pt x="230" y="169"/>
                    <a:pt x="240" y="169"/>
                    <a:pt x="240" y="169"/>
                  </a:cubicBezTo>
                  <a:cubicBezTo>
                    <a:pt x="257" y="169"/>
                    <a:pt x="274" y="169"/>
                    <a:pt x="284" y="178"/>
                  </a:cubicBezTo>
                  <a:cubicBezTo>
                    <a:pt x="319" y="151"/>
                    <a:pt x="319" y="151"/>
                    <a:pt x="319" y="151"/>
                  </a:cubicBezTo>
                  <a:cubicBezTo>
                    <a:pt x="301" y="134"/>
                    <a:pt x="274" y="125"/>
                    <a:pt x="257" y="125"/>
                  </a:cubicBezTo>
                  <a:cubicBezTo>
                    <a:pt x="257" y="90"/>
                    <a:pt x="257" y="90"/>
                    <a:pt x="257" y="90"/>
                  </a:cubicBezTo>
                  <a:cubicBezTo>
                    <a:pt x="230" y="90"/>
                    <a:pt x="230" y="90"/>
                    <a:pt x="230" y="90"/>
                  </a:cubicBezTo>
                  <a:cubicBezTo>
                    <a:pt x="230" y="125"/>
                    <a:pt x="230" y="125"/>
                    <a:pt x="230" y="125"/>
                  </a:cubicBezTo>
                  <a:cubicBezTo>
                    <a:pt x="212" y="125"/>
                    <a:pt x="203" y="134"/>
                    <a:pt x="186" y="143"/>
                  </a:cubicBezTo>
                  <a:cubicBezTo>
                    <a:pt x="177" y="143"/>
                    <a:pt x="168" y="160"/>
                    <a:pt x="168" y="169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6" y="72"/>
                    <a:pt x="168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310" y="2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7" name="Freeform 111"/>
            <p:cNvSpPr>
              <a:spLocks noChangeArrowheads="1"/>
            </p:cNvSpPr>
            <p:nvPr/>
          </p:nvSpPr>
          <p:spPr bwMode="auto">
            <a:xfrm>
              <a:off x="3618969" y="5566541"/>
              <a:ext cx="289635" cy="285278"/>
            </a:xfrm>
            <a:custGeom>
              <a:avLst/>
              <a:gdLst>
                <a:gd name="T0" fmla="*/ 105569 w 480"/>
                <a:gd name="T1" fmla="*/ 0 h 471"/>
                <a:gd name="T2" fmla="*/ 105569 w 480"/>
                <a:gd name="T3" fmla="*/ 0 h 471"/>
                <a:gd name="T4" fmla="*/ 0 w 480"/>
                <a:gd name="T5" fmla="*/ 101994 h 471"/>
                <a:gd name="T6" fmla="*/ 105569 w 480"/>
                <a:gd name="T7" fmla="*/ 207520 h 471"/>
                <a:gd name="T8" fmla="*/ 210698 w 480"/>
                <a:gd name="T9" fmla="*/ 101994 h 471"/>
                <a:gd name="T10" fmla="*/ 105569 w 480"/>
                <a:gd name="T11" fmla="*/ 0 h 471"/>
                <a:gd name="T12" fmla="*/ 23313 w 480"/>
                <a:gd name="T13" fmla="*/ 74619 h 471"/>
                <a:gd name="T14" fmla="*/ 23313 w 480"/>
                <a:gd name="T15" fmla="*/ 74619 h 471"/>
                <a:gd name="T16" fmla="*/ 50585 w 480"/>
                <a:gd name="T17" fmla="*/ 86540 h 471"/>
                <a:gd name="T18" fmla="*/ 50585 w 480"/>
                <a:gd name="T19" fmla="*/ 86540 h 471"/>
                <a:gd name="T20" fmla="*/ 50585 w 480"/>
                <a:gd name="T21" fmla="*/ 101994 h 471"/>
                <a:gd name="T22" fmla="*/ 58943 w 480"/>
                <a:gd name="T23" fmla="*/ 101994 h 471"/>
                <a:gd name="T24" fmla="*/ 58943 w 480"/>
                <a:gd name="T25" fmla="*/ 105968 h 471"/>
                <a:gd name="T26" fmla="*/ 58943 w 480"/>
                <a:gd name="T27" fmla="*/ 109942 h 471"/>
                <a:gd name="T28" fmla="*/ 50585 w 480"/>
                <a:gd name="T29" fmla="*/ 109942 h 471"/>
                <a:gd name="T30" fmla="*/ 50585 w 480"/>
                <a:gd name="T31" fmla="*/ 121422 h 471"/>
                <a:gd name="T32" fmla="*/ 62462 w 480"/>
                <a:gd name="T33" fmla="*/ 121422 h 471"/>
                <a:gd name="T34" fmla="*/ 70379 w 480"/>
                <a:gd name="T35" fmla="*/ 144823 h 471"/>
                <a:gd name="T36" fmla="*/ 113487 w 480"/>
                <a:gd name="T37" fmla="*/ 164692 h 471"/>
                <a:gd name="T38" fmla="*/ 140319 w 480"/>
                <a:gd name="T39" fmla="*/ 156744 h 471"/>
                <a:gd name="T40" fmla="*/ 136800 w 480"/>
                <a:gd name="T41" fmla="*/ 137317 h 471"/>
                <a:gd name="T42" fmla="*/ 117006 w 480"/>
                <a:gd name="T43" fmla="*/ 140849 h 471"/>
                <a:gd name="T44" fmla="*/ 93692 w 480"/>
                <a:gd name="T45" fmla="*/ 133343 h 471"/>
                <a:gd name="T46" fmla="*/ 90174 w 480"/>
                <a:gd name="T47" fmla="*/ 121422 h 471"/>
                <a:gd name="T48" fmla="*/ 124923 w 480"/>
                <a:gd name="T49" fmla="*/ 121422 h 471"/>
                <a:gd name="T50" fmla="*/ 179467 w 480"/>
                <a:gd name="T51" fmla="*/ 144823 h 471"/>
                <a:gd name="T52" fmla="*/ 105569 w 480"/>
                <a:gd name="T53" fmla="*/ 188093 h 471"/>
                <a:gd name="T54" fmla="*/ 19794 w 480"/>
                <a:gd name="T55" fmla="*/ 101994 h 471"/>
                <a:gd name="T56" fmla="*/ 23313 w 480"/>
                <a:gd name="T57" fmla="*/ 74619 h 471"/>
                <a:gd name="T58" fmla="*/ 132841 w 480"/>
                <a:gd name="T59" fmla="*/ 101994 h 471"/>
                <a:gd name="T60" fmla="*/ 132841 w 480"/>
                <a:gd name="T61" fmla="*/ 101994 h 471"/>
                <a:gd name="T62" fmla="*/ 132841 w 480"/>
                <a:gd name="T63" fmla="*/ 101994 h 471"/>
                <a:gd name="T64" fmla="*/ 132841 w 480"/>
                <a:gd name="T65" fmla="*/ 86540 h 471"/>
                <a:gd name="T66" fmla="*/ 101610 w 480"/>
                <a:gd name="T67" fmla="*/ 86540 h 471"/>
                <a:gd name="T68" fmla="*/ 90174 w 480"/>
                <a:gd name="T69" fmla="*/ 82567 h 471"/>
                <a:gd name="T70" fmla="*/ 93692 w 480"/>
                <a:gd name="T71" fmla="*/ 74619 h 471"/>
                <a:gd name="T72" fmla="*/ 117006 w 480"/>
                <a:gd name="T73" fmla="*/ 66671 h 471"/>
                <a:gd name="T74" fmla="*/ 136800 w 480"/>
                <a:gd name="T75" fmla="*/ 70645 h 471"/>
                <a:gd name="T76" fmla="*/ 140319 w 480"/>
                <a:gd name="T77" fmla="*/ 51218 h 471"/>
                <a:gd name="T78" fmla="*/ 113487 w 480"/>
                <a:gd name="T79" fmla="*/ 47244 h 471"/>
                <a:gd name="T80" fmla="*/ 74338 w 480"/>
                <a:gd name="T81" fmla="*/ 63139 h 471"/>
                <a:gd name="T82" fmla="*/ 66420 w 480"/>
                <a:gd name="T83" fmla="*/ 70645 h 471"/>
                <a:gd name="T84" fmla="*/ 35190 w 480"/>
                <a:gd name="T85" fmla="*/ 55192 h 471"/>
                <a:gd name="T86" fmla="*/ 105569 w 480"/>
                <a:gd name="T87" fmla="*/ 16337 h 471"/>
                <a:gd name="T88" fmla="*/ 190904 w 480"/>
                <a:gd name="T89" fmla="*/ 101994 h 471"/>
                <a:gd name="T90" fmla="*/ 186945 w 480"/>
                <a:gd name="T91" fmla="*/ 125395 h 471"/>
                <a:gd name="T92" fmla="*/ 132841 w 480"/>
                <a:gd name="T93" fmla="*/ 101994 h 4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80" h="471"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40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15" y="196"/>
                    <a:pt x="115" y="196"/>
                    <a:pt x="115" y="196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4" y="231"/>
                    <a:pt x="134" y="231"/>
                    <a:pt x="134" y="240"/>
                  </a:cubicBezTo>
                  <a:cubicBezTo>
                    <a:pt x="134" y="249"/>
                    <a:pt x="134" y="249"/>
                    <a:pt x="134" y="249"/>
                  </a:cubicBezTo>
                  <a:cubicBezTo>
                    <a:pt x="115" y="249"/>
                    <a:pt x="115" y="249"/>
                    <a:pt x="115" y="249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42" y="275"/>
                    <a:pt x="142" y="275"/>
                    <a:pt x="142" y="275"/>
                  </a:cubicBezTo>
                  <a:cubicBezTo>
                    <a:pt x="142" y="293"/>
                    <a:pt x="151" y="311"/>
                    <a:pt x="160" y="328"/>
                  </a:cubicBezTo>
                  <a:cubicBezTo>
                    <a:pt x="187" y="355"/>
                    <a:pt x="222" y="373"/>
                    <a:pt x="258" y="373"/>
                  </a:cubicBezTo>
                  <a:cubicBezTo>
                    <a:pt x="284" y="373"/>
                    <a:pt x="311" y="364"/>
                    <a:pt x="319" y="355"/>
                  </a:cubicBezTo>
                  <a:cubicBezTo>
                    <a:pt x="311" y="311"/>
                    <a:pt x="311" y="311"/>
                    <a:pt x="311" y="311"/>
                  </a:cubicBezTo>
                  <a:cubicBezTo>
                    <a:pt x="302" y="319"/>
                    <a:pt x="284" y="319"/>
                    <a:pt x="266" y="319"/>
                  </a:cubicBezTo>
                  <a:cubicBezTo>
                    <a:pt x="249" y="319"/>
                    <a:pt x="231" y="319"/>
                    <a:pt x="213" y="302"/>
                  </a:cubicBezTo>
                  <a:cubicBezTo>
                    <a:pt x="205" y="293"/>
                    <a:pt x="205" y="284"/>
                    <a:pt x="205" y="275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1" y="426"/>
                    <a:pt x="240" y="426"/>
                  </a:cubicBezTo>
                  <a:cubicBezTo>
                    <a:pt x="134" y="426"/>
                    <a:pt x="45" y="347"/>
                    <a:pt x="45" y="231"/>
                  </a:cubicBezTo>
                  <a:cubicBezTo>
                    <a:pt x="45" y="213"/>
                    <a:pt x="45" y="196"/>
                    <a:pt x="53" y="169"/>
                  </a:cubicBezTo>
                  <a:close/>
                  <a:moveTo>
                    <a:pt x="302" y="231"/>
                  </a:moveTo>
                  <a:lnTo>
                    <a:pt x="302" y="231"/>
                  </a:lnTo>
                  <a:cubicBezTo>
                    <a:pt x="302" y="196"/>
                    <a:pt x="302" y="196"/>
                    <a:pt x="302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13" y="178"/>
                    <a:pt x="213" y="178"/>
                    <a:pt x="213" y="169"/>
                  </a:cubicBezTo>
                  <a:cubicBezTo>
                    <a:pt x="231" y="160"/>
                    <a:pt x="249" y="151"/>
                    <a:pt x="266" y="151"/>
                  </a:cubicBezTo>
                  <a:cubicBezTo>
                    <a:pt x="284" y="151"/>
                    <a:pt x="302" y="160"/>
                    <a:pt x="311" y="160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02" y="107"/>
                    <a:pt x="284" y="107"/>
                    <a:pt x="258" y="107"/>
                  </a:cubicBezTo>
                  <a:cubicBezTo>
                    <a:pt x="222" y="107"/>
                    <a:pt x="187" y="116"/>
                    <a:pt x="169" y="143"/>
                  </a:cubicBezTo>
                  <a:cubicBezTo>
                    <a:pt x="160" y="151"/>
                    <a:pt x="160" y="160"/>
                    <a:pt x="151" y="160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7" y="72"/>
                    <a:pt x="169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302" y="2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8" name="Freeform 112"/>
            <p:cNvSpPr>
              <a:spLocks noChangeArrowheads="1"/>
            </p:cNvSpPr>
            <p:nvPr/>
          </p:nvSpPr>
          <p:spPr bwMode="auto">
            <a:xfrm>
              <a:off x="4217838" y="5566541"/>
              <a:ext cx="291812" cy="285278"/>
            </a:xfrm>
            <a:custGeom>
              <a:avLst/>
              <a:gdLst>
                <a:gd name="T0" fmla="*/ 105919 w 480"/>
                <a:gd name="T1" fmla="*/ 0 h 471"/>
                <a:gd name="T2" fmla="*/ 105919 w 480"/>
                <a:gd name="T3" fmla="*/ 0 h 471"/>
                <a:gd name="T4" fmla="*/ 0 w 480"/>
                <a:gd name="T5" fmla="*/ 101994 h 471"/>
                <a:gd name="T6" fmla="*/ 105919 w 480"/>
                <a:gd name="T7" fmla="*/ 207520 h 471"/>
                <a:gd name="T8" fmla="*/ 212282 w 480"/>
                <a:gd name="T9" fmla="*/ 101994 h 471"/>
                <a:gd name="T10" fmla="*/ 105919 w 480"/>
                <a:gd name="T11" fmla="*/ 0 h 471"/>
                <a:gd name="T12" fmla="*/ 23488 w 480"/>
                <a:gd name="T13" fmla="*/ 78593 h 471"/>
                <a:gd name="T14" fmla="*/ 23488 w 480"/>
                <a:gd name="T15" fmla="*/ 78593 h 471"/>
                <a:gd name="T16" fmla="*/ 78442 w 480"/>
                <a:gd name="T17" fmla="*/ 101994 h 471"/>
                <a:gd name="T18" fmla="*/ 66920 w 480"/>
                <a:gd name="T19" fmla="*/ 101994 h 471"/>
                <a:gd name="T20" fmla="*/ 66920 w 480"/>
                <a:gd name="T21" fmla="*/ 117448 h 471"/>
                <a:gd name="T22" fmla="*/ 90408 w 480"/>
                <a:gd name="T23" fmla="*/ 117448 h 471"/>
                <a:gd name="T24" fmla="*/ 94397 w 480"/>
                <a:gd name="T25" fmla="*/ 121422 h 471"/>
                <a:gd name="T26" fmla="*/ 94397 w 480"/>
                <a:gd name="T27" fmla="*/ 129369 h 471"/>
                <a:gd name="T28" fmla="*/ 66920 w 480"/>
                <a:gd name="T29" fmla="*/ 129369 h 471"/>
                <a:gd name="T30" fmla="*/ 66920 w 480"/>
                <a:gd name="T31" fmla="*/ 149238 h 471"/>
                <a:gd name="T32" fmla="*/ 94397 w 480"/>
                <a:gd name="T33" fmla="*/ 149238 h 471"/>
                <a:gd name="T34" fmla="*/ 94397 w 480"/>
                <a:gd name="T35" fmla="*/ 172639 h 471"/>
                <a:gd name="T36" fmla="*/ 117885 w 480"/>
                <a:gd name="T37" fmla="*/ 172639 h 471"/>
                <a:gd name="T38" fmla="*/ 117885 w 480"/>
                <a:gd name="T39" fmla="*/ 149238 h 471"/>
                <a:gd name="T40" fmla="*/ 145362 w 480"/>
                <a:gd name="T41" fmla="*/ 149238 h 471"/>
                <a:gd name="T42" fmla="*/ 145362 w 480"/>
                <a:gd name="T43" fmla="*/ 133343 h 471"/>
                <a:gd name="T44" fmla="*/ 180373 w 480"/>
                <a:gd name="T45" fmla="*/ 149238 h 471"/>
                <a:gd name="T46" fmla="*/ 105919 w 480"/>
                <a:gd name="T47" fmla="*/ 188093 h 471"/>
                <a:gd name="T48" fmla="*/ 19500 w 480"/>
                <a:gd name="T49" fmla="*/ 101994 h 471"/>
                <a:gd name="T50" fmla="*/ 23488 w 480"/>
                <a:gd name="T51" fmla="*/ 78593 h 471"/>
                <a:gd name="T52" fmla="*/ 117885 w 480"/>
                <a:gd name="T53" fmla="*/ 129369 h 471"/>
                <a:gd name="T54" fmla="*/ 117885 w 480"/>
                <a:gd name="T55" fmla="*/ 129369 h 471"/>
                <a:gd name="T56" fmla="*/ 117885 w 480"/>
                <a:gd name="T57" fmla="*/ 121422 h 471"/>
                <a:gd name="T58" fmla="*/ 121431 w 480"/>
                <a:gd name="T59" fmla="*/ 121422 h 471"/>
                <a:gd name="T60" fmla="*/ 141373 w 480"/>
                <a:gd name="T61" fmla="*/ 129369 h 471"/>
                <a:gd name="T62" fmla="*/ 117885 w 480"/>
                <a:gd name="T63" fmla="*/ 129369 h 471"/>
                <a:gd name="T64" fmla="*/ 145362 w 480"/>
                <a:gd name="T65" fmla="*/ 109942 h 471"/>
                <a:gd name="T66" fmla="*/ 145362 w 480"/>
                <a:gd name="T67" fmla="*/ 109942 h 471"/>
                <a:gd name="T68" fmla="*/ 145362 w 480"/>
                <a:gd name="T69" fmla="*/ 101994 h 471"/>
                <a:gd name="T70" fmla="*/ 129408 w 480"/>
                <a:gd name="T71" fmla="*/ 101994 h 471"/>
                <a:gd name="T72" fmla="*/ 156885 w 480"/>
                <a:gd name="T73" fmla="*/ 51218 h 471"/>
                <a:gd name="T74" fmla="*/ 129408 w 480"/>
                <a:gd name="T75" fmla="*/ 51218 h 471"/>
                <a:gd name="T76" fmla="*/ 109908 w 480"/>
                <a:gd name="T77" fmla="*/ 94047 h 471"/>
                <a:gd name="T78" fmla="*/ 101931 w 480"/>
                <a:gd name="T79" fmla="*/ 90073 h 471"/>
                <a:gd name="T80" fmla="*/ 82431 w 480"/>
                <a:gd name="T81" fmla="*/ 51218 h 471"/>
                <a:gd name="T82" fmla="*/ 54511 w 480"/>
                <a:gd name="T83" fmla="*/ 51218 h 471"/>
                <a:gd name="T84" fmla="*/ 66920 w 480"/>
                <a:gd name="T85" fmla="*/ 74619 h 471"/>
                <a:gd name="T86" fmla="*/ 31022 w 480"/>
                <a:gd name="T87" fmla="*/ 59165 h 471"/>
                <a:gd name="T88" fmla="*/ 105919 w 480"/>
                <a:gd name="T89" fmla="*/ 16337 h 471"/>
                <a:gd name="T90" fmla="*/ 192339 w 480"/>
                <a:gd name="T91" fmla="*/ 101994 h 471"/>
                <a:gd name="T92" fmla="*/ 188793 w 480"/>
                <a:gd name="T93" fmla="*/ 129369 h 471"/>
                <a:gd name="T94" fmla="*/ 145362 w 480"/>
                <a:gd name="T95" fmla="*/ 109942 h 47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53" y="178"/>
                  </a:moveTo>
                  <a:lnTo>
                    <a:pt x="53" y="178"/>
                  </a:lnTo>
                  <a:cubicBezTo>
                    <a:pt x="177" y="231"/>
                    <a:pt x="177" y="231"/>
                    <a:pt x="177" y="231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204" y="266"/>
                    <a:pt x="204" y="266"/>
                    <a:pt x="204" y="266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3" y="293"/>
                    <a:pt x="213" y="293"/>
                    <a:pt x="213" y="293"/>
                  </a:cubicBezTo>
                  <a:cubicBezTo>
                    <a:pt x="151" y="293"/>
                    <a:pt x="151" y="293"/>
                    <a:pt x="151" y="293"/>
                  </a:cubicBezTo>
                  <a:cubicBezTo>
                    <a:pt x="151" y="338"/>
                    <a:pt x="151" y="338"/>
                    <a:pt x="151" y="338"/>
                  </a:cubicBezTo>
                  <a:cubicBezTo>
                    <a:pt x="213" y="338"/>
                    <a:pt x="213" y="338"/>
                    <a:pt x="213" y="338"/>
                  </a:cubicBezTo>
                  <a:cubicBezTo>
                    <a:pt x="213" y="391"/>
                    <a:pt x="213" y="391"/>
                    <a:pt x="213" y="391"/>
                  </a:cubicBezTo>
                  <a:cubicBezTo>
                    <a:pt x="266" y="391"/>
                    <a:pt x="266" y="391"/>
                    <a:pt x="266" y="391"/>
                  </a:cubicBezTo>
                  <a:cubicBezTo>
                    <a:pt x="266" y="338"/>
                    <a:pt x="266" y="338"/>
                    <a:pt x="266" y="338"/>
                  </a:cubicBezTo>
                  <a:cubicBezTo>
                    <a:pt x="328" y="338"/>
                    <a:pt x="328" y="338"/>
                    <a:pt x="328" y="338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407" y="338"/>
                    <a:pt x="407" y="338"/>
                    <a:pt x="407" y="338"/>
                  </a:cubicBezTo>
                  <a:cubicBezTo>
                    <a:pt x="372" y="391"/>
                    <a:pt x="310" y="426"/>
                    <a:pt x="239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96"/>
                    <a:pt x="53" y="178"/>
                  </a:cubicBezTo>
                  <a:close/>
                  <a:moveTo>
                    <a:pt x="266" y="293"/>
                  </a:moveTo>
                  <a:lnTo>
                    <a:pt x="266" y="293"/>
                  </a:lnTo>
                  <a:cubicBezTo>
                    <a:pt x="266" y="275"/>
                    <a:pt x="266" y="275"/>
                    <a:pt x="266" y="275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319" y="293"/>
                    <a:pt x="319" y="293"/>
                    <a:pt x="319" y="293"/>
                  </a:cubicBezTo>
                  <a:lnTo>
                    <a:pt x="266" y="293"/>
                  </a:lnTo>
                  <a:close/>
                  <a:moveTo>
                    <a:pt x="328" y="249"/>
                  </a:moveTo>
                  <a:lnTo>
                    <a:pt x="328" y="249"/>
                  </a:lnTo>
                  <a:cubicBezTo>
                    <a:pt x="328" y="231"/>
                    <a:pt x="328" y="231"/>
                    <a:pt x="328" y="231"/>
                  </a:cubicBezTo>
                  <a:cubicBezTo>
                    <a:pt x="292" y="231"/>
                    <a:pt x="292" y="231"/>
                    <a:pt x="292" y="231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292" y="116"/>
                    <a:pt x="292" y="116"/>
                    <a:pt x="292" y="116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30" y="204"/>
                    <a:pt x="230" y="204"/>
                    <a:pt x="230" y="204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107" y="81"/>
                    <a:pt x="168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257"/>
                    <a:pt x="434" y="275"/>
                    <a:pt x="426" y="293"/>
                  </a:cubicBezTo>
                  <a:lnTo>
                    <a:pt x="328" y="24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69" name="Freeform 113"/>
            <p:cNvSpPr>
              <a:spLocks noChangeArrowheads="1"/>
            </p:cNvSpPr>
            <p:nvPr/>
          </p:nvSpPr>
          <p:spPr bwMode="auto">
            <a:xfrm>
              <a:off x="4818884" y="5566541"/>
              <a:ext cx="289634" cy="285278"/>
            </a:xfrm>
            <a:custGeom>
              <a:avLst/>
              <a:gdLst>
                <a:gd name="T0" fmla="*/ 105129 w 480"/>
                <a:gd name="T1" fmla="*/ 47244 h 471"/>
                <a:gd name="T2" fmla="*/ 105129 w 480"/>
                <a:gd name="T3" fmla="*/ 47244 h 471"/>
                <a:gd name="T4" fmla="*/ 74338 w 480"/>
                <a:gd name="T5" fmla="*/ 59165 h 471"/>
                <a:gd name="T6" fmla="*/ 58503 w 480"/>
                <a:gd name="T7" fmla="*/ 90073 h 471"/>
                <a:gd name="T8" fmla="*/ 51025 w 480"/>
                <a:gd name="T9" fmla="*/ 90073 h 471"/>
                <a:gd name="T10" fmla="*/ 70379 w 480"/>
                <a:gd name="T11" fmla="*/ 109942 h 471"/>
                <a:gd name="T12" fmla="*/ 93692 w 480"/>
                <a:gd name="T13" fmla="*/ 90073 h 471"/>
                <a:gd name="T14" fmla="*/ 85774 w 480"/>
                <a:gd name="T15" fmla="*/ 90073 h 471"/>
                <a:gd name="T16" fmla="*/ 109087 w 480"/>
                <a:gd name="T17" fmla="*/ 70645 h 471"/>
                <a:gd name="T18" fmla="*/ 124923 w 480"/>
                <a:gd name="T19" fmla="*/ 78593 h 471"/>
                <a:gd name="T20" fmla="*/ 132400 w 480"/>
                <a:gd name="T21" fmla="*/ 105968 h 471"/>
                <a:gd name="T22" fmla="*/ 124923 w 480"/>
                <a:gd name="T23" fmla="*/ 129369 h 471"/>
                <a:gd name="T24" fmla="*/ 109087 w 480"/>
                <a:gd name="T25" fmla="*/ 140849 h 471"/>
                <a:gd name="T26" fmla="*/ 85774 w 480"/>
                <a:gd name="T27" fmla="*/ 121422 h 471"/>
                <a:gd name="T28" fmla="*/ 58503 w 480"/>
                <a:gd name="T29" fmla="*/ 121422 h 471"/>
                <a:gd name="T30" fmla="*/ 74338 w 480"/>
                <a:gd name="T31" fmla="*/ 149238 h 471"/>
                <a:gd name="T32" fmla="*/ 105129 w 480"/>
                <a:gd name="T33" fmla="*/ 160718 h 471"/>
                <a:gd name="T34" fmla="*/ 144277 w 480"/>
                <a:gd name="T35" fmla="*/ 144823 h 471"/>
                <a:gd name="T36" fmla="*/ 160112 w 480"/>
                <a:gd name="T37" fmla="*/ 105968 h 471"/>
                <a:gd name="T38" fmla="*/ 144277 w 480"/>
                <a:gd name="T39" fmla="*/ 63139 h 471"/>
                <a:gd name="T40" fmla="*/ 105129 w 480"/>
                <a:gd name="T41" fmla="*/ 47244 h 471"/>
                <a:gd name="T42" fmla="*/ 105129 w 480"/>
                <a:gd name="T43" fmla="*/ 0 h 471"/>
                <a:gd name="T44" fmla="*/ 105129 w 480"/>
                <a:gd name="T45" fmla="*/ 0 h 471"/>
                <a:gd name="T46" fmla="*/ 0 w 480"/>
                <a:gd name="T47" fmla="*/ 101994 h 471"/>
                <a:gd name="T48" fmla="*/ 105129 w 480"/>
                <a:gd name="T49" fmla="*/ 207520 h 471"/>
                <a:gd name="T50" fmla="*/ 210697 w 480"/>
                <a:gd name="T51" fmla="*/ 101994 h 471"/>
                <a:gd name="T52" fmla="*/ 105129 w 480"/>
                <a:gd name="T53" fmla="*/ 0 h 471"/>
                <a:gd name="T54" fmla="*/ 105129 w 480"/>
                <a:gd name="T55" fmla="*/ 188093 h 471"/>
                <a:gd name="T56" fmla="*/ 105129 w 480"/>
                <a:gd name="T57" fmla="*/ 188093 h 471"/>
                <a:gd name="T58" fmla="*/ 19794 w 480"/>
                <a:gd name="T59" fmla="*/ 101994 h 471"/>
                <a:gd name="T60" fmla="*/ 105129 w 480"/>
                <a:gd name="T61" fmla="*/ 16337 h 471"/>
                <a:gd name="T62" fmla="*/ 191343 w 480"/>
                <a:gd name="T63" fmla="*/ 101994 h 471"/>
                <a:gd name="T64" fmla="*/ 105129 w 480"/>
                <a:gd name="T65" fmla="*/ 188093 h 4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0" h="471">
                  <a:moveTo>
                    <a:pt x="239" y="107"/>
                  </a:moveTo>
                  <a:lnTo>
                    <a:pt x="239" y="107"/>
                  </a:lnTo>
                  <a:cubicBezTo>
                    <a:pt x="213" y="107"/>
                    <a:pt x="186" y="116"/>
                    <a:pt x="169" y="134"/>
                  </a:cubicBezTo>
                  <a:cubicBezTo>
                    <a:pt x="151" y="151"/>
                    <a:pt x="142" y="169"/>
                    <a:pt x="133" y="204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195" y="204"/>
                    <a:pt x="195" y="204"/>
                    <a:pt x="195" y="204"/>
                  </a:cubicBezTo>
                  <a:cubicBezTo>
                    <a:pt x="195" y="169"/>
                    <a:pt x="213" y="160"/>
                    <a:pt x="248" y="160"/>
                  </a:cubicBezTo>
                  <a:cubicBezTo>
                    <a:pt x="266" y="160"/>
                    <a:pt x="275" y="169"/>
                    <a:pt x="284" y="178"/>
                  </a:cubicBezTo>
                  <a:cubicBezTo>
                    <a:pt x="292" y="196"/>
                    <a:pt x="301" y="213"/>
                    <a:pt x="301" y="240"/>
                  </a:cubicBezTo>
                  <a:cubicBezTo>
                    <a:pt x="301" y="257"/>
                    <a:pt x="292" y="275"/>
                    <a:pt x="284" y="293"/>
                  </a:cubicBezTo>
                  <a:cubicBezTo>
                    <a:pt x="275" y="311"/>
                    <a:pt x="257" y="319"/>
                    <a:pt x="248" y="319"/>
                  </a:cubicBezTo>
                  <a:cubicBezTo>
                    <a:pt x="213" y="319"/>
                    <a:pt x="195" y="302"/>
                    <a:pt x="195" y="275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302"/>
                    <a:pt x="151" y="328"/>
                    <a:pt x="169" y="338"/>
                  </a:cubicBezTo>
                  <a:cubicBezTo>
                    <a:pt x="186" y="355"/>
                    <a:pt x="213" y="364"/>
                    <a:pt x="239" y="364"/>
                  </a:cubicBezTo>
                  <a:cubicBezTo>
                    <a:pt x="275" y="364"/>
                    <a:pt x="301" y="355"/>
                    <a:pt x="328" y="328"/>
                  </a:cubicBezTo>
                  <a:cubicBezTo>
                    <a:pt x="346" y="302"/>
                    <a:pt x="364" y="275"/>
                    <a:pt x="364" y="240"/>
                  </a:cubicBezTo>
                  <a:cubicBezTo>
                    <a:pt x="364" y="204"/>
                    <a:pt x="346" y="169"/>
                    <a:pt x="328" y="143"/>
                  </a:cubicBezTo>
                  <a:cubicBezTo>
                    <a:pt x="301" y="125"/>
                    <a:pt x="275" y="107"/>
                    <a:pt x="239" y="107"/>
                  </a:cubicBez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5" y="347"/>
                    <a:pt x="45" y="231"/>
                  </a:cubicBezTo>
                  <a:cubicBezTo>
                    <a:pt x="45" y="125"/>
                    <a:pt x="133" y="37"/>
                    <a:pt x="239" y="37"/>
                  </a:cubicBezTo>
                  <a:cubicBezTo>
                    <a:pt x="346" y="37"/>
                    <a:pt x="435" y="125"/>
                    <a:pt x="435" y="231"/>
                  </a:cubicBezTo>
                  <a:cubicBezTo>
                    <a:pt x="435" y="347"/>
                    <a:pt x="346" y="426"/>
                    <a:pt x="239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0" name="Freeform 114"/>
            <p:cNvSpPr>
              <a:spLocks noChangeArrowheads="1"/>
            </p:cNvSpPr>
            <p:nvPr/>
          </p:nvSpPr>
          <p:spPr bwMode="auto">
            <a:xfrm>
              <a:off x="5422107" y="5566541"/>
              <a:ext cx="289635" cy="285278"/>
            </a:xfrm>
            <a:custGeom>
              <a:avLst/>
              <a:gdLst>
                <a:gd name="T0" fmla="*/ 66118 w 479"/>
                <a:gd name="T1" fmla="*/ 98020 h 471"/>
                <a:gd name="T2" fmla="*/ 66118 w 479"/>
                <a:gd name="T3" fmla="*/ 98020 h 471"/>
                <a:gd name="T4" fmla="*/ 144579 w 479"/>
                <a:gd name="T5" fmla="*/ 98020 h 471"/>
                <a:gd name="T6" fmla="*/ 144579 w 479"/>
                <a:gd name="T7" fmla="*/ 78593 h 471"/>
                <a:gd name="T8" fmla="*/ 66118 w 479"/>
                <a:gd name="T9" fmla="*/ 78593 h 471"/>
                <a:gd name="T10" fmla="*/ 66118 w 479"/>
                <a:gd name="T11" fmla="*/ 98020 h 471"/>
                <a:gd name="T12" fmla="*/ 66118 w 479"/>
                <a:gd name="T13" fmla="*/ 129369 h 471"/>
                <a:gd name="T14" fmla="*/ 66118 w 479"/>
                <a:gd name="T15" fmla="*/ 129369 h 471"/>
                <a:gd name="T16" fmla="*/ 144579 w 479"/>
                <a:gd name="T17" fmla="*/ 129369 h 471"/>
                <a:gd name="T18" fmla="*/ 144579 w 479"/>
                <a:gd name="T19" fmla="*/ 113474 h 471"/>
                <a:gd name="T20" fmla="*/ 66118 w 479"/>
                <a:gd name="T21" fmla="*/ 113474 h 471"/>
                <a:gd name="T22" fmla="*/ 66118 w 479"/>
                <a:gd name="T23" fmla="*/ 129369 h 471"/>
                <a:gd name="T24" fmla="*/ 105349 w 479"/>
                <a:gd name="T25" fmla="*/ 0 h 471"/>
                <a:gd name="T26" fmla="*/ 105349 w 479"/>
                <a:gd name="T27" fmla="*/ 0 h 471"/>
                <a:gd name="T28" fmla="*/ 0 w 479"/>
                <a:gd name="T29" fmla="*/ 101994 h 471"/>
                <a:gd name="T30" fmla="*/ 105349 w 479"/>
                <a:gd name="T31" fmla="*/ 207520 h 471"/>
                <a:gd name="T32" fmla="*/ 210697 w 479"/>
                <a:gd name="T33" fmla="*/ 101994 h 471"/>
                <a:gd name="T34" fmla="*/ 105349 w 479"/>
                <a:gd name="T35" fmla="*/ 0 h 471"/>
                <a:gd name="T36" fmla="*/ 105349 w 479"/>
                <a:gd name="T37" fmla="*/ 188093 h 471"/>
                <a:gd name="T38" fmla="*/ 105349 w 479"/>
                <a:gd name="T39" fmla="*/ 188093 h 471"/>
                <a:gd name="T40" fmla="*/ 19395 w 479"/>
                <a:gd name="T41" fmla="*/ 101994 h 471"/>
                <a:gd name="T42" fmla="*/ 105349 w 479"/>
                <a:gd name="T43" fmla="*/ 16337 h 471"/>
                <a:gd name="T44" fmla="*/ 191302 w 479"/>
                <a:gd name="T45" fmla="*/ 101994 h 471"/>
                <a:gd name="T46" fmla="*/ 105349 w 479"/>
                <a:gd name="T47" fmla="*/ 18809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9" h="471">
                  <a:moveTo>
                    <a:pt x="150" y="222"/>
                  </a:moveTo>
                  <a:lnTo>
                    <a:pt x="150" y="222"/>
                  </a:lnTo>
                  <a:cubicBezTo>
                    <a:pt x="328" y="222"/>
                    <a:pt x="328" y="222"/>
                    <a:pt x="328" y="222"/>
                  </a:cubicBezTo>
                  <a:cubicBezTo>
                    <a:pt x="328" y="178"/>
                    <a:pt x="328" y="178"/>
                    <a:pt x="328" y="178"/>
                  </a:cubicBezTo>
                  <a:cubicBezTo>
                    <a:pt x="150" y="178"/>
                    <a:pt x="150" y="178"/>
                    <a:pt x="150" y="178"/>
                  </a:cubicBezTo>
                  <a:lnTo>
                    <a:pt x="150" y="222"/>
                  </a:lnTo>
                  <a:close/>
                  <a:moveTo>
                    <a:pt x="150" y="293"/>
                  </a:moveTo>
                  <a:lnTo>
                    <a:pt x="150" y="293"/>
                  </a:lnTo>
                  <a:cubicBezTo>
                    <a:pt x="328" y="293"/>
                    <a:pt x="328" y="293"/>
                    <a:pt x="328" y="293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150" y="257"/>
                    <a:pt x="150" y="257"/>
                    <a:pt x="150" y="257"/>
                  </a:cubicBezTo>
                  <a:lnTo>
                    <a:pt x="150" y="293"/>
                  </a:ln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1" name="Freeform 115"/>
            <p:cNvSpPr>
              <a:spLocks noChangeArrowheads="1"/>
            </p:cNvSpPr>
            <p:nvPr/>
          </p:nvSpPr>
          <p:spPr bwMode="auto">
            <a:xfrm>
              <a:off x="6020975" y="5566541"/>
              <a:ext cx="291812" cy="285278"/>
            </a:xfrm>
            <a:custGeom>
              <a:avLst/>
              <a:gdLst>
                <a:gd name="T0" fmla="*/ 106585 w 479"/>
                <a:gd name="T1" fmla="*/ 0 h 471"/>
                <a:gd name="T2" fmla="*/ 106585 w 479"/>
                <a:gd name="T3" fmla="*/ 0 h 471"/>
                <a:gd name="T4" fmla="*/ 0 w 479"/>
                <a:gd name="T5" fmla="*/ 101994 h 471"/>
                <a:gd name="T6" fmla="*/ 106585 w 479"/>
                <a:gd name="T7" fmla="*/ 207520 h 471"/>
                <a:gd name="T8" fmla="*/ 212281 w 479"/>
                <a:gd name="T9" fmla="*/ 101994 h 471"/>
                <a:gd name="T10" fmla="*/ 106585 w 479"/>
                <a:gd name="T11" fmla="*/ 0 h 471"/>
                <a:gd name="T12" fmla="*/ 23537 w 479"/>
                <a:gd name="T13" fmla="*/ 74619 h 471"/>
                <a:gd name="T14" fmla="*/ 23537 w 479"/>
                <a:gd name="T15" fmla="*/ 74619 h 471"/>
                <a:gd name="T16" fmla="*/ 59066 w 479"/>
                <a:gd name="T17" fmla="*/ 90073 h 471"/>
                <a:gd name="T18" fmla="*/ 59066 w 479"/>
                <a:gd name="T19" fmla="*/ 105968 h 471"/>
                <a:gd name="T20" fmla="*/ 110581 w 479"/>
                <a:gd name="T21" fmla="*/ 156744 h 471"/>
                <a:gd name="T22" fmla="*/ 137672 w 479"/>
                <a:gd name="T23" fmla="*/ 149238 h 471"/>
                <a:gd name="T24" fmla="*/ 141669 w 479"/>
                <a:gd name="T25" fmla="*/ 144823 h 471"/>
                <a:gd name="T26" fmla="*/ 126125 w 479"/>
                <a:gd name="T27" fmla="*/ 125395 h 471"/>
                <a:gd name="T28" fmla="*/ 126125 w 479"/>
                <a:gd name="T29" fmla="*/ 129369 h 471"/>
                <a:gd name="T30" fmla="*/ 110581 w 479"/>
                <a:gd name="T31" fmla="*/ 133343 h 471"/>
                <a:gd name="T32" fmla="*/ 90597 w 479"/>
                <a:gd name="T33" fmla="*/ 101994 h 471"/>
                <a:gd name="T34" fmla="*/ 181194 w 479"/>
                <a:gd name="T35" fmla="*/ 144823 h 471"/>
                <a:gd name="T36" fmla="*/ 106585 w 479"/>
                <a:gd name="T37" fmla="*/ 188093 h 471"/>
                <a:gd name="T38" fmla="*/ 19541 w 479"/>
                <a:gd name="T39" fmla="*/ 101994 h 471"/>
                <a:gd name="T40" fmla="*/ 23537 w 479"/>
                <a:gd name="T41" fmla="*/ 74619 h 471"/>
                <a:gd name="T42" fmla="*/ 94594 w 479"/>
                <a:gd name="T43" fmla="*/ 82567 h 471"/>
                <a:gd name="T44" fmla="*/ 94594 w 479"/>
                <a:gd name="T45" fmla="*/ 82567 h 471"/>
                <a:gd name="T46" fmla="*/ 110581 w 479"/>
                <a:gd name="T47" fmla="*/ 70645 h 471"/>
                <a:gd name="T48" fmla="*/ 122128 w 479"/>
                <a:gd name="T49" fmla="*/ 74619 h 471"/>
                <a:gd name="T50" fmla="*/ 126125 w 479"/>
                <a:gd name="T51" fmla="*/ 78593 h 471"/>
                <a:gd name="T52" fmla="*/ 141669 w 479"/>
                <a:gd name="T53" fmla="*/ 59165 h 471"/>
                <a:gd name="T54" fmla="*/ 110581 w 479"/>
                <a:gd name="T55" fmla="*/ 47244 h 471"/>
                <a:gd name="T56" fmla="*/ 67059 w 479"/>
                <a:gd name="T57" fmla="*/ 70645 h 471"/>
                <a:gd name="T58" fmla="*/ 35528 w 479"/>
                <a:gd name="T59" fmla="*/ 55192 h 471"/>
                <a:gd name="T60" fmla="*/ 106585 w 479"/>
                <a:gd name="T61" fmla="*/ 16337 h 471"/>
                <a:gd name="T62" fmla="*/ 192740 w 479"/>
                <a:gd name="T63" fmla="*/ 101994 h 471"/>
                <a:gd name="T64" fmla="*/ 188743 w 479"/>
                <a:gd name="T65" fmla="*/ 125395 h 471"/>
                <a:gd name="T66" fmla="*/ 94594 w 479"/>
                <a:gd name="T67" fmla="*/ 82567 h 47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40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33" y="204"/>
                    <a:pt x="133" y="204"/>
                    <a:pt x="133" y="204"/>
                  </a:cubicBezTo>
                  <a:cubicBezTo>
                    <a:pt x="133" y="213"/>
                    <a:pt x="133" y="222"/>
                    <a:pt x="133" y="240"/>
                  </a:cubicBezTo>
                  <a:cubicBezTo>
                    <a:pt x="133" y="328"/>
                    <a:pt x="204" y="355"/>
                    <a:pt x="249" y="355"/>
                  </a:cubicBezTo>
                  <a:cubicBezTo>
                    <a:pt x="275" y="355"/>
                    <a:pt x="293" y="347"/>
                    <a:pt x="310" y="338"/>
                  </a:cubicBezTo>
                  <a:cubicBezTo>
                    <a:pt x="319" y="338"/>
                    <a:pt x="319" y="328"/>
                    <a:pt x="319" y="328"/>
                  </a:cubicBezTo>
                  <a:cubicBezTo>
                    <a:pt x="284" y="284"/>
                    <a:pt x="284" y="284"/>
                    <a:pt x="284" y="284"/>
                  </a:cubicBezTo>
                  <a:lnTo>
                    <a:pt x="284" y="293"/>
                  </a:lnTo>
                  <a:cubicBezTo>
                    <a:pt x="266" y="302"/>
                    <a:pt x="257" y="302"/>
                    <a:pt x="249" y="302"/>
                  </a:cubicBezTo>
                  <a:cubicBezTo>
                    <a:pt x="213" y="302"/>
                    <a:pt x="204" y="266"/>
                    <a:pt x="204" y="231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0" y="426"/>
                    <a:pt x="240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96"/>
                    <a:pt x="53" y="169"/>
                  </a:cubicBezTo>
                  <a:close/>
                  <a:moveTo>
                    <a:pt x="213" y="187"/>
                  </a:moveTo>
                  <a:lnTo>
                    <a:pt x="213" y="187"/>
                  </a:lnTo>
                  <a:cubicBezTo>
                    <a:pt x="222" y="178"/>
                    <a:pt x="230" y="160"/>
                    <a:pt x="249" y="160"/>
                  </a:cubicBezTo>
                  <a:cubicBezTo>
                    <a:pt x="257" y="160"/>
                    <a:pt x="266" y="169"/>
                    <a:pt x="275" y="169"/>
                  </a:cubicBezTo>
                  <a:lnTo>
                    <a:pt x="284" y="178"/>
                  </a:lnTo>
                  <a:cubicBezTo>
                    <a:pt x="319" y="134"/>
                    <a:pt x="319" y="134"/>
                    <a:pt x="319" y="134"/>
                  </a:cubicBezTo>
                  <a:cubicBezTo>
                    <a:pt x="293" y="116"/>
                    <a:pt x="266" y="107"/>
                    <a:pt x="249" y="107"/>
                  </a:cubicBezTo>
                  <a:cubicBezTo>
                    <a:pt x="204" y="107"/>
                    <a:pt x="169" y="134"/>
                    <a:pt x="151" y="160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6" y="72"/>
                    <a:pt x="169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213" y="18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2" name="Freeform 116"/>
            <p:cNvSpPr>
              <a:spLocks noChangeArrowheads="1"/>
            </p:cNvSpPr>
            <p:nvPr/>
          </p:nvSpPr>
          <p:spPr bwMode="auto">
            <a:xfrm>
              <a:off x="6622021" y="5566541"/>
              <a:ext cx="289634" cy="285278"/>
            </a:xfrm>
            <a:custGeom>
              <a:avLst/>
              <a:gdLst>
                <a:gd name="T0" fmla="*/ 105348 w 479"/>
                <a:gd name="T1" fmla="*/ 43270 h 471"/>
                <a:gd name="T2" fmla="*/ 105348 w 479"/>
                <a:gd name="T3" fmla="*/ 43270 h 471"/>
                <a:gd name="T4" fmla="*/ 62592 w 479"/>
                <a:gd name="T5" fmla="*/ 101994 h 471"/>
                <a:gd name="T6" fmla="*/ 105348 w 479"/>
                <a:gd name="T7" fmla="*/ 164692 h 471"/>
                <a:gd name="T8" fmla="*/ 148104 w 479"/>
                <a:gd name="T9" fmla="*/ 101994 h 471"/>
                <a:gd name="T10" fmla="*/ 105348 w 479"/>
                <a:gd name="T11" fmla="*/ 43270 h 471"/>
                <a:gd name="T12" fmla="*/ 85953 w 479"/>
                <a:gd name="T13" fmla="*/ 101994 h 471"/>
                <a:gd name="T14" fmla="*/ 85953 w 479"/>
                <a:gd name="T15" fmla="*/ 101994 h 471"/>
                <a:gd name="T16" fmla="*/ 105348 w 479"/>
                <a:gd name="T17" fmla="*/ 66671 h 471"/>
                <a:gd name="T18" fmla="*/ 109315 w 479"/>
                <a:gd name="T19" fmla="*/ 66671 h 471"/>
                <a:gd name="T20" fmla="*/ 109315 w 479"/>
                <a:gd name="T21" fmla="*/ 74619 h 471"/>
                <a:gd name="T22" fmla="*/ 85953 w 479"/>
                <a:gd name="T23" fmla="*/ 117448 h 471"/>
                <a:gd name="T24" fmla="*/ 85953 w 479"/>
                <a:gd name="T25" fmla="*/ 101994 h 471"/>
                <a:gd name="T26" fmla="*/ 105348 w 479"/>
                <a:gd name="T27" fmla="*/ 140849 h 471"/>
                <a:gd name="T28" fmla="*/ 105348 w 479"/>
                <a:gd name="T29" fmla="*/ 140849 h 471"/>
                <a:gd name="T30" fmla="*/ 101381 w 479"/>
                <a:gd name="T31" fmla="*/ 140849 h 471"/>
                <a:gd name="T32" fmla="*/ 101381 w 479"/>
                <a:gd name="T33" fmla="*/ 140849 h 471"/>
                <a:gd name="T34" fmla="*/ 101381 w 479"/>
                <a:gd name="T35" fmla="*/ 140849 h 471"/>
                <a:gd name="T36" fmla="*/ 97414 w 479"/>
                <a:gd name="T37" fmla="*/ 129369 h 471"/>
                <a:gd name="T38" fmla="*/ 120776 w 479"/>
                <a:gd name="T39" fmla="*/ 86540 h 471"/>
                <a:gd name="T40" fmla="*/ 124743 w 479"/>
                <a:gd name="T41" fmla="*/ 101994 h 471"/>
                <a:gd name="T42" fmla="*/ 105348 w 479"/>
                <a:gd name="T43" fmla="*/ 140849 h 471"/>
                <a:gd name="T44" fmla="*/ 105348 w 479"/>
                <a:gd name="T45" fmla="*/ 0 h 471"/>
                <a:gd name="T46" fmla="*/ 105348 w 479"/>
                <a:gd name="T47" fmla="*/ 0 h 471"/>
                <a:gd name="T48" fmla="*/ 0 w 479"/>
                <a:gd name="T49" fmla="*/ 101994 h 471"/>
                <a:gd name="T50" fmla="*/ 105348 w 479"/>
                <a:gd name="T51" fmla="*/ 207520 h 471"/>
                <a:gd name="T52" fmla="*/ 210696 w 479"/>
                <a:gd name="T53" fmla="*/ 101994 h 471"/>
                <a:gd name="T54" fmla="*/ 105348 w 479"/>
                <a:gd name="T55" fmla="*/ 0 h 471"/>
                <a:gd name="T56" fmla="*/ 105348 w 479"/>
                <a:gd name="T57" fmla="*/ 188093 h 471"/>
                <a:gd name="T58" fmla="*/ 105348 w 479"/>
                <a:gd name="T59" fmla="*/ 188093 h 471"/>
                <a:gd name="T60" fmla="*/ 19395 w 479"/>
                <a:gd name="T61" fmla="*/ 101994 h 471"/>
                <a:gd name="T62" fmla="*/ 105348 w 479"/>
                <a:gd name="T63" fmla="*/ 16337 h 471"/>
                <a:gd name="T64" fmla="*/ 190861 w 479"/>
                <a:gd name="T65" fmla="*/ 101994 h 471"/>
                <a:gd name="T66" fmla="*/ 105348 w 479"/>
                <a:gd name="T67" fmla="*/ 188093 h 47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9" h="471">
                  <a:moveTo>
                    <a:pt x="239" y="98"/>
                  </a:moveTo>
                  <a:lnTo>
                    <a:pt x="239" y="98"/>
                  </a:lnTo>
                  <a:cubicBezTo>
                    <a:pt x="159" y="98"/>
                    <a:pt x="142" y="169"/>
                    <a:pt x="142" y="231"/>
                  </a:cubicBezTo>
                  <a:cubicBezTo>
                    <a:pt x="142" y="293"/>
                    <a:pt x="159" y="373"/>
                    <a:pt x="239" y="373"/>
                  </a:cubicBezTo>
                  <a:cubicBezTo>
                    <a:pt x="318" y="373"/>
                    <a:pt x="336" y="293"/>
                    <a:pt x="336" y="231"/>
                  </a:cubicBezTo>
                  <a:cubicBezTo>
                    <a:pt x="336" y="169"/>
                    <a:pt x="318" y="98"/>
                    <a:pt x="239" y="98"/>
                  </a:cubicBezTo>
                  <a:close/>
                  <a:moveTo>
                    <a:pt x="195" y="231"/>
                  </a:moveTo>
                  <a:lnTo>
                    <a:pt x="195" y="231"/>
                  </a:lnTo>
                  <a:cubicBezTo>
                    <a:pt x="195" y="204"/>
                    <a:pt x="195" y="151"/>
                    <a:pt x="239" y="151"/>
                  </a:cubicBezTo>
                  <a:lnTo>
                    <a:pt x="248" y="151"/>
                  </a:lnTo>
                  <a:cubicBezTo>
                    <a:pt x="257" y="151"/>
                    <a:pt x="257" y="160"/>
                    <a:pt x="248" y="169"/>
                  </a:cubicBezTo>
                  <a:cubicBezTo>
                    <a:pt x="195" y="266"/>
                    <a:pt x="195" y="266"/>
                    <a:pt x="195" y="266"/>
                  </a:cubicBezTo>
                  <a:cubicBezTo>
                    <a:pt x="195" y="257"/>
                    <a:pt x="195" y="240"/>
                    <a:pt x="195" y="231"/>
                  </a:cubicBezTo>
                  <a:close/>
                  <a:moveTo>
                    <a:pt x="239" y="319"/>
                  </a:moveTo>
                  <a:lnTo>
                    <a:pt x="239" y="319"/>
                  </a:lnTo>
                  <a:lnTo>
                    <a:pt x="230" y="319"/>
                  </a:lnTo>
                  <a:cubicBezTo>
                    <a:pt x="221" y="311"/>
                    <a:pt x="212" y="311"/>
                    <a:pt x="221" y="293"/>
                  </a:cubicBezTo>
                  <a:cubicBezTo>
                    <a:pt x="274" y="196"/>
                    <a:pt x="274" y="196"/>
                    <a:pt x="274" y="196"/>
                  </a:cubicBezTo>
                  <a:cubicBezTo>
                    <a:pt x="283" y="204"/>
                    <a:pt x="283" y="222"/>
                    <a:pt x="283" y="231"/>
                  </a:cubicBezTo>
                  <a:cubicBezTo>
                    <a:pt x="283" y="266"/>
                    <a:pt x="283" y="319"/>
                    <a:pt x="239" y="319"/>
                  </a:cubicBez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2" y="426"/>
                    <a:pt x="44" y="347"/>
                    <a:pt x="44" y="231"/>
                  </a:cubicBezTo>
                  <a:cubicBezTo>
                    <a:pt x="44" y="125"/>
                    <a:pt x="132" y="37"/>
                    <a:pt x="239" y="37"/>
                  </a:cubicBezTo>
                  <a:cubicBezTo>
                    <a:pt x="345" y="37"/>
                    <a:pt x="433" y="125"/>
                    <a:pt x="433" y="231"/>
                  </a:cubicBezTo>
                  <a:cubicBezTo>
                    <a:pt x="433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3" name="Freeform 117"/>
            <p:cNvSpPr>
              <a:spLocks noChangeArrowheads="1"/>
            </p:cNvSpPr>
            <p:nvPr/>
          </p:nvSpPr>
          <p:spPr bwMode="auto">
            <a:xfrm>
              <a:off x="7220889" y="5566541"/>
              <a:ext cx="291812" cy="285278"/>
            </a:xfrm>
            <a:custGeom>
              <a:avLst/>
              <a:gdLst>
                <a:gd name="T0" fmla="*/ 148908 w 480"/>
                <a:gd name="T1" fmla="*/ 74619 h 471"/>
                <a:gd name="T2" fmla="*/ 148908 w 480"/>
                <a:gd name="T3" fmla="*/ 74619 h 471"/>
                <a:gd name="T4" fmla="*/ 125419 w 480"/>
                <a:gd name="T5" fmla="*/ 74619 h 471"/>
                <a:gd name="T6" fmla="*/ 125419 w 480"/>
                <a:gd name="T7" fmla="*/ 51218 h 471"/>
                <a:gd name="T8" fmla="*/ 125419 w 480"/>
                <a:gd name="T9" fmla="*/ 47244 h 471"/>
                <a:gd name="T10" fmla="*/ 121874 w 480"/>
                <a:gd name="T11" fmla="*/ 43270 h 471"/>
                <a:gd name="T12" fmla="*/ 62931 w 480"/>
                <a:gd name="T13" fmla="*/ 43270 h 471"/>
                <a:gd name="T14" fmla="*/ 58943 w 480"/>
                <a:gd name="T15" fmla="*/ 47244 h 471"/>
                <a:gd name="T16" fmla="*/ 58943 w 480"/>
                <a:gd name="T17" fmla="*/ 51218 h 471"/>
                <a:gd name="T18" fmla="*/ 58943 w 480"/>
                <a:gd name="T19" fmla="*/ 129369 h 471"/>
                <a:gd name="T20" fmla="*/ 58943 w 480"/>
                <a:gd name="T21" fmla="*/ 133343 h 471"/>
                <a:gd name="T22" fmla="*/ 62931 w 480"/>
                <a:gd name="T23" fmla="*/ 133343 h 471"/>
                <a:gd name="T24" fmla="*/ 86420 w 480"/>
                <a:gd name="T25" fmla="*/ 133343 h 471"/>
                <a:gd name="T26" fmla="*/ 86420 w 480"/>
                <a:gd name="T27" fmla="*/ 156744 h 471"/>
                <a:gd name="T28" fmla="*/ 86420 w 480"/>
                <a:gd name="T29" fmla="*/ 160718 h 471"/>
                <a:gd name="T30" fmla="*/ 90408 w 480"/>
                <a:gd name="T31" fmla="*/ 160718 h 471"/>
                <a:gd name="T32" fmla="*/ 148908 w 480"/>
                <a:gd name="T33" fmla="*/ 160718 h 471"/>
                <a:gd name="T34" fmla="*/ 152896 w 480"/>
                <a:gd name="T35" fmla="*/ 160718 h 471"/>
                <a:gd name="T36" fmla="*/ 152896 w 480"/>
                <a:gd name="T37" fmla="*/ 156744 h 471"/>
                <a:gd name="T38" fmla="*/ 152896 w 480"/>
                <a:gd name="T39" fmla="*/ 78593 h 471"/>
                <a:gd name="T40" fmla="*/ 152896 w 480"/>
                <a:gd name="T41" fmla="*/ 74619 h 471"/>
                <a:gd name="T42" fmla="*/ 148908 w 480"/>
                <a:gd name="T43" fmla="*/ 74619 h 471"/>
                <a:gd name="T44" fmla="*/ 90408 w 480"/>
                <a:gd name="T45" fmla="*/ 74619 h 471"/>
                <a:gd name="T46" fmla="*/ 90408 w 480"/>
                <a:gd name="T47" fmla="*/ 74619 h 471"/>
                <a:gd name="T48" fmla="*/ 86420 w 480"/>
                <a:gd name="T49" fmla="*/ 74619 h 471"/>
                <a:gd name="T50" fmla="*/ 86420 w 480"/>
                <a:gd name="T51" fmla="*/ 78593 h 471"/>
                <a:gd name="T52" fmla="*/ 86420 w 480"/>
                <a:gd name="T53" fmla="*/ 121422 h 471"/>
                <a:gd name="T54" fmla="*/ 66920 w 480"/>
                <a:gd name="T55" fmla="*/ 121422 h 471"/>
                <a:gd name="T56" fmla="*/ 66920 w 480"/>
                <a:gd name="T57" fmla="*/ 55192 h 471"/>
                <a:gd name="T58" fmla="*/ 113897 w 480"/>
                <a:gd name="T59" fmla="*/ 55192 h 471"/>
                <a:gd name="T60" fmla="*/ 113897 w 480"/>
                <a:gd name="T61" fmla="*/ 74619 h 471"/>
                <a:gd name="T62" fmla="*/ 90408 w 480"/>
                <a:gd name="T63" fmla="*/ 74619 h 471"/>
                <a:gd name="T64" fmla="*/ 145362 w 480"/>
                <a:gd name="T65" fmla="*/ 149238 h 471"/>
                <a:gd name="T66" fmla="*/ 145362 w 480"/>
                <a:gd name="T67" fmla="*/ 149238 h 471"/>
                <a:gd name="T68" fmla="*/ 98385 w 480"/>
                <a:gd name="T69" fmla="*/ 149238 h 471"/>
                <a:gd name="T70" fmla="*/ 98385 w 480"/>
                <a:gd name="T71" fmla="*/ 86540 h 471"/>
                <a:gd name="T72" fmla="*/ 145362 w 480"/>
                <a:gd name="T73" fmla="*/ 86540 h 471"/>
                <a:gd name="T74" fmla="*/ 145362 w 480"/>
                <a:gd name="T75" fmla="*/ 149238 h 471"/>
                <a:gd name="T76" fmla="*/ 105919 w 480"/>
                <a:gd name="T77" fmla="*/ 0 h 471"/>
                <a:gd name="T78" fmla="*/ 105919 w 480"/>
                <a:gd name="T79" fmla="*/ 0 h 471"/>
                <a:gd name="T80" fmla="*/ 0 w 480"/>
                <a:gd name="T81" fmla="*/ 101994 h 471"/>
                <a:gd name="T82" fmla="*/ 105919 w 480"/>
                <a:gd name="T83" fmla="*/ 207520 h 471"/>
                <a:gd name="T84" fmla="*/ 212282 w 480"/>
                <a:gd name="T85" fmla="*/ 101994 h 471"/>
                <a:gd name="T86" fmla="*/ 105919 w 480"/>
                <a:gd name="T87" fmla="*/ 0 h 471"/>
                <a:gd name="T88" fmla="*/ 105919 w 480"/>
                <a:gd name="T89" fmla="*/ 188093 h 471"/>
                <a:gd name="T90" fmla="*/ 105919 w 480"/>
                <a:gd name="T91" fmla="*/ 188093 h 471"/>
                <a:gd name="T92" fmla="*/ 19500 w 480"/>
                <a:gd name="T93" fmla="*/ 101994 h 471"/>
                <a:gd name="T94" fmla="*/ 105919 w 480"/>
                <a:gd name="T95" fmla="*/ 16337 h 471"/>
                <a:gd name="T96" fmla="*/ 192339 w 480"/>
                <a:gd name="T97" fmla="*/ 101994 h 471"/>
                <a:gd name="T98" fmla="*/ 105919 w 480"/>
                <a:gd name="T99" fmla="*/ 188093 h 4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80" h="471">
                  <a:moveTo>
                    <a:pt x="336" y="169"/>
                  </a:moveTo>
                  <a:lnTo>
                    <a:pt x="336" y="169"/>
                  </a:lnTo>
                  <a:cubicBezTo>
                    <a:pt x="283" y="169"/>
                    <a:pt x="283" y="169"/>
                    <a:pt x="283" y="169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3" y="107"/>
                    <a:pt x="283" y="107"/>
                    <a:pt x="283" y="107"/>
                  </a:cubicBezTo>
                  <a:cubicBezTo>
                    <a:pt x="275" y="107"/>
                    <a:pt x="275" y="98"/>
                    <a:pt x="275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3" y="98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16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3" y="293"/>
                    <a:pt x="133" y="293"/>
                    <a:pt x="133" y="302"/>
                  </a:cubicBezTo>
                  <a:lnTo>
                    <a:pt x="142" y="302"/>
                  </a:lnTo>
                  <a:cubicBezTo>
                    <a:pt x="195" y="302"/>
                    <a:pt x="195" y="302"/>
                    <a:pt x="195" y="302"/>
                  </a:cubicBezTo>
                  <a:cubicBezTo>
                    <a:pt x="195" y="355"/>
                    <a:pt x="195" y="355"/>
                    <a:pt x="195" y="355"/>
                  </a:cubicBezTo>
                  <a:lnTo>
                    <a:pt x="195" y="364"/>
                  </a:lnTo>
                  <a:cubicBezTo>
                    <a:pt x="204" y="364"/>
                    <a:pt x="204" y="364"/>
                    <a:pt x="204" y="364"/>
                  </a:cubicBezTo>
                  <a:cubicBezTo>
                    <a:pt x="336" y="364"/>
                    <a:pt x="336" y="364"/>
                    <a:pt x="336" y="364"/>
                  </a:cubicBezTo>
                  <a:lnTo>
                    <a:pt x="345" y="364"/>
                  </a:lnTo>
                  <a:lnTo>
                    <a:pt x="345" y="355"/>
                  </a:lnTo>
                  <a:cubicBezTo>
                    <a:pt x="345" y="178"/>
                    <a:pt x="345" y="178"/>
                    <a:pt x="345" y="178"/>
                  </a:cubicBezTo>
                  <a:lnTo>
                    <a:pt x="345" y="169"/>
                  </a:lnTo>
                  <a:lnTo>
                    <a:pt x="336" y="169"/>
                  </a:lnTo>
                  <a:close/>
                  <a:moveTo>
                    <a:pt x="204" y="169"/>
                  </a:moveTo>
                  <a:lnTo>
                    <a:pt x="204" y="169"/>
                  </a:lnTo>
                  <a:cubicBezTo>
                    <a:pt x="204" y="169"/>
                    <a:pt x="204" y="169"/>
                    <a:pt x="195" y="169"/>
                  </a:cubicBezTo>
                  <a:lnTo>
                    <a:pt x="195" y="178"/>
                  </a:lnTo>
                  <a:cubicBezTo>
                    <a:pt x="195" y="275"/>
                    <a:pt x="195" y="275"/>
                    <a:pt x="195" y="275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257" y="125"/>
                    <a:pt x="257" y="125"/>
                    <a:pt x="257" y="125"/>
                  </a:cubicBezTo>
                  <a:cubicBezTo>
                    <a:pt x="257" y="169"/>
                    <a:pt x="257" y="169"/>
                    <a:pt x="257" y="169"/>
                  </a:cubicBezTo>
                  <a:lnTo>
                    <a:pt x="204" y="169"/>
                  </a:lnTo>
                  <a:close/>
                  <a:moveTo>
                    <a:pt x="328" y="338"/>
                  </a:moveTo>
                  <a:lnTo>
                    <a:pt x="328" y="338"/>
                  </a:lnTo>
                  <a:cubicBezTo>
                    <a:pt x="222" y="338"/>
                    <a:pt x="222" y="338"/>
                    <a:pt x="222" y="338"/>
                  </a:cubicBezTo>
                  <a:cubicBezTo>
                    <a:pt x="222" y="196"/>
                    <a:pt x="222" y="196"/>
                    <a:pt x="222" y="196"/>
                  </a:cubicBezTo>
                  <a:cubicBezTo>
                    <a:pt x="328" y="196"/>
                    <a:pt x="328" y="196"/>
                    <a:pt x="328" y="196"/>
                  </a:cubicBezTo>
                  <a:lnTo>
                    <a:pt x="328" y="338"/>
                  </a:ln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4" name="Freeform 118"/>
            <p:cNvSpPr>
              <a:spLocks noChangeArrowheads="1"/>
            </p:cNvSpPr>
            <p:nvPr/>
          </p:nvSpPr>
          <p:spPr bwMode="auto">
            <a:xfrm>
              <a:off x="7821935" y="5566541"/>
              <a:ext cx="289635" cy="285278"/>
            </a:xfrm>
            <a:custGeom>
              <a:avLst/>
              <a:gdLst>
                <a:gd name="T0" fmla="*/ 175434 w 479"/>
                <a:gd name="T1" fmla="*/ 105968 h 471"/>
                <a:gd name="T2" fmla="*/ 175434 w 479"/>
                <a:gd name="T3" fmla="*/ 105968 h 471"/>
                <a:gd name="T4" fmla="*/ 152072 w 479"/>
                <a:gd name="T5" fmla="*/ 98020 h 471"/>
                <a:gd name="T6" fmla="*/ 152072 w 479"/>
                <a:gd name="T7" fmla="*/ 70645 h 471"/>
                <a:gd name="T8" fmla="*/ 89480 w 479"/>
                <a:gd name="T9" fmla="*/ 43270 h 471"/>
                <a:gd name="T10" fmla="*/ 62151 w 479"/>
                <a:gd name="T11" fmla="*/ 55192 h 471"/>
                <a:gd name="T12" fmla="*/ 62151 w 479"/>
                <a:gd name="T13" fmla="*/ 86540 h 471"/>
                <a:gd name="T14" fmla="*/ 62151 w 479"/>
                <a:gd name="T15" fmla="*/ 86540 h 471"/>
                <a:gd name="T16" fmla="*/ 34822 w 479"/>
                <a:gd name="T17" fmla="*/ 98020 h 471"/>
                <a:gd name="T18" fmla="*/ 34822 w 479"/>
                <a:gd name="T19" fmla="*/ 125395 h 471"/>
                <a:gd name="T20" fmla="*/ 62151 w 479"/>
                <a:gd name="T21" fmla="*/ 137317 h 471"/>
                <a:gd name="T22" fmla="*/ 89480 w 479"/>
                <a:gd name="T23" fmla="*/ 125395 h 471"/>
                <a:gd name="T24" fmla="*/ 89480 w 479"/>
                <a:gd name="T25" fmla="*/ 125395 h 471"/>
                <a:gd name="T26" fmla="*/ 144579 w 479"/>
                <a:gd name="T27" fmla="*/ 149238 h 471"/>
                <a:gd name="T28" fmla="*/ 148105 w 479"/>
                <a:gd name="T29" fmla="*/ 149238 h 471"/>
                <a:gd name="T30" fmla="*/ 148105 w 479"/>
                <a:gd name="T31" fmla="*/ 149238 h 471"/>
                <a:gd name="T32" fmla="*/ 175434 w 479"/>
                <a:gd name="T33" fmla="*/ 137317 h 471"/>
                <a:gd name="T34" fmla="*/ 175434 w 479"/>
                <a:gd name="T35" fmla="*/ 137317 h 471"/>
                <a:gd name="T36" fmla="*/ 175434 w 479"/>
                <a:gd name="T37" fmla="*/ 105968 h 471"/>
                <a:gd name="T38" fmla="*/ 144579 w 479"/>
                <a:gd name="T39" fmla="*/ 140849 h 471"/>
                <a:gd name="T40" fmla="*/ 144579 w 479"/>
                <a:gd name="T41" fmla="*/ 140849 h 471"/>
                <a:gd name="T42" fmla="*/ 144579 w 479"/>
                <a:gd name="T43" fmla="*/ 140849 h 471"/>
                <a:gd name="T44" fmla="*/ 144579 w 479"/>
                <a:gd name="T45" fmla="*/ 140849 h 471"/>
                <a:gd name="T46" fmla="*/ 97414 w 479"/>
                <a:gd name="T47" fmla="*/ 121422 h 471"/>
                <a:gd name="T48" fmla="*/ 97414 w 479"/>
                <a:gd name="T49" fmla="*/ 101994 h 471"/>
                <a:gd name="T50" fmla="*/ 144579 w 479"/>
                <a:gd name="T51" fmla="*/ 121422 h 471"/>
                <a:gd name="T52" fmla="*/ 144579 w 479"/>
                <a:gd name="T53" fmla="*/ 121422 h 471"/>
                <a:gd name="T54" fmla="*/ 144579 w 479"/>
                <a:gd name="T55" fmla="*/ 121422 h 471"/>
                <a:gd name="T56" fmla="*/ 144579 w 479"/>
                <a:gd name="T57" fmla="*/ 140849 h 471"/>
                <a:gd name="T58" fmla="*/ 148105 w 479"/>
                <a:gd name="T59" fmla="*/ 113474 h 471"/>
                <a:gd name="T60" fmla="*/ 148105 w 479"/>
                <a:gd name="T61" fmla="*/ 113474 h 471"/>
                <a:gd name="T62" fmla="*/ 132237 w 479"/>
                <a:gd name="T63" fmla="*/ 109942 h 471"/>
                <a:gd name="T64" fmla="*/ 148105 w 479"/>
                <a:gd name="T65" fmla="*/ 101994 h 471"/>
                <a:gd name="T66" fmla="*/ 163974 w 479"/>
                <a:gd name="T67" fmla="*/ 109942 h 471"/>
                <a:gd name="T68" fmla="*/ 148105 w 479"/>
                <a:gd name="T69" fmla="*/ 113474 h 471"/>
                <a:gd name="T70" fmla="*/ 167941 w 479"/>
                <a:gd name="T71" fmla="*/ 133343 h 471"/>
                <a:gd name="T72" fmla="*/ 167941 w 479"/>
                <a:gd name="T73" fmla="*/ 133343 h 471"/>
                <a:gd name="T74" fmla="*/ 152072 w 479"/>
                <a:gd name="T75" fmla="*/ 140849 h 471"/>
                <a:gd name="T76" fmla="*/ 152072 w 479"/>
                <a:gd name="T77" fmla="*/ 121422 h 471"/>
                <a:gd name="T78" fmla="*/ 167941 w 479"/>
                <a:gd name="T79" fmla="*/ 113474 h 471"/>
                <a:gd name="T80" fmla="*/ 167941 w 479"/>
                <a:gd name="T81" fmla="*/ 133343 h 471"/>
                <a:gd name="T82" fmla="*/ 104908 w 479"/>
                <a:gd name="T83" fmla="*/ 0 h 471"/>
                <a:gd name="T84" fmla="*/ 104908 w 479"/>
                <a:gd name="T85" fmla="*/ 0 h 471"/>
                <a:gd name="T86" fmla="*/ 0 w 479"/>
                <a:gd name="T87" fmla="*/ 101994 h 471"/>
                <a:gd name="T88" fmla="*/ 104908 w 479"/>
                <a:gd name="T89" fmla="*/ 207520 h 471"/>
                <a:gd name="T90" fmla="*/ 210697 w 479"/>
                <a:gd name="T91" fmla="*/ 101994 h 471"/>
                <a:gd name="T92" fmla="*/ 104908 w 479"/>
                <a:gd name="T93" fmla="*/ 0 h 471"/>
                <a:gd name="T94" fmla="*/ 104908 w 479"/>
                <a:gd name="T95" fmla="*/ 188093 h 471"/>
                <a:gd name="T96" fmla="*/ 104908 w 479"/>
                <a:gd name="T97" fmla="*/ 188093 h 471"/>
                <a:gd name="T98" fmla="*/ 19395 w 479"/>
                <a:gd name="T99" fmla="*/ 101994 h 471"/>
                <a:gd name="T100" fmla="*/ 104908 w 479"/>
                <a:gd name="T101" fmla="*/ 16337 h 471"/>
                <a:gd name="T102" fmla="*/ 191302 w 479"/>
                <a:gd name="T103" fmla="*/ 101994 h 471"/>
                <a:gd name="T104" fmla="*/ 104908 w 479"/>
                <a:gd name="T105" fmla="*/ 188093 h 4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9" h="471">
                  <a:moveTo>
                    <a:pt x="398" y="240"/>
                  </a:moveTo>
                  <a:lnTo>
                    <a:pt x="398" y="240"/>
                  </a:lnTo>
                  <a:cubicBezTo>
                    <a:pt x="345" y="222"/>
                    <a:pt x="345" y="222"/>
                    <a:pt x="345" y="222"/>
                  </a:cubicBezTo>
                  <a:cubicBezTo>
                    <a:pt x="345" y="160"/>
                    <a:pt x="345" y="160"/>
                    <a:pt x="345" y="160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96"/>
                    <a:pt x="141" y="196"/>
                    <a:pt x="141" y="196"/>
                  </a:cubicBezTo>
                  <a:cubicBezTo>
                    <a:pt x="79" y="222"/>
                    <a:pt x="79" y="222"/>
                    <a:pt x="79" y="222"/>
                  </a:cubicBezTo>
                  <a:cubicBezTo>
                    <a:pt x="79" y="284"/>
                    <a:pt x="79" y="284"/>
                    <a:pt x="79" y="284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203" y="284"/>
                    <a:pt x="203" y="284"/>
                    <a:pt x="203" y="284"/>
                  </a:cubicBezTo>
                  <a:cubicBezTo>
                    <a:pt x="328" y="338"/>
                    <a:pt x="328" y="338"/>
                    <a:pt x="328" y="338"/>
                  </a:cubicBezTo>
                  <a:cubicBezTo>
                    <a:pt x="336" y="338"/>
                    <a:pt x="336" y="338"/>
                    <a:pt x="336" y="338"/>
                  </a:cubicBezTo>
                  <a:cubicBezTo>
                    <a:pt x="398" y="311"/>
                    <a:pt x="398" y="311"/>
                    <a:pt x="398" y="311"/>
                  </a:cubicBezTo>
                  <a:cubicBezTo>
                    <a:pt x="398" y="240"/>
                    <a:pt x="398" y="240"/>
                    <a:pt x="398" y="240"/>
                  </a:cubicBezTo>
                  <a:close/>
                  <a:moveTo>
                    <a:pt x="328" y="319"/>
                  </a:moveTo>
                  <a:lnTo>
                    <a:pt x="328" y="319"/>
                  </a:lnTo>
                  <a:cubicBezTo>
                    <a:pt x="221" y="275"/>
                    <a:pt x="221" y="275"/>
                    <a:pt x="221" y="275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328" y="275"/>
                    <a:pt x="328" y="275"/>
                    <a:pt x="328" y="275"/>
                  </a:cubicBezTo>
                  <a:lnTo>
                    <a:pt x="328" y="319"/>
                  </a:lnTo>
                  <a:close/>
                  <a:moveTo>
                    <a:pt x="336" y="257"/>
                  </a:moveTo>
                  <a:lnTo>
                    <a:pt x="336" y="257"/>
                  </a:lnTo>
                  <a:cubicBezTo>
                    <a:pt x="300" y="249"/>
                    <a:pt x="300" y="249"/>
                    <a:pt x="300" y="249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72" y="249"/>
                    <a:pt x="372" y="249"/>
                    <a:pt x="372" y="249"/>
                  </a:cubicBezTo>
                  <a:lnTo>
                    <a:pt x="336" y="257"/>
                  </a:lnTo>
                  <a:close/>
                  <a:moveTo>
                    <a:pt x="381" y="302"/>
                  </a:moveTo>
                  <a:lnTo>
                    <a:pt x="381" y="302"/>
                  </a:lnTo>
                  <a:cubicBezTo>
                    <a:pt x="345" y="319"/>
                    <a:pt x="345" y="319"/>
                    <a:pt x="345" y="319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381" y="257"/>
                    <a:pt x="381" y="257"/>
                    <a:pt x="381" y="257"/>
                  </a:cubicBezTo>
                  <a:lnTo>
                    <a:pt x="381" y="302"/>
                  </a:lnTo>
                  <a:close/>
                  <a:moveTo>
                    <a:pt x="238" y="0"/>
                  </a:moveTo>
                  <a:lnTo>
                    <a:pt x="238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8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8" y="0"/>
                  </a:cubicBezTo>
                  <a:close/>
                  <a:moveTo>
                    <a:pt x="238" y="426"/>
                  </a:moveTo>
                  <a:lnTo>
                    <a:pt x="238" y="426"/>
                  </a:lnTo>
                  <a:cubicBezTo>
                    <a:pt x="132" y="426"/>
                    <a:pt x="44" y="347"/>
                    <a:pt x="44" y="231"/>
                  </a:cubicBezTo>
                  <a:cubicBezTo>
                    <a:pt x="44" y="125"/>
                    <a:pt x="132" y="37"/>
                    <a:pt x="238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8" y="4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5" name="Freeform 16"/>
            <p:cNvSpPr>
              <a:spLocks noChangeArrowheads="1"/>
            </p:cNvSpPr>
            <p:nvPr/>
          </p:nvSpPr>
          <p:spPr bwMode="auto">
            <a:xfrm>
              <a:off x="2501808" y="3203733"/>
              <a:ext cx="169861" cy="267858"/>
            </a:xfrm>
            <a:custGeom>
              <a:avLst/>
              <a:gdLst>
                <a:gd name="T0" fmla="*/ 104274 w 285"/>
                <a:gd name="T1" fmla="*/ 15120 h 452"/>
                <a:gd name="T2" fmla="*/ 104274 w 285"/>
                <a:gd name="T3" fmla="*/ 15120 h 452"/>
                <a:gd name="T4" fmla="*/ 57785 w 285"/>
                <a:gd name="T5" fmla="*/ 0 h 452"/>
                <a:gd name="T6" fmla="*/ 23027 w 285"/>
                <a:gd name="T7" fmla="*/ 11232 h 452"/>
                <a:gd name="T8" fmla="*/ 0 w 285"/>
                <a:gd name="T9" fmla="*/ 57024 h 452"/>
                <a:gd name="T10" fmla="*/ 34758 w 285"/>
                <a:gd name="T11" fmla="*/ 57024 h 452"/>
                <a:gd name="T12" fmla="*/ 42144 w 285"/>
                <a:gd name="T13" fmla="*/ 38016 h 452"/>
                <a:gd name="T14" fmla="*/ 61695 w 285"/>
                <a:gd name="T15" fmla="*/ 30240 h 452"/>
                <a:gd name="T16" fmla="*/ 81247 w 285"/>
                <a:gd name="T17" fmla="*/ 38016 h 452"/>
                <a:gd name="T18" fmla="*/ 84722 w 285"/>
                <a:gd name="T19" fmla="*/ 53136 h 452"/>
                <a:gd name="T20" fmla="*/ 81247 w 285"/>
                <a:gd name="T21" fmla="*/ 68688 h 452"/>
                <a:gd name="T22" fmla="*/ 72992 w 285"/>
                <a:gd name="T23" fmla="*/ 76032 h 452"/>
                <a:gd name="T24" fmla="*/ 46054 w 285"/>
                <a:gd name="T25" fmla="*/ 99359 h 452"/>
                <a:gd name="T26" fmla="*/ 38668 w 285"/>
                <a:gd name="T27" fmla="*/ 126143 h 452"/>
                <a:gd name="T28" fmla="*/ 42144 w 285"/>
                <a:gd name="T29" fmla="*/ 130031 h 452"/>
                <a:gd name="T30" fmla="*/ 69081 w 285"/>
                <a:gd name="T31" fmla="*/ 130031 h 452"/>
                <a:gd name="T32" fmla="*/ 72992 w 285"/>
                <a:gd name="T33" fmla="*/ 126143 h 452"/>
                <a:gd name="T34" fmla="*/ 77336 w 285"/>
                <a:gd name="T35" fmla="*/ 114479 h 452"/>
                <a:gd name="T36" fmla="*/ 84722 w 285"/>
                <a:gd name="T37" fmla="*/ 103247 h 452"/>
                <a:gd name="T38" fmla="*/ 96453 w 285"/>
                <a:gd name="T39" fmla="*/ 95472 h 452"/>
                <a:gd name="T40" fmla="*/ 115570 w 285"/>
                <a:gd name="T41" fmla="*/ 80352 h 452"/>
                <a:gd name="T42" fmla="*/ 123391 w 285"/>
                <a:gd name="T43" fmla="*/ 53136 h 452"/>
                <a:gd name="T44" fmla="*/ 104274 w 285"/>
                <a:gd name="T45" fmla="*/ 15120 h 452"/>
                <a:gd name="T46" fmla="*/ 57785 w 285"/>
                <a:gd name="T47" fmla="*/ 149039 h 452"/>
                <a:gd name="T48" fmla="*/ 57785 w 285"/>
                <a:gd name="T49" fmla="*/ 149039 h 452"/>
                <a:gd name="T50" fmla="*/ 34758 w 285"/>
                <a:gd name="T51" fmla="*/ 171935 h 452"/>
                <a:gd name="T52" fmla="*/ 57785 w 285"/>
                <a:gd name="T53" fmla="*/ 194831 h 452"/>
                <a:gd name="T54" fmla="*/ 81247 w 285"/>
                <a:gd name="T55" fmla="*/ 171935 h 452"/>
                <a:gd name="T56" fmla="*/ 57785 w 285"/>
                <a:gd name="T57" fmla="*/ 149039 h 4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5" h="452">
                  <a:moveTo>
                    <a:pt x="240" y="35"/>
                  </a:moveTo>
                  <a:lnTo>
                    <a:pt x="240" y="35"/>
                  </a:lnTo>
                  <a:cubicBezTo>
                    <a:pt x="213" y="8"/>
                    <a:pt x="178" y="0"/>
                    <a:pt x="133" y="0"/>
                  </a:cubicBezTo>
                  <a:cubicBezTo>
                    <a:pt x="106" y="0"/>
                    <a:pt x="80" y="8"/>
                    <a:pt x="53" y="26"/>
                  </a:cubicBezTo>
                  <a:cubicBezTo>
                    <a:pt x="18" y="44"/>
                    <a:pt x="0" y="79"/>
                    <a:pt x="0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23"/>
                    <a:pt x="89" y="106"/>
                    <a:pt x="97" y="88"/>
                  </a:cubicBezTo>
                  <a:cubicBezTo>
                    <a:pt x="106" y="79"/>
                    <a:pt x="115" y="70"/>
                    <a:pt x="142" y="70"/>
                  </a:cubicBezTo>
                  <a:cubicBezTo>
                    <a:pt x="159" y="70"/>
                    <a:pt x="178" y="79"/>
                    <a:pt x="187" y="88"/>
                  </a:cubicBezTo>
                  <a:cubicBezTo>
                    <a:pt x="195" y="97"/>
                    <a:pt x="195" y="114"/>
                    <a:pt x="195" y="123"/>
                  </a:cubicBezTo>
                  <a:cubicBezTo>
                    <a:pt x="195" y="141"/>
                    <a:pt x="195" y="151"/>
                    <a:pt x="187" y="159"/>
                  </a:cubicBezTo>
                  <a:cubicBezTo>
                    <a:pt x="178" y="167"/>
                    <a:pt x="178" y="167"/>
                    <a:pt x="168" y="176"/>
                  </a:cubicBezTo>
                  <a:cubicBezTo>
                    <a:pt x="168" y="176"/>
                    <a:pt x="124" y="204"/>
                    <a:pt x="106" y="230"/>
                  </a:cubicBezTo>
                  <a:cubicBezTo>
                    <a:pt x="97" y="239"/>
                    <a:pt x="89" y="265"/>
                    <a:pt x="89" y="292"/>
                  </a:cubicBezTo>
                  <a:cubicBezTo>
                    <a:pt x="89" y="292"/>
                    <a:pt x="89" y="301"/>
                    <a:pt x="97" y="301"/>
                  </a:cubicBezTo>
                  <a:cubicBezTo>
                    <a:pt x="106" y="301"/>
                    <a:pt x="159" y="301"/>
                    <a:pt x="159" y="301"/>
                  </a:cubicBezTo>
                  <a:cubicBezTo>
                    <a:pt x="168" y="301"/>
                    <a:pt x="168" y="292"/>
                    <a:pt x="168" y="292"/>
                  </a:cubicBezTo>
                  <a:cubicBezTo>
                    <a:pt x="168" y="283"/>
                    <a:pt x="168" y="274"/>
                    <a:pt x="178" y="265"/>
                  </a:cubicBezTo>
                  <a:cubicBezTo>
                    <a:pt x="178" y="257"/>
                    <a:pt x="187" y="248"/>
                    <a:pt x="195" y="239"/>
                  </a:cubicBezTo>
                  <a:cubicBezTo>
                    <a:pt x="222" y="221"/>
                    <a:pt x="222" y="221"/>
                    <a:pt x="222" y="221"/>
                  </a:cubicBezTo>
                  <a:cubicBezTo>
                    <a:pt x="240" y="204"/>
                    <a:pt x="257" y="195"/>
                    <a:pt x="266" y="186"/>
                  </a:cubicBezTo>
                  <a:cubicBezTo>
                    <a:pt x="275" y="167"/>
                    <a:pt x="284" y="151"/>
                    <a:pt x="284" y="123"/>
                  </a:cubicBezTo>
                  <a:cubicBezTo>
                    <a:pt x="284" y="79"/>
                    <a:pt x="275" y="53"/>
                    <a:pt x="240" y="35"/>
                  </a:cubicBezTo>
                  <a:close/>
                  <a:moveTo>
                    <a:pt x="133" y="345"/>
                  </a:moveTo>
                  <a:lnTo>
                    <a:pt x="133" y="345"/>
                  </a:lnTo>
                  <a:cubicBezTo>
                    <a:pt x="106" y="345"/>
                    <a:pt x="80" y="363"/>
                    <a:pt x="80" y="398"/>
                  </a:cubicBezTo>
                  <a:cubicBezTo>
                    <a:pt x="80" y="425"/>
                    <a:pt x="106" y="442"/>
                    <a:pt x="133" y="451"/>
                  </a:cubicBezTo>
                  <a:cubicBezTo>
                    <a:pt x="159" y="451"/>
                    <a:pt x="187" y="425"/>
                    <a:pt x="187" y="398"/>
                  </a:cubicBezTo>
                  <a:cubicBezTo>
                    <a:pt x="187" y="372"/>
                    <a:pt x="168" y="345"/>
                    <a:pt x="133" y="34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6" name="Freeform 56"/>
            <p:cNvSpPr>
              <a:spLocks noChangeArrowheads="1"/>
            </p:cNvSpPr>
            <p:nvPr/>
          </p:nvSpPr>
          <p:spPr bwMode="auto">
            <a:xfrm>
              <a:off x="11175597" y="4451557"/>
              <a:ext cx="272214" cy="239547"/>
            </a:xfrm>
            <a:custGeom>
              <a:avLst/>
              <a:gdLst>
                <a:gd name="T0" fmla="*/ 110387 w 462"/>
                <a:gd name="T1" fmla="*/ 0 h 408"/>
                <a:gd name="T2" fmla="*/ 110387 w 462"/>
                <a:gd name="T3" fmla="*/ 0 h 408"/>
                <a:gd name="T4" fmla="*/ 26630 w 462"/>
                <a:gd name="T5" fmla="*/ 83460 h 408"/>
                <a:gd name="T6" fmla="*/ 0 w 462"/>
                <a:gd name="T7" fmla="*/ 83460 h 408"/>
                <a:gd name="T8" fmla="*/ 38227 w 462"/>
                <a:gd name="T9" fmla="*/ 128829 h 408"/>
                <a:gd name="T10" fmla="*/ 76025 w 462"/>
                <a:gd name="T11" fmla="*/ 83460 h 408"/>
                <a:gd name="T12" fmla="*/ 45529 w 462"/>
                <a:gd name="T13" fmla="*/ 83460 h 408"/>
                <a:gd name="T14" fmla="*/ 110387 w 462"/>
                <a:gd name="T15" fmla="*/ 18832 h 408"/>
                <a:gd name="T16" fmla="*/ 178680 w 462"/>
                <a:gd name="T17" fmla="*/ 87313 h 408"/>
                <a:gd name="T18" fmla="*/ 110387 w 462"/>
                <a:gd name="T19" fmla="*/ 151513 h 408"/>
                <a:gd name="T20" fmla="*/ 72589 w 462"/>
                <a:gd name="T21" fmla="*/ 140385 h 408"/>
                <a:gd name="T22" fmla="*/ 57126 w 462"/>
                <a:gd name="T23" fmla="*/ 155365 h 408"/>
                <a:gd name="T24" fmla="*/ 110387 w 462"/>
                <a:gd name="T25" fmla="*/ 174197 h 408"/>
                <a:gd name="T26" fmla="*/ 198008 w 462"/>
                <a:gd name="T27" fmla="*/ 87313 h 408"/>
                <a:gd name="T28" fmla="*/ 110387 w 462"/>
                <a:gd name="T29" fmla="*/ 0 h 4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2" h="408">
                  <a:moveTo>
                    <a:pt x="257" y="0"/>
                  </a:moveTo>
                  <a:lnTo>
                    <a:pt x="257" y="0"/>
                  </a:lnTo>
                  <a:cubicBezTo>
                    <a:pt x="150" y="0"/>
                    <a:pt x="62" y="88"/>
                    <a:pt x="62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15" y="116"/>
                    <a:pt x="177" y="44"/>
                    <a:pt x="257" y="44"/>
                  </a:cubicBezTo>
                  <a:cubicBezTo>
                    <a:pt x="346" y="44"/>
                    <a:pt x="416" y="116"/>
                    <a:pt x="416" y="204"/>
                  </a:cubicBezTo>
                  <a:cubicBezTo>
                    <a:pt x="416" y="283"/>
                    <a:pt x="346" y="354"/>
                    <a:pt x="257" y="354"/>
                  </a:cubicBezTo>
                  <a:cubicBezTo>
                    <a:pt x="231" y="354"/>
                    <a:pt x="195" y="345"/>
                    <a:pt x="169" y="328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69" y="390"/>
                    <a:pt x="213" y="407"/>
                    <a:pt x="257" y="407"/>
                  </a:cubicBezTo>
                  <a:cubicBezTo>
                    <a:pt x="372" y="407"/>
                    <a:pt x="461" y="310"/>
                    <a:pt x="461" y="204"/>
                  </a:cubicBezTo>
                  <a:cubicBezTo>
                    <a:pt x="461" y="88"/>
                    <a:pt x="372" y="0"/>
                    <a:pt x="2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7" name="Freeform 57"/>
            <p:cNvSpPr>
              <a:spLocks noChangeArrowheads="1"/>
            </p:cNvSpPr>
            <p:nvPr/>
          </p:nvSpPr>
          <p:spPr bwMode="auto">
            <a:xfrm>
              <a:off x="10591972" y="4440668"/>
              <a:ext cx="272214" cy="241726"/>
            </a:xfrm>
            <a:custGeom>
              <a:avLst/>
              <a:gdLst>
                <a:gd name="T0" fmla="*/ 87382 w 461"/>
                <a:gd name="T1" fmla="*/ 0 h 409"/>
                <a:gd name="T2" fmla="*/ 87382 w 461"/>
                <a:gd name="T3" fmla="*/ 0 h 409"/>
                <a:gd name="T4" fmla="*/ 171320 w 461"/>
                <a:gd name="T5" fmla="*/ 87891 h 409"/>
                <a:gd name="T6" fmla="*/ 198008 w 461"/>
                <a:gd name="T7" fmla="*/ 87891 h 409"/>
                <a:gd name="T8" fmla="*/ 160128 w 461"/>
                <a:gd name="T9" fmla="*/ 129682 h 409"/>
                <a:gd name="T10" fmla="*/ 122248 w 461"/>
                <a:gd name="T11" fmla="*/ 87891 h 409"/>
                <a:gd name="T12" fmla="*/ 152380 w 461"/>
                <a:gd name="T13" fmla="*/ 87891 h 409"/>
                <a:gd name="T14" fmla="*/ 87382 w 461"/>
                <a:gd name="T15" fmla="*/ 22834 h 409"/>
                <a:gd name="T16" fmla="*/ 18940 w 461"/>
                <a:gd name="T17" fmla="*/ 87891 h 409"/>
                <a:gd name="T18" fmla="*/ 87382 w 461"/>
                <a:gd name="T19" fmla="*/ 156394 h 409"/>
                <a:gd name="T20" fmla="*/ 125692 w 461"/>
                <a:gd name="T21" fmla="*/ 141315 h 409"/>
                <a:gd name="T22" fmla="*/ 141188 w 461"/>
                <a:gd name="T23" fmla="*/ 156394 h 409"/>
                <a:gd name="T24" fmla="*/ 87382 w 461"/>
                <a:gd name="T25" fmla="*/ 175782 h 409"/>
                <a:gd name="T26" fmla="*/ 0 w 461"/>
                <a:gd name="T27" fmla="*/ 87891 h 409"/>
                <a:gd name="T28" fmla="*/ 87382 w 461"/>
                <a:gd name="T29" fmla="*/ 0 h 4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1" h="409">
                  <a:moveTo>
                    <a:pt x="203" y="0"/>
                  </a:moveTo>
                  <a:lnTo>
                    <a:pt x="203" y="0"/>
                  </a:lnTo>
                  <a:cubicBezTo>
                    <a:pt x="310" y="0"/>
                    <a:pt x="398" y="89"/>
                    <a:pt x="398" y="204"/>
                  </a:cubicBezTo>
                  <a:cubicBezTo>
                    <a:pt x="460" y="204"/>
                    <a:pt x="460" y="204"/>
                    <a:pt x="460" y="204"/>
                  </a:cubicBezTo>
                  <a:cubicBezTo>
                    <a:pt x="372" y="301"/>
                    <a:pt x="372" y="301"/>
                    <a:pt x="372" y="301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354" y="204"/>
                    <a:pt x="354" y="204"/>
                    <a:pt x="354" y="204"/>
                  </a:cubicBezTo>
                  <a:cubicBezTo>
                    <a:pt x="345" y="115"/>
                    <a:pt x="284" y="53"/>
                    <a:pt x="203" y="53"/>
                  </a:cubicBezTo>
                  <a:cubicBezTo>
                    <a:pt x="115" y="53"/>
                    <a:pt x="44" y="124"/>
                    <a:pt x="44" y="204"/>
                  </a:cubicBezTo>
                  <a:cubicBezTo>
                    <a:pt x="44" y="293"/>
                    <a:pt x="115" y="363"/>
                    <a:pt x="203" y="363"/>
                  </a:cubicBezTo>
                  <a:cubicBezTo>
                    <a:pt x="230" y="363"/>
                    <a:pt x="266" y="346"/>
                    <a:pt x="292" y="328"/>
                  </a:cubicBezTo>
                  <a:cubicBezTo>
                    <a:pt x="328" y="363"/>
                    <a:pt x="328" y="363"/>
                    <a:pt x="328" y="363"/>
                  </a:cubicBezTo>
                  <a:cubicBezTo>
                    <a:pt x="292" y="390"/>
                    <a:pt x="248" y="408"/>
                    <a:pt x="203" y="408"/>
                  </a:cubicBezTo>
                  <a:cubicBezTo>
                    <a:pt x="88" y="408"/>
                    <a:pt x="0" y="319"/>
                    <a:pt x="0" y="204"/>
                  </a:cubicBezTo>
                  <a:cubicBezTo>
                    <a:pt x="0" y="97"/>
                    <a:pt x="88" y="0"/>
                    <a:pt x="20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8" name="Freeform 58"/>
            <p:cNvSpPr>
              <a:spLocks noChangeArrowheads="1"/>
            </p:cNvSpPr>
            <p:nvPr/>
          </p:nvSpPr>
          <p:spPr bwMode="auto">
            <a:xfrm>
              <a:off x="2495274" y="6171942"/>
              <a:ext cx="211238" cy="145905"/>
            </a:xfrm>
            <a:custGeom>
              <a:avLst/>
              <a:gdLst>
                <a:gd name="T0" fmla="*/ 141842 w 355"/>
                <a:gd name="T1" fmla="*/ 45706 h 249"/>
                <a:gd name="T2" fmla="*/ 141842 w 355"/>
                <a:gd name="T3" fmla="*/ 45706 h 249"/>
                <a:gd name="T4" fmla="*/ 11278 w 355"/>
                <a:gd name="T5" fmla="*/ 45706 h 249"/>
                <a:gd name="T6" fmla="*/ 0 w 355"/>
                <a:gd name="T7" fmla="*/ 53395 h 249"/>
                <a:gd name="T8" fmla="*/ 11278 w 355"/>
                <a:gd name="T9" fmla="*/ 64501 h 249"/>
                <a:gd name="T10" fmla="*/ 141842 w 355"/>
                <a:gd name="T11" fmla="*/ 64501 h 249"/>
                <a:gd name="T12" fmla="*/ 153554 w 355"/>
                <a:gd name="T13" fmla="*/ 53395 h 249"/>
                <a:gd name="T14" fmla="*/ 141842 w 355"/>
                <a:gd name="T15" fmla="*/ 45706 h 249"/>
                <a:gd name="T16" fmla="*/ 11278 w 355"/>
                <a:gd name="T17" fmla="*/ 23066 h 249"/>
                <a:gd name="T18" fmla="*/ 11278 w 355"/>
                <a:gd name="T19" fmla="*/ 23066 h 249"/>
                <a:gd name="T20" fmla="*/ 141842 w 355"/>
                <a:gd name="T21" fmla="*/ 23066 h 249"/>
                <a:gd name="T22" fmla="*/ 153554 w 355"/>
                <a:gd name="T23" fmla="*/ 11533 h 249"/>
                <a:gd name="T24" fmla="*/ 141842 w 355"/>
                <a:gd name="T25" fmla="*/ 0 h 249"/>
                <a:gd name="T26" fmla="*/ 11278 w 355"/>
                <a:gd name="T27" fmla="*/ 0 h 249"/>
                <a:gd name="T28" fmla="*/ 0 w 355"/>
                <a:gd name="T29" fmla="*/ 11533 h 249"/>
                <a:gd name="T30" fmla="*/ 11278 w 355"/>
                <a:gd name="T31" fmla="*/ 23066 h 249"/>
                <a:gd name="T32" fmla="*/ 141842 w 355"/>
                <a:gd name="T33" fmla="*/ 87140 h 249"/>
                <a:gd name="T34" fmla="*/ 141842 w 355"/>
                <a:gd name="T35" fmla="*/ 87140 h 249"/>
                <a:gd name="T36" fmla="*/ 11278 w 355"/>
                <a:gd name="T37" fmla="*/ 87140 h 249"/>
                <a:gd name="T38" fmla="*/ 0 w 355"/>
                <a:gd name="T39" fmla="*/ 98673 h 249"/>
                <a:gd name="T40" fmla="*/ 11278 w 355"/>
                <a:gd name="T41" fmla="*/ 105935 h 249"/>
                <a:gd name="T42" fmla="*/ 141842 w 355"/>
                <a:gd name="T43" fmla="*/ 105935 h 249"/>
                <a:gd name="T44" fmla="*/ 153554 w 355"/>
                <a:gd name="T45" fmla="*/ 98673 h 249"/>
                <a:gd name="T46" fmla="*/ 141842 w 355"/>
                <a:gd name="T47" fmla="*/ 87140 h 2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5" h="249">
                  <a:moveTo>
                    <a:pt x="327" y="107"/>
                  </a:moveTo>
                  <a:lnTo>
                    <a:pt x="327" y="107"/>
                  </a:lnTo>
                  <a:cubicBezTo>
                    <a:pt x="26" y="107"/>
                    <a:pt x="26" y="107"/>
                    <a:pt x="26" y="107"/>
                  </a:cubicBezTo>
                  <a:cubicBezTo>
                    <a:pt x="17" y="107"/>
                    <a:pt x="0" y="116"/>
                    <a:pt x="0" y="125"/>
                  </a:cubicBezTo>
                  <a:cubicBezTo>
                    <a:pt x="0" y="142"/>
                    <a:pt x="17" y="151"/>
                    <a:pt x="26" y="151"/>
                  </a:cubicBezTo>
                  <a:cubicBezTo>
                    <a:pt x="327" y="151"/>
                    <a:pt x="327" y="151"/>
                    <a:pt x="327" y="151"/>
                  </a:cubicBezTo>
                  <a:cubicBezTo>
                    <a:pt x="336" y="151"/>
                    <a:pt x="354" y="142"/>
                    <a:pt x="354" y="125"/>
                  </a:cubicBezTo>
                  <a:cubicBezTo>
                    <a:pt x="354" y="116"/>
                    <a:pt x="336" y="107"/>
                    <a:pt x="327" y="107"/>
                  </a:cubicBezTo>
                  <a:close/>
                  <a:moveTo>
                    <a:pt x="26" y="54"/>
                  </a:moveTo>
                  <a:lnTo>
                    <a:pt x="26" y="54"/>
                  </a:lnTo>
                  <a:cubicBezTo>
                    <a:pt x="327" y="54"/>
                    <a:pt x="327" y="54"/>
                    <a:pt x="327" y="54"/>
                  </a:cubicBezTo>
                  <a:cubicBezTo>
                    <a:pt x="336" y="54"/>
                    <a:pt x="354" y="44"/>
                    <a:pt x="354" y="27"/>
                  </a:cubicBezTo>
                  <a:cubicBezTo>
                    <a:pt x="354" y="18"/>
                    <a:pt x="336" y="0"/>
                    <a:pt x="3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0" y="18"/>
                    <a:pt x="0" y="27"/>
                  </a:cubicBezTo>
                  <a:cubicBezTo>
                    <a:pt x="0" y="44"/>
                    <a:pt x="17" y="54"/>
                    <a:pt x="26" y="54"/>
                  </a:cubicBezTo>
                  <a:close/>
                  <a:moveTo>
                    <a:pt x="327" y="204"/>
                  </a:moveTo>
                  <a:lnTo>
                    <a:pt x="327" y="204"/>
                  </a:lnTo>
                  <a:cubicBezTo>
                    <a:pt x="26" y="204"/>
                    <a:pt x="26" y="204"/>
                    <a:pt x="26" y="204"/>
                  </a:cubicBezTo>
                  <a:cubicBezTo>
                    <a:pt x="17" y="204"/>
                    <a:pt x="0" y="213"/>
                    <a:pt x="0" y="231"/>
                  </a:cubicBezTo>
                  <a:cubicBezTo>
                    <a:pt x="0" y="239"/>
                    <a:pt x="17" y="248"/>
                    <a:pt x="26" y="248"/>
                  </a:cubicBezTo>
                  <a:cubicBezTo>
                    <a:pt x="327" y="248"/>
                    <a:pt x="327" y="248"/>
                    <a:pt x="327" y="248"/>
                  </a:cubicBezTo>
                  <a:cubicBezTo>
                    <a:pt x="336" y="248"/>
                    <a:pt x="354" y="239"/>
                    <a:pt x="354" y="231"/>
                  </a:cubicBezTo>
                  <a:cubicBezTo>
                    <a:pt x="354" y="213"/>
                    <a:pt x="336" y="204"/>
                    <a:pt x="327" y="2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79" name="Freeform 59"/>
            <p:cNvSpPr>
              <a:spLocks noChangeArrowheads="1"/>
            </p:cNvSpPr>
            <p:nvPr/>
          </p:nvSpPr>
          <p:spPr bwMode="auto">
            <a:xfrm>
              <a:off x="1284472" y="6171942"/>
              <a:ext cx="293991" cy="145905"/>
            </a:xfrm>
            <a:custGeom>
              <a:avLst/>
              <a:gdLst>
                <a:gd name="T0" fmla="*/ 76325 w 497"/>
                <a:gd name="T1" fmla="*/ 45706 h 249"/>
                <a:gd name="T2" fmla="*/ 76325 w 497"/>
                <a:gd name="T3" fmla="*/ 45706 h 249"/>
                <a:gd name="T4" fmla="*/ 11212 w 497"/>
                <a:gd name="T5" fmla="*/ 45706 h 249"/>
                <a:gd name="T6" fmla="*/ 0 w 497"/>
                <a:gd name="T7" fmla="*/ 53395 h 249"/>
                <a:gd name="T8" fmla="*/ 11212 w 497"/>
                <a:gd name="T9" fmla="*/ 64501 h 249"/>
                <a:gd name="T10" fmla="*/ 76325 w 497"/>
                <a:gd name="T11" fmla="*/ 64501 h 249"/>
                <a:gd name="T12" fmla="*/ 84087 w 497"/>
                <a:gd name="T13" fmla="*/ 53395 h 249"/>
                <a:gd name="T14" fmla="*/ 76325 w 497"/>
                <a:gd name="T15" fmla="*/ 45706 h 249"/>
                <a:gd name="T16" fmla="*/ 76325 w 497"/>
                <a:gd name="T17" fmla="*/ 87140 h 249"/>
                <a:gd name="T18" fmla="*/ 76325 w 497"/>
                <a:gd name="T19" fmla="*/ 87140 h 249"/>
                <a:gd name="T20" fmla="*/ 11212 w 497"/>
                <a:gd name="T21" fmla="*/ 87140 h 249"/>
                <a:gd name="T22" fmla="*/ 0 w 497"/>
                <a:gd name="T23" fmla="*/ 98673 h 249"/>
                <a:gd name="T24" fmla="*/ 11212 w 497"/>
                <a:gd name="T25" fmla="*/ 105935 h 249"/>
                <a:gd name="T26" fmla="*/ 76325 w 497"/>
                <a:gd name="T27" fmla="*/ 105935 h 249"/>
                <a:gd name="T28" fmla="*/ 84087 w 497"/>
                <a:gd name="T29" fmla="*/ 98673 h 249"/>
                <a:gd name="T30" fmla="*/ 76325 w 497"/>
                <a:gd name="T31" fmla="*/ 87140 h 249"/>
                <a:gd name="T32" fmla="*/ 206551 w 497"/>
                <a:gd name="T33" fmla="*/ 45706 h 249"/>
                <a:gd name="T34" fmla="*/ 206551 w 497"/>
                <a:gd name="T35" fmla="*/ 45706 h 249"/>
                <a:gd name="T36" fmla="*/ 171623 w 497"/>
                <a:gd name="T37" fmla="*/ 45706 h 249"/>
                <a:gd name="T38" fmla="*/ 171623 w 497"/>
                <a:gd name="T39" fmla="*/ 7689 h 249"/>
                <a:gd name="T40" fmla="*/ 160411 w 497"/>
                <a:gd name="T41" fmla="*/ 0 h 249"/>
                <a:gd name="T42" fmla="*/ 148769 w 497"/>
                <a:gd name="T43" fmla="*/ 7689 h 249"/>
                <a:gd name="T44" fmla="*/ 148769 w 497"/>
                <a:gd name="T45" fmla="*/ 45706 h 249"/>
                <a:gd name="T46" fmla="*/ 114703 w 497"/>
                <a:gd name="T47" fmla="*/ 45706 h 249"/>
                <a:gd name="T48" fmla="*/ 106941 w 497"/>
                <a:gd name="T49" fmla="*/ 53395 h 249"/>
                <a:gd name="T50" fmla="*/ 114703 w 497"/>
                <a:gd name="T51" fmla="*/ 64501 h 249"/>
                <a:gd name="T52" fmla="*/ 148769 w 497"/>
                <a:gd name="T53" fmla="*/ 64501 h 249"/>
                <a:gd name="T54" fmla="*/ 148769 w 497"/>
                <a:gd name="T55" fmla="*/ 102090 h 249"/>
                <a:gd name="T56" fmla="*/ 160411 w 497"/>
                <a:gd name="T57" fmla="*/ 105935 h 249"/>
                <a:gd name="T58" fmla="*/ 171623 w 497"/>
                <a:gd name="T59" fmla="*/ 102090 h 249"/>
                <a:gd name="T60" fmla="*/ 171623 w 497"/>
                <a:gd name="T61" fmla="*/ 64501 h 249"/>
                <a:gd name="T62" fmla="*/ 206551 w 497"/>
                <a:gd name="T63" fmla="*/ 64501 h 249"/>
                <a:gd name="T64" fmla="*/ 213882 w 497"/>
                <a:gd name="T65" fmla="*/ 53395 h 249"/>
                <a:gd name="T66" fmla="*/ 206551 w 497"/>
                <a:gd name="T67" fmla="*/ 45706 h 249"/>
                <a:gd name="T68" fmla="*/ 76325 w 497"/>
                <a:gd name="T69" fmla="*/ 0 h 249"/>
                <a:gd name="T70" fmla="*/ 76325 w 497"/>
                <a:gd name="T71" fmla="*/ 0 h 249"/>
                <a:gd name="T72" fmla="*/ 11212 w 497"/>
                <a:gd name="T73" fmla="*/ 0 h 249"/>
                <a:gd name="T74" fmla="*/ 0 w 497"/>
                <a:gd name="T75" fmla="*/ 11533 h 249"/>
                <a:gd name="T76" fmla="*/ 11212 w 497"/>
                <a:gd name="T77" fmla="*/ 23066 h 249"/>
                <a:gd name="T78" fmla="*/ 76325 w 497"/>
                <a:gd name="T79" fmla="*/ 23066 h 249"/>
                <a:gd name="T80" fmla="*/ 84087 w 497"/>
                <a:gd name="T81" fmla="*/ 11533 h 249"/>
                <a:gd name="T82" fmla="*/ 76325 w 497"/>
                <a:gd name="T83" fmla="*/ 0 h 24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97" h="249">
                  <a:moveTo>
                    <a:pt x="177" y="107"/>
                  </a:moveTo>
                  <a:lnTo>
                    <a:pt x="177" y="107"/>
                  </a:lnTo>
                  <a:cubicBezTo>
                    <a:pt x="26" y="107"/>
                    <a:pt x="26" y="107"/>
                    <a:pt x="26" y="107"/>
                  </a:cubicBezTo>
                  <a:cubicBezTo>
                    <a:pt x="9" y="107"/>
                    <a:pt x="0" y="116"/>
                    <a:pt x="0" y="125"/>
                  </a:cubicBezTo>
                  <a:cubicBezTo>
                    <a:pt x="0" y="142"/>
                    <a:pt x="9" y="151"/>
                    <a:pt x="26" y="151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86" y="151"/>
                    <a:pt x="195" y="142"/>
                    <a:pt x="195" y="125"/>
                  </a:cubicBezTo>
                  <a:cubicBezTo>
                    <a:pt x="195" y="116"/>
                    <a:pt x="186" y="107"/>
                    <a:pt x="177" y="107"/>
                  </a:cubicBezTo>
                  <a:close/>
                  <a:moveTo>
                    <a:pt x="177" y="204"/>
                  </a:moveTo>
                  <a:lnTo>
                    <a:pt x="177" y="204"/>
                  </a:lnTo>
                  <a:cubicBezTo>
                    <a:pt x="26" y="204"/>
                    <a:pt x="26" y="204"/>
                    <a:pt x="26" y="204"/>
                  </a:cubicBezTo>
                  <a:cubicBezTo>
                    <a:pt x="9" y="204"/>
                    <a:pt x="0" y="213"/>
                    <a:pt x="0" y="231"/>
                  </a:cubicBezTo>
                  <a:cubicBezTo>
                    <a:pt x="0" y="239"/>
                    <a:pt x="9" y="248"/>
                    <a:pt x="26" y="24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186" y="248"/>
                    <a:pt x="195" y="239"/>
                    <a:pt x="195" y="231"/>
                  </a:cubicBezTo>
                  <a:cubicBezTo>
                    <a:pt x="195" y="213"/>
                    <a:pt x="186" y="204"/>
                    <a:pt x="177" y="204"/>
                  </a:cubicBezTo>
                  <a:close/>
                  <a:moveTo>
                    <a:pt x="479" y="107"/>
                  </a:moveTo>
                  <a:lnTo>
                    <a:pt x="479" y="107"/>
                  </a:lnTo>
                  <a:cubicBezTo>
                    <a:pt x="398" y="107"/>
                    <a:pt x="398" y="107"/>
                    <a:pt x="398" y="107"/>
                  </a:cubicBezTo>
                  <a:cubicBezTo>
                    <a:pt x="398" y="18"/>
                    <a:pt x="398" y="18"/>
                    <a:pt x="398" y="18"/>
                  </a:cubicBezTo>
                  <a:cubicBezTo>
                    <a:pt x="398" y="0"/>
                    <a:pt x="389" y="0"/>
                    <a:pt x="372" y="0"/>
                  </a:cubicBezTo>
                  <a:cubicBezTo>
                    <a:pt x="354" y="0"/>
                    <a:pt x="345" y="0"/>
                    <a:pt x="345" y="18"/>
                  </a:cubicBezTo>
                  <a:cubicBezTo>
                    <a:pt x="345" y="107"/>
                    <a:pt x="345" y="107"/>
                    <a:pt x="345" y="107"/>
                  </a:cubicBezTo>
                  <a:cubicBezTo>
                    <a:pt x="266" y="107"/>
                    <a:pt x="266" y="107"/>
                    <a:pt x="266" y="107"/>
                  </a:cubicBezTo>
                  <a:cubicBezTo>
                    <a:pt x="248" y="107"/>
                    <a:pt x="248" y="116"/>
                    <a:pt x="248" y="125"/>
                  </a:cubicBezTo>
                  <a:cubicBezTo>
                    <a:pt x="248" y="142"/>
                    <a:pt x="248" y="151"/>
                    <a:pt x="266" y="151"/>
                  </a:cubicBezTo>
                  <a:cubicBezTo>
                    <a:pt x="345" y="151"/>
                    <a:pt x="345" y="151"/>
                    <a:pt x="345" y="151"/>
                  </a:cubicBezTo>
                  <a:cubicBezTo>
                    <a:pt x="345" y="239"/>
                    <a:pt x="345" y="239"/>
                    <a:pt x="345" y="239"/>
                  </a:cubicBezTo>
                  <a:cubicBezTo>
                    <a:pt x="345" y="248"/>
                    <a:pt x="354" y="248"/>
                    <a:pt x="372" y="248"/>
                  </a:cubicBezTo>
                  <a:cubicBezTo>
                    <a:pt x="389" y="248"/>
                    <a:pt x="398" y="248"/>
                    <a:pt x="398" y="239"/>
                  </a:cubicBezTo>
                  <a:cubicBezTo>
                    <a:pt x="398" y="151"/>
                    <a:pt x="398" y="151"/>
                    <a:pt x="398" y="151"/>
                  </a:cubicBezTo>
                  <a:cubicBezTo>
                    <a:pt x="479" y="151"/>
                    <a:pt x="479" y="151"/>
                    <a:pt x="479" y="151"/>
                  </a:cubicBezTo>
                  <a:cubicBezTo>
                    <a:pt x="496" y="151"/>
                    <a:pt x="496" y="142"/>
                    <a:pt x="496" y="125"/>
                  </a:cubicBezTo>
                  <a:cubicBezTo>
                    <a:pt x="496" y="116"/>
                    <a:pt x="496" y="107"/>
                    <a:pt x="479" y="107"/>
                  </a:cubicBezTo>
                  <a:close/>
                  <a:moveTo>
                    <a:pt x="177" y="0"/>
                  </a:moveTo>
                  <a:lnTo>
                    <a:pt x="177" y="0"/>
                  </a:ln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18"/>
                    <a:pt x="0" y="27"/>
                  </a:cubicBezTo>
                  <a:cubicBezTo>
                    <a:pt x="0" y="44"/>
                    <a:pt x="9" y="54"/>
                    <a:pt x="26" y="54"/>
                  </a:cubicBezTo>
                  <a:cubicBezTo>
                    <a:pt x="177" y="54"/>
                    <a:pt x="177" y="54"/>
                    <a:pt x="177" y="54"/>
                  </a:cubicBezTo>
                  <a:cubicBezTo>
                    <a:pt x="186" y="54"/>
                    <a:pt x="195" y="44"/>
                    <a:pt x="195" y="27"/>
                  </a:cubicBezTo>
                  <a:cubicBezTo>
                    <a:pt x="195" y="18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0" name="Freeform 60"/>
            <p:cNvSpPr>
              <a:spLocks noChangeArrowheads="1"/>
            </p:cNvSpPr>
            <p:nvPr/>
          </p:nvSpPr>
          <p:spPr bwMode="auto">
            <a:xfrm>
              <a:off x="1926895" y="6161053"/>
              <a:ext cx="178572" cy="172039"/>
            </a:xfrm>
            <a:custGeom>
              <a:avLst/>
              <a:gdLst>
                <a:gd name="T0" fmla="*/ 38236 w 303"/>
                <a:gd name="T1" fmla="*/ 0 h 293"/>
                <a:gd name="T2" fmla="*/ 38236 w 303"/>
                <a:gd name="T3" fmla="*/ 0 h 293"/>
                <a:gd name="T4" fmla="*/ 19333 w 303"/>
                <a:gd name="T5" fmla="*/ 0 h 293"/>
                <a:gd name="T6" fmla="*/ 0 w 303"/>
                <a:gd name="T7" fmla="*/ 14981 h 293"/>
                <a:gd name="T8" fmla="*/ 0 w 303"/>
                <a:gd name="T9" fmla="*/ 34242 h 293"/>
                <a:gd name="T10" fmla="*/ 19333 w 303"/>
                <a:gd name="T11" fmla="*/ 53076 h 293"/>
                <a:gd name="T12" fmla="*/ 38236 w 303"/>
                <a:gd name="T13" fmla="*/ 53076 h 293"/>
                <a:gd name="T14" fmla="*/ 53703 w 303"/>
                <a:gd name="T15" fmla="*/ 34242 h 293"/>
                <a:gd name="T16" fmla="*/ 53703 w 303"/>
                <a:gd name="T17" fmla="*/ 14981 h 293"/>
                <a:gd name="T18" fmla="*/ 38236 w 303"/>
                <a:gd name="T19" fmla="*/ 0 h 293"/>
                <a:gd name="T20" fmla="*/ 110412 w 303"/>
                <a:gd name="T21" fmla="*/ 0 h 293"/>
                <a:gd name="T22" fmla="*/ 110412 w 303"/>
                <a:gd name="T23" fmla="*/ 0 h 293"/>
                <a:gd name="T24" fmla="*/ 91509 w 303"/>
                <a:gd name="T25" fmla="*/ 0 h 293"/>
                <a:gd name="T26" fmla="*/ 76472 w 303"/>
                <a:gd name="T27" fmla="*/ 14981 h 293"/>
                <a:gd name="T28" fmla="*/ 76472 w 303"/>
                <a:gd name="T29" fmla="*/ 34242 h 293"/>
                <a:gd name="T30" fmla="*/ 91509 w 303"/>
                <a:gd name="T31" fmla="*/ 53076 h 293"/>
                <a:gd name="T32" fmla="*/ 110412 w 303"/>
                <a:gd name="T33" fmla="*/ 53076 h 293"/>
                <a:gd name="T34" fmla="*/ 129745 w 303"/>
                <a:gd name="T35" fmla="*/ 34242 h 293"/>
                <a:gd name="T36" fmla="*/ 129745 w 303"/>
                <a:gd name="T37" fmla="*/ 14981 h 293"/>
                <a:gd name="T38" fmla="*/ 110412 w 303"/>
                <a:gd name="T39" fmla="*/ 0 h 293"/>
                <a:gd name="T40" fmla="*/ 38236 w 303"/>
                <a:gd name="T41" fmla="*/ 71909 h 293"/>
                <a:gd name="T42" fmla="*/ 38236 w 303"/>
                <a:gd name="T43" fmla="*/ 71909 h 293"/>
                <a:gd name="T44" fmla="*/ 19333 w 303"/>
                <a:gd name="T45" fmla="*/ 71909 h 293"/>
                <a:gd name="T46" fmla="*/ 0 w 303"/>
                <a:gd name="T47" fmla="*/ 90743 h 293"/>
                <a:gd name="T48" fmla="*/ 0 w 303"/>
                <a:gd name="T49" fmla="*/ 109576 h 293"/>
                <a:gd name="T50" fmla="*/ 19333 w 303"/>
                <a:gd name="T51" fmla="*/ 124985 h 293"/>
                <a:gd name="T52" fmla="*/ 38236 w 303"/>
                <a:gd name="T53" fmla="*/ 124985 h 293"/>
                <a:gd name="T54" fmla="*/ 53703 w 303"/>
                <a:gd name="T55" fmla="*/ 109576 h 293"/>
                <a:gd name="T56" fmla="*/ 53703 w 303"/>
                <a:gd name="T57" fmla="*/ 90743 h 293"/>
                <a:gd name="T58" fmla="*/ 38236 w 303"/>
                <a:gd name="T59" fmla="*/ 71909 h 293"/>
                <a:gd name="T60" fmla="*/ 110412 w 303"/>
                <a:gd name="T61" fmla="*/ 71909 h 293"/>
                <a:gd name="T62" fmla="*/ 110412 w 303"/>
                <a:gd name="T63" fmla="*/ 71909 h 293"/>
                <a:gd name="T64" fmla="*/ 91509 w 303"/>
                <a:gd name="T65" fmla="*/ 71909 h 293"/>
                <a:gd name="T66" fmla="*/ 76472 w 303"/>
                <a:gd name="T67" fmla="*/ 90743 h 293"/>
                <a:gd name="T68" fmla="*/ 76472 w 303"/>
                <a:gd name="T69" fmla="*/ 109576 h 293"/>
                <a:gd name="T70" fmla="*/ 91509 w 303"/>
                <a:gd name="T71" fmla="*/ 124985 h 293"/>
                <a:gd name="T72" fmla="*/ 110412 w 303"/>
                <a:gd name="T73" fmla="*/ 124985 h 293"/>
                <a:gd name="T74" fmla="*/ 129745 w 303"/>
                <a:gd name="T75" fmla="*/ 109576 h 293"/>
                <a:gd name="T76" fmla="*/ 129745 w 303"/>
                <a:gd name="T77" fmla="*/ 90743 h 293"/>
                <a:gd name="T78" fmla="*/ 110412 w 303"/>
                <a:gd name="T79" fmla="*/ 71909 h 2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3" h="293">
                  <a:moveTo>
                    <a:pt x="89" y="0"/>
                  </a:moveTo>
                  <a:lnTo>
                    <a:pt x="89" y="0"/>
                  </a:lnTo>
                  <a:cubicBezTo>
                    <a:pt x="45" y="0"/>
                    <a:pt x="45" y="0"/>
                    <a:pt x="45" y="0"/>
                  </a:cubicBezTo>
                  <a:cubicBezTo>
                    <a:pt x="19" y="0"/>
                    <a:pt x="0" y="8"/>
                    <a:pt x="0" y="3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06"/>
                    <a:pt x="19" y="124"/>
                    <a:pt x="45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116" y="124"/>
                    <a:pt x="125" y="106"/>
                    <a:pt x="125" y="80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8"/>
                    <a:pt x="116" y="0"/>
                    <a:pt x="89" y="0"/>
                  </a:cubicBezTo>
                  <a:close/>
                  <a:moveTo>
                    <a:pt x="257" y="0"/>
                  </a:moveTo>
                  <a:lnTo>
                    <a:pt x="257" y="0"/>
                  </a:lnTo>
                  <a:cubicBezTo>
                    <a:pt x="213" y="0"/>
                    <a:pt x="213" y="0"/>
                    <a:pt x="213" y="0"/>
                  </a:cubicBezTo>
                  <a:cubicBezTo>
                    <a:pt x="187" y="0"/>
                    <a:pt x="178" y="8"/>
                    <a:pt x="178" y="35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8" y="106"/>
                    <a:pt x="187" y="124"/>
                    <a:pt x="213" y="124"/>
                  </a:cubicBezTo>
                  <a:cubicBezTo>
                    <a:pt x="257" y="124"/>
                    <a:pt x="257" y="124"/>
                    <a:pt x="257" y="124"/>
                  </a:cubicBezTo>
                  <a:cubicBezTo>
                    <a:pt x="284" y="124"/>
                    <a:pt x="302" y="106"/>
                    <a:pt x="302" y="80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2" y="8"/>
                    <a:pt x="284" y="0"/>
                    <a:pt x="257" y="0"/>
                  </a:cubicBezTo>
                  <a:close/>
                  <a:moveTo>
                    <a:pt x="89" y="168"/>
                  </a:moveTo>
                  <a:lnTo>
                    <a:pt x="89" y="168"/>
                  </a:lnTo>
                  <a:cubicBezTo>
                    <a:pt x="45" y="168"/>
                    <a:pt x="45" y="168"/>
                    <a:pt x="45" y="168"/>
                  </a:cubicBezTo>
                  <a:cubicBezTo>
                    <a:pt x="19" y="168"/>
                    <a:pt x="0" y="186"/>
                    <a:pt x="0" y="212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83"/>
                    <a:pt x="19" y="292"/>
                    <a:pt x="45" y="292"/>
                  </a:cubicBezTo>
                  <a:cubicBezTo>
                    <a:pt x="89" y="292"/>
                    <a:pt x="89" y="292"/>
                    <a:pt x="89" y="292"/>
                  </a:cubicBezTo>
                  <a:cubicBezTo>
                    <a:pt x="116" y="292"/>
                    <a:pt x="125" y="283"/>
                    <a:pt x="125" y="256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5" y="186"/>
                    <a:pt x="116" y="168"/>
                    <a:pt x="89" y="168"/>
                  </a:cubicBezTo>
                  <a:close/>
                  <a:moveTo>
                    <a:pt x="257" y="168"/>
                  </a:moveTo>
                  <a:lnTo>
                    <a:pt x="257" y="168"/>
                  </a:lnTo>
                  <a:cubicBezTo>
                    <a:pt x="213" y="168"/>
                    <a:pt x="213" y="168"/>
                    <a:pt x="213" y="168"/>
                  </a:cubicBezTo>
                  <a:cubicBezTo>
                    <a:pt x="187" y="168"/>
                    <a:pt x="178" y="186"/>
                    <a:pt x="178" y="212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83"/>
                    <a:pt x="187" y="292"/>
                    <a:pt x="213" y="292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84" y="292"/>
                    <a:pt x="302" y="283"/>
                    <a:pt x="302" y="256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2" y="186"/>
                    <a:pt x="284" y="168"/>
                    <a:pt x="257" y="1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1" name="Freeform 98"/>
            <p:cNvSpPr>
              <a:spLocks noChangeArrowheads="1"/>
            </p:cNvSpPr>
            <p:nvPr/>
          </p:nvSpPr>
          <p:spPr bwMode="auto">
            <a:xfrm>
              <a:off x="3028812" y="6150165"/>
              <a:ext cx="250435" cy="141550"/>
            </a:xfrm>
            <a:custGeom>
              <a:avLst/>
              <a:gdLst>
                <a:gd name="T0" fmla="*/ 41472 w 427"/>
                <a:gd name="T1" fmla="*/ 49874 h 240"/>
                <a:gd name="T2" fmla="*/ 41472 w 427"/>
                <a:gd name="T3" fmla="*/ 49874 h 240"/>
                <a:gd name="T4" fmla="*/ 151779 w 427"/>
                <a:gd name="T5" fmla="*/ 49874 h 240"/>
                <a:gd name="T6" fmla="*/ 151779 w 427"/>
                <a:gd name="T7" fmla="*/ 102757 h 240"/>
                <a:gd name="T8" fmla="*/ 182134 w 427"/>
                <a:gd name="T9" fmla="*/ 102757 h 240"/>
                <a:gd name="T10" fmla="*/ 182134 w 427"/>
                <a:gd name="T11" fmla="*/ 42135 h 240"/>
                <a:gd name="T12" fmla="*/ 159047 w 427"/>
                <a:gd name="T13" fmla="*/ 19348 h 240"/>
                <a:gd name="T14" fmla="*/ 41472 w 427"/>
                <a:gd name="T15" fmla="*/ 19348 h 240"/>
                <a:gd name="T16" fmla="*/ 41472 w 427"/>
                <a:gd name="T17" fmla="*/ 0 h 240"/>
                <a:gd name="T18" fmla="*/ 0 w 427"/>
                <a:gd name="T19" fmla="*/ 34396 h 240"/>
                <a:gd name="T20" fmla="*/ 41472 w 427"/>
                <a:gd name="T21" fmla="*/ 68791 h 240"/>
                <a:gd name="T22" fmla="*/ 41472 w 427"/>
                <a:gd name="T23" fmla="*/ 49874 h 2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7" h="240">
                  <a:moveTo>
                    <a:pt x="97" y="116"/>
                  </a:moveTo>
                  <a:lnTo>
                    <a:pt x="97" y="116"/>
                  </a:lnTo>
                  <a:cubicBezTo>
                    <a:pt x="355" y="116"/>
                    <a:pt x="355" y="116"/>
                    <a:pt x="355" y="116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426" y="239"/>
                    <a:pt x="426" y="239"/>
                    <a:pt x="426" y="239"/>
                  </a:cubicBezTo>
                  <a:cubicBezTo>
                    <a:pt x="426" y="98"/>
                    <a:pt x="426" y="98"/>
                    <a:pt x="426" y="98"/>
                  </a:cubicBezTo>
                  <a:cubicBezTo>
                    <a:pt x="426" y="71"/>
                    <a:pt x="400" y="45"/>
                    <a:pt x="372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16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2" name="Freeform 113"/>
            <p:cNvSpPr>
              <a:spLocks noChangeArrowheads="1"/>
            </p:cNvSpPr>
            <p:nvPr/>
          </p:nvSpPr>
          <p:spPr bwMode="auto">
            <a:xfrm>
              <a:off x="742225" y="6171942"/>
              <a:ext cx="211236" cy="145905"/>
            </a:xfrm>
            <a:custGeom>
              <a:avLst/>
              <a:gdLst>
                <a:gd name="T0" fmla="*/ 22990 w 355"/>
                <a:gd name="T1" fmla="*/ 87140 h 249"/>
                <a:gd name="T2" fmla="*/ 22990 w 355"/>
                <a:gd name="T3" fmla="*/ 87140 h 249"/>
                <a:gd name="T4" fmla="*/ 11712 w 355"/>
                <a:gd name="T5" fmla="*/ 87140 h 249"/>
                <a:gd name="T6" fmla="*/ 0 w 355"/>
                <a:gd name="T7" fmla="*/ 98673 h 249"/>
                <a:gd name="T8" fmla="*/ 11712 w 355"/>
                <a:gd name="T9" fmla="*/ 105935 h 249"/>
                <a:gd name="T10" fmla="*/ 22990 w 355"/>
                <a:gd name="T11" fmla="*/ 105935 h 249"/>
                <a:gd name="T12" fmla="*/ 34701 w 355"/>
                <a:gd name="T13" fmla="*/ 98673 h 249"/>
                <a:gd name="T14" fmla="*/ 22990 w 355"/>
                <a:gd name="T15" fmla="*/ 87140 h 249"/>
                <a:gd name="T16" fmla="*/ 22990 w 355"/>
                <a:gd name="T17" fmla="*/ 45706 h 249"/>
                <a:gd name="T18" fmla="*/ 22990 w 355"/>
                <a:gd name="T19" fmla="*/ 45706 h 249"/>
                <a:gd name="T20" fmla="*/ 11712 w 355"/>
                <a:gd name="T21" fmla="*/ 45706 h 249"/>
                <a:gd name="T22" fmla="*/ 0 w 355"/>
                <a:gd name="T23" fmla="*/ 53395 h 249"/>
                <a:gd name="T24" fmla="*/ 11712 w 355"/>
                <a:gd name="T25" fmla="*/ 64501 h 249"/>
                <a:gd name="T26" fmla="*/ 22990 w 355"/>
                <a:gd name="T27" fmla="*/ 64501 h 249"/>
                <a:gd name="T28" fmla="*/ 34701 w 355"/>
                <a:gd name="T29" fmla="*/ 53395 h 249"/>
                <a:gd name="T30" fmla="*/ 22990 w 355"/>
                <a:gd name="T31" fmla="*/ 45706 h 249"/>
                <a:gd name="T32" fmla="*/ 22990 w 355"/>
                <a:gd name="T33" fmla="*/ 0 h 249"/>
                <a:gd name="T34" fmla="*/ 22990 w 355"/>
                <a:gd name="T35" fmla="*/ 0 h 249"/>
                <a:gd name="T36" fmla="*/ 11712 w 355"/>
                <a:gd name="T37" fmla="*/ 0 h 249"/>
                <a:gd name="T38" fmla="*/ 0 w 355"/>
                <a:gd name="T39" fmla="*/ 11533 h 249"/>
                <a:gd name="T40" fmla="*/ 11712 w 355"/>
                <a:gd name="T41" fmla="*/ 23066 h 249"/>
                <a:gd name="T42" fmla="*/ 22990 w 355"/>
                <a:gd name="T43" fmla="*/ 23066 h 249"/>
                <a:gd name="T44" fmla="*/ 34701 w 355"/>
                <a:gd name="T45" fmla="*/ 11533 h 249"/>
                <a:gd name="T46" fmla="*/ 22990 w 355"/>
                <a:gd name="T47" fmla="*/ 0 h 249"/>
                <a:gd name="T48" fmla="*/ 65499 w 355"/>
                <a:gd name="T49" fmla="*/ 23066 h 249"/>
                <a:gd name="T50" fmla="*/ 65499 w 355"/>
                <a:gd name="T51" fmla="*/ 23066 h 249"/>
                <a:gd name="T52" fmla="*/ 142275 w 355"/>
                <a:gd name="T53" fmla="*/ 23066 h 249"/>
                <a:gd name="T54" fmla="*/ 153553 w 355"/>
                <a:gd name="T55" fmla="*/ 11533 h 249"/>
                <a:gd name="T56" fmla="*/ 142275 w 355"/>
                <a:gd name="T57" fmla="*/ 0 h 249"/>
                <a:gd name="T58" fmla="*/ 65499 w 355"/>
                <a:gd name="T59" fmla="*/ 0 h 249"/>
                <a:gd name="T60" fmla="*/ 53787 w 355"/>
                <a:gd name="T61" fmla="*/ 11533 h 249"/>
                <a:gd name="T62" fmla="*/ 65499 w 355"/>
                <a:gd name="T63" fmla="*/ 23066 h 249"/>
                <a:gd name="T64" fmla="*/ 142275 w 355"/>
                <a:gd name="T65" fmla="*/ 45706 h 249"/>
                <a:gd name="T66" fmla="*/ 142275 w 355"/>
                <a:gd name="T67" fmla="*/ 45706 h 249"/>
                <a:gd name="T68" fmla="*/ 65499 w 355"/>
                <a:gd name="T69" fmla="*/ 45706 h 249"/>
                <a:gd name="T70" fmla="*/ 53787 w 355"/>
                <a:gd name="T71" fmla="*/ 53395 h 249"/>
                <a:gd name="T72" fmla="*/ 65499 w 355"/>
                <a:gd name="T73" fmla="*/ 64501 h 249"/>
                <a:gd name="T74" fmla="*/ 142275 w 355"/>
                <a:gd name="T75" fmla="*/ 64501 h 249"/>
                <a:gd name="T76" fmla="*/ 153553 w 355"/>
                <a:gd name="T77" fmla="*/ 53395 h 249"/>
                <a:gd name="T78" fmla="*/ 142275 w 355"/>
                <a:gd name="T79" fmla="*/ 45706 h 249"/>
                <a:gd name="T80" fmla="*/ 142275 w 355"/>
                <a:gd name="T81" fmla="*/ 87140 h 249"/>
                <a:gd name="T82" fmla="*/ 142275 w 355"/>
                <a:gd name="T83" fmla="*/ 87140 h 249"/>
                <a:gd name="T84" fmla="*/ 65499 w 355"/>
                <a:gd name="T85" fmla="*/ 87140 h 249"/>
                <a:gd name="T86" fmla="*/ 53787 w 355"/>
                <a:gd name="T87" fmla="*/ 98673 h 249"/>
                <a:gd name="T88" fmla="*/ 65499 w 355"/>
                <a:gd name="T89" fmla="*/ 105935 h 249"/>
                <a:gd name="T90" fmla="*/ 142275 w 355"/>
                <a:gd name="T91" fmla="*/ 105935 h 249"/>
                <a:gd name="T92" fmla="*/ 153553 w 355"/>
                <a:gd name="T93" fmla="*/ 98673 h 249"/>
                <a:gd name="T94" fmla="*/ 142275 w 355"/>
                <a:gd name="T95" fmla="*/ 87140 h 2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55" h="249">
                  <a:moveTo>
                    <a:pt x="53" y="204"/>
                  </a:moveTo>
                  <a:lnTo>
                    <a:pt x="53" y="204"/>
                  </a:lnTo>
                  <a:cubicBezTo>
                    <a:pt x="27" y="204"/>
                    <a:pt x="27" y="204"/>
                    <a:pt x="27" y="204"/>
                  </a:cubicBezTo>
                  <a:cubicBezTo>
                    <a:pt x="18" y="204"/>
                    <a:pt x="0" y="213"/>
                    <a:pt x="0" y="231"/>
                  </a:cubicBezTo>
                  <a:cubicBezTo>
                    <a:pt x="0" y="239"/>
                    <a:pt x="18" y="248"/>
                    <a:pt x="27" y="248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71" y="248"/>
                    <a:pt x="80" y="239"/>
                    <a:pt x="80" y="231"/>
                  </a:cubicBezTo>
                  <a:cubicBezTo>
                    <a:pt x="80" y="213"/>
                    <a:pt x="71" y="204"/>
                    <a:pt x="53" y="204"/>
                  </a:cubicBezTo>
                  <a:close/>
                  <a:moveTo>
                    <a:pt x="53" y="107"/>
                  </a:moveTo>
                  <a:lnTo>
                    <a:pt x="53" y="107"/>
                  </a:lnTo>
                  <a:cubicBezTo>
                    <a:pt x="27" y="107"/>
                    <a:pt x="27" y="107"/>
                    <a:pt x="27" y="107"/>
                  </a:cubicBezTo>
                  <a:cubicBezTo>
                    <a:pt x="18" y="107"/>
                    <a:pt x="0" y="116"/>
                    <a:pt x="0" y="125"/>
                  </a:cubicBezTo>
                  <a:cubicBezTo>
                    <a:pt x="0" y="142"/>
                    <a:pt x="18" y="151"/>
                    <a:pt x="27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71" y="151"/>
                    <a:pt x="80" y="142"/>
                    <a:pt x="80" y="125"/>
                  </a:cubicBezTo>
                  <a:cubicBezTo>
                    <a:pt x="80" y="116"/>
                    <a:pt x="71" y="107"/>
                    <a:pt x="53" y="107"/>
                  </a:cubicBezTo>
                  <a:close/>
                  <a:moveTo>
                    <a:pt x="53" y="0"/>
                  </a:moveTo>
                  <a:lnTo>
                    <a:pt x="53" y="0"/>
                  </a:lnTo>
                  <a:cubicBezTo>
                    <a:pt x="27" y="0"/>
                    <a:pt x="27" y="0"/>
                    <a:pt x="27" y="0"/>
                  </a:cubicBezTo>
                  <a:cubicBezTo>
                    <a:pt x="18" y="0"/>
                    <a:pt x="0" y="18"/>
                    <a:pt x="0" y="27"/>
                  </a:cubicBezTo>
                  <a:cubicBezTo>
                    <a:pt x="0" y="44"/>
                    <a:pt x="18" y="54"/>
                    <a:pt x="27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71" y="54"/>
                    <a:pt x="80" y="44"/>
                    <a:pt x="80" y="27"/>
                  </a:cubicBezTo>
                  <a:cubicBezTo>
                    <a:pt x="80" y="18"/>
                    <a:pt x="71" y="0"/>
                    <a:pt x="53" y="0"/>
                  </a:cubicBezTo>
                  <a:close/>
                  <a:moveTo>
                    <a:pt x="151" y="54"/>
                  </a:moveTo>
                  <a:lnTo>
                    <a:pt x="151" y="54"/>
                  </a:lnTo>
                  <a:cubicBezTo>
                    <a:pt x="328" y="54"/>
                    <a:pt x="328" y="54"/>
                    <a:pt x="328" y="54"/>
                  </a:cubicBezTo>
                  <a:cubicBezTo>
                    <a:pt x="337" y="54"/>
                    <a:pt x="354" y="44"/>
                    <a:pt x="354" y="27"/>
                  </a:cubicBezTo>
                  <a:cubicBezTo>
                    <a:pt x="354" y="18"/>
                    <a:pt x="337" y="0"/>
                    <a:pt x="328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2" y="0"/>
                    <a:pt x="124" y="18"/>
                    <a:pt x="124" y="27"/>
                  </a:cubicBezTo>
                  <a:cubicBezTo>
                    <a:pt x="124" y="44"/>
                    <a:pt x="142" y="54"/>
                    <a:pt x="151" y="54"/>
                  </a:cubicBezTo>
                  <a:close/>
                  <a:moveTo>
                    <a:pt x="328" y="107"/>
                  </a:moveTo>
                  <a:lnTo>
                    <a:pt x="328" y="107"/>
                  </a:lnTo>
                  <a:cubicBezTo>
                    <a:pt x="151" y="107"/>
                    <a:pt x="151" y="107"/>
                    <a:pt x="151" y="107"/>
                  </a:cubicBezTo>
                  <a:cubicBezTo>
                    <a:pt x="142" y="107"/>
                    <a:pt x="124" y="116"/>
                    <a:pt x="124" y="125"/>
                  </a:cubicBezTo>
                  <a:cubicBezTo>
                    <a:pt x="124" y="142"/>
                    <a:pt x="142" y="151"/>
                    <a:pt x="151" y="151"/>
                  </a:cubicBezTo>
                  <a:cubicBezTo>
                    <a:pt x="328" y="151"/>
                    <a:pt x="328" y="151"/>
                    <a:pt x="328" y="151"/>
                  </a:cubicBezTo>
                  <a:cubicBezTo>
                    <a:pt x="337" y="151"/>
                    <a:pt x="354" y="142"/>
                    <a:pt x="354" y="125"/>
                  </a:cubicBezTo>
                  <a:cubicBezTo>
                    <a:pt x="354" y="116"/>
                    <a:pt x="337" y="107"/>
                    <a:pt x="328" y="107"/>
                  </a:cubicBezTo>
                  <a:close/>
                  <a:moveTo>
                    <a:pt x="328" y="204"/>
                  </a:moveTo>
                  <a:lnTo>
                    <a:pt x="328" y="204"/>
                  </a:lnTo>
                  <a:cubicBezTo>
                    <a:pt x="151" y="204"/>
                    <a:pt x="151" y="204"/>
                    <a:pt x="151" y="204"/>
                  </a:cubicBezTo>
                  <a:cubicBezTo>
                    <a:pt x="142" y="204"/>
                    <a:pt x="124" y="213"/>
                    <a:pt x="124" y="231"/>
                  </a:cubicBezTo>
                  <a:cubicBezTo>
                    <a:pt x="124" y="239"/>
                    <a:pt x="142" y="248"/>
                    <a:pt x="151" y="248"/>
                  </a:cubicBezTo>
                  <a:cubicBezTo>
                    <a:pt x="328" y="248"/>
                    <a:pt x="328" y="248"/>
                    <a:pt x="328" y="248"/>
                  </a:cubicBezTo>
                  <a:cubicBezTo>
                    <a:pt x="337" y="248"/>
                    <a:pt x="354" y="239"/>
                    <a:pt x="354" y="231"/>
                  </a:cubicBezTo>
                  <a:cubicBezTo>
                    <a:pt x="354" y="213"/>
                    <a:pt x="337" y="204"/>
                    <a:pt x="328" y="2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3" name="Freeform 121"/>
            <p:cNvSpPr>
              <a:spLocks noChangeArrowheads="1"/>
            </p:cNvSpPr>
            <p:nvPr/>
          </p:nvSpPr>
          <p:spPr bwMode="auto">
            <a:xfrm>
              <a:off x="7813224" y="4974206"/>
              <a:ext cx="261324" cy="239547"/>
            </a:xfrm>
            <a:custGeom>
              <a:avLst/>
              <a:gdLst>
                <a:gd name="T0" fmla="*/ 45909 w 444"/>
                <a:gd name="T1" fmla="*/ 132356 h 409"/>
                <a:gd name="T2" fmla="*/ 45909 w 444"/>
                <a:gd name="T3" fmla="*/ 132356 h 409"/>
                <a:gd name="T4" fmla="*/ 49341 w 444"/>
                <a:gd name="T5" fmla="*/ 41415 h 409"/>
                <a:gd name="T6" fmla="*/ 83666 w 444"/>
                <a:gd name="T7" fmla="*/ 22629 h 409"/>
                <a:gd name="T8" fmla="*/ 83666 w 444"/>
                <a:gd name="T9" fmla="*/ 0 h 409"/>
                <a:gd name="T10" fmla="*/ 34324 w 444"/>
                <a:gd name="T11" fmla="*/ 26471 h 409"/>
                <a:gd name="T12" fmla="*/ 30463 w 444"/>
                <a:gd name="T13" fmla="*/ 147727 h 409"/>
                <a:gd name="T14" fmla="*/ 15446 w 444"/>
                <a:gd name="T15" fmla="*/ 166513 h 409"/>
                <a:gd name="T16" fmla="*/ 72081 w 444"/>
                <a:gd name="T17" fmla="*/ 170355 h 409"/>
                <a:gd name="T18" fmla="*/ 72081 w 444"/>
                <a:gd name="T19" fmla="*/ 109728 h 409"/>
                <a:gd name="T20" fmla="*/ 45909 w 444"/>
                <a:gd name="T21" fmla="*/ 132356 h 409"/>
                <a:gd name="T22" fmla="*/ 117561 w 444"/>
                <a:gd name="T23" fmla="*/ 7685 h 409"/>
                <a:gd name="T24" fmla="*/ 117561 w 444"/>
                <a:gd name="T25" fmla="*/ 7685 h 409"/>
                <a:gd name="T26" fmla="*/ 117561 w 444"/>
                <a:gd name="T27" fmla="*/ 67886 h 409"/>
                <a:gd name="T28" fmla="*/ 144591 w 444"/>
                <a:gd name="T29" fmla="*/ 41415 h 409"/>
                <a:gd name="T30" fmla="*/ 140730 w 444"/>
                <a:gd name="T31" fmla="*/ 136199 h 409"/>
                <a:gd name="T32" fmla="*/ 106405 w 444"/>
                <a:gd name="T33" fmla="*/ 151569 h 409"/>
                <a:gd name="T34" fmla="*/ 106405 w 444"/>
                <a:gd name="T35" fmla="*/ 174198 h 409"/>
                <a:gd name="T36" fmla="*/ 156176 w 444"/>
                <a:gd name="T37" fmla="*/ 151569 h 409"/>
                <a:gd name="T38" fmla="*/ 159608 w 444"/>
                <a:gd name="T39" fmla="*/ 26471 h 409"/>
                <a:gd name="T40" fmla="*/ 178916 w 444"/>
                <a:gd name="T41" fmla="*/ 7685 h 409"/>
                <a:gd name="T42" fmla="*/ 117561 w 444"/>
                <a:gd name="T43" fmla="*/ 7685 h 4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44" h="409">
                  <a:moveTo>
                    <a:pt x="107" y="310"/>
                  </a:moveTo>
                  <a:lnTo>
                    <a:pt x="107" y="310"/>
                  </a:lnTo>
                  <a:cubicBezTo>
                    <a:pt x="54" y="248"/>
                    <a:pt x="54" y="159"/>
                    <a:pt x="115" y="97"/>
                  </a:cubicBezTo>
                  <a:cubicBezTo>
                    <a:pt x="142" y="71"/>
                    <a:pt x="168" y="62"/>
                    <a:pt x="195" y="53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51" y="9"/>
                    <a:pt x="115" y="27"/>
                    <a:pt x="80" y="62"/>
                  </a:cubicBezTo>
                  <a:cubicBezTo>
                    <a:pt x="0" y="142"/>
                    <a:pt x="0" y="266"/>
                    <a:pt x="71" y="346"/>
                  </a:cubicBezTo>
                  <a:cubicBezTo>
                    <a:pt x="36" y="390"/>
                    <a:pt x="36" y="390"/>
                    <a:pt x="36" y="390"/>
                  </a:cubicBezTo>
                  <a:cubicBezTo>
                    <a:pt x="168" y="399"/>
                    <a:pt x="168" y="399"/>
                    <a:pt x="168" y="399"/>
                  </a:cubicBezTo>
                  <a:cubicBezTo>
                    <a:pt x="168" y="257"/>
                    <a:pt x="168" y="257"/>
                    <a:pt x="168" y="257"/>
                  </a:cubicBezTo>
                  <a:lnTo>
                    <a:pt x="107" y="310"/>
                  </a:lnTo>
                  <a:close/>
                  <a:moveTo>
                    <a:pt x="274" y="18"/>
                  </a:moveTo>
                  <a:lnTo>
                    <a:pt x="274" y="18"/>
                  </a:lnTo>
                  <a:cubicBezTo>
                    <a:pt x="274" y="159"/>
                    <a:pt x="274" y="159"/>
                    <a:pt x="274" y="159"/>
                  </a:cubicBezTo>
                  <a:cubicBezTo>
                    <a:pt x="337" y="97"/>
                    <a:pt x="337" y="97"/>
                    <a:pt x="337" y="97"/>
                  </a:cubicBezTo>
                  <a:cubicBezTo>
                    <a:pt x="390" y="159"/>
                    <a:pt x="390" y="257"/>
                    <a:pt x="328" y="319"/>
                  </a:cubicBezTo>
                  <a:cubicBezTo>
                    <a:pt x="311" y="337"/>
                    <a:pt x="274" y="355"/>
                    <a:pt x="248" y="355"/>
                  </a:cubicBezTo>
                  <a:cubicBezTo>
                    <a:pt x="248" y="408"/>
                    <a:pt x="248" y="408"/>
                    <a:pt x="248" y="408"/>
                  </a:cubicBezTo>
                  <a:cubicBezTo>
                    <a:pt x="293" y="408"/>
                    <a:pt x="337" y="381"/>
                    <a:pt x="364" y="355"/>
                  </a:cubicBezTo>
                  <a:cubicBezTo>
                    <a:pt x="443" y="275"/>
                    <a:pt x="443" y="142"/>
                    <a:pt x="372" y="62"/>
                  </a:cubicBezTo>
                  <a:cubicBezTo>
                    <a:pt x="417" y="18"/>
                    <a:pt x="417" y="18"/>
                    <a:pt x="417" y="18"/>
                  </a:cubicBezTo>
                  <a:lnTo>
                    <a:pt x="274" y="1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4" name="Freeform 131"/>
            <p:cNvSpPr>
              <a:spLocks noChangeArrowheads="1"/>
            </p:cNvSpPr>
            <p:nvPr/>
          </p:nvSpPr>
          <p:spPr bwMode="auto">
            <a:xfrm>
              <a:off x="10581085" y="5634049"/>
              <a:ext cx="293989" cy="193816"/>
            </a:xfrm>
            <a:custGeom>
              <a:avLst/>
              <a:gdLst>
                <a:gd name="T0" fmla="*/ 164291 w 497"/>
                <a:gd name="T1" fmla="*/ 37791 h 329"/>
                <a:gd name="T2" fmla="*/ 164291 w 497"/>
                <a:gd name="T3" fmla="*/ 37791 h 329"/>
                <a:gd name="T4" fmla="*/ 153080 w 497"/>
                <a:gd name="T5" fmla="*/ 41656 h 329"/>
                <a:gd name="T6" fmla="*/ 99179 w 497"/>
                <a:gd name="T7" fmla="*/ 0 h 329"/>
                <a:gd name="T8" fmla="*/ 41827 w 497"/>
                <a:gd name="T9" fmla="*/ 56687 h 329"/>
                <a:gd name="T10" fmla="*/ 41827 w 497"/>
                <a:gd name="T11" fmla="*/ 64417 h 329"/>
                <a:gd name="T12" fmla="*/ 38378 w 497"/>
                <a:gd name="T13" fmla="*/ 64417 h 329"/>
                <a:gd name="T14" fmla="*/ 0 w 497"/>
                <a:gd name="T15" fmla="*/ 102208 h 329"/>
                <a:gd name="T16" fmla="*/ 38378 w 497"/>
                <a:gd name="T17" fmla="*/ 140859 h 329"/>
                <a:gd name="T18" fmla="*/ 164291 w 497"/>
                <a:gd name="T19" fmla="*/ 140859 h 329"/>
                <a:gd name="T20" fmla="*/ 213881 w 497"/>
                <a:gd name="T21" fmla="*/ 87178 h 329"/>
                <a:gd name="T22" fmla="*/ 164291 w 497"/>
                <a:gd name="T23" fmla="*/ 37791 h 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7" h="329">
                  <a:moveTo>
                    <a:pt x="381" y="88"/>
                  </a:moveTo>
                  <a:lnTo>
                    <a:pt x="381" y="88"/>
                  </a:lnTo>
                  <a:cubicBezTo>
                    <a:pt x="372" y="88"/>
                    <a:pt x="363" y="88"/>
                    <a:pt x="355" y="97"/>
                  </a:cubicBezTo>
                  <a:cubicBezTo>
                    <a:pt x="346" y="44"/>
                    <a:pt x="293" y="0"/>
                    <a:pt x="230" y="0"/>
                  </a:cubicBezTo>
                  <a:cubicBezTo>
                    <a:pt x="159" y="0"/>
                    <a:pt x="97" y="62"/>
                    <a:pt x="97" y="132"/>
                  </a:cubicBezTo>
                  <a:cubicBezTo>
                    <a:pt x="97" y="132"/>
                    <a:pt x="97" y="141"/>
                    <a:pt x="97" y="150"/>
                  </a:cubicBezTo>
                  <a:cubicBezTo>
                    <a:pt x="97" y="150"/>
                    <a:pt x="97" y="150"/>
                    <a:pt x="89" y="150"/>
                  </a:cubicBezTo>
                  <a:cubicBezTo>
                    <a:pt x="44" y="150"/>
                    <a:pt x="0" y="185"/>
                    <a:pt x="0" y="238"/>
                  </a:cubicBezTo>
                  <a:cubicBezTo>
                    <a:pt x="0" y="283"/>
                    <a:pt x="44" y="328"/>
                    <a:pt x="89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443" y="328"/>
                    <a:pt x="496" y="275"/>
                    <a:pt x="496" y="203"/>
                  </a:cubicBezTo>
                  <a:cubicBezTo>
                    <a:pt x="496" y="141"/>
                    <a:pt x="443" y="88"/>
                    <a:pt x="381" y="88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5" name="Freeform 132"/>
            <p:cNvSpPr>
              <a:spLocks noChangeArrowheads="1"/>
            </p:cNvSpPr>
            <p:nvPr/>
          </p:nvSpPr>
          <p:spPr bwMode="auto">
            <a:xfrm>
              <a:off x="11164709" y="5634049"/>
              <a:ext cx="293989" cy="193816"/>
            </a:xfrm>
            <a:custGeom>
              <a:avLst/>
              <a:gdLst>
                <a:gd name="T0" fmla="*/ 163962 w 498"/>
                <a:gd name="T1" fmla="*/ 37791 h 329"/>
                <a:gd name="T2" fmla="*/ 163962 w 498"/>
                <a:gd name="T3" fmla="*/ 37791 h 329"/>
                <a:gd name="T4" fmla="*/ 152773 w 498"/>
                <a:gd name="T5" fmla="*/ 41656 h 329"/>
                <a:gd name="T6" fmla="*/ 99410 w 498"/>
                <a:gd name="T7" fmla="*/ 0 h 329"/>
                <a:gd name="T8" fmla="*/ 42174 w 498"/>
                <a:gd name="T9" fmla="*/ 56687 h 329"/>
                <a:gd name="T10" fmla="*/ 42174 w 498"/>
                <a:gd name="T11" fmla="*/ 64417 h 329"/>
                <a:gd name="T12" fmla="*/ 38301 w 498"/>
                <a:gd name="T13" fmla="*/ 64417 h 329"/>
                <a:gd name="T14" fmla="*/ 0 w 498"/>
                <a:gd name="T15" fmla="*/ 102208 h 329"/>
                <a:gd name="T16" fmla="*/ 38301 w 498"/>
                <a:gd name="T17" fmla="*/ 140859 h 329"/>
                <a:gd name="T18" fmla="*/ 91664 w 498"/>
                <a:gd name="T19" fmla="*/ 140859 h 329"/>
                <a:gd name="T20" fmla="*/ 91664 w 498"/>
                <a:gd name="T21" fmla="*/ 98773 h 329"/>
                <a:gd name="T22" fmla="*/ 68855 w 498"/>
                <a:gd name="T23" fmla="*/ 98773 h 329"/>
                <a:gd name="T24" fmla="*/ 107156 w 498"/>
                <a:gd name="T25" fmla="*/ 49386 h 329"/>
                <a:gd name="T26" fmla="*/ 145026 w 498"/>
                <a:gd name="T27" fmla="*/ 98773 h 329"/>
                <a:gd name="T28" fmla="*/ 122218 w 498"/>
                <a:gd name="T29" fmla="*/ 98773 h 329"/>
                <a:gd name="T30" fmla="*/ 122218 w 498"/>
                <a:gd name="T31" fmla="*/ 140859 h 329"/>
                <a:gd name="T32" fmla="*/ 163962 w 498"/>
                <a:gd name="T33" fmla="*/ 140859 h 329"/>
                <a:gd name="T34" fmla="*/ 213882 w 498"/>
                <a:gd name="T35" fmla="*/ 87178 h 329"/>
                <a:gd name="T36" fmla="*/ 163962 w 498"/>
                <a:gd name="T37" fmla="*/ 37791 h 3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8" h="329">
                  <a:moveTo>
                    <a:pt x="381" y="88"/>
                  </a:moveTo>
                  <a:lnTo>
                    <a:pt x="381" y="88"/>
                  </a:lnTo>
                  <a:cubicBezTo>
                    <a:pt x="372" y="88"/>
                    <a:pt x="364" y="88"/>
                    <a:pt x="355" y="97"/>
                  </a:cubicBezTo>
                  <a:cubicBezTo>
                    <a:pt x="346" y="44"/>
                    <a:pt x="293" y="0"/>
                    <a:pt x="231" y="0"/>
                  </a:cubicBezTo>
                  <a:cubicBezTo>
                    <a:pt x="160" y="0"/>
                    <a:pt x="98" y="62"/>
                    <a:pt x="98" y="132"/>
                  </a:cubicBezTo>
                  <a:cubicBezTo>
                    <a:pt x="98" y="132"/>
                    <a:pt x="98" y="141"/>
                    <a:pt x="98" y="150"/>
                  </a:cubicBezTo>
                  <a:cubicBezTo>
                    <a:pt x="98" y="150"/>
                    <a:pt x="98" y="150"/>
                    <a:pt x="89" y="150"/>
                  </a:cubicBezTo>
                  <a:cubicBezTo>
                    <a:pt x="45" y="150"/>
                    <a:pt x="0" y="185"/>
                    <a:pt x="0" y="238"/>
                  </a:cubicBezTo>
                  <a:cubicBezTo>
                    <a:pt x="0" y="283"/>
                    <a:pt x="45" y="328"/>
                    <a:pt x="89" y="328"/>
                  </a:cubicBezTo>
                  <a:cubicBezTo>
                    <a:pt x="213" y="328"/>
                    <a:pt x="213" y="328"/>
                    <a:pt x="213" y="328"/>
                  </a:cubicBezTo>
                  <a:cubicBezTo>
                    <a:pt x="213" y="230"/>
                    <a:pt x="213" y="230"/>
                    <a:pt x="213" y="230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337" y="230"/>
                    <a:pt x="337" y="230"/>
                    <a:pt x="337" y="230"/>
                  </a:cubicBezTo>
                  <a:cubicBezTo>
                    <a:pt x="284" y="230"/>
                    <a:pt x="284" y="230"/>
                    <a:pt x="284" y="230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443" y="328"/>
                    <a:pt x="497" y="275"/>
                    <a:pt x="497" y="203"/>
                  </a:cubicBezTo>
                  <a:cubicBezTo>
                    <a:pt x="497" y="141"/>
                    <a:pt x="443" y="88"/>
                    <a:pt x="381" y="88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6" name="Freeform 134"/>
            <p:cNvSpPr>
              <a:spLocks noChangeArrowheads="1"/>
            </p:cNvSpPr>
            <p:nvPr/>
          </p:nvSpPr>
          <p:spPr bwMode="auto">
            <a:xfrm>
              <a:off x="10622460" y="5013404"/>
              <a:ext cx="211238" cy="267857"/>
            </a:xfrm>
            <a:custGeom>
              <a:avLst/>
              <a:gdLst>
                <a:gd name="T0" fmla="*/ 45980 w 355"/>
                <a:gd name="T1" fmla="*/ 106898 h 453"/>
                <a:gd name="T2" fmla="*/ 45980 w 355"/>
                <a:gd name="T3" fmla="*/ 106898 h 453"/>
                <a:gd name="T4" fmla="*/ 107575 w 355"/>
                <a:gd name="T5" fmla="*/ 106898 h 453"/>
                <a:gd name="T6" fmla="*/ 107575 w 355"/>
                <a:gd name="T7" fmla="*/ 87933 h 453"/>
                <a:gd name="T8" fmla="*/ 45980 w 355"/>
                <a:gd name="T9" fmla="*/ 87933 h 453"/>
                <a:gd name="T10" fmla="*/ 45980 w 355"/>
                <a:gd name="T11" fmla="*/ 106898 h 453"/>
                <a:gd name="T12" fmla="*/ 130564 w 355"/>
                <a:gd name="T13" fmla="*/ 0 h 453"/>
                <a:gd name="T14" fmla="*/ 130564 w 355"/>
                <a:gd name="T15" fmla="*/ 0 h 453"/>
                <a:gd name="T16" fmla="*/ 22990 w 355"/>
                <a:gd name="T17" fmla="*/ 0 h 453"/>
                <a:gd name="T18" fmla="*/ 0 w 355"/>
                <a:gd name="T19" fmla="*/ 22845 h 453"/>
                <a:gd name="T20" fmla="*/ 0 w 355"/>
                <a:gd name="T21" fmla="*/ 171986 h 453"/>
                <a:gd name="T22" fmla="*/ 22990 w 355"/>
                <a:gd name="T23" fmla="*/ 194831 h 453"/>
                <a:gd name="T24" fmla="*/ 130564 w 355"/>
                <a:gd name="T25" fmla="*/ 194831 h 453"/>
                <a:gd name="T26" fmla="*/ 153554 w 355"/>
                <a:gd name="T27" fmla="*/ 171986 h 453"/>
                <a:gd name="T28" fmla="*/ 153554 w 355"/>
                <a:gd name="T29" fmla="*/ 22845 h 453"/>
                <a:gd name="T30" fmla="*/ 130564 w 355"/>
                <a:gd name="T31" fmla="*/ 0 h 453"/>
                <a:gd name="T32" fmla="*/ 130564 w 355"/>
                <a:gd name="T33" fmla="*/ 171986 h 453"/>
                <a:gd name="T34" fmla="*/ 130564 w 355"/>
                <a:gd name="T35" fmla="*/ 171986 h 453"/>
                <a:gd name="T36" fmla="*/ 22990 w 355"/>
                <a:gd name="T37" fmla="*/ 171986 h 453"/>
                <a:gd name="T38" fmla="*/ 22990 w 355"/>
                <a:gd name="T39" fmla="*/ 22845 h 453"/>
                <a:gd name="T40" fmla="*/ 130564 w 355"/>
                <a:gd name="T41" fmla="*/ 22845 h 453"/>
                <a:gd name="T42" fmla="*/ 130564 w 355"/>
                <a:gd name="T43" fmla="*/ 171986 h 453"/>
                <a:gd name="T44" fmla="*/ 107575 w 355"/>
                <a:gd name="T45" fmla="*/ 45690 h 453"/>
                <a:gd name="T46" fmla="*/ 107575 w 355"/>
                <a:gd name="T47" fmla="*/ 45690 h 453"/>
                <a:gd name="T48" fmla="*/ 45980 w 355"/>
                <a:gd name="T49" fmla="*/ 45690 h 453"/>
                <a:gd name="T50" fmla="*/ 45980 w 355"/>
                <a:gd name="T51" fmla="*/ 65087 h 453"/>
                <a:gd name="T52" fmla="*/ 107575 w 355"/>
                <a:gd name="T53" fmla="*/ 65087 h 453"/>
                <a:gd name="T54" fmla="*/ 107575 w 355"/>
                <a:gd name="T55" fmla="*/ 45690 h 453"/>
                <a:gd name="T56" fmla="*/ 107575 w 355"/>
                <a:gd name="T57" fmla="*/ 129744 h 453"/>
                <a:gd name="T58" fmla="*/ 107575 w 355"/>
                <a:gd name="T59" fmla="*/ 129744 h 453"/>
                <a:gd name="T60" fmla="*/ 45980 w 355"/>
                <a:gd name="T61" fmla="*/ 129744 h 453"/>
                <a:gd name="T62" fmla="*/ 45980 w 355"/>
                <a:gd name="T63" fmla="*/ 148709 h 453"/>
                <a:gd name="T64" fmla="*/ 107575 w 355"/>
                <a:gd name="T65" fmla="*/ 148709 h 453"/>
                <a:gd name="T66" fmla="*/ 107575 w 355"/>
                <a:gd name="T67" fmla="*/ 129744 h 4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5" h="453">
                  <a:moveTo>
                    <a:pt x="106" y="248"/>
                  </a:moveTo>
                  <a:lnTo>
                    <a:pt x="106" y="248"/>
                  </a:lnTo>
                  <a:cubicBezTo>
                    <a:pt x="248" y="248"/>
                    <a:pt x="248" y="248"/>
                    <a:pt x="248" y="248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106" y="204"/>
                    <a:pt x="106" y="204"/>
                    <a:pt x="106" y="204"/>
                  </a:cubicBezTo>
                  <a:lnTo>
                    <a:pt x="106" y="248"/>
                  </a:lnTo>
                  <a:close/>
                  <a:moveTo>
                    <a:pt x="301" y="0"/>
                  </a:moveTo>
                  <a:lnTo>
                    <a:pt x="301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6" y="0"/>
                    <a:pt x="0" y="26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26" y="452"/>
                    <a:pt x="53" y="452"/>
                  </a:cubicBezTo>
                  <a:cubicBezTo>
                    <a:pt x="301" y="452"/>
                    <a:pt x="301" y="452"/>
                    <a:pt x="301" y="452"/>
                  </a:cubicBezTo>
                  <a:cubicBezTo>
                    <a:pt x="328" y="452"/>
                    <a:pt x="354" y="425"/>
                    <a:pt x="354" y="399"/>
                  </a:cubicBezTo>
                  <a:cubicBezTo>
                    <a:pt x="354" y="53"/>
                    <a:pt x="354" y="53"/>
                    <a:pt x="354" y="53"/>
                  </a:cubicBezTo>
                  <a:cubicBezTo>
                    <a:pt x="354" y="26"/>
                    <a:pt x="328" y="0"/>
                    <a:pt x="301" y="0"/>
                  </a:cubicBezTo>
                  <a:close/>
                  <a:moveTo>
                    <a:pt x="301" y="399"/>
                  </a:moveTo>
                  <a:lnTo>
                    <a:pt x="301" y="399"/>
                  </a:lnTo>
                  <a:cubicBezTo>
                    <a:pt x="53" y="399"/>
                    <a:pt x="53" y="399"/>
                    <a:pt x="53" y="399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301" y="53"/>
                    <a:pt x="301" y="53"/>
                    <a:pt x="301" y="53"/>
                  </a:cubicBezTo>
                  <a:lnTo>
                    <a:pt x="301" y="399"/>
                  </a:lnTo>
                  <a:close/>
                  <a:moveTo>
                    <a:pt x="248" y="106"/>
                  </a:moveTo>
                  <a:lnTo>
                    <a:pt x="248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248" y="151"/>
                    <a:pt x="248" y="151"/>
                    <a:pt x="248" y="151"/>
                  </a:cubicBezTo>
                  <a:lnTo>
                    <a:pt x="248" y="106"/>
                  </a:lnTo>
                  <a:close/>
                  <a:moveTo>
                    <a:pt x="248" y="301"/>
                  </a:moveTo>
                  <a:lnTo>
                    <a:pt x="248" y="301"/>
                  </a:lnTo>
                  <a:cubicBezTo>
                    <a:pt x="106" y="301"/>
                    <a:pt x="106" y="301"/>
                    <a:pt x="106" y="301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248" y="345"/>
                    <a:pt x="248" y="345"/>
                    <a:pt x="248" y="345"/>
                  </a:cubicBezTo>
                  <a:lnTo>
                    <a:pt x="248" y="3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7" name="Freeform 137"/>
            <p:cNvSpPr>
              <a:spLocks noChangeArrowheads="1"/>
            </p:cNvSpPr>
            <p:nvPr/>
          </p:nvSpPr>
          <p:spPr bwMode="auto">
            <a:xfrm>
              <a:off x="1852853" y="3817845"/>
              <a:ext cx="293989" cy="235192"/>
            </a:xfrm>
            <a:custGeom>
              <a:avLst/>
              <a:gdLst>
                <a:gd name="T0" fmla="*/ 202669 w 497"/>
                <a:gd name="T1" fmla="*/ 53150 h 400"/>
                <a:gd name="T2" fmla="*/ 202669 w 497"/>
                <a:gd name="T3" fmla="*/ 53150 h 400"/>
                <a:gd name="T4" fmla="*/ 11211 w 497"/>
                <a:gd name="T5" fmla="*/ 53150 h 400"/>
                <a:gd name="T6" fmla="*/ 0 w 497"/>
                <a:gd name="T7" fmla="*/ 64722 h 400"/>
                <a:gd name="T8" fmla="*/ 7762 w 497"/>
                <a:gd name="T9" fmla="*/ 159449 h 400"/>
                <a:gd name="T10" fmla="*/ 18973 w 497"/>
                <a:gd name="T11" fmla="*/ 171021 h 400"/>
                <a:gd name="T12" fmla="*/ 194907 w 497"/>
                <a:gd name="T13" fmla="*/ 171021 h 400"/>
                <a:gd name="T14" fmla="*/ 206550 w 497"/>
                <a:gd name="T15" fmla="*/ 159449 h 400"/>
                <a:gd name="T16" fmla="*/ 213881 w 497"/>
                <a:gd name="T17" fmla="*/ 64722 h 400"/>
                <a:gd name="T18" fmla="*/ 202669 w 497"/>
                <a:gd name="T19" fmla="*/ 53150 h 400"/>
                <a:gd name="T20" fmla="*/ 198788 w 497"/>
                <a:gd name="T21" fmla="*/ 30432 h 400"/>
                <a:gd name="T22" fmla="*/ 198788 w 497"/>
                <a:gd name="T23" fmla="*/ 30432 h 400"/>
                <a:gd name="T24" fmla="*/ 183696 w 497"/>
                <a:gd name="T25" fmla="*/ 22717 h 400"/>
                <a:gd name="T26" fmla="*/ 110821 w 497"/>
                <a:gd name="T27" fmla="*/ 22717 h 400"/>
                <a:gd name="T28" fmla="*/ 91848 w 497"/>
                <a:gd name="T29" fmla="*/ 15431 h 400"/>
                <a:gd name="T30" fmla="*/ 87967 w 497"/>
                <a:gd name="T31" fmla="*/ 7715 h 400"/>
                <a:gd name="T32" fmla="*/ 68994 w 497"/>
                <a:gd name="T33" fmla="*/ 0 h 400"/>
                <a:gd name="T34" fmla="*/ 34066 w 497"/>
                <a:gd name="T35" fmla="*/ 0 h 400"/>
                <a:gd name="T36" fmla="*/ 18973 w 497"/>
                <a:gd name="T37" fmla="*/ 11573 h 400"/>
                <a:gd name="T38" fmla="*/ 18973 w 497"/>
                <a:gd name="T39" fmla="*/ 38148 h 400"/>
                <a:gd name="T40" fmla="*/ 198788 w 497"/>
                <a:gd name="T41" fmla="*/ 38148 h 400"/>
                <a:gd name="T42" fmla="*/ 198788 w 497"/>
                <a:gd name="T43" fmla="*/ 30432 h 4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7" h="400">
                  <a:moveTo>
                    <a:pt x="470" y="124"/>
                  </a:moveTo>
                  <a:lnTo>
                    <a:pt x="470" y="124"/>
                  </a:lnTo>
                  <a:cubicBezTo>
                    <a:pt x="26" y="124"/>
                    <a:pt x="26" y="124"/>
                    <a:pt x="26" y="124"/>
                  </a:cubicBezTo>
                  <a:cubicBezTo>
                    <a:pt x="0" y="124"/>
                    <a:pt x="0" y="133"/>
                    <a:pt x="0" y="151"/>
                  </a:cubicBezTo>
                  <a:cubicBezTo>
                    <a:pt x="18" y="372"/>
                    <a:pt x="18" y="372"/>
                    <a:pt x="18" y="372"/>
                  </a:cubicBezTo>
                  <a:cubicBezTo>
                    <a:pt x="18" y="381"/>
                    <a:pt x="26" y="399"/>
                    <a:pt x="44" y="399"/>
                  </a:cubicBezTo>
                  <a:cubicBezTo>
                    <a:pt x="452" y="399"/>
                    <a:pt x="452" y="399"/>
                    <a:pt x="452" y="399"/>
                  </a:cubicBezTo>
                  <a:cubicBezTo>
                    <a:pt x="470" y="399"/>
                    <a:pt x="470" y="381"/>
                    <a:pt x="479" y="372"/>
                  </a:cubicBezTo>
                  <a:cubicBezTo>
                    <a:pt x="496" y="151"/>
                    <a:pt x="496" y="151"/>
                    <a:pt x="496" y="151"/>
                  </a:cubicBezTo>
                  <a:cubicBezTo>
                    <a:pt x="496" y="133"/>
                    <a:pt x="496" y="124"/>
                    <a:pt x="470" y="124"/>
                  </a:cubicBezTo>
                  <a:close/>
                  <a:moveTo>
                    <a:pt x="461" y="71"/>
                  </a:moveTo>
                  <a:lnTo>
                    <a:pt x="461" y="71"/>
                  </a:lnTo>
                  <a:cubicBezTo>
                    <a:pt x="452" y="62"/>
                    <a:pt x="443" y="53"/>
                    <a:pt x="426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39" y="53"/>
                    <a:pt x="222" y="44"/>
                    <a:pt x="213" y="36"/>
                  </a:cubicBezTo>
                  <a:cubicBezTo>
                    <a:pt x="204" y="18"/>
                    <a:pt x="204" y="18"/>
                    <a:pt x="204" y="18"/>
                  </a:cubicBezTo>
                  <a:cubicBezTo>
                    <a:pt x="186" y="8"/>
                    <a:pt x="169" y="0"/>
                    <a:pt x="16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2" y="0"/>
                    <a:pt x="53" y="8"/>
                    <a:pt x="44" y="27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61" y="89"/>
                    <a:pt x="461" y="89"/>
                    <a:pt x="461" y="89"/>
                  </a:cubicBezTo>
                  <a:lnTo>
                    <a:pt x="461" y="7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8" name="Freeform 139"/>
            <p:cNvSpPr>
              <a:spLocks noChangeArrowheads="1"/>
            </p:cNvSpPr>
            <p:nvPr/>
          </p:nvSpPr>
          <p:spPr bwMode="auto">
            <a:xfrm>
              <a:off x="5487438" y="3785180"/>
              <a:ext cx="293991" cy="235192"/>
            </a:xfrm>
            <a:custGeom>
              <a:avLst/>
              <a:gdLst>
                <a:gd name="T0" fmla="*/ 179385 w 497"/>
                <a:gd name="T1" fmla="*/ 30432 h 400"/>
                <a:gd name="T2" fmla="*/ 179385 w 497"/>
                <a:gd name="T3" fmla="*/ 30432 h 400"/>
                <a:gd name="T4" fmla="*/ 171623 w 497"/>
                <a:gd name="T5" fmla="*/ 22717 h 400"/>
                <a:gd name="T6" fmla="*/ 41828 w 497"/>
                <a:gd name="T7" fmla="*/ 22717 h 400"/>
                <a:gd name="T8" fmla="*/ 30616 w 497"/>
                <a:gd name="T9" fmla="*/ 30432 h 400"/>
                <a:gd name="T10" fmla="*/ 30616 w 497"/>
                <a:gd name="T11" fmla="*/ 42005 h 400"/>
                <a:gd name="T12" fmla="*/ 179385 w 497"/>
                <a:gd name="T13" fmla="*/ 42005 h 400"/>
                <a:gd name="T14" fmla="*/ 179385 w 497"/>
                <a:gd name="T15" fmla="*/ 30432 h 400"/>
                <a:gd name="T16" fmla="*/ 148769 w 497"/>
                <a:gd name="T17" fmla="*/ 0 h 400"/>
                <a:gd name="T18" fmla="*/ 148769 w 497"/>
                <a:gd name="T19" fmla="*/ 0 h 400"/>
                <a:gd name="T20" fmla="*/ 64682 w 497"/>
                <a:gd name="T21" fmla="*/ 0 h 400"/>
                <a:gd name="T22" fmla="*/ 53470 w 497"/>
                <a:gd name="T23" fmla="*/ 11573 h 400"/>
                <a:gd name="T24" fmla="*/ 160411 w 497"/>
                <a:gd name="T25" fmla="*/ 11573 h 400"/>
                <a:gd name="T26" fmla="*/ 148769 w 497"/>
                <a:gd name="T27" fmla="*/ 0 h 400"/>
                <a:gd name="T28" fmla="*/ 202239 w 497"/>
                <a:gd name="T29" fmla="*/ 42005 h 400"/>
                <a:gd name="T30" fmla="*/ 202239 w 497"/>
                <a:gd name="T31" fmla="*/ 42005 h 400"/>
                <a:gd name="T32" fmla="*/ 194477 w 497"/>
                <a:gd name="T33" fmla="*/ 34290 h 400"/>
                <a:gd name="T34" fmla="*/ 194477 w 497"/>
                <a:gd name="T35" fmla="*/ 53150 h 400"/>
                <a:gd name="T36" fmla="*/ 18973 w 497"/>
                <a:gd name="T37" fmla="*/ 53150 h 400"/>
                <a:gd name="T38" fmla="*/ 18973 w 497"/>
                <a:gd name="T39" fmla="*/ 34290 h 400"/>
                <a:gd name="T40" fmla="*/ 11212 w 497"/>
                <a:gd name="T41" fmla="*/ 42005 h 400"/>
                <a:gd name="T42" fmla="*/ 3450 w 497"/>
                <a:gd name="T43" fmla="*/ 64722 h 400"/>
                <a:gd name="T44" fmla="*/ 18973 w 497"/>
                <a:gd name="T45" fmla="*/ 159449 h 400"/>
                <a:gd name="T46" fmla="*/ 30616 w 497"/>
                <a:gd name="T47" fmla="*/ 171021 h 400"/>
                <a:gd name="T48" fmla="*/ 179385 w 497"/>
                <a:gd name="T49" fmla="*/ 171021 h 400"/>
                <a:gd name="T50" fmla="*/ 194477 w 497"/>
                <a:gd name="T51" fmla="*/ 159449 h 400"/>
                <a:gd name="T52" fmla="*/ 210001 w 497"/>
                <a:gd name="T53" fmla="*/ 64722 h 400"/>
                <a:gd name="T54" fmla="*/ 202239 w 497"/>
                <a:gd name="T55" fmla="*/ 42005 h 400"/>
                <a:gd name="T56" fmla="*/ 148769 w 497"/>
                <a:gd name="T57" fmla="*/ 98584 h 400"/>
                <a:gd name="T58" fmla="*/ 148769 w 497"/>
                <a:gd name="T59" fmla="*/ 98584 h 400"/>
                <a:gd name="T60" fmla="*/ 137557 w 497"/>
                <a:gd name="T61" fmla="*/ 110157 h 400"/>
                <a:gd name="T62" fmla="*/ 76325 w 497"/>
                <a:gd name="T63" fmla="*/ 110157 h 400"/>
                <a:gd name="T64" fmla="*/ 64682 w 497"/>
                <a:gd name="T65" fmla="*/ 98584 h 400"/>
                <a:gd name="T66" fmla="*/ 64682 w 497"/>
                <a:gd name="T67" fmla="*/ 79724 h 400"/>
                <a:gd name="T68" fmla="*/ 80206 w 497"/>
                <a:gd name="T69" fmla="*/ 79724 h 400"/>
                <a:gd name="T70" fmla="*/ 80206 w 497"/>
                <a:gd name="T71" fmla="*/ 94726 h 400"/>
                <a:gd name="T72" fmla="*/ 133245 w 497"/>
                <a:gd name="T73" fmla="*/ 94726 h 400"/>
                <a:gd name="T74" fmla="*/ 133245 w 497"/>
                <a:gd name="T75" fmla="*/ 79724 h 400"/>
                <a:gd name="T76" fmla="*/ 148769 w 497"/>
                <a:gd name="T77" fmla="*/ 79724 h 400"/>
                <a:gd name="T78" fmla="*/ 148769 w 497"/>
                <a:gd name="T79" fmla="*/ 98584 h 4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97" h="400">
                  <a:moveTo>
                    <a:pt x="416" y="71"/>
                  </a:moveTo>
                  <a:lnTo>
                    <a:pt x="416" y="71"/>
                  </a:lnTo>
                  <a:cubicBezTo>
                    <a:pt x="416" y="53"/>
                    <a:pt x="398" y="53"/>
                    <a:pt x="398" y="53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53"/>
                    <a:pt x="71" y="53"/>
                    <a:pt x="71" y="71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416" y="98"/>
                    <a:pt x="416" y="98"/>
                    <a:pt x="416" y="98"/>
                  </a:cubicBezTo>
                  <a:lnTo>
                    <a:pt x="416" y="71"/>
                  </a:lnTo>
                  <a:close/>
                  <a:moveTo>
                    <a:pt x="345" y="0"/>
                  </a:moveTo>
                  <a:lnTo>
                    <a:pt x="345" y="0"/>
                  </a:ln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24" y="0"/>
                    <a:pt x="124" y="27"/>
                  </a:cubicBezTo>
                  <a:cubicBezTo>
                    <a:pt x="372" y="27"/>
                    <a:pt x="372" y="27"/>
                    <a:pt x="372" y="27"/>
                  </a:cubicBezTo>
                  <a:cubicBezTo>
                    <a:pt x="372" y="0"/>
                    <a:pt x="345" y="0"/>
                    <a:pt x="345" y="0"/>
                  </a:cubicBezTo>
                  <a:close/>
                  <a:moveTo>
                    <a:pt x="469" y="98"/>
                  </a:moveTo>
                  <a:lnTo>
                    <a:pt x="469" y="98"/>
                  </a:lnTo>
                  <a:cubicBezTo>
                    <a:pt x="451" y="80"/>
                    <a:pt x="451" y="80"/>
                    <a:pt x="451" y="80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26" y="98"/>
                  </a:cubicBezTo>
                  <a:cubicBezTo>
                    <a:pt x="8" y="115"/>
                    <a:pt x="0" y="115"/>
                    <a:pt x="8" y="151"/>
                  </a:cubicBezTo>
                  <a:cubicBezTo>
                    <a:pt x="8" y="177"/>
                    <a:pt x="44" y="346"/>
                    <a:pt x="44" y="372"/>
                  </a:cubicBezTo>
                  <a:cubicBezTo>
                    <a:pt x="53" y="399"/>
                    <a:pt x="71" y="399"/>
                    <a:pt x="71" y="399"/>
                  </a:cubicBezTo>
                  <a:cubicBezTo>
                    <a:pt x="416" y="399"/>
                    <a:pt x="416" y="399"/>
                    <a:pt x="416" y="399"/>
                  </a:cubicBezTo>
                  <a:cubicBezTo>
                    <a:pt x="416" y="399"/>
                    <a:pt x="443" y="399"/>
                    <a:pt x="451" y="372"/>
                  </a:cubicBezTo>
                  <a:cubicBezTo>
                    <a:pt x="451" y="346"/>
                    <a:pt x="487" y="177"/>
                    <a:pt x="487" y="151"/>
                  </a:cubicBezTo>
                  <a:cubicBezTo>
                    <a:pt x="496" y="115"/>
                    <a:pt x="487" y="115"/>
                    <a:pt x="469" y="98"/>
                  </a:cubicBezTo>
                  <a:close/>
                  <a:moveTo>
                    <a:pt x="345" y="230"/>
                  </a:moveTo>
                  <a:lnTo>
                    <a:pt x="345" y="230"/>
                  </a:lnTo>
                  <a:cubicBezTo>
                    <a:pt x="345" y="230"/>
                    <a:pt x="345" y="257"/>
                    <a:pt x="319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50" y="257"/>
                    <a:pt x="150" y="230"/>
                    <a:pt x="150" y="230"/>
                  </a:cubicBezTo>
                  <a:cubicBezTo>
                    <a:pt x="150" y="186"/>
                    <a:pt x="150" y="186"/>
                    <a:pt x="150" y="186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86" y="221"/>
                    <a:pt x="186" y="221"/>
                    <a:pt x="186" y="221"/>
                  </a:cubicBezTo>
                  <a:cubicBezTo>
                    <a:pt x="309" y="221"/>
                    <a:pt x="309" y="221"/>
                    <a:pt x="309" y="221"/>
                  </a:cubicBezTo>
                  <a:cubicBezTo>
                    <a:pt x="309" y="186"/>
                    <a:pt x="309" y="186"/>
                    <a:pt x="309" y="186"/>
                  </a:cubicBezTo>
                  <a:cubicBezTo>
                    <a:pt x="345" y="186"/>
                    <a:pt x="345" y="186"/>
                    <a:pt x="345" y="186"/>
                  </a:cubicBezTo>
                  <a:lnTo>
                    <a:pt x="345" y="2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89" name="Freeform 142"/>
            <p:cNvSpPr>
              <a:spLocks noChangeArrowheads="1"/>
            </p:cNvSpPr>
            <p:nvPr/>
          </p:nvSpPr>
          <p:spPr bwMode="auto">
            <a:xfrm>
              <a:off x="1203898" y="5514276"/>
              <a:ext cx="219947" cy="283101"/>
            </a:xfrm>
            <a:custGeom>
              <a:avLst/>
              <a:gdLst>
                <a:gd name="T0" fmla="*/ 7737 w 373"/>
                <a:gd name="T1" fmla="*/ 80400 h 480"/>
                <a:gd name="T2" fmla="*/ 7737 w 373"/>
                <a:gd name="T3" fmla="*/ 80400 h 480"/>
                <a:gd name="T4" fmla="*/ 22782 w 373"/>
                <a:gd name="T5" fmla="*/ 187027 h 480"/>
                <a:gd name="T6" fmla="*/ 79954 w 373"/>
                <a:gd name="T7" fmla="*/ 205945 h 480"/>
                <a:gd name="T8" fmla="*/ 137125 w 373"/>
                <a:gd name="T9" fmla="*/ 187027 h 480"/>
                <a:gd name="T10" fmla="*/ 152170 w 373"/>
                <a:gd name="T11" fmla="*/ 80400 h 480"/>
                <a:gd name="T12" fmla="*/ 79954 w 373"/>
                <a:gd name="T13" fmla="*/ 95448 h 480"/>
                <a:gd name="T14" fmla="*/ 7737 w 373"/>
                <a:gd name="T15" fmla="*/ 80400 h 480"/>
                <a:gd name="T16" fmla="*/ 114342 w 373"/>
                <a:gd name="T17" fmla="*/ 19348 h 480"/>
                <a:gd name="T18" fmla="*/ 114342 w 373"/>
                <a:gd name="T19" fmla="*/ 19348 h 480"/>
                <a:gd name="T20" fmla="*/ 102736 w 373"/>
                <a:gd name="T21" fmla="*/ 7739 h 480"/>
                <a:gd name="T22" fmla="*/ 91130 w 373"/>
                <a:gd name="T23" fmla="*/ 0 h 480"/>
                <a:gd name="T24" fmla="*/ 68347 w 373"/>
                <a:gd name="T25" fmla="*/ 0 h 480"/>
                <a:gd name="T26" fmla="*/ 57171 w 373"/>
                <a:gd name="T27" fmla="*/ 7739 h 480"/>
                <a:gd name="T28" fmla="*/ 45565 w 373"/>
                <a:gd name="T29" fmla="*/ 19348 h 480"/>
                <a:gd name="T30" fmla="*/ 0 w 373"/>
                <a:gd name="T31" fmla="*/ 46004 h 480"/>
                <a:gd name="T32" fmla="*/ 0 w 373"/>
                <a:gd name="T33" fmla="*/ 46004 h 480"/>
                <a:gd name="T34" fmla="*/ 79954 w 373"/>
                <a:gd name="T35" fmla="*/ 76531 h 480"/>
                <a:gd name="T36" fmla="*/ 159907 w 373"/>
                <a:gd name="T37" fmla="*/ 46004 h 480"/>
                <a:gd name="T38" fmla="*/ 159907 w 373"/>
                <a:gd name="T39" fmla="*/ 46004 h 480"/>
                <a:gd name="T40" fmla="*/ 114342 w 373"/>
                <a:gd name="T41" fmla="*/ 19348 h 480"/>
                <a:gd name="T42" fmla="*/ 102736 w 373"/>
                <a:gd name="T43" fmla="*/ 42135 h 480"/>
                <a:gd name="T44" fmla="*/ 102736 w 373"/>
                <a:gd name="T45" fmla="*/ 42135 h 480"/>
                <a:gd name="T46" fmla="*/ 87261 w 373"/>
                <a:gd name="T47" fmla="*/ 27087 h 480"/>
                <a:gd name="T48" fmla="*/ 72216 w 373"/>
                <a:gd name="T49" fmla="*/ 27087 h 480"/>
                <a:gd name="T50" fmla="*/ 57171 w 373"/>
                <a:gd name="T51" fmla="*/ 42135 h 480"/>
                <a:gd name="T52" fmla="*/ 37827 w 373"/>
                <a:gd name="T53" fmla="*/ 42135 h 480"/>
                <a:gd name="T54" fmla="*/ 60610 w 373"/>
                <a:gd name="T55" fmla="*/ 15478 h 480"/>
                <a:gd name="T56" fmla="*/ 68347 w 373"/>
                <a:gd name="T57" fmla="*/ 12039 h 480"/>
                <a:gd name="T58" fmla="*/ 91130 w 373"/>
                <a:gd name="T59" fmla="*/ 12039 h 480"/>
                <a:gd name="T60" fmla="*/ 99297 w 373"/>
                <a:gd name="T61" fmla="*/ 15478 h 480"/>
                <a:gd name="T62" fmla="*/ 122080 w 373"/>
                <a:gd name="T63" fmla="*/ 42135 h 480"/>
                <a:gd name="T64" fmla="*/ 102736 w 373"/>
                <a:gd name="T65" fmla="*/ 42135 h 4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80">
                  <a:moveTo>
                    <a:pt x="18" y="187"/>
                  </a:moveTo>
                  <a:lnTo>
                    <a:pt x="18" y="187"/>
                  </a:lnTo>
                  <a:cubicBezTo>
                    <a:pt x="53" y="435"/>
                    <a:pt x="53" y="435"/>
                    <a:pt x="53" y="435"/>
                  </a:cubicBezTo>
                  <a:cubicBezTo>
                    <a:pt x="53" y="444"/>
                    <a:pt x="106" y="479"/>
                    <a:pt x="186" y="479"/>
                  </a:cubicBezTo>
                  <a:cubicBezTo>
                    <a:pt x="266" y="479"/>
                    <a:pt x="319" y="444"/>
                    <a:pt x="319" y="435"/>
                  </a:cubicBezTo>
                  <a:cubicBezTo>
                    <a:pt x="354" y="187"/>
                    <a:pt x="354" y="187"/>
                    <a:pt x="354" y="187"/>
                  </a:cubicBezTo>
                  <a:cubicBezTo>
                    <a:pt x="310" y="213"/>
                    <a:pt x="247" y="222"/>
                    <a:pt x="186" y="222"/>
                  </a:cubicBezTo>
                  <a:cubicBezTo>
                    <a:pt x="124" y="222"/>
                    <a:pt x="62" y="213"/>
                    <a:pt x="18" y="187"/>
                  </a:cubicBezTo>
                  <a:close/>
                  <a:moveTo>
                    <a:pt x="266" y="45"/>
                  </a:moveTo>
                  <a:lnTo>
                    <a:pt x="266" y="45"/>
                  </a:lnTo>
                  <a:cubicBezTo>
                    <a:pt x="239" y="18"/>
                    <a:pt x="239" y="18"/>
                    <a:pt x="239" y="18"/>
                  </a:cubicBezTo>
                  <a:cubicBezTo>
                    <a:pt x="239" y="9"/>
                    <a:pt x="231" y="0"/>
                    <a:pt x="212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41" y="0"/>
                    <a:pt x="133" y="9"/>
                    <a:pt x="133" y="18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44" y="53"/>
                    <a:pt x="0" y="81"/>
                    <a:pt x="0" y="107"/>
                  </a:cubicBezTo>
                  <a:cubicBezTo>
                    <a:pt x="0" y="151"/>
                    <a:pt x="80" y="178"/>
                    <a:pt x="186" y="178"/>
                  </a:cubicBezTo>
                  <a:cubicBezTo>
                    <a:pt x="292" y="178"/>
                    <a:pt x="372" y="151"/>
                    <a:pt x="372" y="107"/>
                  </a:cubicBezTo>
                  <a:cubicBezTo>
                    <a:pt x="372" y="81"/>
                    <a:pt x="328" y="53"/>
                    <a:pt x="266" y="45"/>
                  </a:cubicBezTo>
                  <a:close/>
                  <a:moveTo>
                    <a:pt x="239" y="98"/>
                  </a:moveTo>
                  <a:lnTo>
                    <a:pt x="239" y="98"/>
                  </a:lnTo>
                  <a:cubicBezTo>
                    <a:pt x="203" y="63"/>
                    <a:pt x="203" y="63"/>
                    <a:pt x="203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8"/>
                    <a:pt x="141" y="45"/>
                    <a:pt x="141" y="36"/>
                  </a:cubicBezTo>
                  <a:cubicBezTo>
                    <a:pt x="150" y="28"/>
                    <a:pt x="150" y="28"/>
                    <a:pt x="159" y="2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22" y="28"/>
                    <a:pt x="222" y="28"/>
                    <a:pt x="231" y="36"/>
                  </a:cubicBezTo>
                  <a:cubicBezTo>
                    <a:pt x="231" y="45"/>
                    <a:pt x="284" y="98"/>
                    <a:pt x="284" y="98"/>
                  </a:cubicBezTo>
                  <a:lnTo>
                    <a:pt x="239" y="9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0" name="Freeform 143"/>
            <p:cNvSpPr>
              <a:spLocks noChangeArrowheads="1"/>
            </p:cNvSpPr>
            <p:nvPr/>
          </p:nvSpPr>
          <p:spPr bwMode="auto">
            <a:xfrm>
              <a:off x="5455860" y="6068499"/>
              <a:ext cx="230836" cy="237370"/>
            </a:xfrm>
            <a:custGeom>
              <a:avLst/>
              <a:gdLst>
                <a:gd name="T0" fmla="*/ 141162 w 391"/>
                <a:gd name="T1" fmla="*/ 0 h 400"/>
                <a:gd name="T2" fmla="*/ 141162 w 391"/>
                <a:gd name="T3" fmla="*/ 0 h 400"/>
                <a:gd name="T4" fmla="*/ 18936 w 391"/>
                <a:gd name="T5" fmla="*/ 0 h 400"/>
                <a:gd name="T6" fmla="*/ 0 w 391"/>
                <a:gd name="T7" fmla="*/ 22928 h 400"/>
                <a:gd name="T8" fmla="*/ 0 w 391"/>
                <a:gd name="T9" fmla="*/ 149678 h 400"/>
                <a:gd name="T10" fmla="*/ 18936 w 391"/>
                <a:gd name="T11" fmla="*/ 172605 h 400"/>
                <a:gd name="T12" fmla="*/ 148908 w 391"/>
                <a:gd name="T13" fmla="*/ 172605 h 400"/>
                <a:gd name="T14" fmla="*/ 167845 w 391"/>
                <a:gd name="T15" fmla="*/ 149678 h 400"/>
                <a:gd name="T16" fmla="*/ 167845 w 391"/>
                <a:gd name="T17" fmla="*/ 34608 h 400"/>
                <a:gd name="T18" fmla="*/ 141162 w 391"/>
                <a:gd name="T19" fmla="*/ 0 h 400"/>
                <a:gd name="T20" fmla="*/ 125668 w 391"/>
                <a:gd name="T21" fmla="*/ 65322 h 400"/>
                <a:gd name="T22" fmla="*/ 125668 w 391"/>
                <a:gd name="T23" fmla="*/ 65322 h 400"/>
                <a:gd name="T24" fmla="*/ 114479 w 391"/>
                <a:gd name="T25" fmla="*/ 76569 h 400"/>
                <a:gd name="T26" fmla="*/ 53366 w 391"/>
                <a:gd name="T27" fmla="*/ 76569 h 400"/>
                <a:gd name="T28" fmla="*/ 42176 w 391"/>
                <a:gd name="T29" fmla="*/ 65322 h 400"/>
                <a:gd name="T30" fmla="*/ 42176 w 391"/>
                <a:gd name="T31" fmla="*/ 11680 h 400"/>
                <a:gd name="T32" fmla="*/ 125668 w 391"/>
                <a:gd name="T33" fmla="*/ 11680 h 400"/>
                <a:gd name="T34" fmla="*/ 125668 w 391"/>
                <a:gd name="T35" fmla="*/ 65322 h 400"/>
                <a:gd name="T36" fmla="*/ 114479 w 391"/>
                <a:gd name="T37" fmla="*/ 22928 h 400"/>
                <a:gd name="T38" fmla="*/ 114479 w 391"/>
                <a:gd name="T39" fmla="*/ 22928 h 400"/>
                <a:gd name="T40" fmla="*/ 95542 w 391"/>
                <a:gd name="T41" fmla="*/ 22928 h 400"/>
                <a:gd name="T42" fmla="*/ 95542 w 391"/>
                <a:gd name="T43" fmla="*/ 65322 h 400"/>
                <a:gd name="T44" fmla="*/ 114479 w 391"/>
                <a:gd name="T45" fmla="*/ 65322 h 400"/>
                <a:gd name="T46" fmla="*/ 114479 w 391"/>
                <a:gd name="T47" fmla="*/ 22928 h 4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1" h="400">
                  <a:moveTo>
                    <a:pt x="328" y="0"/>
                  </a:moveTo>
                  <a:lnTo>
                    <a:pt x="328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8"/>
                    <a:pt x="0" y="53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2"/>
                    <a:pt x="18" y="399"/>
                    <a:pt x="44" y="399"/>
                  </a:cubicBezTo>
                  <a:cubicBezTo>
                    <a:pt x="346" y="399"/>
                    <a:pt x="346" y="399"/>
                    <a:pt x="346" y="399"/>
                  </a:cubicBezTo>
                  <a:cubicBezTo>
                    <a:pt x="373" y="399"/>
                    <a:pt x="390" y="372"/>
                    <a:pt x="390" y="346"/>
                  </a:cubicBezTo>
                  <a:cubicBezTo>
                    <a:pt x="390" y="80"/>
                    <a:pt x="390" y="80"/>
                    <a:pt x="390" y="80"/>
                  </a:cubicBezTo>
                  <a:lnTo>
                    <a:pt x="328" y="0"/>
                  </a:lnTo>
                  <a:close/>
                  <a:moveTo>
                    <a:pt x="292" y="151"/>
                  </a:moveTo>
                  <a:lnTo>
                    <a:pt x="292" y="151"/>
                  </a:lnTo>
                  <a:cubicBezTo>
                    <a:pt x="292" y="159"/>
                    <a:pt x="284" y="177"/>
                    <a:pt x="266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07" y="177"/>
                    <a:pt x="98" y="159"/>
                    <a:pt x="98" y="151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292" y="27"/>
                    <a:pt x="292" y="27"/>
                    <a:pt x="292" y="27"/>
                  </a:cubicBezTo>
                  <a:lnTo>
                    <a:pt x="292" y="151"/>
                  </a:lnTo>
                  <a:close/>
                  <a:moveTo>
                    <a:pt x="266" y="53"/>
                  </a:moveTo>
                  <a:lnTo>
                    <a:pt x="266" y="53"/>
                  </a:lnTo>
                  <a:cubicBezTo>
                    <a:pt x="222" y="53"/>
                    <a:pt x="222" y="53"/>
                    <a:pt x="222" y="53"/>
                  </a:cubicBezTo>
                  <a:cubicBezTo>
                    <a:pt x="222" y="151"/>
                    <a:pt x="222" y="151"/>
                    <a:pt x="222" y="151"/>
                  </a:cubicBezTo>
                  <a:cubicBezTo>
                    <a:pt x="266" y="151"/>
                    <a:pt x="266" y="151"/>
                    <a:pt x="266" y="151"/>
                  </a:cubicBezTo>
                  <a:lnTo>
                    <a:pt x="266" y="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1" name="Freeform 147"/>
            <p:cNvSpPr>
              <a:spLocks noChangeArrowheads="1"/>
            </p:cNvSpPr>
            <p:nvPr/>
          </p:nvSpPr>
          <p:spPr bwMode="auto">
            <a:xfrm>
              <a:off x="4255946" y="6064144"/>
              <a:ext cx="293991" cy="246081"/>
            </a:xfrm>
            <a:custGeom>
              <a:avLst/>
              <a:gdLst>
                <a:gd name="T0" fmla="*/ 107157 w 498"/>
                <a:gd name="T1" fmla="*/ 0 h 418"/>
                <a:gd name="T2" fmla="*/ 107157 w 498"/>
                <a:gd name="T3" fmla="*/ 0 h 418"/>
                <a:gd name="T4" fmla="*/ 49490 w 498"/>
                <a:gd name="T5" fmla="*/ 49353 h 418"/>
                <a:gd name="T6" fmla="*/ 87791 w 498"/>
                <a:gd name="T7" fmla="*/ 49353 h 418"/>
                <a:gd name="T8" fmla="*/ 87791 w 498"/>
                <a:gd name="T9" fmla="*/ 106431 h 418"/>
                <a:gd name="T10" fmla="*/ 126092 w 498"/>
                <a:gd name="T11" fmla="*/ 106431 h 418"/>
                <a:gd name="T12" fmla="*/ 126092 w 498"/>
                <a:gd name="T13" fmla="*/ 49353 h 418"/>
                <a:gd name="T14" fmla="*/ 163962 w 498"/>
                <a:gd name="T15" fmla="*/ 49353 h 418"/>
                <a:gd name="T16" fmla="*/ 107157 w 498"/>
                <a:gd name="T17" fmla="*/ 0 h 418"/>
                <a:gd name="T18" fmla="*/ 205706 w 498"/>
                <a:gd name="T19" fmla="*/ 121452 h 418"/>
                <a:gd name="T20" fmla="*/ 205706 w 498"/>
                <a:gd name="T21" fmla="*/ 121452 h 418"/>
                <a:gd name="T22" fmla="*/ 171709 w 498"/>
                <a:gd name="T23" fmla="*/ 98706 h 418"/>
                <a:gd name="T24" fmla="*/ 152773 w 498"/>
                <a:gd name="T25" fmla="*/ 98706 h 418"/>
                <a:gd name="T26" fmla="*/ 186771 w 498"/>
                <a:gd name="T27" fmla="*/ 125314 h 418"/>
                <a:gd name="T28" fmla="*/ 148900 w 498"/>
                <a:gd name="T29" fmla="*/ 125314 h 418"/>
                <a:gd name="T30" fmla="*/ 148900 w 498"/>
                <a:gd name="T31" fmla="*/ 129177 h 418"/>
                <a:gd name="T32" fmla="*/ 137281 w 498"/>
                <a:gd name="T33" fmla="*/ 152351 h 418"/>
                <a:gd name="T34" fmla="*/ 76602 w 498"/>
                <a:gd name="T35" fmla="*/ 152351 h 418"/>
                <a:gd name="T36" fmla="*/ 64982 w 498"/>
                <a:gd name="T37" fmla="*/ 129177 h 418"/>
                <a:gd name="T38" fmla="*/ 64982 w 498"/>
                <a:gd name="T39" fmla="*/ 125314 h 418"/>
                <a:gd name="T40" fmla="*/ 26682 w 498"/>
                <a:gd name="T41" fmla="*/ 125314 h 418"/>
                <a:gd name="T42" fmla="*/ 61109 w 498"/>
                <a:gd name="T43" fmla="*/ 98706 h 418"/>
                <a:gd name="T44" fmla="*/ 42174 w 498"/>
                <a:gd name="T45" fmla="*/ 98706 h 418"/>
                <a:gd name="T46" fmla="*/ 7746 w 498"/>
                <a:gd name="T47" fmla="*/ 121452 h 418"/>
                <a:gd name="T48" fmla="*/ 0 w 498"/>
                <a:gd name="T49" fmla="*/ 137331 h 418"/>
                <a:gd name="T50" fmla="*/ 7746 w 498"/>
                <a:gd name="T51" fmla="*/ 171234 h 418"/>
                <a:gd name="T52" fmla="*/ 19366 w 498"/>
                <a:gd name="T53" fmla="*/ 178959 h 418"/>
                <a:gd name="T54" fmla="*/ 194517 w 498"/>
                <a:gd name="T55" fmla="*/ 178959 h 418"/>
                <a:gd name="T56" fmla="*/ 205706 w 498"/>
                <a:gd name="T57" fmla="*/ 171234 h 418"/>
                <a:gd name="T58" fmla="*/ 213883 w 498"/>
                <a:gd name="T59" fmla="*/ 137331 h 418"/>
                <a:gd name="T60" fmla="*/ 205706 w 498"/>
                <a:gd name="T61" fmla="*/ 121452 h 4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8" h="418">
                  <a:moveTo>
                    <a:pt x="249" y="0"/>
                  </a:moveTo>
                  <a:lnTo>
                    <a:pt x="249" y="0"/>
                  </a:lnTo>
                  <a:cubicBezTo>
                    <a:pt x="115" y="115"/>
                    <a:pt x="115" y="115"/>
                    <a:pt x="115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248"/>
                    <a:pt x="204" y="248"/>
                    <a:pt x="204" y="248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381" y="115"/>
                    <a:pt x="381" y="115"/>
                    <a:pt x="381" y="115"/>
                  </a:cubicBezTo>
                  <a:lnTo>
                    <a:pt x="249" y="0"/>
                  </a:lnTo>
                  <a:close/>
                  <a:moveTo>
                    <a:pt x="478" y="283"/>
                  </a:moveTo>
                  <a:lnTo>
                    <a:pt x="478" y="283"/>
                  </a:lnTo>
                  <a:cubicBezTo>
                    <a:pt x="399" y="230"/>
                    <a:pt x="399" y="230"/>
                    <a:pt x="399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346" y="292"/>
                    <a:pt x="346" y="292"/>
                    <a:pt x="346" y="292"/>
                  </a:cubicBezTo>
                  <a:cubicBezTo>
                    <a:pt x="346" y="292"/>
                    <a:pt x="346" y="292"/>
                    <a:pt x="346" y="301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178" y="355"/>
                    <a:pt x="178" y="355"/>
                    <a:pt x="178" y="355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292"/>
                    <a:pt x="151" y="292"/>
                    <a:pt x="151" y="292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142" y="230"/>
                    <a:pt x="142" y="230"/>
                    <a:pt x="142" y="230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9" y="292"/>
                    <a:pt x="0" y="301"/>
                    <a:pt x="0" y="320"/>
                  </a:cubicBezTo>
                  <a:cubicBezTo>
                    <a:pt x="18" y="399"/>
                    <a:pt x="18" y="399"/>
                    <a:pt x="18" y="399"/>
                  </a:cubicBezTo>
                  <a:cubicBezTo>
                    <a:pt x="18" y="408"/>
                    <a:pt x="36" y="417"/>
                    <a:pt x="45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61" y="417"/>
                    <a:pt x="478" y="408"/>
                    <a:pt x="478" y="399"/>
                  </a:cubicBezTo>
                  <a:cubicBezTo>
                    <a:pt x="497" y="320"/>
                    <a:pt x="497" y="320"/>
                    <a:pt x="497" y="320"/>
                  </a:cubicBezTo>
                  <a:cubicBezTo>
                    <a:pt x="497" y="301"/>
                    <a:pt x="487" y="292"/>
                    <a:pt x="478" y="28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2" name="Freeform 148"/>
            <p:cNvSpPr>
              <a:spLocks noChangeArrowheads="1"/>
            </p:cNvSpPr>
            <p:nvPr/>
          </p:nvSpPr>
          <p:spPr bwMode="auto">
            <a:xfrm>
              <a:off x="4839570" y="6064144"/>
              <a:ext cx="293991" cy="246081"/>
            </a:xfrm>
            <a:custGeom>
              <a:avLst/>
              <a:gdLst>
                <a:gd name="T0" fmla="*/ 206551 w 497"/>
                <a:gd name="T1" fmla="*/ 121452 h 418"/>
                <a:gd name="T2" fmla="*/ 206551 w 497"/>
                <a:gd name="T3" fmla="*/ 121452 h 418"/>
                <a:gd name="T4" fmla="*/ 171623 w 497"/>
                <a:gd name="T5" fmla="*/ 98706 h 418"/>
                <a:gd name="T6" fmla="*/ 152650 w 497"/>
                <a:gd name="T7" fmla="*/ 98706 h 418"/>
                <a:gd name="T8" fmla="*/ 187147 w 497"/>
                <a:gd name="T9" fmla="*/ 125314 h 418"/>
                <a:gd name="T10" fmla="*/ 148769 w 497"/>
                <a:gd name="T11" fmla="*/ 125314 h 418"/>
                <a:gd name="T12" fmla="*/ 148769 w 497"/>
                <a:gd name="T13" fmla="*/ 129177 h 418"/>
                <a:gd name="T14" fmla="*/ 137557 w 497"/>
                <a:gd name="T15" fmla="*/ 152351 h 418"/>
                <a:gd name="T16" fmla="*/ 76325 w 497"/>
                <a:gd name="T17" fmla="*/ 152351 h 418"/>
                <a:gd name="T18" fmla="*/ 65113 w 497"/>
                <a:gd name="T19" fmla="*/ 129177 h 418"/>
                <a:gd name="T20" fmla="*/ 65113 w 497"/>
                <a:gd name="T21" fmla="*/ 125314 h 418"/>
                <a:gd name="T22" fmla="*/ 26735 w 497"/>
                <a:gd name="T23" fmla="*/ 125314 h 418"/>
                <a:gd name="T24" fmla="*/ 60801 w 497"/>
                <a:gd name="T25" fmla="*/ 98706 h 418"/>
                <a:gd name="T26" fmla="*/ 41828 w 497"/>
                <a:gd name="T27" fmla="*/ 98706 h 418"/>
                <a:gd name="T28" fmla="*/ 7331 w 497"/>
                <a:gd name="T29" fmla="*/ 121452 h 418"/>
                <a:gd name="T30" fmla="*/ 0 w 497"/>
                <a:gd name="T31" fmla="*/ 137331 h 418"/>
                <a:gd name="T32" fmla="*/ 7331 w 497"/>
                <a:gd name="T33" fmla="*/ 171234 h 418"/>
                <a:gd name="T34" fmla="*/ 18973 w 497"/>
                <a:gd name="T35" fmla="*/ 178959 h 418"/>
                <a:gd name="T36" fmla="*/ 194477 w 497"/>
                <a:gd name="T37" fmla="*/ 178959 h 418"/>
                <a:gd name="T38" fmla="*/ 206551 w 497"/>
                <a:gd name="T39" fmla="*/ 171234 h 418"/>
                <a:gd name="T40" fmla="*/ 213882 w 497"/>
                <a:gd name="T41" fmla="*/ 137331 h 418"/>
                <a:gd name="T42" fmla="*/ 206551 w 497"/>
                <a:gd name="T43" fmla="*/ 121452 h 418"/>
                <a:gd name="T44" fmla="*/ 164292 w 497"/>
                <a:gd name="T45" fmla="*/ 53216 h 418"/>
                <a:gd name="T46" fmla="*/ 164292 w 497"/>
                <a:gd name="T47" fmla="*/ 53216 h 418"/>
                <a:gd name="T48" fmla="*/ 125914 w 497"/>
                <a:gd name="T49" fmla="*/ 53216 h 418"/>
                <a:gd name="T50" fmla="*/ 125914 w 497"/>
                <a:gd name="T51" fmla="*/ 0 h 418"/>
                <a:gd name="T52" fmla="*/ 87968 w 497"/>
                <a:gd name="T53" fmla="*/ 0 h 418"/>
                <a:gd name="T54" fmla="*/ 87968 w 497"/>
                <a:gd name="T55" fmla="*/ 53216 h 418"/>
                <a:gd name="T56" fmla="*/ 49590 w 497"/>
                <a:gd name="T57" fmla="*/ 53216 h 418"/>
                <a:gd name="T58" fmla="*/ 106941 w 497"/>
                <a:gd name="T59" fmla="*/ 106431 h 418"/>
                <a:gd name="T60" fmla="*/ 164292 w 497"/>
                <a:gd name="T61" fmla="*/ 53216 h 4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7" h="418">
                  <a:moveTo>
                    <a:pt x="479" y="283"/>
                  </a:moveTo>
                  <a:lnTo>
                    <a:pt x="479" y="283"/>
                  </a:lnTo>
                  <a:cubicBezTo>
                    <a:pt x="398" y="230"/>
                    <a:pt x="398" y="230"/>
                    <a:pt x="398" y="230"/>
                  </a:cubicBezTo>
                  <a:cubicBezTo>
                    <a:pt x="354" y="230"/>
                    <a:pt x="354" y="230"/>
                    <a:pt x="354" y="230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345" y="292"/>
                    <a:pt x="345" y="292"/>
                    <a:pt x="345" y="292"/>
                  </a:cubicBezTo>
                  <a:cubicBezTo>
                    <a:pt x="345" y="292"/>
                    <a:pt x="345" y="292"/>
                    <a:pt x="345" y="301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177" y="355"/>
                    <a:pt x="177" y="355"/>
                    <a:pt x="177" y="355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292"/>
                    <a:pt x="151" y="292"/>
                    <a:pt x="151" y="292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141" y="230"/>
                    <a:pt x="141" y="230"/>
                    <a:pt x="141" y="230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17" y="283"/>
                    <a:pt x="17" y="283"/>
                    <a:pt x="17" y="283"/>
                  </a:cubicBezTo>
                  <a:cubicBezTo>
                    <a:pt x="9" y="292"/>
                    <a:pt x="0" y="301"/>
                    <a:pt x="0" y="320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7" y="408"/>
                    <a:pt x="35" y="417"/>
                    <a:pt x="44" y="417"/>
                  </a:cubicBezTo>
                  <a:cubicBezTo>
                    <a:pt x="451" y="417"/>
                    <a:pt x="451" y="417"/>
                    <a:pt x="451" y="417"/>
                  </a:cubicBezTo>
                  <a:cubicBezTo>
                    <a:pt x="460" y="417"/>
                    <a:pt x="479" y="408"/>
                    <a:pt x="479" y="399"/>
                  </a:cubicBezTo>
                  <a:cubicBezTo>
                    <a:pt x="496" y="320"/>
                    <a:pt x="496" y="320"/>
                    <a:pt x="496" y="320"/>
                  </a:cubicBezTo>
                  <a:cubicBezTo>
                    <a:pt x="496" y="301"/>
                    <a:pt x="487" y="292"/>
                    <a:pt x="479" y="283"/>
                  </a:cubicBezTo>
                  <a:close/>
                  <a:moveTo>
                    <a:pt x="381" y="124"/>
                  </a:moveTo>
                  <a:lnTo>
                    <a:pt x="381" y="124"/>
                  </a:lnTo>
                  <a:cubicBezTo>
                    <a:pt x="292" y="124"/>
                    <a:pt x="292" y="124"/>
                    <a:pt x="292" y="124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124"/>
                    <a:pt x="204" y="124"/>
                    <a:pt x="204" y="124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248" y="248"/>
                    <a:pt x="248" y="248"/>
                    <a:pt x="248" y="248"/>
                  </a:cubicBezTo>
                  <a:lnTo>
                    <a:pt x="381" y="12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3" name="Freeform 152"/>
            <p:cNvSpPr>
              <a:spLocks noChangeArrowheads="1"/>
            </p:cNvSpPr>
            <p:nvPr/>
          </p:nvSpPr>
          <p:spPr bwMode="auto">
            <a:xfrm>
              <a:off x="11206085" y="5013404"/>
              <a:ext cx="211238" cy="267857"/>
            </a:xfrm>
            <a:custGeom>
              <a:avLst/>
              <a:gdLst>
                <a:gd name="T0" fmla="*/ 130564 w 355"/>
                <a:gd name="T1" fmla="*/ 0 h 453"/>
                <a:gd name="T2" fmla="*/ 130564 w 355"/>
                <a:gd name="T3" fmla="*/ 0 h 453"/>
                <a:gd name="T4" fmla="*/ 22990 w 355"/>
                <a:gd name="T5" fmla="*/ 0 h 453"/>
                <a:gd name="T6" fmla="*/ 0 w 355"/>
                <a:gd name="T7" fmla="*/ 22845 h 453"/>
                <a:gd name="T8" fmla="*/ 0 w 355"/>
                <a:gd name="T9" fmla="*/ 171986 h 453"/>
                <a:gd name="T10" fmla="*/ 22990 w 355"/>
                <a:gd name="T11" fmla="*/ 194831 h 453"/>
                <a:gd name="T12" fmla="*/ 130564 w 355"/>
                <a:gd name="T13" fmla="*/ 194831 h 453"/>
                <a:gd name="T14" fmla="*/ 153554 w 355"/>
                <a:gd name="T15" fmla="*/ 171986 h 453"/>
                <a:gd name="T16" fmla="*/ 153554 w 355"/>
                <a:gd name="T17" fmla="*/ 22845 h 453"/>
                <a:gd name="T18" fmla="*/ 130564 w 355"/>
                <a:gd name="T19" fmla="*/ 0 h 453"/>
                <a:gd name="T20" fmla="*/ 30798 w 355"/>
                <a:gd name="T21" fmla="*/ 45690 h 453"/>
                <a:gd name="T22" fmla="*/ 30798 w 355"/>
                <a:gd name="T23" fmla="*/ 45690 h 453"/>
                <a:gd name="T24" fmla="*/ 123190 w 355"/>
                <a:gd name="T25" fmla="*/ 45690 h 453"/>
                <a:gd name="T26" fmla="*/ 123190 w 355"/>
                <a:gd name="T27" fmla="*/ 65087 h 453"/>
                <a:gd name="T28" fmla="*/ 30798 w 355"/>
                <a:gd name="T29" fmla="*/ 65087 h 453"/>
                <a:gd name="T30" fmla="*/ 30798 w 355"/>
                <a:gd name="T31" fmla="*/ 45690 h 453"/>
                <a:gd name="T32" fmla="*/ 123190 w 355"/>
                <a:gd name="T33" fmla="*/ 148709 h 453"/>
                <a:gd name="T34" fmla="*/ 123190 w 355"/>
                <a:gd name="T35" fmla="*/ 148709 h 453"/>
                <a:gd name="T36" fmla="*/ 30798 w 355"/>
                <a:gd name="T37" fmla="*/ 148709 h 453"/>
                <a:gd name="T38" fmla="*/ 30798 w 355"/>
                <a:gd name="T39" fmla="*/ 129744 h 453"/>
                <a:gd name="T40" fmla="*/ 123190 w 355"/>
                <a:gd name="T41" fmla="*/ 129744 h 453"/>
                <a:gd name="T42" fmla="*/ 123190 w 355"/>
                <a:gd name="T43" fmla="*/ 148709 h 453"/>
                <a:gd name="T44" fmla="*/ 123190 w 355"/>
                <a:gd name="T45" fmla="*/ 106898 h 453"/>
                <a:gd name="T46" fmla="*/ 123190 w 355"/>
                <a:gd name="T47" fmla="*/ 106898 h 453"/>
                <a:gd name="T48" fmla="*/ 30798 w 355"/>
                <a:gd name="T49" fmla="*/ 106898 h 453"/>
                <a:gd name="T50" fmla="*/ 30798 w 355"/>
                <a:gd name="T51" fmla="*/ 87933 h 453"/>
                <a:gd name="T52" fmla="*/ 123190 w 355"/>
                <a:gd name="T53" fmla="*/ 87933 h 453"/>
                <a:gd name="T54" fmla="*/ 123190 w 355"/>
                <a:gd name="T55" fmla="*/ 106898 h 4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5" h="453">
                  <a:moveTo>
                    <a:pt x="301" y="0"/>
                  </a:moveTo>
                  <a:lnTo>
                    <a:pt x="301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6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27" y="452"/>
                    <a:pt x="53" y="452"/>
                  </a:cubicBezTo>
                  <a:cubicBezTo>
                    <a:pt x="301" y="452"/>
                    <a:pt x="301" y="452"/>
                    <a:pt x="301" y="452"/>
                  </a:cubicBezTo>
                  <a:cubicBezTo>
                    <a:pt x="328" y="452"/>
                    <a:pt x="354" y="425"/>
                    <a:pt x="354" y="399"/>
                  </a:cubicBezTo>
                  <a:cubicBezTo>
                    <a:pt x="354" y="53"/>
                    <a:pt x="354" y="53"/>
                    <a:pt x="354" y="53"/>
                  </a:cubicBezTo>
                  <a:cubicBezTo>
                    <a:pt x="354" y="26"/>
                    <a:pt x="328" y="0"/>
                    <a:pt x="301" y="0"/>
                  </a:cubicBezTo>
                  <a:close/>
                  <a:moveTo>
                    <a:pt x="71" y="106"/>
                  </a:moveTo>
                  <a:lnTo>
                    <a:pt x="71" y="106"/>
                  </a:lnTo>
                  <a:cubicBezTo>
                    <a:pt x="284" y="106"/>
                    <a:pt x="284" y="106"/>
                    <a:pt x="284" y="106"/>
                  </a:cubicBezTo>
                  <a:cubicBezTo>
                    <a:pt x="284" y="151"/>
                    <a:pt x="284" y="151"/>
                    <a:pt x="284" y="151"/>
                  </a:cubicBezTo>
                  <a:cubicBezTo>
                    <a:pt x="71" y="151"/>
                    <a:pt x="71" y="151"/>
                    <a:pt x="71" y="151"/>
                  </a:cubicBezTo>
                  <a:lnTo>
                    <a:pt x="71" y="106"/>
                  </a:lnTo>
                  <a:close/>
                  <a:moveTo>
                    <a:pt x="284" y="345"/>
                  </a:moveTo>
                  <a:lnTo>
                    <a:pt x="284" y="345"/>
                  </a:lnTo>
                  <a:cubicBezTo>
                    <a:pt x="71" y="345"/>
                    <a:pt x="71" y="345"/>
                    <a:pt x="71" y="345"/>
                  </a:cubicBezTo>
                  <a:cubicBezTo>
                    <a:pt x="71" y="301"/>
                    <a:pt x="71" y="301"/>
                    <a:pt x="71" y="301"/>
                  </a:cubicBezTo>
                  <a:cubicBezTo>
                    <a:pt x="284" y="301"/>
                    <a:pt x="284" y="301"/>
                    <a:pt x="284" y="301"/>
                  </a:cubicBezTo>
                  <a:lnTo>
                    <a:pt x="284" y="345"/>
                  </a:lnTo>
                  <a:close/>
                  <a:moveTo>
                    <a:pt x="284" y="248"/>
                  </a:moveTo>
                  <a:lnTo>
                    <a:pt x="284" y="248"/>
                  </a:lnTo>
                  <a:cubicBezTo>
                    <a:pt x="71" y="248"/>
                    <a:pt x="71" y="248"/>
                    <a:pt x="71" y="248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284" y="204"/>
                    <a:pt x="284" y="204"/>
                    <a:pt x="284" y="204"/>
                  </a:cubicBezTo>
                  <a:lnTo>
                    <a:pt x="284" y="24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4" name="Freeform 153"/>
            <p:cNvSpPr>
              <a:spLocks noChangeArrowheads="1"/>
            </p:cNvSpPr>
            <p:nvPr/>
          </p:nvSpPr>
          <p:spPr bwMode="auto">
            <a:xfrm>
              <a:off x="6024240" y="6072855"/>
              <a:ext cx="261324" cy="222126"/>
            </a:xfrm>
            <a:custGeom>
              <a:avLst/>
              <a:gdLst>
                <a:gd name="T0" fmla="*/ 186209 w 444"/>
                <a:gd name="T1" fmla="*/ 92219 h 374"/>
                <a:gd name="T2" fmla="*/ 186209 w 444"/>
                <a:gd name="T3" fmla="*/ 92219 h 374"/>
                <a:gd name="T4" fmla="*/ 156176 w 444"/>
                <a:gd name="T5" fmla="*/ 12123 h 374"/>
                <a:gd name="T6" fmla="*/ 136868 w 444"/>
                <a:gd name="T7" fmla="*/ 0 h 374"/>
                <a:gd name="T8" fmla="*/ 117561 w 444"/>
                <a:gd name="T9" fmla="*/ 0 h 374"/>
                <a:gd name="T10" fmla="*/ 121422 w 444"/>
                <a:gd name="T11" fmla="*/ 46326 h 374"/>
                <a:gd name="T12" fmla="*/ 148453 w 444"/>
                <a:gd name="T13" fmla="*/ 46326 h 374"/>
                <a:gd name="T14" fmla="*/ 94821 w 444"/>
                <a:gd name="T15" fmla="*/ 92219 h 374"/>
                <a:gd name="T16" fmla="*/ 42047 w 444"/>
                <a:gd name="T17" fmla="*/ 46326 h 374"/>
                <a:gd name="T18" fmla="*/ 68649 w 444"/>
                <a:gd name="T19" fmla="*/ 46326 h 374"/>
                <a:gd name="T20" fmla="*/ 72081 w 444"/>
                <a:gd name="T21" fmla="*/ 0 h 374"/>
                <a:gd name="T22" fmla="*/ 53203 w 444"/>
                <a:gd name="T23" fmla="*/ 0 h 374"/>
                <a:gd name="T24" fmla="*/ 38186 w 444"/>
                <a:gd name="T25" fmla="*/ 12123 h 374"/>
                <a:gd name="T26" fmla="*/ 3861 w 444"/>
                <a:gd name="T27" fmla="*/ 92219 h 374"/>
                <a:gd name="T28" fmla="*/ 0 w 444"/>
                <a:gd name="T29" fmla="*/ 111702 h 374"/>
                <a:gd name="T30" fmla="*/ 7723 w 444"/>
                <a:gd name="T31" fmla="*/ 154132 h 374"/>
                <a:gd name="T32" fmla="*/ 19307 w 444"/>
                <a:gd name="T33" fmla="*/ 161492 h 374"/>
                <a:gd name="T34" fmla="*/ 171193 w 444"/>
                <a:gd name="T35" fmla="*/ 161492 h 374"/>
                <a:gd name="T36" fmla="*/ 182777 w 444"/>
                <a:gd name="T37" fmla="*/ 154132 h 374"/>
                <a:gd name="T38" fmla="*/ 190071 w 444"/>
                <a:gd name="T39" fmla="*/ 111702 h 374"/>
                <a:gd name="T40" fmla="*/ 186209 w 444"/>
                <a:gd name="T41" fmla="*/ 92219 h 374"/>
                <a:gd name="T42" fmla="*/ 175054 w 444"/>
                <a:gd name="T43" fmla="*/ 119063 h 374"/>
                <a:gd name="T44" fmla="*/ 175054 w 444"/>
                <a:gd name="T45" fmla="*/ 119063 h 374"/>
                <a:gd name="T46" fmla="*/ 171193 w 444"/>
                <a:gd name="T47" fmla="*/ 134649 h 374"/>
                <a:gd name="T48" fmla="*/ 159608 w 444"/>
                <a:gd name="T49" fmla="*/ 146339 h 374"/>
                <a:gd name="T50" fmla="*/ 30463 w 444"/>
                <a:gd name="T51" fmla="*/ 146339 h 374"/>
                <a:gd name="T52" fmla="*/ 19307 w 444"/>
                <a:gd name="T53" fmla="*/ 134649 h 374"/>
                <a:gd name="T54" fmla="*/ 19307 w 444"/>
                <a:gd name="T55" fmla="*/ 119063 h 374"/>
                <a:gd name="T56" fmla="*/ 26601 w 444"/>
                <a:gd name="T57" fmla="*/ 107806 h 374"/>
                <a:gd name="T58" fmla="*/ 163470 w 444"/>
                <a:gd name="T59" fmla="*/ 107806 h 374"/>
                <a:gd name="T60" fmla="*/ 175054 w 444"/>
                <a:gd name="T61" fmla="*/ 119063 h 3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4" h="374">
                  <a:moveTo>
                    <a:pt x="434" y="213"/>
                  </a:moveTo>
                  <a:lnTo>
                    <a:pt x="434" y="213"/>
                  </a:lnTo>
                  <a:cubicBezTo>
                    <a:pt x="364" y="28"/>
                    <a:pt x="364" y="28"/>
                    <a:pt x="364" y="28"/>
                  </a:cubicBezTo>
                  <a:cubicBezTo>
                    <a:pt x="355" y="10"/>
                    <a:pt x="337" y="0"/>
                    <a:pt x="319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83" y="107"/>
                    <a:pt x="283" y="107"/>
                    <a:pt x="283" y="107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221" y="213"/>
                    <a:pt x="221" y="213"/>
                    <a:pt x="221" y="213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7" y="0"/>
                    <a:pt x="89" y="10"/>
                    <a:pt x="89" y="28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2"/>
                    <a:pt x="0" y="249"/>
                    <a:pt x="0" y="258"/>
                  </a:cubicBezTo>
                  <a:cubicBezTo>
                    <a:pt x="18" y="356"/>
                    <a:pt x="18" y="356"/>
                    <a:pt x="18" y="356"/>
                  </a:cubicBezTo>
                  <a:cubicBezTo>
                    <a:pt x="18" y="364"/>
                    <a:pt x="36" y="373"/>
                    <a:pt x="45" y="373"/>
                  </a:cubicBezTo>
                  <a:cubicBezTo>
                    <a:pt x="399" y="373"/>
                    <a:pt x="399" y="373"/>
                    <a:pt x="399" y="373"/>
                  </a:cubicBezTo>
                  <a:cubicBezTo>
                    <a:pt x="408" y="373"/>
                    <a:pt x="426" y="364"/>
                    <a:pt x="426" y="356"/>
                  </a:cubicBezTo>
                  <a:cubicBezTo>
                    <a:pt x="443" y="258"/>
                    <a:pt x="443" y="258"/>
                    <a:pt x="443" y="258"/>
                  </a:cubicBezTo>
                  <a:cubicBezTo>
                    <a:pt x="443" y="249"/>
                    <a:pt x="443" y="222"/>
                    <a:pt x="434" y="213"/>
                  </a:cubicBezTo>
                  <a:close/>
                  <a:moveTo>
                    <a:pt x="408" y="275"/>
                  </a:moveTo>
                  <a:lnTo>
                    <a:pt x="408" y="275"/>
                  </a:lnTo>
                  <a:cubicBezTo>
                    <a:pt x="399" y="311"/>
                    <a:pt x="399" y="311"/>
                    <a:pt x="399" y="311"/>
                  </a:cubicBezTo>
                  <a:cubicBezTo>
                    <a:pt x="399" y="329"/>
                    <a:pt x="381" y="338"/>
                    <a:pt x="372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62" y="338"/>
                    <a:pt x="45" y="329"/>
                    <a:pt x="45" y="311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36" y="266"/>
                    <a:pt x="45" y="249"/>
                    <a:pt x="62" y="249"/>
                  </a:cubicBezTo>
                  <a:cubicBezTo>
                    <a:pt x="381" y="249"/>
                    <a:pt x="381" y="249"/>
                    <a:pt x="381" y="249"/>
                  </a:cubicBezTo>
                  <a:cubicBezTo>
                    <a:pt x="399" y="249"/>
                    <a:pt x="408" y="266"/>
                    <a:pt x="408" y="27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5" name="Freeform 165"/>
            <p:cNvSpPr>
              <a:spLocks noChangeArrowheads="1"/>
            </p:cNvSpPr>
            <p:nvPr/>
          </p:nvSpPr>
          <p:spPr bwMode="auto">
            <a:xfrm>
              <a:off x="3592836" y="6119677"/>
              <a:ext cx="291812" cy="198170"/>
            </a:xfrm>
            <a:custGeom>
              <a:avLst/>
              <a:gdLst>
                <a:gd name="T0" fmla="*/ 147666 w 497"/>
                <a:gd name="T1" fmla="*/ 22720 h 337"/>
                <a:gd name="T2" fmla="*/ 41518 w 497"/>
                <a:gd name="T3" fmla="*/ 22720 h 337"/>
                <a:gd name="T4" fmla="*/ 41518 w 497"/>
                <a:gd name="T5" fmla="*/ 0 h 337"/>
                <a:gd name="T6" fmla="*/ 0 w 497"/>
                <a:gd name="T7" fmla="*/ 37723 h 337"/>
                <a:gd name="T8" fmla="*/ 41518 w 497"/>
                <a:gd name="T9" fmla="*/ 72445 h 337"/>
                <a:gd name="T10" fmla="*/ 41518 w 497"/>
                <a:gd name="T11" fmla="*/ 53155 h 337"/>
                <a:gd name="T12" fmla="*/ 147666 w 497"/>
                <a:gd name="T13" fmla="*/ 53155 h 337"/>
                <a:gd name="T14" fmla="*/ 147666 w 497"/>
                <a:gd name="T15" fmla="*/ 22720 h 337"/>
                <a:gd name="T16" fmla="*/ 212297 w 497"/>
                <a:gd name="T17" fmla="*/ 110168 h 337"/>
                <a:gd name="T18" fmla="*/ 170351 w 497"/>
                <a:gd name="T19" fmla="*/ 75875 h 337"/>
                <a:gd name="T20" fmla="*/ 170351 w 497"/>
                <a:gd name="T21" fmla="*/ 95165 h 337"/>
                <a:gd name="T22" fmla="*/ 64203 w 497"/>
                <a:gd name="T23" fmla="*/ 95165 h 337"/>
                <a:gd name="T24" fmla="*/ 64203 w 497"/>
                <a:gd name="T25" fmla="*/ 125172 h 337"/>
                <a:gd name="T26" fmla="*/ 170351 w 497"/>
                <a:gd name="T27" fmla="*/ 125172 h 337"/>
                <a:gd name="T28" fmla="*/ 170351 w 497"/>
                <a:gd name="T29" fmla="*/ 144033 h 337"/>
                <a:gd name="T30" fmla="*/ 212297 w 497"/>
                <a:gd name="T31" fmla="*/ 110168 h 3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7" h="337">
                  <a:moveTo>
                    <a:pt x="345" y="53"/>
                  </a:moveTo>
                  <a:lnTo>
                    <a:pt x="97" y="53"/>
                  </a:lnTo>
                  <a:lnTo>
                    <a:pt x="97" y="0"/>
                  </a:lnTo>
                  <a:lnTo>
                    <a:pt x="0" y="88"/>
                  </a:lnTo>
                  <a:lnTo>
                    <a:pt x="97" y="169"/>
                  </a:lnTo>
                  <a:lnTo>
                    <a:pt x="97" y="124"/>
                  </a:lnTo>
                  <a:lnTo>
                    <a:pt x="345" y="124"/>
                  </a:lnTo>
                  <a:lnTo>
                    <a:pt x="345" y="53"/>
                  </a:lnTo>
                  <a:close/>
                  <a:moveTo>
                    <a:pt x="496" y="257"/>
                  </a:moveTo>
                  <a:lnTo>
                    <a:pt x="398" y="177"/>
                  </a:lnTo>
                  <a:lnTo>
                    <a:pt x="398" y="222"/>
                  </a:lnTo>
                  <a:lnTo>
                    <a:pt x="150" y="222"/>
                  </a:lnTo>
                  <a:lnTo>
                    <a:pt x="150" y="292"/>
                  </a:lnTo>
                  <a:lnTo>
                    <a:pt x="398" y="292"/>
                  </a:lnTo>
                  <a:lnTo>
                    <a:pt x="398" y="336"/>
                  </a:lnTo>
                  <a:lnTo>
                    <a:pt x="496" y="25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6" name="Freeform 10"/>
            <p:cNvSpPr>
              <a:spLocks noChangeArrowheads="1"/>
            </p:cNvSpPr>
            <p:nvPr/>
          </p:nvSpPr>
          <p:spPr bwMode="auto">
            <a:xfrm>
              <a:off x="10097635" y="4355738"/>
              <a:ext cx="291812" cy="291812"/>
            </a:xfrm>
            <a:custGeom>
              <a:avLst/>
              <a:gdLst>
                <a:gd name="T0" fmla="*/ 106363 w 480"/>
                <a:gd name="T1" fmla="*/ 0 h 479"/>
                <a:gd name="T2" fmla="*/ 106363 w 480"/>
                <a:gd name="T3" fmla="*/ 0 h 479"/>
                <a:gd name="T4" fmla="*/ 0 w 480"/>
                <a:gd name="T5" fmla="*/ 106140 h 479"/>
                <a:gd name="T6" fmla="*/ 106363 w 480"/>
                <a:gd name="T7" fmla="*/ 212281 h 479"/>
                <a:gd name="T8" fmla="*/ 212282 w 480"/>
                <a:gd name="T9" fmla="*/ 106140 h 479"/>
                <a:gd name="T10" fmla="*/ 106363 w 480"/>
                <a:gd name="T11" fmla="*/ 0 h 479"/>
                <a:gd name="T12" fmla="*/ 161316 w 480"/>
                <a:gd name="T13" fmla="*/ 51072 h 479"/>
                <a:gd name="T14" fmla="*/ 161316 w 480"/>
                <a:gd name="T15" fmla="*/ 51072 h 479"/>
                <a:gd name="T16" fmla="*/ 27477 w 480"/>
                <a:gd name="T17" fmla="*/ 106140 h 479"/>
                <a:gd name="T18" fmla="*/ 27477 w 480"/>
                <a:gd name="T19" fmla="*/ 106140 h 479"/>
                <a:gd name="T20" fmla="*/ 106363 w 480"/>
                <a:gd name="T21" fmla="*/ 27534 h 479"/>
                <a:gd name="T22" fmla="*/ 157328 w 480"/>
                <a:gd name="T23" fmla="*/ 43078 h 479"/>
                <a:gd name="T24" fmla="*/ 43431 w 480"/>
                <a:gd name="T25" fmla="*/ 157212 h 479"/>
                <a:gd name="T26" fmla="*/ 27477 w 480"/>
                <a:gd name="T27" fmla="*/ 106140 h 479"/>
                <a:gd name="T28" fmla="*/ 47420 w 480"/>
                <a:gd name="T29" fmla="*/ 165206 h 479"/>
                <a:gd name="T30" fmla="*/ 47420 w 480"/>
                <a:gd name="T31" fmla="*/ 165206 h 479"/>
                <a:gd name="T32" fmla="*/ 106363 w 480"/>
                <a:gd name="T33" fmla="*/ 188743 h 479"/>
                <a:gd name="T34" fmla="*/ 106363 w 480"/>
                <a:gd name="T35" fmla="*/ 188743 h 479"/>
                <a:gd name="T36" fmla="*/ 54954 w 480"/>
                <a:gd name="T37" fmla="*/ 169203 h 479"/>
                <a:gd name="T38" fmla="*/ 168850 w 480"/>
                <a:gd name="T39" fmla="*/ 55069 h 479"/>
                <a:gd name="T40" fmla="*/ 184805 w 480"/>
                <a:gd name="T41" fmla="*/ 106140 h 479"/>
                <a:gd name="T42" fmla="*/ 106363 w 480"/>
                <a:gd name="T43" fmla="*/ 188743 h 47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80" h="479"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6"/>
                    <a:pt x="0" y="239"/>
                  </a:cubicBezTo>
                  <a:cubicBezTo>
                    <a:pt x="0" y="372"/>
                    <a:pt x="107" y="478"/>
                    <a:pt x="240" y="478"/>
                  </a:cubicBezTo>
                  <a:cubicBezTo>
                    <a:pt x="372" y="478"/>
                    <a:pt x="479" y="372"/>
                    <a:pt x="479" y="239"/>
                  </a:cubicBezTo>
                  <a:cubicBezTo>
                    <a:pt x="479" y="106"/>
                    <a:pt x="372" y="0"/>
                    <a:pt x="240" y="0"/>
                  </a:cubicBezTo>
                  <a:close/>
                  <a:moveTo>
                    <a:pt x="364" y="115"/>
                  </a:moveTo>
                  <a:lnTo>
                    <a:pt x="364" y="115"/>
                  </a:lnTo>
                  <a:close/>
                  <a:moveTo>
                    <a:pt x="62" y="239"/>
                  </a:moveTo>
                  <a:lnTo>
                    <a:pt x="62" y="239"/>
                  </a:lnTo>
                  <a:cubicBezTo>
                    <a:pt x="62" y="141"/>
                    <a:pt x="142" y="62"/>
                    <a:pt x="240" y="62"/>
                  </a:cubicBezTo>
                  <a:cubicBezTo>
                    <a:pt x="284" y="62"/>
                    <a:pt x="319" y="79"/>
                    <a:pt x="355" y="97"/>
                  </a:cubicBezTo>
                  <a:cubicBezTo>
                    <a:pt x="98" y="354"/>
                    <a:pt x="98" y="354"/>
                    <a:pt x="98" y="354"/>
                  </a:cubicBezTo>
                  <a:cubicBezTo>
                    <a:pt x="71" y="328"/>
                    <a:pt x="62" y="283"/>
                    <a:pt x="62" y="239"/>
                  </a:cubicBezTo>
                  <a:close/>
                  <a:moveTo>
                    <a:pt x="107" y="372"/>
                  </a:moveTo>
                  <a:lnTo>
                    <a:pt x="107" y="372"/>
                  </a:lnTo>
                  <a:close/>
                  <a:moveTo>
                    <a:pt x="240" y="425"/>
                  </a:moveTo>
                  <a:lnTo>
                    <a:pt x="240" y="425"/>
                  </a:lnTo>
                  <a:cubicBezTo>
                    <a:pt x="195" y="425"/>
                    <a:pt x="160" y="407"/>
                    <a:pt x="124" y="381"/>
                  </a:cubicBezTo>
                  <a:cubicBezTo>
                    <a:pt x="381" y="124"/>
                    <a:pt x="381" y="124"/>
                    <a:pt x="381" y="124"/>
                  </a:cubicBezTo>
                  <a:cubicBezTo>
                    <a:pt x="408" y="159"/>
                    <a:pt x="417" y="194"/>
                    <a:pt x="417" y="239"/>
                  </a:cubicBezTo>
                  <a:cubicBezTo>
                    <a:pt x="417" y="345"/>
                    <a:pt x="337" y="425"/>
                    <a:pt x="240" y="4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7" name="Freeform 14"/>
            <p:cNvSpPr>
              <a:spLocks noChangeArrowheads="1"/>
            </p:cNvSpPr>
            <p:nvPr/>
          </p:nvSpPr>
          <p:spPr bwMode="auto">
            <a:xfrm>
              <a:off x="11153820" y="3127514"/>
              <a:ext cx="254792" cy="254791"/>
            </a:xfrm>
            <a:custGeom>
              <a:avLst/>
              <a:gdLst>
                <a:gd name="T0" fmla="*/ 90647 w 418"/>
                <a:gd name="T1" fmla="*/ 0 h 417"/>
                <a:gd name="T2" fmla="*/ 90647 w 418"/>
                <a:gd name="T3" fmla="*/ 0 h 417"/>
                <a:gd name="T4" fmla="*/ 0 w 418"/>
                <a:gd name="T5" fmla="*/ 90864 h 417"/>
                <a:gd name="T6" fmla="*/ 90647 w 418"/>
                <a:gd name="T7" fmla="*/ 185292 h 417"/>
                <a:gd name="T8" fmla="*/ 185294 w 418"/>
                <a:gd name="T9" fmla="*/ 90864 h 417"/>
                <a:gd name="T10" fmla="*/ 90647 w 418"/>
                <a:gd name="T11" fmla="*/ 0 h 417"/>
                <a:gd name="T12" fmla="*/ 102200 w 418"/>
                <a:gd name="T13" fmla="*/ 102445 h 417"/>
                <a:gd name="T14" fmla="*/ 102200 w 418"/>
                <a:gd name="T15" fmla="*/ 102445 h 417"/>
                <a:gd name="T16" fmla="*/ 102200 w 418"/>
                <a:gd name="T17" fmla="*/ 146095 h 417"/>
                <a:gd name="T18" fmla="*/ 78650 w 418"/>
                <a:gd name="T19" fmla="*/ 146095 h 417"/>
                <a:gd name="T20" fmla="*/ 78650 w 418"/>
                <a:gd name="T21" fmla="*/ 102445 h 417"/>
                <a:gd name="T22" fmla="*/ 35104 w 418"/>
                <a:gd name="T23" fmla="*/ 102445 h 417"/>
                <a:gd name="T24" fmla="*/ 35104 w 418"/>
                <a:gd name="T25" fmla="*/ 78838 h 417"/>
                <a:gd name="T26" fmla="*/ 78650 w 418"/>
                <a:gd name="T27" fmla="*/ 78838 h 417"/>
                <a:gd name="T28" fmla="*/ 78650 w 418"/>
                <a:gd name="T29" fmla="*/ 35188 h 417"/>
                <a:gd name="T30" fmla="*/ 102200 w 418"/>
                <a:gd name="T31" fmla="*/ 35188 h 417"/>
                <a:gd name="T32" fmla="*/ 102200 w 418"/>
                <a:gd name="T33" fmla="*/ 78838 h 417"/>
                <a:gd name="T34" fmla="*/ 145302 w 418"/>
                <a:gd name="T35" fmla="*/ 78838 h 417"/>
                <a:gd name="T36" fmla="*/ 145302 w 418"/>
                <a:gd name="T37" fmla="*/ 102445 h 417"/>
                <a:gd name="T38" fmla="*/ 102200 w 418"/>
                <a:gd name="T39" fmla="*/ 102445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18" h="417">
                  <a:moveTo>
                    <a:pt x="204" y="0"/>
                  </a:moveTo>
                  <a:lnTo>
                    <a:pt x="204" y="0"/>
                  </a:lnTo>
                  <a:cubicBezTo>
                    <a:pt x="88" y="0"/>
                    <a:pt x="0" y="88"/>
                    <a:pt x="0" y="204"/>
                  </a:cubicBezTo>
                  <a:cubicBezTo>
                    <a:pt x="0" y="319"/>
                    <a:pt x="88" y="416"/>
                    <a:pt x="204" y="416"/>
                  </a:cubicBezTo>
                  <a:cubicBezTo>
                    <a:pt x="319" y="416"/>
                    <a:pt x="417" y="319"/>
                    <a:pt x="417" y="204"/>
                  </a:cubicBezTo>
                  <a:cubicBezTo>
                    <a:pt x="417" y="88"/>
                    <a:pt x="319" y="0"/>
                    <a:pt x="204" y="0"/>
                  </a:cubicBezTo>
                  <a:close/>
                  <a:moveTo>
                    <a:pt x="230" y="230"/>
                  </a:moveTo>
                  <a:lnTo>
                    <a:pt x="230" y="230"/>
                  </a:lnTo>
                  <a:cubicBezTo>
                    <a:pt x="230" y="328"/>
                    <a:pt x="230" y="328"/>
                    <a:pt x="230" y="328"/>
                  </a:cubicBezTo>
                  <a:cubicBezTo>
                    <a:pt x="177" y="328"/>
                    <a:pt x="177" y="328"/>
                    <a:pt x="177" y="328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79" y="230"/>
                    <a:pt x="79" y="230"/>
                    <a:pt x="79" y="230"/>
                  </a:cubicBezTo>
                  <a:cubicBezTo>
                    <a:pt x="79" y="177"/>
                    <a:pt x="79" y="177"/>
                    <a:pt x="79" y="177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177"/>
                    <a:pt x="230" y="177"/>
                    <a:pt x="230" y="177"/>
                  </a:cubicBezTo>
                  <a:cubicBezTo>
                    <a:pt x="327" y="177"/>
                    <a:pt x="327" y="177"/>
                    <a:pt x="327" y="177"/>
                  </a:cubicBezTo>
                  <a:cubicBezTo>
                    <a:pt x="327" y="230"/>
                    <a:pt x="327" y="230"/>
                    <a:pt x="327" y="230"/>
                  </a:cubicBezTo>
                  <a:lnTo>
                    <a:pt x="230" y="2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8" name="Freeform 43"/>
            <p:cNvSpPr>
              <a:spLocks noChangeArrowheads="1"/>
            </p:cNvSpPr>
            <p:nvPr/>
          </p:nvSpPr>
          <p:spPr bwMode="auto">
            <a:xfrm>
              <a:off x="10130299" y="3181956"/>
              <a:ext cx="226481" cy="233015"/>
            </a:xfrm>
            <a:custGeom>
              <a:avLst/>
              <a:gdLst>
                <a:gd name="T0" fmla="*/ 0 w 373"/>
                <a:gd name="T1" fmla="*/ 0 h 382"/>
                <a:gd name="T2" fmla="*/ 0 w 373"/>
                <a:gd name="T3" fmla="*/ 0 h 382"/>
                <a:gd name="T4" fmla="*/ 0 w 373"/>
                <a:gd name="T5" fmla="*/ 27569 h 382"/>
                <a:gd name="T6" fmla="*/ 141198 w 373"/>
                <a:gd name="T7" fmla="*/ 169418 h 382"/>
                <a:gd name="T8" fmla="*/ 164657 w 373"/>
                <a:gd name="T9" fmla="*/ 169418 h 382"/>
                <a:gd name="T10" fmla="*/ 0 w 373"/>
                <a:gd name="T11" fmla="*/ 0 h 382"/>
                <a:gd name="T12" fmla="*/ 0 w 373"/>
                <a:gd name="T13" fmla="*/ 51137 h 382"/>
                <a:gd name="T14" fmla="*/ 0 w 373"/>
                <a:gd name="T15" fmla="*/ 51137 h 382"/>
                <a:gd name="T16" fmla="*/ 0 w 373"/>
                <a:gd name="T17" fmla="*/ 78706 h 382"/>
                <a:gd name="T18" fmla="*/ 86755 w 373"/>
                <a:gd name="T19" fmla="*/ 169418 h 382"/>
                <a:gd name="T20" fmla="*/ 114198 w 373"/>
                <a:gd name="T21" fmla="*/ 169418 h 382"/>
                <a:gd name="T22" fmla="*/ 0 w 373"/>
                <a:gd name="T23" fmla="*/ 51137 h 382"/>
                <a:gd name="T24" fmla="*/ 23902 w 373"/>
                <a:gd name="T25" fmla="*/ 118282 h 382"/>
                <a:gd name="T26" fmla="*/ 23902 w 373"/>
                <a:gd name="T27" fmla="*/ 118282 h 382"/>
                <a:gd name="T28" fmla="*/ 0 w 373"/>
                <a:gd name="T29" fmla="*/ 141849 h 382"/>
                <a:gd name="T30" fmla="*/ 23902 w 373"/>
                <a:gd name="T31" fmla="*/ 169418 h 382"/>
                <a:gd name="T32" fmla="*/ 47361 w 373"/>
                <a:gd name="T33" fmla="*/ 141849 h 382"/>
                <a:gd name="T34" fmla="*/ 23902 w 373"/>
                <a:gd name="T35" fmla="*/ 118282 h 3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73" h="382">
                  <a:moveTo>
                    <a:pt x="0" y="0"/>
                  </a:moveTo>
                  <a:lnTo>
                    <a:pt x="0" y="0"/>
                  </a:lnTo>
                  <a:cubicBezTo>
                    <a:pt x="0" y="62"/>
                    <a:pt x="0" y="62"/>
                    <a:pt x="0" y="62"/>
                  </a:cubicBezTo>
                  <a:cubicBezTo>
                    <a:pt x="178" y="62"/>
                    <a:pt x="319" y="204"/>
                    <a:pt x="319" y="381"/>
                  </a:cubicBezTo>
                  <a:cubicBezTo>
                    <a:pt x="372" y="381"/>
                    <a:pt x="372" y="381"/>
                    <a:pt x="372" y="381"/>
                  </a:cubicBezTo>
                  <a:cubicBezTo>
                    <a:pt x="372" y="168"/>
                    <a:pt x="205" y="0"/>
                    <a:pt x="0" y="0"/>
                  </a:cubicBezTo>
                  <a:close/>
                  <a:moveTo>
                    <a:pt x="0" y="115"/>
                  </a:moveTo>
                  <a:lnTo>
                    <a:pt x="0" y="115"/>
                  </a:lnTo>
                  <a:cubicBezTo>
                    <a:pt x="0" y="177"/>
                    <a:pt x="0" y="177"/>
                    <a:pt x="0" y="177"/>
                  </a:cubicBezTo>
                  <a:cubicBezTo>
                    <a:pt x="107" y="177"/>
                    <a:pt x="196" y="266"/>
                    <a:pt x="196" y="381"/>
                  </a:cubicBezTo>
                  <a:cubicBezTo>
                    <a:pt x="258" y="381"/>
                    <a:pt x="258" y="381"/>
                    <a:pt x="258" y="381"/>
                  </a:cubicBezTo>
                  <a:cubicBezTo>
                    <a:pt x="258" y="230"/>
                    <a:pt x="142" y="115"/>
                    <a:pt x="0" y="115"/>
                  </a:cubicBezTo>
                  <a:close/>
                  <a:moveTo>
                    <a:pt x="54" y="266"/>
                  </a:moveTo>
                  <a:lnTo>
                    <a:pt x="54" y="266"/>
                  </a:lnTo>
                  <a:cubicBezTo>
                    <a:pt x="27" y="266"/>
                    <a:pt x="0" y="293"/>
                    <a:pt x="0" y="319"/>
                  </a:cubicBezTo>
                  <a:cubicBezTo>
                    <a:pt x="0" y="355"/>
                    <a:pt x="27" y="381"/>
                    <a:pt x="54" y="381"/>
                  </a:cubicBezTo>
                  <a:cubicBezTo>
                    <a:pt x="89" y="381"/>
                    <a:pt x="107" y="355"/>
                    <a:pt x="107" y="319"/>
                  </a:cubicBezTo>
                  <a:cubicBezTo>
                    <a:pt x="107" y="293"/>
                    <a:pt x="89" y="266"/>
                    <a:pt x="54" y="2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99" name="Freeform 95"/>
            <p:cNvSpPr>
              <a:spLocks noChangeArrowheads="1"/>
            </p:cNvSpPr>
            <p:nvPr/>
          </p:nvSpPr>
          <p:spPr bwMode="auto">
            <a:xfrm>
              <a:off x="10101990" y="4978561"/>
              <a:ext cx="283101" cy="250435"/>
            </a:xfrm>
            <a:custGeom>
              <a:avLst/>
              <a:gdLst>
                <a:gd name="T0" fmla="*/ 114802 w 462"/>
                <a:gd name="T1" fmla="*/ 0 h 409"/>
                <a:gd name="T2" fmla="*/ 114802 w 462"/>
                <a:gd name="T3" fmla="*/ 0 h 409"/>
                <a:gd name="T4" fmla="*/ 27695 w 462"/>
                <a:gd name="T5" fmla="*/ 91504 h 409"/>
                <a:gd name="T6" fmla="*/ 0 w 462"/>
                <a:gd name="T7" fmla="*/ 91504 h 409"/>
                <a:gd name="T8" fmla="*/ 39756 w 462"/>
                <a:gd name="T9" fmla="*/ 134801 h 409"/>
                <a:gd name="T10" fmla="*/ 79512 w 462"/>
                <a:gd name="T11" fmla="*/ 91504 h 409"/>
                <a:gd name="T12" fmla="*/ 47350 w 462"/>
                <a:gd name="T13" fmla="*/ 91504 h 409"/>
                <a:gd name="T14" fmla="*/ 114802 w 462"/>
                <a:gd name="T15" fmla="*/ 23657 h 409"/>
                <a:gd name="T16" fmla="*/ 185827 w 462"/>
                <a:gd name="T17" fmla="*/ 91504 h 409"/>
                <a:gd name="T18" fmla="*/ 114802 w 462"/>
                <a:gd name="T19" fmla="*/ 162476 h 409"/>
                <a:gd name="T20" fmla="*/ 75492 w 462"/>
                <a:gd name="T21" fmla="*/ 146407 h 409"/>
                <a:gd name="T22" fmla="*/ 59411 w 462"/>
                <a:gd name="T23" fmla="*/ 162476 h 409"/>
                <a:gd name="T24" fmla="*/ 114802 w 462"/>
                <a:gd name="T25" fmla="*/ 182116 h 409"/>
                <a:gd name="T26" fmla="*/ 205928 w 462"/>
                <a:gd name="T27" fmla="*/ 91504 h 409"/>
                <a:gd name="T28" fmla="*/ 114802 w 462"/>
                <a:gd name="T29" fmla="*/ 0 h 409"/>
                <a:gd name="T30" fmla="*/ 107208 w 462"/>
                <a:gd name="T31" fmla="*/ 43743 h 409"/>
                <a:gd name="T32" fmla="*/ 107208 w 462"/>
                <a:gd name="T33" fmla="*/ 43743 h 409"/>
                <a:gd name="T34" fmla="*/ 107208 w 462"/>
                <a:gd name="T35" fmla="*/ 95075 h 409"/>
                <a:gd name="T36" fmla="*/ 142497 w 462"/>
                <a:gd name="T37" fmla="*/ 130784 h 409"/>
                <a:gd name="T38" fmla="*/ 154558 w 462"/>
                <a:gd name="T39" fmla="*/ 118732 h 409"/>
                <a:gd name="T40" fmla="*/ 122842 w 462"/>
                <a:gd name="T41" fmla="*/ 91504 h 409"/>
                <a:gd name="T42" fmla="*/ 122842 w 462"/>
                <a:gd name="T43" fmla="*/ 43743 h 409"/>
                <a:gd name="T44" fmla="*/ 107208 w 462"/>
                <a:gd name="T45" fmla="*/ 43743 h 40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2" h="409">
                  <a:moveTo>
                    <a:pt x="257" y="0"/>
                  </a:moveTo>
                  <a:lnTo>
                    <a:pt x="257" y="0"/>
                  </a:lnTo>
                  <a:cubicBezTo>
                    <a:pt x="151" y="0"/>
                    <a:pt x="62" y="89"/>
                    <a:pt x="62" y="205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89" y="302"/>
                    <a:pt x="89" y="302"/>
                    <a:pt x="89" y="302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15" y="124"/>
                    <a:pt x="178" y="53"/>
                    <a:pt x="257" y="53"/>
                  </a:cubicBezTo>
                  <a:cubicBezTo>
                    <a:pt x="346" y="53"/>
                    <a:pt x="416" y="124"/>
                    <a:pt x="416" y="205"/>
                  </a:cubicBezTo>
                  <a:cubicBezTo>
                    <a:pt x="416" y="293"/>
                    <a:pt x="346" y="364"/>
                    <a:pt x="257" y="364"/>
                  </a:cubicBezTo>
                  <a:cubicBezTo>
                    <a:pt x="231" y="364"/>
                    <a:pt x="196" y="346"/>
                    <a:pt x="169" y="328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69" y="391"/>
                    <a:pt x="213" y="408"/>
                    <a:pt x="257" y="408"/>
                  </a:cubicBezTo>
                  <a:cubicBezTo>
                    <a:pt x="372" y="408"/>
                    <a:pt x="461" y="319"/>
                    <a:pt x="461" y="205"/>
                  </a:cubicBezTo>
                  <a:cubicBezTo>
                    <a:pt x="461" y="98"/>
                    <a:pt x="372" y="0"/>
                    <a:pt x="257" y="0"/>
                  </a:cubicBezTo>
                  <a:close/>
                  <a:moveTo>
                    <a:pt x="240" y="98"/>
                  </a:moveTo>
                  <a:lnTo>
                    <a:pt x="240" y="98"/>
                  </a:lnTo>
                  <a:cubicBezTo>
                    <a:pt x="240" y="213"/>
                    <a:pt x="240" y="213"/>
                    <a:pt x="240" y="21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46" y="266"/>
                    <a:pt x="346" y="266"/>
                    <a:pt x="346" y="266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5" y="98"/>
                    <a:pt x="275" y="98"/>
                    <a:pt x="275" y="98"/>
                  </a:cubicBezTo>
                  <a:lnTo>
                    <a:pt x="240" y="9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0" name="Freeform 125"/>
            <p:cNvSpPr>
              <a:spLocks noChangeArrowheads="1"/>
            </p:cNvSpPr>
            <p:nvPr/>
          </p:nvSpPr>
          <p:spPr bwMode="auto">
            <a:xfrm>
              <a:off x="10108522" y="3763403"/>
              <a:ext cx="270035" cy="276568"/>
            </a:xfrm>
            <a:custGeom>
              <a:avLst/>
              <a:gdLst>
                <a:gd name="T0" fmla="*/ 176501 w 445"/>
                <a:gd name="T1" fmla="*/ 0 h 453"/>
                <a:gd name="T2" fmla="*/ 176501 w 445"/>
                <a:gd name="T3" fmla="*/ 0 h 453"/>
                <a:gd name="T4" fmla="*/ 74759 w 445"/>
                <a:gd name="T5" fmla="*/ 0 h 453"/>
                <a:gd name="T6" fmla="*/ 54853 w 445"/>
                <a:gd name="T7" fmla="*/ 23588 h 453"/>
                <a:gd name="T8" fmla="*/ 54853 w 445"/>
                <a:gd name="T9" fmla="*/ 55187 h 453"/>
                <a:gd name="T10" fmla="*/ 74759 w 445"/>
                <a:gd name="T11" fmla="*/ 55187 h 453"/>
                <a:gd name="T12" fmla="*/ 74759 w 445"/>
                <a:gd name="T13" fmla="*/ 23588 h 453"/>
                <a:gd name="T14" fmla="*/ 176501 w 445"/>
                <a:gd name="T15" fmla="*/ 23588 h 453"/>
                <a:gd name="T16" fmla="*/ 176501 w 445"/>
                <a:gd name="T17" fmla="*/ 177579 h 453"/>
                <a:gd name="T18" fmla="*/ 74759 w 445"/>
                <a:gd name="T19" fmla="*/ 177579 h 453"/>
                <a:gd name="T20" fmla="*/ 74759 w 445"/>
                <a:gd name="T21" fmla="*/ 153991 h 453"/>
                <a:gd name="T22" fmla="*/ 54853 w 445"/>
                <a:gd name="T23" fmla="*/ 153991 h 453"/>
                <a:gd name="T24" fmla="*/ 54853 w 445"/>
                <a:gd name="T25" fmla="*/ 177579 h 453"/>
                <a:gd name="T26" fmla="*/ 74759 w 445"/>
                <a:gd name="T27" fmla="*/ 201167 h 453"/>
                <a:gd name="T28" fmla="*/ 176501 w 445"/>
                <a:gd name="T29" fmla="*/ 201167 h 453"/>
                <a:gd name="T30" fmla="*/ 196408 w 445"/>
                <a:gd name="T31" fmla="*/ 177579 h 453"/>
                <a:gd name="T32" fmla="*/ 196408 w 445"/>
                <a:gd name="T33" fmla="*/ 23588 h 453"/>
                <a:gd name="T34" fmla="*/ 176501 w 445"/>
                <a:gd name="T35" fmla="*/ 0 h 453"/>
                <a:gd name="T36" fmla="*/ 98204 w 445"/>
                <a:gd name="T37" fmla="*/ 149985 h 453"/>
                <a:gd name="T38" fmla="*/ 98204 w 445"/>
                <a:gd name="T39" fmla="*/ 149985 h 453"/>
                <a:gd name="T40" fmla="*/ 141113 w 445"/>
                <a:gd name="T41" fmla="*/ 106369 h 453"/>
                <a:gd name="T42" fmla="*/ 98204 w 445"/>
                <a:gd name="T43" fmla="*/ 63198 h 453"/>
                <a:gd name="T44" fmla="*/ 98204 w 445"/>
                <a:gd name="T45" fmla="*/ 90792 h 453"/>
                <a:gd name="T46" fmla="*/ 0 w 445"/>
                <a:gd name="T47" fmla="*/ 90792 h 453"/>
                <a:gd name="T48" fmla="*/ 0 w 445"/>
                <a:gd name="T49" fmla="*/ 122391 h 453"/>
                <a:gd name="T50" fmla="*/ 98204 w 445"/>
                <a:gd name="T51" fmla="*/ 122391 h 453"/>
                <a:gd name="T52" fmla="*/ 98204 w 445"/>
                <a:gd name="T53" fmla="*/ 149985 h 4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45" h="453">
                  <a:moveTo>
                    <a:pt x="399" y="0"/>
                  </a:moveTo>
                  <a:lnTo>
                    <a:pt x="399" y="0"/>
                  </a:lnTo>
                  <a:cubicBezTo>
                    <a:pt x="169" y="0"/>
                    <a:pt x="169" y="0"/>
                    <a:pt x="169" y="0"/>
                  </a:cubicBezTo>
                  <a:cubicBezTo>
                    <a:pt x="142" y="0"/>
                    <a:pt x="124" y="27"/>
                    <a:pt x="124" y="53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399" y="53"/>
                    <a:pt x="399" y="53"/>
                    <a:pt x="399" y="53"/>
                  </a:cubicBezTo>
                  <a:cubicBezTo>
                    <a:pt x="399" y="399"/>
                    <a:pt x="399" y="399"/>
                    <a:pt x="399" y="399"/>
                  </a:cubicBezTo>
                  <a:cubicBezTo>
                    <a:pt x="169" y="399"/>
                    <a:pt x="169" y="399"/>
                    <a:pt x="169" y="399"/>
                  </a:cubicBezTo>
                  <a:cubicBezTo>
                    <a:pt x="169" y="346"/>
                    <a:pt x="169" y="346"/>
                    <a:pt x="169" y="346"/>
                  </a:cubicBezTo>
                  <a:cubicBezTo>
                    <a:pt x="124" y="346"/>
                    <a:pt x="124" y="346"/>
                    <a:pt x="124" y="346"/>
                  </a:cubicBezTo>
                  <a:cubicBezTo>
                    <a:pt x="124" y="399"/>
                    <a:pt x="124" y="399"/>
                    <a:pt x="124" y="399"/>
                  </a:cubicBezTo>
                  <a:cubicBezTo>
                    <a:pt x="124" y="425"/>
                    <a:pt x="142" y="452"/>
                    <a:pt x="169" y="452"/>
                  </a:cubicBezTo>
                  <a:cubicBezTo>
                    <a:pt x="399" y="452"/>
                    <a:pt x="399" y="452"/>
                    <a:pt x="399" y="452"/>
                  </a:cubicBezTo>
                  <a:cubicBezTo>
                    <a:pt x="425" y="452"/>
                    <a:pt x="444" y="425"/>
                    <a:pt x="444" y="399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27"/>
                    <a:pt x="425" y="0"/>
                    <a:pt x="399" y="0"/>
                  </a:cubicBezTo>
                  <a:close/>
                  <a:moveTo>
                    <a:pt x="222" y="337"/>
                  </a:moveTo>
                  <a:lnTo>
                    <a:pt x="222" y="337"/>
                  </a:lnTo>
                  <a:cubicBezTo>
                    <a:pt x="319" y="239"/>
                    <a:pt x="319" y="239"/>
                    <a:pt x="319" y="239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22" y="275"/>
                    <a:pt x="222" y="275"/>
                    <a:pt x="222" y="275"/>
                  </a:cubicBezTo>
                  <a:lnTo>
                    <a:pt x="222" y="33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1" name="Freeform 128"/>
            <p:cNvSpPr>
              <a:spLocks noChangeArrowheads="1"/>
            </p:cNvSpPr>
            <p:nvPr/>
          </p:nvSpPr>
          <p:spPr bwMode="auto">
            <a:xfrm>
              <a:off x="9494410" y="3155823"/>
              <a:ext cx="291812" cy="287457"/>
            </a:xfrm>
            <a:custGeom>
              <a:avLst/>
              <a:gdLst>
                <a:gd name="T0" fmla="*/ 51072 w 479"/>
                <a:gd name="T1" fmla="*/ 122349 h 471"/>
                <a:gd name="T2" fmla="*/ 51072 w 479"/>
                <a:gd name="T3" fmla="*/ 122349 h 471"/>
                <a:gd name="T4" fmla="*/ 90153 w 479"/>
                <a:gd name="T5" fmla="*/ 161945 h 471"/>
                <a:gd name="T6" fmla="*/ 161209 w 479"/>
                <a:gd name="T7" fmla="*/ 87201 h 471"/>
                <a:gd name="T8" fmla="*/ 121684 w 479"/>
                <a:gd name="T9" fmla="*/ 47605 h 471"/>
                <a:gd name="T10" fmla="*/ 51072 w 479"/>
                <a:gd name="T11" fmla="*/ 122349 h 471"/>
                <a:gd name="T12" fmla="*/ 204731 w 479"/>
                <a:gd name="T13" fmla="*/ 67181 h 471"/>
                <a:gd name="T14" fmla="*/ 204731 w 479"/>
                <a:gd name="T15" fmla="*/ 67181 h 471"/>
                <a:gd name="T16" fmla="*/ 188743 w 479"/>
                <a:gd name="T17" fmla="*/ 51609 h 471"/>
                <a:gd name="T18" fmla="*/ 177197 w 479"/>
                <a:gd name="T19" fmla="*/ 51609 h 471"/>
                <a:gd name="T20" fmla="*/ 157656 w 479"/>
                <a:gd name="T21" fmla="*/ 32033 h 471"/>
                <a:gd name="T22" fmla="*/ 161209 w 479"/>
                <a:gd name="T23" fmla="*/ 20021 h 471"/>
                <a:gd name="T24" fmla="*/ 141669 w 479"/>
                <a:gd name="T25" fmla="*/ 4004 h 471"/>
                <a:gd name="T26" fmla="*/ 126125 w 479"/>
                <a:gd name="T27" fmla="*/ 4004 h 471"/>
                <a:gd name="T28" fmla="*/ 3997 w 479"/>
                <a:gd name="T29" fmla="*/ 126353 h 471"/>
                <a:gd name="T30" fmla="*/ 3997 w 479"/>
                <a:gd name="T31" fmla="*/ 141925 h 471"/>
                <a:gd name="T32" fmla="*/ 23537 w 479"/>
                <a:gd name="T33" fmla="*/ 157941 h 471"/>
                <a:gd name="T34" fmla="*/ 31531 w 479"/>
                <a:gd name="T35" fmla="*/ 154382 h 471"/>
                <a:gd name="T36" fmla="*/ 55069 w 479"/>
                <a:gd name="T37" fmla="*/ 177962 h 471"/>
                <a:gd name="T38" fmla="*/ 51072 w 479"/>
                <a:gd name="T39" fmla="*/ 189529 h 471"/>
                <a:gd name="T40" fmla="*/ 70612 w 479"/>
                <a:gd name="T41" fmla="*/ 205546 h 471"/>
                <a:gd name="T42" fmla="*/ 86600 w 479"/>
                <a:gd name="T43" fmla="*/ 205546 h 471"/>
                <a:gd name="T44" fmla="*/ 204731 w 479"/>
                <a:gd name="T45" fmla="*/ 83197 h 471"/>
                <a:gd name="T46" fmla="*/ 204731 w 479"/>
                <a:gd name="T47" fmla="*/ 67181 h 471"/>
                <a:gd name="T48" fmla="*/ 90153 w 479"/>
                <a:gd name="T49" fmla="*/ 177962 h 471"/>
                <a:gd name="T50" fmla="*/ 90153 w 479"/>
                <a:gd name="T51" fmla="*/ 177962 h 471"/>
                <a:gd name="T52" fmla="*/ 31531 w 479"/>
                <a:gd name="T53" fmla="*/ 122349 h 471"/>
                <a:gd name="T54" fmla="*/ 121684 w 479"/>
                <a:gd name="T55" fmla="*/ 32033 h 471"/>
                <a:gd name="T56" fmla="*/ 177197 w 479"/>
                <a:gd name="T57" fmla="*/ 87201 h 471"/>
                <a:gd name="T58" fmla="*/ 90153 w 479"/>
                <a:gd name="T59" fmla="*/ 177962 h 4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9" h="471">
                  <a:moveTo>
                    <a:pt x="115" y="275"/>
                  </a:moveTo>
                  <a:lnTo>
                    <a:pt x="115" y="275"/>
                  </a:lnTo>
                  <a:cubicBezTo>
                    <a:pt x="203" y="364"/>
                    <a:pt x="203" y="364"/>
                    <a:pt x="203" y="364"/>
                  </a:cubicBezTo>
                  <a:cubicBezTo>
                    <a:pt x="363" y="196"/>
                    <a:pt x="363" y="196"/>
                    <a:pt x="363" y="196"/>
                  </a:cubicBezTo>
                  <a:cubicBezTo>
                    <a:pt x="274" y="107"/>
                    <a:pt x="274" y="107"/>
                    <a:pt x="274" y="107"/>
                  </a:cubicBezTo>
                  <a:lnTo>
                    <a:pt x="115" y="275"/>
                  </a:lnTo>
                  <a:close/>
                  <a:moveTo>
                    <a:pt x="461" y="151"/>
                  </a:moveTo>
                  <a:lnTo>
                    <a:pt x="461" y="151"/>
                  </a:lnTo>
                  <a:cubicBezTo>
                    <a:pt x="425" y="116"/>
                    <a:pt x="425" y="116"/>
                    <a:pt x="425" y="116"/>
                  </a:cubicBezTo>
                  <a:cubicBezTo>
                    <a:pt x="416" y="116"/>
                    <a:pt x="408" y="116"/>
                    <a:pt x="399" y="116"/>
                  </a:cubicBezTo>
                  <a:cubicBezTo>
                    <a:pt x="372" y="116"/>
                    <a:pt x="355" y="98"/>
                    <a:pt x="355" y="72"/>
                  </a:cubicBezTo>
                  <a:cubicBezTo>
                    <a:pt x="355" y="63"/>
                    <a:pt x="355" y="54"/>
                    <a:pt x="363" y="45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0" y="0"/>
                    <a:pt x="293" y="0"/>
                    <a:pt x="284" y="9"/>
                  </a:cubicBezTo>
                  <a:cubicBezTo>
                    <a:pt x="9" y="284"/>
                    <a:pt x="9" y="284"/>
                    <a:pt x="9" y="284"/>
                  </a:cubicBezTo>
                  <a:cubicBezTo>
                    <a:pt x="0" y="293"/>
                    <a:pt x="0" y="311"/>
                    <a:pt x="9" y="319"/>
                  </a:cubicBezTo>
                  <a:cubicBezTo>
                    <a:pt x="53" y="355"/>
                    <a:pt x="53" y="355"/>
                    <a:pt x="53" y="355"/>
                  </a:cubicBezTo>
                  <a:cubicBezTo>
                    <a:pt x="53" y="347"/>
                    <a:pt x="62" y="347"/>
                    <a:pt x="71" y="347"/>
                  </a:cubicBezTo>
                  <a:cubicBezTo>
                    <a:pt x="106" y="347"/>
                    <a:pt x="124" y="373"/>
                    <a:pt x="124" y="400"/>
                  </a:cubicBezTo>
                  <a:cubicBezTo>
                    <a:pt x="124" y="409"/>
                    <a:pt x="124" y="417"/>
                    <a:pt x="115" y="426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68" y="470"/>
                    <a:pt x="186" y="470"/>
                    <a:pt x="195" y="462"/>
                  </a:cubicBezTo>
                  <a:cubicBezTo>
                    <a:pt x="461" y="187"/>
                    <a:pt x="461" y="187"/>
                    <a:pt x="461" y="187"/>
                  </a:cubicBezTo>
                  <a:cubicBezTo>
                    <a:pt x="478" y="178"/>
                    <a:pt x="478" y="160"/>
                    <a:pt x="461" y="151"/>
                  </a:cubicBezTo>
                  <a:close/>
                  <a:moveTo>
                    <a:pt x="203" y="400"/>
                  </a:moveTo>
                  <a:lnTo>
                    <a:pt x="203" y="400"/>
                  </a:lnTo>
                  <a:cubicBezTo>
                    <a:pt x="71" y="275"/>
                    <a:pt x="71" y="275"/>
                    <a:pt x="71" y="275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399" y="196"/>
                    <a:pt x="399" y="196"/>
                    <a:pt x="399" y="196"/>
                  </a:cubicBezTo>
                  <a:lnTo>
                    <a:pt x="203" y="40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2" name="Freeform 130"/>
            <p:cNvSpPr>
              <a:spLocks noChangeArrowheads="1"/>
            </p:cNvSpPr>
            <p:nvPr/>
          </p:nvSpPr>
          <p:spPr bwMode="auto">
            <a:xfrm>
              <a:off x="10574551" y="3210267"/>
              <a:ext cx="272214" cy="180749"/>
            </a:xfrm>
            <a:custGeom>
              <a:avLst/>
              <a:gdLst>
                <a:gd name="T0" fmla="*/ 185506 w 445"/>
                <a:gd name="T1" fmla="*/ 0 h 302"/>
                <a:gd name="T2" fmla="*/ 185506 w 445"/>
                <a:gd name="T3" fmla="*/ 0 h 302"/>
                <a:gd name="T4" fmla="*/ 86956 w 445"/>
                <a:gd name="T5" fmla="*/ 0 h 302"/>
                <a:gd name="T6" fmla="*/ 86956 w 445"/>
                <a:gd name="T7" fmla="*/ 53665 h 302"/>
                <a:gd name="T8" fmla="*/ 197992 w 445"/>
                <a:gd name="T9" fmla="*/ 53665 h 302"/>
                <a:gd name="T10" fmla="*/ 197992 w 445"/>
                <a:gd name="T11" fmla="*/ 11344 h 302"/>
                <a:gd name="T12" fmla="*/ 185506 w 445"/>
                <a:gd name="T13" fmla="*/ 0 h 302"/>
                <a:gd name="T14" fmla="*/ 0 w 445"/>
                <a:gd name="T15" fmla="*/ 119546 h 302"/>
                <a:gd name="T16" fmla="*/ 0 w 445"/>
                <a:gd name="T17" fmla="*/ 119546 h 302"/>
                <a:gd name="T18" fmla="*/ 8027 w 445"/>
                <a:gd name="T19" fmla="*/ 131326 h 302"/>
                <a:gd name="T20" fmla="*/ 67335 w 445"/>
                <a:gd name="T21" fmla="*/ 131326 h 302"/>
                <a:gd name="T22" fmla="*/ 67335 w 445"/>
                <a:gd name="T23" fmla="*/ 76788 h 302"/>
                <a:gd name="T24" fmla="*/ 0 w 445"/>
                <a:gd name="T25" fmla="*/ 76788 h 302"/>
                <a:gd name="T26" fmla="*/ 0 w 445"/>
                <a:gd name="T27" fmla="*/ 119546 h 302"/>
                <a:gd name="T28" fmla="*/ 86956 w 445"/>
                <a:gd name="T29" fmla="*/ 131326 h 302"/>
                <a:gd name="T30" fmla="*/ 86956 w 445"/>
                <a:gd name="T31" fmla="*/ 131326 h 302"/>
                <a:gd name="T32" fmla="*/ 185506 w 445"/>
                <a:gd name="T33" fmla="*/ 131326 h 302"/>
                <a:gd name="T34" fmla="*/ 197992 w 445"/>
                <a:gd name="T35" fmla="*/ 119546 h 302"/>
                <a:gd name="T36" fmla="*/ 197992 w 445"/>
                <a:gd name="T37" fmla="*/ 76788 h 302"/>
                <a:gd name="T38" fmla="*/ 86956 w 445"/>
                <a:gd name="T39" fmla="*/ 76788 h 302"/>
                <a:gd name="T40" fmla="*/ 86956 w 445"/>
                <a:gd name="T41" fmla="*/ 131326 h 302"/>
                <a:gd name="T42" fmla="*/ 0 w 445"/>
                <a:gd name="T43" fmla="*/ 11344 h 302"/>
                <a:gd name="T44" fmla="*/ 0 w 445"/>
                <a:gd name="T45" fmla="*/ 11344 h 302"/>
                <a:gd name="T46" fmla="*/ 0 w 445"/>
                <a:gd name="T47" fmla="*/ 53665 h 302"/>
                <a:gd name="T48" fmla="*/ 67335 w 445"/>
                <a:gd name="T49" fmla="*/ 53665 h 302"/>
                <a:gd name="T50" fmla="*/ 67335 w 445"/>
                <a:gd name="T51" fmla="*/ 0 h 302"/>
                <a:gd name="T52" fmla="*/ 8027 w 445"/>
                <a:gd name="T53" fmla="*/ 0 h 302"/>
                <a:gd name="T54" fmla="*/ 0 w 445"/>
                <a:gd name="T55" fmla="*/ 11344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45" h="302">
                  <a:moveTo>
                    <a:pt x="416" y="0"/>
                  </a:moveTo>
                  <a:lnTo>
                    <a:pt x="416" y="0"/>
                  </a:lnTo>
                  <a:cubicBezTo>
                    <a:pt x="195" y="0"/>
                    <a:pt x="195" y="0"/>
                    <a:pt x="195" y="0"/>
                  </a:cubicBezTo>
                  <a:cubicBezTo>
                    <a:pt x="195" y="123"/>
                    <a:pt x="195" y="123"/>
                    <a:pt x="195" y="123"/>
                  </a:cubicBezTo>
                  <a:cubicBezTo>
                    <a:pt x="444" y="123"/>
                    <a:pt x="444" y="123"/>
                    <a:pt x="444" y="123"/>
                  </a:cubicBezTo>
                  <a:cubicBezTo>
                    <a:pt x="444" y="26"/>
                    <a:pt x="444" y="26"/>
                    <a:pt x="444" y="26"/>
                  </a:cubicBezTo>
                  <a:cubicBezTo>
                    <a:pt x="444" y="17"/>
                    <a:pt x="434" y="0"/>
                    <a:pt x="416" y="0"/>
                  </a:cubicBezTo>
                  <a:close/>
                  <a:moveTo>
                    <a:pt x="0" y="274"/>
                  </a:moveTo>
                  <a:lnTo>
                    <a:pt x="0" y="274"/>
                  </a:lnTo>
                  <a:cubicBezTo>
                    <a:pt x="0" y="292"/>
                    <a:pt x="0" y="301"/>
                    <a:pt x="18" y="301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0" y="176"/>
                    <a:pt x="0" y="176"/>
                    <a:pt x="0" y="176"/>
                  </a:cubicBezTo>
                  <a:lnTo>
                    <a:pt x="0" y="274"/>
                  </a:lnTo>
                  <a:close/>
                  <a:moveTo>
                    <a:pt x="195" y="301"/>
                  </a:moveTo>
                  <a:lnTo>
                    <a:pt x="195" y="301"/>
                  </a:lnTo>
                  <a:cubicBezTo>
                    <a:pt x="416" y="301"/>
                    <a:pt x="416" y="301"/>
                    <a:pt x="416" y="301"/>
                  </a:cubicBezTo>
                  <a:cubicBezTo>
                    <a:pt x="434" y="301"/>
                    <a:pt x="444" y="292"/>
                    <a:pt x="444" y="274"/>
                  </a:cubicBezTo>
                  <a:cubicBezTo>
                    <a:pt x="444" y="176"/>
                    <a:pt x="444" y="176"/>
                    <a:pt x="444" y="176"/>
                  </a:cubicBezTo>
                  <a:cubicBezTo>
                    <a:pt x="195" y="176"/>
                    <a:pt x="195" y="176"/>
                    <a:pt x="195" y="176"/>
                  </a:cubicBezTo>
                  <a:lnTo>
                    <a:pt x="195" y="301"/>
                  </a:lnTo>
                  <a:close/>
                  <a:moveTo>
                    <a:pt x="0" y="26"/>
                  </a:moveTo>
                  <a:lnTo>
                    <a:pt x="0" y="26"/>
                  </a:lnTo>
                  <a:cubicBezTo>
                    <a:pt x="0" y="123"/>
                    <a:pt x="0" y="123"/>
                    <a:pt x="0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17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3" name="Freeform 138"/>
            <p:cNvSpPr>
              <a:spLocks noChangeArrowheads="1"/>
            </p:cNvSpPr>
            <p:nvPr/>
          </p:nvSpPr>
          <p:spPr bwMode="auto">
            <a:xfrm>
              <a:off x="9494410" y="5603561"/>
              <a:ext cx="291812" cy="209059"/>
            </a:xfrm>
            <a:custGeom>
              <a:avLst/>
              <a:gdLst>
                <a:gd name="T0" fmla="*/ 212281 w 479"/>
                <a:gd name="T1" fmla="*/ 19380 h 346"/>
                <a:gd name="T2" fmla="*/ 212281 w 479"/>
                <a:gd name="T3" fmla="*/ 19380 h 346"/>
                <a:gd name="T4" fmla="*/ 212281 w 479"/>
                <a:gd name="T5" fmla="*/ 7488 h 346"/>
                <a:gd name="T6" fmla="*/ 204731 w 479"/>
                <a:gd name="T7" fmla="*/ 0 h 346"/>
                <a:gd name="T8" fmla="*/ 7994 w 479"/>
                <a:gd name="T9" fmla="*/ 0 h 346"/>
                <a:gd name="T10" fmla="*/ 0 w 479"/>
                <a:gd name="T11" fmla="*/ 7488 h 346"/>
                <a:gd name="T12" fmla="*/ 0 w 479"/>
                <a:gd name="T13" fmla="*/ 19380 h 346"/>
                <a:gd name="T14" fmla="*/ 19541 w 479"/>
                <a:gd name="T15" fmla="*/ 19380 h 346"/>
                <a:gd name="T16" fmla="*/ 19541 w 479"/>
                <a:gd name="T17" fmla="*/ 42725 h 346"/>
                <a:gd name="T18" fmla="*/ 0 w 479"/>
                <a:gd name="T19" fmla="*/ 42725 h 346"/>
                <a:gd name="T20" fmla="*/ 0 w 479"/>
                <a:gd name="T21" fmla="*/ 66069 h 346"/>
                <a:gd name="T22" fmla="*/ 19541 w 479"/>
                <a:gd name="T23" fmla="*/ 66069 h 346"/>
                <a:gd name="T24" fmla="*/ 19541 w 479"/>
                <a:gd name="T25" fmla="*/ 85450 h 346"/>
                <a:gd name="T26" fmla="*/ 0 w 479"/>
                <a:gd name="T27" fmla="*/ 85450 h 346"/>
                <a:gd name="T28" fmla="*/ 0 w 479"/>
                <a:gd name="T29" fmla="*/ 108794 h 346"/>
                <a:gd name="T30" fmla="*/ 19541 w 479"/>
                <a:gd name="T31" fmla="*/ 108794 h 346"/>
                <a:gd name="T32" fmla="*/ 19541 w 479"/>
                <a:gd name="T33" fmla="*/ 128615 h 346"/>
                <a:gd name="T34" fmla="*/ 0 w 479"/>
                <a:gd name="T35" fmla="*/ 128615 h 346"/>
                <a:gd name="T36" fmla="*/ 0 w 479"/>
                <a:gd name="T37" fmla="*/ 144472 h 346"/>
                <a:gd name="T38" fmla="*/ 7994 w 479"/>
                <a:gd name="T39" fmla="*/ 151960 h 346"/>
                <a:gd name="T40" fmla="*/ 204731 w 479"/>
                <a:gd name="T41" fmla="*/ 151960 h 346"/>
                <a:gd name="T42" fmla="*/ 212281 w 479"/>
                <a:gd name="T43" fmla="*/ 144472 h 346"/>
                <a:gd name="T44" fmla="*/ 212281 w 479"/>
                <a:gd name="T45" fmla="*/ 128615 h 346"/>
                <a:gd name="T46" fmla="*/ 192740 w 479"/>
                <a:gd name="T47" fmla="*/ 128615 h 346"/>
                <a:gd name="T48" fmla="*/ 192740 w 479"/>
                <a:gd name="T49" fmla="*/ 108794 h 346"/>
                <a:gd name="T50" fmla="*/ 212281 w 479"/>
                <a:gd name="T51" fmla="*/ 108794 h 346"/>
                <a:gd name="T52" fmla="*/ 212281 w 479"/>
                <a:gd name="T53" fmla="*/ 85450 h 346"/>
                <a:gd name="T54" fmla="*/ 192740 w 479"/>
                <a:gd name="T55" fmla="*/ 85450 h 346"/>
                <a:gd name="T56" fmla="*/ 192740 w 479"/>
                <a:gd name="T57" fmla="*/ 66069 h 346"/>
                <a:gd name="T58" fmla="*/ 212281 w 479"/>
                <a:gd name="T59" fmla="*/ 66069 h 346"/>
                <a:gd name="T60" fmla="*/ 212281 w 479"/>
                <a:gd name="T61" fmla="*/ 42725 h 346"/>
                <a:gd name="T62" fmla="*/ 192740 w 479"/>
                <a:gd name="T63" fmla="*/ 42725 h 346"/>
                <a:gd name="T64" fmla="*/ 192740 w 479"/>
                <a:gd name="T65" fmla="*/ 19380 h 346"/>
                <a:gd name="T66" fmla="*/ 212281 w 479"/>
                <a:gd name="T67" fmla="*/ 19380 h 346"/>
                <a:gd name="T68" fmla="*/ 82603 w 479"/>
                <a:gd name="T69" fmla="*/ 108794 h 346"/>
                <a:gd name="T70" fmla="*/ 82603 w 479"/>
                <a:gd name="T71" fmla="*/ 108794 h 346"/>
                <a:gd name="T72" fmla="*/ 82603 w 479"/>
                <a:gd name="T73" fmla="*/ 42725 h 346"/>
                <a:gd name="T74" fmla="*/ 137672 w 479"/>
                <a:gd name="T75" fmla="*/ 73998 h 346"/>
                <a:gd name="T76" fmla="*/ 82603 w 479"/>
                <a:gd name="T77" fmla="*/ 108794 h 3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9" h="346">
                  <a:moveTo>
                    <a:pt x="478" y="44"/>
                  </a:moveTo>
                  <a:lnTo>
                    <a:pt x="478" y="44"/>
                  </a:lnTo>
                  <a:cubicBezTo>
                    <a:pt x="478" y="17"/>
                    <a:pt x="478" y="17"/>
                    <a:pt x="478" y="17"/>
                  </a:cubicBezTo>
                  <a:cubicBezTo>
                    <a:pt x="478" y="9"/>
                    <a:pt x="469" y="0"/>
                    <a:pt x="46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9"/>
                    <a:pt x="0" y="1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94"/>
                    <a:pt x="44" y="194"/>
                    <a:pt x="44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37"/>
                    <a:pt x="9" y="345"/>
                    <a:pt x="18" y="345"/>
                  </a:cubicBezTo>
                  <a:cubicBezTo>
                    <a:pt x="461" y="345"/>
                    <a:pt x="461" y="345"/>
                    <a:pt x="461" y="345"/>
                  </a:cubicBezTo>
                  <a:cubicBezTo>
                    <a:pt x="469" y="345"/>
                    <a:pt x="478" y="337"/>
                    <a:pt x="478" y="328"/>
                  </a:cubicBezTo>
                  <a:cubicBezTo>
                    <a:pt x="478" y="292"/>
                    <a:pt x="478" y="292"/>
                    <a:pt x="478" y="292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434" y="247"/>
                    <a:pt x="434" y="247"/>
                    <a:pt x="434" y="247"/>
                  </a:cubicBezTo>
                  <a:cubicBezTo>
                    <a:pt x="478" y="247"/>
                    <a:pt x="478" y="247"/>
                    <a:pt x="478" y="247"/>
                  </a:cubicBezTo>
                  <a:cubicBezTo>
                    <a:pt x="478" y="194"/>
                    <a:pt x="478" y="194"/>
                    <a:pt x="478" y="194"/>
                  </a:cubicBezTo>
                  <a:cubicBezTo>
                    <a:pt x="434" y="194"/>
                    <a:pt x="434" y="194"/>
                    <a:pt x="434" y="194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78" y="150"/>
                    <a:pt x="478" y="150"/>
                    <a:pt x="478" y="150"/>
                  </a:cubicBezTo>
                  <a:cubicBezTo>
                    <a:pt x="478" y="97"/>
                    <a:pt x="478" y="97"/>
                    <a:pt x="478" y="97"/>
                  </a:cubicBezTo>
                  <a:cubicBezTo>
                    <a:pt x="434" y="97"/>
                    <a:pt x="434" y="97"/>
                    <a:pt x="434" y="97"/>
                  </a:cubicBezTo>
                  <a:cubicBezTo>
                    <a:pt x="434" y="44"/>
                    <a:pt x="434" y="44"/>
                    <a:pt x="434" y="44"/>
                  </a:cubicBezTo>
                  <a:lnTo>
                    <a:pt x="478" y="44"/>
                  </a:lnTo>
                  <a:close/>
                  <a:moveTo>
                    <a:pt x="186" y="247"/>
                  </a:moveTo>
                  <a:lnTo>
                    <a:pt x="186" y="247"/>
                  </a:lnTo>
                  <a:cubicBezTo>
                    <a:pt x="186" y="97"/>
                    <a:pt x="186" y="97"/>
                    <a:pt x="186" y="97"/>
                  </a:cubicBezTo>
                  <a:cubicBezTo>
                    <a:pt x="310" y="168"/>
                    <a:pt x="310" y="168"/>
                    <a:pt x="310" y="168"/>
                  </a:cubicBezTo>
                  <a:lnTo>
                    <a:pt x="186" y="2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4" name="Freeform 140"/>
            <p:cNvSpPr>
              <a:spLocks noChangeArrowheads="1"/>
            </p:cNvSpPr>
            <p:nvPr/>
          </p:nvSpPr>
          <p:spPr bwMode="auto">
            <a:xfrm>
              <a:off x="10134655" y="5570896"/>
              <a:ext cx="217770" cy="276568"/>
            </a:xfrm>
            <a:custGeom>
              <a:avLst/>
              <a:gdLst>
                <a:gd name="T0" fmla="*/ 134670 w 356"/>
                <a:gd name="T1" fmla="*/ 0 h 453"/>
                <a:gd name="T2" fmla="*/ 134670 w 356"/>
                <a:gd name="T3" fmla="*/ 0 h 453"/>
                <a:gd name="T4" fmla="*/ 23634 w 356"/>
                <a:gd name="T5" fmla="*/ 0 h 453"/>
                <a:gd name="T6" fmla="*/ 0 w 356"/>
                <a:gd name="T7" fmla="*/ 24033 h 453"/>
                <a:gd name="T8" fmla="*/ 0 w 356"/>
                <a:gd name="T9" fmla="*/ 177579 h 453"/>
                <a:gd name="T10" fmla="*/ 23634 w 356"/>
                <a:gd name="T11" fmla="*/ 201167 h 453"/>
                <a:gd name="T12" fmla="*/ 134670 w 356"/>
                <a:gd name="T13" fmla="*/ 201167 h 453"/>
                <a:gd name="T14" fmla="*/ 158304 w 356"/>
                <a:gd name="T15" fmla="*/ 177579 h 453"/>
                <a:gd name="T16" fmla="*/ 158304 w 356"/>
                <a:gd name="T17" fmla="*/ 24033 h 453"/>
                <a:gd name="T18" fmla="*/ 134670 w 356"/>
                <a:gd name="T19" fmla="*/ 0 h 453"/>
                <a:gd name="T20" fmla="*/ 111036 w 356"/>
                <a:gd name="T21" fmla="*/ 106369 h 453"/>
                <a:gd name="T22" fmla="*/ 111036 w 356"/>
                <a:gd name="T23" fmla="*/ 106369 h 453"/>
                <a:gd name="T24" fmla="*/ 107022 w 356"/>
                <a:gd name="T25" fmla="*/ 106369 h 453"/>
                <a:gd name="T26" fmla="*/ 90969 w 356"/>
                <a:gd name="T27" fmla="*/ 79221 h 453"/>
                <a:gd name="T28" fmla="*/ 90969 w 356"/>
                <a:gd name="T29" fmla="*/ 133963 h 453"/>
                <a:gd name="T30" fmla="*/ 71348 w 356"/>
                <a:gd name="T31" fmla="*/ 157551 h 453"/>
                <a:gd name="T32" fmla="*/ 39688 w 356"/>
                <a:gd name="T33" fmla="*/ 150430 h 453"/>
                <a:gd name="T34" fmla="*/ 59308 w 356"/>
                <a:gd name="T35" fmla="*/ 122391 h 453"/>
                <a:gd name="T36" fmla="*/ 79375 w 356"/>
                <a:gd name="T37" fmla="*/ 122391 h 453"/>
                <a:gd name="T38" fmla="*/ 79375 w 356"/>
                <a:gd name="T39" fmla="*/ 43616 h 453"/>
                <a:gd name="T40" fmla="*/ 90969 w 356"/>
                <a:gd name="T41" fmla="*/ 43616 h 453"/>
                <a:gd name="T42" fmla="*/ 111036 w 356"/>
                <a:gd name="T43" fmla="*/ 106369 h 4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6" h="453">
                  <a:moveTo>
                    <a:pt x="302" y="0"/>
                  </a:moveTo>
                  <a:lnTo>
                    <a:pt x="30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7"/>
                    <a:pt x="0" y="5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6"/>
                    <a:pt x="27" y="452"/>
                    <a:pt x="53" y="452"/>
                  </a:cubicBezTo>
                  <a:cubicBezTo>
                    <a:pt x="302" y="452"/>
                    <a:pt x="302" y="452"/>
                    <a:pt x="302" y="452"/>
                  </a:cubicBezTo>
                  <a:cubicBezTo>
                    <a:pt x="328" y="452"/>
                    <a:pt x="355" y="426"/>
                    <a:pt x="355" y="399"/>
                  </a:cubicBezTo>
                  <a:cubicBezTo>
                    <a:pt x="355" y="54"/>
                    <a:pt x="355" y="54"/>
                    <a:pt x="355" y="54"/>
                  </a:cubicBezTo>
                  <a:cubicBezTo>
                    <a:pt x="355" y="27"/>
                    <a:pt x="328" y="0"/>
                    <a:pt x="302" y="0"/>
                  </a:cubicBezTo>
                  <a:close/>
                  <a:moveTo>
                    <a:pt x="249" y="239"/>
                  </a:moveTo>
                  <a:lnTo>
                    <a:pt x="249" y="239"/>
                  </a:lnTo>
                  <a:cubicBezTo>
                    <a:pt x="240" y="248"/>
                    <a:pt x="240" y="239"/>
                    <a:pt x="240" y="239"/>
                  </a:cubicBezTo>
                  <a:cubicBezTo>
                    <a:pt x="240" y="222"/>
                    <a:pt x="240" y="186"/>
                    <a:pt x="204" y="178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4" y="329"/>
                    <a:pt x="196" y="346"/>
                    <a:pt x="160" y="354"/>
                  </a:cubicBezTo>
                  <a:cubicBezTo>
                    <a:pt x="133" y="364"/>
                    <a:pt x="98" y="354"/>
                    <a:pt x="89" y="338"/>
                  </a:cubicBezTo>
                  <a:cubicBezTo>
                    <a:pt x="89" y="310"/>
                    <a:pt x="107" y="284"/>
                    <a:pt x="133" y="275"/>
                  </a:cubicBezTo>
                  <a:cubicBezTo>
                    <a:pt x="143" y="275"/>
                    <a:pt x="160" y="275"/>
                    <a:pt x="178" y="275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204" y="125"/>
                    <a:pt x="293" y="169"/>
                    <a:pt x="249" y="23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5" name="Freeform 150"/>
            <p:cNvSpPr>
              <a:spLocks noChangeArrowheads="1"/>
            </p:cNvSpPr>
            <p:nvPr/>
          </p:nvSpPr>
          <p:spPr bwMode="auto">
            <a:xfrm>
              <a:off x="9505300" y="3763403"/>
              <a:ext cx="270035" cy="276568"/>
            </a:xfrm>
            <a:custGeom>
              <a:avLst/>
              <a:gdLst>
                <a:gd name="T0" fmla="*/ 109509 w 444"/>
                <a:gd name="T1" fmla="*/ 177579 h 453"/>
                <a:gd name="T2" fmla="*/ 109509 w 444"/>
                <a:gd name="T3" fmla="*/ 177579 h 453"/>
                <a:gd name="T4" fmla="*/ 19508 w 444"/>
                <a:gd name="T5" fmla="*/ 177579 h 453"/>
                <a:gd name="T6" fmla="*/ 19508 w 444"/>
                <a:gd name="T7" fmla="*/ 23588 h 453"/>
                <a:gd name="T8" fmla="*/ 109509 w 444"/>
                <a:gd name="T9" fmla="*/ 23588 h 453"/>
                <a:gd name="T10" fmla="*/ 109509 w 444"/>
                <a:gd name="T11" fmla="*/ 55187 h 453"/>
                <a:gd name="T12" fmla="*/ 129460 w 444"/>
                <a:gd name="T13" fmla="*/ 55187 h 453"/>
                <a:gd name="T14" fmla="*/ 129460 w 444"/>
                <a:gd name="T15" fmla="*/ 23588 h 453"/>
                <a:gd name="T16" fmla="*/ 109509 w 444"/>
                <a:gd name="T17" fmla="*/ 0 h 453"/>
                <a:gd name="T18" fmla="*/ 19508 w 444"/>
                <a:gd name="T19" fmla="*/ 0 h 453"/>
                <a:gd name="T20" fmla="*/ 0 w 444"/>
                <a:gd name="T21" fmla="*/ 23588 h 453"/>
                <a:gd name="T22" fmla="*/ 0 w 444"/>
                <a:gd name="T23" fmla="*/ 177579 h 453"/>
                <a:gd name="T24" fmla="*/ 19508 w 444"/>
                <a:gd name="T25" fmla="*/ 201167 h 453"/>
                <a:gd name="T26" fmla="*/ 109509 w 444"/>
                <a:gd name="T27" fmla="*/ 201167 h 453"/>
                <a:gd name="T28" fmla="*/ 129460 w 444"/>
                <a:gd name="T29" fmla="*/ 177579 h 453"/>
                <a:gd name="T30" fmla="*/ 129460 w 444"/>
                <a:gd name="T31" fmla="*/ 153991 h 453"/>
                <a:gd name="T32" fmla="*/ 109509 w 444"/>
                <a:gd name="T33" fmla="*/ 153991 h 453"/>
                <a:gd name="T34" fmla="*/ 109509 w 444"/>
                <a:gd name="T35" fmla="*/ 177579 h 453"/>
                <a:gd name="T36" fmla="*/ 196407 w 444"/>
                <a:gd name="T37" fmla="*/ 106369 h 453"/>
                <a:gd name="T38" fmla="*/ 196407 w 444"/>
                <a:gd name="T39" fmla="*/ 106369 h 453"/>
                <a:gd name="T40" fmla="*/ 152958 w 444"/>
                <a:gd name="T41" fmla="*/ 63198 h 453"/>
                <a:gd name="T42" fmla="*/ 152958 w 444"/>
                <a:gd name="T43" fmla="*/ 90792 h 453"/>
                <a:gd name="T44" fmla="*/ 54976 w 444"/>
                <a:gd name="T45" fmla="*/ 90792 h 453"/>
                <a:gd name="T46" fmla="*/ 54976 w 444"/>
                <a:gd name="T47" fmla="*/ 122391 h 453"/>
                <a:gd name="T48" fmla="*/ 152958 w 444"/>
                <a:gd name="T49" fmla="*/ 122391 h 453"/>
                <a:gd name="T50" fmla="*/ 152958 w 444"/>
                <a:gd name="T51" fmla="*/ 149985 h 453"/>
                <a:gd name="T52" fmla="*/ 196407 w 444"/>
                <a:gd name="T53" fmla="*/ 106369 h 4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44" h="453">
                  <a:moveTo>
                    <a:pt x="247" y="399"/>
                  </a:moveTo>
                  <a:lnTo>
                    <a:pt x="247" y="399"/>
                  </a:lnTo>
                  <a:cubicBezTo>
                    <a:pt x="44" y="399"/>
                    <a:pt x="44" y="399"/>
                    <a:pt x="44" y="399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7" y="124"/>
                    <a:pt x="247" y="124"/>
                    <a:pt x="247" y="124"/>
                  </a:cubicBezTo>
                  <a:cubicBezTo>
                    <a:pt x="292" y="124"/>
                    <a:pt x="292" y="124"/>
                    <a:pt x="292" y="124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92" y="27"/>
                    <a:pt x="275" y="0"/>
                    <a:pt x="2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27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8" y="452"/>
                    <a:pt x="44" y="452"/>
                  </a:cubicBezTo>
                  <a:cubicBezTo>
                    <a:pt x="247" y="452"/>
                    <a:pt x="247" y="452"/>
                    <a:pt x="247" y="452"/>
                  </a:cubicBezTo>
                  <a:cubicBezTo>
                    <a:pt x="275" y="452"/>
                    <a:pt x="292" y="425"/>
                    <a:pt x="292" y="399"/>
                  </a:cubicBezTo>
                  <a:cubicBezTo>
                    <a:pt x="292" y="346"/>
                    <a:pt x="292" y="346"/>
                    <a:pt x="292" y="346"/>
                  </a:cubicBezTo>
                  <a:cubicBezTo>
                    <a:pt x="247" y="346"/>
                    <a:pt x="247" y="346"/>
                    <a:pt x="247" y="346"/>
                  </a:cubicBezTo>
                  <a:lnTo>
                    <a:pt x="247" y="399"/>
                  </a:lnTo>
                  <a:close/>
                  <a:moveTo>
                    <a:pt x="443" y="239"/>
                  </a:moveTo>
                  <a:lnTo>
                    <a:pt x="443" y="239"/>
                  </a:lnTo>
                  <a:cubicBezTo>
                    <a:pt x="345" y="142"/>
                    <a:pt x="345" y="142"/>
                    <a:pt x="345" y="142"/>
                  </a:cubicBezTo>
                  <a:cubicBezTo>
                    <a:pt x="345" y="204"/>
                    <a:pt x="345" y="204"/>
                    <a:pt x="345" y="204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4" y="275"/>
                    <a:pt x="124" y="275"/>
                    <a:pt x="124" y="275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345" y="337"/>
                    <a:pt x="345" y="337"/>
                    <a:pt x="345" y="337"/>
                  </a:cubicBezTo>
                  <a:lnTo>
                    <a:pt x="443" y="2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6" name="Freeform 157"/>
            <p:cNvSpPr>
              <a:spLocks noChangeArrowheads="1"/>
            </p:cNvSpPr>
            <p:nvPr/>
          </p:nvSpPr>
          <p:spPr bwMode="auto">
            <a:xfrm>
              <a:off x="9505300" y="5017760"/>
              <a:ext cx="270035" cy="176393"/>
            </a:xfrm>
            <a:custGeom>
              <a:avLst/>
              <a:gdLst>
                <a:gd name="T0" fmla="*/ 176456 w 444"/>
                <a:gd name="T1" fmla="*/ 23260 h 293"/>
                <a:gd name="T2" fmla="*/ 176456 w 444"/>
                <a:gd name="T3" fmla="*/ 23260 h 293"/>
                <a:gd name="T4" fmla="*/ 133450 w 444"/>
                <a:gd name="T5" fmla="*/ 23260 h 293"/>
                <a:gd name="T6" fmla="*/ 133450 w 444"/>
                <a:gd name="T7" fmla="*/ 54419 h 293"/>
                <a:gd name="T8" fmla="*/ 164928 w 444"/>
                <a:gd name="T9" fmla="*/ 54419 h 293"/>
                <a:gd name="T10" fmla="*/ 164928 w 444"/>
                <a:gd name="T11" fmla="*/ 96989 h 293"/>
                <a:gd name="T12" fmla="*/ 31478 w 444"/>
                <a:gd name="T13" fmla="*/ 96989 h 293"/>
                <a:gd name="T14" fmla="*/ 31478 w 444"/>
                <a:gd name="T15" fmla="*/ 54419 h 293"/>
                <a:gd name="T16" fmla="*/ 74484 w 444"/>
                <a:gd name="T17" fmla="*/ 54419 h 293"/>
                <a:gd name="T18" fmla="*/ 74484 w 444"/>
                <a:gd name="T19" fmla="*/ 77679 h 293"/>
                <a:gd name="T20" fmla="*/ 121923 w 444"/>
                <a:gd name="T21" fmla="*/ 39059 h 293"/>
                <a:gd name="T22" fmla="*/ 74484 w 444"/>
                <a:gd name="T23" fmla="*/ 0 h 293"/>
                <a:gd name="T24" fmla="*/ 74484 w 444"/>
                <a:gd name="T25" fmla="*/ 23260 h 293"/>
                <a:gd name="T26" fmla="*/ 19508 w 444"/>
                <a:gd name="T27" fmla="*/ 23260 h 293"/>
                <a:gd name="T28" fmla="*/ 0 w 444"/>
                <a:gd name="T29" fmla="*/ 42570 h 293"/>
                <a:gd name="T30" fmla="*/ 0 w 444"/>
                <a:gd name="T31" fmla="*/ 108838 h 293"/>
                <a:gd name="T32" fmla="*/ 19508 w 444"/>
                <a:gd name="T33" fmla="*/ 128148 h 293"/>
                <a:gd name="T34" fmla="*/ 176456 w 444"/>
                <a:gd name="T35" fmla="*/ 128148 h 293"/>
                <a:gd name="T36" fmla="*/ 196407 w 444"/>
                <a:gd name="T37" fmla="*/ 108838 h 293"/>
                <a:gd name="T38" fmla="*/ 196407 w 444"/>
                <a:gd name="T39" fmla="*/ 42570 h 293"/>
                <a:gd name="T40" fmla="*/ 176456 w 444"/>
                <a:gd name="T41" fmla="*/ 23260 h 2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4" h="293">
                  <a:moveTo>
                    <a:pt x="398" y="53"/>
                  </a:moveTo>
                  <a:lnTo>
                    <a:pt x="398" y="53"/>
                  </a:lnTo>
                  <a:cubicBezTo>
                    <a:pt x="301" y="53"/>
                    <a:pt x="301" y="53"/>
                    <a:pt x="301" y="53"/>
                  </a:cubicBezTo>
                  <a:cubicBezTo>
                    <a:pt x="301" y="124"/>
                    <a:pt x="301" y="124"/>
                    <a:pt x="301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71" y="221"/>
                    <a:pt x="71" y="221"/>
                    <a:pt x="71" y="221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275" y="89"/>
                    <a:pt x="275" y="89"/>
                    <a:pt x="275" y="89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18" y="53"/>
                    <a:pt x="0" y="71"/>
                    <a:pt x="0" y="9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74"/>
                    <a:pt x="18" y="292"/>
                    <a:pt x="44" y="292"/>
                  </a:cubicBezTo>
                  <a:cubicBezTo>
                    <a:pt x="398" y="292"/>
                    <a:pt x="398" y="292"/>
                    <a:pt x="398" y="292"/>
                  </a:cubicBezTo>
                  <a:cubicBezTo>
                    <a:pt x="425" y="292"/>
                    <a:pt x="443" y="274"/>
                    <a:pt x="443" y="248"/>
                  </a:cubicBezTo>
                  <a:cubicBezTo>
                    <a:pt x="443" y="97"/>
                    <a:pt x="443" y="97"/>
                    <a:pt x="443" y="97"/>
                  </a:cubicBezTo>
                  <a:cubicBezTo>
                    <a:pt x="443" y="71"/>
                    <a:pt x="425" y="53"/>
                    <a:pt x="398" y="53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7" name="Freeform 162"/>
            <p:cNvSpPr>
              <a:spLocks noChangeArrowheads="1"/>
            </p:cNvSpPr>
            <p:nvPr/>
          </p:nvSpPr>
          <p:spPr bwMode="auto">
            <a:xfrm>
              <a:off x="11195197" y="3785180"/>
              <a:ext cx="237369" cy="241724"/>
            </a:xfrm>
            <a:custGeom>
              <a:avLst/>
              <a:gdLst>
                <a:gd name="T0" fmla="*/ 153122 w 391"/>
                <a:gd name="T1" fmla="*/ 0 h 399"/>
                <a:gd name="T2" fmla="*/ 153122 w 391"/>
                <a:gd name="T3" fmla="*/ 0 h 399"/>
                <a:gd name="T4" fmla="*/ 19472 w 391"/>
                <a:gd name="T5" fmla="*/ 0 h 399"/>
                <a:gd name="T6" fmla="*/ 0 w 391"/>
                <a:gd name="T7" fmla="*/ 23407 h 399"/>
                <a:gd name="T8" fmla="*/ 0 w 391"/>
                <a:gd name="T9" fmla="*/ 152364 h 399"/>
                <a:gd name="T10" fmla="*/ 19472 w 391"/>
                <a:gd name="T11" fmla="*/ 175770 h 399"/>
                <a:gd name="T12" fmla="*/ 153122 w 391"/>
                <a:gd name="T13" fmla="*/ 175770 h 399"/>
                <a:gd name="T14" fmla="*/ 172594 w 391"/>
                <a:gd name="T15" fmla="*/ 152364 h 399"/>
                <a:gd name="T16" fmla="*/ 172594 w 391"/>
                <a:gd name="T17" fmla="*/ 23407 h 399"/>
                <a:gd name="T18" fmla="*/ 153122 w 391"/>
                <a:gd name="T19" fmla="*/ 0 h 399"/>
                <a:gd name="T20" fmla="*/ 141173 w 391"/>
                <a:gd name="T21" fmla="*/ 97601 h 399"/>
                <a:gd name="T22" fmla="*/ 141173 w 391"/>
                <a:gd name="T23" fmla="*/ 97601 h 399"/>
                <a:gd name="T24" fmla="*/ 98246 w 391"/>
                <a:gd name="T25" fmla="*/ 97601 h 399"/>
                <a:gd name="T26" fmla="*/ 98246 w 391"/>
                <a:gd name="T27" fmla="*/ 140881 h 399"/>
                <a:gd name="T28" fmla="*/ 74791 w 391"/>
                <a:gd name="T29" fmla="*/ 140881 h 399"/>
                <a:gd name="T30" fmla="*/ 74791 w 391"/>
                <a:gd name="T31" fmla="*/ 97601 h 399"/>
                <a:gd name="T32" fmla="*/ 31421 w 391"/>
                <a:gd name="T33" fmla="*/ 97601 h 399"/>
                <a:gd name="T34" fmla="*/ 31421 w 391"/>
                <a:gd name="T35" fmla="*/ 78169 h 399"/>
                <a:gd name="T36" fmla="*/ 74791 w 391"/>
                <a:gd name="T37" fmla="*/ 78169 h 399"/>
                <a:gd name="T38" fmla="*/ 74791 w 391"/>
                <a:gd name="T39" fmla="*/ 30914 h 399"/>
                <a:gd name="T40" fmla="*/ 98246 w 391"/>
                <a:gd name="T41" fmla="*/ 30914 h 399"/>
                <a:gd name="T42" fmla="*/ 98246 w 391"/>
                <a:gd name="T43" fmla="*/ 78169 h 399"/>
                <a:gd name="T44" fmla="*/ 141173 w 391"/>
                <a:gd name="T45" fmla="*/ 78169 h 399"/>
                <a:gd name="T46" fmla="*/ 141173 w 391"/>
                <a:gd name="T47" fmla="*/ 97601 h 3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1" h="399">
                  <a:moveTo>
                    <a:pt x="346" y="0"/>
                  </a:moveTo>
                  <a:lnTo>
                    <a:pt x="346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8" y="398"/>
                    <a:pt x="44" y="398"/>
                  </a:cubicBezTo>
                  <a:cubicBezTo>
                    <a:pt x="346" y="398"/>
                    <a:pt x="346" y="398"/>
                    <a:pt x="346" y="398"/>
                  </a:cubicBezTo>
                  <a:cubicBezTo>
                    <a:pt x="373" y="398"/>
                    <a:pt x="390" y="372"/>
                    <a:pt x="390" y="345"/>
                  </a:cubicBezTo>
                  <a:cubicBezTo>
                    <a:pt x="390" y="53"/>
                    <a:pt x="390" y="53"/>
                    <a:pt x="390" y="53"/>
                  </a:cubicBezTo>
                  <a:cubicBezTo>
                    <a:pt x="390" y="17"/>
                    <a:pt x="373" y="0"/>
                    <a:pt x="346" y="0"/>
                  </a:cubicBezTo>
                  <a:close/>
                  <a:moveTo>
                    <a:pt x="319" y="221"/>
                  </a:moveTo>
                  <a:lnTo>
                    <a:pt x="319" y="221"/>
                  </a:lnTo>
                  <a:cubicBezTo>
                    <a:pt x="222" y="221"/>
                    <a:pt x="222" y="221"/>
                    <a:pt x="222" y="221"/>
                  </a:cubicBezTo>
                  <a:cubicBezTo>
                    <a:pt x="222" y="319"/>
                    <a:pt x="222" y="319"/>
                    <a:pt x="222" y="319"/>
                  </a:cubicBezTo>
                  <a:cubicBezTo>
                    <a:pt x="169" y="319"/>
                    <a:pt x="169" y="319"/>
                    <a:pt x="169" y="319"/>
                  </a:cubicBezTo>
                  <a:cubicBezTo>
                    <a:pt x="169" y="221"/>
                    <a:pt x="169" y="221"/>
                    <a:pt x="169" y="221"/>
                  </a:cubicBezTo>
                  <a:cubicBezTo>
                    <a:pt x="71" y="221"/>
                    <a:pt x="71" y="221"/>
                    <a:pt x="71" y="22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69" y="177"/>
                    <a:pt x="169" y="177"/>
                    <a:pt x="169" y="177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177"/>
                    <a:pt x="222" y="177"/>
                    <a:pt x="222" y="177"/>
                  </a:cubicBezTo>
                  <a:cubicBezTo>
                    <a:pt x="319" y="177"/>
                    <a:pt x="319" y="177"/>
                    <a:pt x="319" y="177"/>
                  </a:cubicBezTo>
                  <a:lnTo>
                    <a:pt x="319" y="2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8" name="Freeform 163"/>
            <p:cNvSpPr>
              <a:spLocks noChangeArrowheads="1"/>
            </p:cNvSpPr>
            <p:nvPr/>
          </p:nvSpPr>
          <p:spPr bwMode="auto">
            <a:xfrm>
              <a:off x="10591972" y="3785180"/>
              <a:ext cx="235192" cy="241724"/>
            </a:xfrm>
            <a:custGeom>
              <a:avLst/>
              <a:gdLst>
                <a:gd name="T0" fmla="*/ 151667 w 390"/>
                <a:gd name="T1" fmla="*/ 0 h 399"/>
                <a:gd name="T2" fmla="*/ 151667 w 390"/>
                <a:gd name="T3" fmla="*/ 0 h 399"/>
                <a:gd name="T4" fmla="*/ 19343 w 390"/>
                <a:gd name="T5" fmla="*/ 0 h 399"/>
                <a:gd name="T6" fmla="*/ 0 w 390"/>
                <a:gd name="T7" fmla="*/ 23407 h 399"/>
                <a:gd name="T8" fmla="*/ 0 w 390"/>
                <a:gd name="T9" fmla="*/ 152364 h 399"/>
                <a:gd name="T10" fmla="*/ 19343 w 390"/>
                <a:gd name="T11" fmla="*/ 175770 h 399"/>
                <a:gd name="T12" fmla="*/ 151667 w 390"/>
                <a:gd name="T13" fmla="*/ 175770 h 399"/>
                <a:gd name="T14" fmla="*/ 171010 w 390"/>
                <a:gd name="T15" fmla="*/ 152364 h 399"/>
                <a:gd name="T16" fmla="*/ 171010 w 390"/>
                <a:gd name="T17" fmla="*/ 23407 h 399"/>
                <a:gd name="T18" fmla="*/ 151667 w 390"/>
                <a:gd name="T19" fmla="*/ 0 h 399"/>
                <a:gd name="T20" fmla="*/ 140237 w 390"/>
                <a:gd name="T21" fmla="*/ 97601 h 399"/>
                <a:gd name="T22" fmla="*/ 140237 w 390"/>
                <a:gd name="T23" fmla="*/ 97601 h 399"/>
                <a:gd name="T24" fmla="*/ 30773 w 390"/>
                <a:gd name="T25" fmla="*/ 97601 h 399"/>
                <a:gd name="T26" fmla="*/ 30773 w 390"/>
                <a:gd name="T27" fmla="*/ 78169 h 399"/>
                <a:gd name="T28" fmla="*/ 140237 w 390"/>
                <a:gd name="T29" fmla="*/ 78169 h 399"/>
                <a:gd name="T30" fmla="*/ 140237 w 390"/>
                <a:gd name="T31" fmla="*/ 97601 h 3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0" h="399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44" y="398"/>
                  </a:cubicBezTo>
                  <a:cubicBezTo>
                    <a:pt x="345" y="398"/>
                    <a:pt x="345" y="398"/>
                    <a:pt x="345" y="398"/>
                  </a:cubicBezTo>
                  <a:cubicBezTo>
                    <a:pt x="372" y="398"/>
                    <a:pt x="389" y="372"/>
                    <a:pt x="389" y="345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89" y="17"/>
                    <a:pt x="372" y="0"/>
                    <a:pt x="345" y="0"/>
                  </a:cubicBezTo>
                  <a:close/>
                  <a:moveTo>
                    <a:pt x="319" y="221"/>
                  </a:moveTo>
                  <a:lnTo>
                    <a:pt x="319" y="221"/>
                  </a:lnTo>
                  <a:cubicBezTo>
                    <a:pt x="70" y="221"/>
                    <a:pt x="70" y="221"/>
                    <a:pt x="70" y="221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319" y="177"/>
                    <a:pt x="319" y="177"/>
                    <a:pt x="319" y="177"/>
                  </a:cubicBezTo>
                  <a:lnTo>
                    <a:pt x="319" y="2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09" name="Freeform 164"/>
            <p:cNvSpPr>
              <a:spLocks noChangeArrowheads="1"/>
            </p:cNvSpPr>
            <p:nvPr/>
          </p:nvSpPr>
          <p:spPr bwMode="auto">
            <a:xfrm>
              <a:off x="9537964" y="4405825"/>
              <a:ext cx="237370" cy="241726"/>
            </a:xfrm>
            <a:custGeom>
              <a:avLst/>
              <a:gdLst>
                <a:gd name="T0" fmla="*/ 152681 w 391"/>
                <a:gd name="T1" fmla="*/ 0 h 399"/>
                <a:gd name="T2" fmla="*/ 152681 w 391"/>
                <a:gd name="T3" fmla="*/ 0 h 399"/>
                <a:gd name="T4" fmla="*/ 19472 w 391"/>
                <a:gd name="T5" fmla="*/ 0 h 399"/>
                <a:gd name="T6" fmla="*/ 0 w 391"/>
                <a:gd name="T7" fmla="*/ 23407 h 399"/>
                <a:gd name="T8" fmla="*/ 0 w 391"/>
                <a:gd name="T9" fmla="*/ 152365 h 399"/>
                <a:gd name="T10" fmla="*/ 19472 w 391"/>
                <a:gd name="T11" fmla="*/ 175771 h 399"/>
                <a:gd name="T12" fmla="*/ 152681 w 391"/>
                <a:gd name="T13" fmla="*/ 175771 h 399"/>
                <a:gd name="T14" fmla="*/ 172595 w 391"/>
                <a:gd name="T15" fmla="*/ 152365 h 399"/>
                <a:gd name="T16" fmla="*/ 172595 w 391"/>
                <a:gd name="T17" fmla="*/ 23407 h 399"/>
                <a:gd name="T18" fmla="*/ 152681 w 391"/>
                <a:gd name="T19" fmla="*/ 0 h 399"/>
                <a:gd name="T20" fmla="*/ 121702 w 391"/>
                <a:gd name="T21" fmla="*/ 140882 h 399"/>
                <a:gd name="T22" fmla="*/ 121702 w 391"/>
                <a:gd name="T23" fmla="*/ 140882 h 399"/>
                <a:gd name="T24" fmla="*/ 85855 w 391"/>
                <a:gd name="T25" fmla="*/ 105551 h 399"/>
                <a:gd name="T26" fmla="*/ 50894 w 391"/>
                <a:gd name="T27" fmla="*/ 140882 h 399"/>
                <a:gd name="T28" fmla="*/ 35404 w 391"/>
                <a:gd name="T29" fmla="*/ 121450 h 399"/>
                <a:gd name="T30" fmla="*/ 66383 w 391"/>
                <a:gd name="T31" fmla="*/ 86119 h 399"/>
                <a:gd name="T32" fmla="*/ 35404 w 391"/>
                <a:gd name="T33" fmla="*/ 54763 h 399"/>
                <a:gd name="T34" fmla="*/ 50894 w 391"/>
                <a:gd name="T35" fmla="*/ 34889 h 399"/>
                <a:gd name="T36" fmla="*/ 85855 w 391"/>
                <a:gd name="T37" fmla="*/ 66245 h 399"/>
                <a:gd name="T38" fmla="*/ 121702 w 391"/>
                <a:gd name="T39" fmla="*/ 34889 h 399"/>
                <a:gd name="T40" fmla="*/ 137191 w 391"/>
                <a:gd name="T41" fmla="*/ 54763 h 399"/>
                <a:gd name="T42" fmla="*/ 105770 w 391"/>
                <a:gd name="T43" fmla="*/ 86119 h 399"/>
                <a:gd name="T44" fmla="*/ 137191 w 391"/>
                <a:gd name="T45" fmla="*/ 121450 h 399"/>
                <a:gd name="T46" fmla="*/ 121702 w 391"/>
                <a:gd name="T47" fmla="*/ 140882 h 3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1" h="399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8" y="398"/>
                    <a:pt x="44" y="398"/>
                  </a:cubicBezTo>
                  <a:cubicBezTo>
                    <a:pt x="345" y="398"/>
                    <a:pt x="345" y="398"/>
                    <a:pt x="345" y="398"/>
                  </a:cubicBezTo>
                  <a:cubicBezTo>
                    <a:pt x="372" y="398"/>
                    <a:pt x="390" y="372"/>
                    <a:pt x="390" y="345"/>
                  </a:cubicBezTo>
                  <a:cubicBezTo>
                    <a:pt x="390" y="53"/>
                    <a:pt x="390" y="53"/>
                    <a:pt x="390" y="53"/>
                  </a:cubicBezTo>
                  <a:cubicBezTo>
                    <a:pt x="390" y="17"/>
                    <a:pt x="372" y="0"/>
                    <a:pt x="345" y="0"/>
                  </a:cubicBezTo>
                  <a:close/>
                  <a:moveTo>
                    <a:pt x="275" y="319"/>
                  </a:moveTo>
                  <a:lnTo>
                    <a:pt x="275" y="319"/>
                  </a:lnTo>
                  <a:cubicBezTo>
                    <a:pt x="194" y="239"/>
                    <a:pt x="194" y="239"/>
                    <a:pt x="194" y="239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80" y="275"/>
                    <a:pt x="80" y="275"/>
                    <a:pt x="80" y="275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239" y="195"/>
                    <a:pt x="239" y="195"/>
                    <a:pt x="239" y="195"/>
                  </a:cubicBezTo>
                  <a:cubicBezTo>
                    <a:pt x="310" y="275"/>
                    <a:pt x="310" y="275"/>
                    <a:pt x="310" y="275"/>
                  </a:cubicBezTo>
                  <a:lnTo>
                    <a:pt x="275" y="31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721236" y="474674"/>
            <a:ext cx="8968536" cy="3207750"/>
            <a:chOff x="488950" y="1046163"/>
            <a:chExt cx="8220075" cy="2940050"/>
          </a:xfrm>
          <a:solidFill>
            <a:schemeClr val="tx2"/>
          </a:solidFill>
        </p:grpSpPr>
        <p:sp>
          <p:nvSpPr>
            <p:cNvPr id="113" name="Freeform 112"/>
            <p:cNvSpPr>
              <a:spLocks noChangeArrowheads="1"/>
            </p:cNvSpPr>
            <p:nvPr/>
          </p:nvSpPr>
          <p:spPr bwMode="auto">
            <a:xfrm>
              <a:off x="5842000" y="1522413"/>
              <a:ext cx="200025" cy="160337"/>
            </a:xfrm>
            <a:custGeom>
              <a:avLst/>
              <a:gdLst>
                <a:gd name="T0" fmla="*/ 179752 w 444"/>
                <a:gd name="T1" fmla="*/ 16214 h 356"/>
                <a:gd name="T2" fmla="*/ 179752 w 444"/>
                <a:gd name="T3" fmla="*/ 16214 h 356"/>
                <a:gd name="T4" fmla="*/ 111726 w 444"/>
                <a:gd name="T5" fmla="*/ 16214 h 356"/>
                <a:gd name="T6" fmla="*/ 99562 w 444"/>
                <a:gd name="T7" fmla="*/ 27924 h 356"/>
                <a:gd name="T8" fmla="*/ 87849 w 444"/>
                <a:gd name="T9" fmla="*/ 16214 h 356"/>
                <a:gd name="T10" fmla="*/ 20273 w 444"/>
                <a:gd name="T11" fmla="*/ 16214 h 356"/>
                <a:gd name="T12" fmla="*/ 20273 w 444"/>
                <a:gd name="T13" fmla="*/ 83772 h 356"/>
                <a:gd name="T14" fmla="*/ 99562 w 444"/>
                <a:gd name="T15" fmla="*/ 159887 h 356"/>
                <a:gd name="T16" fmla="*/ 179752 w 444"/>
                <a:gd name="T17" fmla="*/ 83772 h 356"/>
                <a:gd name="T18" fmla="*/ 179752 w 444"/>
                <a:gd name="T19" fmla="*/ 16214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356">
                  <a:moveTo>
                    <a:pt x="399" y="36"/>
                  </a:moveTo>
                  <a:lnTo>
                    <a:pt x="399" y="36"/>
                  </a:lnTo>
                  <a:cubicBezTo>
                    <a:pt x="355" y="0"/>
                    <a:pt x="293" y="0"/>
                    <a:pt x="248" y="36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51" y="0"/>
                    <a:pt x="89" y="0"/>
                    <a:pt x="45" y="36"/>
                  </a:cubicBezTo>
                  <a:cubicBezTo>
                    <a:pt x="0" y="80"/>
                    <a:pt x="0" y="151"/>
                    <a:pt x="45" y="186"/>
                  </a:cubicBezTo>
                  <a:cubicBezTo>
                    <a:pt x="221" y="355"/>
                    <a:pt x="221" y="355"/>
                    <a:pt x="221" y="355"/>
                  </a:cubicBezTo>
                  <a:cubicBezTo>
                    <a:pt x="399" y="186"/>
                    <a:pt x="399" y="186"/>
                    <a:pt x="399" y="186"/>
                  </a:cubicBezTo>
                  <a:cubicBezTo>
                    <a:pt x="443" y="151"/>
                    <a:pt x="443" y="80"/>
                    <a:pt x="399" y="3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4" name="Freeform 113"/>
            <p:cNvSpPr>
              <a:spLocks noChangeArrowheads="1"/>
            </p:cNvSpPr>
            <p:nvPr/>
          </p:nvSpPr>
          <p:spPr bwMode="auto">
            <a:xfrm>
              <a:off x="2324100" y="1514475"/>
              <a:ext cx="111125" cy="179388"/>
            </a:xfrm>
            <a:custGeom>
              <a:avLst/>
              <a:gdLst>
                <a:gd name="T0" fmla="*/ 55786 w 249"/>
                <a:gd name="T1" fmla="*/ 0 h 400"/>
                <a:gd name="T2" fmla="*/ 55786 w 249"/>
                <a:gd name="T3" fmla="*/ 0 h 400"/>
                <a:gd name="T4" fmla="*/ 0 w 249"/>
                <a:gd name="T5" fmla="*/ 56059 h 400"/>
                <a:gd name="T6" fmla="*/ 55786 w 249"/>
                <a:gd name="T7" fmla="*/ 178940 h 400"/>
                <a:gd name="T8" fmla="*/ 110679 w 249"/>
                <a:gd name="T9" fmla="*/ 56059 h 400"/>
                <a:gd name="T10" fmla="*/ 55786 w 249"/>
                <a:gd name="T11" fmla="*/ 0 h 400"/>
                <a:gd name="T12" fmla="*/ 55786 w 249"/>
                <a:gd name="T13" fmla="*/ 87900 h 400"/>
                <a:gd name="T14" fmla="*/ 55786 w 249"/>
                <a:gd name="T15" fmla="*/ 87900 h 400"/>
                <a:gd name="T16" fmla="*/ 23653 w 249"/>
                <a:gd name="T17" fmla="*/ 56059 h 400"/>
                <a:gd name="T18" fmla="*/ 55786 w 249"/>
                <a:gd name="T19" fmla="*/ 24217 h 400"/>
                <a:gd name="T20" fmla="*/ 87026 w 249"/>
                <a:gd name="T21" fmla="*/ 56059 h 400"/>
                <a:gd name="T22" fmla="*/ 55786 w 249"/>
                <a:gd name="T23" fmla="*/ 87900 h 4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9" h="400">
                  <a:moveTo>
                    <a:pt x="125" y="0"/>
                  </a:moveTo>
                  <a:lnTo>
                    <a:pt x="125" y="0"/>
                  </a:lnTo>
                  <a:cubicBezTo>
                    <a:pt x="53" y="0"/>
                    <a:pt x="0" y="54"/>
                    <a:pt x="0" y="125"/>
                  </a:cubicBezTo>
                  <a:cubicBezTo>
                    <a:pt x="0" y="240"/>
                    <a:pt x="125" y="399"/>
                    <a:pt x="125" y="399"/>
                  </a:cubicBezTo>
                  <a:cubicBezTo>
                    <a:pt x="125" y="399"/>
                    <a:pt x="248" y="240"/>
                    <a:pt x="248" y="125"/>
                  </a:cubicBezTo>
                  <a:cubicBezTo>
                    <a:pt x="248" y="54"/>
                    <a:pt x="195" y="0"/>
                    <a:pt x="125" y="0"/>
                  </a:cubicBezTo>
                  <a:close/>
                  <a:moveTo>
                    <a:pt x="125" y="196"/>
                  </a:moveTo>
                  <a:lnTo>
                    <a:pt x="125" y="196"/>
                  </a:lnTo>
                  <a:cubicBezTo>
                    <a:pt x="88" y="196"/>
                    <a:pt x="53" y="160"/>
                    <a:pt x="53" y="125"/>
                  </a:cubicBezTo>
                  <a:cubicBezTo>
                    <a:pt x="53" y="89"/>
                    <a:pt x="88" y="54"/>
                    <a:pt x="125" y="54"/>
                  </a:cubicBezTo>
                  <a:cubicBezTo>
                    <a:pt x="159" y="54"/>
                    <a:pt x="195" y="89"/>
                    <a:pt x="195" y="125"/>
                  </a:cubicBezTo>
                  <a:cubicBezTo>
                    <a:pt x="195" y="160"/>
                    <a:pt x="159" y="196"/>
                    <a:pt x="125" y="1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5" name="Freeform 114"/>
            <p:cNvSpPr>
              <a:spLocks noChangeArrowheads="1"/>
            </p:cNvSpPr>
            <p:nvPr/>
          </p:nvSpPr>
          <p:spPr bwMode="auto">
            <a:xfrm>
              <a:off x="2714625" y="1514475"/>
              <a:ext cx="223838" cy="179388"/>
            </a:xfrm>
            <a:custGeom>
              <a:avLst/>
              <a:gdLst>
                <a:gd name="T0" fmla="*/ 219334 w 497"/>
                <a:gd name="T1" fmla="*/ 31841 h 400"/>
                <a:gd name="T2" fmla="*/ 219334 w 497"/>
                <a:gd name="T3" fmla="*/ 31841 h 400"/>
                <a:gd name="T4" fmla="*/ 167541 w 497"/>
                <a:gd name="T5" fmla="*/ 0 h 400"/>
                <a:gd name="T6" fmla="*/ 159434 w 497"/>
                <a:gd name="T7" fmla="*/ 0 h 400"/>
                <a:gd name="T8" fmla="*/ 111694 w 497"/>
                <a:gd name="T9" fmla="*/ 31841 h 400"/>
                <a:gd name="T10" fmla="*/ 63954 w 497"/>
                <a:gd name="T11" fmla="*/ 0 h 400"/>
                <a:gd name="T12" fmla="*/ 55397 w 497"/>
                <a:gd name="T13" fmla="*/ 0 h 400"/>
                <a:gd name="T14" fmla="*/ 3603 w 497"/>
                <a:gd name="T15" fmla="*/ 31841 h 400"/>
                <a:gd name="T16" fmla="*/ 0 w 497"/>
                <a:gd name="T17" fmla="*/ 39914 h 400"/>
                <a:gd name="T18" fmla="*/ 0 w 497"/>
                <a:gd name="T19" fmla="*/ 171316 h 400"/>
                <a:gd name="T20" fmla="*/ 3603 w 497"/>
                <a:gd name="T21" fmla="*/ 174903 h 400"/>
                <a:gd name="T22" fmla="*/ 11710 w 497"/>
                <a:gd name="T23" fmla="*/ 174903 h 400"/>
                <a:gd name="T24" fmla="*/ 59450 w 497"/>
                <a:gd name="T25" fmla="*/ 147098 h 400"/>
                <a:gd name="T26" fmla="*/ 107640 w 497"/>
                <a:gd name="T27" fmla="*/ 174903 h 400"/>
                <a:gd name="T28" fmla="*/ 115747 w 497"/>
                <a:gd name="T29" fmla="*/ 174903 h 400"/>
                <a:gd name="T30" fmla="*/ 163487 w 497"/>
                <a:gd name="T31" fmla="*/ 147098 h 400"/>
                <a:gd name="T32" fmla="*/ 211678 w 497"/>
                <a:gd name="T33" fmla="*/ 174903 h 400"/>
                <a:gd name="T34" fmla="*/ 215281 w 497"/>
                <a:gd name="T35" fmla="*/ 178940 h 400"/>
                <a:gd name="T36" fmla="*/ 219334 w 497"/>
                <a:gd name="T37" fmla="*/ 174903 h 400"/>
                <a:gd name="T38" fmla="*/ 223388 w 497"/>
                <a:gd name="T39" fmla="*/ 171316 h 400"/>
                <a:gd name="T40" fmla="*/ 223388 w 497"/>
                <a:gd name="T41" fmla="*/ 39914 h 400"/>
                <a:gd name="T42" fmla="*/ 219334 w 497"/>
                <a:gd name="T43" fmla="*/ 31841 h 400"/>
                <a:gd name="T44" fmla="*/ 51794 w 497"/>
                <a:gd name="T45" fmla="*/ 131402 h 400"/>
                <a:gd name="T46" fmla="*/ 51794 w 497"/>
                <a:gd name="T47" fmla="*/ 131402 h 400"/>
                <a:gd name="T48" fmla="*/ 15763 w 497"/>
                <a:gd name="T49" fmla="*/ 155171 h 400"/>
                <a:gd name="T50" fmla="*/ 15763 w 497"/>
                <a:gd name="T51" fmla="*/ 43950 h 400"/>
                <a:gd name="T52" fmla="*/ 51794 w 497"/>
                <a:gd name="T53" fmla="*/ 19733 h 400"/>
                <a:gd name="T54" fmla="*/ 51794 w 497"/>
                <a:gd name="T55" fmla="*/ 131402 h 400"/>
                <a:gd name="T56" fmla="*/ 103587 w 497"/>
                <a:gd name="T57" fmla="*/ 155171 h 400"/>
                <a:gd name="T58" fmla="*/ 103587 w 497"/>
                <a:gd name="T59" fmla="*/ 155171 h 400"/>
                <a:gd name="T60" fmla="*/ 67557 w 497"/>
                <a:gd name="T61" fmla="*/ 131402 h 400"/>
                <a:gd name="T62" fmla="*/ 67557 w 497"/>
                <a:gd name="T63" fmla="*/ 19733 h 400"/>
                <a:gd name="T64" fmla="*/ 103587 w 497"/>
                <a:gd name="T65" fmla="*/ 43950 h 400"/>
                <a:gd name="T66" fmla="*/ 103587 w 497"/>
                <a:gd name="T67" fmla="*/ 155171 h 400"/>
                <a:gd name="T68" fmla="*/ 155381 w 497"/>
                <a:gd name="T69" fmla="*/ 131402 h 400"/>
                <a:gd name="T70" fmla="*/ 155381 w 497"/>
                <a:gd name="T71" fmla="*/ 131402 h 400"/>
                <a:gd name="T72" fmla="*/ 119801 w 497"/>
                <a:gd name="T73" fmla="*/ 155171 h 400"/>
                <a:gd name="T74" fmla="*/ 119801 w 497"/>
                <a:gd name="T75" fmla="*/ 43950 h 400"/>
                <a:gd name="T76" fmla="*/ 155381 w 497"/>
                <a:gd name="T77" fmla="*/ 19733 h 400"/>
                <a:gd name="T78" fmla="*/ 155381 w 497"/>
                <a:gd name="T79" fmla="*/ 131402 h 400"/>
                <a:gd name="T80" fmla="*/ 207624 w 497"/>
                <a:gd name="T81" fmla="*/ 155171 h 400"/>
                <a:gd name="T82" fmla="*/ 207624 w 497"/>
                <a:gd name="T83" fmla="*/ 155171 h 400"/>
                <a:gd name="T84" fmla="*/ 171144 w 497"/>
                <a:gd name="T85" fmla="*/ 131402 h 400"/>
                <a:gd name="T86" fmla="*/ 171144 w 497"/>
                <a:gd name="T87" fmla="*/ 19733 h 400"/>
                <a:gd name="T88" fmla="*/ 207624 w 497"/>
                <a:gd name="T89" fmla="*/ 43950 h 400"/>
                <a:gd name="T90" fmla="*/ 207624 w 497"/>
                <a:gd name="T91" fmla="*/ 155171 h 4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7" h="400">
                  <a:moveTo>
                    <a:pt x="487" y="71"/>
                  </a:moveTo>
                  <a:lnTo>
                    <a:pt x="487" y="71"/>
                  </a:lnTo>
                  <a:cubicBezTo>
                    <a:pt x="372" y="0"/>
                    <a:pt x="372" y="0"/>
                    <a:pt x="372" y="0"/>
                  </a:cubicBezTo>
                  <a:cubicBezTo>
                    <a:pt x="363" y="0"/>
                    <a:pt x="363" y="0"/>
                    <a:pt x="354" y="0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2" y="0"/>
                    <a:pt x="132" y="0"/>
                    <a:pt x="123" y="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0" y="80"/>
                    <a:pt x="0" y="80"/>
                    <a:pt x="0" y="89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2"/>
                    <a:pt x="0" y="390"/>
                    <a:pt x="8" y="390"/>
                  </a:cubicBezTo>
                  <a:cubicBezTo>
                    <a:pt x="8" y="399"/>
                    <a:pt x="17" y="399"/>
                    <a:pt x="26" y="390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239" y="390"/>
                    <a:pt x="239" y="390"/>
                    <a:pt x="239" y="390"/>
                  </a:cubicBezTo>
                  <a:cubicBezTo>
                    <a:pt x="248" y="399"/>
                    <a:pt x="248" y="399"/>
                    <a:pt x="257" y="390"/>
                  </a:cubicBezTo>
                  <a:cubicBezTo>
                    <a:pt x="363" y="328"/>
                    <a:pt x="363" y="328"/>
                    <a:pt x="363" y="328"/>
                  </a:cubicBezTo>
                  <a:cubicBezTo>
                    <a:pt x="470" y="390"/>
                    <a:pt x="470" y="390"/>
                    <a:pt x="470" y="390"/>
                  </a:cubicBezTo>
                  <a:cubicBezTo>
                    <a:pt x="470" y="399"/>
                    <a:pt x="478" y="399"/>
                    <a:pt x="478" y="399"/>
                  </a:cubicBezTo>
                  <a:cubicBezTo>
                    <a:pt x="478" y="399"/>
                    <a:pt x="487" y="399"/>
                    <a:pt x="487" y="390"/>
                  </a:cubicBezTo>
                  <a:cubicBezTo>
                    <a:pt x="496" y="390"/>
                    <a:pt x="496" y="382"/>
                    <a:pt x="496" y="382"/>
                  </a:cubicBezTo>
                  <a:cubicBezTo>
                    <a:pt x="496" y="89"/>
                    <a:pt x="496" y="89"/>
                    <a:pt x="496" y="89"/>
                  </a:cubicBezTo>
                  <a:cubicBezTo>
                    <a:pt x="496" y="80"/>
                    <a:pt x="496" y="80"/>
                    <a:pt x="487" y="71"/>
                  </a:cubicBezTo>
                  <a:close/>
                  <a:moveTo>
                    <a:pt x="115" y="293"/>
                  </a:moveTo>
                  <a:lnTo>
                    <a:pt x="115" y="293"/>
                  </a:lnTo>
                  <a:cubicBezTo>
                    <a:pt x="35" y="346"/>
                    <a:pt x="35" y="346"/>
                    <a:pt x="35" y="346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115" y="44"/>
                    <a:pt x="115" y="44"/>
                    <a:pt x="115" y="44"/>
                  </a:cubicBezTo>
                  <a:lnTo>
                    <a:pt x="115" y="293"/>
                  </a:lnTo>
                  <a:close/>
                  <a:moveTo>
                    <a:pt x="230" y="346"/>
                  </a:moveTo>
                  <a:lnTo>
                    <a:pt x="230" y="346"/>
                  </a:lnTo>
                  <a:cubicBezTo>
                    <a:pt x="150" y="293"/>
                    <a:pt x="150" y="293"/>
                    <a:pt x="150" y="293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230" y="98"/>
                    <a:pt x="230" y="98"/>
                    <a:pt x="230" y="98"/>
                  </a:cubicBezTo>
                  <a:lnTo>
                    <a:pt x="230" y="346"/>
                  </a:lnTo>
                  <a:close/>
                  <a:moveTo>
                    <a:pt x="345" y="293"/>
                  </a:moveTo>
                  <a:lnTo>
                    <a:pt x="345" y="293"/>
                  </a:lnTo>
                  <a:cubicBezTo>
                    <a:pt x="266" y="346"/>
                    <a:pt x="266" y="346"/>
                    <a:pt x="266" y="346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345" y="44"/>
                    <a:pt x="345" y="44"/>
                    <a:pt x="345" y="44"/>
                  </a:cubicBezTo>
                  <a:lnTo>
                    <a:pt x="345" y="293"/>
                  </a:lnTo>
                  <a:close/>
                  <a:moveTo>
                    <a:pt x="461" y="346"/>
                  </a:moveTo>
                  <a:lnTo>
                    <a:pt x="461" y="346"/>
                  </a:lnTo>
                  <a:cubicBezTo>
                    <a:pt x="380" y="293"/>
                    <a:pt x="380" y="293"/>
                    <a:pt x="380" y="293"/>
                  </a:cubicBezTo>
                  <a:cubicBezTo>
                    <a:pt x="380" y="44"/>
                    <a:pt x="380" y="44"/>
                    <a:pt x="380" y="44"/>
                  </a:cubicBezTo>
                  <a:cubicBezTo>
                    <a:pt x="461" y="98"/>
                    <a:pt x="461" y="98"/>
                    <a:pt x="461" y="98"/>
                  </a:cubicBezTo>
                  <a:lnTo>
                    <a:pt x="461" y="34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6" name="Freeform 115"/>
            <p:cNvSpPr>
              <a:spLocks noChangeArrowheads="1"/>
            </p:cNvSpPr>
            <p:nvPr/>
          </p:nvSpPr>
          <p:spPr bwMode="auto">
            <a:xfrm>
              <a:off x="1379538" y="1514475"/>
              <a:ext cx="222250" cy="176213"/>
            </a:xfrm>
            <a:custGeom>
              <a:avLst/>
              <a:gdLst>
                <a:gd name="T0" fmla="*/ 166018 w 498"/>
                <a:gd name="T1" fmla="*/ 151877 h 391"/>
                <a:gd name="T2" fmla="*/ 166018 w 498"/>
                <a:gd name="T3" fmla="*/ 151877 h 391"/>
                <a:gd name="T4" fmla="*/ 23653 w 498"/>
                <a:gd name="T5" fmla="*/ 151877 h 391"/>
                <a:gd name="T6" fmla="*/ 23653 w 498"/>
                <a:gd name="T7" fmla="*/ 52278 h 391"/>
                <a:gd name="T8" fmla="*/ 51769 w 498"/>
                <a:gd name="T9" fmla="*/ 52278 h 391"/>
                <a:gd name="T10" fmla="*/ 75422 w 498"/>
                <a:gd name="T11" fmla="*/ 31998 h 391"/>
                <a:gd name="T12" fmla="*/ 12050 w 498"/>
                <a:gd name="T13" fmla="*/ 31998 h 391"/>
                <a:gd name="T14" fmla="*/ 0 w 498"/>
                <a:gd name="T15" fmla="*/ 40110 h 391"/>
                <a:gd name="T16" fmla="*/ 0 w 498"/>
                <a:gd name="T17" fmla="*/ 163594 h 391"/>
                <a:gd name="T18" fmla="*/ 12050 w 498"/>
                <a:gd name="T19" fmla="*/ 175762 h 391"/>
                <a:gd name="T20" fmla="*/ 178068 w 498"/>
                <a:gd name="T21" fmla="*/ 175762 h 391"/>
                <a:gd name="T22" fmla="*/ 190117 w 498"/>
                <a:gd name="T23" fmla="*/ 163594 h 391"/>
                <a:gd name="T24" fmla="*/ 190117 w 498"/>
                <a:gd name="T25" fmla="*/ 123935 h 391"/>
                <a:gd name="T26" fmla="*/ 166018 w 498"/>
                <a:gd name="T27" fmla="*/ 139709 h 391"/>
                <a:gd name="T28" fmla="*/ 166018 w 498"/>
                <a:gd name="T29" fmla="*/ 151877 h 391"/>
                <a:gd name="T30" fmla="*/ 146382 w 498"/>
                <a:gd name="T31" fmla="*/ 76164 h 391"/>
                <a:gd name="T32" fmla="*/ 146382 w 498"/>
                <a:gd name="T33" fmla="*/ 76164 h 391"/>
                <a:gd name="T34" fmla="*/ 146382 w 498"/>
                <a:gd name="T35" fmla="*/ 115823 h 391"/>
                <a:gd name="T36" fmla="*/ 221804 w 498"/>
                <a:gd name="T37" fmla="*/ 56334 h 391"/>
                <a:gd name="T38" fmla="*/ 146382 w 498"/>
                <a:gd name="T39" fmla="*/ 0 h 391"/>
                <a:gd name="T40" fmla="*/ 146382 w 498"/>
                <a:gd name="T41" fmla="*/ 36054 h 391"/>
                <a:gd name="T42" fmla="*/ 59356 w 498"/>
                <a:gd name="T43" fmla="*/ 123935 h 391"/>
                <a:gd name="T44" fmla="*/ 146382 w 498"/>
                <a:gd name="T45" fmla="*/ 76164 h 3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98" h="391">
                  <a:moveTo>
                    <a:pt x="372" y="337"/>
                  </a:moveTo>
                  <a:lnTo>
                    <a:pt x="372" y="337"/>
                  </a:lnTo>
                  <a:cubicBezTo>
                    <a:pt x="53" y="337"/>
                    <a:pt x="53" y="337"/>
                    <a:pt x="53" y="337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33" y="98"/>
                    <a:pt x="169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9" y="71"/>
                    <a:pt x="0" y="80"/>
                    <a:pt x="0" y="89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82"/>
                    <a:pt x="9" y="390"/>
                    <a:pt x="27" y="390"/>
                  </a:cubicBezTo>
                  <a:cubicBezTo>
                    <a:pt x="399" y="390"/>
                    <a:pt x="399" y="390"/>
                    <a:pt x="399" y="390"/>
                  </a:cubicBezTo>
                  <a:cubicBezTo>
                    <a:pt x="408" y="390"/>
                    <a:pt x="426" y="382"/>
                    <a:pt x="426" y="363"/>
                  </a:cubicBezTo>
                  <a:cubicBezTo>
                    <a:pt x="426" y="275"/>
                    <a:pt x="426" y="275"/>
                    <a:pt x="426" y="275"/>
                  </a:cubicBezTo>
                  <a:cubicBezTo>
                    <a:pt x="372" y="310"/>
                    <a:pt x="372" y="310"/>
                    <a:pt x="372" y="310"/>
                  </a:cubicBezTo>
                  <a:lnTo>
                    <a:pt x="372" y="337"/>
                  </a:lnTo>
                  <a:close/>
                  <a:moveTo>
                    <a:pt x="328" y="169"/>
                  </a:moveTo>
                  <a:lnTo>
                    <a:pt x="328" y="169"/>
                  </a:lnTo>
                  <a:cubicBezTo>
                    <a:pt x="328" y="257"/>
                    <a:pt x="328" y="257"/>
                    <a:pt x="328" y="257"/>
                  </a:cubicBezTo>
                  <a:cubicBezTo>
                    <a:pt x="497" y="125"/>
                    <a:pt x="497" y="125"/>
                    <a:pt x="497" y="125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133" y="80"/>
                    <a:pt x="133" y="275"/>
                    <a:pt x="133" y="275"/>
                  </a:cubicBezTo>
                  <a:cubicBezTo>
                    <a:pt x="186" y="187"/>
                    <a:pt x="222" y="169"/>
                    <a:pt x="328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7" name="Freeform 116"/>
            <p:cNvSpPr>
              <a:spLocks noChangeArrowheads="1"/>
            </p:cNvSpPr>
            <p:nvPr/>
          </p:nvSpPr>
          <p:spPr bwMode="auto">
            <a:xfrm>
              <a:off x="3163888" y="1493838"/>
              <a:ext cx="215900" cy="215900"/>
            </a:xfrm>
            <a:custGeom>
              <a:avLst/>
              <a:gdLst>
                <a:gd name="T0" fmla="*/ 107500 w 480"/>
                <a:gd name="T1" fmla="*/ 0 h 480"/>
                <a:gd name="T2" fmla="*/ 107500 w 480"/>
                <a:gd name="T3" fmla="*/ 0 h 480"/>
                <a:gd name="T4" fmla="*/ 0 w 480"/>
                <a:gd name="T5" fmla="*/ 111548 h 480"/>
                <a:gd name="T6" fmla="*/ 107500 w 480"/>
                <a:gd name="T7" fmla="*/ 215450 h 480"/>
                <a:gd name="T8" fmla="*/ 215450 w 480"/>
                <a:gd name="T9" fmla="*/ 107950 h 480"/>
                <a:gd name="T10" fmla="*/ 107500 w 480"/>
                <a:gd name="T11" fmla="*/ 0 h 480"/>
                <a:gd name="T12" fmla="*/ 107500 w 480"/>
                <a:gd name="T13" fmla="*/ 191611 h 480"/>
                <a:gd name="T14" fmla="*/ 107500 w 480"/>
                <a:gd name="T15" fmla="*/ 191611 h 480"/>
                <a:gd name="T16" fmla="*/ 23839 w 480"/>
                <a:gd name="T17" fmla="*/ 111548 h 480"/>
                <a:gd name="T18" fmla="*/ 107500 w 480"/>
                <a:gd name="T19" fmla="*/ 23839 h 480"/>
                <a:gd name="T20" fmla="*/ 191611 w 480"/>
                <a:gd name="T21" fmla="*/ 107950 h 480"/>
                <a:gd name="T22" fmla="*/ 107500 w 480"/>
                <a:gd name="T23" fmla="*/ 191611 h 480"/>
                <a:gd name="T24" fmla="*/ 55324 w 480"/>
                <a:gd name="T25" fmla="*/ 159226 h 480"/>
                <a:gd name="T26" fmla="*/ 55324 w 480"/>
                <a:gd name="T27" fmla="*/ 159226 h 480"/>
                <a:gd name="T28" fmla="*/ 127291 w 480"/>
                <a:gd name="T29" fmla="*/ 131789 h 480"/>
                <a:gd name="T30" fmla="*/ 159226 w 480"/>
                <a:gd name="T31" fmla="*/ 55774 h 480"/>
                <a:gd name="T32" fmla="*/ 83661 w 480"/>
                <a:gd name="T33" fmla="*/ 87709 h 480"/>
                <a:gd name="T34" fmla="*/ 55324 w 480"/>
                <a:gd name="T35" fmla="*/ 159226 h 480"/>
                <a:gd name="T36" fmla="*/ 95806 w 480"/>
                <a:gd name="T37" fmla="*/ 95806 h 480"/>
                <a:gd name="T38" fmla="*/ 95806 w 480"/>
                <a:gd name="T39" fmla="*/ 95806 h 480"/>
                <a:gd name="T40" fmla="*/ 139435 w 480"/>
                <a:gd name="T41" fmla="*/ 76015 h 480"/>
                <a:gd name="T42" fmla="*/ 119645 w 480"/>
                <a:gd name="T43" fmla="*/ 119645 h 480"/>
                <a:gd name="T44" fmla="*/ 95806 w 480"/>
                <a:gd name="T45" fmla="*/ 119645 h 480"/>
                <a:gd name="T46" fmla="*/ 95806 w 480"/>
                <a:gd name="T47" fmla="*/ 95806 h 4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0" h="480">
                  <a:moveTo>
                    <a:pt x="239" y="0"/>
                  </a:moveTo>
                  <a:lnTo>
                    <a:pt x="239" y="0"/>
                  </a:lnTo>
                  <a:cubicBezTo>
                    <a:pt x="107" y="9"/>
                    <a:pt x="0" y="115"/>
                    <a:pt x="0" y="248"/>
                  </a:cubicBezTo>
                  <a:cubicBezTo>
                    <a:pt x="0" y="372"/>
                    <a:pt x="107" y="479"/>
                    <a:pt x="239" y="479"/>
                  </a:cubicBezTo>
                  <a:cubicBezTo>
                    <a:pt x="372" y="479"/>
                    <a:pt x="479" y="372"/>
                    <a:pt x="479" y="240"/>
                  </a:cubicBezTo>
                  <a:cubicBezTo>
                    <a:pt x="479" y="107"/>
                    <a:pt x="363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42" y="434"/>
                    <a:pt x="53" y="346"/>
                    <a:pt x="53" y="248"/>
                  </a:cubicBezTo>
                  <a:cubicBezTo>
                    <a:pt x="53" y="142"/>
                    <a:pt x="133" y="53"/>
                    <a:pt x="239" y="53"/>
                  </a:cubicBezTo>
                  <a:cubicBezTo>
                    <a:pt x="336" y="53"/>
                    <a:pt x="426" y="133"/>
                    <a:pt x="426" y="240"/>
                  </a:cubicBezTo>
                  <a:cubicBezTo>
                    <a:pt x="426" y="346"/>
                    <a:pt x="345" y="426"/>
                    <a:pt x="239" y="426"/>
                  </a:cubicBezTo>
                  <a:close/>
                  <a:moveTo>
                    <a:pt x="123" y="354"/>
                  </a:moveTo>
                  <a:lnTo>
                    <a:pt x="123" y="354"/>
                  </a:lnTo>
                  <a:cubicBezTo>
                    <a:pt x="123" y="354"/>
                    <a:pt x="239" y="337"/>
                    <a:pt x="283" y="293"/>
                  </a:cubicBezTo>
                  <a:cubicBezTo>
                    <a:pt x="336" y="240"/>
                    <a:pt x="354" y="124"/>
                    <a:pt x="354" y="124"/>
                  </a:cubicBezTo>
                  <a:cubicBezTo>
                    <a:pt x="354" y="124"/>
                    <a:pt x="239" y="142"/>
                    <a:pt x="186" y="195"/>
                  </a:cubicBezTo>
                  <a:cubicBezTo>
                    <a:pt x="142" y="240"/>
                    <a:pt x="123" y="354"/>
                    <a:pt x="123" y="354"/>
                  </a:cubicBezTo>
                  <a:close/>
                  <a:moveTo>
                    <a:pt x="213" y="213"/>
                  </a:moveTo>
                  <a:lnTo>
                    <a:pt x="213" y="213"/>
                  </a:lnTo>
                  <a:cubicBezTo>
                    <a:pt x="239" y="195"/>
                    <a:pt x="274" y="178"/>
                    <a:pt x="310" y="169"/>
                  </a:cubicBezTo>
                  <a:cubicBezTo>
                    <a:pt x="301" y="204"/>
                    <a:pt x="283" y="248"/>
                    <a:pt x="266" y="266"/>
                  </a:cubicBezTo>
                  <a:cubicBezTo>
                    <a:pt x="248" y="275"/>
                    <a:pt x="230" y="275"/>
                    <a:pt x="213" y="266"/>
                  </a:cubicBezTo>
                  <a:cubicBezTo>
                    <a:pt x="204" y="248"/>
                    <a:pt x="204" y="231"/>
                    <a:pt x="213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8" name="Freeform 117"/>
            <p:cNvSpPr>
              <a:spLocks noChangeArrowheads="1"/>
            </p:cNvSpPr>
            <p:nvPr/>
          </p:nvSpPr>
          <p:spPr bwMode="auto">
            <a:xfrm>
              <a:off x="3621088" y="1501775"/>
              <a:ext cx="198437" cy="196850"/>
            </a:xfrm>
            <a:custGeom>
              <a:avLst/>
              <a:gdLst>
                <a:gd name="T0" fmla="*/ 189945 w 444"/>
                <a:gd name="T1" fmla="*/ 7693 h 435"/>
                <a:gd name="T2" fmla="*/ 189945 w 444"/>
                <a:gd name="T3" fmla="*/ 7693 h 435"/>
                <a:gd name="T4" fmla="*/ 154191 w 444"/>
                <a:gd name="T5" fmla="*/ 15839 h 435"/>
                <a:gd name="T6" fmla="*/ 0 w 444"/>
                <a:gd name="T7" fmla="*/ 100461 h 435"/>
                <a:gd name="T8" fmla="*/ 87151 w 444"/>
                <a:gd name="T9" fmla="*/ 112227 h 435"/>
                <a:gd name="T10" fmla="*/ 98772 w 444"/>
                <a:gd name="T11" fmla="*/ 196397 h 435"/>
                <a:gd name="T12" fmla="*/ 178325 w 444"/>
                <a:gd name="T13" fmla="*/ 40275 h 435"/>
                <a:gd name="T14" fmla="*/ 189945 w 444"/>
                <a:gd name="T15" fmla="*/ 7693 h 435"/>
                <a:gd name="T16" fmla="*/ 170280 w 444"/>
                <a:gd name="T17" fmla="*/ 28057 h 435"/>
                <a:gd name="T18" fmla="*/ 170280 w 444"/>
                <a:gd name="T19" fmla="*/ 28057 h 435"/>
                <a:gd name="T20" fmla="*/ 106816 w 444"/>
                <a:gd name="T21" fmla="*/ 144357 h 435"/>
                <a:gd name="T22" fmla="*/ 102794 w 444"/>
                <a:gd name="T23" fmla="*/ 92316 h 435"/>
                <a:gd name="T24" fmla="*/ 170280 w 444"/>
                <a:gd name="T25" fmla="*/ 28057 h 4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19" name="Freeform 118"/>
            <p:cNvSpPr>
              <a:spLocks noChangeArrowheads="1"/>
            </p:cNvSpPr>
            <p:nvPr/>
          </p:nvSpPr>
          <p:spPr bwMode="auto">
            <a:xfrm>
              <a:off x="4964113" y="1501775"/>
              <a:ext cx="174625" cy="200025"/>
            </a:xfrm>
            <a:custGeom>
              <a:avLst/>
              <a:gdLst>
                <a:gd name="T0" fmla="*/ 142834 w 390"/>
                <a:gd name="T1" fmla="*/ 135603 h 444"/>
                <a:gd name="T2" fmla="*/ 142834 w 390"/>
                <a:gd name="T3" fmla="*/ 135603 h 444"/>
                <a:gd name="T4" fmla="*/ 122685 w 390"/>
                <a:gd name="T5" fmla="*/ 139657 h 444"/>
                <a:gd name="T6" fmla="*/ 63581 w 390"/>
                <a:gd name="T7" fmla="*/ 107671 h 444"/>
                <a:gd name="T8" fmla="*/ 63581 w 390"/>
                <a:gd name="T9" fmla="*/ 100013 h 444"/>
                <a:gd name="T10" fmla="*/ 63581 w 390"/>
                <a:gd name="T11" fmla="*/ 95958 h 444"/>
                <a:gd name="T12" fmla="*/ 122685 w 390"/>
                <a:gd name="T13" fmla="*/ 59917 h 444"/>
                <a:gd name="T14" fmla="*/ 142834 w 390"/>
                <a:gd name="T15" fmla="*/ 68027 h 444"/>
                <a:gd name="T16" fmla="*/ 174177 w 390"/>
                <a:gd name="T17" fmla="*/ 31535 h 444"/>
                <a:gd name="T18" fmla="*/ 142834 w 390"/>
                <a:gd name="T19" fmla="*/ 0 h 444"/>
                <a:gd name="T20" fmla="*/ 111044 w 390"/>
                <a:gd name="T21" fmla="*/ 31535 h 444"/>
                <a:gd name="T22" fmla="*/ 111044 w 390"/>
                <a:gd name="T23" fmla="*/ 40095 h 444"/>
                <a:gd name="T24" fmla="*/ 51492 w 390"/>
                <a:gd name="T25" fmla="*/ 76136 h 444"/>
                <a:gd name="T26" fmla="*/ 31343 w 390"/>
                <a:gd name="T27" fmla="*/ 68027 h 444"/>
                <a:gd name="T28" fmla="*/ 0 w 390"/>
                <a:gd name="T29" fmla="*/ 100013 h 444"/>
                <a:gd name="T30" fmla="*/ 31343 w 390"/>
                <a:gd name="T31" fmla="*/ 135603 h 444"/>
                <a:gd name="T32" fmla="*/ 51492 w 390"/>
                <a:gd name="T33" fmla="*/ 127493 h 444"/>
                <a:gd name="T34" fmla="*/ 111044 w 390"/>
                <a:gd name="T35" fmla="*/ 163534 h 444"/>
                <a:gd name="T36" fmla="*/ 111044 w 390"/>
                <a:gd name="T37" fmla="*/ 167589 h 444"/>
                <a:gd name="T38" fmla="*/ 142834 w 390"/>
                <a:gd name="T39" fmla="*/ 199574 h 444"/>
                <a:gd name="T40" fmla="*/ 174177 w 390"/>
                <a:gd name="T41" fmla="*/ 167589 h 444"/>
                <a:gd name="T42" fmla="*/ 142834 w 390"/>
                <a:gd name="T43" fmla="*/ 135603 h 4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0" h="444">
                  <a:moveTo>
                    <a:pt x="319" y="301"/>
                  </a:moveTo>
                  <a:lnTo>
                    <a:pt x="319" y="301"/>
                  </a:lnTo>
                  <a:cubicBezTo>
                    <a:pt x="301" y="301"/>
                    <a:pt x="283" y="301"/>
                    <a:pt x="274" y="310"/>
                  </a:cubicBezTo>
                  <a:cubicBezTo>
                    <a:pt x="142" y="239"/>
                    <a:pt x="142" y="239"/>
                    <a:pt x="142" y="239"/>
                  </a:cubicBezTo>
                  <a:cubicBezTo>
                    <a:pt x="142" y="230"/>
                    <a:pt x="142" y="230"/>
                    <a:pt x="142" y="222"/>
                  </a:cubicBezTo>
                  <a:lnTo>
                    <a:pt x="142" y="213"/>
                  </a:lnTo>
                  <a:cubicBezTo>
                    <a:pt x="274" y="133"/>
                    <a:pt x="274" y="133"/>
                    <a:pt x="274" y="133"/>
                  </a:cubicBezTo>
                  <a:cubicBezTo>
                    <a:pt x="283" y="142"/>
                    <a:pt x="301" y="151"/>
                    <a:pt x="319" y="151"/>
                  </a:cubicBezTo>
                  <a:cubicBezTo>
                    <a:pt x="363" y="151"/>
                    <a:pt x="389" y="115"/>
                    <a:pt x="389" y="70"/>
                  </a:cubicBezTo>
                  <a:cubicBezTo>
                    <a:pt x="389" y="35"/>
                    <a:pt x="363" y="0"/>
                    <a:pt x="319" y="0"/>
                  </a:cubicBezTo>
                  <a:cubicBezTo>
                    <a:pt x="274" y="0"/>
                    <a:pt x="248" y="35"/>
                    <a:pt x="248" y="70"/>
                  </a:cubicBezTo>
                  <a:cubicBezTo>
                    <a:pt x="248" y="80"/>
                    <a:pt x="248" y="80"/>
                    <a:pt x="248" y="89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07" y="151"/>
                    <a:pt x="88" y="151"/>
                    <a:pt x="70" y="151"/>
                  </a:cubicBezTo>
                  <a:cubicBezTo>
                    <a:pt x="26" y="151"/>
                    <a:pt x="0" y="186"/>
                    <a:pt x="0" y="222"/>
                  </a:cubicBezTo>
                  <a:cubicBezTo>
                    <a:pt x="0" y="266"/>
                    <a:pt x="26" y="301"/>
                    <a:pt x="70" y="301"/>
                  </a:cubicBezTo>
                  <a:cubicBezTo>
                    <a:pt x="88" y="301"/>
                    <a:pt x="107" y="292"/>
                    <a:pt x="115" y="283"/>
                  </a:cubicBezTo>
                  <a:cubicBezTo>
                    <a:pt x="248" y="363"/>
                    <a:pt x="248" y="363"/>
                    <a:pt x="248" y="363"/>
                  </a:cubicBezTo>
                  <a:lnTo>
                    <a:pt x="248" y="372"/>
                  </a:lnTo>
                  <a:cubicBezTo>
                    <a:pt x="248" y="416"/>
                    <a:pt x="274" y="443"/>
                    <a:pt x="319" y="443"/>
                  </a:cubicBezTo>
                  <a:cubicBezTo>
                    <a:pt x="363" y="443"/>
                    <a:pt x="389" y="416"/>
                    <a:pt x="389" y="372"/>
                  </a:cubicBezTo>
                  <a:cubicBezTo>
                    <a:pt x="389" y="328"/>
                    <a:pt x="363" y="301"/>
                    <a:pt x="319" y="30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0" name="Freeform 119"/>
            <p:cNvSpPr>
              <a:spLocks noChangeArrowheads="1"/>
            </p:cNvSpPr>
            <p:nvPr/>
          </p:nvSpPr>
          <p:spPr bwMode="auto">
            <a:xfrm>
              <a:off x="488950" y="1501775"/>
              <a:ext cx="223838" cy="200025"/>
            </a:xfrm>
            <a:custGeom>
              <a:avLst/>
              <a:gdLst>
                <a:gd name="T0" fmla="*/ 139617 w 497"/>
                <a:gd name="T1" fmla="*/ 151370 h 444"/>
                <a:gd name="T2" fmla="*/ 139617 w 497"/>
                <a:gd name="T3" fmla="*/ 151370 h 444"/>
                <a:gd name="T4" fmla="*/ 99534 w 497"/>
                <a:gd name="T5" fmla="*/ 115780 h 444"/>
                <a:gd name="T6" fmla="*/ 111694 w 497"/>
                <a:gd name="T7" fmla="*/ 87849 h 444"/>
                <a:gd name="T8" fmla="*/ 123404 w 497"/>
                <a:gd name="T9" fmla="*/ 68027 h 444"/>
                <a:gd name="T10" fmla="*/ 119801 w 497"/>
                <a:gd name="T11" fmla="*/ 59917 h 444"/>
                <a:gd name="T12" fmla="*/ 123404 w 497"/>
                <a:gd name="T13" fmla="*/ 40095 h 444"/>
                <a:gd name="T14" fmla="*/ 79717 w 497"/>
                <a:gd name="T15" fmla="*/ 0 h 444"/>
                <a:gd name="T16" fmla="*/ 31526 w 497"/>
                <a:gd name="T17" fmla="*/ 40095 h 444"/>
                <a:gd name="T18" fmla="*/ 35580 w 497"/>
                <a:gd name="T19" fmla="*/ 59917 h 444"/>
                <a:gd name="T20" fmla="*/ 31526 w 497"/>
                <a:gd name="T21" fmla="*/ 68027 h 444"/>
                <a:gd name="T22" fmla="*/ 43687 w 497"/>
                <a:gd name="T23" fmla="*/ 87849 h 444"/>
                <a:gd name="T24" fmla="*/ 55397 w 497"/>
                <a:gd name="T25" fmla="*/ 115780 h 444"/>
                <a:gd name="T26" fmla="*/ 15763 w 497"/>
                <a:gd name="T27" fmla="*/ 151370 h 444"/>
                <a:gd name="T28" fmla="*/ 0 w 497"/>
                <a:gd name="T29" fmla="*/ 155425 h 444"/>
                <a:gd name="T30" fmla="*/ 0 w 497"/>
                <a:gd name="T31" fmla="*/ 199574 h 444"/>
                <a:gd name="T32" fmla="*/ 179251 w 497"/>
                <a:gd name="T33" fmla="*/ 199574 h 444"/>
                <a:gd name="T34" fmla="*/ 179251 w 497"/>
                <a:gd name="T35" fmla="*/ 179752 h 444"/>
                <a:gd name="T36" fmla="*/ 139617 w 497"/>
                <a:gd name="T37" fmla="*/ 151370 h 444"/>
                <a:gd name="T38" fmla="*/ 191411 w 497"/>
                <a:gd name="T39" fmla="*/ 87849 h 444"/>
                <a:gd name="T40" fmla="*/ 191411 w 497"/>
                <a:gd name="T41" fmla="*/ 87849 h 444"/>
                <a:gd name="T42" fmla="*/ 191411 w 497"/>
                <a:gd name="T43" fmla="*/ 55863 h 444"/>
                <a:gd name="T44" fmla="*/ 167541 w 497"/>
                <a:gd name="T45" fmla="*/ 55863 h 444"/>
                <a:gd name="T46" fmla="*/ 167541 w 497"/>
                <a:gd name="T47" fmla="*/ 87849 h 444"/>
                <a:gd name="T48" fmla="*/ 135564 w 497"/>
                <a:gd name="T49" fmla="*/ 87849 h 444"/>
                <a:gd name="T50" fmla="*/ 135564 w 497"/>
                <a:gd name="T51" fmla="*/ 111726 h 444"/>
                <a:gd name="T52" fmla="*/ 167541 w 497"/>
                <a:gd name="T53" fmla="*/ 111726 h 444"/>
                <a:gd name="T54" fmla="*/ 167541 w 497"/>
                <a:gd name="T55" fmla="*/ 143712 h 444"/>
                <a:gd name="T56" fmla="*/ 191411 w 497"/>
                <a:gd name="T57" fmla="*/ 143712 h 444"/>
                <a:gd name="T58" fmla="*/ 191411 w 497"/>
                <a:gd name="T59" fmla="*/ 111726 h 444"/>
                <a:gd name="T60" fmla="*/ 223388 w 497"/>
                <a:gd name="T61" fmla="*/ 111726 h 444"/>
                <a:gd name="T62" fmla="*/ 223388 w 497"/>
                <a:gd name="T63" fmla="*/ 87849 h 444"/>
                <a:gd name="T64" fmla="*/ 191411 w 497"/>
                <a:gd name="T65" fmla="*/ 87849 h 4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7" h="444">
                  <a:moveTo>
                    <a:pt x="310" y="336"/>
                  </a:moveTo>
                  <a:lnTo>
                    <a:pt x="310" y="336"/>
                  </a:lnTo>
                  <a:cubicBezTo>
                    <a:pt x="248" y="310"/>
                    <a:pt x="221" y="292"/>
                    <a:pt x="221" y="257"/>
                  </a:cubicBezTo>
                  <a:cubicBezTo>
                    <a:pt x="221" y="230"/>
                    <a:pt x="239" y="239"/>
                    <a:pt x="248" y="195"/>
                  </a:cubicBezTo>
                  <a:cubicBezTo>
                    <a:pt x="257" y="177"/>
                    <a:pt x="274" y="195"/>
                    <a:pt x="274" y="151"/>
                  </a:cubicBezTo>
                  <a:cubicBezTo>
                    <a:pt x="274" y="133"/>
                    <a:pt x="266" y="133"/>
                    <a:pt x="266" y="133"/>
                  </a:cubicBezTo>
                  <a:cubicBezTo>
                    <a:pt x="266" y="133"/>
                    <a:pt x="274" y="106"/>
                    <a:pt x="274" y="89"/>
                  </a:cubicBezTo>
                  <a:cubicBezTo>
                    <a:pt x="274" y="62"/>
                    <a:pt x="257" y="0"/>
                    <a:pt x="177" y="0"/>
                  </a:cubicBezTo>
                  <a:cubicBezTo>
                    <a:pt x="88" y="0"/>
                    <a:pt x="70" y="62"/>
                    <a:pt x="70" y="89"/>
                  </a:cubicBezTo>
                  <a:cubicBezTo>
                    <a:pt x="70" y="106"/>
                    <a:pt x="79" y="133"/>
                    <a:pt x="79" y="133"/>
                  </a:cubicBezTo>
                  <a:cubicBezTo>
                    <a:pt x="79" y="133"/>
                    <a:pt x="70" y="133"/>
                    <a:pt x="70" y="151"/>
                  </a:cubicBezTo>
                  <a:cubicBezTo>
                    <a:pt x="70" y="195"/>
                    <a:pt x="88" y="177"/>
                    <a:pt x="97" y="195"/>
                  </a:cubicBezTo>
                  <a:cubicBezTo>
                    <a:pt x="106" y="239"/>
                    <a:pt x="123" y="230"/>
                    <a:pt x="123" y="257"/>
                  </a:cubicBezTo>
                  <a:cubicBezTo>
                    <a:pt x="123" y="292"/>
                    <a:pt x="97" y="310"/>
                    <a:pt x="35" y="336"/>
                  </a:cubicBezTo>
                  <a:cubicBezTo>
                    <a:pt x="35" y="336"/>
                    <a:pt x="17" y="336"/>
                    <a:pt x="0" y="345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398" y="443"/>
                    <a:pt x="398" y="443"/>
                    <a:pt x="398" y="443"/>
                  </a:cubicBezTo>
                  <a:cubicBezTo>
                    <a:pt x="398" y="443"/>
                    <a:pt x="398" y="408"/>
                    <a:pt x="398" y="399"/>
                  </a:cubicBezTo>
                  <a:cubicBezTo>
                    <a:pt x="398" y="381"/>
                    <a:pt x="372" y="354"/>
                    <a:pt x="310" y="336"/>
                  </a:cubicBezTo>
                  <a:close/>
                  <a:moveTo>
                    <a:pt x="425" y="195"/>
                  </a:moveTo>
                  <a:lnTo>
                    <a:pt x="425" y="195"/>
                  </a:lnTo>
                  <a:cubicBezTo>
                    <a:pt x="425" y="124"/>
                    <a:pt x="425" y="124"/>
                    <a:pt x="425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72" y="248"/>
                    <a:pt x="372" y="248"/>
                    <a:pt x="372" y="248"/>
                  </a:cubicBezTo>
                  <a:cubicBezTo>
                    <a:pt x="372" y="319"/>
                    <a:pt x="372" y="319"/>
                    <a:pt x="372" y="319"/>
                  </a:cubicBezTo>
                  <a:cubicBezTo>
                    <a:pt x="425" y="319"/>
                    <a:pt x="425" y="319"/>
                    <a:pt x="425" y="31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195"/>
                    <a:pt x="496" y="195"/>
                    <a:pt x="496" y="195"/>
                  </a:cubicBezTo>
                  <a:lnTo>
                    <a:pt x="425" y="19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1" name="Freeform 120"/>
            <p:cNvSpPr>
              <a:spLocks noChangeArrowheads="1"/>
            </p:cNvSpPr>
            <p:nvPr/>
          </p:nvSpPr>
          <p:spPr bwMode="auto">
            <a:xfrm>
              <a:off x="4065588" y="1506538"/>
              <a:ext cx="192087" cy="192087"/>
            </a:xfrm>
            <a:custGeom>
              <a:avLst/>
              <a:gdLst>
                <a:gd name="T0" fmla="*/ 95593 w 426"/>
                <a:gd name="T1" fmla="*/ 0 h 426"/>
                <a:gd name="T2" fmla="*/ 95593 w 426"/>
                <a:gd name="T3" fmla="*/ 0 h 426"/>
                <a:gd name="T4" fmla="*/ 0 w 426"/>
                <a:gd name="T5" fmla="*/ 96044 h 426"/>
                <a:gd name="T6" fmla="*/ 95593 w 426"/>
                <a:gd name="T7" fmla="*/ 191636 h 426"/>
                <a:gd name="T8" fmla="*/ 191636 w 426"/>
                <a:gd name="T9" fmla="*/ 96044 h 426"/>
                <a:gd name="T10" fmla="*/ 95593 w 426"/>
                <a:gd name="T11" fmla="*/ 0 h 426"/>
                <a:gd name="T12" fmla="*/ 103258 w 426"/>
                <a:gd name="T13" fmla="*/ 175854 h 426"/>
                <a:gd name="T14" fmla="*/ 103258 w 426"/>
                <a:gd name="T15" fmla="*/ 175854 h 426"/>
                <a:gd name="T16" fmla="*/ 103258 w 426"/>
                <a:gd name="T17" fmla="*/ 131665 h 426"/>
                <a:gd name="T18" fmla="*/ 87476 w 426"/>
                <a:gd name="T19" fmla="*/ 131665 h 426"/>
                <a:gd name="T20" fmla="*/ 87476 w 426"/>
                <a:gd name="T21" fmla="*/ 175854 h 426"/>
                <a:gd name="T22" fmla="*/ 15782 w 426"/>
                <a:gd name="T23" fmla="*/ 103709 h 426"/>
                <a:gd name="T24" fmla="*/ 59520 w 426"/>
                <a:gd name="T25" fmla="*/ 103709 h 426"/>
                <a:gd name="T26" fmla="*/ 59520 w 426"/>
                <a:gd name="T27" fmla="*/ 87927 h 426"/>
                <a:gd name="T28" fmla="*/ 15782 w 426"/>
                <a:gd name="T29" fmla="*/ 87927 h 426"/>
                <a:gd name="T30" fmla="*/ 87476 w 426"/>
                <a:gd name="T31" fmla="*/ 19840 h 426"/>
                <a:gd name="T32" fmla="*/ 87476 w 426"/>
                <a:gd name="T33" fmla="*/ 64029 h 426"/>
                <a:gd name="T34" fmla="*/ 103258 w 426"/>
                <a:gd name="T35" fmla="*/ 64029 h 426"/>
                <a:gd name="T36" fmla="*/ 103258 w 426"/>
                <a:gd name="T37" fmla="*/ 19840 h 426"/>
                <a:gd name="T38" fmla="*/ 171345 w 426"/>
                <a:gd name="T39" fmla="*/ 87927 h 426"/>
                <a:gd name="T40" fmla="*/ 131665 w 426"/>
                <a:gd name="T41" fmla="*/ 87927 h 426"/>
                <a:gd name="T42" fmla="*/ 131665 w 426"/>
                <a:gd name="T43" fmla="*/ 103709 h 426"/>
                <a:gd name="T44" fmla="*/ 171345 w 426"/>
                <a:gd name="T45" fmla="*/ 103709 h 426"/>
                <a:gd name="T46" fmla="*/ 103258 w 426"/>
                <a:gd name="T47" fmla="*/ 175854 h 4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26" h="426">
                  <a:moveTo>
                    <a:pt x="212" y="0"/>
                  </a:moveTo>
                  <a:lnTo>
                    <a:pt x="212" y="0"/>
                  </a:lnTo>
                  <a:cubicBezTo>
                    <a:pt x="97" y="0"/>
                    <a:pt x="0" y="97"/>
                    <a:pt x="0" y="213"/>
                  </a:cubicBezTo>
                  <a:cubicBezTo>
                    <a:pt x="0" y="336"/>
                    <a:pt x="97" y="425"/>
                    <a:pt x="212" y="425"/>
                  </a:cubicBezTo>
                  <a:cubicBezTo>
                    <a:pt x="327" y="425"/>
                    <a:pt x="425" y="336"/>
                    <a:pt x="425" y="213"/>
                  </a:cubicBezTo>
                  <a:cubicBezTo>
                    <a:pt x="425" y="97"/>
                    <a:pt x="327" y="0"/>
                    <a:pt x="212" y="0"/>
                  </a:cubicBezTo>
                  <a:close/>
                  <a:moveTo>
                    <a:pt x="229" y="390"/>
                  </a:moveTo>
                  <a:lnTo>
                    <a:pt x="229" y="390"/>
                  </a:lnTo>
                  <a:cubicBezTo>
                    <a:pt x="229" y="292"/>
                    <a:pt x="229" y="292"/>
                    <a:pt x="229" y="292"/>
                  </a:cubicBezTo>
                  <a:cubicBezTo>
                    <a:pt x="194" y="292"/>
                    <a:pt x="194" y="292"/>
                    <a:pt x="194" y="292"/>
                  </a:cubicBezTo>
                  <a:cubicBezTo>
                    <a:pt x="194" y="390"/>
                    <a:pt x="194" y="390"/>
                    <a:pt x="194" y="390"/>
                  </a:cubicBezTo>
                  <a:cubicBezTo>
                    <a:pt x="114" y="380"/>
                    <a:pt x="44" y="310"/>
                    <a:pt x="35" y="230"/>
                  </a:cubicBezTo>
                  <a:cubicBezTo>
                    <a:pt x="132" y="230"/>
                    <a:pt x="132" y="230"/>
                    <a:pt x="132" y="230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44" y="115"/>
                    <a:pt x="114" y="53"/>
                    <a:pt x="194" y="44"/>
                  </a:cubicBezTo>
                  <a:cubicBezTo>
                    <a:pt x="194" y="142"/>
                    <a:pt x="194" y="142"/>
                    <a:pt x="194" y="142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29" y="44"/>
                    <a:pt x="229" y="44"/>
                    <a:pt x="229" y="44"/>
                  </a:cubicBezTo>
                  <a:cubicBezTo>
                    <a:pt x="310" y="53"/>
                    <a:pt x="380" y="115"/>
                    <a:pt x="380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230"/>
                    <a:pt x="292" y="230"/>
                    <a:pt x="292" y="230"/>
                  </a:cubicBezTo>
                  <a:cubicBezTo>
                    <a:pt x="380" y="230"/>
                    <a:pt x="380" y="230"/>
                    <a:pt x="380" y="230"/>
                  </a:cubicBezTo>
                  <a:cubicBezTo>
                    <a:pt x="380" y="310"/>
                    <a:pt x="310" y="380"/>
                    <a:pt x="229" y="39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2" name="Freeform 11"/>
            <p:cNvSpPr>
              <a:spLocks noChangeArrowheads="1"/>
            </p:cNvSpPr>
            <p:nvPr/>
          </p:nvSpPr>
          <p:spPr bwMode="auto">
            <a:xfrm>
              <a:off x="7640638" y="1531938"/>
              <a:ext cx="187325" cy="188912"/>
            </a:xfrm>
            <a:custGeom>
              <a:avLst/>
              <a:gdLst>
                <a:gd name="T0" fmla="*/ 91422 w 418"/>
                <a:gd name="T1" fmla="*/ 0 h 417"/>
                <a:gd name="T2" fmla="*/ 91422 w 418"/>
                <a:gd name="T3" fmla="*/ 0 h 417"/>
                <a:gd name="T4" fmla="*/ 0 w 418"/>
                <a:gd name="T5" fmla="*/ 92417 h 417"/>
                <a:gd name="T6" fmla="*/ 91422 w 418"/>
                <a:gd name="T7" fmla="*/ 188459 h 417"/>
                <a:gd name="T8" fmla="*/ 186877 w 418"/>
                <a:gd name="T9" fmla="*/ 92417 h 417"/>
                <a:gd name="T10" fmla="*/ 91422 w 418"/>
                <a:gd name="T11" fmla="*/ 0 h 417"/>
                <a:gd name="T12" fmla="*/ 146992 w 418"/>
                <a:gd name="T13" fmla="*/ 80186 h 417"/>
                <a:gd name="T14" fmla="*/ 146992 w 418"/>
                <a:gd name="T15" fmla="*/ 80186 h 417"/>
                <a:gd name="T16" fmla="*/ 146992 w 418"/>
                <a:gd name="T17" fmla="*/ 104196 h 417"/>
                <a:gd name="T18" fmla="*/ 35852 w 418"/>
                <a:gd name="T19" fmla="*/ 104196 h 417"/>
                <a:gd name="T20" fmla="*/ 35852 w 418"/>
                <a:gd name="T21" fmla="*/ 80186 h 417"/>
                <a:gd name="T22" fmla="*/ 146992 w 418"/>
                <a:gd name="T23" fmla="*/ 80186 h 4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8" h="417">
                  <a:moveTo>
                    <a:pt x="204" y="0"/>
                  </a:moveTo>
                  <a:lnTo>
                    <a:pt x="204" y="0"/>
                  </a:lnTo>
                  <a:cubicBezTo>
                    <a:pt x="89" y="0"/>
                    <a:pt x="0" y="88"/>
                    <a:pt x="0" y="204"/>
                  </a:cubicBezTo>
                  <a:cubicBezTo>
                    <a:pt x="0" y="319"/>
                    <a:pt x="89" y="416"/>
                    <a:pt x="204" y="416"/>
                  </a:cubicBezTo>
                  <a:cubicBezTo>
                    <a:pt x="319" y="416"/>
                    <a:pt x="417" y="319"/>
                    <a:pt x="417" y="204"/>
                  </a:cubicBezTo>
                  <a:cubicBezTo>
                    <a:pt x="417" y="88"/>
                    <a:pt x="319" y="0"/>
                    <a:pt x="204" y="0"/>
                  </a:cubicBezTo>
                  <a:close/>
                  <a:moveTo>
                    <a:pt x="328" y="177"/>
                  </a:moveTo>
                  <a:lnTo>
                    <a:pt x="328" y="177"/>
                  </a:lnTo>
                  <a:cubicBezTo>
                    <a:pt x="328" y="230"/>
                    <a:pt x="328" y="230"/>
                    <a:pt x="328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177"/>
                    <a:pt x="80" y="177"/>
                    <a:pt x="80" y="177"/>
                  </a:cubicBezTo>
                  <a:lnTo>
                    <a:pt x="328" y="17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3" name="Freeform 12"/>
            <p:cNvSpPr>
              <a:spLocks noChangeArrowheads="1"/>
            </p:cNvSpPr>
            <p:nvPr/>
          </p:nvSpPr>
          <p:spPr bwMode="auto">
            <a:xfrm>
              <a:off x="1819275" y="1970088"/>
              <a:ext cx="207963" cy="207962"/>
            </a:xfrm>
            <a:custGeom>
              <a:avLst/>
              <a:gdLst>
                <a:gd name="T0" fmla="*/ 103531 w 462"/>
                <a:gd name="T1" fmla="*/ 4060 h 461"/>
                <a:gd name="T2" fmla="*/ 103531 w 462"/>
                <a:gd name="T3" fmla="*/ 4060 h 461"/>
                <a:gd name="T4" fmla="*/ 0 w 462"/>
                <a:gd name="T5" fmla="*/ 107815 h 461"/>
                <a:gd name="T6" fmla="*/ 103531 w 462"/>
                <a:gd name="T7" fmla="*/ 207511 h 461"/>
                <a:gd name="T8" fmla="*/ 207513 w 462"/>
                <a:gd name="T9" fmla="*/ 103755 h 461"/>
                <a:gd name="T10" fmla="*/ 103531 w 462"/>
                <a:gd name="T11" fmla="*/ 4060 h 461"/>
                <a:gd name="T12" fmla="*/ 111634 w 462"/>
                <a:gd name="T13" fmla="*/ 35638 h 461"/>
                <a:gd name="T14" fmla="*/ 111634 w 462"/>
                <a:gd name="T15" fmla="*/ 35638 h 461"/>
                <a:gd name="T16" fmla="*/ 127389 w 462"/>
                <a:gd name="T17" fmla="*/ 47818 h 461"/>
                <a:gd name="T18" fmla="*/ 107583 w 462"/>
                <a:gd name="T19" fmla="*/ 67667 h 461"/>
                <a:gd name="T20" fmla="*/ 95879 w 462"/>
                <a:gd name="T21" fmla="*/ 51878 h 461"/>
                <a:gd name="T22" fmla="*/ 111634 w 462"/>
                <a:gd name="T23" fmla="*/ 35638 h 461"/>
                <a:gd name="T24" fmla="*/ 87777 w 462"/>
                <a:gd name="T25" fmla="*/ 167813 h 461"/>
                <a:gd name="T26" fmla="*/ 87777 w 462"/>
                <a:gd name="T27" fmla="*/ 167813 h 461"/>
                <a:gd name="T28" fmla="*/ 79674 w 462"/>
                <a:gd name="T29" fmla="*/ 147513 h 461"/>
                <a:gd name="T30" fmla="*/ 87777 w 462"/>
                <a:gd name="T31" fmla="*/ 111875 h 461"/>
                <a:gd name="T32" fmla="*/ 87777 w 462"/>
                <a:gd name="T33" fmla="*/ 103755 h 461"/>
                <a:gd name="T34" fmla="*/ 72022 w 462"/>
                <a:gd name="T35" fmla="*/ 111875 h 461"/>
                <a:gd name="T36" fmla="*/ 67971 w 462"/>
                <a:gd name="T37" fmla="*/ 107815 h 461"/>
                <a:gd name="T38" fmla="*/ 111634 w 462"/>
                <a:gd name="T39" fmla="*/ 83455 h 461"/>
                <a:gd name="T40" fmla="*/ 119736 w 462"/>
                <a:gd name="T41" fmla="*/ 103755 h 461"/>
                <a:gd name="T42" fmla="*/ 107583 w 462"/>
                <a:gd name="T43" fmla="*/ 139844 h 461"/>
                <a:gd name="T44" fmla="*/ 107583 w 462"/>
                <a:gd name="T45" fmla="*/ 147513 h 461"/>
                <a:gd name="T46" fmla="*/ 123788 w 462"/>
                <a:gd name="T47" fmla="*/ 139844 h 461"/>
                <a:gd name="T48" fmla="*/ 127389 w 462"/>
                <a:gd name="T49" fmla="*/ 147513 h 461"/>
                <a:gd name="T50" fmla="*/ 87777 w 462"/>
                <a:gd name="T51" fmla="*/ 167813 h 4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62" h="461">
                  <a:moveTo>
                    <a:pt x="230" y="9"/>
                  </a:moveTo>
                  <a:lnTo>
                    <a:pt x="230" y="9"/>
                  </a:lnTo>
                  <a:cubicBezTo>
                    <a:pt x="98" y="9"/>
                    <a:pt x="0" y="106"/>
                    <a:pt x="0" y="239"/>
                  </a:cubicBezTo>
                  <a:cubicBezTo>
                    <a:pt x="0" y="363"/>
                    <a:pt x="107" y="460"/>
                    <a:pt x="230" y="460"/>
                  </a:cubicBezTo>
                  <a:cubicBezTo>
                    <a:pt x="363" y="460"/>
                    <a:pt x="461" y="354"/>
                    <a:pt x="461" y="230"/>
                  </a:cubicBezTo>
                  <a:cubicBezTo>
                    <a:pt x="461" y="106"/>
                    <a:pt x="355" y="0"/>
                    <a:pt x="230" y="9"/>
                  </a:cubicBezTo>
                  <a:close/>
                  <a:moveTo>
                    <a:pt x="248" y="79"/>
                  </a:moveTo>
                  <a:lnTo>
                    <a:pt x="248" y="79"/>
                  </a:lnTo>
                  <a:cubicBezTo>
                    <a:pt x="275" y="79"/>
                    <a:pt x="283" y="97"/>
                    <a:pt x="283" y="106"/>
                  </a:cubicBezTo>
                  <a:cubicBezTo>
                    <a:pt x="283" y="132"/>
                    <a:pt x="266" y="150"/>
                    <a:pt x="239" y="150"/>
                  </a:cubicBezTo>
                  <a:cubicBezTo>
                    <a:pt x="222" y="150"/>
                    <a:pt x="213" y="132"/>
                    <a:pt x="213" y="115"/>
                  </a:cubicBezTo>
                  <a:cubicBezTo>
                    <a:pt x="213" y="106"/>
                    <a:pt x="222" y="79"/>
                    <a:pt x="248" y="79"/>
                  </a:cubicBezTo>
                  <a:close/>
                  <a:moveTo>
                    <a:pt x="195" y="372"/>
                  </a:moveTo>
                  <a:lnTo>
                    <a:pt x="195" y="372"/>
                  </a:lnTo>
                  <a:cubicBezTo>
                    <a:pt x="177" y="372"/>
                    <a:pt x="169" y="363"/>
                    <a:pt x="177" y="327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195" y="239"/>
                    <a:pt x="195" y="230"/>
                    <a:pt x="195" y="230"/>
                  </a:cubicBezTo>
                  <a:cubicBezTo>
                    <a:pt x="186" y="230"/>
                    <a:pt x="169" y="239"/>
                    <a:pt x="160" y="248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86" y="204"/>
                    <a:pt x="230" y="185"/>
                    <a:pt x="248" y="185"/>
                  </a:cubicBezTo>
                  <a:cubicBezTo>
                    <a:pt x="266" y="185"/>
                    <a:pt x="266" y="204"/>
                    <a:pt x="266" y="230"/>
                  </a:cubicBezTo>
                  <a:cubicBezTo>
                    <a:pt x="239" y="310"/>
                    <a:pt x="239" y="310"/>
                    <a:pt x="239" y="310"/>
                  </a:cubicBezTo>
                  <a:cubicBezTo>
                    <a:pt x="239" y="327"/>
                    <a:pt x="239" y="327"/>
                    <a:pt x="239" y="327"/>
                  </a:cubicBezTo>
                  <a:cubicBezTo>
                    <a:pt x="248" y="327"/>
                    <a:pt x="266" y="327"/>
                    <a:pt x="275" y="310"/>
                  </a:cubicBezTo>
                  <a:cubicBezTo>
                    <a:pt x="283" y="327"/>
                    <a:pt x="283" y="327"/>
                    <a:pt x="283" y="327"/>
                  </a:cubicBezTo>
                  <a:cubicBezTo>
                    <a:pt x="248" y="363"/>
                    <a:pt x="213" y="372"/>
                    <a:pt x="195" y="3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4" name="Freeform 13"/>
            <p:cNvSpPr>
              <a:spLocks noChangeArrowheads="1"/>
            </p:cNvSpPr>
            <p:nvPr/>
          </p:nvSpPr>
          <p:spPr bwMode="auto">
            <a:xfrm>
              <a:off x="1849438" y="1465263"/>
              <a:ext cx="104775" cy="222250"/>
            </a:xfrm>
            <a:custGeom>
              <a:avLst/>
              <a:gdLst>
                <a:gd name="T0" fmla="*/ 80388 w 232"/>
                <a:gd name="T1" fmla="*/ 0 h 498"/>
                <a:gd name="T2" fmla="*/ 80388 w 232"/>
                <a:gd name="T3" fmla="*/ 0 h 498"/>
                <a:gd name="T4" fmla="*/ 100259 w 232"/>
                <a:gd name="T5" fmla="*/ 23653 h 498"/>
                <a:gd name="T6" fmla="*/ 72259 w 232"/>
                <a:gd name="T7" fmla="*/ 51323 h 498"/>
                <a:gd name="T8" fmla="*/ 48323 w 232"/>
                <a:gd name="T9" fmla="*/ 27670 h 498"/>
                <a:gd name="T10" fmla="*/ 80388 w 232"/>
                <a:gd name="T11" fmla="*/ 0 h 498"/>
                <a:gd name="T12" fmla="*/ 32516 w 232"/>
                <a:gd name="T13" fmla="*/ 221804 h 498"/>
                <a:gd name="T14" fmla="*/ 32516 w 232"/>
                <a:gd name="T15" fmla="*/ 221804 h 498"/>
                <a:gd name="T16" fmla="*/ 20323 w 232"/>
                <a:gd name="T17" fmla="*/ 181638 h 498"/>
                <a:gd name="T18" fmla="*/ 36581 w 232"/>
                <a:gd name="T19" fmla="*/ 126745 h 498"/>
                <a:gd name="T20" fmla="*/ 36581 w 232"/>
                <a:gd name="T21" fmla="*/ 114695 h 498"/>
                <a:gd name="T22" fmla="*/ 8581 w 232"/>
                <a:gd name="T23" fmla="*/ 126745 h 498"/>
                <a:gd name="T24" fmla="*/ 0 w 232"/>
                <a:gd name="T25" fmla="*/ 118712 h 498"/>
                <a:gd name="T26" fmla="*/ 76323 w 232"/>
                <a:gd name="T27" fmla="*/ 79439 h 498"/>
                <a:gd name="T28" fmla="*/ 84452 w 232"/>
                <a:gd name="T29" fmla="*/ 114695 h 498"/>
                <a:gd name="T30" fmla="*/ 68194 w 232"/>
                <a:gd name="T31" fmla="*/ 174051 h 498"/>
                <a:gd name="T32" fmla="*/ 72259 w 232"/>
                <a:gd name="T33" fmla="*/ 189671 h 498"/>
                <a:gd name="T34" fmla="*/ 96194 w 232"/>
                <a:gd name="T35" fmla="*/ 174051 h 498"/>
                <a:gd name="T36" fmla="*/ 104323 w 232"/>
                <a:gd name="T37" fmla="*/ 181638 h 498"/>
                <a:gd name="T38" fmla="*/ 32516 w 232"/>
                <a:gd name="T39" fmla="*/ 221804 h 49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2" h="498">
                  <a:moveTo>
                    <a:pt x="178" y="0"/>
                  </a:moveTo>
                  <a:lnTo>
                    <a:pt x="178" y="0"/>
                  </a:lnTo>
                  <a:cubicBezTo>
                    <a:pt x="213" y="0"/>
                    <a:pt x="222" y="27"/>
                    <a:pt x="222" y="53"/>
                  </a:cubicBezTo>
                  <a:cubicBezTo>
                    <a:pt x="222" y="80"/>
                    <a:pt x="196" y="115"/>
                    <a:pt x="160" y="115"/>
                  </a:cubicBezTo>
                  <a:cubicBezTo>
                    <a:pt x="125" y="115"/>
                    <a:pt x="107" y="97"/>
                    <a:pt x="107" y="62"/>
                  </a:cubicBezTo>
                  <a:cubicBezTo>
                    <a:pt x="107" y="35"/>
                    <a:pt x="134" y="0"/>
                    <a:pt x="178" y="0"/>
                  </a:cubicBezTo>
                  <a:close/>
                  <a:moveTo>
                    <a:pt x="72" y="497"/>
                  </a:moveTo>
                  <a:lnTo>
                    <a:pt x="72" y="497"/>
                  </a:lnTo>
                  <a:cubicBezTo>
                    <a:pt x="45" y="497"/>
                    <a:pt x="28" y="478"/>
                    <a:pt x="45" y="407"/>
                  </a:cubicBezTo>
                  <a:cubicBezTo>
                    <a:pt x="81" y="284"/>
                    <a:pt x="81" y="284"/>
                    <a:pt x="81" y="284"/>
                  </a:cubicBezTo>
                  <a:cubicBezTo>
                    <a:pt x="81" y="266"/>
                    <a:pt x="81" y="257"/>
                    <a:pt x="81" y="257"/>
                  </a:cubicBezTo>
                  <a:cubicBezTo>
                    <a:pt x="72" y="257"/>
                    <a:pt x="37" y="275"/>
                    <a:pt x="19" y="28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63" y="213"/>
                    <a:pt x="143" y="178"/>
                    <a:pt x="169" y="178"/>
                  </a:cubicBezTo>
                  <a:cubicBezTo>
                    <a:pt x="196" y="178"/>
                    <a:pt x="205" y="213"/>
                    <a:pt x="187" y="257"/>
                  </a:cubicBezTo>
                  <a:cubicBezTo>
                    <a:pt x="151" y="390"/>
                    <a:pt x="151" y="390"/>
                    <a:pt x="151" y="390"/>
                  </a:cubicBezTo>
                  <a:cubicBezTo>
                    <a:pt x="151" y="416"/>
                    <a:pt x="151" y="425"/>
                    <a:pt x="160" y="425"/>
                  </a:cubicBezTo>
                  <a:cubicBezTo>
                    <a:pt x="160" y="425"/>
                    <a:pt x="187" y="407"/>
                    <a:pt x="213" y="390"/>
                  </a:cubicBezTo>
                  <a:cubicBezTo>
                    <a:pt x="231" y="407"/>
                    <a:pt x="231" y="407"/>
                    <a:pt x="231" y="407"/>
                  </a:cubicBezTo>
                  <a:cubicBezTo>
                    <a:pt x="169" y="478"/>
                    <a:pt x="98" y="497"/>
                    <a:pt x="72" y="4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5" name="Freeform 15"/>
            <p:cNvSpPr>
              <a:spLocks noChangeArrowheads="1"/>
            </p:cNvSpPr>
            <p:nvPr/>
          </p:nvSpPr>
          <p:spPr bwMode="auto">
            <a:xfrm>
              <a:off x="7164388" y="1970088"/>
              <a:ext cx="188912" cy="187325"/>
            </a:xfrm>
            <a:custGeom>
              <a:avLst/>
              <a:gdLst>
                <a:gd name="T0" fmla="*/ 96495 w 417"/>
                <a:gd name="T1" fmla="*/ 0 h 417"/>
                <a:gd name="T2" fmla="*/ 96495 w 417"/>
                <a:gd name="T3" fmla="*/ 0 h 417"/>
                <a:gd name="T4" fmla="*/ 0 w 417"/>
                <a:gd name="T5" fmla="*/ 91641 h 417"/>
                <a:gd name="T6" fmla="*/ 96495 w 417"/>
                <a:gd name="T7" fmla="*/ 186876 h 417"/>
                <a:gd name="T8" fmla="*/ 188459 w 417"/>
                <a:gd name="T9" fmla="*/ 91641 h 417"/>
                <a:gd name="T10" fmla="*/ 96495 w 417"/>
                <a:gd name="T11" fmla="*/ 0 h 417"/>
                <a:gd name="T12" fmla="*/ 116428 w 417"/>
                <a:gd name="T13" fmla="*/ 91641 h 417"/>
                <a:gd name="T14" fmla="*/ 116428 w 417"/>
                <a:gd name="T15" fmla="*/ 91641 h 417"/>
                <a:gd name="T16" fmla="*/ 148593 w 417"/>
                <a:gd name="T17" fmla="*/ 127579 h 417"/>
                <a:gd name="T18" fmla="*/ 128659 w 417"/>
                <a:gd name="T19" fmla="*/ 147344 h 417"/>
                <a:gd name="T20" fmla="*/ 96495 w 417"/>
                <a:gd name="T21" fmla="*/ 111407 h 417"/>
                <a:gd name="T22" fmla="*/ 59799 w 417"/>
                <a:gd name="T23" fmla="*/ 147344 h 417"/>
                <a:gd name="T24" fmla="*/ 39866 w 417"/>
                <a:gd name="T25" fmla="*/ 127579 h 417"/>
                <a:gd name="T26" fmla="*/ 76108 w 417"/>
                <a:gd name="T27" fmla="*/ 91641 h 417"/>
                <a:gd name="T28" fmla="*/ 39866 w 417"/>
                <a:gd name="T29" fmla="*/ 60196 h 417"/>
                <a:gd name="T30" fmla="*/ 59799 w 417"/>
                <a:gd name="T31" fmla="*/ 39981 h 417"/>
                <a:gd name="T32" fmla="*/ 96495 w 417"/>
                <a:gd name="T33" fmla="*/ 71426 h 417"/>
                <a:gd name="T34" fmla="*/ 128659 w 417"/>
                <a:gd name="T35" fmla="*/ 39981 h 417"/>
                <a:gd name="T36" fmla="*/ 148593 w 417"/>
                <a:gd name="T37" fmla="*/ 60196 h 417"/>
                <a:gd name="T38" fmla="*/ 116428 w 417"/>
                <a:gd name="T39" fmla="*/ 91641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17" h="417">
                  <a:moveTo>
                    <a:pt x="213" y="0"/>
                  </a:moveTo>
                  <a:lnTo>
                    <a:pt x="213" y="0"/>
                  </a:lnTo>
                  <a:cubicBezTo>
                    <a:pt x="97" y="0"/>
                    <a:pt x="0" y="89"/>
                    <a:pt x="0" y="204"/>
                  </a:cubicBezTo>
                  <a:cubicBezTo>
                    <a:pt x="0" y="319"/>
                    <a:pt x="97" y="416"/>
                    <a:pt x="213" y="416"/>
                  </a:cubicBezTo>
                  <a:cubicBezTo>
                    <a:pt x="328" y="416"/>
                    <a:pt x="416" y="319"/>
                    <a:pt x="416" y="204"/>
                  </a:cubicBezTo>
                  <a:cubicBezTo>
                    <a:pt x="416" y="89"/>
                    <a:pt x="328" y="0"/>
                    <a:pt x="213" y="0"/>
                  </a:cubicBezTo>
                  <a:close/>
                  <a:moveTo>
                    <a:pt x="257" y="204"/>
                  </a:moveTo>
                  <a:lnTo>
                    <a:pt x="257" y="204"/>
                  </a:lnTo>
                  <a:cubicBezTo>
                    <a:pt x="328" y="284"/>
                    <a:pt x="328" y="284"/>
                    <a:pt x="328" y="284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13" y="248"/>
                    <a:pt x="213" y="248"/>
                    <a:pt x="213" y="248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88" y="284"/>
                    <a:pt x="88" y="284"/>
                    <a:pt x="88" y="284"/>
                  </a:cubicBezTo>
                  <a:cubicBezTo>
                    <a:pt x="168" y="204"/>
                    <a:pt x="168" y="204"/>
                    <a:pt x="168" y="20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84" y="89"/>
                    <a:pt x="284" y="89"/>
                    <a:pt x="284" y="89"/>
                  </a:cubicBezTo>
                  <a:cubicBezTo>
                    <a:pt x="328" y="134"/>
                    <a:pt x="328" y="134"/>
                    <a:pt x="328" y="134"/>
                  </a:cubicBezTo>
                  <a:lnTo>
                    <a:pt x="257" y="20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6" name="Freeform 17"/>
            <p:cNvSpPr>
              <a:spLocks noChangeArrowheads="1"/>
            </p:cNvSpPr>
            <p:nvPr/>
          </p:nvSpPr>
          <p:spPr bwMode="auto">
            <a:xfrm>
              <a:off x="3616325" y="1947863"/>
              <a:ext cx="207963" cy="207962"/>
            </a:xfrm>
            <a:custGeom>
              <a:avLst/>
              <a:gdLst>
                <a:gd name="T0" fmla="*/ 104207 w 461"/>
                <a:gd name="T1" fmla="*/ 4060 h 461"/>
                <a:gd name="T2" fmla="*/ 104207 w 461"/>
                <a:gd name="T3" fmla="*/ 4060 h 461"/>
                <a:gd name="T4" fmla="*/ 0 w 461"/>
                <a:gd name="T5" fmla="*/ 107815 h 461"/>
                <a:gd name="T6" fmla="*/ 104207 w 461"/>
                <a:gd name="T7" fmla="*/ 207511 h 461"/>
                <a:gd name="T8" fmla="*/ 207512 w 461"/>
                <a:gd name="T9" fmla="*/ 103755 h 461"/>
                <a:gd name="T10" fmla="*/ 104207 w 461"/>
                <a:gd name="T11" fmla="*/ 4060 h 461"/>
                <a:gd name="T12" fmla="*/ 104207 w 461"/>
                <a:gd name="T13" fmla="*/ 167813 h 461"/>
                <a:gd name="T14" fmla="*/ 104207 w 461"/>
                <a:gd name="T15" fmla="*/ 167813 h 461"/>
                <a:gd name="T16" fmla="*/ 99696 w 461"/>
                <a:gd name="T17" fmla="*/ 167813 h 461"/>
                <a:gd name="T18" fmla="*/ 87967 w 461"/>
                <a:gd name="T19" fmla="*/ 151573 h 461"/>
                <a:gd name="T20" fmla="*/ 104207 w 461"/>
                <a:gd name="T21" fmla="*/ 135784 h 461"/>
                <a:gd name="T22" fmla="*/ 104207 w 461"/>
                <a:gd name="T23" fmla="*/ 135784 h 461"/>
                <a:gd name="T24" fmla="*/ 115936 w 461"/>
                <a:gd name="T25" fmla="*/ 151573 h 461"/>
                <a:gd name="T26" fmla="*/ 104207 w 461"/>
                <a:gd name="T27" fmla="*/ 167813 h 461"/>
                <a:gd name="T28" fmla="*/ 139845 w 461"/>
                <a:gd name="T29" fmla="*/ 96087 h 461"/>
                <a:gd name="T30" fmla="*/ 139845 w 461"/>
                <a:gd name="T31" fmla="*/ 96087 h 461"/>
                <a:gd name="T32" fmla="*/ 128116 w 461"/>
                <a:gd name="T33" fmla="*/ 103755 h 461"/>
                <a:gd name="T34" fmla="*/ 119996 w 461"/>
                <a:gd name="T35" fmla="*/ 111875 h 461"/>
                <a:gd name="T36" fmla="*/ 115936 w 461"/>
                <a:gd name="T37" fmla="*/ 115935 h 461"/>
                <a:gd name="T38" fmla="*/ 111876 w 461"/>
                <a:gd name="T39" fmla="*/ 123604 h 461"/>
                <a:gd name="T40" fmla="*/ 111876 w 461"/>
                <a:gd name="T41" fmla="*/ 123604 h 461"/>
                <a:gd name="T42" fmla="*/ 87967 w 461"/>
                <a:gd name="T43" fmla="*/ 123604 h 461"/>
                <a:gd name="T44" fmla="*/ 87967 w 461"/>
                <a:gd name="T45" fmla="*/ 123604 h 461"/>
                <a:gd name="T46" fmla="*/ 92027 w 461"/>
                <a:gd name="T47" fmla="*/ 103755 h 461"/>
                <a:gd name="T48" fmla="*/ 111876 w 461"/>
                <a:gd name="T49" fmla="*/ 92027 h 461"/>
                <a:gd name="T50" fmla="*/ 115936 w 461"/>
                <a:gd name="T51" fmla="*/ 87967 h 461"/>
                <a:gd name="T52" fmla="*/ 119996 w 461"/>
                <a:gd name="T53" fmla="*/ 79395 h 461"/>
                <a:gd name="T54" fmla="*/ 115936 w 461"/>
                <a:gd name="T55" fmla="*/ 67667 h 461"/>
                <a:gd name="T56" fmla="*/ 104207 w 461"/>
                <a:gd name="T57" fmla="*/ 63607 h 461"/>
                <a:gd name="T58" fmla="*/ 92027 w 461"/>
                <a:gd name="T59" fmla="*/ 67667 h 461"/>
                <a:gd name="T60" fmla="*/ 87967 w 461"/>
                <a:gd name="T61" fmla="*/ 79395 h 461"/>
                <a:gd name="T62" fmla="*/ 87967 w 461"/>
                <a:gd name="T63" fmla="*/ 83455 h 461"/>
                <a:gd name="T64" fmla="*/ 64058 w 461"/>
                <a:gd name="T65" fmla="*/ 83455 h 461"/>
                <a:gd name="T66" fmla="*/ 64058 w 461"/>
                <a:gd name="T67" fmla="*/ 79395 h 461"/>
                <a:gd name="T68" fmla="*/ 79847 w 461"/>
                <a:gd name="T69" fmla="*/ 47818 h 461"/>
                <a:gd name="T70" fmla="*/ 104207 w 461"/>
                <a:gd name="T71" fmla="*/ 43758 h 461"/>
                <a:gd name="T72" fmla="*/ 132176 w 461"/>
                <a:gd name="T73" fmla="*/ 51878 h 461"/>
                <a:gd name="T74" fmla="*/ 143905 w 461"/>
                <a:gd name="T75" fmla="*/ 75787 h 461"/>
                <a:gd name="T76" fmla="*/ 139845 w 461"/>
                <a:gd name="T77" fmla="*/ 96087 h 4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61" h="461">
                  <a:moveTo>
                    <a:pt x="231" y="9"/>
                  </a:moveTo>
                  <a:lnTo>
                    <a:pt x="231" y="9"/>
                  </a:lnTo>
                  <a:cubicBezTo>
                    <a:pt x="97" y="9"/>
                    <a:pt x="0" y="106"/>
                    <a:pt x="0" y="239"/>
                  </a:cubicBezTo>
                  <a:cubicBezTo>
                    <a:pt x="0" y="363"/>
                    <a:pt x="106" y="460"/>
                    <a:pt x="231" y="460"/>
                  </a:cubicBezTo>
                  <a:cubicBezTo>
                    <a:pt x="363" y="460"/>
                    <a:pt x="460" y="354"/>
                    <a:pt x="460" y="230"/>
                  </a:cubicBezTo>
                  <a:cubicBezTo>
                    <a:pt x="460" y="106"/>
                    <a:pt x="354" y="0"/>
                    <a:pt x="231" y="9"/>
                  </a:cubicBezTo>
                  <a:close/>
                  <a:moveTo>
                    <a:pt x="231" y="372"/>
                  </a:moveTo>
                  <a:lnTo>
                    <a:pt x="231" y="372"/>
                  </a:lnTo>
                  <a:cubicBezTo>
                    <a:pt x="221" y="372"/>
                    <a:pt x="221" y="372"/>
                    <a:pt x="221" y="372"/>
                  </a:cubicBezTo>
                  <a:cubicBezTo>
                    <a:pt x="204" y="372"/>
                    <a:pt x="195" y="354"/>
                    <a:pt x="195" y="336"/>
                  </a:cubicBezTo>
                  <a:cubicBezTo>
                    <a:pt x="195" y="319"/>
                    <a:pt x="204" y="301"/>
                    <a:pt x="231" y="301"/>
                  </a:cubicBezTo>
                  <a:cubicBezTo>
                    <a:pt x="248" y="310"/>
                    <a:pt x="257" y="319"/>
                    <a:pt x="257" y="336"/>
                  </a:cubicBezTo>
                  <a:cubicBezTo>
                    <a:pt x="257" y="363"/>
                    <a:pt x="248" y="372"/>
                    <a:pt x="231" y="372"/>
                  </a:cubicBezTo>
                  <a:close/>
                  <a:moveTo>
                    <a:pt x="310" y="213"/>
                  </a:moveTo>
                  <a:lnTo>
                    <a:pt x="310" y="213"/>
                  </a:lnTo>
                  <a:cubicBezTo>
                    <a:pt x="301" y="213"/>
                    <a:pt x="293" y="221"/>
                    <a:pt x="284" y="230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57" y="248"/>
                    <a:pt x="257" y="257"/>
                    <a:pt x="257" y="257"/>
                  </a:cubicBezTo>
                  <a:cubicBezTo>
                    <a:pt x="248" y="266"/>
                    <a:pt x="248" y="266"/>
                    <a:pt x="248" y="274"/>
                  </a:cubicBezTo>
                  <a:cubicBezTo>
                    <a:pt x="195" y="274"/>
                    <a:pt x="195" y="274"/>
                    <a:pt x="195" y="274"/>
                  </a:cubicBezTo>
                  <a:cubicBezTo>
                    <a:pt x="195" y="257"/>
                    <a:pt x="195" y="248"/>
                    <a:pt x="204" y="230"/>
                  </a:cubicBezTo>
                  <a:cubicBezTo>
                    <a:pt x="221" y="221"/>
                    <a:pt x="248" y="204"/>
                    <a:pt x="248" y="204"/>
                  </a:cubicBezTo>
                  <a:lnTo>
                    <a:pt x="257" y="195"/>
                  </a:lnTo>
                  <a:cubicBezTo>
                    <a:pt x="257" y="185"/>
                    <a:pt x="266" y="176"/>
                    <a:pt x="266" y="176"/>
                  </a:cubicBezTo>
                  <a:cubicBezTo>
                    <a:pt x="266" y="168"/>
                    <a:pt x="257" y="160"/>
                    <a:pt x="257" y="150"/>
                  </a:cubicBezTo>
                  <a:cubicBezTo>
                    <a:pt x="248" y="141"/>
                    <a:pt x="240" y="141"/>
                    <a:pt x="231" y="141"/>
                  </a:cubicBezTo>
                  <a:cubicBezTo>
                    <a:pt x="221" y="141"/>
                    <a:pt x="213" y="141"/>
                    <a:pt x="204" y="150"/>
                  </a:cubicBezTo>
                  <a:cubicBezTo>
                    <a:pt x="195" y="160"/>
                    <a:pt x="195" y="168"/>
                    <a:pt x="195" y="176"/>
                  </a:cubicBezTo>
                  <a:cubicBezTo>
                    <a:pt x="195" y="185"/>
                    <a:pt x="195" y="185"/>
                    <a:pt x="195" y="185"/>
                  </a:cubicBezTo>
                  <a:cubicBezTo>
                    <a:pt x="142" y="185"/>
                    <a:pt x="142" y="185"/>
                    <a:pt x="142" y="185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2" y="141"/>
                    <a:pt x="150" y="123"/>
                    <a:pt x="177" y="106"/>
                  </a:cubicBezTo>
                  <a:cubicBezTo>
                    <a:pt x="186" y="97"/>
                    <a:pt x="204" y="97"/>
                    <a:pt x="231" y="97"/>
                  </a:cubicBezTo>
                  <a:cubicBezTo>
                    <a:pt x="257" y="97"/>
                    <a:pt x="275" y="97"/>
                    <a:pt x="293" y="115"/>
                  </a:cubicBezTo>
                  <a:cubicBezTo>
                    <a:pt x="310" y="123"/>
                    <a:pt x="319" y="141"/>
                    <a:pt x="319" y="168"/>
                  </a:cubicBezTo>
                  <a:cubicBezTo>
                    <a:pt x="319" y="185"/>
                    <a:pt x="319" y="195"/>
                    <a:pt x="310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7" name="Freeform 18"/>
            <p:cNvSpPr>
              <a:spLocks noChangeArrowheads="1"/>
            </p:cNvSpPr>
            <p:nvPr/>
          </p:nvSpPr>
          <p:spPr bwMode="auto">
            <a:xfrm>
              <a:off x="8086725" y="1997075"/>
              <a:ext cx="128588" cy="133350"/>
            </a:xfrm>
            <a:custGeom>
              <a:avLst/>
              <a:gdLst>
                <a:gd name="T0" fmla="*/ 119564 w 285"/>
                <a:gd name="T1" fmla="*/ 56696 h 294"/>
                <a:gd name="T2" fmla="*/ 119564 w 285"/>
                <a:gd name="T3" fmla="*/ 56696 h 294"/>
                <a:gd name="T4" fmla="*/ 75799 w 285"/>
                <a:gd name="T5" fmla="*/ 56696 h 294"/>
                <a:gd name="T6" fmla="*/ 75799 w 285"/>
                <a:gd name="T7" fmla="*/ 8164 h 294"/>
                <a:gd name="T8" fmla="*/ 63617 w 285"/>
                <a:gd name="T9" fmla="*/ 0 h 294"/>
                <a:gd name="T10" fmla="*/ 51886 w 285"/>
                <a:gd name="T11" fmla="*/ 8164 h 294"/>
                <a:gd name="T12" fmla="*/ 51886 w 285"/>
                <a:gd name="T13" fmla="*/ 56696 h 294"/>
                <a:gd name="T14" fmla="*/ 4061 w 285"/>
                <a:gd name="T15" fmla="*/ 56696 h 294"/>
                <a:gd name="T16" fmla="*/ 0 w 285"/>
                <a:gd name="T17" fmla="*/ 64407 h 294"/>
                <a:gd name="T18" fmla="*/ 4061 w 285"/>
                <a:gd name="T19" fmla="*/ 76654 h 294"/>
                <a:gd name="T20" fmla="*/ 51886 w 285"/>
                <a:gd name="T21" fmla="*/ 76654 h 294"/>
                <a:gd name="T22" fmla="*/ 51886 w 285"/>
                <a:gd name="T23" fmla="*/ 124732 h 294"/>
                <a:gd name="T24" fmla="*/ 63617 w 285"/>
                <a:gd name="T25" fmla="*/ 132896 h 294"/>
                <a:gd name="T26" fmla="*/ 75799 w 285"/>
                <a:gd name="T27" fmla="*/ 124732 h 294"/>
                <a:gd name="T28" fmla="*/ 75799 w 285"/>
                <a:gd name="T29" fmla="*/ 76654 h 294"/>
                <a:gd name="T30" fmla="*/ 119564 w 285"/>
                <a:gd name="T31" fmla="*/ 76654 h 294"/>
                <a:gd name="T32" fmla="*/ 128137 w 285"/>
                <a:gd name="T33" fmla="*/ 64407 h 294"/>
                <a:gd name="T34" fmla="*/ 119564 w 285"/>
                <a:gd name="T35" fmla="*/ 56696 h 2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5" h="294">
                  <a:moveTo>
                    <a:pt x="265" y="125"/>
                  </a:moveTo>
                  <a:lnTo>
                    <a:pt x="265" y="125"/>
                  </a:lnTo>
                  <a:cubicBezTo>
                    <a:pt x="168" y="125"/>
                    <a:pt x="168" y="125"/>
                    <a:pt x="168" y="125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68" y="0"/>
                    <a:pt x="150" y="0"/>
                    <a:pt x="141" y="0"/>
                  </a:cubicBezTo>
                  <a:cubicBezTo>
                    <a:pt x="124" y="0"/>
                    <a:pt x="115" y="0"/>
                    <a:pt x="115" y="18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25"/>
                    <a:pt x="0" y="133"/>
                    <a:pt x="0" y="142"/>
                  </a:cubicBezTo>
                  <a:cubicBezTo>
                    <a:pt x="0" y="160"/>
                    <a:pt x="0" y="169"/>
                    <a:pt x="9" y="169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15" y="284"/>
                    <a:pt x="124" y="293"/>
                    <a:pt x="141" y="293"/>
                  </a:cubicBezTo>
                  <a:cubicBezTo>
                    <a:pt x="150" y="293"/>
                    <a:pt x="168" y="284"/>
                    <a:pt x="168" y="275"/>
                  </a:cubicBezTo>
                  <a:cubicBezTo>
                    <a:pt x="168" y="169"/>
                    <a:pt x="168" y="169"/>
                    <a:pt x="168" y="169"/>
                  </a:cubicBezTo>
                  <a:cubicBezTo>
                    <a:pt x="265" y="169"/>
                    <a:pt x="265" y="169"/>
                    <a:pt x="265" y="169"/>
                  </a:cubicBezTo>
                  <a:cubicBezTo>
                    <a:pt x="284" y="169"/>
                    <a:pt x="284" y="160"/>
                    <a:pt x="284" y="142"/>
                  </a:cubicBezTo>
                  <a:cubicBezTo>
                    <a:pt x="284" y="133"/>
                    <a:pt x="284" y="125"/>
                    <a:pt x="265" y="12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8" name="Freeform 19"/>
            <p:cNvSpPr>
              <a:spLocks noChangeArrowheads="1"/>
            </p:cNvSpPr>
            <p:nvPr/>
          </p:nvSpPr>
          <p:spPr bwMode="auto">
            <a:xfrm>
              <a:off x="7642225" y="2052638"/>
              <a:ext cx="127000" cy="20637"/>
            </a:xfrm>
            <a:custGeom>
              <a:avLst/>
              <a:gdLst>
                <a:gd name="T0" fmla="*/ 118922 w 283"/>
                <a:gd name="T1" fmla="*/ 0 h 45"/>
                <a:gd name="T2" fmla="*/ 118922 w 283"/>
                <a:gd name="T3" fmla="*/ 0 h 45"/>
                <a:gd name="T4" fmla="*/ 4039 w 283"/>
                <a:gd name="T5" fmla="*/ 0 h 45"/>
                <a:gd name="T6" fmla="*/ 0 w 283"/>
                <a:gd name="T7" fmla="*/ 7796 h 45"/>
                <a:gd name="T8" fmla="*/ 4039 w 283"/>
                <a:gd name="T9" fmla="*/ 20178 h 45"/>
                <a:gd name="T10" fmla="*/ 118922 w 283"/>
                <a:gd name="T11" fmla="*/ 20178 h 45"/>
                <a:gd name="T12" fmla="*/ 126551 w 283"/>
                <a:gd name="T13" fmla="*/ 7796 h 45"/>
                <a:gd name="T14" fmla="*/ 118922 w 283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45">
                  <a:moveTo>
                    <a:pt x="265" y="0"/>
                  </a:moveTo>
                  <a:lnTo>
                    <a:pt x="265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8"/>
                    <a:pt x="0" y="17"/>
                  </a:cubicBezTo>
                  <a:cubicBezTo>
                    <a:pt x="0" y="35"/>
                    <a:pt x="0" y="44"/>
                    <a:pt x="9" y="44"/>
                  </a:cubicBezTo>
                  <a:cubicBezTo>
                    <a:pt x="265" y="44"/>
                    <a:pt x="265" y="44"/>
                    <a:pt x="265" y="44"/>
                  </a:cubicBezTo>
                  <a:cubicBezTo>
                    <a:pt x="282" y="44"/>
                    <a:pt x="282" y="35"/>
                    <a:pt x="282" y="17"/>
                  </a:cubicBezTo>
                  <a:cubicBezTo>
                    <a:pt x="282" y="8"/>
                    <a:pt x="282" y="0"/>
                    <a:pt x="26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29" name="Freeform 20"/>
            <p:cNvSpPr>
              <a:spLocks noChangeArrowheads="1"/>
            </p:cNvSpPr>
            <p:nvPr/>
          </p:nvSpPr>
          <p:spPr bwMode="auto">
            <a:xfrm>
              <a:off x="2273300" y="2381250"/>
              <a:ext cx="223838" cy="227013"/>
            </a:xfrm>
            <a:custGeom>
              <a:avLst/>
              <a:gdLst>
                <a:gd name="T0" fmla="*/ 211227 w 497"/>
                <a:gd name="T1" fmla="*/ 3596 h 505"/>
                <a:gd name="T2" fmla="*/ 211227 w 497"/>
                <a:gd name="T3" fmla="*/ 3596 h 505"/>
                <a:gd name="T4" fmla="*/ 203571 w 497"/>
                <a:gd name="T5" fmla="*/ 0 h 505"/>
                <a:gd name="T6" fmla="*/ 199518 w 497"/>
                <a:gd name="T7" fmla="*/ 7642 h 505"/>
                <a:gd name="T8" fmla="*/ 171594 w 497"/>
                <a:gd name="T9" fmla="*/ 75521 h 505"/>
                <a:gd name="T10" fmla="*/ 167541 w 497"/>
                <a:gd name="T11" fmla="*/ 63384 h 505"/>
                <a:gd name="T12" fmla="*/ 155831 w 497"/>
                <a:gd name="T13" fmla="*/ 59338 h 505"/>
                <a:gd name="T14" fmla="*/ 119350 w 497"/>
                <a:gd name="T15" fmla="*/ 59338 h 505"/>
                <a:gd name="T16" fmla="*/ 108091 w 497"/>
                <a:gd name="T17" fmla="*/ 63384 h 505"/>
                <a:gd name="T18" fmla="*/ 4053 w 497"/>
                <a:gd name="T19" fmla="*/ 134859 h 505"/>
                <a:gd name="T20" fmla="*/ 4053 w 497"/>
                <a:gd name="T21" fmla="*/ 151042 h 505"/>
                <a:gd name="T22" fmla="*/ 47740 w 497"/>
                <a:gd name="T23" fmla="*/ 218472 h 505"/>
                <a:gd name="T24" fmla="*/ 63954 w 497"/>
                <a:gd name="T25" fmla="*/ 222518 h 505"/>
                <a:gd name="T26" fmla="*/ 167541 w 497"/>
                <a:gd name="T27" fmla="*/ 146997 h 505"/>
                <a:gd name="T28" fmla="*/ 175648 w 497"/>
                <a:gd name="T29" fmla="*/ 138905 h 505"/>
                <a:gd name="T30" fmla="*/ 187357 w 497"/>
                <a:gd name="T31" fmla="*/ 102943 h 505"/>
                <a:gd name="T32" fmla="*/ 183754 w 497"/>
                <a:gd name="T33" fmla="*/ 91255 h 505"/>
                <a:gd name="T34" fmla="*/ 179701 w 497"/>
                <a:gd name="T35" fmla="*/ 83163 h 505"/>
                <a:gd name="T36" fmla="*/ 211227 w 497"/>
                <a:gd name="T37" fmla="*/ 3596 h 505"/>
                <a:gd name="T38" fmla="*/ 163487 w 497"/>
                <a:gd name="T39" fmla="*/ 111034 h 505"/>
                <a:gd name="T40" fmla="*/ 163487 w 497"/>
                <a:gd name="T41" fmla="*/ 111034 h 505"/>
                <a:gd name="T42" fmla="*/ 139617 w 497"/>
                <a:gd name="T43" fmla="*/ 102943 h 505"/>
                <a:gd name="T44" fmla="*/ 143671 w 497"/>
                <a:gd name="T45" fmla="*/ 79117 h 505"/>
                <a:gd name="T46" fmla="*/ 163487 w 497"/>
                <a:gd name="T47" fmla="*/ 79117 h 505"/>
                <a:gd name="T48" fmla="*/ 159884 w 497"/>
                <a:gd name="T49" fmla="*/ 83163 h 505"/>
                <a:gd name="T50" fmla="*/ 155831 w 497"/>
                <a:gd name="T51" fmla="*/ 91255 h 505"/>
                <a:gd name="T52" fmla="*/ 159884 w 497"/>
                <a:gd name="T53" fmla="*/ 95301 h 505"/>
                <a:gd name="T54" fmla="*/ 163487 w 497"/>
                <a:gd name="T55" fmla="*/ 95301 h 505"/>
                <a:gd name="T56" fmla="*/ 171594 w 497"/>
                <a:gd name="T57" fmla="*/ 91255 h 505"/>
                <a:gd name="T58" fmla="*/ 163487 w 497"/>
                <a:gd name="T59" fmla="*/ 111034 h 50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7" h="505">
                  <a:moveTo>
                    <a:pt x="469" y="8"/>
                  </a:moveTo>
                  <a:lnTo>
                    <a:pt x="469" y="8"/>
                  </a:lnTo>
                  <a:cubicBezTo>
                    <a:pt x="469" y="8"/>
                    <a:pt x="461" y="0"/>
                    <a:pt x="452" y="0"/>
                  </a:cubicBezTo>
                  <a:cubicBezTo>
                    <a:pt x="443" y="8"/>
                    <a:pt x="443" y="17"/>
                    <a:pt x="443" y="17"/>
                  </a:cubicBezTo>
                  <a:cubicBezTo>
                    <a:pt x="461" y="88"/>
                    <a:pt x="416" y="141"/>
                    <a:pt x="381" y="168"/>
                  </a:cubicBezTo>
                  <a:cubicBezTo>
                    <a:pt x="372" y="141"/>
                    <a:pt x="372" y="141"/>
                    <a:pt x="372" y="141"/>
                  </a:cubicBezTo>
                  <a:cubicBezTo>
                    <a:pt x="363" y="141"/>
                    <a:pt x="355" y="132"/>
                    <a:pt x="346" y="132"/>
                  </a:cubicBezTo>
                  <a:cubicBezTo>
                    <a:pt x="265" y="132"/>
                    <a:pt x="265" y="132"/>
                    <a:pt x="265" y="132"/>
                  </a:cubicBezTo>
                  <a:cubicBezTo>
                    <a:pt x="257" y="132"/>
                    <a:pt x="248" y="132"/>
                    <a:pt x="240" y="141"/>
                  </a:cubicBezTo>
                  <a:cubicBezTo>
                    <a:pt x="9" y="300"/>
                    <a:pt x="9" y="300"/>
                    <a:pt x="9" y="300"/>
                  </a:cubicBezTo>
                  <a:cubicBezTo>
                    <a:pt x="0" y="309"/>
                    <a:pt x="0" y="327"/>
                    <a:pt x="9" y="336"/>
                  </a:cubicBezTo>
                  <a:cubicBezTo>
                    <a:pt x="106" y="486"/>
                    <a:pt x="106" y="486"/>
                    <a:pt x="106" y="486"/>
                  </a:cubicBezTo>
                  <a:cubicBezTo>
                    <a:pt x="115" y="504"/>
                    <a:pt x="133" y="495"/>
                    <a:pt x="142" y="495"/>
                  </a:cubicBezTo>
                  <a:cubicBezTo>
                    <a:pt x="372" y="327"/>
                    <a:pt x="372" y="327"/>
                    <a:pt x="372" y="327"/>
                  </a:cubicBezTo>
                  <a:cubicBezTo>
                    <a:pt x="381" y="327"/>
                    <a:pt x="390" y="309"/>
                    <a:pt x="390" y="309"/>
                  </a:cubicBezTo>
                  <a:cubicBezTo>
                    <a:pt x="416" y="229"/>
                    <a:pt x="416" y="229"/>
                    <a:pt x="416" y="229"/>
                  </a:cubicBezTo>
                  <a:cubicBezTo>
                    <a:pt x="416" y="221"/>
                    <a:pt x="416" y="212"/>
                    <a:pt x="408" y="203"/>
                  </a:cubicBezTo>
                  <a:cubicBezTo>
                    <a:pt x="399" y="185"/>
                    <a:pt x="399" y="185"/>
                    <a:pt x="399" y="185"/>
                  </a:cubicBezTo>
                  <a:cubicBezTo>
                    <a:pt x="452" y="150"/>
                    <a:pt x="496" y="88"/>
                    <a:pt x="469" y="8"/>
                  </a:cubicBezTo>
                  <a:close/>
                  <a:moveTo>
                    <a:pt x="363" y="247"/>
                  </a:moveTo>
                  <a:lnTo>
                    <a:pt x="363" y="247"/>
                  </a:lnTo>
                  <a:cubicBezTo>
                    <a:pt x="346" y="256"/>
                    <a:pt x="319" y="256"/>
                    <a:pt x="310" y="229"/>
                  </a:cubicBezTo>
                  <a:cubicBezTo>
                    <a:pt x="293" y="212"/>
                    <a:pt x="301" y="194"/>
                    <a:pt x="319" y="176"/>
                  </a:cubicBezTo>
                  <a:cubicBezTo>
                    <a:pt x="328" y="168"/>
                    <a:pt x="346" y="168"/>
                    <a:pt x="363" y="176"/>
                  </a:cubicBezTo>
                  <a:cubicBezTo>
                    <a:pt x="355" y="185"/>
                    <a:pt x="355" y="185"/>
                    <a:pt x="355" y="185"/>
                  </a:cubicBezTo>
                  <a:cubicBezTo>
                    <a:pt x="346" y="185"/>
                    <a:pt x="337" y="194"/>
                    <a:pt x="346" y="203"/>
                  </a:cubicBezTo>
                  <a:cubicBezTo>
                    <a:pt x="346" y="212"/>
                    <a:pt x="355" y="212"/>
                    <a:pt x="355" y="212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72" y="212"/>
                    <a:pt x="372" y="212"/>
                    <a:pt x="381" y="203"/>
                  </a:cubicBezTo>
                  <a:cubicBezTo>
                    <a:pt x="381" y="221"/>
                    <a:pt x="372" y="238"/>
                    <a:pt x="363" y="2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0" name="Freeform 21"/>
            <p:cNvSpPr>
              <a:spLocks noChangeArrowheads="1"/>
            </p:cNvSpPr>
            <p:nvPr/>
          </p:nvSpPr>
          <p:spPr bwMode="auto">
            <a:xfrm>
              <a:off x="2268538" y="2876550"/>
              <a:ext cx="223837" cy="125413"/>
            </a:xfrm>
            <a:custGeom>
              <a:avLst/>
              <a:gdLst>
                <a:gd name="T0" fmla="*/ 112144 w 497"/>
                <a:gd name="T1" fmla="*/ 0 h 276"/>
                <a:gd name="T2" fmla="*/ 112144 w 497"/>
                <a:gd name="T3" fmla="*/ 0 h 276"/>
                <a:gd name="T4" fmla="*/ 0 w 497"/>
                <a:gd name="T5" fmla="*/ 60435 h 276"/>
                <a:gd name="T6" fmla="*/ 112144 w 497"/>
                <a:gd name="T7" fmla="*/ 124959 h 276"/>
                <a:gd name="T8" fmla="*/ 223387 w 497"/>
                <a:gd name="T9" fmla="*/ 60435 h 276"/>
                <a:gd name="T10" fmla="*/ 112144 w 497"/>
                <a:gd name="T11" fmla="*/ 0 h 276"/>
                <a:gd name="T12" fmla="*/ 112144 w 497"/>
                <a:gd name="T13" fmla="*/ 108600 h 276"/>
                <a:gd name="T14" fmla="*/ 112144 w 497"/>
                <a:gd name="T15" fmla="*/ 108600 h 276"/>
                <a:gd name="T16" fmla="*/ 63953 w 497"/>
                <a:gd name="T17" fmla="*/ 60435 h 276"/>
                <a:gd name="T18" fmla="*/ 112144 w 497"/>
                <a:gd name="T19" fmla="*/ 11814 h 276"/>
                <a:gd name="T20" fmla="*/ 159884 w 497"/>
                <a:gd name="T21" fmla="*/ 60435 h 276"/>
                <a:gd name="T22" fmla="*/ 112144 w 497"/>
                <a:gd name="T23" fmla="*/ 108600 h 276"/>
                <a:gd name="T24" fmla="*/ 112144 w 497"/>
                <a:gd name="T25" fmla="*/ 60435 h 276"/>
                <a:gd name="T26" fmla="*/ 112144 w 497"/>
                <a:gd name="T27" fmla="*/ 60435 h 276"/>
                <a:gd name="T28" fmla="*/ 112144 w 497"/>
                <a:gd name="T29" fmla="*/ 35897 h 276"/>
                <a:gd name="T30" fmla="*/ 87823 w 497"/>
                <a:gd name="T31" fmla="*/ 60435 h 276"/>
                <a:gd name="T32" fmla="*/ 112144 w 497"/>
                <a:gd name="T33" fmla="*/ 84517 h 276"/>
                <a:gd name="T34" fmla="*/ 136014 w 497"/>
                <a:gd name="T35" fmla="*/ 60435 h 276"/>
                <a:gd name="T36" fmla="*/ 112144 w 497"/>
                <a:gd name="T37" fmla="*/ 60435 h 2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7" h="276">
                  <a:moveTo>
                    <a:pt x="249" y="0"/>
                  </a:moveTo>
                  <a:lnTo>
                    <a:pt x="249" y="0"/>
                  </a:lnTo>
                  <a:cubicBezTo>
                    <a:pt x="89" y="0"/>
                    <a:pt x="0" y="115"/>
                    <a:pt x="0" y="133"/>
                  </a:cubicBezTo>
                  <a:cubicBezTo>
                    <a:pt x="0" y="151"/>
                    <a:pt x="89" y="275"/>
                    <a:pt x="249" y="275"/>
                  </a:cubicBezTo>
                  <a:cubicBezTo>
                    <a:pt x="408" y="275"/>
                    <a:pt x="496" y="151"/>
                    <a:pt x="496" y="133"/>
                  </a:cubicBezTo>
                  <a:cubicBezTo>
                    <a:pt x="496" y="115"/>
                    <a:pt x="408" y="0"/>
                    <a:pt x="249" y="0"/>
                  </a:cubicBezTo>
                  <a:close/>
                  <a:moveTo>
                    <a:pt x="249" y="239"/>
                  </a:moveTo>
                  <a:lnTo>
                    <a:pt x="249" y="239"/>
                  </a:lnTo>
                  <a:cubicBezTo>
                    <a:pt x="186" y="239"/>
                    <a:pt x="142" y="195"/>
                    <a:pt x="142" y="133"/>
                  </a:cubicBezTo>
                  <a:cubicBezTo>
                    <a:pt x="142" y="79"/>
                    <a:pt x="186" y="26"/>
                    <a:pt x="249" y="26"/>
                  </a:cubicBezTo>
                  <a:cubicBezTo>
                    <a:pt x="310" y="26"/>
                    <a:pt x="355" y="79"/>
                    <a:pt x="355" y="133"/>
                  </a:cubicBezTo>
                  <a:cubicBezTo>
                    <a:pt x="355" y="195"/>
                    <a:pt x="310" y="239"/>
                    <a:pt x="249" y="239"/>
                  </a:cubicBezTo>
                  <a:close/>
                  <a:moveTo>
                    <a:pt x="249" y="133"/>
                  </a:moveTo>
                  <a:lnTo>
                    <a:pt x="249" y="133"/>
                  </a:lnTo>
                  <a:cubicBezTo>
                    <a:pt x="239" y="123"/>
                    <a:pt x="266" y="79"/>
                    <a:pt x="249" y="79"/>
                  </a:cubicBezTo>
                  <a:cubicBezTo>
                    <a:pt x="221" y="79"/>
                    <a:pt x="195" y="107"/>
                    <a:pt x="195" y="133"/>
                  </a:cubicBezTo>
                  <a:cubicBezTo>
                    <a:pt x="195" y="168"/>
                    <a:pt x="221" y="186"/>
                    <a:pt x="249" y="186"/>
                  </a:cubicBezTo>
                  <a:cubicBezTo>
                    <a:pt x="274" y="186"/>
                    <a:pt x="302" y="168"/>
                    <a:pt x="302" y="133"/>
                  </a:cubicBezTo>
                  <a:cubicBezTo>
                    <a:pt x="302" y="123"/>
                    <a:pt x="257" y="142"/>
                    <a:pt x="249" y="13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1" name="Freeform 22"/>
            <p:cNvSpPr>
              <a:spLocks noChangeArrowheads="1"/>
            </p:cNvSpPr>
            <p:nvPr/>
          </p:nvSpPr>
          <p:spPr bwMode="auto">
            <a:xfrm>
              <a:off x="1831975" y="2833688"/>
              <a:ext cx="207963" cy="207962"/>
            </a:xfrm>
            <a:custGeom>
              <a:avLst/>
              <a:gdLst>
                <a:gd name="T0" fmla="*/ 103756 w 461"/>
                <a:gd name="T1" fmla="*/ 3609 h 461"/>
                <a:gd name="T2" fmla="*/ 103756 w 461"/>
                <a:gd name="T3" fmla="*/ 3609 h 461"/>
                <a:gd name="T4" fmla="*/ 0 w 461"/>
                <a:gd name="T5" fmla="*/ 107815 h 461"/>
                <a:gd name="T6" fmla="*/ 103756 w 461"/>
                <a:gd name="T7" fmla="*/ 207511 h 461"/>
                <a:gd name="T8" fmla="*/ 207512 w 461"/>
                <a:gd name="T9" fmla="*/ 103755 h 461"/>
                <a:gd name="T10" fmla="*/ 103756 w 461"/>
                <a:gd name="T11" fmla="*/ 3609 h 461"/>
                <a:gd name="T12" fmla="*/ 103756 w 461"/>
                <a:gd name="T13" fmla="*/ 15789 h 461"/>
                <a:gd name="T14" fmla="*/ 103756 w 461"/>
                <a:gd name="T15" fmla="*/ 15789 h 461"/>
                <a:gd name="T16" fmla="*/ 143905 w 461"/>
                <a:gd name="T17" fmla="*/ 23909 h 461"/>
                <a:gd name="T18" fmla="*/ 131274 w 461"/>
                <a:gd name="T19" fmla="*/ 47818 h 461"/>
                <a:gd name="T20" fmla="*/ 103756 w 461"/>
                <a:gd name="T21" fmla="*/ 43758 h 461"/>
                <a:gd name="T22" fmla="*/ 75787 w 461"/>
                <a:gd name="T23" fmla="*/ 47818 h 461"/>
                <a:gd name="T24" fmla="*/ 63607 w 461"/>
                <a:gd name="T25" fmla="*/ 23909 h 461"/>
                <a:gd name="T26" fmla="*/ 103756 w 461"/>
                <a:gd name="T27" fmla="*/ 15789 h 461"/>
                <a:gd name="T28" fmla="*/ 47818 w 461"/>
                <a:gd name="T29" fmla="*/ 131724 h 461"/>
                <a:gd name="T30" fmla="*/ 47818 w 461"/>
                <a:gd name="T31" fmla="*/ 131724 h 461"/>
                <a:gd name="T32" fmla="*/ 23909 w 461"/>
                <a:gd name="T33" fmla="*/ 147513 h 461"/>
                <a:gd name="T34" fmla="*/ 15789 w 461"/>
                <a:gd name="T35" fmla="*/ 107815 h 461"/>
                <a:gd name="T36" fmla="*/ 23909 w 461"/>
                <a:gd name="T37" fmla="*/ 63607 h 461"/>
                <a:gd name="T38" fmla="*/ 47818 w 461"/>
                <a:gd name="T39" fmla="*/ 75335 h 461"/>
                <a:gd name="T40" fmla="*/ 39698 w 461"/>
                <a:gd name="T41" fmla="*/ 103755 h 461"/>
                <a:gd name="T42" fmla="*/ 47818 w 461"/>
                <a:gd name="T43" fmla="*/ 131724 h 461"/>
                <a:gd name="T44" fmla="*/ 103756 w 461"/>
                <a:gd name="T45" fmla="*/ 195331 h 461"/>
                <a:gd name="T46" fmla="*/ 103756 w 461"/>
                <a:gd name="T47" fmla="*/ 195331 h 461"/>
                <a:gd name="T48" fmla="*/ 63607 w 461"/>
                <a:gd name="T49" fmla="*/ 183602 h 461"/>
                <a:gd name="T50" fmla="*/ 75787 w 461"/>
                <a:gd name="T51" fmla="*/ 159693 h 461"/>
                <a:gd name="T52" fmla="*/ 103756 w 461"/>
                <a:gd name="T53" fmla="*/ 167813 h 461"/>
                <a:gd name="T54" fmla="*/ 131274 w 461"/>
                <a:gd name="T55" fmla="*/ 159693 h 461"/>
                <a:gd name="T56" fmla="*/ 143905 w 461"/>
                <a:gd name="T57" fmla="*/ 183602 h 461"/>
                <a:gd name="T58" fmla="*/ 103756 w 461"/>
                <a:gd name="T59" fmla="*/ 195331 h 461"/>
                <a:gd name="T60" fmla="*/ 103756 w 461"/>
                <a:gd name="T61" fmla="*/ 155633 h 461"/>
                <a:gd name="T62" fmla="*/ 103756 w 461"/>
                <a:gd name="T63" fmla="*/ 155633 h 461"/>
                <a:gd name="T64" fmla="*/ 55938 w 461"/>
                <a:gd name="T65" fmla="*/ 103755 h 461"/>
                <a:gd name="T66" fmla="*/ 103756 w 461"/>
                <a:gd name="T67" fmla="*/ 55487 h 461"/>
                <a:gd name="T68" fmla="*/ 151574 w 461"/>
                <a:gd name="T69" fmla="*/ 103755 h 461"/>
                <a:gd name="T70" fmla="*/ 103756 w 461"/>
                <a:gd name="T71" fmla="*/ 155633 h 461"/>
                <a:gd name="T72" fmla="*/ 159694 w 461"/>
                <a:gd name="T73" fmla="*/ 131724 h 461"/>
                <a:gd name="T74" fmla="*/ 159694 w 461"/>
                <a:gd name="T75" fmla="*/ 131724 h 461"/>
                <a:gd name="T76" fmla="*/ 167814 w 461"/>
                <a:gd name="T77" fmla="*/ 103755 h 461"/>
                <a:gd name="T78" fmla="*/ 159694 w 461"/>
                <a:gd name="T79" fmla="*/ 75335 h 461"/>
                <a:gd name="T80" fmla="*/ 183603 w 461"/>
                <a:gd name="T81" fmla="*/ 63607 h 461"/>
                <a:gd name="T82" fmla="*/ 191723 w 461"/>
                <a:gd name="T83" fmla="*/ 103755 h 461"/>
                <a:gd name="T84" fmla="*/ 183603 w 461"/>
                <a:gd name="T85" fmla="*/ 147513 h 461"/>
                <a:gd name="T86" fmla="*/ 159694 w 461"/>
                <a:gd name="T87" fmla="*/ 131724 h 4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1" h="461">
                  <a:moveTo>
                    <a:pt x="230" y="8"/>
                  </a:moveTo>
                  <a:lnTo>
                    <a:pt x="230" y="8"/>
                  </a:lnTo>
                  <a:cubicBezTo>
                    <a:pt x="97" y="8"/>
                    <a:pt x="0" y="106"/>
                    <a:pt x="0" y="239"/>
                  </a:cubicBezTo>
                  <a:cubicBezTo>
                    <a:pt x="0" y="363"/>
                    <a:pt x="106" y="460"/>
                    <a:pt x="230" y="460"/>
                  </a:cubicBezTo>
                  <a:cubicBezTo>
                    <a:pt x="363" y="460"/>
                    <a:pt x="460" y="354"/>
                    <a:pt x="460" y="230"/>
                  </a:cubicBezTo>
                  <a:cubicBezTo>
                    <a:pt x="460" y="106"/>
                    <a:pt x="354" y="0"/>
                    <a:pt x="230" y="8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56" y="35"/>
                    <a:pt x="291" y="44"/>
                    <a:pt x="319" y="53"/>
                  </a:cubicBezTo>
                  <a:cubicBezTo>
                    <a:pt x="291" y="106"/>
                    <a:pt x="291" y="106"/>
                    <a:pt x="291" y="106"/>
                  </a:cubicBezTo>
                  <a:cubicBezTo>
                    <a:pt x="275" y="97"/>
                    <a:pt x="247" y="97"/>
                    <a:pt x="230" y="97"/>
                  </a:cubicBezTo>
                  <a:cubicBezTo>
                    <a:pt x="203" y="97"/>
                    <a:pt x="185" y="97"/>
                    <a:pt x="168" y="106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68" y="44"/>
                    <a:pt x="194" y="35"/>
                    <a:pt x="230" y="35"/>
                  </a:cubicBezTo>
                  <a:close/>
                  <a:moveTo>
                    <a:pt x="106" y="292"/>
                  </a:moveTo>
                  <a:lnTo>
                    <a:pt x="106" y="292"/>
                  </a:lnTo>
                  <a:cubicBezTo>
                    <a:pt x="53" y="327"/>
                    <a:pt x="53" y="327"/>
                    <a:pt x="53" y="327"/>
                  </a:cubicBezTo>
                  <a:cubicBezTo>
                    <a:pt x="35" y="301"/>
                    <a:pt x="35" y="265"/>
                    <a:pt x="35" y="239"/>
                  </a:cubicBezTo>
                  <a:cubicBezTo>
                    <a:pt x="26" y="204"/>
                    <a:pt x="35" y="167"/>
                    <a:pt x="53" y="141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97" y="185"/>
                    <a:pt x="88" y="212"/>
                    <a:pt x="88" y="230"/>
                  </a:cubicBezTo>
                  <a:cubicBezTo>
                    <a:pt x="88" y="257"/>
                    <a:pt x="97" y="274"/>
                    <a:pt x="106" y="292"/>
                  </a:cubicBezTo>
                  <a:close/>
                  <a:moveTo>
                    <a:pt x="230" y="433"/>
                  </a:moveTo>
                  <a:lnTo>
                    <a:pt x="230" y="433"/>
                  </a:lnTo>
                  <a:cubicBezTo>
                    <a:pt x="194" y="433"/>
                    <a:pt x="168" y="425"/>
                    <a:pt x="141" y="407"/>
                  </a:cubicBezTo>
                  <a:cubicBezTo>
                    <a:pt x="168" y="354"/>
                    <a:pt x="168" y="354"/>
                    <a:pt x="168" y="354"/>
                  </a:cubicBezTo>
                  <a:cubicBezTo>
                    <a:pt x="185" y="363"/>
                    <a:pt x="203" y="372"/>
                    <a:pt x="230" y="372"/>
                  </a:cubicBezTo>
                  <a:cubicBezTo>
                    <a:pt x="247" y="372"/>
                    <a:pt x="275" y="363"/>
                    <a:pt x="291" y="354"/>
                  </a:cubicBezTo>
                  <a:cubicBezTo>
                    <a:pt x="319" y="407"/>
                    <a:pt x="319" y="407"/>
                    <a:pt x="319" y="407"/>
                  </a:cubicBezTo>
                  <a:cubicBezTo>
                    <a:pt x="291" y="425"/>
                    <a:pt x="266" y="433"/>
                    <a:pt x="230" y="433"/>
                  </a:cubicBezTo>
                  <a:close/>
                  <a:moveTo>
                    <a:pt x="230" y="345"/>
                  </a:moveTo>
                  <a:lnTo>
                    <a:pt x="230" y="345"/>
                  </a:lnTo>
                  <a:cubicBezTo>
                    <a:pt x="168" y="345"/>
                    <a:pt x="124" y="292"/>
                    <a:pt x="124" y="230"/>
                  </a:cubicBezTo>
                  <a:cubicBezTo>
                    <a:pt x="124" y="167"/>
                    <a:pt x="168" y="123"/>
                    <a:pt x="230" y="123"/>
                  </a:cubicBezTo>
                  <a:cubicBezTo>
                    <a:pt x="291" y="123"/>
                    <a:pt x="336" y="167"/>
                    <a:pt x="336" y="230"/>
                  </a:cubicBezTo>
                  <a:cubicBezTo>
                    <a:pt x="336" y="292"/>
                    <a:pt x="291" y="345"/>
                    <a:pt x="230" y="345"/>
                  </a:cubicBezTo>
                  <a:close/>
                  <a:moveTo>
                    <a:pt x="354" y="292"/>
                  </a:moveTo>
                  <a:lnTo>
                    <a:pt x="354" y="292"/>
                  </a:lnTo>
                  <a:cubicBezTo>
                    <a:pt x="363" y="274"/>
                    <a:pt x="372" y="257"/>
                    <a:pt x="372" y="230"/>
                  </a:cubicBezTo>
                  <a:cubicBezTo>
                    <a:pt x="372" y="212"/>
                    <a:pt x="363" y="185"/>
                    <a:pt x="354" y="167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16" y="167"/>
                    <a:pt x="425" y="195"/>
                    <a:pt x="425" y="230"/>
                  </a:cubicBezTo>
                  <a:cubicBezTo>
                    <a:pt x="425" y="265"/>
                    <a:pt x="416" y="292"/>
                    <a:pt x="407" y="327"/>
                  </a:cubicBezTo>
                  <a:lnTo>
                    <a:pt x="354" y="29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2" name="Freeform 23"/>
            <p:cNvSpPr>
              <a:spLocks noChangeArrowheads="1"/>
            </p:cNvSpPr>
            <p:nvPr/>
          </p:nvSpPr>
          <p:spPr bwMode="auto">
            <a:xfrm>
              <a:off x="949325" y="2844800"/>
              <a:ext cx="192088" cy="188913"/>
            </a:xfrm>
            <a:custGeom>
              <a:avLst/>
              <a:gdLst>
                <a:gd name="T0" fmla="*/ 187140 w 427"/>
                <a:gd name="T1" fmla="*/ 24011 h 417"/>
                <a:gd name="T2" fmla="*/ 187140 w 427"/>
                <a:gd name="T3" fmla="*/ 24011 h 417"/>
                <a:gd name="T4" fmla="*/ 159249 w 427"/>
                <a:gd name="T5" fmla="*/ 4077 h 417"/>
                <a:gd name="T6" fmla="*/ 147552 w 427"/>
                <a:gd name="T7" fmla="*/ 0 h 417"/>
                <a:gd name="T8" fmla="*/ 40037 w 427"/>
                <a:gd name="T9" fmla="*/ 0 h 417"/>
                <a:gd name="T10" fmla="*/ 27891 w 427"/>
                <a:gd name="T11" fmla="*/ 4077 h 417"/>
                <a:gd name="T12" fmla="*/ 4049 w 427"/>
                <a:gd name="T13" fmla="*/ 24011 h 417"/>
                <a:gd name="T14" fmla="*/ 0 w 427"/>
                <a:gd name="T15" fmla="*/ 36242 h 417"/>
                <a:gd name="T16" fmla="*/ 19794 w 427"/>
                <a:gd name="T17" fmla="*/ 180758 h 417"/>
                <a:gd name="T18" fmla="*/ 32390 w 427"/>
                <a:gd name="T19" fmla="*/ 188460 h 417"/>
                <a:gd name="T20" fmla="*/ 159249 w 427"/>
                <a:gd name="T21" fmla="*/ 188460 h 417"/>
                <a:gd name="T22" fmla="*/ 171395 w 427"/>
                <a:gd name="T23" fmla="*/ 180758 h 417"/>
                <a:gd name="T24" fmla="*/ 191638 w 427"/>
                <a:gd name="T25" fmla="*/ 36242 h 417"/>
                <a:gd name="T26" fmla="*/ 187140 w 427"/>
                <a:gd name="T27" fmla="*/ 24011 h 417"/>
                <a:gd name="T28" fmla="*/ 95819 w 427"/>
                <a:gd name="T29" fmla="*/ 120506 h 417"/>
                <a:gd name="T30" fmla="*/ 95819 w 427"/>
                <a:gd name="T31" fmla="*/ 120506 h 417"/>
                <a:gd name="T32" fmla="*/ 48134 w 427"/>
                <a:gd name="T33" fmla="*/ 56176 h 417"/>
                <a:gd name="T34" fmla="*/ 71977 w 427"/>
                <a:gd name="T35" fmla="*/ 56176 h 417"/>
                <a:gd name="T36" fmla="*/ 95819 w 427"/>
                <a:gd name="T37" fmla="*/ 100572 h 417"/>
                <a:gd name="T38" fmla="*/ 119661 w 427"/>
                <a:gd name="T39" fmla="*/ 56176 h 417"/>
                <a:gd name="T40" fmla="*/ 139455 w 427"/>
                <a:gd name="T41" fmla="*/ 56176 h 417"/>
                <a:gd name="T42" fmla="*/ 95819 w 427"/>
                <a:gd name="T43" fmla="*/ 120506 h 417"/>
                <a:gd name="T44" fmla="*/ 16195 w 427"/>
                <a:gd name="T45" fmla="*/ 36242 h 417"/>
                <a:gd name="T46" fmla="*/ 16195 w 427"/>
                <a:gd name="T47" fmla="*/ 36242 h 417"/>
                <a:gd name="T48" fmla="*/ 40037 w 427"/>
                <a:gd name="T49" fmla="*/ 12232 h 417"/>
                <a:gd name="T50" fmla="*/ 147552 w 427"/>
                <a:gd name="T51" fmla="*/ 12232 h 417"/>
                <a:gd name="T52" fmla="*/ 175893 w 427"/>
                <a:gd name="T53" fmla="*/ 36242 h 417"/>
                <a:gd name="T54" fmla="*/ 16195 w 427"/>
                <a:gd name="T55" fmla="*/ 36242 h 41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7" h="417">
                  <a:moveTo>
                    <a:pt x="416" y="53"/>
                  </a:moveTo>
                  <a:lnTo>
                    <a:pt x="416" y="53"/>
                  </a:lnTo>
                  <a:cubicBezTo>
                    <a:pt x="408" y="44"/>
                    <a:pt x="363" y="9"/>
                    <a:pt x="354" y="9"/>
                  </a:cubicBezTo>
                  <a:cubicBezTo>
                    <a:pt x="354" y="0"/>
                    <a:pt x="337" y="0"/>
                    <a:pt x="32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72" y="0"/>
                    <a:pt x="62" y="9"/>
                  </a:cubicBezTo>
                  <a:cubicBezTo>
                    <a:pt x="62" y="9"/>
                    <a:pt x="18" y="44"/>
                    <a:pt x="9" y="53"/>
                  </a:cubicBezTo>
                  <a:cubicBezTo>
                    <a:pt x="0" y="53"/>
                    <a:pt x="0" y="62"/>
                    <a:pt x="0" y="80"/>
                  </a:cubicBezTo>
                  <a:cubicBezTo>
                    <a:pt x="0" y="88"/>
                    <a:pt x="44" y="399"/>
                    <a:pt x="44" y="399"/>
                  </a:cubicBezTo>
                  <a:cubicBezTo>
                    <a:pt x="53" y="407"/>
                    <a:pt x="62" y="416"/>
                    <a:pt x="72" y="416"/>
                  </a:cubicBezTo>
                  <a:cubicBezTo>
                    <a:pt x="354" y="416"/>
                    <a:pt x="354" y="416"/>
                    <a:pt x="354" y="416"/>
                  </a:cubicBezTo>
                  <a:cubicBezTo>
                    <a:pt x="363" y="416"/>
                    <a:pt x="372" y="407"/>
                    <a:pt x="381" y="399"/>
                  </a:cubicBezTo>
                  <a:cubicBezTo>
                    <a:pt x="381" y="399"/>
                    <a:pt x="426" y="88"/>
                    <a:pt x="426" y="80"/>
                  </a:cubicBezTo>
                  <a:cubicBezTo>
                    <a:pt x="426" y="62"/>
                    <a:pt x="416" y="53"/>
                    <a:pt x="416" y="53"/>
                  </a:cubicBezTo>
                  <a:close/>
                  <a:moveTo>
                    <a:pt x="213" y="266"/>
                  </a:moveTo>
                  <a:lnTo>
                    <a:pt x="213" y="266"/>
                  </a:lnTo>
                  <a:cubicBezTo>
                    <a:pt x="133" y="266"/>
                    <a:pt x="116" y="150"/>
                    <a:pt x="107" y="12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59"/>
                    <a:pt x="178" y="222"/>
                    <a:pt x="213" y="222"/>
                  </a:cubicBezTo>
                  <a:cubicBezTo>
                    <a:pt x="248" y="222"/>
                    <a:pt x="257" y="159"/>
                    <a:pt x="26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50"/>
                    <a:pt x="293" y="266"/>
                    <a:pt x="213" y="266"/>
                  </a:cubicBezTo>
                  <a:close/>
                  <a:moveTo>
                    <a:pt x="36" y="80"/>
                  </a:moveTo>
                  <a:lnTo>
                    <a:pt x="36" y="80"/>
                  </a:lnTo>
                  <a:cubicBezTo>
                    <a:pt x="89" y="27"/>
                    <a:pt x="89" y="27"/>
                    <a:pt x="8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91" y="80"/>
                    <a:pt x="391" y="80"/>
                    <a:pt x="391" y="80"/>
                  </a:cubicBezTo>
                  <a:lnTo>
                    <a:pt x="36" y="8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3" name="Freeform 24"/>
            <p:cNvSpPr>
              <a:spLocks noChangeArrowheads="1"/>
            </p:cNvSpPr>
            <p:nvPr/>
          </p:nvSpPr>
          <p:spPr bwMode="auto">
            <a:xfrm>
              <a:off x="2714625" y="2405063"/>
              <a:ext cx="223838" cy="177800"/>
            </a:xfrm>
            <a:custGeom>
              <a:avLst/>
              <a:gdLst>
                <a:gd name="T0" fmla="*/ 111694 w 497"/>
                <a:gd name="T1" fmla="*/ 66842 h 399"/>
                <a:gd name="T2" fmla="*/ 111694 w 497"/>
                <a:gd name="T3" fmla="*/ 66842 h 399"/>
                <a:gd name="T4" fmla="*/ 79717 w 497"/>
                <a:gd name="T5" fmla="*/ 98481 h 399"/>
                <a:gd name="T6" fmla="*/ 111694 w 497"/>
                <a:gd name="T7" fmla="*/ 130119 h 399"/>
                <a:gd name="T8" fmla="*/ 143671 w 497"/>
                <a:gd name="T9" fmla="*/ 98481 h 399"/>
                <a:gd name="T10" fmla="*/ 111694 w 497"/>
                <a:gd name="T11" fmla="*/ 66842 h 399"/>
                <a:gd name="T12" fmla="*/ 199067 w 497"/>
                <a:gd name="T13" fmla="*/ 31193 h 399"/>
                <a:gd name="T14" fmla="*/ 199067 w 497"/>
                <a:gd name="T15" fmla="*/ 31193 h 399"/>
                <a:gd name="T16" fmla="*/ 175197 w 497"/>
                <a:gd name="T17" fmla="*/ 31193 h 399"/>
                <a:gd name="T18" fmla="*/ 163487 w 497"/>
                <a:gd name="T19" fmla="*/ 27182 h 399"/>
                <a:gd name="T20" fmla="*/ 159434 w 497"/>
                <a:gd name="T21" fmla="*/ 3565 h 399"/>
                <a:gd name="T22" fmla="*/ 147274 w 497"/>
                <a:gd name="T23" fmla="*/ 0 h 399"/>
                <a:gd name="T24" fmla="*/ 71610 w 497"/>
                <a:gd name="T25" fmla="*/ 0 h 399"/>
                <a:gd name="T26" fmla="*/ 63954 w 497"/>
                <a:gd name="T27" fmla="*/ 3565 h 399"/>
                <a:gd name="T28" fmla="*/ 55397 w 497"/>
                <a:gd name="T29" fmla="*/ 27182 h 399"/>
                <a:gd name="T30" fmla="*/ 47740 w 497"/>
                <a:gd name="T31" fmla="*/ 31193 h 399"/>
                <a:gd name="T32" fmla="*/ 23870 w 497"/>
                <a:gd name="T33" fmla="*/ 31193 h 399"/>
                <a:gd name="T34" fmla="*/ 0 w 497"/>
                <a:gd name="T35" fmla="*/ 54811 h 399"/>
                <a:gd name="T36" fmla="*/ 0 w 497"/>
                <a:gd name="T37" fmla="*/ 153737 h 399"/>
                <a:gd name="T38" fmla="*/ 23870 w 497"/>
                <a:gd name="T39" fmla="*/ 177354 h 399"/>
                <a:gd name="T40" fmla="*/ 199067 w 497"/>
                <a:gd name="T41" fmla="*/ 177354 h 399"/>
                <a:gd name="T42" fmla="*/ 223388 w 497"/>
                <a:gd name="T43" fmla="*/ 153737 h 399"/>
                <a:gd name="T44" fmla="*/ 223388 w 497"/>
                <a:gd name="T45" fmla="*/ 54811 h 399"/>
                <a:gd name="T46" fmla="*/ 199067 w 497"/>
                <a:gd name="T47" fmla="*/ 31193 h 399"/>
                <a:gd name="T48" fmla="*/ 111694 w 497"/>
                <a:gd name="T49" fmla="*/ 153737 h 399"/>
                <a:gd name="T50" fmla="*/ 111694 w 497"/>
                <a:gd name="T51" fmla="*/ 153737 h 399"/>
                <a:gd name="T52" fmla="*/ 55397 w 497"/>
                <a:gd name="T53" fmla="*/ 98481 h 399"/>
                <a:gd name="T54" fmla="*/ 111694 w 497"/>
                <a:gd name="T55" fmla="*/ 43225 h 399"/>
                <a:gd name="T56" fmla="*/ 167541 w 497"/>
                <a:gd name="T57" fmla="*/ 98481 h 399"/>
                <a:gd name="T58" fmla="*/ 111694 w 497"/>
                <a:gd name="T59" fmla="*/ 153737 h 399"/>
                <a:gd name="T60" fmla="*/ 191411 w 497"/>
                <a:gd name="T61" fmla="*/ 70853 h 399"/>
                <a:gd name="T62" fmla="*/ 191411 w 497"/>
                <a:gd name="T63" fmla="*/ 70853 h 399"/>
                <a:gd name="T64" fmla="*/ 183304 w 497"/>
                <a:gd name="T65" fmla="*/ 62832 h 399"/>
                <a:gd name="T66" fmla="*/ 191411 w 497"/>
                <a:gd name="T67" fmla="*/ 54811 h 399"/>
                <a:gd name="T68" fmla="*/ 199067 w 497"/>
                <a:gd name="T69" fmla="*/ 62832 h 399"/>
                <a:gd name="T70" fmla="*/ 191411 w 497"/>
                <a:gd name="T71" fmla="*/ 70853 h 3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7" h="399">
                  <a:moveTo>
                    <a:pt x="248" y="150"/>
                  </a:moveTo>
                  <a:lnTo>
                    <a:pt x="248" y="150"/>
                  </a:lnTo>
                  <a:cubicBezTo>
                    <a:pt x="203" y="150"/>
                    <a:pt x="177" y="176"/>
                    <a:pt x="177" y="221"/>
                  </a:cubicBezTo>
                  <a:cubicBezTo>
                    <a:pt x="177" y="266"/>
                    <a:pt x="203" y="292"/>
                    <a:pt x="248" y="292"/>
                  </a:cubicBezTo>
                  <a:cubicBezTo>
                    <a:pt x="292" y="292"/>
                    <a:pt x="319" y="266"/>
                    <a:pt x="319" y="221"/>
                  </a:cubicBezTo>
                  <a:cubicBezTo>
                    <a:pt x="319" y="176"/>
                    <a:pt x="292" y="150"/>
                    <a:pt x="248" y="150"/>
                  </a:cubicBezTo>
                  <a:close/>
                  <a:moveTo>
                    <a:pt x="442" y="70"/>
                  </a:moveTo>
                  <a:lnTo>
                    <a:pt x="442" y="70"/>
                  </a:lnTo>
                  <a:cubicBezTo>
                    <a:pt x="389" y="70"/>
                    <a:pt x="389" y="70"/>
                    <a:pt x="389" y="70"/>
                  </a:cubicBezTo>
                  <a:cubicBezTo>
                    <a:pt x="380" y="70"/>
                    <a:pt x="372" y="70"/>
                    <a:pt x="363" y="61"/>
                  </a:cubicBezTo>
                  <a:cubicBezTo>
                    <a:pt x="354" y="8"/>
                    <a:pt x="354" y="8"/>
                    <a:pt x="354" y="8"/>
                  </a:cubicBezTo>
                  <a:cubicBezTo>
                    <a:pt x="345" y="8"/>
                    <a:pt x="336" y="0"/>
                    <a:pt x="327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0" y="8"/>
                    <a:pt x="142" y="8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70"/>
                    <a:pt x="115" y="70"/>
                    <a:pt x="106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17" y="70"/>
                    <a:pt x="0" y="97"/>
                    <a:pt x="0" y="12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53" y="398"/>
                  </a:cubicBezTo>
                  <a:cubicBezTo>
                    <a:pt x="442" y="398"/>
                    <a:pt x="442" y="398"/>
                    <a:pt x="442" y="398"/>
                  </a:cubicBezTo>
                  <a:cubicBezTo>
                    <a:pt x="470" y="398"/>
                    <a:pt x="496" y="372"/>
                    <a:pt x="496" y="345"/>
                  </a:cubicBezTo>
                  <a:cubicBezTo>
                    <a:pt x="496" y="123"/>
                    <a:pt x="496" y="123"/>
                    <a:pt x="496" y="123"/>
                  </a:cubicBezTo>
                  <a:cubicBezTo>
                    <a:pt x="496" y="97"/>
                    <a:pt x="470" y="70"/>
                    <a:pt x="442" y="70"/>
                  </a:cubicBezTo>
                  <a:close/>
                  <a:moveTo>
                    <a:pt x="248" y="345"/>
                  </a:moveTo>
                  <a:lnTo>
                    <a:pt x="248" y="345"/>
                  </a:lnTo>
                  <a:cubicBezTo>
                    <a:pt x="177" y="345"/>
                    <a:pt x="123" y="292"/>
                    <a:pt x="123" y="221"/>
                  </a:cubicBezTo>
                  <a:cubicBezTo>
                    <a:pt x="123" y="150"/>
                    <a:pt x="177" y="97"/>
                    <a:pt x="248" y="97"/>
                  </a:cubicBezTo>
                  <a:cubicBezTo>
                    <a:pt x="319" y="97"/>
                    <a:pt x="372" y="150"/>
                    <a:pt x="372" y="221"/>
                  </a:cubicBezTo>
                  <a:cubicBezTo>
                    <a:pt x="372" y="292"/>
                    <a:pt x="319" y="345"/>
                    <a:pt x="248" y="345"/>
                  </a:cubicBezTo>
                  <a:close/>
                  <a:moveTo>
                    <a:pt x="425" y="159"/>
                  </a:moveTo>
                  <a:lnTo>
                    <a:pt x="425" y="159"/>
                  </a:lnTo>
                  <a:cubicBezTo>
                    <a:pt x="416" y="159"/>
                    <a:pt x="407" y="150"/>
                    <a:pt x="407" y="141"/>
                  </a:cubicBezTo>
                  <a:cubicBezTo>
                    <a:pt x="407" y="132"/>
                    <a:pt x="416" y="123"/>
                    <a:pt x="425" y="123"/>
                  </a:cubicBezTo>
                  <a:cubicBezTo>
                    <a:pt x="433" y="123"/>
                    <a:pt x="442" y="132"/>
                    <a:pt x="442" y="141"/>
                  </a:cubicBezTo>
                  <a:cubicBezTo>
                    <a:pt x="442" y="150"/>
                    <a:pt x="433" y="159"/>
                    <a:pt x="425" y="1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4" name="Freeform 25"/>
            <p:cNvSpPr>
              <a:spLocks noChangeArrowheads="1"/>
            </p:cNvSpPr>
            <p:nvPr/>
          </p:nvSpPr>
          <p:spPr bwMode="auto">
            <a:xfrm>
              <a:off x="4983163" y="2389188"/>
              <a:ext cx="155575" cy="214312"/>
            </a:xfrm>
            <a:custGeom>
              <a:avLst/>
              <a:gdLst>
                <a:gd name="T0" fmla="*/ 87680 w 346"/>
                <a:gd name="T1" fmla="*/ 0 h 479"/>
                <a:gd name="T2" fmla="*/ 87680 w 346"/>
                <a:gd name="T3" fmla="*/ 0 h 479"/>
                <a:gd name="T4" fmla="*/ 71942 w 346"/>
                <a:gd name="T5" fmla="*/ 0 h 479"/>
                <a:gd name="T6" fmla="*/ 71942 w 346"/>
                <a:gd name="T7" fmla="*/ 146752 h 479"/>
                <a:gd name="T8" fmla="*/ 35971 w 346"/>
                <a:gd name="T9" fmla="*/ 146752 h 479"/>
                <a:gd name="T10" fmla="*/ 4496 w 346"/>
                <a:gd name="T11" fmla="*/ 190152 h 479"/>
                <a:gd name="T12" fmla="*/ 55755 w 346"/>
                <a:gd name="T13" fmla="*/ 206259 h 479"/>
                <a:gd name="T14" fmla="*/ 87680 w 346"/>
                <a:gd name="T15" fmla="*/ 166439 h 479"/>
                <a:gd name="T16" fmla="*/ 87680 w 346"/>
                <a:gd name="T17" fmla="*/ 47426 h 479"/>
                <a:gd name="T18" fmla="*/ 115557 w 346"/>
                <a:gd name="T19" fmla="*/ 102906 h 479"/>
                <a:gd name="T20" fmla="*/ 123651 w 346"/>
                <a:gd name="T21" fmla="*/ 102906 h 479"/>
                <a:gd name="T22" fmla="*/ 87680 w 346"/>
                <a:gd name="T23" fmla="*/ 0 h 4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6" h="479">
                  <a:moveTo>
                    <a:pt x="195" y="0"/>
                  </a:moveTo>
                  <a:lnTo>
                    <a:pt x="195" y="0"/>
                  </a:lnTo>
                  <a:cubicBezTo>
                    <a:pt x="160" y="0"/>
                    <a:pt x="160" y="0"/>
                    <a:pt x="160" y="0"/>
                  </a:cubicBezTo>
                  <a:cubicBezTo>
                    <a:pt x="160" y="328"/>
                    <a:pt x="160" y="328"/>
                    <a:pt x="160" y="328"/>
                  </a:cubicBezTo>
                  <a:cubicBezTo>
                    <a:pt x="133" y="319"/>
                    <a:pt x="107" y="319"/>
                    <a:pt x="80" y="328"/>
                  </a:cubicBezTo>
                  <a:cubicBezTo>
                    <a:pt x="26" y="346"/>
                    <a:pt x="0" y="390"/>
                    <a:pt x="10" y="425"/>
                  </a:cubicBezTo>
                  <a:cubicBezTo>
                    <a:pt x="26" y="461"/>
                    <a:pt x="71" y="478"/>
                    <a:pt x="124" y="461"/>
                  </a:cubicBezTo>
                  <a:cubicBezTo>
                    <a:pt x="169" y="443"/>
                    <a:pt x="195" y="408"/>
                    <a:pt x="195" y="372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266" y="124"/>
                    <a:pt x="266" y="212"/>
                    <a:pt x="257" y="230"/>
                  </a:cubicBezTo>
                  <a:cubicBezTo>
                    <a:pt x="257" y="239"/>
                    <a:pt x="266" y="248"/>
                    <a:pt x="275" y="230"/>
                  </a:cubicBezTo>
                  <a:cubicBezTo>
                    <a:pt x="345" y="115"/>
                    <a:pt x="195" y="62"/>
                    <a:pt x="19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5" name="Freeform 26"/>
            <p:cNvSpPr>
              <a:spLocks noChangeArrowheads="1"/>
            </p:cNvSpPr>
            <p:nvPr/>
          </p:nvSpPr>
          <p:spPr bwMode="auto">
            <a:xfrm>
              <a:off x="3624263" y="2400300"/>
              <a:ext cx="192087" cy="195263"/>
            </a:xfrm>
            <a:custGeom>
              <a:avLst/>
              <a:gdLst>
                <a:gd name="T0" fmla="*/ 115433 w 426"/>
                <a:gd name="T1" fmla="*/ 118953 h 435"/>
                <a:gd name="T2" fmla="*/ 115433 w 426"/>
                <a:gd name="T3" fmla="*/ 118953 h 435"/>
                <a:gd name="T4" fmla="*/ 0 w 426"/>
                <a:gd name="T5" fmla="*/ 135113 h 435"/>
                <a:gd name="T6" fmla="*/ 15782 w 426"/>
                <a:gd name="T7" fmla="*/ 154864 h 435"/>
                <a:gd name="T8" fmla="*/ 156014 w 426"/>
                <a:gd name="T9" fmla="*/ 154864 h 435"/>
                <a:gd name="T10" fmla="*/ 156014 w 426"/>
                <a:gd name="T11" fmla="*/ 15711 h 435"/>
                <a:gd name="T12" fmla="*/ 131665 w 426"/>
                <a:gd name="T13" fmla="*/ 0 h 435"/>
                <a:gd name="T14" fmla="*/ 115433 w 426"/>
                <a:gd name="T15" fmla="*/ 118953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6" h="435">
                  <a:moveTo>
                    <a:pt x="256" y="265"/>
                  </a:moveTo>
                  <a:lnTo>
                    <a:pt x="256" y="265"/>
                  </a:lnTo>
                  <a:cubicBezTo>
                    <a:pt x="186" y="336"/>
                    <a:pt x="80" y="345"/>
                    <a:pt x="0" y="301"/>
                  </a:cubicBezTo>
                  <a:cubicBezTo>
                    <a:pt x="9" y="319"/>
                    <a:pt x="17" y="328"/>
                    <a:pt x="35" y="345"/>
                  </a:cubicBezTo>
                  <a:cubicBezTo>
                    <a:pt x="124" y="434"/>
                    <a:pt x="256" y="434"/>
                    <a:pt x="346" y="345"/>
                  </a:cubicBezTo>
                  <a:cubicBezTo>
                    <a:pt x="425" y="256"/>
                    <a:pt x="425" y="124"/>
                    <a:pt x="346" y="35"/>
                  </a:cubicBezTo>
                  <a:cubicBezTo>
                    <a:pt x="328" y="26"/>
                    <a:pt x="310" y="9"/>
                    <a:pt x="292" y="0"/>
                  </a:cubicBezTo>
                  <a:cubicBezTo>
                    <a:pt x="346" y="88"/>
                    <a:pt x="328" y="194"/>
                    <a:pt x="256" y="26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6" name="Freeform 27"/>
            <p:cNvSpPr>
              <a:spLocks noChangeArrowheads="1"/>
            </p:cNvSpPr>
            <p:nvPr/>
          </p:nvSpPr>
          <p:spPr bwMode="auto">
            <a:xfrm>
              <a:off x="4049713" y="2400300"/>
              <a:ext cx="227012" cy="177800"/>
            </a:xfrm>
            <a:custGeom>
              <a:avLst/>
              <a:gdLst>
                <a:gd name="T0" fmla="*/ 194710 w 506"/>
                <a:gd name="T1" fmla="*/ 31193 h 399"/>
                <a:gd name="T2" fmla="*/ 194710 w 506"/>
                <a:gd name="T3" fmla="*/ 31193 h 399"/>
                <a:gd name="T4" fmla="*/ 75372 w 506"/>
                <a:gd name="T5" fmla="*/ 15596 h 399"/>
                <a:gd name="T6" fmla="*/ 4038 w 506"/>
                <a:gd name="T7" fmla="*/ 98481 h 399"/>
                <a:gd name="T8" fmla="*/ 87485 w 506"/>
                <a:gd name="T9" fmla="*/ 177354 h 399"/>
                <a:gd name="T10" fmla="*/ 170932 w 506"/>
                <a:gd name="T11" fmla="*/ 138140 h 399"/>
                <a:gd name="T12" fmla="*/ 162856 w 506"/>
                <a:gd name="T13" fmla="*/ 94470 h 399"/>
                <a:gd name="T14" fmla="*/ 210412 w 506"/>
                <a:gd name="T15" fmla="*/ 90460 h 399"/>
                <a:gd name="T16" fmla="*/ 194710 w 506"/>
                <a:gd name="T17" fmla="*/ 31193 h 399"/>
                <a:gd name="T18" fmla="*/ 122927 w 506"/>
                <a:gd name="T19" fmla="*/ 134130 h 399"/>
                <a:gd name="T20" fmla="*/ 122927 w 506"/>
                <a:gd name="T21" fmla="*/ 134130 h 399"/>
                <a:gd name="T22" fmla="*/ 107225 w 506"/>
                <a:gd name="T23" fmla="*/ 118088 h 399"/>
                <a:gd name="T24" fmla="*/ 122927 w 506"/>
                <a:gd name="T25" fmla="*/ 102491 h 399"/>
                <a:gd name="T26" fmla="*/ 138630 w 506"/>
                <a:gd name="T27" fmla="*/ 118088 h 399"/>
                <a:gd name="T28" fmla="*/ 122927 w 506"/>
                <a:gd name="T29" fmla="*/ 134130 h 3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6" h="399">
                  <a:moveTo>
                    <a:pt x="434" y="70"/>
                  </a:moveTo>
                  <a:lnTo>
                    <a:pt x="434" y="70"/>
                  </a:lnTo>
                  <a:cubicBezTo>
                    <a:pt x="354" y="17"/>
                    <a:pt x="265" y="0"/>
                    <a:pt x="168" y="35"/>
                  </a:cubicBezTo>
                  <a:cubicBezTo>
                    <a:pt x="89" y="53"/>
                    <a:pt x="9" y="141"/>
                    <a:pt x="9" y="221"/>
                  </a:cubicBezTo>
                  <a:cubicBezTo>
                    <a:pt x="0" y="319"/>
                    <a:pt x="71" y="398"/>
                    <a:pt x="195" y="398"/>
                  </a:cubicBezTo>
                  <a:cubicBezTo>
                    <a:pt x="337" y="398"/>
                    <a:pt x="381" y="328"/>
                    <a:pt x="381" y="310"/>
                  </a:cubicBezTo>
                  <a:cubicBezTo>
                    <a:pt x="390" y="292"/>
                    <a:pt x="328" y="248"/>
                    <a:pt x="363" y="212"/>
                  </a:cubicBezTo>
                  <a:cubicBezTo>
                    <a:pt x="408" y="168"/>
                    <a:pt x="452" y="203"/>
                    <a:pt x="469" y="203"/>
                  </a:cubicBezTo>
                  <a:cubicBezTo>
                    <a:pt x="496" y="194"/>
                    <a:pt x="505" y="124"/>
                    <a:pt x="434" y="70"/>
                  </a:cubicBezTo>
                  <a:close/>
                  <a:moveTo>
                    <a:pt x="274" y="301"/>
                  </a:moveTo>
                  <a:lnTo>
                    <a:pt x="274" y="301"/>
                  </a:lnTo>
                  <a:cubicBezTo>
                    <a:pt x="248" y="301"/>
                    <a:pt x="239" y="283"/>
                    <a:pt x="239" y="265"/>
                  </a:cubicBezTo>
                  <a:cubicBezTo>
                    <a:pt x="239" y="248"/>
                    <a:pt x="248" y="230"/>
                    <a:pt x="274" y="230"/>
                  </a:cubicBezTo>
                  <a:cubicBezTo>
                    <a:pt x="293" y="230"/>
                    <a:pt x="309" y="248"/>
                    <a:pt x="309" y="265"/>
                  </a:cubicBezTo>
                  <a:cubicBezTo>
                    <a:pt x="309" y="283"/>
                    <a:pt x="293" y="301"/>
                    <a:pt x="274" y="3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7" name="Freeform 28"/>
            <p:cNvSpPr>
              <a:spLocks noChangeArrowheads="1"/>
            </p:cNvSpPr>
            <p:nvPr/>
          </p:nvSpPr>
          <p:spPr bwMode="auto">
            <a:xfrm>
              <a:off x="4498975" y="2392363"/>
              <a:ext cx="223838" cy="187325"/>
            </a:xfrm>
            <a:custGeom>
              <a:avLst/>
              <a:gdLst>
                <a:gd name="T0" fmla="*/ 55735 w 498"/>
                <a:gd name="T1" fmla="*/ 36300 h 418"/>
                <a:gd name="T2" fmla="*/ 55735 w 498"/>
                <a:gd name="T3" fmla="*/ 36300 h 418"/>
                <a:gd name="T4" fmla="*/ 16181 w 498"/>
                <a:gd name="T5" fmla="*/ 115622 h 418"/>
                <a:gd name="T6" fmla="*/ 155518 w 498"/>
                <a:gd name="T7" fmla="*/ 51985 h 418"/>
                <a:gd name="T8" fmla="*/ 4045 w 498"/>
                <a:gd name="T9" fmla="*/ 171192 h 418"/>
                <a:gd name="T10" fmla="*/ 19777 w 498"/>
                <a:gd name="T11" fmla="*/ 179258 h 418"/>
                <a:gd name="T12" fmla="*/ 43599 w 498"/>
                <a:gd name="T13" fmla="*/ 139373 h 418"/>
                <a:gd name="T14" fmla="*/ 131696 w 498"/>
                <a:gd name="T15" fmla="*/ 139373 h 418"/>
                <a:gd name="T16" fmla="*/ 210803 w 498"/>
                <a:gd name="T17" fmla="*/ 32267 h 418"/>
                <a:gd name="T18" fmla="*/ 55735 w 498"/>
                <a:gd name="T19" fmla="*/ 36300 h 4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8" name="Freeform 29"/>
            <p:cNvSpPr>
              <a:spLocks noChangeArrowheads="1"/>
            </p:cNvSpPr>
            <p:nvPr/>
          </p:nvSpPr>
          <p:spPr bwMode="auto">
            <a:xfrm>
              <a:off x="1835150" y="2389188"/>
              <a:ext cx="200025" cy="206375"/>
            </a:xfrm>
            <a:custGeom>
              <a:avLst/>
              <a:gdLst>
                <a:gd name="T0" fmla="*/ 111726 w 444"/>
                <a:gd name="T1" fmla="*/ 150538 h 462"/>
                <a:gd name="T2" fmla="*/ 111726 w 444"/>
                <a:gd name="T3" fmla="*/ 150538 h 462"/>
                <a:gd name="T4" fmla="*/ 144162 w 444"/>
                <a:gd name="T5" fmla="*/ 114802 h 462"/>
                <a:gd name="T6" fmla="*/ 199574 w 444"/>
                <a:gd name="T7" fmla="*/ 31716 h 462"/>
                <a:gd name="T8" fmla="*/ 191916 w 444"/>
                <a:gd name="T9" fmla="*/ 23675 h 462"/>
                <a:gd name="T10" fmla="*/ 155875 w 444"/>
                <a:gd name="T11" fmla="*/ 23675 h 462"/>
                <a:gd name="T12" fmla="*/ 100013 w 444"/>
                <a:gd name="T13" fmla="*/ 0 h 462"/>
                <a:gd name="T14" fmla="*/ 44150 w 444"/>
                <a:gd name="T15" fmla="*/ 23675 h 462"/>
                <a:gd name="T16" fmla="*/ 8109 w 444"/>
                <a:gd name="T17" fmla="*/ 23675 h 462"/>
                <a:gd name="T18" fmla="*/ 0 w 444"/>
                <a:gd name="T19" fmla="*/ 31716 h 462"/>
                <a:gd name="T20" fmla="*/ 55863 w 444"/>
                <a:gd name="T21" fmla="*/ 114802 h 462"/>
                <a:gd name="T22" fmla="*/ 87849 w 444"/>
                <a:gd name="T23" fmla="*/ 150538 h 462"/>
                <a:gd name="T24" fmla="*/ 87849 w 444"/>
                <a:gd name="T25" fmla="*/ 166172 h 462"/>
                <a:gd name="T26" fmla="*/ 48204 w 444"/>
                <a:gd name="T27" fmla="*/ 185827 h 462"/>
                <a:gd name="T28" fmla="*/ 100013 w 444"/>
                <a:gd name="T29" fmla="*/ 205928 h 462"/>
                <a:gd name="T30" fmla="*/ 147766 w 444"/>
                <a:gd name="T31" fmla="*/ 185827 h 462"/>
                <a:gd name="T32" fmla="*/ 111726 w 444"/>
                <a:gd name="T33" fmla="*/ 166172 h 462"/>
                <a:gd name="T34" fmla="*/ 111726 w 444"/>
                <a:gd name="T35" fmla="*/ 150538 h 462"/>
                <a:gd name="T36" fmla="*/ 144162 w 444"/>
                <a:gd name="T37" fmla="*/ 94700 h 462"/>
                <a:gd name="T38" fmla="*/ 144162 w 444"/>
                <a:gd name="T39" fmla="*/ 94700 h 462"/>
                <a:gd name="T40" fmla="*/ 155875 w 444"/>
                <a:gd name="T41" fmla="*/ 39756 h 462"/>
                <a:gd name="T42" fmla="*/ 183807 w 444"/>
                <a:gd name="T43" fmla="*/ 39756 h 462"/>
                <a:gd name="T44" fmla="*/ 144162 w 444"/>
                <a:gd name="T45" fmla="*/ 94700 h 462"/>
                <a:gd name="T46" fmla="*/ 100013 w 444"/>
                <a:gd name="T47" fmla="*/ 16081 h 462"/>
                <a:gd name="T48" fmla="*/ 100013 w 444"/>
                <a:gd name="T49" fmla="*/ 16081 h 462"/>
                <a:gd name="T50" fmla="*/ 144162 w 444"/>
                <a:gd name="T51" fmla="*/ 31716 h 462"/>
                <a:gd name="T52" fmla="*/ 100013 w 444"/>
                <a:gd name="T53" fmla="*/ 51370 h 462"/>
                <a:gd name="T54" fmla="*/ 55863 w 444"/>
                <a:gd name="T55" fmla="*/ 31716 h 462"/>
                <a:gd name="T56" fmla="*/ 100013 w 444"/>
                <a:gd name="T57" fmla="*/ 16081 h 462"/>
                <a:gd name="T58" fmla="*/ 16218 w 444"/>
                <a:gd name="T59" fmla="*/ 39756 h 462"/>
                <a:gd name="T60" fmla="*/ 16218 w 444"/>
                <a:gd name="T61" fmla="*/ 39756 h 462"/>
                <a:gd name="T62" fmla="*/ 44150 w 444"/>
                <a:gd name="T63" fmla="*/ 39756 h 462"/>
                <a:gd name="T64" fmla="*/ 55863 w 444"/>
                <a:gd name="T65" fmla="*/ 94700 h 462"/>
                <a:gd name="T66" fmla="*/ 16218 w 444"/>
                <a:gd name="T67" fmla="*/ 39756 h 4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44" h="462">
                  <a:moveTo>
                    <a:pt x="248" y="337"/>
                  </a:moveTo>
                  <a:lnTo>
                    <a:pt x="248" y="337"/>
                  </a:lnTo>
                  <a:cubicBezTo>
                    <a:pt x="248" y="302"/>
                    <a:pt x="275" y="283"/>
                    <a:pt x="320" y="257"/>
                  </a:cubicBezTo>
                  <a:cubicBezTo>
                    <a:pt x="373" y="221"/>
                    <a:pt x="443" y="177"/>
                    <a:pt x="443" y="71"/>
                  </a:cubicBezTo>
                  <a:cubicBezTo>
                    <a:pt x="443" y="62"/>
                    <a:pt x="434" y="53"/>
                    <a:pt x="426" y="53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28" y="27"/>
                    <a:pt x="293" y="0"/>
                    <a:pt x="222" y="0"/>
                  </a:cubicBezTo>
                  <a:cubicBezTo>
                    <a:pt x="151" y="0"/>
                    <a:pt x="116" y="27"/>
                    <a:pt x="9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9" y="53"/>
                    <a:pt x="0" y="62"/>
                    <a:pt x="0" y="71"/>
                  </a:cubicBezTo>
                  <a:cubicBezTo>
                    <a:pt x="0" y="177"/>
                    <a:pt x="62" y="221"/>
                    <a:pt x="124" y="257"/>
                  </a:cubicBezTo>
                  <a:cubicBezTo>
                    <a:pt x="169" y="283"/>
                    <a:pt x="195" y="302"/>
                    <a:pt x="195" y="337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42" y="381"/>
                    <a:pt x="107" y="399"/>
                    <a:pt x="107" y="416"/>
                  </a:cubicBezTo>
                  <a:cubicBezTo>
                    <a:pt x="107" y="443"/>
                    <a:pt x="160" y="461"/>
                    <a:pt x="222" y="461"/>
                  </a:cubicBezTo>
                  <a:cubicBezTo>
                    <a:pt x="283" y="461"/>
                    <a:pt x="328" y="443"/>
                    <a:pt x="328" y="416"/>
                  </a:cubicBezTo>
                  <a:cubicBezTo>
                    <a:pt x="328" y="399"/>
                    <a:pt x="302" y="381"/>
                    <a:pt x="248" y="372"/>
                  </a:cubicBezTo>
                  <a:lnTo>
                    <a:pt x="248" y="337"/>
                  </a:lnTo>
                  <a:close/>
                  <a:moveTo>
                    <a:pt x="320" y="212"/>
                  </a:moveTo>
                  <a:lnTo>
                    <a:pt x="320" y="212"/>
                  </a:lnTo>
                  <a:cubicBezTo>
                    <a:pt x="337" y="186"/>
                    <a:pt x="346" y="142"/>
                    <a:pt x="346" y="89"/>
                  </a:cubicBezTo>
                  <a:cubicBezTo>
                    <a:pt x="408" y="89"/>
                    <a:pt x="408" y="89"/>
                    <a:pt x="408" y="89"/>
                  </a:cubicBezTo>
                  <a:cubicBezTo>
                    <a:pt x="399" y="151"/>
                    <a:pt x="364" y="186"/>
                    <a:pt x="320" y="212"/>
                  </a:cubicBezTo>
                  <a:close/>
                  <a:moveTo>
                    <a:pt x="222" y="36"/>
                  </a:moveTo>
                  <a:lnTo>
                    <a:pt x="222" y="36"/>
                  </a:lnTo>
                  <a:cubicBezTo>
                    <a:pt x="293" y="36"/>
                    <a:pt x="320" y="62"/>
                    <a:pt x="320" y="71"/>
                  </a:cubicBezTo>
                  <a:cubicBezTo>
                    <a:pt x="320" y="80"/>
                    <a:pt x="293" y="106"/>
                    <a:pt x="222" y="115"/>
                  </a:cubicBezTo>
                  <a:cubicBezTo>
                    <a:pt x="151" y="106"/>
                    <a:pt x="124" y="80"/>
                    <a:pt x="124" y="71"/>
                  </a:cubicBezTo>
                  <a:cubicBezTo>
                    <a:pt x="124" y="62"/>
                    <a:pt x="151" y="36"/>
                    <a:pt x="222" y="36"/>
                  </a:cubicBezTo>
                  <a:close/>
                  <a:moveTo>
                    <a:pt x="36" y="89"/>
                  </a:moveTo>
                  <a:lnTo>
                    <a:pt x="36" y="89"/>
                  </a:lnTo>
                  <a:cubicBezTo>
                    <a:pt x="98" y="89"/>
                    <a:pt x="98" y="89"/>
                    <a:pt x="98" y="89"/>
                  </a:cubicBezTo>
                  <a:cubicBezTo>
                    <a:pt x="98" y="142"/>
                    <a:pt x="107" y="186"/>
                    <a:pt x="124" y="212"/>
                  </a:cubicBezTo>
                  <a:cubicBezTo>
                    <a:pt x="80" y="186"/>
                    <a:pt x="36" y="151"/>
                    <a:pt x="36" y="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39" name="Freeform 30"/>
            <p:cNvSpPr>
              <a:spLocks noChangeArrowheads="1"/>
            </p:cNvSpPr>
            <p:nvPr/>
          </p:nvSpPr>
          <p:spPr bwMode="auto">
            <a:xfrm>
              <a:off x="1379538" y="2833688"/>
              <a:ext cx="222250" cy="211137"/>
            </a:xfrm>
            <a:custGeom>
              <a:avLst/>
              <a:gdLst>
                <a:gd name="T0" fmla="*/ 59356 w 498"/>
                <a:gd name="T1" fmla="*/ 210688 h 470"/>
                <a:gd name="T2" fmla="*/ 59356 w 498"/>
                <a:gd name="T3" fmla="*/ 210688 h 470"/>
                <a:gd name="T4" fmla="*/ 83009 w 498"/>
                <a:gd name="T5" fmla="*/ 210688 h 470"/>
                <a:gd name="T6" fmla="*/ 130762 w 498"/>
                <a:gd name="T7" fmla="*/ 119045 h 470"/>
                <a:gd name="T8" fmla="*/ 190117 w 498"/>
                <a:gd name="T9" fmla="*/ 119045 h 470"/>
                <a:gd name="T10" fmla="*/ 221804 w 498"/>
                <a:gd name="T11" fmla="*/ 103322 h 470"/>
                <a:gd name="T12" fmla="*/ 190117 w 498"/>
                <a:gd name="T13" fmla="*/ 87599 h 470"/>
                <a:gd name="T14" fmla="*/ 130762 w 498"/>
                <a:gd name="T15" fmla="*/ 87599 h 470"/>
                <a:gd name="T16" fmla="*/ 83009 w 498"/>
                <a:gd name="T17" fmla="*/ 0 h 470"/>
                <a:gd name="T18" fmla="*/ 59356 w 498"/>
                <a:gd name="T19" fmla="*/ 0 h 470"/>
                <a:gd name="T20" fmla="*/ 87026 w 498"/>
                <a:gd name="T21" fmla="*/ 87599 h 470"/>
                <a:gd name="T22" fmla="*/ 47753 w 498"/>
                <a:gd name="T23" fmla="*/ 87599 h 470"/>
                <a:gd name="T24" fmla="*/ 23653 w 498"/>
                <a:gd name="T25" fmla="*/ 67384 h 470"/>
                <a:gd name="T26" fmla="*/ 0 w 498"/>
                <a:gd name="T27" fmla="*/ 67384 h 470"/>
                <a:gd name="T28" fmla="*/ 16066 w 498"/>
                <a:gd name="T29" fmla="*/ 103322 h 470"/>
                <a:gd name="T30" fmla="*/ 0 w 498"/>
                <a:gd name="T31" fmla="*/ 143304 h 470"/>
                <a:gd name="T32" fmla="*/ 23653 w 498"/>
                <a:gd name="T33" fmla="*/ 143304 h 470"/>
                <a:gd name="T34" fmla="*/ 47753 w 498"/>
                <a:gd name="T35" fmla="*/ 119045 h 470"/>
                <a:gd name="T36" fmla="*/ 87026 w 498"/>
                <a:gd name="T37" fmla="*/ 119045 h 470"/>
                <a:gd name="T38" fmla="*/ 59356 w 498"/>
                <a:gd name="T39" fmla="*/ 210688 h 4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98" h="470">
                  <a:moveTo>
                    <a:pt x="133" y="469"/>
                  </a:moveTo>
                  <a:lnTo>
                    <a:pt x="133" y="469"/>
                  </a:lnTo>
                  <a:cubicBezTo>
                    <a:pt x="186" y="469"/>
                    <a:pt x="186" y="469"/>
                    <a:pt x="186" y="469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426" y="265"/>
                    <a:pt x="426" y="265"/>
                    <a:pt x="426" y="265"/>
                  </a:cubicBezTo>
                  <a:cubicBezTo>
                    <a:pt x="426" y="265"/>
                    <a:pt x="497" y="265"/>
                    <a:pt x="497" y="230"/>
                  </a:cubicBezTo>
                  <a:cubicBezTo>
                    <a:pt x="497" y="195"/>
                    <a:pt x="426" y="195"/>
                    <a:pt x="426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107" y="265"/>
                    <a:pt x="107" y="265"/>
                    <a:pt x="107" y="265"/>
                  </a:cubicBezTo>
                  <a:cubicBezTo>
                    <a:pt x="195" y="265"/>
                    <a:pt x="195" y="265"/>
                    <a:pt x="195" y="265"/>
                  </a:cubicBezTo>
                  <a:lnTo>
                    <a:pt x="133" y="469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grpSp>
          <p:nvGrpSpPr>
            <p:cNvPr id="140" name="Group 1"/>
            <p:cNvGrpSpPr>
              <a:grpSpLocks/>
            </p:cNvGrpSpPr>
            <p:nvPr/>
          </p:nvGrpSpPr>
          <p:grpSpPr bwMode="auto">
            <a:xfrm>
              <a:off x="2722563" y="2836863"/>
              <a:ext cx="207962" cy="204787"/>
              <a:chOff x="7197121" y="8332916"/>
              <a:chExt cx="553830" cy="543285"/>
            </a:xfrm>
            <a:grpFill/>
          </p:grpSpPr>
          <p:sp>
            <p:nvSpPr>
              <p:cNvPr id="248" name="Freeform 31"/>
              <p:cNvSpPr>
                <a:spLocks noChangeArrowheads="1"/>
              </p:cNvSpPr>
              <p:nvPr/>
            </p:nvSpPr>
            <p:spPr bwMode="auto">
              <a:xfrm>
                <a:off x="7197121" y="8332916"/>
                <a:ext cx="553830" cy="543285"/>
              </a:xfrm>
              <a:custGeom>
                <a:avLst/>
                <a:gdLst>
                  <a:gd name="T0" fmla="*/ 276915 w 462"/>
                  <a:gd name="T1" fmla="*/ 0 h 453"/>
                  <a:gd name="T2" fmla="*/ 276915 w 462"/>
                  <a:gd name="T3" fmla="*/ 0 h 453"/>
                  <a:gd name="T4" fmla="*/ 0 w 462"/>
                  <a:gd name="T5" fmla="*/ 266246 h 453"/>
                  <a:gd name="T6" fmla="*/ 276915 w 462"/>
                  <a:gd name="T7" fmla="*/ 542086 h 453"/>
                  <a:gd name="T8" fmla="*/ 552631 w 462"/>
                  <a:gd name="T9" fmla="*/ 266246 h 453"/>
                  <a:gd name="T10" fmla="*/ 276915 w 462"/>
                  <a:gd name="T11" fmla="*/ 0 h 453"/>
                  <a:gd name="T12" fmla="*/ 276915 w 462"/>
                  <a:gd name="T13" fmla="*/ 478523 h 453"/>
                  <a:gd name="T14" fmla="*/ 276915 w 462"/>
                  <a:gd name="T15" fmla="*/ 478523 h 453"/>
                  <a:gd name="T16" fmla="*/ 63535 w 462"/>
                  <a:gd name="T17" fmla="*/ 266246 h 453"/>
                  <a:gd name="T18" fmla="*/ 276915 w 462"/>
                  <a:gd name="T19" fmla="*/ 53969 h 453"/>
                  <a:gd name="T20" fmla="*/ 489097 w 462"/>
                  <a:gd name="T21" fmla="*/ 266246 h 453"/>
                  <a:gd name="T22" fmla="*/ 276915 w 462"/>
                  <a:gd name="T23" fmla="*/ 478523 h 4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2" h="453">
                    <a:moveTo>
                      <a:pt x="231" y="0"/>
                    </a:moveTo>
                    <a:lnTo>
                      <a:pt x="231" y="0"/>
                    </a:lnTo>
                    <a:cubicBezTo>
                      <a:pt x="106" y="0"/>
                      <a:pt x="0" y="98"/>
                      <a:pt x="0" y="222"/>
                    </a:cubicBezTo>
                    <a:cubicBezTo>
                      <a:pt x="0" y="346"/>
                      <a:pt x="106" y="452"/>
                      <a:pt x="231" y="452"/>
                    </a:cubicBezTo>
                    <a:cubicBezTo>
                      <a:pt x="355" y="452"/>
                      <a:pt x="461" y="346"/>
                      <a:pt x="461" y="222"/>
                    </a:cubicBezTo>
                    <a:cubicBezTo>
                      <a:pt x="461" y="98"/>
                      <a:pt x="355" y="0"/>
                      <a:pt x="231" y="0"/>
                    </a:cubicBezTo>
                    <a:close/>
                    <a:moveTo>
                      <a:pt x="231" y="399"/>
                    </a:moveTo>
                    <a:lnTo>
                      <a:pt x="231" y="399"/>
                    </a:lnTo>
                    <a:cubicBezTo>
                      <a:pt x="133" y="399"/>
                      <a:pt x="53" y="319"/>
                      <a:pt x="53" y="222"/>
                    </a:cubicBezTo>
                    <a:cubicBezTo>
                      <a:pt x="53" y="124"/>
                      <a:pt x="133" y="45"/>
                      <a:pt x="231" y="45"/>
                    </a:cubicBezTo>
                    <a:cubicBezTo>
                      <a:pt x="328" y="45"/>
                      <a:pt x="408" y="124"/>
                      <a:pt x="408" y="222"/>
                    </a:cubicBezTo>
                    <a:cubicBezTo>
                      <a:pt x="408" y="319"/>
                      <a:pt x="328" y="399"/>
                      <a:pt x="231" y="39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249" name="Freeform 32"/>
              <p:cNvSpPr>
                <a:spLocks noChangeArrowheads="1"/>
              </p:cNvSpPr>
              <p:nvPr/>
            </p:nvSpPr>
            <p:spPr bwMode="auto">
              <a:xfrm>
                <a:off x="7450784" y="8450839"/>
                <a:ext cx="126832" cy="261114"/>
              </a:xfrm>
              <a:custGeom>
                <a:avLst/>
                <a:gdLst>
                  <a:gd name="T0" fmla="*/ 42672 w 107"/>
                  <a:gd name="T1" fmla="*/ 0 h 222"/>
                  <a:gd name="T2" fmla="*/ 0 w 107"/>
                  <a:gd name="T3" fmla="*/ 0 h 222"/>
                  <a:gd name="T4" fmla="*/ 0 w 107"/>
                  <a:gd name="T5" fmla="*/ 156433 h 222"/>
                  <a:gd name="T6" fmla="*/ 105496 w 107"/>
                  <a:gd name="T7" fmla="*/ 259938 h 222"/>
                  <a:gd name="T8" fmla="*/ 125647 w 107"/>
                  <a:gd name="T9" fmla="*/ 229357 h 222"/>
                  <a:gd name="T10" fmla="*/ 42672 w 107"/>
                  <a:gd name="T11" fmla="*/ 134086 h 222"/>
                  <a:gd name="T12" fmla="*/ 42672 w 107"/>
                  <a:gd name="T13" fmla="*/ 0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22">
                    <a:moveTo>
                      <a:pt x="36" y="0"/>
                    </a:moveTo>
                    <a:lnTo>
                      <a:pt x="0" y="0"/>
                    </a:lnTo>
                    <a:lnTo>
                      <a:pt x="0" y="133"/>
                    </a:lnTo>
                    <a:lnTo>
                      <a:pt x="89" y="221"/>
                    </a:lnTo>
                    <a:lnTo>
                      <a:pt x="106" y="195"/>
                    </a:lnTo>
                    <a:lnTo>
                      <a:pt x="36" y="114"/>
                    </a:lnTo>
                    <a:lnTo>
                      <a:pt x="3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 33"/>
            <p:cNvSpPr>
              <a:spLocks noChangeArrowheads="1"/>
            </p:cNvSpPr>
            <p:nvPr/>
          </p:nvSpPr>
          <p:spPr bwMode="auto">
            <a:xfrm>
              <a:off x="7640638" y="3751263"/>
              <a:ext cx="152400" cy="160337"/>
            </a:xfrm>
            <a:custGeom>
              <a:avLst/>
              <a:gdLst>
                <a:gd name="T0" fmla="*/ 55910 w 338"/>
                <a:gd name="T1" fmla="*/ 159887 h 356"/>
                <a:gd name="T2" fmla="*/ 55910 w 338"/>
                <a:gd name="T3" fmla="*/ 159887 h 356"/>
                <a:gd name="T4" fmla="*/ 44187 w 338"/>
                <a:gd name="T5" fmla="*/ 151780 h 356"/>
                <a:gd name="T6" fmla="*/ 4058 w 338"/>
                <a:gd name="T7" fmla="*/ 99985 h 356"/>
                <a:gd name="T8" fmla="*/ 8116 w 338"/>
                <a:gd name="T9" fmla="*/ 80169 h 356"/>
                <a:gd name="T10" fmla="*/ 27955 w 338"/>
                <a:gd name="T11" fmla="*/ 80169 h 356"/>
                <a:gd name="T12" fmla="*/ 55910 w 338"/>
                <a:gd name="T13" fmla="*/ 116199 h 356"/>
                <a:gd name="T14" fmla="*/ 119936 w 338"/>
                <a:gd name="T15" fmla="*/ 12160 h 356"/>
                <a:gd name="T16" fmla="*/ 143833 w 338"/>
                <a:gd name="T17" fmla="*/ 4053 h 356"/>
                <a:gd name="T18" fmla="*/ 147891 w 338"/>
                <a:gd name="T19" fmla="*/ 27924 h 356"/>
                <a:gd name="T20" fmla="*/ 72142 w 338"/>
                <a:gd name="T21" fmla="*/ 151780 h 356"/>
                <a:gd name="T22" fmla="*/ 55910 w 338"/>
                <a:gd name="T23" fmla="*/ 159887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2" name="Freeform 34"/>
            <p:cNvSpPr>
              <a:spLocks noChangeArrowheads="1"/>
            </p:cNvSpPr>
            <p:nvPr/>
          </p:nvSpPr>
          <p:spPr bwMode="auto">
            <a:xfrm>
              <a:off x="6767513" y="2825750"/>
              <a:ext cx="127000" cy="223838"/>
            </a:xfrm>
            <a:custGeom>
              <a:avLst/>
              <a:gdLst>
                <a:gd name="T0" fmla="*/ 126553 w 284"/>
                <a:gd name="T1" fmla="*/ 51794 h 497"/>
                <a:gd name="T2" fmla="*/ 126553 w 284"/>
                <a:gd name="T3" fmla="*/ 51794 h 497"/>
                <a:gd name="T4" fmla="*/ 126553 w 284"/>
                <a:gd name="T5" fmla="*/ 27923 h 497"/>
                <a:gd name="T6" fmla="*/ 63500 w 284"/>
                <a:gd name="T7" fmla="*/ 0 h 497"/>
                <a:gd name="T8" fmla="*/ 0 w 284"/>
                <a:gd name="T9" fmla="*/ 27923 h 497"/>
                <a:gd name="T10" fmla="*/ 0 w 284"/>
                <a:gd name="T11" fmla="*/ 51794 h 497"/>
                <a:gd name="T12" fmla="*/ 43377 w 284"/>
                <a:gd name="T13" fmla="*/ 111694 h 497"/>
                <a:gd name="T14" fmla="*/ 0 w 284"/>
                <a:gd name="T15" fmla="*/ 171594 h 497"/>
                <a:gd name="T16" fmla="*/ 0 w 284"/>
                <a:gd name="T17" fmla="*/ 199518 h 497"/>
                <a:gd name="T18" fmla="*/ 63500 w 284"/>
                <a:gd name="T19" fmla="*/ 223388 h 497"/>
                <a:gd name="T20" fmla="*/ 126553 w 284"/>
                <a:gd name="T21" fmla="*/ 199518 h 497"/>
                <a:gd name="T22" fmla="*/ 126553 w 284"/>
                <a:gd name="T23" fmla="*/ 171594 h 497"/>
                <a:gd name="T24" fmla="*/ 83176 w 284"/>
                <a:gd name="T25" fmla="*/ 111694 h 497"/>
                <a:gd name="T26" fmla="*/ 126553 w 284"/>
                <a:gd name="T27" fmla="*/ 51794 h 497"/>
                <a:gd name="T28" fmla="*/ 19676 w 284"/>
                <a:gd name="T29" fmla="*/ 27923 h 497"/>
                <a:gd name="T30" fmla="*/ 19676 w 284"/>
                <a:gd name="T31" fmla="*/ 27923 h 497"/>
                <a:gd name="T32" fmla="*/ 63500 w 284"/>
                <a:gd name="T33" fmla="*/ 15763 h 497"/>
                <a:gd name="T34" fmla="*/ 106877 w 284"/>
                <a:gd name="T35" fmla="*/ 27923 h 497"/>
                <a:gd name="T36" fmla="*/ 110901 w 284"/>
                <a:gd name="T37" fmla="*/ 31977 h 497"/>
                <a:gd name="T38" fmla="*/ 63500 w 284"/>
                <a:gd name="T39" fmla="*/ 43687 h 497"/>
                <a:gd name="T40" fmla="*/ 15651 w 284"/>
                <a:gd name="T41" fmla="*/ 31977 h 497"/>
                <a:gd name="T42" fmla="*/ 19676 w 284"/>
                <a:gd name="T43" fmla="*/ 27923 h 497"/>
                <a:gd name="T44" fmla="*/ 67525 w 284"/>
                <a:gd name="T45" fmla="*/ 111694 h 497"/>
                <a:gd name="T46" fmla="*/ 67525 w 284"/>
                <a:gd name="T47" fmla="*/ 111694 h 497"/>
                <a:gd name="T48" fmla="*/ 91225 w 284"/>
                <a:gd name="T49" fmla="*/ 147724 h 497"/>
                <a:gd name="T50" fmla="*/ 110901 w 284"/>
                <a:gd name="T51" fmla="*/ 171594 h 497"/>
                <a:gd name="T52" fmla="*/ 110901 w 284"/>
                <a:gd name="T53" fmla="*/ 187357 h 497"/>
                <a:gd name="T54" fmla="*/ 67525 w 284"/>
                <a:gd name="T55" fmla="*/ 159434 h 497"/>
                <a:gd name="T56" fmla="*/ 59475 w 284"/>
                <a:gd name="T57" fmla="*/ 159434 h 497"/>
                <a:gd name="T58" fmla="*/ 15651 w 284"/>
                <a:gd name="T59" fmla="*/ 187357 h 497"/>
                <a:gd name="T60" fmla="*/ 15651 w 284"/>
                <a:gd name="T61" fmla="*/ 171594 h 497"/>
                <a:gd name="T62" fmla="*/ 35775 w 284"/>
                <a:gd name="T63" fmla="*/ 147724 h 497"/>
                <a:gd name="T64" fmla="*/ 59475 w 284"/>
                <a:gd name="T65" fmla="*/ 111694 h 497"/>
                <a:gd name="T66" fmla="*/ 35775 w 284"/>
                <a:gd name="T67" fmla="*/ 79717 h 497"/>
                <a:gd name="T68" fmla="*/ 15651 w 284"/>
                <a:gd name="T69" fmla="*/ 51794 h 497"/>
                <a:gd name="T70" fmla="*/ 15651 w 284"/>
                <a:gd name="T71" fmla="*/ 39633 h 497"/>
                <a:gd name="T72" fmla="*/ 63500 w 284"/>
                <a:gd name="T73" fmla="*/ 51794 h 497"/>
                <a:gd name="T74" fmla="*/ 110901 w 284"/>
                <a:gd name="T75" fmla="*/ 39633 h 497"/>
                <a:gd name="T76" fmla="*/ 110901 w 284"/>
                <a:gd name="T77" fmla="*/ 51794 h 497"/>
                <a:gd name="T78" fmla="*/ 91225 w 284"/>
                <a:gd name="T79" fmla="*/ 79717 h 497"/>
                <a:gd name="T80" fmla="*/ 67525 w 284"/>
                <a:gd name="T81" fmla="*/ 111694 h 4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4" h="497">
                  <a:moveTo>
                    <a:pt x="283" y="115"/>
                  </a:moveTo>
                  <a:lnTo>
                    <a:pt x="283" y="115"/>
                  </a:lnTo>
                  <a:cubicBezTo>
                    <a:pt x="283" y="62"/>
                    <a:pt x="283" y="62"/>
                    <a:pt x="283" y="62"/>
                  </a:cubicBezTo>
                  <a:cubicBezTo>
                    <a:pt x="283" y="35"/>
                    <a:pt x="221" y="0"/>
                    <a:pt x="142" y="0"/>
                  </a:cubicBezTo>
                  <a:cubicBezTo>
                    <a:pt x="61" y="0"/>
                    <a:pt x="0" y="35"/>
                    <a:pt x="0" y="62"/>
                  </a:cubicBezTo>
                  <a:cubicBezTo>
                    <a:pt x="0" y="62"/>
                    <a:pt x="0" y="62"/>
                    <a:pt x="0" y="115"/>
                  </a:cubicBezTo>
                  <a:cubicBezTo>
                    <a:pt x="0" y="168"/>
                    <a:pt x="97" y="213"/>
                    <a:pt x="97" y="248"/>
                  </a:cubicBezTo>
                  <a:cubicBezTo>
                    <a:pt x="97" y="292"/>
                    <a:pt x="0" y="328"/>
                    <a:pt x="0" y="381"/>
                  </a:cubicBezTo>
                  <a:cubicBezTo>
                    <a:pt x="0" y="434"/>
                    <a:pt x="0" y="443"/>
                    <a:pt x="0" y="443"/>
                  </a:cubicBezTo>
                  <a:cubicBezTo>
                    <a:pt x="0" y="460"/>
                    <a:pt x="61" y="496"/>
                    <a:pt x="142" y="496"/>
                  </a:cubicBezTo>
                  <a:cubicBezTo>
                    <a:pt x="221" y="496"/>
                    <a:pt x="283" y="460"/>
                    <a:pt x="283" y="443"/>
                  </a:cubicBezTo>
                  <a:cubicBezTo>
                    <a:pt x="283" y="443"/>
                    <a:pt x="283" y="434"/>
                    <a:pt x="283" y="381"/>
                  </a:cubicBezTo>
                  <a:cubicBezTo>
                    <a:pt x="283" y="328"/>
                    <a:pt x="186" y="292"/>
                    <a:pt x="186" y="248"/>
                  </a:cubicBezTo>
                  <a:cubicBezTo>
                    <a:pt x="186" y="213"/>
                    <a:pt x="283" y="168"/>
                    <a:pt x="283" y="115"/>
                  </a:cubicBezTo>
                  <a:close/>
                  <a:moveTo>
                    <a:pt x="44" y="62"/>
                  </a:moveTo>
                  <a:lnTo>
                    <a:pt x="44" y="62"/>
                  </a:lnTo>
                  <a:cubicBezTo>
                    <a:pt x="61" y="53"/>
                    <a:pt x="88" y="35"/>
                    <a:pt x="142" y="35"/>
                  </a:cubicBezTo>
                  <a:cubicBezTo>
                    <a:pt x="195" y="35"/>
                    <a:pt x="239" y="62"/>
                    <a:pt x="239" y="62"/>
                  </a:cubicBezTo>
                  <a:cubicBezTo>
                    <a:pt x="248" y="62"/>
                    <a:pt x="257" y="71"/>
                    <a:pt x="248" y="71"/>
                  </a:cubicBezTo>
                  <a:cubicBezTo>
                    <a:pt x="230" y="88"/>
                    <a:pt x="186" y="97"/>
                    <a:pt x="142" y="97"/>
                  </a:cubicBezTo>
                  <a:cubicBezTo>
                    <a:pt x="97" y="97"/>
                    <a:pt x="53" y="88"/>
                    <a:pt x="35" y="71"/>
                  </a:cubicBezTo>
                  <a:cubicBezTo>
                    <a:pt x="26" y="71"/>
                    <a:pt x="44" y="62"/>
                    <a:pt x="44" y="62"/>
                  </a:cubicBezTo>
                  <a:close/>
                  <a:moveTo>
                    <a:pt x="151" y="248"/>
                  </a:moveTo>
                  <a:lnTo>
                    <a:pt x="151" y="248"/>
                  </a:lnTo>
                  <a:cubicBezTo>
                    <a:pt x="151" y="283"/>
                    <a:pt x="177" y="301"/>
                    <a:pt x="204" y="328"/>
                  </a:cubicBezTo>
                  <a:cubicBezTo>
                    <a:pt x="221" y="345"/>
                    <a:pt x="248" y="372"/>
                    <a:pt x="248" y="381"/>
                  </a:cubicBezTo>
                  <a:cubicBezTo>
                    <a:pt x="248" y="416"/>
                    <a:pt x="248" y="416"/>
                    <a:pt x="248" y="416"/>
                  </a:cubicBezTo>
                  <a:cubicBezTo>
                    <a:pt x="230" y="407"/>
                    <a:pt x="151" y="390"/>
                    <a:pt x="151" y="354"/>
                  </a:cubicBezTo>
                  <a:cubicBezTo>
                    <a:pt x="151" y="337"/>
                    <a:pt x="133" y="337"/>
                    <a:pt x="133" y="354"/>
                  </a:cubicBezTo>
                  <a:cubicBezTo>
                    <a:pt x="133" y="390"/>
                    <a:pt x="61" y="407"/>
                    <a:pt x="35" y="416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35" y="372"/>
                    <a:pt x="61" y="345"/>
                    <a:pt x="80" y="328"/>
                  </a:cubicBezTo>
                  <a:cubicBezTo>
                    <a:pt x="106" y="301"/>
                    <a:pt x="133" y="283"/>
                    <a:pt x="133" y="248"/>
                  </a:cubicBezTo>
                  <a:cubicBezTo>
                    <a:pt x="133" y="222"/>
                    <a:pt x="106" y="203"/>
                    <a:pt x="80" y="177"/>
                  </a:cubicBezTo>
                  <a:cubicBezTo>
                    <a:pt x="61" y="159"/>
                    <a:pt x="35" y="132"/>
                    <a:pt x="35" y="115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61" y="106"/>
                    <a:pt x="97" y="115"/>
                    <a:pt x="142" y="115"/>
                  </a:cubicBezTo>
                  <a:cubicBezTo>
                    <a:pt x="186" y="115"/>
                    <a:pt x="230" y="106"/>
                    <a:pt x="248" y="88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8" y="132"/>
                    <a:pt x="221" y="159"/>
                    <a:pt x="204" y="177"/>
                  </a:cubicBezTo>
                  <a:cubicBezTo>
                    <a:pt x="177" y="203"/>
                    <a:pt x="151" y="222"/>
                    <a:pt x="151" y="24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3" name="Freeform 35"/>
            <p:cNvSpPr>
              <a:spLocks noChangeArrowheads="1"/>
            </p:cNvSpPr>
            <p:nvPr/>
          </p:nvSpPr>
          <p:spPr bwMode="auto">
            <a:xfrm>
              <a:off x="8070850" y="1525588"/>
              <a:ext cx="160338" cy="187325"/>
            </a:xfrm>
            <a:custGeom>
              <a:avLst/>
              <a:gdLst>
                <a:gd name="T0" fmla="*/ 144078 w 355"/>
                <a:gd name="T1" fmla="*/ 63340 h 417"/>
                <a:gd name="T2" fmla="*/ 144078 w 355"/>
                <a:gd name="T3" fmla="*/ 63340 h 417"/>
                <a:gd name="T4" fmla="*/ 123754 w 355"/>
                <a:gd name="T5" fmla="*/ 63340 h 417"/>
                <a:gd name="T6" fmla="*/ 123754 w 355"/>
                <a:gd name="T7" fmla="*/ 47617 h 417"/>
                <a:gd name="T8" fmla="*/ 79492 w 355"/>
                <a:gd name="T9" fmla="*/ 0 h 417"/>
                <a:gd name="T10" fmla="*/ 35681 w 355"/>
                <a:gd name="T11" fmla="*/ 47617 h 417"/>
                <a:gd name="T12" fmla="*/ 35681 w 355"/>
                <a:gd name="T13" fmla="*/ 63340 h 417"/>
                <a:gd name="T14" fmla="*/ 11291 w 355"/>
                <a:gd name="T15" fmla="*/ 63340 h 417"/>
                <a:gd name="T16" fmla="*/ 0 w 355"/>
                <a:gd name="T17" fmla="*/ 79512 h 417"/>
                <a:gd name="T18" fmla="*/ 0 w 355"/>
                <a:gd name="T19" fmla="*/ 167110 h 417"/>
                <a:gd name="T20" fmla="*/ 11291 w 355"/>
                <a:gd name="T21" fmla="*/ 178790 h 417"/>
                <a:gd name="T22" fmla="*/ 23938 w 355"/>
                <a:gd name="T23" fmla="*/ 182833 h 417"/>
                <a:gd name="T24" fmla="*/ 47876 w 355"/>
                <a:gd name="T25" fmla="*/ 186876 h 417"/>
                <a:gd name="T26" fmla="*/ 111559 w 355"/>
                <a:gd name="T27" fmla="*/ 186876 h 417"/>
                <a:gd name="T28" fmla="*/ 135497 w 355"/>
                <a:gd name="T29" fmla="*/ 182833 h 417"/>
                <a:gd name="T30" fmla="*/ 147692 w 355"/>
                <a:gd name="T31" fmla="*/ 178790 h 417"/>
                <a:gd name="T32" fmla="*/ 159886 w 355"/>
                <a:gd name="T33" fmla="*/ 167110 h 417"/>
                <a:gd name="T34" fmla="*/ 159886 w 355"/>
                <a:gd name="T35" fmla="*/ 79512 h 417"/>
                <a:gd name="T36" fmla="*/ 144078 w 355"/>
                <a:gd name="T37" fmla="*/ 63340 h 417"/>
                <a:gd name="T38" fmla="*/ 55554 w 355"/>
                <a:gd name="T39" fmla="*/ 43574 h 417"/>
                <a:gd name="T40" fmla="*/ 55554 w 355"/>
                <a:gd name="T41" fmla="*/ 43574 h 417"/>
                <a:gd name="T42" fmla="*/ 79492 w 355"/>
                <a:gd name="T43" fmla="*/ 19766 h 417"/>
                <a:gd name="T44" fmla="*/ 103429 w 355"/>
                <a:gd name="T45" fmla="*/ 43574 h 417"/>
                <a:gd name="T46" fmla="*/ 103429 w 355"/>
                <a:gd name="T47" fmla="*/ 63340 h 417"/>
                <a:gd name="T48" fmla="*/ 55554 w 355"/>
                <a:gd name="T49" fmla="*/ 63340 h 417"/>
                <a:gd name="T50" fmla="*/ 55554 w 355"/>
                <a:gd name="T51" fmla="*/ 43574 h 4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5" h="417">
                  <a:moveTo>
                    <a:pt x="319" y="141"/>
                  </a:moveTo>
                  <a:lnTo>
                    <a:pt x="319" y="141"/>
                  </a:lnTo>
                  <a:cubicBezTo>
                    <a:pt x="274" y="141"/>
                    <a:pt x="274" y="141"/>
                    <a:pt x="274" y="141"/>
                  </a:cubicBezTo>
                  <a:cubicBezTo>
                    <a:pt x="274" y="106"/>
                    <a:pt x="274" y="106"/>
                    <a:pt x="274" y="106"/>
                  </a:cubicBezTo>
                  <a:cubicBezTo>
                    <a:pt x="274" y="35"/>
                    <a:pt x="238" y="0"/>
                    <a:pt x="176" y="0"/>
                  </a:cubicBezTo>
                  <a:cubicBezTo>
                    <a:pt x="106" y="0"/>
                    <a:pt x="79" y="35"/>
                    <a:pt x="79" y="106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17" y="141"/>
                    <a:pt x="0" y="159"/>
                    <a:pt x="0" y="177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81"/>
                    <a:pt x="17" y="398"/>
                    <a:pt x="25" y="398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70" y="416"/>
                    <a:pt x="88" y="416"/>
                    <a:pt x="106" y="416"/>
                  </a:cubicBezTo>
                  <a:cubicBezTo>
                    <a:pt x="247" y="416"/>
                    <a:pt x="247" y="416"/>
                    <a:pt x="247" y="416"/>
                  </a:cubicBezTo>
                  <a:cubicBezTo>
                    <a:pt x="265" y="416"/>
                    <a:pt x="283" y="416"/>
                    <a:pt x="300" y="407"/>
                  </a:cubicBezTo>
                  <a:cubicBezTo>
                    <a:pt x="327" y="398"/>
                    <a:pt x="327" y="398"/>
                    <a:pt x="327" y="398"/>
                  </a:cubicBezTo>
                  <a:cubicBezTo>
                    <a:pt x="336" y="398"/>
                    <a:pt x="354" y="381"/>
                    <a:pt x="354" y="372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54" y="159"/>
                    <a:pt x="336" y="141"/>
                    <a:pt x="319" y="141"/>
                  </a:cubicBezTo>
                  <a:close/>
                  <a:moveTo>
                    <a:pt x="123" y="97"/>
                  </a:moveTo>
                  <a:lnTo>
                    <a:pt x="123" y="97"/>
                  </a:lnTo>
                  <a:cubicBezTo>
                    <a:pt x="123" y="62"/>
                    <a:pt x="150" y="44"/>
                    <a:pt x="176" y="44"/>
                  </a:cubicBezTo>
                  <a:cubicBezTo>
                    <a:pt x="203" y="44"/>
                    <a:pt x="229" y="62"/>
                    <a:pt x="229" y="97"/>
                  </a:cubicBezTo>
                  <a:cubicBezTo>
                    <a:pt x="229" y="141"/>
                    <a:pt x="229" y="141"/>
                    <a:pt x="229" y="141"/>
                  </a:cubicBezTo>
                  <a:cubicBezTo>
                    <a:pt x="123" y="141"/>
                    <a:pt x="123" y="141"/>
                    <a:pt x="123" y="141"/>
                  </a:cubicBezTo>
                  <a:lnTo>
                    <a:pt x="123" y="9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4" name="Freeform 36"/>
            <p:cNvSpPr>
              <a:spLocks noChangeArrowheads="1"/>
            </p:cNvSpPr>
            <p:nvPr/>
          </p:nvSpPr>
          <p:spPr bwMode="auto">
            <a:xfrm>
              <a:off x="7162800" y="3282950"/>
              <a:ext cx="215900" cy="195263"/>
            </a:xfrm>
            <a:custGeom>
              <a:avLst/>
              <a:gdLst>
                <a:gd name="T0" fmla="*/ 107500 w 480"/>
                <a:gd name="T1" fmla="*/ 146895 h 436"/>
                <a:gd name="T2" fmla="*/ 107500 w 480"/>
                <a:gd name="T3" fmla="*/ 146895 h 436"/>
                <a:gd name="T4" fmla="*/ 83661 w 480"/>
                <a:gd name="T5" fmla="*/ 171079 h 436"/>
                <a:gd name="T6" fmla="*/ 107500 w 480"/>
                <a:gd name="T7" fmla="*/ 194815 h 436"/>
                <a:gd name="T8" fmla="*/ 131339 w 480"/>
                <a:gd name="T9" fmla="*/ 171079 h 436"/>
                <a:gd name="T10" fmla="*/ 107500 w 480"/>
                <a:gd name="T11" fmla="*/ 146895 h 436"/>
                <a:gd name="T12" fmla="*/ 59822 w 480"/>
                <a:gd name="T13" fmla="*/ 123159 h 436"/>
                <a:gd name="T14" fmla="*/ 59822 w 480"/>
                <a:gd name="T15" fmla="*/ 123159 h 436"/>
                <a:gd name="T16" fmla="*/ 75565 w 480"/>
                <a:gd name="T17" fmla="*/ 139282 h 436"/>
                <a:gd name="T18" fmla="*/ 139435 w 480"/>
                <a:gd name="T19" fmla="*/ 139282 h 436"/>
                <a:gd name="T20" fmla="*/ 155178 w 480"/>
                <a:gd name="T21" fmla="*/ 123159 h 436"/>
                <a:gd name="T22" fmla="*/ 59822 w 480"/>
                <a:gd name="T23" fmla="*/ 123159 h 436"/>
                <a:gd name="T24" fmla="*/ 27887 w 480"/>
                <a:gd name="T25" fmla="*/ 91362 h 436"/>
                <a:gd name="T26" fmla="*/ 27887 w 480"/>
                <a:gd name="T27" fmla="*/ 91362 h 436"/>
                <a:gd name="T28" fmla="*/ 44080 w 480"/>
                <a:gd name="T29" fmla="*/ 107484 h 436"/>
                <a:gd name="T30" fmla="*/ 171371 w 480"/>
                <a:gd name="T31" fmla="*/ 107484 h 436"/>
                <a:gd name="T32" fmla="*/ 187563 w 480"/>
                <a:gd name="T33" fmla="*/ 91362 h 436"/>
                <a:gd name="T34" fmla="*/ 27887 w 480"/>
                <a:gd name="T35" fmla="*/ 91362 h 436"/>
                <a:gd name="T36" fmla="*/ 0 w 480"/>
                <a:gd name="T37" fmla="*/ 60012 h 436"/>
                <a:gd name="T38" fmla="*/ 0 w 480"/>
                <a:gd name="T39" fmla="*/ 60012 h 436"/>
                <a:gd name="T40" fmla="*/ 11695 w 480"/>
                <a:gd name="T41" fmla="*/ 75687 h 436"/>
                <a:gd name="T42" fmla="*/ 199258 w 480"/>
                <a:gd name="T43" fmla="*/ 75687 h 436"/>
                <a:gd name="T44" fmla="*/ 215450 w 480"/>
                <a:gd name="T45" fmla="*/ 60012 h 436"/>
                <a:gd name="T46" fmla="*/ 0 w 480"/>
                <a:gd name="T47" fmla="*/ 60012 h 4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0" h="436">
                  <a:moveTo>
                    <a:pt x="239" y="328"/>
                  </a:moveTo>
                  <a:lnTo>
                    <a:pt x="239" y="328"/>
                  </a:lnTo>
                  <a:cubicBezTo>
                    <a:pt x="213" y="328"/>
                    <a:pt x="186" y="355"/>
                    <a:pt x="186" y="382"/>
                  </a:cubicBezTo>
                  <a:cubicBezTo>
                    <a:pt x="186" y="409"/>
                    <a:pt x="213" y="435"/>
                    <a:pt x="239" y="435"/>
                  </a:cubicBezTo>
                  <a:cubicBezTo>
                    <a:pt x="266" y="435"/>
                    <a:pt x="292" y="409"/>
                    <a:pt x="292" y="382"/>
                  </a:cubicBezTo>
                  <a:cubicBezTo>
                    <a:pt x="292" y="355"/>
                    <a:pt x="266" y="328"/>
                    <a:pt x="239" y="328"/>
                  </a:cubicBezTo>
                  <a:close/>
                  <a:moveTo>
                    <a:pt x="133" y="275"/>
                  </a:moveTo>
                  <a:lnTo>
                    <a:pt x="133" y="275"/>
                  </a:lnTo>
                  <a:cubicBezTo>
                    <a:pt x="168" y="311"/>
                    <a:pt x="168" y="311"/>
                    <a:pt x="168" y="311"/>
                  </a:cubicBezTo>
                  <a:cubicBezTo>
                    <a:pt x="204" y="275"/>
                    <a:pt x="266" y="275"/>
                    <a:pt x="310" y="311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283" y="222"/>
                    <a:pt x="195" y="222"/>
                    <a:pt x="133" y="275"/>
                  </a:cubicBezTo>
                  <a:close/>
                  <a:moveTo>
                    <a:pt x="62" y="204"/>
                  </a:moveTo>
                  <a:lnTo>
                    <a:pt x="62" y="204"/>
                  </a:lnTo>
                  <a:cubicBezTo>
                    <a:pt x="98" y="240"/>
                    <a:pt x="98" y="240"/>
                    <a:pt x="98" y="240"/>
                  </a:cubicBezTo>
                  <a:cubicBezTo>
                    <a:pt x="177" y="169"/>
                    <a:pt x="301" y="169"/>
                    <a:pt x="381" y="240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319" y="107"/>
                    <a:pt x="160" y="107"/>
                    <a:pt x="62" y="204"/>
                  </a:cubicBezTo>
                  <a:close/>
                  <a:moveTo>
                    <a:pt x="0" y="134"/>
                  </a:moveTo>
                  <a:lnTo>
                    <a:pt x="0" y="134"/>
                  </a:lnTo>
                  <a:cubicBezTo>
                    <a:pt x="26" y="169"/>
                    <a:pt x="26" y="169"/>
                    <a:pt x="26" y="169"/>
                  </a:cubicBezTo>
                  <a:cubicBezTo>
                    <a:pt x="142" y="54"/>
                    <a:pt x="328" y="54"/>
                    <a:pt x="443" y="169"/>
                  </a:cubicBezTo>
                  <a:cubicBezTo>
                    <a:pt x="479" y="134"/>
                    <a:pt x="479" y="134"/>
                    <a:pt x="479" y="134"/>
                  </a:cubicBezTo>
                  <a:cubicBezTo>
                    <a:pt x="345" y="0"/>
                    <a:pt x="133" y="0"/>
                    <a:pt x="0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5" name="Freeform 37"/>
            <p:cNvSpPr>
              <a:spLocks noChangeArrowheads="1"/>
            </p:cNvSpPr>
            <p:nvPr/>
          </p:nvSpPr>
          <p:spPr bwMode="auto">
            <a:xfrm>
              <a:off x="8105775" y="3771900"/>
              <a:ext cx="106363" cy="120650"/>
            </a:xfrm>
            <a:custGeom>
              <a:avLst/>
              <a:gdLst>
                <a:gd name="T0" fmla="*/ 101931 w 240"/>
                <a:gd name="T1" fmla="*/ 96249 h 267"/>
                <a:gd name="T2" fmla="*/ 101931 w 240"/>
                <a:gd name="T3" fmla="*/ 96249 h 267"/>
                <a:gd name="T4" fmla="*/ 70909 w 240"/>
                <a:gd name="T5" fmla="*/ 60099 h 267"/>
                <a:gd name="T6" fmla="*/ 101931 w 240"/>
                <a:gd name="T7" fmla="*/ 23949 h 267"/>
                <a:gd name="T8" fmla="*/ 101931 w 240"/>
                <a:gd name="T9" fmla="*/ 7682 h 267"/>
                <a:gd name="T10" fmla="*/ 81988 w 240"/>
                <a:gd name="T11" fmla="*/ 7682 h 267"/>
                <a:gd name="T12" fmla="*/ 54954 w 240"/>
                <a:gd name="T13" fmla="*/ 39765 h 267"/>
                <a:gd name="T14" fmla="*/ 27477 w 240"/>
                <a:gd name="T15" fmla="*/ 7682 h 267"/>
                <a:gd name="T16" fmla="*/ 7977 w 240"/>
                <a:gd name="T17" fmla="*/ 7682 h 267"/>
                <a:gd name="T18" fmla="*/ 7977 w 240"/>
                <a:gd name="T19" fmla="*/ 23949 h 267"/>
                <a:gd name="T20" fmla="*/ 39000 w 240"/>
                <a:gd name="T21" fmla="*/ 60099 h 267"/>
                <a:gd name="T22" fmla="*/ 7977 w 240"/>
                <a:gd name="T23" fmla="*/ 96249 h 267"/>
                <a:gd name="T24" fmla="*/ 7977 w 240"/>
                <a:gd name="T25" fmla="*/ 116131 h 267"/>
                <a:gd name="T26" fmla="*/ 27477 w 240"/>
                <a:gd name="T27" fmla="*/ 116131 h 267"/>
                <a:gd name="T28" fmla="*/ 54954 w 240"/>
                <a:gd name="T29" fmla="*/ 79981 h 267"/>
                <a:gd name="T30" fmla="*/ 81988 w 240"/>
                <a:gd name="T31" fmla="*/ 116131 h 267"/>
                <a:gd name="T32" fmla="*/ 101931 w 240"/>
                <a:gd name="T33" fmla="*/ 116131 h 267"/>
                <a:gd name="T34" fmla="*/ 101931 w 240"/>
                <a:gd name="T35" fmla="*/ 96249 h 2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0" h="267">
                  <a:moveTo>
                    <a:pt x="230" y="213"/>
                  </a:moveTo>
                  <a:lnTo>
                    <a:pt x="230" y="213"/>
                  </a:lnTo>
                  <a:cubicBezTo>
                    <a:pt x="160" y="133"/>
                    <a:pt x="160" y="133"/>
                    <a:pt x="160" y="13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9" y="44"/>
                    <a:pt x="239" y="26"/>
                    <a:pt x="230" y="17"/>
                  </a:cubicBezTo>
                  <a:cubicBezTo>
                    <a:pt x="222" y="0"/>
                    <a:pt x="204" y="0"/>
                    <a:pt x="185" y="17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44" y="0"/>
                    <a:pt x="26" y="0"/>
                    <a:pt x="18" y="17"/>
                  </a:cubicBezTo>
                  <a:cubicBezTo>
                    <a:pt x="0" y="26"/>
                    <a:pt x="0" y="44"/>
                    <a:pt x="18" y="5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0" y="221"/>
                    <a:pt x="0" y="248"/>
                    <a:pt x="18" y="257"/>
                  </a:cubicBezTo>
                  <a:cubicBezTo>
                    <a:pt x="26" y="266"/>
                    <a:pt x="44" y="266"/>
                    <a:pt x="62" y="25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85" y="257"/>
                    <a:pt x="185" y="257"/>
                    <a:pt x="185" y="257"/>
                  </a:cubicBezTo>
                  <a:cubicBezTo>
                    <a:pt x="204" y="266"/>
                    <a:pt x="222" y="266"/>
                    <a:pt x="230" y="257"/>
                  </a:cubicBezTo>
                  <a:cubicBezTo>
                    <a:pt x="239" y="248"/>
                    <a:pt x="239" y="221"/>
                    <a:pt x="230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6" name="Freeform 38"/>
            <p:cNvSpPr>
              <a:spLocks noChangeArrowheads="1"/>
            </p:cNvSpPr>
            <p:nvPr/>
          </p:nvSpPr>
          <p:spPr bwMode="auto">
            <a:xfrm>
              <a:off x="4113213" y="2836863"/>
              <a:ext cx="90487" cy="204787"/>
            </a:xfrm>
            <a:custGeom>
              <a:avLst/>
              <a:gdLst>
                <a:gd name="T0" fmla="*/ 11476 w 205"/>
                <a:gd name="T1" fmla="*/ 200266 h 453"/>
                <a:gd name="T2" fmla="*/ 11476 w 205"/>
                <a:gd name="T3" fmla="*/ 200266 h 453"/>
                <a:gd name="T4" fmla="*/ 46788 w 205"/>
                <a:gd name="T5" fmla="*/ 120250 h 453"/>
                <a:gd name="T6" fmla="*/ 3531 w 205"/>
                <a:gd name="T7" fmla="*/ 95839 h 453"/>
                <a:gd name="T8" fmla="*/ 82100 w 205"/>
                <a:gd name="T9" fmla="*/ 0 h 453"/>
                <a:gd name="T10" fmla="*/ 46788 w 205"/>
                <a:gd name="T11" fmla="*/ 84537 h 453"/>
                <a:gd name="T12" fmla="*/ 90046 w 205"/>
                <a:gd name="T13" fmla="*/ 108496 h 453"/>
                <a:gd name="T14" fmla="*/ 11476 w 205"/>
                <a:gd name="T15" fmla="*/ 200266 h 4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453">
                  <a:moveTo>
                    <a:pt x="26" y="443"/>
                  </a:moveTo>
                  <a:lnTo>
                    <a:pt x="26" y="443"/>
                  </a:lnTo>
                  <a:cubicBezTo>
                    <a:pt x="17" y="443"/>
                    <a:pt x="106" y="266"/>
                    <a:pt x="106" y="266"/>
                  </a:cubicBezTo>
                  <a:cubicBezTo>
                    <a:pt x="97" y="257"/>
                    <a:pt x="8" y="231"/>
                    <a:pt x="8" y="212"/>
                  </a:cubicBezTo>
                  <a:cubicBezTo>
                    <a:pt x="0" y="196"/>
                    <a:pt x="177" y="0"/>
                    <a:pt x="186" y="0"/>
                  </a:cubicBezTo>
                  <a:cubicBezTo>
                    <a:pt x="186" y="9"/>
                    <a:pt x="106" y="177"/>
                    <a:pt x="106" y="187"/>
                  </a:cubicBezTo>
                  <a:cubicBezTo>
                    <a:pt x="114" y="196"/>
                    <a:pt x="204" y="222"/>
                    <a:pt x="204" y="240"/>
                  </a:cubicBezTo>
                  <a:cubicBezTo>
                    <a:pt x="204" y="249"/>
                    <a:pt x="35" y="452"/>
                    <a:pt x="26" y="4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7" name="Freeform 39"/>
            <p:cNvSpPr>
              <a:spLocks noChangeArrowheads="1"/>
            </p:cNvSpPr>
            <p:nvPr/>
          </p:nvSpPr>
          <p:spPr bwMode="auto">
            <a:xfrm>
              <a:off x="3616325" y="2836863"/>
              <a:ext cx="200025" cy="200025"/>
            </a:xfrm>
            <a:custGeom>
              <a:avLst/>
              <a:gdLst>
                <a:gd name="T0" fmla="*/ 179752 w 444"/>
                <a:gd name="T1" fmla="*/ 23877 h 444"/>
                <a:gd name="T2" fmla="*/ 179752 w 444"/>
                <a:gd name="T3" fmla="*/ 23877 h 444"/>
                <a:gd name="T4" fmla="*/ 167589 w 444"/>
                <a:gd name="T5" fmla="*/ 23877 h 444"/>
                <a:gd name="T6" fmla="*/ 167589 w 444"/>
                <a:gd name="T7" fmla="*/ 44150 h 444"/>
                <a:gd name="T8" fmla="*/ 131998 w 444"/>
                <a:gd name="T9" fmla="*/ 44150 h 444"/>
                <a:gd name="T10" fmla="*/ 131998 w 444"/>
                <a:gd name="T11" fmla="*/ 23877 h 444"/>
                <a:gd name="T12" fmla="*/ 68027 w 444"/>
                <a:gd name="T13" fmla="*/ 23877 h 444"/>
                <a:gd name="T14" fmla="*/ 68027 w 444"/>
                <a:gd name="T15" fmla="*/ 44150 h 444"/>
                <a:gd name="T16" fmla="*/ 31986 w 444"/>
                <a:gd name="T17" fmla="*/ 44150 h 444"/>
                <a:gd name="T18" fmla="*/ 31986 w 444"/>
                <a:gd name="T19" fmla="*/ 23877 h 444"/>
                <a:gd name="T20" fmla="*/ 20273 w 444"/>
                <a:gd name="T21" fmla="*/ 23877 h 444"/>
                <a:gd name="T22" fmla="*/ 0 w 444"/>
                <a:gd name="T23" fmla="*/ 44150 h 444"/>
                <a:gd name="T24" fmla="*/ 0 w 444"/>
                <a:gd name="T25" fmla="*/ 179752 h 444"/>
                <a:gd name="T26" fmla="*/ 20273 w 444"/>
                <a:gd name="T27" fmla="*/ 199574 h 444"/>
                <a:gd name="T28" fmla="*/ 179752 w 444"/>
                <a:gd name="T29" fmla="*/ 199574 h 444"/>
                <a:gd name="T30" fmla="*/ 199574 w 444"/>
                <a:gd name="T31" fmla="*/ 179752 h 444"/>
                <a:gd name="T32" fmla="*/ 199574 w 444"/>
                <a:gd name="T33" fmla="*/ 44150 h 444"/>
                <a:gd name="T34" fmla="*/ 179752 w 444"/>
                <a:gd name="T35" fmla="*/ 23877 h 444"/>
                <a:gd name="T36" fmla="*/ 179752 w 444"/>
                <a:gd name="T37" fmla="*/ 179752 h 444"/>
                <a:gd name="T38" fmla="*/ 179752 w 444"/>
                <a:gd name="T39" fmla="*/ 179752 h 444"/>
                <a:gd name="T40" fmla="*/ 20273 w 444"/>
                <a:gd name="T41" fmla="*/ 179752 h 444"/>
                <a:gd name="T42" fmla="*/ 20273 w 444"/>
                <a:gd name="T43" fmla="*/ 88299 h 444"/>
                <a:gd name="T44" fmla="*/ 179752 w 444"/>
                <a:gd name="T45" fmla="*/ 88299 h 444"/>
                <a:gd name="T46" fmla="*/ 179752 w 444"/>
                <a:gd name="T47" fmla="*/ 179752 h 444"/>
                <a:gd name="T48" fmla="*/ 55863 w 444"/>
                <a:gd name="T49" fmla="*/ 0 h 444"/>
                <a:gd name="T50" fmla="*/ 55863 w 444"/>
                <a:gd name="T51" fmla="*/ 0 h 444"/>
                <a:gd name="T52" fmla="*/ 40095 w 444"/>
                <a:gd name="T53" fmla="*/ 0 h 444"/>
                <a:gd name="T54" fmla="*/ 40095 w 444"/>
                <a:gd name="T55" fmla="*/ 40095 h 444"/>
                <a:gd name="T56" fmla="*/ 55863 w 444"/>
                <a:gd name="T57" fmla="*/ 40095 h 444"/>
                <a:gd name="T58" fmla="*/ 55863 w 444"/>
                <a:gd name="T59" fmla="*/ 0 h 444"/>
                <a:gd name="T60" fmla="*/ 159479 w 444"/>
                <a:gd name="T61" fmla="*/ 0 h 444"/>
                <a:gd name="T62" fmla="*/ 159479 w 444"/>
                <a:gd name="T63" fmla="*/ 0 h 444"/>
                <a:gd name="T64" fmla="*/ 143712 w 444"/>
                <a:gd name="T65" fmla="*/ 0 h 444"/>
                <a:gd name="T66" fmla="*/ 143712 w 444"/>
                <a:gd name="T67" fmla="*/ 40095 h 444"/>
                <a:gd name="T68" fmla="*/ 159479 w 444"/>
                <a:gd name="T69" fmla="*/ 40095 h 444"/>
                <a:gd name="T70" fmla="*/ 159479 w 444"/>
                <a:gd name="T71" fmla="*/ 0 h 4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4" h="444">
                  <a:moveTo>
                    <a:pt x="399" y="53"/>
                  </a:moveTo>
                  <a:lnTo>
                    <a:pt x="399" y="53"/>
                  </a:lnTo>
                  <a:cubicBezTo>
                    <a:pt x="372" y="53"/>
                    <a:pt x="372" y="53"/>
                    <a:pt x="372" y="53"/>
                  </a:cubicBezTo>
                  <a:cubicBezTo>
                    <a:pt x="372" y="98"/>
                    <a:pt x="372" y="98"/>
                    <a:pt x="372" y="98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18" y="53"/>
                    <a:pt x="0" y="71"/>
                    <a:pt x="0" y="98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8" y="443"/>
                    <a:pt x="45" y="443"/>
                  </a:cubicBezTo>
                  <a:cubicBezTo>
                    <a:pt x="399" y="443"/>
                    <a:pt x="399" y="443"/>
                    <a:pt x="399" y="443"/>
                  </a:cubicBezTo>
                  <a:cubicBezTo>
                    <a:pt x="425" y="443"/>
                    <a:pt x="443" y="425"/>
                    <a:pt x="443" y="399"/>
                  </a:cubicBezTo>
                  <a:cubicBezTo>
                    <a:pt x="443" y="98"/>
                    <a:pt x="443" y="98"/>
                    <a:pt x="443" y="98"/>
                  </a:cubicBezTo>
                  <a:cubicBezTo>
                    <a:pt x="443" y="71"/>
                    <a:pt x="425" y="53"/>
                    <a:pt x="399" y="53"/>
                  </a:cubicBezTo>
                  <a:close/>
                  <a:moveTo>
                    <a:pt x="399" y="399"/>
                  </a:moveTo>
                  <a:lnTo>
                    <a:pt x="399" y="399"/>
                  </a:lnTo>
                  <a:cubicBezTo>
                    <a:pt x="45" y="399"/>
                    <a:pt x="45" y="399"/>
                    <a:pt x="45" y="399"/>
                  </a:cubicBezTo>
                  <a:cubicBezTo>
                    <a:pt x="45" y="196"/>
                    <a:pt x="45" y="196"/>
                    <a:pt x="45" y="196"/>
                  </a:cubicBezTo>
                  <a:cubicBezTo>
                    <a:pt x="399" y="196"/>
                    <a:pt x="399" y="196"/>
                    <a:pt x="399" y="196"/>
                  </a:cubicBezTo>
                  <a:lnTo>
                    <a:pt x="399" y="399"/>
                  </a:lnTo>
                  <a:close/>
                  <a:moveTo>
                    <a:pt x="124" y="0"/>
                  </a:moveTo>
                  <a:lnTo>
                    <a:pt x="124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124" y="89"/>
                    <a:pt x="124" y="89"/>
                    <a:pt x="124" y="89"/>
                  </a:cubicBezTo>
                  <a:lnTo>
                    <a:pt x="124" y="0"/>
                  </a:lnTo>
                  <a:close/>
                  <a:moveTo>
                    <a:pt x="354" y="0"/>
                  </a:moveTo>
                  <a:lnTo>
                    <a:pt x="354" y="0"/>
                  </a:lnTo>
                  <a:cubicBezTo>
                    <a:pt x="319" y="0"/>
                    <a:pt x="319" y="0"/>
                    <a:pt x="319" y="0"/>
                  </a:cubicBezTo>
                  <a:cubicBezTo>
                    <a:pt x="319" y="89"/>
                    <a:pt x="319" y="89"/>
                    <a:pt x="319" y="89"/>
                  </a:cubicBezTo>
                  <a:cubicBezTo>
                    <a:pt x="354" y="89"/>
                    <a:pt x="354" y="89"/>
                    <a:pt x="354" y="89"/>
                  </a:cubicBezTo>
                  <a:lnTo>
                    <a:pt x="35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8" name="Freeform 40"/>
            <p:cNvSpPr>
              <a:spLocks noChangeArrowheads="1"/>
            </p:cNvSpPr>
            <p:nvPr/>
          </p:nvSpPr>
          <p:spPr bwMode="auto">
            <a:xfrm>
              <a:off x="3198813" y="2908300"/>
              <a:ext cx="144462" cy="141288"/>
            </a:xfrm>
            <a:custGeom>
              <a:avLst/>
              <a:gdLst>
                <a:gd name="T0" fmla="*/ 140399 w 320"/>
                <a:gd name="T1" fmla="*/ 0 h 312"/>
                <a:gd name="T2" fmla="*/ 140399 w 320"/>
                <a:gd name="T3" fmla="*/ 0 h 312"/>
                <a:gd name="T4" fmla="*/ 132273 w 320"/>
                <a:gd name="T5" fmla="*/ 0 h 312"/>
                <a:gd name="T6" fmla="*/ 128210 w 320"/>
                <a:gd name="T7" fmla="*/ 4076 h 312"/>
                <a:gd name="T8" fmla="*/ 128210 w 320"/>
                <a:gd name="T9" fmla="*/ 32605 h 312"/>
                <a:gd name="T10" fmla="*/ 72231 w 320"/>
                <a:gd name="T11" fmla="*/ 72455 h 312"/>
                <a:gd name="T12" fmla="*/ 16252 w 320"/>
                <a:gd name="T13" fmla="*/ 32605 h 312"/>
                <a:gd name="T14" fmla="*/ 16252 w 320"/>
                <a:gd name="T15" fmla="*/ 4076 h 312"/>
                <a:gd name="T16" fmla="*/ 12640 w 320"/>
                <a:gd name="T17" fmla="*/ 0 h 312"/>
                <a:gd name="T18" fmla="*/ 4063 w 320"/>
                <a:gd name="T19" fmla="*/ 0 h 312"/>
                <a:gd name="T20" fmla="*/ 0 w 320"/>
                <a:gd name="T21" fmla="*/ 4076 h 312"/>
                <a:gd name="T22" fmla="*/ 0 w 320"/>
                <a:gd name="T23" fmla="*/ 32605 h 312"/>
                <a:gd name="T24" fmla="*/ 60493 w 320"/>
                <a:gd name="T25" fmla="*/ 88758 h 312"/>
                <a:gd name="T26" fmla="*/ 60493 w 320"/>
                <a:gd name="T27" fmla="*/ 120457 h 312"/>
                <a:gd name="T28" fmla="*/ 32504 w 320"/>
                <a:gd name="T29" fmla="*/ 120457 h 312"/>
                <a:gd name="T30" fmla="*/ 28441 w 320"/>
                <a:gd name="T31" fmla="*/ 124533 h 312"/>
                <a:gd name="T32" fmla="*/ 28441 w 320"/>
                <a:gd name="T33" fmla="*/ 136760 h 312"/>
                <a:gd name="T34" fmla="*/ 32504 w 320"/>
                <a:gd name="T35" fmla="*/ 140835 h 312"/>
                <a:gd name="T36" fmla="*/ 112409 w 320"/>
                <a:gd name="T37" fmla="*/ 140835 h 312"/>
                <a:gd name="T38" fmla="*/ 116021 w 320"/>
                <a:gd name="T39" fmla="*/ 136760 h 312"/>
                <a:gd name="T40" fmla="*/ 116021 w 320"/>
                <a:gd name="T41" fmla="*/ 124533 h 312"/>
                <a:gd name="T42" fmla="*/ 112409 w 320"/>
                <a:gd name="T43" fmla="*/ 120457 h 312"/>
                <a:gd name="T44" fmla="*/ 84420 w 320"/>
                <a:gd name="T45" fmla="*/ 120457 h 312"/>
                <a:gd name="T46" fmla="*/ 84420 w 320"/>
                <a:gd name="T47" fmla="*/ 88758 h 312"/>
                <a:gd name="T48" fmla="*/ 144011 w 320"/>
                <a:gd name="T49" fmla="*/ 32605 h 312"/>
                <a:gd name="T50" fmla="*/ 144011 w 320"/>
                <a:gd name="T51" fmla="*/ 4076 h 312"/>
                <a:gd name="T52" fmla="*/ 140399 w 320"/>
                <a:gd name="T53" fmla="*/ 0 h 3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0" h="312">
                  <a:moveTo>
                    <a:pt x="311" y="0"/>
                  </a:moveTo>
                  <a:lnTo>
                    <a:pt x="311" y="0"/>
                  </a:lnTo>
                  <a:cubicBezTo>
                    <a:pt x="293" y="0"/>
                    <a:pt x="293" y="0"/>
                    <a:pt x="293" y="0"/>
                  </a:cubicBezTo>
                  <a:cubicBezTo>
                    <a:pt x="284" y="0"/>
                    <a:pt x="284" y="0"/>
                    <a:pt x="284" y="9"/>
                  </a:cubicBezTo>
                  <a:cubicBezTo>
                    <a:pt x="284" y="72"/>
                    <a:pt x="284" y="72"/>
                    <a:pt x="284" y="72"/>
                  </a:cubicBezTo>
                  <a:cubicBezTo>
                    <a:pt x="284" y="107"/>
                    <a:pt x="257" y="160"/>
                    <a:pt x="160" y="160"/>
                  </a:cubicBezTo>
                  <a:cubicBezTo>
                    <a:pt x="63" y="160"/>
                    <a:pt x="36" y="107"/>
                    <a:pt x="36" y="7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28" y="0"/>
                    <a:pt x="2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4"/>
                    <a:pt x="44" y="187"/>
                    <a:pt x="134" y="19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63" y="266"/>
                    <a:pt x="63" y="266"/>
                    <a:pt x="63" y="275"/>
                  </a:cubicBezTo>
                  <a:cubicBezTo>
                    <a:pt x="63" y="302"/>
                    <a:pt x="63" y="302"/>
                    <a:pt x="63" y="302"/>
                  </a:cubicBezTo>
                  <a:cubicBezTo>
                    <a:pt x="63" y="311"/>
                    <a:pt x="63" y="311"/>
                    <a:pt x="72" y="311"/>
                  </a:cubicBezTo>
                  <a:cubicBezTo>
                    <a:pt x="249" y="311"/>
                    <a:pt x="249" y="311"/>
                    <a:pt x="249" y="311"/>
                  </a:cubicBezTo>
                  <a:cubicBezTo>
                    <a:pt x="257" y="311"/>
                    <a:pt x="257" y="311"/>
                    <a:pt x="257" y="302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66"/>
                    <a:pt x="257" y="266"/>
                    <a:pt x="24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275" y="187"/>
                    <a:pt x="319" y="134"/>
                    <a:pt x="319" y="72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9" y="0"/>
                    <a:pt x="311" y="0"/>
                    <a:pt x="311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49" name="Freeform 41"/>
            <p:cNvSpPr>
              <a:spLocks noChangeArrowheads="1"/>
            </p:cNvSpPr>
            <p:nvPr/>
          </p:nvSpPr>
          <p:spPr bwMode="auto">
            <a:xfrm>
              <a:off x="3238500" y="2908300"/>
              <a:ext cx="63500" cy="53975"/>
            </a:xfrm>
            <a:custGeom>
              <a:avLst/>
              <a:gdLst>
                <a:gd name="T0" fmla="*/ 31528 w 143"/>
                <a:gd name="T1" fmla="*/ 53514 h 117"/>
                <a:gd name="T2" fmla="*/ 31528 w 143"/>
                <a:gd name="T3" fmla="*/ 53514 h 117"/>
                <a:gd name="T4" fmla="*/ 63056 w 143"/>
                <a:gd name="T5" fmla="*/ 33215 h 117"/>
                <a:gd name="T6" fmla="*/ 63056 w 143"/>
                <a:gd name="T7" fmla="*/ 0 h 117"/>
                <a:gd name="T8" fmla="*/ 0 w 143"/>
                <a:gd name="T9" fmla="*/ 0 h 117"/>
                <a:gd name="T10" fmla="*/ 0 w 143"/>
                <a:gd name="T11" fmla="*/ 33215 h 117"/>
                <a:gd name="T12" fmla="*/ 31528 w 143"/>
                <a:gd name="T13" fmla="*/ 53514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17">
                  <a:moveTo>
                    <a:pt x="71" y="116"/>
                  </a:moveTo>
                  <a:lnTo>
                    <a:pt x="71" y="116"/>
                  </a:lnTo>
                  <a:cubicBezTo>
                    <a:pt x="133" y="116"/>
                    <a:pt x="142" y="90"/>
                    <a:pt x="142" y="72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0"/>
                    <a:pt x="9" y="116"/>
                    <a:pt x="71" y="11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0" name="Freeform 42"/>
            <p:cNvSpPr>
              <a:spLocks noChangeArrowheads="1"/>
            </p:cNvSpPr>
            <p:nvPr/>
          </p:nvSpPr>
          <p:spPr bwMode="auto">
            <a:xfrm>
              <a:off x="3238500" y="2825750"/>
              <a:ext cx="63500" cy="66675"/>
            </a:xfrm>
            <a:custGeom>
              <a:avLst/>
              <a:gdLst>
                <a:gd name="T0" fmla="*/ 63056 w 143"/>
                <a:gd name="T1" fmla="*/ 19428 h 151"/>
                <a:gd name="T2" fmla="*/ 63056 w 143"/>
                <a:gd name="T3" fmla="*/ 19428 h 151"/>
                <a:gd name="T4" fmla="*/ 31528 w 143"/>
                <a:gd name="T5" fmla="*/ 0 h 151"/>
                <a:gd name="T6" fmla="*/ 0 w 143"/>
                <a:gd name="T7" fmla="*/ 19428 h 151"/>
                <a:gd name="T8" fmla="*/ 0 w 143"/>
                <a:gd name="T9" fmla="*/ 66233 h 151"/>
                <a:gd name="T10" fmla="*/ 63056 w 143"/>
                <a:gd name="T11" fmla="*/ 66233 h 151"/>
                <a:gd name="T12" fmla="*/ 63056 w 143"/>
                <a:gd name="T13" fmla="*/ 19428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51">
                  <a:moveTo>
                    <a:pt x="142" y="44"/>
                  </a:moveTo>
                  <a:lnTo>
                    <a:pt x="142" y="44"/>
                  </a:lnTo>
                  <a:cubicBezTo>
                    <a:pt x="142" y="26"/>
                    <a:pt x="133" y="0"/>
                    <a:pt x="71" y="0"/>
                  </a:cubicBezTo>
                  <a:cubicBezTo>
                    <a:pt x="9" y="0"/>
                    <a:pt x="0" y="26"/>
                    <a:pt x="0" y="4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42" y="150"/>
                    <a:pt x="142" y="150"/>
                    <a:pt x="142" y="150"/>
                  </a:cubicBezTo>
                  <a:lnTo>
                    <a:pt x="142" y="4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1" name="Freeform 44"/>
            <p:cNvSpPr>
              <a:spLocks noChangeArrowheads="1"/>
            </p:cNvSpPr>
            <p:nvPr/>
          </p:nvSpPr>
          <p:spPr bwMode="auto">
            <a:xfrm>
              <a:off x="8516938" y="1517650"/>
              <a:ext cx="160337" cy="203200"/>
            </a:xfrm>
            <a:custGeom>
              <a:avLst/>
              <a:gdLst>
                <a:gd name="T0" fmla="*/ 144077 w 355"/>
                <a:gd name="T1" fmla="*/ 79396 h 453"/>
                <a:gd name="T2" fmla="*/ 144077 w 355"/>
                <a:gd name="T3" fmla="*/ 79396 h 453"/>
                <a:gd name="T4" fmla="*/ 124205 w 355"/>
                <a:gd name="T5" fmla="*/ 79396 h 453"/>
                <a:gd name="T6" fmla="*/ 124205 w 355"/>
                <a:gd name="T7" fmla="*/ 51585 h 453"/>
                <a:gd name="T8" fmla="*/ 79943 w 355"/>
                <a:gd name="T9" fmla="*/ 0 h 453"/>
                <a:gd name="T10" fmla="*/ 35681 w 355"/>
                <a:gd name="T11" fmla="*/ 51585 h 453"/>
                <a:gd name="T12" fmla="*/ 35681 w 355"/>
                <a:gd name="T13" fmla="*/ 55622 h 453"/>
                <a:gd name="T14" fmla="*/ 56005 w 355"/>
                <a:gd name="T15" fmla="*/ 55622 h 453"/>
                <a:gd name="T16" fmla="*/ 56005 w 355"/>
                <a:gd name="T17" fmla="*/ 47548 h 453"/>
                <a:gd name="T18" fmla="*/ 79943 w 355"/>
                <a:gd name="T19" fmla="*/ 23774 h 453"/>
                <a:gd name="T20" fmla="*/ 103880 w 355"/>
                <a:gd name="T21" fmla="*/ 47548 h 453"/>
                <a:gd name="T22" fmla="*/ 103880 w 355"/>
                <a:gd name="T23" fmla="*/ 79396 h 453"/>
                <a:gd name="T24" fmla="*/ 11743 w 355"/>
                <a:gd name="T25" fmla="*/ 79396 h 453"/>
                <a:gd name="T26" fmla="*/ 0 w 355"/>
                <a:gd name="T27" fmla="*/ 91507 h 453"/>
                <a:gd name="T28" fmla="*/ 0 w 355"/>
                <a:gd name="T29" fmla="*/ 178977 h 453"/>
                <a:gd name="T30" fmla="*/ 11743 w 355"/>
                <a:gd name="T31" fmla="*/ 194677 h 453"/>
                <a:gd name="T32" fmla="*/ 23938 w 355"/>
                <a:gd name="T33" fmla="*/ 198714 h 453"/>
                <a:gd name="T34" fmla="*/ 47875 w 355"/>
                <a:gd name="T35" fmla="*/ 202751 h 453"/>
                <a:gd name="T36" fmla="*/ 112010 w 355"/>
                <a:gd name="T37" fmla="*/ 202751 h 453"/>
                <a:gd name="T38" fmla="*/ 135948 w 355"/>
                <a:gd name="T39" fmla="*/ 198714 h 453"/>
                <a:gd name="T40" fmla="*/ 148142 w 355"/>
                <a:gd name="T41" fmla="*/ 194677 h 453"/>
                <a:gd name="T42" fmla="*/ 159885 w 355"/>
                <a:gd name="T43" fmla="*/ 178977 h 453"/>
                <a:gd name="T44" fmla="*/ 159885 w 355"/>
                <a:gd name="T45" fmla="*/ 91507 h 453"/>
                <a:gd name="T46" fmla="*/ 144077 w 355"/>
                <a:gd name="T47" fmla="*/ 79396 h 4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5" h="453">
                  <a:moveTo>
                    <a:pt x="319" y="177"/>
                  </a:moveTo>
                  <a:lnTo>
                    <a:pt x="319" y="177"/>
                  </a:lnTo>
                  <a:cubicBezTo>
                    <a:pt x="275" y="177"/>
                    <a:pt x="275" y="177"/>
                    <a:pt x="275" y="177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44"/>
                    <a:pt x="238" y="0"/>
                    <a:pt x="177" y="0"/>
                  </a:cubicBezTo>
                  <a:cubicBezTo>
                    <a:pt x="106" y="0"/>
                    <a:pt x="79" y="44"/>
                    <a:pt x="79" y="115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71"/>
                    <a:pt x="150" y="53"/>
                    <a:pt x="177" y="53"/>
                  </a:cubicBezTo>
                  <a:cubicBezTo>
                    <a:pt x="203" y="53"/>
                    <a:pt x="230" y="71"/>
                    <a:pt x="230" y="106"/>
                  </a:cubicBezTo>
                  <a:cubicBezTo>
                    <a:pt x="230" y="177"/>
                    <a:pt x="230" y="177"/>
                    <a:pt x="230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17" y="177"/>
                    <a:pt x="0" y="195"/>
                    <a:pt x="0" y="20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08"/>
                    <a:pt x="17" y="425"/>
                    <a:pt x="26" y="434"/>
                  </a:cubicBezTo>
                  <a:cubicBezTo>
                    <a:pt x="53" y="443"/>
                    <a:pt x="53" y="443"/>
                    <a:pt x="53" y="443"/>
                  </a:cubicBezTo>
                  <a:cubicBezTo>
                    <a:pt x="71" y="443"/>
                    <a:pt x="88" y="452"/>
                    <a:pt x="106" y="452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6" y="452"/>
                    <a:pt x="283" y="443"/>
                    <a:pt x="301" y="443"/>
                  </a:cubicBezTo>
                  <a:cubicBezTo>
                    <a:pt x="328" y="434"/>
                    <a:pt x="328" y="434"/>
                    <a:pt x="328" y="434"/>
                  </a:cubicBezTo>
                  <a:cubicBezTo>
                    <a:pt x="336" y="425"/>
                    <a:pt x="354" y="408"/>
                    <a:pt x="354" y="399"/>
                  </a:cubicBezTo>
                  <a:cubicBezTo>
                    <a:pt x="354" y="204"/>
                    <a:pt x="354" y="204"/>
                    <a:pt x="354" y="204"/>
                  </a:cubicBezTo>
                  <a:cubicBezTo>
                    <a:pt x="354" y="195"/>
                    <a:pt x="336" y="177"/>
                    <a:pt x="319" y="17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2" name="Freeform 45"/>
            <p:cNvSpPr>
              <a:spLocks noChangeArrowheads="1"/>
            </p:cNvSpPr>
            <p:nvPr/>
          </p:nvSpPr>
          <p:spPr bwMode="auto">
            <a:xfrm>
              <a:off x="3182938" y="1069975"/>
              <a:ext cx="176212" cy="174625"/>
            </a:xfrm>
            <a:custGeom>
              <a:avLst/>
              <a:gdLst>
                <a:gd name="T0" fmla="*/ 159537 w 391"/>
                <a:gd name="T1" fmla="*/ 15631 h 391"/>
                <a:gd name="T2" fmla="*/ 159537 w 391"/>
                <a:gd name="T3" fmla="*/ 15631 h 391"/>
                <a:gd name="T4" fmla="*/ 131596 w 391"/>
                <a:gd name="T5" fmla="*/ 0 h 391"/>
                <a:gd name="T6" fmla="*/ 76163 w 391"/>
                <a:gd name="T7" fmla="*/ 59399 h 391"/>
                <a:gd name="T8" fmla="*/ 11717 w 391"/>
                <a:gd name="T9" fmla="*/ 122818 h 391"/>
                <a:gd name="T10" fmla="*/ 0 w 391"/>
                <a:gd name="T11" fmla="*/ 174178 h 391"/>
                <a:gd name="T12" fmla="*/ 52278 w 391"/>
                <a:gd name="T13" fmla="*/ 162120 h 391"/>
                <a:gd name="T14" fmla="*/ 119878 w 391"/>
                <a:gd name="T15" fmla="*/ 99148 h 391"/>
                <a:gd name="T16" fmla="*/ 175761 w 391"/>
                <a:gd name="T17" fmla="*/ 43321 h 391"/>
                <a:gd name="T18" fmla="*/ 159537 w 391"/>
                <a:gd name="T19" fmla="*/ 15631 h 391"/>
                <a:gd name="T20" fmla="*/ 52278 w 391"/>
                <a:gd name="T21" fmla="*/ 158100 h 391"/>
                <a:gd name="T22" fmla="*/ 52278 w 391"/>
                <a:gd name="T23" fmla="*/ 158100 h 391"/>
                <a:gd name="T24" fmla="*/ 31998 w 391"/>
                <a:gd name="T25" fmla="*/ 162120 h 391"/>
                <a:gd name="T26" fmla="*/ 24336 w 391"/>
                <a:gd name="T27" fmla="*/ 150508 h 391"/>
                <a:gd name="T28" fmla="*/ 15773 w 391"/>
                <a:gd name="T29" fmla="*/ 142469 h 391"/>
                <a:gd name="T30" fmla="*/ 19829 w 391"/>
                <a:gd name="T31" fmla="*/ 126838 h 391"/>
                <a:gd name="T32" fmla="*/ 24336 w 391"/>
                <a:gd name="T33" fmla="*/ 118799 h 391"/>
                <a:gd name="T34" fmla="*/ 44166 w 391"/>
                <a:gd name="T35" fmla="*/ 130410 h 391"/>
                <a:gd name="T36" fmla="*/ 55883 w 391"/>
                <a:gd name="T37" fmla="*/ 150508 h 391"/>
                <a:gd name="T38" fmla="*/ 52278 w 391"/>
                <a:gd name="T39" fmla="*/ 158100 h 3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1" h="391">
                  <a:moveTo>
                    <a:pt x="354" y="35"/>
                  </a:moveTo>
                  <a:lnTo>
                    <a:pt x="354" y="35"/>
                  </a:lnTo>
                  <a:cubicBezTo>
                    <a:pt x="319" y="0"/>
                    <a:pt x="292" y="0"/>
                    <a:pt x="292" y="0"/>
                  </a:cubicBezTo>
                  <a:cubicBezTo>
                    <a:pt x="169" y="133"/>
                    <a:pt x="169" y="133"/>
                    <a:pt x="169" y="133"/>
                  </a:cubicBezTo>
                  <a:cubicBezTo>
                    <a:pt x="26" y="275"/>
                    <a:pt x="26" y="275"/>
                    <a:pt x="26" y="275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116" y="363"/>
                    <a:pt x="116" y="363"/>
                    <a:pt x="116" y="363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390" y="97"/>
                    <a:pt x="390" y="97"/>
                    <a:pt x="390" y="97"/>
                  </a:cubicBezTo>
                  <a:cubicBezTo>
                    <a:pt x="390" y="97"/>
                    <a:pt x="390" y="71"/>
                    <a:pt x="354" y="35"/>
                  </a:cubicBezTo>
                  <a:close/>
                  <a:moveTo>
                    <a:pt x="116" y="354"/>
                  </a:moveTo>
                  <a:lnTo>
                    <a:pt x="116" y="354"/>
                  </a:lnTo>
                  <a:cubicBezTo>
                    <a:pt x="71" y="363"/>
                    <a:pt x="71" y="363"/>
                    <a:pt x="71" y="363"/>
                  </a:cubicBezTo>
                  <a:cubicBezTo>
                    <a:pt x="71" y="354"/>
                    <a:pt x="63" y="346"/>
                    <a:pt x="54" y="337"/>
                  </a:cubicBezTo>
                  <a:cubicBezTo>
                    <a:pt x="44" y="328"/>
                    <a:pt x="35" y="328"/>
                    <a:pt x="35" y="319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71" y="266"/>
                    <a:pt x="98" y="292"/>
                  </a:cubicBezTo>
                  <a:cubicBezTo>
                    <a:pt x="124" y="319"/>
                    <a:pt x="124" y="337"/>
                    <a:pt x="124" y="337"/>
                  </a:cubicBezTo>
                  <a:lnTo>
                    <a:pt x="116" y="35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3" name="Freeform 46"/>
            <p:cNvSpPr>
              <a:spLocks noChangeArrowheads="1"/>
            </p:cNvSpPr>
            <p:nvPr/>
          </p:nvSpPr>
          <p:spPr bwMode="auto">
            <a:xfrm>
              <a:off x="6283325" y="1057275"/>
              <a:ext cx="207963" cy="198438"/>
            </a:xfrm>
            <a:custGeom>
              <a:avLst/>
              <a:gdLst>
                <a:gd name="T0" fmla="*/ 163754 w 461"/>
                <a:gd name="T1" fmla="*/ 150508 h 443"/>
                <a:gd name="T2" fmla="*/ 163754 w 461"/>
                <a:gd name="T3" fmla="*/ 150508 h 443"/>
                <a:gd name="T4" fmla="*/ 128116 w 461"/>
                <a:gd name="T5" fmla="*/ 111089 h 443"/>
                <a:gd name="T6" fmla="*/ 139845 w 461"/>
                <a:gd name="T7" fmla="*/ 87349 h 443"/>
                <a:gd name="T8" fmla="*/ 147965 w 461"/>
                <a:gd name="T9" fmla="*/ 67639 h 443"/>
                <a:gd name="T10" fmla="*/ 143905 w 461"/>
                <a:gd name="T11" fmla="*/ 59128 h 443"/>
                <a:gd name="T12" fmla="*/ 147965 w 461"/>
                <a:gd name="T13" fmla="*/ 39419 h 443"/>
                <a:gd name="T14" fmla="*/ 103756 w 461"/>
                <a:gd name="T15" fmla="*/ 0 h 443"/>
                <a:gd name="T16" fmla="*/ 59547 w 461"/>
                <a:gd name="T17" fmla="*/ 39419 h 443"/>
                <a:gd name="T18" fmla="*/ 63607 w 461"/>
                <a:gd name="T19" fmla="*/ 59128 h 443"/>
                <a:gd name="T20" fmla="*/ 59547 w 461"/>
                <a:gd name="T21" fmla="*/ 67639 h 443"/>
                <a:gd name="T22" fmla="*/ 67667 w 461"/>
                <a:gd name="T23" fmla="*/ 87349 h 443"/>
                <a:gd name="T24" fmla="*/ 79847 w 461"/>
                <a:gd name="T25" fmla="*/ 111089 h 443"/>
                <a:gd name="T26" fmla="*/ 43758 w 461"/>
                <a:gd name="T27" fmla="*/ 150508 h 443"/>
                <a:gd name="T28" fmla="*/ 0 w 461"/>
                <a:gd name="T29" fmla="*/ 178281 h 443"/>
                <a:gd name="T30" fmla="*/ 0 w 461"/>
                <a:gd name="T31" fmla="*/ 197990 h 443"/>
                <a:gd name="T32" fmla="*/ 103756 w 461"/>
                <a:gd name="T33" fmla="*/ 197990 h 443"/>
                <a:gd name="T34" fmla="*/ 207512 w 461"/>
                <a:gd name="T35" fmla="*/ 197990 h 443"/>
                <a:gd name="T36" fmla="*/ 207512 w 461"/>
                <a:gd name="T37" fmla="*/ 178281 h 443"/>
                <a:gd name="T38" fmla="*/ 163754 w 461"/>
                <a:gd name="T39" fmla="*/ 150508 h 4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1" h="443">
                  <a:moveTo>
                    <a:pt x="363" y="336"/>
                  </a:moveTo>
                  <a:lnTo>
                    <a:pt x="363" y="336"/>
                  </a:lnTo>
                  <a:cubicBezTo>
                    <a:pt x="301" y="310"/>
                    <a:pt x="284" y="292"/>
                    <a:pt x="284" y="248"/>
                  </a:cubicBezTo>
                  <a:cubicBezTo>
                    <a:pt x="284" y="230"/>
                    <a:pt x="301" y="239"/>
                    <a:pt x="310" y="195"/>
                  </a:cubicBezTo>
                  <a:cubicBezTo>
                    <a:pt x="310" y="176"/>
                    <a:pt x="328" y="195"/>
                    <a:pt x="328" y="151"/>
                  </a:cubicBezTo>
                  <a:cubicBezTo>
                    <a:pt x="328" y="132"/>
                    <a:pt x="319" y="132"/>
                    <a:pt x="319" y="132"/>
                  </a:cubicBezTo>
                  <a:cubicBezTo>
                    <a:pt x="319" y="132"/>
                    <a:pt x="328" y="106"/>
                    <a:pt x="328" y="88"/>
                  </a:cubicBezTo>
                  <a:cubicBezTo>
                    <a:pt x="328" y="61"/>
                    <a:pt x="319" y="0"/>
                    <a:pt x="230" y="0"/>
                  </a:cubicBezTo>
                  <a:cubicBezTo>
                    <a:pt x="141" y="0"/>
                    <a:pt x="132" y="61"/>
                    <a:pt x="132" y="88"/>
                  </a:cubicBezTo>
                  <a:cubicBezTo>
                    <a:pt x="132" y="106"/>
                    <a:pt x="141" y="132"/>
                    <a:pt x="141" y="132"/>
                  </a:cubicBezTo>
                  <a:cubicBezTo>
                    <a:pt x="141" y="132"/>
                    <a:pt x="132" y="132"/>
                    <a:pt x="132" y="151"/>
                  </a:cubicBezTo>
                  <a:cubicBezTo>
                    <a:pt x="132" y="195"/>
                    <a:pt x="150" y="176"/>
                    <a:pt x="150" y="195"/>
                  </a:cubicBezTo>
                  <a:cubicBezTo>
                    <a:pt x="159" y="239"/>
                    <a:pt x="177" y="230"/>
                    <a:pt x="177" y="248"/>
                  </a:cubicBezTo>
                  <a:cubicBezTo>
                    <a:pt x="177" y="292"/>
                    <a:pt x="159" y="310"/>
                    <a:pt x="97" y="336"/>
                  </a:cubicBezTo>
                  <a:cubicBezTo>
                    <a:pt x="35" y="354"/>
                    <a:pt x="0" y="380"/>
                    <a:pt x="0" y="398"/>
                  </a:cubicBezTo>
                  <a:cubicBezTo>
                    <a:pt x="0" y="407"/>
                    <a:pt x="0" y="442"/>
                    <a:pt x="0" y="442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460" y="442"/>
                    <a:pt x="460" y="442"/>
                    <a:pt x="460" y="442"/>
                  </a:cubicBezTo>
                  <a:cubicBezTo>
                    <a:pt x="460" y="442"/>
                    <a:pt x="460" y="407"/>
                    <a:pt x="460" y="398"/>
                  </a:cubicBezTo>
                  <a:cubicBezTo>
                    <a:pt x="460" y="380"/>
                    <a:pt x="425" y="354"/>
                    <a:pt x="363" y="33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4" name="Freeform 47"/>
            <p:cNvSpPr>
              <a:spLocks noChangeArrowheads="1"/>
            </p:cNvSpPr>
            <p:nvPr/>
          </p:nvSpPr>
          <p:spPr bwMode="auto">
            <a:xfrm>
              <a:off x="6721475" y="1062038"/>
              <a:ext cx="222250" cy="195262"/>
            </a:xfrm>
            <a:custGeom>
              <a:avLst/>
              <a:gdLst>
                <a:gd name="T0" fmla="*/ 221804 w 498"/>
                <a:gd name="T1" fmla="*/ 194813 h 435"/>
                <a:gd name="T2" fmla="*/ 221804 w 498"/>
                <a:gd name="T3" fmla="*/ 194813 h 435"/>
                <a:gd name="T4" fmla="*/ 217341 w 498"/>
                <a:gd name="T5" fmla="*/ 147232 h 435"/>
                <a:gd name="T6" fmla="*/ 189671 w 498"/>
                <a:gd name="T7" fmla="*/ 131521 h 435"/>
                <a:gd name="T8" fmla="*/ 166018 w 498"/>
                <a:gd name="T9" fmla="*/ 103691 h 435"/>
                <a:gd name="T10" fmla="*/ 174051 w 498"/>
                <a:gd name="T11" fmla="*/ 87980 h 435"/>
                <a:gd name="T12" fmla="*/ 182084 w 498"/>
                <a:gd name="T13" fmla="*/ 71372 h 435"/>
                <a:gd name="T14" fmla="*/ 178068 w 498"/>
                <a:gd name="T15" fmla="*/ 67781 h 435"/>
                <a:gd name="T16" fmla="*/ 182084 w 498"/>
                <a:gd name="T17" fmla="*/ 51621 h 435"/>
                <a:gd name="T18" fmla="*/ 154415 w 498"/>
                <a:gd name="T19" fmla="*/ 27830 h 435"/>
                <a:gd name="T20" fmla="*/ 126745 w 498"/>
                <a:gd name="T21" fmla="*/ 51621 h 435"/>
                <a:gd name="T22" fmla="*/ 130762 w 498"/>
                <a:gd name="T23" fmla="*/ 67781 h 435"/>
                <a:gd name="T24" fmla="*/ 126745 w 498"/>
                <a:gd name="T25" fmla="*/ 71372 h 435"/>
                <a:gd name="T26" fmla="*/ 134778 w 498"/>
                <a:gd name="T27" fmla="*/ 87980 h 435"/>
                <a:gd name="T28" fmla="*/ 138795 w 498"/>
                <a:gd name="T29" fmla="*/ 103691 h 435"/>
                <a:gd name="T30" fmla="*/ 130762 w 498"/>
                <a:gd name="T31" fmla="*/ 123441 h 435"/>
                <a:gd name="T32" fmla="*/ 170035 w 498"/>
                <a:gd name="T33" fmla="*/ 163392 h 435"/>
                <a:gd name="T34" fmla="*/ 170035 w 498"/>
                <a:gd name="T35" fmla="*/ 194813 h 435"/>
                <a:gd name="T36" fmla="*/ 221804 w 498"/>
                <a:gd name="T37" fmla="*/ 194813 h 435"/>
                <a:gd name="T38" fmla="*/ 115142 w 498"/>
                <a:gd name="T39" fmla="*/ 135561 h 435"/>
                <a:gd name="T40" fmla="*/ 115142 w 498"/>
                <a:gd name="T41" fmla="*/ 135561 h 435"/>
                <a:gd name="T42" fmla="*/ 83455 w 498"/>
                <a:gd name="T43" fmla="*/ 103691 h 435"/>
                <a:gd name="T44" fmla="*/ 95059 w 498"/>
                <a:gd name="T45" fmla="*/ 75412 h 435"/>
                <a:gd name="T46" fmla="*/ 103092 w 498"/>
                <a:gd name="T47" fmla="*/ 59701 h 435"/>
                <a:gd name="T48" fmla="*/ 99075 w 498"/>
                <a:gd name="T49" fmla="*/ 51621 h 435"/>
                <a:gd name="T50" fmla="*/ 103092 w 498"/>
                <a:gd name="T51" fmla="*/ 31870 h 435"/>
                <a:gd name="T52" fmla="*/ 67389 w 498"/>
                <a:gd name="T53" fmla="*/ 0 h 435"/>
                <a:gd name="T54" fmla="*/ 31686 w 498"/>
                <a:gd name="T55" fmla="*/ 31870 h 435"/>
                <a:gd name="T56" fmla="*/ 31686 w 498"/>
                <a:gd name="T57" fmla="*/ 51621 h 435"/>
                <a:gd name="T58" fmla="*/ 31686 w 498"/>
                <a:gd name="T59" fmla="*/ 59701 h 435"/>
                <a:gd name="T60" fmla="*/ 39719 w 498"/>
                <a:gd name="T61" fmla="*/ 75412 h 435"/>
                <a:gd name="T62" fmla="*/ 47753 w 498"/>
                <a:gd name="T63" fmla="*/ 103691 h 435"/>
                <a:gd name="T64" fmla="*/ 20083 w 498"/>
                <a:gd name="T65" fmla="*/ 135561 h 435"/>
                <a:gd name="T66" fmla="*/ 0 w 498"/>
                <a:gd name="T67" fmla="*/ 155312 h 435"/>
                <a:gd name="T68" fmla="*/ 0 w 498"/>
                <a:gd name="T69" fmla="*/ 194813 h 435"/>
                <a:gd name="T70" fmla="*/ 154415 w 498"/>
                <a:gd name="T71" fmla="*/ 194813 h 435"/>
                <a:gd name="T72" fmla="*/ 154415 w 498"/>
                <a:gd name="T73" fmla="*/ 163392 h 435"/>
                <a:gd name="T74" fmla="*/ 115142 w 498"/>
                <a:gd name="T75" fmla="*/ 135561 h 4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98" h="435">
                  <a:moveTo>
                    <a:pt x="497" y="434"/>
                  </a:moveTo>
                  <a:lnTo>
                    <a:pt x="497" y="434"/>
                  </a:lnTo>
                  <a:cubicBezTo>
                    <a:pt x="497" y="434"/>
                    <a:pt x="497" y="337"/>
                    <a:pt x="487" y="328"/>
                  </a:cubicBezTo>
                  <a:cubicBezTo>
                    <a:pt x="479" y="319"/>
                    <a:pt x="462" y="302"/>
                    <a:pt x="425" y="293"/>
                  </a:cubicBezTo>
                  <a:cubicBezTo>
                    <a:pt x="390" y="275"/>
                    <a:pt x="372" y="257"/>
                    <a:pt x="372" y="231"/>
                  </a:cubicBezTo>
                  <a:cubicBezTo>
                    <a:pt x="372" y="213"/>
                    <a:pt x="390" y="222"/>
                    <a:pt x="390" y="196"/>
                  </a:cubicBezTo>
                  <a:cubicBezTo>
                    <a:pt x="390" y="178"/>
                    <a:pt x="408" y="196"/>
                    <a:pt x="408" y="159"/>
                  </a:cubicBezTo>
                  <a:cubicBezTo>
                    <a:pt x="408" y="151"/>
                    <a:pt x="399" y="151"/>
                    <a:pt x="399" y="151"/>
                  </a:cubicBezTo>
                  <a:cubicBezTo>
                    <a:pt x="399" y="151"/>
                    <a:pt x="408" y="133"/>
                    <a:pt x="408" y="115"/>
                  </a:cubicBezTo>
                  <a:cubicBezTo>
                    <a:pt x="408" y="98"/>
                    <a:pt x="399" y="62"/>
                    <a:pt x="346" y="62"/>
                  </a:cubicBezTo>
                  <a:cubicBezTo>
                    <a:pt x="293" y="62"/>
                    <a:pt x="284" y="98"/>
                    <a:pt x="284" y="115"/>
                  </a:cubicBezTo>
                  <a:cubicBezTo>
                    <a:pt x="284" y="133"/>
                    <a:pt x="293" y="151"/>
                    <a:pt x="293" y="151"/>
                  </a:cubicBezTo>
                  <a:cubicBezTo>
                    <a:pt x="293" y="151"/>
                    <a:pt x="284" y="151"/>
                    <a:pt x="284" y="159"/>
                  </a:cubicBezTo>
                  <a:cubicBezTo>
                    <a:pt x="284" y="196"/>
                    <a:pt x="293" y="178"/>
                    <a:pt x="302" y="196"/>
                  </a:cubicBezTo>
                  <a:cubicBezTo>
                    <a:pt x="302" y="222"/>
                    <a:pt x="311" y="213"/>
                    <a:pt x="311" y="231"/>
                  </a:cubicBezTo>
                  <a:cubicBezTo>
                    <a:pt x="311" y="249"/>
                    <a:pt x="311" y="266"/>
                    <a:pt x="293" y="275"/>
                  </a:cubicBezTo>
                  <a:cubicBezTo>
                    <a:pt x="372" y="319"/>
                    <a:pt x="381" y="319"/>
                    <a:pt x="381" y="364"/>
                  </a:cubicBezTo>
                  <a:cubicBezTo>
                    <a:pt x="381" y="434"/>
                    <a:pt x="381" y="434"/>
                    <a:pt x="381" y="434"/>
                  </a:cubicBezTo>
                  <a:lnTo>
                    <a:pt x="497" y="434"/>
                  </a:lnTo>
                  <a:close/>
                  <a:moveTo>
                    <a:pt x="258" y="302"/>
                  </a:moveTo>
                  <a:lnTo>
                    <a:pt x="258" y="302"/>
                  </a:lnTo>
                  <a:cubicBezTo>
                    <a:pt x="204" y="284"/>
                    <a:pt x="187" y="266"/>
                    <a:pt x="187" y="231"/>
                  </a:cubicBezTo>
                  <a:cubicBezTo>
                    <a:pt x="187" y="204"/>
                    <a:pt x="204" y="213"/>
                    <a:pt x="213" y="168"/>
                  </a:cubicBezTo>
                  <a:cubicBezTo>
                    <a:pt x="213" y="159"/>
                    <a:pt x="231" y="168"/>
                    <a:pt x="231" y="133"/>
                  </a:cubicBezTo>
                  <a:cubicBezTo>
                    <a:pt x="231" y="115"/>
                    <a:pt x="222" y="115"/>
                    <a:pt x="222" y="115"/>
                  </a:cubicBezTo>
                  <a:cubicBezTo>
                    <a:pt x="222" y="115"/>
                    <a:pt x="222" y="89"/>
                    <a:pt x="231" y="71"/>
                  </a:cubicBezTo>
                  <a:cubicBezTo>
                    <a:pt x="231" y="53"/>
                    <a:pt x="213" y="0"/>
                    <a:pt x="151" y="0"/>
                  </a:cubicBezTo>
                  <a:cubicBezTo>
                    <a:pt x="80" y="0"/>
                    <a:pt x="71" y="53"/>
                    <a:pt x="71" y="71"/>
                  </a:cubicBezTo>
                  <a:cubicBezTo>
                    <a:pt x="71" y="89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33"/>
                  </a:cubicBezTo>
                  <a:cubicBezTo>
                    <a:pt x="71" y="168"/>
                    <a:pt x="80" y="159"/>
                    <a:pt x="89" y="168"/>
                  </a:cubicBezTo>
                  <a:cubicBezTo>
                    <a:pt x="89" y="213"/>
                    <a:pt x="107" y="204"/>
                    <a:pt x="107" y="231"/>
                  </a:cubicBezTo>
                  <a:cubicBezTo>
                    <a:pt x="107" y="266"/>
                    <a:pt x="89" y="284"/>
                    <a:pt x="45" y="302"/>
                  </a:cubicBezTo>
                  <a:cubicBezTo>
                    <a:pt x="27" y="310"/>
                    <a:pt x="0" y="319"/>
                    <a:pt x="0" y="3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46" y="434"/>
                    <a:pt x="346" y="434"/>
                    <a:pt x="346" y="434"/>
                  </a:cubicBezTo>
                  <a:cubicBezTo>
                    <a:pt x="346" y="434"/>
                    <a:pt x="346" y="381"/>
                    <a:pt x="346" y="364"/>
                  </a:cubicBezTo>
                  <a:cubicBezTo>
                    <a:pt x="346" y="346"/>
                    <a:pt x="302" y="328"/>
                    <a:pt x="258" y="3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5" name="Freeform 48"/>
            <p:cNvSpPr>
              <a:spLocks noChangeArrowheads="1"/>
            </p:cNvSpPr>
            <p:nvPr/>
          </p:nvSpPr>
          <p:spPr bwMode="auto">
            <a:xfrm>
              <a:off x="4951413" y="1081088"/>
              <a:ext cx="200025" cy="150812"/>
            </a:xfrm>
            <a:custGeom>
              <a:avLst/>
              <a:gdLst>
                <a:gd name="T0" fmla="*/ 199576 w 445"/>
                <a:gd name="T1" fmla="*/ 150364 h 337"/>
                <a:gd name="T2" fmla="*/ 199576 w 445"/>
                <a:gd name="T3" fmla="*/ 150364 h 337"/>
                <a:gd name="T4" fmla="*/ 80010 w 445"/>
                <a:gd name="T5" fmla="*/ 43856 h 337"/>
                <a:gd name="T6" fmla="*/ 80010 w 445"/>
                <a:gd name="T7" fmla="*/ 0 h 337"/>
                <a:gd name="T8" fmla="*/ 0 w 445"/>
                <a:gd name="T9" fmla="*/ 71155 h 337"/>
                <a:gd name="T10" fmla="*/ 80010 w 445"/>
                <a:gd name="T11" fmla="*/ 146337 h 337"/>
                <a:gd name="T12" fmla="*/ 80010 w 445"/>
                <a:gd name="T13" fmla="*/ 98900 h 337"/>
                <a:gd name="T14" fmla="*/ 199576 w 445"/>
                <a:gd name="T15" fmla="*/ 150364 h 3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5" h="337">
                  <a:moveTo>
                    <a:pt x="444" y="336"/>
                  </a:moveTo>
                  <a:lnTo>
                    <a:pt x="444" y="336"/>
                  </a:lnTo>
                  <a:cubicBezTo>
                    <a:pt x="444" y="336"/>
                    <a:pt x="399" y="98"/>
                    <a:pt x="178" y="98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78" y="327"/>
                    <a:pt x="178" y="327"/>
                    <a:pt x="178" y="327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293" y="221"/>
                    <a:pt x="381" y="230"/>
                    <a:pt x="444" y="33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6" name="Freeform 49"/>
            <p:cNvSpPr>
              <a:spLocks noChangeArrowheads="1"/>
            </p:cNvSpPr>
            <p:nvPr/>
          </p:nvSpPr>
          <p:spPr bwMode="auto">
            <a:xfrm>
              <a:off x="5842000" y="1081088"/>
              <a:ext cx="200025" cy="150812"/>
            </a:xfrm>
            <a:custGeom>
              <a:avLst/>
              <a:gdLst>
                <a:gd name="T0" fmla="*/ 119835 w 444"/>
                <a:gd name="T1" fmla="*/ 98900 h 337"/>
                <a:gd name="T2" fmla="*/ 119835 w 444"/>
                <a:gd name="T3" fmla="*/ 98900 h 337"/>
                <a:gd name="T4" fmla="*/ 119835 w 444"/>
                <a:gd name="T5" fmla="*/ 146337 h 337"/>
                <a:gd name="T6" fmla="*/ 199574 w 444"/>
                <a:gd name="T7" fmla="*/ 71155 h 337"/>
                <a:gd name="T8" fmla="*/ 119835 w 444"/>
                <a:gd name="T9" fmla="*/ 0 h 337"/>
                <a:gd name="T10" fmla="*/ 119835 w 444"/>
                <a:gd name="T11" fmla="*/ 43856 h 337"/>
                <a:gd name="T12" fmla="*/ 0 w 444"/>
                <a:gd name="T13" fmla="*/ 150364 h 337"/>
                <a:gd name="T14" fmla="*/ 119835 w 444"/>
                <a:gd name="T15" fmla="*/ 98900 h 3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4" h="337">
                  <a:moveTo>
                    <a:pt x="266" y="221"/>
                  </a:moveTo>
                  <a:lnTo>
                    <a:pt x="266" y="221"/>
                  </a:lnTo>
                  <a:cubicBezTo>
                    <a:pt x="266" y="327"/>
                    <a:pt x="266" y="327"/>
                    <a:pt x="266" y="327"/>
                  </a:cubicBezTo>
                  <a:cubicBezTo>
                    <a:pt x="443" y="159"/>
                    <a:pt x="443" y="159"/>
                    <a:pt x="443" y="159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45" y="98"/>
                    <a:pt x="0" y="336"/>
                    <a:pt x="0" y="336"/>
                  </a:cubicBezTo>
                  <a:cubicBezTo>
                    <a:pt x="62" y="230"/>
                    <a:pt x="151" y="221"/>
                    <a:pt x="266" y="22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7" name="Freeform 50"/>
            <p:cNvSpPr>
              <a:spLocks noChangeArrowheads="1"/>
            </p:cNvSpPr>
            <p:nvPr/>
          </p:nvSpPr>
          <p:spPr bwMode="auto">
            <a:xfrm>
              <a:off x="496888" y="1057275"/>
              <a:ext cx="200025" cy="198438"/>
            </a:xfrm>
            <a:custGeom>
              <a:avLst/>
              <a:gdLst>
                <a:gd name="T0" fmla="*/ 115780 w 444"/>
                <a:gd name="T1" fmla="*/ 115121 h 443"/>
                <a:gd name="T2" fmla="*/ 115780 w 444"/>
                <a:gd name="T3" fmla="*/ 115121 h 443"/>
                <a:gd name="T4" fmla="*/ 72081 w 444"/>
                <a:gd name="T5" fmla="*/ 138862 h 443"/>
                <a:gd name="T6" fmla="*/ 27931 w 444"/>
                <a:gd name="T7" fmla="*/ 138862 h 443"/>
                <a:gd name="T8" fmla="*/ 31986 w 444"/>
                <a:gd name="T9" fmla="*/ 182312 h 443"/>
                <a:gd name="T10" fmla="*/ 139657 w 444"/>
                <a:gd name="T11" fmla="*/ 138862 h 443"/>
                <a:gd name="T12" fmla="*/ 187411 w 444"/>
                <a:gd name="T13" fmla="*/ 27324 h 443"/>
                <a:gd name="T14" fmla="*/ 143712 w 444"/>
                <a:gd name="T15" fmla="*/ 23741 h 443"/>
                <a:gd name="T16" fmla="*/ 143712 w 444"/>
                <a:gd name="T17" fmla="*/ 67639 h 443"/>
                <a:gd name="T18" fmla="*/ 115780 w 444"/>
                <a:gd name="T19" fmla="*/ 115121 h 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8" name="Freeform 51"/>
            <p:cNvSpPr>
              <a:spLocks noChangeArrowheads="1"/>
            </p:cNvSpPr>
            <p:nvPr/>
          </p:nvSpPr>
          <p:spPr bwMode="auto">
            <a:xfrm>
              <a:off x="2276475" y="1092200"/>
              <a:ext cx="207963" cy="128588"/>
            </a:xfrm>
            <a:custGeom>
              <a:avLst/>
              <a:gdLst>
                <a:gd name="T0" fmla="*/ 8120 w 461"/>
                <a:gd name="T1" fmla="*/ 12182 h 285"/>
                <a:gd name="T2" fmla="*/ 8120 w 461"/>
                <a:gd name="T3" fmla="*/ 12182 h 285"/>
                <a:gd name="T4" fmla="*/ 91576 w 461"/>
                <a:gd name="T5" fmla="*/ 56398 h 285"/>
                <a:gd name="T6" fmla="*/ 104207 w 461"/>
                <a:gd name="T7" fmla="*/ 60008 h 285"/>
                <a:gd name="T8" fmla="*/ 111876 w 461"/>
                <a:gd name="T9" fmla="*/ 56398 h 285"/>
                <a:gd name="T10" fmla="*/ 195783 w 461"/>
                <a:gd name="T11" fmla="*/ 12182 h 285"/>
                <a:gd name="T12" fmla="*/ 199843 w 461"/>
                <a:gd name="T13" fmla="*/ 0 h 285"/>
                <a:gd name="T14" fmla="*/ 8120 w 461"/>
                <a:gd name="T15" fmla="*/ 0 h 285"/>
                <a:gd name="T16" fmla="*/ 8120 w 461"/>
                <a:gd name="T17" fmla="*/ 12182 h 285"/>
                <a:gd name="T18" fmla="*/ 199843 w 461"/>
                <a:gd name="T19" fmla="*/ 36095 h 285"/>
                <a:gd name="T20" fmla="*/ 199843 w 461"/>
                <a:gd name="T21" fmla="*/ 36095 h 285"/>
                <a:gd name="T22" fmla="*/ 111876 w 461"/>
                <a:gd name="T23" fmla="*/ 80311 h 285"/>
                <a:gd name="T24" fmla="*/ 104207 w 461"/>
                <a:gd name="T25" fmla="*/ 80311 h 285"/>
                <a:gd name="T26" fmla="*/ 91576 w 461"/>
                <a:gd name="T27" fmla="*/ 80311 h 285"/>
                <a:gd name="T28" fmla="*/ 8120 w 461"/>
                <a:gd name="T29" fmla="*/ 36095 h 285"/>
                <a:gd name="T30" fmla="*/ 4060 w 461"/>
                <a:gd name="T31" fmla="*/ 36095 h 285"/>
                <a:gd name="T32" fmla="*/ 4060 w 461"/>
                <a:gd name="T33" fmla="*/ 120015 h 285"/>
                <a:gd name="T34" fmla="*/ 15789 w 461"/>
                <a:gd name="T35" fmla="*/ 128137 h 285"/>
                <a:gd name="T36" fmla="*/ 191723 w 461"/>
                <a:gd name="T37" fmla="*/ 128137 h 285"/>
                <a:gd name="T38" fmla="*/ 203903 w 461"/>
                <a:gd name="T39" fmla="*/ 120015 h 285"/>
                <a:gd name="T40" fmla="*/ 203903 w 461"/>
                <a:gd name="T41" fmla="*/ 36095 h 285"/>
                <a:gd name="T42" fmla="*/ 199843 w 461"/>
                <a:gd name="T43" fmla="*/ 36095 h 2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59" name="Freeform 52"/>
            <p:cNvSpPr>
              <a:spLocks noChangeArrowheads="1"/>
            </p:cNvSpPr>
            <p:nvPr/>
          </p:nvSpPr>
          <p:spPr bwMode="auto">
            <a:xfrm>
              <a:off x="4049713" y="1046163"/>
              <a:ext cx="215900" cy="222250"/>
            </a:xfrm>
            <a:custGeom>
              <a:avLst/>
              <a:gdLst>
                <a:gd name="T0" fmla="*/ 59947 w 479"/>
                <a:gd name="T1" fmla="*/ 221804 h 498"/>
                <a:gd name="T2" fmla="*/ 59947 w 479"/>
                <a:gd name="T3" fmla="*/ 221804 h 498"/>
                <a:gd name="T4" fmla="*/ 23889 w 479"/>
                <a:gd name="T5" fmla="*/ 205291 h 498"/>
                <a:gd name="T6" fmla="*/ 23889 w 479"/>
                <a:gd name="T7" fmla="*/ 126745 h 498"/>
                <a:gd name="T8" fmla="*/ 135670 w 479"/>
                <a:gd name="T9" fmla="*/ 15620 h 498"/>
                <a:gd name="T10" fmla="*/ 175785 w 479"/>
                <a:gd name="T11" fmla="*/ 4017 h 498"/>
                <a:gd name="T12" fmla="*/ 203730 w 479"/>
                <a:gd name="T13" fmla="*/ 31686 h 498"/>
                <a:gd name="T14" fmla="*/ 191561 w 479"/>
                <a:gd name="T15" fmla="*/ 70959 h 498"/>
                <a:gd name="T16" fmla="*/ 87892 w 479"/>
                <a:gd name="T17" fmla="*/ 174051 h 498"/>
                <a:gd name="T18" fmla="*/ 67610 w 479"/>
                <a:gd name="T19" fmla="*/ 185655 h 498"/>
                <a:gd name="T20" fmla="*/ 47777 w 479"/>
                <a:gd name="T21" fmla="*/ 178068 h 498"/>
                <a:gd name="T22" fmla="*/ 51834 w 479"/>
                <a:gd name="T23" fmla="*/ 142365 h 498"/>
                <a:gd name="T24" fmla="*/ 128008 w 479"/>
                <a:gd name="T25" fmla="*/ 66943 h 498"/>
                <a:gd name="T26" fmla="*/ 139276 w 479"/>
                <a:gd name="T27" fmla="*/ 66943 h 498"/>
                <a:gd name="T28" fmla="*/ 139276 w 479"/>
                <a:gd name="T29" fmla="*/ 79439 h 498"/>
                <a:gd name="T30" fmla="*/ 64004 w 479"/>
                <a:gd name="T31" fmla="*/ 153968 h 498"/>
                <a:gd name="T32" fmla="*/ 59947 w 479"/>
                <a:gd name="T33" fmla="*/ 170035 h 498"/>
                <a:gd name="T34" fmla="*/ 64004 w 479"/>
                <a:gd name="T35" fmla="*/ 170035 h 498"/>
                <a:gd name="T36" fmla="*/ 75723 w 479"/>
                <a:gd name="T37" fmla="*/ 166018 h 498"/>
                <a:gd name="T38" fmla="*/ 179842 w 479"/>
                <a:gd name="T39" fmla="*/ 59356 h 498"/>
                <a:gd name="T40" fmla="*/ 187504 w 479"/>
                <a:gd name="T41" fmla="*/ 35703 h 498"/>
                <a:gd name="T42" fmla="*/ 171728 w 479"/>
                <a:gd name="T43" fmla="*/ 19637 h 498"/>
                <a:gd name="T44" fmla="*/ 147840 w 479"/>
                <a:gd name="T45" fmla="*/ 27670 h 498"/>
                <a:gd name="T46" fmla="*/ 36058 w 479"/>
                <a:gd name="T47" fmla="*/ 134332 h 498"/>
                <a:gd name="T48" fmla="*/ 36058 w 479"/>
                <a:gd name="T49" fmla="*/ 193688 h 498"/>
                <a:gd name="T50" fmla="*/ 91498 w 479"/>
                <a:gd name="T51" fmla="*/ 189671 h 498"/>
                <a:gd name="T52" fmla="*/ 203730 w 479"/>
                <a:gd name="T53" fmla="*/ 83009 h 498"/>
                <a:gd name="T54" fmla="*/ 215449 w 479"/>
                <a:gd name="T55" fmla="*/ 83009 h 498"/>
                <a:gd name="T56" fmla="*/ 215449 w 479"/>
                <a:gd name="T57" fmla="*/ 90596 h 498"/>
                <a:gd name="T58" fmla="*/ 103668 w 479"/>
                <a:gd name="T59" fmla="*/ 201721 h 498"/>
                <a:gd name="T60" fmla="*/ 59947 w 479"/>
                <a:gd name="T61" fmla="*/ 221804 h 4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79" h="498">
                  <a:moveTo>
                    <a:pt x="133" y="497"/>
                  </a:moveTo>
                  <a:lnTo>
                    <a:pt x="133" y="497"/>
                  </a:lnTo>
                  <a:cubicBezTo>
                    <a:pt x="106" y="497"/>
                    <a:pt x="71" y="478"/>
                    <a:pt x="53" y="460"/>
                  </a:cubicBezTo>
                  <a:cubicBezTo>
                    <a:pt x="9" y="416"/>
                    <a:pt x="0" y="337"/>
                    <a:pt x="53" y="284"/>
                  </a:cubicBezTo>
                  <a:cubicBezTo>
                    <a:pt x="89" y="248"/>
                    <a:pt x="230" y="106"/>
                    <a:pt x="301" y="35"/>
                  </a:cubicBezTo>
                  <a:cubicBezTo>
                    <a:pt x="328" y="9"/>
                    <a:pt x="363" y="0"/>
                    <a:pt x="390" y="9"/>
                  </a:cubicBezTo>
                  <a:cubicBezTo>
                    <a:pt x="416" y="18"/>
                    <a:pt x="443" y="44"/>
                    <a:pt x="452" y="71"/>
                  </a:cubicBezTo>
                  <a:cubicBezTo>
                    <a:pt x="461" y="97"/>
                    <a:pt x="452" y="133"/>
                    <a:pt x="425" y="159"/>
                  </a:cubicBezTo>
                  <a:cubicBezTo>
                    <a:pt x="195" y="390"/>
                    <a:pt x="195" y="390"/>
                    <a:pt x="195" y="390"/>
                  </a:cubicBezTo>
                  <a:cubicBezTo>
                    <a:pt x="177" y="407"/>
                    <a:pt x="159" y="416"/>
                    <a:pt x="150" y="416"/>
                  </a:cubicBezTo>
                  <a:cubicBezTo>
                    <a:pt x="133" y="416"/>
                    <a:pt x="115" y="416"/>
                    <a:pt x="106" y="399"/>
                  </a:cubicBezTo>
                  <a:cubicBezTo>
                    <a:pt x="89" y="381"/>
                    <a:pt x="89" y="354"/>
                    <a:pt x="115" y="31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93" y="150"/>
                    <a:pt x="301" y="150"/>
                    <a:pt x="309" y="150"/>
                  </a:cubicBezTo>
                  <a:cubicBezTo>
                    <a:pt x="309" y="159"/>
                    <a:pt x="309" y="168"/>
                    <a:pt x="309" y="178"/>
                  </a:cubicBezTo>
                  <a:cubicBezTo>
                    <a:pt x="142" y="345"/>
                    <a:pt x="142" y="345"/>
                    <a:pt x="142" y="345"/>
                  </a:cubicBezTo>
                  <a:cubicBezTo>
                    <a:pt x="124" y="354"/>
                    <a:pt x="124" y="372"/>
                    <a:pt x="133" y="381"/>
                  </a:cubicBezTo>
                  <a:lnTo>
                    <a:pt x="142" y="381"/>
                  </a:lnTo>
                  <a:cubicBezTo>
                    <a:pt x="150" y="381"/>
                    <a:pt x="159" y="372"/>
                    <a:pt x="168" y="372"/>
                  </a:cubicBezTo>
                  <a:cubicBezTo>
                    <a:pt x="399" y="133"/>
                    <a:pt x="399" y="133"/>
                    <a:pt x="399" y="133"/>
                  </a:cubicBezTo>
                  <a:cubicBezTo>
                    <a:pt x="416" y="115"/>
                    <a:pt x="425" y="97"/>
                    <a:pt x="416" y="80"/>
                  </a:cubicBezTo>
                  <a:cubicBezTo>
                    <a:pt x="416" y="62"/>
                    <a:pt x="399" y="44"/>
                    <a:pt x="381" y="44"/>
                  </a:cubicBezTo>
                  <a:cubicBezTo>
                    <a:pt x="363" y="35"/>
                    <a:pt x="346" y="44"/>
                    <a:pt x="328" y="62"/>
                  </a:cubicBezTo>
                  <a:cubicBezTo>
                    <a:pt x="256" y="133"/>
                    <a:pt x="115" y="275"/>
                    <a:pt x="80" y="301"/>
                  </a:cubicBezTo>
                  <a:cubicBezTo>
                    <a:pt x="36" y="354"/>
                    <a:pt x="44" y="407"/>
                    <a:pt x="80" y="434"/>
                  </a:cubicBezTo>
                  <a:cubicBezTo>
                    <a:pt x="106" y="460"/>
                    <a:pt x="159" y="478"/>
                    <a:pt x="203" y="42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61" y="178"/>
                    <a:pt x="469" y="178"/>
                    <a:pt x="478" y="186"/>
                  </a:cubicBezTo>
                  <a:lnTo>
                    <a:pt x="478" y="203"/>
                  </a:lnTo>
                  <a:cubicBezTo>
                    <a:pt x="230" y="452"/>
                    <a:pt x="230" y="452"/>
                    <a:pt x="230" y="452"/>
                  </a:cubicBezTo>
                  <a:cubicBezTo>
                    <a:pt x="203" y="478"/>
                    <a:pt x="168" y="497"/>
                    <a:pt x="133" y="49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0" name="Freeform 53"/>
            <p:cNvSpPr>
              <a:spLocks noChangeArrowheads="1"/>
            </p:cNvSpPr>
            <p:nvPr/>
          </p:nvSpPr>
          <p:spPr bwMode="auto">
            <a:xfrm>
              <a:off x="5384800" y="1081088"/>
              <a:ext cx="223838" cy="150812"/>
            </a:xfrm>
            <a:custGeom>
              <a:avLst/>
              <a:gdLst>
                <a:gd name="T0" fmla="*/ 79717 w 497"/>
                <a:gd name="T1" fmla="*/ 31326 h 337"/>
                <a:gd name="T2" fmla="*/ 79717 w 497"/>
                <a:gd name="T3" fmla="*/ 31326 h 337"/>
                <a:gd name="T4" fmla="*/ 79717 w 497"/>
                <a:gd name="T5" fmla="*/ 0 h 337"/>
                <a:gd name="T6" fmla="*/ 0 w 497"/>
                <a:gd name="T7" fmla="*/ 71155 h 337"/>
                <a:gd name="T8" fmla="*/ 79717 w 497"/>
                <a:gd name="T9" fmla="*/ 146337 h 337"/>
                <a:gd name="T10" fmla="*/ 79717 w 497"/>
                <a:gd name="T11" fmla="*/ 115011 h 337"/>
                <a:gd name="T12" fmla="*/ 31977 w 497"/>
                <a:gd name="T13" fmla="*/ 71155 h 337"/>
                <a:gd name="T14" fmla="*/ 79717 w 497"/>
                <a:gd name="T15" fmla="*/ 31326 h 337"/>
                <a:gd name="T16" fmla="*/ 135564 w 497"/>
                <a:gd name="T17" fmla="*/ 43856 h 337"/>
                <a:gd name="T18" fmla="*/ 135564 w 497"/>
                <a:gd name="T19" fmla="*/ 43856 h 337"/>
                <a:gd name="T20" fmla="*/ 135564 w 497"/>
                <a:gd name="T21" fmla="*/ 0 h 337"/>
                <a:gd name="T22" fmla="*/ 55847 w 497"/>
                <a:gd name="T23" fmla="*/ 71155 h 337"/>
                <a:gd name="T24" fmla="*/ 135564 w 497"/>
                <a:gd name="T25" fmla="*/ 146337 h 337"/>
                <a:gd name="T26" fmla="*/ 135564 w 497"/>
                <a:gd name="T27" fmla="*/ 98900 h 337"/>
                <a:gd name="T28" fmla="*/ 223388 w 497"/>
                <a:gd name="T29" fmla="*/ 150364 h 337"/>
                <a:gd name="T30" fmla="*/ 135564 w 497"/>
                <a:gd name="T31" fmla="*/ 43856 h 3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7" h="337">
                  <a:moveTo>
                    <a:pt x="177" y="70"/>
                  </a:moveTo>
                  <a:lnTo>
                    <a:pt x="177" y="70"/>
                  </a:lnTo>
                  <a:cubicBezTo>
                    <a:pt x="177" y="0"/>
                    <a:pt x="177" y="0"/>
                    <a:pt x="177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77" y="327"/>
                    <a:pt x="177" y="327"/>
                    <a:pt x="177" y="32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71" y="159"/>
                    <a:pt x="71" y="159"/>
                    <a:pt x="71" y="159"/>
                  </a:cubicBezTo>
                  <a:lnTo>
                    <a:pt x="177" y="70"/>
                  </a:lnTo>
                  <a:close/>
                  <a:moveTo>
                    <a:pt x="301" y="98"/>
                  </a:moveTo>
                  <a:lnTo>
                    <a:pt x="301" y="98"/>
                  </a:lnTo>
                  <a:cubicBezTo>
                    <a:pt x="301" y="0"/>
                    <a:pt x="301" y="0"/>
                    <a:pt x="301" y="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301" y="327"/>
                    <a:pt x="301" y="327"/>
                    <a:pt x="301" y="327"/>
                  </a:cubicBezTo>
                  <a:cubicBezTo>
                    <a:pt x="301" y="221"/>
                    <a:pt x="301" y="221"/>
                    <a:pt x="301" y="221"/>
                  </a:cubicBezTo>
                  <a:cubicBezTo>
                    <a:pt x="381" y="221"/>
                    <a:pt x="435" y="230"/>
                    <a:pt x="496" y="336"/>
                  </a:cubicBezTo>
                  <a:cubicBezTo>
                    <a:pt x="496" y="336"/>
                    <a:pt x="488" y="98"/>
                    <a:pt x="301" y="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1" name="Freeform 54"/>
            <p:cNvSpPr>
              <a:spLocks noChangeArrowheads="1"/>
            </p:cNvSpPr>
            <p:nvPr/>
          </p:nvSpPr>
          <p:spPr bwMode="auto">
            <a:xfrm>
              <a:off x="1824038" y="1057275"/>
              <a:ext cx="223837" cy="198438"/>
            </a:xfrm>
            <a:custGeom>
              <a:avLst/>
              <a:gdLst>
                <a:gd name="T0" fmla="*/ 95480 w 497"/>
                <a:gd name="T1" fmla="*/ 0 h 443"/>
                <a:gd name="T2" fmla="*/ 95480 w 497"/>
                <a:gd name="T3" fmla="*/ 0 h 443"/>
                <a:gd name="T4" fmla="*/ 83770 w 497"/>
                <a:gd name="T5" fmla="*/ 0 h 443"/>
                <a:gd name="T6" fmla="*/ 79717 w 497"/>
                <a:gd name="T7" fmla="*/ 3584 h 443"/>
                <a:gd name="T8" fmla="*/ 79717 w 497"/>
                <a:gd name="T9" fmla="*/ 47482 h 443"/>
                <a:gd name="T10" fmla="*/ 39633 w 497"/>
                <a:gd name="T11" fmla="*/ 47482 h 443"/>
                <a:gd name="T12" fmla="*/ 36030 w 497"/>
                <a:gd name="T13" fmla="*/ 47482 h 443"/>
                <a:gd name="T14" fmla="*/ 27923 w 497"/>
                <a:gd name="T15" fmla="*/ 51065 h 443"/>
                <a:gd name="T16" fmla="*/ 0 w 497"/>
                <a:gd name="T17" fmla="*/ 67639 h 443"/>
                <a:gd name="T18" fmla="*/ 0 w 497"/>
                <a:gd name="T19" fmla="*/ 71223 h 443"/>
                <a:gd name="T20" fmla="*/ 0 w 497"/>
                <a:gd name="T21" fmla="*/ 74806 h 443"/>
                <a:gd name="T22" fmla="*/ 27923 w 497"/>
                <a:gd name="T23" fmla="*/ 94964 h 443"/>
                <a:gd name="T24" fmla="*/ 36030 w 497"/>
                <a:gd name="T25" fmla="*/ 94964 h 443"/>
                <a:gd name="T26" fmla="*/ 39633 w 497"/>
                <a:gd name="T27" fmla="*/ 98995 h 443"/>
                <a:gd name="T28" fmla="*/ 79717 w 497"/>
                <a:gd name="T29" fmla="*/ 98995 h 443"/>
                <a:gd name="T30" fmla="*/ 79717 w 497"/>
                <a:gd name="T31" fmla="*/ 193959 h 443"/>
                <a:gd name="T32" fmla="*/ 83770 w 497"/>
                <a:gd name="T33" fmla="*/ 197990 h 443"/>
                <a:gd name="T34" fmla="*/ 95480 w 497"/>
                <a:gd name="T35" fmla="*/ 197990 h 443"/>
                <a:gd name="T36" fmla="*/ 99533 w 497"/>
                <a:gd name="T37" fmla="*/ 193959 h 443"/>
                <a:gd name="T38" fmla="*/ 99533 w 497"/>
                <a:gd name="T39" fmla="*/ 3584 h 443"/>
                <a:gd name="T40" fmla="*/ 95480 w 497"/>
                <a:gd name="T41" fmla="*/ 0 h 443"/>
                <a:gd name="T42" fmla="*/ 219333 w 497"/>
                <a:gd name="T43" fmla="*/ 47482 h 443"/>
                <a:gd name="T44" fmla="*/ 219333 w 497"/>
                <a:gd name="T45" fmla="*/ 47482 h 443"/>
                <a:gd name="T46" fmla="*/ 195463 w 497"/>
                <a:gd name="T47" fmla="*/ 27324 h 443"/>
                <a:gd name="T48" fmla="*/ 187357 w 497"/>
                <a:gd name="T49" fmla="*/ 23741 h 443"/>
                <a:gd name="T50" fmla="*/ 183303 w 497"/>
                <a:gd name="T51" fmla="*/ 23741 h 443"/>
                <a:gd name="T52" fmla="*/ 107640 w 497"/>
                <a:gd name="T53" fmla="*/ 23741 h 443"/>
                <a:gd name="T54" fmla="*/ 115296 w 497"/>
                <a:gd name="T55" fmla="*/ 74806 h 443"/>
                <a:gd name="T56" fmla="*/ 183303 w 497"/>
                <a:gd name="T57" fmla="*/ 74806 h 443"/>
                <a:gd name="T58" fmla="*/ 187357 w 497"/>
                <a:gd name="T59" fmla="*/ 74806 h 443"/>
                <a:gd name="T60" fmla="*/ 195463 w 497"/>
                <a:gd name="T61" fmla="*/ 71223 h 443"/>
                <a:gd name="T62" fmla="*/ 219333 w 497"/>
                <a:gd name="T63" fmla="*/ 55097 h 443"/>
                <a:gd name="T64" fmla="*/ 223387 w 497"/>
                <a:gd name="T65" fmla="*/ 51065 h 443"/>
                <a:gd name="T66" fmla="*/ 219333 w 497"/>
                <a:gd name="T67" fmla="*/ 47482 h 4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7" h="443">
                  <a:moveTo>
                    <a:pt x="212" y="0"/>
                  </a:moveTo>
                  <a:lnTo>
                    <a:pt x="212" y="0"/>
                  </a:lnTo>
                  <a:cubicBezTo>
                    <a:pt x="186" y="0"/>
                    <a:pt x="186" y="0"/>
                    <a:pt x="186" y="0"/>
                  </a:cubicBezTo>
                  <a:lnTo>
                    <a:pt x="177" y="8"/>
                  </a:lnTo>
                  <a:cubicBezTo>
                    <a:pt x="177" y="106"/>
                    <a:pt x="177" y="106"/>
                    <a:pt x="177" y="106"/>
                  </a:cubicBezTo>
                  <a:cubicBezTo>
                    <a:pt x="88" y="106"/>
                    <a:pt x="88" y="106"/>
                    <a:pt x="88" y="106"/>
                  </a:cubicBezTo>
                  <a:lnTo>
                    <a:pt x="80" y="106"/>
                  </a:lnTo>
                  <a:cubicBezTo>
                    <a:pt x="71" y="106"/>
                    <a:pt x="71" y="106"/>
                    <a:pt x="62" y="11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71" y="212"/>
                    <a:pt x="71" y="212"/>
                    <a:pt x="80" y="212"/>
                  </a:cubicBezTo>
                  <a:cubicBezTo>
                    <a:pt x="80" y="221"/>
                    <a:pt x="88" y="221"/>
                    <a:pt x="88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433"/>
                    <a:pt x="177" y="433"/>
                    <a:pt x="177" y="433"/>
                  </a:cubicBezTo>
                  <a:cubicBezTo>
                    <a:pt x="177" y="442"/>
                    <a:pt x="186" y="442"/>
                    <a:pt x="186" y="442"/>
                  </a:cubicBezTo>
                  <a:cubicBezTo>
                    <a:pt x="212" y="442"/>
                    <a:pt x="212" y="442"/>
                    <a:pt x="212" y="442"/>
                  </a:cubicBezTo>
                  <a:cubicBezTo>
                    <a:pt x="212" y="442"/>
                    <a:pt x="221" y="442"/>
                    <a:pt x="221" y="433"/>
                  </a:cubicBezTo>
                  <a:cubicBezTo>
                    <a:pt x="221" y="8"/>
                    <a:pt x="221" y="8"/>
                    <a:pt x="221" y="8"/>
                  </a:cubicBezTo>
                  <a:lnTo>
                    <a:pt x="212" y="0"/>
                  </a:lnTo>
                  <a:close/>
                  <a:moveTo>
                    <a:pt x="487" y="106"/>
                  </a:moveTo>
                  <a:lnTo>
                    <a:pt x="487" y="106"/>
                  </a:lnTo>
                  <a:cubicBezTo>
                    <a:pt x="434" y="61"/>
                    <a:pt x="434" y="61"/>
                    <a:pt x="434" y="61"/>
                  </a:cubicBezTo>
                  <a:cubicBezTo>
                    <a:pt x="425" y="61"/>
                    <a:pt x="425" y="61"/>
                    <a:pt x="416" y="53"/>
                  </a:cubicBezTo>
                  <a:lnTo>
                    <a:pt x="407" y="53"/>
                  </a:lnTo>
                  <a:cubicBezTo>
                    <a:pt x="239" y="53"/>
                    <a:pt x="239" y="53"/>
                    <a:pt x="239" y="53"/>
                  </a:cubicBezTo>
                  <a:cubicBezTo>
                    <a:pt x="256" y="167"/>
                    <a:pt x="256" y="167"/>
                    <a:pt x="256" y="167"/>
                  </a:cubicBezTo>
                  <a:cubicBezTo>
                    <a:pt x="407" y="167"/>
                    <a:pt x="407" y="167"/>
                    <a:pt x="407" y="167"/>
                  </a:cubicBezTo>
                  <a:lnTo>
                    <a:pt x="416" y="167"/>
                  </a:lnTo>
                  <a:cubicBezTo>
                    <a:pt x="425" y="167"/>
                    <a:pt x="425" y="159"/>
                    <a:pt x="434" y="159"/>
                  </a:cubicBezTo>
                  <a:cubicBezTo>
                    <a:pt x="487" y="123"/>
                    <a:pt x="487" y="123"/>
                    <a:pt x="487" y="123"/>
                  </a:cubicBezTo>
                  <a:cubicBezTo>
                    <a:pt x="496" y="114"/>
                    <a:pt x="496" y="114"/>
                    <a:pt x="496" y="114"/>
                  </a:cubicBezTo>
                  <a:cubicBezTo>
                    <a:pt x="496" y="106"/>
                    <a:pt x="496" y="106"/>
                    <a:pt x="487" y="1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2" name="Freeform 55"/>
            <p:cNvSpPr>
              <a:spLocks noChangeArrowheads="1"/>
            </p:cNvSpPr>
            <p:nvPr/>
          </p:nvSpPr>
          <p:spPr bwMode="auto">
            <a:xfrm>
              <a:off x="1422400" y="1046163"/>
              <a:ext cx="136525" cy="230187"/>
            </a:xfrm>
            <a:custGeom>
              <a:avLst/>
              <a:gdLst>
                <a:gd name="T0" fmla="*/ 127964 w 303"/>
                <a:gd name="T1" fmla="*/ 162564 h 514"/>
                <a:gd name="T2" fmla="*/ 127964 w 303"/>
                <a:gd name="T3" fmla="*/ 162564 h 514"/>
                <a:gd name="T4" fmla="*/ 100028 w 303"/>
                <a:gd name="T5" fmla="*/ 75236 h 514"/>
                <a:gd name="T6" fmla="*/ 40101 w 303"/>
                <a:gd name="T7" fmla="*/ 47470 h 514"/>
                <a:gd name="T8" fmla="*/ 20276 w 303"/>
                <a:gd name="T9" fmla="*/ 4031 h 514"/>
                <a:gd name="T10" fmla="*/ 8561 w 303"/>
                <a:gd name="T11" fmla="*/ 0 h 514"/>
                <a:gd name="T12" fmla="*/ 4506 w 303"/>
                <a:gd name="T13" fmla="*/ 12092 h 514"/>
                <a:gd name="T14" fmla="*/ 28386 w 303"/>
                <a:gd name="T15" fmla="*/ 55531 h 514"/>
                <a:gd name="T16" fmla="*/ 8561 w 303"/>
                <a:gd name="T17" fmla="*/ 107032 h 514"/>
                <a:gd name="T18" fmla="*/ 32442 w 303"/>
                <a:gd name="T19" fmla="*/ 194360 h 514"/>
                <a:gd name="T20" fmla="*/ 91918 w 303"/>
                <a:gd name="T21" fmla="*/ 222574 h 514"/>
                <a:gd name="T22" fmla="*/ 127964 w 303"/>
                <a:gd name="T23" fmla="*/ 162564 h 514"/>
                <a:gd name="T24" fmla="*/ 56322 w 303"/>
                <a:gd name="T25" fmla="*/ 99419 h 514"/>
                <a:gd name="T26" fmla="*/ 56322 w 303"/>
                <a:gd name="T27" fmla="*/ 99419 h 514"/>
                <a:gd name="T28" fmla="*/ 36497 w 303"/>
                <a:gd name="T29" fmla="*/ 90910 h 514"/>
                <a:gd name="T30" fmla="*/ 44157 w 303"/>
                <a:gd name="T31" fmla="*/ 71206 h 514"/>
                <a:gd name="T32" fmla="*/ 63982 w 303"/>
                <a:gd name="T33" fmla="*/ 79715 h 514"/>
                <a:gd name="T34" fmla="*/ 56322 w 303"/>
                <a:gd name="T35" fmla="*/ 99419 h 5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3" h="514">
                  <a:moveTo>
                    <a:pt x="284" y="363"/>
                  </a:moveTo>
                  <a:lnTo>
                    <a:pt x="284" y="363"/>
                  </a:lnTo>
                  <a:cubicBezTo>
                    <a:pt x="222" y="168"/>
                    <a:pt x="222" y="168"/>
                    <a:pt x="222" y="168"/>
                  </a:cubicBezTo>
                  <a:cubicBezTo>
                    <a:pt x="204" y="124"/>
                    <a:pt x="142" y="88"/>
                    <a:pt x="89" y="106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6" y="0"/>
                    <a:pt x="28" y="0"/>
                    <a:pt x="19" y="0"/>
                  </a:cubicBezTo>
                  <a:cubicBezTo>
                    <a:pt x="10" y="9"/>
                    <a:pt x="10" y="18"/>
                    <a:pt x="10" y="27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28" y="141"/>
                    <a:pt x="0" y="194"/>
                    <a:pt x="19" y="239"/>
                  </a:cubicBezTo>
                  <a:cubicBezTo>
                    <a:pt x="72" y="434"/>
                    <a:pt x="72" y="434"/>
                    <a:pt x="72" y="434"/>
                  </a:cubicBezTo>
                  <a:cubicBezTo>
                    <a:pt x="81" y="487"/>
                    <a:pt x="142" y="513"/>
                    <a:pt x="204" y="497"/>
                  </a:cubicBezTo>
                  <a:cubicBezTo>
                    <a:pt x="267" y="469"/>
                    <a:pt x="302" y="407"/>
                    <a:pt x="284" y="363"/>
                  </a:cubicBezTo>
                  <a:close/>
                  <a:moveTo>
                    <a:pt x="125" y="222"/>
                  </a:moveTo>
                  <a:lnTo>
                    <a:pt x="125" y="222"/>
                  </a:lnTo>
                  <a:cubicBezTo>
                    <a:pt x="107" y="231"/>
                    <a:pt x="89" y="222"/>
                    <a:pt x="81" y="203"/>
                  </a:cubicBezTo>
                  <a:cubicBezTo>
                    <a:pt x="72" y="186"/>
                    <a:pt x="81" y="159"/>
                    <a:pt x="98" y="159"/>
                  </a:cubicBezTo>
                  <a:cubicBezTo>
                    <a:pt x="125" y="150"/>
                    <a:pt x="142" y="159"/>
                    <a:pt x="142" y="178"/>
                  </a:cubicBezTo>
                  <a:cubicBezTo>
                    <a:pt x="151" y="194"/>
                    <a:pt x="142" y="222"/>
                    <a:pt x="125" y="2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3" name="Freeform 61"/>
            <p:cNvSpPr>
              <a:spLocks noChangeArrowheads="1"/>
            </p:cNvSpPr>
            <p:nvPr/>
          </p:nvSpPr>
          <p:spPr bwMode="auto">
            <a:xfrm>
              <a:off x="8067675" y="2443163"/>
              <a:ext cx="168275" cy="130175"/>
            </a:xfrm>
            <a:custGeom>
              <a:avLst/>
              <a:gdLst>
                <a:gd name="T0" fmla="*/ 24296 w 374"/>
                <a:gd name="T1" fmla="*/ 98187 h 293"/>
                <a:gd name="T2" fmla="*/ 24296 w 374"/>
                <a:gd name="T3" fmla="*/ 98187 h 293"/>
                <a:gd name="T4" fmla="*/ 111583 w 374"/>
                <a:gd name="T5" fmla="*/ 98187 h 293"/>
                <a:gd name="T6" fmla="*/ 111583 w 374"/>
                <a:gd name="T7" fmla="*/ 129731 h 293"/>
                <a:gd name="T8" fmla="*/ 167825 w 374"/>
                <a:gd name="T9" fmla="*/ 82637 h 293"/>
                <a:gd name="T10" fmla="*/ 111583 w 374"/>
                <a:gd name="T11" fmla="*/ 31544 h 293"/>
                <a:gd name="T12" fmla="*/ 111583 w 374"/>
                <a:gd name="T13" fmla="*/ 66642 h 293"/>
                <a:gd name="T14" fmla="*/ 31945 w 374"/>
                <a:gd name="T15" fmla="*/ 66642 h 293"/>
                <a:gd name="T16" fmla="*/ 31945 w 374"/>
                <a:gd name="T17" fmla="*/ 0 h 293"/>
                <a:gd name="T18" fmla="*/ 0 w 374"/>
                <a:gd name="T19" fmla="*/ 0 h 293"/>
                <a:gd name="T20" fmla="*/ 0 w 374"/>
                <a:gd name="T21" fmla="*/ 74640 h 293"/>
                <a:gd name="T22" fmla="*/ 24296 w 374"/>
                <a:gd name="T23" fmla="*/ 98187 h 2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4" h="293">
                  <a:moveTo>
                    <a:pt x="54" y="221"/>
                  </a:moveTo>
                  <a:lnTo>
                    <a:pt x="54" y="221"/>
                  </a:lnTo>
                  <a:cubicBezTo>
                    <a:pt x="248" y="221"/>
                    <a:pt x="248" y="221"/>
                    <a:pt x="248" y="221"/>
                  </a:cubicBezTo>
                  <a:cubicBezTo>
                    <a:pt x="248" y="292"/>
                    <a:pt x="248" y="292"/>
                    <a:pt x="248" y="292"/>
                  </a:cubicBezTo>
                  <a:cubicBezTo>
                    <a:pt x="373" y="186"/>
                    <a:pt x="373" y="186"/>
                    <a:pt x="373" y="18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150"/>
                    <a:pt x="248" y="150"/>
                    <a:pt x="248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95"/>
                    <a:pt x="27" y="221"/>
                    <a:pt x="54" y="22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4" name="Freeform 62"/>
            <p:cNvSpPr>
              <a:spLocks noChangeArrowheads="1"/>
            </p:cNvSpPr>
            <p:nvPr/>
          </p:nvSpPr>
          <p:spPr bwMode="auto">
            <a:xfrm>
              <a:off x="6743700" y="1955800"/>
              <a:ext cx="174625" cy="184150"/>
            </a:xfrm>
            <a:custGeom>
              <a:avLst/>
              <a:gdLst>
                <a:gd name="T0" fmla="*/ 63134 w 390"/>
                <a:gd name="T1" fmla="*/ 143628 h 409"/>
                <a:gd name="T2" fmla="*/ 63134 w 390"/>
                <a:gd name="T3" fmla="*/ 143628 h 409"/>
                <a:gd name="T4" fmla="*/ 55522 w 390"/>
                <a:gd name="T5" fmla="*/ 155334 h 409"/>
                <a:gd name="T6" fmla="*/ 27313 w 390"/>
                <a:gd name="T7" fmla="*/ 155334 h 409"/>
                <a:gd name="T8" fmla="*/ 19701 w 390"/>
                <a:gd name="T9" fmla="*/ 140026 h 409"/>
                <a:gd name="T10" fmla="*/ 27313 w 390"/>
                <a:gd name="T11" fmla="*/ 127419 h 409"/>
                <a:gd name="T12" fmla="*/ 59552 w 390"/>
                <a:gd name="T13" fmla="*/ 91850 h 409"/>
                <a:gd name="T14" fmla="*/ 87313 w 390"/>
                <a:gd name="T15" fmla="*/ 83745 h 409"/>
                <a:gd name="T16" fmla="*/ 102984 w 390"/>
                <a:gd name="T17" fmla="*/ 83745 h 409"/>
                <a:gd name="T18" fmla="*/ 102984 w 390"/>
                <a:gd name="T19" fmla="*/ 72039 h 409"/>
                <a:gd name="T20" fmla="*/ 43432 w 390"/>
                <a:gd name="T21" fmla="*/ 75641 h 409"/>
                <a:gd name="T22" fmla="*/ 11642 w 390"/>
                <a:gd name="T23" fmla="*/ 111661 h 409"/>
                <a:gd name="T24" fmla="*/ 0 w 390"/>
                <a:gd name="T25" fmla="*/ 140026 h 409"/>
                <a:gd name="T26" fmla="*/ 11642 w 390"/>
                <a:gd name="T27" fmla="*/ 171543 h 409"/>
                <a:gd name="T28" fmla="*/ 39403 w 390"/>
                <a:gd name="T29" fmla="*/ 183700 h 409"/>
                <a:gd name="T30" fmla="*/ 71193 w 390"/>
                <a:gd name="T31" fmla="*/ 171543 h 409"/>
                <a:gd name="T32" fmla="*/ 79253 w 390"/>
                <a:gd name="T33" fmla="*/ 159837 h 409"/>
                <a:gd name="T34" fmla="*/ 79253 w 390"/>
                <a:gd name="T35" fmla="*/ 143628 h 409"/>
                <a:gd name="T36" fmla="*/ 63134 w 390"/>
                <a:gd name="T37" fmla="*/ 143628 h 409"/>
                <a:gd name="T38" fmla="*/ 162536 w 390"/>
                <a:gd name="T39" fmla="*/ 16209 h 409"/>
                <a:gd name="T40" fmla="*/ 162536 w 390"/>
                <a:gd name="T41" fmla="*/ 16209 h 409"/>
                <a:gd name="T42" fmla="*/ 107014 w 390"/>
                <a:gd name="T43" fmla="*/ 16209 h 409"/>
                <a:gd name="T44" fmla="*/ 94924 w 390"/>
                <a:gd name="T45" fmla="*/ 23863 h 409"/>
                <a:gd name="T46" fmla="*/ 94924 w 390"/>
                <a:gd name="T47" fmla="*/ 40072 h 409"/>
                <a:gd name="T48" fmla="*/ 111044 w 390"/>
                <a:gd name="T49" fmla="*/ 40072 h 409"/>
                <a:gd name="T50" fmla="*/ 122685 w 390"/>
                <a:gd name="T51" fmla="*/ 31967 h 409"/>
                <a:gd name="T52" fmla="*/ 146416 w 390"/>
                <a:gd name="T53" fmla="*/ 31967 h 409"/>
                <a:gd name="T54" fmla="*/ 154476 w 390"/>
                <a:gd name="T55" fmla="*/ 48176 h 409"/>
                <a:gd name="T56" fmla="*/ 146416 w 390"/>
                <a:gd name="T57" fmla="*/ 59883 h 409"/>
                <a:gd name="T58" fmla="*/ 115073 w 390"/>
                <a:gd name="T59" fmla="*/ 95902 h 409"/>
                <a:gd name="T60" fmla="*/ 87313 w 390"/>
                <a:gd name="T61" fmla="*/ 99504 h 409"/>
                <a:gd name="T62" fmla="*/ 71193 w 390"/>
                <a:gd name="T63" fmla="*/ 99504 h 409"/>
                <a:gd name="T64" fmla="*/ 71193 w 390"/>
                <a:gd name="T65" fmla="*/ 115713 h 409"/>
                <a:gd name="T66" fmla="*/ 94924 w 390"/>
                <a:gd name="T67" fmla="*/ 127419 h 409"/>
                <a:gd name="T68" fmla="*/ 126715 w 390"/>
                <a:gd name="T69" fmla="*/ 111661 h 409"/>
                <a:gd name="T70" fmla="*/ 162536 w 390"/>
                <a:gd name="T71" fmla="*/ 75641 h 409"/>
                <a:gd name="T72" fmla="*/ 174177 w 390"/>
                <a:gd name="T73" fmla="*/ 48176 h 409"/>
                <a:gd name="T74" fmla="*/ 162536 w 390"/>
                <a:gd name="T75" fmla="*/ 16209 h 4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0" h="409">
                  <a:moveTo>
                    <a:pt x="141" y="319"/>
                  </a:moveTo>
                  <a:lnTo>
                    <a:pt x="141" y="319"/>
                  </a:lnTo>
                  <a:cubicBezTo>
                    <a:pt x="124" y="345"/>
                    <a:pt x="124" y="345"/>
                    <a:pt x="124" y="345"/>
                  </a:cubicBezTo>
                  <a:cubicBezTo>
                    <a:pt x="106" y="364"/>
                    <a:pt x="79" y="364"/>
                    <a:pt x="61" y="345"/>
                  </a:cubicBezTo>
                  <a:cubicBezTo>
                    <a:pt x="53" y="336"/>
                    <a:pt x="44" y="319"/>
                    <a:pt x="44" y="311"/>
                  </a:cubicBezTo>
                  <a:cubicBezTo>
                    <a:pt x="44" y="301"/>
                    <a:pt x="53" y="292"/>
                    <a:pt x="61" y="283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50" y="195"/>
                    <a:pt x="177" y="168"/>
                    <a:pt x="195" y="186"/>
                  </a:cubicBezTo>
                  <a:cubicBezTo>
                    <a:pt x="204" y="204"/>
                    <a:pt x="221" y="204"/>
                    <a:pt x="230" y="186"/>
                  </a:cubicBezTo>
                  <a:cubicBezTo>
                    <a:pt x="239" y="177"/>
                    <a:pt x="239" y="168"/>
                    <a:pt x="230" y="160"/>
                  </a:cubicBezTo>
                  <a:cubicBezTo>
                    <a:pt x="195" y="124"/>
                    <a:pt x="141" y="124"/>
                    <a:pt x="97" y="168"/>
                  </a:cubicBezTo>
                  <a:cubicBezTo>
                    <a:pt x="26" y="248"/>
                    <a:pt x="26" y="248"/>
                    <a:pt x="26" y="248"/>
                  </a:cubicBezTo>
                  <a:cubicBezTo>
                    <a:pt x="8" y="266"/>
                    <a:pt x="0" y="283"/>
                    <a:pt x="0" y="311"/>
                  </a:cubicBezTo>
                  <a:cubicBezTo>
                    <a:pt x="0" y="336"/>
                    <a:pt x="8" y="364"/>
                    <a:pt x="26" y="381"/>
                  </a:cubicBezTo>
                  <a:cubicBezTo>
                    <a:pt x="44" y="399"/>
                    <a:pt x="70" y="408"/>
                    <a:pt x="88" y="408"/>
                  </a:cubicBezTo>
                  <a:cubicBezTo>
                    <a:pt x="114" y="408"/>
                    <a:pt x="141" y="399"/>
                    <a:pt x="159" y="381"/>
                  </a:cubicBezTo>
                  <a:cubicBezTo>
                    <a:pt x="177" y="355"/>
                    <a:pt x="177" y="355"/>
                    <a:pt x="177" y="355"/>
                  </a:cubicBezTo>
                  <a:cubicBezTo>
                    <a:pt x="186" y="345"/>
                    <a:pt x="186" y="328"/>
                    <a:pt x="177" y="319"/>
                  </a:cubicBezTo>
                  <a:cubicBezTo>
                    <a:pt x="168" y="311"/>
                    <a:pt x="150" y="311"/>
                    <a:pt x="141" y="319"/>
                  </a:cubicBezTo>
                  <a:close/>
                  <a:moveTo>
                    <a:pt x="363" y="36"/>
                  </a:moveTo>
                  <a:lnTo>
                    <a:pt x="363" y="36"/>
                  </a:lnTo>
                  <a:cubicBezTo>
                    <a:pt x="327" y="0"/>
                    <a:pt x="274" y="0"/>
                    <a:pt x="239" y="36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04" y="71"/>
                    <a:pt x="204" y="80"/>
                    <a:pt x="212" y="89"/>
                  </a:cubicBezTo>
                  <a:cubicBezTo>
                    <a:pt x="221" y="98"/>
                    <a:pt x="239" y="98"/>
                    <a:pt x="248" y="89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92" y="53"/>
                    <a:pt x="318" y="53"/>
                    <a:pt x="327" y="71"/>
                  </a:cubicBezTo>
                  <a:cubicBezTo>
                    <a:pt x="336" y="80"/>
                    <a:pt x="345" y="89"/>
                    <a:pt x="345" y="107"/>
                  </a:cubicBezTo>
                  <a:cubicBezTo>
                    <a:pt x="345" y="115"/>
                    <a:pt x="336" y="124"/>
                    <a:pt x="327" y="133"/>
                  </a:cubicBezTo>
                  <a:cubicBezTo>
                    <a:pt x="257" y="213"/>
                    <a:pt x="257" y="213"/>
                    <a:pt x="257" y="213"/>
                  </a:cubicBezTo>
                  <a:cubicBezTo>
                    <a:pt x="212" y="248"/>
                    <a:pt x="204" y="230"/>
                    <a:pt x="195" y="221"/>
                  </a:cubicBezTo>
                  <a:cubicBezTo>
                    <a:pt x="186" y="213"/>
                    <a:pt x="168" y="213"/>
                    <a:pt x="159" y="221"/>
                  </a:cubicBezTo>
                  <a:cubicBezTo>
                    <a:pt x="150" y="230"/>
                    <a:pt x="150" y="248"/>
                    <a:pt x="159" y="257"/>
                  </a:cubicBezTo>
                  <a:cubicBezTo>
                    <a:pt x="177" y="275"/>
                    <a:pt x="195" y="283"/>
                    <a:pt x="212" y="283"/>
                  </a:cubicBezTo>
                  <a:cubicBezTo>
                    <a:pt x="239" y="283"/>
                    <a:pt x="265" y="275"/>
                    <a:pt x="283" y="248"/>
                  </a:cubicBezTo>
                  <a:cubicBezTo>
                    <a:pt x="363" y="168"/>
                    <a:pt x="363" y="168"/>
                    <a:pt x="363" y="168"/>
                  </a:cubicBezTo>
                  <a:cubicBezTo>
                    <a:pt x="380" y="151"/>
                    <a:pt x="389" y="124"/>
                    <a:pt x="389" y="107"/>
                  </a:cubicBezTo>
                  <a:cubicBezTo>
                    <a:pt x="389" y="80"/>
                    <a:pt x="380" y="53"/>
                    <a:pt x="363" y="3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5" name="Freeform 63"/>
            <p:cNvSpPr>
              <a:spLocks noChangeArrowheads="1"/>
            </p:cNvSpPr>
            <p:nvPr/>
          </p:nvSpPr>
          <p:spPr bwMode="auto">
            <a:xfrm>
              <a:off x="2738438" y="1971675"/>
              <a:ext cx="173037" cy="153988"/>
            </a:xfrm>
            <a:custGeom>
              <a:avLst/>
              <a:gdLst>
                <a:gd name="T0" fmla="*/ 153071 w 390"/>
                <a:gd name="T1" fmla="*/ 0 h 346"/>
                <a:gd name="T2" fmla="*/ 153071 w 390"/>
                <a:gd name="T3" fmla="*/ 0 h 346"/>
                <a:gd name="T4" fmla="*/ 19522 w 390"/>
                <a:gd name="T5" fmla="*/ 0 h 346"/>
                <a:gd name="T6" fmla="*/ 0 w 390"/>
                <a:gd name="T7" fmla="*/ 19582 h 346"/>
                <a:gd name="T8" fmla="*/ 0 w 390"/>
                <a:gd name="T9" fmla="*/ 98356 h 346"/>
                <a:gd name="T10" fmla="*/ 19522 w 390"/>
                <a:gd name="T11" fmla="*/ 117939 h 346"/>
                <a:gd name="T12" fmla="*/ 63003 w 390"/>
                <a:gd name="T13" fmla="*/ 117939 h 346"/>
                <a:gd name="T14" fmla="*/ 110034 w 390"/>
                <a:gd name="T15" fmla="*/ 153543 h 346"/>
                <a:gd name="T16" fmla="*/ 110034 w 390"/>
                <a:gd name="T17" fmla="*/ 117939 h 346"/>
                <a:gd name="T18" fmla="*/ 153071 w 390"/>
                <a:gd name="T19" fmla="*/ 117939 h 346"/>
                <a:gd name="T20" fmla="*/ 172593 w 390"/>
                <a:gd name="T21" fmla="*/ 98356 h 346"/>
                <a:gd name="T22" fmla="*/ 172593 w 390"/>
                <a:gd name="T23" fmla="*/ 19582 h 346"/>
                <a:gd name="T24" fmla="*/ 153071 w 390"/>
                <a:gd name="T25" fmla="*/ 0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0" h="346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7"/>
                    <a:pt x="0" y="4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47"/>
                    <a:pt x="17" y="265"/>
                    <a:pt x="44" y="265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248" y="345"/>
                    <a:pt x="248" y="345"/>
                    <a:pt x="248" y="345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345" y="265"/>
                    <a:pt x="345" y="265"/>
                    <a:pt x="345" y="265"/>
                  </a:cubicBezTo>
                  <a:cubicBezTo>
                    <a:pt x="372" y="265"/>
                    <a:pt x="389" y="247"/>
                    <a:pt x="389" y="221"/>
                  </a:cubicBezTo>
                  <a:cubicBezTo>
                    <a:pt x="389" y="44"/>
                    <a:pt x="389" y="44"/>
                    <a:pt x="389" y="44"/>
                  </a:cubicBezTo>
                  <a:cubicBezTo>
                    <a:pt x="389" y="17"/>
                    <a:pt x="372" y="0"/>
                    <a:pt x="34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6" name="Freeform 64"/>
            <p:cNvSpPr>
              <a:spLocks noChangeArrowheads="1"/>
            </p:cNvSpPr>
            <p:nvPr/>
          </p:nvSpPr>
          <p:spPr bwMode="auto">
            <a:xfrm>
              <a:off x="6732588" y="1506538"/>
              <a:ext cx="200025" cy="195262"/>
            </a:xfrm>
            <a:custGeom>
              <a:avLst/>
              <a:gdLst>
                <a:gd name="T0" fmla="*/ 100013 w 444"/>
                <a:gd name="T1" fmla="*/ 0 h 435"/>
                <a:gd name="T2" fmla="*/ 127944 w 444"/>
                <a:gd name="T3" fmla="*/ 71821 h 435"/>
                <a:gd name="T4" fmla="*/ 199574 w 444"/>
                <a:gd name="T5" fmla="*/ 71821 h 435"/>
                <a:gd name="T6" fmla="*/ 139657 w 444"/>
                <a:gd name="T7" fmla="*/ 115362 h 435"/>
                <a:gd name="T8" fmla="*/ 159479 w 444"/>
                <a:gd name="T9" fmla="*/ 194813 h 435"/>
                <a:gd name="T10" fmla="*/ 100013 w 444"/>
                <a:gd name="T11" fmla="*/ 146783 h 435"/>
                <a:gd name="T12" fmla="*/ 39645 w 444"/>
                <a:gd name="T13" fmla="*/ 194813 h 435"/>
                <a:gd name="T14" fmla="*/ 59917 w 444"/>
                <a:gd name="T15" fmla="*/ 115362 h 435"/>
                <a:gd name="T16" fmla="*/ 0 w 444"/>
                <a:gd name="T17" fmla="*/ 71821 h 435"/>
                <a:gd name="T18" fmla="*/ 72081 w 444"/>
                <a:gd name="T19" fmla="*/ 71821 h 435"/>
                <a:gd name="T20" fmla="*/ 100013 w 444"/>
                <a:gd name="T21" fmla="*/ 0 h 4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4" h="435">
                  <a:moveTo>
                    <a:pt x="222" y="0"/>
                  </a:moveTo>
                  <a:lnTo>
                    <a:pt x="284" y="160"/>
                  </a:lnTo>
                  <a:lnTo>
                    <a:pt x="443" y="160"/>
                  </a:lnTo>
                  <a:lnTo>
                    <a:pt x="310" y="257"/>
                  </a:lnTo>
                  <a:lnTo>
                    <a:pt x="354" y="434"/>
                  </a:lnTo>
                  <a:lnTo>
                    <a:pt x="222" y="327"/>
                  </a:lnTo>
                  <a:lnTo>
                    <a:pt x="88" y="434"/>
                  </a:lnTo>
                  <a:lnTo>
                    <a:pt x="133" y="257"/>
                  </a:lnTo>
                  <a:lnTo>
                    <a:pt x="0" y="160"/>
                  </a:lnTo>
                  <a:lnTo>
                    <a:pt x="160" y="160"/>
                  </a:lnTo>
                  <a:lnTo>
                    <a:pt x="22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7" name="Freeform 65"/>
            <p:cNvSpPr>
              <a:spLocks noChangeArrowheads="1"/>
            </p:cNvSpPr>
            <p:nvPr/>
          </p:nvSpPr>
          <p:spPr bwMode="auto">
            <a:xfrm>
              <a:off x="949325" y="2400300"/>
              <a:ext cx="188913" cy="187325"/>
            </a:xfrm>
            <a:custGeom>
              <a:avLst/>
              <a:gdLst>
                <a:gd name="T0" fmla="*/ 172604 w 417"/>
                <a:gd name="T1" fmla="*/ 91192 h 417"/>
                <a:gd name="T2" fmla="*/ 172604 w 417"/>
                <a:gd name="T3" fmla="*/ 91192 h 417"/>
                <a:gd name="T4" fmla="*/ 188460 w 417"/>
                <a:gd name="T5" fmla="*/ 63340 h 417"/>
                <a:gd name="T6" fmla="*/ 184836 w 417"/>
                <a:gd name="T7" fmla="*/ 47617 h 417"/>
                <a:gd name="T8" fmla="*/ 152671 w 417"/>
                <a:gd name="T9" fmla="*/ 35488 h 417"/>
                <a:gd name="T10" fmla="*/ 144516 w 417"/>
                <a:gd name="T11" fmla="*/ 7637 h 417"/>
                <a:gd name="T12" fmla="*/ 124583 w 417"/>
                <a:gd name="T13" fmla="*/ 0 h 417"/>
                <a:gd name="T14" fmla="*/ 96495 w 417"/>
                <a:gd name="T15" fmla="*/ 15723 h 417"/>
                <a:gd name="T16" fmla="*/ 68407 w 417"/>
                <a:gd name="T17" fmla="*/ 0 h 417"/>
                <a:gd name="T18" fmla="*/ 48474 w 417"/>
                <a:gd name="T19" fmla="*/ 7637 h 417"/>
                <a:gd name="T20" fmla="*/ 40320 w 417"/>
                <a:gd name="T21" fmla="*/ 35488 h 417"/>
                <a:gd name="T22" fmla="*/ 8155 w 417"/>
                <a:gd name="T23" fmla="*/ 47617 h 417"/>
                <a:gd name="T24" fmla="*/ 0 w 417"/>
                <a:gd name="T25" fmla="*/ 63340 h 417"/>
                <a:gd name="T26" fmla="*/ 19933 w 417"/>
                <a:gd name="T27" fmla="*/ 91192 h 417"/>
                <a:gd name="T28" fmla="*/ 0 w 417"/>
                <a:gd name="T29" fmla="*/ 123536 h 417"/>
                <a:gd name="T30" fmla="*/ 8155 w 417"/>
                <a:gd name="T31" fmla="*/ 139258 h 417"/>
                <a:gd name="T32" fmla="*/ 40320 w 417"/>
                <a:gd name="T33" fmla="*/ 147344 h 417"/>
                <a:gd name="T34" fmla="*/ 48474 w 417"/>
                <a:gd name="T35" fmla="*/ 178790 h 417"/>
                <a:gd name="T36" fmla="*/ 68407 w 417"/>
                <a:gd name="T37" fmla="*/ 186876 h 417"/>
                <a:gd name="T38" fmla="*/ 96495 w 417"/>
                <a:gd name="T39" fmla="*/ 167110 h 417"/>
                <a:gd name="T40" fmla="*/ 124583 w 417"/>
                <a:gd name="T41" fmla="*/ 186876 h 417"/>
                <a:gd name="T42" fmla="*/ 144516 w 417"/>
                <a:gd name="T43" fmla="*/ 178790 h 417"/>
                <a:gd name="T44" fmla="*/ 152671 w 417"/>
                <a:gd name="T45" fmla="*/ 147344 h 417"/>
                <a:gd name="T46" fmla="*/ 184836 w 417"/>
                <a:gd name="T47" fmla="*/ 139258 h 417"/>
                <a:gd name="T48" fmla="*/ 188460 w 417"/>
                <a:gd name="T49" fmla="*/ 119043 h 417"/>
                <a:gd name="T50" fmla="*/ 172604 w 417"/>
                <a:gd name="T51" fmla="*/ 91192 h 417"/>
                <a:gd name="T52" fmla="*/ 96495 w 417"/>
                <a:gd name="T53" fmla="*/ 131172 h 417"/>
                <a:gd name="T54" fmla="*/ 96495 w 417"/>
                <a:gd name="T55" fmla="*/ 131172 h 417"/>
                <a:gd name="T56" fmla="*/ 56629 w 417"/>
                <a:gd name="T57" fmla="*/ 91192 h 417"/>
                <a:gd name="T58" fmla="*/ 96495 w 417"/>
                <a:gd name="T59" fmla="*/ 51660 h 417"/>
                <a:gd name="T60" fmla="*/ 136362 w 417"/>
                <a:gd name="T61" fmla="*/ 91192 h 417"/>
                <a:gd name="T62" fmla="*/ 96495 w 417"/>
                <a:gd name="T63" fmla="*/ 131172 h 4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17" h="417">
                  <a:moveTo>
                    <a:pt x="381" y="203"/>
                  </a:moveTo>
                  <a:lnTo>
                    <a:pt x="381" y="203"/>
                  </a:lnTo>
                  <a:cubicBezTo>
                    <a:pt x="381" y="177"/>
                    <a:pt x="399" y="159"/>
                    <a:pt x="416" y="141"/>
                  </a:cubicBezTo>
                  <a:cubicBezTo>
                    <a:pt x="416" y="132"/>
                    <a:pt x="408" y="115"/>
                    <a:pt x="408" y="106"/>
                  </a:cubicBezTo>
                  <a:cubicBezTo>
                    <a:pt x="372" y="115"/>
                    <a:pt x="354" y="97"/>
                    <a:pt x="337" y="79"/>
                  </a:cubicBezTo>
                  <a:cubicBezTo>
                    <a:pt x="319" y="62"/>
                    <a:pt x="310" y="44"/>
                    <a:pt x="319" y="17"/>
                  </a:cubicBezTo>
                  <a:cubicBezTo>
                    <a:pt x="310" y="9"/>
                    <a:pt x="293" y="0"/>
                    <a:pt x="275" y="0"/>
                  </a:cubicBezTo>
                  <a:cubicBezTo>
                    <a:pt x="266" y="17"/>
                    <a:pt x="240" y="35"/>
                    <a:pt x="213" y="35"/>
                  </a:cubicBezTo>
                  <a:cubicBezTo>
                    <a:pt x="187" y="35"/>
                    <a:pt x="160" y="17"/>
                    <a:pt x="151" y="0"/>
                  </a:cubicBezTo>
                  <a:cubicBezTo>
                    <a:pt x="133" y="0"/>
                    <a:pt x="116" y="9"/>
                    <a:pt x="107" y="17"/>
                  </a:cubicBezTo>
                  <a:cubicBezTo>
                    <a:pt x="116" y="44"/>
                    <a:pt x="107" y="62"/>
                    <a:pt x="89" y="79"/>
                  </a:cubicBezTo>
                  <a:cubicBezTo>
                    <a:pt x="72" y="97"/>
                    <a:pt x="44" y="115"/>
                    <a:pt x="18" y="106"/>
                  </a:cubicBezTo>
                  <a:cubicBezTo>
                    <a:pt x="18" y="115"/>
                    <a:pt x="9" y="132"/>
                    <a:pt x="0" y="141"/>
                  </a:cubicBezTo>
                  <a:cubicBezTo>
                    <a:pt x="27" y="159"/>
                    <a:pt x="44" y="177"/>
                    <a:pt x="44" y="203"/>
                  </a:cubicBezTo>
                  <a:cubicBezTo>
                    <a:pt x="44" y="230"/>
                    <a:pt x="27" y="256"/>
                    <a:pt x="0" y="275"/>
                  </a:cubicBezTo>
                  <a:cubicBezTo>
                    <a:pt x="9" y="283"/>
                    <a:pt x="18" y="301"/>
                    <a:pt x="18" y="310"/>
                  </a:cubicBezTo>
                  <a:cubicBezTo>
                    <a:pt x="44" y="310"/>
                    <a:pt x="72" y="310"/>
                    <a:pt x="89" y="328"/>
                  </a:cubicBezTo>
                  <a:cubicBezTo>
                    <a:pt x="107" y="345"/>
                    <a:pt x="116" y="372"/>
                    <a:pt x="107" y="398"/>
                  </a:cubicBezTo>
                  <a:cubicBezTo>
                    <a:pt x="116" y="407"/>
                    <a:pt x="133" y="407"/>
                    <a:pt x="151" y="416"/>
                  </a:cubicBezTo>
                  <a:cubicBezTo>
                    <a:pt x="160" y="389"/>
                    <a:pt x="187" y="372"/>
                    <a:pt x="213" y="372"/>
                  </a:cubicBezTo>
                  <a:cubicBezTo>
                    <a:pt x="240" y="372"/>
                    <a:pt x="266" y="389"/>
                    <a:pt x="275" y="416"/>
                  </a:cubicBezTo>
                  <a:cubicBezTo>
                    <a:pt x="293" y="407"/>
                    <a:pt x="310" y="407"/>
                    <a:pt x="319" y="398"/>
                  </a:cubicBezTo>
                  <a:cubicBezTo>
                    <a:pt x="310" y="372"/>
                    <a:pt x="319" y="345"/>
                    <a:pt x="337" y="328"/>
                  </a:cubicBezTo>
                  <a:cubicBezTo>
                    <a:pt x="354" y="310"/>
                    <a:pt x="372" y="301"/>
                    <a:pt x="408" y="310"/>
                  </a:cubicBezTo>
                  <a:cubicBezTo>
                    <a:pt x="408" y="292"/>
                    <a:pt x="416" y="283"/>
                    <a:pt x="416" y="265"/>
                  </a:cubicBezTo>
                  <a:cubicBezTo>
                    <a:pt x="399" y="256"/>
                    <a:pt x="381" y="230"/>
                    <a:pt x="381" y="203"/>
                  </a:cubicBezTo>
                  <a:close/>
                  <a:moveTo>
                    <a:pt x="213" y="292"/>
                  </a:moveTo>
                  <a:lnTo>
                    <a:pt x="213" y="292"/>
                  </a:lnTo>
                  <a:cubicBezTo>
                    <a:pt x="160" y="292"/>
                    <a:pt x="125" y="256"/>
                    <a:pt x="125" y="203"/>
                  </a:cubicBezTo>
                  <a:cubicBezTo>
                    <a:pt x="125" y="159"/>
                    <a:pt x="160" y="115"/>
                    <a:pt x="213" y="115"/>
                  </a:cubicBezTo>
                  <a:cubicBezTo>
                    <a:pt x="266" y="115"/>
                    <a:pt x="301" y="159"/>
                    <a:pt x="301" y="203"/>
                  </a:cubicBezTo>
                  <a:cubicBezTo>
                    <a:pt x="301" y="256"/>
                    <a:pt x="266" y="292"/>
                    <a:pt x="213" y="29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8" name="Freeform 66"/>
            <p:cNvSpPr>
              <a:spLocks noChangeArrowheads="1"/>
            </p:cNvSpPr>
            <p:nvPr/>
          </p:nvSpPr>
          <p:spPr bwMode="auto">
            <a:xfrm>
              <a:off x="5392738" y="1943100"/>
              <a:ext cx="207962" cy="207963"/>
            </a:xfrm>
            <a:custGeom>
              <a:avLst/>
              <a:gdLst>
                <a:gd name="T0" fmla="*/ 183655 w 462"/>
                <a:gd name="T1" fmla="*/ 24307 h 462"/>
                <a:gd name="T2" fmla="*/ 183655 w 462"/>
                <a:gd name="T3" fmla="*/ 24307 h 462"/>
                <a:gd name="T4" fmla="*/ 131439 w 462"/>
                <a:gd name="T5" fmla="*/ 8553 h 462"/>
                <a:gd name="T6" fmla="*/ 103531 w 462"/>
                <a:gd name="T7" fmla="*/ 36011 h 462"/>
                <a:gd name="T8" fmla="*/ 95879 w 462"/>
                <a:gd name="T9" fmla="*/ 72022 h 462"/>
                <a:gd name="T10" fmla="*/ 3601 w 462"/>
                <a:gd name="T11" fmla="*/ 163400 h 462"/>
                <a:gd name="T12" fmla="*/ 15755 w 462"/>
                <a:gd name="T13" fmla="*/ 191758 h 462"/>
                <a:gd name="T14" fmla="*/ 44113 w 462"/>
                <a:gd name="T15" fmla="*/ 203912 h 462"/>
                <a:gd name="T16" fmla="*/ 135490 w 462"/>
                <a:gd name="T17" fmla="*/ 111634 h 462"/>
                <a:gd name="T18" fmla="*/ 171501 w 462"/>
                <a:gd name="T19" fmla="*/ 103982 h 462"/>
                <a:gd name="T20" fmla="*/ 199409 w 462"/>
                <a:gd name="T21" fmla="*/ 76073 h 462"/>
                <a:gd name="T22" fmla="*/ 183655 w 462"/>
                <a:gd name="T23" fmla="*/ 24307 h 462"/>
                <a:gd name="T24" fmla="*/ 83725 w 462"/>
                <a:gd name="T25" fmla="*/ 115685 h 462"/>
                <a:gd name="T26" fmla="*/ 83725 w 462"/>
                <a:gd name="T27" fmla="*/ 115685 h 462"/>
                <a:gd name="T28" fmla="*/ 87776 w 462"/>
                <a:gd name="T29" fmla="*/ 99930 h 462"/>
                <a:gd name="T30" fmla="*/ 103531 w 462"/>
                <a:gd name="T31" fmla="*/ 95879 h 462"/>
                <a:gd name="T32" fmla="*/ 99480 w 462"/>
                <a:gd name="T33" fmla="*/ 111634 h 462"/>
                <a:gd name="T34" fmla="*/ 83725 w 462"/>
                <a:gd name="T35" fmla="*/ 115685 h 462"/>
                <a:gd name="T36" fmla="*/ 159348 w 462"/>
                <a:gd name="T37" fmla="*/ 52216 h 462"/>
                <a:gd name="T38" fmla="*/ 159348 w 462"/>
                <a:gd name="T39" fmla="*/ 52216 h 462"/>
                <a:gd name="T40" fmla="*/ 139542 w 462"/>
                <a:gd name="T41" fmla="*/ 16205 h 462"/>
                <a:gd name="T42" fmla="*/ 175552 w 462"/>
                <a:gd name="T43" fmla="*/ 32410 h 462"/>
                <a:gd name="T44" fmla="*/ 191307 w 462"/>
                <a:gd name="T45" fmla="*/ 67971 h 462"/>
                <a:gd name="T46" fmla="*/ 159348 w 462"/>
                <a:gd name="T47" fmla="*/ 52216 h 4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62" h="462">
                  <a:moveTo>
                    <a:pt x="408" y="54"/>
                  </a:moveTo>
                  <a:lnTo>
                    <a:pt x="408" y="54"/>
                  </a:lnTo>
                  <a:cubicBezTo>
                    <a:pt x="363" y="19"/>
                    <a:pt x="310" y="0"/>
                    <a:pt x="292" y="19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21" y="89"/>
                    <a:pt x="213" y="125"/>
                    <a:pt x="213" y="160"/>
                  </a:cubicBezTo>
                  <a:cubicBezTo>
                    <a:pt x="8" y="363"/>
                    <a:pt x="8" y="363"/>
                    <a:pt x="8" y="363"/>
                  </a:cubicBezTo>
                  <a:cubicBezTo>
                    <a:pt x="0" y="372"/>
                    <a:pt x="8" y="408"/>
                    <a:pt x="35" y="426"/>
                  </a:cubicBezTo>
                  <a:cubicBezTo>
                    <a:pt x="62" y="453"/>
                    <a:pt x="89" y="461"/>
                    <a:pt x="98" y="453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36" y="248"/>
                    <a:pt x="372" y="240"/>
                    <a:pt x="381" y="231"/>
                  </a:cubicBezTo>
                  <a:cubicBezTo>
                    <a:pt x="443" y="169"/>
                    <a:pt x="443" y="169"/>
                    <a:pt x="443" y="169"/>
                  </a:cubicBezTo>
                  <a:cubicBezTo>
                    <a:pt x="461" y="151"/>
                    <a:pt x="452" y="98"/>
                    <a:pt x="408" y="54"/>
                  </a:cubicBezTo>
                  <a:close/>
                  <a:moveTo>
                    <a:pt x="186" y="257"/>
                  </a:moveTo>
                  <a:lnTo>
                    <a:pt x="186" y="257"/>
                  </a:lnTo>
                  <a:cubicBezTo>
                    <a:pt x="177" y="248"/>
                    <a:pt x="177" y="231"/>
                    <a:pt x="195" y="222"/>
                  </a:cubicBezTo>
                  <a:cubicBezTo>
                    <a:pt x="204" y="204"/>
                    <a:pt x="221" y="204"/>
                    <a:pt x="230" y="213"/>
                  </a:cubicBezTo>
                  <a:cubicBezTo>
                    <a:pt x="239" y="222"/>
                    <a:pt x="239" y="240"/>
                    <a:pt x="221" y="248"/>
                  </a:cubicBezTo>
                  <a:cubicBezTo>
                    <a:pt x="213" y="266"/>
                    <a:pt x="195" y="266"/>
                    <a:pt x="186" y="257"/>
                  </a:cubicBezTo>
                  <a:close/>
                  <a:moveTo>
                    <a:pt x="354" y="116"/>
                  </a:moveTo>
                  <a:lnTo>
                    <a:pt x="354" y="116"/>
                  </a:lnTo>
                  <a:cubicBezTo>
                    <a:pt x="319" y="80"/>
                    <a:pt x="310" y="36"/>
                    <a:pt x="310" y="36"/>
                  </a:cubicBezTo>
                  <a:cubicBezTo>
                    <a:pt x="319" y="27"/>
                    <a:pt x="354" y="44"/>
                    <a:pt x="390" y="72"/>
                  </a:cubicBezTo>
                  <a:cubicBezTo>
                    <a:pt x="425" y="107"/>
                    <a:pt x="434" y="142"/>
                    <a:pt x="425" y="151"/>
                  </a:cubicBezTo>
                  <a:cubicBezTo>
                    <a:pt x="425" y="151"/>
                    <a:pt x="381" y="142"/>
                    <a:pt x="354" y="11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69" name="Freeform 67"/>
            <p:cNvSpPr>
              <a:spLocks noChangeArrowheads="1"/>
            </p:cNvSpPr>
            <p:nvPr/>
          </p:nvSpPr>
          <p:spPr bwMode="auto">
            <a:xfrm>
              <a:off x="500063" y="2349500"/>
              <a:ext cx="204787" cy="238125"/>
            </a:xfrm>
            <a:custGeom>
              <a:avLst/>
              <a:gdLst>
                <a:gd name="T0" fmla="*/ 196198 w 453"/>
                <a:gd name="T1" fmla="*/ 83098 h 533"/>
                <a:gd name="T2" fmla="*/ 196198 w 453"/>
                <a:gd name="T3" fmla="*/ 83098 h 533"/>
                <a:gd name="T4" fmla="*/ 19891 w 453"/>
                <a:gd name="T5" fmla="*/ 71482 h 533"/>
                <a:gd name="T6" fmla="*/ 0 w 453"/>
                <a:gd name="T7" fmla="*/ 79524 h 533"/>
                <a:gd name="T8" fmla="*/ 39782 w 453"/>
                <a:gd name="T9" fmla="*/ 237678 h 533"/>
                <a:gd name="T10" fmla="*/ 63742 w 453"/>
                <a:gd name="T11" fmla="*/ 237678 h 533"/>
                <a:gd name="T12" fmla="*/ 43851 w 453"/>
                <a:gd name="T13" fmla="*/ 158601 h 533"/>
                <a:gd name="T14" fmla="*/ 200266 w 453"/>
                <a:gd name="T15" fmla="*/ 87119 h 533"/>
                <a:gd name="T16" fmla="*/ 196198 w 453"/>
                <a:gd name="T17" fmla="*/ 83098 h 5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3" h="533">
                  <a:moveTo>
                    <a:pt x="434" y="186"/>
                  </a:moveTo>
                  <a:lnTo>
                    <a:pt x="434" y="186"/>
                  </a:lnTo>
                  <a:cubicBezTo>
                    <a:pt x="151" y="301"/>
                    <a:pt x="266" y="0"/>
                    <a:pt x="44" y="16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88" y="532"/>
                    <a:pt x="88" y="532"/>
                    <a:pt x="88" y="532"/>
                  </a:cubicBezTo>
                  <a:cubicBezTo>
                    <a:pt x="141" y="532"/>
                    <a:pt x="141" y="532"/>
                    <a:pt x="141" y="532"/>
                  </a:cubicBezTo>
                  <a:cubicBezTo>
                    <a:pt x="97" y="355"/>
                    <a:pt x="97" y="355"/>
                    <a:pt x="97" y="355"/>
                  </a:cubicBezTo>
                  <a:cubicBezTo>
                    <a:pt x="293" y="195"/>
                    <a:pt x="213" y="532"/>
                    <a:pt x="443" y="195"/>
                  </a:cubicBezTo>
                  <a:cubicBezTo>
                    <a:pt x="452" y="195"/>
                    <a:pt x="443" y="186"/>
                    <a:pt x="434" y="18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0" name="Freeform 68"/>
            <p:cNvSpPr>
              <a:spLocks noChangeArrowheads="1"/>
            </p:cNvSpPr>
            <p:nvPr/>
          </p:nvSpPr>
          <p:spPr bwMode="auto">
            <a:xfrm>
              <a:off x="6291263" y="1947863"/>
              <a:ext cx="192087" cy="207962"/>
            </a:xfrm>
            <a:custGeom>
              <a:avLst/>
              <a:gdLst>
                <a:gd name="T0" fmla="*/ 147447 w 426"/>
                <a:gd name="T1" fmla="*/ 83725 h 462"/>
                <a:gd name="T2" fmla="*/ 147447 w 426"/>
                <a:gd name="T3" fmla="*/ 83725 h 462"/>
                <a:gd name="T4" fmla="*/ 67636 w 426"/>
                <a:gd name="T5" fmla="*/ 8102 h 462"/>
                <a:gd name="T6" fmla="*/ 43738 w 426"/>
                <a:gd name="T7" fmla="*/ 4501 h 462"/>
                <a:gd name="T8" fmla="*/ 31564 w 426"/>
                <a:gd name="T9" fmla="*/ 24307 h 462"/>
                <a:gd name="T10" fmla="*/ 15782 w 426"/>
                <a:gd name="T11" fmla="*/ 131889 h 462"/>
                <a:gd name="T12" fmla="*/ 11724 w 426"/>
                <a:gd name="T13" fmla="*/ 183655 h 462"/>
                <a:gd name="T14" fmla="*/ 111825 w 426"/>
                <a:gd name="T15" fmla="*/ 187706 h 462"/>
                <a:gd name="T16" fmla="*/ 183520 w 426"/>
                <a:gd name="T17" fmla="*/ 119736 h 462"/>
                <a:gd name="T18" fmla="*/ 147447 w 426"/>
                <a:gd name="T19" fmla="*/ 83725 h 462"/>
                <a:gd name="T20" fmla="*/ 107316 w 426"/>
                <a:gd name="T21" fmla="*/ 176002 h 462"/>
                <a:gd name="T22" fmla="*/ 107316 w 426"/>
                <a:gd name="T23" fmla="*/ 176002 h 462"/>
                <a:gd name="T24" fmla="*/ 23898 w 426"/>
                <a:gd name="T25" fmla="*/ 176002 h 462"/>
                <a:gd name="T26" fmla="*/ 87476 w 426"/>
                <a:gd name="T27" fmla="*/ 127838 h 462"/>
                <a:gd name="T28" fmla="*/ 167738 w 426"/>
                <a:gd name="T29" fmla="*/ 123787 h 462"/>
                <a:gd name="T30" fmla="*/ 107316 w 426"/>
                <a:gd name="T31" fmla="*/ 176002 h 462"/>
                <a:gd name="T32" fmla="*/ 91534 w 426"/>
                <a:gd name="T33" fmla="*/ 135490 h 462"/>
                <a:gd name="T34" fmla="*/ 91534 w 426"/>
                <a:gd name="T35" fmla="*/ 135490 h 462"/>
                <a:gd name="T36" fmla="*/ 43738 w 426"/>
                <a:gd name="T37" fmla="*/ 163399 h 462"/>
                <a:gd name="T38" fmla="*/ 75302 w 426"/>
                <a:gd name="T39" fmla="*/ 163399 h 462"/>
                <a:gd name="T40" fmla="*/ 99651 w 426"/>
                <a:gd name="T41" fmla="*/ 131889 h 462"/>
                <a:gd name="T42" fmla="*/ 99651 w 426"/>
                <a:gd name="T43" fmla="*/ 131889 h 462"/>
                <a:gd name="T44" fmla="*/ 91534 w 426"/>
                <a:gd name="T45" fmla="*/ 135490 h 46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6" h="462">
                  <a:moveTo>
                    <a:pt x="327" y="186"/>
                  </a:moveTo>
                  <a:lnTo>
                    <a:pt x="327" y="186"/>
                  </a:lnTo>
                  <a:cubicBezTo>
                    <a:pt x="274" y="63"/>
                    <a:pt x="238" y="18"/>
                    <a:pt x="150" y="18"/>
                  </a:cubicBezTo>
                  <a:cubicBezTo>
                    <a:pt x="114" y="18"/>
                    <a:pt x="123" y="0"/>
                    <a:pt x="97" y="10"/>
                  </a:cubicBezTo>
                  <a:cubicBezTo>
                    <a:pt x="70" y="18"/>
                    <a:pt x="97" y="27"/>
                    <a:pt x="70" y="54"/>
                  </a:cubicBezTo>
                  <a:cubicBezTo>
                    <a:pt x="0" y="107"/>
                    <a:pt x="8" y="169"/>
                    <a:pt x="35" y="293"/>
                  </a:cubicBezTo>
                  <a:cubicBezTo>
                    <a:pt x="53" y="346"/>
                    <a:pt x="8" y="354"/>
                    <a:pt x="26" y="408"/>
                  </a:cubicBezTo>
                  <a:cubicBezTo>
                    <a:pt x="35" y="444"/>
                    <a:pt x="141" y="461"/>
                    <a:pt x="248" y="417"/>
                  </a:cubicBezTo>
                  <a:cubicBezTo>
                    <a:pt x="354" y="382"/>
                    <a:pt x="425" y="301"/>
                    <a:pt x="407" y="266"/>
                  </a:cubicBezTo>
                  <a:cubicBezTo>
                    <a:pt x="389" y="213"/>
                    <a:pt x="354" y="239"/>
                    <a:pt x="327" y="186"/>
                  </a:cubicBezTo>
                  <a:close/>
                  <a:moveTo>
                    <a:pt x="238" y="391"/>
                  </a:moveTo>
                  <a:lnTo>
                    <a:pt x="238" y="391"/>
                  </a:lnTo>
                  <a:cubicBezTo>
                    <a:pt x="141" y="426"/>
                    <a:pt x="61" y="399"/>
                    <a:pt x="53" y="391"/>
                  </a:cubicBezTo>
                  <a:cubicBezTo>
                    <a:pt x="53" y="382"/>
                    <a:pt x="88" y="319"/>
                    <a:pt x="194" y="284"/>
                  </a:cubicBezTo>
                  <a:cubicBezTo>
                    <a:pt x="310" y="239"/>
                    <a:pt x="372" y="257"/>
                    <a:pt x="372" y="275"/>
                  </a:cubicBezTo>
                  <a:cubicBezTo>
                    <a:pt x="380" y="284"/>
                    <a:pt x="336" y="354"/>
                    <a:pt x="238" y="391"/>
                  </a:cubicBezTo>
                  <a:close/>
                  <a:moveTo>
                    <a:pt x="203" y="301"/>
                  </a:moveTo>
                  <a:lnTo>
                    <a:pt x="203" y="301"/>
                  </a:lnTo>
                  <a:cubicBezTo>
                    <a:pt x="150" y="319"/>
                    <a:pt x="123" y="337"/>
                    <a:pt x="97" y="363"/>
                  </a:cubicBezTo>
                  <a:cubicBezTo>
                    <a:pt x="114" y="373"/>
                    <a:pt x="141" y="382"/>
                    <a:pt x="167" y="363"/>
                  </a:cubicBezTo>
                  <a:cubicBezTo>
                    <a:pt x="212" y="354"/>
                    <a:pt x="230" y="319"/>
                    <a:pt x="221" y="293"/>
                  </a:cubicBezTo>
                  <a:cubicBezTo>
                    <a:pt x="221" y="293"/>
                    <a:pt x="212" y="301"/>
                    <a:pt x="203" y="3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1" name="Freeform 69"/>
            <p:cNvSpPr>
              <a:spLocks noChangeArrowheads="1"/>
            </p:cNvSpPr>
            <p:nvPr/>
          </p:nvSpPr>
          <p:spPr bwMode="auto">
            <a:xfrm>
              <a:off x="5834063" y="1951038"/>
              <a:ext cx="215900" cy="192087"/>
            </a:xfrm>
            <a:custGeom>
              <a:avLst/>
              <a:gdLst>
                <a:gd name="T0" fmla="*/ 11719 w 479"/>
                <a:gd name="T1" fmla="*/ 55462 h 426"/>
                <a:gd name="T2" fmla="*/ 11719 w 479"/>
                <a:gd name="T3" fmla="*/ 55462 h 426"/>
                <a:gd name="T4" fmla="*/ 203280 w 479"/>
                <a:gd name="T5" fmla="*/ 55462 h 426"/>
                <a:gd name="T6" fmla="*/ 203280 w 479"/>
                <a:gd name="T7" fmla="*/ 47796 h 426"/>
                <a:gd name="T8" fmla="*/ 159559 w 479"/>
                <a:gd name="T9" fmla="*/ 35622 h 426"/>
                <a:gd name="T10" fmla="*/ 151446 w 479"/>
                <a:gd name="T11" fmla="*/ 35622 h 426"/>
                <a:gd name="T12" fmla="*/ 151446 w 479"/>
                <a:gd name="T13" fmla="*/ 0 h 426"/>
                <a:gd name="T14" fmla="*/ 63553 w 479"/>
                <a:gd name="T15" fmla="*/ 0 h 426"/>
                <a:gd name="T16" fmla="*/ 63553 w 479"/>
                <a:gd name="T17" fmla="*/ 35622 h 426"/>
                <a:gd name="T18" fmla="*/ 55891 w 479"/>
                <a:gd name="T19" fmla="*/ 35622 h 426"/>
                <a:gd name="T20" fmla="*/ 11719 w 479"/>
                <a:gd name="T21" fmla="*/ 47796 h 426"/>
                <a:gd name="T22" fmla="*/ 11719 w 479"/>
                <a:gd name="T23" fmla="*/ 55462 h 426"/>
                <a:gd name="T24" fmla="*/ 203280 w 479"/>
                <a:gd name="T25" fmla="*/ 71694 h 426"/>
                <a:gd name="T26" fmla="*/ 203280 w 479"/>
                <a:gd name="T27" fmla="*/ 71694 h 426"/>
                <a:gd name="T28" fmla="*/ 11719 w 479"/>
                <a:gd name="T29" fmla="*/ 71694 h 426"/>
                <a:gd name="T30" fmla="*/ 0 w 479"/>
                <a:gd name="T31" fmla="*/ 83418 h 426"/>
                <a:gd name="T32" fmla="*/ 0 w 479"/>
                <a:gd name="T33" fmla="*/ 123549 h 426"/>
                <a:gd name="T34" fmla="*/ 11719 w 479"/>
                <a:gd name="T35" fmla="*/ 135273 h 426"/>
                <a:gd name="T36" fmla="*/ 32002 w 479"/>
                <a:gd name="T37" fmla="*/ 135273 h 426"/>
                <a:gd name="T38" fmla="*/ 23889 w 479"/>
                <a:gd name="T39" fmla="*/ 191636 h 426"/>
                <a:gd name="T40" fmla="*/ 191561 w 479"/>
                <a:gd name="T41" fmla="*/ 191636 h 426"/>
                <a:gd name="T42" fmla="*/ 183447 w 479"/>
                <a:gd name="T43" fmla="*/ 135273 h 426"/>
                <a:gd name="T44" fmla="*/ 203280 w 479"/>
                <a:gd name="T45" fmla="*/ 135273 h 426"/>
                <a:gd name="T46" fmla="*/ 215449 w 479"/>
                <a:gd name="T47" fmla="*/ 123549 h 426"/>
                <a:gd name="T48" fmla="*/ 215449 w 479"/>
                <a:gd name="T49" fmla="*/ 83418 h 426"/>
                <a:gd name="T50" fmla="*/ 203280 w 479"/>
                <a:gd name="T51" fmla="*/ 71694 h 426"/>
                <a:gd name="T52" fmla="*/ 43721 w 479"/>
                <a:gd name="T53" fmla="*/ 167738 h 426"/>
                <a:gd name="T54" fmla="*/ 43721 w 479"/>
                <a:gd name="T55" fmla="*/ 167738 h 426"/>
                <a:gd name="T56" fmla="*/ 59496 w 479"/>
                <a:gd name="T57" fmla="*/ 95593 h 426"/>
                <a:gd name="T58" fmla="*/ 155502 w 479"/>
                <a:gd name="T59" fmla="*/ 95593 h 426"/>
                <a:gd name="T60" fmla="*/ 171728 w 479"/>
                <a:gd name="T61" fmla="*/ 167738 h 426"/>
                <a:gd name="T62" fmla="*/ 43721 w 479"/>
                <a:gd name="T63" fmla="*/ 167738 h 4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9" h="426">
                  <a:moveTo>
                    <a:pt x="26" y="123"/>
                  </a:moveTo>
                  <a:lnTo>
                    <a:pt x="26" y="123"/>
                  </a:lnTo>
                  <a:cubicBezTo>
                    <a:pt x="451" y="123"/>
                    <a:pt x="451" y="123"/>
                    <a:pt x="451" y="123"/>
                  </a:cubicBezTo>
                  <a:cubicBezTo>
                    <a:pt x="460" y="123"/>
                    <a:pt x="460" y="115"/>
                    <a:pt x="451" y="106"/>
                  </a:cubicBezTo>
                  <a:cubicBezTo>
                    <a:pt x="451" y="106"/>
                    <a:pt x="372" y="79"/>
                    <a:pt x="354" y="79"/>
                  </a:cubicBezTo>
                  <a:cubicBezTo>
                    <a:pt x="336" y="79"/>
                    <a:pt x="336" y="79"/>
                    <a:pt x="336" y="79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06" y="79"/>
                    <a:pt x="26" y="106"/>
                    <a:pt x="26" y="106"/>
                  </a:cubicBezTo>
                  <a:cubicBezTo>
                    <a:pt x="17" y="115"/>
                    <a:pt x="17" y="123"/>
                    <a:pt x="26" y="123"/>
                  </a:cubicBezTo>
                  <a:close/>
                  <a:moveTo>
                    <a:pt x="451" y="159"/>
                  </a:moveTo>
                  <a:lnTo>
                    <a:pt x="451" y="159"/>
                  </a:lnTo>
                  <a:cubicBezTo>
                    <a:pt x="26" y="159"/>
                    <a:pt x="26" y="159"/>
                    <a:pt x="26" y="159"/>
                  </a:cubicBezTo>
                  <a:cubicBezTo>
                    <a:pt x="8" y="159"/>
                    <a:pt x="0" y="168"/>
                    <a:pt x="0" y="18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83"/>
                    <a:pt x="8" y="300"/>
                    <a:pt x="26" y="300"/>
                  </a:cubicBezTo>
                  <a:cubicBezTo>
                    <a:pt x="71" y="300"/>
                    <a:pt x="71" y="300"/>
                    <a:pt x="71" y="300"/>
                  </a:cubicBezTo>
                  <a:cubicBezTo>
                    <a:pt x="53" y="425"/>
                    <a:pt x="53" y="425"/>
                    <a:pt x="53" y="425"/>
                  </a:cubicBezTo>
                  <a:cubicBezTo>
                    <a:pt x="425" y="425"/>
                    <a:pt x="425" y="425"/>
                    <a:pt x="425" y="425"/>
                  </a:cubicBezTo>
                  <a:cubicBezTo>
                    <a:pt x="407" y="300"/>
                    <a:pt x="407" y="300"/>
                    <a:pt x="407" y="300"/>
                  </a:cubicBezTo>
                  <a:cubicBezTo>
                    <a:pt x="451" y="300"/>
                    <a:pt x="451" y="300"/>
                    <a:pt x="451" y="300"/>
                  </a:cubicBezTo>
                  <a:cubicBezTo>
                    <a:pt x="469" y="300"/>
                    <a:pt x="478" y="283"/>
                    <a:pt x="478" y="274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8" y="168"/>
                    <a:pt x="469" y="159"/>
                    <a:pt x="451" y="159"/>
                  </a:cubicBezTo>
                  <a:close/>
                  <a:moveTo>
                    <a:pt x="97" y="372"/>
                  </a:moveTo>
                  <a:lnTo>
                    <a:pt x="97" y="372"/>
                  </a:lnTo>
                  <a:cubicBezTo>
                    <a:pt x="132" y="212"/>
                    <a:pt x="132" y="212"/>
                    <a:pt x="132" y="212"/>
                  </a:cubicBezTo>
                  <a:cubicBezTo>
                    <a:pt x="345" y="212"/>
                    <a:pt x="345" y="212"/>
                    <a:pt x="345" y="212"/>
                  </a:cubicBezTo>
                  <a:cubicBezTo>
                    <a:pt x="381" y="372"/>
                    <a:pt x="381" y="372"/>
                    <a:pt x="381" y="372"/>
                  </a:cubicBezTo>
                  <a:lnTo>
                    <a:pt x="97" y="37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2" name="Freeform 70"/>
            <p:cNvSpPr>
              <a:spLocks noChangeArrowheads="1"/>
            </p:cNvSpPr>
            <p:nvPr/>
          </p:nvSpPr>
          <p:spPr bwMode="auto">
            <a:xfrm>
              <a:off x="2268538" y="1947863"/>
              <a:ext cx="223837" cy="200025"/>
            </a:xfrm>
            <a:custGeom>
              <a:avLst/>
              <a:gdLst>
                <a:gd name="T0" fmla="*/ 63953 w 497"/>
                <a:gd name="T1" fmla="*/ 123611 h 445"/>
                <a:gd name="T2" fmla="*/ 63953 w 497"/>
                <a:gd name="T3" fmla="*/ 123611 h 445"/>
                <a:gd name="T4" fmla="*/ 63953 w 497"/>
                <a:gd name="T5" fmla="*/ 56187 h 445"/>
                <a:gd name="T6" fmla="*/ 23870 w 497"/>
                <a:gd name="T7" fmla="*/ 56187 h 445"/>
                <a:gd name="T8" fmla="*/ 0 w 497"/>
                <a:gd name="T9" fmla="*/ 80010 h 445"/>
                <a:gd name="T10" fmla="*/ 0 w 497"/>
                <a:gd name="T11" fmla="*/ 143389 h 445"/>
                <a:gd name="T12" fmla="*/ 23870 w 497"/>
                <a:gd name="T13" fmla="*/ 167661 h 445"/>
                <a:gd name="T14" fmla="*/ 31977 w 497"/>
                <a:gd name="T15" fmla="*/ 167661 h 445"/>
                <a:gd name="T16" fmla="*/ 31977 w 497"/>
                <a:gd name="T17" fmla="*/ 199576 h 445"/>
                <a:gd name="T18" fmla="*/ 68007 w 497"/>
                <a:gd name="T19" fmla="*/ 167661 h 445"/>
                <a:gd name="T20" fmla="*/ 123403 w 497"/>
                <a:gd name="T21" fmla="*/ 167661 h 445"/>
                <a:gd name="T22" fmla="*/ 143670 w 497"/>
                <a:gd name="T23" fmla="*/ 143389 h 445"/>
                <a:gd name="T24" fmla="*/ 143670 w 497"/>
                <a:gd name="T25" fmla="*/ 123611 h 445"/>
                <a:gd name="T26" fmla="*/ 143670 w 497"/>
                <a:gd name="T27" fmla="*/ 123611 h 445"/>
                <a:gd name="T28" fmla="*/ 63953 w 497"/>
                <a:gd name="T29" fmla="*/ 123611 h 445"/>
                <a:gd name="T30" fmla="*/ 199517 w 497"/>
                <a:gd name="T31" fmla="*/ 0 h 445"/>
                <a:gd name="T32" fmla="*/ 199517 w 497"/>
                <a:gd name="T33" fmla="*/ 0 h 445"/>
                <a:gd name="T34" fmla="*/ 99533 w 497"/>
                <a:gd name="T35" fmla="*/ 0 h 445"/>
                <a:gd name="T36" fmla="*/ 79717 w 497"/>
                <a:gd name="T37" fmla="*/ 24273 h 445"/>
                <a:gd name="T38" fmla="*/ 79717 w 497"/>
                <a:gd name="T39" fmla="*/ 111475 h 445"/>
                <a:gd name="T40" fmla="*/ 155830 w 497"/>
                <a:gd name="T41" fmla="*/ 111475 h 445"/>
                <a:gd name="T42" fmla="*/ 191410 w 497"/>
                <a:gd name="T43" fmla="*/ 143389 h 445"/>
                <a:gd name="T44" fmla="*/ 191410 w 497"/>
                <a:gd name="T45" fmla="*/ 111475 h 445"/>
                <a:gd name="T46" fmla="*/ 199517 w 497"/>
                <a:gd name="T47" fmla="*/ 111475 h 445"/>
                <a:gd name="T48" fmla="*/ 223387 w 497"/>
                <a:gd name="T49" fmla="*/ 87651 h 445"/>
                <a:gd name="T50" fmla="*/ 223387 w 497"/>
                <a:gd name="T51" fmla="*/ 24273 h 445"/>
                <a:gd name="T52" fmla="*/ 199517 w 497"/>
                <a:gd name="T53" fmla="*/ 0 h 44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7" h="445">
                  <a:moveTo>
                    <a:pt x="142" y="275"/>
                  </a:moveTo>
                  <a:lnTo>
                    <a:pt x="142" y="275"/>
                  </a:lnTo>
                  <a:cubicBezTo>
                    <a:pt x="142" y="125"/>
                    <a:pt x="142" y="125"/>
                    <a:pt x="14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18" y="125"/>
                    <a:pt x="0" y="151"/>
                    <a:pt x="0" y="178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54"/>
                    <a:pt x="18" y="373"/>
                    <a:pt x="53" y="373"/>
                  </a:cubicBezTo>
                  <a:cubicBezTo>
                    <a:pt x="71" y="373"/>
                    <a:pt x="71" y="373"/>
                    <a:pt x="71" y="373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151" y="373"/>
                    <a:pt x="151" y="373"/>
                    <a:pt x="151" y="373"/>
                  </a:cubicBezTo>
                  <a:cubicBezTo>
                    <a:pt x="274" y="373"/>
                    <a:pt x="274" y="373"/>
                    <a:pt x="274" y="373"/>
                  </a:cubicBezTo>
                  <a:cubicBezTo>
                    <a:pt x="302" y="373"/>
                    <a:pt x="319" y="354"/>
                    <a:pt x="319" y="319"/>
                  </a:cubicBezTo>
                  <a:cubicBezTo>
                    <a:pt x="319" y="275"/>
                    <a:pt x="319" y="275"/>
                    <a:pt x="319" y="275"/>
                  </a:cubicBezTo>
                  <a:lnTo>
                    <a:pt x="142" y="275"/>
                  </a:lnTo>
                  <a:close/>
                  <a:moveTo>
                    <a:pt x="443" y="0"/>
                  </a:moveTo>
                  <a:lnTo>
                    <a:pt x="443" y="0"/>
                  </a:lnTo>
                  <a:cubicBezTo>
                    <a:pt x="221" y="0"/>
                    <a:pt x="221" y="0"/>
                    <a:pt x="221" y="0"/>
                  </a:cubicBezTo>
                  <a:cubicBezTo>
                    <a:pt x="195" y="0"/>
                    <a:pt x="177" y="27"/>
                    <a:pt x="177" y="54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346" y="248"/>
                    <a:pt x="346" y="248"/>
                    <a:pt x="346" y="248"/>
                  </a:cubicBezTo>
                  <a:cubicBezTo>
                    <a:pt x="425" y="319"/>
                    <a:pt x="425" y="319"/>
                    <a:pt x="425" y="31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43" y="248"/>
                    <a:pt x="443" y="248"/>
                    <a:pt x="443" y="248"/>
                  </a:cubicBezTo>
                  <a:cubicBezTo>
                    <a:pt x="470" y="248"/>
                    <a:pt x="496" y="231"/>
                    <a:pt x="496" y="195"/>
                  </a:cubicBezTo>
                  <a:cubicBezTo>
                    <a:pt x="496" y="54"/>
                    <a:pt x="496" y="54"/>
                    <a:pt x="496" y="54"/>
                  </a:cubicBezTo>
                  <a:cubicBezTo>
                    <a:pt x="496" y="27"/>
                    <a:pt x="470" y="0"/>
                    <a:pt x="4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3" name="Freeform 71"/>
            <p:cNvSpPr>
              <a:spLocks noChangeArrowheads="1"/>
            </p:cNvSpPr>
            <p:nvPr/>
          </p:nvSpPr>
          <p:spPr bwMode="auto">
            <a:xfrm>
              <a:off x="3187700" y="1974850"/>
              <a:ext cx="200025" cy="149225"/>
            </a:xfrm>
            <a:custGeom>
              <a:avLst/>
              <a:gdLst>
                <a:gd name="T0" fmla="*/ 31535 w 444"/>
                <a:gd name="T1" fmla="*/ 0 h 329"/>
                <a:gd name="T2" fmla="*/ 31535 w 444"/>
                <a:gd name="T3" fmla="*/ 0 h 329"/>
                <a:gd name="T4" fmla="*/ 0 w 444"/>
                <a:gd name="T5" fmla="*/ 31750 h 329"/>
                <a:gd name="T6" fmla="*/ 31535 w 444"/>
                <a:gd name="T7" fmla="*/ 68036 h 329"/>
                <a:gd name="T8" fmla="*/ 0 w 444"/>
                <a:gd name="T9" fmla="*/ 131989 h 329"/>
                <a:gd name="T10" fmla="*/ 0 w 444"/>
                <a:gd name="T11" fmla="*/ 148771 h 329"/>
                <a:gd name="T12" fmla="*/ 31535 w 444"/>
                <a:gd name="T13" fmla="*/ 0 h 329"/>
                <a:gd name="T14" fmla="*/ 123889 w 444"/>
                <a:gd name="T15" fmla="*/ 0 h 329"/>
                <a:gd name="T16" fmla="*/ 123889 w 444"/>
                <a:gd name="T17" fmla="*/ 0 h 329"/>
                <a:gd name="T18" fmla="*/ 91903 w 444"/>
                <a:gd name="T19" fmla="*/ 31750 h 329"/>
                <a:gd name="T20" fmla="*/ 123889 w 444"/>
                <a:gd name="T21" fmla="*/ 68036 h 329"/>
                <a:gd name="T22" fmla="*/ 91903 w 444"/>
                <a:gd name="T23" fmla="*/ 131989 h 329"/>
                <a:gd name="T24" fmla="*/ 91903 w 444"/>
                <a:gd name="T25" fmla="*/ 148771 h 329"/>
                <a:gd name="T26" fmla="*/ 123889 w 444"/>
                <a:gd name="T27" fmla="*/ 0 h 3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4" h="329">
                  <a:moveTo>
                    <a:pt x="70" y="0"/>
                  </a:moveTo>
                  <a:lnTo>
                    <a:pt x="70" y="0"/>
                  </a:lnTo>
                  <a:cubicBezTo>
                    <a:pt x="26" y="0"/>
                    <a:pt x="0" y="35"/>
                    <a:pt x="0" y="70"/>
                  </a:cubicBezTo>
                  <a:cubicBezTo>
                    <a:pt x="0" y="115"/>
                    <a:pt x="26" y="150"/>
                    <a:pt x="70" y="150"/>
                  </a:cubicBezTo>
                  <a:cubicBezTo>
                    <a:pt x="142" y="150"/>
                    <a:pt x="98" y="291"/>
                    <a:pt x="0" y="291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68" y="328"/>
                    <a:pt x="239" y="0"/>
                    <a:pt x="70" y="0"/>
                  </a:cubicBezTo>
                  <a:close/>
                  <a:moveTo>
                    <a:pt x="275" y="0"/>
                  </a:moveTo>
                  <a:lnTo>
                    <a:pt x="275" y="0"/>
                  </a:lnTo>
                  <a:cubicBezTo>
                    <a:pt x="239" y="0"/>
                    <a:pt x="204" y="35"/>
                    <a:pt x="204" y="70"/>
                  </a:cubicBezTo>
                  <a:cubicBezTo>
                    <a:pt x="204" y="115"/>
                    <a:pt x="239" y="150"/>
                    <a:pt x="275" y="150"/>
                  </a:cubicBezTo>
                  <a:cubicBezTo>
                    <a:pt x="354" y="150"/>
                    <a:pt x="301" y="291"/>
                    <a:pt x="204" y="291"/>
                  </a:cubicBezTo>
                  <a:cubicBezTo>
                    <a:pt x="204" y="328"/>
                    <a:pt x="204" y="328"/>
                    <a:pt x="204" y="328"/>
                  </a:cubicBezTo>
                  <a:cubicBezTo>
                    <a:pt x="381" y="328"/>
                    <a:pt x="4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4" name="Freeform 72"/>
            <p:cNvSpPr>
              <a:spLocks noChangeArrowheads="1"/>
            </p:cNvSpPr>
            <p:nvPr/>
          </p:nvSpPr>
          <p:spPr bwMode="auto">
            <a:xfrm>
              <a:off x="4518025" y="1958975"/>
              <a:ext cx="176213" cy="180975"/>
            </a:xfrm>
            <a:custGeom>
              <a:avLst/>
              <a:gdLst>
                <a:gd name="T0" fmla="*/ 155933 w 391"/>
                <a:gd name="T1" fmla="*/ 0 h 400"/>
                <a:gd name="T2" fmla="*/ 155933 w 391"/>
                <a:gd name="T3" fmla="*/ 0 h 400"/>
                <a:gd name="T4" fmla="*/ 63996 w 391"/>
                <a:gd name="T5" fmla="*/ 0 h 400"/>
                <a:gd name="T6" fmla="*/ 44166 w 391"/>
                <a:gd name="T7" fmla="*/ 19907 h 400"/>
                <a:gd name="T8" fmla="*/ 44166 w 391"/>
                <a:gd name="T9" fmla="*/ 112205 h 400"/>
                <a:gd name="T10" fmla="*/ 63996 w 391"/>
                <a:gd name="T11" fmla="*/ 132112 h 400"/>
                <a:gd name="T12" fmla="*/ 155933 w 391"/>
                <a:gd name="T13" fmla="*/ 132112 h 400"/>
                <a:gd name="T14" fmla="*/ 175762 w 391"/>
                <a:gd name="T15" fmla="*/ 112205 h 400"/>
                <a:gd name="T16" fmla="*/ 175762 w 391"/>
                <a:gd name="T17" fmla="*/ 19907 h 400"/>
                <a:gd name="T18" fmla="*/ 155933 w 391"/>
                <a:gd name="T19" fmla="*/ 0 h 400"/>
                <a:gd name="T20" fmla="*/ 155933 w 391"/>
                <a:gd name="T21" fmla="*/ 112205 h 400"/>
                <a:gd name="T22" fmla="*/ 155933 w 391"/>
                <a:gd name="T23" fmla="*/ 112205 h 400"/>
                <a:gd name="T24" fmla="*/ 63996 w 391"/>
                <a:gd name="T25" fmla="*/ 112205 h 400"/>
                <a:gd name="T26" fmla="*/ 63996 w 391"/>
                <a:gd name="T27" fmla="*/ 19907 h 400"/>
                <a:gd name="T28" fmla="*/ 155933 w 391"/>
                <a:gd name="T29" fmla="*/ 19907 h 400"/>
                <a:gd name="T30" fmla="*/ 155933 w 391"/>
                <a:gd name="T31" fmla="*/ 112205 h 400"/>
                <a:gd name="T32" fmla="*/ 20280 w 391"/>
                <a:gd name="T33" fmla="*/ 88225 h 400"/>
                <a:gd name="T34" fmla="*/ 20280 w 391"/>
                <a:gd name="T35" fmla="*/ 88225 h 400"/>
                <a:gd name="T36" fmla="*/ 0 w 391"/>
                <a:gd name="T37" fmla="*/ 88225 h 400"/>
                <a:gd name="T38" fmla="*/ 0 w 391"/>
                <a:gd name="T39" fmla="*/ 156543 h 400"/>
                <a:gd name="T40" fmla="*/ 20280 w 391"/>
                <a:gd name="T41" fmla="*/ 180523 h 400"/>
                <a:gd name="T42" fmla="*/ 88332 w 391"/>
                <a:gd name="T43" fmla="*/ 180523 h 400"/>
                <a:gd name="T44" fmla="*/ 88332 w 391"/>
                <a:gd name="T45" fmla="*/ 156543 h 400"/>
                <a:gd name="T46" fmla="*/ 20280 w 391"/>
                <a:gd name="T47" fmla="*/ 156543 h 400"/>
                <a:gd name="T48" fmla="*/ 20280 w 391"/>
                <a:gd name="T49" fmla="*/ 88225 h 4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1" h="400">
                  <a:moveTo>
                    <a:pt x="346" y="0"/>
                  </a:moveTo>
                  <a:lnTo>
                    <a:pt x="346" y="0"/>
                  </a:lnTo>
                  <a:cubicBezTo>
                    <a:pt x="142" y="0"/>
                    <a:pt x="142" y="0"/>
                    <a:pt x="142" y="0"/>
                  </a:cubicBezTo>
                  <a:cubicBezTo>
                    <a:pt x="115" y="0"/>
                    <a:pt x="98" y="18"/>
                    <a:pt x="98" y="44"/>
                  </a:cubicBezTo>
                  <a:cubicBezTo>
                    <a:pt x="98" y="248"/>
                    <a:pt x="98" y="248"/>
                    <a:pt x="98" y="248"/>
                  </a:cubicBezTo>
                  <a:cubicBezTo>
                    <a:pt x="98" y="274"/>
                    <a:pt x="115" y="292"/>
                    <a:pt x="142" y="292"/>
                  </a:cubicBezTo>
                  <a:cubicBezTo>
                    <a:pt x="346" y="292"/>
                    <a:pt x="346" y="292"/>
                    <a:pt x="346" y="292"/>
                  </a:cubicBezTo>
                  <a:cubicBezTo>
                    <a:pt x="372" y="292"/>
                    <a:pt x="390" y="274"/>
                    <a:pt x="390" y="248"/>
                  </a:cubicBezTo>
                  <a:cubicBezTo>
                    <a:pt x="390" y="44"/>
                    <a:pt x="390" y="44"/>
                    <a:pt x="390" y="44"/>
                  </a:cubicBezTo>
                  <a:cubicBezTo>
                    <a:pt x="390" y="18"/>
                    <a:pt x="372" y="0"/>
                    <a:pt x="346" y="0"/>
                  </a:cubicBezTo>
                  <a:close/>
                  <a:moveTo>
                    <a:pt x="346" y="248"/>
                  </a:moveTo>
                  <a:lnTo>
                    <a:pt x="346" y="248"/>
                  </a:lnTo>
                  <a:cubicBezTo>
                    <a:pt x="142" y="248"/>
                    <a:pt x="142" y="248"/>
                    <a:pt x="142" y="248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346" y="44"/>
                    <a:pt x="346" y="44"/>
                    <a:pt x="346" y="44"/>
                  </a:cubicBezTo>
                  <a:lnTo>
                    <a:pt x="346" y="248"/>
                  </a:lnTo>
                  <a:close/>
                  <a:moveTo>
                    <a:pt x="45" y="195"/>
                  </a:moveTo>
                  <a:lnTo>
                    <a:pt x="45" y="195"/>
                  </a:lnTo>
                  <a:cubicBezTo>
                    <a:pt x="0" y="195"/>
                    <a:pt x="0" y="195"/>
                    <a:pt x="0" y="195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2"/>
                    <a:pt x="18" y="399"/>
                    <a:pt x="45" y="399"/>
                  </a:cubicBezTo>
                  <a:cubicBezTo>
                    <a:pt x="196" y="399"/>
                    <a:pt x="196" y="399"/>
                    <a:pt x="196" y="399"/>
                  </a:cubicBezTo>
                  <a:cubicBezTo>
                    <a:pt x="196" y="346"/>
                    <a:pt x="196" y="346"/>
                    <a:pt x="196" y="346"/>
                  </a:cubicBezTo>
                  <a:cubicBezTo>
                    <a:pt x="45" y="346"/>
                    <a:pt x="45" y="346"/>
                    <a:pt x="45" y="346"/>
                  </a:cubicBezTo>
                  <a:lnTo>
                    <a:pt x="45" y="19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5" name="Freeform 73"/>
            <p:cNvSpPr>
              <a:spLocks noChangeArrowheads="1"/>
            </p:cNvSpPr>
            <p:nvPr/>
          </p:nvSpPr>
          <p:spPr bwMode="auto">
            <a:xfrm>
              <a:off x="7610475" y="2443163"/>
              <a:ext cx="192088" cy="130175"/>
            </a:xfrm>
            <a:custGeom>
              <a:avLst/>
              <a:gdLst>
                <a:gd name="T0" fmla="*/ 167346 w 427"/>
                <a:gd name="T1" fmla="*/ 23547 h 293"/>
                <a:gd name="T2" fmla="*/ 167346 w 427"/>
                <a:gd name="T3" fmla="*/ 23547 h 293"/>
                <a:gd name="T4" fmla="*/ 48134 w 427"/>
                <a:gd name="T5" fmla="*/ 23547 h 293"/>
                <a:gd name="T6" fmla="*/ 48134 w 427"/>
                <a:gd name="T7" fmla="*/ 0 h 293"/>
                <a:gd name="T8" fmla="*/ 0 w 427"/>
                <a:gd name="T9" fmla="*/ 39541 h 293"/>
                <a:gd name="T10" fmla="*/ 48134 w 427"/>
                <a:gd name="T11" fmla="*/ 78638 h 293"/>
                <a:gd name="T12" fmla="*/ 48134 w 427"/>
                <a:gd name="T13" fmla="*/ 55091 h 293"/>
                <a:gd name="T14" fmla="*/ 159249 w 427"/>
                <a:gd name="T15" fmla="*/ 55091 h 293"/>
                <a:gd name="T16" fmla="*/ 159249 w 427"/>
                <a:gd name="T17" fmla="*/ 98187 h 293"/>
                <a:gd name="T18" fmla="*/ 12146 w 427"/>
                <a:gd name="T19" fmla="*/ 98187 h 293"/>
                <a:gd name="T20" fmla="*/ 12146 w 427"/>
                <a:gd name="T21" fmla="*/ 129731 h 293"/>
                <a:gd name="T22" fmla="*/ 167346 w 427"/>
                <a:gd name="T23" fmla="*/ 129731 h 293"/>
                <a:gd name="T24" fmla="*/ 191638 w 427"/>
                <a:gd name="T25" fmla="*/ 110182 h 293"/>
                <a:gd name="T26" fmla="*/ 191638 w 427"/>
                <a:gd name="T27" fmla="*/ 43095 h 293"/>
                <a:gd name="T28" fmla="*/ 167346 w 427"/>
                <a:gd name="T29" fmla="*/ 23547 h 2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7" h="293">
                  <a:moveTo>
                    <a:pt x="372" y="53"/>
                  </a:moveTo>
                  <a:lnTo>
                    <a:pt x="372" y="53"/>
                  </a:lnTo>
                  <a:cubicBezTo>
                    <a:pt x="107" y="53"/>
                    <a:pt x="107" y="53"/>
                    <a:pt x="107" y="5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07" y="177"/>
                    <a:pt x="107" y="177"/>
                    <a:pt x="107" y="177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354" y="124"/>
                    <a:pt x="354" y="124"/>
                    <a:pt x="354" y="124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372" y="292"/>
                    <a:pt x="372" y="292"/>
                    <a:pt x="372" y="292"/>
                  </a:cubicBezTo>
                  <a:cubicBezTo>
                    <a:pt x="399" y="292"/>
                    <a:pt x="426" y="274"/>
                    <a:pt x="426" y="248"/>
                  </a:cubicBezTo>
                  <a:cubicBezTo>
                    <a:pt x="426" y="97"/>
                    <a:pt x="426" y="97"/>
                    <a:pt x="426" y="97"/>
                  </a:cubicBezTo>
                  <a:cubicBezTo>
                    <a:pt x="426" y="71"/>
                    <a:pt x="399" y="53"/>
                    <a:pt x="372" y="5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6" name="Freeform 74"/>
            <p:cNvSpPr>
              <a:spLocks noChangeArrowheads="1"/>
            </p:cNvSpPr>
            <p:nvPr/>
          </p:nvSpPr>
          <p:spPr bwMode="auto">
            <a:xfrm>
              <a:off x="4057650" y="1955800"/>
              <a:ext cx="207963" cy="184150"/>
            </a:xfrm>
            <a:custGeom>
              <a:avLst/>
              <a:gdLst>
                <a:gd name="T0" fmla="*/ 203452 w 461"/>
                <a:gd name="T1" fmla="*/ 95902 h 409"/>
                <a:gd name="T2" fmla="*/ 203452 w 461"/>
                <a:gd name="T3" fmla="*/ 95902 h 409"/>
                <a:gd name="T4" fmla="*/ 111425 w 461"/>
                <a:gd name="T5" fmla="*/ 7654 h 409"/>
                <a:gd name="T6" fmla="*/ 95636 w 461"/>
                <a:gd name="T7" fmla="*/ 7654 h 409"/>
                <a:gd name="T8" fmla="*/ 4060 w 461"/>
                <a:gd name="T9" fmla="*/ 95902 h 409"/>
                <a:gd name="T10" fmla="*/ 8120 w 461"/>
                <a:gd name="T11" fmla="*/ 103556 h 409"/>
                <a:gd name="T12" fmla="*/ 27969 w 461"/>
                <a:gd name="T13" fmla="*/ 103556 h 409"/>
                <a:gd name="T14" fmla="*/ 27969 w 461"/>
                <a:gd name="T15" fmla="*/ 175595 h 409"/>
                <a:gd name="T16" fmla="*/ 35638 w 461"/>
                <a:gd name="T17" fmla="*/ 183700 h 409"/>
                <a:gd name="T18" fmla="*/ 79847 w 461"/>
                <a:gd name="T19" fmla="*/ 183700 h 409"/>
                <a:gd name="T20" fmla="*/ 79847 w 461"/>
                <a:gd name="T21" fmla="*/ 111661 h 409"/>
                <a:gd name="T22" fmla="*/ 127665 w 461"/>
                <a:gd name="T23" fmla="*/ 111661 h 409"/>
                <a:gd name="T24" fmla="*/ 127665 w 461"/>
                <a:gd name="T25" fmla="*/ 183700 h 409"/>
                <a:gd name="T26" fmla="*/ 171874 w 461"/>
                <a:gd name="T27" fmla="*/ 183700 h 409"/>
                <a:gd name="T28" fmla="*/ 179543 w 461"/>
                <a:gd name="T29" fmla="*/ 175595 h 409"/>
                <a:gd name="T30" fmla="*/ 179543 w 461"/>
                <a:gd name="T31" fmla="*/ 103556 h 409"/>
                <a:gd name="T32" fmla="*/ 199843 w 461"/>
                <a:gd name="T33" fmla="*/ 103556 h 409"/>
                <a:gd name="T34" fmla="*/ 203452 w 461"/>
                <a:gd name="T35" fmla="*/ 95902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7" name="Freeform 75"/>
            <p:cNvSpPr>
              <a:spLocks noChangeArrowheads="1"/>
            </p:cNvSpPr>
            <p:nvPr/>
          </p:nvSpPr>
          <p:spPr bwMode="auto">
            <a:xfrm>
              <a:off x="933450" y="1514475"/>
              <a:ext cx="223838" cy="179388"/>
            </a:xfrm>
            <a:custGeom>
              <a:avLst/>
              <a:gdLst>
                <a:gd name="T0" fmla="*/ 199518 w 497"/>
                <a:gd name="T1" fmla="*/ 0 h 400"/>
                <a:gd name="T2" fmla="*/ 199518 w 497"/>
                <a:gd name="T3" fmla="*/ 0 h 400"/>
                <a:gd name="T4" fmla="*/ 23870 w 497"/>
                <a:gd name="T5" fmla="*/ 0 h 400"/>
                <a:gd name="T6" fmla="*/ 0 w 497"/>
                <a:gd name="T7" fmla="*/ 19733 h 400"/>
                <a:gd name="T8" fmla="*/ 0 w 497"/>
                <a:gd name="T9" fmla="*/ 155171 h 400"/>
                <a:gd name="T10" fmla="*/ 23870 w 497"/>
                <a:gd name="T11" fmla="*/ 178940 h 400"/>
                <a:gd name="T12" fmla="*/ 199518 w 497"/>
                <a:gd name="T13" fmla="*/ 178940 h 400"/>
                <a:gd name="T14" fmla="*/ 223388 w 497"/>
                <a:gd name="T15" fmla="*/ 155171 h 400"/>
                <a:gd name="T16" fmla="*/ 223388 w 497"/>
                <a:gd name="T17" fmla="*/ 19733 h 400"/>
                <a:gd name="T18" fmla="*/ 199518 w 497"/>
                <a:gd name="T19" fmla="*/ 0 h 400"/>
                <a:gd name="T20" fmla="*/ 199518 w 497"/>
                <a:gd name="T21" fmla="*/ 155171 h 400"/>
                <a:gd name="T22" fmla="*/ 199518 w 497"/>
                <a:gd name="T23" fmla="*/ 155171 h 400"/>
                <a:gd name="T24" fmla="*/ 23870 w 497"/>
                <a:gd name="T25" fmla="*/ 155171 h 400"/>
                <a:gd name="T26" fmla="*/ 23870 w 497"/>
                <a:gd name="T27" fmla="*/ 19733 h 400"/>
                <a:gd name="T28" fmla="*/ 199518 w 497"/>
                <a:gd name="T29" fmla="*/ 19733 h 400"/>
                <a:gd name="T30" fmla="*/ 199518 w 497"/>
                <a:gd name="T31" fmla="*/ 155171 h 400"/>
                <a:gd name="T32" fmla="*/ 99984 w 497"/>
                <a:gd name="T33" fmla="*/ 111669 h 400"/>
                <a:gd name="T34" fmla="*/ 99984 w 497"/>
                <a:gd name="T35" fmla="*/ 111669 h 400"/>
                <a:gd name="T36" fmla="*/ 43687 w 497"/>
                <a:gd name="T37" fmla="*/ 111669 h 400"/>
                <a:gd name="T38" fmla="*/ 43687 w 497"/>
                <a:gd name="T39" fmla="*/ 131402 h 400"/>
                <a:gd name="T40" fmla="*/ 99984 w 497"/>
                <a:gd name="T41" fmla="*/ 131402 h 400"/>
                <a:gd name="T42" fmla="*/ 99984 w 497"/>
                <a:gd name="T43" fmla="*/ 111669 h 400"/>
                <a:gd name="T44" fmla="*/ 99984 w 497"/>
                <a:gd name="T45" fmla="*/ 79828 h 400"/>
                <a:gd name="T46" fmla="*/ 99984 w 497"/>
                <a:gd name="T47" fmla="*/ 79828 h 400"/>
                <a:gd name="T48" fmla="*/ 43687 w 497"/>
                <a:gd name="T49" fmla="*/ 79828 h 400"/>
                <a:gd name="T50" fmla="*/ 43687 w 497"/>
                <a:gd name="T51" fmla="*/ 99560 h 400"/>
                <a:gd name="T52" fmla="*/ 99984 w 497"/>
                <a:gd name="T53" fmla="*/ 99560 h 400"/>
                <a:gd name="T54" fmla="*/ 99984 w 497"/>
                <a:gd name="T55" fmla="*/ 79828 h 400"/>
                <a:gd name="T56" fmla="*/ 99984 w 497"/>
                <a:gd name="T57" fmla="*/ 43950 h 400"/>
                <a:gd name="T58" fmla="*/ 99984 w 497"/>
                <a:gd name="T59" fmla="*/ 43950 h 400"/>
                <a:gd name="T60" fmla="*/ 43687 w 497"/>
                <a:gd name="T61" fmla="*/ 43950 h 400"/>
                <a:gd name="T62" fmla="*/ 43687 w 497"/>
                <a:gd name="T63" fmla="*/ 64131 h 400"/>
                <a:gd name="T64" fmla="*/ 99984 w 497"/>
                <a:gd name="T65" fmla="*/ 64131 h 400"/>
                <a:gd name="T66" fmla="*/ 99984 w 497"/>
                <a:gd name="T67" fmla="*/ 43950 h 400"/>
                <a:gd name="T68" fmla="*/ 175197 w 497"/>
                <a:gd name="T69" fmla="*/ 115257 h 400"/>
                <a:gd name="T70" fmla="*/ 175197 w 497"/>
                <a:gd name="T71" fmla="*/ 115257 h 400"/>
                <a:gd name="T72" fmla="*/ 159434 w 497"/>
                <a:gd name="T73" fmla="*/ 103597 h 400"/>
                <a:gd name="T74" fmla="*/ 171594 w 497"/>
                <a:gd name="T75" fmla="*/ 67719 h 400"/>
                <a:gd name="T76" fmla="*/ 151327 w 497"/>
                <a:gd name="T77" fmla="*/ 43950 h 400"/>
                <a:gd name="T78" fmla="*/ 131510 w 497"/>
                <a:gd name="T79" fmla="*/ 67719 h 400"/>
                <a:gd name="T80" fmla="*/ 143671 w 497"/>
                <a:gd name="T81" fmla="*/ 103597 h 400"/>
                <a:gd name="T82" fmla="*/ 123854 w 497"/>
                <a:gd name="T83" fmla="*/ 115257 h 400"/>
                <a:gd name="T84" fmla="*/ 123854 w 497"/>
                <a:gd name="T85" fmla="*/ 131402 h 400"/>
                <a:gd name="T86" fmla="*/ 179251 w 497"/>
                <a:gd name="T87" fmla="*/ 131402 h 400"/>
                <a:gd name="T88" fmla="*/ 175197 w 497"/>
                <a:gd name="T89" fmla="*/ 115257 h 4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7" h="400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18"/>
                    <a:pt x="0" y="44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3"/>
                    <a:pt x="17" y="399"/>
                    <a:pt x="53" y="399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70" y="399"/>
                    <a:pt x="496" y="373"/>
                    <a:pt x="496" y="346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8"/>
                    <a:pt x="470" y="0"/>
                    <a:pt x="443" y="0"/>
                  </a:cubicBezTo>
                  <a:close/>
                  <a:moveTo>
                    <a:pt x="443" y="346"/>
                  </a:moveTo>
                  <a:lnTo>
                    <a:pt x="443" y="346"/>
                  </a:lnTo>
                  <a:cubicBezTo>
                    <a:pt x="53" y="346"/>
                    <a:pt x="53" y="346"/>
                    <a:pt x="53" y="346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43" y="44"/>
                    <a:pt x="443" y="44"/>
                    <a:pt x="443" y="44"/>
                  </a:cubicBezTo>
                  <a:lnTo>
                    <a:pt x="443" y="346"/>
                  </a:lnTo>
                  <a:close/>
                  <a:moveTo>
                    <a:pt x="222" y="249"/>
                  </a:moveTo>
                  <a:lnTo>
                    <a:pt x="222" y="249"/>
                  </a:lnTo>
                  <a:cubicBezTo>
                    <a:pt x="97" y="249"/>
                    <a:pt x="97" y="249"/>
                    <a:pt x="97" y="249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222" y="293"/>
                    <a:pt x="222" y="293"/>
                    <a:pt x="222" y="293"/>
                  </a:cubicBezTo>
                  <a:lnTo>
                    <a:pt x="222" y="249"/>
                  </a:ln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97" y="178"/>
                    <a:pt x="97" y="178"/>
                    <a:pt x="97" y="178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222" y="222"/>
                    <a:pt x="222" y="222"/>
                    <a:pt x="222" y="222"/>
                  </a:cubicBezTo>
                  <a:lnTo>
                    <a:pt x="222" y="178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cubicBezTo>
                    <a:pt x="97" y="98"/>
                    <a:pt x="97" y="98"/>
                    <a:pt x="97" y="98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222" y="143"/>
                    <a:pt x="222" y="143"/>
                    <a:pt x="222" y="143"/>
                  </a:cubicBezTo>
                  <a:lnTo>
                    <a:pt x="222" y="98"/>
                  </a:lnTo>
                  <a:close/>
                  <a:moveTo>
                    <a:pt x="389" y="257"/>
                  </a:moveTo>
                  <a:lnTo>
                    <a:pt x="389" y="257"/>
                  </a:lnTo>
                  <a:cubicBezTo>
                    <a:pt x="389" y="257"/>
                    <a:pt x="354" y="249"/>
                    <a:pt x="354" y="231"/>
                  </a:cubicBezTo>
                  <a:cubicBezTo>
                    <a:pt x="354" y="204"/>
                    <a:pt x="381" y="196"/>
                    <a:pt x="381" y="151"/>
                  </a:cubicBezTo>
                  <a:cubicBezTo>
                    <a:pt x="381" y="125"/>
                    <a:pt x="372" y="98"/>
                    <a:pt x="336" y="98"/>
                  </a:cubicBezTo>
                  <a:cubicBezTo>
                    <a:pt x="301" y="98"/>
                    <a:pt x="292" y="125"/>
                    <a:pt x="292" y="151"/>
                  </a:cubicBezTo>
                  <a:cubicBezTo>
                    <a:pt x="292" y="196"/>
                    <a:pt x="319" y="204"/>
                    <a:pt x="319" y="231"/>
                  </a:cubicBezTo>
                  <a:cubicBezTo>
                    <a:pt x="319" y="249"/>
                    <a:pt x="275" y="257"/>
                    <a:pt x="275" y="257"/>
                  </a:cubicBezTo>
                  <a:lnTo>
                    <a:pt x="275" y="293"/>
                  </a:lnTo>
                  <a:cubicBezTo>
                    <a:pt x="398" y="293"/>
                    <a:pt x="398" y="293"/>
                    <a:pt x="398" y="293"/>
                  </a:cubicBezTo>
                  <a:cubicBezTo>
                    <a:pt x="398" y="293"/>
                    <a:pt x="398" y="257"/>
                    <a:pt x="389" y="2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8" name="Freeform 76"/>
            <p:cNvSpPr>
              <a:spLocks noChangeArrowheads="1"/>
            </p:cNvSpPr>
            <p:nvPr/>
          </p:nvSpPr>
          <p:spPr bwMode="auto">
            <a:xfrm>
              <a:off x="981075" y="1049338"/>
              <a:ext cx="127000" cy="219075"/>
            </a:xfrm>
            <a:custGeom>
              <a:avLst/>
              <a:gdLst>
                <a:gd name="T0" fmla="*/ 106806 w 283"/>
                <a:gd name="T1" fmla="*/ 0 h 489"/>
                <a:gd name="T2" fmla="*/ 106806 w 283"/>
                <a:gd name="T3" fmla="*/ 0 h 489"/>
                <a:gd name="T4" fmla="*/ 19746 w 283"/>
                <a:gd name="T5" fmla="*/ 0 h 489"/>
                <a:gd name="T6" fmla="*/ 0 w 283"/>
                <a:gd name="T7" fmla="*/ 19712 h 489"/>
                <a:gd name="T8" fmla="*/ 0 w 283"/>
                <a:gd name="T9" fmla="*/ 194435 h 489"/>
                <a:gd name="T10" fmla="*/ 19746 w 283"/>
                <a:gd name="T11" fmla="*/ 218627 h 489"/>
                <a:gd name="T12" fmla="*/ 106806 w 283"/>
                <a:gd name="T13" fmla="*/ 218627 h 489"/>
                <a:gd name="T14" fmla="*/ 126551 w 283"/>
                <a:gd name="T15" fmla="*/ 194435 h 489"/>
                <a:gd name="T16" fmla="*/ 126551 w 283"/>
                <a:gd name="T17" fmla="*/ 19712 h 489"/>
                <a:gd name="T18" fmla="*/ 106806 w 283"/>
                <a:gd name="T19" fmla="*/ 0 h 489"/>
                <a:gd name="T20" fmla="*/ 63276 w 283"/>
                <a:gd name="T21" fmla="*/ 206083 h 489"/>
                <a:gd name="T22" fmla="*/ 63276 w 283"/>
                <a:gd name="T23" fmla="*/ 206083 h 489"/>
                <a:gd name="T24" fmla="*/ 47569 w 283"/>
                <a:gd name="T25" fmla="*/ 198467 h 489"/>
                <a:gd name="T26" fmla="*/ 63276 w 283"/>
                <a:gd name="T27" fmla="*/ 186371 h 489"/>
                <a:gd name="T28" fmla="*/ 78982 w 283"/>
                <a:gd name="T29" fmla="*/ 198467 h 489"/>
                <a:gd name="T30" fmla="*/ 63276 w 283"/>
                <a:gd name="T31" fmla="*/ 206083 h 489"/>
                <a:gd name="T32" fmla="*/ 110845 w 283"/>
                <a:gd name="T33" fmla="*/ 174722 h 489"/>
                <a:gd name="T34" fmla="*/ 110845 w 283"/>
                <a:gd name="T35" fmla="*/ 174722 h 489"/>
                <a:gd name="T36" fmla="*/ 15707 w 283"/>
                <a:gd name="T37" fmla="*/ 174722 h 489"/>
                <a:gd name="T38" fmla="*/ 15707 w 283"/>
                <a:gd name="T39" fmla="*/ 27776 h 489"/>
                <a:gd name="T40" fmla="*/ 110845 w 283"/>
                <a:gd name="T41" fmla="*/ 27776 h 489"/>
                <a:gd name="T42" fmla="*/ 110845 w 283"/>
                <a:gd name="T43" fmla="*/ 174722 h 4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83" h="489">
                  <a:moveTo>
                    <a:pt x="238" y="0"/>
                  </a:moveTo>
                  <a:lnTo>
                    <a:pt x="238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8"/>
                    <a:pt x="0" y="44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0" y="460"/>
                    <a:pt x="17" y="488"/>
                    <a:pt x="44" y="488"/>
                  </a:cubicBezTo>
                  <a:cubicBezTo>
                    <a:pt x="238" y="488"/>
                    <a:pt x="238" y="488"/>
                    <a:pt x="238" y="488"/>
                  </a:cubicBezTo>
                  <a:cubicBezTo>
                    <a:pt x="265" y="488"/>
                    <a:pt x="282" y="460"/>
                    <a:pt x="282" y="43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18"/>
                    <a:pt x="265" y="0"/>
                    <a:pt x="238" y="0"/>
                  </a:cubicBezTo>
                  <a:close/>
                  <a:moveTo>
                    <a:pt x="141" y="460"/>
                  </a:moveTo>
                  <a:lnTo>
                    <a:pt x="141" y="460"/>
                  </a:lnTo>
                  <a:cubicBezTo>
                    <a:pt x="123" y="460"/>
                    <a:pt x="106" y="451"/>
                    <a:pt x="106" y="443"/>
                  </a:cubicBezTo>
                  <a:cubicBezTo>
                    <a:pt x="106" y="425"/>
                    <a:pt x="123" y="416"/>
                    <a:pt x="141" y="416"/>
                  </a:cubicBezTo>
                  <a:cubicBezTo>
                    <a:pt x="159" y="416"/>
                    <a:pt x="176" y="425"/>
                    <a:pt x="176" y="443"/>
                  </a:cubicBezTo>
                  <a:cubicBezTo>
                    <a:pt x="176" y="451"/>
                    <a:pt x="159" y="460"/>
                    <a:pt x="141" y="460"/>
                  </a:cubicBezTo>
                  <a:close/>
                  <a:moveTo>
                    <a:pt x="247" y="390"/>
                  </a:moveTo>
                  <a:lnTo>
                    <a:pt x="247" y="390"/>
                  </a:lnTo>
                  <a:cubicBezTo>
                    <a:pt x="35" y="390"/>
                    <a:pt x="35" y="390"/>
                    <a:pt x="35" y="390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247" y="62"/>
                    <a:pt x="247" y="62"/>
                    <a:pt x="247" y="62"/>
                  </a:cubicBezTo>
                  <a:lnTo>
                    <a:pt x="247" y="39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79" name="Freeform 77"/>
            <p:cNvSpPr>
              <a:spLocks noChangeArrowheads="1"/>
            </p:cNvSpPr>
            <p:nvPr/>
          </p:nvSpPr>
          <p:spPr bwMode="auto">
            <a:xfrm>
              <a:off x="7148513" y="2414588"/>
              <a:ext cx="223837" cy="188912"/>
            </a:xfrm>
            <a:custGeom>
              <a:avLst/>
              <a:gdLst>
                <a:gd name="T0" fmla="*/ 167540 w 497"/>
                <a:gd name="T1" fmla="*/ 56041 h 418"/>
                <a:gd name="T2" fmla="*/ 167540 w 497"/>
                <a:gd name="T3" fmla="*/ 56041 h 418"/>
                <a:gd name="T4" fmla="*/ 175196 w 497"/>
                <a:gd name="T5" fmla="*/ 56041 h 418"/>
                <a:gd name="T6" fmla="*/ 175196 w 497"/>
                <a:gd name="T7" fmla="*/ 80446 h 418"/>
                <a:gd name="T8" fmla="*/ 223387 w 497"/>
                <a:gd name="T9" fmla="*/ 40223 h 418"/>
                <a:gd name="T10" fmla="*/ 175196 w 497"/>
                <a:gd name="T11" fmla="*/ 0 h 418"/>
                <a:gd name="T12" fmla="*/ 175196 w 497"/>
                <a:gd name="T13" fmla="*/ 23953 h 418"/>
                <a:gd name="T14" fmla="*/ 167540 w 497"/>
                <a:gd name="T15" fmla="*/ 23953 h 418"/>
                <a:gd name="T16" fmla="*/ 83770 w 497"/>
                <a:gd name="T17" fmla="*/ 84513 h 418"/>
                <a:gd name="T18" fmla="*/ 23870 w 497"/>
                <a:gd name="T19" fmla="*/ 128352 h 418"/>
                <a:gd name="T20" fmla="*/ 0 w 497"/>
                <a:gd name="T21" fmla="*/ 128352 h 418"/>
                <a:gd name="T22" fmla="*/ 0 w 497"/>
                <a:gd name="T23" fmla="*/ 160440 h 418"/>
                <a:gd name="T24" fmla="*/ 23870 w 497"/>
                <a:gd name="T25" fmla="*/ 160440 h 418"/>
                <a:gd name="T26" fmla="*/ 107640 w 497"/>
                <a:gd name="T27" fmla="*/ 100331 h 418"/>
                <a:gd name="T28" fmla="*/ 167540 w 497"/>
                <a:gd name="T29" fmla="*/ 56041 h 418"/>
                <a:gd name="T30" fmla="*/ 59450 w 497"/>
                <a:gd name="T31" fmla="*/ 76378 h 418"/>
                <a:gd name="T32" fmla="*/ 59450 w 497"/>
                <a:gd name="T33" fmla="*/ 76378 h 418"/>
                <a:gd name="T34" fmla="*/ 63503 w 497"/>
                <a:gd name="T35" fmla="*/ 68695 h 418"/>
                <a:gd name="T36" fmla="*/ 79717 w 497"/>
                <a:gd name="T37" fmla="*/ 52425 h 418"/>
                <a:gd name="T38" fmla="*/ 23870 w 497"/>
                <a:gd name="T39" fmla="*/ 28472 h 418"/>
                <a:gd name="T40" fmla="*/ 0 w 497"/>
                <a:gd name="T41" fmla="*/ 28472 h 418"/>
                <a:gd name="T42" fmla="*/ 0 w 497"/>
                <a:gd name="T43" fmla="*/ 60560 h 418"/>
                <a:gd name="T44" fmla="*/ 23870 w 497"/>
                <a:gd name="T45" fmla="*/ 60560 h 418"/>
                <a:gd name="T46" fmla="*/ 59450 w 497"/>
                <a:gd name="T47" fmla="*/ 76378 h 418"/>
                <a:gd name="T48" fmla="*/ 175196 w 497"/>
                <a:gd name="T49" fmla="*/ 132419 h 418"/>
                <a:gd name="T50" fmla="*/ 175196 w 497"/>
                <a:gd name="T51" fmla="*/ 132419 h 418"/>
                <a:gd name="T52" fmla="*/ 167540 w 497"/>
                <a:gd name="T53" fmla="*/ 132419 h 418"/>
                <a:gd name="T54" fmla="*/ 127456 w 497"/>
                <a:gd name="T55" fmla="*/ 112534 h 418"/>
                <a:gd name="T56" fmla="*/ 127456 w 497"/>
                <a:gd name="T57" fmla="*/ 116601 h 418"/>
                <a:gd name="T58" fmla="*/ 111693 w 497"/>
                <a:gd name="T59" fmla="*/ 136487 h 418"/>
                <a:gd name="T60" fmla="*/ 167540 w 497"/>
                <a:gd name="T61" fmla="*/ 160440 h 418"/>
                <a:gd name="T62" fmla="*/ 175196 w 497"/>
                <a:gd name="T63" fmla="*/ 160440 h 418"/>
                <a:gd name="T64" fmla="*/ 175196 w 497"/>
                <a:gd name="T65" fmla="*/ 188460 h 418"/>
                <a:gd name="T66" fmla="*/ 223387 w 497"/>
                <a:gd name="T67" fmla="*/ 148237 h 418"/>
                <a:gd name="T68" fmla="*/ 175196 w 497"/>
                <a:gd name="T69" fmla="*/ 108466 h 418"/>
                <a:gd name="T70" fmla="*/ 175196 w 497"/>
                <a:gd name="T71" fmla="*/ 132419 h 4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7" h="418">
                  <a:moveTo>
                    <a:pt x="372" y="124"/>
                  </a:moveTo>
                  <a:lnTo>
                    <a:pt x="372" y="124"/>
                  </a:lnTo>
                  <a:cubicBezTo>
                    <a:pt x="389" y="124"/>
                    <a:pt x="389" y="124"/>
                    <a:pt x="389" y="124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496" y="89"/>
                    <a:pt x="496" y="89"/>
                    <a:pt x="496" y="89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72" y="53"/>
                    <a:pt x="372" y="53"/>
                    <a:pt x="372" y="53"/>
                  </a:cubicBezTo>
                  <a:cubicBezTo>
                    <a:pt x="283" y="53"/>
                    <a:pt x="230" y="124"/>
                    <a:pt x="186" y="187"/>
                  </a:cubicBezTo>
                  <a:cubicBezTo>
                    <a:pt x="141" y="240"/>
                    <a:pt x="106" y="284"/>
                    <a:pt x="53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53" y="355"/>
                    <a:pt x="53" y="355"/>
                    <a:pt x="53" y="355"/>
                  </a:cubicBezTo>
                  <a:cubicBezTo>
                    <a:pt x="141" y="355"/>
                    <a:pt x="194" y="284"/>
                    <a:pt x="239" y="222"/>
                  </a:cubicBezTo>
                  <a:cubicBezTo>
                    <a:pt x="283" y="169"/>
                    <a:pt x="319" y="124"/>
                    <a:pt x="372" y="124"/>
                  </a:cubicBezTo>
                  <a:close/>
                  <a:moveTo>
                    <a:pt x="132" y="169"/>
                  </a:moveTo>
                  <a:lnTo>
                    <a:pt x="132" y="169"/>
                  </a:lnTo>
                  <a:cubicBezTo>
                    <a:pt x="132" y="160"/>
                    <a:pt x="141" y="160"/>
                    <a:pt x="141" y="152"/>
                  </a:cubicBezTo>
                  <a:cubicBezTo>
                    <a:pt x="150" y="143"/>
                    <a:pt x="167" y="124"/>
                    <a:pt x="177" y="116"/>
                  </a:cubicBezTo>
                  <a:cubicBezTo>
                    <a:pt x="141" y="80"/>
                    <a:pt x="106" y="63"/>
                    <a:pt x="53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79" y="134"/>
                    <a:pt x="106" y="143"/>
                    <a:pt x="132" y="169"/>
                  </a:cubicBezTo>
                  <a:close/>
                  <a:moveTo>
                    <a:pt x="389" y="293"/>
                  </a:moveTo>
                  <a:lnTo>
                    <a:pt x="389" y="293"/>
                  </a:lnTo>
                  <a:cubicBezTo>
                    <a:pt x="372" y="293"/>
                    <a:pt x="372" y="293"/>
                    <a:pt x="372" y="293"/>
                  </a:cubicBezTo>
                  <a:cubicBezTo>
                    <a:pt x="336" y="293"/>
                    <a:pt x="310" y="275"/>
                    <a:pt x="283" y="249"/>
                  </a:cubicBezTo>
                  <a:cubicBezTo>
                    <a:pt x="283" y="249"/>
                    <a:pt x="283" y="249"/>
                    <a:pt x="283" y="258"/>
                  </a:cubicBezTo>
                  <a:cubicBezTo>
                    <a:pt x="266" y="266"/>
                    <a:pt x="257" y="284"/>
                    <a:pt x="248" y="302"/>
                  </a:cubicBezTo>
                  <a:cubicBezTo>
                    <a:pt x="274" y="337"/>
                    <a:pt x="319" y="355"/>
                    <a:pt x="372" y="355"/>
                  </a:cubicBezTo>
                  <a:cubicBezTo>
                    <a:pt x="389" y="355"/>
                    <a:pt x="389" y="355"/>
                    <a:pt x="389" y="355"/>
                  </a:cubicBezTo>
                  <a:cubicBezTo>
                    <a:pt x="389" y="417"/>
                    <a:pt x="389" y="417"/>
                    <a:pt x="389" y="417"/>
                  </a:cubicBezTo>
                  <a:cubicBezTo>
                    <a:pt x="496" y="328"/>
                    <a:pt x="496" y="328"/>
                    <a:pt x="496" y="328"/>
                  </a:cubicBezTo>
                  <a:cubicBezTo>
                    <a:pt x="389" y="240"/>
                    <a:pt x="389" y="240"/>
                    <a:pt x="389" y="240"/>
                  </a:cubicBezTo>
                  <a:lnTo>
                    <a:pt x="389" y="29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0" name="Freeform 78"/>
            <p:cNvSpPr>
              <a:spLocks noChangeArrowheads="1"/>
            </p:cNvSpPr>
            <p:nvPr/>
          </p:nvSpPr>
          <p:spPr bwMode="auto">
            <a:xfrm>
              <a:off x="4964113" y="1958975"/>
              <a:ext cx="177800" cy="180975"/>
            </a:xfrm>
            <a:custGeom>
              <a:avLst/>
              <a:gdLst>
                <a:gd name="T0" fmla="*/ 169779 w 399"/>
                <a:gd name="T1" fmla="*/ 152019 h 400"/>
                <a:gd name="T2" fmla="*/ 169779 w 399"/>
                <a:gd name="T3" fmla="*/ 152019 h 400"/>
                <a:gd name="T4" fmla="*/ 130119 w 399"/>
                <a:gd name="T5" fmla="*/ 108133 h 400"/>
                <a:gd name="T6" fmla="*/ 138140 w 399"/>
                <a:gd name="T7" fmla="*/ 71938 h 400"/>
                <a:gd name="T8" fmla="*/ 67288 w 399"/>
                <a:gd name="T9" fmla="*/ 0 h 400"/>
                <a:gd name="T10" fmla="*/ 0 w 399"/>
                <a:gd name="T11" fmla="*/ 68318 h 400"/>
                <a:gd name="T12" fmla="*/ 71298 w 399"/>
                <a:gd name="T13" fmla="*/ 140256 h 400"/>
                <a:gd name="T14" fmla="*/ 102491 w 399"/>
                <a:gd name="T15" fmla="*/ 132112 h 400"/>
                <a:gd name="T16" fmla="*/ 146161 w 399"/>
                <a:gd name="T17" fmla="*/ 176451 h 400"/>
                <a:gd name="T18" fmla="*/ 161758 w 399"/>
                <a:gd name="T19" fmla="*/ 176451 h 400"/>
                <a:gd name="T20" fmla="*/ 173344 w 399"/>
                <a:gd name="T21" fmla="*/ 164687 h 400"/>
                <a:gd name="T22" fmla="*/ 169779 w 399"/>
                <a:gd name="T23" fmla="*/ 152019 h 400"/>
                <a:gd name="T24" fmla="*/ 19607 w 399"/>
                <a:gd name="T25" fmla="*/ 68318 h 400"/>
                <a:gd name="T26" fmla="*/ 19607 w 399"/>
                <a:gd name="T27" fmla="*/ 68318 h 400"/>
                <a:gd name="T28" fmla="*/ 67288 w 399"/>
                <a:gd name="T29" fmla="*/ 19907 h 400"/>
                <a:gd name="T30" fmla="*/ 118533 w 399"/>
                <a:gd name="T31" fmla="*/ 71938 h 400"/>
                <a:gd name="T32" fmla="*/ 71298 w 399"/>
                <a:gd name="T33" fmla="*/ 120348 h 400"/>
                <a:gd name="T34" fmla="*/ 19607 w 399"/>
                <a:gd name="T35" fmla="*/ 68318 h 4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9" h="400">
                  <a:moveTo>
                    <a:pt x="381" y="336"/>
                  </a:moveTo>
                  <a:lnTo>
                    <a:pt x="381" y="336"/>
                  </a:lnTo>
                  <a:cubicBezTo>
                    <a:pt x="292" y="239"/>
                    <a:pt x="292" y="239"/>
                    <a:pt x="292" y="239"/>
                  </a:cubicBezTo>
                  <a:cubicBezTo>
                    <a:pt x="301" y="212"/>
                    <a:pt x="310" y="186"/>
                    <a:pt x="310" y="159"/>
                  </a:cubicBezTo>
                  <a:cubicBezTo>
                    <a:pt x="310" y="71"/>
                    <a:pt x="239" y="0"/>
                    <a:pt x="151" y="0"/>
                  </a:cubicBezTo>
                  <a:cubicBezTo>
                    <a:pt x="70" y="0"/>
                    <a:pt x="0" y="71"/>
                    <a:pt x="0" y="151"/>
                  </a:cubicBezTo>
                  <a:cubicBezTo>
                    <a:pt x="0" y="239"/>
                    <a:pt x="70" y="310"/>
                    <a:pt x="160" y="310"/>
                  </a:cubicBezTo>
                  <a:cubicBezTo>
                    <a:pt x="186" y="310"/>
                    <a:pt x="213" y="302"/>
                    <a:pt x="230" y="292"/>
                  </a:cubicBezTo>
                  <a:cubicBezTo>
                    <a:pt x="328" y="390"/>
                    <a:pt x="328" y="390"/>
                    <a:pt x="328" y="390"/>
                  </a:cubicBezTo>
                  <a:cubicBezTo>
                    <a:pt x="336" y="399"/>
                    <a:pt x="354" y="399"/>
                    <a:pt x="363" y="390"/>
                  </a:cubicBezTo>
                  <a:cubicBezTo>
                    <a:pt x="389" y="364"/>
                    <a:pt x="389" y="364"/>
                    <a:pt x="389" y="364"/>
                  </a:cubicBezTo>
                  <a:cubicBezTo>
                    <a:pt x="398" y="355"/>
                    <a:pt x="389" y="346"/>
                    <a:pt x="381" y="336"/>
                  </a:cubicBezTo>
                  <a:close/>
                  <a:moveTo>
                    <a:pt x="44" y="151"/>
                  </a:moveTo>
                  <a:lnTo>
                    <a:pt x="44" y="151"/>
                  </a:lnTo>
                  <a:cubicBezTo>
                    <a:pt x="44" y="98"/>
                    <a:pt x="98" y="44"/>
                    <a:pt x="151" y="44"/>
                  </a:cubicBezTo>
                  <a:cubicBezTo>
                    <a:pt x="213" y="44"/>
                    <a:pt x="266" y="98"/>
                    <a:pt x="266" y="159"/>
                  </a:cubicBezTo>
                  <a:cubicBezTo>
                    <a:pt x="266" y="221"/>
                    <a:pt x="213" y="266"/>
                    <a:pt x="160" y="266"/>
                  </a:cubicBezTo>
                  <a:cubicBezTo>
                    <a:pt x="98" y="266"/>
                    <a:pt x="44" y="212"/>
                    <a:pt x="44" y="15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1" name="Freeform 79"/>
            <p:cNvSpPr>
              <a:spLocks noChangeArrowheads="1"/>
            </p:cNvSpPr>
            <p:nvPr/>
          </p:nvSpPr>
          <p:spPr bwMode="auto">
            <a:xfrm>
              <a:off x="6280150" y="3275013"/>
              <a:ext cx="214313" cy="215900"/>
            </a:xfrm>
            <a:custGeom>
              <a:avLst/>
              <a:gdLst>
                <a:gd name="T0" fmla="*/ 106933 w 479"/>
                <a:gd name="T1" fmla="*/ 0 h 479"/>
                <a:gd name="T2" fmla="*/ 106933 w 479"/>
                <a:gd name="T3" fmla="*/ 0 h 479"/>
                <a:gd name="T4" fmla="*/ 0 w 479"/>
                <a:gd name="T5" fmla="*/ 107725 h 479"/>
                <a:gd name="T6" fmla="*/ 106933 w 479"/>
                <a:gd name="T7" fmla="*/ 215449 h 479"/>
                <a:gd name="T8" fmla="*/ 213866 w 479"/>
                <a:gd name="T9" fmla="*/ 107725 h 479"/>
                <a:gd name="T10" fmla="*/ 106933 w 479"/>
                <a:gd name="T11" fmla="*/ 0 h 479"/>
                <a:gd name="T12" fmla="*/ 198206 w 479"/>
                <a:gd name="T13" fmla="*/ 107725 h 479"/>
                <a:gd name="T14" fmla="*/ 198206 w 479"/>
                <a:gd name="T15" fmla="*/ 107725 h 479"/>
                <a:gd name="T16" fmla="*/ 178520 w 479"/>
                <a:gd name="T17" fmla="*/ 163615 h 479"/>
                <a:gd name="T18" fmla="*/ 174493 w 479"/>
                <a:gd name="T19" fmla="*/ 147840 h 479"/>
                <a:gd name="T20" fmla="*/ 178520 w 479"/>
                <a:gd name="T21" fmla="*/ 115838 h 479"/>
                <a:gd name="T22" fmla="*/ 166439 w 479"/>
                <a:gd name="T23" fmla="*/ 91949 h 479"/>
                <a:gd name="T24" fmla="*/ 142726 w 479"/>
                <a:gd name="T25" fmla="*/ 80230 h 479"/>
                <a:gd name="T26" fmla="*/ 154806 w 479"/>
                <a:gd name="T27" fmla="*/ 39664 h 479"/>
                <a:gd name="T28" fmla="*/ 131093 w 479"/>
                <a:gd name="T29" fmla="*/ 27945 h 479"/>
                <a:gd name="T30" fmla="*/ 134673 w 479"/>
                <a:gd name="T31" fmla="*/ 23889 h 479"/>
                <a:gd name="T32" fmla="*/ 198206 w 479"/>
                <a:gd name="T33" fmla="*/ 107725 h 479"/>
                <a:gd name="T34" fmla="*/ 94853 w 479"/>
                <a:gd name="T35" fmla="*/ 19832 h 479"/>
                <a:gd name="T36" fmla="*/ 94853 w 479"/>
                <a:gd name="T37" fmla="*/ 19832 h 479"/>
                <a:gd name="T38" fmla="*/ 83220 w 479"/>
                <a:gd name="T39" fmla="*/ 27945 h 479"/>
                <a:gd name="T40" fmla="*/ 67113 w 479"/>
                <a:gd name="T41" fmla="*/ 39664 h 479"/>
                <a:gd name="T42" fmla="*/ 51453 w 479"/>
                <a:gd name="T43" fmla="*/ 59947 h 479"/>
                <a:gd name="T44" fmla="*/ 59507 w 479"/>
                <a:gd name="T45" fmla="*/ 71666 h 479"/>
                <a:gd name="T46" fmla="*/ 79193 w 479"/>
                <a:gd name="T47" fmla="*/ 71666 h 479"/>
                <a:gd name="T48" fmla="*/ 110960 w 479"/>
                <a:gd name="T49" fmla="*/ 107725 h 479"/>
                <a:gd name="T50" fmla="*/ 83220 w 479"/>
                <a:gd name="T51" fmla="*/ 131613 h 479"/>
                <a:gd name="T52" fmla="*/ 79193 w 479"/>
                <a:gd name="T53" fmla="*/ 151896 h 479"/>
                <a:gd name="T54" fmla="*/ 79193 w 479"/>
                <a:gd name="T55" fmla="*/ 175785 h 479"/>
                <a:gd name="T56" fmla="*/ 59507 w 479"/>
                <a:gd name="T57" fmla="*/ 155502 h 479"/>
                <a:gd name="T58" fmla="*/ 55480 w 479"/>
                <a:gd name="T59" fmla="*/ 128008 h 479"/>
                <a:gd name="T60" fmla="*/ 39373 w 479"/>
                <a:gd name="T61" fmla="*/ 107725 h 479"/>
                <a:gd name="T62" fmla="*/ 47426 w 479"/>
                <a:gd name="T63" fmla="*/ 83836 h 479"/>
                <a:gd name="T64" fmla="*/ 23713 w 479"/>
                <a:gd name="T65" fmla="*/ 76173 h 479"/>
                <a:gd name="T66" fmla="*/ 94853 w 479"/>
                <a:gd name="T67" fmla="*/ 19832 h 479"/>
                <a:gd name="T68" fmla="*/ 79193 w 479"/>
                <a:gd name="T69" fmla="*/ 195617 h 479"/>
                <a:gd name="T70" fmla="*/ 79193 w 479"/>
                <a:gd name="T71" fmla="*/ 195617 h 479"/>
                <a:gd name="T72" fmla="*/ 91273 w 479"/>
                <a:gd name="T73" fmla="*/ 187504 h 479"/>
                <a:gd name="T74" fmla="*/ 106933 w 479"/>
                <a:gd name="T75" fmla="*/ 183447 h 479"/>
                <a:gd name="T76" fmla="*/ 131093 w 479"/>
                <a:gd name="T77" fmla="*/ 175785 h 479"/>
                <a:gd name="T78" fmla="*/ 158386 w 479"/>
                <a:gd name="T79" fmla="*/ 183447 h 479"/>
                <a:gd name="T80" fmla="*/ 106933 w 479"/>
                <a:gd name="T81" fmla="*/ 199674 h 479"/>
                <a:gd name="T82" fmla="*/ 79193 w 479"/>
                <a:gd name="T83" fmla="*/ 195617 h 4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9" h="479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6"/>
                    <a:pt x="0" y="239"/>
                  </a:cubicBezTo>
                  <a:cubicBezTo>
                    <a:pt x="0" y="372"/>
                    <a:pt x="106" y="478"/>
                    <a:pt x="239" y="478"/>
                  </a:cubicBezTo>
                  <a:cubicBezTo>
                    <a:pt x="372" y="478"/>
                    <a:pt x="478" y="372"/>
                    <a:pt x="478" y="239"/>
                  </a:cubicBezTo>
                  <a:cubicBezTo>
                    <a:pt x="478" y="106"/>
                    <a:pt x="372" y="0"/>
                    <a:pt x="239" y="0"/>
                  </a:cubicBezTo>
                  <a:close/>
                  <a:moveTo>
                    <a:pt x="443" y="239"/>
                  </a:moveTo>
                  <a:lnTo>
                    <a:pt x="443" y="239"/>
                  </a:lnTo>
                  <a:cubicBezTo>
                    <a:pt x="443" y="292"/>
                    <a:pt x="425" y="328"/>
                    <a:pt x="399" y="363"/>
                  </a:cubicBezTo>
                  <a:cubicBezTo>
                    <a:pt x="390" y="363"/>
                    <a:pt x="381" y="345"/>
                    <a:pt x="390" y="328"/>
                  </a:cubicBezTo>
                  <a:cubicBezTo>
                    <a:pt x="399" y="310"/>
                    <a:pt x="399" y="275"/>
                    <a:pt x="399" y="257"/>
                  </a:cubicBezTo>
                  <a:cubicBezTo>
                    <a:pt x="399" y="239"/>
                    <a:pt x="390" y="204"/>
                    <a:pt x="372" y="204"/>
                  </a:cubicBezTo>
                  <a:cubicBezTo>
                    <a:pt x="346" y="204"/>
                    <a:pt x="337" y="204"/>
                    <a:pt x="319" y="178"/>
                  </a:cubicBezTo>
                  <a:cubicBezTo>
                    <a:pt x="301" y="124"/>
                    <a:pt x="372" y="115"/>
                    <a:pt x="346" y="88"/>
                  </a:cubicBezTo>
                  <a:cubicBezTo>
                    <a:pt x="337" y="80"/>
                    <a:pt x="301" y="115"/>
                    <a:pt x="293" y="62"/>
                  </a:cubicBezTo>
                  <a:lnTo>
                    <a:pt x="301" y="53"/>
                  </a:lnTo>
                  <a:cubicBezTo>
                    <a:pt x="381" y="80"/>
                    <a:pt x="443" y="150"/>
                    <a:pt x="443" y="239"/>
                  </a:cubicBezTo>
                  <a:close/>
                  <a:moveTo>
                    <a:pt x="212" y="44"/>
                  </a:moveTo>
                  <a:lnTo>
                    <a:pt x="212" y="44"/>
                  </a:lnTo>
                  <a:cubicBezTo>
                    <a:pt x="204" y="53"/>
                    <a:pt x="194" y="53"/>
                    <a:pt x="186" y="62"/>
                  </a:cubicBezTo>
                  <a:cubicBezTo>
                    <a:pt x="168" y="80"/>
                    <a:pt x="159" y="71"/>
                    <a:pt x="150" y="88"/>
                  </a:cubicBezTo>
                  <a:cubicBezTo>
                    <a:pt x="141" y="106"/>
                    <a:pt x="115" y="124"/>
                    <a:pt x="115" y="133"/>
                  </a:cubicBezTo>
                  <a:cubicBezTo>
                    <a:pt x="115" y="142"/>
                    <a:pt x="133" y="159"/>
                    <a:pt x="133" y="159"/>
                  </a:cubicBezTo>
                  <a:cubicBezTo>
                    <a:pt x="141" y="150"/>
                    <a:pt x="159" y="150"/>
                    <a:pt x="177" y="159"/>
                  </a:cubicBezTo>
                  <a:cubicBezTo>
                    <a:pt x="186" y="159"/>
                    <a:pt x="275" y="169"/>
                    <a:pt x="248" y="239"/>
                  </a:cubicBezTo>
                  <a:cubicBezTo>
                    <a:pt x="239" y="266"/>
                    <a:pt x="194" y="257"/>
                    <a:pt x="186" y="292"/>
                  </a:cubicBezTo>
                  <a:cubicBezTo>
                    <a:pt x="186" y="301"/>
                    <a:pt x="186" y="328"/>
                    <a:pt x="177" y="337"/>
                  </a:cubicBezTo>
                  <a:cubicBezTo>
                    <a:pt x="177" y="345"/>
                    <a:pt x="186" y="390"/>
                    <a:pt x="177" y="390"/>
                  </a:cubicBezTo>
                  <a:cubicBezTo>
                    <a:pt x="168" y="390"/>
                    <a:pt x="133" y="345"/>
                    <a:pt x="133" y="345"/>
                  </a:cubicBezTo>
                  <a:cubicBezTo>
                    <a:pt x="133" y="337"/>
                    <a:pt x="124" y="310"/>
                    <a:pt x="124" y="284"/>
                  </a:cubicBezTo>
                  <a:cubicBezTo>
                    <a:pt x="124" y="266"/>
                    <a:pt x="88" y="266"/>
                    <a:pt x="88" y="239"/>
                  </a:cubicBezTo>
                  <a:cubicBezTo>
                    <a:pt x="88" y="213"/>
                    <a:pt x="106" y="195"/>
                    <a:pt x="106" y="186"/>
                  </a:cubicBezTo>
                  <a:cubicBezTo>
                    <a:pt x="97" y="169"/>
                    <a:pt x="62" y="169"/>
                    <a:pt x="53" y="169"/>
                  </a:cubicBezTo>
                  <a:cubicBezTo>
                    <a:pt x="80" y="97"/>
                    <a:pt x="141" y="53"/>
                    <a:pt x="212" y="44"/>
                  </a:cubicBezTo>
                  <a:close/>
                  <a:moveTo>
                    <a:pt x="177" y="434"/>
                  </a:moveTo>
                  <a:lnTo>
                    <a:pt x="177" y="434"/>
                  </a:lnTo>
                  <a:cubicBezTo>
                    <a:pt x="186" y="425"/>
                    <a:pt x="186" y="416"/>
                    <a:pt x="204" y="416"/>
                  </a:cubicBezTo>
                  <a:cubicBezTo>
                    <a:pt x="212" y="416"/>
                    <a:pt x="221" y="416"/>
                    <a:pt x="239" y="407"/>
                  </a:cubicBezTo>
                  <a:cubicBezTo>
                    <a:pt x="248" y="407"/>
                    <a:pt x="275" y="398"/>
                    <a:pt x="293" y="390"/>
                  </a:cubicBezTo>
                  <a:cubicBezTo>
                    <a:pt x="310" y="390"/>
                    <a:pt x="346" y="398"/>
                    <a:pt x="354" y="407"/>
                  </a:cubicBezTo>
                  <a:cubicBezTo>
                    <a:pt x="319" y="434"/>
                    <a:pt x="284" y="443"/>
                    <a:pt x="239" y="443"/>
                  </a:cubicBezTo>
                  <a:cubicBezTo>
                    <a:pt x="221" y="443"/>
                    <a:pt x="194" y="443"/>
                    <a:pt x="177" y="4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2" name="Freeform 80"/>
            <p:cNvSpPr>
              <a:spLocks noChangeArrowheads="1"/>
            </p:cNvSpPr>
            <p:nvPr/>
          </p:nvSpPr>
          <p:spPr bwMode="auto">
            <a:xfrm>
              <a:off x="6721475" y="3314700"/>
              <a:ext cx="222250" cy="136525"/>
            </a:xfrm>
            <a:custGeom>
              <a:avLst/>
              <a:gdLst>
                <a:gd name="T0" fmla="*/ 206184 w 498"/>
                <a:gd name="T1" fmla="*/ 0 h 303"/>
                <a:gd name="T2" fmla="*/ 0 w 498"/>
                <a:gd name="T3" fmla="*/ 16221 h 303"/>
                <a:gd name="T4" fmla="*/ 16066 w 498"/>
                <a:gd name="T5" fmla="*/ 136074 h 303"/>
                <a:gd name="T6" fmla="*/ 221804 w 498"/>
                <a:gd name="T7" fmla="*/ 119854 h 303"/>
                <a:gd name="T8" fmla="*/ 206184 w 498"/>
                <a:gd name="T9" fmla="*/ 0 h 303"/>
                <a:gd name="T10" fmla="*/ 122728 w 498"/>
                <a:gd name="T11" fmla="*/ 24331 h 303"/>
                <a:gd name="T12" fmla="*/ 142365 w 498"/>
                <a:gd name="T13" fmla="*/ 48212 h 303"/>
                <a:gd name="T14" fmla="*/ 122728 w 498"/>
                <a:gd name="T15" fmla="*/ 24331 h 303"/>
                <a:gd name="T16" fmla="*/ 154415 w 498"/>
                <a:gd name="T17" fmla="*/ 56322 h 303"/>
                <a:gd name="T18" fmla="*/ 134778 w 498"/>
                <a:gd name="T19" fmla="*/ 80203 h 303"/>
                <a:gd name="T20" fmla="*/ 154415 w 498"/>
                <a:gd name="T21" fmla="*/ 56322 h 303"/>
                <a:gd name="T22" fmla="*/ 87026 w 498"/>
                <a:gd name="T23" fmla="*/ 24331 h 303"/>
                <a:gd name="T24" fmla="*/ 111125 w 498"/>
                <a:gd name="T25" fmla="*/ 48212 h 303"/>
                <a:gd name="T26" fmla="*/ 87026 w 498"/>
                <a:gd name="T27" fmla="*/ 24331 h 303"/>
                <a:gd name="T28" fmla="*/ 122728 w 498"/>
                <a:gd name="T29" fmla="*/ 56322 h 303"/>
                <a:gd name="T30" fmla="*/ 99075 w 498"/>
                <a:gd name="T31" fmla="*/ 80203 h 303"/>
                <a:gd name="T32" fmla="*/ 122728 w 498"/>
                <a:gd name="T33" fmla="*/ 56322 h 303"/>
                <a:gd name="T34" fmla="*/ 55339 w 498"/>
                <a:gd name="T35" fmla="*/ 24331 h 303"/>
                <a:gd name="T36" fmla="*/ 79439 w 498"/>
                <a:gd name="T37" fmla="*/ 48212 h 303"/>
                <a:gd name="T38" fmla="*/ 55339 w 498"/>
                <a:gd name="T39" fmla="*/ 24331 h 303"/>
                <a:gd name="T40" fmla="*/ 87026 w 498"/>
                <a:gd name="T41" fmla="*/ 56322 h 303"/>
                <a:gd name="T42" fmla="*/ 67389 w 498"/>
                <a:gd name="T43" fmla="*/ 80203 h 303"/>
                <a:gd name="T44" fmla="*/ 87026 w 498"/>
                <a:gd name="T45" fmla="*/ 56322 h 303"/>
                <a:gd name="T46" fmla="*/ 24099 w 498"/>
                <a:gd name="T47" fmla="*/ 24331 h 303"/>
                <a:gd name="T48" fmla="*/ 43736 w 498"/>
                <a:gd name="T49" fmla="*/ 48212 h 303"/>
                <a:gd name="T50" fmla="*/ 24099 w 498"/>
                <a:gd name="T51" fmla="*/ 24331 h 303"/>
                <a:gd name="T52" fmla="*/ 55339 w 498"/>
                <a:gd name="T53" fmla="*/ 56322 h 303"/>
                <a:gd name="T54" fmla="*/ 31686 w 498"/>
                <a:gd name="T55" fmla="*/ 80203 h 303"/>
                <a:gd name="T56" fmla="*/ 55339 w 498"/>
                <a:gd name="T57" fmla="*/ 56322 h 303"/>
                <a:gd name="T58" fmla="*/ 43736 w 498"/>
                <a:gd name="T59" fmla="*/ 112194 h 303"/>
                <a:gd name="T60" fmla="*/ 24099 w 498"/>
                <a:gd name="T61" fmla="*/ 91918 h 303"/>
                <a:gd name="T62" fmla="*/ 43736 w 498"/>
                <a:gd name="T63" fmla="*/ 112194 h 303"/>
                <a:gd name="T64" fmla="*/ 166018 w 498"/>
                <a:gd name="T65" fmla="*/ 112194 h 303"/>
                <a:gd name="T66" fmla="*/ 55339 w 498"/>
                <a:gd name="T67" fmla="*/ 91918 h 303"/>
                <a:gd name="T68" fmla="*/ 166018 w 498"/>
                <a:gd name="T69" fmla="*/ 112194 h 303"/>
                <a:gd name="T70" fmla="*/ 197704 w 498"/>
                <a:gd name="T71" fmla="*/ 112194 h 303"/>
                <a:gd name="T72" fmla="*/ 178068 w 498"/>
                <a:gd name="T73" fmla="*/ 91918 h 303"/>
                <a:gd name="T74" fmla="*/ 197704 w 498"/>
                <a:gd name="T75" fmla="*/ 112194 h 303"/>
                <a:gd name="T76" fmla="*/ 166018 w 498"/>
                <a:gd name="T77" fmla="*/ 80203 h 303"/>
                <a:gd name="T78" fmla="*/ 189671 w 498"/>
                <a:gd name="T79" fmla="*/ 56322 h 303"/>
                <a:gd name="T80" fmla="*/ 166018 w 498"/>
                <a:gd name="T81" fmla="*/ 80203 h 303"/>
                <a:gd name="T82" fmla="*/ 197704 w 498"/>
                <a:gd name="T83" fmla="*/ 48212 h 303"/>
                <a:gd name="T84" fmla="*/ 154415 w 498"/>
                <a:gd name="T85" fmla="*/ 24331 h 303"/>
                <a:gd name="T86" fmla="*/ 197704 w 498"/>
                <a:gd name="T87" fmla="*/ 48212 h 3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303">
                  <a:moveTo>
                    <a:pt x="462" y="0"/>
                  </a:moveTo>
                  <a:lnTo>
                    <a:pt x="462" y="0"/>
                  </a:lnTo>
                  <a:cubicBezTo>
                    <a:pt x="36" y="0"/>
                    <a:pt x="36" y="0"/>
                    <a:pt x="36" y="0"/>
                  </a:cubicBezTo>
                  <a:cubicBezTo>
                    <a:pt x="18" y="0"/>
                    <a:pt x="0" y="18"/>
                    <a:pt x="0" y="3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4"/>
                    <a:pt x="18" y="302"/>
                    <a:pt x="36" y="302"/>
                  </a:cubicBezTo>
                  <a:cubicBezTo>
                    <a:pt x="462" y="302"/>
                    <a:pt x="462" y="302"/>
                    <a:pt x="462" y="302"/>
                  </a:cubicBezTo>
                  <a:cubicBezTo>
                    <a:pt x="479" y="302"/>
                    <a:pt x="497" y="284"/>
                    <a:pt x="497" y="266"/>
                  </a:cubicBezTo>
                  <a:cubicBezTo>
                    <a:pt x="497" y="36"/>
                    <a:pt x="497" y="36"/>
                    <a:pt x="497" y="36"/>
                  </a:cubicBezTo>
                  <a:cubicBezTo>
                    <a:pt x="497" y="18"/>
                    <a:pt x="479" y="0"/>
                    <a:pt x="462" y="0"/>
                  </a:cubicBezTo>
                  <a:close/>
                  <a:moveTo>
                    <a:pt x="275" y="54"/>
                  </a:moveTo>
                  <a:lnTo>
                    <a:pt x="275" y="54"/>
                  </a:lnTo>
                  <a:cubicBezTo>
                    <a:pt x="319" y="54"/>
                    <a:pt x="319" y="54"/>
                    <a:pt x="319" y="54"/>
                  </a:cubicBezTo>
                  <a:cubicBezTo>
                    <a:pt x="319" y="107"/>
                    <a:pt x="319" y="107"/>
                    <a:pt x="319" y="107"/>
                  </a:cubicBezTo>
                  <a:cubicBezTo>
                    <a:pt x="275" y="107"/>
                    <a:pt x="275" y="107"/>
                    <a:pt x="275" y="107"/>
                  </a:cubicBezTo>
                  <a:lnTo>
                    <a:pt x="275" y="54"/>
                  </a:lnTo>
                  <a:close/>
                  <a:moveTo>
                    <a:pt x="346" y="125"/>
                  </a:moveTo>
                  <a:lnTo>
                    <a:pt x="346" y="125"/>
                  </a:lnTo>
                  <a:cubicBezTo>
                    <a:pt x="346" y="178"/>
                    <a:pt x="346" y="178"/>
                    <a:pt x="346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25"/>
                    <a:pt x="302" y="125"/>
                    <a:pt x="302" y="125"/>
                  </a:cubicBezTo>
                  <a:lnTo>
                    <a:pt x="346" y="125"/>
                  </a:lnTo>
                  <a:close/>
                  <a:moveTo>
                    <a:pt x="195" y="54"/>
                  </a:moveTo>
                  <a:lnTo>
                    <a:pt x="195" y="54"/>
                  </a:lnTo>
                  <a:cubicBezTo>
                    <a:pt x="249" y="54"/>
                    <a:pt x="249" y="54"/>
                    <a:pt x="249" y="54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195" y="107"/>
                    <a:pt x="195" y="107"/>
                    <a:pt x="195" y="107"/>
                  </a:cubicBezTo>
                  <a:lnTo>
                    <a:pt x="195" y="54"/>
                  </a:lnTo>
                  <a:close/>
                  <a:moveTo>
                    <a:pt x="275" y="125"/>
                  </a:moveTo>
                  <a:lnTo>
                    <a:pt x="275" y="125"/>
                  </a:lnTo>
                  <a:cubicBezTo>
                    <a:pt x="275" y="178"/>
                    <a:pt x="275" y="178"/>
                    <a:pt x="275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25"/>
                    <a:pt x="222" y="125"/>
                    <a:pt x="222" y="125"/>
                  </a:cubicBezTo>
                  <a:lnTo>
                    <a:pt x="275" y="125"/>
                  </a:lnTo>
                  <a:close/>
                  <a:moveTo>
                    <a:pt x="124" y="54"/>
                  </a:moveTo>
                  <a:lnTo>
                    <a:pt x="124" y="54"/>
                  </a:lnTo>
                  <a:cubicBezTo>
                    <a:pt x="178" y="54"/>
                    <a:pt x="178" y="54"/>
                    <a:pt x="178" y="54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24" y="107"/>
                    <a:pt x="124" y="107"/>
                    <a:pt x="124" y="107"/>
                  </a:cubicBezTo>
                  <a:lnTo>
                    <a:pt x="124" y="54"/>
                  </a:lnTo>
                  <a:close/>
                  <a:moveTo>
                    <a:pt x="195" y="125"/>
                  </a:moveTo>
                  <a:lnTo>
                    <a:pt x="195" y="125"/>
                  </a:lnTo>
                  <a:cubicBezTo>
                    <a:pt x="195" y="178"/>
                    <a:pt x="195" y="178"/>
                    <a:pt x="195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25"/>
                    <a:pt x="151" y="125"/>
                    <a:pt x="151" y="125"/>
                  </a:cubicBezTo>
                  <a:lnTo>
                    <a:pt x="195" y="12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cubicBezTo>
                    <a:pt x="98" y="54"/>
                    <a:pt x="98" y="54"/>
                    <a:pt x="98" y="54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54" y="107"/>
                    <a:pt x="54" y="107"/>
                    <a:pt x="54" y="107"/>
                  </a:cubicBezTo>
                  <a:lnTo>
                    <a:pt x="54" y="5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cubicBezTo>
                    <a:pt x="124" y="178"/>
                    <a:pt x="124" y="178"/>
                    <a:pt x="124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25"/>
                    <a:pt x="71" y="125"/>
                    <a:pt x="71" y="125"/>
                  </a:cubicBezTo>
                  <a:lnTo>
                    <a:pt x="124" y="125"/>
                  </a:lnTo>
                  <a:close/>
                  <a:moveTo>
                    <a:pt x="98" y="249"/>
                  </a:moveTo>
                  <a:lnTo>
                    <a:pt x="98" y="249"/>
                  </a:lnTo>
                  <a:cubicBezTo>
                    <a:pt x="54" y="249"/>
                    <a:pt x="54" y="249"/>
                    <a:pt x="54" y="249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98" y="204"/>
                    <a:pt x="98" y="204"/>
                    <a:pt x="98" y="204"/>
                  </a:cubicBezTo>
                  <a:lnTo>
                    <a:pt x="98" y="249"/>
                  </a:lnTo>
                  <a:close/>
                  <a:moveTo>
                    <a:pt x="372" y="249"/>
                  </a:moveTo>
                  <a:lnTo>
                    <a:pt x="372" y="249"/>
                  </a:lnTo>
                  <a:cubicBezTo>
                    <a:pt x="124" y="249"/>
                    <a:pt x="124" y="249"/>
                    <a:pt x="124" y="249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372" y="204"/>
                    <a:pt x="372" y="204"/>
                    <a:pt x="372" y="204"/>
                  </a:cubicBezTo>
                  <a:lnTo>
                    <a:pt x="372" y="249"/>
                  </a:lnTo>
                  <a:close/>
                  <a:moveTo>
                    <a:pt x="443" y="249"/>
                  </a:moveTo>
                  <a:lnTo>
                    <a:pt x="443" y="249"/>
                  </a:lnTo>
                  <a:cubicBezTo>
                    <a:pt x="399" y="249"/>
                    <a:pt x="399" y="249"/>
                    <a:pt x="399" y="249"/>
                  </a:cubicBezTo>
                  <a:cubicBezTo>
                    <a:pt x="399" y="204"/>
                    <a:pt x="399" y="204"/>
                    <a:pt x="399" y="204"/>
                  </a:cubicBezTo>
                  <a:cubicBezTo>
                    <a:pt x="443" y="204"/>
                    <a:pt x="443" y="204"/>
                    <a:pt x="443" y="204"/>
                  </a:cubicBezTo>
                  <a:lnTo>
                    <a:pt x="443" y="249"/>
                  </a:lnTo>
                  <a:close/>
                  <a:moveTo>
                    <a:pt x="372" y="178"/>
                  </a:moveTo>
                  <a:lnTo>
                    <a:pt x="372" y="178"/>
                  </a:lnTo>
                  <a:cubicBezTo>
                    <a:pt x="372" y="125"/>
                    <a:pt x="372" y="125"/>
                    <a:pt x="372" y="125"/>
                  </a:cubicBezTo>
                  <a:cubicBezTo>
                    <a:pt x="425" y="125"/>
                    <a:pt x="425" y="125"/>
                    <a:pt x="425" y="125"/>
                  </a:cubicBezTo>
                  <a:cubicBezTo>
                    <a:pt x="425" y="178"/>
                    <a:pt x="425" y="178"/>
                    <a:pt x="425" y="178"/>
                  </a:cubicBezTo>
                  <a:lnTo>
                    <a:pt x="372" y="178"/>
                  </a:lnTo>
                  <a:close/>
                  <a:moveTo>
                    <a:pt x="443" y="107"/>
                  </a:moveTo>
                  <a:lnTo>
                    <a:pt x="443" y="107"/>
                  </a:lnTo>
                  <a:cubicBezTo>
                    <a:pt x="346" y="107"/>
                    <a:pt x="346" y="107"/>
                    <a:pt x="346" y="107"/>
                  </a:cubicBezTo>
                  <a:cubicBezTo>
                    <a:pt x="346" y="54"/>
                    <a:pt x="346" y="54"/>
                    <a:pt x="346" y="54"/>
                  </a:cubicBezTo>
                  <a:cubicBezTo>
                    <a:pt x="443" y="54"/>
                    <a:pt x="443" y="54"/>
                    <a:pt x="443" y="54"/>
                  </a:cubicBezTo>
                  <a:lnTo>
                    <a:pt x="443" y="10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3" name="Freeform 81"/>
            <p:cNvSpPr>
              <a:spLocks noChangeArrowheads="1"/>
            </p:cNvSpPr>
            <p:nvPr/>
          </p:nvSpPr>
          <p:spPr bwMode="auto">
            <a:xfrm>
              <a:off x="488950" y="3740150"/>
              <a:ext cx="223838" cy="179388"/>
            </a:xfrm>
            <a:custGeom>
              <a:avLst/>
              <a:gdLst>
                <a:gd name="T0" fmla="*/ 199067 w 497"/>
                <a:gd name="T1" fmla="*/ 0 h 401"/>
                <a:gd name="T2" fmla="*/ 199067 w 497"/>
                <a:gd name="T3" fmla="*/ 0 h 401"/>
                <a:gd name="T4" fmla="*/ 23870 w 497"/>
                <a:gd name="T5" fmla="*/ 0 h 401"/>
                <a:gd name="T6" fmla="*/ 0 w 497"/>
                <a:gd name="T7" fmla="*/ 20131 h 401"/>
                <a:gd name="T8" fmla="*/ 0 w 497"/>
                <a:gd name="T9" fmla="*/ 155231 h 401"/>
                <a:gd name="T10" fmla="*/ 23870 w 497"/>
                <a:gd name="T11" fmla="*/ 178941 h 401"/>
                <a:gd name="T12" fmla="*/ 199067 w 497"/>
                <a:gd name="T13" fmla="*/ 178941 h 401"/>
                <a:gd name="T14" fmla="*/ 223388 w 497"/>
                <a:gd name="T15" fmla="*/ 155231 h 401"/>
                <a:gd name="T16" fmla="*/ 223388 w 497"/>
                <a:gd name="T17" fmla="*/ 20131 h 401"/>
                <a:gd name="T18" fmla="*/ 199067 w 497"/>
                <a:gd name="T19" fmla="*/ 0 h 401"/>
                <a:gd name="T20" fmla="*/ 51343 w 497"/>
                <a:gd name="T21" fmla="*/ 20131 h 401"/>
                <a:gd name="T22" fmla="*/ 51343 w 497"/>
                <a:gd name="T23" fmla="*/ 20131 h 401"/>
                <a:gd name="T24" fmla="*/ 59450 w 497"/>
                <a:gd name="T25" fmla="*/ 28183 h 401"/>
                <a:gd name="T26" fmla="*/ 51343 w 497"/>
                <a:gd name="T27" fmla="*/ 35788 h 401"/>
                <a:gd name="T28" fmla="*/ 43687 w 497"/>
                <a:gd name="T29" fmla="*/ 28183 h 401"/>
                <a:gd name="T30" fmla="*/ 51343 w 497"/>
                <a:gd name="T31" fmla="*/ 20131 h 401"/>
                <a:gd name="T32" fmla="*/ 19817 w 497"/>
                <a:gd name="T33" fmla="*/ 28183 h 401"/>
                <a:gd name="T34" fmla="*/ 19817 w 497"/>
                <a:gd name="T35" fmla="*/ 28183 h 401"/>
                <a:gd name="T36" fmla="*/ 27473 w 497"/>
                <a:gd name="T37" fmla="*/ 20131 h 401"/>
                <a:gd name="T38" fmla="*/ 35580 w 497"/>
                <a:gd name="T39" fmla="*/ 28183 h 401"/>
                <a:gd name="T40" fmla="*/ 27473 w 497"/>
                <a:gd name="T41" fmla="*/ 35788 h 401"/>
                <a:gd name="T42" fmla="*/ 19817 w 497"/>
                <a:gd name="T43" fmla="*/ 28183 h 401"/>
                <a:gd name="T44" fmla="*/ 199067 w 497"/>
                <a:gd name="T45" fmla="*/ 155231 h 401"/>
                <a:gd name="T46" fmla="*/ 199067 w 497"/>
                <a:gd name="T47" fmla="*/ 155231 h 401"/>
                <a:gd name="T48" fmla="*/ 19817 w 497"/>
                <a:gd name="T49" fmla="*/ 155231 h 401"/>
                <a:gd name="T50" fmla="*/ 19817 w 497"/>
                <a:gd name="T51" fmla="*/ 51893 h 401"/>
                <a:gd name="T52" fmla="*/ 199067 w 497"/>
                <a:gd name="T53" fmla="*/ 51893 h 401"/>
                <a:gd name="T54" fmla="*/ 199067 w 497"/>
                <a:gd name="T55" fmla="*/ 155231 h 401"/>
                <a:gd name="T56" fmla="*/ 199067 w 497"/>
                <a:gd name="T57" fmla="*/ 35788 h 401"/>
                <a:gd name="T58" fmla="*/ 199067 w 497"/>
                <a:gd name="T59" fmla="*/ 35788 h 401"/>
                <a:gd name="T60" fmla="*/ 67557 w 497"/>
                <a:gd name="T61" fmla="*/ 35788 h 401"/>
                <a:gd name="T62" fmla="*/ 67557 w 497"/>
                <a:gd name="T63" fmla="*/ 20131 h 401"/>
                <a:gd name="T64" fmla="*/ 199067 w 497"/>
                <a:gd name="T65" fmla="*/ 20131 h 401"/>
                <a:gd name="T66" fmla="*/ 199067 w 497"/>
                <a:gd name="T67" fmla="*/ 35788 h 40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7" h="401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19"/>
                    <a:pt x="0" y="45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73"/>
                    <a:pt x="17" y="400"/>
                    <a:pt x="53" y="400"/>
                  </a:cubicBezTo>
                  <a:cubicBezTo>
                    <a:pt x="442" y="400"/>
                    <a:pt x="442" y="400"/>
                    <a:pt x="442" y="400"/>
                  </a:cubicBezTo>
                  <a:cubicBezTo>
                    <a:pt x="469" y="400"/>
                    <a:pt x="496" y="373"/>
                    <a:pt x="496" y="347"/>
                  </a:cubicBezTo>
                  <a:cubicBezTo>
                    <a:pt x="496" y="45"/>
                    <a:pt x="496" y="45"/>
                    <a:pt x="496" y="45"/>
                  </a:cubicBezTo>
                  <a:cubicBezTo>
                    <a:pt x="496" y="19"/>
                    <a:pt x="469" y="0"/>
                    <a:pt x="442" y="0"/>
                  </a:cubicBezTo>
                  <a:close/>
                  <a:moveTo>
                    <a:pt x="114" y="45"/>
                  </a:moveTo>
                  <a:lnTo>
                    <a:pt x="114" y="45"/>
                  </a:lnTo>
                  <a:cubicBezTo>
                    <a:pt x="123" y="45"/>
                    <a:pt x="132" y="54"/>
                    <a:pt x="132" y="63"/>
                  </a:cubicBezTo>
                  <a:cubicBezTo>
                    <a:pt x="132" y="72"/>
                    <a:pt x="123" y="80"/>
                    <a:pt x="114" y="80"/>
                  </a:cubicBezTo>
                  <a:cubicBezTo>
                    <a:pt x="106" y="80"/>
                    <a:pt x="97" y="72"/>
                    <a:pt x="97" y="63"/>
                  </a:cubicBezTo>
                  <a:cubicBezTo>
                    <a:pt x="97" y="54"/>
                    <a:pt x="106" y="45"/>
                    <a:pt x="114" y="45"/>
                  </a:cubicBezTo>
                  <a:close/>
                  <a:moveTo>
                    <a:pt x="44" y="63"/>
                  </a:moveTo>
                  <a:lnTo>
                    <a:pt x="44" y="63"/>
                  </a:lnTo>
                  <a:cubicBezTo>
                    <a:pt x="44" y="54"/>
                    <a:pt x="53" y="45"/>
                    <a:pt x="61" y="45"/>
                  </a:cubicBezTo>
                  <a:cubicBezTo>
                    <a:pt x="70" y="45"/>
                    <a:pt x="79" y="54"/>
                    <a:pt x="79" y="63"/>
                  </a:cubicBezTo>
                  <a:cubicBezTo>
                    <a:pt x="79" y="72"/>
                    <a:pt x="70" y="80"/>
                    <a:pt x="61" y="80"/>
                  </a:cubicBezTo>
                  <a:cubicBezTo>
                    <a:pt x="53" y="80"/>
                    <a:pt x="44" y="72"/>
                    <a:pt x="44" y="63"/>
                  </a:cubicBezTo>
                  <a:close/>
                  <a:moveTo>
                    <a:pt x="442" y="347"/>
                  </a:moveTo>
                  <a:lnTo>
                    <a:pt x="442" y="347"/>
                  </a:lnTo>
                  <a:cubicBezTo>
                    <a:pt x="44" y="347"/>
                    <a:pt x="44" y="347"/>
                    <a:pt x="44" y="347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2" y="116"/>
                    <a:pt x="442" y="116"/>
                    <a:pt x="442" y="116"/>
                  </a:cubicBezTo>
                  <a:lnTo>
                    <a:pt x="442" y="347"/>
                  </a:lnTo>
                  <a:close/>
                  <a:moveTo>
                    <a:pt x="442" y="80"/>
                  </a:moveTo>
                  <a:lnTo>
                    <a:pt x="442" y="80"/>
                  </a:lnTo>
                  <a:cubicBezTo>
                    <a:pt x="150" y="80"/>
                    <a:pt x="150" y="80"/>
                    <a:pt x="150" y="80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442" y="45"/>
                    <a:pt x="442" y="45"/>
                    <a:pt x="442" y="45"/>
                  </a:cubicBezTo>
                  <a:lnTo>
                    <a:pt x="442" y="8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4" name="Freeform 82"/>
            <p:cNvSpPr>
              <a:spLocks noChangeArrowheads="1"/>
            </p:cNvSpPr>
            <p:nvPr/>
          </p:nvSpPr>
          <p:spPr bwMode="auto">
            <a:xfrm>
              <a:off x="933450" y="3727450"/>
              <a:ext cx="223838" cy="200025"/>
            </a:xfrm>
            <a:custGeom>
              <a:avLst/>
              <a:gdLst>
                <a:gd name="T0" fmla="*/ 199518 w 497"/>
                <a:gd name="T1" fmla="*/ 0 h 444"/>
                <a:gd name="T2" fmla="*/ 199518 w 497"/>
                <a:gd name="T3" fmla="*/ 0 h 444"/>
                <a:gd name="T4" fmla="*/ 23870 w 497"/>
                <a:gd name="T5" fmla="*/ 0 h 444"/>
                <a:gd name="T6" fmla="*/ 0 w 497"/>
                <a:gd name="T7" fmla="*/ 23877 h 444"/>
                <a:gd name="T8" fmla="*/ 0 w 497"/>
                <a:gd name="T9" fmla="*/ 155425 h 444"/>
                <a:gd name="T10" fmla="*/ 23870 w 497"/>
                <a:gd name="T11" fmla="*/ 179752 h 444"/>
                <a:gd name="T12" fmla="*/ 68007 w 497"/>
                <a:gd name="T13" fmla="*/ 179752 h 444"/>
                <a:gd name="T14" fmla="*/ 68007 w 497"/>
                <a:gd name="T15" fmla="*/ 155425 h 444"/>
                <a:gd name="T16" fmla="*/ 19817 w 497"/>
                <a:gd name="T17" fmla="*/ 155425 h 444"/>
                <a:gd name="T18" fmla="*/ 19817 w 497"/>
                <a:gd name="T19" fmla="*/ 55863 h 444"/>
                <a:gd name="T20" fmla="*/ 199518 w 497"/>
                <a:gd name="T21" fmla="*/ 55863 h 444"/>
                <a:gd name="T22" fmla="*/ 199518 w 497"/>
                <a:gd name="T23" fmla="*/ 155425 h 444"/>
                <a:gd name="T24" fmla="*/ 155381 w 497"/>
                <a:gd name="T25" fmla="*/ 155425 h 444"/>
                <a:gd name="T26" fmla="*/ 155381 w 497"/>
                <a:gd name="T27" fmla="*/ 179752 h 444"/>
                <a:gd name="T28" fmla="*/ 199518 w 497"/>
                <a:gd name="T29" fmla="*/ 179752 h 444"/>
                <a:gd name="T30" fmla="*/ 223388 w 497"/>
                <a:gd name="T31" fmla="*/ 155425 h 444"/>
                <a:gd name="T32" fmla="*/ 223388 w 497"/>
                <a:gd name="T33" fmla="*/ 23877 h 444"/>
                <a:gd name="T34" fmla="*/ 199518 w 497"/>
                <a:gd name="T35" fmla="*/ 0 h 444"/>
                <a:gd name="T36" fmla="*/ 27923 w 497"/>
                <a:gd name="T37" fmla="*/ 36041 h 444"/>
                <a:gd name="T38" fmla="*/ 27923 w 497"/>
                <a:gd name="T39" fmla="*/ 36041 h 444"/>
                <a:gd name="T40" fmla="*/ 19817 w 497"/>
                <a:gd name="T41" fmla="*/ 27931 h 444"/>
                <a:gd name="T42" fmla="*/ 27923 w 497"/>
                <a:gd name="T43" fmla="*/ 20273 h 444"/>
                <a:gd name="T44" fmla="*/ 35580 w 497"/>
                <a:gd name="T45" fmla="*/ 27931 h 444"/>
                <a:gd name="T46" fmla="*/ 27923 w 497"/>
                <a:gd name="T47" fmla="*/ 36041 h 444"/>
                <a:gd name="T48" fmla="*/ 52244 w 497"/>
                <a:gd name="T49" fmla="*/ 36041 h 444"/>
                <a:gd name="T50" fmla="*/ 52244 w 497"/>
                <a:gd name="T51" fmla="*/ 36041 h 444"/>
                <a:gd name="T52" fmla="*/ 43687 w 497"/>
                <a:gd name="T53" fmla="*/ 27931 h 444"/>
                <a:gd name="T54" fmla="*/ 52244 w 497"/>
                <a:gd name="T55" fmla="*/ 20273 h 444"/>
                <a:gd name="T56" fmla="*/ 59450 w 497"/>
                <a:gd name="T57" fmla="*/ 27931 h 444"/>
                <a:gd name="T58" fmla="*/ 52244 w 497"/>
                <a:gd name="T59" fmla="*/ 36041 h 444"/>
                <a:gd name="T60" fmla="*/ 199518 w 497"/>
                <a:gd name="T61" fmla="*/ 36041 h 444"/>
                <a:gd name="T62" fmla="*/ 199518 w 497"/>
                <a:gd name="T63" fmla="*/ 36041 h 444"/>
                <a:gd name="T64" fmla="*/ 68007 w 497"/>
                <a:gd name="T65" fmla="*/ 36041 h 444"/>
                <a:gd name="T66" fmla="*/ 68007 w 497"/>
                <a:gd name="T67" fmla="*/ 23877 h 444"/>
                <a:gd name="T68" fmla="*/ 199518 w 497"/>
                <a:gd name="T69" fmla="*/ 23877 h 444"/>
                <a:gd name="T70" fmla="*/ 199518 w 497"/>
                <a:gd name="T71" fmla="*/ 36041 h 444"/>
                <a:gd name="T72" fmla="*/ 111694 w 497"/>
                <a:gd name="T73" fmla="*/ 79740 h 444"/>
                <a:gd name="T74" fmla="*/ 111694 w 497"/>
                <a:gd name="T75" fmla="*/ 79740 h 444"/>
                <a:gd name="T76" fmla="*/ 55847 w 497"/>
                <a:gd name="T77" fmla="*/ 135603 h 444"/>
                <a:gd name="T78" fmla="*/ 91877 w 497"/>
                <a:gd name="T79" fmla="*/ 135603 h 444"/>
                <a:gd name="T80" fmla="*/ 91877 w 497"/>
                <a:gd name="T81" fmla="*/ 199574 h 444"/>
                <a:gd name="T82" fmla="*/ 131510 w 497"/>
                <a:gd name="T83" fmla="*/ 199574 h 444"/>
                <a:gd name="T84" fmla="*/ 131510 w 497"/>
                <a:gd name="T85" fmla="*/ 135603 h 444"/>
                <a:gd name="T86" fmla="*/ 163487 w 497"/>
                <a:gd name="T87" fmla="*/ 135603 h 444"/>
                <a:gd name="T88" fmla="*/ 111694 w 497"/>
                <a:gd name="T89" fmla="*/ 79740 h 4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7" h="444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26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3"/>
                    <a:pt x="17" y="399"/>
                    <a:pt x="53" y="399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1" y="345"/>
                    <a:pt x="151" y="345"/>
                    <a:pt x="151" y="345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3" y="124"/>
                    <a:pt x="443" y="124"/>
                    <a:pt x="443" y="124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345" y="345"/>
                    <a:pt x="345" y="345"/>
                    <a:pt x="345" y="345"/>
                  </a:cubicBezTo>
                  <a:cubicBezTo>
                    <a:pt x="345" y="399"/>
                    <a:pt x="345" y="399"/>
                    <a:pt x="345" y="399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70" y="399"/>
                    <a:pt x="496" y="373"/>
                    <a:pt x="496" y="345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3" y="0"/>
                  </a:cubicBezTo>
                  <a:close/>
                  <a:moveTo>
                    <a:pt x="62" y="80"/>
                  </a:moveTo>
                  <a:lnTo>
                    <a:pt x="62" y="80"/>
                  </a:lnTo>
                  <a:cubicBezTo>
                    <a:pt x="53" y="80"/>
                    <a:pt x="44" y="71"/>
                    <a:pt x="44" y="62"/>
                  </a:cubicBezTo>
                  <a:cubicBezTo>
                    <a:pt x="44" y="53"/>
                    <a:pt x="53" y="45"/>
                    <a:pt x="62" y="45"/>
                  </a:cubicBezTo>
                  <a:cubicBezTo>
                    <a:pt x="71" y="45"/>
                    <a:pt x="79" y="53"/>
                    <a:pt x="79" y="62"/>
                  </a:cubicBezTo>
                  <a:cubicBezTo>
                    <a:pt x="79" y="71"/>
                    <a:pt x="71" y="80"/>
                    <a:pt x="62" y="80"/>
                  </a:cubicBezTo>
                  <a:close/>
                  <a:moveTo>
                    <a:pt x="116" y="80"/>
                  </a:moveTo>
                  <a:lnTo>
                    <a:pt x="116" y="80"/>
                  </a:lnTo>
                  <a:cubicBezTo>
                    <a:pt x="107" y="80"/>
                    <a:pt x="97" y="71"/>
                    <a:pt x="97" y="62"/>
                  </a:cubicBezTo>
                  <a:cubicBezTo>
                    <a:pt x="97" y="53"/>
                    <a:pt x="107" y="45"/>
                    <a:pt x="116" y="45"/>
                  </a:cubicBezTo>
                  <a:cubicBezTo>
                    <a:pt x="124" y="45"/>
                    <a:pt x="132" y="53"/>
                    <a:pt x="132" y="62"/>
                  </a:cubicBezTo>
                  <a:cubicBezTo>
                    <a:pt x="132" y="71"/>
                    <a:pt x="124" y="80"/>
                    <a:pt x="116" y="80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151" y="80"/>
                    <a:pt x="151" y="80"/>
                    <a:pt x="151" y="80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80"/>
                  </a:lnTo>
                  <a:close/>
                  <a:moveTo>
                    <a:pt x="248" y="177"/>
                  </a:moveTo>
                  <a:lnTo>
                    <a:pt x="248" y="177"/>
                  </a:lnTo>
                  <a:cubicBezTo>
                    <a:pt x="124" y="301"/>
                    <a:pt x="124" y="301"/>
                    <a:pt x="124" y="301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4" y="443"/>
                    <a:pt x="204" y="443"/>
                    <a:pt x="204" y="443"/>
                  </a:cubicBezTo>
                  <a:cubicBezTo>
                    <a:pt x="292" y="443"/>
                    <a:pt x="292" y="443"/>
                    <a:pt x="292" y="443"/>
                  </a:cubicBezTo>
                  <a:cubicBezTo>
                    <a:pt x="292" y="301"/>
                    <a:pt x="292" y="301"/>
                    <a:pt x="292" y="301"/>
                  </a:cubicBezTo>
                  <a:cubicBezTo>
                    <a:pt x="363" y="301"/>
                    <a:pt x="363" y="301"/>
                    <a:pt x="363" y="301"/>
                  </a:cubicBezTo>
                  <a:lnTo>
                    <a:pt x="248" y="17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5" name="Freeform 83"/>
            <p:cNvSpPr>
              <a:spLocks noChangeArrowheads="1"/>
            </p:cNvSpPr>
            <p:nvPr/>
          </p:nvSpPr>
          <p:spPr bwMode="auto">
            <a:xfrm>
              <a:off x="3190875" y="3751263"/>
              <a:ext cx="160338" cy="155575"/>
            </a:xfrm>
            <a:custGeom>
              <a:avLst/>
              <a:gdLst>
                <a:gd name="T0" fmla="*/ 79719 w 356"/>
                <a:gd name="T1" fmla="*/ 39903 h 347"/>
                <a:gd name="T2" fmla="*/ 79719 w 356"/>
                <a:gd name="T3" fmla="*/ 39903 h 347"/>
                <a:gd name="T4" fmla="*/ 44138 w 356"/>
                <a:gd name="T5" fmla="*/ 75770 h 347"/>
                <a:gd name="T6" fmla="*/ 79719 w 356"/>
                <a:gd name="T7" fmla="*/ 111189 h 347"/>
                <a:gd name="T8" fmla="*/ 115750 w 356"/>
                <a:gd name="T9" fmla="*/ 75770 h 347"/>
                <a:gd name="T10" fmla="*/ 79719 w 356"/>
                <a:gd name="T11" fmla="*/ 39903 h 347"/>
                <a:gd name="T12" fmla="*/ 79719 w 356"/>
                <a:gd name="T13" fmla="*/ 99532 h 347"/>
                <a:gd name="T14" fmla="*/ 79719 w 356"/>
                <a:gd name="T15" fmla="*/ 99532 h 347"/>
                <a:gd name="T16" fmla="*/ 55848 w 356"/>
                <a:gd name="T17" fmla="*/ 75770 h 347"/>
                <a:gd name="T18" fmla="*/ 79719 w 356"/>
                <a:gd name="T19" fmla="*/ 55595 h 347"/>
                <a:gd name="T20" fmla="*/ 103589 w 356"/>
                <a:gd name="T21" fmla="*/ 75770 h 347"/>
                <a:gd name="T22" fmla="*/ 79719 w 356"/>
                <a:gd name="T23" fmla="*/ 99532 h 347"/>
                <a:gd name="T24" fmla="*/ 11710 w 356"/>
                <a:gd name="T25" fmla="*/ 67700 h 347"/>
                <a:gd name="T26" fmla="*/ 11710 w 356"/>
                <a:gd name="T27" fmla="*/ 67700 h 347"/>
                <a:gd name="T28" fmla="*/ 0 w 356"/>
                <a:gd name="T29" fmla="*/ 75770 h 347"/>
                <a:gd name="T30" fmla="*/ 11710 w 356"/>
                <a:gd name="T31" fmla="*/ 87427 h 347"/>
                <a:gd name="T32" fmla="*/ 23871 w 356"/>
                <a:gd name="T33" fmla="*/ 75770 h 347"/>
                <a:gd name="T34" fmla="*/ 11710 w 356"/>
                <a:gd name="T35" fmla="*/ 67700 h 347"/>
                <a:gd name="T36" fmla="*/ 135567 w 356"/>
                <a:gd name="T37" fmla="*/ 23762 h 347"/>
                <a:gd name="T38" fmla="*/ 135567 w 356"/>
                <a:gd name="T39" fmla="*/ 23762 h 347"/>
                <a:gd name="T40" fmla="*/ 119803 w 356"/>
                <a:gd name="T41" fmla="*/ 23762 h 347"/>
                <a:gd name="T42" fmla="*/ 119803 w 356"/>
                <a:gd name="T43" fmla="*/ 39903 h 347"/>
                <a:gd name="T44" fmla="*/ 131513 w 356"/>
                <a:gd name="T45" fmla="*/ 35867 h 347"/>
                <a:gd name="T46" fmla="*/ 135567 w 356"/>
                <a:gd name="T47" fmla="*/ 23762 h 347"/>
                <a:gd name="T48" fmla="*/ 147727 w 356"/>
                <a:gd name="T49" fmla="*/ 67700 h 347"/>
                <a:gd name="T50" fmla="*/ 147727 w 356"/>
                <a:gd name="T51" fmla="*/ 67700 h 347"/>
                <a:gd name="T52" fmla="*/ 135567 w 356"/>
                <a:gd name="T53" fmla="*/ 75770 h 347"/>
                <a:gd name="T54" fmla="*/ 147727 w 356"/>
                <a:gd name="T55" fmla="*/ 87427 h 347"/>
                <a:gd name="T56" fmla="*/ 159888 w 356"/>
                <a:gd name="T57" fmla="*/ 75770 h 347"/>
                <a:gd name="T58" fmla="*/ 147727 w 356"/>
                <a:gd name="T59" fmla="*/ 67700 h 347"/>
                <a:gd name="T60" fmla="*/ 79719 w 356"/>
                <a:gd name="T61" fmla="*/ 130916 h 347"/>
                <a:gd name="T62" fmla="*/ 79719 w 356"/>
                <a:gd name="T63" fmla="*/ 130916 h 347"/>
                <a:gd name="T64" fmla="*/ 71612 w 356"/>
                <a:gd name="T65" fmla="*/ 143470 h 347"/>
                <a:gd name="T66" fmla="*/ 79719 w 356"/>
                <a:gd name="T67" fmla="*/ 155127 h 347"/>
                <a:gd name="T68" fmla="*/ 87826 w 356"/>
                <a:gd name="T69" fmla="*/ 143470 h 347"/>
                <a:gd name="T70" fmla="*/ 79719 w 356"/>
                <a:gd name="T71" fmla="*/ 130916 h 347"/>
                <a:gd name="T72" fmla="*/ 27474 w 356"/>
                <a:gd name="T73" fmla="*/ 119259 h 347"/>
                <a:gd name="T74" fmla="*/ 27474 w 356"/>
                <a:gd name="T75" fmla="*/ 119259 h 347"/>
                <a:gd name="T76" fmla="*/ 23871 w 356"/>
                <a:gd name="T77" fmla="*/ 130916 h 347"/>
                <a:gd name="T78" fmla="*/ 40085 w 356"/>
                <a:gd name="T79" fmla="*/ 130916 h 347"/>
                <a:gd name="T80" fmla="*/ 40085 w 356"/>
                <a:gd name="T81" fmla="*/ 115224 h 347"/>
                <a:gd name="T82" fmla="*/ 27474 w 356"/>
                <a:gd name="T83" fmla="*/ 119259 h 347"/>
                <a:gd name="T84" fmla="*/ 23871 w 356"/>
                <a:gd name="T85" fmla="*/ 23762 h 347"/>
                <a:gd name="T86" fmla="*/ 23871 w 356"/>
                <a:gd name="T87" fmla="*/ 23762 h 347"/>
                <a:gd name="T88" fmla="*/ 23871 w 356"/>
                <a:gd name="T89" fmla="*/ 35867 h 347"/>
                <a:gd name="T90" fmla="*/ 40085 w 356"/>
                <a:gd name="T91" fmla="*/ 39903 h 347"/>
                <a:gd name="T92" fmla="*/ 40085 w 356"/>
                <a:gd name="T93" fmla="*/ 23762 h 347"/>
                <a:gd name="T94" fmla="*/ 23871 w 356"/>
                <a:gd name="T95" fmla="*/ 23762 h 347"/>
                <a:gd name="T96" fmla="*/ 119803 w 356"/>
                <a:gd name="T97" fmla="*/ 130916 h 347"/>
                <a:gd name="T98" fmla="*/ 119803 w 356"/>
                <a:gd name="T99" fmla="*/ 130916 h 347"/>
                <a:gd name="T100" fmla="*/ 135567 w 356"/>
                <a:gd name="T101" fmla="*/ 130916 h 347"/>
                <a:gd name="T102" fmla="*/ 131513 w 356"/>
                <a:gd name="T103" fmla="*/ 119259 h 347"/>
                <a:gd name="T104" fmla="*/ 119803 w 356"/>
                <a:gd name="T105" fmla="*/ 115224 h 347"/>
                <a:gd name="T106" fmla="*/ 119803 w 356"/>
                <a:gd name="T107" fmla="*/ 130916 h 347"/>
                <a:gd name="T108" fmla="*/ 79719 w 356"/>
                <a:gd name="T109" fmla="*/ 20175 h 347"/>
                <a:gd name="T110" fmla="*/ 79719 w 356"/>
                <a:gd name="T111" fmla="*/ 20175 h 347"/>
                <a:gd name="T112" fmla="*/ 87826 w 356"/>
                <a:gd name="T113" fmla="*/ 8070 h 347"/>
                <a:gd name="T114" fmla="*/ 79719 w 356"/>
                <a:gd name="T115" fmla="*/ 0 h 347"/>
                <a:gd name="T116" fmla="*/ 71612 w 356"/>
                <a:gd name="T117" fmla="*/ 8070 h 347"/>
                <a:gd name="T118" fmla="*/ 79719 w 356"/>
                <a:gd name="T119" fmla="*/ 20175 h 3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56" h="347">
                  <a:moveTo>
                    <a:pt x="177" y="89"/>
                  </a:moveTo>
                  <a:lnTo>
                    <a:pt x="177" y="89"/>
                  </a:lnTo>
                  <a:cubicBezTo>
                    <a:pt x="133" y="89"/>
                    <a:pt x="98" y="124"/>
                    <a:pt x="98" y="169"/>
                  </a:cubicBezTo>
                  <a:cubicBezTo>
                    <a:pt x="98" y="213"/>
                    <a:pt x="133" y="248"/>
                    <a:pt x="177" y="248"/>
                  </a:cubicBezTo>
                  <a:cubicBezTo>
                    <a:pt x="221" y="248"/>
                    <a:pt x="257" y="213"/>
                    <a:pt x="257" y="169"/>
                  </a:cubicBezTo>
                  <a:cubicBezTo>
                    <a:pt x="257" y="124"/>
                    <a:pt x="221" y="89"/>
                    <a:pt x="177" y="89"/>
                  </a:cubicBezTo>
                  <a:close/>
                  <a:moveTo>
                    <a:pt x="177" y="222"/>
                  </a:moveTo>
                  <a:lnTo>
                    <a:pt x="177" y="222"/>
                  </a:lnTo>
                  <a:cubicBezTo>
                    <a:pt x="151" y="222"/>
                    <a:pt x="124" y="195"/>
                    <a:pt x="124" y="169"/>
                  </a:cubicBezTo>
                  <a:cubicBezTo>
                    <a:pt x="124" y="142"/>
                    <a:pt x="151" y="124"/>
                    <a:pt x="177" y="124"/>
                  </a:cubicBezTo>
                  <a:cubicBezTo>
                    <a:pt x="204" y="124"/>
                    <a:pt x="230" y="142"/>
                    <a:pt x="230" y="169"/>
                  </a:cubicBezTo>
                  <a:cubicBezTo>
                    <a:pt x="230" y="195"/>
                    <a:pt x="204" y="222"/>
                    <a:pt x="177" y="222"/>
                  </a:cubicBezTo>
                  <a:close/>
                  <a:moveTo>
                    <a:pt x="26" y="151"/>
                  </a:moveTo>
                  <a:lnTo>
                    <a:pt x="26" y="151"/>
                  </a:lnTo>
                  <a:cubicBezTo>
                    <a:pt x="17" y="151"/>
                    <a:pt x="0" y="160"/>
                    <a:pt x="0" y="169"/>
                  </a:cubicBezTo>
                  <a:cubicBezTo>
                    <a:pt x="0" y="186"/>
                    <a:pt x="17" y="195"/>
                    <a:pt x="26" y="195"/>
                  </a:cubicBezTo>
                  <a:cubicBezTo>
                    <a:pt x="45" y="195"/>
                    <a:pt x="53" y="186"/>
                    <a:pt x="53" y="169"/>
                  </a:cubicBezTo>
                  <a:cubicBezTo>
                    <a:pt x="53" y="160"/>
                    <a:pt x="45" y="151"/>
                    <a:pt x="26" y="151"/>
                  </a:cubicBezTo>
                  <a:close/>
                  <a:moveTo>
                    <a:pt x="301" y="53"/>
                  </a:moveTo>
                  <a:lnTo>
                    <a:pt x="301" y="53"/>
                  </a:lnTo>
                  <a:cubicBezTo>
                    <a:pt x="292" y="45"/>
                    <a:pt x="274" y="45"/>
                    <a:pt x="266" y="53"/>
                  </a:cubicBezTo>
                  <a:cubicBezTo>
                    <a:pt x="257" y="63"/>
                    <a:pt x="257" y="80"/>
                    <a:pt x="266" y="89"/>
                  </a:cubicBezTo>
                  <a:cubicBezTo>
                    <a:pt x="274" y="89"/>
                    <a:pt x="283" y="89"/>
                    <a:pt x="292" y="80"/>
                  </a:cubicBezTo>
                  <a:cubicBezTo>
                    <a:pt x="301" y="71"/>
                    <a:pt x="310" y="53"/>
                    <a:pt x="301" y="53"/>
                  </a:cubicBezTo>
                  <a:close/>
                  <a:moveTo>
                    <a:pt x="328" y="151"/>
                  </a:moveTo>
                  <a:lnTo>
                    <a:pt x="328" y="151"/>
                  </a:lnTo>
                  <a:cubicBezTo>
                    <a:pt x="310" y="151"/>
                    <a:pt x="301" y="160"/>
                    <a:pt x="301" y="169"/>
                  </a:cubicBezTo>
                  <a:cubicBezTo>
                    <a:pt x="301" y="186"/>
                    <a:pt x="310" y="195"/>
                    <a:pt x="328" y="195"/>
                  </a:cubicBezTo>
                  <a:cubicBezTo>
                    <a:pt x="336" y="195"/>
                    <a:pt x="355" y="186"/>
                    <a:pt x="355" y="169"/>
                  </a:cubicBezTo>
                  <a:cubicBezTo>
                    <a:pt x="355" y="160"/>
                    <a:pt x="336" y="151"/>
                    <a:pt x="328" y="151"/>
                  </a:cubicBezTo>
                  <a:close/>
                  <a:moveTo>
                    <a:pt x="177" y="292"/>
                  </a:moveTo>
                  <a:lnTo>
                    <a:pt x="177" y="292"/>
                  </a:lnTo>
                  <a:cubicBezTo>
                    <a:pt x="168" y="292"/>
                    <a:pt x="159" y="311"/>
                    <a:pt x="159" y="320"/>
                  </a:cubicBezTo>
                  <a:cubicBezTo>
                    <a:pt x="159" y="337"/>
                    <a:pt x="168" y="346"/>
                    <a:pt x="177" y="346"/>
                  </a:cubicBezTo>
                  <a:cubicBezTo>
                    <a:pt x="186" y="346"/>
                    <a:pt x="195" y="337"/>
                    <a:pt x="195" y="320"/>
                  </a:cubicBezTo>
                  <a:cubicBezTo>
                    <a:pt x="195" y="311"/>
                    <a:pt x="186" y="292"/>
                    <a:pt x="177" y="292"/>
                  </a:cubicBezTo>
                  <a:close/>
                  <a:moveTo>
                    <a:pt x="61" y="266"/>
                  </a:moveTo>
                  <a:lnTo>
                    <a:pt x="61" y="266"/>
                  </a:lnTo>
                  <a:cubicBezTo>
                    <a:pt x="53" y="275"/>
                    <a:pt x="45" y="284"/>
                    <a:pt x="53" y="292"/>
                  </a:cubicBezTo>
                  <a:cubicBezTo>
                    <a:pt x="61" y="301"/>
                    <a:pt x="80" y="301"/>
                    <a:pt x="89" y="292"/>
                  </a:cubicBezTo>
                  <a:cubicBezTo>
                    <a:pt x="98" y="284"/>
                    <a:pt x="98" y="266"/>
                    <a:pt x="89" y="257"/>
                  </a:cubicBezTo>
                  <a:cubicBezTo>
                    <a:pt x="80" y="248"/>
                    <a:pt x="71" y="257"/>
                    <a:pt x="61" y="266"/>
                  </a:cubicBezTo>
                  <a:close/>
                  <a:moveTo>
                    <a:pt x="53" y="53"/>
                  </a:moveTo>
                  <a:lnTo>
                    <a:pt x="53" y="53"/>
                  </a:lnTo>
                  <a:cubicBezTo>
                    <a:pt x="45" y="63"/>
                    <a:pt x="45" y="71"/>
                    <a:pt x="53" y="80"/>
                  </a:cubicBezTo>
                  <a:cubicBezTo>
                    <a:pt x="71" y="89"/>
                    <a:pt x="80" y="98"/>
                    <a:pt x="89" y="89"/>
                  </a:cubicBezTo>
                  <a:cubicBezTo>
                    <a:pt x="98" y="80"/>
                    <a:pt x="98" y="63"/>
                    <a:pt x="89" y="53"/>
                  </a:cubicBezTo>
                  <a:cubicBezTo>
                    <a:pt x="80" y="45"/>
                    <a:pt x="61" y="45"/>
                    <a:pt x="53" y="53"/>
                  </a:cubicBezTo>
                  <a:close/>
                  <a:moveTo>
                    <a:pt x="266" y="292"/>
                  </a:moveTo>
                  <a:lnTo>
                    <a:pt x="266" y="292"/>
                  </a:lnTo>
                  <a:cubicBezTo>
                    <a:pt x="274" y="301"/>
                    <a:pt x="292" y="301"/>
                    <a:pt x="301" y="292"/>
                  </a:cubicBezTo>
                  <a:cubicBezTo>
                    <a:pt x="310" y="284"/>
                    <a:pt x="310" y="275"/>
                    <a:pt x="292" y="266"/>
                  </a:cubicBezTo>
                  <a:cubicBezTo>
                    <a:pt x="283" y="257"/>
                    <a:pt x="274" y="248"/>
                    <a:pt x="266" y="257"/>
                  </a:cubicBezTo>
                  <a:cubicBezTo>
                    <a:pt x="257" y="266"/>
                    <a:pt x="257" y="284"/>
                    <a:pt x="266" y="292"/>
                  </a:cubicBezTo>
                  <a:close/>
                  <a:moveTo>
                    <a:pt x="177" y="45"/>
                  </a:moveTo>
                  <a:lnTo>
                    <a:pt x="177" y="45"/>
                  </a:lnTo>
                  <a:cubicBezTo>
                    <a:pt x="186" y="45"/>
                    <a:pt x="195" y="36"/>
                    <a:pt x="195" y="18"/>
                  </a:cubicBezTo>
                  <a:cubicBezTo>
                    <a:pt x="195" y="9"/>
                    <a:pt x="186" y="0"/>
                    <a:pt x="177" y="0"/>
                  </a:cubicBezTo>
                  <a:cubicBezTo>
                    <a:pt x="168" y="0"/>
                    <a:pt x="159" y="9"/>
                    <a:pt x="159" y="18"/>
                  </a:cubicBezTo>
                  <a:cubicBezTo>
                    <a:pt x="159" y="36"/>
                    <a:pt x="168" y="45"/>
                    <a:pt x="177" y="4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6" name="Freeform 84"/>
            <p:cNvSpPr>
              <a:spLocks noChangeArrowheads="1"/>
            </p:cNvSpPr>
            <p:nvPr/>
          </p:nvSpPr>
          <p:spPr bwMode="auto">
            <a:xfrm>
              <a:off x="3605213" y="3716338"/>
              <a:ext cx="222250" cy="222250"/>
            </a:xfrm>
            <a:custGeom>
              <a:avLst/>
              <a:gdLst>
                <a:gd name="T0" fmla="*/ 209729 w 497"/>
                <a:gd name="T1" fmla="*/ 103092 h 498"/>
                <a:gd name="T2" fmla="*/ 190053 w 497"/>
                <a:gd name="T3" fmla="*/ 111125 h 498"/>
                <a:gd name="T4" fmla="*/ 209729 w 497"/>
                <a:gd name="T5" fmla="*/ 122728 h 498"/>
                <a:gd name="T6" fmla="*/ 209729 w 497"/>
                <a:gd name="T7" fmla="*/ 103092 h 498"/>
                <a:gd name="T8" fmla="*/ 110454 w 497"/>
                <a:gd name="T9" fmla="*/ 51769 h 498"/>
                <a:gd name="T10" fmla="*/ 110454 w 497"/>
                <a:gd name="T11" fmla="*/ 174497 h 498"/>
                <a:gd name="T12" fmla="*/ 110454 w 497"/>
                <a:gd name="T13" fmla="*/ 51769 h 498"/>
                <a:gd name="T14" fmla="*/ 110454 w 497"/>
                <a:gd name="T15" fmla="*/ 154415 h 498"/>
                <a:gd name="T16" fmla="*/ 110454 w 497"/>
                <a:gd name="T17" fmla="*/ 67389 h 498"/>
                <a:gd name="T18" fmla="*/ 110454 w 497"/>
                <a:gd name="T19" fmla="*/ 154415 h 498"/>
                <a:gd name="T20" fmla="*/ 31750 w 497"/>
                <a:gd name="T21" fmla="*/ 111125 h 498"/>
                <a:gd name="T22" fmla="*/ 11627 w 497"/>
                <a:gd name="T23" fmla="*/ 103092 h 498"/>
                <a:gd name="T24" fmla="*/ 11627 w 497"/>
                <a:gd name="T25" fmla="*/ 122728 h 498"/>
                <a:gd name="T26" fmla="*/ 31750 w 497"/>
                <a:gd name="T27" fmla="*/ 111125 h 498"/>
                <a:gd name="T28" fmla="*/ 110454 w 497"/>
                <a:gd name="T29" fmla="*/ 35703 h 498"/>
                <a:gd name="T30" fmla="*/ 118504 w 497"/>
                <a:gd name="T31" fmla="*/ 12050 h 498"/>
                <a:gd name="T32" fmla="*/ 102852 w 497"/>
                <a:gd name="T33" fmla="*/ 12050 h 498"/>
                <a:gd name="T34" fmla="*/ 110454 w 497"/>
                <a:gd name="T35" fmla="*/ 35703 h 498"/>
                <a:gd name="T36" fmla="*/ 110454 w 497"/>
                <a:gd name="T37" fmla="*/ 190117 h 498"/>
                <a:gd name="T38" fmla="*/ 102852 w 497"/>
                <a:gd name="T39" fmla="*/ 209754 h 498"/>
                <a:gd name="T40" fmla="*/ 118504 w 497"/>
                <a:gd name="T41" fmla="*/ 209754 h 498"/>
                <a:gd name="T42" fmla="*/ 110454 w 497"/>
                <a:gd name="T43" fmla="*/ 190117 h 498"/>
                <a:gd name="T44" fmla="*/ 194077 w 497"/>
                <a:gd name="T45" fmla="*/ 43736 h 498"/>
                <a:gd name="T46" fmla="*/ 177979 w 497"/>
                <a:gd name="T47" fmla="*/ 32133 h 498"/>
                <a:gd name="T48" fmla="*/ 169930 w 497"/>
                <a:gd name="T49" fmla="*/ 51769 h 498"/>
                <a:gd name="T50" fmla="*/ 194077 w 497"/>
                <a:gd name="T51" fmla="*/ 43736 h 498"/>
                <a:gd name="T52" fmla="*/ 35327 w 497"/>
                <a:gd name="T53" fmla="*/ 174497 h 498"/>
                <a:gd name="T54" fmla="*/ 27278 w 497"/>
                <a:gd name="T55" fmla="*/ 194134 h 498"/>
                <a:gd name="T56" fmla="*/ 47401 w 497"/>
                <a:gd name="T57" fmla="*/ 186101 h 498"/>
                <a:gd name="T58" fmla="*/ 35327 w 497"/>
                <a:gd name="T59" fmla="*/ 174497 h 498"/>
                <a:gd name="T60" fmla="*/ 43377 w 497"/>
                <a:gd name="T61" fmla="*/ 32133 h 498"/>
                <a:gd name="T62" fmla="*/ 27278 w 497"/>
                <a:gd name="T63" fmla="*/ 43736 h 498"/>
                <a:gd name="T64" fmla="*/ 51426 w 497"/>
                <a:gd name="T65" fmla="*/ 51769 h 498"/>
                <a:gd name="T66" fmla="*/ 43377 w 497"/>
                <a:gd name="T67" fmla="*/ 32133 h 498"/>
                <a:gd name="T68" fmla="*/ 169930 w 497"/>
                <a:gd name="T69" fmla="*/ 186101 h 498"/>
                <a:gd name="T70" fmla="*/ 194077 w 497"/>
                <a:gd name="T71" fmla="*/ 194134 h 498"/>
                <a:gd name="T72" fmla="*/ 186028 w 497"/>
                <a:gd name="T73" fmla="*/ 174497 h 498"/>
                <a:gd name="T74" fmla="*/ 169930 w 497"/>
                <a:gd name="T75" fmla="*/ 186101 h 4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97" h="498">
                  <a:moveTo>
                    <a:pt x="469" y="231"/>
                  </a:moveTo>
                  <a:lnTo>
                    <a:pt x="469" y="231"/>
                  </a:lnTo>
                  <a:cubicBezTo>
                    <a:pt x="469" y="231"/>
                    <a:pt x="451" y="231"/>
                    <a:pt x="443" y="231"/>
                  </a:cubicBezTo>
                  <a:cubicBezTo>
                    <a:pt x="434" y="231"/>
                    <a:pt x="425" y="240"/>
                    <a:pt x="425" y="249"/>
                  </a:cubicBezTo>
                  <a:cubicBezTo>
                    <a:pt x="425" y="266"/>
                    <a:pt x="434" y="275"/>
                    <a:pt x="443" y="275"/>
                  </a:cubicBezTo>
                  <a:cubicBezTo>
                    <a:pt x="451" y="275"/>
                    <a:pt x="469" y="275"/>
                    <a:pt x="469" y="275"/>
                  </a:cubicBezTo>
                  <a:cubicBezTo>
                    <a:pt x="487" y="275"/>
                    <a:pt x="496" y="266"/>
                    <a:pt x="496" y="249"/>
                  </a:cubicBezTo>
                  <a:cubicBezTo>
                    <a:pt x="496" y="240"/>
                    <a:pt x="487" y="231"/>
                    <a:pt x="469" y="231"/>
                  </a:cubicBezTo>
                  <a:close/>
                  <a:moveTo>
                    <a:pt x="247" y="116"/>
                  </a:moveTo>
                  <a:lnTo>
                    <a:pt x="247" y="116"/>
                  </a:lnTo>
                  <a:cubicBezTo>
                    <a:pt x="168" y="116"/>
                    <a:pt x="115" y="178"/>
                    <a:pt x="115" y="249"/>
                  </a:cubicBezTo>
                  <a:cubicBezTo>
                    <a:pt x="115" y="328"/>
                    <a:pt x="168" y="391"/>
                    <a:pt x="247" y="391"/>
                  </a:cubicBezTo>
                  <a:cubicBezTo>
                    <a:pt x="327" y="391"/>
                    <a:pt x="380" y="328"/>
                    <a:pt x="380" y="249"/>
                  </a:cubicBezTo>
                  <a:cubicBezTo>
                    <a:pt x="380" y="178"/>
                    <a:pt x="327" y="116"/>
                    <a:pt x="247" y="116"/>
                  </a:cubicBezTo>
                  <a:close/>
                  <a:moveTo>
                    <a:pt x="247" y="346"/>
                  </a:moveTo>
                  <a:lnTo>
                    <a:pt x="247" y="346"/>
                  </a:lnTo>
                  <a:cubicBezTo>
                    <a:pt x="194" y="346"/>
                    <a:pt x="150" y="302"/>
                    <a:pt x="150" y="249"/>
                  </a:cubicBezTo>
                  <a:cubicBezTo>
                    <a:pt x="150" y="196"/>
                    <a:pt x="194" y="151"/>
                    <a:pt x="247" y="151"/>
                  </a:cubicBezTo>
                  <a:cubicBezTo>
                    <a:pt x="300" y="151"/>
                    <a:pt x="345" y="196"/>
                    <a:pt x="345" y="249"/>
                  </a:cubicBezTo>
                  <a:cubicBezTo>
                    <a:pt x="345" y="302"/>
                    <a:pt x="300" y="346"/>
                    <a:pt x="247" y="346"/>
                  </a:cubicBezTo>
                  <a:close/>
                  <a:moveTo>
                    <a:pt x="71" y="249"/>
                  </a:moveTo>
                  <a:lnTo>
                    <a:pt x="71" y="249"/>
                  </a:lnTo>
                  <a:cubicBezTo>
                    <a:pt x="71" y="240"/>
                    <a:pt x="61" y="231"/>
                    <a:pt x="53" y="231"/>
                  </a:cubicBezTo>
                  <a:cubicBezTo>
                    <a:pt x="44" y="231"/>
                    <a:pt x="26" y="231"/>
                    <a:pt x="26" y="231"/>
                  </a:cubicBezTo>
                  <a:cubicBezTo>
                    <a:pt x="8" y="231"/>
                    <a:pt x="0" y="240"/>
                    <a:pt x="0" y="249"/>
                  </a:cubicBezTo>
                  <a:cubicBezTo>
                    <a:pt x="0" y="266"/>
                    <a:pt x="8" y="275"/>
                    <a:pt x="26" y="275"/>
                  </a:cubicBezTo>
                  <a:cubicBezTo>
                    <a:pt x="26" y="275"/>
                    <a:pt x="44" y="275"/>
                    <a:pt x="53" y="275"/>
                  </a:cubicBezTo>
                  <a:cubicBezTo>
                    <a:pt x="61" y="275"/>
                    <a:pt x="71" y="266"/>
                    <a:pt x="71" y="249"/>
                  </a:cubicBezTo>
                  <a:close/>
                  <a:moveTo>
                    <a:pt x="247" y="80"/>
                  </a:moveTo>
                  <a:lnTo>
                    <a:pt x="247" y="80"/>
                  </a:lnTo>
                  <a:cubicBezTo>
                    <a:pt x="256" y="80"/>
                    <a:pt x="265" y="62"/>
                    <a:pt x="265" y="53"/>
                  </a:cubicBezTo>
                  <a:cubicBezTo>
                    <a:pt x="265" y="45"/>
                    <a:pt x="265" y="36"/>
                    <a:pt x="265" y="27"/>
                  </a:cubicBezTo>
                  <a:cubicBezTo>
                    <a:pt x="265" y="18"/>
                    <a:pt x="256" y="0"/>
                    <a:pt x="247" y="0"/>
                  </a:cubicBezTo>
                  <a:cubicBezTo>
                    <a:pt x="239" y="0"/>
                    <a:pt x="230" y="18"/>
                    <a:pt x="230" y="27"/>
                  </a:cubicBezTo>
                  <a:cubicBezTo>
                    <a:pt x="230" y="36"/>
                    <a:pt x="230" y="45"/>
                    <a:pt x="230" y="53"/>
                  </a:cubicBezTo>
                  <a:cubicBezTo>
                    <a:pt x="230" y="62"/>
                    <a:pt x="239" y="80"/>
                    <a:pt x="247" y="80"/>
                  </a:cubicBezTo>
                  <a:close/>
                  <a:moveTo>
                    <a:pt x="247" y="426"/>
                  </a:moveTo>
                  <a:lnTo>
                    <a:pt x="247" y="426"/>
                  </a:lnTo>
                  <a:cubicBezTo>
                    <a:pt x="239" y="426"/>
                    <a:pt x="230" y="435"/>
                    <a:pt x="230" y="453"/>
                  </a:cubicBezTo>
                  <a:lnTo>
                    <a:pt x="230" y="470"/>
                  </a:lnTo>
                  <a:cubicBezTo>
                    <a:pt x="230" y="488"/>
                    <a:pt x="239" y="497"/>
                    <a:pt x="247" y="497"/>
                  </a:cubicBezTo>
                  <a:cubicBezTo>
                    <a:pt x="256" y="497"/>
                    <a:pt x="265" y="488"/>
                    <a:pt x="265" y="470"/>
                  </a:cubicBezTo>
                  <a:lnTo>
                    <a:pt x="265" y="453"/>
                  </a:lnTo>
                  <a:cubicBezTo>
                    <a:pt x="265" y="435"/>
                    <a:pt x="256" y="426"/>
                    <a:pt x="247" y="426"/>
                  </a:cubicBezTo>
                  <a:close/>
                  <a:moveTo>
                    <a:pt x="434" y="98"/>
                  </a:moveTo>
                  <a:lnTo>
                    <a:pt x="434" y="98"/>
                  </a:lnTo>
                  <a:cubicBezTo>
                    <a:pt x="443" y="89"/>
                    <a:pt x="443" y="72"/>
                    <a:pt x="434" y="62"/>
                  </a:cubicBezTo>
                  <a:cubicBezTo>
                    <a:pt x="425" y="53"/>
                    <a:pt x="416" y="62"/>
                    <a:pt x="398" y="72"/>
                  </a:cubicBezTo>
                  <a:cubicBezTo>
                    <a:pt x="398" y="72"/>
                    <a:pt x="390" y="80"/>
                    <a:pt x="380" y="89"/>
                  </a:cubicBezTo>
                  <a:cubicBezTo>
                    <a:pt x="372" y="98"/>
                    <a:pt x="372" y="107"/>
                    <a:pt x="380" y="116"/>
                  </a:cubicBezTo>
                  <a:cubicBezTo>
                    <a:pt x="390" y="125"/>
                    <a:pt x="407" y="125"/>
                    <a:pt x="416" y="116"/>
                  </a:cubicBezTo>
                  <a:cubicBezTo>
                    <a:pt x="416" y="107"/>
                    <a:pt x="425" y="98"/>
                    <a:pt x="434" y="98"/>
                  </a:cubicBezTo>
                  <a:close/>
                  <a:moveTo>
                    <a:pt x="79" y="391"/>
                  </a:moveTo>
                  <a:lnTo>
                    <a:pt x="79" y="391"/>
                  </a:lnTo>
                  <a:cubicBezTo>
                    <a:pt x="79" y="391"/>
                    <a:pt x="71" y="400"/>
                    <a:pt x="61" y="408"/>
                  </a:cubicBezTo>
                  <a:cubicBezTo>
                    <a:pt x="53" y="417"/>
                    <a:pt x="53" y="426"/>
                    <a:pt x="61" y="435"/>
                  </a:cubicBezTo>
                  <a:cubicBezTo>
                    <a:pt x="71" y="444"/>
                    <a:pt x="79" y="444"/>
                    <a:pt x="97" y="435"/>
                  </a:cubicBezTo>
                  <a:lnTo>
                    <a:pt x="106" y="417"/>
                  </a:lnTo>
                  <a:cubicBezTo>
                    <a:pt x="124" y="408"/>
                    <a:pt x="124" y="391"/>
                    <a:pt x="115" y="381"/>
                  </a:cubicBezTo>
                  <a:cubicBezTo>
                    <a:pt x="106" y="381"/>
                    <a:pt x="88" y="381"/>
                    <a:pt x="79" y="391"/>
                  </a:cubicBezTo>
                  <a:close/>
                  <a:moveTo>
                    <a:pt x="97" y="72"/>
                  </a:moveTo>
                  <a:lnTo>
                    <a:pt x="97" y="72"/>
                  </a:lnTo>
                  <a:cubicBezTo>
                    <a:pt x="79" y="62"/>
                    <a:pt x="71" y="53"/>
                    <a:pt x="61" y="62"/>
                  </a:cubicBezTo>
                  <a:cubicBezTo>
                    <a:pt x="53" y="72"/>
                    <a:pt x="53" y="89"/>
                    <a:pt x="61" y="98"/>
                  </a:cubicBezTo>
                  <a:cubicBezTo>
                    <a:pt x="71" y="98"/>
                    <a:pt x="79" y="107"/>
                    <a:pt x="79" y="116"/>
                  </a:cubicBezTo>
                  <a:cubicBezTo>
                    <a:pt x="88" y="125"/>
                    <a:pt x="106" y="125"/>
                    <a:pt x="115" y="116"/>
                  </a:cubicBezTo>
                  <a:cubicBezTo>
                    <a:pt x="124" y="107"/>
                    <a:pt x="124" y="98"/>
                    <a:pt x="106" y="89"/>
                  </a:cubicBezTo>
                  <a:cubicBezTo>
                    <a:pt x="106" y="80"/>
                    <a:pt x="97" y="72"/>
                    <a:pt x="97" y="72"/>
                  </a:cubicBezTo>
                  <a:close/>
                  <a:moveTo>
                    <a:pt x="380" y="417"/>
                  </a:moveTo>
                  <a:lnTo>
                    <a:pt x="380" y="417"/>
                  </a:lnTo>
                  <a:cubicBezTo>
                    <a:pt x="390" y="417"/>
                    <a:pt x="398" y="435"/>
                    <a:pt x="398" y="435"/>
                  </a:cubicBezTo>
                  <a:cubicBezTo>
                    <a:pt x="416" y="444"/>
                    <a:pt x="425" y="444"/>
                    <a:pt x="434" y="435"/>
                  </a:cubicBezTo>
                  <a:cubicBezTo>
                    <a:pt x="443" y="426"/>
                    <a:pt x="443" y="417"/>
                    <a:pt x="434" y="408"/>
                  </a:cubicBezTo>
                  <a:cubicBezTo>
                    <a:pt x="425" y="400"/>
                    <a:pt x="416" y="391"/>
                    <a:pt x="416" y="391"/>
                  </a:cubicBezTo>
                  <a:cubicBezTo>
                    <a:pt x="407" y="381"/>
                    <a:pt x="390" y="381"/>
                    <a:pt x="380" y="381"/>
                  </a:cubicBezTo>
                  <a:cubicBezTo>
                    <a:pt x="372" y="391"/>
                    <a:pt x="372" y="408"/>
                    <a:pt x="380" y="41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7" name="Freeform 85"/>
            <p:cNvSpPr>
              <a:spLocks noChangeArrowheads="1"/>
            </p:cNvSpPr>
            <p:nvPr/>
          </p:nvSpPr>
          <p:spPr bwMode="auto">
            <a:xfrm>
              <a:off x="500063" y="1951038"/>
              <a:ext cx="200025" cy="196850"/>
            </a:xfrm>
            <a:custGeom>
              <a:avLst/>
              <a:gdLst>
                <a:gd name="T0" fmla="*/ 199574 w 444"/>
                <a:gd name="T1" fmla="*/ 71952 h 435"/>
                <a:gd name="T2" fmla="*/ 127944 w 444"/>
                <a:gd name="T3" fmla="*/ 71952 h 435"/>
                <a:gd name="T4" fmla="*/ 100013 w 444"/>
                <a:gd name="T5" fmla="*/ 0 h 435"/>
                <a:gd name="T6" fmla="*/ 72081 w 444"/>
                <a:gd name="T7" fmla="*/ 71952 h 435"/>
                <a:gd name="T8" fmla="*/ 0 w 444"/>
                <a:gd name="T9" fmla="*/ 71952 h 435"/>
                <a:gd name="T10" fmla="*/ 59917 w 444"/>
                <a:gd name="T11" fmla="*/ 115847 h 435"/>
                <a:gd name="T12" fmla="*/ 39645 w 444"/>
                <a:gd name="T13" fmla="*/ 196397 h 435"/>
                <a:gd name="T14" fmla="*/ 100013 w 444"/>
                <a:gd name="T15" fmla="*/ 147977 h 435"/>
                <a:gd name="T16" fmla="*/ 159479 w 444"/>
                <a:gd name="T17" fmla="*/ 196397 h 435"/>
                <a:gd name="T18" fmla="*/ 139657 w 444"/>
                <a:gd name="T19" fmla="*/ 115847 h 435"/>
                <a:gd name="T20" fmla="*/ 199574 w 444"/>
                <a:gd name="T21" fmla="*/ 71952 h 435"/>
                <a:gd name="T22" fmla="*/ 100013 w 444"/>
                <a:gd name="T23" fmla="*/ 128066 h 435"/>
                <a:gd name="T24" fmla="*/ 63521 w 444"/>
                <a:gd name="T25" fmla="*/ 155670 h 435"/>
                <a:gd name="T26" fmla="*/ 79740 w 444"/>
                <a:gd name="T27" fmla="*/ 115847 h 435"/>
                <a:gd name="T28" fmla="*/ 47754 w 444"/>
                <a:gd name="T29" fmla="*/ 87791 h 435"/>
                <a:gd name="T30" fmla="*/ 87849 w 444"/>
                <a:gd name="T31" fmla="*/ 91863 h 435"/>
                <a:gd name="T32" fmla="*/ 100013 w 444"/>
                <a:gd name="T33" fmla="*/ 43895 h 435"/>
                <a:gd name="T34" fmla="*/ 111726 w 444"/>
                <a:gd name="T35" fmla="*/ 91863 h 435"/>
                <a:gd name="T36" fmla="*/ 151821 w 444"/>
                <a:gd name="T37" fmla="*/ 87791 h 435"/>
                <a:gd name="T38" fmla="*/ 119835 w 444"/>
                <a:gd name="T39" fmla="*/ 115847 h 435"/>
                <a:gd name="T40" fmla="*/ 131998 w 444"/>
                <a:gd name="T41" fmla="*/ 155670 h 435"/>
                <a:gd name="T42" fmla="*/ 100013 w 444"/>
                <a:gd name="T43" fmla="*/ 128066 h 4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44" h="435">
                  <a:moveTo>
                    <a:pt x="443" y="159"/>
                  </a:moveTo>
                  <a:lnTo>
                    <a:pt x="284" y="159"/>
                  </a:lnTo>
                  <a:lnTo>
                    <a:pt x="222" y="0"/>
                  </a:lnTo>
                  <a:lnTo>
                    <a:pt x="160" y="159"/>
                  </a:lnTo>
                  <a:lnTo>
                    <a:pt x="0" y="159"/>
                  </a:lnTo>
                  <a:lnTo>
                    <a:pt x="133" y="256"/>
                  </a:lnTo>
                  <a:lnTo>
                    <a:pt x="88" y="434"/>
                  </a:lnTo>
                  <a:lnTo>
                    <a:pt x="222" y="327"/>
                  </a:lnTo>
                  <a:lnTo>
                    <a:pt x="354" y="434"/>
                  </a:lnTo>
                  <a:lnTo>
                    <a:pt x="310" y="256"/>
                  </a:lnTo>
                  <a:lnTo>
                    <a:pt x="443" y="159"/>
                  </a:lnTo>
                  <a:close/>
                  <a:moveTo>
                    <a:pt x="222" y="283"/>
                  </a:moveTo>
                  <a:lnTo>
                    <a:pt x="141" y="344"/>
                  </a:lnTo>
                  <a:lnTo>
                    <a:pt x="177" y="256"/>
                  </a:lnTo>
                  <a:lnTo>
                    <a:pt x="106" y="194"/>
                  </a:lnTo>
                  <a:lnTo>
                    <a:pt x="195" y="203"/>
                  </a:lnTo>
                  <a:lnTo>
                    <a:pt x="222" y="97"/>
                  </a:lnTo>
                  <a:lnTo>
                    <a:pt x="248" y="203"/>
                  </a:lnTo>
                  <a:lnTo>
                    <a:pt x="337" y="194"/>
                  </a:lnTo>
                  <a:lnTo>
                    <a:pt x="266" y="256"/>
                  </a:lnTo>
                  <a:lnTo>
                    <a:pt x="293" y="344"/>
                  </a:lnTo>
                  <a:lnTo>
                    <a:pt x="222" y="28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8" name="Freeform 86"/>
            <p:cNvSpPr>
              <a:spLocks noChangeArrowheads="1"/>
            </p:cNvSpPr>
            <p:nvPr/>
          </p:nvSpPr>
          <p:spPr bwMode="auto">
            <a:xfrm>
              <a:off x="6288088" y="1522413"/>
              <a:ext cx="196850" cy="160337"/>
            </a:xfrm>
            <a:custGeom>
              <a:avLst/>
              <a:gdLst>
                <a:gd name="T0" fmla="*/ 176854 w 443"/>
                <a:gd name="T1" fmla="*/ 16214 h 356"/>
                <a:gd name="T2" fmla="*/ 176854 w 443"/>
                <a:gd name="T3" fmla="*/ 16214 h 356"/>
                <a:gd name="T4" fmla="*/ 109756 w 443"/>
                <a:gd name="T5" fmla="*/ 16214 h 356"/>
                <a:gd name="T6" fmla="*/ 98203 w 443"/>
                <a:gd name="T7" fmla="*/ 27924 h 356"/>
                <a:gd name="T8" fmla="*/ 86205 w 443"/>
                <a:gd name="T9" fmla="*/ 16214 h 356"/>
                <a:gd name="T10" fmla="*/ 19552 w 443"/>
                <a:gd name="T11" fmla="*/ 16214 h 356"/>
                <a:gd name="T12" fmla="*/ 19552 w 443"/>
                <a:gd name="T13" fmla="*/ 83772 h 356"/>
                <a:gd name="T14" fmla="*/ 98203 w 443"/>
                <a:gd name="T15" fmla="*/ 159887 h 356"/>
                <a:gd name="T16" fmla="*/ 176854 w 443"/>
                <a:gd name="T17" fmla="*/ 83772 h 356"/>
                <a:gd name="T18" fmla="*/ 176854 w 443"/>
                <a:gd name="T19" fmla="*/ 16214 h 356"/>
                <a:gd name="T20" fmla="*/ 165301 w 443"/>
                <a:gd name="T21" fmla="*/ 72062 h 356"/>
                <a:gd name="T22" fmla="*/ 165301 w 443"/>
                <a:gd name="T23" fmla="*/ 72062 h 356"/>
                <a:gd name="T24" fmla="*/ 98203 w 443"/>
                <a:gd name="T25" fmla="*/ 135566 h 356"/>
                <a:gd name="T26" fmla="*/ 31105 w 443"/>
                <a:gd name="T27" fmla="*/ 72062 h 356"/>
                <a:gd name="T28" fmla="*/ 19552 w 443"/>
                <a:gd name="T29" fmla="*/ 52245 h 356"/>
                <a:gd name="T30" fmla="*/ 31105 w 443"/>
                <a:gd name="T31" fmla="*/ 27924 h 356"/>
                <a:gd name="T32" fmla="*/ 51101 w 443"/>
                <a:gd name="T33" fmla="*/ 20267 h 356"/>
                <a:gd name="T34" fmla="*/ 74652 w 443"/>
                <a:gd name="T35" fmla="*/ 31977 h 356"/>
                <a:gd name="T36" fmla="*/ 98203 w 443"/>
                <a:gd name="T37" fmla="*/ 52245 h 356"/>
                <a:gd name="T38" fmla="*/ 122198 w 443"/>
                <a:gd name="T39" fmla="*/ 31977 h 356"/>
                <a:gd name="T40" fmla="*/ 145749 w 443"/>
                <a:gd name="T41" fmla="*/ 20267 h 356"/>
                <a:gd name="T42" fmla="*/ 165301 w 443"/>
                <a:gd name="T43" fmla="*/ 27924 h 356"/>
                <a:gd name="T44" fmla="*/ 176854 w 443"/>
                <a:gd name="T45" fmla="*/ 52245 h 356"/>
                <a:gd name="T46" fmla="*/ 165301 w 443"/>
                <a:gd name="T47" fmla="*/ 72062 h 3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43" h="356">
                  <a:moveTo>
                    <a:pt x="398" y="36"/>
                  </a:moveTo>
                  <a:lnTo>
                    <a:pt x="398" y="36"/>
                  </a:lnTo>
                  <a:cubicBezTo>
                    <a:pt x="354" y="0"/>
                    <a:pt x="292" y="0"/>
                    <a:pt x="247" y="36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50" y="0"/>
                    <a:pt x="88" y="0"/>
                    <a:pt x="44" y="36"/>
                  </a:cubicBezTo>
                  <a:cubicBezTo>
                    <a:pt x="0" y="80"/>
                    <a:pt x="0" y="151"/>
                    <a:pt x="44" y="186"/>
                  </a:cubicBezTo>
                  <a:cubicBezTo>
                    <a:pt x="221" y="355"/>
                    <a:pt x="221" y="355"/>
                    <a:pt x="221" y="355"/>
                  </a:cubicBezTo>
                  <a:cubicBezTo>
                    <a:pt x="398" y="186"/>
                    <a:pt x="398" y="186"/>
                    <a:pt x="398" y="186"/>
                  </a:cubicBezTo>
                  <a:cubicBezTo>
                    <a:pt x="442" y="151"/>
                    <a:pt x="442" y="80"/>
                    <a:pt x="398" y="36"/>
                  </a:cubicBezTo>
                  <a:close/>
                  <a:moveTo>
                    <a:pt x="372" y="160"/>
                  </a:moveTo>
                  <a:lnTo>
                    <a:pt x="372" y="160"/>
                  </a:lnTo>
                  <a:cubicBezTo>
                    <a:pt x="221" y="301"/>
                    <a:pt x="221" y="301"/>
                    <a:pt x="221" y="301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53" y="151"/>
                    <a:pt x="44" y="133"/>
                    <a:pt x="44" y="116"/>
                  </a:cubicBezTo>
                  <a:cubicBezTo>
                    <a:pt x="44" y="89"/>
                    <a:pt x="53" y="80"/>
                    <a:pt x="70" y="62"/>
                  </a:cubicBezTo>
                  <a:cubicBezTo>
                    <a:pt x="79" y="53"/>
                    <a:pt x="97" y="45"/>
                    <a:pt x="115" y="45"/>
                  </a:cubicBezTo>
                  <a:cubicBezTo>
                    <a:pt x="141" y="45"/>
                    <a:pt x="159" y="53"/>
                    <a:pt x="168" y="71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83" y="53"/>
                    <a:pt x="301" y="45"/>
                    <a:pt x="328" y="45"/>
                  </a:cubicBezTo>
                  <a:cubicBezTo>
                    <a:pt x="345" y="45"/>
                    <a:pt x="363" y="53"/>
                    <a:pt x="372" y="62"/>
                  </a:cubicBezTo>
                  <a:cubicBezTo>
                    <a:pt x="389" y="80"/>
                    <a:pt x="398" y="89"/>
                    <a:pt x="398" y="116"/>
                  </a:cubicBezTo>
                  <a:cubicBezTo>
                    <a:pt x="398" y="133"/>
                    <a:pt x="389" y="151"/>
                    <a:pt x="372" y="1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89" name="Freeform 87"/>
            <p:cNvSpPr>
              <a:spLocks noChangeArrowheads="1"/>
            </p:cNvSpPr>
            <p:nvPr/>
          </p:nvSpPr>
          <p:spPr bwMode="auto">
            <a:xfrm>
              <a:off x="1387475" y="3282950"/>
              <a:ext cx="206375" cy="203200"/>
            </a:xfrm>
            <a:custGeom>
              <a:avLst/>
              <a:gdLst>
                <a:gd name="T0" fmla="*/ 51370 w 462"/>
                <a:gd name="T1" fmla="*/ 67883 h 452"/>
                <a:gd name="T2" fmla="*/ 83086 w 462"/>
                <a:gd name="T3" fmla="*/ 43607 h 452"/>
                <a:gd name="T4" fmla="*/ 83086 w 462"/>
                <a:gd name="T5" fmla="*/ 31469 h 452"/>
                <a:gd name="T6" fmla="*/ 19655 w 462"/>
                <a:gd name="T7" fmla="*/ 39561 h 452"/>
                <a:gd name="T8" fmla="*/ 51370 w 462"/>
                <a:gd name="T9" fmla="*/ 67883 h 452"/>
                <a:gd name="T10" fmla="*/ 27695 w 462"/>
                <a:gd name="T11" fmla="*/ 87664 h 452"/>
                <a:gd name="T12" fmla="*/ 11614 w 462"/>
                <a:gd name="T13" fmla="*/ 55745 h 452"/>
                <a:gd name="T14" fmla="*/ 15634 w 462"/>
                <a:gd name="T15" fmla="*/ 151051 h 452"/>
                <a:gd name="T16" fmla="*/ 27695 w 462"/>
                <a:gd name="T17" fmla="*/ 87664 h 452"/>
                <a:gd name="T18" fmla="*/ 102741 w 462"/>
                <a:gd name="T19" fmla="*/ 15735 h 452"/>
                <a:gd name="T20" fmla="*/ 154558 w 462"/>
                <a:gd name="T21" fmla="*/ 11688 h 452"/>
                <a:gd name="T22" fmla="*/ 67452 w 462"/>
                <a:gd name="T23" fmla="*/ 3596 h 452"/>
                <a:gd name="T24" fmla="*/ 102741 w 462"/>
                <a:gd name="T25" fmla="*/ 15735 h 452"/>
                <a:gd name="T26" fmla="*/ 134456 w 462"/>
                <a:gd name="T27" fmla="*/ 119582 h 452"/>
                <a:gd name="T28" fmla="*/ 110781 w 462"/>
                <a:gd name="T29" fmla="*/ 59342 h 452"/>
                <a:gd name="T30" fmla="*/ 91127 w 462"/>
                <a:gd name="T31" fmla="*/ 55745 h 452"/>
                <a:gd name="T32" fmla="*/ 71472 w 462"/>
                <a:gd name="T33" fmla="*/ 87664 h 452"/>
                <a:gd name="T34" fmla="*/ 134456 w 462"/>
                <a:gd name="T35" fmla="*/ 119582 h 452"/>
                <a:gd name="T36" fmla="*/ 162152 w 462"/>
                <a:gd name="T37" fmla="*/ 147005 h 452"/>
                <a:gd name="T38" fmla="*/ 162152 w 462"/>
                <a:gd name="T39" fmla="*/ 182970 h 452"/>
                <a:gd name="T40" fmla="*/ 174213 w 462"/>
                <a:gd name="T41" fmla="*/ 135317 h 452"/>
                <a:gd name="T42" fmla="*/ 130436 w 462"/>
                <a:gd name="T43" fmla="*/ 135317 h 452"/>
                <a:gd name="T44" fmla="*/ 63431 w 462"/>
                <a:gd name="T45" fmla="*/ 107444 h 452"/>
                <a:gd name="T46" fmla="*/ 47797 w 462"/>
                <a:gd name="T47" fmla="*/ 107444 h 452"/>
                <a:gd name="T48" fmla="*/ 63431 w 462"/>
                <a:gd name="T49" fmla="*/ 195108 h 452"/>
                <a:gd name="T50" fmla="*/ 170192 w 462"/>
                <a:gd name="T51" fmla="*/ 23827 h 452"/>
                <a:gd name="T52" fmla="*/ 122842 w 462"/>
                <a:gd name="T53" fmla="*/ 35515 h 452"/>
                <a:gd name="T54" fmla="*/ 122842 w 462"/>
                <a:gd name="T55" fmla="*/ 47653 h 452"/>
                <a:gd name="T56" fmla="*/ 174213 w 462"/>
                <a:gd name="T57" fmla="*/ 119582 h 452"/>
                <a:gd name="T58" fmla="*/ 205928 w 462"/>
                <a:gd name="T59" fmla="*/ 99352 h 452"/>
                <a:gd name="T60" fmla="*/ 142497 w 462"/>
                <a:gd name="T61" fmla="*/ 147005 h 452"/>
                <a:gd name="T62" fmla="*/ 79066 w 462"/>
                <a:gd name="T63" fmla="*/ 199154 h 452"/>
                <a:gd name="T64" fmla="*/ 146517 w 462"/>
                <a:gd name="T65" fmla="*/ 195108 h 452"/>
                <a:gd name="T66" fmla="*/ 146517 w 462"/>
                <a:gd name="T67" fmla="*/ 151051 h 4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0" name="Freeform 88"/>
            <p:cNvSpPr>
              <a:spLocks noChangeArrowheads="1"/>
            </p:cNvSpPr>
            <p:nvPr/>
          </p:nvSpPr>
          <p:spPr bwMode="auto">
            <a:xfrm>
              <a:off x="4494213" y="3759200"/>
              <a:ext cx="223837" cy="136525"/>
            </a:xfrm>
            <a:custGeom>
              <a:avLst/>
              <a:gdLst>
                <a:gd name="T0" fmla="*/ 83602 w 498"/>
                <a:gd name="T1" fmla="*/ 4055 h 303"/>
                <a:gd name="T2" fmla="*/ 83602 w 498"/>
                <a:gd name="T3" fmla="*/ 4055 h 303"/>
                <a:gd name="T4" fmla="*/ 71916 w 498"/>
                <a:gd name="T5" fmla="*/ 4055 h 303"/>
                <a:gd name="T6" fmla="*/ 0 w 498"/>
                <a:gd name="T7" fmla="*/ 68037 h 303"/>
                <a:gd name="T8" fmla="*/ 71916 w 498"/>
                <a:gd name="T9" fmla="*/ 132019 h 303"/>
                <a:gd name="T10" fmla="*/ 83602 w 498"/>
                <a:gd name="T11" fmla="*/ 132019 h 303"/>
                <a:gd name="T12" fmla="*/ 83602 w 498"/>
                <a:gd name="T13" fmla="*/ 119854 h 303"/>
                <a:gd name="T14" fmla="*/ 27867 w 498"/>
                <a:gd name="T15" fmla="*/ 68037 h 303"/>
                <a:gd name="T16" fmla="*/ 83602 w 498"/>
                <a:gd name="T17" fmla="*/ 20276 h 303"/>
                <a:gd name="T18" fmla="*/ 83602 w 498"/>
                <a:gd name="T19" fmla="*/ 4055 h 303"/>
                <a:gd name="T20" fmla="*/ 151472 w 498"/>
                <a:gd name="T21" fmla="*/ 4055 h 303"/>
                <a:gd name="T22" fmla="*/ 151472 w 498"/>
                <a:gd name="T23" fmla="*/ 4055 h 303"/>
                <a:gd name="T24" fmla="*/ 139786 w 498"/>
                <a:gd name="T25" fmla="*/ 4055 h 303"/>
                <a:gd name="T26" fmla="*/ 139786 w 498"/>
                <a:gd name="T27" fmla="*/ 20276 h 303"/>
                <a:gd name="T28" fmla="*/ 195071 w 498"/>
                <a:gd name="T29" fmla="*/ 68037 h 303"/>
                <a:gd name="T30" fmla="*/ 139786 w 498"/>
                <a:gd name="T31" fmla="*/ 119854 h 303"/>
                <a:gd name="T32" fmla="*/ 139786 w 498"/>
                <a:gd name="T33" fmla="*/ 132019 h 303"/>
                <a:gd name="T34" fmla="*/ 151472 w 498"/>
                <a:gd name="T35" fmla="*/ 132019 h 303"/>
                <a:gd name="T36" fmla="*/ 223388 w 498"/>
                <a:gd name="T37" fmla="*/ 68037 h 303"/>
                <a:gd name="T38" fmla="*/ 151472 w 498"/>
                <a:gd name="T39" fmla="*/ 4055 h 3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98" h="303">
                  <a:moveTo>
                    <a:pt x="186" y="9"/>
                  </a:moveTo>
                  <a:lnTo>
                    <a:pt x="186" y="9"/>
                  </a:lnTo>
                  <a:cubicBezTo>
                    <a:pt x="178" y="0"/>
                    <a:pt x="168" y="0"/>
                    <a:pt x="160" y="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60" y="293"/>
                    <a:pt x="160" y="293"/>
                    <a:pt x="160" y="293"/>
                  </a:cubicBezTo>
                  <a:cubicBezTo>
                    <a:pt x="168" y="302"/>
                    <a:pt x="178" y="302"/>
                    <a:pt x="186" y="293"/>
                  </a:cubicBezTo>
                  <a:cubicBezTo>
                    <a:pt x="195" y="283"/>
                    <a:pt x="195" y="274"/>
                    <a:pt x="186" y="266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95" y="35"/>
                    <a:pt x="195" y="18"/>
                    <a:pt x="186" y="9"/>
                  </a:cubicBezTo>
                  <a:close/>
                  <a:moveTo>
                    <a:pt x="337" y="9"/>
                  </a:moveTo>
                  <a:lnTo>
                    <a:pt x="337" y="9"/>
                  </a:lnTo>
                  <a:cubicBezTo>
                    <a:pt x="328" y="0"/>
                    <a:pt x="319" y="0"/>
                    <a:pt x="311" y="9"/>
                  </a:cubicBezTo>
                  <a:cubicBezTo>
                    <a:pt x="302" y="18"/>
                    <a:pt x="302" y="35"/>
                    <a:pt x="311" y="45"/>
                  </a:cubicBezTo>
                  <a:cubicBezTo>
                    <a:pt x="434" y="151"/>
                    <a:pt x="434" y="151"/>
                    <a:pt x="434" y="151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02" y="274"/>
                    <a:pt x="302" y="283"/>
                    <a:pt x="311" y="293"/>
                  </a:cubicBezTo>
                  <a:cubicBezTo>
                    <a:pt x="319" y="302"/>
                    <a:pt x="328" y="302"/>
                    <a:pt x="337" y="293"/>
                  </a:cubicBezTo>
                  <a:cubicBezTo>
                    <a:pt x="497" y="151"/>
                    <a:pt x="497" y="151"/>
                    <a:pt x="497" y="151"/>
                  </a:cubicBezTo>
                  <a:lnTo>
                    <a:pt x="337" y="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1" name="Freeform 89"/>
            <p:cNvSpPr>
              <a:spLocks noChangeArrowheads="1"/>
            </p:cNvSpPr>
            <p:nvPr/>
          </p:nvSpPr>
          <p:spPr bwMode="auto">
            <a:xfrm>
              <a:off x="5392738" y="2836863"/>
              <a:ext cx="207962" cy="204787"/>
            </a:xfrm>
            <a:custGeom>
              <a:avLst/>
              <a:gdLst>
                <a:gd name="T0" fmla="*/ 103531 w 462"/>
                <a:gd name="T1" fmla="*/ 0 h 453"/>
                <a:gd name="T2" fmla="*/ 103531 w 462"/>
                <a:gd name="T3" fmla="*/ 0 h 453"/>
                <a:gd name="T4" fmla="*/ 0 w 462"/>
                <a:gd name="T5" fmla="*/ 100359 h 453"/>
                <a:gd name="T6" fmla="*/ 103531 w 462"/>
                <a:gd name="T7" fmla="*/ 204335 h 453"/>
                <a:gd name="T8" fmla="*/ 207512 w 462"/>
                <a:gd name="T9" fmla="*/ 100359 h 453"/>
                <a:gd name="T10" fmla="*/ 103531 w 462"/>
                <a:gd name="T11" fmla="*/ 0 h 453"/>
                <a:gd name="T12" fmla="*/ 103531 w 462"/>
                <a:gd name="T13" fmla="*/ 136525 h 453"/>
                <a:gd name="T14" fmla="*/ 103531 w 462"/>
                <a:gd name="T15" fmla="*/ 136525 h 453"/>
                <a:gd name="T16" fmla="*/ 71571 w 462"/>
                <a:gd name="T17" fmla="*/ 100359 h 453"/>
                <a:gd name="T18" fmla="*/ 103531 w 462"/>
                <a:gd name="T19" fmla="*/ 68262 h 453"/>
                <a:gd name="T20" fmla="*/ 135490 w 462"/>
                <a:gd name="T21" fmla="*/ 100359 h 453"/>
                <a:gd name="T22" fmla="*/ 103531 w 462"/>
                <a:gd name="T23" fmla="*/ 136525 h 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2" h="453">
                  <a:moveTo>
                    <a:pt x="230" y="0"/>
                  </a:moveTo>
                  <a:lnTo>
                    <a:pt x="230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0" y="452"/>
                  </a:cubicBezTo>
                  <a:cubicBezTo>
                    <a:pt x="354" y="452"/>
                    <a:pt x="461" y="346"/>
                    <a:pt x="461" y="222"/>
                  </a:cubicBezTo>
                  <a:cubicBezTo>
                    <a:pt x="461" y="98"/>
                    <a:pt x="354" y="0"/>
                    <a:pt x="230" y="0"/>
                  </a:cubicBezTo>
                  <a:close/>
                  <a:moveTo>
                    <a:pt x="230" y="302"/>
                  </a:moveTo>
                  <a:lnTo>
                    <a:pt x="230" y="302"/>
                  </a:lnTo>
                  <a:cubicBezTo>
                    <a:pt x="186" y="302"/>
                    <a:pt x="159" y="266"/>
                    <a:pt x="159" y="222"/>
                  </a:cubicBezTo>
                  <a:cubicBezTo>
                    <a:pt x="159" y="187"/>
                    <a:pt x="186" y="151"/>
                    <a:pt x="230" y="151"/>
                  </a:cubicBezTo>
                  <a:cubicBezTo>
                    <a:pt x="274" y="151"/>
                    <a:pt x="301" y="187"/>
                    <a:pt x="301" y="222"/>
                  </a:cubicBezTo>
                  <a:cubicBezTo>
                    <a:pt x="301" y="266"/>
                    <a:pt x="274" y="302"/>
                    <a:pt x="230" y="3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2" name="Freeform 90"/>
            <p:cNvSpPr>
              <a:spLocks noChangeArrowheads="1"/>
            </p:cNvSpPr>
            <p:nvPr/>
          </p:nvSpPr>
          <p:spPr bwMode="auto">
            <a:xfrm>
              <a:off x="1379538" y="3771900"/>
              <a:ext cx="222250" cy="109538"/>
            </a:xfrm>
            <a:custGeom>
              <a:avLst/>
              <a:gdLst>
                <a:gd name="T0" fmla="*/ 198151 w 498"/>
                <a:gd name="T1" fmla="*/ 0 h 248"/>
                <a:gd name="T2" fmla="*/ 198151 w 498"/>
                <a:gd name="T3" fmla="*/ 0 h 248"/>
                <a:gd name="T4" fmla="*/ 23653 w 498"/>
                <a:gd name="T5" fmla="*/ 0 h 248"/>
                <a:gd name="T6" fmla="*/ 0 w 498"/>
                <a:gd name="T7" fmla="*/ 23409 h 248"/>
                <a:gd name="T8" fmla="*/ 0 w 498"/>
                <a:gd name="T9" fmla="*/ 89662 h 248"/>
                <a:gd name="T10" fmla="*/ 23653 w 498"/>
                <a:gd name="T11" fmla="*/ 109096 h 248"/>
                <a:gd name="T12" fmla="*/ 198151 w 498"/>
                <a:gd name="T13" fmla="*/ 109096 h 248"/>
                <a:gd name="T14" fmla="*/ 221804 w 498"/>
                <a:gd name="T15" fmla="*/ 89662 h 248"/>
                <a:gd name="T16" fmla="*/ 221804 w 498"/>
                <a:gd name="T17" fmla="*/ 23409 h 248"/>
                <a:gd name="T18" fmla="*/ 198151 w 498"/>
                <a:gd name="T19" fmla="*/ 0 h 248"/>
                <a:gd name="T20" fmla="*/ 198151 w 498"/>
                <a:gd name="T21" fmla="*/ 89662 h 248"/>
                <a:gd name="T22" fmla="*/ 198151 w 498"/>
                <a:gd name="T23" fmla="*/ 89662 h 248"/>
                <a:gd name="T24" fmla="*/ 23653 w 498"/>
                <a:gd name="T25" fmla="*/ 89662 h 248"/>
                <a:gd name="T26" fmla="*/ 23653 w 498"/>
                <a:gd name="T27" fmla="*/ 23409 h 248"/>
                <a:gd name="T28" fmla="*/ 198151 w 498"/>
                <a:gd name="T29" fmla="*/ 23409 h 248"/>
                <a:gd name="T30" fmla="*/ 198151 w 498"/>
                <a:gd name="T31" fmla="*/ 89662 h 248"/>
                <a:gd name="T32" fmla="*/ 190117 w 498"/>
                <a:gd name="T33" fmla="*/ 34893 h 248"/>
                <a:gd name="T34" fmla="*/ 190117 w 498"/>
                <a:gd name="T35" fmla="*/ 34893 h 248"/>
                <a:gd name="T36" fmla="*/ 142365 w 498"/>
                <a:gd name="T37" fmla="*/ 34893 h 248"/>
                <a:gd name="T38" fmla="*/ 142365 w 498"/>
                <a:gd name="T39" fmla="*/ 78178 h 248"/>
                <a:gd name="T40" fmla="*/ 190117 w 498"/>
                <a:gd name="T41" fmla="*/ 78178 h 248"/>
                <a:gd name="T42" fmla="*/ 190117 w 498"/>
                <a:gd name="T43" fmla="*/ 34893 h 248"/>
                <a:gd name="T44" fmla="*/ 79439 w 498"/>
                <a:gd name="T45" fmla="*/ 34893 h 248"/>
                <a:gd name="T46" fmla="*/ 79439 w 498"/>
                <a:gd name="T47" fmla="*/ 34893 h 248"/>
                <a:gd name="T48" fmla="*/ 32133 w 498"/>
                <a:gd name="T49" fmla="*/ 34893 h 248"/>
                <a:gd name="T50" fmla="*/ 32133 w 498"/>
                <a:gd name="T51" fmla="*/ 78178 h 248"/>
                <a:gd name="T52" fmla="*/ 79439 w 498"/>
                <a:gd name="T53" fmla="*/ 78178 h 248"/>
                <a:gd name="T54" fmla="*/ 79439 w 498"/>
                <a:gd name="T55" fmla="*/ 34893 h 248"/>
                <a:gd name="T56" fmla="*/ 134332 w 498"/>
                <a:gd name="T57" fmla="*/ 34893 h 248"/>
                <a:gd name="T58" fmla="*/ 134332 w 498"/>
                <a:gd name="T59" fmla="*/ 34893 h 248"/>
                <a:gd name="T60" fmla="*/ 87026 w 498"/>
                <a:gd name="T61" fmla="*/ 34893 h 248"/>
                <a:gd name="T62" fmla="*/ 87026 w 498"/>
                <a:gd name="T63" fmla="*/ 78178 h 248"/>
                <a:gd name="T64" fmla="*/ 134332 w 498"/>
                <a:gd name="T65" fmla="*/ 78178 h 248"/>
                <a:gd name="T66" fmla="*/ 134332 w 498"/>
                <a:gd name="T67" fmla="*/ 34893 h 2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248">
                  <a:moveTo>
                    <a:pt x="444" y="0"/>
                  </a:moveTo>
                  <a:lnTo>
                    <a:pt x="444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4" y="247"/>
                    <a:pt x="444" y="247"/>
                    <a:pt x="444" y="247"/>
                  </a:cubicBezTo>
                  <a:cubicBezTo>
                    <a:pt x="470" y="247"/>
                    <a:pt x="497" y="230"/>
                    <a:pt x="497" y="203"/>
                  </a:cubicBezTo>
                  <a:cubicBezTo>
                    <a:pt x="497" y="53"/>
                    <a:pt x="497" y="53"/>
                    <a:pt x="497" y="53"/>
                  </a:cubicBezTo>
                  <a:cubicBezTo>
                    <a:pt x="497" y="26"/>
                    <a:pt x="470" y="0"/>
                    <a:pt x="444" y="0"/>
                  </a:cubicBezTo>
                  <a:close/>
                  <a:moveTo>
                    <a:pt x="444" y="203"/>
                  </a:moveTo>
                  <a:lnTo>
                    <a:pt x="444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4" y="53"/>
                    <a:pt x="444" y="53"/>
                    <a:pt x="444" y="53"/>
                  </a:cubicBezTo>
                  <a:lnTo>
                    <a:pt x="444" y="203"/>
                  </a:lnTo>
                  <a:close/>
                  <a:moveTo>
                    <a:pt x="426" y="79"/>
                  </a:moveTo>
                  <a:lnTo>
                    <a:pt x="426" y="79"/>
                  </a:lnTo>
                  <a:cubicBezTo>
                    <a:pt x="319" y="79"/>
                    <a:pt x="319" y="79"/>
                    <a:pt x="319" y="79"/>
                  </a:cubicBezTo>
                  <a:cubicBezTo>
                    <a:pt x="319" y="177"/>
                    <a:pt x="319" y="177"/>
                    <a:pt x="319" y="177"/>
                  </a:cubicBezTo>
                  <a:cubicBezTo>
                    <a:pt x="426" y="177"/>
                    <a:pt x="426" y="177"/>
                    <a:pt x="426" y="177"/>
                  </a:cubicBezTo>
                  <a:lnTo>
                    <a:pt x="426" y="79"/>
                  </a:lnTo>
                  <a:close/>
                  <a:moveTo>
                    <a:pt x="178" y="79"/>
                  </a:moveTo>
                  <a:lnTo>
                    <a:pt x="178" y="79"/>
                  </a:lnTo>
                  <a:cubicBezTo>
                    <a:pt x="72" y="79"/>
                    <a:pt x="72" y="79"/>
                    <a:pt x="72" y="79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178" y="177"/>
                    <a:pt x="178" y="177"/>
                    <a:pt x="178" y="177"/>
                  </a:cubicBezTo>
                  <a:lnTo>
                    <a:pt x="178" y="79"/>
                  </a:lnTo>
                  <a:close/>
                  <a:moveTo>
                    <a:pt x="301" y="79"/>
                  </a:moveTo>
                  <a:lnTo>
                    <a:pt x="301" y="79"/>
                  </a:lnTo>
                  <a:cubicBezTo>
                    <a:pt x="195" y="79"/>
                    <a:pt x="195" y="79"/>
                    <a:pt x="195" y="79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301" y="177"/>
                    <a:pt x="301" y="177"/>
                    <a:pt x="301" y="177"/>
                  </a:cubicBezTo>
                  <a:lnTo>
                    <a:pt x="301" y="7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3" name="Freeform 91"/>
            <p:cNvSpPr>
              <a:spLocks noChangeArrowheads="1"/>
            </p:cNvSpPr>
            <p:nvPr/>
          </p:nvSpPr>
          <p:spPr bwMode="auto">
            <a:xfrm>
              <a:off x="1824038" y="3771900"/>
              <a:ext cx="223837" cy="109538"/>
            </a:xfrm>
            <a:custGeom>
              <a:avLst/>
              <a:gdLst>
                <a:gd name="T0" fmla="*/ 199517 w 497"/>
                <a:gd name="T1" fmla="*/ 0 h 248"/>
                <a:gd name="T2" fmla="*/ 199517 w 497"/>
                <a:gd name="T3" fmla="*/ 0 h 248"/>
                <a:gd name="T4" fmla="*/ 23870 w 497"/>
                <a:gd name="T5" fmla="*/ 0 h 248"/>
                <a:gd name="T6" fmla="*/ 0 w 497"/>
                <a:gd name="T7" fmla="*/ 23409 h 248"/>
                <a:gd name="T8" fmla="*/ 0 w 497"/>
                <a:gd name="T9" fmla="*/ 89662 h 248"/>
                <a:gd name="T10" fmla="*/ 23870 w 497"/>
                <a:gd name="T11" fmla="*/ 109096 h 248"/>
                <a:gd name="T12" fmla="*/ 199517 w 497"/>
                <a:gd name="T13" fmla="*/ 109096 h 248"/>
                <a:gd name="T14" fmla="*/ 223387 w 497"/>
                <a:gd name="T15" fmla="*/ 89662 h 248"/>
                <a:gd name="T16" fmla="*/ 223387 w 497"/>
                <a:gd name="T17" fmla="*/ 23409 h 248"/>
                <a:gd name="T18" fmla="*/ 199517 w 497"/>
                <a:gd name="T19" fmla="*/ 0 h 248"/>
                <a:gd name="T20" fmla="*/ 199517 w 497"/>
                <a:gd name="T21" fmla="*/ 89662 h 248"/>
                <a:gd name="T22" fmla="*/ 199517 w 497"/>
                <a:gd name="T23" fmla="*/ 89662 h 248"/>
                <a:gd name="T24" fmla="*/ 23870 w 497"/>
                <a:gd name="T25" fmla="*/ 89662 h 248"/>
                <a:gd name="T26" fmla="*/ 23870 w 497"/>
                <a:gd name="T27" fmla="*/ 23409 h 248"/>
                <a:gd name="T28" fmla="*/ 199517 w 497"/>
                <a:gd name="T29" fmla="*/ 23409 h 248"/>
                <a:gd name="T30" fmla="*/ 199517 w 497"/>
                <a:gd name="T31" fmla="*/ 89662 h 248"/>
                <a:gd name="T32" fmla="*/ 79717 w 497"/>
                <a:gd name="T33" fmla="*/ 34893 h 248"/>
                <a:gd name="T34" fmla="*/ 79717 w 497"/>
                <a:gd name="T35" fmla="*/ 34893 h 248"/>
                <a:gd name="T36" fmla="*/ 31977 w 497"/>
                <a:gd name="T37" fmla="*/ 34893 h 248"/>
                <a:gd name="T38" fmla="*/ 31977 w 497"/>
                <a:gd name="T39" fmla="*/ 78178 h 248"/>
                <a:gd name="T40" fmla="*/ 79717 w 497"/>
                <a:gd name="T41" fmla="*/ 78178 h 248"/>
                <a:gd name="T42" fmla="*/ 79717 w 497"/>
                <a:gd name="T43" fmla="*/ 34893 h 248"/>
                <a:gd name="T44" fmla="*/ 135563 w 497"/>
                <a:gd name="T45" fmla="*/ 34893 h 248"/>
                <a:gd name="T46" fmla="*/ 135563 w 497"/>
                <a:gd name="T47" fmla="*/ 34893 h 248"/>
                <a:gd name="T48" fmla="*/ 87823 w 497"/>
                <a:gd name="T49" fmla="*/ 34893 h 248"/>
                <a:gd name="T50" fmla="*/ 87823 w 497"/>
                <a:gd name="T51" fmla="*/ 78178 h 248"/>
                <a:gd name="T52" fmla="*/ 135563 w 497"/>
                <a:gd name="T53" fmla="*/ 78178 h 248"/>
                <a:gd name="T54" fmla="*/ 135563 w 497"/>
                <a:gd name="T55" fmla="*/ 34893 h 2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97" h="248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3" y="247"/>
                    <a:pt x="443" y="247"/>
                    <a:pt x="443" y="247"/>
                  </a:cubicBezTo>
                  <a:cubicBezTo>
                    <a:pt x="469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69" y="0"/>
                    <a:pt x="443" y="0"/>
                  </a:cubicBezTo>
                  <a:close/>
                  <a:moveTo>
                    <a:pt x="443" y="203"/>
                  </a:moveTo>
                  <a:lnTo>
                    <a:pt x="443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203"/>
                  </a:lnTo>
                  <a:close/>
                  <a:moveTo>
                    <a:pt x="177" y="79"/>
                  </a:moveTo>
                  <a:lnTo>
                    <a:pt x="177" y="79"/>
                  </a:lnTo>
                  <a:cubicBezTo>
                    <a:pt x="71" y="79"/>
                    <a:pt x="71" y="79"/>
                    <a:pt x="71" y="79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77" y="177"/>
                    <a:pt x="177" y="177"/>
                    <a:pt x="177" y="177"/>
                  </a:cubicBezTo>
                  <a:lnTo>
                    <a:pt x="177" y="79"/>
                  </a:lnTo>
                  <a:close/>
                  <a:moveTo>
                    <a:pt x="301" y="79"/>
                  </a:moveTo>
                  <a:lnTo>
                    <a:pt x="301" y="79"/>
                  </a:lnTo>
                  <a:cubicBezTo>
                    <a:pt x="195" y="79"/>
                    <a:pt x="195" y="79"/>
                    <a:pt x="195" y="79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301" y="177"/>
                    <a:pt x="301" y="177"/>
                    <a:pt x="301" y="177"/>
                  </a:cubicBezTo>
                  <a:lnTo>
                    <a:pt x="301" y="7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4" name="Freeform 92"/>
            <p:cNvSpPr>
              <a:spLocks noChangeArrowheads="1"/>
            </p:cNvSpPr>
            <p:nvPr/>
          </p:nvSpPr>
          <p:spPr bwMode="auto">
            <a:xfrm>
              <a:off x="2268538" y="3771900"/>
              <a:ext cx="223837" cy="109538"/>
            </a:xfrm>
            <a:custGeom>
              <a:avLst/>
              <a:gdLst>
                <a:gd name="T0" fmla="*/ 199517 w 497"/>
                <a:gd name="T1" fmla="*/ 0 h 248"/>
                <a:gd name="T2" fmla="*/ 199517 w 497"/>
                <a:gd name="T3" fmla="*/ 0 h 248"/>
                <a:gd name="T4" fmla="*/ 23870 w 497"/>
                <a:gd name="T5" fmla="*/ 0 h 248"/>
                <a:gd name="T6" fmla="*/ 0 w 497"/>
                <a:gd name="T7" fmla="*/ 23409 h 248"/>
                <a:gd name="T8" fmla="*/ 0 w 497"/>
                <a:gd name="T9" fmla="*/ 89662 h 248"/>
                <a:gd name="T10" fmla="*/ 23870 w 497"/>
                <a:gd name="T11" fmla="*/ 109096 h 248"/>
                <a:gd name="T12" fmla="*/ 199517 w 497"/>
                <a:gd name="T13" fmla="*/ 109096 h 248"/>
                <a:gd name="T14" fmla="*/ 223387 w 497"/>
                <a:gd name="T15" fmla="*/ 89662 h 248"/>
                <a:gd name="T16" fmla="*/ 223387 w 497"/>
                <a:gd name="T17" fmla="*/ 23409 h 248"/>
                <a:gd name="T18" fmla="*/ 199517 w 497"/>
                <a:gd name="T19" fmla="*/ 0 h 248"/>
                <a:gd name="T20" fmla="*/ 199517 w 497"/>
                <a:gd name="T21" fmla="*/ 89662 h 248"/>
                <a:gd name="T22" fmla="*/ 199517 w 497"/>
                <a:gd name="T23" fmla="*/ 89662 h 248"/>
                <a:gd name="T24" fmla="*/ 23870 w 497"/>
                <a:gd name="T25" fmla="*/ 89662 h 248"/>
                <a:gd name="T26" fmla="*/ 23870 w 497"/>
                <a:gd name="T27" fmla="*/ 23409 h 248"/>
                <a:gd name="T28" fmla="*/ 199517 w 497"/>
                <a:gd name="T29" fmla="*/ 23409 h 248"/>
                <a:gd name="T30" fmla="*/ 199517 w 497"/>
                <a:gd name="T31" fmla="*/ 89662 h 248"/>
                <a:gd name="T32" fmla="*/ 79717 w 497"/>
                <a:gd name="T33" fmla="*/ 34893 h 248"/>
                <a:gd name="T34" fmla="*/ 79717 w 497"/>
                <a:gd name="T35" fmla="*/ 34893 h 248"/>
                <a:gd name="T36" fmla="*/ 31977 w 497"/>
                <a:gd name="T37" fmla="*/ 34893 h 248"/>
                <a:gd name="T38" fmla="*/ 31977 w 497"/>
                <a:gd name="T39" fmla="*/ 78178 h 248"/>
                <a:gd name="T40" fmla="*/ 79717 w 497"/>
                <a:gd name="T41" fmla="*/ 78178 h 248"/>
                <a:gd name="T42" fmla="*/ 79717 w 497"/>
                <a:gd name="T43" fmla="*/ 34893 h 2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7" h="248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3" y="247"/>
                    <a:pt x="443" y="247"/>
                    <a:pt x="443" y="247"/>
                  </a:cubicBezTo>
                  <a:cubicBezTo>
                    <a:pt x="470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3" y="0"/>
                  </a:cubicBezTo>
                  <a:close/>
                  <a:moveTo>
                    <a:pt x="443" y="203"/>
                  </a:moveTo>
                  <a:lnTo>
                    <a:pt x="443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203"/>
                  </a:lnTo>
                  <a:close/>
                  <a:moveTo>
                    <a:pt x="177" y="79"/>
                  </a:moveTo>
                  <a:lnTo>
                    <a:pt x="177" y="79"/>
                  </a:lnTo>
                  <a:cubicBezTo>
                    <a:pt x="71" y="79"/>
                    <a:pt x="71" y="79"/>
                    <a:pt x="71" y="79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77" y="177"/>
                    <a:pt x="177" y="177"/>
                    <a:pt x="177" y="177"/>
                  </a:cubicBezTo>
                  <a:lnTo>
                    <a:pt x="177" y="7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5" name="Freeform 93"/>
            <p:cNvSpPr>
              <a:spLocks noChangeArrowheads="1"/>
            </p:cNvSpPr>
            <p:nvPr/>
          </p:nvSpPr>
          <p:spPr bwMode="auto">
            <a:xfrm>
              <a:off x="2714625" y="3771900"/>
              <a:ext cx="223838" cy="109538"/>
            </a:xfrm>
            <a:custGeom>
              <a:avLst/>
              <a:gdLst>
                <a:gd name="T0" fmla="*/ 199067 w 497"/>
                <a:gd name="T1" fmla="*/ 0 h 248"/>
                <a:gd name="T2" fmla="*/ 199067 w 497"/>
                <a:gd name="T3" fmla="*/ 0 h 248"/>
                <a:gd name="T4" fmla="*/ 23870 w 497"/>
                <a:gd name="T5" fmla="*/ 0 h 248"/>
                <a:gd name="T6" fmla="*/ 0 w 497"/>
                <a:gd name="T7" fmla="*/ 23409 h 248"/>
                <a:gd name="T8" fmla="*/ 0 w 497"/>
                <a:gd name="T9" fmla="*/ 89662 h 248"/>
                <a:gd name="T10" fmla="*/ 23870 w 497"/>
                <a:gd name="T11" fmla="*/ 109096 h 248"/>
                <a:gd name="T12" fmla="*/ 199067 w 497"/>
                <a:gd name="T13" fmla="*/ 109096 h 248"/>
                <a:gd name="T14" fmla="*/ 223388 w 497"/>
                <a:gd name="T15" fmla="*/ 89662 h 248"/>
                <a:gd name="T16" fmla="*/ 223388 w 497"/>
                <a:gd name="T17" fmla="*/ 23409 h 248"/>
                <a:gd name="T18" fmla="*/ 199067 w 497"/>
                <a:gd name="T19" fmla="*/ 0 h 248"/>
                <a:gd name="T20" fmla="*/ 199067 w 497"/>
                <a:gd name="T21" fmla="*/ 89662 h 248"/>
                <a:gd name="T22" fmla="*/ 199067 w 497"/>
                <a:gd name="T23" fmla="*/ 89662 h 248"/>
                <a:gd name="T24" fmla="*/ 23870 w 497"/>
                <a:gd name="T25" fmla="*/ 89662 h 248"/>
                <a:gd name="T26" fmla="*/ 23870 w 497"/>
                <a:gd name="T27" fmla="*/ 23409 h 248"/>
                <a:gd name="T28" fmla="*/ 199067 w 497"/>
                <a:gd name="T29" fmla="*/ 23409 h 248"/>
                <a:gd name="T30" fmla="*/ 199067 w 497"/>
                <a:gd name="T31" fmla="*/ 89662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7" h="248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7" y="247"/>
                    <a:pt x="53" y="247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70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2" y="0"/>
                  </a:cubicBezTo>
                  <a:close/>
                  <a:moveTo>
                    <a:pt x="442" y="203"/>
                  </a:moveTo>
                  <a:lnTo>
                    <a:pt x="442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2" y="53"/>
                    <a:pt x="442" y="53"/>
                    <a:pt x="442" y="53"/>
                  </a:cubicBezTo>
                  <a:lnTo>
                    <a:pt x="442" y="20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6" name="Freeform 94"/>
            <p:cNvSpPr>
              <a:spLocks noChangeArrowheads="1"/>
            </p:cNvSpPr>
            <p:nvPr/>
          </p:nvSpPr>
          <p:spPr bwMode="auto">
            <a:xfrm>
              <a:off x="4494213" y="1108075"/>
              <a:ext cx="223837" cy="101600"/>
            </a:xfrm>
            <a:custGeom>
              <a:avLst/>
              <a:gdLst>
                <a:gd name="T0" fmla="*/ 214848 w 498"/>
                <a:gd name="T1" fmla="*/ 41004 h 223"/>
                <a:gd name="T2" fmla="*/ 214848 w 498"/>
                <a:gd name="T3" fmla="*/ 41004 h 223"/>
                <a:gd name="T4" fmla="*/ 179339 w 498"/>
                <a:gd name="T5" fmla="*/ 4100 h 223"/>
                <a:gd name="T6" fmla="*/ 167204 w 498"/>
                <a:gd name="T7" fmla="*/ 0 h 223"/>
                <a:gd name="T8" fmla="*/ 111919 w 498"/>
                <a:gd name="T9" fmla="*/ 0 h 223"/>
                <a:gd name="T10" fmla="*/ 55735 w 498"/>
                <a:gd name="T11" fmla="*/ 0 h 223"/>
                <a:gd name="T12" fmla="*/ 44048 w 498"/>
                <a:gd name="T13" fmla="*/ 4100 h 223"/>
                <a:gd name="T14" fmla="*/ 8090 w 498"/>
                <a:gd name="T15" fmla="*/ 41004 h 223"/>
                <a:gd name="T16" fmla="*/ 0 w 498"/>
                <a:gd name="T17" fmla="*/ 56951 h 223"/>
                <a:gd name="T18" fmla="*/ 8090 w 498"/>
                <a:gd name="T19" fmla="*/ 89299 h 223"/>
                <a:gd name="T20" fmla="*/ 20226 w 498"/>
                <a:gd name="T21" fmla="*/ 101144 h 223"/>
                <a:gd name="T22" fmla="*/ 203161 w 498"/>
                <a:gd name="T23" fmla="*/ 101144 h 223"/>
                <a:gd name="T24" fmla="*/ 214848 w 498"/>
                <a:gd name="T25" fmla="*/ 89299 h 223"/>
                <a:gd name="T26" fmla="*/ 223388 w 498"/>
                <a:gd name="T27" fmla="*/ 56951 h 223"/>
                <a:gd name="T28" fmla="*/ 214848 w 498"/>
                <a:gd name="T29" fmla="*/ 41004 h 223"/>
                <a:gd name="T30" fmla="*/ 155517 w 498"/>
                <a:gd name="T31" fmla="*/ 44649 h 223"/>
                <a:gd name="T32" fmla="*/ 155517 w 498"/>
                <a:gd name="T33" fmla="*/ 44649 h 223"/>
                <a:gd name="T34" fmla="*/ 155517 w 498"/>
                <a:gd name="T35" fmla="*/ 48750 h 223"/>
                <a:gd name="T36" fmla="*/ 143382 w 498"/>
                <a:gd name="T37" fmla="*/ 68796 h 223"/>
                <a:gd name="T38" fmla="*/ 80006 w 498"/>
                <a:gd name="T39" fmla="*/ 68796 h 223"/>
                <a:gd name="T40" fmla="*/ 67870 w 498"/>
                <a:gd name="T41" fmla="*/ 48750 h 223"/>
                <a:gd name="T42" fmla="*/ 67870 w 498"/>
                <a:gd name="T43" fmla="*/ 44649 h 223"/>
                <a:gd name="T44" fmla="*/ 27867 w 498"/>
                <a:gd name="T45" fmla="*/ 44649 h 223"/>
                <a:gd name="T46" fmla="*/ 47644 w 498"/>
                <a:gd name="T47" fmla="*/ 20502 h 223"/>
                <a:gd name="T48" fmla="*/ 175294 w 498"/>
                <a:gd name="T49" fmla="*/ 20502 h 223"/>
                <a:gd name="T50" fmla="*/ 195071 w 498"/>
                <a:gd name="T51" fmla="*/ 44649 h 223"/>
                <a:gd name="T52" fmla="*/ 155517 w 498"/>
                <a:gd name="T53" fmla="*/ 44649 h 2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8" h="223">
                  <a:moveTo>
                    <a:pt x="478" y="90"/>
                  </a:moveTo>
                  <a:lnTo>
                    <a:pt x="478" y="90"/>
                  </a:lnTo>
                  <a:cubicBezTo>
                    <a:pt x="470" y="72"/>
                    <a:pt x="425" y="27"/>
                    <a:pt x="399" y="9"/>
                  </a:cubicBezTo>
                  <a:cubicBezTo>
                    <a:pt x="399" y="0"/>
                    <a:pt x="390" y="0"/>
                    <a:pt x="372" y="0"/>
                  </a:cubicBezTo>
                  <a:cubicBezTo>
                    <a:pt x="364" y="0"/>
                    <a:pt x="249" y="0"/>
                    <a:pt x="249" y="0"/>
                  </a:cubicBezTo>
                  <a:cubicBezTo>
                    <a:pt x="249" y="0"/>
                    <a:pt x="133" y="0"/>
                    <a:pt x="124" y="0"/>
                  </a:cubicBezTo>
                  <a:cubicBezTo>
                    <a:pt x="106" y="0"/>
                    <a:pt x="98" y="0"/>
                    <a:pt x="98" y="9"/>
                  </a:cubicBezTo>
                  <a:cubicBezTo>
                    <a:pt x="71" y="27"/>
                    <a:pt x="27" y="72"/>
                    <a:pt x="18" y="90"/>
                  </a:cubicBezTo>
                  <a:cubicBezTo>
                    <a:pt x="0" y="98"/>
                    <a:pt x="0" y="107"/>
                    <a:pt x="0" y="125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3"/>
                    <a:pt x="36" y="222"/>
                    <a:pt x="45" y="222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61" y="222"/>
                    <a:pt x="478" y="213"/>
                    <a:pt x="478" y="196"/>
                  </a:cubicBezTo>
                  <a:cubicBezTo>
                    <a:pt x="497" y="125"/>
                    <a:pt x="497" y="125"/>
                    <a:pt x="497" y="125"/>
                  </a:cubicBezTo>
                  <a:cubicBezTo>
                    <a:pt x="497" y="107"/>
                    <a:pt x="497" y="98"/>
                    <a:pt x="478" y="90"/>
                  </a:cubicBezTo>
                  <a:close/>
                  <a:moveTo>
                    <a:pt x="346" y="98"/>
                  </a:moveTo>
                  <a:lnTo>
                    <a:pt x="346" y="98"/>
                  </a:lnTo>
                  <a:lnTo>
                    <a:pt x="346" y="107"/>
                  </a:lnTo>
                  <a:cubicBezTo>
                    <a:pt x="319" y="151"/>
                    <a:pt x="319" y="151"/>
                    <a:pt x="319" y="151"/>
                  </a:cubicBezTo>
                  <a:cubicBezTo>
                    <a:pt x="178" y="151"/>
                    <a:pt x="178" y="151"/>
                    <a:pt x="178" y="151"/>
                  </a:cubicBezTo>
                  <a:cubicBezTo>
                    <a:pt x="151" y="107"/>
                    <a:pt x="151" y="107"/>
                    <a:pt x="151" y="107"/>
                  </a:cubicBezTo>
                  <a:lnTo>
                    <a:pt x="151" y="98"/>
                  </a:lnTo>
                  <a:cubicBezTo>
                    <a:pt x="62" y="98"/>
                    <a:pt x="62" y="98"/>
                    <a:pt x="62" y="98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434" y="98"/>
                    <a:pt x="434" y="98"/>
                    <a:pt x="434" y="98"/>
                  </a:cubicBezTo>
                  <a:lnTo>
                    <a:pt x="346" y="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7" name="Freeform 96"/>
            <p:cNvSpPr>
              <a:spLocks noChangeArrowheads="1"/>
            </p:cNvSpPr>
            <p:nvPr/>
          </p:nvSpPr>
          <p:spPr bwMode="auto">
            <a:xfrm>
              <a:off x="4940300" y="3732213"/>
              <a:ext cx="223838" cy="195262"/>
            </a:xfrm>
            <a:custGeom>
              <a:avLst/>
              <a:gdLst>
                <a:gd name="T0" fmla="*/ 199067 w 497"/>
                <a:gd name="T1" fmla="*/ 0 h 435"/>
                <a:gd name="T2" fmla="*/ 199067 w 497"/>
                <a:gd name="T3" fmla="*/ 0 h 435"/>
                <a:gd name="T4" fmla="*/ 23870 w 497"/>
                <a:gd name="T5" fmla="*/ 0 h 435"/>
                <a:gd name="T6" fmla="*/ 0 w 497"/>
                <a:gd name="T7" fmla="*/ 19751 h 435"/>
                <a:gd name="T8" fmla="*/ 0 w 497"/>
                <a:gd name="T9" fmla="*/ 143192 h 435"/>
                <a:gd name="T10" fmla="*/ 19817 w 497"/>
                <a:gd name="T11" fmla="*/ 171023 h 435"/>
                <a:gd name="T12" fmla="*/ 72061 w 497"/>
                <a:gd name="T13" fmla="*/ 179102 h 435"/>
                <a:gd name="T14" fmla="*/ 55397 w 497"/>
                <a:gd name="T15" fmla="*/ 194813 h 435"/>
                <a:gd name="T16" fmla="*/ 167541 w 497"/>
                <a:gd name="T17" fmla="*/ 194813 h 435"/>
                <a:gd name="T18" fmla="*/ 151327 w 497"/>
                <a:gd name="T19" fmla="*/ 179102 h 435"/>
                <a:gd name="T20" fmla="*/ 203121 w 497"/>
                <a:gd name="T21" fmla="*/ 171023 h 435"/>
                <a:gd name="T22" fmla="*/ 223388 w 497"/>
                <a:gd name="T23" fmla="*/ 143192 h 435"/>
                <a:gd name="T24" fmla="*/ 223388 w 497"/>
                <a:gd name="T25" fmla="*/ 19751 h 435"/>
                <a:gd name="T26" fmla="*/ 199067 w 497"/>
                <a:gd name="T27" fmla="*/ 0 h 435"/>
                <a:gd name="T28" fmla="*/ 199067 w 497"/>
                <a:gd name="T29" fmla="*/ 143192 h 435"/>
                <a:gd name="T30" fmla="*/ 199067 w 497"/>
                <a:gd name="T31" fmla="*/ 143192 h 435"/>
                <a:gd name="T32" fmla="*/ 23870 w 497"/>
                <a:gd name="T33" fmla="*/ 143192 h 435"/>
                <a:gd name="T34" fmla="*/ 23870 w 497"/>
                <a:gd name="T35" fmla="*/ 19751 h 435"/>
                <a:gd name="T36" fmla="*/ 199067 w 497"/>
                <a:gd name="T37" fmla="*/ 19751 h 435"/>
                <a:gd name="T38" fmla="*/ 199067 w 497"/>
                <a:gd name="T39" fmla="*/ 143192 h 4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97" h="435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6" y="0"/>
                    <a:pt x="0" y="17"/>
                    <a:pt x="0" y="44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45"/>
                    <a:pt x="17" y="372"/>
                    <a:pt x="44" y="381"/>
                  </a:cubicBezTo>
                  <a:cubicBezTo>
                    <a:pt x="160" y="399"/>
                    <a:pt x="160" y="399"/>
                    <a:pt x="160" y="399"/>
                  </a:cubicBezTo>
                  <a:cubicBezTo>
                    <a:pt x="160" y="399"/>
                    <a:pt x="62" y="434"/>
                    <a:pt x="123" y="434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434" y="434"/>
                    <a:pt x="336" y="399"/>
                    <a:pt x="336" y="399"/>
                  </a:cubicBezTo>
                  <a:cubicBezTo>
                    <a:pt x="451" y="381"/>
                    <a:pt x="451" y="381"/>
                    <a:pt x="451" y="381"/>
                  </a:cubicBezTo>
                  <a:cubicBezTo>
                    <a:pt x="479" y="372"/>
                    <a:pt x="496" y="345"/>
                    <a:pt x="496" y="319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7"/>
                    <a:pt x="470" y="0"/>
                    <a:pt x="442" y="0"/>
                  </a:cubicBezTo>
                  <a:close/>
                  <a:moveTo>
                    <a:pt x="442" y="319"/>
                  </a:moveTo>
                  <a:lnTo>
                    <a:pt x="442" y="319"/>
                  </a:lnTo>
                  <a:cubicBezTo>
                    <a:pt x="53" y="319"/>
                    <a:pt x="53" y="319"/>
                    <a:pt x="53" y="319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42" y="44"/>
                    <a:pt x="442" y="44"/>
                    <a:pt x="442" y="44"/>
                  </a:cubicBezTo>
                  <a:lnTo>
                    <a:pt x="442" y="31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8" name="Freeform 97"/>
            <p:cNvSpPr>
              <a:spLocks noChangeArrowheads="1"/>
            </p:cNvSpPr>
            <p:nvPr/>
          </p:nvSpPr>
          <p:spPr bwMode="auto">
            <a:xfrm>
              <a:off x="5830888" y="2841625"/>
              <a:ext cx="223837" cy="192088"/>
            </a:xfrm>
            <a:custGeom>
              <a:avLst/>
              <a:gdLst>
                <a:gd name="T0" fmla="*/ 103587 w 497"/>
                <a:gd name="T1" fmla="*/ 104160 h 426"/>
                <a:gd name="T2" fmla="*/ 103587 w 497"/>
                <a:gd name="T3" fmla="*/ 104160 h 426"/>
                <a:gd name="T4" fmla="*/ 123403 w 497"/>
                <a:gd name="T5" fmla="*/ 104160 h 426"/>
                <a:gd name="T6" fmla="*/ 123403 w 497"/>
                <a:gd name="T7" fmla="*/ 124000 h 426"/>
                <a:gd name="T8" fmla="*/ 223387 w 497"/>
                <a:gd name="T9" fmla="*/ 124000 h 426"/>
                <a:gd name="T10" fmla="*/ 219333 w 497"/>
                <a:gd name="T11" fmla="*/ 59971 h 426"/>
                <a:gd name="T12" fmla="*/ 199517 w 497"/>
                <a:gd name="T13" fmla="*/ 36073 h 426"/>
                <a:gd name="T14" fmla="*/ 163487 w 497"/>
                <a:gd name="T15" fmla="*/ 36073 h 426"/>
                <a:gd name="T16" fmla="*/ 151777 w 497"/>
                <a:gd name="T17" fmla="*/ 12175 h 426"/>
                <a:gd name="T18" fmla="*/ 135113 w 497"/>
                <a:gd name="T19" fmla="*/ 0 h 426"/>
                <a:gd name="T20" fmla="*/ 87373 w 497"/>
                <a:gd name="T21" fmla="*/ 0 h 426"/>
                <a:gd name="T22" fmla="*/ 75663 w 497"/>
                <a:gd name="T23" fmla="*/ 12175 h 426"/>
                <a:gd name="T24" fmla="*/ 59900 w 497"/>
                <a:gd name="T25" fmla="*/ 36073 h 426"/>
                <a:gd name="T26" fmla="*/ 23870 w 497"/>
                <a:gd name="T27" fmla="*/ 36073 h 426"/>
                <a:gd name="T28" fmla="*/ 4053 w 497"/>
                <a:gd name="T29" fmla="*/ 59971 h 426"/>
                <a:gd name="T30" fmla="*/ 0 w 497"/>
                <a:gd name="T31" fmla="*/ 124000 h 426"/>
                <a:gd name="T32" fmla="*/ 103587 w 497"/>
                <a:gd name="T33" fmla="*/ 124000 h 426"/>
                <a:gd name="T34" fmla="*/ 103587 w 497"/>
                <a:gd name="T35" fmla="*/ 104160 h 426"/>
                <a:gd name="T36" fmla="*/ 83770 w 497"/>
                <a:gd name="T37" fmla="*/ 23898 h 426"/>
                <a:gd name="T38" fmla="*/ 83770 w 497"/>
                <a:gd name="T39" fmla="*/ 23898 h 426"/>
                <a:gd name="T40" fmla="*/ 95480 w 497"/>
                <a:gd name="T41" fmla="*/ 16233 h 426"/>
                <a:gd name="T42" fmla="*/ 127907 w 497"/>
                <a:gd name="T43" fmla="*/ 16233 h 426"/>
                <a:gd name="T44" fmla="*/ 139166 w 497"/>
                <a:gd name="T45" fmla="*/ 23898 h 426"/>
                <a:gd name="T46" fmla="*/ 143670 w 497"/>
                <a:gd name="T47" fmla="*/ 36073 h 426"/>
                <a:gd name="T48" fmla="*/ 79717 w 497"/>
                <a:gd name="T49" fmla="*/ 36073 h 426"/>
                <a:gd name="T50" fmla="*/ 83770 w 497"/>
                <a:gd name="T51" fmla="*/ 23898 h 426"/>
                <a:gd name="T52" fmla="*/ 123403 w 497"/>
                <a:gd name="T53" fmla="*/ 160073 h 426"/>
                <a:gd name="T54" fmla="*/ 123403 w 497"/>
                <a:gd name="T55" fmla="*/ 160073 h 426"/>
                <a:gd name="T56" fmla="*/ 103587 w 497"/>
                <a:gd name="T57" fmla="*/ 160073 h 426"/>
                <a:gd name="T58" fmla="*/ 103587 w 497"/>
                <a:gd name="T59" fmla="*/ 136175 h 426"/>
                <a:gd name="T60" fmla="*/ 4053 w 497"/>
                <a:gd name="T61" fmla="*/ 136175 h 426"/>
                <a:gd name="T62" fmla="*/ 7656 w 497"/>
                <a:gd name="T63" fmla="*/ 171797 h 426"/>
                <a:gd name="T64" fmla="*/ 27923 w 497"/>
                <a:gd name="T65" fmla="*/ 191637 h 426"/>
                <a:gd name="T66" fmla="*/ 195463 w 497"/>
                <a:gd name="T67" fmla="*/ 191637 h 426"/>
                <a:gd name="T68" fmla="*/ 215280 w 497"/>
                <a:gd name="T69" fmla="*/ 171797 h 426"/>
                <a:gd name="T70" fmla="*/ 219333 w 497"/>
                <a:gd name="T71" fmla="*/ 136175 h 426"/>
                <a:gd name="T72" fmla="*/ 123403 w 497"/>
                <a:gd name="T73" fmla="*/ 136175 h 426"/>
                <a:gd name="T74" fmla="*/ 123403 w 497"/>
                <a:gd name="T75" fmla="*/ 160073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97" h="426">
                  <a:moveTo>
                    <a:pt x="230" y="231"/>
                  </a:moveTo>
                  <a:lnTo>
                    <a:pt x="230" y="231"/>
                  </a:lnTo>
                  <a:cubicBezTo>
                    <a:pt x="274" y="231"/>
                    <a:pt x="274" y="231"/>
                    <a:pt x="274" y="231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6" y="275"/>
                    <a:pt x="496" y="168"/>
                    <a:pt x="487" y="133"/>
                  </a:cubicBezTo>
                  <a:cubicBezTo>
                    <a:pt x="487" y="97"/>
                    <a:pt x="478" y="80"/>
                    <a:pt x="44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45" y="53"/>
                    <a:pt x="337" y="27"/>
                    <a:pt x="337" y="27"/>
                  </a:cubicBezTo>
                  <a:cubicBezTo>
                    <a:pt x="328" y="9"/>
                    <a:pt x="319" y="0"/>
                    <a:pt x="300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77" y="0"/>
                    <a:pt x="168" y="9"/>
                    <a:pt x="168" y="27"/>
                  </a:cubicBezTo>
                  <a:cubicBezTo>
                    <a:pt x="159" y="27"/>
                    <a:pt x="150" y="53"/>
                    <a:pt x="13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17" y="80"/>
                    <a:pt x="9" y="97"/>
                    <a:pt x="9" y="133"/>
                  </a:cubicBezTo>
                  <a:cubicBezTo>
                    <a:pt x="0" y="168"/>
                    <a:pt x="0" y="275"/>
                    <a:pt x="0" y="275"/>
                  </a:cubicBezTo>
                  <a:cubicBezTo>
                    <a:pt x="230" y="275"/>
                    <a:pt x="230" y="275"/>
                    <a:pt x="230" y="275"/>
                  </a:cubicBezTo>
                  <a:lnTo>
                    <a:pt x="230" y="231"/>
                  </a:lnTo>
                  <a:close/>
                  <a:moveTo>
                    <a:pt x="186" y="53"/>
                  </a:moveTo>
                  <a:lnTo>
                    <a:pt x="186" y="53"/>
                  </a:lnTo>
                  <a:cubicBezTo>
                    <a:pt x="194" y="44"/>
                    <a:pt x="194" y="36"/>
                    <a:pt x="212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300" y="36"/>
                    <a:pt x="300" y="44"/>
                    <a:pt x="309" y="53"/>
                  </a:cubicBezTo>
                  <a:cubicBezTo>
                    <a:pt x="309" y="53"/>
                    <a:pt x="319" y="71"/>
                    <a:pt x="319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86" y="71"/>
                    <a:pt x="186" y="53"/>
                    <a:pt x="186" y="53"/>
                  </a:cubicBezTo>
                  <a:close/>
                  <a:moveTo>
                    <a:pt x="274" y="355"/>
                  </a:moveTo>
                  <a:lnTo>
                    <a:pt x="274" y="355"/>
                  </a:lnTo>
                  <a:cubicBezTo>
                    <a:pt x="230" y="355"/>
                    <a:pt x="230" y="355"/>
                    <a:pt x="230" y="355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7" y="346"/>
                    <a:pt x="17" y="381"/>
                  </a:cubicBezTo>
                  <a:cubicBezTo>
                    <a:pt x="17" y="399"/>
                    <a:pt x="26" y="425"/>
                    <a:pt x="62" y="425"/>
                  </a:cubicBezTo>
                  <a:cubicBezTo>
                    <a:pt x="434" y="425"/>
                    <a:pt x="434" y="425"/>
                    <a:pt x="434" y="425"/>
                  </a:cubicBezTo>
                  <a:cubicBezTo>
                    <a:pt x="469" y="425"/>
                    <a:pt x="478" y="399"/>
                    <a:pt x="478" y="381"/>
                  </a:cubicBezTo>
                  <a:cubicBezTo>
                    <a:pt x="478" y="346"/>
                    <a:pt x="487" y="302"/>
                    <a:pt x="487" y="302"/>
                  </a:cubicBezTo>
                  <a:cubicBezTo>
                    <a:pt x="274" y="302"/>
                    <a:pt x="274" y="302"/>
                    <a:pt x="274" y="302"/>
                  </a:cubicBezTo>
                  <a:lnTo>
                    <a:pt x="274" y="35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199" name="Freeform 99"/>
            <p:cNvSpPr>
              <a:spLocks noChangeArrowheads="1"/>
            </p:cNvSpPr>
            <p:nvPr/>
          </p:nvSpPr>
          <p:spPr bwMode="auto">
            <a:xfrm>
              <a:off x="2268538" y="3314700"/>
              <a:ext cx="223837" cy="136525"/>
            </a:xfrm>
            <a:custGeom>
              <a:avLst/>
              <a:gdLst>
                <a:gd name="T0" fmla="*/ 171593 w 497"/>
                <a:gd name="T1" fmla="*/ 68037 h 303"/>
                <a:gd name="T2" fmla="*/ 171593 w 497"/>
                <a:gd name="T3" fmla="*/ 68037 h 303"/>
                <a:gd name="T4" fmla="*/ 195463 w 497"/>
                <a:gd name="T5" fmla="*/ 20276 h 303"/>
                <a:gd name="T6" fmla="*/ 211677 w 497"/>
                <a:gd name="T7" fmla="*/ 20276 h 303"/>
                <a:gd name="T8" fmla="*/ 171593 w 497"/>
                <a:gd name="T9" fmla="*/ 0 h 303"/>
                <a:gd name="T10" fmla="*/ 59900 w 497"/>
                <a:gd name="T11" fmla="*/ 0 h 303"/>
                <a:gd name="T12" fmla="*/ 0 w 497"/>
                <a:gd name="T13" fmla="*/ 68037 h 303"/>
                <a:gd name="T14" fmla="*/ 59900 w 497"/>
                <a:gd name="T15" fmla="*/ 136074 h 303"/>
                <a:gd name="T16" fmla="*/ 171593 w 497"/>
                <a:gd name="T17" fmla="*/ 136074 h 303"/>
                <a:gd name="T18" fmla="*/ 211677 w 497"/>
                <a:gd name="T19" fmla="*/ 115798 h 303"/>
                <a:gd name="T20" fmla="*/ 195463 w 497"/>
                <a:gd name="T21" fmla="*/ 115798 h 303"/>
                <a:gd name="T22" fmla="*/ 171593 w 497"/>
                <a:gd name="T23" fmla="*/ 68037 h 303"/>
                <a:gd name="T24" fmla="*/ 139617 w 497"/>
                <a:gd name="T25" fmla="*/ 88313 h 303"/>
                <a:gd name="T26" fmla="*/ 139617 w 497"/>
                <a:gd name="T27" fmla="*/ 88313 h 303"/>
                <a:gd name="T28" fmla="*/ 136014 w 497"/>
                <a:gd name="T29" fmla="*/ 88313 h 303"/>
                <a:gd name="T30" fmla="*/ 99533 w 497"/>
                <a:gd name="T31" fmla="*/ 76148 h 303"/>
                <a:gd name="T32" fmla="*/ 95480 w 497"/>
                <a:gd name="T33" fmla="*/ 88313 h 303"/>
                <a:gd name="T34" fmla="*/ 83770 w 497"/>
                <a:gd name="T35" fmla="*/ 91918 h 303"/>
                <a:gd name="T36" fmla="*/ 44137 w 497"/>
                <a:gd name="T37" fmla="*/ 56322 h 303"/>
                <a:gd name="T38" fmla="*/ 40083 w 497"/>
                <a:gd name="T39" fmla="*/ 48212 h 303"/>
                <a:gd name="T40" fmla="*/ 47740 w 497"/>
                <a:gd name="T41" fmla="*/ 48212 h 303"/>
                <a:gd name="T42" fmla="*/ 79717 w 497"/>
                <a:gd name="T43" fmla="*/ 64433 h 303"/>
                <a:gd name="T44" fmla="*/ 87823 w 497"/>
                <a:gd name="T45" fmla="*/ 52267 h 303"/>
                <a:gd name="T46" fmla="*/ 99533 w 497"/>
                <a:gd name="T47" fmla="*/ 48212 h 303"/>
                <a:gd name="T48" fmla="*/ 139617 w 497"/>
                <a:gd name="T49" fmla="*/ 84258 h 303"/>
                <a:gd name="T50" fmla="*/ 139617 w 497"/>
                <a:gd name="T51" fmla="*/ 88313 h 303"/>
                <a:gd name="T52" fmla="*/ 211677 w 497"/>
                <a:gd name="T53" fmla="*/ 44157 h 303"/>
                <a:gd name="T54" fmla="*/ 211677 w 497"/>
                <a:gd name="T55" fmla="*/ 44157 h 303"/>
                <a:gd name="T56" fmla="*/ 203570 w 497"/>
                <a:gd name="T57" fmla="*/ 44157 h 303"/>
                <a:gd name="T58" fmla="*/ 191410 w 497"/>
                <a:gd name="T59" fmla="*/ 68037 h 303"/>
                <a:gd name="T60" fmla="*/ 203570 w 497"/>
                <a:gd name="T61" fmla="*/ 91918 h 303"/>
                <a:gd name="T62" fmla="*/ 211677 w 497"/>
                <a:gd name="T63" fmla="*/ 91918 h 303"/>
                <a:gd name="T64" fmla="*/ 223387 w 497"/>
                <a:gd name="T65" fmla="*/ 68037 h 303"/>
                <a:gd name="T66" fmla="*/ 211677 w 497"/>
                <a:gd name="T67" fmla="*/ 44157 h 3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7" h="303">
                  <a:moveTo>
                    <a:pt x="381" y="151"/>
                  </a:moveTo>
                  <a:lnTo>
                    <a:pt x="381" y="151"/>
                  </a:lnTo>
                  <a:cubicBezTo>
                    <a:pt x="381" y="90"/>
                    <a:pt x="417" y="45"/>
                    <a:pt x="434" y="45"/>
                  </a:cubicBezTo>
                  <a:cubicBezTo>
                    <a:pt x="443" y="45"/>
                    <a:pt x="470" y="45"/>
                    <a:pt x="470" y="45"/>
                  </a:cubicBezTo>
                  <a:cubicBezTo>
                    <a:pt x="452" y="18"/>
                    <a:pt x="443" y="0"/>
                    <a:pt x="381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36" y="0"/>
                    <a:pt x="0" y="90"/>
                    <a:pt x="0" y="151"/>
                  </a:cubicBezTo>
                  <a:cubicBezTo>
                    <a:pt x="0" y="213"/>
                    <a:pt x="36" y="302"/>
                    <a:pt x="133" y="302"/>
                  </a:cubicBezTo>
                  <a:cubicBezTo>
                    <a:pt x="381" y="302"/>
                    <a:pt x="381" y="302"/>
                    <a:pt x="381" y="302"/>
                  </a:cubicBezTo>
                  <a:cubicBezTo>
                    <a:pt x="443" y="302"/>
                    <a:pt x="452" y="284"/>
                    <a:pt x="470" y="257"/>
                  </a:cubicBezTo>
                  <a:cubicBezTo>
                    <a:pt x="470" y="257"/>
                    <a:pt x="461" y="257"/>
                    <a:pt x="434" y="257"/>
                  </a:cubicBezTo>
                  <a:cubicBezTo>
                    <a:pt x="417" y="257"/>
                    <a:pt x="381" y="222"/>
                    <a:pt x="381" y="151"/>
                  </a:cubicBezTo>
                  <a:close/>
                  <a:moveTo>
                    <a:pt x="310" y="196"/>
                  </a:moveTo>
                  <a:lnTo>
                    <a:pt x="310" y="196"/>
                  </a:lnTo>
                  <a:cubicBezTo>
                    <a:pt x="310" y="204"/>
                    <a:pt x="302" y="196"/>
                    <a:pt x="302" y="196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9"/>
                    <a:pt x="221" y="178"/>
                    <a:pt x="212" y="196"/>
                  </a:cubicBezTo>
                  <a:cubicBezTo>
                    <a:pt x="204" y="204"/>
                    <a:pt x="204" y="222"/>
                    <a:pt x="186" y="204"/>
                  </a:cubicBezTo>
                  <a:cubicBezTo>
                    <a:pt x="159" y="187"/>
                    <a:pt x="98" y="125"/>
                    <a:pt x="98" y="125"/>
                  </a:cubicBezTo>
                  <a:cubicBezTo>
                    <a:pt x="98" y="125"/>
                    <a:pt x="89" y="116"/>
                    <a:pt x="89" y="107"/>
                  </a:cubicBezTo>
                  <a:cubicBezTo>
                    <a:pt x="98" y="107"/>
                    <a:pt x="106" y="107"/>
                    <a:pt x="106" y="107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77" y="143"/>
                    <a:pt x="186" y="125"/>
                    <a:pt x="195" y="116"/>
                  </a:cubicBezTo>
                  <a:cubicBezTo>
                    <a:pt x="195" y="98"/>
                    <a:pt x="204" y="90"/>
                    <a:pt x="221" y="107"/>
                  </a:cubicBezTo>
                  <a:cubicBezTo>
                    <a:pt x="239" y="116"/>
                    <a:pt x="310" y="187"/>
                    <a:pt x="310" y="187"/>
                  </a:cubicBezTo>
                  <a:cubicBezTo>
                    <a:pt x="310" y="187"/>
                    <a:pt x="319" y="196"/>
                    <a:pt x="310" y="196"/>
                  </a:cubicBezTo>
                  <a:close/>
                  <a:moveTo>
                    <a:pt x="470" y="98"/>
                  </a:moveTo>
                  <a:lnTo>
                    <a:pt x="470" y="98"/>
                  </a:lnTo>
                  <a:cubicBezTo>
                    <a:pt x="452" y="98"/>
                    <a:pt x="452" y="98"/>
                    <a:pt x="452" y="98"/>
                  </a:cubicBezTo>
                  <a:cubicBezTo>
                    <a:pt x="434" y="98"/>
                    <a:pt x="425" y="125"/>
                    <a:pt x="425" y="151"/>
                  </a:cubicBezTo>
                  <a:cubicBezTo>
                    <a:pt x="425" y="178"/>
                    <a:pt x="434" y="204"/>
                    <a:pt x="452" y="204"/>
                  </a:cubicBezTo>
                  <a:cubicBezTo>
                    <a:pt x="470" y="204"/>
                    <a:pt x="470" y="204"/>
                    <a:pt x="470" y="204"/>
                  </a:cubicBezTo>
                  <a:cubicBezTo>
                    <a:pt x="478" y="204"/>
                    <a:pt x="496" y="178"/>
                    <a:pt x="496" y="151"/>
                  </a:cubicBezTo>
                  <a:cubicBezTo>
                    <a:pt x="496" y="125"/>
                    <a:pt x="478" y="98"/>
                    <a:pt x="470" y="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0" name="Freeform 100"/>
            <p:cNvSpPr>
              <a:spLocks noChangeArrowheads="1"/>
            </p:cNvSpPr>
            <p:nvPr/>
          </p:nvSpPr>
          <p:spPr bwMode="auto">
            <a:xfrm>
              <a:off x="4494213" y="2865438"/>
              <a:ext cx="223837" cy="144462"/>
            </a:xfrm>
            <a:custGeom>
              <a:avLst/>
              <a:gdLst>
                <a:gd name="T0" fmla="*/ 171249 w 498"/>
                <a:gd name="T1" fmla="*/ 40178 h 320"/>
                <a:gd name="T2" fmla="*/ 171249 w 498"/>
                <a:gd name="T3" fmla="*/ 40178 h 320"/>
                <a:gd name="T4" fmla="*/ 159563 w 498"/>
                <a:gd name="T5" fmla="*/ 40178 h 320"/>
                <a:gd name="T6" fmla="*/ 103828 w 498"/>
                <a:gd name="T7" fmla="*/ 0 h 320"/>
                <a:gd name="T8" fmla="*/ 44048 w 498"/>
                <a:gd name="T9" fmla="*/ 60493 h 320"/>
                <a:gd name="T10" fmla="*/ 44048 w 498"/>
                <a:gd name="T11" fmla="*/ 67717 h 320"/>
                <a:gd name="T12" fmla="*/ 40003 w 498"/>
                <a:gd name="T13" fmla="*/ 67717 h 320"/>
                <a:gd name="T14" fmla="*/ 0 w 498"/>
                <a:gd name="T15" fmla="*/ 108347 h 320"/>
                <a:gd name="T16" fmla="*/ 40003 w 498"/>
                <a:gd name="T17" fmla="*/ 144011 h 320"/>
                <a:gd name="T18" fmla="*/ 171249 w 498"/>
                <a:gd name="T19" fmla="*/ 144011 h 320"/>
                <a:gd name="T20" fmla="*/ 223388 w 498"/>
                <a:gd name="T21" fmla="*/ 92095 h 320"/>
                <a:gd name="T22" fmla="*/ 171249 w 498"/>
                <a:gd name="T23" fmla="*/ 40178 h 320"/>
                <a:gd name="T24" fmla="*/ 127650 w 498"/>
                <a:gd name="T25" fmla="*/ 88032 h 320"/>
                <a:gd name="T26" fmla="*/ 127650 w 498"/>
                <a:gd name="T27" fmla="*/ 88032 h 320"/>
                <a:gd name="T28" fmla="*/ 95738 w 498"/>
                <a:gd name="T29" fmla="*/ 124147 h 320"/>
                <a:gd name="T30" fmla="*/ 87647 w 498"/>
                <a:gd name="T31" fmla="*/ 124147 h 320"/>
                <a:gd name="T32" fmla="*/ 87647 w 498"/>
                <a:gd name="T33" fmla="*/ 120084 h 320"/>
                <a:gd name="T34" fmla="*/ 87647 w 498"/>
                <a:gd name="T35" fmla="*/ 116021 h 320"/>
                <a:gd name="T36" fmla="*/ 99783 w 498"/>
                <a:gd name="T37" fmla="*/ 92095 h 320"/>
                <a:gd name="T38" fmla="*/ 91692 w 498"/>
                <a:gd name="T39" fmla="*/ 88032 h 320"/>
                <a:gd name="T40" fmla="*/ 91692 w 498"/>
                <a:gd name="T41" fmla="*/ 88032 h 320"/>
                <a:gd name="T42" fmla="*/ 83602 w 498"/>
                <a:gd name="T43" fmla="*/ 80357 h 320"/>
                <a:gd name="T44" fmla="*/ 87647 w 498"/>
                <a:gd name="T45" fmla="*/ 72231 h 320"/>
                <a:gd name="T46" fmla="*/ 115964 w 498"/>
                <a:gd name="T47" fmla="*/ 40178 h 320"/>
                <a:gd name="T48" fmla="*/ 123605 w 498"/>
                <a:gd name="T49" fmla="*/ 36116 h 320"/>
                <a:gd name="T50" fmla="*/ 127650 w 498"/>
                <a:gd name="T51" fmla="*/ 40178 h 320"/>
                <a:gd name="T52" fmla="*/ 123605 w 498"/>
                <a:gd name="T53" fmla="*/ 47853 h 320"/>
                <a:gd name="T54" fmla="*/ 111919 w 498"/>
                <a:gd name="T55" fmla="*/ 72231 h 320"/>
                <a:gd name="T56" fmla="*/ 123605 w 498"/>
                <a:gd name="T57" fmla="*/ 76294 h 320"/>
                <a:gd name="T58" fmla="*/ 123605 w 498"/>
                <a:gd name="T59" fmla="*/ 76294 h 320"/>
                <a:gd name="T60" fmla="*/ 131695 w 498"/>
                <a:gd name="T61" fmla="*/ 84420 h 320"/>
                <a:gd name="T62" fmla="*/ 127650 w 498"/>
                <a:gd name="T63" fmla="*/ 88032 h 3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8" h="320">
                  <a:moveTo>
                    <a:pt x="381" y="89"/>
                  </a:moveTo>
                  <a:lnTo>
                    <a:pt x="381" y="89"/>
                  </a:lnTo>
                  <a:cubicBezTo>
                    <a:pt x="372" y="89"/>
                    <a:pt x="364" y="89"/>
                    <a:pt x="355" y="89"/>
                  </a:cubicBezTo>
                  <a:cubicBezTo>
                    <a:pt x="337" y="36"/>
                    <a:pt x="293" y="0"/>
                    <a:pt x="231" y="0"/>
                  </a:cubicBezTo>
                  <a:cubicBezTo>
                    <a:pt x="160" y="0"/>
                    <a:pt x="98" y="62"/>
                    <a:pt x="98" y="134"/>
                  </a:cubicBezTo>
                  <a:cubicBezTo>
                    <a:pt x="98" y="134"/>
                    <a:pt x="98" y="142"/>
                    <a:pt x="98" y="150"/>
                  </a:cubicBezTo>
                  <a:cubicBezTo>
                    <a:pt x="98" y="150"/>
                    <a:pt x="98" y="150"/>
                    <a:pt x="89" y="150"/>
                  </a:cubicBezTo>
                  <a:cubicBezTo>
                    <a:pt x="45" y="150"/>
                    <a:pt x="0" y="187"/>
                    <a:pt x="0" y="240"/>
                  </a:cubicBezTo>
                  <a:cubicBezTo>
                    <a:pt x="0" y="284"/>
                    <a:pt x="45" y="319"/>
                    <a:pt x="89" y="319"/>
                  </a:cubicBezTo>
                  <a:cubicBezTo>
                    <a:pt x="381" y="319"/>
                    <a:pt x="381" y="319"/>
                    <a:pt x="381" y="319"/>
                  </a:cubicBezTo>
                  <a:cubicBezTo>
                    <a:pt x="443" y="319"/>
                    <a:pt x="497" y="275"/>
                    <a:pt x="497" y="204"/>
                  </a:cubicBezTo>
                  <a:cubicBezTo>
                    <a:pt x="497" y="142"/>
                    <a:pt x="443" y="89"/>
                    <a:pt x="381" y="89"/>
                  </a:cubicBezTo>
                  <a:close/>
                  <a:moveTo>
                    <a:pt x="284" y="195"/>
                  </a:moveTo>
                  <a:lnTo>
                    <a:pt x="284" y="195"/>
                  </a:lnTo>
                  <a:cubicBezTo>
                    <a:pt x="266" y="213"/>
                    <a:pt x="222" y="266"/>
                    <a:pt x="213" y="275"/>
                  </a:cubicBezTo>
                  <a:cubicBezTo>
                    <a:pt x="213" y="275"/>
                    <a:pt x="204" y="284"/>
                    <a:pt x="195" y="275"/>
                  </a:cubicBezTo>
                  <a:cubicBezTo>
                    <a:pt x="195" y="275"/>
                    <a:pt x="195" y="275"/>
                    <a:pt x="195" y="266"/>
                  </a:cubicBezTo>
                  <a:lnTo>
                    <a:pt x="195" y="257"/>
                  </a:lnTo>
                  <a:cubicBezTo>
                    <a:pt x="222" y="204"/>
                    <a:pt x="222" y="204"/>
                    <a:pt x="222" y="204"/>
                  </a:cubicBezTo>
                  <a:cubicBezTo>
                    <a:pt x="222" y="195"/>
                    <a:pt x="213" y="195"/>
                    <a:pt x="204" y="195"/>
                  </a:cubicBezTo>
                  <a:cubicBezTo>
                    <a:pt x="195" y="187"/>
                    <a:pt x="186" y="187"/>
                    <a:pt x="186" y="178"/>
                  </a:cubicBezTo>
                  <a:cubicBezTo>
                    <a:pt x="186" y="169"/>
                    <a:pt x="186" y="169"/>
                    <a:pt x="195" y="160"/>
                  </a:cubicBezTo>
                  <a:cubicBezTo>
                    <a:pt x="204" y="142"/>
                    <a:pt x="258" y="89"/>
                    <a:pt x="258" y="89"/>
                  </a:cubicBezTo>
                  <a:cubicBezTo>
                    <a:pt x="266" y="80"/>
                    <a:pt x="266" y="80"/>
                    <a:pt x="275" y="80"/>
                  </a:cubicBezTo>
                  <a:cubicBezTo>
                    <a:pt x="275" y="89"/>
                    <a:pt x="284" y="89"/>
                    <a:pt x="284" y="89"/>
                  </a:cubicBezTo>
                  <a:cubicBezTo>
                    <a:pt x="284" y="97"/>
                    <a:pt x="275" y="97"/>
                    <a:pt x="275" y="106"/>
                  </a:cubicBezTo>
                  <a:cubicBezTo>
                    <a:pt x="249" y="160"/>
                    <a:pt x="249" y="160"/>
                    <a:pt x="249" y="160"/>
                  </a:cubicBezTo>
                  <a:cubicBezTo>
                    <a:pt x="258" y="160"/>
                    <a:pt x="266" y="169"/>
                    <a:pt x="275" y="169"/>
                  </a:cubicBezTo>
                  <a:cubicBezTo>
                    <a:pt x="284" y="169"/>
                    <a:pt x="293" y="178"/>
                    <a:pt x="293" y="187"/>
                  </a:cubicBezTo>
                  <a:lnTo>
                    <a:pt x="284" y="19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1" name="Freeform 101"/>
            <p:cNvSpPr>
              <a:spLocks noChangeArrowheads="1"/>
            </p:cNvSpPr>
            <p:nvPr/>
          </p:nvSpPr>
          <p:spPr bwMode="auto">
            <a:xfrm>
              <a:off x="6275388" y="2408238"/>
              <a:ext cx="223837" cy="171450"/>
            </a:xfrm>
            <a:custGeom>
              <a:avLst/>
              <a:gdLst>
                <a:gd name="T0" fmla="*/ 36030 w 497"/>
                <a:gd name="T1" fmla="*/ 111308 h 382"/>
                <a:gd name="T2" fmla="*/ 36030 w 497"/>
                <a:gd name="T3" fmla="*/ 111308 h 382"/>
                <a:gd name="T4" fmla="*/ 71610 w 497"/>
                <a:gd name="T5" fmla="*/ 147214 h 382"/>
                <a:gd name="T6" fmla="*/ 111693 w 497"/>
                <a:gd name="T7" fmla="*/ 171001 h 382"/>
                <a:gd name="T8" fmla="*/ 151777 w 497"/>
                <a:gd name="T9" fmla="*/ 151253 h 382"/>
                <a:gd name="T10" fmla="*/ 175647 w 497"/>
                <a:gd name="T11" fmla="*/ 115796 h 382"/>
                <a:gd name="T12" fmla="*/ 111693 w 497"/>
                <a:gd name="T13" fmla="*/ 147214 h 382"/>
                <a:gd name="T14" fmla="*/ 36030 w 497"/>
                <a:gd name="T15" fmla="*/ 111308 h 382"/>
                <a:gd name="T16" fmla="*/ 219333 w 497"/>
                <a:gd name="T17" fmla="*/ 55654 h 382"/>
                <a:gd name="T18" fmla="*/ 219333 w 497"/>
                <a:gd name="T19" fmla="*/ 55654 h 382"/>
                <a:gd name="T20" fmla="*/ 123403 w 497"/>
                <a:gd name="T21" fmla="*/ 4039 h 382"/>
                <a:gd name="T22" fmla="*/ 99533 w 497"/>
                <a:gd name="T23" fmla="*/ 4039 h 382"/>
                <a:gd name="T24" fmla="*/ 4053 w 497"/>
                <a:gd name="T25" fmla="*/ 55654 h 382"/>
                <a:gd name="T26" fmla="*/ 4053 w 497"/>
                <a:gd name="T27" fmla="*/ 71812 h 382"/>
                <a:gd name="T28" fmla="*/ 99533 w 497"/>
                <a:gd name="T29" fmla="*/ 123426 h 382"/>
                <a:gd name="T30" fmla="*/ 123403 w 497"/>
                <a:gd name="T31" fmla="*/ 123426 h 382"/>
                <a:gd name="T32" fmla="*/ 183754 w 497"/>
                <a:gd name="T33" fmla="*/ 87520 h 382"/>
                <a:gd name="T34" fmla="*/ 119800 w 497"/>
                <a:gd name="T35" fmla="*/ 71812 h 382"/>
                <a:gd name="T36" fmla="*/ 111693 w 497"/>
                <a:gd name="T37" fmla="*/ 75402 h 382"/>
                <a:gd name="T38" fmla="*/ 91426 w 497"/>
                <a:gd name="T39" fmla="*/ 59693 h 382"/>
                <a:gd name="T40" fmla="*/ 111693 w 497"/>
                <a:gd name="T41" fmla="*/ 48024 h 382"/>
                <a:gd name="T42" fmla="*/ 131960 w 497"/>
                <a:gd name="T43" fmla="*/ 55654 h 382"/>
                <a:gd name="T44" fmla="*/ 199517 w 497"/>
                <a:gd name="T45" fmla="*/ 79441 h 382"/>
                <a:gd name="T46" fmla="*/ 219333 w 497"/>
                <a:gd name="T47" fmla="*/ 71812 h 382"/>
                <a:gd name="T48" fmla="*/ 219333 w 497"/>
                <a:gd name="T49" fmla="*/ 55654 h 382"/>
                <a:gd name="T50" fmla="*/ 191410 w 497"/>
                <a:gd name="T51" fmla="*/ 155292 h 382"/>
                <a:gd name="T52" fmla="*/ 191410 w 497"/>
                <a:gd name="T53" fmla="*/ 155292 h 382"/>
                <a:gd name="T54" fmla="*/ 207623 w 497"/>
                <a:gd name="T55" fmla="*/ 151253 h 382"/>
                <a:gd name="T56" fmla="*/ 199517 w 497"/>
                <a:gd name="T57" fmla="*/ 79441 h 382"/>
                <a:gd name="T58" fmla="*/ 183754 w 497"/>
                <a:gd name="T59" fmla="*/ 87520 h 382"/>
                <a:gd name="T60" fmla="*/ 191410 w 497"/>
                <a:gd name="T61" fmla="*/ 155292 h 3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7" h="382">
                  <a:moveTo>
                    <a:pt x="80" y="248"/>
                  </a:moveTo>
                  <a:lnTo>
                    <a:pt x="80" y="248"/>
                  </a:lnTo>
                  <a:cubicBezTo>
                    <a:pt x="97" y="293"/>
                    <a:pt x="106" y="311"/>
                    <a:pt x="159" y="328"/>
                  </a:cubicBezTo>
                  <a:cubicBezTo>
                    <a:pt x="203" y="355"/>
                    <a:pt x="230" y="381"/>
                    <a:pt x="248" y="381"/>
                  </a:cubicBezTo>
                  <a:cubicBezTo>
                    <a:pt x="266" y="381"/>
                    <a:pt x="293" y="355"/>
                    <a:pt x="337" y="337"/>
                  </a:cubicBezTo>
                  <a:cubicBezTo>
                    <a:pt x="390" y="311"/>
                    <a:pt x="372" y="311"/>
                    <a:pt x="390" y="258"/>
                  </a:cubicBezTo>
                  <a:cubicBezTo>
                    <a:pt x="248" y="328"/>
                    <a:pt x="248" y="328"/>
                    <a:pt x="248" y="328"/>
                  </a:cubicBezTo>
                  <a:lnTo>
                    <a:pt x="80" y="248"/>
                  </a:lnTo>
                  <a:close/>
                  <a:moveTo>
                    <a:pt x="487" y="124"/>
                  </a:moveTo>
                  <a:lnTo>
                    <a:pt x="487" y="124"/>
                  </a:lnTo>
                  <a:cubicBezTo>
                    <a:pt x="274" y="9"/>
                    <a:pt x="274" y="9"/>
                    <a:pt x="274" y="9"/>
                  </a:cubicBezTo>
                  <a:cubicBezTo>
                    <a:pt x="266" y="0"/>
                    <a:pt x="239" y="0"/>
                    <a:pt x="221" y="9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133"/>
                    <a:pt x="0" y="142"/>
                    <a:pt x="9" y="160"/>
                  </a:cubicBezTo>
                  <a:cubicBezTo>
                    <a:pt x="221" y="275"/>
                    <a:pt x="221" y="275"/>
                    <a:pt x="221" y="275"/>
                  </a:cubicBezTo>
                  <a:cubicBezTo>
                    <a:pt x="239" y="284"/>
                    <a:pt x="266" y="284"/>
                    <a:pt x="274" y="275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57" y="160"/>
                    <a:pt x="257" y="168"/>
                    <a:pt x="248" y="168"/>
                  </a:cubicBezTo>
                  <a:cubicBezTo>
                    <a:pt x="221" y="168"/>
                    <a:pt x="203" y="151"/>
                    <a:pt x="203" y="133"/>
                  </a:cubicBezTo>
                  <a:cubicBezTo>
                    <a:pt x="203" y="124"/>
                    <a:pt x="221" y="107"/>
                    <a:pt x="248" y="107"/>
                  </a:cubicBezTo>
                  <a:cubicBezTo>
                    <a:pt x="266" y="107"/>
                    <a:pt x="284" y="115"/>
                    <a:pt x="293" y="124"/>
                  </a:cubicBezTo>
                  <a:cubicBezTo>
                    <a:pt x="443" y="177"/>
                    <a:pt x="443" y="177"/>
                    <a:pt x="443" y="177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96" y="142"/>
                    <a:pt x="496" y="133"/>
                    <a:pt x="487" y="124"/>
                  </a:cubicBezTo>
                  <a:close/>
                  <a:moveTo>
                    <a:pt x="425" y="346"/>
                  </a:moveTo>
                  <a:lnTo>
                    <a:pt x="425" y="346"/>
                  </a:lnTo>
                  <a:cubicBezTo>
                    <a:pt x="416" y="355"/>
                    <a:pt x="452" y="364"/>
                    <a:pt x="461" y="337"/>
                  </a:cubicBezTo>
                  <a:cubicBezTo>
                    <a:pt x="469" y="213"/>
                    <a:pt x="443" y="177"/>
                    <a:pt x="443" y="177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408" y="195"/>
                    <a:pt x="443" y="222"/>
                    <a:pt x="425" y="34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2" name="Freeform 102"/>
            <p:cNvSpPr>
              <a:spLocks noChangeArrowheads="1"/>
            </p:cNvSpPr>
            <p:nvPr/>
          </p:nvSpPr>
          <p:spPr bwMode="auto">
            <a:xfrm>
              <a:off x="1379538" y="2392363"/>
              <a:ext cx="222250" cy="200025"/>
            </a:xfrm>
            <a:custGeom>
              <a:avLst/>
              <a:gdLst>
                <a:gd name="T0" fmla="*/ 35703 w 498"/>
                <a:gd name="T1" fmla="*/ 67874 h 445"/>
                <a:gd name="T2" fmla="*/ 35703 w 498"/>
                <a:gd name="T3" fmla="*/ 67874 h 445"/>
                <a:gd name="T4" fmla="*/ 63372 w 498"/>
                <a:gd name="T5" fmla="*/ 75965 h 445"/>
                <a:gd name="T6" fmla="*/ 67389 w 498"/>
                <a:gd name="T7" fmla="*/ 75965 h 445"/>
                <a:gd name="T8" fmla="*/ 87026 w 498"/>
                <a:gd name="T9" fmla="*/ 60232 h 445"/>
                <a:gd name="T10" fmla="*/ 87026 w 498"/>
                <a:gd name="T11" fmla="*/ 56187 h 445"/>
                <a:gd name="T12" fmla="*/ 79439 w 498"/>
                <a:gd name="T13" fmla="*/ 48096 h 445"/>
                <a:gd name="T14" fmla="*/ 122728 w 498"/>
                <a:gd name="T15" fmla="*/ 4495 h 445"/>
                <a:gd name="T16" fmla="*/ 87026 w 498"/>
                <a:gd name="T17" fmla="*/ 0 h 445"/>
                <a:gd name="T18" fmla="*/ 47753 w 498"/>
                <a:gd name="T19" fmla="*/ 24273 h 445"/>
                <a:gd name="T20" fmla="*/ 32133 w 498"/>
                <a:gd name="T21" fmla="*/ 36409 h 445"/>
                <a:gd name="T22" fmla="*/ 23653 w 498"/>
                <a:gd name="T23" fmla="*/ 52141 h 445"/>
                <a:gd name="T24" fmla="*/ 8033 w 498"/>
                <a:gd name="T25" fmla="*/ 56187 h 445"/>
                <a:gd name="T26" fmla="*/ 0 w 498"/>
                <a:gd name="T27" fmla="*/ 64278 h 445"/>
                <a:gd name="T28" fmla="*/ 0 w 498"/>
                <a:gd name="T29" fmla="*/ 67874 h 445"/>
                <a:gd name="T30" fmla="*/ 16066 w 498"/>
                <a:gd name="T31" fmla="*/ 84055 h 445"/>
                <a:gd name="T32" fmla="*/ 23653 w 498"/>
                <a:gd name="T33" fmla="*/ 88101 h 445"/>
                <a:gd name="T34" fmla="*/ 32133 w 498"/>
                <a:gd name="T35" fmla="*/ 80010 h 445"/>
                <a:gd name="T36" fmla="*/ 35703 w 498"/>
                <a:gd name="T37" fmla="*/ 67874 h 445"/>
                <a:gd name="T38" fmla="*/ 99075 w 498"/>
                <a:gd name="T39" fmla="*/ 71919 h 445"/>
                <a:gd name="T40" fmla="*/ 99075 w 498"/>
                <a:gd name="T41" fmla="*/ 71919 h 445"/>
                <a:gd name="T42" fmla="*/ 95059 w 498"/>
                <a:gd name="T43" fmla="*/ 71919 h 445"/>
                <a:gd name="T44" fmla="*/ 79439 w 498"/>
                <a:gd name="T45" fmla="*/ 84055 h 445"/>
                <a:gd name="T46" fmla="*/ 75422 w 498"/>
                <a:gd name="T47" fmla="*/ 91697 h 445"/>
                <a:gd name="T48" fmla="*/ 170035 w 498"/>
                <a:gd name="T49" fmla="*/ 195530 h 445"/>
                <a:gd name="T50" fmla="*/ 178068 w 498"/>
                <a:gd name="T51" fmla="*/ 195530 h 445"/>
                <a:gd name="T52" fmla="*/ 190117 w 498"/>
                <a:gd name="T53" fmla="*/ 187439 h 445"/>
                <a:gd name="T54" fmla="*/ 190117 w 498"/>
                <a:gd name="T55" fmla="*/ 179798 h 445"/>
                <a:gd name="T56" fmla="*/ 99075 w 498"/>
                <a:gd name="T57" fmla="*/ 71919 h 445"/>
                <a:gd name="T58" fmla="*/ 221804 w 498"/>
                <a:gd name="T59" fmla="*/ 28318 h 445"/>
                <a:gd name="T60" fmla="*/ 221804 w 498"/>
                <a:gd name="T61" fmla="*/ 28318 h 445"/>
                <a:gd name="T62" fmla="*/ 213771 w 498"/>
                <a:gd name="T63" fmla="*/ 24273 h 445"/>
                <a:gd name="T64" fmla="*/ 205737 w 498"/>
                <a:gd name="T65" fmla="*/ 40005 h 445"/>
                <a:gd name="T66" fmla="*/ 182084 w 498"/>
                <a:gd name="T67" fmla="*/ 48096 h 445"/>
                <a:gd name="T68" fmla="*/ 178068 w 498"/>
                <a:gd name="T69" fmla="*/ 28318 h 445"/>
                <a:gd name="T70" fmla="*/ 186101 w 498"/>
                <a:gd name="T71" fmla="*/ 8540 h 445"/>
                <a:gd name="T72" fmla="*/ 182084 w 498"/>
                <a:gd name="T73" fmla="*/ 4495 h 445"/>
                <a:gd name="T74" fmla="*/ 150398 w 498"/>
                <a:gd name="T75" fmla="*/ 32364 h 445"/>
                <a:gd name="T76" fmla="*/ 142365 w 498"/>
                <a:gd name="T77" fmla="*/ 67874 h 445"/>
                <a:gd name="T78" fmla="*/ 126745 w 498"/>
                <a:gd name="T79" fmla="*/ 84055 h 445"/>
                <a:gd name="T80" fmla="*/ 142365 w 498"/>
                <a:gd name="T81" fmla="*/ 103833 h 445"/>
                <a:gd name="T82" fmla="*/ 162448 w 498"/>
                <a:gd name="T83" fmla="*/ 84055 h 445"/>
                <a:gd name="T84" fmla="*/ 182084 w 498"/>
                <a:gd name="T85" fmla="*/ 80010 h 445"/>
                <a:gd name="T86" fmla="*/ 217787 w 498"/>
                <a:gd name="T87" fmla="*/ 64278 h 445"/>
                <a:gd name="T88" fmla="*/ 221804 w 498"/>
                <a:gd name="T89" fmla="*/ 28318 h 445"/>
                <a:gd name="T90" fmla="*/ 32133 w 498"/>
                <a:gd name="T91" fmla="*/ 179798 h 445"/>
                <a:gd name="T92" fmla="*/ 32133 w 498"/>
                <a:gd name="T93" fmla="*/ 179798 h 445"/>
                <a:gd name="T94" fmla="*/ 32133 w 498"/>
                <a:gd name="T95" fmla="*/ 187439 h 445"/>
                <a:gd name="T96" fmla="*/ 39719 w 498"/>
                <a:gd name="T97" fmla="*/ 199576 h 445"/>
                <a:gd name="T98" fmla="*/ 47753 w 498"/>
                <a:gd name="T99" fmla="*/ 195530 h 445"/>
                <a:gd name="T100" fmla="*/ 103092 w 498"/>
                <a:gd name="T101" fmla="*/ 143838 h 445"/>
                <a:gd name="T102" fmla="*/ 87026 w 498"/>
                <a:gd name="T103" fmla="*/ 123611 h 445"/>
                <a:gd name="T104" fmla="*/ 32133 w 498"/>
                <a:gd name="T105" fmla="*/ 179798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98" h="445">
                  <a:moveTo>
                    <a:pt x="80" y="151"/>
                  </a:moveTo>
                  <a:lnTo>
                    <a:pt x="80" y="151"/>
                  </a:lnTo>
                  <a:cubicBezTo>
                    <a:pt x="97" y="134"/>
                    <a:pt x="116" y="143"/>
                    <a:pt x="142" y="169"/>
                  </a:cubicBezTo>
                  <a:cubicBezTo>
                    <a:pt x="151" y="178"/>
                    <a:pt x="151" y="169"/>
                    <a:pt x="151" y="169"/>
                  </a:cubicBezTo>
                  <a:cubicBezTo>
                    <a:pt x="160" y="169"/>
                    <a:pt x="186" y="134"/>
                    <a:pt x="195" y="134"/>
                  </a:cubicBezTo>
                  <a:cubicBezTo>
                    <a:pt x="195" y="134"/>
                    <a:pt x="195" y="134"/>
                    <a:pt x="195" y="125"/>
                  </a:cubicBezTo>
                  <a:cubicBezTo>
                    <a:pt x="186" y="125"/>
                    <a:pt x="178" y="116"/>
                    <a:pt x="178" y="107"/>
                  </a:cubicBezTo>
                  <a:cubicBezTo>
                    <a:pt x="133" y="45"/>
                    <a:pt x="301" y="10"/>
                    <a:pt x="275" y="10"/>
                  </a:cubicBezTo>
                  <a:cubicBezTo>
                    <a:pt x="257" y="0"/>
                    <a:pt x="204" y="0"/>
                    <a:pt x="195" y="0"/>
                  </a:cubicBezTo>
                  <a:cubicBezTo>
                    <a:pt x="169" y="10"/>
                    <a:pt x="125" y="36"/>
                    <a:pt x="107" y="54"/>
                  </a:cubicBezTo>
                  <a:cubicBezTo>
                    <a:pt x="80" y="72"/>
                    <a:pt x="72" y="81"/>
                    <a:pt x="72" y="81"/>
                  </a:cubicBezTo>
                  <a:cubicBezTo>
                    <a:pt x="62" y="89"/>
                    <a:pt x="72" y="107"/>
                    <a:pt x="53" y="116"/>
                  </a:cubicBezTo>
                  <a:cubicBezTo>
                    <a:pt x="36" y="125"/>
                    <a:pt x="27" y="116"/>
                    <a:pt x="18" y="125"/>
                  </a:cubicBezTo>
                  <a:cubicBezTo>
                    <a:pt x="18" y="134"/>
                    <a:pt x="9" y="134"/>
                    <a:pt x="0" y="143"/>
                  </a:cubicBezTo>
                  <a:lnTo>
                    <a:pt x="0" y="151"/>
                  </a:lnTo>
                  <a:lnTo>
                    <a:pt x="36" y="187"/>
                  </a:lnTo>
                  <a:cubicBezTo>
                    <a:pt x="36" y="196"/>
                    <a:pt x="44" y="196"/>
                    <a:pt x="53" y="196"/>
                  </a:cubicBezTo>
                  <a:cubicBezTo>
                    <a:pt x="53" y="187"/>
                    <a:pt x="62" y="178"/>
                    <a:pt x="72" y="178"/>
                  </a:cubicBezTo>
                  <a:cubicBezTo>
                    <a:pt x="72" y="178"/>
                    <a:pt x="72" y="151"/>
                    <a:pt x="80" y="151"/>
                  </a:cubicBezTo>
                  <a:close/>
                  <a:moveTo>
                    <a:pt x="222" y="160"/>
                  </a:moveTo>
                  <a:lnTo>
                    <a:pt x="222" y="160"/>
                  </a:lnTo>
                  <a:cubicBezTo>
                    <a:pt x="213" y="160"/>
                    <a:pt x="213" y="160"/>
                    <a:pt x="213" y="160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69" y="196"/>
                    <a:pt x="169" y="196"/>
                    <a:pt x="169" y="204"/>
                  </a:cubicBezTo>
                  <a:cubicBezTo>
                    <a:pt x="381" y="435"/>
                    <a:pt x="381" y="435"/>
                    <a:pt x="381" y="435"/>
                  </a:cubicBezTo>
                  <a:cubicBezTo>
                    <a:pt x="381" y="444"/>
                    <a:pt x="391" y="444"/>
                    <a:pt x="399" y="435"/>
                  </a:cubicBezTo>
                  <a:cubicBezTo>
                    <a:pt x="426" y="417"/>
                    <a:pt x="426" y="417"/>
                    <a:pt x="426" y="417"/>
                  </a:cubicBezTo>
                  <a:cubicBezTo>
                    <a:pt x="426" y="408"/>
                    <a:pt x="426" y="400"/>
                    <a:pt x="426" y="400"/>
                  </a:cubicBezTo>
                  <a:lnTo>
                    <a:pt x="222" y="160"/>
                  </a:lnTo>
                  <a:close/>
                  <a:moveTo>
                    <a:pt x="497" y="63"/>
                  </a:moveTo>
                  <a:lnTo>
                    <a:pt x="497" y="63"/>
                  </a:lnTo>
                  <a:cubicBezTo>
                    <a:pt x="488" y="45"/>
                    <a:pt x="488" y="54"/>
                    <a:pt x="479" y="54"/>
                  </a:cubicBezTo>
                  <a:cubicBezTo>
                    <a:pt x="479" y="63"/>
                    <a:pt x="461" y="81"/>
                    <a:pt x="461" y="89"/>
                  </a:cubicBezTo>
                  <a:cubicBezTo>
                    <a:pt x="452" y="107"/>
                    <a:pt x="435" y="125"/>
                    <a:pt x="408" y="107"/>
                  </a:cubicBezTo>
                  <a:cubicBezTo>
                    <a:pt x="381" y="81"/>
                    <a:pt x="391" y="72"/>
                    <a:pt x="399" y="63"/>
                  </a:cubicBezTo>
                  <a:cubicBezTo>
                    <a:pt x="399" y="54"/>
                    <a:pt x="417" y="28"/>
                    <a:pt x="417" y="19"/>
                  </a:cubicBezTo>
                  <a:cubicBezTo>
                    <a:pt x="426" y="19"/>
                    <a:pt x="417" y="10"/>
                    <a:pt x="408" y="10"/>
                  </a:cubicBezTo>
                  <a:cubicBezTo>
                    <a:pt x="399" y="19"/>
                    <a:pt x="346" y="36"/>
                    <a:pt x="337" y="72"/>
                  </a:cubicBezTo>
                  <a:cubicBezTo>
                    <a:pt x="328" y="98"/>
                    <a:pt x="346" y="125"/>
                    <a:pt x="319" y="151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72" y="178"/>
                    <a:pt x="391" y="169"/>
                    <a:pt x="408" y="178"/>
                  </a:cubicBezTo>
                  <a:cubicBezTo>
                    <a:pt x="452" y="187"/>
                    <a:pt x="470" y="169"/>
                    <a:pt x="488" y="143"/>
                  </a:cubicBezTo>
                  <a:cubicBezTo>
                    <a:pt x="497" y="116"/>
                    <a:pt x="497" y="72"/>
                    <a:pt x="497" y="63"/>
                  </a:cubicBezTo>
                  <a:close/>
                  <a:moveTo>
                    <a:pt x="72" y="400"/>
                  </a:moveTo>
                  <a:lnTo>
                    <a:pt x="72" y="400"/>
                  </a:lnTo>
                  <a:cubicBezTo>
                    <a:pt x="62" y="408"/>
                    <a:pt x="62" y="417"/>
                    <a:pt x="72" y="417"/>
                  </a:cubicBezTo>
                  <a:cubicBezTo>
                    <a:pt x="89" y="444"/>
                    <a:pt x="89" y="444"/>
                    <a:pt x="89" y="444"/>
                  </a:cubicBezTo>
                  <a:cubicBezTo>
                    <a:pt x="97" y="444"/>
                    <a:pt x="107" y="444"/>
                    <a:pt x="107" y="435"/>
                  </a:cubicBezTo>
                  <a:cubicBezTo>
                    <a:pt x="231" y="320"/>
                    <a:pt x="231" y="320"/>
                    <a:pt x="231" y="320"/>
                  </a:cubicBezTo>
                  <a:cubicBezTo>
                    <a:pt x="195" y="275"/>
                    <a:pt x="195" y="275"/>
                    <a:pt x="195" y="275"/>
                  </a:cubicBezTo>
                  <a:lnTo>
                    <a:pt x="72" y="40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3" name="Freeform 103"/>
            <p:cNvSpPr>
              <a:spLocks noChangeArrowheads="1"/>
            </p:cNvSpPr>
            <p:nvPr/>
          </p:nvSpPr>
          <p:spPr bwMode="auto">
            <a:xfrm>
              <a:off x="5408613" y="2384425"/>
              <a:ext cx="173037" cy="219075"/>
            </a:xfrm>
            <a:custGeom>
              <a:avLst/>
              <a:gdLst>
                <a:gd name="T0" fmla="*/ 52408 w 383"/>
                <a:gd name="T1" fmla="*/ 27833 h 488"/>
                <a:gd name="T2" fmla="*/ 52408 w 383"/>
                <a:gd name="T3" fmla="*/ 27833 h 488"/>
                <a:gd name="T4" fmla="*/ 52408 w 383"/>
                <a:gd name="T5" fmla="*/ 159368 h 488"/>
                <a:gd name="T6" fmla="*/ 28463 w 383"/>
                <a:gd name="T7" fmla="*/ 163408 h 488"/>
                <a:gd name="T8" fmla="*/ 8132 w 383"/>
                <a:gd name="T9" fmla="*/ 198873 h 488"/>
                <a:gd name="T10" fmla="*/ 44276 w 383"/>
                <a:gd name="T11" fmla="*/ 210994 h 488"/>
                <a:gd name="T12" fmla="*/ 72287 w 383"/>
                <a:gd name="T13" fmla="*/ 179121 h 488"/>
                <a:gd name="T14" fmla="*/ 72287 w 383"/>
                <a:gd name="T15" fmla="*/ 71828 h 488"/>
                <a:gd name="T16" fmla="*/ 152254 w 383"/>
                <a:gd name="T17" fmla="*/ 51626 h 488"/>
                <a:gd name="T18" fmla="*/ 152254 w 383"/>
                <a:gd name="T19" fmla="*/ 139615 h 488"/>
                <a:gd name="T20" fmla="*/ 128309 w 383"/>
                <a:gd name="T21" fmla="*/ 139615 h 488"/>
                <a:gd name="T22" fmla="*/ 107979 w 383"/>
                <a:gd name="T23" fmla="*/ 179121 h 488"/>
                <a:gd name="T24" fmla="*/ 144122 w 383"/>
                <a:gd name="T25" fmla="*/ 190793 h 488"/>
                <a:gd name="T26" fmla="*/ 172585 w 383"/>
                <a:gd name="T27" fmla="*/ 159368 h 488"/>
                <a:gd name="T28" fmla="*/ 172585 w 383"/>
                <a:gd name="T29" fmla="*/ 0 h 488"/>
                <a:gd name="T30" fmla="*/ 52408 w 383"/>
                <a:gd name="T31" fmla="*/ 27833 h 4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3" h="488">
                  <a:moveTo>
                    <a:pt x="116" y="62"/>
                  </a:moveTo>
                  <a:lnTo>
                    <a:pt x="116" y="62"/>
                  </a:lnTo>
                  <a:cubicBezTo>
                    <a:pt x="116" y="355"/>
                    <a:pt x="116" y="355"/>
                    <a:pt x="116" y="355"/>
                  </a:cubicBezTo>
                  <a:cubicBezTo>
                    <a:pt x="98" y="355"/>
                    <a:pt x="80" y="355"/>
                    <a:pt x="63" y="364"/>
                  </a:cubicBezTo>
                  <a:cubicBezTo>
                    <a:pt x="18" y="372"/>
                    <a:pt x="0" y="417"/>
                    <a:pt x="18" y="443"/>
                  </a:cubicBezTo>
                  <a:cubicBezTo>
                    <a:pt x="27" y="478"/>
                    <a:pt x="63" y="487"/>
                    <a:pt x="98" y="470"/>
                  </a:cubicBezTo>
                  <a:cubicBezTo>
                    <a:pt x="133" y="461"/>
                    <a:pt x="160" y="434"/>
                    <a:pt x="160" y="399"/>
                  </a:cubicBezTo>
                  <a:cubicBezTo>
                    <a:pt x="160" y="399"/>
                    <a:pt x="160" y="248"/>
                    <a:pt x="160" y="160"/>
                  </a:cubicBezTo>
                  <a:cubicBezTo>
                    <a:pt x="337" y="115"/>
                    <a:pt x="337" y="115"/>
                    <a:pt x="337" y="115"/>
                  </a:cubicBezTo>
                  <a:cubicBezTo>
                    <a:pt x="337" y="311"/>
                    <a:pt x="337" y="311"/>
                    <a:pt x="337" y="311"/>
                  </a:cubicBezTo>
                  <a:cubicBezTo>
                    <a:pt x="319" y="301"/>
                    <a:pt x="301" y="301"/>
                    <a:pt x="284" y="311"/>
                  </a:cubicBezTo>
                  <a:cubicBezTo>
                    <a:pt x="239" y="328"/>
                    <a:pt x="222" y="364"/>
                    <a:pt x="239" y="399"/>
                  </a:cubicBezTo>
                  <a:cubicBezTo>
                    <a:pt x="248" y="425"/>
                    <a:pt x="284" y="434"/>
                    <a:pt x="319" y="425"/>
                  </a:cubicBezTo>
                  <a:cubicBezTo>
                    <a:pt x="355" y="408"/>
                    <a:pt x="382" y="381"/>
                    <a:pt x="382" y="355"/>
                  </a:cubicBezTo>
                  <a:cubicBezTo>
                    <a:pt x="382" y="0"/>
                    <a:pt x="382" y="0"/>
                    <a:pt x="382" y="0"/>
                  </a:cubicBezTo>
                  <a:lnTo>
                    <a:pt x="116" y="6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4" name="Freeform 104"/>
            <p:cNvSpPr>
              <a:spLocks noChangeArrowheads="1"/>
            </p:cNvSpPr>
            <p:nvPr/>
          </p:nvSpPr>
          <p:spPr bwMode="auto">
            <a:xfrm>
              <a:off x="488950" y="3306763"/>
              <a:ext cx="223838" cy="149225"/>
            </a:xfrm>
            <a:custGeom>
              <a:avLst/>
              <a:gdLst>
                <a:gd name="T0" fmla="*/ 91427 w 497"/>
                <a:gd name="T1" fmla="*/ 113801 h 337"/>
                <a:gd name="T2" fmla="*/ 91427 w 497"/>
                <a:gd name="T3" fmla="*/ 113801 h 337"/>
                <a:gd name="T4" fmla="*/ 99534 w 497"/>
                <a:gd name="T5" fmla="*/ 144797 h 337"/>
                <a:gd name="T6" fmla="*/ 127457 w 497"/>
                <a:gd name="T7" fmla="*/ 137269 h 337"/>
                <a:gd name="T8" fmla="*/ 179251 w 497"/>
                <a:gd name="T9" fmla="*/ 3985 h 337"/>
                <a:gd name="T10" fmla="*/ 91427 w 497"/>
                <a:gd name="T11" fmla="*/ 113801 h 337"/>
                <a:gd name="T12" fmla="*/ 111694 w 497"/>
                <a:gd name="T13" fmla="*/ 31439 h 337"/>
                <a:gd name="T14" fmla="*/ 111694 w 497"/>
                <a:gd name="T15" fmla="*/ 31439 h 337"/>
                <a:gd name="T16" fmla="*/ 123404 w 497"/>
                <a:gd name="T17" fmla="*/ 31439 h 337"/>
                <a:gd name="T18" fmla="*/ 139617 w 497"/>
                <a:gd name="T19" fmla="*/ 11513 h 337"/>
                <a:gd name="T20" fmla="*/ 111694 w 497"/>
                <a:gd name="T21" fmla="*/ 7528 h 337"/>
                <a:gd name="T22" fmla="*/ 0 w 497"/>
                <a:gd name="T23" fmla="*/ 125314 h 337"/>
                <a:gd name="T24" fmla="*/ 0 w 497"/>
                <a:gd name="T25" fmla="*/ 137269 h 337"/>
                <a:gd name="T26" fmla="*/ 11710 w 497"/>
                <a:gd name="T27" fmla="*/ 148782 h 337"/>
                <a:gd name="T28" fmla="*/ 23870 w 497"/>
                <a:gd name="T29" fmla="*/ 137269 h 337"/>
                <a:gd name="T30" fmla="*/ 23870 w 497"/>
                <a:gd name="T31" fmla="*/ 125314 h 337"/>
                <a:gd name="T32" fmla="*/ 111694 w 497"/>
                <a:gd name="T33" fmla="*/ 31439 h 337"/>
                <a:gd name="T34" fmla="*/ 191411 w 497"/>
                <a:gd name="T35" fmla="*/ 43395 h 337"/>
                <a:gd name="T36" fmla="*/ 191411 w 497"/>
                <a:gd name="T37" fmla="*/ 43395 h 337"/>
                <a:gd name="T38" fmla="*/ 183304 w 497"/>
                <a:gd name="T39" fmla="*/ 66863 h 337"/>
                <a:gd name="T40" fmla="*/ 199067 w 497"/>
                <a:gd name="T41" fmla="*/ 125314 h 337"/>
                <a:gd name="T42" fmla="*/ 199067 w 497"/>
                <a:gd name="T43" fmla="*/ 137269 h 337"/>
                <a:gd name="T44" fmla="*/ 211227 w 497"/>
                <a:gd name="T45" fmla="*/ 148782 h 337"/>
                <a:gd name="T46" fmla="*/ 211227 w 497"/>
                <a:gd name="T47" fmla="*/ 148782 h 337"/>
                <a:gd name="T48" fmla="*/ 223388 w 497"/>
                <a:gd name="T49" fmla="*/ 137269 h 337"/>
                <a:gd name="T50" fmla="*/ 223388 w 497"/>
                <a:gd name="T51" fmla="*/ 125314 h 337"/>
                <a:gd name="T52" fmla="*/ 191411 w 497"/>
                <a:gd name="T53" fmla="*/ 43395 h 3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5" name="Freeform 105"/>
            <p:cNvSpPr>
              <a:spLocks noChangeArrowheads="1"/>
            </p:cNvSpPr>
            <p:nvPr/>
          </p:nvSpPr>
          <p:spPr bwMode="auto">
            <a:xfrm>
              <a:off x="933450" y="3298825"/>
              <a:ext cx="227013" cy="171450"/>
            </a:xfrm>
            <a:custGeom>
              <a:avLst/>
              <a:gdLst>
                <a:gd name="T0" fmla="*/ 218937 w 506"/>
                <a:gd name="T1" fmla="*/ 95599 h 382"/>
                <a:gd name="T2" fmla="*/ 162857 w 506"/>
                <a:gd name="T3" fmla="*/ 63733 h 382"/>
                <a:gd name="T4" fmla="*/ 202338 w 506"/>
                <a:gd name="T5" fmla="*/ 35906 h 382"/>
                <a:gd name="T6" fmla="*/ 202338 w 506"/>
                <a:gd name="T7" fmla="*/ 19748 h 382"/>
                <a:gd name="T8" fmla="*/ 162857 w 506"/>
                <a:gd name="T9" fmla="*/ 23788 h 382"/>
                <a:gd name="T10" fmla="*/ 162857 w 506"/>
                <a:gd name="T11" fmla="*/ 0 h 382"/>
                <a:gd name="T12" fmla="*/ 147155 w 506"/>
                <a:gd name="T13" fmla="*/ 0 h 382"/>
                <a:gd name="T14" fmla="*/ 115301 w 506"/>
                <a:gd name="T15" fmla="*/ 31866 h 382"/>
                <a:gd name="T16" fmla="*/ 115301 w 506"/>
                <a:gd name="T17" fmla="*/ 47575 h 382"/>
                <a:gd name="T18" fmla="*/ 150744 w 506"/>
                <a:gd name="T19" fmla="*/ 43536 h 382"/>
                <a:gd name="T20" fmla="*/ 123377 w 506"/>
                <a:gd name="T21" fmla="*/ 79890 h 382"/>
                <a:gd name="T22" fmla="*/ 139079 w 506"/>
                <a:gd name="T23" fmla="*/ 143174 h 382"/>
                <a:gd name="T24" fmla="*/ 178560 w 506"/>
                <a:gd name="T25" fmla="*/ 158883 h 382"/>
                <a:gd name="T26" fmla="*/ 182597 w 506"/>
                <a:gd name="T27" fmla="*/ 166962 h 382"/>
                <a:gd name="T28" fmla="*/ 218937 w 506"/>
                <a:gd name="T29" fmla="*/ 95599 h 382"/>
                <a:gd name="T30" fmla="*/ 139079 w 506"/>
                <a:gd name="T31" fmla="*/ 131056 h 382"/>
                <a:gd name="T32" fmla="*/ 135041 w 506"/>
                <a:gd name="T33" fmla="*/ 91560 h 382"/>
                <a:gd name="T34" fmla="*/ 150744 w 506"/>
                <a:gd name="T35" fmla="*/ 127465 h 382"/>
                <a:gd name="T36" fmla="*/ 162857 w 506"/>
                <a:gd name="T37" fmla="*/ 123426 h 382"/>
                <a:gd name="T38" fmla="*/ 162857 w 506"/>
                <a:gd name="T39" fmla="*/ 79890 h 382"/>
                <a:gd name="T40" fmla="*/ 186635 w 506"/>
                <a:gd name="T41" fmla="*/ 83481 h 382"/>
                <a:gd name="T42" fmla="*/ 63707 w 506"/>
                <a:gd name="T43" fmla="*/ 39945 h 382"/>
                <a:gd name="T44" fmla="*/ 63707 w 506"/>
                <a:gd name="T45" fmla="*/ 35906 h 382"/>
                <a:gd name="T46" fmla="*/ 39481 w 506"/>
                <a:gd name="T47" fmla="*/ 39945 h 382"/>
                <a:gd name="T48" fmla="*/ 0 w 506"/>
                <a:gd name="T49" fmla="*/ 162922 h 382"/>
                <a:gd name="T50" fmla="*/ 19740 w 506"/>
                <a:gd name="T51" fmla="*/ 162922 h 382"/>
                <a:gd name="T52" fmla="*/ 71783 w 506"/>
                <a:gd name="T53" fmla="*/ 123426 h 382"/>
                <a:gd name="T54" fmla="*/ 83447 w 506"/>
                <a:gd name="T55" fmla="*/ 162922 h 382"/>
                <a:gd name="T56" fmla="*/ 103188 w 506"/>
                <a:gd name="T57" fmla="*/ 162922 h 382"/>
                <a:gd name="T58" fmla="*/ 35443 w 506"/>
                <a:gd name="T59" fmla="*/ 107268 h 382"/>
                <a:gd name="T60" fmla="*/ 52043 w 506"/>
                <a:gd name="T61" fmla="*/ 52063 h 382"/>
                <a:gd name="T62" fmla="*/ 35443 w 506"/>
                <a:gd name="T63" fmla="*/ 107268 h 3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06" h="382">
                  <a:moveTo>
                    <a:pt x="488" y="213"/>
                  </a:moveTo>
                  <a:lnTo>
                    <a:pt x="488" y="213"/>
                  </a:lnTo>
                  <a:cubicBezTo>
                    <a:pt x="470" y="169"/>
                    <a:pt x="434" y="142"/>
                    <a:pt x="372" y="142"/>
                  </a:cubicBezTo>
                  <a:cubicBezTo>
                    <a:pt x="372" y="142"/>
                    <a:pt x="372" y="142"/>
                    <a:pt x="363" y="142"/>
                  </a:cubicBezTo>
                  <a:cubicBezTo>
                    <a:pt x="363" y="89"/>
                    <a:pt x="363" y="89"/>
                    <a:pt x="363" y="89"/>
                  </a:cubicBezTo>
                  <a:lnTo>
                    <a:pt x="451" y="80"/>
                  </a:lnTo>
                  <a:cubicBezTo>
                    <a:pt x="461" y="80"/>
                    <a:pt x="461" y="71"/>
                    <a:pt x="461" y="71"/>
                  </a:cubicBezTo>
                  <a:cubicBezTo>
                    <a:pt x="461" y="71"/>
                    <a:pt x="451" y="53"/>
                    <a:pt x="451" y="44"/>
                  </a:cubicBezTo>
                  <a:cubicBezTo>
                    <a:pt x="451" y="44"/>
                    <a:pt x="451" y="44"/>
                    <a:pt x="443" y="44"/>
                  </a:cubicBezTo>
                  <a:lnTo>
                    <a:pt x="363" y="53"/>
                  </a:lnTo>
                  <a:cubicBezTo>
                    <a:pt x="363" y="53"/>
                    <a:pt x="363" y="9"/>
                    <a:pt x="363" y="0"/>
                  </a:cubicBezTo>
                  <a:cubicBezTo>
                    <a:pt x="354" y="0"/>
                    <a:pt x="336" y="0"/>
                    <a:pt x="336" y="0"/>
                  </a:cubicBezTo>
                  <a:lnTo>
                    <a:pt x="328" y="0"/>
                  </a:lnTo>
                  <a:cubicBezTo>
                    <a:pt x="328" y="9"/>
                    <a:pt x="336" y="62"/>
                    <a:pt x="336" y="62"/>
                  </a:cubicBezTo>
                  <a:lnTo>
                    <a:pt x="257" y="71"/>
                  </a:lnTo>
                  <a:lnTo>
                    <a:pt x="248" y="80"/>
                  </a:lnTo>
                  <a:lnTo>
                    <a:pt x="257" y="106"/>
                  </a:lnTo>
                  <a:cubicBezTo>
                    <a:pt x="266" y="106"/>
                    <a:pt x="336" y="97"/>
                    <a:pt x="336" y="97"/>
                  </a:cubicBezTo>
                  <a:cubicBezTo>
                    <a:pt x="336" y="151"/>
                    <a:pt x="336" y="151"/>
                    <a:pt x="336" y="151"/>
                  </a:cubicBezTo>
                  <a:cubicBezTo>
                    <a:pt x="310" y="151"/>
                    <a:pt x="292" y="169"/>
                    <a:pt x="275" y="178"/>
                  </a:cubicBezTo>
                  <a:cubicBezTo>
                    <a:pt x="257" y="204"/>
                    <a:pt x="248" y="231"/>
                    <a:pt x="248" y="257"/>
                  </a:cubicBezTo>
                  <a:cubicBezTo>
                    <a:pt x="248" y="292"/>
                    <a:pt x="275" y="319"/>
                    <a:pt x="310" y="319"/>
                  </a:cubicBezTo>
                  <a:cubicBezTo>
                    <a:pt x="381" y="328"/>
                    <a:pt x="434" y="248"/>
                    <a:pt x="451" y="204"/>
                  </a:cubicBezTo>
                  <a:cubicBezTo>
                    <a:pt x="479" y="239"/>
                    <a:pt x="451" y="310"/>
                    <a:pt x="398" y="354"/>
                  </a:cubicBezTo>
                  <a:lnTo>
                    <a:pt x="407" y="372"/>
                  </a:lnTo>
                  <a:cubicBezTo>
                    <a:pt x="416" y="381"/>
                    <a:pt x="416" y="381"/>
                    <a:pt x="416" y="372"/>
                  </a:cubicBezTo>
                  <a:cubicBezTo>
                    <a:pt x="479" y="337"/>
                    <a:pt x="505" y="266"/>
                    <a:pt x="488" y="213"/>
                  </a:cubicBezTo>
                  <a:close/>
                  <a:moveTo>
                    <a:pt x="310" y="292"/>
                  </a:moveTo>
                  <a:lnTo>
                    <a:pt x="310" y="292"/>
                  </a:lnTo>
                  <a:cubicBezTo>
                    <a:pt x="283" y="284"/>
                    <a:pt x="283" y="266"/>
                    <a:pt x="283" y="257"/>
                  </a:cubicBezTo>
                  <a:cubicBezTo>
                    <a:pt x="283" y="231"/>
                    <a:pt x="292" y="213"/>
                    <a:pt x="301" y="204"/>
                  </a:cubicBezTo>
                  <a:cubicBezTo>
                    <a:pt x="310" y="195"/>
                    <a:pt x="319" y="186"/>
                    <a:pt x="336" y="178"/>
                  </a:cubicBezTo>
                  <a:cubicBezTo>
                    <a:pt x="336" y="284"/>
                    <a:pt x="336" y="284"/>
                    <a:pt x="336" y="284"/>
                  </a:cubicBezTo>
                  <a:cubicBezTo>
                    <a:pt x="328" y="292"/>
                    <a:pt x="319" y="292"/>
                    <a:pt x="310" y="292"/>
                  </a:cubicBezTo>
                  <a:close/>
                  <a:moveTo>
                    <a:pt x="363" y="275"/>
                  </a:moveTo>
                  <a:lnTo>
                    <a:pt x="363" y="275"/>
                  </a:lnTo>
                  <a:cubicBezTo>
                    <a:pt x="363" y="178"/>
                    <a:pt x="363" y="178"/>
                    <a:pt x="363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89" y="178"/>
                    <a:pt x="407" y="178"/>
                    <a:pt x="416" y="186"/>
                  </a:cubicBezTo>
                  <a:cubicBezTo>
                    <a:pt x="434" y="186"/>
                    <a:pt x="398" y="248"/>
                    <a:pt x="363" y="275"/>
                  </a:cubicBezTo>
                  <a:close/>
                  <a:moveTo>
                    <a:pt x="142" y="89"/>
                  </a:moveTo>
                  <a:lnTo>
                    <a:pt x="142" y="89"/>
                  </a:lnTo>
                  <a:cubicBezTo>
                    <a:pt x="142" y="80"/>
                    <a:pt x="142" y="80"/>
                    <a:pt x="142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80"/>
                    <a:pt x="88" y="89"/>
                  </a:cubicBezTo>
                  <a:cubicBezTo>
                    <a:pt x="79" y="116"/>
                    <a:pt x="0" y="354"/>
                    <a:pt x="0" y="363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4" y="354"/>
                    <a:pt x="71" y="275"/>
                    <a:pt x="71" y="275"/>
                  </a:cubicBezTo>
                  <a:cubicBezTo>
                    <a:pt x="160" y="275"/>
                    <a:pt x="160" y="275"/>
                    <a:pt x="160" y="275"/>
                  </a:cubicBezTo>
                  <a:cubicBezTo>
                    <a:pt x="160" y="275"/>
                    <a:pt x="186" y="354"/>
                    <a:pt x="186" y="363"/>
                  </a:cubicBezTo>
                  <a:cubicBezTo>
                    <a:pt x="230" y="363"/>
                    <a:pt x="230" y="363"/>
                    <a:pt x="230" y="363"/>
                  </a:cubicBezTo>
                  <a:cubicBezTo>
                    <a:pt x="230" y="354"/>
                    <a:pt x="151" y="116"/>
                    <a:pt x="142" y="89"/>
                  </a:cubicBezTo>
                  <a:close/>
                  <a:moveTo>
                    <a:pt x="79" y="239"/>
                  </a:moveTo>
                  <a:lnTo>
                    <a:pt x="79" y="239"/>
                  </a:lnTo>
                  <a:cubicBezTo>
                    <a:pt x="116" y="116"/>
                    <a:pt x="116" y="116"/>
                    <a:pt x="116" y="116"/>
                  </a:cubicBezTo>
                  <a:cubicBezTo>
                    <a:pt x="151" y="239"/>
                    <a:pt x="151" y="239"/>
                    <a:pt x="151" y="239"/>
                  </a:cubicBezTo>
                  <a:lnTo>
                    <a:pt x="79" y="23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6" name="Freeform 106"/>
            <p:cNvSpPr>
              <a:spLocks noChangeArrowheads="1"/>
            </p:cNvSpPr>
            <p:nvPr/>
          </p:nvSpPr>
          <p:spPr bwMode="auto">
            <a:xfrm>
              <a:off x="3636963" y="1046163"/>
              <a:ext cx="160337" cy="227012"/>
            </a:xfrm>
            <a:custGeom>
              <a:avLst/>
              <a:gdLst>
                <a:gd name="T0" fmla="*/ 15808 w 355"/>
                <a:gd name="T1" fmla="*/ 222974 h 506"/>
                <a:gd name="T2" fmla="*/ 15808 w 355"/>
                <a:gd name="T3" fmla="*/ 222974 h 506"/>
                <a:gd name="T4" fmla="*/ 31616 w 355"/>
                <a:gd name="T5" fmla="*/ 170932 h 506"/>
                <a:gd name="T6" fmla="*/ 91686 w 355"/>
                <a:gd name="T7" fmla="*/ 139078 h 506"/>
                <a:gd name="T8" fmla="*/ 59618 w 355"/>
                <a:gd name="T9" fmla="*/ 127414 h 506"/>
                <a:gd name="T10" fmla="*/ 131883 w 355"/>
                <a:gd name="T11" fmla="*/ 87036 h 506"/>
                <a:gd name="T12" fmla="*/ 87621 w 355"/>
                <a:gd name="T13" fmla="*/ 75372 h 506"/>
                <a:gd name="T14" fmla="*/ 147691 w 355"/>
                <a:gd name="T15" fmla="*/ 59669 h 506"/>
                <a:gd name="T16" fmla="*/ 155820 w 355"/>
                <a:gd name="T17" fmla="*/ 19740 h 506"/>
                <a:gd name="T18" fmla="*/ 112010 w 355"/>
                <a:gd name="T19" fmla="*/ 0 h 506"/>
                <a:gd name="T20" fmla="*/ 71813 w 355"/>
                <a:gd name="T21" fmla="*/ 55631 h 506"/>
                <a:gd name="T22" fmla="*/ 75878 w 355"/>
                <a:gd name="T23" fmla="*/ 8076 h 506"/>
                <a:gd name="T24" fmla="*/ 31616 w 355"/>
                <a:gd name="T25" fmla="*/ 47556 h 506"/>
                <a:gd name="T26" fmla="*/ 27551 w 355"/>
                <a:gd name="T27" fmla="*/ 135041 h 506"/>
                <a:gd name="T28" fmla="*/ 3613 w 355"/>
                <a:gd name="T29" fmla="*/ 95560 h 506"/>
                <a:gd name="T30" fmla="*/ 15808 w 355"/>
                <a:gd name="T31" fmla="*/ 162856 h 506"/>
                <a:gd name="T32" fmla="*/ 3613 w 355"/>
                <a:gd name="T33" fmla="*/ 214450 h 506"/>
                <a:gd name="T34" fmla="*/ 15808 w 355"/>
                <a:gd name="T35" fmla="*/ 222974 h 5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5" h="506">
                  <a:moveTo>
                    <a:pt x="35" y="497"/>
                  </a:moveTo>
                  <a:lnTo>
                    <a:pt x="35" y="497"/>
                  </a:lnTo>
                  <a:cubicBezTo>
                    <a:pt x="44" y="469"/>
                    <a:pt x="53" y="434"/>
                    <a:pt x="70" y="381"/>
                  </a:cubicBezTo>
                  <a:cubicBezTo>
                    <a:pt x="132" y="372"/>
                    <a:pt x="168" y="390"/>
                    <a:pt x="203" y="310"/>
                  </a:cubicBezTo>
                  <a:cubicBezTo>
                    <a:pt x="168" y="328"/>
                    <a:pt x="132" y="292"/>
                    <a:pt x="132" y="284"/>
                  </a:cubicBezTo>
                  <a:cubicBezTo>
                    <a:pt x="132" y="266"/>
                    <a:pt x="229" y="292"/>
                    <a:pt x="292" y="194"/>
                  </a:cubicBezTo>
                  <a:cubicBezTo>
                    <a:pt x="212" y="213"/>
                    <a:pt x="185" y="178"/>
                    <a:pt x="194" y="168"/>
                  </a:cubicBezTo>
                  <a:cubicBezTo>
                    <a:pt x="221" y="159"/>
                    <a:pt x="292" y="168"/>
                    <a:pt x="327" y="133"/>
                  </a:cubicBezTo>
                  <a:cubicBezTo>
                    <a:pt x="345" y="115"/>
                    <a:pt x="354" y="62"/>
                    <a:pt x="345" y="44"/>
                  </a:cubicBezTo>
                  <a:cubicBezTo>
                    <a:pt x="336" y="27"/>
                    <a:pt x="283" y="0"/>
                    <a:pt x="248" y="0"/>
                  </a:cubicBezTo>
                  <a:cubicBezTo>
                    <a:pt x="221" y="9"/>
                    <a:pt x="168" y="124"/>
                    <a:pt x="159" y="124"/>
                  </a:cubicBezTo>
                  <a:cubicBezTo>
                    <a:pt x="141" y="124"/>
                    <a:pt x="141" y="71"/>
                    <a:pt x="168" y="18"/>
                  </a:cubicBezTo>
                  <a:cubicBezTo>
                    <a:pt x="132" y="35"/>
                    <a:pt x="88" y="71"/>
                    <a:pt x="70" y="106"/>
                  </a:cubicBezTo>
                  <a:cubicBezTo>
                    <a:pt x="44" y="159"/>
                    <a:pt x="79" y="301"/>
                    <a:pt x="61" y="301"/>
                  </a:cubicBezTo>
                  <a:cubicBezTo>
                    <a:pt x="53" y="310"/>
                    <a:pt x="17" y="239"/>
                    <a:pt x="8" y="213"/>
                  </a:cubicBezTo>
                  <a:cubicBezTo>
                    <a:pt x="0" y="257"/>
                    <a:pt x="0" y="301"/>
                    <a:pt x="35" y="363"/>
                  </a:cubicBezTo>
                  <a:cubicBezTo>
                    <a:pt x="26" y="407"/>
                    <a:pt x="17" y="452"/>
                    <a:pt x="8" y="478"/>
                  </a:cubicBezTo>
                  <a:cubicBezTo>
                    <a:pt x="8" y="497"/>
                    <a:pt x="35" y="505"/>
                    <a:pt x="35" y="49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7" name="Freeform 107"/>
            <p:cNvSpPr>
              <a:spLocks noChangeArrowheads="1"/>
            </p:cNvSpPr>
            <p:nvPr/>
          </p:nvSpPr>
          <p:spPr bwMode="auto">
            <a:xfrm>
              <a:off x="5384800" y="3779838"/>
              <a:ext cx="223838" cy="98425"/>
            </a:xfrm>
            <a:custGeom>
              <a:avLst/>
              <a:gdLst>
                <a:gd name="T0" fmla="*/ 179701 w 497"/>
                <a:gd name="T1" fmla="*/ 0 h 222"/>
                <a:gd name="T2" fmla="*/ 179701 w 497"/>
                <a:gd name="T3" fmla="*/ 0 h 222"/>
                <a:gd name="T4" fmla="*/ 111694 w 497"/>
                <a:gd name="T5" fmla="*/ 31035 h 222"/>
                <a:gd name="T6" fmla="*/ 43687 w 497"/>
                <a:gd name="T7" fmla="*/ 0 h 222"/>
                <a:gd name="T8" fmla="*/ 0 w 497"/>
                <a:gd name="T9" fmla="*/ 46996 h 222"/>
                <a:gd name="T10" fmla="*/ 43687 w 497"/>
                <a:gd name="T11" fmla="*/ 97982 h 222"/>
                <a:gd name="T12" fmla="*/ 43687 w 497"/>
                <a:gd name="T13" fmla="*/ 97982 h 222"/>
                <a:gd name="T14" fmla="*/ 111694 w 497"/>
                <a:gd name="T15" fmla="*/ 62513 h 222"/>
                <a:gd name="T16" fmla="*/ 179701 w 497"/>
                <a:gd name="T17" fmla="*/ 97982 h 222"/>
                <a:gd name="T18" fmla="*/ 223388 w 497"/>
                <a:gd name="T19" fmla="*/ 46996 h 222"/>
                <a:gd name="T20" fmla="*/ 179701 w 497"/>
                <a:gd name="T21" fmla="*/ 0 h 222"/>
                <a:gd name="T22" fmla="*/ 43687 w 497"/>
                <a:gd name="T23" fmla="*/ 78031 h 222"/>
                <a:gd name="T24" fmla="*/ 43687 w 497"/>
                <a:gd name="T25" fmla="*/ 78031 h 222"/>
                <a:gd name="T26" fmla="*/ 19817 w 497"/>
                <a:gd name="T27" fmla="*/ 46996 h 222"/>
                <a:gd name="T28" fmla="*/ 43687 w 497"/>
                <a:gd name="T29" fmla="*/ 19508 h 222"/>
                <a:gd name="T30" fmla="*/ 99984 w 497"/>
                <a:gd name="T31" fmla="*/ 46996 h 222"/>
                <a:gd name="T32" fmla="*/ 43687 w 497"/>
                <a:gd name="T33" fmla="*/ 78031 h 222"/>
                <a:gd name="T34" fmla="*/ 179701 w 497"/>
                <a:gd name="T35" fmla="*/ 78031 h 222"/>
                <a:gd name="T36" fmla="*/ 179701 w 497"/>
                <a:gd name="T37" fmla="*/ 78031 h 222"/>
                <a:gd name="T38" fmla="*/ 123854 w 497"/>
                <a:gd name="T39" fmla="*/ 46996 h 222"/>
                <a:gd name="T40" fmla="*/ 179701 w 497"/>
                <a:gd name="T41" fmla="*/ 19508 h 222"/>
                <a:gd name="T42" fmla="*/ 203571 w 497"/>
                <a:gd name="T43" fmla="*/ 46996 h 222"/>
                <a:gd name="T44" fmla="*/ 179701 w 497"/>
                <a:gd name="T45" fmla="*/ 78031 h 2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97" h="222">
                  <a:moveTo>
                    <a:pt x="399" y="0"/>
                  </a:moveTo>
                  <a:lnTo>
                    <a:pt x="399" y="0"/>
                  </a:lnTo>
                  <a:cubicBezTo>
                    <a:pt x="345" y="0"/>
                    <a:pt x="284" y="26"/>
                    <a:pt x="248" y="70"/>
                  </a:cubicBezTo>
                  <a:cubicBezTo>
                    <a:pt x="213" y="26"/>
                    <a:pt x="151" y="0"/>
                    <a:pt x="97" y="0"/>
                  </a:cubicBezTo>
                  <a:cubicBezTo>
                    <a:pt x="53" y="0"/>
                    <a:pt x="0" y="26"/>
                    <a:pt x="0" y="106"/>
                  </a:cubicBezTo>
                  <a:cubicBezTo>
                    <a:pt x="0" y="185"/>
                    <a:pt x="53" y="221"/>
                    <a:pt x="97" y="221"/>
                  </a:cubicBezTo>
                  <a:cubicBezTo>
                    <a:pt x="151" y="221"/>
                    <a:pt x="213" y="185"/>
                    <a:pt x="248" y="141"/>
                  </a:cubicBezTo>
                  <a:cubicBezTo>
                    <a:pt x="284" y="185"/>
                    <a:pt x="345" y="221"/>
                    <a:pt x="399" y="221"/>
                  </a:cubicBezTo>
                  <a:cubicBezTo>
                    <a:pt x="443" y="221"/>
                    <a:pt x="496" y="185"/>
                    <a:pt x="496" y="106"/>
                  </a:cubicBezTo>
                  <a:cubicBezTo>
                    <a:pt x="496" y="26"/>
                    <a:pt x="443" y="0"/>
                    <a:pt x="399" y="0"/>
                  </a:cubicBezTo>
                  <a:close/>
                  <a:moveTo>
                    <a:pt x="97" y="176"/>
                  </a:moveTo>
                  <a:lnTo>
                    <a:pt x="97" y="176"/>
                  </a:lnTo>
                  <a:cubicBezTo>
                    <a:pt x="62" y="176"/>
                    <a:pt x="44" y="150"/>
                    <a:pt x="44" y="106"/>
                  </a:cubicBezTo>
                  <a:cubicBezTo>
                    <a:pt x="44" y="61"/>
                    <a:pt x="62" y="44"/>
                    <a:pt x="97" y="44"/>
                  </a:cubicBezTo>
                  <a:cubicBezTo>
                    <a:pt x="142" y="44"/>
                    <a:pt x="195" y="70"/>
                    <a:pt x="222" y="106"/>
                  </a:cubicBezTo>
                  <a:cubicBezTo>
                    <a:pt x="195" y="150"/>
                    <a:pt x="142" y="176"/>
                    <a:pt x="97" y="176"/>
                  </a:cubicBezTo>
                  <a:close/>
                  <a:moveTo>
                    <a:pt x="399" y="176"/>
                  </a:moveTo>
                  <a:lnTo>
                    <a:pt x="399" y="176"/>
                  </a:lnTo>
                  <a:cubicBezTo>
                    <a:pt x="354" y="176"/>
                    <a:pt x="301" y="150"/>
                    <a:pt x="275" y="106"/>
                  </a:cubicBezTo>
                  <a:cubicBezTo>
                    <a:pt x="301" y="70"/>
                    <a:pt x="354" y="44"/>
                    <a:pt x="399" y="44"/>
                  </a:cubicBezTo>
                  <a:cubicBezTo>
                    <a:pt x="435" y="44"/>
                    <a:pt x="452" y="61"/>
                    <a:pt x="452" y="106"/>
                  </a:cubicBezTo>
                  <a:cubicBezTo>
                    <a:pt x="452" y="150"/>
                    <a:pt x="435" y="176"/>
                    <a:pt x="399" y="17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8" name="Freeform 108"/>
            <p:cNvSpPr>
              <a:spLocks noChangeArrowheads="1"/>
            </p:cNvSpPr>
            <p:nvPr/>
          </p:nvSpPr>
          <p:spPr bwMode="auto">
            <a:xfrm>
              <a:off x="4049713" y="3716338"/>
              <a:ext cx="223837" cy="222250"/>
            </a:xfrm>
            <a:custGeom>
              <a:avLst/>
              <a:gdLst>
                <a:gd name="T0" fmla="*/ 211226 w 497"/>
                <a:gd name="T1" fmla="*/ 103092 h 498"/>
                <a:gd name="T2" fmla="*/ 191410 w 497"/>
                <a:gd name="T3" fmla="*/ 111125 h 498"/>
                <a:gd name="T4" fmla="*/ 211226 w 497"/>
                <a:gd name="T5" fmla="*/ 122728 h 498"/>
                <a:gd name="T6" fmla="*/ 211226 w 497"/>
                <a:gd name="T7" fmla="*/ 103092 h 498"/>
                <a:gd name="T8" fmla="*/ 111693 w 497"/>
                <a:gd name="T9" fmla="*/ 51769 h 498"/>
                <a:gd name="T10" fmla="*/ 111693 w 497"/>
                <a:gd name="T11" fmla="*/ 174497 h 498"/>
                <a:gd name="T12" fmla="*/ 111693 w 497"/>
                <a:gd name="T13" fmla="*/ 51769 h 498"/>
                <a:gd name="T14" fmla="*/ 111693 w 497"/>
                <a:gd name="T15" fmla="*/ 154415 h 498"/>
                <a:gd name="T16" fmla="*/ 111693 w 497"/>
                <a:gd name="T17" fmla="*/ 67389 h 498"/>
                <a:gd name="T18" fmla="*/ 31977 w 497"/>
                <a:gd name="T19" fmla="*/ 111125 h 498"/>
                <a:gd name="T20" fmla="*/ 23870 w 497"/>
                <a:gd name="T21" fmla="*/ 103092 h 498"/>
                <a:gd name="T22" fmla="*/ 0 w 497"/>
                <a:gd name="T23" fmla="*/ 111125 h 498"/>
                <a:gd name="T24" fmla="*/ 23870 w 497"/>
                <a:gd name="T25" fmla="*/ 122728 h 498"/>
                <a:gd name="T26" fmla="*/ 111693 w 497"/>
                <a:gd name="T27" fmla="*/ 35703 h 498"/>
                <a:gd name="T28" fmla="*/ 119350 w 497"/>
                <a:gd name="T29" fmla="*/ 23653 h 498"/>
                <a:gd name="T30" fmla="*/ 111693 w 497"/>
                <a:gd name="T31" fmla="*/ 0 h 498"/>
                <a:gd name="T32" fmla="*/ 103587 w 497"/>
                <a:gd name="T33" fmla="*/ 23653 h 498"/>
                <a:gd name="T34" fmla="*/ 111693 w 497"/>
                <a:gd name="T35" fmla="*/ 190117 h 498"/>
                <a:gd name="T36" fmla="*/ 103587 w 497"/>
                <a:gd name="T37" fmla="*/ 202167 h 498"/>
                <a:gd name="T38" fmla="*/ 111693 w 497"/>
                <a:gd name="T39" fmla="*/ 221804 h 498"/>
                <a:gd name="T40" fmla="*/ 119350 w 497"/>
                <a:gd name="T41" fmla="*/ 202167 h 498"/>
                <a:gd name="T42" fmla="*/ 195463 w 497"/>
                <a:gd name="T43" fmla="*/ 43736 h 498"/>
                <a:gd name="T44" fmla="*/ 195463 w 497"/>
                <a:gd name="T45" fmla="*/ 27670 h 498"/>
                <a:gd name="T46" fmla="*/ 171593 w 497"/>
                <a:gd name="T47" fmla="*/ 39719 h 498"/>
                <a:gd name="T48" fmla="*/ 187357 w 497"/>
                <a:gd name="T49" fmla="*/ 51769 h 498"/>
                <a:gd name="T50" fmla="*/ 36030 w 497"/>
                <a:gd name="T51" fmla="*/ 174497 h 498"/>
                <a:gd name="T52" fmla="*/ 27923 w 497"/>
                <a:gd name="T53" fmla="*/ 182084 h 498"/>
                <a:gd name="T54" fmla="*/ 43686 w 497"/>
                <a:gd name="T55" fmla="*/ 194134 h 498"/>
                <a:gd name="T56" fmla="*/ 51793 w 497"/>
                <a:gd name="T57" fmla="*/ 170035 h 498"/>
                <a:gd name="T58" fmla="*/ 43686 w 497"/>
                <a:gd name="T59" fmla="*/ 32133 h 498"/>
                <a:gd name="T60" fmla="*/ 27923 w 497"/>
                <a:gd name="T61" fmla="*/ 27670 h 498"/>
                <a:gd name="T62" fmla="*/ 36030 w 497"/>
                <a:gd name="T63" fmla="*/ 51769 h 498"/>
                <a:gd name="T64" fmla="*/ 47740 w 497"/>
                <a:gd name="T65" fmla="*/ 39719 h 498"/>
                <a:gd name="T66" fmla="*/ 171593 w 497"/>
                <a:gd name="T67" fmla="*/ 186101 h 498"/>
                <a:gd name="T68" fmla="*/ 179700 w 497"/>
                <a:gd name="T69" fmla="*/ 194134 h 498"/>
                <a:gd name="T70" fmla="*/ 195463 w 497"/>
                <a:gd name="T71" fmla="*/ 182084 h 498"/>
                <a:gd name="T72" fmla="*/ 171593 w 497"/>
                <a:gd name="T73" fmla="*/ 170035 h 4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7" h="498">
                  <a:moveTo>
                    <a:pt x="469" y="231"/>
                  </a:moveTo>
                  <a:lnTo>
                    <a:pt x="469" y="231"/>
                  </a:lnTo>
                  <a:cubicBezTo>
                    <a:pt x="469" y="231"/>
                    <a:pt x="452" y="231"/>
                    <a:pt x="443" y="231"/>
                  </a:cubicBezTo>
                  <a:cubicBezTo>
                    <a:pt x="434" y="231"/>
                    <a:pt x="425" y="240"/>
                    <a:pt x="425" y="249"/>
                  </a:cubicBezTo>
                  <a:cubicBezTo>
                    <a:pt x="425" y="266"/>
                    <a:pt x="434" y="275"/>
                    <a:pt x="443" y="275"/>
                  </a:cubicBezTo>
                  <a:cubicBezTo>
                    <a:pt x="452" y="275"/>
                    <a:pt x="469" y="275"/>
                    <a:pt x="469" y="275"/>
                  </a:cubicBezTo>
                  <a:cubicBezTo>
                    <a:pt x="487" y="275"/>
                    <a:pt x="496" y="266"/>
                    <a:pt x="496" y="249"/>
                  </a:cubicBezTo>
                  <a:cubicBezTo>
                    <a:pt x="496" y="240"/>
                    <a:pt x="487" y="231"/>
                    <a:pt x="469" y="231"/>
                  </a:cubicBezTo>
                  <a:close/>
                  <a:moveTo>
                    <a:pt x="248" y="116"/>
                  </a:moveTo>
                  <a:lnTo>
                    <a:pt x="248" y="116"/>
                  </a:lnTo>
                  <a:cubicBezTo>
                    <a:pt x="168" y="116"/>
                    <a:pt x="115" y="178"/>
                    <a:pt x="115" y="249"/>
                  </a:cubicBezTo>
                  <a:cubicBezTo>
                    <a:pt x="115" y="328"/>
                    <a:pt x="168" y="391"/>
                    <a:pt x="248" y="391"/>
                  </a:cubicBezTo>
                  <a:cubicBezTo>
                    <a:pt x="328" y="391"/>
                    <a:pt x="381" y="328"/>
                    <a:pt x="381" y="249"/>
                  </a:cubicBezTo>
                  <a:cubicBezTo>
                    <a:pt x="381" y="178"/>
                    <a:pt x="328" y="116"/>
                    <a:pt x="248" y="116"/>
                  </a:cubicBezTo>
                  <a:close/>
                  <a:moveTo>
                    <a:pt x="248" y="346"/>
                  </a:moveTo>
                  <a:lnTo>
                    <a:pt x="248" y="346"/>
                  </a:lnTo>
                  <a:cubicBezTo>
                    <a:pt x="195" y="346"/>
                    <a:pt x="150" y="302"/>
                    <a:pt x="150" y="249"/>
                  </a:cubicBezTo>
                  <a:cubicBezTo>
                    <a:pt x="150" y="196"/>
                    <a:pt x="195" y="151"/>
                    <a:pt x="248" y="151"/>
                  </a:cubicBezTo>
                  <a:lnTo>
                    <a:pt x="248" y="346"/>
                  </a:lnTo>
                  <a:close/>
                  <a:moveTo>
                    <a:pt x="71" y="249"/>
                  </a:moveTo>
                  <a:lnTo>
                    <a:pt x="71" y="249"/>
                  </a:lnTo>
                  <a:cubicBezTo>
                    <a:pt x="71" y="240"/>
                    <a:pt x="62" y="231"/>
                    <a:pt x="53" y="231"/>
                  </a:cubicBezTo>
                  <a:cubicBezTo>
                    <a:pt x="44" y="231"/>
                    <a:pt x="27" y="231"/>
                    <a:pt x="27" y="231"/>
                  </a:cubicBezTo>
                  <a:cubicBezTo>
                    <a:pt x="9" y="231"/>
                    <a:pt x="0" y="240"/>
                    <a:pt x="0" y="249"/>
                  </a:cubicBezTo>
                  <a:cubicBezTo>
                    <a:pt x="0" y="266"/>
                    <a:pt x="9" y="275"/>
                    <a:pt x="27" y="275"/>
                  </a:cubicBezTo>
                  <a:cubicBezTo>
                    <a:pt x="27" y="275"/>
                    <a:pt x="44" y="275"/>
                    <a:pt x="53" y="275"/>
                  </a:cubicBezTo>
                  <a:cubicBezTo>
                    <a:pt x="62" y="275"/>
                    <a:pt x="71" y="266"/>
                    <a:pt x="71" y="249"/>
                  </a:cubicBezTo>
                  <a:close/>
                  <a:moveTo>
                    <a:pt x="248" y="80"/>
                  </a:moveTo>
                  <a:lnTo>
                    <a:pt x="248" y="80"/>
                  </a:lnTo>
                  <a:cubicBezTo>
                    <a:pt x="256" y="80"/>
                    <a:pt x="265" y="62"/>
                    <a:pt x="265" y="53"/>
                  </a:cubicBezTo>
                  <a:cubicBezTo>
                    <a:pt x="265" y="45"/>
                    <a:pt x="265" y="36"/>
                    <a:pt x="265" y="27"/>
                  </a:cubicBezTo>
                  <a:cubicBezTo>
                    <a:pt x="265" y="18"/>
                    <a:pt x="256" y="0"/>
                    <a:pt x="248" y="0"/>
                  </a:cubicBezTo>
                  <a:cubicBezTo>
                    <a:pt x="239" y="0"/>
                    <a:pt x="230" y="18"/>
                    <a:pt x="230" y="27"/>
                  </a:cubicBezTo>
                  <a:cubicBezTo>
                    <a:pt x="230" y="36"/>
                    <a:pt x="230" y="45"/>
                    <a:pt x="230" y="53"/>
                  </a:cubicBezTo>
                  <a:cubicBezTo>
                    <a:pt x="230" y="62"/>
                    <a:pt x="239" y="80"/>
                    <a:pt x="248" y="80"/>
                  </a:cubicBezTo>
                  <a:close/>
                  <a:moveTo>
                    <a:pt x="248" y="426"/>
                  </a:moveTo>
                  <a:lnTo>
                    <a:pt x="248" y="426"/>
                  </a:lnTo>
                  <a:cubicBezTo>
                    <a:pt x="239" y="426"/>
                    <a:pt x="230" y="435"/>
                    <a:pt x="230" y="453"/>
                  </a:cubicBezTo>
                  <a:lnTo>
                    <a:pt x="230" y="470"/>
                  </a:lnTo>
                  <a:cubicBezTo>
                    <a:pt x="230" y="488"/>
                    <a:pt x="239" y="497"/>
                    <a:pt x="248" y="497"/>
                  </a:cubicBezTo>
                  <a:cubicBezTo>
                    <a:pt x="256" y="497"/>
                    <a:pt x="265" y="488"/>
                    <a:pt x="265" y="470"/>
                  </a:cubicBezTo>
                  <a:lnTo>
                    <a:pt x="265" y="453"/>
                  </a:lnTo>
                  <a:cubicBezTo>
                    <a:pt x="265" y="435"/>
                    <a:pt x="256" y="426"/>
                    <a:pt x="248" y="426"/>
                  </a:cubicBezTo>
                  <a:close/>
                  <a:moveTo>
                    <a:pt x="434" y="98"/>
                  </a:moveTo>
                  <a:lnTo>
                    <a:pt x="434" y="98"/>
                  </a:lnTo>
                  <a:cubicBezTo>
                    <a:pt x="443" y="89"/>
                    <a:pt x="443" y="72"/>
                    <a:pt x="434" y="62"/>
                  </a:cubicBezTo>
                  <a:cubicBezTo>
                    <a:pt x="425" y="53"/>
                    <a:pt x="416" y="62"/>
                    <a:pt x="399" y="72"/>
                  </a:cubicBezTo>
                  <a:cubicBezTo>
                    <a:pt x="399" y="72"/>
                    <a:pt x="390" y="80"/>
                    <a:pt x="381" y="89"/>
                  </a:cubicBezTo>
                  <a:cubicBezTo>
                    <a:pt x="372" y="98"/>
                    <a:pt x="372" y="107"/>
                    <a:pt x="381" y="116"/>
                  </a:cubicBezTo>
                  <a:cubicBezTo>
                    <a:pt x="390" y="125"/>
                    <a:pt x="408" y="125"/>
                    <a:pt x="416" y="116"/>
                  </a:cubicBezTo>
                  <a:cubicBezTo>
                    <a:pt x="416" y="107"/>
                    <a:pt x="425" y="98"/>
                    <a:pt x="434" y="98"/>
                  </a:cubicBezTo>
                  <a:close/>
                  <a:moveTo>
                    <a:pt x="80" y="391"/>
                  </a:moveTo>
                  <a:lnTo>
                    <a:pt x="80" y="391"/>
                  </a:lnTo>
                  <a:cubicBezTo>
                    <a:pt x="80" y="391"/>
                    <a:pt x="71" y="400"/>
                    <a:pt x="62" y="408"/>
                  </a:cubicBezTo>
                  <a:cubicBezTo>
                    <a:pt x="53" y="417"/>
                    <a:pt x="53" y="426"/>
                    <a:pt x="62" y="435"/>
                  </a:cubicBezTo>
                  <a:cubicBezTo>
                    <a:pt x="71" y="444"/>
                    <a:pt x="80" y="444"/>
                    <a:pt x="97" y="435"/>
                  </a:cubicBezTo>
                  <a:lnTo>
                    <a:pt x="106" y="417"/>
                  </a:lnTo>
                  <a:cubicBezTo>
                    <a:pt x="124" y="408"/>
                    <a:pt x="124" y="391"/>
                    <a:pt x="115" y="381"/>
                  </a:cubicBezTo>
                  <a:cubicBezTo>
                    <a:pt x="106" y="381"/>
                    <a:pt x="89" y="381"/>
                    <a:pt x="80" y="391"/>
                  </a:cubicBezTo>
                  <a:close/>
                  <a:moveTo>
                    <a:pt x="97" y="72"/>
                  </a:moveTo>
                  <a:lnTo>
                    <a:pt x="97" y="72"/>
                  </a:lnTo>
                  <a:cubicBezTo>
                    <a:pt x="80" y="62"/>
                    <a:pt x="71" y="53"/>
                    <a:pt x="62" y="62"/>
                  </a:cubicBezTo>
                  <a:cubicBezTo>
                    <a:pt x="53" y="72"/>
                    <a:pt x="53" y="89"/>
                    <a:pt x="62" y="98"/>
                  </a:cubicBezTo>
                  <a:cubicBezTo>
                    <a:pt x="71" y="98"/>
                    <a:pt x="80" y="107"/>
                    <a:pt x="80" y="116"/>
                  </a:cubicBezTo>
                  <a:cubicBezTo>
                    <a:pt x="89" y="125"/>
                    <a:pt x="106" y="125"/>
                    <a:pt x="115" y="116"/>
                  </a:cubicBezTo>
                  <a:cubicBezTo>
                    <a:pt x="124" y="107"/>
                    <a:pt x="124" y="98"/>
                    <a:pt x="106" y="89"/>
                  </a:cubicBezTo>
                  <a:cubicBezTo>
                    <a:pt x="106" y="80"/>
                    <a:pt x="97" y="72"/>
                    <a:pt x="97" y="72"/>
                  </a:cubicBezTo>
                  <a:close/>
                  <a:moveTo>
                    <a:pt x="381" y="417"/>
                  </a:moveTo>
                  <a:lnTo>
                    <a:pt x="381" y="417"/>
                  </a:lnTo>
                  <a:cubicBezTo>
                    <a:pt x="390" y="417"/>
                    <a:pt x="399" y="435"/>
                    <a:pt x="399" y="435"/>
                  </a:cubicBezTo>
                  <a:cubicBezTo>
                    <a:pt x="416" y="444"/>
                    <a:pt x="425" y="444"/>
                    <a:pt x="434" y="435"/>
                  </a:cubicBezTo>
                  <a:cubicBezTo>
                    <a:pt x="443" y="426"/>
                    <a:pt x="443" y="417"/>
                    <a:pt x="434" y="408"/>
                  </a:cubicBezTo>
                  <a:cubicBezTo>
                    <a:pt x="425" y="400"/>
                    <a:pt x="416" y="391"/>
                    <a:pt x="416" y="391"/>
                  </a:cubicBezTo>
                  <a:cubicBezTo>
                    <a:pt x="408" y="381"/>
                    <a:pt x="390" y="381"/>
                    <a:pt x="381" y="381"/>
                  </a:cubicBezTo>
                  <a:cubicBezTo>
                    <a:pt x="372" y="391"/>
                    <a:pt x="372" y="408"/>
                    <a:pt x="381" y="41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09" name="Freeform 109"/>
            <p:cNvSpPr>
              <a:spLocks noChangeArrowheads="1"/>
            </p:cNvSpPr>
            <p:nvPr/>
          </p:nvSpPr>
          <p:spPr bwMode="auto">
            <a:xfrm>
              <a:off x="6275388" y="3751263"/>
              <a:ext cx="223837" cy="155575"/>
            </a:xfrm>
            <a:custGeom>
              <a:avLst/>
              <a:gdLst>
                <a:gd name="T0" fmla="*/ 199517 w 497"/>
                <a:gd name="T1" fmla="*/ 0 h 347"/>
                <a:gd name="T2" fmla="*/ 0 w 497"/>
                <a:gd name="T3" fmla="*/ 20175 h 347"/>
                <a:gd name="T4" fmla="*/ 23870 w 497"/>
                <a:gd name="T5" fmla="*/ 155127 h 347"/>
                <a:gd name="T6" fmla="*/ 223387 w 497"/>
                <a:gd name="T7" fmla="*/ 130916 h 347"/>
                <a:gd name="T8" fmla="*/ 199517 w 497"/>
                <a:gd name="T9" fmla="*/ 0 h 347"/>
                <a:gd name="T10" fmla="*/ 199517 w 497"/>
                <a:gd name="T11" fmla="*/ 130916 h 347"/>
                <a:gd name="T12" fmla="*/ 23870 w 497"/>
                <a:gd name="T13" fmla="*/ 63665 h 347"/>
                <a:gd name="T14" fmla="*/ 199517 w 497"/>
                <a:gd name="T15" fmla="*/ 130916 h 347"/>
                <a:gd name="T16" fmla="*/ 199517 w 497"/>
                <a:gd name="T17" fmla="*/ 31832 h 347"/>
                <a:gd name="T18" fmla="*/ 23870 w 497"/>
                <a:gd name="T19" fmla="*/ 20175 h 347"/>
                <a:gd name="T20" fmla="*/ 199517 w 497"/>
                <a:gd name="T21" fmla="*/ 31832 h 347"/>
                <a:gd name="T22" fmla="*/ 43686 w 497"/>
                <a:gd name="T23" fmla="*/ 87427 h 347"/>
                <a:gd name="T24" fmla="*/ 51793 w 497"/>
                <a:gd name="T25" fmla="*/ 95497 h 347"/>
                <a:gd name="T26" fmla="*/ 43686 w 497"/>
                <a:gd name="T27" fmla="*/ 87427 h 347"/>
                <a:gd name="T28" fmla="*/ 83770 w 497"/>
                <a:gd name="T29" fmla="*/ 103567 h 347"/>
                <a:gd name="T30" fmla="*/ 99533 w 497"/>
                <a:gd name="T31" fmla="*/ 107154 h 347"/>
                <a:gd name="T32" fmla="*/ 103587 w 497"/>
                <a:gd name="T33" fmla="*/ 103567 h 347"/>
                <a:gd name="T34" fmla="*/ 111693 w 497"/>
                <a:gd name="T35" fmla="*/ 95497 h 347"/>
                <a:gd name="T36" fmla="*/ 99533 w 497"/>
                <a:gd name="T37" fmla="*/ 87427 h 347"/>
                <a:gd name="T38" fmla="*/ 91426 w 497"/>
                <a:gd name="T39" fmla="*/ 95497 h 347"/>
                <a:gd name="T40" fmla="*/ 83770 w 497"/>
                <a:gd name="T41" fmla="*/ 103567 h 347"/>
                <a:gd name="T42" fmla="*/ 111693 w 497"/>
                <a:gd name="T43" fmla="*/ 107154 h 347"/>
                <a:gd name="T44" fmla="*/ 103587 w 497"/>
                <a:gd name="T45" fmla="*/ 103567 h 347"/>
                <a:gd name="T46" fmla="*/ 111693 w 497"/>
                <a:gd name="T47" fmla="*/ 107154 h 347"/>
                <a:gd name="T48" fmla="*/ 79717 w 497"/>
                <a:gd name="T49" fmla="*/ 107154 h 347"/>
                <a:gd name="T50" fmla="*/ 63953 w 497"/>
                <a:gd name="T51" fmla="*/ 103567 h 347"/>
                <a:gd name="T52" fmla="*/ 79717 w 497"/>
                <a:gd name="T53" fmla="*/ 107154 h 347"/>
                <a:gd name="T54" fmla="*/ 83770 w 497"/>
                <a:gd name="T55" fmla="*/ 95497 h 347"/>
                <a:gd name="T56" fmla="*/ 91426 w 497"/>
                <a:gd name="T57" fmla="*/ 87427 h 347"/>
                <a:gd name="T58" fmla="*/ 79717 w 497"/>
                <a:gd name="T59" fmla="*/ 103567 h 347"/>
                <a:gd name="T60" fmla="*/ 83770 w 497"/>
                <a:gd name="T61" fmla="*/ 95497 h 347"/>
                <a:gd name="T62" fmla="*/ 59900 w 497"/>
                <a:gd name="T63" fmla="*/ 103567 h 347"/>
                <a:gd name="T64" fmla="*/ 63953 w 497"/>
                <a:gd name="T65" fmla="*/ 95497 h 347"/>
                <a:gd name="T66" fmla="*/ 71610 w 497"/>
                <a:gd name="T67" fmla="*/ 87427 h 347"/>
                <a:gd name="T68" fmla="*/ 59900 w 497"/>
                <a:gd name="T69" fmla="*/ 95497 h 347"/>
                <a:gd name="T70" fmla="*/ 51793 w 497"/>
                <a:gd name="T71" fmla="*/ 103567 h 347"/>
                <a:gd name="T72" fmla="*/ 43686 w 497"/>
                <a:gd name="T73" fmla="*/ 107154 h 347"/>
                <a:gd name="T74" fmla="*/ 59900 w 497"/>
                <a:gd name="T75" fmla="*/ 103567 h 3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97" h="347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18"/>
                    <a:pt x="0" y="45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20"/>
                    <a:pt x="27" y="346"/>
                    <a:pt x="53" y="346"/>
                  </a:cubicBezTo>
                  <a:cubicBezTo>
                    <a:pt x="443" y="346"/>
                    <a:pt x="443" y="346"/>
                    <a:pt x="443" y="346"/>
                  </a:cubicBezTo>
                  <a:cubicBezTo>
                    <a:pt x="478" y="346"/>
                    <a:pt x="496" y="320"/>
                    <a:pt x="496" y="292"/>
                  </a:cubicBezTo>
                  <a:cubicBezTo>
                    <a:pt x="496" y="45"/>
                    <a:pt x="496" y="45"/>
                    <a:pt x="496" y="45"/>
                  </a:cubicBezTo>
                  <a:cubicBezTo>
                    <a:pt x="496" y="18"/>
                    <a:pt x="478" y="0"/>
                    <a:pt x="443" y="0"/>
                  </a:cubicBezTo>
                  <a:close/>
                  <a:moveTo>
                    <a:pt x="443" y="292"/>
                  </a:moveTo>
                  <a:lnTo>
                    <a:pt x="443" y="292"/>
                  </a:lnTo>
                  <a:cubicBezTo>
                    <a:pt x="53" y="292"/>
                    <a:pt x="53" y="292"/>
                    <a:pt x="53" y="292"/>
                  </a:cubicBezTo>
                  <a:cubicBezTo>
                    <a:pt x="53" y="142"/>
                    <a:pt x="53" y="142"/>
                    <a:pt x="53" y="142"/>
                  </a:cubicBezTo>
                  <a:cubicBezTo>
                    <a:pt x="443" y="142"/>
                    <a:pt x="443" y="142"/>
                    <a:pt x="443" y="142"/>
                  </a:cubicBezTo>
                  <a:lnTo>
                    <a:pt x="443" y="292"/>
                  </a:lnTo>
                  <a:close/>
                  <a:moveTo>
                    <a:pt x="443" y="71"/>
                  </a:moveTo>
                  <a:lnTo>
                    <a:pt x="443" y="71"/>
                  </a:lnTo>
                  <a:cubicBezTo>
                    <a:pt x="53" y="71"/>
                    <a:pt x="53" y="71"/>
                    <a:pt x="53" y="71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43" y="45"/>
                    <a:pt x="443" y="45"/>
                    <a:pt x="443" y="45"/>
                  </a:cubicBezTo>
                  <a:lnTo>
                    <a:pt x="443" y="71"/>
                  </a:lnTo>
                  <a:close/>
                  <a:moveTo>
                    <a:pt x="97" y="195"/>
                  </a:moveTo>
                  <a:lnTo>
                    <a:pt x="97" y="195"/>
                  </a:lnTo>
                  <a:cubicBezTo>
                    <a:pt x="97" y="213"/>
                    <a:pt x="97" y="213"/>
                    <a:pt x="97" y="213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195"/>
                    <a:pt x="115" y="195"/>
                    <a:pt x="115" y="195"/>
                  </a:cubicBezTo>
                  <a:lnTo>
                    <a:pt x="97" y="195"/>
                  </a:lnTo>
                  <a:close/>
                  <a:moveTo>
                    <a:pt x="186" y="231"/>
                  </a:moveTo>
                  <a:lnTo>
                    <a:pt x="186" y="231"/>
                  </a:lnTo>
                  <a:cubicBezTo>
                    <a:pt x="186" y="239"/>
                    <a:pt x="186" y="239"/>
                    <a:pt x="186" y="239"/>
                  </a:cubicBezTo>
                  <a:cubicBezTo>
                    <a:pt x="221" y="239"/>
                    <a:pt x="221" y="239"/>
                    <a:pt x="221" y="239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230" y="231"/>
                    <a:pt x="230" y="231"/>
                    <a:pt x="230" y="231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195"/>
                    <a:pt x="248" y="195"/>
                    <a:pt x="248" y="195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1" y="213"/>
                    <a:pt x="221" y="213"/>
                    <a:pt x="221" y="213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3" y="231"/>
                    <a:pt x="203" y="231"/>
                    <a:pt x="203" y="231"/>
                  </a:cubicBezTo>
                  <a:lnTo>
                    <a:pt x="186" y="231"/>
                  </a:lnTo>
                  <a:close/>
                  <a:moveTo>
                    <a:pt x="248" y="239"/>
                  </a:moveTo>
                  <a:lnTo>
                    <a:pt x="248" y="239"/>
                  </a:lnTo>
                  <a:cubicBezTo>
                    <a:pt x="248" y="231"/>
                    <a:pt x="248" y="231"/>
                    <a:pt x="248" y="231"/>
                  </a:cubicBezTo>
                  <a:cubicBezTo>
                    <a:pt x="230" y="231"/>
                    <a:pt x="230" y="231"/>
                    <a:pt x="230" y="231"/>
                  </a:cubicBezTo>
                  <a:cubicBezTo>
                    <a:pt x="230" y="239"/>
                    <a:pt x="230" y="239"/>
                    <a:pt x="230" y="239"/>
                  </a:cubicBezTo>
                  <a:lnTo>
                    <a:pt x="248" y="239"/>
                  </a:lnTo>
                  <a:close/>
                  <a:moveTo>
                    <a:pt x="177" y="239"/>
                  </a:moveTo>
                  <a:lnTo>
                    <a:pt x="177" y="239"/>
                  </a:lnTo>
                  <a:cubicBezTo>
                    <a:pt x="177" y="231"/>
                    <a:pt x="177" y="231"/>
                    <a:pt x="177" y="231"/>
                  </a:cubicBezTo>
                  <a:cubicBezTo>
                    <a:pt x="142" y="231"/>
                    <a:pt x="142" y="231"/>
                    <a:pt x="142" y="231"/>
                  </a:cubicBezTo>
                  <a:cubicBezTo>
                    <a:pt x="142" y="239"/>
                    <a:pt x="142" y="239"/>
                    <a:pt x="142" y="239"/>
                  </a:cubicBezTo>
                  <a:lnTo>
                    <a:pt x="177" y="239"/>
                  </a:lnTo>
                  <a:close/>
                  <a:moveTo>
                    <a:pt x="186" y="213"/>
                  </a:moveTo>
                  <a:lnTo>
                    <a:pt x="186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195"/>
                    <a:pt x="203" y="195"/>
                    <a:pt x="203" y="195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77" y="231"/>
                    <a:pt x="177" y="231"/>
                    <a:pt x="177" y="231"/>
                  </a:cubicBezTo>
                  <a:cubicBezTo>
                    <a:pt x="186" y="231"/>
                    <a:pt x="186" y="231"/>
                    <a:pt x="186" y="231"/>
                  </a:cubicBezTo>
                  <a:lnTo>
                    <a:pt x="186" y="213"/>
                  </a:lnTo>
                  <a:close/>
                  <a:moveTo>
                    <a:pt x="133" y="231"/>
                  </a:moveTo>
                  <a:lnTo>
                    <a:pt x="133" y="231"/>
                  </a:lnTo>
                  <a:cubicBezTo>
                    <a:pt x="142" y="231"/>
                    <a:pt x="142" y="231"/>
                    <a:pt x="142" y="231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0" name="Freeform 110"/>
            <p:cNvSpPr>
              <a:spLocks noChangeArrowheads="1"/>
            </p:cNvSpPr>
            <p:nvPr/>
          </p:nvSpPr>
          <p:spPr bwMode="auto">
            <a:xfrm>
              <a:off x="2722563" y="1073150"/>
              <a:ext cx="207962" cy="168275"/>
            </a:xfrm>
            <a:custGeom>
              <a:avLst/>
              <a:gdLst>
                <a:gd name="T0" fmla="*/ 199860 w 462"/>
                <a:gd name="T1" fmla="*/ 4060 h 373"/>
                <a:gd name="T2" fmla="*/ 199860 w 462"/>
                <a:gd name="T3" fmla="*/ 4060 h 373"/>
                <a:gd name="T4" fmla="*/ 4051 w 462"/>
                <a:gd name="T5" fmla="*/ 72182 h 373"/>
                <a:gd name="T6" fmla="*/ 4051 w 462"/>
                <a:gd name="T7" fmla="*/ 76243 h 373"/>
                <a:gd name="T8" fmla="*/ 44113 w 462"/>
                <a:gd name="T9" fmla="*/ 96093 h 373"/>
                <a:gd name="T10" fmla="*/ 44113 w 462"/>
                <a:gd name="T11" fmla="*/ 96093 h 373"/>
                <a:gd name="T12" fmla="*/ 72021 w 462"/>
                <a:gd name="T13" fmla="*/ 103762 h 373"/>
                <a:gd name="T14" fmla="*/ 195358 w 462"/>
                <a:gd name="T15" fmla="*/ 15790 h 373"/>
                <a:gd name="T16" fmla="*/ 195358 w 462"/>
                <a:gd name="T17" fmla="*/ 15790 h 373"/>
                <a:gd name="T18" fmla="*/ 108032 w 462"/>
                <a:gd name="T19" fmla="*/ 111883 h 373"/>
                <a:gd name="T20" fmla="*/ 108032 w 462"/>
                <a:gd name="T21" fmla="*/ 111883 h 373"/>
                <a:gd name="T22" fmla="*/ 103981 w 462"/>
                <a:gd name="T23" fmla="*/ 115943 h 373"/>
                <a:gd name="T24" fmla="*/ 108032 w 462"/>
                <a:gd name="T25" fmla="*/ 120003 h 373"/>
                <a:gd name="T26" fmla="*/ 108032 w 462"/>
                <a:gd name="T27" fmla="*/ 120003 h 373"/>
                <a:gd name="T28" fmla="*/ 163399 w 462"/>
                <a:gd name="T29" fmla="*/ 152034 h 373"/>
                <a:gd name="T30" fmla="*/ 175552 w 462"/>
                <a:gd name="T31" fmla="*/ 147974 h 373"/>
                <a:gd name="T32" fmla="*/ 207512 w 462"/>
                <a:gd name="T33" fmla="*/ 8121 h 373"/>
                <a:gd name="T34" fmla="*/ 199860 w 462"/>
                <a:gd name="T35" fmla="*/ 4060 h 373"/>
                <a:gd name="T36" fmla="*/ 72021 w 462"/>
                <a:gd name="T37" fmla="*/ 163764 h 373"/>
                <a:gd name="T38" fmla="*/ 72021 w 462"/>
                <a:gd name="T39" fmla="*/ 163764 h 373"/>
                <a:gd name="T40" fmla="*/ 76073 w 462"/>
                <a:gd name="T41" fmla="*/ 167824 h 373"/>
                <a:gd name="T42" fmla="*/ 108032 w 462"/>
                <a:gd name="T43" fmla="*/ 139853 h 373"/>
                <a:gd name="T44" fmla="*/ 72021 w 462"/>
                <a:gd name="T45" fmla="*/ 120003 h 373"/>
                <a:gd name="T46" fmla="*/ 72021 w 462"/>
                <a:gd name="T47" fmla="*/ 163764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62" h="373">
                  <a:moveTo>
                    <a:pt x="444" y="9"/>
                  </a:moveTo>
                  <a:lnTo>
                    <a:pt x="444" y="9"/>
                  </a:lnTo>
                  <a:cubicBezTo>
                    <a:pt x="434" y="9"/>
                    <a:pt x="18" y="160"/>
                    <a:pt x="9" y="160"/>
                  </a:cubicBezTo>
                  <a:cubicBezTo>
                    <a:pt x="0" y="160"/>
                    <a:pt x="0" y="169"/>
                    <a:pt x="9" y="169"/>
                  </a:cubicBezTo>
                  <a:cubicBezTo>
                    <a:pt x="18" y="177"/>
                    <a:pt x="98" y="213"/>
                    <a:pt x="98" y="213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60" y="230"/>
                    <a:pt x="425" y="35"/>
                    <a:pt x="434" y="35"/>
                  </a:cubicBezTo>
                  <a:cubicBezTo>
                    <a:pt x="434" y="26"/>
                    <a:pt x="434" y="35"/>
                    <a:pt x="434" y="35"/>
                  </a:cubicBezTo>
                  <a:lnTo>
                    <a:pt x="240" y="248"/>
                  </a:lnTo>
                  <a:cubicBezTo>
                    <a:pt x="231" y="257"/>
                    <a:pt x="231" y="257"/>
                    <a:pt x="231" y="257"/>
                  </a:cubicBezTo>
                  <a:cubicBezTo>
                    <a:pt x="240" y="266"/>
                    <a:pt x="240" y="266"/>
                    <a:pt x="240" y="266"/>
                  </a:cubicBezTo>
                  <a:cubicBezTo>
                    <a:pt x="240" y="266"/>
                    <a:pt x="363" y="328"/>
                    <a:pt x="363" y="337"/>
                  </a:cubicBezTo>
                  <a:cubicBezTo>
                    <a:pt x="372" y="337"/>
                    <a:pt x="381" y="337"/>
                    <a:pt x="390" y="328"/>
                  </a:cubicBezTo>
                  <a:cubicBezTo>
                    <a:pt x="390" y="319"/>
                    <a:pt x="461" y="26"/>
                    <a:pt x="461" y="18"/>
                  </a:cubicBezTo>
                  <a:cubicBezTo>
                    <a:pt x="461" y="9"/>
                    <a:pt x="453" y="0"/>
                    <a:pt x="444" y="9"/>
                  </a:cubicBezTo>
                  <a:close/>
                  <a:moveTo>
                    <a:pt x="160" y="363"/>
                  </a:moveTo>
                  <a:lnTo>
                    <a:pt x="160" y="363"/>
                  </a:lnTo>
                  <a:cubicBezTo>
                    <a:pt x="160" y="372"/>
                    <a:pt x="160" y="372"/>
                    <a:pt x="169" y="372"/>
                  </a:cubicBezTo>
                  <a:cubicBezTo>
                    <a:pt x="169" y="363"/>
                    <a:pt x="240" y="310"/>
                    <a:pt x="240" y="310"/>
                  </a:cubicBezTo>
                  <a:cubicBezTo>
                    <a:pt x="160" y="266"/>
                    <a:pt x="160" y="266"/>
                    <a:pt x="160" y="266"/>
                  </a:cubicBezTo>
                  <a:lnTo>
                    <a:pt x="160" y="36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1" name="Freeform 111"/>
            <p:cNvSpPr>
              <a:spLocks noChangeArrowheads="1"/>
            </p:cNvSpPr>
            <p:nvPr/>
          </p:nvSpPr>
          <p:spPr bwMode="auto">
            <a:xfrm>
              <a:off x="6751638" y="3732213"/>
              <a:ext cx="160337" cy="195262"/>
            </a:xfrm>
            <a:custGeom>
              <a:avLst/>
              <a:gdLst>
                <a:gd name="T0" fmla="*/ 156272 w 355"/>
                <a:gd name="T1" fmla="*/ 127033 h 435"/>
                <a:gd name="T2" fmla="*/ 156272 w 355"/>
                <a:gd name="T3" fmla="*/ 127033 h 435"/>
                <a:gd name="T4" fmla="*/ 80394 w 355"/>
                <a:gd name="T5" fmla="*/ 154863 h 435"/>
                <a:gd name="T6" fmla="*/ 4065 w 355"/>
                <a:gd name="T7" fmla="*/ 127033 h 435"/>
                <a:gd name="T8" fmla="*/ 0 w 355"/>
                <a:gd name="T9" fmla="*/ 127033 h 435"/>
                <a:gd name="T10" fmla="*/ 0 w 355"/>
                <a:gd name="T11" fmla="*/ 150823 h 435"/>
                <a:gd name="T12" fmla="*/ 80394 w 355"/>
                <a:gd name="T13" fmla="*/ 194813 h 435"/>
                <a:gd name="T14" fmla="*/ 159885 w 355"/>
                <a:gd name="T15" fmla="*/ 150823 h 435"/>
                <a:gd name="T16" fmla="*/ 159885 w 355"/>
                <a:gd name="T17" fmla="*/ 127033 h 435"/>
                <a:gd name="T18" fmla="*/ 156272 w 355"/>
                <a:gd name="T19" fmla="*/ 127033 h 435"/>
                <a:gd name="T20" fmla="*/ 156272 w 355"/>
                <a:gd name="T21" fmla="*/ 71821 h 435"/>
                <a:gd name="T22" fmla="*/ 156272 w 355"/>
                <a:gd name="T23" fmla="*/ 71821 h 435"/>
                <a:gd name="T24" fmla="*/ 80394 w 355"/>
                <a:gd name="T25" fmla="*/ 95611 h 435"/>
                <a:gd name="T26" fmla="*/ 4065 w 355"/>
                <a:gd name="T27" fmla="*/ 71821 h 435"/>
                <a:gd name="T28" fmla="*/ 0 w 355"/>
                <a:gd name="T29" fmla="*/ 71821 h 435"/>
                <a:gd name="T30" fmla="*/ 0 w 355"/>
                <a:gd name="T31" fmla="*/ 99651 h 435"/>
                <a:gd name="T32" fmla="*/ 80394 w 355"/>
                <a:gd name="T33" fmla="*/ 131072 h 435"/>
                <a:gd name="T34" fmla="*/ 159885 w 355"/>
                <a:gd name="T35" fmla="*/ 99651 h 435"/>
                <a:gd name="T36" fmla="*/ 159885 w 355"/>
                <a:gd name="T37" fmla="*/ 71821 h 435"/>
                <a:gd name="T38" fmla="*/ 156272 w 355"/>
                <a:gd name="T39" fmla="*/ 71821 h 435"/>
                <a:gd name="T40" fmla="*/ 80394 w 355"/>
                <a:gd name="T41" fmla="*/ 0 h 435"/>
                <a:gd name="T42" fmla="*/ 80394 w 355"/>
                <a:gd name="T43" fmla="*/ 0 h 435"/>
                <a:gd name="T44" fmla="*/ 0 w 355"/>
                <a:gd name="T45" fmla="*/ 27830 h 435"/>
                <a:gd name="T46" fmla="*/ 0 w 355"/>
                <a:gd name="T47" fmla="*/ 43541 h 435"/>
                <a:gd name="T48" fmla="*/ 80394 w 355"/>
                <a:gd name="T49" fmla="*/ 71821 h 435"/>
                <a:gd name="T50" fmla="*/ 159885 w 355"/>
                <a:gd name="T51" fmla="*/ 43541 h 435"/>
                <a:gd name="T52" fmla="*/ 159885 w 355"/>
                <a:gd name="T53" fmla="*/ 27830 h 435"/>
                <a:gd name="T54" fmla="*/ 80394 w 355"/>
                <a:gd name="T55" fmla="*/ 0 h 4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5" h="435">
                  <a:moveTo>
                    <a:pt x="346" y="283"/>
                  </a:moveTo>
                  <a:lnTo>
                    <a:pt x="346" y="283"/>
                  </a:lnTo>
                  <a:cubicBezTo>
                    <a:pt x="328" y="319"/>
                    <a:pt x="257" y="345"/>
                    <a:pt x="178" y="345"/>
                  </a:cubicBezTo>
                  <a:cubicBezTo>
                    <a:pt x="97" y="345"/>
                    <a:pt x="36" y="319"/>
                    <a:pt x="9" y="283"/>
                  </a:cubicBezTo>
                  <a:cubicBezTo>
                    <a:pt x="9" y="275"/>
                    <a:pt x="0" y="283"/>
                    <a:pt x="0" y="283"/>
                  </a:cubicBezTo>
                  <a:cubicBezTo>
                    <a:pt x="0" y="292"/>
                    <a:pt x="0" y="336"/>
                    <a:pt x="0" y="336"/>
                  </a:cubicBezTo>
                  <a:cubicBezTo>
                    <a:pt x="0" y="381"/>
                    <a:pt x="80" y="434"/>
                    <a:pt x="178" y="434"/>
                  </a:cubicBezTo>
                  <a:cubicBezTo>
                    <a:pt x="275" y="434"/>
                    <a:pt x="354" y="381"/>
                    <a:pt x="354" y="336"/>
                  </a:cubicBezTo>
                  <a:cubicBezTo>
                    <a:pt x="354" y="336"/>
                    <a:pt x="354" y="292"/>
                    <a:pt x="354" y="283"/>
                  </a:cubicBezTo>
                  <a:cubicBezTo>
                    <a:pt x="354" y="283"/>
                    <a:pt x="346" y="275"/>
                    <a:pt x="346" y="283"/>
                  </a:cubicBezTo>
                  <a:close/>
                  <a:moveTo>
                    <a:pt x="346" y="160"/>
                  </a:moveTo>
                  <a:lnTo>
                    <a:pt x="346" y="160"/>
                  </a:lnTo>
                  <a:cubicBezTo>
                    <a:pt x="328" y="186"/>
                    <a:pt x="257" y="213"/>
                    <a:pt x="178" y="213"/>
                  </a:cubicBezTo>
                  <a:cubicBezTo>
                    <a:pt x="97" y="213"/>
                    <a:pt x="36" y="186"/>
                    <a:pt x="9" y="160"/>
                  </a:cubicBezTo>
                  <a:cubicBezTo>
                    <a:pt x="9" y="151"/>
                    <a:pt x="0" y="160"/>
                    <a:pt x="0" y="160"/>
                  </a:cubicBezTo>
                  <a:lnTo>
                    <a:pt x="0" y="222"/>
                  </a:lnTo>
                  <a:cubicBezTo>
                    <a:pt x="0" y="257"/>
                    <a:pt x="80" y="292"/>
                    <a:pt x="178" y="292"/>
                  </a:cubicBezTo>
                  <a:cubicBezTo>
                    <a:pt x="275" y="292"/>
                    <a:pt x="354" y="257"/>
                    <a:pt x="354" y="222"/>
                  </a:cubicBezTo>
                  <a:lnTo>
                    <a:pt x="354" y="160"/>
                  </a:lnTo>
                  <a:cubicBezTo>
                    <a:pt x="354" y="160"/>
                    <a:pt x="346" y="151"/>
                    <a:pt x="346" y="160"/>
                  </a:cubicBezTo>
                  <a:close/>
                  <a:moveTo>
                    <a:pt x="178" y="0"/>
                  </a:moveTo>
                  <a:lnTo>
                    <a:pt x="178" y="0"/>
                  </a:lnTo>
                  <a:cubicBezTo>
                    <a:pt x="80" y="0"/>
                    <a:pt x="0" y="26"/>
                    <a:pt x="0" y="6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33"/>
                    <a:pt x="80" y="160"/>
                    <a:pt x="178" y="160"/>
                  </a:cubicBezTo>
                  <a:cubicBezTo>
                    <a:pt x="275" y="160"/>
                    <a:pt x="354" y="133"/>
                    <a:pt x="354" y="97"/>
                  </a:cubicBezTo>
                  <a:cubicBezTo>
                    <a:pt x="354" y="62"/>
                    <a:pt x="354" y="62"/>
                    <a:pt x="354" y="62"/>
                  </a:cubicBezTo>
                  <a:cubicBezTo>
                    <a:pt x="354" y="26"/>
                    <a:pt x="275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2" name="Freeform 112"/>
            <p:cNvSpPr>
              <a:spLocks noChangeArrowheads="1"/>
            </p:cNvSpPr>
            <p:nvPr/>
          </p:nvSpPr>
          <p:spPr bwMode="auto">
            <a:xfrm>
              <a:off x="512763" y="2836863"/>
              <a:ext cx="173037" cy="200025"/>
            </a:xfrm>
            <a:custGeom>
              <a:avLst/>
              <a:gdLst>
                <a:gd name="T0" fmla="*/ 153071 w 390"/>
                <a:gd name="T1" fmla="*/ 0 h 444"/>
                <a:gd name="T2" fmla="*/ 0 w 390"/>
                <a:gd name="T3" fmla="*/ 23877 h 444"/>
                <a:gd name="T4" fmla="*/ 19522 w 390"/>
                <a:gd name="T5" fmla="*/ 199574 h 444"/>
                <a:gd name="T6" fmla="*/ 172593 w 390"/>
                <a:gd name="T7" fmla="*/ 179752 h 444"/>
                <a:gd name="T8" fmla="*/ 153071 w 390"/>
                <a:gd name="T9" fmla="*/ 0 h 444"/>
                <a:gd name="T10" fmla="*/ 153071 w 390"/>
                <a:gd name="T11" fmla="*/ 179752 h 444"/>
                <a:gd name="T12" fmla="*/ 19522 w 390"/>
                <a:gd name="T13" fmla="*/ 23877 h 444"/>
                <a:gd name="T14" fmla="*/ 153071 w 390"/>
                <a:gd name="T15" fmla="*/ 179752 h 444"/>
                <a:gd name="T16" fmla="*/ 98054 w 390"/>
                <a:gd name="T17" fmla="*/ 123889 h 444"/>
                <a:gd name="T18" fmla="*/ 43037 w 390"/>
                <a:gd name="T19" fmla="*/ 136053 h 444"/>
                <a:gd name="T20" fmla="*/ 98054 w 390"/>
                <a:gd name="T21" fmla="*/ 123889 h 444"/>
                <a:gd name="T22" fmla="*/ 129556 w 390"/>
                <a:gd name="T23" fmla="*/ 79740 h 444"/>
                <a:gd name="T24" fmla="*/ 86519 w 390"/>
                <a:gd name="T25" fmla="*/ 88299 h 444"/>
                <a:gd name="T26" fmla="*/ 129556 w 390"/>
                <a:gd name="T27" fmla="*/ 79740 h 444"/>
                <a:gd name="T28" fmla="*/ 86519 w 390"/>
                <a:gd name="T29" fmla="*/ 68027 h 444"/>
                <a:gd name="T30" fmla="*/ 129556 w 390"/>
                <a:gd name="T31" fmla="*/ 44150 h 444"/>
                <a:gd name="T32" fmla="*/ 86519 w 390"/>
                <a:gd name="T33" fmla="*/ 68027 h 444"/>
                <a:gd name="T34" fmla="*/ 74539 w 390"/>
                <a:gd name="T35" fmla="*/ 44150 h 444"/>
                <a:gd name="T36" fmla="*/ 43037 w 390"/>
                <a:gd name="T37" fmla="*/ 88299 h 444"/>
                <a:gd name="T38" fmla="*/ 74539 w 390"/>
                <a:gd name="T39" fmla="*/ 44150 h 444"/>
                <a:gd name="T40" fmla="*/ 62560 w 390"/>
                <a:gd name="T41" fmla="*/ 100013 h 444"/>
                <a:gd name="T42" fmla="*/ 43037 w 390"/>
                <a:gd name="T43" fmla="*/ 112176 h 444"/>
                <a:gd name="T44" fmla="*/ 62560 w 390"/>
                <a:gd name="T45" fmla="*/ 100013 h 444"/>
                <a:gd name="T46" fmla="*/ 74539 w 390"/>
                <a:gd name="T47" fmla="*/ 112176 h 444"/>
                <a:gd name="T48" fmla="*/ 129556 w 390"/>
                <a:gd name="T49" fmla="*/ 100013 h 444"/>
                <a:gd name="T50" fmla="*/ 74539 w 390"/>
                <a:gd name="T51" fmla="*/ 112176 h 444"/>
                <a:gd name="T52" fmla="*/ 129556 w 390"/>
                <a:gd name="T53" fmla="*/ 143712 h 444"/>
                <a:gd name="T54" fmla="*/ 43037 w 390"/>
                <a:gd name="T55" fmla="*/ 155875 h 444"/>
                <a:gd name="T56" fmla="*/ 129556 w 390"/>
                <a:gd name="T57" fmla="*/ 143712 h 444"/>
                <a:gd name="T58" fmla="*/ 110034 w 390"/>
                <a:gd name="T59" fmla="*/ 136053 h 444"/>
                <a:gd name="T60" fmla="*/ 129556 w 390"/>
                <a:gd name="T61" fmla="*/ 123889 h 444"/>
                <a:gd name="T62" fmla="*/ 110034 w 390"/>
                <a:gd name="T63" fmla="*/ 136053 h 4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0" h="444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27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7" y="443"/>
                    <a:pt x="44" y="443"/>
                  </a:cubicBezTo>
                  <a:cubicBezTo>
                    <a:pt x="345" y="443"/>
                    <a:pt x="345" y="443"/>
                    <a:pt x="345" y="443"/>
                  </a:cubicBezTo>
                  <a:cubicBezTo>
                    <a:pt x="372" y="443"/>
                    <a:pt x="389" y="425"/>
                    <a:pt x="389" y="399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89" y="27"/>
                    <a:pt x="372" y="0"/>
                    <a:pt x="345" y="0"/>
                  </a:cubicBezTo>
                  <a:close/>
                  <a:moveTo>
                    <a:pt x="345" y="399"/>
                  </a:moveTo>
                  <a:lnTo>
                    <a:pt x="345" y="399"/>
                  </a:lnTo>
                  <a:cubicBezTo>
                    <a:pt x="44" y="399"/>
                    <a:pt x="44" y="399"/>
                    <a:pt x="44" y="399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345" y="53"/>
                    <a:pt x="345" y="53"/>
                    <a:pt x="345" y="53"/>
                  </a:cubicBezTo>
                  <a:lnTo>
                    <a:pt x="345" y="399"/>
                  </a:lnTo>
                  <a:close/>
                  <a:moveTo>
                    <a:pt x="221" y="275"/>
                  </a:moveTo>
                  <a:lnTo>
                    <a:pt x="221" y="275"/>
                  </a:lnTo>
                  <a:cubicBezTo>
                    <a:pt x="97" y="275"/>
                    <a:pt x="97" y="275"/>
                    <a:pt x="97" y="275"/>
                  </a:cubicBezTo>
                  <a:cubicBezTo>
                    <a:pt x="97" y="302"/>
                    <a:pt x="97" y="302"/>
                    <a:pt x="97" y="302"/>
                  </a:cubicBezTo>
                  <a:cubicBezTo>
                    <a:pt x="221" y="302"/>
                    <a:pt x="221" y="302"/>
                    <a:pt x="221" y="302"/>
                  </a:cubicBezTo>
                  <a:lnTo>
                    <a:pt x="221" y="275"/>
                  </a:lnTo>
                  <a:close/>
                  <a:moveTo>
                    <a:pt x="292" y="177"/>
                  </a:moveTo>
                  <a:lnTo>
                    <a:pt x="292" y="177"/>
                  </a:lnTo>
                  <a:cubicBezTo>
                    <a:pt x="195" y="177"/>
                    <a:pt x="195" y="177"/>
                    <a:pt x="195" y="177"/>
                  </a:cubicBezTo>
                  <a:cubicBezTo>
                    <a:pt x="195" y="196"/>
                    <a:pt x="195" y="196"/>
                    <a:pt x="195" y="196"/>
                  </a:cubicBezTo>
                  <a:cubicBezTo>
                    <a:pt x="292" y="196"/>
                    <a:pt x="292" y="196"/>
                    <a:pt x="292" y="196"/>
                  </a:cubicBezTo>
                  <a:lnTo>
                    <a:pt x="292" y="177"/>
                  </a:lnTo>
                  <a:close/>
                  <a:moveTo>
                    <a:pt x="195" y="151"/>
                  </a:moveTo>
                  <a:lnTo>
                    <a:pt x="195" y="151"/>
                  </a:lnTo>
                  <a:cubicBezTo>
                    <a:pt x="292" y="151"/>
                    <a:pt x="292" y="151"/>
                    <a:pt x="292" y="151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195" y="98"/>
                    <a:pt x="195" y="98"/>
                    <a:pt x="195" y="98"/>
                  </a:cubicBezTo>
                  <a:lnTo>
                    <a:pt x="195" y="151"/>
                  </a:lnTo>
                  <a:close/>
                  <a:moveTo>
                    <a:pt x="168" y="98"/>
                  </a:moveTo>
                  <a:lnTo>
                    <a:pt x="168" y="98"/>
                  </a:lnTo>
                  <a:cubicBezTo>
                    <a:pt x="97" y="98"/>
                    <a:pt x="97" y="98"/>
                    <a:pt x="97" y="98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168" y="196"/>
                    <a:pt x="168" y="196"/>
                    <a:pt x="168" y="196"/>
                  </a:cubicBezTo>
                  <a:lnTo>
                    <a:pt x="168" y="98"/>
                  </a:lnTo>
                  <a:close/>
                  <a:moveTo>
                    <a:pt x="141" y="222"/>
                  </a:moveTo>
                  <a:lnTo>
                    <a:pt x="141" y="222"/>
                  </a:lnTo>
                  <a:cubicBezTo>
                    <a:pt x="97" y="222"/>
                    <a:pt x="97" y="222"/>
                    <a:pt x="97" y="222"/>
                  </a:cubicBezTo>
                  <a:cubicBezTo>
                    <a:pt x="97" y="249"/>
                    <a:pt x="97" y="249"/>
                    <a:pt x="97" y="249"/>
                  </a:cubicBezTo>
                  <a:cubicBezTo>
                    <a:pt x="141" y="249"/>
                    <a:pt x="141" y="249"/>
                    <a:pt x="141" y="249"/>
                  </a:cubicBezTo>
                  <a:lnTo>
                    <a:pt x="141" y="222"/>
                  </a:lnTo>
                  <a:close/>
                  <a:moveTo>
                    <a:pt x="168" y="249"/>
                  </a:moveTo>
                  <a:lnTo>
                    <a:pt x="168" y="249"/>
                  </a:lnTo>
                  <a:cubicBezTo>
                    <a:pt x="292" y="249"/>
                    <a:pt x="292" y="249"/>
                    <a:pt x="292" y="249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168" y="222"/>
                    <a:pt x="168" y="222"/>
                    <a:pt x="168" y="222"/>
                  </a:cubicBezTo>
                  <a:lnTo>
                    <a:pt x="168" y="249"/>
                  </a:lnTo>
                  <a:close/>
                  <a:moveTo>
                    <a:pt x="292" y="319"/>
                  </a:moveTo>
                  <a:lnTo>
                    <a:pt x="292" y="319"/>
                  </a:lnTo>
                  <a:cubicBezTo>
                    <a:pt x="97" y="319"/>
                    <a:pt x="97" y="319"/>
                    <a:pt x="97" y="319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292" y="346"/>
                    <a:pt x="292" y="346"/>
                    <a:pt x="292" y="346"/>
                  </a:cubicBezTo>
                  <a:lnTo>
                    <a:pt x="292" y="319"/>
                  </a:lnTo>
                  <a:close/>
                  <a:moveTo>
                    <a:pt x="248" y="302"/>
                  </a:moveTo>
                  <a:lnTo>
                    <a:pt x="248" y="302"/>
                  </a:lnTo>
                  <a:cubicBezTo>
                    <a:pt x="292" y="302"/>
                    <a:pt x="292" y="302"/>
                    <a:pt x="292" y="302"/>
                  </a:cubicBezTo>
                  <a:cubicBezTo>
                    <a:pt x="292" y="275"/>
                    <a:pt x="292" y="275"/>
                    <a:pt x="292" y="275"/>
                  </a:cubicBezTo>
                  <a:cubicBezTo>
                    <a:pt x="248" y="275"/>
                    <a:pt x="248" y="275"/>
                    <a:pt x="248" y="275"/>
                  </a:cubicBezTo>
                  <a:lnTo>
                    <a:pt x="248" y="30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3" name="Freeform 114"/>
            <p:cNvSpPr>
              <a:spLocks noChangeArrowheads="1"/>
            </p:cNvSpPr>
            <p:nvPr/>
          </p:nvSpPr>
          <p:spPr bwMode="auto">
            <a:xfrm>
              <a:off x="5838825" y="2384425"/>
              <a:ext cx="207963" cy="219075"/>
            </a:xfrm>
            <a:custGeom>
              <a:avLst/>
              <a:gdLst>
                <a:gd name="T0" fmla="*/ 199410 w 462"/>
                <a:gd name="T1" fmla="*/ 135126 h 488"/>
                <a:gd name="T2" fmla="*/ 199410 w 462"/>
                <a:gd name="T3" fmla="*/ 135126 h 488"/>
                <a:gd name="T4" fmla="*/ 183656 w 462"/>
                <a:gd name="T5" fmla="*/ 119414 h 488"/>
                <a:gd name="T6" fmla="*/ 183656 w 462"/>
                <a:gd name="T7" fmla="*/ 99212 h 488"/>
                <a:gd name="T8" fmla="*/ 199410 w 462"/>
                <a:gd name="T9" fmla="*/ 83500 h 488"/>
                <a:gd name="T10" fmla="*/ 199410 w 462"/>
                <a:gd name="T11" fmla="*/ 71828 h 488"/>
                <a:gd name="T12" fmla="*/ 171502 w 462"/>
                <a:gd name="T13" fmla="*/ 67788 h 488"/>
                <a:gd name="T14" fmla="*/ 163850 w 462"/>
                <a:gd name="T15" fmla="*/ 55667 h 488"/>
                <a:gd name="T16" fmla="*/ 175553 w 462"/>
                <a:gd name="T17" fmla="*/ 16161 h 488"/>
                <a:gd name="T18" fmla="*/ 171502 w 462"/>
                <a:gd name="T19" fmla="*/ 12121 h 488"/>
                <a:gd name="T20" fmla="*/ 139992 w 462"/>
                <a:gd name="T21" fmla="*/ 31874 h 488"/>
                <a:gd name="T22" fmla="*/ 120186 w 462"/>
                <a:gd name="T23" fmla="*/ 23793 h 488"/>
                <a:gd name="T24" fmla="*/ 111634 w 462"/>
                <a:gd name="T25" fmla="*/ 7632 h 488"/>
                <a:gd name="T26" fmla="*/ 95879 w 462"/>
                <a:gd name="T27" fmla="*/ 7632 h 488"/>
                <a:gd name="T28" fmla="*/ 87777 w 462"/>
                <a:gd name="T29" fmla="*/ 23793 h 488"/>
                <a:gd name="T30" fmla="*/ 67971 w 462"/>
                <a:gd name="T31" fmla="*/ 31874 h 488"/>
                <a:gd name="T32" fmla="*/ 52216 w 462"/>
                <a:gd name="T33" fmla="*/ 23793 h 488"/>
                <a:gd name="T34" fmla="*/ 40062 w 462"/>
                <a:gd name="T35" fmla="*/ 31874 h 488"/>
                <a:gd name="T36" fmla="*/ 40062 w 462"/>
                <a:gd name="T37" fmla="*/ 47586 h 488"/>
                <a:gd name="T38" fmla="*/ 28359 w 462"/>
                <a:gd name="T39" fmla="*/ 63747 h 488"/>
                <a:gd name="T40" fmla="*/ 8102 w 462"/>
                <a:gd name="T41" fmla="*/ 71828 h 488"/>
                <a:gd name="T42" fmla="*/ 8102 w 462"/>
                <a:gd name="T43" fmla="*/ 83500 h 488"/>
                <a:gd name="T44" fmla="*/ 28359 w 462"/>
                <a:gd name="T45" fmla="*/ 99212 h 488"/>
                <a:gd name="T46" fmla="*/ 28359 w 462"/>
                <a:gd name="T47" fmla="*/ 119414 h 488"/>
                <a:gd name="T48" fmla="*/ 8102 w 462"/>
                <a:gd name="T49" fmla="*/ 135126 h 488"/>
                <a:gd name="T50" fmla="*/ 12154 w 462"/>
                <a:gd name="T51" fmla="*/ 143207 h 488"/>
                <a:gd name="T52" fmla="*/ 31960 w 462"/>
                <a:gd name="T53" fmla="*/ 147247 h 488"/>
                <a:gd name="T54" fmla="*/ 44113 w 462"/>
                <a:gd name="T55" fmla="*/ 163408 h 488"/>
                <a:gd name="T56" fmla="*/ 31960 w 462"/>
                <a:gd name="T57" fmla="*/ 198873 h 488"/>
                <a:gd name="T58" fmla="*/ 40062 w 462"/>
                <a:gd name="T59" fmla="*/ 206954 h 488"/>
                <a:gd name="T60" fmla="*/ 63919 w 462"/>
                <a:gd name="T61" fmla="*/ 190793 h 488"/>
                <a:gd name="T62" fmla="*/ 83725 w 462"/>
                <a:gd name="T63" fmla="*/ 194833 h 488"/>
                <a:gd name="T64" fmla="*/ 95879 w 462"/>
                <a:gd name="T65" fmla="*/ 210994 h 488"/>
                <a:gd name="T66" fmla="*/ 111634 w 462"/>
                <a:gd name="T67" fmla="*/ 210994 h 488"/>
                <a:gd name="T68" fmla="*/ 120186 w 462"/>
                <a:gd name="T69" fmla="*/ 190793 h 488"/>
                <a:gd name="T70" fmla="*/ 139992 w 462"/>
                <a:gd name="T71" fmla="*/ 183161 h 488"/>
                <a:gd name="T72" fmla="*/ 159798 w 462"/>
                <a:gd name="T73" fmla="*/ 194833 h 488"/>
                <a:gd name="T74" fmla="*/ 167901 w 462"/>
                <a:gd name="T75" fmla="*/ 187201 h 488"/>
                <a:gd name="T76" fmla="*/ 167901 w 462"/>
                <a:gd name="T77" fmla="*/ 167000 h 488"/>
                <a:gd name="T78" fmla="*/ 179604 w 462"/>
                <a:gd name="T79" fmla="*/ 151287 h 488"/>
                <a:gd name="T80" fmla="*/ 199410 w 462"/>
                <a:gd name="T81" fmla="*/ 147247 h 488"/>
                <a:gd name="T82" fmla="*/ 199410 w 462"/>
                <a:gd name="T83" fmla="*/ 135126 h 488"/>
                <a:gd name="T84" fmla="*/ 115685 w 462"/>
                <a:gd name="T85" fmla="*/ 155328 h 488"/>
                <a:gd name="T86" fmla="*/ 115685 w 462"/>
                <a:gd name="T87" fmla="*/ 155328 h 488"/>
                <a:gd name="T88" fmla="*/ 91828 w 462"/>
                <a:gd name="T89" fmla="*/ 155328 h 488"/>
                <a:gd name="T90" fmla="*/ 91828 w 462"/>
                <a:gd name="T91" fmla="*/ 131086 h 488"/>
                <a:gd name="T92" fmla="*/ 115685 w 462"/>
                <a:gd name="T93" fmla="*/ 131086 h 488"/>
                <a:gd name="T94" fmla="*/ 115685 w 462"/>
                <a:gd name="T95" fmla="*/ 155328 h 488"/>
                <a:gd name="T96" fmla="*/ 115685 w 462"/>
                <a:gd name="T97" fmla="*/ 119414 h 488"/>
                <a:gd name="T98" fmla="*/ 115685 w 462"/>
                <a:gd name="T99" fmla="*/ 119414 h 488"/>
                <a:gd name="T100" fmla="*/ 91828 w 462"/>
                <a:gd name="T101" fmla="*/ 119414 h 488"/>
                <a:gd name="T102" fmla="*/ 91828 w 462"/>
                <a:gd name="T103" fmla="*/ 59707 h 488"/>
                <a:gd name="T104" fmla="*/ 115685 w 462"/>
                <a:gd name="T105" fmla="*/ 59707 h 488"/>
                <a:gd name="T106" fmla="*/ 115685 w 462"/>
                <a:gd name="T107" fmla="*/ 119414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62" h="488">
                  <a:moveTo>
                    <a:pt x="443" y="301"/>
                  </a:moveTo>
                  <a:lnTo>
                    <a:pt x="443" y="301"/>
                  </a:lnTo>
                  <a:cubicBezTo>
                    <a:pt x="408" y="266"/>
                    <a:pt x="408" y="266"/>
                    <a:pt x="408" y="266"/>
                  </a:cubicBezTo>
                  <a:cubicBezTo>
                    <a:pt x="390" y="248"/>
                    <a:pt x="390" y="230"/>
                    <a:pt x="408" y="221"/>
                  </a:cubicBezTo>
                  <a:cubicBezTo>
                    <a:pt x="443" y="186"/>
                    <a:pt x="443" y="186"/>
                    <a:pt x="443" y="186"/>
                  </a:cubicBezTo>
                  <a:cubicBezTo>
                    <a:pt x="461" y="168"/>
                    <a:pt x="452" y="160"/>
                    <a:pt x="443" y="160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64" y="151"/>
                    <a:pt x="355" y="142"/>
                    <a:pt x="364" y="124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9" y="27"/>
                    <a:pt x="390" y="17"/>
                    <a:pt x="381" y="27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292" y="80"/>
                    <a:pt x="275" y="71"/>
                    <a:pt x="267" y="53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39" y="0"/>
                    <a:pt x="222" y="0"/>
                    <a:pt x="213" y="17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86" y="71"/>
                    <a:pt x="169" y="71"/>
                    <a:pt x="151" y="71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98" y="45"/>
                    <a:pt x="80" y="53"/>
                    <a:pt x="89" y="71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24"/>
                    <a:pt x="80" y="142"/>
                    <a:pt x="63" y="142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9" y="160"/>
                    <a:pt x="0" y="168"/>
                    <a:pt x="18" y="186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71" y="230"/>
                    <a:pt x="71" y="248"/>
                    <a:pt x="63" y="266"/>
                  </a:cubicBezTo>
                  <a:cubicBezTo>
                    <a:pt x="18" y="301"/>
                    <a:pt x="18" y="301"/>
                    <a:pt x="18" y="301"/>
                  </a:cubicBezTo>
                  <a:cubicBezTo>
                    <a:pt x="0" y="311"/>
                    <a:pt x="9" y="319"/>
                    <a:pt x="27" y="319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89" y="328"/>
                    <a:pt x="98" y="346"/>
                    <a:pt x="98" y="364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63" y="461"/>
                    <a:pt x="71" y="461"/>
                    <a:pt x="89" y="461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60" y="417"/>
                    <a:pt x="177" y="417"/>
                    <a:pt x="186" y="434"/>
                  </a:cubicBezTo>
                  <a:cubicBezTo>
                    <a:pt x="213" y="470"/>
                    <a:pt x="213" y="470"/>
                    <a:pt x="213" y="470"/>
                  </a:cubicBezTo>
                  <a:cubicBezTo>
                    <a:pt x="222" y="487"/>
                    <a:pt x="239" y="478"/>
                    <a:pt x="248" y="470"/>
                  </a:cubicBezTo>
                  <a:cubicBezTo>
                    <a:pt x="267" y="425"/>
                    <a:pt x="267" y="425"/>
                    <a:pt x="267" y="425"/>
                  </a:cubicBezTo>
                  <a:cubicBezTo>
                    <a:pt x="275" y="408"/>
                    <a:pt x="292" y="408"/>
                    <a:pt x="311" y="408"/>
                  </a:cubicBezTo>
                  <a:cubicBezTo>
                    <a:pt x="355" y="434"/>
                    <a:pt x="355" y="434"/>
                    <a:pt x="355" y="434"/>
                  </a:cubicBezTo>
                  <a:cubicBezTo>
                    <a:pt x="364" y="443"/>
                    <a:pt x="381" y="434"/>
                    <a:pt x="373" y="417"/>
                  </a:cubicBezTo>
                  <a:cubicBezTo>
                    <a:pt x="373" y="372"/>
                    <a:pt x="373" y="372"/>
                    <a:pt x="373" y="372"/>
                  </a:cubicBezTo>
                  <a:cubicBezTo>
                    <a:pt x="373" y="364"/>
                    <a:pt x="390" y="346"/>
                    <a:pt x="399" y="337"/>
                  </a:cubicBezTo>
                  <a:cubicBezTo>
                    <a:pt x="443" y="328"/>
                    <a:pt x="443" y="328"/>
                    <a:pt x="443" y="328"/>
                  </a:cubicBezTo>
                  <a:cubicBezTo>
                    <a:pt x="452" y="319"/>
                    <a:pt x="461" y="311"/>
                    <a:pt x="443" y="301"/>
                  </a:cubicBezTo>
                  <a:close/>
                  <a:moveTo>
                    <a:pt x="257" y="346"/>
                  </a:moveTo>
                  <a:lnTo>
                    <a:pt x="257" y="346"/>
                  </a:lnTo>
                  <a:cubicBezTo>
                    <a:pt x="204" y="346"/>
                    <a:pt x="204" y="346"/>
                    <a:pt x="204" y="346"/>
                  </a:cubicBezTo>
                  <a:cubicBezTo>
                    <a:pt x="204" y="292"/>
                    <a:pt x="204" y="292"/>
                    <a:pt x="204" y="292"/>
                  </a:cubicBezTo>
                  <a:cubicBezTo>
                    <a:pt x="257" y="292"/>
                    <a:pt x="257" y="292"/>
                    <a:pt x="257" y="292"/>
                  </a:cubicBezTo>
                  <a:lnTo>
                    <a:pt x="257" y="346"/>
                  </a:lnTo>
                  <a:close/>
                  <a:moveTo>
                    <a:pt x="257" y="266"/>
                  </a:moveTo>
                  <a:lnTo>
                    <a:pt x="257" y="266"/>
                  </a:lnTo>
                  <a:cubicBezTo>
                    <a:pt x="204" y="266"/>
                    <a:pt x="204" y="266"/>
                    <a:pt x="204" y="266"/>
                  </a:cubicBezTo>
                  <a:cubicBezTo>
                    <a:pt x="204" y="133"/>
                    <a:pt x="204" y="133"/>
                    <a:pt x="204" y="133"/>
                  </a:cubicBezTo>
                  <a:cubicBezTo>
                    <a:pt x="257" y="133"/>
                    <a:pt x="257" y="133"/>
                    <a:pt x="257" y="133"/>
                  </a:cubicBezTo>
                  <a:lnTo>
                    <a:pt x="257" y="26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4" name="Freeform 115"/>
            <p:cNvSpPr>
              <a:spLocks noChangeArrowheads="1"/>
            </p:cNvSpPr>
            <p:nvPr/>
          </p:nvSpPr>
          <p:spPr bwMode="auto">
            <a:xfrm>
              <a:off x="1847850" y="3270250"/>
              <a:ext cx="179388" cy="223838"/>
            </a:xfrm>
            <a:custGeom>
              <a:avLst/>
              <a:gdLst>
                <a:gd name="T0" fmla="*/ 170867 w 400"/>
                <a:gd name="T1" fmla="*/ 55735 h 498"/>
                <a:gd name="T2" fmla="*/ 170867 w 400"/>
                <a:gd name="T3" fmla="*/ 55735 h 498"/>
                <a:gd name="T4" fmla="*/ 103597 w 400"/>
                <a:gd name="T5" fmla="*/ 4045 h 498"/>
                <a:gd name="T6" fmla="*/ 51574 w 400"/>
                <a:gd name="T7" fmla="*/ 67871 h 498"/>
                <a:gd name="T8" fmla="*/ 59647 w 400"/>
                <a:gd name="T9" fmla="*/ 95738 h 498"/>
                <a:gd name="T10" fmla="*/ 4036 w 400"/>
                <a:gd name="T11" fmla="*/ 182936 h 498"/>
                <a:gd name="T12" fmla="*/ 0 w 400"/>
                <a:gd name="T13" fmla="*/ 195072 h 498"/>
                <a:gd name="T14" fmla="*/ 4036 w 400"/>
                <a:gd name="T15" fmla="*/ 214849 h 498"/>
                <a:gd name="T16" fmla="*/ 12109 w 400"/>
                <a:gd name="T17" fmla="*/ 223389 h 498"/>
                <a:gd name="T18" fmla="*/ 27805 w 400"/>
                <a:gd name="T19" fmla="*/ 218894 h 498"/>
                <a:gd name="T20" fmla="*/ 39914 w 400"/>
                <a:gd name="T21" fmla="*/ 211253 h 498"/>
                <a:gd name="T22" fmla="*/ 63683 w 400"/>
                <a:gd name="T23" fmla="*/ 175295 h 498"/>
                <a:gd name="T24" fmla="*/ 63683 w 400"/>
                <a:gd name="T25" fmla="*/ 175295 h 498"/>
                <a:gd name="T26" fmla="*/ 79379 w 400"/>
                <a:gd name="T27" fmla="*/ 171250 h 498"/>
                <a:gd name="T28" fmla="*/ 103597 w 400"/>
                <a:gd name="T29" fmla="*/ 127651 h 498"/>
                <a:gd name="T30" fmla="*/ 131402 w 400"/>
                <a:gd name="T31" fmla="*/ 127651 h 498"/>
                <a:gd name="T32" fmla="*/ 170867 w 400"/>
                <a:gd name="T33" fmla="*/ 55735 h 498"/>
                <a:gd name="T34" fmla="*/ 143062 w 400"/>
                <a:gd name="T35" fmla="*/ 71466 h 498"/>
                <a:gd name="T36" fmla="*/ 143062 w 400"/>
                <a:gd name="T37" fmla="*/ 71466 h 498"/>
                <a:gd name="T38" fmla="*/ 114808 w 400"/>
                <a:gd name="T39" fmla="*/ 63825 h 498"/>
                <a:gd name="T40" fmla="*/ 99112 w 400"/>
                <a:gd name="T41" fmla="*/ 35958 h 498"/>
                <a:gd name="T42" fmla="*/ 139026 w 400"/>
                <a:gd name="T43" fmla="*/ 31913 h 498"/>
                <a:gd name="T44" fmla="*/ 143062 w 400"/>
                <a:gd name="T45" fmla="*/ 71466 h 4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00" h="498">
                  <a:moveTo>
                    <a:pt x="381" y="124"/>
                  </a:moveTo>
                  <a:lnTo>
                    <a:pt x="381" y="124"/>
                  </a:lnTo>
                  <a:cubicBezTo>
                    <a:pt x="372" y="44"/>
                    <a:pt x="301" y="0"/>
                    <a:pt x="231" y="9"/>
                  </a:cubicBezTo>
                  <a:cubicBezTo>
                    <a:pt x="159" y="27"/>
                    <a:pt x="106" y="80"/>
                    <a:pt x="115" y="151"/>
                  </a:cubicBezTo>
                  <a:cubicBezTo>
                    <a:pt x="115" y="168"/>
                    <a:pt x="124" y="195"/>
                    <a:pt x="133" y="213"/>
                  </a:cubicBezTo>
                  <a:cubicBezTo>
                    <a:pt x="9" y="407"/>
                    <a:pt x="9" y="407"/>
                    <a:pt x="9" y="407"/>
                  </a:cubicBezTo>
                  <a:cubicBezTo>
                    <a:pt x="0" y="407"/>
                    <a:pt x="0" y="425"/>
                    <a:pt x="0" y="434"/>
                  </a:cubicBezTo>
                  <a:cubicBezTo>
                    <a:pt x="9" y="478"/>
                    <a:pt x="9" y="478"/>
                    <a:pt x="9" y="478"/>
                  </a:cubicBezTo>
                  <a:cubicBezTo>
                    <a:pt x="9" y="487"/>
                    <a:pt x="18" y="497"/>
                    <a:pt x="27" y="497"/>
                  </a:cubicBezTo>
                  <a:cubicBezTo>
                    <a:pt x="62" y="487"/>
                    <a:pt x="62" y="487"/>
                    <a:pt x="62" y="487"/>
                  </a:cubicBezTo>
                  <a:cubicBezTo>
                    <a:pt x="71" y="487"/>
                    <a:pt x="80" y="478"/>
                    <a:pt x="89" y="470"/>
                  </a:cubicBezTo>
                  <a:cubicBezTo>
                    <a:pt x="142" y="390"/>
                    <a:pt x="142" y="390"/>
                    <a:pt x="142" y="390"/>
                  </a:cubicBezTo>
                  <a:cubicBezTo>
                    <a:pt x="177" y="381"/>
                    <a:pt x="177" y="381"/>
                    <a:pt x="177" y="381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48" y="293"/>
                    <a:pt x="284" y="284"/>
                    <a:pt x="293" y="284"/>
                  </a:cubicBezTo>
                  <a:cubicBezTo>
                    <a:pt x="363" y="275"/>
                    <a:pt x="399" y="195"/>
                    <a:pt x="381" y="124"/>
                  </a:cubicBezTo>
                  <a:close/>
                  <a:moveTo>
                    <a:pt x="319" y="159"/>
                  </a:moveTo>
                  <a:lnTo>
                    <a:pt x="319" y="159"/>
                  </a:lnTo>
                  <a:cubicBezTo>
                    <a:pt x="301" y="187"/>
                    <a:pt x="284" y="168"/>
                    <a:pt x="256" y="142"/>
                  </a:cubicBezTo>
                  <a:cubicBezTo>
                    <a:pt x="231" y="124"/>
                    <a:pt x="203" y="115"/>
                    <a:pt x="221" y="80"/>
                  </a:cubicBezTo>
                  <a:cubicBezTo>
                    <a:pt x="240" y="53"/>
                    <a:pt x="284" y="44"/>
                    <a:pt x="310" y="71"/>
                  </a:cubicBezTo>
                  <a:cubicBezTo>
                    <a:pt x="337" y="89"/>
                    <a:pt x="346" y="133"/>
                    <a:pt x="319" y="1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5" name="Freeform 116"/>
            <p:cNvSpPr>
              <a:spLocks noChangeArrowheads="1"/>
            </p:cNvSpPr>
            <p:nvPr/>
          </p:nvSpPr>
          <p:spPr bwMode="auto">
            <a:xfrm>
              <a:off x="3171825" y="2389188"/>
              <a:ext cx="200025" cy="206375"/>
            </a:xfrm>
            <a:custGeom>
              <a:avLst/>
              <a:gdLst>
                <a:gd name="T0" fmla="*/ 179798 w 445"/>
                <a:gd name="T1" fmla="*/ 71025 h 462"/>
                <a:gd name="T2" fmla="*/ 179798 w 445"/>
                <a:gd name="T3" fmla="*/ 71025 h 462"/>
                <a:gd name="T4" fmla="*/ 119566 w 445"/>
                <a:gd name="T5" fmla="*/ 3574 h 462"/>
                <a:gd name="T6" fmla="*/ 16182 w 445"/>
                <a:gd name="T7" fmla="*/ 110781 h 462"/>
                <a:gd name="T8" fmla="*/ 4045 w 445"/>
                <a:gd name="T9" fmla="*/ 142497 h 462"/>
                <a:gd name="T10" fmla="*/ 36409 w 445"/>
                <a:gd name="T11" fmla="*/ 158578 h 462"/>
                <a:gd name="T12" fmla="*/ 44050 w 445"/>
                <a:gd name="T13" fmla="*/ 154558 h 462"/>
                <a:gd name="T14" fmla="*/ 60232 w 445"/>
                <a:gd name="T15" fmla="*/ 166172 h 462"/>
                <a:gd name="T16" fmla="*/ 71919 w 445"/>
                <a:gd name="T17" fmla="*/ 193867 h 462"/>
                <a:gd name="T18" fmla="*/ 84055 w 445"/>
                <a:gd name="T19" fmla="*/ 201908 h 462"/>
                <a:gd name="T20" fmla="*/ 107879 w 445"/>
                <a:gd name="T21" fmla="*/ 193867 h 462"/>
                <a:gd name="T22" fmla="*/ 111924 w 445"/>
                <a:gd name="T23" fmla="*/ 185827 h 462"/>
                <a:gd name="T24" fmla="*/ 103833 w 445"/>
                <a:gd name="T25" fmla="*/ 174213 h 462"/>
                <a:gd name="T26" fmla="*/ 91697 w 445"/>
                <a:gd name="T27" fmla="*/ 150538 h 462"/>
                <a:gd name="T28" fmla="*/ 103833 w 445"/>
                <a:gd name="T29" fmla="*/ 138477 h 462"/>
                <a:gd name="T30" fmla="*/ 187439 w 445"/>
                <a:gd name="T31" fmla="*/ 158578 h 462"/>
                <a:gd name="T32" fmla="*/ 179798 w 445"/>
                <a:gd name="T33" fmla="*/ 71025 h 462"/>
                <a:gd name="T34" fmla="*/ 175303 w 445"/>
                <a:gd name="T35" fmla="*/ 138477 h 462"/>
                <a:gd name="T36" fmla="*/ 175303 w 445"/>
                <a:gd name="T37" fmla="*/ 138477 h 462"/>
                <a:gd name="T38" fmla="*/ 135747 w 445"/>
                <a:gd name="T39" fmla="*/ 91127 h 462"/>
                <a:gd name="T40" fmla="*/ 127656 w 445"/>
                <a:gd name="T41" fmla="*/ 27695 h 462"/>
                <a:gd name="T42" fmla="*/ 163616 w 445"/>
                <a:gd name="T43" fmla="*/ 79066 h 462"/>
                <a:gd name="T44" fmla="*/ 175303 w 445"/>
                <a:gd name="T45" fmla="*/ 138477 h 46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5" h="462">
                  <a:moveTo>
                    <a:pt x="400" y="159"/>
                  </a:moveTo>
                  <a:lnTo>
                    <a:pt x="400" y="159"/>
                  </a:lnTo>
                  <a:cubicBezTo>
                    <a:pt x="364" y="71"/>
                    <a:pt x="302" y="0"/>
                    <a:pt x="266" y="8"/>
                  </a:cubicBezTo>
                  <a:cubicBezTo>
                    <a:pt x="213" y="36"/>
                    <a:pt x="302" y="142"/>
                    <a:pt x="36" y="248"/>
                  </a:cubicBezTo>
                  <a:cubicBezTo>
                    <a:pt x="9" y="257"/>
                    <a:pt x="0" y="292"/>
                    <a:pt x="9" y="319"/>
                  </a:cubicBezTo>
                  <a:cubicBezTo>
                    <a:pt x="18" y="337"/>
                    <a:pt x="53" y="363"/>
                    <a:pt x="81" y="355"/>
                  </a:cubicBezTo>
                  <a:lnTo>
                    <a:pt x="98" y="346"/>
                  </a:lnTo>
                  <a:cubicBezTo>
                    <a:pt x="116" y="372"/>
                    <a:pt x="134" y="355"/>
                    <a:pt x="134" y="372"/>
                  </a:cubicBezTo>
                  <a:cubicBezTo>
                    <a:pt x="143" y="390"/>
                    <a:pt x="160" y="425"/>
                    <a:pt x="160" y="434"/>
                  </a:cubicBezTo>
                  <a:cubicBezTo>
                    <a:pt x="169" y="443"/>
                    <a:pt x="178" y="461"/>
                    <a:pt x="187" y="452"/>
                  </a:cubicBezTo>
                  <a:cubicBezTo>
                    <a:pt x="196" y="452"/>
                    <a:pt x="231" y="443"/>
                    <a:pt x="240" y="434"/>
                  </a:cubicBezTo>
                  <a:cubicBezTo>
                    <a:pt x="257" y="434"/>
                    <a:pt x="257" y="425"/>
                    <a:pt x="249" y="416"/>
                  </a:cubicBezTo>
                  <a:cubicBezTo>
                    <a:pt x="249" y="408"/>
                    <a:pt x="231" y="399"/>
                    <a:pt x="231" y="390"/>
                  </a:cubicBezTo>
                  <a:cubicBezTo>
                    <a:pt x="222" y="381"/>
                    <a:pt x="213" y="346"/>
                    <a:pt x="204" y="337"/>
                  </a:cubicBezTo>
                  <a:cubicBezTo>
                    <a:pt x="196" y="328"/>
                    <a:pt x="213" y="310"/>
                    <a:pt x="231" y="310"/>
                  </a:cubicBezTo>
                  <a:cubicBezTo>
                    <a:pt x="355" y="302"/>
                    <a:pt x="373" y="372"/>
                    <a:pt x="417" y="355"/>
                  </a:cubicBezTo>
                  <a:cubicBezTo>
                    <a:pt x="444" y="346"/>
                    <a:pt x="444" y="248"/>
                    <a:pt x="400" y="159"/>
                  </a:cubicBezTo>
                  <a:close/>
                  <a:moveTo>
                    <a:pt x="390" y="310"/>
                  </a:moveTo>
                  <a:lnTo>
                    <a:pt x="390" y="310"/>
                  </a:lnTo>
                  <a:cubicBezTo>
                    <a:pt x="381" y="310"/>
                    <a:pt x="328" y="275"/>
                    <a:pt x="302" y="204"/>
                  </a:cubicBezTo>
                  <a:cubicBezTo>
                    <a:pt x="275" y="133"/>
                    <a:pt x="275" y="62"/>
                    <a:pt x="284" y="62"/>
                  </a:cubicBezTo>
                  <a:cubicBezTo>
                    <a:pt x="293" y="62"/>
                    <a:pt x="337" y="106"/>
                    <a:pt x="364" y="177"/>
                  </a:cubicBezTo>
                  <a:cubicBezTo>
                    <a:pt x="400" y="248"/>
                    <a:pt x="390" y="302"/>
                    <a:pt x="390" y="3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6" name="Freeform 117"/>
            <p:cNvSpPr>
              <a:spLocks noChangeArrowheads="1"/>
            </p:cNvSpPr>
            <p:nvPr/>
          </p:nvSpPr>
          <p:spPr bwMode="auto">
            <a:xfrm>
              <a:off x="2722563" y="3286125"/>
              <a:ext cx="207962" cy="192088"/>
            </a:xfrm>
            <a:custGeom>
              <a:avLst/>
              <a:gdLst>
                <a:gd name="T0" fmla="*/ 119736 w 462"/>
                <a:gd name="T1" fmla="*/ 0 h 427"/>
                <a:gd name="T2" fmla="*/ 119736 w 462"/>
                <a:gd name="T3" fmla="*/ 0 h 427"/>
                <a:gd name="T4" fmla="*/ 119736 w 462"/>
                <a:gd name="T5" fmla="*/ 0 h 427"/>
                <a:gd name="T6" fmla="*/ 31960 w 462"/>
                <a:gd name="T7" fmla="*/ 35988 h 427"/>
                <a:gd name="T8" fmla="*/ 36011 w 462"/>
                <a:gd name="T9" fmla="*/ 64329 h 427"/>
                <a:gd name="T10" fmla="*/ 0 w 462"/>
                <a:gd name="T11" fmla="*/ 107965 h 427"/>
                <a:gd name="T12" fmla="*/ 51765 w 462"/>
                <a:gd name="T13" fmla="*/ 143504 h 427"/>
                <a:gd name="T14" fmla="*/ 103981 w 462"/>
                <a:gd name="T15" fmla="*/ 119661 h 427"/>
                <a:gd name="T16" fmla="*/ 103981 w 462"/>
                <a:gd name="T17" fmla="*/ 112014 h 427"/>
                <a:gd name="T18" fmla="*/ 119736 w 462"/>
                <a:gd name="T19" fmla="*/ 95819 h 427"/>
                <a:gd name="T20" fmla="*/ 135941 w 462"/>
                <a:gd name="T21" fmla="*/ 112014 h 427"/>
                <a:gd name="T22" fmla="*/ 119736 w 462"/>
                <a:gd name="T23" fmla="*/ 127759 h 427"/>
                <a:gd name="T24" fmla="*/ 51765 w 462"/>
                <a:gd name="T25" fmla="*/ 159698 h 427"/>
                <a:gd name="T26" fmla="*/ 51765 w 462"/>
                <a:gd name="T27" fmla="*/ 167346 h 427"/>
                <a:gd name="T28" fmla="*/ 119736 w 462"/>
                <a:gd name="T29" fmla="*/ 191638 h 427"/>
                <a:gd name="T30" fmla="*/ 119736 w 462"/>
                <a:gd name="T31" fmla="*/ 191638 h 427"/>
                <a:gd name="T32" fmla="*/ 183655 w 462"/>
                <a:gd name="T33" fmla="*/ 167346 h 427"/>
                <a:gd name="T34" fmla="*/ 203911 w 462"/>
                <a:gd name="T35" fmla="*/ 35988 h 427"/>
                <a:gd name="T36" fmla="*/ 119736 w 462"/>
                <a:gd name="T37" fmla="*/ 0 h 427"/>
                <a:gd name="T38" fmla="*/ 16205 w 462"/>
                <a:gd name="T39" fmla="*/ 103916 h 427"/>
                <a:gd name="T40" fmla="*/ 16205 w 462"/>
                <a:gd name="T41" fmla="*/ 103916 h 427"/>
                <a:gd name="T42" fmla="*/ 40062 w 462"/>
                <a:gd name="T43" fmla="*/ 80074 h 427"/>
                <a:gd name="T44" fmla="*/ 47714 w 462"/>
                <a:gd name="T45" fmla="*/ 127759 h 427"/>
                <a:gd name="T46" fmla="*/ 16205 w 462"/>
                <a:gd name="T47" fmla="*/ 103916 h 427"/>
                <a:gd name="T48" fmla="*/ 119736 w 462"/>
                <a:gd name="T49" fmla="*/ 59831 h 427"/>
                <a:gd name="T50" fmla="*/ 119736 w 462"/>
                <a:gd name="T51" fmla="*/ 59831 h 427"/>
                <a:gd name="T52" fmla="*/ 47714 w 462"/>
                <a:gd name="T53" fmla="*/ 35988 h 427"/>
                <a:gd name="T54" fmla="*/ 119736 w 462"/>
                <a:gd name="T55" fmla="*/ 16195 h 427"/>
                <a:gd name="T56" fmla="*/ 187256 w 462"/>
                <a:gd name="T57" fmla="*/ 35988 h 427"/>
                <a:gd name="T58" fmla="*/ 119736 w 462"/>
                <a:gd name="T59" fmla="*/ 59831 h 4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2" h="427">
                  <a:moveTo>
                    <a:pt x="266" y="0"/>
                  </a:moveTo>
                  <a:lnTo>
                    <a:pt x="266" y="0"/>
                  </a:lnTo>
                  <a:cubicBezTo>
                    <a:pt x="142" y="0"/>
                    <a:pt x="62" y="45"/>
                    <a:pt x="71" y="80"/>
                  </a:cubicBezTo>
                  <a:cubicBezTo>
                    <a:pt x="71" y="89"/>
                    <a:pt x="71" y="116"/>
                    <a:pt x="80" y="143"/>
                  </a:cubicBezTo>
                  <a:cubicBezTo>
                    <a:pt x="18" y="169"/>
                    <a:pt x="0" y="205"/>
                    <a:pt x="0" y="240"/>
                  </a:cubicBezTo>
                  <a:cubicBezTo>
                    <a:pt x="9" y="275"/>
                    <a:pt x="36" y="311"/>
                    <a:pt x="115" y="319"/>
                  </a:cubicBezTo>
                  <a:cubicBezTo>
                    <a:pt x="151" y="319"/>
                    <a:pt x="204" y="302"/>
                    <a:pt x="231" y="266"/>
                  </a:cubicBezTo>
                  <a:cubicBezTo>
                    <a:pt x="231" y="258"/>
                    <a:pt x="231" y="249"/>
                    <a:pt x="231" y="249"/>
                  </a:cubicBezTo>
                  <a:cubicBezTo>
                    <a:pt x="231" y="222"/>
                    <a:pt x="249" y="213"/>
                    <a:pt x="266" y="213"/>
                  </a:cubicBezTo>
                  <a:cubicBezTo>
                    <a:pt x="284" y="213"/>
                    <a:pt x="302" y="222"/>
                    <a:pt x="302" y="249"/>
                  </a:cubicBezTo>
                  <a:cubicBezTo>
                    <a:pt x="302" y="266"/>
                    <a:pt x="284" y="284"/>
                    <a:pt x="266" y="284"/>
                  </a:cubicBezTo>
                  <a:cubicBezTo>
                    <a:pt x="222" y="328"/>
                    <a:pt x="169" y="355"/>
                    <a:pt x="115" y="355"/>
                  </a:cubicBezTo>
                  <a:cubicBezTo>
                    <a:pt x="115" y="364"/>
                    <a:pt x="115" y="364"/>
                    <a:pt x="115" y="372"/>
                  </a:cubicBezTo>
                  <a:cubicBezTo>
                    <a:pt x="115" y="381"/>
                    <a:pt x="178" y="426"/>
                    <a:pt x="266" y="426"/>
                  </a:cubicBezTo>
                  <a:cubicBezTo>
                    <a:pt x="355" y="426"/>
                    <a:pt x="408" y="381"/>
                    <a:pt x="408" y="372"/>
                  </a:cubicBezTo>
                  <a:cubicBezTo>
                    <a:pt x="416" y="355"/>
                    <a:pt x="453" y="116"/>
                    <a:pt x="453" y="80"/>
                  </a:cubicBezTo>
                  <a:cubicBezTo>
                    <a:pt x="461" y="45"/>
                    <a:pt x="381" y="0"/>
                    <a:pt x="266" y="0"/>
                  </a:cubicBezTo>
                  <a:close/>
                  <a:moveTo>
                    <a:pt x="36" y="231"/>
                  </a:moveTo>
                  <a:lnTo>
                    <a:pt x="36" y="231"/>
                  </a:lnTo>
                  <a:cubicBezTo>
                    <a:pt x="36" y="222"/>
                    <a:pt x="53" y="196"/>
                    <a:pt x="89" y="178"/>
                  </a:cubicBezTo>
                  <a:cubicBezTo>
                    <a:pt x="89" y="213"/>
                    <a:pt x="98" y="249"/>
                    <a:pt x="106" y="284"/>
                  </a:cubicBezTo>
                  <a:cubicBezTo>
                    <a:pt x="62" y="275"/>
                    <a:pt x="44" y="258"/>
                    <a:pt x="36" y="231"/>
                  </a:cubicBezTo>
                  <a:close/>
                  <a:moveTo>
                    <a:pt x="266" y="133"/>
                  </a:moveTo>
                  <a:lnTo>
                    <a:pt x="266" y="133"/>
                  </a:lnTo>
                  <a:cubicBezTo>
                    <a:pt x="178" y="133"/>
                    <a:pt x="106" y="98"/>
                    <a:pt x="106" y="80"/>
                  </a:cubicBezTo>
                  <a:cubicBezTo>
                    <a:pt x="106" y="71"/>
                    <a:pt x="178" y="36"/>
                    <a:pt x="266" y="36"/>
                  </a:cubicBezTo>
                  <a:cubicBezTo>
                    <a:pt x="355" y="36"/>
                    <a:pt x="416" y="71"/>
                    <a:pt x="416" y="80"/>
                  </a:cubicBezTo>
                  <a:cubicBezTo>
                    <a:pt x="416" y="98"/>
                    <a:pt x="355" y="133"/>
                    <a:pt x="266" y="13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7" name="Freeform 118"/>
            <p:cNvSpPr>
              <a:spLocks noChangeArrowheads="1"/>
            </p:cNvSpPr>
            <p:nvPr/>
          </p:nvSpPr>
          <p:spPr bwMode="auto">
            <a:xfrm>
              <a:off x="3179763" y="3286125"/>
              <a:ext cx="184150" cy="196850"/>
            </a:xfrm>
            <a:custGeom>
              <a:avLst/>
              <a:gdLst>
                <a:gd name="T0" fmla="*/ 115713 w 409"/>
                <a:gd name="T1" fmla="*/ 184208 h 436"/>
                <a:gd name="T2" fmla="*/ 115713 w 409"/>
                <a:gd name="T3" fmla="*/ 184208 h 436"/>
                <a:gd name="T4" fmla="*/ 123817 w 409"/>
                <a:gd name="T5" fmla="*/ 192335 h 436"/>
                <a:gd name="T6" fmla="*/ 167491 w 409"/>
                <a:gd name="T7" fmla="*/ 196399 h 436"/>
                <a:gd name="T8" fmla="*/ 176046 w 409"/>
                <a:gd name="T9" fmla="*/ 188272 h 436"/>
                <a:gd name="T10" fmla="*/ 176046 w 409"/>
                <a:gd name="T11" fmla="*/ 152152 h 436"/>
                <a:gd name="T12" fmla="*/ 119765 w 409"/>
                <a:gd name="T13" fmla="*/ 148089 h 436"/>
                <a:gd name="T14" fmla="*/ 115713 w 409"/>
                <a:gd name="T15" fmla="*/ 184208 h 436"/>
                <a:gd name="T16" fmla="*/ 8104 w 409"/>
                <a:gd name="T17" fmla="*/ 152152 h 436"/>
                <a:gd name="T18" fmla="*/ 8104 w 409"/>
                <a:gd name="T19" fmla="*/ 152152 h 436"/>
                <a:gd name="T20" fmla="*/ 8104 w 409"/>
                <a:gd name="T21" fmla="*/ 188272 h 436"/>
                <a:gd name="T22" fmla="*/ 15759 w 409"/>
                <a:gd name="T23" fmla="*/ 196399 h 436"/>
                <a:gd name="T24" fmla="*/ 59883 w 409"/>
                <a:gd name="T25" fmla="*/ 192335 h 436"/>
                <a:gd name="T26" fmla="*/ 67987 w 409"/>
                <a:gd name="T27" fmla="*/ 184208 h 436"/>
                <a:gd name="T28" fmla="*/ 63935 w 409"/>
                <a:gd name="T29" fmla="*/ 148089 h 436"/>
                <a:gd name="T30" fmla="*/ 8104 w 409"/>
                <a:gd name="T31" fmla="*/ 152152 h 436"/>
                <a:gd name="T32" fmla="*/ 0 w 409"/>
                <a:gd name="T33" fmla="*/ 92556 h 436"/>
                <a:gd name="T34" fmla="*/ 0 w 409"/>
                <a:gd name="T35" fmla="*/ 92556 h 436"/>
                <a:gd name="T36" fmla="*/ 4052 w 409"/>
                <a:gd name="T37" fmla="*/ 132287 h 436"/>
                <a:gd name="T38" fmla="*/ 59883 w 409"/>
                <a:gd name="T39" fmla="*/ 124160 h 436"/>
                <a:gd name="T40" fmla="*/ 59883 w 409"/>
                <a:gd name="T41" fmla="*/ 88492 h 436"/>
                <a:gd name="T42" fmla="*/ 59883 w 409"/>
                <a:gd name="T43" fmla="*/ 84429 h 436"/>
                <a:gd name="T44" fmla="*/ 91850 w 409"/>
                <a:gd name="T45" fmla="*/ 52373 h 436"/>
                <a:gd name="T46" fmla="*/ 123817 w 409"/>
                <a:gd name="T47" fmla="*/ 84429 h 436"/>
                <a:gd name="T48" fmla="*/ 123817 w 409"/>
                <a:gd name="T49" fmla="*/ 88492 h 436"/>
                <a:gd name="T50" fmla="*/ 119765 w 409"/>
                <a:gd name="T51" fmla="*/ 124160 h 436"/>
                <a:gd name="T52" fmla="*/ 179648 w 409"/>
                <a:gd name="T53" fmla="*/ 132287 h 436"/>
                <a:gd name="T54" fmla="*/ 183700 w 409"/>
                <a:gd name="T55" fmla="*/ 92556 h 436"/>
                <a:gd name="T56" fmla="*/ 183700 w 409"/>
                <a:gd name="T57" fmla="*/ 84429 h 436"/>
                <a:gd name="T58" fmla="*/ 91850 w 409"/>
                <a:gd name="T59" fmla="*/ 0 h 436"/>
                <a:gd name="T60" fmla="*/ 0 w 409"/>
                <a:gd name="T61" fmla="*/ 84429 h 436"/>
                <a:gd name="T62" fmla="*/ 0 w 409"/>
                <a:gd name="T63" fmla="*/ 92556 h 4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9" h="436">
                  <a:moveTo>
                    <a:pt x="257" y="408"/>
                  </a:moveTo>
                  <a:lnTo>
                    <a:pt x="257" y="408"/>
                  </a:lnTo>
                  <a:cubicBezTo>
                    <a:pt x="257" y="417"/>
                    <a:pt x="266" y="426"/>
                    <a:pt x="275" y="426"/>
                  </a:cubicBezTo>
                  <a:cubicBezTo>
                    <a:pt x="372" y="435"/>
                    <a:pt x="372" y="435"/>
                    <a:pt x="372" y="435"/>
                  </a:cubicBezTo>
                  <a:cubicBezTo>
                    <a:pt x="382" y="435"/>
                    <a:pt x="382" y="426"/>
                    <a:pt x="391" y="417"/>
                  </a:cubicBezTo>
                  <a:cubicBezTo>
                    <a:pt x="391" y="337"/>
                    <a:pt x="391" y="337"/>
                    <a:pt x="391" y="337"/>
                  </a:cubicBezTo>
                  <a:cubicBezTo>
                    <a:pt x="266" y="328"/>
                    <a:pt x="266" y="328"/>
                    <a:pt x="266" y="328"/>
                  </a:cubicBezTo>
                  <a:lnTo>
                    <a:pt x="257" y="408"/>
                  </a:lnTo>
                  <a:close/>
                  <a:moveTo>
                    <a:pt x="18" y="337"/>
                  </a:moveTo>
                  <a:lnTo>
                    <a:pt x="18" y="337"/>
                  </a:lnTo>
                  <a:cubicBezTo>
                    <a:pt x="18" y="417"/>
                    <a:pt x="18" y="417"/>
                    <a:pt x="18" y="417"/>
                  </a:cubicBezTo>
                  <a:cubicBezTo>
                    <a:pt x="18" y="426"/>
                    <a:pt x="27" y="435"/>
                    <a:pt x="35" y="435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42" y="426"/>
                    <a:pt x="151" y="417"/>
                    <a:pt x="151" y="408"/>
                  </a:cubicBezTo>
                  <a:cubicBezTo>
                    <a:pt x="142" y="328"/>
                    <a:pt x="142" y="328"/>
                    <a:pt x="142" y="328"/>
                  </a:cubicBezTo>
                  <a:lnTo>
                    <a:pt x="18" y="337"/>
                  </a:lnTo>
                  <a:close/>
                  <a:moveTo>
                    <a:pt x="0" y="205"/>
                  </a:moveTo>
                  <a:lnTo>
                    <a:pt x="0" y="205"/>
                  </a:lnTo>
                  <a:cubicBezTo>
                    <a:pt x="9" y="293"/>
                    <a:pt x="9" y="293"/>
                    <a:pt x="9" y="293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196"/>
                    <a:pt x="133" y="196"/>
                    <a:pt x="133" y="196"/>
                  </a:cubicBezTo>
                  <a:lnTo>
                    <a:pt x="133" y="187"/>
                  </a:lnTo>
                  <a:cubicBezTo>
                    <a:pt x="133" y="152"/>
                    <a:pt x="160" y="116"/>
                    <a:pt x="204" y="116"/>
                  </a:cubicBezTo>
                  <a:cubicBezTo>
                    <a:pt x="248" y="116"/>
                    <a:pt x="275" y="152"/>
                    <a:pt x="275" y="187"/>
                  </a:cubicBezTo>
                  <a:lnTo>
                    <a:pt x="275" y="196"/>
                  </a:lnTo>
                  <a:cubicBezTo>
                    <a:pt x="266" y="275"/>
                    <a:pt x="266" y="275"/>
                    <a:pt x="266" y="275"/>
                  </a:cubicBezTo>
                  <a:cubicBezTo>
                    <a:pt x="399" y="293"/>
                    <a:pt x="399" y="293"/>
                    <a:pt x="399" y="293"/>
                  </a:cubicBezTo>
                  <a:cubicBezTo>
                    <a:pt x="408" y="205"/>
                    <a:pt x="408" y="205"/>
                    <a:pt x="408" y="205"/>
                  </a:cubicBezTo>
                  <a:cubicBezTo>
                    <a:pt x="408" y="196"/>
                    <a:pt x="408" y="196"/>
                    <a:pt x="408" y="187"/>
                  </a:cubicBezTo>
                  <a:cubicBezTo>
                    <a:pt x="408" y="80"/>
                    <a:pt x="319" y="0"/>
                    <a:pt x="204" y="0"/>
                  </a:cubicBezTo>
                  <a:cubicBezTo>
                    <a:pt x="88" y="0"/>
                    <a:pt x="0" y="80"/>
                    <a:pt x="0" y="187"/>
                  </a:cubicBezTo>
                  <a:cubicBezTo>
                    <a:pt x="0" y="196"/>
                    <a:pt x="0" y="196"/>
                    <a:pt x="0" y="2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8" name="Freeform 119"/>
            <p:cNvSpPr>
              <a:spLocks noChangeArrowheads="1"/>
            </p:cNvSpPr>
            <p:nvPr/>
          </p:nvSpPr>
          <p:spPr bwMode="auto">
            <a:xfrm>
              <a:off x="5384800" y="3282950"/>
              <a:ext cx="223838" cy="200025"/>
            </a:xfrm>
            <a:custGeom>
              <a:avLst/>
              <a:gdLst>
                <a:gd name="T0" fmla="*/ 199518 w 497"/>
                <a:gd name="T1" fmla="*/ 31535 h 444"/>
                <a:gd name="T2" fmla="*/ 199518 w 497"/>
                <a:gd name="T3" fmla="*/ 31535 h 444"/>
                <a:gd name="T4" fmla="*/ 191861 w 497"/>
                <a:gd name="T5" fmla="*/ 31535 h 444"/>
                <a:gd name="T6" fmla="*/ 191861 w 497"/>
                <a:gd name="T7" fmla="*/ 199574 h 444"/>
                <a:gd name="T8" fmla="*/ 199518 w 497"/>
                <a:gd name="T9" fmla="*/ 199574 h 444"/>
                <a:gd name="T10" fmla="*/ 223388 w 497"/>
                <a:gd name="T11" fmla="*/ 179302 h 444"/>
                <a:gd name="T12" fmla="*/ 223388 w 497"/>
                <a:gd name="T13" fmla="*/ 55863 h 444"/>
                <a:gd name="T14" fmla="*/ 199518 w 497"/>
                <a:gd name="T15" fmla="*/ 31535 h 444"/>
                <a:gd name="T16" fmla="*/ 0 w 497"/>
                <a:gd name="T17" fmla="*/ 55863 h 444"/>
                <a:gd name="T18" fmla="*/ 0 w 497"/>
                <a:gd name="T19" fmla="*/ 55863 h 444"/>
                <a:gd name="T20" fmla="*/ 0 w 497"/>
                <a:gd name="T21" fmla="*/ 179302 h 444"/>
                <a:gd name="T22" fmla="*/ 23870 w 497"/>
                <a:gd name="T23" fmla="*/ 199574 h 444"/>
                <a:gd name="T24" fmla="*/ 31977 w 497"/>
                <a:gd name="T25" fmla="*/ 199574 h 444"/>
                <a:gd name="T26" fmla="*/ 31977 w 497"/>
                <a:gd name="T27" fmla="*/ 31535 h 444"/>
                <a:gd name="T28" fmla="*/ 23870 w 497"/>
                <a:gd name="T29" fmla="*/ 31535 h 444"/>
                <a:gd name="T30" fmla="*/ 0 w 497"/>
                <a:gd name="T31" fmla="*/ 55863 h 444"/>
                <a:gd name="T32" fmla="*/ 151777 w 497"/>
                <a:gd name="T33" fmla="*/ 11713 h 444"/>
                <a:gd name="T34" fmla="*/ 151777 w 497"/>
                <a:gd name="T35" fmla="*/ 11713 h 444"/>
                <a:gd name="T36" fmla="*/ 111694 w 497"/>
                <a:gd name="T37" fmla="*/ 0 h 444"/>
                <a:gd name="T38" fmla="*/ 72061 w 497"/>
                <a:gd name="T39" fmla="*/ 11713 h 444"/>
                <a:gd name="T40" fmla="*/ 72061 w 497"/>
                <a:gd name="T41" fmla="*/ 31535 h 444"/>
                <a:gd name="T42" fmla="*/ 48190 w 497"/>
                <a:gd name="T43" fmla="*/ 31535 h 444"/>
                <a:gd name="T44" fmla="*/ 48190 w 497"/>
                <a:gd name="T45" fmla="*/ 199574 h 444"/>
                <a:gd name="T46" fmla="*/ 175648 w 497"/>
                <a:gd name="T47" fmla="*/ 199574 h 444"/>
                <a:gd name="T48" fmla="*/ 175648 w 497"/>
                <a:gd name="T49" fmla="*/ 31535 h 444"/>
                <a:gd name="T50" fmla="*/ 151777 w 497"/>
                <a:gd name="T51" fmla="*/ 31535 h 444"/>
                <a:gd name="T52" fmla="*/ 151777 w 497"/>
                <a:gd name="T53" fmla="*/ 11713 h 444"/>
                <a:gd name="T54" fmla="*/ 135564 w 497"/>
                <a:gd name="T55" fmla="*/ 31535 h 444"/>
                <a:gd name="T56" fmla="*/ 135564 w 497"/>
                <a:gd name="T57" fmla="*/ 31535 h 444"/>
                <a:gd name="T58" fmla="*/ 87824 w 497"/>
                <a:gd name="T59" fmla="*/ 31535 h 444"/>
                <a:gd name="T60" fmla="*/ 87824 w 497"/>
                <a:gd name="T61" fmla="*/ 19822 h 444"/>
                <a:gd name="T62" fmla="*/ 111694 w 497"/>
                <a:gd name="T63" fmla="*/ 11713 h 444"/>
                <a:gd name="T64" fmla="*/ 135564 w 497"/>
                <a:gd name="T65" fmla="*/ 19822 h 444"/>
                <a:gd name="T66" fmla="*/ 135564 w 497"/>
                <a:gd name="T67" fmla="*/ 31535 h 4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7" h="444">
                  <a:moveTo>
                    <a:pt x="443" y="70"/>
                  </a:moveTo>
                  <a:lnTo>
                    <a:pt x="443" y="70"/>
                  </a:lnTo>
                  <a:cubicBezTo>
                    <a:pt x="426" y="70"/>
                    <a:pt x="426" y="70"/>
                    <a:pt x="426" y="70"/>
                  </a:cubicBezTo>
                  <a:cubicBezTo>
                    <a:pt x="426" y="443"/>
                    <a:pt x="426" y="443"/>
                    <a:pt x="426" y="443"/>
                  </a:cubicBezTo>
                  <a:cubicBezTo>
                    <a:pt x="443" y="443"/>
                    <a:pt x="443" y="443"/>
                    <a:pt x="443" y="443"/>
                  </a:cubicBezTo>
                  <a:cubicBezTo>
                    <a:pt x="479" y="443"/>
                    <a:pt x="496" y="425"/>
                    <a:pt x="496" y="398"/>
                  </a:cubicBezTo>
                  <a:cubicBezTo>
                    <a:pt x="496" y="124"/>
                    <a:pt x="496" y="124"/>
                    <a:pt x="496" y="124"/>
                  </a:cubicBezTo>
                  <a:cubicBezTo>
                    <a:pt x="496" y="97"/>
                    <a:pt x="479" y="70"/>
                    <a:pt x="443" y="70"/>
                  </a:cubicBezTo>
                  <a:close/>
                  <a:moveTo>
                    <a:pt x="0" y="124"/>
                  </a:moveTo>
                  <a:lnTo>
                    <a:pt x="0" y="124"/>
                  </a:lnTo>
                  <a:cubicBezTo>
                    <a:pt x="0" y="398"/>
                    <a:pt x="0" y="398"/>
                    <a:pt x="0" y="398"/>
                  </a:cubicBezTo>
                  <a:cubicBezTo>
                    <a:pt x="0" y="425"/>
                    <a:pt x="26" y="443"/>
                    <a:pt x="53" y="443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26" y="70"/>
                    <a:pt x="0" y="97"/>
                    <a:pt x="0" y="124"/>
                  </a:cubicBezTo>
                  <a:close/>
                  <a:moveTo>
                    <a:pt x="337" y="26"/>
                  </a:moveTo>
                  <a:lnTo>
                    <a:pt x="337" y="26"/>
                  </a:lnTo>
                  <a:cubicBezTo>
                    <a:pt x="319" y="17"/>
                    <a:pt x="292" y="0"/>
                    <a:pt x="248" y="0"/>
                  </a:cubicBezTo>
                  <a:cubicBezTo>
                    <a:pt x="204" y="0"/>
                    <a:pt x="177" y="17"/>
                    <a:pt x="160" y="26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443"/>
                    <a:pt x="107" y="443"/>
                    <a:pt x="107" y="443"/>
                  </a:cubicBezTo>
                  <a:cubicBezTo>
                    <a:pt x="390" y="443"/>
                    <a:pt x="390" y="443"/>
                    <a:pt x="390" y="443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37" y="70"/>
                    <a:pt x="337" y="70"/>
                    <a:pt x="337" y="70"/>
                  </a:cubicBezTo>
                  <a:lnTo>
                    <a:pt x="337" y="26"/>
                  </a:lnTo>
                  <a:close/>
                  <a:moveTo>
                    <a:pt x="301" y="70"/>
                  </a:moveTo>
                  <a:lnTo>
                    <a:pt x="301" y="70"/>
                  </a:lnTo>
                  <a:cubicBezTo>
                    <a:pt x="195" y="70"/>
                    <a:pt x="195" y="70"/>
                    <a:pt x="195" y="70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204" y="35"/>
                    <a:pt x="222" y="26"/>
                    <a:pt x="248" y="26"/>
                  </a:cubicBezTo>
                  <a:cubicBezTo>
                    <a:pt x="275" y="26"/>
                    <a:pt x="292" y="35"/>
                    <a:pt x="301" y="44"/>
                  </a:cubicBezTo>
                  <a:lnTo>
                    <a:pt x="301" y="7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19" name="Freeform 120"/>
            <p:cNvSpPr>
              <a:spLocks noChangeArrowheads="1"/>
            </p:cNvSpPr>
            <p:nvPr/>
          </p:nvSpPr>
          <p:spPr bwMode="auto">
            <a:xfrm>
              <a:off x="4987925" y="2828925"/>
              <a:ext cx="127000" cy="215900"/>
            </a:xfrm>
            <a:custGeom>
              <a:avLst/>
              <a:gdLst>
                <a:gd name="T0" fmla="*/ 67314 w 283"/>
                <a:gd name="T1" fmla="*/ 4057 h 479"/>
                <a:gd name="T2" fmla="*/ 67314 w 283"/>
                <a:gd name="T3" fmla="*/ 4057 h 479"/>
                <a:gd name="T4" fmla="*/ 59237 w 283"/>
                <a:gd name="T5" fmla="*/ 4057 h 479"/>
                <a:gd name="T6" fmla="*/ 0 w 283"/>
                <a:gd name="T7" fmla="*/ 155502 h 479"/>
                <a:gd name="T8" fmla="*/ 63276 w 283"/>
                <a:gd name="T9" fmla="*/ 215449 h 479"/>
                <a:gd name="T10" fmla="*/ 126551 w 283"/>
                <a:gd name="T11" fmla="*/ 155502 h 479"/>
                <a:gd name="T12" fmla="*/ 67314 w 283"/>
                <a:gd name="T13" fmla="*/ 4057 h 479"/>
                <a:gd name="T14" fmla="*/ 55198 w 283"/>
                <a:gd name="T15" fmla="*/ 91949 h 479"/>
                <a:gd name="T16" fmla="*/ 55198 w 283"/>
                <a:gd name="T17" fmla="*/ 91949 h 479"/>
                <a:gd name="T18" fmla="*/ 55198 w 283"/>
                <a:gd name="T19" fmla="*/ 99611 h 479"/>
                <a:gd name="T20" fmla="*/ 43530 w 283"/>
                <a:gd name="T21" fmla="*/ 151446 h 479"/>
                <a:gd name="T22" fmla="*/ 31413 w 283"/>
                <a:gd name="T23" fmla="*/ 167672 h 479"/>
                <a:gd name="T24" fmla="*/ 19746 w 283"/>
                <a:gd name="T25" fmla="*/ 155502 h 479"/>
                <a:gd name="T26" fmla="*/ 39491 w 283"/>
                <a:gd name="T27" fmla="*/ 99611 h 479"/>
                <a:gd name="T28" fmla="*/ 51159 w 283"/>
                <a:gd name="T29" fmla="*/ 87442 h 479"/>
                <a:gd name="T30" fmla="*/ 55198 w 283"/>
                <a:gd name="T31" fmla="*/ 87442 h 479"/>
                <a:gd name="T32" fmla="*/ 55198 w 283"/>
                <a:gd name="T33" fmla="*/ 91949 h 4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3" h="479">
                  <a:moveTo>
                    <a:pt x="150" y="9"/>
                  </a:moveTo>
                  <a:lnTo>
                    <a:pt x="150" y="9"/>
                  </a:lnTo>
                  <a:cubicBezTo>
                    <a:pt x="150" y="0"/>
                    <a:pt x="141" y="0"/>
                    <a:pt x="132" y="9"/>
                  </a:cubicBezTo>
                  <a:cubicBezTo>
                    <a:pt x="114" y="185"/>
                    <a:pt x="0" y="221"/>
                    <a:pt x="0" y="345"/>
                  </a:cubicBezTo>
                  <a:cubicBezTo>
                    <a:pt x="0" y="416"/>
                    <a:pt x="70" y="478"/>
                    <a:pt x="141" y="478"/>
                  </a:cubicBezTo>
                  <a:cubicBezTo>
                    <a:pt x="220" y="478"/>
                    <a:pt x="282" y="416"/>
                    <a:pt x="282" y="345"/>
                  </a:cubicBezTo>
                  <a:cubicBezTo>
                    <a:pt x="282" y="221"/>
                    <a:pt x="167" y="185"/>
                    <a:pt x="150" y="9"/>
                  </a:cubicBezTo>
                  <a:close/>
                  <a:moveTo>
                    <a:pt x="123" y="204"/>
                  </a:moveTo>
                  <a:lnTo>
                    <a:pt x="123" y="204"/>
                  </a:lnTo>
                  <a:cubicBezTo>
                    <a:pt x="123" y="204"/>
                    <a:pt x="123" y="213"/>
                    <a:pt x="123" y="221"/>
                  </a:cubicBezTo>
                  <a:cubicBezTo>
                    <a:pt x="114" y="257"/>
                    <a:pt x="97" y="292"/>
                    <a:pt x="97" y="336"/>
                  </a:cubicBezTo>
                  <a:cubicBezTo>
                    <a:pt x="97" y="363"/>
                    <a:pt x="88" y="372"/>
                    <a:pt x="70" y="372"/>
                  </a:cubicBezTo>
                  <a:cubicBezTo>
                    <a:pt x="53" y="372"/>
                    <a:pt x="44" y="363"/>
                    <a:pt x="44" y="345"/>
                  </a:cubicBezTo>
                  <a:cubicBezTo>
                    <a:pt x="44" y="292"/>
                    <a:pt x="70" y="257"/>
                    <a:pt x="88" y="221"/>
                  </a:cubicBezTo>
                  <a:cubicBezTo>
                    <a:pt x="97" y="213"/>
                    <a:pt x="106" y="204"/>
                    <a:pt x="114" y="194"/>
                  </a:cubicBezTo>
                  <a:lnTo>
                    <a:pt x="123" y="194"/>
                  </a:lnTo>
                  <a:lnTo>
                    <a:pt x="123" y="20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0" name="Freeform 122"/>
            <p:cNvSpPr>
              <a:spLocks noChangeArrowheads="1"/>
            </p:cNvSpPr>
            <p:nvPr/>
          </p:nvSpPr>
          <p:spPr bwMode="auto">
            <a:xfrm>
              <a:off x="3616325" y="3298825"/>
              <a:ext cx="200025" cy="168275"/>
            </a:xfrm>
            <a:custGeom>
              <a:avLst/>
              <a:gdLst>
                <a:gd name="T0" fmla="*/ 195520 w 444"/>
                <a:gd name="T1" fmla="*/ 96093 h 373"/>
                <a:gd name="T2" fmla="*/ 195520 w 444"/>
                <a:gd name="T3" fmla="*/ 96093 h 373"/>
                <a:gd name="T4" fmla="*/ 159479 w 444"/>
                <a:gd name="T5" fmla="*/ 12181 h 373"/>
                <a:gd name="T6" fmla="*/ 143712 w 444"/>
                <a:gd name="T7" fmla="*/ 0 h 373"/>
                <a:gd name="T8" fmla="*/ 55863 w 444"/>
                <a:gd name="T9" fmla="*/ 0 h 373"/>
                <a:gd name="T10" fmla="*/ 36041 w 444"/>
                <a:gd name="T11" fmla="*/ 12181 h 373"/>
                <a:gd name="T12" fmla="*/ 4055 w 444"/>
                <a:gd name="T13" fmla="*/ 96093 h 373"/>
                <a:gd name="T14" fmla="*/ 0 w 444"/>
                <a:gd name="T15" fmla="*/ 115943 h 373"/>
                <a:gd name="T16" fmla="*/ 8109 w 444"/>
                <a:gd name="T17" fmla="*/ 155643 h 373"/>
                <a:gd name="T18" fmla="*/ 20273 w 444"/>
                <a:gd name="T19" fmla="*/ 167824 h 373"/>
                <a:gd name="T20" fmla="*/ 179752 w 444"/>
                <a:gd name="T21" fmla="*/ 167824 h 373"/>
                <a:gd name="T22" fmla="*/ 191465 w 444"/>
                <a:gd name="T23" fmla="*/ 155643 h 373"/>
                <a:gd name="T24" fmla="*/ 199574 w 444"/>
                <a:gd name="T25" fmla="*/ 115943 h 373"/>
                <a:gd name="T26" fmla="*/ 195520 w 444"/>
                <a:gd name="T27" fmla="*/ 96093 h 373"/>
                <a:gd name="T28" fmla="*/ 179752 w 444"/>
                <a:gd name="T29" fmla="*/ 124063 h 373"/>
                <a:gd name="T30" fmla="*/ 179752 w 444"/>
                <a:gd name="T31" fmla="*/ 124063 h 373"/>
                <a:gd name="T32" fmla="*/ 179752 w 444"/>
                <a:gd name="T33" fmla="*/ 139853 h 373"/>
                <a:gd name="T34" fmla="*/ 167589 w 444"/>
                <a:gd name="T35" fmla="*/ 152034 h 373"/>
                <a:gd name="T36" fmla="*/ 31986 w 444"/>
                <a:gd name="T37" fmla="*/ 152034 h 373"/>
                <a:gd name="T38" fmla="*/ 20273 w 444"/>
                <a:gd name="T39" fmla="*/ 139853 h 373"/>
                <a:gd name="T40" fmla="*/ 15768 w 444"/>
                <a:gd name="T41" fmla="*/ 124063 h 373"/>
                <a:gd name="T42" fmla="*/ 27931 w 444"/>
                <a:gd name="T43" fmla="*/ 111883 h 373"/>
                <a:gd name="T44" fmla="*/ 171643 w 444"/>
                <a:gd name="T45" fmla="*/ 111883 h 373"/>
                <a:gd name="T46" fmla="*/ 179752 w 444"/>
                <a:gd name="T47" fmla="*/ 124063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44" h="373">
                  <a:moveTo>
                    <a:pt x="434" y="213"/>
                  </a:moveTo>
                  <a:lnTo>
                    <a:pt x="434" y="213"/>
                  </a:lnTo>
                  <a:cubicBezTo>
                    <a:pt x="354" y="27"/>
                    <a:pt x="354" y="27"/>
                    <a:pt x="354" y="27"/>
                  </a:cubicBezTo>
                  <a:cubicBezTo>
                    <a:pt x="354" y="9"/>
                    <a:pt x="337" y="0"/>
                    <a:pt x="31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6" y="0"/>
                    <a:pt x="89" y="9"/>
                    <a:pt x="80" y="2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2"/>
                    <a:pt x="0" y="248"/>
                    <a:pt x="0" y="257"/>
                  </a:cubicBezTo>
                  <a:cubicBezTo>
                    <a:pt x="18" y="345"/>
                    <a:pt x="18" y="345"/>
                    <a:pt x="18" y="345"/>
                  </a:cubicBezTo>
                  <a:cubicBezTo>
                    <a:pt x="18" y="363"/>
                    <a:pt x="35" y="372"/>
                    <a:pt x="45" y="372"/>
                  </a:cubicBezTo>
                  <a:cubicBezTo>
                    <a:pt x="399" y="372"/>
                    <a:pt x="399" y="372"/>
                    <a:pt x="399" y="372"/>
                  </a:cubicBezTo>
                  <a:cubicBezTo>
                    <a:pt x="408" y="372"/>
                    <a:pt x="425" y="363"/>
                    <a:pt x="425" y="345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3" y="248"/>
                    <a:pt x="443" y="222"/>
                    <a:pt x="434" y="213"/>
                  </a:cubicBezTo>
                  <a:close/>
                  <a:moveTo>
                    <a:pt x="399" y="275"/>
                  </a:moveTo>
                  <a:lnTo>
                    <a:pt x="399" y="275"/>
                  </a:lnTo>
                  <a:cubicBezTo>
                    <a:pt x="399" y="310"/>
                    <a:pt x="399" y="310"/>
                    <a:pt x="399" y="310"/>
                  </a:cubicBezTo>
                  <a:cubicBezTo>
                    <a:pt x="399" y="328"/>
                    <a:pt x="381" y="337"/>
                    <a:pt x="372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62" y="337"/>
                    <a:pt x="45" y="328"/>
                    <a:pt x="45" y="310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66"/>
                    <a:pt x="45" y="248"/>
                    <a:pt x="62" y="248"/>
                  </a:cubicBezTo>
                  <a:cubicBezTo>
                    <a:pt x="381" y="248"/>
                    <a:pt x="381" y="248"/>
                    <a:pt x="381" y="248"/>
                  </a:cubicBezTo>
                  <a:cubicBezTo>
                    <a:pt x="399" y="248"/>
                    <a:pt x="408" y="266"/>
                    <a:pt x="399" y="2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1" name="Freeform 123"/>
            <p:cNvSpPr>
              <a:spLocks noChangeArrowheads="1"/>
            </p:cNvSpPr>
            <p:nvPr/>
          </p:nvSpPr>
          <p:spPr bwMode="auto">
            <a:xfrm>
              <a:off x="4506913" y="3275013"/>
              <a:ext cx="203200" cy="207962"/>
            </a:xfrm>
            <a:custGeom>
              <a:avLst/>
              <a:gdLst>
                <a:gd name="T0" fmla="*/ 123628 w 452"/>
                <a:gd name="T1" fmla="*/ 135490 h 462"/>
                <a:gd name="T2" fmla="*/ 123628 w 452"/>
                <a:gd name="T3" fmla="*/ 135490 h 462"/>
                <a:gd name="T4" fmla="*/ 195108 w 452"/>
                <a:gd name="T5" fmla="*/ 11703 h 462"/>
                <a:gd name="T6" fmla="*/ 195108 w 452"/>
                <a:gd name="T7" fmla="*/ 8102 h 462"/>
                <a:gd name="T8" fmla="*/ 191062 w 452"/>
                <a:gd name="T9" fmla="*/ 8102 h 462"/>
                <a:gd name="T10" fmla="*/ 71480 w 452"/>
                <a:gd name="T11" fmla="*/ 80124 h 462"/>
                <a:gd name="T12" fmla="*/ 4046 w 452"/>
                <a:gd name="T13" fmla="*/ 135490 h 462"/>
                <a:gd name="T14" fmla="*/ 15735 w 452"/>
                <a:gd name="T15" fmla="*/ 147644 h 462"/>
                <a:gd name="T16" fmla="*/ 39561 w 452"/>
                <a:gd name="T17" fmla="*/ 139542 h 462"/>
                <a:gd name="T18" fmla="*/ 67883 w 452"/>
                <a:gd name="T19" fmla="*/ 167450 h 462"/>
                <a:gd name="T20" fmla="*/ 59791 w 452"/>
                <a:gd name="T21" fmla="*/ 191307 h 462"/>
                <a:gd name="T22" fmla="*/ 67883 w 452"/>
                <a:gd name="T23" fmla="*/ 203461 h 462"/>
                <a:gd name="T24" fmla="*/ 123628 w 452"/>
                <a:gd name="T25" fmla="*/ 135490 h 462"/>
                <a:gd name="T26" fmla="*/ 135317 w 452"/>
                <a:gd name="T27" fmla="*/ 67520 h 462"/>
                <a:gd name="T28" fmla="*/ 135317 w 452"/>
                <a:gd name="T29" fmla="*/ 67520 h 462"/>
                <a:gd name="T30" fmla="*/ 135317 w 452"/>
                <a:gd name="T31" fmla="*/ 43663 h 462"/>
                <a:gd name="T32" fmla="*/ 159143 w 452"/>
                <a:gd name="T33" fmla="*/ 43663 h 462"/>
                <a:gd name="T34" fmla="*/ 159143 w 452"/>
                <a:gd name="T35" fmla="*/ 67520 h 462"/>
                <a:gd name="T36" fmla="*/ 135317 w 452"/>
                <a:gd name="T37" fmla="*/ 67520 h 4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2" h="462">
                  <a:moveTo>
                    <a:pt x="275" y="301"/>
                  </a:moveTo>
                  <a:lnTo>
                    <a:pt x="275" y="301"/>
                  </a:lnTo>
                  <a:cubicBezTo>
                    <a:pt x="275" y="301"/>
                    <a:pt x="451" y="169"/>
                    <a:pt x="434" y="26"/>
                  </a:cubicBezTo>
                  <a:lnTo>
                    <a:pt x="434" y="18"/>
                  </a:lnTo>
                  <a:cubicBezTo>
                    <a:pt x="425" y="18"/>
                    <a:pt x="425" y="18"/>
                    <a:pt x="425" y="18"/>
                  </a:cubicBezTo>
                  <a:cubicBezTo>
                    <a:pt x="284" y="0"/>
                    <a:pt x="159" y="178"/>
                    <a:pt x="159" y="178"/>
                  </a:cubicBezTo>
                  <a:cubicBezTo>
                    <a:pt x="53" y="159"/>
                    <a:pt x="62" y="186"/>
                    <a:pt x="9" y="301"/>
                  </a:cubicBezTo>
                  <a:cubicBezTo>
                    <a:pt x="0" y="328"/>
                    <a:pt x="18" y="328"/>
                    <a:pt x="35" y="328"/>
                  </a:cubicBezTo>
                  <a:cubicBezTo>
                    <a:pt x="53" y="319"/>
                    <a:pt x="88" y="310"/>
                    <a:pt x="88" y="310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2"/>
                    <a:pt x="141" y="407"/>
                    <a:pt x="133" y="425"/>
                  </a:cubicBezTo>
                  <a:cubicBezTo>
                    <a:pt x="124" y="443"/>
                    <a:pt x="133" y="461"/>
                    <a:pt x="151" y="452"/>
                  </a:cubicBezTo>
                  <a:cubicBezTo>
                    <a:pt x="266" y="398"/>
                    <a:pt x="292" y="407"/>
                    <a:pt x="275" y="301"/>
                  </a:cubicBezTo>
                  <a:close/>
                  <a:moveTo>
                    <a:pt x="301" y="150"/>
                  </a:moveTo>
                  <a:lnTo>
                    <a:pt x="301" y="150"/>
                  </a:lnTo>
                  <a:cubicBezTo>
                    <a:pt x="284" y="133"/>
                    <a:pt x="284" y="115"/>
                    <a:pt x="301" y="97"/>
                  </a:cubicBezTo>
                  <a:cubicBezTo>
                    <a:pt x="319" y="80"/>
                    <a:pt x="345" y="80"/>
                    <a:pt x="354" y="97"/>
                  </a:cubicBezTo>
                  <a:cubicBezTo>
                    <a:pt x="372" y="115"/>
                    <a:pt x="372" y="133"/>
                    <a:pt x="354" y="150"/>
                  </a:cubicBezTo>
                  <a:cubicBezTo>
                    <a:pt x="345" y="169"/>
                    <a:pt x="319" y="169"/>
                    <a:pt x="301" y="1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2" name="Freeform 124"/>
            <p:cNvSpPr>
              <a:spLocks noChangeArrowheads="1"/>
            </p:cNvSpPr>
            <p:nvPr/>
          </p:nvSpPr>
          <p:spPr bwMode="auto">
            <a:xfrm>
              <a:off x="4935538" y="3270250"/>
              <a:ext cx="231775" cy="223838"/>
            </a:xfrm>
            <a:custGeom>
              <a:avLst/>
              <a:gdLst>
                <a:gd name="T0" fmla="*/ 35554 w 515"/>
                <a:gd name="T1" fmla="*/ 151473 h 498"/>
                <a:gd name="T2" fmla="*/ 35554 w 515"/>
                <a:gd name="T3" fmla="*/ 151473 h 498"/>
                <a:gd name="T4" fmla="*/ 8101 w 515"/>
                <a:gd name="T5" fmla="*/ 211253 h 498"/>
                <a:gd name="T6" fmla="*/ 76058 w 515"/>
                <a:gd name="T7" fmla="*/ 195072 h 498"/>
                <a:gd name="T8" fmla="*/ 72008 w 515"/>
                <a:gd name="T9" fmla="*/ 155518 h 498"/>
                <a:gd name="T10" fmla="*/ 35554 w 515"/>
                <a:gd name="T11" fmla="*/ 151473 h 498"/>
                <a:gd name="T12" fmla="*/ 223224 w 515"/>
                <a:gd name="T13" fmla="*/ 8091 h 498"/>
                <a:gd name="T14" fmla="*/ 223224 w 515"/>
                <a:gd name="T15" fmla="*/ 8091 h 498"/>
                <a:gd name="T16" fmla="*/ 87759 w 515"/>
                <a:gd name="T17" fmla="*/ 103828 h 498"/>
                <a:gd name="T18" fmla="*/ 63457 w 515"/>
                <a:gd name="T19" fmla="*/ 131696 h 498"/>
                <a:gd name="T20" fmla="*/ 67507 w 515"/>
                <a:gd name="T21" fmla="*/ 135292 h 498"/>
                <a:gd name="T22" fmla="*/ 83709 w 515"/>
                <a:gd name="T23" fmla="*/ 147427 h 498"/>
                <a:gd name="T24" fmla="*/ 91810 w 515"/>
                <a:gd name="T25" fmla="*/ 159114 h 498"/>
                <a:gd name="T26" fmla="*/ 95860 w 515"/>
                <a:gd name="T27" fmla="*/ 163159 h 498"/>
                <a:gd name="T28" fmla="*/ 123763 w 515"/>
                <a:gd name="T29" fmla="*/ 139337 h 498"/>
                <a:gd name="T30" fmla="*/ 223224 w 515"/>
                <a:gd name="T31" fmla="*/ 8091 h 4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5" h="498">
                  <a:moveTo>
                    <a:pt x="79" y="337"/>
                  </a:moveTo>
                  <a:lnTo>
                    <a:pt x="79" y="337"/>
                  </a:lnTo>
                  <a:cubicBezTo>
                    <a:pt x="44" y="372"/>
                    <a:pt x="71" y="416"/>
                    <a:pt x="18" y="470"/>
                  </a:cubicBezTo>
                  <a:cubicBezTo>
                    <a:pt x="0" y="497"/>
                    <a:pt x="116" y="487"/>
                    <a:pt x="169" y="434"/>
                  </a:cubicBezTo>
                  <a:cubicBezTo>
                    <a:pt x="195" y="407"/>
                    <a:pt x="186" y="372"/>
                    <a:pt x="160" y="346"/>
                  </a:cubicBezTo>
                  <a:cubicBezTo>
                    <a:pt x="132" y="319"/>
                    <a:pt x="97" y="319"/>
                    <a:pt x="79" y="337"/>
                  </a:cubicBezTo>
                  <a:close/>
                  <a:moveTo>
                    <a:pt x="496" y="18"/>
                  </a:moveTo>
                  <a:lnTo>
                    <a:pt x="496" y="18"/>
                  </a:lnTo>
                  <a:cubicBezTo>
                    <a:pt x="479" y="0"/>
                    <a:pt x="257" y="168"/>
                    <a:pt x="195" y="231"/>
                  </a:cubicBezTo>
                  <a:cubicBezTo>
                    <a:pt x="169" y="266"/>
                    <a:pt x="160" y="284"/>
                    <a:pt x="141" y="293"/>
                  </a:cubicBezTo>
                  <a:cubicBezTo>
                    <a:pt x="141" y="301"/>
                    <a:pt x="150" y="301"/>
                    <a:pt x="150" y="301"/>
                  </a:cubicBezTo>
                  <a:cubicBezTo>
                    <a:pt x="160" y="310"/>
                    <a:pt x="169" y="310"/>
                    <a:pt x="186" y="328"/>
                  </a:cubicBezTo>
                  <a:cubicBezTo>
                    <a:pt x="195" y="337"/>
                    <a:pt x="204" y="346"/>
                    <a:pt x="204" y="354"/>
                  </a:cubicBezTo>
                  <a:cubicBezTo>
                    <a:pt x="204" y="363"/>
                    <a:pt x="213" y="363"/>
                    <a:pt x="213" y="363"/>
                  </a:cubicBezTo>
                  <a:cubicBezTo>
                    <a:pt x="230" y="354"/>
                    <a:pt x="248" y="337"/>
                    <a:pt x="275" y="310"/>
                  </a:cubicBezTo>
                  <a:cubicBezTo>
                    <a:pt x="336" y="248"/>
                    <a:pt x="514" y="35"/>
                    <a:pt x="496" y="1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3" name="Freeform 126"/>
            <p:cNvSpPr>
              <a:spLocks noChangeArrowheads="1"/>
            </p:cNvSpPr>
            <p:nvPr/>
          </p:nvSpPr>
          <p:spPr bwMode="auto">
            <a:xfrm>
              <a:off x="5830888" y="3282950"/>
              <a:ext cx="223837" cy="203200"/>
            </a:xfrm>
            <a:custGeom>
              <a:avLst/>
              <a:gdLst>
                <a:gd name="T0" fmla="*/ 111243 w 497"/>
                <a:gd name="T1" fmla="*/ 123179 h 452"/>
                <a:gd name="T2" fmla="*/ 111243 w 497"/>
                <a:gd name="T3" fmla="*/ 123179 h 452"/>
                <a:gd name="T4" fmla="*/ 163487 w 497"/>
                <a:gd name="T5" fmla="*/ 103398 h 452"/>
                <a:gd name="T6" fmla="*/ 151777 w 497"/>
                <a:gd name="T7" fmla="*/ 67883 h 452"/>
                <a:gd name="T8" fmla="*/ 111243 w 497"/>
                <a:gd name="T9" fmla="*/ 83618 h 452"/>
                <a:gd name="T10" fmla="*/ 75663 w 497"/>
                <a:gd name="T11" fmla="*/ 67883 h 452"/>
                <a:gd name="T12" fmla="*/ 59900 w 497"/>
                <a:gd name="T13" fmla="*/ 103398 h 452"/>
                <a:gd name="T14" fmla="*/ 111243 w 497"/>
                <a:gd name="T15" fmla="*/ 123179 h 452"/>
                <a:gd name="T16" fmla="*/ 111243 w 497"/>
                <a:gd name="T17" fmla="*/ 47653 h 452"/>
                <a:gd name="T18" fmla="*/ 111243 w 497"/>
                <a:gd name="T19" fmla="*/ 47653 h 452"/>
                <a:gd name="T20" fmla="*/ 139166 w 497"/>
                <a:gd name="T21" fmla="*/ 39561 h 452"/>
                <a:gd name="T22" fmla="*/ 127907 w 497"/>
                <a:gd name="T23" fmla="*/ 7642 h 452"/>
                <a:gd name="T24" fmla="*/ 111243 w 497"/>
                <a:gd name="T25" fmla="*/ 0 h 452"/>
                <a:gd name="T26" fmla="*/ 95480 w 497"/>
                <a:gd name="T27" fmla="*/ 7642 h 452"/>
                <a:gd name="T28" fmla="*/ 83770 w 497"/>
                <a:gd name="T29" fmla="*/ 39561 h 452"/>
                <a:gd name="T30" fmla="*/ 111243 w 497"/>
                <a:gd name="T31" fmla="*/ 47653 h 452"/>
                <a:gd name="T32" fmla="*/ 211226 w 497"/>
                <a:gd name="T33" fmla="*/ 135317 h 452"/>
                <a:gd name="T34" fmla="*/ 211226 w 497"/>
                <a:gd name="T35" fmla="*/ 135317 h 452"/>
                <a:gd name="T36" fmla="*/ 167540 w 497"/>
                <a:gd name="T37" fmla="*/ 119582 h 452"/>
                <a:gd name="T38" fmla="*/ 171593 w 497"/>
                <a:gd name="T39" fmla="*/ 131271 h 452"/>
                <a:gd name="T40" fmla="*/ 111243 w 497"/>
                <a:gd name="T41" fmla="*/ 155097 h 452"/>
                <a:gd name="T42" fmla="*/ 51793 w 497"/>
                <a:gd name="T43" fmla="*/ 131271 h 452"/>
                <a:gd name="T44" fmla="*/ 55847 w 497"/>
                <a:gd name="T45" fmla="*/ 119582 h 452"/>
                <a:gd name="T46" fmla="*/ 11710 w 497"/>
                <a:gd name="T47" fmla="*/ 135317 h 452"/>
                <a:gd name="T48" fmla="*/ 11710 w 497"/>
                <a:gd name="T49" fmla="*/ 155097 h 452"/>
                <a:gd name="T50" fmla="*/ 91426 w 497"/>
                <a:gd name="T51" fmla="*/ 195108 h 452"/>
                <a:gd name="T52" fmla="*/ 131510 w 497"/>
                <a:gd name="T53" fmla="*/ 195108 h 452"/>
                <a:gd name="T54" fmla="*/ 211226 w 497"/>
                <a:gd name="T55" fmla="*/ 155097 h 452"/>
                <a:gd name="T56" fmla="*/ 211226 w 497"/>
                <a:gd name="T57" fmla="*/ 135317 h 4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7" h="452">
                  <a:moveTo>
                    <a:pt x="247" y="274"/>
                  </a:moveTo>
                  <a:lnTo>
                    <a:pt x="247" y="274"/>
                  </a:lnTo>
                  <a:cubicBezTo>
                    <a:pt x="309" y="274"/>
                    <a:pt x="354" y="257"/>
                    <a:pt x="363" y="230"/>
                  </a:cubicBezTo>
                  <a:cubicBezTo>
                    <a:pt x="354" y="204"/>
                    <a:pt x="345" y="177"/>
                    <a:pt x="337" y="151"/>
                  </a:cubicBezTo>
                  <a:cubicBezTo>
                    <a:pt x="328" y="168"/>
                    <a:pt x="292" y="186"/>
                    <a:pt x="247" y="186"/>
                  </a:cubicBezTo>
                  <a:cubicBezTo>
                    <a:pt x="203" y="186"/>
                    <a:pt x="168" y="168"/>
                    <a:pt x="168" y="151"/>
                  </a:cubicBezTo>
                  <a:cubicBezTo>
                    <a:pt x="150" y="177"/>
                    <a:pt x="141" y="204"/>
                    <a:pt x="133" y="230"/>
                  </a:cubicBezTo>
                  <a:cubicBezTo>
                    <a:pt x="141" y="257"/>
                    <a:pt x="186" y="274"/>
                    <a:pt x="247" y="274"/>
                  </a:cubicBezTo>
                  <a:close/>
                  <a:moveTo>
                    <a:pt x="247" y="106"/>
                  </a:moveTo>
                  <a:lnTo>
                    <a:pt x="247" y="106"/>
                  </a:lnTo>
                  <a:cubicBezTo>
                    <a:pt x="274" y="106"/>
                    <a:pt x="300" y="97"/>
                    <a:pt x="309" y="88"/>
                  </a:cubicBezTo>
                  <a:cubicBezTo>
                    <a:pt x="300" y="62"/>
                    <a:pt x="292" y="35"/>
                    <a:pt x="284" y="17"/>
                  </a:cubicBezTo>
                  <a:cubicBezTo>
                    <a:pt x="284" y="8"/>
                    <a:pt x="265" y="0"/>
                    <a:pt x="247" y="0"/>
                  </a:cubicBezTo>
                  <a:cubicBezTo>
                    <a:pt x="230" y="0"/>
                    <a:pt x="212" y="8"/>
                    <a:pt x="212" y="17"/>
                  </a:cubicBezTo>
                  <a:cubicBezTo>
                    <a:pt x="203" y="35"/>
                    <a:pt x="194" y="62"/>
                    <a:pt x="186" y="88"/>
                  </a:cubicBezTo>
                  <a:cubicBezTo>
                    <a:pt x="194" y="97"/>
                    <a:pt x="221" y="106"/>
                    <a:pt x="247" y="106"/>
                  </a:cubicBezTo>
                  <a:close/>
                  <a:moveTo>
                    <a:pt x="469" y="301"/>
                  </a:moveTo>
                  <a:lnTo>
                    <a:pt x="469" y="301"/>
                  </a:lnTo>
                  <a:cubicBezTo>
                    <a:pt x="372" y="266"/>
                    <a:pt x="372" y="266"/>
                    <a:pt x="372" y="266"/>
                  </a:cubicBezTo>
                  <a:cubicBezTo>
                    <a:pt x="381" y="292"/>
                    <a:pt x="381" y="292"/>
                    <a:pt x="381" y="292"/>
                  </a:cubicBezTo>
                  <a:cubicBezTo>
                    <a:pt x="381" y="327"/>
                    <a:pt x="319" y="345"/>
                    <a:pt x="247" y="345"/>
                  </a:cubicBezTo>
                  <a:cubicBezTo>
                    <a:pt x="177" y="345"/>
                    <a:pt x="115" y="327"/>
                    <a:pt x="115" y="292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0" y="310"/>
                    <a:pt x="0" y="327"/>
                    <a:pt x="26" y="345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30" y="451"/>
                    <a:pt x="265" y="451"/>
                    <a:pt x="292" y="434"/>
                  </a:cubicBezTo>
                  <a:cubicBezTo>
                    <a:pt x="469" y="345"/>
                    <a:pt x="469" y="345"/>
                    <a:pt x="469" y="345"/>
                  </a:cubicBezTo>
                  <a:cubicBezTo>
                    <a:pt x="496" y="327"/>
                    <a:pt x="496" y="310"/>
                    <a:pt x="469" y="3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4" name="Freeform 127"/>
            <p:cNvSpPr>
              <a:spLocks noChangeArrowheads="1"/>
            </p:cNvSpPr>
            <p:nvPr/>
          </p:nvSpPr>
          <p:spPr bwMode="auto">
            <a:xfrm>
              <a:off x="5384800" y="1514475"/>
              <a:ext cx="223838" cy="179388"/>
            </a:xfrm>
            <a:custGeom>
              <a:avLst/>
              <a:gdLst>
                <a:gd name="T0" fmla="*/ 76114 w 497"/>
                <a:gd name="T1" fmla="*/ 87900 h 400"/>
                <a:gd name="T2" fmla="*/ 76114 w 497"/>
                <a:gd name="T3" fmla="*/ 87900 h 400"/>
                <a:gd name="T4" fmla="*/ 111694 w 497"/>
                <a:gd name="T5" fmla="*/ 123329 h 400"/>
                <a:gd name="T6" fmla="*/ 147724 w 497"/>
                <a:gd name="T7" fmla="*/ 87900 h 400"/>
                <a:gd name="T8" fmla="*/ 111694 w 497"/>
                <a:gd name="T9" fmla="*/ 52023 h 400"/>
                <a:gd name="T10" fmla="*/ 76114 w 497"/>
                <a:gd name="T11" fmla="*/ 87900 h 400"/>
                <a:gd name="T12" fmla="*/ 52244 w 497"/>
                <a:gd name="T13" fmla="*/ 75791 h 400"/>
                <a:gd name="T14" fmla="*/ 52244 w 497"/>
                <a:gd name="T15" fmla="*/ 75791 h 400"/>
                <a:gd name="T16" fmla="*/ 111694 w 497"/>
                <a:gd name="T17" fmla="*/ 28254 h 400"/>
                <a:gd name="T18" fmla="*/ 155381 w 497"/>
                <a:gd name="T19" fmla="*/ 43950 h 400"/>
                <a:gd name="T20" fmla="*/ 175648 w 497"/>
                <a:gd name="T21" fmla="*/ 43950 h 400"/>
                <a:gd name="T22" fmla="*/ 175648 w 497"/>
                <a:gd name="T23" fmla="*/ 24217 h 400"/>
                <a:gd name="T24" fmla="*/ 111694 w 497"/>
                <a:gd name="T25" fmla="*/ 0 h 400"/>
                <a:gd name="T26" fmla="*/ 27923 w 497"/>
                <a:gd name="T27" fmla="*/ 64131 h 400"/>
                <a:gd name="T28" fmla="*/ 0 w 497"/>
                <a:gd name="T29" fmla="*/ 64131 h 400"/>
                <a:gd name="T30" fmla="*/ 0 w 497"/>
                <a:gd name="T31" fmla="*/ 87900 h 400"/>
                <a:gd name="T32" fmla="*/ 36030 w 497"/>
                <a:gd name="T33" fmla="*/ 87900 h 400"/>
                <a:gd name="T34" fmla="*/ 52244 w 497"/>
                <a:gd name="T35" fmla="*/ 75791 h 400"/>
                <a:gd name="T36" fmla="*/ 187357 w 497"/>
                <a:gd name="T37" fmla="*/ 87900 h 400"/>
                <a:gd name="T38" fmla="*/ 187357 w 497"/>
                <a:gd name="T39" fmla="*/ 87900 h 400"/>
                <a:gd name="T40" fmla="*/ 171594 w 497"/>
                <a:gd name="T41" fmla="*/ 103597 h 400"/>
                <a:gd name="T42" fmla="*/ 111694 w 497"/>
                <a:gd name="T43" fmla="*/ 151134 h 400"/>
                <a:gd name="T44" fmla="*/ 68007 w 497"/>
                <a:gd name="T45" fmla="*/ 131402 h 400"/>
                <a:gd name="T46" fmla="*/ 48190 w 497"/>
                <a:gd name="T47" fmla="*/ 131402 h 400"/>
                <a:gd name="T48" fmla="*/ 48190 w 497"/>
                <a:gd name="T49" fmla="*/ 151134 h 400"/>
                <a:gd name="T50" fmla="*/ 111694 w 497"/>
                <a:gd name="T51" fmla="*/ 178940 h 400"/>
                <a:gd name="T52" fmla="*/ 195915 w 497"/>
                <a:gd name="T53" fmla="*/ 115257 h 400"/>
                <a:gd name="T54" fmla="*/ 223388 w 497"/>
                <a:gd name="T55" fmla="*/ 115257 h 400"/>
                <a:gd name="T56" fmla="*/ 223388 w 497"/>
                <a:gd name="T57" fmla="*/ 87900 h 400"/>
                <a:gd name="T58" fmla="*/ 187357 w 497"/>
                <a:gd name="T59" fmla="*/ 87900 h 4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7" h="400">
                  <a:moveTo>
                    <a:pt x="169" y="196"/>
                  </a:moveTo>
                  <a:lnTo>
                    <a:pt x="169" y="196"/>
                  </a:lnTo>
                  <a:cubicBezTo>
                    <a:pt x="169" y="240"/>
                    <a:pt x="204" y="275"/>
                    <a:pt x="248" y="275"/>
                  </a:cubicBezTo>
                  <a:cubicBezTo>
                    <a:pt x="292" y="275"/>
                    <a:pt x="328" y="240"/>
                    <a:pt x="328" y="196"/>
                  </a:cubicBezTo>
                  <a:cubicBezTo>
                    <a:pt x="328" y="151"/>
                    <a:pt x="292" y="116"/>
                    <a:pt x="248" y="116"/>
                  </a:cubicBezTo>
                  <a:cubicBezTo>
                    <a:pt x="204" y="116"/>
                    <a:pt x="169" y="151"/>
                    <a:pt x="169" y="196"/>
                  </a:cubicBezTo>
                  <a:close/>
                  <a:moveTo>
                    <a:pt x="116" y="169"/>
                  </a:moveTo>
                  <a:lnTo>
                    <a:pt x="116" y="169"/>
                  </a:lnTo>
                  <a:cubicBezTo>
                    <a:pt x="124" y="107"/>
                    <a:pt x="186" y="63"/>
                    <a:pt x="248" y="63"/>
                  </a:cubicBezTo>
                  <a:cubicBezTo>
                    <a:pt x="284" y="63"/>
                    <a:pt x="319" y="71"/>
                    <a:pt x="345" y="98"/>
                  </a:cubicBezTo>
                  <a:cubicBezTo>
                    <a:pt x="354" y="107"/>
                    <a:pt x="381" y="107"/>
                    <a:pt x="390" y="98"/>
                  </a:cubicBezTo>
                  <a:cubicBezTo>
                    <a:pt x="399" y="89"/>
                    <a:pt x="399" y="71"/>
                    <a:pt x="390" y="54"/>
                  </a:cubicBezTo>
                  <a:cubicBezTo>
                    <a:pt x="354" y="18"/>
                    <a:pt x="301" y="0"/>
                    <a:pt x="248" y="0"/>
                  </a:cubicBezTo>
                  <a:cubicBezTo>
                    <a:pt x="160" y="0"/>
                    <a:pt x="80" y="54"/>
                    <a:pt x="62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107" y="196"/>
                    <a:pt x="107" y="178"/>
                    <a:pt x="116" y="169"/>
                  </a:cubicBezTo>
                  <a:close/>
                  <a:moveTo>
                    <a:pt x="416" y="196"/>
                  </a:moveTo>
                  <a:lnTo>
                    <a:pt x="416" y="196"/>
                  </a:lnTo>
                  <a:cubicBezTo>
                    <a:pt x="390" y="196"/>
                    <a:pt x="390" y="222"/>
                    <a:pt x="381" y="231"/>
                  </a:cubicBezTo>
                  <a:cubicBezTo>
                    <a:pt x="372" y="293"/>
                    <a:pt x="319" y="337"/>
                    <a:pt x="248" y="337"/>
                  </a:cubicBezTo>
                  <a:cubicBezTo>
                    <a:pt x="213" y="337"/>
                    <a:pt x="177" y="319"/>
                    <a:pt x="151" y="293"/>
                  </a:cubicBezTo>
                  <a:cubicBezTo>
                    <a:pt x="142" y="284"/>
                    <a:pt x="116" y="284"/>
                    <a:pt x="107" y="293"/>
                  </a:cubicBezTo>
                  <a:cubicBezTo>
                    <a:pt x="97" y="310"/>
                    <a:pt x="97" y="328"/>
                    <a:pt x="107" y="337"/>
                  </a:cubicBezTo>
                  <a:cubicBezTo>
                    <a:pt x="142" y="373"/>
                    <a:pt x="195" y="399"/>
                    <a:pt x="248" y="399"/>
                  </a:cubicBezTo>
                  <a:cubicBezTo>
                    <a:pt x="337" y="399"/>
                    <a:pt x="416" y="337"/>
                    <a:pt x="435" y="257"/>
                  </a:cubicBezTo>
                  <a:cubicBezTo>
                    <a:pt x="496" y="257"/>
                    <a:pt x="496" y="257"/>
                    <a:pt x="496" y="257"/>
                  </a:cubicBezTo>
                  <a:cubicBezTo>
                    <a:pt x="496" y="196"/>
                    <a:pt x="496" y="196"/>
                    <a:pt x="496" y="196"/>
                  </a:cubicBezTo>
                  <a:lnTo>
                    <a:pt x="416" y="19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5" name="Freeform 129"/>
            <p:cNvSpPr>
              <a:spLocks noChangeArrowheads="1"/>
            </p:cNvSpPr>
            <p:nvPr/>
          </p:nvSpPr>
          <p:spPr bwMode="auto">
            <a:xfrm>
              <a:off x="4084638" y="3290888"/>
              <a:ext cx="150812" cy="184150"/>
            </a:xfrm>
            <a:custGeom>
              <a:avLst/>
              <a:gdLst>
                <a:gd name="T0" fmla="*/ 75182 w 337"/>
                <a:gd name="T1" fmla="*/ 0 h 409"/>
                <a:gd name="T2" fmla="*/ 75182 w 337"/>
                <a:gd name="T3" fmla="*/ 0 h 409"/>
                <a:gd name="T4" fmla="*/ 0 w 337"/>
                <a:gd name="T5" fmla="*/ 27915 h 409"/>
                <a:gd name="T6" fmla="*/ 15663 w 337"/>
                <a:gd name="T7" fmla="*/ 163439 h 409"/>
                <a:gd name="T8" fmla="*/ 75182 w 337"/>
                <a:gd name="T9" fmla="*/ 183700 h 409"/>
                <a:gd name="T10" fmla="*/ 134702 w 337"/>
                <a:gd name="T11" fmla="*/ 163439 h 409"/>
                <a:gd name="T12" fmla="*/ 150364 w 337"/>
                <a:gd name="T13" fmla="*/ 27915 h 409"/>
                <a:gd name="T14" fmla="*/ 75182 w 337"/>
                <a:gd name="T15" fmla="*/ 0 h 409"/>
                <a:gd name="T16" fmla="*/ 75182 w 337"/>
                <a:gd name="T17" fmla="*/ 48176 h 409"/>
                <a:gd name="T18" fmla="*/ 75182 w 337"/>
                <a:gd name="T19" fmla="*/ 48176 h 409"/>
                <a:gd name="T20" fmla="*/ 15663 w 337"/>
                <a:gd name="T21" fmla="*/ 31967 h 409"/>
                <a:gd name="T22" fmla="*/ 75182 w 337"/>
                <a:gd name="T23" fmla="*/ 16209 h 409"/>
                <a:gd name="T24" fmla="*/ 134702 w 337"/>
                <a:gd name="T25" fmla="*/ 31967 h 409"/>
                <a:gd name="T26" fmla="*/ 75182 w 337"/>
                <a:gd name="T27" fmla="*/ 48176 h 4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7" h="409">
                  <a:moveTo>
                    <a:pt x="168" y="0"/>
                  </a:moveTo>
                  <a:lnTo>
                    <a:pt x="168" y="0"/>
                  </a:lnTo>
                  <a:cubicBezTo>
                    <a:pt x="62" y="0"/>
                    <a:pt x="0" y="36"/>
                    <a:pt x="0" y="62"/>
                  </a:cubicBezTo>
                  <a:cubicBezTo>
                    <a:pt x="35" y="363"/>
                    <a:pt x="35" y="363"/>
                    <a:pt x="35" y="363"/>
                  </a:cubicBezTo>
                  <a:cubicBezTo>
                    <a:pt x="35" y="372"/>
                    <a:pt x="88" y="408"/>
                    <a:pt x="168" y="408"/>
                  </a:cubicBezTo>
                  <a:cubicBezTo>
                    <a:pt x="248" y="408"/>
                    <a:pt x="301" y="372"/>
                    <a:pt x="301" y="363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6" y="36"/>
                    <a:pt x="274" y="0"/>
                    <a:pt x="168" y="0"/>
                  </a:cubicBezTo>
                  <a:close/>
                  <a:moveTo>
                    <a:pt x="168" y="107"/>
                  </a:moveTo>
                  <a:lnTo>
                    <a:pt x="168" y="107"/>
                  </a:lnTo>
                  <a:cubicBezTo>
                    <a:pt x="88" y="107"/>
                    <a:pt x="35" y="80"/>
                    <a:pt x="35" y="71"/>
                  </a:cubicBezTo>
                  <a:cubicBezTo>
                    <a:pt x="35" y="62"/>
                    <a:pt x="88" y="36"/>
                    <a:pt x="168" y="36"/>
                  </a:cubicBezTo>
                  <a:cubicBezTo>
                    <a:pt x="248" y="36"/>
                    <a:pt x="301" y="62"/>
                    <a:pt x="301" y="71"/>
                  </a:cubicBezTo>
                  <a:cubicBezTo>
                    <a:pt x="301" y="80"/>
                    <a:pt x="248" y="107"/>
                    <a:pt x="168" y="1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6" name="Freeform 133"/>
            <p:cNvSpPr>
              <a:spLocks noChangeArrowheads="1"/>
            </p:cNvSpPr>
            <p:nvPr/>
          </p:nvSpPr>
          <p:spPr bwMode="auto">
            <a:xfrm>
              <a:off x="8485188" y="2844800"/>
              <a:ext cx="223837" cy="214313"/>
            </a:xfrm>
            <a:custGeom>
              <a:avLst/>
              <a:gdLst>
                <a:gd name="T0" fmla="*/ 191410 w 497"/>
                <a:gd name="T1" fmla="*/ 71438 h 480"/>
                <a:gd name="T2" fmla="*/ 191410 w 497"/>
                <a:gd name="T3" fmla="*/ 71438 h 480"/>
                <a:gd name="T4" fmla="*/ 167540 w 497"/>
                <a:gd name="T5" fmla="*/ 8037 h 480"/>
                <a:gd name="T6" fmla="*/ 155830 w 497"/>
                <a:gd name="T7" fmla="*/ 4018 h 480"/>
                <a:gd name="T8" fmla="*/ 4053 w 497"/>
                <a:gd name="T9" fmla="*/ 59829 h 480"/>
                <a:gd name="T10" fmla="*/ 0 w 497"/>
                <a:gd name="T11" fmla="*/ 71438 h 480"/>
                <a:gd name="T12" fmla="*/ 23870 w 497"/>
                <a:gd name="T13" fmla="*/ 134839 h 480"/>
                <a:gd name="T14" fmla="*/ 23870 w 497"/>
                <a:gd name="T15" fmla="*/ 99120 h 480"/>
                <a:gd name="T16" fmla="*/ 51793 w 497"/>
                <a:gd name="T17" fmla="*/ 71438 h 480"/>
                <a:gd name="T18" fmla="*/ 91426 w 497"/>
                <a:gd name="T19" fmla="*/ 71438 h 480"/>
                <a:gd name="T20" fmla="*/ 139166 w 497"/>
                <a:gd name="T21" fmla="*/ 39737 h 480"/>
                <a:gd name="T22" fmla="*/ 167540 w 497"/>
                <a:gd name="T23" fmla="*/ 71438 h 480"/>
                <a:gd name="T24" fmla="*/ 191410 w 497"/>
                <a:gd name="T25" fmla="*/ 71438 h 480"/>
                <a:gd name="T26" fmla="*/ 215280 w 497"/>
                <a:gd name="T27" fmla="*/ 91083 h 480"/>
                <a:gd name="T28" fmla="*/ 215280 w 497"/>
                <a:gd name="T29" fmla="*/ 91083 h 480"/>
                <a:gd name="T30" fmla="*/ 51793 w 497"/>
                <a:gd name="T31" fmla="*/ 91083 h 480"/>
                <a:gd name="T32" fmla="*/ 43686 w 497"/>
                <a:gd name="T33" fmla="*/ 99120 h 480"/>
                <a:gd name="T34" fmla="*/ 43686 w 497"/>
                <a:gd name="T35" fmla="*/ 206276 h 480"/>
                <a:gd name="T36" fmla="*/ 51793 w 497"/>
                <a:gd name="T37" fmla="*/ 213867 h 480"/>
                <a:gd name="T38" fmla="*/ 215280 w 497"/>
                <a:gd name="T39" fmla="*/ 213867 h 480"/>
                <a:gd name="T40" fmla="*/ 223387 w 497"/>
                <a:gd name="T41" fmla="*/ 206276 h 480"/>
                <a:gd name="T42" fmla="*/ 223387 w 497"/>
                <a:gd name="T43" fmla="*/ 99120 h 480"/>
                <a:gd name="T44" fmla="*/ 215280 w 497"/>
                <a:gd name="T45" fmla="*/ 91083 h 480"/>
                <a:gd name="T46" fmla="*/ 203570 w 497"/>
                <a:gd name="T47" fmla="*/ 190203 h 480"/>
                <a:gd name="T48" fmla="*/ 203570 w 497"/>
                <a:gd name="T49" fmla="*/ 190203 h 480"/>
                <a:gd name="T50" fmla="*/ 67556 w 497"/>
                <a:gd name="T51" fmla="*/ 190203 h 480"/>
                <a:gd name="T52" fmla="*/ 67556 w 497"/>
                <a:gd name="T53" fmla="*/ 174576 h 480"/>
                <a:gd name="T54" fmla="*/ 87823 w 497"/>
                <a:gd name="T55" fmla="*/ 122783 h 480"/>
                <a:gd name="T56" fmla="*/ 119350 w 497"/>
                <a:gd name="T57" fmla="*/ 162521 h 480"/>
                <a:gd name="T58" fmla="*/ 147723 w 497"/>
                <a:gd name="T59" fmla="*/ 134839 h 480"/>
                <a:gd name="T60" fmla="*/ 187357 w 497"/>
                <a:gd name="T61" fmla="*/ 118765 h 480"/>
                <a:gd name="T62" fmla="*/ 203570 w 497"/>
                <a:gd name="T63" fmla="*/ 154930 h 480"/>
                <a:gd name="T64" fmla="*/ 203570 w 497"/>
                <a:gd name="T65" fmla="*/ 190203 h 4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7" h="480">
                  <a:moveTo>
                    <a:pt x="425" y="160"/>
                  </a:moveTo>
                  <a:lnTo>
                    <a:pt x="425" y="160"/>
                  </a:lnTo>
                  <a:cubicBezTo>
                    <a:pt x="372" y="18"/>
                    <a:pt x="372" y="18"/>
                    <a:pt x="372" y="18"/>
                  </a:cubicBezTo>
                  <a:cubicBezTo>
                    <a:pt x="372" y="9"/>
                    <a:pt x="354" y="0"/>
                    <a:pt x="346" y="9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0" y="134"/>
                    <a:pt x="0" y="143"/>
                    <a:pt x="0" y="160"/>
                  </a:cubicBezTo>
                  <a:cubicBezTo>
                    <a:pt x="53" y="302"/>
                    <a:pt x="53" y="302"/>
                    <a:pt x="53" y="302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3" y="187"/>
                    <a:pt x="80" y="160"/>
                    <a:pt x="115" y="160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309" y="89"/>
                    <a:pt x="309" y="89"/>
                    <a:pt x="309" y="89"/>
                  </a:cubicBezTo>
                  <a:cubicBezTo>
                    <a:pt x="372" y="160"/>
                    <a:pt x="372" y="160"/>
                    <a:pt x="372" y="160"/>
                  </a:cubicBezTo>
                  <a:lnTo>
                    <a:pt x="425" y="160"/>
                  </a:lnTo>
                  <a:close/>
                  <a:moveTo>
                    <a:pt x="478" y="204"/>
                  </a:moveTo>
                  <a:lnTo>
                    <a:pt x="478" y="204"/>
                  </a:lnTo>
                  <a:cubicBezTo>
                    <a:pt x="115" y="204"/>
                    <a:pt x="115" y="204"/>
                    <a:pt x="115" y="204"/>
                  </a:cubicBezTo>
                  <a:cubicBezTo>
                    <a:pt x="106" y="204"/>
                    <a:pt x="97" y="213"/>
                    <a:pt x="97" y="222"/>
                  </a:cubicBezTo>
                  <a:cubicBezTo>
                    <a:pt x="97" y="462"/>
                    <a:pt x="97" y="462"/>
                    <a:pt x="97" y="462"/>
                  </a:cubicBezTo>
                  <a:cubicBezTo>
                    <a:pt x="97" y="470"/>
                    <a:pt x="106" y="479"/>
                    <a:pt x="115" y="479"/>
                  </a:cubicBezTo>
                  <a:cubicBezTo>
                    <a:pt x="478" y="479"/>
                    <a:pt x="478" y="479"/>
                    <a:pt x="478" y="479"/>
                  </a:cubicBezTo>
                  <a:cubicBezTo>
                    <a:pt x="487" y="479"/>
                    <a:pt x="496" y="470"/>
                    <a:pt x="496" y="462"/>
                  </a:cubicBezTo>
                  <a:cubicBezTo>
                    <a:pt x="496" y="222"/>
                    <a:pt x="496" y="222"/>
                    <a:pt x="496" y="222"/>
                  </a:cubicBezTo>
                  <a:cubicBezTo>
                    <a:pt x="496" y="213"/>
                    <a:pt x="487" y="204"/>
                    <a:pt x="478" y="204"/>
                  </a:cubicBezTo>
                  <a:close/>
                  <a:moveTo>
                    <a:pt x="452" y="426"/>
                  </a:moveTo>
                  <a:lnTo>
                    <a:pt x="452" y="426"/>
                  </a:lnTo>
                  <a:cubicBezTo>
                    <a:pt x="150" y="426"/>
                    <a:pt x="150" y="426"/>
                    <a:pt x="150" y="426"/>
                  </a:cubicBezTo>
                  <a:cubicBezTo>
                    <a:pt x="150" y="391"/>
                    <a:pt x="150" y="391"/>
                    <a:pt x="150" y="391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265" y="364"/>
                    <a:pt x="265" y="364"/>
                    <a:pt x="265" y="364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416" y="266"/>
                    <a:pt x="416" y="266"/>
                    <a:pt x="416" y="266"/>
                  </a:cubicBezTo>
                  <a:cubicBezTo>
                    <a:pt x="452" y="347"/>
                    <a:pt x="452" y="347"/>
                    <a:pt x="452" y="347"/>
                  </a:cubicBezTo>
                  <a:lnTo>
                    <a:pt x="452" y="42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7" name="Freeform 135"/>
            <p:cNvSpPr>
              <a:spLocks noChangeArrowheads="1"/>
            </p:cNvSpPr>
            <p:nvPr/>
          </p:nvSpPr>
          <p:spPr bwMode="auto">
            <a:xfrm>
              <a:off x="7180263" y="2852738"/>
              <a:ext cx="160337" cy="203200"/>
            </a:xfrm>
            <a:custGeom>
              <a:avLst/>
              <a:gdLst>
                <a:gd name="T0" fmla="*/ 136016 w 356"/>
                <a:gd name="T1" fmla="*/ 0 h 453"/>
                <a:gd name="T2" fmla="*/ 136016 w 356"/>
                <a:gd name="T3" fmla="*/ 0 h 453"/>
                <a:gd name="T4" fmla="*/ 23870 w 356"/>
                <a:gd name="T5" fmla="*/ 0 h 453"/>
                <a:gd name="T6" fmla="*/ 0 w 356"/>
                <a:gd name="T7" fmla="*/ 24223 h 453"/>
                <a:gd name="T8" fmla="*/ 0 w 356"/>
                <a:gd name="T9" fmla="*/ 178977 h 453"/>
                <a:gd name="T10" fmla="*/ 23870 w 356"/>
                <a:gd name="T11" fmla="*/ 202751 h 453"/>
                <a:gd name="T12" fmla="*/ 136016 w 356"/>
                <a:gd name="T13" fmla="*/ 202751 h 453"/>
                <a:gd name="T14" fmla="*/ 159887 w 356"/>
                <a:gd name="T15" fmla="*/ 178977 h 453"/>
                <a:gd name="T16" fmla="*/ 159887 w 356"/>
                <a:gd name="T17" fmla="*/ 24223 h 453"/>
                <a:gd name="T18" fmla="*/ 136016 w 356"/>
                <a:gd name="T19" fmla="*/ 0 h 453"/>
                <a:gd name="T20" fmla="*/ 136016 w 356"/>
                <a:gd name="T21" fmla="*/ 178977 h 453"/>
                <a:gd name="T22" fmla="*/ 136016 w 356"/>
                <a:gd name="T23" fmla="*/ 178977 h 453"/>
                <a:gd name="T24" fmla="*/ 23870 w 356"/>
                <a:gd name="T25" fmla="*/ 178977 h 453"/>
                <a:gd name="T26" fmla="*/ 23870 w 356"/>
                <a:gd name="T27" fmla="*/ 24223 h 453"/>
                <a:gd name="T28" fmla="*/ 136016 w 356"/>
                <a:gd name="T29" fmla="*/ 24223 h 453"/>
                <a:gd name="T30" fmla="*/ 136016 w 356"/>
                <a:gd name="T31" fmla="*/ 178977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6" h="453">
                  <a:moveTo>
                    <a:pt x="302" y="0"/>
                  </a:moveTo>
                  <a:lnTo>
                    <a:pt x="30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7"/>
                    <a:pt x="0" y="5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6"/>
                    <a:pt x="27" y="452"/>
                    <a:pt x="53" y="452"/>
                  </a:cubicBezTo>
                  <a:cubicBezTo>
                    <a:pt x="302" y="452"/>
                    <a:pt x="302" y="452"/>
                    <a:pt x="302" y="452"/>
                  </a:cubicBezTo>
                  <a:cubicBezTo>
                    <a:pt x="328" y="452"/>
                    <a:pt x="355" y="426"/>
                    <a:pt x="355" y="399"/>
                  </a:cubicBezTo>
                  <a:cubicBezTo>
                    <a:pt x="355" y="54"/>
                    <a:pt x="355" y="54"/>
                    <a:pt x="355" y="54"/>
                  </a:cubicBezTo>
                  <a:cubicBezTo>
                    <a:pt x="355" y="27"/>
                    <a:pt x="328" y="0"/>
                    <a:pt x="302" y="0"/>
                  </a:cubicBezTo>
                  <a:close/>
                  <a:moveTo>
                    <a:pt x="302" y="399"/>
                  </a:moveTo>
                  <a:lnTo>
                    <a:pt x="302" y="399"/>
                  </a:lnTo>
                  <a:cubicBezTo>
                    <a:pt x="53" y="399"/>
                    <a:pt x="53" y="399"/>
                    <a:pt x="53" y="399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302" y="54"/>
                    <a:pt x="302" y="54"/>
                    <a:pt x="302" y="54"/>
                  </a:cubicBezTo>
                  <a:lnTo>
                    <a:pt x="302" y="39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8" name="Freeform 136"/>
            <p:cNvSpPr>
              <a:spLocks noChangeArrowheads="1"/>
            </p:cNvSpPr>
            <p:nvPr/>
          </p:nvSpPr>
          <p:spPr bwMode="auto">
            <a:xfrm>
              <a:off x="8039100" y="2876550"/>
              <a:ext cx="223838" cy="153988"/>
            </a:xfrm>
            <a:custGeom>
              <a:avLst/>
              <a:gdLst>
                <a:gd name="T0" fmla="*/ 0 w 498"/>
                <a:gd name="T1" fmla="*/ 19582 h 346"/>
                <a:gd name="T2" fmla="*/ 0 w 498"/>
                <a:gd name="T3" fmla="*/ 19582 h 346"/>
                <a:gd name="T4" fmla="*/ 0 w 498"/>
                <a:gd name="T5" fmla="*/ 129955 h 346"/>
                <a:gd name="T6" fmla="*/ 23822 w 498"/>
                <a:gd name="T7" fmla="*/ 153543 h 346"/>
                <a:gd name="T8" fmla="*/ 199566 w 498"/>
                <a:gd name="T9" fmla="*/ 153543 h 346"/>
                <a:gd name="T10" fmla="*/ 223389 w 498"/>
                <a:gd name="T11" fmla="*/ 129955 h 346"/>
                <a:gd name="T12" fmla="*/ 223389 w 498"/>
                <a:gd name="T13" fmla="*/ 19582 h 346"/>
                <a:gd name="T14" fmla="*/ 199566 w 498"/>
                <a:gd name="T15" fmla="*/ 0 h 346"/>
                <a:gd name="T16" fmla="*/ 23822 w 498"/>
                <a:gd name="T17" fmla="*/ 0 h 346"/>
                <a:gd name="T18" fmla="*/ 0 w 498"/>
                <a:gd name="T19" fmla="*/ 19582 h 346"/>
                <a:gd name="T20" fmla="*/ 199566 w 498"/>
                <a:gd name="T21" fmla="*/ 19582 h 346"/>
                <a:gd name="T22" fmla="*/ 199566 w 498"/>
                <a:gd name="T23" fmla="*/ 19582 h 346"/>
                <a:gd name="T24" fmla="*/ 199566 w 498"/>
                <a:gd name="T25" fmla="*/ 129955 h 346"/>
                <a:gd name="T26" fmla="*/ 23822 w 498"/>
                <a:gd name="T27" fmla="*/ 129955 h 346"/>
                <a:gd name="T28" fmla="*/ 23822 w 498"/>
                <a:gd name="T29" fmla="*/ 19582 h 346"/>
                <a:gd name="T30" fmla="*/ 199566 w 498"/>
                <a:gd name="T31" fmla="*/ 19582 h 3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8" h="346">
                  <a:moveTo>
                    <a:pt x="0" y="44"/>
                  </a:moveTo>
                  <a:lnTo>
                    <a:pt x="0" y="44"/>
                  </a:lnTo>
                  <a:cubicBezTo>
                    <a:pt x="0" y="292"/>
                    <a:pt x="0" y="292"/>
                    <a:pt x="0" y="292"/>
                  </a:cubicBezTo>
                  <a:cubicBezTo>
                    <a:pt x="0" y="319"/>
                    <a:pt x="18" y="345"/>
                    <a:pt x="53" y="345"/>
                  </a:cubicBezTo>
                  <a:cubicBezTo>
                    <a:pt x="444" y="345"/>
                    <a:pt x="444" y="345"/>
                    <a:pt x="444" y="345"/>
                  </a:cubicBezTo>
                  <a:cubicBezTo>
                    <a:pt x="470" y="345"/>
                    <a:pt x="497" y="319"/>
                    <a:pt x="497" y="292"/>
                  </a:cubicBezTo>
                  <a:cubicBezTo>
                    <a:pt x="497" y="44"/>
                    <a:pt x="497" y="44"/>
                    <a:pt x="497" y="44"/>
                  </a:cubicBezTo>
                  <a:cubicBezTo>
                    <a:pt x="497" y="17"/>
                    <a:pt x="470" y="0"/>
                    <a:pt x="44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17"/>
                    <a:pt x="0" y="44"/>
                  </a:cubicBezTo>
                  <a:close/>
                  <a:moveTo>
                    <a:pt x="444" y="44"/>
                  </a:moveTo>
                  <a:lnTo>
                    <a:pt x="444" y="44"/>
                  </a:lnTo>
                  <a:cubicBezTo>
                    <a:pt x="444" y="292"/>
                    <a:pt x="444" y="292"/>
                    <a:pt x="444" y="292"/>
                  </a:cubicBezTo>
                  <a:cubicBezTo>
                    <a:pt x="53" y="292"/>
                    <a:pt x="53" y="292"/>
                    <a:pt x="53" y="292"/>
                  </a:cubicBezTo>
                  <a:cubicBezTo>
                    <a:pt x="53" y="44"/>
                    <a:pt x="53" y="44"/>
                    <a:pt x="53" y="44"/>
                  </a:cubicBezTo>
                  <a:lnTo>
                    <a:pt x="444" y="4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29" name="Freeform 141"/>
            <p:cNvSpPr>
              <a:spLocks noChangeArrowheads="1"/>
            </p:cNvSpPr>
            <p:nvPr/>
          </p:nvSpPr>
          <p:spPr bwMode="auto">
            <a:xfrm>
              <a:off x="7594600" y="2840038"/>
              <a:ext cx="223838" cy="227012"/>
            </a:xfrm>
            <a:custGeom>
              <a:avLst/>
              <a:gdLst>
                <a:gd name="T0" fmla="*/ 215731 w 497"/>
                <a:gd name="T1" fmla="*/ 83447 h 506"/>
                <a:gd name="T2" fmla="*/ 215731 w 497"/>
                <a:gd name="T3" fmla="*/ 83447 h 506"/>
                <a:gd name="T4" fmla="*/ 131510 w 497"/>
                <a:gd name="T5" fmla="*/ 63707 h 506"/>
                <a:gd name="T6" fmla="*/ 119801 w 497"/>
                <a:gd name="T7" fmla="*/ 7627 h 506"/>
                <a:gd name="T8" fmla="*/ 107640 w 497"/>
                <a:gd name="T9" fmla="*/ 0 h 506"/>
                <a:gd name="T10" fmla="*/ 7656 w 497"/>
                <a:gd name="T11" fmla="*/ 27367 h 506"/>
                <a:gd name="T12" fmla="*/ 0 w 497"/>
                <a:gd name="T13" fmla="*/ 39929 h 506"/>
                <a:gd name="T14" fmla="*/ 35580 w 497"/>
                <a:gd name="T15" fmla="*/ 174970 h 506"/>
                <a:gd name="T16" fmla="*/ 48190 w 497"/>
                <a:gd name="T17" fmla="*/ 179007 h 506"/>
                <a:gd name="T18" fmla="*/ 87824 w 497"/>
                <a:gd name="T19" fmla="*/ 166894 h 506"/>
                <a:gd name="T20" fmla="*/ 79717 w 497"/>
                <a:gd name="T21" fmla="*/ 190672 h 506"/>
                <a:gd name="T22" fmla="*/ 87824 w 497"/>
                <a:gd name="T23" fmla="*/ 198748 h 506"/>
                <a:gd name="T24" fmla="*/ 179251 w 497"/>
                <a:gd name="T25" fmla="*/ 222526 h 506"/>
                <a:gd name="T26" fmla="*/ 191861 w 497"/>
                <a:gd name="T27" fmla="*/ 218488 h 506"/>
                <a:gd name="T28" fmla="*/ 223388 w 497"/>
                <a:gd name="T29" fmla="*/ 95112 h 506"/>
                <a:gd name="T30" fmla="*/ 215731 w 497"/>
                <a:gd name="T31" fmla="*/ 83447 h 506"/>
                <a:gd name="T32" fmla="*/ 15763 w 497"/>
                <a:gd name="T33" fmla="*/ 43518 h 506"/>
                <a:gd name="T34" fmla="*/ 15763 w 497"/>
                <a:gd name="T35" fmla="*/ 43518 h 506"/>
                <a:gd name="T36" fmla="*/ 103587 w 497"/>
                <a:gd name="T37" fmla="*/ 19740 h 506"/>
                <a:gd name="T38" fmla="*/ 139617 w 497"/>
                <a:gd name="T39" fmla="*/ 139078 h 506"/>
                <a:gd name="T40" fmla="*/ 52244 w 497"/>
                <a:gd name="T41" fmla="*/ 163305 h 506"/>
                <a:gd name="T42" fmla="*/ 15763 w 497"/>
                <a:gd name="T43" fmla="*/ 43518 h 506"/>
                <a:gd name="T44" fmla="*/ 175197 w 497"/>
                <a:gd name="T45" fmla="*/ 206823 h 506"/>
                <a:gd name="T46" fmla="*/ 175197 w 497"/>
                <a:gd name="T47" fmla="*/ 206823 h 506"/>
                <a:gd name="T48" fmla="*/ 99984 w 497"/>
                <a:gd name="T49" fmla="*/ 187083 h 506"/>
                <a:gd name="T50" fmla="*/ 103587 w 497"/>
                <a:gd name="T51" fmla="*/ 163305 h 506"/>
                <a:gd name="T52" fmla="*/ 147724 w 497"/>
                <a:gd name="T53" fmla="*/ 150743 h 506"/>
                <a:gd name="T54" fmla="*/ 155381 w 497"/>
                <a:gd name="T55" fmla="*/ 143116 h 506"/>
                <a:gd name="T56" fmla="*/ 139617 w 497"/>
                <a:gd name="T57" fmla="*/ 79409 h 506"/>
                <a:gd name="T58" fmla="*/ 203121 w 497"/>
                <a:gd name="T59" fmla="*/ 95112 h 506"/>
                <a:gd name="T60" fmla="*/ 175197 w 497"/>
                <a:gd name="T61" fmla="*/ 206823 h 50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7" h="506">
                  <a:moveTo>
                    <a:pt x="479" y="186"/>
                  </a:moveTo>
                  <a:lnTo>
                    <a:pt x="479" y="186"/>
                  </a:lnTo>
                  <a:cubicBezTo>
                    <a:pt x="292" y="142"/>
                    <a:pt x="292" y="142"/>
                    <a:pt x="292" y="142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57" y="8"/>
                    <a:pt x="248" y="0"/>
                    <a:pt x="239" y="0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0" y="71"/>
                    <a:pt x="0" y="80"/>
                    <a:pt x="0" y="89"/>
                  </a:cubicBezTo>
                  <a:cubicBezTo>
                    <a:pt x="79" y="390"/>
                    <a:pt x="79" y="390"/>
                    <a:pt x="79" y="390"/>
                  </a:cubicBezTo>
                  <a:cubicBezTo>
                    <a:pt x="79" y="399"/>
                    <a:pt x="97" y="399"/>
                    <a:pt x="107" y="399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34"/>
                    <a:pt x="186" y="443"/>
                    <a:pt x="195" y="443"/>
                  </a:cubicBezTo>
                  <a:cubicBezTo>
                    <a:pt x="398" y="496"/>
                    <a:pt x="398" y="496"/>
                    <a:pt x="398" y="496"/>
                  </a:cubicBezTo>
                  <a:cubicBezTo>
                    <a:pt x="407" y="505"/>
                    <a:pt x="416" y="496"/>
                    <a:pt x="426" y="487"/>
                  </a:cubicBezTo>
                  <a:cubicBezTo>
                    <a:pt x="496" y="212"/>
                    <a:pt x="496" y="212"/>
                    <a:pt x="496" y="212"/>
                  </a:cubicBezTo>
                  <a:cubicBezTo>
                    <a:pt x="496" y="204"/>
                    <a:pt x="488" y="186"/>
                    <a:pt x="479" y="186"/>
                  </a:cubicBezTo>
                  <a:close/>
                  <a:moveTo>
                    <a:pt x="35" y="97"/>
                  </a:moveTo>
                  <a:lnTo>
                    <a:pt x="35" y="97"/>
                  </a:lnTo>
                  <a:cubicBezTo>
                    <a:pt x="230" y="44"/>
                    <a:pt x="230" y="44"/>
                    <a:pt x="230" y="44"/>
                  </a:cubicBezTo>
                  <a:cubicBezTo>
                    <a:pt x="310" y="310"/>
                    <a:pt x="310" y="310"/>
                    <a:pt x="310" y="310"/>
                  </a:cubicBezTo>
                  <a:cubicBezTo>
                    <a:pt x="116" y="364"/>
                    <a:pt x="116" y="364"/>
                    <a:pt x="116" y="364"/>
                  </a:cubicBezTo>
                  <a:lnTo>
                    <a:pt x="35" y="97"/>
                  </a:lnTo>
                  <a:close/>
                  <a:moveTo>
                    <a:pt x="389" y="461"/>
                  </a:moveTo>
                  <a:lnTo>
                    <a:pt x="389" y="461"/>
                  </a:lnTo>
                  <a:cubicBezTo>
                    <a:pt x="222" y="417"/>
                    <a:pt x="222" y="417"/>
                    <a:pt x="222" y="417"/>
                  </a:cubicBezTo>
                  <a:cubicBezTo>
                    <a:pt x="230" y="364"/>
                    <a:pt x="230" y="364"/>
                    <a:pt x="230" y="364"/>
                  </a:cubicBezTo>
                  <a:cubicBezTo>
                    <a:pt x="328" y="336"/>
                    <a:pt x="328" y="336"/>
                    <a:pt x="328" y="336"/>
                  </a:cubicBezTo>
                  <a:cubicBezTo>
                    <a:pt x="336" y="336"/>
                    <a:pt x="345" y="327"/>
                    <a:pt x="345" y="319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451" y="212"/>
                    <a:pt x="451" y="212"/>
                    <a:pt x="451" y="212"/>
                  </a:cubicBezTo>
                  <a:lnTo>
                    <a:pt x="389" y="4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0" name="Freeform 144"/>
            <p:cNvSpPr>
              <a:spLocks noChangeArrowheads="1"/>
            </p:cNvSpPr>
            <p:nvPr/>
          </p:nvSpPr>
          <p:spPr bwMode="auto">
            <a:xfrm>
              <a:off x="8496300" y="1084263"/>
              <a:ext cx="200025" cy="177800"/>
            </a:xfrm>
            <a:custGeom>
              <a:avLst/>
              <a:gdLst>
                <a:gd name="T0" fmla="*/ 191916 w 444"/>
                <a:gd name="T1" fmla="*/ 0 h 399"/>
                <a:gd name="T2" fmla="*/ 191916 w 444"/>
                <a:gd name="T3" fmla="*/ 0 h 399"/>
                <a:gd name="T4" fmla="*/ 4055 w 444"/>
                <a:gd name="T5" fmla="*/ 0 h 399"/>
                <a:gd name="T6" fmla="*/ 0 w 444"/>
                <a:gd name="T7" fmla="*/ 7575 h 399"/>
                <a:gd name="T8" fmla="*/ 0 w 444"/>
                <a:gd name="T9" fmla="*/ 31193 h 399"/>
                <a:gd name="T10" fmla="*/ 199574 w 444"/>
                <a:gd name="T11" fmla="*/ 31193 h 399"/>
                <a:gd name="T12" fmla="*/ 199574 w 444"/>
                <a:gd name="T13" fmla="*/ 7575 h 399"/>
                <a:gd name="T14" fmla="*/ 191916 w 444"/>
                <a:gd name="T15" fmla="*/ 0 h 399"/>
                <a:gd name="T16" fmla="*/ 12164 w 444"/>
                <a:gd name="T17" fmla="*/ 161758 h 399"/>
                <a:gd name="T18" fmla="*/ 12164 w 444"/>
                <a:gd name="T19" fmla="*/ 161758 h 399"/>
                <a:gd name="T20" fmla="*/ 24327 w 444"/>
                <a:gd name="T21" fmla="*/ 177354 h 399"/>
                <a:gd name="T22" fmla="*/ 171643 w 444"/>
                <a:gd name="T23" fmla="*/ 177354 h 399"/>
                <a:gd name="T24" fmla="*/ 187861 w 444"/>
                <a:gd name="T25" fmla="*/ 161758 h 399"/>
                <a:gd name="T26" fmla="*/ 187861 w 444"/>
                <a:gd name="T27" fmla="*/ 43225 h 399"/>
                <a:gd name="T28" fmla="*/ 12164 w 444"/>
                <a:gd name="T29" fmla="*/ 43225 h 399"/>
                <a:gd name="T30" fmla="*/ 12164 w 444"/>
                <a:gd name="T31" fmla="*/ 161758 h 399"/>
                <a:gd name="T32" fmla="*/ 68027 w 444"/>
                <a:gd name="T33" fmla="*/ 66842 h 399"/>
                <a:gd name="T34" fmla="*/ 68027 w 444"/>
                <a:gd name="T35" fmla="*/ 66842 h 399"/>
                <a:gd name="T36" fmla="*/ 131998 w 444"/>
                <a:gd name="T37" fmla="*/ 66842 h 399"/>
                <a:gd name="T38" fmla="*/ 131998 w 444"/>
                <a:gd name="T39" fmla="*/ 86449 h 399"/>
                <a:gd name="T40" fmla="*/ 68027 w 444"/>
                <a:gd name="T41" fmla="*/ 86449 h 399"/>
                <a:gd name="T42" fmla="*/ 68027 w 444"/>
                <a:gd name="T43" fmla="*/ 66842 h 3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44" h="399">
                  <a:moveTo>
                    <a:pt x="426" y="0"/>
                  </a:moveTo>
                  <a:lnTo>
                    <a:pt x="426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8"/>
                    <a:pt x="0" y="1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8"/>
                    <a:pt x="434" y="0"/>
                    <a:pt x="426" y="0"/>
                  </a:cubicBezTo>
                  <a:close/>
                  <a:moveTo>
                    <a:pt x="27" y="363"/>
                  </a:moveTo>
                  <a:lnTo>
                    <a:pt x="27" y="363"/>
                  </a:lnTo>
                  <a:cubicBezTo>
                    <a:pt x="27" y="380"/>
                    <a:pt x="36" y="398"/>
                    <a:pt x="54" y="398"/>
                  </a:cubicBezTo>
                  <a:cubicBezTo>
                    <a:pt x="381" y="398"/>
                    <a:pt x="381" y="398"/>
                    <a:pt x="381" y="398"/>
                  </a:cubicBezTo>
                  <a:cubicBezTo>
                    <a:pt x="408" y="398"/>
                    <a:pt x="417" y="380"/>
                    <a:pt x="417" y="363"/>
                  </a:cubicBezTo>
                  <a:cubicBezTo>
                    <a:pt x="417" y="97"/>
                    <a:pt x="417" y="97"/>
                    <a:pt x="417" y="97"/>
                  </a:cubicBezTo>
                  <a:cubicBezTo>
                    <a:pt x="27" y="97"/>
                    <a:pt x="27" y="97"/>
                    <a:pt x="27" y="97"/>
                  </a:cubicBezTo>
                  <a:lnTo>
                    <a:pt x="27" y="363"/>
                  </a:lnTo>
                  <a:close/>
                  <a:moveTo>
                    <a:pt x="151" y="150"/>
                  </a:moveTo>
                  <a:lnTo>
                    <a:pt x="151" y="150"/>
                  </a:lnTo>
                  <a:cubicBezTo>
                    <a:pt x="293" y="150"/>
                    <a:pt x="293" y="150"/>
                    <a:pt x="293" y="150"/>
                  </a:cubicBezTo>
                  <a:cubicBezTo>
                    <a:pt x="293" y="194"/>
                    <a:pt x="293" y="194"/>
                    <a:pt x="293" y="194"/>
                  </a:cubicBezTo>
                  <a:cubicBezTo>
                    <a:pt x="151" y="194"/>
                    <a:pt x="151" y="194"/>
                    <a:pt x="151" y="194"/>
                  </a:cubicBezTo>
                  <a:lnTo>
                    <a:pt x="151" y="15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1" name="Freeform 145"/>
            <p:cNvSpPr>
              <a:spLocks noChangeArrowheads="1"/>
            </p:cNvSpPr>
            <p:nvPr/>
          </p:nvSpPr>
          <p:spPr bwMode="auto">
            <a:xfrm>
              <a:off x="8051800" y="1071563"/>
              <a:ext cx="200025" cy="200025"/>
            </a:xfrm>
            <a:custGeom>
              <a:avLst/>
              <a:gdLst>
                <a:gd name="T0" fmla="*/ 31535 w 444"/>
                <a:gd name="T1" fmla="*/ 179798 h 445"/>
                <a:gd name="T2" fmla="*/ 31535 w 444"/>
                <a:gd name="T3" fmla="*/ 179798 h 445"/>
                <a:gd name="T4" fmla="*/ 55863 w 444"/>
                <a:gd name="T5" fmla="*/ 199576 h 445"/>
                <a:gd name="T6" fmla="*/ 75685 w 444"/>
                <a:gd name="T7" fmla="*/ 179798 h 445"/>
                <a:gd name="T8" fmla="*/ 55863 w 444"/>
                <a:gd name="T9" fmla="*/ 155525 h 445"/>
                <a:gd name="T10" fmla="*/ 31535 w 444"/>
                <a:gd name="T11" fmla="*/ 179798 h 445"/>
                <a:gd name="T12" fmla="*/ 143712 w 444"/>
                <a:gd name="T13" fmla="*/ 179798 h 445"/>
                <a:gd name="T14" fmla="*/ 143712 w 444"/>
                <a:gd name="T15" fmla="*/ 179798 h 445"/>
                <a:gd name="T16" fmla="*/ 167589 w 444"/>
                <a:gd name="T17" fmla="*/ 199576 h 445"/>
                <a:gd name="T18" fmla="*/ 187861 w 444"/>
                <a:gd name="T19" fmla="*/ 179798 h 445"/>
                <a:gd name="T20" fmla="*/ 167589 w 444"/>
                <a:gd name="T21" fmla="*/ 155525 h 445"/>
                <a:gd name="T22" fmla="*/ 143712 w 444"/>
                <a:gd name="T23" fmla="*/ 179798 h 445"/>
                <a:gd name="T24" fmla="*/ 71631 w 444"/>
                <a:gd name="T25" fmla="*/ 127656 h 445"/>
                <a:gd name="T26" fmla="*/ 71631 w 444"/>
                <a:gd name="T27" fmla="*/ 127656 h 445"/>
                <a:gd name="T28" fmla="*/ 195520 w 444"/>
                <a:gd name="T29" fmla="*/ 91697 h 445"/>
                <a:gd name="T30" fmla="*/ 199574 w 444"/>
                <a:gd name="T31" fmla="*/ 84055 h 445"/>
                <a:gd name="T32" fmla="*/ 199574 w 444"/>
                <a:gd name="T33" fmla="*/ 24273 h 445"/>
                <a:gd name="T34" fmla="*/ 44150 w 444"/>
                <a:gd name="T35" fmla="*/ 24273 h 445"/>
                <a:gd name="T36" fmla="*/ 44150 w 444"/>
                <a:gd name="T37" fmla="*/ 4495 h 445"/>
                <a:gd name="T38" fmla="*/ 40095 w 444"/>
                <a:gd name="T39" fmla="*/ 0 h 445"/>
                <a:gd name="T40" fmla="*/ 4055 w 444"/>
                <a:gd name="T41" fmla="*/ 0 h 445"/>
                <a:gd name="T42" fmla="*/ 0 w 444"/>
                <a:gd name="T43" fmla="*/ 4495 h 445"/>
                <a:gd name="T44" fmla="*/ 0 w 444"/>
                <a:gd name="T45" fmla="*/ 24273 h 445"/>
                <a:gd name="T46" fmla="*/ 20273 w 444"/>
                <a:gd name="T47" fmla="*/ 24273 h 445"/>
                <a:gd name="T48" fmla="*/ 44150 w 444"/>
                <a:gd name="T49" fmla="*/ 123611 h 445"/>
                <a:gd name="T50" fmla="*/ 44150 w 444"/>
                <a:gd name="T51" fmla="*/ 135747 h 445"/>
                <a:gd name="T52" fmla="*/ 44150 w 444"/>
                <a:gd name="T53" fmla="*/ 151929 h 445"/>
                <a:gd name="T54" fmla="*/ 47754 w 444"/>
                <a:gd name="T55" fmla="*/ 155525 h 445"/>
                <a:gd name="T56" fmla="*/ 55863 w 444"/>
                <a:gd name="T57" fmla="*/ 155525 h 445"/>
                <a:gd name="T58" fmla="*/ 167589 w 444"/>
                <a:gd name="T59" fmla="*/ 155525 h 445"/>
                <a:gd name="T60" fmla="*/ 195520 w 444"/>
                <a:gd name="T61" fmla="*/ 155525 h 445"/>
                <a:gd name="T62" fmla="*/ 199574 w 444"/>
                <a:gd name="T63" fmla="*/ 151929 h 445"/>
                <a:gd name="T64" fmla="*/ 199574 w 444"/>
                <a:gd name="T65" fmla="*/ 135747 h 445"/>
                <a:gd name="T66" fmla="*/ 75685 w 444"/>
                <a:gd name="T67" fmla="*/ 135747 h 445"/>
                <a:gd name="T68" fmla="*/ 71631 w 444"/>
                <a:gd name="T69" fmla="*/ 127656 h 4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4" h="445">
                  <a:moveTo>
                    <a:pt x="70" y="400"/>
                  </a:moveTo>
                  <a:lnTo>
                    <a:pt x="70" y="400"/>
                  </a:lnTo>
                  <a:cubicBezTo>
                    <a:pt x="70" y="426"/>
                    <a:pt x="98" y="444"/>
                    <a:pt x="124" y="444"/>
                  </a:cubicBezTo>
                  <a:cubicBezTo>
                    <a:pt x="151" y="444"/>
                    <a:pt x="168" y="426"/>
                    <a:pt x="168" y="400"/>
                  </a:cubicBezTo>
                  <a:cubicBezTo>
                    <a:pt x="168" y="373"/>
                    <a:pt x="151" y="346"/>
                    <a:pt x="124" y="346"/>
                  </a:cubicBezTo>
                  <a:cubicBezTo>
                    <a:pt x="98" y="346"/>
                    <a:pt x="70" y="373"/>
                    <a:pt x="70" y="400"/>
                  </a:cubicBezTo>
                  <a:close/>
                  <a:moveTo>
                    <a:pt x="319" y="400"/>
                  </a:moveTo>
                  <a:lnTo>
                    <a:pt x="319" y="400"/>
                  </a:lnTo>
                  <a:cubicBezTo>
                    <a:pt x="319" y="426"/>
                    <a:pt x="345" y="444"/>
                    <a:pt x="372" y="444"/>
                  </a:cubicBezTo>
                  <a:cubicBezTo>
                    <a:pt x="399" y="444"/>
                    <a:pt x="417" y="426"/>
                    <a:pt x="417" y="400"/>
                  </a:cubicBezTo>
                  <a:cubicBezTo>
                    <a:pt x="417" y="373"/>
                    <a:pt x="399" y="346"/>
                    <a:pt x="372" y="346"/>
                  </a:cubicBezTo>
                  <a:cubicBezTo>
                    <a:pt x="345" y="346"/>
                    <a:pt x="319" y="373"/>
                    <a:pt x="319" y="400"/>
                  </a:cubicBezTo>
                  <a:close/>
                  <a:moveTo>
                    <a:pt x="159" y="284"/>
                  </a:moveTo>
                  <a:lnTo>
                    <a:pt x="159" y="284"/>
                  </a:lnTo>
                  <a:cubicBezTo>
                    <a:pt x="434" y="204"/>
                    <a:pt x="434" y="204"/>
                    <a:pt x="434" y="204"/>
                  </a:cubicBezTo>
                  <a:cubicBezTo>
                    <a:pt x="443" y="204"/>
                    <a:pt x="443" y="195"/>
                    <a:pt x="443" y="187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10"/>
                    <a:pt x="98" y="10"/>
                    <a:pt x="98" y="10"/>
                  </a:cubicBezTo>
                  <a:lnTo>
                    <a:pt x="89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10"/>
                    <a:pt x="0" y="1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98" y="302"/>
                    <a:pt x="98" y="302"/>
                    <a:pt x="98" y="302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8" y="346"/>
                    <a:pt x="106" y="346"/>
                    <a:pt x="106" y="346"/>
                  </a:cubicBezTo>
                  <a:cubicBezTo>
                    <a:pt x="124" y="346"/>
                    <a:pt x="124" y="346"/>
                    <a:pt x="124" y="346"/>
                  </a:cubicBezTo>
                  <a:cubicBezTo>
                    <a:pt x="372" y="346"/>
                    <a:pt x="372" y="346"/>
                    <a:pt x="372" y="346"/>
                  </a:cubicBezTo>
                  <a:cubicBezTo>
                    <a:pt x="434" y="346"/>
                    <a:pt x="434" y="346"/>
                    <a:pt x="434" y="346"/>
                  </a:cubicBezTo>
                  <a:cubicBezTo>
                    <a:pt x="443" y="346"/>
                    <a:pt x="443" y="346"/>
                    <a:pt x="443" y="338"/>
                  </a:cubicBezTo>
                  <a:cubicBezTo>
                    <a:pt x="443" y="302"/>
                    <a:pt x="443" y="302"/>
                    <a:pt x="443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33" y="302"/>
                    <a:pt x="133" y="284"/>
                    <a:pt x="159" y="2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2" name="Freeform 146"/>
            <p:cNvSpPr>
              <a:spLocks noChangeArrowheads="1"/>
            </p:cNvSpPr>
            <p:nvPr/>
          </p:nvSpPr>
          <p:spPr bwMode="auto">
            <a:xfrm>
              <a:off x="7626350" y="1060450"/>
              <a:ext cx="160338" cy="222250"/>
            </a:xfrm>
            <a:custGeom>
              <a:avLst/>
              <a:gdLst>
                <a:gd name="T0" fmla="*/ 143223 w 356"/>
                <a:gd name="T1" fmla="*/ 24148 h 497"/>
                <a:gd name="T2" fmla="*/ 143223 w 356"/>
                <a:gd name="T3" fmla="*/ 24148 h 497"/>
                <a:gd name="T4" fmla="*/ 127460 w 356"/>
                <a:gd name="T5" fmla="*/ 55451 h 497"/>
                <a:gd name="T6" fmla="*/ 31978 w 356"/>
                <a:gd name="T7" fmla="*/ 55451 h 497"/>
                <a:gd name="T8" fmla="*/ 16214 w 356"/>
                <a:gd name="T9" fmla="*/ 24148 h 497"/>
                <a:gd name="T10" fmla="*/ 0 w 356"/>
                <a:gd name="T11" fmla="*/ 39799 h 497"/>
                <a:gd name="T12" fmla="*/ 0 w 356"/>
                <a:gd name="T13" fmla="*/ 206151 h 497"/>
                <a:gd name="T14" fmla="*/ 16214 w 356"/>
                <a:gd name="T15" fmla="*/ 221803 h 497"/>
                <a:gd name="T16" fmla="*/ 143223 w 356"/>
                <a:gd name="T17" fmla="*/ 221803 h 497"/>
                <a:gd name="T18" fmla="*/ 159888 w 356"/>
                <a:gd name="T19" fmla="*/ 206151 h 497"/>
                <a:gd name="T20" fmla="*/ 159888 w 356"/>
                <a:gd name="T21" fmla="*/ 39799 h 497"/>
                <a:gd name="T22" fmla="*/ 143223 w 356"/>
                <a:gd name="T23" fmla="*/ 24148 h 497"/>
                <a:gd name="T24" fmla="*/ 119353 w 356"/>
                <a:gd name="T25" fmla="*/ 43824 h 497"/>
                <a:gd name="T26" fmla="*/ 119353 w 356"/>
                <a:gd name="T27" fmla="*/ 43824 h 497"/>
                <a:gd name="T28" fmla="*/ 131513 w 356"/>
                <a:gd name="T29" fmla="*/ 24148 h 497"/>
                <a:gd name="T30" fmla="*/ 103589 w 356"/>
                <a:gd name="T31" fmla="*/ 24148 h 497"/>
                <a:gd name="T32" fmla="*/ 95482 w 356"/>
                <a:gd name="T33" fmla="*/ 0 h 497"/>
                <a:gd name="T34" fmla="*/ 59902 w 356"/>
                <a:gd name="T35" fmla="*/ 0 h 497"/>
                <a:gd name="T36" fmla="*/ 51795 w 356"/>
                <a:gd name="T37" fmla="*/ 24148 h 497"/>
                <a:gd name="T38" fmla="*/ 27474 w 356"/>
                <a:gd name="T39" fmla="*/ 24148 h 497"/>
                <a:gd name="T40" fmla="*/ 40085 w 356"/>
                <a:gd name="T41" fmla="*/ 43824 h 497"/>
                <a:gd name="T42" fmla="*/ 119353 w 356"/>
                <a:gd name="T43" fmla="*/ 43824 h 4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6" h="497">
                  <a:moveTo>
                    <a:pt x="318" y="54"/>
                  </a:moveTo>
                  <a:lnTo>
                    <a:pt x="318" y="54"/>
                  </a:lnTo>
                  <a:cubicBezTo>
                    <a:pt x="283" y="124"/>
                    <a:pt x="283" y="124"/>
                    <a:pt x="283" y="124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17" y="54"/>
                    <a:pt x="0" y="71"/>
                    <a:pt x="0" y="89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487"/>
                    <a:pt x="17" y="496"/>
                    <a:pt x="36" y="496"/>
                  </a:cubicBezTo>
                  <a:cubicBezTo>
                    <a:pt x="318" y="496"/>
                    <a:pt x="318" y="496"/>
                    <a:pt x="318" y="496"/>
                  </a:cubicBezTo>
                  <a:cubicBezTo>
                    <a:pt x="336" y="496"/>
                    <a:pt x="355" y="487"/>
                    <a:pt x="355" y="461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5" y="71"/>
                    <a:pt x="336" y="54"/>
                    <a:pt x="318" y="54"/>
                  </a:cubicBezTo>
                  <a:close/>
                  <a:moveTo>
                    <a:pt x="265" y="98"/>
                  </a:moveTo>
                  <a:lnTo>
                    <a:pt x="265" y="98"/>
                  </a:lnTo>
                  <a:cubicBezTo>
                    <a:pt x="292" y="54"/>
                    <a:pt x="292" y="54"/>
                    <a:pt x="292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89" y="98"/>
                    <a:pt x="89" y="98"/>
                    <a:pt x="89" y="98"/>
                  </a:cubicBezTo>
                  <a:lnTo>
                    <a:pt x="265" y="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3" name="Freeform 149"/>
            <p:cNvSpPr>
              <a:spLocks noChangeArrowheads="1"/>
            </p:cNvSpPr>
            <p:nvPr/>
          </p:nvSpPr>
          <p:spPr bwMode="auto">
            <a:xfrm>
              <a:off x="5862638" y="3716338"/>
              <a:ext cx="163512" cy="222250"/>
            </a:xfrm>
            <a:custGeom>
              <a:avLst/>
              <a:gdLst>
                <a:gd name="T0" fmla="*/ 47616 w 364"/>
                <a:gd name="T1" fmla="*/ 213771 h 498"/>
                <a:gd name="T2" fmla="*/ 47616 w 364"/>
                <a:gd name="T3" fmla="*/ 213771 h 498"/>
                <a:gd name="T4" fmla="*/ 79061 w 364"/>
                <a:gd name="T5" fmla="*/ 221804 h 498"/>
                <a:gd name="T6" fmla="*/ 111404 w 364"/>
                <a:gd name="T7" fmla="*/ 213771 h 498"/>
                <a:gd name="T8" fmla="*/ 111404 w 364"/>
                <a:gd name="T9" fmla="*/ 190117 h 498"/>
                <a:gd name="T10" fmla="*/ 47616 w 364"/>
                <a:gd name="T11" fmla="*/ 190117 h 498"/>
                <a:gd name="T12" fmla="*/ 47616 w 364"/>
                <a:gd name="T13" fmla="*/ 213771 h 498"/>
                <a:gd name="T14" fmla="*/ 111404 w 364"/>
                <a:gd name="T15" fmla="*/ 178514 h 498"/>
                <a:gd name="T16" fmla="*/ 111404 w 364"/>
                <a:gd name="T17" fmla="*/ 178514 h 498"/>
                <a:gd name="T18" fmla="*/ 159020 w 364"/>
                <a:gd name="T19" fmla="*/ 67389 h 498"/>
                <a:gd name="T20" fmla="*/ 79061 w 364"/>
                <a:gd name="T21" fmla="*/ 0 h 498"/>
                <a:gd name="T22" fmla="*/ 0 w 364"/>
                <a:gd name="T23" fmla="*/ 67389 h 498"/>
                <a:gd name="T24" fmla="*/ 47616 w 364"/>
                <a:gd name="T25" fmla="*/ 178514 h 498"/>
                <a:gd name="T26" fmla="*/ 111404 w 364"/>
                <a:gd name="T27" fmla="*/ 178514 h 498"/>
                <a:gd name="T28" fmla="*/ 23808 w 364"/>
                <a:gd name="T29" fmla="*/ 67389 h 498"/>
                <a:gd name="T30" fmla="*/ 23808 w 364"/>
                <a:gd name="T31" fmla="*/ 67389 h 498"/>
                <a:gd name="T32" fmla="*/ 79061 w 364"/>
                <a:gd name="T33" fmla="*/ 23653 h 498"/>
                <a:gd name="T34" fmla="*/ 135212 w 364"/>
                <a:gd name="T35" fmla="*/ 67389 h 498"/>
                <a:gd name="T36" fmla="*/ 115447 w 364"/>
                <a:gd name="T37" fmla="*/ 111125 h 498"/>
                <a:gd name="T38" fmla="*/ 87147 w 364"/>
                <a:gd name="T39" fmla="*/ 158431 h 498"/>
                <a:gd name="T40" fmla="*/ 71424 w 364"/>
                <a:gd name="T41" fmla="*/ 158431 h 498"/>
                <a:gd name="T42" fmla="*/ 43573 w 364"/>
                <a:gd name="T43" fmla="*/ 111125 h 498"/>
                <a:gd name="T44" fmla="*/ 23808 w 364"/>
                <a:gd name="T45" fmla="*/ 67389 h 4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4" h="498">
                  <a:moveTo>
                    <a:pt x="106" y="479"/>
                  </a:moveTo>
                  <a:lnTo>
                    <a:pt x="106" y="479"/>
                  </a:lnTo>
                  <a:cubicBezTo>
                    <a:pt x="123" y="488"/>
                    <a:pt x="150" y="497"/>
                    <a:pt x="176" y="497"/>
                  </a:cubicBezTo>
                  <a:cubicBezTo>
                    <a:pt x="203" y="497"/>
                    <a:pt x="229" y="488"/>
                    <a:pt x="248" y="479"/>
                  </a:cubicBezTo>
                  <a:cubicBezTo>
                    <a:pt x="248" y="426"/>
                    <a:pt x="248" y="426"/>
                    <a:pt x="248" y="426"/>
                  </a:cubicBezTo>
                  <a:cubicBezTo>
                    <a:pt x="106" y="426"/>
                    <a:pt x="106" y="426"/>
                    <a:pt x="106" y="426"/>
                  </a:cubicBezTo>
                  <a:lnTo>
                    <a:pt x="106" y="479"/>
                  </a:lnTo>
                  <a:close/>
                  <a:moveTo>
                    <a:pt x="248" y="400"/>
                  </a:moveTo>
                  <a:lnTo>
                    <a:pt x="248" y="400"/>
                  </a:lnTo>
                  <a:cubicBezTo>
                    <a:pt x="248" y="293"/>
                    <a:pt x="363" y="258"/>
                    <a:pt x="354" y="151"/>
                  </a:cubicBezTo>
                  <a:cubicBezTo>
                    <a:pt x="345" y="80"/>
                    <a:pt x="301" y="0"/>
                    <a:pt x="176" y="0"/>
                  </a:cubicBezTo>
                  <a:cubicBezTo>
                    <a:pt x="53" y="0"/>
                    <a:pt x="9" y="80"/>
                    <a:pt x="0" y="151"/>
                  </a:cubicBezTo>
                  <a:cubicBezTo>
                    <a:pt x="0" y="258"/>
                    <a:pt x="106" y="293"/>
                    <a:pt x="106" y="400"/>
                  </a:cubicBezTo>
                  <a:lnTo>
                    <a:pt x="248" y="400"/>
                  </a:lnTo>
                  <a:close/>
                  <a:moveTo>
                    <a:pt x="53" y="151"/>
                  </a:moveTo>
                  <a:lnTo>
                    <a:pt x="53" y="151"/>
                  </a:lnTo>
                  <a:cubicBezTo>
                    <a:pt x="62" y="89"/>
                    <a:pt x="106" y="53"/>
                    <a:pt x="176" y="53"/>
                  </a:cubicBezTo>
                  <a:cubicBezTo>
                    <a:pt x="248" y="53"/>
                    <a:pt x="292" y="89"/>
                    <a:pt x="301" y="151"/>
                  </a:cubicBezTo>
                  <a:cubicBezTo>
                    <a:pt x="301" y="187"/>
                    <a:pt x="283" y="213"/>
                    <a:pt x="257" y="249"/>
                  </a:cubicBezTo>
                  <a:cubicBezTo>
                    <a:pt x="229" y="275"/>
                    <a:pt x="213" y="311"/>
                    <a:pt x="194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41" y="311"/>
                    <a:pt x="123" y="275"/>
                    <a:pt x="97" y="249"/>
                  </a:cubicBezTo>
                  <a:cubicBezTo>
                    <a:pt x="70" y="213"/>
                    <a:pt x="53" y="187"/>
                    <a:pt x="53" y="15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4" name="Freeform 151"/>
            <p:cNvSpPr>
              <a:spLocks noChangeArrowheads="1"/>
            </p:cNvSpPr>
            <p:nvPr/>
          </p:nvSpPr>
          <p:spPr bwMode="auto">
            <a:xfrm>
              <a:off x="8485188" y="2443163"/>
              <a:ext cx="223837" cy="130175"/>
            </a:xfrm>
            <a:custGeom>
              <a:avLst/>
              <a:gdLst>
                <a:gd name="T0" fmla="*/ 55847 w 497"/>
                <a:gd name="T1" fmla="*/ 98187 h 293"/>
                <a:gd name="T2" fmla="*/ 55847 w 497"/>
                <a:gd name="T3" fmla="*/ 98187 h 293"/>
                <a:gd name="T4" fmla="*/ 55847 w 497"/>
                <a:gd name="T5" fmla="*/ 43095 h 293"/>
                <a:gd name="T6" fmla="*/ 79717 w 497"/>
                <a:gd name="T7" fmla="*/ 43095 h 293"/>
                <a:gd name="T8" fmla="*/ 39633 w 497"/>
                <a:gd name="T9" fmla="*/ 0 h 293"/>
                <a:gd name="T10" fmla="*/ 0 w 497"/>
                <a:gd name="T11" fmla="*/ 43095 h 293"/>
                <a:gd name="T12" fmla="*/ 23870 w 497"/>
                <a:gd name="T13" fmla="*/ 43095 h 293"/>
                <a:gd name="T14" fmla="*/ 23870 w 497"/>
                <a:gd name="T15" fmla="*/ 110182 h 293"/>
                <a:gd name="T16" fmla="*/ 43686 w 497"/>
                <a:gd name="T17" fmla="*/ 129731 h 293"/>
                <a:gd name="T18" fmla="*/ 143670 w 497"/>
                <a:gd name="T19" fmla="*/ 129731 h 293"/>
                <a:gd name="T20" fmla="*/ 115296 w 497"/>
                <a:gd name="T21" fmla="*/ 98187 h 293"/>
                <a:gd name="T22" fmla="*/ 55847 w 497"/>
                <a:gd name="T23" fmla="*/ 98187 h 293"/>
                <a:gd name="T24" fmla="*/ 199517 w 497"/>
                <a:gd name="T25" fmla="*/ 86635 h 293"/>
                <a:gd name="T26" fmla="*/ 199517 w 497"/>
                <a:gd name="T27" fmla="*/ 86635 h 293"/>
                <a:gd name="T28" fmla="*/ 199517 w 497"/>
                <a:gd name="T29" fmla="*/ 19548 h 293"/>
                <a:gd name="T30" fmla="*/ 179700 w 497"/>
                <a:gd name="T31" fmla="*/ 0 h 293"/>
                <a:gd name="T32" fmla="*/ 79717 w 497"/>
                <a:gd name="T33" fmla="*/ 0 h 293"/>
                <a:gd name="T34" fmla="*/ 107640 w 497"/>
                <a:gd name="T35" fmla="*/ 27101 h 293"/>
                <a:gd name="T36" fmla="*/ 167540 w 497"/>
                <a:gd name="T37" fmla="*/ 27101 h 293"/>
                <a:gd name="T38" fmla="*/ 167540 w 497"/>
                <a:gd name="T39" fmla="*/ 86635 h 293"/>
                <a:gd name="T40" fmla="*/ 143670 w 497"/>
                <a:gd name="T41" fmla="*/ 86635 h 293"/>
                <a:gd name="T42" fmla="*/ 183303 w 497"/>
                <a:gd name="T43" fmla="*/ 129731 h 293"/>
                <a:gd name="T44" fmla="*/ 223387 w 497"/>
                <a:gd name="T45" fmla="*/ 86635 h 293"/>
                <a:gd name="T46" fmla="*/ 199517 w 497"/>
                <a:gd name="T47" fmla="*/ 86635 h 2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7" h="293">
                  <a:moveTo>
                    <a:pt x="124" y="221"/>
                  </a:moveTo>
                  <a:lnTo>
                    <a:pt x="124" y="221"/>
                  </a:lnTo>
                  <a:cubicBezTo>
                    <a:pt x="124" y="97"/>
                    <a:pt x="124" y="97"/>
                    <a:pt x="12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53" y="274"/>
                    <a:pt x="71" y="292"/>
                    <a:pt x="97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256" y="221"/>
                    <a:pt x="256" y="221"/>
                    <a:pt x="256" y="221"/>
                  </a:cubicBezTo>
                  <a:lnTo>
                    <a:pt x="124" y="221"/>
                  </a:lnTo>
                  <a:close/>
                  <a:moveTo>
                    <a:pt x="443" y="195"/>
                  </a:moveTo>
                  <a:lnTo>
                    <a:pt x="443" y="195"/>
                  </a:lnTo>
                  <a:cubicBezTo>
                    <a:pt x="443" y="44"/>
                    <a:pt x="443" y="44"/>
                    <a:pt x="443" y="44"/>
                  </a:cubicBezTo>
                  <a:cubicBezTo>
                    <a:pt x="443" y="17"/>
                    <a:pt x="425" y="0"/>
                    <a:pt x="399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239" y="61"/>
                    <a:pt x="239" y="61"/>
                    <a:pt x="239" y="61"/>
                  </a:cubicBezTo>
                  <a:cubicBezTo>
                    <a:pt x="372" y="61"/>
                    <a:pt x="372" y="61"/>
                    <a:pt x="372" y="61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19" y="195"/>
                    <a:pt x="319" y="195"/>
                    <a:pt x="319" y="195"/>
                  </a:cubicBezTo>
                  <a:cubicBezTo>
                    <a:pt x="407" y="292"/>
                    <a:pt x="407" y="292"/>
                    <a:pt x="407" y="292"/>
                  </a:cubicBezTo>
                  <a:cubicBezTo>
                    <a:pt x="496" y="195"/>
                    <a:pt x="496" y="195"/>
                    <a:pt x="496" y="195"/>
                  </a:cubicBezTo>
                  <a:lnTo>
                    <a:pt x="443" y="19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5" name="Freeform 154"/>
            <p:cNvSpPr>
              <a:spLocks noChangeArrowheads="1"/>
            </p:cNvSpPr>
            <p:nvPr/>
          </p:nvSpPr>
          <p:spPr bwMode="auto">
            <a:xfrm>
              <a:off x="6751638" y="2381250"/>
              <a:ext cx="160337" cy="217488"/>
            </a:xfrm>
            <a:custGeom>
              <a:avLst/>
              <a:gdLst>
                <a:gd name="T0" fmla="*/ 156272 w 355"/>
                <a:gd name="T1" fmla="*/ 58950 h 487"/>
                <a:gd name="T2" fmla="*/ 156272 w 355"/>
                <a:gd name="T3" fmla="*/ 58950 h 487"/>
                <a:gd name="T4" fmla="*/ 52392 w 355"/>
                <a:gd name="T5" fmla="*/ 7592 h 487"/>
                <a:gd name="T6" fmla="*/ 4065 w 355"/>
                <a:gd name="T7" fmla="*/ 23669 h 487"/>
                <a:gd name="T8" fmla="*/ 0 w 355"/>
                <a:gd name="T9" fmla="*/ 35280 h 487"/>
                <a:gd name="T10" fmla="*/ 4065 w 355"/>
                <a:gd name="T11" fmla="*/ 154073 h 487"/>
                <a:gd name="T12" fmla="*/ 8130 w 355"/>
                <a:gd name="T13" fmla="*/ 162111 h 487"/>
                <a:gd name="T14" fmla="*/ 100267 w 355"/>
                <a:gd name="T15" fmla="*/ 217041 h 487"/>
                <a:gd name="T16" fmla="*/ 104332 w 355"/>
                <a:gd name="T17" fmla="*/ 217041 h 487"/>
                <a:gd name="T18" fmla="*/ 108397 w 355"/>
                <a:gd name="T19" fmla="*/ 217041 h 487"/>
                <a:gd name="T20" fmla="*/ 112010 w 355"/>
                <a:gd name="T21" fmla="*/ 213469 h 487"/>
                <a:gd name="T22" fmla="*/ 112010 w 355"/>
                <a:gd name="T23" fmla="*/ 90657 h 487"/>
                <a:gd name="T24" fmla="*/ 108397 w 355"/>
                <a:gd name="T25" fmla="*/ 82619 h 487"/>
                <a:gd name="T26" fmla="*/ 19873 w 355"/>
                <a:gd name="T27" fmla="*/ 31261 h 487"/>
                <a:gd name="T28" fmla="*/ 32067 w 355"/>
                <a:gd name="T29" fmla="*/ 23669 h 487"/>
                <a:gd name="T30" fmla="*/ 48327 w 355"/>
                <a:gd name="T31" fmla="*/ 19650 h 487"/>
                <a:gd name="T32" fmla="*/ 135948 w 355"/>
                <a:gd name="T33" fmla="*/ 66988 h 487"/>
                <a:gd name="T34" fmla="*/ 140013 w 355"/>
                <a:gd name="T35" fmla="*/ 71007 h 487"/>
                <a:gd name="T36" fmla="*/ 140013 w 355"/>
                <a:gd name="T37" fmla="*/ 189800 h 487"/>
                <a:gd name="T38" fmla="*/ 148142 w 355"/>
                <a:gd name="T39" fmla="*/ 197392 h 487"/>
                <a:gd name="T40" fmla="*/ 159885 w 355"/>
                <a:gd name="T41" fmla="*/ 189800 h 487"/>
                <a:gd name="T42" fmla="*/ 159885 w 355"/>
                <a:gd name="T43" fmla="*/ 62969 h 487"/>
                <a:gd name="T44" fmla="*/ 156272 w 355"/>
                <a:gd name="T45" fmla="*/ 58950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5" h="487">
                  <a:moveTo>
                    <a:pt x="346" y="132"/>
                  </a:moveTo>
                  <a:lnTo>
                    <a:pt x="346" y="132"/>
                  </a:lnTo>
                  <a:cubicBezTo>
                    <a:pt x="116" y="17"/>
                    <a:pt x="116" y="17"/>
                    <a:pt x="116" y="17"/>
                  </a:cubicBezTo>
                  <a:cubicBezTo>
                    <a:pt x="89" y="0"/>
                    <a:pt x="27" y="25"/>
                    <a:pt x="9" y="53"/>
                  </a:cubicBezTo>
                  <a:cubicBezTo>
                    <a:pt x="0" y="70"/>
                    <a:pt x="0" y="79"/>
                    <a:pt x="0" y="79"/>
                  </a:cubicBezTo>
                  <a:cubicBezTo>
                    <a:pt x="9" y="345"/>
                    <a:pt x="9" y="345"/>
                    <a:pt x="9" y="345"/>
                  </a:cubicBezTo>
                  <a:cubicBezTo>
                    <a:pt x="9" y="345"/>
                    <a:pt x="18" y="354"/>
                    <a:pt x="18" y="363"/>
                  </a:cubicBezTo>
                  <a:cubicBezTo>
                    <a:pt x="36" y="363"/>
                    <a:pt x="222" y="486"/>
                    <a:pt x="222" y="486"/>
                  </a:cubicBezTo>
                  <a:cubicBezTo>
                    <a:pt x="231" y="486"/>
                    <a:pt x="231" y="486"/>
                    <a:pt x="231" y="486"/>
                  </a:cubicBezTo>
                  <a:cubicBezTo>
                    <a:pt x="240" y="486"/>
                    <a:pt x="240" y="486"/>
                    <a:pt x="240" y="486"/>
                  </a:cubicBezTo>
                  <a:cubicBezTo>
                    <a:pt x="248" y="486"/>
                    <a:pt x="248" y="478"/>
                    <a:pt x="248" y="478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48" y="194"/>
                    <a:pt x="248" y="194"/>
                    <a:pt x="240" y="185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53" y="61"/>
                    <a:pt x="71" y="53"/>
                  </a:cubicBezTo>
                  <a:cubicBezTo>
                    <a:pt x="89" y="44"/>
                    <a:pt x="97" y="44"/>
                    <a:pt x="107" y="44"/>
                  </a:cubicBezTo>
                  <a:cubicBezTo>
                    <a:pt x="107" y="44"/>
                    <a:pt x="293" y="150"/>
                    <a:pt x="301" y="150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0" y="168"/>
                    <a:pt x="310" y="425"/>
                    <a:pt x="310" y="425"/>
                  </a:cubicBezTo>
                  <a:cubicBezTo>
                    <a:pt x="310" y="433"/>
                    <a:pt x="319" y="442"/>
                    <a:pt x="328" y="442"/>
                  </a:cubicBezTo>
                  <a:cubicBezTo>
                    <a:pt x="337" y="442"/>
                    <a:pt x="354" y="433"/>
                    <a:pt x="354" y="425"/>
                  </a:cubicBezTo>
                  <a:cubicBezTo>
                    <a:pt x="354" y="141"/>
                    <a:pt x="354" y="141"/>
                    <a:pt x="354" y="141"/>
                  </a:cubicBezTo>
                  <a:lnTo>
                    <a:pt x="346" y="13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6" name="Freeform 155"/>
            <p:cNvSpPr>
              <a:spLocks noChangeArrowheads="1"/>
            </p:cNvSpPr>
            <p:nvPr/>
          </p:nvSpPr>
          <p:spPr bwMode="auto">
            <a:xfrm>
              <a:off x="8058150" y="3275013"/>
              <a:ext cx="206375" cy="223837"/>
            </a:xfrm>
            <a:custGeom>
              <a:avLst/>
              <a:gdLst>
                <a:gd name="T0" fmla="*/ 35366 w 461"/>
                <a:gd name="T1" fmla="*/ 4053 h 497"/>
                <a:gd name="T2" fmla="*/ 35366 w 461"/>
                <a:gd name="T3" fmla="*/ 4053 h 497"/>
                <a:gd name="T4" fmla="*/ 31784 w 461"/>
                <a:gd name="T5" fmla="*/ 4053 h 497"/>
                <a:gd name="T6" fmla="*/ 0 w 461"/>
                <a:gd name="T7" fmla="*/ 87823 h 497"/>
                <a:gd name="T8" fmla="*/ 35366 w 461"/>
                <a:gd name="T9" fmla="*/ 123403 h 497"/>
                <a:gd name="T10" fmla="*/ 71179 w 461"/>
                <a:gd name="T11" fmla="*/ 87823 h 497"/>
                <a:gd name="T12" fmla="*/ 35366 w 461"/>
                <a:gd name="T13" fmla="*/ 4053 h 497"/>
                <a:gd name="T14" fmla="*/ 174591 w 461"/>
                <a:gd name="T15" fmla="*/ 4053 h 497"/>
                <a:gd name="T16" fmla="*/ 174591 w 461"/>
                <a:gd name="T17" fmla="*/ 4053 h 497"/>
                <a:gd name="T18" fmla="*/ 170562 w 461"/>
                <a:gd name="T19" fmla="*/ 4053 h 497"/>
                <a:gd name="T20" fmla="*/ 134748 w 461"/>
                <a:gd name="T21" fmla="*/ 87823 h 497"/>
                <a:gd name="T22" fmla="*/ 170562 w 461"/>
                <a:gd name="T23" fmla="*/ 123403 h 497"/>
                <a:gd name="T24" fmla="*/ 205927 w 461"/>
                <a:gd name="T25" fmla="*/ 87823 h 497"/>
                <a:gd name="T26" fmla="*/ 174591 w 461"/>
                <a:gd name="T27" fmla="*/ 4053 h 497"/>
                <a:gd name="T28" fmla="*/ 102964 w 461"/>
                <a:gd name="T29" fmla="*/ 99533 h 497"/>
                <a:gd name="T30" fmla="*/ 102964 w 461"/>
                <a:gd name="T31" fmla="*/ 99533 h 497"/>
                <a:gd name="T32" fmla="*/ 67150 w 461"/>
                <a:gd name="T33" fmla="*/ 187807 h 497"/>
                <a:gd name="T34" fmla="*/ 102964 w 461"/>
                <a:gd name="T35" fmla="*/ 223387 h 497"/>
                <a:gd name="T36" fmla="*/ 138777 w 461"/>
                <a:gd name="T37" fmla="*/ 187807 h 497"/>
                <a:gd name="T38" fmla="*/ 102964 w 461"/>
                <a:gd name="T39" fmla="*/ 99533 h 4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1" h="497">
                  <a:moveTo>
                    <a:pt x="79" y="9"/>
                  </a:moveTo>
                  <a:lnTo>
                    <a:pt x="79" y="9"/>
                  </a:lnTo>
                  <a:cubicBezTo>
                    <a:pt x="79" y="0"/>
                    <a:pt x="71" y="0"/>
                    <a:pt x="71" y="9"/>
                  </a:cubicBezTo>
                  <a:cubicBezTo>
                    <a:pt x="62" y="107"/>
                    <a:pt x="0" y="124"/>
                    <a:pt x="0" y="195"/>
                  </a:cubicBezTo>
                  <a:cubicBezTo>
                    <a:pt x="0" y="239"/>
                    <a:pt x="35" y="274"/>
                    <a:pt x="79" y="274"/>
                  </a:cubicBezTo>
                  <a:cubicBezTo>
                    <a:pt x="124" y="274"/>
                    <a:pt x="159" y="239"/>
                    <a:pt x="159" y="195"/>
                  </a:cubicBezTo>
                  <a:cubicBezTo>
                    <a:pt x="159" y="124"/>
                    <a:pt x="88" y="107"/>
                    <a:pt x="79" y="9"/>
                  </a:cubicBezTo>
                  <a:close/>
                  <a:moveTo>
                    <a:pt x="390" y="9"/>
                  </a:moveTo>
                  <a:lnTo>
                    <a:pt x="390" y="9"/>
                  </a:lnTo>
                  <a:cubicBezTo>
                    <a:pt x="390" y="0"/>
                    <a:pt x="381" y="0"/>
                    <a:pt x="381" y="9"/>
                  </a:cubicBezTo>
                  <a:cubicBezTo>
                    <a:pt x="363" y="107"/>
                    <a:pt x="301" y="124"/>
                    <a:pt x="301" y="195"/>
                  </a:cubicBezTo>
                  <a:cubicBezTo>
                    <a:pt x="301" y="239"/>
                    <a:pt x="336" y="274"/>
                    <a:pt x="381" y="274"/>
                  </a:cubicBezTo>
                  <a:cubicBezTo>
                    <a:pt x="425" y="274"/>
                    <a:pt x="460" y="239"/>
                    <a:pt x="460" y="195"/>
                  </a:cubicBezTo>
                  <a:cubicBezTo>
                    <a:pt x="460" y="124"/>
                    <a:pt x="398" y="107"/>
                    <a:pt x="390" y="9"/>
                  </a:cubicBezTo>
                  <a:close/>
                  <a:moveTo>
                    <a:pt x="230" y="221"/>
                  </a:moveTo>
                  <a:lnTo>
                    <a:pt x="230" y="221"/>
                  </a:lnTo>
                  <a:cubicBezTo>
                    <a:pt x="212" y="328"/>
                    <a:pt x="150" y="345"/>
                    <a:pt x="150" y="417"/>
                  </a:cubicBezTo>
                  <a:cubicBezTo>
                    <a:pt x="150" y="461"/>
                    <a:pt x="185" y="496"/>
                    <a:pt x="230" y="496"/>
                  </a:cubicBezTo>
                  <a:cubicBezTo>
                    <a:pt x="275" y="496"/>
                    <a:pt x="310" y="461"/>
                    <a:pt x="310" y="417"/>
                  </a:cubicBezTo>
                  <a:cubicBezTo>
                    <a:pt x="310" y="345"/>
                    <a:pt x="247" y="328"/>
                    <a:pt x="230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7" name="Freeform 156"/>
            <p:cNvSpPr>
              <a:spLocks noChangeArrowheads="1"/>
            </p:cNvSpPr>
            <p:nvPr/>
          </p:nvSpPr>
          <p:spPr bwMode="auto">
            <a:xfrm>
              <a:off x="7656513" y="3275013"/>
              <a:ext cx="117475" cy="223837"/>
            </a:xfrm>
            <a:custGeom>
              <a:avLst/>
              <a:gdLst>
                <a:gd name="T0" fmla="*/ 85677 w 266"/>
                <a:gd name="T1" fmla="*/ 111693 h 497"/>
                <a:gd name="T2" fmla="*/ 85677 w 266"/>
                <a:gd name="T3" fmla="*/ 111693 h 497"/>
                <a:gd name="T4" fmla="*/ 85677 w 266"/>
                <a:gd name="T5" fmla="*/ 11710 h 497"/>
                <a:gd name="T6" fmla="*/ 74195 w 266"/>
                <a:gd name="T7" fmla="*/ 0 h 497"/>
                <a:gd name="T8" fmla="*/ 38864 w 266"/>
                <a:gd name="T9" fmla="*/ 0 h 497"/>
                <a:gd name="T10" fmla="*/ 31356 w 266"/>
                <a:gd name="T11" fmla="*/ 11710 h 497"/>
                <a:gd name="T12" fmla="*/ 31356 w 266"/>
                <a:gd name="T13" fmla="*/ 111693 h 497"/>
                <a:gd name="T14" fmla="*/ 0 w 266"/>
                <a:gd name="T15" fmla="*/ 163937 h 497"/>
                <a:gd name="T16" fmla="*/ 58296 w 266"/>
                <a:gd name="T17" fmla="*/ 223387 h 497"/>
                <a:gd name="T18" fmla="*/ 117033 w 266"/>
                <a:gd name="T19" fmla="*/ 163937 h 497"/>
                <a:gd name="T20" fmla="*/ 85677 w 266"/>
                <a:gd name="T21" fmla="*/ 111693 h 497"/>
                <a:gd name="T22" fmla="*/ 58296 w 266"/>
                <a:gd name="T23" fmla="*/ 203570 h 497"/>
                <a:gd name="T24" fmla="*/ 58296 w 266"/>
                <a:gd name="T25" fmla="*/ 203570 h 497"/>
                <a:gd name="T26" fmla="*/ 19432 w 266"/>
                <a:gd name="T27" fmla="*/ 163937 h 497"/>
                <a:gd name="T28" fmla="*/ 46813 w 266"/>
                <a:gd name="T29" fmla="*/ 127456 h 497"/>
                <a:gd name="T30" fmla="*/ 46813 w 266"/>
                <a:gd name="T31" fmla="*/ 44137 h 497"/>
                <a:gd name="T32" fmla="*/ 70220 w 266"/>
                <a:gd name="T33" fmla="*/ 44137 h 497"/>
                <a:gd name="T34" fmla="*/ 70220 w 266"/>
                <a:gd name="T35" fmla="*/ 127456 h 497"/>
                <a:gd name="T36" fmla="*/ 93627 w 266"/>
                <a:gd name="T37" fmla="*/ 163937 h 497"/>
                <a:gd name="T38" fmla="*/ 58296 w 266"/>
                <a:gd name="T39" fmla="*/ 203570 h 4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497">
                  <a:moveTo>
                    <a:pt x="194" y="248"/>
                  </a:moveTo>
                  <a:lnTo>
                    <a:pt x="194" y="248"/>
                  </a:lnTo>
                  <a:cubicBezTo>
                    <a:pt x="194" y="26"/>
                    <a:pt x="194" y="26"/>
                    <a:pt x="194" y="26"/>
                  </a:cubicBezTo>
                  <a:cubicBezTo>
                    <a:pt x="194" y="17"/>
                    <a:pt x="185" y="0"/>
                    <a:pt x="16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1" y="0"/>
                    <a:pt x="71" y="17"/>
                    <a:pt x="71" y="26"/>
                  </a:cubicBezTo>
                  <a:cubicBezTo>
                    <a:pt x="71" y="248"/>
                    <a:pt x="71" y="248"/>
                    <a:pt x="71" y="248"/>
                  </a:cubicBezTo>
                  <a:cubicBezTo>
                    <a:pt x="26" y="266"/>
                    <a:pt x="0" y="310"/>
                    <a:pt x="0" y="364"/>
                  </a:cubicBezTo>
                  <a:cubicBezTo>
                    <a:pt x="0" y="443"/>
                    <a:pt x="62" y="496"/>
                    <a:pt x="132" y="496"/>
                  </a:cubicBezTo>
                  <a:cubicBezTo>
                    <a:pt x="204" y="496"/>
                    <a:pt x="265" y="443"/>
                    <a:pt x="265" y="364"/>
                  </a:cubicBezTo>
                  <a:cubicBezTo>
                    <a:pt x="265" y="310"/>
                    <a:pt x="239" y="266"/>
                    <a:pt x="194" y="248"/>
                  </a:cubicBezTo>
                  <a:close/>
                  <a:moveTo>
                    <a:pt x="132" y="452"/>
                  </a:moveTo>
                  <a:lnTo>
                    <a:pt x="132" y="452"/>
                  </a:lnTo>
                  <a:cubicBezTo>
                    <a:pt x="88" y="452"/>
                    <a:pt x="44" y="408"/>
                    <a:pt x="44" y="364"/>
                  </a:cubicBezTo>
                  <a:cubicBezTo>
                    <a:pt x="44" y="328"/>
                    <a:pt x="71" y="292"/>
                    <a:pt x="106" y="283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283"/>
                    <a:pt x="159" y="283"/>
                    <a:pt x="159" y="283"/>
                  </a:cubicBezTo>
                  <a:cubicBezTo>
                    <a:pt x="194" y="292"/>
                    <a:pt x="212" y="328"/>
                    <a:pt x="212" y="364"/>
                  </a:cubicBezTo>
                  <a:cubicBezTo>
                    <a:pt x="212" y="408"/>
                    <a:pt x="177" y="452"/>
                    <a:pt x="132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8" name="Freeform 158"/>
            <p:cNvSpPr>
              <a:spLocks noChangeArrowheads="1"/>
            </p:cNvSpPr>
            <p:nvPr/>
          </p:nvSpPr>
          <p:spPr bwMode="auto">
            <a:xfrm>
              <a:off x="7148513" y="1119188"/>
              <a:ext cx="223837" cy="104775"/>
            </a:xfrm>
            <a:custGeom>
              <a:avLst/>
              <a:gdLst>
                <a:gd name="T0" fmla="*/ 171143 w 497"/>
                <a:gd name="T1" fmla="*/ 0 h 232"/>
                <a:gd name="T2" fmla="*/ 171143 w 497"/>
                <a:gd name="T3" fmla="*/ 0 h 232"/>
                <a:gd name="T4" fmla="*/ 119800 w 497"/>
                <a:gd name="T5" fmla="*/ 51936 h 232"/>
                <a:gd name="T6" fmla="*/ 127456 w 497"/>
                <a:gd name="T7" fmla="*/ 84001 h 232"/>
                <a:gd name="T8" fmla="*/ 91426 w 497"/>
                <a:gd name="T9" fmla="*/ 84001 h 232"/>
                <a:gd name="T10" fmla="*/ 103587 w 497"/>
                <a:gd name="T11" fmla="*/ 51936 h 232"/>
                <a:gd name="T12" fmla="*/ 51343 w 497"/>
                <a:gd name="T13" fmla="*/ 0 h 232"/>
                <a:gd name="T14" fmla="*/ 0 w 497"/>
                <a:gd name="T15" fmla="*/ 51936 h 232"/>
                <a:gd name="T16" fmla="*/ 51343 w 497"/>
                <a:gd name="T17" fmla="*/ 104323 h 232"/>
                <a:gd name="T18" fmla="*/ 171143 w 497"/>
                <a:gd name="T19" fmla="*/ 104323 h 232"/>
                <a:gd name="T20" fmla="*/ 223387 w 497"/>
                <a:gd name="T21" fmla="*/ 51936 h 232"/>
                <a:gd name="T22" fmla="*/ 171143 w 497"/>
                <a:gd name="T23" fmla="*/ 0 h 232"/>
                <a:gd name="T24" fmla="*/ 23870 w 497"/>
                <a:gd name="T25" fmla="*/ 51936 h 232"/>
                <a:gd name="T26" fmla="*/ 23870 w 497"/>
                <a:gd name="T27" fmla="*/ 51936 h 232"/>
                <a:gd name="T28" fmla="*/ 51343 w 497"/>
                <a:gd name="T29" fmla="*/ 23936 h 232"/>
                <a:gd name="T30" fmla="*/ 79717 w 497"/>
                <a:gd name="T31" fmla="*/ 51936 h 232"/>
                <a:gd name="T32" fmla="*/ 51343 w 497"/>
                <a:gd name="T33" fmla="*/ 84001 h 232"/>
                <a:gd name="T34" fmla="*/ 23870 w 497"/>
                <a:gd name="T35" fmla="*/ 51936 h 232"/>
                <a:gd name="T36" fmla="*/ 171143 w 497"/>
                <a:gd name="T37" fmla="*/ 84001 h 232"/>
                <a:gd name="T38" fmla="*/ 171143 w 497"/>
                <a:gd name="T39" fmla="*/ 84001 h 232"/>
                <a:gd name="T40" fmla="*/ 143670 w 497"/>
                <a:gd name="T41" fmla="*/ 51936 h 232"/>
                <a:gd name="T42" fmla="*/ 171143 w 497"/>
                <a:gd name="T43" fmla="*/ 23936 h 232"/>
                <a:gd name="T44" fmla="*/ 199066 w 497"/>
                <a:gd name="T45" fmla="*/ 51936 h 232"/>
                <a:gd name="T46" fmla="*/ 171143 w 497"/>
                <a:gd name="T47" fmla="*/ 84001 h 2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7" h="232">
                  <a:moveTo>
                    <a:pt x="380" y="0"/>
                  </a:moveTo>
                  <a:lnTo>
                    <a:pt x="380" y="0"/>
                  </a:lnTo>
                  <a:cubicBezTo>
                    <a:pt x="319" y="0"/>
                    <a:pt x="266" y="53"/>
                    <a:pt x="266" y="115"/>
                  </a:cubicBezTo>
                  <a:cubicBezTo>
                    <a:pt x="266" y="141"/>
                    <a:pt x="274" y="168"/>
                    <a:pt x="283" y="186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21" y="168"/>
                    <a:pt x="230" y="141"/>
                    <a:pt x="230" y="115"/>
                  </a:cubicBezTo>
                  <a:cubicBezTo>
                    <a:pt x="230" y="53"/>
                    <a:pt x="177" y="0"/>
                    <a:pt x="114" y="0"/>
                  </a:cubicBezTo>
                  <a:cubicBezTo>
                    <a:pt x="53" y="0"/>
                    <a:pt x="0" y="53"/>
                    <a:pt x="0" y="115"/>
                  </a:cubicBezTo>
                  <a:cubicBezTo>
                    <a:pt x="0" y="177"/>
                    <a:pt x="53" y="231"/>
                    <a:pt x="114" y="231"/>
                  </a:cubicBezTo>
                  <a:cubicBezTo>
                    <a:pt x="380" y="231"/>
                    <a:pt x="380" y="231"/>
                    <a:pt x="380" y="231"/>
                  </a:cubicBezTo>
                  <a:cubicBezTo>
                    <a:pt x="442" y="231"/>
                    <a:pt x="496" y="177"/>
                    <a:pt x="496" y="115"/>
                  </a:cubicBezTo>
                  <a:cubicBezTo>
                    <a:pt x="496" y="53"/>
                    <a:pt x="442" y="0"/>
                    <a:pt x="380" y="0"/>
                  </a:cubicBezTo>
                  <a:close/>
                  <a:moveTo>
                    <a:pt x="53" y="115"/>
                  </a:moveTo>
                  <a:lnTo>
                    <a:pt x="53" y="115"/>
                  </a:lnTo>
                  <a:cubicBezTo>
                    <a:pt x="53" y="80"/>
                    <a:pt x="79" y="53"/>
                    <a:pt x="114" y="53"/>
                  </a:cubicBezTo>
                  <a:cubicBezTo>
                    <a:pt x="150" y="53"/>
                    <a:pt x="177" y="80"/>
                    <a:pt x="177" y="115"/>
                  </a:cubicBezTo>
                  <a:cubicBezTo>
                    <a:pt x="177" y="150"/>
                    <a:pt x="150" y="186"/>
                    <a:pt x="114" y="186"/>
                  </a:cubicBezTo>
                  <a:cubicBezTo>
                    <a:pt x="79" y="186"/>
                    <a:pt x="53" y="150"/>
                    <a:pt x="53" y="115"/>
                  </a:cubicBezTo>
                  <a:close/>
                  <a:moveTo>
                    <a:pt x="380" y="186"/>
                  </a:moveTo>
                  <a:lnTo>
                    <a:pt x="380" y="186"/>
                  </a:lnTo>
                  <a:cubicBezTo>
                    <a:pt x="345" y="186"/>
                    <a:pt x="319" y="150"/>
                    <a:pt x="319" y="115"/>
                  </a:cubicBezTo>
                  <a:cubicBezTo>
                    <a:pt x="319" y="80"/>
                    <a:pt x="345" y="53"/>
                    <a:pt x="380" y="53"/>
                  </a:cubicBezTo>
                  <a:cubicBezTo>
                    <a:pt x="416" y="53"/>
                    <a:pt x="442" y="80"/>
                    <a:pt x="442" y="115"/>
                  </a:cubicBezTo>
                  <a:cubicBezTo>
                    <a:pt x="442" y="150"/>
                    <a:pt x="416" y="186"/>
                    <a:pt x="380" y="1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39" name="Freeform 159"/>
            <p:cNvSpPr>
              <a:spLocks noChangeArrowheads="1"/>
            </p:cNvSpPr>
            <p:nvPr/>
          </p:nvSpPr>
          <p:spPr bwMode="auto">
            <a:xfrm>
              <a:off x="8485188" y="1985963"/>
              <a:ext cx="223837" cy="153987"/>
            </a:xfrm>
            <a:custGeom>
              <a:avLst/>
              <a:gdLst>
                <a:gd name="T0" fmla="*/ 199517 w 497"/>
                <a:gd name="T1" fmla="*/ 0 h 346"/>
                <a:gd name="T2" fmla="*/ 199517 w 497"/>
                <a:gd name="T3" fmla="*/ 0 h 346"/>
                <a:gd name="T4" fmla="*/ 95480 w 497"/>
                <a:gd name="T5" fmla="*/ 0 h 346"/>
                <a:gd name="T6" fmla="*/ 79717 w 497"/>
                <a:gd name="T7" fmla="*/ 3560 h 346"/>
                <a:gd name="T8" fmla="*/ 4053 w 497"/>
                <a:gd name="T9" fmla="*/ 70763 h 346"/>
                <a:gd name="T10" fmla="*/ 4053 w 497"/>
                <a:gd name="T11" fmla="*/ 82779 h 346"/>
                <a:gd name="T12" fmla="*/ 79717 w 497"/>
                <a:gd name="T13" fmla="*/ 145531 h 346"/>
                <a:gd name="T14" fmla="*/ 95480 w 497"/>
                <a:gd name="T15" fmla="*/ 153542 h 346"/>
                <a:gd name="T16" fmla="*/ 199517 w 497"/>
                <a:gd name="T17" fmla="*/ 153542 h 346"/>
                <a:gd name="T18" fmla="*/ 223387 w 497"/>
                <a:gd name="T19" fmla="*/ 129954 h 346"/>
                <a:gd name="T20" fmla="*/ 223387 w 497"/>
                <a:gd name="T21" fmla="*/ 19582 h 346"/>
                <a:gd name="T22" fmla="*/ 199517 w 497"/>
                <a:gd name="T23" fmla="*/ 0 h 346"/>
                <a:gd name="T24" fmla="*/ 167540 w 497"/>
                <a:gd name="T25" fmla="*/ 121943 h 346"/>
                <a:gd name="T26" fmla="*/ 167540 w 497"/>
                <a:gd name="T27" fmla="*/ 121943 h 346"/>
                <a:gd name="T28" fmla="*/ 139166 w 497"/>
                <a:gd name="T29" fmla="*/ 90790 h 346"/>
                <a:gd name="T30" fmla="*/ 111693 w 497"/>
                <a:gd name="T31" fmla="*/ 121943 h 346"/>
                <a:gd name="T32" fmla="*/ 95480 w 497"/>
                <a:gd name="T33" fmla="*/ 102361 h 346"/>
                <a:gd name="T34" fmla="*/ 123403 w 497"/>
                <a:gd name="T35" fmla="*/ 74768 h 346"/>
                <a:gd name="T36" fmla="*/ 95480 w 497"/>
                <a:gd name="T37" fmla="*/ 47175 h 346"/>
                <a:gd name="T38" fmla="*/ 111693 w 497"/>
                <a:gd name="T39" fmla="*/ 31153 h 346"/>
                <a:gd name="T40" fmla="*/ 139166 w 497"/>
                <a:gd name="T41" fmla="*/ 59192 h 346"/>
                <a:gd name="T42" fmla="*/ 167540 w 497"/>
                <a:gd name="T43" fmla="*/ 31153 h 346"/>
                <a:gd name="T44" fmla="*/ 187357 w 497"/>
                <a:gd name="T45" fmla="*/ 47175 h 346"/>
                <a:gd name="T46" fmla="*/ 155830 w 497"/>
                <a:gd name="T47" fmla="*/ 74768 h 346"/>
                <a:gd name="T48" fmla="*/ 187357 w 497"/>
                <a:gd name="T49" fmla="*/ 102361 h 346"/>
                <a:gd name="T50" fmla="*/ 167540 w 497"/>
                <a:gd name="T51" fmla="*/ 121943 h 3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97" h="346">
                  <a:moveTo>
                    <a:pt x="443" y="0"/>
                  </a:moveTo>
                  <a:lnTo>
                    <a:pt x="443" y="0"/>
                  </a:lnTo>
                  <a:cubicBezTo>
                    <a:pt x="212" y="0"/>
                    <a:pt x="212" y="0"/>
                    <a:pt x="212" y="0"/>
                  </a:cubicBezTo>
                  <a:cubicBezTo>
                    <a:pt x="195" y="0"/>
                    <a:pt x="186" y="0"/>
                    <a:pt x="177" y="8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0" y="168"/>
                    <a:pt x="0" y="177"/>
                    <a:pt x="9" y="186"/>
                  </a:cubicBezTo>
                  <a:cubicBezTo>
                    <a:pt x="177" y="327"/>
                    <a:pt x="177" y="327"/>
                    <a:pt x="177" y="327"/>
                  </a:cubicBezTo>
                  <a:cubicBezTo>
                    <a:pt x="186" y="336"/>
                    <a:pt x="195" y="345"/>
                    <a:pt x="212" y="345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69" y="345"/>
                    <a:pt x="496" y="319"/>
                    <a:pt x="496" y="292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7"/>
                    <a:pt x="469" y="0"/>
                    <a:pt x="443" y="0"/>
                  </a:cubicBezTo>
                  <a:close/>
                  <a:moveTo>
                    <a:pt x="372" y="274"/>
                  </a:moveTo>
                  <a:lnTo>
                    <a:pt x="372" y="274"/>
                  </a:lnTo>
                  <a:cubicBezTo>
                    <a:pt x="309" y="204"/>
                    <a:pt x="309" y="204"/>
                    <a:pt x="309" y="204"/>
                  </a:cubicBezTo>
                  <a:cubicBezTo>
                    <a:pt x="248" y="274"/>
                    <a:pt x="248" y="274"/>
                    <a:pt x="248" y="274"/>
                  </a:cubicBezTo>
                  <a:cubicBezTo>
                    <a:pt x="212" y="230"/>
                    <a:pt x="212" y="230"/>
                    <a:pt x="212" y="230"/>
                  </a:cubicBezTo>
                  <a:cubicBezTo>
                    <a:pt x="274" y="168"/>
                    <a:pt x="274" y="168"/>
                    <a:pt x="274" y="168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309" y="133"/>
                    <a:pt x="309" y="133"/>
                    <a:pt x="309" y="133"/>
                  </a:cubicBezTo>
                  <a:cubicBezTo>
                    <a:pt x="372" y="70"/>
                    <a:pt x="372" y="70"/>
                    <a:pt x="372" y="70"/>
                  </a:cubicBezTo>
                  <a:cubicBezTo>
                    <a:pt x="416" y="106"/>
                    <a:pt x="416" y="106"/>
                    <a:pt x="416" y="106"/>
                  </a:cubicBezTo>
                  <a:cubicBezTo>
                    <a:pt x="346" y="168"/>
                    <a:pt x="346" y="168"/>
                    <a:pt x="346" y="168"/>
                  </a:cubicBezTo>
                  <a:cubicBezTo>
                    <a:pt x="416" y="230"/>
                    <a:pt x="416" y="230"/>
                    <a:pt x="416" y="230"/>
                  </a:cubicBezTo>
                  <a:lnTo>
                    <a:pt x="372" y="2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0" name="Freeform 160"/>
            <p:cNvSpPr>
              <a:spLocks noChangeArrowheads="1"/>
            </p:cNvSpPr>
            <p:nvPr/>
          </p:nvSpPr>
          <p:spPr bwMode="auto">
            <a:xfrm>
              <a:off x="6283325" y="2841625"/>
              <a:ext cx="207963" cy="179388"/>
            </a:xfrm>
            <a:custGeom>
              <a:avLst/>
              <a:gdLst>
                <a:gd name="T0" fmla="*/ 19849 w 461"/>
                <a:gd name="T1" fmla="*/ 55610 h 400"/>
                <a:gd name="T2" fmla="*/ 19849 w 461"/>
                <a:gd name="T3" fmla="*/ 55610 h 400"/>
                <a:gd name="T4" fmla="*/ 99696 w 461"/>
                <a:gd name="T5" fmla="*/ 47538 h 400"/>
                <a:gd name="T6" fmla="*/ 147965 w 461"/>
                <a:gd name="T7" fmla="*/ 63683 h 400"/>
                <a:gd name="T8" fmla="*/ 199843 w 461"/>
                <a:gd name="T9" fmla="*/ 39914 h 400"/>
                <a:gd name="T10" fmla="*/ 203452 w 461"/>
                <a:gd name="T11" fmla="*/ 23769 h 400"/>
                <a:gd name="T12" fmla="*/ 187663 w 461"/>
                <a:gd name="T13" fmla="*/ 23769 h 400"/>
                <a:gd name="T14" fmla="*/ 107816 w 461"/>
                <a:gd name="T15" fmla="*/ 27805 h 400"/>
                <a:gd name="T16" fmla="*/ 8120 w 461"/>
                <a:gd name="T17" fmla="*/ 39914 h 400"/>
                <a:gd name="T18" fmla="*/ 4060 w 461"/>
                <a:gd name="T19" fmla="*/ 55610 h 400"/>
                <a:gd name="T20" fmla="*/ 19849 w 461"/>
                <a:gd name="T21" fmla="*/ 55610 h 400"/>
                <a:gd name="T22" fmla="*/ 187663 w 461"/>
                <a:gd name="T23" fmla="*/ 79828 h 400"/>
                <a:gd name="T24" fmla="*/ 187663 w 461"/>
                <a:gd name="T25" fmla="*/ 79828 h 400"/>
                <a:gd name="T26" fmla="*/ 107816 w 461"/>
                <a:gd name="T27" fmla="*/ 87452 h 400"/>
                <a:gd name="T28" fmla="*/ 8120 w 461"/>
                <a:gd name="T29" fmla="*/ 95524 h 400"/>
                <a:gd name="T30" fmla="*/ 4060 w 461"/>
                <a:gd name="T31" fmla="*/ 111221 h 400"/>
                <a:gd name="T32" fmla="*/ 19849 w 461"/>
                <a:gd name="T33" fmla="*/ 111221 h 400"/>
                <a:gd name="T34" fmla="*/ 99696 w 461"/>
                <a:gd name="T35" fmla="*/ 107633 h 400"/>
                <a:gd name="T36" fmla="*/ 147965 w 461"/>
                <a:gd name="T37" fmla="*/ 123329 h 400"/>
                <a:gd name="T38" fmla="*/ 199843 w 461"/>
                <a:gd name="T39" fmla="*/ 99560 h 400"/>
                <a:gd name="T40" fmla="*/ 203452 w 461"/>
                <a:gd name="T41" fmla="*/ 83864 h 400"/>
                <a:gd name="T42" fmla="*/ 187663 w 461"/>
                <a:gd name="T43" fmla="*/ 79828 h 400"/>
                <a:gd name="T44" fmla="*/ 187663 w 461"/>
                <a:gd name="T45" fmla="*/ 135438 h 400"/>
                <a:gd name="T46" fmla="*/ 187663 w 461"/>
                <a:gd name="T47" fmla="*/ 135438 h 400"/>
                <a:gd name="T48" fmla="*/ 107816 w 461"/>
                <a:gd name="T49" fmla="*/ 143062 h 400"/>
                <a:gd name="T50" fmla="*/ 8120 w 461"/>
                <a:gd name="T51" fmla="*/ 151134 h 400"/>
                <a:gd name="T52" fmla="*/ 4060 w 461"/>
                <a:gd name="T53" fmla="*/ 166831 h 400"/>
                <a:gd name="T54" fmla="*/ 19849 w 461"/>
                <a:gd name="T55" fmla="*/ 170867 h 400"/>
                <a:gd name="T56" fmla="*/ 99696 w 461"/>
                <a:gd name="T57" fmla="*/ 162795 h 400"/>
                <a:gd name="T58" fmla="*/ 147965 w 461"/>
                <a:gd name="T59" fmla="*/ 178940 h 400"/>
                <a:gd name="T60" fmla="*/ 199843 w 461"/>
                <a:gd name="T61" fmla="*/ 155171 h 400"/>
                <a:gd name="T62" fmla="*/ 203452 w 461"/>
                <a:gd name="T63" fmla="*/ 139026 h 400"/>
                <a:gd name="T64" fmla="*/ 187663 w 461"/>
                <a:gd name="T65" fmla="*/ 135438 h 4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61" h="400">
                  <a:moveTo>
                    <a:pt x="44" y="124"/>
                  </a:moveTo>
                  <a:lnTo>
                    <a:pt x="44" y="124"/>
                  </a:lnTo>
                  <a:cubicBezTo>
                    <a:pt x="88" y="89"/>
                    <a:pt x="124" y="62"/>
                    <a:pt x="221" y="106"/>
                  </a:cubicBezTo>
                  <a:cubicBezTo>
                    <a:pt x="266" y="133"/>
                    <a:pt x="301" y="142"/>
                    <a:pt x="328" y="142"/>
                  </a:cubicBezTo>
                  <a:cubicBezTo>
                    <a:pt x="381" y="142"/>
                    <a:pt x="416" y="115"/>
                    <a:pt x="443" y="89"/>
                  </a:cubicBezTo>
                  <a:cubicBezTo>
                    <a:pt x="451" y="80"/>
                    <a:pt x="460" y="62"/>
                    <a:pt x="451" y="53"/>
                  </a:cubicBezTo>
                  <a:cubicBezTo>
                    <a:pt x="443" y="44"/>
                    <a:pt x="425" y="44"/>
                    <a:pt x="416" y="53"/>
                  </a:cubicBezTo>
                  <a:cubicBezTo>
                    <a:pt x="372" y="89"/>
                    <a:pt x="337" y="115"/>
                    <a:pt x="239" y="62"/>
                  </a:cubicBezTo>
                  <a:cubicBezTo>
                    <a:pt x="124" y="0"/>
                    <a:pt x="62" y="44"/>
                    <a:pt x="18" y="89"/>
                  </a:cubicBezTo>
                  <a:cubicBezTo>
                    <a:pt x="9" y="97"/>
                    <a:pt x="0" y="115"/>
                    <a:pt x="9" y="124"/>
                  </a:cubicBezTo>
                  <a:cubicBezTo>
                    <a:pt x="18" y="133"/>
                    <a:pt x="35" y="133"/>
                    <a:pt x="44" y="124"/>
                  </a:cubicBezTo>
                  <a:close/>
                  <a:moveTo>
                    <a:pt x="416" y="178"/>
                  </a:moveTo>
                  <a:lnTo>
                    <a:pt x="416" y="178"/>
                  </a:lnTo>
                  <a:cubicBezTo>
                    <a:pt x="372" y="213"/>
                    <a:pt x="337" y="248"/>
                    <a:pt x="239" y="195"/>
                  </a:cubicBezTo>
                  <a:cubicBezTo>
                    <a:pt x="124" y="124"/>
                    <a:pt x="62" y="178"/>
                    <a:pt x="18" y="213"/>
                  </a:cubicBezTo>
                  <a:cubicBezTo>
                    <a:pt x="9" y="222"/>
                    <a:pt x="0" y="240"/>
                    <a:pt x="9" y="248"/>
                  </a:cubicBezTo>
                  <a:cubicBezTo>
                    <a:pt x="18" y="257"/>
                    <a:pt x="35" y="257"/>
                    <a:pt x="44" y="248"/>
                  </a:cubicBezTo>
                  <a:cubicBezTo>
                    <a:pt x="88" y="213"/>
                    <a:pt x="124" y="187"/>
                    <a:pt x="221" y="240"/>
                  </a:cubicBezTo>
                  <a:cubicBezTo>
                    <a:pt x="266" y="266"/>
                    <a:pt x="301" y="275"/>
                    <a:pt x="328" y="275"/>
                  </a:cubicBezTo>
                  <a:cubicBezTo>
                    <a:pt x="381" y="275"/>
                    <a:pt x="416" y="240"/>
                    <a:pt x="443" y="222"/>
                  </a:cubicBezTo>
                  <a:cubicBezTo>
                    <a:pt x="451" y="213"/>
                    <a:pt x="460" y="195"/>
                    <a:pt x="451" y="187"/>
                  </a:cubicBezTo>
                  <a:cubicBezTo>
                    <a:pt x="443" y="168"/>
                    <a:pt x="425" y="168"/>
                    <a:pt x="416" y="178"/>
                  </a:cubicBezTo>
                  <a:close/>
                  <a:moveTo>
                    <a:pt x="416" y="302"/>
                  </a:moveTo>
                  <a:lnTo>
                    <a:pt x="416" y="302"/>
                  </a:lnTo>
                  <a:cubicBezTo>
                    <a:pt x="372" y="346"/>
                    <a:pt x="337" y="372"/>
                    <a:pt x="239" y="319"/>
                  </a:cubicBezTo>
                  <a:cubicBezTo>
                    <a:pt x="124" y="248"/>
                    <a:pt x="62" y="302"/>
                    <a:pt x="18" y="337"/>
                  </a:cubicBezTo>
                  <a:cubicBezTo>
                    <a:pt x="9" y="346"/>
                    <a:pt x="0" y="363"/>
                    <a:pt x="9" y="372"/>
                  </a:cubicBezTo>
                  <a:cubicBezTo>
                    <a:pt x="18" y="390"/>
                    <a:pt x="35" y="390"/>
                    <a:pt x="44" y="381"/>
                  </a:cubicBezTo>
                  <a:cubicBezTo>
                    <a:pt x="88" y="337"/>
                    <a:pt x="124" y="310"/>
                    <a:pt x="221" y="363"/>
                  </a:cubicBezTo>
                  <a:cubicBezTo>
                    <a:pt x="266" y="390"/>
                    <a:pt x="301" y="399"/>
                    <a:pt x="328" y="399"/>
                  </a:cubicBezTo>
                  <a:cubicBezTo>
                    <a:pt x="381" y="399"/>
                    <a:pt x="416" y="372"/>
                    <a:pt x="443" y="346"/>
                  </a:cubicBezTo>
                  <a:cubicBezTo>
                    <a:pt x="451" y="337"/>
                    <a:pt x="460" y="319"/>
                    <a:pt x="451" y="310"/>
                  </a:cubicBezTo>
                  <a:cubicBezTo>
                    <a:pt x="443" y="302"/>
                    <a:pt x="425" y="293"/>
                    <a:pt x="416" y="3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1" name="Freeform 161"/>
            <p:cNvSpPr>
              <a:spLocks noChangeArrowheads="1"/>
            </p:cNvSpPr>
            <p:nvPr/>
          </p:nvSpPr>
          <p:spPr bwMode="auto">
            <a:xfrm>
              <a:off x="4540250" y="1465263"/>
              <a:ext cx="215900" cy="187325"/>
            </a:xfrm>
            <a:custGeom>
              <a:avLst/>
              <a:gdLst>
                <a:gd name="T0" fmla="*/ 215449 w 479"/>
                <a:gd name="T1" fmla="*/ 175196 h 417"/>
                <a:gd name="T2" fmla="*/ 215449 w 479"/>
                <a:gd name="T3" fmla="*/ 175196 h 417"/>
                <a:gd name="T4" fmla="*/ 115838 w 479"/>
                <a:gd name="T5" fmla="*/ 0 h 417"/>
                <a:gd name="T6" fmla="*/ 107725 w 479"/>
                <a:gd name="T7" fmla="*/ 0 h 417"/>
                <a:gd name="T8" fmla="*/ 99611 w 479"/>
                <a:gd name="T9" fmla="*/ 0 h 417"/>
                <a:gd name="T10" fmla="*/ 0 w 479"/>
                <a:gd name="T11" fmla="*/ 175196 h 417"/>
                <a:gd name="T12" fmla="*/ 0 w 479"/>
                <a:gd name="T13" fmla="*/ 183282 h 417"/>
                <a:gd name="T14" fmla="*/ 7662 w 479"/>
                <a:gd name="T15" fmla="*/ 186876 h 417"/>
                <a:gd name="T16" fmla="*/ 207787 w 479"/>
                <a:gd name="T17" fmla="*/ 186876 h 417"/>
                <a:gd name="T18" fmla="*/ 215449 w 479"/>
                <a:gd name="T19" fmla="*/ 183282 h 417"/>
                <a:gd name="T20" fmla="*/ 215449 w 479"/>
                <a:gd name="T21" fmla="*/ 175196 h 417"/>
                <a:gd name="T22" fmla="*/ 119444 w 479"/>
                <a:gd name="T23" fmla="*/ 167110 h 417"/>
                <a:gd name="T24" fmla="*/ 119444 w 479"/>
                <a:gd name="T25" fmla="*/ 167110 h 417"/>
                <a:gd name="T26" fmla="*/ 95555 w 479"/>
                <a:gd name="T27" fmla="*/ 167110 h 417"/>
                <a:gd name="T28" fmla="*/ 95555 w 479"/>
                <a:gd name="T29" fmla="*/ 143301 h 417"/>
                <a:gd name="T30" fmla="*/ 119444 w 479"/>
                <a:gd name="T31" fmla="*/ 143301 h 417"/>
                <a:gd name="T32" fmla="*/ 119444 w 479"/>
                <a:gd name="T33" fmla="*/ 167110 h 417"/>
                <a:gd name="T34" fmla="*/ 119444 w 479"/>
                <a:gd name="T35" fmla="*/ 127579 h 417"/>
                <a:gd name="T36" fmla="*/ 119444 w 479"/>
                <a:gd name="T37" fmla="*/ 127579 h 417"/>
                <a:gd name="T38" fmla="*/ 95555 w 479"/>
                <a:gd name="T39" fmla="*/ 127579 h 417"/>
                <a:gd name="T40" fmla="*/ 95555 w 479"/>
                <a:gd name="T41" fmla="*/ 60196 h 417"/>
                <a:gd name="T42" fmla="*/ 119444 w 479"/>
                <a:gd name="T43" fmla="*/ 60196 h 417"/>
                <a:gd name="T44" fmla="*/ 119444 w 479"/>
                <a:gd name="T45" fmla="*/ 127579 h 4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9" h="417">
                  <a:moveTo>
                    <a:pt x="478" y="390"/>
                  </a:moveTo>
                  <a:lnTo>
                    <a:pt x="478" y="390"/>
                  </a:lnTo>
                  <a:cubicBezTo>
                    <a:pt x="257" y="0"/>
                    <a:pt x="257" y="0"/>
                    <a:pt x="257" y="0"/>
                  </a:cubicBezTo>
                  <a:cubicBezTo>
                    <a:pt x="248" y="0"/>
                    <a:pt x="248" y="0"/>
                    <a:pt x="239" y="0"/>
                  </a:cubicBezTo>
                  <a:cubicBezTo>
                    <a:pt x="230" y="0"/>
                    <a:pt x="230" y="0"/>
                    <a:pt x="221" y="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9"/>
                    <a:pt x="0" y="408"/>
                    <a:pt x="0" y="408"/>
                  </a:cubicBezTo>
                  <a:cubicBezTo>
                    <a:pt x="8" y="416"/>
                    <a:pt x="8" y="416"/>
                    <a:pt x="17" y="416"/>
                  </a:cubicBezTo>
                  <a:cubicBezTo>
                    <a:pt x="461" y="416"/>
                    <a:pt x="461" y="416"/>
                    <a:pt x="461" y="416"/>
                  </a:cubicBezTo>
                  <a:cubicBezTo>
                    <a:pt x="470" y="416"/>
                    <a:pt x="470" y="416"/>
                    <a:pt x="478" y="408"/>
                  </a:cubicBezTo>
                  <a:cubicBezTo>
                    <a:pt x="478" y="408"/>
                    <a:pt x="478" y="399"/>
                    <a:pt x="478" y="390"/>
                  </a:cubicBezTo>
                  <a:close/>
                  <a:moveTo>
                    <a:pt x="265" y="372"/>
                  </a:moveTo>
                  <a:lnTo>
                    <a:pt x="265" y="372"/>
                  </a:lnTo>
                  <a:cubicBezTo>
                    <a:pt x="212" y="372"/>
                    <a:pt x="212" y="372"/>
                    <a:pt x="212" y="372"/>
                  </a:cubicBezTo>
                  <a:cubicBezTo>
                    <a:pt x="212" y="319"/>
                    <a:pt x="212" y="319"/>
                    <a:pt x="212" y="319"/>
                  </a:cubicBezTo>
                  <a:cubicBezTo>
                    <a:pt x="265" y="319"/>
                    <a:pt x="265" y="319"/>
                    <a:pt x="265" y="319"/>
                  </a:cubicBezTo>
                  <a:lnTo>
                    <a:pt x="265" y="372"/>
                  </a:lnTo>
                  <a:close/>
                  <a:moveTo>
                    <a:pt x="265" y="284"/>
                  </a:moveTo>
                  <a:lnTo>
                    <a:pt x="265" y="284"/>
                  </a:lnTo>
                  <a:cubicBezTo>
                    <a:pt x="212" y="284"/>
                    <a:pt x="212" y="284"/>
                    <a:pt x="212" y="284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65" y="134"/>
                    <a:pt x="265" y="134"/>
                    <a:pt x="265" y="134"/>
                  </a:cubicBezTo>
                  <a:lnTo>
                    <a:pt x="265" y="28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2" name="Freeform 166"/>
            <p:cNvSpPr>
              <a:spLocks noChangeArrowheads="1"/>
            </p:cNvSpPr>
            <p:nvPr/>
          </p:nvSpPr>
          <p:spPr bwMode="auto">
            <a:xfrm>
              <a:off x="8502650" y="3697288"/>
              <a:ext cx="174625" cy="200025"/>
            </a:xfrm>
            <a:custGeom>
              <a:avLst/>
              <a:gdLst>
                <a:gd name="T0" fmla="*/ 166118 w 390"/>
                <a:gd name="T1" fmla="*/ 0 h 445"/>
                <a:gd name="T2" fmla="*/ 166118 w 390"/>
                <a:gd name="T3" fmla="*/ 0 h 445"/>
                <a:gd name="T4" fmla="*/ 138804 w 390"/>
                <a:gd name="T5" fmla="*/ 0 h 445"/>
                <a:gd name="T6" fmla="*/ 130745 w 390"/>
                <a:gd name="T7" fmla="*/ 12586 h 445"/>
                <a:gd name="T8" fmla="*/ 130745 w 390"/>
                <a:gd name="T9" fmla="*/ 199576 h 445"/>
                <a:gd name="T10" fmla="*/ 174177 w 390"/>
                <a:gd name="T11" fmla="*/ 199576 h 445"/>
                <a:gd name="T12" fmla="*/ 174177 w 390"/>
                <a:gd name="T13" fmla="*/ 12586 h 445"/>
                <a:gd name="T14" fmla="*/ 166118 w 390"/>
                <a:gd name="T15" fmla="*/ 0 h 445"/>
                <a:gd name="T16" fmla="*/ 98954 w 390"/>
                <a:gd name="T17" fmla="*/ 67874 h 445"/>
                <a:gd name="T18" fmla="*/ 98954 w 390"/>
                <a:gd name="T19" fmla="*/ 67874 h 445"/>
                <a:gd name="T20" fmla="*/ 75223 w 390"/>
                <a:gd name="T21" fmla="*/ 67874 h 445"/>
                <a:gd name="T22" fmla="*/ 63134 w 390"/>
                <a:gd name="T23" fmla="*/ 80010 h 445"/>
                <a:gd name="T24" fmla="*/ 63134 w 390"/>
                <a:gd name="T25" fmla="*/ 199576 h 445"/>
                <a:gd name="T26" fmla="*/ 111044 w 390"/>
                <a:gd name="T27" fmla="*/ 199576 h 445"/>
                <a:gd name="T28" fmla="*/ 111044 w 390"/>
                <a:gd name="T29" fmla="*/ 80010 h 445"/>
                <a:gd name="T30" fmla="*/ 98954 w 390"/>
                <a:gd name="T31" fmla="*/ 67874 h 445"/>
                <a:gd name="T32" fmla="*/ 31343 w 390"/>
                <a:gd name="T33" fmla="*/ 135747 h 445"/>
                <a:gd name="T34" fmla="*/ 31343 w 390"/>
                <a:gd name="T35" fmla="*/ 135747 h 445"/>
                <a:gd name="T36" fmla="*/ 7612 w 390"/>
                <a:gd name="T37" fmla="*/ 135747 h 445"/>
                <a:gd name="T38" fmla="*/ 0 w 390"/>
                <a:gd name="T39" fmla="*/ 143389 h 445"/>
                <a:gd name="T40" fmla="*/ 0 w 390"/>
                <a:gd name="T41" fmla="*/ 199576 h 445"/>
                <a:gd name="T42" fmla="*/ 43432 w 390"/>
                <a:gd name="T43" fmla="*/ 199576 h 445"/>
                <a:gd name="T44" fmla="*/ 43432 w 390"/>
                <a:gd name="T45" fmla="*/ 143389 h 445"/>
                <a:gd name="T46" fmla="*/ 31343 w 390"/>
                <a:gd name="T47" fmla="*/ 135747 h 44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0" h="445">
                  <a:moveTo>
                    <a:pt x="371" y="0"/>
                  </a:moveTo>
                  <a:lnTo>
                    <a:pt x="371" y="0"/>
                  </a:lnTo>
                  <a:cubicBezTo>
                    <a:pt x="310" y="0"/>
                    <a:pt x="310" y="0"/>
                    <a:pt x="310" y="0"/>
                  </a:cubicBezTo>
                  <a:cubicBezTo>
                    <a:pt x="301" y="0"/>
                    <a:pt x="292" y="10"/>
                    <a:pt x="292" y="28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389" y="444"/>
                    <a:pt x="389" y="444"/>
                    <a:pt x="389" y="444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0"/>
                    <a:pt x="380" y="0"/>
                    <a:pt x="371" y="0"/>
                  </a:cubicBezTo>
                  <a:close/>
                  <a:moveTo>
                    <a:pt x="221" y="151"/>
                  </a:moveTo>
                  <a:lnTo>
                    <a:pt x="221" y="151"/>
                  </a:lnTo>
                  <a:cubicBezTo>
                    <a:pt x="168" y="151"/>
                    <a:pt x="168" y="151"/>
                    <a:pt x="168" y="151"/>
                  </a:cubicBezTo>
                  <a:cubicBezTo>
                    <a:pt x="150" y="151"/>
                    <a:pt x="141" y="160"/>
                    <a:pt x="141" y="178"/>
                  </a:cubicBezTo>
                  <a:cubicBezTo>
                    <a:pt x="141" y="444"/>
                    <a:pt x="141" y="444"/>
                    <a:pt x="141" y="444"/>
                  </a:cubicBezTo>
                  <a:cubicBezTo>
                    <a:pt x="248" y="444"/>
                    <a:pt x="248" y="444"/>
                    <a:pt x="248" y="444"/>
                  </a:cubicBezTo>
                  <a:cubicBezTo>
                    <a:pt x="248" y="178"/>
                    <a:pt x="248" y="178"/>
                    <a:pt x="248" y="178"/>
                  </a:cubicBezTo>
                  <a:cubicBezTo>
                    <a:pt x="248" y="160"/>
                    <a:pt x="230" y="151"/>
                    <a:pt x="221" y="151"/>
                  </a:cubicBezTo>
                  <a:close/>
                  <a:moveTo>
                    <a:pt x="70" y="302"/>
                  </a:moveTo>
                  <a:lnTo>
                    <a:pt x="70" y="302"/>
                  </a:lnTo>
                  <a:cubicBezTo>
                    <a:pt x="17" y="302"/>
                    <a:pt x="17" y="302"/>
                    <a:pt x="17" y="302"/>
                  </a:cubicBezTo>
                  <a:cubicBezTo>
                    <a:pt x="0" y="302"/>
                    <a:pt x="0" y="310"/>
                    <a:pt x="0" y="319"/>
                  </a:cubicBezTo>
                  <a:cubicBezTo>
                    <a:pt x="0" y="444"/>
                    <a:pt x="0" y="444"/>
                    <a:pt x="0" y="444"/>
                  </a:cubicBezTo>
                  <a:cubicBezTo>
                    <a:pt x="97" y="444"/>
                    <a:pt x="97" y="444"/>
                    <a:pt x="97" y="444"/>
                  </a:cubicBezTo>
                  <a:cubicBezTo>
                    <a:pt x="97" y="319"/>
                    <a:pt x="97" y="319"/>
                    <a:pt x="97" y="319"/>
                  </a:cubicBezTo>
                  <a:cubicBezTo>
                    <a:pt x="97" y="310"/>
                    <a:pt x="88" y="302"/>
                    <a:pt x="70" y="3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3" name="Freeform 167"/>
            <p:cNvSpPr>
              <a:spLocks noChangeArrowheads="1"/>
            </p:cNvSpPr>
            <p:nvPr/>
          </p:nvSpPr>
          <p:spPr bwMode="auto">
            <a:xfrm>
              <a:off x="7191375" y="3797300"/>
              <a:ext cx="187325" cy="188913"/>
            </a:xfrm>
            <a:custGeom>
              <a:avLst/>
              <a:gdLst>
                <a:gd name="T0" fmla="*/ 79322 w 418"/>
                <a:gd name="T1" fmla="*/ 0 h 417"/>
                <a:gd name="T2" fmla="*/ 79322 w 418"/>
                <a:gd name="T3" fmla="*/ 0 h 417"/>
                <a:gd name="T4" fmla="*/ 0 w 418"/>
                <a:gd name="T5" fmla="*/ 79733 h 417"/>
                <a:gd name="T6" fmla="*/ 79322 w 418"/>
                <a:gd name="T7" fmla="*/ 79733 h 417"/>
                <a:gd name="T8" fmla="*/ 79322 w 418"/>
                <a:gd name="T9" fmla="*/ 0 h 417"/>
                <a:gd name="T10" fmla="*/ 103074 w 418"/>
                <a:gd name="T11" fmla="*/ 0 h 417"/>
                <a:gd name="T12" fmla="*/ 103074 w 418"/>
                <a:gd name="T13" fmla="*/ 0 h 417"/>
                <a:gd name="T14" fmla="*/ 103074 w 418"/>
                <a:gd name="T15" fmla="*/ 91965 h 417"/>
                <a:gd name="T16" fmla="*/ 91422 w 418"/>
                <a:gd name="T17" fmla="*/ 103744 h 417"/>
                <a:gd name="T18" fmla="*/ 0 w 418"/>
                <a:gd name="T19" fmla="*/ 103744 h 417"/>
                <a:gd name="T20" fmla="*/ 91422 w 418"/>
                <a:gd name="T21" fmla="*/ 188460 h 417"/>
                <a:gd name="T22" fmla="*/ 186877 w 418"/>
                <a:gd name="T23" fmla="*/ 91965 h 417"/>
                <a:gd name="T24" fmla="*/ 103074 w 418"/>
                <a:gd name="T25" fmla="*/ 0 h 4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8" h="417">
                  <a:moveTo>
                    <a:pt x="177" y="0"/>
                  </a:moveTo>
                  <a:lnTo>
                    <a:pt x="177" y="0"/>
                  </a:lnTo>
                  <a:cubicBezTo>
                    <a:pt x="80" y="9"/>
                    <a:pt x="9" y="88"/>
                    <a:pt x="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177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230" y="203"/>
                    <a:pt x="230" y="203"/>
                    <a:pt x="230" y="203"/>
                  </a:cubicBezTo>
                  <a:cubicBezTo>
                    <a:pt x="230" y="221"/>
                    <a:pt x="222" y="229"/>
                    <a:pt x="204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9" y="336"/>
                    <a:pt x="98" y="416"/>
                    <a:pt x="204" y="416"/>
                  </a:cubicBezTo>
                  <a:cubicBezTo>
                    <a:pt x="319" y="416"/>
                    <a:pt x="417" y="319"/>
                    <a:pt x="417" y="203"/>
                  </a:cubicBezTo>
                  <a:cubicBezTo>
                    <a:pt x="417" y="97"/>
                    <a:pt x="337" y="9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4" name="Freeform 168"/>
            <p:cNvSpPr>
              <a:spLocks noChangeArrowheads="1"/>
            </p:cNvSpPr>
            <p:nvPr/>
          </p:nvSpPr>
          <p:spPr bwMode="auto">
            <a:xfrm>
              <a:off x="8453438" y="3306763"/>
              <a:ext cx="223837" cy="192087"/>
            </a:xfrm>
            <a:custGeom>
              <a:avLst/>
              <a:gdLst>
                <a:gd name="T0" fmla="*/ 7656 w 497"/>
                <a:gd name="T1" fmla="*/ 111374 h 426"/>
                <a:gd name="T2" fmla="*/ 7656 w 497"/>
                <a:gd name="T3" fmla="*/ 111374 h 426"/>
                <a:gd name="T4" fmla="*/ 23870 w 497"/>
                <a:gd name="T5" fmla="*/ 115433 h 426"/>
                <a:gd name="T6" fmla="*/ 36030 w 497"/>
                <a:gd name="T7" fmla="*/ 95593 h 426"/>
                <a:gd name="T8" fmla="*/ 11710 w 497"/>
                <a:gd name="T9" fmla="*/ 91534 h 426"/>
                <a:gd name="T10" fmla="*/ 0 w 497"/>
                <a:gd name="T11" fmla="*/ 99651 h 426"/>
                <a:gd name="T12" fmla="*/ 7656 w 497"/>
                <a:gd name="T13" fmla="*/ 111374 h 426"/>
                <a:gd name="T14" fmla="*/ 207173 w 497"/>
                <a:gd name="T15" fmla="*/ 115433 h 426"/>
                <a:gd name="T16" fmla="*/ 207173 w 497"/>
                <a:gd name="T17" fmla="*/ 115433 h 426"/>
                <a:gd name="T18" fmla="*/ 155380 w 497"/>
                <a:gd name="T19" fmla="*/ 159622 h 426"/>
                <a:gd name="T20" fmla="*/ 99533 w 497"/>
                <a:gd name="T21" fmla="*/ 115433 h 426"/>
                <a:gd name="T22" fmla="*/ 95480 w 497"/>
                <a:gd name="T23" fmla="*/ 111374 h 426"/>
                <a:gd name="T24" fmla="*/ 87373 w 497"/>
                <a:gd name="T25" fmla="*/ 111374 h 426"/>
                <a:gd name="T26" fmla="*/ 75663 w 497"/>
                <a:gd name="T27" fmla="*/ 127607 h 426"/>
                <a:gd name="T28" fmla="*/ 87373 w 497"/>
                <a:gd name="T29" fmla="*/ 131665 h 426"/>
                <a:gd name="T30" fmla="*/ 151777 w 497"/>
                <a:gd name="T31" fmla="*/ 179462 h 426"/>
                <a:gd name="T32" fmla="*/ 155380 w 497"/>
                <a:gd name="T33" fmla="*/ 183520 h 426"/>
                <a:gd name="T34" fmla="*/ 163487 w 497"/>
                <a:gd name="T35" fmla="*/ 179462 h 426"/>
                <a:gd name="T36" fmla="*/ 219333 w 497"/>
                <a:gd name="T37" fmla="*/ 131665 h 426"/>
                <a:gd name="T38" fmla="*/ 219333 w 497"/>
                <a:gd name="T39" fmla="*/ 115433 h 426"/>
                <a:gd name="T40" fmla="*/ 207173 w 497"/>
                <a:gd name="T41" fmla="*/ 115433 h 426"/>
                <a:gd name="T42" fmla="*/ 95480 w 497"/>
                <a:gd name="T43" fmla="*/ 63578 h 426"/>
                <a:gd name="T44" fmla="*/ 95480 w 497"/>
                <a:gd name="T45" fmla="*/ 63578 h 426"/>
                <a:gd name="T46" fmla="*/ 151777 w 497"/>
                <a:gd name="T47" fmla="*/ 99651 h 426"/>
                <a:gd name="T48" fmla="*/ 167540 w 497"/>
                <a:gd name="T49" fmla="*/ 95593 h 426"/>
                <a:gd name="T50" fmla="*/ 223387 w 497"/>
                <a:gd name="T51" fmla="*/ 15782 h 426"/>
                <a:gd name="T52" fmla="*/ 219333 w 497"/>
                <a:gd name="T53" fmla="*/ 4058 h 426"/>
                <a:gd name="T54" fmla="*/ 203570 w 497"/>
                <a:gd name="T55" fmla="*/ 4058 h 426"/>
                <a:gd name="T56" fmla="*/ 155380 w 497"/>
                <a:gd name="T57" fmla="*/ 79811 h 426"/>
                <a:gd name="T58" fmla="*/ 99533 w 497"/>
                <a:gd name="T59" fmla="*/ 43738 h 426"/>
                <a:gd name="T60" fmla="*/ 91426 w 497"/>
                <a:gd name="T61" fmla="*/ 39680 h 426"/>
                <a:gd name="T62" fmla="*/ 83770 w 497"/>
                <a:gd name="T63" fmla="*/ 47796 h 426"/>
                <a:gd name="T64" fmla="*/ 0 w 497"/>
                <a:gd name="T65" fmla="*/ 175854 h 426"/>
                <a:gd name="T66" fmla="*/ 4053 w 497"/>
                <a:gd name="T67" fmla="*/ 191636 h 426"/>
                <a:gd name="T68" fmla="*/ 11710 w 497"/>
                <a:gd name="T69" fmla="*/ 191636 h 426"/>
                <a:gd name="T70" fmla="*/ 19817 w 497"/>
                <a:gd name="T71" fmla="*/ 187578 h 426"/>
                <a:gd name="T72" fmla="*/ 95480 w 497"/>
                <a:gd name="T73" fmla="*/ 63578 h 4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7" h="426">
                  <a:moveTo>
                    <a:pt x="17" y="247"/>
                  </a:moveTo>
                  <a:lnTo>
                    <a:pt x="17" y="247"/>
                  </a:lnTo>
                  <a:cubicBezTo>
                    <a:pt x="53" y="256"/>
                    <a:pt x="53" y="256"/>
                    <a:pt x="53" y="256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17" y="203"/>
                    <a:pt x="0" y="212"/>
                    <a:pt x="0" y="221"/>
                  </a:cubicBezTo>
                  <a:cubicBezTo>
                    <a:pt x="0" y="230"/>
                    <a:pt x="9" y="247"/>
                    <a:pt x="17" y="247"/>
                  </a:cubicBezTo>
                  <a:close/>
                  <a:moveTo>
                    <a:pt x="460" y="256"/>
                  </a:moveTo>
                  <a:lnTo>
                    <a:pt x="460" y="256"/>
                  </a:lnTo>
                  <a:cubicBezTo>
                    <a:pt x="345" y="354"/>
                    <a:pt x="345" y="354"/>
                    <a:pt x="345" y="354"/>
                  </a:cubicBezTo>
                  <a:cubicBezTo>
                    <a:pt x="221" y="256"/>
                    <a:pt x="221" y="256"/>
                    <a:pt x="221" y="256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194" y="247"/>
                    <a:pt x="194" y="247"/>
                    <a:pt x="194" y="247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94" y="292"/>
                    <a:pt x="194" y="292"/>
                    <a:pt x="194" y="292"/>
                  </a:cubicBezTo>
                  <a:cubicBezTo>
                    <a:pt x="337" y="398"/>
                    <a:pt x="337" y="398"/>
                    <a:pt x="337" y="398"/>
                  </a:cubicBezTo>
                  <a:cubicBezTo>
                    <a:pt x="337" y="407"/>
                    <a:pt x="345" y="407"/>
                    <a:pt x="345" y="407"/>
                  </a:cubicBezTo>
                  <a:cubicBezTo>
                    <a:pt x="354" y="407"/>
                    <a:pt x="363" y="407"/>
                    <a:pt x="363" y="398"/>
                  </a:cubicBezTo>
                  <a:cubicBezTo>
                    <a:pt x="487" y="292"/>
                    <a:pt x="487" y="292"/>
                    <a:pt x="487" y="292"/>
                  </a:cubicBezTo>
                  <a:cubicBezTo>
                    <a:pt x="496" y="283"/>
                    <a:pt x="496" y="265"/>
                    <a:pt x="487" y="256"/>
                  </a:cubicBezTo>
                  <a:cubicBezTo>
                    <a:pt x="478" y="247"/>
                    <a:pt x="469" y="247"/>
                    <a:pt x="460" y="256"/>
                  </a:cubicBezTo>
                  <a:close/>
                  <a:moveTo>
                    <a:pt x="212" y="141"/>
                  </a:moveTo>
                  <a:lnTo>
                    <a:pt x="212" y="141"/>
                  </a:lnTo>
                  <a:cubicBezTo>
                    <a:pt x="337" y="221"/>
                    <a:pt x="337" y="221"/>
                    <a:pt x="337" y="221"/>
                  </a:cubicBezTo>
                  <a:cubicBezTo>
                    <a:pt x="345" y="230"/>
                    <a:pt x="363" y="230"/>
                    <a:pt x="372" y="212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6" y="26"/>
                    <a:pt x="496" y="9"/>
                    <a:pt x="487" y="9"/>
                  </a:cubicBezTo>
                  <a:cubicBezTo>
                    <a:pt x="478" y="0"/>
                    <a:pt x="460" y="0"/>
                    <a:pt x="452" y="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221" y="97"/>
                    <a:pt x="221" y="97"/>
                    <a:pt x="221" y="97"/>
                  </a:cubicBezTo>
                  <a:cubicBezTo>
                    <a:pt x="212" y="88"/>
                    <a:pt x="212" y="88"/>
                    <a:pt x="203" y="88"/>
                  </a:cubicBezTo>
                  <a:cubicBezTo>
                    <a:pt x="194" y="97"/>
                    <a:pt x="194" y="97"/>
                    <a:pt x="186" y="10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07"/>
                    <a:pt x="0" y="416"/>
                    <a:pt x="9" y="425"/>
                  </a:cubicBezTo>
                  <a:cubicBezTo>
                    <a:pt x="17" y="425"/>
                    <a:pt x="17" y="425"/>
                    <a:pt x="26" y="425"/>
                  </a:cubicBezTo>
                  <a:cubicBezTo>
                    <a:pt x="26" y="425"/>
                    <a:pt x="35" y="425"/>
                    <a:pt x="44" y="416"/>
                  </a:cubicBezTo>
                  <a:lnTo>
                    <a:pt x="212" y="14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5" name="Freeform 169"/>
            <p:cNvSpPr>
              <a:spLocks noChangeArrowheads="1"/>
            </p:cNvSpPr>
            <p:nvPr/>
          </p:nvSpPr>
          <p:spPr bwMode="auto">
            <a:xfrm>
              <a:off x="7148513" y="1528763"/>
              <a:ext cx="219075" cy="174625"/>
            </a:xfrm>
            <a:custGeom>
              <a:avLst/>
              <a:gdLst>
                <a:gd name="T0" fmla="*/ 215026 w 487"/>
                <a:gd name="T1" fmla="*/ 4030 h 390"/>
                <a:gd name="T2" fmla="*/ 215026 w 487"/>
                <a:gd name="T3" fmla="*/ 4030 h 390"/>
                <a:gd name="T4" fmla="*/ 167343 w 487"/>
                <a:gd name="T5" fmla="*/ 87313 h 390"/>
                <a:gd name="T6" fmla="*/ 155197 w 487"/>
                <a:gd name="T7" fmla="*/ 87313 h 390"/>
                <a:gd name="T8" fmla="*/ 131355 w 487"/>
                <a:gd name="T9" fmla="*/ 67163 h 390"/>
                <a:gd name="T10" fmla="*/ 123258 w 487"/>
                <a:gd name="T11" fmla="*/ 67163 h 390"/>
                <a:gd name="T12" fmla="*/ 87270 w 487"/>
                <a:gd name="T13" fmla="*/ 119103 h 390"/>
                <a:gd name="T14" fmla="*/ 79623 w 487"/>
                <a:gd name="T15" fmla="*/ 119103 h 390"/>
                <a:gd name="T16" fmla="*/ 63428 w 487"/>
                <a:gd name="T17" fmla="*/ 107014 h 390"/>
                <a:gd name="T18" fmla="*/ 55331 w 487"/>
                <a:gd name="T19" fmla="*/ 107014 h 390"/>
                <a:gd name="T20" fmla="*/ 3599 w 487"/>
                <a:gd name="T21" fmla="*/ 170595 h 390"/>
                <a:gd name="T22" fmla="*/ 3599 w 487"/>
                <a:gd name="T23" fmla="*/ 174177 h 390"/>
                <a:gd name="T24" fmla="*/ 218625 w 487"/>
                <a:gd name="T25" fmla="*/ 174177 h 390"/>
                <a:gd name="T26" fmla="*/ 218625 w 487"/>
                <a:gd name="T27" fmla="*/ 4030 h 390"/>
                <a:gd name="T28" fmla="*/ 215026 w 487"/>
                <a:gd name="T29" fmla="*/ 4030 h 3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7" h="390">
                  <a:moveTo>
                    <a:pt x="478" y="9"/>
                  </a:moveTo>
                  <a:lnTo>
                    <a:pt x="478" y="9"/>
                  </a:lnTo>
                  <a:cubicBezTo>
                    <a:pt x="372" y="195"/>
                    <a:pt x="372" y="195"/>
                    <a:pt x="372" y="195"/>
                  </a:cubicBezTo>
                  <a:cubicBezTo>
                    <a:pt x="363" y="204"/>
                    <a:pt x="354" y="204"/>
                    <a:pt x="345" y="195"/>
                  </a:cubicBezTo>
                  <a:cubicBezTo>
                    <a:pt x="292" y="150"/>
                    <a:pt x="292" y="150"/>
                    <a:pt x="292" y="150"/>
                  </a:cubicBezTo>
                  <a:cubicBezTo>
                    <a:pt x="283" y="141"/>
                    <a:pt x="283" y="141"/>
                    <a:pt x="274" y="150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4" y="275"/>
                    <a:pt x="186" y="275"/>
                    <a:pt x="177" y="266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32" y="230"/>
                    <a:pt x="123" y="230"/>
                    <a:pt x="123" y="239"/>
                  </a:cubicBezTo>
                  <a:cubicBezTo>
                    <a:pt x="8" y="381"/>
                    <a:pt x="8" y="381"/>
                    <a:pt x="8" y="381"/>
                  </a:cubicBezTo>
                  <a:cubicBezTo>
                    <a:pt x="0" y="389"/>
                    <a:pt x="0" y="389"/>
                    <a:pt x="8" y="389"/>
                  </a:cubicBezTo>
                  <a:cubicBezTo>
                    <a:pt x="486" y="389"/>
                    <a:pt x="486" y="389"/>
                    <a:pt x="486" y="389"/>
                  </a:cubicBezTo>
                  <a:cubicBezTo>
                    <a:pt x="486" y="9"/>
                    <a:pt x="486" y="9"/>
                    <a:pt x="486" y="9"/>
                  </a:cubicBezTo>
                  <a:cubicBezTo>
                    <a:pt x="486" y="0"/>
                    <a:pt x="486" y="0"/>
                    <a:pt x="478" y="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6" name="Freeform 170"/>
            <p:cNvSpPr>
              <a:spLocks noChangeArrowheads="1"/>
            </p:cNvSpPr>
            <p:nvPr/>
          </p:nvSpPr>
          <p:spPr bwMode="auto">
            <a:xfrm>
              <a:off x="957263" y="1939925"/>
              <a:ext cx="176212" cy="207963"/>
            </a:xfrm>
            <a:custGeom>
              <a:avLst/>
              <a:gdLst>
                <a:gd name="T0" fmla="*/ 127540 w 391"/>
                <a:gd name="T1" fmla="*/ 79951 h 463"/>
                <a:gd name="T2" fmla="*/ 127540 w 391"/>
                <a:gd name="T3" fmla="*/ 79951 h 463"/>
                <a:gd name="T4" fmla="*/ 143764 w 391"/>
                <a:gd name="T5" fmla="*/ 8085 h 463"/>
                <a:gd name="T6" fmla="*/ 91937 w 391"/>
                <a:gd name="T7" fmla="*/ 60188 h 463"/>
                <a:gd name="T8" fmla="*/ 44166 w 391"/>
                <a:gd name="T9" fmla="*/ 103757 h 463"/>
                <a:gd name="T10" fmla="*/ 44166 w 391"/>
                <a:gd name="T11" fmla="*/ 179666 h 463"/>
                <a:gd name="T12" fmla="*/ 139708 w 391"/>
                <a:gd name="T13" fmla="*/ 207514 h 463"/>
                <a:gd name="T14" fmla="*/ 175761 w 391"/>
                <a:gd name="T15" fmla="*/ 99714 h 463"/>
                <a:gd name="T16" fmla="*/ 127540 w 391"/>
                <a:gd name="T17" fmla="*/ 79951 h 463"/>
                <a:gd name="T18" fmla="*/ 31998 w 391"/>
                <a:gd name="T19" fmla="*/ 79951 h 463"/>
                <a:gd name="T20" fmla="*/ 31998 w 391"/>
                <a:gd name="T21" fmla="*/ 79951 h 463"/>
                <a:gd name="T22" fmla="*/ 0 w 391"/>
                <a:gd name="T23" fmla="*/ 115435 h 463"/>
                <a:gd name="T24" fmla="*/ 0 w 391"/>
                <a:gd name="T25" fmla="*/ 167089 h 463"/>
                <a:gd name="T26" fmla="*/ 31998 w 391"/>
                <a:gd name="T27" fmla="*/ 203471 h 463"/>
                <a:gd name="T28" fmla="*/ 19829 w 391"/>
                <a:gd name="T29" fmla="*/ 179666 h 463"/>
                <a:gd name="T30" fmla="*/ 19829 w 391"/>
                <a:gd name="T31" fmla="*/ 107799 h 463"/>
                <a:gd name="T32" fmla="*/ 31998 w 391"/>
                <a:gd name="T33" fmla="*/ 79951 h 4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1" h="463">
                  <a:moveTo>
                    <a:pt x="283" y="178"/>
                  </a:moveTo>
                  <a:lnTo>
                    <a:pt x="283" y="178"/>
                  </a:lnTo>
                  <a:cubicBezTo>
                    <a:pt x="283" y="169"/>
                    <a:pt x="373" y="89"/>
                    <a:pt x="319" y="18"/>
                  </a:cubicBezTo>
                  <a:cubicBezTo>
                    <a:pt x="310" y="0"/>
                    <a:pt x="266" y="98"/>
                    <a:pt x="204" y="134"/>
                  </a:cubicBezTo>
                  <a:cubicBezTo>
                    <a:pt x="169" y="160"/>
                    <a:pt x="98" y="204"/>
                    <a:pt x="98" y="231"/>
                  </a:cubicBezTo>
                  <a:cubicBezTo>
                    <a:pt x="98" y="400"/>
                    <a:pt x="98" y="400"/>
                    <a:pt x="98" y="400"/>
                  </a:cubicBezTo>
                  <a:cubicBezTo>
                    <a:pt x="98" y="435"/>
                    <a:pt x="213" y="462"/>
                    <a:pt x="310" y="462"/>
                  </a:cubicBezTo>
                  <a:cubicBezTo>
                    <a:pt x="345" y="462"/>
                    <a:pt x="390" y="249"/>
                    <a:pt x="390" y="222"/>
                  </a:cubicBezTo>
                  <a:cubicBezTo>
                    <a:pt x="390" y="187"/>
                    <a:pt x="292" y="187"/>
                    <a:pt x="283" y="178"/>
                  </a:cubicBezTo>
                  <a:close/>
                  <a:moveTo>
                    <a:pt x="71" y="178"/>
                  </a:moveTo>
                  <a:lnTo>
                    <a:pt x="71" y="178"/>
                  </a:lnTo>
                  <a:cubicBezTo>
                    <a:pt x="54" y="178"/>
                    <a:pt x="0" y="187"/>
                    <a:pt x="0" y="257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444"/>
                    <a:pt x="54" y="453"/>
                    <a:pt x="71" y="453"/>
                  </a:cubicBezTo>
                  <a:cubicBezTo>
                    <a:pt x="89" y="453"/>
                    <a:pt x="44" y="435"/>
                    <a:pt x="44" y="400"/>
                  </a:cubicBezTo>
                  <a:cubicBezTo>
                    <a:pt x="44" y="240"/>
                    <a:pt x="44" y="240"/>
                    <a:pt x="44" y="240"/>
                  </a:cubicBezTo>
                  <a:cubicBezTo>
                    <a:pt x="44" y="196"/>
                    <a:pt x="89" y="178"/>
                    <a:pt x="71" y="17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  <p:sp>
          <p:nvSpPr>
            <p:cNvPr id="247" name="Freeform 171"/>
            <p:cNvSpPr>
              <a:spLocks noChangeArrowheads="1"/>
            </p:cNvSpPr>
            <p:nvPr/>
          </p:nvSpPr>
          <p:spPr bwMode="auto">
            <a:xfrm>
              <a:off x="1403350" y="1947863"/>
              <a:ext cx="174625" cy="207962"/>
            </a:xfrm>
            <a:custGeom>
              <a:avLst/>
              <a:gdLst>
                <a:gd name="T0" fmla="*/ 47665 w 392"/>
                <a:gd name="T1" fmla="*/ 131889 h 462"/>
                <a:gd name="T2" fmla="*/ 47665 w 392"/>
                <a:gd name="T3" fmla="*/ 131889 h 462"/>
                <a:gd name="T4" fmla="*/ 32074 w 392"/>
                <a:gd name="T5" fmla="*/ 199860 h 462"/>
                <a:gd name="T6" fmla="*/ 82858 w 392"/>
                <a:gd name="T7" fmla="*/ 148094 h 462"/>
                <a:gd name="T8" fmla="*/ 130523 w 392"/>
                <a:gd name="T9" fmla="*/ 107582 h 462"/>
                <a:gd name="T10" fmla="*/ 130523 w 392"/>
                <a:gd name="T11" fmla="*/ 28358 h 462"/>
                <a:gd name="T12" fmla="*/ 35638 w 392"/>
                <a:gd name="T13" fmla="*/ 0 h 462"/>
                <a:gd name="T14" fmla="*/ 0 w 392"/>
                <a:gd name="T15" fmla="*/ 111633 h 462"/>
                <a:gd name="T16" fmla="*/ 47665 w 392"/>
                <a:gd name="T17" fmla="*/ 131889 h 462"/>
                <a:gd name="T18" fmla="*/ 142106 w 392"/>
                <a:gd name="T19" fmla="*/ 127838 h 462"/>
                <a:gd name="T20" fmla="*/ 142106 w 392"/>
                <a:gd name="T21" fmla="*/ 127838 h 462"/>
                <a:gd name="T22" fmla="*/ 174180 w 392"/>
                <a:gd name="T23" fmla="*/ 95879 h 462"/>
                <a:gd name="T24" fmla="*/ 174180 w 392"/>
                <a:gd name="T25" fmla="*/ 40062 h 462"/>
                <a:gd name="T26" fmla="*/ 142106 w 392"/>
                <a:gd name="T27" fmla="*/ 8102 h 462"/>
                <a:gd name="T28" fmla="*/ 154133 w 392"/>
                <a:gd name="T29" fmla="*/ 31960 h 462"/>
                <a:gd name="T30" fmla="*/ 154133 w 392"/>
                <a:gd name="T31" fmla="*/ 103981 h 462"/>
                <a:gd name="T32" fmla="*/ 142106 w 392"/>
                <a:gd name="T33" fmla="*/ 127838 h 4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2" h="462">
                  <a:moveTo>
                    <a:pt x="107" y="293"/>
                  </a:moveTo>
                  <a:lnTo>
                    <a:pt x="107" y="293"/>
                  </a:lnTo>
                  <a:cubicBezTo>
                    <a:pt x="107" y="301"/>
                    <a:pt x="19" y="382"/>
                    <a:pt x="72" y="444"/>
                  </a:cubicBezTo>
                  <a:cubicBezTo>
                    <a:pt x="80" y="461"/>
                    <a:pt x="125" y="373"/>
                    <a:pt x="186" y="329"/>
                  </a:cubicBezTo>
                  <a:cubicBezTo>
                    <a:pt x="213" y="310"/>
                    <a:pt x="293" y="257"/>
                    <a:pt x="293" y="239"/>
                  </a:cubicBezTo>
                  <a:cubicBezTo>
                    <a:pt x="293" y="63"/>
                    <a:pt x="293" y="63"/>
                    <a:pt x="293" y="63"/>
                  </a:cubicBezTo>
                  <a:cubicBezTo>
                    <a:pt x="293" y="35"/>
                    <a:pt x="169" y="0"/>
                    <a:pt x="80" y="0"/>
                  </a:cubicBezTo>
                  <a:cubicBezTo>
                    <a:pt x="44" y="0"/>
                    <a:pt x="0" y="213"/>
                    <a:pt x="0" y="248"/>
                  </a:cubicBezTo>
                  <a:cubicBezTo>
                    <a:pt x="0" y="284"/>
                    <a:pt x="98" y="284"/>
                    <a:pt x="107" y="293"/>
                  </a:cubicBezTo>
                  <a:close/>
                  <a:moveTo>
                    <a:pt x="319" y="284"/>
                  </a:moveTo>
                  <a:lnTo>
                    <a:pt x="319" y="284"/>
                  </a:lnTo>
                  <a:cubicBezTo>
                    <a:pt x="338" y="284"/>
                    <a:pt x="391" y="275"/>
                    <a:pt x="391" y="213"/>
                  </a:cubicBezTo>
                  <a:cubicBezTo>
                    <a:pt x="391" y="89"/>
                    <a:pt x="391" y="89"/>
                    <a:pt x="391" y="89"/>
                  </a:cubicBezTo>
                  <a:cubicBezTo>
                    <a:pt x="391" y="18"/>
                    <a:pt x="338" y="18"/>
                    <a:pt x="319" y="18"/>
                  </a:cubicBezTo>
                  <a:cubicBezTo>
                    <a:pt x="302" y="18"/>
                    <a:pt x="346" y="27"/>
                    <a:pt x="346" y="71"/>
                  </a:cubicBezTo>
                  <a:cubicBezTo>
                    <a:pt x="346" y="231"/>
                    <a:pt x="346" y="231"/>
                    <a:pt x="346" y="231"/>
                  </a:cubicBezTo>
                  <a:cubicBezTo>
                    <a:pt x="346" y="275"/>
                    <a:pt x="302" y="284"/>
                    <a:pt x="319" y="2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5752146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/>
          <p:cNvSpPr>
            <a:spLocks/>
          </p:cNvSpPr>
          <p:nvPr/>
        </p:nvSpPr>
        <p:spPr bwMode="auto">
          <a:xfrm>
            <a:off x="11006254" y="4564062"/>
            <a:ext cx="449263" cy="4508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7428" y="17466"/>
                </a:moveTo>
                <a:cubicBezTo>
                  <a:pt x="16669" y="16923"/>
                  <a:pt x="15846" y="16465"/>
                  <a:pt x="14963" y="16121"/>
                </a:cubicBezTo>
                <a:cubicBezTo>
                  <a:pt x="15595" y="14609"/>
                  <a:pt x="15967" y="12928"/>
                  <a:pt x="16010" y="11148"/>
                </a:cubicBezTo>
                <a:lnTo>
                  <a:pt x="20188" y="11148"/>
                </a:lnTo>
                <a:cubicBezTo>
                  <a:pt x="20097" y="13612"/>
                  <a:pt x="19065" y="15838"/>
                  <a:pt x="17428" y="17466"/>
                </a:cubicBezTo>
                <a:moveTo>
                  <a:pt x="1411" y="11148"/>
                </a:moveTo>
                <a:lnTo>
                  <a:pt x="5589" y="11148"/>
                </a:lnTo>
                <a:cubicBezTo>
                  <a:pt x="5632" y="12928"/>
                  <a:pt x="6004" y="14609"/>
                  <a:pt x="6636" y="16121"/>
                </a:cubicBezTo>
                <a:cubicBezTo>
                  <a:pt x="5753" y="16465"/>
                  <a:pt x="4931" y="16923"/>
                  <a:pt x="4171" y="17466"/>
                </a:cubicBezTo>
                <a:cubicBezTo>
                  <a:pt x="2534" y="15838"/>
                  <a:pt x="1502" y="13612"/>
                  <a:pt x="1411" y="11148"/>
                </a:cubicBezTo>
                <a:moveTo>
                  <a:pt x="3785" y="4553"/>
                </a:moveTo>
                <a:cubicBezTo>
                  <a:pt x="4579" y="5170"/>
                  <a:pt x="5448" y="5691"/>
                  <a:pt x="6388" y="6084"/>
                </a:cubicBezTo>
                <a:cubicBezTo>
                  <a:pt x="5901" y="7433"/>
                  <a:pt x="5627" y="8908"/>
                  <a:pt x="5589" y="10451"/>
                </a:cubicBezTo>
                <a:lnTo>
                  <a:pt x="1411" y="10451"/>
                </a:lnTo>
                <a:cubicBezTo>
                  <a:pt x="1494" y="8190"/>
                  <a:pt x="2376" y="6135"/>
                  <a:pt x="3785" y="4553"/>
                </a:cubicBezTo>
                <a:moveTo>
                  <a:pt x="11148" y="10451"/>
                </a:moveTo>
                <a:lnTo>
                  <a:pt x="11148" y="6950"/>
                </a:lnTo>
                <a:cubicBezTo>
                  <a:pt x="12339" y="6913"/>
                  <a:pt x="13484" y="6696"/>
                  <a:pt x="14558" y="6324"/>
                </a:cubicBezTo>
                <a:cubicBezTo>
                  <a:pt x="15018" y="7598"/>
                  <a:pt x="15276" y="8992"/>
                  <a:pt x="15314" y="10451"/>
                </a:cubicBezTo>
                <a:cubicBezTo>
                  <a:pt x="15314" y="10451"/>
                  <a:pt x="11148" y="10451"/>
                  <a:pt x="11148" y="10451"/>
                </a:cubicBezTo>
                <a:close/>
                <a:moveTo>
                  <a:pt x="14311" y="15882"/>
                </a:moveTo>
                <a:cubicBezTo>
                  <a:pt x="13309" y="15559"/>
                  <a:pt x="12247" y="15380"/>
                  <a:pt x="11148" y="15346"/>
                </a:cubicBezTo>
                <a:lnTo>
                  <a:pt x="11148" y="11148"/>
                </a:lnTo>
                <a:lnTo>
                  <a:pt x="15314" y="11148"/>
                </a:lnTo>
                <a:cubicBezTo>
                  <a:pt x="15270" y="12844"/>
                  <a:pt x="14914" y="14445"/>
                  <a:pt x="14311" y="15882"/>
                </a:cubicBezTo>
                <a:moveTo>
                  <a:pt x="14683" y="16757"/>
                </a:moveTo>
                <a:cubicBezTo>
                  <a:pt x="15476" y="17063"/>
                  <a:pt x="16218" y="17466"/>
                  <a:pt x="16904" y="17941"/>
                </a:cubicBezTo>
                <a:cubicBezTo>
                  <a:pt x="15632" y="19031"/>
                  <a:pt x="14067" y="19781"/>
                  <a:pt x="12344" y="20068"/>
                </a:cubicBezTo>
                <a:cubicBezTo>
                  <a:pt x="13280" y="19136"/>
                  <a:pt x="14076" y="18017"/>
                  <a:pt x="14683" y="16757"/>
                </a:cubicBezTo>
                <a:moveTo>
                  <a:pt x="11148" y="20188"/>
                </a:moveTo>
                <a:lnTo>
                  <a:pt x="11148" y="16043"/>
                </a:lnTo>
                <a:cubicBezTo>
                  <a:pt x="12146" y="16075"/>
                  <a:pt x="13113" y="16231"/>
                  <a:pt x="14025" y="16516"/>
                </a:cubicBezTo>
                <a:cubicBezTo>
                  <a:pt x="13314" y="17970"/>
                  <a:pt x="12343" y="19223"/>
                  <a:pt x="11185" y="20186"/>
                </a:cubicBezTo>
                <a:cubicBezTo>
                  <a:pt x="11185" y="20186"/>
                  <a:pt x="11148" y="20188"/>
                  <a:pt x="11148" y="20188"/>
                </a:cubicBezTo>
                <a:close/>
                <a:moveTo>
                  <a:pt x="9255" y="20068"/>
                </a:moveTo>
                <a:cubicBezTo>
                  <a:pt x="7532" y="19781"/>
                  <a:pt x="5967" y="19031"/>
                  <a:pt x="4695" y="17941"/>
                </a:cubicBezTo>
                <a:cubicBezTo>
                  <a:pt x="5381" y="17466"/>
                  <a:pt x="6123" y="17063"/>
                  <a:pt x="6916" y="16757"/>
                </a:cubicBezTo>
                <a:cubicBezTo>
                  <a:pt x="7523" y="18017"/>
                  <a:pt x="8319" y="19136"/>
                  <a:pt x="9255" y="20068"/>
                </a:cubicBezTo>
                <a:moveTo>
                  <a:pt x="10451" y="11148"/>
                </a:moveTo>
                <a:lnTo>
                  <a:pt x="10451" y="15346"/>
                </a:lnTo>
                <a:cubicBezTo>
                  <a:pt x="9352" y="15380"/>
                  <a:pt x="8290" y="15559"/>
                  <a:pt x="7288" y="15882"/>
                </a:cubicBezTo>
                <a:cubicBezTo>
                  <a:pt x="6685" y="14445"/>
                  <a:pt x="6329" y="12844"/>
                  <a:pt x="6285" y="11148"/>
                </a:cubicBezTo>
                <a:cubicBezTo>
                  <a:pt x="6285" y="11148"/>
                  <a:pt x="10451" y="11148"/>
                  <a:pt x="10451" y="11148"/>
                </a:cubicBezTo>
                <a:close/>
                <a:moveTo>
                  <a:pt x="7041" y="6324"/>
                </a:moveTo>
                <a:cubicBezTo>
                  <a:pt x="8115" y="6696"/>
                  <a:pt x="9260" y="6913"/>
                  <a:pt x="10451" y="6950"/>
                </a:cubicBezTo>
                <a:lnTo>
                  <a:pt x="10451" y="10451"/>
                </a:lnTo>
                <a:lnTo>
                  <a:pt x="6285" y="10451"/>
                </a:lnTo>
                <a:cubicBezTo>
                  <a:pt x="6324" y="8992"/>
                  <a:pt x="6581" y="7598"/>
                  <a:pt x="7041" y="6324"/>
                </a:cubicBezTo>
                <a:moveTo>
                  <a:pt x="6651" y="5442"/>
                </a:moveTo>
                <a:cubicBezTo>
                  <a:pt x="5790" y="5084"/>
                  <a:pt x="4993" y="4609"/>
                  <a:pt x="4263" y="4050"/>
                </a:cubicBezTo>
                <a:cubicBezTo>
                  <a:pt x="5606" y="2749"/>
                  <a:pt x="7332" y="1851"/>
                  <a:pt x="9255" y="1531"/>
                </a:cubicBezTo>
                <a:cubicBezTo>
                  <a:pt x="8175" y="2610"/>
                  <a:pt x="7286" y="3939"/>
                  <a:pt x="6651" y="5442"/>
                </a:cubicBezTo>
                <a:moveTo>
                  <a:pt x="10451" y="1411"/>
                </a:moveTo>
                <a:lnTo>
                  <a:pt x="10451" y="6253"/>
                </a:lnTo>
                <a:cubicBezTo>
                  <a:pt x="9352" y="6217"/>
                  <a:pt x="8296" y="6021"/>
                  <a:pt x="7303" y="5681"/>
                </a:cubicBezTo>
                <a:cubicBezTo>
                  <a:pt x="8029" y="3972"/>
                  <a:pt x="9101" y="2507"/>
                  <a:pt x="10415" y="1413"/>
                </a:cubicBezTo>
                <a:cubicBezTo>
                  <a:pt x="10427" y="1412"/>
                  <a:pt x="10439" y="1411"/>
                  <a:pt x="10451" y="1411"/>
                </a:cubicBezTo>
                <a:moveTo>
                  <a:pt x="12344" y="1531"/>
                </a:moveTo>
                <a:cubicBezTo>
                  <a:pt x="14267" y="1851"/>
                  <a:pt x="15993" y="2749"/>
                  <a:pt x="17336" y="4050"/>
                </a:cubicBezTo>
                <a:cubicBezTo>
                  <a:pt x="16606" y="4609"/>
                  <a:pt x="15809" y="5084"/>
                  <a:pt x="14948" y="5442"/>
                </a:cubicBezTo>
                <a:cubicBezTo>
                  <a:pt x="14313" y="3939"/>
                  <a:pt x="13424" y="2610"/>
                  <a:pt x="12344" y="1531"/>
                </a:cubicBezTo>
                <a:moveTo>
                  <a:pt x="11184" y="1413"/>
                </a:moveTo>
                <a:cubicBezTo>
                  <a:pt x="12498" y="2507"/>
                  <a:pt x="13570" y="3972"/>
                  <a:pt x="14296" y="5681"/>
                </a:cubicBezTo>
                <a:cubicBezTo>
                  <a:pt x="13303" y="6021"/>
                  <a:pt x="12247" y="6217"/>
                  <a:pt x="11148" y="6253"/>
                </a:cubicBezTo>
                <a:lnTo>
                  <a:pt x="11148" y="1411"/>
                </a:lnTo>
                <a:cubicBezTo>
                  <a:pt x="11160" y="1411"/>
                  <a:pt x="11172" y="1412"/>
                  <a:pt x="11184" y="1413"/>
                </a:cubicBezTo>
                <a:moveTo>
                  <a:pt x="10414" y="20186"/>
                </a:moveTo>
                <a:cubicBezTo>
                  <a:pt x="9256" y="19223"/>
                  <a:pt x="8285" y="17970"/>
                  <a:pt x="7574" y="16516"/>
                </a:cubicBezTo>
                <a:cubicBezTo>
                  <a:pt x="8486" y="16231"/>
                  <a:pt x="9453" y="16075"/>
                  <a:pt x="10451" y="16043"/>
                </a:cubicBezTo>
                <a:lnTo>
                  <a:pt x="10451" y="20188"/>
                </a:lnTo>
                <a:cubicBezTo>
                  <a:pt x="10451" y="20188"/>
                  <a:pt x="10414" y="20186"/>
                  <a:pt x="10414" y="20186"/>
                </a:cubicBezTo>
                <a:close/>
                <a:moveTo>
                  <a:pt x="20188" y="10451"/>
                </a:moveTo>
                <a:lnTo>
                  <a:pt x="16010" y="10451"/>
                </a:lnTo>
                <a:cubicBezTo>
                  <a:pt x="15972" y="8908"/>
                  <a:pt x="15698" y="7433"/>
                  <a:pt x="15211" y="6084"/>
                </a:cubicBezTo>
                <a:cubicBezTo>
                  <a:pt x="16151" y="5691"/>
                  <a:pt x="17020" y="5170"/>
                  <a:pt x="17814" y="4553"/>
                </a:cubicBezTo>
                <a:cubicBezTo>
                  <a:pt x="19223" y="6135"/>
                  <a:pt x="20105" y="8190"/>
                  <a:pt x="20188" y="10451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0062485" y="4593431"/>
            <a:ext cx="464344" cy="377825"/>
            <a:chOff x="10074275" y="4479132"/>
            <a:chExt cx="464344" cy="377825"/>
          </a:xfrm>
          <a:solidFill>
            <a:schemeClr val="tx2"/>
          </a:solidFill>
        </p:grpSpPr>
        <p:sp>
          <p:nvSpPr>
            <p:cNvPr id="5" name="AutoShape 5"/>
            <p:cNvSpPr>
              <a:spLocks/>
            </p:cNvSpPr>
            <p:nvPr/>
          </p:nvSpPr>
          <p:spPr bwMode="auto">
            <a:xfrm>
              <a:off x="10393363" y="4595019"/>
              <a:ext cx="87313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" name="AutoShape 6"/>
            <p:cNvSpPr>
              <a:spLocks/>
            </p:cNvSpPr>
            <p:nvPr/>
          </p:nvSpPr>
          <p:spPr bwMode="auto">
            <a:xfrm>
              <a:off x="10074275" y="4479132"/>
              <a:ext cx="464344" cy="3778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9133798" y="4549774"/>
            <a:ext cx="464344" cy="465138"/>
            <a:chOff x="9145588" y="4435475"/>
            <a:chExt cx="464344" cy="465138"/>
          </a:xfrm>
          <a:solidFill>
            <a:schemeClr val="tx2"/>
          </a:solidFill>
        </p:grpSpPr>
        <p:sp>
          <p:nvSpPr>
            <p:cNvPr id="8" name="AutoShape 7"/>
            <p:cNvSpPr>
              <a:spLocks/>
            </p:cNvSpPr>
            <p:nvPr/>
          </p:nvSpPr>
          <p:spPr bwMode="auto">
            <a:xfrm>
              <a:off x="9145588" y="4435475"/>
              <a:ext cx="464344" cy="465138"/>
            </a:xfrm>
            <a:custGeom>
              <a:avLst/>
              <a:gdLst>
                <a:gd name="T0" fmla="+- 0 10800 1271"/>
                <a:gd name="T1" fmla="*/ T0 w 19058"/>
                <a:gd name="T2" fmla="+- 0 10799 1270"/>
                <a:gd name="T3" fmla="*/ 10799 h 19059"/>
                <a:gd name="T4" fmla="+- 0 10800 1271"/>
                <a:gd name="T5" fmla="*/ T4 w 19058"/>
                <a:gd name="T6" fmla="+- 0 10799 1270"/>
                <a:gd name="T7" fmla="*/ 10799 h 19059"/>
                <a:gd name="T8" fmla="+- 0 10800 1271"/>
                <a:gd name="T9" fmla="*/ T8 w 19058"/>
                <a:gd name="T10" fmla="+- 0 10799 1270"/>
                <a:gd name="T11" fmla="*/ 10799 h 19059"/>
                <a:gd name="T12" fmla="+- 0 10800 1271"/>
                <a:gd name="T13" fmla="*/ T12 w 19058"/>
                <a:gd name="T14" fmla="+- 0 10799 1270"/>
                <a:gd name="T15" fmla="*/ 10799 h 1905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8" h="19059">
                  <a:moveTo>
                    <a:pt x="6430" y="17268"/>
                  </a:moveTo>
                  <a:cubicBezTo>
                    <a:pt x="2162" y="15559"/>
                    <a:pt x="82" y="10698"/>
                    <a:pt x="1790" y="6431"/>
                  </a:cubicBezTo>
                  <a:cubicBezTo>
                    <a:pt x="3499" y="2164"/>
                    <a:pt x="8360" y="81"/>
                    <a:pt x="12627" y="1791"/>
                  </a:cubicBezTo>
                  <a:cubicBezTo>
                    <a:pt x="16894" y="3499"/>
                    <a:pt x="18975" y="8361"/>
                    <a:pt x="17267" y="12628"/>
                  </a:cubicBezTo>
                  <a:cubicBezTo>
                    <a:pt x="15558" y="16895"/>
                    <a:pt x="10696" y="18976"/>
                    <a:pt x="6430" y="17268"/>
                  </a:cubicBezTo>
                  <a:moveTo>
                    <a:pt x="13070" y="685"/>
                  </a:moveTo>
                  <a:cubicBezTo>
                    <a:pt x="8186" y="-1270"/>
                    <a:pt x="2641" y="1103"/>
                    <a:pt x="685" y="5987"/>
                  </a:cubicBezTo>
                  <a:cubicBezTo>
                    <a:pt x="-1271" y="10872"/>
                    <a:pt x="1103" y="16418"/>
                    <a:pt x="5987" y="18373"/>
                  </a:cubicBezTo>
                  <a:cubicBezTo>
                    <a:pt x="10871" y="20330"/>
                    <a:pt x="16416" y="17955"/>
                    <a:pt x="18373" y="13071"/>
                  </a:cubicBezTo>
                  <a:cubicBezTo>
                    <a:pt x="20329" y="8186"/>
                    <a:pt x="17954" y="2641"/>
                    <a:pt x="13070" y="68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" name="AutoShape 8"/>
            <p:cNvSpPr>
              <a:spLocks/>
            </p:cNvSpPr>
            <p:nvPr/>
          </p:nvSpPr>
          <p:spPr bwMode="auto">
            <a:xfrm>
              <a:off x="9348788" y="4638675"/>
              <a:ext cx="57944" cy="57944"/>
            </a:xfrm>
            <a:custGeom>
              <a:avLst/>
              <a:gdLst>
                <a:gd name="T0" fmla="+- 0 10801 1272"/>
                <a:gd name="T1" fmla="*/ T0 w 19059"/>
                <a:gd name="T2" fmla="+- 0 10800 1272"/>
                <a:gd name="T3" fmla="*/ 10800 h 19056"/>
                <a:gd name="T4" fmla="+- 0 10801 1272"/>
                <a:gd name="T5" fmla="*/ T4 w 19059"/>
                <a:gd name="T6" fmla="+- 0 10800 1272"/>
                <a:gd name="T7" fmla="*/ 10800 h 19056"/>
                <a:gd name="T8" fmla="+- 0 10801 1272"/>
                <a:gd name="T9" fmla="*/ T8 w 19059"/>
                <a:gd name="T10" fmla="+- 0 10800 1272"/>
                <a:gd name="T11" fmla="*/ 10800 h 19056"/>
                <a:gd name="T12" fmla="+- 0 10801 1272"/>
                <a:gd name="T13" fmla="*/ T12 w 19059"/>
                <a:gd name="T14" fmla="+- 0 10800 1272"/>
                <a:gd name="T15" fmla="*/ 10800 h 1905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6">
                  <a:moveTo>
                    <a:pt x="7753" y="13951"/>
                  </a:moveTo>
                  <a:cubicBezTo>
                    <a:pt x="5315" y="12969"/>
                    <a:pt x="4129" y="10197"/>
                    <a:pt x="5101" y="7755"/>
                  </a:cubicBezTo>
                  <a:cubicBezTo>
                    <a:pt x="6083" y="5323"/>
                    <a:pt x="8860" y="4132"/>
                    <a:pt x="11298" y="5104"/>
                  </a:cubicBezTo>
                  <a:cubicBezTo>
                    <a:pt x="13735" y="6081"/>
                    <a:pt x="14926" y="8858"/>
                    <a:pt x="13949" y="11300"/>
                  </a:cubicBezTo>
                  <a:cubicBezTo>
                    <a:pt x="12972" y="13737"/>
                    <a:pt x="10195" y="14923"/>
                    <a:pt x="7753" y="13951"/>
                  </a:cubicBezTo>
                  <a:moveTo>
                    <a:pt x="13070" y="686"/>
                  </a:moveTo>
                  <a:cubicBezTo>
                    <a:pt x="8190" y="-1272"/>
                    <a:pt x="2640" y="1104"/>
                    <a:pt x="686" y="5988"/>
                  </a:cubicBezTo>
                  <a:cubicBezTo>
                    <a:pt x="-1272" y="10872"/>
                    <a:pt x="1105" y="16416"/>
                    <a:pt x="5985" y="18369"/>
                  </a:cubicBezTo>
                  <a:cubicBezTo>
                    <a:pt x="10870" y="20328"/>
                    <a:pt x="16415" y="17951"/>
                    <a:pt x="18374" y="13072"/>
                  </a:cubicBezTo>
                  <a:cubicBezTo>
                    <a:pt x="20328" y="8188"/>
                    <a:pt x="17960" y="2644"/>
                    <a:pt x="13070" y="68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" name="AutoShape 9"/>
            <p:cNvSpPr>
              <a:spLocks/>
            </p:cNvSpPr>
            <p:nvPr/>
          </p:nvSpPr>
          <p:spPr bwMode="auto">
            <a:xfrm>
              <a:off x="9290050" y="4580732"/>
              <a:ext cx="174625" cy="174625"/>
            </a:xfrm>
            <a:custGeom>
              <a:avLst/>
              <a:gdLst>
                <a:gd name="T0" fmla="+- 0 10800 1271"/>
                <a:gd name="T1" fmla="*/ T0 w 19059"/>
                <a:gd name="T2" fmla="+- 0 10800 1271"/>
                <a:gd name="T3" fmla="*/ 10800 h 19058"/>
                <a:gd name="T4" fmla="+- 0 10800 1271"/>
                <a:gd name="T5" fmla="*/ T4 w 19059"/>
                <a:gd name="T6" fmla="+- 0 10800 1271"/>
                <a:gd name="T7" fmla="*/ 10800 h 19058"/>
                <a:gd name="T8" fmla="+- 0 10800 1271"/>
                <a:gd name="T9" fmla="*/ T8 w 19059"/>
                <a:gd name="T10" fmla="+- 0 10800 1271"/>
                <a:gd name="T11" fmla="*/ 10800 h 19058"/>
                <a:gd name="T12" fmla="+- 0 10800 1271"/>
                <a:gd name="T13" fmla="*/ T12 w 19059"/>
                <a:gd name="T14" fmla="+- 0 10800 1271"/>
                <a:gd name="T15" fmla="*/ 10800 h 1905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8">
                  <a:moveTo>
                    <a:pt x="7169" y="15424"/>
                  </a:moveTo>
                  <a:cubicBezTo>
                    <a:pt x="3916" y="14123"/>
                    <a:pt x="2331" y="10417"/>
                    <a:pt x="3632" y="7167"/>
                  </a:cubicBezTo>
                  <a:cubicBezTo>
                    <a:pt x="4934" y="3917"/>
                    <a:pt x="8638" y="2331"/>
                    <a:pt x="11889" y="3632"/>
                  </a:cubicBezTo>
                  <a:cubicBezTo>
                    <a:pt x="15141" y="4934"/>
                    <a:pt x="16728" y="8640"/>
                    <a:pt x="15425" y="11890"/>
                  </a:cubicBezTo>
                  <a:cubicBezTo>
                    <a:pt x="14124" y="15140"/>
                    <a:pt x="10419" y="16728"/>
                    <a:pt x="7169" y="15424"/>
                  </a:cubicBezTo>
                  <a:moveTo>
                    <a:pt x="13071" y="685"/>
                  </a:moveTo>
                  <a:cubicBezTo>
                    <a:pt x="8186" y="-1271"/>
                    <a:pt x="2639" y="1104"/>
                    <a:pt x="686" y="5987"/>
                  </a:cubicBezTo>
                  <a:cubicBezTo>
                    <a:pt x="-1271" y="10871"/>
                    <a:pt x="1104" y="16416"/>
                    <a:pt x="5987" y="18372"/>
                  </a:cubicBezTo>
                  <a:cubicBezTo>
                    <a:pt x="10874" y="20329"/>
                    <a:pt x="16418" y="17955"/>
                    <a:pt x="18375" y="13070"/>
                  </a:cubicBezTo>
                  <a:cubicBezTo>
                    <a:pt x="20328" y="8186"/>
                    <a:pt x="17956" y="2641"/>
                    <a:pt x="13071" y="68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1" name="AutoShape 10"/>
            <p:cNvSpPr>
              <a:spLocks/>
            </p:cNvSpPr>
            <p:nvPr/>
          </p:nvSpPr>
          <p:spPr bwMode="auto">
            <a:xfrm>
              <a:off x="9406732" y="4696619"/>
              <a:ext cx="72231" cy="74613"/>
            </a:xfrm>
            <a:custGeom>
              <a:avLst/>
              <a:gdLst>
                <a:gd name="T0" fmla="+- 0 10804 288"/>
                <a:gd name="T1" fmla="*/ T0 w 21033"/>
                <a:gd name="T2" fmla="+- 0 10798 277"/>
                <a:gd name="T3" fmla="*/ 10798 h 21043"/>
                <a:gd name="T4" fmla="+- 0 10804 288"/>
                <a:gd name="T5" fmla="*/ T4 w 21033"/>
                <a:gd name="T6" fmla="+- 0 10798 277"/>
                <a:gd name="T7" fmla="*/ 10798 h 21043"/>
                <a:gd name="T8" fmla="+- 0 10804 288"/>
                <a:gd name="T9" fmla="*/ T8 w 21033"/>
                <a:gd name="T10" fmla="+- 0 10798 277"/>
                <a:gd name="T11" fmla="*/ 10798 h 21043"/>
                <a:gd name="T12" fmla="+- 0 10804 288"/>
                <a:gd name="T13" fmla="*/ T12 w 21033"/>
                <a:gd name="T14" fmla="+- 0 10798 277"/>
                <a:gd name="T15" fmla="*/ 10798 h 2104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3" h="21043">
                  <a:moveTo>
                    <a:pt x="20881" y="2825"/>
                  </a:moveTo>
                  <a:cubicBezTo>
                    <a:pt x="21312" y="1771"/>
                    <a:pt x="20787" y="572"/>
                    <a:pt x="19713" y="149"/>
                  </a:cubicBezTo>
                  <a:cubicBezTo>
                    <a:pt x="18636" y="-277"/>
                    <a:pt x="17414" y="238"/>
                    <a:pt x="16984" y="1296"/>
                  </a:cubicBezTo>
                  <a:lnTo>
                    <a:pt x="16980" y="1292"/>
                  </a:lnTo>
                  <a:cubicBezTo>
                    <a:pt x="13964" y="8692"/>
                    <a:pt x="8182" y="14184"/>
                    <a:pt x="1269" y="17089"/>
                  </a:cubicBezTo>
                  <a:cubicBezTo>
                    <a:pt x="207" y="17536"/>
                    <a:pt x="-288" y="18747"/>
                    <a:pt x="170" y="19789"/>
                  </a:cubicBezTo>
                  <a:cubicBezTo>
                    <a:pt x="629" y="20840"/>
                    <a:pt x="1863" y="21323"/>
                    <a:pt x="2924" y="20876"/>
                  </a:cubicBezTo>
                  <a:cubicBezTo>
                    <a:pt x="2961" y="20860"/>
                    <a:pt x="2982" y="20828"/>
                    <a:pt x="3014" y="20815"/>
                  </a:cubicBezTo>
                  <a:cubicBezTo>
                    <a:pt x="10874" y="17480"/>
                    <a:pt x="17451" y="11227"/>
                    <a:pt x="20877" y="2825"/>
                  </a:cubicBezTo>
                  <a:cubicBezTo>
                    <a:pt x="20877" y="2825"/>
                    <a:pt x="20881" y="2825"/>
                    <a:pt x="20881" y="28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2" name="AutoShape 11"/>
            <p:cNvSpPr>
              <a:spLocks/>
            </p:cNvSpPr>
            <p:nvPr/>
          </p:nvSpPr>
          <p:spPr bwMode="auto">
            <a:xfrm>
              <a:off x="9435307" y="4725988"/>
              <a:ext cx="103981" cy="106363"/>
            </a:xfrm>
            <a:custGeom>
              <a:avLst/>
              <a:gdLst>
                <a:gd name="T0" fmla="+- 0 10803 203"/>
                <a:gd name="T1" fmla="*/ T0 w 21201"/>
                <a:gd name="T2" fmla="+- 0 10798 194"/>
                <a:gd name="T3" fmla="*/ 10798 h 21209"/>
                <a:gd name="T4" fmla="+- 0 10803 203"/>
                <a:gd name="T5" fmla="*/ T4 w 21201"/>
                <a:gd name="T6" fmla="+- 0 10798 194"/>
                <a:gd name="T7" fmla="*/ 10798 h 21209"/>
                <a:gd name="T8" fmla="+- 0 10803 203"/>
                <a:gd name="T9" fmla="*/ T8 w 21201"/>
                <a:gd name="T10" fmla="+- 0 10798 194"/>
                <a:gd name="T11" fmla="*/ 10798 h 21209"/>
                <a:gd name="T12" fmla="+- 0 10803 203"/>
                <a:gd name="T13" fmla="*/ T12 w 21201"/>
                <a:gd name="T14" fmla="+- 0 10798 194"/>
                <a:gd name="T15" fmla="*/ 10798 h 2120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201" h="21209">
                  <a:moveTo>
                    <a:pt x="20267" y="104"/>
                  </a:moveTo>
                  <a:cubicBezTo>
                    <a:pt x="19508" y="-194"/>
                    <a:pt x="18645" y="169"/>
                    <a:pt x="18339" y="912"/>
                  </a:cubicBezTo>
                  <a:cubicBezTo>
                    <a:pt x="14991" y="9110"/>
                    <a:pt x="8568" y="15198"/>
                    <a:pt x="894" y="18420"/>
                  </a:cubicBezTo>
                  <a:cubicBezTo>
                    <a:pt x="144" y="18735"/>
                    <a:pt x="-203" y="19589"/>
                    <a:pt x="121" y="20327"/>
                  </a:cubicBezTo>
                  <a:cubicBezTo>
                    <a:pt x="442" y="21068"/>
                    <a:pt x="1314" y="21406"/>
                    <a:pt x="2067" y="21090"/>
                  </a:cubicBezTo>
                  <a:cubicBezTo>
                    <a:pt x="2102" y="21073"/>
                    <a:pt x="2125" y="21042"/>
                    <a:pt x="2159" y="21025"/>
                  </a:cubicBezTo>
                  <a:cubicBezTo>
                    <a:pt x="10491" y="17500"/>
                    <a:pt x="17461" y="10881"/>
                    <a:pt x="21095" y="1994"/>
                  </a:cubicBezTo>
                  <a:cubicBezTo>
                    <a:pt x="21397" y="1250"/>
                    <a:pt x="21026" y="404"/>
                    <a:pt x="20267" y="10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3" name="AutoShape 12"/>
            <p:cNvSpPr>
              <a:spLocks/>
            </p:cNvSpPr>
            <p:nvPr/>
          </p:nvSpPr>
          <p:spPr bwMode="auto">
            <a:xfrm>
              <a:off x="9421019" y="4711700"/>
              <a:ext cx="88106" cy="89694"/>
            </a:xfrm>
            <a:custGeom>
              <a:avLst/>
              <a:gdLst>
                <a:gd name="T0" fmla="+- 0 10802 238"/>
                <a:gd name="T1" fmla="*/ T0 w 21128"/>
                <a:gd name="T2" fmla="+- 0 10797 227"/>
                <a:gd name="T3" fmla="*/ 10797 h 21141"/>
                <a:gd name="T4" fmla="+- 0 10802 238"/>
                <a:gd name="T5" fmla="*/ T4 w 21128"/>
                <a:gd name="T6" fmla="+- 0 10797 227"/>
                <a:gd name="T7" fmla="*/ 10797 h 21141"/>
                <a:gd name="T8" fmla="+- 0 10802 238"/>
                <a:gd name="T9" fmla="*/ T8 w 21128"/>
                <a:gd name="T10" fmla="+- 0 10797 227"/>
                <a:gd name="T11" fmla="*/ 10797 h 21141"/>
                <a:gd name="T12" fmla="+- 0 10802 238"/>
                <a:gd name="T13" fmla="*/ T12 w 21128"/>
                <a:gd name="T14" fmla="+- 0 10797 227"/>
                <a:gd name="T15" fmla="*/ 10797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8" h="21141">
                  <a:moveTo>
                    <a:pt x="20035" y="122"/>
                  </a:moveTo>
                  <a:cubicBezTo>
                    <a:pt x="19142" y="-227"/>
                    <a:pt x="18134" y="195"/>
                    <a:pt x="17778" y="1071"/>
                  </a:cubicBezTo>
                  <a:cubicBezTo>
                    <a:pt x="14571" y="8936"/>
                    <a:pt x="8412" y="14778"/>
                    <a:pt x="1051" y="17867"/>
                  </a:cubicBezTo>
                  <a:lnTo>
                    <a:pt x="1054" y="17867"/>
                  </a:lnTo>
                  <a:cubicBezTo>
                    <a:pt x="172" y="18240"/>
                    <a:pt x="-238" y="19242"/>
                    <a:pt x="142" y="20108"/>
                  </a:cubicBezTo>
                  <a:cubicBezTo>
                    <a:pt x="522" y="20973"/>
                    <a:pt x="1543" y="21372"/>
                    <a:pt x="2425" y="21003"/>
                  </a:cubicBezTo>
                  <a:cubicBezTo>
                    <a:pt x="2459" y="20986"/>
                    <a:pt x="2476" y="20956"/>
                    <a:pt x="2514" y="20936"/>
                  </a:cubicBezTo>
                  <a:cubicBezTo>
                    <a:pt x="10651" y="17491"/>
                    <a:pt x="17459" y="11027"/>
                    <a:pt x="21002" y="2339"/>
                  </a:cubicBezTo>
                  <a:cubicBezTo>
                    <a:pt x="21361" y="1463"/>
                    <a:pt x="20927" y="472"/>
                    <a:pt x="20035" y="12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" name="AutoShape 13"/>
            <p:cNvSpPr>
              <a:spLocks/>
            </p:cNvSpPr>
            <p:nvPr/>
          </p:nvSpPr>
          <p:spPr bwMode="auto">
            <a:xfrm>
              <a:off x="9275763" y="4566444"/>
              <a:ext cx="73025" cy="73819"/>
            </a:xfrm>
            <a:custGeom>
              <a:avLst/>
              <a:gdLst>
                <a:gd name="T0" fmla="+- 0 10797 278"/>
                <a:gd name="T1" fmla="*/ T0 w 21039"/>
                <a:gd name="T2" fmla="+- 0 10803 281"/>
                <a:gd name="T3" fmla="*/ 10803 h 21044"/>
                <a:gd name="T4" fmla="+- 0 10797 278"/>
                <a:gd name="T5" fmla="*/ T4 w 21039"/>
                <a:gd name="T6" fmla="+- 0 10803 281"/>
                <a:gd name="T7" fmla="*/ 10803 h 21044"/>
                <a:gd name="T8" fmla="+- 0 10797 278"/>
                <a:gd name="T9" fmla="*/ T8 w 21039"/>
                <a:gd name="T10" fmla="+- 0 10803 281"/>
                <a:gd name="T11" fmla="*/ 10803 h 21044"/>
                <a:gd name="T12" fmla="+- 0 10797 278"/>
                <a:gd name="T13" fmla="*/ T12 w 21039"/>
                <a:gd name="T14" fmla="+- 0 10803 281"/>
                <a:gd name="T15" fmla="*/ 10803 h 21044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9" h="21044">
                  <a:moveTo>
                    <a:pt x="20871" y="1248"/>
                  </a:moveTo>
                  <a:cubicBezTo>
                    <a:pt x="20411" y="197"/>
                    <a:pt x="19177" y="-281"/>
                    <a:pt x="18112" y="169"/>
                  </a:cubicBezTo>
                  <a:cubicBezTo>
                    <a:pt x="18075" y="181"/>
                    <a:pt x="18050" y="214"/>
                    <a:pt x="18021" y="226"/>
                  </a:cubicBezTo>
                  <a:cubicBezTo>
                    <a:pt x="10159" y="3562"/>
                    <a:pt x="3583" y="9820"/>
                    <a:pt x="152" y="18220"/>
                  </a:cubicBezTo>
                  <a:lnTo>
                    <a:pt x="148" y="18220"/>
                  </a:lnTo>
                  <a:cubicBezTo>
                    <a:pt x="-278" y="19278"/>
                    <a:pt x="242" y="20473"/>
                    <a:pt x="1320" y="20896"/>
                  </a:cubicBezTo>
                  <a:cubicBezTo>
                    <a:pt x="2398" y="21318"/>
                    <a:pt x="3620" y="20803"/>
                    <a:pt x="4046" y="19749"/>
                  </a:cubicBezTo>
                  <a:lnTo>
                    <a:pt x="4051" y="19749"/>
                  </a:lnTo>
                  <a:cubicBezTo>
                    <a:pt x="7068" y="12356"/>
                    <a:pt x="12856" y="6858"/>
                    <a:pt x="19764" y="3956"/>
                  </a:cubicBezTo>
                  <a:cubicBezTo>
                    <a:pt x="20830" y="3506"/>
                    <a:pt x="21322" y="2298"/>
                    <a:pt x="20871" y="12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5" name="AutoShape 14"/>
            <p:cNvSpPr>
              <a:spLocks/>
            </p:cNvSpPr>
            <p:nvPr/>
          </p:nvSpPr>
          <p:spPr bwMode="auto">
            <a:xfrm>
              <a:off x="9217819" y="4508500"/>
              <a:ext cx="103981" cy="105569"/>
            </a:xfrm>
            <a:custGeom>
              <a:avLst/>
              <a:gdLst>
                <a:gd name="T0" fmla="+- 0 10797 198"/>
                <a:gd name="T1" fmla="*/ T0 w 21199"/>
                <a:gd name="T2" fmla="+- 0 10802 198"/>
                <a:gd name="T3" fmla="*/ 10802 h 21208"/>
                <a:gd name="T4" fmla="+- 0 10797 198"/>
                <a:gd name="T5" fmla="*/ T4 w 21199"/>
                <a:gd name="T6" fmla="+- 0 10802 198"/>
                <a:gd name="T7" fmla="*/ 10802 h 21208"/>
                <a:gd name="T8" fmla="+- 0 10797 198"/>
                <a:gd name="T9" fmla="*/ T8 w 21199"/>
                <a:gd name="T10" fmla="+- 0 10802 198"/>
                <a:gd name="T11" fmla="*/ 10802 h 21208"/>
                <a:gd name="T12" fmla="+- 0 10797 198"/>
                <a:gd name="T13" fmla="*/ T12 w 21199"/>
                <a:gd name="T14" fmla="+- 0 10802 198"/>
                <a:gd name="T15" fmla="*/ 10802 h 2120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99" h="21208">
                  <a:moveTo>
                    <a:pt x="21077" y="880"/>
                  </a:moveTo>
                  <a:cubicBezTo>
                    <a:pt x="20753" y="142"/>
                    <a:pt x="19881" y="-198"/>
                    <a:pt x="19129" y="117"/>
                  </a:cubicBezTo>
                  <a:cubicBezTo>
                    <a:pt x="19097" y="131"/>
                    <a:pt x="19071" y="162"/>
                    <a:pt x="19039" y="179"/>
                  </a:cubicBezTo>
                  <a:cubicBezTo>
                    <a:pt x="10706" y="3707"/>
                    <a:pt x="3739" y="10322"/>
                    <a:pt x="106" y="19208"/>
                  </a:cubicBezTo>
                  <a:cubicBezTo>
                    <a:pt x="-198" y="19957"/>
                    <a:pt x="172" y="20803"/>
                    <a:pt x="934" y="21101"/>
                  </a:cubicBezTo>
                  <a:cubicBezTo>
                    <a:pt x="1689" y="21401"/>
                    <a:pt x="2552" y="21041"/>
                    <a:pt x="2859" y="20292"/>
                  </a:cubicBezTo>
                  <a:cubicBezTo>
                    <a:pt x="6206" y="12096"/>
                    <a:pt x="12625" y="6008"/>
                    <a:pt x="20301" y="2787"/>
                  </a:cubicBezTo>
                  <a:cubicBezTo>
                    <a:pt x="21051" y="2469"/>
                    <a:pt x="21402" y="1618"/>
                    <a:pt x="21077" y="88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" name="AutoShape 15"/>
            <p:cNvSpPr>
              <a:spLocks/>
            </p:cNvSpPr>
            <p:nvPr/>
          </p:nvSpPr>
          <p:spPr bwMode="auto">
            <a:xfrm>
              <a:off x="9247188" y="4537075"/>
              <a:ext cx="88107" cy="90488"/>
            </a:xfrm>
            <a:custGeom>
              <a:avLst/>
              <a:gdLst>
                <a:gd name="T0" fmla="+- 0 10796 232"/>
                <a:gd name="T1" fmla="*/ T0 w 21129"/>
                <a:gd name="T2" fmla="+- 0 10804 234"/>
                <a:gd name="T3" fmla="*/ 10804 h 21141"/>
                <a:gd name="T4" fmla="+- 0 10796 232"/>
                <a:gd name="T5" fmla="*/ T4 w 21129"/>
                <a:gd name="T6" fmla="+- 0 10804 234"/>
                <a:gd name="T7" fmla="*/ 10804 h 21141"/>
                <a:gd name="T8" fmla="+- 0 10796 232"/>
                <a:gd name="T9" fmla="*/ T8 w 21129"/>
                <a:gd name="T10" fmla="+- 0 10804 234"/>
                <a:gd name="T11" fmla="*/ 10804 h 21141"/>
                <a:gd name="T12" fmla="+- 0 10796 232"/>
                <a:gd name="T13" fmla="*/ T12 w 21129"/>
                <a:gd name="T14" fmla="+- 0 10804 234"/>
                <a:gd name="T15" fmla="*/ 10804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9" h="21141">
                  <a:moveTo>
                    <a:pt x="20075" y="3267"/>
                  </a:moveTo>
                  <a:cubicBezTo>
                    <a:pt x="20953" y="2898"/>
                    <a:pt x="21368" y="1899"/>
                    <a:pt x="20987" y="1030"/>
                  </a:cubicBezTo>
                  <a:cubicBezTo>
                    <a:pt x="20611" y="168"/>
                    <a:pt x="19589" y="-234"/>
                    <a:pt x="18707" y="138"/>
                  </a:cubicBezTo>
                  <a:cubicBezTo>
                    <a:pt x="18670" y="152"/>
                    <a:pt x="18649" y="185"/>
                    <a:pt x="18615" y="198"/>
                  </a:cubicBezTo>
                  <a:cubicBezTo>
                    <a:pt x="10481" y="3647"/>
                    <a:pt x="3673" y="10118"/>
                    <a:pt x="124" y="18802"/>
                  </a:cubicBezTo>
                  <a:cubicBezTo>
                    <a:pt x="-232" y="19678"/>
                    <a:pt x="205" y="20666"/>
                    <a:pt x="1094" y="21019"/>
                  </a:cubicBezTo>
                  <a:cubicBezTo>
                    <a:pt x="1983" y="21366"/>
                    <a:pt x="2991" y="20946"/>
                    <a:pt x="3354" y="20071"/>
                  </a:cubicBezTo>
                  <a:cubicBezTo>
                    <a:pt x="6561" y="12205"/>
                    <a:pt x="12717" y="6360"/>
                    <a:pt x="20075" y="3274"/>
                  </a:cubicBezTo>
                  <a:cubicBezTo>
                    <a:pt x="20075" y="3274"/>
                    <a:pt x="20075" y="3267"/>
                    <a:pt x="20075" y="32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7" name="AutoShape 16"/>
          <p:cNvSpPr>
            <a:spLocks/>
          </p:cNvSpPr>
          <p:nvPr/>
        </p:nvSpPr>
        <p:spPr bwMode="auto">
          <a:xfrm>
            <a:off x="8436885" y="4810918"/>
            <a:ext cx="57944" cy="587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41"/>
                  <a:pt x="0" y="10800"/>
                </a:cubicBezTo>
                <a:cubicBezTo>
                  <a:pt x="0" y="16758"/>
                  <a:pt x="4838" y="21599"/>
                  <a:pt x="10800" y="21599"/>
                </a:cubicBezTo>
                <a:cubicBezTo>
                  <a:pt x="16761" y="21599"/>
                  <a:pt x="21600" y="16758"/>
                  <a:pt x="21600" y="10800"/>
                </a:cubicBezTo>
                <a:cubicBezTo>
                  <a:pt x="21600" y="4841"/>
                  <a:pt x="16761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8" name="AutoShape 17"/>
          <p:cNvSpPr>
            <a:spLocks/>
          </p:cNvSpPr>
          <p:nvPr/>
        </p:nvSpPr>
        <p:spPr bwMode="auto">
          <a:xfrm>
            <a:off x="8204317" y="4564062"/>
            <a:ext cx="464344" cy="450850"/>
          </a:xfrm>
          <a:custGeom>
            <a:avLst/>
            <a:gdLst>
              <a:gd name="T0" fmla="*/ 10473 w 20946"/>
              <a:gd name="T1" fmla="*/ 10800 h 21600"/>
              <a:gd name="T2" fmla="*/ 10473 w 20946"/>
              <a:gd name="T3" fmla="*/ 10800 h 21600"/>
              <a:gd name="T4" fmla="*/ 10473 w 20946"/>
              <a:gd name="T5" fmla="*/ 10800 h 21600"/>
              <a:gd name="T6" fmla="*/ 10473 w 20946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946" h="21600">
                <a:moveTo>
                  <a:pt x="18509" y="15329"/>
                </a:moveTo>
                <a:lnTo>
                  <a:pt x="11782" y="15329"/>
                </a:lnTo>
                <a:cubicBezTo>
                  <a:pt x="10699" y="15329"/>
                  <a:pt x="9818" y="14391"/>
                  <a:pt x="9818" y="13238"/>
                </a:cubicBezTo>
                <a:cubicBezTo>
                  <a:pt x="9818" y="12086"/>
                  <a:pt x="10699" y="11148"/>
                  <a:pt x="11782" y="11148"/>
                </a:cubicBezTo>
                <a:lnTo>
                  <a:pt x="17673" y="11148"/>
                </a:lnTo>
                <a:cubicBezTo>
                  <a:pt x="18077" y="11142"/>
                  <a:pt x="18477" y="10934"/>
                  <a:pt x="18721" y="10588"/>
                </a:cubicBezTo>
                <a:cubicBezTo>
                  <a:pt x="18789" y="10491"/>
                  <a:pt x="18842" y="10381"/>
                  <a:pt x="18885" y="10267"/>
                </a:cubicBezTo>
                <a:cubicBezTo>
                  <a:pt x="18890" y="10251"/>
                  <a:pt x="18901" y="10239"/>
                  <a:pt x="18906" y="10224"/>
                </a:cubicBezTo>
                <a:cubicBezTo>
                  <a:pt x="19377" y="10880"/>
                  <a:pt x="19636" y="11686"/>
                  <a:pt x="19636" y="12541"/>
                </a:cubicBezTo>
                <a:cubicBezTo>
                  <a:pt x="19636" y="13613"/>
                  <a:pt x="19230" y="14607"/>
                  <a:pt x="18509" y="15329"/>
                </a:cubicBezTo>
                <a:moveTo>
                  <a:pt x="17673" y="17767"/>
                </a:moveTo>
                <a:cubicBezTo>
                  <a:pt x="17673" y="19114"/>
                  <a:pt x="16647" y="20206"/>
                  <a:pt x="15382" y="20206"/>
                </a:cubicBezTo>
                <a:lnTo>
                  <a:pt x="3600" y="20206"/>
                </a:lnTo>
                <a:cubicBezTo>
                  <a:pt x="2334" y="20206"/>
                  <a:pt x="1309" y="19114"/>
                  <a:pt x="1309" y="17767"/>
                </a:cubicBezTo>
                <a:lnTo>
                  <a:pt x="1309" y="6786"/>
                </a:lnTo>
                <a:cubicBezTo>
                  <a:pt x="1931" y="7334"/>
                  <a:pt x="2730" y="7664"/>
                  <a:pt x="3600" y="7664"/>
                </a:cubicBezTo>
                <a:lnTo>
                  <a:pt x="14400" y="7664"/>
                </a:lnTo>
                <a:lnTo>
                  <a:pt x="17018" y="7664"/>
                </a:lnTo>
                <a:cubicBezTo>
                  <a:pt x="17379" y="7664"/>
                  <a:pt x="17673" y="7976"/>
                  <a:pt x="17673" y="8361"/>
                </a:cubicBezTo>
                <a:lnTo>
                  <a:pt x="17673" y="9754"/>
                </a:lnTo>
                <a:lnTo>
                  <a:pt x="11782" y="9754"/>
                </a:lnTo>
                <a:cubicBezTo>
                  <a:pt x="9974" y="9754"/>
                  <a:pt x="8509" y="11314"/>
                  <a:pt x="8509" y="13238"/>
                </a:cubicBezTo>
                <a:cubicBezTo>
                  <a:pt x="8509" y="15163"/>
                  <a:pt x="9974" y="16722"/>
                  <a:pt x="11782" y="16722"/>
                </a:cubicBezTo>
                <a:lnTo>
                  <a:pt x="17673" y="16722"/>
                </a:lnTo>
                <a:cubicBezTo>
                  <a:pt x="17673" y="16722"/>
                  <a:pt x="17673" y="17767"/>
                  <a:pt x="17673" y="17767"/>
                </a:cubicBezTo>
                <a:close/>
                <a:moveTo>
                  <a:pt x="16363" y="5574"/>
                </a:moveTo>
                <a:lnTo>
                  <a:pt x="16363" y="6270"/>
                </a:lnTo>
                <a:lnTo>
                  <a:pt x="14400" y="6270"/>
                </a:lnTo>
                <a:lnTo>
                  <a:pt x="3600" y="6270"/>
                </a:lnTo>
                <a:cubicBezTo>
                  <a:pt x="3246" y="6270"/>
                  <a:pt x="2916" y="6179"/>
                  <a:pt x="2617" y="6027"/>
                </a:cubicBezTo>
                <a:lnTo>
                  <a:pt x="2617" y="5574"/>
                </a:lnTo>
                <a:cubicBezTo>
                  <a:pt x="2617" y="5574"/>
                  <a:pt x="16363" y="5574"/>
                  <a:pt x="16363" y="5574"/>
                </a:cubicBezTo>
                <a:close/>
                <a:moveTo>
                  <a:pt x="16363" y="4877"/>
                </a:moveTo>
                <a:lnTo>
                  <a:pt x="2617" y="4877"/>
                </a:lnTo>
                <a:lnTo>
                  <a:pt x="2617" y="4180"/>
                </a:lnTo>
                <a:lnTo>
                  <a:pt x="16363" y="4180"/>
                </a:lnTo>
                <a:cubicBezTo>
                  <a:pt x="16363" y="4180"/>
                  <a:pt x="16363" y="4877"/>
                  <a:pt x="16363" y="4877"/>
                </a:cubicBezTo>
                <a:close/>
                <a:moveTo>
                  <a:pt x="16363" y="3483"/>
                </a:moveTo>
                <a:lnTo>
                  <a:pt x="2617" y="3483"/>
                </a:lnTo>
                <a:lnTo>
                  <a:pt x="2617" y="2787"/>
                </a:lnTo>
                <a:lnTo>
                  <a:pt x="16363" y="2787"/>
                </a:lnTo>
                <a:cubicBezTo>
                  <a:pt x="16363" y="2787"/>
                  <a:pt x="16363" y="3483"/>
                  <a:pt x="16363" y="3483"/>
                </a:cubicBezTo>
                <a:close/>
                <a:moveTo>
                  <a:pt x="3600" y="1393"/>
                </a:moveTo>
                <a:lnTo>
                  <a:pt x="14400" y="1393"/>
                </a:lnTo>
                <a:lnTo>
                  <a:pt x="17018" y="1393"/>
                </a:lnTo>
                <a:cubicBezTo>
                  <a:pt x="17379" y="1393"/>
                  <a:pt x="17673" y="1705"/>
                  <a:pt x="17673" y="2090"/>
                </a:cubicBezTo>
                <a:lnTo>
                  <a:pt x="17673" y="3832"/>
                </a:lnTo>
                <a:lnTo>
                  <a:pt x="17673" y="4180"/>
                </a:lnTo>
                <a:lnTo>
                  <a:pt x="17673" y="6398"/>
                </a:lnTo>
                <a:cubicBezTo>
                  <a:pt x="17466" y="6321"/>
                  <a:pt x="17249" y="6270"/>
                  <a:pt x="17018" y="6270"/>
                </a:cubicBezTo>
                <a:lnTo>
                  <a:pt x="17018" y="5574"/>
                </a:lnTo>
                <a:lnTo>
                  <a:pt x="17018" y="4180"/>
                </a:lnTo>
                <a:lnTo>
                  <a:pt x="17018" y="2787"/>
                </a:lnTo>
                <a:cubicBezTo>
                  <a:pt x="17018" y="2401"/>
                  <a:pt x="16724" y="2090"/>
                  <a:pt x="16363" y="2090"/>
                </a:cubicBezTo>
                <a:lnTo>
                  <a:pt x="2617" y="2090"/>
                </a:lnTo>
                <a:cubicBezTo>
                  <a:pt x="2256" y="2090"/>
                  <a:pt x="1963" y="2401"/>
                  <a:pt x="1963" y="2787"/>
                </a:cubicBezTo>
                <a:lnTo>
                  <a:pt x="1963" y="4180"/>
                </a:lnTo>
                <a:lnTo>
                  <a:pt x="1963" y="5534"/>
                </a:lnTo>
                <a:cubicBezTo>
                  <a:pt x="1559" y="5094"/>
                  <a:pt x="1309" y="4495"/>
                  <a:pt x="1309" y="3832"/>
                </a:cubicBezTo>
                <a:cubicBezTo>
                  <a:pt x="1309" y="2485"/>
                  <a:pt x="2334" y="1393"/>
                  <a:pt x="3600" y="1393"/>
                </a:cubicBezTo>
                <a:moveTo>
                  <a:pt x="18983" y="8361"/>
                </a:moveTo>
                <a:lnTo>
                  <a:pt x="18982" y="8361"/>
                </a:lnTo>
                <a:lnTo>
                  <a:pt x="18982" y="4180"/>
                </a:lnTo>
                <a:lnTo>
                  <a:pt x="18982" y="3832"/>
                </a:lnTo>
                <a:lnTo>
                  <a:pt x="18982" y="2090"/>
                </a:lnTo>
                <a:cubicBezTo>
                  <a:pt x="18982" y="935"/>
                  <a:pt x="18102" y="0"/>
                  <a:pt x="17018" y="0"/>
                </a:cubicBezTo>
                <a:lnTo>
                  <a:pt x="14400" y="0"/>
                </a:lnTo>
                <a:lnTo>
                  <a:pt x="3600" y="0"/>
                </a:lnTo>
                <a:cubicBezTo>
                  <a:pt x="1614" y="0"/>
                  <a:pt x="0" y="1719"/>
                  <a:pt x="0" y="3832"/>
                </a:cubicBezTo>
                <a:lnTo>
                  <a:pt x="0" y="17767"/>
                </a:lnTo>
                <a:cubicBezTo>
                  <a:pt x="0" y="19880"/>
                  <a:pt x="1614" y="21600"/>
                  <a:pt x="3600" y="21600"/>
                </a:cubicBezTo>
                <a:lnTo>
                  <a:pt x="15382" y="21600"/>
                </a:lnTo>
                <a:cubicBezTo>
                  <a:pt x="17366" y="21600"/>
                  <a:pt x="18982" y="19880"/>
                  <a:pt x="18982" y="17767"/>
                </a:cubicBezTo>
                <a:lnTo>
                  <a:pt x="18982" y="16722"/>
                </a:lnTo>
                <a:lnTo>
                  <a:pt x="18983" y="16722"/>
                </a:lnTo>
                <a:cubicBezTo>
                  <a:pt x="21600" y="14631"/>
                  <a:pt x="21600" y="10452"/>
                  <a:pt x="18983" y="836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9" name="AutoShape 18"/>
          <p:cNvSpPr>
            <a:spLocks/>
          </p:cNvSpPr>
          <p:nvPr/>
        </p:nvSpPr>
        <p:spPr bwMode="auto">
          <a:xfrm>
            <a:off x="7275629" y="4549774"/>
            <a:ext cx="464344" cy="465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9799"/>
                </a:moveTo>
                <a:cubicBezTo>
                  <a:pt x="20249" y="20048"/>
                  <a:pt x="20048" y="20249"/>
                  <a:pt x="19799" y="20249"/>
                </a:cubicBezTo>
                <a:lnTo>
                  <a:pt x="1800" y="20249"/>
                </a:lnTo>
                <a:cubicBezTo>
                  <a:pt x="1551" y="20249"/>
                  <a:pt x="1349" y="20048"/>
                  <a:pt x="1349" y="19799"/>
                </a:cubicBezTo>
                <a:lnTo>
                  <a:pt x="1349" y="3824"/>
                </a:lnTo>
                <a:cubicBezTo>
                  <a:pt x="1349" y="3576"/>
                  <a:pt x="1551" y="3375"/>
                  <a:pt x="1800" y="3375"/>
                </a:cubicBezTo>
                <a:lnTo>
                  <a:pt x="4724" y="3375"/>
                </a:lnTo>
                <a:lnTo>
                  <a:pt x="4724" y="4725"/>
                </a:lnTo>
                <a:cubicBezTo>
                  <a:pt x="4724" y="5098"/>
                  <a:pt x="5027" y="5400"/>
                  <a:pt x="5399" y="5400"/>
                </a:cubicBezTo>
                <a:cubicBezTo>
                  <a:pt x="5772" y="5400"/>
                  <a:pt x="6074" y="5098"/>
                  <a:pt x="6074" y="4725"/>
                </a:cubicBezTo>
                <a:lnTo>
                  <a:pt x="6074" y="3375"/>
                </a:lnTo>
                <a:lnTo>
                  <a:pt x="10124" y="3375"/>
                </a:lnTo>
                <a:lnTo>
                  <a:pt x="10124" y="4725"/>
                </a:lnTo>
                <a:cubicBezTo>
                  <a:pt x="10124" y="5098"/>
                  <a:pt x="10427" y="5400"/>
                  <a:pt x="10800" y="5400"/>
                </a:cubicBezTo>
                <a:cubicBezTo>
                  <a:pt x="11172" y="5400"/>
                  <a:pt x="11474" y="5098"/>
                  <a:pt x="11474" y="4725"/>
                </a:cubicBezTo>
                <a:lnTo>
                  <a:pt x="11474" y="3375"/>
                </a:lnTo>
                <a:lnTo>
                  <a:pt x="15524" y="3375"/>
                </a:lnTo>
                <a:lnTo>
                  <a:pt x="15524" y="4725"/>
                </a:lnTo>
                <a:cubicBezTo>
                  <a:pt x="15524" y="5098"/>
                  <a:pt x="15827" y="5400"/>
                  <a:pt x="16199" y="5400"/>
                </a:cubicBezTo>
                <a:cubicBezTo>
                  <a:pt x="16572" y="5400"/>
                  <a:pt x="16874" y="5098"/>
                  <a:pt x="16874" y="4725"/>
                </a:cubicBezTo>
                <a:lnTo>
                  <a:pt x="16874" y="3375"/>
                </a:lnTo>
                <a:lnTo>
                  <a:pt x="19799" y="3375"/>
                </a:lnTo>
                <a:cubicBezTo>
                  <a:pt x="20048" y="3375"/>
                  <a:pt x="20249" y="3576"/>
                  <a:pt x="20249" y="3824"/>
                </a:cubicBezTo>
                <a:cubicBezTo>
                  <a:pt x="20249" y="3824"/>
                  <a:pt x="20249" y="19799"/>
                  <a:pt x="20249" y="19799"/>
                </a:cubicBezTo>
                <a:close/>
                <a:moveTo>
                  <a:pt x="19799" y="2025"/>
                </a:moveTo>
                <a:lnTo>
                  <a:pt x="16874" y="2025"/>
                </a:lnTo>
                <a:lnTo>
                  <a:pt x="16874" y="675"/>
                </a:lnTo>
                <a:cubicBezTo>
                  <a:pt x="16874" y="301"/>
                  <a:pt x="16572" y="0"/>
                  <a:pt x="16199" y="0"/>
                </a:cubicBezTo>
                <a:cubicBezTo>
                  <a:pt x="15827" y="0"/>
                  <a:pt x="15524" y="301"/>
                  <a:pt x="15524" y="675"/>
                </a:cubicBezTo>
                <a:lnTo>
                  <a:pt x="15524" y="2025"/>
                </a:lnTo>
                <a:lnTo>
                  <a:pt x="11474" y="2025"/>
                </a:lnTo>
                <a:lnTo>
                  <a:pt x="11474" y="675"/>
                </a:lnTo>
                <a:cubicBezTo>
                  <a:pt x="11474" y="301"/>
                  <a:pt x="11172" y="0"/>
                  <a:pt x="10800" y="0"/>
                </a:cubicBezTo>
                <a:cubicBezTo>
                  <a:pt x="10427" y="0"/>
                  <a:pt x="10124" y="301"/>
                  <a:pt x="10124" y="675"/>
                </a:cubicBezTo>
                <a:lnTo>
                  <a:pt x="10124" y="2025"/>
                </a:lnTo>
                <a:lnTo>
                  <a:pt x="6074" y="2025"/>
                </a:lnTo>
                <a:lnTo>
                  <a:pt x="6074" y="675"/>
                </a:lnTo>
                <a:cubicBezTo>
                  <a:pt x="6074" y="301"/>
                  <a:pt x="5772" y="0"/>
                  <a:pt x="5399" y="0"/>
                </a:cubicBezTo>
                <a:cubicBezTo>
                  <a:pt x="5027" y="0"/>
                  <a:pt x="4724" y="301"/>
                  <a:pt x="4724" y="675"/>
                </a:cubicBezTo>
                <a:lnTo>
                  <a:pt x="4724" y="2025"/>
                </a:lnTo>
                <a:lnTo>
                  <a:pt x="1800" y="2025"/>
                </a:lnTo>
                <a:cubicBezTo>
                  <a:pt x="805" y="2025"/>
                  <a:pt x="0" y="2830"/>
                  <a:pt x="0" y="3824"/>
                </a:cubicBezTo>
                <a:lnTo>
                  <a:pt x="0" y="19799"/>
                </a:lnTo>
                <a:cubicBezTo>
                  <a:pt x="0" y="20793"/>
                  <a:pt x="805" y="21599"/>
                  <a:pt x="1800" y="21599"/>
                </a:cubicBezTo>
                <a:lnTo>
                  <a:pt x="19799" y="21599"/>
                </a:lnTo>
                <a:cubicBezTo>
                  <a:pt x="20794" y="21599"/>
                  <a:pt x="21600" y="20793"/>
                  <a:pt x="21600" y="19799"/>
                </a:cubicBezTo>
                <a:lnTo>
                  <a:pt x="21600" y="3824"/>
                </a:lnTo>
                <a:cubicBezTo>
                  <a:pt x="21600" y="2830"/>
                  <a:pt x="20794" y="2025"/>
                  <a:pt x="19799" y="202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0" name="AutoShape 19"/>
          <p:cNvSpPr>
            <a:spLocks/>
          </p:cNvSpPr>
          <p:nvPr/>
        </p:nvSpPr>
        <p:spPr bwMode="auto">
          <a:xfrm>
            <a:off x="7377229" y="4724399"/>
            <a:ext cx="57944" cy="436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1" name="AutoShape 20"/>
          <p:cNvSpPr>
            <a:spLocks/>
          </p:cNvSpPr>
          <p:nvPr/>
        </p:nvSpPr>
        <p:spPr bwMode="auto">
          <a:xfrm>
            <a:off x="7377229" y="4796631"/>
            <a:ext cx="57944" cy="43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2" name="AutoShape 21"/>
          <p:cNvSpPr>
            <a:spLocks/>
          </p:cNvSpPr>
          <p:nvPr/>
        </p:nvSpPr>
        <p:spPr bwMode="auto">
          <a:xfrm>
            <a:off x="7377229" y="4869656"/>
            <a:ext cx="57944" cy="428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3" name="AutoShape 22"/>
          <p:cNvSpPr>
            <a:spLocks/>
          </p:cNvSpPr>
          <p:nvPr/>
        </p:nvSpPr>
        <p:spPr bwMode="auto">
          <a:xfrm>
            <a:off x="7478829" y="4869656"/>
            <a:ext cx="57944" cy="428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4" name="AutoShape 23"/>
          <p:cNvSpPr>
            <a:spLocks/>
          </p:cNvSpPr>
          <p:nvPr/>
        </p:nvSpPr>
        <p:spPr bwMode="auto">
          <a:xfrm>
            <a:off x="7478829" y="4796631"/>
            <a:ext cx="57944" cy="43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5" name="AutoShape 24"/>
          <p:cNvSpPr>
            <a:spLocks/>
          </p:cNvSpPr>
          <p:nvPr/>
        </p:nvSpPr>
        <p:spPr bwMode="auto">
          <a:xfrm>
            <a:off x="7478829" y="4724399"/>
            <a:ext cx="57944" cy="436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6" name="AutoShape 25"/>
          <p:cNvSpPr>
            <a:spLocks/>
          </p:cNvSpPr>
          <p:nvPr/>
        </p:nvSpPr>
        <p:spPr bwMode="auto">
          <a:xfrm>
            <a:off x="7580429" y="4869656"/>
            <a:ext cx="57944" cy="428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7" name="AutoShape 26"/>
          <p:cNvSpPr>
            <a:spLocks/>
          </p:cNvSpPr>
          <p:nvPr/>
        </p:nvSpPr>
        <p:spPr bwMode="auto">
          <a:xfrm>
            <a:off x="7580429" y="4796631"/>
            <a:ext cx="57944" cy="43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8" name="AutoShape 27"/>
          <p:cNvSpPr>
            <a:spLocks/>
          </p:cNvSpPr>
          <p:nvPr/>
        </p:nvSpPr>
        <p:spPr bwMode="auto">
          <a:xfrm>
            <a:off x="7580429" y="4724399"/>
            <a:ext cx="57944" cy="436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29" name="AutoShape 28"/>
          <p:cNvSpPr>
            <a:spLocks/>
          </p:cNvSpPr>
          <p:nvPr/>
        </p:nvSpPr>
        <p:spPr bwMode="auto">
          <a:xfrm>
            <a:off x="6346148" y="4549774"/>
            <a:ext cx="465138" cy="465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9450"/>
                </a:moveTo>
                <a:cubicBezTo>
                  <a:pt x="20249" y="9823"/>
                  <a:pt x="19947" y="10124"/>
                  <a:pt x="19575" y="10124"/>
                </a:cubicBezTo>
                <a:lnTo>
                  <a:pt x="18324" y="10124"/>
                </a:lnTo>
                <a:lnTo>
                  <a:pt x="15624" y="5400"/>
                </a:lnTo>
                <a:lnTo>
                  <a:pt x="17549" y="5400"/>
                </a:lnTo>
                <a:cubicBezTo>
                  <a:pt x="17762" y="5400"/>
                  <a:pt x="17962" y="5500"/>
                  <a:pt x="18089" y="5670"/>
                </a:cubicBezTo>
                <a:lnTo>
                  <a:pt x="20114" y="8370"/>
                </a:lnTo>
                <a:cubicBezTo>
                  <a:pt x="20202" y="8486"/>
                  <a:pt x="20249" y="8628"/>
                  <a:pt x="20249" y="8774"/>
                </a:cubicBezTo>
                <a:cubicBezTo>
                  <a:pt x="20249" y="8774"/>
                  <a:pt x="20249" y="9450"/>
                  <a:pt x="20249" y="9450"/>
                </a:cubicBezTo>
                <a:close/>
                <a:moveTo>
                  <a:pt x="18224" y="20249"/>
                </a:moveTo>
                <a:lnTo>
                  <a:pt x="14174" y="20249"/>
                </a:lnTo>
                <a:lnTo>
                  <a:pt x="14174" y="13500"/>
                </a:lnTo>
                <a:cubicBezTo>
                  <a:pt x="14174" y="13126"/>
                  <a:pt x="13872" y="12825"/>
                  <a:pt x="13499" y="12825"/>
                </a:cubicBezTo>
                <a:lnTo>
                  <a:pt x="8437" y="12825"/>
                </a:lnTo>
                <a:cubicBezTo>
                  <a:pt x="8064" y="12825"/>
                  <a:pt x="7762" y="13126"/>
                  <a:pt x="7762" y="13500"/>
                </a:cubicBezTo>
                <a:lnTo>
                  <a:pt x="7762" y="20249"/>
                </a:lnTo>
                <a:lnTo>
                  <a:pt x="3374" y="20249"/>
                </a:lnTo>
                <a:lnTo>
                  <a:pt x="3374" y="11475"/>
                </a:lnTo>
                <a:lnTo>
                  <a:pt x="18224" y="11475"/>
                </a:lnTo>
                <a:cubicBezTo>
                  <a:pt x="18224" y="11475"/>
                  <a:pt x="18224" y="20249"/>
                  <a:pt x="18224" y="20249"/>
                </a:cubicBezTo>
                <a:close/>
                <a:moveTo>
                  <a:pt x="13499" y="20249"/>
                </a:moveTo>
                <a:lnTo>
                  <a:pt x="8437" y="20249"/>
                </a:lnTo>
                <a:lnTo>
                  <a:pt x="8437" y="13500"/>
                </a:lnTo>
                <a:lnTo>
                  <a:pt x="13499" y="13500"/>
                </a:lnTo>
                <a:cubicBezTo>
                  <a:pt x="13499" y="13500"/>
                  <a:pt x="13499" y="20249"/>
                  <a:pt x="13499" y="20249"/>
                </a:cubicBezTo>
                <a:close/>
                <a:moveTo>
                  <a:pt x="1349" y="9450"/>
                </a:moveTo>
                <a:lnTo>
                  <a:pt x="1349" y="8774"/>
                </a:lnTo>
                <a:cubicBezTo>
                  <a:pt x="1349" y="8628"/>
                  <a:pt x="1397" y="8486"/>
                  <a:pt x="1485" y="8370"/>
                </a:cubicBezTo>
                <a:lnTo>
                  <a:pt x="3510" y="5670"/>
                </a:lnTo>
                <a:cubicBezTo>
                  <a:pt x="3637" y="5500"/>
                  <a:pt x="3837" y="5400"/>
                  <a:pt x="4049" y="5400"/>
                </a:cubicBezTo>
                <a:lnTo>
                  <a:pt x="5975" y="5400"/>
                </a:lnTo>
                <a:lnTo>
                  <a:pt x="3275" y="10124"/>
                </a:lnTo>
                <a:lnTo>
                  <a:pt x="2024" y="10124"/>
                </a:lnTo>
                <a:cubicBezTo>
                  <a:pt x="1652" y="10124"/>
                  <a:pt x="1349" y="9823"/>
                  <a:pt x="1349" y="9450"/>
                </a:cubicBezTo>
                <a:moveTo>
                  <a:pt x="13369" y="5400"/>
                </a:moveTo>
                <a:lnTo>
                  <a:pt x="14846" y="5400"/>
                </a:lnTo>
                <a:lnTo>
                  <a:pt x="17546" y="10124"/>
                </a:lnTo>
                <a:lnTo>
                  <a:pt x="14719" y="10124"/>
                </a:lnTo>
                <a:cubicBezTo>
                  <a:pt x="14719" y="10124"/>
                  <a:pt x="13369" y="5400"/>
                  <a:pt x="13369" y="5400"/>
                </a:cubicBezTo>
                <a:close/>
                <a:moveTo>
                  <a:pt x="11137" y="5400"/>
                </a:moveTo>
                <a:lnTo>
                  <a:pt x="12666" y="5400"/>
                </a:lnTo>
                <a:lnTo>
                  <a:pt x="14016" y="10124"/>
                </a:lnTo>
                <a:lnTo>
                  <a:pt x="11137" y="10124"/>
                </a:lnTo>
                <a:cubicBezTo>
                  <a:pt x="11137" y="10124"/>
                  <a:pt x="11137" y="5400"/>
                  <a:pt x="11137" y="5400"/>
                </a:cubicBezTo>
                <a:close/>
                <a:moveTo>
                  <a:pt x="8932" y="5400"/>
                </a:moveTo>
                <a:lnTo>
                  <a:pt x="10462" y="5400"/>
                </a:lnTo>
                <a:lnTo>
                  <a:pt x="10462" y="10124"/>
                </a:lnTo>
                <a:lnTo>
                  <a:pt x="7582" y="10124"/>
                </a:lnTo>
                <a:cubicBezTo>
                  <a:pt x="7582" y="10124"/>
                  <a:pt x="8932" y="5400"/>
                  <a:pt x="8932" y="5400"/>
                </a:cubicBezTo>
                <a:close/>
                <a:moveTo>
                  <a:pt x="6880" y="10124"/>
                </a:moveTo>
                <a:lnTo>
                  <a:pt x="4052" y="10124"/>
                </a:lnTo>
                <a:lnTo>
                  <a:pt x="6752" y="5400"/>
                </a:lnTo>
                <a:lnTo>
                  <a:pt x="8230" y="5400"/>
                </a:lnTo>
                <a:cubicBezTo>
                  <a:pt x="8230" y="5400"/>
                  <a:pt x="6880" y="10124"/>
                  <a:pt x="6880" y="10124"/>
                </a:cubicBezTo>
                <a:close/>
                <a:moveTo>
                  <a:pt x="17549" y="1350"/>
                </a:moveTo>
                <a:lnTo>
                  <a:pt x="17549" y="4050"/>
                </a:lnTo>
                <a:lnTo>
                  <a:pt x="4049" y="4050"/>
                </a:lnTo>
                <a:lnTo>
                  <a:pt x="4049" y="1350"/>
                </a:lnTo>
                <a:cubicBezTo>
                  <a:pt x="4049" y="1350"/>
                  <a:pt x="17549" y="1350"/>
                  <a:pt x="17549" y="1350"/>
                </a:cubicBezTo>
                <a:close/>
                <a:moveTo>
                  <a:pt x="21194" y="7560"/>
                </a:moveTo>
                <a:lnTo>
                  <a:pt x="19170" y="4861"/>
                </a:lnTo>
                <a:cubicBezTo>
                  <a:pt x="19091" y="4755"/>
                  <a:pt x="18997" y="4663"/>
                  <a:pt x="18899" y="4576"/>
                </a:cubicBezTo>
                <a:lnTo>
                  <a:pt x="18899" y="1350"/>
                </a:lnTo>
                <a:cubicBezTo>
                  <a:pt x="18899" y="605"/>
                  <a:pt x="18295" y="0"/>
                  <a:pt x="17549" y="0"/>
                </a:cubicBezTo>
                <a:lnTo>
                  <a:pt x="4049" y="0"/>
                </a:lnTo>
                <a:cubicBezTo>
                  <a:pt x="3304" y="0"/>
                  <a:pt x="2699" y="605"/>
                  <a:pt x="2699" y="1350"/>
                </a:cubicBezTo>
                <a:lnTo>
                  <a:pt x="2699" y="4576"/>
                </a:lnTo>
                <a:cubicBezTo>
                  <a:pt x="2602" y="4663"/>
                  <a:pt x="2508" y="4754"/>
                  <a:pt x="2430" y="4860"/>
                </a:cubicBezTo>
                <a:lnTo>
                  <a:pt x="406" y="7559"/>
                </a:lnTo>
                <a:cubicBezTo>
                  <a:pt x="143" y="7907"/>
                  <a:pt x="0" y="8338"/>
                  <a:pt x="0" y="8774"/>
                </a:cubicBezTo>
                <a:lnTo>
                  <a:pt x="0" y="9450"/>
                </a:lnTo>
                <a:cubicBezTo>
                  <a:pt x="0" y="10566"/>
                  <a:pt x="908" y="11475"/>
                  <a:pt x="2024" y="11475"/>
                </a:cubicBezTo>
                <a:lnTo>
                  <a:pt x="2024" y="20249"/>
                </a:lnTo>
                <a:cubicBezTo>
                  <a:pt x="2024" y="20994"/>
                  <a:pt x="2629" y="21599"/>
                  <a:pt x="3374" y="21599"/>
                </a:cubicBezTo>
                <a:lnTo>
                  <a:pt x="18224" y="21599"/>
                </a:lnTo>
                <a:cubicBezTo>
                  <a:pt x="18970" y="21599"/>
                  <a:pt x="19575" y="20994"/>
                  <a:pt x="19575" y="20249"/>
                </a:cubicBezTo>
                <a:lnTo>
                  <a:pt x="19575" y="11475"/>
                </a:lnTo>
                <a:cubicBezTo>
                  <a:pt x="20691" y="11475"/>
                  <a:pt x="21600" y="10566"/>
                  <a:pt x="21600" y="9450"/>
                </a:cubicBezTo>
                <a:lnTo>
                  <a:pt x="21600" y="8774"/>
                </a:lnTo>
                <a:cubicBezTo>
                  <a:pt x="21600" y="8338"/>
                  <a:pt x="21456" y="7907"/>
                  <a:pt x="21194" y="75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30" name="AutoShape 29"/>
          <p:cNvSpPr>
            <a:spLocks/>
          </p:cNvSpPr>
          <p:nvPr/>
        </p:nvSpPr>
        <p:spPr bwMode="auto">
          <a:xfrm>
            <a:off x="10991173" y="3635374"/>
            <a:ext cx="464344" cy="420688"/>
          </a:xfrm>
          <a:custGeom>
            <a:avLst/>
            <a:gdLst>
              <a:gd name="T0" fmla="+- 0 10736 439"/>
              <a:gd name="T1" fmla="*/ T0 w 20595"/>
              <a:gd name="T2" fmla="+- 0 10869 621"/>
              <a:gd name="T3" fmla="*/ 10869 h 20497"/>
              <a:gd name="T4" fmla="+- 0 10736 439"/>
              <a:gd name="T5" fmla="*/ T4 w 20595"/>
              <a:gd name="T6" fmla="+- 0 10869 621"/>
              <a:gd name="T7" fmla="*/ 10869 h 20497"/>
              <a:gd name="T8" fmla="+- 0 10736 439"/>
              <a:gd name="T9" fmla="*/ T8 w 20595"/>
              <a:gd name="T10" fmla="+- 0 10869 621"/>
              <a:gd name="T11" fmla="*/ 10869 h 20497"/>
              <a:gd name="T12" fmla="+- 0 10736 439"/>
              <a:gd name="T13" fmla="*/ T12 w 20595"/>
              <a:gd name="T14" fmla="+- 0 10869 621"/>
              <a:gd name="T15" fmla="*/ 10869 h 2049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0595" h="20497">
                <a:moveTo>
                  <a:pt x="18898" y="1863"/>
                </a:moveTo>
                <a:cubicBezTo>
                  <a:pt x="16636" y="-621"/>
                  <a:pt x="12968" y="-621"/>
                  <a:pt x="10707" y="1863"/>
                </a:cubicBezTo>
                <a:lnTo>
                  <a:pt x="1317" y="12053"/>
                </a:lnTo>
                <a:cubicBezTo>
                  <a:pt x="-439" y="13982"/>
                  <a:pt x="-439" y="17121"/>
                  <a:pt x="1317" y="19050"/>
                </a:cubicBezTo>
                <a:cubicBezTo>
                  <a:pt x="3073" y="20979"/>
                  <a:pt x="5931" y="20979"/>
                  <a:pt x="7687" y="19050"/>
                </a:cubicBezTo>
                <a:lnTo>
                  <a:pt x="17078" y="8860"/>
                </a:lnTo>
                <a:cubicBezTo>
                  <a:pt x="18335" y="7479"/>
                  <a:pt x="18335" y="5242"/>
                  <a:pt x="17078" y="3862"/>
                </a:cubicBezTo>
                <a:cubicBezTo>
                  <a:pt x="15821" y="2482"/>
                  <a:pt x="13783" y="2482"/>
                  <a:pt x="12527" y="3862"/>
                </a:cubicBezTo>
                <a:lnTo>
                  <a:pt x="5467" y="11614"/>
                </a:lnTo>
                <a:cubicBezTo>
                  <a:pt x="5216" y="11891"/>
                  <a:pt x="5216" y="12337"/>
                  <a:pt x="5467" y="12614"/>
                </a:cubicBezTo>
                <a:cubicBezTo>
                  <a:pt x="5719" y="12890"/>
                  <a:pt x="6126" y="12890"/>
                  <a:pt x="6378" y="12614"/>
                </a:cubicBezTo>
                <a:lnTo>
                  <a:pt x="13437" y="4861"/>
                </a:lnTo>
                <a:cubicBezTo>
                  <a:pt x="14190" y="4035"/>
                  <a:pt x="15414" y="4035"/>
                  <a:pt x="16167" y="4861"/>
                </a:cubicBezTo>
                <a:cubicBezTo>
                  <a:pt x="16920" y="5688"/>
                  <a:pt x="16920" y="7034"/>
                  <a:pt x="16167" y="7860"/>
                </a:cubicBezTo>
                <a:lnTo>
                  <a:pt x="6777" y="18050"/>
                </a:lnTo>
                <a:cubicBezTo>
                  <a:pt x="5520" y="19430"/>
                  <a:pt x="3484" y="19430"/>
                  <a:pt x="2227" y="18050"/>
                </a:cubicBezTo>
                <a:cubicBezTo>
                  <a:pt x="970" y="16670"/>
                  <a:pt x="970" y="14433"/>
                  <a:pt x="2227" y="13053"/>
                </a:cubicBezTo>
                <a:lnTo>
                  <a:pt x="11525" y="2963"/>
                </a:lnTo>
                <a:cubicBezTo>
                  <a:pt x="13285" y="1030"/>
                  <a:pt x="16139" y="1030"/>
                  <a:pt x="17896" y="2963"/>
                </a:cubicBezTo>
                <a:cubicBezTo>
                  <a:pt x="19657" y="4896"/>
                  <a:pt x="19657" y="8027"/>
                  <a:pt x="17897" y="9959"/>
                </a:cubicBezTo>
                <a:lnTo>
                  <a:pt x="10929" y="17611"/>
                </a:lnTo>
                <a:cubicBezTo>
                  <a:pt x="10677" y="17888"/>
                  <a:pt x="10677" y="18334"/>
                  <a:pt x="10929" y="18610"/>
                </a:cubicBezTo>
                <a:cubicBezTo>
                  <a:pt x="11181" y="18887"/>
                  <a:pt x="11588" y="18887"/>
                  <a:pt x="11839" y="18610"/>
                </a:cubicBezTo>
                <a:lnTo>
                  <a:pt x="18898" y="10859"/>
                </a:lnTo>
                <a:cubicBezTo>
                  <a:pt x="21160" y="8375"/>
                  <a:pt x="21160" y="4347"/>
                  <a:pt x="18898" y="186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10134717" y="3620293"/>
            <a:ext cx="319881" cy="465138"/>
            <a:chOff x="10146507" y="3505994"/>
            <a:chExt cx="319881" cy="465138"/>
          </a:xfrm>
          <a:solidFill>
            <a:schemeClr val="tx2"/>
          </a:solidFill>
        </p:grpSpPr>
        <p:sp>
          <p:nvSpPr>
            <p:cNvPr id="32" name="AutoShape 30"/>
            <p:cNvSpPr>
              <a:spLocks/>
            </p:cNvSpPr>
            <p:nvPr/>
          </p:nvSpPr>
          <p:spPr bwMode="auto">
            <a:xfrm>
              <a:off x="10146507" y="3505994"/>
              <a:ext cx="319881" cy="465138"/>
            </a:xfrm>
            <a:custGeom>
              <a:avLst/>
              <a:gdLst>
                <a:gd name="T0" fmla="*/ 10383 w 20767"/>
                <a:gd name="T1" fmla="*/ 10800 h 21600"/>
                <a:gd name="T2" fmla="*/ 10383 w 20767"/>
                <a:gd name="T3" fmla="*/ 10800 h 21600"/>
                <a:gd name="T4" fmla="*/ 10383 w 20767"/>
                <a:gd name="T5" fmla="*/ 10800 h 21600"/>
                <a:gd name="T6" fmla="*/ 10383 w 20767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67" h="21600">
                  <a:moveTo>
                    <a:pt x="18566" y="16551"/>
                  </a:moveTo>
                  <a:cubicBezTo>
                    <a:pt x="17960" y="18284"/>
                    <a:pt x="17274" y="20249"/>
                    <a:pt x="9436" y="20249"/>
                  </a:cubicBezTo>
                  <a:cubicBezTo>
                    <a:pt x="4711" y="20249"/>
                    <a:pt x="1888" y="17809"/>
                    <a:pt x="1888" y="15451"/>
                  </a:cubicBezTo>
                  <a:cubicBezTo>
                    <a:pt x="1888" y="13645"/>
                    <a:pt x="2349" y="12161"/>
                    <a:pt x="2835" y="10591"/>
                  </a:cubicBezTo>
                  <a:cubicBezTo>
                    <a:pt x="3454" y="8600"/>
                    <a:pt x="4088" y="6563"/>
                    <a:pt x="3813" y="3868"/>
                  </a:cubicBezTo>
                  <a:cubicBezTo>
                    <a:pt x="6723" y="6750"/>
                    <a:pt x="7759" y="10567"/>
                    <a:pt x="7759" y="10567"/>
                  </a:cubicBezTo>
                  <a:cubicBezTo>
                    <a:pt x="7759" y="10567"/>
                    <a:pt x="10468" y="7846"/>
                    <a:pt x="11196" y="6582"/>
                  </a:cubicBezTo>
                  <a:cubicBezTo>
                    <a:pt x="11755" y="7395"/>
                    <a:pt x="12267" y="10124"/>
                    <a:pt x="12267" y="12825"/>
                  </a:cubicBezTo>
                  <a:cubicBezTo>
                    <a:pt x="12267" y="12825"/>
                    <a:pt x="14773" y="11347"/>
                    <a:pt x="16653" y="9127"/>
                  </a:cubicBezTo>
                  <a:cubicBezTo>
                    <a:pt x="18632" y="11666"/>
                    <a:pt x="19346" y="14320"/>
                    <a:pt x="18566" y="16551"/>
                  </a:cubicBezTo>
                  <a:moveTo>
                    <a:pt x="16041" y="6075"/>
                  </a:moveTo>
                  <a:cubicBezTo>
                    <a:pt x="15982" y="7879"/>
                    <a:pt x="14088" y="9404"/>
                    <a:pt x="14088" y="9404"/>
                  </a:cubicBezTo>
                  <a:cubicBezTo>
                    <a:pt x="14088" y="6046"/>
                    <a:pt x="10380" y="3375"/>
                    <a:pt x="10380" y="3375"/>
                  </a:cubicBezTo>
                  <a:cubicBezTo>
                    <a:pt x="10380" y="3375"/>
                    <a:pt x="10330" y="5373"/>
                    <a:pt x="8452" y="7389"/>
                  </a:cubicBezTo>
                  <a:cubicBezTo>
                    <a:pt x="6574" y="2686"/>
                    <a:pt x="938" y="0"/>
                    <a:pt x="938" y="0"/>
                  </a:cubicBezTo>
                  <a:cubicBezTo>
                    <a:pt x="3756" y="7389"/>
                    <a:pt x="0" y="10076"/>
                    <a:pt x="0" y="15451"/>
                  </a:cubicBezTo>
                  <a:cubicBezTo>
                    <a:pt x="0" y="18604"/>
                    <a:pt x="3730" y="21599"/>
                    <a:pt x="9436" y="21599"/>
                  </a:cubicBezTo>
                  <a:cubicBezTo>
                    <a:pt x="17888" y="21599"/>
                    <a:pt x="19523" y="19379"/>
                    <a:pt x="20396" y="16878"/>
                  </a:cubicBezTo>
                  <a:cubicBezTo>
                    <a:pt x="21599" y="13436"/>
                    <a:pt x="19797" y="9432"/>
                    <a:pt x="16041" y="607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3" name="AutoShape 31"/>
            <p:cNvSpPr>
              <a:spLocks/>
            </p:cNvSpPr>
            <p:nvPr/>
          </p:nvSpPr>
          <p:spPr bwMode="auto">
            <a:xfrm>
              <a:off x="10205244" y="3709194"/>
              <a:ext cx="205581" cy="166688"/>
            </a:xfrm>
            <a:custGeom>
              <a:avLst/>
              <a:gdLst>
                <a:gd name="T0" fmla="*/ 10641 w 21282"/>
                <a:gd name="T1" fmla="*/ 10800 h 21600"/>
                <a:gd name="T2" fmla="*/ 10641 w 21282"/>
                <a:gd name="T3" fmla="*/ 10800 h 21600"/>
                <a:gd name="T4" fmla="*/ 10641 w 21282"/>
                <a:gd name="T5" fmla="*/ 10800 h 21600"/>
                <a:gd name="T6" fmla="*/ 10641 w 21282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82" h="21600">
                  <a:moveTo>
                    <a:pt x="20698" y="5891"/>
                  </a:moveTo>
                  <a:lnTo>
                    <a:pt x="19424" y="7749"/>
                  </a:lnTo>
                  <a:cubicBezTo>
                    <a:pt x="17846" y="10064"/>
                    <a:pt x="16352" y="12259"/>
                    <a:pt x="12365" y="14784"/>
                  </a:cubicBezTo>
                  <a:cubicBezTo>
                    <a:pt x="11794" y="12631"/>
                    <a:pt x="11275" y="10259"/>
                    <a:pt x="11275" y="6631"/>
                  </a:cubicBezTo>
                  <a:lnTo>
                    <a:pt x="11275" y="3408"/>
                  </a:lnTo>
                  <a:lnTo>
                    <a:pt x="9000" y="7893"/>
                  </a:lnTo>
                  <a:cubicBezTo>
                    <a:pt x="8233" y="9421"/>
                    <a:pt x="7598" y="10690"/>
                    <a:pt x="6649" y="12373"/>
                  </a:cubicBezTo>
                  <a:cubicBezTo>
                    <a:pt x="5211" y="8296"/>
                    <a:pt x="4195" y="5281"/>
                    <a:pt x="3422" y="2545"/>
                  </a:cubicBezTo>
                  <a:lnTo>
                    <a:pt x="2705" y="0"/>
                  </a:lnTo>
                  <a:lnTo>
                    <a:pt x="1926" y="2847"/>
                  </a:lnTo>
                  <a:cubicBezTo>
                    <a:pt x="936" y="6469"/>
                    <a:pt x="0" y="9891"/>
                    <a:pt x="0" y="18771"/>
                  </a:cubicBezTo>
                  <a:cubicBezTo>
                    <a:pt x="0" y="19292"/>
                    <a:pt x="333" y="19714"/>
                    <a:pt x="749" y="19714"/>
                  </a:cubicBezTo>
                  <a:cubicBezTo>
                    <a:pt x="1162" y="19714"/>
                    <a:pt x="1499" y="19292"/>
                    <a:pt x="1499" y="18771"/>
                  </a:cubicBezTo>
                  <a:cubicBezTo>
                    <a:pt x="1499" y="11964"/>
                    <a:pt x="2037" y="8594"/>
                    <a:pt x="2758" y="5681"/>
                  </a:cubicBezTo>
                  <a:cubicBezTo>
                    <a:pt x="3537" y="8174"/>
                    <a:pt x="4520" y="11009"/>
                    <a:pt x="5812" y="14638"/>
                  </a:cubicBezTo>
                  <a:lnTo>
                    <a:pt x="6339" y="16117"/>
                  </a:lnTo>
                  <a:lnTo>
                    <a:pt x="7100" y="14811"/>
                  </a:lnTo>
                  <a:cubicBezTo>
                    <a:pt x="8344" y="12681"/>
                    <a:pt x="9085" y="11248"/>
                    <a:pt x="9896" y="9638"/>
                  </a:cubicBezTo>
                  <a:cubicBezTo>
                    <a:pt x="10133" y="12428"/>
                    <a:pt x="10681" y="14428"/>
                    <a:pt x="11223" y="16408"/>
                  </a:cubicBezTo>
                  <a:lnTo>
                    <a:pt x="11495" y="17404"/>
                  </a:lnTo>
                  <a:lnTo>
                    <a:pt x="12253" y="16953"/>
                  </a:lnTo>
                  <a:cubicBezTo>
                    <a:pt x="16306" y="14531"/>
                    <a:pt x="18203" y="12327"/>
                    <a:pt x="19708" y="10211"/>
                  </a:cubicBezTo>
                  <a:cubicBezTo>
                    <a:pt x="19942" y="13727"/>
                    <a:pt x="19573" y="17574"/>
                    <a:pt x="18698" y="20305"/>
                  </a:cubicBezTo>
                  <a:cubicBezTo>
                    <a:pt x="18543" y="20787"/>
                    <a:pt x="18730" y="21336"/>
                    <a:pt x="19114" y="21531"/>
                  </a:cubicBezTo>
                  <a:cubicBezTo>
                    <a:pt x="19204" y="21577"/>
                    <a:pt x="19301" y="21599"/>
                    <a:pt x="19395" y="21599"/>
                  </a:cubicBezTo>
                  <a:cubicBezTo>
                    <a:pt x="19690" y="21599"/>
                    <a:pt x="19972" y="21377"/>
                    <a:pt x="20089" y="21008"/>
                  </a:cubicBezTo>
                  <a:cubicBezTo>
                    <a:pt x="21251" y="17380"/>
                    <a:pt x="21600" y="12213"/>
                    <a:pt x="20976" y="7841"/>
                  </a:cubicBezTo>
                  <a:cubicBezTo>
                    <a:pt x="20976" y="7841"/>
                    <a:pt x="20698" y="5891"/>
                    <a:pt x="20698" y="589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34" name="AutoShape 32"/>
          <p:cNvSpPr>
            <a:spLocks/>
          </p:cNvSpPr>
          <p:nvPr/>
        </p:nvSpPr>
        <p:spPr bwMode="auto">
          <a:xfrm>
            <a:off x="9133798" y="3649662"/>
            <a:ext cx="464344" cy="406400"/>
          </a:xfrm>
          <a:custGeom>
            <a:avLst/>
            <a:gdLst>
              <a:gd name="T0" fmla="+- 0 10800 108"/>
              <a:gd name="T1" fmla="*/ T0 w 21384"/>
              <a:gd name="T2" fmla="*/ 10800 h 21600"/>
              <a:gd name="T3" fmla="+- 0 10800 108"/>
              <a:gd name="T4" fmla="*/ T3 w 21384"/>
              <a:gd name="T5" fmla="*/ 10800 h 21600"/>
              <a:gd name="T6" fmla="+- 0 10800 108"/>
              <a:gd name="T7" fmla="*/ T6 w 21384"/>
              <a:gd name="T8" fmla="*/ 10800 h 21600"/>
              <a:gd name="T9" fmla="+- 0 10800 108"/>
              <a:gd name="T10" fmla="*/ T9 w 21384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84" h="21600">
                <a:moveTo>
                  <a:pt x="18710" y="9257"/>
                </a:moveTo>
                <a:lnTo>
                  <a:pt x="16706" y="7714"/>
                </a:lnTo>
                <a:lnTo>
                  <a:pt x="16706" y="20057"/>
                </a:lnTo>
                <a:lnTo>
                  <a:pt x="4677" y="20057"/>
                </a:lnTo>
                <a:lnTo>
                  <a:pt x="4677" y="7714"/>
                </a:lnTo>
                <a:lnTo>
                  <a:pt x="2673" y="9257"/>
                </a:lnTo>
                <a:lnTo>
                  <a:pt x="1336" y="4628"/>
                </a:lnTo>
                <a:lnTo>
                  <a:pt x="4677" y="1542"/>
                </a:lnTo>
                <a:lnTo>
                  <a:pt x="7468" y="1542"/>
                </a:lnTo>
                <a:cubicBezTo>
                  <a:pt x="7841" y="2871"/>
                  <a:pt x="9136" y="3857"/>
                  <a:pt x="10691" y="3857"/>
                </a:cubicBezTo>
                <a:cubicBezTo>
                  <a:pt x="12247" y="3857"/>
                  <a:pt x="13542" y="2871"/>
                  <a:pt x="13915" y="1542"/>
                </a:cubicBezTo>
                <a:lnTo>
                  <a:pt x="16706" y="1542"/>
                </a:lnTo>
                <a:lnTo>
                  <a:pt x="20047" y="4628"/>
                </a:lnTo>
                <a:cubicBezTo>
                  <a:pt x="20047" y="4628"/>
                  <a:pt x="18710" y="9257"/>
                  <a:pt x="18710" y="9257"/>
                </a:cubicBezTo>
                <a:close/>
                <a:moveTo>
                  <a:pt x="13200" y="1542"/>
                </a:moveTo>
                <a:cubicBezTo>
                  <a:pt x="12831" y="2438"/>
                  <a:pt x="11852" y="3085"/>
                  <a:pt x="10691" y="3085"/>
                </a:cubicBezTo>
                <a:cubicBezTo>
                  <a:pt x="9531" y="3085"/>
                  <a:pt x="8552" y="2438"/>
                  <a:pt x="8183" y="1542"/>
                </a:cubicBezTo>
                <a:cubicBezTo>
                  <a:pt x="8183" y="1542"/>
                  <a:pt x="13200" y="1542"/>
                  <a:pt x="13200" y="1542"/>
                </a:cubicBezTo>
                <a:close/>
                <a:moveTo>
                  <a:pt x="20882" y="3423"/>
                </a:moveTo>
                <a:lnTo>
                  <a:pt x="17541" y="338"/>
                </a:lnTo>
                <a:cubicBezTo>
                  <a:pt x="17303" y="119"/>
                  <a:pt x="17009" y="0"/>
                  <a:pt x="16706" y="0"/>
                </a:cubicBezTo>
                <a:lnTo>
                  <a:pt x="4677" y="0"/>
                </a:lnTo>
                <a:cubicBezTo>
                  <a:pt x="4374" y="0"/>
                  <a:pt x="4080" y="119"/>
                  <a:pt x="3842" y="338"/>
                </a:cubicBezTo>
                <a:lnTo>
                  <a:pt x="501" y="3423"/>
                </a:lnTo>
                <a:cubicBezTo>
                  <a:pt x="64" y="3827"/>
                  <a:pt x="-108" y="4503"/>
                  <a:pt x="68" y="5116"/>
                </a:cubicBezTo>
                <a:lnTo>
                  <a:pt x="1405" y="9745"/>
                </a:lnTo>
                <a:cubicBezTo>
                  <a:pt x="1537" y="10201"/>
                  <a:pt x="1845" y="10560"/>
                  <a:pt x="2239" y="10716"/>
                </a:cubicBezTo>
                <a:cubicBezTo>
                  <a:pt x="2380" y="10772"/>
                  <a:pt x="2527" y="10800"/>
                  <a:pt x="2673" y="10800"/>
                </a:cubicBezTo>
                <a:cubicBezTo>
                  <a:pt x="2905" y="10800"/>
                  <a:pt x="3136" y="10729"/>
                  <a:pt x="3341" y="10593"/>
                </a:cubicBezTo>
                <a:lnTo>
                  <a:pt x="3341" y="20057"/>
                </a:lnTo>
                <a:cubicBezTo>
                  <a:pt x="3341" y="20908"/>
                  <a:pt x="3940" y="21600"/>
                  <a:pt x="4677" y="21600"/>
                </a:cubicBezTo>
                <a:lnTo>
                  <a:pt x="16706" y="21600"/>
                </a:lnTo>
                <a:cubicBezTo>
                  <a:pt x="17443" y="21600"/>
                  <a:pt x="18042" y="20908"/>
                  <a:pt x="18042" y="20057"/>
                </a:cubicBezTo>
                <a:lnTo>
                  <a:pt x="18042" y="10593"/>
                </a:lnTo>
                <a:cubicBezTo>
                  <a:pt x="18247" y="10729"/>
                  <a:pt x="18478" y="10800"/>
                  <a:pt x="18710" y="10800"/>
                </a:cubicBezTo>
                <a:cubicBezTo>
                  <a:pt x="18856" y="10800"/>
                  <a:pt x="19002" y="10772"/>
                  <a:pt x="19144" y="10716"/>
                </a:cubicBezTo>
                <a:cubicBezTo>
                  <a:pt x="19538" y="10560"/>
                  <a:pt x="19846" y="10201"/>
                  <a:pt x="19978" y="9745"/>
                </a:cubicBezTo>
                <a:lnTo>
                  <a:pt x="21315" y="5116"/>
                </a:lnTo>
                <a:cubicBezTo>
                  <a:pt x="21491" y="4503"/>
                  <a:pt x="21319" y="3827"/>
                  <a:pt x="20882" y="342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8204317" y="3620293"/>
            <a:ext cx="464344" cy="465138"/>
            <a:chOff x="8204317" y="3973834"/>
            <a:chExt cx="464344" cy="465138"/>
          </a:xfrm>
          <a:solidFill>
            <a:schemeClr val="tx2"/>
          </a:solidFill>
        </p:grpSpPr>
        <p:sp>
          <p:nvSpPr>
            <p:cNvPr id="36" name="AutoShape 33"/>
            <p:cNvSpPr>
              <a:spLocks/>
            </p:cNvSpPr>
            <p:nvPr/>
          </p:nvSpPr>
          <p:spPr bwMode="auto">
            <a:xfrm>
              <a:off x="8204317" y="4148459"/>
              <a:ext cx="464344" cy="290513"/>
            </a:xfrm>
            <a:custGeom>
              <a:avLst/>
              <a:gdLst>
                <a:gd name="T0" fmla="*/ 10752 w 21505"/>
                <a:gd name="T1" fmla="*/ 10800 h 21600"/>
                <a:gd name="T2" fmla="*/ 10752 w 21505"/>
                <a:gd name="T3" fmla="*/ 10800 h 21600"/>
                <a:gd name="T4" fmla="*/ 10752 w 21505"/>
                <a:gd name="T5" fmla="*/ 10800 h 21600"/>
                <a:gd name="T6" fmla="*/ 10752 w 21505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05" h="21600">
                  <a:moveTo>
                    <a:pt x="17472" y="17279"/>
                  </a:moveTo>
                  <a:lnTo>
                    <a:pt x="17472" y="18899"/>
                  </a:lnTo>
                  <a:cubicBezTo>
                    <a:pt x="17472" y="19198"/>
                    <a:pt x="17321" y="19439"/>
                    <a:pt x="17136" y="19439"/>
                  </a:cubicBezTo>
                  <a:lnTo>
                    <a:pt x="4368" y="19439"/>
                  </a:lnTo>
                  <a:cubicBezTo>
                    <a:pt x="4182" y="19439"/>
                    <a:pt x="4032" y="19198"/>
                    <a:pt x="4032" y="18899"/>
                  </a:cubicBezTo>
                  <a:lnTo>
                    <a:pt x="4032" y="17279"/>
                  </a:lnTo>
                  <a:lnTo>
                    <a:pt x="1344" y="12419"/>
                  </a:lnTo>
                  <a:cubicBezTo>
                    <a:pt x="1344" y="12121"/>
                    <a:pt x="1494" y="11879"/>
                    <a:pt x="1680" y="11879"/>
                  </a:cubicBezTo>
                  <a:lnTo>
                    <a:pt x="3360" y="11879"/>
                  </a:lnTo>
                  <a:lnTo>
                    <a:pt x="4032" y="11879"/>
                  </a:lnTo>
                  <a:lnTo>
                    <a:pt x="4704" y="11879"/>
                  </a:lnTo>
                  <a:lnTo>
                    <a:pt x="5376" y="11879"/>
                  </a:lnTo>
                  <a:lnTo>
                    <a:pt x="6048" y="11879"/>
                  </a:lnTo>
                  <a:lnTo>
                    <a:pt x="6720" y="11879"/>
                  </a:lnTo>
                  <a:lnTo>
                    <a:pt x="7392" y="11879"/>
                  </a:lnTo>
                  <a:lnTo>
                    <a:pt x="8064" y="11879"/>
                  </a:lnTo>
                  <a:lnTo>
                    <a:pt x="8736" y="11879"/>
                  </a:lnTo>
                  <a:lnTo>
                    <a:pt x="12768" y="11879"/>
                  </a:lnTo>
                  <a:lnTo>
                    <a:pt x="13440" y="11879"/>
                  </a:lnTo>
                  <a:lnTo>
                    <a:pt x="14112" y="11879"/>
                  </a:lnTo>
                  <a:lnTo>
                    <a:pt x="14784" y="11879"/>
                  </a:lnTo>
                  <a:lnTo>
                    <a:pt x="15456" y="11879"/>
                  </a:lnTo>
                  <a:lnTo>
                    <a:pt x="16128" y="11879"/>
                  </a:lnTo>
                  <a:lnTo>
                    <a:pt x="16800" y="11879"/>
                  </a:lnTo>
                  <a:lnTo>
                    <a:pt x="17472" y="11879"/>
                  </a:lnTo>
                  <a:lnTo>
                    <a:pt x="18144" y="11879"/>
                  </a:lnTo>
                  <a:lnTo>
                    <a:pt x="19824" y="11879"/>
                  </a:lnTo>
                  <a:cubicBezTo>
                    <a:pt x="20009" y="11879"/>
                    <a:pt x="20160" y="12121"/>
                    <a:pt x="20160" y="12419"/>
                  </a:cubicBezTo>
                  <a:cubicBezTo>
                    <a:pt x="20160" y="12419"/>
                    <a:pt x="17472" y="17279"/>
                    <a:pt x="17472" y="17279"/>
                  </a:cubicBezTo>
                  <a:close/>
                  <a:moveTo>
                    <a:pt x="10752" y="4320"/>
                  </a:moveTo>
                  <a:cubicBezTo>
                    <a:pt x="8625" y="4320"/>
                    <a:pt x="6826" y="6601"/>
                    <a:pt x="6246" y="9719"/>
                  </a:cubicBezTo>
                  <a:lnTo>
                    <a:pt x="5552" y="9719"/>
                  </a:lnTo>
                  <a:cubicBezTo>
                    <a:pt x="6152" y="6000"/>
                    <a:pt x="8252" y="3239"/>
                    <a:pt x="10752" y="3239"/>
                  </a:cubicBezTo>
                  <a:cubicBezTo>
                    <a:pt x="12934" y="3239"/>
                    <a:pt x="14813" y="5344"/>
                    <a:pt x="15654" y="8353"/>
                  </a:cubicBezTo>
                  <a:lnTo>
                    <a:pt x="15054" y="8835"/>
                  </a:lnTo>
                  <a:cubicBezTo>
                    <a:pt x="14323" y="6180"/>
                    <a:pt x="12671" y="4320"/>
                    <a:pt x="10752" y="4320"/>
                  </a:cubicBezTo>
                  <a:moveTo>
                    <a:pt x="10752" y="8639"/>
                  </a:moveTo>
                  <a:cubicBezTo>
                    <a:pt x="10158" y="8639"/>
                    <a:pt x="9630" y="9061"/>
                    <a:pt x="9260" y="9719"/>
                  </a:cubicBezTo>
                  <a:lnTo>
                    <a:pt x="8437" y="9719"/>
                  </a:lnTo>
                  <a:cubicBezTo>
                    <a:pt x="8904" y="8435"/>
                    <a:pt x="9761" y="7560"/>
                    <a:pt x="10752" y="7560"/>
                  </a:cubicBezTo>
                  <a:cubicBezTo>
                    <a:pt x="11742" y="7560"/>
                    <a:pt x="12600" y="8435"/>
                    <a:pt x="13066" y="9719"/>
                  </a:cubicBezTo>
                  <a:lnTo>
                    <a:pt x="12244" y="9719"/>
                  </a:lnTo>
                  <a:cubicBezTo>
                    <a:pt x="11874" y="9061"/>
                    <a:pt x="11345" y="8639"/>
                    <a:pt x="10752" y="8639"/>
                  </a:cubicBezTo>
                  <a:moveTo>
                    <a:pt x="13827" y="9719"/>
                  </a:moveTo>
                  <a:cubicBezTo>
                    <a:pt x="13307" y="7816"/>
                    <a:pt x="12126" y="6479"/>
                    <a:pt x="10752" y="6479"/>
                  </a:cubicBezTo>
                  <a:cubicBezTo>
                    <a:pt x="9378" y="6479"/>
                    <a:pt x="8197" y="7816"/>
                    <a:pt x="7676" y="9719"/>
                  </a:cubicBezTo>
                  <a:lnTo>
                    <a:pt x="6955" y="9719"/>
                  </a:lnTo>
                  <a:cubicBezTo>
                    <a:pt x="7510" y="7207"/>
                    <a:pt x="9001" y="5400"/>
                    <a:pt x="10752" y="5400"/>
                  </a:cubicBezTo>
                  <a:cubicBezTo>
                    <a:pt x="12409" y="5400"/>
                    <a:pt x="13834" y="7015"/>
                    <a:pt x="14454" y="9317"/>
                  </a:cubicBezTo>
                  <a:lnTo>
                    <a:pt x="13953" y="9719"/>
                  </a:lnTo>
                  <a:cubicBezTo>
                    <a:pt x="13953" y="9719"/>
                    <a:pt x="13827" y="9719"/>
                    <a:pt x="13827" y="9719"/>
                  </a:cubicBezTo>
                  <a:close/>
                  <a:moveTo>
                    <a:pt x="10752" y="1080"/>
                  </a:moveTo>
                  <a:cubicBezTo>
                    <a:pt x="13459" y="1080"/>
                    <a:pt x="15792" y="3672"/>
                    <a:pt x="16856" y="7388"/>
                  </a:cubicBezTo>
                  <a:lnTo>
                    <a:pt x="16256" y="7869"/>
                  </a:lnTo>
                  <a:cubicBezTo>
                    <a:pt x="15305" y="4504"/>
                    <a:pt x="13201" y="2160"/>
                    <a:pt x="10752" y="2160"/>
                  </a:cubicBezTo>
                  <a:cubicBezTo>
                    <a:pt x="7874" y="2160"/>
                    <a:pt x="5470" y="5392"/>
                    <a:pt x="4858" y="9719"/>
                  </a:cubicBezTo>
                  <a:lnTo>
                    <a:pt x="4167" y="9719"/>
                  </a:lnTo>
                  <a:cubicBezTo>
                    <a:pt x="4792" y="4796"/>
                    <a:pt x="7507" y="1080"/>
                    <a:pt x="10752" y="1080"/>
                  </a:cubicBezTo>
                  <a:moveTo>
                    <a:pt x="17336" y="9719"/>
                  </a:moveTo>
                  <a:lnTo>
                    <a:pt x="16958" y="9719"/>
                  </a:lnTo>
                  <a:lnTo>
                    <a:pt x="17294" y="9449"/>
                  </a:lnTo>
                  <a:cubicBezTo>
                    <a:pt x="17307" y="9540"/>
                    <a:pt x="17325" y="9628"/>
                    <a:pt x="17336" y="9719"/>
                  </a:cubicBezTo>
                  <a:moveTo>
                    <a:pt x="19824" y="9719"/>
                  </a:moveTo>
                  <a:lnTo>
                    <a:pt x="18016" y="9719"/>
                  </a:lnTo>
                  <a:cubicBezTo>
                    <a:pt x="17986" y="9461"/>
                    <a:pt x="17948" y="9209"/>
                    <a:pt x="17908" y="8957"/>
                  </a:cubicBezTo>
                  <a:lnTo>
                    <a:pt x="21132" y="6366"/>
                  </a:lnTo>
                  <a:cubicBezTo>
                    <a:pt x="21464" y="6099"/>
                    <a:pt x="21599" y="5450"/>
                    <a:pt x="21433" y="4916"/>
                  </a:cubicBezTo>
                  <a:cubicBezTo>
                    <a:pt x="21267" y="4383"/>
                    <a:pt x="20864" y="4169"/>
                    <a:pt x="20532" y="4433"/>
                  </a:cubicBezTo>
                  <a:lnTo>
                    <a:pt x="17456" y="6905"/>
                  </a:lnTo>
                  <a:cubicBezTo>
                    <a:pt x="16282" y="2836"/>
                    <a:pt x="13721" y="0"/>
                    <a:pt x="10752" y="0"/>
                  </a:cubicBezTo>
                  <a:cubicBezTo>
                    <a:pt x="7135" y="0"/>
                    <a:pt x="4122" y="4198"/>
                    <a:pt x="3488" y="9719"/>
                  </a:cubicBezTo>
                  <a:lnTo>
                    <a:pt x="1680" y="9719"/>
                  </a:lnTo>
                  <a:cubicBezTo>
                    <a:pt x="754" y="9719"/>
                    <a:pt x="0" y="10930"/>
                    <a:pt x="0" y="12419"/>
                  </a:cubicBezTo>
                  <a:cubicBezTo>
                    <a:pt x="0" y="12949"/>
                    <a:pt x="121" y="13459"/>
                    <a:pt x="339" y="13855"/>
                  </a:cubicBezTo>
                  <a:lnTo>
                    <a:pt x="2688" y="18101"/>
                  </a:lnTo>
                  <a:lnTo>
                    <a:pt x="2688" y="18899"/>
                  </a:lnTo>
                  <a:cubicBezTo>
                    <a:pt x="2688" y="20389"/>
                    <a:pt x="3442" y="21599"/>
                    <a:pt x="4368" y="21599"/>
                  </a:cubicBezTo>
                  <a:lnTo>
                    <a:pt x="17136" y="21599"/>
                  </a:lnTo>
                  <a:cubicBezTo>
                    <a:pt x="18062" y="21599"/>
                    <a:pt x="18816" y="20389"/>
                    <a:pt x="18816" y="18899"/>
                  </a:cubicBezTo>
                  <a:lnTo>
                    <a:pt x="18816" y="18101"/>
                  </a:lnTo>
                  <a:lnTo>
                    <a:pt x="21165" y="13855"/>
                  </a:lnTo>
                  <a:cubicBezTo>
                    <a:pt x="21383" y="13459"/>
                    <a:pt x="21504" y="12949"/>
                    <a:pt x="21504" y="12419"/>
                  </a:cubicBezTo>
                  <a:cubicBezTo>
                    <a:pt x="21504" y="10930"/>
                    <a:pt x="20750" y="9719"/>
                    <a:pt x="19824" y="971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7" name="AutoShape 34"/>
            <p:cNvSpPr>
              <a:spLocks/>
            </p:cNvSpPr>
            <p:nvPr/>
          </p:nvSpPr>
          <p:spPr bwMode="auto">
            <a:xfrm>
              <a:off x="8320204" y="4032572"/>
              <a:ext cx="33338" cy="108744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47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6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1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8" name="AutoShape 35"/>
            <p:cNvSpPr>
              <a:spLocks/>
            </p:cNvSpPr>
            <p:nvPr/>
          </p:nvSpPr>
          <p:spPr bwMode="auto">
            <a:xfrm>
              <a:off x="8494829" y="4032572"/>
              <a:ext cx="32544" cy="108744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50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6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1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9" name="AutoShape 36"/>
            <p:cNvSpPr>
              <a:spLocks/>
            </p:cNvSpPr>
            <p:nvPr/>
          </p:nvSpPr>
          <p:spPr bwMode="auto">
            <a:xfrm>
              <a:off x="8421804" y="3973834"/>
              <a:ext cx="33338" cy="109538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50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9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5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275629" y="3620293"/>
            <a:ext cx="464344" cy="465138"/>
            <a:chOff x="7275629" y="3973834"/>
            <a:chExt cx="464344" cy="465138"/>
          </a:xfrm>
          <a:solidFill>
            <a:schemeClr val="tx2"/>
          </a:solidFill>
        </p:grpSpPr>
        <p:sp>
          <p:nvSpPr>
            <p:cNvPr id="41" name="AutoShape 37"/>
            <p:cNvSpPr>
              <a:spLocks/>
            </p:cNvSpPr>
            <p:nvPr/>
          </p:nvSpPr>
          <p:spPr bwMode="auto">
            <a:xfrm>
              <a:off x="7275629" y="4017490"/>
              <a:ext cx="423069" cy="421482"/>
            </a:xfrm>
            <a:custGeom>
              <a:avLst/>
              <a:gdLst>
                <a:gd name="T0" fmla="+- 0 10849 98"/>
                <a:gd name="T1" fmla="*/ T0 w 21502"/>
                <a:gd name="T2" fmla="*/ 10800 h 21600"/>
                <a:gd name="T3" fmla="+- 0 10849 98"/>
                <a:gd name="T4" fmla="*/ T3 w 21502"/>
                <a:gd name="T5" fmla="*/ 10800 h 21600"/>
                <a:gd name="T6" fmla="+- 0 10849 98"/>
                <a:gd name="T7" fmla="*/ T6 w 21502"/>
                <a:gd name="T8" fmla="*/ 10800 h 21600"/>
                <a:gd name="T9" fmla="+- 0 10849 98"/>
                <a:gd name="T10" fmla="*/ T9 w 2150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02" h="21600">
                  <a:moveTo>
                    <a:pt x="19917" y="7880"/>
                  </a:moveTo>
                  <a:lnTo>
                    <a:pt x="18875" y="8932"/>
                  </a:lnTo>
                  <a:cubicBezTo>
                    <a:pt x="18730" y="9079"/>
                    <a:pt x="18497" y="9079"/>
                    <a:pt x="18353" y="8932"/>
                  </a:cubicBezTo>
                  <a:lnTo>
                    <a:pt x="17048" y="7617"/>
                  </a:lnTo>
                  <a:lnTo>
                    <a:pt x="15991" y="10290"/>
                  </a:lnTo>
                  <a:lnTo>
                    <a:pt x="16080" y="10064"/>
                  </a:lnTo>
                  <a:cubicBezTo>
                    <a:pt x="13859" y="7826"/>
                    <a:pt x="11601" y="7544"/>
                    <a:pt x="9565" y="7291"/>
                  </a:cubicBezTo>
                  <a:cubicBezTo>
                    <a:pt x="8910" y="7210"/>
                    <a:pt x="8276" y="7126"/>
                    <a:pt x="7652" y="6990"/>
                  </a:cubicBezTo>
                  <a:lnTo>
                    <a:pt x="13918" y="4456"/>
                  </a:lnTo>
                  <a:lnTo>
                    <a:pt x="12652" y="3179"/>
                  </a:lnTo>
                  <a:cubicBezTo>
                    <a:pt x="12508" y="3033"/>
                    <a:pt x="12508" y="2798"/>
                    <a:pt x="12652" y="2652"/>
                  </a:cubicBezTo>
                  <a:lnTo>
                    <a:pt x="13695" y="1598"/>
                  </a:lnTo>
                  <a:cubicBezTo>
                    <a:pt x="13840" y="1453"/>
                    <a:pt x="14073" y="1453"/>
                    <a:pt x="14217" y="1598"/>
                  </a:cubicBezTo>
                  <a:lnTo>
                    <a:pt x="19917" y="7353"/>
                  </a:lnTo>
                  <a:cubicBezTo>
                    <a:pt x="20062" y="7499"/>
                    <a:pt x="20062" y="7734"/>
                    <a:pt x="19917" y="7880"/>
                  </a:cubicBezTo>
                  <a:moveTo>
                    <a:pt x="12292" y="19639"/>
                  </a:moveTo>
                  <a:cubicBezTo>
                    <a:pt x="12200" y="19872"/>
                    <a:pt x="11999" y="20044"/>
                    <a:pt x="11756" y="20095"/>
                  </a:cubicBezTo>
                  <a:cubicBezTo>
                    <a:pt x="11700" y="20106"/>
                    <a:pt x="11643" y="20111"/>
                    <a:pt x="11587" y="20110"/>
                  </a:cubicBezTo>
                  <a:cubicBezTo>
                    <a:pt x="11400" y="20105"/>
                    <a:pt x="11219" y="20030"/>
                    <a:pt x="11084" y="19892"/>
                  </a:cubicBezTo>
                  <a:lnTo>
                    <a:pt x="1692" y="10517"/>
                  </a:lnTo>
                  <a:cubicBezTo>
                    <a:pt x="1519" y="10343"/>
                    <a:pt x="1443" y="10094"/>
                    <a:pt x="1488" y="9852"/>
                  </a:cubicBezTo>
                  <a:cubicBezTo>
                    <a:pt x="1533" y="9610"/>
                    <a:pt x="1695" y="9407"/>
                    <a:pt x="1917" y="9308"/>
                  </a:cubicBezTo>
                  <a:lnTo>
                    <a:pt x="6505" y="7453"/>
                  </a:lnTo>
                  <a:cubicBezTo>
                    <a:pt x="9597" y="8490"/>
                    <a:pt x="12689" y="7491"/>
                    <a:pt x="15781" y="10821"/>
                  </a:cubicBezTo>
                  <a:cubicBezTo>
                    <a:pt x="15781" y="10821"/>
                    <a:pt x="12292" y="19639"/>
                    <a:pt x="12292" y="19639"/>
                  </a:cubicBezTo>
                  <a:close/>
                  <a:moveTo>
                    <a:pt x="15260" y="545"/>
                  </a:moveTo>
                  <a:cubicBezTo>
                    <a:pt x="14912" y="193"/>
                    <a:pt x="14449" y="0"/>
                    <a:pt x="13956" y="0"/>
                  </a:cubicBezTo>
                  <a:cubicBezTo>
                    <a:pt x="13463" y="0"/>
                    <a:pt x="13000" y="193"/>
                    <a:pt x="12651" y="546"/>
                  </a:cubicBezTo>
                  <a:lnTo>
                    <a:pt x="11610" y="1598"/>
                  </a:lnTo>
                  <a:cubicBezTo>
                    <a:pt x="11261" y="1949"/>
                    <a:pt x="11068" y="2417"/>
                    <a:pt x="11068" y="2915"/>
                  </a:cubicBezTo>
                  <a:cubicBezTo>
                    <a:pt x="11068" y="3265"/>
                    <a:pt x="11164" y="3601"/>
                    <a:pt x="11342" y="3893"/>
                  </a:cubicBezTo>
                  <a:lnTo>
                    <a:pt x="1324" y="7944"/>
                  </a:lnTo>
                  <a:cubicBezTo>
                    <a:pt x="654" y="8241"/>
                    <a:pt x="173" y="8851"/>
                    <a:pt x="38" y="9575"/>
                  </a:cubicBezTo>
                  <a:cubicBezTo>
                    <a:pt x="-98" y="10302"/>
                    <a:pt x="130" y="11048"/>
                    <a:pt x="654" y="11576"/>
                  </a:cubicBezTo>
                  <a:lnTo>
                    <a:pt x="10041" y="20946"/>
                  </a:lnTo>
                  <a:cubicBezTo>
                    <a:pt x="10445" y="21354"/>
                    <a:pt x="10982" y="21586"/>
                    <a:pt x="11549" y="21599"/>
                  </a:cubicBezTo>
                  <a:cubicBezTo>
                    <a:pt x="11562" y="21599"/>
                    <a:pt x="11593" y="21599"/>
                    <a:pt x="11605" y="21599"/>
                  </a:cubicBezTo>
                  <a:cubicBezTo>
                    <a:pt x="11754" y="21599"/>
                    <a:pt x="11906" y="21584"/>
                    <a:pt x="12056" y="21553"/>
                  </a:cubicBezTo>
                  <a:cubicBezTo>
                    <a:pt x="12789" y="21399"/>
                    <a:pt x="13390" y="20888"/>
                    <a:pt x="13662" y="20191"/>
                  </a:cubicBezTo>
                  <a:lnTo>
                    <a:pt x="17604" y="10229"/>
                  </a:lnTo>
                  <a:cubicBezTo>
                    <a:pt x="17902" y="10426"/>
                    <a:pt x="18250" y="10532"/>
                    <a:pt x="18613" y="10532"/>
                  </a:cubicBezTo>
                  <a:cubicBezTo>
                    <a:pt x="19107" y="10532"/>
                    <a:pt x="19570" y="10338"/>
                    <a:pt x="19918" y="9986"/>
                  </a:cubicBezTo>
                  <a:lnTo>
                    <a:pt x="20957" y="8937"/>
                  </a:lnTo>
                  <a:cubicBezTo>
                    <a:pt x="21308" y="8585"/>
                    <a:pt x="21502" y="8116"/>
                    <a:pt x="21502" y="7617"/>
                  </a:cubicBezTo>
                  <a:cubicBezTo>
                    <a:pt x="21502" y="7117"/>
                    <a:pt x="21308" y="6648"/>
                    <a:pt x="20961" y="6300"/>
                  </a:cubicBezTo>
                  <a:cubicBezTo>
                    <a:pt x="20961" y="6300"/>
                    <a:pt x="15260" y="545"/>
                    <a:pt x="15260" y="54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2" name="AutoShape 38"/>
            <p:cNvSpPr>
              <a:spLocks/>
            </p:cNvSpPr>
            <p:nvPr/>
          </p:nvSpPr>
          <p:spPr bwMode="auto">
            <a:xfrm>
              <a:off x="7478829" y="4206403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4320"/>
                  </a:moveTo>
                  <a:cubicBezTo>
                    <a:pt x="14381" y="4320"/>
                    <a:pt x="17279" y="7222"/>
                    <a:pt x="17279" y="10800"/>
                  </a:cubicBezTo>
                  <a:cubicBezTo>
                    <a:pt x="17279" y="14377"/>
                    <a:pt x="14381" y="17279"/>
                    <a:pt x="10800" y="17279"/>
                  </a:cubicBezTo>
                  <a:cubicBezTo>
                    <a:pt x="7218" y="17279"/>
                    <a:pt x="4319" y="14377"/>
                    <a:pt x="4319" y="10800"/>
                  </a:cubicBezTo>
                  <a:cubicBezTo>
                    <a:pt x="4319" y="7222"/>
                    <a:pt x="7218" y="4320"/>
                    <a:pt x="10800" y="4320"/>
                  </a:cubicBezTo>
                  <a:moveTo>
                    <a:pt x="10800" y="21599"/>
                  </a:move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3" name="AutoShape 39"/>
            <p:cNvSpPr>
              <a:spLocks/>
            </p:cNvSpPr>
            <p:nvPr/>
          </p:nvSpPr>
          <p:spPr bwMode="auto">
            <a:xfrm>
              <a:off x="7667742" y="3973834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7279"/>
                  </a:moveTo>
                  <a:cubicBezTo>
                    <a:pt x="7218" y="17279"/>
                    <a:pt x="4320" y="14377"/>
                    <a:pt x="4320" y="10800"/>
                  </a:cubicBezTo>
                  <a:cubicBezTo>
                    <a:pt x="4320" y="7222"/>
                    <a:pt x="7218" y="4320"/>
                    <a:pt x="10800" y="4320"/>
                  </a:cubicBezTo>
                  <a:cubicBezTo>
                    <a:pt x="14381" y="4320"/>
                    <a:pt x="17280" y="7222"/>
                    <a:pt x="17280" y="10800"/>
                  </a:cubicBezTo>
                  <a:cubicBezTo>
                    <a:pt x="17280" y="14377"/>
                    <a:pt x="14381" y="17279"/>
                    <a:pt x="10800" y="17279"/>
                  </a:cubicBezTo>
                  <a:moveTo>
                    <a:pt x="10800" y="0"/>
                  </a:move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4" name="AutoShape 40"/>
            <p:cNvSpPr>
              <a:spLocks/>
            </p:cNvSpPr>
            <p:nvPr/>
          </p:nvSpPr>
          <p:spPr bwMode="auto">
            <a:xfrm>
              <a:off x="7391517" y="4192115"/>
              <a:ext cx="57944" cy="579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5400"/>
                  </a:moveTo>
                  <a:cubicBezTo>
                    <a:pt x="13779" y="5400"/>
                    <a:pt x="16199" y="7815"/>
                    <a:pt x="16199" y="10800"/>
                  </a:cubicBezTo>
                  <a:cubicBezTo>
                    <a:pt x="16199" y="13784"/>
                    <a:pt x="13779" y="16200"/>
                    <a:pt x="10800" y="16200"/>
                  </a:cubicBezTo>
                  <a:cubicBezTo>
                    <a:pt x="7820" y="16200"/>
                    <a:pt x="5399" y="13784"/>
                    <a:pt x="5399" y="10800"/>
                  </a:cubicBezTo>
                  <a:cubicBezTo>
                    <a:pt x="5399" y="7815"/>
                    <a:pt x="7820" y="5400"/>
                    <a:pt x="10800" y="5400"/>
                  </a:cubicBezTo>
                  <a:moveTo>
                    <a:pt x="0" y="10800"/>
                  </a:moveTo>
                  <a:cubicBezTo>
                    <a:pt x="0" y="16753"/>
                    <a:pt x="4843" y="21599"/>
                    <a:pt x="10800" y="21599"/>
                  </a:cubicBezTo>
                  <a:cubicBezTo>
                    <a:pt x="16756" y="21599"/>
                    <a:pt x="21600" y="16753"/>
                    <a:pt x="21600" y="10800"/>
                  </a:cubicBezTo>
                  <a:cubicBezTo>
                    <a:pt x="21600" y="4846"/>
                    <a:pt x="16756" y="0"/>
                    <a:pt x="10800" y="0"/>
                  </a:cubicBezTo>
                  <a:cubicBezTo>
                    <a:pt x="4843" y="0"/>
                    <a:pt x="0" y="4846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5" name="AutoShape 41"/>
            <p:cNvSpPr>
              <a:spLocks/>
            </p:cNvSpPr>
            <p:nvPr/>
          </p:nvSpPr>
          <p:spPr bwMode="auto">
            <a:xfrm>
              <a:off x="7449460" y="4293715"/>
              <a:ext cx="29369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6" name="AutoShape 42"/>
            <p:cNvSpPr>
              <a:spLocks/>
            </p:cNvSpPr>
            <p:nvPr/>
          </p:nvSpPr>
          <p:spPr bwMode="auto">
            <a:xfrm>
              <a:off x="7682029" y="4075434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346148" y="3649662"/>
            <a:ext cx="465138" cy="406400"/>
            <a:chOff x="6357938" y="3535363"/>
            <a:chExt cx="465138" cy="406400"/>
          </a:xfrm>
          <a:solidFill>
            <a:schemeClr val="tx2"/>
          </a:solidFill>
        </p:grpSpPr>
        <p:sp>
          <p:nvSpPr>
            <p:cNvPr id="48" name="AutoShape 43"/>
            <p:cNvSpPr>
              <a:spLocks/>
            </p:cNvSpPr>
            <p:nvPr/>
          </p:nvSpPr>
          <p:spPr bwMode="auto">
            <a:xfrm>
              <a:off x="6357938" y="3535363"/>
              <a:ext cx="465138" cy="3341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51" y="9367"/>
                  </a:moveTo>
                  <a:cubicBezTo>
                    <a:pt x="10901" y="9383"/>
                    <a:pt x="10851" y="9391"/>
                    <a:pt x="10800" y="9391"/>
                  </a:cubicBezTo>
                  <a:cubicBezTo>
                    <a:pt x="10748" y="9391"/>
                    <a:pt x="10698" y="9383"/>
                    <a:pt x="10648" y="9367"/>
                  </a:cubicBezTo>
                  <a:lnTo>
                    <a:pt x="1873" y="6550"/>
                  </a:lnTo>
                  <a:cubicBezTo>
                    <a:pt x="1566" y="6452"/>
                    <a:pt x="1349" y="6072"/>
                    <a:pt x="1349" y="5634"/>
                  </a:cubicBezTo>
                  <a:cubicBezTo>
                    <a:pt x="1349" y="5197"/>
                    <a:pt x="1566" y="4817"/>
                    <a:pt x="1873" y="4719"/>
                  </a:cubicBezTo>
                  <a:lnTo>
                    <a:pt x="10648" y="1902"/>
                  </a:lnTo>
                  <a:cubicBezTo>
                    <a:pt x="10698" y="1886"/>
                    <a:pt x="10748" y="1878"/>
                    <a:pt x="10800" y="1878"/>
                  </a:cubicBezTo>
                  <a:cubicBezTo>
                    <a:pt x="10851" y="1878"/>
                    <a:pt x="10901" y="1886"/>
                    <a:pt x="10951" y="1902"/>
                  </a:cubicBezTo>
                  <a:lnTo>
                    <a:pt x="19726" y="4719"/>
                  </a:lnTo>
                  <a:cubicBezTo>
                    <a:pt x="20033" y="4817"/>
                    <a:pt x="20249" y="5197"/>
                    <a:pt x="20249" y="5634"/>
                  </a:cubicBezTo>
                  <a:cubicBezTo>
                    <a:pt x="20249" y="6072"/>
                    <a:pt x="20033" y="6452"/>
                    <a:pt x="19726" y="6550"/>
                  </a:cubicBezTo>
                  <a:cubicBezTo>
                    <a:pt x="19726" y="6550"/>
                    <a:pt x="10951" y="9367"/>
                    <a:pt x="10951" y="9367"/>
                  </a:cubicBezTo>
                  <a:close/>
                  <a:moveTo>
                    <a:pt x="16874" y="16904"/>
                  </a:moveTo>
                  <a:cubicBezTo>
                    <a:pt x="16874" y="17942"/>
                    <a:pt x="14849" y="19721"/>
                    <a:pt x="10800" y="19721"/>
                  </a:cubicBezTo>
                  <a:cubicBezTo>
                    <a:pt x="6749" y="19721"/>
                    <a:pt x="4724" y="17942"/>
                    <a:pt x="4724" y="16904"/>
                  </a:cubicBezTo>
                  <a:lnTo>
                    <a:pt x="4724" y="9394"/>
                  </a:lnTo>
                  <a:lnTo>
                    <a:pt x="10353" y="11200"/>
                  </a:lnTo>
                  <a:cubicBezTo>
                    <a:pt x="10501" y="11246"/>
                    <a:pt x="10651" y="11269"/>
                    <a:pt x="10800" y="11269"/>
                  </a:cubicBezTo>
                  <a:cubicBezTo>
                    <a:pt x="10949" y="11269"/>
                    <a:pt x="11098" y="11246"/>
                    <a:pt x="11255" y="11198"/>
                  </a:cubicBezTo>
                  <a:lnTo>
                    <a:pt x="16874" y="9394"/>
                  </a:lnTo>
                  <a:cubicBezTo>
                    <a:pt x="16874" y="9394"/>
                    <a:pt x="16874" y="16904"/>
                    <a:pt x="16874" y="16904"/>
                  </a:cubicBezTo>
                  <a:close/>
                  <a:moveTo>
                    <a:pt x="21600" y="5634"/>
                  </a:moveTo>
                  <a:cubicBezTo>
                    <a:pt x="21600" y="4314"/>
                    <a:pt x="20954" y="3185"/>
                    <a:pt x="20030" y="2888"/>
                  </a:cubicBezTo>
                  <a:lnTo>
                    <a:pt x="11246" y="68"/>
                  </a:lnTo>
                  <a:cubicBezTo>
                    <a:pt x="11098" y="22"/>
                    <a:pt x="10949" y="0"/>
                    <a:pt x="10800" y="0"/>
                  </a:cubicBezTo>
                  <a:cubicBezTo>
                    <a:pt x="10651" y="0"/>
                    <a:pt x="10501" y="22"/>
                    <a:pt x="10344" y="71"/>
                  </a:cubicBezTo>
                  <a:lnTo>
                    <a:pt x="1570" y="2888"/>
                  </a:lnTo>
                  <a:cubicBezTo>
                    <a:pt x="645" y="3185"/>
                    <a:pt x="0" y="4314"/>
                    <a:pt x="0" y="5634"/>
                  </a:cubicBezTo>
                  <a:cubicBezTo>
                    <a:pt x="0" y="6955"/>
                    <a:pt x="645" y="8084"/>
                    <a:pt x="1569" y="8380"/>
                  </a:cubicBezTo>
                  <a:lnTo>
                    <a:pt x="3374" y="8960"/>
                  </a:lnTo>
                  <a:lnTo>
                    <a:pt x="3374" y="16904"/>
                  </a:lnTo>
                  <a:cubicBezTo>
                    <a:pt x="3374" y="19397"/>
                    <a:pt x="5425" y="21600"/>
                    <a:pt x="10800" y="21600"/>
                  </a:cubicBezTo>
                  <a:cubicBezTo>
                    <a:pt x="16174" y="21600"/>
                    <a:pt x="18224" y="19397"/>
                    <a:pt x="18224" y="16904"/>
                  </a:cubicBezTo>
                  <a:lnTo>
                    <a:pt x="18224" y="8960"/>
                  </a:lnTo>
                  <a:lnTo>
                    <a:pt x="20030" y="8380"/>
                  </a:lnTo>
                  <a:cubicBezTo>
                    <a:pt x="20954" y="8084"/>
                    <a:pt x="21600" y="6955"/>
                    <a:pt x="21600" y="563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9" name="AutoShape 44"/>
            <p:cNvSpPr>
              <a:spLocks/>
            </p:cNvSpPr>
            <p:nvPr/>
          </p:nvSpPr>
          <p:spPr bwMode="auto">
            <a:xfrm>
              <a:off x="6779419" y="3680619"/>
              <a:ext cx="28575" cy="1595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963"/>
                  </a:moveTo>
                  <a:lnTo>
                    <a:pt x="0" y="19636"/>
                  </a:lnTo>
                  <a:cubicBezTo>
                    <a:pt x="0" y="20721"/>
                    <a:pt x="4841" y="21599"/>
                    <a:pt x="10800" y="21599"/>
                  </a:cubicBezTo>
                  <a:cubicBezTo>
                    <a:pt x="16758" y="21599"/>
                    <a:pt x="21600" y="20721"/>
                    <a:pt x="21600" y="19636"/>
                  </a:cubicBezTo>
                  <a:lnTo>
                    <a:pt x="21600" y="1963"/>
                  </a:lnTo>
                  <a:cubicBezTo>
                    <a:pt x="21600" y="878"/>
                    <a:pt x="16758" y="0"/>
                    <a:pt x="10800" y="0"/>
                  </a:cubicBezTo>
                  <a:cubicBezTo>
                    <a:pt x="4841" y="0"/>
                    <a:pt x="0" y="878"/>
                    <a:pt x="0" y="196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50" name="AutoShape 45"/>
            <p:cNvSpPr>
              <a:spLocks/>
            </p:cNvSpPr>
            <p:nvPr/>
          </p:nvSpPr>
          <p:spPr bwMode="auto">
            <a:xfrm>
              <a:off x="6764338" y="3854450"/>
              <a:ext cx="58738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10427"/>
                    <a:pt x="0" y="14400"/>
                  </a:cubicBezTo>
                  <a:cubicBezTo>
                    <a:pt x="0" y="18372"/>
                    <a:pt x="4838" y="21599"/>
                    <a:pt x="10800" y="21599"/>
                  </a:cubicBezTo>
                  <a:cubicBezTo>
                    <a:pt x="16761" y="21599"/>
                    <a:pt x="21600" y="18372"/>
                    <a:pt x="21600" y="14400"/>
                  </a:cubicBezTo>
                  <a:cubicBezTo>
                    <a:pt x="21600" y="10427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51" name="AutoShape 46"/>
          <p:cNvSpPr>
            <a:spLocks/>
          </p:cNvSpPr>
          <p:nvPr/>
        </p:nvSpPr>
        <p:spPr bwMode="auto">
          <a:xfrm>
            <a:off x="10991173" y="2691606"/>
            <a:ext cx="464344" cy="4643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874" y="17549"/>
                </a:moveTo>
                <a:cubicBezTo>
                  <a:pt x="15513" y="17549"/>
                  <a:pt x="14343" y="15612"/>
                  <a:pt x="13809" y="12825"/>
                </a:cubicBezTo>
                <a:lnTo>
                  <a:pt x="15524" y="12825"/>
                </a:lnTo>
                <a:cubicBezTo>
                  <a:pt x="17038" y="12825"/>
                  <a:pt x="18224" y="11343"/>
                  <a:pt x="18224" y="9450"/>
                </a:cubicBezTo>
                <a:cubicBezTo>
                  <a:pt x="18224" y="7558"/>
                  <a:pt x="17038" y="6075"/>
                  <a:pt x="15524" y="6075"/>
                </a:cubicBezTo>
                <a:lnTo>
                  <a:pt x="13809" y="6075"/>
                </a:lnTo>
                <a:cubicBezTo>
                  <a:pt x="14343" y="3289"/>
                  <a:pt x="15513" y="1350"/>
                  <a:pt x="16874" y="1350"/>
                </a:cubicBezTo>
                <a:cubicBezTo>
                  <a:pt x="18739" y="1350"/>
                  <a:pt x="20249" y="4976"/>
                  <a:pt x="20249" y="9450"/>
                </a:cubicBezTo>
                <a:cubicBezTo>
                  <a:pt x="20249" y="13923"/>
                  <a:pt x="18739" y="17549"/>
                  <a:pt x="16874" y="17549"/>
                </a:cubicBezTo>
                <a:moveTo>
                  <a:pt x="8926" y="11482"/>
                </a:moveTo>
                <a:lnTo>
                  <a:pt x="8774" y="11482"/>
                </a:lnTo>
                <a:lnTo>
                  <a:pt x="8774" y="11475"/>
                </a:lnTo>
                <a:cubicBezTo>
                  <a:pt x="8028" y="11475"/>
                  <a:pt x="7424" y="10569"/>
                  <a:pt x="7424" y="9450"/>
                </a:cubicBezTo>
                <a:cubicBezTo>
                  <a:pt x="7424" y="8332"/>
                  <a:pt x="8028" y="7425"/>
                  <a:pt x="8774" y="7425"/>
                </a:cubicBezTo>
                <a:lnTo>
                  <a:pt x="8926" y="7425"/>
                </a:lnTo>
                <a:cubicBezTo>
                  <a:pt x="10200" y="7425"/>
                  <a:pt x="11391" y="6924"/>
                  <a:pt x="12441" y="6063"/>
                </a:cubicBezTo>
                <a:cubicBezTo>
                  <a:pt x="12248" y="7149"/>
                  <a:pt x="12149" y="8300"/>
                  <a:pt x="12149" y="9450"/>
                </a:cubicBezTo>
                <a:cubicBezTo>
                  <a:pt x="12149" y="10603"/>
                  <a:pt x="12248" y="11758"/>
                  <a:pt x="12442" y="12846"/>
                </a:cubicBezTo>
                <a:cubicBezTo>
                  <a:pt x="11393" y="11983"/>
                  <a:pt x="10200" y="11482"/>
                  <a:pt x="8926" y="11482"/>
                </a:cubicBezTo>
                <a:moveTo>
                  <a:pt x="8096" y="20249"/>
                </a:moveTo>
                <a:lnTo>
                  <a:pt x="5396" y="20249"/>
                </a:lnTo>
                <a:lnTo>
                  <a:pt x="5396" y="14175"/>
                </a:lnTo>
                <a:cubicBezTo>
                  <a:pt x="5396" y="13683"/>
                  <a:pt x="5264" y="13223"/>
                  <a:pt x="5033" y="12825"/>
                </a:cubicBezTo>
                <a:lnTo>
                  <a:pt x="5505" y="12825"/>
                </a:lnTo>
                <a:lnTo>
                  <a:pt x="5505" y="12832"/>
                </a:lnTo>
                <a:lnTo>
                  <a:pt x="7535" y="12832"/>
                </a:lnTo>
                <a:cubicBezTo>
                  <a:pt x="7463" y="13042"/>
                  <a:pt x="7421" y="13265"/>
                  <a:pt x="7421" y="13500"/>
                </a:cubicBezTo>
                <a:lnTo>
                  <a:pt x="7421" y="18225"/>
                </a:lnTo>
                <a:cubicBezTo>
                  <a:pt x="7421" y="18874"/>
                  <a:pt x="7784" y="19307"/>
                  <a:pt x="8001" y="19565"/>
                </a:cubicBezTo>
                <a:cubicBezTo>
                  <a:pt x="8031" y="19601"/>
                  <a:pt x="8065" y="19638"/>
                  <a:pt x="8096" y="19677"/>
                </a:cubicBezTo>
                <a:cubicBezTo>
                  <a:pt x="8096" y="19677"/>
                  <a:pt x="8096" y="20249"/>
                  <a:pt x="8096" y="20249"/>
                </a:cubicBezTo>
                <a:close/>
                <a:moveTo>
                  <a:pt x="1349" y="9450"/>
                </a:moveTo>
                <a:cubicBezTo>
                  <a:pt x="1349" y="8332"/>
                  <a:pt x="1953" y="7425"/>
                  <a:pt x="2699" y="7425"/>
                </a:cubicBezTo>
                <a:lnTo>
                  <a:pt x="7434" y="7425"/>
                </a:lnTo>
                <a:cubicBezTo>
                  <a:pt x="7014" y="7916"/>
                  <a:pt x="6749" y="8631"/>
                  <a:pt x="6749" y="9450"/>
                </a:cubicBezTo>
                <a:cubicBezTo>
                  <a:pt x="6749" y="10270"/>
                  <a:pt x="7014" y="10984"/>
                  <a:pt x="7434" y="11475"/>
                </a:cubicBezTo>
                <a:lnTo>
                  <a:pt x="2699" y="11475"/>
                </a:lnTo>
                <a:cubicBezTo>
                  <a:pt x="1953" y="11475"/>
                  <a:pt x="1349" y="10569"/>
                  <a:pt x="1349" y="9450"/>
                </a:cubicBezTo>
                <a:moveTo>
                  <a:pt x="13499" y="9450"/>
                </a:moveTo>
                <a:cubicBezTo>
                  <a:pt x="13499" y="8749"/>
                  <a:pt x="13540" y="8073"/>
                  <a:pt x="13610" y="7425"/>
                </a:cubicBezTo>
                <a:lnTo>
                  <a:pt x="15524" y="7425"/>
                </a:lnTo>
                <a:cubicBezTo>
                  <a:pt x="16269" y="7425"/>
                  <a:pt x="16874" y="8332"/>
                  <a:pt x="16874" y="9450"/>
                </a:cubicBezTo>
                <a:cubicBezTo>
                  <a:pt x="16874" y="10569"/>
                  <a:pt x="16269" y="11475"/>
                  <a:pt x="15524" y="11475"/>
                </a:cubicBezTo>
                <a:lnTo>
                  <a:pt x="13610" y="11475"/>
                </a:lnTo>
                <a:cubicBezTo>
                  <a:pt x="13540" y="10826"/>
                  <a:pt x="13499" y="10151"/>
                  <a:pt x="13499" y="9450"/>
                </a:cubicBezTo>
                <a:moveTo>
                  <a:pt x="16874" y="0"/>
                </a:moveTo>
                <a:cubicBezTo>
                  <a:pt x="15489" y="0"/>
                  <a:pt x="14400" y="951"/>
                  <a:pt x="13618" y="2420"/>
                </a:cubicBezTo>
                <a:lnTo>
                  <a:pt x="13604" y="2412"/>
                </a:lnTo>
                <a:cubicBezTo>
                  <a:pt x="12469" y="4635"/>
                  <a:pt x="10778" y="6075"/>
                  <a:pt x="8926" y="6075"/>
                </a:cubicBezTo>
                <a:lnTo>
                  <a:pt x="8479" y="6075"/>
                </a:lnTo>
                <a:lnTo>
                  <a:pt x="5505" y="6075"/>
                </a:lnTo>
                <a:lnTo>
                  <a:pt x="2699" y="6075"/>
                </a:lnTo>
                <a:cubicBezTo>
                  <a:pt x="1185" y="6075"/>
                  <a:pt x="0" y="7558"/>
                  <a:pt x="0" y="9450"/>
                </a:cubicBezTo>
                <a:cubicBezTo>
                  <a:pt x="0" y="11343"/>
                  <a:pt x="1185" y="12825"/>
                  <a:pt x="2699" y="12825"/>
                </a:cubicBezTo>
                <a:cubicBezTo>
                  <a:pt x="3443" y="12827"/>
                  <a:pt x="4046" y="13430"/>
                  <a:pt x="4046" y="14175"/>
                </a:cubicBezTo>
                <a:lnTo>
                  <a:pt x="4046" y="20249"/>
                </a:lnTo>
                <a:cubicBezTo>
                  <a:pt x="4046" y="20996"/>
                  <a:pt x="4651" y="21599"/>
                  <a:pt x="5396" y="21599"/>
                </a:cubicBezTo>
                <a:lnTo>
                  <a:pt x="8096" y="21599"/>
                </a:lnTo>
                <a:cubicBezTo>
                  <a:pt x="8842" y="21599"/>
                  <a:pt x="9446" y="20996"/>
                  <a:pt x="9446" y="20249"/>
                </a:cubicBezTo>
                <a:lnTo>
                  <a:pt x="9446" y="19575"/>
                </a:lnTo>
                <a:cubicBezTo>
                  <a:pt x="9446" y="18900"/>
                  <a:pt x="8771" y="18598"/>
                  <a:pt x="8771" y="18225"/>
                </a:cubicBezTo>
                <a:lnTo>
                  <a:pt x="8771" y="13500"/>
                </a:lnTo>
                <a:cubicBezTo>
                  <a:pt x="8771" y="13484"/>
                  <a:pt x="8781" y="13473"/>
                  <a:pt x="8782" y="13458"/>
                </a:cubicBezTo>
                <a:cubicBezTo>
                  <a:pt x="8789" y="13361"/>
                  <a:pt x="8815" y="13271"/>
                  <a:pt x="8859" y="13191"/>
                </a:cubicBezTo>
                <a:cubicBezTo>
                  <a:pt x="8871" y="13169"/>
                  <a:pt x="8884" y="13151"/>
                  <a:pt x="8898" y="13132"/>
                </a:cubicBezTo>
                <a:cubicBezTo>
                  <a:pt x="8952" y="13051"/>
                  <a:pt x="9020" y="12985"/>
                  <a:pt x="9103" y="12934"/>
                </a:cubicBezTo>
                <a:cubicBezTo>
                  <a:pt x="9107" y="12931"/>
                  <a:pt x="9108" y="12927"/>
                  <a:pt x="9112" y="12925"/>
                </a:cubicBezTo>
                <a:cubicBezTo>
                  <a:pt x="9115" y="12925"/>
                  <a:pt x="9117" y="12922"/>
                  <a:pt x="9120" y="12922"/>
                </a:cubicBezTo>
                <a:cubicBezTo>
                  <a:pt x="9174" y="12892"/>
                  <a:pt x="9238" y="12885"/>
                  <a:pt x="9299" y="12868"/>
                </a:cubicBezTo>
                <a:cubicBezTo>
                  <a:pt x="11003" y="13049"/>
                  <a:pt x="12545" y="14424"/>
                  <a:pt x="13604" y="16495"/>
                </a:cubicBezTo>
                <a:lnTo>
                  <a:pt x="13621" y="16487"/>
                </a:lnTo>
                <a:cubicBezTo>
                  <a:pt x="14404" y="17950"/>
                  <a:pt x="15490" y="18900"/>
                  <a:pt x="16874" y="18900"/>
                </a:cubicBezTo>
                <a:cubicBezTo>
                  <a:pt x="19977" y="18900"/>
                  <a:pt x="21600" y="14145"/>
                  <a:pt x="21600" y="9450"/>
                </a:cubicBezTo>
                <a:cubicBezTo>
                  <a:pt x="21600" y="4754"/>
                  <a:pt x="19977" y="0"/>
                  <a:pt x="1687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52" name="AutoShape 47"/>
          <p:cNvSpPr>
            <a:spLocks/>
          </p:cNvSpPr>
          <p:nvPr/>
        </p:nvSpPr>
        <p:spPr bwMode="auto">
          <a:xfrm>
            <a:off x="10062485" y="2691606"/>
            <a:ext cx="464344" cy="464344"/>
          </a:xfrm>
          <a:custGeom>
            <a:avLst/>
            <a:gdLst>
              <a:gd name="T0" fmla="+- 0 10853 107"/>
              <a:gd name="T1" fmla="*/ T0 w 21493"/>
              <a:gd name="T2" fmla="*/ 10800 h 21600"/>
              <a:gd name="T3" fmla="+- 0 10853 107"/>
              <a:gd name="T4" fmla="*/ T3 w 21493"/>
              <a:gd name="T5" fmla="*/ 10800 h 21600"/>
              <a:gd name="T6" fmla="+- 0 10853 107"/>
              <a:gd name="T7" fmla="*/ T6 w 21493"/>
              <a:gd name="T8" fmla="*/ 10800 h 21600"/>
              <a:gd name="T9" fmla="+- 0 10853 107"/>
              <a:gd name="T10" fmla="*/ T9 w 2149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493" h="21600">
                <a:moveTo>
                  <a:pt x="20123" y="3375"/>
                </a:moveTo>
                <a:lnTo>
                  <a:pt x="8704" y="5400"/>
                </a:lnTo>
                <a:lnTo>
                  <a:pt x="8704" y="4725"/>
                </a:lnTo>
                <a:lnTo>
                  <a:pt x="8704" y="3375"/>
                </a:lnTo>
                <a:lnTo>
                  <a:pt x="20123" y="1350"/>
                </a:lnTo>
                <a:lnTo>
                  <a:pt x="20123" y="2700"/>
                </a:lnTo>
                <a:cubicBezTo>
                  <a:pt x="20123" y="2700"/>
                  <a:pt x="20123" y="3375"/>
                  <a:pt x="20123" y="3375"/>
                </a:cubicBezTo>
                <a:close/>
                <a:moveTo>
                  <a:pt x="17901" y="18014"/>
                </a:moveTo>
                <a:cubicBezTo>
                  <a:pt x="16291" y="18553"/>
                  <a:pt x="14628" y="18025"/>
                  <a:pt x="14187" y="16839"/>
                </a:cubicBezTo>
                <a:cubicBezTo>
                  <a:pt x="13745" y="15651"/>
                  <a:pt x="14691" y="14251"/>
                  <a:pt x="16300" y="13712"/>
                </a:cubicBezTo>
                <a:cubicBezTo>
                  <a:pt x="17910" y="13173"/>
                  <a:pt x="19573" y="13699"/>
                  <a:pt x="20014" y="14886"/>
                </a:cubicBezTo>
                <a:cubicBezTo>
                  <a:pt x="20456" y="16074"/>
                  <a:pt x="19510" y="17474"/>
                  <a:pt x="17901" y="18014"/>
                </a:cubicBezTo>
                <a:moveTo>
                  <a:pt x="5163" y="20039"/>
                </a:moveTo>
                <a:cubicBezTo>
                  <a:pt x="3554" y="20578"/>
                  <a:pt x="1890" y="20050"/>
                  <a:pt x="1450" y="18864"/>
                </a:cubicBezTo>
                <a:cubicBezTo>
                  <a:pt x="1008" y="17676"/>
                  <a:pt x="1954" y="16276"/>
                  <a:pt x="3562" y="15737"/>
                </a:cubicBezTo>
                <a:cubicBezTo>
                  <a:pt x="5172" y="15198"/>
                  <a:pt x="6836" y="15724"/>
                  <a:pt x="7277" y="16911"/>
                </a:cubicBezTo>
                <a:cubicBezTo>
                  <a:pt x="7719" y="18099"/>
                  <a:pt x="6773" y="19499"/>
                  <a:pt x="5163" y="20039"/>
                </a:cubicBezTo>
                <a:moveTo>
                  <a:pt x="21012" y="316"/>
                </a:moveTo>
                <a:cubicBezTo>
                  <a:pt x="20770" y="110"/>
                  <a:pt x="20463" y="0"/>
                  <a:pt x="20149" y="0"/>
                </a:cubicBezTo>
                <a:cubicBezTo>
                  <a:pt x="20072" y="0"/>
                  <a:pt x="19993" y="6"/>
                  <a:pt x="19916" y="21"/>
                </a:cubicBezTo>
                <a:lnTo>
                  <a:pt x="8497" y="2046"/>
                </a:lnTo>
                <a:cubicBezTo>
                  <a:pt x="7855" y="2159"/>
                  <a:pt x="7387" y="2719"/>
                  <a:pt x="7387" y="3375"/>
                </a:cubicBezTo>
                <a:lnTo>
                  <a:pt x="7387" y="4725"/>
                </a:lnTo>
                <a:lnTo>
                  <a:pt x="7387" y="5400"/>
                </a:lnTo>
                <a:lnTo>
                  <a:pt x="7387" y="14964"/>
                </a:lnTo>
                <a:cubicBezTo>
                  <a:pt x="6706" y="14467"/>
                  <a:pt x="5822" y="14175"/>
                  <a:pt x="4839" y="14175"/>
                </a:cubicBezTo>
                <a:cubicBezTo>
                  <a:pt x="4268" y="14175"/>
                  <a:pt x="3696" y="14269"/>
                  <a:pt x="3139" y="14455"/>
                </a:cubicBezTo>
                <a:cubicBezTo>
                  <a:pt x="1865" y="14882"/>
                  <a:pt x="843" y="15739"/>
                  <a:pt x="336" y="16807"/>
                </a:cubicBezTo>
                <a:cubicBezTo>
                  <a:pt x="-56" y="17633"/>
                  <a:pt x="-107" y="18530"/>
                  <a:pt x="192" y="19336"/>
                </a:cubicBezTo>
                <a:cubicBezTo>
                  <a:pt x="703" y="20711"/>
                  <a:pt x="2155" y="21599"/>
                  <a:pt x="3892" y="21599"/>
                </a:cubicBezTo>
                <a:cubicBezTo>
                  <a:pt x="4462" y="21599"/>
                  <a:pt x="5033" y="21506"/>
                  <a:pt x="5590" y="21319"/>
                </a:cubicBezTo>
                <a:cubicBezTo>
                  <a:pt x="6865" y="20893"/>
                  <a:pt x="7887" y="20036"/>
                  <a:pt x="8394" y="18969"/>
                </a:cubicBezTo>
                <a:cubicBezTo>
                  <a:pt x="8612" y="18509"/>
                  <a:pt x="8714" y="18027"/>
                  <a:pt x="8718" y="17549"/>
                </a:cubicBezTo>
                <a:lnTo>
                  <a:pt x="8730" y="17549"/>
                </a:lnTo>
                <a:lnTo>
                  <a:pt x="8730" y="6750"/>
                </a:lnTo>
                <a:cubicBezTo>
                  <a:pt x="8807" y="6750"/>
                  <a:pt x="8886" y="6743"/>
                  <a:pt x="8964" y="6730"/>
                </a:cubicBezTo>
                <a:lnTo>
                  <a:pt x="20149" y="4746"/>
                </a:lnTo>
                <a:lnTo>
                  <a:pt x="20149" y="12939"/>
                </a:lnTo>
                <a:cubicBezTo>
                  <a:pt x="19468" y="12442"/>
                  <a:pt x="18584" y="12150"/>
                  <a:pt x="17600" y="12150"/>
                </a:cubicBezTo>
                <a:cubicBezTo>
                  <a:pt x="17030" y="12150"/>
                  <a:pt x="16459" y="12244"/>
                  <a:pt x="15902" y="12430"/>
                </a:cubicBezTo>
                <a:cubicBezTo>
                  <a:pt x="14628" y="12857"/>
                  <a:pt x="13606" y="13714"/>
                  <a:pt x="13098" y="14782"/>
                </a:cubicBezTo>
                <a:cubicBezTo>
                  <a:pt x="12706" y="15608"/>
                  <a:pt x="12656" y="16505"/>
                  <a:pt x="12955" y="17311"/>
                </a:cubicBezTo>
                <a:cubicBezTo>
                  <a:pt x="13466" y="18686"/>
                  <a:pt x="14918" y="19575"/>
                  <a:pt x="16653" y="19575"/>
                </a:cubicBezTo>
                <a:cubicBezTo>
                  <a:pt x="17224" y="19575"/>
                  <a:pt x="17796" y="19481"/>
                  <a:pt x="18352" y="19294"/>
                </a:cubicBezTo>
                <a:cubicBezTo>
                  <a:pt x="19627" y="18868"/>
                  <a:pt x="20649" y="18011"/>
                  <a:pt x="21157" y="16944"/>
                </a:cubicBezTo>
                <a:cubicBezTo>
                  <a:pt x="21374" y="16484"/>
                  <a:pt x="21477" y="16002"/>
                  <a:pt x="21480" y="15525"/>
                </a:cubicBezTo>
                <a:lnTo>
                  <a:pt x="21493" y="15525"/>
                </a:lnTo>
                <a:lnTo>
                  <a:pt x="21493" y="3375"/>
                </a:lnTo>
                <a:lnTo>
                  <a:pt x="21493" y="2700"/>
                </a:lnTo>
                <a:lnTo>
                  <a:pt x="21493" y="1350"/>
                </a:lnTo>
                <a:cubicBezTo>
                  <a:pt x="21493" y="951"/>
                  <a:pt x="21317" y="572"/>
                  <a:pt x="21012" y="31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9162373" y="2691606"/>
            <a:ext cx="406400" cy="464344"/>
            <a:chOff x="9162373" y="3045147"/>
            <a:chExt cx="406400" cy="464344"/>
          </a:xfrm>
          <a:solidFill>
            <a:schemeClr val="tx2"/>
          </a:solidFill>
        </p:grpSpPr>
        <p:sp>
          <p:nvSpPr>
            <p:cNvPr id="54" name="AutoShape 48"/>
            <p:cNvSpPr>
              <a:spLocks/>
            </p:cNvSpPr>
            <p:nvPr/>
          </p:nvSpPr>
          <p:spPr bwMode="auto">
            <a:xfrm>
              <a:off x="9162373" y="3045147"/>
              <a:ext cx="406400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425"/>
                  </a:moveTo>
                  <a:cubicBezTo>
                    <a:pt x="5687" y="7425"/>
                    <a:pt x="1542" y="6064"/>
                    <a:pt x="1542" y="4387"/>
                  </a:cubicBezTo>
                  <a:cubicBezTo>
                    <a:pt x="1542" y="2709"/>
                    <a:pt x="5687" y="1350"/>
                    <a:pt x="10800" y="1350"/>
                  </a:cubicBezTo>
                  <a:cubicBezTo>
                    <a:pt x="15912" y="1350"/>
                    <a:pt x="20057" y="2709"/>
                    <a:pt x="20057" y="4387"/>
                  </a:cubicBezTo>
                  <a:cubicBezTo>
                    <a:pt x="20057" y="6064"/>
                    <a:pt x="15912" y="7425"/>
                    <a:pt x="10800" y="7425"/>
                  </a:cubicBezTo>
                  <a:moveTo>
                    <a:pt x="20057" y="9112"/>
                  </a:moveTo>
                  <a:lnTo>
                    <a:pt x="20054" y="9112"/>
                  </a:lnTo>
                  <a:cubicBezTo>
                    <a:pt x="20054" y="9119"/>
                    <a:pt x="20057" y="9127"/>
                    <a:pt x="20057" y="9133"/>
                  </a:cubicBezTo>
                  <a:cubicBezTo>
                    <a:pt x="20057" y="10800"/>
                    <a:pt x="15912" y="12150"/>
                    <a:pt x="10800" y="12150"/>
                  </a:cubicBezTo>
                  <a:cubicBezTo>
                    <a:pt x="5687" y="12150"/>
                    <a:pt x="1542" y="10800"/>
                    <a:pt x="1542" y="9133"/>
                  </a:cubicBezTo>
                  <a:cubicBezTo>
                    <a:pt x="1542" y="9127"/>
                    <a:pt x="1545" y="9119"/>
                    <a:pt x="1545" y="9112"/>
                  </a:cubicBezTo>
                  <a:lnTo>
                    <a:pt x="1542" y="9112"/>
                  </a:lnTo>
                  <a:lnTo>
                    <a:pt x="1542" y="6793"/>
                  </a:lnTo>
                  <a:cubicBezTo>
                    <a:pt x="3564" y="8140"/>
                    <a:pt x="7271" y="8774"/>
                    <a:pt x="10800" y="8774"/>
                  </a:cubicBezTo>
                  <a:cubicBezTo>
                    <a:pt x="14328" y="8774"/>
                    <a:pt x="18035" y="8140"/>
                    <a:pt x="20057" y="6793"/>
                  </a:cubicBezTo>
                  <a:cubicBezTo>
                    <a:pt x="20057" y="6793"/>
                    <a:pt x="20057" y="9112"/>
                    <a:pt x="20057" y="9112"/>
                  </a:cubicBezTo>
                  <a:close/>
                  <a:moveTo>
                    <a:pt x="20057" y="13162"/>
                  </a:moveTo>
                  <a:lnTo>
                    <a:pt x="20054" y="13162"/>
                  </a:lnTo>
                  <a:cubicBezTo>
                    <a:pt x="20054" y="13169"/>
                    <a:pt x="20057" y="13177"/>
                    <a:pt x="20057" y="13183"/>
                  </a:cubicBezTo>
                  <a:cubicBezTo>
                    <a:pt x="20057" y="14850"/>
                    <a:pt x="15912" y="16200"/>
                    <a:pt x="10800" y="16200"/>
                  </a:cubicBezTo>
                  <a:cubicBezTo>
                    <a:pt x="5687" y="16200"/>
                    <a:pt x="1542" y="14850"/>
                    <a:pt x="1542" y="13183"/>
                  </a:cubicBezTo>
                  <a:cubicBezTo>
                    <a:pt x="1542" y="13177"/>
                    <a:pt x="1545" y="13169"/>
                    <a:pt x="1545" y="13162"/>
                  </a:cubicBezTo>
                  <a:lnTo>
                    <a:pt x="1542" y="13162"/>
                  </a:lnTo>
                  <a:lnTo>
                    <a:pt x="1542" y="10640"/>
                  </a:lnTo>
                  <a:cubicBezTo>
                    <a:pt x="3136" y="12077"/>
                    <a:pt x="6982" y="12825"/>
                    <a:pt x="10800" y="12825"/>
                  </a:cubicBezTo>
                  <a:cubicBezTo>
                    <a:pt x="14617" y="12825"/>
                    <a:pt x="18463" y="12077"/>
                    <a:pt x="20057" y="10640"/>
                  </a:cubicBezTo>
                  <a:cubicBezTo>
                    <a:pt x="20057" y="10640"/>
                    <a:pt x="20057" y="13162"/>
                    <a:pt x="20057" y="13162"/>
                  </a:cubicBezTo>
                  <a:close/>
                  <a:moveTo>
                    <a:pt x="20057" y="17212"/>
                  </a:moveTo>
                  <a:cubicBezTo>
                    <a:pt x="20057" y="18889"/>
                    <a:pt x="15912" y="20249"/>
                    <a:pt x="10800" y="20249"/>
                  </a:cubicBezTo>
                  <a:cubicBezTo>
                    <a:pt x="5687" y="20249"/>
                    <a:pt x="1542" y="18889"/>
                    <a:pt x="1542" y="17212"/>
                  </a:cubicBezTo>
                  <a:lnTo>
                    <a:pt x="1542" y="14690"/>
                  </a:lnTo>
                  <a:cubicBezTo>
                    <a:pt x="3136" y="16127"/>
                    <a:pt x="6982" y="16875"/>
                    <a:pt x="10800" y="16875"/>
                  </a:cubicBezTo>
                  <a:cubicBezTo>
                    <a:pt x="14617" y="16875"/>
                    <a:pt x="18463" y="16127"/>
                    <a:pt x="20057" y="14690"/>
                  </a:cubicBezTo>
                  <a:cubicBezTo>
                    <a:pt x="20057" y="14690"/>
                    <a:pt x="20057" y="17212"/>
                    <a:pt x="20057" y="17212"/>
                  </a:cubicBezTo>
                  <a:close/>
                  <a:moveTo>
                    <a:pt x="10800" y="0"/>
                  </a:moveTo>
                  <a:cubicBezTo>
                    <a:pt x="5598" y="0"/>
                    <a:pt x="0" y="1372"/>
                    <a:pt x="0" y="4387"/>
                  </a:cubicBezTo>
                  <a:lnTo>
                    <a:pt x="0" y="17212"/>
                  </a:lnTo>
                  <a:cubicBezTo>
                    <a:pt x="0" y="20226"/>
                    <a:pt x="5598" y="21599"/>
                    <a:pt x="10800" y="21599"/>
                  </a:cubicBezTo>
                  <a:cubicBezTo>
                    <a:pt x="16001" y="21599"/>
                    <a:pt x="21599" y="20226"/>
                    <a:pt x="21599" y="17212"/>
                  </a:cubicBezTo>
                  <a:lnTo>
                    <a:pt x="21599" y="4387"/>
                  </a:lnTo>
                  <a:cubicBezTo>
                    <a:pt x="21599" y="1372"/>
                    <a:pt x="1600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55" name="AutoShape 49"/>
            <p:cNvSpPr>
              <a:spLocks/>
            </p:cNvSpPr>
            <p:nvPr/>
          </p:nvSpPr>
          <p:spPr bwMode="auto">
            <a:xfrm>
              <a:off x="9481460" y="3407890"/>
              <a:ext cx="29369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56" name="AutoShape 50"/>
            <p:cNvSpPr>
              <a:spLocks/>
            </p:cNvSpPr>
            <p:nvPr/>
          </p:nvSpPr>
          <p:spPr bwMode="auto">
            <a:xfrm>
              <a:off x="9481460" y="3320578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57" name="AutoShape 51"/>
            <p:cNvSpPr>
              <a:spLocks/>
            </p:cNvSpPr>
            <p:nvPr/>
          </p:nvSpPr>
          <p:spPr bwMode="auto">
            <a:xfrm>
              <a:off x="9481460" y="3233265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8204317" y="2691606"/>
            <a:ext cx="464344" cy="464344"/>
            <a:chOff x="8216107" y="2577307"/>
            <a:chExt cx="464344" cy="464344"/>
          </a:xfrm>
          <a:solidFill>
            <a:schemeClr val="tx2"/>
          </a:solidFill>
        </p:grpSpPr>
        <p:sp>
          <p:nvSpPr>
            <p:cNvPr id="59" name="AutoShape 52"/>
            <p:cNvSpPr>
              <a:spLocks/>
            </p:cNvSpPr>
            <p:nvPr/>
          </p:nvSpPr>
          <p:spPr bwMode="auto">
            <a:xfrm>
              <a:off x="8216107" y="2577307"/>
              <a:ext cx="464344" cy="464344"/>
            </a:xfrm>
            <a:custGeom>
              <a:avLst/>
              <a:gdLst>
                <a:gd name="T0" fmla="+- 0 10800 87"/>
                <a:gd name="T1" fmla="*/ T0 w 21426"/>
                <a:gd name="T2" fmla="+- 0 10799 73"/>
                <a:gd name="T3" fmla="*/ 10799 h 21453"/>
                <a:gd name="T4" fmla="+- 0 10800 87"/>
                <a:gd name="T5" fmla="*/ T4 w 21426"/>
                <a:gd name="T6" fmla="+- 0 10799 73"/>
                <a:gd name="T7" fmla="*/ 10799 h 21453"/>
                <a:gd name="T8" fmla="+- 0 10800 87"/>
                <a:gd name="T9" fmla="*/ T8 w 21426"/>
                <a:gd name="T10" fmla="+- 0 10799 73"/>
                <a:gd name="T11" fmla="*/ 10799 h 21453"/>
                <a:gd name="T12" fmla="+- 0 10800 87"/>
                <a:gd name="T13" fmla="*/ T12 w 21426"/>
                <a:gd name="T14" fmla="+- 0 10799 73"/>
                <a:gd name="T15" fmla="*/ 10799 h 2145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26" h="21453">
                  <a:moveTo>
                    <a:pt x="8034" y="20112"/>
                  </a:moveTo>
                  <a:cubicBezTo>
                    <a:pt x="5816" y="17892"/>
                    <a:pt x="3556" y="15628"/>
                    <a:pt x="1338" y="13408"/>
                  </a:cubicBezTo>
                  <a:cubicBezTo>
                    <a:pt x="3241" y="7240"/>
                    <a:pt x="11488" y="7509"/>
                    <a:pt x="13391" y="1341"/>
                  </a:cubicBezTo>
                  <a:cubicBezTo>
                    <a:pt x="15609" y="3560"/>
                    <a:pt x="17869" y="5825"/>
                    <a:pt x="20087" y="8045"/>
                  </a:cubicBezTo>
                  <a:cubicBezTo>
                    <a:pt x="18184" y="14212"/>
                    <a:pt x="9937" y="13944"/>
                    <a:pt x="8034" y="20112"/>
                  </a:cubicBezTo>
                  <a:moveTo>
                    <a:pt x="21034" y="7097"/>
                  </a:moveTo>
                  <a:lnTo>
                    <a:pt x="14338" y="393"/>
                  </a:lnTo>
                  <a:cubicBezTo>
                    <a:pt x="14006" y="60"/>
                    <a:pt x="13525" y="-73"/>
                    <a:pt x="13069" y="39"/>
                  </a:cubicBezTo>
                  <a:cubicBezTo>
                    <a:pt x="12828" y="98"/>
                    <a:pt x="12614" y="222"/>
                    <a:pt x="12444" y="393"/>
                  </a:cubicBezTo>
                  <a:cubicBezTo>
                    <a:pt x="12292" y="545"/>
                    <a:pt x="12177" y="733"/>
                    <a:pt x="12112" y="944"/>
                  </a:cubicBezTo>
                  <a:cubicBezTo>
                    <a:pt x="11808" y="1929"/>
                    <a:pt x="11283" y="2785"/>
                    <a:pt x="10507" y="3562"/>
                  </a:cubicBezTo>
                  <a:cubicBezTo>
                    <a:pt x="9471" y="4598"/>
                    <a:pt x="8121" y="5384"/>
                    <a:pt x="6693" y="6214"/>
                  </a:cubicBezTo>
                  <a:cubicBezTo>
                    <a:pt x="5177" y="7094"/>
                    <a:pt x="3611" y="8006"/>
                    <a:pt x="2328" y="9290"/>
                  </a:cubicBezTo>
                  <a:cubicBezTo>
                    <a:pt x="1237" y="10383"/>
                    <a:pt x="493" y="11600"/>
                    <a:pt x="59" y="13011"/>
                  </a:cubicBezTo>
                  <a:cubicBezTo>
                    <a:pt x="-87" y="13488"/>
                    <a:pt x="40" y="14004"/>
                    <a:pt x="391" y="14356"/>
                  </a:cubicBezTo>
                  <a:lnTo>
                    <a:pt x="7087" y="21060"/>
                  </a:lnTo>
                  <a:cubicBezTo>
                    <a:pt x="7419" y="21393"/>
                    <a:pt x="7900" y="21526"/>
                    <a:pt x="8356" y="21414"/>
                  </a:cubicBezTo>
                  <a:cubicBezTo>
                    <a:pt x="8597" y="21354"/>
                    <a:pt x="8811" y="21231"/>
                    <a:pt x="8981" y="21060"/>
                  </a:cubicBezTo>
                  <a:cubicBezTo>
                    <a:pt x="9133" y="20908"/>
                    <a:pt x="9248" y="20720"/>
                    <a:pt x="9314" y="20508"/>
                  </a:cubicBezTo>
                  <a:cubicBezTo>
                    <a:pt x="9617" y="19523"/>
                    <a:pt x="10142" y="18667"/>
                    <a:pt x="10918" y="17890"/>
                  </a:cubicBezTo>
                  <a:cubicBezTo>
                    <a:pt x="11954" y="16853"/>
                    <a:pt x="13304" y="16069"/>
                    <a:pt x="14733" y="15239"/>
                  </a:cubicBezTo>
                  <a:cubicBezTo>
                    <a:pt x="16248" y="14357"/>
                    <a:pt x="17814" y="13446"/>
                    <a:pt x="19097" y="12162"/>
                  </a:cubicBezTo>
                  <a:cubicBezTo>
                    <a:pt x="20188" y="11070"/>
                    <a:pt x="20932" y="9852"/>
                    <a:pt x="21366" y="8440"/>
                  </a:cubicBezTo>
                  <a:cubicBezTo>
                    <a:pt x="21512" y="7965"/>
                    <a:pt x="21385" y="7448"/>
                    <a:pt x="21034" y="709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0" name="AutoShape 53"/>
            <p:cNvSpPr>
              <a:spLocks/>
            </p:cNvSpPr>
            <p:nvPr/>
          </p:nvSpPr>
          <p:spPr bwMode="auto">
            <a:xfrm>
              <a:off x="8390732" y="2736850"/>
              <a:ext cx="125413" cy="130175"/>
            </a:xfrm>
            <a:custGeom>
              <a:avLst/>
              <a:gdLst>
                <a:gd name="T0" fmla="+- 0 10801 59"/>
                <a:gd name="T1" fmla="*/ T0 w 21484"/>
                <a:gd name="T2" fmla="+- 0 10799 41"/>
                <a:gd name="T3" fmla="*/ 10799 h 21516"/>
                <a:gd name="T4" fmla="+- 0 10801 59"/>
                <a:gd name="T5" fmla="*/ T4 w 21484"/>
                <a:gd name="T6" fmla="+- 0 10799 41"/>
                <a:gd name="T7" fmla="*/ 10799 h 21516"/>
                <a:gd name="T8" fmla="+- 0 10801 59"/>
                <a:gd name="T9" fmla="*/ T8 w 21484"/>
                <a:gd name="T10" fmla="+- 0 10799 41"/>
                <a:gd name="T11" fmla="*/ 10799 h 21516"/>
                <a:gd name="T12" fmla="+- 0 10801 59"/>
                <a:gd name="T13" fmla="*/ T12 w 21484"/>
                <a:gd name="T14" fmla="+- 0 10799 41"/>
                <a:gd name="T15" fmla="*/ 10799 h 2151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84" h="21516">
                  <a:moveTo>
                    <a:pt x="17511" y="14987"/>
                  </a:moveTo>
                  <a:cubicBezTo>
                    <a:pt x="17287" y="15384"/>
                    <a:pt x="17032" y="15740"/>
                    <a:pt x="16731" y="16049"/>
                  </a:cubicBezTo>
                  <a:cubicBezTo>
                    <a:pt x="15340" y="14692"/>
                    <a:pt x="13947" y="13205"/>
                    <a:pt x="12559" y="11675"/>
                  </a:cubicBezTo>
                  <a:cubicBezTo>
                    <a:pt x="12912" y="11521"/>
                    <a:pt x="13287" y="11362"/>
                    <a:pt x="13689" y="11198"/>
                  </a:cubicBezTo>
                  <a:cubicBezTo>
                    <a:pt x="14092" y="11034"/>
                    <a:pt x="14494" y="10927"/>
                    <a:pt x="14895" y="10861"/>
                  </a:cubicBezTo>
                  <a:cubicBezTo>
                    <a:pt x="15308" y="10801"/>
                    <a:pt x="15715" y="10819"/>
                    <a:pt x="16122" y="10913"/>
                  </a:cubicBezTo>
                  <a:cubicBezTo>
                    <a:pt x="16527" y="11011"/>
                    <a:pt x="16909" y="11222"/>
                    <a:pt x="17262" y="11554"/>
                  </a:cubicBezTo>
                  <a:cubicBezTo>
                    <a:pt x="17612" y="11890"/>
                    <a:pt x="17835" y="12244"/>
                    <a:pt x="17923" y="12620"/>
                  </a:cubicBezTo>
                  <a:cubicBezTo>
                    <a:pt x="18020" y="13004"/>
                    <a:pt x="18025" y="13392"/>
                    <a:pt x="17958" y="13789"/>
                  </a:cubicBezTo>
                  <a:cubicBezTo>
                    <a:pt x="17883" y="14187"/>
                    <a:pt x="17738" y="14585"/>
                    <a:pt x="17511" y="14987"/>
                  </a:cubicBezTo>
                  <a:moveTo>
                    <a:pt x="5799" y="10193"/>
                  </a:moveTo>
                  <a:cubicBezTo>
                    <a:pt x="5096" y="10221"/>
                    <a:pt x="4482" y="9996"/>
                    <a:pt x="3946" y="9496"/>
                  </a:cubicBezTo>
                  <a:cubicBezTo>
                    <a:pt x="3717" y="9285"/>
                    <a:pt x="3558" y="9028"/>
                    <a:pt x="3461" y="8724"/>
                  </a:cubicBezTo>
                  <a:cubicBezTo>
                    <a:pt x="3359" y="8420"/>
                    <a:pt x="3326" y="8088"/>
                    <a:pt x="3366" y="7723"/>
                  </a:cubicBezTo>
                  <a:cubicBezTo>
                    <a:pt x="3397" y="7363"/>
                    <a:pt x="3509" y="6989"/>
                    <a:pt x="3703" y="6610"/>
                  </a:cubicBezTo>
                  <a:cubicBezTo>
                    <a:pt x="3889" y="6231"/>
                    <a:pt x="4160" y="5852"/>
                    <a:pt x="4510" y="5487"/>
                  </a:cubicBezTo>
                  <a:cubicBezTo>
                    <a:pt x="5768" y="6694"/>
                    <a:pt x="7022" y="8018"/>
                    <a:pt x="8282" y="9388"/>
                  </a:cubicBezTo>
                  <a:cubicBezTo>
                    <a:pt x="7330" y="9893"/>
                    <a:pt x="6501" y="10164"/>
                    <a:pt x="5799" y="10193"/>
                  </a:cubicBezTo>
                  <a:moveTo>
                    <a:pt x="19678" y="8570"/>
                  </a:moveTo>
                  <a:cubicBezTo>
                    <a:pt x="18868" y="7915"/>
                    <a:pt x="18055" y="7470"/>
                    <a:pt x="17235" y="7250"/>
                  </a:cubicBezTo>
                  <a:cubicBezTo>
                    <a:pt x="16421" y="7031"/>
                    <a:pt x="15603" y="6942"/>
                    <a:pt x="14779" y="6998"/>
                  </a:cubicBezTo>
                  <a:cubicBezTo>
                    <a:pt x="13964" y="7059"/>
                    <a:pt x="13130" y="7236"/>
                    <a:pt x="12296" y="7545"/>
                  </a:cubicBezTo>
                  <a:cubicBezTo>
                    <a:pt x="11462" y="7859"/>
                    <a:pt x="10625" y="8200"/>
                    <a:pt x="9782" y="8593"/>
                  </a:cubicBezTo>
                  <a:cubicBezTo>
                    <a:pt x="8448" y="7115"/>
                    <a:pt x="7114" y="5658"/>
                    <a:pt x="5778" y="4299"/>
                  </a:cubicBezTo>
                  <a:cubicBezTo>
                    <a:pt x="6382" y="3775"/>
                    <a:pt x="6963" y="3509"/>
                    <a:pt x="7526" y="3490"/>
                  </a:cubicBezTo>
                  <a:cubicBezTo>
                    <a:pt x="8088" y="3467"/>
                    <a:pt x="8631" y="3523"/>
                    <a:pt x="9145" y="3649"/>
                  </a:cubicBezTo>
                  <a:cubicBezTo>
                    <a:pt x="9669" y="3775"/>
                    <a:pt x="10149" y="3883"/>
                    <a:pt x="10590" y="3967"/>
                  </a:cubicBezTo>
                  <a:cubicBezTo>
                    <a:pt x="11038" y="4051"/>
                    <a:pt x="11424" y="3958"/>
                    <a:pt x="11765" y="3682"/>
                  </a:cubicBezTo>
                  <a:cubicBezTo>
                    <a:pt x="12123" y="3382"/>
                    <a:pt x="12321" y="2994"/>
                    <a:pt x="12351" y="2526"/>
                  </a:cubicBezTo>
                  <a:cubicBezTo>
                    <a:pt x="12376" y="2054"/>
                    <a:pt x="12189" y="1596"/>
                    <a:pt x="11782" y="1147"/>
                  </a:cubicBezTo>
                  <a:cubicBezTo>
                    <a:pt x="11258" y="569"/>
                    <a:pt x="10630" y="216"/>
                    <a:pt x="9872" y="85"/>
                  </a:cubicBezTo>
                  <a:cubicBezTo>
                    <a:pt x="9126" y="-41"/>
                    <a:pt x="8358" y="-30"/>
                    <a:pt x="7564" y="136"/>
                  </a:cubicBezTo>
                  <a:cubicBezTo>
                    <a:pt x="6780" y="309"/>
                    <a:pt x="6032" y="595"/>
                    <a:pt x="5324" y="997"/>
                  </a:cubicBezTo>
                  <a:cubicBezTo>
                    <a:pt x="4617" y="1399"/>
                    <a:pt x="4048" y="1811"/>
                    <a:pt x="3626" y="2213"/>
                  </a:cubicBezTo>
                  <a:cubicBezTo>
                    <a:pt x="3464" y="2066"/>
                    <a:pt x="3302" y="1918"/>
                    <a:pt x="3141" y="1773"/>
                  </a:cubicBezTo>
                  <a:cubicBezTo>
                    <a:pt x="2963" y="1614"/>
                    <a:pt x="2739" y="1530"/>
                    <a:pt x="2471" y="1535"/>
                  </a:cubicBezTo>
                  <a:cubicBezTo>
                    <a:pt x="2200" y="1535"/>
                    <a:pt x="1977" y="1647"/>
                    <a:pt x="1793" y="1853"/>
                  </a:cubicBezTo>
                  <a:cubicBezTo>
                    <a:pt x="1615" y="2054"/>
                    <a:pt x="1530" y="2288"/>
                    <a:pt x="1565" y="2536"/>
                  </a:cubicBezTo>
                  <a:cubicBezTo>
                    <a:pt x="1589" y="2793"/>
                    <a:pt x="1696" y="2989"/>
                    <a:pt x="1880" y="3139"/>
                  </a:cubicBezTo>
                  <a:cubicBezTo>
                    <a:pt x="2044" y="3270"/>
                    <a:pt x="2203" y="3401"/>
                    <a:pt x="2364" y="3537"/>
                  </a:cubicBezTo>
                  <a:cubicBezTo>
                    <a:pt x="1731" y="4276"/>
                    <a:pt x="1207" y="5094"/>
                    <a:pt x="795" y="5957"/>
                  </a:cubicBezTo>
                  <a:cubicBezTo>
                    <a:pt x="378" y="6820"/>
                    <a:pt x="130" y="7676"/>
                    <a:pt x="37" y="8509"/>
                  </a:cubicBezTo>
                  <a:cubicBezTo>
                    <a:pt x="-59" y="9346"/>
                    <a:pt x="33" y="10113"/>
                    <a:pt x="298" y="10824"/>
                  </a:cubicBezTo>
                  <a:cubicBezTo>
                    <a:pt x="566" y="11540"/>
                    <a:pt x="1056" y="12148"/>
                    <a:pt x="1774" y="12723"/>
                  </a:cubicBezTo>
                  <a:cubicBezTo>
                    <a:pt x="2942" y="13658"/>
                    <a:pt x="4321" y="14056"/>
                    <a:pt x="5915" y="13967"/>
                  </a:cubicBezTo>
                  <a:cubicBezTo>
                    <a:pt x="7507" y="13874"/>
                    <a:pt x="9223" y="13415"/>
                    <a:pt x="11064" y="12461"/>
                  </a:cubicBezTo>
                  <a:cubicBezTo>
                    <a:pt x="12532" y="14093"/>
                    <a:pt x="14002" y="15716"/>
                    <a:pt x="15470" y="17223"/>
                  </a:cubicBezTo>
                  <a:cubicBezTo>
                    <a:pt x="14849" y="17728"/>
                    <a:pt x="14305" y="18018"/>
                    <a:pt x="13826" y="18111"/>
                  </a:cubicBezTo>
                  <a:cubicBezTo>
                    <a:pt x="13344" y="18210"/>
                    <a:pt x="12917" y="18200"/>
                    <a:pt x="12530" y="18088"/>
                  </a:cubicBezTo>
                  <a:cubicBezTo>
                    <a:pt x="12142" y="17971"/>
                    <a:pt x="11782" y="17803"/>
                    <a:pt x="11455" y="17587"/>
                  </a:cubicBezTo>
                  <a:cubicBezTo>
                    <a:pt x="11125" y="17368"/>
                    <a:pt x="10799" y="17181"/>
                    <a:pt x="10474" y="17026"/>
                  </a:cubicBezTo>
                  <a:cubicBezTo>
                    <a:pt x="10154" y="16872"/>
                    <a:pt x="9823" y="16788"/>
                    <a:pt x="9486" y="16783"/>
                  </a:cubicBezTo>
                  <a:cubicBezTo>
                    <a:pt x="9145" y="16778"/>
                    <a:pt x="8785" y="16937"/>
                    <a:pt x="8388" y="17265"/>
                  </a:cubicBezTo>
                  <a:cubicBezTo>
                    <a:pt x="7981" y="17606"/>
                    <a:pt x="7777" y="18004"/>
                    <a:pt x="7777" y="18453"/>
                  </a:cubicBezTo>
                  <a:cubicBezTo>
                    <a:pt x="7777" y="18897"/>
                    <a:pt x="7991" y="19351"/>
                    <a:pt x="8408" y="19809"/>
                  </a:cubicBezTo>
                  <a:cubicBezTo>
                    <a:pt x="8830" y="20268"/>
                    <a:pt x="9379" y="20651"/>
                    <a:pt x="10042" y="20955"/>
                  </a:cubicBezTo>
                  <a:cubicBezTo>
                    <a:pt x="10708" y="21259"/>
                    <a:pt x="11455" y="21451"/>
                    <a:pt x="12279" y="21502"/>
                  </a:cubicBezTo>
                  <a:cubicBezTo>
                    <a:pt x="13103" y="21559"/>
                    <a:pt x="13970" y="21437"/>
                    <a:pt x="14886" y="21109"/>
                  </a:cubicBezTo>
                  <a:cubicBezTo>
                    <a:pt x="15807" y="20787"/>
                    <a:pt x="16721" y="20202"/>
                    <a:pt x="17617" y="19332"/>
                  </a:cubicBezTo>
                  <a:cubicBezTo>
                    <a:pt x="18051" y="19739"/>
                    <a:pt x="18489" y="20127"/>
                    <a:pt x="18921" y="20501"/>
                  </a:cubicBezTo>
                  <a:cubicBezTo>
                    <a:pt x="19107" y="20656"/>
                    <a:pt x="19328" y="20731"/>
                    <a:pt x="19601" y="20712"/>
                  </a:cubicBezTo>
                  <a:cubicBezTo>
                    <a:pt x="19861" y="20703"/>
                    <a:pt x="20090" y="20586"/>
                    <a:pt x="20269" y="20375"/>
                  </a:cubicBezTo>
                  <a:cubicBezTo>
                    <a:pt x="20455" y="20160"/>
                    <a:pt x="20532" y="19921"/>
                    <a:pt x="20503" y="19674"/>
                  </a:cubicBezTo>
                  <a:cubicBezTo>
                    <a:pt x="20477" y="19421"/>
                    <a:pt x="20371" y="19229"/>
                    <a:pt x="20192" y="19089"/>
                  </a:cubicBezTo>
                  <a:cubicBezTo>
                    <a:pt x="19755" y="18752"/>
                    <a:pt x="19321" y="18397"/>
                    <a:pt x="18884" y="18022"/>
                  </a:cubicBezTo>
                  <a:cubicBezTo>
                    <a:pt x="19626" y="17143"/>
                    <a:pt x="20221" y="16217"/>
                    <a:pt x="20664" y="15300"/>
                  </a:cubicBezTo>
                  <a:cubicBezTo>
                    <a:pt x="21103" y="14379"/>
                    <a:pt x="21367" y="13490"/>
                    <a:pt x="21453" y="12667"/>
                  </a:cubicBezTo>
                  <a:cubicBezTo>
                    <a:pt x="21540" y="11839"/>
                    <a:pt x="21439" y="11091"/>
                    <a:pt x="21159" y="10412"/>
                  </a:cubicBezTo>
                  <a:cubicBezTo>
                    <a:pt x="20880" y="9725"/>
                    <a:pt x="20386" y="9135"/>
                    <a:pt x="19678" y="857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1" name="AutoShape 54"/>
            <p:cNvSpPr>
              <a:spLocks/>
            </p:cNvSpPr>
            <p:nvPr/>
          </p:nvSpPr>
          <p:spPr bwMode="auto">
            <a:xfrm>
              <a:off x="8375650" y="2896394"/>
              <a:ext cx="70644" cy="73819"/>
            </a:xfrm>
            <a:custGeom>
              <a:avLst/>
              <a:gdLst>
                <a:gd name="T0" fmla="+- 0 10791 197"/>
                <a:gd name="T1" fmla="*/ T0 w 21188"/>
                <a:gd name="T2" fmla="+- 0 10794 193"/>
                <a:gd name="T3" fmla="*/ 10794 h 21203"/>
                <a:gd name="T4" fmla="+- 0 10791 197"/>
                <a:gd name="T5" fmla="*/ T4 w 21188"/>
                <a:gd name="T6" fmla="+- 0 10794 193"/>
                <a:gd name="T7" fmla="*/ 10794 h 21203"/>
                <a:gd name="T8" fmla="+- 0 10791 197"/>
                <a:gd name="T9" fmla="*/ T8 w 21188"/>
                <a:gd name="T10" fmla="+- 0 10794 193"/>
                <a:gd name="T11" fmla="*/ 10794 h 21203"/>
                <a:gd name="T12" fmla="+- 0 10791 197"/>
                <a:gd name="T13" fmla="*/ T12 w 21188"/>
                <a:gd name="T14" fmla="+- 0 10794 193"/>
                <a:gd name="T15" fmla="*/ 10794 h 2120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8" h="21203">
                  <a:moveTo>
                    <a:pt x="17615" y="468"/>
                  </a:moveTo>
                  <a:lnTo>
                    <a:pt x="17606" y="468"/>
                  </a:lnTo>
                  <a:cubicBezTo>
                    <a:pt x="14870" y="2476"/>
                    <a:pt x="12200" y="4590"/>
                    <a:pt x="9727" y="6958"/>
                  </a:cubicBezTo>
                  <a:cubicBezTo>
                    <a:pt x="7348" y="9227"/>
                    <a:pt x="5200" y="11619"/>
                    <a:pt x="3329" y="14060"/>
                  </a:cubicBezTo>
                  <a:lnTo>
                    <a:pt x="341" y="17962"/>
                  </a:lnTo>
                  <a:lnTo>
                    <a:pt x="350" y="17970"/>
                  </a:lnTo>
                  <a:cubicBezTo>
                    <a:pt x="-197" y="18786"/>
                    <a:pt x="-106" y="19880"/>
                    <a:pt x="638" y="20590"/>
                  </a:cubicBezTo>
                  <a:cubicBezTo>
                    <a:pt x="1491" y="21407"/>
                    <a:pt x="2889" y="21407"/>
                    <a:pt x="3746" y="20590"/>
                  </a:cubicBezTo>
                  <a:cubicBezTo>
                    <a:pt x="3877" y="20460"/>
                    <a:pt x="3984" y="20321"/>
                    <a:pt x="4069" y="20174"/>
                  </a:cubicBezTo>
                  <a:lnTo>
                    <a:pt x="6867" y="16517"/>
                  </a:lnTo>
                  <a:cubicBezTo>
                    <a:pt x="8601" y="14255"/>
                    <a:pt x="10606" y="12027"/>
                    <a:pt x="12824" y="9913"/>
                  </a:cubicBezTo>
                  <a:cubicBezTo>
                    <a:pt x="15281" y="7570"/>
                    <a:pt x="17557" y="5758"/>
                    <a:pt x="20329" y="3749"/>
                  </a:cubicBezTo>
                  <a:lnTo>
                    <a:pt x="20321" y="3741"/>
                  </a:lnTo>
                  <a:cubicBezTo>
                    <a:pt x="20400" y="3684"/>
                    <a:pt x="20473" y="3635"/>
                    <a:pt x="20543" y="3570"/>
                  </a:cubicBezTo>
                  <a:cubicBezTo>
                    <a:pt x="21402" y="2753"/>
                    <a:pt x="21402" y="1427"/>
                    <a:pt x="20543" y="606"/>
                  </a:cubicBezTo>
                  <a:cubicBezTo>
                    <a:pt x="19742" y="-161"/>
                    <a:pt x="18472" y="-193"/>
                    <a:pt x="17615" y="46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2" name="AutoShape 55"/>
            <p:cNvSpPr>
              <a:spLocks/>
            </p:cNvSpPr>
            <p:nvPr/>
          </p:nvSpPr>
          <p:spPr bwMode="auto">
            <a:xfrm>
              <a:off x="8448675" y="2649538"/>
              <a:ext cx="71438" cy="74613"/>
            </a:xfrm>
            <a:custGeom>
              <a:avLst/>
              <a:gdLst>
                <a:gd name="T0" fmla="+- 0 10803 213"/>
                <a:gd name="T1" fmla="*/ T0 w 21180"/>
                <a:gd name="T2" fmla="+- 0 10801 203"/>
                <a:gd name="T3" fmla="*/ 10801 h 21196"/>
                <a:gd name="T4" fmla="+- 0 10803 213"/>
                <a:gd name="T5" fmla="*/ T4 w 21180"/>
                <a:gd name="T6" fmla="+- 0 10801 203"/>
                <a:gd name="T7" fmla="*/ 10801 h 21196"/>
                <a:gd name="T8" fmla="+- 0 10803 213"/>
                <a:gd name="T9" fmla="*/ T8 w 21180"/>
                <a:gd name="T10" fmla="+- 0 10801 203"/>
                <a:gd name="T11" fmla="*/ 10801 h 21196"/>
                <a:gd name="T12" fmla="+- 0 10803 213"/>
                <a:gd name="T13" fmla="*/ T12 w 21180"/>
                <a:gd name="T14" fmla="+- 0 10801 203"/>
                <a:gd name="T15" fmla="*/ 10801 h 2119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0" h="21196">
                  <a:moveTo>
                    <a:pt x="8372" y="11356"/>
                  </a:moveTo>
                  <a:cubicBezTo>
                    <a:pt x="6122" y="13508"/>
                    <a:pt x="3675" y="15444"/>
                    <a:pt x="1144" y="17292"/>
                  </a:cubicBezTo>
                  <a:cubicBezTo>
                    <a:pt x="963" y="17388"/>
                    <a:pt x="786" y="17493"/>
                    <a:pt x="637" y="17645"/>
                  </a:cubicBezTo>
                  <a:cubicBezTo>
                    <a:pt x="-213" y="18457"/>
                    <a:pt x="-213" y="19774"/>
                    <a:pt x="637" y="20585"/>
                  </a:cubicBezTo>
                  <a:cubicBezTo>
                    <a:pt x="1464" y="21380"/>
                    <a:pt x="2796" y="21397"/>
                    <a:pt x="3652" y="20641"/>
                  </a:cubicBezTo>
                  <a:lnTo>
                    <a:pt x="3665" y="20649"/>
                  </a:lnTo>
                  <a:cubicBezTo>
                    <a:pt x="6364" y="18673"/>
                    <a:pt x="8988" y="16581"/>
                    <a:pt x="11419" y="14263"/>
                  </a:cubicBezTo>
                  <a:cubicBezTo>
                    <a:pt x="13759" y="12030"/>
                    <a:pt x="15873" y="9685"/>
                    <a:pt x="17715" y="7283"/>
                  </a:cubicBezTo>
                  <a:lnTo>
                    <a:pt x="20663" y="3427"/>
                  </a:lnTo>
                  <a:lnTo>
                    <a:pt x="20654" y="3419"/>
                  </a:lnTo>
                  <a:cubicBezTo>
                    <a:pt x="21386" y="2600"/>
                    <a:pt x="21357" y="1379"/>
                    <a:pt x="20541" y="608"/>
                  </a:cubicBezTo>
                  <a:cubicBezTo>
                    <a:pt x="19697" y="-203"/>
                    <a:pt x="18323" y="-203"/>
                    <a:pt x="17468" y="608"/>
                  </a:cubicBezTo>
                  <a:cubicBezTo>
                    <a:pt x="17313" y="760"/>
                    <a:pt x="17197" y="937"/>
                    <a:pt x="17094" y="1114"/>
                  </a:cubicBezTo>
                  <a:lnTo>
                    <a:pt x="14228" y="4857"/>
                  </a:lnTo>
                  <a:cubicBezTo>
                    <a:pt x="12526" y="7090"/>
                    <a:pt x="10552" y="9275"/>
                    <a:pt x="8372" y="1135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7275629" y="2691606"/>
            <a:ext cx="464344" cy="464344"/>
            <a:chOff x="7275629" y="3045147"/>
            <a:chExt cx="464344" cy="464344"/>
          </a:xfrm>
          <a:solidFill>
            <a:schemeClr val="tx2"/>
          </a:solidFill>
        </p:grpSpPr>
        <p:sp>
          <p:nvSpPr>
            <p:cNvPr id="64" name="AutoShape 56"/>
            <p:cNvSpPr>
              <a:spLocks/>
            </p:cNvSpPr>
            <p:nvPr/>
          </p:nvSpPr>
          <p:spPr bwMode="auto">
            <a:xfrm>
              <a:off x="7275629" y="304514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5" name="AutoShape 57"/>
            <p:cNvSpPr>
              <a:spLocks/>
            </p:cNvSpPr>
            <p:nvPr/>
          </p:nvSpPr>
          <p:spPr bwMode="auto">
            <a:xfrm>
              <a:off x="7594717" y="304514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66" name="AutoShape 58"/>
            <p:cNvSpPr>
              <a:spLocks/>
            </p:cNvSpPr>
            <p:nvPr/>
          </p:nvSpPr>
          <p:spPr bwMode="auto">
            <a:xfrm>
              <a:off x="7435173" y="3045147"/>
              <a:ext cx="145257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15416"/>
                  </a:moveTo>
                  <a:cubicBezTo>
                    <a:pt x="16954" y="15452"/>
                    <a:pt x="16923" y="15487"/>
                    <a:pt x="16883" y="15523"/>
                  </a:cubicBezTo>
                  <a:cubicBezTo>
                    <a:pt x="16677" y="15701"/>
                    <a:pt x="16414" y="15870"/>
                    <a:pt x="16066" y="16020"/>
                  </a:cubicBezTo>
                  <a:cubicBezTo>
                    <a:pt x="16057" y="16024"/>
                    <a:pt x="16044" y="16027"/>
                    <a:pt x="16038" y="16031"/>
                  </a:cubicBezTo>
                  <a:cubicBezTo>
                    <a:pt x="15662" y="16192"/>
                    <a:pt x="15214" y="16334"/>
                    <a:pt x="14705" y="16454"/>
                  </a:cubicBezTo>
                  <a:cubicBezTo>
                    <a:pt x="14697" y="16457"/>
                    <a:pt x="14692" y="16458"/>
                    <a:pt x="14686" y="16459"/>
                  </a:cubicBezTo>
                  <a:cubicBezTo>
                    <a:pt x="14163" y="16582"/>
                    <a:pt x="13584" y="16681"/>
                    <a:pt x="12960" y="16749"/>
                  </a:cubicBezTo>
                  <a:cubicBezTo>
                    <a:pt x="12279" y="16826"/>
                    <a:pt x="11560" y="16875"/>
                    <a:pt x="10800" y="16875"/>
                  </a:cubicBezTo>
                  <a:cubicBezTo>
                    <a:pt x="10037" y="16875"/>
                    <a:pt x="9318" y="16826"/>
                    <a:pt x="8640" y="16749"/>
                  </a:cubicBezTo>
                  <a:cubicBezTo>
                    <a:pt x="8016" y="16681"/>
                    <a:pt x="7435" y="16582"/>
                    <a:pt x="6914" y="16459"/>
                  </a:cubicBezTo>
                  <a:cubicBezTo>
                    <a:pt x="6908" y="16458"/>
                    <a:pt x="6901" y="16457"/>
                    <a:pt x="6893" y="16454"/>
                  </a:cubicBezTo>
                  <a:cubicBezTo>
                    <a:pt x="6385" y="16334"/>
                    <a:pt x="5937" y="16192"/>
                    <a:pt x="5562" y="16031"/>
                  </a:cubicBezTo>
                  <a:cubicBezTo>
                    <a:pt x="5553" y="16027"/>
                    <a:pt x="5541" y="16024"/>
                    <a:pt x="5531" y="16020"/>
                  </a:cubicBezTo>
                  <a:cubicBezTo>
                    <a:pt x="5184" y="15870"/>
                    <a:pt x="4921" y="15701"/>
                    <a:pt x="4715" y="15523"/>
                  </a:cubicBezTo>
                  <a:cubicBezTo>
                    <a:pt x="4676" y="15487"/>
                    <a:pt x="4644" y="15452"/>
                    <a:pt x="4612" y="15416"/>
                  </a:cubicBezTo>
                  <a:cubicBezTo>
                    <a:pt x="4437" y="15236"/>
                    <a:pt x="4320" y="15047"/>
                    <a:pt x="4320" y="14850"/>
                  </a:cubicBezTo>
                  <a:cubicBezTo>
                    <a:pt x="4320" y="14650"/>
                    <a:pt x="4437" y="14462"/>
                    <a:pt x="4612" y="14281"/>
                  </a:cubicBezTo>
                  <a:cubicBezTo>
                    <a:pt x="4644" y="14246"/>
                    <a:pt x="4676" y="14210"/>
                    <a:pt x="4715" y="14176"/>
                  </a:cubicBezTo>
                  <a:cubicBezTo>
                    <a:pt x="4921" y="13998"/>
                    <a:pt x="5184" y="13829"/>
                    <a:pt x="5531" y="13677"/>
                  </a:cubicBezTo>
                  <a:cubicBezTo>
                    <a:pt x="5541" y="13674"/>
                    <a:pt x="5553" y="13671"/>
                    <a:pt x="5562" y="13667"/>
                  </a:cubicBezTo>
                  <a:cubicBezTo>
                    <a:pt x="5937" y="13507"/>
                    <a:pt x="6385" y="13364"/>
                    <a:pt x="6893" y="13244"/>
                  </a:cubicBezTo>
                  <a:cubicBezTo>
                    <a:pt x="6901" y="13242"/>
                    <a:pt x="6908" y="13240"/>
                    <a:pt x="6914" y="13238"/>
                  </a:cubicBezTo>
                  <a:cubicBezTo>
                    <a:pt x="7435" y="13117"/>
                    <a:pt x="8016" y="13018"/>
                    <a:pt x="8640" y="12948"/>
                  </a:cubicBezTo>
                  <a:cubicBezTo>
                    <a:pt x="9318" y="12873"/>
                    <a:pt x="10037" y="12825"/>
                    <a:pt x="10800" y="12825"/>
                  </a:cubicBezTo>
                  <a:cubicBezTo>
                    <a:pt x="11560" y="12825"/>
                    <a:pt x="12279" y="12873"/>
                    <a:pt x="12960" y="12948"/>
                  </a:cubicBezTo>
                  <a:cubicBezTo>
                    <a:pt x="13584" y="13018"/>
                    <a:pt x="14163" y="13117"/>
                    <a:pt x="14686" y="13238"/>
                  </a:cubicBezTo>
                  <a:cubicBezTo>
                    <a:pt x="14692" y="13240"/>
                    <a:pt x="14697" y="13242"/>
                    <a:pt x="14705" y="13244"/>
                  </a:cubicBezTo>
                  <a:cubicBezTo>
                    <a:pt x="15214" y="13364"/>
                    <a:pt x="15662" y="13507"/>
                    <a:pt x="16038" y="13667"/>
                  </a:cubicBezTo>
                  <a:cubicBezTo>
                    <a:pt x="16044" y="13671"/>
                    <a:pt x="16057" y="13674"/>
                    <a:pt x="16066" y="13677"/>
                  </a:cubicBezTo>
                  <a:cubicBezTo>
                    <a:pt x="16414" y="13829"/>
                    <a:pt x="16677" y="13998"/>
                    <a:pt x="16883" y="14176"/>
                  </a:cubicBezTo>
                  <a:cubicBezTo>
                    <a:pt x="16923" y="14210"/>
                    <a:pt x="16954" y="14246"/>
                    <a:pt x="16988" y="14281"/>
                  </a:cubicBezTo>
                  <a:cubicBezTo>
                    <a:pt x="17161" y="14462"/>
                    <a:pt x="17280" y="14650"/>
                    <a:pt x="17280" y="14850"/>
                  </a:cubicBezTo>
                  <a:cubicBezTo>
                    <a:pt x="17280" y="15047"/>
                    <a:pt x="17161" y="15236"/>
                    <a:pt x="16988" y="154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8156"/>
                  </a:lnTo>
                  <a:cubicBezTo>
                    <a:pt x="9338" y="18201"/>
                    <a:pt x="10059" y="18225"/>
                    <a:pt x="10800" y="18225"/>
                  </a:cubicBezTo>
                  <a:cubicBezTo>
                    <a:pt x="11541" y="18225"/>
                    <a:pt x="12262" y="18201"/>
                    <a:pt x="12960" y="18156"/>
                  </a:cubicBezTo>
                  <a:cubicBezTo>
                    <a:pt x="12960" y="181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11542"/>
                  </a:lnTo>
                  <a:cubicBezTo>
                    <a:pt x="12262" y="11498"/>
                    <a:pt x="11541" y="11475"/>
                    <a:pt x="10800" y="11475"/>
                  </a:cubicBezTo>
                  <a:cubicBezTo>
                    <a:pt x="10059" y="11475"/>
                    <a:pt x="9338" y="11498"/>
                    <a:pt x="8640" y="11542"/>
                  </a:cubicBezTo>
                  <a:cubicBezTo>
                    <a:pt x="8640" y="11542"/>
                    <a:pt x="8640" y="2025"/>
                    <a:pt x="8640" y="2025"/>
                  </a:cubicBezTo>
                  <a:close/>
                  <a:moveTo>
                    <a:pt x="17280" y="121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12164"/>
                  </a:lnTo>
                  <a:cubicBezTo>
                    <a:pt x="1710" y="12781"/>
                    <a:pt x="0" y="13749"/>
                    <a:pt x="0" y="14850"/>
                  </a:cubicBezTo>
                  <a:cubicBezTo>
                    <a:pt x="0" y="15950"/>
                    <a:pt x="1710" y="16918"/>
                    <a:pt x="4320" y="175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17534"/>
                  </a:lnTo>
                  <a:cubicBezTo>
                    <a:pt x="19889" y="16918"/>
                    <a:pt x="21600" y="15950"/>
                    <a:pt x="21600" y="14850"/>
                  </a:cubicBezTo>
                  <a:cubicBezTo>
                    <a:pt x="21600" y="13749"/>
                    <a:pt x="19889" y="12781"/>
                    <a:pt x="17280" y="121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67" name="AutoShape 59"/>
          <p:cNvSpPr>
            <a:spLocks/>
          </p:cNvSpPr>
          <p:nvPr/>
        </p:nvSpPr>
        <p:spPr bwMode="auto">
          <a:xfrm>
            <a:off x="6346148" y="2691606"/>
            <a:ext cx="465138" cy="464344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11078485" y="1762124"/>
            <a:ext cx="319088" cy="464344"/>
            <a:chOff x="11078485" y="2115665"/>
            <a:chExt cx="319088" cy="464344"/>
          </a:xfrm>
          <a:solidFill>
            <a:schemeClr val="tx2"/>
          </a:solidFill>
        </p:grpSpPr>
        <p:sp>
          <p:nvSpPr>
            <p:cNvPr id="69" name="AutoShape 60"/>
            <p:cNvSpPr>
              <a:spLocks/>
            </p:cNvSpPr>
            <p:nvPr/>
          </p:nvSpPr>
          <p:spPr bwMode="auto">
            <a:xfrm>
              <a:off x="11209454" y="2245840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0" name="AutoShape 61"/>
            <p:cNvSpPr>
              <a:spLocks/>
            </p:cNvSpPr>
            <p:nvPr/>
          </p:nvSpPr>
          <p:spPr bwMode="auto">
            <a:xfrm>
              <a:off x="11209454" y="2420465"/>
              <a:ext cx="28575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1" name="AutoShape 62"/>
            <p:cNvSpPr>
              <a:spLocks/>
            </p:cNvSpPr>
            <p:nvPr/>
          </p:nvSpPr>
          <p:spPr bwMode="auto">
            <a:xfrm>
              <a:off x="11122142" y="2333153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2" name="AutoShape 63"/>
            <p:cNvSpPr>
              <a:spLocks/>
            </p:cNvSpPr>
            <p:nvPr/>
          </p:nvSpPr>
          <p:spPr bwMode="auto">
            <a:xfrm>
              <a:off x="11295973" y="2333153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3" name="AutoShape 64"/>
            <p:cNvSpPr>
              <a:spLocks/>
            </p:cNvSpPr>
            <p:nvPr/>
          </p:nvSpPr>
          <p:spPr bwMode="auto">
            <a:xfrm>
              <a:off x="11150717" y="2391097"/>
              <a:ext cx="29369" cy="29369"/>
            </a:xfrm>
            <a:custGeom>
              <a:avLst/>
              <a:gdLst>
                <a:gd name="T0" fmla="+- 0 10802 965"/>
                <a:gd name="T1" fmla="*/ T0 w 19675"/>
                <a:gd name="T2" fmla="+- 0 10800 961"/>
                <a:gd name="T3" fmla="*/ 10800 h 19678"/>
                <a:gd name="T4" fmla="+- 0 10802 965"/>
                <a:gd name="T5" fmla="*/ T4 w 19675"/>
                <a:gd name="T6" fmla="+- 0 10800 961"/>
                <a:gd name="T7" fmla="*/ 10800 h 19678"/>
                <a:gd name="T8" fmla="+- 0 10802 965"/>
                <a:gd name="T9" fmla="*/ T8 w 19675"/>
                <a:gd name="T10" fmla="+- 0 10800 961"/>
                <a:gd name="T11" fmla="*/ 10800 h 19678"/>
                <a:gd name="T12" fmla="+- 0 10802 965"/>
                <a:gd name="T13" fmla="*/ T12 w 19675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5" h="19678">
                  <a:moveTo>
                    <a:pt x="2894" y="2882"/>
                  </a:moveTo>
                  <a:cubicBezTo>
                    <a:pt x="-965" y="6725"/>
                    <a:pt x="-965" y="12952"/>
                    <a:pt x="2894" y="16795"/>
                  </a:cubicBezTo>
                  <a:cubicBezTo>
                    <a:pt x="6734" y="20638"/>
                    <a:pt x="12935" y="20638"/>
                    <a:pt x="16794" y="16795"/>
                  </a:cubicBezTo>
                  <a:cubicBezTo>
                    <a:pt x="20634" y="12952"/>
                    <a:pt x="20634" y="6725"/>
                    <a:pt x="16794" y="2882"/>
                  </a:cubicBezTo>
                  <a:cubicBezTo>
                    <a:pt x="12935" y="-961"/>
                    <a:pt x="6734" y="-961"/>
                    <a:pt x="2894" y="28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4" name="AutoShape 65"/>
            <p:cNvSpPr>
              <a:spLocks/>
            </p:cNvSpPr>
            <p:nvPr/>
          </p:nvSpPr>
          <p:spPr bwMode="auto">
            <a:xfrm>
              <a:off x="11150717" y="2275209"/>
              <a:ext cx="29369" cy="29369"/>
            </a:xfrm>
            <a:custGeom>
              <a:avLst/>
              <a:gdLst>
                <a:gd name="T0" fmla="+- 0 10801 962"/>
                <a:gd name="T1" fmla="*/ T0 w 19678"/>
                <a:gd name="T2" fmla="+- 0 10801 965"/>
                <a:gd name="T3" fmla="*/ 10801 h 19673"/>
                <a:gd name="T4" fmla="+- 0 10801 962"/>
                <a:gd name="T5" fmla="*/ T4 w 19678"/>
                <a:gd name="T6" fmla="+- 0 10801 965"/>
                <a:gd name="T7" fmla="*/ 10801 h 19673"/>
                <a:gd name="T8" fmla="+- 0 10801 962"/>
                <a:gd name="T9" fmla="*/ T8 w 19678"/>
                <a:gd name="T10" fmla="+- 0 10801 965"/>
                <a:gd name="T11" fmla="*/ 10801 h 19673"/>
                <a:gd name="T12" fmla="+- 0 10801 962"/>
                <a:gd name="T13" fmla="*/ T12 w 19678"/>
                <a:gd name="T14" fmla="+- 0 10801 965"/>
                <a:gd name="T15" fmla="*/ 10801 h 1967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3">
                  <a:moveTo>
                    <a:pt x="2897" y="2894"/>
                  </a:moveTo>
                  <a:cubicBezTo>
                    <a:pt x="-962" y="6734"/>
                    <a:pt x="-962" y="12935"/>
                    <a:pt x="2877" y="16785"/>
                  </a:cubicBezTo>
                  <a:cubicBezTo>
                    <a:pt x="6737" y="20635"/>
                    <a:pt x="12938" y="20635"/>
                    <a:pt x="16797" y="16785"/>
                  </a:cubicBezTo>
                  <a:cubicBezTo>
                    <a:pt x="20638" y="12935"/>
                    <a:pt x="20638" y="6734"/>
                    <a:pt x="16797" y="2894"/>
                  </a:cubicBezTo>
                  <a:cubicBezTo>
                    <a:pt x="12938" y="-965"/>
                    <a:pt x="6737" y="-965"/>
                    <a:pt x="2897" y="289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5" name="AutoShape 66"/>
            <p:cNvSpPr>
              <a:spLocks/>
            </p:cNvSpPr>
            <p:nvPr/>
          </p:nvSpPr>
          <p:spPr bwMode="auto">
            <a:xfrm>
              <a:off x="11267398" y="2391097"/>
              <a:ext cx="28575" cy="29369"/>
            </a:xfrm>
            <a:custGeom>
              <a:avLst/>
              <a:gdLst>
                <a:gd name="T0" fmla="+- 0 10800 961"/>
                <a:gd name="T1" fmla="*/ T0 w 19678"/>
                <a:gd name="T2" fmla="+- 0 10800 961"/>
                <a:gd name="T3" fmla="*/ 10800 h 19678"/>
                <a:gd name="T4" fmla="+- 0 10800 961"/>
                <a:gd name="T5" fmla="*/ T4 w 19678"/>
                <a:gd name="T6" fmla="+- 0 10800 961"/>
                <a:gd name="T7" fmla="*/ 10800 h 19678"/>
                <a:gd name="T8" fmla="+- 0 10800 961"/>
                <a:gd name="T9" fmla="*/ T8 w 19678"/>
                <a:gd name="T10" fmla="+- 0 10800 961"/>
                <a:gd name="T11" fmla="*/ 10800 h 19678"/>
                <a:gd name="T12" fmla="+- 0 10800 961"/>
                <a:gd name="T13" fmla="*/ T12 w 19678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8">
                  <a:moveTo>
                    <a:pt x="2882" y="2882"/>
                  </a:moveTo>
                  <a:cubicBezTo>
                    <a:pt x="-961" y="6725"/>
                    <a:pt x="-961" y="12952"/>
                    <a:pt x="2882" y="16795"/>
                  </a:cubicBezTo>
                  <a:cubicBezTo>
                    <a:pt x="6725" y="20638"/>
                    <a:pt x="12952" y="20638"/>
                    <a:pt x="16795" y="16795"/>
                  </a:cubicBezTo>
                  <a:cubicBezTo>
                    <a:pt x="20639" y="12952"/>
                    <a:pt x="20639" y="6725"/>
                    <a:pt x="16795" y="2882"/>
                  </a:cubicBezTo>
                  <a:cubicBezTo>
                    <a:pt x="12952" y="-961"/>
                    <a:pt x="6725" y="-961"/>
                    <a:pt x="2882" y="28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6" name="AutoShape 67"/>
            <p:cNvSpPr>
              <a:spLocks/>
            </p:cNvSpPr>
            <p:nvPr/>
          </p:nvSpPr>
          <p:spPr bwMode="auto">
            <a:xfrm>
              <a:off x="11078485" y="2115665"/>
              <a:ext cx="31908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9818" y="16200"/>
                  </a:moveTo>
                  <a:cubicBezTo>
                    <a:pt x="5486" y="16200"/>
                    <a:pt x="1963" y="13776"/>
                    <a:pt x="1963" y="10800"/>
                  </a:cubicBezTo>
                  <a:cubicBezTo>
                    <a:pt x="1963" y="7821"/>
                    <a:pt x="5486" y="5400"/>
                    <a:pt x="9818" y="5400"/>
                  </a:cubicBezTo>
                  <a:cubicBezTo>
                    <a:pt x="14148" y="5400"/>
                    <a:pt x="17672" y="7821"/>
                    <a:pt x="17672" y="10800"/>
                  </a:cubicBezTo>
                  <a:cubicBezTo>
                    <a:pt x="17672" y="13776"/>
                    <a:pt x="14148" y="16200"/>
                    <a:pt x="9818" y="16200"/>
                  </a:cubicBezTo>
                  <a:moveTo>
                    <a:pt x="13745" y="20249"/>
                  </a:moveTo>
                  <a:lnTo>
                    <a:pt x="5890" y="20249"/>
                  </a:lnTo>
                  <a:lnTo>
                    <a:pt x="4909" y="16613"/>
                  </a:lnTo>
                  <a:cubicBezTo>
                    <a:pt x="6358" y="17192"/>
                    <a:pt x="8019" y="17549"/>
                    <a:pt x="9818" y="17549"/>
                  </a:cubicBezTo>
                  <a:cubicBezTo>
                    <a:pt x="11614" y="17549"/>
                    <a:pt x="13277" y="17192"/>
                    <a:pt x="14727" y="16613"/>
                  </a:cubicBezTo>
                  <a:cubicBezTo>
                    <a:pt x="14727" y="16613"/>
                    <a:pt x="13745" y="20249"/>
                    <a:pt x="13745" y="20249"/>
                  </a:cubicBezTo>
                  <a:close/>
                  <a:moveTo>
                    <a:pt x="5992" y="1350"/>
                  </a:moveTo>
                  <a:lnTo>
                    <a:pt x="13847" y="1350"/>
                  </a:lnTo>
                  <a:lnTo>
                    <a:pt x="14828" y="4985"/>
                  </a:lnTo>
                  <a:cubicBezTo>
                    <a:pt x="13379" y="4406"/>
                    <a:pt x="11718" y="4050"/>
                    <a:pt x="9919" y="4050"/>
                  </a:cubicBezTo>
                  <a:cubicBezTo>
                    <a:pt x="8123" y="4050"/>
                    <a:pt x="6460" y="4406"/>
                    <a:pt x="5010" y="4985"/>
                  </a:cubicBezTo>
                  <a:cubicBezTo>
                    <a:pt x="5010" y="4985"/>
                    <a:pt x="5992" y="1350"/>
                    <a:pt x="5992" y="1350"/>
                  </a:cubicBezTo>
                  <a:close/>
                  <a:moveTo>
                    <a:pt x="19636" y="9450"/>
                  </a:moveTo>
                  <a:cubicBezTo>
                    <a:pt x="19567" y="9450"/>
                    <a:pt x="19509" y="9472"/>
                    <a:pt x="19442" y="9477"/>
                  </a:cubicBezTo>
                  <a:cubicBezTo>
                    <a:pt x="19101" y="8298"/>
                    <a:pt x="18294" y="7245"/>
                    <a:pt x="17187" y="6376"/>
                  </a:cubicBezTo>
                  <a:lnTo>
                    <a:pt x="15778" y="1102"/>
                  </a:lnTo>
                  <a:cubicBezTo>
                    <a:pt x="15605" y="464"/>
                    <a:pt x="14794" y="0"/>
                    <a:pt x="13847" y="0"/>
                  </a:cubicBezTo>
                  <a:lnTo>
                    <a:pt x="5992" y="0"/>
                  </a:lnTo>
                  <a:cubicBezTo>
                    <a:pt x="5047" y="0"/>
                    <a:pt x="4236" y="464"/>
                    <a:pt x="4061" y="1102"/>
                  </a:cubicBezTo>
                  <a:lnTo>
                    <a:pt x="2686" y="6198"/>
                  </a:lnTo>
                  <a:cubicBezTo>
                    <a:pt x="1037" y="7405"/>
                    <a:pt x="0" y="9012"/>
                    <a:pt x="0" y="10800"/>
                  </a:cubicBezTo>
                  <a:cubicBezTo>
                    <a:pt x="0" y="12542"/>
                    <a:pt x="995" y="14110"/>
                    <a:pt x="2573" y="15307"/>
                  </a:cubicBezTo>
                  <a:lnTo>
                    <a:pt x="3959" y="20496"/>
                  </a:lnTo>
                  <a:cubicBezTo>
                    <a:pt x="4132" y="21135"/>
                    <a:pt x="4943" y="21599"/>
                    <a:pt x="5890" y="21599"/>
                  </a:cubicBezTo>
                  <a:lnTo>
                    <a:pt x="13745" y="21599"/>
                  </a:lnTo>
                  <a:cubicBezTo>
                    <a:pt x="14690" y="21599"/>
                    <a:pt x="15501" y="21135"/>
                    <a:pt x="15676" y="20496"/>
                  </a:cubicBezTo>
                  <a:lnTo>
                    <a:pt x="17074" y="15311"/>
                  </a:lnTo>
                  <a:cubicBezTo>
                    <a:pt x="18242" y="14426"/>
                    <a:pt x="19089" y="13340"/>
                    <a:pt x="19442" y="12122"/>
                  </a:cubicBezTo>
                  <a:cubicBezTo>
                    <a:pt x="19509" y="12127"/>
                    <a:pt x="19567" y="12150"/>
                    <a:pt x="19636" y="12150"/>
                  </a:cubicBezTo>
                  <a:cubicBezTo>
                    <a:pt x="20719" y="12150"/>
                    <a:pt x="21600" y="11544"/>
                    <a:pt x="21600" y="10800"/>
                  </a:cubicBezTo>
                  <a:cubicBezTo>
                    <a:pt x="21600" y="10053"/>
                    <a:pt x="20719" y="9450"/>
                    <a:pt x="19636" y="945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77" name="AutoShape 68"/>
            <p:cNvSpPr>
              <a:spLocks/>
            </p:cNvSpPr>
            <p:nvPr/>
          </p:nvSpPr>
          <p:spPr bwMode="auto">
            <a:xfrm>
              <a:off x="11209454" y="2275209"/>
              <a:ext cx="87313" cy="88106"/>
            </a:xfrm>
            <a:custGeom>
              <a:avLst/>
              <a:gdLst>
                <a:gd name="T0" fmla="*/ 10740 w 21481"/>
                <a:gd name="T1" fmla="+- 0 10860 120"/>
                <a:gd name="T2" fmla="*/ 10860 h 21480"/>
                <a:gd name="T3" fmla="*/ 10740 w 21481"/>
                <a:gd name="T4" fmla="+- 0 10860 120"/>
                <a:gd name="T5" fmla="*/ 10860 h 21480"/>
                <a:gd name="T6" fmla="*/ 10740 w 21481"/>
                <a:gd name="T7" fmla="+- 0 10860 120"/>
                <a:gd name="T8" fmla="*/ 10860 h 21480"/>
                <a:gd name="T9" fmla="*/ 10740 w 21481"/>
                <a:gd name="T10" fmla="+- 0 10860 120"/>
                <a:gd name="T11" fmla="*/ 10860 h 21480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481" h="21480">
                  <a:moveTo>
                    <a:pt x="21127" y="346"/>
                  </a:moveTo>
                  <a:cubicBezTo>
                    <a:pt x="20697" y="-82"/>
                    <a:pt x="20002" y="-120"/>
                    <a:pt x="19516" y="270"/>
                  </a:cubicBezTo>
                  <a:lnTo>
                    <a:pt x="1055" y="15432"/>
                  </a:lnTo>
                  <a:cubicBezTo>
                    <a:pt x="375" y="16113"/>
                    <a:pt x="0" y="17012"/>
                    <a:pt x="0" y="17972"/>
                  </a:cubicBezTo>
                  <a:cubicBezTo>
                    <a:pt x="0" y="18902"/>
                    <a:pt x="361" y="19783"/>
                    <a:pt x="1027" y="20446"/>
                  </a:cubicBezTo>
                  <a:cubicBezTo>
                    <a:pt x="1694" y="21103"/>
                    <a:pt x="2583" y="21473"/>
                    <a:pt x="3542" y="21479"/>
                  </a:cubicBezTo>
                  <a:cubicBezTo>
                    <a:pt x="4431" y="21473"/>
                    <a:pt x="5354" y="21144"/>
                    <a:pt x="6028" y="20495"/>
                  </a:cubicBezTo>
                  <a:lnTo>
                    <a:pt x="12598" y="12627"/>
                  </a:lnTo>
                  <a:lnTo>
                    <a:pt x="21224" y="1935"/>
                  </a:lnTo>
                  <a:cubicBezTo>
                    <a:pt x="21600" y="1462"/>
                    <a:pt x="21558" y="771"/>
                    <a:pt x="21127" y="34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0062485" y="1762124"/>
            <a:ext cx="464344" cy="435769"/>
            <a:chOff x="10062485" y="2115665"/>
            <a:chExt cx="464344" cy="435769"/>
          </a:xfrm>
          <a:solidFill>
            <a:schemeClr val="tx2"/>
          </a:solidFill>
        </p:grpSpPr>
        <p:sp>
          <p:nvSpPr>
            <p:cNvPr id="79" name="AutoShape 69"/>
            <p:cNvSpPr>
              <a:spLocks/>
            </p:cNvSpPr>
            <p:nvPr/>
          </p:nvSpPr>
          <p:spPr bwMode="auto">
            <a:xfrm>
              <a:off x="10062485" y="2115665"/>
              <a:ext cx="464344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223" y="5760"/>
                  </a:moveTo>
                  <a:lnTo>
                    <a:pt x="17548" y="5760"/>
                  </a:lnTo>
                  <a:cubicBezTo>
                    <a:pt x="16804" y="5760"/>
                    <a:pt x="16198" y="5114"/>
                    <a:pt x="16198" y="4320"/>
                  </a:cubicBezTo>
                  <a:lnTo>
                    <a:pt x="16200" y="4320"/>
                  </a:lnTo>
                  <a:lnTo>
                    <a:pt x="16200" y="1440"/>
                  </a:lnTo>
                  <a:lnTo>
                    <a:pt x="20250" y="5760"/>
                  </a:lnTo>
                  <a:cubicBezTo>
                    <a:pt x="20250" y="5760"/>
                    <a:pt x="18223" y="5760"/>
                    <a:pt x="18223" y="5760"/>
                  </a:cubicBezTo>
                  <a:close/>
                  <a:moveTo>
                    <a:pt x="20250" y="19440"/>
                  </a:moveTo>
                  <a:cubicBezTo>
                    <a:pt x="20250" y="19837"/>
                    <a:pt x="19948" y="20160"/>
                    <a:pt x="19575" y="20160"/>
                  </a:cubicBezTo>
                  <a:lnTo>
                    <a:pt x="2024" y="20160"/>
                  </a:lnTo>
                  <a:cubicBezTo>
                    <a:pt x="1651" y="20160"/>
                    <a:pt x="1349" y="19837"/>
                    <a:pt x="1349" y="19440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5525" y="1440"/>
                  </a:lnTo>
                  <a:lnTo>
                    <a:pt x="15525" y="4320"/>
                  </a:lnTo>
                  <a:lnTo>
                    <a:pt x="15523" y="4320"/>
                  </a:lnTo>
                  <a:cubicBezTo>
                    <a:pt x="15523" y="5513"/>
                    <a:pt x="16430" y="6480"/>
                    <a:pt x="17548" y="6480"/>
                  </a:cubicBezTo>
                  <a:lnTo>
                    <a:pt x="18223" y="6480"/>
                  </a:lnTo>
                  <a:lnTo>
                    <a:pt x="20250" y="6480"/>
                  </a:lnTo>
                  <a:cubicBezTo>
                    <a:pt x="20250" y="6480"/>
                    <a:pt x="20250" y="19440"/>
                    <a:pt x="20250" y="19440"/>
                  </a:cubicBezTo>
                  <a:close/>
                  <a:moveTo>
                    <a:pt x="21204" y="4741"/>
                  </a:moveTo>
                  <a:lnTo>
                    <a:pt x="17154" y="421"/>
                  </a:lnTo>
                  <a:cubicBezTo>
                    <a:pt x="16901" y="151"/>
                    <a:pt x="16557" y="0"/>
                    <a:pt x="16200" y="0"/>
                  </a:cubicBezTo>
                  <a:lnTo>
                    <a:pt x="2024" y="0"/>
                  </a:lnTo>
                  <a:cubicBezTo>
                    <a:pt x="908" y="0"/>
                    <a:pt x="0" y="968"/>
                    <a:pt x="0" y="2160"/>
                  </a:cubicBezTo>
                  <a:lnTo>
                    <a:pt x="0" y="19440"/>
                  </a:lnTo>
                  <a:cubicBezTo>
                    <a:pt x="0" y="20631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599" y="20631"/>
                    <a:pt x="21599" y="19440"/>
                  </a:cubicBezTo>
                  <a:lnTo>
                    <a:pt x="21599" y="5760"/>
                  </a:lnTo>
                  <a:cubicBezTo>
                    <a:pt x="21599" y="5378"/>
                    <a:pt x="21457" y="5011"/>
                    <a:pt x="21204" y="474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0" name="AutoShape 70"/>
            <p:cNvSpPr>
              <a:spLocks/>
            </p:cNvSpPr>
            <p:nvPr/>
          </p:nvSpPr>
          <p:spPr bwMode="auto">
            <a:xfrm>
              <a:off x="10279973" y="2202184"/>
              <a:ext cx="873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1" name="AutoShape 71"/>
            <p:cNvSpPr>
              <a:spLocks/>
            </p:cNvSpPr>
            <p:nvPr/>
          </p:nvSpPr>
          <p:spPr bwMode="auto">
            <a:xfrm>
              <a:off x="10279973" y="2245840"/>
              <a:ext cx="87313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2" name="AutoShape 72"/>
            <p:cNvSpPr>
              <a:spLocks/>
            </p:cNvSpPr>
            <p:nvPr/>
          </p:nvSpPr>
          <p:spPr bwMode="auto">
            <a:xfrm>
              <a:off x="10279973" y="2289497"/>
              <a:ext cx="1889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369" y="21599"/>
                    <a:pt x="830" y="21599"/>
                  </a:cubicBezTo>
                  <a:lnTo>
                    <a:pt x="20769" y="21599"/>
                  </a:lnTo>
                  <a:cubicBezTo>
                    <a:pt x="21226" y="21599"/>
                    <a:pt x="21600" y="16769"/>
                    <a:pt x="21600" y="10800"/>
                  </a:cubicBezTo>
                  <a:cubicBezTo>
                    <a:pt x="21600" y="4830"/>
                    <a:pt x="21226" y="0"/>
                    <a:pt x="20769" y="0"/>
                  </a:cubicBezTo>
                  <a:lnTo>
                    <a:pt x="830" y="0"/>
                  </a:lnTo>
                  <a:cubicBezTo>
                    <a:pt x="369" y="0"/>
                    <a:pt x="0" y="4830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3" name="AutoShape 73"/>
            <p:cNvSpPr>
              <a:spLocks/>
            </p:cNvSpPr>
            <p:nvPr/>
          </p:nvSpPr>
          <p:spPr bwMode="auto">
            <a:xfrm>
              <a:off x="10120429" y="2376809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4" name="AutoShape 74"/>
            <p:cNvSpPr>
              <a:spLocks/>
            </p:cNvSpPr>
            <p:nvPr/>
          </p:nvSpPr>
          <p:spPr bwMode="auto">
            <a:xfrm>
              <a:off x="10120429" y="2420465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5" name="AutoShape 75"/>
            <p:cNvSpPr>
              <a:spLocks/>
            </p:cNvSpPr>
            <p:nvPr/>
          </p:nvSpPr>
          <p:spPr bwMode="auto">
            <a:xfrm>
              <a:off x="10120429" y="2464122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6" name="AutoShape 76"/>
            <p:cNvSpPr>
              <a:spLocks/>
            </p:cNvSpPr>
            <p:nvPr/>
          </p:nvSpPr>
          <p:spPr bwMode="auto">
            <a:xfrm>
              <a:off x="10120429" y="2333153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69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69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87" name="AutoShape 77"/>
            <p:cNvSpPr>
              <a:spLocks/>
            </p:cNvSpPr>
            <p:nvPr/>
          </p:nvSpPr>
          <p:spPr bwMode="auto">
            <a:xfrm>
              <a:off x="10120429" y="2187897"/>
              <a:ext cx="130969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5400"/>
                  </a:moveTo>
                  <a:lnTo>
                    <a:pt x="16800" y="5400"/>
                  </a:lnTo>
                  <a:lnTo>
                    <a:pt x="16800" y="16200"/>
                  </a:lnTo>
                  <a:lnTo>
                    <a:pt x="4799" y="16200"/>
                  </a:lnTo>
                  <a:cubicBezTo>
                    <a:pt x="4799" y="16200"/>
                    <a:pt x="4799" y="5400"/>
                    <a:pt x="4799" y="5400"/>
                  </a:cubicBezTo>
                  <a:close/>
                  <a:moveTo>
                    <a:pt x="2399" y="21599"/>
                  </a:moveTo>
                  <a:lnTo>
                    <a:pt x="19200" y="21599"/>
                  </a:lnTo>
                  <a:cubicBezTo>
                    <a:pt x="20526" y="21599"/>
                    <a:pt x="21599" y="20392"/>
                    <a:pt x="21599" y="18900"/>
                  </a:cubicBezTo>
                  <a:lnTo>
                    <a:pt x="21599" y="2700"/>
                  </a:lnTo>
                  <a:cubicBezTo>
                    <a:pt x="21599" y="1207"/>
                    <a:pt x="20526" y="0"/>
                    <a:pt x="19200" y="0"/>
                  </a:cubicBezTo>
                  <a:lnTo>
                    <a:pt x="2399" y="0"/>
                  </a:lnTo>
                  <a:cubicBezTo>
                    <a:pt x="1073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073" y="21599"/>
                    <a:pt x="2399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9148085" y="1762124"/>
            <a:ext cx="537369" cy="464344"/>
            <a:chOff x="9148085" y="2115665"/>
            <a:chExt cx="434975" cy="464344"/>
          </a:xfrm>
          <a:solidFill>
            <a:schemeClr val="tx2"/>
          </a:solidFill>
        </p:grpSpPr>
        <p:sp>
          <p:nvSpPr>
            <p:cNvPr id="89" name="AutoShape 78"/>
            <p:cNvSpPr>
              <a:spLocks/>
            </p:cNvSpPr>
            <p:nvPr/>
          </p:nvSpPr>
          <p:spPr bwMode="auto">
            <a:xfrm>
              <a:off x="9148085" y="2115665"/>
              <a:ext cx="434975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18900"/>
                  </a:moveTo>
                  <a:cubicBezTo>
                    <a:pt x="20160" y="19643"/>
                    <a:pt x="19513" y="20249"/>
                    <a:pt x="18720" y="20249"/>
                  </a:cubicBezTo>
                  <a:lnTo>
                    <a:pt x="2880" y="20249"/>
                  </a:lnTo>
                  <a:cubicBezTo>
                    <a:pt x="2086" y="20249"/>
                    <a:pt x="1440" y="19643"/>
                    <a:pt x="1440" y="18900"/>
                  </a:cubicBezTo>
                  <a:lnTo>
                    <a:pt x="1440" y="2700"/>
                  </a:lnTo>
                  <a:cubicBezTo>
                    <a:pt x="1440" y="1955"/>
                    <a:pt x="2086" y="1350"/>
                    <a:pt x="2880" y="1350"/>
                  </a:cubicBezTo>
                  <a:lnTo>
                    <a:pt x="18720" y="1350"/>
                  </a:lnTo>
                  <a:cubicBezTo>
                    <a:pt x="19513" y="1350"/>
                    <a:pt x="20160" y="1955"/>
                    <a:pt x="20160" y="2700"/>
                  </a:cubicBezTo>
                  <a:cubicBezTo>
                    <a:pt x="20160" y="2700"/>
                    <a:pt x="20160" y="18900"/>
                    <a:pt x="20160" y="18900"/>
                  </a:cubicBezTo>
                  <a:close/>
                  <a:moveTo>
                    <a:pt x="18720" y="0"/>
                  </a:moveTo>
                  <a:lnTo>
                    <a:pt x="2880" y="0"/>
                  </a:lnTo>
                  <a:cubicBezTo>
                    <a:pt x="1289" y="0"/>
                    <a:pt x="0" y="1208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1289" y="21599"/>
                    <a:pt x="2880" y="21599"/>
                  </a:cubicBezTo>
                  <a:lnTo>
                    <a:pt x="18720" y="21599"/>
                  </a:lnTo>
                  <a:cubicBezTo>
                    <a:pt x="20310" y="21599"/>
                    <a:pt x="21599" y="20391"/>
                    <a:pt x="21599" y="18900"/>
                  </a:cubicBezTo>
                  <a:lnTo>
                    <a:pt x="21599" y="2700"/>
                  </a:lnTo>
                  <a:cubicBezTo>
                    <a:pt x="21599" y="1208"/>
                    <a:pt x="20310" y="0"/>
                    <a:pt x="1872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0" name="AutoShape 79"/>
            <p:cNvSpPr>
              <a:spLocks/>
            </p:cNvSpPr>
            <p:nvPr/>
          </p:nvSpPr>
          <p:spPr bwMode="auto">
            <a:xfrm>
              <a:off x="9206029" y="2173609"/>
              <a:ext cx="319088" cy="2905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418" y="20519"/>
                  </a:moveTo>
                  <a:lnTo>
                    <a:pt x="14053" y="16248"/>
                  </a:lnTo>
                  <a:lnTo>
                    <a:pt x="16690" y="12959"/>
                  </a:lnTo>
                  <a:lnTo>
                    <a:pt x="20618" y="17689"/>
                  </a:lnTo>
                  <a:lnTo>
                    <a:pt x="20618" y="20519"/>
                  </a:lnTo>
                  <a:cubicBezTo>
                    <a:pt x="20618" y="20519"/>
                    <a:pt x="17418" y="20519"/>
                    <a:pt x="17418" y="20519"/>
                  </a:cubicBezTo>
                  <a:close/>
                  <a:moveTo>
                    <a:pt x="981" y="11446"/>
                  </a:moveTo>
                  <a:lnTo>
                    <a:pt x="4909" y="6479"/>
                  </a:lnTo>
                  <a:lnTo>
                    <a:pt x="12828" y="16353"/>
                  </a:lnTo>
                  <a:lnTo>
                    <a:pt x="13398" y="17064"/>
                  </a:lnTo>
                  <a:lnTo>
                    <a:pt x="16109" y="20519"/>
                  </a:lnTo>
                  <a:lnTo>
                    <a:pt x="981" y="20519"/>
                  </a:lnTo>
                  <a:cubicBezTo>
                    <a:pt x="981" y="20519"/>
                    <a:pt x="981" y="11446"/>
                    <a:pt x="981" y="11446"/>
                  </a:cubicBezTo>
                  <a:close/>
                  <a:moveTo>
                    <a:pt x="20618" y="1080"/>
                  </a:moveTo>
                  <a:lnTo>
                    <a:pt x="20618" y="16058"/>
                  </a:lnTo>
                  <a:lnTo>
                    <a:pt x="17427" y="12244"/>
                  </a:lnTo>
                  <a:cubicBezTo>
                    <a:pt x="17240" y="12012"/>
                    <a:pt x="16972" y="11879"/>
                    <a:pt x="16690" y="11879"/>
                  </a:cubicBezTo>
                  <a:cubicBezTo>
                    <a:pt x="16409" y="11879"/>
                    <a:pt x="16141" y="12012"/>
                    <a:pt x="15954" y="12244"/>
                  </a:cubicBezTo>
                  <a:lnTo>
                    <a:pt x="13399" y="15432"/>
                  </a:lnTo>
                  <a:lnTo>
                    <a:pt x="5645" y="5764"/>
                  </a:lnTo>
                  <a:cubicBezTo>
                    <a:pt x="5458" y="5532"/>
                    <a:pt x="5190" y="5400"/>
                    <a:pt x="4909" y="5400"/>
                  </a:cubicBezTo>
                  <a:cubicBezTo>
                    <a:pt x="4627" y="5400"/>
                    <a:pt x="4359" y="5532"/>
                    <a:pt x="4172" y="5764"/>
                  </a:cubicBezTo>
                  <a:lnTo>
                    <a:pt x="981" y="9812"/>
                  </a:lnTo>
                  <a:lnTo>
                    <a:pt x="981" y="1080"/>
                  </a:lnTo>
                  <a:cubicBezTo>
                    <a:pt x="981" y="1080"/>
                    <a:pt x="20618" y="1080"/>
                    <a:pt x="20618" y="1080"/>
                  </a:cubicBezTo>
                  <a:close/>
                  <a:moveTo>
                    <a:pt x="20618" y="0"/>
                  </a:moveTo>
                  <a:lnTo>
                    <a:pt x="981" y="0"/>
                  </a:lnTo>
                  <a:cubicBezTo>
                    <a:pt x="439" y="0"/>
                    <a:pt x="0" y="483"/>
                    <a:pt x="0" y="1080"/>
                  </a:cubicBezTo>
                  <a:lnTo>
                    <a:pt x="0" y="20519"/>
                  </a:lnTo>
                  <a:cubicBezTo>
                    <a:pt x="0" y="21116"/>
                    <a:pt x="439" y="21599"/>
                    <a:pt x="981" y="21599"/>
                  </a:cubicBezTo>
                  <a:lnTo>
                    <a:pt x="20618" y="21599"/>
                  </a:lnTo>
                  <a:cubicBezTo>
                    <a:pt x="21160" y="21599"/>
                    <a:pt x="21600" y="21116"/>
                    <a:pt x="21600" y="20519"/>
                  </a:cubicBezTo>
                  <a:lnTo>
                    <a:pt x="21600" y="1080"/>
                  </a:lnTo>
                  <a:cubicBezTo>
                    <a:pt x="21600" y="483"/>
                    <a:pt x="21160" y="0"/>
                    <a:pt x="2061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1" name="AutoShape 80"/>
            <p:cNvSpPr>
              <a:spLocks/>
            </p:cNvSpPr>
            <p:nvPr/>
          </p:nvSpPr>
          <p:spPr bwMode="auto">
            <a:xfrm>
              <a:off x="9379860" y="2217265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3600"/>
                  </a:moveTo>
                  <a:cubicBezTo>
                    <a:pt x="14769" y="3600"/>
                    <a:pt x="17999" y="6827"/>
                    <a:pt x="17999" y="10800"/>
                  </a:cubicBezTo>
                  <a:cubicBezTo>
                    <a:pt x="17999" y="14769"/>
                    <a:pt x="14769" y="18000"/>
                    <a:pt x="10800" y="18000"/>
                  </a:cubicBezTo>
                  <a:cubicBezTo>
                    <a:pt x="6830" y="18000"/>
                    <a:pt x="3600" y="14769"/>
                    <a:pt x="3600" y="10800"/>
                  </a:cubicBezTo>
                  <a:cubicBezTo>
                    <a:pt x="3600" y="6827"/>
                    <a:pt x="6830" y="3600"/>
                    <a:pt x="10800" y="3600"/>
                  </a:cubicBezTo>
                  <a:moveTo>
                    <a:pt x="10800" y="21599"/>
                  </a:moveTo>
                  <a:cubicBezTo>
                    <a:pt x="16766" y="21599"/>
                    <a:pt x="21600" y="16762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  <a:cubicBezTo>
                    <a:pt x="4833" y="0"/>
                    <a:pt x="0" y="4833"/>
                    <a:pt x="0" y="10800"/>
                  </a:cubicBezTo>
                  <a:cubicBezTo>
                    <a:pt x="0" y="16762"/>
                    <a:pt x="483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8204317" y="1762124"/>
            <a:ext cx="464344" cy="464344"/>
            <a:chOff x="8204317" y="2115665"/>
            <a:chExt cx="464344" cy="464344"/>
          </a:xfrm>
          <a:solidFill>
            <a:schemeClr val="tx2"/>
          </a:solidFill>
        </p:grpSpPr>
        <p:sp>
          <p:nvSpPr>
            <p:cNvPr id="93" name="AutoShape 81"/>
            <p:cNvSpPr>
              <a:spLocks/>
            </p:cNvSpPr>
            <p:nvPr/>
          </p:nvSpPr>
          <p:spPr bwMode="auto">
            <a:xfrm>
              <a:off x="8204317" y="2115665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35" y="9811"/>
                  </a:moveTo>
                  <a:cubicBezTo>
                    <a:pt x="20220" y="10144"/>
                    <a:pt x="20081" y="10800"/>
                    <a:pt x="18899" y="10800"/>
                  </a:cubicBezTo>
                  <a:lnTo>
                    <a:pt x="17549" y="10800"/>
                  </a:lnTo>
                  <a:cubicBezTo>
                    <a:pt x="17363" y="10800"/>
                    <a:pt x="17212" y="10950"/>
                    <a:pt x="17212" y="11137"/>
                  </a:cubicBezTo>
                  <a:cubicBezTo>
                    <a:pt x="17212" y="11324"/>
                    <a:pt x="17363" y="11475"/>
                    <a:pt x="17549" y="11475"/>
                  </a:cubicBezTo>
                  <a:lnTo>
                    <a:pt x="18858" y="11475"/>
                  </a:lnTo>
                  <a:cubicBezTo>
                    <a:pt x="19870" y="11475"/>
                    <a:pt x="20003" y="12314"/>
                    <a:pt x="19938" y="12719"/>
                  </a:cubicBezTo>
                  <a:cubicBezTo>
                    <a:pt x="19855" y="13223"/>
                    <a:pt x="19618" y="14175"/>
                    <a:pt x="18478" y="14175"/>
                  </a:cubicBezTo>
                  <a:lnTo>
                    <a:pt x="16874" y="14175"/>
                  </a:lnTo>
                  <a:cubicBezTo>
                    <a:pt x="16688" y="14175"/>
                    <a:pt x="16537" y="14325"/>
                    <a:pt x="16537" y="14512"/>
                  </a:cubicBezTo>
                  <a:cubicBezTo>
                    <a:pt x="16537" y="14699"/>
                    <a:pt x="16688" y="14850"/>
                    <a:pt x="16874" y="14850"/>
                  </a:cubicBezTo>
                  <a:lnTo>
                    <a:pt x="18203" y="14850"/>
                  </a:lnTo>
                  <a:cubicBezTo>
                    <a:pt x="19343" y="14850"/>
                    <a:pt x="19243" y="15718"/>
                    <a:pt x="19079" y="16237"/>
                  </a:cubicBezTo>
                  <a:cubicBezTo>
                    <a:pt x="18864" y="16918"/>
                    <a:pt x="18732" y="17549"/>
                    <a:pt x="17297" y="17549"/>
                  </a:cubicBezTo>
                  <a:lnTo>
                    <a:pt x="16196" y="17549"/>
                  </a:lnTo>
                  <a:cubicBezTo>
                    <a:pt x="16009" y="17549"/>
                    <a:pt x="15859" y="17700"/>
                    <a:pt x="15859" y="17887"/>
                  </a:cubicBezTo>
                  <a:cubicBezTo>
                    <a:pt x="15859" y="18073"/>
                    <a:pt x="16009" y="18225"/>
                    <a:pt x="16196" y="18225"/>
                  </a:cubicBezTo>
                  <a:lnTo>
                    <a:pt x="17255" y="18225"/>
                  </a:lnTo>
                  <a:cubicBezTo>
                    <a:pt x="17993" y="18225"/>
                    <a:pt x="18027" y="18923"/>
                    <a:pt x="17950" y="19174"/>
                  </a:cubicBezTo>
                  <a:cubicBezTo>
                    <a:pt x="17866" y="19448"/>
                    <a:pt x="17767" y="19651"/>
                    <a:pt x="17762" y="19660"/>
                  </a:cubicBezTo>
                  <a:cubicBezTo>
                    <a:pt x="17558" y="20028"/>
                    <a:pt x="17229" y="20249"/>
                    <a:pt x="16534" y="20249"/>
                  </a:cubicBezTo>
                  <a:lnTo>
                    <a:pt x="12844" y="20249"/>
                  </a:lnTo>
                  <a:cubicBezTo>
                    <a:pt x="10990" y="20249"/>
                    <a:pt x="9151" y="19829"/>
                    <a:pt x="9104" y="19818"/>
                  </a:cubicBezTo>
                  <a:cubicBezTo>
                    <a:pt x="6299" y="19172"/>
                    <a:pt x="6152" y="19122"/>
                    <a:pt x="5976" y="19072"/>
                  </a:cubicBezTo>
                  <a:cubicBezTo>
                    <a:pt x="5976" y="19072"/>
                    <a:pt x="5405" y="18976"/>
                    <a:pt x="5405" y="18478"/>
                  </a:cubicBezTo>
                  <a:lnTo>
                    <a:pt x="5399" y="9155"/>
                  </a:lnTo>
                  <a:cubicBezTo>
                    <a:pt x="5399" y="8839"/>
                    <a:pt x="5601" y="8552"/>
                    <a:pt x="5935" y="8452"/>
                  </a:cubicBezTo>
                  <a:cubicBezTo>
                    <a:pt x="5977" y="8435"/>
                    <a:pt x="6034" y="8419"/>
                    <a:pt x="6074" y="8401"/>
                  </a:cubicBezTo>
                  <a:cubicBezTo>
                    <a:pt x="9158" y="7125"/>
                    <a:pt x="10097" y="4324"/>
                    <a:pt x="10124" y="2025"/>
                  </a:cubicBezTo>
                  <a:cubicBezTo>
                    <a:pt x="10128" y="1702"/>
                    <a:pt x="10378" y="1350"/>
                    <a:pt x="10800" y="1350"/>
                  </a:cubicBezTo>
                  <a:cubicBezTo>
                    <a:pt x="11514" y="1350"/>
                    <a:pt x="12774" y="2782"/>
                    <a:pt x="12774" y="4554"/>
                  </a:cubicBezTo>
                  <a:cubicBezTo>
                    <a:pt x="12774" y="6155"/>
                    <a:pt x="12711" y="6432"/>
                    <a:pt x="12149" y="8100"/>
                  </a:cubicBezTo>
                  <a:cubicBezTo>
                    <a:pt x="18899" y="8100"/>
                    <a:pt x="18852" y="8196"/>
                    <a:pt x="19448" y="8353"/>
                  </a:cubicBezTo>
                  <a:cubicBezTo>
                    <a:pt x="20187" y="8564"/>
                    <a:pt x="20249" y="9175"/>
                    <a:pt x="20249" y="9386"/>
                  </a:cubicBezTo>
                  <a:cubicBezTo>
                    <a:pt x="20249" y="9618"/>
                    <a:pt x="20243" y="9584"/>
                    <a:pt x="20235" y="9811"/>
                  </a:cubicBezTo>
                  <a:moveTo>
                    <a:pt x="4724" y="19575"/>
                  </a:moveTo>
                  <a:cubicBezTo>
                    <a:pt x="4724" y="19948"/>
                    <a:pt x="4423" y="20249"/>
                    <a:pt x="4049" y="20249"/>
                  </a:cubicBezTo>
                  <a:lnTo>
                    <a:pt x="2024" y="20249"/>
                  </a:lnTo>
                  <a:cubicBezTo>
                    <a:pt x="1652" y="20249"/>
                    <a:pt x="1349" y="19948"/>
                    <a:pt x="1349" y="19575"/>
                  </a:cubicBezTo>
                  <a:lnTo>
                    <a:pt x="1349" y="8774"/>
                  </a:lnTo>
                  <a:cubicBezTo>
                    <a:pt x="1349" y="8401"/>
                    <a:pt x="1652" y="8100"/>
                    <a:pt x="2024" y="8100"/>
                  </a:cubicBezTo>
                  <a:lnTo>
                    <a:pt x="4049" y="8100"/>
                  </a:lnTo>
                  <a:cubicBezTo>
                    <a:pt x="4423" y="8100"/>
                    <a:pt x="4724" y="8401"/>
                    <a:pt x="4724" y="8774"/>
                  </a:cubicBezTo>
                  <a:cubicBezTo>
                    <a:pt x="4724" y="8774"/>
                    <a:pt x="4724" y="19575"/>
                    <a:pt x="4724" y="19575"/>
                  </a:cubicBezTo>
                  <a:close/>
                  <a:moveTo>
                    <a:pt x="19686" y="7069"/>
                  </a:moveTo>
                  <a:cubicBezTo>
                    <a:pt x="18842" y="6846"/>
                    <a:pt x="16858" y="6849"/>
                    <a:pt x="13956" y="6773"/>
                  </a:cubicBezTo>
                  <a:cubicBezTo>
                    <a:pt x="14093" y="6139"/>
                    <a:pt x="14124" y="5568"/>
                    <a:pt x="14124" y="4554"/>
                  </a:cubicBezTo>
                  <a:cubicBezTo>
                    <a:pt x="14124" y="2133"/>
                    <a:pt x="12361" y="0"/>
                    <a:pt x="10800" y="0"/>
                  </a:cubicBezTo>
                  <a:cubicBezTo>
                    <a:pt x="9698" y="0"/>
                    <a:pt x="8789" y="901"/>
                    <a:pt x="8774" y="2009"/>
                  </a:cubicBezTo>
                  <a:cubicBezTo>
                    <a:pt x="8760" y="3368"/>
                    <a:pt x="8340" y="5716"/>
                    <a:pt x="6074" y="6906"/>
                  </a:cubicBezTo>
                  <a:cubicBezTo>
                    <a:pt x="5908" y="6994"/>
                    <a:pt x="5433" y="7228"/>
                    <a:pt x="5364" y="7259"/>
                  </a:cubicBezTo>
                  <a:lnTo>
                    <a:pt x="5399" y="7289"/>
                  </a:lnTo>
                  <a:cubicBezTo>
                    <a:pt x="5045" y="6984"/>
                    <a:pt x="4554" y="6750"/>
                    <a:pt x="4049" y="6750"/>
                  </a:cubicBezTo>
                  <a:lnTo>
                    <a:pt x="2024" y="6750"/>
                  </a:lnTo>
                  <a:cubicBezTo>
                    <a:pt x="908" y="6750"/>
                    <a:pt x="0" y="7658"/>
                    <a:pt x="0" y="8774"/>
                  </a:cubicBezTo>
                  <a:lnTo>
                    <a:pt x="0" y="19575"/>
                  </a:lnTo>
                  <a:cubicBezTo>
                    <a:pt x="0" y="20691"/>
                    <a:pt x="908" y="21599"/>
                    <a:pt x="2024" y="21599"/>
                  </a:cubicBezTo>
                  <a:lnTo>
                    <a:pt x="4049" y="21599"/>
                  </a:lnTo>
                  <a:cubicBezTo>
                    <a:pt x="4853" y="21599"/>
                    <a:pt x="5525" y="21114"/>
                    <a:pt x="5850" y="20434"/>
                  </a:cubicBezTo>
                  <a:cubicBezTo>
                    <a:pt x="5859" y="20437"/>
                    <a:pt x="5873" y="20441"/>
                    <a:pt x="5882" y="20442"/>
                  </a:cubicBezTo>
                  <a:cubicBezTo>
                    <a:pt x="5927" y="20454"/>
                    <a:pt x="5979" y="20467"/>
                    <a:pt x="6044" y="20485"/>
                  </a:cubicBezTo>
                  <a:cubicBezTo>
                    <a:pt x="6056" y="20487"/>
                    <a:pt x="6062" y="20488"/>
                    <a:pt x="6074" y="20492"/>
                  </a:cubicBezTo>
                  <a:cubicBezTo>
                    <a:pt x="6464" y="20588"/>
                    <a:pt x="7212" y="20768"/>
                    <a:pt x="8812" y="21135"/>
                  </a:cubicBezTo>
                  <a:cubicBezTo>
                    <a:pt x="9155" y="21213"/>
                    <a:pt x="10966" y="21599"/>
                    <a:pt x="12844" y="21599"/>
                  </a:cubicBezTo>
                  <a:lnTo>
                    <a:pt x="16534" y="21599"/>
                  </a:lnTo>
                  <a:cubicBezTo>
                    <a:pt x="17659" y="21599"/>
                    <a:pt x="18469" y="21167"/>
                    <a:pt x="18952" y="20298"/>
                  </a:cubicBezTo>
                  <a:cubicBezTo>
                    <a:pt x="18958" y="20285"/>
                    <a:pt x="19114" y="19982"/>
                    <a:pt x="19240" y="19572"/>
                  </a:cubicBezTo>
                  <a:cubicBezTo>
                    <a:pt x="19336" y="19263"/>
                    <a:pt x="19371" y="18827"/>
                    <a:pt x="19256" y="18384"/>
                  </a:cubicBezTo>
                  <a:cubicBezTo>
                    <a:pt x="19981" y="17886"/>
                    <a:pt x="20214" y="17133"/>
                    <a:pt x="20366" y="16643"/>
                  </a:cubicBezTo>
                  <a:cubicBezTo>
                    <a:pt x="20620" y="15838"/>
                    <a:pt x="20544" y="15235"/>
                    <a:pt x="20367" y="14803"/>
                  </a:cubicBezTo>
                  <a:cubicBezTo>
                    <a:pt x="20775" y="14418"/>
                    <a:pt x="21122" y="13831"/>
                    <a:pt x="21269" y="12935"/>
                  </a:cubicBezTo>
                  <a:cubicBezTo>
                    <a:pt x="21361" y="12380"/>
                    <a:pt x="21263" y="11809"/>
                    <a:pt x="21007" y="11334"/>
                  </a:cubicBezTo>
                  <a:cubicBezTo>
                    <a:pt x="21389" y="10905"/>
                    <a:pt x="21564" y="10365"/>
                    <a:pt x="21583" y="9865"/>
                  </a:cubicBezTo>
                  <a:lnTo>
                    <a:pt x="21591" y="9724"/>
                  </a:lnTo>
                  <a:cubicBezTo>
                    <a:pt x="21596" y="9635"/>
                    <a:pt x="21600" y="9581"/>
                    <a:pt x="21600" y="9386"/>
                  </a:cubicBezTo>
                  <a:cubicBezTo>
                    <a:pt x="21600" y="8533"/>
                    <a:pt x="21010" y="7446"/>
                    <a:pt x="19686" y="706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4" name="AutoShape 82"/>
            <p:cNvSpPr>
              <a:spLocks/>
            </p:cNvSpPr>
            <p:nvPr/>
          </p:nvSpPr>
          <p:spPr bwMode="auto">
            <a:xfrm>
              <a:off x="8247973" y="2492697"/>
              <a:ext cx="43657" cy="436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4400"/>
                  </a:moveTo>
                  <a:cubicBezTo>
                    <a:pt x="8820" y="14400"/>
                    <a:pt x="7200" y="12782"/>
                    <a:pt x="7200" y="10800"/>
                  </a:cubicBezTo>
                  <a:cubicBezTo>
                    <a:pt x="7200" y="8817"/>
                    <a:pt x="8820" y="7200"/>
                    <a:pt x="10800" y="7200"/>
                  </a:cubicBezTo>
                  <a:cubicBezTo>
                    <a:pt x="12779" y="7200"/>
                    <a:pt x="14400" y="8817"/>
                    <a:pt x="14400" y="10800"/>
                  </a:cubicBezTo>
                  <a:cubicBezTo>
                    <a:pt x="14400" y="12782"/>
                    <a:pt x="12779" y="14400"/>
                    <a:pt x="10800" y="14400"/>
                  </a:cubicBezTo>
                  <a:moveTo>
                    <a:pt x="10800" y="0"/>
                  </a:move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95" name="AutoShape 83"/>
          <p:cNvSpPr>
            <a:spLocks/>
          </p:cNvSpPr>
          <p:nvPr/>
        </p:nvSpPr>
        <p:spPr bwMode="auto">
          <a:xfrm>
            <a:off x="7275629" y="1834356"/>
            <a:ext cx="464344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610" y="13990"/>
                </a:moveTo>
                <a:cubicBezTo>
                  <a:pt x="11373" y="14259"/>
                  <a:pt x="11093" y="14400"/>
                  <a:pt x="10800" y="14400"/>
                </a:cubicBezTo>
                <a:cubicBezTo>
                  <a:pt x="10505" y="14400"/>
                  <a:pt x="10225" y="14259"/>
                  <a:pt x="9990" y="13990"/>
                </a:cubicBezTo>
                <a:lnTo>
                  <a:pt x="7198" y="10800"/>
                </a:lnTo>
                <a:lnTo>
                  <a:pt x="6636" y="10157"/>
                </a:lnTo>
                <a:lnTo>
                  <a:pt x="1349" y="4115"/>
                </a:lnTo>
                <a:lnTo>
                  <a:pt x="1349" y="4114"/>
                </a:lnTo>
                <a:cubicBezTo>
                  <a:pt x="1349" y="2980"/>
                  <a:pt x="1955" y="2057"/>
                  <a:pt x="2699" y="2057"/>
                </a:cubicBezTo>
                <a:lnTo>
                  <a:pt x="18899" y="2057"/>
                </a:lnTo>
                <a:cubicBezTo>
                  <a:pt x="19643" y="2057"/>
                  <a:pt x="20249" y="2980"/>
                  <a:pt x="20249" y="4114"/>
                </a:cubicBezTo>
                <a:cubicBezTo>
                  <a:pt x="20249" y="4114"/>
                  <a:pt x="11610" y="13990"/>
                  <a:pt x="11610" y="13990"/>
                </a:cubicBezTo>
                <a:close/>
                <a:moveTo>
                  <a:pt x="20249" y="16198"/>
                </a:moveTo>
                <a:lnTo>
                  <a:pt x="15525" y="10800"/>
                </a:lnTo>
                <a:lnTo>
                  <a:pt x="20249" y="5399"/>
                </a:lnTo>
                <a:cubicBezTo>
                  <a:pt x="20249" y="5399"/>
                  <a:pt x="20249" y="16198"/>
                  <a:pt x="20249" y="16198"/>
                </a:cubicBezTo>
                <a:close/>
                <a:moveTo>
                  <a:pt x="20249" y="17484"/>
                </a:moveTo>
                <a:cubicBezTo>
                  <a:pt x="20249" y="18620"/>
                  <a:pt x="19643" y="19541"/>
                  <a:pt x="18899" y="19541"/>
                </a:cubicBezTo>
                <a:lnTo>
                  <a:pt x="2699" y="19541"/>
                </a:lnTo>
                <a:cubicBezTo>
                  <a:pt x="1955" y="19541"/>
                  <a:pt x="1349" y="18620"/>
                  <a:pt x="1349" y="17484"/>
                </a:cubicBezTo>
                <a:lnTo>
                  <a:pt x="6636" y="11442"/>
                </a:lnTo>
                <a:lnTo>
                  <a:pt x="9585" y="14813"/>
                </a:lnTo>
                <a:cubicBezTo>
                  <a:pt x="9945" y="15222"/>
                  <a:pt x="10372" y="15429"/>
                  <a:pt x="10800" y="15429"/>
                </a:cubicBezTo>
                <a:cubicBezTo>
                  <a:pt x="11228" y="15429"/>
                  <a:pt x="11654" y="15222"/>
                  <a:pt x="12015" y="14813"/>
                </a:cubicBezTo>
                <a:lnTo>
                  <a:pt x="14963" y="11442"/>
                </a:lnTo>
                <a:cubicBezTo>
                  <a:pt x="14963" y="11442"/>
                  <a:pt x="20249" y="17484"/>
                  <a:pt x="20249" y="17484"/>
                </a:cubicBezTo>
                <a:close/>
                <a:moveTo>
                  <a:pt x="1349" y="5399"/>
                </a:moveTo>
                <a:lnTo>
                  <a:pt x="6074" y="10800"/>
                </a:lnTo>
                <a:lnTo>
                  <a:pt x="1349" y="16198"/>
                </a:lnTo>
                <a:cubicBezTo>
                  <a:pt x="1349" y="16198"/>
                  <a:pt x="1349" y="5399"/>
                  <a:pt x="1349" y="5399"/>
                </a:cubicBezTo>
                <a:close/>
                <a:moveTo>
                  <a:pt x="18899" y="0"/>
                </a:moveTo>
                <a:lnTo>
                  <a:pt x="2699" y="0"/>
                </a:lnTo>
                <a:cubicBezTo>
                  <a:pt x="1208" y="0"/>
                  <a:pt x="0" y="1842"/>
                  <a:pt x="0" y="4114"/>
                </a:cubicBezTo>
                <a:lnTo>
                  <a:pt x="0" y="17484"/>
                </a:lnTo>
                <a:cubicBezTo>
                  <a:pt x="0" y="19756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19756"/>
                  <a:pt x="21600" y="17484"/>
                </a:cubicBezTo>
                <a:lnTo>
                  <a:pt x="21600" y="4114"/>
                </a:lnTo>
                <a:cubicBezTo>
                  <a:pt x="21600" y="1842"/>
                  <a:pt x="20391" y="0"/>
                  <a:pt x="18899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96" name="Group 95"/>
          <p:cNvGrpSpPr/>
          <p:nvPr/>
        </p:nvGrpSpPr>
        <p:grpSpPr>
          <a:xfrm>
            <a:off x="6346148" y="1762124"/>
            <a:ext cx="465138" cy="464344"/>
            <a:chOff x="6357938" y="1647825"/>
            <a:chExt cx="465138" cy="464344"/>
          </a:xfrm>
          <a:solidFill>
            <a:schemeClr val="tx2"/>
          </a:solidFill>
        </p:grpSpPr>
        <p:sp>
          <p:nvSpPr>
            <p:cNvPr id="97" name="AutoShape 84"/>
            <p:cNvSpPr>
              <a:spLocks/>
            </p:cNvSpPr>
            <p:nvPr/>
          </p:nvSpPr>
          <p:spPr bwMode="auto">
            <a:xfrm>
              <a:off x="6357938" y="1647825"/>
              <a:ext cx="46513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8900"/>
                  </a:moveTo>
                  <a:cubicBezTo>
                    <a:pt x="20249" y="19643"/>
                    <a:pt x="19644" y="20249"/>
                    <a:pt x="18899" y="20249"/>
                  </a:cubicBezTo>
                  <a:lnTo>
                    <a:pt x="2699" y="20249"/>
                  </a:lnTo>
                  <a:cubicBezTo>
                    <a:pt x="1955" y="20249"/>
                    <a:pt x="1349" y="19643"/>
                    <a:pt x="1349" y="18900"/>
                  </a:cubicBezTo>
                  <a:lnTo>
                    <a:pt x="1349" y="5400"/>
                  </a:lnTo>
                  <a:cubicBezTo>
                    <a:pt x="1349" y="5027"/>
                    <a:pt x="1652" y="4725"/>
                    <a:pt x="2024" y="4725"/>
                  </a:cubicBezTo>
                  <a:lnTo>
                    <a:pt x="2699" y="4725"/>
                  </a:lnTo>
                  <a:lnTo>
                    <a:pt x="2699" y="18225"/>
                  </a:lnTo>
                  <a:cubicBezTo>
                    <a:pt x="2699" y="18598"/>
                    <a:pt x="3001" y="18900"/>
                    <a:pt x="3374" y="18900"/>
                  </a:cubicBezTo>
                  <a:cubicBezTo>
                    <a:pt x="3748" y="18900"/>
                    <a:pt x="4049" y="18598"/>
                    <a:pt x="4049" y="18225"/>
                  </a:cubicBezTo>
                  <a:lnTo>
                    <a:pt x="4049" y="2025"/>
                  </a:lnTo>
                  <a:cubicBezTo>
                    <a:pt x="4049" y="1652"/>
                    <a:pt x="4352" y="1350"/>
                    <a:pt x="4724" y="1350"/>
                  </a:cubicBezTo>
                  <a:lnTo>
                    <a:pt x="19575" y="1350"/>
                  </a:lnTo>
                  <a:cubicBezTo>
                    <a:pt x="19947" y="1350"/>
                    <a:pt x="20249" y="1652"/>
                    <a:pt x="20249" y="2025"/>
                  </a:cubicBezTo>
                  <a:cubicBezTo>
                    <a:pt x="20249" y="2025"/>
                    <a:pt x="20249" y="18900"/>
                    <a:pt x="20249" y="18900"/>
                  </a:cubicBezTo>
                  <a:close/>
                  <a:moveTo>
                    <a:pt x="19575" y="0"/>
                  </a:moveTo>
                  <a:lnTo>
                    <a:pt x="4724" y="0"/>
                  </a:lnTo>
                  <a:cubicBezTo>
                    <a:pt x="3606" y="0"/>
                    <a:pt x="2699" y="905"/>
                    <a:pt x="2699" y="2025"/>
                  </a:cubicBezTo>
                  <a:lnTo>
                    <a:pt x="2699" y="3375"/>
                  </a:lnTo>
                  <a:lnTo>
                    <a:pt x="2024" y="3375"/>
                  </a:lnTo>
                  <a:cubicBezTo>
                    <a:pt x="906" y="3375"/>
                    <a:pt x="0" y="4280"/>
                    <a:pt x="0" y="5400"/>
                  </a:cubicBezTo>
                  <a:lnTo>
                    <a:pt x="0" y="18900"/>
                  </a:lnTo>
                  <a:cubicBezTo>
                    <a:pt x="0" y="20391"/>
                    <a:pt x="1208" y="21599"/>
                    <a:pt x="2699" y="21599"/>
                  </a:cubicBezTo>
                  <a:lnTo>
                    <a:pt x="18899" y="21599"/>
                  </a:lnTo>
                  <a:cubicBezTo>
                    <a:pt x="20391" y="21599"/>
                    <a:pt x="21600" y="20391"/>
                    <a:pt x="21600" y="18900"/>
                  </a:cubicBezTo>
                  <a:lnTo>
                    <a:pt x="21600" y="2025"/>
                  </a:lnTo>
                  <a:cubicBezTo>
                    <a:pt x="21600" y="905"/>
                    <a:pt x="20693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8" name="AutoShape 85"/>
            <p:cNvSpPr>
              <a:spLocks/>
            </p:cNvSpPr>
            <p:nvPr/>
          </p:nvSpPr>
          <p:spPr bwMode="auto">
            <a:xfrm>
              <a:off x="6634163" y="1821657"/>
              <a:ext cx="130175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99" name="AutoShape 86"/>
            <p:cNvSpPr>
              <a:spLocks/>
            </p:cNvSpPr>
            <p:nvPr/>
          </p:nvSpPr>
          <p:spPr bwMode="auto">
            <a:xfrm>
              <a:off x="6634163" y="1778000"/>
              <a:ext cx="130175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0" name="AutoShape 87"/>
            <p:cNvSpPr>
              <a:spLocks/>
            </p:cNvSpPr>
            <p:nvPr/>
          </p:nvSpPr>
          <p:spPr bwMode="auto">
            <a:xfrm>
              <a:off x="6634163" y="1734344"/>
              <a:ext cx="130175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1" name="AutoShape 88"/>
            <p:cNvSpPr>
              <a:spLocks/>
            </p:cNvSpPr>
            <p:nvPr/>
          </p:nvSpPr>
          <p:spPr bwMode="auto">
            <a:xfrm>
              <a:off x="6474619" y="2039938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2" name="AutoShape 89"/>
            <p:cNvSpPr>
              <a:spLocks/>
            </p:cNvSpPr>
            <p:nvPr/>
          </p:nvSpPr>
          <p:spPr bwMode="auto">
            <a:xfrm>
              <a:off x="6474619" y="1996282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3" name="AutoShape 90"/>
            <p:cNvSpPr>
              <a:spLocks/>
            </p:cNvSpPr>
            <p:nvPr/>
          </p:nvSpPr>
          <p:spPr bwMode="auto">
            <a:xfrm>
              <a:off x="6474619" y="1952625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4" name="AutoShape 91"/>
            <p:cNvSpPr>
              <a:spLocks/>
            </p:cNvSpPr>
            <p:nvPr/>
          </p:nvSpPr>
          <p:spPr bwMode="auto">
            <a:xfrm>
              <a:off x="6634163" y="2039938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5" name="AutoShape 92"/>
            <p:cNvSpPr>
              <a:spLocks/>
            </p:cNvSpPr>
            <p:nvPr/>
          </p:nvSpPr>
          <p:spPr bwMode="auto">
            <a:xfrm>
              <a:off x="6634163" y="1996282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6" name="AutoShape 93"/>
            <p:cNvSpPr>
              <a:spLocks/>
            </p:cNvSpPr>
            <p:nvPr/>
          </p:nvSpPr>
          <p:spPr bwMode="auto">
            <a:xfrm>
              <a:off x="6634163" y="1952625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7" name="AutoShape 94"/>
            <p:cNvSpPr>
              <a:spLocks/>
            </p:cNvSpPr>
            <p:nvPr/>
          </p:nvSpPr>
          <p:spPr bwMode="auto">
            <a:xfrm>
              <a:off x="6474619" y="1865313"/>
              <a:ext cx="289719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60" y="0"/>
                  </a:moveTo>
                  <a:lnTo>
                    <a:pt x="540" y="0"/>
                  </a:lnTo>
                  <a:cubicBezTo>
                    <a:pt x="242" y="0"/>
                    <a:pt x="0" y="4851"/>
                    <a:pt x="0" y="10800"/>
                  </a:cubicBezTo>
                  <a:cubicBezTo>
                    <a:pt x="0" y="16769"/>
                    <a:pt x="242" y="21599"/>
                    <a:pt x="540" y="21599"/>
                  </a:cubicBezTo>
                  <a:lnTo>
                    <a:pt x="21060" y="21599"/>
                  </a:lnTo>
                  <a:cubicBezTo>
                    <a:pt x="21357" y="21599"/>
                    <a:pt x="21600" y="16769"/>
                    <a:pt x="21600" y="10800"/>
                  </a:cubicBezTo>
                  <a:cubicBezTo>
                    <a:pt x="21600" y="4851"/>
                    <a:pt x="21357" y="0"/>
                    <a:pt x="2106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8" name="AutoShape 95"/>
            <p:cNvSpPr>
              <a:spLocks/>
            </p:cNvSpPr>
            <p:nvPr/>
          </p:nvSpPr>
          <p:spPr bwMode="auto">
            <a:xfrm>
              <a:off x="6474619" y="1908969"/>
              <a:ext cx="289719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60" y="0"/>
                  </a:moveTo>
                  <a:lnTo>
                    <a:pt x="540" y="0"/>
                  </a:lnTo>
                  <a:cubicBezTo>
                    <a:pt x="242" y="0"/>
                    <a:pt x="0" y="4851"/>
                    <a:pt x="0" y="10800"/>
                  </a:cubicBezTo>
                  <a:cubicBezTo>
                    <a:pt x="0" y="16790"/>
                    <a:pt x="242" y="21599"/>
                    <a:pt x="540" y="21599"/>
                  </a:cubicBezTo>
                  <a:lnTo>
                    <a:pt x="21060" y="21599"/>
                  </a:lnTo>
                  <a:cubicBezTo>
                    <a:pt x="21357" y="21599"/>
                    <a:pt x="21600" y="16790"/>
                    <a:pt x="21600" y="10800"/>
                  </a:cubicBezTo>
                  <a:cubicBezTo>
                    <a:pt x="21600" y="4851"/>
                    <a:pt x="21357" y="0"/>
                    <a:pt x="2106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09" name="AutoShape 96"/>
            <p:cNvSpPr>
              <a:spLocks/>
            </p:cNvSpPr>
            <p:nvPr/>
          </p:nvSpPr>
          <p:spPr bwMode="auto">
            <a:xfrm>
              <a:off x="6474619" y="1705769"/>
              <a:ext cx="130175" cy="1301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4792"/>
                  </a:moveTo>
                  <a:lnTo>
                    <a:pt x="16800" y="4792"/>
                  </a:lnTo>
                  <a:lnTo>
                    <a:pt x="16800" y="16797"/>
                  </a:lnTo>
                  <a:lnTo>
                    <a:pt x="4799" y="16797"/>
                  </a:lnTo>
                  <a:cubicBezTo>
                    <a:pt x="4799" y="16797"/>
                    <a:pt x="4799" y="4792"/>
                    <a:pt x="4799" y="4792"/>
                  </a:cubicBezTo>
                  <a:close/>
                  <a:moveTo>
                    <a:pt x="2399" y="21600"/>
                  </a:moveTo>
                  <a:lnTo>
                    <a:pt x="19199" y="21600"/>
                  </a:lnTo>
                  <a:cubicBezTo>
                    <a:pt x="20527" y="21600"/>
                    <a:pt x="21600" y="20523"/>
                    <a:pt x="21600" y="19198"/>
                  </a:cubicBezTo>
                  <a:lnTo>
                    <a:pt x="21600" y="2401"/>
                  </a:lnTo>
                  <a:cubicBezTo>
                    <a:pt x="21600" y="1076"/>
                    <a:pt x="20527" y="0"/>
                    <a:pt x="19199" y="0"/>
                  </a:cubicBezTo>
                  <a:lnTo>
                    <a:pt x="2399" y="0"/>
                  </a:lnTo>
                  <a:cubicBezTo>
                    <a:pt x="1072" y="0"/>
                    <a:pt x="0" y="1076"/>
                    <a:pt x="0" y="2401"/>
                  </a:cubicBezTo>
                  <a:lnTo>
                    <a:pt x="0" y="19198"/>
                  </a:lnTo>
                  <a:cubicBezTo>
                    <a:pt x="0" y="20523"/>
                    <a:pt x="1072" y="21600"/>
                    <a:pt x="2399" y="216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5429367" y="4554537"/>
            <a:ext cx="319088" cy="465138"/>
            <a:chOff x="5429367" y="4908078"/>
            <a:chExt cx="319088" cy="465138"/>
          </a:xfrm>
          <a:solidFill>
            <a:schemeClr val="tx2"/>
          </a:solidFill>
        </p:grpSpPr>
        <p:sp>
          <p:nvSpPr>
            <p:cNvPr id="111" name="AutoShape 97"/>
            <p:cNvSpPr>
              <a:spLocks/>
            </p:cNvSpPr>
            <p:nvPr/>
          </p:nvSpPr>
          <p:spPr bwMode="auto">
            <a:xfrm>
              <a:off x="5429367" y="4908078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636" y="3374"/>
                  </a:moveTo>
                  <a:lnTo>
                    <a:pt x="1963" y="3375"/>
                  </a:lnTo>
                  <a:lnTo>
                    <a:pt x="1963" y="2025"/>
                  </a:lnTo>
                  <a:cubicBezTo>
                    <a:pt x="1963" y="1653"/>
                    <a:pt x="2402" y="1350"/>
                    <a:pt x="2945" y="1350"/>
                  </a:cubicBezTo>
                  <a:lnTo>
                    <a:pt x="18654" y="1349"/>
                  </a:lnTo>
                  <a:cubicBezTo>
                    <a:pt x="19195" y="1349"/>
                    <a:pt x="19636" y="1652"/>
                    <a:pt x="19636" y="2024"/>
                  </a:cubicBezTo>
                  <a:cubicBezTo>
                    <a:pt x="19636" y="2024"/>
                    <a:pt x="19636" y="3374"/>
                    <a:pt x="19636" y="3374"/>
                  </a:cubicBezTo>
                  <a:close/>
                  <a:moveTo>
                    <a:pt x="19636" y="17546"/>
                  </a:moveTo>
                  <a:lnTo>
                    <a:pt x="1963" y="17547"/>
                  </a:lnTo>
                  <a:lnTo>
                    <a:pt x="1963" y="4050"/>
                  </a:lnTo>
                  <a:lnTo>
                    <a:pt x="19636" y="4049"/>
                  </a:lnTo>
                  <a:cubicBezTo>
                    <a:pt x="19636" y="4049"/>
                    <a:pt x="19636" y="17546"/>
                    <a:pt x="19636" y="17546"/>
                  </a:cubicBezTo>
                  <a:close/>
                  <a:moveTo>
                    <a:pt x="19636" y="19574"/>
                  </a:moveTo>
                  <a:cubicBezTo>
                    <a:pt x="19636" y="19946"/>
                    <a:pt x="19195" y="20249"/>
                    <a:pt x="18654" y="20249"/>
                  </a:cubicBezTo>
                  <a:lnTo>
                    <a:pt x="2945" y="20250"/>
                  </a:lnTo>
                  <a:cubicBezTo>
                    <a:pt x="2402" y="20250"/>
                    <a:pt x="1963" y="19947"/>
                    <a:pt x="1963" y="19575"/>
                  </a:cubicBezTo>
                  <a:lnTo>
                    <a:pt x="1963" y="18222"/>
                  </a:lnTo>
                  <a:lnTo>
                    <a:pt x="19636" y="18221"/>
                  </a:lnTo>
                  <a:cubicBezTo>
                    <a:pt x="19636" y="18221"/>
                    <a:pt x="19636" y="19574"/>
                    <a:pt x="19636" y="19574"/>
                  </a:cubicBezTo>
                  <a:close/>
                  <a:moveTo>
                    <a:pt x="18654" y="0"/>
                  </a:moveTo>
                  <a:lnTo>
                    <a:pt x="2945" y="0"/>
                  </a:lnTo>
                  <a:cubicBezTo>
                    <a:pt x="1317" y="0"/>
                    <a:pt x="0" y="907"/>
                    <a:pt x="0" y="2025"/>
                  </a:cubicBezTo>
                  <a:lnTo>
                    <a:pt x="0" y="19575"/>
                  </a:lnTo>
                  <a:cubicBezTo>
                    <a:pt x="0" y="20693"/>
                    <a:pt x="1317" y="21600"/>
                    <a:pt x="2945" y="21600"/>
                  </a:cubicBezTo>
                  <a:lnTo>
                    <a:pt x="18654" y="21599"/>
                  </a:lnTo>
                  <a:cubicBezTo>
                    <a:pt x="20280" y="21599"/>
                    <a:pt x="21600" y="20693"/>
                    <a:pt x="21600" y="19574"/>
                  </a:cubicBezTo>
                  <a:lnTo>
                    <a:pt x="21600" y="2024"/>
                  </a:lnTo>
                  <a:cubicBezTo>
                    <a:pt x="21600" y="906"/>
                    <a:pt x="20280" y="0"/>
                    <a:pt x="18654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12" name="AutoShape 98"/>
            <p:cNvSpPr>
              <a:spLocks/>
            </p:cNvSpPr>
            <p:nvPr/>
          </p:nvSpPr>
          <p:spPr bwMode="auto">
            <a:xfrm>
              <a:off x="5559542" y="4951734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58"/>
                    <a:pt x="20387" y="21599"/>
                    <a:pt x="18899" y="21599"/>
                  </a:cubicBezTo>
                  <a:lnTo>
                    <a:pt x="2699" y="21599"/>
                  </a:lnTo>
                  <a:cubicBezTo>
                    <a:pt x="1202" y="21599"/>
                    <a:pt x="0" y="16758"/>
                    <a:pt x="0" y="10800"/>
                  </a:cubicBezTo>
                  <a:cubicBezTo>
                    <a:pt x="0" y="4841"/>
                    <a:pt x="1202" y="0"/>
                    <a:pt x="2699" y="0"/>
                  </a:cubicBezTo>
                  <a:lnTo>
                    <a:pt x="18899" y="0"/>
                  </a:lnTo>
                  <a:cubicBezTo>
                    <a:pt x="20387" y="0"/>
                    <a:pt x="21600" y="4841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13" name="AutoShape 99"/>
            <p:cNvSpPr>
              <a:spLocks/>
            </p:cNvSpPr>
            <p:nvPr/>
          </p:nvSpPr>
          <p:spPr bwMode="auto">
            <a:xfrm>
              <a:off x="5574623" y="5315272"/>
              <a:ext cx="285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9"/>
                    <a:pt x="19174" y="21599"/>
                    <a:pt x="16199" y="21599"/>
                  </a:cubicBezTo>
                  <a:lnTo>
                    <a:pt x="5399" y="21599"/>
                  </a:lnTo>
                  <a:cubicBezTo>
                    <a:pt x="2404" y="21599"/>
                    <a:pt x="0" y="16769"/>
                    <a:pt x="0" y="10800"/>
                  </a:cubicBezTo>
                  <a:cubicBezTo>
                    <a:pt x="0" y="4830"/>
                    <a:pt x="2404" y="0"/>
                    <a:pt x="5399" y="0"/>
                  </a:cubicBezTo>
                  <a:lnTo>
                    <a:pt x="16199" y="0"/>
                  </a:lnTo>
                  <a:cubicBezTo>
                    <a:pt x="19174" y="0"/>
                    <a:pt x="21600" y="4830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14" name="AutoShape 100"/>
          <p:cNvSpPr>
            <a:spLocks/>
          </p:cNvSpPr>
          <p:nvPr/>
        </p:nvSpPr>
        <p:spPr bwMode="auto">
          <a:xfrm>
            <a:off x="4457023" y="4554537"/>
            <a:ext cx="406400" cy="465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15" name="AutoShape 101"/>
          <p:cNvSpPr>
            <a:spLocks/>
          </p:cNvSpPr>
          <p:nvPr/>
        </p:nvSpPr>
        <p:spPr bwMode="auto">
          <a:xfrm>
            <a:off x="3498967" y="4583906"/>
            <a:ext cx="464344" cy="406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514"/>
                </a:moveTo>
                <a:cubicBezTo>
                  <a:pt x="20249" y="19365"/>
                  <a:pt x="19644" y="20057"/>
                  <a:pt x="18899" y="20057"/>
                </a:cubicBezTo>
                <a:lnTo>
                  <a:pt x="2699" y="20057"/>
                </a:lnTo>
                <a:cubicBezTo>
                  <a:pt x="1955" y="20057"/>
                  <a:pt x="1349" y="19365"/>
                  <a:pt x="1349" y="18514"/>
                </a:cubicBezTo>
                <a:lnTo>
                  <a:pt x="1349" y="13114"/>
                </a:lnTo>
                <a:lnTo>
                  <a:pt x="4050" y="1542"/>
                </a:lnTo>
                <a:lnTo>
                  <a:pt x="17549" y="1542"/>
                </a:lnTo>
                <a:lnTo>
                  <a:pt x="20249" y="13114"/>
                </a:lnTo>
                <a:cubicBezTo>
                  <a:pt x="20249" y="13114"/>
                  <a:pt x="20249" y="18514"/>
                  <a:pt x="20249" y="18514"/>
                </a:cubicBezTo>
                <a:close/>
                <a:moveTo>
                  <a:pt x="21548" y="12693"/>
                </a:moveTo>
                <a:lnTo>
                  <a:pt x="18847" y="1117"/>
                </a:lnTo>
                <a:cubicBezTo>
                  <a:pt x="18683" y="460"/>
                  <a:pt x="18150" y="0"/>
                  <a:pt x="17549" y="0"/>
                </a:cubicBezTo>
                <a:lnTo>
                  <a:pt x="10800" y="0"/>
                </a:lnTo>
                <a:lnTo>
                  <a:pt x="4049" y="0"/>
                </a:lnTo>
                <a:cubicBezTo>
                  <a:pt x="3449" y="0"/>
                  <a:pt x="2916" y="460"/>
                  <a:pt x="2752" y="1117"/>
                </a:cubicBezTo>
                <a:lnTo>
                  <a:pt x="51" y="12693"/>
                </a:lnTo>
                <a:cubicBezTo>
                  <a:pt x="17" y="12835"/>
                  <a:pt x="0" y="12976"/>
                  <a:pt x="0" y="13114"/>
                </a:cubicBezTo>
                <a:lnTo>
                  <a:pt x="0" y="18514"/>
                </a:lnTo>
                <a:cubicBezTo>
                  <a:pt x="0" y="20218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20218"/>
                  <a:pt x="21600" y="18514"/>
                </a:cubicBezTo>
                <a:lnTo>
                  <a:pt x="21600" y="13114"/>
                </a:lnTo>
                <a:cubicBezTo>
                  <a:pt x="21600" y="12976"/>
                  <a:pt x="21582" y="12835"/>
                  <a:pt x="21548" y="1269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16" name="AutoShape 102"/>
          <p:cNvSpPr>
            <a:spLocks/>
          </p:cNvSpPr>
          <p:nvPr/>
        </p:nvSpPr>
        <p:spPr bwMode="auto">
          <a:xfrm>
            <a:off x="3556910" y="4641849"/>
            <a:ext cx="354013" cy="261144"/>
          </a:xfrm>
          <a:custGeom>
            <a:avLst/>
            <a:gdLst>
              <a:gd name="T0" fmla="+- 0 10799 40"/>
              <a:gd name="T1" fmla="*/ T0 w 21519"/>
              <a:gd name="T2" fmla="*/ 10800 h 21600"/>
              <a:gd name="T3" fmla="+- 0 10799 40"/>
              <a:gd name="T4" fmla="*/ T3 w 21519"/>
              <a:gd name="T5" fmla="*/ 10800 h 21600"/>
              <a:gd name="T6" fmla="+- 0 10799 40"/>
              <a:gd name="T7" fmla="*/ T6 w 21519"/>
              <a:gd name="T8" fmla="*/ 10800 h 21600"/>
              <a:gd name="T9" fmla="+- 0 10799 40"/>
              <a:gd name="T10" fmla="*/ T9 w 21519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19" h="21600">
                <a:moveTo>
                  <a:pt x="18070" y="14399"/>
                </a:moveTo>
                <a:lnTo>
                  <a:pt x="16603" y="14399"/>
                </a:lnTo>
                <a:cubicBezTo>
                  <a:pt x="15931" y="14399"/>
                  <a:pt x="15325" y="14907"/>
                  <a:pt x="15024" y="15725"/>
                </a:cubicBezTo>
                <a:lnTo>
                  <a:pt x="13746" y="19199"/>
                </a:lnTo>
                <a:lnTo>
                  <a:pt x="7773" y="19199"/>
                </a:lnTo>
                <a:lnTo>
                  <a:pt x="6495" y="15725"/>
                </a:lnTo>
                <a:cubicBezTo>
                  <a:pt x="6194" y="14907"/>
                  <a:pt x="5588" y="14399"/>
                  <a:pt x="4916" y="14399"/>
                </a:cubicBezTo>
                <a:lnTo>
                  <a:pt x="3449" y="14399"/>
                </a:lnTo>
                <a:lnTo>
                  <a:pt x="1343" y="14399"/>
                </a:lnTo>
                <a:lnTo>
                  <a:pt x="3924" y="1200"/>
                </a:lnTo>
                <a:lnTo>
                  <a:pt x="17595" y="1200"/>
                </a:lnTo>
                <a:lnTo>
                  <a:pt x="20176" y="14399"/>
                </a:lnTo>
                <a:cubicBezTo>
                  <a:pt x="20176" y="14399"/>
                  <a:pt x="18070" y="14399"/>
                  <a:pt x="18070" y="14399"/>
                </a:cubicBezTo>
                <a:close/>
                <a:moveTo>
                  <a:pt x="17595" y="0"/>
                </a:moveTo>
                <a:lnTo>
                  <a:pt x="3924" y="0"/>
                </a:lnTo>
                <a:cubicBezTo>
                  <a:pt x="3524" y="0"/>
                  <a:pt x="3174" y="366"/>
                  <a:pt x="3071" y="891"/>
                </a:cubicBezTo>
                <a:lnTo>
                  <a:pt x="28" y="15291"/>
                </a:lnTo>
                <a:cubicBezTo>
                  <a:pt x="-40" y="15651"/>
                  <a:pt x="16" y="16035"/>
                  <a:pt x="183" y="16330"/>
                </a:cubicBezTo>
                <a:cubicBezTo>
                  <a:pt x="350" y="16625"/>
                  <a:pt x="609" y="16799"/>
                  <a:pt x="883" y="16799"/>
                </a:cubicBezTo>
                <a:lnTo>
                  <a:pt x="3449" y="16799"/>
                </a:lnTo>
                <a:lnTo>
                  <a:pt x="4456" y="16799"/>
                </a:lnTo>
                <a:lnTo>
                  <a:pt x="4916" y="16799"/>
                </a:lnTo>
                <a:lnTo>
                  <a:pt x="6194" y="20274"/>
                </a:lnTo>
                <a:cubicBezTo>
                  <a:pt x="6493" y="21086"/>
                  <a:pt x="7104" y="21599"/>
                  <a:pt x="7773" y="21599"/>
                </a:cubicBezTo>
                <a:lnTo>
                  <a:pt x="13746" y="21599"/>
                </a:lnTo>
                <a:cubicBezTo>
                  <a:pt x="14415" y="21599"/>
                  <a:pt x="15026" y="21086"/>
                  <a:pt x="15325" y="20274"/>
                </a:cubicBezTo>
                <a:lnTo>
                  <a:pt x="16603" y="16799"/>
                </a:lnTo>
                <a:lnTo>
                  <a:pt x="17063" y="16799"/>
                </a:lnTo>
                <a:lnTo>
                  <a:pt x="18070" y="16799"/>
                </a:lnTo>
                <a:lnTo>
                  <a:pt x="20636" y="16799"/>
                </a:lnTo>
                <a:cubicBezTo>
                  <a:pt x="20910" y="16799"/>
                  <a:pt x="21169" y="16625"/>
                  <a:pt x="21336" y="16330"/>
                </a:cubicBezTo>
                <a:cubicBezTo>
                  <a:pt x="21503" y="16035"/>
                  <a:pt x="21560" y="15651"/>
                  <a:pt x="21490" y="15291"/>
                </a:cubicBezTo>
                <a:lnTo>
                  <a:pt x="18448" y="891"/>
                </a:lnTo>
                <a:cubicBezTo>
                  <a:pt x="18345" y="366"/>
                  <a:pt x="17995" y="0"/>
                  <a:pt x="1759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117" name="Group 116"/>
          <p:cNvGrpSpPr/>
          <p:nvPr/>
        </p:nvGrpSpPr>
        <p:grpSpPr>
          <a:xfrm>
            <a:off x="2569485" y="4583906"/>
            <a:ext cx="464344" cy="406400"/>
            <a:chOff x="2569485" y="4937447"/>
            <a:chExt cx="464344" cy="406400"/>
          </a:xfrm>
          <a:solidFill>
            <a:schemeClr val="tx2"/>
          </a:solidFill>
        </p:grpSpPr>
        <p:sp>
          <p:nvSpPr>
            <p:cNvPr id="118" name="AutoShape 103"/>
            <p:cNvSpPr>
              <a:spLocks/>
            </p:cNvSpPr>
            <p:nvPr/>
          </p:nvSpPr>
          <p:spPr bwMode="auto">
            <a:xfrm>
              <a:off x="2642510" y="5009678"/>
              <a:ext cx="166688" cy="1095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60" y="0"/>
                  </a:moveTo>
                  <a:cubicBezTo>
                    <a:pt x="9461" y="0"/>
                    <a:pt x="0" y="9233"/>
                    <a:pt x="0" y="20160"/>
                  </a:cubicBezTo>
                  <a:cubicBezTo>
                    <a:pt x="0" y="20954"/>
                    <a:pt x="420" y="21600"/>
                    <a:pt x="939" y="21600"/>
                  </a:cubicBezTo>
                  <a:cubicBezTo>
                    <a:pt x="1457" y="21600"/>
                    <a:pt x="1878" y="20954"/>
                    <a:pt x="1878" y="20160"/>
                  </a:cubicBezTo>
                  <a:cubicBezTo>
                    <a:pt x="1878" y="10956"/>
                    <a:pt x="10655" y="2880"/>
                    <a:pt x="20660" y="2880"/>
                  </a:cubicBezTo>
                  <a:cubicBezTo>
                    <a:pt x="21179" y="2880"/>
                    <a:pt x="21600" y="2234"/>
                    <a:pt x="21600" y="1440"/>
                  </a:cubicBezTo>
                  <a:cubicBezTo>
                    <a:pt x="21600" y="645"/>
                    <a:pt x="21179" y="0"/>
                    <a:pt x="2066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19" name="AutoShape 104"/>
            <p:cNvSpPr>
              <a:spLocks/>
            </p:cNvSpPr>
            <p:nvPr/>
          </p:nvSpPr>
          <p:spPr bwMode="auto">
            <a:xfrm>
              <a:off x="2569485" y="4937447"/>
              <a:ext cx="464344" cy="4064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6971"/>
                  </a:moveTo>
                  <a:cubicBezTo>
                    <a:pt x="10181" y="16971"/>
                    <a:pt x="9546" y="16918"/>
                    <a:pt x="8912" y="16811"/>
                  </a:cubicBezTo>
                  <a:cubicBezTo>
                    <a:pt x="8847" y="16800"/>
                    <a:pt x="8781" y="16794"/>
                    <a:pt x="8716" y="16794"/>
                  </a:cubicBezTo>
                  <a:cubicBezTo>
                    <a:pt x="8315" y="16794"/>
                    <a:pt x="7931" y="16999"/>
                    <a:pt x="7673" y="17359"/>
                  </a:cubicBezTo>
                  <a:cubicBezTo>
                    <a:pt x="7384" y="17761"/>
                    <a:pt x="6563" y="18657"/>
                    <a:pt x="5591" y="19318"/>
                  </a:cubicBezTo>
                  <a:cubicBezTo>
                    <a:pt x="5854" y="18628"/>
                    <a:pt x="6060" y="17853"/>
                    <a:pt x="6074" y="17056"/>
                  </a:cubicBezTo>
                  <a:cubicBezTo>
                    <a:pt x="6078" y="17006"/>
                    <a:pt x="6080" y="16956"/>
                    <a:pt x="6080" y="16914"/>
                  </a:cubicBezTo>
                  <a:cubicBezTo>
                    <a:pt x="6080" y="16334"/>
                    <a:pt x="5796" y="15803"/>
                    <a:pt x="5344" y="15540"/>
                  </a:cubicBezTo>
                  <a:cubicBezTo>
                    <a:pt x="2843" y="14080"/>
                    <a:pt x="1349" y="11731"/>
                    <a:pt x="1349" y="9257"/>
                  </a:cubicBezTo>
                  <a:cubicBezTo>
                    <a:pt x="1349" y="5003"/>
                    <a:pt x="5588" y="1542"/>
                    <a:pt x="10800" y="1542"/>
                  </a:cubicBezTo>
                  <a:cubicBezTo>
                    <a:pt x="16011" y="1542"/>
                    <a:pt x="20249" y="5003"/>
                    <a:pt x="20249" y="9257"/>
                  </a:cubicBezTo>
                  <a:cubicBezTo>
                    <a:pt x="20249" y="13510"/>
                    <a:pt x="16011" y="16971"/>
                    <a:pt x="10800" y="16971"/>
                  </a:cubicBezTo>
                  <a:moveTo>
                    <a:pt x="10800" y="0"/>
                  </a:moveTo>
                  <a:cubicBezTo>
                    <a:pt x="4835" y="0"/>
                    <a:pt x="0" y="4144"/>
                    <a:pt x="0" y="9257"/>
                  </a:cubicBezTo>
                  <a:cubicBezTo>
                    <a:pt x="0" y="12440"/>
                    <a:pt x="1875" y="15248"/>
                    <a:pt x="4730" y="16914"/>
                  </a:cubicBezTo>
                  <a:cubicBezTo>
                    <a:pt x="4730" y="16935"/>
                    <a:pt x="4724" y="16949"/>
                    <a:pt x="4724" y="16971"/>
                  </a:cubicBezTo>
                  <a:cubicBezTo>
                    <a:pt x="4724" y="18354"/>
                    <a:pt x="3821" y="19843"/>
                    <a:pt x="3423" y="20625"/>
                  </a:cubicBezTo>
                  <a:lnTo>
                    <a:pt x="3425" y="20625"/>
                  </a:lnTo>
                  <a:cubicBezTo>
                    <a:pt x="3393" y="20709"/>
                    <a:pt x="3374" y="20802"/>
                    <a:pt x="3374" y="20900"/>
                  </a:cubicBezTo>
                  <a:cubicBezTo>
                    <a:pt x="3374" y="21287"/>
                    <a:pt x="3648" y="21600"/>
                    <a:pt x="3986" y="21600"/>
                  </a:cubicBezTo>
                  <a:cubicBezTo>
                    <a:pt x="4049" y="21600"/>
                    <a:pt x="4161" y="21580"/>
                    <a:pt x="4158" y="21590"/>
                  </a:cubicBezTo>
                  <a:cubicBezTo>
                    <a:pt x="6268" y="21195"/>
                    <a:pt x="8255" y="18979"/>
                    <a:pt x="8716" y="18338"/>
                  </a:cubicBezTo>
                  <a:cubicBezTo>
                    <a:pt x="9391" y="18451"/>
                    <a:pt x="10086" y="18514"/>
                    <a:pt x="10800" y="18514"/>
                  </a:cubicBezTo>
                  <a:cubicBezTo>
                    <a:pt x="16764" y="18514"/>
                    <a:pt x="21600" y="14369"/>
                    <a:pt x="21600" y="9257"/>
                  </a:cubicBezTo>
                  <a:cubicBezTo>
                    <a:pt x="21600" y="414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20" name="AutoShape 105"/>
          <p:cNvSpPr>
            <a:spLocks/>
          </p:cNvSpPr>
          <p:nvPr/>
        </p:nvSpPr>
        <p:spPr bwMode="auto">
          <a:xfrm>
            <a:off x="1640798" y="4641849"/>
            <a:ext cx="463550" cy="2905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9438"/>
                </a:moveTo>
                <a:cubicBezTo>
                  <a:pt x="7005" y="19438"/>
                  <a:pt x="3289" y="15988"/>
                  <a:pt x="1437" y="10797"/>
                </a:cubicBezTo>
                <a:cubicBezTo>
                  <a:pt x="3298" y="5598"/>
                  <a:pt x="7009" y="2161"/>
                  <a:pt x="10800" y="2161"/>
                </a:cubicBezTo>
                <a:cubicBezTo>
                  <a:pt x="14595" y="2161"/>
                  <a:pt x="18310" y="5611"/>
                  <a:pt x="20162" y="10802"/>
                </a:cubicBezTo>
                <a:cubicBezTo>
                  <a:pt x="18301" y="16000"/>
                  <a:pt x="14590" y="19438"/>
                  <a:pt x="10800" y="19438"/>
                </a:cubicBezTo>
                <a:moveTo>
                  <a:pt x="21576" y="10561"/>
                </a:moveTo>
                <a:cubicBezTo>
                  <a:pt x="21569" y="10516"/>
                  <a:pt x="21573" y="10467"/>
                  <a:pt x="21562" y="10423"/>
                </a:cubicBezTo>
                <a:cubicBezTo>
                  <a:pt x="21558" y="10406"/>
                  <a:pt x="21548" y="10395"/>
                  <a:pt x="21544" y="10378"/>
                </a:cubicBezTo>
                <a:cubicBezTo>
                  <a:pt x="21537" y="10352"/>
                  <a:pt x="21539" y="10322"/>
                  <a:pt x="21530" y="10297"/>
                </a:cubicBezTo>
                <a:cubicBezTo>
                  <a:pt x="19569" y="4298"/>
                  <a:pt x="15302" y="0"/>
                  <a:pt x="10800" y="0"/>
                </a:cubicBezTo>
                <a:cubicBezTo>
                  <a:pt x="6297" y="0"/>
                  <a:pt x="2030" y="4290"/>
                  <a:pt x="69" y="10290"/>
                </a:cubicBezTo>
                <a:cubicBezTo>
                  <a:pt x="61" y="10316"/>
                  <a:pt x="62" y="10344"/>
                  <a:pt x="55" y="10370"/>
                </a:cubicBezTo>
                <a:cubicBezTo>
                  <a:pt x="51" y="10387"/>
                  <a:pt x="41" y="10398"/>
                  <a:pt x="37" y="10415"/>
                </a:cubicBezTo>
                <a:cubicBezTo>
                  <a:pt x="26" y="10459"/>
                  <a:pt x="30" y="10508"/>
                  <a:pt x="24" y="10554"/>
                </a:cubicBezTo>
                <a:cubicBezTo>
                  <a:pt x="12" y="10635"/>
                  <a:pt x="0" y="10714"/>
                  <a:pt x="0" y="10796"/>
                </a:cubicBezTo>
                <a:cubicBezTo>
                  <a:pt x="0" y="10878"/>
                  <a:pt x="12" y="10955"/>
                  <a:pt x="24" y="11038"/>
                </a:cubicBezTo>
                <a:cubicBezTo>
                  <a:pt x="30" y="11083"/>
                  <a:pt x="26" y="11131"/>
                  <a:pt x="37" y="11175"/>
                </a:cubicBezTo>
                <a:cubicBezTo>
                  <a:pt x="41" y="11193"/>
                  <a:pt x="51" y="11204"/>
                  <a:pt x="55" y="11220"/>
                </a:cubicBezTo>
                <a:cubicBezTo>
                  <a:pt x="62" y="11247"/>
                  <a:pt x="61" y="11276"/>
                  <a:pt x="69" y="11302"/>
                </a:cubicBezTo>
                <a:cubicBezTo>
                  <a:pt x="2030" y="17300"/>
                  <a:pt x="6297" y="21599"/>
                  <a:pt x="10800" y="21599"/>
                </a:cubicBezTo>
                <a:cubicBezTo>
                  <a:pt x="15302" y="21599"/>
                  <a:pt x="19569" y="17308"/>
                  <a:pt x="21530" y="11309"/>
                </a:cubicBezTo>
                <a:cubicBezTo>
                  <a:pt x="21539" y="11283"/>
                  <a:pt x="21537" y="11255"/>
                  <a:pt x="21544" y="11228"/>
                </a:cubicBezTo>
                <a:cubicBezTo>
                  <a:pt x="21548" y="11212"/>
                  <a:pt x="21558" y="11201"/>
                  <a:pt x="21562" y="11183"/>
                </a:cubicBezTo>
                <a:cubicBezTo>
                  <a:pt x="21573" y="11139"/>
                  <a:pt x="21569" y="11089"/>
                  <a:pt x="21576" y="11044"/>
                </a:cubicBezTo>
                <a:cubicBezTo>
                  <a:pt x="21587" y="10963"/>
                  <a:pt x="21599" y="10885"/>
                  <a:pt x="21599" y="10803"/>
                </a:cubicBezTo>
                <a:cubicBezTo>
                  <a:pt x="21599" y="10721"/>
                  <a:pt x="21587" y="10642"/>
                  <a:pt x="21576" y="1056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21" name="AutoShape 106"/>
          <p:cNvSpPr>
            <a:spLocks/>
          </p:cNvSpPr>
          <p:nvPr/>
        </p:nvSpPr>
        <p:spPr bwMode="auto">
          <a:xfrm>
            <a:off x="1814629" y="4729162"/>
            <a:ext cx="65881" cy="650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9202" y="0"/>
                </a:moveTo>
                <a:cubicBezTo>
                  <a:pt x="19193" y="0"/>
                  <a:pt x="19183" y="4"/>
                  <a:pt x="19174" y="4"/>
                </a:cubicBezTo>
                <a:cubicBezTo>
                  <a:pt x="8585" y="23"/>
                  <a:pt x="0" y="8607"/>
                  <a:pt x="0" y="19198"/>
                </a:cubicBezTo>
                <a:cubicBezTo>
                  <a:pt x="0" y="20523"/>
                  <a:pt x="1076" y="21600"/>
                  <a:pt x="2402" y="21600"/>
                </a:cubicBezTo>
                <a:cubicBezTo>
                  <a:pt x="3722" y="21600"/>
                  <a:pt x="4799" y="20523"/>
                  <a:pt x="4799" y="19198"/>
                </a:cubicBezTo>
                <a:cubicBezTo>
                  <a:pt x="4799" y="11262"/>
                  <a:pt x="11262" y="4803"/>
                  <a:pt x="19202" y="4803"/>
                </a:cubicBezTo>
                <a:lnTo>
                  <a:pt x="19202" y="4798"/>
                </a:lnTo>
                <a:cubicBezTo>
                  <a:pt x="20523" y="4798"/>
                  <a:pt x="21599" y="3721"/>
                  <a:pt x="21599" y="2401"/>
                </a:cubicBezTo>
                <a:cubicBezTo>
                  <a:pt x="21599" y="1076"/>
                  <a:pt x="20523" y="0"/>
                  <a:pt x="19202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22" name="AutoShape 107"/>
          <p:cNvSpPr>
            <a:spLocks/>
          </p:cNvSpPr>
          <p:nvPr/>
        </p:nvSpPr>
        <p:spPr bwMode="auto">
          <a:xfrm>
            <a:off x="1770973" y="4685506"/>
            <a:ext cx="203200" cy="2032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20057"/>
                </a:moveTo>
                <a:cubicBezTo>
                  <a:pt x="5694" y="20057"/>
                  <a:pt x="1542" y="15905"/>
                  <a:pt x="1542" y="10800"/>
                </a:cubicBezTo>
                <a:cubicBezTo>
                  <a:pt x="1542" y="5694"/>
                  <a:pt x="5694" y="1542"/>
                  <a:pt x="10800" y="1542"/>
                </a:cubicBezTo>
                <a:cubicBezTo>
                  <a:pt x="15905" y="1542"/>
                  <a:pt x="20057" y="5694"/>
                  <a:pt x="20057" y="10800"/>
                </a:cubicBezTo>
                <a:cubicBezTo>
                  <a:pt x="20057" y="15905"/>
                  <a:pt x="15905" y="20057"/>
                  <a:pt x="10800" y="20057"/>
                </a:cubicBezTo>
                <a:moveTo>
                  <a:pt x="10800" y="0"/>
                </a:moveTo>
                <a:cubicBezTo>
                  <a:pt x="4834" y="0"/>
                  <a:pt x="0" y="4834"/>
                  <a:pt x="0" y="10800"/>
                </a:cubicBezTo>
                <a:cubicBezTo>
                  <a:pt x="0" y="16765"/>
                  <a:pt x="4834" y="21600"/>
                  <a:pt x="10800" y="21600"/>
                </a:cubicBezTo>
                <a:cubicBezTo>
                  <a:pt x="16765" y="21600"/>
                  <a:pt x="21599" y="16765"/>
                  <a:pt x="21599" y="10800"/>
                </a:cubicBezTo>
                <a:cubicBezTo>
                  <a:pt x="21599" y="4834"/>
                  <a:pt x="16765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70054" y="4554537"/>
            <a:ext cx="348456" cy="465138"/>
            <a:chOff x="770054" y="4554537"/>
            <a:chExt cx="348456" cy="465138"/>
          </a:xfrm>
        </p:grpSpPr>
        <p:sp>
          <p:nvSpPr>
            <p:cNvPr id="123" name="AutoShape 108"/>
            <p:cNvSpPr>
              <a:spLocks/>
            </p:cNvSpPr>
            <p:nvPr/>
          </p:nvSpPr>
          <p:spPr bwMode="auto">
            <a:xfrm>
              <a:off x="856573" y="4641849"/>
              <a:ext cx="174625" cy="1746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"/>
                  </a:moveTo>
                  <a:cubicBezTo>
                    <a:pt x="15764" y="1800"/>
                    <a:pt x="19800" y="5835"/>
                    <a:pt x="19800" y="10800"/>
                  </a:cubicBezTo>
                  <a:cubicBezTo>
                    <a:pt x="19800" y="15764"/>
                    <a:pt x="15764" y="19800"/>
                    <a:pt x="10800" y="19800"/>
                  </a:cubicBezTo>
                  <a:cubicBezTo>
                    <a:pt x="5835" y="19800"/>
                    <a:pt x="1800" y="15764"/>
                    <a:pt x="1800" y="10800"/>
                  </a:cubicBezTo>
                  <a:cubicBezTo>
                    <a:pt x="1800" y="5835"/>
                    <a:pt x="5835" y="1800"/>
                    <a:pt x="10800" y="1800"/>
                  </a:cubicBezTo>
                  <a:moveTo>
                    <a:pt x="10800" y="21599"/>
                  </a:moveTo>
                  <a:cubicBezTo>
                    <a:pt x="16756" y="21599"/>
                    <a:pt x="21600" y="16756"/>
                    <a:pt x="21600" y="10800"/>
                  </a:cubicBezTo>
                  <a:cubicBezTo>
                    <a:pt x="21600" y="4843"/>
                    <a:pt x="16756" y="0"/>
                    <a:pt x="10800" y="0"/>
                  </a:cubicBezTo>
                  <a:cubicBezTo>
                    <a:pt x="4843" y="0"/>
                    <a:pt x="0" y="4843"/>
                    <a:pt x="0" y="10800"/>
                  </a:cubicBezTo>
                  <a:cubicBezTo>
                    <a:pt x="0" y="16756"/>
                    <a:pt x="4843" y="21599"/>
                    <a:pt x="10800" y="21599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24" name="AutoShape 109"/>
            <p:cNvSpPr>
              <a:spLocks/>
            </p:cNvSpPr>
            <p:nvPr/>
          </p:nvSpPr>
          <p:spPr bwMode="auto">
            <a:xfrm>
              <a:off x="770054" y="4554537"/>
              <a:ext cx="348456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04" y="20170"/>
                  </a:moveTo>
                  <a:cubicBezTo>
                    <a:pt x="10885" y="20184"/>
                    <a:pt x="10830" y="20215"/>
                    <a:pt x="10782" y="20237"/>
                  </a:cubicBezTo>
                  <a:cubicBezTo>
                    <a:pt x="10774" y="20218"/>
                    <a:pt x="10707" y="20178"/>
                    <a:pt x="10666" y="20147"/>
                  </a:cubicBezTo>
                  <a:cubicBezTo>
                    <a:pt x="7368" y="17300"/>
                    <a:pt x="1799" y="12497"/>
                    <a:pt x="1799" y="8101"/>
                  </a:cubicBezTo>
                  <a:cubicBezTo>
                    <a:pt x="1799" y="4378"/>
                    <a:pt x="5838" y="1350"/>
                    <a:pt x="10800" y="1350"/>
                  </a:cubicBezTo>
                  <a:cubicBezTo>
                    <a:pt x="15762" y="1350"/>
                    <a:pt x="19800" y="4378"/>
                    <a:pt x="19800" y="8101"/>
                  </a:cubicBezTo>
                  <a:cubicBezTo>
                    <a:pt x="19800" y="12497"/>
                    <a:pt x="14231" y="17300"/>
                    <a:pt x="10904" y="20170"/>
                  </a:cubicBezTo>
                  <a:moveTo>
                    <a:pt x="10800" y="0"/>
                  </a:moveTo>
                  <a:cubicBezTo>
                    <a:pt x="4844" y="0"/>
                    <a:pt x="0" y="3588"/>
                    <a:pt x="0" y="8101"/>
                  </a:cubicBezTo>
                  <a:cubicBezTo>
                    <a:pt x="0" y="12826"/>
                    <a:pt x="5400" y="17660"/>
                    <a:pt x="9337" y="21056"/>
                  </a:cubicBezTo>
                  <a:cubicBezTo>
                    <a:pt x="9352" y="21070"/>
                    <a:pt x="9984" y="21599"/>
                    <a:pt x="10766" y="21599"/>
                  </a:cubicBezTo>
                  <a:lnTo>
                    <a:pt x="10834" y="21599"/>
                  </a:lnTo>
                  <a:cubicBezTo>
                    <a:pt x="11615" y="21599"/>
                    <a:pt x="12247" y="21070"/>
                    <a:pt x="12262" y="21056"/>
                  </a:cubicBezTo>
                  <a:cubicBezTo>
                    <a:pt x="16200" y="17660"/>
                    <a:pt x="21599" y="12826"/>
                    <a:pt x="21599" y="8101"/>
                  </a:cubicBezTo>
                  <a:cubicBezTo>
                    <a:pt x="21599" y="3588"/>
                    <a:pt x="16755" y="0"/>
                    <a:pt x="1080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5356342" y="3654424"/>
            <a:ext cx="465138" cy="435769"/>
            <a:chOff x="5368132" y="3540125"/>
            <a:chExt cx="465138" cy="435769"/>
          </a:xfrm>
          <a:solidFill>
            <a:schemeClr val="tx2"/>
          </a:solidFill>
        </p:grpSpPr>
        <p:sp>
          <p:nvSpPr>
            <p:cNvPr id="126" name="AutoShape 110"/>
            <p:cNvSpPr>
              <a:spLocks/>
            </p:cNvSpPr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27" name="AutoShape 111"/>
            <p:cNvSpPr>
              <a:spLocks/>
            </p:cNvSpPr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28" name="AutoShape 112"/>
          <p:cNvSpPr>
            <a:spLocks/>
          </p:cNvSpPr>
          <p:nvPr/>
        </p:nvSpPr>
        <p:spPr bwMode="auto">
          <a:xfrm>
            <a:off x="4427654" y="3625056"/>
            <a:ext cx="464344" cy="465138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129" name="Group 128"/>
          <p:cNvGrpSpPr/>
          <p:nvPr/>
        </p:nvGrpSpPr>
        <p:grpSpPr>
          <a:xfrm>
            <a:off x="3571198" y="3625056"/>
            <a:ext cx="319088" cy="465138"/>
            <a:chOff x="3582988" y="3510757"/>
            <a:chExt cx="319088" cy="465138"/>
          </a:xfrm>
          <a:solidFill>
            <a:schemeClr val="tx2"/>
          </a:solidFill>
        </p:grpSpPr>
        <p:sp>
          <p:nvSpPr>
            <p:cNvPr id="130" name="AutoShape 113"/>
            <p:cNvSpPr>
              <a:spLocks/>
            </p:cNvSpPr>
            <p:nvPr/>
          </p:nvSpPr>
          <p:spPr bwMode="auto">
            <a:xfrm>
              <a:off x="3582988" y="3510757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31" name="AutoShape 114"/>
            <p:cNvSpPr>
              <a:spLocks/>
            </p:cNvSpPr>
            <p:nvPr/>
          </p:nvSpPr>
          <p:spPr bwMode="auto">
            <a:xfrm>
              <a:off x="3655219" y="3583782"/>
              <a:ext cx="94456" cy="944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627429" y="3625056"/>
            <a:ext cx="348456" cy="465138"/>
            <a:chOff x="2639219" y="3510757"/>
            <a:chExt cx="348456" cy="465138"/>
          </a:xfrm>
          <a:solidFill>
            <a:schemeClr val="tx2"/>
          </a:solidFill>
        </p:grpSpPr>
        <p:sp>
          <p:nvSpPr>
            <p:cNvPr id="133" name="AutoShape 115"/>
            <p:cNvSpPr>
              <a:spLocks/>
            </p:cNvSpPr>
            <p:nvPr/>
          </p:nvSpPr>
          <p:spPr bwMode="auto">
            <a:xfrm>
              <a:off x="2639219" y="3510757"/>
              <a:ext cx="348456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800" y="12825"/>
                  </a:moveTo>
                  <a:lnTo>
                    <a:pt x="19800" y="13500"/>
                  </a:lnTo>
                  <a:lnTo>
                    <a:pt x="19800" y="14850"/>
                  </a:lnTo>
                  <a:lnTo>
                    <a:pt x="19800" y="15525"/>
                  </a:lnTo>
                  <a:cubicBezTo>
                    <a:pt x="19800" y="18129"/>
                    <a:pt x="16972" y="20249"/>
                    <a:pt x="13499" y="20249"/>
                  </a:cubicBezTo>
                  <a:lnTo>
                    <a:pt x="8099" y="20249"/>
                  </a:lnTo>
                  <a:cubicBezTo>
                    <a:pt x="4627" y="20249"/>
                    <a:pt x="1800" y="18129"/>
                    <a:pt x="1800" y="15525"/>
                  </a:cubicBezTo>
                  <a:lnTo>
                    <a:pt x="1800" y="14850"/>
                  </a:lnTo>
                  <a:lnTo>
                    <a:pt x="1800" y="13500"/>
                  </a:lnTo>
                  <a:lnTo>
                    <a:pt x="1800" y="12825"/>
                  </a:lnTo>
                  <a:lnTo>
                    <a:pt x="1800" y="10800"/>
                  </a:lnTo>
                  <a:cubicBezTo>
                    <a:pt x="1800" y="10427"/>
                    <a:pt x="2203" y="10124"/>
                    <a:pt x="2699" y="10124"/>
                  </a:cubicBezTo>
                  <a:lnTo>
                    <a:pt x="4499" y="10124"/>
                  </a:lnTo>
                  <a:lnTo>
                    <a:pt x="17100" y="10124"/>
                  </a:lnTo>
                  <a:lnTo>
                    <a:pt x="18899" y="10124"/>
                  </a:lnTo>
                  <a:cubicBezTo>
                    <a:pt x="19396" y="10124"/>
                    <a:pt x="19800" y="10427"/>
                    <a:pt x="19800" y="10800"/>
                  </a:cubicBezTo>
                  <a:cubicBezTo>
                    <a:pt x="19800" y="10800"/>
                    <a:pt x="19800" y="12825"/>
                    <a:pt x="19800" y="12825"/>
                  </a:cubicBezTo>
                  <a:close/>
                  <a:moveTo>
                    <a:pt x="14400" y="6075"/>
                  </a:moveTo>
                  <a:lnTo>
                    <a:pt x="14400" y="6076"/>
                  </a:lnTo>
                  <a:lnTo>
                    <a:pt x="14400" y="8774"/>
                  </a:lnTo>
                  <a:lnTo>
                    <a:pt x="7200" y="8774"/>
                  </a:lnTo>
                  <a:lnTo>
                    <a:pt x="7200" y="6076"/>
                  </a:lnTo>
                  <a:lnTo>
                    <a:pt x="7200" y="6075"/>
                  </a:lnTo>
                  <a:cubicBezTo>
                    <a:pt x="7200" y="4583"/>
                    <a:pt x="8811" y="3375"/>
                    <a:pt x="10800" y="3375"/>
                  </a:cubicBezTo>
                  <a:cubicBezTo>
                    <a:pt x="12788" y="3375"/>
                    <a:pt x="14400" y="4583"/>
                    <a:pt x="14400" y="6075"/>
                  </a:cubicBezTo>
                  <a:moveTo>
                    <a:pt x="4499" y="6075"/>
                  </a:moveTo>
                  <a:cubicBezTo>
                    <a:pt x="4499" y="3465"/>
                    <a:pt x="7320" y="1350"/>
                    <a:pt x="10800" y="1350"/>
                  </a:cubicBezTo>
                  <a:cubicBezTo>
                    <a:pt x="14279" y="1350"/>
                    <a:pt x="17100" y="3465"/>
                    <a:pt x="17100" y="6075"/>
                  </a:cubicBezTo>
                  <a:lnTo>
                    <a:pt x="17100" y="8774"/>
                  </a:lnTo>
                  <a:lnTo>
                    <a:pt x="15299" y="8774"/>
                  </a:lnTo>
                  <a:lnTo>
                    <a:pt x="15299" y="6076"/>
                  </a:lnTo>
                  <a:cubicBezTo>
                    <a:pt x="15299" y="4212"/>
                    <a:pt x="13285" y="2701"/>
                    <a:pt x="10800" y="2701"/>
                  </a:cubicBezTo>
                  <a:cubicBezTo>
                    <a:pt x="8314" y="2701"/>
                    <a:pt x="6299" y="4212"/>
                    <a:pt x="6299" y="6076"/>
                  </a:cubicBezTo>
                  <a:lnTo>
                    <a:pt x="6299" y="8774"/>
                  </a:lnTo>
                  <a:lnTo>
                    <a:pt x="4499" y="8774"/>
                  </a:lnTo>
                  <a:cubicBezTo>
                    <a:pt x="4499" y="8774"/>
                    <a:pt x="4499" y="6075"/>
                    <a:pt x="4499" y="6075"/>
                  </a:cubicBezTo>
                  <a:close/>
                  <a:moveTo>
                    <a:pt x="18899" y="8774"/>
                  </a:moveTo>
                  <a:lnTo>
                    <a:pt x="18899" y="6075"/>
                  </a:lnTo>
                  <a:cubicBezTo>
                    <a:pt x="18899" y="2719"/>
                    <a:pt x="15274" y="0"/>
                    <a:pt x="10800" y="0"/>
                  </a:cubicBezTo>
                  <a:cubicBezTo>
                    <a:pt x="6325" y="0"/>
                    <a:pt x="2699" y="2719"/>
                    <a:pt x="2699" y="6075"/>
                  </a:cubicBezTo>
                  <a:lnTo>
                    <a:pt x="2699" y="8774"/>
                  </a:lnTo>
                  <a:cubicBezTo>
                    <a:pt x="1208" y="8774"/>
                    <a:pt x="0" y="9681"/>
                    <a:pt x="0" y="10800"/>
                  </a:cubicBezTo>
                  <a:lnTo>
                    <a:pt x="0" y="12825"/>
                  </a:lnTo>
                  <a:lnTo>
                    <a:pt x="0" y="13500"/>
                  </a:lnTo>
                  <a:lnTo>
                    <a:pt x="0" y="14850"/>
                  </a:lnTo>
                  <a:lnTo>
                    <a:pt x="0" y="15525"/>
                  </a:lnTo>
                  <a:cubicBezTo>
                    <a:pt x="0" y="18880"/>
                    <a:pt x="3625" y="21599"/>
                    <a:pt x="8099" y="21599"/>
                  </a:cubicBezTo>
                  <a:lnTo>
                    <a:pt x="13499" y="21599"/>
                  </a:lnTo>
                  <a:cubicBezTo>
                    <a:pt x="17974" y="21599"/>
                    <a:pt x="21600" y="18880"/>
                    <a:pt x="21600" y="15525"/>
                  </a:cubicBezTo>
                  <a:lnTo>
                    <a:pt x="21600" y="14850"/>
                  </a:lnTo>
                  <a:lnTo>
                    <a:pt x="21600" y="13500"/>
                  </a:lnTo>
                  <a:lnTo>
                    <a:pt x="21600" y="12825"/>
                  </a:lnTo>
                  <a:lnTo>
                    <a:pt x="21600" y="10800"/>
                  </a:lnTo>
                  <a:cubicBezTo>
                    <a:pt x="21600" y="9681"/>
                    <a:pt x="20391" y="8774"/>
                    <a:pt x="18899" y="877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34" name="AutoShape 116"/>
            <p:cNvSpPr>
              <a:spLocks/>
            </p:cNvSpPr>
            <p:nvPr/>
          </p:nvSpPr>
          <p:spPr bwMode="auto">
            <a:xfrm>
              <a:off x="2784475" y="3786982"/>
              <a:ext cx="57944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3226"/>
                    <a:pt x="0" y="7201"/>
                  </a:cubicBezTo>
                  <a:cubicBezTo>
                    <a:pt x="0" y="9390"/>
                    <a:pt x="1798" y="13537"/>
                    <a:pt x="3601" y="16821"/>
                  </a:cubicBezTo>
                  <a:cubicBezTo>
                    <a:pt x="5070" y="19493"/>
                    <a:pt x="6916" y="21600"/>
                    <a:pt x="10800" y="21600"/>
                  </a:cubicBezTo>
                  <a:cubicBezTo>
                    <a:pt x="15016" y="21600"/>
                    <a:pt x="16529" y="19514"/>
                    <a:pt x="18003" y="16858"/>
                  </a:cubicBezTo>
                  <a:cubicBezTo>
                    <a:pt x="19828" y="13567"/>
                    <a:pt x="21600" y="9397"/>
                    <a:pt x="21600" y="7201"/>
                  </a:cubicBezTo>
                  <a:cubicBezTo>
                    <a:pt x="21600" y="3226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35" name="AutoShape 117"/>
          <p:cNvSpPr>
            <a:spLocks/>
          </p:cNvSpPr>
          <p:nvPr/>
        </p:nvSpPr>
        <p:spPr bwMode="auto">
          <a:xfrm>
            <a:off x="1640798" y="3712368"/>
            <a:ext cx="464344" cy="348456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712110" y="3683793"/>
            <a:ext cx="464344" cy="348456"/>
            <a:chOff x="712110" y="4037334"/>
            <a:chExt cx="464344" cy="348456"/>
          </a:xfrm>
          <a:solidFill>
            <a:schemeClr val="tx2"/>
          </a:solidFill>
        </p:grpSpPr>
        <p:sp>
          <p:nvSpPr>
            <p:cNvPr id="137" name="AutoShape 118"/>
            <p:cNvSpPr>
              <a:spLocks/>
            </p:cNvSpPr>
            <p:nvPr/>
          </p:nvSpPr>
          <p:spPr bwMode="auto">
            <a:xfrm>
              <a:off x="712110" y="4037334"/>
              <a:ext cx="464344" cy="348456"/>
            </a:xfrm>
            <a:custGeom>
              <a:avLst/>
              <a:gdLst>
                <a:gd name="T0" fmla="*/ 10732 w 21464"/>
                <a:gd name="T1" fmla="*/ 10800 h 21600"/>
                <a:gd name="T2" fmla="*/ 10732 w 21464"/>
                <a:gd name="T3" fmla="*/ 10800 h 21600"/>
                <a:gd name="T4" fmla="*/ 10732 w 21464"/>
                <a:gd name="T5" fmla="*/ 10800 h 21600"/>
                <a:gd name="T6" fmla="*/ 10732 w 21464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64" h="21600">
                  <a:moveTo>
                    <a:pt x="19918" y="11754"/>
                  </a:moveTo>
                  <a:lnTo>
                    <a:pt x="16564" y="18954"/>
                  </a:lnTo>
                  <a:cubicBezTo>
                    <a:pt x="16317" y="19484"/>
                    <a:pt x="15892" y="19800"/>
                    <a:pt x="15427" y="19800"/>
                  </a:cubicBezTo>
                  <a:lnTo>
                    <a:pt x="2683" y="19800"/>
                  </a:lnTo>
                  <a:cubicBezTo>
                    <a:pt x="1943" y="19800"/>
                    <a:pt x="1341" y="18992"/>
                    <a:pt x="1341" y="18000"/>
                  </a:cubicBezTo>
                  <a:lnTo>
                    <a:pt x="1341" y="3600"/>
                  </a:lnTo>
                  <a:cubicBezTo>
                    <a:pt x="1341" y="2608"/>
                    <a:pt x="1943" y="1800"/>
                    <a:pt x="2683" y="1800"/>
                  </a:cubicBezTo>
                  <a:lnTo>
                    <a:pt x="15427" y="1800"/>
                  </a:lnTo>
                  <a:cubicBezTo>
                    <a:pt x="15892" y="1800"/>
                    <a:pt x="16317" y="2116"/>
                    <a:pt x="16564" y="2645"/>
                  </a:cubicBezTo>
                  <a:lnTo>
                    <a:pt x="19917" y="9845"/>
                  </a:lnTo>
                  <a:cubicBezTo>
                    <a:pt x="20188" y="10425"/>
                    <a:pt x="20188" y="11174"/>
                    <a:pt x="19918" y="11754"/>
                  </a:cubicBezTo>
                  <a:moveTo>
                    <a:pt x="21055" y="8891"/>
                  </a:moveTo>
                  <a:lnTo>
                    <a:pt x="17701" y="1691"/>
                  </a:lnTo>
                  <a:cubicBezTo>
                    <a:pt x="17211" y="639"/>
                    <a:pt x="16352" y="0"/>
                    <a:pt x="15427" y="0"/>
                  </a:cubicBezTo>
                  <a:lnTo>
                    <a:pt x="2683" y="0"/>
                  </a:lnTo>
                  <a:cubicBezTo>
                    <a:pt x="1201" y="0"/>
                    <a:pt x="0" y="1611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1201" y="21599"/>
                    <a:pt x="2683" y="21599"/>
                  </a:cubicBezTo>
                  <a:lnTo>
                    <a:pt x="15427" y="21599"/>
                  </a:lnTo>
                  <a:cubicBezTo>
                    <a:pt x="16352" y="21599"/>
                    <a:pt x="17211" y="20960"/>
                    <a:pt x="17701" y="19908"/>
                  </a:cubicBezTo>
                  <a:lnTo>
                    <a:pt x="21055" y="12708"/>
                  </a:lnTo>
                  <a:cubicBezTo>
                    <a:pt x="21600" y="11541"/>
                    <a:pt x="21600" y="10059"/>
                    <a:pt x="21055" y="889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38" name="AutoShape 119"/>
            <p:cNvSpPr>
              <a:spLocks/>
            </p:cNvSpPr>
            <p:nvPr/>
          </p:nvSpPr>
          <p:spPr bwMode="auto">
            <a:xfrm>
              <a:off x="1001829" y="4167509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0"/>
                  </a:moveTo>
                  <a:cubicBezTo>
                    <a:pt x="6825" y="18000"/>
                    <a:pt x="3600" y="14774"/>
                    <a:pt x="3600" y="10800"/>
                  </a:cubicBezTo>
                  <a:cubicBezTo>
                    <a:pt x="3600" y="6825"/>
                    <a:pt x="6825" y="3600"/>
                    <a:pt x="10800" y="3600"/>
                  </a:cubicBezTo>
                  <a:cubicBezTo>
                    <a:pt x="14774" y="3600"/>
                    <a:pt x="17999" y="6825"/>
                    <a:pt x="17999" y="10800"/>
                  </a:cubicBezTo>
                  <a:cubicBezTo>
                    <a:pt x="17999" y="14774"/>
                    <a:pt x="14774" y="18000"/>
                    <a:pt x="10800" y="18000"/>
                  </a:cubicBezTo>
                  <a:moveTo>
                    <a:pt x="10800" y="0"/>
                  </a:moveTo>
                  <a:cubicBezTo>
                    <a:pt x="4833" y="0"/>
                    <a:pt x="0" y="4833"/>
                    <a:pt x="0" y="10800"/>
                  </a:cubicBezTo>
                  <a:cubicBezTo>
                    <a:pt x="0" y="16766"/>
                    <a:pt x="4833" y="21599"/>
                    <a:pt x="10800" y="21599"/>
                  </a:cubicBezTo>
                  <a:cubicBezTo>
                    <a:pt x="16766" y="21599"/>
                    <a:pt x="21600" y="16766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5356342" y="2740024"/>
            <a:ext cx="465138" cy="391319"/>
            <a:chOff x="5356342" y="3093565"/>
            <a:chExt cx="465138" cy="391319"/>
          </a:xfrm>
          <a:solidFill>
            <a:schemeClr val="tx2"/>
          </a:solidFill>
        </p:grpSpPr>
        <p:sp>
          <p:nvSpPr>
            <p:cNvPr id="140" name="AutoShape 120"/>
            <p:cNvSpPr>
              <a:spLocks/>
            </p:cNvSpPr>
            <p:nvPr/>
          </p:nvSpPr>
          <p:spPr bwMode="auto">
            <a:xfrm>
              <a:off x="5473023" y="319516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1" name="AutoShape 121"/>
            <p:cNvSpPr>
              <a:spLocks/>
            </p:cNvSpPr>
            <p:nvPr/>
          </p:nvSpPr>
          <p:spPr bwMode="auto">
            <a:xfrm>
              <a:off x="5530967" y="325310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2" name="AutoShape 122"/>
            <p:cNvSpPr>
              <a:spLocks/>
            </p:cNvSpPr>
            <p:nvPr/>
          </p:nvSpPr>
          <p:spPr bwMode="auto">
            <a:xfrm>
              <a:off x="5356342" y="309356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4427654" y="2696368"/>
            <a:ext cx="464344" cy="464344"/>
            <a:chOff x="4427654" y="3049909"/>
            <a:chExt cx="464344" cy="464344"/>
          </a:xfrm>
          <a:solidFill>
            <a:schemeClr val="tx2"/>
          </a:solidFill>
        </p:grpSpPr>
        <p:sp>
          <p:nvSpPr>
            <p:cNvPr id="144" name="AutoShape 123"/>
            <p:cNvSpPr>
              <a:spLocks/>
            </p:cNvSpPr>
            <p:nvPr/>
          </p:nvSpPr>
          <p:spPr bwMode="auto">
            <a:xfrm>
              <a:off x="4427654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5" name="AutoShape 124"/>
            <p:cNvSpPr>
              <a:spLocks/>
            </p:cNvSpPr>
            <p:nvPr/>
          </p:nvSpPr>
          <p:spPr bwMode="auto">
            <a:xfrm>
              <a:off x="4558623" y="3180084"/>
              <a:ext cx="203200" cy="2032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6" name="AutoShape 125"/>
            <p:cNvSpPr>
              <a:spLocks/>
            </p:cNvSpPr>
            <p:nvPr/>
          </p:nvSpPr>
          <p:spPr bwMode="auto">
            <a:xfrm>
              <a:off x="4601485" y="3223740"/>
              <a:ext cx="116682" cy="1166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3498967" y="2696368"/>
            <a:ext cx="464344" cy="464344"/>
            <a:chOff x="3498967" y="3049909"/>
            <a:chExt cx="464344" cy="464344"/>
          </a:xfrm>
          <a:solidFill>
            <a:schemeClr val="tx2"/>
          </a:solidFill>
        </p:grpSpPr>
        <p:sp>
          <p:nvSpPr>
            <p:cNvPr id="148" name="AutoShape 126"/>
            <p:cNvSpPr>
              <a:spLocks/>
            </p:cNvSpPr>
            <p:nvPr/>
          </p:nvSpPr>
          <p:spPr bwMode="auto">
            <a:xfrm>
              <a:off x="3498967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49" name="AutoShape 127"/>
            <p:cNvSpPr>
              <a:spLocks/>
            </p:cNvSpPr>
            <p:nvPr/>
          </p:nvSpPr>
          <p:spPr bwMode="auto">
            <a:xfrm>
              <a:off x="3687085" y="3122140"/>
              <a:ext cx="109538" cy="1087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2569485" y="2696368"/>
            <a:ext cx="465138" cy="464344"/>
            <a:chOff x="2581275" y="2582069"/>
            <a:chExt cx="465138" cy="464344"/>
          </a:xfrm>
          <a:solidFill>
            <a:schemeClr val="tx2"/>
          </a:solidFill>
        </p:grpSpPr>
        <p:sp>
          <p:nvSpPr>
            <p:cNvPr id="151" name="AutoShape 128"/>
            <p:cNvSpPr>
              <a:spLocks/>
            </p:cNvSpPr>
            <p:nvPr/>
          </p:nvSpPr>
          <p:spPr bwMode="auto">
            <a:xfrm>
              <a:off x="2581275" y="2582069"/>
              <a:ext cx="46513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850" y="12150"/>
                  </a:moveTo>
                  <a:cubicBezTo>
                    <a:pt x="13851" y="12150"/>
                    <a:pt x="12926" y="11859"/>
                    <a:pt x="12124" y="11386"/>
                  </a:cubicBezTo>
                  <a:lnTo>
                    <a:pt x="11892" y="11618"/>
                  </a:lnTo>
                  <a:lnTo>
                    <a:pt x="11132" y="12377"/>
                  </a:lnTo>
                  <a:lnTo>
                    <a:pt x="9846" y="13663"/>
                  </a:lnTo>
                  <a:cubicBezTo>
                    <a:pt x="9593" y="13916"/>
                    <a:pt x="9451" y="14260"/>
                    <a:pt x="9451" y="14617"/>
                  </a:cubicBezTo>
                  <a:lnTo>
                    <a:pt x="9451" y="16200"/>
                  </a:lnTo>
                  <a:lnTo>
                    <a:pt x="8101" y="16200"/>
                  </a:lnTo>
                  <a:cubicBezTo>
                    <a:pt x="7356" y="16200"/>
                    <a:pt x="6751" y="16804"/>
                    <a:pt x="6751" y="17549"/>
                  </a:cubicBezTo>
                  <a:lnTo>
                    <a:pt x="6751" y="18900"/>
                  </a:lnTo>
                  <a:lnTo>
                    <a:pt x="5170" y="18900"/>
                  </a:lnTo>
                  <a:cubicBezTo>
                    <a:pt x="4812" y="18900"/>
                    <a:pt x="4469" y="19042"/>
                    <a:pt x="4216" y="19295"/>
                  </a:cubicBezTo>
                  <a:lnTo>
                    <a:pt x="3259" y="20252"/>
                  </a:lnTo>
                  <a:lnTo>
                    <a:pt x="1352" y="20249"/>
                  </a:lnTo>
                  <a:lnTo>
                    <a:pt x="1350" y="18326"/>
                  </a:lnTo>
                  <a:lnTo>
                    <a:pt x="9223" y="10467"/>
                  </a:lnTo>
                  <a:cubicBezTo>
                    <a:pt x="9223" y="10467"/>
                    <a:pt x="9223" y="10467"/>
                    <a:pt x="9224" y="10468"/>
                  </a:cubicBezTo>
                  <a:lnTo>
                    <a:pt x="10215" y="9477"/>
                  </a:lnTo>
                  <a:cubicBezTo>
                    <a:pt x="9741" y="8674"/>
                    <a:pt x="9451" y="7748"/>
                    <a:pt x="9451" y="6750"/>
                  </a:cubicBezTo>
                  <a:cubicBezTo>
                    <a:pt x="9451" y="3767"/>
                    <a:pt x="11869" y="1350"/>
                    <a:pt x="14850" y="1350"/>
                  </a:cubicBezTo>
                  <a:cubicBezTo>
                    <a:pt x="17832" y="1350"/>
                    <a:pt x="20250" y="3767"/>
                    <a:pt x="20250" y="6750"/>
                  </a:cubicBezTo>
                  <a:cubicBezTo>
                    <a:pt x="20250" y="9732"/>
                    <a:pt x="17832" y="12150"/>
                    <a:pt x="14850" y="12150"/>
                  </a:cubicBezTo>
                  <a:moveTo>
                    <a:pt x="14850" y="0"/>
                  </a:moveTo>
                  <a:cubicBezTo>
                    <a:pt x="11123" y="0"/>
                    <a:pt x="8101" y="3022"/>
                    <a:pt x="8101" y="6750"/>
                  </a:cubicBezTo>
                  <a:cubicBezTo>
                    <a:pt x="8101" y="7617"/>
                    <a:pt x="8283" y="8438"/>
                    <a:pt x="8582" y="9199"/>
                  </a:cubicBezTo>
                  <a:lnTo>
                    <a:pt x="383" y="17400"/>
                  </a:lnTo>
                  <a:cubicBezTo>
                    <a:pt x="146" y="17637"/>
                    <a:pt x="0" y="17863"/>
                    <a:pt x="0" y="18225"/>
                  </a:cubicBezTo>
                  <a:lnTo>
                    <a:pt x="0" y="20249"/>
                  </a:lnTo>
                  <a:cubicBezTo>
                    <a:pt x="0" y="20972"/>
                    <a:pt x="626" y="21599"/>
                    <a:pt x="1349" y="21599"/>
                  </a:cubicBezTo>
                  <a:lnTo>
                    <a:pt x="3374" y="21599"/>
                  </a:lnTo>
                  <a:cubicBezTo>
                    <a:pt x="3736" y="21599"/>
                    <a:pt x="3965" y="21455"/>
                    <a:pt x="4202" y="21219"/>
                  </a:cubicBezTo>
                  <a:lnTo>
                    <a:pt x="5170" y="20249"/>
                  </a:lnTo>
                  <a:lnTo>
                    <a:pt x="6751" y="20249"/>
                  </a:lnTo>
                  <a:cubicBezTo>
                    <a:pt x="7496" y="20249"/>
                    <a:pt x="8101" y="19645"/>
                    <a:pt x="8101" y="18900"/>
                  </a:cubicBezTo>
                  <a:lnTo>
                    <a:pt x="8101" y="17549"/>
                  </a:lnTo>
                  <a:lnTo>
                    <a:pt x="9451" y="17549"/>
                  </a:lnTo>
                  <a:cubicBezTo>
                    <a:pt x="10196" y="17549"/>
                    <a:pt x="10801" y="16945"/>
                    <a:pt x="10801" y="16200"/>
                  </a:cubicBezTo>
                  <a:lnTo>
                    <a:pt x="10801" y="14617"/>
                  </a:lnTo>
                  <a:lnTo>
                    <a:pt x="12400" y="13018"/>
                  </a:lnTo>
                  <a:cubicBezTo>
                    <a:pt x="13162" y="13317"/>
                    <a:pt x="13982" y="13500"/>
                    <a:pt x="14850" y="13500"/>
                  </a:cubicBezTo>
                  <a:cubicBezTo>
                    <a:pt x="18577" y="13500"/>
                    <a:pt x="21599" y="10477"/>
                    <a:pt x="21599" y="6750"/>
                  </a:cubicBezTo>
                  <a:cubicBezTo>
                    <a:pt x="21599" y="3022"/>
                    <a:pt x="18577" y="0"/>
                    <a:pt x="148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52" name="AutoShape 129"/>
            <p:cNvSpPr>
              <a:spLocks/>
            </p:cNvSpPr>
            <p:nvPr/>
          </p:nvSpPr>
          <p:spPr bwMode="auto">
            <a:xfrm>
              <a:off x="2871788" y="2640013"/>
              <a:ext cx="115888" cy="115888"/>
            </a:xfrm>
            <a:custGeom>
              <a:avLst/>
              <a:gdLst>
                <a:gd name="T0" fmla="*/ 10800 w 21600"/>
                <a:gd name="T1" fmla="+- 0 10800 134"/>
                <a:gd name="T2" fmla="*/ 10800 h 21333"/>
                <a:gd name="T3" fmla="*/ 10800 w 21600"/>
                <a:gd name="T4" fmla="+- 0 10800 134"/>
                <a:gd name="T5" fmla="*/ 10800 h 21333"/>
                <a:gd name="T6" fmla="*/ 10800 w 21600"/>
                <a:gd name="T7" fmla="+- 0 10800 134"/>
                <a:gd name="T8" fmla="*/ 10800 h 21333"/>
                <a:gd name="T9" fmla="*/ 10800 w 21600"/>
                <a:gd name="T10" fmla="+- 0 10800 134"/>
                <a:gd name="T11" fmla="*/ 10800 h 21333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600" h="21333">
                  <a:moveTo>
                    <a:pt x="13008" y="18684"/>
                  </a:moveTo>
                  <a:cubicBezTo>
                    <a:pt x="9017" y="15850"/>
                    <a:pt x="5542" y="12415"/>
                    <a:pt x="2694" y="8570"/>
                  </a:cubicBezTo>
                  <a:cubicBezTo>
                    <a:pt x="3736" y="5628"/>
                    <a:pt x="5693" y="3697"/>
                    <a:pt x="8585" y="2647"/>
                  </a:cubicBezTo>
                  <a:cubicBezTo>
                    <a:pt x="12578" y="5489"/>
                    <a:pt x="16048" y="8911"/>
                    <a:pt x="18889" y="12809"/>
                  </a:cubicBezTo>
                  <a:cubicBezTo>
                    <a:pt x="17836" y="15730"/>
                    <a:pt x="15883" y="17647"/>
                    <a:pt x="13008" y="18684"/>
                  </a:cubicBezTo>
                  <a:moveTo>
                    <a:pt x="21110" y="11295"/>
                  </a:moveTo>
                  <a:cubicBezTo>
                    <a:pt x="18081" y="7130"/>
                    <a:pt x="14396" y="3496"/>
                    <a:pt x="10161" y="484"/>
                  </a:cubicBezTo>
                  <a:cubicBezTo>
                    <a:pt x="9468" y="-8"/>
                    <a:pt x="8579" y="-134"/>
                    <a:pt x="7778" y="145"/>
                  </a:cubicBezTo>
                  <a:cubicBezTo>
                    <a:pt x="4027" y="1450"/>
                    <a:pt x="1463" y="3983"/>
                    <a:pt x="145" y="7687"/>
                  </a:cubicBezTo>
                  <a:cubicBezTo>
                    <a:pt x="46" y="7962"/>
                    <a:pt x="0" y="8252"/>
                    <a:pt x="0" y="8537"/>
                  </a:cubicBezTo>
                  <a:cubicBezTo>
                    <a:pt x="0" y="9071"/>
                    <a:pt x="167" y="9596"/>
                    <a:pt x="487" y="10041"/>
                  </a:cubicBezTo>
                  <a:cubicBezTo>
                    <a:pt x="3525" y="14213"/>
                    <a:pt x="7211" y="17850"/>
                    <a:pt x="11431" y="20850"/>
                  </a:cubicBezTo>
                  <a:cubicBezTo>
                    <a:pt x="12122" y="21338"/>
                    <a:pt x="13010" y="21466"/>
                    <a:pt x="13812" y="21188"/>
                  </a:cubicBezTo>
                  <a:cubicBezTo>
                    <a:pt x="17563" y="19893"/>
                    <a:pt x="20133" y="17356"/>
                    <a:pt x="21451" y="13647"/>
                  </a:cubicBezTo>
                  <a:cubicBezTo>
                    <a:pt x="21551" y="13372"/>
                    <a:pt x="21600" y="13081"/>
                    <a:pt x="21600" y="12796"/>
                  </a:cubicBezTo>
                  <a:cubicBezTo>
                    <a:pt x="21600" y="12265"/>
                    <a:pt x="21429" y="11740"/>
                    <a:pt x="21110" y="1129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53" name="AutoShape 130"/>
          <p:cNvSpPr>
            <a:spLocks/>
          </p:cNvSpPr>
          <p:nvPr/>
        </p:nvSpPr>
        <p:spPr bwMode="auto">
          <a:xfrm>
            <a:off x="1640798" y="2696368"/>
            <a:ext cx="464344" cy="464344"/>
          </a:xfrm>
          <a:custGeom>
            <a:avLst/>
            <a:gdLst>
              <a:gd name="T0" fmla="+- 0 10799 113"/>
              <a:gd name="T1" fmla="*/ T0 w 21373"/>
              <a:gd name="T2" fmla="*/ 10800 h 21600"/>
              <a:gd name="T3" fmla="+- 0 10799 113"/>
              <a:gd name="T4" fmla="*/ T3 w 21373"/>
              <a:gd name="T5" fmla="*/ 10800 h 21600"/>
              <a:gd name="T6" fmla="+- 0 10799 113"/>
              <a:gd name="T7" fmla="*/ T6 w 21373"/>
              <a:gd name="T8" fmla="*/ 10800 h 21600"/>
              <a:gd name="T9" fmla="+- 0 10799 113"/>
              <a:gd name="T10" fmla="*/ T9 w 2137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73" h="21600">
                <a:moveTo>
                  <a:pt x="1336" y="20249"/>
                </a:moveTo>
                <a:cubicBezTo>
                  <a:pt x="1428" y="20188"/>
                  <a:pt x="3691" y="18688"/>
                  <a:pt x="7070" y="17950"/>
                </a:cubicBezTo>
                <a:lnTo>
                  <a:pt x="8729" y="17587"/>
                </a:lnTo>
                <a:cubicBezTo>
                  <a:pt x="9321" y="17980"/>
                  <a:pt x="9972" y="18225"/>
                  <a:pt x="10686" y="18225"/>
                </a:cubicBezTo>
                <a:cubicBezTo>
                  <a:pt x="11401" y="18225"/>
                  <a:pt x="12052" y="17980"/>
                  <a:pt x="12644" y="17587"/>
                </a:cubicBezTo>
                <a:lnTo>
                  <a:pt x="14303" y="17950"/>
                </a:lnTo>
                <a:cubicBezTo>
                  <a:pt x="17656" y="18682"/>
                  <a:pt x="19911" y="20165"/>
                  <a:pt x="20037" y="20249"/>
                </a:cubicBezTo>
                <a:cubicBezTo>
                  <a:pt x="20037" y="20249"/>
                  <a:pt x="1336" y="20249"/>
                  <a:pt x="1336" y="20249"/>
                </a:cubicBezTo>
                <a:close/>
                <a:moveTo>
                  <a:pt x="13537" y="15793"/>
                </a:moveTo>
                <a:lnTo>
                  <a:pt x="13317" y="16073"/>
                </a:lnTo>
                <a:cubicBezTo>
                  <a:pt x="11725" y="17923"/>
                  <a:pt x="9648" y="17923"/>
                  <a:pt x="8056" y="16073"/>
                </a:cubicBezTo>
                <a:lnTo>
                  <a:pt x="7836" y="15793"/>
                </a:lnTo>
                <a:cubicBezTo>
                  <a:pt x="5977" y="13411"/>
                  <a:pt x="5053" y="10261"/>
                  <a:pt x="5451" y="7255"/>
                </a:cubicBezTo>
                <a:cubicBezTo>
                  <a:pt x="5815" y="4367"/>
                  <a:pt x="7453" y="1350"/>
                  <a:pt x="10686" y="1350"/>
                </a:cubicBezTo>
                <a:cubicBezTo>
                  <a:pt x="13920" y="1350"/>
                  <a:pt x="15558" y="4367"/>
                  <a:pt x="15922" y="7255"/>
                </a:cubicBezTo>
                <a:cubicBezTo>
                  <a:pt x="16318" y="10262"/>
                  <a:pt x="15398" y="13411"/>
                  <a:pt x="13537" y="15793"/>
                </a:cubicBezTo>
                <a:moveTo>
                  <a:pt x="20778" y="19126"/>
                </a:moveTo>
                <a:cubicBezTo>
                  <a:pt x="20644" y="19037"/>
                  <a:pt x="18209" y="17422"/>
                  <a:pt x="14585" y="16630"/>
                </a:cubicBezTo>
                <a:cubicBezTo>
                  <a:pt x="15914" y="14927"/>
                  <a:pt x="16767" y="12639"/>
                  <a:pt x="17130" y="11115"/>
                </a:cubicBezTo>
                <a:cubicBezTo>
                  <a:pt x="17633" y="9004"/>
                  <a:pt x="17438" y="4873"/>
                  <a:pt x="15431" y="2299"/>
                </a:cubicBezTo>
                <a:cubicBezTo>
                  <a:pt x="14259" y="795"/>
                  <a:pt x="12618" y="0"/>
                  <a:pt x="10686" y="0"/>
                </a:cubicBezTo>
                <a:cubicBezTo>
                  <a:pt x="8755" y="0"/>
                  <a:pt x="7114" y="795"/>
                  <a:pt x="5942" y="2299"/>
                </a:cubicBezTo>
                <a:cubicBezTo>
                  <a:pt x="3935" y="4873"/>
                  <a:pt x="3740" y="9004"/>
                  <a:pt x="4243" y="11115"/>
                </a:cubicBezTo>
                <a:cubicBezTo>
                  <a:pt x="4606" y="12639"/>
                  <a:pt x="5459" y="14927"/>
                  <a:pt x="6788" y="16630"/>
                </a:cubicBezTo>
                <a:cubicBezTo>
                  <a:pt x="3164" y="17422"/>
                  <a:pt x="729" y="19037"/>
                  <a:pt x="595" y="19126"/>
                </a:cubicBezTo>
                <a:cubicBezTo>
                  <a:pt x="105" y="19457"/>
                  <a:pt x="-113" y="20071"/>
                  <a:pt x="57" y="20640"/>
                </a:cubicBezTo>
                <a:cubicBezTo>
                  <a:pt x="228" y="21210"/>
                  <a:pt x="747" y="21599"/>
                  <a:pt x="1336" y="21599"/>
                </a:cubicBezTo>
                <a:lnTo>
                  <a:pt x="20037" y="21599"/>
                </a:lnTo>
                <a:cubicBezTo>
                  <a:pt x="20626" y="21599"/>
                  <a:pt x="21145" y="21210"/>
                  <a:pt x="21316" y="20640"/>
                </a:cubicBezTo>
                <a:cubicBezTo>
                  <a:pt x="21487" y="20071"/>
                  <a:pt x="21268" y="19457"/>
                  <a:pt x="20778" y="1912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54" name="AutoShape 131"/>
          <p:cNvSpPr>
            <a:spLocks/>
          </p:cNvSpPr>
          <p:nvPr/>
        </p:nvSpPr>
        <p:spPr bwMode="auto">
          <a:xfrm>
            <a:off x="740685" y="2696368"/>
            <a:ext cx="406400" cy="4643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5400"/>
                </a:moveTo>
                <a:lnTo>
                  <a:pt x="20057" y="6075"/>
                </a:lnTo>
                <a:lnTo>
                  <a:pt x="1542" y="6075"/>
                </a:lnTo>
                <a:lnTo>
                  <a:pt x="1542" y="5400"/>
                </a:lnTo>
                <a:lnTo>
                  <a:pt x="1542" y="4725"/>
                </a:lnTo>
                <a:cubicBezTo>
                  <a:pt x="1542" y="4352"/>
                  <a:pt x="1887" y="4050"/>
                  <a:pt x="2314" y="4050"/>
                </a:cubicBezTo>
                <a:lnTo>
                  <a:pt x="19285" y="4050"/>
                </a:lnTo>
                <a:cubicBezTo>
                  <a:pt x="19712" y="4050"/>
                  <a:pt x="20057" y="4352"/>
                  <a:pt x="20057" y="4725"/>
                </a:cubicBezTo>
                <a:cubicBezTo>
                  <a:pt x="20057" y="4725"/>
                  <a:pt x="20057" y="5400"/>
                  <a:pt x="20057" y="5400"/>
                </a:cubicBezTo>
                <a:close/>
                <a:moveTo>
                  <a:pt x="18514" y="18900"/>
                </a:moveTo>
                <a:cubicBezTo>
                  <a:pt x="18514" y="19644"/>
                  <a:pt x="17822" y="20249"/>
                  <a:pt x="16971" y="20249"/>
                </a:cubicBezTo>
                <a:lnTo>
                  <a:pt x="4628" y="20249"/>
                </a:lnTo>
                <a:cubicBezTo>
                  <a:pt x="3777" y="20249"/>
                  <a:pt x="3085" y="19644"/>
                  <a:pt x="3085" y="18900"/>
                </a:cubicBezTo>
                <a:lnTo>
                  <a:pt x="3085" y="7425"/>
                </a:lnTo>
                <a:lnTo>
                  <a:pt x="18514" y="7425"/>
                </a:lnTo>
                <a:cubicBezTo>
                  <a:pt x="18514" y="7425"/>
                  <a:pt x="18514" y="18900"/>
                  <a:pt x="18514" y="18900"/>
                </a:cubicBezTo>
                <a:close/>
                <a:moveTo>
                  <a:pt x="6171" y="2025"/>
                </a:moveTo>
                <a:cubicBezTo>
                  <a:pt x="6171" y="1652"/>
                  <a:pt x="6516" y="1350"/>
                  <a:pt x="6942" y="1350"/>
                </a:cubicBezTo>
                <a:lnTo>
                  <a:pt x="14657" y="1350"/>
                </a:lnTo>
                <a:cubicBezTo>
                  <a:pt x="15083" y="1350"/>
                  <a:pt x="15428" y="1652"/>
                  <a:pt x="15428" y="2025"/>
                </a:cubicBezTo>
                <a:lnTo>
                  <a:pt x="15428" y="2700"/>
                </a:lnTo>
                <a:lnTo>
                  <a:pt x="6171" y="2700"/>
                </a:lnTo>
                <a:cubicBezTo>
                  <a:pt x="6171" y="2700"/>
                  <a:pt x="6171" y="2025"/>
                  <a:pt x="6171" y="2025"/>
                </a:cubicBezTo>
                <a:close/>
                <a:moveTo>
                  <a:pt x="21585" y="4601"/>
                </a:moveTo>
                <a:cubicBezTo>
                  <a:pt x="21511" y="3541"/>
                  <a:pt x="20516" y="2700"/>
                  <a:pt x="19285" y="2700"/>
                </a:cubicBezTo>
                <a:lnTo>
                  <a:pt x="16971" y="2700"/>
                </a:lnTo>
                <a:lnTo>
                  <a:pt x="16971" y="2025"/>
                </a:lnTo>
                <a:cubicBezTo>
                  <a:pt x="16971" y="906"/>
                  <a:pt x="15935" y="0"/>
                  <a:pt x="14657" y="0"/>
                </a:cubicBezTo>
                <a:lnTo>
                  <a:pt x="6942" y="0"/>
                </a:lnTo>
                <a:cubicBezTo>
                  <a:pt x="5664" y="0"/>
                  <a:pt x="4628" y="906"/>
                  <a:pt x="4628" y="2025"/>
                </a:cubicBezTo>
                <a:lnTo>
                  <a:pt x="4628" y="2700"/>
                </a:lnTo>
                <a:lnTo>
                  <a:pt x="2314" y="2700"/>
                </a:lnTo>
                <a:cubicBezTo>
                  <a:pt x="1083" y="2700"/>
                  <a:pt x="88" y="3541"/>
                  <a:pt x="14" y="4601"/>
                </a:cubicBezTo>
                <a:lnTo>
                  <a:pt x="0" y="4601"/>
                </a:lnTo>
                <a:lnTo>
                  <a:pt x="0" y="5400"/>
                </a:lnTo>
                <a:lnTo>
                  <a:pt x="0" y="6075"/>
                </a:lnTo>
                <a:cubicBezTo>
                  <a:pt x="0" y="6820"/>
                  <a:pt x="691" y="7425"/>
                  <a:pt x="1542" y="7425"/>
                </a:cubicBezTo>
                <a:lnTo>
                  <a:pt x="1542" y="18900"/>
                </a:lnTo>
                <a:cubicBezTo>
                  <a:pt x="1542" y="20391"/>
                  <a:pt x="2924" y="21599"/>
                  <a:pt x="4628" y="21599"/>
                </a:cubicBezTo>
                <a:lnTo>
                  <a:pt x="16971" y="21599"/>
                </a:lnTo>
                <a:cubicBezTo>
                  <a:pt x="18675" y="21599"/>
                  <a:pt x="20057" y="20391"/>
                  <a:pt x="20057" y="18900"/>
                </a:cubicBezTo>
                <a:lnTo>
                  <a:pt x="20057" y="7425"/>
                </a:lnTo>
                <a:cubicBezTo>
                  <a:pt x="20908" y="7425"/>
                  <a:pt x="21599" y="6820"/>
                  <a:pt x="21599" y="6075"/>
                </a:cubicBezTo>
                <a:lnTo>
                  <a:pt x="21599" y="5400"/>
                </a:lnTo>
                <a:lnTo>
                  <a:pt x="21599" y="4601"/>
                </a:lnTo>
                <a:cubicBezTo>
                  <a:pt x="21599" y="4601"/>
                  <a:pt x="21585" y="4601"/>
                  <a:pt x="21585" y="46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55" name="AutoShape 132"/>
          <p:cNvSpPr>
            <a:spLocks/>
          </p:cNvSpPr>
          <p:nvPr/>
        </p:nvSpPr>
        <p:spPr bwMode="auto">
          <a:xfrm>
            <a:off x="827998" y="2884487"/>
            <a:ext cx="57944" cy="2182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56" name="AutoShape 133"/>
          <p:cNvSpPr>
            <a:spLocks/>
          </p:cNvSpPr>
          <p:nvPr/>
        </p:nvSpPr>
        <p:spPr bwMode="auto">
          <a:xfrm>
            <a:off x="915310" y="2884487"/>
            <a:ext cx="57944" cy="2182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57" name="AutoShape 134"/>
          <p:cNvSpPr>
            <a:spLocks/>
          </p:cNvSpPr>
          <p:nvPr/>
        </p:nvSpPr>
        <p:spPr bwMode="auto">
          <a:xfrm>
            <a:off x="1001829" y="2884487"/>
            <a:ext cx="57944" cy="2182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158" name="AutoShape 135"/>
          <p:cNvSpPr>
            <a:spLocks/>
          </p:cNvSpPr>
          <p:nvPr/>
        </p:nvSpPr>
        <p:spPr bwMode="auto">
          <a:xfrm>
            <a:off x="5356342" y="1839118"/>
            <a:ext cx="465138" cy="3198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681"/>
                </a:moveTo>
                <a:lnTo>
                  <a:pt x="19651" y="18681"/>
                </a:lnTo>
                <a:lnTo>
                  <a:pt x="19575" y="18681"/>
                </a:lnTo>
                <a:lnTo>
                  <a:pt x="16874" y="14754"/>
                </a:lnTo>
                <a:lnTo>
                  <a:pt x="16874" y="14727"/>
                </a:lnTo>
                <a:lnTo>
                  <a:pt x="16199" y="13745"/>
                </a:lnTo>
                <a:lnTo>
                  <a:pt x="16199" y="7854"/>
                </a:lnTo>
                <a:lnTo>
                  <a:pt x="19575" y="2945"/>
                </a:lnTo>
                <a:lnTo>
                  <a:pt x="19651" y="2945"/>
                </a:lnTo>
                <a:lnTo>
                  <a:pt x="20249" y="2945"/>
                </a:lnTo>
                <a:cubicBezTo>
                  <a:pt x="20249" y="2945"/>
                  <a:pt x="20249" y="18681"/>
                  <a:pt x="20249" y="18681"/>
                </a:cubicBezTo>
                <a:close/>
                <a:moveTo>
                  <a:pt x="2024" y="19636"/>
                </a:moveTo>
                <a:cubicBezTo>
                  <a:pt x="1651" y="19636"/>
                  <a:pt x="1349" y="19195"/>
                  <a:pt x="1349" y="18654"/>
                </a:cubicBezTo>
                <a:lnTo>
                  <a:pt x="1349" y="2945"/>
                </a:lnTo>
                <a:cubicBezTo>
                  <a:pt x="1349" y="2402"/>
                  <a:pt x="1651" y="1963"/>
                  <a:pt x="2024" y="1963"/>
                </a:cubicBezTo>
                <a:lnTo>
                  <a:pt x="14849" y="1963"/>
                </a:lnTo>
                <a:cubicBezTo>
                  <a:pt x="15221" y="1963"/>
                  <a:pt x="15524" y="2403"/>
                  <a:pt x="15524" y="2945"/>
                </a:cubicBezTo>
                <a:lnTo>
                  <a:pt x="15524" y="18654"/>
                </a:lnTo>
                <a:cubicBezTo>
                  <a:pt x="15524" y="19195"/>
                  <a:pt x="15221" y="19636"/>
                  <a:pt x="14849" y="19636"/>
                </a:cubicBezTo>
                <a:cubicBezTo>
                  <a:pt x="14849" y="19636"/>
                  <a:pt x="2024" y="19636"/>
                  <a:pt x="2024" y="19636"/>
                </a:cubicBezTo>
                <a:close/>
                <a:moveTo>
                  <a:pt x="20249" y="981"/>
                </a:moveTo>
                <a:lnTo>
                  <a:pt x="19651" y="981"/>
                </a:lnTo>
                <a:cubicBezTo>
                  <a:pt x="19296" y="981"/>
                  <a:pt x="18956" y="1185"/>
                  <a:pt x="18703" y="1547"/>
                </a:cubicBezTo>
                <a:lnTo>
                  <a:pt x="16874" y="4170"/>
                </a:lnTo>
                <a:lnTo>
                  <a:pt x="16874" y="2945"/>
                </a:lnTo>
                <a:cubicBezTo>
                  <a:pt x="16874" y="1317"/>
                  <a:pt x="15967" y="0"/>
                  <a:pt x="14849" y="0"/>
                </a:cubicBezTo>
                <a:lnTo>
                  <a:pt x="2024" y="0"/>
                </a:lnTo>
                <a:cubicBezTo>
                  <a:pt x="908" y="0"/>
                  <a:pt x="0" y="1320"/>
                  <a:pt x="0" y="2945"/>
                </a:cubicBezTo>
                <a:lnTo>
                  <a:pt x="0" y="9789"/>
                </a:lnTo>
                <a:lnTo>
                  <a:pt x="0" y="18654"/>
                </a:lnTo>
                <a:cubicBezTo>
                  <a:pt x="0" y="20281"/>
                  <a:pt x="905" y="21599"/>
                  <a:pt x="2024" y="21599"/>
                </a:cubicBezTo>
                <a:lnTo>
                  <a:pt x="14849" y="21599"/>
                </a:lnTo>
                <a:cubicBezTo>
                  <a:pt x="15967" y="21599"/>
                  <a:pt x="16874" y="20281"/>
                  <a:pt x="16874" y="18654"/>
                </a:cubicBezTo>
                <a:lnTo>
                  <a:pt x="16874" y="17456"/>
                </a:lnTo>
                <a:lnTo>
                  <a:pt x="18703" y="20079"/>
                </a:lnTo>
                <a:cubicBezTo>
                  <a:pt x="18956" y="20442"/>
                  <a:pt x="19296" y="20645"/>
                  <a:pt x="19651" y="20645"/>
                </a:cubicBezTo>
                <a:lnTo>
                  <a:pt x="20249" y="20645"/>
                </a:lnTo>
                <a:cubicBezTo>
                  <a:pt x="20994" y="20645"/>
                  <a:pt x="21600" y="19765"/>
                  <a:pt x="21600" y="18681"/>
                </a:cubicBezTo>
                <a:lnTo>
                  <a:pt x="21600" y="2945"/>
                </a:lnTo>
                <a:cubicBezTo>
                  <a:pt x="21600" y="1860"/>
                  <a:pt x="20994" y="981"/>
                  <a:pt x="20249" y="98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159" name="Group 158"/>
          <p:cNvGrpSpPr/>
          <p:nvPr/>
        </p:nvGrpSpPr>
        <p:grpSpPr>
          <a:xfrm>
            <a:off x="4427654" y="1766887"/>
            <a:ext cx="464344" cy="464344"/>
            <a:chOff x="4439444" y="1652588"/>
            <a:chExt cx="464344" cy="464344"/>
          </a:xfrm>
          <a:solidFill>
            <a:schemeClr val="tx2"/>
          </a:solidFill>
        </p:grpSpPr>
        <p:sp>
          <p:nvSpPr>
            <p:cNvPr id="160" name="AutoShape 136"/>
            <p:cNvSpPr>
              <a:spLocks/>
            </p:cNvSpPr>
            <p:nvPr/>
          </p:nvSpPr>
          <p:spPr bwMode="auto">
            <a:xfrm>
              <a:off x="4686300" y="1710532"/>
              <a:ext cx="152400" cy="1524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538" y="20579"/>
                  </a:moveTo>
                  <a:lnTo>
                    <a:pt x="19542" y="20579"/>
                  </a:lnTo>
                  <a:cubicBezTo>
                    <a:pt x="19546" y="21142"/>
                    <a:pt x="20004" y="21600"/>
                    <a:pt x="20571" y="21600"/>
                  </a:cubicBezTo>
                  <a:cubicBezTo>
                    <a:pt x="21137" y="21600"/>
                    <a:pt x="21599" y="21138"/>
                    <a:pt x="21599" y="20571"/>
                  </a:cubicBezTo>
                  <a:cubicBezTo>
                    <a:pt x="21599" y="20565"/>
                    <a:pt x="21595" y="20561"/>
                    <a:pt x="21595" y="20555"/>
                  </a:cubicBezTo>
                  <a:cubicBezTo>
                    <a:pt x="21583" y="9221"/>
                    <a:pt x="12411" y="41"/>
                    <a:pt x="1080" y="12"/>
                  </a:cubicBezTo>
                  <a:cubicBezTo>
                    <a:pt x="1064" y="10"/>
                    <a:pt x="1048" y="0"/>
                    <a:pt x="1028" y="0"/>
                  </a:cubicBezTo>
                  <a:cubicBezTo>
                    <a:pt x="458" y="0"/>
                    <a:pt x="0" y="461"/>
                    <a:pt x="0" y="1028"/>
                  </a:cubicBezTo>
                  <a:cubicBezTo>
                    <a:pt x="0" y="1594"/>
                    <a:pt x="458" y="2055"/>
                    <a:pt x="1024" y="2057"/>
                  </a:cubicBezTo>
                  <a:lnTo>
                    <a:pt x="1024" y="2065"/>
                  </a:lnTo>
                  <a:cubicBezTo>
                    <a:pt x="11233" y="2065"/>
                    <a:pt x="19538" y="10370"/>
                    <a:pt x="19538" y="2057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1" name="AutoShape 137"/>
            <p:cNvSpPr>
              <a:spLocks/>
            </p:cNvSpPr>
            <p:nvPr/>
          </p:nvSpPr>
          <p:spPr bwMode="auto">
            <a:xfrm>
              <a:off x="4439444" y="1652588"/>
              <a:ext cx="464344" cy="464344"/>
            </a:xfrm>
            <a:custGeom>
              <a:avLst/>
              <a:gdLst>
                <a:gd name="T0" fmla="+- 0 10819 195"/>
                <a:gd name="T1" fmla="*/ T0 w 21248"/>
                <a:gd name="T2" fmla="*/ 10800 h 21600"/>
                <a:gd name="T3" fmla="+- 0 10819 195"/>
                <a:gd name="T4" fmla="*/ T3 w 21248"/>
                <a:gd name="T5" fmla="*/ 10800 h 21600"/>
                <a:gd name="T6" fmla="+- 0 10819 195"/>
                <a:gd name="T7" fmla="*/ T6 w 21248"/>
                <a:gd name="T8" fmla="*/ 10800 h 21600"/>
                <a:gd name="T9" fmla="+- 0 10819 195"/>
                <a:gd name="T10" fmla="*/ T9 w 212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248" h="21600">
                  <a:moveTo>
                    <a:pt x="19868" y="17133"/>
                  </a:moveTo>
                  <a:cubicBezTo>
                    <a:pt x="19766" y="17386"/>
                    <a:pt x="19525" y="17549"/>
                    <a:pt x="19255" y="17549"/>
                  </a:cubicBezTo>
                  <a:lnTo>
                    <a:pt x="19058" y="17549"/>
                  </a:lnTo>
                  <a:lnTo>
                    <a:pt x="3983" y="2226"/>
                  </a:lnTo>
                  <a:lnTo>
                    <a:pt x="3983" y="2025"/>
                  </a:lnTo>
                  <a:cubicBezTo>
                    <a:pt x="3983" y="1750"/>
                    <a:pt x="4144" y="1506"/>
                    <a:pt x="4393" y="1401"/>
                  </a:cubicBezTo>
                  <a:cubicBezTo>
                    <a:pt x="4475" y="1367"/>
                    <a:pt x="4560" y="1350"/>
                    <a:pt x="4647" y="1350"/>
                  </a:cubicBezTo>
                  <a:cubicBezTo>
                    <a:pt x="4824" y="1350"/>
                    <a:pt x="4991" y="1420"/>
                    <a:pt x="5116" y="1547"/>
                  </a:cubicBezTo>
                  <a:lnTo>
                    <a:pt x="19724" y="16397"/>
                  </a:lnTo>
                  <a:cubicBezTo>
                    <a:pt x="19915" y="16591"/>
                    <a:pt x="19972" y="16880"/>
                    <a:pt x="19868" y="17133"/>
                  </a:cubicBezTo>
                  <a:moveTo>
                    <a:pt x="10121" y="17549"/>
                  </a:moveTo>
                  <a:cubicBezTo>
                    <a:pt x="10017" y="17549"/>
                    <a:pt x="9922" y="17586"/>
                    <a:pt x="9824" y="17609"/>
                  </a:cubicBezTo>
                  <a:lnTo>
                    <a:pt x="3923" y="11612"/>
                  </a:lnTo>
                  <a:cubicBezTo>
                    <a:pt x="3946" y="11512"/>
                    <a:pt x="3982" y="11415"/>
                    <a:pt x="3982" y="11311"/>
                  </a:cubicBezTo>
                  <a:lnTo>
                    <a:pt x="3983" y="3180"/>
                  </a:lnTo>
                  <a:lnTo>
                    <a:pt x="18119" y="17549"/>
                  </a:lnTo>
                  <a:cubicBezTo>
                    <a:pt x="18119" y="17549"/>
                    <a:pt x="10121" y="17549"/>
                    <a:pt x="10121" y="17549"/>
                  </a:cubicBezTo>
                  <a:close/>
                  <a:moveTo>
                    <a:pt x="9182" y="17945"/>
                  </a:moveTo>
                  <a:lnTo>
                    <a:pt x="7109" y="20052"/>
                  </a:lnTo>
                  <a:cubicBezTo>
                    <a:pt x="6939" y="20224"/>
                    <a:pt x="6742" y="20249"/>
                    <a:pt x="6640" y="20249"/>
                  </a:cubicBezTo>
                  <a:cubicBezTo>
                    <a:pt x="6537" y="20249"/>
                    <a:pt x="6339" y="20224"/>
                    <a:pt x="6170" y="20052"/>
                  </a:cubicBezTo>
                  <a:lnTo>
                    <a:pt x="1522" y="15327"/>
                  </a:lnTo>
                  <a:cubicBezTo>
                    <a:pt x="1352" y="15154"/>
                    <a:pt x="1327" y="14953"/>
                    <a:pt x="1327" y="14850"/>
                  </a:cubicBezTo>
                  <a:cubicBezTo>
                    <a:pt x="1327" y="14745"/>
                    <a:pt x="1352" y="14544"/>
                    <a:pt x="1522" y="14373"/>
                  </a:cubicBezTo>
                  <a:lnTo>
                    <a:pt x="3593" y="12266"/>
                  </a:lnTo>
                  <a:cubicBezTo>
                    <a:pt x="3599" y="12260"/>
                    <a:pt x="3601" y="12251"/>
                    <a:pt x="3607" y="12245"/>
                  </a:cubicBezTo>
                  <a:lnTo>
                    <a:pt x="9202" y="17932"/>
                  </a:lnTo>
                  <a:cubicBezTo>
                    <a:pt x="9196" y="17937"/>
                    <a:pt x="9187" y="17939"/>
                    <a:pt x="9182" y="17945"/>
                  </a:cubicBezTo>
                  <a:moveTo>
                    <a:pt x="6056" y="593"/>
                  </a:moveTo>
                  <a:cubicBezTo>
                    <a:pt x="5675" y="205"/>
                    <a:pt x="5165" y="0"/>
                    <a:pt x="4647" y="0"/>
                  </a:cubicBezTo>
                  <a:cubicBezTo>
                    <a:pt x="4390" y="0"/>
                    <a:pt x="4132" y="49"/>
                    <a:pt x="3885" y="154"/>
                  </a:cubicBezTo>
                  <a:cubicBezTo>
                    <a:pt x="3141" y="467"/>
                    <a:pt x="2655" y="1205"/>
                    <a:pt x="2655" y="2025"/>
                  </a:cubicBezTo>
                  <a:lnTo>
                    <a:pt x="2654" y="11311"/>
                  </a:lnTo>
                  <a:lnTo>
                    <a:pt x="583" y="13418"/>
                  </a:lnTo>
                  <a:cubicBezTo>
                    <a:pt x="-195" y="14208"/>
                    <a:pt x="-195" y="15491"/>
                    <a:pt x="583" y="16281"/>
                  </a:cubicBezTo>
                  <a:lnTo>
                    <a:pt x="5231" y="21006"/>
                  </a:lnTo>
                  <a:cubicBezTo>
                    <a:pt x="5620" y="21402"/>
                    <a:pt x="6131" y="21599"/>
                    <a:pt x="6640" y="21599"/>
                  </a:cubicBezTo>
                  <a:cubicBezTo>
                    <a:pt x="7150" y="21599"/>
                    <a:pt x="7659" y="21402"/>
                    <a:pt x="8048" y="21006"/>
                  </a:cubicBezTo>
                  <a:lnTo>
                    <a:pt x="10121" y="18900"/>
                  </a:lnTo>
                  <a:lnTo>
                    <a:pt x="19255" y="18900"/>
                  </a:lnTo>
                  <a:cubicBezTo>
                    <a:pt x="20062" y="18900"/>
                    <a:pt x="20788" y="18407"/>
                    <a:pt x="21095" y="17650"/>
                  </a:cubicBezTo>
                  <a:cubicBezTo>
                    <a:pt x="21405" y="16893"/>
                    <a:pt x="21234" y="16022"/>
                    <a:pt x="20663" y="15443"/>
                  </a:cubicBezTo>
                  <a:cubicBezTo>
                    <a:pt x="20663" y="15443"/>
                    <a:pt x="6056" y="593"/>
                    <a:pt x="6056" y="59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2" name="AutoShape 138"/>
            <p:cNvSpPr>
              <a:spLocks/>
            </p:cNvSpPr>
            <p:nvPr/>
          </p:nvSpPr>
          <p:spPr bwMode="auto">
            <a:xfrm>
              <a:off x="4686300" y="1652588"/>
              <a:ext cx="217488" cy="2174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37" y="2880"/>
                  </a:moveTo>
                  <a:lnTo>
                    <a:pt x="1437" y="2885"/>
                  </a:lnTo>
                  <a:cubicBezTo>
                    <a:pt x="10965" y="2885"/>
                    <a:pt x="18717" y="10637"/>
                    <a:pt x="18717" y="20165"/>
                  </a:cubicBezTo>
                  <a:lnTo>
                    <a:pt x="18720" y="20165"/>
                  </a:lnTo>
                  <a:cubicBezTo>
                    <a:pt x="18722" y="20959"/>
                    <a:pt x="19366" y="21600"/>
                    <a:pt x="20160" y="21600"/>
                  </a:cubicBezTo>
                  <a:cubicBezTo>
                    <a:pt x="20955" y="21600"/>
                    <a:pt x="21599" y="20956"/>
                    <a:pt x="21599" y="20160"/>
                  </a:cubicBezTo>
                  <a:cubicBezTo>
                    <a:pt x="21599" y="20155"/>
                    <a:pt x="21597" y="20152"/>
                    <a:pt x="21597" y="20148"/>
                  </a:cubicBezTo>
                  <a:cubicBezTo>
                    <a:pt x="21588" y="9034"/>
                    <a:pt x="12588" y="28"/>
                    <a:pt x="1476" y="8"/>
                  </a:cubicBezTo>
                  <a:cubicBezTo>
                    <a:pt x="1465" y="7"/>
                    <a:pt x="1454" y="0"/>
                    <a:pt x="1440" y="0"/>
                  </a:cubicBezTo>
                  <a:cubicBezTo>
                    <a:pt x="644" y="0"/>
                    <a:pt x="0" y="644"/>
                    <a:pt x="0" y="1440"/>
                  </a:cubicBezTo>
                  <a:cubicBezTo>
                    <a:pt x="0" y="2234"/>
                    <a:pt x="644" y="2878"/>
                    <a:pt x="1437" y="288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63" name="AutoShape 139"/>
          <p:cNvSpPr>
            <a:spLocks/>
          </p:cNvSpPr>
          <p:nvPr/>
        </p:nvSpPr>
        <p:spPr bwMode="auto">
          <a:xfrm>
            <a:off x="3498967" y="1766887"/>
            <a:ext cx="464344" cy="450057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grpSp>
        <p:nvGrpSpPr>
          <p:cNvPr id="164" name="Group 163"/>
          <p:cNvGrpSpPr/>
          <p:nvPr/>
        </p:nvGrpSpPr>
        <p:grpSpPr>
          <a:xfrm>
            <a:off x="2569485" y="1824831"/>
            <a:ext cx="464344" cy="362744"/>
            <a:chOff x="2581275" y="1710532"/>
            <a:chExt cx="464344" cy="362744"/>
          </a:xfrm>
          <a:solidFill>
            <a:schemeClr val="tx2"/>
          </a:solidFill>
        </p:grpSpPr>
        <p:sp>
          <p:nvSpPr>
            <p:cNvPr id="165" name="AutoShape 140"/>
            <p:cNvSpPr>
              <a:spLocks/>
            </p:cNvSpPr>
            <p:nvPr/>
          </p:nvSpPr>
          <p:spPr bwMode="auto">
            <a:xfrm>
              <a:off x="2639219" y="1768475"/>
              <a:ext cx="290513" cy="235744"/>
            </a:xfrm>
            <a:custGeom>
              <a:avLst/>
              <a:gdLst>
                <a:gd name="T0" fmla="+- 0 10800 376"/>
                <a:gd name="T1" fmla="*/ T0 w 20848"/>
                <a:gd name="T2" fmla="*/ 10800 h 21600"/>
                <a:gd name="T3" fmla="+- 0 10800 376"/>
                <a:gd name="T4" fmla="*/ T3 w 20848"/>
                <a:gd name="T5" fmla="*/ 10800 h 21600"/>
                <a:gd name="T6" fmla="+- 0 10800 376"/>
                <a:gd name="T7" fmla="*/ T6 w 20848"/>
                <a:gd name="T8" fmla="*/ 10800 h 21600"/>
                <a:gd name="T9" fmla="+- 0 10800 376"/>
                <a:gd name="T10" fmla="*/ T9 w 208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0848" h="21600">
                  <a:moveTo>
                    <a:pt x="18728" y="19178"/>
                  </a:moveTo>
                  <a:cubicBezTo>
                    <a:pt x="13191" y="20631"/>
                    <a:pt x="7654" y="20631"/>
                    <a:pt x="2118" y="19178"/>
                  </a:cubicBezTo>
                  <a:cubicBezTo>
                    <a:pt x="678" y="13592"/>
                    <a:pt x="678" y="8008"/>
                    <a:pt x="2118" y="2421"/>
                  </a:cubicBezTo>
                  <a:cubicBezTo>
                    <a:pt x="7654" y="968"/>
                    <a:pt x="13191" y="968"/>
                    <a:pt x="18728" y="2421"/>
                  </a:cubicBezTo>
                  <a:cubicBezTo>
                    <a:pt x="20168" y="8008"/>
                    <a:pt x="20168" y="13592"/>
                    <a:pt x="18728" y="19178"/>
                  </a:cubicBezTo>
                  <a:moveTo>
                    <a:pt x="18938" y="1116"/>
                  </a:moveTo>
                  <a:cubicBezTo>
                    <a:pt x="16114" y="375"/>
                    <a:pt x="13249" y="0"/>
                    <a:pt x="10423" y="0"/>
                  </a:cubicBezTo>
                  <a:cubicBezTo>
                    <a:pt x="7597" y="0"/>
                    <a:pt x="4732" y="375"/>
                    <a:pt x="1908" y="1116"/>
                  </a:cubicBezTo>
                  <a:cubicBezTo>
                    <a:pt x="1543" y="1213"/>
                    <a:pt x="1244" y="1552"/>
                    <a:pt x="1127" y="2004"/>
                  </a:cubicBezTo>
                  <a:cubicBezTo>
                    <a:pt x="-376" y="7841"/>
                    <a:pt x="-376" y="13759"/>
                    <a:pt x="1127" y="19593"/>
                  </a:cubicBezTo>
                  <a:cubicBezTo>
                    <a:pt x="1244" y="20047"/>
                    <a:pt x="1543" y="20386"/>
                    <a:pt x="1908" y="20482"/>
                  </a:cubicBezTo>
                  <a:cubicBezTo>
                    <a:pt x="4732" y="21224"/>
                    <a:pt x="7597" y="21600"/>
                    <a:pt x="10423" y="21600"/>
                  </a:cubicBezTo>
                  <a:cubicBezTo>
                    <a:pt x="13249" y="21600"/>
                    <a:pt x="16114" y="21224"/>
                    <a:pt x="18938" y="20482"/>
                  </a:cubicBezTo>
                  <a:cubicBezTo>
                    <a:pt x="19303" y="20386"/>
                    <a:pt x="19602" y="20047"/>
                    <a:pt x="19719" y="19593"/>
                  </a:cubicBezTo>
                  <a:cubicBezTo>
                    <a:pt x="21223" y="13759"/>
                    <a:pt x="21223" y="7841"/>
                    <a:pt x="19719" y="2004"/>
                  </a:cubicBezTo>
                  <a:cubicBezTo>
                    <a:pt x="19602" y="1552"/>
                    <a:pt x="19303" y="1213"/>
                    <a:pt x="18938" y="111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6" name="AutoShape 141"/>
            <p:cNvSpPr>
              <a:spLocks/>
            </p:cNvSpPr>
            <p:nvPr/>
          </p:nvSpPr>
          <p:spPr bwMode="auto">
            <a:xfrm>
              <a:off x="2581275" y="1710532"/>
              <a:ext cx="464344" cy="362744"/>
            </a:xfrm>
            <a:custGeom>
              <a:avLst/>
              <a:gdLst>
                <a:gd name="T0" fmla="+- 0 10800 252"/>
                <a:gd name="T1" fmla="*/ T0 w 21096"/>
                <a:gd name="T2" fmla="*/ 10800 h 21600"/>
                <a:gd name="T3" fmla="+- 0 10800 252"/>
                <a:gd name="T4" fmla="*/ T3 w 21096"/>
                <a:gd name="T5" fmla="*/ 10800 h 21600"/>
                <a:gd name="T6" fmla="+- 0 10800 252"/>
                <a:gd name="T7" fmla="*/ T6 w 21096"/>
                <a:gd name="T8" fmla="*/ 10800 h 21600"/>
                <a:gd name="T9" fmla="+- 0 10800 252"/>
                <a:gd name="T10" fmla="*/ T9 w 210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096" h="21600">
                  <a:moveTo>
                    <a:pt x="19056" y="18331"/>
                  </a:moveTo>
                  <a:cubicBezTo>
                    <a:pt x="13383" y="19233"/>
                    <a:pt x="7711" y="19233"/>
                    <a:pt x="2038" y="18331"/>
                  </a:cubicBezTo>
                  <a:cubicBezTo>
                    <a:pt x="1074" y="13022"/>
                    <a:pt x="1074" y="7713"/>
                    <a:pt x="2038" y="2404"/>
                  </a:cubicBezTo>
                  <a:cubicBezTo>
                    <a:pt x="7711" y="1502"/>
                    <a:pt x="13383" y="1502"/>
                    <a:pt x="19056" y="2404"/>
                  </a:cubicBezTo>
                  <a:cubicBezTo>
                    <a:pt x="20021" y="7713"/>
                    <a:pt x="20021" y="13022"/>
                    <a:pt x="19056" y="18331"/>
                  </a:cubicBezTo>
                  <a:moveTo>
                    <a:pt x="20338" y="2005"/>
                  </a:moveTo>
                  <a:cubicBezTo>
                    <a:pt x="20211" y="1301"/>
                    <a:pt x="19762" y="776"/>
                    <a:pt x="19215" y="689"/>
                  </a:cubicBezTo>
                  <a:cubicBezTo>
                    <a:pt x="16339" y="232"/>
                    <a:pt x="13423" y="0"/>
                    <a:pt x="10547" y="0"/>
                  </a:cubicBezTo>
                  <a:cubicBezTo>
                    <a:pt x="7671" y="0"/>
                    <a:pt x="4755" y="232"/>
                    <a:pt x="1879" y="689"/>
                  </a:cubicBezTo>
                  <a:cubicBezTo>
                    <a:pt x="1332" y="776"/>
                    <a:pt x="883" y="1301"/>
                    <a:pt x="756" y="2005"/>
                  </a:cubicBezTo>
                  <a:cubicBezTo>
                    <a:pt x="-252" y="7553"/>
                    <a:pt x="-252" y="13181"/>
                    <a:pt x="756" y="18731"/>
                  </a:cubicBezTo>
                  <a:cubicBezTo>
                    <a:pt x="883" y="19434"/>
                    <a:pt x="1332" y="19959"/>
                    <a:pt x="1879" y="20046"/>
                  </a:cubicBezTo>
                  <a:cubicBezTo>
                    <a:pt x="3265" y="20266"/>
                    <a:pt x="4660" y="20429"/>
                    <a:pt x="6055" y="20544"/>
                  </a:cubicBezTo>
                  <a:cubicBezTo>
                    <a:pt x="5979" y="20606"/>
                    <a:pt x="5931" y="20670"/>
                    <a:pt x="5931" y="20735"/>
                  </a:cubicBezTo>
                  <a:cubicBezTo>
                    <a:pt x="5931" y="21213"/>
                    <a:pt x="7997" y="21599"/>
                    <a:pt x="10547" y="21599"/>
                  </a:cubicBezTo>
                  <a:cubicBezTo>
                    <a:pt x="13097" y="21599"/>
                    <a:pt x="15164" y="21213"/>
                    <a:pt x="15164" y="20735"/>
                  </a:cubicBezTo>
                  <a:cubicBezTo>
                    <a:pt x="15164" y="20670"/>
                    <a:pt x="15115" y="20606"/>
                    <a:pt x="15040" y="20544"/>
                  </a:cubicBezTo>
                  <a:cubicBezTo>
                    <a:pt x="16434" y="20429"/>
                    <a:pt x="17830" y="20266"/>
                    <a:pt x="19215" y="20046"/>
                  </a:cubicBezTo>
                  <a:cubicBezTo>
                    <a:pt x="19762" y="19959"/>
                    <a:pt x="20211" y="19434"/>
                    <a:pt x="20338" y="18731"/>
                  </a:cubicBezTo>
                  <a:cubicBezTo>
                    <a:pt x="21347" y="13181"/>
                    <a:pt x="21347" y="7553"/>
                    <a:pt x="20338" y="200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7" name="AutoShape 142"/>
            <p:cNvSpPr>
              <a:spLocks/>
            </p:cNvSpPr>
            <p:nvPr/>
          </p:nvSpPr>
          <p:spPr bwMode="auto">
            <a:xfrm>
              <a:off x="2944019" y="1783557"/>
              <a:ext cx="43656" cy="428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200"/>
                  </a:moveTo>
                  <a:cubicBezTo>
                    <a:pt x="12779" y="7200"/>
                    <a:pt x="14399" y="8820"/>
                    <a:pt x="14399" y="10800"/>
                  </a:cubicBezTo>
                  <a:cubicBezTo>
                    <a:pt x="14399" y="12779"/>
                    <a:pt x="12779" y="14400"/>
                    <a:pt x="10800" y="14400"/>
                  </a:cubicBezTo>
                  <a:cubicBezTo>
                    <a:pt x="8820" y="14400"/>
                    <a:pt x="7199" y="12779"/>
                    <a:pt x="7199" y="10800"/>
                  </a:cubicBezTo>
                  <a:cubicBezTo>
                    <a:pt x="7199" y="8820"/>
                    <a:pt x="8820" y="7200"/>
                    <a:pt x="10800" y="7200"/>
                  </a:cubicBezTo>
                  <a:moveTo>
                    <a:pt x="10800" y="21599"/>
                  </a:move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8" name="AutoShape 143"/>
            <p:cNvSpPr>
              <a:spLocks/>
            </p:cNvSpPr>
            <p:nvPr/>
          </p:nvSpPr>
          <p:spPr bwMode="auto">
            <a:xfrm>
              <a:off x="2929732" y="1971675"/>
              <a:ext cx="57944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69" name="AutoShape 144"/>
            <p:cNvSpPr>
              <a:spLocks/>
            </p:cNvSpPr>
            <p:nvPr/>
          </p:nvSpPr>
          <p:spPr bwMode="auto">
            <a:xfrm>
              <a:off x="2944019" y="1928019"/>
              <a:ext cx="58738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70" name="AutoShape 145"/>
            <p:cNvSpPr>
              <a:spLocks/>
            </p:cNvSpPr>
            <p:nvPr/>
          </p:nvSpPr>
          <p:spPr bwMode="auto">
            <a:xfrm>
              <a:off x="2944019" y="1885157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71" name="AutoShape 146"/>
            <p:cNvSpPr>
              <a:spLocks/>
            </p:cNvSpPr>
            <p:nvPr/>
          </p:nvSpPr>
          <p:spPr bwMode="auto">
            <a:xfrm>
              <a:off x="2697957" y="1826419"/>
              <a:ext cx="86519" cy="61119"/>
            </a:xfrm>
            <a:custGeom>
              <a:avLst/>
              <a:gdLst>
                <a:gd name="T0" fmla="+- 0 10822 44"/>
                <a:gd name="T1" fmla="*/ T0 w 21556"/>
                <a:gd name="T2" fmla="+- 0 10826 53"/>
                <a:gd name="T3" fmla="*/ 10826 h 21547"/>
                <a:gd name="T4" fmla="+- 0 10822 44"/>
                <a:gd name="T5" fmla="*/ T4 w 21556"/>
                <a:gd name="T6" fmla="+- 0 10826 53"/>
                <a:gd name="T7" fmla="*/ 10826 h 21547"/>
                <a:gd name="T8" fmla="+- 0 10822 44"/>
                <a:gd name="T9" fmla="*/ T8 w 21556"/>
                <a:gd name="T10" fmla="+- 0 10826 53"/>
                <a:gd name="T11" fmla="*/ 10826 h 21547"/>
                <a:gd name="T12" fmla="+- 0 10822 44"/>
                <a:gd name="T13" fmla="*/ T12 w 21556"/>
                <a:gd name="T14" fmla="+- 0 10826 53"/>
                <a:gd name="T15" fmla="*/ 10826 h 21547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556" h="21547">
                  <a:moveTo>
                    <a:pt x="19751" y="2"/>
                  </a:moveTo>
                  <a:lnTo>
                    <a:pt x="3200" y="1845"/>
                  </a:lnTo>
                  <a:cubicBezTo>
                    <a:pt x="2215" y="2010"/>
                    <a:pt x="1272" y="3284"/>
                    <a:pt x="1106" y="4676"/>
                  </a:cubicBezTo>
                  <a:lnTo>
                    <a:pt x="1" y="18986"/>
                  </a:lnTo>
                  <a:cubicBezTo>
                    <a:pt x="-44" y="20398"/>
                    <a:pt x="724" y="21547"/>
                    <a:pt x="1712" y="21547"/>
                  </a:cubicBezTo>
                  <a:cubicBezTo>
                    <a:pt x="2698" y="21547"/>
                    <a:pt x="3542" y="20398"/>
                    <a:pt x="3582" y="18978"/>
                  </a:cubicBezTo>
                  <a:lnTo>
                    <a:pt x="4185" y="9251"/>
                  </a:lnTo>
                  <a:cubicBezTo>
                    <a:pt x="4319" y="7849"/>
                    <a:pt x="5235" y="6592"/>
                    <a:pt x="6220" y="6447"/>
                  </a:cubicBezTo>
                  <a:lnTo>
                    <a:pt x="19751" y="5128"/>
                  </a:lnTo>
                  <a:cubicBezTo>
                    <a:pt x="20743" y="5078"/>
                    <a:pt x="21556" y="3884"/>
                    <a:pt x="21556" y="2467"/>
                  </a:cubicBezTo>
                  <a:cubicBezTo>
                    <a:pt x="21556" y="1055"/>
                    <a:pt x="20743" y="-53"/>
                    <a:pt x="19751" y="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1640798" y="1795462"/>
            <a:ext cx="464344" cy="407194"/>
            <a:chOff x="1640798" y="2149003"/>
            <a:chExt cx="464344" cy="407194"/>
          </a:xfrm>
          <a:solidFill>
            <a:schemeClr val="tx2"/>
          </a:solidFill>
        </p:grpSpPr>
        <p:sp>
          <p:nvSpPr>
            <p:cNvPr id="173" name="AutoShape 147"/>
            <p:cNvSpPr>
              <a:spLocks/>
            </p:cNvSpPr>
            <p:nvPr/>
          </p:nvSpPr>
          <p:spPr bwMode="auto">
            <a:xfrm>
              <a:off x="1640798" y="2149003"/>
              <a:ext cx="464344" cy="407194"/>
            </a:xfrm>
            <a:custGeom>
              <a:avLst/>
              <a:gdLst>
                <a:gd name="T0" fmla="+- 0 10800 597"/>
                <a:gd name="T1" fmla="*/ T0 w 20407"/>
                <a:gd name="T2" fmla="+- 0 11028 672"/>
                <a:gd name="T3" fmla="*/ 11028 h 20712"/>
                <a:gd name="T4" fmla="+- 0 10800 597"/>
                <a:gd name="T5" fmla="*/ T4 w 20407"/>
                <a:gd name="T6" fmla="+- 0 11028 672"/>
                <a:gd name="T7" fmla="*/ 11028 h 20712"/>
                <a:gd name="T8" fmla="+- 0 10800 597"/>
                <a:gd name="T9" fmla="*/ T8 w 20407"/>
                <a:gd name="T10" fmla="+- 0 11028 672"/>
                <a:gd name="T11" fmla="*/ 11028 h 20712"/>
                <a:gd name="T12" fmla="+- 0 10800 597"/>
                <a:gd name="T13" fmla="*/ T12 w 20407"/>
                <a:gd name="T14" fmla="+- 0 11028 672"/>
                <a:gd name="T15" fmla="*/ 11028 h 20712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0407" h="20712">
                  <a:moveTo>
                    <a:pt x="17706" y="10922"/>
                  </a:moveTo>
                  <a:lnTo>
                    <a:pt x="10657" y="19017"/>
                  </a:lnTo>
                  <a:cubicBezTo>
                    <a:pt x="10407" y="19305"/>
                    <a:pt x="9998" y="19305"/>
                    <a:pt x="9748" y="19017"/>
                  </a:cubicBezTo>
                  <a:lnTo>
                    <a:pt x="2699" y="10922"/>
                  </a:lnTo>
                  <a:cubicBezTo>
                    <a:pt x="817" y="8762"/>
                    <a:pt x="817" y="5247"/>
                    <a:pt x="2699" y="3087"/>
                  </a:cubicBezTo>
                  <a:cubicBezTo>
                    <a:pt x="4512" y="1004"/>
                    <a:pt x="7429" y="931"/>
                    <a:pt x="9338" y="2923"/>
                  </a:cubicBezTo>
                  <a:lnTo>
                    <a:pt x="10202" y="3825"/>
                  </a:lnTo>
                  <a:lnTo>
                    <a:pt x="11067" y="2923"/>
                  </a:lnTo>
                  <a:cubicBezTo>
                    <a:pt x="12976" y="931"/>
                    <a:pt x="15893" y="1004"/>
                    <a:pt x="17706" y="3087"/>
                  </a:cubicBezTo>
                  <a:cubicBezTo>
                    <a:pt x="19588" y="5247"/>
                    <a:pt x="19588" y="8762"/>
                    <a:pt x="17706" y="10922"/>
                  </a:cubicBezTo>
                  <a:moveTo>
                    <a:pt x="18616" y="2043"/>
                  </a:moveTo>
                  <a:cubicBezTo>
                    <a:pt x="16301" y="-617"/>
                    <a:pt x="12601" y="-672"/>
                    <a:pt x="10202" y="1830"/>
                  </a:cubicBezTo>
                  <a:cubicBezTo>
                    <a:pt x="7805" y="-672"/>
                    <a:pt x="4104" y="-617"/>
                    <a:pt x="1789" y="2043"/>
                  </a:cubicBezTo>
                  <a:cubicBezTo>
                    <a:pt x="-597" y="4783"/>
                    <a:pt x="-597" y="9226"/>
                    <a:pt x="1789" y="11967"/>
                  </a:cubicBezTo>
                  <a:cubicBezTo>
                    <a:pt x="2470" y="12750"/>
                    <a:pt x="8838" y="20061"/>
                    <a:pt x="8838" y="20061"/>
                  </a:cubicBezTo>
                  <a:cubicBezTo>
                    <a:pt x="9592" y="20928"/>
                    <a:pt x="10812" y="20928"/>
                    <a:pt x="11567" y="20061"/>
                  </a:cubicBezTo>
                  <a:cubicBezTo>
                    <a:pt x="11567" y="20061"/>
                    <a:pt x="18539" y="12056"/>
                    <a:pt x="18616" y="11967"/>
                  </a:cubicBezTo>
                  <a:cubicBezTo>
                    <a:pt x="21003" y="9226"/>
                    <a:pt x="21003" y="4783"/>
                    <a:pt x="18616" y="20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174" name="AutoShape 148"/>
            <p:cNvSpPr>
              <a:spLocks/>
            </p:cNvSpPr>
            <p:nvPr/>
          </p:nvSpPr>
          <p:spPr bwMode="auto">
            <a:xfrm>
              <a:off x="1713029" y="2222028"/>
              <a:ext cx="69056" cy="6905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326" y="0"/>
                  </a:moveTo>
                  <a:cubicBezTo>
                    <a:pt x="19317" y="0"/>
                    <a:pt x="19317" y="4"/>
                    <a:pt x="19308" y="4"/>
                  </a:cubicBezTo>
                  <a:cubicBezTo>
                    <a:pt x="8643" y="13"/>
                    <a:pt x="0" y="8659"/>
                    <a:pt x="0" y="19326"/>
                  </a:cubicBezTo>
                  <a:cubicBezTo>
                    <a:pt x="0" y="20580"/>
                    <a:pt x="1019" y="21600"/>
                    <a:pt x="2273" y="21600"/>
                  </a:cubicBezTo>
                  <a:cubicBezTo>
                    <a:pt x="3528" y="21600"/>
                    <a:pt x="4547" y="20580"/>
                    <a:pt x="4547" y="19326"/>
                  </a:cubicBezTo>
                  <a:lnTo>
                    <a:pt x="4547" y="19321"/>
                  </a:lnTo>
                  <a:cubicBezTo>
                    <a:pt x="4547" y="11164"/>
                    <a:pt x="11164" y="4547"/>
                    <a:pt x="19321" y="4547"/>
                  </a:cubicBezTo>
                  <a:lnTo>
                    <a:pt x="19326" y="4547"/>
                  </a:lnTo>
                  <a:cubicBezTo>
                    <a:pt x="20580" y="4547"/>
                    <a:pt x="21599" y="3528"/>
                    <a:pt x="21599" y="2273"/>
                  </a:cubicBezTo>
                  <a:cubicBezTo>
                    <a:pt x="21599" y="1019"/>
                    <a:pt x="20580" y="0"/>
                    <a:pt x="19326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75" name="AutoShape 149"/>
          <p:cNvSpPr>
            <a:spLocks/>
          </p:cNvSpPr>
          <p:nvPr/>
        </p:nvSpPr>
        <p:spPr bwMode="auto">
          <a:xfrm>
            <a:off x="712110" y="1824831"/>
            <a:ext cx="464344" cy="3341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537" y="19720"/>
                </a:moveTo>
                <a:lnTo>
                  <a:pt x="16537" y="19721"/>
                </a:lnTo>
                <a:lnTo>
                  <a:pt x="4387" y="19721"/>
                </a:lnTo>
                <a:cubicBezTo>
                  <a:pt x="2713" y="19720"/>
                  <a:pt x="1350" y="17824"/>
                  <a:pt x="1350" y="15494"/>
                </a:cubicBezTo>
                <a:cubicBezTo>
                  <a:pt x="1350" y="13992"/>
                  <a:pt x="1918" y="12635"/>
                  <a:pt x="2871" y="11862"/>
                </a:cubicBezTo>
                <a:cubicBezTo>
                  <a:pt x="3797" y="11123"/>
                  <a:pt x="3860" y="10975"/>
                  <a:pt x="3472" y="9647"/>
                </a:cubicBezTo>
                <a:cubicBezTo>
                  <a:pt x="3406" y="9374"/>
                  <a:pt x="3375" y="9136"/>
                  <a:pt x="3375" y="8921"/>
                </a:cubicBezTo>
                <a:cubicBezTo>
                  <a:pt x="3375" y="7626"/>
                  <a:pt x="4131" y="6573"/>
                  <a:pt x="5062" y="6573"/>
                </a:cubicBezTo>
                <a:cubicBezTo>
                  <a:pt x="5062" y="6573"/>
                  <a:pt x="5505" y="6529"/>
                  <a:pt x="5976" y="6789"/>
                </a:cubicBezTo>
                <a:cubicBezTo>
                  <a:pt x="6750" y="7219"/>
                  <a:pt x="6834" y="6808"/>
                  <a:pt x="7200" y="5701"/>
                </a:cubicBezTo>
                <a:cubicBezTo>
                  <a:pt x="7974" y="3380"/>
                  <a:pt x="9652" y="1878"/>
                  <a:pt x="11475" y="1878"/>
                </a:cubicBezTo>
                <a:cubicBezTo>
                  <a:pt x="13905" y="1878"/>
                  <a:pt x="15914" y="4435"/>
                  <a:pt x="16148" y="7826"/>
                </a:cubicBezTo>
                <a:cubicBezTo>
                  <a:pt x="16231" y="9171"/>
                  <a:pt x="16231" y="9171"/>
                  <a:pt x="17239" y="9491"/>
                </a:cubicBezTo>
                <a:cubicBezTo>
                  <a:pt x="18984" y="9955"/>
                  <a:pt x="20250" y="12085"/>
                  <a:pt x="20250" y="14555"/>
                </a:cubicBezTo>
                <a:cubicBezTo>
                  <a:pt x="20250" y="17404"/>
                  <a:pt x="18585" y="19720"/>
                  <a:pt x="16537" y="19720"/>
                </a:cubicBezTo>
                <a:moveTo>
                  <a:pt x="17492" y="7647"/>
                </a:moveTo>
                <a:cubicBezTo>
                  <a:pt x="17196" y="3362"/>
                  <a:pt x="14632" y="0"/>
                  <a:pt x="11475" y="0"/>
                </a:cubicBezTo>
                <a:cubicBezTo>
                  <a:pt x="9031" y="0"/>
                  <a:pt x="6939" y="2017"/>
                  <a:pt x="5976" y="4911"/>
                </a:cubicBezTo>
                <a:cubicBezTo>
                  <a:pt x="5685" y="4784"/>
                  <a:pt x="5383" y="4695"/>
                  <a:pt x="5062" y="4695"/>
                </a:cubicBezTo>
                <a:cubicBezTo>
                  <a:pt x="3385" y="4695"/>
                  <a:pt x="2025" y="6589"/>
                  <a:pt x="2025" y="8921"/>
                </a:cubicBezTo>
                <a:cubicBezTo>
                  <a:pt x="2025" y="9385"/>
                  <a:pt x="2092" y="9824"/>
                  <a:pt x="2191" y="10240"/>
                </a:cubicBezTo>
                <a:cubicBezTo>
                  <a:pt x="886" y="11298"/>
                  <a:pt x="0" y="13242"/>
                  <a:pt x="0" y="15494"/>
                </a:cubicBezTo>
                <a:cubicBezTo>
                  <a:pt x="0" y="18866"/>
                  <a:pt x="1964" y="21599"/>
                  <a:pt x="4387" y="21599"/>
                </a:cubicBezTo>
                <a:lnTo>
                  <a:pt x="4387" y="21600"/>
                </a:lnTo>
                <a:lnTo>
                  <a:pt x="16537" y="21600"/>
                </a:lnTo>
                <a:lnTo>
                  <a:pt x="16537" y="21599"/>
                </a:lnTo>
                <a:cubicBezTo>
                  <a:pt x="19334" y="21599"/>
                  <a:pt x="21599" y="18446"/>
                  <a:pt x="21599" y="14555"/>
                </a:cubicBezTo>
                <a:cubicBezTo>
                  <a:pt x="21599" y="11120"/>
                  <a:pt x="19831" y="8269"/>
                  <a:pt x="17492" y="764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215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646811" y="1436086"/>
            <a:ext cx="287947" cy="304800"/>
          </a:xfrm>
          <a:custGeom>
            <a:avLst/>
            <a:gdLst>
              <a:gd name="T0" fmla="*/ 772 w 797"/>
              <a:gd name="T1" fmla="*/ 231 h 853"/>
              <a:gd name="T2" fmla="*/ 637 w 797"/>
              <a:gd name="T3" fmla="*/ 96 h 853"/>
              <a:gd name="T4" fmla="*/ 541 w 797"/>
              <a:gd name="T5" fmla="*/ 77 h 853"/>
              <a:gd name="T6" fmla="*/ 422 w 797"/>
              <a:gd name="T7" fmla="*/ 107 h 853"/>
              <a:gd name="T8" fmla="*/ 422 w 797"/>
              <a:gd name="T9" fmla="*/ 24 h 853"/>
              <a:gd name="T10" fmla="*/ 398 w 797"/>
              <a:gd name="T11" fmla="*/ 0 h 853"/>
              <a:gd name="T12" fmla="*/ 374 w 797"/>
              <a:gd name="T13" fmla="*/ 24 h 853"/>
              <a:gd name="T14" fmla="*/ 374 w 797"/>
              <a:gd name="T15" fmla="*/ 107 h 853"/>
              <a:gd name="T16" fmla="*/ 256 w 797"/>
              <a:gd name="T17" fmla="*/ 77 h 853"/>
              <a:gd name="T18" fmla="*/ 160 w 797"/>
              <a:gd name="T19" fmla="*/ 96 h 853"/>
              <a:gd name="T20" fmla="*/ 25 w 797"/>
              <a:gd name="T21" fmla="*/ 231 h 853"/>
              <a:gd name="T22" fmla="*/ 25 w 797"/>
              <a:gd name="T23" fmla="*/ 422 h 853"/>
              <a:gd name="T24" fmla="*/ 164 w 797"/>
              <a:gd name="T25" fmla="*/ 756 h 853"/>
              <a:gd name="T26" fmla="*/ 308 w 797"/>
              <a:gd name="T27" fmla="*/ 853 h 853"/>
              <a:gd name="T28" fmla="*/ 368 w 797"/>
              <a:gd name="T29" fmla="*/ 841 h 853"/>
              <a:gd name="T30" fmla="*/ 398 w 797"/>
              <a:gd name="T31" fmla="*/ 825 h 853"/>
              <a:gd name="T32" fmla="*/ 429 w 797"/>
              <a:gd name="T33" fmla="*/ 841 h 853"/>
              <a:gd name="T34" fmla="*/ 488 w 797"/>
              <a:gd name="T35" fmla="*/ 853 h 853"/>
              <a:gd name="T36" fmla="*/ 633 w 797"/>
              <a:gd name="T37" fmla="*/ 756 h 853"/>
              <a:gd name="T38" fmla="*/ 772 w 797"/>
              <a:gd name="T39" fmla="*/ 422 h 853"/>
              <a:gd name="T40" fmla="*/ 772 w 797"/>
              <a:gd name="T41" fmla="*/ 231 h 853"/>
              <a:gd name="T42" fmla="*/ 727 w 797"/>
              <a:gd name="T43" fmla="*/ 404 h 853"/>
              <a:gd name="T44" fmla="*/ 589 w 797"/>
              <a:gd name="T45" fmla="*/ 738 h 853"/>
              <a:gd name="T46" fmla="*/ 488 w 797"/>
              <a:gd name="T47" fmla="*/ 805 h 853"/>
              <a:gd name="T48" fmla="*/ 447 w 797"/>
              <a:gd name="T49" fmla="*/ 797 h 853"/>
              <a:gd name="T50" fmla="*/ 415 w 797"/>
              <a:gd name="T51" fmla="*/ 776 h 853"/>
              <a:gd name="T52" fmla="*/ 398 w 797"/>
              <a:gd name="T53" fmla="*/ 770 h 853"/>
              <a:gd name="T54" fmla="*/ 382 w 797"/>
              <a:gd name="T55" fmla="*/ 776 h 853"/>
              <a:gd name="T56" fmla="*/ 350 w 797"/>
              <a:gd name="T57" fmla="*/ 797 h 853"/>
              <a:gd name="T58" fmla="*/ 308 w 797"/>
              <a:gd name="T59" fmla="*/ 805 h 853"/>
              <a:gd name="T60" fmla="*/ 208 w 797"/>
              <a:gd name="T61" fmla="*/ 738 h 853"/>
              <a:gd name="T62" fmla="*/ 69 w 797"/>
              <a:gd name="T63" fmla="*/ 404 h 853"/>
              <a:gd name="T64" fmla="*/ 69 w 797"/>
              <a:gd name="T65" fmla="*/ 249 h 853"/>
              <a:gd name="T66" fmla="*/ 179 w 797"/>
              <a:gd name="T67" fmla="*/ 140 h 853"/>
              <a:gd name="T68" fmla="*/ 256 w 797"/>
              <a:gd name="T69" fmla="*/ 125 h 853"/>
              <a:gd name="T70" fmla="*/ 383 w 797"/>
              <a:gd name="T71" fmla="*/ 171 h 853"/>
              <a:gd name="T72" fmla="*/ 387 w 797"/>
              <a:gd name="T73" fmla="*/ 173 h 853"/>
              <a:gd name="T74" fmla="*/ 387 w 797"/>
              <a:gd name="T75" fmla="*/ 173 h 853"/>
              <a:gd name="T76" fmla="*/ 390 w 797"/>
              <a:gd name="T77" fmla="*/ 174 h 853"/>
              <a:gd name="T78" fmla="*/ 391 w 797"/>
              <a:gd name="T79" fmla="*/ 175 h 853"/>
              <a:gd name="T80" fmla="*/ 394 w 797"/>
              <a:gd name="T81" fmla="*/ 176 h 853"/>
              <a:gd name="T82" fmla="*/ 395 w 797"/>
              <a:gd name="T83" fmla="*/ 176 h 853"/>
              <a:gd name="T84" fmla="*/ 398 w 797"/>
              <a:gd name="T85" fmla="*/ 176 h 853"/>
              <a:gd name="T86" fmla="*/ 402 w 797"/>
              <a:gd name="T87" fmla="*/ 176 h 853"/>
              <a:gd name="T88" fmla="*/ 403 w 797"/>
              <a:gd name="T89" fmla="*/ 176 h 853"/>
              <a:gd name="T90" fmla="*/ 406 w 797"/>
              <a:gd name="T91" fmla="*/ 175 h 853"/>
              <a:gd name="T92" fmla="*/ 407 w 797"/>
              <a:gd name="T93" fmla="*/ 174 h 853"/>
              <a:gd name="T94" fmla="*/ 410 w 797"/>
              <a:gd name="T95" fmla="*/ 173 h 853"/>
              <a:gd name="T96" fmla="*/ 410 w 797"/>
              <a:gd name="T97" fmla="*/ 173 h 853"/>
              <a:gd name="T98" fmla="*/ 414 w 797"/>
              <a:gd name="T99" fmla="*/ 171 h 853"/>
              <a:gd name="T100" fmla="*/ 541 w 797"/>
              <a:gd name="T101" fmla="*/ 125 h 853"/>
              <a:gd name="T102" fmla="*/ 618 w 797"/>
              <a:gd name="T103" fmla="*/ 140 h 853"/>
              <a:gd name="T104" fmla="*/ 727 w 797"/>
              <a:gd name="T105" fmla="*/ 249 h 853"/>
              <a:gd name="T106" fmla="*/ 727 w 797"/>
              <a:gd name="T107" fmla="*/ 404 h 853"/>
              <a:gd name="T108" fmla="*/ 727 w 797"/>
              <a:gd name="T109" fmla="*/ 404 h 853"/>
              <a:gd name="T110" fmla="*/ 727 w 797"/>
              <a:gd name="T111" fmla="*/ 404 h 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97" h="853">
                <a:moveTo>
                  <a:pt x="772" y="231"/>
                </a:moveTo>
                <a:cubicBezTo>
                  <a:pt x="746" y="170"/>
                  <a:pt x="698" y="122"/>
                  <a:pt x="637" y="96"/>
                </a:cubicBezTo>
                <a:cubicBezTo>
                  <a:pt x="606" y="83"/>
                  <a:pt x="574" y="77"/>
                  <a:pt x="541" y="77"/>
                </a:cubicBezTo>
                <a:cubicBezTo>
                  <a:pt x="500" y="77"/>
                  <a:pt x="459" y="88"/>
                  <a:pt x="422" y="107"/>
                </a:cubicBezTo>
                <a:cubicBezTo>
                  <a:pt x="422" y="24"/>
                  <a:pt x="422" y="24"/>
                  <a:pt x="422" y="24"/>
                </a:cubicBezTo>
                <a:cubicBezTo>
                  <a:pt x="422" y="11"/>
                  <a:pt x="412" y="0"/>
                  <a:pt x="398" y="0"/>
                </a:cubicBezTo>
                <a:cubicBezTo>
                  <a:pt x="385" y="0"/>
                  <a:pt x="374" y="11"/>
                  <a:pt x="374" y="24"/>
                </a:cubicBezTo>
                <a:cubicBezTo>
                  <a:pt x="374" y="107"/>
                  <a:pt x="374" y="107"/>
                  <a:pt x="374" y="107"/>
                </a:cubicBezTo>
                <a:cubicBezTo>
                  <a:pt x="338" y="88"/>
                  <a:pt x="297" y="77"/>
                  <a:pt x="256" y="77"/>
                </a:cubicBezTo>
                <a:cubicBezTo>
                  <a:pt x="223" y="77"/>
                  <a:pt x="191" y="83"/>
                  <a:pt x="160" y="96"/>
                </a:cubicBezTo>
                <a:cubicBezTo>
                  <a:pt x="99" y="122"/>
                  <a:pt x="51" y="170"/>
                  <a:pt x="25" y="231"/>
                </a:cubicBezTo>
                <a:cubicBezTo>
                  <a:pt x="0" y="293"/>
                  <a:pt x="0" y="361"/>
                  <a:pt x="25" y="422"/>
                </a:cubicBezTo>
                <a:cubicBezTo>
                  <a:pt x="164" y="756"/>
                  <a:pt x="164" y="756"/>
                  <a:pt x="164" y="756"/>
                </a:cubicBezTo>
                <a:cubicBezTo>
                  <a:pt x="188" y="815"/>
                  <a:pt x="245" y="853"/>
                  <a:pt x="308" y="853"/>
                </a:cubicBezTo>
                <a:cubicBezTo>
                  <a:pt x="329" y="853"/>
                  <a:pt x="349" y="849"/>
                  <a:pt x="368" y="841"/>
                </a:cubicBezTo>
                <a:cubicBezTo>
                  <a:pt x="379" y="837"/>
                  <a:pt x="389" y="831"/>
                  <a:pt x="398" y="825"/>
                </a:cubicBezTo>
                <a:cubicBezTo>
                  <a:pt x="408" y="831"/>
                  <a:pt x="418" y="837"/>
                  <a:pt x="429" y="841"/>
                </a:cubicBezTo>
                <a:cubicBezTo>
                  <a:pt x="448" y="849"/>
                  <a:pt x="468" y="853"/>
                  <a:pt x="488" y="853"/>
                </a:cubicBezTo>
                <a:cubicBezTo>
                  <a:pt x="552" y="853"/>
                  <a:pt x="609" y="815"/>
                  <a:pt x="633" y="756"/>
                </a:cubicBezTo>
                <a:cubicBezTo>
                  <a:pt x="772" y="422"/>
                  <a:pt x="772" y="422"/>
                  <a:pt x="772" y="422"/>
                </a:cubicBezTo>
                <a:cubicBezTo>
                  <a:pt x="797" y="361"/>
                  <a:pt x="797" y="293"/>
                  <a:pt x="772" y="231"/>
                </a:cubicBezTo>
                <a:close/>
                <a:moveTo>
                  <a:pt x="727" y="404"/>
                </a:moveTo>
                <a:cubicBezTo>
                  <a:pt x="589" y="738"/>
                  <a:pt x="589" y="738"/>
                  <a:pt x="589" y="738"/>
                </a:cubicBezTo>
                <a:cubicBezTo>
                  <a:pt x="572" y="779"/>
                  <a:pt x="533" y="805"/>
                  <a:pt x="488" y="805"/>
                </a:cubicBezTo>
                <a:cubicBezTo>
                  <a:pt x="474" y="805"/>
                  <a:pt x="460" y="802"/>
                  <a:pt x="447" y="797"/>
                </a:cubicBezTo>
                <a:cubicBezTo>
                  <a:pt x="435" y="792"/>
                  <a:pt x="424" y="785"/>
                  <a:pt x="415" y="776"/>
                </a:cubicBezTo>
                <a:cubicBezTo>
                  <a:pt x="410" y="772"/>
                  <a:pt x="404" y="770"/>
                  <a:pt x="398" y="770"/>
                </a:cubicBezTo>
                <a:cubicBezTo>
                  <a:pt x="393" y="770"/>
                  <a:pt x="387" y="772"/>
                  <a:pt x="382" y="776"/>
                </a:cubicBezTo>
                <a:cubicBezTo>
                  <a:pt x="373" y="785"/>
                  <a:pt x="362" y="792"/>
                  <a:pt x="350" y="797"/>
                </a:cubicBezTo>
                <a:cubicBezTo>
                  <a:pt x="337" y="802"/>
                  <a:pt x="323" y="805"/>
                  <a:pt x="308" y="805"/>
                </a:cubicBezTo>
                <a:cubicBezTo>
                  <a:pt x="264" y="805"/>
                  <a:pt x="225" y="779"/>
                  <a:pt x="208" y="738"/>
                </a:cubicBezTo>
                <a:cubicBezTo>
                  <a:pt x="69" y="404"/>
                  <a:pt x="69" y="404"/>
                  <a:pt x="69" y="404"/>
                </a:cubicBezTo>
                <a:cubicBezTo>
                  <a:pt x="49" y="354"/>
                  <a:pt x="49" y="299"/>
                  <a:pt x="69" y="249"/>
                </a:cubicBezTo>
                <a:cubicBezTo>
                  <a:pt x="90" y="200"/>
                  <a:pt x="129" y="161"/>
                  <a:pt x="179" y="140"/>
                </a:cubicBezTo>
                <a:cubicBezTo>
                  <a:pt x="203" y="130"/>
                  <a:pt x="229" y="125"/>
                  <a:pt x="256" y="125"/>
                </a:cubicBezTo>
                <a:cubicBezTo>
                  <a:pt x="302" y="125"/>
                  <a:pt x="347" y="141"/>
                  <a:pt x="383" y="171"/>
                </a:cubicBezTo>
                <a:cubicBezTo>
                  <a:pt x="384" y="171"/>
                  <a:pt x="385" y="172"/>
                  <a:pt x="387" y="173"/>
                </a:cubicBezTo>
                <a:cubicBezTo>
                  <a:pt x="387" y="173"/>
                  <a:pt x="387" y="173"/>
                  <a:pt x="387" y="173"/>
                </a:cubicBezTo>
                <a:cubicBezTo>
                  <a:pt x="388" y="174"/>
                  <a:pt x="389" y="174"/>
                  <a:pt x="390" y="174"/>
                </a:cubicBezTo>
                <a:cubicBezTo>
                  <a:pt x="390" y="175"/>
                  <a:pt x="391" y="175"/>
                  <a:pt x="391" y="175"/>
                </a:cubicBezTo>
                <a:cubicBezTo>
                  <a:pt x="392" y="175"/>
                  <a:pt x="393" y="175"/>
                  <a:pt x="394" y="176"/>
                </a:cubicBezTo>
                <a:cubicBezTo>
                  <a:pt x="394" y="176"/>
                  <a:pt x="395" y="176"/>
                  <a:pt x="395" y="176"/>
                </a:cubicBezTo>
                <a:cubicBezTo>
                  <a:pt x="396" y="176"/>
                  <a:pt x="397" y="176"/>
                  <a:pt x="398" y="176"/>
                </a:cubicBezTo>
                <a:cubicBezTo>
                  <a:pt x="400" y="176"/>
                  <a:pt x="401" y="176"/>
                  <a:pt x="402" y="176"/>
                </a:cubicBezTo>
                <a:cubicBezTo>
                  <a:pt x="402" y="176"/>
                  <a:pt x="402" y="176"/>
                  <a:pt x="403" y="176"/>
                </a:cubicBezTo>
                <a:cubicBezTo>
                  <a:pt x="404" y="175"/>
                  <a:pt x="405" y="175"/>
                  <a:pt x="406" y="175"/>
                </a:cubicBezTo>
                <a:cubicBezTo>
                  <a:pt x="406" y="175"/>
                  <a:pt x="406" y="175"/>
                  <a:pt x="407" y="174"/>
                </a:cubicBezTo>
                <a:cubicBezTo>
                  <a:pt x="408" y="174"/>
                  <a:pt x="409" y="174"/>
                  <a:pt x="410" y="173"/>
                </a:cubicBezTo>
                <a:cubicBezTo>
                  <a:pt x="410" y="173"/>
                  <a:pt x="410" y="173"/>
                  <a:pt x="410" y="173"/>
                </a:cubicBezTo>
                <a:cubicBezTo>
                  <a:pt x="411" y="172"/>
                  <a:pt x="413" y="171"/>
                  <a:pt x="414" y="171"/>
                </a:cubicBezTo>
                <a:cubicBezTo>
                  <a:pt x="450" y="141"/>
                  <a:pt x="495" y="125"/>
                  <a:pt x="541" y="125"/>
                </a:cubicBezTo>
                <a:cubicBezTo>
                  <a:pt x="568" y="125"/>
                  <a:pt x="594" y="130"/>
                  <a:pt x="618" y="140"/>
                </a:cubicBezTo>
                <a:cubicBezTo>
                  <a:pt x="668" y="161"/>
                  <a:pt x="707" y="200"/>
                  <a:pt x="727" y="249"/>
                </a:cubicBezTo>
                <a:cubicBezTo>
                  <a:pt x="748" y="299"/>
                  <a:pt x="748" y="354"/>
                  <a:pt x="727" y="404"/>
                </a:cubicBezTo>
                <a:close/>
                <a:moveTo>
                  <a:pt x="727" y="404"/>
                </a:moveTo>
                <a:cubicBezTo>
                  <a:pt x="727" y="404"/>
                  <a:pt x="727" y="404"/>
                  <a:pt x="727" y="40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2844754" y="1436086"/>
            <a:ext cx="339265" cy="304800"/>
            <a:chOff x="7050087" y="3043238"/>
            <a:chExt cx="6594476" cy="5924550"/>
          </a:xfrm>
          <a:solidFill>
            <a:schemeClr val="tx1"/>
          </a:solidFill>
        </p:grpSpPr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7050087" y="3043238"/>
              <a:ext cx="6594476" cy="5924550"/>
            </a:xfrm>
            <a:custGeom>
              <a:avLst/>
              <a:gdLst>
                <a:gd name="T0" fmla="*/ 1185 w 1504"/>
                <a:gd name="T1" fmla="*/ 443 h 1364"/>
                <a:gd name="T2" fmla="*/ 1128 w 1504"/>
                <a:gd name="T3" fmla="*/ 42 h 1364"/>
                <a:gd name="T4" fmla="*/ 750 w 1504"/>
                <a:gd name="T5" fmla="*/ 195 h 1364"/>
                <a:gd name="T6" fmla="*/ 373 w 1504"/>
                <a:gd name="T7" fmla="*/ 43 h 1364"/>
                <a:gd name="T8" fmla="*/ 311 w 1504"/>
                <a:gd name="T9" fmla="*/ 231 h 1364"/>
                <a:gd name="T10" fmla="*/ 397 w 1504"/>
                <a:gd name="T11" fmla="*/ 84 h 1364"/>
                <a:gd name="T12" fmla="*/ 717 w 1504"/>
                <a:gd name="T13" fmla="*/ 229 h 1364"/>
                <a:gd name="T14" fmla="*/ 362 w 1504"/>
                <a:gd name="T15" fmla="*/ 432 h 1364"/>
                <a:gd name="T16" fmla="*/ 312 w 1504"/>
                <a:gd name="T17" fmla="*/ 280 h 1364"/>
                <a:gd name="T18" fmla="*/ 316 w 1504"/>
                <a:gd name="T19" fmla="*/ 444 h 1364"/>
                <a:gd name="T20" fmla="*/ 0 w 1504"/>
                <a:gd name="T21" fmla="*/ 693 h 1364"/>
                <a:gd name="T22" fmla="*/ 319 w 1504"/>
                <a:gd name="T23" fmla="*/ 943 h 1364"/>
                <a:gd name="T24" fmla="*/ 376 w 1504"/>
                <a:gd name="T25" fmla="*/ 1345 h 1364"/>
                <a:gd name="T26" fmla="*/ 750 w 1504"/>
                <a:gd name="T27" fmla="*/ 1195 h 1364"/>
                <a:gd name="T28" fmla="*/ 1052 w 1504"/>
                <a:gd name="T29" fmla="*/ 1364 h 1364"/>
                <a:gd name="T30" fmla="*/ 1202 w 1504"/>
                <a:gd name="T31" fmla="*/ 1037 h 1364"/>
                <a:gd name="T32" fmla="*/ 1317 w 1504"/>
                <a:gd name="T33" fmla="*/ 896 h 1364"/>
                <a:gd name="T34" fmla="*/ 1297 w 1504"/>
                <a:gd name="T35" fmla="*/ 853 h 1364"/>
                <a:gd name="T36" fmla="*/ 1092 w 1504"/>
                <a:gd name="T37" fmla="*/ 697 h 1364"/>
                <a:gd name="T38" fmla="*/ 1456 w 1504"/>
                <a:gd name="T39" fmla="*/ 693 h 1364"/>
                <a:gd name="T40" fmla="*/ 1372 w 1504"/>
                <a:gd name="T41" fmla="*/ 841 h 1364"/>
                <a:gd name="T42" fmla="*/ 1504 w 1504"/>
                <a:gd name="T43" fmla="*/ 693 h 1364"/>
                <a:gd name="T44" fmla="*/ 1055 w 1504"/>
                <a:gd name="T45" fmla="*/ 71 h 1364"/>
                <a:gd name="T46" fmla="*/ 1157 w 1504"/>
                <a:gd name="T47" fmla="*/ 343 h 1364"/>
                <a:gd name="T48" fmla="*/ 919 w 1504"/>
                <a:gd name="T49" fmla="*/ 397 h 1364"/>
                <a:gd name="T50" fmla="*/ 809 w 1504"/>
                <a:gd name="T51" fmla="*/ 205 h 1364"/>
                <a:gd name="T52" fmla="*/ 750 w 1504"/>
                <a:gd name="T53" fmla="*/ 264 h 1364"/>
                <a:gd name="T54" fmla="*/ 752 w 1504"/>
                <a:gd name="T55" fmla="*/ 389 h 1364"/>
                <a:gd name="T56" fmla="*/ 750 w 1504"/>
                <a:gd name="T57" fmla="*/ 264 h 1364"/>
                <a:gd name="T58" fmla="*/ 640 w 1504"/>
                <a:gd name="T59" fmla="*/ 994 h 1364"/>
                <a:gd name="T60" fmla="*/ 860 w 1504"/>
                <a:gd name="T61" fmla="*/ 994 h 1364"/>
                <a:gd name="T62" fmla="*/ 752 w 1504"/>
                <a:gd name="T63" fmla="*/ 949 h 1364"/>
                <a:gd name="T64" fmla="*/ 527 w 1504"/>
                <a:gd name="T65" fmla="*/ 822 h 1364"/>
                <a:gd name="T66" fmla="*/ 530 w 1504"/>
                <a:gd name="T67" fmla="*/ 565 h 1364"/>
                <a:gd name="T68" fmla="*/ 752 w 1504"/>
                <a:gd name="T69" fmla="*/ 437 h 1364"/>
                <a:gd name="T70" fmla="*/ 971 w 1504"/>
                <a:gd name="T71" fmla="*/ 566 h 1364"/>
                <a:gd name="T72" fmla="*/ 974 w 1504"/>
                <a:gd name="T73" fmla="*/ 821 h 1364"/>
                <a:gd name="T74" fmla="*/ 752 w 1504"/>
                <a:gd name="T75" fmla="*/ 949 h 1364"/>
                <a:gd name="T76" fmla="*/ 378 w 1504"/>
                <a:gd name="T77" fmla="*/ 909 h 1364"/>
                <a:gd name="T78" fmla="*/ 486 w 1504"/>
                <a:gd name="T79" fmla="*/ 846 h 1364"/>
                <a:gd name="T80" fmla="*/ 546 w 1504"/>
                <a:gd name="T81" fmla="*/ 449 h 1364"/>
                <a:gd name="T82" fmla="*/ 435 w 1504"/>
                <a:gd name="T83" fmla="*/ 640 h 1364"/>
                <a:gd name="T84" fmla="*/ 546 w 1504"/>
                <a:gd name="T85" fmla="*/ 449 h 1364"/>
                <a:gd name="T86" fmla="*/ 329 w 1504"/>
                <a:gd name="T87" fmla="*/ 490 h 1364"/>
                <a:gd name="T88" fmla="*/ 332 w 1504"/>
                <a:gd name="T89" fmla="*/ 898 h 1364"/>
                <a:gd name="T90" fmla="*/ 449 w 1504"/>
                <a:gd name="T91" fmla="*/ 1315 h 1364"/>
                <a:gd name="T92" fmla="*/ 347 w 1504"/>
                <a:gd name="T93" fmla="*/ 1044 h 1364"/>
                <a:gd name="T94" fmla="*/ 577 w 1504"/>
                <a:gd name="T95" fmla="*/ 989 h 1364"/>
                <a:gd name="T96" fmla="*/ 695 w 1504"/>
                <a:gd name="T97" fmla="*/ 1182 h 1364"/>
                <a:gd name="T98" fmla="*/ 1154 w 1504"/>
                <a:gd name="T99" fmla="*/ 1045 h 1364"/>
                <a:gd name="T100" fmla="*/ 850 w 1504"/>
                <a:gd name="T101" fmla="*/ 1220 h 1364"/>
                <a:gd name="T102" fmla="*/ 923 w 1504"/>
                <a:gd name="T103" fmla="*/ 990 h 1364"/>
                <a:gd name="T104" fmla="*/ 1154 w 1504"/>
                <a:gd name="T105" fmla="*/ 1045 h 1364"/>
                <a:gd name="T106" fmla="*/ 958 w 1504"/>
                <a:gd name="T107" fmla="*/ 938 h 1364"/>
                <a:gd name="T108" fmla="*/ 1065 w 1504"/>
                <a:gd name="T109" fmla="*/ 753 h 1364"/>
                <a:gd name="T110" fmla="*/ 1065 w 1504"/>
                <a:gd name="T111" fmla="*/ 640 h 1364"/>
                <a:gd name="T112" fmla="*/ 954 w 1504"/>
                <a:gd name="T113" fmla="*/ 448 h 1364"/>
                <a:gd name="T114" fmla="*/ 1065 w 1504"/>
                <a:gd name="T115" fmla="*/ 640 h 1364"/>
                <a:gd name="T116" fmla="*/ 1065 w 1504"/>
                <a:gd name="T117" fmla="*/ 64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04" h="1364">
                  <a:moveTo>
                    <a:pt x="1275" y="473"/>
                  </a:moveTo>
                  <a:cubicBezTo>
                    <a:pt x="1247" y="462"/>
                    <a:pt x="1217" y="452"/>
                    <a:pt x="1185" y="443"/>
                  </a:cubicBezTo>
                  <a:cubicBezTo>
                    <a:pt x="1193" y="411"/>
                    <a:pt x="1200" y="380"/>
                    <a:pt x="1205" y="350"/>
                  </a:cubicBezTo>
                  <a:cubicBezTo>
                    <a:pt x="1229" y="194"/>
                    <a:pt x="1202" y="85"/>
                    <a:pt x="1128" y="42"/>
                  </a:cubicBezTo>
                  <a:cubicBezTo>
                    <a:pt x="1107" y="30"/>
                    <a:pt x="1082" y="23"/>
                    <a:pt x="1055" y="23"/>
                  </a:cubicBezTo>
                  <a:cubicBezTo>
                    <a:pt x="969" y="23"/>
                    <a:pt x="860" y="87"/>
                    <a:pt x="750" y="195"/>
                  </a:cubicBezTo>
                  <a:cubicBezTo>
                    <a:pt x="726" y="172"/>
                    <a:pt x="702" y="150"/>
                    <a:pt x="678" y="131"/>
                  </a:cubicBezTo>
                  <a:cubicBezTo>
                    <a:pt x="555" y="31"/>
                    <a:pt x="447" y="0"/>
                    <a:pt x="373" y="43"/>
                  </a:cubicBezTo>
                  <a:cubicBezTo>
                    <a:pt x="325" y="70"/>
                    <a:pt x="297" y="126"/>
                    <a:pt x="289" y="205"/>
                  </a:cubicBezTo>
                  <a:cubicBezTo>
                    <a:pt x="288" y="218"/>
                    <a:pt x="298" y="230"/>
                    <a:pt x="311" y="231"/>
                  </a:cubicBezTo>
                  <a:cubicBezTo>
                    <a:pt x="324" y="232"/>
                    <a:pt x="336" y="222"/>
                    <a:pt x="337" y="209"/>
                  </a:cubicBezTo>
                  <a:cubicBezTo>
                    <a:pt x="341" y="166"/>
                    <a:pt x="355" y="109"/>
                    <a:pt x="397" y="84"/>
                  </a:cubicBezTo>
                  <a:cubicBezTo>
                    <a:pt x="452" y="53"/>
                    <a:pt x="543" y="83"/>
                    <a:pt x="648" y="168"/>
                  </a:cubicBezTo>
                  <a:cubicBezTo>
                    <a:pt x="671" y="186"/>
                    <a:pt x="694" y="207"/>
                    <a:pt x="717" y="229"/>
                  </a:cubicBezTo>
                  <a:cubicBezTo>
                    <a:pt x="671" y="278"/>
                    <a:pt x="625" y="335"/>
                    <a:pt x="581" y="397"/>
                  </a:cubicBezTo>
                  <a:cubicBezTo>
                    <a:pt x="504" y="404"/>
                    <a:pt x="430" y="416"/>
                    <a:pt x="362" y="432"/>
                  </a:cubicBezTo>
                  <a:cubicBezTo>
                    <a:pt x="351" y="386"/>
                    <a:pt x="342" y="342"/>
                    <a:pt x="338" y="301"/>
                  </a:cubicBezTo>
                  <a:cubicBezTo>
                    <a:pt x="337" y="288"/>
                    <a:pt x="325" y="279"/>
                    <a:pt x="312" y="280"/>
                  </a:cubicBezTo>
                  <a:cubicBezTo>
                    <a:pt x="299" y="281"/>
                    <a:pt x="289" y="293"/>
                    <a:pt x="291" y="306"/>
                  </a:cubicBezTo>
                  <a:cubicBezTo>
                    <a:pt x="295" y="349"/>
                    <a:pt x="303" y="396"/>
                    <a:pt x="316" y="444"/>
                  </a:cubicBezTo>
                  <a:cubicBezTo>
                    <a:pt x="285" y="453"/>
                    <a:pt x="256" y="462"/>
                    <a:pt x="229" y="473"/>
                  </a:cubicBezTo>
                  <a:cubicBezTo>
                    <a:pt x="81" y="530"/>
                    <a:pt x="0" y="608"/>
                    <a:pt x="0" y="693"/>
                  </a:cubicBezTo>
                  <a:cubicBezTo>
                    <a:pt x="0" y="779"/>
                    <a:pt x="81" y="857"/>
                    <a:pt x="229" y="914"/>
                  </a:cubicBezTo>
                  <a:cubicBezTo>
                    <a:pt x="257" y="925"/>
                    <a:pt x="287" y="935"/>
                    <a:pt x="319" y="943"/>
                  </a:cubicBezTo>
                  <a:cubicBezTo>
                    <a:pt x="311" y="975"/>
                    <a:pt x="304" y="1006"/>
                    <a:pt x="299" y="1036"/>
                  </a:cubicBezTo>
                  <a:cubicBezTo>
                    <a:pt x="275" y="1192"/>
                    <a:pt x="302" y="1302"/>
                    <a:pt x="376" y="1345"/>
                  </a:cubicBezTo>
                  <a:cubicBezTo>
                    <a:pt x="398" y="1357"/>
                    <a:pt x="422" y="1363"/>
                    <a:pt x="449" y="1363"/>
                  </a:cubicBezTo>
                  <a:cubicBezTo>
                    <a:pt x="534" y="1363"/>
                    <a:pt x="642" y="1301"/>
                    <a:pt x="750" y="1195"/>
                  </a:cubicBezTo>
                  <a:cubicBezTo>
                    <a:pt x="773" y="1218"/>
                    <a:pt x="797" y="1239"/>
                    <a:pt x="820" y="1258"/>
                  </a:cubicBezTo>
                  <a:cubicBezTo>
                    <a:pt x="907" y="1328"/>
                    <a:pt x="986" y="1364"/>
                    <a:pt x="1052" y="1364"/>
                  </a:cubicBezTo>
                  <a:cubicBezTo>
                    <a:pt x="1079" y="1364"/>
                    <a:pt x="1103" y="1358"/>
                    <a:pt x="1125" y="1345"/>
                  </a:cubicBezTo>
                  <a:cubicBezTo>
                    <a:pt x="1199" y="1303"/>
                    <a:pt x="1226" y="1193"/>
                    <a:pt x="1202" y="1037"/>
                  </a:cubicBezTo>
                  <a:cubicBezTo>
                    <a:pt x="1197" y="1007"/>
                    <a:pt x="1190" y="976"/>
                    <a:pt x="1182" y="944"/>
                  </a:cubicBezTo>
                  <a:cubicBezTo>
                    <a:pt x="1231" y="931"/>
                    <a:pt x="1277" y="915"/>
                    <a:pt x="1317" y="896"/>
                  </a:cubicBezTo>
                  <a:cubicBezTo>
                    <a:pt x="1329" y="891"/>
                    <a:pt x="1335" y="877"/>
                    <a:pt x="1329" y="865"/>
                  </a:cubicBezTo>
                  <a:cubicBezTo>
                    <a:pt x="1324" y="852"/>
                    <a:pt x="1309" y="847"/>
                    <a:pt x="1297" y="853"/>
                  </a:cubicBezTo>
                  <a:cubicBezTo>
                    <a:pt x="1259" y="870"/>
                    <a:pt x="1216" y="885"/>
                    <a:pt x="1169" y="898"/>
                  </a:cubicBezTo>
                  <a:cubicBezTo>
                    <a:pt x="1150" y="833"/>
                    <a:pt x="1124" y="765"/>
                    <a:pt x="1092" y="697"/>
                  </a:cubicBezTo>
                  <a:cubicBezTo>
                    <a:pt x="1125" y="626"/>
                    <a:pt x="1152" y="556"/>
                    <a:pt x="1172" y="489"/>
                  </a:cubicBezTo>
                  <a:cubicBezTo>
                    <a:pt x="1350" y="539"/>
                    <a:pt x="1456" y="618"/>
                    <a:pt x="1456" y="693"/>
                  </a:cubicBezTo>
                  <a:cubicBezTo>
                    <a:pt x="1456" y="742"/>
                    <a:pt x="1413" y="782"/>
                    <a:pt x="1378" y="808"/>
                  </a:cubicBezTo>
                  <a:cubicBezTo>
                    <a:pt x="1367" y="815"/>
                    <a:pt x="1364" y="830"/>
                    <a:pt x="1372" y="841"/>
                  </a:cubicBezTo>
                  <a:cubicBezTo>
                    <a:pt x="1380" y="852"/>
                    <a:pt x="1395" y="854"/>
                    <a:pt x="1405" y="847"/>
                  </a:cubicBezTo>
                  <a:cubicBezTo>
                    <a:pt x="1470" y="801"/>
                    <a:pt x="1504" y="748"/>
                    <a:pt x="1504" y="693"/>
                  </a:cubicBezTo>
                  <a:cubicBezTo>
                    <a:pt x="1504" y="608"/>
                    <a:pt x="1423" y="530"/>
                    <a:pt x="1275" y="473"/>
                  </a:cubicBezTo>
                  <a:close/>
                  <a:moveTo>
                    <a:pt x="1055" y="71"/>
                  </a:moveTo>
                  <a:cubicBezTo>
                    <a:pt x="1073" y="71"/>
                    <a:pt x="1090" y="76"/>
                    <a:pt x="1104" y="84"/>
                  </a:cubicBezTo>
                  <a:cubicBezTo>
                    <a:pt x="1159" y="115"/>
                    <a:pt x="1178" y="210"/>
                    <a:pt x="1157" y="343"/>
                  </a:cubicBezTo>
                  <a:cubicBezTo>
                    <a:pt x="1153" y="371"/>
                    <a:pt x="1146" y="401"/>
                    <a:pt x="1139" y="431"/>
                  </a:cubicBezTo>
                  <a:cubicBezTo>
                    <a:pt x="1071" y="415"/>
                    <a:pt x="997" y="404"/>
                    <a:pt x="919" y="397"/>
                  </a:cubicBezTo>
                  <a:cubicBezTo>
                    <a:pt x="876" y="335"/>
                    <a:pt x="830" y="279"/>
                    <a:pt x="784" y="229"/>
                  </a:cubicBezTo>
                  <a:cubicBezTo>
                    <a:pt x="792" y="221"/>
                    <a:pt x="801" y="213"/>
                    <a:pt x="809" y="205"/>
                  </a:cubicBezTo>
                  <a:cubicBezTo>
                    <a:pt x="903" y="119"/>
                    <a:pt x="990" y="71"/>
                    <a:pt x="1055" y="71"/>
                  </a:cubicBezTo>
                  <a:close/>
                  <a:moveTo>
                    <a:pt x="750" y="264"/>
                  </a:moveTo>
                  <a:cubicBezTo>
                    <a:pt x="786" y="302"/>
                    <a:pt x="822" y="346"/>
                    <a:pt x="857" y="392"/>
                  </a:cubicBezTo>
                  <a:cubicBezTo>
                    <a:pt x="822" y="390"/>
                    <a:pt x="787" y="389"/>
                    <a:pt x="752" y="389"/>
                  </a:cubicBezTo>
                  <a:cubicBezTo>
                    <a:pt x="715" y="389"/>
                    <a:pt x="679" y="390"/>
                    <a:pt x="644" y="392"/>
                  </a:cubicBezTo>
                  <a:cubicBezTo>
                    <a:pt x="678" y="346"/>
                    <a:pt x="714" y="303"/>
                    <a:pt x="750" y="264"/>
                  </a:cubicBezTo>
                  <a:close/>
                  <a:moveTo>
                    <a:pt x="750" y="1127"/>
                  </a:moveTo>
                  <a:cubicBezTo>
                    <a:pt x="713" y="1087"/>
                    <a:pt x="676" y="1042"/>
                    <a:pt x="640" y="994"/>
                  </a:cubicBezTo>
                  <a:cubicBezTo>
                    <a:pt x="677" y="996"/>
                    <a:pt x="714" y="997"/>
                    <a:pt x="752" y="997"/>
                  </a:cubicBezTo>
                  <a:cubicBezTo>
                    <a:pt x="789" y="997"/>
                    <a:pt x="825" y="996"/>
                    <a:pt x="860" y="994"/>
                  </a:cubicBezTo>
                  <a:cubicBezTo>
                    <a:pt x="825" y="1042"/>
                    <a:pt x="788" y="1087"/>
                    <a:pt x="750" y="1127"/>
                  </a:cubicBezTo>
                  <a:close/>
                  <a:moveTo>
                    <a:pt x="752" y="949"/>
                  </a:moveTo>
                  <a:cubicBezTo>
                    <a:pt x="700" y="949"/>
                    <a:pt x="651" y="947"/>
                    <a:pt x="604" y="944"/>
                  </a:cubicBezTo>
                  <a:cubicBezTo>
                    <a:pt x="577" y="905"/>
                    <a:pt x="552" y="864"/>
                    <a:pt x="527" y="822"/>
                  </a:cubicBezTo>
                  <a:cubicBezTo>
                    <a:pt x="503" y="781"/>
                    <a:pt x="481" y="739"/>
                    <a:pt x="461" y="697"/>
                  </a:cubicBezTo>
                  <a:cubicBezTo>
                    <a:pt x="482" y="653"/>
                    <a:pt x="505" y="609"/>
                    <a:pt x="530" y="565"/>
                  </a:cubicBezTo>
                  <a:cubicBezTo>
                    <a:pt x="555" y="523"/>
                    <a:pt x="581" y="482"/>
                    <a:pt x="608" y="443"/>
                  </a:cubicBezTo>
                  <a:cubicBezTo>
                    <a:pt x="654" y="439"/>
                    <a:pt x="702" y="437"/>
                    <a:pt x="752" y="437"/>
                  </a:cubicBezTo>
                  <a:cubicBezTo>
                    <a:pt x="801" y="437"/>
                    <a:pt x="848" y="439"/>
                    <a:pt x="893" y="442"/>
                  </a:cubicBezTo>
                  <a:cubicBezTo>
                    <a:pt x="920" y="482"/>
                    <a:pt x="946" y="523"/>
                    <a:pt x="971" y="566"/>
                  </a:cubicBezTo>
                  <a:cubicBezTo>
                    <a:pt x="996" y="610"/>
                    <a:pt x="1019" y="653"/>
                    <a:pt x="1040" y="697"/>
                  </a:cubicBezTo>
                  <a:cubicBezTo>
                    <a:pt x="1020" y="738"/>
                    <a:pt x="998" y="780"/>
                    <a:pt x="974" y="821"/>
                  </a:cubicBezTo>
                  <a:cubicBezTo>
                    <a:pt x="949" y="864"/>
                    <a:pt x="923" y="905"/>
                    <a:pt x="896" y="944"/>
                  </a:cubicBezTo>
                  <a:cubicBezTo>
                    <a:pt x="849" y="947"/>
                    <a:pt x="801" y="949"/>
                    <a:pt x="752" y="949"/>
                  </a:cubicBezTo>
                  <a:close/>
                  <a:moveTo>
                    <a:pt x="542" y="938"/>
                  </a:moveTo>
                  <a:cubicBezTo>
                    <a:pt x="483" y="931"/>
                    <a:pt x="428" y="921"/>
                    <a:pt x="378" y="909"/>
                  </a:cubicBezTo>
                  <a:cubicBezTo>
                    <a:pt x="393" y="859"/>
                    <a:pt x="413" y="807"/>
                    <a:pt x="436" y="753"/>
                  </a:cubicBezTo>
                  <a:cubicBezTo>
                    <a:pt x="451" y="784"/>
                    <a:pt x="468" y="815"/>
                    <a:pt x="486" y="846"/>
                  </a:cubicBezTo>
                  <a:cubicBezTo>
                    <a:pt x="504" y="878"/>
                    <a:pt x="523" y="908"/>
                    <a:pt x="542" y="938"/>
                  </a:cubicBezTo>
                  <a:close/>
                  <a:moveTo>
                    <a:pt x="546" y="449"/>
                  </a:moveTo>
                  <a:cubicBezTo>
                    <a:pt x="526" y="478"/>
                    <a:pt x="507" y="509"/>
                    <a:pt x="489" y="541"/>
                  </a:cubicBezTo>
                  <a:cubicBezTo>
                    <a:pt x="470" y="574"/>
                    <a:pt x="452" y="607"/>
                    <a:pt x="435" y="640"/>
                  </a:cubicBezTo>
                  <a:cubicBezTo>
                    <a:pt x="411" y="585"/>
                    <a:pt x="391" y="530"/>
                    <a:pt x="375" y="478"/>
                  </a:cubicBezTo>
                  <a:cubicBezTo>
                    <a:pt x="427" y="466"/>
                    <a:pt x="484" y="456"/>
                    <a:pt x="546" y="449"/>
                  </a:cubicBezTo>
                  <a:close/>
                  <a:moveTo>
                    <a:pt x="48" y="693"/>
                  </a:moveTo>
                  <a:cubicBezTo>
                    <a:pt x="48" y="618"/>
                    <a:pt x="152" y="540"/>
                    <a:pt x="329" y="490"/>
                  </a:cubicBezTo>
                  <a:cubicBezTo>
                    <a:pt x="349" y="557"/>
                    <a:pt x="376" y="626"/>
                    <a:pt x="408" y="697"/>
                  </a:cubicBezTo>
                  <a:cubicBezTo>
                    <a:pt x="377" y="765"/>
                    <a:pt x="351" y="833"/>
                    <a:pt x="332" y="898"/>
                  </a:cubicBezTo>
                  <a:cubicBezTo>
                    <a:pt x="154" y="848"/>
                    <a:pt x="48" y="769"/>
                    <a:pt x="48" y="693"/>
                  </a:cubicBezTo>
                  <a:close/>
                  <a:moveTo>
                    <a:pt x="449" y="1315"/>
                  </a:moveTo>
                  <a:cubicBezTo>
                    <a:pt x="431" y="1315"/>
                    <a:pt x="414" y="1311"/>
                    <a:pt x="400" y="1303"/>
                  </a:cubicBezTo>
                  <a:cubicBezTo>
                    <a:pt x="345" y="1271"/>
                    <a:pt x="326" y="1177"/>
                    <a:pt x="347" y="1044"/>
                  </a:cubicBezTo>
                  <a:cubicBezTo>
                    <a:pt x="351" y="1015"/>
                    <a:pt x="358" y="986"/>
                    <a:pt x="365" y="955"/>
                  </a:cubicBezTo>
                  <a:cubicBezTo>
                    <a:pt x="431" y="971"/>
                    <a:pt x="502" y="982"/>
                    <a:pt x="577" y="989"/>
                  </a:cubicBezTo>
                  <a:cubicBezTo>
                    <a:pt x="622" y="1053"/>
                    <a:pt x="669" y="1111"/>
                    <a:pt x="716" y="1161"/>
                  </a:cubicBezTo>
                  <a:cubicBezTo>
                    <a:pt x="709" y="1168"/>
                    <a:pt x="702" y="1175"/>
                    <a:pt x="695" y="1182"/>
                  </a:cubicBezTo>
                  <a:cubicBezTo>
                    <a:pt x="601" y="1268"/>
                    <a:pt x="514" y="1315"/>
                    <a:pt x="449" y="1315"/>
                  </a:cubicBezTo>
                  <a:close/>
                  <a:moveTo>
                    <a:pt x="1154" y="1045"/>
                  </a:moveTo>
                  <a:cubicBezTo>
                    <a:pt x="1175" y="1178"/>
                    <a:pt x="1156" y="1272"/>
                    <a:pt x="1101" y="1304"/>
                  </a:cubicBezTo>
                  <a:cubicBezTo>
                    <a:pt x="1046" y="1335"/>
                    <a:pt x="955" y="1305"/>
                    <a:pt x="850" y="1220"/>
                  </a:cubicBezTo>
                  <a:cubicBezTo>
                    <a:pt x="828" y="1202"/>
                    <a:pt x="806" y="1183"/>
                    <a:pt x="784" y="1161"/>
                  </a:cubicBezTo>
                  <a:cubicBezTo>
                    <a:pt x="831" y="1111"/>
                    <a:pt x="878" y="1054"/>
                    <a:pt x="923" y="990"/>
                  </a:cubicBezTo>
                  <a:cubicBezTo>
                    <a:pt x="998" y="983"/>
                    <a:pt x="1070" y="971"/>
                    <a:pt x="1136" y="956"/>
                  </a:cubicBezTo>
                  <a:cubicBezTo>
                    <a:pt x="1143" y="986"/>
                    <a:pt x="1150" y="1016"/>
                    <a:pt x="1154" y="1045"/>
                  </a:cubicBezTo>
                  <a:close/>
                  <a:moveTo>
                    <a:pt x="1123" y="910"/>
                  </a:moveTo>
                  <a:cubicBezTo>
                    <a:pt x="1071" y="922"/>
                    <a:pt x="1016" y="931"/>
                    <a:pt x="958" y="938"/>
                  </a:cubicBezTo>
                  <a:cubicBezTo>
                    <a:pt x="978" y="908"/>
                    <a:pt x="997" y="877"/>
                    <a:pt x="1015" y="845"/>
                  </a:cubicBezTo>
                  <a:cubicBezTo>
                    <a:pt x="1033" y="815"/>
                    <a:pt x="1050" y="784"/>
                    <a:pt x="1065" y="753"/>
                  </a:cubicBezTo>
                  <a:cubicBezTo>
                    <a:pt x="1088" y="807"/>
                    <a:pt x="1107" y="859"/>
                    <a:pt x="1123" y="910"/>
                  </a:cubicBezTo>
                  <a:close/>
                  <a:moveTo>
                    <a:pt x="1065" y="640"/>
                  </a:moveTo>
                  <a:cubicBezTo>
                    <a:pt x="1049" y="608"/>
                    <a:pt x="1031" y="575"/>
                    <a:pt x="1012" y="542"/>
                  </a:cubicBezTo>
                  <a:cubicBezTo>
                    <a:pt x="994" y="510"/>
                    <a:pt x="974" y="478"/>
                    <a:pt x="954" y="448"/>
                  </a:cubicBezTo>
                  <a:cubicBezTo>
                    <a:pt x="1016" y="455"/>
                    <a:pt x="1074" y="465"/>
                    <a:pt x="1126" y="477"/>
                  </a:cubicBezTo>
                  <a:cubicBezTo>
                    <a:pt x="1110" y="530"/>
                    <a:pt x="1090" y="585"/>
                    <a:pt x="1065" y="640"/>
                  </a:cubicBezTo>
                  <a:close/>
                  <a:moveTo>
                    <a:pt x="1065" y="640"/>
                  </a:moveTo>
                  <a:cubicBezTo>
                    <a:pt x="1065" y="640"/>
                    <a:pt x="1065" y="640"/>
                    <a:pt x="1065" y="64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" name="Oval 22"/>
            <p:cNvSpPr/>
            <p:nvPr/>
          </p:nvSpPr>
          <p:spPr>
            <a:xfrm>
              <a:off x="9479307" y="5137495"/>
              <a:ext cx="1736035" cy="1736035"/>
            </a:xfrm>
            <a:prstGeom prst="ellipse">
              <a:avLst/>
            </a:prstGeom>
            <a:grpFill/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55" name="Group 54"/>
          <p:cNvGrpSpPr>
            <a:grpSpLocks noChangeAspect="1"/>
          </p:cNvGrpSpPr>
          <p:nvPr/>
        </p:nvGrpSpPr>
        <p:grpSpPr>
          <a:xfrm>
            <a:off x="4076346" y="1461105"/>
            <a:ext cx="381712" cy="304800"/>
            <a:chOff x="7924801" y="4241800"/>
            <a:chExt cx="6594474" cy="5265738"/>
          </a:xfrm>
        </p:grpSpPr>
        <p:sp>
          <p:nvSpPr>
            <p:cNvPr id="37" name="Freeform 33"/>
            <p:cNvSpPr>
              <a:spLocks noEditPoints="1"/>
            </p:cNvSpPr>
            <p:nvPr/>
          </p:nvSpPr>
          <p:spPr bwMode="auto">
            <a:xfrm>
              <a:off x="11117263" y="4872038"/>
              <a:ext cx="209550" cy="625475"/>
            </a:xfrm>
            <a:custGeom>
              <a:avLst/>
              <a:gdLst>
                <a:gd name="T0" fmla="*/ 24 w 48"/>
                <a:gd name="T1" fmla="*/ 144 h 144"/>
                <a:gd name="T2" fmla="*/ 48 w 48"/>
                <a:gd name="T3" fmla="*/ 120 h 144"/>
                <a:gd name="T4" fmla="*/ 48 w 48"/>
                <a:gd name="T5" fmla="*/ 24 h 144"/>
                <a:gd name="T6" fmla="*/ 24 w 48"/>
                <a:gd name="T7" fmla="*/ 0 h 144"/>
                <a:gd name="T8" fmla="*/ 0 w 48"/>
                <a:gd name="T9" fmla="*/ 24 h 144"/>
                <a:gd name="T10" fmla="*/ 0 w 48"/>
                <a:gd name="T11" fmla="*/ 120 h 144"/>
                <a:gd name="T12" fmla="*/ 24 w 48"/>
                <a:gd name="T13" fmla="*/ 144 h 144"/>
                <a:gd name="T14" fmla="*/ 24 w 48"/>
                <a:gd name="T15" fmla="*/ 144 h 144"/>
                <a:gd name="T16" fmla="*/ 24 w 48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144"/>
                  </a:move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8" name="Freeform 34"/>
            <p:cNvSpPr>
              <a:spLocks noEditPoints="1"/>
            </p:cNvSpPr>
            <p:nvPr/>
          </p:nvSpPr>
          <p:spPr bwMode="auto">
            <a:xfrm>
              <a:off x="11117263" y="5707063"/>
              <a:ext cx="209550" cy="2887662"/>
            </a:xfrm>
            <a:custGeom>
              <a:avLst/>
              <a:gdLst>
                <a:gd name="T0" fmla="*/ 24 w 48"/>
                <a:gd name="T1" fmla="*/ 665 h 665"/>
                <a:gd name="T2" fmla="*/ 48 w 48"/>
                <a:gd name="T3" fmla="*/ 641 h 665"/>
                <a:gd name="T4" fmla="*/ 48 w 48"/>
                <a:gd name="T5" fmla="*/ 24 h 665"/>
                <a:gd name="T6" fmla="*/ 24 w 48"/>
                <a:gd name="T7" fmla="*/ 0 h 665"/>
                <a:gd name="T8" fmla="*/ 0 w 48"/>
                <a:gd name="T9" fmla="*/ 24 h 665"/>
                <a:gd name="T10" fmla="*/ 0 w 48"/>
                <a:gd name="T11" fmla="*/ 641 h 665"/>
                <a:gd name="T12" fmla="*/ 24 w 48"/>
                <a:gd name="T13" fmla="*/ 665 h 665"/>
                <a:gd name="T14" fmla="*/ 24 w 48"/>
                <a:gd name="T15" fmla="*/ 665 h 665"/>
                <a:gd name="T16" fmla="*/ 24 w 48"/>
                <a:gd name="T17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65">
                  <a:moveTo>
                    <a:pt x="24" y="665"/>
                  </a:moveTo>
                  <a:cubicBezTo>
                    <a:pt x="37" y="665"/>
                    <a:pt x="48" y="654"/>
                    <a:pt x="48" y="64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0" y="654"/>
                    <a:pt x="11" y="665"/>
                    <a:pt x="24" y="665"/>
                  </a:cubicBezTo>
                  <a:close/>
                  <a:moveTo>
                    <a:pt x="24" y="665"/>
                  </a:moveTo>
                  <a:cubicBezTo>
                    <a:pt x="24" y="665"/>
                    <a:pt x="24" y="665"/>
                    <a:pt x="24" y="6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7924801" y="4659313"/>
              <a:ext cx="6594474" cy="4848225"/>
            </a:xfrm>
            <a:custGeom>
              <a:avLst/>
              <a:gdLst>
                <a:gd name="T0" fmla="*/ 1480 w 1504"/>
                <a:gd name="T1" fmla="*/ 0 h 1116"/>
                <a:gd name="T2" fmla="*/ 1456 w 1504"/>
                <a:gd name="T3" fmla="*/ 24 h 1116"/>
                <a:gd name="T4" fmla="*/ 1456 w 1504"/>
                <a:gd name="T5" fmla="*/ 1029 h 1116"/>
                <a:gd name="T6" fmla="*/ 844 w 1504"/>
                <a:gd name="T7" fmla="*/ 1029 h 1116"/>
                <a:gd name="T8" fmla="*/ 813 w 1504"/>
                <a:gd name="T9" fmla="*/ 1044 h 1116"/>
                <a:gd name="T10" fmla="*/ 792 w 1504"/>
                <a:gd name="T11" fmla="*/ 1068 h 1116"/>
                <a:gd name="T12" fmla="*/ 712 w 1504"/>
                <a:gd name="T13" fmla="*/ 1068 h 1116"/>
                <a:gd name="T14" fmla="*/ 691 w 1504"/>
                <a:gd name="T15" fmla="*/ 1044 h 1116"/>
                <a:gd name="T16" fmla="*/ 660 w 1504"/>
                <a:gd name="T17" fmla="*/ 1029 h 1116"/>
                <a:gd name="T18" fmla="*/ 48 w 1504"/>
                <a:gd name="T19" fmla="*/ 1029 h 1116"/>
                <a:gd name="T20" fmla="*/ 48 w 1504"/>
                <a:gd name="T21" fmla="*/ 24 h 1116"/>
                <a:gd name="T22" fmla="*/ 24 w 1504"/>
                <a:gd name="T23" fmla="*/ 0 h 1116"/>
                <a:gd name="T24" fmla="*/ 0 w 1504"/>
                <a:gd name="T25" fmla="*/ 24 h 1116"/>
                <a:gd name="T26" fmla="*/ 0 w 1504"/>
                <a:gd name="T27" fmla="*/ 1053 h 1116"/>
                <a:gd name="T28" fmla="*/ 24 w 1504"/>
                <a:gd name="T29" fmla="*/ 1077 h 1116"/>
                <a:gd name="T30" fmla="*/ 655 w 1504"/>
                <a:gd name="T31" fmla="*/ 1077 h 1116"/>
                <a:gd name="T32" fmla="*/ 682 w 1504"/>
                <a:gd name="T33" fmla="*/ 1108 h 1116"/>
                <a:gd name="T34" fmla="*/ 701 w 1504"/>
                <a:gd name="T35" fmla="*/ 1116 h 1116"/>
                <a:gd name="T36" fmla="*/ 803 w 1504"/>
                <a:gd name="T37" fmla="*/ 1116 h 1116"/>
                <a:gd name="T38" fmla="*/ 822 w 1504"/>
                <a:gd name="T39" fmla="*/ 1108 h 1116"/>
                <a:gd name="T40" fmla="*/ 849 w 1504"/>
                <a:gd name="T41" fmla="*/ 1077 h 1116"/>
                <a:gd name="T42" fmla="*/ 1480 w 1504"/>
                <a:gd name="T43" fmla="*/ 1077 h 1116"/>
                <a:gd name="T44" fmla="*/ 1504 w 1504"/>
                <a:gd name="T45" fmla="*/ 1053 h 1116"/>
                <a:gd name="T46" fmla="*/ 1504 w 1504"/>
                <a:gd name="T47" fmla="*/ 24 h 1116"/>
                <a:gd name="T48" fmla="*/ 1480 w 1504"/>
                <a:gd name="T49" fmla="*/ 0 h 1116"/>
                <a:gd name="T50" fmla="*/ 1480 w 1504"/>
                <a:gd name="T51" fmla="*/ 0 h 1116"/>
                <a:gd name="T52" fmla="*/ 1480 w 1504"/>
                <a:gd name="T53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4" h="1116">
                  <a:moveTo>
                    <a:pt x="1480" y="0"/>
                  </a:moveTo>
                  <a:cubicBezTo>
                    <a:pt x="1467" y="0"/>
                    <a:pt x="1456" y="10"/>
                    <a:pt x="1456" y="24"/>
                  </a:cubicBezTo>
                  <a:cubicBezTo>
                    <a:pt x="1456" y="1029"/>
                    <a:pt x="1456" y="1029"/>
                    <a:pt x="1456" y="1029"/>
                  </a:cubicBezTo>
                  <a:cubicBezTo>
                    <a:pt x="844" y="1029"/>
                    <a:pt x="844" y="1029"/>
                    <a:pt x="844" y="1029"/>
                  </a:cubicBezTo>
                  <a:cubicBezTo>
                    <a:pt x="832" y="1029"/>
                    <a:pt x="820" y="1034"/>
                    <a:pt x="813" y="1044"/>
                  </a:cubicBezTo>
                  <a:cubicBezTo>
                    <a:pt x="792" y="1068"/>
                    <a:pt x="792" y="1068"/>
                    <a:pt x="792" y="1068"/>
                  </a:cubicBezTo>
                  <a:cubicBezTo>
                    <a:pt x="712" y="1068"/>
                    <a:pt x="712" y="1068"/>
                    <a:pt x="712" y="1068"/>
                  </a:cubicBezTo>
                  <a:cubicBezTo>
                    <a:pt x="691" y="1044"/>
                    <a:pt x="691" y="1044"/>
                    <a:pt x="691" y="1044"/>
                  </a:cubicBezTo>
                  <a:cubicBezTo>
                    <a:pt x="684" y="1034"/>
                    <a:pt x="672" y="1029"/>
                    <a:pt x="660" y="1029"/>
                  </a:cubicBezTo>
                  <a:cubicBezTo>
                    <a:pt x="48" y="1029"/>
                    <a:pt x="48" y="1029"/>
                    <a:pt x="48" y="102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53"/>
                    <a:pt x="0" y="1053"/>
                    <a:pt x="0" y="1053"/>
                  </a:cubicBezTo>
                  <a:cubicBezTo>
                    <a:pt x="0" y="1066"/>
                    <a:pt x="11" y="1077"/>
                    <a:pt x="24" y="1077"/>
                  </a:cubicBezTo>
                  <a:cubicBezTo>
                    <a:pt x="655" y="1077"/>
                    <a:pt x="655" y="1077"/>
                    <a:pt x="655" y="1077"/>
                  </a:cubicBezTo>
                  <a:cubicBezTo>
                    <a:pt x="682" y="1108"/>
                    <a:pt x="682" y="1108"/>
                    <a:pt x="682" y="1108"/>
                  </a:cubicBezTo>
                  <a:cubicBezTo>
                    <a:pt x="687" y="1113"/>
                    <a:pt x="694" y="1116"/>
                    <a:pt x="701" y="1116"/>
                  </a:cubicBezTo>
                  <a:cubicBezTo>
                    <a:pt x="803" y="1116"/>
                    <a:pt x="803" y="1116"/>
                    <a:pt x="803" y="1116"/>
                  </a:cubicBezTo>
                  <a:cubicBezTo>
                    <a:pt x="810" y="1116"/>
                    <a:pt x="817" y="1113"/>
                    <a:pt x="822" y="1108"/>
                  </a:cubicBezTo>
                  <a:cubicBezTo>
                    <a:pt x="849" y="1077"/>
                    <a:pt x="849" y="1077"/>
                    <a:pt x="849" y="1077"/>
                  </a:cubicBezTo>
                  <a:cubicBezTo>
                    <a:pt x="1480" y="1077"/>
                    <a:pt x="1480" y="1077"/>
                    <a:pt x="1480" y="1077"/>
                  </a:cubicBezTo>
                  <a:cubicBezTo>
                    <a:pt x="1493" y="1077"/>
                    <a:pt x="1504" y="1066"/>
                    <a:pt x="1504" y="1053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0"/>
                    <a:pt x="1493" y="0"/>
                    <a:pt x="1480" y="0"/>
                  </a:cubicBezTo>
                  <a:close/>
                  <a:moveTo>
                    <a:pt x="1480" y="0"/>
                  </a:moveTo>
                  <a:cubicBezTo>
                    <a:pt x="1480" y="0"/>
                    <a:pt x="1480" y="0"/>
                    <a:pt x="148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0" name="Freeform 36"/>
            <p:cNvSpPr>
              <a:spLocks noEditPoints="1"/>
            </p:cNvSpPr>
            <p:nvPr/>
          </p:nvSpPr>
          <p:spPr bwMode="auto">
            <a:xfrm>
              <a:off x="8345488" y="4241800"/>
              <a:ext cx="5753100" cy="4892675"/>
            </a:xfrm>
            <a:custGeom>
              <a:avLst/>
              <a:gdLst>
                <a:gd name="T0" fmla="*/ 24 w 1312"/>
                <a:gd name="T1" fmla="*/ 1077 h 1126"/>
                <a:gd name="T2" fmla="*/ 564 w 1312"/>
                <a:gd name="T3" fmla="*/ 1077 h 1126"/>
                <a:gd name="T4" fmla="*/ 636 w 1312"/>
                <a:gd name="T5" fmla="*/ 1115 h 1126"/>
                <a:gd name="T6" fmla="*/ 656 w 1312"/>
                <a:gd name="T7" fmla="*/ 1126 h 1126"/>
                <a:gd name="T8" fmla="*/ 676 w 1312"/>
                <a:gd name="T9" fmla="*/ 1115 h 1126"/>
                <a:gd name="T10" fmla="*/ 748 w 1312"/>
                <a:gd name="T11" fmla="*/ 1077 h 1126"/>
                <a:gd name="T12" fmla="*/ 1288 w 1312"/>
                <a:gd name="T13" fmla="*/ 1077 h 1126"/>
                <a:gd name="T14" fmla="*/ 1312 w 1312"/>
                <a:gd name="T15" fmla="*/ 1053 h 1126"/>
                <a:gd name="T16" fmla="*/ 1312 w 1312"/>
                <a:gd name="T17" fmla="*/ 24 h 1126"/>
                <a:gd name="T18" fmla="*/ 1288 w 1312"/>
                <a:gd name="T19" fmla="*/ 0 h 1126"/>
                <a:gd name="T20" fmla="*/ 748 w 1312"/>
                <a:gd name="T21" fmla="*/ 0 h 1126"/>
                <a:gd name="T22" fmla="*/ 656 w 1312"/>
                <a:gd name="T23" fmla="*/ 36 h 1126"/>
                <a:gd name="T24" fmla="*/ 564 w 1312"/>
                <a:gd name="T25" fmla="*/ 0 h 1126"/>
                <a:gd name="T26" fmla="*/ 24 w 1312"/>
                <a:gd name="T27" fmla="*/ 0 h 1126"/>
                <a:gd name="T28" fmla="*/ 0 w 1312"/>
                <a:gd name="T29" fmla="*/ 24 h 1126"/>
                <a:gd name="T30" fmla="*/ 0 w 1312"/>
                <a:gd name="T31" fmla="*/ 1053 h 1126"/>
                <a:gd name="T32" fmla="*/ 24 w 1312"/>
                <a:gd name="T33" fmla="*/ 1077 h 1126"/>
                <a:gd name="T34" fmla="*/ 48 w 1312"/>
                <a:gd name="T35" fmla="*/ 48 h 1126"/>
                <a:gd name="T36" fmla="*/ 564 w 1312"/>
                <a:gd name="T37" fmla="*/ 48 h 1126"/>
                <a:gd name="T38" fmla="*/ 636 w 1312"/>
                <a:gd name="T39" fmla="*/ 86 h 1126"/>
                <a:gd name="T40" fmla="*/ 656 w 1312"/>
                <a:gd name="T41" fmla="*/ 97 h 1126"/>
                <a:gd name="T42" fmla="*/ 676 w 1312"/>
                <a:gd name="T43" fmla="*/ 86 h 1126"/>
                <a:gd name="T44" fmla="*/ 748 w 1312"/>
                <a:gd name="T45" fmla="*/ 48 h 1126"/>
                <a:gd name="T46" fmla="*/ 1264 w 1312"/>
                <a:gd name="T47" fmla="*/ 48 h 1126"/>
                <a:gd name="T48" fmla="*/ 1264 w 1312"/>
                <a:gd name="T49" fmla="*/ 1029 h 1126"/>
                <a:gd name="T50" fmla="*/ 748 w 1312"/>
                <a:gd name="T51" fmla="*/ 1029 h 1126"/>
                <a:gd name="T52" fmla="*/ 656 w 1312"/>
                <a:gd name="T53" fmla="*/ 1065 h 1126"/>
                <a:gd name="T54" fmla="*/ 564 w 1312"/>
                <a:gd name="T55" fmla="*/ 1029 h 1126"/>
                <a:gd name="T56" fmla="*/ 48 w 1312"/>
                <a:gd name="T57" fmla="*/ 1029 h 1126"/>
                <a:gd name="T58" fmla="*/ 48 w 1312"/>
                <a:gd name="T59" fmla="*/ 48 h 1126"/>
                <a:gd name="T60" fmla="*/ 48 w 1312"/>
                <a:gd name="T61" fmla="*/ 48 h 1126"/>
                <a:gd name="T62" fmla="*/ 48 w 1312"/>
                <a:gd name="T63" fmla="*/ 48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2" h="1126">
                  <a:moveTo>
                    <a:pt x="24" y="1077"/>
                  </a:moveTo>
                  <a:cubicBezTo>
                    <a:pt x="564" y="1077"/>
                    <a:pt x="564" y="1077"/>
                    <a:pt x="564" y="1077"/>
                  </a:cubicBezTo>
                  <a:cubicBezTo>
                    <a:pt x="593" y="1077"/>
                    <a:pt x="620" y="1091"/>
                    <a:pt x="636" y="1115"/>
                  </a:cubicBezTo>
                  <a:cubicBezTo>
                    <a:pt x="640" y="1122"/>
                    <a:pt x="648" y="1126"/>
                    <a:pt x="656" y="1126"/>
                  </a:cubicBezTo>
                  <a:cubicBezTo>
                    <a:pt x="664" y="1126"/>
                    <a:pt x="672" y="1122"/>
                    <a:pt x="676" y="1115"/>
                  </a:cubicBezTo>
                  <a:cubicBezTo>
                    <a:pt x="692" y="1091"/>
                    <a:pt x="719" y="1077"/>
                    <a:pt x="748" y="1077"/>
                  </a:cubicBezTo>
                  <a:cubicBezTo>
                    <a:pt x="1288" y="1077"/>
                    <a:pt x="1288" y="1077"/>
                    <a:pt x="1288" y="1077"/>
                  </a:cubicBezTo>
                  <a:cubicBezTo>
                    <a:pt x="1301" y="1077"/>
                    <a:pt x="1312" y="1066"/>
                    <a:pt x="1312" y="1053"/>
                  </a:cubicBezTo>
                  <a:cubicBezTo>
                    <a:pt x="1312" y="24"/>
                    <a:pt x="1312" y="24"/>
                    <a:pt x="1312" y="24"/>
                  </a:cubicBezTo>
                  <a:cubicBezTo>
                    <a:pt x="1312" y="10"/>
                    <a:pt x="1301" y="0"/>
                    <a:pt x="1288" y="0"/>
                  </a:cubicBezTo>
                  <a:cubicBezTo>
                    <a:pt x="748" y="0"/>
                    <a:pt x="748" y="0"/>
                    <a:pt x="748" y="0"/>
                  </a:cubicBezTo>
                  <a:cubicBezTo>
                    <a:pt x="713" y="0"/>
                    <a:pt x="681" y="13"/>
                    <a:pt x="656" y="36"/>
                  </a:cubicBezTo>
                  <a:cubicBezTo>
                    <a:pt x="631" y="13"/>
                    <a:pt x="599" y="0"/>
                    <a:pt x="5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53"/>
                    <a:pt x="0" y="1053"/>
                    <a:pt x="0" y="1053"/>
                  </a:cubicBezTo>
                  <a:cubicBezTo>
                    <a:pt x="0" y="1066"/>
                    <a:pt x="11" y="1077"/>
                    <a:pt x="24" y="1077"/>
                  </a:cubicBezTo>
                  <a:close/>
                  <a:moveTo>
                    <a:pt x="48" y="48"/>
                  </a:moveTo>
                  <a:cubicBezTo>
                    <a:pt x="564" y="48"/>
                    <a:pt x="564" y="48"/>
                    <a:pt x="564" y="48"/>
                  </a:cubicBezTo>
                  <a:cubicBezTo>
                    <a:pt x="593" y="48"/>
                    <a:pt x="620" y="62"/>
                    <a:pt x="636" y="86"/>
                  </a:cubicBezTo>
                  <a:cubicBezTo>
                    <a:pt x="640" y="93"/>
                    <a:pt x="648" y="97"/>
                    <a:pt x="656" y="97"/>
                  </a:cubicBezTo>
                  <a:cubicBezTo>
                    <a:pt x="664" y="97"/>
                    <a:pt x="672" y="93"/>
                    <a:pt x="676" y="86"/>
                  </a:cubicBezTo>
                  <a:cubicBezTo>
                    <a:pt x="692" y="62"/>
                    <a:pt x="719" y="48"/>
                    <a:pt x="748" y="48"/>
                  </a:cubicBezTo>
                  <a:cubicBezTo>
                    <a:pt x="1264" y="48"/>
                    <a:pt x="1264" y="48"/>
                    <a:pt x="1264" y="48"/>
                  </a:cubicBezTo>
                  <a:cubicBezTo>
                    <a:pt x="1264" y="1029"/>
                    <a:pt x="1264" y="1029"/>
                    <a:pt x="1264" y="1029"/>
                  </a:cubicBezTo>
                  <a:cubicBezTo>
                    <a:pt x="748" y="1029"/>
                    <a:pt x="748" y="1029"/>
                    <a:pt x="748" y="1029"/>
                  </a:cubicBezTo>
                  <a:cubicBezTo>
                    <a:pt x="713" y="1029"/>
                    <a:pt x="681" y="1042"/>
                    <a:pt x="656" y="1065"/>
                  </a:cubicBezTo>
                  <a:cubicBezTo>
                    <a:pt x="631" y="1042"/>
                    <a:pt x="599" y="1029"/>
                    <a:pt x="564" y="1029"/>
                  </a:cubicBezTo>
                  <a:cubicBezTo>
                    <a:pt x="48" y="1029"/>
                    <a:pt x="48" y="1029"/>
                    <a:pt x="48" y="1029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1" name="Freeform 37"/>
            <p:cNvSpPr>
              <a:spLocks noEditPoints="1"/>
            </p:cNvSpPr>
            <p:nvPr/>
          </p:nvSpPr>
          <p:spPr bwMode="auto">
            <a:xfrm>
              <a:off x="8907463" y="4799013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2" name="Freeform 38"/>
            <p:cNvSpPr>
              <a:spLocks noEditPoints="1"/>
            </p:cNvSpPr>
            <p:nvPr/>
          </p:nvSpPr>
          <p:spPr bwMode="auto">
            <a:xfrm>
              <a:off x="8907463" y="5214938"/>
              <a:ext cx="1858962" cy="209550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3" name="Freeform 39"/>
            <p:cNvSpPr>
              <a:spLocks noEditPoints="1"/>
            </p:cNvSpPr>
            <p:nvPr/>
          </p:nvSpPr>
          <p:spPr bwMode="auto">
            <a:xfrm>
              <a:off x="8907463" y="5632450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907463" y="6049963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5" name="Freeform 41"/>
            <p:cNvSpPr>
              <a:spLocks noEditPoints="1"/>
            </p:cNvSpPr>
            <p:nvPr/>
          </p:nvSpPr>
          <p:spPr bwMode="auto">
            <a:xfrm>
              <a:off x="8907463" y="6467475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8" name="Freeform 44"/>
            <p:cNvSpPr>
              <a:spLocks noEditPoints="1"/>
            </p:cNvSpPr>
            <p:nvPr/>
          </p:nvSpPr>
          <p:spPr bwMode="auto">
            <a:xfrm>
              <a:off x="11537950" y="6488113"/>
              <a:ext cx="1858962" cy="209550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11537950" y="6905625"/>
              <a:ext cx="1858962" cy="207962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11537950" y="7323138"/>
              <a:ext cx="1858962" cy="207962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51" name="Freeform 47"/>
            <p:cNvSpPr>
              <a:spLocks noEditPoints="1"/>
            </p:cNvSpPr>
            <p:nvPr/>
          </p:nvSpPr>
          <p:spPr bwMode="auto">
            <a:xfrm>
              <a:off x="11537950" y="7739063"/>
              <a:ext cx="1858962" cy="209550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11537950" y="8156575"/>
              <a:ext cx="1035050" cy="207962"/>
            </a:xfrm>
            <a:custGeom>
              <a:avLst/>
              <a:gdLst>
                <a:gd name="T0" fmla="*/ 24 w 236"/>
                <a:gd name="T1" fmla="*/ 48 h 48"/>
                <a:gd name="T2" fmla="*/ 212 w 236"/>
                <a:gd name="T3" fmla="*/ 48 h 48"/>
                <a:gd name="T4" fmla="*/ 236 w 236"/>
                <a:gd name="T5" fmla="*/ 24 h 48"/>
                <a:gd name="T6" fmla="*/ 212 w 236"/>
                <a:gd name="T7" fmla="*/ 0 h 48"/>
                <a:gd name="T8" fmla="*/ 24 w 236"/>
                <a:gd name="T9" fmla="*/ 0 h 48"/>
                <a:gd name="T10" fmla="*/ 0 w 236"/>
                <a:gd name="T11" fmla="*/ 24 h 48"/>
                <a:gd name="T12" fmla="*/ 24 w 236"/>
                <a:gd name="T13" fmla="*/ 48 h 48"/>
                <a:gd name="T14" fmla="*/ 24 w 236"/>
                <a:gd name="T15" fmla="*/ 48 h 48"/>
                <a:gd name="T16" fmla="*/ 24 w 23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48">
                  <a:moveTo>
                    <a:pt x="24" y="48"/>
                  </a:moveTo>
                  <a:cubicBezTo>
                    <a:pt x="212" y="48"/>
                    <a:pt x="212" y="48"/>
                    <a:pt x="212" y="48"/>
                  </a:cubicBezTo>
                  <a:cubicBezTo>
                    <a:pt x="225" y="48"/>
                    <a:pt x="236" y="37"/>
                    <a:pt x="236" y="24"/>
                  </a:cubicBezTo>
                  <a:cubicBezTo>
                    <a:pt x="236" y="10"/>
                    <a:pt x="225" y="0"/>
                    <a:pt x="2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11537950" y="4799013"/>
              <a:ext cx="1858962" cy="1481137"/>
            </a:xfrm>
            <a:custGeom>
              <a:avLst/>
              <a:gdLst>
                <a:gd name="T0" fmla="*/ 24 w 424"/>
                <a:gd name="T1" fmla="*/ 293 h 341"/>
                <a:gd name="T2" fmla="*/ 0 w 424"/>
                <a:gd name="T3" fmla="*/ 317 h 341"/>
                <a:gd name="T4" fmla="*/ 24 w 424"/>
                <a:gd name="T5" fmla="*/ 341 h 341"/>
                <a:gd name="T6" fmla="*/ 112 w 424"/>
                <a:gd name="T7" fmla="*/ 318 h 341"/>
                <a:gd name="T8" fmla="*/ 116 w 424"/>
                <a:gd name="T9" fmla="*/ 316 h 341"/>
                <a:gd name="T10" fmla="*/ 212 w 424"/>
                <a:gd name="T11" fmla="*/ 214 h 341"/>
                <a:gd name="T12" fmla="*/ 308 w 424"/>
                <a:gd name="T13" fmla="*/ 316 h 341"/>
                <a:gd name="T14" fmla="*/ 312 w 424"/>
                <a:gd name="T15" fmla="*/ 318 h 341"/>
                <a:gd name="T16" fmla="*/ 400 w 424"/>
                <a:gd name="T17" fmla="*/ 341 h 341"/>
                <a:gd name="T18" fmla="*/ 424 w 424"/>
                <a:gd name="T19" fmla="*/ 317 h 341"/>
                <a:gd name="T20" fmla="*/ 400 w 424"/>
                <a:gd name="T21" fmla="*/ 293 h 341"/>
                <a:gd name="T22" fmla="*/ 346 w 424"/>
                <a:gd name="T23" fmla="*/ 282 h 341"/>
                <a:gd name="T24" fmla="*/ 346 w 424"/>
                <a:gd name="T25" fmla="*/ 59 h 341"/>
                <a:gd name="T26" fmla="*/ 400 w 424"/>
                <a:gd name="T27" fmla="*/ 48 h 341"/>
                <a:gd name="T28" fmla="*/ 424 w 424"/>
                <a:gd name="T29" fmla="*/ 24 h 341"/>
                <a:gd name="T30" fmla="*/ 400 w 424"/>
                <a:gd name="T31" fmla="*/ 0 h 341"/>
                <a:gd name="T32" fmla="*/ 312 w 424"/>
                <a:gd name="T33" fmla="*/ 23 h 341"/>
                <a:gd name="T34" fmla="*/ 308 w 424"/>
                <a:gd name="T35" fmla="*/ 25 h 341"/>
                <a:gd name="T36" fmla="*/ 212 w 424"/>
                <a:gd name="T37" fmla="*/ 126 h 341"/>
                <a:gd name="T38" fmla="*/ 116 w 424"/>
                <a:gd name="T39" fmla="*/ 25 h 341"/>
                <a:gd name="T40" fmla="*/ 112 w 424"/>
                <a:gd name="T41" fmla="*/ 23 h 341"/>
                <a:gd name="T42" fmla="*/ 24 w 424"/>
                <a:gd name="T43" fmla="*/ 0 h 341"/>
                <a:gd name="T44" fmla="*/ 0 w 424"/>
                <a:gd name="T45" fmla="*/ 24 h 341"/>
                <a:gd name="T46" fmla="*/ 24 w 424"/>
                <a:gd name="T47" fmla="*/ 48 h 341"/>
                <a:gd name="T48" fmla="*/ 78 w 424"/>
                <a:gd name="T49" fmla="*/ 59 h 341"/>
                <a:gd name="T50" fmla="*/ 78 w 424"/>
                <a:gd name="T51" fmla="*/ 282 h 341"/>
                <a:gd name="T52" fmla="*/ 24 w 424"/>
                <a:gd name="T53" fmla="*/ 293 h 341"/>
                <a:gd name="T54" fmla="*/ 298 w 424"/>
                <a:gd name="T55" fmla="*/ 93 h 341"/>
                <a:gd name="T56" fmla="*/ 298 w 424"/>
                <a:gd name="T57" fmla="*/ 247 h 341"/>
                <a:gd name="T58" fmla="*/ 241 w 424"/>
                <a:gd name="T59" fmla="*/ 170 h 341"/>
                <a:gd name="T60" fmla="*/ 298 w 424"/>
                <a:gd name="T61" fmla="*/ 93 h 341"/>
                <a:gd name="T62" fmla="*/ 126 w 424"/>
                <a:gd name="T63" fmla="*/ 93 h 341"/>
                <a:gd name="T64" fmla="*/ 183 w 424"/>
                <a:gd name="T65" fmla="*/ 170 h 341"/>
                <a:gd name="T66" fmla="*/ 126 w 424"/>
                <a:gd name="T67" fmla="*/ 247 h 341"/>
                <a:gd name="T68" fmla="*/ 126 w 424"/>
                <a:gd name="T69" fmla="*/ 93 h 341"/>
                <a:gd name="T70" fmla="*/ 126 w 424"/>
                <a:gd name="T71" fmla="*/ 93 h 341"/>
                <a:gd name="T72" fmla="*/ 126 w 424"/>
                <a:gd name="T73" fmla="*/ 9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4" h="341">
                  <a:moveTo>
                    <a:pt x="24" y="293"/>
                  </a:moveTo>
                  <a:cubicBezTo>
                    <a:pt x="11" y="293"/>
                    <a:pt x="0" y="303"/>
                    <a:pt x="0" y="317"/>
                  </a:cubicBezTo>
                  <a:cubicBezTo>
                    <a:pt x="0" y="330"/>
                    <a:pt x="11" y="341"/>
                    <a:pt x="24" y="341"/>
                  </a:cubicBezTo>
                  <a:cubicBezTo>
                    <a:pt x="58" y="341"/>
                    <a:pt x="87" y="332"/>
                    <a:pt x="112" y="318"/>
                  </a:cubicBezTo>
                  <a:cubicBezTo>
                    <a:pt x="114" y="317"/>
                    <a:pt x="115" y="317"/>
                    <a:pt x="116" y="316"/>
                  </a:cubicBezTo>
                  <a:cubicBezTo>
                    <a:pt x="156" y="292"/>
                    <a:pt x="186" y="253"/>
                    <a:pt x="212" y="214"/>
                  </a:cubicBezTo>
                  <a:cubicBezTo>
                    <a:pt x="238" y="253"/>
                    <a:pt x="268" y="292"/>
                    <a:pt x="308" y="316"/>
                  </a:cubicBezTo>
                  <a:cubicBezTo>
                    <a:pt x="309" y="317"/>
                    <a:pt x="311" y="317"/>
                    <a:pt x="312" y="318"/>
                  </a:cubicBezTo>
                  <a:cubicBezTo>
                    <a:pt x="337" y="332"/>
                    <a:pt x="366" y="341"/>
                    <a:pt x="400" y="341"/>
                  </a:cubicBezTo>
                  <a:cubicBezTo>
                    <a:pt x="413" y="341"/>
                    <a:pt x="424" y="330"/>
                    <a:pt x="424" y="317"/>
                  </a:cubicBezTo>
                  <a:cubicBezTo>
                    <a:pt x="424" y="303"/>
                    <a:pt x="413" y="293"/>
                    <a:pt x="400" y="293"/>
                  </a:cubicBezTo>
                  <a:cubicBezTo>
                    <a:pt x="380" y="293"/>
                    <a:pt x="362" y="289"/>
                    <a:pt x="346" y="282"/>
                  </a:cubicBezTo>
                  <a:cubicBezTo>
                    <a:pt x="346" y="59"/>
                    <a:pt x="346" y="59"/>
                    <a:pt x="346" y="59"/>
                  </a:cubicBezTo>
                  <a:cubicBezTo>
                    <a:pt x="362" y="52"/>
                    <a:pt x="38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366" y="0"/>
                    <a:pt x="337" y="8"/>
                    <a:pt x="312" y="23"/>
                  </a:cubicBezTo>
                  <a:cubicBezTo>
                    <a:pt x="311" y="23"/>
                    <a:pt x="309" y="24"/>
                    <a:pt x="308" y="25"/>
                  </a:cubicBezTo>
                  <a:cubicBezTo>
                    <a:pt x="268" y="49"/>
                    <a:pt x="238" y="87"/>
                    <a:pt x="212" y="126"/>
                  </a:cubicBezTo>
                  <a:cubicBezTo>
                    <a:pt x="186" y="87"/>
                    <a:pt x="156" y="49"/>
                    <a:pt x="116" y="25"/>
                  </a:cubicBezTo>
                  <a:cubicBezTo>
                    <a:pt x="115" y="24"/>
                    <a:pt x="114" y="23"/>
                    <a:pt x="112" y="23"/>
                  </a:cubicBezTo>
                  <a:cubicBezTo>
                    <a:pt x="87" y="8"/>
                    <a:pt x="58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4" y="48"/>
                    <a:pt x="62" y="52"/>
                    <a:pt x="78" y="59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62" y="289"/>
                    <a:pt x="44" y="293"/>
                    <a:pt x="24" y="293"/>
                  </a:cubicBezTo>
                  <a:close/>
                  <a:moveTo>
                    <a:pt x="298" y="93"/>
                  </a:moveTo>
                  <a:cubicBezTo>
                    <a:pt x="298" y="247"/>
                    <a:pt x="298" y="247"/>
                    <a:pt x="298" y="247"/>
                  </a:cubicBezTo>
                  <a:cubicBezTo>
                    <a:pt x="277" y="226"/>
                    <a:pt x="259" y="199"/>
                    <a:pt x="241" y="170"/>
                  </a:cubicBezTo>
                  <a:cubicBezTo>
                    <a:pt x="259" y="141"/>
                    <a:pt x="277" y="114"/>
                    <a:pt x="298" y="93"/>
                  </a:cubicBezTo>
                  <a:close/>
                  <a:moveTo>
                    <a:pt x="126" y="93"/>
                  </a:moveTo>
                  <a:cubicBezTo>
                    <a:pt x="147" y="114"/>
                    <a:pt x="165" y="141"/>
                    <a:pt x="183" y="170"/>
                  </a:cubicBezTo>
                  <a:cubicBezTo>
                    <a:pt x="165" y="199"/>
                    <a:pt x="147" y="226"/>
                    <a:pt x="126" y="247"/>
                  </a:cubicBezTo>
                  <a:lnTo>
                    <a:pt x="126" y="93"/>
                  </a:lnTo>
                  <a:close/>
                  <a:moveTo>
                    <a:pt x="126" y="93"/>
                  </a:moveTo>
                  <a:cubicBezTo>
                    <a:pt x="126" y="93"/>
                    <a:pt x="126" y="93"/>
                    <a:pt x="126" y="9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1624481" y="3837938"/>
            <a:ext cx="268635" cy="304800"/>
            <a:chOff x="11685766" y="3728369"/>
            <a:chExt cx="4029530" cy="4572000"/>
          </a:xfrm>
        </p:grpSpPr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3774452" y="7169874"/>
              <a:ext cx="749215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2877395" y="7169874"/>
              <a:ext cx="749215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2877395" y="6281708"/>
              <a:ext cx="749215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1980338" y="7169874"/>
              <a:ext cx="750327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3" name="Freeform 57"/>
            <p:cNvSpPr>
              <a:spLocks noEditPoints="1"/>
            </p:cNvSpPr>
            <p:nvPr/>
          </p:nvSpPr>
          <p:spPr bwMode="auto">
            <a:xfrm>
              <a:off x="14671509" y="5698119"/>
              <a:ext cx="749215" cy="437969"/>
            </a:xfrm>
            <a:custGeom>
              <a:avLst/>
              <a:gdLst>
                <a:gd name="T0" fmla="*/ 220 w 244"/>
                <a:gd name="T1" fmla="*/ 0 h 144"/>
                <a:gd name="T2" fmla="*/ 24 w 244"/>
                <a:gd name="T3" fmla="*/ 0 h 144"/>
                <a:gd name="T4" fmla="*/ 0 w 244"/>
                <a:gd name="T5" fmla="*/ 24 h 144"/>
                <a:gd name="T6" fmla="*/ 0 w 244"/>
                <a:gd name="T7" fmla="*/ 120 h 144"/>
                <a:gd name="T8" fmla="*/ 24 w 244"/>
                <a:gd name="T9" fmla="*/ 144 h 144"/>
                <a:gd name="T10" fmla="*/ 220 w 244"/>
                <a:gd name="T11" fmla="*/ 144 h 144"/>
                <a:gd name="T12" fmla="*/ 244 w 244"/>
                <a:gd name="T13" fmla="*/ 120 h 144"/>
                <a:gd name="T14" fmla="*/ 244 w 244"/>
                <a:gd name="T15" fmla="*/ 24 h 144"/>
                <a:gd name="T16" fmla="*/ 220 w 244"/>
                <a:gd name="T17" fmla="*/ 0 h 144"/>
                <a:gd name="T18" fmla="*/ 196 w 244"/>
                <a:gd name="T19" fmla="*/ 96 h 144"/>
                <a:gd name="T20" fmla="*/ 48 w 244"/>
                <a:gd name="T21" fmla="*/ 96 h 144"/>
                <a:gd name="T22" fmla="*/ 48 w 244"/>
                <a:gd name="T23" fmla="*/ 48 h 144"/>
                <a:gd name="T24" fmla="*/ 196 w 244"/>
                <a:gd name="T25" fmla="*/ 48 h 144"/>
                <a:gd name="T26" fmla="*/ 196 w 244"/>
                <a:gd name="T27" fmla="*/ 96 h 144"/>
                <a:gd name="T28" fmla="*/ 196 w 244"/>
                <a:gd name="T29" fmla="*/ 96 h 144"/>
                <a:gd name="T30" fmla="*/ 196 w 244"/>
                <a:gd name="T3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1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96"/>
                  </a:lnTo>
                  <a:close/>
                  <a:moveTo>
                    <a:pt x="196" y="96"/>
                  </a:moveTo>
                  <a:cubicBezTo>
                    <a:pt x="196" y="96"/>
                    <a:pt x="196" y="96"/>
                    <a:pt x="196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4" name="Freeform 58"/>
            <p:cNvSpPr>
              <a:spLocks noEditPoints="1"/>
            </p:cNvSpPr>
            <p:nvPr/>
          </p:nvSpPr>
          <p:spPr bwMode="auto">
            <a:xfrm>
              <a:off x="13774452" y="6281708"/>
              <a:ext cx="749215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5" name="Freeform 59"/>
            <p:cNvSpPr>
              <a:spLocks noEditPoints="1"/>
            </p:cNvSpPr>
            <p:nvPr/>
          </p:nvSpPr>
          <p:spPr bwMode="auto">
            <a:xfrm>
              <a:off x="11980338" y="6281708"/>
              <a:ext cx="750327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6" name="Freeform 60"/>
            <p:cNvSpPr>
              <a:spLocks noEditPoints="1"/>
            </p:cNvSpPr>
            <p:nvPr/>
          </p:nvSpPr>
          <p:spPr bwMode="auto">
            <a:xfrm>
              <a:off x="13774452" y="5698119"/>
              <a:ext cx="749215" cy="437969"/>
            </a:xfrm>
            <a:custGeom>
              <a:avLst/>
              <a:gdLst>
                <a:gd name="T0" fmla="*/ 220 w 244"/>
                <a:gd name="T1" fmla="*/ 0 h 144"/>
                <a:gd name="T2" fmla="*/ 24 w 244"/>
                <a:gd name="T3" fmla="*/ 0 h 144"/>
                <a:gd name="T4" fmla="*/ 0 w 244"/>
                <a:gd name="T5" fmla="*/ 24 h 144"/>
                <a:gd name="T6" fmla="*/ 0 w 244"/>
                <a:gd name="T7" fmla="*/ 120 h 144"/>
                <a:gd name="T8" fmla="*/ 24 w 244"/>
                <a:gd name="T9" fmla="*/ 144 h 144"/>
                <a:gd name="T10" fmla="*/ 220 w 244"/>
                <a:gd name="T11" fmla="*/ 144 h 144"/>
                <a:gd name="T12" fmla="*/ 244 w 244"/>
                <a:gd name="T13" fmla="*/ 120 h 144"/>
                <a:gd name="T14" fmla="*/ 244 w 244"/>
                <a:gd name="T15" fmla="*/ 24 h 144"/>
                <a:gd name="T16" fmla="*/ 220 w 244"/>
                <a:gd name="T17" fmla="*/ 0 h 144"/>
                <a:gd name="T18" fmla="*/ 196 w 244"/>
                <a:gd name="T19" fmla="*/ 96 h 144"/>
                <a:gd name="T20" fmla="*/ 48 w 244"/>
                <a:gd name="T21" fmla="*/ 96 h 144"/>
                <a:gd name="T22" fmla="*/ 48 w 244"/>
                <a:gd name="T23" fmla="*/ 48 h 144"/>
                <a:gd name="T24" fmla="*/ 196 w 244"/>
                <a:gd name="T25" fmla="*/ 48 h 144"/>
                <a:gd name="T26" fmla="*/ 196 w 244"/>
                <a:gd name="T27" fmla="*/ 96 h 144"/>
                <a:gd name="T28" fmla="*/ 196 w 244"/>
                <a:gd name="T29" fmla="*/ 96 h 144"/>
                <a:gd name="T30" fmla="*/ 196 w 244"/>
                <a:gd name="T3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1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96"/>
                  </a:lnTo>
                  <a:close/>
                  <a:moveTo>
                    <a:pt x="196" y="96"/>
                  </a:moveTo>
                  <a:cubicBezTo>
                    <a:pt x="196" y="96"/>
                    <a:pt x="196" y="96"/>
                    <a:pt x="196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11685766" y="3728369"/>
              <a:ext cx="4029530" cy="4572000"/>
            </a:xfrm>
            <a:custGeom>
              <a:avLst/>
              <a:gdLst>
                <a:gd name="T0" fmla="*/ 1192 w 1312"/>
                <a:gd name="T1" fmla="*/ 0 h 1504"/>
                <a:gd name="T2" fmla="*/ 120 w 1312"/>
                <a:gd name="T3" fmla="*/ 0 h 1504"/>
                <a:gd name="T4" fmla="*/ 0 w 1312"/>
                <a:gd name="T5" fmla="*/ 120 h 1504"/>
                <a:gd name="T6" fmla="*/ 0 w 1312"/>
                <a:gd name="T7" fmla="*/ 1384 h 1504"/>
                <a:gd name="T8" fmla="*/ 120 w 1312"/>
                <a:gd name="T9" fmla="*/ 1504 h 1504"/>
                <a:gd name="T10" fmla="*/ 1192 w 1312"/>
                <a:gd name="T11" fmla="*/ 1504 h 1504"/>
                <a:gd name="T12" fmla="*/ 1312 w 1312"/>
                <a:gd name="T13" fmla="*/ 1384 h 1504"/>
                <a:gd name="T14" fmla="*/ 1312 w 1312"/>
                <a:gd name="T15" fmla="*/ 120 h 1504"/>
                <a:gd name="T16" fmla="*/ 1192 w 1312"/>
                <a:gd name="T17" fmla="*/ 0 h 1504"/>
                <a:gd name="T18" fmla="*/ 1264 w 1312"/>
                <a:gd name="T19" fmla="*/ 1384 h 1504"/>
                <a:gd name="T20" fmla="*/ 1192 w 1312"/>
                <a:gd name="T21" fmla="*/ 1456 h 1504"/>
                <a:gd name="T22" fmla="*/ 120 w 1312"/>
                <a:gd name="T23" fmla="*/ 1456 h 1504"/>
                <a:gd name="T24" fmla="*/ 48 w 1312"/>
                <a:gd name="T25" fmla="*/ 1384 h 1504"/>
                <a:gd name="T26" fmla="*/ 48 w 1312"/>
                <a:gd name="T27" fmla="*/ 120 h 1504"/>
                <a:gd name="T28" fmla="*/ 120 w 1312"/>
                <a:gd name="T29" fmla="*/ 48 h 1504"/>
                <a:gd name="T30" fmla="*/ 1192 w 1312"/>
                <a:gd name="T31" fmla="*/ 48 h 1504"/>
                <a:gd name="T32" fmla="*/ 1264 w 1312"/>
                <a:gd name="T33" fmla="*/ 120 h 1504"/>
                <a:gd name="T34" fmla="*/ 1264 w 1312"/>
                <a:gd name="T35" fmla="*/ 1384 h 1504"/>
                <a:gd name="T36" fmla="*/ 1264 w 1312"/>
                <a:gd name="T37" fmla="*/ 1384 h 1504"/>
                <a:gd name="T38" fmla="*/ 1264 w 1312"/>
                <a:gd name="T39" fmla="*/ 138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2" h="1504">
                  <a:moveTo>
                    <a:pt x="1192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450"/>
                    <a:pt x="54" y="1504"/>
                    <a:pt x="120" y="1504"/>
                  </a:cubicBezTo>
                  <a:cubicBezTo>
                    <a:pt x="1192" y="1504"/>
                    <a:pt x="1192" y="1504"/>
                    <a:pt x="1192" y="1504"/>
                  </a:cubicBezTo>
                  <a:cubicBezTo>
                    <a:pt x="1258" y="1504"/>
                    <a:pt x="1312" y="1450"/>
                    <a:pt x="1312" y="1384"/>
                  </a:cubicBezTo>
                  <a:cubicBezTo>
                    <a:pt x="1312" y="120"/>
                    <a:pt x="1312" y="120"/>
                    <a:pt x="1312" y="120"/>
                  </a:cubicBezTo>
                  <a:cubicBezTo>
                    <a:pt x="1312" y="54"/>
                    <a:pt x="1258" y="0"/>
                    <a:pt x="1192" y="0"/>
                  </a:cubicBezTo>
                  <a:close/>
                  <a:moveTo>
                    <a:pt x="1264" y="1384"/>
                  </a:moveTo>
                  <a:cubicBezTo>
                    <a:pt x="1264" y="1424"/>
                    <a:pt x="1232" y="1456"/>
                    <a:pt x="1192" y="1456"/>
                  </a:cubicBezTo>
                  <a:cubicBezTo>
                    <a:pt x="120" y="1456"/>
                    <a:pt x="120" y="1456"/>
                    <a:pt x="120" y="1456"/>
                  </a:cubicBezTo>
                  <a:cubicBezTo>
                    <a:pt x="80" y="1456"/>
                    <a:pt x="48" y="1424"/>
                    <a:pt x="48" y="1384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192" y="48"/>
                    <a:pt x="1192" y="48"/>
                    <a:pt x="1192" y="48"/>
                  </a:cubicBezTo>
                  <a:cubicBezTo>
                    <a:pt x="1232" y="48"/>
                    <a:pt x="1264" y="80"/>
                    <a:pt x="1264" y="120"/>
                  </a:cubicBezTo>
                  <a:lnTo>
                    <a:pt x="1264" y="1384"/>
                  </a:lnTo>
                  <a:close/>
                  <a:moveTo>
                    <a:pt x="1264" y="1384"/>
                  </a:moveTo>
                  <a:cubicBezTo>
                    <a:pt x="1264" y="1384"/>
                    <a:pt x="1264" y="1384"/>
                    <a:pt x="1264" y="1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14671509" y="6281708"/>
              <a:ext cx="749215" cy="1629602"/>
            </a:xfrm>
            <a:custGeom>
              <a:avLst/>
              <a:gdLst>
                <a:gd name="T0" fmla="*/ 220 w 244"/>
                <a:gd name="T1" fmla="*/ 0 h 536"/>
                <a:gd name="T2" fmla="*/ 24 w 244"/>
                <a:gd name="T3" fmla="*/ 0 h 536"/>
                <a:gd name="T4" fmla="*/ 0 w 244"/>
                <a:gd name="T5" fmla="*/ 24 h 536"/>
                <a:gd name="T6" fmla="*/ 0 w 244"/>
                <a:gd name="T7" fmla="*/ 512 h 536"/>
                <a:gd name="T8" fmla="*/ 24 w 244"/>
                <a:gd name="T9" fmla="*/ 536 h 536"/>
                <a:gd name="T10" fmla="*/ 220 w 244"/>
                <a:gd name="T11" fmla="*/ 536 h 536"/>
                <a:gd name="T12" fmla="*/ 244 w 244"/>
                <a:gd name="T13" fmla="*/ 512 h 536"/>
                <a:gd name="T14" fmla="*/ 244 w 244"/>
                <a:gd name="T15" fmla="*/ 216 h 536"/>
                <a:gd name="T16" fmla="*/ 220 w 244"/>
                <a:gd name="T17" fmla="*/ 192 h 536"/>
                <a:gd name="T18" fmla="*/ 196 w 244"/>
                <a:gd name="T19" fmla="*/ 216 h 536"/>
                <a:gd name="T20" fmla="*/ 196 w 244"/>
                <a:gd name="T21" fmla="*/ 488 h 536"/>
                <a:gd name="T22" fmla="*/ 48 w 244"/>
                <a:gd name="T23" fmla="*/ 488 h 536"/>
                <a:gd name="T24" fmla="*/ 48 w 244"/>
                <a:gd name="T25" fmla="*/ 48 h 536"/>
                <a:gd name="T26" fmla="*/ 196 w 244"/>
                <a:gd name="T27" fmla="*/ 48 h 536"/>
                <a:gd name="T28" fmla="*/ 196 w 244"/>
                <a:gd name="T29" fmla="*/ 120 h 536"/>
                <a:gd name="T30" fmla="*/ 220 w 244"/>
                <a:gd name="T31" fmla="*/ 144 h 536"/>
                <a:gd name="T32" fmla="*/ 244 w 244"/>
                <a:gd name="T33" fmla="*/ 120 h 536"/>
                <a:gd name="T34" fmla="*/ 244 w 244"/>
                <a:gd name="T35" fmla="*/ 24 h 536"/>
                <a:gd name="T36" fmla="*/ 220 w 244"/>
                <a:gd name="T37" fmla="*/ 0 h 536"/>
                <a:gd name="T38" fmla="*/ 220 w 244"/>
                <a:gd name="T39" fmla="*/ 0 h 536"/>
                <a:gd name="T40" fmla="*/ 220 w 244"/>
                <a:gd name="T41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536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0" y="525"/>
                    <a:pt x="11" y="536"/>
                    <a:pt x="24" y="536"/>
                  </a:cubicBezTo>
                  <a:cubicBezTo>
                    <a:pt x="220" y="536"/>
                    <a:pt x="220" y="536"/>
                    <a:pt x="220" y="536"/>
                  </a:cubicBezTo>
                  <a:cubicBezTo>
                    <a:pt x="233" y="536"/>
                    <a:pt x="244" y="525"/>
                    <a:pt x="244" y="512"/>
                  </a:cubicBezTo>
                  <a:cubicBezTo>
                    <a:pt x="244" y="216"/>
                    <a:pt x="244" y="216"/>
                    <a:pt x="244" y="216"/>
                  </a:cubicBezTo>
                  <a:cubicBezTo>
                    <a:pt x="244" y="203"/>
                    <a:pt x="233" y="192"/>
                    <a:pt x="220" y="192"/>
                  </a:cubicBezTo>
                  <a:cubicBezTo>
                    <a:pt x="207" y="192"/>
                    <a:pt x="196" y="203"/>
                    <a:pt x="196" y="216"/>
                  </a:cubicBezTo>
                  <a:cubicBezTo>
                    <a:pt x="196" y="488"/>
                    <a:pt x="196" y="488"/>
                    <a:pt x="196" y="488"/>
                  </a:cubicBezTo>
                  <a:cubicBezTo>
                    <a:pt x="48" y="488"/>
                    <a:pt x="48" y="488"/>
                    <a:pt x="48" y="4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33"/>
                    <a:pt x="207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220" y="0"/>
                  </a:moveTo>
                  <a:cubicBezTo>
                    <a:pt x="220" y="0"/>
                    <a:pt x="220" y="0"/>
                    <a:pt x="2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69" name="Freeform 63"/>
            <p:cNvSpPr>
              <a:spLocks noEditPoints="1"/>
            </p:cNvSpPr>
            <p:nvPr/>
          </p:nvSpPr>
          <p:spPr bwMode="auto">
            <a:xfrm>
              <a:off x="11980338" y="4117428"/>
              <a:ext cx="3440385" cy="1337252"/>
            </a:xfrm>
            <a:custGeom>
              <a:avLst/>
              <a:gdLst>
                <a:gd name="T0" fmla="*/ 1096 w 1120"/>
                <a:gd name="T1" fmla="*/ 0 h 440"/>
                <a:gd name="T2" fmla="*/ 24 w 1120"/>
                <a:gd name="T3" fmla="*/ 0 h 440"/>
                <a:gd name="T4" fmla="*/ 0 w 1120"/>
                <a:gd name="T5" fmla="*/ 24 h 440"/>
                <a:gd name="T6" fmla="*/ 0 w 1120"/>
                <a:gd name="T7" fmla="*/ 416 h 440"/>
                <a:gd name="T8" fmla="*/ 24 w 1120"/>
                <a:gd name="T9" fmla="*/ 440 h 440"/>
                <a:gd name="T10" fmla="*/ 220 w 1120"/>
                <a:gd name="T11" fmla="*/ 440 h 440"/>
                <a:gd name="T12" fmla="*/ 244 w 1120"/>
                <a:gd name="T13" fmla="*/ 416 h 440"/>
                <a:gd name="T14" fmla="*/ 220 w 1120"/>
                <a:gd name="T15" fmla="*/ 392 h 440"/>
                <a:gd name="T16" fmla="*/ 48 w 1120"/>
                <a:gd name="T17" fmla="*/ 392 h 440"/>
                <a:gd name="T18" fmla="*/ 48 w 1120"/>
                <a:gd name="T19" fmla="*/ 48 h 440"/>
                <a:gd name="T20" fmla="*/ 1072 w 1120"/>
                <a:gd name="T21" fmla="*/ 48 h 440"/>
                <a:gd name="T22" fmla="*/ 1072 w 1120"/>
                <a:gd name="T23" fmla="*/ 392 h 440"/>
                <a:gd name="T24" fmla="*/ 316 w 1120"/>
                <a:gd name="T25" fmla="*/ 392 h 440"/>
                <a:gd name="T26" fmla="*/ 292 w 1120"/>
                <a:gd name="T27" fmla="*/ 416 h 440"/>
                <a:gd name="T28" fmla="*/ 316 w 1120"/>
                <a:gd name="T29" fmla="*/ 440 h 440"/>
                <a:gd name="T30" fmla="*/ 1096 w 1120"/>
                <a:gd name="T31" fmla="*/ 440 h 440"/>
                <a:gd name="T32" fmla="*/ 1120 w 1120"/>
                <a:gd name="T33" fmla="*/ 416 h 440"/>
                <a:gd name="T34" fmla="*/ 1120 w 1120"/>
                <a:gd name="T35" fmla="*/ 24 h 440"/>
                <a:gd name="T36" fmla="*/ 1096 w 1120"/>
                <a:gd name="T37" fmla="*/ 0 h 440"/>
                <a:gd name="T38" fmla="*/ 1096 w 1120"/>
                <a:gd name="T39" fmla="*/ 0 h 440"/>
                <a:gd name="T40" fmla="*/ 1096 w 1120"/>
                <a:gd name="T4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0" h="440">
                  <a:moveTo>
                    <a:pt x="109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29"/>
                    <a:pt x="11" y="440"/>
                    <a:pt x="24" y="440"/>
                  </a:cubicBezTo>
                  <a:cubicBezTo>
                    <a:pt x="220" y="440"/>
                    <a:pt x="220" y="440"/>
                    <a:pt x="220" y="440"/>
                  </a:cubicBezTo>
                  <a:cubicBezTo>
                    <a:pt x="233" y="440"/>
                    <a:pt x="244" y="429"/>
                    <a:pt x="244" y="416"/>
                  </a:cubicBezTo>
                  <a:cubicBezTo>
                    <a:pt x="244" y="403"/>
                    <a:pt x="233" y="392"/>
                    <a:pt x="220" y="392"/>
                  </a:cubicBezTo>
                  <a:cubicBezTo>
                    <a:pt x="48" y="392"/>
                    <a:pt x="48" y="392"/>
                    <a:pt x="48" y="392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072" y="48"/>
                    <a:pt x="1072" y="48"/>
                    <a:pt x="1072" y="48"/>
                  </a:cubicBezTo>
                  <a:cubicBezTo>
                    <a:pt x="1072" y="392"/>
                    <a:pt x="1072" y="392"/>
                    <a:pt x="1072" y="392"/>
                  </a:cubicBezTo>
                  <a:cubicBezTo>
                    <a:pt x="316" y="392"/>
                    <a:pt x="316" y="392"/>
                    <a:pt x="316" y="392"/>
                  </a:cubicBezTo>
                  <a:cubicBezTo>
                    <a:pt x="303" y="392"/>
                    <a:pt x="292" y="403"/>
                    <a:pt x="292" y="416"/>
                  </a:cubicBezTo>
                  <a:cubicBezTo>
                    <a:pt x="292" y="429"/>
                    <a:pt x="303" y="440"/>
                    <a:pt x="316" y="440"/>
                  </a:cubicBezTo>
                  <a:cubicBezTo>
                    <a:pt x="1096" y="440"/>
                    <a:pt x="1096" y="440"/>
                    <a:pt x="1096" y="440"/>
                  </a:cubicBezTo>
                  <a:cubicBezTo>
                    <a:pt x="1109" y="440"/>
                    <a:pt x="1120" y="429"/>
                    <a:pt x="1120" y="416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lose/>
                  <a:moveTo>
                    <a:pt x="1096" y="0"/>
                  </a:moveTo>
                  <a:cubicBezTo>
                    <a:pt x="1096" y="0"/>
                    <a:pt x="1096" y="0"/>
                    <a:pt x="109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70" name="Freeform 64"/>
            <p:cNvSpPr>
              <a:spLocks noEditPoints="1"/>
            </p:cNvSpPr>
            <p:nvPr/>
          </p:nvSpPr>
          <p:spPr bwMode="auto">
            <a:xfrm>
              <a:off x="14683736" y="4409778"/>
              <a:ext cx="442415" cy="14562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71" name="Freeform 65"/>
            <p:cNvSpPr>
              <a:spLocks noEditPoints="1"/>
            </p:cNvSpPr>
            <p:nvPr/>
          </p:nvSpPr>
          <p:spPr bwMode="auto">
            <a:xfrm>
              <a:off x="14683736" y="4993367"/>
              <a:ext cx="442415" cy="14562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72" name="Freeform 66"/>
            <p:cNvSpPr>
              <a:spLocks noEditPoints="1"/>
            </p:cNvSpPr>
            <p:nvPr/>
          </p:nvSpPr>
          <p:spPr bwMode="auto">
            <a:xfrm>
              <a:off x="14683736" y="4604308"/>
              <a:ext cx="146730" cy="340149"/>
            </a:xfrm>
            <a:custGeom>
              <a:avLst/>
              <a:gdLst>
                <a:gd name="T0" fmla="*/ 0 w 48"/>
                <a:gd name="T1" fmla="*/ 88 h 112"/>
                <a:gd name="T2" fmla="*/ 24 w 48"/>
                <a:gd name="T3" fmla="*/ 112 h 112"/>
                <a:gd name="T4" fmla="*/ 48 w 48"/>
                <a:gd name="T5" fmla="*/ 88 h 112"/>
                <a:gd name="T6" fmla="*/ 48 w 48"/>
                <a:gd name="T7" fmla="*/ 24 h 112"/>
                <a:gd name="T8" fmla="*/ 24 w 48"/>
                <a:gd name="T9" fmla="*/ 0 h 112"/>
                <a:gd name="T10" fmla="*/ 0 w 48"/>
                <a:gd name="T11" fmla="*/ 24 h 112"/>
                <a:gd name="T12" fmla="*/ 0 w 48"/>
                <a:gd name="T13" fmla="*/ 88 h 112"/>
                <a:gd name="T14" fmla="*/ 0 w 48"/>
                <a:gd name="T15" fmla="*/ 88 h 112"/>
                <a:gd name="T16" fmla="*/ 0 w 48"/>
                <a:gd name="T17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2">
                  <a:moveTo>
                    <a:pt x="0" y="88"/>
                  </a:moveTo>
                  <a:cubicBezTo>
                    <a:pt x="0" y="101"/>
                    <a:pt x="11" y="112"/>
                    <a:pt x="24" y="112"/>
                  </a:cubicBezTo>
                  <a:cubicBezTo>
                    <a:pt x="37" y="112"/>
                    <a:pt x="48" y="101"/>
                    <a:pt x="48" y="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lnTo>
                    <a:pt x="0" y="88"/>
                  </a:lnTo>
                  <a:close/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>
            <a:off x="2927759" y="2637012"/>
            <a:ext cx="262569" cy="304800"/>
            <a:chOff x="12249453" y="4977987"/>
            <a:chExt cx="2363124" cy="2743200"/>
          </a:xfrm>
        </p:grpSpPr>
        <p:sp>
          <p:nvSpPr>
            <p:cNvPr id="78" name="Freeform 70"/>
            <p:cNvSpPr>
              <a:spLocks noEditPoints="1"/>
            </p:cNvSpPr>
            <p:nvPr/>
          </p:nvSpPr>
          <p:spPr bwMode="auto">
            <a:xfrm>
              <a:off x="12249453" y="5346725"/>
              <a:ext cx="1921038" cy="2374462"/>
            </a:xfrm>
            <a:custGeom>
              <a:avLst/>
              <a:gdLst>
                <a:gd name="T0" fmla="*/ 946 w 1043"/>
                <a:gd name="T1" fmla="*/ 0 h 1302"/>
                <a:gd name="T2" fmla="*/ 898 w 1043"/>
                <a:gd name="T3" fmla="*/ 0 h 1302"/>
                <a:gd name="T4" fmla="*/ 874 w 1043"/>
                <a:gd name="T5" fmla="*/ 24 h 1302"/>
                <a:gd name="T6" fmla="*/ 898 w 1043"/>
                <a:gd name="T7" fmla="*/ 48 h 1302"/>
                <a:gd name="T8" fmla="*/ 946 w 1043"/>
                <a:gd name="T9" fmla="*/ 48 h 1302"/>
                <a:gd name="T10" fmla="*/ 995 w 1043"/>
                <a:gd name="T11" fmla="*/ 98 h 1302"/>
                <a:gd name="T12" fmla="*/ 995 w 1043"/>
                <a:gd name="T13" fmla="*/ 1204 h 1302"/>
                <a:gd name="T14" fmla="*/ 946 w 1043"/>
                <a:gd name="T15" fmla="*/ 1254 h 1302"/>
                <a:gd name="T16" fmla="*/ 98 w 1043"/>
                <a:gd name="T17" fmla="*/ 1254 h 1302"/>
                <a:gd name="T18" fmla="*/ 48 w 1043"/>
                <a:gd name="T19" fmla="*/ 1204 h 1302"/>
                <a:gd name="T20" fmla="*/ 48 w 1043"/>
                <a:gd name="T21" fmla="*/ 98 h 1302"/>
                <a:gd name="T22" fmla="*/ 98 w 1043"/>
                <a:gd name="T23" fmla="*/ 48 h 1302"/>
                <a:gd name="T24" fmla="*/ 146 w 1043"/>
                <a:gd name="T25" fmla="*/ 48 h 1302"/>
                <a:gd name="T26" fmla="*/ 170 w 1043"/>
                <a:gd name="T27" fmla="*/ 24 h 1302"/>
                <a:gd name="T28" fmla="*/ 146 w 1043"/>
                <a:gd name="T29" fmla="*/ 0 h 1302"/>
                <a:gd name="T30" fmla="*/ 98 w 1043"/>
                <a:gd name="T31" fmla="*/ 0 h 1302"/>
                <a:gd name="T32" fmla="*/ 0 w 1043"/>
                <a:gd name="T33" fmla="*/ 98 h 1302"/>
                <a:gd name="T34" fmla="*/ 0 w 1043"/>
                <a:gd name="T35" fmla="*/ 1204 h 1302"/>
                <a:gd name="T36" fmla="*/ 98 w 1043"/>
                <a:gd name="T37" fmla="*/ 1302 h 1302"/>
                <a:gd name="T38" fmla="*/ 946 w 1043"/>
                <a:gd name="T39" fmla="*/ 1302 h 1302"/>
                <a:gd name="T40" fmla="*/ 1043 w 1043"/>
                <a:gd name="T41" fmla="*/ 1204 h 1302"/>
                <a:gd name="T42" fmla="*/ 1043 w 1043"/>
                <a:gd name="T43" fmla="*/ 98 h 1302"/>
                <a:gd name="T44" fmla="*/ 946 w 1043"/>
                <a:gd name="T45" fmla="*/ 0 h 1302"/>
                <a:gd name="T46" fmla="*/ 946 w 1043"/>
                <a:gd name="T47" fmla="*/ 0 h 1302"/>
                <a:gd name="T48" fmla="*/ 946 w 1043"/>
                <a:gd name="T49" fmla="*/ 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3" h="1302">
                  <a:moveTo>
                    <a:pt x="946" y="0"/>
                  </a:moveTo>
                  <a:cubicBezTo>
                    <a:pt x="898" y="0"/>
                    <a:pt x="898" y="0"/>
                    <a:pt x="898" y="0"/>
                  </a:cubicBezTo>
                  <a:cubicBezTo>
                    <a:pt x="884" y="0"/>
                    <a:pt x="874" y="11"/>
                    <a:pt x="874" y="24"/>
                  </a:cubicBezTo>
                  <a:cubicBezTo>
                    <a:pt x="874" y="37"/>
                    <a:pt x="884" y="48"/>
                    <a:pt x="898" y="48"/>
                  </a:cubicBezTo>
                  <a:cubicBezTo>
                    <a:pt x="946" y="48"/>
                    <a:pt x="946" y="48"/>
                    <a:pt x="946" y="48"/>
                  </a:cubicBezTo>
                  <a:cubicBezTo>
                    <a:pt x="973" y="48"/>
                    <a:pt x="995" y="70"/>
                    <a:pt x="995" y="98"/>
                  </a:cubicBezTo>
                  <a:cubicBezTo>
                    <a:pt x="995" y="1204"/>
                    <a:pt x="995" y="1204"/>
                    <a:pt x="995" y="1204"/>
                  </a:cubicBezTo>
                  <a:cubicBezTo>
                    <a:pt x="995" y="1232"/>
                    <a:pt x="973" y="1254"/>
                    <a:pt x="946" y="1254"/>
                  </a:cubicBezTo>
                  <a:cubicBezTo>
                    <a:pt x="98" y="1254"/>
                    <a:pt x="98" y="1254"/>
                    <a:pt x="98" y="1254"/>
                  </a:cubicBezTo>
                  <a:cubicBezTo>
                    <a:pt x="70" y="1254"/>
                    <a:pt x="48" y="1232"/>
                    <a:pt x="48" y="1204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70"/>
                    <a:pt x="70" y="48"/>
                    <a:pt x="98" y="4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59" y="48"/>
                    <a:pt x="170" y="37"/>
                    <a:pt x="170" y="24"/>
                  </a:cubicBezTo>
                  <a:cubicBezTo>
                    <a:pt x="170" y="11"/>
                    <a:pt x="159" y="0"/>
                    <a:pt x="14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4"/>
                    <a:pt x="0" y="98"/>
                  </a:cubicBezTo>
                  <a:cubicBezTo>
                    <a:pt x="0" y="1204"/>
                    <a:pt x="0" y="1204"/>
                    <a:pt x="0" y="1204"/>
                  </a:cubicBezTo>
                  <a:cubicBezTo>
                    <a:pt x="0" y="1258"/>
                    <a:pt x="44" y="1302"/>
                    <a:pt x="98" y="1302"/>
                  </a:cubicBezTo>
                  <a:cubicBezTo>
                    <a:pt x="946" y="1302"/>
                    <a:pt x="946" y="1302"/>
                    <a:pt x="946" y="1302"/>
                  </a:cubicBezTo>
                  <a:cubicBezTo>
                    <a:pt x="1000" y="1302"/>
                    <a:pt x="1043" y="1258"/>
                    <a:pt x="1043" y="1204"/>
                  </a:cubicBezTo>
                  <a:cubicBezTo>
                    <a:pt x="1043" y="98"/>
                    <a:pt x="1043" y="98"/>
                    <a:pt x="1043" y="98"/>
                  </a:cubicBezTo>
                  <a:cubicBezTo>
                    <a:pt x="1043" y="44"/>
                    <a:pt x="1000" y="0"/>
                    <a:pt x="946" y="0"/>
                  </a:cubicBezTo>
                  <a:close/>
                  <a:moveTo>
                    <a:pt x="946" y="0"/>
                  </a:moveTo>
                  <a:cubicBezTo>
                    <a:pt x="946" y="0"/>
                    <a:pt x="946" y="0"/>
                    <a:pt x="94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79" name="Freeform 71"/>
            <p:cNvSpPr>
              <a:spLocks noEditPoints="1"/>
            </p:cNvSpPr>
            <p:nvPr/>
          </p:nvSpPr>
          <p:spPr bwMode="auto">
            <a:xfrm>
              <a:off x="14317853" y="5458080"/>
              <a:ext cx="294724" cy="2087739"/>
            </a:xfrm>
            <a:custGeom>
              <a:avLst/>
              <a:gdLst>
                <a:gd name="T0" fmla="*/ 160 w 160"/>
                <a:gd name="T1" fmla="*/ 1003 h 1145"/>
                <a:gd name="T2" fmla="*/ 160 w 160"/>
                <a:gd name="T3" fmla="*/ 204 h 1145"/>
                <a:gd name="T4" fmla="*/ 160 w 160"/>
                <a:gd name="T5" fmla="*/ 201 h 1145"/>
                <a:gd name="T6" fmla="*/ 160 w 160"/>
                <a:gd name="T7" fmla="*/ 200 h 1145"/>
                <a:gd name="T8" fmla="*/ 159 w 160"/>
                <a:gd name="T9" fmla="*/ 197 h 1145"/>
                <a:gd name="T10" fmla="*/ 103 w 160"/>
                <a:gd name="T11" fmla="*/ 17 h 1145"/>
                <a:gd name="T12" fmla="*/ 80 w 160"/>
                <a:gd name="T13" fmla="*/ 0 h 1145"/>
                <a:gd name="T14" fmla="*/ 58 w 160"/>
                <a:gd name="T15" fmla="*/ 17 h 1145"/>
                <a:gd name="T16" fmla="*/ 2 w 160"/>
                <a:gd name="T17" fmla="*/ 197 h 1145"/>
                <a:gd name="T18" fmla="*/ 1 w 160"/>
                <a:gd name="T19" fmla="*/ 200 h 1145"/>
                <a:gd name="T20" fmla="*/ 1 w 160"/>
                <a:gd name="T21" fmla="*/ 201 h 1145"/>
                <a:gd name="T22" fmla="*/ 0 w 160"/>
                <a:gd name="T23" fmla="*/ 204 h 1145"/>
                <a:gd name="T24" fmla="*/ 0 w 160"/>
                <a:gd name="T25" fmla="*/ 1079 h 1145"/>
                <a:gd name="T26" fmla="*/ 66 w 160"/>
                <a:gd name="T27" fmla="*/ 1145 h 1145"/>
                <a:gd name="T28" fmla="*/ 94 w 160"/>
                <a:gd name="T29" fmla="*/ 1145 h 1145"/>
                <a:gd name="T30" fmla="*/ 160 w 160"/>
                <a:gd name="T31" fmla="*/ 1079 h 1145"/>
                <a:gd name="T32" fmla="*/ 160 w 160"/>
                <a:gd name="T33" fmla="*/ 1003 h 1145"/>
                <a:gd name="T34" fmla="*/ 80 w 160"/>
                <a:gd name="T35" fmla="*/ 105 h 1145"/>
                <a:gd name="T36" fmla="*/ 104 w 160"/>
                <a:gd name="T37" fmla="*/ 180 h 1145"/>
                <a:gd name="T38" fmla="*/ 57 w 160"/>
                <a:gd name="T39" fmla="*/ 180 h 1145"/>
                <a:gd name="T40" fmla="*/ 80 w 160"/>
                <a:gd name="T41" fmla="*/ 105 h 1145"/>
                <a:gd name="T42" fmla="*/ 48 w 160"/>
                <a:gd name="T43" fmla="*/ 228 h 1145"/>
                <a:gd name="T44" fmla="*/ 112 w 160"/>
                <a:gd name="T45" fmla="*/ 228 h 1145"/>
                <a:gd name="T46" fmla="*/ 112 w 160"/>
                <a:gd name="T47" fmla="*/ 979 h 1145"/>
                <a:gd name="T48" fmla="*/ 48 w 160"/>
                <a:gd name="T49" fmla="*/ 979 h 1145"/>
                <a:gd name="T50" fmla="*/ 48 w 160"/>
                <a:gd name="T51" fmla="*/ 228 h 1145"/>
                <a:gd name="T52" fmla="*/ 112 w 160"/>
                <a:gd name="T53" fmla="*/ 1079 h 1145"/>
                <a:gd name="T54" fmla="*/ 94 w 160"/>
                <a:gd name="T55" fmla="*/ 1097 h 1145"/>
                <a:gd name="T56" fmla="*/ 66 w 160"/>
                <a:gd name="T57" fmla="*/ 1097 h 1145"/>
                <a:gd name="T58" fmla="*/ 48 w 160"/>
                <a:gd name="T59" fmla="*/ 1079 h 1145"/>
                <a:gd name="T60" fmla="*/ 48 w 160"/>
                <a:gd name="T61" fmla="*/ 1027 h 1145"/>
                <a:gd name="T62" fmla="*/ 112 w 160"/>
                <a:gd name="T63" fmla="*/ 1027 h 1145"/>
                <a:gd name="T64" fmla="*/ 112 w 160"/>
                <a:gd name="T65" fmla="*/ 1079 h 1145"/>
                <a:gd name="T66" fmla="*/ 112 w 160"/>
                <a:gd name="T67" fmla="*/ 1079 h 1145"/>
                <a:gd name="T68" fmla="*/ 112 w 160"/>
                <a:gd name="T69" fmla="*/ 1079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0" h="1145">
                  <a:moveTo>
                    <a:pt x="160" y="1003"/>
                  </a:moveTo>
                  <a:cubicBezTo>
                    <a:pt x="160" y="204"/>
                    <a:pt x="160" y="204"/>
                    <a:pt x="160" y="204"/>
                  </a:cubicBezTo>
                  <a:cubicBezTo>
                    <a:pt x="160" y="203"/>
                    <a:pt x="160" y="202"/>
                    <a:pt x="160" y="201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60" y="199"/>
                    <a:pt x="160" y="198"/>
                    <a:pt x="159" y="19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0" y="6"/>
                    <a:pt x="91" y="0"/>
                    <a:pt x="80" y="0"/>
                  </a:cubicBezTo>
                  <a:cubicBezTo>
                    <a:pt x="70" y="0"/>
                    <a:pt x="61" y="6"/>
                    <a:pt x="58" y="17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1" y="198"/>
                    <a:pt x="1" y="199"/>
                    <a:pt x="1" y="200"/>
                  </a:cubicBezTo>
                  <a:cubicBezTo>
                    <a:pt x="1" y="200"/>
                    <a:pt x="1" y="200"/>
                    <a:pt x="1" y="201"/>
                  </a:cubicBezTo>
                  <a:cubicBezTo>
                    <a:pt x="1" y="202"/>
                    <a:pt x="0" y="203"/>
                    <a:pt x="0" y="204"/>
                  </a:cubicBezTo>
                  <a:cubicBezTo>
                    <a:pt x="0" y="1079"/>
                    <a:pt x="0" y="1079"/>
                    <a:pt x="0" y="1079"/>
                  </a:cubicBezTo>
                  <a:cubicBezTo>
                    <a:pt x="0" y="1115"/>
                    <a:pt x="30" y="1145"/>
                    <a:pt x="66" y="1145"/>
                  </a:cubicBezTo>
                  <a:cubicBezTo>
                    <a:pt x="94" y="1145"/>
                    <a:pt x="94" y="1145"/>
                    <a:pt x="94" y="1145"/>
                  </a:cubicBezTo>
                  <a:cubicBezTo>
                    <a:pt x="131" y="1145"/>
                    <a:pt x="160" y="1115"/>
                    <a:pt x="160" y="1079"/>
                  </a:cubicBezTo>
                  <a:cubicBezTo>
                    <a:pt x="160" y="1003"/>
                    <a:pt x="160" y="1003"/>
                    <a:pt x="160" y="1003"/>
                  </a:cubicBezTo>
                  <a:close/>
                  <a:moveTo>
                    <a:pt x="80" y="105"/>
                  </a:moveTo>
                  <a:cubicBezTo>
                    <a:pt x="104" y="180"/>
                    <a:pt x="104" y="180"/>
                    <a:pt x="104" y="180"/>
                  </a:cubicBezTo>
                  <a:cubicBezTo>
                    <a:pt x="57" y="180"/>
                    <a:pt x="57" y="180"/>
                    <a:pt x="57" y="180"/>
                  </a:cubicBezTo>
                  <a:lnTo>
                    <a:pt x="80" y="105"/>
                  </a:lnTo>
                  <a:close/>
                  <a:moveTo>
                    <a:pt x="48" y="228"/>
                  </a:moveTo>
                  <a:cubicBezTo>
                    <a:pt x="112" y="228"/>
                    <a:pt x="112" y="228"/>
                    <a:pt x="112" y="228"/>
                  </a:cubicBezTo>
                  <a:cubicBezTo>
                    <a:pt x="112" y="979"/>
                    <a:pt x="112" y="979"/>
                    <a:pt x="112" y="979"/>
                  </a:cubicBezTo>
                  <a:cubicBezTo>
                    <a:pt x="48" y="979"/>
                    <a:pt x="48" y="979"/>
                    <a:pt x="48" y="979"/>
                  </a:cubicBezTo>
                  <a:lnTo>
                    <a:pt x="48" y="228"/>
                  </a:lnTo>
                  <a:close/>
                  <a:moveTo>
                    <a:pt x="112" y="1079"/>
                  </a:moveTo>
                  <a:cubicBezTo>
                    <a:pt x="112" y="1089"/>
                    <a:pt x="104" y="1097"/>
                    <a:pt x="94" y="1097"/>
                  </a:cubicBezTo>
                  <a:cubicBezTo>
                    <a:pt x="66" y="1097"/>
                    <a:pt x="66" y="1097"/>
                    <a:pt x="66" y="1097"/>
                  </a:cubicBezTo>
                  <a:cubicBezTo>
                    <a:pt x="56" y="1097"/>
                    <a:pt x="48" y="1089"/>
                    <a:pt x="48" y="1079"/>
                  </a:cubicBezTo>
                  <a:cubicBezTo>
                    <a:pt x="48" y="1027"/>
                    <a:pt x="48" y="1027"/>
                    <a:pt x="48" y="1027"/>
                  </a:cubicBezTo>
                  <a:cubicBezTo>
                    <a:pt x="112" y="1027"/>
                    <a:pt x="112" y="1027"/>
                    <a:pt x="112" y="1027"/>
                  </a:cubicBezTo>
                  <a:lnTo>
                    <a:pt x="112" y="1079"/>
                  </a:lnTo>
                  <a:close/>
                  <a:moveTo>
                    <a:pt x="112" y="1079"/>
                  </a:moveTo>
                  <a:cubicBezTo>
                    <a:pt x="112" y="1079"/>
                    <a:pt x="112" y="1079"/>
                    <a:pt x="112" y="10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0" name="Freeform 72"/>
            <p:cNvSpPr>
              <a:spLocks noEditPoints="1"/>
            </p:cNvSpPr>
            <p:nvPr/>
          </p:nvSpPr>
          <p:spPr bwMode="auto">
            <a:xfrm>
              <a:off x="12710209" y="7002380"/>
              <a:ext cx="1001527" cy="88017"/>
            </a:xfrm>
            <a:custGeom>
              <a:avLst/>
              <a:gdLst>
                <a:gd name="T0" fmla="*/ 520 w 544"/>
                <a:gd name="T1" fmla="*/ 0 h 48"/>
                <a:gd name="T2" fmla="*/ 24 w 544"/>
                <a:gd name="T3" fmla="*/ 0 h 48"/>
                <a:gd name="T4" fmla="*/ 0 w 544"/>
                <a:gd name="T5" fmla="*/ 24 h 48"/>
                <a:gd name="T6" fmla="*/ 24 w 544"/>
                <a:gd name="T7" fmla="*/ 48 h 48"/>
                <a:gd name="T8" fmla="*/ 520 w 544"/>
                <a:gd name="T9" fmla="*/ 48 h 48"/>
                <a:gd name="T10" fmla="*/ 544 w 544"/>
                <a:gd name="T11" fmla="*/ 24 h 48"/>
                <a:gd name="T12" fmla="*/ 520 w 544"/>
                <a:gd name="T13" fmla="*/ 0 h 48"/>
                <a:gd name="T14" fmla="*/ 520 w 544"/>
                <a:gd name="T15" fmla="*/ 0 h 48"/>
                <a:gd name="T16" fmla="*/ 520 w 5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4" h="48">
                  <a:moveTo>
                    <a:pt x="5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20" y="48"/>
                    <a:pt x="520" y="48"/>
                    <a:pt x="520" y="48"/>
                  </a:cubicBezTo>
                  <a:cubicBezTo>
                    <a:pt x="533" y="48"/>
                    <a:pt x="544" y="37"/>
                    <a:pt x="544" y="24"/>
                  </a:cubicBezTo>
                  <a:cubicBezTo>
                    <a:pt x="544" y="11"/>
                    <a:pt x="533" y="0"/>
                    <a:pt x="520" y="0"/>
                  </a:cubicBezTo>
                  <a:close/>
                  <a:moveTo>
                    <a:pt x="520" y="0"/>
                  </a:moveTo>
                  <a:cubicBezTo>
                    <a:pt x="520" y="0"/>
                    <a:pt x="520" y="0"/>
                    <a:pt x="5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1" name="Freeform 73"/>
            <p:cNvSpPr>
              <a:spLocks noEditPoints="1"/>
            </p:cNvSpPr>
            <p:nvPr/>
          </p:nvSpPr>
          <p:spPr bwMode="auto">
            <a:xfrm>
              <a:off x="12710209" y="7177748"/>
              <a:ext cx="544772" cy="87350"/>
            </a:xfrm>
            <a:custGeom>
              <a:avLst/>
              <a:gdLst>
                <a:gd name="T0" fmla="*/ 272 w 296"/>
                <a:gd name="T1" fmla="*/ 0 h 48"/>
                <a:gd name="T2" fmla="*/ 24 w 296"/>
                <a:gd name="T3" fmla="*/ 0 h 48"/>
                <a:gd name="T4" fmla="*/ 0 w 296"/>
                <a:gd name="T5" fmla="*/ 24 h 48"/>
                <a:gd name="T6" fmla="*/ 24 w 296"/>
                <a:gd name="T7" fmla="*/ 48 h 48"/>
                <a:gd name="T8" fmla="*/ 272 w 296"/>
                <a:gd name="T9" fmla="*/ 48 h 48"/>
                <a:gd name="T10" fmla="*/ 296 w 296"/>
                <a:gd name="T11" fmla="*/ 24 h 48"/>
                <a:gd name="T12" fmla="*/ 272 w 296"/>
                <a:gd name="T13" fmla="*/ 0 h 48"/>
                <a:gd name="T14" fmla="*/ 272 w 296"/>
                <a:gd name="T15" fmla="*/ 0 h 48"/>
                <a:gd name="T16" fmla="*/ 272 w 2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48">
                  <a:moveTo>
                    <a:pt x="2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85" y="48"/>
                    <a:pt x="296" y="37"/>
                    <a:pt x="296" y="24"/>
                  </a:cubicBezTo>
                  <a:cubicBezTo>
                    <a:pt x="296" y="11"/>
                    <a:pt x="285" y="0"/>
                    <a:pt x="272" y="0"/>
                  </a:cubicBezTo>
                  <a:close/>
                  <a:moveTo>
                    <a:pt x="272" y="0"/>
                  </a:moveTo>
                  <a:cubicBezTo>
                    <a:pt x="272" y="0"/>
                    <a:pt x="272" y="0"/>
                    <a:pt x="27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2" name="Freeform 74"/>
            <p:cNvSpPr>
              <a:spLocks noEditPoints="1"/>
            </p:cNvSpPr>
            <p:nvPr/>
          </p:nvSpPr>
          <p:spPr bwMode="auto">
            <a:xfrm>
              <a:off x="12426154" y="4977987"/>
              <a:ext cx="1567637" cy="2567833"/>
            </a:xfrm>
            <a:custGeom>
              <a:avLst/>
              <a:gdLst>
                <a:gd name="T0" fmla="*/ 0 w 851"/>
                <a:gd name="T1" fmla="*/ 322 h 1408"/>
                <a:gd name="T2" fmla="*/ 0 w 851"/>
                <a:gd name="T3" fmla="*/ 1384 h 1408"/>
                <a:gd name="T4" fmla="*/ 24 w 851"/>
                <a:gd name="T5" fmla="*/ 1408 h 1408"/>
                <a:gd name="T6" fmla="*/ 827 w 851"/>
                <a:gd name="T7" fmla="*/ 1408 h 1408"/>
                <a:gd name="T8" fmla="*/ 851 w 851"/>
                <a:gd name="T9" fmla="*/ 1384 h 1408"/>
                <a:gd name="T10" fmla="*/ 851 w 851"/>
                <a:gd name="T11" fmla="*/ 322 h 1408"/>
                <a:gd name="T12" fmla="*/ 827 w 851"/>
                <a:gd name="T13" fmla="*/ 298 h 1408"/>
                <a:gd name="T14" fmla="*/ 730 w 851"/>
                <a:gd name="T15" fmla="*/ 298 h 1408"/>
                <a:gd name="T16" fmla="*/ 730 w 851"/>
                <a:gd name="T17" fmla="*/ 226 h 1408"/>
                <a:gd name="T18" fmla="*/ 632 w 851"/>
                <a:gd name="T19" fmla="*/ 128 h 1408"/>
                <a:gd name="T20" fmla="*/ 576 w 851"/>
                <a:gd name="T21" fmla="*/ 128 h 1408"/>
                <a:gd name="T22" fmla="*/ 426 w 851"/>
                <a:gd name="T23" fmla="*/ 0 h 1408"/>
                <a:gd name="T24" fmla="*/ 276 w 851"/>
                <a:gd name="T25" fmla="*/ 128 h 1408"/>
                <a:gd name="T26" fmla="*/ 220 w 851"/>
                <a:gd name="T27" fmla="*/ 128 h 1408"/>
                <a:gd name="T28" fmla="*/ 122 w 851"/>
                <a:gd name="T29" fmla="*/ 226 h 1408"/>
                <a:gd name="T30" fmla="*/ 122 w 851"/>
                <a:gd name="T31" fmla="*/ 298 h 1408"/>
                <a:gd name="T32" fmla="*/ 24 w 851"/>
                <a:gd name="T33" fmla="*/ 298 h 1408"/>
                <a:gd name="T34" fmla="*/ 0 w 851"/>
                <a:gd name="T35" fmla="*/ 322 h 1408"/>
                <a:gd name="T36" fmla="*/ 170 w 851"/>
                <a:gd name="T37" fmla="*/ 226 h 1408"/>
                <a:gd name="T38" fmla="*/ 220 w 851"/>
                <a:gd name="T39" fmla="*/ 176 h 1408"/>
                <a:gd name="T40" fmla="*/ 298 w 851"/>
                <a:gd name="T41" fmla="*/ 176 h 1408"/>
                <a:gd name="T42" fmla="*/ 322 w 851"/>
                <a:gd name="T43" fmla="*/ 152 h 1408"/>
                <a:gd name="T44" fmla="*/ 426 w 851"/>
                <a:gd name="T45" fmla="*/ 48 h 1408"/>
                <a:gd name="T46" fmla="*/ 530 w 851"/>
                <a:gd name="T47" fmla="*/ 152 h 1408"/>
                <a:gd name="T48" fmla="*/ 554 w 851"/>
                <a:gd name="T49" fmla="*/ 176 h 1408"/>
                <a:gd name="T50" fmla="*/ 632 w 851"/>
                <a:gd name="T51" fmla="*/ 176 h 1408"/>
                <a:gd name="T52" fmla="*/ 682 w 851"/>
                <a:gd name="T53" fmla="*/ 226 h 1408"/>
                <a:gd name="T54" fmla="*/ 682 w 851"/>
                <a:gd name="T55" fmla="*/ 394 h 1408"/>
                <a:gd name="T56" fmla="*/ 170 w 851"/>
                <a:gd name="T57" fmla="*/ 394 h 1408"/>
                <a:gd name="T58" fmla="*/ 170 w 851"/>
                <a:gd name="T59" fmla="*/ 226 h 1408"/>
                <a:gd name="T60" fmla="*/ 48 w 851"/>
                <a:gd name="T61" fmla="*/ 346 h 1408"/>
                <a:gd name="T62" fmla="*/ 122 w 851"/>
                <a:gd name="T63" fmla="*/ 346 h 1408"/>
                <a:gd name="T64" fmla="*/ 122 w 851"/>
                <a:gd name="T65" fmla="*/ 418 h 1408"/>
                <a:gd name="T66" fmla="*/ 146 w 851"/>
                <a:gd name="T67" fmla="*/ 442 h 1408"/>
                <a:gd name="T68" fmla="*/ 706 w 851"/>
                <a:gd name="T69" fmla="*/ 442 h 1408"/>
                <a:gd name="T70" fmla="*/ 730 w 851"/>
                <a:gd name="T71" fmla="*/ 418 h 1408"/>
                <a:gd name="T72" fmla="*/ 730 w 851"/>
                <a:gd name="T73" fmla="*/ 346 h 1408"/>
                <a:gd name="T74" fmla="*/ 803 w 851"/>
                <a:gd name="T75" fmla="*/ 346 h 1408"/>
                <a:gd name="T76" fmla="*/ 803 w 851"/>
                <a:gd name="T77" fmla="*/ 1360 h 1408"/>
                <a:gd name="T78" fmla="*/ 48 w 851"/>
                <a:gd name="T79" fmla="*/ 1360 h 1408"/>
                <a:gd name="T80" fmla="*/ 48 w 851"/>
                <a:gd name="T81" fmla="*/ 346 h 1408"/>
                <a:gd name="T82" fmla="*/ 48 w 851"/>
                <a:gd name="T83" fmla="*/ 346 h 1408"/>
                <a:gd name="T84" fmla="*/ 48 w 851"/>
                <a:gd name="T85" fmla="*/ 34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1" h="1408">
                  <a:moveTo>
                    <a:pt x="0" y="322"/>
                  </a:moveTo>
                  <a:cubicBezTo>
                    <a:pt x="0" y="1384"/>
                    <a:pt x="0" y="1384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827" y="1408"/>
                    <a:pt x="827" y="1408"/>
                    <a:pt x="827" y="1408"/>
                  </a:cubicBezTo>
                  <a:cubicBezTo>
                    <a:pt x="841" y="1408"/>
                    <a:pt x="851" y="1397"/>
                    <a:pt x="851" y="1384"/>
                  </a:cubicBezTo>
                  <a:cubicBezTo>
                    <a:pt x="851" y="322"/>
                    <a:pt x="851" y="322"/>
                    <a:pt x="851" y="322"/>
                  </a:cubicBezTo>
                  <a:cubicBezTo>
                    <a:pt x="851" y="309"/>
                    <a:pt x="841" y="298"/>
                    <a:pt x="827" y="298"/>
                  </a:cubicBezTo>
                  <a:cubicBezTo>
                    <a:pt x="730" y="298"/>
                    <a:pt x="730" y="298"/>
                    <a:pt x="730" y="298"/>
                  </a:cubicBezTo>
                  <a:cubicBezTo>
                    <a:pt x="730" y="226"/>
                    <a:pt x="730" y="226"/>
                    <a:pt x="730" y="226"/>
                  </a:cubicBezTo>
                  <a:cubicBezTo>
                    <a:pt x="730" y="172"/>
                    <a:pt x="686" y="128"/>
                    <a:pt x="632" y="128"/>
                  </a:cubicBezTo>
                  <a:cubicBezTo>
                    <a:pt x="576" y="128"/>
                    <a:pt x="576" y="128"/>
                    <a:pt x="576" y="128"/>
                  </a:cubicBezTo>
                  <a:cubicBezTo>
                    <a:pt x="564" y="56"/>
                    <a:pt x="501" y="0"/>
                    <a:pt x="426" y="0"/>
                  </a:cubicBezTo>
                  <a:cubicBezTo>
                    <a:pt x="350" y="0"/>
                    <a:pt x="287" y="56"/>
                    <a:pt x="276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166" y="128"/>
                    <a:pt x="122" y="172"/>
                    <a:pt x="122" y="226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11" y="298"/>
                    <a:pt x="0" y="309"/>
                    <a:pt x="0" y="322"/>
                  </a:cubicBezTo>
                  <a:close/>
                  <a:moveTo>
                    <a:pt x="170" y="226"/>
                  </a:moveTo>
                  <a:cubicBezTo>
                    <a:pt x="170" y="198"/>
                    <a:pt x="192" y="176"/>
                    <a:pt x="220" y="176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311" y="176"/>
                    <a:pt x="322" y="165"/>
                    <a:pt x="322" y="152"/>
                  </a:cubicBezTo>
                  <a:cubicBezTo>
                    <a:pt x="322" y="95"/>
                    <a:pt x="368" y="48"/>
                    <a:pt x="426" y="48"/>
                  </a:cubicBezTo>
                  <a:cubicBezTo>
                    <a:pt x="483" y="48"/>
                    <a:pt x="530" y="95"/>
                    <a:pt x="530" y="152"/>
                  </a:cubicBezTo>
                  <a:cubicBezTo>
                    <a:pt x="530" y="165"/>
                    <a:pt x="540" y="176"/>
                    <a:pt x="554" y="176"/>
                  </a:cubicBezTo>
                  <a:cubicBezTo>
                    <a:pt x="632" y="176"/>
                    <a:pt x="632" y="176"/>
                    <a:pt x="632" y="176"/>
                  </a:cubicBezTo>
                  <a:cubicBezTo>
                    <a:pt x="659" y="176"/>
                    <a:pt x="682" y="198"/>
                    <a:pt x="682" y="226"/>
                  </a:cubicBezTo>
                  <a:cubicBezTo>
                    <a:pt x="682" y="394"/>
                    <a:pt x="682" y="394"/>
                    <a:pt x="682" y="394"/>
                  </a:cubicBezTo>
                  <a:cubicBezTo>
                    <a:pt x="170" y="394"/>
                    <a:pt x="170" y="394"/>
                    <a:pt x="170" y="394"/>
                  </a:cubicBezTo>
                  <a:lnTo>
                    <a:pt x="170" y="226"/>
                  </a:lnTo>
                  <a:close/>
                  <a:moveTo>
                    <a:pt x="48" y="346"/>
                  </a:moveTo>
                  <a:cubicBezTo>
                    <a:pt x="122" y="346"/>
                    <a:pt x="122" y="346"/>
                    <a:pt x="122" y="346"/>
                  </a:cubicBezTo>
                  <a:cubicBezTo>
                    <a:pt x="122" y="418"/>
                    <a:pt x="122" y="418"/>
                    <a:pt x="122" y="418"/>
                  </a:cubicBezTo>
                  <a:cubicBezTo>
                    <a:pt x="122" y="431"/>
                    <a:pt x="133" y="442"/>
                    <a:pt x="146" y="442"/>
                  </a:cubicBezTo>
                  <a:cubicBezTo>
                    <a:pt x="706" y="442"/>
                    <a:pt x="706" y="442"/>
                    <a:pt x="706" y="442"/>
                  </a:cubicBezTo>
                  <a:cubicBezTo>
                    <a:pt x="719" y="442"/>
                    <a:pt x="730" y="431"/>
                    <a:pt x="730" y="418"/>
                  </a:cubicBezTo>
                  <a:cubicBezTo>
                    <a:pt x="730" y="346"/>
                    <a:pt x="730" y="346"/>
                    <a:pt x="730" y="346"/>
                  </a:cubicBezTo>
                  <a:cubicBezTo>
                    <a:pt x="803" y="346"/>
                    <a:pt x="803" y="346"/>
                    <a:pt x="803" y="346"/>
                  </a:cubicBezTo>
                  <a:cubicBezTo>
                    <a:pt x="803" y="1360"/>
                    <a:pt x="803" y="1360"/>
                    <a:pt x="803" y="1360"/>
                  </a:cubicBezTo>
                  <a:cubicBezTo>
                    <a:pt x="48" y="1360"/>
                    <a:pt x="48" y="1360"/>
                    <a:pt x="48" y="1360"/>
                  </a:cubicBezTo>
                  <a:lnTo>
                    <a:pt x="48" y="346"/>
                  </a:lnTo>
                  <a:close/>
                  <a:moveTo>
                    <a:pt x="48" y="346"/>
                  </a:moveTo>
                  <a:cubicBezTo>
                    <a:pt x="48" y="346"/>
                    <a:pt x="48" y="346"/>
                    <a:pt x="48" y="3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3" name="Freeform 75"/>
            <p:cNvSpPr>
              <a:spLocks noEditPoints="1"/>
            </p:cNvSpPr>
            <p:nvPr/>
          </p:nvSpPr>
          <p:spPr bwMode="auto">
            <a:xfrm>
              <a:off x="13166964" y="5182693"/>
              <a:ext cx="88017" cy="145362"/>
            </a:xfrm>
            <a:custGeom>
              <a:avLst/>
              <a:gdLst>
                <a:gd name="T0" fmla="*/ 24 w 48"/>
                <a:gd name="T1" fmla="*/ 0 h 80"/>
                <a:gd name="T2" fmla="*/ 0 w 48"/>
                <a:gd name="T3" fmla="*/ 24 h 80"/>
                <a:gd name="T4" fmla="*/ 0 w 48"/>
                <a:gd name="T5" fmla="*/ 56 h 80"/>
                <a:gd name="T6" fmla="*/ 24 w 48"/>
                <a:gd name="T7" fmla="*/ 80 h 80"/>
                <a:gd name="T8" fmla="*/ 48 w 48"/>
                <a:gd name="T9" fmla="*/ 56 h 80"/>
                <a:gd name="T10" fmla="*/ 48 w 48"/>
                <a:gd name="T11" fmla="*/ 24 h 80"/>
                <a:gd name="T12" fmla="*/ 24 w 48"/>
                <a:gd name="T13" fmla="*/ 0 h 80"/>
                <a:gd name="T14" fmla="*/ 24 w 48"/>
                <a:gd name="T15" fmla="*/ 0 h 80"/>
                <a:gd name="T16" fmla="*/ 24 w 48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0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9"/>
                    <a:pt x="10" y="80"/>
                    <a:pt x="24" y="80"/>
                  </a:cubicBezTo>
                  <a:cubicBezTo>
                    <a:pt x="37" y="80"/>
                    <a:pt x="48" y="69"/>
                    <a:pt x="48" y="5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4" name="Freeform 76"/>
            <p:cNvSpPr>
              <a:spLocks noEditPoints="1"/>
            </p:cNvSpPr>
            <p:nvPr/>
          </p:nvSpPr>
          <p:spPr bwMode="auto">
            <a:xfrm>
              <a:off x="13564374" y="5977515"/>
              <a:ext cx="147362" cy="704137"/>
            </a:xfrm>
            <a:custGeom>
              <a:avLst/>
              <a:gdLst>
                <a:gd name="T0" fmla="*/ 56 w 80"/>
                <a:gd name="T1" fmla="*/ 0 h 386"/>
                <a:gd name="T2" fmla="*/ 24 w 80"/>
                <a:gd name="T3" fmla="*/ 0 h 386"/>
                <a:gd name="T4" fmla="*/ 0 w 80"/>
                <a:gd name="T5" fmla="*/ 24 h 386"/>
                <a:gd name="T6" fmla="*/ 24 w 80"/>
                <a:gd name="T7" fmla="*/ 48 h 386"/>
                <a:gd name="T8" fmla="*/ 32 w 80"/>
                <a:gd name="T9" fmla="*/ 48 h 386"/>
                <a:gd name="T10" fmla="*/ 32 w 80"/>
                <a:gd name="T11" fmla="*/ 338 h 386"/>
                <a:gd name="T12" fmla="*/ 24 w 80"/>
                <a:gd name="T13" fmla="*/ 338 h 386"/>
                <a:gd name="T14" fmla="*/ 0 w 80"/>
                <a:gd name="T15" fmla="*/ 362 h 386"/>
                <a:gd name="T16" fmla="*/ 24 w 80"/>
                <a:gd name="T17" fmla="*/ 386 h 386"/>
                <a:gd name="T18" fmla="*/ 56 w 80"/>
                <a:gd name="T19" fmla="*/ 386 h 386"/>
                <a:gd name="T20" fmla="*/ 80 w 80"/>
                <a:gd name="T21" fmla="*/ 362 h 386"/>
                <a:gd name="T22" fmla="*/ 80 w 80"/>
                <a:gd name="T23" fmla="*/ 24 h 386"/>
                <a:gd name="T24" fmla="*/ 56 w 80"/>
                <a:gd name="T25" fmla="*/ 0 h 386"/>
                <a:gd name="T26" fmla="*/ 56 w 80"/>
                <a:gd name="T27" fmla="*/ 0 h 386"/>
                <a:gd name="T28" fmla="*/ 56 w 80"/>
                <a:gd name="T2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386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4" y="338"/>
                    <a:pt x="24" y="338"/>
                    <a:pt x="24" y="338"/>
                  </a:cubicBezTo>
                  <a:cubicBezTo>
                    <a:pt x="10" y="338"/>
                    <a:pt x="0" y="349"/>
                    <a:pt x="0" y="362"/>
                  </a:cubicBezTo>
                  <a:cubicBezTo>
                    <a:pt x="0" y="375"/>
                    <a:pt x="10" y="386"/>
                    <a:pt x="24" y="386"/>
                  </a:cubicBezTo>
                  <a:cubicBezTo>
                    <a:pt x="56" y="386"/>
                    <a:pt x="56" y="386"/>
                    <a:pt x="56" y="386"/>
                  </a:cubicBezTo>
                  <a:cubicBezTo>
                    <a:pt x="69" y="386"/>
                    <a:pt x="80" y="375"/>
                    <a:pt x="80" y="36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0"/>
                    <a:pt x="69" y="0"/>
                    <a:pt x="56" y="0"/>
                  </a:cubicBezTo>
                  <a:close/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5" name="Freeform 77"/>
            <p:cNvSpPr>
              <a:spLocks noEditPoints="1"/>
            </p:cNvSpPr>
            <p:nvPr/>
          </p:nvSpPr>
          <p:spPr bwMode="auto">
            <a:xfrm>
              <a:off x="12710209" y="6769002"/>
              <a:ext cx="766148" cy="146028"/>
            </a:xfrm>
            <a:custGeom>
              <a:avLst/>
              <a:gdLst>
                <a:gd name="T0" fmla="*/ 24 w 416"/>
                <a:gd name="T1" fmla="*/ 80 h 80"/>
                <a:gd name="T2" fmla="*/ 392 w 416"/>
                <a:gd name="T3" fmla="*/ 80 h 80"/>
                <a:gd name="T4" fmla="*/ 416 w 416"/>
                <a:gd name="T5" fmla="*/ 56 h 80"/>
                <a:gd name="T6" fmla="*/ 416 w 416"/>
                <a:gd name="T7" fmla="*/ 24 h 80"/>
                <a:gd name="T8" fmla="*/ 392 w 416"/>
                <a:gd name="T9" fmla="*/ 0 h 80"/>
                <a:gd name="T10" fmla="*/ 368 w 416"/>
                <a:gd name="T11" fmla="*/ 24 h 80"/>
                <a:gd name="T12" fmla="*/ 368 w 416"/>
                <a:gd name="T13" fmla="*/ 32 h 80"/>
                <a:gd name="T14" fmla="*/ 48 w 416"/>
                <a:gd name="T15" fmla="*/ 32 h 80"/>
                <a:gd name="T16" fmla="*/ 48 w 416"/>
                <a:gd name="T17" fmla="*/ 24 h 80"/>
                <a:gd name="T18" fmla="*/ 24 w 416"/>
                <a:gd name="T19" fmla="*/ 0 h 80"/>
                <a:gd name="T20" fmla="*/ 0 w 416"/>
                <a:gd name="T21" fmla="*/ 24 h 80"/>
                <a:gd name="T22" fmla="*/ 0 w 416"/>
                <a:gd name="T23" fmla="*/ 56 h 80"/>
                <a:gd name="T24" fmla="*/ 24 w 416"/>
                <a:gd name="T25" fmla="*/ 80 h 80"/>
                <a:gd name="T26" fmla="*/ 24 w 416"/>
                <a:gd name="T27" fmla="*/ 80 h 80"/>
                <a:gd name="T28" fmla="*/ 24 w 416"/>
                <a:gd name="T2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80">
                  <a:moveTo>
                    <a:pt x="24" y="80"/>
                  </a:moveTo>
                  <a:cubicBezTo>
                    <a:pt x="392" y="80"/>
                    <a:pt x="392" y="80"/>
                    <a:pt x="392" y="80"/>
                  </a:cubicBezTo>
                  <a:cubicBezTo>
                    <a:pt x="405" y="80"/>
                    <a:pt x="416" y="69"/>
                    <a:pt x="416" y="56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378" y="0"/>
                    <a:pt x="368" y="11"/>
                    <a:pt x="368" y="24"/>
                  </a:cubicBezTo>
                  <a:cubicBezTo>
                    <a:pt x="368" y="32"/>
                    <a:pt x="368" y="32"/>
                    <a:pt x="36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9"/>
                    <a:pt x="11" y="80"/>
                    <a:pt x="24" y="80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86" name="Freeform 78"/>
            <p:cNvSpPr>
              <a:spLocks noEditPoints="1"/>
            </p:cNvSpPr>
            <p:nvPr/>
          </p:nvSpPr>
          <p:spPr bwMode="auto">
            <a:xfrm>
              <a:off x="12710209" y="5977515"/>
              <a:ext cx="766148" cy="704137"/>
            </a:xfrm>
            <a:custGeom>
              <a:avLst/>
              <a:gdLst>
                <a:gd name="T0" fmla="*/ 24 w 416"/>
                <a:gd name="T1" fmla="*/ 386 h 386"/>
                <a:gd name="T2" fmla="*/ 392 w 416"/>
                <a:gd name="T3" fmla="*/ 386 h 386"/>
                <a:gd name="T4" fmla="*/ 416 w 416"/>
                <a:gd name="T5" fmla="*/ 362 h 386"/>
                <a:gd name="T6" fmla="*/ 416 w 416"/>
                <a:gd name="T7" fmla="*/ 24 h 386"/>
                <a:gd name="T8" fmla="*/ 392 w 416"/>
                <a:gd name="T9" fmla="*/ 0 h 386"/>
                <a:gd name="T10" fmla="*/ 24 w 416"/>
                <a:gd name="T11" fmla="*/ 0 h 386"/>
                <a:gd name="T12" fmla="*/ 0 w 416"/>
                <a:gd name="T13" fmla="*/ 24 h 386"/>
                <a:gd name="T14" fmla="*/ 0 w 416"/>
                <a:gd name="T15" fmla="*/ 88 h 386"/>
                <a:gd name="T16" fmla="*/ 24 w 416"/>
                <a:gd name="T17" fmla="*/ 112 h 386"/>
                <a:gd name="T18" fmla="*/ 48 w 416"/>
                <a:gd name="T19" fmla="*/ 88 h 386"/>
                <a:gd name="T20" fmla="*/ 48 w 416"/>
                <a:gd name="T21" fmla="*/ 48 h 386"/>
                <a:gd name="T22" fmla="*/ 368 w 416"/>
                <a:gd name="T23" fmla="*/ 48 h 386"/>
                <a:gd name="T24" fmla="*/ 368 w 416"/>
                <a:gd name="T25" fmla="*/ 338 h 386"/>
                <a:gd name="T26" fmla="*/ 48 w 416"/>
                <a:gd name="T27" fmla="*/ 338 h 386"/>
                <a:gd name="T28" fmla="*/ 48 w 416"/>
                <a:gd name="T29" fmla="*/ 184 h 386"/>
                <a:gd name="T30" fmla="*/ 24 w 416"/>
                <a:gd name="T31" fmla="*/ 160 h 386"/>
                <a:gd name="T32" fmla="*/ 0 w 416"/>
                <a:gd name="T33" fmla="*/ 184 h 386"/>
                <a:gd name="T34" fmla="*/ 0 w 416"/>
                <a:gd name="T35" fmla="*/ 362 h 386"/>
                <a:gd name="T36" fmla="*/ 24 w 416"/>
                <a:gd name="T37" fmla="*/ 386 h 386"/>
                <a:gd name="T38" fmla="*/ 24 w 416"/>
                <a:gd name="T39" fmla="*/ 386 h 386"/>
                <a:gd name="T40" fmla="*/ 24 w 416"/>
                <a:gd name="T41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6" h="386">
                  <a:moveTo>
                    <a:pt x="24" y="386"/>
                  </a:moveTo>
                  <a:cubicBezTo>
                    <a:pt x="392" y="386"/>
                    <a:pt x="392" y="386"/>
                    <a:pt x="392" y="386"/>
                  </a:cubicBezTo>
                  <a:cubicBezTo>
                    <a:pt x="405" y="386"/>
                    <a:pt x="416" y="375"/>
                    <a:pt x="416" y="362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1"/>
                    <a:pt x="11" y="112"/>
                    <a:pt x="24" y="112"/>
                  </a:cubicBezTo>
                  <a:cubicBezTo>
                    <a:pt x="37" y="112"/>
                    <a:pt x="48" y="101"/>
                    <a:pt x="48" y="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338"/>
                    <a:pt x="368" y="338"/>
                    <a:pt x="368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70"/>
                    <a:pt x="37" y="160"/>
                    <a:pt x="24" y="160"/>
                  </a:cubicBezTo>
                  <a:cubicBezTo>
                    <a:pt x="11" y="160"/>
                    <a:pt x="0" y="170"/>
                    <a:pt x="0" y="18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0" y="375"/>
                    <a:pt x="11" y="386"/>
                    <a:pt x="24" y="386"/>
                  </a:cubicBezTo>
                  <a:close/>
                  <a:moveTo>
                    <a:pt x="24" y="386"/>
                  </a:moveTo>
                  <a:cubicBezTo>
                    <a:pt x="24" y="386"/>
                    <a:pt x="24" y="386"/>
                    <a:pt x="24" y="3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sp>
        <p:nvSpPr>
          <p:cNvPr id="92" name="Freeform 82"/>
          <p:cNvSpPr>
            <a:spLocks noEditPoints="1"/>
          </p:cNvSpPr>
          <p:nvPr/>
        </p:nvSpPr>
        <p:spPr bwMode="auto">
          <a:xfrm>
            <a:off x="1658558" y="2637012"/>
            <a:ext cx="200483" cy="304800"/>
          </a:xfrm>
          <a:custGeom>
            <a:avLst/>
            <a:gdLst>
              <a:gd name="T0" fmla="*/ 952 w 979"/>
              <a:gd name="T1" fmla="*/ 1245 h 1504"/>
              <a:gd name="T2" fmla="*/ 911 w 979"/>
              <a:gd name="T3" fmla="*/ 1125 h 1504"/>
              <a:gd name="T4" fmla="*/ 870 w 979"/>
              <a:gd name="T5" fmla="*/ 704 h 1504"/>
              <a:gd name="T6" fmla="*/ 894 w 979"/>
              <a:gd name="T7" fmla="*/ 736 h 1504"/>
              <a:gd name="T8" fmla="*/ 918 w 979"/>
              <a:gd name="T9" fmla="*/ 648 h 1504"/>
              <a:gd name="T10" fmla="*/ 870 w 979"/>
              <a:gd name="T11" fmla="*/ 648 h 1504"/>
              <a:gd name="T12" fmla="*/ 751 w 979"/>
              <a:gd name="T13" fmla="*/ 656 h 1504"/>
              <a:gd name="T14" fmla="*/ 627 w 979"/>
              <a:gd name="T15" fmla="*/ 293 h 1504"/>
              <a:gd name="T16" fmla="*/ 508 w 979"/>
              <a:gd name="T17" fmla="*/ 130 h 1504"/>
              <a:gd name="T18" fmla="*/ 484 w 979"/>
              <a:gd name="T19" fmla="*/ 0 h 1504"/>
              <a:gd name="T20" fmla="*/ 460 w 979"/>
              <a:gd name="T21" fmla="*/ 130 h 1504"/>
              <a:gd name="T22" fmla="*/ 343 w 979"/>
              <a:gd name="T23" fmla="*/ 298 h 1504"/>
              <a:gd name="T24" fmla="*/ 98 w 979"/>
              <a:gd name="T25" fmla="*/ 656 h 1504"/>
              <a:gd name="T26" fmla="*/ 74 w 979"/>
              <a:gd name="T27" fmla="*/ 624 h 1504"/>
              <a:gd name="T28" fmla="*/ 50 w 979"/>
              <a:gd name="T29" fmla="*/ 712 h 1504"/>
              <a:gd name="T30" fmla="*/ 98 w 979"/>
              <a:gd name="T31" fmla="*/ 712 h 1504"/>
              <a:gd name="T32" fmla="*/ 204 w 979"/>
              <a:gd name="T33" fmla="*/ 704 h 1504"/>
              <a:gd name="T34" fmla="*/ 143 w 979"/>
              <a:gd name="T35" fmla="*/ 957 h 1504"/>
              <a:gd name="T36" fmla="*/ 174 w 979"/>
              <a:gd name="T37" fmla="*/ 943 h 1504"/>
              <a:gd name="T38" fmla="*/ 408 w 979"/>
              <a:gd name="T39" fmla="*/ 394 h 1504"/>
              <a:gd name="T40" fmla="*/ 57 w 979"/>
              <a:gd name="T41" fmla="*/ 1340 h 1504"/>
              <a:gd name="T42" fmla="*/ 57 w 979"/>
              <a:gd name="T43" fmla="*/ 1286 h 1504"/>
              <a:gd name="T44" fmla="*/ 128 w 979"/>
              <a:gd name="T45" fmla="*/ 1003 h 1504"/>
              <a:gd name="T46" fmla="*/ 61 w 979"/>
              <a:gd name="T47" fmla="*/ 1124 h 1504"/>
              <a:gd name="T48" fmla="*/ 19 w 979"/>
              <a:gd name="T49" fmla="*/ 1247 h 1504"/>
              <a:gd name="T50" fmla="*/ 13 w 979"/>
              <a:gd name="T51" fmla="*/ 1360 h 1504"/>
              <a:gd name="T52" fmla="*/ 40 w 979"/>
              <a:gd name="T53" fmla="*/ 1473 h 1504"/>
              <a:gd name="T54" fmla="*/ 63 w 979"/>
              <a:gd name="T55" fmla="*/ 1504 h 1504"/>
              <a:gd name="T56" fmla="*/ 153 w 979"/>
              <a:gd name="T57" fmla="*/ 1291 h 1504"/>
              <a:gd name="T58" fmla="*/ 194 w 979"/>
              <a:gd name="T59" fmla="*/ 1171 h 1504"/>
              <a:gd name="T60" fmla="*/ 460 w 979"/>
              <a:gd name="T61" fmla="*/ 704 h 1504"/>
              <a:gd name="T62" fmla="*/ 484 w 979"/>
              <a:gd name="T63" fmla="*/ 768 h 1504"/>
              <a:gd name="T64" fmla="*/ 508 w 979"/>
              <a:gd name="T65" fmla="*/ 704 h 1504"/>
              <a:gd name="T66" fmla="*/ 775 w 979"/>
              <a:gd name="T67" fmla="*/ 1171 h 1504"/>
              <a:gd name="T68" fmla="*/ 816 w 979"/>
              <a:gd name="T69" fmla="*/ 1291 h 1504"/>
              <a:gd name="T70" fmla="*/ 906 w 979"/>
              <a:gd name="T71" fmla="*/ 1504 h 1504"/>
              <a:gd name="T72" fmla="*/ 928 w 979"/>
              <a:gd name="T73" fmla="*/ 1473 h 1504"/>
              <a:gd name="T74" fmla="*/ 961 w 979"/>
              <a:gd name="T75" fmla="*/ 1270 h 1504"/>
              <a:gd name="T76" fmla="*/ 863 w 979"/>
              <a:gd name="T77" fmla="*/ 1160 h 1504"/>
              <a:gd name="T78" fmla="*/ 863 w 979"/>
              <a:gd name="T79" fmla="*/ 1256 h 1504"/>
              <a:gd name="T80" fmla="*/ 856 w 979"/>
              <a:gd name="T81" fmla="*/ 1112 h 1504"/>
              <a:gd name="T82" fmla="*/ 561 w 979"/>
              <a:gd name="T83" fmla="*/ 394 h 1504"/>
              <a:gd name="T84" fmla="*/ 856 w 979"/>
              <a:gd name="T85" fmla="*/ 1112 h 1504"/>
              <a:gd name="T86" fmla="*/ 484 w 979"/>
              <a:gd name="T87" fmla="*/ 416 h 1504"/>
              <a:gd name="T88" fmla="*/ 461 w 979"/>
              <a:gd name="T89" fmla="*/ 388 h 1504"/>
              <a:gd name="T90" fmla="*/ 508 w 979"/>
              <a:gd name="T91" fmla="*/ 388 h 1504"/>
              <a:gd name="T92" fmla="*/ 484 w 979"/>
              <a:gd name="T93" fmla="*/ 176 h 1504"/>
              <a:gd name="T94" fmla="*/ 542 w 979"/>
              <a:gd name="T95" fmla="*/ 349 h 1504"/>
              <a:gd name="T96" fmla="*/ 427 w 979"/>
              <a:gd name="T97" fmla="*/ 349 h 1504"/>
              <a:gd name="T98" fmla="*/ 484 w 979"/>
              <a:gd name="T99" fmla="*/ 176 h 1504"/>
              <a:gd name="T100" fmla="*/ 508 w 979"/>
              <a:gd name="T101" fmla="*/ 616 h 1504"/>
              <a:gd name="T102" fmla="*/ 460 w 979"/>
              <a:gd name="T103" fmla="*/ 616 h 1504"/>
              <a:gd name="T104" fmla="*/ 369 w 979"/>
              <a:gd name="T105" fmla="*/ 656 h 1504"/>
              <a:gd name="T106" fmla="*/ 484 w 979"/>
              <a:gd name="T107" fmla="*/ 464 h 1504"/>
              <a:gd name="T108" fmla="*/ 599 w 979"/>
              <a:gd name="T109" fmla="*/ 656 h 1504"/>
              <a:gd name="T110" fmla="*/ 892 w 979"/>
              <a:gd name="T111" fmla="*/ 1366 h 1504"/>
              <a:gd name="T112" fmla="*/ 916 w 979"/>
              <a:gd name="T113" fmla="*/ 1288 h 1504"/>
              <a:gd name="T114" fmla="*/ 892 w 979"/>
              <a:gd name="T115" fmla="*/ 1366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9" h="1504">
                <a:moveTo>
                  <a:pt x="961" y="1270"/>
                </a:moveTo>
                <a:cubicBezTo>
                  <a:pt x="952" y="1245"/>
                  <a:pt x="952" y="1245"/>
                  <a:pt x="952" y="1245"/>
                </a:cubicBezTo>
                <a:cubicBezTo>
                  <a:pt x="957" y="1233"/>
                  <a:pt x="959" y="1221"/>
                  <a:pt x="959" y="1208"/>
                </a:cubicBezTo>
                <a:cubicBezTo>
                  <a:pt x="959" y="1172"/>
                  <a:pt x="940" y="1141"/>
                  <a:pt x="911" y="1125"/>
                </a:cubicBezTo>
                <a:cubicBezTo>
                  <a:pt x="768" y="704"/>
                  <a:pt x="768" y="704"/>
                  <a:pt x="768" y="704"/>
                </a:cubicBezTo>
                <a:cubicBezTo>
                  <a:pt x="870" y="704"/>
                  <a:pt x="870" y="704"/>
                  <a:pt x="870" y="704"/>
                </a:cubicBezTo>
                <a:cubicBezTo>
                  <a:pt x="870" y="712"/>
                  <a:pt x="870" y="712"/>
                  <a:pt x="870" y="712"/>
                </a:cubicBezTo>
                <a:cubicBezTo>
                  <a:pt x="870" y="726"/>
                  <a:pt x="881" y="736"/>
                  <a:pt x="894" y="736"/>
                </a:cubicBezTo>
                <a:cubicBezTo>
                  <a:pt x="908" y="736"/>
                  <a:pt x="918" y="726"/>
                  <a:pt x="918" y="712"/>
                </a:cubicBezTo>
                <a:cubicBezTo>
                  <a:pt x="918" y="648"/>
                  <a:pt x="918" y="648"/>
                  <a:pt x="918" y="648"/>
                </a:cubicBezTo>
                <a:cubicBezTo>
                  <a:pt x="918" y="635"/>
                  <a:pt x="908" y="624"/>
                  <a:pt x="894" y="624"/>
                </a:cubicBezTo>
                <a:cubicBezTo>
                  <a:pt x="881" y="624"/>
                  <a:pt x="870" y="635"/>
                  <a:pt x="870" y="648"/>
                </a:cubicBezTo>
                <a:cubicBezTo>
                  <a:pt x="870" y="656"/>
                  <a:pt x="870" y="656"/>
                  <a:pt x="870" y="656"/>
                </a:cubicBezTo>
                <a:cubicBezTo>
                  <a:pt x="751" y="656"/>
                  <a:pt x="751" y="656"/>
                  <a:pt x="751" y="656"/>
                </a:cubicBezTo>
                <a:cubicBezTo>
                  <a:pt x="629" y="297"/>
                  <a:pt x="629" y="297"/>
                  <a:pt x="629" y="297"/>
                </a:cubicBezTo>
                <a:cubicBezTo>
                  <a:pt x="628" y="296"/>
                  <a:pt x="628" y="294"/>
                  <a:pt x="627" y="293"/>
                </a:cubicBezTo>
                <a:cubicBezTo>
                  <a:pt x="628" y="286"/>
                  <a:pt x="628" y="279"/>
                  <a:pt x="628" y="272"/>
                </a:cubicBezTo>
                <a:cubicBezTo>
                  <a:pt x="628" y="201"/>
                  <a:pt x="576" y="142"/>
                  <a:pt x="508" y="130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11"/>
                  <a:pt x="498" y="0"/>
                  <a:pt x="484" y="0"/>
                </a:cubicBezTo>
                <a:cubicBezTo>
                  <a:pt x="471" y="0"/>
                  <a:pt x="460" y="11"/>
                  <a:pt x="460" y="24"/>
                </a:cubicBezTo>
                <a:cubicBezTo>
                  <a:pt x="460" y="130"/>
                  <a:pt x="460" y="130"/>
                  <a:pt x="460" y="130"/>
                </a:cubicBezTo>
                <a:cubicBezTo>
                  <a:pt x="392" y="142"/>
                  <a:pt x="340" y="201"/>
                  <a:pt x="340" y="272"/>
                </a:cubicBezTo>
                <a:cubicBezTo>
                  <a:pt x="340" y="281"/>
                  <a:pt x="341" y="290"/>
                  <a:pt x="343" y="298"/>
                </a:cubicBezTo>
                <a:cubicBezTo>
                  <a:pt x="220" y="656"/>
                  <a:pt x="220" y="656"/>
                  <a:pt x="220" y="656"/>
                </a:cubicBezTo>
                <a:cubicBezTo>
                  <a:pt x="98" y="656"/>
                  <a:pt x="98" y="656"/>
                  <a:pt x="98" y="656"/>
                </a:cubicBezTo>
                <a:cubicBezTo>
                  <a:pt x="98" y="648"/>
                  <a:pt x="98" y="648"/>
                  <a:pt x="98" y="648"/>
                </a:cubicBezTo>
                <a:cubicBezTo>
                  <a:pt x="98" y="635"/>
                  <a:pt x="88" y="624"/>
                  <a:pt x="74" y="624"/>
                </a:cubicBezTo>
                <a:cubicBezTo>
                  <a:pt x="61" y="624"/>
                  <a:pt x="50" y="635"/>
                  <a:pt x="50" y="648"/>
                </a:cubicBezTo>
                <a:cubicBezTo>
                  <a:pt x="50" y="712"/>
                  <a:pt x="50" y="712"/>
                  <a:pt x="50" y="712"/>
                </a:cubicBezTo>
                <a:cubicBezTo>
                  <a:pt x="50" y="726"/>
                  <a:pt x="61" y="736"/>
                  <a:pt x="74" y="736"/>
                </a:cubicBezTo>
                <a:cubicBezTo>
                  <a:pt x="88" y="736"/>
                  <a:pt x="98" y="726"/>
                  <a:pt x="98" y="712"/>
                </a:cubicBezTo>
                <a:cubicBezTo>
                  <a:pt x="98" y="704"/>
                  <a:pt x="98" y="704"/>
                  <a:pt x="98" y="704"/>
                </a:cubicBezTo>
                <a:cubicBezTo>
                  <a:pt x="204" y="704"/>
                  <a:pt x="204" y="704"/>
                  <a:pt x="204" y="704"/>
                </a:cubicBezTo>
                <a:cubicBezTo>
                  <a:pt x="128" y="927"/>
                  <a:pt x="128" y="927"/>
                  <a:pt x="128" y="927"/>
                </a:cubicBezTo>
                <a:cubicBezTo>
                  <a:pt x="124" y="940"/>
                  <a:pt x="131" y="953"/>
                  <a:pt x="143" y="957"/>
                </a:cubicBezTo>
                <a:cubicBezTo>
                  <a:pt x="146" y="958"/>
                  <a:pt x="148" y="959"/>
                  <a:pt x="151" y="959"/>
                </a:cubicBezTo>
                <a:cubicBezTo>
                  <a:pt x="161" y="959"/>
                  <a:pt x="170" y="952"/>
                  <a:pt x="174" y="943"/>
                </a:cubicBezTo>
                <a:cubicBezTo>
                  <a:pt x="372" y="362"/>
                  <a:pt x="372" y="362"/>
                  <a:pt x="372" y="362"/>
                </a:cubicBezTo>
                <a:cubicBezTo>
                  <a:pt x="382" y="375"/>
                  <a:pt x="394" y="386"/>
                  <a:pt x="408" y="394"/>
                </a:cubicBezTo>
                <a:cubicBezTo>
                  <a:pt x="77" y="1366"/>
                  <a:pt x="77" y="1366"/>
                  <a:pt x="77" y="1366"/>
                </a:cubicBezTo>
                <a:cubicBezTo>
                  <a:pt x="68" y="1359"/>
                  <a:pt x="62" y="1350"/>
                  <a:pt x="57" y="1340"/>
                </a:cubicBezTo>
                <a:cubicBezTo>
                  <a:pt x="49" y="1323"/>
                  <a:pt x="49" y="1304"/>
                  <a:pt x="56" y="1287"/>
                </a:cubicBezTo>
                <a:cubicBezTo>
                  <a:pt x="56" y="1287"/>
                  <a:pt x="56" y="1286"/>
                  <a:pt x="57" y="1286"/>
                </a:cubicBezTo>
                <a:cubicBezTo>
                  <a:pt x="143" y="1033"/>
                  <a:pt x="143" y="1033"/>
                  <a:pt x="143" y="1033"/>
                </a:cubicBezTo>
                <a:cubicBezTo>
                  <a:pt x="147" y="1021"/>
                  <a:pt x="140" y="1007"/>
                  <a:pt x="128" y="1003"/>
                </a:cubicBezTo>
                <a:cubicBezTo>
                  <a:pt x="115" y="999"/>
                  <a:pt x="101" y="1005"/>
                  <a:pt x="97" y="1018"/>
                </a:cubicBezTo>
                <a:cubicBezTo>
                  <a:pt x="61" y="1124"/>
                  <a:pt x="61" y="1124"/>
                  <a:pt x="61" y="1124"/>
                </a:cubicBezTo>
                <a:cubicBezTo>
                  <a:pt x="30" y="1140"/>
                  <a:pt x="11" y="1172"/>
                  <a:pt x="11" y="1208"/>
                </a:cubicBezTo>
                <a:cubicBezTo>
                  <a:pt x="11" y="1221"/>
                  <a:pt x="14" y="1235"/>
                  <a:pt x="19" y="1247"/>
                </a:cubicBezTo>
                <a:cubicBezTo>
                  <a:pt x="11" y="1270"/>
                  <a:pt x="11" y="1270"/>
                  <a:pt x="11" y="1270"/>
                </a:cubicBezTo>
                <a:cubicBezTo>
                  <a:pt x="0" y="1299"/>
                  <a:pt x="0" y="1331"/>
                  <a:pt x="13" y="1360"/>
                </a:cubicBezTo>
                <a:cubicBezTo>
                  <a:pt x="23" y="1382"/>
                  <a:pt x="40" y="1401"/>
                  <a:pt x="61" y="1413"/>
                </a:cubicBezTo>
                <a:cubicBezTo>
                  <a:pt x="40" y="1473"/>
                  <a:pt x="40" y="1473"/>
                  <a:pt x="40" y="1473"/>
                </a:cubicBezTo>
                <a:cubicBezTo>
                  <a:pt x="36" y="1485"/>
                  <a:pt x="43" y="1499"/>
                  <a:pt x="55" y="1503"/>
                </a:cubicBezTo>
                <a:cubicBezTo>
                  <a:pt x="58" y="1504"/>
                  <a:pt x="60" y="1504"/>
                  <a:pt x="63" y="1504"/>
                </a:cubicBezTo>
                <a:cubicBezTo>
                  <a:pt x="73" y="1504"/>
                  <a:pt x="82" y="1498"/>
                  <a:pt x="86" y="1488"/>
                </a:cubicBezTo>
                <a:cubicBezTo>
                  <a:pt x="153" y="1291"/>
                  <a:pt x="153" y="1291"/>
                  <a:pt x="153" y="1291"/>
                </a:cubicBezTo>
                <a:cubicBezTo>
                  <a:pt x="183" y="1274"/>
                  <a:pt x="201" y="1243"/>
                  <a:pt x="201" y="1208"/>
                </a:cubicBezTo>
                <a:cubicBezTo>
                  <a:pt x="201" y="1195"/>
                  <a:pt x="199" y="1183"/>
                  <a:pt x="194" y="1171"/>
                </a:cubicBezTo>
                <a:cubicBezTo>
                  <a:pt x="353" y="704"/>
                  <a:pt x="353" y="704"/>
                  <a:pt x="353" y="704"/>
                </a:cubicBezTo>
                <a:cubicBezTo>
                  <a:pt x="460" y="704"/>
                  <a:pt x="460" y="704"/>
                  <a:pt x="460" y="704"/>
                </a:cubicBezTo>
                <a:cubicBezTo>
                  <a:pt x="460" y="744"/>
                  <a:pt x="460" y="744"/>
                  <a:pt x="460" y="744"/>
                </a:cubicBezTo>
                <a:cubicBezTo>
                  <a:pt x="460" y="758"/>
                  <a:pt x="471" y="768"/>
                  <a:pt x="484" y="768"/>
                </a:cubicBezTo>
                <a:cubicBezTo>
                  <a:pt x="498" y="768"/>
                  <a:pt x="508" y="758"/>
                  <a:pt x="508" y="744"/>
                </a:cubicBezTo>
                <a:cubicBezTo>
                  <a:pt x="508" y="704"/>
                  <a:pt x="508" y="704"/>
                  <a:pt x="508" y="704"/>
                </a:cubicBezTo>
                <a:cubicBezTo>
                  <a:pt x="616" y="704"/>
                  <a:pt x="616" y="704"/>
                  <a:pt x="616" y="704"/>
                </a:cubicBezTo>
                <a:cubicBezTo>
                  <a:pt x="775" y="1171"/>
                  <a:pt x="775" y="1171"/>
                  <a:pt x="775" y="1171"/>
                </a:cubicBezTo>
                <a:cubicBezTo>
                  <a:pt x="770" y="1182"/>
                  <a:pt x="767" y="1195"/>
                  <a:pt x="767" y="1208"/>
                </a:cubicBezTo>
                <a:cubicBezTo>
                  <a:pt x="767" y="1244"/>
                  <a:pt x="787" y="1275"/>
                  <a:pt x="816" y="1291"/>
                </a:cubicBezTo>
                <a:cubicBezTo>
                  <a:pt x="883" y="1488"/>
                  <a:pt x="883" y="1488"/>
                  <a:pt x="883" y="1488"/>
                </a:cubicBezTo>
                <a:cubicBezTo>
                  <a:pt x="886" y="1498"/>
                  <a:pt x="896" y="1504"/>
                  <a:pt x="906" y="1504"/>
                </a:cubicBezTo>
                <a:cubicBezTo>
                  <a:pt x="908" y="1504"/>
                  <a:pt x="911" y="1504"/>
                  <a:pt x="913" y="1503"/>
                </a:cubicBezTo>
                <a:cubicBezTo>
                  <a:pt x="926" y="1499"/>
                  <a:pt x="933" y="1485"/>
                  <a:pt x="928" y="1473"/>
                </a:cubicBezTo>
                <a:cubicBezTo>
                  <a:pt x="908" y="1413"/>
                  <a:pt x="908" y="1413"/>
                  <a:pt x="908" y="1413"/>
                </a:cubicBezTo>
                <a:cubicBezTo>
                  <a:pt x="956" y="1385"/>
                  <a:pt x="979" y="1325"/>
                  <a:pt x="961" y="1270"/>
                </a:cubicBezTo>
                <a:close/>
                <a:moveTo>
                  <a:pt x="815" y="1208"/>
                </a:moveTo>
                <a:cubicBezTo>
                  <a:pt x="815" y="1182"/>
                  <a:pt x="837" y="1160"/>
                  <a:pt x="863" y="1160"/>
                </a:cubicBezTo>
                <a:cubicBezTo>
                  <a:pt x="890" y="1160"/>
                  <a:pt x="911" y="1182"/>
                  <a:pt x="911" y="1208"/>
                </a:cubicBezTo>
                <a:cubicBezTo>
                  <a:pt x="911" y="1234"/>
                  <a:pt x="890" y="1256"/>
                  <a:pt x="863" y="1256"/>
                </a:cubicBezTo>
                <a:cubicBezTo>
                  <a:pt x="837" y="1256"/>
                  <a:pt x="815" y="1234"/>
                  <a:pt x="815" y="1208"/>
                </a:cubicBezTo>
                <a:close/>
                <a:moveTo>
                  <a:pt x="856" y="1112"/>
                </a:moveTo>
                <a:cubicBezTo>
                  <a:pt x="840" y="1113"/>
                  <a:pt x="824" y="1119"/>
                  <a:pt x="811" y="1128"/>
                </a:cubicBezTo>
                <a:cubicBezTo>
                  <a:pt x="561" y="394"/>
                  <a:pt x="561" y="394"/>
                  <a:pt x="561" y="394"/>
                </a:cubicBezTo>
                <a:cubicBezTo>
                  <a:pt x="576" y="385"/>
                  <a:pt x="589" y="373"/>
                  <a:pt x="599" y="359"/>
                </a:cubicBezTo>
                <a:lnTo>
                  <a:pt x="856" y="1112"/>
                </a:lnTo>
                <a:close/>
                <a:moveTo>
                  <a:pt x="508" y="392"/>
                </a:moveTo>
                <a:cubicBezTo>
                  <a:pt x="508" y="406"/>
                  <a:pt x="498" y="416"/>
                  <a:pt x="484" y="416"/>
                </a:cubicBezTo>
                <a:cubicBezTo>
                  <a:pt x="471" y="416"/>
                  <a:pt x="460" y="406"/>
                  <a:pt x="460" y="392"/>
                </a:cubicBezTo>
                <a:cubicBezTo>
                  <a:pt x="460" y="391"/>
                  <a:pt x="461" y="389"/>
                  <a:pt x="461" y="388"/>
                </a:cubicBezTo>
                <a:cubicBezTo>
                  <a:pt x="463" y="377"/>
                  <a:pt x="473" y="368"/>
                  <a:pt x="484" y="368"/>
                </a:cubicBezTo>
                <a:cubicBezTo>
                  <a:pt x="496" y="368"/>
                  <a:pt x="506" y="377"/>
                  <a:pt x="508" y="388"/>
                </a:cubicBezTo>
                <a:cubicBezTo>
                  <a:pt x="508" y="389"/>
                  <a:pt x="508" y="391"/>
                  <a:pt x="508" y="392"/>
                </a:cubicBezTo>
                <a:close/>
                <a:moveTo>
                  <a:pt x="484" y="176"/>
                </a:moveTo>
                <a:cubicBezTo>
                  <a:pt x="537" y="176"/>
                  <a:pt x="580" y="219"/>
                  <a:pt x="580" y="272"/>
                </a:cubicBezTo>
                <a:cubicBezTo>
                  <a:pt x="580" y="303"/>
                  <a:pt x="566" y="331"/>
                  <a:pt x="542" y="349"/>
                </a:cubicBezTo>
                <a:cubicBezTo>
                  <a:pt x="529" y="332"/>
                  <a:pt x="508" y="320"/>
                  <a:pt x="484" y="320"/>
                </a:cubicBezTo>
                <a:cubicBezTo>
                  <a:pt x="461" y="320"/>
                  <a:pt x="440" y="332"/>
                  <a:pt x="427" y="349"/>
                </a:cubicBezTo>
                <a:cubicBezTo>
                  <a:pt x="403" y="331"/>
                  <a:pt x="388" y="303"/>
                  <a:pt x="388" y="272"/>
                </a:cubicBezTo>
                <a:cubicBezTo>
                  <a:pt x="388" y="219"/>
                  <a:pt x="431" y="176"/>
                  <a:pt x="484" y="176"/>
                </a:cubicBezTo>
                <a:close/>
                <a:moveTo>
                  <a:pt x="508" y="656"/>
                </a:moveTo>
                <a:cubicBezTo>
                  <a:pt x="508" y="616"/>
                  <a:pt x="508" y="616"/>
                  <a:pt x="508" y="616"/>
                </a:cubicBezTo>
                <a:cubicBezTo>
                  <a:pt x="508" y="603"/>
                  <a:pt x="498" y="592"/>
                  <a:pt x="484" y="592"/>
                </a:cubicBezTo>
                <a:cubicBezTo>
                  <a:pt x="471" y="592"/>
                  <a:pt x="460" y="603"/>
                  <a:pt x="460" y="61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369" y="656"/>
                  <a:pt x="369" y="656"/>
                  <a:pt x="369" y="656"/>
                </a:cubicBezTo>
                <a:cubicBezTo>
                  <a:pt x="440" y="449"/>
                  <a:pt x="440" y="449"/>
                  <a:pt x="440" y="449"/>
                </a:cubicBezTo>
                <a:cubicBezTo>
                  <a:pt x="452" y="459"/>
                  <a:pt x="468" y="464"/>
                  <a:pt x="484" y="464"/>
                </a:cubicBezTo>
                <a:cubicBezTo>
                  <a:pt x="501" y="464"/>
                  <a:pt x="516" y="459"/>
                  <a:pt x="529" y="449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08" y="656"/>
                  <a:pt x="508" y="656"/>
                  <a:pt x="508" y="656"/>
                </a:cubicBezTo>
                <a:close/>
                <a:moveTo>
                  <a:pt x="892" y="1366"/>
                </a:moveTo>
                <a:cubicBezTo>
                  <a:pt x="871" y="1304"/>
                  <a:pt x="871" y="1304"/>
                  <a:pt x="871" y="1304"/>
                </a:cubicBezTo>
                <a:cubicBezTo>
                  <a:pt x="887" y="1302"/>
                  <a:pt x="903" y="1297"/>
                  <a:pt x="916" y="1288"/>
                </a:cubicBezTo>
                <a:cubicBezTo>
                  <a:pt x="925" y="1317"/>
                  <a:pt x="915" y="1348"/>
                  <a:pt x="892" y="1366"/>
                </a:cubicBezTo>
                <a:close/>
                <a:moveTo>
                  <a:pt x="892" y="1366"/>
                </a:moveTo>
                <a:cubicBezTo>
                  <a:pt x="892" y="1366"/>
                  <a:pt x="892" y="1366"/>
                  <a:pt x="892" y="13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4140244" y="2625786"/>
            <a:ext cx="222837" cy="304800"/>
            <a:chOff x="10875963" y="2644776"/>
            <a:chExt cx="4773613" cy="6529388"/>
          </a:xfrm>
        </p:grpSpPr>
        <p:sp>
          <p:nvSpPr>
            <p:cNvPr id="98" name="Freeform 86"/>
            <p:cNvSpPr>
              <a:spLocks noEditPoints="1"/>
            </p:cNvSpPr>
            <p:nvPr/>
          </p:nvSpPr>
          <p:spPr bwMode="auto">
            <a:xfrm>
              <a:off x="10875963" y="2644776"/>
              <a:ext cx="4773613" cy="6529388"/>
            </a:xfrm>
            <a:custGeom>
              <a:avLst/>
              <a:gdLst>
                <a:gd name="T0" fmla="*/ 1088 w 1088"/>
                <a:gd name="T1" fmla="*/ 1478 h 1504"/>
                <a:gd name="T2" fmla="*/ 925 w 1088"/>
                <a:gd name="T3" fmla="*/ 1004 h 1504"/>
                <a:gd name="T4" fmla="*/ 588 w 1088"/>
                <a:gd name="T5" fmla="*/ 695 h 1504"/>
                <a:gd name="T6" fmla="*/ 144 w 1088"/>
                <a:gd name="T7" fmla="*/ 24 h 1504"/>
                <a:gd name="T8" fmla="*/ 120 w 1088"/>
                <a:gd name="T9" fmla="*/ 0 h 1504"/>
                <a:gd name="T10" fmla="*/ 24 w 1088"/>
                <a:gd name="T11" fmla="*/ 0 h 1504"/>
                <a:gd name="T12" fmla="*/ 0 w 1088"/>
                <a:gd name="T13" fmla="*/ 24 h 1504"/>
                <a:gd name="T14" fmla="*/ 163 w 1088"/>
                <a:gd name="T15" fmla="*/ 500 h 1504"/>
                <a:gd name="T16" fmla="*/ 426 w 1088"/>
                <a:gd name="T17" fmla="*/ 752 h 1504"/>
                <a:gd name="T18" fmla="*/ 163 w 1088"/>
                <a:gd name="T19" fmla="*/ 1004 h 1504"/>
                <a:gd name="T20" fmla="*/ 0 w 1088"/>
                <a:gd name="T21" fmla="*/ 1480 h 1504"/>
                <a:gd name="T22" fmla="*/ 24 w 1088"/>
                <a:gd name="T23" fmla="*/ 1504 h 1504"/>
                <a:gd name="T24" fmla="*/ 120 w 1088"/>
                <a:gd name="T25" fmla="*/ 1504 h 1504"/>
                <a:gd name="T26" fmla="*/ 144 w 1088"/>
                <a:gd name="T27" fmla="*/ 1480 h 1504"/>
                <a:gd name="T28" fmla="*/ 148 w 1088"/>
                <a:gd name="T29" fmla="*/ 1408 h 1504"/>
                <a:gd name="T30" fmla="*/ 318 w 1088"/>
                <a:gd name="T31" fmla="*/ 1408 h 1504"/>
                <a:gd name="T32" fmla="*/ 342 w 1088"/>
                <a:gd name="T33" fmla="*/ 1384 h 1504"/>
                <a:gd name="T34" fmla="*/ 318 w 1088"/>
                <a:gd name="T35" fmla="*/ 1360 h 1504"/>
                <a:gd name="T36" fmla="*/ 154 w 1088"/>
                <a:gd name="T37" fmla="*/ 1360 h 1504"/>
                <a:gd name="T38" fmla="*/ 199 w 1088"/>
                <a:gd name="T39" fmla="*/ 1218 h 1504"/>
                <a:gd name="T40" fmla="*/ 794 w 1088"/>
                <a:gd name="T41" fmla="*/ 1218 h 1504"/>
                <a:gd name="T42" fmla="*/ 818 w 1088"/>
                <a:gd name="T43" fmla="*/ 1194 h 1504"/>
                <a:gd name="T44" fmla="*/ 794 w 1088"/>
                <a:gd name="T45" fmla="*/ 1170 h 1504"/>
                <a:gd name="T46" fmla="*/ 224 w 1088"/>
                <a:gd name="T47" fmla="*/ 1170 h 1504"/>
                <a:gd name="T48" fmla="*/ 333 w 1088"/>
                <a:gd name="T49" fmla="*/ 1027 h 1504"/>
                <a:gd name="T50" fmla="*/ 626 w 1088"/>
                <a:gd name="T51" fmla="*/ 1027 h 1504"/>
                <a:gd name="T52" fmla="*/ 650 w 1088"/>
                <a:gd name="T53" fmla="*/ 1003 h 1504"/>
                <a:gd name="T54" fmla="*/ 626 w 1088"/>
                <a:gd name="T55" fmla="*/ 979 h 1504"/>
                <a:gd name="T56" fmla="*/ 382 w 1088"/>
                <a:gd name="T57" fmla="*/ 979 h 1504"/>
                <a:gd name="T58" fmla="*/ 544 w 1088"/>
                <a:gd name="T59" fmla="*/ 843 h 1504"/>
                <a:gd name="T60" fmla="*/ 944 w 1088"/>
                <a:gd name="T61" fmla="*/ 1480 h 1504"/>
                <a:gd name="T62" fmla="*/ 968 w 1088"/>
                <a:gd name="T63" fmla="*/ 1504 h 1504"/>
                <a:gd name="T64" fmla="*/ 1064 w 1088"/>
                <a:gd name="T65" fmla="*/ 1504 h 1504"/>
                <a:gd name="T66" fmla="*/ 1088 w 1088"/>
                <a:gd name="T67" fmla="*/ 1480 h 1504"/>
                <a:gd name="T68" fmla="*/ 1088 w 1088"/>
                <a:gd name="T69" fmla="*/ 1478 h 1504"/>
                <a:gd name="T70" fmla="*/ 306 w 1088"/>
                <a:gd name="T71" fmla="*/ 985 h 1504"/>
                <a:gd name="T72" fmla="*/ 303 w 1088"/>
                <a:gd name="T73" fmla="*/ 988 h 1504"/>
                <a:gd name="T74" fmla="*/ 229 w 1088"/>
                <a:gd name="T75" fmla="*/ 1074 h 1504"/>
                <a:gd name="T76" fmla="*/ 164 w 1088"/>
                <a:gd name="T77" fmla="*/ 1181 h 1504"/>
                <a:gd name="T78" fmla="*/ 161 w 1088"/>
                <a:gd name="T79" fmla="*/ 1185 h 1504"/>
                <a:gd name="T80" fmla="*/ 103 w 1088"/>
                <a:gd name="T81" fmla="*/ 1379 h 1504"/>
                <a:gd name="T82" fmla="*/ 102 w 1088"/>
                <a:gd name="T83" fmla="*/ 1382 h 1504"/>
                <a:gd name="T84" fmla="*/ 96 w 1088"/>
                <a:gd name="T85" fmla="*/ 1456 h 1504"/>
                <a:gd name="T86" fmla="*/ 48 w 1088"/>
                <a:gd name="T87" fmla="*/ 1456 h 1504"/>
                <a:gd name="T88" fmla="*/ 200 w 1088"/>
                <a:gd name="T89" fmla="*/ 1033 h 1504"/>
                <a:gd name="T90" fmla="*/ 465 w 1088"/>
                <a:gd name="T91" fmla="*/ 782 h 1504"/>
                <a:gd name="T92" fmla="*/ 500 w 1088"/>
                <a:gd name="T93" fmla="*/ 809 h 1504"/>
                <a:gd name="T94" fmla="*/ 505 w 1088"/>
                <a:gd name="T95" fmla="*/ 813 h 1504"/>
                <a:gd name="T96" fmla="*/ 306 w 1088"/>
                <a:gd name="T97" fmla="*/ 985 h 1504"/>
                <a:gd name="T98" fmla="*/ 991 w 1088"/>
                <a:gd name="T99" fmla="*/ 1456 h 1504"/>
                <a:gd name="T100" fmla="*/ 847 w 1088"/>
                <a:gd name="T101" fmla="*/ 1060 h 1504"/>
                <a:gd name="T102" fmla="*/ 529 w 1088"/>
                <a:gd name="T103" fmla="*/ 771 h 1504"/>
                <a:gd name="T104" fmla="*/ 200 w 1088"/>
                <a:gd name="T105" fmla="*/ 471 h 1504"/>
                <a:gd name="T106" fmla="*/ 48 w 1088"/>
                <a:gd name="T107" fmla="*/ 48 h 1504"/>
                <a:gd name="T108" fmla="*/ 96 w 1088"/>
                <a:gd name="T109" fmla="*/ 48 h 1504"/>
                <a:gd name="T110" fmla="*/ 240 w 1088"/>
                <a:gd name="T111" fmla="*/ 444 h 1504"/>
                <a:gd name="T112" fmla="*/ 558 w 1088"/>
                <a:gd name="T113" fmla="*/ 733 h 1504"/>
                <a:gd name="T114" fmla="*/ 887 w 1088"/>
                <a:gd name="T115" fmla="*/ 1033 h 1504"/>
                <a:gd name="T116" fmla="*/ 1039 w 1088"/>
                <a:gd name="T117" fmla="*/ 1456 h 1504"/>
                <a:gd name="T118" fmla="*/ 991 w 1088"/>
                <a:gd name="T119" fmla="*/ 1456 h 1504"/>
                <a:gd name="T120" fmla="*/ 991 w 1088"/>
                <a:gd name="T121" fmla="*/ 1456 h 1504"/>
                <a:gd name="T122" fmla="*/ 991 w 1088"/>
                <a:gd name="T12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8" h="1504">
                  <a:moveTo>
                    <a:pt x="1088" y="1478"/>
                  </a:moveTo>
                  <a:cubicBezTo>
                    <a:pt x="1087" y="1299"/>
                    <a:pt x="1034" y="1144"/>
                    <a:pt x="925" y="1004"/>
                  </a:cubicBezTo>
                  <a:cubicBezTo>
                    <a:pt x="831" y="883"/>
                    <a:pt x="707" y="787"/>
                    <a:pt x="588" y="695"/>
                  </a:cubicBezTo>
                  <a:cubicBezTo>
                    <a:pt x="360" y="519"/>
                    <a:pt x="144" y="353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04"/>
                    <a:pt x="53" y="360"/>
                    <a:pt x="163" y="500"/>
                  </a:cubicBezTo>
                  <a:cubicBezTo>
                    <a:pt x="237" y="597"/>
                    <a:pt x="331" y="677"/>
                    <a:pt x="426" y="752"/>
                  </a:cubicBezTo>
                  <a:cubicBezTo>
                    <a:pt x="337" y="822"/>
                    <a:pt x="239" y="905"/>
                    <a:pt x="163" y="1004"/>
                  </a:cubicBezTo>
                  <a:cubicBezTo>
                    <a:pt x="53" y="1144"/>
                    <a:pt x="0" y="130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120" y="1504"/>
                    <a:pt x="120" y="1504"/>
                    <a:pt x="120" y="1504"/>
                  </a:cubicBezTo>
                  <a:cubicBezTo>
                    <a:pt x="133" y="1504"/>
                    <a:pt x="144" y="1493"/>
                    <a:pt x="144" y="1480"/>
                  </a:cubicBezTo>
                  <a:cubicBezTo>
                    <a:pt x="144" y="1455"/>
                    <a:pt x="145" y="1431"/>
                    <a:pt x="148" y="1408"/>
                  </a:cubicBezTo>
                  <a:cubicBezTo>
                    <a:pt x="318" y="1408"/>
                    <a:pt x="318" y="1408"/>
                    <a:pt x="318" y="1408"/>
                  </a:cubicBezTo>
                  <a:cubicBezTo>
                    <a:pt x="332" y="1408"/>
                    <a:pt x="342" y="1397"/>
                    <a:pt x="342" y="1384"/>
                  </a:cubicBezTo>
                  <a:cubicBezTo>
                    <a:pt x="342" y="1371"/>
                    <a:pt x="332" y="1360"/>
                    <a:pt x="318" y="1360"/>
                  </a:cubicBezTo>
                  <a:cubicBezTo>
                    <a:pt x="154" y="1360"/>
                    <a:pt x="154" y="1360"/>
                    <a:pt x="154" y="1360"/>
                  </a:cubicBezTo>
                  <a:cubicBezTo>
                    <a:pt x="164" y="1309"/>
                    <a:pt x="179" y="1261"/>
                    <a:pt x="199" y="1218"/>
                  </a:cubicBezTo>
                  <a:cubicBezTo>
                    <a:pt x="794" y="1218"/>
                    <a:pt x="794" y="1218"/>
                    <a:pt x="794" y="1218"/>
                  </a:cubicBezTo>
                  <a:cubicBezTo>
                    <a:pt x="807" y="1218"/>
                    <a:pt x="818" y="1207"/>
                    <a:pt x="818" y="1194"/>
                  </a:cubicBezTo>
                  <a:cubicBezTo>
                    <a:pt x="818" y="1180"/>
                    <a:pt x="807" y="1170"/>
                    <a:pt x="794" y="1170"/>
                  </a:cubicBezTo>
                  <a:cubicBezTo>
                    <a:pt x="224" y="1170"/>
                    <a:pt x="224" y="1170"/>
                    <a:pt x="224" y="1170"/>
                  </a:cubicBezTo>
                  <a:cubicBezTo>
                    <a:pt x="254" y="1119"/>
                    <a:pt x="291" y="1072"/>
                    <a:pt x="333" y="1027"/>
                  </a:cubicBezTo>
                  <a:cubicBezTo>
                    <a:pt x="626" y="1027"/>
                    <a:pt x="626" y="1027"/>
                    <a:pt x="626" y="1027"/>
                  </a:cubicBezTo>
                  <a:cubicBezTo>
                    <a:pt x="639" y="1027"/>
                    <a:pt x="650" y="1016"/>
                    <a:pt x="650" y="1003"/>
                  </a:cubicBezTo>
                  <a:cubicBezTo>
                    <a:pt x="650" y="990"/>
                    <a:pt x="639" y="979"/>
                    <a:pt x="626" y="979"/>
                  </a:cubicBezTo>
                  <a:cubicBezTo>
                    <a:pt x="382" y="979"/>
                    <a:pt x="382" y="979"/>
                    <a:pt x="382" y="979"/>
                  </a:cubicBezTo>
                  <a:cubicBezTo>
                    <a:pt x="431" y="933"/>
                    <a:pt x="485" y="889"/>
                    <a:pt x="544" y="843"/>
                  </a:cubicBezTo>
                  <a:cubicBezTo>
                    <a:pt x="755" y="1007"/>
                    <a:pt x="944" y="1173"/>
                    <a:pt x="944" y="1480"/>
                  </a:cubicBezTo>
                  <a:cubicBezTo>
                    <a:pt x="944" y="1493"/>
                    <a:pt x="954" y="1504"/>
                    <a:pt x="968" y="1504"/>
                  </a:cubicBezTo>
                  <a:cubicBezTo>
                    <a:pt x="1064" y="1504"/>
                    <a:pt x="1064" y="1504"/>
                    <a:pt x="1064" y="1504"/>
                  </a:cubicBezTo>
                  <a:cubicBezTo>
                    <a:pt x="1077" y="1504"/>
                    <a:pt x="1088" y="1493"/>
                    <a:pt x="1088" y="1480"/>
                  </a:cubicBezTo>
                  <a:cubicBezTo>
                    <a:pt x="1088" y="1479"/>
                    <a:pt x="1088" y="1479"/>
                    <a:pt x="1088" y="1478"/>
                  </a:cubicBezTo>
                  <a:close/>
                  <a:moveTo>
                    <a:pt x="306" y="985"/>
                  </a:moveTo>
                  <a:cubicBezTo>
                    <a:pt x="305" y="986"/>
                    <a:pt x="304" y="987"/>
                    <a:pt x="303" y="988"/>
                  </a:cubicBezTo>
                  <a:cubicBezTo>
                    <a:pt x="277" y="1016"/>
                    <a:pt x="252" y="1044"/>
                    <a:pt x="229" y="1074"/>
                  </a:cubicBezTo>
                  <a:cubicBezTo>
                    <a:pt x="204" y="1108"/>
                    <a:pt x="182" y="1144"/>
                    <a:pt x="164" y="1181"/>
                  </a:cubicBezTo>
                  <a:cubicBezTo>
                    <a:pt x="163" y="1182"/>
                    <a:pt x="162" y="1184"/>
                    <a:pt x="161" y="1185"/>
                  </a:cubicBezTo>
                  <a:cubicBezTo>
                    <a:pt x="132" y="1246"/>
                    <a:pt x="112" y="1311"/>
                    <a:pt x="103" y="1379"/>
                  </a:cubicBezTo>
                  <a:cubicBezTo>
                    <a:pt x="103" y="1380"/>
                    <a:pt x="102" y="1381"/>
                    <a:pt x="102" y="1382"/>
                  </a:cubicBezTo>
                  <a:cubicBezTo>
                    <a:pt x="99" y="1406"/>
                    <a:pt x="97" y="1431"/>
                    <a:pt x="96" y="1456"/>
                  </a:cubicBezTo>
                  <a:cubicBezTo>
                    <a:pt x="48" y="1456"/>
                    <a:pt x="48" y="1456"/>
                    <a:pt x="48" y="1456"/>
                  </a:cubicBezTo>
                  <a:cubicBezTo>
                    <a:pt x="53" y="1297"/>
                    <a:pt x="103" y="1159"/>
                    <a:pt x="200" y="1033"/>
                  </a:cubicBezTo>
                  <a:cubicBezTo>
                    <a:pt x="277" y="935"/>
                    <a:pt x="376" y="852"/>
                    <a:pt x="465" y="782"/>
                  </a:cubicBezTo>
                  <a:cubicBezTo>
                    <a:pt x="477" y="791"/>
                    <a:pt x="488" y="800"/>
                    <a:pt x="500" y="809"/>
                  </a:cubicBezTo>
                  <a:cubicBezTo>
                    <a:pt x="501" y="810"/>
                    <a:pt x="503" y="811"/>
                    <a:pt x="505" y="813"/>
                  </a:cubicBezTo>
                  <a:cubicBezTo>
                    <a:pt x="434" y="868"/>
                    <a:pt x="366" y="924"/>
                    <a:pt x="306" y="985"/>
                  </a:cubicBezTo>
                  <a:close/>
                  <a:moveTo>
                    <a:pt x="991" y="1456"/>
                  </a:moveTo>
                  <a:cubicBezTo>
                    <a:pt x="987" y="1307"/>
                    <a:pt x="939" y="1178"/>
                    <a:pt x="847" y="1060"/>
                  </a:cubicBezTo>
                  <a:cubicBezTo>
                    <a:pt x="761" y="950"/>
                    <a:pt x="649" y="863"/>
                    <a:pt x="529" y="771"/>
                  </a:cubicBezTo>
                  <a:cubicBezTo>
                    <a:pt x="412" y="681"/>
                    <a:pt x="291" y="587"/>
                    <a:pt x="200" y="471"/>
                  </a:cubicBezTo>
                  <a:cubicBezTo>
                    <a:pt x="103" y="345"/>
                    <a:pt x="53" y="207"/>
                    <a:pt x="48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1" y="197"/>
                    <a:pt x="148" y="326"/>
                    <a:pt x="240" y="444"/>
                  </a:cubicBezTo>
                  <a:cubicBezTo>
                    <a:pt x="326" y="554"/>
                    <a:pt x="439" y="641"/>
                    <a:pt x="558" y="733"/>
                  </a:cubicBezTo>
                  <a:cubicBezTo>
                    <a:pt x="676" y="823"/>
                    <a:pt x="797" y="917"/>
                    <a:pt x="887" y="1033"/>
                  </a:cubicBezTo>
                  <a:cubicBezTo>
                    <a:pt x="985" y="1159"/>
                    <a:pt x="1035" y="1297"/>
                    <a:pt x="1039" y="1456"/>
                  </a:cubicBezTo>
                  <a:lnTo>
                    <a:pt x="991" y="1456"/>
                  </a:lnTo>
                  <a:close/>
                  <a:moveTo>
                    <a:pt x="991" y="1456"/>
                  </a:moveTo>
                  <a:cubicBezTo>
                    <a:pt x="991" y="1456"/>
                    <a:pt x="991" y="1456"/>
                    <a:pt x="991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99" name="Freeform 87"/>
            <p:cNvSpPr>
              <a:spLocks noEditPoints="1"/>
            </p:cNvSpPr>
            <p:nvPr/>
          </p:nvSpPr>
          <p:spPr bwMode="auto">
            <a:xfrm>
              <a:off x="12060238" y="3886201"/>
              <a:ext cx="631825" cy="209550"/>
            </a:xfrm>
            <a:custGeom>
              <a:avLst/>
              <a:gdLst>
                <a:gd name="T0" fmla="*/ 24 w 144"/>
                <a:gd name="T1" fmla="*/ 0 h 48"/>
                <a:gd name="T2" fmla="*/ 0 w 144"/>
                <a:gd name="T3" fmla="*/ 24 h 48"/>
                <a:gd name="T4" fmla="*/ 24 w 144"/>
                <a:gd name="T5" fmla="*/ 48 h 48"/>
                <a:gd name="T6" fmla="*/ 120 w 144"/>
                <a:gd name="T7" fmla="*/ 48 h 48"/>
                <a:gd name="T8" fmla="*/ 144 w 144"/>
                <a:gd name="T9" fmla="*/ 24 h 48"/>
                <a:gd name="T10" fmla="*/ 120 w 144"/>
                <a:gd name="T11" fmla="*/ 0 h 48"/>
                <a:gd name="T12" fmla="*/ 24 w 144"/>
                <a:gd name="T13" fmla="*/ 0 h 48"/>
                <a:gd name="T14" fmla="*/ 24 w 144"/>
                <a:gd name="T15" fmla="*/ 0 h 48"/>
                <a:gd name="T16" fmla="*/ 24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lnTo>
                    <a:pt x="24" y="0"/>
                  </a:ln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00" name="Freeform 88"/>
            <p:cNvSpPr>
              <a:spLocks noEditPoints="1"/>
            </p:cNvSpPr>
            <p:nvPr/>
          </p:nvSpPr>
          <p:spPr bwMode="auto">
            <a:xfrm>
              <a:off x="11749088" y="2644776"/>
              <a:ext cx="3900488" cy="3100388"/>
            </a:xfrm>
            <a:custGeom>
              <a:avLst/>
              <a:gdLst>
                <a:gd name="T0" fmla="*/ 24 w 889"/>
                <a:gd name="T1" fmla="*/ 144 h 714"/>
                <a:gd name="T2" fmla="*/ 735 w 889"/>
                <a:gd name="T3" fmla="*/ 144 h 714"/>
                <a:gd name="T4" fmla="*/ 690 w 889"/>
                <a:gd name="T5" fmla="*/ 286 h 714"/>
                <a:gd name="T6" fmla="*/ 287 w 889"/>
                <a:gd name="T7" fmla="*/ 286 h 714"/>
                <a:gd name="T8" fmla="*/ 263 w 889"/>
                <a:gd name="T9" fmla="*/ 310 h 714"/>
                <a:gd name="T10" fmla="*/ 287 w 889"/>
                <a:gd name="T11" fmla="*/ 334 h 714"/>
                <a:gd name="T12" fmla="*/ 665 w 889"/>
                <a:gd name="T13" fmla="*/ 334 h 714"/>
                <a:gd name="T14" fmla="*/ 556 w 889"/>
                <a:gd name="T15" fmla="*/ 477 h 714"/>
                <a:gd name="T16" fmla="*/ 262 w 889"/>
                <a:gd name="T17" fmla="*/ 477 h 714"/>
                <a:gd name="T18" fmla="*/ 238 w 889"/>
                <a:gd name="T19" fmla="*/ 501 h 714"/>
                <a:gd name="T20" fmla="*/ 262 w 889"/>
                <a:gd name="T21" fmla="*/ 525 h 714"/>
                <a:gd name="T22" fmla="*/ 508 w 889"/>
                <a:gd name="T23" fmla="*/ 525 h 714"/>
                <a:gd name="T24" fmla="*/ 407 w 889"/>
                <a:gd name="T25" fmla="*/ 611 h 714"/>
                <a:gd name="T26" fmla="*/ 404 w 889"/>
                <a:gd name="T27" fmla="*/ 645 h 714"/>
                <a:gd name="T28" fmla="*/ 438 w 889"/>
                <a:gd name="T29" fmla="*/ 649 h 714"/>
                <a:gd name="T30" fmla="*/ 725 w 889"/>
                <a:gd name="T31" fmla="*/ 324 h 714"/>
                <a:gd name="T32" fmla="*/ 728 w 889"/>
                <a:gd name="T33" fmla="*/ 318 h 714"/>
                <a:gd name="T34" fmla="*/ 786 w 889"/>
                <a:gd name="T35" fmla="*/ 125 h 714"/>
                <a:gd name="T36" fmla="*/ 786 w 889"/>
                <a:gd name="T37" fmla="*/ 121 h 714"/>
                <a:gd name="T38" fmla="*/ 792 w 889"/>
                <a:gd name="T39" fmla="*/ 48 h 714"/>
                <a:gd name="T40" fmla="*/ 840 w 889"/>
                <a:gd name="T41" fmla="*/ 48 h 714"/>
                <a:gd name="T42" fmla="*/ 688 w 889"/>
                <a:gd name="T43" fmla="*/ 471 h 714"/>
                <a:gd name="T44" fmla="*/ 485 w 889"/>
                <a:gd name="T45" fmla="*/ 672 h 714"/>
                <a:gd name="T46" fmla="*/ 482 w 889"/>
                <a:gd name="T47" fmla="*/ 706 h 714"/>
                <a:gd name="T48" fmla="*/ 500 w 889"/>
                <a:gd name="T49" fmla="*/ 714 h 714"/>
                <a:gd name="T50" fmla="*/ 516 w 889"/>
                <a:gd name="T51" fmla="*/ 709 h 714"/>
                <a:gd name="T52" fmla="*/ 726 w 889"/>
                <a:gd name="T53" fmla="*/ 500 h 714"/>
                <a:gd name="T54" fmla="*/ 889 w 889"/>
                <a:gd name="T55" fmla="*/ 24 h 714"/>
                <a:gd name="T56" fmla="*/ 865 w 889"/>
                <a:gd name="T57" fmla="*/ 0 h 714"/>
                <a:gd name="T58" fmla="*/ 769 w 889"/>
                <a:gd name="T59" fmla="*/ 0 h 714"/>
                <a:gd name="T60" fmla="*/ 745 w 889"/>
                <a:gd name="T61" fmla="*/ 24 h 714"/>
                <a:gd name="T62" fmla="*/ 741 w 889"/>
                <a:gd name="T63" fmla="*/ 96 h 714"/>
                <a:gd name="T64" fmla="*/ 24 w 889"/>
                <a:gd name="T65" fmla="*/ 96 h 714"/>
                <a:gd name="T66" fmla="*/ 0 w 889"/>
                <a:gd name="T67" fmla="*/ 120 h 714"/>
                <a:gd name="T68" fmla="*/ 24 w 889"/>
                <a:gd name="T69" fmla="*/ 144 h 714"/>
                <a:gd name="T70" fmla="*/ 24 w 889"/>
                <a:gd name="T71" fmla="*/ 144 h 714"/>
                <a:gd name="T72" fmla="*/ 24 w 889"/>
                <a:gd name="T73" fmla="*/ 14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9" h="714">
                  <a:moveTo>
                    <a:pt x="24" y="144"/>
                  </a:moveTo>
                  <a:cubicBezTo>
                    <a:pt x="735" y="144"/>
                    <a:pt x="735" y="144"/>
                    <a:pt x="735" y="144"/>
                  </a:cubicBezTo>
                  <a:cubicBezTo>
                    <a:pt x="726" y="195"/>
                    <a:pt x="711" y="242"/>
                    <a:pt x="690" y="286"/>
                  </a:cubicBezTo>
                  <a:cubicBezTo>
                    <a:pt x="287" y="286"/>
                    <a:pt x="287" y="286"/>
                    <a:pt x="287" y="286"/>
                  </a:cubicBezTo>
                  <a:cubicBezTo>
                    <a:pt x="274" y="286"/>
                    <a:pt x="263" y="297"/>
                    <a:pt x="263" y="310"/>
                  </a:cubicBezTo>
                  <a:cubicBezTo>
                    <a:pt x="263" y="324"/>
                    <a:pt x="274" y="334"/>
                    <a:pt x="287" y="334"/>
                  </a:cubicBezTo>
                  <a:cubicBezTo>
                    <a:pt x="665" y="334"/>
                    <a:pt x="665" y="334"/>
                    <a:pt x="665" y="334"/>
                  </a:cubicBezTo>
                  <a:cubicBezTo>
                    <a:pt x="636" y="385"/>
                    <a:pt x="599" y="432"/>
                    <a:pt x="556" y="477"/>
                  </a:cubicBezTo>
                  <a:cubicBezTo>
                    <a:pt x="262" y="477"/>
                    <a:pt x="262" y="477"/>
                    <a:pt x="262" y="477"/>
                  </a:cubicBezTo>
                  <a:cubicBezTo>
                    <a:pt x="249" y="477"/>
                    <a:pt x="238" y="488"/>
                    <a:pt x="238" y="501"/>
                  </a:cubicBezTo>
                  <a:cubicBezTo>
                    <a:pt x="238" y="514"/>
                    <a:pt x="249" y="525"/>
                    <a:pt x="262" y="525"/>
                  </a:cubicBezTo>
                  <a:cubicBezTo>
                    <a:pt x="508" y="525"/>
                    <a:pt x="508" y="525"/>
                    <a:pt x="508" y="525"/>
                  </a:cubicBezTo>
                  <a:cubicBezTo>
                    <a:pt x="477" y="554"/>
                    <a:pt x="443" y="582"/>
                    <a:pt x="407" y="611"/>
                  </a:cubicBezTo>
                  <a:cubicBezTo>
                    <a:pt x="397" y="620"/>
                    <a:pt x="396" y="635"/>
                    <a:pt x="404" y="645"/>
                  </a:cubicBezTo>
                  <a:cubicBezTo>
                    <a:pt x="412" y="655"/>
                    <a:pt x="427" y="657"/>
                    <a:pt x="438" y="649"/>
                  </a:cubicBezTo>
                  <a:cubicBezTo>
                    <a:pt x="544" y="562"/>
                    <a:pt x="656" y="462"/>
                    <a:pt x="725" y="324"/>
                  </a:cubicBezTo>
                  <a:cubicBezTo>
                    <a:pt x="726" y="322"/>
                    <a:pt x="727" y="320"/>
                    <a:pt x="728" y="318"/>
                  </a:cubicBezTo>
                  <a:cubicBezTo>
                    <a:pt x="755" y="261"/>
                    <a:pt x="776" y="197"/>
                    <a:pt x="786" y="125"/>
                  </a:cubicBezTo>
                  <a:cubicBezTo>
                    <a:pt x="786" y="124"/>
                    <a:pt x="786" y="123"/>
                    <a:pt x="786" y="121"/>
                  </a:cubicBezTo>
                  <a:cubicBezTo>
                    <a:pt x="789" y="98"/>
                    <a:pt x="791" y="73"/>
                    <a:pt x="792" y="48"/>
                  </a:cubicBezTo>
                  <a:cubicBezTo>
                    <a:pt x="840" y="48"/>
                    <a:pt x="840" y="48"/>
                    <a:pt x="840" y="48"/>
                  </a:cubicBezTo>
                  <a:cubicBezTo>
                    <a:pt x="836" y="207"/>
                    <a:pt x="786" y="345"/>
                    <a:pt x="688" y="471"/>
                  </a:cubicBezTo>
                  <a:cubicBezTo>
                    <a:pt x="638" y="535"/>
                    <a:pt x="574" y="599"/>
                    <a:pt x="485" y="672"/>
                  </a:cubicBezTo>
                  <a:cubicBezTo>
                    <a:pt x="475" y="680"/>
                    <a:pt x="473" y="695"/>
                    <a:pt x="482" y="706"/>
                  </a:cubicBezTo>
                  <a:cubicBezTo>
                    <a:pt x="487" y="711"/>
                    <a:pt x="493" y="714"/>
                    <a:pt x="500" y="714"/>
                  </a:cubicBezTo>
                  <a:cubicBezTo>
                    <a:pt x="506" y="714"/>
                    <a:pt x="511" y="713"/>
                    <a:pt x="516" y="709"/>
                  </a:cubicBezTo>
                  <a:cubicBezTo>
                    <a:pt x="607" y="634"/>
                    <a:pt x="674" y="568"/>
                    <a:pt x="726" y="500"/>
                  </a:cubicBezTo>
                  <a:cubicBezTo>
                    <a:pt x="835" y="360"/>
                    <a:pt x="889" y="204"/>
                    <a:pt x="889" y="24"/>
                  </a:cubicBezTo>
                  <a:cubicBezTo>
                    <a:pt x="889" y="11"/>
                    <a:pt x="878" y="0"/>
                    <a:pt x="865" y="0"/>
                  </a:cubicBezTo>
                  <a:cubicBezTo>
                    <a:pt x="769" y="0"/>
                    <a:pt x="769" y="0"/>
                    <a:pt x="769" y="0"/>
                  </a:cubicBezTo>
                  <a:cubicBezTo>
                    <a:pt x="755" y="0"/>
                    <a:pt x="745" y="11"/>
                    <a:pt x="745" y="24"/>
                  </a:cubicBezTo>
                  <a:cubicBezTo>
                    <a:pt x="745" y="49"/>
                    <a:pt x="743" y="73"/>
                    <a:pt x="741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01" name="Freeform 89"/>
            <p:cNvSpPr>
              <a:spLocks noEditPoints="1"/>
            </p:cNvSpPr>
            <p:nvPr/>
          </p:nvSpPr>
          <p:spPr bwMode="auto">
            <a:xfrm>
              <a:off x="12587288" y="8548688"/>
              <a:ext cx="2184400" cy="209550"/>
            </a:xfrm>
            <a:custGeom>
              <a:avLst/>
              <a:gdLst>
                <a:gd name="T0" fmla="*/ 474 w 498"/>
                <a:gd name="T1" fmla="*/ 0 h 48"/>
                <a:gd name="T2" fmla="*/ 24 w 498"/>
                <a:gd name="T3" fmla="*/ 0 h 48"/>
                <a:gd name="T4" fmla="*/ 0 w 498"/>
                <a:gd name="T5" fmla="*/ 24 h 48"/>
                <a:gd name="T6" fmla="*/ 24 w 498"/>
                <a:gd name="T7" fmla="*/ 48 h 48"/>
                <a:gd name="T8" fmla="*/ 474 w 498"/>
                <a:gd name="T9" fmla="*/ 48 h 48"/>
                <a:gd name="T10" fmla="*/ 498 w 498"/>
                <a:gd name="T11" fmla="*/ 24 h 48"/>
                <a:gd name="T12" fmla="*/ 474 w 498"/>
                <a:gd name="T13" fmla="*/ 0 h 48"/>
                <a:gd name="T14" fmla="*/ 474 w 498"/>
                <a:gd name="T15" fmla="*/ 0 h 48"/>
                <a:gd name="T16" fmla="*/ 474 w 49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8" h="48">
                  <a:moveTo>
                    <a:pt x="47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74" y="48"/>
                    <a:pt x="474" y="48"/>
                    <a:pt x="474" y="48"/>
                  </a:cubicBezTo>
                  <a:cubicBezTo>
                    <a:pt x="487" y="48"/>
                    <a:pt x="498" y="37"/>
                    <a:pt x="498" y="24"/>
                  </a:cubicBezTo>
                  <a:cubicBezTo>
                    <a:pt x="498" y="11"/>
                    <a:pt x="487" y="0"/>
                    <a:pt x="474" y="0"/>
                  </a:cubicBezTo>
                  <a:close/>
                  <a:moveTo>
                    <a:pt x="474" y="0"/>
                  </a:moveTo>
                  <a:cubicBezTo>
                    <a:pt x="474" y="0"/>
                    <a:pt x="474" y="0"/>
                    <a:pt x="47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sp>
        <p:nvSpPr>
          <p:cNvPr id="109" name="Freeform 93"/>
          <p:cNvSpPr>
            <a:spLocks noEditPoints="1"/>
          </p:cNvSpPr>
          <p:nvPr/>
        </p:nvSpPr>
        <p:spPr bwMode="auto">
          <a:xfrm flipH="1">
            <a:off x="2860542" y="3859423"/>
            <a:ext cx="307689" cy="304800"/>
          </a:xfrm>
          <a:custGeom>
            <a:avLst/>
            <a:gdLst>
              <a:gd name="T0" fmla="*/ 1284 w 1504"/>
              <a:gd name="T1" fmla="*/ 220 h 1504"/>
              <a:gd name="T2" fmla="*/ 752 w 1504"/>
              <a:gd name="T3" fmla="*/ 0 h 1504"/>
              <a:gd name="T4" fmla="*/ 220 w 1504"/>
              <a:gd name="T5" fmla="*/ 220 h 1504"/>
              <a:gd name="T6" fmla="*/ 0 w 1504"/>
              <a:gd name="T7" fmla="*/ 752 h 1504"/>
              <a:gd name="T8" fmla="*/ 220 w 1504"/>
              <a:gd name="T9" fmla="*/ 1284 h 1504"/>
              <a:gd name="T10" fmla="*/ 752 w 1504"/>
              <a:gd name="T11" fmla="*/ 1504 h 1504"/>
              <a:gd name="T12" fmla="*/ 1284 w 1504"/>
              <a:gd name="T13" fmla="*/ 1284 h 1504"/>
              <a:gd name="T14" fmla="*/ 1504 w 1504"/>
              <a:gd name="T15" fmla="*/ 752 h 1504"/>
              <a:gd name="T16" fmla="*/ 1284 w 1504"/>
              <a:gd name="T17" fmla="*/ 220 h 1504"/>
              <a:gd name="T18" fmla="*/ 728 w 1504"/>
              <a:gd name="T19" fmla="*/ 1456 h 1504"/>
              <a:gd name="T20" fmla="*/ 48 w 1504"/>
              <a:gd name="T21" fmla="*/ 752 h 1504"/>
              <a:gd name="T22" fmla="*/ 728 w 1504"/>
              <a:gd name="T23" fmla="*/ 48 h 1504"/>
              <a:gd name="T24" fmla="*/ 728 w 1504"/>
              <a:gd name="T25" fmla="*/ 1456 h 1504"/>
              <a:gd name="T26" fmla="*/ 776 w 1504"/>
              <a:gd name="T27" fmla="*/ 630 h 1504"/>
              <a:gd name="T28" fmla="*/ 876 w 1504"/>
              <a:gd name="T29" fmla="*/ 752 h 1504"/>
              <a:gd name="T30" fmla="*/ 776 w 1504"/>
              <a:gd name="T31" fmla="*/ 874 h 1504"/>
              <a:gd name="T32" fmla="*/ 776 w 1504"/>
              <a:gd name="T33" fmla="*/ 630 h 1504"/>
              <a:gd name="T34" fmla="*/ 776 w 1504"/>
              <a:gd name="T35" fmla="*/ 922 h 1504"/>
              <a:gd name="T36" fmla="*/ 924 w 1504"/>
              <a:gd name="T37" fmla="*/ 752 h 1504"/>
              <a:gd name="T38" fmla="*/ 776 w 1504"/>
              <a:gd name="T39" fmla="*/ 582 h 1504"/>
              <a:gd name="T40" fmla="*/ 776 w 1504"/>
              <a:gd name="T41" fmla="*/ 485 h 1504"/>
              <a:gd name="T42" fmla="*/ 1020 w 1504"/>
              <a:gd name="T43" fmla="*/ 752 h 1504"/>
              <a:gd name="T44" fmla="*/ 776 w 1504"/>
              <a:gd name="T45" fmla="*/ 1019 h 1504"/>
              <a:gd name="T46" fmla="*/ 776 w 1504"/>
              <a:gd name="T47" fmla="*/ 922 h 1504"/>
              <a:gd name="T48" fmla="*/ 776 w 1504"/>
              <a:gd name="T49" fmla="*/ 1067 h 1504"/>
              <a:gd name="T50" fmla="*/ 1068 w 1504"/>
              <a:gd name="T51" fmla="*/ 752 h 1504"/>
              <a:gd name="T52" fmla="*/ 776 w 1504"/>
              <a:gd name="T53" fmla="*/ 437 h 1504"/>
              <a:gd name="T54" fmla="*/ 776 w 1504"/>
              <a:gd name="T55" fmla="*/ 315 h 1504"/>
              <a:gd name="T56" fmla="*/ 1190 w 1504"/>
              <a:gd name="T57" fmla="*/ 752 h 1504"/>
              <a:gd name="T58" fmla="*/ 776 w 1504"/>
              <a:gd name="T59" fmla="*/ 1189 h 1504"/>
              <a:gd name="T60" fmla="*/ 776 w 1504"/>
              <a:gd name="T61" fmla="*/ 1067 h 1504"/>
              <a:gd name="T62" fmla="*/ 776 w 1504"/>
              <a:gd name="T63" fmla="*/ 1456 h 1504"/>
              <a:gd name="T64" fmla="*/ 776 w 1504"/>
              <a:gd name="T65" fmla="*/ 1408 h 1504"/>
              <a:gd name="T66" fmla="*/ 1179 w 1504"/>
              <a:gd name="T67" fmla="*/ 1250 h 1504"/>
              <a:gd name="T68" fmla="*/ 1182 w 1504"/>
              <a:gd name="T69" fmla="*/ 1216 h 1504"/>
              <a:gd name="T70" fmla="*/ 1148 w 1504"/>
              <a:gd name="T71" fmla="*/ 1213 h 1504"/>
              <a:gd name="T72" fmla="*/ 776 w 1504"/>
              <a:gd name="T73" fmla="*/ 1359 h 1504"/>
              <a:gd name="T74" fmla="*/ 776 w 1504"/>
              <a:gd name="T75" fmla="*/ 1237 h 1504"/>
              <a:gd name="T76" fmla="*/ 1238 w 1504"/>
              <a:gd name="T77" fmla="*/ 752 h 1504"/>
              <a:gd name="T78" fmla="*/ 776 w 1504"/>
              <a:gd name="T79" fmla="*/ 267 h 1504"/>
              <a:gd name="T80" fmla="*/ 776 w 1504"/>
              <a:gd name="T81" fmla="*/ 145 h 1504"/>
              <a:gd name="T82" fmla="*/ 1360 w 1504"/>
              <a:gd name="T83" fmla="*/ 752 h 1504"/>
              <a:gd name="T84" fmla="*/ 1213 w 1504"/>
              <a:gd name="T85" fmla="*/ 1148 h 1504"/>
              <a:gd name="T86" fmla="*/ 1216 w 1504"/>
              <a:gd name="T87" fmla="*/ 1182 h 1504"/>
              <a:gd name="T88" fmla="*/ 1231 w 1504"/>
              <a:gd name="T89" fmla="*/ 1187 h 1504"/>
              <a:gd name="T90" fmla="*/ 1250 w 1504"/>
              <a:gd name="T91" fmla="*/ 1179 h 1504"/>
              <a:gd name="T92" fmla="*/ 1408 w 1504"/>
              <a:gd name="T93" fmla="*/ 752 h 1504"/>
              <a:gd name="T94" fmla="*/ 776 w 1504"/>
              <a:gd name="T95" fmla="*/ 96 h 1504"/>
              <a:gd name="T96" fmla="*/ 776 w 1504"/>
              <a:gd name="T97" fmla="*/ 48 h 1504"/>
              <a:gd name="T98" fmla="*/ 1456 w 1504"/>
              <a:gd name="T99" fmla="*/ 752 h 1504"/>
              <a:gd name="T100" fmla="*/ 776 w 1504"/>
              <a:gd name="T101" fmla="*/ 1456 h 1504"/>
              <a:gd name="T102" fmla="*/ 776 w 1504"/>
              <a:gd name="T103" fmla="*/ 1456 h 1504"/>
              <a:gd name="T104" fmla="*/ 776 w 1504"/>
              <a:gd name="T105" fmla="*/ 1456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04" h="1504">
                <a:moveTo>
                  <a:pt x="1284" y="220"/>
                </a:moveTo>
                <a:cubicBezTo>
                  <a:pt x="1142" y="78"/>
                  <a:pt x="953" y="0"/>
                  <a:pt x="752" y="0"/>
                </a:cubicBezTo>
                <a:cubicBezTo>
                  <a:pt x="551" y="0"/>
                  <a:pt x="362" y="78"/>
                  <a:pt x="220" y="220"/>
                </a:cubicBezTo>
                <a:cubicBezTo>
                  <a:pt x="78" y="362"/>
                  <a:pt x="0" y="551"/>
                  <a:pt x="0" y="752"/>
                </a:cubicBezTo>
                <a:cubicBezTo>
                  <a:pt x="0" y="953"/>
                  <a:pt x="78" y="1142"/>
                  <a:pt x="220" y="1284"/>
                </a:cubicBezTo>
                <a:cubicBezTo>
                  <a:pt x="362" y="1426"/>
                  <a:pt x="551" y="1504"/>
                  <a:pt x="752" y="1504"/>
                </a:cubicBezTo>
                <a:cubicBezTo>
                  <a:pt x="953" y="1504"/>
                  <a:pt x="1142" y="1426"/>
                  <a:pt x="1284" y="1284"/>
                </a:cubicBezTo>
                <a:cubicBezTo>
                  <a:pt x="1426" y="1142"/>
                  <a:pt x="1504" y="953"/>
                  <a:pt x="1504" y="752"/>
                </a:cubicBezTo>
                <a:cubicBezTo>
                  <a:pt x="1504" y="551"/>
                  <a:pt x="1426" y="362"/>
                  <a:pt x="1284" y="220"/>
                </a:cubicBezTo>
                <a:close/>
                <a:moveTo>
                  <a:pt x="728" y="1456"/>
                </a:moveTo>
                <a:cubicBezTo>
                  <a:pt x="351" y="1443"/>
                  <a:pt x="48" y="1132"/>
                  <a:pt x="48" y="752"/>
                </a:cubicBezTo>
                <a:cubicBezTo>
                  <a:pt x="48" y="372"/>
                  <a:pt x="351" y="61"/>
                  <a:pt x="728" y="48"/>
                </a:cubicBezTo>
                <a:lnTo>
                  <a:pt x="728" y="1456"/>
                </a:lnTo>
                <a:close/>
                <a:moveTo>
                  <a:pt x="776" y="630"/>
                </a:moveTo>
                <a:cubicBezTo>
                  <a:pt x="833" y="641"/>
                  <a:pt x="876" y="692"/>
                  <a:pt x="876" y="752"/>
                </a:cubicBezTo>
                <a:cubicBezTo>
                  <a:pt x="876" y="812"/>
                  <a:pt x="833" y="863"/>
                  <a:pt x="776" y="874"/>
                </a:cubicBezTo>
                <a:lnTo>
                  <a:pt x="776" y="630"/>
                </a:lnTo>
                <a:close/>
                <a:moveTo>
                  <a:pt x="776" y="922"/>
                </a:moveTo>
                <a:cubicBezTo>
                  <a:pt x="860" y="911"/>
                  <a:pt x="924" y="839"/>
                  <a:pt x="924" y="752"/>
                </a:cubicBezTo>
                <a:cubicBezTo>
                  <a:pt x="924" y="665"/>
                  <a:pt x="860" y="593"/>
                  <a:pt x="776" y="582"/>
                </a:cubicBezTo>
                <a:cubicBezTo>
                  <a:pt x="776" y="485"/>
                  <a:pt x="776" y="485"/>
                  <a:pt x="776" y="485"/>
                </a:cubicBezTo>
                <a:cubicBezTo>
                  <a:pt x="913" y="497"/>
                  <a:pt x="1020" y="612"/>
                  <a:pt x="1020" y="752"/>
                </a:cubicBezTo>
                <a:cubicBezTo>
                  <a:pt x="1020" y="892"/>
                  <a:pt x="913" y="1007"/>
                  <a:pt x="776" y="1019"/>
                </a:cubicBezTo>
                <a:lnTo>
                  <a:pt x="776" y="922"/>
                </a:lnTo>
                <a:close/>
                <a:moveTo>
                  <a:pt x="776" y="1067"/>
                </a:moveTo>
                <a:cubicBezTo>
                  <a:pt x="939" y="1055"/>
                  <a:pt x="1068" y="918"/>
                  <a:pt x="1068" y="752"/>
                </a:cubicBezTo>
                <a:cubicBezTo>
                  <a:pt x="1068" y="586"/>
                  <a:pt x="939" y="449"/>
                  <a:pt x="776" y="437"/>
                </a:cubicBezTo>
                <a:cubicBezTo>
                  <a:pt x="776" y="315"/>
                  <a:pt x="776" y="315"/>
                  <a:pt x="776" y="315"/>
                </a:cubicBezTo>
                <a:cubicBezTo>
                  <a:pt x="1006" y="327"/>
                  <a:pt x="1190" y="518"/>
                  <a:pt x="1190" y="752"/>
                </a:cubicBezTo>
                <a:cubicBezTo>
                  <a:pt x="1190" y="986"/>
                  <a:pt x="1006" y="1177"/>
                  <a:pt x="776" y="1189"/>
                </a:cubicBezTo>
                <a:lnTo>
                  <a:pt x="776" y="1067"/>
                </a:lnTo>
                <a:close/>
                <a:moveTo>
                  <a:pt x="776" y="1456"/>
                </a:moveTo>
                <a:cubicBezTo>
                  <a:pt x="776" y="1408"/>
                  <a:pt x="776" y="1408"/>
                  <a:pt x="776" y="1408"/>
                </a:cubicBezTo>
                <a:cubicBezTo>
                  <a:pt x="924" y="1402"/>
                  <a:pt x="1066" y="1346"/>
                  <a:pt x="1179" y="1250"/>
                </a:cubicBezTo>
                <a:cubicBezTo>
                  <a:pt x="1189" y="1241"/>
                  <a:pt x="1190" y="1226"/>
                  <a:pt x="1182" y="1216"/>
                </a:cubicBezTo>
                <a:cubicBezTo>
                  <a:pt x="1173" y="1206"/>
                  <a:pt x="1158" y="1204"/>
                  <a:pt x="1148" y="1213"/>
                </a:cubicBezTo>
                <a:cubicBezTo>
                  <a:pt x="1044" y="1303"/>
                  <a:pt x="913" y="1354"/>
                  <a:pt x="776" y="1359"/>
                </a:cubicBezTo>
                <a:cubicBezTo>
                  <a:pt x="776" y="1237"/>
                  <a:pt x="776" y="1237"/>
                  <a:pt x="776" y="1237"/>
                </a:cubicBezTo>
                <a:cubicBezTo>
                  <a:pt x="1033" y="1225"/>
                  <a:pt x="1238" y="1012"/>
                  <a:pt x="1238" y="752"/>
                </a:cubicBezTo>
                <a:cubicBezTo>
                  <a:pt x="1238" y="492"/>
                  <a:pt x="1033" y="279"/>
                  <a:pt x="776" y="267"/>
                </a:cubicBezTo>
                <a:cubicBezTo>
                  <a:pt x="776" y="145"/>
                  <a:pt x="776" y="145"/>
                  <a:pt x="776" y="145"/>
                </a:cubicBezTo>
                <a:cubicBezTo>
                  <a:pt x="1100" y="157"/>
                  <a:pt x="1360" y="425"/>
                  <a:pt x="1360" y="752"/>
                </a:cubicBezTo>
                <a:cubicBezTo>
                  <a:pt x="1360" y="897"/>
                  <a:pt x="1308" y="1038"/>
                  <a:pt x="1213" y="1148"/>
                </a:cubicBezTo>
                <a:cubicBezTo>
                  <a:pt x="1204" y="1158"/>
                  <a:pt x="1206" y="1173"/>
                  <a:pt x="1216" y="1182"/>
                </a:cubicBezTo>
                <a:cubicBezTo>
                  <a:pt x="1220" y="1186"/>
                  <a:pt x="1226" y="1187"/>
                  <a:pt x="1231" y="1187"/>
                </a:cubicBezTo>
                <a:cubicBezTo>
                  <a:pt x="1238" y="1187"/>
                  <a:pt x="1245" y="1185"/>
                  <a:pt x="1250" y="1179"/>
                </a:cubicBezTo>
                <a:cubicBezTo>
                  <a:pt x="1352" y="1060"/>
                  <a:pt x="1408" y="909"/>
                  <a:pt x="1408" y="752"/>
                </a:cubicBezTo>
                <a:cubicBezTo>
                  <a:pt x="1408" y="398"/>
                  <a:pt x="1127" y="109"/>
                  <a:pt x="776" y="96"/>
                </a:cubicBezTo>
                <a:cubicBezTo>
                  <a:pt x="776" y="48"/>
                  <a:pt x="776" y="48"/>
                  <a:pt x="776" y="48"/>
                </a:cubicBezTo>
                <a:cubicBezTo>
                  <a:pt x="1153" y="61"/>
                  <a:pt x="1456" y="372"/>
                  <a:pt x="1456" y="752"/>
                </a:cubicBezTo>
                <a:cubicBezTo>
                  <a:pt x="1456" y="1132"/>
                  <a:pt x="1153" y="1443"/>
                  <a:pt x="776" y="1456"/>
                </a:cubicBezTo>
                <a:close/>
                <a:moveTo>
                  <a:pt x="776" y="1456"/>
                </a:moveTo>
                <a:cubicBezTo>
                  <a:pt x="776" y="1456"/>
                  <a:pt x="776" y="1456"/>
                  <a:pt x="776" y="145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123" name="Group 122"/>
          <p:cNvGrpSpPr>
            <a:grpSpLocks noChangeAspect="1"/>
          </p:cNvGrpSpPr>
          <p:nvPr/>
        </p:nvGrpSpPr>
        <p:grpSpPr>
          <a:xfrm>
            <a:off x="4078951" y="3837938"/>
            <a:ext cx="274704" cy="304800"/>
            <a:chOff x="9191625" y="2022476"/>
            <a:chExt cx="5897563" cy="6543675"/>
          </a:xfrm>
        </p:grpSpPr>
        <p:sp>
          <p:nvSpPr>
            <p:cNvPr id="120" name="Freeform 100"/>
            <p:cNvSpPr>
              <a:spLocks noEditPoints="1"/>
            </p:cNvSpPr>
            <p:nvPr/>
          </p:nvSpPr>
          <p:spPr bwMode="auto">
            <a:xfrm>
              <a:off x="9191625" y="2022476"/>
              <a:ext cx="5068888" cy="6543675"/>
            </a:xfrm>
            <a:custGeom>
              <a:avLst/>
              <a:gdLst>
                <a:gd name="T0" fmla="*/ 1132 w 1156"/>
                <a:gd name="T1" fmla="*/ 1459 h 1507"/>
                <a:gd name="T2" fmla="*/ 1122 w 1156"/>
                <a:gd name="T3" fmla="*/ 1459 h 1507"/>
                <a:gd name="T4" fmla="*/ 1004 w 1156"/>
                <a:gd name="T5" fmla="*/ 1363 h 1507"/>
                <a:gd name="T6" fmla="*/ 796 w 1156"/>
                <a:gd name="T7" fmla="*/ 1363 h 1507"/>
                <a:gd name="T8" fmla="*/ 796 w 1156"/>
                <a:gd name="T9" fmla="*/ 1313 h 1507"/>
                <a:gd name="T10" fmla="*/ 1032 w 1156"/>
                <a:gd name="T11" fmla="*/ 1261 h 1507"/>
                <a:gd name="T12" fmla="*/ 1045 w 1156"/>
                <a:gd name="T13" fmla="*/ 1249 h 1507"/>
                <a:gd name="T14" fmla="*/ 1045 w 1156"/>
                <a:gd name="T15" fmla="*/ 1230 h 1507"/>
                <a:gd name="T16" fmla="*/ 1033 w 1156"/>
                <a:gd name="T17" fmla="*/ 1201 h 1507"/>
                <a:gd name="T18" fmla="*/ 1002 w 1156"/>
                <a:gd name="T19" fmla="*/ 1188 h 1507"/>
                <a:gd name="T20" fmla="*/ 989 w 1156"/>
                <a:gd name="T21" fmla="*/ 1219 h 1507"/>
                <a:gd name="T22" fmla="*/ 992 w 1156"/>
                <a:gd name="T23" fmla="*/ 1226 h 1507"/>
                <a:gd name="T24" fmla="*/ 796 w 1156"/>
                <a:gd name="T25" fmla="*/ 1265 h 1507"/>
                <a:gd name="T26" fmla="*/ 796 w 1156"/>
                <a:gd name="T27" fmla="*/ 1257 h 1507"/>
                <a:gd name="T28" fmla="*/ 772 w 1156"/>
                <a:gd name="T29" fmla="*/ 1233 h 1507"/>
                <a:gd name="T30" fmla="*/ 748 w 1156"/>
                <a:gd name="T31" fmla="*/ 1257 h 1507"/>
                <a:gd name="T32" fmla="*/ 748 w 1156"/>
                <a:gd name="T33" fmla="*/ 1265 h 1507"/>
                <a:gd name="T34" fmla="*/ 188 w 1156"/>
                <a:gd name="T35" fmla="*/ 875 h 1507"/>
                <a:gd name="T36" fmla="*/ 508 w 1156"/>
                <a:gd name="T37" fmla="*/ 59 h 1507"/>
                <a:gd name="T38" fmla="*/ 511 w 1156"/>
                <a:gd name="T39" fmla="*/ 66 h 1507"/>
                <a:gd name="T40" fmla="*/ 542 w 1156"/>
                <a:gd name="T41" fmla="*/ 79 h 1507"/>
                <a:gd name="T42" fmla="*/ 555 w 1156"/>
                <a:gd name="T43" fmla="*/ 48 h 1507"/>
                <a:gd name="T44" fmla="*/ 543 w 1156"/>
                <a:gd name="T45" fmla="*/ 18 h 1507"/>
                <a:gd name="T46" fmla="*/ 512 w 1156"/>
                <a:gd name="T47" fmla="*/ 5 h 1507"/>
                <a:gd name="T48" fmla="*/ 144 w 1156"/>
                <a:gd name="T49" fmla="*/ 893 h 1507"/>
                <a:gd name="T50" fmla="*/ 748 w 1156"/>
                <a:gd name="T51" fmla="*/ 1313 h 1507"/>
                <a:gd name="T52" fmla="*/ 748 w 1156"/>
                <a:gd name="T53" fmla="*/ 1363 h 1507"/>
                <a:gd name="T54" fmla="*/ 540 w 1156"/>
                <a:gd name="T55" fmla="*/ 1363 h 1507"/>
                <a:gd name="T56" fmla="*/ 422 w 1156"/>
                <a:gd name="T57" fmla="*/ 1459 h 1507"/>
                <a:gd name="T58" fmla="*/ 412 w 1156"/>
                <a:gd name="T59" fmla="*/ 1459 h 1507"/>
                <a:gd name="T60" fmla="*/ 388 w 1156"/>
                <a:gd name="T61" fmla="*/ 1483 h 1507"/>
                <a:gd name="T62" fmla="*/ 412 w 1156"/>
                <a:gd name="T63" fmla="*/ 1507 h 1507"/>
                <a:gd name="T64" fmla="*/ 1132 w 1156"/>
                <a:gd name="T65" fmla="*/ 1507 h 1507"/>
                <a:gd name="T66" fmla="*/ 1156 w 1156"/>
                <a:gd name="T67" fmla="*/ 1483 h 1507"/>
                <a:gd name="T68" fmla="*/ 1132 w 1156"/>
                <a:gd name="T69" fmla="*/ 1459 h 1507"/>
                <a:gd name="T70" fmla="*/ 540 w 1156"/>
                <a:gd name="T71" fmla="*/ 1411 h 1507"/>
                <a:gd name="T72" fmla="*/ 1004 w 1156"/>
                <a:gd name="T73" fmla="*/ 1411 h 1507"/>
                <a:gd name="T74" fmla="*/ 1072 w 1156"/>
                <a:gd name="T75" fmla="*/ 1459 h 1507"/>
                <a:gd name="T76" fmla="*/ 472 w 1156"/>
                <a:gd name="T77" fmla="*/ 1459 h 1507"/>
                <a:gd name="T78" fmla="*/ 540 w 1156"/>
                <a:gd name="T79" fmla="*/ 1411 h 1507"/>
                <a:gd name="T80" fmla="*/ 540 w 1156"/>
                <a:gd name="T81" fmla="*/ 1411 h 1507"/>
                <a:gd name="T82" fmla="*/ 540 w 1156"/>
                <a:gd name="T83" fmla="*/ 1411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6" h="1507">
                  <a:moveTo>
                    <a:pt x="1132" y="1459"/>
                  </a:moveTo>
                  <a:cubicBezTo>
                    <a:pt x="1122" y="1459"/>
                    <a:pt x="1122" y="1459"/>
                    <a:pt x="1122" y="1459"/>
                  </a:cubicBezTo>
                  <a:cubicBezTo>
                    <a:pt x="1110" y="1404"/>
                    <a:pt x="1062" y="1363"/>
                    <a:pt x="1004" y="1363"/>
                  </a:cubicBezTo>
                  <a:cubicBezTo>
                    <a:pt x="796" y="1363"/>
                    <a:pt x="796" y="1363"/>
                    <a:pt x="796" y="1363"/>
                  </a:cubicBezTo>
                  <a:cubicBezTo>
                    <a:pt x="796" y="1313"/>
                    <a:pt x="796" y="1313"/>
                    <a:pt x="796" y="1313"/>
                  </a:cubicBezTo>
                  <a:cubicBezTo>
                    <a:pt x="875" y="1310"/>
                    <a:pt x="955" y="1293"/>
                    <a:pt x="1032" y="1261"/>
                  </a:cubicBezTo>
                  <a:cubicBezTo>
                    <a:pt x="1038" y="1259"/>
                    <a:pt x="1043" y="1254"/>
                    <a:pt x="1045" y="1249"/>
                  </a:cubicBezTo>
                  <a:cubicBezTo>
                    <a:pt x="1048" y="1243"/>
                    <a:pt x="1048" y="1236"/>
                    <a:pt x="1045" y="1230"/>
                  </a:cubicBezTo>
                  <a:cubicBezTo>
                    <a:pt x="1033" y="1201"/>
                    <a:pt x="1033" y="1201"/>
                    <a:pt x="1033" y="1201"/>
                  </a:cubicBezTo>
                  <a:cubicBezTo>
                    <a:pt x="1028" y="1188"/>
                    <a:pt x="1014" y="1183"/>
                    <a:pt x="1002" y="1188"/>
                  </a:cubicBezTo>
                  <a:cubicBezTo>
                    <a:pt x="989" y="1193"/>
                    <a:pt x="984" y="1207"/>
                    <a:pt x="989" y="1219"/>
                  </a:cubicBezTo>
                  <a:cubicBezTo>
                    <a:pt x="992" y="1226"/>
                    <a:pt x="992" y="1226"/>
                    <a:pt x="992" y="1226"/>
                  </a:cubicBezTo>
                  <a:cubicBezTo>
                    <a:pt x="927" y="1250"/>
                    <a:pt x="861" y="1262"/>
                    <a:pt x="796" y="1265"/>
                  </a:cubicBezTo>
                  <a:cubicBezTo>
                    <a:pt x="796" y="1257"/>
                    <a:pt x="796" y="1257"/>
                    <a:pt x="796" y="1257"/>
                  </a:cubicBezTo>
                  <a:cubicBezTo>
                    <a:pt x="796" y="1244"/>
                    <a:pt x="785" y="1233"/>
                    <a:pt x="772" y="1233"/>
                  </a:cubicBezTo>
                  <a:cubicBezTo>
                    <a:pt x="759" y="1233"/>
                    <a:pt x="748" y="1244"/>
                    <a:pt x="748" y="1257"/>
                  </a:cubicBezTo>
                  <a:cubicBezTo>
                    <a:pt x="748" y="1265"/>
                    <a:pt x="748" y="1265"/>
                    <a:pt x="748" y="1265"/>
                  </a:cubicBezTo>
                  <a:cubicBezTo>
                    <a:pt x="509" y="1255"/>
                    <a:pt x="285" y="1110"/>
                    <a:pt x="188" y="875"/>
                  </a:cubicBezTo>
                  <a:cubicBezTo>
                    <a:pt x="58" y="561"/>
                    <a:pt x="201" y="200"/>
                    <a:pt x="508" y="59"/>
                  </a:cubicBezTo>
                  <a:cubicBezTo>
                    <a:pt x="511" y="66"/>
                    <a:pt x="511" y="66"/>
                    <a:pt x="511" y="66"/>
                  </a:cubicBezTo>
                  <a:cubicBezTo>
                    <a:pt x="516" y="78"/>
                    <a:pt x="530" y="84"/>
                    <a:pt x="542" y="79"/>
                  </a:cubicBezTo>
                  <a:cubicBezTo>
                    <a:pt x="555" y="74"/>
                    <a:pt x="560" y="60"/>
                    <a:pt x="555" y="48"/>
                  </a:cubicBezTo>
                  <a:cubicBezTo>
                    <a:pt x="543" y="18"/>
                    <a:pt x="543" y="18"/>
                    <a:pt x="543" y="18"/>
                  </a:cubicBezTo>
                  <a:cubicBezTo>
                    <a:pt x="538" y="6"/>
                    <a:pt x="524" y="0"/>
                    <a:pt x="512" y="5"/>
                  </a:cubicBezTo>
                  <a:cubicBezTo>
                    <a:pt x="165" y="149"/>
                    <a:pt x="0" y="547"/>
                    <a:pt x="144" y="893"/>
                  </a:cubicBezTo>
                  <a:cubicBezTo>
                    <a:pt x="249" y="1147"/>
                    <a:pt x="490" y="1303"/>
                    <a:pt x="748" y="1313"/>
                  </a:cubicBezTo>
                  <a:cubicBezTo>
                    <a:pt x="748" y="1363"/>
                    <a:pt x="748" y="1363"/>
                    <a:pt x="748" y="1363"/>
                  </a:cubicBezTo>
                  <a:cubicBezTo>
                    <a:pt x="540" y="1363"/>
                    <a:pt x="540" y="1363"/>
                    <a:pt x="540" y="1363"/>
                  </a:cubicBezTo>
                  <a:cubicBezTo>
                    <a:pt x="482" y="1363"/>
                    <a:pt x="434" y="1404"/>
                    <a:pt x="422" y="1459"/>
                  </a:cubicBezTo>
                  <a:cubicBezTo>
                    <a:pt x="412" y="1459"/>
                    <a:pt x="412" y="1459"/>
                    <a:pt x="412" y="1459"/>
                  </a:cubicBezTo>
                  <a:cubicBezTo>
                    <a:pt x="399" y="1459"/>
                    <a:pt x="388" y="1470"/>
                    <a:pt x="388" y="1483"/>
                  </a:cubicBezTo>
                  <a:cubicBezTo>
                    <a:pt x="388" y="1496"/>
                    <a:pt x="399" y="1507"/>
                    <a:pt x="412" y="1507"/>
                  </a:cubicBezTo>
                  <a:cubicBezTo>
                    <a:pt x="1132" y="1507"/>
                    <a:pt x="1132" y="1507"/>
                    <a:pt x="1132" y="1507"/>
                  </a:cubicBezTo>
                  <a:cubicBezTo>
                    <a:pt x="1145" y="1507"/>
                    <a:pt x="1156" y="1496"/>
                    <a:pt x="1156" y="1483"/>
                  </a:cubicBezTo>
                  <a:cubicBezTo>
                    <a:pt x="1156" y="1470"/>
                    <a:pt x="1145" y="1459"/>
                    <a:pt x="1132" y="1459"/>
                  </a:cubicBezTo>
                  <a:close/>
                  <a:moveTo>
                    <a:pt x="540" y="1411"/>
                  </a:moveTo>
                  <a:cubicBezTo>
                    <a:pt x="1004" y="1411"/>
                    <a:pt x="1004" y="1411"/>
                    <a:pt x="1004" y="1411"/>
                  </a:cubicBezTo>
                  <a:cubicBezTo>
                    <a:pt x="1035" y="1411"/>
                    <a:pt x="1062" y="1431"/>
                    <a:pt x="1072" y="1459"/>
                  </a:cubicBezTo>
                  <a:cubicBezTo>
                    <a:pt x="472" y="1459"/>
                    <a:pt x="472" y="1459"/>
                    <a:pt x="472" y="1459"/>
                  </a:cubicBezTo>
                  <a:cubicBezTo>
                    <a:pt x="482" y="1431"/>
                    <a:pt x="509" y="1411"/>
                    <a:pt x="540" y="1411"/>
                  </a:cubicBezTo>
                  <a:close/>
                  <a:moveTo>
                    <a:pt x="540" y="1411"/>
                  </a:moveTo>
                  <a:cubicBezTo>
                    <a:pt x="540" y="1411"/>
                    <a:pt x="540" y="1411"/>
                    <a:pt x="540" y="14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21" name="Freeform 101"/>
            <p:cNvSpPr>
              <a:spLocks noEditPoints="1"/>
            </p:cNvSpPr>
            <p:nvPr/>
          </p:nvSpPr>
          <p:spPr bwMode="auto">
            <a:xfrm>
              <a:off x="10094913" y="2374900"/>
              <a:ext cx="4994275" cy="4792662"/>
            </a:xfrm>
            <a:custGeom>
              <a:avLst/>
              <a:gdLst>
                <a:gd name="T0" fmla="*/ 1076 w 1139"/>
                <a:gd name="T1" fmla="*/ 341 h 1104"/>
                <a:gd name="T2" fmla="*/ 355 w 1139"/>
                <a:gd name="T3" fmla="*/ 42 h 1104"/>
                <a:gd name="T4" fmla="*/ 56 w 1139"/>
                <a:gd name="T5" fmla="*/ 763 h 1104"/>
                <a:gd name="T6" fmla="*/ 777 w 1139"/>
                <a:gd name="T7" fmla="*/ 1062 h 1104"/>
                <a:gd name="T8" fmla="*/ 1063 w 1139"/>
                <a:gd name="T9" fmla="*/ 792 h 1104"/>
                <a:gd name="T10" fmla="*/ 1027 w 1139"/>
                <a:gd name="T11" fmla="*/ 755 h 1104"/>
                <a:gd name="T12" fmla="*/ 893 w 1139"/>
                <a:gd name="T13" fmla="*/ 643 h 1104"/>
                <a:gd name="T14" fmla="*/ 846 w 1139"/>
                <a:gd name="T15" fmla="*/ 652 h 1104"/>
                <a:gd name="T16" fmla="*/ 680 w 1139"/>
                <a:gd name="T17" fmla="*/ 765 h 1104"/>
                <a:gd name="T18" fmla="*/ 797 w 1139"/>
                <a:gd name="T19" fmla="*/ 483 h 1104"/>
                <a:gd name="T20" fmla="*/ 853 w 1139"/>
                <a:gd name="T21" fmla="*/ 577 h 1104"/>
                <a:gd name="T22" fmla="*/ 841 w 1139"/>
                <a:gd name="T23" fmla="*/ 464 h 1104"/>
                <a:gd name="T24" fmla="*/ 1027 w 1139"/>
                <a:gd name="T25" fmla="*/ 755 h 1104"/>
                <a:gd name="T26" fmla="*/ 553 w 1139"/>
                <a:gd name="T27" fmla="*/ 584 h 1104"/>
                <a:gd name="T28" fmla="*/ 488 w 1139"/>
                <a:gd name="T29" fmla="*/ 885 h 1104"/>
                <a:gd name="T30" fmla="*/ 778 w 1139"/>
                <a:gd name="T31" fmla="*/ 438 h 1104"/>
                <a:gd name="T32" fmla="*/ 496 w 1139"/>
                <a:gd name="T33" fmla="*/ 321 h 1104"/>
                <a:gd name="T34" fmla="*/ 778 w 1139"/>
                <a:gd name="T35" fmla="*/ 438 h 1104"/>
                <a:gd name="T36" fmla="*/ 352 w 1139"/>
                <a:gd name="T37" fmla="*/ 98 h 1104"/>
                <a:gd name="T38" fmla="*/ 273 w 1139"/>
                <a:gd name="T39" fmla="*/ 324 h 1104"/>
                <a:gd name="T40" fmla="*/ 478 w 1139"/>
                <a:gd name="T41" fmla="*/ 276 h 1104"/>
                <a:gd name="T42" fmla="*/ 580 w 1139"/>
                <a:gd name="T43" fmla="*/ 154 h 1104"/>
                <a:gd name="T44" fmla="*/ 478 w 1139"/>
                <a:gd name="T45" fmla="*/ 276 h 1104"/>
                <a:gd name="T46" fmla="*/ 535 w 1139"/>
                <a:gd name="T47" fmla="*/ 539 h 1104"/>
                <a:gd name="T48" fmla="*/ 275 w 1139"/>
                <a:gd name="T49" fmla="*/ 372 h 1104"/>
                <a:gd name="T50" fmla="*/ 780 w 1139"/>
                <a:gd name="T51" fmla="*/ 1006 h 1104"/>
                <a:gd name="T52" fmla="*/ 859 w 1139"/>
                <a:gd name="T53" fmla="*/ 780 h 1104"/>
                <a:gd name="T54" fmla="*/ 654 w 1139"/>
                <a:gd name="T55" fmla="*/ 828 h 1104"/>
                <a:gd name="T56" fmla="*/ 552 w 1139"/>
                <a:gd name="T57" fmla="*/ 951 h 1104"/>
                <a:gd name="T58" fmla="*/ 654 w 1139"/>
                <a:gd name="T59" fmla="*/ 828 h 1104"/>
                <a:gd name="T60" fmla="*/ 823 w 1139"/>
                <a:gd name="T61" fmla="*/ 420 h 1104"/>
                <a:gd name="T62" fmla="*/ 749 w 1139"/>
                <a:gd name="T63" fmla="*/ 82 h 1104"/>
                <a:gd name="T64" fmla="*/ 703 w 1139"/>
                <a:gd name="T65" fmla="*/ 67 h 1104"/>
                <a:gd name="T66" fmla="*/ 611 w 1139"/>
                <a:gd name="T67" fmla="*/ 118 h 1104"/>
                <a:gd name="T68" fmla="*/ 566 w 1139"/>
                <a:gd name="T69" fmla="*/ 48 h 1104"/>
                <a:gd name="T70" fmla="*/ 251 w 1139"/>
                <a:gd name="T71" fmla="*/ 158 h 1104"/>
                <a:gd name="T72" fmla="*/ 225 w 1139"/>
                <a:gd name="T73" fmla="*/ 323 h 1104"/>
                <a:gd name="T74" fmla="*/ 251 w 1139"/>
                <a:gd name="T75" fmla="*/ 158 h 1104"/>
                <a:gd name="T76" fmla="*/ 105 w 1139"/>
                <a:gd name="T77" fmla="*/ 349 h 1104"/>
                <a:gd name="T78" fmla="*/ 291 w 1139"/>
                <a:gd name="T79" fmla="*/ 640 h 1104"/>
                <a:gd name="T80" fmla="*/ 100 w 1139"/>
                <a:gd name="T81" fmla="*/ 359 h 1104"/>
                <a:gd name="T82" fmla="*/ 309 w 1139"/>
                <a:gd name="T83" fmla="*/ 685 h 1104"/>
                <a:gd name="T84" fmla="*/ 383 w 1139"/>
                <a:gd name="T85" fmla="*/ 1022 h 1104"/>
                <a:gd name="T86" fmla="*/ 429 w 1139"/>
                <a:gd name="T87" fmla="*/ 1038 h 1104"/>
                <a:gd name="T88" fmla="*/ 521 w 1139"/>
                <a:gd name="T89" fmla="*/ 987 h 1104"/>
                <a:gd name="T90" fmla="*/ 566 w 1139"/>
                <a:gd name="T91" fmla="*/ 1056 h 1104"/>
                <a:gd name="T92" fmla="*/ 881 w 1139"/>
                <a:gd name="T93" fmla="*/ 946 h 1104"/>
                <a:gd name="T94" fmla="*/ 907 w 1139"/>
                <a:gd name="T95" fmla="*/ 781 h 1104"/>
                <a:gd name="T96" fmla="*/ 881 w 1139"/>
                <a:gd name="T97" fmla="*/ 946 h 1104"/>
                <a:gd name="T98" fmla="*/ 881 w 1139"/>
                <a:gd name="T99" fmla="*/ 946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9" h="1104">
                  <a:moveTo>
                    <a:pt x="1063" y="792"/>
                  </a:moveTo>
                  <a:cubicBezTo>
                    <a:pt x="1129" y="655"/>
                    <a:pt x="1139" y="492"/>
                    <a:pt x="1076" y="341"/>
                  </a:cubicBezTo>
                  <a:cubicBezTo>
                    <a:pt x="990" y="134"/>
                    <a:pt x="790" y="0"/>
                    <a:pt x="566" y="0"/>
                  </a:cubicBezTo>
                  <a:cubicBezTo>
                    <a:pt x="493" y="0"/>
                    <a:pt x="422" y="14"/>
                    <a:pt x="355" y="42"/>
                  </a:cubicBezTo>
                  <a:cubicBezTo>
                    <a:pt x="219" y="99"/>
                    <a:pt x="112" y="205"/>
                    <a:pt x="56" y="341"/>
                  </a:cubicBezTo>
                  <a:cubicBezTo>
                    <a:pt x="0" y="477"/>
                    <a:pt x="0" y="627"/>
                    <a:pt x="56" y="763"/>
                  </a:cubicBezTo>
                  <a:cubicBezTo>
                    <a:pt x="142" y="971"/>
                    <a:pt x="342" y="1104"/>
                    <a:pt x="566" y="1104"/>
                  </a:cubicBezTo>
                  <a:cubicBezTo>
                    <a:pt x="639" y="1104"/>
                    <a:pt x="710" y="1090"/>
                    <a:pt x="777" y="1062"/>
                  </a:cubicBezTo>
                  <a:cubicBezTo>
                    <a:pt x="905" y="1009"/>
                    <a:pt x="1003" y="913"/>
                    <a:pt x="1060" y="798"/>
                  </a:cubicBezTo>
                  <a:cubicBezTo>
                    <a:pt x="1061" y="796"/>
                    <a:pt x="1062" y="794"/>
                    <a:pt x="1063" y="792"/>
                  </a:cubicBezTo>
                  <a:cubicBezTo>
                    <a:pt x="1063" y="792"/>
                    <a:pt x="1063" y="792"/>
                    <a:pt x="1063" y="792"/>
                  </a:cubicBezTo>
                  <a:close/>
                  <a:moveTo>
                    <a:pt x="1027" y="755"/>
                  </a:moveTo>
                  <a:cubicBezTo>
                    <a:pt x="987" y="743"/>
                    <a:pt x="946" y="736"/>
                    <a:pt x="905" y="733"/>
                  </a:cubicBezTo>
                  <a:cubicBezTo>
                    <a:pt x="903" y="704"/>
                    <a:pt x="899" y="674"/>
                    <a:pt x="893" y="643"/>
                  </a:cubicBezTo>
                  <a:cubicBezTo>
                    <a:pt x="890" y="630"/>
                    <a:pt x="878" y="621"/>
                    <a:pt x="865" y="624"/>
                  </a:cubicBezTo>
                  <a:cubicBezTo>
                    <a:pt x="852" y="626"/>
                    <a:pt x="843" y="639"/>
                    <a:pt x="846" y="652"/>
                  </a:cubicBezTo>
                  <a:cubicBezTo>
                    <a:pt x="851" y="680"/>
                    <a:pt x="854" y="706"/>
                    <a:pt x="856" y="732"/>
                  </a:cubicBezTo>
                  <a:cubicBezTo>
                    <a:pt x="797" y="733"/>
                    <a:pt x="737" y="745"/>
                    <a:pt x="680" y="765"/>
                  </a:cubicBezTo>
                  <a:cubicBezTo>
                    <a:pt x="597" y="565"/>
                    <a:pt x="597" y="565"/>
                    <a:pt x="597" y="565"/>
                  </a:cubicBezTo>
                  <a:cubicBezTo>
                    <a:pt x="797" y="483"/>
                    <a:pt x="797" y="483"/>
                    <a:pt x="797" y="483"/>
                  </a:cubicBezTo>
                  <a:cubicBezTo>
                    <a:pt x="807" y="509"/>
                    <a:pt x="816" y="535"/>
                    <a:pt x="823" y="561"/>
                  </a:cubicBezTo>
                  <a:cubicBezTo>
                    <a:pt x="827" y="574"/>
                    <a:pt x="841" y="581"/>
                    <a:pt x="853" y="577"/>
                  </a:cubicBezTo>
                  <a:cubicBezTo>
                    <a:pt x="866" y="573"/>
                    <a:pt x="873" y="560"/>
                    <a:pt x="869" y="547"/>
                  </a:cubicBezTo>
                  <a:cubicBezTo>
                    <a:pt x="861" y="520"/>
                    <a:pt x="852" y="492"/>
                    <a:pt x="841" y="464"/>
                  </a:cubicBezTo>
                  <a:cubicBezTo>
                    <a:pt x="1040" y="382"/>
                    <a:pt x="1040" y="382"/>
                    <a:pt x="1040" y="382"/>
                  </a:cubicBezTo>
                  <a:cubicBezTo>
                    <a:pt x="1086" y="507"/>
                    <a:pt x="1078" y="640"/>
                    <a:pt x="1027" y="755"/>
                  </a:cubicBezTo>
                  <a:close/>
                  <a:moveTo>
                    <a:pt x="354" y="666"/>
                  </a:moveTo>
                  <a:cubicBezTo>
                    <a:pt x="553" y="584"/>
                    <a:pt x="553" y="584"/>
                    <a:pt x="553" y="584"/>
                  </a:cubicBezTo>
                  <a:cubicBezTo>
                    <a:pt x="636" y="784"/>
                    <a:pt x="636" y="784"/>
                    <a:pt x="636" y="784"/>
                  </a:cubicBezTo>
                  <a:cubicBezTo>
                    <a:pt x="581" y="809"/>
                    <a:pt x="531" y="844"/>
                    <a:pt x="488" y="885"/>
                  </a:cubicBezTo>
                  <a:cubicBezTo>
                    <a:pt x="437" y="825"/>
                    <a:pt x="391" y="750"/>
                    <a:pt x="354" y="666"/>
                  </a:cubicBezTo>
                  <a:close/>
                  <a:moveTo>
                    <a:pt x="778" y="438"/>
                  </a:moveTo>
                  <a:cubicBezTo>
                    <a:pt x="579" y="521"/>
                    <a:pt x="579" y="521"/>
                    <a:pt x="579" y="521"/>
                  </a:cubicBezTo>
                  <a:cubicBezTo>
                    <a:pt x="496" y="321"/>
                    <a:pt x="496" y="321"/>
                    <a:pt x="496" y="321"/>
                  </a:cubicBezTo>
                  <a:cubicBezTo>
                    <a:pt x="551" y="295"/>
                    <a:pt x="601" y="261"/>
                    <a:pt x="644" y="220"/>
                  </a:cubicBezTo>
                  <a:cubicBezTo>
                    <a:pt x="695" y="280"/>
                    <a:pt x="741" y="355"/>
                    <a:pt x="778" y="438"/>
                  </a:cubicBezTo>
                  <a:close/>
                  <a:moveTo>
                    <a:pt x="275" y="280"/>
                  </a:moveTo>
                  <a:cubicBezTo>
                    <a:pt x="281" y="192"/>
                    <a:pt x="308" y="129"/>
                    <a:pt x="352" y="98"/>
                  </a:cubicBezTo>
                  <a:cubicBezTo>
                    <a:pt x="433" y="295"/>
                    <a:pt x="433" y="295"/>
                    <a:pt x="433" y="295"/>
                  </a:cubicBezTo>
                  <a:cubicBezTo>
                    <a:pt x="382" y="313"/>
                    <a:pt x="328" y="323"/>
                    <a:pt x="273" y="324"/>
                  </a:cubicBezTo>
                  <a:cubicBezTo>
                    <a:pt x="273" y="309"/>
                    <a:pt x="274" y="295"/>
                    <a:pt x="275" y="280"/>
                  </a:cubicBezTo>
                  <a:close/>
                  <a:moveTo>
                    <a:pt x="478" y="276"/>
                  </a:moveTo>
                  <a:cubicBezTo>
                    <a:pt x="396" y="80"/>
                    <a:pt x="396" y="80"/>
                    <a:pt x="396" y="80"/>
                  </a:cubicBezTo>
                  <a:cubicBezTo>
                    <a:pt x="449" y="70"/>
                    <a:pt x="513" y="96"/>
                    <a:pt x="580" y="154"/>
                  </a:cubicBezTo>
                  <a:cubicBezTo>
                    <a:pt x="591" y="163"/>
                    <a:pt x="601" y="173"/>
                    <a:pt x="612" y="184"/>
                  </a:cubicBezTo>
                  <a:cubicBezTo>
                    <a:pt x="573" y="222"/>
                    <a:pt x="528" y="253"/>
                    <a:pt x="478" y="276"/>
                  </a:cubicBezTo>
                  <a:close/>
                  <a:moveTo>
                    <a:pt x="452" y="339"/>
                  </a:moveTo>
                  <a:cubicBezTo>
                    <a:pt x="535" y="539"/>
                    <a:pt x="535" y="539"/>
                    <a:pt x="535" y="539"/>
                  </a:cubicBezTo>
                  <a:cubicBezTo>
                    <a:pt x="335" y="622"/>
                    <a:pt x="335" y="622"/>
                    <a:pt x="335" y="622"/>
                  </a:cubicBezTo>
                  <a:cubicBezTo>
                    <a:pt x="302" y="537"/>
                    <a:pt x="282" y="451"/>
                    <a:pt x="275" y="372"/>
                  </a:cubicBezTo>
                  <a:cubicBezTo>
                    <a:pt x="335" y="371"/>
                    <a:pt x="395" y="360"/>
                    <a:pt x="452" y="339"/>
                  </a:cubicBezTo>
                  <a:close/>
                  <a:moveTo>
                    <a:pt x="780" y="1006"/>
                  </a:moveTo>
                  <a:cubicBezTo>
                    <a:pt x="699" y="810"/>
                    <a:pt x="699" y="810"/>
                    <a:pt x="699" y="810"/>
                  </a:cubicBezTo>
                  <a:cubicBezTo>
                    <a:pt x="750" y="791"/>
                    <a:pt x="804" y="781"/>
                    <a:pt x="859" y="780"/>
                  </a:cubicBezTo>
                  <a:cubicBezTo>
                    <a:pt x="859" y="887"/>
                    <a:pt x="832" y="970"/>
                    <a:pt x="780" y="1006"/>
                  </a:cubicBezTo>
                  <a:close/>
                  <a:moveTo>
                    <a:pt x="654" y="828"/>
                  </a:moveTo>
                  <a:cubicBezTo>
                    <a:pt x="736" y="1025"/>
                    <a:pt x="736" y="1025"/>
                    <a:pt x="736" y="1025"/>
                  </a:cubicBezTo>
                  <a:cubicBezTo>
                    <a:pt x="683" y="1034"/>
                    <a:pt x="619" y="1008"/>
                    <a:pt x="552" y="951"/>
                  </a:cubicBezTo>
                  <a:cubicBezTo>
                    <a:pt x="541" y="941"/>
                    <a:pt x="531" y="931"/>
                    <a:pt x="520" y="920"/>
                  </a:cubicBezTo>
                  <a:cubicBezTo>
                    <a:pt x="559" y="883"/>
                    <a:pt x="605" y="851"/>
                    <a:pt x="654" y="828"/>
                  </a:cubicBezTo>
                  <a:close/>
                  <a:moveTo>
                    <a:pt x="1022" y="337"/>
                  </a:moveTo>
                  <a:cubicBezTo>
                    <a:pt x="823" y="420"/>
                    <a:pt x="823" y="420"/>
                    <a:pt x="823" y="420"/>
                  </a:cubicBezTo>
                  <a:cubicBezTo>
                    <a:pt x="783" y="330"/>
                    <a:pt x="733" y="250"/>
                    <a:pt x="678" y="185"/>
                  </a:cubicBezTo>
                  <a:cubicBezTo>
                    <a:pt x="705" y="154"/>
                    <a:pt x="729" y="119"/>
                    <a:pt x="749" y="82"/>
                  </a:cubicBezTo>
                  <a:cubicBezTo>
                    <a:pt x="867" y="128"/>
                    <a:pt x="966" y="218"/>
                    <a:pt x="1022" y="337"/>
                  </a:cubicBezTo>
                  <a:close/>
                  <a:moveTo>
                    <a:pt x="703" y="67"/>
                  </a:moveTo>
                  <a:cubicBezTo>
                    <a:pt x="686" y="96"/>
                    <a:pt x="667" y="124"/>
                    <a:pt x="645" y="149"/>
                  </a:cubicBezTo>
                  <a:cubicBezTo>
                    <a:pt x="634" y="138"/>
                    <a:pt x="623" y="128"/>
                    <a:pt x="611" y="118"/>
                  </a:cubicBezTo>
                  <a:cubicBezTo>
                    <a:pt x="577" y="88"/>
                    <a:pt x="543" y="66"/>
                    <a:pt x="510" y="51"/>
                  </a:cubicBezTo>
                  <a:cubicBezTo>
                    <a:pt x="529" y="49"/>
                    <a:pt x="547" y="48"/>
                    <a:pt x="566" y="48"/>
                  </a:cubicBezTo>
                  <a:cubicBezTo>
                    <a:pt x="613" y="48"/>
                    <a:pt x="659" y="55"/>
                    <a:pt x="703" y="67"/>
                  </a:cubicBezTo>
                  <a:close/>
                  <a:moveTo>
                    <a:pt x="251" y="158"/>
                  </a:moveTo>
                  <a:cubicBezTo>
                    <a:pt x="238" y="192"/>
                    <a:pt x="230" y="232"/>
                    <a:pt x="227" y="277"/>
                  </a:cubicBezTo>
                  <a:cubicBezTo>
                    <a:pt x="226" y="292"/>
                    <a:pt x="225" y="307"/>
                    <a:pt x="225" y="323"/>
                  </a:cubicBezTo>
                  <a:cubicBezTo>
                    <a:pt x="192" y="321"/>
                    <a:pt x="159" y="315"/>
                    <a:pt x="126" y="306"/>
                  </a:cubicBezTo>
                  <a:cubicBezTo>
                    <a:pt x="158" y="248"/>
                    <a:pt x="201" y="199"/>
                    <a:pt x="251" y="158"/>
                  </a:cubicBezTo>
                  <a:close/>
                  <a:moveTo>
                    <a:pt x="100" y="359"/>
                  </a:moveTo>
                  <a:cubicBezTo>
                    <a:pt x="102" y="356"/>
                    <a:pt x="103" y="353"/>
                    <a:pt x="105" y="349"/>
                  </a:cubicBezTo>
                  <a:cubicBezTo>
                    <a:pt x="145" y="361"/>
                    <a:pt x="186" y="369"/>
                    <a:pt x="227" y="371"/>
                  </a:cubicBezTo>
                  <a:cubicBezTo>
                    <a:pt x="234" y="456"/>
                    <a:pt x="255" y="549"/>
                    <a:pt x="291" y="640"/>
                  </a:cubicBezTo>
                  <a:cubicBezTo>
                    <a:pt x="92" y="723"/>
                    <a:pt x="92" y="723"/>
                    <a:pt x="92" y="723"/>
                  </a:cubicBezTo>
                  <a:cubicBezTo>
                    <a:pt x="49" y="604"/>
                    <a:pt x="52" y="476"/>
                    <a:pt x="100" y="359"/>
                  </a:cubicBezTo>
                  <a:close/>
                  <a:moveTo>
                    <a:pt x="110" y="767"/>
                  </a:moveTo>
                  <a:cubicBezTo>
                    <a:pt x="309" y="685"/>
                    <a:pt x="309" y="685"/>
                    <a:pt x="309" y="685"/>
                  </a:cubicBezTo>
                  <a:cubicBezTo>
                    <a:pt x="349" y="774"/>
                    <a:pt x="399" y="855"/>
                    <a:pt x="454" y="920"/>
                  </a:cubicBezTo>
                  <a:cubicBezTo>
                    <a:pt x="427" y="951"/>
                    <a:pt x="403" y="985"/>
                    <a:pt x="383" y="1022"/>
                  </a:cubicBezTo>
                  <a:cubicBezTo>
                    <a:pt x="265" y="976"/>
                    <a:pt x="166" y="886"/>
                    <a:pt x="110" y="767"/>
                  </a:cubicBezTo>
                  <a:close/>
                  <a:moveTo>
                    <a:pt x="429" y="1038"/>
                  </a:moveTo>
                  <a:cubicBezTo>
                    <a:pt x="446" y="1008"/>
                    <a:pt x="465" y="981"/>
                    <a:pt x="487" y="955"/>
                  </a:cubicBezTo>
                  <a:cubicBezTo>
                    <a:pt x="498" y="966"/>
                    <a:pt x="509" y="977"/>
                    <a:pt x="521" y="987"/>
                  </a:cubicBezTo>
                  <a:cubicBezTo>
                    <a:pt x="555" y="1016"/>
                    <a:pt x="589" y="1039"/>
                    <a:pt x="622" y="1053"/>
                  </a:cubicBezTo>
                  <a:cubicBezTo>
                    <a:pt x="604" y="1055"/>
                    <a:pt x="585" y="1056"/>
                    <a:pt x="566" y="1056"/>
                  </a:cubicBezTo>
                  <a:cubicBezTo>
                    <a:pt x="519" y="1056"/>
                    <a:pt x="473" y="1050"/>
                    <a:pt x="429" y="1038"/>
                  </a:cubicBezTo>
                  <a:close/>
                  <a:moveTo>
                    <a:pt x="881" y="946"/>
                  </a:moveTo>
                  <a:cubicBezTo>
                    <a:pt x="886" y="933"/>
                    <a:pt x="890" y="920"/>
                    <a:pt x="893" y="905"/>
                  </a:cubicBezTo>
                  <a:cubicBezTo>
                    <a:pt x="903" y="868"/>
                    <a:pt x="907" y="826"/>
                    <a:pt x="907" y="781"/>
                  </a:cubicBezTo>
                  <a:cubicBezTo>
                    <a:pt x="940" y="784"/>
                    <a:pt x="973" y="790"/>
                    <a:pt x="1005" y="799"/>
                  </a:cubicBezTo>
                  <a:cubicBezTo>
                    <a:pt x="974" y="855"/>
                    <a:pt x="932" y="905"/>
                    <a:pt x="881" y="946"/>
                  </a:cubicBezTo>
                  <a:close/>
                  <a:moveTo>
                    <a:pt x="881" y="946"/>
                  </a:moveTo>
                  <a:cubicBezTo>
                    <a:pt x="881" y="946"/>
                    <a:pt x="881" y="946"/>
                    <a:pt x="881" y="9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1605612" y="5141476"/>
            <a:ext cx="303961" cy="299447"/>
            <a:chOff x="9712326" y="2146301"/>
            <a:chExt cx="6627812" cy="6529388"/>
          </a:xfrm>
        </p:grpSpPr>
        <p:sp>
          <p:nvSpPr>
            <p:cNvPr id="127" name="Freeform 105"/>
            <p:cNvSpPr>
              <a:spLocks noEditPoints="1"/>
            </p:cNvSpPr>
            <p:nvPr/>
          </p:nvSpPr>
          <p:spPr bwMode="auto">
            <a:xfrm>
              <a:off x="12711113" y="2563813"/>
              <a:ext cx="3629025" cy="6111875"/>
            </a:xfrm>
            <a:custGeom>
              <a:avLst/>
              <a:gdLst>
                <a:gd name="T0" fmla="*/ 532 w 828"/>
                <a:gd name="T1" fmla="*/ 511 h 1408"/>
                <a:gd name="T2" fmla="*/ 532 w 828"/>
                <a:gd name="T3" fmla="*/ 144 h 1408"/>
                <a:gd name="T4" fmla="*/ 596 w 828"/>
                <a:gd name="T5" fmla="*/ 72 h 1408"/>
                <a:gd name="T6" fmla="*/ 524 w 828"/>
                <a:gd name="T7" fmla="*/ 0 h 1408"/>
                <a:gd name="T8" fmla="*/ 204 w 828"/>
                <a:gd name="T9" fmla="*/ 0 h 1408"/>
                <a:gd name="T10" fmla="*/ 132 w 828"/>
                <a:gd name="T11" fmla="*/ 72 h 1408"/>
                <a:gd name="T12" fmla="*/ 196 w 828"/>
                <a:gd name="T13" fmla="*/ 144 h 1408"/>
                <a:gd name="T14" fmla="*/ 196 w 828"/>
                <a:gd name="T15" fmla="*/ 511 h 1408"/>
                <a:gd name="T16" fmla="*/ 9 w 828"/>
                <a:gd name="T17" fmla="*/ 646 h 1408"/>
                <a:gd name="T18" fmla="*/ 12 w 828"/>
                <a:gd name="T19" fmla="*/ 680 h 1408"/>
                <a:gd name="T20" fmla="*/ 27 w 828"/>
                <a:gd name="T21" fmla="*/ 685 h 1408"/>
                <a:gd name="T22" fmla="*/ 45 w 828"/>
                <a:gd name="T23" fmla="*/ 677 h 1408"/>
                <a:gd name="T24" fmla="*/ 228 w 828"/>
                <a:gd name="T25" fmla="*/ 551 h 1408"/>
                <a:gd name="T26" fmla="*/ 244 w 828"/>
                <a:gd name="T27" fmla="*/ 528 h 1408"/>
                <a:gd name="T28" fmla="*/ 244 w 828"/>
                <a:gd name="T29" fmla="*/ 144 h 1408"/>
                <a:gd name="T30" fmla="*/ 380 w 828"/>
                <a:gd name="T31" fmla="*/ 144 h 1408"/>
                <a:gd name="T32" fmla="*/ 404 w 828"/>
                <a:gd name="T33" fmla="*/ 120 h 1408"/>
                <a:gd name="T34" fmla="*/ 380 w 828"/>
                <a:gd name="T35" fmla="*/ 96 h 1408"/>
                <a:gd name="T36" fmla="*/ 204 w 828"/>
                <a:gd name="T37" fmla="*/ 96 h 1408"/>
                <a:gd name="T38" fmla="*/ 180 w 828"/>
                <a:gd name="T39" fmla="*/ 72 h 1408"/>
                <a:gd name="T40" fmla="*/ 204 w 828"/>
                <a:gd name="T41" fmla="*/ 48 h 1408"/>
                <a:gd name="T42" fmla="*/ 524 w 828"/>
                <a:gd name="T43" fmla="*/ 48 h 1408"/>
                <a:gd name="T44" fmla="*/ 548 w 828"/>
                <a:gd name="T45" fmla="*/ 72 h 1408"/>
                <a:gd name="T46" fmla="*/ 524 w 828"/>
                <a:gd name="T47" fmla="*/ 96 h 1408"/>
                <a:gd name="T48" fmla="*/ 476 w 828"/>
                <a:gd name="T49" fmla="*/ 96 h 1408"/>
                <a:gd name="T50" fmla="*/ 452 w 828"/>
                <a:gd name="T51" fmla="*/ 120 h 1408"/>
                <a:gd name="T52" fmla="*/ 476 w 828"/>
                <a:gd name="T53" fmla="*/ 144 h 1408"/>
                <a:gd name="T54" fmla="*/ 484 w 828"/>
                <a:gd name="T55" fmla="*/ 144 h 1408"/>
                <a:gd name="T56" fmla="*/ 484 w 828"/>
                <a:gd name="T57" fmla="*/ 528 h 1408"/>
                <a:gd name="T58" fmla="*/ 500 w 828"/>
                <a:gd name="T59" fmla="*/ 551 h 1408"/>
                <a:gd name="T60" fmla="*/ 780 w 828"/>
                <a:gd name="T61" fmla="*/ 944 h 1408"/>
                <a:gd name="T62" fmla="*/ 364 w 828"/>
                <a:gd name="T63" fmla="*/ 1360 h 1408"/>
                <a:gd name="T64" fmla="*/ 208 w 828"/>
                <a:gd name="T65" fmla="*/ 1330 h 1408"/>
                <a:gd name="T66" fmla="*/ 176 w 828"/>
                <a:gd name="T67" fmla="*/ 1343 h 1408"/>
                <a:gd name="T68" fmla="*/ 190 w 828"/>
                <a:gd name="T69" fmla="*/ 1374 h 1408"/>
                <a:gd name="T70" fmla="*/ 364 w 828"/>
                <a:gd name="T71" fmla="*/ 1408 h 1408"/>
                <a:gd name="T72" fmla="*/ 828 w 828"/>
                <a:gd name="T73" fmla="*/ 944 h 1408"/>
                <a:gd name="T74" fmla="*/ 532 w 828"/>
                <a:gd name="T75" fmla="*/ 511 h 1408"/>
                <a:gd name="T76" fmla="*/ 532 w 828"/>
                <a:gd name="T77" fmla="*/ 511 h 1408"/>
                <a:gd name="T78" fmla="*/ 532 w 828"/>
                <a:gd name="T79" fmla="*/ 51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28" h="1408">
                  <a:moveTo>
                    <a:pt x="532" y="511"/>
                  </a:moveTo>
                  <a:cubicBezTo>
                    <a:pt x="532" y="144"/>
                    <a:pt x="532" y="144"/>
                    <a:pt x="532" y="144"/>
                  </a:cubicBezTo>
                  <a:cubicBezTo>
                    <a:pt x="568" y="140"/>
                    <a:pt x="596" y="109"/>
                    <a:pt x="596" y="72"/>
                  </a:cubicBezTo>
                  <a:cubicBezTo>
                    <a:pt x="596" y="32"/>
                    <a:pt x="564" y="0"/>
                    <a:pt x="52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32" y="32"/>
                    <a:pt x="132" y="72"/>
                  </a:cubicBezTo>
                  <a:cubicBezTo>
                    <a:pt x="132" y="109"/>
                    <a:pt x="160" y="140"/>
                    <a:pt x="196" y="144"/>
                  </a:cubicBezTo>
                  <a:cubicBezTo>
                    <a:pt x="196" y="511"/>
                    <a:pt x="196" y="511"/>
                    <a:pt x="196" y="511"/>
                  </a:cubicBezTo>
                  <a:cubicBezTo>
                    <a:pt x="124" y="540"/>
                    <a:pt x="59" y="586"/>
                    <a:pt x="9" y="646"/>
                  </a:cubicBezTo>
                  <a:cubicBezTo>
                    <a:pt x="0" y="656"/>
                    <a:pt x="1" y="671"/>
                    <a:pt x="12" y="680"/>
                  </a:cubicBezTo>
                  <a:cubicBezTo>
                    <a:pt x="16" y="683"/>
                    <a:pt x="21" y="685"/>
                    <a:pt x="27" y="685"/>
                  </a:cubicBezTo>
                  <a:cubicBezTo>
                    <a:pt x="34" y="685"/>
                    <a:pt x="41" y="682"/>
                    <a:pt x="45" y="677"/>
                  </a:cubicBezTo>
                  <a:cubicBezTo>
                    <a:pt x="94" y="619"/>
                    <a:pt x="157" y="575"/>
                    <a:pt x="228" y="551"/>
                  </a:cubicBezTo>
                  <a:cubicBezTo>
                    <a:pt x="238" y="547"/>
                    <a:pt x="244" y="538"/>
                    <a:pt x="244" y="528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380" y="144"/>
                    <a:pt x="380" y="144"/>
                    <a:pt x="380" y="144"/>
                  </a:cubicBezTo>
                  <a:cubicBezTo>
                    <a:pt x="393" y="144"/>
                    <a:pt x="404" y="133"/>
                    <a:pt x="404" y="120"/>
                  </a:cubicBezTo>
                  <a:cubicBezTo>
                    <a:pt x="404" y="107"/>
                    <a:pt x="393" y="96"/>
                    <a:pt x="380" y="96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191" y="96"/>
                    <a:pt x="180" y="85"/>
                    <a:pt x="180" y="72"/>
                  </a:cubicBezTo>
                  <a:cubicBezTo>
                    <a:pt x="180" y="59"/>
                    <a:pt x="191" y="48"/>
                    <a:pt x="204" y="48"/>
                  </a:cubicBezTo>
                  <a:cubicBezTo>
                    <a:pt x="524" y="48"/>
                    <a:pt x="524" y="48"/>
                    <a:pt x="524" y="48"/>
                  </a:cubicBezTo>
                  <a:cubicBezTo>
                    <a:pt x="537" y="48"/>
                    <a:pt x="548" y="59"/>
                    <a:pt x="548" y="72"/>
                  </a:cubicBezTo>
                  <a:cubicBezTo>
                    <a:pt x="548" y="85"/>
                    <a:pt x="537" y="96"/>
                    <a:pt x="524" y="96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63" y="96"/>
                    <a:pt x="452" y="107"/>
                    <a:pt x="452" y="120"/>
                  </a:cubicBezTo>
                  <a:cubicBezTo>
                    <a:pt x="452" y="133"/>
                    <a:pt x="463" y="144"/>
                    <a:pt x="476" y="144"/>
                  </a:cubicBezTo>
                  <a:cubicBezTo>
                    <a:pt x="484" y="144"/>
                    <a:pt x="484" y="144"/>
                    <a:pt x="484" y="144"/>
                  </a:cubicBezTo>
                  <a:cubicBezTo>
                    <a:pt x="484" y="528"/>
                    <a:pt x="484" y="528"/>
                    <a:pt x="484" y="528"/>
                  </a:cubicBezTo>
                  <a:cubicBezTo>
                    <a:pt x="484" y="538"/>
                    <a:pt x="491" y="547"/>
                    <a:pt x="500" y="551"/>
                  </a:cubicBezTo>
                  <a:cubicBezTo>
                    <a:pt x="668" y="609"/>
                    <a:pt x="780" y="767"/>
                    <a:pt x="780" y="944"/>
                  </a:cubicBezTo>
                  <a:cubicBezTo>
                    <a:pt x="780" y="1173"/>
                    <a:pt x="593" y="1360"/>
                    <a:pt x="364" y="1360"/>
                  </a:cubicBezTo>
                  <a:cubicBezTo>
                    <a:pt x="310" y="1360"/>
                    <a:pt x="257" y="1350"/>
                    <a:pt x="208" y="1330"/>
                  </a:cubicBezTo>
                  <a:cubicBezTo>
                    <a:pt x="195" y="1325"/>
                    <a:pt x="181" y="1330"/>
                    <a:pt x="176" y="1343"/>
                  </a:cubicBezTo>
                  <a:cubicBezTo>
                    <a:pt x="171" y="1355"/>
                    <a:pt x="177" y="1369"/>
                    <a:pt x="190" y="1374"/>
                  </a:cubicBezTo>
                  <a:cubicBezTo>
                    <a:pt x="245" y="1397"/>
                    <a:pt x="304" y="1408"/>
                    <a:pt x="364" y="1408"/>
                  </a:cubicBezTo>
                  <a:cubicBezTo>
                    <a:pt x="620" y="1408"/>
                    <a:pt x="828" y="1200"/>
                    <a:pt x="828" y="944"/>
                  </a:cubicBezTo>
                  <a:cubicBezTo>
                    <a:pt x="828" y="752"/>
                    <a:pt x="710" y="580"/>
                    <a:pt x="532" y="511"/>
                  </a:cubicBezTo>
                  <a:close/>
                  <a:moveTo>
                    <a:pt x="532" y="511"/>
                  </a:moveTo>
                  <a:cubicBezTo>
                    <a:pt x="532" y="511"/>
                    <a:pt x="532" y="511"/>
                    <a:pt x="532" y="5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28" name="Freeform 106"/>
            <p:cNvSpPr>
              <a:spLocks noEditPoints="1"/>
            </p:cNvSpPr>
            <p:nvPr/>
          </p:nvSpPr>
          <p:spPr bwMode="auto">
            <a:xfrm>
              <a:off x="14986001" y="6921501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29" name="Freeform 107"/>
            <p:cNvSpPr>
              <a:spLocks noEditPoints="1"/>
            </p:cNvSpPr>
            <p:nvPr/>
          </p:nvSpPr>
          <p:spPr bwMode="auto">
            <a:xfrm>
              <a:off x="14565313" y="7339013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30" name="Freeform 108"/>
            <p:cNvSpPr>
              <a:spLocks noEditPoints="1"/>
            </p:cNvSpPr>
            <p:nvPr/>
          </p:nvSpPr>
          <p:spPr bwMode="auto">
            <a:xfrm>
              <a:off x="12877801" y="5807076"/>
              <a:ext cx="3041650" cy="2452688"/>
            </a:xfrm>
            <a:custGeom>
              <a:avLst/>
              <a:gdLst>
                <a:gd name="T0" fmla="*/ 191 w 694"/>
                <a:gd name="T1" fmla="*/ 487 h 565"/>
                <a:gd name="T2" fmla="*/ 159 w 694"/>
                <a:gd name="T3" fmla="*/ 498 h 565"/>
                <a:gd name="T4" fmla="*/ 170 w 694"/>
                <a:gd name="T5" fmla="*/ 530 h 565"/>
                <a:gd name="T6" fmla="*/ 326 w 694"/>
                <a:gd name="T7" fmla="*/ 565 h 565"/>
                <a:gd name="T8" fmla="*/ 694 w 694"/>
                <a:gd name="T9" fmla="*/ 197 h 565"/>
                <a:gd name="T10" fmla="*/ 645 w 694"/>
                <a:gd name="T11" fmla="*/ 13 h 565"/>
                <a:gd name="T12" fmla="*/ 621 w 694"/>
                <a:gd name="T13" fmla="*/ 1 h 565"/>
                <a:gd name="T14" fmla="*/ 612 w 694"/>
                <a:gd name="T15" fmla="*/ 2 h 565"/>
                <a:gd name="T16" fmla="*/ 609 w 694"/>
                <a:gd name="T17" fmla="*/ 3 h 565"/>
                <a:gd name="T18" fmla="*/ 537 w 694"/>
                <a:gd name="T19" fmla="*/ 42 h 565"/>
                <a:gd name="T20" fmla="*/ 475 w 694"/>
                <a:gd name="T21" fmla="*/ 65 h 565"/>
                <a:gd name="T22" fmla="*/ 416 w 694"/>
                <a:gd name="T23" fmla="*/ 39 h 565"/>
                <a:gd name="T24" fmla="*/ 326 w 694"/>
                <a:gd name="T25" fmla="*/ 1 h 565"/>
                <a:gd name="T26" fmla="*/ 236 w 694"/>
                <a:gd name="T27" fmla="*/ 39 h 565"/>
                <a:gd name="T28" fmla="*/ 177 w 694"/>
                <a:gd name="T29" fmla="*/ 65 h 565"/>
                <a:gd name="T30" fmla="*/ 115 w 694"/>
                <a:gd name="T31" fmla="*/ 42 h 565"/>
                <a:gd name="T32" fmla="*/ 43 w 694"/>
                <a:gd name="T33" fmla="*/ 3 h 565"/>
                <a:gd name="T34" fmla="*/ 40 w 694"/>
                <a:gd name="T35" fmla="*/ 2 h 565"/>
                <a:gd name="T36" fmla="*/ 31 w 694"/>
                <a:gd name="T37" fmla="*/ 1 h 565"/>
                <a:gd name="T38" fmla="*/ 7 w 694"/>
                <a:gd name="T39" fmla="*/ 13 h 565"/>
                <a:gd name="T40" fmla="*/ 7 w 694"/>
                <a:gd name="T41" fmla="*/ 14 h 565"/>
                <a:gd name="T42" fmla="*/ 16 w 694"/>
                <a:gd name="T43" fmla="*/ 47 h 565"/>
                <a:gd name="T44" fmla="*/ 31 w 694"/>
                <a:gd name="T45" fmla="*/ 50 h 565"/>
                <a:gd name="T46" fmla="*/ 32 w 694"/>
                <a:gd name="T47" fmla="*/ 50 h 565"/>
                <a:gd name="T48" fmla="*/ 85 w 694"/>
                <a:gd name="T49" fmla="*/ 79 h 565"/>
                <a:gd name="T50" fmla="*/ 177 w 694"/>
                <a:gd name="T51" fmla="*/ 113 h 565"/>
                <a:gd name="T52" fmla="*/ 267 w 694"/>
                <a:gd name="T53" fmla="*/ 75 h 565"/>
                <a:gd name="T54" fmla="*/ 326 w 694"/>
                <a:gd name="T55" fmla="*/ 49 h 565"/>
                <a:gd name="T56" fmla="*/ 385 w 694"/>
                <a:gd name="T57" fmla="*/ 75 h 565"/>
                <a:gd name="T58" fmla="*/ 475 w 694"/>
                <a:gd name="T59" fmla="*/ 113 h 565"/>
                <a:gd name="T60" fmla="*/ 567 w 694"/>
                <a:gd name="T61" fmla="*/ 79 h 565"/>
                <a:gd name="T62" fmla="*/ 612 w 694"/>
                <a:gd name="T63" fmla="*/ 53 h 565"/>
                <a:gd name="T64" fmla="*/ 646 w 694"/>
                <a:gd name="T65" fmla="*/ 197 h 565"/>
                <a:gd name="T66" fmla="*/ 326 w 694"/>
                <a:gd name="T67" fmla="*/ 517 h 565"/>
                <a:gd name="T68" fmla="*/ 191 w 694"/>
                <a:gd name="T69" fmla="*/ 487 h 565"/>
                <a:gd name="T70" fmla="*/ 191 w 694"/>
                <a:gd name="T71" fmla="*/ 487 h 565"/>
                <a:gd name="T72" fmla="*/ 191 w 694"/>
                <a:gd name="T73" fmla="*/ 487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4" h="565">
                  <a:moveTo>
                    <a:pt x="191" y="487"/>
                  </a:moveTo>
                  <a:cubicBezTo>
                    <a:pt x="179" y="481"/>
                    <a:pt x="164" y="486"/>
                    <a:pt x="159" y="498"/>
                  </a:cubicBezTo>
                  <a:cubicBezTo>
                    <a:pt x="153" y="510"/>
                    <a:pt x="158" y="525"/>
                    <a:pt x="170" y="530"/>
                  </a:cubicBezTo>
                  <a:cubicBezTo>
                    <a:pt x="219" y="553"/>
                    <a:pt x="272" y="565"/>
                    <a:pt x="326" y="565"/>
                  </a:cubicBezTo>
                  <a:cubicBezTo>
                    <a:pt x="529" y="565"/>
                    <a:pt x="694" y="400"/>
                    <a:pt x="694" y="197"/>
                  </a:cubicBezTo>
                  <a:cubicBezTo>
                    <a:pt x="694" y="132"/>
                    <a:pt x="677" y="69"/>
                    <a:pt x="645" y="13"/>
                  </a:cubicBezTo>
                  <a:cubicBezTo>
                    <a:pt x="640" y="5"/>
                    <a:pt x="630" y="0"/>
                    <a:pt x="621" y="1"/>
                  </a:cubicBezTo>
                  <a:cubicBezTo>
                    <a:pt x="612" y="2"/>
                    <a:pt x="612" y="2"/>
                    <a:pt x="612" y="2"/>
                  </a:cubicBezTo>
                  <a:cubicBezTo>
                    <a:pt x="611" y="3"/>
                    <a:pt x="610" y="3"/>
                    <a:pt x="609" y="3"/>
                  </a:cubicBezTo>
                  <a:cubicBezTo>
                    <a:pt x="573" y="13"/>
                    <a:pt x="553" y="29"/>
                    <a:pt x="537" y="42"/>
                  </a:cubicBezTo>
                  <a:cubicBezTo>
                    <a:pt x="520" y="56"/>
                    <a:pt x="508" y="65"/>
                    <a:pt x="475" y="65"/>
                  </a:cubicBezTo>
                  <a:cubicBezTo>
                    <a:pt x="447" y="65"/>
                    <a:pt x="434" y="54"/>
                    <a:pt x="416" y="39"/>
                  </a:cubicBezTo>
                  <a:cubicBezTo>
                    <a:pt x="397" y="22"/>
                    <a:pt x="372" y="1"/>
                    <a:pt x="326" y="1"/>
                  </a:cubicBezTo>
                  <a:cubicBezTo>
                    <a:pt x="280" y="1"/>
                    <a:pt x="256" y="22"/>
                    <a:pt x="236" y="39"/>
                  </a:cubicBezTo>
                  <a:cubicBezTo>
                    <a:pt x="218" y="54"/>
                    <a:pt x="205" y="65"/>
                    <a:pt x="177" y="65"/>
                  </a:cubicBezTo>
                  <a:cubicBezTo>
                    <a:pt x="144" y="65"/>
                    <a:pt x="132" y="56"/>
                    <a:pt x="115" y="42"/>
                  </a:cubicBezTo>
                  <a:cubicBezTo>
                    <a:pt x="99" y="29"/>
                    <a:pt x="80" y="13"/>
                    <a:pt x="43" y="3"/>
                  </a:cubicBezTo>
                  <a:cubicBezTo>
                    <a:pt x="42" y="3"/>
                    <a:pt x="41" y="3"/>
                    <a:pt x="40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2" y="0"/>
                    <a:pt x="12" y="5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0" y="26"/>
                    <a:pt x="4" y="40"/>
                    <a:pt x="16" y="47"/>
                  </a:cubicBezTo>
                  <a:cubicBezTo>
                    <a:pt x="21" y="50"/>
                    <a:pt x="26" y="51"/>
                    <a:pt x="31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58" y="57"/>
                    <a:pt x="71" y="68"/>
                    <a:pt x="85" y="79"/>
                  </a:cubicBezTo>
                  <a:cubicBezTo>
                    <a:pt x="106" y="96"/>
                    <a:pt x="127" y="113"/>
                    <a:pt x="177" y="113"/>
                  </a:cubicBezTo>
                  <a:cubicBezTo>
                    <a:pt x="223" y="113"/>
                    <a:pt x="248" y="92"/>
                    <a:pt x="267" y="75"/>
                  </a:cubicBezTo>
                  <a:cubicBezTo>
                    <a:pt x="285" y="60"/>
                    <a:pt x="298" y="49"/>
                    <a:pt x="326" y="49"/>
                  </a:cubicBezTo>
                  <a:cubicBezTo>
                    <a:pt x="354" y="49"/>
                    <a:pt x="367" y="60"/>
                    <a:pt x="385" y="75"/>
                  </a:cubicBezTo>
                  <a:cubicBezTo>
                    <a:pt x="405" y="92"/>
                    <a:pt x="429" y="113"/>
                    <a:pt x="475" y="113"/>
                  </a:cubicBezTo>
                  <a:cubicBezTo>
                    <a:pt x="525" y="113"/>
                    <a:pt x="547" y="96"/>
                    <a:pt x="567" y="79"/>
                  </a:cubicBezTo>
                  <a:cubicBezTo>
                    <a:pt x="580" y="69"/>
                    <a:pt x="591" y="60"/>
                    <a:pt x="612" y="53"/>
                  </a:cubicBezTo>
                  <a:cubicBezTo>
                    <a:pt x="634" y="97"/>
                    <a:pt x="646" y="147"/>
                    <a:pt x="646" y="197"/>
                  </a:cubicBezTo>
                  <a:cubicBezTo>
                    <a:pt x="646" y="373"/>
                    <a:pt x="503" y="517"/>
                    <a:pt x="326" y="517"/>
                  </a:cubicBezTo>
                  <a:cubicBezTo>
                    <a:pt x="279" y="517"/>
                    <a:pt x="233" y="507"/>
                    <a:pt x="191" y="487"/>
                  </a:cubicBezTo>
                  <a:close/>
                  <a:moveTo>
                    <a:pt x="191" y="487"/>
                  </a:moveTo>
                  <a:cubicBezTo>
                    <a:pt x="191" y="487"/>
                    <a:pt x="191" y="487"/>
                    <a:pt x="191" y="48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31" name="Freeform 109"/>
            <p:cNvSpPr>
              <a:spLocks noEditPoints="1"/>
            </p:cNvSpPr>
            <p:nvPr/>
          </p:nvSpPr>
          <p:spPr bwMode="auto">
            <a:xfrm>
              <a:off x="9712326" y="2146301"/>
              <a:ext cx="3678238" cy="6529388"/>
            </a:xfrm>
            <a:custGeom>
              <a:avLst/>
              <a:gdLst>
                <a:gd name="T0" fmla="*/ 587 w 839"/>
                <a:gd name="T1" fmla="*/ 620 h 1504"/>
                <a:gd name="T2" fmla="*/ 587 w 839"/>
                <a:gd name="T3" fmla="*/ 144 h 1504"/>
                <a:gd name="T4" fmla="*/ 651 w 839"/>
                <a:gd name="T5" fmla="*/ 72 h 1504"/>
                <a:gd name="T6" fmla="*/ 579 w 839"/>
                <a:gd name="T7" fmla="*/ 0 h 1504"/>
                <a:gd name="T8" fmla="*/ 259 w 839"/>
                <a:gd name="T9" fmla="*/ 0 h 1504"/>
                <a:gd name="T10" fmla="*/ 187 w 839"/>
                <a:gd name="T11" fmla="*/ 72 h 1504"/>
                <a:gd name="T12" fmla="*/ 251 w 839"/>
                <a:gd name="T13" fmla="*/ 144 h 1504"/>
                <a:gd name="T14" fmla="*/ 251 w 839"/>
                <a:gd name="T15" fmla="*/ 528 h 1504"/>
                <a:gd name="T16" fmla="*/ 275 w 839"/>
                <a:gd name="T17" fmla="*/ 552 h 1504"/>
                <a:gd name="T18" fmla="*/ 299 w 839"/>
                <a:gd name="T19" fmla="*/ 528 h 1504"/>
                <a:gd name="T20" fmla="*/ 299 w 839"/>
                <a:gd name="T21" fmla="*/ 144 h 1504"/>
                <a:gd name="T22" fmla="*/ 435 w 839"/>
                <a:gd name="T23" fmla="*/ 144 h 1504"/>
                <a:gd name="T24" fmla="*/ 459 w 839"/>
                <a:gd name="T25" fmla="*/ 120 h 1504"/>
                <a:gd name="T26" fmla="*/ 435 w 839"/>
                <a:gd name="T27" fmla="*/ 96 h 1504"/>
                <a:gd name="T28" fmla="*/ 259 w 839"/>
                <a:gd name="T29" fmla="*/ 96 h 1504"/>
                <a:gd name="T30" fmla="*/ 235 w 839"/>
                <a:gd name="T31" fmla="*/ 72 h 1504"/>
                <a:gd name="T32" fmla="*/ 259 w 839"/>
                <a:gd name="T33" fmla="*/ 48 h 1504"/>
                <a:gd name="T34" fmla="*/ 579 w 839"/>
                <a:gd name="T35" fmla="*/ 48 h 1504"/>
                <a:gd name="T36" fmla="*/ 603 w 839"/>
                <a:gd name="T37" fmla="*/ 72 h 1504"/>
                <a:gd name="T38" fmla="*/ 579 w 839"/>
                <a:gd name="T39" fmla="*/ 96 h 1504"/>
                <a:gd name="T40" fmla="*/ 531 w 839"/>
                <a:gd name="T41" fmla="*/ 96 h 1504"/>
                <a:gd name="T42" fmla="*/ 507 w 839"/>
                <a:gd name="T43" fmla="*/ 120 h 1504"/>
                <a:gd name="T44" fmla="*/ 531 w 839"/>
                <a:gd name="T45" fmla="*/ 144 h 1504"/>
                <a:gd name="T46" fmla="*/ 539 w 839"/>
                <a:gd name="T47" fmla="*/ 144 h 1504"/>
                <a:gd name="T48" fmla="*/ 539 w 839"/>
                <a:gd name="T49" fmla="*/ 624 h 1504"/>
                <a:gd name="T50" fmla="*/ 541 w 839"/>
                <a:gd name="T51" fmla="*/ 632 h 1504"/>
                <a:gd name="T52" fmla="*/ 774 w 839"/>
                <a:gd name="T53" fmla="*/ 1306 h 1504"/>
                <a:gd name="T54" fmla="*/ 765 w 839"/>
                <a:gd name="T55" fmla="*/ 1413 h 1504"/>
                <a:gd name="T56" fmla="*/ 667 w 839"/>
                <a:gd name="T57" fmla="*/ 1456 h 1504"/>
                <a:gd name="T58" fmla="*/ 171 w 839"/>
                <a:gd name="T59" fmla="*/ 1456 h 1504"/>
                <a:gd name="T60" fmla="*/ 74 w 839"/>
                <a:gd name="T61" fmla="*/ 1413 h 1504"/>
                <a:gd name="T62" fmla="*/ 65 w 839"/>
                <a:gd name="T63" fmla="*/ 1306 h 1504"/>
                <a:gd name="T64" fmla="*/ 298 w 839"/>
                <a:gd name="T65" fmla="*/ 632 h 1504"/>
                <a:gd name="T66" fmla="*/ 283 w 839"/>
                <a:gd name="T67" fmla="*/ 601 h 1504"/>
                <a:gd name="T68" fmla="*/ 253 w 839"/>
                <a:gd name="T69" fmla="*/ 616 h 1504"/>
                <a:gd name="T70" fmla="*/ 19 w 839"/>
                <a:gd name="T71" fmla="*/ 1291 h 1504"/>
                <a:gd name="T72" fmla="*/ 35 w 839"/>
                <a:gd name="T73" fmla="*/ 1441 h 1504"/>
                <a:gd name="T74" fmla="*/ 171 w 839"/>
                <a:gd name="T75" fmla="*/ 1504 h 1504"/>
                <a:gd name="T76" fmla="*/ 667 w 839"/>
                <a:gd name="T77" fmla="*/ 1504 h 1504"/>
                <a:gd name="T78" fmla="*/ 804 w 839"/>
                <a:gd name="T79" fmla="*/ 1441 h 1504"/>
                <a:gd name="T80" fmla="*/ 819 w 839"/>
                <a:gd name="T81" fmla="*/ 1291 h 1504"/>
                <a:gd name="T82" fmla="*/ 587 w 839"/>
                <a:gd name="T83" fmla="*/ 620 h 1504"/>
                <a:gd name="T84" fmla="*/ 587 w 839"/>
                <a:gd name="T85" fmla="*/ 620 h 1504"/>
                <a:gd name="T86" fmla="*/ 587 w 839"/>
                <a:gd name="T87" fmla="*/ 62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9" h="1504">
                  <a:moveTo>
                    <a:pt x="587" y="620"/>
                  </a:moveTo>
                  <a:cubicBezTo>
                    <a:pt x="587" y="144"/>
                    <a:pt x="587" y="144"/>
                    <a:pt x="587" y="144"/>
                  </a:cubicBezTo>
                  <a:cubicBezTo>
                    <a:pt x="623" y="140"/>
                    <a:pt x="651" y="109"/>
                    <a:pt x="651" y="72"/>
                  </a:cubicBezTo>
                  <a:cubicBezTo>
                    <a:pt x="651" y="32"/>
                    <a:pt x="619" y="0"/>
                    <a:pt x="579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20" y="0"/>
                    <a:pt x="187" y="32"/>
                    <a:pt x="187" y="72"/>
                  </a:cubicBezTo>
                  <a:cubicBezTo>
                    <a:pt x="187" y="109"/>
                    <a:pt x="215" y="140"/>
                    <a:pt x="251" y="144"/>
                  </a:cubicBezTo>
                  <a:cubicBezTo>
                    <a:pt x="251" y="528"/>
                    <a:pt x="251" y="528"/>
                    <a:pt x="251" y="528"/>
                  </a:cubicBezTo>
                  <a:cubicBezTo>
                    <a:pt x="251" y="541"/>
                    <a:pt x="262" y="552"/>
                    <a:pt x="275" y="552"/>
                  </a:cubicBezTo>
                  <a:cubicBezTo>
                    <a:pt x="289" y="552"/>
                    <a:pt x="299" y="541"/>
                    <a:pt x="299" y="528"/>
                  </a:cubicBezTo>
                  <a:cubicBezTo>
                    <a:pt x="299" y="144"/>
                    <a:pt x="299" y="144"/>
                    <a:pt x="299" y="144"/>
                  </a:cubicBezTo>
                  <a:cubicBezTo>
                    <a:pt x="435" y="144"/>
                    <a:pt x="435" y="144"/>
                    <a:pt x="435" y="144"/>
                  </a:cubicBezTo>
                  <a:cubicBezTo>
                    <a:pt x="449" y="144"/>
                    <a:pt x="459" y="133"/>
                    <a:pt x="459" y="120"/>
                  </a:cubicBezTo>
                  <a:cubicBezTo>
                    <a:pt x="459" y="107"/>
                    <a:pt x="449" y="96"/>
                    <a:pt x="435" y="96"/>
                  </a:cubicBezTo>
                  <a:cubicBezTo>
                    <a:pt x="259" y="96"/>
                    <a:pt x="259" y="96"/>
                    <a:pt x="259" y="96"/>
                  </a:cubicBezTo>
                  <a:cubicBezTo>
                    <a:pt x="246" y="96"/>
                    <a:pt x="235" y="85"/>
                    <a:pt x="235" y="72"/>
                  </a:cubicBezTo>
                  <a:cubicBezTo>
                    <a:pt x="235" y="59"/>
                    <a:pt x="246" y="48"/>
                    <a:pt x="259" y="48"/>
                  </a:cubicBezTo>
                  <a:cubicBezTo>
                    <a:pt x="579" y="48"/>
                    <a:pt x="579" y="48"/>
                    <a:pt x="579" y="48"/>
                  </a:cubicBezTo>
                  <a:cubicBezTo>
                    <a:pt x="593" y="48"/>
                    <a:pt x="603" y="59"/>
                    <a:pt x="603" y="72"/>
                  </a:cubicBezTo>
                  <a:cubicBezTo>
                    <a:pt x="603" y="85"/>
                    <a:pt x="593" y="96"/>
                    <a:pt x="579" y="96"/>
                  </a:cubicBezTo>
                  <a:cubicBezTo>
                    <a:pt x="531" y="96"/>
                    <a:pt x="531" y="96"/>
                    <a:pt x="531" y="96"/>
                  </a:cubicBezTo>
                  <a:cubicBezTo>
                    <a:pt x="518" y="96"/>
                    <a:pt x="507" y="107"/>
                    <a:pt x="507" y="120"/>
                  </a:cubicBezTo>
                  <a:cubicBezTo>
                    <a:pt x="507" y="133"/>
                    <a:pt x="518" y="144"/>
                    <a:pt x="531" y="144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9" y="624"/>
                    <a:pt x="539" y="624"/>
                    <a:pt x="539" y="624"/>
                  </a:cubicBezTo>
                  <a:cubicBezTo>
                    <a:pt x="539" y="627"/>
                    <a:pt x="540" y="629"/>
                    <a:pt x="541" y="632"/>
                  </a:cubicBezTo>
                  <a:cubicBezTo>
                    <a:pt x="774" y="1306"/>
                    <a:pt x="774" y="1306"/>
                    <a:pt x="774" y="1306"/>
                  </a:cubicBezTo>
                  <a:cubicBezTo>
                    <a:pt x="788" y="1347"/>
                    <a:pt x="785" y="1385"/>
                    <a:pt x="765" y="1413"/>
                  </a:cubicBezTo>
                  <a:cubicBezTo>
                    <a:pt x="745" y="1441"/>
                    <a:pt x="710" y="1456"/>
                    <a:pt x="667" y="1456"/>
                  </a:cubicBezTo>
                  <a:cubicBezTo>
                    <a:pt x="171" y="1456"/>
                    <a:pt x="171" y="1456"/>
                    <a:pt x="171" y="1456"/>
                  </a:cubicBezTo>
                  <a:cubicBezTo>
                    <a:pt x="128" y="1456"/>
                    <a:pt x="94" y="1441"/>
                    <a:pt x="74" y="1413"/>
                  </a:cubicBezTo>
                  <a:cubicBezTo>
                    <a:pt x="54" y="1385"/>
                    <a:pt x="51" y="1347"/>
                    <a:pt x="65" y="1306"/>
                  </a:cubicBezTo>
                  <a:cubicBezTo>
                    <a:pt x="298" y="632"/>
                    <a:pt x="298" y="632"/>
                    <a:pt x="298" y="632"/>
                  </a:cubicBezTo>
                  <a:cubicBezTo>
                    <a:pt x="302" y="619"/>
                    <a:pt x="296" y="606"/>
                    <a:pt x="283" y="601"/>
                  </a:cubicBezTo>
                  <a:cubicBezTo>
                    <a:pt x="271" y="597"/>
                    <a:pt x="257" y="604"/>
                    <a:pt x="253" y="616"/>
                  </a:cubicBezTo>
                  <a:cubicBezTo>
                    <a:pt x="19" y="1291"/>
                    <a:pt x="19" y="1291"/>
                    <a:pt x="19" y="1291"/>
                  </a:cubicBezTo>
                  <a:cubicBezTo>
                    <a:pt x="0" y="1346"/>
                    <a:pt x="5" y="1400"/>
                    <a:pt x="35" y="1441"/>
                  </a:cubicBezTo>
                  <a:cubicBezTo>
                    <a:pt x="64" y="1481"/>
                    <a:pt x="112" y="1504"/>
                    <a:pt x="171" y="1504"/>
                  </a:cubicBezTo>
                  <a:cubicBezTo>
                    <a:pt x="667" y="1504"/>
                    <a:pt x="667" y="1504"/>
                    <a:pt x="667" y="1504"/>
                  </a:cubicBezTo>
                  <a:cubicBezTo>
                    <a:pt x="726" y="1504"/>
                    <a:pt x="775" y="1481"/>
                    <a:pt x="804" y="1441"/>
                  </a:cubicBezTo>
                  <a:cubicBezTo>
                    <a:pt x="833" y="1400"/>
                    <a:pt x="839" y="1346"/>
                    <a:pt x="819" y="1291"/>
                  </a:cubicBezTo>
                  <a:lnTo>
                    <a:pt x="587" y="620"/>
                  </a:lnTo>
                  <a:close/>
                  <a:moveTo>
                    <a:pt x="587" y="620"/>
                  </a:moveTo>
                  <a:cubicBezTo>
                    <a:pt x="587" y="620"/>
                    <a:pt x="587" y="620"/>
                    <a:pt x="587" y="6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32" name="Freeform 110"/>
            <p:cNvSpPr>
              <a:spLocks noEditPoints="1"/>
            </p:cNvSpPr>
            <p:nvPr/>
          </p:nvSpPr>
          <p:spPr bwMode="auto">
            <a:xfrm>
              <a:off x="10155238" y="6791326"/>
              <a:ext cx="2787650" cy="1468438"/>
            </a:xfrm>
            <a:custGeom>
              <a:avLst/>
              <a:gdLst>
                <a:gd name="T0" fmla="*/ 114 w 636"/>
                <a:gd name="T1" fmla="*/ 46 h 338"/>
                <a:gd name="T2" fmla="*/ 92 w 636"/>
                <a:gd name="T3" fmla="*/ 42 h 338"/>
                <a:gd name="T4" fmla="*/ 77 w 636"/>
                <a:gd name="T5" fmla="*/ 57 h 338"/>
                <a:gd name="T6" fmla="*/ 9 w 636"/>
                <a:gd name="T7" fmla="*/ 252 h 338"/>
                <a:gd name="T8" fmla="*/ 12 w 636"/>
                <a:gd name="T9" fmla="*/ 315 h 338"/>
                <a:gd name="T10" fmla="*/ 70 w 636"/>
                <a:gd name="T11" fmla="*/ 338 h 338"/>
                <a:gd name="T12" fmla="*/ 566 w 636"/>
                <a:gd name="T13" fmla="*/ 338 h 338"/>
                <a:gd name="T14" fmla="*/ 625 w 636"/>
                <a:gd name="T15" fmla="*/ 315 h 338"/>
                <a:gd name="T16" fmla="*/ 628 w 636"/>
                <a:gd name="T17" fmla="*/ 252 h 338"/>
                <a:gd name="T18" fmla="*/ 560 w 636"/>
                <a:gd name="T19" fmla="*/ 57 h 338"/>
                <a:gd name="T20" fmla="*/ 544 w 636"/>
                <a:gd name="T21" fmla="*/ 42 h 338"/>
                <a:gd name="T22" fmla="*/ 523 w 636"/>
                <a:gd name="T23" fmla="*/ 46 h 338"/>
                <a:gd name="T24" fmla="*/ 467 w 636"/>
                <a:gd name="T25" fmla="*/ 64 h 338"/>
                <a:gd name="T26" fmla="*/ 408 w 636"/>
                <a:gd name="T27" fmla="*/ 38 h 338"/>
                <a:gd name="T28" fmla="*/ 318 w 636"/>
                <a:gd name="T29" fmla="*/ 0 h 338"/>
                <a:gd name="T30" fmla="*/ 228 w 636"/>
                <a:gd name="T31" fmla="*/ 38 h 338"/>
                <a:gd name="T32" fmla="*/ 169 w 636"/>
                <a:gd name="T33" fmla="*/ 64 h 338"/>
                <a:gd name="T34" fmla="*/ 114 w 636"/>
                <a:gd name="T35" fmla="*/ 46 h 338"/>
                <a:gd name="T36" fmla="*/ 259 w 636"/>
                <a:gd name="T37" fmla="*/ 74 h 338"/>
                <a:gd name="T38" fmla="*/ 318 w 636"/>
                <a:gd name="T39" fmla="*/ 48 h 338"/>
                <a:gd name="T40" fmla="*/ 377 w 636"/>
                <a:gd name="T41" fmla="*/ 74 h 338"/>
                <a:gd name="T42" fmla="*/ 467 w 636"/>
                <a:gd name="T43" fmla="*/ 112 h 338"/>
                <a:gd name="T44" fmla="*/ 525 w 636"/>
                <a:gd name="T45" fmla="*/ 101 h 338"/>
                <a:gd name="T46" fmla="*/ 582 w 636"/>
                <a:gd name="T47" fmla="*/ 268 h 338"/>
                <a:gd name="T48" fmla="*/ 585 w 636"/>
                <a:gd name="T49" fmla="*/ 287 h 338"/>
                <a:gd name="T50" fmla="*/ 566 w 636"/>
                <a:gd name="T51" fmla="*/ 290 h 338"/>
                <a:gd name="T52" fmla="*/ 70 w 636"/>
                <a:gd name="T53" fmla="*/ 290 h 338"/>
                <a:gd name="T54" fmla="*/ 51 w 636"/>
                <a:gd name="T55" fmla="*/ 287 h 338"/>
                <a:gd name="T56" fmla="*/ 54 w 636"/>
                <a:gd name="T57" fmla="*/ 268 h 338"/>
                <a:gd name="T58" fmla="*/ 112 w 636"/>
                <a:gd name="T59" fmla="*/ 101 h 338"/>
                <a:gd name="T60" fmla="*/ 169 w 636"/>
                <a:gd name="T61" fmla="*/ 112 h 338"/>
                <a:gd name="T62" fmla="*/ 259 w 636"/>
                <a:gd name="T63" fmla="*/ 74 h 338"/>
                <a:gd name="T64" fmla="*/ 259 w 636"/>
                <a:gd name="T65" fmla="*/ 74 h 338"/>
                <a:gd name="T66" fmla="*/ 259 w 636"/>
                <a:gd name="T67" fmla="*/ 7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6" h="338">
                  <a:moveTo>
                    <a:pt x="114" y="46"/>
                  </a:moveTo>
                  <a:cubicBezTo>
                    <a:pt x="108" y="41"/>
                    <a:pt x="100" y="40"/>
                    <a:pt x="92" y="42"/>
                  </a:cubicBezTo>
                  <a:cubicBezTo>
                    <a:pt x="85" y="44"/>
                    <a:pt x="79" y="50"/>
                    <a:pt x="77" y="57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0" y="278"/>
                    <a:pt x="1" y="300"/>
                    <a:pt x="12" y="315"/>
                  </a:cubicBezTo>
                  <a:cubicBezTo>
                    <a:pt x="22" y="330"/>
                    <a:pt x="43" y="338"/>
                    <a:pt x="70" y="338"/>
                  </a:cubicBezTo>
                  <a:cubicBezTo>
                    <a:pt x="566" y="338"/>
                    <a:pt x="566" y="338"/>
                    <a:pt x="566" y="338"/>
                  </a:cubicBezTo>
                  <a:cubicBezTo>
                    <a:pt x="593" y="338"/>
                    <a:pt x="614" y="330"/>
                    <a:pt x="625" y="315"/>
                  </a:cubicBezTo>
                  <a:cubicBezTo>
                    <a:pt x="635" y="300"/>
                    <a:pt x="636" y="278"/>
                    <a:pt x="628" y="252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58" y="50"/>
                    <a:pt x="552" y="44"/>
                    <a:pt x="544" y="42"/>
                  </a:cubicBezTo>
                  <a:cubicBezTo>
                    <a:pt x="537" y="40"/>
                    <a:pt x="529" y="41"/>
                    <a:pt x="523" y="46"/>
                  </a:cubicBezTo>
                  <a:cubicBezTo>
                    <a:pt x="510" y="56"/>
                    <a:pt x="497" y="64"/>
                    <a:pt x="467" y="64"/>
                  </a:cubicBezTo>
                  <a:cubicBezTo>
                    <a:pt x="439" y="64"/>
                    <a:pt x="426" y="53"/>
                    <a:pt x="408" y="38"/>
                  </a:cubicBezTo>
                  <a:cubicBezTo>
                    <a:pt x="389" y="21"/>
                    <a:pt x="364" y="0"/>
                    <a:pt x="318" y="0"/>
                  </a:cubicBezTo>
                  <a:cubicBezTo>
                    <a:pt x="272" y="0"/>
                    <a:pt x="248" y="21"/>
                    <a:pt x="228" y="38"/>
                  </a:cubicBezTo>
                  <a:cubicBezTo>
                    <a:pt x="210" y="53"/>
                    <a:pt x="198" y="64"/>
                    <a:pt x="169" y="64"/>
                  </a:cubicBezTo>
                  <a:cubicBezTo>
                    <a:pt x="139" y="64"/>
                    <a:pt x="127" y="56"/>
                    <a:pt x="114" y="46"/>
                  </a:cubicBezTo>
                  <a:close/>
                  <a:moveTo>
                    <a:pt x="259" y="74"/>
                  </a:moveTo>
                  <a:cubicBezTo>
                    <a:pt x="277" y="59"/>
                    <a:pt x="290" y="48"/>
                    <a:pt x="318" y="48"/>
                  </a:cubicBezTo>
                  <a:cubicBezTo>
                    <a:pt x="347" y="48"/>
                    <a:pt x="359" y="59"/>
                    <a:pt x="377" y="74"/>
                  </a:cubicBezTo>
                  <a:cubicBezTo>
                    <a:pt x="397" y="91"/>
                    <a:pt x="421" y="112"/>
                    <a:pt x="467" y="112"/>
                  </a:cubicBezTo>
                  <a:cubicBezTo>
                    <a:pt x="492" y="112"/>
                    <a:pt x="510" y="108"/>
                    <a:pt x="525" y="101"/>
                  </a:cubicBezTo>
                  <a:cubicBezTo>
                    <a:pt x="582" y="268"/>
                    <a:pt x="582" y="268"/>
                    <a:pt x="582" y="268"/>
                  </a:cubicBezTo>
                  <a:cubicBezTo>
                    <a:pt x="586" y="278"/>
                    <a:pt x="586" y="284"/>
                    <a:pt x="585" y="287"/>
                  </a:cubicBezTo>
                  <a:cubicBezTo>
                    <a:pt x="583" y="288"/>
                    <a:pt x="577" y="290"/>
                    <a:pt x="566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0" y="290"/>
                    <a:pt x="54" y="288"/>
                    <a:pt x="51" y="287"/>
                  </a:cubicBezTo>
                  <a:cubicBezTo>
                    <a:pt x="51" y="284"/>
                    <a:pt x="51" y="278"/>
                    <a:pt x="54" y="268"/>
                  </a:cubicBezTo>
                  <a:cubicBezTo>
                    <a:pt x="112" y="101"/>
                    <a:pt x="112" y="101"/>
                    <a:pt x="112" y="101"/>
                  </a:cubicBezTo>
                  <a:cubicBezTo>
                    <a:pt x="126" y="108"/>
                    <a:pt x="144" y="112"/>
                    <a:pt x="169" y="112"/>
                  </a:cubicBezTo>
                  <a:cubicBezTo>
                    <a:pt x="215" y="112"/>
                    <a:pt x="240" y="91"/>
                    <a:pt x="259" y="74"/>
                  </a:cubicBezTo>
                  <a:close/>
                  <a:moveTo>
                    <a:pt x="259" y="74"/>
                  </a:moveTo>
                  <a:cubicBezTo>
                    <a:pt x="259" y="74"/>
                    <a:pt x="259" y="74"/>
                    <a:pt x="259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43" name="Group 142"/>
          <p:cNvGrpSpPr>
            <a:grpSpLocks noChangeAspect="1"/>
          </p:cNvGrpSpPr>
          <p:nvPr/>
        </p:nvGrpSpPr>
        <p:grpSpPr>
          <a:xfrm>
            <a:off x="2855151" y="5084359"/>
            <a:ext cx="308135" cy="304800"/>
            <a:chOff x="9123363" y="1876426"/>
            <a:chExt cx="6600825" cy="6529388"/>
          </a:xfrm>
        </p:grpSpPr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9123363" y="1876426"/>
              <a:ext cx="6600825" cy="6529388"/>
            </a:xfrm>
            <a:custGeom>
              <a:avLst/>
              <a:gdLst>
                <a:gd name="T0" fmla="*/ 1042 w 1506"/>
                <a:gd name="T1" fmla="*/ 0 h 1504"/>
                <a:gd name="T2" fmla="*/ 578 w 1506"/>
                <a:gd name="T3" fmla="*/ 464 h 1504"/>
                <a:gd name="T4" fmla="*/ 698 w 1506"/>
                <a:gd name="T5" fmla="*/ 775 h 1504"/>
                <a:gd name="T6" fmla="*/ 666 w 1506"/>
                <a:gd name="T7" fmla="*/ 806 h 1504"/>
                <a:gd name="T8" fmla="*/ 640 w 1506"/>
                <a:gd name="T9" fmla="*/ 780 h 1504"/>
                <a:gd name="T10" fmla="*/ 638 w 1506"/>
                <a:gd name="T11" fmla="*/ 778 h 1504"/>
                <a:gd name="T12" fmla="*/ 636 w 1506"/>
                <a:gd name="T13" fmla="*/ 776 h 1504"/>
                <a:gd name="T14" fmla="*/ 615 w 1506"/>
                <a:gd name="T15" fmla="*/ 755 h 1504"/>
                <a:gd name="T16" fmla="*/ 581 w 1506"/>
                <a:gd name="T17" fmla="*/ 755 h 1504"/>
                <a:gd name="T18" fmla="*/ 581 w 1506"/>
                <a:gd name="T19" fmla="*/ 789 h 1504"/>
                <a:gd name="T20" fmla="*/ 587 w 1506"/>
                <a:gd name="T21" fmla="*/ 795 h 1504"/>
                <a:gd name="T22" fmla="*/ 9 w 1506"/>
                <a:gd name="T23" fmla="*/ 1373 h 1504"/>
                <a:gd name="T24" fmla="*/ 9 w 1506"/>
                <a:gd name="T25" fmla="*/ 1406 h 1504"/>
                <a:gd name="T26" fmla="*/ 100 w 1506"/>
                <a:gd name="T27" fmla="*/ 1497 h 1504"/>
                <a:gd name="T28" fmla="*/ 117 w 1506"/>
                <a:gd name="T29" fmla="*/ 1504 h 1504"/>
                <a:gd name="T30" fmla="*/ 133 w 1506"/>
                <a:gd name="T31" fmla="*/ 1497 h 1504"/>
                <a:gd name="T32" fmla="*/ 711 w 1506"/>
                <a:gd name="T33" fmla="*/ 920 h 1504"/>
                <a:gd name="T34" fmla="*/ 716 w 1506"/>
                <a:gd name="T35" fmla="*/ 925 h 1504"/>
                <a:gd name="T36" fmla="*/ 733 w 1506"/>
                <a:gd name="T37" fmla="*/ 932 h 1504"/>
                <a:gd name="T38" fmla="*/ 750 w 1506"/>
                <a:gd name="T39" fmla="*/ 926 h 1504"/>
                <a:gd name="T40" fmla="*/ 750 w 1506"/>
                <a:gd name="T41" fmla="*/ 892 h 1504"/>
                <a:gd name="T42" fmla="*/ 700 w 1506"/>
                <a:gd name="T43" fmla="*/ 840 h 1504"/>
                <a:gd name="T44" fmla="*/ 731 w 1506"/>
                <a:gd name="T45" fmla="*/ 808 h 1504"/>
                <a:gd name="T46" fmla="*/ 1042 w 1506"/>
                <a:gd name="T47" fmla="*/ 928 h 1504"/>
                <a:gd name="T48" fmla="*/ 1506 w 1506"/>
                <a:gd name="T49" fmla="*/ 464 h 1504"/>
                <a:gd name="T50" fmla="*/ 1042 w 1506"/>
                <a:gd name="T51" fmla="*/ 0 h 1504"/>
                <a:gd name="T52" fmla="*/ 117 w 1506"/>
                <a:gd name="T53" fmla="*/ 1446 h 1504"/>
                <a:gd name="T54" fmla="*/ 60 w 1506"/>
                <a:gd name="T55" fmla="*/ 1389 h 1504"/>
                <a:gd name="T56" fmla="*/ 621 w 1506"/>
                <a:gd name="T57" fmla="*/ 829 h 1504"/>
                <a:gd name="T58" fmla="*/ 677 w 1506"/>
                <a:gd name="T59" fmla="*/ 886 h 1504"/>
                <a:gd name="T60" fmla="*/ 117 w 1506"/>
                <a:gd name="T61" fmla="*/ 1446 h 1504"/>
                <a:gd name="T62" fmla="*/ 1042 w 1506"/>
                <a:gd name="T63" fmla="*/ 880 h 1504"/>
                <a:gd name="T64" fmla="*/ 626 w 1506"/>
                <a:gd name="T65" fmla="*/ 464 h 1504"/>
                <a:gd name="T66" fmla="*/ 1042 w 1506"/>
                <a:gd name="T67" fmla="*/ 48 h 1504"/>
                <a:gd name="T68" fmla="*/ 1458 w 1506"/>
                <a:gd name="T69" fmla="*/ 464 h 1504"/>
                <a:gd name="T70" fmla="*/ 1042 w 1506"/>
                <a:gd name="T71" fmla="*/ 880 h 1504"/>
                <a:gd name="T72" fmla="*/ 1042 w 1506"/>
                <a:gd name="T73" fmla="*/ 880 h 1504"/>
                <a:gd name="T74" fmla="*/ 1042 w 1506"/>
                <a:gd name="T75" fmla="*/ 88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6" h="1504">
                  <a:moveTo>
                    <a:pt x="1042" y="0"/>
                  </a:moveTo>
                  <a:cubicBezTo>
                    <a:pt x="786" y="0"/>
                    <a:pt x="578" y="208"/>
                    <a:pt x="578" y="464"/>
                  </a:cubicBezTo>
                  <a:cubicBezTo>
                    <a:pt x="578" y="583"/>
                    <a:pt x="623" y="692"/>
                    <a:pt x="698" y="775"/>
                  </a:cubicBezTo>
                  <a:cubicBezTo>
                    <a:pt x="666" y="806"/>
                    <a:pt x="666" y="806"/>
                    <a:pt x="666" y="806"/>
                  </a:cubicBezTo>
                  <a:cubicBezTo>
                    <a:pt x="640" y="780"/>
                    <a:pt x="640" y="780"/>
                    <a:pt x="640" y="780"/>
                  </a:cubicBezTo>
                  <a:cubicBezTo>
                    <a:pt x="639" y="779"/>
                    <a:pt x="638" y="778"/>
                    <a:pt x="638" y="778"/>
                  </a:cubicBezTo>
                  <a:cubicBezTo>
                    <a:pt x="637" y="777"/>
                    <a:pt x="637" y="777"/>
                    <a:pt x="636" y="776"/>
                  </a:cubicBezTo>
                  <a:cubicBezTo>
                    <a:pt x="615" y="755"/>
                    <a:pt x="615" y="755"/>
                    <a:pt x="615" y="755"/>
                  </a:cubicBezTo>
                  <a:cubicBezTo>
                    <a:pt x="606" y="746"/>
                    <a:pt x="591" y="746"/>
                    <a:pt x="581" y="755"/>
                  </a:cubicBezTo>
                  <a:cubicBezTo>
                    <a:pt x="572" y="764"/>
                    <a:pt x="572" y="780"/>
                    <a:pt x="581" y="789"/>
                  </a:cubicBezTo>
                  <a:cubicBezTo>
                    <a:pt x="587" y="795"/>
                    <a:pt x="587" y="795"/>
                    <a:pt x="587" y="795"/>
                  </a:cubicBezTo>
                  <a:cubicBezTo>
                    <a:pt x="9" y="1373"/>
                    <a:pt x="9" y="1373"/>
                    <a:pt x="9" y="1373"/>
                  </a:cubicBezTo>
                  <a:cubicBezTo>
                    <a:pt x="0" y="1382"/>
                    <a:pt x="0" y="1397"/>
                    <a:pt x="9" y="1406"/>
                  </a:cubicBezTo>
                  <a:cubicBezTo>
                    <a:pt x="100" y="1497"/>
                    <a:pt x="100" y="1497"/>
                    <a:pt x="100" y="1497"/>
                  </a:cubicBezTo>
                  <a:cubicBezTo>
                    <a:pt x="104" y="1502"/>
                    <a:pt x="110" y="1504"/>
                    <a:pt x="117" y="1504"/>
                  </a:cubicBezTo>
                  <a:cubicBezTo>
                    <a:pt x="123" y="1504"/>
                    <a:pt x="129" y="1502"/>
                    <a:pt x="133" y="1497"/>
                  </a:cubicBezTo>
                  <a:cubicBezTo>
                    <a:pt x="711" y="920"/>
                    <a:pt x="711" y="920"/>
                    <a:pt x="711" y="920"/>
                  </a:cubicBezTo>
                  <a:cubicBezTo>
                    <a:pt x="716" y="925"/>
                    <a:pt x="716" y="925"/>
                    <a:pt x="716" y="925"/>
                  </a:cubicBezTo>
                  <a:cubicBezTo>
                    <a:pt x="721" y="930"/>
                    <a:pt x="727" y="932"/>
                    <a:pt x="733" y="932"/>
                  </a:cubicBezTo>
                  <a:cubicBezTo>
                    <a:pt x="739" y="932"/>
                    <a:pt x="745" y="930"/>
                    <a:pt x="750" y="926"/>
                  </a:cubicBezTo>
                  <a:cubicBezTo>
                    <a:pt x="760" y="916"/>
                    <a:pt x="760" y="901"/>
                    <a:pt x="750" y="892"/>
                  </a:cubicBezTo>
                  <a:cubicBezTo>
                    <a:pt x="700" y="840"/>
                    <a:pt x="700" y="840"/>
                    <a:pt x="700" y="840"/>
                  </a:cubicBezTo>
                  <a:cubicBezTo>
                    <a:pt x="731" y="808"/>
                    <a:pt x="731" y="808"/>
                    <a:pt x="731" y="808"/>
                  </a:cubicBezTo>
                  <a:cubicBezTo>
                    <a:pt x="814" y="883"/>
                    <a:pt x="923" y="928"/>
                    <a:pt x="1042" y="928"/>
                  </a:cubicBezTo>
                  <a:cubicBezTo>
                    <a:pt x="1298" y="928"/>
                    <a:pt x="1506" y="720"/>
                    <a:pt x="1506" y="464"/>
                  </a:cubicBezTo>
                  <a:cubicBezTo>
                    <a:pt x="1506" y="208"/>
                    <a:pt x="1298" y="0"/>
                    <a:pt x="1042" y="0"/>
                  </a:cubicBezTo>
                  <a:close/>
                  <a:moveTo>
                    <a:pt x="117" y="1446"/>
                  </a:moveTo>
                  <a:cubicBezTo>
                    <a:pt x="60" y="1389"/>
                    <a:pt x="60" y="1389"/>
                    <a:pt x="60" y="1389"/>
                  </a:cubicBezTo>
                  <a:cubicBezTo>
                    <a:pt x="621" y="829"/>
                    <a:pt x="621" y="829"/>
                    <a:pt x="621" y="829"/>
                  </a:cubicBezTo>
                  <a:cubicBezTo>
                    <a:pt x="677" y="886"/>
                    <a:pt x="677" y="886"/>
                    <a:pt x="677" y="886"/>
                  </a:cubicBezTo>
                  <a:lnTo>
                    <a:pt x="117" y="1446"/>
                  </a:lnTo>
                  <a:close/>
                  <a:moveTo>
                    <a:pt x="1042" y="880"/>
                  </a:moveTo>
                  <a:cubicBezTo>
                    <a:pt x="813" y="880"/>
                    <a:pt x="626" y="693"/>
                    <a:pt x="626" y="464"/>
                  </a:cubicBezTo>
                  <a:cubicBezTo>
                    <a:pt x="626" y="235"/>
                    <a:pt x="813" y="48"/>
                    <a:pt x="1042" y="48"/>
                  </a:cubicBezTo>
                  <a:cubicBezTo>
                    <a:pt x="1271" y="48"/>
                    <a:pt x="1458" y="235"/>
                    <a:pt x="1458" y="464"/>
                  </a:cubicBezTo>
                  <a:cubicBezTo>
                    <a:pt x="1458" y="693"/>
                    <a:pt x="1271" y="880"/>
                    <a:pt x="1042" y="880"/>
                  </a:cubicBezTo>
                  <a:close/>
                  <a:moveTo>
                    <a:pt x="1042" y="880"/>
                  </a:moveTo>
                  <a:cubicBezTo>
                    <a:pt x="1042" y="880"/>
                    <a:pt x="1042" y="880"/>
                    <a:pt x="1042" y="8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12077701" y="2293938"/>
              <a:ext cx="3225800" cy="3194050"/>
            </a:xfrm>
            <a:custGeom>
              <a:avLst/>
              <a:gdLst>
                <a:gd name="T0" fmla="*/ 368 w 736"/>
                <a:gd name="T1" fmla="*/ 0 h 736"/>
                <a:gd name="T2" fmla="*/ 0 w 736"/>
                <a:gd name="T3" fmla="*/ 368 h 736"/>
                <a:gd name="T4" fmla="*/ 368 w 736"/>
                <a:gd name="T5" fmla="*/ 736 h 736"/>
                <a:gd name="T6" fmla="*/ 589 w 736"/>
                <a:gd name="T7" fmla="*/ 662 h 736"/>
                <a:gd name="T8" fmla="*/ 594 w 736"/>
                <a:gd name="T9" fmla="*/ 628 h 736"/>
                <a:gd name="T10" fmla="*/ 560 w 736"/>
                <a:gd name="T11" fmla="*/ 624 h 736"/>
                <a:gd name="T12" fmla="*/ 368 w 736"/>
                <a:gd name="T13" fmla="*/ 688 h 736"/>
                <a:gd name="T14" fmla="*/ 48 w 736"/>
                <a:gd name="T15" fmla="*/ 368 h 736"/>
                <a:gd name="T16" fmla="*/ 368 w 736"/>
                <a:gd name="T17" fmla="*/ 48 h 736"/>
                <a:gd name="T18" fmla="*/ 688 w 736"/>
                <a:gd name="T19" fmla="*/ 368 h 736"/>
                <a:gd name="T20" fmla="*/ 624 w 736"/>
                <a:gd name="T21" fmla="*/ 560 h 736"/>
                <a:gd name="T22" fmla="*/ 628 w 736"/>
                <a:gd name="T23" fmla="*/ 594 h 736"/>
                <a:gd name="T24" fmla="*/ 662 w 736"/>
                <a:gd name="T25" fmla="*/ 589 h 736"/>
                <a:gd name="T26" fmla="*/ 736 w 736"/>
                <a:gd name="T27" fmla="*/ 368 h 736"/>
                <a:gd name="T28" fmla="*/ 368 w 736"/>
                <a:gd name="T29" fmla="*/ 0 h 736"/>
                <a:gd name="T30" fmla="*/ 368 w 736"/>
                <a:gd name="T31" fmla="*/ 0 h 736"/>
                <a:gd name="T32" fmla="*/ 368 w 736"/>
                <a:gd name="T3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6" h="736">
                  <a:moveTo>
                    <a:pt x="368" y="0"/>
                  </a:moveTo>
                  <a:cubicBezTo>
                    <a:pt x="165" y="0"/>
                    <a:pt x="0" y="165"/>
                    <a:pt x="0" y="368"/>
                  </a:cubicBezTo>
                  <a:cubicBezTo>
                    <a:pt x="0" y="571"/>
                    <a:pt x="165" y="736"/>
                    <a:pt x="368" y="736"/>
                  </a:cubicBezTo>
                  <a:cubicBezTo>
                    <a:pt x="449" y="736"/>
                    <a:pt x="525" y="710"/>
                    <a:pt x="589" y="662"/>
                  </a:cubicBezTo>
                  <a:cubicBezTo>
                    <a:pt x="600" y="654"/>
                    <a:pt x="602" y="639"/>
                    <a:pt x="594" y="628"/>
                  </a:cubicBezTo>
                  <a:cubicBezTo>
                    <a:pt x="586" y="618"/>
                    <a:pt x="571" y="616"/>
                    <a:pt x="560" y="624"/>
                  </a:cubicBezTo>
                  <a:cubicBezTo>
                    <a:pt x="505" y="666"/>
                    <a:pt x="438" y="688"/>
                    <a:pt x="368" y="688"/>
                  </a:cubicBezTo>
                  <a:cubicBezTo>
                    <a:pt x="192" y="688"/>
                    <a:pt x="48" y="544"/>
                    <a:pt x="48" y="368"/>
                  </a:cubicBezTo>
                  <a:cubicBezTo>
                    <a:pt x="48" y="192"/>
                    <a:pt x="192" y="48"/>
                    <a:pt x="368" y="48"/>
                  </a:cubicBezTo>
                  <a:cubicBezTo>
                    <a:pt x="544" y="48"/>
                    <a:pt x="688" y="192"/>
                    <a:pt x="688" y="368"/>
                  </a:cubicBezTo>
                  <a:cubicBezTo>
                    <a:pt x="688" y="438"/>
                    <a:pt x="666" y="505"/>
                    <a:pt x="624" y="560"/>
                  </a:cubicBezTo>
                  <a:cubicBezTo>
                    <a:pt x="616" y="571"/>
                    <a:pt x="618" y="586"/>
                    <a:pt x="628" y="594"/>
                  </a:cubicBezTo>
                  <a:cubicBezTo>
                    <a:pt x="639" y="602"/>
                    <a:pt x="654" y="600"/>
                    <a:pt x="662" y="589"/>
                  </a:cubicBezTo>
                  <a:cubicBezTo>
                    <a:pt x="710" y="525"/>
                    <a:pt x="736" y="449"/>
                    <a:pt x="736" y="368"/>
                  </a:cubicBezTo>
                  <a:cubicBezTo>
                    <a:pt x="736" y="165"/>
                    <a:pt x="57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13068301" y="2849563"/>
              <a:ext cx="1673225" cy="2082800"/>
            </a:xfrm>
            <a:custGeom>
              <a:avLst/>
              <a:gdLst>
                <a:gd name="T0" fmla="*/ 142 w 382"/>
                <a:gd name="T1" fmla="*/ 432 h 480"/>
                <a:gd name="T2" fmla="*/ 118 w 382"/>
                <a:gd name="T3" fmla="*/ 456 h 480"/>
                <a:gd name="T4" fmla="*/ 142 w 382"/>
                <a:gd name="T5" fmla="*/ 480 h 480"/>
                <a:gd name="T6" fmla="*/ 382 w 382"/>
                <a:gd name="T7" fmla="*/ 240 h 480"/>
                <a:gd name="T8" fmla="*/ 142 w 382"/>
                <a:gd name="T9" fmla="*/ 0 h 480"/>
                <a:gd name="T10" fmla="*/ 14 w 382"/>
                <a:gd name="T11" fmla="*/ 37 h 480"/>
                <a:gd name="T12" fmla="*/ 7 w 382"/>
                <a:gd name="T13" fmla="*/ 70 h 480"/>
                <a:gd name="T14" fmla="*/ 40 w 382"/>
                <a:gd name="T15" fmla="*/ 77 h 480"/>
                <a:gd name="T16" fmla="*/ 142 w 382"/>
                <a:gd name="T17" fmla="*/ 48 h 480"/>
                <a:gd name="T18" fmla="*/ 334 w 382"/>
                <a:gd name="T19" fmla="*/ 240 h 480"/>
                <a:gd name="T20" fmla="*/ 142 w 382"/>
                <a:gd name="T21" fmla="*/ 432 h 480"/>
                <a:gd name="T22" fmla="*/ 142 w 382"/>
                <a:gd name="T23" fmla="*/ 432 h 480"/>
                <a:gd name="T24" fmla="*/ 142 w 382"/>
                <a:gd name="T25" fmla="*/ 43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2" h="480">
                  <a:moveTo>
                    <a:pt x="142" y="432"/>
                  </a:moveTo>
                  <a:cubicBezTo>
                    <a:pt x="129" y="432"/>
                    <a:pt x="118" y="443"/>
                    <a:pt x="118" y="456"/>
                  </a:cubicBezTo>
                  <a:cubicBezTo>
                    <a:pt x="118" y="469"/>
                    <a:pt x="129" y="480"/>
                    <a:pt x="142" y="480"/>
                  </a:cubicBezTo>
                  <a:cubicBezTo>
                    <a:pt x="274" y="480"/>
                    <a:pt x="382" y="372"/>
                    <a:pt x="382" y="240"/>
                  </a:cubicBezTo>
                  <a:cubicBezTo>
                    <a:pt x="382" y="108"/>
                    <a:pt x="274" y="0"/>
                    <a:pt x="142" y="0"/>
                  </a:cubicBezTo>
                  <a:cubicBezTo>
                    <a:pt x="97" y="0"/>
                    <a:pt x="53" y="13"/>
                    <a:pt x="14" y="37"/>
                  </a:cubicBezTo>
                  <a:cubicBezTo>
                    <a:pt x="3" y="44"/>
                    <a:pt x="0" y="59"/>
                    <a:pt x="7" y="70"/>
                  </a:cubicBezTo>
                  <a:cubicBezTo>
                    <a:pt x="14" y="81"/>
                    <a:pt x="29" y="85"/>
                    <a:pt x="40" y="77"/>
                  </a:cubicBezTo>
                  <a:cubicBezTo>
                    <a:pt x="70" y="58"/>
                    <a:pt x="106" y="48"/>
                    <a:pt x="142" y="48"/>
                  </a:cubicBezTo>
                  <a:cubicBezTo>
                    <a:pt x="248" y="48"/>
                    <a:pt x="334" y="134"/>
                    <a:pt x="334" y="240"/>
                  </a:cubicBezTo>
                  <a:cubicBezTo>
                    <a:pt x="334" y="346"/>
                    <a:pt x="248" y="432"/>
                    <a:pt x="142" y="432"/>
                  </a:cubicBezTo>
                  <a:close/>
                  <a:moveTo>
                    <a:pt x="142" y="432"/>
                  </a:moveTo>
                  <a:cubicBezTo>
                    <a:pt x="142" y="432"/>
                    <a:pt x="142" y="432"/>
                    <a:pt x="142" y="4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12638088" y="3275013"/>
              <a:ext cx="373063" cy="720725"/>
            </a:xfrm>
            <a:custGeom>
              <a:avLst/>
              <a:gdLst>
                <a:gd name="T0" fmla="*/ 37 w 85"/>
                <a:gd name="T1" fmla="*/ 14 h 166"/>
                <a:gd name="T2" fmla="*/ 0 w 85"/>
                <a:gd name="T3" fmla="*/ 142 h 166"/>
                <a:gd name="T4" fmla="*/ 24 w 85"/>
                <a:gd name="T5" fmla="*/ 166 h 166"/>
                <a:gd name="T6" fmla="*/ 48 w 85"/>
                <a:gd name="T7" fmla="*/ 142 h 166"/>
                <a:gd name="T8" fmla="*/ 77 w 85"/>
                <a:gd name="T9" fmla="*/ 40 h 166"/>
                <a:gd name="T10" fmla="*/ 70 w 85"/>
                <a:gd name="T11" fmla="*/ 7 h 166"/>
                <a:gd name="T12" fmla="*/ 37 w 85"/>
                <a:gd name="T13" fmla="*/ 14 h 166"/>
                <a:gd name="T14" fmla="*/ 37 w 85"/>
                <a:gd name="T15" fmla="*/ 14 h 166"/>
                <a:gd name="T16" fmla="*/ 37 w 85"/>
                <a:gd name="T17" fmla="*/ 1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66">
                  <a:moveTo>
                    <a:pt x="37" y="14"/>
                  </a:moveTo>
                  <a:cubicBezTo>
                    <a:pt x="13" y="53"/>
                    <a:pt x="0" y="97"/>
                    <a:pt x="0" y="142"/>
                  </a:cubicBezTo>
                  <a:cubicBezTo>
                    <a:pt x="0" y="155"/>
                    <a:pt x="11" y="166"/>
                    <a:pt x="24" y="166"/>
                  </a:cubicBezTo>
                  <a:cubicBezTo>
                    <a:pt x="37" y="166"/>
                    <a:pt x="48" y="155"/>
                    <a:pt x="48" y="142"/>
                  </a:cubicBezTo>
                  <a:cubicBezTo>
                    <a:pt x="48" y="106"/>
                    <a:pt x="58" y="70"/>
                    <a:pt x="77" y="40"/>
                  </a:cubicBezTo>
                  <a:cubicBezTo>
                    <a:pt x="85" y="29"/>
                    <a:pt x="81" y="14"/>
                    <a:pt x="70" y="7"/>
                  </a:cubicBezTo>
                  <a:cubicBezTo>
                    <a:pt x="59" y="0"/>
                    <a:pt x="44" y="3"/>
                    <a:pt x="37" y="14"/>
                  </a:cubicBezTo>
                  <a:close/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60" name="Group 159"/>
          <p:cNvGrpSpPr>
            <a:grpSpLocks noChangeAspect="1"/>
          </p:cNvGrpSpPr>
          <p:nvPr/>
        </p:nvGrpSpPr>
        <p:grpSpPr>
          <a:xfrm>
            <a:off x="4085341" y="5117048"/>
            <a:ext cx="220376" cy="304800"/>
            <a:chOff x="9594851" y="3446463"/>
            <a:chExt cx="3924300" cy="5427662"/>
          </a:xfrm>
        </p:grpSpPr>
        <p:sp>
          <p:nvSpPr>
            <p:cNvPr id="147" name="Freeform 121"/>
            <p:cNvSpPr>
              <a:spLocks noEditPoints="1"/>
            </p:cNvSpPr>
            <p:nvPr/>
          </p:nvSpPr>
          <p:spPr bwMode="auto">
            <a:xfrm>
              <a:off x="9594851" y="3446463"/>
              <a:ext cx="3924300" cy="5427662"/>
            </a:xfrm>
            <a:custGeom>
              <a:avLst/>
              <a:gdLst>
                <a:gd name="T0" fmla="*/ 895 w 895"/>
                <a:gd name="T1" fmla="*/ 191 h 1250"/>
                <a:gd name="T2" fmla="*/ 869 w 895"/>
                <a:gd name="T3" fmla="*/ 167 h 1250"/>
                <a:gd name="T4" fmla="*/ 805 w 895"/>
                <a:gd name="T5" fmla="*/ 0 h 1250"/>
                <a:gd name="T6" fmla="*/ 26 w 895"/>
                <a:gd name="T7" fmla="*/ 64 h 1250"/>
                <a:gd name="T8" fmla="*/ 24 w 895"/>
                <a:gd name="T9" fmla="*/ 167 h 1250"/>
                <a:gd name="T10" fmla="*/ 24 w 895"/>
                <a:gd name="T11" fmla="*/ 215 h 1250"/>
                <a:gd name="T12" fmla="*/ 83 w 895"/>
                <a:gd name="T13" fmla="*/ 272 h 1250"/>
                <a:gd name="T14" fmla="*/ 0 w 895"/>
                <a:gd name="T15" fmla="*/ 386 h 1250"/>
                <a:gd name="T16" fmla="*/ 103 w 895"/>
                <a:gd name="T17" fmla="*/ 1250 h 1250"/>
                <a:gd name="T18" fmla="*/ 895 w 895"/>
                <a:gd name="T19" fmla="*/ 1147 h 1250"/>
                <a:gd name="T20" fmla="*/ 841 w 895"/>
                <a:gd name="T21" fmla="*/ 289 h 1250"/>
                <a:gd name="T22" fmla="*/ 812 w 895"/>
                <a:gd name="T23" fmla="*/ 215 h 1250"/>
                <a:gd name="T24" fmla="*/ 847 w 895"/>
                <a:gd name="T25" fmla="*/ 1147 h 1250"/>
                <a:gd name="T26" fmla="*/ 103 w 895"/>
                <a:gd name="T27" fmla="*/ 1202 h 1250"/>
                <a:gd name="T28" fmla="*/ 48 w 895"/>
                <a:gd name="T29" fmla="*/ 1092 h 1250"/>
                <a:gd name="T30" fmla="*/ 847 w 895"/>
                <a:gd name="T31" fmla="*/ 1147 h 1250"/>
                <a:gd name="T32" fmla="*/ 48 w 895"/>
                <a:gd name="T33" fmla="*/ 1044 h 1250"/>
                <a:gd name="T34" fmla="*/ 847 w 895"/>
                <a:gd name="T35" fmla="*/ 579 h 1250"/>
                <a:gd name="T36" fmla="*/ 817 w 895"/>
                <a:gd name="T37" fmla="*/ 331 h 1250"/>
                <a:gd name="T38" fmla="*/ 847 w 895"/>
                <a:gd name="T39" fmla="*/ 531 h 1250"/>
                <a:gd name="T40" fmla="*/ 48 w 895"/>
                <a:gd name="T41" fmla="*/ 386 h 1250"/>
                <a:gd name="T42" fmla="*/ 119 w 895"/>
                <a:gd name="T43" fmla="*/ 307 h 1250"/>
                <a:gd name="T44" fmla="*/ 131 w 895"/>
                <a:gd name="T45" fmla="*/ 215 h 1250"/>
                <a:gd name="T46" fmla="*/ 764 w 895"/>
                <a:gd name="T47" fmla="*/ 286 h 1250"/>
                <a:gd name="T48" fmla="*/ 817 w 895"/>
                <a:gd name="T49" fmla="*/ 331 h 1250"/>
                <a:gd name="T50" fmla="*/ 74 w 895"/>
                <a:gd name="T51" fmla="*/ 64 h 1250"/>
                <a:gd name="T52" fmla="*/ 185 w 895"/>
                <a:gd name="T53" fmla="*/ 48 h 1250"/>
                <a:gd name="T54" fmla="*/ 209 w 895"/>
                <a:gd name="T55" fmla="*/ 119 h 1250"/>
                <a:gd name="T56" fmla="*/ 233 w 895"/>
                <a:gd name="T57" fmla="*/ 48 h 1250"/>
                <a:gd name="T58" fmla="*/ 344 w 895"/>
                <a:gd name="T59" fmla="*/ 95 h 1250"/>
                <a:gd name="T60" fmla="*/ 392 w 895"/>
                <a:gd name="T61" fmla="*/ 95 h 1250"/>
                <a:gd name="T62" fmla="*/ 503 w 895"/>
                <a:gd name="T63" fmla="*/ 48 h 1250"/>
                <a:gd name="T64" fmla="*/ 527 w 895"/>
                <a:gd name="T65" fmla="*/ 119 h 1250"/>
                <a:gd name="T66" fmla="*/ 551 w 895"/>
                <a:gd name="T67" fmla="*/ 48 h 1250"/>
                <a:gd name="T68" fmla="*/ 662 w 895"/>
                <a:gd name="T69" fmla="*/ 95 h 1250"/>
                <a:gd name="T70" fmla="*/ 710 w 895"/>
                <a:gd name="T71" fmla="*/ 95 h 1250"/>
                <a:gd name="T72" fmla="*/ 805 w 895"/>
                <a:gd name="T73" fmla="*/ 48 h 1250"/>
                <a:gd name="T74" fmla="*/ 821 w 895"/>
                <a:gd name="T75" fmla="*/ 167 h 1250"/>
                <a:gd name="T76" fmla="*/ 74 w 895"/>
                <a:gd name="T77" fmla="*/ 167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5" h="1250">
                  <a:moveTo>
                    <a:pt x="871" y="215"/>
                  </a:moveTo>
                  <a:cubicBezTo>
                    <a:pt x="884" y="215"/>
                    <a:pt x="895" y="204"/>
                    <a:pt x="895" y="191"/>
                  </a:cubicBezTo>
                  <a:cubicBezTo>
                    <a:pt x="895" y="177"/>
                    <a:pt x="884" y="167"/>
                    <a:pt x="871" y="167"/>
                  </a:cubicBezTo>
                  <a:cubicBezTo>
                    <a:pt x="869" y="167"/>
                    <a:pt x="869" y="167"/>
                    <a:pt x="869" y="167"/>
                  </a:cubicBezTo>
                  <a:cubicBezTo>
                    <a:pt x="869" y="64"/>
                    <a:pt x="869" y="64"/>
                    <a:pt x="869" y="64"/>
                  </a:cubicBezTo>
                  <a:cubicBezTo>
                    <a:pt x="869" y="29"/>
                    <a:pt x="840" y="0"/>
                    <a:pt x="80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5" y="0"/>
                    <a:pt x="26" y="29"/>
                    <a:pt x="26" y="64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11" y="167"/>
                    <a:pt x="0" y="177"/>
                    <a:pt x="0" y="191"/>
                  </a:cubicBezTo>
                  <a:cubicBezTo>
                    <a:pt x="0" y="204"/>
                    <a:pt x="11" y="215"/>
                    <a:pt x="24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24" y="306"/>
                    <a:pt x="0" y="349"/>
                    <a:pt x="0" y="386"/>
                  </a:cubicBezTo>
                  <a:cubicBezTo>
                    <a:pt x="0" y="1147"/>
                    <a:pt x="0" y="1147"/>
                    <a:pt x="0" y="1147"/>
                  </a:cubicBezTo>
                  <a:cubicBezTo>
                    <a:pt x="0" y="1204"/>
                    <a:pt x="46" y="1250"/>
                    <a:pt x="103" y="1250"/>
                  </a:cubicBezTo>
                  <a:cubicBezTo>
                    <a:pt x="791" y="1250"/>
                    <a:pt x="791" y="1250"/>
                    <a:pt x="791" y="1250"/>
                  </a:cubicBezTo>
                  <a:cubicBezTo>
                    <a:pt x="848" y="1250"/>
                    <a:pt x="895" y="1204"/>
                    <a:pt x="895" y="1147"/>
                  </a:cubicBezTo>
                  <a:cubicBezTo>
                    <a:pt x="895" y="386"/>
                    <a:pt x="895" y="386"/>
                    <a:pt x="895" y="386"/>
                  </a:cubicBezTo>
                  <a:cubicBezTo>
                    <a:pt x="895" y="349"/>
                    <a:pt x="871" y="306"/>
                    <a:pt x="841" y="289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2" y="215"/>
                    <a:pt x="812" y="215"/>
                    <a:pt x="812" y="215"/>
                  </a:cubicBezTo>
                  <a:lnTo>
                    <a:pt x="871" y="215"/>
                  </a:lnTo>
                  <a:close/>
                  <a:moveTo>
                    <a:pt x="847" y="1147"/>
                  </a:moveTo>
                  <a:cubicBezTo>
                    <a:pt x="847" y="1177"/>
                    <a:pt x="822" y="1202"/>
                    <a:pt x="791" y="1202"/>
                  </a:cubicBezTo>
                  <a:cubicBezTo>
                    <a:pt x="103" y="1202"/>
                    <a:pt x="103" y="1202"/>
                    <a:pt x="103" y="1202"/>
                  </a:cubicBezTo>
                  <a:cubicBezTo>
                    <a:pt x="73" y="1202"/>
                    <a:pt x="48" y="1177"/>
                    <a:pt x="48" y="1147"/>
                  </a:cubicBezTo>
                  <a:cubicBezTo>
                    <a:pt x="48" y="1092"/>
                    <a:pt x="48" y="1092"/>
                    <a:pt x="48" y="1092"/>
                  </a:cubicBezTo>
                  <a:cubicBezTo>
                    <a:pt x="847" y="1092"/>
                    <a:pt x="847" y="1092"/>
                    <a:pt x="847" y="1092"/>
                  </a:cubicBezTo>
                  <a:lnTo>
                    <a:pt x="847" y="1147"/>
                  </a:lnTo>
                  <a:close/>
                  <a:moveTo>
                    <a:pt x="847" y="1044"/>
                  </a:moveTo>
                  <a:cubicBezTo>
                    <a:pt x="48" y="1044"/>
                    <a:pt x="48" y="1044"/>
                    <a:pt x="48" y="1044"/>
                  </a:cubicBezTo>
                  <a:cubicBezTo>
                    <a:pt x="48" y="579"/>
                    <a:pt x="48" y="579"/>
                    <a:pt x="48" y="579"/>
                  </a:cubicBezTo>
                  <a:cubicBezTo>
                    <a:pt x="847" y="579"/>
                    <a:pt x="847" y="579"/>
                    <a:pt x="847" y="579"/>
                  </a:cubicBezTo>
                  <a:lnTo>
                    <a:pt x="847" y="1044"/>
                  </a:lnTo>
                  <a:close/>
                  <a:moveTo>
                    <a:pt x="817" y="331"/>
                  </a:moveTo>
                  <a:cubicBezTo>
                    <a:pt x="833" y="339"/>
                    <a:pt x="847" y="366"/>
                    <a:pt x="847" y="386"/>
                  </a:cubicBezTo>
                  <a:cubicBezTo>
                    <a:pt x="847" y="531"/>
                    <a:pt x="847" y="531"/>
                    <a:pt x="847" y="531"/>
                  </a:cubicBezTo>
                  <a:cubicBezTo>
                    <a:pt x="48" y="531"/>
                    <a:pt x="48" y="531"/>
                    <a:pt x="48" y="531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48" y="366"/>
                    <a:pt x="62" y="339"/>
                    <a:pt x="77" y="331"/>
                  </a:cubicBezTo>
                  <a:cubicBezTo>
                    <a:pt x="119" y="307"/>
                    <a:pt x="119" y="307"/>
                    <a:pt x="119" y="307"/>
                  </a:cubicBezTo>
                  <a:cubicBezTo>
                    <a:pt x="126" y="302"/>
                    <a:pt x="131" y="295"/>
                    <a:pt x="131" y="286"/>
                  </a:cubicBezTo>
                  <a:cubicBezTo>
                    <a:pt x="131" y="215"/>
                    <a:pt x="131" y="215"/>
                    <a:pt x="131" y="215"/>
                  </a:cubicBezTo>
                  <a:cubicBezTo>
                    <a:pt x="764" y="215"/>
                    <a:pt x="764" y="215"/>
                    <a:pt x="764" y="215"/>
                  </a:cubicBezTo>
                  <a:cubicBezTo>
                    <a:pt x="764" y="286"/>
                    <a:pt x="764" y="286"/>
                    <a:pt x="764" y="286"/>
                  </a:cubicBezTo>
                  <a:cubicBezTo>
                    <a:pt x="764" y="295"/>
                    <a:pt x="768" y="302"/>
                    <a:pt x="776" y="307"/>
                  </a:cubicBezTo>
                  <a:lnTo>
                    <a:pt x="817" y="331"/>
                  </a:lnTo>
                  <a:close/>
                  <a:moveTo>
                    <a:pt x="74" y="167"/>
                  </a:moveTo>
                  <a:cubicBezTo>
                    <a:pt x="74" y="64"/>
                    <a:pt x="74" y="64"/>
                    <a:pt x="74" y="64"/>
                  </a:cubicBezTo>
                  <a:cubicBezTo>
                    <a:pt x="74" y="55"/>
                    <a:pt x="81" y="48"/>
                    <a:pt x="90" y="48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108"/>
                    <a:pt x="196" y="119"/>
                    <a:pt x="209" y="119"/>
                  </a:cubicBezTo>
                  <a:cubicBezTo>
                    <a:pt x="222" y="119"/>
                    <a:pt x="233" y="108"/>
                    <a:pt x="233" y="95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108"/>
                    <a:pt x="355" y="119"/>
                    <a:pt x="368" y="119"/>
                  </a:cubicBezTo>
                  <a:cubicBezTo>
                    <a:pt x="381" y="119"/>
                    <a:pt x="392" y="108"/>
                    <a:pt x="392" y="95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95"/>
                    <a:pt x="503" y="95"/>
                    <a:pt x="503" y="95"/>
                  </a:cubicBezTo>
                  <a:cubicBezTo>
                    <a:pt x="503" y="108"/>
                    <a:pt x="514" y="119"/>
                    <a:pt x="527" y="119"/>
                  </a:cubicBezTo>
                  <a:cubicBezTo>
                    <a:pt x="540" y="119"/>
                    <a:pt x="551" y="108"/>
                    <a:pt x="551" y="95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662" y="48"/>
                    <a:pt x="662" y="48"/>
                    <a:pt x="662" y="48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62" y="108"/>
                    <a:pt x="672" y="119"/>
                    <a:pt x="686" y="119"/>
                  </a:cubicBezTo>
                  <a:cubicBezTo>
                    <a:pt x="699" y="119"/>
                    <a:pt x="710" y="108"/>
                    <a:pt x="710" y="95"/>
                  </a:cubicBezTo>
                  <a:cubicBezTo>
                    <a:pt x="710" y="48"/>
                    <a:pt x="710" y="48"/>
                    <a:pt x="710" y="48"/>
                  </a:cubicBezTo>
                  <a:cubicBezTo>
                    <a:pt x="805" y="48"/>
                    <a:pt x="805" y="48"/>
                    <a:pt x="805" y="48"/>
                  </a:cubicBezTo>
                  <a:cubicBezTo>
                    <a:pt x="814" y="48"/>
                    <a:pt x="821" y="55"/>
                    <a:pt x="821" y="64"/>
                  </a:cubicBezTo>
                  <a:cubicBezTo>
                    <a:pt x="821" y="167"/>
                    <a:pt x="821" y="167"/>
                    <a:pt x="821" y="167"/>
                  </a:cubicBezTo>
                  <a:lnTo>
                    <a:pt x="74" y="167"/>
                  </a:lnTo>
                  <a:close/>
                  <a:moveTo>
                    <a:pt x="74" y="167"/>
                  </a:moveTo>
                  <a:cubicBezTo>
                    <a:pt x="74" y="167"/>
                    <a:pt x="74" y="167"/>
                    <a:pt x="74" y="1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48" name="Freeform 122"/>
            <p:cNvSpPr>
              <a:spLocks noEditPoints="1"/>
            </p:cNvSpPr>
            <p:nvPr/>
          </p:nvSpPr>
          <p:spPr bwMode="auto">
            <a:xfrm>
              <a:off x="10288588" y="6338888"/>
              <a:ext cx="2533650" cy="1263650"/>
            </a:xfrm>
            <a:custGeom>
              <a:avLst/>
              <a:gdLst>
                <a:gd name="T0" fmla="*/ 146 w 578"/>
                <a:gd name="T1" fmla="*/ 291 h 291"/>
                <a:gd name="T2" fmla="*/ 433 w 578"/>
                <a:gd name="T3" fmla="*/ 291 h 291"/>
                <a:gd name="T4" fmla="*/ 578 w 578"/>
                <a:gd name="T5" fmla="*/ 145 h 291"/>
                <a:gd name="T6" fmla="*/ 433 w 578"/>
                <a:gd name="T7" fmla="*/ 0 h 291"/>
                <a:gd name="T8" fmla="*/ 146 w 578"/>
                <a:gd name="T9" fmla="*/ 0 h 291"/>
                <a:gd name="T10" fmla="*/ 0 w 578"/>
                <a:gd name="T11" fmla="*/ 145 h 291"/>
                <a:gd name="T12" fmla="*/ 146 w 578"/>
                <a:gd name="T13" fmla="*/ 291 h 291"/>
                <a:gd name="T14" fmla="*/ 313 w 578"/>
                <a:gd name="T15" fmla="*/ 48 h 291"/>
                <a:gd name="T16" fmla="*/ 433 w 578"/>
                <a:gd name="T17" fmla="*/ 48 h 291"/>
                <a:gd name="T18" fmla="*/ 530 w 578"/>
                <a:gd name="T19" fmla="*/ 145 h 291"/>
                <a:gd name="T20" fmla="*/ 433 w 578"/>
                <a:gd name="T21" fmla="*/ 243 h 291"/>
                <a:gd name="T22" fmla="*/ 313 w 578"/>
                <a:gd name="T23" fmla="*/ 243 h 291"/>
                <a:gd name="T24" fmla="*/ 313 w 578"/>
                <a:gd name="T25" fmla="*/ 48 h 291"/>
                <a:gd name="T26" fmla="*/ 146 w 578"/>
                <a:gd name="T27" fmla="*/ 48 h 291"/>
                <a:gd name="T28" fmla="*/ 265 w 578"/>
                <a:gd name="T29" fmla="*/ 48 h 291"/>
                <a:gd name="T30" fmla="*/ 265 w 578"/>
                <a:gd name="T31" fmla="*/ 243 h 291"/>
                <a:gd name="T32" fmla="*/ 146 w 578"/>
                <a:gd name="T33" fmla="*/ 243 h 291"/>
                <a:gd name="T34" fmla="*/ 48 w 578"/>
                <a:gd name="T35" fmla="*/ 145 h 291"/>
                <a:gd name="T36" fmla="*/ 146 w 578"/>
                <a:gd name="T37" fmla="*/ 48 h 291"/>
                <a:gd name="T38" fmla="*/ 146 w 578"/>
                <a:gd name="T39" fmla="*/ 48 h 291"/>
                <a:gd name="T40" fmla="*/ 146 w 578"/>
                <a:gd name="T41" fmla="*/ 4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8" h="291">
                  <a:moveTo>
                    <a:pt x="146" y="291"/>
                  </a:moveTo>
                  <a:cubicBezTo>
                    <a:pt x="433" y="291"/>
                    <a:pt x="433" y="291"/>
                    <a:pt x="433" y="291"/>
                  </a:cubicBezTo>
                  <a:cubicBezTo>
                    <a:pt x="513" y="291"/>
                    <a:pt x="578" y="225"/>
                    <a:pt x="578" y="145"/>
                  </a:cubicBezTo>
                  <a:cubicBezTo>
                    <a:pt x="578" y="65"/>
                    <a:pt x="513" y="0"/>
                    <a:pt x="433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66" y="0"/>
                    <a:pt x="0" y="65"/>
                    <a:pt x="0" y="145"/>
                  </a:cubicBezTo>
                  <a:cubicBezTo>
                    <a:pt x="0" y="225"/>
                    <a:pt x="66" y="291"/>
                    <a:pt x="146" y="291"/>
                  </a:cubicBezTo>
                  <a:close/>
                  <a:moveTo>
                    <a:pt x="313" y="48"/>
                  </a:moveTo>
                  <a:cubicBezTo>
                    <a:pt x="433" y="48"/>
                    <a:pt x="433" y="48"/>
                    <a:pt x="433" y="48"/>
                  </a:cubicBezTo>
                  <a:cubicBezTo>
                    <a:pt x="487" y="48"/>
                    <a:pt x="530" y="91"/>
                    <a:pt x="530" y="145"/>
                  </a:cubicBezTo>
                  <a:cubicBezTo>
                    <a:pt x="530" y="199"/>
                    <a:pt x="487" y="243"/>
                    <a:pt x="433" y="243"/>
                  </a:cubicBezTo>
                  <a:cubicBezTo>
                    <a:pt x="313" y="243"/>
                    <a:pt x="313" y="243"/>
                    <a:pt x="313" y="243"/>
                  </a:cubicBezTo>
                  <a:lnTo>
                    <a:pt x="313" y="48"/>
                  </a:lnTo>
                  <a:close/>
                  <a:moveTo>
                    <a:pt x="146" y="48"/>
                  </a:moveTo>
                  <a:cubicBezTo>
                    <a:pt x="265" y="48"/>
                    <a:pt x="265" y="48"/>
                    <a:pt x="265" y="48"/>
                  </a:cubicBezTo>
                  <a:cubicBezTo>
                    <a:pt x="265" y="243"/>
                    <a:pt x="265" y="243"/>
                    <a:pt x="265" y="243"/>
                  </a:cubicBezTo>
                  <a:cubicBezTo>
                    <a:pt x="146" y="243"/>
                    <a:pt x="146" y="243"/>
                    <a:pt x="146" y="243"/>
                  </a:cubicBezTo>
                  <a:cubicBezTo>
                    <a:pt x="92" y="243"/>
                    <a:pt x="48" y="199"/>
                    <a:pt x="48" y="145"/>
                  </a:cubicBezTo>
                  <a:cubicBezTo>
                    <a:pt x="48" y="91"/>
                    <a:pt x="92" y="48"/>
                    <a:pt x="146" y="48"/>
                  </a:cubicBezTo>
                  <a:close/>
                  <a:moveTo>
                    <a:pt x="146" y="48"/>
                  </a:moveTo>
                  <a:cubicBezTo>
                    <a:pt x="146" y="48"/>
                    <a:pt x="146" y="48"/>
                    <a:pt x="146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49" name="Freeform 123"/>
            <p:cNvSpPr>
              <a:spLocks noEditPoints="1"/>
            </p:cNvSpPr>
            <p:nvPr/>
          </p:nvSpPr>
          <p:spPr bwMode="auto">
            <a:xfrm>
              <a:off x="11222038" y="4584700"/>
              <a:ext cx="1512887" cy="207962"/>
            </a:xfrm>
            <a:custGeom>
              <a:avLst/>
              <a:gdLst>
                <a:gd name="T0" fmla="*/ 321 w 345"/>
                <a:gd name="T1" fmla="*/ 0 h 48"/>
                <a:gd name="T2" fmla="*/ 24 w 345"/>
                <a:gd name="T3" fmla="*/ 0 h 48"/>
                <a:gd name="T4" fmla="*/ 0 w 345"/>
                <a:gd name="T5" fmla="*/ 24 h 48"/>
                <a:gd name="T6" fmla="*/ 24 w 345"/>
                <a:gd name="T7" fmla="*/ 48 h 48"/>
                <a:gd name="T8" fmla="*/ 321 w 345"/>
                <a:gd name="T9" fmla="*/ 48 h 48"/>
                <a:gd name="T10" fmla="*/ 345 w 345"/>
                <a:gd name="T11" fmla="*/ 24 h 48"/>
                <a:gd name="T12" fmla="*/ 321 w 345"/>
                <a:gd name="T13" fmla="*/ 0 h 48"/>
                <a:gd name="T14" fmla="*/ 321 w 345"/>
                <a:gd name="T15" fmla="*/ 0 h 48"/>
                <a:gd name="T16" fmla="*/ 321 w 34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48">
                  <a:moveTo>
                    <a:pt x="32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4" y="48"/>
                    <a:pt x="345" y="37"/>
                    <a:pt x="345" y="24"/>
                  </a:cubicBezTo>
                  <a:cubicBezTo>
                    <a:pt x="345" y="11"/>
                    <a:pt x="334" y="0"/>
                    <a:pt x="321" y="0"/>
                  </a:cubicBezTo>
                  <a:close/>
                  <a:moveTo>
                    <a:pt x="321" y="0"/>
                  </a:moveTo>
                  <a:cubicBezTo>
                    <a:pt x="321" y="0"/>
                    <a:pt x="321" y="0"/>
                    <a:pt x="3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50" name="Freeform 124"/>
            <p:cNvSpPr>
              <a:spLocks noEditPoints="1"/>
            </p:cNvSpPr>
            <p:nvPr/>
          </p:nvSpPr>
          <p:spPr bwMode="auto">
            <a:xfrm>
              <a:off x="10380663" y="4584700"/>
              <a:ext cx="630237" cy="207962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69" name="Group 168"/>
          <p:cNvGrpSpPr>
            <a:grpSpLocks noChangeAspect="1"/>
          </p:cNvGrpSpPr>
          <p:nvPr/>
        </p:nvGrpSpPr>
        <p:grpSpPr>
          <a:xfrm>
            <a:off x="6560924" y="1354761"/>
            <a:ext cx="294055" cy="304800"/>
            <a:chOff x="5999163" y="1876426"/>
            <a:chExt cx="6299200" cy="6529388"/>
          </a:xfrm>
        </p:grpSpPr>
        <p:sp>
          <p:nvSpPr>
            <p:cNvPr id="171" name="Freeform 5"/>
            <p:cNvSpPr>
              <a:spLocks noEditPoints="1"/>
            </p:cNvSpPr>
            <p:nvPr/>
          </p:nvSpPr>
          <p:spPr bwMode="auto">
            <a:xfrm>
              <a:off x="9304338" y="4081463"/>
              <a:ext cx="647700" cy="457200"/>
            </a:xfrm>
            <a:custGeom>
              <a:avLst/>
              <a:gdLst>
                <a:gd name="T0" fmla="*/ 15 w 148"/>
                <a:gd name="T1" fmla="*/ 48 h 105"/>
                <a:gd name="T2" fmla="*/ 109 w 148"/>
                <a:gd name="T3" fmla="*/ 102 h 105"/>
                <a:gd name="T4" fmla="*/ 121 w 148"/>
                <a:gd name="T5" fmla="*/ 105 h 105"/>
                <a:gd name="T6" fmla="*/ 142 w 148"/>
                <a:gd name="T7" fmla="*/ 93 h 105"/>
                <a:gd name="T8" fmla="*/ 133 w 148"/>
                <a:gd name="T9" fmla="*/ 60 h 105"/>
                <a:gd name="T10" fmla="*/ 39 w 148"/>
                <a:gd name="T11" fmla="*/ 6 h 105"/>
                <a:gd name="T12" fmla="*/ 7 w 148"/>
                <a:gd name="T13" fmla="*/ 15 h 105"/>
                <a:gd name="T14" fmla="*/ 15 w 148"/>
                <a:gd name="T15" fmla="*/ 48 h 105"/>
                <a:gd name="T16" fmla="*/ 15 w 148"/>
                <a:gd name="T17" fmla="*/ 48 h 105"/>
                <a:gd name="T18" fmla="*/ 15 w 148"/>
                <a:gd name="T19" fmla="*/ 4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05">
                  <a:moveTo>
                    <a:pt x="15" y="48"/>
                  </a:moveTo>
                  <a:cubicBezTo>
                    <a:pt x="109" y="102"/>
                    <a:pt x="109" y="102"/>
                    <a:pt x="109" y="102"/>
                  </a:cubicBezTo>
                  <a:cubicBezTo>
                    <a:pt x="113" y="104"/>
                    <a:pt x="117" y="105"/>
                    <a:pt x="121" y="105"/>
                  </a:cubicBezTo>
                  <a:cubicBezTo>
                    <a:pt x="129" y="105"/>
                    <a:pt x="137" y="101"/>
                    <a:pt x="142" y="93"/>
                  </a:cubicBezTo>
                  <a:cubicBezTo>
                    <a:pt x="148" y="82"/>
                    <a:pt x="144" y="67"/>
                    <a:pt x="133" y="6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28" y="0"/>
                    <a:pt x="13" y="4"/>
                    <a:pt x="7" y="15"/>
                  </a:cubicBezTo>
                  <a:cubicBezTo>
                    <a:pt x="0" y="27"/>
                    <a:pt x="4" y="41"/>
                    <a:pt x="15" y="48"/>
                  </a:cubicBezTo>
                  <a:close/>
                  <a:moveTo>
                    <a:pt x="15" y="48"/>
                  </a:moveTo>
                  <a:cubicBezTo>
                    <a:pt x="15" y="48"/>
                    <a:pt x="15" y="48"/>
                    <a:pt x="1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72" name="Freeform 6"/>
            <p:cNvSpPr>
              <a:spLocks noEditPoints="1"/>
            </p:cNvSpPr>
            <p:nvPr/>
          </p:nvSpPr>
          <p:spPr bwMode="auto">
            <a:xfrm>
              <a:off x="8080375" y="4802188"/>
              <a:ext cx="211138" cy="677863"/>
            </a:xfrm>
            <a:custGeom>
              <a:avLst/>
              <a:gdLst>
                <a:gd name="T0" fmla="*/ 24 w 48"/>
                <a:gd name="T1" fmla="*/ 0 h 156"/>
                <a:gd name="T2" fmla="*/ 0 w 48"/>
                <a:gd name="T3" fmla="*/ 24 h 156"/>
                <a:gd name="T4" fmla="*/ 0 w 48"/>
                <a:gd name="T5" fmla="*/ 132 h 156"/>
                <a:gd name="T6" fmla="*/ 24 w 48"/>
                <a:gd name="T7" fmla="*/ 156 h 156"/>
                <a:gd name="T8" fmla="*/ 48 w 48"/>
                <a:gd name="T9" fmla="*/ 132 h 156"/>
                <a:gd name="T10" fmla="*/ 48 w 48"/>
                <a:gd name="T11" fmla="*/ 24 h 156"/>
                <a:gd name="T12" fmla="*/ 24 w 48"/>
                <a:gd name="T13" fmla="*/ 0 h 156"/>
                <a:gd name="T14" fmla="*/ 24 w 48"/>
                <a:gd name="T15" fmla="*/ 0 h 156"/>
                <a:gd name="T16" fmla="*/ 24 w 48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6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45"/>
                    <a:pt x="11" y="156"/>
                    <a:pt x="24" y="156"/>
                  </a:cubicBezTo>
                  <a:cubicBezTo>
                    <a:pt x="37" y="156"/>
                    <a:pt x="48" y="145"/>
                    <a:pt x="48" y="1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73" name="Freeform 7"/>
            <p:cNvSpPr>
              <a:spLocks noEditPoints="1"/>
            </p:cNvSpPr>
            <p:nvPr/>
          </p:nvSpPr>
          <p:spPr bwMode="auto">
            <a:xfrm>
              <a:off x="9304338" y="5727701"/>
              <a:ext cx="647700" cy="460375"/>
            </a:xfrm>
            <a:custGeom>
              <a:avLst/>
              <a:gdLst>
                <a:gd name="T0" fmla="*/ 109 w 148"/>
                <a:gd name="T1" fmla="*/ 7 h 106"/>
                <a:gd name="T2" fmla="*/ 15 w 148"/>
                <a:gd name="T3" fmla="*/ 61 h 106"/>
                <a:gd name="T4" fmla="*/ 7 w 148"/>
                <a:gd name="T5" fmla="*/ 94 h 106"/>
                <a:gd name="T6" fmla="*/ 27 w 148"/>
                <a:gd name="T7" fmla="*/ 106 h 106"/>
                <a:gd name="T8" fmla="*/ 39 w 148"/>
                <a:gd name="T9" fmla="*/ 103 h 106"/>
                <a:gd name="T10" fmla="*/ 133 w 148"/>
                <a:gd name="T11" fmla="*/ 49 h 106"/>
                <a:gd name="T12" fmla="*/ 142 w 148"/>
                <a:gd name="T13" fmla="*/ 16 h 106"/>
                <a:gd name="T14" fmla="*/ 109 w 148"/>
                <a:gd name="T15" fmla="*/ 7 h 106"/>
                <a:gd name="T16" fmla="*/ 109 w 148"/>
                <a:gd name="T17" fmla="*/ 7 h 106"/>
                <a:gd name="T18" fmla="*/ 109 w 148"/>
                <a:gd name="T19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06">
                  <a:moveTo>
                    <a:pt x="109" y="7"/>
                  </a:moveTo>
                  <a:cubicBezTo>
                    <a:pt x="15" y="61"/>
                    <a:pt x="15" y="61"/>
                    <a:pt x="15" y="61"/>
                  </a:cubicBezTo>
                  <a:cubicBezTo>
                    <a:pt x="4" y="68"/>
                    <a:pt x="0" y="82"/>
                    <a:pt x="7" y="94"/>
                  </a:cubicBezTo>
                  <a:cubicBezTo>
                    <a:pt x="11" y="102"/>
                    <a:pt x="19" y="106"/>
                    <a:pt x="27" y="106"/>
                  </a:cubicBezTo>
                  <a:cubicBezTo>
                    <a:pt x="31" y="106"/>
                    <a:pt x="36" y="105"/>
                    <a:pt x="39" y="103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44" y="42"/>
                    <a:pt x="148" y="27"/>
                    <a:pt x="142" y="16"/>
                  </a:cubicBezTo>
                  <a:cubicBezTo>
                    <a:pt x="135" y="4"/>
                    <a:pt x="120" y="0"/>
                    <a:pt x="109" y="7"/>
                  </a:cubicBezTo>
                  <a:close/>
                  <a:moveTo>
                    <a:pt x="109" y="7"/>
                  </a:moveTo>
                  <a:cubicBezTo>
                    <a:pt x="109" y="7"/>
                    <a:pt x="109" y="7"/>
                    <a:pt x="109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74" name="Freeform 8"/>
            <p:cNvSpPr>
              <a:spLocks noEditPoints="1"/>
            </p:cNvSpPr>
            <p:nvPr/>
          </p:nvSpPr>
          <p:spPr bwMode="auto">
            <a:xfrm>
              <a:off x="5999163" y="1876426"/>
              <a:ext cx="6299200" cy="6529388"/>
            </a:xfrm>
            <a:custGeom>
              <a:avLst/>
              <a:gdLst>
                <a:gd name="T0" fmla="*/ 1119 w 1437"/>
                <a:gd name="T1" fmla="*/ 956 h 1504"/>
                <a:gd name="T2" fmla="*/ 1058 w 1437"/>
                <a:gd name="T3" fmla="*/ 655 h 1504"/>
                <a:gd name="T4" fmla="*/ 1288 w 1437"/>
                <a:gd name="T5" fmla="*/ 451 h 1504"/>
                <a:gd name="T6" fmla="*/ 1349 w 1437"/>
                <a:gd name="T7" fmla="*/ 300 h 1504"/>
                <a:gd name="T8" fmla="*/ 1095 w 1437"/>
                <a:gd name="T9" fmla="*/ 507 h 1504"/>
                <a:gd name="T10" fmla="*/ 804 w 1437"/>
                <a:gd name="T11" fmla="*/ 410 h 1504"/>
                <a:gd name="T12" fmla="*/ 742 w 1437"/>
                <a:gd name="T13" fmla="*/ 24 h 1504"/>
                <a:gd name="T14" fmla="*/ 694 w 1437"/>
                <a:gd name="T15" fmla="*/ 303 h 1504"/>
                <a:gd name="T16" fmla="*/ 465 w 1437"/>
                <a:gd name="T17" fmla="*/ 507 h 1504"/>
                <a:gd name="T18" fmla="*/ 173 w 1437"/>
                <a:gd name="T19" fmla="*/ 410 h 1504"/>
                <a:gd name="T20" fmla="*/ 0 w 1437"/>
                <a:gd name="T21" fmla="*/ 388 h 1504"/>
                <a:gd name="T22" fmla="*/ 318 w 1437"/>
                <a:gd name="T23" fmla="*/ 548 h 1504"/>
                <a:gd name="T24" fmla="*/ 379 w 1437"/>
                <a:gd name="T25" fmla="*/ 849 h 1504"/>
                <a:gd name="T26" fmla="*/ 149 w 1437"/>
                <a:gd name="T27" fmla="*/ 1053 h 1504"/>
                <a:gd name="T28" fmla="*/ 88 w 1437"/>
                <a:gd name="T29" fmla="*/ 1204 h 1504"/>
                <a:gd name="T30" fmla="*/ 342 w 1437"/>
                <a:gd name="T31" fmla="*/ 997 h 1504"/>
                <a:gd name="T32" fmla="*/ 633 w 1437"/>
                <a:gd name="T33" fmla="*/ 1094 h 1504"/>
                <a:gd name="T34" fmla="*/ 694 w 1437"/>
                <a:gd name="T35" fmla="*/ 1480 h 1504"/>
                <a:gd name="T36" fmla="*/ 742 w 1437"/>
                <a:gd name="T37" fmla="*/ 1201 h 1504"/>
                <a:gd name="T38" fmla="*/ 972 w 1437"/>
                <a:gd name="T39" fmla="*/ 997 h 1504"/>
                <a:gd name="T40" fmla="*/ 1264 w 1437"/>
                <a:gd name="T41" fmla="*/ 1094 h 1504"/>
                <a:gd name="T42" fmla="*/ 1437 w 1437"/>
                <a:gd name="T43" fmla="*/ 1116 h 1504"/>
                <a:gd name="T44" fmla="*/ 1389 w 1437"/>
                <a:gd name="T45" fmla="*/ 388 h 1504"/>
                <a:gd name="T46" fmla="*/ 1349 w 1437"/>
                <a:gd name="T47" fmla="*/ 348 h 1504"/>
                <a:gd name="T48" fmla="*/ 88 w 1437"/>
                <a:gd name="T49" fmla="*/ 348 h 1504"/>
                <a:gd name="T50" fmla="*/ 88 w 1437"/>
                <a:gd name="T51" fmla="*/ 1156 h 1504"/>
                <a:gd name="T52" fmla="*/ 128 w 1437"/>
                <a:gd name="T53" fmla="*/ 1116 h 1504"/>
                <a:gd name="T54" fmla="*/ 1074 w 1437"/>
                <a:gd name="T55" fmla="*/ 570 h 1504"/>
                <a:gd name="T56" fmla="*/ 1034 w 1437"/>
                <a:gd name="T57" fmla="*/ 530 h 1504"/>
                <a:gd name="T58" fmla="*/ 718 w 1437"/>
                <a:gd name="T59" fmla="*/ 428 h 1504"/>
                <a:gd name="T60" fmla="*/ 363 w 1437"/>
                <a:gd name="T61" fmla="*/ 570 h 1504"/>
                <a:gd name="T62" fmla="*/ 403 w 1437"/>
                <a:gd name="T63" fmla="*/ 610 h 1504"/>
                <a:gd name="T64" fmla="*/ 363 w 1437"/>
                <a:gd name="T65" fmla="*/ 934 h 1504"/>
                <a:gd name="T66" fmla="*/ 403 w 1437"/>
                <a:gd name="T67" fmla="*/ 974 h 1504"/>
                <a:gd name="T68" fmla="*/ 718 w 1437"/>
                <a:gd name="T69" fmla="*/ 1076 h 1504"/>
                <a:gd name="T70" fmla="*/ 946 w 1437"/>
                <a:gd name="T71" fmla="*/ 934 h 1504"/>
                <a:gd name="T72" fmla="*/ 718 w 1437"/>
                <a:gd name="T73" fmla="*/ 1028 h 1504"/>
                <a:gd name="T74" fmla="*/ 491 w 1437"/>
                <a:gd name="T75" fmla="*/ 934 h 1504"/>
                <a:gd name="T76" fmla="*/ 491 w 1437"/>
                <a:gd name="T77" fmla="*/ 570 h 1504"/>
                <a:gd name="T78" fmla="*/ 718 w 1437"/>
                <a:gd name="T79" fmla="*/ 476 h 1504"/>
                <a:gd name="T80" fmla="*/ 946 w 1437"/>
                <a:gd name="T81" fmla="*/ 570 h 1504"/>
                <a:gd name="T82" fmla="*/ 946 w 1437"/>
                <a:gd name="T83" fmla="*/ 934 h 1504"/>
                <a:gd name="T84" fmla="*/ 1034 w 1437"/>
                <a:gd name="T85" fmla="*/ 894 h 1504"/>
                <a:gd name="T86" fmla="*/ 1349 w 1437"/>
                <a:gd name="T87" fmla="*/ 1156 h 1504"/>
                <a:gd name="T88" fmla="*/ 1389 w 1437"/>
                <a:gd name="T89" fmla="*/ 1116 h 1504"/>
                <a:gd name="T90" fmla="*/ 1349 w 1437"/>
                <a:gd name="T91" fmla="*/ 11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7" h="1504">
                  <a:moveTo>
                    <a:pt x="1349" y="1028"/>
                  </a:moveTo>
                  <a:cubicBezTo>
                    <a:pt x="1325" y="1028"/>
                    <a:pt x="1304" y="1038"/>
                    <a:pt x="1288" y="1053"/>
                  </a:cubicBezTo>
                  <a:cubicBezTo>
                    <a:pt x="1119" y="956"/>
                    <a:pt x="1119" y="956"/>
                    <a:pt x="1119" y="956"/>
                  </a:cubicBezTo>
                  <a:cubicBezTo>
                    <a:pt x="1121" y="949"/>
                    <a:pt x="1122" y="941"/>
                    <a:pt x="1122" y="934"/>
                  </a:cubicBezTo>
                  <a:cubicBezTo>
                    <a:pt x="1122" y="894"/>
                    <a:pt x="1095" y="860"/>
                    <a:pt x="1058" y="849"/>
                  </a:cubicBezTo>
                  <a:cubicBezTo>
                    <a:pt x="1058" y="655"/>
                    <a:pt x="1058" y="655"/>
                    <a:pt x="1058" y="655"/>
                  </a:cubicBezTo>
                  <a:cubicBezTo>
                    <a:pt x="1095" y="644"/>
                    <a:pt x="1122" y="610"/>
                    <a:pt x="1122" y="570"/>
                  </a:cubicBezTo>
                  <a:cubicBezTo>
                    <a:pt x="1122" y="563"/>
                    <a:pt x="1121" y="555"/>
                    <a:pt x="1119" y="548"/>
                  </a:cubicBezTo>
                  <a:cubicBezTo>
                    <a:pt x="1288" y="451"/>
                    <a:pt x="1288" y="451"/>
                    <a:pt x="1288" y="451"/>
                  </a:cubicBezTo>
                  <a:cubicBezTo>
                    <a:pt x="1304" y="466"/>
                    <a:pt x="1325" y="476"/>
                    <a:pt x="1349" y="476"/>
                  </a:cubicBezTo>
                  <a:cubicBezTo>
                    <a:pt x="1397" y="476"/>
                    <a:pt x="1437" y="437"/>
                    <a:pt x="1437" y="388"/>
                  </a:cubicBezTo>
                  <a:cubicBezTo>
                    <a:pt x="1437" y="339"/>
                    <a:pt x="1397" y="300"/>
                    <a:pt x="1349" y="300"/>
                  </a:cubicBezTo>
                  <a:cubicBezTo>
                    <a:pt x="1300" y="300"/>
                    <a:pt x="1261" y="339"/>
                    <a:pt x="1261" y="388"/>
                  </a:cubicBezTo>
                  <a:cubicBezTo>
                    <a:pt x="1261" y="395"/>
                    <a:pt x="1262" y="403"/>
                    <a:pt x="1264" y="410"/>
                  </a:cubicBezTo>
                  <a:cubicBezTo>
                    <a:pt x="1095" y="507"/>
                    <a:pt x="1095" y="507"/>
                    <a:pt x="1095" y="507"/>
                  </a:cubicBezTo>
                  <a:cubicBezTo>
                    <a:pt x="1079" y="492"/>
                    <a:pt x="1058" y="482"/>
                    <a:pt x="1034" y="482"/>
                  </a:cubicBezTo>
                  <a:cubicBezTo>
                    <a:pt x="1010" y="482"/>
                    <a:pt x="988" y="492"/>
                    <a:pt x="972" y="507"/>
                  </a:cubicBezTo>
                  <a:cubicBezTo>
                    <a:pt x="804" y="410"/>
                    <a:pt x="804" y="410"/>
                    <a:pt x="804" y="410"/>
                  </a:cubicBezTo>
                  <a:cubicBezTo>
                    <a:pt x="806" y="403"/>
                    <a:pt x="806" y="395"/>
                    <a:pt x="806" y="388"/>
                  </a:cubicBezTo>
                  <a:cubicBezTo>
                    <a:pt x="806" y="348"/>
                    <a:pt x="779" y="314"/>
                    <a:pt x="742" y="303"/>
                  </a:cubicBezTo>
                  <a:cubicBezTo>
                    <a:pt x="742" y="24"/>
                    <a:pt x="742" y="24"/>
                    <a:pt x="742" y="24"/>
                  </a:cubicBezTo>
                  <a:cubicBezTo>
                    <a:pt x="742" y="11"/>
                    <a:pt x="732" y="0"/>
                    <a:pt x="718" y="0"/>
                  </a:cubicBezTo>
                  <a:cubicBezTo>
                    <a:pt x="705" y="0"/>
                    <a:pt x="694" y="11"/>
                    <a:pt x="694" y="24"/>
                  </a:cubicBezTo>
                  <a:cubicBezTo>
                    <a:pt x="694" y="303"/>
                    <a:pt x="694" y="303"/>
                    <a:pt x="694" y="303"/>
                  </a:cubicBezTo>
                  <a:cubicBezTo>
                    <a:pt x="658" y="314"/>
                    <a:pt x="630" y="348"/>
                    <a:pt x="630" y="388"/>
                  </a:cubicBezTo>
                  <a:cubicBezTo>
                    <a:pt x="630" y="395"/>
                    <a:pt x="631" y="403"/>
                    <a:pt x="633" y="410"/>
                  </a:cubicBezTo>
                  <a:cubicBezTo>
                    <a:pt x="465" y="507"/>
                    <a:pt x="465" y="507"/>
                    <a:pt x="465" y="507"/>
                  </a:cubicBezTo>
                  <a:cubicBezTo>
                    <a:pt x="449" y="492"/>
                    <a:pt x="427" y="482"/>
                    <a:pt x="403" y="482"/>
                  </a:cubicBezTo>
                  <a:cubicBezTo>
                    <a:pt x="379" y="482"/>
                    <a:pt x="358" y="492"/>
                    <a:pt x="342" y="507"/>
                  </a:cubicBezTo>
                  <a:cubicBezTo>
                    <a:pt x="173" y="410"/>
                    <a:pt x="173" y="410"/>
                    <a:pt x="173" y="410"/>
                  </a:cubicBezTo>
                  <a:cubicBezTo>
                    <a:pt x="175" y="403"/>
                    <a:pt x="176" y="395"/>
                    <a:pt x="176" y="388"/>
                  </a:cubicBezTo>
                  <a:cubicBezTo>
                    <a:pt x="176" y="339"/>
                    <a:pt x="137" y="300"/>
                    <a:pt x="88" y="300"/>
                  </a:cubicBezTo>
                  <a:cubicBezTo>
                    <a:pt x="39" y="300"/>
                    <a:pt x="0" y="339"/>
                    <a:pt x="0" y="388"/>
                  </a:cubicBezTo>
                  <a:cubicBezTo>
                    <a:pt x="0" y="437"/>
                    <a:pt x="39" y="476"/>
                    <a:pt x="88" y="476"/>
                  </a:cubicBezTo>
                  <a:cubicBezTo>
                    <a:pt x="112" y="476"/>
                    <a:pt x="133" y="466"/>
                    <a:pt x="149" y="451"/>
                  </a:cubicBezTo>
                  <a:cubicBezTo>
                    <a:pt x="318" y="548"/>
                    <a:pt x="318" y="548"/>
                    <a:pt x="318" y="548"/>
                  </a:cubicBezTo>
                  <a:cubicBezTo>
                    <a:pt x="316" y="555"/>
                    <a:pt x="315" y="563"/>
                    <a:pt x="315" y="570"/>
                  </a:cubicBezTo>
                  <a:cubicBezTo>
                    <a:pt x="315" y="610"/>
                    <a:pt x="342" y="644"/>
                    <a:pt x="379" y="655"/>
                  </a:cubicBezTo>
                  <a:cubicBezTo>
                    <a:pt x="379" y="849"/>
                    <a:pt x="379" y="849"/>
                    <a:pt x="379" y="849"/>
                  </a:cubicBezTo>
                  <a:cubicBezTo>
                    <a:pt x="342" y="860"/>
                    <a:pt x="315" y="894"/>
                    <a:pt x="315" y="934"/>
                  </a:cubicBezTo>
                  <a:cubicBezTo>
                    <a:pt x="315" y="941"/>
                    <a:pt x="316" y="949"/>
                    <a:pt x="318" y="956"/>
                  </a:cubicBezTo>
                  <a:cubicBezTo>
                    <a:pt x="149" y="1053"/>
                    <a:pt x="149" y="1053"/>
                    <a:pt x="149" y="1053"/>
                  </a:cubicBezTo>
                  <a:cubicBezTo>
                    <a:pt x="133" y="1038"/>
                    <a:pt x="112" y="1028"/>
                    <a:pt x="88" y="1028"/>
                  </a:cubicBezTo>
                  <a:cubicBezTo>
                    <a:pt x="39" y="1028"/>
                    <a:pt x="0" y="1067"/>
                    <a:pt x="0" y="1116"/>
                  </a:cubicBezTo>
                  <a:cubicBezTo>
                    <a:pt x="0" y="1165"/>
                    <a:pt x="39" y="1204"/>
                    <a:pt x="88" y="1204"/>
                  </a:cubicBezTo>
                  <a:cubicBezTo>
                    <a:pt x="137" y="1204"/>
                    <a:pt x="176" y="1165"/>
                    <a:pt x="176" y="1116"/>
                  </a:cubicBezTo>
                  <a:cubicBezTo>
                    <a:pt x="176" y="1109"/>
                    <a:pt x="175" y="1101"/>
                    <a:pt x="173" y="1094"/>
                  </a:cubicBezTo>
                  <a:cubicBezTo>
                    <a:pt x="342" y="997"/>
                    <a:pt x="342" y="997"/>
                    <a:pt x="342" y="997"/>
                  </a:cubicBezTo>
                  <a:cubicBezTo>
                    <a:pt x="358" y="1013"/>
                    <a:pt x="379" y="1022"/>
                    <a:pt x="403" y="1022"/>
                  </a:cubicBezTo>
                  <a:cubicBezTo>
                    <a:pt x="427" y="1022"/>
                    <a:pt x="449" y="1012"/>
                    <a:pt x="465" y="997"/>
                  </a:cubicBezTo>
                  <a:cubicBezTo>
                    <a:pt x="633" y="1094"/>
                    <a:pt x="633" y="1094"/>
                    <a:pt x="633" y="1094"/>
                  </a:cubicBezTo>
                  <a:cubicBezTo>
                    <a:pt x="631" y="1101"/>
                    <a:pt x="630" y="1109"/>
                    <a:pt x="630" y="1116"/>
                  </a:cubicBezTo>
                  <a:cubicBezTo>
                    <a:pt x="630" y="1156"/>
                    <a:pt x="658" y="1190"/>
                    <a:pt x="694" y="1201"/>
                  </a:cubicBezTo>
                  <a:cubicBezTo>
                    <a:pt x="694" y="1480"/>
                    <a:pt x="694" y="1480"/>
                    <a:pt x="694" y="1480"/>
                  </a:cubicBezTo>
                  <a:cubicBezTo>
                    <a:pt x="694" y="1493"/>
                    <a:pt x="705" y="1504"/>
                    <a:pt x="718" y="1504"/>
                  </a:cubicBezTo>
                  <a:cubicBezTo>
                    <a:pt x="732" y="1504"/>
                    <a:pt x="742" y="1493"/>
                    <a:pt x="742" y="1480"/>
                  </a:cubicBezTo>
                  <a:cubicBezTo>
                    <a:pt x="742" y="1201"/>
                    <a:pt x="742" y="1201"/>
                    <a:pt x="742" y="1201"/>
                  </a:cubicBezTo>
                  <a:cubicBezTo>
                    <a:pt x="779" y="1190"/>
                    <a:pt x="806" y="1156"/>
                    <a:pt x="806" y="1116"/>
                  </a:cubicBezTo>
                  <a:cubicBezTo>
                    <a:pt x="806" y="1109"/>
                    <a:pt x="806" y="1101"/>
                    <a:pt x="804" y="1094"/>
                  </a:cubicBezTo>
                  <a:cubicBezTo>
                    <a:pt x="972" y="997"/>
                    <a:pt x="972" y="997"/>
                    <a:pt x="972" y="997"/>
                  </a:cubicBezTo>
                  <a:cubicBezTo>
                    <a:pt x="988" y="1012"/>
                    <a:pt x="1010" y="1022"/>
                    <a:pt x="1034" y="1022"/>
                  </a:cubicBezTo>
                  <a:cubicBezTo>
                    <a:pt x="1058" y="1022"/>
                    <a:pt x="1079" y="1012"/>
                    <a:pt x="1095" y="997"/>
                  </a:cubicBezTo>
                  <a:cubicBezTo>
                    <a:pt x="1264" y="1094"/>
                    <a:pt x="1264" y="1094"/>
                    <a:pt x="1264" y="1094"/>
                  </a:cubicBezTo>
                  <a:cubicBezTo>
                    <a:pt x="1262" y="1101"/>
                    <a:pt x="1261" y="1109"/>
                    <a:pt x="1261" y="1116"/>
                  </a:cubicBezTo>
                  <a:cubicBezTo>
                    <a:pt x="1261" y="1165"/>
                    <a:pt x="1300" y="1204"/>
                    <a:pt x="1349" y="1204"/>
                  </a:cubicBezTo>
                  <a:cubicBezTo>
                    <a:pt x="1397" y="1204"/>
                    <a:pt x="1437" y="1165"/>
                    <a:pt x="1437" y="1116"/>
                  </a:cubicBezTo>
                  <a:cubicBezTo>
                    <a:pt x="1437" y="1067"/>
                    <a:pt x="1397" y="1028"/>
                    <a:pt x="1349" y="1028"/>
                  </a:cubicBezTo>
                  <a:close/>
                  <a:moveTo>
                    <a:pt x="1349" y="348"/>
                  </a:moveTo>
                  <a:cubicBezTo>
                    <a:pt x="1371" y="348"/>
                    <a:pt x="1389" y="366"/>
                    <a:pt x="1389" y="388"/>
                  </a:cubicBezTo>
                  <a:cubicBezTo>
                    <a:pt x="1389" y="410"/>
                    <a:pt x="1371" y="428"/>
                    <a:pt x="1349" y="428"/>
                  </a:cubicBezTo>
                  <a:cubicBezTo>
                    <a:pt x="1327" y="428"/>
                    <a:pt x="1309" y="410"/>
                    <a:pt x="1309" y="388"/>
                  </a:cubicBezTo>
                  <a:cubicBezTo>
                    <a:pt x="1309" y="366"/>
                    <a:pt x="1327" y="348"/>
                    <a:pt x="1349" y="348"/>
                  </a:cubicBezTo>
                  <a:close/>
                  <a:moveTo>
                    <a:pt x="88" y="428"/>
                  </a:moveTo>
                  <a:cubicBezTo>
                    <a:pt x="66" y="428"/>
                    <a:pt x="48" y="410"/>
                    <a:pt x="48" y="388"/>
                  </a:cubicBezTo>
                  <a:cubicBezTo>
                    <a:pt x="48" y="366"/>
                    <a:pt x="66" y="348"/>
                    <a:pt x="88" y="348"/>
                  </a:cubicBezTo>
                  <a:cubicBezTo>
                    <a:pt x="110" y="348"/>
                    <a:pt x="128" y="366"/>
                    <a:pt x="128" y="388"/>
                  </a:cubicBezTo>
                  <a:cubicBezTo>
                    <a:pt x="128" y="410"/>
                    <a:pt x="110" y="428"/>
                    <a:pt x="88" y="428"/>
                  </a:cubicBezTo>
                  <a:close/>
                  <a:moveTo>
                    <a:pt x="88" y="1156"/>
                  </a:moveTo>
                  <a:cubicBezTo>
                    <a:pt x="66" y="1156"/>
                    <a:pt x="48" y="1138"/>
                    <a:pt x="48" y="1116"/>
                  </a:cubicBezTo>
                  <a:cubicBezTo>
                    <a:pt x="48" y="1094"/>
                    <a:pt x="66" y="1076"/>
                    <a:pt x="88" y="1076"/>
                  </a:cubicBezTo>
                  <a:cubicBezTo>
                    <a:pt x="110" y="1076"/>
                    <a:pt x="128" y="1094"/>
                    <a:pt x="128" y="1116"/>
                  </a:cubicBezTo>
                  <a:cubicBezTo>
                    <a:pt x="128" y="1138"/>
                    <a:pt x="110" y="1156"/>
                    <a:pt x="88" y="1156"/>
                  </a:cubicBezTo>
                  <a:close/>
                  <a:moveTo>
                    <a:pt x="1034" y="530"/>
                  </a:moveTo>
                  <a:cubicBezTo>
                    <a:pt x="1056" y="530"/>
                    <a:pt x="1074" y="548"/>
                    <a:pt x="1074" y="570"/>
                  </a:cubicBezTo>
                  <a:cubicBezTo>
                    <a:pt x="1074" y="592"/>
                    <a:pt x="1056" y="610"/>
                    <a:pt x="1034" y="610"/>
                  </a:cubicBezTo>
                  <a:cubicBezTo>
                    <a:pt x="1012" y="610"/>
                    <a:pt x="994" y="592"/>
                    <a:pt x="994" y="570"/>
                  </a:cubicBezTo>
                  <a:cubicBezTo>
                    <a:pt x="994" y="548"/>
                    <a:pt x="1012" y="530"/>
                    <a:pt x="1034" y="530"/>
                  </a:cubicBezTo>
                  <a:close/>
                  <a:moveTo>
                    <a:pt x="718" y="348"/>
                  </a:moveTo>
                  <a:cubicBezTo>
                    <a:pt x="741" y="348"/>
                    <a:pt x="758" y="366"/>
                    <a:pt x="758" y="388"/>
                  </a:cubicBezTo>
                  <a:cubicBezTo>
                    <a:pt x="758" y="410"/>
                    <a:pt x="741" y="428"/>
                    <a:pt x="718" y="428"/>
                  </a:cubicBezTo>
                  <a:cubicBezTo>
                    <a:pt x="696" y="428"/>
                    <a:pt x="678" y="410"/>
                    <a:pt x="678" y="388"/>
                  </a:cubicBezTo>
                  <a:cubicBezTo>
                    <a:pt x="678" y="366"/>
                    <a:pt x="696" y="348"/>
                    <a:pt x="718" y="348"/>
                  </a:cubicBezTo>
                  <a:close/>
                  <a:moveTo>
                    <a:pt x="363" y="570"/>
                  </a:moveTo>
                  <a:cubicBezTo>
                    <a:pt x="363" y="548"/>
                    <a:pt x="381" y="530"/>
                    <a:pt x="403" y="530"/>
                  </a:cubicBezTo>
                  <a:cubicBezTo>
                    <a:pt x="425" y="530"/>
                    <a:pt x="443" y="548"/>
                    <a:pt x="443" y="570"/>
                  </a:cubicBezTo>
                  <a:cubicBezTo>
                    <a:pt x="443" y="592"/>
                    <a:pt x="425" y="610"/>
                    <a:pt x="403" y="610"/>
                  </a:cubicBezTo>
                  <a:cubicBezTo>
                    <a:pt x="381" y="610"/>
                    <a:pt x="363" y="592"/>
                    <a:pt x="363" y="570"/>
                  </a:cubicBezTo>
                  <a:close/>
                  <a:moveTo>
                    <a:pt x="403" y="974"/>
                  </a:moveTo>
                  <a:cubicBezTo>
                    <a:pt x="381" y="974"/>
                    <a:pt x="363" y="956"/>
                    <a:pt x="363" y="934"/>
                  </a:cubicBezTo>
                  <a:cubicBezTo>
                    <a:pt x="363" y="912"/>
                    <a:pt x="381" y="894"/>
                    <a:pt x="403" y="894"/>
                  </a:cubicBezTo>
                  <a:cubicBezTo>
                    <a:pt x="425" y="894"/>
                    <a:pt x="443" y="912"/>
                    <a:pt x="443" y="934"/>
                  </a:cubicBezTo>
                  <a:cubicBezTo>
                    <a:pt x="443" y="956"/>
                    <a:pt x="425" y="974"/>
                    <a:pt x="403" y="974"/>
                  </a:cubicBezTo>
                  <a:close/>
                  <a:moveTo>
                    <a:pt x="718" y="1156"/>
                  </a:moveTo>
                  <a:cubicBezTo>
                    <a:pt x="696" y="1156"/>
                    <a:pt x="678" y="1138"/>
                    <a:pt x="678" y="1116"/>
                  </a:cubicBezTo>
                  <a:cubicBezTo>
                    <a:pt x="678" y="1094"/>
                    <a:pt x="696" y="1076"/>
                    <a:pt x="718" y="1076"/>
                  </a:cubicBezTo>
                  <a:cubicBezTo>
                    <a:pt x="741" y="1076"/>
                    <a:pt x="758" y="1094"/>
                    <a:pt x="758" y="1116"/>
                  </a:cubicBezTo>
                  <a:cubicBezTo>
                    <a:pt x="758" y="1138"/>
                    <a:pt x="741" y="1156"/>
                    <a:pt x="718" y="1156"/>
                  </a:cubicBezTo>
                  <a:close/>
                  <a:moveTo>
                    <a:pt x="946" y="934"/>
                  </a:moveTo>
                  <a:cubicBezTo>
                    <a:pt x="946" y="941"/>
                    <a:pt x="947" y="949"/>
                    <a:pt x="948" y="956"/>
                  </a:cubicBezTo>
                  <a:cubicBezTo>
                    <a:pt x="780" y="1053"/>
                    <a:pt x="780" y="1053"/>
                    <a:pt x="780" y="1053"/>
                  </a:cubicBezTo>
                  <a:cubicBezTo>
                    <a:pt x="764" y="1038"/>
                    <a:pt x="742" y="1028"/>
                    <a:pt x="718" y="1028"/>
                  </a:cubicBezTo>
                  <a:cubicBezTo>
                    <a:pt x="695" y="1028"/>
                    <a:pt x="673" y="1038"/>
                    <a:pt x="657" y="1053"/>
                  </a:cubicBezTo>
                  <a:cubicBezTo>
                    <a:pt x="489" y="956"/>
                    <a:pt x="489" y="956"/>
                    <a:pt x="489" y="956"/>
                  </a:cubicBezTo>
                  <a:cubicBezTo>
                    <a:pt x="490" y="949"/>
                    <a:pt x="491" y="941"/>
                    <a:pt x="491" y="934"/>
                  </a:cubicBezTo>
                  <a:cubicBezTo>
                    <a:pt x="491" y="894"/>
                    <a:pt x="464" y="860"/>
                    <a:pt x="427" y="849"/>
                  </a:cubicBezTo>
                  <a:cubicBezTo>
                    <a:pt x="427" y="655"/>
                    <a:pt x="427" y="655"/>
                    <a:pt x="427" y="655"/>
                  </a:cubicBezTo>
                  <a:cubicBezTo>
                    <a:pt x="464" y="644"/>
                    <a:pt x="491" y="610"/>
                    <a:pt x="491" y="570"/>
                  </a:cubicBezTo>
                  <a:cubicBezTo>
                    <a:pt x="491" y="563"/>
                    <a:pt x="490" y="555"/>
                    <a:pt x="489" y="548"/>
                  </a:cubicBezTo>
                  <a:cubicBezTo>
                    <a:pt x="657" y="451"/>
                    <a:pt x="657" y="451"/>
                    <a:pt x="657" y="451"/>
                  </a:cubicBezTo>
                  <a:cubicBezTo>
                    <a:pt x="673" y="466"/>
                    <a:pt x="695" y="476"/>
                    <a:pt x="718" y="476"/>
                  </a:cubicBezTo>
                  <a:cubicBezTo>
                    <a:pt x="742" y="476"/>
                    <a:pt x="764" y="466"/>
                    <a:pt x="780" y="451"/>
                  </a:cubicBezTo>
                  <a:cubicBezTo>
                    <a:pt x="948" y="548"/>
                    <a:pt x="948" y="548"/>
                    <a:pt x="948" y="548"/>
                  </a:cubicBezTo>
                  <a:cubicBezTo>
                    <a:pt x="947" y="555"/>
                    <a:pt x="946" y="563"/>
                    <a:pt x="946" y="570"/>
                  </a:cubicBezTo>
                  <a:cubicBezTo>
                    <a:pt x="946" y="610"/>
                    <a:pt x="973" y="644"/>
                    <a:pt x="1010" y="655"/>
                  </a:cubicBezTo>
                  <a:cubicBezTo>
                    <a:pt x="1010" y="849"/>
                    <a:pt x="1010" y="849"/>
                    <a:pt x="1010" y="849"/>
                  </a:cubicBezTo>
                  <a:cubicBezTo>
                    <a:pt x="973" y="860"/>
                    <a:pt x="946" y="894"/>
                    <a:pt x="946" y="934"/>
                  </a:cubicBezTo>
                  <a:close/>
                  <a:moveTo>
                    <a:pt x="1034" y="974"/>
                  </a:moveTo>
                  <a:cubicBezTo>
                    <a:pt x="1012" y="974"/>
                    <a:pt x="994" y="956"/>
                    <a:pt x="994" y="934"/>
                  </a:cubicBezTo>
                  <a:cubicBezTo>
                    <a:pt x="994" y="912"/>
                    <a:pt x="1012" y="894"/>
                    <a:pt x="1034" y="894"/>
                  </a:cubicBezTo>
                  <a:cubicBezTo>
                    <a:pt x="1056" y="894"/>
                    <a:pt x="1074" y="912"/>
                    <a:pt x="1074" y="934"/>
                  </a:cubicBezTo>
                  <a:cubicBezTo>
                    <a:pt x="1074" y="956"/>
                    <a:pt x="1056" y="974"/>
                    <a:pt x="1034" y="974"/>
                  </a:cubicBezTo>
                  <a:close/>
                  <a:moveTo>
                    <a:pt x="1349" y="1156"/>
                  </a:moveTo>
                  <a:cubicBezTo>
                    <a:pt x="1327" y="1156"/>
                    <a:pt x="1309" y="1138"/>
                    <a:pt x="1309" y="1116"/>
                  </a:cubicBezTo>
                  <a:cubicBezTo>
                    <a:pt x="1309" y="1094"/>
                    <a:pt x="1327" y="1076"/>
                    <a:pt x="1349" y="1076"/>
                  </a:cubicBezTo>
                  <a:cubicBezTo>
                    <a:pt x="1371" y="1076"/>
                    <a:pt x="1389" y="1094"/>
                    <a:pt x="1389" y="1116"/>
                  </a:cubicBezTo>
                  <a:cubicBezTo>
                    <a:pt x="1389" y="1138"/>
                    <a:pt x="1371" y="1156"/>
                    <a:pt x="1349" y="1156"/>
                  </a:cubicBezTo>
                  <a:close/>
                  <a:moveTo>
                    <a:pt x="1349" y="1156"/>
                  </a:moveTo>
                  <a:cubicBezTo>
                    <a:pt x="1349" y="1156"/>
                    <a:pt x="1349" y="1156"/>
                    <a:pt x="1349" y="11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75" name="Group 174"/>
          <p:cNvGrpSpPr>
            <a:grpSpLocks noChangeAspect="1"/>
          </p:cNvGrpSpPr>
          <p:nvPr/>
        </p:nvGrpSpPr>
        <p:grpSpPr>
          <a:xfrm>
            <a:off x="7795770" y="1362217"/>
            <a:ext cx="307981" cy="304800"/>
            <a:chOff x="7440613" y="2109788"/>
            <a:chExt cx="6608763" cy="6540500"/>
          </a:xfrm>
        </p:grpSpPr>
        <p:sp>
          <p:nvSpPr>
            <p:cNvPr id="177" name="Freeform 12"/>
            <p:cNvSpPr>
              <a:spLocks noEditPoints="1"/>
            </p:cNvSpPr>
            <p:nvPr/>
          </p:nvSpPr>
          <p:spPr bwMode="auto">
            <a:xfrm>
              <a:off x="7440613" y="2109788"/>
              <a:ext cx="6608763" cy="6540500"/>
            </a:xfrm>
            <a:custGeom>
              <a:avLst/>
              <a:gdLst>
                <a:gd name="T0" fmla="*/ 1075 w 1508"/>
                <a:gd name="T1" fmla="*/ 819 h 1506"/>
                <a:gd name="T2" fmla="*/ 1199 w 1508"/>
                <a:gd name="T3" fmla="*/ 627 h 1506"/>
                <a:gd name="T4" fmla="*/ 1284 w 1508"/>
                <a:gd name="T5" fmla="*/ 485 h 1506"/>
                <a:gd name="T6" fmla="*/ 1256 w 1508"/>
                <a:gd name="T7" fmla="*/ 297 h 1506"/>
                <a:gd name="T8" fmla="*/ 1043 w 1508"/>
                <a:gd name="T9" fmla="*/ 218 h 1506"/>
                <a:gd name="T10" fmla="*/ 1040 w 1508"/>
                <a:gd name="T11" fmla="*/ 218 h 1506"/>
                <a:gd name="T12" fmla="*/ 1036 w 1508"/>
                <a:gd name="T13" fmla="*/ 218 h 1506"/>
                <a:gd name="T14" fmla="*/ 1032 w 1508"/>
                <a:gd name="T15" fmla="*/ 219 h 1506"/>
                <a:gd name="T16" fmla="*/ 1028 w 1508"/>
                <a:gd name="T17" fmla="*/ 221 h 1506"/>
                <a:gd name="T18" fmla="*/ 1026 w 1508"/>
                <a:gd name="T19" fmla="*/ 223 h 1506"/>
                <a:gd name="T20" fmla="*/ 916 w 1508"/>
                <a:gd name="T21" fmla="*/ 309 h 1506"/>
                <a:gd name="T22" fmla="*/ 592 w 1508"/>
                <a:gd name="T23" fmla="*/ 531 h 1506"/>
                <a:gd name="T24" fmla="*/ 299 w 1508"/>
                <a:gd name="T25" fmla="*/ 9 h 1506"/>
                <a:gd name="T26" fmla="*/ 36 w 1508"/>
                <a:gd name="T27" fmla="*/ 272 h 1506"/>
                <a:gd name="T28" fmla="*/ 460 w 1508"/>
                <a:gd name="T29" fmla="*/ 663 h 1506"/>
                <a:gd name="T30" fmla="*/ 345 w 1508"/>
                <a:gd name="T31" fmla="*/ 845 h 1506"/>
                <a:gd name="T32" fmla="*/ 392 w 1508"/>
                <a:gd name="T33" fmla="*/ 1003 h 1506"/>
                <a:gd name="T34" fmla="*/ 3 w 1508"/>
                <a:gd name="T35" fmla="*/ 936 h 1506"/>
                <a:gd name="T36" fmla="*/ 116 w 1508"/>
                <a:gd name="T37" fmla="*/ 1298 h 1506"/>
                <a:gd name="T38" fmla="*/ 208 w 1508"/>
                <a:gd name="T39" fmla="*/ 1392 h 1506"/>
                <a:gd name="T40" fmla="*/ 548 w 1508"/>
                <a:gd name="T41" fmla="*/ 1499 h 1506"/>
                <a:gd name="T42" fmla="*/ 589 w 1508"/>
                <a:gd name="T43" fmla="*/ 1487 h 1506"/>
                <a:gd name="T44" fmla="*/ 629 w 1508"/>
                <a:gd name="T45" fmla="*/ 1163 h 1506"/>
                <a:gd name="T46" fmla="*/ 909 w 1508"/>
                <a:gd name="T47" fmla="*/ 917 h 1506"/>
                <a:gd name="T48" fmla="*/ 845 w 1508"/>
                <a:gd name="T49" fmla="*/ 1082 h 1506"/>
                <a:gd name="T50" fmla="*/ 1270 w 1508"/>
                <a:gd name="T51" fmla="*/ 1473 h 1506"/>
                <a:gd name="T52" fmla="*/ 638 w 1508"/>
                <a:gd name="T53" fmla="*/ 417 h 1506"/>
                <a:gd name="T54" fmla="*/ 477 w 1508"/>
                <a:gd name="T55" fmla="*/ 256 h 1506"/>
                <a:gd name="T56" fmla="*/ 129 w 1508"/>
                <a:gd name="T57" fmla="*/ 213 h 1506"/>
                <a:gd name="T58" fmla="*/ 273 w 1508"/>
                <a:gd name="T59" fmla="*/ 323 h 1506"/>
                <a:gd name="T60" fmla="*/ 205 w 1508"/>
                <a:gd name="T61" fmla="*/ 137 h 1506"/>
                <a:gd name="T62" fmla="*/ 350 w 1508"/>
                <a:gd name="T63" fmla="*/ 247 h 1506"/>
                <a:gd name="T64" fmla="*/ 282 w 1508"/>
                <a:gd name="T65" fmla="*/ 60 h 1506"/>
                <a:gd name="T66" fmla="*/ 307 w 1508"/>
                <a:gd name="T67" fmla="*/ 357 h 1506"/>
                <a:gd name="T68" fmla="*/ 443 w 1508"/>
                <a:gd name="T69" fmla="*/ 612 h 1506"/>
                <a:gd name="T70" fmla="*/ 485 w 1508"/>
                <a:gd name="T71" fmla="*/ 570 h 1506"/>
                <a:gd name="T72" fmla="*/ 519 w 1508"/>
                <a:gd name="T73" fmla="*/ 536 h 1506"/>
                <a:gd name="T74" fmla="*/ 562 w 1508"/>
                <a:gd name="T75" fmla="*/ 493 h 1506"/>
                <a:gd name="T76" fmla="*/ 1150 w 1508"/>
                <a:gd name="T77" fmla="*/ 384 h 1506"/>
                <a:gd name="T78" fmla="*/ 1184 w 1508"/>
                <a:gd name="T79" fmla="*/ 351 h 1506"/>
                <a:gd name="T80" fmla="*/ 1178 w 1508"/>
                <a:gd name="T81" fmla="*/ 286 h 1506"/>
                <a:gd name="T82" fmla="*/ 1242 w 1508"/>
                <a:gd name="T83" fmla="*/ 459 h 1506"/>
                <a:gd name="T84" fmla="*/ 1041 w 1508"/>
                <a:gd name="T85" fmla="*/ 276 h 1506"/>
                <a:gd name="T86" fmla="*/ 182 w 1508"/>
                <a:gd name="T87" fmla="*/ 1133 h 1506"/>
                <a:gd name="T88" fmla="*/ 548 w 1508"/>
                <a:gd name="T89" fmla="*/ 1431 h 1506"/>
                <a:gd name="T90" fmla="*/ 379 w 1508"/>
                <a:gd name="T91" fmla="*/ 1053 h 1506"/>
                <a:gd name="T92" fmla="*/ 548 w 1508"/>
                <a:gd name="T93" fmla="*/ 1431 h 1506"/>
                <a:gd name="T94" fmla="*/ 430 w 1508"/>
                <a:gd name="T95" fmla="*/ 1033 h 1506"/>
                <a:gd name="T96" fmla="*/ 485 w 1508"/>
                <a:gd name="T97" fmla="*/ 1091 h 1506"/>
                <a:gd name="T98" fmla="*/ 899 w 1508"/>
                <a:gd name="T99" fmla="*/ 360 h 1506"/>
                <a:gd name="T100" fmla="*/ 896 w 1508"/>
                <a:gd name="T101" fmla="*/ 1065 h 1506"/>
                <a:gd name="T102" fmla="*/ 1066 w 1508"/>
                <a:gd name="T103" fmla="*/ 1140 h 1506"/>
                <a:gd name="T104" fmla="*/ 973 w 1508"/>
                <a:gd name="T105" fmla="*/ 989 h 1506"/>
                <a:gd name="T106" fmla="*/ 1126 w 1508"/>
                <a:gd name="T107" fmla="*/ 1057 h 1506"/>
                <a:gd name="T108" fmla="*/ 1160 w 1508"/>
                <a:gd name="T109" fmla="*/ 1023 h 1506"/>
                <a:gd name="T110" fmla="*/ 1253 w 1508"/>
                <a:gd name="T111" fmla="*/ 1032 h 1506"/>
                <a:gd name="T112" fmla="*/ 1253 w 1508"/>
                <a:gd name="T113" fmla="*/ 1422 h 1506"/>
                <a:gd name="T114" fmla="*/ 1295 w 1508"/>
                <a:gd name="T115" fmla="*/ 1379 h 1506"/>
                <a:gd name="T116" fmla="*/ 1168 w 1508"/>
                <a:gd name="T117" fmla="*/ 1184 h 1506"/>
                <a:gd name="T118" fmla="*/ 1329 w 1508"/>
                <a:gd name="T119" fmla="*/ 1346 h 1506"/>
                <a:gd name="T120" fmla="*/ 1287 w 1508"/>
                <a:gd name="T121" fmla="*/ 1065 h 1506"/>
                <a:gd name="T122" fmla="*/ 1406 w 1508"/>
                <a:gd name="T123" fmla="*/ 126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8" h="1506">
                  <a:moveTo>
                    <a:pt x="1499" y="1210"/>
                  </a:moveTo>
                  <a:cubicBezTo>
                    <a:pt x="1108" y="819"/>
                    <a:pt x="1108" y="819"/>
                    <a:pt x="1108" y="819"/>
                  </a:cubicBezTo>
                  <a:cubicBezTo>
                    <a:pt x="1099" y="810"/>
                    <a:pt x="1084" y="810"/>
                    <a:pt x="1075" y="819"/>
                  </a:cubicBezTo>
                  <a:cubicBezTo>
                    <a:pt x="977" y="917"/>
                    <a:pt x="977" y="917"/>
                    <a:pt x="977" y="917"/>
                  </a:cubicBezTo>
                  <a:cubicBezTo>
                    <a:pt x="943" y="883"/>
                    <a:pt x="943" y="883"/>
                    <a:pt x="943" y="883"/>
                  </a:cubicBezTo>
                  <a:cubicBezTo>
                    <a:pt x="1199" y="627"/>
                    <a:pt x="1199" y="627"/>
                    <a:pt x="1199" y="627"/>
                  </a:cubicBezTo>
                  <a:cubicBezTo>
                    <a:pt x="1209" y="617"/>
                    <a:pt x="1209" y="602"/>
                    <a:pt x="1199" y="593"/>
                  </a:cubicBezTo>
                  <a:cubicBezTo>
                    <a:pt x="1187" y="581"/>
                    <a:pt x="1187" y="581"/>
                    <a:pt x="1187" y="581"/>
                  </a:cubicBezTo>
                  <a:cubicBezTo>
                    <a:pt x="1284" y="485"/>
                    <a:pt x="1284" y="485"/>
                    <a:pt x="1284" y="485"/>
                  </a:cubicBezTo>
                  <a:cubicBezTo>
                    <a:pt x="1289" y="480"/>
                    <a:pt x="1291" y="473"/>
                    <a:pt x="1291" y="466"/>
                  </a:cubicBezTo>
                  <a:cubicBezTo>
                    <a:pt x="1281" y="349"/>
                    <a:pt x="1281" y="349"/>
                    <a:pt x="1281" y="349"/>
                  </a:cubicBezTo>
                  <a:cubicBezTo>
                    <a:pt x="1279" y="331"/>
                    <a:pt x="1269" y="309"/>
                    <a:pt x="1256" y="297"/>
                  </a:cubicBezTo>
                  <a:cubicBezTo>
                    <a:pt x="1212" y="252"/>
                    <a:pt x="1212" y="252"/>
                    <a:pt x="1212" y="252"/>
                  </a:cubicBezTo>
                  <a:cubicBezTo>
                    <a:pt x="1199" y="240"/>
                    <a:pt x="1177" y="229"/>
                    <a:pt x="1160" y="228"/>
                  </a:cubicBezTo>
                  <a:cubicBezTo>
                    <a:pt x="1043" y="218"/>
                    <a:pt x="1043" y="218"/>
                    <a:pt x="1043" y="218"/>
                  </a:cubicBezTo>
                  <a:cubicBezTo>
                    <a:pt x="1043" y="218"/>
                    <a:pt x="1042" y="218"/>
                    <a:pt x="1042" y="218"/>
                  </a:cubicBezTo>
                  <a:cubicBezTo>
                    <a:pt x="1042" y="218"/>
                    <a:pt x="1041" y="218"/>
                    <a:pt x="1040" y="218"/>
                  </a:cubicBezTo>
                  <a:cubicBezTo>
                    <a:pt x="1040" y="218"/>
                    <a:pt x="1040" y="218"/>
                    <a:pt x="1040" y="218"/>
                  </a:cubicBezTo>
                  <a:cubicBezTo>
                    <a:pt x="1039" y="218"/>
                    <a:pt x="1038" y="218"/>
                    <a:pt x="1038" y="218"/>
                  </a:cubicBezTo>
                  <a:cubicBezTo>
                    <a:pt x="1038" y="218"/>
                    <a:pt x="1037" y="218"/>
                    <a:pt x="1037" y="218"/>
                  </a:cubicBezTo>
                  <a:cubicBezTo>
                    <a:pt x="1037" y="218"/>
                    <a:pt x="1036" y="218"/>
                    <a:pt x="1036" y="218"/>
                  </a:cubicBezTo>
                  <a:cubicBezTo>
                    <a:pt x="1035" y="218"/>
                    <a:pt x="1035" y="218"/>
                    <a:pt x="1035" y="218"/>
                  </a:cubicBezTo>
                  <a:cubicBezTo>
                    <a:pt x="1034" y="219"/>
                    <a:pt x="1034" y="219"/>
                    <a:pt x="1033" y="219"/>
                  </a:cubicBezTo>
                  <a:cubicBezTo>
                    <a:pt x="1033" y="219"/>
                    <a:pt x="1033" y="219"/>
                    <a:pt x="1032" y="219"/>
                  </a:cubicBezTo>
                  <a:cubicBezTo>
                    <a:pt x="1032" y="219"/>
                    <a:pt x="1031" y="220"/>
                    <a:pt x="1031" y="220"/>
                  </a:cubicBezTo>
                  <a:cubicBezTo>
                    <a:pt x="1030" y="220"/>
                    <a:pt x="1030" y="220"/>
                    <a:pt x="1030" y="220"/>
                  </a:cubicBezTo>
                  <a:cubicBezTo>
                    <a:pt x="1029" y="221"/>
                    <a:pt x="1029" y="221"/>
                    <a:pt x="1028" y="221"/>
                  </a:cubicBezTo>
                  <a:cubicBezTo>
                    <a:pt x="1028" y="221"/>
                    <a:pt x="1028" y="221"/>
                    <a:pt x="1028" y="221"/>
                  </a:cubicBezTo>
                  <a:cubicBezTo>
                    <a:pt x="1027" y="222"/>
                    <a:pt x="1027" y="222"/>
                    <a:pt x="1026" y="223"/>
                  </a:cubicBezTo>
                  <a:cubicBezTo>
                    <a:pt x="1026" y="223"/>
                    <a:pt x="1026" y="223"/>
                    <a:pt x="1026" y="223"/>
                  </a:cubicBezTo>
                  <a:cubicBezTo>
                    <a:pt x="1025" y="224"/>
                    <a:pt x="1024" y="224"/>
                    <a:pt x="1024" y="225"/>
                  </a:cubicBezTo>
                  <a:cubicBezTo>
                    <a:pt x="928" y="321"/>
                    <a:pt x="928" y="321"/>
                    <a:pt x="928" y="321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06" y="300"/>
                    <a:pt x="891" y="300"/>
                    <a:pt x="882" y="309"/>
                  </a:cubicBezTo>
                  <a:cubicBezTo>
                    <a:pt x="625" y="565"/>
                    <a:pt x="625" y="565"/>
                    <a:pt x="625" y="565"/>
                  </a:cubicBezTo>
                  <a:cubicBezTo>
                    <a:pt x="592" y="531"/>
                    <a:pt x="592" y="531"/>
                    <a:pt x="592" y="531"/>
                  </a:cubicBezTo>
                  <a:cubicBezTo>
                    <a:pt x="689" y="434"/>
                    <a:pt x="689" y="434"/>
                    <a:pt x="689" y="434"/>
                  </a:cubicBezTo>
                  <a:cubicBezTo>
                    <a:pt x="698" y="424"/>
                    <a:pt x="698" y="409"/>
                    <a:pt x="689" y="40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89" y="0"/>
                    <a:pt x="274" y="0"/>
                    <a:pt x="265" y="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26" y="248"/>
                    <a:pt x="26" y="263"/>
                    <a:pt x="36" y="272"/>
                  </a:cubicBezTo>
                  <a:cubicBezTo>
                    <a:pt x="426" y="663"/>
                    <a:pt x="426" y="663"/>
                    <a:pt x="426" y="663"/>
                  </a:cubicBezTo>
                  <a:cubicBezTo>
                    <a:pt x="431" y="668"/>
                    <a:pt x="437" y="670"/>
                    <a:pt x="443" y="670"/>
                  </a:cubicBezTo>
                  <a:cubicBezTo>
                    <a:pt x="449" y="670"/>
                    <a:pt x="455" y="668"/>
                    <a:pt x="460" y="663"/>
                  </a:cubicBezTo>
                  <a:cubicBezTo>
                    <a:pt x="558" y="565"/>
                    <a:pt x="558" y="565"/>
                    <a:pt x="558" y="565"/>
                  </a:cubicBezTo>
                  <a:cubicBezTo>
                    <a:pt x="592" y="599"/>
                    <a:pt x="592" y="599"/>
                    <a:pt x="592" y="599"/>
                  </a:cubicBezTo>
                  <a:cubicBezTo>
                    <a:pt x="345" y="845"/>
                    <a:pt x="345" y="845"/>
                    <a:pt x="345" y="845"/>
                  </a:cubicBezTo>
                  <a:cubicBezTo>
                    <a:pt x="336" y="855"/>
                    <a:pt x="336" y="870"/>
                    <a:pt x="345" y="879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392" y="1003"/>
                    <a:pt x="392" y="1003"/>
                    <a:pt x="392" y="1003"/>
                  </a:cubicBezTo>
                  <a:cubicBezTo>
                    <a:pt x="310" y="944"/>
                    <a:pt x="211" y="912"/>
                    <a:pt x="107" y="912"/>
                  </a:cubicBezTo>
                  <a:cubicBezTo>
                    <a:pt x="79" y="912"/>
                    <a:pt x="50" y="914"/>
                    <a:pt x="22" y="919"/>
                  </a:cubicBezTo>
                  <a:cubicBezTo>
                    <a:pt x="13" y="921"/>
                    <a:pt x="6" y="927"/>
                    <a:pt x="3" y="936"/>
                  </a:cubicBezTo>
                  <a:cubicBezTo>
                    <a:pt x="0" y="944"/>
                    <a:pt x="3" y="954"/>
                    <a:pt x="9" y="960"/>
                  </a:cubicBezTo>
                  <a:cubicBezTo>
                    <a:pt x="138" y="1089"/>
                    <a:pt x="138" y="1089"/>
                    <a:pt x="138" y="1089"/>
                  </a:cubicBezTo>
                  <a:cubicBezTo>
                    <a:pt x="116" y="1298"/>
                    <a:pt x="116" y="1298"/>
                    <a:pt x="116" y="1298"/>
                  </a:cubicBezTo>
                  <a:cubicBezTo>
                    <a:pt x="116" y="1305"/>
                    <a:pt x="118" y="1312"/>
                    <a:pt x="123" y="1317"/>
                  </a:cubicBezTo>
                  <a:cubicBezTo>
                    <a:pt x="191" y="1385"/>
                    <a:pt x="191" y="1385"/>
                    <a:pt x="191" y="1385"/>
                  </a:cubicBezTo>
                  <a:cubicBezTo>
                    <a:pt x="196" y="1390"/>
                    <a:pt x="202" y="1392"/>
                    <a:pt x="208" y="1392"/>
                  </a:cubicBezTo>
                  <a:cubicBezTo>
                    <a:pt x="209" y="1392"/>
                    <a:pt x="210" y="1392"/>
                    <a:pt x="211" y="1392"/>
                  </a:cubicBezTo>
                  <a:cubicBezTo>
                    <a:pt x="420" y="1370"/>
                    <a:pt x="420" y="1370"/>
                    <a:pt x="420" y="1370"/>
                  </a:cubicBezTo>
                  <a:cubicBezTo>
                    <a:pt x="548" y="1499"/>
                    <a:pt x="548" y="1499"/>
                    <a:pt x="548" y="1499"/>
                  </a:cubicBezTo>
                  <a:cubicBezTo>
                    <a:pt x="553" y="1504"/>
                    <a:pt x="559" y="1506"/>
                    <a:pt x="565" y="1506"/>
                  </a:cubicBezTo>
                  <a:cubicBezTo>
                    <a:pt x="568" y="1506"/>
                    <a:pt x="570" y="1506"/>
                    <a:pt x="573" y="1505"/>
                  </a:cubicBezTo>
                  <a:cubicBezTo>
                    <a:pt x="581" y="1503"/>
                    <a:pt x="587" y="1495"/>
                    <a:pt x="589" y="1487"/>
                  </a:cubicBezTo>
                  <a:cubicBezTo>
                    <a:pt x="611" y="1361"/>
                    <a:pt x="583" y="1234"/>
                    <a:pt x="514" y="1130"/>
                  </a:cubicBezTo>
                  <a:cubicBezTo>
                    <a:pt x="555" y="1089"/>
                    <a:pt x="555" y="1089"/>
                    <a:pt x="555" y="1089"/>
                  </a:cubicBezTo>
                  <a:cubicBezTo>
                    <a:pt x="629" y="1163"/>
                    <a:pt x="629" y="1163"/>
                    <a:pt x="629" y="1163"/>
                  </a:cubicBezTo>
                  <a:cubicBezTo>
                    <a:pt x="634" y="1168"/>
                    <a:pt x="640" y="1170"/>
                    <a:pt x="646" y="1170"/>
                  </a:cubicBezTo>
                  <a:cubicBezTo>
                    <a:pt x="652" y="1170"/>
                    <a:pt x="658" y="1168"/>
                    <a:pt x="663" y="1163"/>
                  </a:cubicBezTo>
                  <a:cubicBezTo>
                    <a:pt x="909" y="917"/>
                    <a:pt x="909" y="917"/>
                    <a:pt x="909" y="917"/>
                  </a:cubicBezTo>
                  <a:cubicBezTo>
                    <a:pt x="943" y="951"/>
                    <a:pt x="943" y="951"/>
                    <a:pt x="943" y="951"/>
                  </a:cubicBezTo>
                  <a:cubicBezTo>
                    <a:pt x="845" y="1048"/>
                    <a:pt x="845" y="1048"/>
                    <a:pt x="845" y="1048"/>
                  </a:cubicBezTo>
                  <a:cubicBezTo>
                    <a:pt x="836" y="1058"/>
                    <a:pt x="836" y="1073"/>
                    <a:pt x="845" y="1082"/>
                  </a:cubicBezTo>
                  <a:cubicBezTo>
                    <a:pt x="1236" y="1473"/>
                    <a:pt x="1236" y="1473"/>
                    <a:pt x="1236" y="1473"/>
                  </a:cubicBezTo>
                  <a:cubicBezTo>
                    <a:pt x="1241" y="1477"/>
                    <a:pt x="1247" y="1480"/>
                    <a:pt x="1253" y="1480"/>
                  </a:cubicBezTo>
                  <a:cubicBezTo>
                    <a:pt x="1259" y="1480"/>
                    <a:pt x="1265" y="1477"/>
                    <a:pt x="1270" y="1473"/>
                  </a:cubicBezTo>
                  <a:cubicBezTo>
                    <a:pt x="1499" y="1244"/>
                    <a:pt x="1499" y="1244"/>
                    <a:pt x="1499" y="1244"/>
                  </a:cubicBezTo>
                  <a:cubicBezTo>
                    <a:pt x="1508" y="1234"/>
                    <a:pt x="1508" y="1219"/>
                    <a:pt x="1499" y="1210"/>
                  </a:cubicBezTo>
                  <a:close/>
                  <a:moveTo>
                    <a:pt x="638" y="417"/>
                  </a:moveTo>
                  <a:cubicBezTo>
                    <a:pt x="596" y="459"/>
                    <a:pt x="596" y="459"/>
                    <a:pt x="596" y="459"/>
                  </a:cubicBezTo>
                  <a:cubicBezTo>
                    <a:pt x="434" y="298"/>
                    <a:pt x="434" y="298"/>
                    <a:pt x="434" y="298"/>
                  </a:cubicBezTo>
                  <a:cubicBezTo>
                    <a:pt x="477" y="256"/>
                    <a:pt x="477" y="256"/>
                    <a:pt x="477" y="256"/>
                  </a:cubicBezTo>
                  <a:lnTo>
                    <a:pt x="638" y="417"/>
                  </a:lnTo>
                  <a:close/>
                  <a:moveTo>
                    <a:pt x="86" y="255"/>
                  </a:moveTo>
                  <a:cubicBezTo>
                    <a:pt x="129" y="213"/>
                    <a:pt x="129" y="213"/>
                    <a:pt x="129" y="213"/>
                  </a:cubicBezTo>
                  <a:cubicBezTo>
                    <a:pt x="239" y="323"/>
                    <a:pt x="239" y="323"/>
                    <a:pt x="239" y="323"/>
                  </a:cubicBezTo>
                  <a:cubicBezTo>
                    <a:pt x="244" y="328"/>
                    <a:pt x="250" y="330"/>
                    <a:pt x="256" y="330"/>
                  </a:cubicBezTo>
                  <a:cubicBezTo>
                    <a:pt x="262" y="330"/>
                    <a:pt x="269" y="328"/>
                    <a:pt x="273" y="323"/>
                  </a:cubicBezTo>
                  <a:cubicBezTo>
                    <a:pt x="283" y="314"/>
                    <a:pt x="283" y="299"/>
                    <a:pt x="273" y="28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316" y="247"/>
                    <a:pt x="316" y="247"/>
                    <a:pt x="316" y="247"/>
                  </a:cubicBezTo>
                  <a:cubicBezTo>
                    <a:pt x="320" y="252"/>
                    <a:pt x="326" y="254"/>
                    <a:pt x="333" y="254"/>
                  </a:cubicBezTo>
                  <a:cubicBezTo>
                    <a:pt x="339" y="254"/>
                    <a:pt x="345" y="252"/>
                    <a:pt x="350" y="247"/>
                  </a:cubicBezTo>
                  <a:cubicBezTo>
                    <a:pt x="359" y="238"/>
                    <a:pt x="359" y="222"/>
                    <a:pt x="350" y="213"/>
                  </a:cubicBezTo>
                  <a:cubicBezTo>
                    <a:pt x="239" y="103"/>
                    <a:pt x="239" y="103"/>
                    <a:pt x="239" y="103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443" y="222"/>
                    <a:pt x="443" y="222"/>
                    <a:pt x="443" y="222"/>
                  </a:cubicBezTo>
                  <a:cubicBezTo>
                    <a:pt x="384" y="281"/>
                    <a:pt x="384" y="281"/>
                    <a:pt x="384" y="281"/>
                  </a:cubicBezTo>
                  <a:cubicBezTo>
                    <a:pt x="307" y="357"/>
                    <a:pt x="307" y="357"/>
                    <a:pt x="307" y="357"/>
                  </a:cubicBezTo>
                  <a:cubicBezTo>
                    <a:pt x="248" y="417"/>
                    <a:pt x="248" y="417"/>
                    <a:pt x="248" y="417"/>
                  </a:cubicBezTo>
                  <a:lnTo>
                    <a:pt x="86" y="255"/>
                  </a:lnTo>
                  <a:close/>
                  <a:moveTo>
                    <a:pt x="443" y="612"/>
                  </a:moveTo>
                  <a:cubicBezTo>
                    <a:pt x="282" y="451"/>
                    <a:pt x="282" y="451"/>
                    <a:pt x="282" y="451"/>
                  </a:cubicBezTo>
                  <a:cubicBezTo>
                    <a:pt x="324" y="408"/>
                    <a:pt x="324" y="408"/>
                    <a:pt x="324" y="408"/>
                  </a:cubicBezTo>
                  <a:cubicBezTo>
                    <a:pt x="485" y="570"/>
                    <a:pt x="485" y="570"/>
                    <a:pt x="485" y="570"/>
                  </a:cubicBezTo>
                  <a:lnTo>
                    <a:pt x="443" y="612"/>
                  </a:lnTo>
                  <a:close/>
                  <a:moveTo>
                    <a:pt x="541" y="514"/>
                  </a:moveTo>
                  <a:cubicBezTo>
                    <a:pt x="519" y="536"/>
                    <a:pt x="519" y="536"/>
                    <a:pt x="519" y="536"/>
                  </a:cubicBezTo>
                  <a:cubicBezTo>
                    <a:pt x="358" y="374"/>
                    <a:pt x="358" y="374"/>
                    <a:pt x="358" y="374"/>
                  </a:cubicBezTo>
                  <a:cubicBezTo>
                    <a:pt x="400" y="332"/>
                    <a:pt x="400" y="332"/>
                    <a:pt x="400" y="332"/>
                  </a:cubicBezTo>
                  <a:cubicBezTo>
                    <a:pt x="562" y="493"/>
                    <a:pt x="562" y="493"/>
                    <a:pt x="562" y="493"/>
                  </a:cubicBezTo>
                  <a:lnTo>
                    <a:pt x="541" y="514"/>
                  </a:lnTo>
                  <a:close/>
                  <a:moveTo>
                    <a:pt x="1041" y="276"/>
                  </a:moveTo>
                  <a:cubicBezTo>
                    <a:pt x="1150" y="384"/>
                    <a:pt x="1150" y="384"/>
                    <a:pt x="1150" y="384"/>
                  </a:cubicBezTo>
                  <a:cubicBezTo>
                    <a:pt x="1154" y="389"/>
                    <a:pt x="1160" y="392"/>
                    <a:pt x="1167" y="392"/>
                  </a:cubicBezTo>
                  <a:cubicBezTo>
                    <a:pt x="1173" y="392"/>
                    <a:pt x="1179" y="389"/>
                    <a:pt x="1184" y="384"/>
                  </a:cubicBezTo>
                  <a:cubicBezTo>
                    <a:pt x="1193" y="375"/>
                    <a:pt x="1193" y="360"/>
                    <a:pt x="1184" y="351"/>
                  </a:cubicBezTo>
                  <a:cubicBezTo>
                    <a:pt x="1104" y="271"/>
                    <a:pt x="1104" y="271"/>
                    <a:pt x="1104" y="271"/>
                  </a:cubicBezTo>
                  <a:cubicBezTo>
                    <a:pt x="1156" y="276"/>
                    <a:pt x="1156" y="276"/>
                    <a:pt x="1156" y="276"/>
                  </a:cubicBezTo>
                  <a:cubicBezTo>
                    <a:pt x="1162" y="276"/>
                    <a:pt x="1173" y="281"/>
                    <a:pt x="1178" y="286"/>
                  </a:cubicBezTo>
                  <a:cubicBezTo>
                    <a:pt x="1222" y="330"/>
                    <a:pt x="1222" y="330"/>
                    <a:pt x="1222" y="330"/>
                  </a:cubicBezTo>
                  <a:cubicBezTo>
                    <a:pt x="1227" y="335"/>
                    <a:pt x="1232" y="346"/>
                    <a:pt x="1233" y="353"/>
                  </a:cubicBezTo>
                  <a:cubicBezTo>
                    <a:pt x="1242" y="459"/>
                    <a:pt x="1242" y="459"/>
                    <a:pt x="1242" y="459"/>
                  </a:cubicBezTo>
                  <a:cubicBezTo>
                    <a:pt x="1154" y="547"/>
                    <a:pt x="1154" y="547"/>
                    <a:pt x="1154" y="547"/>
                  </a:cubicBezTo>
                  <a:cubicBezTo>
                    <a:pt x="962" y="355"/>
                    <a:pt x="962" y="355"/>
                    <a:pt x="962" y="355"/>
                  </a:cubicBezTo>
                  <a:lnTo>
                    <a:pt x="1041" y="276"/>
                  </a:lnTo>
                  <a:close/>
                  <a:moveTo>
                    <a:pt x="217" y="1343"/>
                  </a:moveTo>
                  <a:cubicBezTo>
                    <a:pt x="165" y="1291"/>
                    <a:pt x="165" y="1291"/>
                    <a:pt x="165" y="1291"/>
                  </a:cubicBezTo>
                  <a:cubicBezTo>
                    <a:pt x="182" y="1133"/>
                    <a:pt x="182" y="1133"/>
                    <a:pt x="182" y="1133"/>
                  </a:cubicBezTo>
                  <a:cubicBezTo>
                    <a:pt x="376" y="1327"/>
                    <a:pt x="376" y="1327"/>
                    <a:pt x="376" y="1327"/>
                  </a:cubicBezTo>
                  <a:lnTo>
                    <a:pt x="217" y="1343"/>
                  </a:lnTo>
                  <a:close/>
                  <a:moveTo>
                    <a:pt x="548" y="1431"/>
                  </a:moveTo>
                  <a:cubicBezTo>
                    <a:pt x="78" y="961"/>
                    <a:pt x="78" y="961"/>
                    <a:pt x="78" y="961"/>
                  </a:cubicBezTo>
                  <a:cubicBezTo>
                    <a:pt x="88" y="960"/>
                    <a:pt x="97" y="960"/>
                    <a:pt x="107" y="960"/>
                  </a:cubicBezTo>
                  <a:cubicBezTo>
                    <a:pt x="207" y="960"/>
                    <a:pt x="302" y="993"/>
                    <a:pt x="379" y="1053"/>
                  </a:cubicBezTo>
                  <a:cubicBezTo>
                    <a:pt x="379" y="1054"/>
                    <a:pt x="379" y="1054"/>
                    <a:pt x="379" y="1054"/>
                  </a:cubicBezTo>
                  <a:cubicBezTo>
                    <a:pt x="393" y="1065"/>
                    <a:pt x="407" y="1076"/>
                    <a:pt x="419" y="1089"/>
                  </a:cubicBezTo>
                  <a:cubicBezTo>
                    <a:pt x="510" y="1179"/>
                    <a:pt x="556" y="1304"/>
                    <a:pt x="548" y="1431"/>
                  </a:cubicBezTo>
                  <a:close/>
                  <a:moveTo>
                    <a:pt x="485" y="1091"/>
                  </a:moveTo>
                  <a:cubicBezTo>
                    <a:pt x="475" y="1079"/>
                    <a:pt x="465" y="1067"/>
                    <a:pt x="453" y="1055"/>
                  </a:cubicBezTo>
                  <a:cubicBezTo>
                    <a:pt x="446" y="1048"/>
                    <a:pt x="438" y="1040"/>
                    <a:pt x="430" y="1033"/>
                  </a:cubicBezTo>
                  <a:cubicBezTo>
                    <a:pt x="465" y="999"/>
                    <a:pt x="465" y="999"/>
                    <a:pt x="465" y="999"/>
                  </a:cubicBezTo>
                  <a:cubicBezTo>
                    <a:pt x="521" y="1055"/>
                    <a:pt x="521" y="1055"/>
                    <a:pt x="521" y="1055"/>
                  </a:cubicBezTo>
                  <a:lnTo>
                    <a:pt x="485" y="1091"/>
                  </a:lnTo>
                  <a:close/>
                  <a:moveTo>
                    <a:pt x="646" y="1112"/>
                  </a:moveTo>
                  <a:cubicBezTo>
                    <a:pt x="396" y="862"/>
                    <a:pt x="396" y="862"/>
                    <a:pt x="396" y="862"/>
                  </a:cubicBezTo>
                  <a:cubicBezTo>
                    <a:pt x="899" y="360"/>
                    <a:pt x="899" y="360"/>
                    <a:pt x="899" y="360"/>
                  </a:cubicBezTo>
                  <a:cubicBezTo>
                    <a:pt x="1148" y="610"/>
                    <a:pt x="1148" y="610"/>
                    <a:pt x="1148" y="610"/>
                  </a:cubicBezTo>
                  <a:lnTo>
                    <a:pt x="646" y="1112"/>
                  </a:lnTo>
                  <a:close/>
                  <a:moveTo>
                    <a:pt x="896" y="1065"/>
                  </a:moveTo>
                  <a:cubicBezTo>
                    <a:pt x="939" y="1023"/>
                    <a:pt x="939" y="1023"/>
                    <a:pt x="939" y="1023"/>
                  </a:cubicBezTo>
                  <a:cubicBezTo>
                    <a:pt x="1049" y="1133"/>
                    <a:pt x="1049" y="1133"/>
                    <a:pt x="1049" y="1133"/>
                  </a:cubicBezTo>
                  <a:cubicBezTo>
                    <a:pt x="1054" y="1138"/>
                    <a:pt x="1060" y="1140"/>
                    <a:pt x="1066" y="1140"/>
                  </a:cubicBezTo>
                  <a:cubicBezTo>
                    <a:pt x="1072" y="1140"/>
                    <a:pt x="1078" y="1138"/>
                    <a:pt x="1083" y="1133"/>
                  </a:cubicBezTo>
                  <a:cubicBezTo>
                    <a:pt x="1093" y="1124"/>
                    <a:pt x="1093" y="1109"/>
                    <a:pt x="1083" y="1099"/>
                  </a:cubicBezTo>
                  <a:cubicBezTo>
                    <a:pt x="973" y="989"/>
                    <a:pt x="973" y="989"/>
                    <a:pt x="973" y="989"/>
                  </a:cubicBezTo>
                  <a:cubicBezTo>
                    <a:pt x="994" y="968"/>
                    <a:pt x="994" y="968"/>
                    <a:pt x="994" y="968"/>
                  </a:cubicBezTo>
                  <a:cubicBezTo>
                    <a:pt x="1015" y="947"/>
                    <a:pt x="1015" y="947"/>
                    <a:pt x="1015" y="947"/>
                  </a:cubicBezTo>
                  <a:cubicBezTo>
                    <a:pt x="1126" y="1057"/>
                    <a:pt x="1126" y="1057"/>
                    <a:pt x="1126" y="1057"/>
                  </a:cubicBezTo>
                  <a:cubicBezTo>
                    <a:pt x="1130" y="1062"/>
                    <a:pt x="1136" y="1064"/>
                    <a:pt x="1143" y="1064"/>
                  </a:cubicBezTo>
                  <a:cubicBezTo>
                    <a:pt x="1149" y="1064"/>
                    <a:pt x="1155" y="1062"/>
                    <a:pt x="1160" y="1057"/>
                  </a:cubicBezTo>
                  <a:cubicBezTo>
                    <a:pt x="1169" y="1048"/>
                    <a:pt x="1169" y="1032"/>
                    <a:pt x="1160" y="1023"/>
                  </a:cubicBezTo>
                  <a:cubicBezTo>
                    <a:pt x="1049" y="913"/>
                    <a:pt x="1049" y="913"/>
                    <a:pt x="1049" y="913"/>
                  </a:cubicBezTo>
                  <a:cubicBezTo>
                    <a:pt x="1092" y="870"/>
                    <a:pt x="1092" y="870"/>
                    <a:pt x="1092" y="870"/>
                  </a:cubicBezTo>
                  <a:cubicBezTo>
                    <a:pt x="1253" y="1032"/>
                    <a:pt x="1253" y="1032"/>
                    <a:pt x="1253" y="1032"/>
                  </a:cubicBezTo>
                  <a:cubicBezTo>
                    <a:pt x="1058" y="1227"/>
                    <a:pt x="1058" y="1227"/>
                    <a:pt x="1058" y="1227"/>
                  </a:cubicBezTo>
                  <a:lnTo>
                    <a:pt x="896" y="1065"/>
                  </a:lnTo>
                  <a:close/>
                  <a:moveTo>
                    <a:pt x="1253" y="1422"/>
                  </a:moveTo>
                  <a:cubicBezTo>
                    <a:pt x="1092" y="1261"/>
                    <a:pt x="1092" y="1261"/>
                    <a:pt x="1092" y="1261"/>
                  </a:cubicBezTo>
                  <a:cubicBezTo>
                    <a:pt x="1134" y="1218"/>
                    <a:pt x="1134" y="1218"/>
                    <a:pt x="1134" y="1218"/>
                  </a:cubicBezTo>
                  <a:cubicBezTo>
                    <a:pt x="1295" y="1379"/>
                    <a:pt x="1295" y="1379"/>
                    <a:pt x="1295" y="1379"/>
                  </a:cubicBezTo>
                  <a:lnTo>
                    <a:pt x="1253" y="1422"/>
                  </a:lnTo>
                  <a:close/>
                  <a:moveTo>
                    <a:pt x="1329" y="1346"/>
                  </a:moveTo>
                  <a:cubicBezTo>
                    <a:pt x="1168" y="1184"/>
                    <a:pt x="1168" y="1184"/>
                    <a:pt x="1168" y="1184"/>
                  </a:cubicBezTo>
                  <a:cubicBezTo>
                    <a:pt x="1210" y="1142"/>
                    <a:pt x="1210" y="1142"/>
                    <a:pt x="1210" y="1142"/>
                  </a:cubicBezTo>
                  <a:cubicBezTo>
                    <a:pt x="1372" y="1303"/>
                    <a:pt x="1372" y="1303"/>
                    <a:pt x="1372" y="1303"/>
                  </a:cubicBezTo>
                  <a:lnTo>
                    <a:pt x="1329" y="1346"/>
                  </a:lnTo>
                  <a:close/>
                  <a:moveTo>
                    <a:pt x="1406" y="1269"/>
                  </a:moveTo>
                  <a:cubicBezTo>
                    <a:pt x="1244" y="1108"/>
                    <a:pt x="1244" y="1108"/>
                    <a:pt x="1244" y="1108"/>
                  </a:cubicBezTo>
                  <a:cubicBezTo>
                    <a:pt x="1287" y="1065"/>
                    <a:pt x="1287" y="1065"/>
                    <a:pt x="1287" y="1065"/>
                  </a:cubicBezTo>
                  <a:cubicBezTo>
                    <a:pt x="1448" y="1227"/>
                    <a:pt x="1448" y="1227"/>
                    <a:pt x="1448" y="1227"/>
                  </a:cubicBezTo>
                  <a:lnTo>
                    <a:pt x="1406" y="1269"/>
                  </a:lnTo>
                  <a:close/>
                  <a:moveTo>
                    <a:pt x="1406" y="1269"/>
                  </a:moveTo>
                  <a:cubicBezTo>
                    <a:pt x="1406" y="1269"/>
                    <a:pt x="1406" y="1269"/>
                    <a:pt x="1406" y="12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78" name="Freeform 13"/>
            <p:cNvSpPr>
              <a:spLocks noEditPoints="1"/>
            </p:cNvSpPr>
            <p:nvPr/>
          </p:nvSpPr>
          <p:spPr bwMode="auto">
            <a:xfrm>
              <a:off x="7642226" y="7939088"/>
              <a:ext cx="530225" cy="511175"/>
            </a:xfrm>
            <a:custGeom>
              <a:avLst/>
              <a:gdLst>
                <a:gd name="T0" fmla="*/ 43 w 121"/>
                <a:gd name="T1" fmla="*/ 9 h 118"/>
                <a:gd name="T2" fmla="*/ 9 w 121"/>
                <a:gd name="T3" fmla="*/ 9 h 118"/>
                <a:gd name="T4" fmla="*/ 9 w 121"/>
                <a:gd name="T5" fmla="*/ 43 h 118"/>
                <a:gd name="T6" fmla="*/ 77 w 121"/>
                <a:gd name="T7" fmla="*/ 111 h 118"/>
                <a:gd name="T8" fmla="*/ 94 w 121"/>
                <a:gd name="T9" fmla="*/ 118 h 118"/>
                <a:gd name="T10" fmla="*/ 111 w 121"/>
                <a:gd name="T11" fmla="*/ 111 h 118"/>
                <a:gd name="T12" fmla="*/ 111 w 121"/>
                <a:gd name="T13" fmla="*/ 77 h 118"/>
                <a:gd name="T14" fmla="*/ 43 w 121"/>
                <a:gd name="T15" fmla="*/ 9 h 118"/>
                <a:gd name="T16" fmla="*/ 43 w 121"/>
                <a:gd name="T17" fmla="*/ 9 h 118"/>
                <a:gd name="T18" fmla="*/ 43 w 121"/>
                <a:gd name="T1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8">
                  <a:moveTo>
                    <a:pt x="43" y="9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7" y="116"/>
                    <a:pt x="111" y="111"/>
                  </a:cubicBezTo>
                  <a:cubicBezTo>
                    <a:pt x="121" y="102"/>
                    <a:pt x="121" y="86"/>
                    <a:pt x="111" y="77"/>
                  </a:cubicBezTo>
                  <a:lnTo>
                    <a:pt x="43" y="9"/>
                  </a:ln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79" name="Group 178"/>
          <p:cNvGrpSpPr>
            <a:grpSpLocks noChangeAspect="1"/>
          </p:cNvGrpSpPr>
          <p:nvPr/>
        </p:nvGrpSpPr>
        <p:grpSpPr>
          <a:xfrm>
            <a:off x="9044542" y="1352896"/>
            <a:ext cx="307689" cy="304800"/>
            <a:chOff x="8826501" y="2411412"/>
            <a:chExt cx="6592888" cy="6530976"/>
          </a:xfrm>
        </p:grpSpPr>
        <p:sp>
          <p:nvSpPr>
            <p:cNvPr id="181" name="Freeform 17"/>
            <p:cNvSpPr>
              <a:spLocks noEditPoints="1"/>
            </p:cNvSpPr>
            <p:nvPr/>
          </p:nvSpPr>
          <p:spPr bwMode="auto">
            <a:xfrm>
              <a:off x="10939463" y="4460875"/>
              <a:ext cx="2366963" cy="2432050"/>
            </a:xfrm>
            <a:custGeom>
              <a:avLst/>
              <a:gdLst>
                <a:gd name="T0" fmla="*/ 34 w 540"/>
                <a:gd name="T1" fmla="*/ 178 h 560"/>
                <a:gd name="T2" fmla="*/ 19 w 540"/>
                <a:gd name="T3" fmla="*/ 224 h 560"/>
                <a:gd name="T4" fmla="*/ 38 w 540"/>
                <a:gd name="T5" fmla="*/ 280 h 560"/>
                <a:gd name="T6" fmla="*/ 19 w 540"/>
                <a:gd name="T7" fmla="*/ 336 h 560"/>
                <a:gd name="T8" fmla="*/ 27 w 540"/>
                <a:gd name="T9" fmla="*/ 383 h 560"/>
                <a:gd name="T10" fmla="*/ 58 w 540"/>
                <a:gd name="T11" fmla="*/ 374 h 560"/>
                <a:gd name="T12" fmla="*/ 100 w 540"/>
                <a:gd name="T13" fmla="*/ 473 h 560"/>
                <a:gd name="T14" fmla="*/ 120 w 540"/>
                <a:gd name="T15" fmla="*/ 511 h 560"/>
                <a:gd name="T16" fmla="*/ 154 w 540"/>
                <a:gd name="T17" fmla="*/ 481 h 560"/>
                <a:gd name="T18" fmla="*/ 246 w 540"/>
                <a:gd name="T19" fmla="*/ 536 h 560"/>
                <a:gd name="T20" fmla="*/ 294 w 540"/>
                <a:gd name="T21" fmla="*/ 536 h 560"/>
                <a:gd name="T22" fmla="*/ 386 w 540"/>
                <a:gd name="T23" fmla="*/ 481 h 560"/>
                <a:gd name="T24" fmla="*/ 420 w 540"/>
                <a:gd name="T25" fmla="*/ 511 h 560"/>
                <a:gd name="T26" fmla="*/ 440 w 540"/>
                <a:gd name="T27" fmla="*/ 473 h 560"/>
                <a:gd name="T28" fmla="*/ 482 w 540"/>
                <a:gd name="T29" fmla="*/ 374 h 560"/>
                <a:gd name="T30" fmla="*/ 513 w 540"/>
                <a:gd name="T31" fmla="*/ 383 h 560"/>
                <a:gd name="T32" fmla="*/ 521 w 540"/>
                <a:gd name="T33" fmla="*/ 336 h 560"/>
                <a:gd name="T34" fmla="*/ 502 w 540"/>
                <a:gd name="T35" fmla="*/ 280 h 560"/>
                <a:gd name="T36" fmla="*/ 521 w 540"/>
                <a:gd name="T37" fmla="*/ 224 h 560"/>
                <a:gd name="T38" fmla="*/ 506 w 540"/>
                <a:gd name="T39" fmla="*/ 178 h 560"/>
                <a:gd name="T40" fmla="*/ 425 w 540"/>
                <a:gd name="T41" fmla="*/ 108 h 560"/>
                <a:gd name="T42" fmla="*/ 435 w 540"/>
                <a:gd name="T43" fmla="*/ 53 h 560"/>
                <a:gd name="T44" fmla="*/ 386 w 540"/>
                <a:gd name="T45" fmla="*/ 79 h 560"/>
                <a:gd name="T46" fmla="*/ 294 w 540"/>
                <a:gd name="T47" fmla="*/ 24 h 560"/>
                <a:gd name="T48" fmla="*/ 246 w 540"/>
                <a:gd name="T49" fmla="*/ 24 h 560"/>
                <a:gd name="T50" fmla="*/ 154 w 540"/>
                <a:gd name="T51" fmla="*/ 79 h 560"/>
                <a:gd name="T52" fmla="*/ 105 w 540"/>
                <a:gd name="T53" fmla="*/ 53 h 560"/>
                <a:gd name="T54" fmla="*/ 115 w 540"/>
                <a:gd name="T55" fmla="*/ 108 h 560"/>
                <a:gd name="T56" fmla="*/ 270 w 540"/>
                <a:gd name="T57" fmla="*/ 96 h 560"/>
                <a:gd name="T58" fmla="*/ 270 w 540"/>
                <a:gd name="T59" fmla="*/ 464 h 560"/>
                <a:gd name="T60" fmla="*/ 270 w 540"/>
                <a:gd name="T61" fmla="*/ 96 h 560"/>
                <a:gd name="T62" fmla="*/ 270 w 540"/>
                <a:gd name="T63" fmla="*/ 96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0" h="560">
                  <a:moveTo>
                    <a:pt x="58" y="186"/>
                  </a:moveTo>
                  <a:cubicBezTo>
                    <a:pt x="34" y="178"/>
                    <a:pt x="34" y="178"/>
                    <a:pt x="34" y="178"/>
                  </a:cubicBezTo>
                  <a:cubicBezTo>
                    <a:pt x="21" y="174"/>
                    <a:pt x="8" y="181"/>
                    <a:pt x="4" y="193"/>
                  </a:cubicBezTo>
                  <a:cubicBezTo>
                    <a:pt x="0" y="206"/>
                    <a:pt x="7" y="220"/>
                    <a:pt x="19" y="224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0" y="247"/>
                    <a:pt x="38" y="263"/>
                    <a:pt x="38" y="280"/>
                  </a:cubicBezTo>
                  <a:cubicBezTo>
                    <a:pt x="38" y="297"/>
                    <a:pt x="40" y="313"/>
                    <a:pt x="43" y="328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7" y="340"/>
                    <a:pt x="0" y="354"/>
                    <a:pt x="4" y="367"/>
                  </a:cubicBezTo>
                  <a:cubicBezTo>
                    <a:pt x="7" y="377"/>
                    <a:pt x="16" y="383"/>
                    <a:pt x="27" y="383"/>
                  </a:cubicBezTo>
                  <a:cubicBezTo>
                    <a:pt x="29" y="383"/>
                    <a:pt x="31" y="383"/>
                    <a:pt x="34" y="382"/>
                  </a:cubicBezTo>
                  <a:cubicBezTo>
                    <a:pt x="58" y="374"/>
                    <a:pt x="58" y="374"/>
                    <a:pt x="58" y="374"/>
                  </a:cubicBezTo>
                  <a:cubicBezTo>
                    <a:pt x="71" y="404"/>
                    <a:pt x="91" y="431"/>
                    <a:pt x="115" y="452"/>
                  </a:cubicBezTo>
                  <a:cubicBezTo>
                    <a:pt x="100" y="473"/>
                    <a:pt x="100" y="473"/>
                    <a:pt x="100" y="473"/>
                  </a:cubicBezTo>
                  <a:cubicBezTo>
                    <a:pt x="92" y="484"/>
                    <a:pt x="95" y="499"/>
                    <a:pt x="105" y="507"/>
                  </a:cubicBezTo>
                  <a:cubicBezTo>
                    <a:pt x="110" y="510"/>
                    <a:pt x="115" y="511"/>
                    <a:pt x="120" y="511"/>
                  </a:cubicBezTo>
                  <a:cubicBezTo>
                    <a:pt x="127" y="511"/>
                    <a:pt x="134" y="508"/>
                    <a:pt x="139" y="501"/>
                  </a:cubicBezTo>
                  <a:cubicBezTo>
                    <a:pt x="154" y="481"/>
                    <a:pt x="154" y="481"/>
                    <a:pt x="154" y="481"/>
                  </a:cubicBezTo>
                  <a:cubicBezTo>
                    <a:pt x="181" y="497"/>
                    <a:pt x="213" y="507"/>
                    <a:pt x="246" y="511"/>
                  </a:cubicBezTo>
                  <a:cubicBezTo>
                    <a:pt x="246" y="536"/>
                    <a:pt x="246" y="536"/>
                    <a:pt x="246" y="536"/>
                  </a:cubicBezTo>
                  <a:cubicBezTo>
                    <a:pt x="246" y="549"/>
                    <a:pt x="257" y="560"/>
                    <a:pt x="270" y="560"/>
                  </a:cubicBezTo>
                  <a:cubicBezTo>
                    <a:pt x="283" y="560"/>
                    <a:pt x="294" y="549"/>
                    <a:pt x="294" y="536"/>
                  </a:cubicBezTo>
                  <a:cubicBezTo>
                    <a:pt x="294" y="511"/>
                    <a:pt x="294" y="511"/>
                    <a:pt x="294" y="511"/>
                  </a:cubicBezTo>
                  <a:cubicBezTo>
                    <a:pt x="327" y="507"/>
                    <a:pt x="359" y="497"/>
                    <a:pt x="386" y="481"/>
                  </a:cubicBezTo>
                  <a:cubicBezTo>
                    <a:pt x="401" y="501"/>
                    <a:pt x="401" y="501"/>
                    <a:pt x="401" y="501"/>
                  </a:cubicBezTo>
                  <a:cubicBezTo>
                    <a:pt x="406" y="508"/>
                    <a:pt x="413" y="511"/>
                    <a:pt x="420" y="511"/>
                  </a:cubicBezTo>
                  <a:cubicBezTo>
                    <a:pt x="425" y="511"/>
                    <a:pt x="430" y="510"/>
                    <a:pt x="435" y="507"/>
                  </a:cubicBezTo>
                  <a:cubicBezTo>
                    <a:pt x="445" y="499"/>
                    <a:pt x="448" y="484"/>
                    <a:pt x="440" y="473"/>
                  </a:cubicBezTo>
                  <a:cubicBezTo>
                    <a:pt x="425" y="452"/>
                    <a:pt x="425" y="452"/>
                    <a:pt x="425" y="452"/>
                  </a:cubicBezTo>
                  <a:cubicBezTo>
                    <a:pt x="449" y="431"/>
                    <a:pt x="469" y="404"/>
                    <a:pt x="482" y="374"/>
                  </a:cubicBezTo>
                  <a:cubicBezTo>
                    <a:pt x="506" y="382"/>
                    <a:pt x="506" y="382"/>
                    <a:pt x="506" y="382"/>
                  </a:cubicBezTo>
                  <a:cubicBezTo>
                    <a:pt x="509" y="383"/>
                    <a:pt x="511" y="383"/>
                    <a:pt x="513" y="383"/>
                  </a:cubicBezTo>
                  <a:cubicBezTo>
                    <a:pt x="524" y="383"/>
                    <a:pt x="533" y="377"/>
                    <a:pt x="536" y="367"/>
                  </a:cubicBezTo>
                  <a:cubicBezTo>
                    <a:pt x="540" y="354"/>
                    <a:pt x="533" y="340"/>
                    <a:pt x="521" y="336"/>
                  </a:cubicBezTo>
                  <a:cubicBezTo>
                    <a:pt x="497" y="328"/>
                    <a:pt x="497" y="328"/>
                    <a:pt x="497" y="328"/>
                  </a:cubicBezTo>
                  <a:cubicBezTo>
                    <a:pt x="500" y="313"/>
                    <a:pt x="502" y="297"/>
                    <a:pt x="502" y="280"/>
                  </a:cubicBezTo>
                  <a:cubicBezTo>
                    <a:pt x="502" y="263"/>
                    <a:pt x="500" y="247"/>
                    <a:pt x="497" y="232"/>
                  </a:cubicBezTo>
                  <a:cubicBezTo>
                    <a:pt x="521" y="224"/>
                    <a:pt x="521" y="224"/>
                    <a:pt x="521" y="224"/>
                  </a:cubicBezTo>
                  <a:cubicBezTo>
                    <a:pt x="533" y="220"/>
                    <a:pt x="540" y="206"/>
                    <a:pt x="536" y="193"/>
                  </a:cubicBezTo>
                  <a:cubicBezTo>
                    <a:pt x="532" y="181"/>
                    <a:pt x="519" y="174"/>
                    <a:pt x="506" y="178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69" y="156"/>
                    <a:pt x="449" y="129"/>
                    <a:pt x="425" y="108"/>
                  </a:cubicBezTo>
                  <a:cubicBezTo>
                    <a:pt x="440" y="87"/>
                    <a:pt x="440" y="87"/>
                    <a:pt x="440" y="87"/>
                  </a:cubicBezTo>
                  <a:cubicBezTo>
                    <a:pt x="448" y="76"/>
                    <a:pt x="445" y="61"/>
                    <a:pt x="435" y="53"/>
                  </a:cubicBezTo>
                  <a:cubicBezTo>
                    <a:pt x="424" y="46"/>
                    <a:pt x="409" y="48"/>
                    <a:pt x="401" y="59"/>
                  </a:cubicBezTo>
                  <a:cubicBezTo>
                    <a:pt x="386" y="79"/>
                    <a:pt x="386" y="79"/>
                    <a:pt x="386" y="79"/>
                  </a:cubicBezTo>
                  <a:cubicBezTo>
                    <a:pt x="359" y="63"/>
                    <a:pt x="327" y="53"/>
                    <a:pt x="294" y="49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4" y="11"/>
                    <a:pt x="283" y="0"/>
                    <a:pt x="270" y="0"/>
                  </a:cubicBezTo>
                  <a:cubicBezTo>
                    <a:pt x="257" y="0"/>
                    <a:pt x="246" y="11"/>
                    <a:pt x="246" y="24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13" y="53"/>
                    <a:pt x="181" y="63"/>
                    <a:pt x="154" y="79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1" y="48"/>
                    <a:pt x="116" y="46"/>
                    <a:pt x="105" y="53"/>
                  </a:cubicBezTo>
                  <a:cubicBezTo>
                    <a:pt x="95" y="61"/>
                    <a:pt x="92" y="76"/>
                    <a:pt x="100" y="8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91" y="129"/>
                    <a:pt x="71" y="156"/>
                    <a:pt x="58" y="186"/>
                  </a:cubicBezTo>
                  <a:close/>
                  <a:moveTo>
                    <a:pt x="270" y="96"/>
                  </a:moveTo>
                  <a:cubicBezTo>
                    <a:pt x="371" y="96"/>
                    <a:pt x="454" y="179"/>
                    <a:pt x="454" y="280"/>
                  </a:cubicBezTo>
                  <a:cubicBezTo>
                    <a:pt x="454" y="381"/>
                    <a:pt x="371" y="464"/>
                    <a:pt x="270" y="464"/>
                  </a:cubicBezTo>
                  <a:cubicBezTo>
                    <a:pt x="169" y="464"/>
                    <a:pt x="86" y="381"/>
                    <a:pt x="86" y="280"/>
                  </a:cubicBezTo>
                  <a:cubicBezTo>
                    <a:pt x="86" y="179"/>
                    <a:pt x="169" y="96"/>
                    <a:pt x="270" y="96"/>
                  </a:cubicBezTo>
                  <a:close/>
                  <a:moveTo>
                    <a:pt x="270" y="96"/>
                  </a:moveTo>
                  <a:cubicBezTo>
                    <a:pt x="270" y="96"/>
                    <a:pt x="270" y="96"/>
                    <a:pt x="270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82" name="Freeform 18"/>
            <p:cNvSpPr>
              <a:spLocks noEditPoints="1"/>
            </p:cNvSpPr>
            <p:nvPr/>
          </p:nvSpPr>
          <p:spPr bwMode="auto">
            <a:xfrm>
              <a:off x="8826501" y="2411412"/>
              <a:ext cx="6592888" cy="6530976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220 w 1504"/>
                <a:gd name="T9" fmla="*/ 1284 h 1504"/>
                <a:gd name="T10" fmla="*/ 752 w 1504"/>
                <a:gd name="T11" fmla="*/ 1504 h 1504"/>
                <a:gd name="T12" fmla="*/ 1119 w 1504"/>
                <a:gd name="T13" fmla="*/ 1408 h 1504"/>
                <a:gd name="T14" fmla="*/ 1128 w 1504"/>
                <a:gd name="T15" fmla="*/ 1376 h 1504"/>
                <a:gd name="T16" fmla="*/ 1096 w 1504"/>
                <a:gd name="T17" fmla="*/ 1367 h 1504"/>
                <a:gd name="T18" fmla="*/ 752 w 1504"/>
                <a:gd name="T19" fmla="*/ 1456 h 1504"/>
                <a:gd name="T20" fmla="*/ 48 w 1504"/>
                <a:gd name="T21" fmla="*/ 752 h 1504"/>
                <a:gd name="T22" fmla="*/ 752 w 1504"/>
                <a:gd name="T23" fmla="*/ 48 h 1504"/>
                <a:gd name="T24" fmla="*/ 1456 w 1504"/>
                <a:gd name="T25" fmla="*/ 752 h 1504"/>
                <a:gd name="T26" fmla="*/ 1367 w 1504"/>
                <a:gd name="T27" fmla="*/ 1096 h 1504"/>
                <a:gd name="T28" fmla="*/ 1376 w 1504"/>
                <a:gd name="T29" fmla="*/ 1128 h 1504"/>
                <a:gd name="T30" fmla="*/ 1408 w 1504"/>
                <a:gd name="T31" fmla="*/ 1119 h 1504"/>
                <a:gd name="T32" fmla="*/ 1504 w 1504"/>
                <a:gd name="T33" fmla="*/ 752 h 1504"/>
                <a:gd name="T34" fmla="*/ 1284 w 1504"/>
                <a:gd name="T35" fmla="*/ 220 h 1504"/>
                <a:gd name="T36" fmla="*/ 1284 w 1504"/>
                <a:gd name="T37" fmla="*/ 220 h 1504"/>
                <a:gd name="T38" fmla="*/ 1284 w 1504"/>
                <a:gd name="T39" fmla="*/ 22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53"/>
                    <a:pt x="78" y="1142"/>
                    <a:pt x="220" y="1284"/>
                  </a:cubicBezTo>
                  <a:cubicBezTo>
                    <a:pt x="362" y="1426"/>
                    <a:pt x="551" y="1504"/>
                    <a:pt x="752" y="1504"/>
                  </a:cubicBezTo>
                  <a:cubicBezTo>
                    <a:pt x="881" y="1504"/>
                    <a:pt x="1008" y="1471"/>
                    <a:pt x="1119" y="1408"/>
                  </a:cubicBezTo>
                  <a:cubicBezTo>
                    <a:pt x="1131" y="1402"/>
                    <a:pt x="1135" y="1387"/>
                    <a:pt x="1128" y="1376"/>
                  </a:cubicBezTo>
                  <a:cubicBezTo>
                    <a:pt x="1122" y="1364"/>
                    <a:pt x="1107" y="1360"/>
                    <a:pt x="1096" y="1367"/>
                  </a:cubicBezTo>
                  <a:cubicBezTo>
                    <a:pt x="991" y="1425"/>
                    <a:pt x="872" y="1456"/>
                    <a:pt x="752" y="1456"/>
                  </a:cubicBezTo>
                  <a:cubicBezTo>
                    <a:pt x="364" y="1456"/>
                    <a:pt x="48" y="1140"/>
                    <a:pt x="48" y="752"/>
                  </a:cubicBezTo>
                  <a:cubicBezTo>
                    <a:pt x="48" y="364"/>
                    <a:pt x="364" y="48"/>
                    <a:pt x="752" y="48"/>
                  </a:cubicBezTo>
                  <a:cubicBezTo>
                    <a:pt x="1140" y="48"/>
                    <a:pt x="1456" y="364"/>
                    <a:pt x="1456" y="752"/>
                  </a:cubicBezTo>
                  <a:cubicBezTo>
                    <a:pt x="1456" y="872"/>
                    <a:pt x="1425" y="991"/>
                    <a:pt x="1367" y="1096"/>
                  </a:cubicBezTo>
                  <a:cubicBezTo>
                    <a:pt x="1360" y="1107"/>
                    <a:pt x="1364" y="1122"/>
                    <a:pt x="1376" y="1128"/>
                  </a:cubicBezTo>
                  <a:cubicBezTo>
                    <a:pt x="1387" y="1135"/>
                    <a:pt x="1402" y="1131"/>
                    <a:pt x="1408" y="1119"/>
                  </a:cubicBezTo>
                  <a:cubicBezTo>
                    <a:pt x="1471" y="1008"/>
                    <a:pt x="1504" y="881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1284" y="220"/>
                  </a:moveTo>
                  <a:cubicBezTo>
                    <a:pt x="1284" y="220"/>
                    <a:pt x="1284" y="220"/>
                    <a:pt x="1284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83" name="Freeform 19"/>
            <p:cNvSpPr>
              <a:spLocks noEditPoints="1"/>
            </p:cNvSpPr>
            <p:nvPr/>
          </p:nvSpPr>
          <p:spPr bwMode="auto">
            <a:xfrm>
              <a:off x="13819188" y="7358063"/>
              <a:ext cx="1122363" cy="111125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208 h 256"/>
                <a:gd name="T12" fmla="*/ 48 w 256"/>
                <a:gd name="T13" fmla="*/ 128 h 256"/>
                <a:gd name="T14" fmla="*/ 128 w 256"/>
                <a:gd name="T15" fmla="*/ 48 h 256"/>
                <a:gd name="T16" fmla="*/ 208 w 256"/>
                <a:gd name="T17" fmla="*/ 128 h 256"/>
                <a:gd name="T18" fmla="*/ 128 w 256"/>
                <a:gd name="T19" fmla="*/ 208 h 256"/>
                <a:gd name="T20" fmla="*/ 128 w 256"/>
                <a:gd name="T21" fmla="*/ 208 h 256"/>
                <a:gd name="T22" fmla="*/ 128 w 256"/>
                <a:gd name="T23" fmla="*/ 20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8"/>
                    <a:pt x="57" y="256"/>
                    <a:pt x="128" y="256"/>
                  </a:cubicBezTo>
                  <a:cubicBezTo>
                    <a:pt x="198" y="256"/>
                    <a:pt x="256" y="198"/>
                    <a:pt x="256" y="128"/>
                  </a:cubicBezTo>
                  <a:cubicBezTo>
                    <a:pt x="256" y="57"/>
                    <a:pt x="198" y="0"/>
                    <a:pt x="128" y="0"/>
                  </a:cubicBezTo>
                  <a:close/>
                  <a:moveTo>
                    <a:pt x="128" y="208"/>
                  </a:moveTo>
                  <a:cubicBezTo>
                    <a:pt x="84" y="208"/>
                    <a:pt x="48" y="172"/>
                    <a:pt x="48" y="128"/>
                  </a:cubicBezTo>
                  <a:cubicBezTo>
                    <a:pt x="48" y="84"/>
                    <a:pt x="84" y="48"/>
                    <a:pt x="128" y="48"/>
                  </a:cubicBezTo>
                  <a:cubicBezTo>
                    <a:pt x="172" y="48"/>
                    <a:pt x="208" y="84"/>
                    <a:pt x="208" y="128"/>
                  </a:cubicBezTo>
                  <a:cubicBezTo>
                    <a:pt x="208" y="172"/>
                    <a:pt x="172" y="208"/>
                    <a:pt x="128" y="208"/>
                  </a:cubicBezTo>
                  <a:close/>
                  <a:moveTo>
                    <a:pt x="128" y="208"/>
                  </a:moveTo>
                  <a:cubicBezTo>
                    <a:pt x="128" y="208"/>
                    <a:pt x="128" y="208"/>
                    <a:pt x="128" y="2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84" name="Freeform 20"/>
            <p:cNvSpPr>
              <a:spLocks noEditPoints="1"/>
            </p:cNvSpPr>
            <p:nvPr/>
          </p:nvSpPr>
          <p:spPr bwMode="auto">
            <a:xfrm>
              <a:off x="9690101" y="3267075"/>
              <a:ext cx="4913313" cy="4651375"/>
            </a:xfrm>
            <a:custGeom>
              <a:avLst/>
              <a:gdLst>
                <a:gd name="T0" fmla="*/ 190 w 1121"/>
                <a:gd name="T1" fmla="*/ 920 h 1071"/>
                <a:gd name="T2" fmla="*/ 555 w 1121"/>
                <a:gd name="T3" fmla="*/ 1071 h 1071"/>
                <a:gd name="T4" fmla="*/ 920 w 1121"/>
                <a:gd name="T5" fmla="*/ 920 h 1071"/>
                <a:gd name="T6" fmla="*/ 920 w 1121"/>
                <a:gd name="T7" fmla="*/ 190 h 1071"/>
                <a:gd name="T8" fmla="*/ 365 w 1121"/>
                <a:gd name="T9" fmla="*/ 75 h 1071"/>
                <a:gd name="T10" fmla="*/ 357 w 1121"/>
                <a:gd name="T11" fmla="*/ 80 h 1071"/>
                <a:gd name="T12" fmla="*/ 357 w 1121"/>
                <a:gd name="T13" fmla="*/ 114 h 1071"/>
                <a:gd name="T14" fmla="*/ 384 w 1121"/>
                <a:gd name="T15" fmla="*/ 119 h 1071"/>
                <a:gd name="T16" fmla="*/ 886 w 1121"/>
                <a:gd name="T17" fmla="*/ 224 h 1071"/>
                <a:gd name="T18" fmla="*/ 886 w 1121"/>
                <a:gd name="T19" fmla="*/ 886 h 1071"/>
                <a:gd name="T20" fmla="*/ 555 w 1121"/>
                <a:gd name="T21" fmla="*/ 1023 h 1071"/>
                <a:gd name="T22" fmla="*/ 224 w 1121"/>
                <a:gd name="T23" fmla="*/ 886 h 1071"/>
                <a:gd name="T24" fmla="*/ 120 w 1121"/>
                <a:gd name="T25" fmla="*/ 383 h 1071"/>
                <a:gd name="T26" fmla="*/ 106 w 1121"/>
                <a:gd name="T27" fmla="*/ 352 h 1071"/>
                <a:gd name="T28" fmla="*/ 75 w 1121"/>
                <a:gd name="T29" fmla="*/ 365 h 1071"/>
                <a:gd name="T30" fmla="*/ 190 w 1121"/>
                <a:gd name="T31" fmla="*/ 920 h 1071"/>
                <a:gd name="T32" fmla="*/ 190 w 1121"/>
                <a:gd name="T33" fmla="*/ 920 h 1071"/>
                <a:gd name="T34" fmla="*/ 190 w 1121"/>
                <a:gd name="T35" fmla="*/ 92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1" h="1071">
                  <a:moveTo>
                    <a:pt x="190" y="920"/>
                  </a:moveTo>
                  <a:cubicBezTo>
                    <a:pt x="291" y="1020"/>
                    <a:pt x="423" y="1071"/>
                    <a:pt x="555" y="1071"/>
                  </a:cubicBezTo>
                  <a:cubicBezTo>
                    <a:pt x="687" y="1071"/>
                    <a:pt x="819" y="1020"/>
                    <a:pt x="920" y="920"/>
                  </a:cubicBezTo>
                  <a:cubicBezTo>
                    <a:pt x="1121" y="719"/>
                    <a:pt x="1121" y="391"/>
                    <a:pt x="920" y="190"/>
                  </a:cubicBezTo>
                  <a:cubicBezTo>
                    <a:pt x="774" y="45"/>
                    <a:pt x="557" y="0"/>
                    <a:pt x="365" y="75"/>
                  </a:cubicBezTo>
                  <a:cubicBezTo>
                    <a:pt x="362" y="76"/>
                    <a:pt x="360" y="78"/>
                    <a:pt x="357" y="80"/>
                  </a:cubicBezTo>
                  <a:cubicBezTo>
                    <a:pt x="348" y="90"/>
                    <a:pt x="348" y="105"/>
                    <a:pt x="357" y="114"/>
                  </a:cubicBezTo>
                  <a:cubicBezTo>
                    <a:pt x="364" y="121"/>
                    <a:pt x="375" y="123"/>
                    <a:pt x="384" y="119"/>
                  </a:cubicBezTo>
                  <a:cubicBezTo>
                    <a:pt x="557" y="51"/>
                    <a:pt x="754" y="92"/>
                    <a:pt x="886" y="224"/>
                  </a:cubicBezTo>
                  <a:cubicBezTo>
                    <a:pt x="1068" y="407"/>
                    <a:pt x="1068" y="703"/>
                    <a:pt x="886" y="886"/>
                  </a:cubicBezTo>
                  <a:cubicBezTo>
                    <a:pt x="795" y="977"/>
                    <a:pt x="675" y="1023"/>
                    <a:pt x="555" y="1023"/>
                  </a:cubicBezTo>
                  <a:cubicBezTo>
                    <a:pt x="435" y="1023"/>
                    <a:pt x="315" y="977"/>
                    <a:pt x="224" y="886"/>
                  </a:cubicBezTo>
                  <a:cubicBezTo>
                    <a:pt x="92" y="754"/>
                    <a:pt x="51" y="557"/>
                    <a:pt x="120" y="383"/>
                  </a:cubicBezTo>
                  <a:cubicBezTo>
                    <a:pt x="124" y="371"/>
                    <a:pt x="118" y="357"/>
                    <a:pt x="106" y="352"/>
                  </a:cubicBezTo>
                  <a:cubicBezTo>
                    <a:pt x="94" y="347"/>
                    <a:pt x="80" y="353"/>
                    <a:pt x="75" y="365"/>
                  </a:cubicBezTo>
                  <a:cubicBezTo>
                    <a:pt x="0" y="557"/>
                    <a:pt x="45" y="774"/>
                    <a:pt x="190" y="920"/>
                  </a:cubicBezTo>
                  <a:close/>
                  <a:moveTo>
                    <a:pt x="190" y="920"/>
                  </a:moveTo>
                  <a:cubicBezTo>
                    <a:pt x="190" y="920"/>
                    <a:pt x="190" y="920"/>
                    <a:pt x="190" y="9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85" name="Freeform 21"/>
            <p:cNvSpPr>
              <a:spLocks noEditPoints="1"/>
            </p:cNvSpPr>
            <p:nvPr/>
          </p:nvSpPr>
          <p:spPr bwMode="auto">
            <a:xfrm>
              <a:off x="10036176" y="3609975"/>
              <a:ext cx="1179513" cy="1111250"/>
            </a:xfrm>
            <a:custGeom>
              <a:avLst/>
              <a:gdLst>
                <a:gd name="T0" fmla="*/ 128 w 269"/>
                <a:gd name="T1" fmla="*/ 0 h 256"/>
                <a:gd name="T2" fmla="*/ 38 w 269"/>
                <a:gd name="T3" fmla="*/ 38 h 256"/>
                <a:gd name="T4" fmla="*/ 0 w 269"/>
                <a:gd name="T5" fmla="*/ 128 h 256"/>
                <a:gd name="T6" fmla="*/ 38 w 269"/>
                <a:gd name="T7" fmla="*/ 219 h 256"/>
                <a:gd name="T8" fmla="*/ 128 w 269"/>
                <a:gd name="T9" fmla="*/ 256 h 256"/>
                <a:gd name="T10" fmla="*/ 219 w 269"/>
                <a:gd name="T11" fmla="*/ 219 h 256"/>
                <a:gd name="T12" fmla="*/ 219 w 269"/>
                <a:gd name="T13" fmla="*/ 38 h 256"/>
                <a:gd name="T14" fmla="*/ 128 w 269"/>
                <a:gd name="T15" fmla="*/ 0 h 256"/>
                <a:gd name="T16" fmla="*/ 185 w 269"/>
                <a:gd name="T17" fmla="*/ 185 h 256"/>
                <a:gd name="T18" fmla="*/ 128 w 269"/>
                <a:gd name="T19" fmla="*/ 208 h 256"/>
                <a:gd name="T20" fmla="*/ 72 w 269"/>
                <a:gd name="T21" fmla="*/ 185 h 256"/>
                <a:gd name="T22" fmla="*/ 48 w 269"/>
                <a:gd name="T23" fmla="*/ 128 h 256"/>
                <a:gd name="T24" fmla="*/ 72 w 269"/>
                <a:gd name="T25" fmla="*/ 72 h 256"/>
                <a:gd name="T26" fmla="*/ 128 w 269"/>
                <a:gd name="T27" fmla="*/ 48 h 256"/>
                <a:gd name="T28" fmla="*/ 185 w 269"/>
                <a:gd name="T29" fmla="*/ 72 h 256"/>
                <a:gd name="T30" fmla="*/ 185 w 269"/>
                <a:gd name="T31" fmla="*/ 185 h 256"/>
                <a:gd name="T32" fmla="*/ 185 w 269"/>
                <a:gd name="T33" fmla="*/ 185 h 256"/>
                <a:gd name="T34" fmla="*/ 185 w 269"/>
                <a:gd name="T35" fmla="*/ 18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9" h="256">
                  <a:moveTo>
                    <a:pt x="128" y="0"/>
                  </a:moveTo>
                  <a:cubicBezTo>
                    <a:pt x="94" y="0"/>
                    <a:pt x="62" y="13"/>
                    <a:pt x="38" y="38"/>
                  </a:cubicBezTo>
                  <a:cubicBezTo>
                    <a:pt x="13" y="62"/>
                    <a:pt x="0" y="94"/>
                    <a:pt x="0" y="128"/>
                  </a:cubicBezTo>
                  <a:cubicBezTo>
                    <a:pt x="0" y="162"/>
                    <a:pt x="13" y="194"/>
                    <a:pt x="38" y="219"/>
                  </a:cubicBezTo>
                  <a:cubicBezTo>
                    <a:pt x="62" y="243"/>
                    <a:pt x="94" y="256"/>
                    <a:pt x="128" y="256"/>
                  </a:cubicBezTo>
                  <a:cubicBezTo>
                    <a:pt x="162" y="256"/>
                    <a:pt x="194" y="243"/>
                    <a:pt x="219" y="219"/>
                  </a:cubicBezTo>
                  <a:cubicBezTo>
                    <a:pt x="269" y="169"/>
                    <a:pt x="269" y="88"/>
                    <a:pt x="219" y="38"/>
                  </a:cubicBezTo>
                  <a:cubicBezTo>
                    <a:pt x="194" y="13"/>
                    <a:pt x="162" y="0"/>
                    <a:pt x="128" y="0"/>
                  </a:cubicBezTo>
                  <a:close/>
                  <a:moveTo>
                    <a:pt x="185" y="185"/>
                  </a:moveTo>
                  <a:cubicBezTo>
                    <a:pt x="170" y="200"/>
                    <a:pt x="149" y="208"/>
                    <a:pt x="128" y="208"/>
                  </a:cubicBezTo>
                  <a:cubicBezTo>
                    <a:pt x="107" y="208"/>
                    <a:pt x="87" y="200"/>
                    <a:pt x="72" y="185"/>
                  </a:cubicBezTo>
                  <a:cubicBezTo>
                    <a:pt x="56" y="170"/>
                    <a:pt x="48" y="149"/>
                    <a:pt x="48" y="128"/>
                  </a:cubicBezTo>
                  <a:cubicBezTo>
                    <a:pt x="48" y="107"/>
                    <a:pt x="56" y="87"/>
                    <a:pt x="72" y="72"/>
                  </a:cubicBezTo>
                  <a:cubicBezTo>
                    <a:pt x="87" y="56"/>
                    <a:pt x="107" y="48"/>
                    <a:pt x="128" y="48"/>
                  </a:cubicBezTo>
                  <a:cubicBezTo>
                    <a:pt x="149" y="48"/>
                    <a:pt x="170" y="56"/>
                    <a:pt x="185" y="72"/>
                  </a:cubicBezTo>
                  <a:cubicBezTo>
                    <a:pt x="216" y="103"/>
                    <a:pt x="216" y="153"/>
                    <a:pt x="185" y="185"/>
                  </a:cubicBezTo>
                  <a:close/>
                  <a:moveTo>
                    <a:pt x="185" y="185"/>
                  </a:moveTo>
                  <a:cubicBezTo>
                    <a:pt x="185" y="185"/>
                    <a:pt x="185" y="185"/>
                    <a:pt x="185" y="1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86" name="Group 185"/>
          <p:cNvGrpSpPr>
            <a:grpSpLocks noChangeAspect="1"/>
          </p:cNvGrpSpPr>
          <p:nvPr/>
        </p:nvGrpSpPr>
        <p:grpSpPr>
          <a:xfrm>
            <a:off x="6514089" y="2554427"/>
            <a:ext cx="307689" cy="304800"/>
            <a:chOff x="9250776" y="2112168"/>
            <a:chExt cx="6592888" cy="6530974"/>
          </a:xfrm>
        </p:grpSpPr>
        <p:sp>
          <p:nvSpPr>
            <p:cNvPr id="188" name="Freeform 25"/>
            <p:cNvSpPr>
              <a:spLocks noEditPoints="1"/>
            </p:cNvSpPr>
            <p:nvPr/>
          </p:nvSpPr>
          <p:spPr bwMode="auto">
            <a:xfrm>
              <a:off x="9250776" y="2112168"/>
              <a:ext cx="6592888" cy="6530974"/>
            </a:xfrm>
            <a:custGeom>
              <a:avLst/>
              <a:gdLst>
                <a:gd name="T0" fmla="*/ 1480 w 1504"/>
                <a:gd name="T1" fmla="*/ 1360 h 1504"/>
                <a:gd name="T2" fmla="*/ 144 w 1504"/>
                <a:gd name="T3" fmla="*/ 1360 h 1504"/>
                <a:gd name="T4" fmla="*/ 144 w 1504"/>
                <a:gd name="T5" fmla="*/ 24 h 1504"/>
                <a:gd name="T6" fmla="*/ 120 w 1504"/>
                <a:gd name="T7" fmla="*/ 0 h 1504"/>
                <a:gd name="T8" fmla="*/ 96 w 1504"/>
                <a:gd name="T9" fmla="*/ 24 h 1504"/>
                <a:gd name="T10" fmla="*/ 96 w 1504"/>
                <a:gd name="T11" fmla="*/ 227 h 1504"/>
                <a:gd name="T12" fmla="*/ 24 w 1504"/>
                <a:gd name="T13" fmla="*/ 227 h 1504"/>
                <a:gd name="T14" fmla="*/ 0 w 1504"/>
                <a:gd name="T15" fmla="*/ 251 h 1504"/>
                <a:gd name="T16" fmla="*/ 24 w 1504"/>
                <a:gd name="T17" fmla="*/ 275 h 1504"/>
                <a:gd name="T18" fmla="*/ 96 w 1504"/>
                <a:gd name="T19" fmla="*/ 275 h 1504"/>
                <a:gd name="T20" fmla="*/ 96 w 1504"/>
                <a:gd name="T21" fmla="*/ 453 h 1504"/>
                <a:gd name="T22" fmla="*/ 24 w 1504"/>
                <a:gd name="T23" fmla="*/ 453 h 1504"/>
                <a:gd name="T24" fmla="*/ 0 w 1504"/>
                <a:gd name="T25" fmla="*/ 477 h 1504"/>
                <a:gd name="T26" fmla="*/ 24 w 1504"/>
                <a:gd name="T27" fmla="*/ 501 h 1504"/>
                <a:gd name="T28" fmla="*/ 96 w 1504"/>
                <a:gd name="T29" fmla="*/ 501 h 1504"/>
                <a:gd name="T30" fmla="*/ 96 w 1504"/>
                <a:gd name="T31" fmla="*/ 680 h 1504"/>
                <a:gd name="T32" fmla="*/ 24 w 1504"/>
                <a:gd name="T33" fmla="*/ 680 h 1504"/>
                <a:gd name="T34" fmla="*/ 0 w 1504"/>
                <a:gd name="T35" fmla="*/ 704 h 1504"/>
                <a:gd name="T36" fmla="*/ 24 w 1504"/>
                <a:gd name="T37" fmla="*/ 728 h 1504"/>
                <a:gd name="T38" fmla="*/ 96 w 1504"/>
                <a:gd name="T39" fmla="*/ 728 h 1504"/>
                <a:gd name="T40" fmla="*/ 96 w 1504"/>
                <a:gd name="T41" fmla="*/ 907 h 1504"/>
                <a:gd name="T42" fmla="*/ 24 w 1504"/>
                <a:gd name="T43" fmla="*/ 907 h 1504"/>
                <a:gd name="T44" fmla="*/ 0 w 1504"/>
                <a:gd name="T45" fmla="*/ 931 h 1504"/>
                <a:gd name="T46" fmla="*/ 24 w 1504"/>
                <a:gd name="T47" fmla="*/ 955 h 1504"/>
                <a:gd name="T48" fmla="*/ 96 w 1504"/>
                <a:gd name="T49" fmla="*/ 955 h 1504"/>
                <a:gd name="T50" fmla="*/ 96 w 1504"/>
                <a:gd name="T51" fmla="*/ 1133 h 1504"/>
                <a:gd name="T52" fmla="*/ 24 w 1504"/>
                <a:gd name="T53" fmla="*/ 1133 h 1504"/>
                <a:gd name="T54" fmla="*/ 0 w 1504"/>
                <a:gd name="T55" fmla="*/ 1157 h 1504"/>
                <a:gd name="T56" fmla="*/ 24 w 1504"/>
                <a:gd name="T57" fmla="*/ 1181 h 1504"/>
                <a:gd name="T58" fmla="*/ 96 w 1504"/>
                <a:gd name="T59" fmla="*/ 1181 h 1504"/>
                <a:gd name="T60" fmla="*/ 96 w 1504"/>
                <a:gd name="T61" fmla="*/ 1384 h 1504"/>
                <a:gd name="T62" fmla="*/ 120 w 1504"/>
                <a:gd name="T63" fmla="*/ 1408 h 1504"/>
                <a:gd name="T64" fmla="*/ 475 w 1504"/>
                <a:gd name="T65" fmla="*/ 1408 h 1504"/>
                <a:gd name="T66" fmla="*/ 475 w 1504"/>
                <a:gd name="T67" fmla="*/ 1480 h 1504"/>
                <a:gd name="T68" fmla="*/ 499 w 1504"/>
                <a:gd name="T69" fmla="*/ 1504 h 1504"/>
                <a:gd name="T70" fmla="*/ 523 w 1504"/>
                <a:gd name="T71" fmla="*/ 1480 h 1504"/>
                <a:gd name="T72" fmla="*/ 523 w 1504"/>
                <a:gd name="T73" fmla="*/ 1408 h 1504"/>
                <a:gd name="T74" fmla="*/ 1077 w 1504"/>
                <a:gd name="T75" fmla="*/ 1408 h 1504"/>
                <a:gd name="T76" fmla="*/ 1077 w 1504"/>
                <a:gd name="T77" fmla="*/ 1480 h 1504"/>
                <a:gd name="T78" fmla="*/ 1101 w 1504"/>
                <a:gd name="T79" fmla="*/ 1504 h 1504"/>
                <a:gd name="T80" fmla="*/ 1125 w 1504"/>
                <a:gd name="T81" fmla="*/ 1480 h 1504"/>
                <a:gd name="T82" fmla="*/ 1125 w 1504"/>
                <a:gd name="T83" fmla="*/ 1408 h 1504"/>
                <a:gd name="T84" fmla="*/ 1480 w 1504"/>
                <a:gd name="T85" fmla="*/ 1408 h 1504"/>
                <a:gd name="T86" fmla="*/ 1504 w 1504"/>
                <a:gd name="T87" fmla="*/ 1384 h 1504"/>
                <a:gd name="T88" fmla="*/ 1480 w 1504"/>
                <a:gd name="T89" fmla="*/ 1360 h 1504"/>
                <a:gd name="T90" fmla="*/ 1480 w 1504"/>
                <a:gd name="T91" fmla="*/ 1360 h 1504"/>
                <a:gd name="T92" fmla="*/ 1480 w 1504"/>
                <a:gd name="T93" fmla="*/ 136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1504">
                  <a:moveTo>
                    <a:pt x="1480" y="1360"/>
                  </a:moveTo>
                  <a:cubicBezTo>
                    <a:pt x="144" y="1360"/>
                    <a:pt x="144" y="1360"/>
                    <a:pt x="144" y="1360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107" y="0"/>
                    <a:pt x="96" y="11"/>
                    <a:pt x="96" y="24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11" y="227"/>
                    <a:pt x="0" y="237"/>
                    <a:pt x="0" y="251"/>
                  </a:cubicBezTo>
                  <a:cubicBezTo>
                    <a:pt x="0" y="264"/>
                    <a:pt x="11" y="275"/>
                    <a:pt x="24" y="275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96" y="453"/>
                    <a:pt x="96" y="453"/>
                    <a:pt x="96" y="453"/>
                  </a:cubicBezTo>
                  <a:cubicBezTo>
                    <a:pt x="24" y="453"/>
                    <a:pt x="24" y="453"/>
                    <a:pt x="24" y="453"/>
                  </a:cubicBezTo>
                  <a:cubicBezTo>
                    <a:pt x="11" y="453"/>
                    <a:pt x="0" y="464"/>
                    <a:pt x="0" y="477"/>
                  </a:cubicBezTo>
                  <a:cubicBezTo>
                    <a:pt x="0" y="491"/>
                    <a:pt x="11" y="501"/>
                    <a:pt x="24" y="501"/>
                  </a:cubicBezTo>
                  <a:cubicBezTo>
                    <a:pt x="96" y="501"/>
                    <a:pt x="96" y="501"/>
                    <a:pt x="96" y="501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24" y="680"/>
                    <a:pt x="24" y="680"/>
                    <a:pt x="24" y="680"/>
                  </a:cubicBezTo>
                  <a:cubicBezTo>
                    <a:pt x="11" y="680"/>
                    <a:pt x="0" y="691"/>
                    <a:pt x="0" y="704"/>
                  </a:cubicBezTo>
                  <a:cubicBezTo>
                    <a:pt x="0" y="717"/>
                    <a:pt x="11" y="728"/>
                    <a:pt x="24" y="728"/>
                  </a:cubicBezTo>
                  <a:cubicBezTo>
                    <a:pt x="96" y="728"/>
                    <a:pt x="96" y="728"/>
                    <a:pt x="96" y="728"/>
                  </a:cubicBezTo>
                  <a:cubicBezTo>
                    <a:pt x="96" y="907"/>
                    <a:pt x="96" y="907"/>
                    <a:pt x="96" y="907"/>
                  </a:cubicBezTo>
                  <a:cubicBezTo>
                    <a:pt x="24" y="907"/>
                    <a:pt x="24" y="907"/>
                    <a:pt x="24" y="907"/>
                  </a:cubicBezTo>
                  <a:cubicBezTo>
                    <a:pt x="11" y="907"/>
                    <a:pt x="0" y="917"/>
                    <a:pt x="0" y="931"/>
                  </a:cubicBezTo>
                  <a:cubicBezTo>
                    <a:pt x="0" y="944"/>
                    <a:pt x="11" y="955"/>
                    <a:pt x="24" y="955"/>
                  </a:cubicBezTo>
                  <a:cubicBezTo>
                    <a:pt x="96" y="955"/>
                    <a:pt x="96" y="955"/>
                    <a:pt x="96" y="955"/>
                  </a:cubicBezTo>
                  <a:cubicBezTo>
                    <a:pt x="96" y="1133"/>
                    <a:pt x="96" y="1133"/>
                    <a:pt x="96" y="1133"/>
                  </a:cubicBezTo>
                  <a:cubicBezTo>
                    <a:pt x="24" y="1133"/>
                    <a:pt x="24" y="1133"/>
                    <a:pt x="24" y="1133"/>
                  </a:cubicBezTo>
                  <a:cubicBezTo>
                    <a:pt x="11" y="1133"/>
                    <a:pt x="0" y="1144"/>
                    <a:pt x="0" y="1157"/>
                  </a:cubicBezTo>
                  <a:cubicBezTo>
                    <a:pt x="0" y="1171"/>
                    <a:pt x="11" y="1181"/>
                    <a:pt x="24" y="1181"/>
                  </a:cubicBezTo>
                  <a:cubicBezTo>
                    <a:pt x="96" y="1181"/>
                    <a:pt x="96" y="1181"/>
                    <a:pt x="96" y="1181"/>
                  </a:cubicBezTo>
                  <a:cubicBezTo>
                    <a:pt x="96" y="1384"/>
                    <a:pt x="96" y="1384"/>
                    <a:pt x="96" y="1384"/>
                  </a:cubicBezTo>
                  <a:cubicBezTo>
                    <a:pt x="96" y="1397"/>
                    <a:pt x="107" y="1408"/>
                    <a:pt x="120" y="1408"/>
                  </a:cubicBezTo>
                  <a:cubicBezTo>
                    <a:pt x="475" y="1408"/>
                    <a:pt x="475" y="1408"/>
                    <a:pt x="475" y="1408"/>
                  </a:cubicBezTo>
                  <a:cubicBezTo>
                    <a:pt x="475" y="1480"/>
                    <a:pt x="475" y="1480"/>
                    <a:pt x="475" y="1480"/>
                  </a:cubicBezTo>
                  <a:cubicBezTo>
                    <a:pt x="475" y="1493"/>
                    <a:pt x="485" y="1504"/>
                    <a:pt x="499" y="1504"/>
                  </a:cubicBezTo>
                  <a:cubicBezTo>
                    <a:pt x="512" y="1504"/>
                    <a:pt x="523" y="1493"/>
                    <a:pt x="523" y="1480"/>
                  </a:cubicBezTo>
                  <a:cubicBezTo>
                    <a:pt x="523" y="1408"/>
                    <a:pt x="523" y="1408"/>
                    <a:pt x="523" y="1408"/>
                  </a:cubicBezTo>
                  <a:cubicBezTo>
                    <a:pt x="1077" y="1408"/>
                    <a:pt x="1077" y="1408"/>
                    <a:pt x="1077" y="1408"/>
                  </a:cubicBezTo>
                  <a:cubicBezTo>
                    <a:pt x="1077" y="1480"/>
                    <a:pt x="1077" y="1480"/>
                    <a:pt x="1077" y="1480"/>
                  </a:cubicBezTo>
                  <a:cubicBezTo>
                    <a:pt x="1077" y="1493"/>
                    <a:pt x="1088" y="1504"/>
                    <a:pt x="1101" y="1504"/>
                  </a:cubicBezTo>
                  <a:cubicBezTo>
                    <a:pt x="1115" y="1504"/>
                    <a:pt x="1125" y="1493"/>
                    <a:pt x="1125" y="1480"/>
                  </a:cubicBezTo>
                  <a:cubicBezTo>
                    <a:pt x="1125" y="1408"/>
                    <a:pt x="1125" y="1408"/>
                    <a:pt x="1125" y="1408"/>
                  </a:cubicBezTo>
                  <a:cubicBezTo>
                    <a:pt x="1480" y="1408"/>
                    <a:pt x="1480" y="1408"/>
                    <a:pt x="1480" y="1408"/>
                  </a:cubicBezTo>
                  <a:cubicBezTo>
                    <a:pt x="1493" y="1408"/>
                    <a:pt x="1504" y="1397"/>
                    <a:pt x="1504" y="1384"/>
                  </a:cubicBezTo>
                  <a:cubicBezTo>
                    <a:pt x="1504" y="1371"/>
                    <a:pt x="1493" y="1360"/>
                    <a:pt x="1480" y="1360"/>
                  </a:cubicBezTo>
                  <a:close/>
                  <a:moveTo>
                    <a:pt x="1480" y="1360"/>
                  </a:moveTo>
                  <a:cubicBezTo>
                    <a:pt x="1480" y="1360"/>
                    <a:pt x="1480" y="1360"/>
                    <a:pt x="1480" y="13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89" name="Freeform 26"/>
            <p:cNvSpPr>
              <a:spLocks noEditPoints="1"/>
            </p:cNvSpPr>
            <p:nvPr/>
          </p:nvSpPr>
          <p:spPr bwMode="auto">
            <a:xfrm>
              <a:off x="10233438" y="5064917"/>
              <a:ext cx="2349500" cy="2744787"/>
            </a:xfrm>
            <a:custGeom>
              <a:avLst/>
              <a:gdLst>
                <a:gd name="T0" fmla="*/ 24 w 536"/>
                <a:gd name="T1" fmla="*/ 632 h 632"/>
                <a:gd name="T2" fmla="*/ 48 w 536"/>
                <a:gd name="T3" fmla="*/ 608 h 632"/>
                <a:gd name="T4" fmla="*/ 48 w 536"/>
                <a:gd name="T5" fmla="*/ 48 h 632"/>
                <a:gd name="T6" fmla="*/ 251 w 536"/>
                <a:gd name="T7" fmla="*/ 48 h 632"/>
                <a:gd name="T8" fmla="*/ 251 w 536"/>
                <a:gd name="T9" fmla="*/ 608 h 632"/>
                <a:gd name="T10" fmla="*/ 275 w 536"/>
                <a:gd name="T11" fmla="*/ 632 h 632"/>
                <a:gd name="T12" fmla="*/ 299 w 536"/>
                <a:gd name="T13" fmla="*/ 608 h 632"/>
                <a:gd name="T14" fmla="*/ 299 w 536"/>
                <a:gd name="T15" fmla="*/ 275 h 632"/>
                <a:gd name="T16" fmla="*/ 488 w 536"/>
                <a:gd name="T17" fmla="*/ 275 h 632"/>
                <a:gd name="T18" fmla="*/ 488 w 536"/>
                <a:gd name="T19" fmla="*/ 608 h 632"/>
                <a:gd name="T20" fmla="*/ 512 w 536"/>
                <a:gd name="T21" fmla="*/ 632 h 632"/>
                <a:gd name="T22" fmla="*/ 536 w 536"/>
                <a:gd name="T23" fmla="*/ 608 h 632"/>
                <a:gd name="T24" fmla="*/ 536 w 536"/>
                <a:gd name="T25" fmla="*/ 251 h 632"/>
                <a:gd name="T26" fmla="*/ 512 w 536"/>
                <a:gd name="T27" fmla="*/ 227 h 632"/>
                <a:gd name="T28" fmla="*/ 299 w 536"/>
                <a:gd name="T29" fmla="*/ 227 h 632"/>
                <a:gd name="T30" fmla="*/ 299 w 536"/>
                <a:gd name="T31" fmla="*/ 24 h 632"/>
                <a:gd name="T32" fmla="*/ 275 w 536"/>
                <a:gd name="T33" fmla="*/ 0 h 632"/>
                <a:gd name="T34" fmla="*/ 24 w 536"/>
                <a:gd name="T35" fmla="*/ 0 h 632"/>
                <a:gd name="T36" fmla="*/ 0 w 536"/>
                <a:gd name="T37" fmla="*/ 24 h 632"/>
                <a:gd name="T38" fmla="*/ 0 w 536"/>
                <a:gd name="T39" fmla="*/ 608 h 632"/>
                <a:gd name="T40" fmla="*/ 24 w 536"/>
                <a:gd name="T41" fmla="*/ 632 h 632"/>
                <a:gd name="T42" fmla="*/ 24 w 536"/>
                <a:gd name="T43" fmla="*/ 632 h 632"/>
                <a:gd name="T44" fmla="*/ 24 w 536"/>
                <a:gd name="T45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6" h="632">
                  <a:moveTo>
                    <a:pt x="24" y="632"/>
                  </a:moveTo>
                  <a:cubicBezTo>
                    <a:pt x="37" y="632"/>
                    <a:pt x="48" y="621"/>
                    <a:pt x="48" y="60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51" y="608"/>
                    <a:pt x="251" y="608"/>
                    <a:pt x="251" y="608"/>
                  </a:cubicBezTo>
                  <a:cubicBezTo>
                    <a:pt x="251" y="621"/>
                    <a:pt x="261" y="632"/>
                    <a:pt x="275" y="632"/>
                  </a:cubicBezTo>
                  <a:cubicBezTo>
                    <a:pt x="288" y="632"/>
                    <a:pt x="299" y="621"/>
                    <a:pt x="299" y="608"/>
                  </a:cubicBezTo>
                  <a:cubicBezTo>
                    <a:pt x="299" y="275"/>
                    <a:pt x="299" y="275"/>
                    <a:pt x="299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8" y="608"/>
                    <a:pt x="488" y="608"/>
                    <a:pt x="488" y="608"/>
                  </a:cubicBezTo>
                  <a:cubicBezTo>
                    <a:pt x="488" y="621"/>
                    <a:pt x="499" y="632"/>
                    <a:pt x="512" y="632"/>
                  </a:cubicBezTo>
                  <a:cubicBezTo>
                    <a:pt x="525" y="632"/>
                    <a:pt x="536" y="621"/>
                    <a:pt x="536" y="608"/>
                  </a:cubicBezTo>
                  <a:cubicBezTo>
                    <a:pt x="536" y="251"/>
                    <a:pt x="536" y="251"/>
                    <a:pt x="536" y="251"/>
                  </a:cubicBezTo>
                  <a:cubicBezTo>
                    <a:pt x="536" y="237"/>
                    <a:pt x="525" y="227"/>
                    <a:pt x="512" y="227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299" y="11"/>
                    <a:pt x="288" y="0"/>
                    <a:pt x="27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21"/>
                    <a:pt x="11" y="632"/>
                    <a:pt x="24" y="632"/>
                  </a:cubicBezTo>
                  <a:close/>
                  <a:moveTo>
                    <a:pt x="24" y="632"/>
                  </a:moveTo>
                  <a:cubicBezTo>
                    <a:pt x="24" y="632"/>
                    <a:pt x="24" y="632"/>
                    <a:pt x="24" y="6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90" name="Freeform 27"/>
            <p:cNvSpPr>
              <a:spLocks noEditPoints="1"/>
            </p:cNvSpPr>
            <p:nvPr/>
          </p:nvSpPr>
          <p:spPr bwMode="auto">
            <a:xfrm>
              <a:off x="12933776" y="3098005"/>
              <a:ext cx="2349500" cy="4711700"/>
            </a:xfrm>
            <a:custGeom>
              <a:avLst/>
              <a:gdLst>
                <a:gd name="T0" fmla="*/ 24 w 536"/>
                <a:gd name="T1" fmla="*/ 1085 h 1085"/>
                <a:gd name="T2" fmla="*/ 48 w 536"/>
                <a:gd name="T3" fmla="*/ 1061 h 1085"/>
                <a:gd name="T4" fmla="*/ 48 w 536"/>
                <a:gd name="T5" fmla="*/ 48 h 1085"/>
                <a:gd name="T6" fmla="*/ 237 w 536"/>
                <a:gd name="T7" fmla="*/ 48 h 1085"/>
                <a:gd name="T8" fmla="*/ 237 w 536"/>
                <a:gd name="T9" fmla="*/ 1061 h 1085"/>
                <a:gd name="T10" fmla="*/ 261 w 536"/>
                <a:gd name="T11" fmla="*/ 1085 h 1085"/>
                <a:gd name="T12" fmla="*/ 285 w 536"/>
                <a:gd name="T13" fmla="*/ 1061 h 1085"/>
                <a:gd name="T14" fmla="*/ 285 w 536"/>
                <a:gd name="T15" fmla="*/ 274 h 1085"/>
                <a:gd name="T16" fmla="*/ 488 w 536"/>
                <a:gd name="T17" fmla="*/ 274 h 1085"/>
                <a:gd name="T18" fmla="*/ 488 w 536"/>
                <a:gd name="T19" fmla="*/ 1061 h 1085"/>
                <a:gd name="T20" fmla="*/ 512 w 536"/>
                <a:gd name="T21" fmla="*/ 1085 h 1085"/>
                <a:gd name="T22" fmla="*/ 536 w 536"/>
                <a:gd name="T23" fmla="*/ 1061 h 1085"/>
                <a:gd name="T24" fmla="*/ 536 w 536"/>
                <a:gd name="T25" fmla="*/ 250 h 1085"/>
                <a:gd name="T26" fmla="*/ 512 w 536"/>
                <a:gd name="T27" fmla="*/ 226 h 1085"/>
                <a:gd name="T28" fmla="*/ 285 w 536"/>
                <a:gd name="T29" fmla="*/ 226 h 1085"/>
                <a:gd name="T30" fmla="*/ 285 w 536"/>
                <a:gd name="T31" fmla="*/ 24 h 1085"/>
                <a:gd name="T32" fmla="*/ 261 w 536"/>
                <a:gd name="T33" fmla="*/ 0 h 1085"/>
                <a:gd name="T34" fmla="*/ 24 w 536"/>
                <a:gd name="T35" fmla="*/ 0 h 1085"/>
                <a:gd name="T36" fmla="*/ 0 w 536"/>
                <a:gd name="T37" fmla="*/ 24 h 1085"/>
                <a:gd name="T38" fmla="*/ 0 w 536"/>
                <a:gd name="T39" fmla="*/ 1061 h 1085"/>
                <a:gd name="T40" fmla="*/ 24 w 536"/>
                <a:gd name="T41" fmla="*/ 1085 h 1085"/>
                <a:gd name="T42" fmla="*/ 24 w 536"/>
                <a:gd name="T43" fmla="*/ 1085 h 1085"/>
                <a:gd name="T44" fmla="*/ 24 w 536"/>
                <a:gd name="T45" fmla="*/ 1085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6" h="1085">
                  <a:moveTo>
                    <a:pt x="24" y="1085"/>
                  </a:moveTo>
                  <a:cubicBezTo>
                    <a:pt x="37" y="1085"/>
                    <a:pt x="48" y="1074"/>
                    <a:pt x="48" y="10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37" y="1061"/>
                    <a:pt x="237" y="1061"/>
                    <a:pt x="237" y="1061"/>
                  </a:cubicBezTo>
                  <a:cubicBezTo>
                    <a:pt x="237" y="1074"/>
                    <a:pt x="248" y="1085"/>
                    <a:pt x="261" y="1085"/>
                  </a:cubicBezTo>
                  <a:cubicBezTo>
                    <a:pt x="275" y="1085"/>
                    <a:pt x="285" y="1074"/>
                    <a:pt x="285" y="1061"/>
                  </a:cubicBezTo>
                  <a:cubicBezTo>
                    <a:pt x="285" y="274"/>
                    <a:pt x="285" y="274"/>
                    <a:pt x="285" y="274"/>
                  </a:cubicBezTo>
                  <a:cubicBezTo>
                    <a:pt x="488" y="274"/>
                    <a:pt x="488" y="274"/>
                    <a:pt x="488" y="274"/>
                  </a:cubicBezTo>
                  <a:cubicBezTo>
                    <a:pt x="488" y="1061"/>
                    <a:pt x="488" y="1061"/>
                    <a:pt x="488" y="1061"/>
                  </a:cubicBezTo>
                  <a:cubicBezTo>
                    <a:pt x="488" y="1074"/>
                    <a:pt x="499" y="1085"/>
                    <a:pt x="512" y="1085"/>
                  </a:cubicBezTo>
                  <a:cubicBezTo>
                    <a:pt x="525" y="1085"/>
                    <a:pt x="536" y="1074"/>
                    <a:pt x="536" y="1061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37"/>
                    <a:pt x="525" y="226"/>
                    <a:pt x="512" y="226"/>
                  </a:cubicBezTo>
                  <a:cubicBezTo>
                    <a:pt x="285" y="226"/>
                    <a:pt x="285" y="226"/>
                    <a:pt x="285" y="226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5" y="10"/>
                    <a:pt x="275" y="0"/>
                    <a:pt x="26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61"/>
                    <a:pt x="0" y="1061"/>
                    <a:pt x="0" y="1061"/>
                  </a:cubicBezTo>
                  <a:cubicBezTo>
                    <a:pt x="0" y="1074"/>
                    <a:pt x="11" y="1085"/>
                    <a:pt x="24" y="1085"/>
                  </a:cubicBezTo>
                  <a:close/>
                  <a:moveTo>
                    <a:pt x="24" y="1085"/>
                  </a:moveTo>
                  <a:cubicBezTo>
                    <a:pt x="24" y="1085"/>
                    <a:pt x="24" y="1085"/>
                    <a:pt x="24" y="10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91" name="Group 190"/>
          <p:cNvGrpSpPr>
            <a:grpSpLocks noChangeAspect="1"/>
          </p:cNvGrpSpPr>
          <p:nvPr/>
        </p:nvGrpSpPr>
        <p:grpSpPr>
          <a:xfrm>
            <a:off x="7795770" y="2554427"/>
            <a:ext cx="307309" cy="304800"/>
            <a:chOff x="8728076" y="2106613"/>
            <a:chExt cx="6611937" cy="6557962"/>
          </a:xfrm>
        </p:grpSpPr>
        <p:sp>
          <p:nvSpPr>
            <p:cNvPr id="193" name="Freeform 31"/>
            <p:cNvSpPr>
              <a:spLocks noEditPoints="1"/>
            </p:cNvSpPr>
            <p:nvPr/>
          </p:nvSpPr>
          <p:spPr bwMode="auto">
            <a:xfrm>
              <a:off x="8728076" y="2106613"/>
              <a:ext cx="6611937" cy="3687763"/>
            </a:xfrm>
            <a:custGeom>
              <a:avLst/>
              <a:gdLst>
                <a:gd name="T0" fmla="*/ 1505 w 1508"/>
                <a:gd name="T1" fmla="*/ 313 h 849"/>
                <a:gd name="T2" fmla="*/ 1383 w 1508"/>
                <a:gd name="T3" fmla="*/ 18 h 849"/>
                <a:gd name="T4" fmla="*/ 1352 w 1508"/>
                <a:gd name="T5" fmla="*/ 5 h 849"/>
                <a:gd name="T6" fmla="*/ 947 w 1508"/>
                <a:gd name="T7" fmla="*/ 172 h 849"/>
                <a:gd name="T8" fmla="*/ 934 w 1508"/>
                <a:gd name="T9" fmla="*/ 204 h 849"/>
                <a:gd name="T10" fmla="*/ 938 w 1508"/>
                <a:gd name="T11" fmla="*/ 212 h 849"/>
                <a:gd name="T12" fmla="*/ 278 w 1508"/>
                <a:gd name="T13" fmla="*/ 485 h 849"/>
                <a:gd name="T14" fmla="*/ 265 w 1508"/>
                <a:gd name="T15" fmla="*/ 498 h 849"/>
                <a:gd name="T16" fmla="*/ 265 w 1508"/>
                <a:gd name="T17" fmla="*/ 516 h 849"/>
                <a:gd name="T18" fmla="*/ 268 w 1508"/>
                <a:gd name="T19" fmla="*/ 524 h 849"/>
                <a:gd name="T20" fmla="*/ 18 w 1508"/>
                <a:gd name="T21" fmla="*/ 628 h 849"/>
                <a:gd name="T22" fmla="*/ 5 w 1508"/>
                <a:gd name="T23" fmla="*/ 659 h 849"/>
                <a:gd name="T24" fmla="*/ 77 w 1508"/>
                <a:gd name="T25" fmla="*/ 834 h 849"/>
                <a:gd name="T26" fmla="*/ 90 w 1508"/>
                <a:gd name="T27" fmla="*/ 847 h 849"/>
                <a:gd name="T28" fmla="*/ 100 w 1508"/>
                <a:gd name="T29" fmla="*/ 849 h 849"/>
                <a:gd name="T30" fmla="*/ 109 w 1508"/>
                <a:gd name="T31" fmla="*/ 847 h 849"/>
                <a:gd name="T32" fmla="*/ 359 w 1508"/>
                <a:gd name="T33" fmla="*/ 743 h 849"/>
                <a:gd name="T34" fmla="*/ 362 w 1508"/>
                <a:gd name="T35" fmla="*/ 751 h 849"/>
                <a:gd name="T36" fmla="*/ 385 w 1508"/>
                <a:gd name="T37" fmla="*/ 766 h 849"/>
                <a:gd name="T38" fmla="*/ 394 w 1508"/>
                <a:gd name="T39" fmla="*/ 764 h 849"/>
                <a:gd name="T40" fmla="*/ 987 w 1508"/>
                <a:gd name="T41" fmla="*/ 518 h 849"/>
                <a:gd name="T42" fmla="*/ 1000 w 1508"/>
                <a:gd name="T43" fmla="*/ 487 h 849"/>
                <a:gd name="T44" fmla="*/ 968 w 1508"/>
                <a:gd name="T45" fmla="*/ 474 h 849"/>
                <a:gd name="T46" fmla="*/ 397 w 1508"/>
                <a:gd name="T47" fmla="*/ 711 h 849"/>
                <a:gd name="T48" fmla="*/ 319 w 1508"/>
                <a:gd name="T49" fmla="*/ 520 h 849"/>
                <a:gd name="T50" fmla="*/ 956 w 1508"/>
                <a:gd name="T51" fmla="*/ 256 h 849"/>
                <a:gd name="T52" fmla="*/ 1057 w 1508"/>
                <a:gd name="T53" fmla="*/ 499 h 849"/>
                <a:gd name="T54" fmla="*/ 1070 w 1508"/>
                <a:gd name="T55" fmla="*/ 512 h 849"/>
                <a:gd name="T56" fmla="*/ 1079 w 1508"/>
                <a:gd name="T57" fmla="*/ 513 h 849"/>
                <a:gd name="T58" fmla="*/ 1088 w 1508"/>
                <a:gd name="T59" fmla="*/ 512 h 849"/>
                <a:gd name="T60" fmla="*/ 1177 w 1508"/>
                <a:gd name="T61" fmla="*/ 475 h 849"/>
                <a:gd name="T62" fmla="*/ 1492 w 1508"/>
                <a:gd name="T63" fmla="*/ 344 h 849"/>
                <a:gd name="T64" fmla="*/ 1505 w 1508"/>
                <a:gd name="T65" fmla="*/ 331 h 849"/>
                <a:gd name="T66" fmla="*/ 1505 w 1508"/>
                <a:gd name="T67" fmla="*/ 313 h 849"/>
                <a:gd name="T68" fmla="*/ 341 w 1508"/>
                <a:gd name="T69" fmla="*/ 699 h 849"/>
                <a:gd name="T70" fmla="*/ 113 w 1508"/>
                <a:gd name="T71" fmla="*/ 794 h 849"/>
                <a:gd name="T72" fmla="*/ 58 w 1508"/>
                <a:gd name="T73" fmla="*/ 663 h 849"/>
                <a:gd name="T74" fmla="*/ 287 w 1508"/>
                <a:gd name="T75" fmla="*/ 568 h 849"/>
                <a:gd name="T76" fmla="*/ 341 w 1508"/>
                <a:gd name="T77" fmla="*/ 699 h 849"/>
                <a:gd name="T78" fmla="*/ 1092 w 1508"/>
                <a:gd name="T79" fmla="*/ 458 h 849"/>
                <a:gd name="T80" fmla="*/ 991 w 1508"/>
                <a:gd name="T81" fmla="*/ 215 h 849"/>
                <a:gd name="T82" fmla="*/ 988 w 1508"/>
                <a:gd name="T83" fmla="*/ 208 h 849"/>
                <a:gd name="T84" fmla="*/ 1032 w 1508"/>
                <a:gd name="T85" fmla="*/ 189 h 849"/>
                <a:gd name="T86" fmla="*/ 1136 w 1508"/>
                <a:gd name="T87" fmla="*/ 440 h 849"/>
                <a:gd name="T88" fmla="*/ 1092 w 1508"/>
                <a:gd name="T89" fmla="*/ 458 h 849"/>
                <a:gd name="T90" fmla="*/ 1180 w 1508"/>
                <a:gd name="T91" fmla="*/ 421 h 849"/>
                <a:gd name="T92" fmla="*/ 1077 w 1508"/>
                <a:gd name="T93" fmla="*/ 171 h 849"/>
                <a:gd name="T94" fmla="*/ 1348 w 1508"/>
                <a:gd name="T95" fmla="*/ 59 h 849"/>
                <a:gd name="T96" fmla="*/ 1452 w 1508"/>
                <a:gd name="T97" fmla="*/ 309 h 849"/>
                <a:gd name="T98" fmla="*/ 1180 w 1508"/>
                <a:gd name="T99" fmla="*/ 421 h 849"/>
                <a:gd name="T100" fmla="*/ 1180 w 1508"/>
                <a:gd name="T101" fmla="*/ 421 h 849"/>
                <a:gd name="T102" fmla="*/ 1180 w 1508"/>
                <a:gd name="T103" fmla="*/ 421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8" h="849">
                  <a:moveTo>
                    <a:pt x="1505" y="313"/>
                  </a:moveTo>
                  <a:cubicBezTo>
                    <a:pt x="1383" y="18"/>
                    <a:pt x="1383" y="18"/>
                    <a:pt x="1383" y="18"/>
                  </a:cubicBezTo>
                  <a:cubicBezTo>
                    <a:pt x="1378" y="6"/>
                    <a:pt x="1364" y="0"/>
                    <a:pt x="1352" y="5"/>
                  </a:cubicBezTo>
                  <a:cubicBezTo>
                    <a:pt x="947" y="172"/>
                    <a:pt x="947" y="172"/>
                    <a:pt x="947" y="172"/>
                  </a:cubicBezTo>
                  <a:cubicBezTo>
                    <a:pt x="935" y="178"/>
                    <a:pt x="929" y="192"/>
                    <a:pt x="934" y="204"/>
                  </a:cubicBezTo>
                  <a:cubicBezTo>
                    <a:pt x="938" y="212"/>
                    <a:pt x="938" y="212"/>
                    <a:pt x="938" y="212"/>
                  </a:cubicBezTo>
                  <a:cubicBezTo>
                    <a:pt x="278" y="485"/>
                    <a:pt x="278" y="485"/>
                    <a:pt x="278" y="485"/>
                  </a:cubicBezTo>
                  <a:cubicBezTo>
                    <a:pt x="272" y="487"/>
                    <a:pt x="267" y="492"/>
                    <a:pt x="265" y="498"/>
                  </a:cubicBezTo>
                  <a:cubicBezTo>
                    <a:pt x="263" y="504"/>
                    <a:pt x="263" y="510"/>
                    <a:pt x="265" y="516"/>
                  </a:cubicBezTo>
                  <a:cubicBezTo>
                    <a:pt x="268" y="524"/>
                    <a:pt x="268" y="524"/>
                    <a:pt x="268" y="524"/>
                  </a:cubicBezTo>
                  <a:cubicBezTo>
                    <a:pt x="18" y="628"/>
                    <a:pt x="18" y="628"/>
                    <a:pt x="18" y="628"/>
                  </a:cubicBezTo>
                  <a:cubicBezTo>
                    <a:pt x="6" y="633"/>
                    <a:pt x="0" y="647"/>
                    <a:pt x="5" y="659"/>
                  </a:cubicBezTo>
                  <a:cubicBezTo>
                    <a:pt x="77" y="834"/>
                    <a:pt x="77" y="834"/>
                    <a:pt x="77" y="834"/>
                  </a:cubicBezTo>
                  <a:cubicBezTo>
                    <a:pt x="80" y="840"/>
                    <a:pt x="85" y="845"/>
                    <a:pt x="90" y="847"/>
                  </a:cubicBezTo>
                  <a:cubicBezTo>
                    <a:pt x="93" y="848"/>
                    <a:pt x="96" y="849"/>
                    <a:pt x="100" y="849"/>
                  </a:cubicBezTo>
                  <a:cubicBezTo>
                    <a:pt x="103" y="849"/>
                    <a:pt x="106" y="848"/>
                    <a:pt x="109" y="847"/>
                  </a:cubicBezTo>
                  <a:cubicBezTo>
                    <a:pt x="359" y="743"/>
                    <a:pt x="359" y="743"/>
                    <a:pt x="359" y="743"/>
                  </a:cubicBezTo>
                  <a:cubicBezTo>
                    <a:pt x="362" y="751"/>
                    <a:pt x="362" y="751"/>
                    <a:pt x="362" y="751"/>
                  </a:cubicBezTo>
                  <a:cubicBezTo>
                    <a:pt x="366" y="760"/>
                    <a:pt x="375" y="766"/>
                    <a:pt x="385" y="766"/>
                  </a:cubicBezTo>
                  <a:cubicBezTo>
                    <a:pt x="388" y="766"/>
                    <a:pt x="391" y="765"/>
                    <a:pt x="394" y="764"/>
                  </a:cubicBezTo>
                  <a:cubicBezTo>
                    <a:pt x="987" y="518"/>
                    <a:pt x="987" y="518"/>
                    <a:pt x="987" y="518"/>
                  </a:cubicBezTo>
                  <a:cubicBezTo>
                    <a:pt x="999" y="513"/>
                    <a:pt x="1005" y="499"/>
                    <a:pt x="1000" y="487"/>
                  </a:cubicBezTo>
                  <a:cubicBezTo>
                    <a:pt x="995" y="475"/>
                    <a:pt x="981" y="469"/>
                    <a:pt x="968" y="474"/>
                  </a:cubicBezTo>
                  <a:cubicBezTo>
                    <a:pt x="397" y="711"/>
                    <a:pt x="397" y="711"/>
                    <a:pt x="397" y="711"/>
                  </a:cubicBezTo>
                  <a:cubicBezTo>
                    <a:pt x="319" y="520"/>
                    <a:pt x="319" y="520"/>
                    <a:pt x="319" y="520"/>
                  </a:cubicBezTo>
                  <a:cubicBezTo>
                    <a:pt x="956" y="256"/>
                    <a:pt x="956" y="256"/>
                    <a:pt x="956" y="256"/>
                  </a:cubicBezTo>
                  <a:cubicBezTo>
                    <a:pt x="1057" y="499"/>
                    <a:pt x="1057" y="499"/>
                    <a:pt x="1057" y="499"/>
                  </a:cubicBezTo>
                  <a:cubicBezTo>
                    <a:pt x="1059" y="504"/>
                    <a:pt x="1064" y="509"/>
                    <a:pt x="1070" y="512"/>
                  </a:cubicBezTo>
                  <a:cubicBezTo>
                    <a:pt x="1072" y="513"/>
                    <a:pt x="1076" y="513"/>
                    <a:pt x="1079" y="513"/>
                  </a:cubicBezTo>
                  <a:cubicBezTo>
                    <a:pt x="1082" y="513"/>
                    <a:pt x="1085" y="513"/>
                    <a:pt x="1088" y="512"/>
                  </a:cubicBezTo>
                  <a:cubicBezTo>
                    <a:pt x="1177" y="475"/>
                    <a:pt x="1177" y="475"/>
                    <a:pt x="1177" y="475"/>
                  </a:cubicBezTo>
                  <a:cubicBezTo>
                    <a:pt x="1177" y="475"/>
                    <a:pt x="1492" y="344"/>
                    <a:pt x="1492" y="344"/>
                  </a:cubicBezTo>
                  <a:cubicBezTo>
                    <a:pt x="1498" y="342"/>
                    <a:pt x="1503" y="337"/>
                    <a:pt x="1505" y="331"/>
                  </a:cubicBezTo>
                  <a:cubicBezTo>
                    <a:pt x="1508" y="325"/>
                    <a:pt x="1508" y="319"/>
                    <a:pt x="1505" y="313"/>
                  </a:cubicBezTo>
                  <a:close/>
                  <a:moveTo>
                    <a:pt x="341" y="699"/>
                  </a:moveTo>
                  <a:cubicBezTo>
                    <a:pt x="113" y="794"/>
                    <a:pt x="113" y="794"/>
                    <a:pt x="113" y="794"/>
                  </a:cubicBezTo>
                  <a:cubicBezTo>
                    <a:pt x="58" y="663"/>
                    <a:pt x="58" y="663"/>
                    <a:pt x="58" y="663"/>
                  </a:cubicBezTo>
                  <a:cubicBezTo>
                    <a:pt x="287" y="568"/>
                    <a:pt x="287" y="568"/>
                    <a:pt x="287" y="568"/>
                  </a:cubicBezTo>
                  <a:lnTo>
                    <a:pt x="341" y="699"/>
                  </a:lnTo>
                  <a:close/>
                  <a:moveTo>
                    <a:pt x="1092" y="458"/>
                  </a:moveTo>
                  <a:cubicBezTo>
                    <a:pt x="991" y="215"/>
                    <a:pt x="991" y="215"/>
                    <a:pt x="991" y="215"/>
                  </a:cubicBezTo>
                  <a:cubicBezTo>
                    <a:pt x="988" y="208"/>
                    <a:pt x="988" y="208"/>
                    <a:pt x="988" y="208"/>
                  </a:cubicBezTo>
                  <a:cubicBezTo>
                    <a:pt x="1032" y="189"/>
                    <a:pt x="1032" y="189"/>
                    <a:pt x="1032" y="189"/>
                  </a:cubicBezTo>
                  <a:cubicBezTo>
                    <a:pt x="1136" y="440"/>
                    <a:pt x="1136" y="440"/>
                    <a:pt x="1136" y="440"/>
                  </a:cubicBezTo>
                  <a:lnTo>
                    <a:pt x="1092" y="458"/>
                  </a:lnTo>
                  <a:close/>
                  <a:moveTo>
                    <a:pt x="1180" y="421"/>
                  </a:moveTo>
                  <a:cubicBezTo>
                    <a:pt x="1077" y="171"/>
                    <a:pt x="1077" y="171"/>
                    <a:pt x="1077" y="171"/>
                  </a:cubicBezTo>
                  <a:cubicBezTo>
                    <a:pt x="1348" y="59"/>
                    <a:pt x="1348" y="59"/>
                    <a:pt x="1348" y="59"/>
                  </a:cubicBezTo>
                  <a:cubicBezTo>
                    <a:pt x="1452" y="309"/>
                    <a:pt x="1452" y="309"/>
                    <a:pt x="1452" y="309"/>
                  </a:cubicBezTo>
                  <a:lnTo>
                    <a:pt x="1180" y="421"/>
                  </a:lnTo>
                  <a:close/>
                  <a:moveTo>
                    <a:pt x="1180" y="421"/>
                  </a:moveTo>
                  <a:cubicBezTo>
                    <a:pt x="1180" y="421"/>
                    <a:pt x="1180" y="421"/>
                    <a:pt x="1180" y="4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94" name="Freeform 32"/>
            <p:cNvSpPr>
              <a:spLocks noEditPoints="1"/>
            </p:cNvSpPr>
            <p:nvPr/>
          </p:nvSpPr>
          <p:spPr bwMode="auto">
            <a:xfrm>
              <a:off x="10810875" y="4826000"/>
              <a:ext cx="2454275" cy="3838575"/>
            </a:xfrm>
            <a:custGeom>
              <a:avLst/>
              <a:gdLst>
                <a:gd name="T0" fmla="*/ 432 w 560"/>
                <a:gd name="T1" fmla="*/ 402 h 884"/>
                <a:gd name="T2" fmla="*/ 432 w 560"/>
                <a:gd name="T3" fmla="*/ 402 h 884"/>
                <a:gd name="T4" fmla="*/ 456 w 560"/>
                <a:gd name="T5" fmla="*/ 378 h 884"/>
                <a:gd name="T6" fmla="*/ 432 w 560"/>
                <a:gd name="T7" fmla="*/ 354 h 884"/>
                <a:gd name="T8" fmla="*/ 419 w 560"/>
                <a:gd name="T9" fmla="*/ 354 h 884"/>
                <a:gd name="T10" fmla="*/ 397 w 560"/>
                <a:gd name="T11" fmla="*/ 275 h 884"/>
                <a:gd name="T12" fmla="*/ 374 w 560"/>
                <a:gd name="T13" fmla="*/ 258 h 884"/>
                <a:gd name="T14" fmla="*/ 304 w 560"/>
                <a:gd name="T15" fmla="*/ 258 h 884"/>
                <a:gd name="T16" fmla="*/ 304 w 560"/>
                <a:gd name="T17" fmla="*/ 82 h 884"/>
                <a:gd name="T18" fmla="*/ 383 w 560"/>
                <a:gd name="T19" fmla="*/ 50 h 884"/>
                <a:gd name="T20" fmla="*/ 396 w 560"/>
                <a:gd name="T21" fmla="*/ 18 h 884"/>
                <a:gd name="T22" fmla="*/ 364 w 560"/>
                <a:gd name="T23" fmla="*/ 5 h 884"/>
                <a:gd name="T24" fmla="*/ 271 w 560"/>
                <a:gd name="T25" fmla="*/ 44 h 884"/>
                <a:gd name="T26" fmla="*/ 271 w 560"/>
                <a:gd name="T27" fmla="*/ 44 h 884"/>
                <a:gd name="T28" fmla="*/ 177 w 560"/>
                <a:gd name="T29" fmla="*/ 83 h 884"/>
                <a:gd name="T30" fmla="*/ 164 w 560"/>
                <a:gd name="T31" fmla="*/ 114 h 884"/>
                <a:gd name="T32" fmla="*/ 186 w 560"/>
                <a:gd name="T33" fmla="*/ 129 h 884"/>
                <a:gd name="T34" fmla="*/ 196 w 560"/>
                <a:gd name="T35" fmla="*/ 127 h 884"/>
                <a:gd name="T36" fmla="*/ 256 w 560"/>
                <a:gd name="T37" fmla="*/ 102 h 884"/>
                <a:gd name="T38" fmla="*/ 256 w 560"/>
                <a:gd name="T39" fmla="*/ 258 h 884"/>
                <a:gd name="T40" fmla="*/ 186 w 560"/>
                <a:gd name="T41" fmla="*/ 258 h 884"/>
                <a:gd name="T42" fmla="*/ 163 w 560"/>
                <a:gd name="T43" fmla="*/ 275 h 884"/>
                <a:gd name="T44" fmla="*/ 141 w 560"/>
                <a:gd name="T45" fmla="*/ 354 h 884"/>
                <a:gd name="T46" fmla="*/ 128 w 560"/>
                <a:gd name="T47" fmla="*/ 354 h 884"/>
                <a:gd name="T48" fmla="*/ 104 w 560"/>
                <a:gd name="T49" fmla="*/ 378 h 884"/>
                <a:gd name="T50" fmla="*/ 128 w 560"/>
                <a:gd name="T51" fmla="*/ 402 h 884"/>
                <a:gd name="T52" fmla="*/ 128 w 560"/>
                <a:gd name="T53" fmla="*/ 402 h 884"/>
                <a:gd name="T54" fmla="*/ 3 w 560"/>
                <a:gd name="T55" fmla="*/ 851 h 884"/>
                <a:gd name="T56" fmla="*/ 20 w 560"/>
                <a:gd name="T57" fmla="*/ 880 h 884"/>
                <a:gd name="T58" fmla="*/ 50 w 560"/>
                <a:gd name="T59" fmla="*/ 864 h 884"/>
                <a:gd name="T60" fmla="*/ 178 w 560"/>
                <a:gd name="T61" fmla="*/ 402 h 884"/>
                <a:gd name="T62" fmla="*/ 256 w 560"/>
                <a:gd name="T63" fmla="*/ 402 h 884"/>
                <a:gd name="T64" fmla="*/ 256 w 560"/>
                <a:gd name="T65" fmla="*/ 857 h 884"/>
                <a:gd name="T66" fmla="*/ 280 w 560"/>
                <a:gd name="T67" fmla="*/ 881 h 884"/>
                <a:gd name="T68" fmla="*/ 304 w 560"/>
                <a:gd name="T69" fmla="*/ 857 h 884"/>
                <a:gd name="T70" fmla="*/ 304 w 560"/>
                <a:gd name="T71" fmla="*/ 402 h 884"/>
                <a:gd name="T72" fmla="*/ 382 w 560"/>
                <a:gd name="T73" fmla="*/ 402 h 884"/>
                <a:gd name="T74" fmla="*/ 510 w 560"/>
                <a:gd name="T75" fmla="*/ 864 h 884"/>
                <a:gd name="T76" fmla="*/ 534 w 560"/>
                <a:gd name="T77" fmla="*/ 881 h 884"/>
                <a:gd name="T78" fmla="*/ 540 w 560"/>
                <a:gd name="T79" fmla="*/ 880 h 884"/>
                <a:gd name="T80" fmla="*/ 557 w 560"/>
                <a:gd name="T81" fmla="*/ 851 h 884"/>
                <a:gd name="T82" fmla="*/ 432 w 560"/>
                <a:gd name="T83" fmla="*/ 402 h 884"/>
                <a:gd name="T84" fmla="*/ 191 w 560"/>
                <a:gd name="T85" fmla="*/ 354 h 884"/>
                <a:gd name="T86" fmla="*/ 205 w 560"/>
                <a:gd name="T87" fmla="*/ 306 h 884"/>
                <a:gd name="T88" fmla="*/ 355 w 560"/>
                <a:gd name="T89" fmla="*/ 306 h 884"/>
                <a:gd name="T90" fmla="*/ 369 w 560"/>
                <a:gd name="T91" fmla="*/ 354 h 884"/>
                <a:gd name="T92" fmla="*/ 191 w 560"/>
                <a:gd name="T93" fmla="*/ 354 h 884"/>
                <a:gd name="T94" fmla="*/ 191 w 560"/>
                <a:gd name="T95" fmla="*/ 354 h 884"/>
                <a:gd name="T96" fmla="*/ 191 w 560"/>
                <a:gd name="T97" fmla="*/ 354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0" h="884">
                  <a:moveTo>
                    <a:pt x="432" y="402"/>
                  </a:moveTo>
                  <a:cubicBezTo>
                    <a:pt x="432" y="402"/>
                    <a:pt x="432" y="402"/>
                    <a:pt x="432" y="402"/>
                  </a:cubicBezTo>
                  <a:cubicBezTo>
                    <a:pt x="446" y="402"/>
                    <a:pt x="456" y="391"/>
                    <a:pt x="456" y="378"/>
                  </a:cubicBezTo>
                  <a:cubicBezTo>
                    <a:pt x="456" y="365"/>
                    <a:pt x="446" y="354"/>
                    <a:pt x="432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397" y="275"/>
                    <a:pt x="397" y="275"/>
                    <a:pt x="397" y="275"/>
                  </a:cubicBezTo>
                  <a:cubicBezTo>
                    <a:pt x="394" y="265"/>
                    <a:pt x="384" y="258"/>
                    <a:pt x="37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83" y="50"/>
                    <a:pt x="383" y="50"/>
                    <a:pt x="383" y="50"/>
                  </a:cubicBezTo>
                  <a:cubicBezTo>
                    <a:pt x="395" y="45"/>
                    <a:pt x="401" y="31"/>
                    <a:pt x="396" y="18"/>
                  </a:cubicBezTo>
                  <a:cubicBezTo>
                    <a:pt x="391" y="6"/>
                    <a:pt x="377" y="0"/>
                    <a:pt x="364" y="5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65" y="88"/>
                    <a:pt x="159" y="102"/>
                    <a:pt x="164" y="114"/>
                  </a:cubicBezTo>
                  <a:cubicBezTo>
                    <a:pt x="168" y="124"/>
                    <a:pt x="177" y="129"/>
                    <a:pt x="186" y="129"/>
                  </a:cubicBezTo>
                  <a:cubicBezTo>
                    <a:pt x="189" y="129"/>
                    <a:pt x="193" y="129"/>
                    <a:pt x="196" y="127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176" y="258"/>
                    <a:pt x="166" y="265"/>
                    <a:pt x="163" y="275"/>
                  </a:cubicBezTo>
                  <a:cubicBezTo>
                    <a:pt x="141" y="354"/>
                    <a:pt x="141" y="354"/>
                    <a:pt x="141" y="354"/>
                  </a:cubicBezTo>
                  <a:cubicBezTo>
                    <a:pt x="128" y="354"/>
                    <a:pt x="128" y="354"/>
                    <a:pt x="128" y="354"/>
                  </a:cubicBezTo>
                  <a:cubicBezTo>
                    <a:pt x="114" y="354"/>
                    <a:pt x="104" y="365"/>
                    <a:pt x="104" y="378"/>
                  </a:cubicBezTo>
                  <a:cubicBezTo>
                    <a:pt x="104" y="391"/>
                    <a:pt x="114" y="402"/>
                    <a:pt x="128" y="402"/>
                  </a:cubicBezTo>
                  <a:cubicBezTo>
                    <a:pt x="128" y="402"/>
                    <a:pt x="128" y="402"/>
                    <a:pt x="128" y="402"/>
                  </a:cubicBezTo>
                  <a:cubicBezTo>
                    <a:pt x="3" y="851"/>
                    <a:pt x="3" y="851"/>
                    <a:pt x="3" y="851"/>
                  </a:cubicBezTo>
                  <a:cubicBezTo>
                    <a:pt x="0" y="864"/>
                    <a:pt x="7" y="877"/>
                    <a:pt x="20" y="880"/>
                  </a:cubicBezTo>
                  <a:cubicBezTo>
                    <a:pt x="33" y="884"/>
                    <a:pt x="46" y="876"/>
                    <a:pt x="50" y="864"/>
                  </a:cubicBezTo>
                  <a:cubicBezTo>
                    <a:pt x="178" y="402"/>
                    <a:pt x="178" y="402"/>
                    <a:pt x="178" y="402"/>
                  </a:cubicBezTo>
                  <a:cubicBezTo>
                    <a:pt x="256" y="402"/>
                    <a:pt x="256" y="402"/>
                    <a:pt x="256" y="402"/>
                  </a:cubicBezTo>
                  <a:cubicBezTo>
                    <a:pt x="256" y="857"/>
                    <a:pt x="256" y="857"/>
                    <a:pt x="256" y="857"/>
                  </a:cubicBezTo>
                  <a:cubicBezTo>
                    <a:pt x="256" y="870"/>
                    <a:pt x="267" y="881"/>
                    <a:pt x="280" y="881"/>
                  </a:cubicBezTo>
                  <a:cubicBezTo>
                    <a:pt x="293" y="881"/>
                    <a:pt x="304" y="870"/>
                    <a:pt x="304" y="857"/>
                  </a:cubicBezTo>
                  <a:cubicBezTo>
                    <a:pt x="304" y="402"/>
                    <a:pt x="304" y="402"/>
                    <a:pt x="304" y="402"/>
                  </a:cubicBezTo>
                  <a:cubicBezTo>
                    <a:pt x="382" y="402"/>
                    <a:pt x="382" y="402"/>
                    <a:pt x="382" y="402"/>
                  </a:cubicBezTo>
                  <a:cubicBezTo>
                    <a:pt x="510" y="864"/>
                    <a:pt x="510" y="864"/>
                    <a:pt x="510" y="864"/>
                  </a:cubicBezTo>
                  <a:cubicBezTo>
                    <a:pt x="513" y="874"/>
                    <a:pt x="523" y="881"/>
                    <a:pt x="534" y="881"/>
                  </a:cubicBezTo>
                  <a:cubicBezTo>
                    <a:pt x="536" y="881"/>
                    <a:pt x="538" y="881"/>
                    <a:pt x="540" y="880"/>
                  </a:cubicBezTo>
                  <a:cubicBezTo>
                    <a:pt x="553" y="877"/>
                    <a:pt x="560" y="864"/>
                    <a:pt x="557" y="851"/>
                  </a:cubicBezTo>
                  <a:lnTo>
                    <a:pt x="432" y="402"/>
                  </a:lnTo>
                  <a:close/>
                  <a:moveTo>
                    <a:pt x="191" y="354"/>
                  </a:moveTo>
                  <a:cubicBezTo>
                    <a:pt x="205" y="306"/>
                    <a:pt x="205" y="306"/>
                    <a:pt x="205" y="306"/>
                  </a:cubicBezTo>
                  <a:cubicBezTo>
                    <a:pt x="355" y="306"/>
                    <a:pt x="355" y="306"/>
                    <a:pt x="355" y="306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191" y="354"/>
                  </a:lnTo>
                  <a:close/>
                  <a:moveTo>
                    <a:pt x="191" y="354"/>
                  </a:moveTo>
                  <a:cubicBezTo>
                    <a:pt x="191" y="354"/>
                    <a:pt x="191" y="354"/>
                    <a:pt x="191" y="3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195" name="Group 194"/>
          <p:cNvGrpSpPr>
            <a:grpSpLocks noChangeAspect="1"/>
          </p:cNvGrpSpPr>
          <p:nvPr/>
        </p:nvGrpSpPr>
        <p:grpSpPr>
          <a:xfrm>
            <a:off x="9084846" y="2573426"/>
            <a:ext cx="282949" cy="273509"/>
            <a:chOff x="8774113" y="1889125"/>
            <a:chExt cx="6756399" cy="6530975"/>
          </a:xfrm>
        </p:grpSpPr>
        <p:sp>
          <p:nvSpPr>
            <p:cNvPr id="197" name="Freeform 36"/>
            <p:cNvSpPr>
              <a:spLocks noEditPoints="1"/>
            </p:cNvSpPr>
            <p:nvPr/>
          </p:nvSpPr>
          <p:spPr bwMode="auto">
            <a:xfrm>
              <a:off x="8774113" y="1889125"/>
              <a:ext cx="6756399" cy="6530975"/>
            </a:xfrm>
            <a:custGeom>
              <a:avLst/>
              <a:gdLst>
                <a:gd name="T0" fmla="*/ 1513 w 1541"/>
                <a:gd name="T1" fmla="*/ 440 h 1504"/>
                <a:gd name="T2" fmla="*/ 1094 w 1541"/>
                <a:gd name="T3" fmla="*/ 21 h 1504"/>
                <a:gd name="T4" fmla="*/ 1043 w 1541"/>
                <a:gd name="T5" fmla="*/ 0 h 1504"/>
                <a:gd name="T6" fmla="*/ 992 w 1541"/>
                <a:gd name="T7" fmla="*/ 21 h 1504"/>
                <a:gd name="T8" fmla="*/ 971 w 1541"/>
                <a:gd name="T9" fmla="*/ 72 h 1504"/>
                <a:gd name="T10" fmla="*/ 987 w 1541"/>
                <a:gd name="T11" fmla="*/ 117 h 1504"/>
                <a:gd name="T12" fmla="*/ 119 w 1541"/>
                <a:gd name="T13" fmla="*/ 985 h 1504"/>
                <a:gd name="T14" fmla="*/ 119 w 1541"/>
                <a:gd name="T15" fmla="*/ 1415 h 1504"/>
                <a:gd name="T16" fmla="*/ 334 w 1541"/>
                <a:gd name="T17" fmla="*/ 1504 h 1504"/>
                <a:gd name="T18" fmla="*/ 549 w 1541"/>
                <a:gd name="T19" fmla="*/ 1415 h 1504"/>
                <a:gd name="T20" fmla="*/ 1417 w 1541"/>
                <a:gd name="T21" fmla="*/ 547 h 1504"/>
                <a:gd name="T22" fmla="*/ 1462 w 1541"/>
                <a:gd name="T23" fmla="*/ 563 h 1504"/>
                <a:gd name="T24" fmla="*/ 1513 w 1541"/>
                <a:gd name="T25" fmla="*/ 542 h 1504"/>
                <a:gd name="T26" fmla="*/ 1513 w 1541"/>
                <a:gd name="T27" fmla="*/ 440 h 1504"/>
                <a:gd name="T28" fmla="*/ 1479 w 1541"/>
                <a:gd name="T29" fmla="*/ 508 h 1504"/>
                <a:gd name="T30" fmla="*/ 1462 w 1541"/>
                <a:gd name="T31" fmla="*/ 515 h 1504"/>
                <a:gd name="T32" fmla="*/ 1445 w 1541"/>
                <a:gd name="T33" fmla="*/ 508 h 1504"/>
                <a:gd name="T34" fmla="*/ 1437 w 1541"/>
                <a:gd name="T35" fmla="*/ 500 h 1504"/>
                <a:gd name="T36" fmla="*/ 1434 w 1541"/>
                <a:gd name="T37" fmla="*/ 496 h 1504"/>
                <a:gd name="T38" fmla="*/ 1430 w 1541"/>
                <a:gd name="T39" fmla="*/ 493 h 1504"/>
                <a:gd name="T40" fmla="*/ 1173 w 1541"/>
                <a:gd name="T41" fmla="*/ 236 h 1504"/>
                <a:gd name="T42" fmla="*/ 1139 w 1541"/>
                <a:gd name="T43" fmla="*/ 236 h 1504"/>
                <a:gd name="T44" fmla="*/ 1139 w 1541"/>
                <a:gd name="T45" fmla="*/ 270 h 1504"/>
                <a:gd name="T46" fmla="*/ 1383 w 1541"/>
                <a:gd name="T47" fmla="*/ 513 h 1504"/>
                <a:gd name="T48" fmla="*/ 515 w 1541"/>
                <a:gd name="T49" fmla="*/ 1381 h 1504"/>
                <a:gd name="T50" fmla="*/ 334 w 1541"/>
                <a:gd name="T51" fmla="*/ 1456 h 1504"/>
                <a:gd name="T52" fmla="*/ 153 w 1541"/>
                <a:gd name="T53" fmla="*/ 1381 h 1504"/>
                <a:gd name="T54" fmla="*/ 153 w 1541"/>
                <a:gd name="T55" fmla="*/ 1019 h 1504"/>
                <a:gd name="T56" fmla="*/ 1021 w 1541"/>
                <a:gd name="T57" fmla="*/ 151 h 1504"/>
                <a:gd name="T58" fmla="*/ 1072 w 1541"/>
                <a:gd name="T59" fmla="*/ 202 h 1504"/>
                <a:gd name="T60" fmla="*/ 1106 w 1541"/>
                <a:gd name="T61" fmla="*/ 202 h 1504"/>
                <a:gd name="T62" fmla="*/ 1106 w 1541"/>
                <a:gd name="T63" fmla="*/ 168 h 1504"/>
                <a:gd name="T64" fmla="*/ 1041 w 1541"/>
                <a:gd name="T65" fmla="*/ 104 h 1504"/>
                <a:gd name="T66" fmla="*/ 1038 w 1541"/>
                <a:gd name="T67" fmla="*/ 100 h 1504"/>
                <a:gd name="T68" fmla="*/ 1034 w 1541"/>
                <a:gd name="T69" fmla="*/ 97 h 1504"/>
                <a:gd name="T70" fmla="*/ 1026 w 1541"/>
                <a:gd name="T71" fmla="*/ 89 h 1504"/>
                <a:gd name="T72" fmla="*/ 1019 w 1541"/>
                <a:gd name="T73" fmla="*/ 72 h 1504"/>
                <a:gd name="T74" fmla="*/ 1026 w 1541"/>
                <a:gd name="T75" fmla="*/ 55 h 1504"/>
                <a:gd name="T76" fmla="*/ 1043 w 1541"/>
                <a:gd name="T77" fmla="*/ 48 h 1504"/>
                <a:gd name="T78" fmla="*/ 1060 w 1541"/>
                <a:gd name="T79" fmla="*/ 55 h 1504"/>
                <a:gd name="T80" fmla="*/ 1479 w 1541"/>
                <a:gd name="T81" fmla="*/ 474 h 1504"/>
                <a:gd name="T82" fmla="*/ 1479 w 1541"/>
                <a:gd name="T83" fmla="*/ 508 h 1504"/>
                <a:gd name="T84" fmla="*/ 1479 w 1541"/>
                <a:gd name="T85" fmla="*/ 508 h 1504"/>
                <a:gd name="T86" fmla="*/ 1479 w 1541"/>
                <a:gd name="T87" fmla="*/ 50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41" h="1504">
                  <a:moveTo>
                    <a:pt x="1513" y="440"/>
                  </a:moveTo>
                  <a:cubicBezTo>
                    <a:pt x="1094" y="21"/>
                    <a:pt x="1094" y="21"/>
                    <a:pt x="1094" y="21"/>
                  </a:cubicBezTo>
                  <a:cubicBezTo>
                    <a:pt x="1081" y="8"/>
                    <a:pt x="1063" y="0"/>
                    <a:pt x="1043" y="0"/>
                  </a:cubicBezTo>
                  <a:cubicBezTo>
                    <a:pt x="1024" y="0"/>
                    <a:pt x="1006" y="8"/>
                    <a:pt x="992" y="21"/>
                  </a:cubicBezTo>
                  <a:cubicBezTo>
                    <a:pt x="979" y="35"/>
                    <a:pt x="971" y="53"/>
                    <a:pt x="971" y="72"/>
                  </a:cubicBezTo>
                  <a:cubicBezTo>
                    <a:pt x="971" y="89"/>
                    <a:pt x="977" y="104"/>
                    <a:pt x="987" y="117"/>
                  </a:cubicBezTo>
                  <a:cubicBezTo>
                    <a:pt x="119" y="985"/>
                    <a:pt x="119" y="985"/>
                    <a:pt x="119" y="985"/>
                  </a:cubicBezTo>
                  <a:cubicBezTo>
                    <a:pt x="0" y="1104"/>
                    <a:pt x="0" y="1297"/>
                    <a:pt x="119" y="1415"/>
                  </a:cubicBezTo>
                  <a:cubicBezTo>
                    <a:pt x="176" y="1473"/>
                    <a:pt x="253" y="1504"/>
                    <a:pt x="334" y="1504"/>
                  </a:cubicBezTo>
                  <a:cubicBezTo>
                    <a:pt x="415" y="1504"/>
                    <a:pt x="491" y="1473"/>
                    <a:pt x="549" y="1415"/>
                  </a:cubicBezTo>
                  <a:cubicBezTo>
                    <a:pt x="1417" y="547"/>
                    <a:pt x="1417" y="547"/>
                    <a:pt x="1417" y="547"/>
                  </a:cubicBezTo>
                  <a:cubicBezTo>
                    <a:pt x="1430" y="557"/>
                    <a:pt x="1445" y="563"/>
                    <a:pt x="1462" y="563"/>
                  </a:cubicBezTo>
                  <a:cubicBezTo>
                    <a:pt x="1481" y="563"/>
                    <a:pt x="1499" y="555"/>
                    <a:pt x="1513" y="542"/>
                  </a:cubicBezTo>
                  <a:cubicBezTo>
                    <a:pt x="1541" y="514"/>
                    <a:pt x="1541" y="468"/>
                    <a:pt x="1513" y="440"/>
                  </a:cubicBezTo>
                  <a:close/>
                  <a:moveTo>
                    <a:pt x="1479" y="508"/>
                  </a:moveTo>
                  <a:cubicBezTo>
                    <a:pt x="1474" y="512"/>
                    <a:pt x="1468" y="515"/>
                    <a:pt x="1462" y="515"/>
                  </a:cubicBezTo>
                  <a:cubicBezTo>
                    <a:pt x="1455" y="515"/>
                    <a:pt x="1449" y="512"/>
                    <a:pt x="1445" y="508"/>
                  </a:cubicBezTo>
                  <a:cubicBezTo>
                    <a:pt x="1437" y="500"/>
                    <a:pt x="1437" y="500"/>
                    <a:pt x="1437" y="500"/>
                  </a:cubicBezTo>
                  <a:cubicBezTo>
                    <a:pt x="1436" y="499"/>
                    <a:pt x="1435" y="497"/>
                    <a:pt x="1434" y="496"/>
                  </a:cubicBezTo>
                  <a:cubicBezTo>
                    <a:pt x="1433" y="495"/>
                    <a:pt x="1431" y="493"/>
                    <a:pt x="1430" y="493"/>
                  </a:cubicBezTo>
                  <a:cubicBezTo>
                    <a:pt x="1173" y="236"/>
                    <a:pt x="1173" y="236"/>
                    <a:pt x="1173" y="236"/>
                  </a:cubicBezTo>
                  <a:cubicBezTo>
                    <a:pt x="1164" y="227"/>
                    <a:pt x="1149" y="227"/>
                    <a:pt x="1139" y="236"/>
                  </a:cubicBezTo>
                  <a:cubicBezTo>
                    <a:pt x="1130" y="246"/>
                    <a:pt x="1130" y="261"/>
                    <a:pt x="1139" y="270"/>
                  </a:cubicBezTo>
                  <a:cubicBezTo>
                    <a:pt x="1383" y="513"/>
                    <a:pt x="1383" y="513"/>
                    <a:pt x="1383" y="513"/>
                  </a:cubicBezTo>
                  <a:cubicBezTo>
                    <a:pt x="515" y="1381"/>
                    <a:pt x="515" y="1381"/>
                    <a:pt x="515" y="1381"/>
                  </a:cubicBezTo>
                  <a:cubicBezTo>
                    <a:pt x="467" y="1430"/>
                    <a:pt x="402" y="1456"/>
                    <a:pt x="334" y="1456"/>
                  </a:cubicBezTo>
                  <a:cubicBezTo>
                    <a:pt x="265" y="1456"/>
                    <a:pt x="201" y="1430"/>
                    <a:pt x="153" y="1381"/>
                  </a:cubicBezTo>
                  <a:cubicBezTo>
                    <a:pt x="53" y="1281"/>
                    <a:pt x="53" y="1119"/>
                    <a:pt x="153" y="1019"/>
                  </a:cubicBezTo>
                  <a:cubicBezTo>
                    <a:pt x="1021" y="151"/>
                    <a:pt x="1021" y="151"/>
                    <a:pt x="1021" y="151"/>
                  </a:cubicBezTo>
                  <a:cubicBezTo>
                    <a:pt x="1072" y="202"/>
                    <a:pt x="1072" y="202"/>
                    <a:pt x="1072" y="202"/>
                  </a:cubicBezTo>
                  <a:cubicBezTo>
                    <a:pt x="1082" y="211"/>
                    <a:pt x="1097" y="211"/>
                    <a:pt x="1106" y="202"/>
                  </a:cubicBezTo>
                  <a:cubicBezTo>
                    <a:pt x="1115" y="192"/>
                    <a:pt x="1115" y="177"/>
                    <a:pt x="1106" y="168"/>
                  </a:cubicBezTo>
                  <a:cubicBezTo>
                    <a:pt x="1041" y="104"/>
                    <a:pt x="1041" y="104"/>
                    <a:pt x="1041" y="104"/>
                  </a:cubicBezTo>
                  <a:cubicBezTo>
                    <a:pt x="1040" y="102"/>
                    <a:pt x="1039" y="101"/>
                    <a:pt x="1038" y="100"/>
                  </a:cubicBezTo>
                  <a:cubicBezTo>
                    <a:pt x="1037" y="99"/>
                    <a:pt x="1035" y="98"/>
                    <a:pt x="1034" y="97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2" y="85"/>
                    <a:pt x="1019" y="79"/>
                    <a:pt x="1019" y="72"/>
                  </a:cubicBezTo>
                  <a:cubicBezTo>
                    <a:pt x="1019" y="66"/>
                    <a:pt x="1022" y="60"/>
                    <a:pt x="1026" y="55"/>
                  </a:cubicBezTo>
                  <a:cubicBezTo>
                    <a:pt x="1031" y="51"/>
                    <a:pt x="1037" y="48"/>
                    <a:pt x="1043" y="48"/>
                  </a:cubicBezTo>
                  <a:cubicBezTo>
                    <a:pt x="1050" y="48"/>
                    <a:pt x="1056" y="51"/>
                    <a:pt x="1060" y="55"/>
                  </a:cubicBezTo>
                  <a:cubicBezTo>
                    <a:pt x="1479" y="474"/>
                    <a:pt x="1479" y="474"/>
                    <a:pt x="1479" y="474"/>
                  </a:cubicBezTo>
                  <a:cubicBezTo>
                    <a:pt x="1488" y="483"/>
                    <a:pt x="1488" y="498"/>
                    <a:pt x="1479" y="508"/>
                  </a:cubicBezTo>
                  <a:close/>
                  <a:moveTo>
                    <a:pt x="1479" y="508"/>
                  </a:moveTo>
                  <a:cubicBezTo>
                    <a:pt x="1479" y="508"/>
                    <a:pt x="1479" y="508"/>
                    <a:pt x="1479" y="5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98" name="Freeform 37"/>
            <p:cNvSpPr>
              <a:spLocks noEditPoints="1"/>
            </p:cNvSpPr>
            <p:nvPr/>
          </p:nvSpPr>
          <p:spPr bwMode="auto">
            <a:xfrm>
              <a:off x="9239250" y="4529138"/>
              <a:ext cx="3621087" cy="3473450"/>
            </a:xfrm>
            <a:custGeom>
              <a:avLst/>
              <a:gdLst>
                <a:gd name="T0" fmla="*/ 813 w 826"/>
                <a:gd name="T1" fmla="*/ 267 h 800"/>
                <a:gd name="T2" fmla="*/ 756 w 826"/>
                <a:gd name="T3" fmla="*/ 239 h 800"/>
                <a:gd name="T4" fmla="*/ 725 w 826"/>
                <a:gd name="T5" fmla="*/ 225 h 800"/>
                <a:gd name="T6" fmla="*/ 711 w 826"/>
                <a:gd name="T7" fmla="*/ 194 h 800"/>
                <a:gd name="T8" fmla="*/ 683 w 826"/>
                <a:gd name="T9" fmla="*/ 137 h 800"/>
                <a:gd name="T10" fmla="*/ 626 w 826"/>
                <a:gd name="T11" fmla="*/ 109 h 800"/>
                <a:gd name="T12" fmla="*/ 595 w 826"/>
                <a:gd name="T13" fmla="*/ 95 h 800"/>
                <a:gd name="T14" fmla="*/ 581 w 826"/>
                <a:gd name="T15" fmla="*/ 64 h 800"/>
                <a:gd name="T16" fmla="*/ 553 w 826"/>
                <a:gd name="T17" fmla="*/ 7 h 800"/>
                <a:gd name="T18" fmla="*/ 536 w 826"/>
                <a:gd name="T19" fmla="*/ 0 h 800"/>
                <a:gd name="T20" fmla="*/ 519 w 826"/>
                <a:gd name="T21" fmla="*/ 7 h 800"/>
                <a:gd name="T22" fmla="*/ 334 w 826"/>
                <a:gd name="T23" fmla="*/ 192 h 800"/>
                <a:gd name="T24" fmla="*/ 334 w 826"/>
                <a:gd name="T25" fmla="*/ 226 h 800"/>
                <a:gd name="T26" fmla="*/ 368 w 826"/>
                <a:gd name="T27" fmla="*/ 226 h 800"/>
                <a:gd name="T28" fmla="*/ 531 w 826"/>
                <a:gd name="T29" fmla="*/ 62 h 800"/>
                <a:gd name="T30" fmla="*/ 533 w 826"/>
                <a:gd name="T31" fmla="*/ 72 h 800"/>
                <a:gd name="T32" fmla="*/ 561 w 826"/>
                <a:gd name="T33" fmla="*/ 129 h 800"/>
                <a:gd name="T34" fmla="*/ 618 w 826"/>
                <a:gd name="T35" fmla="*/ 156 h 800"/>
                <a:gd name="T36" fmla="*/ 649 w 826"/>
                <a:gd name="T37" fmla="*/ 171 h 800"/>
                <a:gd name="T38" fmla="*/ 664 w 826"/>
                <a:gd name="T39" fmla="*/ 202 h 800"/>
                <a:gd name="T40" fmla="*/ 691 w 826"/>
                <a:gd name="T41" fmla="*/ 259 h 800"/>
                <a:gd name="T42" fmla="*/ 748 w 826"/>
                <a:gd name="T43" fmla="*/ 287 h 800"/>
                <a:gd name="T44" fmla="*/ 758 w 826"/>
                <a:gd name="T45" fmla="*/ 289 h 800"/>
                <a:gd name="T46" fmla="*/ 341 w 826"/>
                <a:gd name="T47" fmla="*/ 705 h 800"/>
                <a:gd name="T48" fmla="*/ 228 w 826"/>
                <a:gd name="T49" fmla="*/ 752 h 800"/>
                <a:gd name="T50" fmla="*/ 115 w 826"/>
                <a:gd name="T51" fmla="*/ 705 h 800"/>
                <a:gd name="T52" fmla="*/ 115 w 826"/>
                <a:gd name="T53" fmla="*/ 479 h 800"/>
                <a:gd name="T54" fmla="*/ 300 w 826"/>
                <a:gd name="T55" fmla="*/ 294 h 800"/>
                <a:gd name="T56" fmla="*/ 300 w 826"/>
                <a:gd name="T57" fmla="*/ 260 h 800"/>
                <a:gd name="T58" fmla="*/ 266 w 826"/>
                <a:gd name="T59" fmla="*/ 260 h 800"/>
                <a:gd name="T60" fmla="*/ 81 w 826"/>
                <a:gd name="T61" fmla="*/ 445 h 800"/>
                <a:gd name="T62" fmla="*/ 81 w 826"/>
                <a:gd name="T63" fmla="*/ 739 h 800"/>
                <a:gd name="T64" fmla="*/ 228 w 826"/>
                <a:gd name="T65" fmla="*/ 800 h 800"/>
                <a:gd name="T66" fmla="*/ 375 w 826"/>
                <a:gd name="T67" fmla="*/ 739 h 800"/>
                <a:gd name="T68" fmla="*/ 812 w 826"/>
                <a:gd name="T69" fmla="*/ 302 h 800"/>
                <a:gd name="T70" fmla="*/ 814 w 826"/>
                <a:gd name="T71" fmla="*/ 268 h 800"/>
                <a:gd name="T72" fmla="*/ 813 w 826"/>
                <a:gd name="T73" fmla="*/ 267 h 800"/>
                <a:gd name="T74" fmla="*/ 813 w 826"/>
                <a:gd name="T75" fmla="*/ 267 h 800"/>
                <a:gd name="T76" fmla="*/ 813 w 826"/>
                <a:gd name="T77" fmla="*/ 267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6" h="800">
                  <a:moveTo>
                    <a:pt x="813" y="267"/>
                  </a:moveTo>
                  <a:cubicBezTo>
                    <a:pt x="791" y="246"/>
                    <a:pt x="771" y="242"/>
                    <a:pt x="756" y="239"/>
                  </a:cubicBezTo>
                  <a:cubicBezTo>
                    <a:pt x="744" y="237"/>
                    <a:pt x="736" y="236"/>
                    <a:pt x="725" y="225"/>
                  </a:cubicBezTo>
                  <a:cubicBezTo>
                    <a:pt x="714" y="214"/>
                    <a:pt x="713" y="206"/>
                    <a:pt x="711" y="194"/>
                  </a:cubicBezTo>
                  <a:cubicBezTo>
                    <a:pt x="708" y="179"/>
                    <a:pt x="705" y="159"/>
                    <a:pt x="683" y="137"/>
                  </a:cubicBezTo>
                  <a:cubicBezTo>
                    <a:pt x="661" y="115"/>
                    <a:pt x="641" y="112"/>
                    <a:pt x="626" y="109"/>
                  </a:cubicBezTo>
                  <a:cubicBezTo>
                    <a:pt x="614" y="107"/>
                    <a:pt x="606" y="106"/>
                    <a:pt x="595" y="95"/>
                  </a:cubicBezTo>
                  <a:cubicBezTo>
                    <a:pt x="584" y="84"/>
                    <a:pt x="583" y="76"/>
                    <a:pt x="581" y="64"/>
                  </a:cubicBezTo>
                  <a:cubicBezTo>
                    <a:pt x="578" y="49"/>
                    <a:pt x="574" y="29"/>
                    <a:pt x="553" y="7"/>
                  </a:cubicBezTo>
                  <a:cubicBezTo>
                    <a:pt x="548" y="2"/>
                    <a:pt x="542" y="0"/>
                    <a:pt x="536" y="0"/>
                  </a:cubicBezTo>
                  <a:cubicBezTo>
                    <a:pt x="529" y="0"/>
                    <a:pt x="523" y="2"/>
                    <a:pt x="519" y="7"/>
                  </a:cubicBezTo>
                  <a:cubicBezTo>
                    <a:pt x="334" y="192"/>
                    <a:pt x="334" y="192"/>
                    <a:pt x="334" y="192"/>
                  </a:cubicBezTo>
                  <a:cubicBezTo>
                    <a:pt x="324" y="201"/>
                    <a:pt x="324" y="217"/>
                    <a:pt x="334" y="226"/>
                  </a:cubicBezTo>
                  <a:cubicBezTo>
                    <a:pt x="343" y="235"/>
                    <a:pt x="358" y="235"/>
                    <a:pt x="368" y="226"/>
                  </a:cubicBezTo>
                  <a:cubicBezTo>
                    <a:pt x="531" y="62"/>
                    <a:pt x="531" y="62"/>
                    <a:pt x="531" y="62"/>
                  </a:cubicBezTo>
                  <a:cubicBezTo>
                    <a:pt x="532" y="65"/>
                    <a:pt x="533" y="68"/>
                    <a:pt x="533" y="72"/>
                  </a:cubicBezTo>
                  <a:cubicBezTo>
                    <a:pt x="536" y="87"/>
                    <a:pt x="540" y="107"/>
                    <a:pt x="561" y="129"/>
                  </a:cubicBezTo>
                  <a:cubicBezTo>
                    <a:pt x="583" y="150"/>
                    <a:pt x="603" y="154"/>
                    <a:pt x="618" y="156"/>
                  </a:cubicBezTo>
                  <a:cubicBezTo>
                    <a:pt x="630" y="159"/>
                    <a:pt x="638" y="160"/>
                    <a:pt x="649" y="171"/>
                  </a:cubicBezTo>
                  <a:cubicBezTo>
                    <a:pt x="660" y="182"/>
                    <a:pt x="661" y="190"/>
                    <a:pt x="664" y="202"/>
                  </a:cubicBezTo>
                  <a:cubicBezTo>
                    <a:pt x="666" y="217"/>
                    <a:pt x="670" y="237"/>
                    <a:pt x="691" y="259"/>
                  </a:cubicBezTo>
                  <a:cubicBezTo>
                    <a:pt x="713" y="280"/>
                    <a:pt x="733" y="284"/>
                    <a:pt x="748" y="287"/>
                  </a:cubicBezTo>
                  <a:cubicBezTo>
                    <a:pt x="752" y="287"/>
                    <a:pt x="755" y="288"/>
                    <a:pt x="758" y="289"/>
                  </a:cubicBezTo>
                  <a:cubicBezTo>
                    <a:pt x="341" y="705"/>
                    <a:pt x="341" y="705"/>
                    <a:pt x="341" y="705"/>
                  </a:cubicBezTo>
                  <a:cubicBezTo>
                    <a:pt x="311" y="735"/>
                    <a:pt x="271" y="752"/>
                    <a:pt x="228" y="752"/>
                  </a:cubicBezTo>
                  <a:cubicBezTo>
                    <a:pt x="185" y="752"/>
                    <a:pt x="145" y="735"/>
                    <a:pt x="115" y="705"/>
                  </a:cubicBezTo>
                  <a:cubicBezTo>
                    <a:pt x="52" y="643"/>
                    <a:pt x="52" y="541"/>
                    <a:pt x="115" y="479"/>
                  </a:cubicBezTo>
                  <a:cubicBezTo>
                    <a:pt x="300" y="294"/>
                    <a:pt x="300" y="294"/>
                    <a:pt x="300" y="294"/>
                  </a:cubicBezTo>
                  <a:cubicBezTo>
                    <a:pt x="309" y="285"/>
                    <a:pt x="309" y="269"/>
                    <a:pt x="300" y="260"/>
                  </a:cubicBezTo>
                  <a:cubicBezTo>
                    <a:pt x="290" y="251"/>
                    <a:pt x="275" y="251"/>
                    <a:pt x="266" y="260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0" y="526"/>
                    <a:pt x="0" y="658"/>
                    <a:pt x="81" y="739"/>
                  </a:cubicBezTo>
                  <a:cubicBezTo>
                    <a:pt x="120" y="779"/>
                    <a:pt x="172" y="800"/>
                    <a:pt x="228" y="800"/>
                  </a:cubicBezTo>
                  <a:cubicBezTo>
                    <a:pt x="283" y="800"/>
                    <a:pt x="336" y="779"/>
                    <a:pt x="375" y="739"/>
                  </a:cubicBezTo>
                  <a:cubicBezTo>
                    <a:pt x="812" y="302"/>
                    <a:pt x="812" y="302"/>
                    <a:pt x="812" y="302"/>
                  </a:cubicBezTo>
                  <a:cubicBezTo>
                    <a:pt x="826" y="289"/>
                    <a:pt x="819" y="274"/>
                    <a:pt x="814" y="268"/>
                  </a:cubicBezTo>
                  <a:cubicBezTo>
                    <a:pt x="814" y="268"/>
                    <a:pt x="813" y="267"/>
                    <a:pt x="813" y="267"/>
                  </a:cubicBezTo>
                  <a:close/>
                  <a:moveTo>
                    <a:pt x="813" y="267"/>
                  </a:moveTo>
                  <a:cubicBezTo>
                    <a:pt x="813" y="267"/>
                    <a:pt x="813" y="267"/>
                    <a:pt x="813" y="2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199" name="Freeform 38"/>
            <p:cNvSpPr>
              <a:spLocks noEditPoints="1"/>
            </p:cNvSpPr>
            <p:nvPr/>
          </p:nvSpPr>
          <p:spPr bwMode="auto">
            <a:xfrm>
              <a:off x="13238163" y="4090988"/>
              <a:ext cx="692150" cy="573087"/>
            </a:xfrm>
            <a:custGeom>
              <a:avLst/>
              <a:gdLst>
                <a:gd name="T0" fmla="*/ 96 w 158"/>
                <a:gd name="T1" fmla="*/ 9 h 132"/>
                <a:gd name="T2" fmla="*/ 96 w 158"/>
                <a:gd name="T3" fmla="*/ 43 h 132"/>
                <a:gd name="T4" fmla="*/ 96 w 158"/>
                <a:gd name="T5" fmla="*/ 77 h 132"/>
                <a:gd name="T6" fmla="*/ 79 w 158"/>
                <a:gd name="T7" fmla="*/ 84 h 132"/>
                <a:gd name="T8" fmla="*/ 62 w 158"/>
                <a:gd name="T9" fmla="*/ 77 h 132"/>
                <a:gd name="T10" fmla="*/ 62 w 158"/>
                <a:gd name="T11" fmla="*/ 43 h 132"/>
                <a:gd name="T12" fmla="*/ 62 w 158"/>
                <a:gd name="T13" fmla="*/ 9 h 132"/>
                <a:gd name="T14" fmla="*/ 28 w 158"/>
                <a:gd name="T15" fmla="*/ 9 h 132"/>
                <a:gd name="T16" fmla="*/ 28 w 158"/>
                <a:gd name="T17" fmla="*/ 111 h 132"/>
                <a:gd name="T18" fmla="*/ 79 w 158"/>
                <a:gd name="T19" fmla="*/ 132 h 132"/>
                <a:gd name="T20" fmla="*/ 130 w 158"/>
                <a:gd name="T21" fmla="*/ 111 h 132"/>
                <a:gd name="T22" fmla="*/ 130 w 158"/>
                <a:gd name="T23" fmla="*/ 9 h 132"/>
                <a:gd name="T24" fmla="*/ 96 w 158"/>
                <a:gd name="T25" fmla="*/ 9 h 132"/>
                <a:gd name="T26" fmla="*/ 96 w 158"/>
                <a:gd name="T27" fmla="*/ 9 h 132"/>
                <a:gd name="T28" fmla="*/ 96 w 158"/>
                <a:gd name="T2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32">
                  <a:moveTo>
                    <a:pt x="96" y="9"/>
                  </a:moveTo>
                  <a:cubicBezTo>
                    <a:pt x="87" y="18"/>
                    <a:pt x="87" y="34"/>
                    <a:pt x="96" y="43"/>
                  </a:cubicBezTo>
                  <a:cubicBezTo>
                    <a:pt x="106" y="52"/>
                    <a:pt x="106" y="68"/>
                    <a:pt x="96" y="77"/>
                  </a:cubicBezTo>
                  <a:cubicBezTo>
                    <a:pt x="92" y="81"/>
                    <a:pt x="86" y="84"/>
                    <a:pt x="79" y="84"/>
                  </a:cubicBezTo>
                  <a:cubicBezTo>
                    <a:pt x="73" y="84"/>
                    <a:pt x="67" y="81"/>
                    <a:pt x="62" y="77"/>
                  </a:cubicBezTo>
                  <a:cubicBezTo>
                    <a:pt x="53" y="68"/>
                    <a:pt x="53" y="52"/>
                    <a:pt x="62" y="43"/>
                  </a:cubicBezTo>
                  <a:cubicBezTo>
                    <a:pt x="72" y="34"/>
                    <a:pt x="72" y="18"/>
                    <a:pt x="62" y="9"/>
                  </a:cubicBezTo>
                  <a:cubicBezTo>
                    <a:pt x="53" y="0"/>
                    <a:pt x="38" y="0"/>
                    <a:pt x="28" y="9"/>
                  </a:cubicBezTo>
                  <a:cubicBezTo>
                    <a:pt x="0" y="37"/>
                    <a:pt x="0" y="83"/>
                    <a:pt x="28" y="111"/>
                  </a:cubicBezTo>
                  <a:cubicBezTo>
                    <a:pt x="42" y="124"/>
                    <a:pt x="60" y="132"/>
                    <a:pt x="79" y="132"/>
                  </a:cubicBezTo>
                  <a:cubicBezTo>
                    <a:pt x="98" y="132"/>
                    <a:pt x="117" y="124"/>
                    <a:pt x="130" y="111"/>
                  </a:cubicBezTo>
                  <a:cubicBezTo>
                    <a:pt x="158" y="83"/>
                    <a:pt x="158" y="37"/>
                    <a:pt x="130" y="9"/>
                  </a:cubicBezTo>
                  <a:cubicBezTo>
                    <a:pt x="121" y="0"/>
                    <a:pt x="106" y="0"/>
                    <a:pt x="96" y="9"/>
                  </a:cubicBezTo>
                  <a:close/>
                  <a:moveTo>
                    <a:pt x="96" y="9"/>
                  </a:moveTo>
                  <a:cubicBezTo>
                    <a:pt x="96" y="9"/>
                    <a:pt x="96" y="9"/>
                    <a:pt x="96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00" name="Freeform 39"/>
            <p:cNvSpPr>
              <a:spLocks noEditPoints="1"/>
            </p:cNvSpPr>
            <p:nvPr/>
          </p:nvSpPr>
          <p:spPr bwMode="auto">
            <a:xfrm>
              <a:off x="12071350" y="4113213"/>
              <a:ext cx="661987" cy="577850"/>
            </a:xfrm>
            <a:custGeom>
              <a:avLst/>
              <a:gdLst>
                <a:gd name="T0" fmla="*/ 79 w 151"/>
                <a:gd name="T1" fmla="*/ 133 h 133"/>
                <a:gd name="T2" fmla="*/ 130 w 151"/>
                <a:gd name="T3" fmla="*/ 111 h 133"/>
                <a:gd name="T4" fmla="*/ 151 w 151"/>
                <a:gd name="T5" fmla="*/ 61 h 133"/>
                <a:gd name="T6" fmla="*/ 130 w 151"/>
                <a:gd name="T7" fmla="*/ 10 h 133"/>
                <a:gd name="T8" fmla="*/ 96 w 151"/>
                <a:gd name="T9" fmla="*/ 10 h 133"/>
                <a:gd name="T10" fmla="*/ 96 w 151"/>
                <a:gd name="T11" fmla="*/ 44 h 133"/>
                <a:gd name="T12" fmla="*/ 103 w 151"/>
                <a:gd name="T13" fmla="*/ 61 h 133"/>
                <a:gd name="T14" fmla="*/ 96 w 151"/>
                <a:gd name="T15" fmla="*/ 78 h 133"/>
                <a:gd name="T16" fmla="*/ 79 w 151"/>
                <a:gd name="T17" fmla="*/ 85 h 133"/>
                <a:gd name="T18" fmla="*/ 62 w 151"/>
                <a:gd name="T19" fmla="*/ 78 h 133"/>
                <a:gd name="T20" fmla="*/ 55 w 151"/>
                <a:gd name="T21" fmla="*/ 61 h 133"/>
                <a:gd name="T22" fmla="*/ 62 w 151"/>
                <a:gd name="T23" fmla="*/ 44 h 133"/>
                <a:gd name="T24" fmla="*/ 62 w 151"/>
                <a:gd name="T25" fmla="*/ 10 h 133"/>
                <a:gd name="T26" fmla="*/ 28 w 151"/>
                <a:gd name="T27" fmla="*/ 10 h 133"/>
                <a:gd name="T28" fmla="*/ 28 w 151"/>
                <a:gd name="T29" fmla="*/ 111 h 133"/>
                <a:gd name="T30" fmla="*/ 79 w 151"/>
                <a:gd name="T31" fmla="*/ 133 h 133"/>
                <a:gd name="T32" fmla="*/ 79 w 151"/>
                <a:gd name="T33" fmla="*/ 133 h 133"/>
                <a:gd name="T34" fmla="*/ 79 w 151"/>
                <a:gd name="T3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33">
                  <a:moveTo>
                    <a:pt x="79" y="133"/>
                  </a:moveTo>
                  <a:cubicBezTo>
                    <a:pt x="99" y="133"/>
                    <a:pt x="117" y="125"/>
                    <a:pt x="130" y="111"/>
                  </a:cubicBezTo>
                  <a:cubicBezTo>
                    <a:pt x="144" y="98"/>
                    <a:pt x="151" y="80"/>
                    <a:pt x="151" y="61"/>
                  </a:cubicBezTo>
                  <a:cubicBezTo>
                    <a:pt x="151" y="41"/>
                    <a:pt x="144" y="23"/>
                    <a:pt x="130" y="10"/>
                  </a:cubicBezTo>
                  <a:cubicBezTo>
                    <a:pt x="121" y="0"/>
                    <a:pt x="106" y="0"/>
                    <a:pt x="96" y="10"/>
                  </a:cubicBezTo>
                  <a:cubicBezTo>
                    <a:pt x="87" y="19"/>
                    <a:pt x="87" y="34"/>
                    <a:pt x="96" y="44"/>
                  </a:cubicBezTo>
                  <a:cubicBezTo>
                    <a:pt x="101" y="48"/>
                    <a:pt x="103" y="54"/>
                    <a:pt x="103" y="61"/>
                  </a:cubicBezTo>
                  <a:cubicBezTo>
                    <a:pt x="103" y="67"/>
                    <a:pt x="101" y="73"/>
                    <a:pt x="96" y="78"/>
                  </a:cubicBezTo>
                  <a:cubicBezTo>
                    <a:pt x="92" y="82"/>
                    <a:pt x="86" y="85"/>
                    <a:pt x="79" y="85"/>
                  </a:cubicBezTo>
                  <a:cubicBezTo>
                    <a:pt x="73" y="85"/>
                    <a:pt x="67" y="82"/>
                    <a:pt x="62" y="78"/>
                  </a:cubicBezTo>
                  <a:cubicBezTo>
                    <a:pt x="58" y="73"/>
                    <a:pt x="55" y="67"/>
                    <a:pt x="55" y="61"/>
                  </a:cubicBezTo>
                  <a:cubicBezTo>
                    <a:pt x="55" y="54"/>
                    <a:pt x="58" y="48"/>
                    <a:pt x="62" y="44"/>
                  </a:cubicBezTo>
                  <a:cubicBezTo>
                    <a:pt x="72" y="34"/>
                    <a:pt x="72" y="19"/>
                    <a:pt x="62" y="10"/>
                  </a:cubicBezTo>
                  <a:cubicBezTo>
                    <a:pt x="53" y="0"/>
                    <a:pt x="38" y="0"/>
                    <a:pt x="28" y="10"/>
                  </a:cubicBezTo>
                  <a:cubicBezTo>
                    <a:pt x="0" y="38"/>
                    <a:pt x="0" y="83"/>
                    <a:pt x="28" y="111"/>
                  </a:cubicBezTo>
                  <a:cubicBezTo>
                    <a:pt x="42" y="125"/>
                    <a:pt x="60" y="133"/>
                    <a:pt x="79" y="133"/>
                  </a:cubicBezTo>
                  <a:close/>
                  <a:moveTo>
                    <a:pt x="79" y="133"/>
                  </a:moveTo>
                  <a:cubicBezTo>
                    <a:pt x="79" y="133"/>
                    <a:pt x="79" y="133"/>
                    <a:pt x="79" y="1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01" name="Group 200"/>
          <p:cNvGrpSpPr>
            <a:grpSpLocks noChangeAspect="1"/>
          </p:cNvGrpSpPr>
          <p:nvPr/>
        </p:nvGrpSpPr>
        <p:grpSpPr>
          <a:xfrm>
            <a:off x="6559950" y="3819297"/>
            <a:ext cx="312431" cy="304800"/>
            <a:chOff x="9244012" y="1889125"/>
            <a:chExt cx="6694488" cy="6530975"/>
          </a:xfrm>
        </p:grpSpPr>
        <p:sp>
          <p:nvSpPr>
            <p:cNvPr id="203" name="Freeform 43"/>
            <p:cNvSpPr>
              <a:spLocks noEditPoints="1"/>
            </p:cNvSpPr>
            <p:nvPr/>
          </p:nvSpPr>
          <p:spPr bwMode="auto">
            <a:xfrm>
              <a:off x="13703300" y="2306638"/>
              <a:ext cx="1774825" cy="1689100"/>
            </a:xfrm>
            <a:custGeom>
              <a:avLst/>
              <a:gdLst>
                <a:gd name="T0" fmla="*/ 349 w 405"/>
                <a:gd name="T1" fmla="*/ 42 h 389"/>
                <a:gd name="T2" fmla="*/ 247 w 405"/>
                <a:gd name="T3" fmla="*/ 0 h 389"/>
                <a:gd name="T4" fmla="*/ 145 w 405"/>
                <a:gd name="T5" fmla="*/ 42 h 389"/>
                <a:gd name="T6" fmla="*/ 10 w 405"/>
                <a:gd name="T7" fmla="*/ 178 h 389"/>
                <a:gd name="T8" fmla="*/ 10 w 405"/>
                <a:gd name="T9" fmla="*/ 212 h 389"/>
                <a:gd name="T10" fmla="*/ 179 w 405"/>
                <a:gd name="T11" fmla="*/ 382 h 389"/>
                <a:gd name="T12" fmla="*/ 196 w 405"/>
                <a:gd name="T13" fmla="*/ 389 h 389"/>
                <a:gd name="T14" fmla="*/ 213 w 405"/>
                <a:gd name="T15" fmla="*/ 382 h 389"/>
                <a:gd name="T16" fmla="*/ 349 w 405"/>
                <a:gd name="T17" fmla="*/ 246 h 389"/>
                <a:gd name="T18" fmla="*/ 349 w 405"/>
                <a:gd name="T19" fmla="*/ 42 h 389"/>
                <a:gd name="T20" fmla="*/ 145 w 405"/>
                <a:gd name="T21" fmla="*/ 280 h 389"/>
                <a:gd name="T22" fmla="*/ 162 w 405"/>
                <a:gd name="T23" fmla="*/ 263 h 389"/>
                <a:gd name="T24" fmla="*/ 162 w 405"/>
                <a:gd name="T25" fmla="*/ 229 h 389"/>
                <a:gd name="T26" fmla="*/ 128 w 405"/>
                <a:gd name="T27" fmla="*/ 229 h 389"/>
                <a:gd name="T28" fmla="*/ 111 w 405"/>
                <a:gd name="T29" fmla="*/ 246 h 389"/>
                <a:gd name="T30" fmla="*/ 60 w 405"/>
                <a:gd name="T31" fmla="*/ 195 h 389"/>
                <a:gd name="T32" fmla="*/ 77 w 405"/>
                <a:gd name="T33" fmla="*/ 178 h 389"/>
                <a:gd name="T34" fmla="*/ 213 w 405"/>
                <a:gd name="T35" fmla="*/ 178 h 389"/>
                <a:gd name="T36" fmla="*/ 213 w 405"/>
                <a:gd name="T37" fmla="*/ 314 h 389"/>
                <a:gd name="T38" fmla="*/ 196 w 405"/>
                <a:gd name="T39" fmla="*/ 331 h 389"/>
                <a:gd name="T40" fmla="*/ 145 w 405"/>
                <a:gd name="T41" fmla="*/ 280 h 389"/>
                <a:gd name="T42" fmla="*/ 315 w 405"/>
                <a:gd name="T43" fmla="*/ 212 h 389"/>
                <a:gd name="T44" fmla="*/ 289 w 405"/>
                <a:gd name="T45" fmla="*/ 238 h 389"/>
                <a:gd name="T46" fmla="*/ 247 w 405"/>
                <a:gd name="T47" fmla="*/ 144 h 389"/>
                <a:gd name="T48" fmla="*/ 153 w 405"/>
                <a:gd name="T49" fmla="*/ 102 h 389"/>
                <a:gd name="T50" fmla="*/ 179 w 405"/>
                <a:gd name="T51" fmla="*/ 76 h 389"/>
                <a:gd name="T52" fmla="*/ 247 w 405"/>
                <a:gd name="T53" fmla="*/ 48 h 389"/>
                <a:gd name="T54" fmla="*/ 315 w 405"/>
                <a:gd name="T55" fmla="*/ 76 h 389"/>
                <a:gd name="T56" fmla="*/ 315 w 405"/>
                <a:gd name="T57" fmla="*/ 212 h 389"/>
                <a:gd name="T58" fmla="*/ 315 w 405"/>
                <a:gd name="T59" fmla="*/ 212 h 389"/>
                <a:gd name="T60" fmla="*/ 315 w 405"/>
                <a:gd name="T61" fmla="*/ 21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5" h="389">
                  <a:moveTo>
                    <a:pt x="349" y="42"/>
                  </a:moveTo>
                  <a:cubicBezTo>
                    <a:pt x="322" y="15"/>
                    <a:pt x="286" y="0"/>
                    <a:pt x="247" y="0"/>
                  </a:cubicBezTo>
                  <a:cubicBezTo>
                    <a:pt x="209" y="0"/>
                    <a:pt x="173" y="15"/>
                    <a:pt x="145" y="42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0" y="187"/>
                    <a:pt x="0" y="203"/>
                    <a:pt x="10" y="212"/>
                  </a:cubicBezTo>
                  <a:cubicBezTo>
                    <a:pt x="179" y="382"/>
                    <a:pt x="179" y="382"/>
                    <a:pt x="179" y="382"/>
                  </a:cubicBezTo>
                  <a:cubicBezTo>
                    <a:pt x="184" y="386"/>
                    <a:pt x="190" y="389"/>
                    <a:pt x="196" y="389"/>
                  </a:cubicBezTo>
                  <a:cubicBezTo>
                    <a:pt x="203" y="389"/>
                    <a:pt x="209" y="386"/>
                    <a:pt x="213" y="382"/>
                  </a:cubicBezTo>
                  <a:cubicBezTo>
                    <a:pt x="349" y="246"/>
                    <a:pt x="349" y="246"/>
                    <a:pt x="349" y="246"/>
                  </a:cubicBezTo>
                  <a:cubicBezTo>
                    <a:pt x="405" y="190"/>
                    <a:pt x="405" y="98"/>
                    <a:pt x="349" y="42"/>
                  </a:cubicBezTo>
                  <a:close/>
                  <a:moveTo>
                    <a:pt x="145" y="280"/>
                  </a:moveTo>
                  <a:cubicBezTo>
                    <a:pt x="162" y="263"/>
                    <a:pt x="162" y="263"/>
                    <a:pt x="162" y="263"/>
                  </a:cubicBezTo>
                  <a:cubicBezTo>
                    <a:pt x="172" y="253"/>
                    <a:pt x="172" y="238"/>
                    <a:pt x="162" y="229"/>
                  </a:cubicBezTo>
                  <a:cubicBezTo>
                    <a:pt x="153" y="220"/>
                    <a:pt x="138" y="220"/>
                    <a:pt x="128" y="229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115" y="141"/>
                    <a:pt x="176" y="141"/>
                    <a:pt x="213" y="178"/>
                  </a:cubicBezTo>
                  <a:cubicBezTo>
                    <a:pt x="251" y="215"/>
                    <a:pt x="251" y="276"/>
                    <a:pt x="213" y="314"/>
                  </a:cubicBezTo>
                  <a:cubicBezTo>
                    <a:pt x="213" y="314"/>
                    <a:pt x="196" y="331"/>
                    <a:pt x="196" y="331"/>
                  </a:cubicBezTo>
                  <a:lnTo>
                    <a:pt x="145" y="280"/>
                  </a:lnTo>
                  <a:close/>
                  <a:moveTo>
                    <a:pt x="315" y="212"/>
                  </a:moveTo>
                  <a:cubicBezTo>
                    <a:pt x="289" y="238"/>
                    <a:pt x="289" y="238"/>
                    <a:pt x="289" y="238"/>
                  </a:cubicBezTo>
                  <a:cubicBezTo>
                    <a:pt x="287" y="204"/>
                    <a:pt x="273" y="170"/>
                    <a:pt x="247" y="144"/>
                  </a:cubicBezTo>
                  <a:cubicBezTo>
                    <a:pt x="221" y="118"/>
                    <a:pt x="187" y="104"/>
                    <a:pt x="153" y="102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97" y="58"/>
                    <a:pt x="222" y="48"/>
                    <a:pt x="247" y="48"/>
                  </a:cubicBezTo>
                  <a:cubicBezTo>
                    <a:pt x="273" y="48"/>
                    <a:pt x="297" y="58"/>
                    <a:pt x="315" y="76"/>
                  </a:cubicBezTo>
                  <a:cubicBezTo>
                    <a:pt x="352" y="114"/>
                    <a:pt x="352" y="174"/>
                    <a:pt x="315" y="212"/>
                  </a:cubicBezTo>
                  <a:close/>
                  <a:moveTo>
                    <a:pt x="315" y="212"/>
                  </a:moveTo>
                  <a:cubicBezTo>
                    <a:pt x="315" y="212"/>
                    <a:pt x="315" y="212"/>
                    <a:pt x="315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04" name="Freeform 44"/>
            <p:cNvSpPr>
              <a:spLocks noEditPoints="1"/>
            </p:cNvSpPr>
            <p:nvPr/>
          </p:nvSpPr>
          <p:spPr bwMode="auto">
            <a:xfrm>
              <a:off x="9244012" y="1889125"/>
              <a:ext cx="6694488" cy="6530975"/>
            </a:xfrm>
            <a:custGeom>
              <a:avLst/>
              <a:gdLst>
                <a:gd name="T0" fmla="*/ 1264 w 1527"/>
                <a:gd name="T1" fmla="*/ 0 h 1504"/>
                <a:gd name="T2" fmla="*/ 846 w 1527"/>
                <a:gd name="T3" fmla="*/ 319 h 1504"/>
                <a:gd name="T4" fmla="*/ 846 w 1527"/>
                <a:gd name="T5" fmla="*/ 353 h 1504"/>
                <a:gd name="T6" fmla="*/ 812 w 1527"/>
                <a:gd name="T7" fmla="*/ 489 h 1504"/>
                <a:gd name="T8" fmla="*/ 118 w 1527"/>
                <a:gd name="T9" fmla="*/ 1284 h 1504"/>
                <a:gd name="T10" fmla="*/ 0 w 1527"/>
                <a:gd name="T11" fmla="*/ 1432 h 1504"/>
                <a:gd name="T12" fmla="*/ 72 w 1527"/>
                <a:gd name="T13" fmla="*/ 1504 h 1504"/>
                <a:gd name="T14" fmla="*/ 220 w 1527"/>
                <a:gd name="T15" fmla="*/ 1386 h 1504"/>
                <a:gd name="T16" fmla="*/ 359 w 1527"/>
                <a:gd name="T17" fmla="*/ 1349 h 1504"/>
                <a:gd name="T18" fmla="*/ 506 w 1527"/>
                <a:gd name="T19" fmla="*/ 1168 h 1504"/>
                <a:gd name="T20" fmla="*/ 325 w 1527"/>
                <a:gd name="T21" fmla="*/ 1315 h 1504"/>
                <a:gd name="T22" fmla="*/ 189 w 1527"/>
                <a:gd name="T23" fmla="*/ 1179 h 1504"/>
                <a:gd name="T24" fmla="*/ 223 w 1527"/>
                <a:gd name="T25" fmla="*/ 1156 h 1504"/>
                <a:gd name="T26" fmla="*/ 257 w 1527"/>
                <a:gd name="T27" fmla="*/ 1156 h 1504"/>
                <a:gd name="T28" fmla="*/ 252 w 1527"/>
                <a:gd name="T29" fmla="*/ 1117 h 1504"/>
                <a:gd name="T30" fmla="*/ 325 w 1527"/>
                <a:gd name="T31" fmla="*/ 1055 h 1504"/>
                <a:gd name="T32" fmla="*/ 359 w 1527"/>
                <a:gd name="T33" fmla="*/ 1055 h 1504"/>
                <a:gd name="T34" fmla="*/ 353 w 1527"/>
                <a:gd name="T35" fmla="*/ 1015 h 1504"/>
                <a:gd name="T36" fmla="*/ 427 w 1527"/>
                <a:gd name="T37" fmla="*/ 953 h 1504"/>
                <a:gd name="T38" fmla="*/ 461 w 1527"/>
                <a:gd name="T39" fmla="*/ 953 h 1504"/>
                <a:gd name="T40" fmla="*/ 455 w 1527"/>
                <a:gd name="T41" fmla="*/ 913 h 1504"/>
                <a:gd name="T42" fmla="*/ 529 w 1527"/>
                <a:gd name="T43" fmla="*/ 851 h 1504"/>
                <a:gd name="T44" fmla="*/ 563 w 1527"/>
                <a:gd name="T45" fmla="*/ 851 h 1504"/>
                <a:gd name="T46" fmla="*/ 557 w 1527"/>
                <a:gd name="T47" fmla="*/ 811 h 1504"/>
                <a:gd name="T48" fmla="*/ 631 w 1527"/>
                <a:gd name="T49" fmla="*/ 749 h 1504"/>
                <a:gd name="T50" fmla="*/ 665 w 1527"/>
                <a:gd name="T51" fmla="*/ 749 h 1504"/>
                <a:gd name="T52" fmla="*/ 659 w 1527"/>
                <a:gd name="T53" fmla="*/ 710 h 1504"/>
                <a:gd name="T54" fmla="*/ 732 w 1527"/>
                <a:gd name="T55" fmla="*/ 647 h 1504"/>
                <a:gd name="T56" fmla="*/ 766 w 1527"/>
                <a:gd name="T57" fmla="*/ 647 h 1504"/>
                <a:gd name="T58" fmla="*/ 761 w 1527"/>
                <a:gd name="T59" fmla="*/ 608 h 1504"/>
                <a:gd name="T60" fmla="*/ 834 w 1527"/>
                <a:gd name="T61" fmla="*/ 546 h 1504"/>
                <a:gd name="T62" fmla="*/ 868 w 1527"/>
                <a:gd name="T63" fmla="*/ 546 h 1504"/>
                <a:gd name="T64" fmla="*/ 863 w 1527"/>
                <a:gd name="T65" fmla="*/ 506 h 1504"/>
                <a:gd name="T66" fmla="*/ 981 w 1527"/>
                <a:gd name="T67" fmla="*/ 489 h 1504"/>
                <a:gd name="T68" fmla="*/ 227 w 1527"/>
                <a:gd name="T69" fmla="*/ 1277 h 1504"/>
                <a:gd name="T70" fmla="*/ 261 w 1527"/>
                <a:gd name="T71" fmla="*/ 1277 h 1504"/>
                <a:gd name="T72" fmla="*/ 1066 w 1527"/>
                <a:gd name="T73" fmla="*/ 574 h 1504"/>
                <a:gd name="T74" fmla="*/ 540 w 1527"/>
                <a:gd name="T75" fmla="*/ 1134 h 1504"/>
                <a:gd name="T76" fmla="*/ 574 w 1527"/>
                <a:gd name="T77" fmla="*/ 1134 h 1504"/>
                <a:gd name="T78" fmla="*/ 1151 w 1527"/>
                <a:gd name="T79" fmla="*/ 659 h 1504"/>
                <a:gd name="T80" fmla="*/ 1185 w 1527"/>
                <a:gd name="T81" fmla="*/ 659 h 1504"/>
                <a:gd name="T82" fmla="*/ 1434 w 1527"/>
                <a:gd name="T83" fmla="*/ 70 h 1504"/>
                <a:gd name="T84" fmla="*/ 72 w 1527"/>
                <a:gd name="T85" fmla="*/ 1456 h 1504"/>
                <a:gd name="T86" fmla="*/ 48 w 1527"/>
                <a:gd name="T87" fmla="*/ 1432 h 1504"/>
                <a:gd name="T88" fmla="*/ 140 w 1527"/>
                <a:gd name="T89" fmla="*/ 1330 h 1504"/>
                <a:gd name="T90" fmla="*/ 174 w 1527"/>
                <a:gd name="T91" fmla="*/ 1364 h 1504"/>
                <a:gd name="T92" fmla="*/ 1400 w 1527"/>
                <a:gd name="T93" fmla="*/ 376 h 1504"/>
                <a:gd name="T94" fmla="*/ 1117 w 1527"/>
                <a:gd name="T95" fmla="*/ 557 h 1504"/>
                <a:gd name="T96" fmla="*/ 896 w 1527"/>
                <a:gd name="T97" fmla="*/ 336 h 1504"/>
                <a:gd name="T98" fmla="*/ 1264 w 1527"/>
                <a:gd name="T99" fmla="*/ 48 h 1504"/>
                <a:gd name="T100" fmla="*/ 1400 w 1527"/>
                <a:gd name="T101" fmla="*/ 376 h 1504"/>
                <a:gd name="T102" fmla="*/ 1400 w 1527"/>
                <a:gd name="T103" fmla="*/ 37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7" h="1504">
                  <a:moveTo>
                    <a:pt x="1434" y="70"/>
                  </a:moveTo>
                  <a:cubicBezTo>
                    <a:pt x="1389" y="25"/>
                    <a:pt x="1328" y="0"/>
                    <a:pt x="1264" y="0"/>
                  </a:cubicBezTo>
                  <a:cubicBezTo>
                    <a:pt x="1200" y="0"/>
                    <a:pt x="1140" y="25"/>
                    <a:pt x="1094" y="70"/>
                  </a:cubicBezTo>
                  <a:cubicBezTo>
                    <a:pt x="846" y="319"/>
                    <a:pt x="846" y="319"/>
                    <a:pt x="846" y="319"/>
                  </a:cubicBezTo>
                  <a:cubicBezTo>
                    <a:pt x="841" y="324"/>
                    <a:pt x="839" y="330"/>
                    <a:pt x="839" y="336"/>
                  </a:cubicBezTo>
                  <a:cubicBezTo>
                    <a:pt x="839" y="343"/>
                    <a:pt x="841" y="349"/>
                    <a:pt x="846" y="353"/>
                  </a:cubicBezTo>
                  <a:cubicBezTo>
                    <a:pt x="896" y="404"/>
                    <a:pt x="896" y="404"/>
                    <a:pt x="896" y="404"/>
                  </a:cubicBezTo>
                  <a:cubicBezTo>
                    <a:pt x="812" y="489"/>
                    <a:pt x="812" y="489"/>
                    <a:pt x="812" y="489"/>
                  </a:cubicBezTo>
                  <a:cubicBezTo>
                    <a:pt x="155" y="1145"/>
                    <a:pt x="155" y="1145"/>
                    <a:pt x="155" y="1145"/>
                  </a:cubicBezTo>
                  <a:cubicBezTo>
                    <a:pt x="118" y="1183"/>
                    <a:pt x="105" y="1236"/>
                    <a:pt x="118" y="1284"/>
                  </a:cubicBezTo>
                  <a:cubicBezTo>
                    <a:pt x="21" y="1381"/>
                    <a:pt x="21" y="1381"/>
                    <a:pt x="21" y="1381"/>
                  </a:cubicBezTo>
                  <a:cubicBezTo>
                    <a:pt x="7" y="1395"/>
                    <a:pt x="0" y="1413"/>
                    <a:pt x="0" y="1432"/>
                  </a:cubicBezTo>
                  <a:cubicBezTo>
                    <a:pt x="0" y="1451"/>
                    <a:pt x="7" y="1470"/>
                    <a:pt x="21" y="1483"/>
                  </a:cubicBezTo>
                  <a:cubicBezTo>
                    <a:pt x="35" y="1497"/>
                    <a:pt x="53" y="1504"/>
                    <a:pt x="72" y="1504"/>
                  </a:cubicBezTo>
                  <a:cubicBezTo>
                    <a:pt x="91" y="1504"/>
                    <a:pt x="109" y="1497"/>
                    <a:pt x="123" y="1483"/>
                  </a:cubicBezTo>
                  <a:cubicBezTo>
                    <a:pt x="220" y="1386"/>
                    <a:pt x="220" y="1386"/>
                    <a:pt x="220" y="1386"/>
                  </a:cubicBezTo>
                  <a:cubicBezTo>
                    <a:pt x="232" y="1389"/>
                    <a:pt x="244" y="1391"/>
                    <a:pt x="257" y="1391"/>
                  </a:cubicBezTo>
                  <a:cubicBezTo>
                    <a:pt x="296" y="1391"/>
                    <a:pt x="332" y="1376"/>
                    <a:pt x="359" y="1349"/>
                  </a:cubicBezTo>
                  <a:cubicBezTo>
                    <a:pt x="506" y="1202"/>
                    <a:pt x="506" y="1202"/>
                    <a:pt x="506" y="1202"/>
                  </a:cubicBezTo>
                  <a:cubicBezTo>
                    <a:pt x="516" y="1192"/>
                    <a:pt x="516" y="1177"/>
                    <a:pt x="506" y="1168"/>
                  </a:cubicBezTo>
                  <a:cubicBezTo>
                    <a:pt x="497" y="1158"/>
                    <a:pt x="482" y="1158"/>
                    <a:pt x="472" y="1168"/>
                  </a:cubicBezTo>
                  <a:cubicBezTo>
                    <a:pt x="325" y="1315"/>
                    <a:pt x="325" y="1315"/>
                    <a:pt x="325" y="1315"/>
                  </a:cubicBezTo>
                  <a:cubicBezTo>
                    <a:pt x="288" y="1352"/>
                    <a:pt x="227" y="1352"/>
                    <a:pt x="189" y="1315"/>
                  </a:cubicBezTo>
                  <a:cubicBezTo>
                    <a:pt x="152" y="1277"/>
                    <a:pt x="152" y="1217"/>
                    <a:pt x="189" y="1179"/>
                  </a:cubicBezTo>
                  <a:cubicBezTo>
                    <a:pt x="218" y="1151"/>
                    <a:pt x="218" y="1151"/>
                    <a:pt x="218" y="1151"/>
                  </a:cubicBezTo>
                  <a:cubicBezTo>
                    <a:pt x="223" y="1156"/>
                    <a:pt x="223" y="1156"/>
                    <a:pt x="223" y="1156"/>
                  </a:cubicBezTo>
                  <a:cubicBezTo>
                    <a:pt x="228" y="1161"/>
                    <a:pt x="234" y="1163"/>
                    <a:pt x="240" y="1163"/>
                  </a:cubicBezTo>
                  <a:cubicBezTo>
                    <a:pt x="246" y="1163"/>
                    <a:pt x="253" y="1161"/>
                    <a:pt x="257" y="1156"/>
                  </a:cubicBezTo>
                  <a:cubicBezTo>
                    <a:pt x="267" y="1147"/>
                    <a:pt x="267" y="1132"/>
                    <a:pt x="257" y="1123"/>
                  </a:cubicBezTo>
                  <a:cubicBezTo>
                    <a:pt x="252" y="1117"/>
                    <a:pt x="252" y="1117"/>
                    <a:pt x="252" y="1117"/>
                  </a:cubicBezTo>
                  <a:cubicBezTo>
                    <a:pt x="319" y="1049"/>
                    <a:pt x="319" y="1049"/>
                    <a:pt x="319" y="1049"/>
                  </a:cubicBezTo>
                  <a:cubicBezTo>
                    <a:pt x="325" y="1055"/>
                    <a:pt x="325" y="1055"/>
                    <a:pt x="325" y="1055"/>
                  </a:cubicBezTo>
                  <a:cubicBezTo>
                    <a:pt x="330" y="1059"/>
                    <a:pt x="336" y="1062"/>
                    <a:pt x="342" y="1062"/>
                  </a:cubicBezTo>
                  <a:cubicBezTo>
                    <a:pt x="348" y="1062"/>
                    <a:pt x="354" y="1059"/>
                    <a:pt x="359" y="1055"/>
                  </a:cubicBezTo>
                  <a:cubicBezTo>
                    <a:pt x="368" y="1045"/>
                    <a:pt x="368" y="1030"/>
                    <a:pt x="359" y="1021"/>
                  </a:cubicBezTo>
                  <a:cubicBezTo>
                    <a:pt x="353" y="1015"/>
                    <a:pt x="353" y="1015"/>
                    <a:pt x="353" y="1015"/>
                  </a:cubicBezTo>
                  <a:cubicBezTo>
                    <a:pt x="421" y="947"/>
                    <a:pt x="421" y="947"/>
                    <a:pt x="421" y="947"/>
                  </a:cubicBezTo>
                  <a:cubicBezTo>
                    <a:pt x="427" y="953"/>
                    <a:pt x="427" y="953"/>
                    <a:pt x="427" y="953"/>
                  </a:cubicBezTo>
                  <a:cubicBezTo>
                    <a:pt x="432" y="957"/>
                    <a:pt x="438" y="960"/>
                    <a:pt x="444" y="960"/>
                  </a:cubicBezTo>
                  <a:cubicBezTo>
                    <a:pt x="450" y="960"/>
                    <a:pt x="456" y="957"/>
                    <a:pt x="461" y="953"/>
                  </a:cubicBezTo>
                  <a:cubicBezTo>
                    <a:pt x="470" y="943"/>
                    <a:pt x="470" y="928"/>
                    <a:pt x="461" y="919"/>
                  </a:cubicBezTo>
                  <a:cubicBezTo>
                    <a:pt x="455" y="913"/>
                    <a:pt x="455" y="913"/>
                    <a:pt x="455" y="913"/>
                  </a:cubicBezTo>
                  <a:cubicBezTo>
                    <a:pt x="523" y="845"/>
                    <a:pt x="523" y="845"/>
                    <a:pt x="523" y="845"/>
                  </a:cubicBezTo>
                  <a:cubicBezTo>
                    <a:pt x="529" y="851"/>
                    <a:pt x="529" y="851"/>
                    <a:pt x="529" y="851"/>
                  </a:cubicBezTo>
                  <a:cubicBezTo>
                    <a:pt x="533" y="856"/>
                    <a:pt x="540" y="858"/>
                    <a:pt x="546" y="858"/>
                  </a:cubicBezTo>
                  <a:cubicBezTo>
                    <a:pt x="552" y="858"/>
                    <a:pt x="558" y="856"/>
                    <a:pt x="563" y="851"/>
                  </a:cubicBezTo>
                  <a:cubicBezTo>
                    <a:pt x="572" y="842"/>
                    <a:pt x="572" y="826"/>
                    <a:pt x="563" y="817"/>
                  </a:cubicBezTo>
                  <a:cubicBezTo>
                    <a:pt x="557" y="811"/>
                    <a:pt x="557" y="811"/>
                    <a:pt x="557" y="811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31" y="749"/>
                    <a:pt x="631" y="749"/>
                    <a:pt x="631" y="749"/>
                  </a:cubicBezTo>
                  <a:cubicBezTo>
                    <a:pt x="635" y="754"/>
                    <a:pt x="641" y="756"/>
                    <a:pt x="648" y="756"/>
                  </a:cubicBezTo>
                  <a:cubicBezTo>
                    <a:pt x="654" y="756"/>
                    <a:pt x="660" y="754"/>
                    <a:pt x="665" y="749"/>
                  </a:cubicBezTo>
                  <a:cubicBezTo>
                    <a:pt x="674" y="740"/>
                    <a:pt x="674" y="725"/>
                    <a:pt x="665" y="715"/>
                  </a:cubicBezTo>
                  <a:cubicBezTo>
                    <a:pt x="659" y="710"/>
                    <a:pt x="659" y="710"/>
                    <a:pt x="659" y="710"/>
                  </a:cubicBezTo>
                  <a:cubicBezTo>
                    <a:pt x="727" y="642"/>
                    <a:pt x="727" y="642"/>
                    <a:pt x="727" y="642"/>
                  </a:cubicBezTo>
                  <a:cubicBezTo>
                    <a:pt x="732" y="647"/>
                    <a:pt x="732" y="647"/>
                    <a:pt x="732" y="647"/>
                  </a:cubicBezTo>
                  <a:cubicBezTo>
                    <a:pt x="737" y="652"/>
                    <a:pt x="743" y="654"/>
                    <a:pt x="749" y="654"/>
                  </a:cubicBezTo>
                  <a:cubicBezTo>
                    <a:pt x="756" y="654"/>
                    <a:pt x="762" y="652"/>
                    <a:pt x="766" y="647"/>
                  </a:cubicBezTo>
                  <a:cubicBezTo>
                    <a:pt x="776" y="638"/>
                    <a:pt x="776" y="623"/>
                    <a:pt x="766" y="613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829" y="540"/>
                    <a:pt x="829" y="540"/>
                    <a:pt x="829" y="540"/>
                  </a:cubicBezTo>
                  <a:cubicBezTo>
                    <a:pt x="834" y="546"/>
                    <a:pt x="834" y="546"/>
                    <a:pt x="834" y="546"/>
                  </a:cubicBezTo>
                  <a:cubicBezTo>
                    <a:pt x="839" y="550"/>
                    <a:pt x="845" y="553"/>
                    <a:pt x="851" y="553"/>
                  </a:cubicBezTo>
                  <a:cubicBezTo>
                    <a:pt x="857" y="553"/>
                    <a:pt x="864" y="550"/>
                    <a:pt x="868" y="546"/>
                  </a:cubicBezTo>
                  <a:cubicBezTo>
                    <a:pt x="878" y="536"/>
                    <a:pt x="878" y="521"/>
                    <a:pt x="868" y="512"/>
                  </a:cubicBezTo>
                  <a:cubicBezTo>
                    <a:pt x="863" y="506"/>
                    <a:pt x="863" y="506"/>
                    <a:pt x="863" y="506"/>
                  </a:cubicBezTo>
                  <a:cubicBezTo>
                    <a:pt x="930" y="438"/>
                    <a:pt x="930" y="438"/>
                    <a:pt x="930" y="438"/>
                  </a:cubicBezTo>
                  <a:cubicBezTo>
                    <a:pt x="981" y="489"/>
                    <a:pt x="981" y="489"/>
                    <a:pt x="981" y="489"/>
                  </a:cubicBezTo>
                  <a:cubicBezTo>
                    <a:pt x="227" y="1243"/>
                    <a:pt x="227" y="1243"/>
                    <a:pt x="227" y="1243"/>
                  </a:cubicBezTo>
                  <a:cubicBezTo>
                    <a:pt x="217" y="1253"/>
                    <a:pt x="217" y="1268"/>
                    <a:pt x="227" y="1277"/>
                  </a:cubicBezTo>
                  <a:cubicBezTo>
                    <a:pt x="231" y="1282"/>
                    <a:pt x="238" y="1284"/>
                    <a:pt x="244" y="1284"/>
                  </a:cubicBezTo>
                  <a:cubicBezTo>
                    <a:pt x="250" y="1284"/>
                    <a:pt x="256" y="1282"/>
                    <a:pt x="261" y="1277"/>
                  </a:cubicBezTo>
                  <a:cubicBezTo>
                    <a:pt x="1015" y="523"/>
                    <a:pt x="1015" y="523"/>
                    <a:pt x="1015" y="523"/>
                  </a:cubicBezTo>
                  <a:cubicBezTo>
                    <a:pt x="1066" y="574"/>
                    <a:pt x="1066" y="574"/>
                    <a:pt x="1066" y="574"/>
                  </a:cubicBezTo>
                  <a:cubicBezTo>
                    <a:pt x="540" y="1100"/>
                    <a:pt x="540" y="1100"/>
                    <a:pt x="540" y="1100"/>
                  </a:cubicBezTo>
                  <a:cubicBezTo>
                    <a:pt x="531" y="1109"/>
                    <a:pt x="531" y="1124"/>
                    <a:pt x="540" y="1134"/>
                  </a:cubicBezTo>
                  <a:cubicBezTo>
                    <a:pt x="545" y="1138"/>
                    <a:pt x="551" y="1141"/>
                    <a:pt x="557" y="1141"/>
                  </a:cubicBezTo>
                  <a:cubicBezTo>
                    <a:pt x="563" y="1141"/>
                    <a:pt x="569" y="1139"/>
                    <a:pt x="574" y="1134"/>
                  </a:cubicBezTo>
                  <a:cubicBezTo>
                    <a:pt x="1100" y="608"/>
                    <a:pt x="1100" y="608"/>
                    <a:pt x="1100" y="608"/>
                  </a:cubicBezTo>
                  <a:cubicBezTo>
                    <a:pt x="1151" y="659"/>
                    <a:pt x="1151" y="659"/>
                    <a:pt x="1151" y="659"/>
                  </a:cubicBezTo>
                  <a:cubicBezTo>
                    <a:pt x="1156" y="663"/>
                    <a:pt x="1162" y="666"/>
                    <a:pt x="1168" y="666"/>
                  </a:cubicBezTo>
                  <a:cubicBezTo>
                    <a:pt x="1174" y="666"/>
                    <a:pt x="1180" y="663"/>
                    <a:pt x="1185" y="659"/>
                  </a:cubicBezTo>
                  <a:cubicBezTo>
                    <a:pt x="1434" y="410"/>
                    <a:pt x="1434" y="410"/>
                    <a:pt x="1434" y="410"/>
                  </a:cubicBezTo>
                  <a:cubicBezTo>
                    <a:pt x="1527" y="316"/>
                    <a:pt x="1527" y="164"/>
                    <a:pt x="1434" y="70"/>
                  </a:cubicBezTo>
                  <a:close/>
                  <a:moveTo>
                    <a:pt x="89" y="1449"/>
                  </a:moveTo>
                  <a:cubicBezTo>
                    <a:pt x="84" y="1454"/>
                    <a:pt x="78" y="1456"/>
                    <a:pt x="72" y="1456"/>
                  </a:cubicBezTo>
                  <a:cubicBezTo>
                    <a:pt x="66" y="1456"/>
                    <a:pt x="60" y="1454"/>
                    <a:pt x="55" y="1449"/>
                  </a:cubicBezTo>
                  <a:cubicBezTo>
                    <a:pt x="50" y="1445"/>
                    <a:pt x="48" y="1439"/>
                    <a:pt x="48" y="1432"/>
                  </a:cubicBezTo>
                  <a:cubicBezTo>
                    <a:pt x="48" y="1426"/>
                    <a:pt x="50" y="1420"/>
                    <a:pt x="55" y="1415"/>
                  </a:cubicBezTo>
                  <a:cubicBezTo>
                    <a:pt x="140" y="1330"/>
                    <a:pt x="140" y="1330"/>
                    <a:pt x="140" y="1330"/>
                  </a:cubicBezTo>
                  <a:cubicBezTo>
                    <a:pt x="144" y="1337"/>
                    <a:pt x="150" y="1343"/>
                    <a:pt x="155" y="1349"/>
                  </a:cubicBezTo>
                  <a:cubicBezTo>
                    <a:pt x="161" y="1355"/>
                    <a:pt x="167" y="1360"/>
                    <a:pt x="174" y="1364"/>
                  </a:cubicBezTo>
                  <a:lnTo>
                    <a:pt x="89" y="1449"/>
                  </a:lnTo>
                  <a:close/>
                  <a:moveTo>
                    <a:pt x="1400" y="376"/>
                  </a:moveTo>
                  <a:cubicBezTo>
                    <a:pt x="1168" y="608"/>
                    <a:pt x="1168" y="608"/>
                    <a:pt x="1168" y="608"/>
                  </a:cubicBezTo>
                  <a:cubicBezTo>
                    <a:pt x="1117" y="557"/>
                    <a:pt x="1117" y="557"/>
                    <a:pt x="1117" y="557"/>
                  </a:cubicBezTo>
                  <a:cubicBezTo>
                    <a:pt x="1032" y="472"/>
                    <a:pt x="1032" y="472"/>
                    <a:pt x="1032" y="472"/>
                  </a:cubicBezTo>
                  <a:cubicBezTo>
                    <a:pt x="896" y="336"/>
                    <a:pt x="896" y="336"/>
                    <a:pt x="896" y="336"/>
                  </a:cubicBezTo>
                  <a:cubicBezTo>
                    <a:pt x="1128" y="104"/>
                    <a:pt x="1128" y="104"/>
                    <a:pt x="1128" y="104"/>
                  </a:cubicBezTo>
                  <a:cubicBezTo>
                    <a:pt x="1165" y="68"/>
                    <a:pt x="1213" y="48"/>
                    <a:pt x="1264" y="48"/>
                  </a:cubicBezTo>
                  <a:cubicBezTo>
                    <a:pt x="1316" y="48"/>
                    <a:pt x="1364" y="68"/>
                    <a:pt x="1400" y="104"/>
                  </a:cubicBezTo>
                  <a:cubicBezTo>
                    <a:pt x="1475" y="179"/>
                    <a:pt x="1475" y="301"/>
                    <a:pt x="1400" y="376"/>
                  </a:cubicBezTo>
                  <a:close/>
                  <a:moveTo>
                    <a:pt x="1400" y="376"/>
                  </a:moveTo>
                  <a:cubicBezTo>
                    <a:pt x="1400" y="376"/>
                    <a:pt x="1400" y="376"/>
                    <a:pt x="1400" y="3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05" name="Group 204"/>
          <p:cNvGrpSpPr>
            <a:grpSpLocks noChangeAspect="1"/>
          </p:cNvGrpSpPr>
          <p:nvPr/>
        </p:nvGrpSpPr>
        <p:grpSpPr>
          <a:xfrm>
            <a:off x="7817519" y="3797715"/>
            <a:ext cx="312211" cy="304800"/>
            <a:chOff x="8918576" y="2281238"/>
            <a:chExt cx="6688138" cy="6529388"/>
          </a:xfrm>
        </p:grpSpPr>
        <p:sp>
          <p:nvSpPr>
            <p:cNvPr id="207" name="Freeform 48"/>
            <p:cNvSpPr>
              <a:spLocks noEditPoints="1"/>
            </p:cNvSpPr>
            <p:nvPr/>
          </p:nvSpPr>
          <p:spPr bwMode="auto">
            <a:xfrm>
              <a:off x="8918576" y="2281238"/>
              <a:ext cx="6688138" cy="6529388"/>
            </a:xfrm>
            <a:custGeom>
              <a:avLst/>
              <a:gdLst>
                <a:gd name="T0" fmla="*/ 1368 w 1526"/>
                <a:gd name="T1" fmla="*/ 526 h 1504"/>
                <a:gd name="T2" fmla="*/ 1212 w 1526"/>
                <a:gd name="T3" fmla="*/ 500 h 1504"/>
                <a:gd name="T4" fmla="*/ 1342 w 1526"/>
                <a:gd name="T5" fmla="*/ 567 h 1504"/>
                <a:gd name="T6" fmla="*/ 1425 w 1526"/>
                <a:gd name="T7" fmla="*/ 939 h 1504"/>
                <a:gd name="T8" fmla="*/ 989 w 1526"/>
                <a:gd name="T9" fmla="*/ 1123 h 1504"/>
                <a:gd name="T10" fmla="*/ 912 w 1526"/>
                <a:gd name="T11" fmla="*/ 942 h 1504"/>
                <a:gd name="T12" fmla="*/ 943 w 1526"/>
                <a:gd name="T13" fmla="*/ 1136 h 1504"/>
                <a:gd name="T14" fmla="*/ 879 w 1526"/>
                <a:gd name="T15" fmla="*/ 1181 h 1504"/>
                <a:gd name="T16" fmla="*/ 912 w 1526"/>
                <a:gd name="T17" fmla="*/ 1216 h 1504"/>
                <a:gd name="T18" fmla="*/ 787 w 1526"/>
                <a:gd name="T19" fmla="*/ 1074 h 1504"/>
                <a:gd name="T20" fmla="*/ 841 w 1526"/>
                <a:gd name="T21" fmla="*/ 1050 h 1504"/>
                <a:gd name="T22" fmla="*/ 752 w 1526"/>
                <a:gd name="T23" fmla="*/ 1026 h 1504"/>
                <a:gd name="T24" fmla="*/ 1038 w 1526"/>
                <a:gd name="T25" fmla="*/ 739 h 1504"/>
                <a:gd name="T26" fmla="*/ 763 w 1526"/>
                <a:gd name="T27" fmla="*/ 0 h 1504"/>
                <a:gd name="T28" fmla="*/ 488 w 1526"/>
                <a:gd name="T29" fmla="*/ 739 h 1504"/>
                <a:gd name="T30" fmla="*/ 689 w 1526"/>
                <a:gd name="T31" fmla="*/ 1037 h 1504"/>
                <a:gd name="T32" fmla="*/ 709 w 1526"/>
                <a:gd name="T33" fmla="*/ 1074 h 1504"/>
                <a:gd name="T34" fmla="*/ 739 w 1526"/>
                <a:gd name="T35" fmla="*/ 1402 h 1504"/>
                <a:gd name="T36" fmla="*/ 636 w 1526"/>
                <a:gd name="T37" fmla="*/ 1202 h 1504"/>
                <a:gd name="T38" fmla="*/ 610 w 1526"/>
                <a:gd name="T39" fmla="*/ 1162 h 1504"/>
                <a:gd name="T40" fmla="*/ 576 w 1526"/>
                <a:gd name="T41" fmla="*/ 1152 h 1504"/>
                <a:gd name="T42" fmla="*/ 614 w 1526"/>
                <a:gd name="T43" fmla="*/ 942 h 1504"/>
                <a:gd name="T44" fmla="*/ 537 w 1526"/>
                <a:gd name="T45" fmla="*/ 1123 h 1504"/>
                <a:gd name="T46" fmla="*/ 101 w 1526"/>
                <a:gd name="T47" fmla="*/ 939 h 1504"/>
                <a:gd name="T48" fmla="*/ 184 w 1526"/>
                <a:gd name="T49" fmla="*/ 567 h 1504"/>
                <a:gd name="T50" fmla="*/ 314 w 1526"/>
                <a:gd name="T51" fmla="*/ 500 h 1504"/>
                <a:gd name="T52" fmla="*/ 159 w 1526"/>
                <a:gd name="T53" fmla="*/ 526 h 1504"/>
                <a:gd name="T54" fmla="*/ 60 w 1526"/>
                <a:gd name="T55" fmla="*/ 964 h 1504"/>
                <a:gd name="T56" fmla="*/ 529 w 1526"/>
                <a:gd name="T57" fmla="*/ 1171 h 1504"/>
                <a:gd name="T58" fmla="*/ 542 w 1526"/>
                <a:gd name="T59" fmla="*/ 1247 h 1504"/>
                <a:gd name="T60" fmla="*/ 567 w 1526"/>
                <a:gd name="T61" fmla="*/ 1246 h 1504"/>
                <a:gd name="T62" fmla="*/ 743 w 1526"/>
                <a:gd name="T63" fmla="*/ 1493 h 1504"/>
                <a:gd name="T64" fmla="*/ 745 w 1526"/>
                <a:gd name="T65" fmla="*/ 1496 h 1504"/>
                <a:gd name="T66" fmla="*/ 747 w 1526"/>
                <a:gd name="T67" fmla="*/ 1498 h 1504"/>
                <a:gd name="T68" fmla="*/ 749 w 1526"/>
                <a:gd name="T69" fmla="*/ 1500 h 1504"/>
                <a:gd name="T70" fmla="*/ 752 w 1526"/>
                <a:gd name="T71" fmla="*/ 1501 h 1504"/>
                <a:gd name="T72" fmla="*/ 755 w 1526"/>
                <a:gd name="T73" fmla="*/ 1503 h 1504"/>
                <a:gd name="T74" fmla="*/ 758 w 1526"/>
                <a:gd name="T75" fmla="*/ 1503 h 1504"/>
                <a:gd name="T76" fmla="*/ 760 w 1526"/>
                <a:gd name="T77" fmla="*/ 1504 h 1504"/>
                <a:gd name="T78" fmla="*/ 766 w 1526"/>
                <a:gd name="T79" fmla="*/ 1504 h 1504"/>
                <a:gd name="T80" fmla="*/ 769 w 1526"/>
                <a:gd name="T81" fmla="*/ 1503 h 1504"/>
                <a:gd name="T82" fmla="*/ 771 w 1526"/>
                <a:gd name="T83" fmla="*/ 1503 h 1504"/>
                <a:gd name="T84" fmla="*/ 774 w 1526"/>
                <a:gd name="T85" fmla="*/ 1501 h 1504"/>
                <a:gd name="T86" fmla="*/ 777 w 1526"/>
                <a:gd name="T87" fmla="*/ 1500 h 1504"/>
                <a:gd name="T88" fmla="*/ 779 w 1526"/>
                <a:gd name="T89" fmla="*/ 1498 h 1504"/>
                <a:gd name="T90" fmla="*/ 781 w 1526"/>
                <a:gd name="T91" fmla="*/ 1496 h 1504"/>
                <a:gd name="T92" fmla="*/ 783 w 1526"/>
                <a:gd name="T93" fmla="*/ 1493 h 1504"/>
                <a:gd name="T94" fmla="*/ 960 w 1526"/>
                <a:gd name="T95" fmla="*/ 1246 h 1504"/>
                <a:gd name="T96" fmla="*/ 993 w 1526"/>
                <a:gd name="T97" fmla="*/ 1239 h 1504"/>
                <a:gd name="T98" fmla="*/ 952 w 1526"/>
                <a:gd name="T99" fmla="*/ 1185 h 1504"/>
                <a:gd name="T100" fmla="*/ 1242 w 1526"/>
                <a:gd name="T101" fmla="*/ 1122 h 1504"/>
                <a:gd name="T102" fmla="*/ 1507 w 1526"/>
                <a:gd name="T103" fmla="*/ 725 h 1504"/>
                <a:gd name="T104" fmla="*/ 400 w 1526"/>
                <a:gd name="T105" fmla="*/ 411 h 1504"/>
                <a:gd name="T106" fmla="*/ 1126 w 1526"/>
                <a:gd name="T107" fmla="*/ 411 h 1504"/>
                <a:gd name="T108" fmla="*/ 763 w 1526"/>
                <a:gd name="T109" fmla="*/ 932 h 1504"/>
                <a:gd name="T110" fmla="*/ 526 w 1526"/>
                <a:gd name="T111" fmla="*/ 71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6" h="1504">
                  <a:moveTo>
                    <a:pt x="1507" y="725"/>
                  </a:moveTo>
                  <a:cubicBezTo>
                    <a:pt x="1489" y="642"/>
                    <a:pt x="1439" y="572"/>
                    <a:pt x="1368" y="526"/>
                  </a:cubicBezTo>
                  <a:cubicBezTo>
                    <a:pt x="1328" y="501"/>
                    <a:pt x="1285" y="486"/>
                    <a:pt x="1239" y="480"/>
                  </a:cubicBezTo>
                  <a:cubicBezTo>
                    <a:pt x="1226" y="478"/>
                    <a:pt x="1214" y="487"/>
                    <a:pt x="1212" y="500"/>
                  </a:cubicBezTo>
                  <a:cubicBezTo>
                    <a:pt x="1210" y="513"/>
                    <a:pt x="1219" y="526"/>
                    <a:pt x="1232" y="527"/>
                  </a:cubicBezTo>
                  <a:cubicBezTo>
                    <a:pt x="1272" y="532"/>
                    <a:pt x="1308" y="546"/>
                    <a:pt x="1342" y="567"/>
                  </a:cubicBezTo>
                  <a:cubicBezTo>
                    <a:pt x="1403" y="605"/>
                    <a:pt x="1445" y="665"/>
                    <a:pt x="1461" y="736"/>
                  </a:cubicBezTo>
                  <a:cubicBezTo>
                    <a:pt x="1476" y="806"/>
                    <a:pt x="1464" y="878"/>
                    <a:pt x="1425" y="939"/>
                  </a:cubicBezTo>
                  <a:cubicBezTo>
                    <a:pt x="1389" y="996"/>
                    <a:pt x="1320" y="1043"/>
                    <a:pt x="1226" y="1077"/>
                  </a:cubicBezTo>
                  <a:cubicBezTo>
                    <a:pt x="1154" y="1103"/>
                    <a:pt x="1068" y="1119"/>
                    <a:pt x="989" y="1123"/>
                  </a:cubicBezTo>
                  <a:cubicBezTo>
                    <a:pt x="969" y="1073"/>
                    <a:pt x="951" y="1016"/>
                    <a:pt x="940" y="961"/>
                  </a:cubicBezTo>
                  <a:cubicBezTo>
                    <a:pt x="938" y="948"/>
                    <a:pt x="925" y="939"/>
                    <a:pt x="912" y="942"/>
                  </a:cubicBezTo>
                  <a:cubicBezTo>
                    <a:pt x="899" y="945"/>
                    <a:pt x="891" y="957"/>
                    <a:pt x="893" y="970"/>
                  </a:cubicBezTo>
                  <a:cubicBezTo>
                    <a:pt x="904" y="1027"/>
                    <a:pt x="922" y="1085"/>
                    <a:pt x="943" y="1136"/>
                  </a:cubicBezTo>
                  <a:cubicBezTo>
                    <a:pt x="893" y="1161"/>
                    <a:pt x="893" y="1161"/>
                    <a:pt x="893" y="1161"/>
                  </a:cubicBezTo>
                  <a:cubicBezTo>
                    <a:pt x="885" y="1165"/>
                    <a:pt x="880" y="1172"/>
                    <a:pt x="879" y="1181"/>
                  </a:cubicBezTo>
                  <a:cubicBezTo>
                    <a:pt x="879" y="1190"/>
                    <a:pt x="883" y="1198"/>
                    <a:pt x="890" y="1202"/>
                  </a:cubicBezTo>
                  <a:cubicBezTo>
                    <a:pt x="912" y="1216"/>
                    <a:pt x="912" y="1216"/>
                    <a:pt x="912" y="1216"/>
                  </a:cubicBezTo>
                  <a:cubicBezTo>
                    <a:pt x="787" y="1402"/>
                    <a:pt x="787" y="1402"/>
                    <a:pt x="787" y="1402"/>
                  </a:cubicBezTo>
                  <a:cubicBezTo>
                    <a:pt x="787" y="1074"/>
                    <a:pt x="787" y="1074"/>
                    <a:pt x="787" y="1074"/>
                  </a:cubicBezTo>
                  <a:cubicBezTo>
                    <a:pt x="817" y="1074"/>
                    <a:pt x="817" y="1074"/>
                    <a:pt x="817" y="1074"/>
                  </a:cubicBezTo>
                  <a:cubicBezTo>
                    <a:pt x="830" y="1074"/>
                    <a:pt x="841" y="1063"/>
                    <a:pt x="841" y="1050"/>
                  </a:cubicBezTo>
                  <a:cubicBezTo>
                    <a:pt x="841" y="1036"/>
                    <a:pt x="830" y="1026"/>
                    <a:pt x="817" y="1026"/>
                  </a:cubicBezTo>
                  <a:cubicBezTo>
                    <a:pt x="752" y="1026"/>
                    <a:pt x="752" y="1026"/>
                    <a:pt x="752" y="1026"/>
                  </a:cubicBezTo>
                  <a:cubicBezTo>
                    <a:pt x="781" y="978"/>
                    <a:pt x="781" y="978"/>
                    <a:pt x="781" y="978"/>
                  </a:cubicBezTo>
                  <a:cubicBezTo>
                    <a:pt x="875" y="915"/>
                    <a:pt x="969" y="828"/>
                    <a:pt x="1038" y="739"/>
                  </a:cubicBezTo>
                  <a:cubicBezTo>
                    <a:pt x="1127" y="625"/>
                    <a:pt x="1174" y="512"/>
                    <a:pt x="1174" y="411"/>
                  </a:cubicBezTo>
                  <a:cubicBezTo>
                    <a:pt x="1174" y="184"/>
                    <a:pt x="990" y="0"/>
                    <a:pt x="763" y="0"/>
                  </a:cubicBezTo>
                  <a:cubicBezTo>
                    <a:pt x="537" y="0"/>
                    <a:pt x="352" y="184"/>
                    <a:pt x="352" y="411"/>
                  </a:cubicBezTo>
                  <a:cubicBezTo>
                    <a:pt x="352" y="512"/>
                    <a:pt x="399" y="625"/>
                    <a:pt x="488" y="739"/>
                  </a:cubicBezTo>
                  <a:cubicBezTo>
                    <a:pt x="554" y="823"/>
                    <a:pt x="641" y="906"/>
                    <a:pt x="731" y="968"/>
                  </a:cubicBezTo>
                  <a:cubicBezTo>
                    <a:pt x="689" y="1037"/>
                    <a:pt x="689" y="1037"/>
                    <a:pt x="689" y="1037"/>
                  </a:cubicBezTo>
                  <a:cubicBezTo>
                    <a:pt x="684" y="1045"/>
                    <a:pt x="684" y="1054"/>
                    <a:pt x="688" y="1061"/>
                  </a:cubicBezTo>
                  <a:cubicBezTo>
                    <a:pt x="692" y="1069"/>
                    <a:pt x="700" y="1074"/>
                    <a:pt x="709" y="1074"/>
                  </a:cubicBezTo>
                  <a:cubicBezTo>
                    <a:pt x="739" y="1074"/>
                    <a:pt x="739" y="1074"/>
                    <a:pt x="739" y="1074"/>
                  </a:cubicBezTo>
                  <a:cubicBezTo>
                    <a:pt x="739" y="1402"/>
                    <a:pt x="739" y="1402"/>
                    <a:pt x="739" y="1402"/>
                  </a:cubicBezTo>
                  <a:cubicBezTo>
                    <a:pt x="614" y="1216"/>
                    <a:pt x="614" y="1216"/>
                    <a:pt x="614" y="1216"/>
                  </a:cubicBezTo>
                  <a:cubicBezTo>
                    <a:pt x="636" y="1202"/>
                    <a:pt x="636" y="1202"/>
                    <a:pt x="636" y="1202"/>
                  </a:cubicBezTo>
                  <a:cubicBezTo>
                    <a:pt x="647" y="1195"/>
                    <a:pt x="650" y="1181"/>
                    <a:pt x="643" y="1169"/>
                  </a:cubicBezTo>
                  <a:cubicBezTo>
                    <a:pt x="636" y="1158"/>
                    <a:pt x="621" y="1155"/>
                    <a:pt x="610" y="1162"/>
                  </a:cubicBezTo>
                  <a:cubicBezTo>
                    <a:pt x="577" y="1183"/>
                    <a:pt x="577" y="1183"/>
                    <a:pt x="577" y="1183"/>
                  </a:cubicBezTo>
                  <a:cubicBezTo>
                    <a:pt x="576" y="1152"/>
                    <a:pt x="576" y="1152"/>
                    <a:pt x="576" y="1152"/>
                  </a:cubicBezTo>
                  <a:cubicBezTo>
                    <a:pt x="601" y="1097"/>
                    <a:pt x="621" y="1033"/>
                    <a:pt x="633" y="970"/>
                  </a:cubicBezTo>
                  <a:cubicBezTo>
                    <a:pt x="635" y="957"/>
                    <a:pt x="627" y="945"/>
                    <a:pt x="614" y="942"/>
                  </a:cubicBezTo>
                  <a:cubicBezTo>
                    <a:pt x="601" y="939"/>
                    <a:pt x="588" y="948"/>
                    <a:pt x="586" y="961"/>
                  </a:cubicBezTo>
                  <a:cubicBezTo>
                    <a:pt x="575" y="1016"/>
                    <a:pt x="558" y="1073"/>
                    <a:pt x="537" y="1123"/>
                  </a:cubicBezTo>
                  <a:cubicBezTo>
                    <a:pt x="458" y="1119"/>
                    <a:pt x="372" y="1103"/>
                    <a:pt x="300" y="1077"/>
                  </a:cubicBezTo>
                  <a:cubicBezTo>
                    <a:pt x="206" y="1043"/>
                    <a:pt x="137" y="996"/>
                    <a:pt x="101" y="939"/>
                  </a:cubicBezTo>
                  <a:cubicBezTo>
                    <a:pt x="62" y="878"/>
                    <a:pt x="50" y="806"/>
                    <a:pt x="66" y="736"/>
                  </a:cubicBezTo>
                  <a:cubicBezTo>
                    <a:pt x="81" y="665"/>
                    <a:pt x="124" y="605"/>
                    <a:pt x="184" y="567"/>
                  </a:cubicBezTo>
                  <a:cubicBezTo>
                    <a:pt x="218" y="546"/>
                    <a:pt x="255" y="532"/>
                    <a:pt x="294" y="527"/>
                  </a:cubicBezTo>
                  <a:cubicBezTo>
                    <a:pt x="307" y="525"/>
                    <a:pt x="316" y="513"/>
                    <a:pt x="314" y="500"/>
                  </a:cubicBezTo>
                  <a:cubicBezTo>
                    <a:pt x="313" y="487"/>
                    <a:pt x="301" y="478"/>
                    <a:pt x="287" y="480"/>
                  </a:cubicBezTo>
                  <a:cubicBezTo>
                    <a:pt x="241" y="486"/>
                    <a:pt x="198" y="501"/>
                    <a:pt x="159" y="526"/>
                  </a:cubicBezTo>
                  <a:cubicBezTo>
                    <a:pt x="87" y="572"/>
                    <a:pt x="37" y="642"/>
                    <a:pt x="19" y="725"/>
                  </a:cubicBezTo>
                  <a:cubicBezTo>
                    <a:pt x="0" y="808"/>
                    <a:pt x="15" y="893"/>
                    <a:pt x="60" y="964"/>
                  </a:cubicBezTo>
                  <a:cubicBezTo>
                    <a:pt x="102" y="1030"/>
                    <a:pt x="179" y="1085"/>
                    <a:pt x="284" y="1122"/>
                  </a:cubicBezTo>
                  <a:cubicBezTo>
                    <a:pt x="359" y="1149"/>
                    <a:pt x="447" y="1166"/>
                    <a:pt x="529" y="1171"/>
                  </a:cubicBezTo>
                  <a:cubicBezTo>
                    <a:pt x="530" y="1226"/>
                    <a:pt x="530" y="1226"/>
                    <a:pt x="530" y="1226"/>
                  </a:cubicBezTo>
                  <a:cubicBezTo>
                    <a:pt x="530" y="1235"/>
                    <a:pt x="535" y="1243"/>
                    <a:pt x="542" y="1247"/>
                  </a:cubicBezTo>
                  <a:cubicBezTo>
                    <a:pt x="546" y="1249"/>
                    <a:pt x="550" y="1250"/>
                    <a:pt x="554" y="1250"/>
                  </a:cubicBezTo>
                  <a:cubicBezTo>
                    <a:pt x="558" y="1250"/>
                    <a:pt x="563" y="1249"/>
                    <a:pt x="567" y="1246"/>
                  </a:cubicBezTo>
                  <a:cubicBezTo>
                    <a:pt x="573" y="1242"/>
                    <a:pt x="573" y="1242"/>
                    <a:pt x="573" y="1242"/>
                  </a:cubicBezTo>
                  <a:cubicBezTo>
                    <a:pt x="743" y="1493"/>
                    <a:pt x="743" y="1493"/>
                    <a:pt x="743" y="1493"/>
                  </a:cubicBezTo>
                  <a:cubicBezTo>
                    <a:pt x="744" y="1494"/>
                    <a:pt x="744" y="1495"/>
                    <a:pt x="745" y="1496"/>
                  </a:cubicBezTo>
                  <a:cubicBezTo>
                    <a:pt x="745" y="1496"/>
                    <a:pt x="745" y="1496"/>
                    <a:pt x="745" y="1496"/>
                  </a:cubicBezTo>
                  <a:cubicBezTo>
                    <a:pt x="746" y="1497"/>
                    <a:pt x="746" y="1497"/>
                    <a:pt x="747" y="1498"/>
                  </a:cubicBezTo>
                  <a:cubicBezTo>
                    <a:pt x="747" y="1498"/>
                    <a:pt x="747" y="1498"/>
                    <a:pt x="747" y="1498"/>
                  </a:cubicBezTo>
                  <a:cubicBezTo>
                    <a:pt x="748" y="1499"/>
                    <a:pt x="748" y="1499"/>
                    <a:pt x="749" y="1499"/>
                  </a:cubicBezTo>
                  <a:cubicBezTo>
                    <a:pt x="749" y="1500"/>
                    <a:pt x="749" y="1500"/>
                    <a:pt x="749" y="1500"/>
                  </a:cubicBezTo>
                  <a:cubicBezTo>
                    <a:pt x="750" y="1500"/>
                    <a:pt x="751" y="1501"/>
                    <a:pt x="752" y="1501"/>
                  </a:cubicBezTo>
                  <a:cubicBezTo>
                    <a:pt x="752" y="1501"/>
                    <a:pt x="752" y="1501"/>
                    <a:pt x="752" y="1501"/>
                  </a:cubicBezTo>
                  <a:cubicBezTo>
                    <a:pt x="753" y="1502"/>
                    <a:pt x="753" y="1502"/>
                    <a:pt x="754" y="1502"/>
                  </a:cubicBezTo>
                  <a:cubicBezTo>
                    <a:pt x="754" y="1502"/>
                    <a:pt x="755" y="1502"/>
                    <a:pt x="755" y="1503"/>
                  </a:cubicBezTo>
                  <a:cubicBezTo>
                    <a:pt x="756" y="1503"/>
                    <a:pt x="756" y="1503"/>
                    <a:pt x="757" y="1503"/>
                  </a:cubicBezTo>
                  <a:cubicBezTo>
                    <a:pt x="757" y="1503"/>
                    <a:pt x="757" y="1503"/>
                    <a:pt x="758" y="1503"/>
                  </a:cubicBezTo>
                  <a:cubicBezTo>
                    <a:pt x="758" y="1503"/>
                    <a:pt x="759" y="1504"/>
                    <a:pt x="760" y="1504"/>
                  </a:cubicBezTo>
                  <a:cubicBezTo>
                    <a:pt x="760" y="1504"/>
                    <a:pt x="760" y="1504"/>
                    <a:pt x="760" y="1504"/>
                  </a:cubicBezTo>
                  <a:cubicBezTo>
                    <a:pt x="761" y="1504"/>
                    <a:pt x="762" y="1504"/>
                    <a:pt x="763" y="1504"/>
                  </a:cubicBezTo>
                  <a:cubicBezTo>
                    <a:pt x="764" y="1504"/>
                    <a:pt x="765" y="1504"/>
                    <a:pt x="766" y="1504"/>
                  </a:cubicBezTo>
                  <a:cubicBezTo>
                    <a:pt x="766" y="1504"/>
                    <a:pt x="766" y="1504"/>
                    <a:pt x="767" y="1504"/>
                  </a:cubicBezTo>
                  <a:cubicBezTo>
                    <a:pt x="767" y="1504"/>
                    <a:pt x="768" y="1503"/>
                    <a:pt x="769" y="1503"/>
                  </a:cubicBezTo>
                  <a:cubicBezTo>
                    <a:pt x="769" y="1503"/>
                    <a:pt x="769" y="1503"/>
                    <a:pt x="769" y="1503"/>
                  </a:cubicBezTo>
                  <a:cubicBezTo>
                    <a:pt x="770" y="1503"/>
                    <a:pt x="771" y="1503"/>
                    <a:pt x="771" y="1503"/>
                  </a:cubicBezTo>
                  <a:cubicBezTo>
                    <a:pt x="772" y="1502"/>
                    <a:pt x="772" y="1502"/>
                    <a:pt x="772" y="1502"/>
                  </a:cubicBezTo>
                  <a:cubicBezTo>
                    <a:pt x="773" y="1502"/>
                    <a:pt x="773" y="1502"/>
                    <a:pt x="774" y="1501"/>
                  </a:cubicBezTo>
                  <a:cubicBezTo>
                    <a:pt x="774" y="1501"/>
                    <a:pt x="774" y="1501"/>
                    <a:pt x="774" y="1501"/>
                  </a:cubicBezTo>
                  <a:cubicBezTo>
                    <a:pt x="775" y="1501"/>
                    <a:pt x="776" y="1500"/>
                    <a:pt x="777" y="1500"/>
                  </a:cubicBezTo>
                  <a:cubicBezTo>
                    <a:pt x="777" y="1500"/>
                    <a:pt x="777" y="1500"/>
                    <a:pt x="777" y="1499"/>
                  </a:cubicBezTo>
                  <a:cubicBezTo>
                    <a:pt x="778" y="1499"/>
                    <a:pt x="778" y="1499"/>
                    <a:pt x="779" y="1498"/>
                  </a:cubicBezTo>
                  <a:cubicBezTo>
                    <a:pt x="779" y="1498"/>
                    <a:pt x="779" y="1498"/>
                    <a:pt x="779" y="1498"/>
                  </a:cubicBezTo>
                  <a:cubicBezTo>
                    <a:pt x="780" y="1497"/>
                    <a:pt x="780" y="1497"/>
                    <a:pt x="781" y="1496"/>
                  </a:cubicBezTo>
                  <a:cubicBezTo>
                    <a:pt x="781" y="1496"/>
                    <a:pt x="781" y="1496"/>
                    <a:pt x="781" y="1496"/>
                  </a:cubicBezTo>
                  <a:cubicBezTo>
                    <a:pt x="782" y="1495"/>
                    <a:pt x="782" y="1494"/>
                    <a:pt x="783" y="1493"/>
                  </a:cubicBezTo>
                  <a:cubicBezTo>
                    <a:pt x="953" y="1242"/>
                    <a:pt x="953" y="1242"/>
                    <a:pt x="953" y="1242"/>
                  </a:cubicBezTo>
                  <a:cubicBezTo>
                    <a:pt x="960" y="1246"/>
                    <a:pt x="960" y="1246"/>
                    <a:pt x="960" y="1246"/>
                  </a:cubicBezTo>
                  <a:cubicBezTo>
                    <a:pt x="964" y="1249"/>
                    <a:pt x="968" y="1250"/>
                    <a:pt x="972" y="1250"/>
                  </a:cubicBezTo>
                  <a:cubicBezTo>
                    <a:pt x="980" y="1250"/>
                    <a:pt x="988" y="1246"/>
                    <a:pt x="993" y="1239"/>
                  </a:cubicBezTo>
                  <a:cubicBezTo>
                    <a:pt x="1000" y="1228"/>
                    <a:pt x="997" y="1213"/>
                    <a:pt x="985" y="1206"/>
                  </a:cubicBezTo>
                  <a:cubicBezTo>
                    <a:pt x="952" y="1185"/>
                    <a:pt x="952" y="1185"/>
                    <a:pt x="952" y="1185"/>
                  </a:cubicBezTo>
                  <a:cubicBezTo>
                    <a:pt x="980" y="1171"/>
                    <a:pt x="980" y="1171"/>
                    <a:pt x="980" y="1171"/>
                  </a:cubicBezTo>
                  <a:cubicBezTo>
                    <a:pt x="1067" y="1169"/>
                    <a:pt x="1162" y="1151"/>
                    <a:pt x="1242" y="1122"/>
                  </a:cubicBezTo>
                  <a:cubicBezTo>
                    <a:pt x="1347" y="1085"/>
                    <a:pt x="1424" y="1030"/>
                    <a:pt x="1466" y="964"/>
                  </a:cubicBezTo>
                  <a:cubicBezTo>
                    <a:pt x="1511" y="893"/>
                    <a:pt x="1526" y="808"/>
                    <a:pt x="1507" y="725"/>
                  </a:cubicBezTo>
                  <a:close/>
                  <a:moveTo>
                    <a:pt x="526" y="710"/>
                  </a:moveTo>
                  <a:cubicBezTo>
                    <a:pt x="444" y="604"/>
                    <a:pt x="400" y="501"/>
                    <a:pt x="400" y="411"/>
                  </a:cubicBezTo>
                  <a:cubicBezTo>
                    <a:pt x="400" y="211"/>
                    <a:pt x="563" y="48"/>
                    <a:pt x="763" y="48"/>
                  </a:cubicBezTo>
                  <a:cubicBezTo>
                    <a:pt x="963" y="48"/>
                    <a:pt x="1126" y="211"/>
                    <a:pt x="1126" y="411"/>
                  </a:cubicBezTo>
                  <a:cubicBezTo>
                    <a:pt x="1126" y="501"/>
                    <a:pt x="1082" y="604"/>
                    <a:pt x="1000" y="710"/>
                  </a:cubicBezTo>
                  <a:cubicBezTo>
                    <a:pt x="936" y="792"/>
                    <a:pt x="851" y="872"/>
                    <a:pt x="763" y="932"/>
                  </a:cubicBezTo>
                  <a:cubicBezTo>
                    <a:pt x="676" y="872"/>
                    <a:pt x="590" y="792"/>
                    <a:pt x="526" y="710"/>
                  </a:cubicBezTo>
                  <a:close/>
                  <a:moveTo>
                    <a:pt x="526" y="710"/>
                  </a:moveTo>
                  <a:cubicBezTo>
                    <a:pt x="526" y="710"/>
                    <a:pt x="526" y="710"/>
                    <a:pt x="526" y="7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08" name="Freeform 49"/>
            <p:cNvSpPr>
              <a:spLocks noEditPoints="1"/>
            </p:cNvSpPr>
            <p:nvPr/>
          </p:nvSpPr>
          <p:spPr bwMode="auto">
            <a:xfrm>
              <a:off x="9251951" y="4886325"/>
              <a:ext cx="762000" cy="1406525"/>
            </a:xfrm>
            <a:custGeom>
              <a:avLst/>
              <a:gdLst>
                <a:gd name="T0" fmla="*/ 160 w 174"/>
                <a:gd name="T1" fmla="*/ 48 h 324"/>
                <a:gd name="T2" fmla="*/ 167 w 174"/>
                <a:gd name="T3" fmla="*/ 15 h 324"/>
                <a:gd name="T4" fmla="*/ 134 w 174"/>
                <a:gd name="T5" fmla="*/ 7 h 324"/>
                <a:gd name="T6" fmla="*/ 66 w 174"/>
                <a:gd name="T7" fmla="*/ 313 h 324"/>
                <a:gd name="T8" fmla="*/ 86 w 174"/>
                <a:gd name="T9" fmla="*/ 324 h 324"/>
                <a:gd name="T10" fmla="*/ 99 w 174"/>
                <a:gd name="T11" fmla="*/ 320 h 324"/>
                <a:gd name="T12" fmla="*/ 106 w 174"/>
                <a:gd name="T13" fmla="*/ 287 h 324"/>
                <a:gd name="T14" fmla="*/ 160 w 174"/>
                <a:gd name="T15" fmla="*/ 48 h 324"/>
                <a:gd name="T16" fmla="*/ 160 w 174"/>
                <a:gd name="T17" fmla="*/ 48 h 324"/>
                <a:gd name="T18" fmla="*/ 160 w 174"/>
                <a:gd name="T19" fmla="*/ 4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324">
                  <a:moveTo>
                    <a:pt x="160" y="48"/>
                  </a:moveTo>
                  <a:cubicBezTo>
                    <a:pt x="171" y="41"/>
                    <a:pt x="174" y="26"/>
                    <a:pt x="167" y="15"/>
                  </a:cubicBezTo>
                  <a:cubicBezTo>
                    <a:pt x="160" y="4"/>
                    <a:pt x="145" y="0"/>
                    <a:pt x="134" y="7"/>
                  </a:cubicBezTo>
                  <a:cubicBezTo>
                    <a:pt x="31" y="73"/>
                    <a:pt x="0" y="210"/>
                    <a:pt x="66" y="313"/>
                  </a:cubicBezTo>
                  <a:cubicBezTo>
                    <a:pt x="70" y="320"/>
                    <a:pt x="78" y="324"/>
                    <a:pt x="86" y="324"/>
                  </a:cubicBezTo>
                  <a:cubicBezTo>
                    <a:pt x="90" y="324"/>
                    <a:pt x="95" y="323"/>
                    <a:pt x="99" y="320"/>
                  </a:cubicBezTo>
                  <a:cubicBezTo>
                    <a:pt x="110" y="313"/>
                    <a:pt x="113" y="299"/>
                    <a:pt x="106" y="287"/>
                  </a:cubicBezTo>
                  <a:cubicBezTo>
                    <a:pt x="55" y="207"/>
                    <a:pt x="79" y="99"/>
                    <a:pt x="160" y="48"/>
                  </a:cubicBezTo>
                  <a:close/>
                  <a:moveTo>
                    <a:pt x="160" y="48"/>
                  </a:moveTo>
                  <a:cubicBezTo>
                    <a:pt x="160" y="48"/>
                    <a:pt x="160" y="48"/>
                    <a:pt x="16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09" name="Freeform 50"/>
            <p:cNvSpPr>
              <a:spLocks noEditPoints="1"/>
            </p:cNvSpPr>
            <p:nvPr/>
          </p:nvSpPr>
          <p:spPr bwMode="auto">
            <a:xfrm>
              <a:off x="10882313" y="2698750"/>
              <a:ext cx="1485900" cy="1471613"/>
            </a:xfrm>
            <a:custGeom>
              <a:avLst/>
              <a:gdLst>
                <a:gd name="T0" fmla="*/ 339 w 339"/>
                <a:gd name="T1" fmla="*/ 24 h 339"/>
                <a:gd name="T2" fmla="*/ 315 w 339"/>
                <a:gd name="T3" fmla="*/ 0 h 339"/>
                <a:gd name="T4" fmla="*/ 0 w 339"/>
                <a:gd name="T5" fmla="*/ 315 h 339"/>
                <a:gd name="T6" fmla="*/ 24 w 339"/>
                <a:gd name="T7" fmla="*/ 339 h 339"/>
                <a:gd name="T8" fmla="*/ 48 w 339"/>
                <a:gd name="T9" fmla="*/ 315 h 339"/>
                <a:gd name="T10" fmla="*/ 315 w 339"/>
                <a:gd name="T11" fmla="*/ 48 h 339"/>
                <a:gd name="T12" fmla="*/ 339 w 339"/>
                <a:gd name="T13" fmla="*/ 24 h 339"/>
                <a:gd name="T14" fmla="*/ 339 w 339"/>
                <a:gd name="T15" fmla="*/ 24 h 339"/>
                <a:gd name="T16" fmla="*/ 339 w 339"/>
                <a:gd name="T17" fmla="*/ 2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" h="339">
                  <a:moveTo>
                    <a:pt x="339" y="24"/>
                  </a:moveTo>
                  <a:cubicBezTo>
                    <a:pt x="339" y="11"/>
                    <a:pt x="328" y="0"/>
                    <a:pt x="315" y="0"/>
                  </a:cubicBezTo>
                  <a:cubicBezTo>
                    <a:pt x="142" y="0"/>
                    <a:pt x="0" y="141"/>
                    <a:pt x="0" y="315"/>
                  </a:cubicBezTo>
                  <a:cubicBezTo>
                    <a:pt x="0" y="328"/>
                    <a:pt x="11" y="339"/>
                    <a:pt x="24" y="339"/>
                  </a:cubicBezTo>
                  <a:cubicBezTo>
                    <a:pt x="38" y="339"/>
                    <a:pt x="48" y="328"/>
                    <a:pt x="48" y="315"/>
                  </a:cubicBezTo>
                  <a:cubicBezTo>
                    <a:pt x="48" y="168"/>
                    <a:pt x="168" y="48"/>
                    <a:pt x="315" y="48"/>
                  </a:cubicBezTo>
                  <a:cubicBezTo>
                    <a:pt x="328" y="48"/>
                    <a:pt x="339" y="37"/>
                    <a:pt x="339" y="24"/>
                  </a:cubicBezTo>
                  <a:close/>
                  <a:moveTo>
                    <a:pt x="339" y="24"/>
                  </a:moveTo>
                  <a:cubicBezTo>
                    <a:pt x="339" y="24"/>
                    <a:pt x="339" y="24"/>
                    <a:pt x="339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10" name="Group 209"/>
          <p:cNvGrpSpPr>
            <a:grpSpLocks noChangeAspect="1"/>
          </p:cNvGrpSpPr>
          <p:nvPr/>
        </p:nvGrpSpPr>
        <p:grpSpPr>
          <a:xfrm>
            <a:off x="9096023" y="3797715"/>
            <a:ext cx="281536" cy="304800"/>
            <a:chOff x="10287000" y="2120901"/>
            <a:chExt cx="6032500" cy="6530974"/>
          </a:xfrm>
        </p:grpSpPr>
        <p:sp>
          <p:nvSpPr>
            <p:cNvPr id="212" name="Freeform 54"/>
            <p:cNvSpPr>
              <a:spLocks noEditPoints="1"/>
            </p:cNvSpPr>
            <p:nvPr/>
          </p:nvSpPr>
          <p:spPr bwMode="auto">
            <a:xfrm>
              <a:off x="14622463" y="4214813"/>
              <a:ext cx="1136650" cy="2557462"/>
            </a:xfrm>
            <a:custGeom>
              <a:avLst/>
              <a:gdLst>
                <a:gd name="T0" fmla="*/ 148 w 259"/>
                <a:gd name="T1" fmla="*/ 32 h 589"/>
                <a:gd name="T2" fmla="*/ 48 w 259"/>
                <a:gd name="T3" fmla="*/ 32 h 589"/>
                <a:gd name="T4" fmla="*/ 48 w 259"/>
                <a:gd name="T5" fmla="*/ 24 h 589"/>
                <a:gd name="T6" fmla="*/ 24 w 259"/>
                <a:gd name="T7" fmla="*/ 0 h 589"/>
                <a:gd name="T8" fmla="*/ 0 w 259"/>
                <a:gd name="T9" fmla="*/ 24 h 589"/>
                <a:gd name="T10" fmla="*/ 0 w 259"/>
                <a:gd name="T11" fmla="*/ 565 h 589"/>
                <a:gd name="T12" fmla="*/ 24 w 259"/>
                <a:gd name="T13" fmla="*/ 589 h 589"/>
                <a:gd name="T14" fmla="*/ 48 w 259"/>
                <a:gd name="T15" fmla="*/ 565 h 589"/>
                <a:gd name="T16" fmla="*/ 48 w 259"/>
                <a:gd name="T17" fmla="*/ 557 h 589"/>
                <a:gd name="T18" fmla="*/ 148 w 259"/>
                <a:gd name="T19" fmla="*/ 557 h 589"/>
                <a:gd name="T20" fmla="*/ 259 w 259"/>
                <a:gd name="T21" fmla="*/ 446 h 589"/>
                <a:gd name="T22" fmla="*/ 259 w 259"/>
                <a:gd name="T23" fmla="*/ 143 h 589"/>
                <a:gd name="T24" fmla="*/ 148 w 259"/>
                <a:gd name="T25" fmla="*/ 32 h 589"/>
                <a:gd name="T26" fmla="*/ 211 w 259"/>
                <a:gd name="T27" fmla="*/ 446 h 589"/>
                <a:gd name="T28" fmla="*/ 148 w 259"/>
                <a:gd name="T29" fmla="*/ 509 h 589"/>
                <a:gd name="T30" fmla="*/ 48 w 259"/>
                <a:gd name="T31" fmla="*/ 509 h 589"/>
                <a:gd name="T32" fmla="*/ 48 w 259"/>
                <a:gd name="T33" fmla="*/ 80 h 589"/>
                <a:gd name="T34" fmla="*/ 148 w 259"/>
                <a:gd name="T35" fmla="*/ 80 h 589"/>
                <a:gd name="T36" fmla="*/ 211 w 259"/>
                <a:gd name="T37" fmla="*/ 143 h 589"/>
                <a:gd name="T38" fmla="*/ 211 w 259"/>
                <a:gd name="T39" fmla="*/ 446 h 589"/>
                <a:gd name="T40" fmla="*/ 211 w 259"/>
                <a:gd name="T41" fmla="*/ 446 h 589"/>
                <a:gd name="T42" fmla="*/ 211 w 259"/>
                <a:gd name="T43" fmla="*/ 44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89">
                  <a:moveTo>
                    <a:pt x="148" y="3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78"/>
                    <a:pt x="11" y="589"/>
                    <a:pt x="24" y="589"/>
                  </a:cubicBezTo>
                  <a:cubicBezTo>
                    <a:pt x="37" y="589"/>
                    <a:pt x="48" y="578"/>
                    <a:pt x="48" y="565"/>
                  </a:cubicBezTo>
                  <a:cubicBezTo>
                    <a:pt x="48" y="557"/>
                    <a:pt x="48" y="557"/>
                    <a:pt x="48" y="557"/>
                  </a:cubicBezTo>
                  <a:cubicBezTo>
                    <a:pt x="148" y="557"/>
                    <a:pt x="148" y="557"/>
                    <a:pt x="148" y="557"/>
                  </a:cubicBezTo>
                  <a:cubicBezTo>
                    <a:pt x="209" y="557"/>
                    <a:pt x="259" y="507"/>
                    <a:pt x="259" y="446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9" y="82"/>
                    <a:pt x="209" y="32"/>
                    <a:pt x="148" y="32"/>
                  </a:cubicBezTo>
                  <a:close/>
                  <a:moveTo>
                    <a:pt x="211" y="446"/>
                  </a:moveTo>
                  <a:cubicBezTo>
                    <a:pt x="211" y="480"/>
                    <a:pt x="183" y="509"/>
                    <a:pt x="148" y="509"/>
                  </a:cubicBezTo>
                  <a:cubicBezTo>
                    <a:pt x="48" y="509"/>
                    <a:pt x="48" y="509"/>
                    <a:pt x="48" y="509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83" y="80"/>
                    <a:pt x="211" y="108"/>
                    <a:pt x="211" y="143"/>
                  </a:cubicBezTo>
                  <a:lnTo>
                    <a:pt x="211" y="446"/>
                  </a:lnTo>
                  <a:close/>
                  <a:moveTo>
                    <a:pt x="211" y="446"/>
                  </a:moveTo>
                  <a:cubicBezTo>
                    <a:pt x="211" y="446"/>
                    <a:pt x="211" y="446"/>
                    <a:pt x="211" y="4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13" name="Freeform 55"/>
            <p:cNvSpPr>
              <a:spLocks noEditPoints="1"/>
            </p:cNvSpPr>
            <p:nvPr/>
          </p:nvSpPr>
          <p:spPr bwMode="auto">
            <a:xfrm>
              <a:off x="10287000" y="2120901"/>
              <a:ext cx="6032500" cy="6530974"/>
            </a:xfrm>
            <a:custGeom>
              <a:avLst/>
              <a:gdLst>
                <a:gd name="T0" fmla="*/ 1137 w 1376"/>
                <a:gd name="T1" fmla="*/ 386 h 1504"/>
                <a:gd name="T2" fmla="*/ 1037 w 1376"/>
                <a:gd name="T3" fmla="*/ 386 h 1504"/>
                <a:gd name="T4" fmla="*/ 1037 w 1376"/>
                <a:gd name="T5" fmla="*/ 279 h 1504"/>
                <a:gd name="T6" fmla="*/ 1013 w 1376"/>
                <a:gd name="T7" fmla="*/ 255 h 1504"/>
                <a:gd name="T8" fmla="*/ 1002 w 1376"/>
                <a:gd name="T9" fmla="*/ 255 h 1504"/>
                <a:gd name="T10" fmla="*/ 816 w 1376"/>
                <a:gd name="T11" fmla="*/ 91 h 1504"/>
                <a:gd name="T12" fmla="*/ 766 w 1376"/>
                <a:gd name="T13" fmla="*/ 98 h 1504"/>
                <a:gd name="T14" fmla="*/ 554 w 1376"/>
                <a:gd name="T15" fmla="*/ 0 h 1504"/>
                <a:gd name="T16" fmla="*/ 342 w 1376"/>
                <a:gd name="T17" fmla="*/ 98 h 1504"/>
                <a:gd name="T18" fmla="*/ 292 w 1376"/>
                <a:gd name="T19" fmla="*/ 91 h 1504"/>
                <a:gd name="T20" fmla="*/ 106 w 1376"/>
                <a:gd name="T21" fmla="*/ 255 h 1504"/>
                <a:gd name="T22" fmla="*/ 95 w 1376"/>
                <a:gd name="T23" fmla="*/ 255 h 1504"/>
                <a:gd name="T24" fmla="*/ 71 w 1376"/>
                <a:gd name="T25" fmla="*/ 279 h 1504"/>
                <a:gd name="T26" fmla="*/ 71 w 1376"/>
                <a:gd name="T27" fmla="*/ 1258 h 1504"/>
                <a:gd name="T28" fmla="*/ 0 w 1376"/>
                <a:gd name="T29" fmla="*/ 1374 h 1504"/>
                <a:gd name="T30" fmla="*/ 130 w 1376"/>
                <a:gd name="T31" fmla="*/ 1504 h 1504"/>
                <a:gd name="T32" fmla="*/ 977 w 1376"/>
                <a:gd name="T33" fmla="*/ 1504 h 1504"/>
                <a:gd name="T34" fmla="*/ 1107 w 1376"/>
                <a:gd name="T35" fmla="*/ 1374 h 1504"/>
                <a:gd name="T36" fmla="*/ 1037 w 1376"/>
                <a:gd name="T37" fmla="*/ 1258 h 1504"/>
                <a:gd name="T38" fmla="*/ 1037 w 1376"/>
                <a:gd name="T39" fmla="*/ 1167 h 1504"/>
                <a:gd name="T40" fmla="*/ 1137 w 1376"/>
                <a:gd name="T41" fmla="*/ 1167 h 1504"/>
                <a:gd name="T42" fmla="*/ 1376 w 1376"/>
                <a:gd name="T43" fmla="*/ 928 h 1504"/>
                <a:gd name="T44" fmla="*/ 1376 w 1376"/>
                <a:gd name="T45" fmla="*/ 625 h 1504"/>
                <a:gd name="T46" fmla="*/ 1137 w 1376"/>
                <a:gd name="T47" fmla="*/ 386 h 1504"/>
                <a:gd name="T48" fmla="*/ 292 w 1376"/>
                <a:gd name="T49" fmla="*/ 139 h 1504"/>
                <a:gd name="T50" fmla="*/ 341 w 1376"/>
                <a:gd name="T51" fmla="*/ 148 h 1504"/>
                <a:gd name="T52" fmla="*/ 369 w 1376"/>
                <a:gd name="T53" fmla="*/ 140 h 1504"/>
                <a:gd name="T54" fmla="*/ 554 w 1376"/>
                <a:gd name="T55" fmla="*/ 48 h 1504"/>
                <a:gd name="T56" fmla="*/ 738 w 1376"/>
                <a:gd name="T57" fmla="*/ 140 h 1504"/>
                <a:gd name="T58" fmla="*/ 766 w 1376"/>
                <a:gd name="T59" fmla="*/ 148 h 1504"/>
                <a:gd name="T60" fmla="*/ 816 w 1376"/>
                <a:gd name="T61" fmla="*/ 139 h 1504"/>
                <a:gd name="T62" fmla="*/ 953 w 1376"/>
                <a:gd name="T63" fmla="*/ 255 h 1504"/>
                <a:gd name="T64" fmla="*/ 154 w 1376"/>
                <a:gd name="T65" fmla="*/ 255 h 1504"/>
                <a:gd name="T66" fmla="*/ 292 w 1376"/>
                <a:gd name="T67" fmla="*/ 139 h 1504"/>
                <a:gd name="T68" fmla="*/ 1328 w 1376"/>
                <a:gd name="T69" fmla="*/ 928 h 1504"/>
                <a:gd name="T70" fmla="*/ 1137 w 1376"/>
                <a:gd name="T71" fmla="*/ 1119 h 1504"/>
                <a:gd name="T72" fmla="*/ 1013 w 1376"/>
                <a:gd name="T73" fmla="*/ 1119 h 1504"/>
                <a:gd name="T74" fmla="*/ 989 w 1376"/>
                <a:gd name="T75" fmla="*/ 1143 h 1504"/>
                <a:gd name="T76" fmla="*/ 989 w 1376"/>
                <a:gd name="T77" fmla="*/ 1274 h 1504"/>
                <a:gd name="T78" fmla="*/ 1005 w 1376"/>
                <a:gd name="T79" fmla="*/ 1297 h 1504"/>
                <a:gd name="T80" fmla="*/ 1059 w 1376"/>
                <a:gd name="T81" fmla="*/ 1374 h 1504"/>
                <a:gd name="T82" fmla="*/ 977 w 1376"/>
                <a:gd name="T83" fmla="*/ 1456 h 1504"/>
                <a:gd name="T84" fmla="*/ 130 w 1376"/>
                <a:gd name="T85" fmla="*/ 1456 h 1504"/>
                <a:gd name="T86" fmla="*/ 48 w 1376"/>
                <a:gd name="T87" fmla="*/ 1374 h 1504"/>
                <a:gd name="T88" fmla="*/ 103 w 1376"/>
                <a:gd name="T89" fmla="*/ 1297 h 1504"/>
                <a:gd name="T90" fmla="*/ 119 w 1376"/>
                <a:gd name="T91" fmla="*/ 1274 h 1504"/>
                <a:gd name="T92" fmla="*/ 119 w 1376"/>
                <a:gd name="T93" fmla="*/ 303 h 1504"/>
                <a:gd name="T94" fmla="*/ 989 w 1376"/>
                <a:gd name="T95" fmla="*/ 303 h 1504"/>
                <a:gd name="T96" fmla="*/ 989 w 1376"/>
                <a:gd name="T97" fmla="*/ 410 h 1504"/>
                <a:gd name="T98" fmla="*/ 1013 w 1376"/>
                <a:gd name="T99" fmla="*/ 434 h 1504"/>
                <a:gd name="T100" fmla="*/ 1137 w 1376"/>
                <a:gd name="T101" fmla="*/ 434 h 1504"/>
                <a:gd name="T102" fmla="*/ 1328 w 1376"/>
                <a:gd name="T103" fmla="*/ 625 h 1504"/>
                <a:gd name="T104" fmla="*/ 1328 w 1376"/>
                <a:gd name="T105" fmla="*/ 928 h 1504"/>
                <a:gd name="T106" fmla="*/ 1328 w 1376"/>
                <a:gd name="T107" fmla="*/ 928 h 1504"/>
                <a:gd name="T108" fmla="*/ 1328 w 1376"/>
                <a:gd name="T109" fmla="*/ 92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6" h="1504">
                  <a:moveTo>
                    <a:pt x="1137" y="386"/>
                  </a:moveTo>
                  <a:cubicBezTo>
                    <a:pt x="1037" y="386"/>
                    <a:pt x="1037" y="386"/>
                    <a:pt x="1037" y="386"/>
                  </a:cubicBezTo>
                  <a:cubicBezTo>
                    <a:pt x="1037" y="279"/>
                    <a:pt x="1037" y="279"/>
                    <a:pt x="1037" y="279"/>
                  </a:cubicBezTo>
                  <a:cubicBezTo>
                    <a:pt x="1037" y="266"/>
                    <a:pt x="1026" y="255"/>
                    <a:pt x="1013" y="255"/>
                  </a:cubicBezTo>
                  <a:cubicBezTo>
                    <a:pt x="1002" y="255"/>
                    <a:pt x="1002" y="255"/>
                    <a:pt x="1002" y="255"/>
                  </a:cubicBezTo>
                  <a:cubicBezTo>
                    <a:pt x="990" y="163"/>
                    <a:pt x="911" y="91"/>
                    <a:pt x="816" y="91"/>
                  </a:cubicBezTo>
                  <a:cubicBezTo>
                    <a:pt x="799" y="91"/>
                    <a:pt x="782" y="93"/>
                    <a:pt x="766" y="98"/>
                  </a:cubicBezTo>
                  <a:cubicBezTo>
                    <a:pt x="713" y="35"/>
                    <a:pt x="636" y="0"/>
                    <a:pt x="554" y="0"/>
                  </a:cubicBezTo>
                  <a:cubicBezTo>
                    <a:pt x="471" y="0"/>
                    <a:pt x="395" y="35"/>
                    <a:pt x="342" y="98"/>
                  </a:cubicBezTo>
                  <a:cubicBezTo>
                    <a:pt x="325" y="93"/>
                    <a:pt x="309" y="91"/>
                    <a:pt x="292" y="91"/>
                  </a:cubicBezTo>
                  <a:cubicBezTo>
                    <a:pt x="197" y="91"/>
                    <a:pt x="118" y="163"/>
                    <a:pt x="106" y="255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81" y="255"/>
                    <a:pt x="71" y="266"/>
                    <a:pt x="71" y="279"/>
                  </a:cubicBezTo>
                  <a:cubicBezTo>
                    <a:pt x="71" y="1258"/>
                    <a:pt x="71" y="1258"/>
                    <a:pt x="71" y="1258"/>
                  </a:cubicBezTo>
                  <a:cubicBezTo>
                    <a:pt x="28" y="1280"/>
                    <a:pt x="0" y="1325"/>
                    <a:pt x="0" y="1374"/>
                  </a:cubicBezTo>
                  <a:cubicBezTo>
                    <a:pt x="0" y="1446"/>
                    <a:pt x="58" y="1504"/>
                    <a:pt x="130" y="1504"/>
                  </a:cubicBezTo>
                  <a:cubicBezTo>
                    <a:pt x="977" y="1504"/>
                    <a:pt x="977" y="1504"/>
                    <a:pt x="977" y="1504"/>
                  </a:cubicBezTo>
                  <a:cubicBezTo>
                    <a:pt x="1049" y="1504"/>
                    <a:pt x="1107" y="1446"/>
                    <a:pt x="1107" y="1374"/>
                  </a:cubicBezTo>
                  <a:cubicBezTo>
                    <a:pt x="1107" y="1325"/>
                    <a:pt x="1080" y="1280"/>
                    <a:pt x="1037" y="1258"/>
                  </a:cubicBezTo>
                  <a:cubicBezTo>
                    <a:pt x="1037" y="1167"/>
                    <a:pt x="1037" y="1167"/>
                    <a:pt x="1037" y="1167"/>
                  </a:cubicBezTo>
                  <a:cubicBezTo>
                    <a:pt x="1137" y="1167"/>
                    <a:pt x="1137" y="1167"/>
                    <a:pt x="1137" y="1167"/>
                  </a:cubicBezTo>
                  <a:cubicBezTo>
                    <a:pt x="1269" y="1167"/>
                    <a:pt x="1376" y="1059"/>
                    <a:pt x="1376" y="928"/>
                  </a:cubicBezTo>
                  <a:cubicBezTo>
                    <a:pt x="1376" y="625"/>
                    <a:pt x="1376" y="625"/>
                    <a:pt x="1376" y="625"/>
                  </a:cubicBezTo>
                  <a:cubicBezTo>
                    <a:pt x="1376" y="493"/>
                    <a:pt x="1269" y="386"/>
                    <a:pt x="1137" y="386"/>
                  </a:cubicBezTo>
                  <a:close/>
                  <a:moveTo>
                    <a:pt x="292" y="139"/>
                  </a:moveTo>
                  <a:cubicBezTo>
                    <a:pt x="309" y="139"/>
                    <a:pt x="326" y="142"/>
                    <a:pt x="341" y="148"/>
                  </a:cubicBezTo>
                  <a:cubicBezTo>
                    <a:pt x="351" y="152"/>
                    <a:pt x="363" y="149"/>
                    <a:pt x="369" y="140"/>
                  </a:cubicBezTo>
                  <a:cubicBezTo>
                    <a:pt x="413" y="82"/>
                    <a:pt x="480" y="48"/>
                    <a:pt x="554" y="48"/>
                  </a:cubicBezTo>
                  <a:cubicBezTo>
                    <a:pt x="627" y="48"/>
                    <a:pt x="694" y="82"/>
                    <a:pt x="738" y="140"/>
                  </a:cubicBezTo>
                  <a:cubicBezTo>
                    <a:pt x="745" y="149"/>
                    <a:pt x="756" y="152"/>
                    <a:pt x="766" y="148"/>
                  </a:cubicBezTo>
                  <a:cubicBezTo>
                    <a:pt x="782" y="142"/>
                    <a:pt x="799" y="139"/>
                    <a:pt x="816" y="139"/>
                  </a:cubicBezTo>
                  <a:cubicBezTo>
                    <a:pt x="884" y="139"/>
                    <a:pt x="942" y="189"/>
                    <a:pt x="953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66" y="189"/>
                    <a:pt x="223" y="139"/>
                    <a:pt x="292" y="139"/>
                  </a:cubicBezTo>
                  <a:close/>
                  <a:moveTo>
                    <a:pt x="1328" y="928"/>
                  </a:moveTo>
                  <a:cubicBezTo>
                    <a:pt x="1328" y="1033"/>
                    <a:pt x="1243" y="1119"/>
                    <a:pt x="1137" y="1119"/>
                  </a:cubicBezTo>
                  <a:cubicBezTo>
                    <a:pt x="1013" y="1119"/>
                    <a:pt x="1013" y="1119"/>
                    <a:pt x="1013" y="1119"/>
                  </a:cubicBezTo>
                  <a:cubicBezTo>
                    <a:pt x="1000" y="1119"/>
                    <a:pt x="989" y="1130"/>
                    <a:pt x="989" y="1143"/>
                  </a:cubicBezTo>
                  <a:cubicBezTo>
                    <a:pt x="989" y="1274"/>
                    <a:pt x="989" y="1274"/>
                    <a:pt x="989" y="1274"/>
                  </a:cubicBezTo>
                  <a:cubicBezTo>
                    <a:pt x="989" y="1284"/>
                    <a:pt x="995" y="1293"/>
                    <a:pt x="1005" y="1297"/>
                  </a:cubicBezTo>
                  <a:cubicBezTo>
                    <a:pt x="1038" y="1308"/>
                    <a:pt x="1059" y="1339"/>
                    <a:pt x="1059" y="1374"/>
                  </a:cubicBezTo>
                  <a:cubicBezTo>
                    <a:pt x="1059" y="1419"/>
                    <a:pt x="1023" y="1456"/>
                    <a:pt x="977" y="1456"/>
                  </a:cubicBezTo>
                  <a:cubicBezTo>
                    <a:pt x="130" y="1456"/>
                    <a:pt x="130" y="1456"/>
                    <a:pt x="130" y="1456"/>
                  </a:cubicBezTo>
                  <a:cubicBezTo>
                    <a:pt x="85" y="1456"/>
                    <a:pt x="48" y="1419"/>
                    <a:pt x="48" y="1374"/>
                  </a:cubicBezTo>
                  <a:cubicBezTo>
                    <a:pt x="48" y="1339"/>
                    <a:pt x="70" y="1308"/>
                    <a:pt x="103" y="1297"/>
                  </a:cubicBezTo>
                  <a:cubicBezTo>
                    <a:pt x="112" y="1293"/>
                    <a:pt x="119" y="1284"/>
                    <a:pt x="119" y="1274"/>
                  </a:cubicBezTo>
                  <a:cubicBezTo>
                    <a:pt x="119" y="303"/>
                    <a:pt x="119" y="303"/>
                    <a:pt x="119" y="303"/>
                  </a:cubicBezTo>
                  <a:cubicBezTo>
                    <a:pt x="989" y="303"/>
                    <a:pt x="989" y="303"/>
                    <a:pt x="989" y="303"/>
                  </a:cubicBezTo>
                  <a:cubicBezTo>
                    <a:pt x="989" y="410"/>
                    <a:pt x="989" y="410"/>
                    <a:pt x="989" y="410"/>
                  </a:cubicBezTo>
                  <a:cubicBezTo>
                    <a:pt x="989" y="423"/>
                    <a:pt x="1000" y="434"/>
                    <a:pt x="1013" y="434"/>
                  </a:cubicBezTo>
                  <a:cubicBezTo>
                    <a:pt x="1137" y="434"/>
                    <a:pt x="1137" y="434"/>
                    <a:pt x="1137" y="434"/>
                  </a:cubicBezTo>
                  <a:cubicBezTo>
                    <a:pt x="1243" y="434"/>
                    <a:pt x="1328" y="520"/>
                    <a:pt x="1328" y="625"/>
                  </a:cubicBezTo>
                  <a:lnTo>
                    <a:pt x="1328" y="928"/>
                  </a:lnTo>
                  <a:close/>
                  <a:moveTo>
                    <a:pt x="1328" y="928"/>
                  </a:moveTo>
                  <a:cubicBezTo>
                    <a:pt x="1328" y="928"/>
                    <a:pt x="1328" y="928"/>
                    <a:pt x="1328" y="9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14" name="Freeform 56"/>
            <p:cNvSpPr>
              <a:spLocks noEditPoints="1"/>
            </p:cNvSpPr>
            <p:nvPr/>
          </p:nvSpPr>
          <p:spPr bwMode="auto">
            <a:xfrm>
              <a:off x="11018838" y="5603875"/>
              <a:ext cx="2130425" cy="2154237"/>
            </a:xfrm>
            <a:custGeom>
              <a:avLst/>
              <a:gdLst>
                <a:gd name="T0" fmla="*/ 462 w 486"/>
                <a:gd name="T1" fmla="*/ 448 h 496"/>
                <a:gd name="T2" fmla="*/ 120 w 486"/>
                <a:gd name="T3" fmla="*/ 448 h 496"/>
                <a:gd name="T4" fmla="*/ 48 w 486"/>
                <a:gd name="T5" fmla="*/ 376 h 496"/>
                <a:gd name="T6" fmla="*/ 48 w 486"/>
                <a:gd name="T7" fmla="*/ 24 h 496"/>
                <a:gd name="T8" fmla="*/ 24 w 486"/>
                <a:gd name="T9" fmla="*/ 0 h 496"/>
                <a:gd name="T10" fmla="*/ 0 w 486"/>
                <a:gd name="T11" fmla="*/ 24 h 496"/>
                <a:gd name="T12" fmla="*/ 0 w 486"/>
                <a:gd name="T13" fmla="*/ 376 h 496"/>
                <a:gd name="T14" fmla="*/ 120 w 486"/>
                <a:gd name="T15" fmla="*/ 496 h 496"/>
                <a:gd name="T16" fmla="*/ 462 w 486"/>
                <a:gd name="T17" fmla="*/ 496 h 496"/>
                <a:gd name="T18" fmla="*/ 486 w 486"/>
                <a:gd name="T19" fmla="*/ 472 h 496"/>
                <a:gd name="T20" fmla="*/ 462 w 486"/>
                <a:gd name="T21" fmla="*/ 448 h 496"/>
                <a:gd name="T22" fmla="*/ 462 w 486"/>
                <a:gd name="T23" fmla="*/ 448 h 496"/>
                <a:gd name="T24" fmla="*/ 462 w 486"/>
                <a:gd name="T25" fmla="*/ 448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6" h="496">
                  <a:moveTo>
                    <a:pt x="462" y="448"/>
                  </a:moveTo>
                  <a:cubicBezTo>
                    <a:pt x="120" y="448"/>
                    <a:pt x="120" y="448"/>
                    <a:pt x="120" y="448"/>
                  </a:cubicBezTo>
                  <a:cubicBezTo>
                    <a:pt x="80" y="448"/>
                    <a:pt x="48" y="416"/>
                    <a:pt x="48" y="37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442"/>
                    <a:pt x="53" y="496"/>
                    <a:pt x="120" y="496"/>
                  </a:cubicBezTo>
                  <a:cubicBezTo>
                    <a:pt x="462" y="496"/>
                    <a:pt x="462" y="496"/>
                    <a:pt x="462" y="496"/>
                  </a:cubicBezTo>
                  <a:cubicBezTo>
                    <a:pt x="475" y="496"/>
                    <a:pt x="486" y="485"/>
                    <a:pt x="486" y="472"/>
                  </a:cubicBezTo>
                  <a:cubicBezTo>
                    <a:pt x="486" y="459"/>
                    <a:pt x="475" y="448"/>
                    <a:pt x="462" y="448"/>
                  </a:cubicBezTo>
                  <a:close/>
                  <a:moveTo>
                    <a:pt x="462" y="448"/>
                  </a:moveTo>
                  <a:cubicBezTo>
                    <a:pt x="462" y="448"/>
                    <a:pt x="462" y="448"/>
                    <a:pt x="462" y="4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15" name="Freeform 57"/>
            <p:cNvSpPr>
              <a:spLocks noEditPoints="1"/>
            </p:cNvSpPr>
            <p:nvPr/>
          </p:nvSpPr>
          <p:spPr bwMode="auto">
            <a:xfrm>
              <a:off x="13676313" y="6007100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16" name="Freeform 58"/>
            <p:cNvSpPr>
              <a:spLocks noEditPoints="1"/>
            </p:cNvSpPr>
            <p:nvPr/>
          </p:nvSpPr>
          <p:spPr bwMode="auto">
            <a:xfrm>
              <a:off x="13676313" y="6424613"/>
              <a:ext cx="209550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17" name="Freeform 59"/>
            <p:cNvSpPr>
              <a:spLocks noEditPoints="1"/>
            </p:cNvSpPr>
            <p:nvPr/>
          </p:nvSpPr>
          <p:spPr bwMode="auto">
            <a:xfrm>
              <a:off x="11018838" y="3644900"/>
              <a:ext cx="3394075" cy="4113212"/>
            </a:xfrm>
            <a:custGeom>
              <a:avLst/>
              <a:gdLst>
                <a:gd name="T0" fmla="*/ 750 w 774"/>
                <a:gd name="T1" fmla="*/ 0 h 947"/>
                <a:gd name="T2" fmla="*/ 726 w 774"/>
                <a:gd name="T3" fmla="*/ 24 h 947"/>
                <a:gd name="T4" fmla="*/ 726 w 774"/>
                <a:gd name="T5" fmla="*/ 259 h 947"/>
                <a:gd name="T6" fmla="*/ 48 w 774"/>
                <a:gd name="T7" fmla="*/ 259 h 947"/>
                <a:gd name="T8" fmla="*/ 48 w 774"/>
                <a:gd name="T9" fmla="*/ 24 h 947"/>
                <a:gd name="T10" fmla="*/ 24 w 774"/>
                <a:gd name="T11" fmla="*/ 0 h 947"/>
                <a:gd name="T12" fmla="*/ 0 w 774"/>
                <a:gd name="T13" fmla="*/ 24 h 947"/>
                <a:gd name="T14" fmla="*/ 0 w 774"/>
                <a:gd name="T15" fmla="*/ 379 h 947"/>
                <a:gd name="T16" fmla="*/ 24 w 774"/>
                <a:gd name="T17" fmla="*/ 403 h 947"/>
                <a:gd name="T18" fmla="*/ 48 w 774"/>
                <a:gd name="T19" fmla="*/ 379 h 947"/>
                <a:gd name="T20" fmla="*/ 48 w 774"/>
                <a:gd name="T21" fmla="*/ 307 h 947"/>
                <a:gd name="T22" fmla="*/ 726 w 774"/>
                <a:gd name="T23" fmla="*/ 307 h 947"/>
                <a:gd name="T24" fmla="*/ 726 w 774"/>
                <a:gd name="T25" fmla="*/ 827 h 947"/>
                <a:gd name="T26" fmla="*/ 654 w 774"/>
                <a:gd name="T27" fmla="*/ 899 h 947"/>
                <a:gd name="T28" fmla="*/ 558 w 774"/>
                <a:gd name="T29" fmla="*/ 899 h 947"/>
                <a:gd name="T30" fmla="*/ 534 w 774"/>
                <a:gd name="T31" fmla="*/ 923 h 947"/>
                <a:gd name="T32" fmla="*/ 558 w 774"/>
                <a:gd name="T33" fmla="*/ 947 h 947"/>
                <a:gd name="T34" fmla="*/ 654 w 774"/>
                <a:gd name="T35" fmla="*/ 947 h 947"/>
                <a:gd name="T36" fmla="*/ 774 w 774"/>
                <a:gd name="T37" fmla="*/ 827 h 947"/>
                <a:gd name="T38" fmla="*/ 774 w 774"/>
                <a:gd name="T39" fmla="*/ 24 h 947"/>
                <a:gd name="T40" fmla="*/ 750 w 774"/>
                <a:gd name="T41" fmla="*/ 0 h 947"/>
                <a:gd name="T42" fmla="*/ 750 w 774"/>
                <a:gd name="T43" fmla="*/ 0 h 947"/>
                <a:gd name="T44" fmla="*/ 750 w 774"/>
                <a:gd name="T45" fmla="*/ 0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4" h="947">
                  <a:moveTo>
                    <a:pt x="750" y="0"/>
                  </a:moveTo>
                  <a:cubicBezTo>
                    <a:pt x="737" y="0"/>
                    <a:pt x="726" y="11"/>
                    <a:pt x="726" y="24"/>
                  </a:cubicBezTo>
                  <a:cubicBezTo>
                    <a:pt x="726" y="259"/>
                    <a:pt x="726" y="259"/>
                    <a:pt x="726" y="259"/>
                  </a:cubicBezTo>
                  <a:cubicBezTo>
                    <a:pt x="48" y="259"/>
                    <a:pt x="48" y="259"/>
                    <a:pt x="48" y="25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0" y="392"/>
                    <a:pt x="10" y="403"/>
                    <a:pt x="24" y="403"/>
                  </a:cubicBezTo>
                  <a:cubicBezTo>
                    <a:pt x="37" y="403"/>
                    <a:pt x="48" y="392"/>
                    <a:pt x="48" y="379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726" y="307"/>
                    <a:pt x="726" y="307"/>
                    <a:pt x="726" y="307"/>
                  </a:cubicBezTo>
                  <a:cubicBezTo>
                    <a:pt x="726" y="827"/>
                    <a:pt x="726" y="827"/>
                    <a:pt x="726" y="827"/>
                  </a:cubicBezTo>
                  <a:cubicBezTo>
                    <a:pt x="726" y="867"/>
                    <a:pt x="694" y="899"/>
                    <a:pt x="654" y="899"/>
                  </a:cubicBezTo>
                  <a:cubicBezTo>
                    <a:pt x="558" y="899"/>
                    <a:pt x="558" y="899"/>
                    <a:pt x="558" y="899"/>
                  </a:cubicBezTo>
                  <a:cubicBezTo>
                    <a:pt x="545" y="899"/>
                    <a:pt x="534" y="910"/>
                    <a:pt x="534" y="923"/>
                  </a:cubicBezTo>
                  <a:cubicBezTo>
                    <a:pt x="534" y="936"/>
                    <a:pt x="545" y="947"/>
                    <a:pt x="558" y="947"/>
                  </a:cubicBezTo>
                  <a:cubicBezTo>
                    <a:pt x="654" y="947"/>
                    <a:pt x="654" y="947"/>
                    <a:pt x="654" y="947"/>
                  </a:cubicBezTo>
                  <a:cubicBezTo>
                    <a:pt x="720" y="947"/>
                    <a:pt x="774" y="893"/>
                    <a:pt x="774" y="827"/>
                  </a:cubicBezTo>
                  <a:cubicBezTo>
                    <a:pt x="774" y="24"/>
                    <a:pt x="774" y="24"/>
                    <a:pt x="774" y="24"/>
                  </a:cubicBezTo>
                  <a:cubicBezTo>
                    <a:pt x="774" y="11"/>
                    <a:pt x="763" y="0"/>
                    <a:pt x="750" y="0"/>
                  </a:cubicBezTo>
                  <a:close/>
                  <a:moveTo>
                    <a:pt x="750" y="0"/>
                  </a:moveTo>
                  <a:cubicBezTo>
                    <a:pt x="750" y="0"/>
                    <a:pt x="750" y="0"/>
                    <a:pt x="75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18" name="Group 217"/>
          <p:cNvGrpSpPr>
            <a:grpSpLocks noChangeAspect="1"/>
          </p:cNvGrpSpPr>
          <p:nvPr/>
        </p:nvGrpSpPr>
        <p:grpSpPr>
          <a:xfrm>
            <a:off x="6513265" y="5084167"/>
            <a:ext cx="289625" cy="287114"/>
            <a:chOff x="9344026" y="1822451"/>
            <a:chExt cx="6592888" cy="6535736"/>
          </a:xfrm>
        </p:grpSpPr>
        <p:sp>
          <p:nvSpPr>
            <p:cNvPr id="220" name="Freeform 63"/>
            <p:cNvSpPr>
              <a:spLocks noEditPoints="1"/>
            </p:cNvSpPr>
            <p:nvPr/>
          </p:nvSpPr>
          <p:spPr bwMode="auto">
            <a:xfrm>
              <a:off x="9344026" y="2990850"/>
              <a:ext cx="6592888" cy="5367337"/>
            </a:xfrm>
            <a:custGeom>
              <a:avLst/>
              <a:gdLst>
                <a:gd name="T0" fmla="*/ 1365 w 1504"/>
                <a:gd name="T1" fmla="*/ 1076 h 1236"/>
                <a:gd name="T2" fmla="*/ 1213 w 1504"/>
                <a:gd name="T3" fmla="*/ 370 h 1236"/>
                <a:gd name="T4" fmla="*/ 840 w 1504"/>
                <a:gd name="T5" fmla="*/ 152 h 1236"/>
                <a:gd name="T6" fmla="*/ 776 w 1504"/>
                <a:gd name="T7" fmla="*/ 96 h 1236"/>
                <a:gd name="T8" fmla="*/ 752 w 1504"/>
                <a:gd name="T9" fmla="*/ 0 h 1236"/>
                <a:gd name="T10" fmla="*/ 728 w 1504"/>
                <a:gd name="T11" fmla="*/ 96 h 1236"/>
                <a:gd name="T12" fmla="*/ 664 w 1504"/>
                <a:gd name="T13" fmla="*/ 152 h 1236"/>
                <a:gd name="T14" fmla="*/ 270 w 1504"/>
                <a:gd name="T15" fmla="*/ 370 h 1236"/>
                <a:gd name="T16" fmla="*/ 118 w 1504"/>
                <a:gd name="T17" fmla="*/ 1076 h 1236"/>
                <a:gd name="T18" fmla="*/ 0 w 1504"/>
                <a:gd name="T19" fmla="*/ 1100 h 1236"/>
                <a:gd name="T20" fmla="*/ 38 w 1504"/>
                <a:gd name="T21" fmla="*/ 1124 h 1236"/>
                <a:gd name="T22" fmla="*/ 136 w 1504"/>
                <a:gd name="T23" fmla="*/ 1236 h 1236"/>
                <a:gd name="T24" fmla="*/ 1452 w 1504"/>
                <a:gd name="T25" fmla="*/ 1172 h 1236"/>
                <a:gd name="T26" fmla="*/ 1480 w 1504"/>
                <a:gd name="T27" fmla="*/ 1124 h 1236"/>
                <a:gd name="T28" fmla="*/ 1480 w 1504"/>
                <a:gd name="T29" fmla="*/ 1076 h 1236"/>
                <a:gd name="T30" fmla="*/ 720 w 1504"/>
                <a:gd name="T31" fmla="*/ 144 h 1236"/>
                <a:gd name="T32" fmla="*/ 792 w 1504"/>
                <a:gd name="T33" fmla="*/ 152 h 1236"/>
                <a:gd name="T34" fmla="*/ 712 w 1504"/>
                <a:gd name="T35" fmla="*/ 370 h 1236"/>
                <a:gd name="T36" fmla="*/ 270 w 1504"/>
                <a:gd name="T37" fmla="*/ 418 h 1236"/>
                <a:gd name="T38" fmla="*/ 1317 w 1504"/>
                <a:gd name="T39" fmla="*/ 522 h 1236"/>
                <a:gd name="T40" fmla="*/ 1226 w 1504"/>
                <a:gd name="T41" fmla="*/ 642 h 1236"/>
                <a:gd name="T42" fmla="*/ 1057 w 1504"/>
                <a:gd name="T43" fmla="*/ 642 h 1236"/>
                <a:gd name="T44" fmla="*/ 826 w 1504"/>
                <a:gd name="T45" fmla="*/ 642 h 1236"/>
                <a:gd name="T46" fmla="*/ 657 w 1504"/>
                <a:gd name="T47" fmla="*/ 642 h 1236"/>
                <a:gd name="T48" fmla="*/ 427 w 1504"/>
                <a:gd name="T49" fmla="*/ 642 h 1236"/>
                <a:gd name="T50" fmla="*/ 366 w 1504"/>
                <a:gd name="T51" fmla="*/ 694 h 1236"/>
                <a:gd name="T52" fmla="*/ 342 w 1504"/>
                <a:gd name="T53" fmla="*/ 882 h 1236"/>
                <a:gd name="T54" fmla="*/ 318 w 1504"/>
                <a:gd name="T55" fmla="*/ 695 h 1236"/>
                <a:gd name="T56" fmla="*/ 258 w 1504"/>
                <a:gd name="T57" fmla="*/ 642 h 1236"/>
                <a:gd name="T58" fmla="*/ 166 w 1504"/>
                <a:gd name="T59" fmla="*/ 522 h 1236"/>
                <a:gd name="T60" fmla="*/ 166 w 1504"/>
                <a:gd name="T61" fmla="*/ 645 h 1236"/>
                <a:gd name="T62" fmla="*/ 270 w 1504"/>
                <a:gd name="T63" fmla="*/ 710 h 1236"/>
                <a:gd name="T64" fmla="*/ 342 w 1504"/>
                <a:gd name="T65" fmla="*/ 930 h 1236"/>
                <a:gd name="T66" fmla="*/ 414 w 1504"/>
                <a:gd name="T67" fmla="*/ 710 h 1236"/>
                <a:gd name="T68" fmla="*/ 542 w 1504"/>
                <a:gd name="T69" fmla="*/ 642 h 1236"/>
                <a:gd name="T70" fmla="*/ 742 w 1504"/>
                <a:gd name="T71" fmla="*/ 727 h 1236"/>
                <a:gd name="T72" fmla="*/ 942 w 1504"/>
                <a:gd name="T73" fmla="*/ 642 h 1236"/>
                <a:gd name="T74" fmla="*/ 1141 w 1504"/>
                <a:gd name="T75" fmla="*/ 727 h 1236"/>
                <a:gd name="T76" fmla="*/ 1317 w 1504"/>
                <a:gd name="T77" fmla="*/ 645 h 1236"/>
                <a:gd name="T78" fmla="*/ 166 w 1504"/>
                <a:gd name="T79" fmla="*/ 1076 h 1236"/>
                <a:gd name="T80" fmla="*/ 1406 w 1504"/>
                <a:gd name="T81" fmla="*/ 1159 h 1236"/>
                <a:gd name="T82" fmla="*/ 136 w 1504"/>
                <a:gd name="T83" fmla="*/ 1188 h 1236"/>
                <a:gd name="T84" fmla="*/ 88 w 1504"/>
                <a:gd name="T85" fmla="*/ 1124 h 1236"/>
                <a:gd name="T86" fmla="*/ 1406 w 1504"/>
                <a:gd name="T87" fmla="*/ 1159 h 1236"/>
                <a:gd name="T88" fmla="*/ 1406 w 1504"/>
                <a:gd name="T89" fmla="*/ 1159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4" h="1236">
                  <a:moveTo>
                    <a:pt x="1480" y="1076"/>
                  </a:moveTo>
                  <a:cubicBezTo>
                    <a:pt x="1365" y="1076"/>
                    <a:pt x="1365" y="1076"/>
                    <a:pt x="1365" y="1076"/>
                  </a:cubicBezTo>
                  <a:cubicBezTo>
                    <a:pt x="1365" y="522"/>
                    <a:pt x="1365" y="522"/>
                    <a:pt x="1365" y="522"/>
                  </a:cubicBezTo>
                  <a:cubicBezTo>
                    <a:pt x="1365" y="439"/>
                    <a:pt x="1297" y="370"/>
                    <a:pt x="1213" y="370"/>
                  </a:cubicBezTo>
                  <a:cubicBezTo>
                    <a:pt x="840" y="370"/>
                    <a:pt x="840" y="370"/>
                    <a:pt x="840" y="370"/>
                  </a:cubicBezTo>
                  <a:cubicBezTo>
                    <a:pt x="840" y="152"/>
                    <a:pt x="840" y="152"/>
                    <a:pt x="840" y="152"/>
                  </a:cubicBezTo>
                  <a:cubicBezTo>
                    <a:pt x="840" y="121"/>
                    <a:pt x="815" y="96"/>
                    <a:pt x="784" y="96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76" y="24"/>
                    <a:pt x="776" y="24"/>
                    <a:pt x="776" y="24"/>
                  </a:cubicBezTo>
                  <a:cubicBezTo>
                    <a:pt x="776" y="11"/>
                    <a:pt x="765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96"/>
                    <a:pt x="728" y="96"/>
                    <a:pt x="728" y="96"/>
                  </a:cubicBezTo>
                  <a:cubicBezTo>
                    <a:pt x="720" y="96"/>
                    <a:pt x="720" y="96"/>
                    <a:pt x="720" y="96"/>
                  </a:cubicBezTo>
                  <a:cubicBezTo>
                    <a:pt x="689" y="96"/>
                    <a:pt x="664" y="121"/>
                    <a:pt x="664" y="152"/>
                  </a:cubicBezTo>
                  <a:cubicBezTo>
                    <a:pt x="664" y="370"/>
                    <a:pt x="664" y="370"/>
                    <a:pt x="664" y="370"/>
                  </a:cubicBezTo>
                  <a:cubicBezTo>
                    <a:pt x="270" y="370"/>
                    <a:pt x="270" y="370"/>
                    <a:pt x="270" y="370"/>
                  </a:cubicBezTo>
                  <a:cubicBezTo>
                    <a:pt x="186" y="370"/>
                    <a:pt x="118" y="439"/>
                    <a:pt x="118" y="522"/>
                  </a:cubicBezTo>
                  <a:cubicBezTo>
                    <a:pt x="118" y="1076"/>
                    <a:pt x="118" y="1076"/>
                    <a:pt x="118" y="1076"/>
                  </a:cubicBezTo>
                  <a:cubicBezTo>
                    <a:pt x="24" y="1076"/>
                    <a:pt x="24" y="1076"/>
                    <a:pt x="24" y="1076"/>
                  </a:cubicBezTo>
                  <a:cubicBezTo>
                    <a:pt x="11" y="1076"/>
                    <a:pt x="0" y="1087"/>
                    <a:pt x="0" y="1100"/>
                  </a:cubicBezTo>
                  <a:cubicBezTo>
                    <a:pt x="0" y="1113"/>
                    <a:pt x="11" y="1124"/>
                    <a:pt x="24" y="1124"/>
                  </a:cubicBezTo>
                  <a:cubicBezTo>
                    <a:pt x="38" y="1124"/>
                    <a:pt x="38" y="1124"/>
                    <a:pt x="38" y="1124"/>
                  </a:cubicBezTo>
                  <a:cubicBezTo>
                    <a:pt x="52" y="1172"/>
                    <a:pt x="52" y="1172"/>
                    <a:pt x="52" y="1172"/>
                  </a:cubicBezTo>
                  <a:cubicBezTo>
                    <a:pt x="62" y="1208"/>
                    <a:pt x="99" y="1236"/>
                    <a:pt x="136" y="1236"/>
                  </a:cubicBezTo>
                  <a:cubicBezTo>
                    <a:pt x="1368" y="1236"/>
                    <a:pt x="1368" y="1236"/>
                    <a:pt x="1368" y="1236"/>
                  </a:cubicBezTo>
                  <a:cubicBezTo>
                    <a:pt x="1405" y="1236"/>
                    <a:pt x="1442" y="1208"/>
                    <a:pt x="1452" y="1172"/>
                  </a:cubicBezTo>
                  <a:cubicBezTo>
                    <a:pt x="1466" y="1124"/>
                    <a:pt x="1466" y="1124"/>
                    <a:pt x="1466" y="1124"/>
                  </a:cubicBezTo>
                  <a:cubicBezTo>
                    <a:pt x="1480" y="1124"/>
                    <a:pt x="1480" y="1124"/>
                    <a:pt x="1480" y="1124"/>
                  </a:cubicBezTo>
                  <a:cubicBezTo>
                    <a:pt x="1493" y="1124"/>
                    <a:pt x="1504" y="1113"/>
                    <a:pt x="1504" y="1100"/>
                  </a:cubicBezTo>
                  <a:cubicBezTo>
                    <a:pt x="1504" y="1087"/>
                    <a:pt x="1493" y="1076"/>
                    <a:pt x="1480" y="1076"/>
                  </a:cubicBezTo>
                  <a:close/>
                  <a:moveTo>
                    <a:pt x="712" y="152"/>
                  </a:moveTo>
                  <a:cubicBezTo>
                    <a:pt x="712" y="148"/>
                    <a:pt x="716" y="144"/>
                    <a:pt x="720" y="144"/>
                  </a:cubicBezTo>
                  <a:cubicBezTo>
                    <a:pt x="784" y="144"/>
                    <a:pt x="784" y="144"/>
                    <a:pt x="784" y="144"/>
                  </a:cubicBezTo>
                  <a:cubicBezTo>
                    <a:pt x="788" y="144"/>
                    <a:pt x="792" y="148"/>
                    <a:pt x="792" y="152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12" y="370"/>
                    <a:pt x="712" y="370"/>
                    <a:pt x="712" y="370"/>
                  </a:cubicBezTo>
                  <a:lnTo>
                    <a:pt x="712" y="152"/>
                  </a:lnTo>
                  <a:close/>
                  <a:moveTo>
                    <a:pt x="270" y="418"/>
                  </a:moveTo>
                  <a:cubicBezTo>
                    <a:pt x="1213" y="418"/>
                    <a:pt x="1213" y="418"/>
                    <a:pt x="1213" y="418"/>
                  </a:cubicBezTo>
                  <a:cubicBezTo>
                    <a:pt x="1271" y="418"/>
                    <a:pt x="1317" y="465"/>
                    <a:pt x="1317" y="522"/>
                  </a:cubicBezTo>
                  <a:cubicBezTo>
                    <a:pt x="1317" y="596"/>
                    <a:pt x="1317" y="596"/>
                    <a:pt x="1317" y="596"/>
                  </a:cubicBezTo>
                  <a:cubicBezTo>
                    <a:pt x="1274" y="602"/>
                    <a:pt x="1248" y="623"/>
                    <a:pt x="1226" y="642"/>
                  </a:cubicBezTo>
                  <a:cubicBezTo>
                    <a:pt x="1202" y="662"/>
                    <a:pt x="1183" y="679"/>
                    <a:pt x="1141" y="679"/>
                  </a:cubicBezTo>
                  <a:cubicBezTo>
                    <a:pt x="1100" y="679"/>
                    <a:pt x="1081" y="662"/>
                    <a:pt x="1057" y="642"/>
                  </a:cubicBezTo>
                  <a:cubicBezTo>
                    <a:pt x="1030" y="620"/>
                    <a:pt x="1000" y="594"/>
                    <a:pt x="942" y="594"/>
                  </a:cubicBezTo>
                  <a:cubicBezTo>
                    <a:pt x="883" y="594"/>
                    <a:pt x="853" y="620"/>
                    <a:pt x="826" y="642"/>
                  </a:cubicBezTo>
                  <a:cubicBezTo>
                    <a:pt x="802" y="662"/>
                    <a:pt x="783" y="679"/>
                    <a:pt x="742" y="679"/>
                  </a:cubicBezTo>
                  <a:cubicBezTo>
                    <a:pt x="701" y="679"/>
                    <a:pt x="681" y="662"/>
                    <a:pt x="657" y="642"/>
                  </a:cubicBezTo>
                  <a:cubicBezTo>
                    <a:pt x="631" y="620"/>
                    <a:pt x="601" y="594"/>
                    <a:pt x="542" y="594"/>
                  </a:cubicBezTo>
                  <a:cubicBezTo>
                    <a:pt x="483" y="594"/>
                    <a:pt x="453" y="620"/>
                    <a:pt x="427" y="642"/>
                  </a:cubicBezTo>
                  <a:cubicBezTo>
                    <a:pt x="412" y="654"/>
                    <a:pt x="399" y="665"/>
                    <a:pt x="382" y="672"/>
                  </a:cubicBezTo>
                  <a:cubicBezTo>
                    <a:pt x="372" y="675"/>
                    <a:pt x="366" y="684"/>
                    <a:pt x="366" y="694"/>
                  </a:cubicBezTo>
                  <a:cubicBezTo>
                    <a:pt x="366" y="858"/>
                    <a:pt x="366" y="858"/>
                    <a:pt x="366" y="858"/>
                  </a:cubicBezTo>
                  <a:cubicBezTo>
                    <a:pt x="366" y="872"/>
                    <a:pt x="355" y="882"/>
                    <a:pt x="342" y="882"/>
                  </a:cubicBezTo>
                  <a:cubicBezTo>
                    <a:pt x="329" y="882"/>
                    <a:pt x="318" y="872"/>
                    <a:pt x="318" y="858"/>
                  </a:cubicBezTo>
                  <a:cubicBezTo>
                    <a:pt x="318" y="695"/>
                    <a:pt x="318" y="695"/>
                    <a:pt x="318" y="695"/>
                  </a:cubicBezTo>
                  <a:cubicBezTo>
                    <a:pt x="318" y="685"/>
                    <a:pt x="312" y="676"/>
                    <a:pt x="303" y="672"/>
                  </a:cubicBezTo>
                  <a:cubicBezTo>
                    <a:pt x="285" y="665"/>
                    <a:pt x="272" y="654"/>
                    <a:pt x="258" y="642"/>
                  </a:cubicBezTo>
                  <a:cubicBezTo>
                    <a:pt x="235" y="623"/>
                    <a:pt x="210" y="602"/>
                    <a:pt x="166" y="596"/>
                  </a:cubicBezTo>
                  <a:cubicBezTo>
                    <a:pt x="166" y="522"/>
                    <a:pt x="166" y="522"/>
                    <a:pt x="166" y="522"/>
                  </a:cubicBezTo>
                  <a:cubicBezTo>
                    <a:pt x="166" y="465"/>
                    <a:pt x="213" y="418"/>
                    <a:pt x="270" y="418"/>
                  </a:cubicBezTo>
                  <a:close/>
                  <a:moveTo>
                    <a:pt x="166" y="645"/>
                  </a:moveTo>
                  <a:cubicBezTo>
                    <a:pt x="192" y="650"/>
                    <a:pt x="208" y="663"/>
                    <a:pt x="227" y="679"/>
                  </a:cubicBezTo>
                  <a:cubicBezTo>
                    <a:pt x="239" y="689"/>
                    <a:pt x="253" y="701"/>
                    <a:pt x="270" y="710"/>
                  </a:cubicBezTo>
                  <a:cubicBezTo>
                    <a:pt x="270" y="858"/>
                    <a:pt x="270" y="858"/>
                    <a:pt x="270" y="858"/>
                  </a:cubicBezTo>
                  <a:cubicBezTo>
                    <a:pt x="270" y="898"/>
                    <a:pt x="302" y="930"/>
                    <a:pt x="342" y="930"/>
                  </a:cubicBezTo>
                  <a:cubicBezTo>
                    <a:pt x="382" y="930"/>
                    <a:pt x="414" y="898"/>
                    <a:pt x="414" y="858"/>
                  </a:cubicBezTo>
                  <a:cubicBezTo>
                    <a:pt x="414" y="710"/>
                    <a:pt x="414" y="710"/>
                    <a:pt x="414" y="710"/>
                  </a:cubicBezTo>
                  <a:cubicBezTo>
                    <a:pt x="431" y="701"/>
                    <a:pt x="445" y="689"/>
                    <a:pt x="457" y="679"/>
                  </a:cubicBezTo>
                  <a:cubicBezTo>
                    <a:pt x="482" y="658"/>
                    <a:pt x="501" y="642"/>
                    <a:pt x="542" y="642"/>
                  </a:cubicBezTo>
                  <a:cubicBezTo>
                    <a:pt x="583" y="642"/>
                    <a:pt x="602" y="658"/>
                    <a:pt x="626" y="679"/>
                  </a:cubicBezTo>
                  <a:cubicBezTo>
                    <a:pt x="653" y="701"/>
                    <a:pt x="683" y="727"/>
                    <a:pt x="742" y="727"/>
                  </a:cubicBezTo>
                  <a:cubicBezTo>
                    <a:pt x="800" y="727"/>
                    <a:pt x="831" y="701"/>
                    <a:pt x="857" y="679"/>
                  </a:cubicBezTo>
                  <a:cubicBezTo>
                    <a:pt x="881" y="658"/>
                    <a:pt x="900" y="642"/>
                    <a:pt x="942" y="642"/>
                  </a:cubicBezTo>
                  <a:cubicBezTo>
                    <a:pt x="983" y="642"/>
                    <a:pt x="1002" y="658"/>
                    <a:pt x="1026" y="679"/>
                  </a:cubicBezTo>
                  <a:cubicBezTo>
                    <a:pt x="1053" y="701"/>
                    <a:pt x="1083" y="727"/>
                    <a:pt x="1141" y="727"/>
                  </a:cubicBezTo>
                  <a:cubicBezTo>
                    <a:pt x="1200" y="727"/>
                    <a:pt x="1230" y="701"/>
                    <a:pt x="1257" y="679"/>
                  </a:cubicBezTo>
                  <a:cubicBezTo>
                    <a:pt x="1276" y="663"/>
                    <a:pt x="1291" y="650"/>
                    <a:pt x="1317" y="645"/>
                  </a:cubicBezTo>
                  <a:cubicBezTo>
                    <a:pt x="1317" y="1076"/>
                    <a:pt x="1317" y="1076"/>
                    <a:pt x="1317" y="1076"/>
                  </a:cubicBezTo>
                  <a:cubicBezTo>
                    <a:pt x="166" y="1076"/>
                    <a:pt x="166" y="1076"/>
                    <a:pt x="166" y="1076"/>
                  </a:cubicBezTo>
                  <a:lnTo>
                    <a:pt x="166" y="645"/>
                  </a:lnTo>
                  <a:close/>
                  <a:moveTo>
                    <a:pt x="1406" y="1159"/>
                  </a:moveTo>
                  <a:cubicBezTo>
                    <a:pt x="1402" y="1174"/>
                    <a:pt x="1384" y="1188"/>
                    <a:pt x="1368" y="1188"/>
                  </a:cubicBezTo>
                  <a:cubicBezTo>
                    <a:pt x="136" y="1188"/>
                    <a:pt x="136" y="1188"/>
                    <a:pt x="136" y="1188"/>
                  </a:cubicBezTo>
                  <a:cubicBezTo>
                    <a:pt x="120" y="1188"/>
                    <a:pt x="102" y="1174"/>
                    <a:pt x="98" y="1159"/>
                  </a:cubicBezTo>
                  <a:cubicBezTo>
                    <a:pt x="88" y="1124"/>
                    <a:pt x="88" y="1124"/>
                    <a:pt x="88" y="1124"/>
                  </a:cubicBezTo>
                  <a:cubicBezTo>
                    <a:pt x="1416" y="1124"/>
                    <a:pt x="1416" y="1124"/>
                    <a:pt x="1416" y="1124"/>
                  </a:cubicBezTo>
                  <a:lnTo>
                    <a:pt x="1406" y="1159"/>
                  </a:lnTo>
                  <a:close/>
                  <a:moveTo>
                    <a:pt x="1406" y="1159"/>
                  </a:moveTo>
                  <a:cubicBezTo>
                    <a:pt x="1406" y="1159"/>
                    <a:pt x="1406" y="1159"/>
                    <a:pt x="1406" y="11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21" name="Freeform 64"/>
            <p:cNvSpPr>
              <a:spLocks noEditPoints="1"/>
            </p:cNvSpPr>
            <p:nvPr/>
          </p:nvSpPr>
          <p:spPr bwMode="auto">
            <a:xfrm>
              <a:off x="11969751" y="1822451"/>
              <a:ext cx="1341438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22" name="Group 221"/>
          <p:cNvGrpSpPr>
            <a:grpSpLocks noChangeAspect="1"/>
          </p:cNvGrpSpPr>
          <p:nvPr/>
        </p:nvGrpSpPr>
        <p:grpSpPr>
          <a:xfrm>
            <a:off x="7804022" y="5084167"/>
            <a:ext cx="307539" cy="304800"/>
            <a:chOff x="9810751" y="2106612"/>
            <a:chExt cx="6594474" cy="6535739"/>
          </a:xfrm>
        </p:grpSpPr>
        <p:sp>
          <p:nvSpPr>
            <p:cNvPr id="224" name="Freeform 68"/>
            <p:cNvSpPr>
              <a:spLocks noEditPoints="1"/>
            </p:cNvSpPr>
            <p:nvPr/>
          </p:nvSpPr>
          <p:spPr bwMode="auto">
            <a:xfrm>
              <a:off x="12438063" y="2106612"/>
              <a:ext cx="1341437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25" name="Freeform 69"/>
            <p:cNvSpPr>
              <a:spLocks noEditPoints="1"/>
            </p:cNvSpPr>
            <p:nvPr/>
          </p:nvSpPr>
          <p:spPr bwMode="auto">
            <a:xfrm>
              <a:off x="11455400" y="6400800"/>
              <a:ext cx="631825" cy="20955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26" name="Freeform 70"/>
            <p:cNvSpPr>
              <a:spLocks noEditPoints="1"/>
            </p:cNvSpPr>
            <p:nvPr/>
          </p:nvSpPr>
          <p:spPr bwMode="auto">
            <a:xfrm>
              <a:off x="9810751" y="3275013"/>
              <a:ext cx="6594474" cy="5367338"/>
            </a:xfrm>
            <a:custGeom>
              <a:avLst/>
              <a:gdLst>
                <a:gd name="T0" fmla="*/ 1292 w 1504"/>
                <a:gd name="T1" fmla="*/ 1076 h 1236"/>
                <a:gd name="T2" fmla="*/ 1225 w 1504"/>
                <a:gd name="T3" fmla="*/ 906 h 1236"/>
                <a:gd name="T4" fmla="*/ 1115 w 1504"/>
                <a:gd name="T5" fmla="*/ 370 h 1236"/>
                <a:gd name="T6" fmla="*/ 840 w 1504"/>
                <a:gd name="T7" fmla="*/ 152 h 1236"/>
                <a:gd name="T8" fmla="*/ 776 w 1504"/>
                <a:gd name="T9" fmla="*/ 96 h 1236"/>
                <a:gd name="T10" fmla="*/ 752 w 1504"/>
                <a:gd name="T11" fmla="*/ 0 h 1236"/>
                <a:gd name="T12" fmla="*/ 728 w 1504"/>
                <a:gd name="T13" fmla="*/ 96 h 1236"/>
                <a:gd name="T14" fmla="*/ 664 w 1504"/>
                <a:gd name="T15" fmla="*/ 152 h 1236"/>
                <a:gd name="T16" fmla="*/ 303 w 1504"/>
                <a:gd name="T17" fmla="*/ 370 h 1236"/>
                <a:gd name="T18" fmla="*/ 276 w 1504"/>
                <a:gd name="T19" fmla="*/ 587 h 1236"/>
                <a:gd name="T20" fmla="*/ 255 w 1504"/>
                <a:gd name="T21" fmla="*/ 655 h 1236"/>
                <a:gd name="T22" fmla="*/ 279 w 1504"/>
                <a:gd name="T23" fmla="*/ 744 h 1236"/>
                <a:gd name="T24" fmla="*/ 255 w 1504"/>
                <a:gd name="T25" fmla="*/ 833 h 1236"/>
                <a:gd name="T26" fmla="*/ 279 w 1504"/>
                <a:gd name="T27" fmla="*/ 922 h 1236"/>
                <a:gd name="T28" fmla="*/ 255 w 1504"/>
                <a:gd name="T29" fmla="*/ 1011 h 1236"/>
                <a:gd name="T30" fmla="*/ 275 w 1504"/>
                <a:gd name="T31" fmla="*/ 1076 h 1236"/>
                <a:gd name="T32" fmla="*/ 0 w 1504"/>
                <a:gd name="T33" fmla="*/ 1100 h 1236"/>
                <a:gd name="T34" fmla="*/ 38 w 1504"/>
                <a:gd name="T35" fmla="*/ 1124 h 1236"/>
                <a:gd name="T36" fmla="*/ 136 w 1504"/>
                <a:gd name="T37" fmla="*/ 1236 h 1236"/>
                <a:gd name="T38" fmla="*/ 1452 w 1504"/>
                <a:gd name="T39" fmla="*/ 1172 h 1236"/>
                <a:gd name="T40" fmla="*/ 1480 w 1504"/>
                <a:gd name="T41" fmla="*/ 1124 h 1236"/>
                <a:gd name="T42" fmla="*/ 1480 w 1504"/>
                <a:gd name="T43" fmla="*/ 1076 h 1236"/>
                <a:gd name="T44" fmla="*/ 720 w 1504"/>
                <a:gd name="T45" fmla="*/ 144 h 1236"/>
                <a:gd name="T46" fmla="*/ 792 w 1504"/>
                <a:gd name="T47" fmla="*/ 152 h 1236"/>
                <a:gd name="T48" fmla="*/ 712 w 1504"/>
                <a:gd name="T49" fmla="*/ 370 h 1236"/>
                <a:gd name="T50" fmla="*/ 241 w 1504"/>
                <a:gd name="T51" fmla="*/ 481 h 1236"/>
                <a:gd name="T52" fmla="*/ 1115 w 1504"/>
                <a:gd name="T53" fmla="*/ 418 h 1236"/>
                <a:gd name="T54" fmla="*/ 1177 w 1504"/>
                <a:gd name="T55" fmla="*/ 928 h 1236"/>
                <a:gd name="T56" fmla="*/ 1263 w 1504"/>
                <a:gd name="T57" fmla="*/ 1014 h 1236"/>
                <a:gd name="T58" fmla="*/ 1122 w 1504"/>
                <a:gd name="T59" fmla="*/ 1076 h 1236"/>
                <a:gd name="T60" fmla="*/ 1098 w 1504"/>
                <a:gd name="T61" fmla="*/ 543 h 1236"/>
                <a:gd name="T62" fmla="*/ 241 w 1504"/>
                <a:gd name="T63" fmla="*/ 481 h 1236"/>
                <a:gd name="T64" fmla="*/ 303 w 1504"/>
                <a:gd name="T65" fmla="*/ 1011 h 1236"/>
                <a:gd name="T66" fmla="*/ 327 w 1504"/>
                <a:gd name="T67" fmla="*/ 922 h 1236"/>
                <a:gd name="T68" fmla="*/ 303 w 1504"/>
                <a:gd name="T69" fmla="*/ 833 h 1236"/>
                <a:gd name="T70" fmla="*/ 327 w 1504"/>
                <a:gd name="T71" fmla="*/ 744 h 1236"/>
                <a:gd name="T72" fmla="*/ 303 w 1504"/>
                <a:gd name="T73" fmla="*/ 655 h 1236"/>
                <a:gd name="T74" fmla="*/ 325 w 1504"/>
                <a:gd name="T75" fmla="*/ 591 h 1236"/>
                <a:gd name="T76" fmla="*/ 1074 w 1504"/>
                <a:gd name="T77" fmla="*/ 720 h 1236"/>
                <a:gd name="T78" fmla="*/ 567 w 1504"/>
                <a:gd name="T79" fmla="*/ 744 h 1236"/>
                <a:gd name="T80" fmla="*/ 1074 w 1504"/>
                <a:gd name="T81" fmla="*/ 768 h 1236"/>
                <a:gd name="T82" fmla="*/ 399 w 1504"/>
                <a:gd name="T83" fmla="*/ 898 h 1236"/>
                <a:gd name="T84" fmla="*/ 399 w 1504"/>
                <a:gd name="T85" fmla="*/ 946 h 1236"/>
                <a:gd name="T86" fmla="*/ 1074 w 1504"/>
                <a:gd name="T87" fmla="*/ 1076 h 1236"/>
                <a:gd name="T88" fmla="*/ 312 w 1504"/>
                <a:gd name="T89" fmla="*/ 1044 h 1236"/>
                <a:gd name="T90" fmla="*/ 1368 w 1504"/>
                <a:gd name="T91" fmla="*/ 1188 h 1236"/>
                <a:gd name="T92" fmla="*/ 98 w 1504"/>
                <a:gd name="T93" fmla="*/ 1159 h 1236"/>
                <a:gd name="T94" fmla="*/ 1416 w 1504"/>
                <a:gd name="T95" fmla="*/ 1124 h 1236"/>
                <a:gd name="T96" fmla="*/ 1406 w 1504"/>
                <a:gd name="T97" fmla="*/ 1159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1236">
                  <a:moveTo>
                    <a:pt x="1480" y="1076"/>
                  </a:moveTo>
                  <a:cubicBezTo>
                    <a:pt x="1292" y="1076"/>
                    <a:pt x="1292" y="1076"/>
                    <a:pt x="1292" y="1076"/>
                  </a:cubicBezTo>
                  <a:cubicBezTo>
                    <a:pt x="1304" y="1058"/>
                    <a:pt x="1311" y="1037"/>
                    <a:pt x="1311" y="1014"/>
                  </a:cubicBezTo>
                  <a:cubicBezTo>
                    <a:pt x="1311" y="961"/>
                    <a:pt x="1274" y="917"/>
                    <a:pt x="1225" y="906"/>
                  </a:cubicBezTo>
                  <a:cubicBezTo>
                    <a:pt x="1225" y="481"/>
                    <a:pt x="1225" y="481"/>
                    <a:pt x="1225" y="481"/>
                  </a:cubicBezTo>
                  <a:cubicBezTo>
                    <a:pt x="1225" y="420"/>
                    <a:pt x="1176" y="370"/>
                    <a:pt x="1115" y="370"/>
                  </a:cubicBezTo>
                  <a:cubicBezTo>
                    <a:pt x="840" y="370"/>
                    <a:pt x="840" y="370"/>
                    <a:pt x="840" y="370"/>
                  </a:cubicBezTo>
                  <a:cubicBezTo>
                    <a:pt x="840" y="152"/>
                    <a:pt x="840" y="152"/>
                    <a:pt x="840" y="152"/>
                  </a:cubicBezTo>
                  <a:cubicBezTo>
                    <a:pt x="840" y="121"/>
                    <a:pt x="815" y="96"/>
                    <a:pt x="784" y="96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76" y="24"/>
                    <a:pt x="776" y="24"/>
                    <a:pt x="776" y="24"/>
                  </a:cubicBezTo>
                  <a:cubicBezTo>
                    <a:pt x="776" y="11"/>
                    <a:pt x="765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96"/>
                    <a:pt x="728" y="96"/>
                    <a:pt x="728" y="96"/>
                  </a:cubicBezTo>
                  <a:cubicBezTo>
                    <a:pt x="720" y="96"/>
                    <a:pt x="720" y="96"/>
                    <a:pt x="720" y="96"/>
                  </a:cubicBezTo>
                  <a:cubicBezTo>
                    <a:pt x="689" y="96"/>
                    <a:pt x="664" y="121"/>
                    <a:pt x="664" y="152"/>
                  </a:cubicBezTo>
                  <a:cubicBezTo>
                    <a:pt x="664" y="370"/>
                    <a:pt x="664" y="370"/>
                    <a:pt x="664" y="370"/>
                  </a:cubicBezTo>
                  <a:cubicBezTo>
                    <a:pt x="303" y="370"/>
                    <a:pt x="303" y="370"/>
                    <a:pt x="303" y="370"/>
                  </a:cubicBezTo>
                  <a:cubicBezTo>
                    <a:pt x="242" y="370"/>
                    <a:pt x="193" y="420"/>
                    <a:pt x="193" y="481"/>
                  </a:cubicBezTo>
                  <a:cubicBezTo>
                    <a:pt x="193" y="532"/>
                    <a:pt x="228" y="575"/>
                    <a:pt x="276" y="587"/>
                  </a:cubicBezTo>
                  <a:cubicBezTo>
                    <a:pt x="274" y="591"/>
                    <a:pt x="272" y="595"/>
                    <a:pt x="270" y="600"/>
                  </a:cubicBezTo>
                  <a:cubicBezTo>
                    <a:pt x="263" y="612"/>
                    <a:pt x="255" y="627"/>
                    <a:pt x="255" y="655"/>
                  </a:cubicBezTo>
                  <a:cubicBezTo>
                    <a:pt x="255" y="684"/>
                    <a:pt x="263" y="699"/>
                    <a:pt x="270" y="711"/>
                  </a:cubicBezTo>
                  <a:cubicBezTo>
                    <a:pt x="275" y="722"/>
                    <a:pt x="279" y="728"/>
                    <a:pt x="279" y="744"/>
                  </a:cubicBezTo>
                  <a:cubicBezTo>
                    <a:pt x="279" y="761"/>
                    <a:pt x="275" y="767"/>
                    <a:pt x="270" y="777"/>
                  </a:cubicBezTo>
                  <a:cubicBezTo>
                    <a:pt x="263" y="790"/>
                    <a:pt x="255" y="805"/>
                    <a:pt x="255" y="833"/>
                  </a:cubicBezTo>
                  <a:cubicBezTo>
                    <a:pt x="255" y="862"/>
                    <a:pt x="263" y="877"/>
                    <a:pt x="270" y="889"/>
                  </a:cubicBezTo>
                  <a:cubicBezTo>
                    <a:pt x="275" y="899"/>
                    <a:pt x="279" y="906"/>
                    <a:pt x="279" y="922"/>
                  </a:cubicBezTo>
                  <a:cubicBezTo>
                    <a:pt x="279" y="938"/>
                    <a:pt x="275" y="945"/>
                    <a:pt x="270" y="955"/>
                  </a:cubicBezTo>
                  <a:cubicBezTo>
                    <a:pt x="263" y="967"/>
                    <a:pt x="255" y="983"/>
                    <a:pt x="255" y="1011"/>
                  </a:cubicBezTo>
                  <a:cubicBezTo>
                    <a:pt x="255" y="1039"/>
                    <a:pt x="263" y="1055"/>
                    <a:pt x="270" y="1067"/>
                  </a:cubicBezTo>
                  <a:cubicBezTo>
                    <a:pt x="272" y="1070"/>
                    <a:pt x="273" y="1073"/>
                    <a:pt x="275" y="1076"/>
                  </a:cubicBezTo>
                  <a:cubicBezTo>
                    <a:pt x="24" y="1076"/>
                    <a:pt x="24" y="1076"/>
                    <a:pt x="24" y="1076"/>
                  </a:cubicBezTo>
                  <a:cubicBezTo>
                    <a:pt x="11" y="1076"/>
                    <a:pt x="0" y="1087"/>
                    <a:pt x="0" y="1100"/>
                  </a:cubicBezTo>
                  <a:cubicBezTo>
                    <a:pt x="0" y="1113"/>
                    <a:pt x="11" y="1124"/>
                    <a:pt x="24" y="1124"/>
                  </a:cubicBezTo>
                  <a:cubicBezTo>
                    <a:pt x="38" y="1124"/>
                    <a:pt x="38" y="1124"/>
                    <a:pt x="38" y="1124"/>
                  </a:cubicBezTo>
                  <a:cubicBezTo>
                    <a:pt x="52" y="1172"/>
                    <a:pt x="52" y="1172"/>
                    <a:pt x="52" y="1172"/>
                  </a:cubicBezTo>
                  <a:cubicBezTo>
                    <a:pt x="62" y="1208"/>
                    <a:pt x="99" y="1236"/>
                    <a:pt x="136" y="1236"/>
                  </a:cubicBezTo>
                  <a:cubicBezTo>
                    <a:pt x="1368" y="1236"/>
                    <a:pt x="1368" y="1236"/>
                    <a:pt x="1368" y="1236"/>
                  </a:cubicBezTo>
                  <a:cubicBezTo>
                    <a:pt x="1405" y="1236"/>
                    <a:pt x="1442" y="1208"/>
                    <a:pt x="1452" y="1172"/>
                  </a:cubicBezTo>
                  <a:cubicBezTo>
                    <a:pt x="1466" y="1124"/>
                    <a:pt x="1466" y="1124"/>
                    <a:pt x="1466" y="1124"/>
                  </a:cubicBezTo>
                  <a:cubicBezTo>
                    <a:pt x="1480" y="1124"/>
                    <a:pt x="1480" y="1124"/>
                    <a:pt x="1480" y="1124"/>
                  </a:cubicBezTo>
                  <a:cubicBezTo>
                    <a:pt x="1493" y="1124"/>
                    <a:pt x="1504" y="1113"/>
                    <a:pt x="1504" y="1100"/>
                  </a:cubicBezTo>
                  <a:cubicBezTo>
                    <a:pt x="1504" y="1087"/>
                    <a:pt x="1493" y="1076"/>
                    <a:pt x="1480" y="1076"/>
                  </a:cubicBezTo>
                  <a:close/>
                  <a:moveTo>
                    <a:pt x="712" y="152"/>
                  </a:moveTo>
                  <a:cubicBezTo>
                    <a:pt x="712" y="148"/>
                    <a:pt x="716" y="144"/>
                    <a:pt x="720" y="144"/>
                  </a:cubicBezTo>
                  <a:cubicBezTo>
                    <a:pt x="784" y="144"/>
                    <a:pt x="784" y="144"/>
                    <a:pt x="784" y="144"/>
                  </a:cubicBezTo>
                  <a:cubicBezTo>
                    <a:pt x="788" y="144"/>
                    <a:pt x="792" y="148"/>
                    <a:pt x="792" y="152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12" y="370"/>
                    <a:pt x="712" y="370"/>
                    <a:pt x="712" y="370"/>
                  </a:cubicBezTo>
                  <a:lnTo>
                    <a:pt x="712" y="152"/>
                  </a:lnTo>
                  <a:close/>
                  <a:moveTo>
                    <a:pt x="241" y="481"/>
                  </a:moveTo>
                  <a:cubicBezTo>
                    <a:pt x="241" y="446"/>
                    <a:pt x="269" y="418"/>
                    <a:pt x="303" y="418"/>
                  </a:cubicBezTo>
                  <a:cubicBezTo>
                    <a:pt x="1115" y="418"/>
                    <a:pt x="1115" y="418"/>
                    <a:pt x="1115" y="418"/>
                  </a:cubicBezTo>
                  <a:cubicBezTo>
                    <a:pt x="1149" y="418"/>
                    <a:pt x="1177" y="446"/>
                    <a:pt x="1177" y="481"/>
                  </a:cubicBezTo>
                  <a:cubicBezTo>
                    <a:pt x="1177" y="928"/>
                    <a:pt x="1177" y="928"/>
                    <a:pt x="1177" y="928"/>
                  </a:cubicBezTo>
                  <a:cubicBezTo>
                    <a:pt x="1177" y="941"/>
                    <a:pt x="1188" y="952"/>
                    <a:pt x="1201" y="952"/>
                  </a:cubicBezTo>
                  <a:cubicBezTo>
                    <a:pt x="1235" y="952"/>
                    <a:pt x="1263" y="980"/>
                    <a:pt x="1263" y="1014"/>
                  </a:cubicBezTo>
                  <a:cubicBezTo>
                    <a:pt x="1263" y="1048"/>
                    <a:pt x="1235" y="1076"/>
                    <a:pt x="1201" y="1076"/>
                  </a:cubicBezTo>
                  <a:cubicBezTo>
                    <a:pt x="1122" y="1076"/>
                    <a:pt x="1122" y="1076"/>
                    <a:pt x="1122" y="1076"/>
                  </a:cubicBezTo>
                  <a:cubicBezTo>
                    <a:pt x="1122" y="567"/>
                    <a:pt x="1122" y="567"/>
                    <a:pt x="1122" y="567"/>
                  </a:cubicBezTo>
                  <a:cubicBezTo>
                    <a:pt x="1122" y="553"/>
                    <a:pt x="1112" y="543"/>
                    <a:pt x="1098" y="543"/>
                  </a:cubicBezTo>
                  <a:cubicBezTo>
                    <a:pt x="303" y="543"/>
                    <a:pt x="303" y="543"/>
                    <a:pt x="303" y="543"/>
                  </a:cubicBezTo>
                  <a:cubicBezTo>
                    <a:pt x="269" y="543"/>
                    <a:pt x="241" y="515"/>
                    <a:pt x="241" y="481"/>
                  </a:cubicBezTo>
                  <a:close/>
                  <a:moveTo>
                    <a:pt x="312" y="1044"/>
                  </a:moveTo>
                  <a:cubicBezTo>
                    <a:pt x="307" y="1034"/>
                    <a:pt x="303" y="1027"/>
                    <a:pt x="303" y="1011"/>
                  </a:cubicBezTo>
                  <a:cubicBezTo>
                    <a:pt x="303" y="995"/>
                    <a:pt x="307" y="988"/>
                    <a:pt x="312" y="978"/>
                  </a:cubicBezTo>
                  <a:cubicBezTo>
                    <a:pt x="319" y="966"/>
                    <a:pt x="327" y="951"/>
                    <a:pt x="327" y="922"/>
                  </a:cubicBezTo>
                  <a:cubicBezTo>
                    <a:pt x="327" y="894"/>
                    <a:pt x="319" y="879"/>
                    <a:pt x="312" y="866"/>
                  </a:cubicBezTo>
                  <a:cubicBezTo>
                    <a:pt x="307" y="856"/>
                    <a:pt x="303" y="849"/>
                    <a:pt x="303" y="833"/>
                  </a:cubicBezTo>
                  <a:cubicBezTo>
                    <a:pt x="303" y="817"/>
                    <a:pt x="307" y="810"/>
                    <a:pt x="312" y="800"/>
                  </a:cubicBezTo>
                  <a:cubicBezTo>
                    <a:pt x="319" y="788"/>
                    <a:pt x="327" y="773"/>
                    <a:pt x="327" y="744"/>
                  </a:cubicBezTo>
                  <a:cubicBezTo>
                    <a:pt x="327" y="716"/>
                    <a:pt x="319" y="701"/>
                    <a:pt x="312" y="688"/>
                  </a:cubicBezTo>
                  <a:cubicBezTo>
                    <a:pt x="307" y="678"/>
                    <a:pt x="303" y="672"/>
                    <a:pt x="303" y="655"/>
                  </a:cubicBezTo>
                  <a:cubicBezTo>
                    <a:pt x="303" y="639"/>
                    <a:pt x="307" y="633"/>
                    <a:pt x="312" y="623"/>
                  </a:cubicBezTo>
                  <a:cubicBezTo>
                    <a:pt x="317" y="614"/>
                    <a:pt x="322" y="605"/>
                    <a:pt x="325" y="591"/>
                  </a:cubicBezTo>
                  <a:cubicBezTo>
                    <a:pt x="1074" y="591"/>
                    <a:pt x="1074" y="591"/>
                    <a:pt x="1074" y="591"/>
                  </a:cubicBezTo>
                  <a:cubicBezTo>
                    <a:pt x="1074" y="720"/>
                    <a:pt x="1074" y="720"/>
                    <a:pt x="1074" y="720"/>
                  </a:cubicBezTo>
                  <a:cubicBezTo>
                    <a:pt x="591" y="720"/>
                    <a:pt x="591" y="720"/>
                    <a:pt x="591" y="720"/>
                  </a:cubicBezTo>
                  <a:cubicBezTo>
                    <a:pt x="578" y="720"/>
                    <a:pt x="567" y="731"/>
                    <a:pt x="567" y="744"/>
                  </a:cubicBezTo>
                  <a:cubicBezTo>
                    <a:pt x="567" y="758"/>
                    <a:pt x="578" y="768"/>
                    <a:pt x="591" y="768"/>
                  </a:cubicBezTo>
                  <a:cubicBezTo>
                    <a:pt x="1074" y="768"/>
                    <a:pt x="1074" y="768"/>
                    <a:pt x="1074" y="768"/>
                  </a:cubicBezTo>
                  <a:cubicBezTo>
                    <a:pt x="1074" y="898"/>
                    <a:pt x="1074" y="898"/>
                    <a:pt x="1074" y="898"/>
                  </a:cubicBezTo>
                  <a:cubicBezTo>
                    <a:pt x="399" y="898"/>
                    <a:pt x="399" y="898"/>
                    <a:pt x="399" y="898"/>
                  </a:cubicBezTo>
                  <a:cubicBezTo>
                    <a:pt x="386" y="898"/>
                    <a:pt x="375" y="909"/>
                    <a:pt x="375" y="922"/>
                  </a:cubicBezTo>
                  <a:cubicBezTo>
                    <a:pt x="375" y="935"/>
                    <a:pt x="386" y="946"/>
                    <a:pt x="399" y="946"/>
                  </a:cubicBezTo>
                  <a:cubicBezTo>
                    <a:pt x="1074" y="946"/>
                    <a:pt x="1074" y="946"/>
                    <a:pt x="1074" y="946"/>
                  </a:cubicBezTo>
                  <a:cubicBezTo>
                    <a:pt x="1074" y="1076"/>
                    <a:pt x="1074" y="1076"/>
                    <a:pt x="1074" y="1076"/>
                  </a:cubicBezTo>
                  <a:cubicBezTo>
                    <a:pt x="325" y="1076"/>
                    <a:pt x="325" y="1076"/>
                    <a:pt x="325" y="1076"/>
                  </a:cubicBezTo>
                  <a:cubicBezTo>
                    <a:pt x="322" y="1062"/>
                    <a:pt x="317" y="1052"/>
                    <a:pt x="312" y="1044"/>
                  </a:cubicBezTo>
                  <a:close/>
                  <a:moveTo>
                    <a:pt x="1406" y="1159"/>
                  </a:moveTo>
                  <a:cubicBezTo>
                    <a:pt x="1402" y="1174"/>
                    <a:pt x="1384" y="1188"/>
                    <a:pt x="1368" y="1188"/>
                  </a:cubicBezTo>
                  <a:cubicBezTo>
                    <a:pt x="136" y="1188"/>
                    <a:pt x="136" y="1188"/>
                    <a:pt x="136" y="1188"/>
                  </a:cubicBezTo>
                  <a:cubicBezTo>
                    <a:pt x="120" y="1188"/>
                    <a:pt x="102" y="1174"/>
                    <a:pt x="98" y="1159"/>
                  </a:cubicBezTo>
                  <a:cubicBezTo>
                    <a:pt x="88" y="1124"/>
                    <a:pt x="88" y="1124"/>
                    <a:pt x="88" y="1124"/>
                  </a:cubicBezTo>
                  <a:cubicBezTo>
                    <a:pt x="1416" y="1124"/>
                    <a:pt x="1416" y="1124"/>
                    <a:pt x="1416" y="1124"/>
                  </a:cubicBezTo>
                  <a:lnTo>
                    <a:pt x="1406" y="1159"/>
                  </a:lnTo>
                  <a:close/>
                  <a:moveTo>
                    <a:pt x="1406" y="1159"/>
                  </a:moveTo>
                  <a:cubicBezTo>
                    <a:pt x="1406" y="1159"/>
                    <a:pt x="1406" y="1159"/>
                    <a:pt x="1406" y="11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27" name="Group 226"/>
          <p:cNvGrpSpPr>
            <a:grpSpLocks noChangeAspect="1"/>
          </p:cNvGrpSpPr>
          <p:nvPr/>
        </p:nvGrpSpPr>
        <p:grpSpPr>
          <a:xfrm>
            <a:off x="9069337" y="5117048"/>
            <a:ext cx="288200" cy="304800"/>
            <a:chOff x="9712326" y="2773363"/>
            <a:chExt cx="6173788" cy="6529387"/>
          </a:xfrm>
        </p:grpSpPr>
        <p:sp>
          <p:nvSpPr>
            <p:cNvPr id="229" name="Freeform 74"/>
            <p:cNvSpPr>
              <a:spLocks noEditPoints="1"/>
            </p:cNvSpPr>
            <p:nvPr/>
          </p:nvSpPr>
          <p:spPr bwMode="auto">
            <a:xfrm>
              <a:off x="11396663" y="6103938"/>
              <a:ext cx="2805113" cy="2222500"/>
            </a:xfrm>
            <a:custGeom>
              <a:avLst/>
              <a:gdLst>
                <a:gd name="T0" fmla="*/ 24 w 640"/>
                <a:gd name="T1" fmla="*/ 512 h 512"/>
                <a:gd name="T2" fmla="*/ 424 w 640"/>
                <a:gd name="T3" fmla="*/ 512 h 512"/>
                <a:gd name="T4" fmla="*/ 448 w 640"/>
                <a:gd name="T5" fmla="*/ 488 h 512"/>
                <a:gd name="T6" fmla="*/ 424 w 640"/>
                <a:gd name="T7" fmla="*/ 464 h 512"/>
                <a:gd name="T8" fmla="*/ 48 w 640"/>
                <a:gd name="T9" fmla="*/ 464 h 512"/>
                <a:gd name="T10" fmla="*/ 48 w 640"/>
                <a:gd name="T11" fmla="*/ 350 h 512"/>
                <a:gd name="T12" fmla="*/ 113 w 640"/>
                <a:gd name="T13" fmla="*/ 315 h 512"/>
                <a:gd name="T14" fmla="*/ 172 w 640"/>
                <a:gd name="T15" fmla="*/ 289 h 512"/>
                <a:gd name="T16" fmla="*/ 231 w 640"/>
                <a:gd name="T17" fmla="*/ 315 h 512"/>
                <a:gd name="T18" fmla="*/ 320 w 640"/>
                <a:gd name="T19" fmla="*/ 352 h 512"/>
                <a:gd name="T20" fmla="*/ 409 w 640"/>
                <a:gd name="T21" fmla="*/ 315 h 512"/>
                <a:gd name="T22" fmla="*/ 468 w 640"/>
                <a:gd name="T23" fmla="*/ 289 h 512"/>
                <a:gd name="T24" fmla="*/ 527 w 640"/>
                <a:gd name="T25" fmla="*/ 315 h 512"/>
                <a:gd name="T26" fmla="*/ 592 w 640"/>
                <a:gd name="T27" fmla="*/ 350 h 512"/>
                <a:gd name="T28" fmla="*/ 592 w 640"/>
                <a:gd name="T29" fmla="*/ 464 h 512"/>
                <a:gd name="T30" fmla="*/ 520 w 640"/>
                <a:gd name="T31" fmla="*/ 464 h 512"/>
                <a:gd name="T32" fmla="*/ 496 w 640"/>
                <a:gd name="T33" fmla="*/ 488 h 512"/>
                <a:gd name="T34" fmla="*/ 520 w 640"/>
                <a:gd name="T35" fmla="*/ 512 h 512"/>
                <a:gd name="T36" fmla="*/ 616 w 640"/>
                <a:gd name="T37" fmla="*/ 512 h 512"/>
                <a:gd name="T38" fmla="*/ 640 w 640"/>
                <a:gd name="T39" fmla="*/ 488 h 512"/>
                <a:gd name="T40" fmla="*/ 640 w 640"/>
                <a:gd name="T41" fmla="*/ 201 h 512"/>
                <a:gd name="T42" fmla="*/ 535 w 640"/>
                <a:gd name="T43" fmla="*/ 96 h 512"/>
                <a:gd name="T44" fmla="*/ 351 w 640"/>
                <a:gd name="T45" fmla="*/ 96 h 512"/>
                <a:gd name="T46" fmla="*/ 351 w 640"/>
                <a:gd name="T47" fmla="*/ 24 h 512"/>
                <a:gd name="T48" fmla="*/ 327 w 640"/>
                <a:gd name="T49" fmla="*/ 0 h 512"/>
                <a:gd name="T50" fmla="*/ 303 w 640"/>
                <a:gd name="T51" fmla="*/ 24 h 512"/>
                <a:gd name="T52" fmla="*/ 303 w 640"/>
                <a:gd name="T53" fmla="*/ 96 h 512"/>
                <a:gd name="T54" fmla="*/ 105 w 640"/>
                <a:gd name="T55" fmla="*/ 96 h 512"/>
                <a:gd name="T56" fmla="*/ 0 w 640"/>
                <a:gd name="T57" fmla="*/ 201 h 512"/>
                <a:gd name="T58" fmla="*/ 0 w 640"/>
                <a:gd name="T59" fmla="*/ 488 h 512"/>
                <a:gd name="T60" fmla="*/ 24 w 640"/>
                <a:gd name="T61" fmla="*/ 512 h 512"/>
                <a:gd name="T62" fmla="*/ 105 w 640"/>
                <a:gd name="T63" fmla="*/ 144 h 512"/>
                <a:gd name="T64" fmla="*/ 535 w 640"/>
                <a:gd name="T65" fmla="*/ 144 h 512"/>
                <a:gd name="T66" fmla="*/ 592 w 640"/>
                <a:gd name="T67" fmla="*/ 201 h 512"/>
                <a:gd name="T68" fmla="*/ 592 w 640"/>
                <a:gd name="T69" fmla="*/ 300 h 512"/>
                <a:gd name="T70" fmla="*/ 557 w 640"/>
                <a:gd name="T71" fmla="*/ 278 h 512"/>
                <a:gd name="T72" fmla="*/ 468 w 640"/>
                <a:gd name="T73" fmla="*/ 241 h 512"/>
                <a:gd name="T74" fmla="*/ 379 w 640"/>
                <a:gd name="T75" fmla="*/ 278 h 512"/>
                <a:gd name="T76" fmla="*/ 320 w 640"/>
                <a:gd name="T77" fmla="*/ 304 h 512"/>
                <a:gd name="T78" fmla="*/ 261 w 640"/>
                <a:gd name="T79" fmla="*/ 278 h 512"/>
                <a:gd name="T80" fmla="*/ 172 w 640"/>
                <a:gd name="T81" fmla="*/ 241 h 512"/>
                <a:gd name="T82" fmla="*/ 83 w 640"/>
                <a:gd name="T83" fmla="*/ 278 h 512"/>
                <a:gd name="T84" fmla="*/ 48 w 640"/>
                <a:gd name="T85" fmla="*/ 300 h 512"/>
                <a:gd name="T86" fmla="*/ 48 w 640"/>
                <a:gd name="T87" fmla="*/ 201 h 512"/>
                <a:gd name="T88" fmla="*/ 105 w 640"/>
                <a:gd name="T89" fmla="*/ 144 h 512"/>
                <a:gd name="T90" fmla="*/ 105 w 640"/>
                <a:gd name="T91" fmla="*/ 144 h 512"/>
                <a:gd name="T92" fmla="*/ 105 w 640"/>
                <a:gd name="T93" fmla="*/ 144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" h="512">
                  <a:moveTo>
                    <a:pt x="24" y="512"/>
                  </a:moveTo>
                  <a:cubicBezTo>
                    <a:pt x="424" y="512"/>
                    <a:pt x="424" y="512"/>
                    <a:pt x="424" y="512"/>
                  </a:cubicBezTo>
                  <a:cubicBezTo>
                    <a:pt x="437" y="512"/>
                    <a:pt x="448" y="501"/>
                    <a:pt x="448" y="488"/>
                  </a:cubicBezTo>
                  <a:cubicBezTo>
                    <a:pt x="448" y="474"/>
                    <a:pt x="437" y="464"/>
                    <a:pt x="424" y="464"/>
                  </a:cubicBezTo>
                  <a:cubicBezTo>
                    <a:pt x="48" y="464"/>
                    <a:pt x="48" y="464"/>
                    <a:pt x="48" y="464"/>
                  </a:cubicBezTo>
                  <a:cubicBezTo>
                    <a:pt x="48" y="350"/>
                    <a:pt x="48" y="350"/>
                    <a:pt x="48" y="350"/>
                  </a:cubicBezTo>
                  <a:cubicBezTo>
                    <a:pt x="79" y="344"/>
                    <a:pt x="98" y="328"/>
                    <a:pt x="113" y="315"/>
                  </a:cubicBezTo>
                  <a:cubicBezTo>
                    <a:pt x="131" y="300"/>
                    <a:pt x="144" y="289"/>
                    <a:pt x="172" y="289"/>
                  </a:cubicBezTo>
                  <a:cubicBezTo>
                    <a:pt x="200" y="289"/>
                    <a:pt x="213" y="300"/>
                    <a:pt x="231" y="315"/>
                  </a:cubicBezTo>
                  <a:cubicBezTo>
                    <a:pt x="250" y="331"/>
                    <a:pt x="274" y="352"/>
                    <a:pt x="320" y="352"/>
                  </a:cubicBezTo>
                  <a:cubicBezTo>
                    <a:pt x="366" y="352"/>
                    <a:pt x="390" y="331"/>
                    <a:pt x="409" y="315"/>
                  </a:cubicBezTo>
                  <a:cubicBezTo>
                    <a:pt x="427" y="300"/>
                    <a:pt x="440" y="289"/>
                    <a:pt x="468" y="289"/>
                  </a:cubicBezTo>
                  <a:cubicBezTo>
                    <a:pt x="496" y="289"/>
                    <a:pt x="509" y="300"/>
                    <a:pt x="527" y="315"/>
                  </a:cubicBezTo>
                  <a:cubicBezTo>
                    <a:pt x="542" y="328"/>
                    <a:pt x="561" y="344"/>
                    <a:pt x="592" y="350"/>
                  </a:cubicBezTo>
                  <a:cubicBezTo>
                    <a:pt x="592" y="464"/>
                    <a:pt x="592" y="464"/>
                    <a:pt x="592" y="464"/>
                  </a:cubicBezTo>
                  <a:cubicBezTo>
                    <a:pt x="520" y="464"/>
                    <a:pt x="520" y="464"/>
                    <a:pt x="520" y="464"/>
                  </a:cubicBezTo>
                  <a:cubicBezTo>
                    <a:pt x="507" y="464"/>
                    <a:pt x="496" y="474"/>
                    <a:pt x="496" y="488"/>
                  </a:cubicBezTo>
                  <a:cubicBezTo>
                    <a:pt x="496" y="501"/>
                    <a:pt x="507" y="512"/>
                    <a:pt x="520" y="512"/>
                  </a:cubicBezTo>
                  <a:cubicBezTo>
                    <a:pt x="616" y="512"/>
                    <a:pt x="616" y="512"/>
                    <a:pt x="616" y="512"/>
                  </a:cubicBezTo>
                  <a:cubicBezTo>
                    <a:pt x="629" y="512"/>
                    <a:pt x="640" y="501"/>
                    <a:pt x="640" y="488"/>
                  </a:cubicBezTo>
                  <a:cubicBezTo>
                    <a:pt x="640" y="201"/>
                    <a:pt x="640" y="201"/>
                    <a:pt x="640" y="201"/>
                  </a:cubicBezTo>
                  <a:cubicBezTo>
                    <a:pt x="640" y="143"/>
                    <a:pt x="593" y="96"/>
                    <a:pt x="535" y="96"/>
                  </a:cubicBezTo>
                  <a:cubicBezTo>
                    <a:pt x="351" y="96"/>
                    <a:pt x="351" y="96"/>
                    <a:pt x="351" y="96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1" y="10"/>
                    <a:pt x="340" y="0"/>
                    <a:pt x="327" y="0"/>
                  </a:cubicBezTo>
                  <a:cubicBezTo>
                    <a:pt x="313" y="0"/>
                    <a:pt x="303" y="10"/>
                    <a:pt x="303" y="24"/>
                  </a:cubicBezTo>
                  <a:cubicBezTo>
                    <a:pt x="303" y="96"/>
                    <a:pt x="303" y="96"/>
                    <a:pt x="303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47" y="96"/>
                    <a:pt x="0" y="143"/>
                    <a:pt x="0" y="201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1"/>
                    <a:pt x="11" y="512"/>
                    <a:pt x="24" y="512"/>
                  </a:cubicBezTo>
                  <a:close/>
                  <a:moveTo>
                    <a:pt x="105" y="144"/>
                  </a:moveTo>
                  <a:cubicBezTo>
                    <a:pt x="535" y="144"/>
                    <a:pt x="535" y="144"/>
                    <a:pt x="535" y="144"/>
                  </a:cubicBezTo>
                  <a:cubicBezTo>
                    <a:pt x="566" y="144"/>
                    <a:pt x="592" y="169"/>
                    <a:pt x="592" y="201"/>
                  </a:cubicBezTo>
                  <a:cubicBezTo>
                    <a:pt x="592" y="300"/>
                    <a:pt x="592" y="300"/>
                    <a:pt x="592" y="300"/>
                  </a:cubicBezTo>
                  <a:cubicBezTo>
                    <a:pt x="579" y="296"/>
                    <a:pt x="569" y="288"/>
                    <a:pt x="557" y="278"/>
                  </a:cubicBezTo>
                  <a:cubicBezTo>
                    <a:pt x="538" y="262"/>
                    <a:pt x="514" y="241"/>
                    <a:pt x="468" y="241"/>
                  </a:cubicBezTo>
                  <a:cubicBezTo>
                    <a:pt x="422" y="241"/>
                    <a:pt x="398" y="262"/>
                    <a:pt x="379" y="278"/>
                  </a:cubicBezTo>
                  <a:cubicBezTo>
                    <a:pt x="361" y="293"/>
                    <a:pt x="348" y="304"/>
                    <a:pt x="320" y="304"/>
                  </a:cubicBezTo>
                  <a:cubicBezTo>
                    <a:pt x="292" y="304"/>
                    <a:pt x="279" y="293"/>
                    <a:pt x="261" y="278"/>
                  </a:cubicBezTo>
                  <a:cubicBezTo>
                    <a:pt x="242" y="262"/>
                    <a:pt x="218" y="241"/>
                    <a:pt x="172" y="241"/>
                  </a:cubicBezTo>
                  <a:cubicBezTo>
                    <a:pt x="126" y="241"/>
                    <a:pt x="102" y="262"/>
                    <a:pt x="83" y="278"/>
                  </a:cubicBezTo>
                  <a:cubicBezTo>
                    <a:pt x="71" y="288"/>
                    <a:pt x="61" y="296"/>
                    <a:pt x="48" y="300"/>
                  </a:cubicBezTo>
                  <a:cubicBezTo>
                    <a:pt x="48" y="201"/>
                    <a:pt x="48" y="201"/>
                    <a:pt x="48" y="201"/>
                  </a:cubicBezTo>
                  <a:cubicBezTo>
                    <a:pt x="48" y="169"/>
                    <a:pt x="74" y="144"/>
                    <a:pt x="105" y="144"/>
                  </a:cubicBezTo>
                  <a:close/>
                  <a:moveTo>
                    <a:pt x="105" y="144"/>
                  </a:moveTo>
                  <a:cubicBezTo>
                    <a:pt x="105" y="144"/>
                    <a:pt x="105" y="144"/>
                    <a:pt x="105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0" name="Freeform 75"/>
            <p:cNvSpPr>
              <a:spLocks noEditPoints="1"/>
            </p:cNvSpPr>
            <p:nvPr/>
          </p:nvSpPr>
          <p:spPr bwMode="auto">
            <a:xfrm>
              <a:off x="12365038" y="5126038"/>
              <a:ext cx="925513" cy="933450"/>
            </a:xfrm>
            <a:custGeom>
              <a:avLst/>
              <a:gdLst>
                <a:gd name="T0" fmla="*/ 45 w 211"/>
                <a:gd name="T1" fmla="*/ 212 h 215"/>
                <a:gd name="T2" fmla="*/ 61 w 211"/>
                <a:gd name="T3" fmla="*/ 206 h 215"/>
                <a:gd name="T4" fmla="*/ 63 w 211"/>
                <a:gd name="T5" fmla="*/ 172 h 215"/>
                <a:gd name="T6" fmla="*/ 48 w 211"/>
                <a:gd name="T7" fmla="*/ 134 h 215"/>
                <a:gd name="T8" fmla="*/ 106 w 211"/>
                <a:gd name="T9" fmla="*/ 51 h 215"/>
                <a:gd name="T10" fmla="*/ 163 w 211"/>
                <a:gd name="T11" fmla="*/ 134 h 215"/>
                <a:gd name="T12" fmla="*/ 148 w 211"/>
                <a:gd name="T13" fmla="*/ 172 h 215"/>
                <a:gd name="T14" fmla="*/ 150 w 211"/>
                <a:gd name="T15" fmla="*/ 206 h 215"/>
                <a:gd name="T16" fmla="*/ 184 w 211"/>
                <a:gd name="T17" fmla="*/ 204 h 215"/>
                <a:gd name="T18" fmla="*/ 211 w 211"/>
                <a:gd name="T19" fmla="*/ 134 h 215"/>
                <a:gd name="T20" fmla="*/ 115 w 211"/>
                <a:gd name="T21" fmla="*/ 3 h 215"/>
                <a:gd name="T22" fmla="*/ 96 w 211"/>
                <a:gd name="T23" fmla="*/ 3 h 215"/>
                <a:gd name="T24" fmla="*/ 0 w 211"/>
                <a:gd name="T25" fmla="*/ 134 h 215"/>
                <a:gd name="T26" fmla="*/ 27 w 211"/>
                <a:gd name="T27" fmla="*/ 204 h 215"/>
                <a:gd name="T28" fmla="*/ 45 w 211"/>
                <a:gd name="T29" fmla="*/ 212 h 215"/>
                <a:gd name="T30" fmla="*/ 45 w 211"/>
                <a:gd name="T31" fmla="*/ 212 h 215"/>
                <a:gd name="T32" fmla="*/ 45 w 211"/>
                <a:gd name="T33" fmla="*/ 2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215">
                  <a:moveTo>
                    <a:pt x="45" y="212"/>
                  </a:moveTo>
                  <a:cubicBezTo>
                    <a:pt x="50" y="212"/>
                    <a:pt x="56" y="210"/>
                    <a:pt x="61" y="206"/>
                  </a:cubicBezTo>
                  <a:cubicBezTo>
                    <a:pt x="71" y="197"/>
                    <a:pt x="71" y="182"/>
                    <a:pt x="63" y="172"/>
                  </a:cubicBezTo>
                  <a:cubicBezTo>
                    <a:pt x="53" y="161"/>
                    <a:pt x="48" y="148"/>
                    <a:pt x="48" y="134"/>
                  </a:cubicBezTo>
                  <a:cubicBezTo>
                    <a:pt x="48" y="103"/>
                    <a:pt x="72" y="70"/>
                    <a:pt x="106" y="51"/>
                  </a:cubicBezTo>
                  <a:cubicBezTo>
                    <a:pt x="139" y="70"/>
                    <a:pt x="163" y="103"/>
                    <a:pt x="163" y="134"/>
                  </a:cubicBezTo>
                  <a:cubicBezTo>
                    <a:pt x="163" y="148"/>
                    <a:pt x="158" y="161"/>
                    <a:pt x="148" y="172"/>
                  </a:cubicBezTo>
                  <a:cubicBezTo>
                    <a:pt x="140" y="182"/>
                    <a:pt x="140" y="197"/>
                    <a:pt x="150" y="206"/>
                  </a:cubicBezTo>
                  <a:cubicBezTo>
                    <a:pt x="160" y="215"/>
                    <a:pt x="175" y="214"/>
                    <a:pt x="184" y="204"/>
                  </a:cubicBezTo>
                  <a:cubicBezTo>
                    <a:pt x="201" y="184"/>
                    <a:pt x="211" y="160"/>
                    <a:pt x="211" y="134"/>
                  </a:cubicBezTo>
                  <a:cubicBezTo>
                    <a:pt x="211" y="81"/>
                    <a:pt x="172" y="27"/>
                    <a:pt x="115" y="3"/>
                  </a:cubicBezTo>
                  <a:cubicBezTo>
                    <a:pt x="109" y="0"/>
                    <a:pt x="102" y="0"/>
                    <a:pt x="96" y="3"/>
                  </a:cubicBezTo>
                  <a:cubicBezTo>
                    <a:pt x="39" y="27"/>
                    <a:pt x="0" y="81"/>
                    <a:pt x="0" y="134"/>
                  </a:cubicBezTo>
                  <a:cubicBezTo>
                    <a:pt x="0" y="160"/>
                    <a:pt x="10" y="184"/>
                    <a:pt x="27" y="204"/>
                  </a:cubicBezTo>
                  <a:cubicBezTo>
                    <a:pt x="32" y="209"/>
                    <a:pt x="38" y="212"/>
                    <a:pt x="45" y="212"/>
                  </a:cubicBezTo>
                  <a:close/>
                  <a:moveTo>
                    <a:pt x="45" y="212"/>
                  </a:moveTo>
                  <a:cubicBezTo>
                    <a:pt x="45" y="212"/>
                    <a:pt x="45" y="212"/>
                    <a:pt x="45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1" name="Freeform 76"/>
            <p:cNvSpPr>
              <a:spLocks noEditPoints="1"/>
            </p:cNvSpPr>
            <p:nvPr/>
          </p:nvSpPr>
          <p:spPr bwMode="auto">
            <a:xfrm>
              <a:off x="11852276" y="3190875"/>
              <a:ext cx="1893888" cy="207963"/>
            </a:xfrm>
            <a:custGeom>
              <a:avLst/>
              <a:gdLst>
                <a:gd name="T0" fmla="*/ 24 w 432"/>
                <a:gd name="T1" fmla="*/ 48 h 48"/>
                <a:gd name="T2" fmla="*/ 408 w 432"/>
                <a:gd name="T3" fmla="*/ 48 h 48"/>
                <a:gd name="T4" fmla="*/ 432 w 432"/>
                <a:gd name="T5" fmla="*/ 24 h 48"/>
                <a:gd name="T6" fmla="*/ 408 w 432"/>
                <a:gd name="T7" fmla="*/ 0 h 48"/>
                <a:gd name="T8" fmla="*/ 24 w 432"/>
                <a:gd name="T9" fmla="*/ 0 h 48"/>
                <a:gd name="T10" fmla="*/ 0 w 432"/>
                <a:gd name="T11" fmla="*/ 24 h 48"/>
                <a:gd name="T12" fmla="*/ 24 w 432"/>
                <a:gd name="T13" fmla="*/ 48 h 48"/>
                <a:gd name="T14" fmla="*/ 24 w 432"/>
                <a:gd name="T15" fmla="*/ 48 h 48"/>
                <a:gd name="T16" fmla="*/ 24 w 4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48">
                  <a:moveTo>
                    <a:pt x="24" y="48"/>
                  </a:moveTo>
                  <a:cubicBezTo>
                    <a:pt x="408" y="48"/>
                    <a:pt x="408" y="48"/>
                    <a:pt x="408" y="48"/>
                  </a:cubicBezTo>
                  <a:cubicBezTo>
                    <a:pt x="421" y="48"/>
                    <a:pt x="432" y="37"/>
                    <a:pt x="432" y="24"/>
                  </a:cubicBezTo>
                  <a:cubicBezTo>
                    <a:pt x="432" y="11"/>
                    <a:pt x="421" y="0"/>
                    <a:pt x="4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2" name="Freeform 77"/>
            <p:cNvSpPr>
              <a:spLocks noEditPoints="1"/>
            </p:cNvSpPr>
            <p:nvPr/>
          </p:nvSpPr>
          <p:spPr bwMode="auto">
            <a:xfrm>
              <a:off x="11010901" y="2773363"/>
              <a:ext cx="630238" cy="1446213"/>
            </a:xfrm>
            <a:custGeom>
              <a:avLst/>
              <a:gdLst>
                <a:gd name="T0" fmla="*/ 72 w 144"/>
                <a:gd name="T1" fmla="*/ 333 h 333"/>
                <a:gd name="T2" fmla="*/ 144 w 144"/>
                <a:gd name="T3" fmla="*/ 261 h 333"/>
                <a:gd name="T4" fmla="*/ 144 w 144"/>
                <a:gd name="T5" fmla="*/ 72 h 333"/>
                <a:gd name="T6" fmla="*/ 72 w 144"/>
                <a:gd name="T7" fmla="*/ 0 h 333"/>
                <a:gd name="T8" fmla="*/ 0 w 144"/>
                <a:gd name="T9" fmla="*/ 72 h 333"/>
                <a:gd name="T10" fmla="*/ 0 w 144"/>
                <a:gd name="T11" fmla="*/ 261 h 333"/>
                <a:gd name="T12" fmla="*/ 72 w 144"/>
                <a:gd name="T13" fmla="*/ 333 h 333"/>
                <a:gd name="T14" fmla="*/ 48 w 144"/>
                <a:gd name="T15" fmla="*/ 72 h 333"/>
                <a:gd name="T16" fmla="*/ 72 w 144"/>
                <a:gd name="T17" fmla="*/ 48 h 333"/>
                <a:gd name="T18" fmla="*/ 96 w 144"/>
                <a:gd name="T19" fmla="*/ 72 h 333"/>
                <a:gd name="T20" fmla="*/ 96 w 144"/>
                <a:gd name="T21" fmla="*/ 261 h 333"/>
                <a:gd name="T22" fmla="*/ 72 w 144"/>
                <a:gd name="T23" fmla="*/ 285 h 333"/>
                <a:gd name="T24" fmla="*/ 48 w 144"/>
                <a:gd name="T25" fmla="*/ 261 h 333"/>
                <a:gd name="T26" fmla="*/ 48 w 144"/>
                <a:gd name="T27" fmla="*/ 72 h 333"/>
                <a:gd name="T28" fmla="*/ 48 w 144"/>
                <a:gd name="T29" fmla="*/ 72 h 333"/>
                <a:gd name="T30" fmla="*/ 48 w 144"/>
                <a:gd name="T31" fmla="*/ 7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333">
                  <a:moveTo>
                    <a:pt x="72" y="333"/>
                  </a:moveTo>
                  <a:cubicBezTo>
                    <a:pt x="112" y="333"/>
                    <a:pt x="144" y="301"/>
                    <a:pt x="144" y="261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301"/>
                    <a:pt x="32" y="333"/>
                    <a:pt x="72" y="333"/>
                  </a:cubicBezTo>
                  <a:close/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74"/>
                    <a:pt x="85" y="285"/>
                    <a:pt x="72" y="285"/>
                  </a:cubicBezTo>
                  <a:cubicBezTo>
                    <a:pt x="59" y="285"/>
                    <a:pt x="48" y="274"/>
                    <a:pt x="48" y="261"/>
                  </a:cubicBezTo>
                  <a:lnTo>
                    <a:pt x="48" y="72"/>
                  </a:ln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3" name="Freeform 78"/>
            <p:cNvSpPr>
              <a:spLocks noEditPoints="1"/>
            </p:cNvSpPr>
            <p:nvPr/>
          </p:nvSpPr>
          <p:spPr bwMode="auto">
            <a:xfrm>
              <a:off x="13957301" y="2773363"/>
              <a:ext cx="630238" cy="1446213"/>
            </a:xfrm>
            <a:custGeom>
              <a:avLst/>
              <a:gdLst>
                <a:gd name="T0" fmla="*/ 72 w 144"/>
                <a:gd name="T1" fmla="*/ 333 h 333"/>
                <a:gd name="T2" fmla="*/ 144 w 144"/>
                <a:gd name="T3" fmla="*/ 261 h 333"/>
                <a:gd name="T4" fmla="*/ 144 w 144"/>
                <a:gd name="T5" fmla="*/ 72 h 333"/>
                <a:gd name="T6" fmla="*/ 72 w 144"/>
                <a:gd name="T7" fmla="*/ 0 h 333"/>
                <a:gd name="T8" fmla="*/ 0 w 144"/>
                <a:gd name="T9" fmla="*/ 72 h 333"/>
                <a:gd name="T10" fmla="*/ 0 w 144"/>
                <a:gd name="T11" fmla="*/ 261 h 333"/>
                <a:gd name="T12" fmla="*/ 72 w 144"/>
                <a:gd name="T13" fmla="*/ 333 h 333"/>
                <a:gd name="T14" fmla="*/ 48 w 144"/>
                <a:gd name="T15" fmla="*/ 72 h 333"/>
                <a:gd name="T16" fmla="*/ 72 w 144"/>
                <a:gd name="T17" fmla="*/ 48 h 333"/>
                <a:gd name="T18" fmla="*/ 96 w 144"/>
                <a:gd name="T19" fmla="*/ 72 h 333"/>
                <a:gd name="T20" fmla="*/ 96 w 144"/>
                <a:gd name="T21" fmla="*/ 261 h 333"/>
                <a:gd name="T22" fmla="*/ 72 w 144"/>
                <a:gd name="T23" fmla="*/ 285 h 333"/>
                <a:gd name="T24" fmla="*/ 48 w 144"/>
                <a:gd name="T25" fmla="*/ 261 h 333"/>
                <a:gd name="T26" fmla="*/ 48 w 144"/>
                <a:gd name="T27" fmla="*/ 72 h 333"/>
                <a:gd name="T28" fmla="*/ 48 w 144"/>
                <a:gd name="T29" fmla="*/ 72 h 333"/>
                <a:gd name="T30" fmla="*/ 48 w 144"/>
                <a:gd name="T31" fmla="*/ 7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333">
                  <a:moveTo>
                    <a:pt x="72" y="333"/>
                  </a:moveTo>
                  <a:cubicBezTo>
                    <a:pt x="112" y="333"/>
                    <a:pt x="144" y="301"/>
                    <a:pt x="144" y="261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301"/>
                    <a:pt x="32" y="333"/>
                    <a:pt x="72" y="333"/>
                  </a:cubicBezTo>
                  <a:close/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74"/>
                    <a:pt x="85" y="285"/>
                    <a:pt x="72" y="285"/>
                  </a:cubicBezTo>
                  <a:cubicBezTo>
                    <a:pt x="59" y="285"/>
                    <a:pt x="48" y="274"/>
                    <a:pt x="48" y="261"/>
                  </a:cubicBezTo>
                  <a:lnTo>
                    <a:pt x="48" y="72"/>
                  </a:ln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4" name="Freeform 79"/>
            <p:cNvSpPr>
              <a:spLocks noEditPoints="1"/>
            </p:cNvSpPr>
            <p:nvPr/>
          </p:nvSpPr>
          <p:spPr bwMode="auto">
            <a:xfrm>
              <a:off x="9712326" y="3190875"/>
              <a:ext cx="6173788" cy="6111875"/>
            </a:xfrm>
            <a:custGeom>
              <a:avLst/>
              <a:gdLst>
                <a:gd name="T0" fmla="*/ 1288 w 1408"/>
                <a:gd name="T1" fmla="*/ 0 h 1408"/>
                <a:gd name="T2" fmla="*/ 1184 w 1408"/>
                <a:gd name="T3" fmla="*/ 0 h 1408"/>
                <a:gd name="T4" fmla="*/ 1160 w 1408"/>
                <a:gd name="T5" fmla="*/ 24 h 1408"/>
                <a:gd name="T6" fmla="*/ 1184 w 1408"/>
                <a:gd name="T7" fmla="*/ 48 h 1408"/>
                <a:gd name="T8" fmla="*/ 1288 w 1408"/>
                <a:gd name="T9" fmla="*/ 48 h 1408"/>
                <a:gd name="T10" fmla="*/ 1360 w 1408"/>
                <a:gd name="T11" fmla="*/ 120 h 1408"/>
                <a:gd name="T12" fmla="*/ 1360 w 1408"/>
                <a:gd name="T13" fmla="*/ 317 h 1408"/>
                <a:gd name="T14" fmla="*/ 48 w 1408"/>
                <a:gd name="T15" fmla="*/ 317 h 1408"/>
                <a:gd name="T16" fmla="*/ 48 w 1408"/>
                <a:gd name="T17" fmla="*/ 120 h 1408"/>
                <a:gd name="T18" fmla="*/ 120 w 1408"/>
                <a:gd name="T19" fmla="*/ 48 h 1408"/>
                <a:gd name="T20" fmla="*/ 224 w 1408"/>
                <a:gd name="T21" fmla="*/ 48 h 1408"/>
                <a:gd name="T22" fmla="*/ 248 w 1408"/>
                <a:gd name="T23" fmla="*/ 24 h 1408"/>
                <a:gd name="T24" fmla="*/ 224 w 1408"/>
                <a:gd name="T25" fmla="*/ 0 h 1408"/>
                <a:gd name="T26" fmla="*/ 120 w 1408"/>
                <a:gd name="T27" fmla="*/ 0 h 1408"/>
                <a:gd name="T28" fmla="*/ 0 w 1408"/>
                <a:gd name="T29" fmla="*/ 120 h 1408"/>
                <a:gd name="T30" fmla="*/ 0 w 1408"/>
                <a:gd name="T31" fmla="*/ 1384 h 1408"/>
                <a:gd name="T32" fmla="*/ 24 w 1408"/>
                <a:gd name="T33" fmla="*/ 1408 h 1408"/>
                <a:gd name="T34" fmla="*/ 1384 w 1408"/>
                <a:gd name="T35" fmla="*/ 1408 h 1408"/>
                <a:gd name="T36" fmla="*/ 1408 w 1408"/>
                <a:gd name="T37" fmla="*/ 1384 h 1408"/>
                <a:gd name="T38" fmla="*/ 1408 w 1408"/>
                <a:gd name="T39" fmla="*/ 120 h 1408"/>
                <a:gd name="T40" fmla="*/ 1288 w 1408"/>
                <a:gd name="T41" fmla="*/ 0 h 1408"/>
                <a:gd name="T42" fmla="*/ 48 w 1408"/>
                <a:gd name="T43" fmla="*/ 1360 h 1408"/>
                <a:gd name="T44" fmla="*/ 48 w 1408"/>
                <a:gd name="T45" fmla="*/ 365 h 1408"/>
                <a:gd name="T46" fmla="*/ 1360 w 1408"/>
                <a:gd name="T47" fmla="*/ 365 h 1408"/>
                <a:gd name="T48" fmla="*/ 1360 w 1408"/>
                <a:gd name="T49" fmla="*/ 1360 h 1408"/>
                <a:gd name="T50" fmla="*/ 48 w 1408"/>
                <a:gd name="T51" fmla="*/ 1360 h 1408"/>
                <a:gd name="T52" fmla="*/ 48 w 1408"/>
                <a:gd name="T53" fmla="*/ 1360 h 1408"/>
                <a:gd name="T54" fmla="*/ 48 w 1408"/>
                <a:gd name="T55" fmla="*/ 136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8" h="1408">
                  <a:moveTo>
                    <a:pt x="1288" y="0"/>
                  </a:moveTo>
                  <a:cubicBezTo>
                    <a:pt x="1184" y="0"/>
                    <a:pt x="1184" y="0"/>
                    <a:pt x="1184" y="0"/>
                  </a:cubicBezTo>
                  <a:cubicBezTo>
                    <a:pt x="1171" y="0"/>
                    <a:pt x="1160" y="11"/>
                    <a:pt x="1160" y="24"/>
                  </a:cubicBezTo>
                  <a:cubicBezTo>
                    <a:pt x="1160" y="37"/>
                    <a:pt x="1171" y="48"/>
                    <a:pt x="1184" y="48"/>
                  </a:cubicBezTo>
                  <a:cubicBezTo>
                    <a:pt x="1288" y="48"/>
                    <a:pt x="1288" y="48"/>
                    <a:pt x="1288" y="48"/>
                  </a:cubicBezTo>
                  <a:cubicBezTo>
                    <a:pt x="1328" y="48"/>
                    <a:pt x="1360" y="80"/>
                    <a:pt x="1360" y="120"/>
                  </a:cubicBezTo>
                  <a:cubicBezTo>
                    <a:pt x="1360" y="317"/>
                    <a:pt x="1360" y="317"/>
                    <a:pt x="1360" y="317"/>
                  </a:cubicBezTo>
                  <a:cubicBezTo>
                    <a:pt x="48" y="317"/>
                    <a:pt x="48" y="317"/>
                    <a:pt x="48" y="31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7" y="48"/>
                    <a:pt x="248" y="37"/>
                    <a:pt x="248" y="24"/>
                  </a:cubicBezTo>
                  <a:cubicBezTo>
                    <a:pt x="248" y="11"/>
                    <a:pt x="237" y="0"/>
                    <a:pt x="22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1384" y="1408"/>
                    <a:pt x="1384" y="1408"/>
                    <a:pt x="1384" y="1408"/>
                  </a:cubicBezTo>
                  <a:cubicBezTo>
                    <a:pt x="1397" y="1408"/>
                    <a:pt x="1408" y="1397"/>
                    <a:pt x="1408" y="1384"/>
                  </a:cubicBezTo>
                  <a:cubicBezTo>
                    <a:pt x="1408" y="120"/>
                    <a:pt x="1408" y="120"/>
                    <a:pt x="1408" y="120"/>
                  </a:cubicBezTo>
                  <a:cubicBezTo>
                    <a:pt x="1408" y="54"/>
                    <a:pt x="1354" y="0"/>
                    <a:pt x="1288" y="0"/>
                  </a:cubicBezTo>
                  <a:close/>
                  <a:moveTo>
                    <a:pt x="48" y="1360"/>
                  </a:moveTo>
                  <a:cubicBezTo>
                    <a:pt x="48" y="365"/>
                    <a:pt x="48" y="365"/>
                    <a:pt x="48" y="365"/>
                  </a:cubicBezTo>
                  <a:cubicBezTo>
                    <a:pt x="1360" y="365"/>
                    <a:pt x="1360" y="365"/>
                    <a:pt x="1360" y="365"/>
                  </a:cubicBezTo>
                  <a:cubicBezTo>
                    <a:pt x="1360" y="1360"/>
                    <a:pt x="1360" y="1360"/>
                    <a:pt x="1360" y="1360"/>
                  </a:cubicBezTo>
                  <a:lnTo>
                    <a:pt x="48" y="1360"/>
                  </a:lnTo>
                  <a:close/>
                  <a:moveTo>
                    <a:pt x="48" y="1360"/>
                  </a:moveTo>
                  <a:cubicBezTo>
                    <a:pt x="48" y="1360"/>
                    <a:pt x="48" y="1360"/>
                    <a:pt x="48" y="13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5" name="Freeform 80"/>
            <p:cNvSpPr>
              <a:spLocks noEditPoints="1"/>
            </p:cNvSpPr>
            <p:nvPr/>
          </p:nvSpPr>
          <p:spPr bwMode="auto">
            <a:xfrm>
              <a:off x="10133013" y="4983163"/>
              <a:ext cx="631825" cy="3903663"/>
            </a:xfrm>
            <a:custGeom>
              <a:avLst/>
              <a:gdLst>
                <a:gd name="T0" fmla="*/ 120 w 144"/>
                <a:gd name="T1" fmla="*/ 851 h 899"/>
                <a:gd name="T2" fmla="*/ 48 w 144"/>
                <a:gd name="T3" fmla="*/ 851 h 899"/>
                <a:gd name="T4" fmla="*/ 48 w 144"/>
                <a:gd name="T5" fmla="*/ 24 h 899"/>
                <a:gd name="T6" fmla="*/ 24 w 144"/>
                <a:gd name="T7" fmla="*/ 0 h 899"/>
                <a:gd name="T8" fmla="*/ 0 w 144"/>
                <a:gd name="T9" fmla="*/ 24 h 899"/>
                <a:gd name="T10" fmla="*/ 0 w 144"/>
                <a:gd name="T11" fmla="*/ 875 h 899"/>
                <a:gd name="T12" fmla="*/ 24 w 144"/>
                <a:gd name="T13" fmla="*/ 899 h 899"/>
                <a:gd name="T14" fmla="*/ 120 w 144"/>
                <a:gd name="T15" fmla="*/ 899 h 899"/>
                <a:gd name="T16" fmla="*/ 144 w 144"/>
                <a:gd name="T17" fmla="*/ 875 h 899"/>
                <a:gd name="T18" fmla="*/ 120 w 144"/>
                <a:gd name="T19" fmla="*/ 851 h 899"/>
                <a:gd name="T20" fmla="*/ 120 w 144"/>
                <a:gd name="T21" fmla="*/ 851 h 899"/>
                <a:gd name="T22" fmla="*/ 120 w 144"/>
                <a:gd name="T23" fmla="*/ 85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899">
                  <a:moveTo>
                    <a:pt x="120" y="851"/>
                  </a:moveTo>
                  <a:cubicBezTo>
                    <a:pt x="48" y="851"/>
                    <a:pt x="48" y="851"/>
                    <a:pt x="48" y="85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75"/>
                    <a:pt x="0" y="875"/>
                    <a:pt x="0" y="875"/>
                  </a:cubicBezTo>
                  <a:cubicBezTo>
                    <a:pt x="0" y="888"/>
                    <a:pt x="11" y="899"/>
                    <a:pt x="24" y="899"/>
                  </a:cubicBezTo>
                  <a:cubicBezTo>
                    <a:pt x="120" y="899"/>
                    <a:pt x="120" y="899"/>
                    <a:pt x="120" y="899"/>
                  </a:cubicBezTo>
                  <a:cubicBezTo>
                    <a:pt x="133" y="899"/>
                    <a:pt x="144" y="888"/>
                    <a:pt x="144" y="875"/>
                  </a:cubicBezTo>
                  <a:cubicBezTo>
                    <a:pt x="144" y="862"/>
                    <a:pt x="133" y="851"/>
                    <a:pt x="120" y="851"/>
                  </a:cubicBezTo>
                  <a:close/>
                  <a:moveTo>
                    <a:pt x="120" y="851"/>
                  </a:moveTo>
                  <a:cubicBezTo>
                    <a:pt x="120" y="851"/>
                    <a:pt x="120" y="851"/>
                    <a:pt x="120" y="8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36" name="Freeform 81"/>
            <p:cNvSpPr>
              <a:spLocks noEditPoints="1"/>
            </p:cNvSpPr>
            <p:nvPr/>
          </p:nvSpPr>
          <p:spPr bwMode="auto">
            <a:xfrm>
              <a:off x="10975976" y="4983163"/>
              <a:ext cx="4489450" cy="3903663"/>
            </a:xfrm>
            <a:custGeom>
              <a:avLst/>
              <a:gdLst>
                <a:gd name="T0" fmla="*/ 1000 w 1024"/>
                <a:gd name="T1" fmla="*/ 0 h 899"/>
                <a:gd name="T2" fmla="*/ 976 w 1024"/>
                <a:gd name="T3" fmla="*/ 24 h 899"/>
                <a:gd name="T4" fmla="*/ 976 w 1024"/>
                <a:gd name="T5" fmla="*/ 851 h 899"/>
                <a:gd name="T6" fmla="*/ 24 w 1024"/>
                <a:gd name="T7" fmla="*/ 851 h 899"/>
                <a:gd name="T8" fmla="*/ 0 w 1024"/>
                <a:gd name="T9" fmla="*/ 875 h 899"/>
                <a:gd name="T10" fmla="*/ 24 w 1024"/>
                <a:gd name="T11" fmla="*/ 899 h 899"/>
                <a:gd name="T12" fmla="*/ 1000 w 1024"/>
                <a:gd name="T13" fmla="*/ 899 h 899"/>
                <a:gd name="T14" fmla="*/ 1024 w 1024"/>
                <a:gd name="T15" fmla="*/ 875 h 899"/>
                <a:gd name="T16" fmla="*/ 1024 w 1024"/>
                <a:gd name="T17" fmla="*/ 24 h 899"/>
                <a:gd name="T18" fmla="*/ 1000 w 1024"/>
                <a:gd name="T19" fmla="*/ 0 h 899"/>
                <a:gd name="T20" fmla="*/ 1000 w 1024"/>
                <a:gd name="T21" fmla="*/ 0 h 899"/>
                <a:gd name="T22" fmla="*/ 1000 w 1024"/>
                <a:gd name="T23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4" h="899">
                  <a:moveTo>
                    <a:pt x="1000" y="0"/>
                  </a:moveTo>
                  <a:cubicBezTo>
                    <a:pt x="987" y="0"/>
                    <a:pt x="976" y="11"/>
                    <a:pt x="976" y="24"/>
                  </a:cubicBezTo>
                  <a:cubicBezTo>
                    <a:pt x="976" y="851"/>
                    <a:pt x="976" y="851"/>
                    <a:pt x="976" y="851"/>
                  </a:cubicBezTo>
                  <a:cubicBezTo>
                    <a:pt x="24" y="851"/>
                    <a:pt x="24" y="851"/>
                    <a:pt x="24" y="851"/>
                  </a:cubicBezTo>
                  <a:cubicBezTo>
                    <a:pt x="11" y="851"/>
                    <a:pt x="0" y="862"/>
                    <a:pt x="0" y="875"/>
                  </a:cubicBezTo>
                  <a:cubicBezTo>
                    <a:pt x="0" y="888"/>
                    <a:pt x="11" y="899"/>
                    <a:pt x="24" y="899"/>
                  </a:cubicBezTo>
                  <a:cubicBezTo>
                    <a:pt x="1000" y="899"/>
                    <a:pt x="1000" y="899"/>
                    <a:pt x="1000" y="899"/>
                  </a:cubicBezTo>
                  <a:cubicBezTo>
                    <a:pt x="1013" y="899"/>
                    <a:pt x="1024" y="888"/>
                    <a:pt x="1024" y="875"/>
                  </a:cubicBezTo>
                  <a:cubicBezTo>
                    <a:pt x="1024" y="24"/>
                    <a:pt x="1024" y="24"/>
                    <a:pt x="1024" y="24"/>
                  </a:cubicBezTo>
                  <a:cubicBezTo>
                    <a:pt x="1024" y="11"/>
                    <a:pt x="1013" y="0"/>
                    <a:pt x="1000" y="0"/>
                  </a:cubicBezTo>
                  <a:close/>
                  <a:moveTo>
                    <a:pt x="1000" y="0"/>
                  </a:moveTo>
                  <a:cubicBezTo>
                    <a:pt x="1000" y="0"/>
                    <a:pt x="1000" y="0"/>
                    <a:pt x="10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10305404" y="1352896"/>
            <a:ext cx="115716" cy="304800"/>
            <a:chOff x="12912725" y="2230437"/>
            <a:chExt cx="2481263" cy="6535739"/>
          </a:xfrm>
        </p:grpSpPr>
        <p:sp>
          <p:nvSpPr>
            <p:cNvPr id="239" name="Freeform 85"/>
            <p:cNvSpPr>
              <a:spLocks noEditPoints="1"/>
            </p:cNvSpPr>
            <p:nvPr/>
          </p:nvSpPr>
          <p:spPr bwMode="auto">
            <a:xfrm>
              <a:off x="13479463" y="2230437"/>
              <a:ext cx="1343025" cy="1343025"/>
            </a:xfrm>
            <a:custGeom>
              <a:avLst/>
              <a:gdLst>
                <a:gd name="T0" fmla="*/ 57 w 305"/>
                <a:gd name="T1" fmla="*/ 307 h 309"/>
                <a:gd name="T2" fmla="*/ 73 w 305"/>
                <a:gd name="T3" fmla="*/ 301 h 309"/>
                <a:gd name="T4" fmla="*/ 75 w 305"/>
                <a:gd name="T5" fmla="*/ 267 h 309"/>
                <a:gd name="T6" fmla="*/ 48 w 305"/>
                <a:gd name="T7" fmla="*/ 197 h 309"/>
                <a:gd name="T8" fmla="*/ 153 w 305"/>
                <a:gd name="T9" fmla="*/ 51 h 309"/>
                <a:gd name="T10" fmla="*/ 257 w 305"/>
                <a:gd name="T11" fmla="*/ 197 h 309"/>
                <a:gd name="T12" fmla="*/ 231 w 305"/>
                <a:gd name="T13" fmla="*/ 267 h 309"/>
                <a:gd name="T14" fmla="*/ 233 w 305"/>
                <a:gd name="T15" fmla="*/ 301 h 309"/>
                <a:gd name="T16" fmla="*/ 267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9 w 305"/>
                <a:gd name="T27" fmla="*/ 299 h 309"/>
                <a:gd name="T28" fmla="*/ 57 w 305"/>
                <a:gd name="T29" fmla="*/ 307 h 309"/>
                <a:gd name="T30" fmla="*/ 57 w 305"/>
                <a:gd name="T31" fmla="*/ 307 h 309"/>
                <a:gd name="T32" fmla="*/ 57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7" y="141"/>
                    <a:pt x="257" y="197"/>
                  </a:cubicBezTo>
                  <a:cubicBezTo>
                    <a:pt x="257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5" y="235"/>
                    <a:pt x="305" y="197"/>
                  </a:cubicBezTo>
                  <a:cubicBezTo>
                    <a:pt x="305" y="120"/>
                    <a:pt x="247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0" name="Freeform 86"/>
            <p:cNvSpPr>
              <a:spLocks noEditPoints="1"/>
            </p:cNvSpPr>
            <p:nvPr/>
          </p:nvSpPr>
          <p:spPr bwMode="auto">
            <a:xfrm>
              <a:off x="12912725" y="3398838"/>
              <a:ext cx="2481263" cy="5367338"/>
            </a:xfrm>
            <a:custGeom>
              <a:avLst/>
              <a:gdLst>
                <a:gd name="T0" fmla="*/ 540 w 564"/>
                <a:gd name="T1" fmla="*/ 836 h 1236"/>
                <a:gd name="T2" fmla="*/ 464 w 564"/>
                <a:gd name="T3" fmla="*/ 836 h 1236"/>
                <a:gd name="T4" fmla="*/ 440 w 564"/>
                <a:gd name="T5" fmla="*/ 812 h 1236"/>
                <a:gd name="T6" fmla="*/ 440 w 564"/>
                <a:gd name="T7" fmla="*/ 120 h 1236"/>
                <a:gd name="T8" fmla="*/ 416 w 564"/>
                <a:gd name="T9" fmla="*/ 96 h 1236"/>
                <a:gd name="T10" fmla="*/ 306 w 564"/>
                <a:gd name="T11" fmla="*/ 96 h 1236"/>
                <a:gd name="T12" fmla="*/ 306 w 564"/>
                <a:gd name="T13" fmla="*/ 24 h 1236"/>
                <a:gd name="T14" fmla="*/ 282 w 564"/>
                <a:gd name="T15" fmla="*/ 0 h 1236"/>
                <a:gd name="T16" fmla="*/ 258 w 564"/>
                <a:gd name="T17" fmla="*/ 24 h 1236"/>
                <a:gd name="T18" fmla="*/ 258 w 564"/>
                <a:gd name="T19" fmla="*/ 96 h 1236"/>
                <a:gd name="T20" fmla="*/ 148 w 564"/>
                <a:gd name="T21" fmla="*/ 96 h 1236"/>
                <a:gd name="T22" fmla="*/ 124 w 564"/>
                <a:gd name="T23" fmla="*/ 120 h 1236"/>
                <a:gd name="T24" fmla="*/ 24 w 564"/>
                <a:gd name="T25" fmla="*/ 220 h 1236"/>
                <a:gd name="T26" fmla="*/ 0 w 564"/>
                <a:gd name="T27" fmla="*/ 244 h 1236"/>
                <a:gd name="T28" fmla="*/ 0 w 564"/>
                <a:gd name="T29" fmla="*/ 402 h 1236"/>
                <a:gd name="T30" fmla="*/ 24 w 564"/>
                <a:gd name="T31" fmla="*/ 426 h 1236"/>
                <a:gd name="T32" fmla="*/ 124 w 564"/>
                <a:gd name="T33" fmla="*/ 426 h 1236"/>
                <a:gd name="T34" fmla="*/ 124 w 564"/>
                <a:gd name="T35" fmla="*/ 812 h 1236"/>
                <a:gd name="T36" fmla="*/ 100 w 564"/>
                <a:gd name="T37" fmla="*/ 836 h 1236"/>
                <a:gd name="T38" fmla="*/ 24 w 564"/>
                <a:gd name="T39" fmla="*/ 836 h 1236"/>
                <a:gd name="T40" fmla="*/ 0 w 564"/>
                <a:gd name="T41" fmla="*/ 860 h 1236"/>
                <a:gd name="T42" fmla="*/ 0 w 564"/>
                <a:gd name="T43" fmla="*/ 1015 h 1236"/>
                <a:gd name="T44" fmla="*/ 24 w 564"/>
                <a:gd name="T45" fmla="*/ 1039 h 1236"/>
                <a:gd name="T46" fmla="*/ 258 w 564"/>
                <a:gd name="T47" fmla="*/ 1039 h 1236"/>
                <a:gd name="T48" fmla="*/ 258 w 564"/>
                <a:gd name="T49" fmla="*/ 1212 h 1236"/>
                <a:gd name="T50" fmla="*/ 282 w 564"/>
                <a:gd name="T51" fmla="*/ 1236 h 1236"/>
                <a:gd name="T52" fmla="*/ 306 w 564"/>
                <a:gd name="T53" fmla="*/ 1212 h 1236"/>
                <a:gd name="T54" fmla="*/ 306 w 564"/>
                <a:gd name="T55" fmla="*/ 1039 h 1236"/>
                <a:gd name="T56" fmla="*/ 540 w 564"/>
                <a:gd name="T57" fmla="*/ 1039 h 1236"/>
                <a:gd name="T58" fmla="*/ 564 w 564"/>
                <a:gd name="T59" fmla="*/ 1015 h 1236"/>
                <a:gd name="T60" fmla="*/ 564 w 564"/>
                <a:gd name="T61" fmla="*/ 860 h 1236"/>
                <a:gd name="T62" fmla="*/ 540 w 564"/>
                <a:gd name="T63" fmla="*/ 836 h 1236"/>
                <a:gd name="T64" fmla="*/ 516 w 564"/>
                <a:gd name="T65" fmla="*/ 991 h 1236"/>
                <a:gd name="T66" fmla="*/ 48 w 564"/>
                <a:gd name="T67" fmla="*/ 991 h 1236"/>
                <a:gd name="T68" fmla="*/ 48 w 564"/>
                <a:gd name="T69" fmla="*/ 884 h 1236"/>
                <a:gd name="T70" fmla="*/ 100 w 564"/>
                <a:gd name="T71" fmla="*/ 884 h 1236"/>
                <a:gd name="T72" fmla="*/ 172 w 564"/>
                <a:gd name="T73" fmla="*/ 812 h 1236"/>
                <a:gd name="T74" fmla="*/ 172 w 564"/>
                <a:gd name="T75" fmla="*/ 402 h 1236"/>
                <a:gd name="T76" fmla="*/ 148 w 564"/>
                <a:gd name="T77" fmla="*/ 378 h 1236"/>
                <a:gd name="T78" fmla="*/ 48 w 564"/>
                <a:gd name="T79" fmla="*/ 378 h 1236"/>
                <a:gd name="T80" fmla="*/ 48 w 564"/>
                <a:gd name="T81" fmla="*/ 266 h 1236"/>
                <a:gd name="T82" fmla="*/ 170 w 564"/>
                <a:gd name="T83" fmla="*/ 144 h 1236"/>
                <a:gd name="T84" fmla="*/ 392 w 564"/>
                <a:gd name="T85" fmla="*/ 144 h 1236"/>
                <a:gd name="T86" fmla="*/ 392 w 564"/>
                <a:gd name="T87" fmla="*/ 812 h 1236"/>
                <a:gd name="T88" fmla="*/ 464 w 564"/>
                <a:gd name="T89" fmla="*/ 884 h 1236"/>
                <a:gd name="T90" fmla="*/ 516 w 564"/>
                <a:gd name="T91" fmla="*/ 884 h 1236"/>
                <a:gd name="T92" fmla="*/ 516 w 564"/>
                <a:gd name="T93" fmla="*/ 991 h 1236"/>
                <a:gd name="T94" fmla="*/ 516 w 564"/>
                <a:gd name="T95" fmla="*/ 991 h 1236"/>
                <a:gd name="T96" fmla="*/ 516 w 564"/>
                <a:gd name="T97" fmla="*/ 991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4" h="1236">
                  <a:moveTo>
                    <a:pt x="540" y="836"/>
                  </a:moveTo>
                  <a:cubicBezTo>
                    <a:pt x="464" y="836"/>
                    <a:pt x="464" y="836"/>
                    <a:pt x="464" y="836"/>
                  </a:cubicBezTo>
                  <a:cubicBezTo>
                    <a:pt x="451" y="836"/>
                    <a:pt x="440" y="825"/>
                    <a:pt x="440" y="812"/>
                  </a:cubicBezTo>
                  <a:cubicBezTo>
                    <a:pt x="440" y="120"/>
                    <a:pt x="440" y="120"/>
                    <a:pt x="440" y="120"/>
                  </a:cubicBezTo>
                  <a:cubicBezTo>
                    <a:pt x="440" y="107"/>
                    <a:pt x="429" y="96"/>
                    <a:pt x="41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24"/>
                    <a:pt x="306" y="24"/>
                    <a:pt x="306" y="24"/>
                  </a:cubicBezTo>
                  <a:cubicBezTo>
                    <a:pt x="306" y="11"/>
                    <a:pt x="295" y="0"/>
                    <a:pt x="282" y="0"/>
                  </a:cubicBezTo>
                  <a:cubicBezTo>
                    <a:pt x="269" y="0"/>
                    <a:pt x="258" y="11"/>
                    <a:pt x="258" y="24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35" y="96"/>
                    <a:pt x="124" y="107"/>
                    <a:pt x="124" y="120"/>
                  </a:cubicBezTo>
                  <a:cubicBezTo>
                    <a:pt x="124" y="175"/>
                    <a:pt x="79" y="220"/>
                    <a:pt x="24" y="220"/>
                  </a:cubicBezTo>
                  <a:cubicBezTo>
                    <a:pt x="11" y="220"/>
                    <a:pt x="0" y="231"/>
                    <a:pt x="0" y="2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16"/>
                    <a:pt x="11" y="426"/>
                    <a:pt x="24" y="426"/>
                  </a:cubicBezTo>
                  <a:cubicBezTo>
                    <a:pt x="124" y="426"/>
                    <a:pt x="124" y="426"/>
                    <a:pt x="124" y="426"/>
                  </a:cubicBezTo>
                  <a:cubicBezTo>
                    <a:pt x="124" y="812"/>
                    <a:pt x="124" y="812"/>
                    <a:pt x="124" y="812"/>
                  </a:cubicBezTo>
                  <a:cubicBezTo>
                    <a:pt x="124" y="825"/>
                    <a:pt x="113" y="836"/>
                    <a:pt x="100" y="836"/>
                  </a:cubicBezTo>
                  <a:cubicBezTo>
                    <a:pt x="24" y="836"/>
                    <a:pt x="24" y="836"/>
                    <a:pt x="24" y="836"/>
                  </a:cubicBezTo>
                  <a:cubicBezTo>
                    <a:pt x="11" y="836"/>
                    <a:pt x="0" y="847"/>
                    <a:pt x="0" y="860"/>
                  </a:cubicBezTo>
                  <a:cubicBezTo>
                    <a:pt x="0" y="1015"/>
                    <a:pt x="0" y="1015"/>
                    <a:pt x="0" y="1015"/>
                  </a:cubicBezTo>
                  <a:cubicBezTo>
                    <a:pt x="0" y="1028"/>
                    <a:pt x="11" y="1039"/>
                    <a:pt x="24" y="1039"/>
                  </a:cubicBezTo>
                  <a:cubicBezTo>
                    <a:pt x="258" y="1039"/>
                    <a:pt x="258" y="1039"/>
                    <a:pt x="258" y="1039"/>
                  </a:cubicBezTo>
                  <a:cubicBezTo>
                    <a:pt x="258" y="1212"/>
                    <a:pt x="258" y="1212"/>
                    <a:pt x="258" y="1212"/>
                  </a:cubicBezTo>
                  <a:cubicBezTo>
                    <a:pt x="258" y="1225"/>
                    <a:pt x="269" y="1236"/>
                    <a:pt x="282" y="1236"/>
                  </a:cubicBezTo>
                  <a:cubicBezTo>
                    <a:pt x="295" y="1236"/>
                    <a:pt x="306" y="1225"/>
                    <a:pt x="306" y="1212"/>
                  </a:cubicBezTo>
                  <a:cubicBezTo>
                    <a:pt x="306" y="1039"/>
                    <a:pt x="306" y="1039"/>
                    <a:pt x="306" y="1039"/>
                  </a:cubicBezTo>
                  <a:cubicBezTo>
                    <a:pt x="540" y="1039"/>
                    <a:pt x="540" y="1039"/>
                    <a:pt x="540" y="1039"/>
                  </a:cubicBezTo>
                  <a:cubicBezTo>
                    <a:pt x="553" y="1039"/>
                    <a:pt x="564" y="1028"/>
                    <a:pt x="564" y="1015"/>
                  </a:cubicBezTo>
                  <a:cubicBezTo>
                    <a:pt x="564" y="860"/>
                    <a:pt x="564" y="860"/>
                    <a:pt x="564" y="860"/>
                  </a:cubicBezTo>
                  <a:cubicBezTo>
                    <a:pt x="564" y="847"/>
                    <a:pt x="553" y="836"/>
                    <a:pt x="540" y="836"/>
                  </a:cubicBezTo>
                  <a:close/>
                  <a:moveTo>
                    <a:pt x="516" y="991"/>
                  </a:moveTo>
                  <a:cubicBezTo>
                    <a:pt x="48" y="991"/>
                    <a:pt x="48" y="991"/>
                    <a:pt x="48" y="991"/>
                  </a:cubicBezTo>
                  <a:cubicBezTo>
                    <a:pt x="48" y="884"/>
                    <a:pt x="48" y="884"/>
                    <a:pt x="48" y="884"/>
                  </a:cubicBezTo>
                  <a:cubicBezTo>
                    <a:pt x="100" y="884"/>
                    <a:pt x="100" y="884"/>
                    <a:pt x="100" y="884"/>
                  </a:cubicBezTo>
                  <a:cubicBezTo>
                    <a:pt x="140" y="884"/>
                    <a:pt x="172" y="852"/>
                    <a:pt x="172" y="812"/>
                  </a:cubicBezTo>
                  <a:cubicBezTo>
                    <a:pt x="172" y="402"/>
                    <a:pt x="172" y="402"/>
                    <a:pt x="172" y="402"/>
                  </a:cubicBezTo>
                  <a:cubicBezTo>
                    <a:pt x="172" y="389"/>
                    <a:pt x="161" y="378"/>
                    <a:pt x="148" y="378"/>
                  </a:cubicBezTo>
                  <a:cubicBezTo>
                    <a:pt x="48" y="378"/>
                    <a:pt x="48" y="378"/>
                    <a:pt x="48" y="378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110" y="256"/>
                    <a:pt x="160" y="207"/>
                    <a:pt x="170" y="144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812"/>
                    <a:pt x="392" y="812"/>
                    <a:pt x="392" y="812"/>
                  </a:cubicBezTo>
                  <a:cubicBezTo>
                    <a:pt x="392" y="852"/>
                    <a:pt x="424" y="884"/>
                    <a:pt x="464" y="884"/>
                  </a:cubicBezTo>
                  <a:cubicBezTo>
                    <a:pt x="516" y="884"/>
                    <a:pt x="516" y="884"/>
                    <a:pt x="516" y="884"/>
                  </a:cubicBezTo>
                  <a:lnTo>
                    <a:pt x="516" y="991"/>
                  </a:lnTo>
                  <a:close/>
                  <a:moveTo>
                    <a:pt x="516" y="991"/>
                  </a:moveTo>
                  <a:cubicBezTo>
                    <a:pt x="516" y="991"/>
                    <a:pt x="516" y="991"/>
                    <a:pt x="516" y="9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13866813" y="4229100"/>
              <a:ext cx="392113" cy="2430463"/>
            </a:xfrm>
            <a:custGeom>
              <a:avLst/>
              <a:gdLst>
                <a:gd name="T0" fmla="*/ 13 w 89"/>
                <a:gd name="T1" fmla="*/ 112 h 560"/>
                <a:gd name="T2" fmla="*/ 41 w 89"/>
                <a:gd name="T3" fmla="*/ 112 h 560"/>
                <a:gd name="T4" fmla="*/ 41 w 89"/>
                <a:gd name="T5" fmla="*/ 536 h 560"/>
                <a:gd name="T6" fmla="*/ 65 w 89"/>
                <a:gd name="T7" fmla="*/ 560 h 560"/>
                <a:gd name="T8" fmla="*/ 89 w 89"/>
                <a:gd name="T9" fmla="*/ 536 h 560"/>
                <a:gd name="T10" fmla="*/ 89 w 89"/>
                <a:gd name="T11" fmla="*/ 25 h 560"/>
                <a:gd name="T12" fmla="*/ 69 w 89"/>
                <a:gd name="T13" fmla="*/ 2 h 560"/>
                <a:gd name="T14" fmla="*/ 42 w 89"/>
                <a:gd name="T15" fmla="*/ 17 h 560"/>
                <a:gd name="T16" fmla="*/ 8 w 89"/>
                <a:gd name="T17" fmla="*/ 79 h 560"/>
                <a:gd name="T18" fmla="*/ 13 w 89"/>
                <a:gd name="T19" fmla="*/ 112 h 560"/>
                <a:gd name="T20" fmla="*/ 13 w 89"/>
                <a:gd name="T21" fmla="*/ 112 h 560"/>
                <a:gd name="T22" fmla="*/ 13 w 89"/>
                <a:gd name="T23" fmla="*/ 11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560">
                  <a:moveTo>
                    <a:pt x="13" y="112"/>
                  </a:moveTo>
                  <a:cubicBezTo>
                    <a:pt x="21" y="119"/>
                    <a:pt x="33" y="118"/>
                    <a:pt x="41" y="112"/>
                  </a:cubicBezTo>
                  <a:cubicBezTo>
                    <a:pt x="41" y="536"/>
                    <a:pt x="41" y="536"/>
                    <a:pt x="41" y="536"/>
                  </a:cubicBezTo>
                  <a:cubicBezTo>
                    <a:pt x="41" y="549"/>
                    <a:pt x="52" y="560"/>
                    <a:pt x="65" y="560"/>
                  </a:cubicBezTo>
                  <a:cubicBezTo>
                    <a:pt x="78" y="560"/>
                    <a:pt x="89" y="549"/>
                    <a:pt x="89" y="53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14"/>
                    <a:pt x="81" y="4"/>
                    <a:pt x="69" y="2"/>
                  </a:cubicBezTo>
                  <a:cubicBezTo>
                    <a:pt x="58" y="0"/>
                    <a:pt x="46" y="6"/>
                    <a:pt x="42" y="17"/>
                  </a:cubicBezTo>
                  <a:cubicBezTo>
                    <a:pt x="35" y="37"/>
                    <a:pt x="23" y="58"/>
                    <a:pt x="8" y="79"/>
                  </a:cubicBezTo>
                  <a:cubicBezTo>
                    <a:pt x="0" y="89"/>
                    <a:pt x="2" y="104"/>
                    <a:pt x="13" y="112"/>
                  </a:cubicBezTo>
                  <a:close/>
                  <a:moveTo>
                    <a:pt x="13" y="112"/>
                  </a:moveTo>
                  <a:cubicBezTo>
                    <a:pt x="13" y="112"/>
                    <a:pt x="13" y="112"/>
                    <a:pt x="13" y="1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2" name="Freeform 88"/>
            <p:cNvSpPr>
              <a:spLocks noEditPoints="1"/>
            </p:cNvSpPr>
            <p:nvPr/>
          </p:nvSpPr>
          <p:spPr bwMode="auto">
            <a:xfrm>
              <a:off x="13881100" y="6869113"/>
              <a:ext cx="544513" cy="623888"/>
            </a:xfrm>
            <a:custGeom>
              <a:avLst/>
              <a:gdLst>
                <a:gd name="T0" fmla="*/ 100 w 124"/>
                <a:gd name="T1" fmla="*/ 96 h 144"/>
                <a:gd name="T2" fmla="*/ 86 w 124"/>
                <a:gd name="T3" fmla="*/ 96 h 144"/>
                <a:gd name="T4" fmla="*/ 86 w 124"/>
                <a:gd name="T5" fmla="*/ 24 h 144"/>
                <a:gd name="T6" fmla="*/ 62 w 124"/>
                <a:gd name="T7" fmla="*/ 0 h 144"/>
                <a:gd name="T8" fmla="*/ 38 w 124"/>
                <a:gd name="T9" fmla="*/ 24 h 144"/>
                <a:gd name="T10" fmla="*/ 38 w 124"/>
                <a:gd name="T11" fmla="*/ 96 h 144"/>
                <a:gd name="T12" fmla="*/ 24 w 124"/>
                <a:gd name="T13" fmla="*/ 96 h 144"/>
                <a:gd name="T14" fmla="*/ 0 w 124"/>
                <a:gd name="T15" fmla="*/ 120 h 144"/>
                <a:gd name="T16" fmla="*/ 24 w 124"/>
                <a:gd name="T17" fmla="*/ 144 h 144"/>
                <a:gd name="T18" fmla="*/ 100 w 124"/>
                <a:gd name="T19" fmla="*/ 144 h 144"/>
                <a:gd name="T20" fmla="*/ 124 w 124"/>
                <a:gd name="T21" fmla="*/ 120 h 144"/>
                <a:gd name="T22" fmla="*/ 100 w 124"/>
                <a:gd name="T23" fmla="*/ 96 h 144"/>
                <a:gd name="T24" fmla="*/ 100 w 124"/>
                <a:gd name="T25" fmla="*/ 96 h 144"/>
                <a:gd name="T26" fmla="*/ 100 w 124"/>
                <a:gd name="T2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4">
                  <a:moveTo>
                    <a:pt x="100" y="96"/>
                  </a:moveTo>
                  <a:cubicBezTo>
                    <a:pt x="86" y="96"/>
                    <a:pt x="86" y="96"/>
                    <a:pt x="86" y="96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11"/>
                    <a:pt x="75" y="0"/>
                    <a:pt x="62" y="0"/>
                  </a:cubicBezTo>
                  <a:cubicBezTo>
                    <a:pt x="49" y="0"/>
                    <a:pt x="38" y="11"/>
                    <a:pt x="38" y="24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13" y="144"/>
                    <a:pt x="124" y="133"/>
                    <a:pt x="124" y="120"/>
                  </a:cubicBezTo>
                  <a:cubicBezTo>
                    <a:pt x="124" y="107"/>
                    <a:pt x="113" y="96"/>
                    <a:pt x="100" y="96"/>
                  </a:cubicBezTo>
                  <a:close/>
                  <a:moveTo>
                    <a:pt x="100" y="96"/>
                  </a:moveTo>
                  <a:cubicBezTo>
                    <a:pt x="100" y="96"/>
                    <a:pt x="100" y="96"/>
                    <a:pt x="100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43" name="Group 242"/>
          <p:cNvGrpSpPr>
            <a:grpSpLocks noChangeAspect="1"/>
          </p:cNvGrpSpPr>
          <p:nvPr/>
        </p:nvGrpSpPr>
        <p:grpSpPr>
          <a:xfrm>
            <a:off x="10214228" y="2584987"/>
            <a:ext cx="307909" cy="304800"/>
            <a:chOff x="10253663" y="2444750"/>
            <a:chExt cx="6602413" cy="6535737"/>
          </a:xfrm>
        </p:grpSpPr>
        <p:sp>
          <p:nvSpPr>
            <p:cNvPr id="245" name="Freeform 92"/>
            <p:cNvSpPr>
              <a:spLocks noEditPoints="1"/>
            </p:cNvSpPr>
            <p:nvPr/>
          </p:nvSpPr>
          <p:spPr bwMode="auto">
            <a:xfrm>
              <a:off x="12884151" y="2444750"/>
              <a:ext cx="1341438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6" name="Freeform 93"/>
            <p:cNvSpPr>
              <a:spLocks noEditPoints="1"/>
            </p:cNvSpPr>
            <p:nvPr/>
          </p:nvSpPr>
          <p:spPr bwMode="auto">
            <a:xfrm>
              <a:off x="12341226" y="3613150"/>
              <a:ext cx="2427288" cy="5367337"/>
            </a:xfrm>
            <a:custGeom>
              <a:avLst/>
              <a:gdLst>
                <a:gd name="T0" fmla="*/ 429 w 554"/>
                <a:gd name="T1" fmla="*/ 860 h 1236"/>
                <a:gd name="T2" fmla="*/ 405 w 554"/>
                <a:gd name="T3" fmla="*/ 729 h 1236"/>
                <a:gd name="T4" fmla="*/ 397 w 554"/>
                <a:gd name="T5" fmla="*/ 152 h 1236"/>
                <a:gd name="T6" fmla="*/ 341 w 554"/>
                <a:gd name="T7" fmla="*/ 96 h 1236"/>
                <a:gd name="T8" fmla="*/ 301 w 554"/>
                <a:gd name="T9" fmla="*/ 24 h 1236"/>
                <a:gd name="T10" fmla="*/ 253 w 554"/>
                <a:gd name="T11" fmla="*/ 24 h 1236"/>
                <a:gd name="T12" fmla="*/ 213 w 554"/>
                <a:gd name="T13" fmla="*/ 96 h 1236"/>
                <a:gd name="T14" fmla="*/ 157 w 554"/>
                <a:gd name="T15" fmla="*/ 729 h 1236"/>
                <a:gd name="T16" fmla="*/ 125 w 554"/>
                <a:gd name="T17" fmla="*/ 753 h 1236"/>
                <a:gd name="T18" fmla="*/ 25 w 554"/>
                <a:gd name="T19" fmla="*/ 860 h 1236"/>
                <a:gd name="T20" fmla="*/ 6 w 554"/>
                <a:gd name="T21" fmla="*/ 898 h 1236"/>
                <a:gd name="T22" fmla="*/ 253 w 554"/>
                <a:gd name="T23" fmla="*/ 1212 h 1236"/>
                <a:gd name="T24" fmla="*/ 301 w 554"/>
                <a:gd name="T25" fmla="*/ 1212 h 1236"/>
                <a:gd name="T26" fmla="*/ 548 w 554"/>
                <a:gd name="T27" fmla="*/ 898 h 1236"/>
                <a:gd name="T28" fmla="*/ 529 w 554"/>
                <a:gd name="T29" fmla="*/ 860 h 1236"/>
                <a:gd name="T30" fmla="*/ 349 w 554"/>
                <a:gd name="T31" fmla="*/ 587 h 1236"/>
                <a:gd name="T32" fmla="*/ 207 w 554"/>
                <a:gd name="T33" fmla="*/ 729 h 1236"/>
                <a:gd name="T34" fmla="*/ 349 w 554"/>
                <a:gd name="T35" fmla="*/ 398 h 1236"/>
                <a:gd name="T36" fmla="*/ 205 w 554"/>
                <a:gd name="T37" fmla="*/ 663 h 1236"/>
                <a:gd name="T38" fmla="*/ 213 w 554"/>
                <a:gd name="T39" fmla="*/ 144 h 1236"/>
                <a:gd name="T40" fmla="*/ 346 w 554"/>
                <a:gd name="T41" fmla="*/ 146 h 1236"/>
                <a:gd name="T42" fmla="*/ 260 w 554"/>
                <a:gd name="T43" fmla="*/ 265 h 1236"/>
                <a:gd name="T44" fmla="*/ 294 w 554"/>
                <a:gd name="T45" fmla="*/ 265 h 1236"/>
                <a:gd name="T46" fmla="*/ 349 w 554"/>
                <a:gd name="T47" fmla="*/ 331 h 1236"/>
                <a:gd name="T48" fmla="*/ 205 w 554"/>
                <a:gd name="T49" fmla="*/ 152 h 1236"/>
                <a:gd name="T50" fmla="*/ 277 w 554"/>
                <a:gd name="T51" fmla="*/ 991 h 1236"/>
                <a:gd name="T52" fmla="*/ 181 w 554"/>
                <a:gd name="T53" fmla="*/ 908 h 1236"/>
                <a:gd name="T54" fmla="*/ 181 w 554"/>
                <a:gd name="T55" fmla="*/ 860 h 1236"/>
                <a:gd name="T56" fmla="*/ 173 w 554"/>
                <a:gd name="T57" fmla="*/ 777 h 1236"/>
                <a:gd name="T58" fmla="*/ 381 w 554"/>
                <a:gd name="T59" fmla="*/ 860 h 1236"/>
                <a:gd name="T60" fmla="*/ 253 w 554"/>
                <a:gd name="T61" fmla="*/ 884 h 1236"/>
                <a:gd name="T62" fmla="*/ 477 w 554"/>
                <a:gd name="T63" fmla="*/ 908 h 1236"/>
                <a:gd name="T64" fmla="*/ 277 w 554"/>
                <a:gd name="T65" fmla="*/ 991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4" h="1236">
                  <a:moveTo>
                    <a:pt x="529" y="860"/>
                  </a:moveTo>
                  <a:cubicBezTo>
                    <a:pt x="429" y="860"/>
                    <a:pt x="429" y="860"/>
                    <a:pt x="429" y="860"/>
                  </a:cubicBezTo>
                  <a:cubicBezTo>
                    <a:pt x="429" y="753"/>
                    <a:pt x="429" y="753"/>
                    <a:pt x="429" y="753"/>
                  </a:cubicBezTo>
                  <a:cubicBezTo>
                    <a:pt x="429" y="740"/>
                    <a:pt x="418" y="729"/>
                    <a:pt x="405" y="729"/>
                  </a:cubicBezTo>
                  <a:cubicBezTo>
                    <a:pt x="397" y="729"/>
                    <a:pt x="397" y="729"/>
                    <a:pt x="397" y="729"/>
                  </a:cubicBezTo>
                  <a:cubicBezTo>
                    <a:pt x="397" y="152"/>
                    <a:pt x="397" y="152"/>
                    <a:pt x="397" y="152"/>
                  </a:cubicBezTo>
                  <a:cubicBezTo>
                    <a:pt x="397" y="151"/>
                    <a:pt x="397" y="151"/>
                    <a:pt x="397" y="150"/>
                  </a:cubicBezTo>
                  <a:cubicBezTo>
                    <a:pt x="396" y="120"/>
                    <a:pt x="371" y="96"/>
                    <a:pt x="341" y="96"/>
                  </a:cubicBezTo>
                  <a:cubicBezTo>
                    <a:pt x="301" y="96"/>
                    <a:pt x="301" y="96"/>
                    <a:pt x="301" y="96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11"/>
                    <a:pt x="290" y="0"/>
                    <a:pt x="277" y="0"/>
                  </a:cubicBezTo>
                  <a:cubicBezTo>
                    <a:pt x="264" y="0"/>
                    <a:pt x="253" y="11"/>
                    <a:pt x="253" y="24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182" y="96"/>
                    <a:pt x="157" y="121"/>
                    <a:pt x="157" y="152"/>
                  </a:cubicBezTo>
                  <a:cubicBezTo>
                    <a:pt x="157" y="729"/>
                    <a:pt x="157" y="729"/>
                    <a:pt x="157" y="729"/>
                  </a:cubicBezTo>
                  <a:cubicBezTo>
                    <a:pt x="149" y="729"/>
                    <a:pt x="149" y="729"/>
                    <a:pt x="149" y="729"/>
                  </a:cubicBezTo>
                  <a:cubicBezTo>
                    <a:pt x="136" y="729"/>
                    <a:pt x="125" y="740"/>
                    <a:pt x="125" y="753"/>
                  </a:cubicBezTo>
                  <a:cubicBezTo>
                    <a:pt x="125" y="860"/>
                    <a:pt x="125" y="860"/>
                    <a:pt x="125" y="860"/>
                  </a:cubicBezTo>
                  <a:cubicBezTo>
                    <a:pt x="25" y="860"/>
                    <a:pt x="25" y="860"/>
                    <a:pt x="25" y="860"/>
                  </a:cubicBezTo>
                  <a:cubicBezTo>
                    <a:pt x="16" y="860"/>
                    <a:pt x="8" y="865"/>
                    <a:pt x="4" y="873"/>
                  </a:cubicBezTo>
                  <a:cubicBezTo>
                    <a:pt x="0" y="881"/>
                    <a:pt x="0" y="890"/>
                    <a:pt x="6" y="898"/>
                  </a:cubicBezTo>
                  <a:cubicBezTo>
                    <a:pt x="63" y="980"/>
                    <a:pt x="154" y="1031"/>
                    <a:pt x="253" y="1038"/>
                  </a:cubicBezTo>
                  <a:cubicBezTo>
                    <a:pt x="253" y="1212"/>
                    <a:pt x="253" y="1212"/>
                    <a:pt x="253" y="1212"/>
                  </a:cubicBezTo>
                  <a:cubicBezTo>
                    <a:pt x="253" y="1225"/>
                    <a:pt x="264" y="1236"/>
                    <a:pt x="277" y="1236"/>
                  </a:cubicBezTo>
                  <a:cubicBezTo>
                    <a:pt x="290" y="1236"/>
                    <a:pt x="301" y="1225"/>
                    <a:pt x="301" y="1212"/>
                  </a:cubicBezTo>
                  <a:cubicBezTo>
                    <a:pt x="301" y="1038"/>
                    <a:pt x="301" y="1038"/>
                    <a:pt x="301" y="1038"/>
                  </a:cubicBezTo>
                  <a:cubicBezTo>
                    <a:pt x="400" y="1031"/>
                    <a:pt x="491" y="980"/>
                    <a:pt x="548" y="898"/>
                  </a:cubicBezTo>
                  <a:cubicBezTo>
                    <a:pt x="554" y="890"/>
                    <a:pt x="554" y="881"/>
                    <a:pt x="550" y="873"/>
                  </a:cubicBezTo>
                  <a:cubicBezTo>
                    <a:pt x="546" y="865"/>
                    <a:pt x="538" y="860"/>
                    <a:pt x="529" y="860"/>
                  </a:cubicBezTo>
                  <a:close/>
                  <a:moveTo>
                    <a:pt x="207" y="729"/>
                  </a:moveTo>
                  <a:cubicBezTo>
                    <a:pt x="349" y="587"/>
                    <a:pt x="349" y="587"/>
                    <a:pt x="349" y="587"/>
                  </a:cubicBezTo>
                  <a:cubicBezTo>
                    <a:pt x="349" y="729"/>
                    <a:pt x="349" y="729"/>
                    <a:pt x="349" y="729"/>
                  </a:cubicBezTo>
                  <a:lnTo>
                    <a:pt x="207" y="729"/>
                  </a:lnTo>
                  <a:close/>
                  <a:moveTo>
                    <a:pt x="205" y="542"/>
                  </a:moveTo>
                  <a:cubicBezTo>
                    <a:pt x="349" y="398"/>
                    <a:pt x="349" y="398"/>
                    <a:pt x="349" y="398"/>
                  </a:cubicBezTo>
                  <a:cubicBezTo>
                    <a:pt x="349" y="519"/>
                    <a:pt x="349" y="519"/>
                    <a:pt x="349" y="519"/>
                  </a:cubicBezTo>
                  <a:cubicBezTo>
                    <a:pt x="205" y="663"/>
                    <a:pt x="205" y="663"/>
                    <a:pt x="205" y="663"/>
                  </a:cubicBezTo>
                  <a:lnTo>
                    <a:pt x="205" y="542"/>
                  </a:lnTo>
                  <a:close/>
                  <a:moveTo>
                    <a:pt x="213" y="144"/>
                  </a:moveTo>
                  <a:cubicBezTo>
                    <a:pt x="341" y="144"/>
                    <a:pt x="341" y="144"/>
                    <a:pt x="341" y="144"/>
                  </a:cubicBezTo>
                  <a:cubicBezTo>
                    <a:pt x="343" y="144"/>
                    <a:pt x="344" y="145"/>
                    <a:pt x="346" y="146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51" y="241"/>
                    <a:pt x="251" y="256"/>
                    <a:pt x="260" y="265"/>
                  </a:cubicBezTo>
                  <a:cubicBezTo>
                    <a:pt x="265" y="270"/>
                    <a:pt x="271" y="272"/>
                    <a:pt x="277" y="272"/>
                  </a:cubicBezTo>
                  <a:cubicBezTo>
                    <a:pt x="283" y="272"/>
                    <a:pt x="289" y="270"/>
                    <a:pt x="294" y="265"/>
                  </a:cubicBezTo>
                  <a:cubicBezTo>
                    <a:pt x="349" y="210"/>
                    <a:pt x="349" y="210"/>
                    <a:pt x="349" y="210"/>
                  </a:cubicBezTo>
                  <a:cubicBezTo>
                    <a:pt x="349" y="331"/>
                    <a:pt x="349" y="331"/>
                    <a:pt x="349" y="331"/>
                  </a:cubicBezTo>
                  <a:cubicBezTo>
                    <a:pt x="205" y="475"/>
                    <a:pt x="205" y="475"/>
                    <a:pt x="205" y="475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205" y="148"/>
                    <a:pt x="209" y="144"/>
                    <a:pt x="213" y="144"/>
                  </a:cubicBezTo>
                  <a:close/>
                  <a:moveTo>
                    <a:pt x="277" y="991"/>
                  </a:moveTo>
                  <a:cubicBezTo>
                    <a:pt x="201" y="991"/>
                    <a:pt x="129" y="961"/>
                    <a:pt x="77" y="908"/>
                  </a:cubicBezTo>
                  <a:cubicBezTo>
                    <a:pt x="181" y="908"/>
                    <a:pt x="181" y="908"/>
                    <a:pt x="181" y="908"/>
                  </a:cubicBezTo>
                  <a:cubicBezTo>
                    <a:pt x="194" y="908"/>
                    <a:pt x="205" y="897"/>
                    <a:pt x="205" y="884"/>
                  </a:cubicBezTo>
                  <a:cubicBezTo>
                    <a:pt x="205" y="871"/>
                    <a:pt x="194" y="860"/>
                    <a:pt x="181" y="860"/>
                  </a:cubicBezTo>
                  <a:cubicBezTo>
                    <a:pt x="173" y="860"/>
                    <a:pt x="173" y="860"/>
                    <a:pt x="173" y="860"/>
                  </a:cubicBezTo>
                  <a:cubicBezTo>
                    <a:pt x="173" y="777"/>
                    <a:pt x="173" y="777"/>
                    <a:pt x="173" y="777"/>
                  </a:cubicBezTo>
                  <a:cubicBezTo>
                    <a:pt x="381" y="777"/>
                    <a:pt x="381" y="777"/>
                    <a:pt x="381" y="777"/>
                  </a:cubicBezTo>
                  <a:cubicBezTo>
                    <a:pt x="381" y="860"/>
                    <a:pt x="381" y="860"/>
                    <a:pt x="381" y="860"/>
                  </a:cubicBezTo>
                  <a:cubicBezTo>
                    <a:pt x="277" y="860"/>
                    <a:pt x="277" y="860"/>
                    <a:pt x="277" y="860"/>
                  </a:cubicBezTo>
                  <a:cubicBezTo>
                    <a:pt x="264" y="860"/>
                    <a:pt x="253" y="871"/>
                    <a:pt x="253" y="884"/>
                  </a:cubicBezTo>
                  <a:cubicBezTo>
                    <a:pt x="253" y="897"/>
                    <a:pt x="264" y="908"/>
                    <a:pt x="277" y="908"/>
                  </a:cubicBezTo>
                  <a:cubicBezTo>
                    <a:pt x="477" y="908"/>
                    <a:pt x="477" y="908"/>
                    <a:pt x="477" y="908"/>
                  </a:cubicBezTo>
                  <a:cubicBezTo>
                    <a:pt x="425" y="961"/>
                    <a:pt x="353" y="991"/>
                    <a:pt x="277" y="991"/>
                  </a:cubicBezTo>
                  <a:close/>
                  <a:moveTo>
                    <a:pt x="277" y="991"/>
                  </a:moveTo>
                  <a:cubicBezTo>
                    <a:pt x="277" y="991"/>
                    <a:pt x="277" y="991"/>
                    <a:pt x="277" y="9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7" name="Freeform 94"/>
            <p:cNvSpPr>
              <a:spLocks noEditPoints="1"/>
            </p:cNvSpPr>
            <p:nvPr/>
          </p:nvSpPr>
          <p:spPr bwMode="auto">
            <a:xfrm>
              <a:off x="14974888" y="2444750"/>
              <a:ext cx="1336675" cy="1343025"/>
            </a:xfrm>
            <a:custGeom>
              <a:avLst/>
              <a:gdLst>
                <a:gd name="T0" fmla="*/ 56 w 305"/>
                <a:gd name="T1" fmla="*/ 307 h 309"/>
                <a:gd name="T2" fmla="*/ 72 w 305"/>
                <a:gd name="T3" fmla="*/ 301 h 309"/>
                <a:gd name="T4" fmla="*/ 74 w 305"/>
                <a:gd name="T5" fmla="*/ 267 h 309"/>
                <a:gd name="T6" fmla="*/ 48 w 305"/>
                <a:gd name="T7" fmla="*/ 197 h 309"/>
                <a:gd name="T8" fmla="*/ 152 w 305"/>
                <a:gd name="T9" fmla="*/ 51 h 309"/>
                <a:gd name="T10" fmla="*/ 257 w 305"/>
                <a:gd name="T11" fmla="*/ 197 h 309"/>
                <a:gd name="T12" fmla="*/ 230 w 305"/>
                <a:gd name="T13" fmla="*/ 267 h 309"/>
                <a:gd name="T14" fmla="*/ 232 w 305"/>
                <a:gd name="T15" fmla="*/ 301 h 309"/>
                <a:gd name="T16" fmla="*/ 266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8 w 305"/>
                <a:gd name="T27" fmla="*/ 299 h 309"/>
                <a:gd name="T28" fmla="*/ 56 w 305"/>
                <a:gd name="T29" fmla="*/ 307 h 309"/>
                <a:gd name="T30" fmla="*/ 56 w 305"/>
                <a:gd name="T31" fmla="*/ 307 h 309"/>
                <a:gd name="T32" fmla="*/ 56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6" y="307"/>
                  </a:moveTo>
                  <a:cubicBezTo>
                    <a:pt x="62" y="307"/>
                    <a:pt x="68" y="305"/>
                    <a:pt x="72" y="301"/>
                  </a:cubicBezTo>
                  <a:cubicBezTo>
                    <a:pt x="82" y="292"/>
                    <a:pt x="83" y="277"/>
                    <a:pt x="74" y="267"/>
                  </a:cubicBezTo>
                  <a:cubicBezTo>
                    <a:pt x="57" y="248"/>
                    <a:pt x="48" y="223"/>
                    <a:pt x="48" y="197"/>
                  </a:cubicBezTo>
                  <a:cubicBezTo>
                    <a:pt x="48" y="141"/>
                    <a:pt x="90" y="82"/>
                    <a:pt x="152" y="51"/>
                  </a:cubicBezTo>
                  <a:cubicBezTo>
                    <a:pt x="214" y="82"/>
                    <a:pt x="257" y="141"/>
                    <a:pt x="257" y="197"/>
                  </a:cubicBezTo>
                  <a:cubicBezTo>
                    <a:pt x="257" y="223"/>
                    <a:pt x="247" y="248"/>
                    <a:pt x="230" y="267"/>
                  </a:cubicBezTo>
                  <a:cubicBezTo>
                    <a:pt x="221" y="277"/>
                    <a:pt x="222" y="292"/>
                    <a:pt x="232" y="301"/>
                  </a:cubicBezTo>
                  <a:cubicBezTo>
                    <a:pt x="242" y="309"/>
                    <a:pt x="257" y="309"/>
                    <a:pt x="266" y="299"/>
                  </a:cubicBezTo>
                  <a:cubicBezTo>
                    <a:pt x="291" y="271"/>
                    <a:pt x="305" y="235"/>
                    <a:pt x="305" y="197"/>
                  </a:cubicBezTo>
                  <a:cubicBezTo>
                    <a:pt x="305" y="120"/>
                    <a:pt x="246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8" y="40"/>
                    <a:pt x="0" y="120"/>
                    <a:pt x="0" y="197"/>
                  </a:cubicBezTo>
                  <a:cubicBezTo>
                    <a:pt x="0" y="235"/>
                    <a:pt x="13" y="271"/>
                    <a:pt x="38" y="299"/>
                  </a:cubicBezTo>
                  <a:cubicBezTo>
                    <a:pt x="43" y="304"/>
                    <a:pt x="50" y="307"/>
                    <a:pt x="56" y="307"/>
                  </a:cubicBezTo>
                  <a:close/>
                  <a:moveTo>
                    <a:pt x="56" y="307"/>
                  </a:moveTo>
                  <a:cubicBezTo>
                    <a:pt x="56" y="307"/>
                    <a:pt x="56" y="307"/>
                    <a:pt x="56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8" name="Freeform 95"/>
            <p:cNvSpPr>
              <a:spLocks noEditPoints="1"/>
            </p:cNvSpPr>
            <p:nvPr/>
          </p:nvSpPr>
          <p:spPr bwMode="auto">
            <a:xfrm>
              <a:off x="10798176" y="2444750"/>
              <a:ext cx="1336675" cy="1343025"/>
            </a:xfrm>
            <a:custGeom>
              <a:avLst/>
              <a:gdLst>
                <a:gd name="T0" fmla="*/ 57 w 305"/>
                <a:gd name="T1" fmla="*/ 307 h 309"/>
                <a:gd name="T2" fmla="*/ 73 w 305"/>
                <a:gd name="T3" fmla="*/ 301 h 309"/>
                <a:gd name="T4" fmla="*/ 75 w 305"/>
                <a:gd name="T5" fmla="*/ 267 h 309"/>
                <a:gd name="T6" fmla="*/ 48 w 305"/>
                <a:gd name="T7" fmla="*/ 197 h 309"/>
                <a:gd name="T8" fmla="*/ 153 w 305"/>
                <a:gd name="T9" fmla="*/ 51 h 309"/>
                <a:gd name="T10" fmla="*/ 257 w 305"/>
                <a:gd name="T11" fmla="*/ 197 h 309"/>
                <a:gd name="T12" fmla="*/ 231 w 305"/>
                <a:gd name="T13" fmla="*/ 267 h 309"/>
                <a:gd name="T14" fmla="*/ 233 w 305"/>
                <a:gd name="T15" fmla="*/ 301 h 309"/>
                <a:gd name="T16" fmla="*/ 267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9 w 305"/>
                <a:gd name="T27" fmla="*/ 299 h 309"/>
                <a:gd name="T28" fmla="*/ 57 w 305"/>
                <a:gd name="T29" fmla="*/ 307 h 309"/>
                <a:gd name="T30" fmla="*/ 57 w 305"/>
                <a:gd name="T31" fmla="*/ 307 h 309"/>
                <a:gd name="T32" fmla="*/ 57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7" y="307"/>
                  </a:moveTo>
                  <a:cubicBezTo>
                    <a:pt x="62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7" y="141"/>
                    <a:pt x="257" y="197"/>
                  </a:cubicBezTo>
                  <a:cubicBezTo>
                    <a:pt x="257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5" y="235"/>
                    <a:pt x="305" y="197"/>
                  </a:cubicBezTo>
                  <a:cubicBezTo>
                    <a:pt x="305" y="120"/>
                    <a:pt x="247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49" name="Freeform 96"/>
            <p:cNvSpPr>
              <a:spLocks noEditPoints="1"/>
            </p:cNvSpPr>
            <p:nvPr/>
          </p:nvSpPr>
          <p:spPr bwMode="auto">
            <a:xfrm>
              <a:off x="10253663" y="3613150"/>
              <a:ext cx="2065338" cy="5367337"/>
            </a:xfrm>
            <a:custGeom>
              <a:avLst/>
              <a:gdLst>
                <a:gd name="T0" fmla="*/ 277 w 471"/>
                <a:gd name="T1" fmla="*/ 991 h 1236"/>
                <a:gd name="T2" fmla="*/ 181 w 471"/>
                <a:gd name="T3" fmla="*/ 908 h 1236"/>
                <a:gd name="T4" fmla="*/ 181 w 471"/>
                <a:gd name="T5" fmla="*/ 860 h 1236"/>
                <a:gd name="T6" fmla="*/ 173 w 471"/>
                <a:gd name="T7" fmla="*/ 777 h 1236"/>
                <a:gd name="T8" fmla="*/ 381 w 471"/>
                <a:gd name="T9" fmla="*/ 860 h 1236"/>
                <a:gd name="T10" fmla="*/ 253 w 471"/>
                <a:gd name="T11" fmla="*/ 884 h 1236"/>
                <a:gd name="T12" fmla="*/ 405 w 471"/>
                <a:gd name="T13" fmla="*/ 908 h 1236"/>
                <a:gd name="T14" fmla="*/ 429 w 471"/>
                <a:gd name="T15" fmla="*/ 753 h 1236"/>
                <a:gd name="T16" fmla="*/ 397 w 471"/>
                <a:gd name="T17" fmla="*/ 729 h 1236"/>
                <a:gd name="T18" fmla="*/ 397 w 471"/>
                <a:gd name="T19" fmla="*/ 150 h 1236"/>
                <a:gd name="T20" fmla="*/ 301 w 471"/>
                <a:gd name="T21" fmla="*/ 96 h 1236"/>
                <a:gd name="T22" fmla="*/ 277 w 471"/>
                <a:gd name="T23" fmla="*/ 0 h 1236"/>
                <a:gd name="T24" fmla="*/ 253 w 471"/>
                <a:gd name="T25" fmla="*/ 96 h 1236"/>
                <a:gd name="T26" fmla="*/ 157 w 471"/>
                <a:gd name="T27" fmla="*/ 152 h 1236"/>
                <a:gd name="T28" fmla="*/ 149 w 471"/>
                <a:gd name="T29" fmla="*/ 729 h 1236"/>
                <a:gd name="T30" fmla="*/ 125 w 471"/>
                <a:gd name="T31" fmla="*/ 860 h 1236"/>
                <a:gd name="T32" fmla="*/ 4 w 471"/>
                <a:gd name="T33" fmla="*/ 873 h 1236"/>
                <a:gd name="T34" fmla="*/ 253 w 471"/>
                <a:gd name="T35" fmla="*/ 1038 h 1236"/>
                <a:gd name="T36" fmla="*/ 277 w 471"/>
                <a:gd name="T37" fmla="*/ 1236 h 1236"/>
                <a:gd name="T38" fmla="*/ 301 w 471"/>
                <a:gd name="T39" fmla="*/ 1038 h 1236"/>
                <a:gd name="T40" fmla="*/ 464 w 471"/>
                <a:gd name="T41" fmla="*/ 953 h 1236"/>
                <a:gd name="T42" fmla="*/ 207 w 471"/>
                <a:gd name="T43" fmla="*/ 729 h 1236"/>
                <a:gd name="T44" fmla="*/ 294 w 471"/>
                <a:gd name="T45" fmla="*/ 608 h 1236"/>
                <a:gd name="T46" fmla="*/ 205 w 471"/>
                <a:gd name="T47" fmla="*/ 663 h 1236"/>
                <a:gd name="T48" fmla="*/ 349 w 471"/>
                <a:gd name="T49" fmla="*/ 398 h 1236"/>
                <a:gd name="T50" fmla="*/ 207 w 471"/>
                <a:gd name="T51" fmla="*/ 729 h 1236"/>
                <a:gd name="T52" fmla="*/ 349 w 471"/>
                <a:gd name="T53" fmla="*/ 210 h 1236"/>
                <a:gd name="T54" fmla="*/ 205 w 471"/>
                <a:gd name="T55" fmla="*/ 475 h 1236"/>
                <a:gd name="T56" fmla="*/ 213 w 471"/>
                <a:gd name="T57" fmla="*/ 144 h 1236"/>
                <a:gd name="T58" fmla="*/ 345 w 471"/>
                <a:gd name="T59" fmla="*/ 146 h 1236"/>
                <a:gd name="T60" fmla="*/ 205 w 471"/>
                <a:gd name="T61" fmla="*/ 152 h 1236"/>
                <a:gd name="T62" fmla="*/ 213 w 471"/>
                <a:gd name="T63" fmla="*/ 144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1" h="1236">
                  <a:moveTo>
                    <a:pt x="430" y="946"/>
                  </a:moveTo>
                  <a:cubicBezTo>
                    <a:pt x="385" y="976"/>
                    <a:pt x="331" y="991"/>
                    <a:pt x="277" y="991"/>
                  </a:cubicBezTo>
                  <a:cubicBezTo>
                    <a:pt x="201" y="991"/>
                    <a:pt x="129" y="961"/>
                    <a:pt x="76" y="908"/>
                  </a:cubicBezTo>
                  <a:cubicBezTo>
                    <a:pt x="181" y="908"/>
                    <a:pt x="181" y="908"/>
                    <a:pt x="181" y="908"/>
                  </a:cubicBezTo>
                  <a:cubicBezTo>
                    <a:pt x="194" y="908"/>
                    <a:pt x="205" y="897"/>
                    <a:pt x="205" y="884"/>
                  </a:cubicBezTo>
                  <a:cubicBezTo>
                    <a:pt x="205" y="871"/>
                    <a:pt x="194" y="860"/>
                    <a:pt x="181" y="860"/>
                  </a:cubicBezTo>
                  <a:cubicBezTo>
                    <a:pt x="173" y="860"/>
                    <a:pt x="173" y="860"/>
                    <a:pt x="173" y="860"/>
                  </a:cubicBezTo>
                  <a:cubicBezTo>
                    <a:pt x="173" y="777"/>
                    <a:pt x="173" y="777"/>
                    <a:pt x="173" y="777"/>
                  </a:cubicBezTo>
                  <a:cubicBezTo>
                    <a:pt x="381" y="777"/>
                    <a:pt x="381" y="777"/>
                    <a:pt x="381" y="777"/>
                  </a:cubicBezTo>
                  <a:cubicBezTo>
                    <a:pt x="381" y="860"/>
                    <a:pt x="381" y="860"/>
                    <a:pt x="381" y="860"/>
                  </a:cubicBezTo>
                  <a:cubicBezTo>
                    <a:pt x="277" y="860"/>
                    <a:pt x="277" y="860"/>
                    <a:pt x="277" y="860"/>
                  </a:cubicBezTo>
                  <a:cubicBezTo>
                    <a:pt x="264" y="860"/>
                    <a:pt x="253" y="871"/>
                    <a:pt x="253" y="884"/>
                  </a:cubicBezTo>
                  <a:cubicBezTo>
                    <a:pt x="253" y="897"/>
                    <a:pt x="264" y="908"/>
                    <a:pt x="277" y="908"/>
                  </a:cubicBezTo>
                  <a:cubicBezTo>
                    <a:pt x="405" y="908"/>
                    <a:pt x="405" y="908"/>
                    <a:pt x="405" y="908"/>
                  </a:cubicBezTo>
                  <a:cubicBezTo>
                    <a:pt x="418" y="908"/>
                    <a:pt x="429" y="897"/>
                    <a:pt x="429" y="884"/>
                  </a:cubicBezTo>
                  <a:cubicBezTo>
                    <a:pt x="429" y="753"/>
                    <a:pt x="429" y="753"/>
                    <a:pt x="429" y="753"/>
                  </a:cubicBezTo>
                  <a:cubicBezTo>
                    <a:pt x="429" y="740"/>
                    <a:pt x="418" y="729"/>
                    <a:pt x="405" y="729"/>
                  </a:cubicBezTo>
                  <a:cubicBezTo>
                    <a:pt x="397" y="729"/>
                    <a:pt x="397" y="729"/>
                    <a:pt x="397" y="729"/>
                  </a:cubicBezTo>
                  <a:cubicBezTo>
                    <a:pt x="397" y="152"/>
                    <a:pt x="397" y="152"/>
                    <a:pt x="397" y="152"/>
                  </a:cubicBezTo>
                  <a:cubicBezTo>
                    <a:pt x="397" y="151"/>
                    <a:pt x="397" y="151"/>
                    <a:pt x="397" y="150"/>
                  </a:cubicBezTo>
                  <a:cubicBezTo>
                    <a:pt x="395" y="120"/>
                    <a:pt x="371" y="96"/>
                    <a:pt x="341" y="96"/>
                  </a:cubicBezTo>
                  <a:cubicBezTo>
                    <a:pt x="301" y="96"/>
                    <a:pt x="301" y="96"/>
                    <a:pt x="301" y="96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11"/>
                    <a:pt x="290" y="0"/>
                    <a:pt x="277" y="0"/>
                  </a:cubicBezTo>
                  <a:cubicBezTo>
                    <a:pt x="264" y="0"/>
                    <a:pt x="253" y="11"/>
                    <a:pt x="253" y="24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182" y="96"/>
                    <a:pt x="157" y="121"/>
                    <a:pt x="157" y="152"/>
                  </a:cubicBezTo>
                  <a:cubicBezTo>
                    <a:pt x="157" y="729"/>
                    <a:pt x="157" y="729"/>
                    <a:pt x="157" y="729"/>
                  </a:cubicBezTo>
                  <a:cubicBezTo>
                    <a:pt x="149" y="729"/>
                    <a:pt x="149" y="729"/>
                    <a:pt x="149" y="729"/>
                  </a:cubicBezTo>
                  <a:cubicBezTo>
                    <a:pt x="136" y="729"/>
                    <a:pt x="125" y="740"/>
                    <a:pt x="125" y="753"/>
                  </a:cubicBezTo>
                  <a:cubicBezTo>
                    <a:pt x="125" y="860"/>
                    <a:pt x="125" y="860"/>
                    <a:pt x="125" y="860"/>
                  </a:cubicBezTo>
                  <a:cubicBezTo>
                    <a:pt x="25" y="860"/>
                    <a:pt x="25" y="860"/>
                    <a:pt x="25" y="860"/>
                  </a:cubicBezTo>
                  <a:cubicBezTo>
                    <a:pt x="16" y="860"/>
                    <a:pt x="8" y="865"/>
                    <a:pt x="4" y="873"/>
                  </a:cubicBezTo>
                  <a:cubicBezTo>
                    <a:pt x="0" y="881"/>
                    <a:pt x="0" y="890"/>
                    <a:pt x="5" y="898"/>
                  </a:cubicBezTo>
                  <a:cubicBezTo>
                    <a:pt x="63" y="980"/>
                    <a:pt x="154" y="1031"/>
                    <a:pt x="253" y="1038"/>
                  </a:cubicBezTo>
                  <a:cubicBezTo>
                    <a:pt x="253" y="1212"/>
                    <a:pt x="253" y="1212"/>
                    <a:pt x="253" y="1212"/>
                  </a:cubicBezTo>
                  <a:cubicBezTo>
                    <a:pt x="253" y="1225"/>
                    <a:pt x="264" y="1236"/>
                    <a:pt x="277" y="1236"/>
                  </a:cubicBezTo>
                  <a:cubicBezTo>
                    <a:pt x="290" y="1236"/>
                    <a:pt x="301" y="1225"/>
                    <a:pt x="301" y="1212"/>
                  </a:cubicBezTo>
                  <a:cubicBezTo>
                    <a:pt x="301" y="1038"/>
                    <a:pt x="301" y="1038"/>
                    <a:pt x="301" y="1038"/>
                  </a:cubicBezTo>
                  <a:cubicBezTo>
                    <a:pt x="356" y="1034"/>
                    <a:pt x="410" y="1017"/>
                    <a:pt x="456" y="986"/>
                  </a:cubicBezTo>
                  <a:cubicBezTo>
                    <a:pt x="468" y="979"/>
                    <a:pt x="471" y="964"/>
                    <a:pt x="464" y="953"/>
                  </a:cubicBezTo>
                  <a:cubicBezTo>
                    <a:pt x="456" y="942"/>
                    <a:pt x="441" y="939"/>
                    <a:pt x="430" y="946"/>
                  </a:cubicBezTo>
                  <a:close/>
                  <a:moveTo>
                    <a:pt x="207" y="729"/>
                  </a:moveTo>
                  <a:cubicBezTo>
                    <a:pt x="294" y="642"/>
                    <a:pt x="294" y="642"/>
                    <a:pt x="294" y="642"/>
                  </a:cubicBezTo>
                  <a:cubicBezTo>
                    <a:pt x="303" y="632"/>
                    <a:pt x="303" y="617"/>
                    <a:pt x="294" y="608"/>
                  </a:cubicBezTo>
                  <a:cubicBezTo>
                    <a:pt x="284" y="598"/>
                    <a:pt x="269" y="598"/>
                    <a:pt x="260" y="608"/>
                  </a:cubicBezTo>
                  <a:cubicBezTo>
                    <a:pt x="205" y="663"/>
                    <a:pt x="205" y="663"/>
                    <a:pt x="205" y="663"/>
                  </a:cubicBezTo>
                  <a:cubicBezTo>
                    <a:pt x="205" y="542"/>
                    <a:pt x="205" y="542"/>
                    <a:pt x="205" y="542"/>
                  </a:cubicBezTo>
                  <a:cubicBezTo>
                    <a:pt x="349" y="398"/>
                    <a:pt x="349" y="398"/>
                    <a:pt x="349" y="398"/>
                  </a:cubicBezTo>
                  <a:cubicBezTo>
                    <a:pt x="349" y="729"/>
                    <a:pt x="349" y="729"/>
                    <a:pt x="349" y="729"/>
                  </a:cubicBezTo>
                  <a:lnTo>
                    <a:pt x="207" y="729"/>
                  </a:lnTo>
                  <a:close/>
                  <a:moveTo>
                    <a:pt x="205" y="354"/>
                  </a:moveTo>
                  <a:cubicBezTo>
                    <a:pt x="349" y="210"/>
                    <a:pt x="349" y="210"/>
                    <a:pt x="349" y="210"/>
                  </a:cubicBezTo>
                  <a:cubicBezTo>
                    <a:pt x="349" y="331"/>
                    <a:pt x="349" y="331"/>
                    <a:pt x="349" y="331"/>
                  </a:cubicBezTo>
                  <a:cubicBezTo>
                    <a:pt x="205" y="475"/>
                    <a:pt x="205" y="475"/>
                    <a:pt x="205" y="475"/>
                  </a:cubicBezTo>
                  <a:lnTo>
                    <a:pt x="205" y="354"/>
                  </a:lnTo>
                  <a:close/>
                  <a:moveTo>
                    <a:pt x="213" y="144"/>
                  </a:moveTo>
                  <a:cubicBezTo>
                    <a:pt x="341" y="144"/>
                    <a:pt x="341" y="144"/>
                    <a:pt x="341" y="144"/>
                  </a:cubicBezTo>
                  <a:cubicBezTo>
                    <a:pt x="342" y="144"/>
                    <a:pt x="344" y="145"/>
                    <a:pt x="345" y="146"/>
                  </a:cubicBezTo>
                  <a:cubicBezTo>
                    <a:pt x="205" y="286"/>
                    <a:pt x="205" y="286"/>
                    <a:pt x="205" y="286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205" y="148"/>
                    <a:pt x="208" y="144"/>
                    <a:pt x="213" y="144"/>
                  </a:cubicBezTo>
                  <a:close/>
                  <a:moveTo>
                    <a:pt x="213" y="144"/>
                  </a:moveTo>
                  <a:cubicBezTo>
                    <a:pt x="213" y="144"/>
                    <a:pt x="213" y="144"/>
                    <a:pt x="213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50" name="Freeform 97"/>
            <p:cNvSpPr>
              <a:spLocks noEditPoints="1"/>
            </p:cNvSpPr>
            <p:nvPr/>
          </p:nvSpPr>
          <p:spPr bwMode="auto">
            <a:xfrm>
              <a:off x="14790738" y="3613150"/>
              <a:ext cx="2065338" cy="5367337"/>
            </a:xfrm>
            <a:custGeom>
              <a:avLst/>
              <a:gdLst>
                <a:gd name="T0" fmla="*/ 467 w 471"/>
                <a:gd name="T1" fmla="*/ 873 h 1236"/>
                <a:gd name="T2" fmla="*/ 446 w 471"/>
                <a:gd name="T3" fmla="*/ 860 h 1236"/>
                <a:gd name="T4" fmla="*/ 346 w 471"/>
                <a:gd name="T5" fmla="*/ 860 h 1236"/>
                <a:gd name="T6" fmla="*/ 346 w 471"/>
                <a:gd name="T7" fmla="*/ 753 h 1236"/>
                <a:gd name="T8" fmla="*/ 322 w 471"/>
                <a:gd name="T9" fmla="*/ 729 h 1236"/>
                <a:gd name="T10" fmla="*/ 314 w 471"/>
                <a:gd name="T11" fmla="*/ 729 h 1236"/>
                <a:gd name="T12" fmla="*/ 314 w 471"/>
                <a:gd name="T13" fmla="*/ 152 h 1236"/>
                <a:gd name="T14" fmla="*/ 314 w 471"/>
                <a:gd name="T15" fmla="*/ 150 h 1236"/>
                <a:gd name="T16" fmla="*/ 258 w 471"/>
                <a:gd name="T17" fmla="*/ 96 h 1236"/>
                <a:gd name="T18" fmla="*/ 218 w 471"/>
                <a:gd name="T19" fmla="*/ 96 h 1236"/>
                <a:gd name="T20" fmla="*/ 218 w 471"/>
                <a:gd name="T21" fmla="*/ 24 h 1236"/>
                <a:gd name="T22" fmla="*/ 194 w 471"/>
                <a:gd name="T23" fmla="*/ 0 h 1236"/>
                <a:gd name="T24" fmla="*/ 170 w 471"/>
                <a:gd name="T25" fmla="*/ 24 h 1236"/>
                <a:gd name="T26" fmla="*/ 170 w 471"/>
                <a:gd name="T27" fmla="*/ 96 h 1236"/>
                <a:gd name="T28" fmla="*/ 130 w 471"/>
                <a:gd name="T29" fmla="*/ 96 h 1236"/>
                <a:gd name="T30" fmla="*/ 74 w 471"/>
                <a:gd name="T31" fmla="*/ 152 h 1236"/>
                <a:gd name="T32" fmla="*/ 74 w 471"/>
                <a:gd name="T33" fmla="*/ 729 h 1236"/>
                <a:gd name="T34" fmla="*/ 66 w 471"/>
                <a:gd name="T35" fmla="*/ 729 h 1236"/>
                <a:gd name="T36" fmla="*/ 42 w 471"/>
                <a:gd name="T37" fmla="*/ 753 h 1236"/>
                <a:gd name="T38" fmla="*/ 42 w 471"/>
                <a:gd name="T39" fmla="*/ 884 h 1236"/>
                <a:gd name="T40" fmla="*/ 66 w 471"/>
                <a:gd name="T41" fmla="*/ 908 h 1236"/>
                <a:gd name="T42" fmla="*/ 395 w 471"/>
                <a:gd name="T43" fmla="*/ 908 h 1236"/>
                <a:gd name="T44" fmla="*/ 194 w 471"/>
                <a:gd name="T45" fmla="*/ 991 h 1236"/>
                <a:gd name="T46" fmla="*/ 41 w 471"/>
                <a:gd name="T47" fmla="*/ 946 h 1236"/>
                <a:gd name="T48" fmla="*/ 7 w 471"/>
                <a:gd name="T49" fmla="*/ 953 h 1236"/>
                <a:gd name="T50" fmla="*/ 15 w 471"/>
                <a:gd name="T51" fmla="*/ 986 h 1236"/>
                <a:gd name="T52" fmla="*/ 170 w 471"/>
                <a:gd name="T53" fmla="*/ 1038 h 1236"/>
                <a:gd name="T54" fmla="*/ 170 w 471"/>
                <a:gd name="T55" fmla="*/ 1212 h 1236"/>
                <a:gd name="T56" fmla="*/ 194 w 471"/>
                <a:gd name="T57" fmla="*/ 1236 h 1236"/>
                <a:gd name="T58" fmla="*/ 218 w 471"/>
                <a:gd name="T59" fmla="*/ 1212 h 1236"/>
                <a:gd name="T60" fmla="*/ 218 w 471"/>
                <a:gd name="T61" fmla="*/ 1038 h 1236"/>
                <a:gd name="T62" fmla="*/ 466 w 471"/>
                <a:gd name="T63" fmla="*/ 898 h 1236"/>
                <a:gd name="T64" fmla="*/ 467 w 471"/>
                <a:gd name="T65" fmla="*/ 873 h 1236"/>
                <a:gd name="T66" fmla="*/ 124 w 471"/>
                <a:gd name="T67" fmla="*/ 729 h 1236"/>
                <a:gd name="T68" fmla="*/ 266 w 471"/>
                <a:gd name="T69" fmla="*/ 587 h 1236"/>
                <a:gd name="T70" fmla="*/ 266 w 471"/>
                <a:gd name="T71" fmla="*/ 729 h 1236"/>
                <a:gd name="T72" fmla="*/ 124 w 471"/>
                <a:gd name="T73" fmla="*/ 729 h 1236"/>
                <a:gd name="T74" fmla="*/ 122 w 471"/>
                <a:gd name="T75" fmla="*/ 542 h 1236"/>
                <a:gd name="T76" fmla="*/ 266 w 471"/>
                <a:gd name="T77" fmla="*/ 398 h 1236"/>
                <a:gd name="T78" fmla="*/ 266 w 471"/>
                <a:gd name="T79" fmla="*/ 519 h 1236"/>
                <a:gd name="T80" fmla="*/ 122 w 471"/>
                <a:gd name="T81" fmla="*/ 663 h 1236"/>
                <a:gd name="T82" fmla="*/ 122 w 471"/>
                <a:gd name="T83" fmla="*/ 542 h 1236"/>
                <a:gd name="T84" fmla="*/ 130 w 471"/>
                <a:gd name="T85" fmla="*/ 144 h 1236"/>
                <a:gd name="T86" fmla="*/ 258 w 471"/>
                <a:gd name="T87" fmla="*/ 144 h 1236"/>
                <a:gd name="T88" fmla="*/ 263 w 471"/>
                <a:gd name="T89" fmla="*/ 146 h 1236"/>
                <a:gd name="T90" fmla="*/ 177 w 471"/>
                <a:gd name="T91" fmla="*/ 231 h 1236"/>
                <a:gd name="T92" fmla="*/ 177 w 471"/>
                <a:gd name="T93" fmla="*/ 265 h 1236"/>
                <a:gd name="T94" fmla="*/ 194 w 471"/>
                <a:gd name="T95" fmla="*/ 272 h 1236"/>
                <a:gd name="T96" fmla="*/ 211 w 471"/>
                <a:gd name="T97" fmla="*/ 265 h 1236"/>
                <a:gd name="T98" fmla="*/ 266 w 471"/>
                <a:gd name="T99" fmla="*/ 210 h 1236"/>
                <a:gd name="T100" fmla="*/ 266 w 471"/>
                <a:gd name="T101" fmla="*/ 331 h 1236"/>
                <a:gd name="T102" fmla="*/ 122 w 471"/>
                <a:gd name="T103" fmla="*/ 475 h 1236"/>
                <a:gd name="T104" fmla="*/ 122 w 471"/>
                <a:gd name="T105" fmla="*/ 152 h 1236"/>
                <a:gd name="T106" fmla="*/ 130 w 471"/>
                <a:gd name="T107" fmla="*/ 144 h 1236"/>
                <a:gd name="T108" fmla="*/ 298 w 471"/>
                <a:gd name="T109" fmla="*/ 860 h 1236"/>
                <a:gd name="T110" fmla="*/ 90 w 471"/>
                <a:gd name="T111" fmla="*/ 860 h 1236"/>
                <a:gd name="T112" fmla="*/ 90 w 471"/>
                <a:gd name="T113" fmla="*/ 777 h 1236"/>
                <a:gd name="T114" fmla="*/ 298 w 471"/>
                <a:gd name="T115" fmla="*/ 777 h 1236"/>
                <a:gd name="T116" fmla="*/ 298 w 471"/>
                <a:gd name="T117" fmla="*/ 860 h 1236"/>
                <a:gd name="T118" fmla="*/ 298 w 471"/>
                <a:gd name="T119" fmla="*/ 860 h 1236"/>
                <a:gd name="T120" fmla="*/ 298 w 471"/>
                <a:gd name="T121" fmla="*/ 86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1" h="1236">
                  <a:moveTo>
                    <a:pt x="467" y="873"/>
                  </a:moveTo>
                  <a:cubicBezTo>
                    <a:pt x="463" y="865"/>
                    <a:pt x="455" y="860"/>
                    <a:pt x="446" y="860"/>
                  </a:cubicBezTo>
                  <a:cubicBezTo>
                    <a:pt x="346" y="860"/>
                    <a:pt x="346" y="860"/>
                    <a:pt x="346" y="860"/>
                  </a:cubicBezTo>
                  <a:cubicBezTo>
                    <a:pt x="346" y="753"/>
                    <a:pt x="346" y="753"/>
                    <a:pt x="346" y="753"/>
                  </a:cubicBezTo>
                  <a:cubicBezTo>
                    <a:pt x="346" y="740"/>
                    <a:pt x="335" y="729"/>
                    <a:pt x="322" y="729"/>
                  </a:cubicBezTo>
                  <a:cubicBezTo>
                    <a:pt x="314" y="729"/>
                    <a:pt x="314" y="729"/>
                    <a:pt x="314" y="729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4" y="151"/>
                    <a:pt x="314" y="151"/>
                    <a:pt x="314" y="150"/>
                  </a:cubicBezTo>
                  <a:cubicBezTo>
                    <a:pt x="313" y="120"/>
                    <a:pt x="288" y="96"/>
                    <a:pt x="258" y="96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11"/>
                    <a:pt x="207" y="0"/>
                    <a:pt x="194" y="0"/>
                  </a:cubicBezTo>
                  <a:cubicBezTo>
                    <a:pt x="181" y="0"/>
                    <a:pt x="170" y="11"/>
                    <a:pt x="170" y="24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99" y="96"/>
                    <a:pt x="74" y="121"/>
                    <a:pt x="74" y="152"/>
                  </a:cubicBezTo>
                  <a:cubicBezTo>
                    <a:pt x="74" y="729"/>
                    <a:pt x="74" y="729"/>
                    <a:pt x="74" y="729"/>
                  </a:cubicBezTo>
                  <a:cubicBezTo>
                    <a:pt x="66" y="729"/>
                    <a:pt x="66" y="729"/>
                    <a:pt x="66" y="729"/>
                  </a:cubicBezTo>
                  <a:cubicBezTo>
                    <a:pt x="53" y="729"/>
                    <a:pt x="42" y="740"/>
                    <a:pt x="42" y="753"/>
                  </a:cubicBezTo>
                  <a:cubicBezTo>
                    <a:pt x="42" y="884"/>
                    <a:pt x="42" y="884"/>
                    <a:pt x="42" y="884"/>
                  </a:cubicBezTo>
                  <a:cubicBezTo>
                    <a:pt x="42" y="897"/>
                    <a:pt x="53" y="908"/>
                    <a:pt x="66" y="908"/>
                  </a:cubicBezTo>
                  <a:cubicBezTo>
                    <a:pt x="395" y="908"/>
                    <a:pt x="395" y="908"/>
                    <a:pt x="395" y="908"/>
                  </a:cubicBezTo>
                  <a:cubicBezTo>
                    <a:pt x="342" y="961"/>
                    <a:pt x="270" y="991"/>
                    <a:pt x="194" y="991"/>
                  </a:cubicBezTo>
                  <a:cubicBezTo>
                    <a:pt x="139" y="991"/>
                    <a:pt x="86" y="976"/>
                    <a:pt x="41" y="946"/>
                  </a:cubicBezTo>
                  <a:cubicBezTo>
                    <a:pt x="30" y="939"/>
                    <a:pt x="15" y="942"/>
                    <a:pt x="7" y="953"/>
                  </a:cubicBezTo>
                  <a:cubicBezTo>
                    <a:pt x="0" y="964"/>
                    <a:pt x="3" y="979"/>
                    <a:pt x="15" y="986"/>
                  </a:cubicBezTo>
                  <a:cubicBezTo>
                    <a:pt x="61" y="1017"/>
                    <a:pt x="115" y="1034"/>
                    <a:pt x="170" y="1038"/>
                  </a:cubicBezTo>
                  <a:cubicBezTo>
                    <a:pt x="170" y="1212"/>
                    <a:pt x="170" y="1212"/>
                    <a:pt x="170" y="1212"/>
                  </a:cubicBezTo>
                  <a:cubicBezTo>
                    <a:pt x="170" y="1225"/>
                    <a:pt x="181" y="1236"/>
                    <a:pt x="194" y="1236"/>
                  </a:cubicBezTo>
                  <a:cubicBezTo>
                    <a:pt x="207" y="1236"/>
                    <a:pt x="218" y="1225"/>
                    <a:pt x="218" y="1212"/>
                  </a:cubicBezTo>
                  <a:cubicBezTo>
                    <a:pt x="218" y="1038"/>
                    <a:pt x="218" y="1038"/>
                    <a:pt x="218" y="1038"/>
                  </a:cubicBezTo>
                  <a:cubicBezTo>
                    <a:pt x="317" y="1031"/>
                    <a:pt x="408" y="980"/>
                    <a:pt x="466" y="898"/>
                  </a:cubicBezTo>
                  <a:cubicBezTo>
                    <a:pt x="471" y="890"/>
                    <a:pt x="471" y="881"/>
                    <a:pt x="467" y="873"/>
                  </a:cubicBezTo>
                  <a:close/>
                  <a:moveTo>
                    <a:pt x="124" y="729"/>
                  </a:moveTo>
                  <a:cubicBezTo>
                    <a:pt x="266" y="587"/>
                    <a:pt x="266" y="587"/>
                    <a:pt x="266" y="587"/>
                  </a:cubicBezTo>
                  <a:cubicBezTo>
                    <a:pt x="266" y="729"/>
                    <a:pt x="266" y="729"/>
                    <a:pt x="266" y="729"/>
                  </a:cubicBezTo>
                  <a:lnTo>
                    <a:pt x="124" y="729"/>
                  </a:lnTo>
                  <a:close/>
                  <a:moveTo>
                    <a:pt x="122" y="542"/>
                  </a:moveTo>
                  <a:cubicBezTo>
                    <a:pt x="266" y="398"/>
                    <a:pt x="266" y="398"/>
                    <a:pt x="266" y="398"/>
                  </a:cubicBezTo>
                  <a:cubicBezTo>
                    <a:pt x="266" y="519"/>
                    <a:pt x="266" y="519"/>
                    <a:pt x="266" y="519"/>
                  </a:cubicBezTo>
                  <a:cubicBezTo>
                    <a:pt x="122" y="663"/>
                    <a:pt x="122" y="663"/>
                    <a:pt x="122" y="663"/>
                  </a:cubicBezTo>
                  <a:lnTo>
                    <a:pt x="122" y="542"/>
                  </a:lnTo>
                  <a:close/>
                  <a:moveTo>
                    <a:pt x="130" y="144"/>
                  </a:moveTo>
                  <a:cubicBezTo>
                    <a:pt x="258" y="144"/>
                    <a:pt x="258" y="144"/>
                    <a:pt x="258" y="144"/>
                  </a:cubicBezTo>
                  <a:cubicBezTo>
                    <a:pt x="260" y="144"/>
                    <a:pt x="261" y="145"/>
                    <a:pt x="263" y="146"/>
                  </a:cubicBezTo>
                  <a:cubicBezTo>
                    <a:pt x="177" y="231"/>
                    <a:pt x="177" y="231"/>
                    <a:pt x="177" y="231"/>
                  </a:cubicBezTo>
                  <a:cubicBezTo>
                    <a:pt x="168" y="241"/>
                    <a:pt x="168" y="256"/>
                    <a:pt x="177" y="265"/>
                  </a:cubicBezTo>
                  <a:cubicBezTo>
                    <a:pt x="182" y="270"/>
                    <a:pt x="188" y="272"/>
                    <a:pt x="194" y="272"/>
                  </a:cubicBezTo>
                  <a:cubicBezTo>
                    <a:pt x="200" y="272"/>
                    <a:pt x="206" y="270"/>
                    <a:pt x="211" y="265"/>
                  </a:cubicBezTo>
                  <a:cubicBezTo>
                    <a:pt x="266" y="210"/>
                    <a:pt x="266" y="210"/>
                    <a:pt x="266" y="210"/>
                  </a:cubicBezTo>
                  <a:cubicBezTo>
                    <a:pt x="266" y="331"/>
                    <a:pt x="266" y="331"/>
                    <a:pt x="266" y="331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48"/>
                    <a:pt x="126" y="144"/>
                    <a:pt x="130" y="144"/>
                  </a:cubicBezTo>
                  <a:close/>
                  <a:moveTo>
                    <a:pt x="298" y="860"/>
                  </a:moveTo>
                  <a:cubicBezTo>
                    <a:pt x="90" y="860"/>
                    <a:pt x="90" y="860"/>
                    <a:pt x="90" y="860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298" y="777"/>
                    <a:pt x="298" y="777"/>
                    <a:pt x="298" y="777"/>
                  </a:cubicBezTo>
                  <a:lnTo>
                    <a:pt x="298" y="860"/>
                  </a:lnTo>
                  <a:close/>
                  <a:moveTo>
                    <a:pt x="298" y="860"/>
                  </a:moveTo>
                  <a:cubicBezTo>
                    <a:pt x="298" y="860"/>
                    <a:pt x="298" y="860"/>
                    <a:pt x="298" y="8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51" name="Group 250"/>
          <p:cNvGrpSpPr>
            <a:grpSpLocks noChangeAspect="1"/>
          </p:cNvGrpSpPr>
          <p:nvPr/>
        </p:nvGrpSpPr>
        <p:grpSpPr>
          <a:xfrm>
            <a:off x="10222039" y="3797715"/>
            <a:ext cx="307835" cy="304800"/>
            <a:chOff x="10139363" y="2119313"/>
            <a:chExt cx="6602413" cy="6537325"/>
          </a:xfrm>
        </p:grpSpPr>
        <p:sp>
          <p:nvSpPr>
            <p:cNvPr id="253" name="Freeform 101"/>
            <p:cNvSpPr>
              <a:spLocks noEditPoints="1"/>
            </p:cNvSpPr>
            <p:nvPr/>
          </p:nvSpPr>
          <p:spPr bwMode="auto">
            <a:xfrm>
              <a:off x="11687176" y="5286375"/>
              <a:ext cx="1858963" cy="1841500"/>
            </a:xfrm>
            <a:custGeom>
              <a:avLst/>
              <a:gdLst>
                <a:gd name="T0" fmla="*/ 400 w 424"/>
                <a:gd name="T1" fmla="*/ 376 h 424"/>
                <a:gd name="T2" fmla="*/ 48 w 424"/>
                <a:gd name="T3" fmla="*/ 24 h 424"/>
                <a:gd name="T4" fmla="*/ 24 w 424"/>
                <a:gd name="T5" fmla="*/ 0 h 424"/>
                <a:gd name="T6" fmla="*/ 0 w 424"/>
                <a:gd name="T7" fmla="*/ 24 h 424"/>
                <a:gd name="T8" fmla="*/ 400 w 424"/>
                <a:gd name="T9" fmla="*/ 424 h 424"/>
                <a:gd name="T10" fmla="*/ 424 w 424"/>
                <a:gd name="T11" fmla="*/ 400 h 424"/>
                <a:gd name="T12" fmla="*/ 400 w 424"/>
                <a:gd name="T13" fmla="*/ 376 h 424"/>
                <a:gd name="T14" fmla="*/ 400 w 424"/>
                <a:gd name="T15" fmla="*/ 376 h 424"/>
                <a:gd name="T16" fmla="*/ 400 w 424"/>
                <a:gd name="T17" fmla="*/ 37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24">
                  <a:moveTo>
                    <a:pt x="400" y="376"/>
                  </a:moveTo>
                  <a:cubicBezTo>
                    <a:pt x="206" y="376"/>
                    <a:pt x="48" y="218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44"/>
                    <a:pt x="180" y="424"/>
                    <a:pt x="400" y="424"/>
                  </a:cubicBezTo>
                  <a:cubicBezTo>
                    <a:pt x="414" y="424"/>
                    <a:pt x="424" y="413"/>
                    <a:pt x="424" y="400"/>
                  </a:cubicBezTo>
                  <a:cubicBezTo>
                    <a:pt x="424" y="387"/>
                    <a:pt x="414" y="376"/>
                    <a:pt x="400" y="376"/>
                  </a:cubicBezTo>
                  <a:close/>
                  <a:moveTo>
                    <a:pt x="400" y="376"/>
                  </a:moveTo>
                  <a:cubicBezTo>
                    <a:pt x="400" y="376"/>
                    <a:pt x="400" y="376"/>
                    <a:pt x="400" y="3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54" name="Freeform 102"/>
            <p:cNvSpPr>
              <a:spLocks noEditPoints="1"/>
            </p:cNvSpPr>
            <p:nvPr/>
          </p:nvSpPr>
          <p:spPr bwMode="auto">
            <a:xfrm>
              <a:off x="13335001" y="3652838"/>
              <a:ext cx="1231900" cy="547688"/>
            </a:xfrm>
            <a:custGeom>
              <a:avLst/>
              <a:gdLst>
                <a:gd name="T0" fmla="*/ 273 w 281"/>
                <a:gd name="T1" fmla="*/ 117 h 126"/>
                <a:gd name="T2" fmla="*/ 269 w 281"/>
                <a:gd name="T3" fmla="*/ 83 h 126"/>
                <a:gd name="T4" fmla="*/ 24 w 281"/>
                <a:gd name="T5" fmla="*/ 0 h 126"/>
                <a:gd name="T6" fmla="*/ 0 w 281"/>
                <a:gd name="T7" fmla="*/ 24 h 126"/>
                <a:gd name="T8" fmla="*/ 24 w 281"/>
                <a:gd name="T9" fmla="*/ 48 h 126"/>
                <a:gd name="T10" fmla="*/ 239 w 281"/>
                <a:gd name="T11" fmla="*/ 121 h 126"/>
                <a:gd name="T12" fmla="*/ 254 w 281"/>
                <a:gd name="T13" fmla="*/ 126 h 126"/>
                <a:gd name="T14" fmla="*/ 273 w 281"/>
                <a:gd name="T15" fmla="*/ 117 h 126"/>
                <a:gd name="T16" fmla="*/ 273 w 281"/>
                <a:gd name="T17" fmla="*/ 117 h 126"/>
                <a:gd name="T18" fmla="*/ 273 w 281"/>
                <a:gd name="T19" fmla="*/ 1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126">
                  <a:moveTo>
                    <a:pt x="273" y="117"/>
                  </a:moveTo>
                  <a:cubicBezTo>
                    <a:pt x="281" y="106"/>
                    <a:pt x="279" y="91"/>
                    <a:pt x="269" y="83"/>
                  </a:cubicBezTo>
                  <a:cubicBezTo>
                    <a:pt x="198" y="29"/>
                    <a:pt x="11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3" y="48"/>
                    <a:pt x="177" y="73"/>
                    <a:pt x="239" y="121"/>
                  </a:cubicBezTo>
                  <a:cubicBezTo>
                    <a:pt x="244" y="125"/>
                    <a:pt x="249" y="126"/>
                    <a:pt x="254" y="126"/>
                  </a:cubicBezTo>
                  <a:cubicBezTo>
                    <a:pt x="261" y="126"/>
                    <a:pt x="268" y="123"/>
                    <a:pt x="273" y="117"/>
                  </a:cubicBezTo>
                  <a:close/>
                  <a:moveTo>
                    <a:pt x="273" y="117"/>
                  </a:moveTo>
                  <a:cubicBezTo>
                    <a:pt x="273" y="117"/>
                    <a:pt x="273" y="117"/>
                    <a:pt x="273" y="1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55" name="Freeform 103"/>
            <p:cNvSpPr>
              <a:spLocks noEditPoints="1"/>
            </p:cNvSpPr>
            <p:nvPr/>
          </p:nvSpPr>
          <p:spPr bwMode="auto">
            <a:xfrm>
              <a:off x="14492288" y="4273550"/>
              <a:ext cx="701675" cy="2376488"/>
            </a:xfrm>
            <a:custGeom>
              <a:avLst/>
              <a:gdLst>
                <a:gd name="T0" fmla="*/ 43 w 160"/>
                <a:gd name="T1" fmla="*/ 8 h 547"/>
                <a:gd name="T2" fmla="*/ 39 w 160"/>
                <a:gd name="T3" fmla="*/ 42 h 547"/>
                <a:gd name="T4" fmla="*/ 112 w 160"/>
                <a:gd name="T5" fmla="*/ 257 h 547"/>
                <a:gd name="T6" fmla="*/ 9 w 160"/>
                <a:gd name="T7" fmla="*/ 506 h 547"/>
                <a:gd name="T8" fmla="*/ 9 w 160"/>
                <a:gd name="T9" fmla="*/ 540 h 547"/>
                <a:gd name="T10" fmla="*/ 26 w 160"/>
                <a:gd name="T11" fmla="*/ 547 h 547"/>
                <a:gd name="T12" fmla="*/ 43 w 160"/>
                <a:gd name="T13" fmla="*/ 540 h 547"/>
                <a:gd name="T14" fmla="*/ 160 w 160"/>
                <a:gd name="T15" fmla="*/ 257 h 547"/>
                <a:gd name="T16" fmla="*/ 77 w 160"/>
                <a:gd name="T17" fmla="*/ 12 h 547"/>
                <a:gd name="T18" fmla="*/ 43 w 160"/>
                <a:gd name="T19" fmla="*/ 8 h 547"/>
                <a:gd name="T20" fmla="*/ 43 w 160"/>
                <a:gd name="T21" fmla="*/ 8 h 547"/>
                <a:gd name="T22" fmla="*/ 43 w 160"/>
                <a:gd name="T23" fmla="*/ 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547">
                  <a:moveTo>
                    <a:pt x="43" y="8"/>
                  </a:moveTo>
                  <a:cubicBezTo>
                    <a:pt x="33" y="16"/>
                    <a:pt x="31" y="31"/>
                    <a:pt x="39" y="42"/>
                  </a:cubicBezTo>
                  <a:cubicBezTo>
                    <a:pt x="87" y="104"/>
                    <a:pt x="112" y="178"/>
                    <a:pt x="112" y="257"/>
                  </a:cubicBezTo>
                  <a:cubicBezTo>
                    <a:pt x="112" y="351"/>
                    <a:pt x="76" y="439"/>
                    <a:pt x="9" y="506"/>
                  </a:cubicBezTo>
                  <a:cubicBezTo>
                    <a:pt x="0" y="515"/>
                    <a:pt x="0" y="530"/>
                    <a:pt x="9" y="540"/>
                  </a:cubicBezTo>
                  <a:cubicBezTo>
                    <a:pt x="14" y="544"/>
                    <a:pt x="20" y="547"/>
                    <a:pt x="26" y="547"/>
                  </a:cubicBezTo>
                  <a:cubicBezTo>
                    <a:pt x="32" y="547"/>
                    <a:pt x="38" y="544"/>
                    <a:pt x="43" y="540"/>
                  </a:cubicBezTo>
                  <a:cubicBezTo>
                    <a:pt x="119" y="464"/>
                    <a:pt x="160" y="364"/>
                    <a:pt x="160" y="257"/>
                  </a:cubicBezTo>
                  <a:cubicBezTo>
                    <a:pt x="160" y="167"/>
                    <a:pt x="131" y="83"/>
                    <a:pt x="77" y="12"/>
                  </a:cubicBezTo>
                  <a:cubicBezTo>
                    <a:pt x="69" y="2"/>
                    <a:pt x="54" y="0"/>
                    <a:pt x="43" y="8"/>
                  </a:cubicBezTo>
                  <a:close/>
                  <a:moveTo>
                    <a:pt x="43" y="8"/>
                  </a:moveTo>
                  <a:cubicBezTo>
                    <a:pt x="43" y="8"/>
                    <a:pt x="43" y="8"/>
                    <a:pt x="43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56" name="Freeform 104"/>
            <p:cNvSpPr>
              <a:spLocks noEditPoints="1"/>
            </p:cNvSpPr>
            <p:nvPr/>
          </p:nvSpPr>
          <p:spPr bwMode="auto">
            <a:xfrm>
              <a:off x="10139363" y="2119313"/>
              <a:ext cx="6602413" cy="6537325"/>
            </a:xfrm>
            <a:custGeom>
              <a:avLst/>
              <a:gdLst>
                <a:gd name="T0" fmla="*/ 1469 w 1506"/>
                <a:gd name="T1" fmla="*/ 330 h 1505"/>
                <a:gd name="T2" fmla="*/ 1361 w 1506"/>
                <a:gd name="T3" fmla="*/ 222 h 1505"/>
                <a:gd name="T4" fmla="*/ 1284 w 1506"/>
                <a:gd name="T5" fmla="*/ 145 h 1505"/>
                <a:gd name="T6" fmla="*/ 1176 w 1506"/>
                <a:gd name="T7" fmla="*/ 37 h 1505"/>
                <a:gd name="T8" fmla="*/ 1107 w 1506"/>
                <a:gd name="T9" fmla="*/ 1 h 1505"/>
                <a:gd name="T10" fmla="*/ 997 w 1506"/>
                <a:gd name="T11" fmla="*/ 321 h 1505"/>
                <a:gd name="T12" fmla="*/ 560 w 1506"/>
                <a:gd name="T13" fmla="*/ 296 h 1505"/>
                <a:gd name="T14" fmla="*/ 257 w 1506"/>
                <a:gd name="T15" fmla="*/ 753 h 1505"/>
                <a:gd name="T16" fmla="*/ 13 w 1506"/>
                <a:gd name="T17" fmla="*/ 1089 h 1505"/>
                <a:gd name="T18" fmla="*/ 8 w 1506"/>
                <a:gd name="T19" fmla="*/ 1127 h 1505"/>
                <a:gd name="T20" fmla="*/ 77 w 1506"/>
                <a:gd name="T21" fmla="*/ 1243 h 1505"/>
                <a:gd name="T22" fmla="*/ 193 w 1506"/>
                <a:gd name="T23" fmla="*/ 1313 h 1505"/>
                <a:gd name="T24" fmla="*/ 263 w 1506"/>
                <a:gd name="T25" fmla="*/ 1429 h 1505"/>
                <a:gd name="T26" fmla="*/ 379 w 1506"/>
                <a:gd name="T27" fmla="*/ 1498 h 1505"/>
                <a:gd name="T28" fmla="*/ 399 w 1506"/>
                <a:gd name="T29" fmla="*/ 1505 h 1505"/>
                <a:gd name="T30" fmla="*/ 509 w 1506"/>
                <a:gd name="T31" fmla="*/ 1184 h 1505"/>
                <a:gd name="T32" fmla="*/ 946 w 1506"/>
                <a:gd name="T33" fmla="*/ 1210 h 1505"/>
                <a:gd name="T34" fmla="*/ 1249 w 1506"/>
                <a:gd name="T35" fmla="*/ 753 h 1505"/>
                <a:gd name="T36" fmla="*/ 1493 w 1506"/>
                <a:gd name="T37" fmla="*/ 416 h 1505"/>
                <a:gd name="T38" fmla="*/ 1498 w 1506"/>
                <a:gd name="T39" fmla="*/ 379 h 1505"/>
                <a:gd name="T40" fmla="*/ 345 w 1506"/>
                <a:gd name="T41" fmla="*/ 1424 h 1505"/>
                <a:gd name="T42" fmla="*/ 268 w 1506"/>
                <a:gd name="T43" fmla="*/ 1346 h 1505"/>
                <a:gd name="T44" fmla="*/ 160 w 1506"/>
                <a:gd name="T45" fmla="*/ 1238 h 1505"/>
                <a:gd name="T46" fmla="*/ 82 w 1506"/>
                <a:gd name="T47" fmla="*/ 1161 h 1505"/>
                <a:gd name="T48" fmla="*/ 353 w 1506"/>
                <a:gd name="T49" fmla="*/ 1045 h 1505"/>
                <a:gd name="T50" fmla="*/ 208 w 1506"/>
                <a:gd name="T51" fmla="*/ 1165 h 1505"/>
                <a:gd name="T52" fmla="*/ 221 w 1506"/>
                <a:gd name="T53" fmla="*/ 1209 h 1505"/>
                <a:gd name="T54" fmla="*/ 396 w 1506"/>
                <a:gd name="T55" fmla="*/ 1096 h 1505"/>
                <a:gd name="T56" fmla="*/ 301 w 1506"/>
                <a:gd name="T57" fmla="*/ 1272 h 1505"/>
                <a:gd name="T58" fmla="*/ 321 w 1506"/>
                <a:gd name="T59" fmla="*/ 1309 h 1505"/>
                <a:gd name="T60" fmla="*/ 446 w 1506"/>
                <a:gd name="T61" fmla="*/ 1142 h 1505"/>
                <a:gd name="T62" fmla="*/ 389 w 1506"/>
                <a:gd name="T63" fmla="*/ 1444 h 1505"/>
                <a:gd name="T64" fmla="*/ 562 w 1506"/>
                <a:gd name="T65" fmla="*/ 348 h 1505"/>
                <a:gd name="T66" fmla="*/ 896 w 1506"/>
                <a:gd name="T67" fmla="*/ 1177 h 1505"/>
                <a:gd name="T68" fmla="*/ 305 w 1506"/>
                <a:gd name="T69" fmla="*/ 753 h 1505"/>
                <a:gd name="T70" fmla="*/ 777 w 1506"/>
                <a:gd name="T71" fmla="*/ 750 h 1505"/>
                <a:gd name="T72" fmla="*/ 753 w 1506"/>
                <a:gd name="T73" fmla="*/ 305 h 1505"/>
                <a:gd name="T74" fmla="*/ 944 w 1506"/>
                <a:gd name="T75" fmla="*/ 1158 h 1505"/>
                <a:gd name="T76" fmla="*/ 1142 w 1506"/>
                <a:gd name="T77" fmla="*/ 446 h 1505"/>
                <a:gd name="T78" fmla="*/ 1305 w 1506"/>
                <a:gd name="T79" fmla="*/ 307 h 1505"/>
                <a:gd name="T80" fmla="*/ 1111 w 1506"/>
                <a:gd name="T81" fmla="*/ 409 h 1505"/>
                <a:gd name="T82" fmla="*/ 1205 w 1506"/>
                <a:gd name="T83" fmla="*/ 234 h 1505"/>
                <a:gd name="T84" fmla="*/ 1165 w 1506"/>
                <a:gd name="T85" fmla="*/ 208 h 1505"/>
                <a:gd name="T86" fmla="*/ 1045 w 1506"/>
                <a:gd name="T87" fmla="*/ 352 h 1505"/>
                <a:gd name="T88" fmla="*/ 1161 w 1506"/>
                <a:gd name="T89" fmla="*/ 82 h 1505"/>
                <a:gd name="T90" fmla="*/ 1238 w 1506"/>
                <a:gd name="T91" fmla="*/ 160 h 1505"/>
                <a:gd name="T92" fmla="*/ 1346 w 1506"/>
                <a:gd name="T93" fmla="*/ 268 h 1505"/>
                <a:gd name="T94" fmla="*/ 1424 w 1506"/>
                <a:gd name="T95" fmla="*/ 345 h 1505"/>
                <a:gd name="T96" fmla="*/ 1154 w 1506"/>
                <a:gd name="T97" fmla="*/ 461 h 1505"/>
                <a:gd name="T98" fmla="*/ 1154 w 1506"/>
                <a:gd name="T99" fmla="*/ 461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6" h="1505">
                  <a:moveTo>
                    <a:pt x="1498" y="379"/>
                  </a:moveTo>
                  <a:cubicBezTo>
                    <a:pt x="1479" y="360"/>
                    <a:pt x="1475" y="347"/>
                    <a:pt x="1469" y="330"/>
                  </a:cubicBezTo>
                  <a:cubicBezTo>
                    <a:pt x="1463" y="311"/>
                    <a:pt x="1456" y="290"/>
                    <a:pt x="1429" y="263"/>
                  </a:cubicBezTo>
                  <a:cubicBezTo>
                    <a:pt x="1401" y="236"/>
                    <a:pt x="1380" y="229"/>
                    <a:pt x="1361" y="222"/>
                  </a:cubicBezTo>
                  <a:cubicBezTo>
                    <a:pt x="1345" y="217"/>
                    <a:pt x="1332" y="213"/>
                    <a:pt x="1313" y="193"/>
                  </a:cubicBezTo>
                  <a:cubicBezTo>
                    <a:pt x="1293" y="174"/>
                    <a:pt x="1289" y="161"/>
                    <a:pt x="1284" y="145"/>
                  </a:cubicBezTo>
                  <a:cubicBezTo>
                    <a:pt x="1277" y="126"/>
                    <a:pt x="1270" y="105"/>
                    <a:pt x="1243" y="77"/>
                  </a:cubicBezTo>
                  <a:cubicBezTo>
                    <a:pt x="1216" y="50"/>
                    <a:pt x="1195" y="43"/>
                    <a:pt x="1176" y="37"/>
                  </a:cubicBezTo>
                  <a:cubicBezTo>
                    <a:pt x="1159" y="31"/>
                    <a:pt x="1146" y="27"/>
                    <a:pt x="1127" y="8"/>
                  </a:cubicBezTo>
                  <a:cubicBezTo>
                    <a:pt x="1122" y="3"/>
                    <a:pt x="1115" y="0"/>
                    <a:pt x="1107" y="1"/>
                  </a:cubicBezTo>
                  <a:cubicBezTo>
                    <a:pt x="1100" y="2"/>
                    <a:pt x="1093" y="6"/>
                    <a:pt x="1090" y="13"/>
                  </a:cubicBezTo>
                  <a:cubicBezTo>
                    <a:pt x="1086" y="20"/>
                    <a:pt x="1000" y="166"/>
                    <a:pt x="997" y="321"/>
                  </a:cubicBezTo>
                  <a:cubicBezTo>
                    <a:pt x="925" y="280"/>
                    <a:pt x="842" y="257"/>
                    <a:pt x="753" y="257"/>
                  </a:cubicBezTo>
                  <a:cubicBezTo>
                    <a:pt x="685" y="257"/>
                    <a:pt x="619" y="271"/>
                    <a:pt x="560" y="296"/>
                  </a:cubicBezTo>
                  <a:cubicBezTo>
                    <a:pt x="558" y="296"/>
                    <a:pt x="557" y="297"/>
                    <a:pt x="555" y="298"/>
                  </a:cubicBezTo>
                  <a:cubicBezTo>
                    <a:pt x="380" y="375"/>
                    <a:pt x="257" y="550"/>
                    <a:pt x="257" y="753"/>
                  </a:cubicBezTo>
                  <a:cubicBezTo>
                    <a:pt x="257" y="841"/>
                    <a:pt x="281" y="925"/>
                    <a:pt x="322" y="997"/>
                  </a:cubicBezTo>
                  <a:cubicBezTo>
                    <a:pt x="166" y="1000"/>
                    <a:pt x="20" y="1086"/>
                    <a:pt x="13" y="1089"/>
                  </a:cubicBezTo>
                  <a:cubicBezTo>
                    <a:pt x="6" y="1093"/>
                    <a:pt x="2" y="1100"/>
                    <a:pt x="1" y="1107"/>
                  </a:cubicBezTo>
                  <a:cubicBezTo>
                    <a:pt x="0" y="1115"/>
                    <a:pt x="3" y="1122"/>
                    <a:pt x="8" y="1127"/>
                  </a:cubicBezTo>
                  <a:cubicBezTo>
                    <a:pt x="27" y="1146"/>
                    <a:pt x="31" y="1159"/>
                    <a:pt x="37" y="1176"/>
                  </a:cubicBezTo>
                  <a:cubicBezTo>
                    <a:pt x="43" y="1195"/>
                    <a:pt x="50" y="1216"/>
                    <a:pt x="77" y="1243"/>
                  </a:cubicBezTo>
                  <a:cubicBezTo>
                    <a:pt x="105" y="1270"/>
                    <a:pt x="126" y="1277"/>
                    <a:pt x="145" y="1284"/>
                  </a:cubicBezTo>
                  <a:cubicBezTo>
                    <a:pt x="161" y="1289"/>
                    <a:pt x="174" y="1293"/>
                    <a:pt x="193" y="1313"/>
                  </a:cubicBezTo>
                  <a:cubicBezTo>
                    <a:pt x="213" y="1332"/>
                    <a:pt x="217" y="1345"/>
                    <a:pt x="222" y="1361"/>
                  </a:cubicBezTo>
                  <a:cubicBezTo>
                    <a:pt x="229" y="1380"/>
                    <a:pt x="236" y="1401"/>
                    <a:pt x="263" y="1429"/>
                  </a:cubicBezTo>
                  <a:cubicBezTo>
                    <a:pt x="290" y="1456"/>
                    <a:pt x="311" y="1463"/>
                    <a:pt x="330" y="1469"/>
                  </a:cubicBezTo>
                  <a:cubicBezTo>
                    <a:pt x="347" y="1475"/>
                    <a:pt x="360" y="1479"/>
                    <a:pt x="379" y="1498"/>
                  </a:cubicBezTo>
                  <a:cubicBezTo>
                    <a:pt x="383" y="1502"/>
                    <a:pt x="390" y="1505"/>
                    <a:pt x="396" y="1505"/>
                  </a:cubicBezTo>
                  <a:cubicBezTo>
                    <a:pt x="397" y="1505"/>
                    <a:pt x="398" y="1505"/>
                    <a:pt x="399" y="1505"/>
                  </a:cubicBezTo>
                  <a:cubicBezTo>
                    <a:pt x="406" y="1504"/>
                    <a:pt x="413" y="1500"/>
                    <a:pt x="417" y="1493"/>
                  </a:cubicBezTo>
                  <a:cubicBezTo>
                    <a:pt x="421" y="1486"/>
                    <a:pt x="506" y="1340"/>
                    <a:pt x="509" y="1184"/>
                  </a:cubicBezTo>
                  <a:cubicBezTo>
                    <a:pt x="581" y="1225"/>
                    <a:pt x="665" y="1249"/>
                    <a:pt x="753" y="1249"/>
                  </a:cubicBezTo>
                  <a:cubicBezTo>
                    <a:pt x="821" y="1249"/>
                    <a:pt x="886" y="1235"/>
                    <a:pt x="946" y="1210"/>
                  </a:cubicBezTo>
                  <a:cubicBezTo>
                    <a:pt x="947" y="1209"/>
                    <a:pt x="949" y="1209"/>
                    <a:pt x="951" y="1208"/>
                  </a:cubicBezTo>
                  <a:cubicBezTo>
                    <a:pt x="1126" y="1131"/>
                    <a:pt x="1249" y="956"/>
                    <a:pt x="1249" y="753"/>
                  </a:cubicBezTo>
                  <a:cubicBezTo>
                    <a:pt x="1249" y="664"/>
                    <a:pt x="1226" y="581"/>
                    <a:pt x="1185" y="509"/>
                  </a:cubicBezTo>
                  <a:cubicBezTo>
                    <a:pt x="1340" y="506"/>
                    <a:pt x="1486" y="420"/>
                    <a:pt x="1493" y="416"/>
                  </a:cubicBezTo>
                  <a:cubicBezTo>
                    <a:pt x="1500" y="413"/>
                    <a:pt x="1504" y="406"/>
                    <a:pt x="1505" y="399"/>
                  </a:cubicBezTo>
                  <a:cubicBezTo>
                    <a:pt x="1506" y="391"/>
                    <a:pt x="1503" y="384"/>
                    <a:pt x="1498" y="379"/>
                  </a:cubicBezTo>
                  <a:close/>
                  <a:moveTo>
                    <a:pt x="389" y="1444"/>
                  </a:moveTo>
                  <a:cubicBezTo>
                    <a:pt x="372" y="1432"/>
                    <a:pt x="358" y="1428"/>
                    <a:pt x="345" y="1424"/>
                  </a:cubicBezTo>
                  <a:cubicBezTo>
                    <a:pt x="329" y="1418"/>
                    <a:pt x="316" y="1414"/>
                    <a:pt x="297" y="1395"/>
                  </a:cubicBezTo>
                  <a:cubicBezTo>
                    <a:pt x="278" y="1376"/>
                    <a:pt x="273" y="1363"/>
                    <a:pt x="268" y="1346"/>
                  </a:cubicBezTo>
                  <a:cubicBezTo>
                    <a:pt x="262" y="1327"/>
                    <a:pt x="255" y="1306"/>
                    <a:pt x="227" y="1279"/>
                  </a:cubicBezTo>
                  <a:cubicBezTo>
                    <a:pt x="200" y="1251"/>
                    <a:pt x="179" y="1244"/>
                    <a:pt x="160" y="1238"/>
                  </a:cubicBezTo>
                  <a:cubicBezTo>
                    <a:pt x="143" y="1233"/>
                    <a:pt x="130" y="1228"/>
                    <a:pt x="111" y="1209"/>
                  </a:cubicBezTo>
                  <a:cubicBezTo>
                    <a:pt x="92" y="1190"/>
                    <a:pt x="88" y="1177"/>
                    <a:pt x="82" y="1161"/>
                  </a:cubicBezTo>
                  <a:cubicBezTo>
                    <a:pt x="78" y="1148"/>
                    <a:pt x="74" y="1134"/>
                    <a:pt x="62" y="1117"/>
                  </a:cubicBezTo>
                  <a:cubicBezTo>
                    <a:pt x="114" y="1092"/>
                    <a:pt x="236" y="1038"/>
                    <a:pt x="353" y="1045"/>
                  </a:cubicBezTo>
                  <a:cubicBezTo>
                    <a:pt x="357" y="1050"/>
                    <a:pt x="360" y="1055"/>
                    <a:pt x="364" y="1060"/>
                  </a:cubicBezTo>
                  <a:cubicBezTo>
                    <a:pt x="208" y="1165"/>
                    <a:pt x="208" y="1165"/>
                    <a:pt x="208" y="1165"/>
                  </a:cubicBezTo>
                  <a:cubicBezTo>
                    <a:pt x="197" y="1173"/>
                    <a:pt x="194" y="1188"/>
                    <a:pt x="201" y="1199"/>
                  </a:cubicBezTo>
                  <a:cubicBezTo>
                    <a:pt x="206" y="1205"/>
                    <a:pt x="213" y="1209"/>
                    <a:pt x="221" y="1209"/>
                  </a:cubicBezTo>
                  <a:cubicBezTo>
                    <a:pt x="226" y="1209"/>
                    <a:pt x="230" y="1208"/>
                    <a:pt x="234" y="1205"/>
                  </a:cubicBezTo>
                  <a:cubicBezTo>
                    <a:pt x="396" y="1096"/>
                    <a:pt x="396" y="1096"/>
                    <a:pt x="396" y="1096"/>
                  </a:cubicBezTo>
                  <a:cubicBezTo>
                    <a:pt x="400" y="1101"/>
                    <a:pt x="405" y="1106"/>
                    <a:pt x="410" y="1110"/>
                  </a:cubicBezTo>
                  <a:cubicBezTo>
                    <a:pt x="301" y="1272"/>
                    <a:pt x="301" y="1272"/>
                    <a:pt x="301" y="1272"/>
                  </a:cubicBezTo>
                  <a:cubicBezTo>
                    <a:pt x="293" y="1283"/>
                    <a:pt x="296" y="1298"/>
                    <a:pt x="307" y="1305"/>
                  </a:cubicBezTo>
                  <a:cubicBezTo>
                    <a:pt x="312" y="1308"/>
                    <a:pt x="316" y="1309"/>
                    <a:pt x="321" y="1309"/>
                  </a:cubicBezTo>
                  <a:cubicBezTo>
                    <a:pt x="328" y="1309"/>
                    <a:pt x="336" y="1305"/>
                    <a:pt x="341" y="1298"/>
                  </a:cubicBezTo>
                  <a:cubicBezTo>
                    <a:pt x="446" y="1142"/>
                    <a:pt x="446" y="1142"/>
                    <a:pt x="446" y="1142"/>
                  </a:cubicBezTo>
                  <a:cubicBezTo>
                    <a:pt x="451" y="1146"/>
                    <a:pt x="456" y="1149"/>
                    <a:pt x="461" y="1153"/>
                  </a:cubicBezTo>
                  <a:cubicBezTo>
                    <a:pt x="468" y="1270"/>
                    <a:pt x="414" y="1392"/>
                    <a:pt x="389" y="1444"/>
                  </a:cubicBezTo>
                  <a:close/>
                  <a:moveTo>
                    <a:pt x="305" y="753"/>
                  </a:moveTo>
                  <a:cubicBezTo>
                    <a:pt x="305" y="574"/>
                    <a:pt x="410" y="420"/>
                    <a:pt x="562" y="348"/>
                  </a:cubicBezTo>
                  <a:cubicBezTo>
                    <a:pt x="700" y="492"/>
                    <a:pt x="714" y="620"/>
                    <a:pt x="729" y="756"/>
                  </a:cubicBezTo>
                  <a:cubicBezTo>
                    <a:pt x="744" y="889"/>
                    <a:pt x="759" y="1027"/>
                    <a:pt x="896" y="1177"/>
                  </a:cubicBezTo>
                  <a:cubicBezTo>
                    <a:pt x="851" y="1193"/>
                    <a:pt x="803" y="1201"/>
                    <a:pt x="753" y="1201"/>
                  </a:cubicBezTo>
                  <a:cubicBezTo>
                    <a:pt x="506" y="1201"/>
                    <a:pt x="305" y="1000"/>
                    <a:pt x="305" y="753"/>
                  </a:cubicBezTo>
                  <a:close/>
                  <a:moveTo>
                    <a:pt x="944" y="1158"/>
                  </a:moveTo>
                  <a:cubicBezTo>
                    <a:pt x="806" y="1014"/>
                    <a:pt x="792" y="886"/>
                    <a:pt x="777" y="750"/>
                  </a:cubicBezTo>
                  <a:cubicBezTo>
                    <a:pt x="762" y="617"/>
                    <a:pt x="747" y="479"/>
                    <a:pt x="610" y="328"/>
                  </a:cubicBezTo>
                  <a:cubicBezTo>
                    <a:pt x="655" y="313"/>
                    <a:pt x="703" y="305"/>
                    <a:pt x="753" y="305"/>
                  </a:cubicBezTo>
                  <a:cubicBezTo>
                    <a:pt x="1000" y="305"/>
                    <a:pt x="1201" y="506"/>
                    <a:pt x="1201" y="753"/>
                  </a:cubicBezTo>
                  <a:cubicBezTo>
                    <a:pt x="1201" y="932"/>
                    <a:pt x="1096" y="1086"/>
                    <a:pt x="944" y="1158"/>
                  </a:cubicBezTo>
                  <a:close/>
                  <a:moveTo>
                    <a:pt x="1154" y="461"/>
                  </a:moveTo>
                  <a:cubicBezTo>
                    <a:pt x="1150" y="456"/>
                    <a:pt x="1146" y="451"/>
                    <a:pt x="1142" y="446"/>
                  </a:cubicBezTo>
                  <a:cubicBezTo>
                    <a:pt x="1298" y="341"/>
                    <a:pt x="1298" y="341"/>
                    <a:pt x="1298" y="341"/>
                  </a:cubicBezTo>
                  <a:cubicBezTo>
                    <a:pt x="1309" y="333"/>
                    <a:pt x="1312" y="318"/>
                    <a:pt x="1305" y="307"/>
                  </a:cubicBezTo>
                  <a:cubicBezTo>
                    <a:pt x="1298" y="296"/>
                    <a:pt x="1283" y="293"/>
                    <a:pt x="1272" y="301"/>
                  </a:cubicBezTo>
                  <a:cubicBezTo>
                    <a:pt x="1111" y="409"/>
                    <a:pt x="1111" y="409"/>
                    <a:pt x="1111" y="409"/>
                  </a:cubicBezTo>
                  <a:cubicBezTo>
                    <a:pt x="1106" y="404"/>
                    <a:pt x="1102" y="400"/>
                    <a:pt x="1097" y="395"/>
                  </a:cubicBezTo>
                  <a:cubicBezTo>
                    <a:pt x="1205" y="234"/>
                    <a:pt x="1205" y="234"/>
                    <a:pt x="1205" y="234"/>
                  </a:cubicBezTo>
                  <a:cubicBezTo>
                    <a:pt x="1213" y="223"/>
                    <a:pt x="1210" y="208"/>
                    <a:pt x="1199" y="201"/>
                  </a:cubicBezTo>
                  <a:cubicBezTo>
                    <a:pt x="1188" y="194"/>
                    <a:pt x="1173" y="197"/>
                    <a:pt x="1165" y="208"/>
                  </a:cubicBezTo>
                  <a:cubicBezTo>
                    <a:pt x="1060" y="364"/>
                    <a:pt x="1060" y="364"/>
                    <a:pt x="1060" y="364"/>
                  </a:cubicBezTo>
                  <a:cubicBezTo>
                    <a:pt x="1055" y="360"/>
                    <a:pt x="1050" y="356"/>
                    <a:pt x="1045" y="352"/>
                  </a:cubicBezTo>
                  <a:cubicBezTo>
                    <a:pt x="1038" y="236"/>
                    <a:pt x="1092" y="114"/>
                    <a:pt x="1117" y="62"/>
                  </a:cubicBezTo>
                  <a:cubicBezTo>
                    <a:pt x="1134" y="74"/>
                    <a:pt x="1148" y="78"/>
                    <a:pt x="1161" y="82"/>
                  </a:cubicBezTo>
                  <a:cubicBezTo>
                    <a:pt x="1177" y="88"/>
                    <a:pt x="1190" y="92"/>
                    <a:pt x="1209" y="111"/>
                  </a:cubicBezTo>
                  <a:cubicBezTo>
                    <a:pt x="1228" y="130"/>
                    <a:pt x="1233" y="143"/>
                    <a:pt x="1238" y="160"/>
                  </a:cubicBezTo>
                  <a:cubicBezTo>
                    <a:pt x="1244" y="179"/>
                    <a:pt x="1251" y="200"/>
                    <a:pt x="1279" y="227"/>
                  </a:cubicBezTo>
                  <a:cubicBezTo>
                    <a:pt x="1306" y="255"/>
                    <a:pt x="1327" y="262"/>
                    <a:pt x="1346" y="268"/>
                  </a:cubicBezTo>
                  <a:cubicBezTo>
                    <a:pt x="1363" y="273"/>
                    <a:pt x="1376" y="278"/>
                    <a:pt x="1395" y="297"/>
                  </a:cubicBezTo>
                  <a:cubicBezTo>
                    <a:pt x="1414" y="316"/>
                    <a:pt x="1418" y="329"/>
                    <a:pt x="1424" y="345"/>
                  </a:cubicBezTo>
                  <a:cubicBezTo>
                    <a:pt x="1428" y="358"/>
                    <a:pt x="1432" y="372"/>
                    <a:pt x="1444" y="389"/>
                  </a:cubicBezTo>
                  <a:cubicBezTo>
                    <a:pt x="1392" y="414"/>
                    <a:pt x="1270" y="468"/>
                    <a:pt x="1154" y="461"/>
                  </a:cubicBezTo>
                  <a:close/>
                  <a:moveTo>
                    <a:pt x="1154" y="461"/>
                  </a:moveTo>
                  <a:cubicBezTo>
                    <a:pt x="1154" y="461"/>
                    <a:pt x="1154" y="461"/>
                    <a:pt x="1154" y="4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57" name="Group 256"/>
          <p:cNvGrpSpPr>
            <a:grpSpLocks noChangeAspect="1"/>
          </p:cNvGrpSpPr>
          <p:nvPr/>
        </p:nvGrpSpPr>
        <p:grpSpPr>
          <a:xfrm>
            <a:off x="10259319" y="5066480"/>
            <a:ext cx="273387" cy="304800"/>
            <a:chOff x="9772651" y="2092326"/>
            <a:chExt cx="5857874" cy="6530974"/>
          </a:xfrm>
        </p:grpSpPr>
        <p:sp>
          <p:nvSpPr>
            <p:cNvPr id="259" name="Freeform 108"/>
            <p:cNvSpPr>
              <a:spLocks noEditPoints="1"/>
            </p:cNvSpPr>
            <p:nvPr/>
          </p:nvSpPr>
          <p:spPr bwMode="auto">
            <a:xfrm>
              <a:off x="12472988" y="4059238"/>
              <a:ext cx="1403350" cy="4564062"/>
            </a:xfrm>
            <a:custGeom>
              <a:avLst/>
              <a:gdLst>
                <a:gd name="T0" fmla="*/ 296 w 320"/>
                <a:gd name="T1" fmla="*/ 0 h 1051"/>
                <a:gd name="T2" fmla="*/ 24 w 320"/>
                <a:gd name="T3" fmla="*/ 0 h 1051"/>
                <a:gd name="T4" fmla="*/ 0 w 320"/>
                <a:gd name="T5" fmla="*/ 24 h 1051"/>
                <a:gd name="T6" fmla="*/ 0 w 320"/>
                <a:gd name="T7" fmla="*/ 558 h 1051"/>
                <a:gd name="T8" fmla="*/ 136 w 320"/>
                <a:gd name="T9" fmla="*/ 716 h 1051"/>
                <a:gd name="T10" fmla="*/ 136 w 320"/>
                <a:gd name="T11" fmla="*/ 1003 h 1051"/>
                <a:gd name="T12" fmla="*/ 24 w 320"/>
                <a:gd name="T13" fmla="*/ 1003 h 1051"/>
                <a:gd name="T14" fmla="*/ 0 w 320"/>
                <a:gd name="T15" fmla="*/ 1027 h 1051"/>
                <a:gd name="T16" fmla="*/ 24 w 320"/>
                <a:gd name="T17" fmla="*/ 1051 h 1051"/>
                <a:gd name="T18" fmla="*/ 296 w 320"/>
                <a:gd name="T19" fmla="*/ 1051 h 1051"/>
                <a:gd name="T20" fmla="*/ 320 w 320"/>
                <a:gd name="T21" fmla="*/ 1027 h 1051"/>
                <a:gd name="T22" fmla="*/ 296 w 320"/>
                <a:gd name="T23" fmla="*/ 1003 h 1051"/>
                <a:gd name="T24" fmla="*/ 184 w 320"/>
                <a:gd name="T25" fmla="*/ 1003 h 1051"/>
                <a:gd name="T26" fmla="*/ 184 w 320"/>
                <a:gd name="T27" fmla="*/ 716 h 1051"/>
                <a:gd name="T28" fmla="*/ 320 w 320"/>
                <a:gd name="T29" fmla="*/ 558 h 1051"/>
                <a:gd name="T30" fmla="*/ 320 w 320"/>
                <a:gd name="T31" fmla="*/ 24 h 1051"/>
                <a:gd name="T32" fmla="*/ 296 w 320"/>
                <a:gd name="T33" fmla="*/ 0 h 1051"/>
                <a:gd name="T34" fmla="*/ 272 w 320"/>
                <a:gd name="T35" fmla="*/ 558 h 1051"/>
                <a:gd name="T36" fmla="*/ 160 w 320"/>
                <a:gd name="T37" fmla="*/ 670 h 1051"/>
                <a:gd name="T38" fmla="*/ 48 w 320"/>
                <a:gd name="T39" fmla="*/ 558 h 1051"/>
                <a:gd name="T40" fmla="*/ 48 w 320"/>
                <a:gd name="T41" fmla="*/ 48 h 1051"/>
                <a:gd name="T42" fmla="*/ 272 w 320"/>
                <a:gd name="T43" fmla="*/ 48 h 1051"/>
                <a:gd name="T44" fmla="*/ 272 w 320"/>
                <a:gd name="T45" fmla="*/ 558 h 1051"/>
                <a:gd name="T46" fmla="*/ 272 w 320"/>
                <a:gd name="T47" fmla="*/ 558 h 1051"/>
                <a:gd name="T48" fmla="*/ 272 w 320"/>
                <a:gd name="T49" fmla="*/ 558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1051">
                  <a:moveTo>
                    <a:pt x="29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638"/>
                    <a:pt x="59" y="704"/>
                    <a:pt x="136" y="716"/>
                  </a:cubicBezTo>
                  <a:cubicBezTo>
                    <a:pt x="136" y="1003"/>
                    <a:pt x="136" y="1003"/>
                    <a:pt x="136" y="1003"/>
                  </a:cubicBezTo>
                  <a:cubicBezTo>
                    <a:pt x="24" y="1003"/>
                    <a:pt x="24" y="1003"/>
                    <a:pt x="24" y="1003"/>
                  </a:cubicBezTo>
                  <a:cubicBezTo>
                    <a:pt x="11" y="1003"/>
                    <a:pt x="0" y="1014"/>
                    <a:pt x="0" y="1027"/>
                  </a:cubicBezTo>
                  <a:cubicBezTo>
                    <a:pt x="0" y="1040"/>
                    <a:pt x="11" y="1051"/>
                    <a:pt x="24" y="1051"/>
                  </a:cubicBezTo>
                  <a:cubicBezTo>
                    <a:pt x="296" y="1051"/>
                    <a:pt x="296" y="1051"/>
                    <a:pt x="296" y="1051"/>
                  </a:cubicBezTo>
                  <a:cubicBezTo>
                    <a:pt x="309" y="1051"/>
                    <a:pt x="320" y="1040"/>
                    <a:pt x="320" y="1027"/>
                  </a:cubicBezTo>
                  <a:cubicBezTo>
                    <a:pt x="320" y="1014"/>
                    <a:pt x="309" y="1003"/>
                    <a:pt x="296" y="1003"/>
                  </a:cubicBezTo>
                  <a:cubicBezTo>
                    <a:pt x="184" y="1003"/>
                    <a:pt x="184" y="1003"/>
                    <a:pt x="184" y="1003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261" y="704"/>
                    <a:pt x="320" y="638"/>
                    <a:pt x="320" y="558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11"/>
                    <a:pt x="309" y="0"/>
                    <a:pt x="296" y="0"/>
                  </a:cubicBezTo>
                  <a:close/>
                  <a:moveTo>
                    <a:pt x="272" y="558"/>
                  </a:moveTo>
                  <a:cubicBezTo>
                    <a:pt x="272" y="619"/>
                    <a:pt x="222" y="670"/>
                    <a:pt x="160" y="670"/>
                  </a:cubicBezTo>
                  <a:cubicBezTo>
                    <a:pt x="98" y="670"/>
                    <a:pt x="48" y="619"/>
                    <a:pt x="48" y="55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72" y="48"/>
                    <a:pt x="272" y="48"/>
                    <a:pt x="272" y="48"/>
                  </a:cubicBezTo>
                  <a:lnTo>
                    <a:pt x="272" y="558"/>
                  </a:lnTo>
                  <a:close/>
                  <a:moveTo>
                    <a:pt x="272" y="558"/>
                  </a:moveTo>
                  <a:cubicBezTo>
                    <a:pt x="272" y="558"/>
                    <a:pt x="272" y="558"/>
                    <a:pt x="272" y="5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60" name="Freeform 109"/>
            <p:cNvSpPr>
              <a:spLocks noEditPoints="1"/>
            </p:cNvSpPr>
            <p:nvPr/>
          </p:nvSpPr>
          <p:spPr bwMode="auto">
            <a:xfrm>
              <a:off x="12895263" y="4711700"/>
              <a:ext cx="560387" cy="207962"/>
            </a:xfrm>
            <a:custGeom>
              <a:avLst/>
              <a:gdLst>
                <a:gd name="T0" fmla="*/ 24 w 128"/>
                <a:gd name="T1" fmla="*/ 48 h 48"/>
                <a:gd name="T2" fmla="*/ 104 w 128"/>
                <a:gd name="T3" fmla="*/ 48 h 48"/>
                <a:gd name="T4" fmla="*/ 128 w 128"/>
                <a:gd name="T5" fmla="*/ 24 h 48"/>
                <a:gd name="T6" fmla="*/ 104 w 128"/>
                <a:gd name="T7" fmla="*/ 0 h 48"/>
                <a:gd name="T8" fmla="*/ 24 w 128"/>
                <a:gd name="T9" fmla="*/ 0 h 48"/>
                <a:gd name="T10" fmla="*/ 0 w 128"/>
                <a:gd name="T11" fmla="*/ 24 h 48"/>
                <a:gd name="T12" fmla="*/ 24 w 128"/>
                <a:gd name="T13" fmla="*/ 48 h 48"/>
                <a:gd name="T14" fmla="*/ 24 w 128"/>
                <a:gd name="T15" fmla="*/ 48 h 48"/>
                <a:gd name="T16" fmla="*/ 24 w 12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24" y="48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17" y="48"/>
                    <a:pt x="128" y="37"/>
                    <a:pt x="128" y="24"/>
                  </a:cubicBezTo>
                  <a:cubicBezTo>
                    <a:pt x="128" y="11"/>
                    <a:pt x="117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61" name="Freeform 110"/>
            <p:cNvSpPr>
              <a:spLocks noEditPoints="1"/>
            </p:cNvSpPr>
            <p:nvPr/>
          </p:nvSpPr>
          <p:spPr bwMode="auto">
            <a:xfrm>
              <a:off x="14227175" y="4059238"/>
              <a:ext cx="1403350" cy="4564062"/>
            </a:xfrm>
            <a:custGeom>
              <a:avLst/>
              <a:gdLst>
                <a:gd name="T0" fmla="*/ 320 w 320"/>
                <a:gd name="T1" fmla="*/ 558 h 1051"/>
                <a:gd name="T2" fmla="*/ 320 w 320"/>
                <a:gd name="T3" fmla="*/ 24 h 1051"/>
                <a:gd name="T4" fmla="*/ 296 w 320"/>
                <a:gd name="T5" fmla="*/ 0 h 1051"/>
                <a:gd name="T6" fmla="*/ 24 w 320"/>
                <a:gd name="T7" fmla="*/ 0 h 1051"/>
                <a:gd name="T8" fmla="*/ 0 w 320"/>
                <a:gd name="T9" fmla="*/ 24 h 1051"/>
                <a:gd name="T10" fmla="*/ 0 w 320"/>
                <a:gd name="T11" fmla="*/ 558 h 1051"/>
                <a:gd name="T12" fmla="*/ 136 w 320"/>
                <a:gd name="T13" fmla="*/ 716 h 1051"/>
                <a:gd name="T14" fmla="*/ 136 w 320"/>
                <a:gd name="T15" fmla="*/ 1003 h 1051"/>
                <a:gd name="T16" fmla="*/ 24 w 320"/>
                <a:gd name="T17" fmla="*/ 1003 h 1051"/>
                <a:gd name="T18" fmla="*/ 0 w 320"/>
                <a:gd name="T19" fmla="*/ 1027 h 1051"/>
                <a:gd name="T20" fmla="*/ 24 w 320"/>
                <a:gd name="T21" fmla="*/ 1051 h 1051"/>
                <a:gd name="T22" fmla="*/ 296 w 320"/>
                <a:gd name="T23" fmla="*/ 1051 h 1051"/>
                <a:gd name="T24" fmla="*/ 320 w 320"/>
                <a:gd name="T25" fmla="*/ 1027 h 1051"/>
                <a:gd name="T26" fmla="*/ 296 w 320"/>
                <a:gd name="T27" fmla="*/ 1003 h 1051"/>
                <a:gd name="T28" fmla="*/ 184 w 320"/>
                <a:gd name="T29" fmla="*/ 1003 h 1051"/>
                <a:gd name="T30" fmla="*/ 184 w 320"/>
                <a:gd name="T31" fmla="*/ 716 h 1051"/>
                <a:gd name="T32" fmla="*/ 320 w 320"/>
                <a:gd name="T33" fmla="*/ 558 h 1051"/>
                <a:gd name="T34" fmla="*/ 48 w 320"/>
                <a:gd name="T35" fmla="*/ 558 h 1051"/>
                <a:gd name="T36" fmla="*/ 48 w 320"/>
                <a:gd name="T37" fmla="*/ 48 h 1051"/>
                <a:gd name="T38" fmla="*/ 272 w 320"/>
                <a:gd name="T39" fmla="*/ 48 h 1051"/>
                <a:gd name="T40" fmla="*/ 272 w 320"/>
                <a:gd name="T41" fmla="*/ 558 h 1051"/>
                <a:gd name="T42" fmla="*/ 160 w 320"/>
                <a:gd name="T43" fmla="*/ 670 h 1051"/>
                <a:gd name="T44" fmla="*/ 48 w 320"/>
                <a:gd name="T45" fmla="*/ 558 h 1051"/>
                <a:gd name="T46" fmla="*/ 48 w 320"/>
                <a:gd name="T47" fmla="*/ 558 h 1051"/>
                <a:gd name="T48" fmla="*/ 48 w 320"/>
                <a:gd name="T49" fmla="*/ 558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1051">
                  <a:moveTo>
                    <a:pt x="320" y="558"/>
                  </a:moveTo>
                  <a:cubicBezTo>
                    <a:pt x="320" y="24"/>
                    <a:pt x="320" y="24"/>
                    <a:pt x="320" y="24"/>
                  </a:cubicBezTo>
                  <a:cubicBezTo>
                    <a:pt x="320" y="11"/>
                    <a:pt x="309" y="0"/>
                    <a:pt x="29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638"/>
                    <a:pt x="59" y="704"/>
                    <a:pt x="136" y="716"/>
                  </a:cubicBezTo>
                  <a:cubicBezTo>
                    <a:pt x="136" y="1003"/>
                    <a:pt x="136" y="1003"/>
                    <a:pt x="136" y="1003"/>
                  </a:cubicBezTo>
                  <a:cubicBezTo>
                    <a:pt x="24" y="1003"/>
                    <a:pt x="24" y="1003"/>
                    <a:pt x="24" y="1003"/>
                  </a:cubicBezTo>
                  <a:cubicBezTo>
                    <a:pt x="11" y="1003"/>
                    <a:pt x="0" y="1014"/>
                    <a:pt x="0" y="1027"/>
                  </a:cubicBezTo>
                  <a:cubicBezTo>
                    <a:pt x="0" y="1040"/>
                    <a:pt x="11" y="1051"/>
                    <a:pt x="24" y="1051"/>
                  </a:cubicBezTo>
                  <a:cubicBezTo>
                    <a:pt x="296" y="1051"/>
                    <a:pt x="296" y="1051"/>
                    <a:pt x="296" y="1051"/>
                  </a:cubicBezTo>
                  <a:cubicBezTo>
                    <a:pt x="309" y="1051"/>
                    <a:pt x="320" y="1040"/>
                    <a:pt x="320" y="1027"/>
                  </a:cubicBezTo>
                  <a:cubicBezTo>
                    <a:pt x="320" y="1014"/>
                    <a:pt x="309" y="1003"/>
                    <a:pt x="296" y="1003"/>
                  </a:cubicBezTo>
                  <a:cubicBezTo>
                    <a:pt x="184" y="1003"/>
                    <a:pt x="184" y="1003"/>
                    <a:pt x="184" y="1003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261" y="704"/>
                    <a:pt x="320" y="638"/>
                    <a:pt x="320" y="558"/>
                  </a:cubicBezTo>
                  <a:close/>
                  <a:moveTo>
                    <a:pt x="48" y="558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558"/>
                    <a:pt x="272" y="558"/>
                    <a:pt x="272" y="558"/>
                  </a:cubicBezTo>
                  <a:cubicBezTo>
                    <a:pt x="272" y="619"/>
                    <a:pt x="222" y="670"/>
                    <a:pt x="160" y="670"/>
                  </a:cubicBezTo>
                  <a:cubicBezTo>
                    <a:pt x="98" y="670"/>
                    <a:pt x="48" y="619"/>
                    <a:pt x="48" y="558"/>
                  </a:cubicBezTo>
                  <a:close/>
                  <a:moveTo>
                    <a:pt x="48" y="558"/>
                  </a:moveTo>
                  <a:cubicBezTo>
                    <a:pt x="48" y="558"/>
                    <a:pt x="48" y="558"/>
                    <a:pt x="48" y="5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62" name="Freeform 111"/>
            <p:cNvSpPr>
              <a:spLocks noEditPoints="1"/>
            </p:cNvSpPr>
            <p:nvPr/>
          </p:nvSpPr>
          <p:spPr bwMode="auto">
            <a:xfrm>
              <a:off x="14647863" y="4711700"/>
              <a:ext cx="561975" cy="207962"/>
            </a:xfrm>
            <a:custGeom>
              <a:avLst/>
              <a:gdLst>
                <a:gd name="T0" fmla="*/ 128 w 128"/>
                <a:gd name="T1" fmla="*/ 24 h 48"/>
                <a:gd name="T2" fmla="*/ 104 w 128"/>
                <a:gd name="T3" fmla="*/ 0 h 48"/>
                <a:gd name="T4" fmla="*/ 24 w 128"/>
                <a:gd name="T5" fmla="*/ 0 h 48"/>
                <a:gd name="T6" fmla="*/ 0 w 128"/>
                <a:gd name="T7" fmla="*/ 24 h 48"/>
                <a:gd name="T8" fmla="*/ 24 w 128"/>
                <a:gd name="T9" fmla="*/ 48 h 48"/>
                <a:gd name="T10" fmla="*/ 104 w 128"/>
                <a:gd name="T11" fmla="*/ 48 h 48"/>
                <a:gd name="T12" fmla="*/ 128 w 128"/>
                <a:gd name="T13" fmla="*/ 24 h 48"/>
                <a:gd name="T14" fmla="*/ 128 w 128"/>
                <a:gd name="T15" fmla="*/ 24 h 48"/>
                <a:gd name="T16" fmla="*/ 128 w 128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8" y="24"/>
                  </a:moveTo>
                  <a:cubicBezTo>
                    <a:pt x="128" y="11"/>
                    <a:pt x="117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17" y="48"/>
                    <a:pt x="128" y="37"/>
                    <a:pt x="128" y="24"/>
                  </a:cubicBezTo>
                  <a:close/>
                  <a:moveTo>
                    <a:pt x="128" y="24"/>
                  </a:moveTo>
                  <a:cubicBezTo>
                    <a:pt x="128" y="24"/>
                    <a:pt x="128" y="24"/>
                    <a:pt x="12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63" name="Freeform 112"/>
            <p:cNvSpPr>
              <a:spLocks noEditPoints="1"/>
            </p:cNvSpPr>
            <p:nvPr/>
          </p:nvSpPr>
          <p:spPr bwMode="auto">
            <a:xfrm>
              <a:off x="9772651" y="2092326"/>
              <a:ext cx="2351087" cy="6530974"/>
            </a:xfrm>
            <a:custGeom>
              <a:avLst/>
              <a:gdLst>
                <a:gd name="T0" fmla="*/ 433 w 536"/>
                <a:gd name="T1" fmla="*/ 572 h 1504"/>
                <a:gd name="T2" fmla="*/ 405 w 536"/>
                <a:gd name="T3" fmla="*/ 261 h 1504"/>
                <a:gd name="T4" fmla="*/ 285 w 536"/>
                <a:gd name="T5" fmla="*/ 0 h 1504"/>
                <a:gd name="T6" fmla="*/ 131 w 536"/>
                <a:gd name="T7" fmla="*/ 120 h 1504"/>
                <a:gd name="T8" fmla="*/ 150 w 536"/>
                <a:gd name="T9" fmla="*/ 296 h 1504"/>
                <a:gd name="T10" fmla="*/ 0 w 536"/>
                <a:gd name="T11" fmla="*/ 1010 h 1504"/>
                <a:gd name="T12" fmla="*/ 105 w 536"/>
                <a:gd name="T13" fmla="*/ 1504 h 1504"/>
                <a:gd name="T14" fmla="*/ 536 w 536"/>
                <a:gd name="T15" fmla="*/ 1399 h 1504"/>
                <a:gd name="T16" fmla="*/ 459 w 536"/>
                <a:gd name="T17" fmla="*/ 635 h 1504"/>
                <a:gd name="T18" fmla="*/ 266 w 536"/>
                <a:gd name="T19" fmla="*/ 256 h 1504"/>
                <a:gd name="T20" fmla="*/ 179 w 536"/>
                <a:gd name="T21" fmla="*/ 120 h 1504"/>
                <a:gd name="T22" fmla="*/ 285 w 536"/>
                <a:gd name="T23" fmla="*/ 48 h 1504"/>
                <a:gd name="T24" fmla="*/ 357 w 536"/>
                <a:gd name="T25" fmla="*/ 256 h 1504"/>
                <a:gd name="T26" fmla="*/ 380 w 536"/>
                <a:gd name="T27" fmla="*/ 567 h 1504"/>
                <a:gd name="T28" fmla="*/ 156 w 536"/>
                <a:gd name="T29" fmla="*/ 567 h 1504"/>
                <a:gd name="T30" fmla="*/ 266 w 536"/>
                <a:gd name="T31" fmla="*/ 304 h 1504"/>
                <a:gd name="T32" fmla="*/ 266 w 536"/>
                <a:gd name="T33" fmla="*/ 256 h 1504"/>
                <a:gd name="T34" fmla="*/ 139 w 536"/>
                <a:gd name="T35" fmla="*/ 612 h 1504"/>
                <a:gd name="T36" fmla="*/ 397 w 536"/>
                <a:gd name="T37" fmla="*/ 612 h 1504"/>
                <a:gd name="T38" fmla="*/ 488 w 536"/>
                <a:gd name="T39" fmla="*/ 986 h 1504"/>
                <a:gd name="T40" fmla="*/ 268 w 536"/>
                <a:gd name="T41" fmla="*/ 876 h 1504"/>
                <a:gd name="T42" fmla="*/ 48 w 536"/>
                <a:gd name="T43" fmla="*/ 986 h 1504"/>
                <a:gd name="T44" fmla="*/ 48 w 536"/>
                <a:gd name="T45" fmla="*/ 1034 h 1504"/>
                <a:gd name="T46" fmla="*/ 182 w 536"/>
                <a:gd name="T47" fmla="*/ 1010 h 1504"/>
                <a:gd name="T48" fmla="*/ 354 w 536"/>
                <a:gd name="T49" fmla="*/ 1010 h 1504"/>
                <a:gd name="T50" fmla="*/ 488 w 536"/>
                <a:gd name="T51" fmla="*/ 1034 h 1504"/>
                <a:gd name="T52" fmla="*/ 48 w 536"/>
                <a:gd name="T53" fmla="*/ 1338 h 1504"/>
                <a:gd name="T54" fmla="*/ 431 w 536"/>
                <a:gd name="T55" fmla="*/ 1456 h 1504"/>
                <a:gd name="T56" fmla="*/ 48 w 536"/>
                <a:gd name="T57" fmla="*/ 1399 h 1504"/>
                <a:gd name="T58" fmla="*/ 488 w 536"/>
                <a:gd name="T59" fmla="*/ 1386 h 1504"/>
                <a:gd name="T60" fmla="*/ 431 w 536"/>
                <a:gd name="T61" fmla="*/ 1456 h 1504"/>
                <a:gd name="T62" fmla="*/ 431 w 536"/>
                <a:gd name="T6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6" h="1504">
                  <a:moveTo>
                    <a:pt x="433" y="573"/>
                  </a:moveTo>
                  <a:cubicBezTo>
                    <a:pt x="433" y="573"/>
                    <a:pt x="433" y="573"/>
                    <a:pt x="433" y="572"/>
                  </a:cubicBezTo>
                  <a:cubicBezTo>
                    <a:pt x="408" y="506"/>
                    <a:pt x="388" y="428"/>
                    <a:pt x="386" y="296"/>
                  </a:cubicBezTo>
                  <a:cubicBezTo>
                    <a:pt x="398" y="289"/>
                    <a:pt x="405" y="276"/>
                    <a:pt x="405" y="261"/>
                  </a:cubicBezTo>
                  <a:cubicBezTo>
                    <a:pt x="405" y="120"/>
                    <a:pt x="405" y="120"/>
                    <a:pt x="405" y="120"/>
                  </a:cubicBezTo>
                  <a:cubicBezTo>
                    <a:pt x="405" y="54"/>
                    <a:pt x="351" y="0"/>
                    <a:pt x="285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85" y="0"/>
                    <a:pt x="131" y="54"/>
                    <a:pt x="131" y="120"/>
                  </a:cubicBezTo>
                  <a:cubicBezTo>
                    <a:pt x="131" y="261"/>
                    <a:pt x="131" y="261"/>
                    <a:pt x="131" y="261"/>
                  </a:cubicBezTo>
                  <a:cubicBezTo>
                    <a:pt x="131" y="276"/>
                    <a:pt x="138" y="289"/>
                    <a:pt x="150" y="296"/>
                  </a:cubicBezTo>
                  <a:cubicBezTo>
                    <a:pt x="148" y="471"/>
                    <a:pt x="113" y="551"/>
                    <a:pt x="77" y="635"/>
                  </a:cubicBezTo>
                  <a:cubicBezTo>
                    <a:pt x="39" y="723"/>
                    <a:pt x="0" y="814"/>
                    <a:pt x="0" y="1010"/>
                  </a:cubicBezTo>
                  <a:cubicBezTo>
                    <a:pt x="0" y="1399"/>
                    <a:pt x="0" y="1399"/>
                    <a:pt x="0" y="1399"/>
                  </a:cubicBezTo>
                  <a:cubicBezTo>
                    <a:pt x="0" y="1457"/>
                    <a:pt x="47" y="1504"/>
                    <a:pt x="105" y="1504"/>
                  </a:cubicBezTo>
                  <a:cubicBezTo>
                    <a:pt x="431" y="1504"/>
                    <a:pt x="431" y="1504"/>
                    <a:pt x="431" y="1504"/>
                  </a:cubicBezTo>
                  <a:cubicBezTo>
                    <a:pt x="489" y="1504"/>
                    <a:pt x="536" y="1457"/>
                    <a:pt x="536" y="1399"/>
                  </a:cubicBezTo>
                  <a:cubicBezTo>
                    <a:pt x="536" y="1010"/>
                    <a:pt x="536" y="1010"/>
                    <a:pt x="536" y="1010"/>
                  </a:cubicBezTo>
                  <a:cubicBezTo>
                    <a:pt x="536" y="814"/>
                    <a:pt x="497" y="723"/>
                    <a:pt x="459" y="635"/>
                  </a:cubicBezTo>
                  <a:cubicBezTo>
                    <a:pt x="450" y="615"/>
                    <a:pt x="441" y="594"/>
                    <a:pt x="433" y="573"/>
                  </a:cubicBezTo>
                  <a:close/>
                  <a:moveTo>
                    <a:pt x="266" y="256"/>
                  </a:moveTo>
                  <a:cubicBezTo>
                    <a:pt x="179" y="256"/>
                    <a:pt x="179" y="256"/>
                    <a:pt x="179" y="256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79" y="80"/>
                    <a:pt x="211" y="48"/>
                    <a:pt x="251" y="48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325" y="48"/>
                    <a:pt x="357" y="80"/>
                    <a:pt x="357" y="120"/>
                  </a:cubicBezTo>
                  <a:cubicBezTo>
                    <a:pt x="357" y="256"/>
                    <a:pt x="357" y="256"/>
                    <a:pt x="357" y="256"/>
                  </a:cubicBezTo>
                  <a:cubicBezTo>
                    <a:pt x="346" y="259"/>
                    <a:pt x="338" y="268"/>
                    <a:pt x="338" y="280"/>
                  </a:cubicBezTo>
                  <a:cubicBezTo>
                    <a:pt x="338" y="414"/>
                    <a:pt x="356" y="499"/>
                    <a:pt x="380" y="567"/>
                  </a:cubicBezTo>
                  <a:cubicBezTo>
                    <a:pt x="344" y="580"/>
                    <a:pt x="307" y="587"/>
                    <a:pt x="268" y="587"/>
                  </a:cubicBezTo>
                  <a:cubicBezTo>
                    <a:pt x="229" y="587"/>
                    <a:pt x="192" y="580"/>
                    <a:pt x="156" y="567"/>
                  </a:cubicBezTo>
                  <a:cubicBezTo>
                    <a:pt x="178" y="503"/>
                    <a:pt x="196" y="424"/>
                    <a:pt x="198" y="304"/>
                  </a:cubicBezTo>
                  <a:cubicBezTo>
                    <a:pt x="266" y="304"/>
                    <a:pt x="266" y="304"/>
                    <a:pt x="266" y="304"/>
                  </a:cubicBezTo>
                  <a:cubicBezTo>
                    <a:pt x="279" y="304"/>
                    <a:pt x="290" y="293"/>
                    <a:pt x="290" y="280"/>
                  </a:cubicBezTo>
                  <a:cubicBezTo>
                    <a:pt x="290" y="267"/>
                    <a:pt x="279" y="256"/>
                    <a:pt x="266" y="256"/>
                  </a:cubicBezTo>
                  <a:close/>
                  <a:moveTo>
                    <a:pt x="121" y="654"/>
                  </a:moveTo>
                  <a:cubicBezTo>
                    <a:pt x="127" y="640"/>
                    <a:pt x="133" y="626"/>
                    <a:pt x="139" y="612"/>
                  </a:cubicBezTo>
                  <a:cubicBezTo>
                    <a:pt x="180" y="627"/>
                    <a:pt x="223" y="635"/>
                    <a:pt x="268" y="635"/>
                  </a:cubicBezTo>
                  <a:cubicBezTo>
                    <a:pt x="313" y="635"/>
                    <a:pt x="356" y="627"/>
                    <a:pt x="397" y="612"/>
                  </a:cubicBezTo>
                  <a:cubicBezTo>
                    <a:pt x="403" y="626"/>
                    <a:pt x="409" y="640"/>
                    <a:pt x="415" y="654"/>
                  </a:cubicBezTo>
                  <a:cubicBezTo>
                    <a:pt x="451" y="738"/>
                    <a:pt x="485" y="817"/>
                    <a:pt x="488" y="986"/>
                  </a:cubicBezTo>
                  <a:cubicBezTo>
                    <a:pt x="400" y="986"/>
                    <a:pt x="400" y="986"/>
                    <a:pt x="400" y="986"/>
                  </a:cubicBezTo>
                  <a:cubicBezTo>
                    <a:pt x="388" y="924"/>
                    <a:pt x="334" y="876"/>
                    <a:pt x="268" y="876"/>
                  </a:cubicBezTo>
                  <a:cubicBezTo>
                    <a:pt x="202" y="876"/>
                    <a:pt x="148" y="924"/>
                    <a:pt x="136" y="986"/>
                  </a:cubicBezTo>
                  <a:cubicBezTo>
                    <a:pt x="48" y="986"/>
                    <a:pt x="48" y="986"/>
                    <a:pt x="48" y="986"/>
                  </a:cubicBezTo>
                  <a:cubicBezTo>
                    <a:pt x="51" y="817"/>
                    <a:pt x="85" y="738"/>
                    <a:pt x="121" y="654"/>
                  </a:cubicBezTo>
                  <a:close/>
                  <a:moveTo>
                    <a:pt x="48" y="1034"/>
                  </a:moveTo>
                  <a:cubicBezTo>
                    <a:pt x="158" y="1034"/>
                    <a:pt x="158" y="1034"/>
                    <a:pt x="158" y="1034"/>
                  </a:cubicBezTo>
                  <a:cubicBezTo>
                    <a:pt x="171" y="1034"/>
                    <a:pt x="182" y="1023"/>
                    <a:pt x="182" y="1010"/>
                  </a:cubicBezTo>
                  <a:cubicBezTo>
                    <a:pt x="182" y="963"/>
                    <a:pt x="221" y="924"/>
                    <a:pt x="268" y="924"/>
                  </a:cubicBezTo>
                  <a:cubicBezTo>
                    <a:pt x="315" y="924"/>
                    <a:pt x="354" y="963"/>
                    <a:pt x="354" y="1010"/>
                  </a:cubicBezTo>
                  <a:cubicBezTo>
                    <a:pt x="354" y="1023"/>
                    <a:pt x="365" y="1034"/>
                    <a:pt x="378" y="1034"/>
                  </a:cubicBezTo>
                  <a:cubicBezTo>
                    <a:pt x="488" y="1034"/>
                    <a:pt x="488" y="1034"/>
                    <a:pt x="488" y="1034"/>
                  </a:cubicBezTo>
                  <a:cubicBezTo>
                    <a:pt x="488" y="1338"/>
                    <a:pt x="488" y="1338"/>
                    <a:pt x="488" y="1338"/>
                  </a:cubicBezTo>
                  <a:cubicBezTo>
                    <a:pt x="48" y="1338"/>
                    <a:pt x="48" y="1338"/>
                    <a:pt x="48" y="1338"/>
                  </a:cubicBezTo>
                  <a:lnTo>
                    <a:pt x="48" y="1034"/>
                  </a:lnTo>
                  <a:close/>
                  <a:moveTo>
                    <a:pt x="431" y="1456"/>
                  </a:moveTo>
                  <a:cubicBezTo>
                    <a:pt x="105" y="1456"/>
                    <a:pt x="105" y="1456"/>
                    <a:pt x="105" y="1456"/>
                  </a:cubicBezTo>
                  <a:cubicBezTo>
                    <a:pt x="74" y="1456"/>
                    <a:pt x="48" y="1430"/>
                    <a:pt x="48" y="1399"/>
                  </a:cubicBezTo>
                  <a:cubicBezTo>
                    <a:pt x="48" y="1386"/>
                    <a:pt x="48" y="1386"/>
                    <a:pt x="48" y="1386"/>
                  </a:cubicBezTo>
                  <a:cubicBezTo>
                    <a:pt x="488" y="1386"/>
                    <a:pt x="488" y="1386"/>
                    <a:pt x="488" y="1386"/>
                  </a:cubicBezTo>
                  <a:cubicBezTo>
                    <a:pt x="488" y="1399"/>
                    <a:pt x="488" y="1399"/>
                    <a:pt x="488" y="1399"/>
                  </a:cubicBezTo>
                  <a:cubicBezTo>
                    <a:pt x="488" y="1430"/>
                    <a:pt x="462" y="1456"/>
                    <a:pt x="431" y="1456"/>
                  </a:cubicBezTo>
                  <a:close/>
                  <a:moveTo>
                    <a:pt x="431" y="1456"/>
                  </a:moveTo>
                  <a:cubicBezTo>
                    <a:pt x="431" y="1456"/>
                    <a:pt x="431" y="1456"/>
                    <a:pt x="431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64" name="Group 263"/>
          <p:cNvGrpSpPr>
            <a:grpSpLocks noChangeAspect="1"/>
          </p:cNvGrpSpPr>
          <p:nvPr/>
        </p:nvGrpSpPr>
        <p:grpSpPr>
          <a:xfrm>
            <a:off x="5364151" y="1408268"/>
            <a:ext cx="243603" cy="304800"/>
            <a:chOff x="7988411" y="2154129"/>
            <a:chExt cx="5115656" cy="6400800"/>
          </a:xfrm>
        </p:grpSpPr>
        <p:sp>
          <p:nvSpPr>
            <p:cNvPr id="266" name="Freeform 136"/>
            <p:cNvSpPr>
              <a:spLocks noEditPoints="1"/>
            </p:cNvSpPr>
            <p:nvPr/>
          </p:nvSpPr>
          <p:spPr bwMode="auto">
            <a:xfrm>
              <a:off x="9236208" y="2154129"/>
              <a:ext cx="3450890" cy="3975217"/>
            </a:xfrm>
            <a:custGeom>
              <a:avLst/>
              <a:gdLst>
                <a:gd name="T0" fmla="*/ 54 w 803"/>
                <a:gd name="T1" fmla="*/ 802 h 934"/>
                <a:gd name="T2" fmla="*/ 78 w 803"/>
                <a:gd name="T3" fmla="*/ 934 h 934"/>
                <a:gd name="T4" fmla="*/ 199 w 803"/>
                <a:gd name="T5" fmla="*/ 910 h 934"/>
                <a:gd name="T6" fmla="*/ 247 w 803"/>
                <a:gd name="T7" fmla="*/ 802 h 934"/>
                <a:gd name="T8" fmla="*/ 271 w 803"/>
                <a:gd name="T9" fmla="*/ 934 h 934"/>
                <a:gd name="T10" fmla="*/ 392 w 803"/>
                <a:gd name="T11" fmla="*/ 910 h 934"/>
                <a:gd name="T12" fmla="*/ 422 w 803"/>
                <a:gd name="T13" fmla="*/ 802 h 934"/>
                <a:gd name="T14" fmla="*/ 422 w 803"/>
                <a:gd name="T15" fmla="*/ 754 h 934"/>
                <a:gd name="T16" fmla="*/ 408 w 803"/>
                <a:gd name="T17" fmla="*/ 418 h 934"/>
                <a:gd name="T18" fmla="*/ 683 w 803"/>
                <a:gd name="T19" fmla="*/ 538 h 934"/>
                <a:gd name="T20" fmla="*/ 755 w 803"/>
                <a:gd name="T21" fmla="*/ 824 h 934"/>
                <a:gd name="T22" fmla="*/ 803 w 803"/>
                <a:gd name="T23" fmla="*/ 824 h 934"/>
                <a:gd name="T24" fmla="*/ 707 w 803"/>
                <a:gd name="T25" fmla="*/ 496 h 934"/>
                <a:gd name="T26" fmla="*/ 480 w 803"/>
                <a:gd name="T27" fmla="*/ 370 h 934"/>
                <a:gd name="T28" fmla="*/ 408 w 803"/>
                <a:gd name="T29" fmla="*/ 248 h 934"/>
                <a:gd name="T30" fmla="*/ 343 w 803"/>
                <a:gd name="T31" fmla="*/ 224 h 934"/>
                <a:gd name="T32" fmla="*/ 319 w 803"/>
                <a:gd name="T33" fmla="*/ 0 h 934"/>
                <a:gd name="T34" fmla="*/ 102 w 803"/>
                <a:gd name="T35" fmla="*/ 24 h 934"/>
                <a:gd name="T36" fmla="*/ 62 w 803"/>
                <a:gd name="T37" fmla="*/ 224 h 934"/>
                <a:gd name="T38" fmla="*/ 38 w 803"/>
                <a:gd name="T39" fmla="*/ 754 h 934"/>
                <a:gd name="T40" fmla="*/ 0 w 803"/>
                <a:gd name="T41" fmla="*/ 778 h 934"/>
                <a:gd name="T42" fmla="*/ 151 w 803"/>
                <a:gd name="T43" fmla="*/ 886 h 934"/>
                <a:gd name="T44" fmla="*/ 102 w 803"/>
                <a:gd name="T45" fmla="*/ 802 h 934"/>
                <a:gd name="T46" fmla="*/ 151 w 803"/>
                <a:gd name="T47" fmla="*/ 886 h 934"/>
                <a:gd name="T48" fmla="*/ 295 w 803"/>
                <a:gd name="T49" fmla="*/ 886 h 934"/>
                <a:gd name="T50" fmla="*/ 344 w 803"/>
                <a:gd name="T51" fmla="*/ 802 h 934"/>
                <a:gd name="T52" fmla="*/ 150 w 803"/>
                <a:gd name="T53" fmla="*/ 48 h 934"/>
                <a:gd name="T54" fmla="*/ 295 w 803"/>
                <a:gd name="T55" fmla="*/ 224 h 934"/>
                <a:gd name="T56" fmla="*/ 150 w 803"/>
                <a:gd name="T57" fmla="*/ 48 h 934"/>
                <a:gd name="T58" fmla="*/ 360 w 803"/>
                <a:gd name="T59" fmla="*/ 272 h 934"/>
                <a:gd name="T60" fmla="*/ 86 w 803"/>
                <a:gd name="T61" fmla="*/ 754 h 934"/>
                <a:gd name="T62" fmla="*/ 86 w 803"/>
                <a:gd name="T63" fmla="*/ 272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34">
                  <a:moveTo>
                    <a:pt x="24" y="802"/>
                  </a:moveTo>
                  <a:cubicBezTo>
                    <a:pt x="54" y="802"/>
                    <a:pt x="54" y="802"/>
                    <a:pt x="54" y="802"/>
                  </a:cubicBezTo>
                  <a:cubicBezTo>
                    <a:pt x="54" y="910"/>
                    <a:pt x="54" y="910"/>
                    <a:pt x="54" y="910"/>
                  </a:cubicBezTo>
                  <a:cubicBezTo>
                    <a:pt x="54" y="923"/>
                    <a:pt x="65" y="934"/>
                    <a:pt x="78" y="934"/>
                  </a:cubicBezTo>
                  <a:cubicBezTo>
                    <a:pt x="175" y="934"/>
                    <a:pt x="175" y="934"/>
                    <a:pt x="175" y="934"/>
                  </a:cubicBezTo>
                  <a:cubicBezTo>
                    <a:pt x="188" y="934"/>
                    <a:pt x="199" y="923"/>
                    <a:pt x="199" y="910"/>
                  </a:cubicBezTo>
                  <a:cubicBezTo>
                    <a:pt x="199" y="802"/>
                    <a:pt x="199" y="802"/>
                    <a:pt x="199" y="802"/>
                  </a:cubicBezTo>
                  <a:cubicBezTo>
                    <a:pt x="247" y="802"/>
                    <a:pt x="247" y="802"/>
                    <a:pt x="247" y="802"/>
                  </a:cubicBezTo>
                  <a:cubicBezTo>
                    <a:pt x="247" y="910"/>
                    <a:pt x="247" y="910"/>
                    <a:pt x="247" y="910"/>
                  </a:cubicBezTo>
                  <a:cubicBezTo>
                    <a:pt x="247" y="923"/>
                    <a:pt x="258" y="934"/>
                    <a:pt x="271" y="934"/>
                  </a:cubicBezTo>
                  <a:cubicBezTo>
                    <a:pt x="368" y="934"/>
                    <a:pt x="368" y="934"/>
                    <a:pt x="368" y="934"/>
                  </a:cubicBezTo>
                  <a:cubicBezTo>
                    <a:pt x="381" y="934"/>
                    <a:pt x="392" y="923"/>
                    <a:pt x="392" y="910"/>
                  </a:cubicBezTo>
                  <a:cubicBezTo>
                    <a:pt x="392" y="802"/>
                    <a:pt x="392" y="802"/>
                    <a:pt x="392" y="802"/>
                  </a:cubicBezTo>
                  <a:cubicBezTo>
                    <a:pt x="422" y="802"/>
                    <a:pt x="422" y="802"/>
                    <a:pt x="422" y="802"/>
                  </a:cubicBezTo>
                  <a:cubicBezTo>
                    <a:pt x="436" y="802"/>
                    <a:pt x="446" y="791"/>
                    <a:pt x="446" y="778"/>
                  </a:cubicBezTo>
                  <a:cubicBezTo>
                    <a:pt x="446" y="765"/>
                    <a:pt x="436" y="754"/>
                    <a:pt x="422" y="754"/>
                  </a:cubicBezTo>
                  <a:cubicBezTo>
                    <a:pt x="408" y="754"/>
                    <a:pt x="408" y="754"/>
                    <a:pt x="408" y="754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74" y="418"/>
                    <a:pt x="474" y="418"/>
                    <a:pt x="474" y="418"/>
                  </a:cubicBezTo>
                  <a:cubicBezTo>
                    <a:pt x="683" y="538"/>
                    <a:pt x="683" y="538"/>
                    <a:pt x="683" y="538"/>
                  </a:cubicBezTo>
                  <a:cubicBezTo>
                    <a:pt x="722" y="560"/>
                    <a:pt x="755" y="617"/>
                    <a:pt x="755" y="662"/>
                  </a:cubicBezTo>
                  <a:cubicBezTo>
                    <a:pt x="755" y="824"/>
                    <a:pt x="755" y="824"/>
                    <a:pt x="755" y="824"/>
                  </a:cubicBezTo>
                  <a:cubicBezTo>
                    <a:pt x="755" y="837"/>
                    <a:pt x="766" y="848"/>
                    <a:pt x="779" y="848"/>
                  </a:cubicBezTo>
                  <a:cubicBezTo>
                    <a:pt x="792" y="848"/>
                    <a:pt x="803" y="837"/>
                    <a:pt x="803" y="824"/>
                  </a:cubicBezTo>
                  <a:cubicBezTo>
                    <a:pt x="803" y="662"/>
                    <a:pt x="803" y="662"/>
                    <a:pt x="803" y="662"/>
                  </a:cubicBezTo>
                  <a:cubicBezTo>
                    <a:pt x="803" y="600"/>
                    <a:pt x="761" y="527"/>
                    <a:pt x="707" y="496"/>
                  </a:cubicBezTo>
                  <a:cubicBezTo>
                    <a:pt x="492" y="374"/>
                    <a:pt x="492" y="374"/>
                    <a:pt x="492" y="374"/>
                  </a:cubicBezTo>
                  <a:cubicBezTo>
                    <a:pt x="488" y="371"/>
                    <a:pt x="484" y="370"/>
                    <a:pt x="480" y="370"/>
                  </a:cubicBezTo>
                  <a:cubicBezTo>
                    <a:pt x="408" y="370"/>
                    <a:pt x="408" y="370"/>
                    <a:pt x="408" y="370"/>
                  </a:cubicBezTo>
                  <a:cubicBezTo>
                    <a:pt x="408" y="248"/>
                    <a:pt x="408" y="248"/>
                    <a:pt x="408" y="248"/>
                  </a:cubicBezTo>
                  <a:cubicBezTo>
                    <a:pt x="408" y="234"/>
                    <a:pt x="397" y="224"/>
                    <a:pt x="384" y="224"/>
                  </a:cubicBezTo>
                  <a:cubicBezTo>
                    <a:pt x="343" y="224"/>
                    <a:pt x="343" y="224"/>
                    <a:pt x="343" y="224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11"/>
                    <a:pt x="333" y="0"/>
                    <a:pt x="319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13" y="0"/>
                    <a:pt x="102" y="11"/>
                    <a:pt x="102" y="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49" y="224"/>
                    <a:pt x="38" y="234"/>
                    <a:pt x="38" y="248"/>
                  </a:cubicBezTo>
                  <a:cubicBezTo>
                    <a:pt x="38" y="754"/>
                    <a:pt x="38" y="754"/>
                    <a:pt x="38" y="754"/>
                  </a:cubicBezTo>
                  <a:cubicBezTo>
                    <a:pt x="24" y="754"/>
                    <a:pt x="24" y="754"/>
                    <a:pt x="24" y="754"/>
                  </a:cubicBezTo>
                  <a:cubicBezTo>
                    <a:pt x="10" y="754"/>
                    <a:pt x="0" y="765"/>
                    <a:pt x="0" y="778"/>
                  </a:cubicBezTo>
                  <a:cubicBezTo>
                    <a:pt x="0" y="791"/>
                    <a:pt x="10" y="802"/>
                    <a:pt x="24" y="802"/>
                  </a:cubicBezTo>
                  <a:close/>
                  <a:moveTo>
                    <a:pt x="151" y="886"/>
                  </a:moveTo>
                  <a:cubicBezTo>
                    <a:pt x="102" y="886"/>
                    <a:pt x="102" y="886"/>
                    <a:pt x="102" y="886"/>
                  </a:cubicBezTo>
                  <a:cubicBezTo>
                    <a:pt x="102" y="802"/>
                    <a:pt x="102" y="802"/>
                    <a:pt x="102" y="802"/>
                  </a:cubicBezTo>
                  <a:cubicBezTo>
                    <a:pt x="151" y="802"/>
                    <a:pt x="151" y="802"/>
                    <a:pt x="151" y="802"/>
                  </a:cubicBezTo>
                  <a:lnTo>
                    <a:pt x="151" y="886"/>
                  </a:lnTo>
                  <a:close/>
                  <a:moveTo>
                    <a:pt x="344" y="886"/>
                  </a:moveTo>
                  <a:cubicBezTo>
                    <a:pt x="295" y="886"/>
                    <a:pt x="295" y="886"/>
                    <a:pt x="295" y="886"/>
                  </a:cubicBezTo>
                  <a:cubicBezTo>
                    <a:pt x="295" y="802"/>
                    <a:pt x="295" y="802"/>
                    <a:pt x="295" y="802"/>
                  </a:cubicBezTo>
                  <a:cubicBezTo>
                    <a:pt x="344" y="802"/>
                    <a:pt x="344" y="802"/>
                    <a:pt x="344" y="802"/>
                  </a:cubicBezTo>
                  <a:lnTo>
                    <a:pt x="344" y="886"/>
                  </a:lnTo>
                  <a:close/>
                  <a:moveTo>
                    <a:pt x="150" y="48"/>
                  </a:moveTo>
                  <a:cubicBezTo>
                    <a:pt x="295" y="48"/>
                    <a:pt x="295" y="48"/>
                    <a:pt x="295" y="48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150" y="224"/>
                    <a:pt x="150" y="224"/>
                    <a:pt x="150" y="224"/>
                  </a:cubicBezTo>
                  <a:lnTo>
                    <a:pt x="150" y="48"/>
                  </a:lnTo>
                  <a:close/>
                  <a:moveTo>
                    <a:pt x="86" y="272"/>
                  </a:moveTo>
                  <a:cubicBezTo>
                    <a:pt x="360" y="272"/>
                    <a:pt x="360" y="272"/>
                    <a:pt x="360" y="272"/>
                  </a:cubicBezTo>
                  <a:cubicBezTo>
                    <a:pt x="360" y="754"/>
                    <a:pt x="360" y="754"/>
                    <a:pt x="360" y="754"/>
                  </a:cubicBezTo>
                  <a:cubicBezTo>
                    <a:pt x="86" y="754"/>
                    <a:pt x="86" y="754"/>
                    <a:pt x="86" y="754"/>
                  </a:cubicBezTo>
                  <a:lnTo>
                    <a:pt x="86" y="272"/>
                  </a:lnTo>
                  <a:close/>
                  <a:moveTo>
                    <a:pt x="86" y="272"/>
                  </a:moveTo>
                  <a:cubicBezTo>
                    <a:pt x="86" y="272"/>
                    <a:pt x="86" y="272"/>
                    <a:pt x="86" y="2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67" name="Freeform 137"/>
            <p:cNvSpPr>
              <a:spLocks noEditPoints="1"/>
            </p:cNvSpPr>
            <p:nvPr/>
          </p:nvSpPr>
          <p:spPr bwMode="auto">
            <a:xfrm>
              <a:off x="7988411" y="4665283"/>
              <a:ext cx="5115656" cy="3889646"/>
            </a:xfrm>
            <a:custGeom>
              <a:avLst/>
              <a:gdLst>
                <a:gd name="T0" fmla="*/ 1069 w 1190"/>
                <a:gd name="T1" fmla="*/ 306 h 914"/>
                <a:gd name="T2" fmla="*/ 947 w 1190"/>
                <a:gd name="T3" fmla="*/ 427 h 914"/>
                <a:gd name="T4" fmla="*/ 1045 w 1190"/>
                <a:gd name="T5" fmla="*/ 546 h 914"/>
                <a:gd name="T6" fmla="*/ 1045 w 1190"/>
                <a:gd name="T7" fmla="*/ 866 h 914"/>
                <a:gd name="T8" fmla="*/ 61 w 1190"/>
                <a:gd name="T9" fmla="*/ 866 h 914"/>
                <a:gd name="T10" fmla="*/ 120 w 1190"/>
                <a:gd name="T11" fmla="*/ 729 h 914"/>
                <a:gd name="T12" fmla="*/ 232 w 1190"/>
                <a:gd name="T13" fmla="*/ 655 h 914"/>
                <a:gd name="T14" fmla="*/ 971 w 1190"/>
                <a:gd name="T15" fmla="*/ 655 h 914"/>
                <a:gd name="T16" fmla="*/ 995 w 1190"/>
                <a:gd name="T17" fmla="*/ 631 h 914"/>
                <a:gd name="T18" fmla="*/ 971 w 1190"/>
                <a:gd name="T19" fmla="*/ 607 h 914"/>
                <a:gd name="T20" fmla="*/ 899 w 1190"/>
                <a:gd name="T21" fmla="*/ 607 h 914"/>
                <a:gd name="T22" fmla="*/ 899 w 1190"/>
                <a:gd name="T23" fmla="*/ 87 h 914"/>
                <a:gd name="T24" fmla="*/ 887 w 1190"/>
                <a:gd name="T25" fmla="*/ 66 h 914"/>
                <a:gd name="T26" fmla="*/ 782 w 1190"/>
                <a:gd name="T27" fmla="*/ 6 h 914"/>
                <a:gd name="T28" fmla="*/ 749 w 1190"/>
                <a:gd name="T29" fmla="*/ 15 h 914"/>
                <a:gd name="T30" fmla="*/ 758 w 1190"/>
                <a:gd name="T31" fmla="*/ 48 h 914"/>
                <a:gd name="T32" fmla="*/ 851 w 1190"/>
                <a:gd name="T33" fmla="*/ 101 h 914"/>
                <a:gd name="T34" fmla="*/ 851 w 1190"/>
                <a:gd name="T35" fmla="*/ 403 h 914"/>
                <a:gd name="T36" fmla="*/ 314 w 1190"/>
                <a:gd name="T37" fmla="*/ 403 h 914"/>
                <a:gd name="T38" fmla="*/ 290 w 1190"/>
                <a:gd name="T39" fmla="*/ 427 h 914"/>
                <a:gd name="T40" fmla="*/ 290 w 1190"/>
                <a:gd name="T41" fmla="*/ 523 h 914"/>
                <a:gd name="T42" fmla="*/ 314 w 1190"/>
                <a:gd name="T43" fmla="*/ 547 h 914"/>
                <a:gd name="T44" fmla="*/ 779 w 1190"/>
                <a:gd name="T45" fmla="*/ 547 h 914"/>
                <a:gd name="T46" fmla="*/ 803 w 1190"/>
                <a:gd name="T47" fmla="*/ 523 h 914"/>
                <a:gd name="T48" fmla="*/ 779 w 1190"/>
                <a:gd name="T49" fmla="*/ 499 h 914"/>
                <a:gd name="T50" fmla="*/ 338 w 1190"/>
                <a:gd name="T51" fmla="*/ 499 h 914"/>
                <a:gd name="T52" fmla="*/ 338 w 1190"/>
                <a:gd name="T53" fmla="*/ 451 h 914"/>
                <a:gd name="T54" fmla="*/ 851 w 1190"/>
                <a:gd name="T55" fmla="*/ 451 h 914"/>
                <a:gd name="T56" fmla="*/ 851 w 1190"/>
                <a:gd name="T57" fmla="*/ 607 h 914"/>
                <a:gd name="T58" fmla="*/ 232 w 1190"/>
                <a:gd name="T59" fmla="*/ 607 h 914"/>
                <a:gd name="T60" fmla="*/ 76 w 1190"/>
                <a:gd name="T61" fmla="*/ 710 h 914"/>
                <a:gd name="T62" fmla="*/ 3 w 1190"/>
                <a:gd name="T63" fmla="*/ 881 h 914"/>
                <a:gd name="T64" fmla="*/ 5 w 1190"/>
                <a:gd name="T65" fmla="*/ 903 h 914"/>
                <a:gd name="T66" fmla="*/ 25 w 1190"/>
                <a:gd name="T67" fmla="*/ 914 h 914"/>
                <a:gd name="T68" fmla="*/ 1069 w 1190"/>
                <a:gd name="T69" fmla="*/ 914 h 914"/>
                <a:gd name="T70" fmla="*/ 1093 w 1190"/>
                <a:gd name="T71" fmla="*/ 890 h 914"/>
                <a:gd name="T72" fmla="*/ 1093 w 1190"/>
                <a:gd name="T73" fmla="*/ 546 h 914"/>
                <a:gd name="T74" fmla="*/ 1190 w 1190"/>
                <a:gd name="T75" fmla="*/ 427 h 914"/>
                <a:gd name="T76" fmla="*/ 1069 w 1190"/>
                <a:gd name="T77" fmla="*/ 306 h 914"/>
                <a:gd name="T78" fmla="*/ 1069 w 1190"/>
                <a:gd name="T79" fmla="*/ 501 h 914"/>
                <a:gd name="T80" fmla="*/ 995 w 1190"/>
                <a:gd name="T81" fmla="*/ 427 h 914"/>
                <a:gd name="T82" fmla="*/ 1069 w 1190"/>
                <a:gd name="T83" fmla="*/ 354 h 914"/>
                <a:gd name="T84" fmla="*/ 1142 w 1190"/>
                <a:gd name="T85" fmla="*/ 427 h 914"/>
                <a:gd name="T86" fmla="*/ 1069 w 1190"/>
                <a:gd name="T87" fmla="*/ 501 h 914"/>
                <a:gd name="T88" fmla="*/ 1069 w 1190"/>
                <a:gd name="T89" fmla="*/ 501 h 914"/>
                <a:gd name="T90" fmla="*/ 1069 w 1190"/>
                <a:gd name="T91" fmla="*/ 501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90" h="914">
                  <a:moveTo>
                    <a:pt x="1069" y="306"/>
                  </a:moveTo>
                  <a:cubicBezTo>
                    <a:pt x="1002" y="306"/>
                    <a:pt x="947" y="361"/>
                    <a:pt x="947" y="427"/>
                  </a:cubicBezTo>
                  <a:cubicBezTo>
                    <a:pt x="947" y="486"/>
                    <a:pt x="989" y="535"/>
                    <a:pt x="1045" y="546"/>
                  </a:cubicBezTo>
                  <a:cubicBezTo>
                    <a:pt x="1045" y="866"/>
                    <a:pt x="1045" y="866"/>
                    <a:pt x="1045" y="866"/>
                  </a:cubicBezTo>
                  <a:cubicBezTo>
                    <a:pt x="61" y="866"/>
                    <a:pt x="61" y="866"/>
                    <a:pt x="61" y="866"/>
                  </a:cubicBezTo>
                  <a:cubicBezTo>
                    <a:pt x="120" y="729"/>
                    <a:pt x="120" y="729"/>
                    <a:pt x="120" y="729"/>
                  </a:cubicBezTo>
                  <a:cubicBezTo>
                    <a:pt x="137" y="689"/>
                    <a:pt x="189" y="655"/>
                    <a:pt x="232" y="655"/>
                  </a:cubicBezTo>
                  <a:cubicBezTo>
                    <a:pt x="971" y="655"/>
                    <a:pt x="971" y="655"/>
                    <a:pt x="971" y="655"/>
                  </a:cubicBezTo>
                  <a:cubicBezTo>
                    <a:pt x="985" y="655"/>
                    <a:pt x="995" y="644"/>
                    <a:pt x="995" y="631"/>
                  </a:cubicBezTo>
                  <a:cubicBezTo>
                    <a:pt x="995" y="618"/>
                    <a:pt x="985" y="607"/>
                    <a:pt x="971" y="607"/>
                  </a:cubicBezTo>
                  <a:cubicBezTo>
                    <a:pt x="899" y="607"/>
                    <a:pt x="899" y="607"/>
                    <a:pt x="899" y="607"/>
                  </a:cubicBezTo>
                  <a:cubicBezTo>
                    <a:pt x="899" y="87"/>
                    <a:pt x="899" y="87"/>
                    <a:pt x="899" y="87"/>
                  </a:cubicBezTo>
                  <a:cubicBezTo>
                    <a:pt x="899" y="78"/>
                    <a:pt x="895" y="70"/>
                    <a:pt x="887" y="66"/>
                  </a:cubicBezTo>
                  <a:cubicBezTo>
                    <a:pt x="782" y="6"/>
                    <a:pt x="782" y="6"/>
                    <a:pt x="782" y="6"/>
                  </a:cubicBezTo>
                  <a:cubicBezTo>
                    <a:pt x="770" y="0"/>
                    <a:pt x="756" y="4"/>
                    <a:pt x="749" y="15"/>
                  </a:cubicBezTo>
                  <a:cubicBezTo>
                    <a:pt x="742" y="27"/>
                    <a:pt x="747" y="41"/>
                    <a:pt x="758" y="48"/>
                  </a:cubicBezTo>
                  <a:cubicBezTo>
                    <a:pt x="851" y="101"/>
                    <a:pt x="851" y="101"/>
                    <a:pt x="851" y="101"/>
                  </a:cubicBezTo>
                  <a:cubicBezTo>
                    <a:pt x="851" y="403"/>
                    <a:pt x="851" y="403"/>
                    <a:pt x="851" y="403"/>
                  </a:cubicBezTo>
                  <a:cubicBezTo>
                    <a:pt x="314" y="403"/>
                    <a:pt x="314" y="403"/>
                    <a:pt x="314" y="403"/>
                  </a:cubicBezTo>
                  <a:cubicBezTo>
                    <a:pt x="300" y="403"/>
                    <a:pt x="290" y="414"/>
                    <a:pt x="290" y="427"/>
                  </a:cubicBezTo>
                  <a:cubicBezTo>
                    <a:pt x="290" y="523"/>
                    <a:pt x="290" y="523"/>
                    <a:pt x="290" y="523"/>
                  </a:cubicBezTo>
                  <a:cubicBezTo>
                    <a:pt x="290" y="537"/>
                    <a:pt x="300" y="547"/>
                    <a:pt x="314" y="547"/>
                  </a:cubicBezTo>
                  <a:cubicBezTo>
                    <a:pt x="779" y="547"/>
                    <a:pt x="779" y="547"/>
                    <a:pt x="779" y="547"/>
                  </a:cubicBezTo>
                  <a:cubicBezTo>
                    <a:pt x="793" y="547"/>
                    <a:pt x="803" y="537"/>
                    <a:pt x="803" y="523"/>
                  </a:cubicBezTo>
                  <a:cubicBezTo>
                    <a:pt x="803" y="510"/>
                    <a:pt x="793" y="499"/>
                    <a:pt x="779" y="499"/>
                  </a:cubicBezTo>
                  <a:cubicBezTo>
                    <a:pt x="338" y="499"/>
                    <a:pt x="338" y="499"/>
                    <a:pt x="338" y="499"/>
                  </a:cubicBezTo>
                  <a:cubicBezTo>
                    <a:pt x="338" y="451"/>
                    <a:pt x="338" y="451"/>
                    <a:pt x="338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607"/>
                    <a:pt x="851" y="607"/>
                    <a:pt x="851" y="607"/>
                  </a:cubicBezTo>
                  <a:cubicBezTo>
                    <a:pt x="232" y="607"/>
                    <a:pt x="232" y="607"/>
                    <a:pt x="232" y="607"/>
                  </a:cubicBezTo>
                  <a:cubicBezTo>
                    <a:pt x="169" y="607"/>
                    <a:pt x="101" y="652"/>
                    <a:pt x="76" y="710"/>
                  </a:cubicBezTo>
                  <a:cubicBezTo>
                    <a:pt x="3" y="881"/>
                    <a:pt x="3" y="881"/>
                    <a:pt x="3" y="881"/>
                  </a:cubicBezTo>
                  <a:cubicBezTo>
                    <a:pt x="0" y="888"/>
                    <a:pt x="1" y="896"/>
                    <a:pt x="5" y="903"/>
                  </a:cubicBezTo>
                  <a:cubicBezTo>
                    <a:pt x="9" y="910"/>
                    <a:pt x="17" y="914"/>
                    <a:pt x="25" y="914"/>
                  </a:cubicBezTo>
                  <a:cubicBezTo>
                    <a:pt x="1069" y="914"/>
                    <a:pt x="1069" y="914"/>
                    <a:pt x="1069" y="914"/>
                  </a:cubicBezTo>
                  <a:cubicBezTo>
                    <a:pt x="1082" y="914"/>
                    <a:pt x="1093" y="903"/>
                    <a:pt x="1093" y="890"/>
                  </a:cubicBezTo>
                  <a:cubicBezTo>
                    <a:pt x="1093" y="546"/>
                    <a:pt x="1093" y="546"/>
                    <a:pt x="1093" y="546"/>
                  </a:cubicBezTo>
                  <a:cubicBezTo>
                    <a:pt x="1148" y="535"/>
                    <a:pt x="1190" y="486"/>
                    <a:pt x="1190" y="427"/>
                  </a:cubicBezTo>
                  <a:cubicBezTo>
                    <a:pt x="1190" y="361"/>
                    <a:pt x="1136" y="306"/>
                    <a:pt x="1069" y="306"/>
                  </a:cubicBezTo>
                  <a:close/>
                  <a:moveTo>
                    <a:pt x="1069" y="501"/>
                  </a:moveTo>
                  <a:cubicBezTo>
                    <a:pt x="1028" y="501"/>
                    <a:pt x="995" y="468"/>
                    <a:pt x="995" y="427"/>
                  </a:cubicBezTo>
                  <a:cubicBezTo>
                    <a:pt x="995" y="387"/>
                    <a:pt x="1028" y="354"/>
                    <a:pt x="1069" y="354"/>
                  </a:cubicBezTo>
                  <a:cubicBezTo>
                    <a:pt x="1109" y="354"/>
                    <a:pt x="1142" y="387"/>
                    <a:pt x="1142" y="427"/>
                  </a:cubicBezTo>
                  <a:cubicBezTo>
                    <a:pt x="1142" y="468"/>
                    <a:pt x="1109" y="501"/>
                    <a:pt x="1069" y="501"/>
                  </a:cubicBezTo>
                  <a:close/>
                  <a:moveTo>
                    <a:pt x="1069" y="501"/>
                  </a:moveTo>
                  <a:cubicBezTo>
                    <a:pt x="1069" y="501"/>
                    <a:pt x="1069" y="501"/>
                    <a:pt x="1069" y="5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68" name="Group 267"/>
          <p:cNvGrpSpPr>
            <a:grpSpLocks noChangeAspect="1"/>
          </p:cNvGrpSpPr>
          <p:nvPr/>
        </p:nvGrpSpPr>
        <p:grpSpPr>
          <a:xfrm>
            <a:off x="5366816" y="2592040"/>
            <a:ext cx="313558" cy="304800"/>
            <a:chOff x="8469313" y="2097088"/>
            <a:chExt cx="6592887" cy="6408738"/>
          </a:xfrm>
        </p:grpSpPr>
        <p:sp>
          <p:nvSpPr>
            <p:cNvPr id="270" name="Freeform 128"/>
            <p:cNvSpPr>
              <a:spLocks noEditPoints="1"/>
            </p:cNvSpPr>
            <p:nvPr/>
          </p:nvSpPr>
          <p:spPr bwMode="auto">
            <a:xfrm>
              <a:off x="8820150" y="7812088"/>
              <a:ext cx="6242050" cy="693738"/>
            </a:xfrm>
            <a:custGeom>
              <a:avLst/>
              <a:gdLst>
                <a:gd name="T0" fmla="*/ 1400 w 1424"/>
                <a:gd name="T1" fmla="*/ 0 h 160"/>
                <a:gd name="T2" fmla="*/ 24 w 1424"/>
                <a:gd name="T3" fmla="*/ 0 h 160"/>
                <a:gd name="T4" fmla="*/ 0 w 1424"/>
                <a:gd name="T5" fmla="*/ 24 h 160"/>
                <a:gd name="T6" fmla="*/ 24 w 1424"/>
                <a:gd name="T7" fmla="*/ 48 h 160"/>
                <a:gd name="T8" fmla="*/ 38 w 1424"/>
                <a:gd name="T9" fmla="*/ 48 h 160"/>
                <a:gd name="T10" fmla="*/ 52 w 1424"/>
                <a:gd name="T11" fmla="*/ 97 h 160"/>
                <a:gd name="T12" fmla="*/ 136 w 1424"/>
                <a:gd name="T13" fmla="*/ 160 h 160"/>
                <a:gd name="T14" fmla="*/ 1288 w 1424"/>
                <a:gd name="T15" fmla="*/ 160 h 160"/>
                <a:gd name="T16" fmla="*/ 1372 w 1424"/>
                <a:gd name="T17" fmla="*/ 97 h 160"/>
                <a:gd name="T18" fmla="*/ 1386 w 1424"/>
                <a:gd name="T19" fmla="*/ 48 h 160"/>
                <a:gd name="T20" fmla="*/ 1400 w 1424"/>
                <a:gd name="T21" fmla="*/ 48 h 160"/>
                <a:gd name="T22" fmla="*/ 1424 w 1424"/>
                <a:gd name="T23" fmla="*/ 24 h 160"/>
                <a:gd name="T24" fmla="*/ 1400 w 1424"/>
                <a:gd name="T25" fmla="*/ 0 h 160"/>
                <a:gd name="T26" fmla="*/ 1326 w 1424"/>
                <a:gd name="T27" fmla="*/ 84 h 160"/>
                <a:gd name="T28" fmla="*/ 1288 w 1424"/>
                <a:gd name="T29" fmla="*/ 112 h 160"/>
                <a:gd name="T30" fmla="*/ 136 w 1424"/>
                <a:gd name="T31" fmla="*/ 112 h 160"/>
                <a:gd name="T32" fmla="*/ 98 w 1424"/>
                <a:gd name="T33" fmla="*/ 84 h 160"/>
                <a:gd name="T34" fmla="*/ 88 w 1424"/>
                <a:gd name="T35" fmla="*/ 48 h 160"/>
                <a:gd name="T36" fmla="*/ 1336 w 1424"/>
                <a:gd name="T37" fmla="*/ 48 h 160"/>
                <a:gd name="T38" fmla="*/ 1326 w 1424"/>
                <a:gd name="T39" fmla="*/ 84 h 160"/>
                <a:gd name="T40" fmla="*/ 1326 w 1424"/>
                <a:gd name="T41" fmla="*/ 84 h 160"/>
                <a:gd name="T42" fmla="*/ 1326 w 1424"/>
                <a:gd name="T4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4" h="160">
                  <a:moveTo>
                    <a:pt x="1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62" y="132"/>
                    <a:pt x="99" y="160"/>
                    <a:pt x="136" y="160"/>
                  </a:cubicBezTo>
                  <a:cubicBezTo>
                    <a:pt x="1288" y="160"/>
                    <a:pt x="1288" y="160"/>
                    <a:pt x="1288" y="160"/>
                  </a:cubicBezTo>
                  <a:cubicBezTo>
                    <a:pt x="1325" y="160"/>
                    <a:pt x="1362" y="132"/>
                    <a:pt x="1372" y="97"/>
                  </a:cubicBezTo>
                  <a:cubicBezTo>
                    <a:pt x="1386" y="48"/>
                    <a:pt x="1386" y="48"/>
                    <a:pt x="1386" y="48"/>
                  </a:cubicBezTo>
                  <a:cubicBezTo>
                    <a:pt x="1400" y="48"/>
                    <a:pt x="1400" y="48"/>
                    <a:pt x="1400" y="48"/>
                  </a:cubicBezTo>
                  <a:cubicBezTo>
                    <a:pt x="1413" y="48"/>
                    <a:pt x="1424" y="38"/>
                    <a:pt x="1424" y="24"/>
                  </a:cubicBezTo>
                  <a:cubicBezTo>
                    <a:pt x="1424" y="11"/>
                    <a:pt x="1413" y="0"/>
                    <a:pt x="1400" y="0"/>
                  </a:cubicBezTo>
                  <a:close/>
                  <a:moveTo>
                    <a:pt x="1326" y="84"/>
                  </a:moveTo>
                  <a:cubicBezTo>
                    <a:pt x="1322" y="99"/>
                    <a:pt x="1304" y="112"/>
                    <a:pt x="1288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20" y="112"/>
                    <a:pt x="102" y="99"/>
                    <a:pt x="98" y="84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336" y="48"/>
                    <a:pt x="1336" y="48"/>
                    <a:pt x="1336" y="48"/>
                  </a:cubicBezTo>
                  <a:lnTo>
                    <a:pt x="1326" y="84"/>
                  </a:lnTo>
                  <a:close/>
                  <a:moveTo>
                    <a:pt x="1326" y="84"/>
                  </a:moveTo>
                  <a:cubicBezTo>
                    <a:pt x="1326" y="84"/>
                    <a:pt x="1326" y="84"/>
                    <a:pt x="1326" y="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1" name="Freeform 129"/>
            <p:cNvSpPr>
              <a:spLocks noEditPoints="1"/>
            </p:cNvSpPr>
            <p:nvPr/>
          </p:nvSpPr>
          <p:spPr bwMode="auto">
            <a:xfrm>
              <a:off x="11344275" y="2097088"/>
              <a:ext cx="350838" cy="1806575"/>
            </a:xfrm>
            <a:custGeom>
              <a:avLst/>
              <a:gdLst>
                <a:gd name="T0" fmla="*/ 0 w 80"/>
                <a:gd name="T1" fmla="*/ 392 h 416"/>
                <a:gd name="T2" fmla="*/ 24 w 80"/>
                <a:gd name="T3" fmla="*/ 416 h 416"/>
                <a:gd name="T4" fmla="*/ 48 w 80"/>
                <a:gd name="T5" fmla="*/ 392 h 416"/>
                <a:gd name="T6" fmla="*/ 61 w 80"/>
                <a:gd name="T7" fmla="*/ 342 h 416"/>
                <a:gd name="T8" fmla="*/ 80 w 80"/>
                <a:gd name="T9" fmla="*/ 269 h 416"/>
                <a:gd name="T10" fmla="*/ 61 w 80"/>
                <a:gd name="T11" fmla="*/ 197 h 416"/>
                <a:gd name="T12" fmla="*/ 48 w 80"/>
                <a:gd name="T13" fmla="*/ 147 h 416"/>
                <a:gd name="T14" fmla="*/ 61 w 80"/>
                <a:gd name="T15" fmla="*/ 96 h 416"/>
                <a:gd name="T16" fmla="*/ 80 w 80"/>
                <a:gd name="T17" fmla="*/ 24 h 416"/>
                <a:gd name="T18" fmla="*/ 56 w 80"/>
                <a:gd name="T19" fmla="*/ 0 h 416"/>
                <a:gd name="T20" fmla="*/ 32 w 80"/>
                <a:gd name="T21" fmla="*/ 24 h 416"/>
                <a:gd name="T22" fmla="*/ 19 w 80"/>
                <a:gd name="T23" fmla="*/ 74 h 416"/>
                <a:gd name="T24" fmla="*/ 0 w 80"/>
                <a:gd name="T25" fmla="*/ 147 h 416"/>
                <a:gd name="T26" fmla="*/ 19 w 80"/>
                <a:gd name="T27" fmla="*/ 219 h 416"/>
                <a:gd name="T28" fmla="*/ 32 w 80"/>
                <a:gd name="T29" fmla="*/ 269 h 416"/>
                <a:gd name="T30" fmla="*/ 19 w 80"/>
                <a:gd name="T31" fmla="*/ 320 h 416"/>
                <a:gd name="T32" fmla="*/ 0 w 80"/>
                <a:gd name="T33" fmla="*/ 392 h 416"/>
                <a:gd name="T34" fmla="*/ 0 w 80"/>
                <a:gd name="T35" fmla="*/ 392 h 416"/>
                <a:gd name="T36" fmla="*/ 0 w 80"/>
                <a:gd name="T37" fmla="*/ 39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416">
                  <a:moveTo>
                    <a:pt x="0" y="392"/>
                  </a:moveTo>
                  <a:cubicBezTo>
                    <a:pt x="0" y="405"/>
                    <a:pt x="11" y="416"/>
                    <a:pt x="24" y="416"/>
                  </a:cubicBezTo>
                  <a:cubicBezTo>
                    <a:pt x="37" y="416"/>
                    <a:pt x="48" y="405"/>
                    <a:pt x="48" y="392"/>
                  </a:cubicBezTo>
                  <a:cubicBezTo>
                    <a:pt x="48" y="367"/>
                    <a:pt x="54" y="356"/>
                    <a:pt x="61" y="342"/>
                  </a:cubicBezTo>
                  <a:cubicBezTo>
                    <a:pt x="70" y="325"/>
                    <a:pt x="80" y="306"/>
                    <a:pt x="80" y="269"/>
                  </a:cubicBezTo>
                  <a:cubicBezTo>
                    <a:pt x="80" y="233"/>
                    <a:pt x="70" y="214"/>
                    <a:pt x="61" y="197"/>
                  </a:cubicBezTo>
                  <a:cubicBezTo>
                    <a:pt x="54" y="183"/>
                    <a:pt x="48" y="171"/>
                    <a:pt x="48" y="147"/>
                  </a:cubicBezTo>
                  <a:cubicBezTo>
                    <a:pt x="48" y="122"/>
                    <a:pt x="54" y="111"/>
                    <a:pt x="61" y="96"/>
                  </a:cubicBezTo>
                  <a:cubicBezTo>
                    <a:pt x="70" y="80"/>
                    <a:pt x="80" y="61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ubicBezTo>
                    <a:pt x="43" y="0"/>
                    <a:pt x="32" y="11"/>
                    <a:pt x="32" y="24"/>
                  </a:cubicBezTo>
                  <a:cubicBezTo>
                    <a:pt x="32" y="49"/>
                    <a:pt x="26" y="60"/>
                    <a:pt x="19" y="74"/>
                  </a:cubicBezTo>
                  <a:cubicBezTo>
                    <a:pt x="10" y="91"/>
                    <a:pt x="0" y="110"/>
                    <a:pt x="0" y="147"/>
                  </a:cubicBezTo>
                  <a:cubicBezTo>
                    <a:pt x="0" y="183"/>
                    <a:pt x="10" y="202"/>
                    <a:pt x="19" y="219"/>
                  </a:cubicBezTo>
                  <a:cubicBezTo>
                    <a:pt x="26" y="233"/>
                    <a:pt x="32" y="245"/>
                    <a:pt x="32" y="269"/>
                  </a:cubicBezTo>
                  <a:cubicBezTo>
                    <a:pt x="32" y="294"/>
                    <a:pt x="26" y="305"/>
                    <a:pt x="19" y="320"/>
                  </a:cubicBezTo>
                  <a:cubicBezTo>
                    <a:pt x="10" y="336"/>
                    <a:pt x="0" y="355"/>
                    <a:pt x="0" y="392"/>
                  </a:cubicBezTo>
                  <a:close/>
                  <a:moveTo>
                    <a:pt x="0" y="392"/>
                  </a:moveTo>
                  <a:cubicBezTo>
                    <a:pt x="0" y="392"/>
                    <a:pt x="0" y="392"/>
                    <a:pt x="0" y="3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2" name="Freeform 130"/>
            <p:cNvSpPr>
              <a:spLocks noEditPoints="1"/>
            </p:cNvSpPr>
            <p:nvPr/>
          </p:nvSpPr>
          <p:spPr bwMode="auto">
            <a:xfrm>
              <a:off x="12187238" y="2097088"/>
              <a:ext cx="350838" cy="1806575"/>
            </a:xfrm>
            <a:custGeom>
              <a:avLst/>
              <a:gdLst>
                <a:gd name="T0" fmla="*/ 0 w 80"/>
                <a:gd name="T1" fmla="*/ 392 h 416"/>
                <a:gd name="T2" fmla="*/ 24 w 80"/>
                <a:gd name="T3" fmla="*/ 416 h 416"/>
                <a:gd name="T4" fmla="*/ 48 w 80"/>
                <a:gd name="T5" fmla="*/ 392 h 416"/>
                <a:gd name="T6" fmla="*/ 61 w 80"/>
                <a:gd name="T7" fmla="*/ 342 h 416"/>
                <a:gd name="T8" fmla="*/ 80 w 80"/>
                <a:gd name="T9" fmla="*/ 269 h 416"/>
                <a:gd name="T10" fmla="*/ 61 w 80"/>
                <a:gd name="T11" fmla="*/ 197 h 416"/>
                <a:gd name="T12" fmla="*/ 48 w 80"/>
                <a:gd name="T13" fmla="*/ 147 h 416"/>
                <a:gd name="T14" fmla="*/ 61 w 80"/>
                <a:gd name="T15" fmla="*/ 96 h 416"/>
                <a:gd name="T16" fmla="*/ 80 w 80"/>
                <a:gd name="T17" fmla="*/ 24 h 416"/>
                <a:gd name="T18" fmla="*/ 56 w 80"/>
                <a:gd name="T19" fmla="*/ 0 h 416"/>
                <a:gd name="T20" fmla="*/ 32 w 80"/>
                <a:gd name="T21" fmla="*/ 24 h 416"/>
                <a:gd name="T22" fmla="*/ 19 w 80"/>
                <a:gd name="T23" fmla="*/ 74 h 416"/>
                <a:gd name="T24" fmla="*/ 0 w 80"/>
                <a:gd name="T25" fmla="*/ 147 h 416"/>
                <a:gd name="T26" fmla="*/ 19 w 80"/>
                <a:gd name="T27" fmla="*/ 219 h 416"/>
                <a:gd name="T28" fmla="*/ 32 w 80"/>
                <a:gd name="T29" fmla="*/ 269 h 416"/>
                <a:gd name="T30" fmla="*/ 19 w 80"/>
                <a:gd name="T31" fmla="*/ 320 h 416"/>
                <a:gd name="T32" fmla="*/ 0 w 80"/>
                <a:gd name="T33" fmla="*/ 392 h 416"/>
                <a:gd name="T34" fmla="*/ 0 w 80"/>
                <a:gd name="T35" fmla="*/ 392 h 416"/>
                <a:gd name="T36" fmla="*/ 0 w 80"/>
                <a:gd name="T37" fmla="*/ 39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416">
                  <a:moveTo>
                    <a:pt x="0" y="392"/>
                  </a:moveTo>
                  <a:cubicBezTo>
                    <a:pt x="0" y="405"/>
                    <a:pt x="11" y="416"/>
                    <a:pt x="24" y="416"/>
                  </a:cubicBezTo>
                  <a:cubicBezTo>
                    <a:pt x="37" y="416"/>
                    <a:pt x="48" y="405"/>
                    <a:pt x="48" y="392"/>
                  </a:cubicBezTo>
                  <a:cubicBezTo>
                    <a:pt x="48" y="367"/>
                    <a:pt x="54" y="356"/>
                    <a:pt x="61" y="342"/>
                  </a:cubicBezTo>
                  <a:cubicBezTo>
                    <a:pt x="70" y="325"/>
                    <a:pt x="80" y="306"/>
                    <a:pt x="80" y="269"/>
                  </a:cubicBezTo>
                  <a:cubicBezTo>
                    <a:pt x="80" y="233"/>
                    <a:pt x="70" y="214"/>
                    <a:pt x="61" y="197"/>
                  </a:cubicBezTo>
                  <a:cubicBezTo>
                    <a:pt x="54" y="183"/>
                    <a:pt x="48" y="171"/>
                    <a:pt x="48" y="147"/>
                  </a:cubicBezTo>
                  <a:cubicBezTo>
                    <a:pt x="48" y="122"/>
                    <a:pt x="54" y="111"/>
                    <a:pt x="61" y="96"/>
                  </a:cubicBezTo>
                  <a:cubicBezTo>
                    <a:pt x="70" y="80"/>
                    <a:pt x="80" y="61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ubicBezTo>
                    <a:pt x="43" y="0"/>
                    <a:pt x="32" y="11"/>
                    <a:pt x="32" y="24"/>
                  </a:cubicBezTo>
                  <a:cubicBezTo>
                    <a:pt x="32" y="49"/>
                    <a:pt x="26" y="60"/>
                    <a:pt x="19" y="74"/>
                  </a:cubicBezTo>
                  <a:cubicBezTo>
                    <a:pt x="10" y="91"/>
                    <a:pt x="0" y="110"/>
                    <a:pt x="0" y="147"/>
                  </a:cubicBezTo>
                  <a:cubicBezTo>
                    <a:pt x="0" y="183"/>
                    <a:pt x="10" y="202"/>
                    <a:pt x="19" y="219"/>
                  </a:cubicBezTo>
                  <a:cubicBezTo>
                    <a:pt x="26" y="233"/>
                    <a:pt x="32" y="245"/>
                    <a:pt x="32" y="269"/>
                  </a:cubicBezTo>
                  <a:cubicBezTo>
                    <a:pt x="32" y="294"/>
                    <a:pt x="26" y="305"/>
                    <a:pt x="19" y="320"/>
                  </a:cubicBezTo>
                  <a:cubicBezTo>
                    <a:pt x="10" y="336"/>
                    <a:pt x="0" y="355"/>
                    <a:pt x="0" y="392"/>
                  </a:cubicBezTo>
                  <a:close/>
                  <a:moveTo>
                    <a:pt x="0" y="392"/>
                  </a:moveTo>
                  <a:cubicBezTo>
                    <a:pt x="0" y="392"/>
                    <a:pt x="0" y="392"/>
                    <a:pt x="0" y="3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3" name="Freeform 131"/>
            <p:cNvSpPr>
              <a:spLocks noEditPoints="1"/>
            </p:cNvSpPr>
            <p:nvPr/>
          </p:nvSpPr>
          <p:spPr bwMode="auto">
            <a:xfrm>
              <a:off x="8469313" y="4111625"/>
              <a:ext cx="5821363" cy="3543300"/>
            </a:xfrm>
            <a:custGeom>
              <a:avLst/>
              <a:gdLst>
                <a:gd name="T0" fmla="*/ 410 w 1328"/>
                <a:gd name="T1" fmla="*/ 656 h 816"/>
                <a:gd name="T2" fmla="*/ 1135 w 1328"/>
                <a:gd name="T3" fmla="*/ 692 h 816"/>
                <a:gd name="T4" fmla="*/ 1104 w 1328"/>
                <a:gd name="T5" fmla="*/ 655 h 816"/>
                <a:gd name="T6" fmla="*/ 438 w 1328"/>
                <a:gd name="T7" fmla="*/ 616 h 816"/>
                <a:gd name="T8" fmla="*/ 280 w 1328"/>
                <a:gd name="T9" fmla="*/ 608 h 816"/>
                <a:gd name="T10" fmla="*/ 48 w 1328"/>
                <a:gd name="T11" fmla="*/ 376 h 816"/>
                <a:gd name="T12" fmla="*/ 280 w 1328"/>
                <a:gd name="T13" fmla="*/ 144 h 816"/>
                <a:gd name="T14" fmla="*/ 400 w 1328"/>
                <a:gd name="T15" fmla="*/ 120 h 816"/>
                <a:gd name="T16" fmla="*/ 304 w 1328"/>
                <a:gd name="T17" fmla="*/ 96 h 816"/>
                <a:gd name="T18" fmla="*/ 1280 w 1328"/>
                <a:gd name="T19" fmla="*/ 48 h 816"/>
                <a:gd name="T20" fmla="*/ 1192 w 1328"/>
                <a:gd name="T21" fmla="*/ 96 h 816"/>
                <a:gd name="T22" fmla="*/ 1168 w 1328"/>
                <a:gd name="T23" fmla="*/ 312 h 816"/>
                <a:gd name="T24" fmla="*/ 1120 w 1328"/>
                <a:gd name="T25" fmla="*/ 312 h 816"/>
                <a:gd name="T26" fmla="*/ 1096 w 1328"/>
                <a:gd name="T27" fmla="*/ 96 h 816"/>
                <a:gd name="T28" fmla="*/ 976 w 1328"/>
                <a:gd name="T29" fmla="*/ 120 h 816"/>
                <a:gd name="T30" fmla="*/ 952 w 1328"/>
                <a:gd name="T31" fmla="*/ 432 h 816"/>
                <a:gd name="T32" fmla="*/ 928 w 1328"/>
                <a:gd name="T33" fmla="*/ 120 h 816"/>
                <a:gd name="T34" fmla="*/ 472 w 1328"/>
                <a:gd name="T35" fmla="*/ 96 h 816"/>
                <a:gd name="T36" fmla="*/ 472 w 1328"/>
                <a:gd name="T37" fmla="*/ 144 h 816"/>
                <a:gd name="T38" fmla="*/ 880 w 1328"/>
                <a:gd name="T39" fmla="*/ 408 h 816"/>
                <a:gd name="T40" fmla="*/ 1024 w 1328"/>
                <a:gd name="T41" fmla="*/ 408 h 816"/>
                <a:gd name="T42" fmla="*/ 1072 w 1328"/>
                <a:gd name="T43" fmla="*/ 144 h 816"/>
                <a:gd name="T44" fmla="*/ 1144 w 1328"/>
                <a:gd name="T45" fmla="*/ 384 h 816"/>
                <a:gd name="T46" fmla="*/ 1216 w 1328"/>
                <a:gd name="T47" fmla="*/ 144 h 816"/>
                <a:gd name="T48" fmla="*/ 1280 w 1328"/>
                <a:gd name="T49" fmla="*/ 280 h 816"/>
                <a:gd name="T50" fmla="*/ 1170 w 1328"/>
                <a:gd name="T51" fmla="*/ 626 h 816"/>
                <a:gd name="T52" fmla="*/ 1328 w 1328"/>
                <a:gd name="T53" fmla="*/ 280 h 816"/>
                <a:gd name="T54" fmla="*/ 1304 w 1328"/>
                <a:gd name="T55" fmla="*/ 0 h 816"/>
                <a:gd name="T56" fmla="*/ 256 w 1328"/>
                <a:gd name="T57" fmla="*/ 24 h 816"/>
                <a:gd name="T58" fmla="*/ 82 w 1328"/>
                <a:gd name="T59" fmla="*/ 178 h 816"/>
                <a:gd name="T60" fmla="*/ 82 w 1328"/>
                <a:gd name="T61" fmla="*/ 574 h 816"/>
                <a:gd name="T62" fmla="*/ 280 w 1328"/>
                <a:gd name="T63" fmla="*/ 65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8" h="816">
                  <a:moveTo>
                    <a:pt x="280" y="656"/>
                  </a:moveTo>
                  <a:cubicBezTo>
                    <a:pt x="410" y="656"/>
                    <a:pt x="410" y="656"/>
                    <a:pt x="410" y="656"/>
                  </a:cubicBezTo>
                  <a:cubicBezTo>
                    <a:pt x="512" y="759"/>
                    <a:pt x="647" y="816"/>
                    <a:pt x="792" y="816"/>
                  </a:cubicBezTo>
                  <a:cubicBezTo>
                    <a:pt x="917" y="816"/>
                    <a:pt x="1039" y="772"/>
                    <a:pt x="1135" y="692"/>
                  </a:cubicBezTo>
                  <a:cubicBezTo>
                    <a:pt x="1145" y="683"/>
                    <a:pt x="1147" y="668"/>
                    <a:pt x="1138" y="658"/>
                  </a:cubicBezTo>
                  <a:cubicBezTo>
                    <a:pt x="1130" y="648"/>
                    <a:pt x="1115" y="646"/>
                    <a:pt x="1104" y="655"/>
                  </a:cubicBezTo>
                  <a:cubicBezTo>
                    <a:pt x="1017" y="728"/>
                    <a:pt x="906" y="768"/>
                    <a:pt x="792" y="768"/>
                  </a:cubicBezTo>
                  <a:cubicBezTo>
                    <a:pt x="657" y="768"/>
                    <a:pt x="531" y="714"/>
                    <a:pt x="438" y="616"/>
                  </a:cubicBezTo>
                  <a:cubicBezTo>
                    <a:pt x="433" y="611"/>
                    <a:pt x="427" y="608"/>
                    <a:pt x="420" y="608"/>
                  </a:cubicBezTo>
                  <a:cubicBezTo>
                    <a:pt x="280" y="608"/>
                    <a:pt x="280" y="608"/>
                    <a:pt x="280" y="608"/>
                  </a:cubicBezTo>
                  <a:cubicBezTo>
                    <a:pt x="218" y="608"/>
                    <a:pt x="160" y="584"/>
                    <a:pt x="116" y="540"/>
                  </a:cubicBezTo>
                  <a:cubicBezTo>
                    <a:pt x="72" y="496"/>
                    <a:pt x="48" y="438"/>
                    <a:pt x="48" y="376"/>
                  </a:cubicBezTo>
                  <a:cubicBezTo>
                    <a:pt x="48" y="314"/>
                    <a:pt x="72" y="256"/>
                    <a:pt x="116" y="212"/>
                  </a:cubicBezTo>
                  <a:cubicBezTo>
                    <a:pt x="160" y="168"/>
                    <a:pt x="218" y="144"/>
                    <a:pt x="280" y="144"/>
                  </a:cubicBezTo>
                  <a:cubicBezTo>
                    <a:pt x="376" y="144"/>
                    <a:pt x="376" y="144"/>
                    <a:pt x="376" y="144"/>
                  </a:cubicBezTo>
                  <a:cubicBezTo>
                    <a:pt x="389" y="144"/>
                    <a:pt x="400" y="133"/>
                    <a:pt x="400" y="120"/>
                  </a:cubicBezTo>
                  <a:cubicBezTo>
                    <a:pt x="400" y="107"/>
                    <a:pt x="389" y="96"/>
                    <a:pt x="376" y="96"/>
                  </a:cubicBezTo>
                  <a:cubicBezTo>
                    <a:pt x="304" y="96"/>
                    <a:pt x="304" y="96"/>
                    <a:pt x="304" y="96"/>
                  </a:cubicBezTo>
                  <a:cubicBezTo>
                    <a:pt x="304" y="48"/>
                    <a:pt x="304" y="48"/>
                    <a:pt x="304" y="48"/>
                  </a:cubicBezTo>
                  <a:cubicBezTo>
                    <a:pt x="1280" y="48"/>
                    <a:pt x="1280" y="48"/>
                    <a:pt x="1280" y="48"/>
                  </a:cubicBezTo>
                  <a:cubicBezTo>
                    <a:pt x="1280" y="96"/>
                    <a:pt x="1280" y="96"/>
                    <a:pt x="1280" y="96"/>
                  </a:cubicBezTo>
                  <a:cubicBezTo>
                    <a:pt x="1192" y="96"/>
                    <a:pt x="1192" y="96"/>
                    <a:pt x="1192" y="96"/>
                  </a:cubicBezTo>
                  <a:cubicBezTo>
                    <a:pt x="1179" y="96"/>
                    <a:pt x="1168" y="107"/>
                    <a:pt x="1168" y="120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25"/>
                    <a:pt x="1157" y="336"/>
                    <a:pt x="1144" y="336"/>
                  </a:cubicBezTo>
                  <a:cubicBezTo>
                    <a:pt x="1131" y="336"/>
                    <a:pt x="1120" y="325"/>
                    <a:pt x="1120" y="312"/>
                  </a:cubicBezTo>
                  <a:cubicBezTo>
                    <a:pt x="1120" y="120"/>
                    <a:pt x="1120" y="120"/>
                    <a:pt x="1120" y="120"/>
                  </a:cubicBezTo>
                  <a:cubicBezTo>
                    <a:pt x="1120" y="107"/>
                    <a:pt x="1109" y="96"/>
                    <a:pt x="1096" y="96"/>
                  </a:cubicBezTo>
                  <a:cubicBezTo>
                    <a:pt x="1000" y="96"/>
                    <a:pt x="1000" y="96"/>
                    <a:pt x="1000" y="96"/>
                  </a:cubicBezTo>
                  <a:cubicBezTo>
                    <a:pt x="987" y="96"/>
                    <a:pt x="976" y="107"/>
                    <a:pt x="976" y="120"/>
                  </a:cubicBezTo>
                  <a:cubicBezTo>
                    <a:pt x="976" y="408"/>
                    <a:pt x="976" y="408"/>
                    <a:pt x="976" y="408"/>
                  </a:cubicBezTo>
                  <a:cubicBezTo>
                    <a:pt x="976" y="421"/>
                    <a:pt x="965" y="432"/>
                    <a:pt x="952" y="432"/>
                  </a:cubicBezTo>
                  <a:cubicBezTo>
                    <a:pt x="939" y="432"/>
                    <a:pt x="928" y="421"/>
                    <a:pt x="928" y="408"/>
                  </a:cubicBezTo>
                  <a:cubicBezTo>
                    <a:pt x="928" y="120"/>
                    <a:pt x="928" y="120"/>
                    <a:pt x="928" y="120"/>
                  </a:cubicBezTo>
                  <a:cubicBezTo>
                    <a:pt x="928" y="107"/>
                    <a:pt x="917" y="96"/>
                    <a:pt x="904" y="96"/>
                  </a:cubicBezTo>
                  <a:cubicBezTo>
                    <a:pt x="472" y="96"/>
                    <a:pt x="472" y="96"/>
                    <a:pt x="472" y="96"/>
                  </a:cubicBezTo>
                  <a:cubicBezTo>
                    <a:pt x="459" y="96"/>
                    <a:pt x="448" y="107"/>
                    <a:pt x="448" y="120"/>
                  </a:cubicBezTo>
                  <a:cubicBezTo>
                    <a:pt x="448" y="133"/>
                    <a:pt x="459" y="144"/>
                    <a:pt x="472" y="144"/>
                  </a:cubicBezTo>
                  <a:cubicBezTo>
                    <a:pt x="880" y="144"/>
                    <a:pt x="880" y="144"/>
                    <a:pt x="880" y="144"/>
                  </a:cubicBezTo>
                  <a:cubicBezTo>
                    <a:pt x="880" y="408"/>
                    <a:pt x="880" y="408"/>
                    <a:pt x="880" y="408"/>
                  </a:cubicBezTo>
                  <a:cubicBezTo>
                    <a:pt x="880" y="448"/>
                    <a:pt x="912" y="480"/>
                    <a:pt x="952" y="480"/>
                  </a:cubicBezTo>
                  <a:cubicBezTo>
                    <a:pt x="992" y="480"/>
                    <a:pt x="1024" y="448"/>
                    <a:pt x="1024" y="408"/>
                  </a:cubicBezTo>
                  <a:cubicBezTo>
                    <a:pt x="1024" y="144"/>
                    <a:pt x="1024" y="144"/>
                    <a:pt x="1024" y="144"/>
                  </a:cubicBezTo>
                  <a:cubicBezTo>
                    <a:pt x="1072" y="144"/>
                    <a:pt x="1072" y="144"/>
                    <a:pt x="1072" y="144"/>
                  </a:cubicBezTo>
                  <a:cubicBezTo>
                    <a:pt x="1072" y="312"/>
                    <a:pt x="1072" y="312"/>
                    <a:pt x="1072" y="312"/>
                  </a:cubicBezTo>
                  <a:cubicBezTo>
                    <a:pt x="1072" y="352"/>
                    <a:pt x="1104" y="384"/>
                    <a:pt x="1144" y="384"/>
                  </a:cubicBezTo>
                  <a:cubicBezTo>
                    <a:pt x="1184" y="384"/>
                    <a:pt x="1216" y="352"/>
                    <a:pt x="1216" y="312"/>
                  </a:cubicBezTo>
                  <a:cubicBezTo>
                    <a:pt x="1216" y="144"/>
                    <a:pt x="1216" y="144"/>
                    <a:pt x="1216" y="144"/>
                  </a:cubicBezTo>
                  <a:cubicBezTo>
                    <a:pt x="1280" y="144"/>
                    <a:pt x="1280" y="144"/>
                    <a:pt x="1280" y="144"/>
                  </a:cubicBezTo>
                  <a:cubicBezTo>
                    <a:pt x="1280" y="280"/>
                    <a:pt x="1280" y="280"/>
                    <a:pt x="1280" y="280"/>
                  </a:cubicBezTo>
                  <a:cubicBezTo>
                    <a:pt x="1280" y="394"/>
                    <a:pt x="1240" y="505"/>
                    <a:pt x="1167" y="592"/>
                  </a:cubicBezTo>
                  <a:cubicBezTo>
                    <a:pt x="1158" y="603"/>
                    <a:pt x="1160" y="618"/>
                    <a:pt x="1170" y="626"/>
                  </a:cubicBezTo>
                  <a:cubicBezTo>
                    <a:pt x="1180" y="635"/>
                    <a:pt x="1195" y="633"/>
                    <a:pt x="1204" y="623"/>
                  </a:cubicBezTo>
                  <a:cubicBezTo>
                    <a:pt x="1284" y="527"/>
                    <a:pt x="1328" y="405"/>
                    <a:pt x="1328" y="280"/>
                  </a:cubicBezTo>
                  <a:cubicBezTo>
                    <a:pt x="1328" y="24"/>
                    <a:pt x="1328" y="24"/>
                    <a:pt x="1328" y="24"/>
                  </a:cubicBezTo>
                  <a:cubicBezTo>
                    <a:pt x="1328" y="11"/>
                    <a:pt x="1317" y="0"/>
                    <a:pt x="130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67" y="0"/>
                    <a:pt x="256" y="11"/>
                    <a:pt x="256" y="24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190" y="103"/>
                    <a:pt x="129" y="131"/>
                    <a:pt x="82" y="178"/>
                  </a:cubicBezTo>
                  <a:cubicBezTo>
                    <a:pt x="29" y="231"/>
                    <a:pt x="0" y="301"/>
                    <a:pt x="0" y="376"/>
                  </a:cubicBezTo>
                  <a:cubicBezTo>
                    <a:pt x="0" y="451"/>
                    <a:pt x="29" y="521"/>
                    <a:pt x="82" y="574"/>
                  </a:cubicBezTo>
                  <a:cubicBezTo>
                    <a:pt x="135" y="627"/>
                    <a:pt x="205" y="656"/>
                    <a:pt x="280" y="656"/>
                  </a:cubicBezTo>
                  <a:close/>
                  <a:moveTo>
                    <a:pt x="280" y="656"/>
                  </a:moveTo>
                  <a:cubicBezTo>
                    <a:pt x="280" y="656"/>
                    <a:pt x="280" y="656"/>
                    <a:pt x="280" y="6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4" name="Freeform 132"/>
            <p:cNvSpPr>
              <a:spLocks noEditPoints="1"/>
            </p:cNvSpPr>
            <p:nvPr/>
          </p:nvSpPr>
          <p:spPr bwMode="auto">
            <a:xfrm>
              <a:off x="8890000" y="4946650"/>
              <a:ext cx="1219200" cy="1597025"/>
            </a:xfrm>
            <a:custGeom>
              <a:avLst/>
              <a:gdLst>
                <a:gd name="T0" fmla="*/ 184 w 278"/>
                <a:gd name="T1" fmla="*/ 0 h 368"/>
                <a:gd name="T2" fmla="*/ 54 w 278"/>
                <a:gd name="T3" fmla="*/ 54 h 368"/>
                <a:gd name="T4" fmla="*/ 0 w 278"/>
                <a:gd name="T5" fmla="*/ 184 h 368"/>
                <a:gd name="T6" fmla="*/ 54 w 278"/>
                <a:gd name="T7" fmla="*/ 314 h 368"/>
                <a:gd name="T8" fmla="*/ 184 w 278"/>
                <a:gd name="T9" fmla="*/ 368 h 368"/>
                <a:gd name="T10" fmla="*/ 253 w 278"/>
                <a:gd name="T11" fmla="*/ 368 h 368"/>
                <a:gd name="T12" fmla="*/ 273 w 278"/>
                <a:gd name="T13" fmla="*/ 356 h 368"/>
                <a:gd name="T14" fmla="*/ 273 w 278"/>
                <a:gd name="T15" fmla="*/ 332 h 368"/>
                <a:gd name="T16" fmla="*/ 208 w 278"/>
                <a:gd name="T17" fmla="*/ 88 h 368"/>
                <a:gd name="T18" fmla="*/ 208 w 278"/>
                <a:gd name="T19" fmla="*/ 24 h 368"/>
                <a:gd name="T20" fmla="*/ 184 w 278"/>
                <a:gd name="T21" fmla="*/ 0 h 368"/>
                <a:gd name="T22" fmla="*/ 213 w 278"/>
                <a:gd name="T23" fmla="*/ 320 h 368"/>
                <a:gd name="T24" fmla="*/ 184 w 278"/>
                <a:gd name="T25" fmla="*/ 320 h 368"/>
                <a:gd name="T26" fmla="*/ 88 w 278"/>
                <a:gd name="T27" fmla="*/ 280 h 368"/>
                <a:gd name="T28" fmla="*/ 48 w 278"/>
                <a:gd name="T29" fmla="*/ 184 h 368"/>
                <a:gd name="T30" fmla="*/ 88 w 278"/>
                <a:gd name="T31" fmla="*/ 88 h 368"/>
                <a:gd name="T32" fmla="*/ 160 w 278"/>
                <a:gd name="T33" fmla="*/ 50 h 368"/>
                <a:gd name="T34" fmla="*/ 160 w 278"/>
                <a:gd name="T35" fmla="*/ 88 h 368"/>
                <a:gd name="T36" fmla="*/ 213 w 278"/>
                <a:gd name="T37" fmla="*/ 320 h 368"/>
                <a:gd name="T38" fmla="*/ 213 w 278"/>
                <a:gd name="T39" fmla="*/ 320 h 368"/>
                <a:gd name="T40" fmla="*/ 213 w 278"/>
                <a:gd name="T41" fmla="*/ 32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8" h="368">
                  <a:moveTo>
                    <a:pt x="184" y="0"/>
                  </a:moveTo>
                  <a:cubicBezTo>
                    <a:pt x="135" y="0"/>
                    <a:pt x="89" y="19"/>
                    <a:pt x="54" y="54"/>
                  </a:cubicBezTo>
                  <a:cubicBezTo>
                    <a:pt x="19" y="89"/>
                    <a:pt x="0" y="135"/>
                    <a:pt x="0" y="184"/>
                  </a:cubicBezTo>
                  <a:cubicBezTo>
                    <a:pt x="0" y="233"/>
                    <a:pt x="19" y="279"/>
                    <a:pt x="54" y="314"/>
                  </a:cubicBezTo>
                  <a:cubicBezTo>
                    <a:pt x="89" y="349"/>
                    <a:pt x="135" y="368"/>
                    <a:pt x="184" y="368"/>
                  </a:cubicBezTo>
                  <a:cubicBezTo>
                    <a:pt x="253" y="368"/>
                    <a:pt x="253" y="368"/>
                    <a:pt x="253" y="368"/>
                  </a:cubicBezTo>
                  <a:cubicBezTo>
                    <a:pt x="261" y="368"/>
                    <a:pt x="269" y="363"/>
                    <a:pt x="273" y="356"/>
                  </a:cubicBezTo>
                  <a:cubicBezTo>
                    <a:pt x="278" y="349"/>
                    <a:pt x="278" y="339"/>
                    <a:pt x="273" y="332"/>
                  </a:cubicBezTo>
                  <a:cubicBezTo>
                    <a:pt x="231" y="258"/>
                    <a:pt x="208" y="174"/>
                    <a:pt x="208" y="88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lose/>
                  <a:moveTo>
                    <a:pt x="213" y="320"/>
                  </a:moveTo>
                  <a:cubicBezTo>
                    <a:pt x="184" y="320"/>
                    <a:pt x="184" y="320"/>
                    <a:pt x="184" y="320"/>
                  </a:cubicBezTo>
                  <a:cubicBezTo>
                    <a:pt x="148" y="320"/>
                    <a:pt x="114" y="306"/>
                    <a:pt x="88" y="280"/>
                  </a:cubicBezTo>
                  <a:cubicBezTo>
                    <a:pt x="62" y="255"/>
                    <a:pt x="48" y="220"/>
                    <a:pt x="48" y="184"/>
                  </a:cubicBezTo>
                  <a:cubicBezTo>
                    <a:pt x="48" y="148"/>
                    <a:pt x="62" y="114"/>
                    <a:pt x="88" y="88"/>
                  </a:cubicBezTo>
                  <a:cubicBezTo>
                    <a:pt x="108" y="68"/>
                    <a:pt x="133" y="55"/>
                    <a:pt x="160" y="5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169"/>
                    <a:pt x="178" y="248"/>
                    <a:pt x="213" y="320"/>
                  </a:cubicBezTo>
                  <a:close/>
                  <a:moveTo>
                    <a:pt x="213" y="320"/>
                  </a:moveTo>
                  <a:cubicBezTo>
                    <a:pt x="213" y="320"/>
                    <a:pt x="213" y="320"/>
                    <a:pt x="213" y="3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75" name="Group 274"/>
          <p:cNvGrpSpPr>
            <a:grpSpLocks noChangeAspect="1"/>
          </p:cNvGrpSpPr>
          <p:nvPr/>
        </p:nvGrpSpPr>
        <p:grpSpPr>
          <a:xfrm>
            <a:off x="5377430" y="3920757"/>
            <a:ext cx="268923" cy="170187"/>
            <a:chOff x="8385175" y="3641726"/>
            <a:chExt cx="6602413" cy="4178299"/>
          </a:xfrm>
        </p:grpSpPr>
        <p:sp>
          <p:nvSpPr>
            <p:cNvPr id="277" name="Freeform 136"/>
            <p:cNvSpPr>
              <a:spLocks noEditPoints="1"/>
            </p:cNvSpPr>
            <p:nvPr/>
          </p:nvSpPr>
          <p:spPr bwMode="auto">
            <a:xfrm>
              <a:off x="8385175" y="3929063"/>
              <a:ext cx="6602413" cy="3890962"/>
            </a:xfrm>
            <a:custGeom>
              <a:avLst/>
              <a:gdLst>
                <a:gd name="T0" fmla="*/ 1443 w 1506"/>
                <a:gd name="T1" fmla="*/ 723 h 895"/>
                <a:gd name="T2" fmla="*/ 1505 w 1506"/>
                <a:gd name="T3" fmla="*/ 27 h 895"/>
                <a:gd name="T4" fmla="*/ 1494 w 1506"/>
                <a:gd name="T5" fmla="*/ 5 h 895"/>
                <a:gd name="T6" fmla="*/ 1468 w 1506"/>
                <a:gd name="T7" fmla="*/ 5 h 895"/>
                <a:gd name="T8" fmla="*/ 1117 w 1506"/>
                <a:gd name="T9" fmla="*/ 221 h 895"/>
                <a:gd name="T10" fmla="*/ 766 w 1506"/>
                <a:gd name="T11" fmla="*/ 5 h 895"/>
                <a:gd name="T12" fmla="*/ 740 w 1506"/>
                <a:gd name="T13" fmla="*/ 5 h 895"/>
                <a:gd name="T14" fmla="*/ 389 w 1506"/>
                <a:gd name="T15" fmla="*/ 221 h 895"/>
                <a:gd name="T16" fmla="*/ 38 w 1506"/>
                <a:gd name="T17" fmla="*/ 5 h 895"/>
                <a:gd name="T18" fmla="*/ 12 w 1506"/>
                <a:gd name="T19" fmla="*/ 5 h 895"/>
                <a:gd name="T20" fmla="*/ 1 w 1506"/>
                <a:gd name="T21" fmla="*/ 27 h 895"/>
                <a:gd name="T22" fmla="*/ 63 w 1506"/>
                <a:gd name="T23" fmla="*/ 723 h 895"/>
                <a:gd name="T24" fmla="*/ 1 w 1506"/>
                <a:gd name="T25" fmla="*/ 807 h 895"/>
                <a:gd name="T26" fmla="*/ 89 w 1506"/>
                <a:gd name="T27" fmla="*/ 895 h 895"/>
                <a:gd name="T28" fmla="*/ 1417 w 1506"/>
                <a:gd name="T29" fmla="*/ 895 h 895"/>
                <a:gd name="T30" fmla="*/ 1505 w 1506"/>
                <a:gd name="T31" fmla="*/ 807 h 895"/>
                <a:gd name="T32" fmla="*/ 1443 w 1506"/>
                <a:gd name="T33" fmla="*/ 723 h 895"/>
                <a:gd name="T34" fmla="*/ 1417 w 1506"/>
                <a:gd name="T35" fmla="*/ 847 h 895"/>
                <a:gd name="T36" fmla="*/ 89 w 1506"/>
                <a:gd name="T37" fmla="*/ 847 h 895"/>
                <a:gd name="T38" fmla="*/ 49 w 1506"/>
                <a:gd name="T39" fmla="*/ 807 h 895"/>
                <a:gd name="T40" fmla="*/ 89 w 1506"/>
                <a:gd name="T41" fmla="*/ 767 h 895"/>
                <a:gd name="T42" fmla="*/ 1225 w 1506"/>
                <a:gd name="T43" fmla="*/ 767 h 895"/>
                <a:gd name="T44" fmla="*/ 1249 w 1506"/>
                <a:gd name="T45" fmla="*/ 743 h 895"/>
                <a:gd name="T46" fmla="*/ 1225 w 1506"/>
                <a:gd name="T47" fmla="*/ 719 h 895"/>
                <a:gd name="T48" fmla="*/ 111 w 1506"/>
                <a:gd name="T49" fmla="*/ 719 h 895"/>
                <a:gd name="T50" fmla="*/ 53 w 1506"/>
                <a:gd name="T51" fmla="*/ 71 h 895"/>
                <a:gd name="T52" fmla="*/ 376 w 1506"/>
                <a:gd name="T53" fmla="*/ 270 h 895"/>
                <a:gd name="T54" fmla="*/ 402 w 1506"/>
                <a:gd name="T55" fmla="*/ 270 h 895"/>
                <a:gd name="T56" fmla="*/ 753 w 1506"/>
                <a:gd name="T57" fmla="*/ 53 h 895"/>
                <a:gd name="T58" fmla="*/ 1104 w 1506"/>
                <a:gd name="T59" fmla="*/ 270 h 895"/>
                <a:gd name="T60" fmla="*/ 1130 w 1506"/>
                <a:gd name="T61" fmla="*/ 270 h 895"/>
                <a:gd name="T62" fmla="*/ 1453 w 1506"/>
                <a:gd name="T63" fmla="*/ 71 h 895"/>
                <a:gd name="T64" fmla="*/ 1395 w 1506"/>
                <a:gd name="T65" fmla="*/ 719 h 895"/>
                <a:gd name="T66" fmla="*/ 1321 w 1506"/>
                <a:gd name="T67" fmla="*/ 719 h 895"/>
                <a:gd name="T68" fmla="*/ 1297 w 1506"/>
                <a:gd name="T69" fmla="*/ 743 h 895"/>
                <a:gd name="T70" fmla="*/ 1321 w 1506"/>
                <a:gd name="T71" fmla="*/ 767 h 895"/>
                <a:gd name="T72" fmla="*/ 1417 w 1506"/>
                <a:gd name="T73" fmla="*/ 767 h 895"/>
                <a:gd name="T74" fmla="*/ 1457 w 1506"/>
                <a:gd name="T75" fmla="*/ 807 h 895"/>
                <a:gd name="T76" fmla="*/ 1417 w 1506"/>
                <a:gd name="T77" fmla="*/ 847 h 895"/>
                <a:gd name="T78" fmla="*/ 1417 w 1506"/>
                <a:gd name="T79" fmla="*/ 847 h 895"/>
                <a:gd name="T80" fmla="*/ 1417 w 1506"/>
                <a:gd name="T81" fmla="*/ 847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6" h="895">
                  <a:moveTo>
                    <a:pt x="1443" y="723"/>
                  </a:moveTo>
                  <a:cubicBezTo>
                    <a:pt x="1505" y="27"/>
                    <a:pt x="1505" y="27"/>
                    <a:pt x="1505" y="27"/>
                  </a:cubicBezTo>
                  <a:cubicBezTo>
                    <a:pt x="1506" y="18"/>
                    <a:pt x="1501" y="10"/>
                    <a:pt x="1494" y="5"/>
                  </a:cubicBezTo>
                  <a:cubicBezTo>
                    <a:pt x="1486" y="0"/>
                    <a:pt x="1476" y="0"/>
                    <a:pt x="1468" y="5"/>
                  </a:cubicBezTo>
                  <a:cubicBezTo>
                    <a:pt x="1117" y="221"/>
                    <a:pt x="1117" y="221"/>
                    <a:pt x="1117" y="221"/>
                  </a:cubicBezTo>
                  <a:cubicBezTo>
                    <a:pt x="766" y="5"/>
                    <a:pt x="766" y="5"/>
                    <a:pt x="766" y="5"/>
                  </a:cubicBezTo>
                  <a:cubicBezTo>
                    <a:pt x="758" y="0"/>
                    <a:pt x="748" y="0"/>
                    <a:pt x="740" y="5"/>
                  </a:cubicBezTo>
                  <a:cubicBezTo>
                    <a:pt x="389" y="221"/>
                    <a:pt x="389" y="221"/>
                    <a:pt x="389" y="221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0" y="0"/>
                    <a:pt x="20" y="0"/>
                    <a:pt x="12" y="5"/>
                  </a:cubicBezTo>
                  <a:cubicBezTo>
                    <a:pt x="5" y="10"/>
                    <a:pt x="0" y="18"/>
                    <a:pt x="1" y="27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27" y="734"/>
                    <a:pt x="1" y="768"/>
                    <a:pt x="1" y="807"/>
                  </a:cubicBezTo>
                  <a:cubicBezTo>
                    <a:pt x="1" y="856"/>
                    <a:pt x="40" y="895"/>
                    <a:pt x="89" y="895"/>
                  </a:cubicBezTo>
                  <a:cubicBezTo>
                    <a:pt x="1417" y="895"/>
                    <a:pt x="1417" y="895"/>
                    <a:pt x="1417" y="895"/>
                  </a:cubicBezTo>
                  <a:cubicBezTo>
                    <a:pt x="1466" y="895"/>
                    <a:pt x="1505" y="856"/>
                    <a:pt x="1505" y="807"/>
                  </a:cubicBezTo>
                  <a:cubicBezTo>
                    <a:pt x="1505" y="768"/>
                    <a:pt x="1479" y="734"/>
                    <a:pt x="1443" y="723"/>
                  </a:cubicBezTo>
                  <a:close/>
                  <a:moveTo>
                    <a:pt x="1417" y="847"/>
                  </a:moveTo>
                  <a:cubicBezTo>
                    <a:pt x="89" y="847"/>
                    <a:pt x="89" y="847"/>
                    <a:pt x="89" y="847"/>
                  </a:cubicBezTo>
                  <a:cubicBezTo>
                    <a:pt x="67" y="847"/>
                    <a:pt x="49" y="829"/>
                    <a:pt x="49" y="807"/>
                  </a:cubicBezTo>
                  <a:cubicBezTo>
                    <a:pt x="49" y="785"/>
                    <a:pt x="67" y="767"/>
                    <a:pt x="89" y="767"/>
                  </a:cubicBezTo>
                  <a:cubicBezTo>
                    <a:pt x="1225" y="767"/>
                    <a:pt x="1225" y="767"/>
                    <a:pt x="1225" y="767"/>
                  </a:cubicBezTo>
                  <a:cubicBezTo>
                    <a:pt x="1238" y="767"/>
                    <a:pt x="1249" y="756"/>
                    <a:pt x="1249" y="743"/>
                  </a:cubicBezTo>
                  <a:cubicBezTo>
                    <a:pt x="1249" y="730"/>
                    <a:pt x="1238" y="719"/>
                    <a:pt x="1225" y="719"/>
                  </a:cubicBezTo>
                  <a:cubicBezTo>
                    <a:pt x="111" y="719"/>
                    <a:pt x="111" y="719"/>
                    <a:pt x="111" y="719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376" y="270"/>
                    <a:pt x="376" y="270"/>
                    <a:pt x="376" y="270"/>
                  </a:cubicBezTo>
                  <a:cubicBezTo>
                    <a:pt x="384" y="274"/>
                    <a:pt x="394" y="274"/>
                    <a:pt x="402" y="270"/>
                  </a:cubicBezTo>
                  <a:cubicBezTo>
                    <a:pt x="753" y="53"/>
                    <a:pt x="753" y="53"/>
                    <a:pt x="753" y="53"/>
                  </a:cubicBezTo>
                  <a:cubicBezTo>
                    <a:pt x="1104" y="270"/>
                    <a:pt x="1104" y="270"/>
                    <a:pt x="1104" y="270"/>
                  </a:cubicBezTo>
                  <a:cubicBezTo>
                    <a:pt x="1112" y="274"/>
                    <a:pt x="1122" y="274"/>
                    <a:pt x="1130" y="270"/>
                  </a:cubicBezTo>
                  <a:cubicBezTo>
                    <a:pt x="1453" y="71"/>
                    <a:pt x="1453" y="71"/>
                    <a:pt x="1453" y="71"/>
                  </a:cubicBezTo>
                  <a:cubicBezTo>
                    <a:pt x="1395" y="719"/>
                    <a:pt x="1395" y="719"/>
                    <a:pt x="1395" y="719"/>
                  </a:cubicBezTo>
                  <a:cubicBezTo>
                    <a:pt x="1321" y="719"/>
                    <a:pt x="1321" y="719"/>
                    <a:pt x="1321" y="719"/>
                  </a:cubicBezTo>
                  <a:cubicBezTo>
                    <a:pt x="1308" y="719"/>
                    <a:pt x="1297" y="730"/>
                    <a:pt x="1297" y="743"/>
                  </a:cubicBezTo>
                  <a:cubicBezTo>
                    <a:pt x="1297" y="756"/>
                    <a:pt x="1308" y="767"/>
                    <a:pt x="1321" y="767"/>
                  </a:cubicBezTo>
                  <a:cubicBezTo>
                    <a:pt x="1417" y="767"/>
                    <a:pt x="1417" y="767"/>
                    <a:pt x="1417" y="767"/>
                  </a:cubicBezTo>
                  <a:cubicBezTo>
                    <a:pt x="1439" y="767"/>
                    <a:pt x="1457" y="785"/>
                    <a:pt x="1457" y="807"/>
                  </a:cubicBezTo>
                  <a:cubicBezTo>
                    <a:pt x="1457" y="829"/>
                    <a:pt x="1439" y="847"/>
                    <a:pt x="1417" y="847"/>
                  </a:cubicBezTo>
                  <a:close/>
                  <a:moveTo>
                    <a:pt x="1417" y="847"/>
                  </a:moveTo>
                  <a:cubicBezTo>
                    <a:pt x="1417" y="847"/>
                    <a:pt x="1417" y="847"/>
                    <a:pt x="1417" y="8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8" name="Freeform 137"/>
            <p:cNvSpPr>
              <a:spLocks noEditPoints="1"/>
            </p:cNvSpPr>
            <p:nvPr/>
          </p:nvSpPr>
          <p:spPr bwMode="auto">
            <a:xfrm>
              <a:off x="9390063" y="3641726"/>
              <a:ext cx="1508125" cy="630237"/>
            </a:xfrm>
            <a:custGeom>
              <a:avLst/>
              <a:gdLst>
                <a:gd name="T0" fmla="*/ 28 w 344"/>
                <a:gd name="T1" fmla="*/ 145 h 145"/>
                <a:gd name="T2" fmla="*/ 40 w 344"/>
                <a:gd name="T3" fmla="*/ 142 h 145"/>
                <a:gd name="T4" fmla="*/ 184 w 344"/>
                <a:gd name="T5" fmla="*/ 53 h 145"/>
                <a:gd name="T6" fmla="*/ 304 w 344"/>
                <a:gd name="T7" fmla="*/ 127 h 145"/>
                <a:gd name="T8" fmla="*/ 337 w 344"/>
                <a:gd name="T9" fmla="*/ 119 h 145"/>
                <a:gd name="T10" fmla="*/ 329 w 344"/>
                <a:gd name="T11" fmla="*/ 86 h 145"/>
                <a:gd name="T12" fmla="*/ 197 w 344"/>
                <a:gd name="T13" fmla="*/ 5 h 145"/>
                <a:gd name="T14" fmla="*/ 171 w 344"/>
                <a:gd name="T15" fmla="*/ 5 h 145"/>
                <a:gd name="T16" fmla="*/ 15 w 344"/>
                <a:gd name="T17" fmla="*/ 101 h 145"/>
                <a:gd name="T18" fmla="*/ 7 w 344"/>
                <a:gd name="T19" fmla="*/ 134 h 145"/>
                <a:gd name="T20" fmla="*/ 28 w 344"/>
                <a:gd name="T21" fmla="*/ 145 h 145"/>
                <a:gd name="T22" fmla="*/ 28 w 344"/>
                <a:gd name="T23" fmla="*/ 145 h 145"/>
                <a:gd name="T24" fmla="*/ 28 w 344"/>
                <a:gd name="T2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145">
                  <a:moveTo>
                    <a:pt x="28" y="145"/>
                  </a:moveTo>
                  <a:cubicBezTo>
                    <a:pt x="32" y="145"/>
                    <a:pt x="36" y="144"/>
                    <a:pt x="40" y="142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304" y="127"/>
                    <a:pt x="304" y="127"/>
                    <a:pt x="304" y="127"/>
                  </a:cubicBezTo>
                  <a:cubicBezTo>
                    <a:pt x="315" y="134"/>
                    <a:pt x="330" y="130"/>
                    <a:pt x="337" y="119"/>
                  </a:cubicBezTo>
                  <a:cubicBezTo>
                    <a:pt x="344" y="108"/>
                    <a:pt x="340" y="93"/>
                    <a:pt x="329" y="86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89" y="0"/>
                    <a:pt x="179" y="0"/>
                    <a:pt x="171" y="5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4" y="108"/>
                    <a:pt x="0" y="122"/>
                    <a:pt x="7" y="134"/>
                  </a:cubicBezTo>
                  <a:cubicBezTo>
                    <a:pt x="12" y="141"/>
                    <a:pt x="20" y="145"/>
                    <a:pt x="28" y="145"/>
                  </a:cubicBezTo>
                  <a:close/>
                  <a:moveTo>
                    <a:pt x="28" y="145"/>
                  </a:moveTo>
                  <a:cubicBezTo>
                    <a:pt x="28" y="145"/>
                    <a:pt x="28" y="145"/>
                    <a:pt x="28" y="1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79" name="Freeform 138"/>
            <p:cNvSpPr>
              <a:spLocks noEditPoints="1"/>
            </p:cNvSpPr>
            <p:nvPr/>
          </p:nvSpPr>
          <p:spPr bwMode="auto">
            <a:xfrm>
              <a:off x="12476163" y="3641726"/>
              <a:ext cx="1506538" cy="630237"/>
            </a:xfrm>
            <a:custGeom>
              <a:avLst/>
              <a:gdLst>
                <a:gd name="T0" fmla="*/ 40 w 344"/>
                <a:gd name="T1" fmla="*/ 127 h 145"/>
                <a:gd name="T2" fmla="*/ 160 w 344"/>
                <a:gd name="T3" fmla="*/ 53 h 145"/>
                <a:gd name="T4" fmla="*/ 304 w 344"/>
                <a:gd name="T5" fmla="*/ 142 h 145"/>
                <a:gd name="T6" fmla="*/ 316 w 344"/>
                <a:gd name="T7" fmla="*/ 145 h 145"/>
                <a:gd name="T8" fmla="*/ 337 w 344"/>
                <a:gd name="T9" fmla="*/ 134 h 145"/>
                <a:gd name="T10" fmla="*/ 329 w 344"/>
                <a:gd name="T11" fmla="*/ 101 h 145"/>
                <a:gd name="T12" fmla="*/ 173 w 344"/>
                <a:gd name="T13" fmla="*/ 5 h 145"/>
                <a:gd name="T14" fmla="*/ 147 w 344"/>
                <a:gd name="T15" fmla="*/ 5 h 145"/>
                <a:gd name="T16" fmla="*/ 15 w 344"/>
                <a:gd name="T17" fmla="*/ 86 h 145"/>
                <a:gd name="T18" fmla="*/ 7 w 344"/>
                <a:gd name="T19" fmla="*/ 119 h 145"/>
                <a:gd name="T20" fmla="*/ 40 w 344"/>
                <a:gd name="T21" fmla="*/ 127 h 145"/>
                <a:gd name="T22" fmla="*/ 40 w 344"/>
                <a:gd name="T23" fmla="*/ 127 h 145"/>
                <a:gd name="T24" fmla="*/ 40 w 344"/>
                <a:gd name="T25" fmla="*/ 12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145">
                  <a:moveTo>
                    <a:pt x="40" y="127"/>
                  </a:moveTo>
                  <a:cubicBezTo>
                    <a:pt x="160" y="53"/>
                    <a:pt x="160" y="53"/>
                    <a:pt x="160" y="53"/>
                  </a:cubicBezTo>
                  <a:cubicBezTo>
                    <a:pt x="304" y="142"/>
                    <a:pt x="304" y="142"/>
                    <a:pt x="304" y="142"/>
                  </a:cubicBezTo>
                  <a:cubicBezTo>
                    <a:pt x="308" y="144"/>
                    <a:pt x="312" y="145"/>
                    <a:pt x="316" y="145"/>
                  </a:cubicBezTo>
                  <a:cubicBezTo>
                    <a:pt x="324" y="145"/>
                    <a:pt x="332" y="141"/>
                    <a:pt x="337" y="134"/>
                  </a:cubicBezTo>
                  <a:cubicBezTo>
                    <a:pt x="344" y="122"/>
                    <a:pt x="340" y="108"/>
                    <a:pt x="329" y="101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65" y="0"/>
                    <a:pt x="155" y="0"/>
                    <a:pt x="147" y="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4" y="93"/>
                    <a:pt x="0" y="108"/>
                    <a:pt x="7" y="119"/>
                  </a:cubicBezTo>
                  <a:cubicBezTo>
                    <a:pt x="14" y="130"/>
                    <a:pt x="29" y="134"/>
                    <a:pt x="40" y="127"/>
                  </a:cubicBezTo>
                  <a:close/>
                  <a:moveTo>
                    <a:pt x="40" y="127"/>
                  </a:moveTo>
                  <a:cubicBezTo>
                    <a:pt x="40" y="127"/>
                    <a:pt x="40" y="127"/>
                    <a:pt x="40" y="1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80" name="Freeform 139"/>
            <p:cNvSpPr>
              <a:spLocks noEditPoints="1"/>
            </p:cNvSpPr>
            <p:nvPr/>
          </p:nvSpPr>
          <p:spPr bwMode="auto">
            <a:xfrm>
              <a:off x="9634538" y="6429375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81" name="Freeform 140"/>
            <p:cNvSpPr>
              <a:spLocks noEditPoints="1"/>
            </p:cNvSpPr>
            <p:nvPr/>
          </p:nvSpPr>
          <p:spPr bwMode="auto">
            <a:xfrm>
              <a:off x="9213850" y="6011863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  <p:grpSp>
        <p:nvGrpSpPr>
          <p:cNvPr id="282" name="Group 281"/>
          <p:cNvGrpSpPr>
            <a:grpSpLocks noChangeAspect="1"/>
          </p:cNvGrpSpPr>
          <p:nvPr/>
        </p:nvGrpSpPr>
        <p:grpSpPr>
          <a:xfrm>
            <a:off x="5350079" y="5092522"/>
            <a:ext cx="220919" cy="304801"/>
            <a:chOff x="10556876" y="2390776"/>
            <a:chExt cx="4737100" cy="6535736"/>
          </a:xfrm>
        </p:grpSpPr>
        <p:sp>
          <p:nvSpPr>
            <p:cNvPr id="284" name="Freeform 144"/>
            <p:cNvSpPr>
              <a:spLocks noEditPoints="1"/>
            </p:cNvSpPr>
            <p:nvPr/>
          </p:nvSpPr>
          <p:spPr bwMode="auto">
            <a:xfrm>
              <a:off x="10556876" y="3559175"/>
              <a:ext cx="4737100" cy="5367337"/>
            </a:xfrm>
            <a:custGeom>
              <a:avLst/>
              <a:gdLst>
                <a:gd name="T0" fmla="*/ 955 w 1080"/>
                <a:gd name="T1" fmla="*/ 591 h 1236"/>
                <a:gd name="T2" fmla="*/ 803 w 1080"/>
                <a:gd name="T3" fmla="*/ 370 h 1236"/>
                <a:gd name="T4" fmla="*/ 628 w 1080"/>
                <a:gd name="T5" fmla="*/ 152 h 1236"/>
                <a:gd name="T6" fmla="*/ 564 w 1080"/>
                <a:gd name="T7" fmla="*/ 96 h 1236"/>
                <a:gd name="T8" fmla="*/ 540 w 1080"/>
                <a:gd name="T9" fmla="*/ 0 h 1236"/>
                <a:gd name="T10" fmla="*/ 516 w 1080"/>
                <a:gd name="T11" fmla="*/ 96 h 1236"/>
                <a:gd name="T12" fmla="*/ 452 w 1080"/>
                <a:gd name="T13" fmla="*/ 152 h 1236"/>
                <a:gd name="T14" fmla="*/ 277 w 1080"/>
                <a:gd name="T15" fmla="*/ 370 h 1236"/>
                <a:gd name="T16" fmla="*/ 125 w 1080"/>
                <a:gd name="T17" fmla="*/ 591 h 1236"/>
                <a:gd name="T18" fmla="*/ 78 w 1080"/>
                <a:gd name="T19" fmla="*/ 844 h 1236"/>
                <a:gd name="T20" fmla="*/ 193 w 1080"/>
                <a:gd name="T21" fmla="*/ 1236 h 1236"/>
                <a:gd name="T22" fmla="*/ 910 w 1080"/>
                <a:gd name="T23" fmla="*/ 1218 h 1236"/>
                <a:gd name="T24" fmla="*/ 1080 w 1080"/>
                <a:gd name="T25" fmla="*/ 749 h 1236"/>
                <a:gd name="T26" fmla="*/ 508 w 1080"/>
                <a:gd name="T27" fmla="*/ 144 h 1236"/>
                <a:gd name="T28" fmla="*/ 580 w 1080"/>
                <a:gd name="T29" fmla="*/ 152 h 1236"/>
                <a:gd name="T30" fmla="*/ 500 w 1080"/>
                <a:gd name="T31" fmla="*/ 370 h 1236"/>
                <a:gd name="T32" fmla="*/ 868 w 1080"/>
                <a:gd name="T33" fmla="*/ 1188 h 1236"/>
                <a:gd name="T34" fmla="*/ 128 w 1080"/>
                <a:gd name="T35" fmla="*/ 846 h 1236"/>
                <a:gd name="T36" fmla="*/ 294 w 1080"/>
                <a:gd name="T37" fmla="*/ 1120 h 1236"/>
                <a:gd name="T38" fmla="*/ 321 w 1080"/>
                <a:gd name="T39" fmla="*/ 1140 h 1236"/>
                <a:gd name="T40" fmla="*/ 302 w 1080"/>
                <a:gd name="T41" fmla="*/ 846 h 1236"/>
                <a:gd name="T42" fmla="*/ 442 w 1080"/>
                <a:gd name="T43" fmla="*/ 1117 h 1236"/>
                <a:gd name="T44" fmla="*/ 467 w 1080"/>
                <a:gd name="T45" fmla="*/ 1140 h 1236"/>
                <a:gd name="T46" fmla="*/ 477 w 1080"/>
                <a:gd name="T47" fmla="*/ 846 h 1236"/>
                <a:gd name="T48" fmla="*/ 590 w 1080"/>
                <a:gd name="T49" fmla="*/ 1115 h 1236"/>
                <a:gd name="T50" fmla="*/ 614 w 1080"/>
                <a:gd name="T51" fmla="*/ 1140 h 1236"/>
                <a:gd name="T52" fmla="*/ 652 w 1080"/>
                <a:gd name="T53" fmla="*/ 846 h 1236"/>
                <a:gd name="T54" fmla="*/ 739 w 1080"/>
                <a:gd name="T55" fmla="*/ 1113 h 1236"/>
                <a:gd name="T56" fmla="*/ 762 w 1080"/>
                <a:gd name="T57" fmla="*/ 1140 h 1236"/>
                <a:gd name="T58" fmla="*/ 827 w 1080"/>
                <a:gd name="T59" fmla="*/ 846 h 1236"/>
                <a:gd name="T60" fmla="*/ 868 w 1080"/>
                <a:gd name="T61" fmla="*/ 1188 h 1236"/>
                <a:gd name="T62" fmla="*/ 97 w 1080"/>
                <a:gd name="T63" fmla="*/ 798 h 1236"/>
                <a:gd name="T64" fmla="*/ 162 w 1080"/>
                <a:gd name="T65" fmla="*/ 635 h 1236"/>
                <a:gd name="T66" fmla="*/ 182 w 1080"/>
                <a:gd name="T67" fmla="*/ 597 h 1236"/>
                <a:gd name="T68" fmla="*/ 277 w 1080"/>
                <a:gd name="T69" fmla="*/ 418 h 1236"/>
                <a:gd name="T70" fmla="*/ 918 w 1080"/>
                <a:gd name="T71" fmla="*/ 533 h 1236"/>
                <a:gd name="T72" fmla="*/ 258 w 1080"/>
                <a:gd name="T73" fmla="*/ 587 h 1236"/>
                <a:gd name="T74" fmla="*/ 258 w 1080"/>
                <a:gd name="T75" fmla="*/ 635 h 1236"/>
                <a:gd name="T76" fmla="*/ 1032 w 1080"/>
                <a:gd name="T77" fmla="*/ 749 h 1236"/>
                <a:gd name="T78" fmla="*/ 983 w 1080"/>
                <a:gd name="T79" fmla="*/ 798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0" h="1236">
                  <a:moveTo>
                    <a:pt x="1080" y="749"/>
                  </a:moveTo>
                  <a:cubicBezTo>
                    <a:pt x="1080" y="672"/>
                    <a:pt x="1027" y="608"/>
                    <a:pt x="955" y="591"/>
                  </a:cubicBezTo>
                  <a:cubicBezTo>
                    <a:pt x="962" y="572"/>
                    <a:pt x="966" y="553"/>
                    <a:pt x="966" y="533"/>
                  </a:cubicBezTo>
                  <a:cubicBezTo>
                    <a:pt x="966" y="443"/>
                    <a:pt x="893" y="370"/>
                    <a:pt x="803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152"/>
                    <a:pt x="628" y="152"/>
                    <a:pt x="628" y="152"/>
                  </a:cubicBezTo>
                  <a:cubicBezTo>
                    <a:pt x="628" y="121"/>
                    <a:pt x="603" y="96"/>
                    <a:pt x="572" y="96"/>
                  </a:cubicBezTo>
                  <a:cubicBezTo>
                    <a:pt x="564" y="96"/>
                    <a:pt x="564" y="96"/>
                    <a:pt x="564" y="96"/>
                  </a:cubicBezTo>
                  <a:cubicBezTo>
                    <a:pt x="564" y="24"/>
                    <a:pt x="564" y="24"/>
                    <a:pt x="564" y="24"/>
                  </a:cubicBezTo>
                  <a:cubicBezTo>
                    <a:pt x="564" y="11"/>
                    <a:pt x="553" y="0"/>
                    <a:pt x="540" y="0"/>
                  </a:cubicBezTo>
                  <a:cubicBezTo>
                    <a:pt x="527" y="0"/>
                    <a:pt x="516" y="11"/>
                    <a:pt x="516" y="24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08" y="96"/>
                    <a:pt x="508" y="96"/>
                    <a:pt x="508" y="96"/>
                  </a:cubicBezTo>
                  <a:cubicBezTo>
                    <a:pt x="477" y="96"/>
                    <a:pt x="452" y="121"/>
                    <a:pt x="452" y="152"/>
                  </a:cubicBezTo>
                  <a:cubicBezTo>
                    <a:pt x="452" y="370"/>
                    <a:pt x="452" y="370"/>
                    <a:pt x="452" y="370"/>
                  </a:cubicBezTo>
                  <a:cubicBezTo>
                    <a:pt x="277" y="370"/>
                    <a:pt x="277" y="370"/>
                    <a:pt x="277" y="370"/>
                  </a:cubicBezTo>
                  <a:cubicBezTo>
                    <a:pt x="187" y="370"/>
                    <a:pt x="114" y="443"/>
                    <a:pt x="114" y="533"/>
                  </a:cubicBezTo>
                  <a:cubicBezTo>
                    <a:pt x="114" y="553"/>
                    <a:pt x="118" y="572"/>
                    <a:pt x="125" y="591"/>
                  </a:cubicBezTo>
                  <a:cubicBezTo>
                    <a:pt x="54" y="608"/>
                    <a:pt x="0" y="672"/>
                    <a:pt x="0" y="749"/>
                  </a:cubicBezTo>
                  <a:cubicBezTo>
                    <a:pt x="0" y="796"/>
                    <a:pt x="34" y="835"/>
                    <a:pt x="78" y="844"/>
                  </a:cubicBezTo>
                  <a:cubicBezTo>
                    <a:pt x="170" y="1218"/>
                    <a:pt x="170" y="1218"/>
                    <a:pt x="170" y="1218"/>
                  </a:cubicBezTo>
                  <a:cubicBezTo>
                    <a:pt x="173" y="1228"/>
                    <a:pt x="182" y="1236"/>
                    <a:pt x="193" y="1236"/>
                  </a:cubicBezTo>
                  <a:cubicBezTo>
                    <a:pt x="887" y="1236"/>
                    <a:pt x="887" y="1236"/>
                    <a:pt x="887" y="1236"/>
                  </a:cubicBezTo>
                  <a:cubicBezTo>
                    <a:pt x="898" y="1236"/>
                    <a:pt x="908" y="1228"/>
                    <a:pt x="910" y="1218"/>
                  </a:cubicBezTo>
                  <a:cubicBezTo>
                    <a:pt x="1002" y="844"/>
                    <a:pt x="1002" y="844"/>
                    <a:pt x="1002" y="844"/>
                  </a:cubicBezTo>
                  <a:cubicBezTo>
                    <a:pt x="1047" y="835"/>
                    <a:pt x="1080" y="796"/>
                    <a:pt x="1080" y="749"/>
                  </a:cubicBezTo>
                  <a:close/>
                  <a:moveTo>
                    <a:pt x="500" y="152"/>
                  </a:moveTo>
                  <a:cubicBezTo>
                    <a:pt x="500" y="148"/>
                    <a:pt x="504" y="144"/>
                    <a:pt x="508" y="144"/>
                  </a:cubicBezTo>
                  <a:cubicBezTo>
                    <a:pt x="572" y="144"/>
                    <a:pt x="572" y="144"/>
                    <a:pt x="572" y="144"/>
                  </a:cubicBezTo>
                  <a:cubicBezTo>
                    <a:pt x="576" y="144"/>
                    <a:pt x="580" y="148"/>
                    <a:pt x="580" y="152"/>
                  </a:cubicBezTo>
                  <a:cubicBezTo>
                    <a:pt x="580" y="370"/>
                    <a:pt x="580" y="370"/>
                    <a:pt x="580" y="370"/>
                  </a:cubicBezTo>
                  <a:cubicBezTo>
                    <a:pt x="500" y="370"/>
                    <a:pt x="500" y="370"/>
                    <a:pt x="500" y="370"/>
                  </a:cubicBezTo>
                  <a:lnTo>
                    <a:pt x="500" y="152"/>
                  </a:lnTo>
                  <a:close/>
                  <a:moveTo>
                    <a:pt x="868" y="1188"/>
                  </a:moveTo>
                  <a:cubicBezTo>
                    <a:pt x="212" y="1188"/>
                    <a:pt x="212" y="1188"/>
                    <a:pt x="212" y="1188"/>
                  </a:cubicBezTo>
                  <a:cubicBezTo>
                    <a:pt x="128" y="846"/>
                    <a:pt x="128" y="846"/>
                    <a:pt x="128" y="846"/>
                  </a:cubicBezTo>
                  <a:cubicBezTo>
                    <a:pt x="254" y="846"/>
                    <a:pt x="254" y="846"/>
                    <a:pt x="254" y="846"/>
                  </a:cubicBezTo>
                  <a:cubicBezTo>
                    <a:pt x="294" y="1120"/>
                    <a:pt x="294" y="1120"/>
                    <a:pt x="294" y="1120"/>
                  </a:cubicBezTo>
                  <a:cubicBezTo>
                    <a:pt x="296" y="1131"/>
                    <a:pt x="306" y="1140"/>
                    <a:pt x="318" y="1140"/>
                  </a:cubicBezTo>
                  <a:cubicBezTo>
                    <a:pt x="319" y="1140"/>
                    <a:pt x="320" y="1140"/>
                    <a:pt x="321" y="1140"/>
                  </a:cubicBezTo>
                  <a:cubicBezTo>
                    <a:pt x="334" y="1138"/>
                    <a:pt x="343" y="1126"/>
                    <a:pt x="342" y="1113"/>
                  </a:cubicBezTo>
                  <a:cubicBezTo>
                    <a:pt x="302" y="846"/>
                    <a:pt x="302" y="846"/>
                    <a:pt x="302" y="846"/>
                  </a:cubicBezTo>
                  <a:cubicBezTo>
                    <a:pt x="429" y="846"/>
                    <a:pt x="429" y="846"/>
                    <a:pt x="429" y="846"/>
                  </a:cubicBezTo>
                  <a:cubicBezTo>
                    <a:pt x="442" y="1117"/>
                    <a:pt x="442" y="1117"/>
                    <a:pt x="442" y="1117"/>
                  </a:cubicBezTo>
                  <a:cubicBezTo>
                    <a:pt x="443" y="1130"/>
                    <a:pt x="453" y="1140"/>
                    <a:pt x="466" y="1140"/>
                  </a:cubicBezTo>
                  <a:cubicBezTo>
                    <a:pt x="466" y="1140"/>
                    <a:pt x="467" y="1140"/>
                    <a:pt x="467" y="1140"/>
                  </a:cubicBezTo>
                  <a:cubicBezTo>
                    <a:pt x="480" y="1139"/>
                    <a:pt x="491" y="1128"/>
                    <a:pt x="490" y="1115"/>
                  </a:cubicBezTo>
                  <a:cubicBezTo>
                    <a:pt x="477" y="846"/>
                    <a:pt x="477" y="846"/>
                    <a:pt x="477" y="846"/>
                  </a:cubicBezTo>
                  <a:cubicBezTo>
                    <a:pt x="603" y="846"/>
                    <a:pt x="603" y="846"/>
                    <a:pt x="603" y="846"/>
                  </a:cubicBezTo>
                  <a:cubicBezTo>
                    <a:pt x="590" y="1115"/>
                    <a:pt x="590" y="1115"/>
                    <a:pt x="590" y="1115"/>
                  </a:cubicBezTo>
                  <a:cubicBezTo>
                    <a:pt x="590" y="1128"/>
                    <a:pt x="600" y="1139"/>
                    <a:pt x="613" y="1140"/>
                  </a:cubicBezTo>
                  <a:cubicBezTo>
                    <a:pt x="613" y="1140"/>
                    <a:pt x="614" y="1140"/>
                    <a:pt x="614" y="1140"/>
                  </a:cubicBezTo>
                  <a:cubicBezTo>
                    <a:pt x="627" y="1140"/>
                    <a:pt x="638" y="1130"/>
                    <a:pt x="638" y="1117"/>
                  </a:cubicBezTo>
                  <a:cubicBezTo>
                    <a:pt x="652" y="846"/>
                    <a:pt x="652" y="846"/>
                    <a:pt x="652" y="846"/>
                  </a:cubicBezTo>
                  <a:cubicBezTo>
                    <a:pt x="778" y="846"/>
                    <a:pt x="778" y="846"/>
                    <a:pt x="778" y="846"/>
                  </a:cubicBezTo>
                  <a:cubicBezTo>
                    <a:pt x="739" y="1113"/>
                    <a:pt x="739" y="1113"/>
                    <a:pt x="739" y="1113"/>
                  </a:cubicBezTo>
                  <a:cubicBezTo>
                    <a:pt x="737" y="1126"/>
                    <a:pt x="746" y="1138"/>
                    <a:pt x="759" y="1140"/>
                  </a:cubicBezTo>
                  <a:cubicBezTo>
                    <a:pt x="760" y="1140"/>
                    <a:pt x="761" y="1140"/>
                    <a:pt x="762" y="1140"/>
                  </a:cubicBezTo>
                  <a:cubicBezTo>
                    <a:pt x="774" y="1140"/>
                    <a:pt x="784" y="1131"/>
                    <a:pt x="786" y="1120"/>
                  </a:cubicBezTo>
                  <a:cubicBezTo>
                    <a:pt x="827" y="846"/>
                    <a:pt x="827" y="846"/>
                    <a:pt x="827" y="846"/>
                  </a:cubicBezTo>
                  <a:cubicBezTo>
                    <a:pt x="952" y="846"/>
                    <a:pt x="952" y="846"/>
                    <a:pt x="952" y="846"/>
                  </a:cubicBezTo>
                  <a:lnTo>
                    <a:pt x="868" y="1188"/>
                  </a:lnTo>
                  <a:close/>
                  <a:moveTo>
                    <a:pt x="983" y="798"/>
                  </a:moveTo>
                  <a:cubicBezTo>
                    <a:pt x="97" y="798"/>
                    <a:pt x="97" y="798"/>
                    <a:pt x="97" y="798"/>
                  </a:cubicBezTo>
                  <a:cubicBezTo>
                    <a:pt x="70" y="798"/>
                    <a:pt x="48" y="776"/>
                    <a:pt x="48" y="749"/>
                  </a:cubicBezTo>
                  <a:cubicBezTo>
                    <a:pt x="48" y="686"/>
                    <a:pt x="99" y="635"/>
                    <a:pt x="162" y="635"/>
                  </a:cubicBezTo>
                  <a:cubicBezTo>
                    <a:pt x="171" y="635"/>
                    <a:pt x="179" y="630"/>
                    <a:pt x="184" y="622"/>
                  </a:cubicBezTo>
                  <a:cubicBezTo>
                    <a:pt x="188" y="614"/>
                    <a:pt x="187" y="604"/>
                    <a:pt x="182" y="597"/>
                  </a:cubicBezTo>
                  <a:cubicBezTo>
                    <a:pt x="169" y="578"/>
                    <a:pt x="162" y="556"/>
                    <a:pt x="162" y="533"/>
                  </a:cubicBezTo>
                  <a:cubicBezTo>
                    <a:pt x="162" y="470"/>
                    <a:pt x="214" y="418"/>
                    <a:pt x="277" y="418"/>
                  </a:cubicBezTo>
                  <a:cubicBezTo>
                    <a:pt x="803" y="418"/>
                    <a:pt x="803" y="418"/>
                    <a:pt x="803" y="418"/>
                  </a:cubicBezTo>
                  <a:cubicBezTo>
                    <a:pt x="866" y="418"/>
                    <a:pt x="918" y="470"/>
                    <a:pt x="918" y="533"/>
                  </a:cubicBezTo>
                  <a:cubicBezTo>
                    <a:pt x="918" y="552"/>
                    <a:pt x="913" y="570"/>
                    <a:pt x="904" y="587"/>
                  </a:cubicBezTo>
                  <a:cubicBezTo>
                    <a:pt x="258" y="587"/>
                    <a:pt x="258" y="587"/>
                    <a:pt x="258" y="587"/>
                  </a:cubicBezTo>
                  <a:cubicBezTo>
                    <a:pt x="245" y="587"/>
                    <a:pt x="234" y="597"/>
                    <a:pt x="234" y="611"/>
                  </a:cubicBezTo>
                  <a:cubicBezTo>
                    <a:pt x="234" y="624"/>
                    <a:pt x="245" y="635"/>
                    <a:pt x="258" y="635"/>
                  </a:cubicBezTo>
                  <a:cubicBezTo>
                    <a:pt x="918" y="635"/>
                    <a:pt x="918" y="635"/>
                    <a:pt x="918" y="635"/>
                  </a:cubicBezTo>
                  <a:cubicBezTo>
                    <a:pt x="981" y="635"/>
                    <a:pt x="1032" y="686"/>
                    <a:pt x="1032" y="749"/>
                  </a:cubicBezTo>
                  <a:cubicBezTo>
                    <a:pt x="1032" y="776"/>
                    <a:pt x="1010" y="798"/>
                    <a:pt x="983" y="798"/>
                  </a:cubicBezTo>
                  <a:close/>
                  <a:moveTo>
                    <a:pt x="983" y="798"/>
                  </a:moveTo>
                  <a:cubicBezTo>
                    <a:pt x="983" y="798"/>
                    <a:pt x="983" y="798"/>
                    <a:pt x="983" y="79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  <p:sp>
          <p:nvSpPr>
            <p:cNvPr id="285" name="Freeform 145"/>
            <p:cNvSpPr>
              <a:spLocks noEditPoints="1"/>
            </p:cNvSpPr>
            <p:nvPr/>
          </p:nvSpPr>
          <p:spPr bwMode="auto">
            <a:xfrm>
              <a:off x="12253913" y="2390776"/>
              <a:ext cx="1343025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9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7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1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0105768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Freeform 2"/>
          <p:cNvSpPr>
            <a:spLocks noChangeArrowheads="1"/>
          </p:cNvSpPr>
          <p:nvPr/>
        </p:nvSpPr>
        <p:spPr bwMode="auto">
          <a:xfrm>
            <a:off x="11606213" y="5418932"/>
            <a:ext cx="273050" cy="152400"/>
          </a:xfrm>
          <a:custGeom>
            <a:avLst/>
            <a:gdLst>
              <a:gd name="T0" fmla="*/ 544803 w 472"/>
              <a:gd name="T1" fmla="*/ 0 h 266"/>
              <a:gd name="T2" fmla="*/ 544803 w 472"/>
              <a:gd name="T3" fmla="*/ 0 h 266"/>
              <a:gd name="T4" fmla="*/ 510102 w 472"/>
              <a:gd name="T5" fmla="*/ 0 h 266"/>
              <a:gd name="T6" fmla="*/ 271823 w 472"/>
              <a:gd name="T7" fmla="*/ 253236 h 266"/>
              <a:gd name="T8" fmla="*/ 33544 w 472"/>
              <a:gd name="T9" fmla="*/ 0 h 266"/>
              <a:gd name="T10" fmla="*/ 0 w 472"/>
              <a:gd name="T11" fmla="*/ 0 h 266"/>
              <a:gd name="T12" fmla="*/ 0 w 472"/>
              <a:gd name="T13" fmla="*/ 33230 h 266"/>
              <a:gd name="T14" fmla="*/ 254473 w 472"/>
              <a:gd name="T15" fmla="*/ 303654 h 266"/>
              <a:gd name="T16" fmla="*/ 271823 w 472"/>
              <a:gd name="T17" fmla="*/ 303654 h 266"/>
              <a:gd name="T18" fmla="*/ 289174 w 472"/>
              <a:gd name="T19" fmla="*/ 303654 h 266"/>
              <a:gd name="T20" fmla="*/ 544803 w 472"/>
              <a:gd name="T21" fmla="*/ 33230 h 266"/>
              <a:gd name="T22" fmla="*/ 544803 w 472"/>
              <a:gd name="T23" fmla="*/ 0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0" name="Freeform 3"/>
          <p:cNvSpPr>
            <a:spLocks noChangeArrowheads="1"/>
          </p:cNvSpPr>
          <p:nvPr/>
        </p:nvSpPr>
        <p:spPr bwMode="auto">
          <a:xfrm>
            <a:off x="11002963" y="5418932"/>
            <a:ext cx="273050" cy="152400"/>
          </a:xfrm>
          <a:custGeom>
            <a:avLst/>
            <a:gdLst>
              <a:gd name="T0" fmla="*/ 544800 w 472"/>
              <a:gd name="T1" fmla="*/ 269278 h 266"/>
              <a:gd name="T2" fmla="*/ 544800 w 472"/>
              <a:gd name="T3" fmla="*/ 269278 h 266"/>
              <a:gd name="T4" fmla="*/ 290329 w 472"/>
              <a:gd name="T5" fmla="*/ 0 h 266"/>
              <a:gd name="T6" fmla="*/ 272979 w 472"/>
              <a:gd name="T7" fmla="*/ 0 h 266"/>
              <a:gd name="T8" fmla="*/ 255628 w 472"/>
              <a:gd name="T9" fmla="*/ 0 h 266"/>
              <a:gd name="T10" fmla="*/ 17350 w 472"/>
              <a:gd name="T11" fmla="*/ 269278 h 266"/>
              <a:gd name="T12" fmla="*/ 17350 w 472"/>
              <a:gd name="T13" fmla="*/ 303654 h 266"/>
              <a:gd name="T14" fmla="*/ 50894 w 472"/>
              <a:gd name="T15" fmla="*/ 303654 h 266"/>
              <a:gd name="T16" fmla="*/ 272979 w 472"/>
              <a:gd name="T17" fmla="*/ 50418 h 266"/>
              <a:gd name="T18" fmla="*/ 511256 w 472"/>
              <a:gd name="T19" fmla="*/ 303654 h 266"/>
              <a:gd name="T20" fmla="*/ 544800 w 472"/>
              <a:gd name="T21" fmla="*/ 303654 h 266"/>
              <a:gd name="T22" fmla="*/ 544800 w 472"/>
              <a:gd name="T23" fmla="*/ 269278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1" name="Freeform 4"/>
          <p:cNvSpPr>
            <a:spLocks noChangeArrowheads="1"/>
          </p:cNvSpPr>
          <p:nvPr/>
        </p:nvSpPr>
        <p:spPr bwMode="auto">
          <a:xfrm>
            <a:off x="10484644" y="5357019"/>
            <a:ext cx="163513" cy="273050"/>
          </a:xfrm>
          <a:custGeom>
            <a:avLst/>
            <a:gdLst>
              <a:gd name="T0" fmla="*/ 308486 w 281"/>
              <a:gd name="T1" fmla="*/ 255694 h 472"/>
              <a:gd name="T2" fmla="*/ 308486 w 281"/>
              <a:gd name="T3" fmla="*/ 255694 h 472"/>
              <a:gd name="T4" fmla="*/ 34792 w 281"/>
              <a:gd name="T5" fmla="*/ 0 h 472"/>
              <a:gd name="T6" fmla="*/ 0 w 281"/>
              <a:gd name="T7" fmla="*/ 0 h 472"/>
              <a:gd name="T8" fmla="*/ 0 w 281"/>
              <a:gd name="T9" fmla="*/ 33553 h 472"/>
              <a:gd name="T10" fmla="*/ 256299 w 281"/>
              <a:gd name="T11" fmla="*/ 271892 h 472"/>
              <a:gd name="T12" fmla="*/ 0 w 281"/>
              <a:gd name="T13" fmla="*/ 511387 h 472"/>
              <a:gd name="T14" fmla="*/ 0 w 281"/>
              <a:gd name="T15" fmla="*/ 544940 h 472"/>
              <a:gd name="T16" fmla="*/ 34792 w 281"/>
              <a:gd name="T17" fmla="*/ 544940 h 472"/>
              <a:gd name="T18" fmla="*/ 308486 w 281"/>
              <a:gd name="T19" fmla="*/ 289246 h 472"/>
              <a:gd name="T20" fmla="*/ 324722 w 281"/>
              <a:gd name="T21" fmla="*/ 271892 h 472"/>
              <a:gd name="T22" fmla="*/ 308486 w 281"/>
              <a:gd name="T23" fmla="*/ 255694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2" name="Freeform 5"/>
          <p:cNvSpPr>
            <a:spLocks noChangeArrowheads="1"/>
          </p:cNvSpPr>
          <p:nvPr/>
        </p:nvSpPr>
        <p:spPr bwMode="auto">
          <a:xfrm>
            <a:off x="9900444" y="5357019"/>
            <a:ext cx="152400" cy="273050"/>
          </a:xfrm>
          <a:custGeom>
            <a:avLst/>
            <a:gdLst>
              <a:gd name="T0" fmla="*/ 50595 w 265"/>
              <a:gd name="T1" fmla="*/ 271892 h 472"/>
              <a:gd name="T2" fmla="*/ 50595 w 265"/>
              <a:gd name="T3" fmla="*/ 271892 h 472"/>
              <a:gd name="T4" fmla="*/ 303571 w 265"/>
              <a:gd name="T5" fmla="*/ 33553 h 472"/>
              <a:gd name="T6" fmla="*/ 303571 w 265"/>
              <a:gd name="T7" fmla="*/ 0 h 472"/>
              <a:gd name="T8" fmla="*/ 270224 w 265"/>
              <a:gd name="T9" fmla="*/ 0 h 472"/>
              <a:gd name="T10" fmla="*/ 0 w 265"/>
              <a:gd name="T11" fmla="*/ 255694 h 472"/>
              <a:gd name="T12" fmla="*/ 0 w 265"/>
              <a:gd name="T13" fmla="*/ 271892 h 472"/>
              <a:gd name="T14" fmla="*/ 0 w 265"/>
              <a:gd name="T15" fmla="*/ 289246 h 472"/>
              <a:gd name="T16" fmla="*/ 270224 w 265"/>
              <a:gd name="T17" fmla="*/ 544940 h 472"/>
              <a:gd name="T18" fmla="*/ 303571 w 265"/>
              <a:gd name="T19" fmla="*/ 544940 h 472"/>
              <a:gd name="T20" fmla="*/ 303571 w 265"/>
              <a:gd name="T21" fmla="*/ 511387 h 472"/>
              <a:gd name="T22" fmla="*/ 50595 w 265"/>
              <a:gd name="T23" fmla="*/ 271892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3" name="Freeform 6"/>
          <p:cNvSpPr>
            <a:spLocks noChangeArrowheads="1"/>
          </p:cNvSpPr>
          <p:nvPr/>
        </p:nvSpPr>
        <p:spPr bwMode="auto">
          <a:xfrm>
            <a:off x="9204325" y="5317332"/>
            <a:ext cx="366713" cy="355600"/>
          </a:xfrm>
          <a:custGeom>
            <a:avLst/>
            <a:gdLst>
              <a:gd name="T0" fmla="*/ 306035 w 634"/>
              <a:gd name="T1" fmla="*/ 405580 h 619"/>
              <a:gd name="T2" fmla="*/ 306035 w 634"/>
              <a:gd name="T3" fmla="*/ 405580 h 619"/>
              <a:gd name="T4" fmla="*/ 102782 w 634"/>
              <a:gd name="T5" fmla="*/ 405580 h 619"/>
              <a:gd name="T6" fmla="*/ 68136 w 634"/>
              <a:gd name="T7" fmla="*/ 422814 h 619"/>
              <a:gd name="T8" fmla="*/ 102782 w 634"/>
              <a:gd name="T9" fmla="*/ 440048 h 619"/>
              <a:gd name="T10" fmla="*/ 255222 w 634"/>
              <a:gd name="T11" fmla="*/ 440048 h 619"/>
              <a:gd name="T12" fmla="*/ 0 w 634"/>
              <a:gd name="T13" fmla="*/ 676732 h 619"/>
              <a:gd name="T14" fmla="*/ 34645 w 634"/>
              <a:gd name="T15" fmla="*/ 710052 h 619"/>
              <a:gd name="T16" fmla="*/ 272544 w 634"/>
              <a:gd name="T17" fmla="*/ 473368 h 619"/>
              <a:gd name="T18" fmla="*/ 272544 w 634"/>
              <a:gd name="T19" fmla="*/ 626179 h 619"/>
              <a:gd name="T20" fmla="*/ 306035 w 634"/>
              <a:gd name="T21" fmla="*/ 642264 h 619"/>
              <a:gd name="T22" fmla="*/ 323358 w 634"/>
              <a:gd name="T23" fmla="*/ 626179 h 619"/>
              <a:gd name="T24" fmla="*/ 323358 w 634"/>
              <a:gd name="T25" fmla="*/ 422814 h 619"/>
              <a:gd name="T26" fmla="*/ 323358 w 634"/>
              <a:gd name="T27" fmla="*/ 405580 h 619"/>
              <a:gd name="T28" fmla="*/ 306035 w 634"/>
              <a:gd name="T29" fmla="*/ 405580 h 619"/>
              <a:gd name="T30" fmla="*/ 646715 w 634"/>
              <a:gd name="T31" fmla="*/ 271153 h 619"/>
              <a:gd name="T32" fmla="*/ 646715 w 634"/>
              <a:gd name="T33" fmla="*/ 271153 h 619"/>
              <a:gd name="T34" fmla="*/ 494275 w 634"/>
              <a:gd name="T35" fmla="*/ 271153 h 619"/>
              <a:gd name="T36" fmla="*/ 731019 w 634"/>
              <a:gd name="T37" fmla="*/ 33320 h 619"/>
              <a:gd name="T38" fmla="*/ 697529 w 634"/>
              <a:gd name="T39" fmla="*/ 0 h 619"/>
              <a:gd name="T40" fmla="*/ 459630 w 634"/>
              <a:gd name="T41" fmla="*/ 236684 h 619"/>
              <a:gd name="T42" fmla="*/ 459630 w 634"/>
              <a:gd name="T43" fmla="*/ 85022 h 619"/>
              <a:gd name="T44" fmla="*/ 442307 w 634"/>
              <a:gd name="T45" fmla="*/ 67788 h 619"/>
              <a:gd name="T46" fmla="*/ 408816 w 634"/>
              <a:gd name="T47" fmla="*/ 85022 h 619"/>
              <a:gd name="T48" fmla="*/ 408816 w 634"/>
              <a:gd name="T49" fmla="*/ 287238 h 619"/>
              <a:gd name="T50" fmla="*/ 426139 w 634"/>
              <a:gd name="T51" fmla="*/ 304472 h 619"/>
              <a:gd name="T52" fmla="*/ 442307 w 634"/>
              <a:gd name="T53" fmla="*/ 304472 h 619"/>
              <a:gd name="T54" fmla="*/ 646715 w 634"/>
              <a:gd name="T55" fmla="*/ 304472 h 619"/>
              <a:gd name="T56" fmla="*/ 664038 w 634"/>
              <a:gd name="T57" fmla="*/ 287238 h 619"/>
              <a:gd name="T58" fmla="*/ 646715 w 634"/>
              <a:gd name="T59" fmla="*/ 271153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4" name="Freeform 7"/>
          <p:cNvSpPr>
            <a:spLocks noChangeArrowheads="1"/>
          </p:cNvSpPr>
          <p:nvPr/>
        </p:nvSpPr>
        <p:spPr bwMode="auto">
          <a:xfrm>
            <a:off x="8618538" y="5317332"/>
            <a:ext cx="365919" cy="355600"/>
          </a:xfrm>
          <a:custGeom>
            <a:avLst/>
            <a:gdLst>
              <a:gd name="T0" fmla="*/ 288713 w 634"/>
              <a:gd name="T1" fmla="*/ 389495 h 619"/>
              <a:gd name="T2" fmla="*/ 288713 w 634"/>
              <a:gd name="T3" fmla="*/ 389495 h 619"/>
              <a:gd name="T4" fmla="*/ 50814 w 634"/>
              <a:gd name="T5" fmla="*/ 642264 h 619"/>
              <a:gd name="T6" fmla="*/ 50814 w 634"/>
              <a:gd name="T7" fmla="*/ 490602 h 619"/>
              <a:gd name="T8" fmla="*/ 16168 w 634"/>
              <a:gd name="T9" fmla="*/ 473368 h 619"/>
              <a:gd name="T10" fmla="*/ 0 w 634"/>
              <a:gd name="T11" fmla="*/ 490602 h 619"/>
              <a:gd name="T12" fmla="*/ 0 w 634"/>
              <a:gd name="T13" fmla="*/ 693967 h 619"/>
              <a:gd name="T14" fmla="*/ 0 w 634"/>
              <a:gd name="T15" fmla="*/ 710052 h 619"/>
              <a:gd name="T16" fmla="*/ 16168 w 634"/>
              <a:gd name="T17" fmla="*/ 710052 h 619"/>
              <a:gd name="T18" fmla="*/ 220577 w 634"/>
              <a:gd name="T19" fmla="*/ 710052 h 619"/>
              <a:gd name="T20" fmla="*/ 255223 w 634"/>
              <a:gd name="T21" fmla="*/ 693967 h 619"/>
              <a:gd name="T22" fmla="*/ 220577 w 634"/>
              <a:gd name="T23" fmla="*/ 676732 h 619"/>
              <a:gd name="T24" fmla="*/ 66981 w 634"/>
              <a:gd name="T25" fmla="*/ 676732 h 619"/>
              <a:gd name="T26" fmla="*/ 322204 w 634"/>
              <a:gd name="T27" fmla="*/ 422814 h 619"/>
              <a:gd name="T28" fmla="*/ 288713 w 634"/>
              <a:gd name="T29" fmla="*/ 389495 h 619"/>
              <a:gd name="T30" fmla="*/ 713699 w 634"/>
              <a:gd name="T31" fmla="*/ 0 h 619"/>
              <a:gd name="T32" fmla="*/ 713699 w 634"/>
              <a:gd name="T33" fmla="*/ 0 h 619"/>
              <a:gd name="T34" fmla="*/ 696377 w 634"/>
              <a:gd name="T35" fmla="*/ 0 h 619"/>
              <a:gd name="T36" fmla="*/ 491968 w 634"/>
              <a:gd name="T37" fmla="*/ 0 h 619"/>
              <a:gd name="T38" fmla="*/ 475800 w 634"/>
              <a:gd name="T39" fmla="*/ 17234 h 619"/>
              <a:gd name="T40" fmla="*/ 491968 w 634"/>
              <a:gd name="T41" fmla="*/ 33320 h 619"/>
              <a:gd name="T42" fmla="*/ 645563 w 634"/>
              <a:gd name="T43" fmla="*/ 33320 h 619"/>
              <a:gd name="T44" fmla="*/ 407663 w 634"/>
              <a:gd name="T45" fmla="*/ 287238 h 619"/>
              <a:gd name="T46" fmla="*/ 442309 w 634"/>
              <a:gd name="T47" fmla="*/ 321706 h 619"/>
              <a:gd name="T48" fmla="*/ 679054 w 634"/>
              <a:gd name="T49" fmla="*/ 67788 h 619"/>
              <a:gd name="T50" fmla="*/ 679054 w 634"/>
              <a:gd name="T51" fmla="*/ 219450 h 619"/>
              <a:gd name="T52" fmla="*/ 696377 w 634"/>
              <a:gd name="T53" fmla="*/ 236684 h 619"/>
              <a:gd name="T54" fmla="*/ 731022 w 634"/>
              <a:gd name="T55" fmla="*/ 219450 h 619"/>
              <a:gd name="T56" fmla="*/ 731022 w 634"/>
              <a:gd name="T57" fmla="*/ 17234 h 619"/>
              <a:gd name="T58" fmla="*/ 713699 w 634"/>
              <a:gd name="T59" fmla="*/ 0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5" name="Freeform 8"/>
          <p:cNvSpPr>
            <a:spLocks noChangeArrowheads="1"/>
          </p:cNvSpPr>
          <p:nvPr/>
        </p:nvSpPr>
        <p:spPr bwMode="auto">
          <a:xfrm>
            <a:off x="8034338" y="5418932"/>
            <a:ext cx="355600" cy="152400"/>
          </a:xfrm>
          <a:custGeom>
            <a:avLst/>
            <a:gdLst>
              <a:gd name="T0" fmla="*/ 709866 w 619"/>
              <a:gd name="T1" fmla="*/ 135212 h 266"/>
              <a:gd name="T2" fmla="*/ 709866 w 619"/>
              <a:gd name="T3" fmla="*/ 135212 h 266"/>
              <a:gd name="T4" fmla="*/ 574326 w 619"/>
              <a:gd name="T5" fmla="*/ 0 h 266"/>
              <a:gd name="T6" fmla="*/ 541015 w 619"/>
              <a:gd name="T7" fmla="*/ 0 h 266"/>
              <a:gd name="T8" fmla="*/ 541015 w 619"/>
              <a:gd name="T9" fmla="*/ 33230 h 266"/>
              <a:gd name="T10" fmla="*/ 642096 w 619"/>
              <a:gd name="T11" fmla="*/ 135212 h 266"/>
              <a:gd name="T12" fmla="*/ 67770 w 619"/>
              <a:gd name="T13" fmla="*/ 135212 h 266"/>
              <a:gd name="T14" fmla="*/ 168852 w 619"/>
              <a:gd name="T15" fmla="*/ 33230 h 266"/>
              <a:gd name="T16" fmla="*/ 168852 w 619"/>
              <a:gd name="T17" fmla="*/ 0 h 266"/>
              <a:gd name="T18" fmla="*/ 135541 w 619"/>
              <a:gd name="T19" fmla="*/ 0 h 266"/>
              <a:gd name="T20" fmla="*/ 0 w 619"/>
              <a:gd name="T21" fmla="*/ 135212 h 266"/>
              <a:gd name="T22" fmla="*/ 0 w 619"/>
              <a:gd name="T23" fmla="*/ 151254 h 266"/>
              <a:gd name="T24" fmla="*/ 0 w 619"/>
              <a:gd name="T25" fmla="*/ 168442 h 266"/>
              <a:gd name="T26" fmla="*/ 135541 w 619"/>
              <a:gd name="T27" fmla="*/ 303654 h 266"/>
              <a:gd name="T28" fmla="*/ 168852 w 619"/>
              <a:gd name="T29" fmla="*/ 303654 h 266"/>
              <a:gd name="T30" fmla="*/ 168852 w 619"/>
              <a:gd name="T31" fmla="*/ 269278 h 266"/>
              <a:gd name="T32" fmla="*/ 67770 w 619"/>
              <a:gd name="T33" fmla="*/ 168442 h 266"/>
              <a:gd name="T34" fmla="*/ 642096 w 619"/>
              <a:gd name="T35" fmla="*/ 168442 h 266"/>
              <a:gd name="T36" fmla="*/ 541015 w 619"/>
              <a:gd name="T37" fmla="*/ 269278 h 266"/>
              <a:gd name="T38" fmla="*/ 541015 w 619"/>
              <a:gd name="T39" fmla="*/ 303654 h 266"/>
              <a:gd name="T40" fmla="*/ 574326 w 619"/>
              <a:gd name="T41" fmla="*/ 303654 h 266"/>
              <a:gd name="T42" fmla="*/ 709866 w 619"/>
              <a:gd name="T43" fmla="*/ 168442 h 266"/>
              <a:gd name="T44" fmla="*/ 709866 w 619"/>
              <a:gd name="T45" fmla="*/ 151254 h 266"/>
              <a:gd name="T46" fmla="*/ 709866 w 619"/>
              <a:gd name="T47" fmla="*/ 135212 h 2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6" name="Freeform 9"/>
          <p:cNvSpPr>
            <a:spLocks noChangeArrowheads="1"/>
          </p:cNvSpPr>
          <p:nvPr/>
        </p:nvSpPr>
        <p:spPr bwMode="auto">
          <a:xfrm>
            <a:off x="7526338" y="5317332"/>
            <a:ext cx="152400" cy="355600"/>
          </a:xfrm>
          <a:custGeom>
            <a:avLst/>
            <a:gdLst>
              <a:gd name="T0" fmla="*/ 270224 w 265"/>
              <a:gd name="T1" fmla="*/ 541156 h 619"/>
              <a:gd name="T2" fmla="*/ 270224 w 265"/>
              <a:gd name="T3" fmla="*/ 541156 h 619"/>
              <a:gd name="T4" fmla="*/ 169034 w 265"/>
              <a:gd name="T5" fmla="*/ 642264 h 619"/>
              <a:gd name="T6" fmla="*/ 169034 w 265"/>
              <a:gd name="T7" fmla="*/ 67788 h 619"/>
              <a:gd name="T8" fmla="*/ 270224 w 265"/>
              <a:gd name="T9" fmla="*/ 168896 h 619"/>
              <a:gd name="T10" fmla="*/ 303571 w 265"/>
              <a:gd name="T11" fmla="*/ 168896 h 619"/>
              <a:gd name="T12" fmla="*/ 303571 w 265"/>
              <a:gd name="T13" fmla="*/ 135576 h 619"/>
              <a:gd name="T14" fmla="*/ 169034 w 265"/>
              <a:gd name="T15" fmla="*/ 0 h 619"/>
              <a:gd name="T16" fmla="*/ 151786 w 265"/>
              <a:gd name="T17" fmla="*/ 0 h 619"/>
              <a:gd name="T18" fmla="*/ 134537 w 265"/>
              <a:gd name="T19" fmla="*/ 0 h 619"/>
              <a:gd name="T20" fmla="*/ 0 w 265"/>
              <a:gd name="T21" fmla="*/ 135576 h 619"/>
              <a:gd name="T22" fmla="*/ 0 w 265"/>
              <a:gd name="T23" fmla="*/ 168896 h 619"/>
              <a:gd name="T24" fmla="*/ 33347 w 265"/>
              <a:gd name="T25" fmla="*/ 168896 h 619"/>
              <a:gd name="T26" fmla="*/ 134537 w 265"/>
              <a:gd name="T27" fmla="*/ 67788 h 619"/>
              <a:gd name="T28" fmla="*/ 134537 w 265"/>
              <a:gd name="T29" fmla="*/ 642264 h 619"/>
              <a:gd name="T30" fmla="*/ 33347 w 265"/>
              <a:gd name="T31" fmla="*/ 541156 h 619"/>
              <a:gd name="T32" fmla="*/ 0 w 265"/>
              <a:gd name="T33" fmla="*/ 541156 h 619"/>
              <a:gd name="T34" fmla="*/ 0 w 265"/>
              <a:gd name="T35" fmla="*/ 574476 h 619"/>
              <a:gd name="T36" fmla="*/ 134537 w 265"/>
              <a:gd name="T37" fmla="*/ 710052 h 619"/>
              <a:gd name="T38" fmla="*/ 151786 w 265"/>
              <a:gd name="T39" fmla="*/ 710052 h 619"/>
              <a:gd name="T40" fmla="*/ 169034 w 265"/>
              <a:gd name="T41" fmla="*/ 710052 h 619"/>
              <a:gd name="T42" fmla="*/ 303571 w 265"/>
              <a:gd name="T43" fmla="*/ 574476 h 619"/>
              <a:gd name="T44" fmla="*/ 303571 w 265"/>
              <a:gd name="T45" fmla="*/ 541156 h 619"/>
              <a:gd name="T46" fmla="*/ 270224 w 265"/>
              <a:gd name="T47" fmla="*/ 541156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7" name="Freeform 10"/>
          <p:cNvSpPr>
            <a:spLocks noChangeArrowheads="1"/>
          </p:cNvSpPr>
          <p:nvPr/>
        </p:nvSpPr>
        <p:spPr bwMode="auto">
          <a:xfrm>
            <a:off x="6861969" y="5331619"/>
            <a:ext cx="304800" cy="323850"/>
          </a:xfrm>
          <a:custGeom>
            <a:avLst/>
            <a:gdLst>
              <a:gd name="T0" fmla="*/ 608294 w 531"/>
              <a:gd name="T1" fmla="*/ 255154 h 561"/>
              <a:gd name="T2" fmla="*/ 608294 w 531"/>
              <a:gd name="T3" fmla="*/ 255154 h 561"/>
              <a:gd name="T4" fmla="*/ 389079 w 531"/>
              <a:gd name="T5" fmla="*/ 17318 h 561"/>
              <a:gd name="T6" fmla="*/ 355795 w 531"/>
              <a:gd name="T7" fmla="*/ 17318 h 561"/>
              <a:gd name="T8" fmla="*/ 338579 w 531"/>
              <a:gd name="T9" fmla="*/ 34636 h 561"/>
              <a:gd name="T10" fmla="*/ 338579 w 531"/>
              <a:gd name="T11" fmla="*/ 170872 h 561"/>
              <a:gd name="T12" fmla="*/ 0 w 531"/>
              <a:gd name="T13" fmla="*/ 510308 h 561"/>
              <a:gd name="T14" fmla="*/ 34432 w 531"/>
              <a:gd name="T15" fmla="*/ 646544 h 561"/>
              <a:gd name="T16" fmla="*/ 338579 w 531"/>
              <a:gd name="T17" fmla="*/ 391390 h 561"/>
              <a:gd name="T18" fmla="*/ 338579 w 531"/>
              <a:gd name="T19" fmla="*/ 527626 h 561"/>
              <a:gd name="T20" fmla="*/ 355795 w 531"/>
              <a:gd name="T21" fmla="*/ 543790 h 561"/>
              <a:gd name="T22" fmla="*/ 355795 w 531"/>
              <a:gd name="T23" fmla="*/ 543790 h 561"/>
              <a:gd name="T24" fmla="*/ 371863 w 531"/>
              <a:gd name="T25" fmla="*/ 543790 h 561"/>
              <a:gd name="T26" fmla="*/ 389079 w 531"/>
              <a:gd name="T27" fmla="*/ 543790 h 561"/>
              <a:gd name="T28" fmla="*/ 608294 w 531"/>
              <a:gd name="T29" fmla="*/ 289790 h 561"/>
              <a:gd name="T30" fmla="*/ 608294 w 531"/>
              <a:gd name="T31" fmla="*/ 272472 h 561"/>
              <a:gd name="T32" fmla="*/ 608294 w 531"/>
              <a:gd name="T33" fmla="*/ 255154 h 561"/>
              <a:gd name="T34" fmla="*/ 389079 w 531"/>
              <a:gd name="T35" fmla="*/ 476827 h 561"/>
              <a:gd name="T36" fmla="*/ 389079 w 531"/>
              <a:gd name="T37" fmla="*/ 476827 h 561"/>
              <a:gd name="T38" fmla="*/ 389079 w 531"/>
              <a:gd name="T39" fmla="*/ 340590 h 561"/>
              <a:gd name="T40" fmla="*/ 321363 w 531"/>
              <a:gd name="T41" fmla="*/ 340590 h 561"/>
              <a:gd name="T42" fmla="*/ 50500 w 531"/>
              <a:gd name="T43" fmla="*/ 476827 h 561"/>
              <a:gd name="T44" fmla="*/ 321363 w 531"/>
              <a:gd name="T45" fmla="*/ 204354 h 561"/>
              <a:gd name="T46" fmla="*/ 389079 w 531"/>
              <a:gd name="T47" fmla="*/ 204354 h 561"/>
              <a:gd name="T48" fmla="*/ 389079 w 531"/>
              <a:gd name="T49" fmla="*/ 85436 h 561"/>
              <a:gd name="T50" fmla="*/ 557794 w 531"/>
              <a:gd name="T51" fmla="*/ 272472 h 561"/>
              <a:gd name="T52" fmla="*/ 389079 w 531"/>
              <a:gd name="T53" fmla="*/ 476827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8" name="Freeform 11"/>
          <p:cNvSpPr>
            <a:spLocks noChangeArrowheads="1"/>
          </p:cNvSpPr>
          <p:nvPr/>
        </p:nvSpPr>
        <p:spPr bwMode="auto">
          <a:xfrm>
            <a:off x="6267450" y="5331619"/>
            <a:ext cx="304800" cy="323850"/>
          </a:xfrm>
          <a:custGeom>
            <a:avLst/>
            <a:gdLst>
              <a:gd name="T0" fmla="*/ 269715 w 531"/>
              <a:gd name="T1" fmla="*/ 170872 h 561"/>
              <a:gd name="T2" fmla="*/ 269715 w 531"/>
              <a:gd name="T3" fmla="*/ 170872 h 561"/>
              <a:gd name="T4" fmla="*/ 269715 w 531"/>
              <a:gd name="T5" fmla="*/ 34636 h 561"/>
              <a:gd name="T6" fmla="*/ 253647 w 531"/>
              <a:gd name="T7" fmla="*/ 17318 h 561"/>
              <a:gd name="T8" fmla="*/ 219215 w 531"/>
              <a:gd name="T9" fmla="*/ 17318 h 561"/>
              <a:gd name="T10" fmla="*/ 0 w 531"/>
              <a:gd name="T11" fmla="*/ 255154 h 561"/>
              <a:gd name="T12" fmla="*/ 0 w 531"/>
              <a:gd name="T13" fmla="*/ 272472 h 561"/>
              <a:gd name="T14" fmla="*/ 0 w 531"/>
              <a:gd name="T15" fmla="*/ 289790 h 561"/>
              <a:gd name="T16" fmla="*/ 219215 w 531"/>
              <a:gd name="T17" fmla="*/ 543790 h 561"/>
              <a:gd name="T18" fmla="*/ 236431 w 531"/>
              <a:gd name="T19" fmla="*/ 543790 h 561"/>
              <a:gd name="T20" fmla="*/ 253647 w 531"/>
              <a:gd name="T21" fmla="*/ 543790 h 561"/>
              <a:gd name="T22" fmla="*/ 253647 w 531"/>
              <a:gd name="T23" fmla="*/ 543790 h 561"/>
              <a:gd name="T24" fmla="*/ 269715 w 531"/>
              <a:gd name="T25" fmla="*/ 527626 h 561"/>
              <a:gd name="T26" fmla="*/ 269715 w 531"/>
              <a:gd name="T27" fmla="*/ 391390 h 561"/>
              <a:gd name="T28" fmla="*/ 573863 w 531"/>
              <a:gd name="T29" fmla="*/ 646544 h 561"/>
              <a:gd name="T30" fmla="*/ 608294 w 531"/>
              <a:gd name="T31" fmla="*/ 510308 h 561"/>
              <a:gd name="T32" fmla="*/ 269715 w 531"/>
              <a:gd name="T33" fmla="*/ 170872 h 561"/>
              <a:gd name="T34" fmla="*/ 286931 w 531"/>
              <a:gd name="T35" fmla="*/ 340590 h 561"/>
              <a:gd name="T36" fmla="*/ 286931 w 531"/>
              <a:gd name="T37" fmla="*/ 340590 h 561"/>
              <a:gd name="T38" fmla="*/ 219215 w 531"/>
              <a:gd name="T39" fmla="*/ 340590 h 561"/>
              <a:gd name="T40" fmla="*/ 219215 w 531"/>
              <a:gd name="T41" fmla="*/ 476827 h 561"/>
              <a:gd name="T42" fmla="*/ 50500 w 531"/>
              <a:gd name="T43" fmla="*/ 272472 h 561"/>
              <a:gd name="T44" fmla="*/ 219215 w 531"/>
              <a:gd name="T45" fmla="*/ 85436 h 561"/>
              <a:gd name="T46" fmla="*/ 219215 w 531"/>
              <a:gd name="T47" fmla="*/ 204354 h 561"/>
              <a:gd name="T48" fmla="*/ 286931 w 531"/>
              <a:gd name="T49" fmla="*/ 204354 h 561"/>
              <a:gd name="T50" fmla="*/ 557794 w 531"/>
              <a:gd name="T51" fmla="*/ 476827 h 561"/>
              <a:gd name="T52" fmla="*/ 286931 w 531"/>
              <a:gd name="T53" fmla="*/ 340590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19" name="Freeform 12"/>
          <p:cNvSpPr>
            <a:spLocks noChangeArrowheads="1"/>
          </p:cNvSpPr>
          <p:nvPr/>
        </p:nvSpPr>
        <p:spPr bwMode="auto">
          <a:xfrm>
            <a:off x="11564144" y="4779169"/>
            <a:ext cx="355600" cy="247650"/>
          </a:xfrm>
          <a:custGeom>
            <a:avLst/>
            <a:gdLst>
              <a:gd name="T0" fmla="*/ 626015 w 619"/>
              <a:gd name="T1" fmla="*/ 0 h 427"/>
              <a:gd name="T2" fmla="*/ 626015 w 619"/>
              <a:gd name="T3" fmla="*/ 0 h 427"/>
              <a:gd name="T4" fmla="*/ 219392 w 619"/>
              <a:gd name="T5" fmla="*/ 0 h 427"/>
              <a:gd name="T6" fmla="*/ 203311 w 619"/>
              <a:gd name="T7" fmla="*/ 0 h 427"/>
              <a:gd name="T8" fmla="*/ 0 w 619"/>
              <a:gd name="T9" fmla="*/ 238951 h 427"/>
              <a:gd name="T10" fmla="*/ 0 w 619"/>
              <a:gd name="T11" fmla="*/ 256350 h 427"/>
              <a:gd name="T12" fmla="*/ 0 w 619"/>
              <a:gd name="T13" fmla="*/ 272590 h 427"/>
              <a:gd name="T14" fmla="*/ 203311 w 619"/>
              <a:gd name="T15" fmla="*/ 494141 h 427"/>
              <a:gd name="T16" fmla="*/ 219392 w 619"/>
              <a:gd name="T17" fmla="*/ 494141 h 427"/>
              <a:gd name="T18" fmla="*/ 219392 w 619"/>
              <a:gd name="T19" fmla="*/ 494141 h 427"/>
              <a:gd name="T20" fmla="*/ 626015 w 619"/>
              <a:gd name="T21" fmla="*/ 494141 h 427"/>
              <a:gd name="T22" fmla="*/ 709866 w 619"/>
              <a:gd name="T23" fmla="*/ 409464 h 427"/>
              <a:gd name="T24" fmla="*/ 709866 w 619"/>
              <a:gd name="T25" fmla="*/ 84677 h 427"/>
              <a:gd name="T26" fmla="*/ 626015 w 619"/>
              <a:gd name="T27" fmla="*/ 0 h 427"/>
              <a:gd name="T28" fmla="*/ 676555 w 619"/>
              <a:gd name="T29" fmla="*/ 409464 h 427"/>
              <a:gd name="T30" fmla="*/ 676555 w 619"/>
              <a:gd name="T31" fmla="*/ 409464 h 427"/>
              <a:gd name="T32" fmla="*/ 626015 w 619"/>
              <a:gd name="T33" fmla="*/ 460502 h 427"/>
              <a:gd name="T34" fmla="*/ 236622 w 619"/>
              <a:gd name="T35" fmla="*/ 460502 h 427"/>
              <a:gd name="T36" fmla="*/ 50541 w 619"/>
              <a:gd name="T37" fmla="*/ 256350 h 427"/>
              <a:gd name="T38" fmla="*/ 236622 w 619"/>
              <a:gd name="T39" fmla="*/ 51038 h 427"/>
              <a:gd name="T40" fmla="*/ 626015 w 619"/>
              <a:gd name="T41" fmla="*/ 51038 h 427"/>
              <a:gd name="T42" fmla="*/ 676555 w 619"/>
              <a:gd name="T43" fmla="*/ 84677 h 427"/>
              <a:gd name="T44" fmla="*/ 676555 w 619"/>
              <a:gd name="T45" fmla="*/ 409464 h 4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0" name="Freeform 13"/>
          <p:cNvSpPr>
            <a:spLocks noChangeArrowheads="1"/>
          </p:cNvSpPr>
          <p:nvPr/>
        </p:nvSpPr>
        <p:spPr bwMode="auto">
          <a:xfrm>
            <a:off x="10971213" y="4779169"/>
            <a:ext cx="366713" cy="247650"/>
          </a:xfrm>
          <a:custGeom>
            <a:avLst/>
            <a:gdLst>
              <a:gd name="T0" fmla="*/ 646718 w 634"/>
              <a:gd name="T1" fmla="*/ 0 h 427"/>
              <a:gd name="T2" fmla="*/ 646718 w 634"/>
              <a:gd name="T3" fmla="*/ 0 h 427"/>
              <a:gd name="T4" fmla="*/ 239055 w 634"/>
              <a:gd name="T5" fmla="*/ 0 h 427"/>
              <a:gd name="T6" fmla="*/ 221732 w 634"/>
              <a:gd name="T7" fmla="*/ 0 h 427"/>
              <a:gd name="T8" fmla="*/ 17323 w 634"/>
              <a:gd name="T9" fmla="*/ 238951 h 427"/>
              <a:gd name="T10" fmla="*/ 0 w 634"/>
              <a:gd name="T11" fmla="*/ 256350 h 427"/>
              <a:gd name="T12" fmla="*/ 17323 w 634"/>
              <a:gd name="T13" fmla="*/ 272590 h 427"/>
              <a:gd name="T14" fmla="*/ 221732 w 634"/>
              <a:gd name="T15" fmla="*/ 494141 h 427"/>
              <a:gd name="T16" fmla="*/ 239055 w 634"/>
              <a:gd name="T17" fmla="*/ 494141 h 427"/>
              <a:gd name="T18" fmla="*/ 239055 w 634"/>
              <a:gd name="T19" fmla="*/ 494141 h 427"/>
              <a:gd name="T20" fmla="*/ 646718 w 634"/>
              <a:gd name="T21" fmla="*/ 494141 h 427"/>
              <a:gd name="T22" fmla="*/ 731022 w 634"/>
              <a:gd name="T23" fmla="*/ 409464 h 427"/>
              <a:gd name="T24" fmla="*/ 731022 w 634"/>
              <a:gd name="T25" fmla="*/ 84677 h 427"/>
              <a:gd name="T26" fmla="*/ 646718 w 634"/>
              <a:gd name="T27" fmla="*/ 0 h 427"/>
              <a:gd name="T28" fmla="*/ 680209 w 634"/>
              <a:gd name="T29" fmla="*/ 409464 h 427"/>
              <a:gd name="T30" fmla="*/ 680209 w 634"/>
              <a:gd name="T31" fmla="*/ 409464 h 427"/>
              <a:gd name="T32" fmla="*/ 646718 w 634"/>
              <a:gd name="T33" fmla="*/ 460502 h 427"/>
              <a:gd name="T34" fmla="*/ 239055 w 634"/>
              <a:gd name="T35" fmla="*/ 460502 h 427"/>
              <a:gd name="T36" fmla="*/ 51968 w 634"/>
              <a:gd name="T37" fmla="*/ 256350 h 427"/>
              <a:gd name="T38" fmla="*/ 239055 w 634"/>
              <a:gd name="T39" fmla="*/ 51038 h 427"/>
              <a:gd name="T40" fmla="*/ 646718 w 634"/>
              <a:gd name="T41" fmla="*/ 51038 h 427"/>
              <a:gd name="T42" fmla="*/ 680209 w 634"/>
              <a:gd name="T43" fmla="*/ 84677 h 427"/>
              <a:gd name="T44" fmla="*/ 680209 w 634"/>
              <a:gd name="T45" fmla="*/ 409464 h 427"/>
              <a:gd name="T46" fmla="*/ 527768 w 634"/>
              <a:gd name="T47" fmla="*/ 170513 h 427"/>
              <a:gd name="T48" fmla="*/ 527768 w 634"/>
              <a:gd name="T49" fmla="*/ 170513 h 427"/>
              <a:gd name="T50" fmla="*/ 494277 w 634"/>
              <a:gd name="T51" fmla="*/ 170513 h 427"/>
              <a:gd name="T52" fmla="*/ 442309 w 634"/>
              <a:gd name="T53" fmla="*/ 221552 h 427"/>
              <a:gd name="T54" fmla="*/ 391495 w 634"/>
              <a:gd name="T55" fmla="*/ 170513 h 427"/>
              <a:gd name="T56" fmla="*/ 358005 w 634"/>
              <a:gd name="T57" fmla="*/ 170513 h 427"/>
              <a:gd name="T58" fmla="*/ 358005 w 634"/>
              <a:gd name="T59" fmla="*/ 204152 h 427"/>
              <a:gd name="T60" fmla="*/ 408818 w 634"/>
              <a:gd name="T61" fmla="*/ 256350 h 427"/>
              <a:gd name="T62" fmla="*/ 358005 w 634"/>
              <a:gd name="T63" fmla="*/ 307388 h 427"/>
              <a:gd name="T64" fmla="*/ 358005 w 634"/>
              <a:gd name="T65" fmla="*/ 341027 h 427"/>
              <a:gd name="T66" fmla="*/ 391495 w 634"/>
              <a:gd name="T67" fmla="*/ 341027 h 427"/>
              <a:gd name="T68" fmla="*/ 442309 w 634"/>
              <a:gd name="T69" fmla="*/ 289989 h 427"/>
              <a:gd name="T70" fmla="*/ 494277 w 634"/>
              <a:gd name="T71" fmla="*/ 341027 h 427"/>
              <a:gd name="T72" fmla="*/ 527768 w 634"/>
              <a:gd name="T73" fmla="*/ 341027 h 427"/>
              <a:gd name="T74" fmla="*/ 527768 w 634"/>
              <a:gd name="T75" fmla="*/ 307388 h 427"/>
              <a:gd name="T76" fmla="*/ 475800 w 634"/>
              <a:gd name="T77" fmla="*/ 256350 h 427"/>
              <a:gd name="T78" fmla="*/ 527768 w 634"/>
              <a:gd name="T79" fmla="*/ 204152 h 427"/>
              <a:gd name="T80" fmla="*/ 527768 w 634"/>
              <a:gd name="T81" fmla="*/ 170513 h 4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1" name="Freeform 14"/>
          <p:cNvSpPr>
            <a:spLocks noChangeArrowheads="1"/>
          </p:cNvSpPr>
          <p:nvPr/>
        </p:nvSpPr>
        <p:spPr bwMode="auto">
          <a:xfrm>
            <a:off x="10383044" y="4720432"/>
            <a:ext cx="365919" cy="273050"/>
          </a:xfrm>
          <a:custGeom>
            <a:avLst/>
            <a:gdLst>
              <a:gd name="T0" fmla="*/ 374172 w 634"/>
              <a:gd name="T1" fmla="*/ 153555 h 473"/>
              <a:gd name="T2" fmla="*/ 374172 w 634"/>
              <a:gd name="T3" fmla="*/ 153555 h 473"/>
              <a:gd name="T4" fmla="*/ 356850 w 634"/>
              <a:gd name="T5" fmla="*/ 136237 h 473"/>
              <a:gd name="T6" fmla="*/ 339527 w 634"/>
              <a:gd name="T7" fmla="*/ 153555 h 473"/>
              <a:gd name="T8" fmla="*/ 203254 w 634"/>
              <a:gd name="T9" fmla="*/ 289791 h 473"/>
              <a:gd name="T10" fmla="*/ 203254 w 634"/>
              <a:gd name="T11" fmla="*/ 307110 h 473"/>
              <a:gd name="T12" fmla="*/ 237900 w 634"/>
              <a:gd name="T13" fmla="*/ 307110 h 473"/>
              <a:gd name="T14" fmla="*/ 339527 w 634"/>
              <a:gd name="T15" fmla="*/ 221673 h 473"/>
              <a:gd name="T16" fmla="*/ 339527 w 634"/>
              <a:gd name="T17" fmla="*/ 442192 h 473"/>
              <a:gd name="T18" fmla="*/ 356850 w 634"/>
              <a:gd name="T19" fmla="*/ 459510 h 473"/>
              <a:gd name="T20" fmla="*/ 390340 w 634"/>
              <a:gd name="T21" fmla="*/ 442192 h 473"/>
              <a:gd name="T22" fmla="*/ 390340 w 634"/>
              <a:gd name="T23" fmla="*/ 221673 h 473"/>
              <a:gd name="T24" fmla="*/ 475800 w 634"/>
              <a:gd name="T25" fmla="*/ 307110 h 473"/>
              <a:gd name="T26" fmla="*/ 510445 w 634"/>
              <a:gd name="T27" fmla="*/ 307110 h 473"/>
              <a:gd name="T28" fmla="*/ 510445 w 634"/>
              <a:gd name="T29" fmla="*/ 289791 h 473"/>
              <a:gd name="T30" fmla="*/ 374172 w 634"/>
              <a:gd name="T31" fmla="*/ 153555 h 473"/>
              <a:gd name="T32" fmla="*/ 526613 w 634"/>
              <a:gd name="T33" fmla="*/ 120073 h 473"/>
              <a:gd name="T34" fmla="*/ 526613 w 634"/>
              <a:gd name="T35" fmla="*/ 120073 h 473"/>
              <a:gd name="T36" fmla="*/ 339527 w 634"/>
              <a:gd name="T37" fmla="*/ 0 h 473"/>
              <a:gd name="T38" fmla="*/ 135118 w 634"/>
              <a:gd name="T39" fmla="*/ 187037 h 473"/>
              <a:gd name="T40" fmla="*/ 0 w 634"/>
              <a:gd name="T41" fmla="*/ 375228 h 473"/>
              <a:gd name="T42" fmla="*/ 187086 w 634"/>
              <a:gd name="T43" fmla="*/ 544946 h 473"/>
              <a:gd name="T44" fmla="*/ 560104 w 634"/>
              <a:gd name="T45" fmla="*/ 544946 h 473"/>
              <a:gd name="T46" fmla="*/ 731022 w 634"/>
              <a:gd name="T47" fmla="*/ 340592 h 473"/>
              <a:gd name="T48" fmla="*/ 526613 w 634"/>
              <a:gd name="T49" fmla="*/ 120073 h 473"/>
              <a:gd name="T50" fmla="*/ 560104 w 634"/>
              <a:gd name="T51" fmla="*/ 510310 h 473"/>
              <a:gd name="T52" fmla="*/ 560104 w 634"/>
              <a:gd name="T53" fmla="*/ 510310 h 473"/>
              <a:gd name="T54" fmla="*/ 187086 w 634"/>
              <a:gd name="T55" fmla="*/ 510310 h 473"/>
              <a:gd name="T56" fmla="*/ 50814 w 634"/>
              <a:gd name="T57" fmla="*/ 375228 h 473"/>
              <a:gd name="T58" fmla="*/ 187086 w 634"/>
              <a:gd name="T59" fmla="*/ 238991 h 473"/>
              <a:gd name="T60" fmla="*/ 339527 w 634"/>
              <a:gd name="T61" fmla="*/ 51955 h 473"/>
              <a:gd name="T62" fmla="*/ 491968 w 634"/>
              <a:gd name="T63" fmla="*/ 170873 h 473"/>
              <a:gd name="T64" fmla="*/ 679054 w 634"/>
              <a:gd name="T65" fmla="*/ 323273 h 473"/>
              <a:gd name="T66" fmla="*/ 560104 w 634"/>
              <a:gd name="T67" fmla="*/ 510310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2" name="Freeform 15"/>
          <p:cNvSpPr>
            <a:spLocks noChangeArrowheads="1"/>
          </p:cNvSpPr>
          <p:nvPr/>
        </p:nvSpPr>
        <p:spPr bwMode="auto">
          <a:xfrm>
            <a:off x="9798844" y="4720432"/>
            <a:ext cx="355600" cy="273050"/>
          </a:xfrm>
          <a:custGeom>
            <a:avLst/>
            <a:gdLst>
              <a:gd name="T0" fmla="*/ 473244 w 619"/>
              <a:gd name="T1" fmla="*/ 289791 h 473"/>
              <a:gd name="T2" fmla="*/ 473244 w 619"/>
              <a:gd name="T3" fmla="*/ 289791 h 473"/>
              <a:gd name="T4" fmla="*/ 372163 w 619"/>
              <a:gd name="T5" fmla="*/ 391392 h 473"/>
              <a:gd name="T6" fmla="*/ 372163 w 619"/>
              <a:gd name="T7" fmla="*/ 170873 h 473"/>
              <a:gd name="T8" fmla="*/ 354933 w 619"/>
              <a:gd name="T9" fmla="*/ 136237 h 473"/>
              <a:gd name="T10" fmla="*/ 337703 w 619"/>
              <a:gd name="T11" fmla="*/ 170873 h 473"/>
              <a:gd name="T12" fmla="*/ 337703 w 619"/>
              <a:gd name="T13" fmla="*/ 391392 h 473"/>
              <a:gd name="T14" fmla="*/ 236622 w 619"/>
              <a:gd name="T15" fmla="*/ 289791 h 473"/>
              <a:gd name="T16" fmla="*/ 203311 w 619"/>
              <a:gd name="T17" fmla="*/ 289791 h 473"/>
              <a:gd name="T18" fmla="*/ 203311 w 619"/>
              <a:gd name="T19" fmla="*/ 323273 h 473"/>
              <a:gd name="T20" fmla="*/ 337703 w 619"/>
              <a:gd name="T21" fmla="*/ 459510 h 473"/>
              <a:gd name="T22" fmla="*/ 354933 w 619"/>
              <a:gd name="T23" fmla="*/ 459510 h 473"/>
              <a:gd name="T24" fmla="*/ 372163 w 619"/>
              <a:gd name="T25" fmla="*/ 459510 h 473"/>
              <a:gd name="T26" fmla="*/ 506555 w 619"/>
              <a:gd name="T27" fmla="*/ 323273 h 473"/>
              <a:gd name="T28" fmla="*/ 506555 w 619"/>
              <a:gd name="T29" fmla="*/ 289791 h 473"/>
              <a:gd name="T30" fmla="*/ 473244 w 619"/>
              <a:gd name="T31" fmla="*/ 289791 h 473"/>
              <a:gd name="T32" fmla="*/ 506555 w 619"/>
              <a:gd name="T33" fmla="*/ 120073 h 473"/>
              <a:gd name="T34" fmla="*/ 506555 w 619"/>
              <a:gd name="T35" fmla="*/ 120073 h 473"/>
              <a:gd name="T36" fmla="*/ 337703 w 619"/>
              <a:gd name="T37" fmla="*/ 0 h 473"/>
              <a:gd name="T38" fmla="*/ 135541 w 619"/>
              <a:gd name="T39" fmla="*/ 187037 h 473"/>
              <a:gd name="T40" fmla="*/ 0 w 619"/>
              <a:gd name="T41" fmla="*/ 375228 h 473"/>
              <a:gd name="T42" fmla="*/ 168852 w 619"/>
              <a:gd name="T43" fmla="*/ 544946 h 473"/>
              <a:gd name="T44" fmla="*/ 558244 w 619"/>
              <a:gd name="T45" fmla="*/ 544946 h 473"/>
              <a:gd name="T46" fmla="*/ 709866 w 619"/>
              <a:gd name="T47" fmla="*/ 340592 h 473"/>
              <a:gd name="T48" fmla="*/ 506555 w 619"/>
              <a:gd name="T49" fmla="*/ 120073 h 473"/>
              <a:gd name="T50" fmla="*/ 558244 w 619"/>
              <a:gd name="T51" fmla="*/ 510310 h 473"/>
              <a:gd name="T52" fmla="*/ 558244 w 619"/>
              <a:gd name="T53" fmla="*/ 510310 h 473"/>
              <a:gd name="T54" fmla="*/ 168852 w 619"/>
              <a:gd name="T55" fmla="*/ 510310 h 473"/>
              <a:gd name="T56" fmla="*/ 33311 w 619"/>
              <a:gd name="T57" fmla="*/ 375228 h 473"/>
              <a:gd name="T58" fmla="*/ 168852 w 619"/>
              <a:gd name="T59" fmla="*/ 238991 h 473"/>
              <a:gd name="T60" fmla="*/ 337703 w 619"/>
              <a:gd name="T61" fmla="*/ 51955 h 473"/>
              <a:gd name="T62" fmla="*/ 473244 w 619"/>
              <a:gd name="T63" fmla="*/ 170873 h 473"/>
              <a:gd name="T64" fmla="*/ 676555 w 619"/>
              <a:gd name="T65" fmla="*/ 323273 h 473"/>
              <a:gd name="T66" fmla="*/ 558244 w 619"/>
              <a:gd name="T67" fmla="*/ 510310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3" name="Freeform 16"/>
          <p:cNvSpPr>
            <a:spLocks noChangeArrowheads="1"/>
          </p:cNvSpPr>
          <p:nvPr/>
        </p:nvSpPr>
        <p:spPr bwMode="auto">
          <a:xfrm>
            <a:off x="9204325" y="4720432"/>
            <a:ext cx="366713" cy="368300"/>
          </a:xfrm>
          <a:custGeom>
            <a:avLst/>
            <a:gdLst>
              <a:gd name="T0" fmla="*/ 426139 w 634"/>
              <a:gd name="T1" fmla="*/ 291160 h 635"/>
              <a:gd name="T2" fmla="*/ 426139 w 634"/>
              <a:gd name="T3" fmla="*/ 291160 h 635"/>
              <a:gd name="T4" fmla="*/ 204408 w 634"/>
              <a:gd name="T5" fmla="*/ 291160 h 635"/>
              <a:gd name="T6" fmla="*/ 187085 w 634"/>
              <a:gd name="T7" fmla="*/ 308560 h 635"/>
              <a:gd name="T8" fmla="*/ 204408 w 634"/>
              <a:gd name="T9" fmla="*/ 324800 h 635"/>
              <a:gd name="T10" fmla="*/ 426139 w 634"/>
              <a:gd name="T11" fmla="*/ 324800 h 635"/>
              <a:gd name="T12" fmla="*/ 459630 w 634"/>
              <a:gd name="T13" fmla="*/ 308560 h 635"/>
              <a:gd name="T14" fmla="*/ 426139 w 634"/>
              <a:gd name="T15" fmla="*/ 291160 h 635"/>
              <a:gd name="T16" fmla="*/ 731019 w 634"/>
              <a:gd name="T17" fmla="*/ 700639 h 635"/>
              <a:gd name="T18" fmla="*/ 731019 w 634"/>
              <a:gd name="T19" fmla="*/ 700639 h 635"/>
              <a:gd name="T20" fmla="*/ 543934 w 634"/>
              <a:gd name="T21" fmla="*/ 512719 h 635"/>
              <a:gd name="T22" fmla="*/ 612070 w 634"/>
              <a:gd name="T23" fmla="*/ 308560 h 635"/>
              <a:gd name="T24" fmla="*/ 306035 w 634"/>
              <a:gd name="T25" fmla="*/ 0 h 635"/>
              <a:gd name="T26" fmla="*/ 0 w 634"/>
              <a:gd name="T27" fmla="*/ 308560 h 635"/>
              <a:gd name="T28" fmla="*/ 306035 w 634"/>
              <a:gd name="T29" fmla="*/ 614799 h 635"/>
              <a:gd name="T30" fmla="*/ 510443 w 634"/>
              <a:gd name="T31" fmla="*/ 547519 h 635"/>
              <a:gd name="T32" fmla="*/ 697529 w 634"/>
              <a:gd name="T33" fmla="*/ 735439 h 635"/>
              <a:gd name="T34" fmla="*/ 731019 w 634"/>
              <a:gd name="T35" fmla="*/ 735439 h 635"/>
              <a:gd name="T36" fmla="*/ 731019 w 634"/>
              <a:gd name="T37" fmla="*/ 700639 h 635"/>
              <a:gd name="T38" fmla="*/ 306035 w 634"/>
              <a:gd name="T39" fmla="*/ 564919 h 635"/>
              <a:gd name="T40" fmla="*/ 306035 w 634"/>
              <a:gd name="T41" fmla="*/ 564919 h 635"/>
              <a:gd name="T42" fmla="*/ 51968 w 634"/>
              <a:gd name="T43" fmla="*/ 308560 h 635"/>
              <a:gd name="T44" fmla="*/ 306035 w 634"/>
              <a:gd name="T45" fmla="*/ 52200 h 635"/>
              <a:gd name="T46" fmla="*/ 561256 w 634"/>
              <a:gd name="T47" fmla="*/ 308560 h 635"/>
              <a:gd name="T48" fmla="*/ 306035 w 634"/>
              <a:gd name="T49" fmla="*/ 564919 h 6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4" name="Freeform 17"/>
          <p:cNvSpPr>
            <a:spLocks noChangeArrowheads="1"/>
          </p:cNvSpPr>
          <p:nvPr/>
        </p:nvSpPr>
        <p:spPr bwMode="auto">
          <a:xfrm>
            <a:off x="8618538" y="4720432"/>
            <a:ext cx="365919" cy="368300"/>
          </a:xfrm>
          <a:custGeom>
            <a:avLst/>
            <a:gdLst>
              <a:gd name="T0" fmla="*/ 424986 w 634"/>
              <a:gd name="T1" fmla="*/ 291160 h 635"/>
              <a:gd name="T2" fmla="*/ 424986 w 634"/>
              <a:gd name="T3" fmla="*/ 291160 h 635"/>
              <a:gd name="T4" fmla="*/ 322204 w 634"/>
              <a:gd name="T5" fmla="*/ 291160 h 635"/>
              <a:gd name="T6" fmla="*/ 322204 w 634"/>
              <a:gd name="T7" fmla="*/ 205320 h 635"/>
              <a:gd name="T8" fmla="*/ 306036 w 634"/>
              <a:gd name="T9" fmla="*/ 171680 h 635"/>
              <a:gd name="T10" fmla="*/ 288713 w 634"/>
              <a:gd name="T11" fmla="*/ 205320 h 635"/>
              <a:gd name="T12" fmla="*/ 288713 w 634"/>
              <a:gd name="T13" fmla="*/ 291160 h 635"/>
              <a:gd name="T14" fmla="*/ 187086 w 634"/>
              <a:gd name="T15" fmla="*/ 291160 h 635"/>
              <a:gd name="T16" fmla="*/ 169763 w 634"/>
              <a:gd name="T17" fmla="*/ 308560 h 635"/>
              <a:gd name="T18" fmla="*/ 187086 w 634"/>
              <a:gd name="T19" fmla="*/ 342200 h 635"/>
              <a:gd name="T20" fmla="*/ 288713 w 634"/>
              <a:gd name="T21" fmla="*/ 342200 h 635"/>
              <a:gd name="T22" fmla="*/ 288713 w 634"/>
              <a:gd name="T23" fmla="*/ 428039 h 635"/>
              <a:gd name="T24" fmla="*/ 306036 w 634"/>
              <a:gd name="T25" fmla="*/ 444279 h 635"/>
              <a:gd name="T26" fmla="*/ 322204 w 634"/>
              <a:gd name="T27" fmla="*/ 428039 h 635"/>
              <a:gd name="T28" fmla="*/ 322204 w 634"/>
              <a:gd name="T29" fmla="*/ 342200 h 635"/>
              <a:gd name="T30" fmla="*/ 424986 w 634"/>
              <a:gd name="T31" fmla="*/ 342200 h 635"/>
              <a:gd name="T32" fmla="*/ 442309 w 634"/>
              <a:gd name="T33" fmla="*/ 308560 h 635"/>
              <a:gd name="T34" fmla="*/ 424986 w 634"/>
              <a:gd name="T35" fmla="*/ 291160 h 635"/>
              <a:gd name="T36" fmla="*/ 713699 w 634"/>
              <a:gd name="T37" fmla="*/ 700639 h 635"/>
              <a:gd name="T38" fmla="*/ 713699 w 634"/>
              <a:gd name="T39" fmla="*/ 700639 h 635"/>
              <a:gd name="T40" fmla="*/ 526613 w 634"/>
              <a:gd name="T41" fmla="*/ 512719 h 635"/>
              <a:gd name="T42" fmla="*/ 612072 w 634"/>
              <a:gd name="T43" fmla="*/ 308560 h 635"/>
              <a:gd name="T44" fmla="*/ 306036 w 634"/>
              <a:gd name="T45" fmla="*/ 0 h 635"/>
              <a:gd name="T46" fmla="*/ 0 w 634"/>
              <a:gd name="T47" fmla="*/ 308560 h 635"/>
              <a:gd name="T48" fmla="*/ 306036 w 634"/>
              <a:gd name="T49" fmla="*/ 614799 h 635"/>
              <a:gd name="T50" fmla="*/ 491968 w 634"/>
              <a:gd name="T51" fmla="*/ 547519 h 635"/>
              <a:gd name="T52" fmla="*/ 679054 w 634"/>
              <a:gd name="T53" fmla="*/ 735439 h 635"/>
              <a:gd name="T54" fmla="*/ 713699 w 634"/>
              <a:gd name="T55" fmla="*/ 735439 h 635"/>
              <a:gd name="T56" fmla="*/ 713699 w 634"/>
              <a:gd name="T57" fmla="*/ 700639 h 635"/>
              <a:gd name="T58" fmla="*/ 306036 w 634"/>
              <a:gd name="T59" fmla="*/ 564919 h 635"/>
              <a:gd name="T60" fmla="*/ 306036 w 634"/>
              <a:gd name="T61" fmla="*/ 564919 h 635"/>
              <a:gd name="T62" fmla="*/ 50814 w 634"/>
              <a:gd name="T63" fmla="*/ 308560 h 635"/>
              <a:gd name="T64" fmla="*/ 306036 w 634"/>
              <a:gd name="T65" fmla="*/ 52200 h 635"/>
              <a:gd name="T66" fmla="*/ 560104 w 634"/>
              <a:gd name="T67" fmla="*/ 308560 h 635"/>
              <a:gd name="T68" fmla="*/ 306036 w 634"/>
              <a:gd name="T69" fmla="*/ 564919 h 6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5" name="Freeform 18"/>
          <p:cNvSpPr>
            <a:spLocks noChangeArrowheads="1"/>
          </p:cNvSpPr>
          <p:nvPr/>
        </p:nvSpPr>
        <p:spPr bwMode="auto">
          <a:xfrm>
            <a:off x="8034338" y="4720432"/>
            <a:ext cx="355600" cy="368300"/>
          </a:xfrm>
          <a:custGeom>
            <a:avLst/>
            <a:gdLst>
              <a:gd name="T0" fmla="*/ 709866 w 619"/>
              <a:gd name="T1" fmla="*/ 700639 h 635"/>
              <a:gd name="T2" fmla="*/ 709866 w 619"/>
              <a:gd name="T3" fmla="*/ 700639 h 635"/>
              <a:gd name="T4" fmla="*/ 523785 w 619"/>
              <a:gd name="T5" fmla="*/ 512719 h 635"/>
              <a:gd name="T6" fmla="*/ 608785 w 619"/>
              <a:gd name="T7" fmla="*/ 308560 h 635"/>
              <a:gd name="T8" fmla="*/ 304393 w 619"/>
              <a:gd name="T9" fmla="*/ 0 h 635"/>
              <a:gd name="T10" fmla="*/ 0 w 619"/>
              <a:gd name="T11" fmla="*/ 308560 h 635"/>
              <a:gd name="T12" fmla="*/ 304393 w 619"/>
              <a:gd name="T13" fmla="*/ 614799 h 635"/>
              <a:gd name="T14" fmla="*/ 490474 w 619"/>
              <a:gd name="T15" fmla="*/ 547519 h 635"/>
              <a:gd name="T16" fmla="*/ 676555 w 619"/>
              <a:gd name="T17" fmla="*/ 735439 h 635"/>
              <a:gd name="T18" fmla="*/ 709866 w 619"/>
              <a:gd name="T19" fmla="*/ 735439 h 635"/>
              <a:gd name="T20" fmla="*/ 709866 w 619"/>
              <a:gd name="T21" fmla="*/ 700639 h 635"/>
              <a:gd name="T22" fmla="*/ 304393 w 619"/>
              <a:gd name="T23" fmla="*/ 564919 h 635"/>
              <a:gd name="T24" fmla="*/ 304393 w 619"/>
              <a:gd name="T25" fmla="*/ 564919 h 635"/>
              <a:gd name="T26" fmla="*/ 33311 w 619"/>
              <a:gd name="T27" fmla="*/ 308560 h 635"/>
              <a:gd name="T28" fmla="*/ 304393 w 619"/>
              <a:gd name="T29" fmla="*/ 52200 h 635"/>
              <a:gd name="T30" fmla="*/ 558244 w 619"/>
              <a:gd name="T31" fmla="*/ 308560 h 635"/>
              <a:gd name="T32" fmla="*/ 304393 w 619"/>
              <a:gd name="T33" fmla="*/ 564919 h 6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6" name="Freeform 19"/>
          <p:cNvSpPr>
            <a:spLocks noChangeArrowheads="1"/>
          </p:cNvSpPr>
          <p:nvPr/>
        </p:nvSpPr>
        <p:spPr bwMode="auto">
          <a:xfrm>
            <a:off x="7439819" y="4720432"/>
            <a:ext cx="365919" cy="368300"/>
          </a:xfrm>
          <a:custGeom>
            <a:avLst/>
            <a:gdLst>
              <a:gd name="T0" fmla="*/ 34645 w 634"/>
              <a:gd name="T1" fmla="*/ 273760 h 635"/>
              <a:gd name="T2" fmla="*/ 34645 w 634"/>
              <a:gd name="T3" fmla="*/ 273760 h 635"/>
              <a:gd name="T4" fmla="*/ 255222 w 634"/>
              <a:gd name="T5" fmla="*/ 273760 h 635"/>
              <a:gd name="T6" fmla="*/ 272544 w 634"/>
              <a:gd name="T7" fmla="*/ 256360 h 635"/>
              <a:gd name="T8" fmla="*/ 255222 w 634"/>
              <a:gd name="T9" fmla="*/ 240120 h 635"/>
              <a:gd name="T10" fmla="*/ 85459 w 634"/>
              <a:gd name="T11" fmla="*/ 240120 h 635"/>
              <a:gd name="T12" fmla="*/ 374171 w 634"/>
              <a:gd name="T13" fmla="*/ 52200 h 635"/>
              <a:gd name="T14" fmla="*/ 680206 w 634"/>
              <a:gd name="T15" fmla="*/ 324800 h 635"/>
              <a:gd name="T16" fmla="*/ 731019 w 634"/>
              <a:gd name="T17" fmla="*/ 324800 h 635"/>
              <a:gd name="T18" fmla="*/ 374171 w 634"/>
              <a:gd name="T19" fmla="*/ 0 h 635"/>
              <a:gd name="T20" fmla="*/ 50813 w 634"/>
              <a:gd name="T21" fmla="*/ 187920 h 635"/>
              <a:gd name="T22" fmla="*/ 50813 w 634"/>
              <a:gd name="T23" fmla="*/ 34800 h 635"/>
              <a:gd name="T24" fmla="*/ 34645 w 634"/>
              <a:gd name="T25" fmla="*/ 0 h 635"/>
              <a:gd name="T26" fmla="*/ 0 w 634"/>
              <a:gd name="T27" fmla="*/ 34800 h 635"/>
              <a:gd name="T28" fmla="*/ 0 w 634"/>
              <a:gd name="T29" fmla="*/ 256360 h 635"/>
              <a:gd name="T30" fmla="*/ 34645 w 634"/>
              <a:gd name="T31" fmla="*/ 273760 h 635"/>
              <a:gd name="T32" fmla="*/ 714851 w 634"/>
              <a:gd name="T33" fmla="*/ 461679 h 635"/>
              <a:gd name="T34" fmla="*/ 714851 w 634"/>
              <a:gd name="T35" fmla="*/ 461679 h 635"/>
              <a:gd name="T36" fmla="*/ 475798 w 634"/>
              <a:gd name="T37" fmla="*/ 461679 h 635"/>
              <a:gd name="T38" fmla="*/ 459630 w 634"/>
              <a:gd name="T39" fmla="*/ 479079 h 635"/>
              <a:gd name="T40" fmla="*/ 475798 w 634"/>
              <a:gd name="T41" fmla="*/ 512719 h 635"/>
              <a:gd name="T42" fmla="*/ 662883 w 634"/>
              <a:gd name="T43" fmla="*/ 512719 h 635"/>
              <a:gd name="T44" fmla="*/ 374171 w 634"/>
              <a:gd name="T45" fmla="*/ 683239 h 635"/>
              <a:gd name="T46" fmla="*/ 50813 w 634"/>
              <a:gd name="T47" fmla="*/ 410639 h 635"/>
              <a:gd name="T48" fmla="*/ 17323 w 634"/>
              <a:gd name="T49" fmla="*/ 410639 h 635"/>
              <a:gd name="T50" fmla="*/ 374171 w 634"/>
              <a:gd name="T51" fmla="*/ 735439 h 635"/>
              <a:gd name="T52" fmla="*/ 680206 w 634"/>
              <a:gd name="T53" fmla="*/ 547519 h 635"/>
              <a:gd name="T54" fmla="*/ 680206 w 634"/>
              <a:gd name="T55" fmla="*/ 718039 h 635"/>
              <a:gd name="T56" fmla="*/ 714851 w 634"/>
              <a:gd name="T57" fmla="*/ 735439 h 635"/>
              <a:gd name="T58" fmla="*/ 731019 w 634"/>
              <a:gd name="T59" fmla="*/ 718039 h 635"/>
              <a:gd name="T60" fmla="*/ 731019 w 634"/>
              <a:gd name="T61" fmla="*/ 479079 h 635"/>
              <a:gd name="T62" fmla="*/ 714851 w 634"/>
              <a:gd name="T63" fmla="*/ 461679 h 6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7" name="Freeform 20"/>
          <p:cNvSpPr>
            <a:spLocks noChangeArrowheads="1"/>
          </p:cNvSpPr>
          <p:nvPr/>
        </p:nvSpPr>
        <p:spPr bwMode="auto">
          <a:xfrm>
            <a:off x="6855619" y="4720432"/>
            <a:ext cx="365919" cy="368300"/>
          </a:xfrm>
          <a:custGeom>
            <a:avLst/>
            <a:gdLst>
              <a:gd name="T0" fmla="*/ 543934 w 634"/>
              <a:gd name="T1" fmla="*/ 52200 h 635"/>
              <a:gd name="T2" fmla="*/ 543934 w 634"/>
              <a:gd name="T3" fmla="*/ 52200 h 635"/>
              <a:gd name="T4" fmla="*/ 696374 w 634"/>
              <a:gd name="T5" fmla="*/ 52200 h 635"/>
              <a:gd name="T6" fmla="*/ 731019 w 634"/>
              <a:gd name="T7" fmla="*/ 34800 h 635"/>
              <a:gd name="T8" fmla="*/ 696374 w 634"/>
              <a:gd name="T9" fmla="*/ 0 h 635"/>
              <a:gd name="T10" fmla="*/ 475798 w 634"/>
              <a:gd name="T11" fmla="*/ 0 h 635"/>
              <a:gd name="T12" fmla="*/ 458475 w 634"/>
              <a:gd name="T13" fmla="*/ 34800 h 635"/>
              <a:gd name="T14" fmla="*/ 458475 w 634"/>
              <a:gd name="T15" fmla="*/ 256360 h 635"/>
              <a:gd name="T16" fmla="*/ 475798 w 634"/>
              <a:gd name="T17" fmla="*/ 273760 h 635"/>
              <a:gd name="T18" fmla="*/ 491965 w 634"/>
              <a:gd name="T19" fmla="*/ 256360 h 635"/>
              <a:gd name="T20" fmla="*/ 491965 w 634"/>
              <a:gd name="T21" fmla="*/ 85840 h 635"/>
              <a:gd name="T22" fmla="*/ 679051 w 634"/>
              <a:gd name="T23" fmla="*/ 376999 h 635"/>
              <a:gd name="T24" fmla="*/ 356848 w 634"/>
              <a:gd name="T25" fmla="*/ 683239 h 635"/>
              <a:gd name="T26" fmla="*/ 50813 w 634"/>
              <a:gd name="T27" fmla="*/ 376999 h 635"/>
              <a:gd name="T28" fmla="*/ 322203 w 634"/>
              <a:gd name="T29" fmla="*/ 52200 h 635"/>
              <a:gd name="T30" fmla="*/ 322203 w 634"/>
              <a:gd name="T31" fmla="*/ 17400 h 635"/>
              <a:gd name="T32" fmla="*/ 0 w 634"/>
              <a:gd name="T33" fmla="*/ 376999 h 635"/>
              <a:gd name="T34" fmla="*/ 356848 w 634"/>
              <a:gd name="T35" fmla="*/ 735439 h 635"/>
              <a:gd name="T36" fmla="*/ 731019 w 634"/>
              <a:gd name="T37" fmla="*/ 376999 h 635"/>
              <a:gd name="T38" fmla="*/ 543934 w 634"/>
              <a:gd name="T39" fmla="*/ 52200 h 6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8" name="Freeform 21"/>
          <p:cNvSpPr>
            <a:spLocks noChangeArrowheads="1"/>
          </p:cNvSpPr>
          <p:nvPr/>
        </p:nvSpPr>
        <p:spPr bwMode="auto">
          <a:xfrm>
            <a:off x="6267450" y="4720432"/>
            <a:ext cx="355600" cy="368300"/>
          </a:xfrm>
          <a:custGeom>
            <a:avLst/>
            <a:gdLst>
              <a:gd name="T0" fmla="*/ 354933 w 619"/>
              <a:gd name="T1" fmla="*/ 0 h 635"/>
              <a:gd name="T2" fmla="*/ 354933 w 619"/>
              <a:gd name="T3" fmla="*/ 0 h 635"/>
              <a:gd name="T4" fmla="*/ 0 w 619"/>
              <a:gd name="T5" fmla="*/ 376999 h 635"/>
              <a:gd name="T6" fmla="*/ 354933 w 619"/>
              <a:gd name="T7" fmla="*/ 735439 h 635"/>
              <a:gd name="T8" fmla="*/ 709866 w 619"/>
              <a:gd name="T9" fmla="*/ 376999 h 635"/>
              <a:gd name="T10" fmla="*/ 354933 w 619"/>
              <a:gd name="T11" fmla="*/ 0 h 635"/>
              <a:gd name="T12" fmla="*/ 354933 w 619"/>
              <a:gd name="T13" fmla="*/ 683239 h 635"/>
              <a:gd name="T14" fmla="*/ 354933 w 619"/>
              <a:gd name="T15" fmla="*/ 683239 h 635"/>
              <a:gd name="T16" fmla="*/ 33311 w 619"/>
              <a:gd name="T17" fmla="*/ 376999 h 635"/>
              <a:gd name="T18" fmla="*/ 354933 w 619"/>
              <a:gd name="T19" fmla="*/ 52200 h 635"/>
              <a:gd name="T20" fmla="*/ 676555 w 619"/>
              <a:gd name="T21" fmla="*/ 376999 h 635"/>
              <a:gd name="T22" fmla="*/ 354933 w 619"/>
              <a:gd name="T23" fmla="*/ 683239 h 635"/>
              <a:gd name="T24" fmla="*/ 490474 w 619"/>
              <a:gd name="T25" fmla="*/ 205320 h 635"/>
              <a:gd name="T26" fmla="*/ 490474 w 619"/>
              <a:gd name="T27" fmla="*/ 205320 h 635"/>
              <a:gd name="T28" fmla="*/ 456014 w 619"/>
              <a:gd name="T29" fmla="*/ 222720 h 635"/>
              <a:gd name="T30" fmla="*/ 321622 w 619"/>
              <a:gd name="T31" fmla="*/ 479079 h 635"/>
              <a:gd name="T32" fmla="*/ 236622 w 619"/>
              <a:gd name="T33" fmla="*/ 393239 h 635"/>
              <a:gd name="T34" fmla="*/ 203311 w 619"/>
              <a:gd name="T35" fmla="*/ 393239 h 635"/>
              <a:gd name="T36" fmla="*/ 203311 w 619"/>
              <a:gd name="T37" fmla="*/ 428039 h 635"/>
              <a:gd name="T38" fmla="*/ 304393 w 619"/>
              <a:gd name="T39" fmla="*/ 530119 h 635"/>
              <a:gd name="T40" fmla="*/ 337703 w 619"/>
              <a:gd name="T41" fmla="*/ 530119 h 635"/>
              <a:gd name="T42" fmla="*/ 506555 w 619"/>
              <a:gd name="T43" fmla="*/ 240120 h 635"/>
              <a:gd name="T44" fmla="*/ 490474 w 619"/>
              <a:gd name="T45" fmla="*/ 205320 h 6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29" name="Freeform 22"/>
          <p:cNvSpPr>
            <a:spLocks noChangeArrowheads="1"/>
          </p:cNvSpPr>
          <p:nvPr/>
        </p:nvSpPr>
        <p:spPr bwMode="auto">
          <a:xfrm>
            <a:off x="11564144" y="4136232"/>
            <a:ext cx="355600" cy="365919"/>
          </a:xfrm>
          <a:custGeom>
            <a:avLst/>
            <a:gdLst>
              <a:gd name="T0" fmla="*/ 490474 w 619"/>
              <a:gd name="T1" fmla="*/ 237962 h 634"/>
              <a:gd name="T2" fmla="*/ 490474 w 619"/>
              <a:gd name="T3" fmla="*/ 237962 h 634"/>
              <a:gd name="T4" fmla="*/ 457163 w 619"/>
              <a:gd name="T5" fmla="*/ 237962 h 634"/>
              <a:gd name="T6" fmla="*/ 354933 w 619"/>
              <a:gd name="T7" fmla="*/ 323444 h 634"/>
              <a:gd name="T8" fmla="*/ 253852 w 619"/>
              <a:gd name="T9" fmla="*/ 237962 h 634"/>
              <a:gd name="T10" fmla="*/ 219392 w 619"/>
              <a:gd name="T11" fmla="*/ 237962 h 634"/>
              <a:gd name="T12" fmla="*/ 219392 w 619"/>
              <a:gd name="T13" fmla="*/ 271462 h 634"/>
              <a:gd name="T14" fmla="*/ 321622 w 619"/>
              <a:gd name="T15" fmla="*/ 356943 h 634"/>
              <a:gd name="T16" fmla="*/ 219392 w 619"/>
              <a:gd name="T17" fmla="*/ 458597 h 634"/>
              <a:gd name="T18" fmla="*/ 219392 w 619"/>
              <a:gd name="T19" fmla="*/ 493252 h 634"/>
              <a:gd name="T20" fmla="*/ 253852 w 619"/>
              <a:gd name="T21" fmla="*/ 493252 h 634"/>
              <a:gd name="T22" fmla="*/ 354933 w 619"/>
              <a:gd name="T23" fmla="*/ 390443 h 634"/>
              <a:gd name="T24" fmla="*/ 457163 w 619"/>
              <a:gd name="T25" fmla="*/ 493252 h 634"/>
              <a:gd name="T26" fmla="*/ 490474 w 619"/>
              <a:gd name="T27" fmla="*/ 493252 h 634"/>
              <a:gd name="T28" fmla="*/ 490474 w 619"/>
              <a:gd name="T29" fmla="*/ 458597 h 634"/>
              <a:gd name="T30" fmla="*/ 389393 w 619"/>
              <a:gd name="T31" fmla="*/ 356943 h 634"/>
              <a:gd name="T32" fmla="*/ 490474 w 619"/>
              <a:gd name="T33" fmla="*/ 271462 h 634"/>
              <a:gd name="T34" fmla="*/ 490474 w 619"/>
              <a:gd name="T35" fmla="*/ 237962 h 634"/>
              <a:gd name="T36" fmla="*/ 354933 w 619"/>
              <a:gd name="T37" fmla="*/ 0 h 634"/>
              <a:gd name="T38" fmla="*/ 354933 w 619"/>
              <a:gd name="T39" fmla="*/ 0 h 634"/>
              <a:gd name="T40" fmla="*/ 0 w 619"/>
              <a:gd name="T41" fmla="*/ 356943 h 634"/>
              <a:gd name="T42" fmla="*/ 354933 w 619"/>
              <a:gd name="T43" fmla="*/ 731214 h 634"/>
              <a:gd name="T44" fmla="*/ 709866 w 619"/>
              <a:gd name="T45" fmla="*/ 356943 h 634"/>
              <a:gd name="T46" fmla="*/ 354933 w 619"/>
              <a:gd name="T47" fmla="*/ 0 h 634"/>
              <a:gd name="T48" fmla="*/ 354933 w 619"/>
              <a:gd name="T49" fmla="*/ 680387 h 634"/>
              <a:gd name="T50" fmla="*/ 354933 w 619"/>
              <a:gd name="T51" fmla="*/ 680387 h 634"/>
              <a:gd name="T52" fmla="*/ 33311 w 619"/>
              <a:gd name="T53" fmla="*/ 356943 h 634"/>
              <a:gd name="T54" fmla="*/ 354933 w 619"/>
              <a:gd name="T55" fmla="*/ 50827 h 634"/>
              <a:gd name="T56" fmla="*/ 676555 w 619"/>
              <a:gd name="T57" fmla="*/ 356943 h 634"/>
              <a:gd name="T58" fmla="*/ 354933 w 619"/>
              <a:gd name="T59" fmla="*/ 680387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0" name="Freeform 23"/>
          <p:cNvSpPr>
            <a:spLocks noChangeArrowheads="1"/>
          </p:cNvSpPr>
          <p:nvPr/>
        </p:nvSpPr>
        <p:spPr bwMode="auto">
          <a:xfrm>
            <a:off x="10971213" y="4136232"/>
            <a:ext cx="366713" cy="365919"/>
          </a:xfrm>
          <a:custGeom>
            <a:avLst/>
            <a:gdLst>
              <a:gd name="T0" fmla="*/ 510445 w 634"/>
              <a:gd name="T1" fmla="*/ 339616 h 634"/>
              <a:gd name="T2" fmla="*/ 510445 w 634"/>
              <a:gd name="T3" fmla="*/ 339616 h 634"/>
              <a:gd name="T4" fmla="*/ 239055 w 634"/>
              <a:gd name="T5" fmla="*/ 339616 h 634"/>
              <a:gd name="T6" fmla="*/ 204409 w 634"/>
              <a:gd name="T7" fmla="*/ 356943 h 634"/>
              <a:gd name="T8" fmla="*/ 239055 w 634"/>
              <a:gd name="T9" fmla="*/ 390443 h 634"/>
              <a:gd name="T10" fmla="*/ 510445 w 634"/>
              <a:gd name="T11" fmla="*/ 390443 h 634"/>
              <a:gd name="T12" fmla="*/ 527768 w 634"/>
              <a:gd name="T13" fmla="*/ 356943 h 634"/>
              <a:gd name="T14" fmla="*/ 510445 w 634"/>
              <a:gd name="T15" fmla="*/ 339616 h 634"/>
              <a:gd name="T16" fmla="*/ 374172 w 634"/>
              <a:gd name="T17" fmla="*/ 0 h 634"/>
              <a:gd name="T18" fmla="*/ 374172 w 634"/>
              <a:gd name="T19" fmla="*/ 0 h 634"/>
              <a:gd name="T20" fmla="*/ 0 w 634"/>
              <a:gd name="T21" fmla="*/ 356943 h 634"/>
              <a:gd name="T22" fmla="*/ 374172 w 634"/>
              <a:gd name="T23" fmla="*/ 731214 h 634"/>
              <a:gd name="T24" fmla="*/ 731022 w 634"/>
              <a:gd name="T25" fmla="*/ 356943 h 634"/>
              <a:gd name="T26" fmla="*/ 374172 w 634"/>
              <a:gd name="T27" fmla="*/ 0 h 634"/>
              <a:gd name="T28" fmla="*/ 374172 w 634"/>
              <a:gd name="T29" fmla="*/ 680387 h 634"/>
              <a:gd name="T30" fmla="*/ 374172 w 634"/>
              <a:gd name="T31" fmla="*/ 680387 h 634"/>
              <a:gd name="T32" fmla="*/ 51968 w 634"/>
              <a:gd name="T33" fmla="*/ 356943 h 634"/>
              <a:gd name="T34" fmla="*/ 374172 w 634"/>
              <a:gd name="T35" fmla="*/ 50827 h 634"/>
              <a:gd name="T36" fmla="*/ 680209 w 634"/>
              <a:gd name="T37" fmla="*/ 356943 h 634"/>
              <a:gd name="T38" fmla="*/ 374172 w 634"/>
              <a:gd name="T39" fmla="*/ 680387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1" name="Freeform 24"/>
          <p:cNvSpPr>
            <a:spLocks noChangeArrowheads="1"/>
          </p:cNvSpPr>
          <p:nvPr/>
        </p:nvSpPr>
        <p:spPr bwMode="auto">
          <a:xfrm>
            <a:off x="10383044" y="4136232"/>
            <a:ext cx="365919" cy="365919"/>
          </a:xfrm>
          <a:custGeom>
            <a:avLst/>
            <a:gdLst>
              <a:gd name="T0" fmla="*/ 491968 w 634"/>
              <a:gd name="T1" fmla="*/ 339616 h 634"/>
              <a:gd name="T2" fmla="*/ 491968 w 634"/>
              <a:gd name="T3" fmla="*/ 339616 h 634"/>
              <a:gd name="T4" fmla="*/ 390340 w 634"/>
              <a:gd name="T5" fmla="*/ 339616 h 634"/>
              <a:gd name="T6" fmla="*/ 390340 w 634"/>
              <a:gd name="T7" fmla="*/ 220635 h 634"/>
              <a:gd name="T8" fmla="*/ 356850 w 634"/>
              <a:gd name="T9" fmla="*/ 203307 h 634"/>
              <a:gd name="T10" fmla="*/ 339527 w 634"/>
              <a:gd name="T11" fmla="*/ 220635 h 634"/>
              <a:gd name="T12" fmla="*/ 339527 w 634"/>
              <a:gd name="T13" fmla="*/ 339616 h 634"/>
              <a:gd name="T14" fmla="*/ 220577 w 634"/>
              <a:gd name="T15" fmla="*/ 339616 h 634"/>
              <a:gd name="T16" fmla="*/ 203254 w 634"/>
              <a:gd name="T17" fmla="*/ 356943 h 634"/>
              <a:gd name="T18" fmla="*/ 220577 w 634"/>
              <a:gd name="T19" fmla="*/ 390443 h 634"/>
              <a:gd name="T20" fmla="*/ 339527 w 634"/>
              <a:gd name="T21" fmla="*/ 390443 h 634"/>
              <a:gd name="T22" fmla="*/ 339527 w 634"/>
              <a:gd name="T23" fmla="*/ 493252 h 634"/>
              <a:gd name="T24" fmla="*/ 356850 w 634"/>
              <a:gd name="T25" fmla="*/ 526751 h 634"/>
              <a:gd name="T26" fmla="*/ 390340 w 634"/>
              <a:gd name="T27" fmla="*/ 493252 h 634"/>
              <a:gd name="T28" fmla="*/ 390340 w 634"/>
              <a:gd name="T29" fmla="*/ 390443 h 634"/>
              <a:gd name="T30" fmla="*/ 491968 w 634"/>
              <a:gd name="T31" fmla="*/ 390443 h 634"/>
              <a:gd name="T32" fmla="*/ 526613 w 634"/>
              <a:gd name="T33" fmla="*/ 356943 h 634"/>
              <a:gd name="T34" fmla="*/ 491968 w 634"/>
              <a:gd name="T35" fmla="*/ 339616 h 634"/>
              <a:gd name="T36" fmla="*/ 356850 w 634"/>
              <a:gd name="T37" fmla="*/ 0 h 634"/>
              <a:gd name="T38" fmla="*/ 356850 w 634"/>
              <a:gd name="T39" fmla="*/ 0 h 634"/>
              <a:gd name="T40" fmla="*/ 0 w 634"/>
              <a:gd name="T41" fmla="*/ 356943 h 634"/>
              <a:gd name="T42" fmla="*/ 356850 w 634"/>
              <a:gd name="T43" fmla="*/ 731214 h 634"/>
              <a:gd name="T44" fmla="*/ 731022 w 634"/>
              <a:gd name="T45" fmla="*/ 356943 h 634"/>
              <a:gd name="T46" fmla="*/ 356850 w 634"/>
              <a:gd name="T47" fmla="*/ 0 h 634"/>
              <a:gd name="T48" fmla="*/ 356850 w 634"/>
              <a:gd name="T49" fmla="*/ 680387 h 634"/>
              <a:gd name="T50" fmla="*/ 356850 w 634"/>
              <a:gd name="T51" fmla="*/ 680387 h 634"/>
              <a:gd name="T52" fmla="*/ 50814 w 634"/>
              <a:gd name="T53" fmla="*/ 356943 h 634"/>
              <a:gd name="T54" fmla="*/ 356850 w 634"/>
              <a:gd name="T55" fmla="*/ 50827 h 634"/>
              <a:gd name="T56" fmla="*/ 679054 w 634"/>
              <a:gd name="T57" fmla="*/ 356943 h 634"/>
              <a:gd name="T58" fmla="*/ 356850 w 634"/>
              <a:gd name="T59" fmla="*/ 680387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2" name="Freeform 25"/>
          <p:cNvSpPr>
            <a:spLocks noChangeArrowheads="1"/>
          </p:cNvSpPr>
          <p:nvPr/>
        </p:nvSpPr>
        <p:spPr bwMode="auto">
          <a:xfrm>
            <a:off x="9798844" y="4136232"/>
            <a:ext cx="355600" cy="365919"/>
          </a:xfrm>
          <a:custGeom>
            <a:avLst/>
            <a:gdLst>
              <a:gd name="T0" fmla="*/ 473244 w 619"/>
              <a:gd name="T1" fmla="*/ 356943 h 634"/>
              <a:gd name="T2" fmla="*/ 473244 w 619"/>
              <a:gd name="T3" fmla="*/ 356943 h 634"/>
              <a:gd name="T4" fmla="*/ 372163 w 619"/>
              <a:gd name="T5" fmla="*/ 442425 h 634"/>
              <a:gd name="T6" fmla="*/ 372163 w 619"/>
              <a:gd name="T7" fmla="*/ 203307 h 634"/>
              <a:gd name="T8" fmla="*/ 354933 w 619"/>
              <a:gd name="T9" fmla="*/ 187135 h 634"/>
              <a:gd name="T10" fmla="*/ 337703 w 619"/>
              <a:gd name="T11" fmla="*/ 203307 h 634"/>
              <a:gd name="T12" fmla="*/ 337703 w 619"/>
              <a:gd name="T13" fmla="*/ 442425 h 634"/>
              <a:gd name="T14" fmla="*/ 236622 w 619"/>
              <a:gd name="T15" fmla="*/ 356943 h 634"/>
              <a:gd name="T16" fmla="*/ 203311 w 619"/>
              <a:gd name="T17" fmla="*/ 356943 h 634"/>
              <a:gd name="T18" fmla="*/ 203311 w 619"/>
              <a:gd name="T19" fmla="*/ 390443 h 634"/>
              <a:gd name="T20" fmla="*/ 337703 w 619"/>
              <a:gd name="T21" fmla="*/ 510579 h 634"/>
              <a:gd name="T22" fmla="*/ 354933 w 619"/>
              <a:gd name="T23" fmla="*/ 510579 h 634"/>
              <a:gd name="T24" fmla="*/ 372163 w 619"/>
              <a:gd name="T25" fmla="*/ 510579 h 634"/>
              <a:gd name="T26" fmla="*/ 506555 w 619"/>
              <a:gd name="T27" fmla="*/ 390443 h 634"/>
              <a:gd name="T28" fmla="*/ 506555 w 619"/>
              <a:gd name="T29" fmla="*/ 356943 h 634"/>
              <a:gd name="T30" fmla="*/ 473244 w 619"/>
              <a:gd name="T31" fmla="*/ 356943 h 634"/>
              <a:gd name="T32" fmla="*/ 354933 w 619"/>
              <a:gd name="T33" fmla="*/ 0 h 634"/>
              <a:gd name="T34" fmla="*/ 354933 w 619"/>
              <a:gd name="T35" fmla="*/ 0 h 634"/>
              <a:gd name="T36" fmla="*/ 0 w 619"/>
              <a:gd name="T37" fmla="*/ 356943 h 634"/>
              <a:gd name="T38" fmla="*/ 354933 w 619"/>
              <a:gd name="T39" fmla="*/ 731214 h 634"/>
              <a:gd name="T40" fmla="*/ 709866 w 619"/>
              <a:gd name="T41" fmla="*/ 356943 h 634"/>
              <a:gd name="T42" fmla="*/ 354933 w 619"/>
              <a:gd name="T43" fmla="*/ 0 h 634"/>
              <a:gd name="T44" fmla="*/ 354933 w 619"/>
              <a:gd name="T45" fmla="*/ 680387 h 634"/>
              <a:gd name="T46" fmla="*/ 354933 w 619"/>
              <a:gd name="T47" fmla="*/ 680387 h 634"/>
              <a:gd name="T48" fmla="*/ 33311 w 619"/>
              <a:gd name="T49" fmla="*/ 356943 h 634"/>
              <a:gd name="T50" fmla="*/ 354933 w 619"/>
              <a:gd name="T51" fmla="*/ 50827 h 634"/>
              <a:gd name="T52" fmla="*/ 676555 w 619"/>
              <a:gd name="T53" fmla="*/ 356943 h 634"/>
              <a:gd name="T54" fmla="*/ 354933 w 619"/>
              <a:gd name="T55" fmla="*/ 680387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3" name="Freeform 26"/>
          <p:cNvSpPr>
            <a:spLocks noChangeArrowheads="1"/>
          </p:cNvSpPr>
          <p:nvPr/>
        </p:nvSpPr>
        <p:spPr bwMode="auto">
          <a:xfrm>
            <a:off x="9204325" y="4136232"/>
            <a:ext cx="366713" cy="365919"/>
          </a:xfrm>
          <a:custGeom>
            <a:avLst/>
            <a:gdLst>
              <a:gd name="T0" fmla="*/ 391494 w 634"/>
              <a:gd name="T1" fmla="*/ 220635 h 634"/>
              <a:gd name="T2" fmla="*/ 391494 w 634"/>
              <a:gd name="T3" fmla="*/ 220635 h 634"/>
              <a:gd name="T4" fmla="*/ 374171 w 634"/>
              <a:gd name="T5" fmla="*/ 203307 h 634"/>
              <a:gd name="T6" fmla="*/ 340680 w 634"/>
              <a:gd name="T7" fmla="*/ 220635 h 634"/>
              <a:gd name="T8" fmla="*/ 221731 w 634"/>
              <a:gd name="T9" fmla="*/ 339616 h 634"/>
              <a:gd name="T10" fmla="*/ 221731 w 634"/>
              <a:gd name="T11" fmla="*/ 374271 h 634"/>
              <a:gd name="T12" fmla="*/ 255222 w 634"/>
              <a:gd name="T13" fmla="*/ 374271 h 634"/>
              <a:gd name="T14" fmla="*/ 340680 w 634"/>
              <a:gd name="T15" fmla="*/ 288789 h 634"/>
              <a:gd name="T16" fmla="*/ 340680 w 634"/>
              <a:gd name="T17" fmla="*/ 526751 h 634"/>
              <a:gd name="T18" fmla="*/ 374171 w 634"/>
              <a:gd name="T19" fmla="*/ 544079 h 634"/>
              <a:gd name="T20" fmla="*/ 391494 w 634"/>
              <a:gd name="T21" fmla="*/ 526751 h 634"/>
              <a:gd name="T22" fmla="*/ 391494 w 634"/>
              <a:gd name="T23" fmla="*/ 288789 h 634"/>
              <a:gd name="T24" fmla="*/ 475798 w 634"/>
              <a:gd name="T25" fmla="*/ 374271 h 634"/>
              <a:gd name="T26" fmla="*/ 510443 w 634"/>
              <a:gd name="T27" fmla="*/ 374271 h 634"/>
              <a:gd name="T28" fmla="*/ 510443 w 634"/>
              <a:gd name="T29" fmla="*/ 339616 h 634"/>
              <a:gd name="T30" fmla="*/ 391494 w 634"/>
              <a:gd name="T31" fmla="*/ 220635 h 634"/>
              <a:gd name="T32" fmla="*/ 374171 w 634"/>
              <a:gd name="T33" fmla="*/ 0 h 634"/>
              <a:gd name="T34" fmla="*/ 374171 w 634"/>
              <a:gd name="T35" fmla="*/ 0 h 634"/>
              <a:gd name="T36" fmla="*/ 0 w 634"/>
              <a:gd name="T37" fmla="*/ 356943 h 634"/>
              <a:gd name="T38" fmla="*/ 374171 w 634"/>
              <a:gd name="T39" fmla="*/ 731214 h 634"/>
              <a:gd name="T40" fmla="*/ 731019 w 634"/>
              <a:gd name="T41" fmla="*/ 356943 h 634"/>
              <a:gd name="T42" fmla="*/ 374171 w 634"/>
              <a:gd name="T43" fmla="*/ 0 h 634"/>
              <a:gd name="T44" fmla="*/ 374171 w 634"/>
              <a:gd name="T45" fmla="*/ 680387 h 634"/>
              <a:gd name="T46" fmla="*/ 374171 w 634"/>
              <a:gd name="T47" fmla="*/ 680387 h 634"/>
              <a:gd name="T48" fmla="*/ 51968 w 634"/>
              <a:gd name="T49" fmla="*/ 356943 h 634"/>
              <a:gd name="T50" fmla="*/ 374171 w 634"/>
              <a:gd name="T51" fmla="*/ 50827 h 634"/>
              <a:gd name="T52" fmla="*/ 680206 w 634"/>
              <a:gd name="T53" fmla="*/ 356943 h 634"/>
              <a:gd name="T54" fmla="*/ 374171 w 634"/>
              <a:gd name="T55" fmla="*/ 680387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4" name="Freeform 27"/>
          <p:cNvSpPr>
            <a:spLocks noChangeArrowheads="1"/>
          </p:cNvSpPr>
          <p:nvPr/>
        </p:nvSpPr>
        <p:spPr bwMode="auto">
          <a:xfrm>
            <a:off x="8618538" y="4136232"/>
            <a:ext cx="365919" cy="365919"/>
          </a:xfrm>
          <a:custGeom>
            <a:avLst/>
            <a:gdLst>
              <a:gd name="T0" fmla="*/ 509290 w 634"/>
              <a:gd name="T1" fmla="*/ 339616 h 634"/>
              <a:gd name="T2" fmla="*/ 509290 w 634"/>
              <a:gd name="T3" fmla="*/ 339616 h 634"/>
              <a:gd name="T4" fmla="*/ 390340 w 634"/>
              <a:gd name="T5" fmla="*/ 220635 h 634"/>
              <a:gd name="T6" fmla="*/ 356850 w 634"/>
              <a:gd name="T7" fmla="*/ 220635 h 634"/>
              <a:gd name="T8" fmla="*/ 356850 w 634"/>
              <a:gd name="T9" fmla="*/ 255290 h 634"/>
              <a:gd name="T10" fmla="*/ 442309 w 634"/>
              <a:gd name="T11" fmla="*/ 339616 h 634"/>
              <a:gd name="T12" fmla="*/ 203254 w 634"/>
              <a:gd name="T13" fmla="*/ 339616 h 634"/>
              <a:gd name="T14" fmla="*/ 187086 w 634"/>
              <a:gd name="T15" fmla="*/ 356943 h 634"/>
              <a:gd name="T16" fmla="*/ 203254 w 634"/>
              <a:gd name="T17" fmla="*/ 390443 h 634"/>
              <a:gd name="T18" fmla="*/ 442309 w 634"/>
              <a:gd name="T19" fmla="*/ 390443 h 634"/>
              <a:gd name="T20" fmla="*/ 356850 w 634"/>
              <a:gd name="T21" fmla="*/ 475924 h 634"/>
              <a:gd name="T22" fmla="*/ 356850 w 634"/>
              <a:gd name="T23" fmla="*/ 510579 h 634"/>
              <a:gd name="T24" fmla="*/ 390340 w 634"/>
              <a:gd name="T25" fmla="*/ 510579 h 634"/>
              <a:gd name="T26" fmla="*/ 509290 w 634"/>
              <a:gd name="T27" fmla="*/ 390443 h 634"/>
              <a:gd name="T28" fmla="*/ 509290 w 634"/>
              <a:gd name="T29" fmla="*/ 356943 h 634"/>
              <a:gd name="T30" fmla="*/ 509290 w 634"/>
              <a:gd name="T31" fmla="*/ 339616 h 634"/>
              <a:gd name="T32" fmla="*/ 356850 w 634"/>
              <a:gd name="T33" fmla="*/ 0 h 634"/>
              <a:gd name="T34" fmla="*/ 356850 w 634"/>
              <a:gd name="T35" fmla="*/ 0 h 634"/>
              <a:gd name="T36" fmla="*/ 0 w 634"/>
              <a:gd name="T37" fmla="*/ 356943 h 634"/>
              <a:gd name="T38" fmla="*/ 356850 w 634"/>
              <a:gd name="T39" fmla="*/ 731214 h 634"/>
              <a:gd name="T40" fmla="*/ 731022 w 634"/>
              <a:gd name="T41" fmla="*/ 356943 h 634"/>
              <a:gd name="T42" fmla="*/ 356850 w 634"/>
              <a:gd name="T43" fmla="*/ 0 h 634"/>
              <a:gd name="T44" fmla="*/ 356850 w 634"/>
              <a:gd name="T45" fmla="*/ 680387 h 634"/>
              <a:gd name="T46" fmla="*/ 356850 w 634"/>
              <a:gd name="T47" fmla="*/ 680387 h 634"/>
              <a:gd name="T48" fmla="*/ 50814 w 634"/>
              <a:gd name="T49" fmla="*/ 356943 h 634"/>
              <a:gd name="T50" fmla="*/ 356850 w 634"/>
              <a:gd name="T51" fmla="*/ 50827 h 634"/>
              <a:gd name="T52" fmla="*/ 679054 w 634"/>
              <a:gd name="T53" fmla="*/ 356943 h 634"/>
              <a:gd name="T54" fmla="*/ 356850 w 634"/>
              <a:gd name="T55" fmla="*/ 680387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5" name="Freeform 28"/>
          <p:cNvSpPr>
            <a:spLocks noChangeArrowheads="1"/>
          </p:cNvSpPr>
          <p:nvPr/>
        </p:nvSpPr>
        <p:spPr bwMode="auto">
          <a:xfrm>
            <a:off x="8034338" y="4136232"/>
            <a:ext cx="355600" cy="365919"/>
          </a:xfrm>
          <a:custGeom>
            <a:avLst/>
            <a:gdLst>
              <a:gd name="T0" fmla="*/ 354933 w 619"/>
              <a:gd name="T1" fmla="*/ 0 h 634"/>
              <a:gd name="T2" fmla="*/ 354933 w 619"/>
              <a:gd name="T3" fmla="*/ 0 h 634"/>
              <a:gd name="T4" fmla="*/ 0 w 619"/>
              <a:gd name="T5" fmla="*/ 356943 h 634"/>
              <a:gd name="T6" fmla="*/ 354933 w 619"/>
              <a:gd name="T7" fmla="*/ 731214 h 634"/>
              <a:gd name="T8" fmla="*/ 709866 w 619"/>
              <a:gd name="T9" fmla="*/ 356943 h 634"/>
              <a:gd name="T10" fmla="*/ 354933 w 619"/>
              <a:gd name="T11" fmla="*/ 0 h 634"/>
              <a:gd name="T12" fmla="*/ 354933 w 619"/>
              <a:gd name="T13" fmla="*/ 680387 h 634"/>
              <a:gd name="T14" fmla="*/ 354933 w 619"/>
              <a:gd name="T15" fmla="*/ 680387 h 634"/>
              <a:gd name="T16" fmla="*/ 33311 w 619"/>
              <a:gd name="T17" fmla="*/ 356943 h 634"/>
              <a:gd name="T18" fmla="*/ 354933 w 619"/>
              <a:gd name="T19" fmla="*/ 50827 h 634"/>
              <a:gd name="T20" fmla="*/ 676555 w 619"/>
              <a:gd name="T21" fmla="*/ 356943 h 634"/>
              <a:gd name="T22" fmla="*/ 354933 w 619"/>
              <a:gd name="T23" fmla="*/ 680387 h 634"/>
              <a:gd name="T24" fmla="*/ 506555 w 619"/>
              <a:gd name="T25" fmla="*/ 339616 h 634"/>
              <a:gd name="T26" fmla="*/ 506555 w 619"/>
              <a:gd name="T27" fmla="*/ 339616 h 634"/>
              <a:gd name="T28" fmla="*/ 269933 w 619"/>
              <a:gd name="T29" fmla="*/ 339616 h 634"/>
              <a:gd name="T30" fmla="*/ 372163 w 619"/>
              <a:gd name="T31" fmla="*/ 255290 h 634"/>
              <a:gd name="T32" fmla="*/ 372163 w 619"/>
              <a:gd name="T33" fmla="*/ 220635 h 634"/>
              <a:gd name="T34" fmla="*/ 337703 w 619"/>
              <a:gd name="T35" fmla="*/ 220635 h 634"/>
              <a:gd name="T36" fmla="*/ 203311 w 619"/>
              <a:gd name="T37" fmla="*/ 339616 h 634"/>
              <a:gd name="T38" fmla="*/ 203311 w 619"/>
              <a:gd name="T39" fmla="*/ 356943 h 634"/>
              <a:gd name="T40" fmla="*/ 203311 w 619"/>
              <a:gd name="T41" fmla="*/ 390443 h 634"/>
              <a:gd name="T42" fmla="*/ 337703 w 619"/>
              <a:gd name="T43" fmla="*/ 510579 h 634"/>
              <a:gd name="T44" fmla="*/ 372163 w 619"/>
              <a:gd name="T45" fmla="*/ 510579 h 634"/>
              <a:gd name="T46" fmla="*/ 372163 w 619"/>
              <a:gd name="T47" fmla="*/ 475924 h 634"/>
              <a:gd name="T48" fmla="*/ 269933 w 619"/>
              <a:gd name="T49" fmla="*/ 390443 h 634"/>
              <a:gd name="T50" fmla="*/ 506555 w 619"/>
              <a:gd name="T51" fmla="*/ 390443 h 634"/>
              <a:gd name="T52" fmla="*/ 541015 w 619"/>
              <a:gd name="T53" fmla="*/ 356943 h 634"/>
              <a:gd name="T54" fmla="*/ 506555 w 619"/>
              <a:gd name="T55" fmla="*/ 339616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6" name="Freeform 29"/>
          <p:cNvSpPr>
            <a:spLocks noChangeArrowheads="1"/>
          </p:cNvSpPr>
          <p:nvPr/>
        </p:nvSpPr>
        <p:spPr bwMode="auto">
          <a:xfrm>
            <a:off x="7439819" y="4136232"/>
            <a:ext cx="365919" cy="365919"/>
          </a:xfrm>
          <a:custGeom>
            <a:avLst/>
            <a:gdLst>
              <a:gd name="T0" fmla="*/ 374171 w 634"/>
              <a:gd name="T1" fmla="*/ 0 h 634"/>
              <a:gd name="T2" fmla="*/ 374171 w 634"/>
              <a:gd name="T3" fmla="*/ 0 h 634"/>
              <a:gd name="T4" fmla="*/ 0 w 634"/>
              <a:gd name="T5" fmla="*/ 356943 h 634"/>
              <a:gd name="T6" fmla="*/ 374171 w 634"/>
              <a:gd name="T7" fmla="*/ 731214 h 634"/>
              <a:gd name="T8" fmla="*/ 731019 w 634"/>
              <a:gd name="T9" fmla="*/ 356943 h 634"/>
              <a:gd name="T10" fmla="*/ 374171 w 634"/>
              <a:gd name="T11" fmla="*/ 0 h 634"/>
              <a:gd name="T12" fmla="*/ 374171 w 634"/>
              <a:gd name="T13" fmla="*/ 680387 h 634"/>
              <a:gd name="T14" fmla="*/ 374171 w 634"/>
              <a:gd name="T15" fmla="*/ 680387 h 634"/>
              <a:gd name="T16" fmla="*/ 50813 w 634"/>
              <a:gd name="T17" fmla="*/ 356943 h 634"/>
              <a:gd name="T18" fmla="*/ 374171 w 634"/>
              <a:gd name="T19" fmla="*/ 50827 h 634"/>
              <a:gd name="T20" fmla="*/ 680206 w 634"/>
              <a:gd name="T21" fmla="*/ 356943 h 634"/>
              <a:gd name="T22" fmla="*/ 374171 w 634"/>
              <a:gd name="T23" fmla="*/ 680387 h 634"/>
              <a:gd name="T24" fmla="*/ 527766 w 634"/>
              <a:gd name="T25" fmla="*/ 255290 h 634"/>
              <a:gd name="T26" fmla="*/ 527766 w 634"/>
              <a:gd name="T27" fmla="*/ 255290 h 634"/>
              <a:gd name="T28" fmla="*/ 374171 w 634"/>
              <a:gd name="T29" fmla="*/ 425097 h 634"/>
              <a:gd name="T30" fmla="*/ 204408 w 634"/>
              <a:gd name="T31" fmla="*/ 255290 h 634"/>
              <a:gd name="T32" fmla="*/ 170918 w 634"/>
              <a:gd name="T33" fmla="*/ 255290 h 634"/>
              <a:gd name="T34" fmla="*/ 170918 w 634"/>
              <a:gd name="T35" fmla="*/ 288789 h 634"/>
              <a:gd name="T36" fmla="*/ 340680 w 634"/>
              <a:gd name="T37" fmla="*/ 458597 h 634"/>
              <a:gd name="T38" fmla="*/ 374171 w 634"/>
              <a:gd name="T39" fmla="*/ 475924 h 634"/>
              <a:gd name="T40" fmla="*/ 391494 w 634"/>
              <a:gd name="T41" fmla="*/ 458597 h 634"/>
              <a:gd name="T42" fmla="*/ 561256 w 634"/>
              <a:gd name="T43" fmla="*/ 288789 h 634"/>
              <a:gd name="T44" fmla="*/ 561256 w 634"/>
              <a:gd name="T45" fmla="*/ 255290 h 634"/>
              <a:gd name="T46" fmla="*/ 527766 w 634"/>
              <a:gd name="T47" fmla="*/ 255290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7" name="Freeform 30"/>
          <p:cNvSpPr>
            <a:spLocks noChangeArrowheads="1"/>
          </p:cNvSpPr>
          <p:nvPr/>
        </p:nvSpPr>
        <p:spPr bwMode="auto">
          <a:xfrm>
            <a:off x="6855619" y="4136232"/>
            <a:ext cx="365919" cy="365919"/>
          </a:xfrm>
          <a:custGeom>
            <a:avLst/>
            <a:gdLst>
              <a:gd name="T0" fmla="*/ 390339 w 634"/>
              <a:gd name="T1" fmla="*/ 255290 h 634"/>
              <a:gd name="T2" fmla="*/ 390339 w 634"/>
              <a:gd name="T3" fmla="*/ 255290 h 634"/>
              <a:gd name="T4" fmla="*/ 356848 w 634"/>
              <a:gd name="T5" fmla="*/ 255290 h 634"/>
              <a:gd name="T6" fmla="*/ 339525 w 634"/>
              <a:gd name="T7" fmla="*/ 255290 h 634"/>
              <a:gd name="T8" fmla="*/ 169763 w 634"/>
              <a:gd name="T9" fmla="*/ 425097 h 634"/>
              <a:gd name="T10" fmla="*/ 169763 w 634"/>
              <a:gd name="T11" fmla="*/ 458597 h 634"/>
              <a:gd name="T12" fmla="*/ 203253 w 634"/>
              <a:gd name="T13" fmla="*/ 458597 h 634"/>
              <a:gd name="T14" fmla="*/ 356848 w 634"/>
              <a:gd name="T15" fmla="*/ 306116 h 634"/>
              <a:gd name="T16" fmla="*/ 526611 w 634"/>
              <a:gd name="T17" fmla="*/ 458597 h 634"/>
              <a:gd name="T18" fmla="*/ 560102 w 634"/>
              <a:gd name="T19" fmla="*/ 458597 h 634"/>
              <a:gd name="T20" fmla="*/ 560102 w 634"/>
              <a:gd name="T21" fmla="*/ 425097 h 634"/>
              <a:gd name="T22" fmla="*/ 390339 w 634"/>
              <a:gd name="T23" fmla="*/ 255290 h 634"/>
              <a:gd name="T24" fmla="*/ 356848 w 634"/>
              <a:gd name="T25" fmla="*/ 0 h 634"/>
              <a:gd name="T26" fmla="*/ 356848 w 634"/>
              <a:gd name="T27" fmla="*/ 0 h 634"/>
              <a:gd name="T28" fmla="*/ 0 w 634"/>
              <a:gd name="T29" fmla="*/ 356943 h 634"/>
              <a:gd name="T30" fmla="*/ 356848 w 634"/>
              <a:gd name="T31" fmla="*/ 731214 h 634"/>
              <a:gd name="T32" fmla="*/ 731019 w 634"/>
              <a:gd name="T33" fmla="*/ 356943 h 634"/>
              <a:gd name="T34" fmla="*/ 356848 w 634"/>
              <a:gd name="T35" fmla="*/ 0 h 634"/>
              <a:gd name="T36" fmla="*/ 356848 w 634"/>
              <a:gd name="T37" fmla="*/ 680387 h 634"/>
              <a:gd name="T38" fmla="*/ 356848 w 634"/>
              <a:gd name="T39" fmla="*/ 680387 h 634"/>
              <a:gd name="T40" fmla="*/ 50813 w 634"/>
              <a:gd name="T41" fmla="*/ 356943 h 634"/>
              <a:gd name="T42" fmla="*/ 356848 w 634"/>
              <a:gd name="T43" fmla="*/ 50827 h 634"/>
              <a:gd name="T44" fmla="*/ 679051 w 634"/>
              <a:gd name="T45" fmla="*/ 356943 h 634"/>
              <a:gd name="T46" fmla="*/ 356848 w 634"/>
              <a:gd name="T47" fmla="*/ 680387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8" name="Freeform 31"/>
          <p:cNvSpPr>
            <a:spLocks noChangeArrowheads="1"/>
          </p:cNvSpPr>
          <p:nvPr/>
        </p:nvSpPr>
        <p:spPr bwMode="auto">
          <a:xfrm>
            <a:off x="6267450" y="4136232"/>
            <a:ext cx="355600" cy="365919"/>
          </a:xfrm>
          <a:custGeom>
            <a:avLst/>
            <a:gdLst>
              <a:gd name="T0" fmla="*/ 456014 w 619"/>
              <a:gd name="T1" fmla="*/ 339616 h 634"/>
              <a:gd name="T2" fmla="*/ 456014 w 619"/>
              <a:gd name="T3" fmla="*/ 339616 h 634"/>
              <a:gd name="T4" fmla="*/ 287163 w 619"/>
              <a:gd name="T5" fmla="*/ 169808 h 634"/>
              <a:gd name="T6" fmla="*/ 253852 w 619"/>
              <a:gd name="T7" fmla="*/ 169808 h 634"/>
              <a:gd name="T8" fmla="*/ 253852 w 619"/>
              <a:gd name="T9" fmla="*/ 203307 h 634"/>
              <a:gd name="T10" fmla="*/ 405474 w 619"/>
              <a:gd name="T11" fmla="*/ 356943 h 634"/>
              <a:gd name="T12" fmla="*/ 253852 w 619"/>
              <a:gd name="T13" fmla="*/ 526751 h 634"/>
              <a:gd name="T14" fmla="*/ 253852 w 619"/>
              <a:gd name="T15" fmla="*/ 560251 h 634"/>
              <a:gd name="T16" fmla="*/ 287163 w 619"/>
              <a:gd name="T17" fmla="*/ 560251 h 634"/>
              <a:gd name="T18" fmla="*/ 456014 w 619"/>
              <a:gd name="T19" fmla="*/ 390443 h 634"/>
              <a:gd name="T20" fmla="*/ 456014 w 619"/>
              <a:gd name="T21" fmla="*/ 356943 h 634"/>
              <a:gd name="T22" fmla="*/ 456014 w 619"/>
              <a:gd name="T23" fmla="*/ 339616 h 634"/>
              <a:gd name="T24" fmla="*/ 354933 w 619"/>
              <a:gd name="T25" fmla="*/ 0 h 634"/>
              <a:gd name="T26" fmla="*/ 354933 w 619"/>
              <a:gd name="T27" fmla="*/ 0 h 634"/>
              <a:gd name="T28" fmla="*/ 0 w 619"/>
              <a:gd name="T29" fmla="*/ 356943 h 634"/>
              <a:gd name="T30" fmla="*/ 354933 w 619"/>
              <a:gd name="T31" fmla="*/ 731214 h 634"/>
              <a:gd name="T32" fmla="*/ 709866 w 619"/>
              <a:gd name="T33" fmla="*/ 356943 h 634"/>
              <a:gd name="T34" fmla="*/ 354933 w 619"/>
              <a:gd name="T35" fmla="*/ 0 h 634"/>
              <a:gd name="T36" fmla="*/ 354933 w 619"/>
              <a:gd name="T37" fmla="*/ 680387 h 634"/>
              <a:gd name="T38" fmla="*/ 354933 w 619"/>
              <a:gd name="T39" fmla="*/ 680387 h 634"/>
              <a:gd name="T40" fmla="*/ 33311 w 619"/>
              <a:gd name="T41" fmla="*/ 356943 h 634"/>
              <a:gd name="T42" fmla="*/ 354933 w 619"/>
              <a:gd name="T43" fmla="*/ 50827 h 634"/>
              <a:gd name="T44" fmla="*/ 676555 w 619"/>
              <a:gd name="T45" fmla="*/ 356943 h 634"/>
              <a:gd name="T46" fmla="*/ 354933 w 619"/>
              <a:gd name="T47" fmla="*/ 680387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39" name="Freeform 32"/>
          <p:cNvSpPr>
            <a:spLocks noChangeArrowheads="1"/>
          </p:cNvSpPr>
          <p:nvPr/>
        </p:nvSpPr>
        <p:spPr bwMode="auto">
          <a:xfrm>
            <a:off x="11564144" y="3547269"/>
            <a:ext cx="355600" cy="357981"/>
          </a:xfrm>
          <a:custGeom>
            <a:avLst/>
            <a:gdLst>
              <a:gd name="T0" fmla="*/ 457163 w 619"/>
              <a:gd name="T1" fmla="*/ 169901 h 619"/>
              <a:gd name="T2" fmla="*/ 457163 w 619"/>
              <a:gd name="T3" fmla="*/ 169901 h 619"/>
              <a:gd name="T4" fmla="*/ 422704 w 619"/>
              <a:gd name="T5" fmla="*/ 169901 h 619"/>
              <a:gd name="T6" fmla="*/ 253852 w 619"/>
              <a:gd name="T7" fmla="*/ 339802 h 619"/>
              <a:gd name="T8" fmla="*/ 253852 w 619"/>
              <a:gd name="T9" fmla="*/ 357139 h 619"/>
              <a:gd name="T10" fmla="*/ 253852 w 619"/>
              <a:gd name="T11" fmla="*/ 374476 h 619"/>
              <a:gd name="T12" fmla="*/ 422704 w 619"/>
              <a:gd name="T13" fmla="*/ 544377 h 619"/>
              <a:gd name="T14" fmla="*/ 457163 w 619"/>
              <a:gd name="T15" fmla="*/ 544377 h 619"/>
              <a:gd name="T16" fmla="*/ 457163 w 619"/>
              <a:gd name="T17" fmla="*/ 509703 h 619"/>
              <a:gd name="T18" fmla="*/ 304393 w 619"/>
              <a:gd name="T19" fmla="*/ 357139 h 619"/>
              <a:gd name="T20" fmla="*/ 457163 w 619"/>
              <a:gd name="T21" fmla="*/ 204575 h 619"/>
              <a:gd name="T22" fmla="*/ 457163 w 619"/>
              <a:gd name="T23" fmla="*/ 169901 h 619"/>
              <a:gd name="T24" fmla="*/ 354933 w 619"/>
              <a:gd name="T25" fmla="*/ 0 h 619"/>
              <a:gd name="T26" fmla="*/ 354933 w 619"/>
              <a:gd name="T27" fmla="*/ 0 h 619"/>
              <a:gd name="T28" fmla="*/ 0 w 619"/>
              <a:gd name="T29" fmla="*/ 357139 h 619"/>
              <a:gd name="T30" fmla="*/ 354933 w 619"/>
              <a:gd name="T31" fmla="*/ 714278 h 619"/>
              <a:gd name="T32" fmla="*/ 709866 w 619"/>
              <a:gd name="T33" fmla="*/ 357139 h 619"/>
              <a:gd name="T34" fmla="*/ 354933 w 619"/>
              <a:gd name="T35" fmla="*/ 0 h 619"/>
              <a:gd name="T36" fmla="*/ 354933 w 619"/>
              <a:gd name="T37" fmla="*/ 680760 h 619"/>
              <a:gd name="T38" fmla="*/ 354933 w 619"/>
              <a:gd name="T39" fmla="*/ 680760 h 619"/>
              <a:gd name="T40" fmla="*/ 33311 w 619"/>
              <a:gd name="T41" fmla="*/ 357139 h 619"/>
              <a:gd name="T42" fmla="*/ 354933 w 619"/>
              <a:gd name="T43" fmla="*/ 33518 h 619"/>
              <a:gd name="T44" fmla="*/ 676555 w 619"/>
              <a:gd name="T45" fmla="*/ 357139 h 619"/>
              <a:gd name="T46" fmla="*/ 354933 w 619"/>
              <a:gd name="T47" fmla="*/ 680760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0" name="Freeform 33"/>
          <p:cNvSpPr>
            <a:spLocks noChangeArrowheads="1"/>
          </p:cNvSpPr>
          <p:nvPr/>
        </p:nvSpPr>
        <p:spPr bwMode="auto">
          <a:xfrm>
            <a:off x="10971213" y="3566319"/>
            <a:ext cx="373063" cy="304800"/>
          </a:xfrm>
          <a:custGeom>
            <a:avLst/>
            <a:gdLst>
              <a:gd name="T0" fmla="*/ 693225 w 649"/>
              <a:gd name="T1" fmla="*/ 34441 h 531"/>
              <a:gd name="T2" fmla="*/ 693225 w 649"/>
              <a:gd name="T3" fmla="*/ 34441 h 531"/>
              <a:gd name="T4" fmla="*/ 575010 w 649"/>
              <a:gd name="T5" fmla="*/ 34441 h 531"/>
              <a:gd name="T6" fmla="*/ 237579 w 649"/>
              <a:gd name="T7" fmla="*/ 371959 h 531"/>
              <a:gd name="T8" fmla="*/ 169863 w 649"/>
              <a:gd name="T9" fmla="*/ 288153 h 531"/>
              <a:gd name="T10" fmla="*/ 34432 w 649"/>
              <a:gd name="T11" fmla="*/ 288153 h 531"/>
              <a:gd name="T12" fmla="*/ 34432 w 649"/>
              <a:gd name="T13" fmla="*/ 423620 h 531"/>
              <a:gd name="T14" fmla="*/ 185931 w 649"/>
              <a:gd name="T15" fmla="*/ 557938 h 531"/>
              <a:gd name="T16" fmla="*/ 305295 w 649"/>
              <a:gd name="T17" fmla="*/ 557938 h 531"/>
              <a:gd name="T18" fmla="*/ 693225 w 649"/>
              <a:gd name="T19" fmla="*/ 169907 h 531"/>
              <a:gd name="T20" fmla="*/ 693225 w 649"/>
              <a:gd name="T21" fmla="*/ 34441 h 531"/>
              <a:gd name="T22" fmla="*/ 659941 w 649"/>
              <a:gd name="T23" fmla="*/ 135466 h 531"/>
              <a:gd name="T24" fmla="*/ 659941 w 649"/>
              <a:gd name="T25" fmla="*/ 135466 h 531"/>
              <a:gd name="T26" fmla="*/ 270863 w 649"/>
              <a:gd name="T27" fmla="*/ 524645 h 531"/>
              <a:gd name="T28" fmla="*/ 220363 w 649"/>
              <a:gd name="T29" fmla="*/ 524645 h 531"/>
              <a:gd name="T30" fmla="*/ 67716 w 649"/>
              <a:gd name="T31" fmla="*/ 371959 h 531"/>
              <a:gd name="T32" fmla="*/ 67716 w 649"/>
              <a:gd name="T33" fmla="*/ 321446 h 531"/>
              <a:gd name="T34" fmla="*/ 135431 w 649"/>
              <a:gd name="T35" fmla="*/ 321446 h 531"/>
              <a:gd name="T36" fmla="*/ 237579 w 649"/>
              <a:gd name="T37" fmla="*/ 423620 h 531"/>
              <a:gd name="T38" fmla="*/ 608294 w 649"/>
              <a:gd name="T39" fmla="*/ 67733 h 531"/>
              <a:gd name="T40" fmla="*/ 659941 w 649"/>
              <a:gd name="T41" fmla="*/ 67733 h 531"/>
              <a:gd name="T42" fmla="*/ 659941 w 649"/>
              <a:gd name="T43" fmla="*/ 135466 h 5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1" name="Freeform 34"/>
          <p:cNvSpPr>
            <a:spLocks noChangeArrowheads="1"/>
          </p:cNvSpPr>
          <p:nvPr/>
        </p:nvSpPr>
        <p:spPr bwMode="auto">
          <a:xfrm>
            <a:off x="10408444" y="3583782"/>
            <a:ext cx="298450" cy="298450"/>
          </a:xfrm>
          <a:custGeom>
            <a:avLst/>
            <a:gdLst>
              <a:gd name="T0" fmla="*/ 425586 w 516"/>
              <a:gd name="T1" fmla="*/ 306547 h 516"/>
              <a:gd name="T2" fmla="*/ 425586 w 516"/>
              <a:gd name="T3" fmla="*/ 306547 h 516"/>
              <a:gd name="T4" fmla="*/ 562051 w 516"/>
              <a:gd name="T5" fmla="*/ 170047 h 516"/>
              <a:gd name="T6" fmla="*/ 562051 w 516"/>
              <a:gd name="T7" fmla="*/ 50898 h 516"/>
              <a:gd name="T8" fmla="*/ 425586 w 516"/>
              <a:gd name="T9" fmla="*/ 50898 h 516"/>
              <a:gd name="T10" fmla="*/ 306468 w 516"/>
              <a:gd name="T11" fmla="*/ 170047 h 516"/>
              <a:gd name="T12" fmla="*/ 170003 w 516"/>
              <a:gd name="T13" fmla="*/ 50898 h 516"/>
              <a:gd name="T14" fmla="*/ 50885 w 516"/>
              <a:gd name="T15" fmla="*/ 50898 h 516"/>
              <a:gd name="T16" fmla="*/ 50885 w 516"/>
              <a:gd name="T17" fmla="*/ 170047 h 516"/>
              <a:gd name="T18" fmla="*/ 170003 w 516"/>
              <a:gd name="T19" fmla="*/ 306547 h 516"/>
              <a:gd name="T20" fmla="*/ 50885 w 516"/>
              <a:gd name="T21" fmla="*/ 425696 h 516"/>
              <a:gd name="T22" fmla="*/ 50885 w 516"/>
              <a:gd name="T23" fmla="*/ 562197 h 516"/>
              <a:gd name="T24" fmla="*/ 170003 w 516"/>
              <a:gd name="T25" fmla="*/ 562197 h 516"/>
              <a:gd name="T26" fmla="*/ 306468 w 516"/>
              <a:gd name="T27" fmla="*/ 425696 h 516"/>
              <a:gd name="T28" fmla="*/ 425586 w 516"/>
              <a:gd name="T29" fmla="*/ 562197 h 516"/>
              <a:gd name="T30" fmla="*/ 562051 w 516"/>
              <a:gd name="T31" fmla="*/ 562197 h 516"/>
              <a:gd name="T32" fmla="*/ 562051 w 516"/>
              <a:gd name="T33" fmla="*/ 425696 h 516"/>
              <a:gd name="T34" fmla="*/ 425586 w 516"/>
              <a:gd name="T35" fmla="*/ 306547 h 516"/>
              <a:gd name="T36" fmla="*/ 527356 w 516"/>
              <a:gd name="T37" fmla="*/ 527493 h 516"/>
              <a:gd name="T38" fmla="*/ 527356 w 516"/>
              <a:gd name="T39" fmla="*/ 527493 h 516"/>
              <a:gd name="T40" fmla="*/ 460280 w 516"/>
              <a:gd name="T41" fmla="*/ 527493 h 516"/>
              <a:gd name="T42" fmla="*/ 306468 w 516"/>
              <a:gd name="T43" fmla="*/ 357446 h 516"/>
              <a:gd name="T44" fmla="*/ 136465 w 516"/>
              <a:gd name="T45" fmla="*/ 527493 h 516"/>
              <a:gd name="T46" fmla="*/ 68232 w 516"/>
              <a:gd name="T47" fmla="*/ 527493 h 516"/>
              <a:gd name="T48" fmla="*/ 68232 w 516"/>
              <a:gd name="T49" fmla="*/ 460400 h 516"/>
              <a:gd name="T50" fmla="*/ 238235 w 516"/>
              <a:gd name="T51" fmla="*/ 306547 h 516"/>
              <a:gd name="T52" fmla="*/ 68232 w 516"/>
              <a:gd name="T53" fmla="*/ 136500 h 516"/>
              <a:gd name="T54" fmla="*/ 68232 w 516"/>
              <a:gd name="T55" fmla="*/ 68250 h 516"/>
              <a:gd name="T56" fmla="*/ 136465 w 516"/>
              <a:gd name="T57" fmla="*/ 68250 h 516"/>
              <a:gd name="T58" fmla="*/ 306468 w 516"/>
              <a:gd name="T59" fmla="*/ 238297 h 516"/>
              <a:gd name="T60" fmla="*/ 460280 w 516"/>
              <a:gd name="T61" fmla="*/ 68250 h 516"/>
              <a:gd name="T62" fmla="*/ 527356 w 516"/>
              <a:gd name="T63" fmla="*/ 68250 h 516"/>
              <a:gd name="T64" fmla="*/ 527356 w 516"/>
              <a:gd name="T65" fmla="*/ 136500 h 516"/>
              <a:gd name="T66" fmla="*/ 357353 w 516"/>
              <a:gd name="T67" fmla="*/ 306547 h 516"/>
              <a:gd name="T68" fmla="*/ 527356 w 516"/>
              <a:gd name="T69" fmla="*/ 460400 h 516"/>
              <a:gd name="T70" fmla="*/ 527356 w 516"/>
              <a:gd name="T71" fmla="*/ 527493 h 5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2" name="Freeform 35"/>
          <p:cNvSpPr>
            <a:spLocks noChangeArrowheads="1"/>
          </p:cNvSpPr>
          <p:nvPr/>
        </p:nvSpPr>
        <p:spPr bwMode="auto">
          <a:xfrm>
            <a:off x="9798844" y="3685382"/>
            <a:ext cx="355600" cy="86519"/>
          </a:xfrm>
          <a:custGeom>
            <a:avLst/>
            <a:gdLst>
              <a:gd name="T0" fmla="*/ 626015 w 619"/>
              <a:gd name="T1" fmla="*/ 0 h 148"/>
              <a:gd name="T2" fmla="*/ 626015 w 619"/>
              <a:gd name="T3" fmla="*/ 0 h 148"/>
              <a:gd name="T4" fmla="*/ 83852 w 619"/>
              <a:gd name="T5" fmla="*/ 0 h 148"/>
              <a:gd name="T6" fmla="*/ 0 w 619"/>
              <a:gd name="T7" fmla="*/ 85610 h 148"/>
              <a:gd name="T8" fmla="*/ 83852 w 619"/>
              <a:gd name="T9" fmla="*/ 172393 h 148"/>
              <a:gd name="T10" fmla="*/ 626015 w 619"/>
              <a:gd name="T11" fmla="*/ 172393 h 148"/>
              <a:gd name="T12" fmla="*/ 709866 w 619"/>
              <a:gd name="T13" fmla="*/ 85610 h 148"/>
              <a:gd name="T14" fmla="*/ 626015 w 619"/>
              <a:gd name="T15" fmla="*/ 0 h 148"/>
              <a:gd name="T16" fmla="*/ 626015 w 619"/>
              <a:gd name="T17" fmla="*/ 137211 h 148"/>
              <a:gd name="T18" fmla="*/ 626015 w 619"/>
              <a:gd name="T19" fmla="*/ 137211 h 148"/>
              <a:gd name="T20" fmla="*/ 83852 w 619"/>
              <a:gd name="T21" fmla="*/ 137211 h 148"/>
              <a:gd name="T22" fmla="*/ 33311 w 619"/>
              <a:gd name="T23" fmla="*/ 85610 h 148"/>
              <a:gd name="T24" fmla="*/ 83852 w 619"/>
              <a:gd name="T25" fmla="*/ 34010 h 148"/>
              <a:gd name="T26" fmla="*/ 626015 w 619"/>
              <a:gd name="T27" fmla="*/ 34010 h 148"/>
              <a:gd name="T28" fmla="*/ 676555 w 619"/>
              <a:gd name="T29" fmla="*/ 85610 h 148"/>
              <a:gd name="T30" fmla="*/ 626015 w 619"/>
              <a:gd name="T31" fmla="*/ 137211 h 1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3" name="Freeform 36"/>
          <p:cNvSpPr>
            <a:spLocks noChangeArrowheads="1"/>
          </p:cNvSpPr>
          <p:nvPr/>
        </p:nvSpPr>
        <p:spPr bwMode="auto">
          <a:xfrm>
            <a:off x="9204325" y="3547269"/>
            <a:ext cx="366713" cy="357981"/>
          </a:xfrm>
          <a:custGeom>
            <a:avLst/>
            <a:gdLst>
              <a:gd name="T0" fmla="*/ 646715 w 634"/>
              <a:gd name="T1" fmla="*/ 272766 h 619"/>
              <a:gd name="T2" fmla="*/ 646715 w 634"/>
              <a:gd name="T3" fmla="*/ 272766 h 619"/>
              <a:gd name="T4" fmla="*/ 459630 w 634"/>
              <a:gd name="T5" fmla="*/ 272766 h 619"/>
              <a:gd name="T6" fmla="*/ 459630 w 634"/>
              <a:gd name="T7" fmla="*/ 85528 h 619"/>
              <a:gd name="T8" fmla="*/ 374171 w 634"/>
              <a:gd name="T9" fmla="*/ 0 h 619"/>
              <a:gd name="T10" fmla="*/ 272544 w 634"/>
              <a:gd name="T11" fmla="*/ 85528 h 619"/>
              <a:gd name="T12" fmla="*/ 272544 w 634"/>
              <a:gd name="T13" fmla="*/ 272766 h 619"/>
              <a:gd name="T14" fmla="*/ 102782 w 634"/>
              <a:gd name="T15" fmla="*/ 272766 h 619"/>
              <a:gd name="T16" fmla="*/ 0 w 634"/>
              <a:gd name="T17" fmla="*/ 357139 h 619"/>
              <a:gd name="T18" fmla="*/ 102782 w 634"/>
              <a:gd name="T19" fmla="*/ 442668 h 619"/>
              <a:gd name="T20" fmla="*/ 272544 w 634"/>
              <a:gd name="T21" fmla="*/ 442668 h 619"/>
              <a:gd name="T22" fmla="*/ 272544 w 634"/>
              <a:gd name="T23" fmla="*/ 629906 h 619"/>
              <a:gd name="T24" fmla="*/ 374171 w 634"/>
              <a:gd name="T25" fmla="*/ 714278 h 619"/>
              <a:gd name="T26" fmla="*/ 459630 w 634"/>
              <a:gd name="T27" fmla="*/ 629906 h 619"/>
              <a:gd name="T28" fmla="*/ 459630 w 634"/>
              <a:gd name="T29" fmla="*/ 442668 h 619"/>
              <a:gd name="T30" fmla="*/ 646715 w 634"/>
              <a:gd name="T31" fmla="*/ 442668 h 619"/>
              <a:gd name="T32" fmla="*/ 731019 w 634"/>
              <a:gd name="T33" fmla="*/ 357139 h 619"/>
              <a:gd name="T34" fmla="*/ 646715 w 634"/>
              <a:gd name="T35" fmla="*/ 272766 h 619"/>
              <a:gd name="T36" fmla="*/ 646715 w 634"/>
              <a:gd name="T37" fmla="*/ 407994 h 619"/>
              <a:gd name="T38" fmla="*/ 646715 w 634"/>
              <a:gd name="T39" fmla="*/ 407994 h 619"/>
              <a:gd name="T40" fmla="*/ 408816 w 634"/>
              <a:gd name="T41" fmla="*/ 407994 h 619"/>
              <a:gd name="T42" fmla="*/ 408816 w 634"/>
              <a:gd name="T43" fmla="*/ 629906 h 619"/>
              <a:gd name="T44" fmla="*/ 374171 w 634"/>
              <a:gd name="T45" fmla="*/ 680760 h 619"/>
              <a:gd name="T46" fmla="*/ 323358 w 634"/>
              <a:gd name="T47" fmla="*/ 629906 h 619"/>
              <a:gd name="T48" fmla="*/ 323358 w 634"/>
              <a:gd name="T49" fmla="*/ 407994 h 619"/>
              <a:gd name="T50" fmla="*/ 102782 w 634"/>
              <a:gd name="T51" fmla="*/ 407994 h 619"/>
              <a:gd name="T52" fmla="*/ 51968 w 634"/>
              <a:gd name="T53" fmla="*/ 357139 h 619"/>
              <a:gd name="T54" fmla="*/ 102782 w 634"/>
              <a:gd name="T55" fmla="*/ 306284 h 619"/>
              <a:gd name="T56" fmla="*/ 323358 w 634"/>
              <a:gd name="T57" fmla="*/ 306284 h 619"/>
              <a:gd name="T58" fmla="*/ 323358 w 634"/>
              <a:gd name="T59" fmla="*/ 85528 h 619"/>
              <a:gd name="T60" fmla="*/ 374171 w 634"/>
              <a:gd name="T61" fmla="*/ 33518 h 619"/>
              <a:gd name="T62" fmla="*/ 408816 w 634"/>
              <a:gd name="T63" fmla="*/ 85528 h 619"/>
              <a:gd name="T64" fmla="*/ 408816 w 634"/>
              <a:gd name="T65" fmla="*/ 306284 h 619"/>
              <a:gd name="T66" fmla="*/ 646715 w 634"/>
              <a:gd name="T67" fmla="*/ 306284 h 619"/>
              <a:gd name="T68" fmla="*/ 680206 w 634"/>
              <a:gd name="T69" fmla="*/ 357139 h 619"/>
              <a:gd name="T70" fmla="*/ 646715 w 634"/>
              <a:gd name="T71" fmla="*/ 407994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4" name="Freeform 37"/>
          <p:cNvSpPr>
            <a:spLocks noChangeArrowheads="1"/>
          </p:cNvSpPr>
          <p:nvPr/>
        </p:nvSpPr>
        <p:spPr bwMode="auto">
          <a:xfrm>
            <a:off x="8618538" y="3566319"/>
            <a:ext cx="365919" cy="322263"/>
          </a:xfrm>
          <a:custGeom>
            <a:avLst/>
            <a:gdLst>
              <a:gd name="T0" fmla="*/ 84304 w 634"/>
              <a:gd name="T1" fmla="*/ 185814 h 561"/>
              <a:gd name="T2" fmla="*/ 84304 w 634"/>
              <a:gd name="T3" fmla="*/ 185814 h 561"/>
              <a:gd name="T4" fmla="*/ 628240 w 634"/>
              <a:gd name="T5" fmla="*/ 185814 h 561"/>
              <a:gd name="T6" fmla="*/ 731022 w 634"/>
              <a:gd name="T7" fmla="*/ 102083 h 561"/>
              <a:gd name="T8" fmla="*/ 628240 w 634"/>
              <a:gd name="T9" fmla="*/ 0 h 561"/>
              <a:gd name="T10" fmla="*/ 84304 w 634"/>
              <a:gd name="T11" fmla="*/ 0 h 561"/>
              <a:gd name="T12" fmla="*/ 0 w 634"/>
              <a:gd name="T13" fmla="*/ 102083 h 561"/>
              <a:gd name="T14" fmla="*/ 84304 w 634"/>
              <a:gd name="T15" fmla="*/ 185814 h 561"/>
              <a:gd name="T16" fmla="*/ 84304 w 634"/>
              <a:gd name="T17" fmla="*/ 51615 h 561"/>
              <a:gd name="T18" fmla="*/ 84304 w 634"/>
              <a:gd name="T19" fmla="*/ 51615 h 561"/>
              <a:gd name="T20" fmla="*/ 628240 w 634"/>
              <a:gd name="T21" fmla="*/ 51615 h 561"/>
              <a:gd name="T22" fmla="*/ 679054 w 634"/>
              <a:gd name="T23" fmla="*/ 102083 h 561"/>
              <a:gd name="T24" fmla="*/ 628240 w 634"/>
              <a:gd name="T25" fmla="*/ 135346 h 561"/>
              <a:gd name="T26" fmla="*/ 84304 w 634"/>
              <a:gd name="T27" fmla="*/ 135346 h 561"/>
              <a:gd name="T28" fmla="*/ 50814 w 634"/>
              <a:gd name="T29" fmla="*/ 102083 h 561"/>
              <a:gd name="T30" fmla="*/ 84304 w 634"/>
              <a:gd name="T31" fmla="*/ 51615 h 561"/>
              <a:gd name="T32" fmla="*/ 628240 w 634"/>
              <a:gd name="T33" fmla="*/ 237429 h 561"/>
              <a:gd name="T34" fmla="*/ 628240 w 634"/>
              <a:gd name="T35" fmla="*/ 237429 h 561"/>
              <a:gd name="T36" fmla="*/ 84304 w 634"/>
              <a:gd name="T37" fmla="*/ 237429 h 561"/>
              <a:gd name="T38" fmla="*/ 0 w 634"/>
              <a:gd name="T39" fmla="*/ 321160 h 561"/>
              <a:gd name="T40" fmla="*/ 84304 w 634"/>
              <a:gd name="T41" fmla="*/ 406037 h 561"/>
              <a:gd name="T42" fmla="*/ 628240 w 634"/>
              <a:gd name="T43" fmla="*/ 406037 h 561"/>
              <a:gd name="T44" fmla="*/ 731022 w 634"/>
              <a:gd name="T45" fmla="*/ 321160 h 561"/>
              <a:gd name="T46" fmla="*/ 628240 w 634"/>
              <a:gd name="T47" fmla="*/ 237429 h 561"/>
              <a:gd name="T48" fmla="*/ 628240 w 634"/>
              <a:gd name="T49" fmla="*/ 371627 h 561"/>
              <a:gd name="T50" fmla="*/ 628240 w 634"/>
              <a:gd name="T51" fmla="*/ 371627 h 561"/>
              <a:gd name="T52" fmla="*/ 84304 w 634"/>
              <a:gd name="T53" fmla="*/ 371627 h 561"/>
              <a:gd name="T54" fmla="*/ 50814 w 634"/>
              <a:gd name="T55" fmla="*/ 321160 h 561"/>
              <a:gd name="T56" fmla="*/ 84304 w 634"/>
              <a:gd name="T57" fmla="*/ 270692 h 561"/>
              <a:gd name="T58" fmla="*/ 628240 w 634"/>
              <a:gd name="T59" fmla="*/ 270692 h 561"/>
              <a:gd name="T60" fmla="*/ 679054 w 634"/>
              <a:gd name="T61" fmla="*/ 321160 h 561"/>
              <a:gd name="T62" fmla="*/ 628240 w 634"/>
              <a:gd name="T63" fmla="*/ 371627 h 561"/>
              <a:gd name="T64" fmla="*/ 628240 w 634"/>
              <a:gd name="T65" fmla="*/ 456505 h 561"/>
              <a:gd name="T66" fmla="*/ 628240 w 634"/>
              <a:gd name="T67" fmla="*/ 456505 h 561"/>
              <a:gd name="T68" fmla="*/ 84304 w 634"/>
              <a:gd name="T69" fmla="*/ 456505 h 561"/>
              <a:gd name="T70" fmla="*/ 0 w 634"/>
              <a:gd name="T71" fmla="*/ 540236 h 561"/>
              <a:gd name="T72" fmla="*/ 84304 w 634"/>
              <a:gd name="T73" fmla="*/ 642319 h 561"/>
              <a:gd name="T74" fmla="*/ 628240 w 634"/>
              <a:gd name="T75" fmla="*/ 642319 h 561"/>
              <a:gd name="T76" fmla="*/ 731022 w 634"/>
              <a:gd name="T77" fmla="*/ 540236 h 561"/>
              <a:gd name="T78" fmla="*/ 628240 w 634"/>
              <a:gd name="T79" fmla="*/ 456505 h 561"/>
              <a:gd name="T80" fmla="*/ 628240 w 634"/>
              <a:gd name="T81" fmla="*/ 591851 h 561"/>
              <a:gd name="T82" fmla="*/ 628240 w 634"/>
              <a:gd name="T83" fmla="*/ 591851 h 561"/>
              <a:gd name="T84" fmla="*/ 84304 w 634"/>
              <a:gd name="T85" fmla="*/ 591851 h 561"/>
              <a:gd name="T86" fmla="*/ 50814 w 634"/>
              <a:gd name="T87" fmla="*/ 540236 h 561"/>
              <a:gd name="T88" fmla="*/ 84304 w 634"/>
              <a:gd name="T89" fmla="*/ 506973 h 561"/>
              <a:gd name="T90" fmla="*/ 628240 w 634"/>
              <a:gd name="T91" fmla="*/ 506973 h 561"/>
              <a:gd name="T92" fmla="*/ 679054 w 634"/>
              <a:gd name="T93" fmla="*/ 540236 h 561"/>
              <a:gd name="T94" fmla="*/ 628240 w 634"/>
              <a:gd name="T95" fmla="*/ 591851 h 5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5" name="Freeform 38"/>
          <p:cNvSpPr>
            <a:spLocks noChangeArrowheads="1"/>
          </p:cNvSpPr>
          <p:nvPr/>
        </p:nvSpPr>
        <p:spPr bwMode="auto">
          <a:xfrm>
            <a:off x="8034338" y="3547269"/>
            <a:ext cx="355600" cy="357981"/>
          </a:xfrm>
          <a:custGeom>
            <a:avLst/>
            <a:gdLst>
              <a:gd name="T0" fmla="*/ 490474 w 619"/>
              <a:gd name="T1" fmla="*/ 204575 h 619"/>
              <a:gd name="T2" fmla="*/ 490474 w 619"/>
              <a:gd name="T3" fmla="*/ 204575 h 619"/>
              <a:gd name="T4" fmla="*/ 457163 w 619"/>
              <a:gd name="T5" fmla="*/ 204575 h 619"/>
              <a:gd name="T6" fmla="*/ 321622 w 619"/>
              <a:gd name="T7" fmla="*/ 460004 h 619"/>
              <a:gd name="T8" fmla="*/ 236622 w 619"/>
              <a:gd name="T9" fmla="*/ 391813 h 619"/>
              <a:gd name="T10" fmla="*/ 203311 w 619"/>
              <a:gd name="T11" fmla="*/ 391813 h 619"/>
              <a:gd name="T12" fmla="*/ 203311 w 619"/>
              <a:gd name="T13" fmla="*/ 407994 h 619"/>
              <a:gd name="T14" fmla="*/ 304393 w 619"/>
              <a:gd name="T15" fmla="*/ 509703 h 619"/>
              <a:gd name="T16" fmla="*/ 337703 w 619"/>
              <a:gd name="T17" fmla="*/ 509703 h 619"/>
              <a:gd name="T18" fmla="*/ 506555 w 619"/>
              <a:gd name="T19" fmla="*/ 238093 h 619"/>
              <a:gd name="T20" fmla="*/ 490474 w 619"/>
              <a:gd name="T21" fmla="*/ 204575 h 619"/>
              <a:gd name="T22" fmla="*/ 626015 w 619"/>
              <a:gd name="T23" fmla="*/ 0 h 619"/>
              <a:gd name="T24" fmla="*/ 626015 w 619"/>
              <a:gd name="T25" fmla="*/ 0 h 619"/>
              <a:gd name="T26" fmla="*/ 83852 w 619"/>
              <a:gd name="T27" fmla="*/ 0 h 619"/>
              <a:gd name="T28" fmla="*/ 0 w 619"/>
              <a:gd name="T29" fmla="*/ 85528 h 619"/>
              <a:gd name="T30" fmla="*/ 0 w 619"/>
              <a:gd name="T31" fmla="*/ 629906 h 619"/>
              <a:gd name="T32" fmla="*/ 83852 w 619"/>
              <a:gd name="T33" fmla="*/ 714278 h 619"/>
              <a:gd name="T34" fmla="*/ 626015 w 619"/>
              <a:gd name="T35" fmla="*/ 714278 h 619"/>
              <a:gd name="T36" fmla="*/ 709866 w 619"/>
              <a:gd name="T37" fmla="*/ 629906 h 619"/>
              <a:gd name="T38" fmla="*/ 709866 w 619"/>
              <a:gd name="T39" fmla="*/ 85528 h 619"/>
              <a:gd name="T40" fmla="*/ 626015 w 619"/>
              <a:gd name="T41" fmla="*/ 0 h 619"/>
              <a:gd name="T42" fmla="*/ 676555 w 619"/>
              <a:gd name="T43" fmla="*/ 629906 h 619"/>
              <a:gd name="T44" fmla="*/ 676555 w 619"/>
              <a:gd name="T45" fmla="*/ 629906 h 619"/>
              <a:gd name="T46" fmla="*/ 626015 w 619"/>
              <a:gd name="T47" fmla="*/ 680760 h 619"/>
              <a:gd name="T48" fmla="*/ 83852 w 619"/>
              <a:gd name="T49" fmla="*/ 680760 h 619"/>
              <a:gd name="T50" fmla="*/ 33311 w 619"/>
              <a:gd name="T51" fmla="*/ 629906 h 619"/>
              <a:gd name="T52" fmla="*/ 33311 w 619"/>
              <a:gd name="T53" fmla="*/ 85528 h 619"/>
              <a:gd name="T54" fmla="*/ 83852 w 619"/>
              <a:gd name="T55" fmla="*/ 33518 h 619"/>
              <a:gd name="T56" fmla="*/ 626015 w 619"/>
              <a:gd name="T57" fmla="*/ 33518 h 619"/>
              <a:gd name="T58" fmla="*/ 676555 w 619"/>
              <a:gd name="T59" fmla="*/ 85528 h 619"/>
              <a:gd name="T60" fmla="*/ 676555 w 619"/>
              <a:gd name="T61" fmla="*/ 629906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6" name="Freeform 39"/>
          <p:cNvSpPr>
            <a:spLocks noChangeArrowheads="1"/>
          </p:cNvSpPr>
          <p:nvPr/>
        </p:nvSpPr>
        <p:spPr bwMode="auto">
          <a:xfrm>
            <a:off x="7439819" y="3547269"/>
            <a:ext cx="365919" cy="357981"/>
          </a:xfrm>
          <a:custGeom>
            <a:avLst/>
            <a:gdLst>
              <a:gd name="T0" fmla="*/ 646715 w 634"/>
              <a:gd name="T1" fmla="*/ 0 h 619"/>
              <a:gd name="T2" fmla="*/ 646715 w 634"/>
              <a:gd name="T3" fmla="*/ 0 h 619"/>
              <a:gd name="T4" fmla="*/ 102782 w 634"/>
              <a:gd name="T5" fmla="*/ 0 h 619"/>
              <a:gd name="T6" fmla="*/ 0 w 634"/>
              <a:gd name="T7" fmla="*/ 85528 h 619"/>
              <a:gd name="T8" fmla="*/ 0 w 634"/>
              <a:gd name="T9" fmla="*/ 629906 h 619"/>
              <a:gd name="T10" fmla="*/ 102782 w 634"/>
              <a:gd name="T11" fmla="*/ 714278 h 619"/>
              <a:gd name="T12" fmla="*/ 646715 w 634"/>
              <a:gd name="T13" fmla="*/ 714278 h 619"/>
              <a:gd name="T14" fmla="*/ 731019 w 634"/>
              <a:gd name="T15" fmla="*/ 629906 h 619"/>
              <a:gd name="T16" fmla="*/ 731019 w 634"/>
              <a:gd name="T17" fmla="*/ 85528 h 619"/>
              <a:gd name="T18" fmla="*/ 646715 w 634"/>
              <a:gd name="T19" fmla="*/ 0 h 619"/>
              <a:gd name="T20" fmla="*/ 680206 w 634"/>
              <a:gd name="T21" fmla="*/ 629906 h 619"/>
              <a:gd name="T22" fmla="*/ 680206 w 634"/>
              <a:gd name="T23" fmla="*/ 629906 h 619"/>
              <a:gd name="T24" fmla="*/ 646715 w 634"/>
              <a:gd name="T25" fmla="*/ 680760 h 619"/>
              <a:gd name="T26" fmla="*/ 102782 w 634"/>
              <a:gd name="T27" fmla="*/ 680760 h 619"/>
              <a:gd name="T28" fmla="*/ 50813 w 634"/>
              <a:gd name="T29" fmla="*/ 629906 h 619"/>
              <a:gd name="T30" fmla="*/ 50813 w 634"/>
              <a:gd name="T31" fmla="*/ 85528 h 619"/>
              <a:gd name="T32" fmla="*/ 102782 w 634"/>
              <a:gd name="T33" fmla="*/ 33518 h 619"/>
              <a:gd name="T34" fmla="*/ 646715 w 634"/>
              <a:gd name="T35" fmla="*/ 33518 h 619"/>
              <a:gd name="T36" fmla="*/ 680206 w 634"/>
              <a:gd name="T37" fmla="*/ 85528 h 619"/>
              <a:gd name="T38" fmla="*/ 680206 w 634"/>
              <a:gd name="T39" fmla="*/ 629906 h 619"/>
              <a:gd name="T40" fmla="*/ 475798 w 634"/>
              <a:gd name="T41" fmla="*/ 238093 h 619"/>
              <a:gd name="T42" fmla="*/ 475798 w 634"/>
              <a:gd name="T43" fmla="*/ 238093 h 619"/>
              <a:gd name="T44" fmla="*/ 442307 w 634"/>
              <a:gd name="T45" fmla="*/ 238093 h 619"/>
              <a:gd name="T46" fmla="*/ 374171 w 634"/>
              <a:gd name="T47" fmla="*/ 323621 h 619"/>
              <a:gd name="T48" fmla="*/ 289867 w 634"/>
              <a:gd name="T49" fmla="*/ 238093 h 619"/>
              <a:gd name="T50" fmla="*/ 255222 w 634"/>
              <a:gd name="T51" fmla="*/ 238093 h 619"/>
              <a:gd name="T52" fmla="*/ 255222 w 634"/>
              <a:gd name="T53" fmla="*/ 272766 h 619"/>
              <a:gd name="T54" fmla="*/ 340680 w 634"/>
              <a:gd name="T55" fmla="*/ 357139 h 619"/>
              <a:gd name="T56" fmla="*/ 255222 w 634"/>
              <a:gd name="T57" fmla="*/ 442668 h 619"/>
              <a:gd name="T58" fmla="*/ 255222 w 634"/>
              <a:gd name="T59" fmla="*/ 476185 h 619"/>
              <a:gd name="T60" fmla="*/ 289867 w 634"/>
              <a:gd name="T61" fmla="*/ 476185 h 619"/>
              <a:gd name="T62" fmla="*/ 374171 w 634"/>
              <a:gd name="T63" fmla="*/ 391813 h 619"/>
              <a:gd name="T64" fmla="*/ 442307 w 634"/>
              <a:gd name="T65" fmla="*/ 476185 h 619"/>
              <a:gd name="T66" fmla="*/ 475798 w 634"/>
              <a:gd name="T67" fmla="*/ 476185 h 619"/>
              <a:gd name="T68" fmla="*/ 475798 w 634"/>
              <a:gd name="T69" fmla="*/ 442668 h 619"/>
              <a:gd name="T70" fmla="*/ 408816 w 634"/>
              <a:gd name="T71" fmla="*/ 357139 h 619"/>
              <a:gd name="T72" fmla="*/ 475798 w 634"/>
              <a:gd name="T73" fmla="*/ 272766 h 619"/>
              <a:gd name="T74" fmla="*/ 475798 w 634"/>
              <a:gd name="T75" fmla="*/ 238093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7" name="Freeform 40"/>
          <p:cNvSpPr>
            <a:spLocks noChangeArrowheads="1"/>
          </p:cNvSpPr>
          <p:nvPr/>
        </p:nvSpPr>
        <p:spPr bwMode="auto">
          <a:xfrm>
            <a:off x="6855619" y="3547269"/>
            <a:ext cx="365919" cy="357981"/>
          </a:xfrm>
          <a:custGeom>
            <a:avLst/>
            <a:gdLst>
              <a:gd name="T0" fmla="*/ 628238 w 634"/>
              <a:gd name="T1" fmla="*/ 0 h 619"/>
              <a:gd name="T2" fmla="*/ 628238 w 634"/>
              <a:gd name="T3" fmla="*/ 0 h 619"/>
              <a:gd name="T4" fmla="*/ 84304 w 634"/>
              <a:gd name="T5" fmla="*/ 0 h 619"/>
              <a:gd name="T6" fmla="*/ 0 w 634"/>
              <a:gd name="T7" fmla="*/ 85528 h 619"/>
              <a:gd name="T8" fmla="*/ 0 w 634"/>
              <a:gd name="T9" fmla="*/ 629906 h 619"/>
              <a:gd name="T10" fmla="*/ 84304 w 634"/>
              <a:gd name="T11" fmla="*/ 714278 h 619"/>
              <a:gd name="T12" fmla="*/ 628238 w 634"/>
              <a:gd name="T13" fmla="*/ 714278 h 619"/>
              <a:gd name="T14" fmla="*/ 731019 w 634"/>
              <a:gd name="T15" fmla="*/ 629906 h 619"/>
              <a:gd name="T16" fmla="*/ 731019 w 634"/>
              <a:gd name="T17" fmla="*/ 85528 h 619"/>
              <a:gd name="T18" fmla="*/ 628238 w 634"/>
              <a:gd name="T19" fmla="*/ 0 h 619"/>
              <a:gd name="T20" fmla="*/ 679051 w 634"/>
              <a:gd name="T21" fmla="*/ 629906 h 619"/>
              <a:gd name="T22" fmla="*/ 679051 w 634"/>
              <a:gd name="T23" fmla="*/ 629906 h 619"/>
              <a:gd name="T24" fmla="*/ 628238 w 634"/>
              <a:gd name="T25" fmla="*/ 680760 h 619"/>
              <a:gd name="T26" fmla="*/ 84304 w 634"/>
              <a:gd name="T27" fmla="*/ 680760 h 619"/>
              <a:gd name="T28" fmla="*/ 50813 w 634"/>
              <a:gd name="T29" fmla="*/ 629906 h 619"/>
              <a:gd name="T30" fmla="*/ 50813 w 634"/>
              <a:gd name="T31" fmla="*/ 85528 h 619"/>
              <a:gd name="T32" fmla="*/ 84304 w 634"/>
              <a:gd name="T33" fmla="*/ 33518 h 619"/>
              <a:gd name="T34" fmla="*/ 628238 w 634"/>
              <a:gd name="T35" fmla="*/ 33518 h 619"/>
              <a:gd name="T36" fmla="*/ 679051 w 634"/>
              <a:gd name="T37" fmla="*/ 85528 h 619"/>
              <a:gd name="T38" fmla="*/ 679051 w 634"/>
              <a:gd name="T39" fmla="*/ 629906 h 619"/>
              <a:gd name="T40" fmla="*/ 491965 w 634"/>
              <a:gd name="T41" fmla="*/ 339802 h 619"/>
              <a:gd name="T42" fmla="*/ 491965 w 634"/>
              <a:gd name="T43" fmla="*/ 339802 h 619"/>
              <a:gd name="T44" fmla="*/ 220576 w 634"/>
              <a:gd name="T45" fmla="*/ 339802 h 619"/>
              <a:gd name="T46" fmla="*/ 203253 w 634"/>
              <a:gd name="T47" fmla="*/ 357139 h 619"/>
              <a:gd name="T48" fmla="*/ 220576 w 634"/>
              <a:gd name="T49" fmla="*/ 374476 h 619"/>
              <a:gd name="T50" fmla="*/ 491965 w 634"/>
              <a:gd name="T51" fmla="*/ 374476 h 619"/>
              <a:gd name="T52" fmla="*/ 526611 w 634"/>
              <a:gd name="T53" fmla="*/ 357139 h 619"/>
              <a:gd name="T54" fmla="*/ 491965 w 634"/>
              <a:gd name="T55" fmla="*/ 339802 h 6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8" name="Freeform 41"/>
          <p:cNvSpPr>
            <a:spLocks noChangeArrowheads="1"/>
          </p:cNvSpPr>
          <p:nvPr/>
        </p:nvSpPr>
        <p:spPr bwMode="auto">
          <a:xfrm>
            <a:off x="6267450" y="3547269"/>
            <a:ext cx="355600" cy="357981"/>
          </a:xfrm>
          <a:custGeom>
            <a:avLst/>
            <a:gdLst>
              <a:gd name="T0" fmla="*/ 490474 w 619"/>
              <a:gd name="T1" fmla="*/ 339802 h 619"/>
              <a:gd name="T2" fmla="*/ 490474 w 619"/>
              <a:gd name="T3" fmla="*/ 339802 h 619"/>
              <a:gd name="T4" fmla="*/ 372163 w 619"/>
              <a:gd name="T5" fmla="*/ 339802 h 619"/>
              <a:gd name="T6" fmla="*/ 372163 w 619"/>
              <a:gd name="T7" fmla="*/ 220756 h 619"/>
              <a:gd name="T8" fmla="*/ 354933 w 619"/>
              <a:gd name="T9" fmla="*/ 204575 h 619"/>
              <a:gd name="T10" fmla="*/ 337703 w 619"/>
              <a:gd name="T11" fmla="*/ 220756 h 619"/>
              <a:gd name="T12" fmla="*/ 337703 w 619"/>
              <a:gd name="T13" fmla="*/ 339802 h 619"/>
              <a:gd name="T14" fmla="*/ 219392 w 619"/>
              <a:gd name="T15" fmla="*/ 339802 h 619"/>
              <a:gd name="T16" fmla="*/ 203311 w 619"/>
              <a:gd name="T17" fmla="*/ 357139 h 619"/>
              <a:gd name="T18" fmla="*/ 219392 w 619"/>
              <a:gd name="T19" fmla="*/ 374476 h 619"/>
              <a:gd name="T20" fmla="*/ 337703 w 619"/>
              <a:gd name="T21" fmla="*/ 374476 h 619"/>
              <a:gd name="T22" fmla="*/ 337703 w 619"/>
              <a:gd name="T23" fmla="*/ 493522 h 619"/>
              <a:gd name="T24" fmla="*/ 354933 w 619"/>
              <a:gd name="T25" fmla="*/ 509703 h 619"/>
              <a:gd name="T26" fmla="*/ 372163 w 619"/>
              <a:gd name="T27" fmla="*/ 493522 h 619"/>
              <a:gd name="T28" fmla="*/ 372163 w 619"/>
              <a:gd name="T29" fmla="*/ 374476 h 619"/>
              <a:gd name="T30" fmla="*/ 490474 w 619"/>
              <a:gd name="T31" fmla="*/ 374476 h 619"/>
              <a:gd name="T32" fmla="*/ 506555 w 619"/>
              <a:gd name="T33" fmla="*/ 357139 h 619"/>
              <a:gd name="T34" fmla="*/ 490474 w 619"/>
              <a:gd name="T35" fmla="*/ 339802 h 619"/>
              <a:gd name="T36" fmla="*/ 624866 w 619"/>
              <a:gd name="T37" fmla="*/ 0 h 619"/>
              <a:gd name="T38" fmla="*/ 624866 w 619"/>
              <a:gd name="T39" fmla="*/ 0 h 619"/>
              <a:gd name="T40" fmla="*/ 83852 w 619"/>
              <a:gd name="T41" fmla="*/ 0 h 619"/>
              <a:gd name="T42" fmla="*/ 0 w 619"/>
              <a:gd name="T43" fmla="*/ 85528 h 619"/>
              <a:gd name="T44" fmla="*/ 0 w 619"/>
              <a:gd name="T45" fmla="*/ 629906 h 619"/>
              <a:gd name="T46" fmla="*/ 83852 w 619"/>
              <a:gd name="T47" fmla="*/ 714278 h 619"/>
              <a:gd name="T48" fmla="*/ 624866 w 619"/>
              <a:gd name="T49" fmla="*/ 714278 h 619"/>
              <a:gd name="T50" fmla="*/ 709866 w 619"/>
              <a:gd name="T51" fmla="*/ 629906 h 619"/>
              <a:gd name="T52" fmla="*/ 709866 w 619"/>
              <a:gd name="T53" fmla="*/ 85528 h 619"/>
              <a:gd name="T54" fmla="*/ 624866 w 619"/>
              <a:gd name="T55" fmla="*/ 0 h 619"/>
              <a:gd name="T56" fmla="*/ 676555 w 619"/>
              <a:gd name="T57" fmla="*/ 629906 h 619"/>
              <a:gd name="T58" fmla="*/ 676555 w 619"/>
              <a:gd name="T59" fmla="*/ 629906 h 619"/>
              <a:gd name="T60" fmla="*/ 624866 w 619"/>
              <a:gd name="T61" fmla="*/ 680760 h 619"/>
              <a:gd name="T62" fmla="*/ 83852 w 619"/>
              <a:gd name="T63" fmla="*/ 680760 h 619"/>
              <a:gd name="T64" fmla="*/ 33311 w 619"/>
              <a:gd name="T65" fmla="*/ 629906 h 619"/>
              <a:gd name="T66" fmla="*/ 33311 w 619"/>
              <a:gd name="T67" fmla="*/ 85528 h 619"/>
              <a:gd name="T68" fmla="*/ 83852 w 619"/>
              <a:gd name="T69" fmla="*/ 33518 h 619"/>
              <a:gd name="T70" fmla="*/ 624866 w 619"/>
              <a:gd name="T71" fmla="*/ 33518 h 619"/>
              <a:gd name="T72" fmla="*/ 676555 w 619"/>
              <a:gd name="T73" fmla="*/ 85528 h 619"/>
              <a:gd name="T74" fmla="*/ 676555 w 619"/>
              <a:gd name="T75" fmla="*/ 629906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49" name="Freeform 42"/>
          <p:cNvSpPr>
            <a:spLocks noChangeArrowheads="1"/>
          </p:cNvSpPr>
          <p:nvPr/>
        </p:nvSpPr>
        <p:spPr bwMode="auto">
          <a:xfrm>
            <a:off x="11564144" y="2952750"/>
            <a:ext cx="355600" cy="365919"/>
          </a:xfrm>
          <a:custGeom>
            <a:avLst/>
            <a:gdLst>
              <a:gd name="T0" fmla="*/ 473244 w 619"/>
              <a:gd name="T1" fmla="*/ 374269 h 634"/>
              <a:gd name="T2" fmla="*/ 473244 w 619"/>
              <a:gd name="T3" fmla="*/ 374269 h 634"/>
              <a:gd name="T4" fmla="*/ 372163 w 619"/>
              <a:gd name="T5" fmla="*/ 475922 h 634"/>
              <a:gd name="T6" fmla="*/ 372163 w 619"/>
              <a:gd name="T7" fmla="*/ 239116 h 634"/>
              <a:gd name="T8" fmla="*/ 354933 w 619"/>
              <a:gd name="T9" fmla="*/ 204462 h 634"/>
              <a:gd name="T10" fmla="*/ 337703 w 619"/>
              <a:gd name="T11" fmla="*/ 239116 h 634"/>
              <a:gd name="T12" fmla="*/ 337703 w 619"/>
              <a:gd name="T13" fmla="*/ 475922 h 634"/>
              <a:gd name="T14" fmla="*/ 236622 w 619"/>
              <a:gd name="T15" fmla="*/ 374269 h 634"/>
              <a:gd name="T16" fmla="*/ 203311 w 619"/>
              <a:gd name="T17" fmla="*/ 374269 h 634"/>
              <a:gd name="T18" fmla="*/ 203311 w 619"/>
              <a:gd name="T19" fmla="*/ 408924 h 634"/>
              <a:gd name="T20" fmla="*/ 337703 w 619"/>
              <a:gd name="T21" fmla="*/ 544076 h 634"/>
              <a:gd name="T22" fmla="*/ 354933 w 619"/>
              <a:gd name="T23" fmla="*/ 544076 h 634"/>
              <a:gd name="T24" fmla="*/ 372163 w 619"/>
              <a:gd name="T25" fmla="*/ 544076 h 634"/>
              <a:gd name="T26" fmla="*/ 506555 w 619"/>
              <a:gd name="T27" fmla="*/ 408924 h 634"/>
              <a:gd name="T28" fmla="*/ 506555 w 619"/>
              <a:gd name="T29" fmla="*/ 374269 h 634"/>
              <a:gd name="T30" fmla="*/ 473244 w 619"/>
              <a:gd name="T31" fmla="*/ 374269 h 634"/>
              <a:gd name="T32" fmla="*/ 626015 w 619"/>
              <a:gd name="T33" fmla="*/ 0 h 634"/>
              <a:gd name="T34" fmla="*/ 626015 w 619"/>
              <a:gd name="T35" fmla="*/ 0 h 634"/>
              <a:gd name="T36" fmla="*/ 85000 w 619"/>
              <a:gd name="T37" fmla="*/ 0 h 634"/>
              <a:gd name="T38" fmla="*/ 0 w 619"/>
              <a:gd name="T39" fmla="*/ 102808 h 634"/>
              <a:gd name="T40" fmla="*/ 0 w 619"/>
              <a:gd name="T41" fmla="*/ 646885 h 634"/>
              <a:gd name="T42" fmla="*/ 85000 w 619"/>
              <a:gd name="T43" fmla="*/ 731211 h 634"/>
              <a:gd name="T44" fmla="*/ 626015 w 619"/>
              <a:gd name="T45" fmla="*/ 731211 h 634"/>
              <a:gd name="T46" fmla="*/ 709866 w 619"/>
              <a:gd name="T47" fmla="*/ 646885 h 634"/>
              <a:gd name="T48" fmla="*/ 709866 w 619"/>
              <a:gd name="T49" fmla="*/ 102808 h 634"/>
              <a:gd name="T50" fmla="*/ 626015 w 619"/>
              <a:gd name="T51" fmla="*/ 0 h 634"/>
              <a:gd name="T52" fmla="*/ 676555 w 619"/>
              <a:gd name="T53" fmla="*/ 646885 h 634"/>
              <a:gd name="T54" fmla="*/ 676555 w 619"/>
              <a:gd name="T55" fmla="*/ 646885 h 634"/>
              <a:gd name="T56" fmla="*/ 626015 w 619"/>
              <a:gd name="T57" fmla="*/ 680384 h 634"/>
              <a:gd name="T58" fmla="*/ 85000 w 619"/>
              <a:gd name="T59" fmla="*/ 680384 h 634"/>
              <a:gd name="T60" fmla="*/ 33311 w 619"/>
              <a:gd name="T61" fmla="*/ 646885 h 634"/>
              <a:gd name="T62" fmla="*/ 33311 w 619"/>
              <a:gd name="T63" fmla="*/ 102808 h 634"/>
              <a:gd name="T64" fmla="*/ 85000 w 619"/>
              <a:gd name="T65" fmla="*/ 51982 h 634"/>
              <a:gd name="T66" fmla="*/ 626015 w 619"/>
              <a:gd name="T67" fmla="*/ 51982 h 634"/>
              <a:gd name="T68" fmla="*/ 676555 w 619"/>
              <a:gd name="T69" fmla="*/ 102808 h 634"/>
              <a:gd name="T70" fmla="*/ 676555 w 619"/>
              <a:gd name="T71" fmla="*/ 646885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0" name="Freeform 43"/>
          <p:cNvSpPr>
            <a:spLocks noChangeArrowheads="1"/>
          </p:cNvSpPr>
          <p:nvPr/>
        </p:nvSpPr>
        <p:spPr bwMode="auto">
          <a:xfrm>
            <a:off x="10971213" y="2952750"/>
            <a:ext cx="366713" cy="365919"/>
          </a:xfrm>
          <a:custGeom>
            <a:avLst/>
            <a:gdLst>
              <a:gd name="T0" fmla="*/ 391495 w 634"/>
              <a:gd name="T1" fmla="*/ 204462 h 634"/>
              <a:gd name="T2" fmla="*/ 391495 w 634"/>
              <a:gd name="T3" fmla="*/ 204462 h 634"/>
              <a:gd name="T4" fmla="*/ 374172 w 634"/>
              <a:gd name="T5" fmla="*/ 187135 h 634"/>
              <a:gd name="T6" fmla="*/ 340682 w 634"/>
              <a:gd name="T7" fmla="*/ 204462 h 634"/>
              <a:gd name="T8" fmla="*/ 221732 w 634"/>
              <a:gd name="T9" fmla="*/ 323442 h 634"/>
              <a:gd name="T10" fmla="*/ 221732 w 634"/>
              <a:gd name="T11" fmla="*/ 358097 h 634"/>
              <a:gd name="T12" fmla="*/ 255223 w 634"/>
              <a:gd name="T13" fmla="*/ 358097 h 634"/>
              <a:gd name="T14" fmla="*/ 340682 w 634"/>
              <a:gd name="T15" fmla="*/ 272616 h 634"/>
              <a:gd name="T16" fmla="*/ 340682 w 634"/>
              <a:gd name="T17" fmla="*/ 510577 h 634"/>
              <a:gd name="T18" fmla="*/ 374172 w 634"/>
              <a:gd name="T19" fmla="*/ 527904 h 634"/>
              <a:gd name="T20" fmla="*/ 391495 w 634"/>
              <a:gd name="T21" fmla="*/ 510577 h 634"/>
              <a:gd name="T22" fmla="*/ 391495 w 634"/>
              <a:gd name="T23" fmla="*/ 272616 h 634"/>
              <a:gd name="T24" fmla="*/ 475800 w 634"/>
              <a:gd name="T25" fmla="*/ 358097 h 634"/>
              <a:gd name="T26" fmla="*/ 510445 w 634"/>
              <a:gd name="T27" fmla="*/ 358097 h 634"/>
              <a:gd name="T28" fmla="*/ 510445 w 634"/>
              <a:gd name="T29" fmla="*/ 323442 h 634"/>
              <a:gd name="T30" fmla="*/ 391495 w 634"/>
              <a:gd name="T31" fmla="*/ 204462 h 634"/>
              <a:gd name="T32" fmla="*/ 646718 w 634"/>
              <a:gd name="T33" fmla="*/ 0 h 634"/>
              <a:gd name="T34" fmla="*/ 646718 w 634"/>
              <a:gd name="T35" fmla="*/ 0 h 634"/>
              <a:gd name="T36" fmla="*/ 102782 w 634"/>
              <a:gd name="T37" fmla="*/ 0 h 634"/>
              <a:gd name="T38" fmla="*/ 0 w 634"/>
              <a:gd name="T39" fmla="*/ 102808 h 634"/>
              <a:gd name="T40" fmla="*/ 0 w 634"/>
              <a:gd name="T41" fmla="*/ 646885 h 634"/>
              <a:gd name="T42" fmla="*/ 102782 w 634"/>
              <a:gd name="T43" fmla="*/ 731211 h 634"/>
              <a:gd name="T44" fmla="*/ 646718 w 634"/>
              <a:gd name="T45" fmla="*/ 731211 h 634"/>
              <a:gd name="T46" fmla="*/ 731022 w 634"/>
              <a:gd name="T47" fmla="*/ 646885 h 634"/>
              <a:gd name="T48" fmla="*/ 731022 w 634"/>
              <a:gd name="T49" fmla="*/ 102808 h 634"/>
              <a:gd name="T50" fmla="*/ 646718 w 634"/>
              <a:gd name="T51" fmla="*/ 0 h 634"/>
              <a:gd name="T52" fmla="*/ 680209 w 634"/>
              <a:gd name="T53" fmla="*/ 646885 h 634"/>
              <a:gd name="T54" fmla="*/ 680209 w 634"/>
              <a:gd name="T55" fmla="*/ 646885 h 634"/>
              <a:gd name="T56" fmla="*/ 646718 w 634"/>
              <a:gd name="T57" fmla="*/ 680384 h 634"/>
              <a:gd name="T58" fmla="*/ 102782 w 634"/>
              <a:gd name="T59" fmla="*/ 680384 h 634"/>
              <a:gd name="T60" fmla="*/ 51968 w 634"/>
              <a:gd name="T61" fmla="*/ 646885 h 634"/>
              <a:gd name="T62" fmla="*/ 51968 w 634"/>
              <a:gd name="T63" fmla="*/ 102808 h 634"/>
              <a:gd name="T64" fmla="*/ 102782 w 634"/>
              <a:gd name="T65" fmla="*/ 51982 h 634"/>
              <a:gd name="T66" fmla="*/ 646718 w 634"/>
              <a:gd name="T67" fmla="*/ 51982 h 634"/>
              <a:gd name="T68" fmla="*/ 680209 w 634"/>
              <a:gd name="T69" fmla="*/ 102808 h 634"/>
              <a:gd name="T70" fmla="*/ 680209 w 634"/>
              <a:gd name="T71" fmla="*/ 646885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1" name="Freeform 44"/>
          <p:cNvSpPr>
            <a:spLocks noChangeArrowheads="1"/>
          </p:cNvSpPr>
          <p:nvPr/>
        </p:nvSpPr>
        <p:spPr bwMode="auto">
          <a:xfrm>
            <a:off x="10383044" y="2952750"/>
            <a:ext cx="365919" cy="365919"/>
          </a:xfrm>
          <a:custGeom>
            <a:avLst/>
            <a:gdLst>
              <a:gd name="T0" fmla="*/ 526613 w 634"/>
              <a:gd name="T1" fmla="*/ 340770 h 634"/>
              <a:gd name="T2" fmla="*/ 526613 w 634"/>
              <a:gd name="T3" fmla="*/ 340770 h 634"/>
              <a:gd name="T4" fmla="*/ 407663 w 634"/>
              <a:gd name="T5" fmla="*/ 221789 h 634"/>
              <a:gd name="T6" fmla="*/ 374172 w 634"/>
              <a:gd name="T7" fmla="*/ 221789 h 634"/>
              <a:gd name="T8" fmla="*/ 374172 w 634"/>
              <a:gd name="T9" fmla="*/ 255288 h 634"/>
              <a:gd name="T10" fmla="*/ 458477 w 634"/>
              <a:gd name="T11" fmla="*/ 340770 h 634"/>
              <a:gd name="T12" fmla="*/ 220577 w 634"/>
              <a:gd name="T13" fmla="*/ 340770 h 634"/>
              <a:gd name="T14" fmla="*/ 203254 w 634"/>
              <a:gd name="T15" fmla="*/ 374269 h 634"/>
              <a:gd name="T16" fmla="*/ 220577 w 634"/>
              <a:gd name="T17" fmla="*/ 391596 h 634"/>
              <a:gd name="T18" fmla="*/ 458477 w 634"/>
              <a:gd name="T19" fmla="*/ 391596 h 634"/>
              <a:gd name="T20" fmla="*/ 374172 w 634"/>
              <a:gd name="T21" fmla="*/ 475922 h 634"/>
              <a:gd name="T22" fmla="*/ 374172 w 634"/>
              <a:gd name="T23" fmla="*/ 510577 h 634"/>
              <a:gd name="T24" fmla="*/ 407663 w 634"/>
              <a:gd name="T25" fmla="*/ 510577 h 634"/>
              <a:gd name="T26" fmla="*/ 526613 w 634"/>
              <a:gd name="T27" fmla="*/ 391596 h 634"/>
              <a:gd name="T28" fmla="*/ 543936 w 634"/>
              <a:gd name="T29" fmla="*/ 374269 h 634"/>
              <a:gd name="T30" fmla="*/ 526613 w 634"/>
              <a:gd name="T31" fmla="*/ 340770 h 634"/>
              <a:gd name="T32" fmla="*/ 628240 w 634"/>
              <a:gd name="T33" fmla="*/ 0 h 634"/>
              <a:gd name="T34" fmla="*/ 628240 w 634"/>
              <a:gd name="T35" fmla="*/ 0 h 634"/>
              <a:gd name="T36" fmla="*/ 84304 w 634"/>
              <a:gd name="T37" fmla="*/ 0 h 634"/>
              <a:gd name="T38" fmla="*/ 0 w 634"/>
              <a:gd name="T39" fmla="*/ 102808 h 634"/>
              <a:gd name="T40" fmla="*/ 0 w 634"/>
              <a:gd name="T41" fmla="*/ 646885 h 634"/>
              <a:gd name="T42" fmla="*/ 84304 w 634"/>
              <a:gd name="T43" fmla="*/ 731211 h 634"/>
              <a:gd name="T44" fmla="*/ 628240 w 634"/>
              <a:gd name="T45" fmla="*/ 731211 h 634"/>
              <a:gd name="T46" fmla="*/ 731022 w 634"/>
              <a:gd name="T47" fmla="*/ 646885 h 634"/>
              <a:gd name="T48" fmla="*/ 731022 w 634"/>
              <a:gd name="T49" fmla="*/ 102808 h 634"/>
              <a:gd name="T50" fmla="*/ 628240 w 634"/>
              <a:gd name="T51" fmla="*/ 0 h 634"/>
              <a:gd name="T52" fmla="*/ 679054 w 634"/>
              <a:gd name="T53" fmla="*/ 646885 h 634"/>
              <a:gd name="T54" fmla="*/ 679054 w 634"/>
              <a:gd name="T55" fmla="*/ 646885 h 634"/>
              <a:gd name="T56" fmla="*/ 628240 w 634"/>
              <a:gd name="T57" fmla="*/ 680384 h 634"/>
              <a:gd name="T58" fmla="*/ 84304 w 634"/>
              <a:gd name="T59" fmla="*/ 680384 h 634"/>
              <a:gd name="T60" fmla="*/ 50814 w 634"/>
              <a:gd name="T61" fmla="*/ 646885 h 634"/>
              <a:gd name="T62" fmla="*/ 50814 w 634"/>
              <a:gd name="T63" fmla="*/ 102808 h 634"/>
              <a:gd name="T64" fmla="*/ 84304 w 634"/>
              <a:gd name="T65" fmla="*/ 51982 h 634"/>
              <a:gd name="T66" fmla="*/ 628240 w 634"/>
              <a:gd name="T67" fmla="*/ 51982 h 634"/>
              <a:gd name="T68" fmla="*/ 679054 w 634"/>
              <a:gd name="T69" fmla="*/ 102808 h 634"/>
              <a:gd name="T70" fmla="*/ 679054 w 634"/>
              <a:gd name="T71" fmla="*/ 646885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2" name="Freeform 45"/>
          <p:cNvSpPr>
            <a:spLocks noChangeArrowheads="1"/>
          </p:cNvSpPr>
          <p:nvPr/>
        </p:nvSpPr>
        <p:spPr bwMode="auto">
          <a:xfrm>
            <a:off x="9798844" y="2952750"/>
            <a:ext cx="355600" cy="365919"/>
          </a:xfrm>
          <a:custGeom>
            <a:avLst/>
            <a:gdLst>
              <a:gd name="T0" fmla="*/ 626015 w 619"/>
              <a:gd name="T1" fmla="*/ 0 h 634"/>
              <a:gd name="T2" fmla="*/ 626015 w 619"/>
              <a:gd name="T3" fmla="*/ 0 h 634"/>
              <a:gd name="T4" fmla="*/ 83852 w 619"/>
              <a:gd name="T5" fmla="*/ 0 h 634"/>
              <a:gd name="T6" fmla="*/ 0 w 619"/>
              <a:gd name="T7" fmla="*/ 102808 h 634"/>
              <a:gd name="T8" fmla="*/ 0 w 619"/>
              <a:gd name="T9" fmla="*/ 646885 h 634"/>
              <a:gd name="T10" fmla="*/ 83852 w 619"/>
              <a:gd name="T11" fmla="*/ 731211 h 634"/>
              <a:gd name="T12" fmla="*/ 626015 w 619"/>
              <a:gd name="T13" fmla="*/ 731211 h 634"/>
              <a:gd name="T14" fmla="*/ 709866 w 619"/>
              <a:gd name="T15" fmla="*/ 646885 h 634"/>
              <a:gd name="T16" fmla="*/ 709866 w 619"/>
              <a:gd name="T17" fmla="*/ 102808 h 634"/>
              <a:gd name="T18" fmla="*/ 626015 w 619"/>
              <a:gd name="T19" fmla="*/ 0 h 634"/>
              <a:gd name="T20" fmla="*/ 676555 w 619"/>
              <a:gd name="T21" fmla="*/ 646885 h 634"/>
              <a:gd name="T22" fmla="*/ 676555 w 619"/>
              <a:gd name="T23" fmla="*/ 646885 h 634"/>
              <a:gd name="T24" fmla="*/ 626015 w 619"/>
              <a:gd name="T25" fmla="*/ 680384 h 634"/>
              <a:gd name="T26" fmla="*/ 83852 w 619"/>
              <a:gd name="T27" fmla="*/ 680384 h 634"/>
              <a:gd name="T28" fmla="*/ 33311 w 619"/>
              <a:gd name="T29" fmla="*/ 646885 h 634"/>
              <a:gd name="T30" fmla="*/ 33311 w 619"/>
              <a:gd name="T31" fmla="*/ 102808 h 634"/>
              <a:gd name="T32" fmla="*/ 83852 w 619"/>
              <a:gd name="T33" fmla="*/ 51982 h 634"/>
              <a:gd name="T34" fmla="*/ 626015 w 619"/>
              <a:gd name="T35" fmla="*/ 51982 h 634"/>
              <a:gd name="T36" fmla="*/ 676555 w 619"/>
              <a:gd name="T37" fmla="*/ 102808 h 634"/>
              <a:gd name="T38" fmla="*/ 676555 w 619"/>
              <a:gd name="T39" fmla="*/ 646885 h 634"/>
              <a:gd name="T40" fmla="*/ 490474 w 619"/>
              <a:gd name="T41" fmla="*/ 340770 h 634"/>
              <a:gd name="T42" fmla="*/ 490474 w 619"/>
              <a:gd name="T43" fmla="*/ 340770 h 634"/>
              <a:gd name="T44" fmla="*/ 253852 w 619"/>
              <a:gd name="T45" fmla="*/ 340770 h 634"/>
              <a:gd name="T46" fmla="*/ 337703 w 619"/>
              <a:gd name="T47" fmla="*/ 255288 h 634"/>
              <a:gd name="T48" fmla="*/ 337703 w 619"/>
              <a:gd name="T49" fmla="*/ 221789 h 634"/>
              <a:gd name="T50" fmla="*/ 304393 w 619"/>
              <a:gd name="T51" fmla="*/ 221789 h 634"/>
              <a:gd name="T52" fmla="*/ 186081 w 619"/>
              <a:gd name="T53" fmla="*/ 340770 h 634"/>
              <a:gd name="T54" fmla="*/ 186081 w 619"/>
              <a:gd name="T55" fmla="*/ 374269 h 634"/>
              <a:gd name="T56" fmla="*/ 186081 w 619"/>
              <a:gd name="T57" fmla="*/ 391596 h 634"/>
              <a:gd name="T58" fmla="*/ 304393 w 619"/>
              <a:gd name="T59" fmla="*/ 510577 h 634"/>
              <a:gd name="T60" fmla="*/ 337703 w 619"/>
              <a:gd name="T61" fmla="*/ 510577 h 634"/>
              <a:gd name="T62" fmla="*/ 337703 w 619"/>
              <a:gd name="T63" fmla="*/ 475922 h 634"/>
              <a:gd name="T64" fmla="*/ 253852 w 619"/>
              <a:gd name="T65" fmla="*/ 391596 h 634"/>
              <a:gd name="T66" fmla="*/ 490474 w 619"/>
              <a:gd name="T67" fmla="*/ 391596 h 634"/>
              <a:gd name="T68" fmla="*/ 506555 w 619"/>
              <a:gd name="T69" fmla="*/ 374269 h 634"/>
              <a:gd name="T70" fmla="*/ 490474 w 619"/>
              <a:gd name="T71" fmla="*/ 340770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3" name="Freeform 46"/>
          <p:cNvSpPr>
            <a:spLocks noChangeArrowheads="1"/>
          </p:cNvSpPr>
          <p:nvPr/>
        </p:nvSpPr>
        <p:spPr bwMode="auto">
          <a:xfrm>
            <a:off x="9204325" y="2952750"/>
            <a:ext cx="366713" cy="365919"/>
          </a:xfrm>
          <a:custGeom>
            <a:avLst/>
            <a:gdLst>
              <a:gd name="T0" fmla="*/ 561256 w 634"/>
              <a:gd name="T1" fmla="*/ 239116 h 634"/>
              <a:gd name="T2" fmla="*/ 561256 w 634"/>
              <a:gd name="T3" fmla="*/ 239116 h 634"/>
              <a:gd name="T4" fmla="*/ 374171 w 634"/>
              <a:gd name="T5" fmla="*/ 426251 h 634"/>
              <a:gd name="T6" fmla="*/ 187085 w 634"/>
              <a:gd name="T7" fmla="*/ 239116 h 634"/>
              <a:gd name="T8" fmla="*/ 153595 w 634"/>
              <a:gd name="T9" fmla="*/ 239116 h 634"/>
              <a:gd name="T10" fmla="*/ 153595 w 634"/>
              <a:gd name="T11" fmla="*/ 272616 h 634"/>
              <a:gd name="T12" fmla="*/ 358003 w 634"/>
              <a:gd name="T13" fmla="*/ 475922 h 634"/>
              <a:gd name="T14" fmla="*/ 374171 w 634"/>
              <a:gd name="T15" fmla="*/ 475922 h 634"/>
              <a:gd name="T16" fmla="*/ 391494 w 634"/>
              <a:gd name="T17" fmla="*/ 475922 h 634"/>
              <a:gd name="T18" fmla="*/ 595902 w 634"/>
              <a:gd name="T19" fmla="*/ 272616 h 634"/>
              <a:gd name="T20" fmla="*/ 595902 w 634"/>
              <a:gd name="T21" fmla="*/ 239116 h 634"/>
              <a:gd name="T22" fmla="*/ 561256 w 634"/>
              <a:gd name="T23" fmla="*/ 239116 h 634"/>
              <a:gd name="T24" fmla="*/ 646715 w 634"/>
              <a:gd name="T25" fmla="*/ 0 h 634"/>
              <a:gd name="T26" fmla="*/ 646715 w 634"/>
              <a:gd name="T27" fmla="*/ 0 h 634"/>
              <a:gd name="T28" fmla="*/ 102782 w 634"/>
              <a:gd name="T29" fmla="*/ 0 h 634"/>
              <a:gd name="T30" fmla="*/ 0 w 634"/>
              <a:gd name="T31" fmla="*/ 102808 h 634"/>
              <a:gd name="T32" fmla="*/ 0 w 634"/>
              <a:gd name="T33" fmla="*/ 646885 h 634"/>
              <a:gd name="T34" fmla="*/ 102782 w 634"/>
              <a:gd name="T35" fmla="*/ 731211 h 634"/>
              <a:gd name="T36" fmla="*/ 646715 w 634"/>
              <a:gd name="T37" fmla="*/ 731211 h 634"/>
              <a:gd name="T38" fmla="*/ 731019 w 634"/>
              <a:gd name="T39" fmla="*/ 646885 h 634"/>
              <a:gd name="T40" fmla="*/ 731019 w 634"/>
              <a:gd name="T41" fmla="*/ 102808 h 634"/>
              <a:gd name="T42" fmla="*/ 646715 w 634"/>
              <a:gd name="T43" fmla="*/ 0 h 634"/>
              <a:gd name="T44" fmla="*/ 680206 w 634"/>
              <a:gd name="T45" fmla="*/ 646885 h 634"/>
              <a:gd name="T46" fmla="*/ 680206 w 634"/>
              <a:gd name="T47" fmla="*/ 646885 h 634"/>
              <a:gd name="T48" fmla="*/ 646715 w 634"/>
              <a:gd name="T49" fmla="*/ 680384 h 634"/>
              <a:gd name="T50" fmla="*/ 102782 w 634"/>
              <a:gd name="T51" fmla="*/ 680384 h 634"/>
              <a:gd name="T52" fmla="*/ 51968 w 634"/>
              <a:gd name="T53" fmla="*/ 646885 h 634"/>
              <a:gd name="T54" fmla="*/ 51968 w 634"/>
              <a:gd name="T55" fmla="*/ 102808 h 634"/>
              <a:gd name="T56" fmla="*/ 102782 w 634"/>
              <a:gd name="T57" fmla="*/ 51982 h 634"/>
              <a:gd name="T58" fmla="*/ 646715 w 634"/>
              <a:gd name="T59" fmla="*/ 51982 h 634"/>
              <a:gd name="T60" fmla="*/ 680206 w 634"/>
              <a:gd name="T61" fmla="*/ 102808 h 634"/>
              <a:gd name="T62" fmla="*/ 680206 w 634"/>
              <a:gd name="T63" fmla="*/ 646885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4" name="Freeform 47"/>
          <p:cNvSpPr>
            <a:spLocks noChangeArrowheads="1"/>
          </p:cNvSpPr>
          <p:nvPr/>
        </p:nvSpPr>
        <p:spPr bwMode="auto">
          <a:xfrm>
            <a:off x="8618538" y="2952750"/>
            <a:ext cx="365919" cy="365919"/>
          </a:xfrm>
          <a:custGeom>
            <a:avLst/>
            <a:gdLst>
              <a:gd name="T0" fmla="*/ 374172 w 634"/>
              <a:gd name="T1" fmla="*/ 255288 h 634"/>
              <a:gd name="T2" fmla="*/ 374172 w 634"/>
              <a:gd name="T3" fmla="*/ 255288 h 634"/>
              <a:gd name="T4" fmla="*/ 356850 w 634"/>
              <a:gd name="T5" fmla="*/ 255288 h 634"/>
              <a:gd name="T6" fmla="*/ 339527 w 634"/>
              <a:gd name="T7" fmla="*/ 255288 h 634"/>
              <a:gd name="T8" fmla="*/ 135118 w 634"/>
              <a:gd name="T9" fmla="*/ 459750 h 634"/>
              <a:gd name="T10" fmla="*/ 135118 w 634"/>
              <a:gd name="T11" fmla="*/ 494405 h 634"/>
              <a:gd name="T12" fmla="*/ 169763 w 634"/>
              <a:gd name="T13" fmla="*/ 494405 h 634"/>
              <a:gd name="T14" fmla="*/ 356850 w 634"/>
              <a:gd name="T15" fmla="*/ 307270 h 634"/>
              <a:gd name="T16" fmla="*/ 543936 w 634"/>
              <a:gd name="T17" fmla="*/ 494405 h 634"/>
              <a:gd name="T18" fmla="*/ 577427 w 634"/>
              <a:gd name="T19" fmla="*/ 494405 h 634"/>
              <a:gd name="T20" fmla="*/ 577427 w 634"/>
              <a:gd name="T21" fmla="*/ 459750 h 634"/>
              <a:gd name="T22" fmla="*/ 374172 w 634"/>
              <a:gd name="T23" fmla="*/ 255288 h 634"/>
              <a:gd name="T24" fmla="*/ 628240 w 634"/>
              <a:gd name="T25" fmla="*/ 0 h 634"/>
              <a:gd name="T26" fmla="*/ 628240 w 634"/>
              <a:gd name="T27" fmla="*/ 0 h 634"/>
              <a:gd name="T28" fmla="*/ 84304 w 634"/>
              <a:gd name="T29" fmla="*/ 0 h 634"/>
              <a:gd name="T30" fmla="*/ 0 w 634"/>
              <a:gd name="T31" fmla="*/ 102808 h 634"/>
              <a:gd name="T32" fmla="*/ 0 w 634"/>
              <a:gd name="T33" fmla="*/ 646885 h 634"/>
              <a:gd name="T34" fmla="*/ 84304 w 634"/>
              <a:gd name="T35" fmla="*/ 731211 h 634"/>
              <a:gd name="T36" fmla="*/ 628240 w 634"/>
              <a:gd name="T37" fmla="*/ 731211 h 634"/>
              <a:gd name="T38" fmla="*/ 731022 w 634"/>
              <a:gd name="T39" fmla="*/ 646885 h 634"/>
              <a:gd name="T40" fmla="*/ 731022 w 634"/>
              <a:gd name="T41" fmla="*/ 102808 h 634"/>
              <a:gd name="T42" fmla="*/ 628240 w 634"/>
              <a:gd name="T43" fmla="*/ 0 h 634"/>
              <a:gd name="T44" fmla="*/ 679054 w 634"/>
              <a:gd name="T45" fmla="*/ 646885 h 634"/>
              <a:gd name="T46" fmla="*/ 679054 w 634"/>
              <a:gd name="T47" fmla="*/ 646885 h 634"/>
              <a:gd name="T48" fmla="*/ 628240 w 634"/>
              <a:gd name="T49" fmla="*/ 680384 h 634"/>
              <a:gd name="T50" fmla="*/ 84304 w 634"/>
              <a:gd name="T51" fmla="*/ 680384 h 634"/>
              <a:gd name="T52" fmla="*/ 50814 w 634"/>
              <a:gd name="T53" fmla="*/ 646885 h 634"/>
              <a:gd name="T54" fmla="*/ 50814 w 634"/>
              <a:gd name="T55" fmla="*/ 102808 h 634"/>
              <a:gd name="T56" fmla="*/ 84304 w 634"/>
              <a:gd name="T57" fmla="*/ 51982 h 634"/>
              <a:gd name="T58" fmla="*/ 628240 w 634"/>
              <a:gd name="T59" fmla="*/ 51982 h 634"/>
              <a:gd name="T60" fmla="*/ 679054 w 634"/>
              <a:gd name="T61" fmla="*/ 102808 h 634"/>
              <a:gd name="T62" fmla="*/ 679054 w 634"/>
              <a:gd name="T63" fmla="*/ 646885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5" name="Freeform 48"/>
          <p:cNvSpPr>
            <a:spLocks noChangeArrowheads="1"/>
          </p:cNvSpPr>
          <p:nvPr/>
        </p:nvSpPr>
        <p:spPr bwMode="auto">
          <a:xfrm>
            <a:off x="8034338" y="2952750"/>
            <a:ext cx="355600" cy="365919"/>
          </a:xfrm>
          <a:custGeom>
            <a:avLst/>
            <a:gdLst>
              <a:gd name="T0" fmla="*/ 253852 w 619"/>
              <a:gd name="T1" fmla="*/ 153635 h 634"/>
              <a:gd name="T2" fmla="*/ 253852 w 619"/>
              <a:gd name="T3" fmla="*/ 153635 h 634"/>
              <a:gd name="T4" fmla="*/ 219392 w 619"/>
              <a:gd name="T5" fmla="*/ 153635 h 634"/>
              <a:gd name="T6" fmla="*/ 219392 w 619"/>
              <a:gd name="T7" fmla="*/ 187135 h 634"/>
              <a:gd name="T8" fmla="*/ 405474 w 619"/>
              <a:gd name="T9" fmla="*/ 374269 h 634"/>
              <a:gd name="T10" fmla="*/ 219392 w 619"/>
              <a:gd name="T11" fmla="*/ 561404 h 634"/>
              <a:gd name="T12" fmla="*/ 219392 w 619"/>
              <a:gd name="T13" fmla="*/ 596058 h 634"/>
              <a:gd name="T14" fmla="*/ 253852 w 619"/>
              <a:gd name="T15" fmla="*/ 596058 h 634"/>
              <a:gd name="T16" fmla="*/ 457163 w 619"/>
              <a:gd name="T17" fmla="*/ 391596 h 634"/>
              <a:gd name="T18" fmla="*/ 473244 w 619"/>
              <a:gd name="T19" fmla="*/ 374269 h 634"/>
              <a:gd name="T20" fmla="*/ 457163 w 619"/>
              <a:gd name="T21" fmla="*/ 358097 h 634"/>
              <a:gd name="T22" fmla="*/ 253852 w 619"/>
              <a:gd name="T23" fmla="*/ 153635 h 634"/>
              <a:gd name="T24" fmla="*/ 626015 w 619"/>
              <a:gd name="T25" fmla="*/ 0 h 634"/>
              <a:gd name="T26" fmla="*/ 626015 w 619"/>
              <a:gd name="T27" fmla="*/ 0 h 634"/>
              <a:gd name="T28" fmla="*/ 83852 w 619"/>
              <a:gd name="T29" fmla="*/ 0 h 634"/>
              <a:gd name="T30" fmla="*/ 0 w 619"/>
              <a:gd name="T31" fmla="*/ 102808 h 634"/>
              <a:gd name="T32" fmla="*/ 0 w 619"/>
              <a:gd name="T33" fmla="*/ 646885 h 634"/>
              <a:gd name="T34" fmla="*/ 83852 w 619"/>
              <a:gd name="T35" fmla="*/ 731211 h 634"/>
              <a:gd name="T36" fmla="*/ 626015 w 619"/>
              <a:gd name="T37" fmla="*/ 731211 h 634"/>
              <a:gd name="T38" fmla="*/ 709866 w 619"/>
              <a:gd name="T39" fmla="*/ 646885 h 634"/>
              <a:gd name="T40" fmla="*/ 709866 w 619"/>
              <a:gd name="T41" fmla="*/ 102808 h 634"/>
              <a:gd name="T42" fmla="*/ 626015 w 619"/>
              <a:gd name="T43" fmla="*/ 0 h 634"/>
              <a:gd name="T44" fmla="*/ 676555 w 619"/>
              <a:gd name="T45" fmla="*/ 646885 h 634"/>
              <a:gd name="T46" fmla="*/ 676555 w 619"/>
              <a:gd name="T47" fmla="*/ 646885 h 634"/>
              <a:gd name="T48" fmla="*/ 626015 w 619"/>
              <a:gd name="T49" fmla="*/ 680384 h 634"/>
              <a:gd name="T50" fmla="*/ 83852 w 619"/>
              <a:gd name="T51" fmla="*/ 680384 h 634"/>
              <a:gd name="T52" fmla="*/ 33311 w 619"/>
              <a:gd name="T53" fmla="*/ 646885 h 634"/>
              <a:gd name="T54" fmla="*/ 33311 w 619"/>
              <a:gd name="T55" fmla="*/ 102808 h 634"/>
              <a:gd name="T56" fmla="*/ 83852 w 619"/>
              <a:gd name="T57" fmla="*/ 51982 h 634"/>
              <a:gd name="T58" fmla="*/ 626015 w 619"/>
              <a:gd name="T59" fmla="*/ 51982 h 634"/>
              <a:gd name="T60" fmla="*/ 676555 w 619"/>
              <a:gd name="T61" fmla="*/ 102808 h 634"/>
              <a:gd name="T62" fmla="*/ 676555 w 619"/>
              <a:gd name="T63" fmla="*/ 646885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6" name="Freeform 49"/>
          <p:cNvSpPr>
            <a:spLocks noChangeArrowheads="1"/>
          </p:cNvSpPr>
          <p:nvPr/>
        </p:nvSpPr>
        <p:spPr bwMode="auto">
          <a:xfrm>
            <a:off x="7439819" y="2952750"/>
            <a:ext cx="365919" cy="365919"/>
          </a:xfrm>
          <a:custGeom>
            <a:avLst/>
            <a:gdLst>
              <a:gd name="T0" fmla="*/ 493120 w 634"/>
              <a:gd name="T1" fmla="*/ 153635 h 634"/>
              <a:gd name="T2" fmla="*/ 493120 w 634"/>
              <a:gd name="T3" fmla="*/ 153635 h 634"/>
              <a:gd name="T4" fmla="*/ 459630 w 634"/>
              <a:gd name="T5" fmla="*/ 153635 h 634"/>
              <a:gd name="T6" fmla="*/ 255222 w 634"/>
              <a:gd name="T7" fmla="*/ 358097 h 634"/>
              <a:gd name="T8" fmla="*/ 255222 w 634"/>
              <a:gd name="T9" fmla="*/ 374269 h 634"/>
              <a:gd name="T10" fmla="*/ 255222 w 634"/>
              <a:gd name="T11" fmla="*/ 391596 h 634"/>
              <a:gd name="T12" fmla="*/ 459630 w 634"/>
              <a:gd name="T13" fmla="*/ 596058 h 634"/>
              <a:gd name="T14" fmla="*/ 493120 w 634"/>
              <a:gd name="T15" fmla="*/ 596058 h 634"/>
              <a:gd name="T16" fmla="*/ 493120 w 634"/>
              <a:gd name="T17" fmla="*/ 561404 h 634"/>
              <a:gd name="T18" fmla="*/ 306035 w 634"/>
              <a:gd name="T19" fmla="*/ 374269 h 634"/>
              <a:gd name="T20" fmla="*/ 493120 w 634"/>
              <a:gd name="T21" fmla="*/ 187135 h 634"/>
              <a:gd name="T22" fmla="*/ 493120 w 634"/>
              <a:gd name="T23" fmla="*/ 153635 h 634"/>
              <a:gd name="T24" fmla="*/ 646715 w 634"/>
              <a:gd name="T25" fmla="*/ 0 h 634"/>
              <a:gd name="T26" fmla="*/ 646715 w 634"/>
              <a:gd name="T27" fmla="*/ 0 h 634"/>
              <a:gd name="T28" fmla="*/ 102782 w 634"/>
              <a:gd name="T29" fmla="*/ 0 h 634"/>
              <a:gd name="T30" fmla="*/ 0 w 634"/>
              <a:gd name="T31" fmla="*/ 102808 h 634"/>
              <a:gd name="T32" fmla="*/ 0 w 634"/>
              <a:gd name="T33" fmla="*/ 646885 h 634"/>
              <a:gd name="T34" fmla="*/ 102782 w 634"/>
              <a:gd name="T35" fmla="*/ 731211 h 634"/>
              <a:gd name="T36" fmla="*/ 646715 w 634"/>
              <a:gd name="T37" fmla="*/ 731211 h 634"/>
              <a:gd name="T38" fmla="*/ 731019 w 634"/>
              <a:gd name="T39" fmla="*/ 646885 h 634"/>
              <a:gd name="T40" fmla="*/ 731019 w 634"/>
              <a:gd name="T41" fmla="*/ 102808 h 634"/>
              <a:gd name="T42" fmla="*/ 646715 w 634"/>
              <a:gd name="T43" fmla="*/ 0 h 634"/>
              <a:gd name="T44" fmla="*/ 680206 w 634"/>
              <a:gd name="T45" fmla="*/ 646885 h 634"/>
              <a:gd name="T46" fmla="*/ 680206 w 634"/>
              <a:gd name="T47" fmla="*/ 646885 h 634"/>
              <a:gd name="T48" fmla="*/ 646715 w 634"/>
              <a:gd name="T49" fmla="*/ 680384 h 634"/>
              <a:gd name="T50" fmla="*/ 102782 w 634"/>
              <a:gd name="T51" fmla="*/ 680384 h 634"/>
              <a:gd name="T52" fmla="*/ 50813 w 634"/>
              <a:gd name="T53" fmla="*/ 646885 h 634"/>
              <a:gd name="T54" fmla="*/ 50813 w 634"/>
              <a:gd name="T55" fmla="*/ 102808 h 634"/>
              <a:gd name="T56" fmla="*/ 102782 w 634"/>
              <a:gd name="T57" fmla="*/ 51982 h 634"/>
              <a:gd name="T58" fmla="*/ 646715 w 634"/>
              <a:gd name="T59" fmla="*/ 51982 h 634"/>
              <a:gd name="T60" fmla="*/ 680206 w 634"/>
              <a:gd name="T61" fmla="*/ 102808 h 634"/>
              <a:gd name="T62" fmla="*/ 680206 w 634"/>
              <a:gd name="T63" fmla="*/ 646885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7" name="Freeform 50"/>
          <p:cNvSpPr>
            <a:spLocks noChangeArrowheads="1"/>
          </p:cNvSpPr>
          <p:nvPr/>
        </p:nvSpPr>
        <p:spPr bwMode="auto">
          <a:xfrm>
            <a:off x="6855619" y="2952750"/>
            <a:ext cx="365919" cy="365919"/>
          </a:xfrm>
          <a:custGeom>
            <a:avLst/>
            <a:gdLst>
              <a:gd name="T0" fmla="*/ 271389 w 634"/>
              <a:gd name="T1" fmla="*/ 187135 h 634"/>
              <a:gd name="T2" fmla="*/ 271389 w 634"/>
              <a:gd name="T3" fmla="*/ 136308 h 634"/>
              <a:gd name="T4" fmla="*/ 135117 w 634"/>
              <a:gd name="T5" fmla="*/ 153635 h 634"/>
              <a:gd name="T6" fmla="*/ 135117 w 634"/>
              <a:gd name="T7" fmla="*/ 272616 h 634"/>
              <a:gd name="T8" fmla="*/ 187085 w 634"/>
              <a:gd name="T9" fmla="*/ 272616 h 634"/>
              <a:gd name="T10" fmla="*/ 288712 w 634"/>
              <a:gd name="T11" fmla="*/ 323442 h 634"/>
              <a:gd name="T12" fmla="*/ 203253 w 634"/>
              <a:gd name="T13" fmla="*/ 187135 h 634"/>
              <a:gd name="T14" fmla="*/ 560102 w 634"/>
              <a:gd name="T15" fmla="*/ 442423 h 634"/>
              <a:gd name="T16" fmla="*/ 543934 w 634"/>
              <a:gd name="T17" fmla="*/ 459750 h 634"/>
              <a:gd name="T18" fmla="*/ 442307 w 634"/>
              <a:gd name="T19" fmla="*/ 408924 h 634"/>
              <a:gd name="T20" fmla="*/ 509288 w 634"/>
              <a:gd name="T21" fmla="*/ 544076 h 634"/>
              <a:gd name="T22" fmla="*/ 423829 w 634"/>
              <a:gd name="T23" fmla="*/ 578731 h 634"/>
              <a:gd name="T24" fmla="*/ 560102 w 634"/>
              <a:gd name="T25" fmla="*/ 596058 h 634"/>
              <a:gd name="T26" fmla="*/ 594747 w 634"/>
              <a:gd name="T27" fmla="*/ 578731 h 634"/>
              <a:gd name="T28" fmla="*/ 560102 w 634"/>
              <a:gd name="T29" fmla="*/ 442423 h 634"/>
              <a:gd name="T30" fmla="*/ 288712 w 634"/>
              <a:gd name="T31" fmla="*/ 408924 h 634"/>
              <a:gd name="T32" fmla="*/ 187085 w 634"/>
              <a:gd name="T33" fmla="*/ 459750 h 634"/>
              <a:gd name="T34" fmla="*/ 135117 w 634"/>
              <a:gd name="T35" fmla="*/ 459750 h 634"/>
              <a:gd name="T36" fmla="*/ 135117 w 634"/>
              <a:gd name="T37" fmla="*/ 596058 h 634"/>
              <a:gd name="T38" fmla="*/ 271389 w 634"/>
              <a:gd name="T39" fmla="*/ 596058 h 634"/>
              <a:gd name="T40" fmla="*/ 271389 w 634"/>
              <a:gd name="T41" fmla="*/ 544076 h 634"/>
              <a:gd name="T42" fmla="*/ 322203 w 634"/>
              <a:gd name="T43" fmla="*/ 442423 h 634"/>
              <a:gd name="T44" fmla="*/ 628238 w 634"/>
              <a:gd name="T45" fmla="*/ 0 h 634"/>
              <a:gd name="T46" fmla="*/ 84304 w 634"/>
              <a:gd name="T47" fmla="*/ 0 h 634"/>
              <a:gd name="T48" fmla="*/ 0 w 634"/>
              <a:gd name="T49" fmla="*/ 646885 h 634"/>
              <a:gd name="T50" fmla="*/ 628238 w 634"/>
              <a:gd name="T51" fmla="*/ 731211 h 634"/>
              <a:gd name="T52" fmla="*/ 731019 w 634"/>
              <a:gd name="T53" fmla="*/ 102808 h 634"/>
              <a:gd name="T54" fmla="*/ 679051 w 634"/>
              <a:gd name="T55" fmla="*/ 646885 h 634"/>
              <a:gd name="T56" fmla="*/ 628238 w 634"/>
              <a:gd name="T57" fmla="*/ 680384 h 634"/>
              <a:gd name="T58" fmla="*/ 50813 w 634"/>
              <a:gd name="T59" fmla="*/ 646885 h 634"/>
              <a:gd name="T60" fmla="*/ 84304 w 634"/>
              <a:gd name="T61" fmla="*/ 51982 h 634"/>
              <a:gd name="T62" fmla="*/ 679051 w 634"/>
              <a:gd name="T63" fmla="*/ 102808 h 634"/>
              <a:gd name="T64" fmla="*/ 560102 w 634"/>
              <a:gd name="T65" fmla="*/ 136308 h 634"/>
              <a:gd name="T66" fmla="*/ 458475 w 634"/>
              <a:gd name="T67" fmla="*/ 136308 h 634"/>
              <a:gd name="T68" fmla="*/ 458475 w 634"/>
              <a:gd name="T69" fmla="*/ 187135 h 634"/>
              <a:gd name="T70" fmla="*/ 407662 w 634"/>
              <a:gd name="T71" fmla="*/ 289943 h 634"/>
              <a:gd name="T72" fmla="*/ 543934 w 634"/>
              <a:gd name="T73" fmla="*/ 221789 h 634"/>
              <a:gd name="T74" fmla="*/ 560102 w 634"/>
              <a:gd name="T75" fmla="*/ 307270 h 634"/>
              <a:gd name="T76" fmla="*/ 594747 w 634"/>
              <a:gd name="T77" fmla="*/ 170962 h 634"/>
              <a:gd name="T78" fmla="*/ 560102 w 634"/>
              <a:gd name="T79" fmla="*/ 136308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8" name="Freeform 51"/>
          <p:cNvSpPr>
            <a:spLocks noChangeArrowheads="1"/>
          </p:cNvSpPr>
          <p:nvPr/>
        </p:nvSpPr>
        <p:spPr bwMode="auto">
          <a:xfrm>
            <a:off x="6267450" y="2952750"/>
            <a:ext cx="355600" cy="365919"/>
          </a:xfrm>
          <a:custGeom>
            <a:avLst/>
            <a:gdLst>
              <a:gd name="T0" fmla="*/ 304393 w 619"/>
              <a:gd name="T1" fmla="*/ 391596 h 634"/>
              <a:gd name="T2" fmla="*/ 304393 w 619"/>
              <a:gd name="T3" fmla="*/ 391596 h 634"/>
              <a:gd name="T4" fmla="*/ 101081 w 619"/>
              <a:gd name="T5" fmla="*/ 391596 h 634"/>
              <a:gd name="T6" fmla="*/ 83852 w 619"/>
              <a:gd name="T7" fmla="*/ 408924 h 634"/>
              <a:gd name="T8" fmla="*/ 101081 w 619"/>
              <a:gd name="T9" fmla="*/ 442423 h 634"/>
              <a:gd name="T10" fmla="*/ 253852 w 619"/>
              <a:gd name="T11" fmla="*/ 442423 h 634"/>
              <a:gd name="T12" fmla="*/ 101081 w 619"/>
              <a:gd name="T13" fmla="*/ 596058 h 634"/>
              <a:gd name="T14" fmla="*/ 135541 w 619"/>
              <a:gd name="T15" fmla="*/ 629558 h 634"/>
              <a:gd name="T16" fmla="*/ 287163 w 619"/>
              <a:gd name="T17" fmla="*/ 475922 h 634"/>
              <a:gd name="T18" fmla="*/ 287163 w 619"/>
              <a:gd name="T19" fmla="*/ 612230 h 634"/>
              <a:gd name="T20" fmla="*/ 304393 w 619"/>
              <a:gd name="T21" fmla="*/ 646885 h 634"/>
              <a:gd name="T22" fmla="*/ 337703 w 619"/>
              <a:gd name="T23" fmla="*/ 612230 h 634"/>
              <a:gd name="T24" fmla="*/ 337703 w 619"/>
              <a:gd name="T25" fmla="*/ 408924 h 634"/>
              <a:gd name="T26" fmla="*/ 321622 w 619"/>
              <a:gd name="T27" fmla="*/ 391596 h 634"/>
              <a:gd name="T28" fmla="*/ 304393 w 619"/>
              <a:gd name="T29" fmla="*/ 391596 h 634"/>
              <a:gd name="T30" fmla="*/ 608785 w 619"/>
              <a:gd name="T31" fmla="*/ 307270 h 634"/>
              <a:gd name="T32" fmla="*/ 608785 w 619"/>
              <a:gd name="T33" fmla="*/ 307270 h 634"/>
              <a:gd name="T34" fmla="*/ 456014 w 619"/>
              <a:gd name="T35" fmla="*/ 307270 h 634"/>
              <a:gd name="T36" fmla="*/ 608785 w 619"/>
              <a:gd name="T37" fmla="*/ 153635 h 634"/>
              <a:gd name="T38" fmla="*/ 574326 w 619"/>
              <a:gd name="T39" fmla="*/ 118981 h 634"/>
              <a:gd name="T40" fmla="*/ 422704 w 619"/>
              <a:gd name="T41" fmla="*/ 272616 h 634"/>
              <a:gd name="T42" fmla="*/ 422704 w 619"/>
              <a:gd name="T43" fmla="*/ 118981 h 634"/>
              <a:gd name="T44" fmla="*/ 405474 w 619"/>
              <a:gd name="T45" fmla="*/ 102808 h 634"/>
              <a:gd name="T46" fmla="*/ 372163 w 619"/>
              <a:gd name="T47" fmla="*/ 118981 h 634"/>
              <a:gd name="T48" fmla="*/ 372163 w 619"/>
              <a:gd name="T49" fmla="*/ 323442 h 634"/>
              <a:gd name="T50" fmla="*/ 389393 w 619"/>
              <a:gd name="T51" fmla="*/ 340770 h 634"/>
              <a:gd name="T52" fmla="*/ 405474 w 619"/>
              <a:gd name="T53" fmla="*/ 340770 h 634"/>
              <a:gd name="T54" fmla="*/ 608785 w 619"/>
              <a:gd name="T55" fmla="*/ 340770 h 634"/>
              <a:gd name="T56" fmla="*/ 624866 w 619"/>
              <a:gd name="T57" fmla="*/ 323442 h 634"/>
              <a:gd name="T58" fmla="*/ 608785 w 619"/>
              <a:gd name="T59" fmla="*/ 307270 h 634"/>
              <a:gd name="T60" fmla="*/ 624866 w 619"/>
              <a:gd name="T61" fmla="*/ 0 h 634"/>
              <a:gd name="T62" fmla="*/ 624866 w 619"/>
              <a:gd name="T63" fmla="*/ 0 h 634"/>
              <a:gd name="T64" fmla="*/ 83852 w 619"/>
              <a:gd name="T65" fmla="*/ 0 h 634"/>
              <a:gd name="T66" fmla="*/ 0 w 619"/>
              <a:gd name="T67" fmla="*/ 102808 h 634"/>
              <a:gd name="T68" fmla="*/ 0 w 619"/>
              <a:gd name="T69" fmla="*/ 646885 h 634"/>
              <a:gd name="T70" fmla="*/ 83852 w 619"/>
              <a:gd name="T71" fmla="*/ 731211 h 634"/>
              <a:gd name="T72" fmla="*/ 624866 w 619"/>
              <a:gd name="T73" fmla="*/ 731211 h 634"/>
              <a:gd name="T74" fmla="*/ 709866 w 619"/>
              <a:gd name="T75" fmla="*/ 646885 h 634"/>
              <a:gd name="T76" fmla="*/ 709866 w 619"/>
              <a:gd name="T77" fmla="*/ 102808 h 634"/>
              <a:gd name="T78" fmla="*/ 624866 w 619"/>
              <a:gd name="T79" fmla="*/ 0 h 634"/>
              <a:gd name="T80" fmla="*/ 676555 w 619"/>
              <a:gd name="T81" fmla="*/ 646885 h 634"/>
              <a:gd name="T82" fmla="*/ 676555 w 619"/>
              <a:gd name="T83" fmla="*/ 646885 h 634"/>
              <a:gd name="T84" fmla="*/ 624866 w 619"/>
              <a:gd name="T85" fmla="*/ 680384 h 634"/>
              <a:gd name="T86" fmla="*/ 83852 w 619"/>
              <a:gd name="T87" fmla="*/ 680384 h 634"/>
              <a:gd name="T88" fmla="*/ 33311 w 619"/>
              <a:gd name="T89" fmla="*/ 646885 h 634"/>
              <a:gd name="T90" fmla="*/ 33311 w 619"/>
              <a:gd name="T91" fmla="*/ 102808 h 634"/>
              <a:gd name="T92" fmla="*/ 83852 w 619"/>
              <a:gd name="T93" fmla="*/ 51982 h 634"/>
              <a:gd name="T94" fmla="*/ 624866 w 619"/>
              <a:gd name="T95" fmla="*/ 51982 h 634"/>
              <a:gd name="T96" fmla="*/ 676555 w 619"/>
              <a:gd name="T97" fmla="*/ 102808 h 634"/>
              <a:gd name="T98" fmla="*/ 676555 w 619"/>
              <a:gd name="T99" fmla="*/ 646885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59" name="Freeform 52"/>
          <p:cNvSpPr>
            <a:spLocks noChangeArrowheads="1"/>
          </p:cNvSpPr>
          <p:nvPr/>
        </p:nvSpPr>
        <p:spPr bwMode="auto">
          <a:xfrm>
            <a:off x="11564144" y="2368550"/>
            <a:ext cx="355600" cy="365919"/>
          </a:xfrm>
          <a:custGeom>
            <a:avLst/>
            <a:gdLst>
              <a:gd name="T0" fmla="*/ 304393 w 619"/>
              <a:gd name="T1" fmla="*/ 594903 h 634"/>
              <a:gd name="T2" fmla="*/ 304393 w 619"/>
              <a:gd name="T3" fmla="*/ 594903 h 634"/>
              <a:gd name="T4" fmla="*/ 151622 w 619"/>
              <a:gd name="T5" fmla="*/ 594903 h 634"/>
              <a:gd name="T6" fmla="*/ 321622 w 619"/>
              <a:gd name="T7" fmla="*/ 442423 h 634"/>
              <a:gd name="T8" fmla="*/ 287163 w 619"/>
              <a:gd name="T9" fmla="*/ 407768 h 634"/>
              <a:gd name="T10" fmla="*/ 135541 w 619"/>
              <a:gd name="T11" fmla="*/ 560248 h 634"/>
              <a:gd name="T12" fmla="*/ 135541 w 619"/>
              <a:gd name="T13" fmla="*/ 407768 h 634"/>
              <a:gd name="T14" fmla="*/ 101081 w 619"/>
              <a:gd name="T15" fmla="*/ 390441 h 634"/>
              <a:gd name="T16" fmla="*/ 85000 w 619"/>
              <a:gd name="T17" fmla="*/ 407768 h 634"/>
              <a:gd name="T18" fmla="*/ 85000 w 619"/>
              <a:gd name="T19" fmla="*/ 612230 h 634"/>
              <a:gd name="T20" fmla="*/ 85000 w 619"/>
              <a:gd name="T21" fmla="*/ 628402 h 634"/>
              <a:gd name="T22" fmla="*/ 101081 w 619"/>
              <a:gd name="T23" fmla="*/ 628402 h 634"/>
              <a:gd name="T24" fmla="*/ 304393 w 619"/>
              <a:gd name="T25" fmla="*/ 628402 h 634"/>
              <a:gd name="T26" fmla="*/ 337703 w 619"/>
              <a:gd name="T27" fmla="*/ 612230 h 634"/>
              <a:gd name="T28" fmla="*/ 304393 w 619"/>
              <a:gd name="T29" fmla="*/ 594903 h 634"/>
              <a:gd name="T30" fmla="*/ 608785 w 619"/>
              <a:gd name="T31" fmla="*/ 84326 h 634"/>
              <a:gd name="T32" fmla="*/ 608785 w 619"/>
              <a:gd name="T33" fmla="*/ 84326 h 634"/>
              <a:gd name="T34" fmla="*/ 405474 w 619"/>
              <a:gd name="T35" fmla="*/ 84326 h 634"/>
              <a:gd name="T36" fmla="*/ 372163 w 619"/>
              <a:gd name="T37" fmla="*/ 118981 h 634"/>
              <a:gd name="T38" fmla="*/ 405474 w 619"/>
              <a:gd name="T39" fmla="*/ 135153 h 634"/>
              <a:gd name="T40" fmla="*/ 558244 w 619"/>
              <a:gd name="T41" fmla="*/ 135153 h 634"/>
              <a:gd name="T42" fmla="*/ 389393 w 619"/>
              <a:gd name="T43" fmla="*/ 288788 h 634"/>
              <a:gd name="T44" fmla="*/ 422704 w 619"/>
              <a:gd name="T45" fmla="*/ 322287 h 634"/>
              <a:gd name="T46" fmla="*/ 574326 w 619"/>
              <a:gd name="T47" fmla="*/ 169807 h 634"/>
              <a:gd name="T48" fmla="*/ 574326 w 619"/>
              <a:gd name="T49" fmla="*/ 322287 h 634"/>
              <a:gd name="T50" fmla="*/ 608785 w 619"/>
              <a:gd name="T51" fmla="*/ 339615 h 634"/>
              <a:gd name="T52" fmla="*/ 626015 w 619"/>
              <a:gd name="T53" fmla="*/ 322287 h 634"/>
              <a:gd name="T54" fmla="*/ 626015 w 619"/>
              <a:gd name="T55" fmla="*/ 118981 h 634"/>
              <a:gd name="T56" fmla="*/ 626015 w 619"/>
              <a:gd name="T57" fmla="*/ 101653 h 634"/>
              <a:gd name="T58" fmla="*/ 608785 w 619"/>
              <a:gd name="T59" fmla="*/ 84326 h 634"/>
              <a:gd name="T60" fmla="*/ 626015 w 619"/>
              <a:gd name="T61" fmla="*/ 0 h 634"/>
              <a:gd name="T62" fmla="*/ 626015 w 619"/>
              <a:gd name="T63" fmla="*/ 0 h 634"/>
              <a:gd name="T64" fmla="*/ 85000 w 619"/>
              <a:gd name="T65" fmla="*/ 0 h 634"/>
              <a:gd name="T66" fmla="*/ 0 w 619"/>
              <a:gd name="T67" fmla="*/ 84326 h 634"/>
              <a:gd name="T68" fmla="*/ 0 w 619"/>
              <a:gd name="T69" fmla="*/ 628402 h 634"/>
              <a:gd name="T70" fmla="*/ 85000 w 619"/>
              <a:gd name="T71" fmla="*/ 731211 h 634"/>
              <a:gd name="T72" fmla="*/ 626015 w 619"/>
              <a:gd name="T73" fmla="*/ 731211 h 634"/>
              <a:gd name="T74" fmla="*/ 709866 w 619"/>
              <a:gd name="T75" fmla="*/ 628402 h 634"/>
              <a:gd name="T76" fmla="*/ 709866 w 619"/>
              <a:gd name="T77" fmla="*/ 84326 h 634"/>
              <a:gd name="T78" fmla="*/ 626015 w 619"/>
              <a:gd name="T79" fmla="*/ 0 h 634"/>
              <a:gd name="T80" fmla="*/ 676555 w 619"/>
              <a:gd name="T81" fmla="*/ 628402 h 634"/>
              <a:gd name="T82" fmla="*/ 676555 w 619"/>
              <a:gd name="T83" fmla="*/ 628402 h 634"/>
              <a:gd name="T84" fmla="*/ 626015 w 619"/>
              <a:gd name="T85" fmla="*/ 679229 h 634"/>
              <a:gd name="T86" fmla="*/ 85000 w 619"/>
              <a:gd name="T87" fmla="*/ 679229 h 634"/>
              <a:gd name="T88" fmla="*/ 33311 w 619"/>
              <a:gd name="T89" fmla="*/ 628402 h 634"/>
              <a:gd name="T90" fmla="*/ 33311 w 619"/>
              <a:gd name="T91" fmla="*/ 84326 h 634"/>
              <a:gd name="T92" fmla="*/ 85000 w 619"/>
              <a:gd name="T93" fmla="*/ 50827 h 634"/>
              <a:gd name="T94" fmla="*/ 626015 w 619"/>
              <a:gd name="T95" fmla="*/ 50827 h 634"/>
              <a:gd name="T96" fmla="*/ 676555 w 619"/>
              <a:gd name="T97" fmla="*/ 84326 h 634"/>
              <a:gd name="T98" fmla="*/ 676555 w 619"/>
              <a:gd name="T99" fmla="*/ 628402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0" name="Freeform 53"/>
          <p:cNvSpPr>
            <a:spLocks noChangeArrowheads="1"/>
          </p:cNvSpPr>
          <p:nvPr/>
        </p:nvSpPr>
        <p:spPr bwMode="auto">
          <a:xfrm>
            <a:off x="11002963" y="2368550"/>
            <a:ext cx="323850" cy="365919"/>
          </a:xfrm>
          <a:custGeom>
            <a:avLst/>
            <a:gdLst>
              <a:gd name="T0" fmla="*/ 153514 w 561"/>
              <a:gd name="T1" fmla="*/ 425096 h 634"/>
              <a:gd name="T2" fmla="*/ 153514 w 561"/>
              <a:gd name="T3" fmla="*/ 425096 h 634"/>
              <a:gd name="T4" fmla="*/ 305875 w 561"/>
              <a:gd name="T5" fmla="*/ 577576 h 634"/>
              <a:gd name="T6" fmla="*/ 323188 w 561"/>
              <a:gd name="T7" fmla="*/ 594903 h 634"/>
              <a:gd name="T8" fmla="*/ 340502 w 561"/>
              <a:gd name="T9" fmla="*/ 577576 h 634"/>
              <a:gd name="T10" fmla="*/ 492862 w 561"/>
              <a:gd name="T11" fmla="*/ 425096 h 634"/>
              <a:gd name="T12" fmla="*/ 492862 w 561"/>
              <a:gd name="T13" fmla="*/ 390441 h 634"/>
              <a:gd name="T14" fmla="*/ 459389 w 561"/>
              <a:gd name="T15" fmla="*/ 390441 h 634"/>
              <a:gd name="T16" fmla="*/ 340502 w 561"/>
              <a:gd name="T17" fmla="*/ 509422 h 634"/>
              <a:gd name="T18" fmla="*/ 340502 w 561"/>
              <a:gd name="T19" fmla="*/ 16172 h 634"/>
              <a:gd name="T20" fmla="*/ 323188 w 561"/>
              <a:gd name="T21" fmla="*/ 0 h 634"/>
              <a:gd name="T22" fmla="*/ 305875 w 561"/>
              <a:gd name="T23" fmla="*/ 16172 h 634"/>
              <a:gd name="T24" fmla="*/ 305875 w 561"/>
              <a:gd name="T25" fmla="*/ 509422 h 634"/>
              <a:gd name="T26" fmla="*/ 186988 w 561"/>
              <a:gd name="T27" fmla="*/ 390441 h 634"/>
              <a:gd name="T28" fmla="*/ 153514 w 561"/>
              <a:gd name="T29" fmla="*/ 390441 h 634"/>
              <a:gd name="T30" fmla="*/ 153514 w 561"/>
              <a:gd name="T31" fmla="*/ 425096 h 634"/>
              <a:gd name="T32" fmla="*/ 543649 w 561"/>
              <a:gd name="T33" fmla="*/ 84326 h 634"/>
              <a:gd name="T34" fmla="*/ 543649 w 561"/>
              <a:gd name="T35" fmla="*/ 84326 h 634"/>
              <a:gd name="T36" fmla="*/ 475549 w 561"/>
              <a:gd name="T37" fmla="*/ 84326 h 634"/>
              <a:gd name="T38" fmla="*/ 475549 w 561"/>
              <a:gd name="T39" fmla="*/ 135153 h 634"/>
              <a:gd name="T40" fmla="*/ 543649 w 561"/>
              <a:gd name="T41" fmla="*/ 135153 h 634"/>
              <a:gd name="T42" fmla="*/ 595590 w 561"/>
              <a:gd name="T43" fmla="*/ 187135 h 634"/>
              <a:gd name="T44" fmla="*/ 595590 w 561"/>
              <a:gd name="T45" fmla="*/ 628402 h 634"/>
              <a:gd name="T46" fmla="*/ 543649 w 561"/>
              <a:gd name="T47" fmla="*/ 679229 h 634"/>
              <a:gd name="T48" fmla="*/ 102728 w 561"/>
              <a:gd name="T49" fmla="*/ 679229 h 634"/>
              <a:gd name="T50" fmla="*/ 50787 w 561"/>
              <a:gd name="T51" fmla="*/ 628402 h 634"/>
              <a:gd name="T52" fmla="*/ 50787 w 561"/>
              <a:gd name="T53" fmla="*/ 187135 h 634"/>
              <a:gd name="T54" fmla="*/ 102728 w 561"/>
              <a:gd name="T55" fmla="*/ 135153 h 634"/>
              <a:gd name="T56" fmla="*/ 170828 w 561"/>
              <a:gd name="T57" fmla="*/ 135153 h 634"/>
              <a:gd name="T58" fmla="*/ 170828 w 561"/>
              <a:gd name="T59" fmla="*/ 84326 h 634"/>
              <a:gd name="T60" fmla="*/ 102728 w 561"/>
              <a:gd name="T61" fmla="*/ 84326 h 634"/>
              <a:gd name="T62" fmla="*/ 0 w 561"/>
              <a:gd name="T63" fmla="*/ 187135 h 634"/>
              <a:gd name="T64" fmla="*/ 0 w 561"/>
              <a:gd name="T65" fmla="*/ 628402 h 634"/>
              <a:gd name="T66" fmla="*/ 102728 w 561"/>
              <a:gd name="T67" fmla="*/ 731211 h 634"/>
              <a:gd name="T68" fmla="*/ 543649 w 561"/>
              <a:gd name="T69" fmla="*/ 731211 h 634"/>
              <a:gd name="T70" fmla="*/ 646377 w 561"/>
              <a:gd name="T71" fmla="*/ 628402 h 634"/>
              <a:gd name="T72" fmla="*/ 646377 w 561"/>
              <a:gd name="T73" fmla="*/ 187135 h 634"/>
              <a:gd name="T74" fmla="*/ 543649 w 561"/>
              <a:gd name="T75" fmla="*/ 84326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1" name="Freeform 54"/>
          <p:cNvSpPr>
            <a:spLocks noChangeArrowheads="1"/>
          </p:cNvSpPr>
          <p:nvPr/>
        </p:nvSpPr>
        <p:spPr bwMode="auto">
          <a:xfrm>
            <a:off x="10408444" y="2368550"/>
            <a:ext cx="315119" cy="365919"/>
          </a:xfrm>
          <a:custGeom>
            <a:avLst/>
            <a:gdLst>
              <a:gd name="T0" fmla="*/ 494069 w 545"/>
              <a:gd name="T1" fmla="*/ 306115 h 634"/>
              <a:gd name="T2" fmla="*/ 494069 w 545"/>
              <a:gd name="T3" fmla="*/ 306115 h 634"/>
              <a:gd name="T4" fmla="*/ 323980 w 545"/>
              <a:gd name="T5" fmla="*/ 135153 h 634"/>
              <a:gd name="T6" fmla="*/ 306623 w 545"/>
              <a:gd name="T7" fmla="*/ 135153 h 634"/>
              <a:gd name="T8" fmla="*/ 289267 w 545"/>
              <a:gd name="T9" fmla="*/ 135153 h 634"/>
              <a:gd name="T10" fmla="*/ 136534 w 545"/>
              <a:gd name="T11" fmla="*/ 306115 h 634"/>
              <a:gd name="T12" fmla="*/ 136534 w 545"/>
              <a:gd name="T13" fmla="*/ 339615 h 634"/>
              <a:gd name="T14" fmla="*/ 170089 w 545"/>
              <a:gd name="T15" fmla="*/ 339615 h 634"/>
              <a:gd name="T16" fmla="*/ 289267 w 545"/>
              <a:gd name="T17" fmla="*/ 220634 h 634"/>
              <a:gd name="T18" fmla="*/ 289267 w 545"/>
              <a:gd name="T19" fmla="*/ 696556 h 634"/>
              <a:gd name="T20" fmla="*/ 306623 w 545"/>
              <a:gd name="T21" fmla="*/ 731211 h 634"/>
              <a:gd name="T22" fmla="*/ 340178 w 545"/>
              <a:gd name="T23" fmla="*/ 696556 h 634"/>
              <a:gd name="T24" fmla="*/ 340178 w 545"/>
              <a:gd name="T25" fmla="*/ 220634 h 634"/>
              <a:gd name="T26" fmla="*/ 460514 w 545"/>
              <a:gd name="T27" fmla="*/ 339615 h 634"/>
              <a:gd name="T28" fmla="*/ 494069 w 545"/>
              <a:gd name="T29" fmla="*/ 339615 h 634"/>
              <a:gd name="T30" fmla="*/ 494069 w 545"/>
              <a:gd name="T31" fmla="*/ 306115 h 634"/>
              <a:gd name="T32" fmla="*/ 544980 w 545"/>
              <a:gd name="T33" fmla="*/ 0 h 634"/>
              <a:gd name="T34" fmla="*/ 544980 w 545"/>
              <a:gd name="T35" fmla="*/ 0 h 634"/>
              <a:gd name="T36" fmla="*/ 84466 w 545"/>
              <a:gd name="T37" fmla="*/ 0 h 634"/>
              <a:gd name="T38" fmla="*/ 0 w 545"/>
              <a:gd name="T39" fmla="*/ 84326 h 634"/>
              <a:gd name="T40" fmla="*/ 0 w 545"/>
              <a:gd name="T41" fmla="*/ 544076 h 634"/>
              <a:gd name="T42" fmla="*/ 84466 w 545"/>
              <a:gd name="T43" fmla="*/ 628402 h 634"/>
              <a:gd name="T44" fmla="*/ 152733 w 545"/>
              <a:gd name="T45" fmla="*/ 628402 h 634"/>
              <a:gd name="T46" fmla="*/ 152733 w 545"/>
              <a:gd name="T47" fmla="*/ 594903 h 634"/>
              <a:gd name="T48" fmla="*/ 84466 w 545"/>
              <a:gd name="T49" fmla="*/ 594903 h 634"/>
              <a:gd name="T50" fmla="*/ 33555 w 545"/>
              <a:gd name="T51" fmla="*/ 544076 h 634"/>
              <a:gd name="T52" fmla="*/ 33555 w 545"/>
              <a:gd name="T53" fmla="*/ 84326 h 634"/>
              <a:gd name="T54" fmla="*/ 84466 w 545"/>
              <a:gd name="T55" fmla="*/ 50827 h 634"/>
              <a:gd name="T56" fmla="*/ 544980 w 545"/>
              <a:gd name="T57" fmla="*/ 50827 h 634"/>
              <a:gd name="T58" fmla="*/ 578535 w 545"/>
              <a:gd name="T59" fmla="*/ 84326 h 634"/>
              <a:gd name="T60" fmla="*/ 578535 w 545"/>
              <a:gd name="T61" fmla="*/ 544076 h 634"/>
              <a:gd name="T62" fmla="*/ 544980 w 545"/>
              <a:gd name="T63" fmla="*/ 594903 h 634"/>
              <a:gd name="T64" fmla="*/ 476713 w 545"/>
              <a:gd name="T65" fmla="*/ 594903 h 634"/>
              <a:gd name="T66" fmla="*/ 476713 w 545"/>
              <a:gd name="T67" fmla="*/ 628402 h 634"/>
              <a:gd name="T68" fmla="*/ 544980 w 545"/>
              <a:gd name="T69" fmla="*/ 628402 h 634"/>
              <a:gd name="T70" fmla="*/ 629446 w 545"/>
              <a:gd name="T71" fmla="*/ 544076 h 634"/>
              <a:gd name="T72" fmla="*/ 629446 w 545"/>
              <a:gd name="T73" fmla="*/ 84326 h 634"/>
              <a:gd name="T74" fmla="*/ 544980 w 545"/>
              <a:gd name="T75" fmla="*/ 0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2" name="Freeform 55"/>
          <p:cNvSpPr>
            <a:spLocks noChangeArrowheads="1"/>
          </p:cNvSpPr>
          <p:nvPr/>
        </p:nvSpPr>
        <p:spPr bwMode="auto">
          <a:xfrm>
            <a:off x="9798844" y="2393950"/>
            <a:ext cx="355600" cy="315119"/>
          </a:xfrm>
          <a:custGeom>
            <a:avLst/>
            <a:gdLst>
              <a:gd name="T0" fmla="*/ 692637 w 619"/>
              <a:gd name="T1" fmla="*/ 289341 h 545"/>
              <a:gd name="T2" fmla="*/ 692637 w 619"/>
              <a:gd name="T3" fmla="*/ 289341 h 545"/>
              <a:gd name="T4" fmla="*/ 203311 w 619"/>
              <a:gd name="T5" fmla="*/ 289341 h 545"/>
              <a:gd name="T6" fmla="*/ 321622 w 619"/>
              <a:gd name="T7" fmla="*/ 170133 h 545"/>
              <a:gd name="T8" fmla="*/ 321622 w 619"/>
              <a:gd name="T9" fmla="*/ 136569 h 545"/>
              <a:gd name="T10" fmla="*/ 287163 w 619"/>
              <a:gd name="T11" fmla="*/ 136569 h 545"/>
              <a:gd name="T12" fmla="*/ 135541 w 619"/>
              <a:gd name="T13" fmla="*/ 289341 h 545"/>
              <a:gd name="T14" fmla="*/ 135541 w 619"/>
              <a:gd name="T15" fmla="*/ 306702 h 545"/>
              <a:gd name="T16" fmla="*/ 135541 w 619"/>
              <a:gd name="T17" fmla="*/ 324062 h 545"/>
              <a:gd name="T18" fmla="*/ 287163 w 619"/>
              <a:gd name="T19" fmla="*/ 494195 h 545"/>
              <a:gd name="T20" fmla="*/ 321622 w 619"/>
              <a:gd name="T21" fmla="*/ 494195 h 545"/>
              <a:gd name="T22" fmla="*/ 321622 w 619"/>
              <a:gd name="T23" fmla="*/ 459474 h 545"/>
              <a:gd name="T24" fmla="*/ 203311 w 619"/>
              <a:gd name="T25" fmla="*/ 340265 h 545"/>
              <a:gd name="T26" fmla="*/ 692637 w 619"/>
              <a:gd name="T27" fmla="*/ 340265 h 545"/>
              <a:gd name="T28" fmla="*/ 709866 w 619"/>
              <a:gd name="T29" fmla="*/ 306702 h 545"/>
              <a:gd name="T30" fmla="*/ 692637 w 619"/>
              <a:gd name="T31" fmla="*/ 289341 h 545"/>
              <a:gd name="T32" fmla="*/ 574326 w 619"/>
              <a:gd name="T33" fmla="*/ 545119 h 545"/>
              <a:gd name="T34" fmla="*/ 574326 w 619"/>
              <a:gd name="T35" fmla="*/ 545119 h 545"/>
              <a:gd name="T36" fmla="*/ 541015 w 619"/>
              <a:gd name="T37" fmla="*/ 578683 h 545"/>
              <a:gd name="T38" fmla="*/ 83852 w 619"/>
              <a:gd name="T39" fmla="*/ 578683 h 545"/>
              <a:gd name="T40" fmla="*/ 33311 w 619"/>
              <a:gd name="T41" fmla="*/ 545119 h 545"/>
              <a:gd name="T42" fmla="*/ 33311 w 619"/>
              <a:gd name="T43" fmla="*/ 84488 h 545"/>
              <a:gd name="T44" fmla="*/ 83852 w 619"/>
              <a:gd name="T45" fmla="*/ 33564 h 545"/>
              <a:gd name="T46" fmla="*/ 541015 w 619"/>
              <a:gd name="T47" fmla="*/ 33564 h 545"/>
              <a:gd name="T48" fmla="*/ 574326 w 619"/>
              <a:gd name="T49" fmla="*/ 84488 h 545"/>
              <a:gd name="T50" fmla="*/ 574326 w 619"/>
              <a:gd name="T51" fmla="*/ 152772 h 545"/>
              <a:gd name="T52" fmla="*/ 626015 w 619"/>
              <a:gd name="T53" fmla="*/ 152772 h 545"/>
              <a:gd name="T54" fmla="*/ 626015 w 619"/>
              <a:gd name="T55" fmla="*/ 84488 h 545"/>
              <a:gd name="T56" fmla="*/ 541015 w 619"/>
              <a:gd name="T57" fmla="*/ 0 h 545"/>
              <a:gd name="T58" fmla="*/ 83852 w 619"/>
              <a:gd name="T59" fmla="*/ 0 h 545"/>
              <a:gd name="T60" fmla="*/ 0 w 619"/>
              <a:gd name="T61" fmla="*/ 84488 h 545"/>
              <a:gd name="T62" fmla="*/ 0 w 619"/>
              <a:gd name="T63" fmla="*/ 545119 h 545"/>
              <a:gd name="T64" fmla="*/ 83852 w 619"/>
              <a:gd name="T65" fmla="*/ 629607 h 545"/>
              <a:gd name="T66" fmla="*/ 541015 w 619"/>
              <a:gd name="T67" fmla="*/ 629607 h 545"/>
              <a:gd name="T68" fmla="*/ 626015 w 619"/>
              <a:gd name="T69" fmla="*/ 545119 h 545"/>
              <a:gd name="T70" fmla="*/ 626015 w 619"/>
              <a:gd name="T71" fmla="*/ 476834 h 545"/>
              <a:gd name="T72" fmla="*/ 574326 w 619"/>
              <a:gd name="T73" fmla="*/ 476834 h 545"/>
              <a:gd name="T74" fmla="*/ 574326 w 619"/>
              <a:gd name="T75" fmla="*/ 545119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3" name="Freeform 56"/>
          <p:cNvSpPr>
            <a:spLocks noChangeArrowheads="1"/>
          </p:cNvSpPr>
          <p:nvPr/>
        </p:nvSpPr>
        <p:spPr bwMode="auto">
          <a:xfrm>
            <a:off x="9204325" y="2393950"/>
            <a:ext cx="366713" cy="315119"/>
          </a:xfrm>
          <a:custGeom>
            <a:avLst/>
            <a:gdLst>
              <a:gd name="T0" fmla="*/ 391494 w 634"/>
              <a:gd name="T1" fmla="*/ 459474 h 545"/>
              <a:gd name="T2" fmla="*/ 391494 w 634"/>
              <a:gd name="T3" fmla="*/ 459474 h 545"/>
              <a:gd name="T4" fmla="*/ 391494 w 634"/>
              <a:gd name="T5" fmla="*/ 494195 h 545"/>
              <a:gd name="T6" fmla="*/ 426139 w 634"/>
              <a:gd name="T7" fmla="*/ 494195 h 545"/>
              <a:gd name="T8" fmla="*/ 595902 w 634"/>
              <a:gd name="T9" fmla="*/ 324062 h 545"/>
              <a:gd name="T10" fmla="*/ 595902 w 634"/>
              <a:gd name="T11" fmla="*/ 306702 h 545"/>
              <a:gd name="T12" fmla="*/ 595902 w 634"/>
              <a:gd name="T13" fmla="*/ 289341 h 545"/>
              <a:gd name="T14" fmla="*/ 426139 w 634"/>
              <a:gd name="T15" fmla="*/ 136569 h 545"/>
              <a:gd name="T16" fmla="*/ 391494 w 634"/>
              <a:gd name="T17" fmla="*/ 136569 h 545"/>
              <a:gd name="T18" fmla="*/ 391494 w 634"/>
              <a:gd name="T19" fmla="*/ 170133 h 545"/>
              <a:gd name="T20" fmla="*/ 510443 w 634"/>
              <a:gd name="T21" fmla="*/ 289341 h 545"/>
              <a:gd name="T22" fmla="*/ 34645 w 634"/>
              <a:gd name="T23" fmla="*/ 289341 h 545"/>
              <a:gd name="T24" fmla="*/ 0 w 634"/>
              <a:gd name="T25" fmla="*/ 306702 h 545"/>
              <a:gd name="T26" fmla="*/ 34645 w 634"/>
              <a:gd name="T27" fmla="*/ 340265 h 545"/>
              <a:gd name="T28" fmla="*/ 510443 w 634"/>
              <a:gd name="T29" fmla="*/ 340265 h 545"/>
              <a:gd name="T30" fmla="*/ 391494 w 634"/>
              <a:gd name="T31" fmla="*/ 459474 h 545"/>
              <a:gd name="T32" fmla="*/ 646715 w 634"/>
              <a:gd name="T33" fmla="*/ 0 h 545"/>
              <a:gd name="T34" fmla="*/ 646715 w 634"/>
              <a:gd name="T35" fmla="*/ 0 h 545"/>
              <a:gd name="T36" fmla="*/ 187085 w 634"/>
              <a:gd name="T37" fmla="*/ 0 h 545"/>
              <a:gd name="T38" fmla="*/ 102782 w 634"/>
              <a:gd name="T39" fmla="*/ 84488 h 545"/>
              <a:gd name="T40" fmla="*/ 102782 w 634"/>
              <a:gd name="T41" fmla="*/ 170133 h 545"/>
              <a:gd name="T42" fmla="*/ 136272 w 634"/>
              <a:gd name="T43" fmla="*/ 170133 h 545"/>
              <a:gd name="T44" fmla="*/ 136272 w 634"/>
              <a:gd name="T45" fmla="*/ 84488 h 545"/>
              <a:gd name="T46" fmla="*/ 187085 w 634"/>
              <a:gd name="T47" fmla="*/ 33564 h 545"/>
              <a:gd name="T48" fmla="*/ 646715 w 634"/>
              <a:gd name="T49" fmla="*/ 33564 h 545"/>
              <a:gd name="T50" fmla="*/ 680206 w 634"/>
              <a:gd name="T51" fmla="*/ 84488 h 545"/>
              <a:gd name="T52" fmla="*/ 680206 w 634"/>
              <a:gd name="T53" fmla="*/ 545119 h 545"/>
              <a:gd name="T54" fmla="*/ 646715 w 634"/>
              <a:gd name="T55" fmla="*/ 578683 h 545"/>
              <a:gd name="T56" fmla="*/ 187085 w 634"/>
              <a:gd name="T57" fmla="*/ 578683 h 545"/>
              <a:gd name="T58" fmla="*/ 136272 w 634"/>
              <a:gd name="T59" fmla="*/ 545119 h 545"/>
              <a:gd name="T60" fmla="*/ 136272 w 634"/>
              <a:gd name="T61" fmla="*/ 442113 h 545"/>
              <a:gd name="T62" fmla="*/ 102782 w 634"/>
              <a:gd name="T63" fmla="*/ 442113 h 545"/>
              <a:gd name="T64" fmla="*/ 102782 w 634"/>
              <a:gd name="T65" fmla="*/ 545119 h 545"/>
              <a:gd name="T66" fmla="*/ 187085 w 634"/>
              <a:gd name="T67" fmla="*/ 629607 h 545"/>
              <a:gd name="T68" fmla="*/ 646715 w 634"/>
              <a:gd name="T69" fmla="*/ 629607 h 545"/>
              <a:gd name="T70" fmla="*/ 731019 w 634"/>
              <a:gd name="T71" fmla="*/ 545119 h 545"/>
              <a:gd name="T72" fmla="*/ 731019 w 634"/>
              <a:gd name="T73" fmla="*/ 84488 h 545"/>
              <a:gd name="T74" fmla="*/ 646715 w 634"/>
              <a:gd name="T75" fmla="*/ 0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4" name="Freeform 57"/>
          <p:cNvSpPr>
            <a:spLocks noChangeArrowheads="1"/>
          </p:cNvSpPr>
          <p:nvPr/>
        </p:nvSpPr>
        <p:spPr bwMode="auto">
          <a:xfrm>
            <a:off x="8643938" y="2393950"/>
            <a:ext cx="315119" cy="315119"/>
          </a:xfrm>
          <a:custGeom>
            <a:avLst/>
            <a:gdLst>
              <a:gd name="T0" fmla="*/ 613247 w 545"/>
              <a:gd name="T1" fmla="*/ 0 h 545"/>
              <a:gd name="T2" fmla="*/ 613247 w 545"/>
              <a:gd name="T3" fmla="*/ 0 h 545"/>
              <a:gd name="T4" fmla="*/ 442001 w 545"/>
              <a:gd name="T5" fmla="*/ 0 h 545"/>
              <a:gd name="T6" fmla="*/ 425802 w 545"/>
              <a:gd name="T7" fmla="*/ 16203 h 545"/>
              <a:gd name="T8" fmla="*/ 442001 w 545"/>
              <a:gd name="T9" fmla="*/ 33564 h 545"/>
              <a:gd name="T10" fmla="*/ 544980 w 545"/>
              <a:gd name="T11" fmla="*/ 33564 h 545"/>
              <a:gd name="T12" fmla="*/ 204801 w 545"/>
              <a:gd name="T13" fmla="*/ 357626 h 545"/>
              <a:gd name="T14" fmla="*/ 204801 w 545"/>
              <a:gd name="T15" fmla="*/ 392347 h 545"/>
              <a:gd name="T16" fmla="*/ 238356 w 545"/>
              <a:gd name="T17" fmla="*/ 392347 h 545"/>
              <a:gd name="T18" fmla="*/ 578535 w 545"/>
              <a:gd name="T19" fmla="*/ 68285 h 545"/>
              <a:gd name="T20" fmla="*/ 578535 w 545"/>
              <a:gd name="T21" fmla="*/ 170133 h 545"/>
              <a:gd name="T22" fmla="*/ 613247 w 545"/>
              <a:gd name="T23" fmla="*/ 204854 h 545"/>
              <a:gd name="T24" fmla="*/ 629446 w 545"/>
              <a:gd name="T25" fmla="*/ 170133 h 545"/>
              <a:gd name="T26" fmla="*/ 629446 w 545"/>
              <a:gd name="T27" fmla="*/ 16203 h 545"/>
              <a:gd name="T28" fmla="*/ 613247 w 545"/>
              <a:gd name="T29" fmla="*/ 0 h 545"/>
              <a:gd name="T30" fmla="*/ 578535 w 545"/>
              <a:gd name="T31" fmla="*/ 545119 h 545"/>
              <a:gd name="T32" fmla="*/ 578535 w 545"/>
              <a:gd name="T33" fmla="*/ 545119 h 545"/>
              <a:gd name="T34" fmla="*/ 544980 w 545"/>
              <a:gd name="T35" fmla="*/ 578683 h 545"/>
              <a:gd name="T36" fmla="*/ 84466 w 545"/>
              <a:gd name="T37" fmla="*/ 578683 h 545"/>
              <a:gd name="T38" fmla="*/ 33555 w 545"/>
              <a:gd name="T39" fmla="*/ 545119 h 545"/>
              <a:gd name="T40" fmla="*/ 33555 w 545"/>
              <a:gd name="T41" fmla="*/ 84488 h 545"/>
              <a:gd name="T42" fmla="*/ 84466 w 545"/>
              <a:gd name="T43" fmla="*/ 33564 h 545"/>
              <a:gd name="T44" fmla="*/ 340178 w 545"/>
              <a:gd name="T45" fmla="*/ 33564 h 545"/>
              <a:gd name="T46" fmla="*/ 340178 w 545"/>
              <a:gd name="T47" fmla="*/ 0 h 545"/>
              <a:gd name="T48" fmla="*/ 84466 w 545"/>
              <a:gd name="T49" fmla="*/ 0 h 545"/>
              <a:gd name="T50" fmla="*/ 0 w 545"/>
              <a:gd name="T51" fmla="*/ 101848 h 545"/>
              <a:gd name="T52" fmla="*/ 0 w 545"/>
              <a:gd name="T53" fmla="*/ 545119 h 545"/>
              <a:gd name="T54" fmla="*/ 84466 w 545"/>
              <a:gd name="T55" fmla="*/ 629607 h 545"/>
              <a:gd name="T56" fmla="*/ 527624 w 545"/>
              <a:gd name="T57" fmla="*/ 629607 h 545"/>
              <a:gd name="T58" fmla="*/ 629446 w 545"/>
              <a:gd name="T59" fmla="*/ 545119 h 545"/>
              <a:gd name="T60" fmla="*/ 629446 w 545"/>
              <a:gd name="T61" fmla="*/ 289341 h 545"/>
              <a:gd name="T62" fmla="*/ 578535 w 545"/>
              <a:gd name="T63" fmla="*/ 289341 h 545"/>
              <a:gd name="T64" fmla="*/ 578535 w 545"/>
              <a:gd name="T65" fmla="*/ 545119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5" name="Freeform 58"/>
          <p:cNvSpPr>
            <a:spLocks noChangeArrowheads="1"/>
          </p:cNvSpPr>
          <p:nvPr/>
        </p:nvSpPr>
        <p:spPr bwMode="auto">
          <a:xfrm>
            <a:off x="8049419" y="2393950"/>
            <a:ext cx="323850" cy="315119"/>
          </a:xfrm>
          <a:custGeom>
            <a:avLst/>
            <a:gdLst>
              <a:gd name="T0" fmla="*/ 595590 w 561"/>
              <a:gd name="T1" fmla="*/ 289341 h 545"/>
              <a:gd name="T2" fmla="*/ 595590 w 561"/>
              <a:gd name="T3" fmla="*/ 289341 h 545"/>
              <a:gd name="T4" fmla="*/ 595590 w 561"/>
              <a:gd name="T5" fmla="*/ 545119 h 545"/>
              <a:gd name="T6" fmla="*/ 543649 w 561"/>
              <a:gd name="T7" fmla="*/ 578683 h 545"/>
              <a:gd name="T8" fmla="*/ 102728 w 561"/>
              <a:gd name="T9" fmla="*/ 578683 h 545"/>
              <a:gd name="T10" fmla="*/ 50787 w 561"/>
              <a:gd name="T11" fmla="*/ 545119 h 545"/>
              <a:gd name="T12" fmla="*/ 50787 w 561"/>
              <a:gd name="T13" fmla="*/ 84488 h 545"/>
              <a:gd name="T14" fmla="*/ 102728 w 561"/>
              <a:gd name="T15" fmla="*/ 33564 h 545"/>
              <a:gd name="T16" fmla="*/ 340502 w 561"/>
              <a:gd name="T17" fmla="*/ 33564 h 545"/>
              <a:gd name="T18" fmla="*/ 340502 w 561"/>
              <a:gd name="T19" fmla="*/ 0 h 545"/>
              <a:gd name="T20" fmla="*/ 102728 w 561"/>
              <a:gd name="T21" fmla="*/ 0 h 545"/>
              <a:gd name="T22" fmla="*/ 0 w 561"/>
              <a:gd name="T23" fmla="*/ 101848 h 545"/>
              <a:gd name="T24" fmla="*/ 0 w 561"/>
              <a:gd name="T25" fmla="*/ 545119 h 545"/>
              <a:gd name="T26" fmla="*/ 102728 w 561"/>
              <a:gd name="T27" fmla="*/ 629607 h 545"/>
              <a:gd name="T28" fmla="*/ 543649 w 561"/>
              <a:gd name="T29" fmla="*/ 629607 h 545"/>
              <a:gd name="T30" fmla="*/ 646377 w 561"/>
              <a:gd name="T31" fmla="*/ 545119 h 545"/>
              <a:gd name="T32" fmla="*/ 646377 w 561"/>
              <a:gd name="T33" fmla="*/ 289341 h 545"/>
              <a:gd name="T34" fmla="*/ 595590 w 561"/>
              <a:gd name="T35" fmla="*/ 289341 h 545"/>
              <a:gd name="T36" fmla="*/ 255088 w 561"/>
              <a:gd name="T37" fmla="*/ 238417 h 545"/>
              <a:gd name="T38" fmla="*/ 255088 w 561"/>
              <a:gd name="T39" fmla="*/ 238417 h 545"/>
              <a:gd name="T40" fmla="*/ 237774 w 561"/>
              <a:gd name="T41" fmla="*/ 221057 h 545"/>
              <a:gd name="T42" fmla="*/ 204301 w 561"/>
              <a:gd name="T43" fmla="*/ 238417 h 545"/>
              <a:gd name="T44" fmla="*/ 204301 w 561"/>
              <a:gd name="T45" fmla="*/ 408550 h 545"/>
              <a:gd name="T46" fmla="*/ 237774 w 561"/>
              <a:gd name="T47" fmla="*/ 425910 h 545"/>
              <a:gd name="T48" fmla="*/ 391289 w 561"/>
              <a:gd name="T49" fmla="*/ 425910 h 545"/>
              <a:gd name="T50" fmla="*/ 407448 w 561"/>
              <a:gd name="T51" fmla="*/ 408550 h 545"/>
              <a:gd name="T52" fmla="*/ 391289 w 561"/>
              <a:gd name="T53" fmla="*/ 374986 h 545"/>
              <a:gd name="T54" fmla="*/ 289715 w 561"/>
              <a:gd name="T55" fmla="*/ 374986 h 545"/>
              <a:gd name="T56" fmla="*/ 629063 w 561"/>
              <a:gd name="T57" fmla="*/ 50924 h 545"/>
              <a:gd name="T58" fmla="*/ 629063 w 561"/>
              <a:gd name="T59" fmla="*/ 16203 h 545"/>
              <a:gd name="T60" fmla="*/ 595590 w 561"/>
              <a:gd name="T61" fmla="*/ 16203 h 545"/>
              <a:gd name="T62" fmla="*/ 255088 w 561"/>
              <a:gd name="T63" fmla="*/ 357626 h 545"/>
              <a:gd name="T64" fmla="*/ 255088 w 561"/>
              <a:gd name="T65" fmla="*/ 238417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6" name="Freeform 59"/>
          <p:cNvSpPr>
            <a:spLocks noChangeArrowheads="1"/>
          </p:cNvSpPr>
          <p:nvPr/>
        </p:nvSpPr>
        <p:spPr bwMode="auto">
          <a:xfrm>
            <a:off x="7439819" y="2368550"/>
            <a:ext cx="365919" cy="365919"/>
          </a:xfrm>
          <a:custGeom>
            <a:avLst/>
            <a:gdLst>
              <a:gd name="T0" fmla="*/ 510443 w 634"/>
              <a:gd name="T1" fmla="*/ 628402 h 634"/>
              <a:gd name="T2" fmla="*/ 510443 w 634"/>
              <a:gd name="T3" fmla="*/ 628402 h 634"/>
              <a:gd name="T4" fmla="*/ 459630 w 634"/>
              <a:gd name="T5" fmla="*/ 679229 h 634"/>
              <a:gd name="T6" fmla="*/ 102782 w 634"/>
              <a:gd name="T7" fmla="*/ 679229 h 634"/>
              <a:gd name="T8" fmla="*/ 50813 w 634"/>
              <a:gd name="T9" fmla="*/ 628402 h 634"/>
              <a:gd name="T10" fmla="*/ 50813 w 634"/>
              <a:gd name="T11" fmla="*/ 271461 h 634"/>
              <a:gd name="T12" fmla="*/ 102782 w 634"/>
              <a:gd name="T13" fmla="*/ 220634 h 634"/>
              <a:gd name="T14" fmla="*/ 136272 w 634"/>
              <a:gd name="T15" fmla="*/ 220634 h 634"/>
              <a:gd name="T16" fmla="*/ 136272 w 634"/>
              <a:gd name="T17" fmla="*/ 187135 h 634"/>
              <a:gd name="T18" fmla="*/ 102782 w 634"/>
              <a:gd name="T19" fmla="*/ 187135 h 634"/>
              <a:gd name="T20" fmla="*/ 0 w 634"/>
              <a:gd name="T21" fmla="*/ 271461 h 634"/>
              <a:gd name="T22" fmla="*/ 0 w 634"/>
              <a:gd name="T23" fmla="*/ 628402 h 634"/>
              <a:gd name="T24" fmla="*/ 102782 w 634"/>
              <a:gd name="T25" fmla="*/ 731211 h 634"/>
              <a:gd name="T26" fmla="*/ 459630 w 634"/>
              <a:gd name="T27" fmla="*/ 731211 h 634"/>
              <a:gd name="T28" fmla="*/ 543934 w 634"/>
              <a:gd name="T29" fmla="*/ 628402 h 634"/>
              <a:gd name="T30" fmla="*/ 543934 w 634"/>
              <a:gd name="T31" fmla="*/ 594903 h 634"/>
              <a:gd name="T32" fmla="*/ 510443 w 634"/>
              <a:gd name="T33" fmla="*/ 594903 h 634"/>
              <a:gd name="T34" fmla="*/ 510443 w 634"/>
              <a:gd name="T35" fmla="*/ 628402 h 634"/>
              <a:gd name="T36" fmla="*/ 646715 w 634"/>
              <a:gd name="T37" fmla="*/ 0 h 634"/>
              <a:gd name="T38" fmla="*/ 646715 w 634"/>
              <a:gd name="T39" fmla="*/ 0 h 634"/>
              <a:gd name="T40" fmla="*/ 272544 w 634"/>
              <a:gd name="T41" fmla="*/ 0 h 634"/>
              <a:gd name="T42" fmla="*/ 187085 w 634"/>
              <a:gd name="T43" fmla="*/ 84326 h 634"/>
              <a:gd name="T44" fmla="*/ 187085 w 634"/>
              <a:gd name="T45" fmla="*/ 458595 h 634"/>
              <a:gd name="T46" fmla="*/ 272544 w 634"/>
              <a:gd name="T47" fmla="*/ 544076 h 634"/>
              <a:gd name="T48" fmla="*/ 646715 w 634"/>
              <a:gd name="T49" fmla="*/ 544076 h 634"/>
              <a:gd name="T50" fmla="*/ 731019 w 634"/>
              <a:gd name="T51" fmla="*/ 458595 h 634"/>
              <a:gd name="T52" fmla="*/ 731019 w 634"/>
              <a:gd name="T53" fmla="*/ 84326 h 634"/>
              <a:gd name="T54" fmla="*/ 646715 w 634"/>
              <a:gd name="T55" fmla="*/ 0 h 634"/>
              <a:gd name="T56" fmla="*/ 680206 w 634"/>
              <a:gd name="T57" fmla="*/ 458595 h 634"/>
              <a:gd name="T58" fmla="*/ 680206 w 634"/>
              <a:gd name="T59" fmla="*/ 458595 h 634"/>
              <a:gd name="T60" fmla="*/ 646715 w 634"/>
              <a:gd name="T61" fmla="*/ 492095 h 634"/>
              <a:gd name="T62" fmla="*/ 272544 w 634"/>
              <a:gd name="T63" fmla="*/ 492095 h 634"/>
              <a:gd name="T64" fmla="*/ 239054 w 634"/>
              <a:gd name="T65" fmla="*/ 458595 h 634"/>
              <a:gd name="T66" fmla="*/ 239054 w 634"/>
              <a:gd name="T67" fmla="*/ 84326 h 634"/>
              <a:gd name="T68" fmla="*/ 272544 w 634"/>
              <a:gd name="T69" fmla="*/ 50827 h 634"/>
              <a:gd name="T70" fmla="*/ 646715 w 634"/>
              <a:gd name="T71" fmla="*/ 50827 h 634"/>
              <a:gd name="T72" fmla="*/ 680206 w 634"/>
              <a:gd name="T73" fmla="*/ 84326 h 634"/>
              <a:gd name="T74" fmla="*/ 680206 w 634"/>
              <a:gd name="T75" fmla="*/ 45859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7" name="Freeform 60"/>
          <p:cNvSpPr>
            <a:spLocks noChangeArrowheads="1"/>
          </p:cNvSpPr>
          <p:nvPr/>
        </p:nvSpPr>
        <p:spPr bwMode="auto">
          <a:xfrm>
            <a:off x="6855619" y="2393950"/>
            <a:ext cx="365919" cy="315119"/>
          </a:xfrm>
          <a:custGeom>
            <a:avLst/>
            <a:gdLst>
              <a:gd name="T0" fmla="*/ 84304 w 634"/>
              <a:gd name="T1" fmla="*/ 221057 h 545"/>
              <a:gd name="T2" fmla="*/ 84304 w 634"/>
              <a:gd name="T3" fmla="*/ 408550 h 545"/>
              <a:gd name="T4" fmla="*/ 84304 w 634"/>
              <a:gd name="T5" fmla="*/ 221057 h 545"/>
              <a:gd name="T6" fmla="*/ 84304 w 634"/>
              <a:gd name="T7" fmla="*/ 357626 h 545"/>
              <a:gd name="T8" fmla="*/ 84304 w 634"/>
              <a:gd name="T9" fmla="*/ 271981 h 545"/>
              <a:gd name="T10" fmla="*/ 84304 w 634"/>
              <a:gd name="T11" fmla="*/ 357626 h 545"/>
              <a:gd name="T12" fmla="*/ 628238 w 634"/>
              <a:gd name="T13" fmla="*/ 170133 h 545"/>
              <a:gd name="T14" fmla="*/ 628238 w 634"/>
              <a:gd name="T15" fmla="*/ 0 h 545"/>
              <a:gd name="T16" fmla="*/ 628238 w 634"/>
              <a:gd name="T17" fmla="*/ 170133 h 545"/>
              <a:gd name="T18" fmla="*/ 628238 w 634"/>
              <a:gd name="T19" fmla="*/ 33564 h 545"/>
              <a:gd name="T20" fmla="*/ 628238 w 634"/>
              <a:gd name="T21" fmla="*/ 136569 h 545"/>
              <a:gd name="T22" fmla="*/ 628238 w 634"/>
              <a:gd name="T23" fmla="*/ 33564 h 545"/>
              <a:gd name="T24" fmla="*/ 84304 w 634"/>
              <a:gd name="T25" fmla="*/ 442113 h 545"/>
              <a:gd name="T26" fmla="*/ 84304 w 634"/>
              <a:gd name="T27" fmla="*/ 629607 h 545"/>
              <a:gd name="T28" fmla="*/ 84304 w 634"/>
              <a:gd name="T29" fmla="*/ 442113 h 545"/>
              <a:gd name="T30" fmla="*/ 84304 w 634"/>
              <a:gd name="T31" fmla="*/ 578683 h 545"/>
              <a:gd name="T32" fmla="*/ 84304 w 634"/>
              <a:gd name="T33" fmla="*/ 494195 h 545"/>
              <a:gd name="T34" fmla="*/ 84304 w 634"/>
              <a:gd name="T35" fmla="*/ 578683 h 545"/>
              <a:gd name="T36" fmla="*/ 628238 w 634"/>
              <a:gd name="T37" fmla="*/ 442113 h 545"/>
              <a:gd name="T38" fmla="*/ 628238 w 634"/>
              <a:gd name="T39" fmla="*/ 629607 h 545"/>
              <a:gd name="T40" fmla="*/ 628238 w 634"/>
              <a:gd name="T41" fmla="*/ 442113 h 545"/>
              <a:gd name="T42" fmla="*/ 628238 w 634"/>
              <a:gd name="T43" fmla="*/ 578683 h 545"/>
              <a:gd name="T44" fmla="*/ 628238 w 634"/>
              <a:gd name="T45" fmla="*/ 494195 h 545"/>
              <a:gd name="T46" fmla="*/ 628238 w 634"/>
              <a:gd name="T47" fmla="*/ 578683 h 545"/>
              <a:gd name="T48" fmla="*/ 84304 w 634"/>
              <a:gd name="T49" fmla="*/ 0 h 545"/>
              <a:gd name="T50" fmla="*/ 84304 w 634"/>
              <a:gd name="T51" fmla="*/ 170133 h 545"/>
              <a:gd name="T52" fmla="*/ 84304 w 634"/>
              <a:gd name="T53" fmla="*/ 0 h 545"/>
              <a:gd name="T54" fmla="*/ 84304 w 634"/>
              <a:gd name="T55" fmla="*/ 136569 h 545"/>
              <a:gd name="T56" fmla="*/ 84304 w 634"/>
              <a:gd name="T57" fmla="*/ 33564 h 545"/>
              <a:gd name="T58" fmla="*/ 84304 w 634"/>
              <a:gd name="T59" fmla="*/ 136569 h 545"/>
              <a:gd name="T60" fmla="*/ 628238 w 634"/>
              <a:gd name="T61" fmla="*/ 221057 h 545"/>
              <a:gd name="T62" fmla="*/ 628238 w 634"/>
              <a:gd name="T63" fmla="*/ 408550 h 545"/>
              <a:gd name="T64" fmla="*/ 628238 w 634"/>
              <a:gd name="T65" fmla="*/ 221057 h 545"/>
              <a:gd name="T66" fmla="*/ 628238 w 634"/>
              <a:gd name="T67" fmla="*/ 357626 h 545"/>
              <a:gd name="T68" fmla="*/ 628238 w 634"/>
              <a:gd name="T69" fmla="*/ 271981 h 545"/>
              <a:gd name="T70" fmla="*/ 628238 w 634"/>
              <a:gd name="T71" fmla="*/ 357626 h 545"/>
              <a:gd name="T72" fmla="*/ 356848 w 634"/>
              <a:gd name="T73" fmla="*/ 0 h 545"/>
              <a:gd name="T74" fmla="*/ 356848 w 634"/>
              <a:gd name="T75" fmla="*/ 170133 h 545"/>
              <a:gd name="T76" fmla="*/ 356848 w 634"/>
              <a:gd name="T77" fmla="*/ 0 h 545"/>
              <a:gd name="T78" fmla="*/ 356848 w 634"/>
              <a:gd name="T79" fmla="*/ 136569 h 545"/>
              <a:gd name="T80" fmla="*/ 356848 w 634"/>
              <a:gd name="T81" fmla="*/ 33564 h 545"/>
              <a:gd name="T82" fmla="*/ 356848 w 634"/>
              <a:gd name="T83" fmla="*/ 136569 h 545"/>
              <a:gd name="T84" fmla="*/ 356848 w 634"/>
              <a:gd name="T85" fmla="*/ 442113 h 545"/>
              <a:gd name="T86" fmla="*/ 356848 w 634"/>
              <a:gd name="T87" fmla="*/ 629607 h 545"/>
              <a:gd name="T88" fmla="*/ 356848 w 634"/>
              <a:gd name="T89" fmla="*/ 442113 h 545"/>
              <a:gd name="T90" fmla="*/ 356848 w 634"/>
              <a:gd name="T91" fmla="*/ 578683 h 545"/>
              <a:gd name="T92" fmla="*/ 356848 w 634"/>
              <a:gd name="T93" fmla="*/ 494195 h 545"/>
              <a:gd name="T94" fmla="*/ 356848 w 634"/>
              <a:gd name="T95" fmla="*/ 578683 h 545"/>
              <a:gd name="T96" fmla="*/ 356848 w 634"/>
              <a:gd name="T97" fmla="*/ 221057 h 545"/>
              <a:gd name="T98" fmla="*/ 356848 w 634"/>
              <a:gd name="T99" fmla="*/ 408550 h 545"/>
              <a:gd name="T100" fmla="*/ 356848 w 634"/>
              <a:gd name="T101" fmla="*/ 221057 h 545"/>
              <a:gd name="T102" fmla="*/ 356848 w 634"/>
              <a:gd name="T103" fmla="*/ 357626 h 545"/>
              <a:gd name="T104" fmla="*/ 356848 w 634"/>
              <a:gd name="T105" fmla="*/ 271981 h 545"/>
              <a:gd name="T106" fmla="*/ 356848 w 634"/>
              <a:gd name="T107" fmla="*/ 357626 h 5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8" name="Freeform 61"/>
          <p:cNvSpPr>
            <a:spLocks noChangeArrowheads="1"/>
          </p:cNvSpPr>
          <p:nvPr/>
        </p:nvSpPr>
        <p:spPr bwMode="auto">
          <a:xfrm>
            <a:off x="6284119" y="2393950"/>
            <a:ext cx="323850" cy="315119"/>
          </a:xfrm>
          <a:custGeom>
            <a:avLst/>
            <a:gdLst>
              <a:gd name="T0" fmla="*/ 186988 w 561"/>
              <a:gd name="T1" fmla="*/ 357626 h 545"/>
              <a:gd name="T2" fmla="*/ 0 w 561"/>
              <a:gd name="T3" fmla="*/ 442113 h 545"/>
              <a:gd name="T4" fmla="*/ 102728 w 561"/>
              <a:gd name="T5" fmla="*/ 629607 h 545"/>
              <a:gd name="T6" fmla="*/ 272402 w 561"/>
              <a:gd name="T7" fmla="*/ 545119 h 545"/>
              <a:gd name="T8" fmla="*/ 186988 w 561"/>
              <a:gd name="T9" fmla="*/ 357626 h 545"/>
              <a:gd name="T10" fmla="*/ 237774 w 561"/>
              <a:gd name="T11" fmla="*/ 545119 h 545"/>
              <a:gd name="T12" fmla="*/ 102728 w 561"/>
              <a:gd name="T13" fmla="*/ 578683 h 545"/>
              <a:gd name="T14" fmla="*/ 50787 w 561"/>
              <a:gd name="T15" fmla="*/ 442113 h 545"/>
              <a:gd name="T16" fmla="*/ 186988 w 561"/>
              <a:gd name="T17" fmla="*/ 408550 h 545"/>
              <a:gd name="T18" fmla="*/ 237774 w 561"/>
              <a:gd name="T19" fmla="*/ 545119 h 545"/>
              <a:gd name="T20" fmla="*/ 186988 w 561"/>
              <a:gd name="T21" fmla="*/ 0 h 545"/>
              <a:gd name="T22" fmla="*/ 0 w 561"/>
              <a:gd name="T23" fmla="*/ 84488 h 545"/>
              <a:gd name="T24" fmla="*/ 102728 w 561"/>
              <a:gd name="T25" fmla="*/ 271981 h 545"/>
              <a:gd name="T26" fmla="*/ 272402 w 561"/>
              <a:gd name="T27" fmla="*/ 170133 h 545"/>
              <a:gd name="T28" fmla="*/ 186988 w 561"/>
              <a:gd name="T29" fmla="*/ 0 h 545"/>
              <a:gd name="T30" fmla="*/ 237774 w 561"/>
              <a:gd name="T31" fmla="*/ 170133 h 545"/>
              <a:gd name="T32" fmla="*/ 102728 w 561"/>
              <a:gd name="T33" fmla="*/ 221057 h 545"/>
              <a:gd name="T34" fmla="*/ 50787 w 561"/>
              <a:gd name="T35" fmla="*/ 84488 h 545"/>
              <a:gd name="T36" fmla="*/ 186988 w 561"/>
              <a:gd name="T37" fmla="*/ 33564 h 545"/>
              <a:gd name="T38" fmla="*/ 237774 w 561"/>
              <a:gd name="T39" fmla="*/ 170133 h 545"/>
              <a:gd name="T40" fmla="*/ 543649 w 561"/>
              <a:gd name="T41" fmla="*/ 357626 h 545"/>
              <a:gd name="T42" fmla="*/ 373975 w 561"/>
              <a:gd name="T43" fmla="*/ 442113 h 545"/>
              <a:gd name="T44" fmla="*/ 459389 w 561"/>
              <a:gd name="T45" fmla="*/ 629607 h 545"/>
              <a:gd name="T46" fmla="*/ 646377 w 561"/>
              <a:gd name="T47" fmla="*/ 545119 h 545"/>
              <a:gd name="T48" fmla="*/ 543649 w 561"/>
              <a:gd name="T49" fmla="*/ 357626 h 545"/>
              <a:gd name="T50" fmla="*/ 594436 w 561"/>
              <a:gd name="T51" fmla="*/ 545119 h 545"/>
              <a:gd name="T52" fmla="*/ 459389 w 561"/>
              <a:gd name="T53" fmla="*/ 578683 h 545"/>
              <a:gd name="T54" fmla="*/ 407448 w 561"/>
              <a:gd name="T55" fmla="*/ 442113 h 545"/>
              <a:gd name="T56" fmla="*/ 543649 w 561"/>
              <a:gd name="T57" fmla="*/ 408550 h 545"/>
              <a:gd name="T58" fmla="*/ 594436 w 561"/>
              <a:gd name="T59" fmla="*/ 545119 h 545"/>
              <a:gd name="T60" fmla="*/ 543649 w 561"/>
              <a:gd name="T61" fmla="*/ 0 h 545"/>
              <a:gd name="T62" fmla="*/ 373975 w 561"/>
              <a:gd name="T63" fmla="*/ 84488 h 545"/>
              <a:gd name="T64" fmla="*/ 459389 w 561"/>
              <a:gd name="T65" fmla="*/ 271981 h 545"/>
              <a:gd name="T66" fmla="*/ 646377 w 561"/>
              <a:gd name="T67" fmla="*/ 170133 h 545"/>
              <a:gd name="T68" fmla="*/ 543649 w 561"/>
              <a:gd name="T69" fmla="*/ 0 h 545"/>
              <a:gd name="T70" fmla="*/ 594436 w 561"/>
              <a:gd name="T71" fmla="*/ 170133 h 545"/>
              <a:gd name="T72" fmla="*/ 459389 w 561"/>
              <a:gd name="T73" fmla="*/ 221057 h 545"/>
              <a:gd name="T74" fmla="*/ 407448 w 561"/>
              <a:gd name="T75" fmla="*/ 84488 h 545"/>
              <a:gd name="T76" fmla="*/ 543649 w 561"/>
              <a:gd name="T77" fmla="*/ 33564 h 545"/>
              <a:gd name="T78" fmla="*/ 594436 w 561"/>
              <a:gd name="T79" fmla="*/ 170133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69" name="Freeform 62"/>
          <p:cNvSpPr>
            <a:spLocks noChangeArrowheads="1"/>
          </p:cNvSpPr>
          <p:nvPr/>
        </p:nvSpPr>
        <p:spPr bwMode="auto">
          <a:xfrm>
            <a:off x="11574463" y="1781969"/>
            <a:ext cx="340519" cy="357981"/>
          </a:xfrm>
          <a:custGeom>
            <a:avLst/>
            <a:gdLst>
              <a:gd name="T0" fmla="*/ 340116 w 589"/>
              <a:gd name="T1" fmla="*/ 0 h 619"/>
              <a:gd name="T2" fmla="*/ 340116 w 589"/>
              <a:gd name="T3" fmla="*/ 0 h 619"/>
              <a:gd name="T4" fmla="*/ 0 w 589"/>
              <a:gd name="T5" fmla="*/ 391813 h 619"/>
              <a:gd name="T6" fmla="*/ 33549 w 589"/>
              <a:gd name="T7" fmla="*/ 425331 h 619"/>
              <a:gd name="T8" fmla="*/ 119156 w 589"/>
              <a:gd name="T9" fmla="*/ 339802 h 619"/>
              <a:gd name="T10" fmla="*/ 119156 w 589"/>
              <a:gd name="T11" fmla="*/ 629906 h 619"/>
              <a:gd name="T12" fmla="*/ 203607 w 589"/>
              <a:gd name="T13" fmla="*/ 714278 h 619"/>
              <a:gd name="T14" fmla="*/ 476625 w 589"/>
              <a:gd name="T15" fmla="*/ 714278 h 619"/>
              <a:gd name="T16" fmla="*/ 561076 w 589"/>
              <a:gd name="T17" fmla="*/ 629906 h 619"/>
              <a:gd name="T18" fmla="*/ 561076 w 589"/>
              <a:gd name="T19" fmla="*/ 339802 h 619"/>
              <a:gd name="T20" fmla="*/ 646683 w 589"/>
              <a:gd name="T21" fmla="*/ 425331 h 619"/>
              <a:gd name="T22" fmla="*/ 680232 w 589"/>
              <a:gd name="T23" fmla="*/ 391813 h 619"/>
              <a:gd name="T24" fmla="*/ 340116 w 589"/>
              <a:gd name="T25" fmla="*/ 0 h 619"/>
              <a:gd name="T26" fmla="*/ 527527 w 589"/>
              <a:gd name="T27" fmla="*/ 629906 h 619"/>
              <a:gd name="T28" fmla="*/ 527527 w 589"/>
              <a:gd name="T29" fmla="*/ 629906 h 619"/>
              <a:gd name="T30" fmla="*/ 476625 w 589"/>
              <a:gd name="T31" fmla="*/ 680760 h 619"/>
              <a:gd name="T32" fmla="*/ 203607 w 589"/>
              <a:gd name="T33" fmla="*/ 680760 h 619"/>
              <a:gd name="T34" fmla="*/ 152705 w 589"/>
              <a:gd name="T35" fmla="*/ 629906 h 619"/>
              <a:gd name="T36" fmla="*/ 152705 w 589"/>
              <a:gd name="T37" fmla="*/ 271611 h 619"/>
              <a:gd name="T38" fmla="*/ 340116 w 589"/>
              <a:gd name="T39" fmla="*/ 68192 h 619"/>
              <a:gd name="T40" fmla="*/ 527527 w 589"/>
              <a:gd name="T41" fmla="*/ 271611 h 619"/>
              <a:gd name="T42" fmla="*/ 527527 w 589"/>
              <a:gd name="T43" fmla="*/ 629906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0" name="Freeform 63"/>
          <p:cNvSpPr>
            <a:spLocks noChangeArrowheads="1"/>
          </p:cNvSpPr>
          <p:nvPr/>
        </p:nvSpPr>
        <p:spPr bwMode="auto">
          <a:xfrm>
            <a:off x="10971213" y="1781969"/>
            <a:ext cx="366713" cy="357981"/>
          </a:xfrm>
          <a:custGeom>
            <a:avLst/>
            <a:gdLst>
              <a:gd name="T0" fmla="*/ 0 w 634"/>
              <a:gd name="T1" fmla="*/ 84373 h 619"/>
              <a:gd name="T2" fmla="*/ 0 w 634"/>
              <a:gd name="T3" fmla="*/ 84373 h 619"/>
              <a:gd name="T4" fmla="*/ 0 w 634"/>
              <a:gd name="T5" fmla="*/ 271611 h 619"/>
              <a:gd name="T6" fmla="*/ 51968 w 634"/>
              <a:gd name="T7" fmla="*/ 271611 h 619"/>
              <a:gd name="T8" fmla="*/ 51968 w 634"/>
              <a:gd name="T9" fmla="*/ 84373 h 619"/>
              <a:gd name="T10" fmla="*/ 102782 w 634"/>
              <a:gd name="T11" fmla="*/ 33518 h 619"/>
              <a:gd name="T12" fmla="*/ 272545 w 634"/>
              <a:gd name="T13" fmla="*/ 33518 h 619"/>
              <a:gd name="T14" fmla="*/ 272545 w 634"/>
              <a:gd name="T15" fmla="*/ 0 h 619"/>
              <a:gd name="T16" fmla="*/ 102782 w 634"/>
              <a:gd name="T17" fmla="*/ 0 h 619"/>
              <a:gd name="T18" fmla="*/ 0 w 634"/>
              <a:gd name="T19" fmla="*/ 84373 h 619"/>
              <a:gd name="T20" fmla="*/ 51968 w 634"/>
              <a:gd name="T21" fmla="*/ 629906 h 619"/>
              <a:gd name="T22" fmla="*/ 51968 w 634"/>
              <a:gd name="T23" fmla="*/ 629906 h 619"/>
              <a:gd name="T24" fmla="*/ 51968 w 634"/>
              <a:gd name="T25" fmla="*/ 441512 h 619"/>
              <a:gd name="T26" fmla="*/ 0 w 634"/>
              <a:gd name="T27" fmla="*/ 441512 h 619"/>
              <a:gd name="T28" fmla="*/ 0 w 634"/>
              <a:gd name="T29" fmla="*/ 629906 h 619"/>
              <a:gd name="T30" fmla="*/ 102782 w 634"/>
              <a:gd name="T31" fmla="*/ 714278 h 619"/>
              <a:gd name="T32" fmla="*/ 272545 w 634"/>
              <a:gd name="T33" fmla="*/ 714278 h 619"/>
              <a:gd name="T34" fmla="*/ 272545 w 634"/>
              <a:gd name="T35" fmla="*/ 680760 h 619"/>
              <a:gd name="T36" fmla="*/ 102782 w 634"/>
              <a:gd name="T37" fmla="*/ 680760 h 619"/>
              <a:gd name="T38" fmla="*/ 51968 w 634"/>
              <a:gd name="T39" fmla="*/ 629906 h 619"/>
              <a:gd name="T40" fmla="*/ 680209 w 634"/>
              <a:gd name="T41" fmla="*/ 629906 h 619"/>
              <a:gd name="T42" fmla="*/ 680209 w 634"/>
              <a:gd name="T43" fmla="*/ 629906 h 619"/>
              <a:gd name="T44" fmla="*/ 646718 w 634"/>
              <a:gd name="T45" fmla="*/ 680760 h 619"/>
              <a:gd name="T46" fmla="*/ 459632 w 634"/>
              <a:gd name="T47" fmla="*/ 680760 h 619"/>
              <a:gd name="T48" fmla="*/ 459632 w 634"/>
              <a:gd name="T49" fmla="*/ 714278 h 619"/>
              <a:gd name="T50" fmla="*/ 646718 w 634"/>
              <a:gd name="T51" fmla="*/ 714278 h 619"/>
              <a:gd name="T52" fmla="*/ 731022 w 634"/>
              <a:gd name="T53" fmla="*/ 629906 h 619"/>
              <a:gd name="T54" fmla="*/ 731022 w 634"/>
              <a:gd name="T55" fmla="*/ 441512 h 619"/>
              <a:gd name="T56" fmla="*/ 680209 w 634"/>
              <a:gd name="T57" fmla="*/ 441512 h 619"/>
              <a:gd name="T58" fmla="*/ 680209 w 634"/>
              <a:gd name="T59" fmla="*/ 629906 h 619"/>
              <a:gd name="T60" fmla="*/ 646718 w 634"/>
              <a:gd name="T61" fmla="*/ 0 h 619"/>
              <a:gd name="T62" fmla="*/ 646718 w 634"/>
              <a:gd name="T63" fmla="*/ 0 h 619"/>
              <a:gd name="T64" fmla="*/ 459632 w 634"/>
              <a:gd name="T65" fmla="*/ 0 h 619"/>
              <a:gd name="T66" fmla="*/ 459632 w 634"/>
              <a:gd name="T67" fmla="*/ 33518 h 619"/>
              <a:gd name="T68" fmla="*/ 646718 w 634"/>
              <a:gd name="T69" fmla="*/ 33518 h 619"/>
              <a:gd name="T70" fmla="*/ 680209 w 634"/>
              <a:gd name="T71" fmla="*/ 84373 h 619"/>
              <a:gd name="T72" fmla="*/ 680209 w 634"/>
              <a:gd name="T73" fmla="*/ 271611 h 619"/>
              <a:gd name="T74" fmla="*/ 731022 w 634"/>
              <a:gd name="T75" fmla="*/ 271611 h 619"/>
              <a:gd name="T76" fmla="*/ 731022 w 634"/>
              <a:gd name="T77" fmla="*/ 84373 h 619"/>
              <a:gd name="T78" fmla="*/ 646718 w 634"/>
              <a:gd name="T79" fmla="*/ 0 h 6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1" name="Freeform 64"/>
          <p:cNvSpPr>
            <a:spLocks noChangeArrowheads="1"/>
          </p:cNvSpPr>
          <p:nvPr/>
        </p:nvSpPr>
        <p:spPr bwMode="auto">
          <a:xfrm>
            <a:off x="10394157" y="1790700"/>
            <a:ext cx="340519" cy="340519"/>
          </a:xfrm>
          <a:custGeom>
            <a:avLst/>
            <a:gdLst>
              <a:gd name="T0" fmla="*/ 340695 w 590"/>
              <a:gd name="T1" fmla="*/ 0 h 589"/>
              <a:gd name="T2" fmla="*/ 340695 w 590"/>
              <a:gd name="T3" fmla="*/ 0 h 589"/>
              <a:gd name="T4" fmla="*/ 0 w 590"/>
              <a:gd name="T5" fmla="*/ 340205 h 589"/>
              <a:gd name="T6" fmla="*/ 340695 w 590"/>
              <a:gd name="T7" fmla="*/ 680410 h 589"/>
              <a:gd name="T8" fmla="*/ 680234 w 590"/>
              <a:gd name="T9" fmla="*/ 340205 h 589"/>
              <a:gd name="T10" fmla="*/ 340695 w 590"/>
              <a:gd name="T11" fmla="*/ 0 h 589"/>
              <a:gd name="T12" fmla="*/ 374187 w 590"/>
              <a:gd name="T13" fmla="*/ 629495 h 589"/>
              <a:gd name="T14" fmla="*/ 374187 w 590"/>
              <a:gd name="T15" fmla="*/ 629495 h 589"/>
              <a:gd name="T16" fmla="*/ 374187 w 590"/>
              <a:gd name="T17" fmla="*/ 527665 h 589"/>
              <a:gd name="T18" fmla="*/ 340695 w 590"/>
              <a:gd name="T19" fmla="*/ 492950 h 589"/>
              <a:gd name="T20" fmla="*/ 323371 w 590"/>
              <a:gd name="T21" fmla="*/ 527665 h 589"/>
              <a:gd name="T22" fmla="*/ 323371 w 590"/>
              <a:gd name="T23" fmla="*/ 629495 h 589"/>
              <a:gd name="T24" fmla="*/ 51970 w 590"/>
              <a:gd name="T25" fmla="*/ 357562 h 589"/>
              <a:gd name="T26" fmla="*/ 170925 w 590"/>
              <a:gd name="T27" fmla="*/ 357562 h 589"/>
              <a:gd name="T28" fmla="*/ 187093 w 590"/>
              <a:gd name="T29" fmla="*/ 340205 h 589"/>
              <a:gd name="T30" fmla="*/ 170925 w 590"/>
              <a:gd name="T31" fmla="*/ 322848 h 589"/>
              <a:gd name="T32" fmla="*/ 51970 w 590"/>
              <a:gd name="T33" fmla="*/ 322848 h 589"/>
              <a:gd name="T34" fmla="*/ 323371 w 590"/>
              <a:gd name="T35" fmla="*/ 50915 h 589"/>
              <a:gd name="T36" fmla="*/ 323371 w 590"/>
              <a:gd name="T37" fmla="*/ 152745 h 589"/>
              <a:gd name="T38" fmla="*/ 340695 w 590"/>
              <a:gd name="T39" fmla="*/ 187460 h 589"/>
              <a:gd name="T40" fmla="*/ 374187 w 590"/>
              <a:gd name="T41" fmla="*/ 152745 h 589"/>
              <a:gd name="T42" fmla="*/ 374187 w 590"/>
              <a:gd name="T43" fmla="*/ 50915 h 589"/>
              <a:gd name="T44" fmla="*/ 646742 w 590"/>
              <a:gd name="T45" fmla="*/ 322848 h 589"/>
              <a:gd name="T46" fmla="*/ 527788 w 590"/>
              <a:gd name="T47" fmla="*/ 322848 h 589"/>
              <a:gd name="T48" fmla="*/ 510464 w 590"/>
              <a:gd name="T49" fmla="*/ 340205 h 589"/>
              <a:gd name="T50" fmla="*/ 527788 w 590"/>
              <a:gd name="T51" fmla="*/ 357562 h 589"/>
              <a:gd name="T52" fmla="*/ 646742 w 590"/>
              <a:gd name="T53" fmla="*/ 357562 h 589"/>
              <a:gd name="T54" fmla="*/ 374187 w 590"/>
              <a:gd name="T55" fmla="*/ 629495 h 5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2" name="Freeform 65"/>
          <p:cNvSpPr>
            <a:spLocks noChangeArrowheads="1"/>
          </p:cNvSpPr>
          <p:nvPr/>
        </p:nvSpPr>
        <p:spPr bwMode="auto">
          <a:xfrm>
            <a:off x="9807575" y="1771650"/>
            <a:ext cx="355600" cy="357982"/>
          </a:xfrm>
          <a:custGeom>
            <a:avLst/>
            <a:gdLst>
              <a:gd name="T0" fmla="*/ 557096 w 619"/>
              <a:gd name="T1" fmla="*/ 68191 h 619"/>
              <a:gd name="T2" fmla="*/ 557096 w 619"/>
              <a:gd name="T3" fmla="*/ 68191 h 619"/>
              <a:gd name="T4" fmla="*/ 253852 w 619"/>
              <a:gd name="T5" fmla="*/ 136383 h 619"/>
              <a:gd name="T6" fmla="*/ 168852 w 619"/>
              <a:gd name="T7" fmla="*/ 288946 h 619"/>
              <a:gd name="T8" fmla="*/ 0 w 619"/>
              <a:gd name="T9" fmla="*/ 409148 h 619"/>
              <a:gd name="T10" fmla="*/ 168852 w 619"/>
              <a:gd name="T11" fmla="*/ 510857 h 619"/>
              <a:gd name="T12" fmla="*/ 219392 w 619"/>
              <a:gd name="T13" fmla="*/ 663421 h 619"/>
              <a:gd name="T14" fmla="*/ 372163 w 619"/>
              <a:gd name="T15" fmla="*/ 612566 h 619"/>
              <a:gd name="T16" fmla="*/ 541015 w 619"/>
              <a:gd name="T17" fmla="*/ 714275 h 619"/>
              <a:gd name="T18" fmla="*/ 557096 w 619"/>
              <a:gd name="T19" fmla="*/ 510857 h 619"/>
              <a:gd name="T20" fmla="*/ 642096 w 619"/>
              <a:gd name="T21" fmla="*/ 357138 h 619"/>
              <a:gd name="T22" fmla="*/ 557096 w 619"/>
              <a:gd name="T23" fmla="*/ 68191 h 619"/>
              <a:gd name="T24" fmla="*/ 236622 w 619"/>
              <a:gd name="T25" fmla="*/ 612566 h 619"/>
              <a:gd name="T26" fmla="*/ 236622 w 619"/>
              <a:gd name="T27" fmla="*/ 612566 h 619"/>
              <a:gd name="T28" fmla="*/ 219392 w 619"/>
              <a:gd name="T29" fmla="*/ 527038 h 619"/>
              <a:gd name="T30" fmla="*/ 337703 w 619"/>
              <a:gd name="T31" fmla="*/ 595229 h 619"/>
              <a:gd name="T32" fmla="*/ 236622 w 619"/>
              <a:gd name="T33" fmla="*/ 612566 h 619"/>
              <a:gd name="T34" fmla="*/ 608785 w 619"/>
              <a:gd name="T35" fmla="*/ 340957 h 619"/>
              <a:gd name="T36" fmla="*/ 608785 w 619"/>
              <a:gd name="T37" fmla="*/ 340957 h 619"/>
              <a:gd name="T38" fmla="*/ 523785 w 619"/>
              <a:gd name="T39" fmla="*/ 493520 h 619"/>
              <a:gd name="T40" fmla="*/ 506555 w 619"/>
              <a:gd name="T41" fmla="*/ 647240 h 619"/>
              <a:gd name="T42" fmla="*/ 83852 w 619"/>
              <a:gd name="T43" fmla="*/ 409148 h 619"/>
              <a:gd name="T44" fmla="*/ 202163 w 619"/>
              <a:gd name="T45" fmla="*/ 323620 h 619"/>
              <a:gd name="T46" fmla="*/ 304393 w 619"/>
              <a:gd name="T47" fmla="*/ 169900 h 619"/>
              <a:gd name="T48" fmla="*/ 541015 w 619"/>
              <a:gd name="T49" fmla="*/ 101709 h 619"/>
              <a:gd name="T50" fmla="*/ 608785 w 619"/>
              <a:gd name="T51" fmla="*/ 340957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3" name="Freeform 66"/>
          <p:cNvSpPr>
            <a:spLocks noChangeArrowheads="1"/>
          </p:cNvSpPr>
          <p:nvPr/>
        </p:nvSpPr>
        <p:spPr bwMode="auto">
          <a:xfrm>
            <a:off x="9229725" y="1790700"/>
            <a:ext cx="315913" cy="340519"/>
          </a:xfrm>
          <a:custGeom>
            <a:avLst/>
            <a:gdLst>
              <a:gd name="T0" fmla="*/ 544977 w 545"/>
              <a:gd name="T1" fmla="*/ 408477 h 589"/>
              <a:gd name="T2" fmla="*/ 544977 w 545"/>
              <a:gd name="T3" fmla="*/ 408477 h 589"/>
              <a:gd name="T4" fmla="*/ 544977 w 545"/>
              <a:gd name="T5" fmla="*/ 221017 h 589"/>
              <a:gd name="T6" fmla="*/ 322821 w 545"/>
              <a:gd name="T7" fmla="*/ 0 h 589"/>
              <a:gd name="T8" fmla="*/ 84466 w 545"/>
              <a:gd name="T9" fmla="*/ 221017 h 589"/>
              <a:gd name="T10" fmla="*/ 84466 w 545"/>
              <a:gd name="T11" fmla="*/ 408477 h 589"/>
              <a:gd name="T12" fmla="*/ 0 w 545"/>
              <a:gd name="T13" fmla="*/ 595937 h 589"/>
              <a:gd name="T14" fmla="*/ 203643 w 545"/>
              <a:gd name="T15" fmla="*/ 595937 h 589"/>
              <a:gd name="T16" fmla="*/ 322821 w 545"/>
              <a:gd name="T17" fmla="*/ 680410 h 589"/>
              <a:gd name="T18" fmla="*/ 424643 w 545"/>
              <a:gd name="T19" fmla="*/ 595937 h 589"/>
              <a:gd name="T20" fmla="*/ 629443 w 545"/>
              <a:gd name="T21" fmla="*/ 595937 h 589"/>
              <a:gd name="T22" fmla="*/ 544977 w 545"/>
              <a:gd name="T23" fmla="*/ 408477 h 589"/>
              <a:gd name="T24" fmla="*/ 322821 w 545"/>
              <a:gd name="T25" fmla="*/ 629495 h 589"/>
              <a:gd name="T26" fmla="*/ 322821 w 545"/>
              <a:gd name="T27" fmla="*/ 629495 h 589"/>
              <a:gd name="T28" fmla="*/ 254554 w 545"/>
              <a:gd name="T29" fmla="*/ 595937 h 589"/>
              <a:gd name="T30" fmla="*/ 374889 w 545"/>
              <a:gd name="T31" fmla="*/ 595937 h 589"/>
              <a:gd name="T32" fmla="*/ 322821 w 545"/>
              <a:gd name="T33" fmla="*/ 629495 h 589"/>
              <a:gd name="T34" fmla="*/ 67110 w 545"/>
              <a:gd name="T35" fmla="*/ 545022 h 589"/>
              <a:gd name="T36" fmla="*/ 67110 w 545"/>
              <a:gd name="T37" fmla="*/ 545022 h 589"/>
              <a:gd name="T38" fmla="*/ 135377 w 545"/>
              <a:gd name="T39" fmla="*/ 408477 h 589"/>
              <a:gd name="T40" fmla="*/ 135377 w 545"/>
              <a:gd name="T41" fmla="*/ 221017 h 589"/>
              <a:gd name="T42" fmla="*/ 322821 w 545"/>
              <a:gd name="T43" fmla="*/ 50915 h 589"/>
              <a:gd name="T44" fmla="*/ 492909 w 545"/>
              <a:gd name="T45" fmla="*/ 221017 h 589"/>
              <a:gd name="T46" fmla="*/ 492909 w 545"/>
              <a:gd name="T47" fmla="*/ 408477 h 589"/>
              <a:gd name="T48" fmla="*/ 561176 w 545"/>
              <a:gd name="T49" fmla="*/ 545022 h 589"/>
              <a:gd name="T50" fmla="*/ 67110 w 545"/>
              <a:gd name="T51" fmla="*/ 545022 h 5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4" name="Freeform 67"/>
          <p:cNvSpPr>
            <a:spLocks noChangeArrowheads="1"/>
          </p:cNvSpPr>
          <p:nvPr/>
        </p:nvSpPr>
        <p:spPr bwMode="auto">
          <a:xfrm>
            <a:off x="8618538" y="1781969"/>
            <a:ext cx="365919" cy="357981"/>
          </a:xfrm>
          <a:custGeom>
            <a:avLst/>
            <a:gdLst>
              <a:gd name="T0" fmla="*/ 696377 w 634"/>
              <a:gd name="T1" fmla="*/ 577895 h 619"/>
              <a:gd name="T2" fmla="*/ 696377 w 634"/>
              <a:gd name="T3" fmla="*/ 577895 h 619"/>
              <a:gd name="T4" fmla="*/ 628240 w 634"/>
              <a:gd name="T5" fmla="*/ 577895 h 619"/>
              <a:gd name="T6" fmla="*/ 628240 w 634"/>
              <a:gd name="T7" fmla="*/ 204575 h 619"/>
              <a:gd name="T8" fmla="*/ 594749 w 634"/>
              <a:gd name="T9" fmla="*/ 238093 h 619"/>
              <a:gd name="T10" fmla="*/ 594749 w 634"/>
              <a:gd name="T11" fmla="*/ 577895 h 619"/>
              <a:gd name="T12" fmla="*/ 169763 w 634"/>
              <a:gd name="T13" fmla="*/ 577895 h 619"/>
              <a:gd name="T14" fmla="*/ 662886 w 634"/>
              <a:gd name="T15" fmla="*/ 68192 h 619"/>
              <a:gd name="T16" fmla="*/ 628240 w 634"/>
              <a:gd name="T17" fmla="*/ 33518 h 619"/>
              <a:gd name="T18" fmla="*/ 135118 w 634"/>
              <a:gd name="T19" fmla="*/ 544377 h 619"/>
              <a:gd name="T20" fmla="*/ 135118 w 634"/>
              <a:gd name="T21" fmla="*/ 136383 h 619"/>
              <a:gd name="T22" fmla="*/ 458477 w 634"/>
              <a:gd name="T23" fmla="*/ 136383 h 619"/>
              <a:gd name="T24" fmla="*/ 491968 w 634"/>
              <a:gd name="T25" fmla="*/ 84373 h 619"/>
              <a:gd name="T26" fmla="*/ 135118 w 634"/>
              <a:gd name="T27" fmla="*/ 84373 h 619"/>
              <a:gd name="T28" fmla="*/ 135118 w 634"/>
              <a:gd name="T29" fmla="*/ 17337 h 619"/>
              <a:gd name="T30" fmla="*/ 118950 w 634"/>
              <a:gd name="T31" fmla="*/ 0 h 619"/>
              <a:gd name="T32" fmla="*/ 84304 w 634"/>
              <a:gd name="T33" fmla="*/ 17337 h 619"/>
              <a:gd name="T34" fmla="*/ 84304 w 634"/>
              <a:gd name="T35" fmla="*/ 84373 h 619"/>
              <a:gd name="T36" fmla="*/ 16168 w 634"/>
              <a:gd name="T37" fmla="*/ 84373 h 619"/>
              <a:gd name="T38" fmla="*/ 0 w 634"/>
              <a:gd name="T39" fmla="*/ 101710 h 619"/>
              <a:gd name="T40" fmla="*/ 16168 w 634"/>
              <a:gd name="T41" fmla="*/ 136383 h 619"/>
              <a:gd name="T42" fmla="*/ 84304 w 634"/>
              <a:gd name="T43" fmla="*/ 136383 h 619"/>
              <a:gd name="T44" fmla="*/ 84304 w 634"/>
              <a:gd name="T45" fmla="*/ 577895 h 619"/>
              <a:gd name="T46" fmla="*/ 84304 w 634"/>
              <a:gd name="T47" fmla="*/ 629906 h 619"/>
              <a:gd name="T48" fmla="*/ 135118 w 634"/>
              <a:gd name="T49" fmla="*/ 629906 h 619"/>
              <a:gd name="T50" fmla="*/ 594749 w 634"/>
              <a:gd name="T51" fmla="*/ 629906 h 619"/>
              <a:gd name="T52" fmla="*/ 594749 w 634"/>
              <a:gd name="T53" fmla="*/ 696941 h 619"/>
              <a:gd name="T54" fmla="*/ 612072 w 634"/>
              <a:gd name="T55" fmla="*/ 714278 h 619"/>
              <a:gd name="T56" fmla="*/ 628240 w 634"/>
              <a:gd name="T57" fmla="*/ 696941 h 619"/>
              <a:gd name="T58" fmla="*/ 628240 w 634"/>
              <a:gd name="T59" fmla="*/ 629906 h 619"/>
              <a:gd name="T60" fmla="*/ 696377 w 634"/>
              <a:gd name="T61" fmla="*/ 629906 h 619"/>
              <a:gd name="T62" fmla="*/ 731022 w 634"/>
              <a:gd name="T63" fmla="*/ 612569 h 619"/>
              <a:gd name="T64" fmla="*/ 696377 w 634"/>
              <a:gd name="T65" fmla="*/ 577895 h 6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5" name="Freeform 68"/>
          <p:cNvSpPr>
            <a:spLocks noChangeArrowheads="1"/>
          </p:cNvSpPr>
          <p:nvPr/>
        </p:nvSpPr>
        <p:spPr bwMode="auto">
          <a:xfrm>
            <a:off x="8034338" y="1781969"/>
            <a:ext cx="355600" cy="357981"/>
          </a:xfrm>
          <a:custGeom>
            <a:avLst/>
            <a:gdLst>
              <a:gd name="T0" fmla="*/ 642096 w 619"/>
              <a:gd name="T1" fmla="*/ 544377 h 619"/>
              <a:gd name="T2" fmla="*/ 642096 w 619"/>
              <a:gd name="T3" fmla="*/ 544377 h 619"/>
              <a:gd name="T4" fmla="*/ 642096 w 619"/>
              <a:gd name="T5" fmla="*/ 169901 h 619"/>
              <a:gd name="T6" fmla="*/ 709866 w 619"/>
              <a:gd name="T7" fmla="*/ 84373 h 619"/>
              <a:gd name="T8" fmla="*/ 626015 w 619"/>
              <a:gd name="T9" fmla="*/ 0 h 619"/>
              <a:gd name="T10" fmla="*/ 541015 w 619"/>
              <a:gd name="T11" fmla="*/ 68192 h 619"/>
              <a:gd name="T12" fmla="*/ 168852 w 619"/>
              <a:gd name="T13" fmla="*/ 68192 h 619"/>
              <a:gd name="T14" fmla="*/ 83852 w 619"/>
              <a:gd name="T15" fmla="*/ 0 h 619"/>
              <a:gd name="T16" fmla="*/ 0 w 619"/>
              <a:gd name="T17" fmla="*/ 84373 h 619"/>
              <a:gd name="T18" fmla="*/ 67770 w 619"/>
              <a:gd name="T19" fmla="*/ 169901 h 619"/>
              <a:gd name="T20" fmla="*/ 67770 w 619"/>
              <a:gd name="T21" fmla="*/ 544377 h 619"/>
              <a:gd name="T22" fmla="*/ 0 w 619"/>
              <a:gd name="T23" fmla="*/ 629906 h 619"/>
              <a:gd name="T24" fmla="*/ 83852 w 619"/>
              <a:gd name="T25" fmla="*/ 714278 h 619"/>
              <a:gd name="T26" fmla="*/ 168852 w 619"/>
              <a:gd name="T27" fmla="*/ 646087 h 619"/>
              <a:gd name="T28" fmla="*/ 541015 w 619"/>
              <a:gd name="T29" fmla="*/ 646087 h 619"/>
              <a:gd name="T30" fmla="*/ 626015 w 619"/>
              <a:gd name="T31" fmla="*/ 714278 h 619"/>
              <a:gd name="T32" fmla="*/ 709866 w 619"/>
              <a:gd name="T33" fmla="*/ 629906 h 619"/>
              <a:gd name="T34" fmla="*/ 642096 w 619"/>
              <a:gd name="T35" fmla="*/ 544377 h 619"/>
              <a:gd name="T36" fmla="*/ 626015 w 619"/>
              <a:gd name="T37" fmla="*/ 33518 h 619"/>
              <a:gd name="T38" fmla="*/ 626015 w 619"/>
              <a:gd name="T39" fmla="*/ 33518 h 619"/>
              <a:gd name="T40" fmla="*/ 676555 w 619"/>
              <a:gd name="T41" fmla="*/ 84373 h 619"/>
              <a:gd name="T42" fmla="*/ 626015 w 619"/>
              <a:gd name="T43" fmla="*/ 136383 h 619"/>
              <a:gd name="T44" fmla="*/ 574326 w 619"/>
              <a:gd name="T45" fmla="*/ 84373 h 619"/>
              <a:gd name="T46" fmla="*/ 626015 w 619"/>
              <a:gd name="T47" fmla="*/ 33518 h 619"/>
              <a:gd name="T48" fmla="*/ 33311 w 619"/>
              <a:gd name="T49" fmla="*/ 84373 h 619"/>
              <a:gd name="T50" fmla="*/ 33311 w 619"/>
              <a:gd name="T51" fmla="*/ 84373 h 619"/>
              <a:gd name="T52" fmla="*/ 83852 w 619"/>
              <a:gd name="T53" fmla="*/ 33518 h 619"/>
              <a:gd name="T54" fmla="*/ 135541 w 619"/>
              <a:gd name="T55" fmla="*/ 84373 h 619"/>
              <a:gd name="T56" fmla="*/ 83852 w 619"/>
              <a:gd name="T57" fmla="*/ 136383 h 619"/>
              <a:gd name="T58" fmla="*/ 33311 w 619"/>
              <a:gd name="T59" fmla="*/ 84373 h 619"/>
              <a:gd name="T60" fmla="*/ 83852 w 619"/>
              <a:gd name="T61" fmla="*/ 680760 h 619"/>
              <a:gd name="T62" fmla="*/ 83852 w 619"/>
              <a:gd name="T63" fmla="*/ 680760 h 619"/>
              <a:gd name="T64" fmla="*/ 33311 w 619"/>
              <a:gd name="T65" fmla="*/ 629906 h 619"/>
              <a:gd name="T66" fmla="*/ 83852 w 619"/>
              <a:gd name="T67" fmla="*/ 577895 h 619"/>
              <a:gd name="T68" fmla="*/ 135541 w 619"/>
              <a:gd name="T69" fmla="*/ 629906 h 619"/>
              <a:gd name="T70" fmla="*/ 83852 w 619"/>
              <a:gd name="T71" fmla="*/ 680760 h 619"/>
              <a:gd name="T72" fmla="*/ 541015 w 619"/>
              <a:gd name="T73" fmla="*/ 612569 h 619"/>
              <a:gd name="T74" fmla="*/ 541015 w 619"/>
              <a:gd name="T75" fmla="*/ 612569 h 619"/>
              <a:gd name="T76" fmla="*/ 168852 w 619"/>
              <a:gd name="T77" fmla="*/ 612569 h 619"/>
              <a:gd name="T78" fmla="*/ 101081 w 619"/>
              <a:gd name="T79" fmla="*/ 544377 h 619"/>
              <a:gd name="T80" fmla="*/ 101081 w 619"/>
              <a:gd name="T81" fmla="*/ 169901 h 619"/>
              <a:gd name="T82" fmla="*/ 168852 w 619"/>
              <a:gd name="T83" fmla="*/ 101710 h 619"/>
              <a:gd name="T84" fmla="*/ 541015 w 619"/>
              <a:gd name="T85" fmla="*/ 101710 h 619"/>
              <a:gd name="T86" fmla="*/ 608785 w 619"/>
              <a:gd name="T87" fmla="*/ 169901 h 619"/>
              <a:gd name="T88" fmla="*/ 608785 w 619"/>
              <a:gd name="T89" fmla="*/ 544377 h 619"/>
              <a:gd name="T90" fmla="*/ 541015 w 619"/>
              <a:gd name="T91" fmla="*/ 612569 h 619"/>
              <a:gd name="T92" fmla="*/ 626015 w 619"/>
              <a:gd name="T93" fmla="*/ 680760 h 619"/>
              <a:gd name="T94" fmla="*/ 626015 w 619"/>
              <a:gd name="T95" fmla="*/ 680760 h 619"/>
              <a:gd name="T96" fmla="*/ 574326 w 619"/>
              <a:gd name="T97" fmla="*/ 629906 h 619"/>
              <a:gd name="T98" fmla="*/ 626015 w 619"/>
              <a:gd name="T99" fmla="*/ 577895 h 619"/>
              <a:gd name="T100" fmla="*/ 676555 w 619"/>
              <a:gd name="T101" fmla="*/ 629906 h 619"/>
              <a:gd name="T102" fmla="*/ 626015 w 619"/>
              <a:gd name="T103" fmla="*/ 680760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6" name="Freeform 69"/>
          <p:cNvSpPr>
            <a:spLocks noChangeArrowheads="1"/>
          </p:cNvSpPr>
          <p:nvPr/>
        </p:nvSpPr>
        <p:spPr bwMode="auto">
          <a:xfrm>
            <a:off x="7507288" y="1866900"/>
            <a:ext cx="228600" cy="203200"/>
          </a:xfrm>
          <a:custGeom>
            <a:avLst/>
            <a:gdLst>
              <a:gd name="T0" fmla="*/ 34367 w 399"/>
              <a:gd name="T1" fmla="*/ 50513 h 354"/>
              <a:gd name="T2" fmla="*/ 34367 w 399"/>
              <a:gd name="T3" fmla="*/ 50513 h 354"/>
              <a:gd name="T4" fmla="*/ 438751 w 399"/>
              <a:gd name="T5" fmla="*/ 50513 h 354"/>
              <a:gd name="T6" fmla="*/ 455934 w 399"/>
              <a:gd name="T7" fmla="*/ 34441 h 354"/>
              <a:gd name="T8" fmla="*/ 438751 w 399"/>
              <a:gd name="T9" fmla="*/ 0 h 354"/>
              <a:gd name="T10" fmla="*/ 34367 w 399"/>
              <a:gd name="T11" fmla="*/ 0 h 354"/>
              <a:gd name="T12" fmla="*/ 0 w 399"/>
              <a:gd name="T13" fmla="*/ 34441 h 354"/>
              <a:gd name="T14" fmla="*/ 34367 w 399"/>
              <a:gd name="T15" fmla="*/ 50513 h 354"/>
              <a:gd name="T16" fmla="*/ 438751 w 399"/>
              <a:gd name="T17" fmla="*/ 371960 h 354"/>
              <a:gd name="T18" fmla="*/ 438751 w 399"/>
              <a:gd name="T19" fmla="*/ 371960 h 354"/>
              <a:gd name="T20" fmla="*/ 34367 w 399"/>
              <a:gd name="T21" fmla="*/ 371960 h 354"/>
              <a:gd name="T22" fmla="*/ 0 w 399"/>
              <a:gd name="T23" fmla="*/ 389181 h 354"/>
              <a:gd name="T24" fmla="*/ 34367 w 399"/>
              <a:gd name="T25" fmla="*/ 405253 h 354"/>
              <a:gd name="T26" fmla="*/ 438751 w 399"/>
              <a:gd name="T27" fmla="*/ 405253 h 354"/>
              <a:gd name="T28" fmla="*/ 455934 w 399"/>
              <a:gd name="T29" fmla="*/ 389181 h 354"/>
              <a:gd name="T30" fmla="*/ 438751 w 399"/>
              <a:gd name="T31" fmla="*/ 371960 h 354"/>
              <a:gd name="T32" fmla="*/ 438751 w 399"/>
              <a:gd name="T33" fmla="*/ 185980 h 354"/>
              <a:gd name="T34" fmla="*/ 438751 w 399"/>
              <a:gd name="T35" fmla="*/ 185980 h 354"/>
              <a:gd name="T36" fmla="*/ 34367 w 399"/>
              <a:gd name="T37" fmla="*/ 185980 h 354"/>
              <a:gd name="T38" fmla="*/ 0 w 399"/>
              <a:gd name="T39" fmla="*/ 203201 h 354"/>
              <a:gd name="T40" fmla="*/ 34367 w 399"/>
              <a:gd name="T41" fmla="*/ 236493 h 354"/>
              <a:gd name="T42" fmla="*/ 438751 w 399"/>
              <a:gd name="T43" fmla="*/ 236493 h 354"/>
              <a:gd name="T44" fmla="*/ 455934 w 399"/>
              <a:gd name="T45" fmla="*/ 203201 h 354"/>
              <a:gd name="T46" fmla="*/ 438751 w 399"/>
              <a:gd name="T47" fmla="*/ 185980 h 35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7" name="Freeform 70"/>
          <p:cNvSpPr>
            <a:spLocks noChangeArrowheads="1"/>
          </p:cNvSpPr>
          <p:nvPr/>
        </p:nvSpPr>
        <p:spPr bwMode="auto">
          <a:xfrm>
            <a:off x="6855619" y="1781969"/>
            <a:ext cx="365919" cy="357981"/>
          </a:xfrm>
          <a:custGeom>
            <a:avLst/>
            <a:gdLst>
              <a:gd name="T0" fmla="*/ 731019 w 634"/>
              <a:gd name="T1" fmla="*/ 271611 h 619"/>
              <a:gd name="T2" fmla="*/ 475798 w 634"/>
              <a:gd name="T3" fmla="*/ 238093 h 619"/>
              <a:gd name="T4" fmla="*/ 356848 w 634"/>
              <a:gd name="T5" fmla="*/ 0 h 619"/>
              <a:gd name="T6" fmla="*/ 254067 w 634"/>
              <a:gd name="T7" fmla="*/ 238093 h 619"/>
              <a:gd name="T8" fmla="*/ 0 w 634"/>
              <a:gd name="T9" fmla="*/ 271611 h 619"/>
              <a:gd name="T10" fmla="*/ 187085 w 634"/>
              <a:gd name="T11" fmla="*/ 460004 h 619"/>
              <a:gd name="T12" fmla="*/ 135117 w 634"/>
              <a:gd name="T13" fmla="*/ 714278 h 619"/>
              <a:gd name="T14" fmla="*/ 356848 w 634"/>
              <a:gd name="T15" fmla="*/ 595232 h 619"/>
              <a:gd name="T16" fmla="*/ 594747 w 634"/>
              <a:gd name="T17" fmla="*/ 714278 h 619"/>
              <a:gd name="T18" fmla="*/ 543934 w 634"/>
              <a:gd name="T19" fmla="*/ 460004 h 619"/>
              <a:gd name="T20" fmla="*/ 731019 w 634"/>
              <a:gd name="T21" fmla="*/ 271611 h 619"/>
              <a:gd name="T22" fmla="*/ 356848 w 634"/>
              <a:gd name="T23" fmla="*/ 544377 h 619"/>
              <a:gd name="T24" fmla="*/ 187085 w 634"/>
              <a:gd name="T25" fmla="*/ 629906 h 619"/>
              <a:gd name="T26" fmla="*/ 220576 w 634"/>
              <a:gd name="T27" fmla="*/ 441512 h 619"/>
              <a:gd name="T28" fmla="*/ 84304 w 634"/>
              <a:gd name="T29" fmla="*/ 306284 h 619"/>
              <a:gd name="T30" fmla="*/ 271389 w 634"/>
              <a:gd name="T31" fmla="*/ 271611 h 619"/>
              <a:gd name="T32" fmla="*/ 356848 w 634"/>
              <a:gd name="T33" fmla="*/ 84373 h 619"/>
              <a:gd name="T34" fmla="*/ 442307 w 634"/>
              <a:gd name="T35" fmla="*/ 271611 h 619"/>
              <a:gd name="T36" fmla="*/ 645560 w 634"/>
              <a:gd name="T37" fmla="*/ 306284 h 619"/>
              <a:gd name="T38" fmla="*/ 491965 w 634"/>
              <a:gd name="T39" fmla="*/ 441512 h 619"/>
              <a:gd name="T40" fmla="*/ 526611 w 634"/>
              <a:gd name="T41" fmla="*/ 646087 h 619"/>
              <a:gd name="T42" fmla="*/ 356848 w 634"/>
              <a:gd name="T43" fmla="*/ 544377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8" name="Freeform 71"/>
          <p:cNvSpPr>
            <a:spLocks noChangeArrowheads="1"/>
          </p:cNvSpPr>
          <p:nvPr/>
        </p:nvSpPr>
        <p:spPr bwMode="auto">
          <a:xfrm>
            <a:off x="6267450" y="1790700"/>
            <a:ext cx="355600" cy="349250"/>
          </a:xfrm>
          <a:custGeom>
            <a:avLst/>
            <a:gdLst>
              <a:gd name="T0" fmla="*/ 541015 w 619"/>
              <a:gd name="T1" fmla="*/ 0 h 604"/>
              <a:gd name="T2" fmla="*/ 541015 w 619"/>
              <a:gd name="T3" fmla="*/ 0 h 604"/>
              <a:gd name="T4" fmla="*/ 354933 w 619"/>
              <a:gd name="T5" fmla="*/ 84422 h 604"/>
              <a:gd name="T6" fmla="*/ 168852 w 619"/>
              <a:gd name="T7" fmla="*/ 0 h 604"/>
              <a:gd name="T8" fmla="*/ 0 w 619"/>
              <a:gd name="T9" fmla="*/ 187347 h 604"/>
              <a:gd name="T10" fmla="*/ 33311 w 619"/>
              <a:gd name="T11" fmla="*/ 322652 h 604"/>
              <a:gd name="T12" fmla="*/ 321622 w 619"/>
              <a:gd name="T13" fmla="*/ 663808 h 604"/>
              <a:gd name="T14" fmla="*/ 389393 w 619"/>
              <a:gd name="T15" fmla="*/ 663808 h 604"/>
              <a:gd name="T16" fmla="*/ 676555 w 619"/>
              <a:gd name="T17" fmla="*/ 322652 h 604"/>
              <a:gd name="T18" fmla="*/ 709866 w 619"/>
              <a:gd name="T19" fmla="*/ 187347 h 604"/>
              <a:gd name="T20" fmla="*/ 541015 w 619"/>
              <a:gd name="T21" fmla="*/ 0 h 604"/>
              <a:gd name="T22" fmla="*/ 624866 w 619"/>
              <a:gd name="T23" fmla="*/ 306462 h 604"/>
              <a:gd name="T24" fmla="*/ 624866 w 619"/>
              <a:gd name="T25" fmla="*/ 306462 h 604"/>
              <a:gd name="T26" fmla="*/ 354933 w 619"/>
              <a:gd name="T27" fmla="*/ 629114 h 604"/>
              <a:gd name="T28" fmla="*/ 83852 w 619"/>
              <a:gd name="T29" fmla="*/ 306462 h 604"/>
              <a:gd name="T30" fmla="*/ 33311 w 619"/>
              <a:gd name="T31" fmla="*/ 187347 h 604"/>
              <a:gd name="T32" fmla="*/ 168852 w 619"/>
              <a:gd name="T33" fmla="*/ 33537 h 604"/>
              <a:gd name="T34" fmla="*/ 354933 w 619"/>
              <a:gd name="T35" fmla="*/ 152653 h 604"/>
              <a:gd name="T36" fmla="*/ 541015 w 619"/>
              <a:gd name="T37" fmla="*/ 33537 h 604"/>
              <a:gd name="T38" fmla="*/ 676555 w 619"/>
              <a:gd name="T39" fmla="*/ 187347 h 604"/>
              <a:gd name="T40" fmla="*/ 624866 w 619"/>
              <a:gd name="T41" fmla="*/ 306462 h 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79" name="Freeform 72"/>
          <p:cNvSpPr>
            <a:spLocks noChangeArrowheads="1"/>
          </p:cNvSpPr>
          <p:nvPr/>
        </p:nvSpPr>
        <p:spPr bwMode="auto">
          <a:xfrm>
            <a:off x="11614944" y="1187450"/>
            <a:ext cx="254000" cy="365919"/>
          </a:xfrm>
          <a:custGeom>
            <a:avLst/>
            <a:gdLst>
              <a:gd name="T0" fmla="*/ 253361 w 443"/>
              <a:gd name="T1" fmla="*/ 374269 h 634"/>
              <a:gd name="T2" fmla="*/ 253361 w 443"/>
              <a:gd name="T3" fmla="*/ 374269 h 634"/>
              <a:gd name="T4" fmla="*/ 506722 w 443"/>
              <a:gd name="T5" fmla="*/ 34655 h 634"/>
              <a:gd name="T6" fmla="*/ 371443 w 443"/>
              <a:gd name="T7" fmla="*/ 0 h 634"/>
              <a:gd name="T8" fmla="*/ 0 w 443"/>
              <a:gd name="T9" fmla="*/ 374269 h 634"/>
              <a:gd name="T10" fmla="*/ 371443 w 443"/>
              <a:gd name="T11" fmla="*/ 731211 h 634"/>
              <a:gd name="T12" fmla="*/ 506722 w 443"/>
              <a:gd name="T13" fmla="*/ 715039 h 634"/>
              <a:gd name="T14" fmla="*/ 253361 w 443"/>
              <a:gd name="T15" fmla="*/ 374269 h 634"/>
              <a:gd name="T16" fmla="*/ 321000 w 443"/>
              <a:gd name="T17" fmla="*/ 680384 h 634"/>
              <a:gd name="T18" fmla="*/ 321000 w 443"/>
              <a:gd name="T19" fmla="*/ 680384 h 634"/>
              <a:gd name="T20" fmla="*/ 50443 w 443"/>
              <a:gd name="T21" fmla="*/ 374269 h 634"/>
              <a:gd name="T22" fmla="*/ 321000 w 443"/>
              <a:gd name="T23" fmla="*/ 50827 h 634"/>
              <a:gd name="T24" fmla="*/ 371443 w 443"/>
              <a:gd name="T25" fmla="*/ 50827 h 634"/>
              <a:gd name="T26" fmla="*/ 220114 w 443"/>
              <a:gd name="T27" fmla="*/ 374269 h 634"/>
              <a:gd name="T28" fmla="*/ 371443 w 443"/>
              <a:gd name="T29" fmla="*/ 680384 h 634"/>
              <a:gd name="T30" fmla="*/ 321000 w 443"/>
              <a:gd name="T31" fmla="*/ 680384 h 6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0" name="Freeform 73"/>
          <p:cNvSpPr>
            <a:spLocks noChangeArrowheads="1"/>
          </p:cNvSpPr>
          <p:nvPr/>
        </p:nvSpPr>
        <p:spPr bwMode="auto">
          <a:xfrm>
            <a:off x="10971213" y="1204119"/>
            <a:ext cx="366713" cy="341313"/>
          </a:xfrm>
          <a:custGeom>
            <a:avLst/>
            <a:gdLst>
              <a:gd name="T0" fmla="*/ 391495 w 634"/>
              <a:gd name="T1" fmla="*/ 628428 h 590"/>
              <a:gd name="T2" fmla="*/ 391495 w 634"/>
              <a:gd name="T3" fmla="*/ 628428 h 590"/>
              <a:gd name="T4" fmla="*/ 170918 w 634"/>
              <a:gd name="T5" fmla="*/ 628428 h 590"/>
              <a:gd name="T6" fmla="*/ 136273 w 634"/>
              <a:gd name="T7" fmla="*/ 645756 h 590"/>
              <a:gd name="T8" fmla="*/ 170918 w 634"/>
              <a:gd name="T9" fmla="*/ 680412 h 590"/>
              <a:gd name="T10" fmla="*/ 391495 w 634"/>
              <a:gd name="T11" fmla="*/ 680412 h 590"/>
              <a:gd name="T12" fmla="*/ 408818 w 634"/>
              <a:gd name="T13" fmla="*/ 645756 h 590"/>
              <a:gd name="T14" fmla="*/ 391495 w 634"/>
              <a:gd name="T15" fmla="*/ 628428 h 590"/>
              <a:gd name="T16" fmla="*/ 442309 w 634"/>
              <a:gd name="T17" fmla="*/ 544098 h 590"/>
              <a:gd name="T18" fmla="*/ 442309 w 634"/>
              <a:gd name="T19" fmla="*/ 544098 h 590"/>
              <a:gd name="T20" fmla="*/ 118950 w 634"/>
              <a:gd name="T21" fmla="*/ 544098 h 590"/>
              <a:gd name="T22" fmla="*/ 102782 w 634"/>
              <a:gd name="T23" fmla="*/ 561426 h 590"/>
              <a:gd name="T24" fmla="*/ 118950 w 634"/>
              <a:gd name="T25" fmla="*/ 577599 h 590"/>
              <a:gd name="T26" fmla="*/ 442309 w 634"/>
              <a:gd name="T27" fmla="*/ 577599 h 590"/>
              <a:gd name="T28" fmla="*/ 459632 w 634"/>
              <a:gd name="T29" fmla="*/ 561426 h 590"/>
              <a:gd name="T30" fmla="*/ 442309 w 634"/>
              <a:gd name="T31" fmla="*/ 544098 h 590"/>
              <a:gd name="T32" fmla="*/ 714854 w 634"/>
              <a:gd name="T33" fmla="*/ 441286 h 590"/>
              <a:gd name="T34" fmla="*/ 714854 w 634"/>
              <a:gd name="T35" fmla="*/ 441286 h 590"/>
              <a:gd name="T36" fmla="*/ 374172 w 634"/>
              <a:gd name="T37" fmla="*/ 441286 h 590"/>
              <a:gd name="T38" fmla="*/ 374172 w 634"/>
              <a:gd name="T39" fmla="*/ 373129 h 590"/>
              <a:gd name="T40" fmla="*/ 612072 w 634"/>
              <a:gd name="T41" fmla="*/ 33501 h 590"/>
              <a:gd name="T42" fmla="*/ 442309 w 634"/>
              <a:gd name="T43" fmla="*/ 0 h 590"/>
              <a:gd name="T44" fmla="*/ 102782 w 634"/>
              <a:gd name="T45" fmla="*/ 339628 h 590"/>
              <a:gd name="T46" fmla="*/ 118950 w 634"/>
              <a:gd name="T47" fmla="*/ 441286 h 590"/>
              <a:gd name="T48" fmla="*/ 34646 w 634"/>
              <a:gd name="T49" fmla="*/ 441286 h 590"/>
              <a:gd name="T50" fmla="*/ 0 w 634"/>
              <a:gd name="T51" fmla="*/ 475942 h 590"/>
              <a:gd name="T52" fmla="*/ 34646 w 634"/>
              <a:gd name="T53" fmla="*/ 493270 h 590"/>
              <a:gd name="T54" fmla="*/ 714854 w 634"/>
              <a:gd name="T55" fmla="*/ 493270 h 590"/>
              <a:gd name="T56" fmla="*/ 731022 w 634"/>
              <a:gd name="T57" fmla="*/ 475942 h 590"/>
              <a:gd name="T58" fmla="*/ 714854 w 634"/>
              <a:gd name="T59" fmla="*/ 441286 h 590"/>
              <a:gd name="T60" fmla="*/ 170918 w 634"/>
              <a:gd name="T61" fmla="*/ 441286 h 590"/>
              <a:gd name="T62" fmla="*/ 170918 w 634"/>
              <a:gd name="T63" fmla="*/ 441286 h 590"/>
              <a:gd name="T64" fmla="*/ 136273 w 634"/>
              <a:gd name="T65" fmla="*/ 356956 h 590"/>
              <a:gd name="T66" fmla="*/ 323359 w 634"/>
              <a:gd name="T67" fmla="*/ 68157 h 590"/>
              <a:gd name="T68" fmla="*/ 510445 w 634"/>
              <a:gd name="T69" fmla="*/ 33501 h 590"/>
              <a:gd name="T70" fmla="*/ 323359 w 634"/>
              <a:gd name="T71" fmla="*/ 373129 h 590"/>
              <a:gd name="T72" fmla="*/ 323359 w 634"/>
              <a:gd name="T73" fmla="*/ 441286 h 590"/>
              <a:gd name="T74" fmla="*/ 170918 w 634"/>
              <a:gd name="T75" fmla="*/ 441286 h 5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1" name="Freeform 74"/>
          <p:cNvSpPr>
            <a:spLocks noChangeArrowheads="1"/>
          </p:cNvSpPr>
          <p:nvPr/>
        </p:nvSpPr>
        <p:spPr bwMode="auto">
          <a:xfrm>
            <a:off x="10408444" y="1221582"/>
            <a:ext cx="315119" cy="296069"/>
          </a:xfrm>
          <a:custGeom>
            <a:avLst/>
            <a:gdLst>
              <a:gd name="T0" fmla="*/ 84466 w 545"/>
              <a:gd name="T1" fmla="*/ 271065 h 516"/>
              <a:gd name="T2" fmla="*/ 84466 w 545"/>
              <a:gd name="T3" fmla="*/ 271065 h 516"/>
              <a:gd name="T4" fmla="*/ 494069 w 545"/>
              <a:gd name="T5" fmla="*/ 271065 h 516"/>
              <a:gd name="T6" fmla="*/ 629446 w 545"/>
              <a:gd name="T7" fmla="*/ 135532 h 516"/>
              <a:gd name="T8" fmla="*/ 494069 w 545"/>
              <a:gd name="T9" fmla="*/ 0 h 516"/>
              <a:gd name="T10" fmla="*/ 494069 w 545"/>
              <a:gd name="T11" fmla="*/ 50537 h 516"/>
              <a:gd name="T12" fmla="*/ 578535 w 545"/>
              <a:gd name="T13" fmla="*/ 135532 h 516"/>
              <a:gd name="T14" fmla="*/ 460514 w 545"/>
              <a:gd name="T15" fmla="*/ 236607 h 516"/>
              <a:gd name="T16" fmla="*/ 84466 w 545"/>
              <a:gd name="T17" fmla="*/ 236607 h 516"/>
              <a:gd name="T18" fmla="*/ 68267 w 545"/>
              <a:gd name="T19" fmla="*/ 253836 h 516"/>
              <a:gd name="T20" fmla="*/ 84466 w 545"/>
              <a:gd name="T21" fmla="*/ 271065 h 516"/>
              <a:gd name="T22" fmla="*/ 204801 w 545"/>
              <a:gd name="T23" fmla="*/ 186070 h 516"/>
              <a:gd name="T24" fmla="*/ 204801 w 545"/>
              <a:gd name="T25" fmla="*/ 186070 h 516"/>
              <a:gd name="T26" fmla="*/ 476713 w 545"/>
              <a:gd name="T27" fmla="*/ 186070 h 516"/>
              <a:gd name="T28" fmla="*/ 494069 w 545"/>
              <a:gd name="T29" fmla="*/ 168841 h 516"/>
              <a:gd name="T30" fmla="*/ 476713 w 545"/>
              <a:gd name="T31" fmla="*/ 135532 h 516"/>
              <a:gd name="T32" fmla="*/ 204801 w 545"/>
              <a:gd name="T33" fmla="*/ 135532 h 516"/>
              <a:gd name="T34" fmla="*/ 170089 w 545"/>
              <a:gd name="T35" fmla="*/ 168841 h 516"/>
              <a:gd name="T36" fmla="*/ 204801 w 545"/>
              <a:gd name="T37" fmla="*/ 186070 h 516"/>
              <a:gd name="T38" fmla="*/ 306623 w 545"/>
              <a:gd name="T39" fmla="*/ 405449 h 516"/>
              <a:gd name="T40" fmla="*/ 306623 w 545"/>
              <a:gd name="T41" fmla="*/ 405449 h 516"/>
              <a:gd name="T42" fmla="*/ 306623 w 545"/>
              <a:gd name="T43" fmla="*/ 405449 h 516"/>
              <a:gd name="T44" fmla="*/ 136534 w 545"/>
              <a:gd name="T45" fmla="*/ 405449 h 516"/>
              <a:gd name="T46" fmla="*/ 101822 w 545"/>
              <a:gd name="T47" fmla="*/ 439906 h 516"/>
              <a:gd name="T48" fmla="*/ 136534 w 545"/>
              <a:gd name="T49" fmla="*/ 457135 h 516"/>
              <a:gd name="T50" fmla="*/ 306623 w 545"/>
              <a:gd name="T51" fmla="*/ 457135 h 516"/>
              <a:gd name="T52" fmla="*/ 357535 w 545"/>
              <a:gd name="T53" fmla="*/ 507672 h 516"/>
              <a:gd name="T54" fmla="*/ 306623 w 545"/>
              <a:gd name="T55" fmla="*/ 540981 h 516"/>
              <a:gd name="T56" fmla="*/ 306623 w 545"/>
              <a:gd name="T57" fmla="*/ 591518 h 516"/>
              <a:gd name="T58" fmla="*/ 408446 w 545"/>
              <a:gd name="T59" fmla="*/ 507672 h 516"/>
              <a:gd name="T60" fmla="*/ 306623 w 545"/>
              <a:gd name="T61" fmla="*/ 405449 h 516"/>
              <a:gd name="T62" fmla="*/ 494069 w 545"/>
              <a:gd name="T63" fmla="*/ 321602 h 516"/>
              <a:gd name="T64" fmla="*/ 494069 w 545"/>
              <a:gd name="T65" fmla="*/ 321602 h 516"/>
              <a:gd name="T66" fmla="*/ 17356 w 545"/>
              <a:gd name="T67" fmla="*/ 321602 h 516"/>
              <a:gd name="T68" fmla="*/ 0 w 545"/>
              <a:gd name="T69" fmla="*/ 337682 h 516"/>
              <a:gd name="T70" fmla="*/ 17356 w 545"/>
              <a:gd name="T71" fmla="*/ 372140 h 516"/>
              <a:gd name="T72" fmla="*/ 460514 w 545"/>
              <a:gd name="T73" fmla="*/ 372140 h 516"/>
              <a:gd name="T74" fmla="*/ 578535 w 545"/>
              <a:gd name="T75" fmla="*/ 457135 h 516"/>
              <a:gd name="T76" fmla="*/ 442001 w 545"/>
              <a:gd name="T77" fmla="*/ 540981 h 516"/>
              <a:gd name="T78" fmla="*/ 442001 w 545"/>
              <a:gd name="T79" fmla="*/ 591518 h 516"/>
              <a:gd name="T80" fmla="*/ 494069 w 545"/>
              <a:gd name="T81" fmla="*/ 591518 h 516"/>
              <a:gd name="T82" fmla="*/ 629446 w 545"/>
              <a:gd name="T83" fmla="*/ 457135 h 516"/>
              <a:gd name="T84" fmla="*/ 494069 w 545"/>
              <a:gd name="T85" fmla="*/ 321602 h 5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2" name="Freeform 75"/>
          <p:cNvSpPr>
            <a:spLocks noChangeArrowheads="1"/>
          </p:cNvSpPr>
          <p:nvPr/>
        </p:nvSpPr>
        <p:spPr bwMode="auto">
          <a:xfrm>
            <a:off x="9798844" y="1187450"/>
            <a:ext cx="355600" cy="365919"/>
          </a:xfrm>
          <a:custGeom>
            <a:avLst/>
            <a:gdLst>
              <a:gd name="T0" fmla="*/ 83852 w 619"/>
              <a:gd name="T1" fmla="*/ 340770 h 634"/>
              <a:gd name="T2" fmla="*/ 0 w 619"/>
              <a:gd name="T3" fmla="*/ 374269 h 634"/>
              <a:gd name="T4" fmla="*/ 83852 w 619"/>
              <a:gd name="T5" fmla="*/ 391596 h 634"/>
              <a:gd name="T6" fmla="*/ 83852 w 619"/>
              <a:gd name="T7" fmla="*/ 340770 h 634"/>
              <a:gd name="T8" fmla="*/ 574326 w 619"/>
              <a:gd name="T9" fmla="*/ 187135 h 634"/>
              <a:gd name="T10" fmla="*/ 626015 w 619"/>
              <a:gd name="T11" fmla="*/ 102808 h 634"/>
              <a:gd name="T12" fmla="*/ 541015 w 619"/>
              <a:gd name="T13" fmla="*/ 153635 h 634"/>
              <a:gd name="T14" fmla="*/ 574326 w 619"/>
              <a:gd name="T15" fmla="*/ 187135 h 634"/>
              <a:gd name="T16" fmla="*/ 151622 w 619"/>
              <a:gd name="T17" fmla="*/ 187135 h 634"/>
              <a:gd name="T18" fmla="*/ 186081 w 619"/>
              <a:gd name="T19" fmla="*/ 153635 h 634"/>
              <a:gd name="T20" fmla="*/ 101081 w 619"/>
              <a:gd name="T21" fmla="*/ 118981 h 634"/>
              <a:gd name="T22" fmla="*/ 151622 w 619"/>
              <a:gd name="T23" fmla="*/ 187135 h 634"/>
              <a:gd name="T24" fmla="*/ 354933 w 619"/>
              <a:gd name="T25" fmla="*/ 118981 h 634"/>
              <a:gd name="T26" fmla="*/ 372163 w 619"/>
              <a:gd name="T27" fmla="*/ 34655 h 634"/>
              <a:gd name="T28" fmla="*/ 337703 w 619"/>
              <a:gd name="T29" fmla="*/ 34655 h 634"/>
              <a:gd name="T30" fmla="*/ 354933 w 619"/>
              <a:gd name="T31" fmla="*/ 118981 h 634"/>
              <a:gd name="T32" fmla="*/ 354933 w 619"/>
              <a:gd name="T33" fmla="*/ 612230 h 634"/>
              <a:gd name="T34" fmla="*/ 337703 w 619"/>
              <a:gd name="T35" fmla="*/ 715039 h 634"/>
              <a:gd name="T36" fmla="*/ 372163 w 619"/>
              <a:gd name="T37" fmla="*/ 715039 h 634"/>
              <a:gd name="T38" fmla="*/ 354933 w 619"/>
              <a:gd name="T39" fmla="*/ 612230 h 634"/>
              <a:gd name="T40" fmla="*/ 558244 w 619"/>
              <a:gd name="T41" fmla="*/ 544076 h 634"/>
              <a:gd name="T42" fmla="*/ 523785 w 619"/>
              <a:gd name="T43" fmla="*/ 578731 h 634"/>
              <a:gd name="T44" fmla="*/ 608785 w 619"/>
              <a:gd name="T45" fmla="*/ 629558 h 634"/>
              <a:gd name="T46" fmla="*/ 558244 w 619"/>
              <a:gd name="T47" fmla="*/ 544076 h 634"/>
              <a:gd name="T48" fmla="*/ 692637 w 619"/>
              <a:gd name="T49" fmla="*/ 340770 h 634"/>
              <a:gd name="T50" fmla="*/ 608785 w 619"/>
              <a:gd name="T51" fmla="*/ 374269 h 634"/>
              <a:gd name="T52" fmla="*/ 692637 w 619"/>
              <a:gd name="T53" fmla="*/ 391596 h 634"/>
              <a:gd name="T54" fmla="*/ 692637 w 619"/>
              <a:gd name="T55" fmla="*/ 340770 h 634"/>
              <a:gd name="T56" fmla="*/ 168852 w 619"/>
              <a:gd name="T57" fmla="*/ 527904 h 634"/>
              <a:gd name="T58" fmla="*/ 118311 w 619"/>
              <a:gd name="T59" fmla="*/ 612230 h 634"/>
              <a:gd name="T60" fmla="*/ 186081 w 619"/>
              <a:gd name="T61" fmla="*/ 561404 h 634"/>
              <a:gd name="T62" fmla="*/ 168852 w 619"/>
              <a:gd name="T63" fmla="*/ 527904 h 634"/>
              <a:gd name="T64" fmla="*/ 354933 w 619"/>
              <a:gd name="T65" fmla="*/ 170962 h 634"/>
              <a:gd name="T66" fmla="*/ 354933 w 619"/>
              <a:gd name="T67" fmla="*/ 578731 h 634"/>
              <a:gd name="T68" fmla="*/ 354933 w 619"/>
              <a:gd name="T69" fmla="*/ 170962 h 634"/>
              <a:gd name="T70" fmla="*/ 354933 w 619"/>
              <a:gd name="T71" fmla="*/ 527904 h 634"/>
              <a:gd name="T72" fmla="*/ 354933 w 619"/>
              <a:gd name="T73" fmla="*/ 204462 h 634"/>
              <a:gd name="T74" fmla="*/ 354933 w 619"/>
              <a:gd name="T75" fmla="*/ 527904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3" name="Freeform 76"/>
          <p:cNvSpPr>
            <a:spLocks noChangeArrowheads="1"/>
          </p:cNvSpPr>
          <p:nvPr/>
        </p:nvSpPr>
        <p:spPr bwMode="auto">
          <a:xfrm>
            <a:off x="9204325" y="1187450"/>
            <a:ext cx="366713" cy="365919"/>
          </a:xfrm>
          <a:custGeom>
            <a:avLst/>
            <a:gdLst>
              <a:gd name="T0" fmla="*/ 68136 w 634"/>
              <a:gd name="T1" fmla="*/ 459750 h 634"/>
              <a:gd name="T2" fmla="*/ 68136 w 634"/>
              <a:gd name="T3" fmla="*/ 459750 h 634"/>
              <a:gd name="T4" fmla="*/ 51968 w 634"/>
              <a:gd name="T5" fmla="*/ 374269 h 634"/>
              <a:gd name="T6" fmla="*/ 374171 w 634"/>
              <a:gd name="T7" fmla="*/ 50827 h 634"/>
              <a:gd name="T8" fmla="*/ 680206 w 634"/>
              <a:gd name="T9" fmla="*/ 374269 h 634"/>
              <a:gd name="T10" fmla="*/ 680206 w 634"/>
              <a:gd name="T11" fmla="*/ 459750 h 634"/>
              <a:gd name="T12" fmla="*/ 714851 w 634"/>
              <a:gd name="T13" fmla="*/ 459750 h 634"/>
              <a:gd name="T14" fmla="*/ 731019 w 634"/>
              <a:gd name="T15" fmla="*/ 374269 h 634"/>
              <a:gd name="T16" fmla="*/ 374171 w 634"/>
              <a:gd name="T17" fmla="*/ 0 h 634"/>
              <a:gd name="T18" fmla="*/ 0 w 634"/>
              <a:gd name="T19" fmla="*/ 374269 h 634"/>
              <a:gd name="T20" fmla="*/ 17323 w 634"/>
              <a:gd name="T21" fmla="*/ 459750 h 634"/>
              <a:gd name="T22" fmla="*/ 68136 w 634"/>
              <a:gd name="T23" fmla="*/ 459750 h 634"/>
              <a:gd name="T24" fmla="*/ 475798 w 634"/>
              <a:gd name="T25" fmla="*/ 680384 h 634"/>
              <a:gd name="T26" fmla="*/ 475798 w 634"/>
              <a:gd name="T27" fmla="*/ 680384 h 634"/>
              <a:gd name="T28" fmla="*/ 255222 w 634"/>
              <a:gd name="T29" fmla="*/ 680384 h 634"/>
              <a:gd name="T30" fmla="*/ 239054 w 634"/>
              <a:gd name="T31" fmla="*/ 715039 h 634"/>
              <a:gd name="T32" fmla="*/ 255222 w 634"/>
              <a:gd name="T33" fmla="*/ 731211 h 634"/>
              <a:gd name="T34" fmla="*/ 374171 w 634"/>
              <a:gd name="T35" fmla="*/ 731211 h 634"/>
              <a:gd name="T36" fmla="*/ 374171 w 634"/>
              <a:gd name="T37" fmla="*/ 731211 h 634"/>
              <a:gd name="T38" fmla="*/ 374171 w 634"/>
              <a:gd name="T39" fmla="*/ 731211 h 634"/>
              <a:gd name="T40" fmla="*/ 475798 w 634"/>
              <a:gd name="T41" fmla="*/ 731211 h 634"/>
              <a:gd name="T42" fmla="*/ 510443 w 634"/>
              <a:gd name="T43" fmla="*/ 715039 h 634"/>
              <a:gd name="T44" fmla="*/ 475798 w 634"/>
              <a:gd name="T45" fmla="*/ 680384 h 634"/>
              <a:gd name="T46" fmla="*/ 714851 w 634"/>
              <a:gd name="T47" fmla="*/ 510577 h 634"/>
              <a:gd name="T48" fmla="*/ 714851 w 634"/>
              <a:gd name="T49" fmla="*/ 510577 h 634"/>
              <a:gd name="T50" fmla="*/ 34645 w 634"/>
              <a:gd name="T51" fmla="*/ 510577 h 634"/>
              <a:gd name="T52" fmla="*/ 0 w 634"/>
              <a:gd name="T53" fmla="*/ 527904 h 634"/>
              <a:gd name="T54" fmla="*/ 34645 w 634"/>
              <a:gd name="T55" fmla="*/ 544076 h 634"/>
              <a:gd name="T56" fmla="*/ 714851 w 634"/>
              <a:gd name="T57" fmla="*/ 544076 h 634"/>
              <a:gd name="T58" fmla="*/ 731019 w 634"/>
              <a:gd name="T59" fmla="*/ 527904 h 634"/>
              <a:gd name="T60" fmla="*/ 714851 w 634"/>
              <a:gd name="T61" fmla="*/ 510577 h 634"/>
              <a:gd name="T62" fmla="*/ 646715 w 634"/>
              <a:gd name="T63" fmla="*/ 596058 h 634"/>
              <a:gd name="T64" fmla="*/ 646715 w 634"/>
              <a:gd name="T65" fmla="*/ 596058 h 634"/>
              <a:gd name="T66" fmla="*/ 102782 w 634"/>
              <a:gd name="T67" fmla="*/ 596058 h 634"/>
              <a:gd name="T68" fmla="*/ 68136 w 634"/>
              <a:gd name="T69" fmla="*/ 612230 h 634"/>
              <a:gd name="T70" fmla="*/ 102782 w 634"/>
              <a:gd name="T71" fmla="*/ 646885 h 634"/>
              <a:gd name="T72" fmla="*/ 646715 w 634"/>
              <a:gd name="T73" fmla="*/ 646885 h 634"/>
              <a:gd name="T74" fmla="*/ 664038 w 634"/>
              <a:gd name="T75" fmla="*/ 612230 h 634"/>
              <a:gd name="T76" fmla="*/ 646715 w 634"/>
              <a:gd name="T77" fmla="*/ 596058 h 6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4" name="Freeform 77"/>
          <p:cNvSpPr>
            <a:spLocks noChangeArrowheads="1"/>
          </p:cNvSpPr>
          <p:nvPr/>
        </p:nvSpPr>
        <p:spPr bwMode="auto">
          <a:xfrm>
            <a:off x="8688388" y="1187450"/>
            <a:ext cx="228600" cy="365919"/>
          </a:xfrm>
          <a:custGeom>
            <a:avLst/>
            <a:gdLst>
              <a:gd name="T0" fmla="*/ 219948 w 399"/>
              <a:gd name="T1" fmla="*/ 0 h 634"/>
              <a:gd name="T2" fmla="*/ 219948 w 399"/>
              <a:gd name="T3" fmla="*/ 0 h 634"/>
              <a:gd name="T4" fmla="*/ 0 w 399"/>
              <a:gd name="T5" fmla="*/ 510577 h 634"/>
              <a:gd name="T6" fmla="*/ 219948 w 399"/>
              <a:gd name="T7" fmla="*/ 731211 h 634"/>
              <a:gd name="T8" fmla="*/ 455934 w 399"/>
              <a:gd name="T9" fmla="*/ 510577 h 634"/>
              <a:gd name="T10" fmla="*/ 219948 w 399"/>
              <a:gd name="T11" fmla="*/ 0 h 634"/>
              <a:gd name="T12" fmla="*/ 219948 w 399"/>
              <a:gd name="T13" fmla="*/ 680384 h 634"/>
              <a:gd name="T14" fmla="*/ 219948 w 399"/>
              <a:gd name="T15" fmla="*/ 680384 h 634"/>
              <a:gd name="T16" fmla="*/ 51550 w 399"/>
              <a:gd name="T17" fmla="*/ 510577 h 634"/>
              <a:gd name="T18" fmla="*/ 219948 w 399"/>
              <a:gd name="T19" fmla="*/ 102808 h 634"/>
              <a:gd name="T20" fmla="*/ 405530 w 399"/>
              <a:gd name="T21" fmla="*/ 510577 h 634"/>
              <a:gd name="T22" fmla="*/ 219948 w 399"/>
              <a:gd name="T23" fmla="*/ 680384 h 6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5" name="Freeform 78"/>
          <p:cNvSpPr>
            <a:spLocks noChangeArrowheads="1"/>
          </p:cNvSpPr>
          <p:nvPr/>
        </p:nvSpPr>
        <p:spPr bwMode="auto">
          <a:xfrm>
            <a:off x="8043069" y="1212850"/>
            <a:ext cx="340519" cy="315119"/>
          </a:xfrm>
          <a:custGeom>
            <a:avLst/>
            <a:gdLst>
              <a:gd name="T0" fmla="*/ 119157 w 589"/>
              <a:gd name="T1" fmla="*/ 356971 h 546"/>
              <a:gd name="T2" fmla="*/ 119157 w 589"/>
              <a:gd name="T3" fmla="*/ 356971 h 546"/>
              <a:gd name="T4" fmla="*/ 340118 w 589"/>
              <a:gd name="T5" fmla="*/ 187150 h 546"/>
              <a:gd name="T6" fmla="*/ 561078 w 589"/>
              <a:gd name="T7" fmla="*/ 356971 h 546"/>
              <a:gd name="T8" fmla="*/ 613137 w 589"/>
              <a:gd name="T9" fmla="*/ 356971 h 546"/>
              <a:gd name="T10" fmla="*/ 340118 w 589"/>
              <a:gd name="T11" fmla="*/ 136319 h 546"/>
              <a:gd name="T12" fmla="*/ 67098 w 589"/>
              <a:gd name="T13" fmla="*/ 356971 h 546"/>
              <a:gd name="T14" fmla="*/ 119157 w 589"/>
              <a:gd name="T15" fmla="*/ 356971 h 546"/>
              <a:gd name="T16" fmla="*/ 613137 w 589"/>
              <a:gd name="T17" fmla="*/ 187150 h 546"/>
              <a:gd name="T18" fmla="*/ 613137 w 589"/>
              <a:gd name="T19" fmla="*/ 187150 h 546"/>
              <a:gd name="T20" fmla="*/ 646686 w 589"/>
              <a:gd name="T21" fmla="*/ 153648 h 546"/>
              <a:gd name="T22" fmla="*/ 646686 w 589"/>
              <a:gd name="T23" fmla="*/ 120146 h 546"/>
              <a:gd name="T24" fmla="*/ 613137 w 589"/>
              <a:gd name="T25" fmla="*/ 120146 h 546"/>
              <a:gd name="T26" fmla="*/ 578431 w 589"/>
              <a:gd name="T27" fmla="*/ 153648 h 546"/>
              <a:gd name="T28" fmla="*/ 578431 w 589"/>
              <a:gd name="T29" fmla="*/ 187150 h 546"/>
              <a:gd name="T30" fmla="*/ 613137 w 589"/>
              <a:gd name="T31" fmla="*/ 187150 h 546"/>
              <a:gd name="T32" fmla="*/ 340118 w 589"/>
              <a:gd name="T33" fmla="*/ 85488 h 546"/>
              <a:gd name="T34" fmla="*/ 340118 w 589"/>
              <a:gd name="T35" fmla="*/ 85488 h 546"/>
              <a:gd name="T36" fmla="*/ 357471 w 589"/>
              <a:gd name="T37" fmla="*/ 68159 h 546"/>
              <a:gd name="T38" fmla="*/ 357471 w 589"/>
              <a:gd name="T39" fmla="*/ 17329 h 546"/>
              <a:gd name="T40" fmla="*/ 340118 w 589"/>
              <a:gd name="T41" fmla="*/ 0 h 546"/>
              <a:gd name="T42" fmla="*/ 322765 w 589"/>
              <a:gd name="T43" fmla="*/ 17329 h 546"/>
              <a:gd name="T44" fmla="*/ 322765 w 589"/>
              <a:gd name="T45" fmla="*/ 68159 h 546"/>
              <a:gd name="T46" fmla="*/ 340118 w 589"/>
              <a:gd name="T47" fmla="*/ 85488 h 546"/>
              <a:gd name="T48" fmla="*/ 561078 w 589"/>
              <a:gd name="T49" fmla="*/ 596107 h 546"/>
              <a:gd name="T50" fmla="*/ 561078 w 589"/>
              <a:gd name="T51" fmla="*/ 596107 h 546"/>
              <a:gd name="T52" fmla="*/ 119157 w 589"/>
              <a:gd name="T53" fmla="*/ 596107 h 546"/>
              <a:gd name="T54" fmla="*/ 84451 w 589"/>
              <a:gd name="T55" fmla="*/ 612280 h 546"/>
              <a:gd name="T56" fmla="*/ 119157 w 589"/>
              <a:gd name="T57" fmla="*/ 629609 h 546"/>
              <a:gd name="T58" fmla="*/ 561078 w 589"/>
              <a:gd name="T59" fmla="*/ 629609 h 546"/>
              <a:gd name="T60" fmla="*/ 595784 w 589"/>
              <a:gd name="T61" fmla="*/ 612280 h 546"/>
              <a:gd name="T62" fmla="*/ 561078 w 589"/>
              <a:gd name="T63" fmla="*/ 596107 h 546"/>
              <a:gd name="T64" fmla="*/ 664039 w 589"/>
              <a:gd name="T65" fmla="*/ 408957 h 546"/>
              <a:gd name="T66" fmla="*/ 664039 w 589"/>
              <a:gd name="T67" fmla="*/ 408957 h 546"/>
              <a:gd name="T68" fmla="*/ 16196 w 589"/>
              <a:gd name="T69" fmla="*/ 408957 h 546"/>
              <a:gd name="T70" fmla="*/ 0 w 589"/>
              <a:gd name="T71" fmla="*/ 425130 h 546"/>
              <a:gd name="T72" fmla="*/ 16196 w 589"/>
              <a:gd name="T73" fmla="*/ 459788 h 546"/>
              <a:gd name="T74" fmla="*/ 664039 w 589"/>
              <a:gd name="T75" fmla="*/ 459788 h 546"/>
              <a:gd name="T76" fmla="*/ 680235 w 589"/>
              <a:gd name="T77" fmla="*/ 425130 h 546"/>
              <a:gd name="T78" fmla="*/ 664039 w 589"/>
              <a:gd name="T79" fmla="*/ 408957 h 546"/>
              <a:gd name="T80" fmla="*/ 67098 w 589"/>
              <a:gd name="T81" fmla="*/ 187150 h 546"/>
              <a:gd name="T82" fmla="*/ 67098 w 589"/>
              <a:gd name="T83" fmla="*/ 187150 h 546"/>
              <a:gd name="T84" fmla="*/ 101804 w 589"/>
              <a:gd name="T85" fmla="*/ 187150 h 546"/>
              <a:gd name="T86" fmla="*/ 101804 w 589"/>
              <a:gd name="T87" fmla="*/ 153648 h 546"/>
              <a:gd name="T88" fmla="*/ 67098 w 589"/>
              <a:gd name="T89" fmla="*/ 120146 h 546"/>
              <a:gd name="T90" fmla="*/ 33549 w 589"/>
              <a:gd name="T91" fmla="*/ 120146 h 546"/>
              <a:gd name="T92" fmla="*/ 33549 w 589"/>
              <a:gd name="T93" fmla="*/ 153648 h 546"/>
              <a:gd name="T94" fmla="*/ 67098 w 589"/>
              <a:gd name="T95" fmla="*/ 187150 h 546"/>
              <a:gd name="T96" fmla="*/ 629333 w 589"/>
              <a:gd name="T97" fmla="*/ 493290 h 546"/>
              <a:gd name="T98" fmla="*/ 629333 w 589"/>
              <a:gd name="T99" fmla="*/ 493290 h 546"/>
              <a:gd name="T100" fmla="*/ 50902 w 589"/>
              <a:gd name="T101" fmla="*/ 493290 h 546"/>
              <a:gd name="T102" fmla="*/ 16196 w 589"/>
              <a:gd name="T103" fmla="*/ 527947 h 546"/>
              <a:gd name="T104" fmla="*/ 50902 w 589"/>
              <a:gd name="T105" fmla="*/ 545276 h 546"/>
              <a:gd name="T106" fmla="*/ 629333 w 589"/>
              <a:gd name="T107" fmla="*/ 545276 h 546"/>
              <a:gd name="T108" fmla="*/ 664039 w 589"/>
              <a:gd name="T109" fmla="*/ 527947 h 546"/>
              <a:gd name="T110" fmla="*/ 629333 w 589"/>
              <a:gd name="T111" fmla="*/ 493290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6" name="Freeform 79"/>
          <p:cNvSpPr>
            <a:spLocks noChangeArrowheads="1"/>
          </p:cNvSpPr>
          <p:nvPr/>
        </p:nvSpPr>
        <p:spPr bwMode="auto">
          <a:xfrm>
            <a:off x="7465219" y="1238250"/>
            <a:ext cx="340519" cy="222250"/>
          </a:xfrm>
          <a:custGeom>
            <a:avLst/>
            <a:gdLst>
              <a:gd name="T0" fmla="*/ 340695 w 590"/>
              <a:gd name="T1" fmla="*/ 84722 h 383"/>
              <a:gd name="T2" fmla="*/ 340695 w 590"/>
              <a:gd name="T3" fmla="*/ 84722 h 383"/>
              <a:gd name="T4" fmla="*/ 358018 w 590"/>
              <a:gd name="T5" fmla="*/ 68474 h 383"/>
              <a:gd name="T6" fmla="*/ 358018 w 590"/>
              <a:gd name="T7" fmla="*/ 16248 h 383"/>
              <a:gd name="T8" fmla="*/ 340695 w 590"/>
              <a:gd name="T9" fmla="*/ 0 h 383"/>
              <a:gd name="T10" fmla="*/ 323371 w 590"/>
              <a:gd name="T11" fmla="*/ 16248 h 383"/>
              <a:gd name="T12" fmla="*/ 323371 w 590"/>
              <a:gd name="T13" fmla="*/ 68474 h 383"/>
              <a:gd name="T14" fmla="*/ 340695 w 590"/>
              <a:gd name="T15" fmla="*/ 84722 h 383"/>
              <a:gd name="T16" fmla="*/ 612095 w 590"/>
              <a:gd name="T17" fmla="*/ 188013 h 383"/>
              <a:gd name="T18" fmla="*/ 612095 w 590"/>
              <a:gd name="T19" fmla="*/ 188013 h 383"/>
              <a:gd name="T20" fmla="*/ 646742 w 590"/>
              <a:gd name="T21" fmla="*/ 153195 h 383"/>
              <a:gd name="T22" fmla="*/ 646742 w 590"/>
              <a:gd name="T23" fmla="*/ 119539 h 383"/>
              <a:gd name="T24" fmla="*/ 612095 w 590"/>
              <a:gd name="T25" fmla="*/ 119539 h 383"/>
              <a:gd name="T26" fmla="*/ 578603 w 590"/>
              <a:gd name="T27" fmla="*/ 153195 h 383"/>
              <a:gd name="T28" fmla="*/ 578603 w 590"/>
              <a:gd name="T29" fmla="*/ 188013 h 383"/>
              <a:gd name="T30" fmla="*/ 612095 w 590"/>
              <a:gd name="T31" fmla="*/ 188013 h 383"/>
              <a:gd name="T32" fmla="*/ 68139 w 590"/>
              <a:gd name="T33" fmla="*/ 188013 h 383"/>
              <a:gd name="T34" fmla="*/ 68139 w 590"/>
              <a:gd name="T35" fmla="*/ 188013 h 383"/>
              <a:gd name="T36" fmla="*/ 102786 w 590"/>
              <a:gd name="T37" fmla="*/ 188013 h 383"/>
              <a:gd name="T38" fmla="*/ 102786 w 590"/>
              <a:gd name="T39" fmla="*/ 153195 h 383"/>
              <a:gd name="T40" fmla="*/ 68139 w 590"/>
              <a:gd name="T41" fmla="*/ 119539 h 383"/>
              <a:gd name="T42" fmla="*/ 34647 w 590"/>
              <a:gd name="T43" fmla="*/ 119539 h 383"/>
              <a:gd name="T44" fmla="*/ 34647 w 590"/>
              <a:gd name="T45" fmla="*/ 153195 h 383"/>
              <a:gd name="T46" fmla="*/ 68139 w 590"/>
              <a:gd name="T47" fmla="*/ 188013 h 383"/>
              <a:gd name="T48" fmla="*/ 664066 w 590"/>
              <a:gd name="T49" fmla="*/ 409682 h 383"/>
              <a:gd name="T50" fmla="*/ 664066 w 590"/>
              <a:gd name="T51" fmla="*/ 409682 h 383"/>
              <a:gd name="T52" fmla="*/ 17323 w 590"/>
              <a:gd name="T53" fmla="*/ 409682 h 383"/>
              <a:gd name="T54" fmla="*/ 0 w 590"/>
              <a:gd name="T55" fmla="*/ 427090 h 383"/>
              <a:gd name="T56" fmla="*/ 17323 w 590"/>
              <a:gd name="T57" fmla="*/ 443338 h 383"/>
              <a:gd name="T58" fmla="*/ 664066 w 590"/>
              <a:gd name="T59" fmla="*/ 443338 h 383"/>
              <a:gd name="T60" fmla="*/ 680234 w 590"/>
              <a:gd name="T61" fmla="*/ 427090 h 383"/>
              <a:gd name="T62" fmla="*/ 664066 w 590"/>
              <a:gd name="T63" fmla="*/ 409682 h 383"/>
              <a:gd name="T64" fmla="*/ 120109 w 590"/>
              <a:gd name="T65" fmla="*/ 358617 h 383"/>
              <a:gd name="T66" fmla="*/ 120109 w 590"/>
              <a:gd name="T67" fmla="*/ 358617 h 383"/>
              <a:gd name="T68" fmla="*/ 340695 w 590"/>
              <a:gd name="T69" fmla="*/ 170604 h 383"/>
              <a:gd name="T70" fmla="*/ 561280 w 590"/>
              <a:gd name="T71" fmla="*/ 358617 h 383"/>
              <a:gd name="T72" fmla="*/ 612095 w 590"/>
              <a:gd name="T73" fmla="*/ 358617 h 383"/>
              <a:gd name="T74" fmla="*/ 340695 w 590"/>
              <a:gd name="T75" fmla="*/ 135787 h 383"/>
              <a:gd name="T76" fmla="*/ 68139 w 590"/>
              <a:gd name="T77" fmla="*/ 358617 h 383"/>
              <a:gd name="T78" fmla="*/ 120109 w 590"/>
              <a:gd name="T79" fmla="*/ 358617 h 38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7" name="Freeform 80"/>
          <p:cNvSpPr>
            <a:spLocks noChangeArrowheads="1"/>
          </p:cNvSpPr>
          <p:nvPr/>
        </p:nvSpPr>
        <p:spPr bwMode="auto">
          <a:xfrm>
            <a:off x="6861969" y="1187450"/>
            <a:ext cx="365919" cy="365919"/>
          </a:xfrm>
          <a:custGeom>
            <a:avLst/>
            <a:gdLst>
              <a:gd name="T0" fmla="*/ 306036 w 634"/>
              <a:gd name="T1" fmla="*/ 612230 h 634"/>
              <a:gd name="T2" fmla="*/ 306036 w 634"/>
              <a:gd name="T3" fmla="*/ 612230 h 634"/>
              <a:gd name="T4" fmla="*/ 272545 w 634"/>
              <a:gd name="T5" fmla="*/ 646885 h 634"/>
              <a:gd name="T6" fmla="*/ 272545 w 634"/>
              <a:gd name="T7" fmla="*/ 715039 h 634"/>
              <a:gd name="T8" fmla="*/ 306036 w 634"/>
              <a:gd name="T9" fmla="*/ 731211 h 634"/>
              <a:gd name="T10" fmla="*/ 323359 w 634"/>
              <a:gd name="T11" fmla="*/ 715039 h 634"/>
              <a:gd name="T12" fmla="*/ 323359 w 634"/>
              <a:gd name="T13" fmla="*/ 646885 h 634"/>
              <a:gd name="T14" fmla="*/ 306036 w 634"/>
              <a:gd name="T15" fmla="*/ 612230 h 634"/>
              <a:gd name="T16" fmla="*/ 170918 w 634"/>
              <a:gd name="T17" fmla="*/ 612230 h 634"/>
              <a:gd name="T18" fmla="*/ 170918 w 634"/>
              <a:gd name="T19" fmla="*/ 612230 h 634"/>
              <a:gd name="T20" fmla="*/ 136273 w 634"/>
              <a:gd name="T21" fmla="*/ 646885 h 634"/>
              <a:gd name="T22" fmla="*/ 136273 w 634"/>
              <a:gd name="T23" fmla="*/ 715039 h 634"/>
              <a:gd name="T24" fmla="*/ 170918 w 634"/>
              <a:gd name="T25" fmla="*/ 731211 h 634"/>
              <a:gd name="T26" fmla="*/ 187086 w 634"/>
              <a:gd name="T27" fmla="*/ 715039 h 634"/>
              <a:gd name="T28" fmla="*/ 187086 w 634"/>
              <a:gd name="T29" fmla="*/ 646885 h 634"/>
              <a:gd name="T30" fmla="*/ 170918 w 634"/>
              <a:gd name="T31" fmla="*/ 612230 h 634"/>
              <a:gd name="T32" fmla="*/ 442309 w 634"/>
              <a:gd name="T33" fmla="*/ 612230 h 634"/>
              <a:gd name="T34" fmla="*/ 442309 w 634"/>
              <a:gd name="T35" fmla="*/ 612230 h 634"/>
              <a:gd name="T36" fmla="*/ 407663 w 634"/>
              <a:gd name="T37" fmla="*/ 646885 h 634"/>
              <a:gd name="T38" fmla="*/ 407663 w 634"/>
              <a:gd name="T39" fmla="*/ 715039 h 634"/>
              <a:gd name="T40" fmla="*/ 442309 w 634"/>
              <a:gd name="T41" fmla="*/ 731211 h 634"/>
              <a:gd name="T42" fmla="*/ 459632 w 634"/>
              <a:gd name="T43" fmla="*/ 715039 h 634"/>
              <a:gd name="T44" fmla="*/ 459632 w 634"/>
              <a:gd name="T45" fmla="*/ 646885 h 634"/>
              <a:gd name="T46" fmla="*/ 442309 w 634"/>
              <a:gd name="T47" fmla="*/ 612230 h 634"/>
              <a:gd name="T48" fmla="*/ 578582 w 634"/>
              <a:gd name="T49" fmla="*/ 612230 h 634"/>
              <a:gd name="T50" fmla="*/ 578582 w 634"/>
              <a:gd name="T51" fmla="*/ 612230 h 634"/>
              <a:gd name="T52" fmla="*/ 543936 w 634"/>
              <a:gd name="T53" fmla="*/ 646885 h 634"/>
              <a:gd name="T54" fmla="*/ 543936 w 634"/>
              <a:gd name="T55" fmla="*/ 715039 h 634"/>
              <a:gd name="T56" fmla="*/ 578582 w 634"/>
              <a:gd name="T57" fmla="*/ 731211 h 634"/>
              <a:gd name="T58" fmla="*/ 595904 w 634"/>
              <a:gd name="T59" fmla="*/ 715039 h 634"/>
              <a:gd name="T60" fmla="*/ 595904 w 634"/>
              <a:gd name="T61" fmla="*/ 646885 h 634"/>
              <a:gd name="T62" fmla="*/ 578582 w 634"/>
              <a:gd name="T63" fmla="*/ 612230 h 634"/>
              <a:gd name="T64" fmla="*/ 527768 w 634"/>
              <a:gd name="T65" fmla="*/ 118981 h 634"/>
              <a:gd name="T66" fmla="*/ 527768 w 634"/>
              <a:gd name="T67" fmla="*/ 118981 h 634"/>
              <a:gd name="T68" fmla="*/ 340682 w 634"/>
              <a:gd name="T69" fmla="*/ 0 h 634"/>
              <a:gd name="T70" fmla="*/ 136273 w 634"/>
              <a:gd name="T71" fmla="*/ 187135 h 634"/>
              <a:gd name="T72" fmla="*/ 0 w 634"/>
              <a:gd name="T73" fmla="*/ 374269 h 634"/>
              <a:gd name="T74" fmla="*/ 187086 w 634"/>
              <a:gd name="T75" fmla="*/ 544076 h 634"/>
              <a:gd name="T76" fmla="*/ 510445 w 634"/>
              <a:gd name="T77" fmla="*/ 544076 h 634"/>
              <a:gd name="T78" fmla="*/ 731022 w 634"/>
              <a:gd name="T79" fmla="*/ 340770 h 634"/>
              <a:gd name="T80" fmla="*/ 527768 w 634"/>
              <a:gd name="T81" fmla="*/ 118981 h 634"/>
              <a:gd name="T82" fmla="*/ 510445 w 634"/>
              <a:gd name="T83" fmla="*/ 510577 h 634"/>
              <a:gd name="T84" fmla="*/ 510445 w 634"/>
              <a:gd name="T85" fmla="*/ 510577 h 634"/>
              <a:gd name="T86" fmla="*/ 187086 w 634"/>
              <a:gd name="T87" fmla="*/ 510577 h 634"/>
              <a:gd name="T88" fmla="*/ 50814 w 634"/>
              <a:gd name="T89" fmla="*/ 374269 h 634"/>
              <a:gd name="T90" fmla="*/ 187086 w 634"/>
              <a:gd name="T91" fmla="*/ 237961 h 634"/>
              <a:gd name="T92" fmla="*/ 340682 w 634"/>
              <a:gd name="T93" fmla="*/ 50827 h 634"/>
              <a:gd name="T94" fmla="*/ 493122 w 634"/>
              <a:gd name="T95" fmla="*/ 170962 h 634"/>
              <a:gd name="T96" fmla="*/ 680209 w 634"/>
              <a:gd name="T97" fmla="*/ 323442 h 634"/>
              <a:gd name="T98" fmla="*/ 510445 w 634"/>
              <a:gd name="T99" fmla="*/ 510577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8" name="Freeform 81"/>
          <p:cNvSpPr>
            <a:spLocks noChangeArrowheads="1"/>
          </p:cNvSpPr>
          <p:nvPr/>
        </p:nvSpPr>
        <p:spPr bwMode="auto">
          <a:xfrm>
            <a:off x="6267450" y="1187450"/>
            <a:ext cx="355600" cy="273050"/>
          </a:xfrm>
          <a:custGeom>
            <a:avLst/>
            <a:gdLst>
              <a:gd name="T0" fmla="*/ 422704 w 619"/>
              <a:gd name="T1" fmla="*/ 255694 h 472"/>
              <a:gd name="T2" fmla="*/ 422704 w 619"/>
              <a:gd name="T3" fmla="*/ 255694 h 472"/>
              <a:gd name="T4" fmla="*/ 337703 w 619"/>
              <a:gd name="T5" fmla="*/ 255694 h 472"/>
              <a:gd name="T6" fmla="*/ 372163 w 619"/>
              <a:gd name="T7" fmla="*/ 153879 h 472"/>
              <a:gd name="T8" fmla="*/ 354933 w 619"/>
              <a:gd name="T9" fmla="*/ 136524 h 472"/>
              <a:gd name="T10" fmla="*/ 321622 w 619"/>
              <a:gd name="T11" fmla="*/ 136524 h 472"/>
              <a:gd name="T12" fmla="*/ 269933 w 619"/>
              <a:gd name="T13" fmla="*/ 273049 h 472"/>
              <a:gd name="T14" fmla="*/ 269933 w 619"/>
              <a:gd name="T15" fmla="*/ 290403 h 472"/>
              <a:gd name="T16" fmla="*/ 287163 w 619"/>
              <a:gd name="T17" fmla="*/ 306601 h 472"/>
              <a:gd name="T18" fmla="*/ 389393 w 619"/>
              <a:gd name="T19" fmla="*/ 306601 h 472"/>
              <a:gd name="T20" fmla="*/ 337703 w 619"/>
              <a:gd name="T21" fmla="*/ 408416 h 472"/>
              <a:gd name="T22" fmla="*/ 337703 w 619"/>
              <a:gd name="T23" fmla="*/ 443125 h 472"/>
              <a:gd name="T24" fmla="*/ 372163 w 619"/>
              <a:gd name="T25" fmla="*/ 426928 h 472"/>
              <a:gd name="T26" fmla="*/ 438785 w 619"/>
              <a:gd name="T27" fmla="*/ 273049 h 472"/>
              <a:gd name="T28" fmla="*/ 422704 w 619"/>
              <a:gd name="T29" fmla="*/ 255694 h 472"/>
              <a:gd name="T30" fmla="*/ 506555 w 619"/>
              <a:gd name="T31" fmla="*/ 119169 h 472"/>
              <a:gd name="T32" fmla="*/ 506555 w 619"/>
              <a:gd name="T33" fmla="*/ 119169 h 472"/>
              <a:gd name="T34" fmla="*/ 337703 w 619"/>
              <a:gd name="T35" fmla="*/ 0 h 472"/>
              <a:gd name="T36" fmla="*/ 135541 w 619"/>
              <a:gd name="T37" fmla="*/ 187432 h 472"/>
              <a:gd name="T38" fmla="*/ 0 w 619"/>
              <a:gd name="T39" fmla="*/ 374863 h 472"/>
              <a:gd name="T40" fmla="*/ 168852 w 619"/>
              <a:gd name="T41" fmla="*/ 544940 h 472"/>
              <a:gd name="T42" fmla="*/ 490474 w 619"/>
              <a:gd name="T43" fmla="*/ 544940 h 472"/>
              <a:gd name="T44" fmla="*/ 709866 w 619"/>
              <a:gd name="T45" fmla="*/ 341311 h 472"/>
              <a:gd name="T46" fmla="*/ 506555 w 619"/>
              <a:gd name="T47" fmla="*/ 119169 h 472"/>
              <a:gd name="T48" fmla="*/ 490474 w 619"/>
              <a:gd name="T49" fmla="*/ 511387 h 472"/>
              <a:gd name="T50" fmla="*/ 490474 w 619"/>
              <a:gd name="T51" fmla="*/ 511387 h 472"/>
              <a:gd name="T52" fmla="*/ 168852 w 619"/>
              <a:gd name="T53" fmla="*/ 511387 h 472"/>
              <a:gd name="T54" fmla="*/ 33311 w 619"/>
              <a:gd name="T55" fmla="*/ 374863 h 472"/>
              <a:gd name="T56" fmla="*/ 168852 w 619"/>
              <a:gd name="T57" fmla="*/ 238339 h 472"/>
              <a:gd name="T58" fmla="*/ 337703 w 619"/>
              <a:gd name="T59" fmla="*/ 50907 h 472"/>
              <a:gd name="T60" fmla="*/ 473244 w 619"/>
              <a:gd name="T61" fmla="*/ 171234 h 472"/>
              <a:gd name="T62" fmla="*/ 676555 w 619"/>
              <a:gd name="T63" fmla="*/ 323956 h 472"/>
              <a:gd name="T64" fmla="*/ 490474 w 619"/>
              <a:gd name="T65" fmla="*/ 511387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89" name="Freeform 82"/>
          <p:cNvSpPr>
            <a:spLocks noChangeArrowheads="1"/>
          </p:cNvSpPr>
          <p:nvPr/>
        </p:nvSpPr>
        <p:spPr bwMode="auto">
          <a:xfrm>
            <a:off x="5609432" y="5306219"/>
            <a:ext cx="355600" cy="366713"/>
          </a:xfrm>
          <a:custGeom>
            <a:avLst/>
            <a:gdLst>
              <a:gd name="T0" fmla="*/ 372163 w 619"/>
              <a:gd name="T1" fmla="*/ 595119 h 635"/>
              <a:gd name="T2" fmla="*/ 372163 w 619"/>
              <a:gd name="T3" fmla="*/ 595119 h 635"/>
              <a:gd name="T4" fmla="*/ 354933 w 619"/>
              <a:gd name="T5" fmla="*/ 611266 h 635"/>
              <a:gd name="T6" fmla="*/ 372163 w 619"/>
              <a:gd name="T7" fmla="*/ 628566 h 635"/>
              <a:gd name="T8" fmla="*/ 405474 w 619"/>
              <a:gd name="T9" fmla="*/ 611266 h 635"/>
              <a:gd name="T10" fmla="*/ 372163 w 619"/>
              <a:gd name="T11" fmla="*/ 595119 h 635"/>
              <a:gd name="T12" fmla="*/ 236622 w 619"/>
              <a:gd name="T13" fmla="*/ 595119 h 635"/>
              <a:gd name="T14" fmla="*/ 236622 w 619"/>
              <a:gd name="T15" fmla="*/ 595119 h 635"/>
              <a:gd name="T16" fmla="*/ 219392 w 619"/>
              <a:gd name="T17" fmla="*/ 611266 h 635"/>
              <a:gd name="T18" fmla="*/ 236622 w 619"/>
              <a:gd name="T19" fmla="*/ 628566 h 635"/>
              <a:gd name="T20" fmla="*/ 271082 w 619"/>
              <a:gd name="T21" fmla="*/ 611266 h 635"/>
              <a:gd name="T22" fmla="*/ 236622 w 619"/>
              <a:gd name="T23" fmla="*/ 595119 h 635"/>
              <a:gd name="T24" fmla="*/ 287163 w 619"/>
              <a:gd name="T25" fmla="*/ 679313 h 635"/>
              <a:gd name="T26" fmla="*/ 287163 w 619"/>
              <a:gd name="T27" fmla="*/ 679313 h 635"/>
              <a:gd name="T28" fmla="*/ 271082 w 619"/>
              <a:gd name="T29" fmla="*/ 696613 h 635"/>
              <a:gd name="T30" fmla="*/ 287163 w 619"/>
              <a:gd name="T31" fmla="*/ 731213 h 635"/>
              <a:gd name="T32" fmla="*/ 304393 w 619"/>
              <a:gd name="T33" fmla="*/ 696613 h 635"/>
              <a:gd name="T34" fmla="*/ 287163 w 619"/>
              <a:gd name="T35" fmla="*/ 679313 h 635"/>
              <a:gd name="T36" fmla="*/ 422704 w 619"/>
              <a:gd name="T37" fmla="*/ 679313 h 635"/>
              <a:gd name="T38" fmla="*/ 422704 w 619"/>
              <a:gd name="T39" fmla="*/ 679313 h 635"/>
              <a:gd name="T40" fmla="*/ 405474 w 619"/>
              <a:gd name="T41" fmla="*/ 696613 h 635"/>
              <a:gd name="T42" fmla="*/ 422704 w 619"/>
              <a:gd name="T43" fmla="*/ 731213 h 635"/>
              <a:gd name="T44" fmla="*/ 439933 w 619"/>
              <a:gd name="T45" fmla="*/ 696613 h 635"/>
              <a:gd name="T46" fmla="*/ 422704 w 619"/>
              <a:gd name="T47" fmla="*/ 679313 h 635"/>
              <a:gd name="T48" fmla="*/ 506555 w 619"/>
              <a:gd name="T49" fmla="*/ 595119 h 635"/>
              <a:gd name="T50" fmla="*/ 506555 w 619"/>
              <a:gd name="T51" fmla="*/ 595119 h 635"/>
              <a:gd name="T52" fmla="*/ 490474 w 619"/>
              <a:gd name="T53" fmla="*/ 611266 h 635"/>
              <a:gd name="T54" fmla="*/ 506555 w 619"/>
              <a:gd name="T55" fmla="*/ 628566 h 635"/>
              <a:gd name="T56" fmla="*/ 541015 w 619"/>
              <a:gd name="T57" fmla="*/ 611266 h 635"/>
              <a:gd name="T58" fmla="*/ 506555 w 619"/>
              <a:gd name="T59" fmla="*/ 595119 h 635"/>
              <a:gd name="T60" fmla="*/ 506555 w 619"/>
              <a:gd name="T61" fmla="*/ 119947 h 635"/>
              <a:gd name="T62" fmla="*/ 506555 w 619"/>
              <a:gd name="T63" fmla="*/ 119947 h 635"/>
              <a:gd name="T64" fmla="*/ 337703 w 619"/>
              <a:gd name="T65" fmla="*/ 0 h 635"/>
              <a:gd name="T66" fmla="*/ 135541 w 619"/>
              <a:gd name="T67" fmla="*/ 187993 h 635"/>
              <a:gd name="T68" fmla="*/ 0 w 619"/>
              <a:gd name="T69" fmla="*/ 357533 h 635"/>
              <a:gd name="T70" fmla="*/ 168852 w 619"/>
              <a:gd name="T71" fmla="*/ 544373 h 635"/>
              <a:gd name="T72" fmla="*/ 506555 w 619"/>
              <a:gd name="T73" fmla="*/ 544373 h 635"/>
              <a:gd name="T74" fmla="*/ 709866 w 619"/>
              <a:gd name="T75" fmla="*/ 322933 h 635"/>
              <a:gd name="T76" fmla="*/ 506555 w 619"/>
              <a:gd name="T77" fmla="*/ 119947 h 635"/>
              <a:gd name="T78" fmla="*/ 490474 w 619"/>
              <a:gd name="T79" fmla="*/ 492473 h 635"/>
              <a:gd name="T80" fmla="*/ 490474 w 619"/>
              <a:gd name="T81" fmla="*/ 492473 h 635"/>
              <a:gd name="T82" fmla="*/ 203311 w 619"/>
              <a:gd name="T83" fmla="*/ 492473 h 635"/>
              <a:gd name="T84" fmla="*/ 33311 w 619"/>
              <a:gd name="T85" fmla="*/ 357533 h 635"/>
              <a:gd name="T86" fmla="*/ 168852 w 619"/>
              <a:gd name="T87" fmla="*/ 221440 h 635"/>
              <a:gd name="T88" fmla="*/ 337703 w 619"/>
              <a:gd name="T89" fmla="*/ 51900 h 635"/>
              <a:gd name="T90" fmla="*/ 473244 w 619"/>
              <a:gd name="T91" fmla="*/ 153393 h 635"/>
              <a:gd name="T92" fmla="*/ 676555 w 619"/>
              <a:gd name="T93" fmla="*/ 322933 h 635"/>
              <a:gd name="T94" fmla="*/ 490474 w 619"/>
              <a:gd name="T95" fmla="*/ 492473 h 6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0" name="Freeform 83"/>
          <p:cNvSpPr>
            <a:spLocks noChangeArrowheads="1"/>
          </p:cNvSpPr>
          <p:nvPr/>
        </p:nvSpPr>
        <p:spPr bwMode="auto">
          <a:xfrm>
            <a:off x="5031582" y="5346700"/>
            <a:ext cx="355600" cy="273050"/>
          </a:xfrm>
          <a:custGeom>
            <a:avLst/>
            <a:gdLst>
              <a:gd name="T0" fmla="*/ 506555 w 619"/>
              <a:gd name="T1" fmla="*/ 119170 h 472"/>
              <a:gd name="T2" fmla="*/ 506555 w 619"/>
              <a:gd name="T3" fmla="*/ 119170 h 472"/>
              <a:gd name="T4" fmla="*/ 337703 w 619"/>
              <a:gd name="T5" fmla="*/ 0 h 472"/>
              <a:gd name="T6" fmla="*/ 135541 w 619"/>
              <a:gd name="T7" fmla="*/ 187433 h 472"/>
              <a:gd name="T8" fmla="*/ 0 w 619"/>
              <a:gd name="T9" fmla="*/ 374866 h 472"/>
              <a:gd name="T10" fmla="*/ 168852 w 619"/>
              <a:gd name="T11" fmla="*/ 544944 h 472"/>
              <a:gd name="T12" fmla="*/ 490474 w 619"/>
              <a:gd name="T13" fmla="*/ 544944 h 472"/>
              <a:gd name="T14" fmla="*/ 709866 w 619"/>
              <a:gd name="T15" fmla="*/ 340156 h 472"/>
              <a:gd name="T16" fmla="*/ 506555 w 619"/>
              <a:gd name="T17" fmla="*/ 119170 h 472"/>
              <a:gd name="T18" fmla="*/ 490474 w 619"/>
              <a:gd name="T19" fmla="*/ 511391 h 472"/>
              <a:gd name="T20" fmla="*/ 490474 w 619"/>
              <a:gd name="T21" fmla="*/ 511391 h 472"/>
              <a:gd name="T22" fmla="*/ 168852 w 619"/>
              <a:gd name="T23" fmla="*/ 511391 h 472"/>
              <a:gd name="T24" fmla="*/ 33311 w 619"/>
              <a:gd name="T25" fmla="*/ 374866 h 472"/>
              <a:gd name="T26" fmla="*/ 168852 w 619"/>
              <a:gd name="T27" fmla="*/ 238341 h 472"/>
              <a:gd name="T28" fmla="*/ 337703 w 619"/>
              <a:gd name="T29" fmla="*/ 50908 h 472"/>
              <a:gd name="T30" fmla="*/ 473244 w 619"/>
              <a:gd name="T31" fmla="*/ 170078 h 472"/>
              <a:gd name="T32" fmla="*/ 676555 w 619"/>
              <a:gd name="T33" fmla="*/ 323958 h 472"/>
              <a:gd name="T34" fmla="*/ 490474 w 619"/>
              <a:gd name="T35" fmla="*/ 511391 h 4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1" name="Freeform 84"/>
          <p:cNvSpPr>
            <a:spLocks noChangeArrowheads="1"/>
          </p:cNvSpPr>
          <p:nvPr/>
        </p:nvSpPr>
        <p:spPr bwMode="auto">
          <a:xfrm>
            <a:off x="4439444" y="5314950"/>
            <a:ext cx="340519" cy="340519"/>
          </a:xfrm>
          <a:custGeom>
            <a:avLst/>
            <a:gdLst>
              <a:gd name="T0" fmla="*/ 34647 w 590"/>
              <a:gd name="T1" fmla="*/ 0 h 590"/>
              <a:gd name="T2" fmla="*/ 34647 w 590"/>
              <a:gd name="T3" fmla="*/ 0 h 590"/>
              <a:gd name="T4" fmla="*/ 0 w 590"/>
              <a:gd name="T5" fmla="*/ 34656 h 590"/>
              <a:gd name="T6" fmla="*/ 0 w 590"/>
              <a:gd name="T7" fmla="*/ 663084 h 590"/>
              <a:gd name="T8" fmla="*/ 34647 w 590"/>
              <a:gd name="T9" fmla="*/ 680412 h 590"/>
              <a:gd name="T10" fmla="*/ 51970 w 590"/>
              <a:gd name="T11" fmla="*/ 663084 h 590"/>
              <a:gd name="T12" fmla="*/ 51970 w 590"/>
              <a:gd name="T13" fmla="*/ 34656 h 590"/>
              <a:gd name="T14" fmla="*/ 34647 w 590"/>
              <a:gd name="T15" fmla="*/ 0 h 590"/>
              <a:gd name="T16" fmla="*/ 646742 w 590"/>
              <a:gd name="T17" fmla="*/ 50829 h 590"/>
              <a:gd name="T18" fmla="*/ 646742 w 590"/>
              <a:gd name="T19" fmla="*/ 50829 h 590"/>
              <a:gd name="T20" fmla="*/ 136278 w 590"/>
              <a:gd name="T21" fmla="*/ 0 h 590"/>
              <a:gd name="T22" fmla="*/ 102786 w 590"/>
              <a:gd name="T23" fmla="*/ 50829 h 590"/>
              <a:gd name="T24" fmla="*/ 102786 w 590"/>
              <a:gd name="T25" fmla="*/ 306128 h 590"/>
              <a:gd name="T26" fmla="*/ 136278 w 590"/>
              <a:gd name="T27" fmla="*/ 340784 h 590"/>
              <a:gd name="T28" fmla="*/ 646742 w 590"/>
              <a:gd name="T29" fmla="*/ 306128 h 590"/>
              <a:gd name="T30" fmla="*/ 680234 w 590"/>
              <a:gd name="T31" fmla="*/ 255299 h 590"/>
              <a:gd name="T32" fmla="*/ 680234 w 590"/>
              <a:gd name="T33" fmla="*/ 102813 h 590"/>
              <a:gd name="T34" fmla="*/ 646742 w 590"/>
              <a:gd name="T35" fmla="*/ 50829 h 590"/>
              <a:gd name="T36" fmla="*/ 323371 w 590"/>
              <a:gd name="T37" fmla="*/ 289955 h 590"/>
              <a:gd name="T38" fmla="*/ 323371 w 590"/>
              <a:gd name="T39" fmla="*/ 289955 h 590"/>
              <a:gd name="T40" fmla="*/ 170925 w 590"/>
              <a:gd name="T41" fmla="*/ 306128 h 590"/>
              <a:gd name="T42" fmla="*/ 136278 w 590"/>
              <a:gd name="T43" fmla="*/ 272627 h 590"/>
              <a:gd name="T44" fmla="*/ 136278 w 590"/>
              <a:gd name="T45" fmla="*/ 68157 h 590"/>
              <a:gd name="T46" fmla="*/ 170925 w 590"/>
              <a:gd name="T47" fmla="*/ 50829 h 590"/>
              <a:gd name="T48" fmla="*/ 323371 w 590"/>
              <a:gd name="T49" fmla="*/ 68157 h 590"/>
              <a:gd name="T50" fmla="*/ 323371 w 590"/>
              <a:gd name="T51" fmla="*/ 289955 h 590"/>
              <a:gd name="T52" fmla="*/ 510464 w 590"/>
              <a:gd name="T53" fmla="*/ 272627 h 590"/>
              <a:gd name="T54" fmla="*/ 510464 w 590"/>
              <a:gd name="T55" fmla="*/ 272627 h 590"/>
              <a:gd name="T56" fmla="*/ 374187 w 590"/>
              <a:gd name="T57" fmla="*/ 272627 h 590"/>
              <a:gd name="T58" fmla="*/ 374187 w 590"/>
              <a:gd name="T59" fmla="*/ 68157 h 590"/>
              <a:gd name="T60" fmla="*/ 510464 w 590"/>
              <a:gd name="T61" fmla="*/ 85485 h 590"/>
              <a:gd name="T62" fmla="*/ 510464 w 590"/>
              <a:gd name="T63" fmla="*/ 272627 h 590"/>
              <a:gd name="T64" fmla="*/ 646742 w 590"/>
              <a:gd name="T65" fmla="*/ 237971 h 590"/>
              <a:gd name="T66" fmla="*/ 646742 w 590"/>
              <a:gd name="T67" fmla="*/ 237971 h 590"/>
              <a:gd name="T68" fmla="*/ 612095 w 590"/>
              <a:gd name="T69" fmla="*/ 255299 h 590"/>
              <a:gd name="T70" fmla="*/ 543956 w 590"/>
              <a:gd name="T71" fmla="*/ 255299 h 590"/>
              <a:gd name="T72" fmla="*/ 543956 w 590"/>
              <a:gd name="T73" fmla="*/ 85485 h 590"/>
              <a:gd name="T74" fmla="*/ 612095 w 590"/>
              <a:gd name="T75" fmla="*/ 102813 h 590"/>
              <a:gd name="T76" fmla="*/ 646742 w 590"/>
              <a:gd name="T77" fmla="*/ 118985 h 590"/>
              <a:gd name="T78" fmla="*/ 646742 w 590"/>
              <a:gd name="T79" fmla="*/ 237971 h 5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2" name="Freeform 85"/>
          <p:cNvSpPr>
            <a:spLocks noChangeArrowheads="1"/>
          </p:cNvSpPr>
          <p:nvPr/>
        </p:nvSpPr>
        <p:spPr bwMode="auto">
          <a:xfrm>
            <a:off x="3863182" y="5306219"/>
            <a:ext cx="322263" cy="366713"/>
          </a:xfrm>
          <a:custGeom>
            <a:avLst/>
            <a:gdLst>
              <a:gd name="T0" fmla="*/ 540097 w 561"/>
              <a:gd name="T1" fmla="*/ 0 h 635"/>
              <a:gd name="T2" fmla="*/ 540097 w 561"/>
              <a:gd name="T3" fmla="*/ 0 h 635"/>
              <a:gd name="T4" fmla="*/ 102057 w 561"/>
              <a:gd name="T5" fmla="*/ 0 h 635"/>
              <a:gd name="T6" fmla="*/ 0 w 561"/>
              <a:gd name="T7" fmla="*/ 85347 h 635"/>
              <a:gd name="T8" fmla="*/ 0 w 561"/>
              <a:gd name="T9" fmla="*/ 731213 h 635"/>
              <a:gd name="T10" fmla="*/ 50455 w 561"/>
              <a:gd name="T11" fmla="*/ 731213 h 635"/>
              <a:gd name="T12" fmla="*/ 135311 w 561"/>
              <a:gd name="T13" fmla="*/ 663166 h 635"/>
              <a:gd name="T14" fmla="*/ 237367 w 561"/>
              <a:gd name="T15" fmla="*/ 731213 h 635"/>
              <a:gd name="T16" fmla="*/ 321077 w 561"/>
              <a:gd name="T17" fmla="*/ 663166 h 635"/>
              <a:gd name="T18" fmla="*/ 405933 w 561"/>
              <a:gd name="T19" fmla="*/ 731213 h 635"/>
              <a:gd name="T20" fmla="*/ 506842 w 561"/>
              <a:gd name="T21" fmla="*/ 663166 h 635"/>
              <a:gd name="T22" fmla="*/ 591698 w 561"/>
              <a:gd name="T23" fmla="*/ 731213 h 635"/>
              <a:gd name="T24" fmla="*/ 642153 w 561"/>
              <a:gd name="T25" fmla="*/ 731213 h 635"/>
              <a:gd name="T26" fmla="*/ 642153 w 561"/>
              <a:gd name="T27" fmla="*/ 85347 h 635"/>
              <a:gd name="T28" fmla="*/ 540097 w 561"/>
              <a:gd name="T29" fmla="*/ 0 h 635"/>
              <a:gd name="T30" fmla="*/ 591698 w 561"/>
              <a:gd name="T31" fmla="*/ 679313 h 635"/>
              <a:gd name="T32" fmla="*/ 591698 w 561"/>
              <a:gd name="T33" fmla="*/ 679313 h 635"/>
              <a:gd name="T34" fmla="*/ 506842 w 561"/>
              <a:gd name="T35" fmla="*/ 611266 h 635"/>
              <a:gd name="T36" fmla="*/ 405933 w 561"/>
              <a:gd name="T37" fmla="*/ 679313 h 635"/>
              <a:gd name="T38" fmla="*/ 321077 w 561"/>
              <a:gd name="T39" fmla="*/ 611266 h 635"/>
              <a:gd name="T40" fmla="*/ 237367 w 561"/>
              <a:gd name="T41" fmla="*/ 679313 h 635"/>
              <a:gd name="T42" fmla="*/ 135311 w 561"/>
              <a:gd name="T43" fmla="*/ 611266 h 635"/>
              <a:gd name="T44" fmla="*/ 50455 w 561"/>
              <a:gd name="T45" fmla="*/ 679313 h 635"/>
              <a:gd name="T46" fmla="*/ 50455 w 561"/>
              <a:gd name="T47" fmla="*/ 85347 h 635"/>
              <a:gd name="T48" fmla="*/ 102057 w 561"/>
              <a:gd name="T49" fmla="*/ 51900 h 635"/>
              <a:gd name="T50" fmla="*/ 540097 w 561"/>
              <a:gd name="T51" fmla="*/ 51900 h 635"/>
              <a:gd name="T52" fmla="*/ 591698 w 561"/>
              <a:gd name="T53" fmla="*/ 85347 h 635"/>
              <a:gd name="T54" fmla="*/ 591698 w 561"/>
              <a:gd name="T55" fmla="*/ 679313 h 635"/>
              <a:gd name="T56" fmla="*/ 472441 w 561"/>
              <a:gd name="T57" fmla="*/ 408280 h 635"/>
              <a:gd name="T58" fmla="*/ 472441 w 561"/>
              <a:gd name="T59" fmla="*/ 408280 h 635"/>
              <a:gd name="T60" fmla="*/ 169712 w 561"/>
              <a:gd name="T61" fmla="*/ 408280 h 635"/>
              <a:gd name="T62" fmla="*/ 135311 w 561"/>
              <a:gd name="T63" fmla="*/ 424426 h 635"/>
              <a:gd name="T64" fmla="*/ 169712 w 561"/>
              <a:gd name="T65" fmla="*/ 459026 h 635"/>
              <a:gd name="T66" fmla="*/ 472441 w 561"/>
              <a:gd name="T67" fmla="*/ 459026 h 635"/>
              <a:gd name="T68" fmla="*/ 506842 w 561"/>
              <a:gd name="T69" fmla="*/ 424426 h 635"/>
              <a:gd name="T70" fmla="*/ 472441 w 561"/>
              <a:gd name="T71" fmla="*/ 408280 h 635"/>
              <a:gd name="T72" fmla="*/ 472441 w 561"/>
              <a:gd name="T73" fmla="*/ 272186 h 635"/>
              <a:gd name="T74" fmla="*/ 472441 w 561"/>
              <a:gd name="T75" fmla="*/ 272186 h 635"/>
              <a:gd name="T76" fmla="*/ 169712 w 561"/>
              <a:gd name="T77" fmla="*/ 272186 h 635"/>
              <a:gd name="T78" fmla="*/ 135311 w 561"/>
              <a:gd name="T79" fmla="*/ 289486 h 635"/>
              <a:gd name="T80" fmla="*/ 169712 w 561"/>
              <a:gd name="T81" fmla="*/ 322933 h 635"/>
              <a:gd name="T82" fmla="*/ 472441 w 561"/>
              <a:gd name="T83" fmla="*/ 322933 h 635"/>
              <a:gd name="T84" fmla="*/ 506842 w 561"/>
              <a:gd name="T85" fmla="*/ 289486 h 635"/>
              <a:gd name="T86" fmla="*/ 472441 w 561"/>
              <a:gd name="T87" fmla="*/ 272186 h 635"/>
              <a:gd name="T88" fmla="*/ 472441 w 561"/>
              <a:gd name="T89" fmla="*/ 136093 h 635"/>
              <a:gd name="T90" fmla="*/ 472441 w 561"/>
              <a:gd name="T91" fmla="*/ 136093 h 635"/>
              <a:gd name="T92" fmla="*/ 169712 w 561"/>
              <a:gd name="T93" fmla="*/ 136093 h 635"/>
              <a:gd name="T94" fmla="*/ 135311 w 561"/>
              <a:gd name="T95" fmla="*/ 153393 h 635"/>
              <a:gd name="T96" fmla="*/ 169712 w 561"/>
              <a:gd name="T97" fmla="*/ 187993 h 635"/>
              <a:gd name="T98" fmla="*/ 472441 w 561"/>
              <a:gd name="T99" fmla="*/ 187993 h 635"/>
              <a:gd name="T100" fmla="*/ 506842 w 561"/>
              <a:gd name="T101" fmla="*/ 153393 h 635"/>
              <a:gd name="T102" fmla="*/ 472441 w 561"/>
              <a:gd name="T103" fmla="*/ 136093 h 6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3" name="Freeform 86"/>
          <p:cNvSpPr>
            <a:spLocks noChangeArrowheads="1"/>
          </p:cNvSpPr>
          <p:nvPr/>
        </p:nvSpPr>
        <p:spPr bwMode="auto">
          <a:xfrm>
            <a:off x="3249613" y="5306219"/>
            <a:ext cx="365919" cy="366713"/>
          </a:xfrm>
          <a:custGeom>
            <a:avLst/>
            <a:gdLst>
              <a:gd name="T0" fmla="*/ 442307 w 634"/>
              <a:gd name="T1" fmla="*/ 153393 h 635"/>
              <a:gd name="T2" fmla="*/ 442307 w 634"/>
              <a:gd name="T3" fmla="*/ 153393 h 635"/>
              <a:gd name="T4" fmla="*/ 442307 w 634"/>
              <a:gd name="T5" fmla="*/ 289486 h 635"/>
              <a:gd name="T6" fmla="*/ 578579 w 634"/>
              <a:gd name="T7" fmla="*/ 289486 h 635"/>
              <a:gd name="T8" fmla="*/ 578579 w 634"/>
              <a:gd name="T9" fmla="*/ 153393 h 635"/>
              <a:gd name="T10" fmla="*/ 442307 w 634"/>
              <a:gd name="T11" fmla="*/ 153393 h 635"/>
              <a:gd name="T12" fmla="*/ 543934 w 634"/>
              <a:gd name="T13" fmla="*/ 254886 h 635"/>
              <a:gd name="T14" fmla="*/ 543934 w 634"/>
              <a:gd name="T15" fmla="*/ 254886 h 635"/>
              <a:gd name="T16" fmla="*/ 475798 w 634"/>
              <a:gd name="T17" fmla="*/ 254886 h 635"/>
              <a:gd name="T18" fmla="*/ 475798 w 634"/>
              <a:gd name="T19" fmla="*/ 187993 h 635"/>
              <a:gd name="T20" fmla="*/ 543934 w 634"/>
              <a:gd name="T21" fmla="*/ 187993 h 635"/>
              <a:gd name="T22" fmla="*/ 543934 w 634"/>
              <a:gd name="T23" fmla="*/ 254886 h 635"/>
              <a:gd name="T24" fmla="*/ 680206 w 634"/>
              <a:gd name="T25" fmla="*/ 0 h 635"/>
              <a:gd name="T26" fmla="*/ 680206 w 634"/>
              <a:gd name="T27" fmla="*/ 0 h 635"/>
              <a:gd name="T28" fmla="*/ 391494 w 634"/>
              <a:gd name="T29" fmla="*/ 0 h 635"/>
              <a:gd name="T30" fmla="*/ 340680 w 634"/>
              <a:gd name="T31" fmla="*/ 34600 h 635"/>
              <a:gd name="T32" fmla="*/ 34645 w 634"/>
              <a:gd name="T33" fmla="*/ 340233 h 635"/>
              <a:gd name="T34" fmla="*/ 34645 w 634"/>
              <a:gd name="T35" fmla="*/ 459026 h 635"/>
              <a:gd name="T36" fmla="*/ 272544 w 634"/>
              <a:gd name="T37" fmla="*/ 696613 h 635"/>
              <a:gd name="T38" fmla="*/ 391494 w 634"/>
              <a:gd name="T39" fmla="*/ 696613 h 635"/>
              <a:gd name="T40" fmla="*/ 697529 w 634"/>
              <a:gd name="T41" fmla="*/ 390980 h 635"/>
              <a:gd name="T42" fmla="*/ 731019 w 634"/>
              <a:gd name="T43" fmla="*/ 340233 h 635"/>
              <a:gd name="T44" fmla="*/ 731019 w 634"/>
              <a:gd name="T45" fmla="*/ 51900 h 635"/>
              <a:gd name="T46" fmla="*/ 680206 w 634"/>
              <a:gd name="T47" fmla="*/ 0 h 635"/>
              <a:gd name="T48" fmla="*/ 374171 w 634"/>
              <a:gd name="T49" fmla="*/ 663166 h 635"/>
              <a:gd name="T50" fmla="*/ 374171 w 634"/>
              <a:gd name="T51" fmla="*/ 663166 h 635"/>
              <a:gd name="T52" fmla="*/ 306035 w 634"/>
              <a:gd name="T53" fmla="*/ 663166 h 635"/>
              <a:gd name="T54" fmla="*/ 68136 w 634"/>
              <a:gd name="T55" fmla="*/ 424426 h 635"/>
              <a:gd name="T56" fmla="*/ 68136 w 634"/>
              <a:gd name="T57" fmla="*/ 374833 h 635"/>
              <a:gd name="T58" fmla="*/ 102782 w 634"/>
              <a:gd name="T59" fmla="*/ 340233 h 635"/>
              <a:gd name="T60" fmla="*/ 391494 w 634"/>
              <a:gd name="T61" fmla="*/ 628566 h 635"/>
              <a:gd name="T62" fmla="*/ 374171 w 634"/>
              <a:gd name="T63" fmla="*/ 663166 h 635"/>
              <a:gd name="T64" fmla="*/ 680206 w 634"/>
              <a:gd name="T65" fmla="*/ 322933 h 635"/>
              <a:gd name="T66" fmla="*/ 680206 w 634"/>
              <a:gd name="T67" fmla="*/ 322933 h 635"/>
              <a:gd name="T68" fmla="*/ 664038 w 634"/>
              <a:gd name="T69" fmla="*/ 374833 h 635"/>
              <a:gd name="T70" fmla="*/ 426139 w 634"/>
              <a:gd name="T71" fmla="*/ 595119 h 635"/>
              <a:gd name="T72" fmla="*/ 136272 w 634"/>
              <a:gd name="T73" fmla="*/ 306786 h 635"/>
              <a:gd name="T74" fmla="*/ 374171 w 634"/>
              <a:gd name="T75" fmla="*/ 68047 h 635"/>
              <a:gd name="T76" fmla="*/ 408816 w 634"/>
              <a:gd name="T77" fmla="*/ 51900 h 635"/>
              <a:gd name="T78" fmla="*/ 664038 w 634"/>
              <a:gd name="T79" fmla="*/ 51900 h 635"/>
              <a:gd name="T80" fmla="*/ 680206 w 634"/>
              <a:gd name="T81" fmla="*/ 68047 h 635"/>
              <a:gd name="T82" fmla="*/ 680206 w 634"/>
              <a:gd name="T83" fmla="*/ 322933 h 6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4" name="Freeform 87"/>
          <p:cNvSpPr>
            <a:spLocks noChangeArrowheads="1"/>
          </p:cNvSpPr>
          <p:nvPr/>
        </p:nvSpPr>
        <p:spPr bwMode="auto">
          <a:xfrm>
            <a:off x="2727325" y="5306219"/>
            <a:ext cx="245269" cy="366713"/>
          </a:xfrm>
          <a:custGeom>
            <a:avLst/>
            <a:gdLst>
              <a:gd name="T0" fmla="*/ 472585 w 428"/>
              <a:gd name="T1" fmla="*/ 221440 h 635"/>
              <a:gd name="T2" fmla="*/ 472585 w 428"/>
              <a:gd name="T3" fmla="*/ 221440 h 635"/>
              <a:gd name="T4" fmla="*/ 269557 w 428"/>
              <a:gd name="T5" fmla="*/ 17300 h 635"/>
              <a:gd name="T6" fmla="*/ 201881 w 428"/>
              <a:gd name="T7" fmla="*/ 17300 h 635"/>
              <a:gd name="T8" fmla="*/ 0 w 428"/>
              <a:gd name="T9" fmla="*/ 221440 h 635"/>
              <a:gd name="T10" fmla="*/ 0 w 428"/>
              <a:gd name="T11" fmla="*/ 254886 h 635"/>
              <a:gd name="T12" fmla="*/ 0 w 428"/>
              <a:gd name="T13" fmla="*/ 254886 h 635"/>
              <a:gd name="T14" fmla="*/ 0 w 428"/>
              <a:gd name="T15" fmla="*/ 628566 h 635"/>
              <a:gd name="T16" fmla="*/ 83735 w 428"/>
              <a:gd name="T17" fmla="*/ 731213 h 635"/>
              <a:gd name="T18" fmla="*/ 404909 w 428"/>
              <a:gd name="T19" fmla="*/ 731213 h 635"/>
              <a:gd name="T20" fmla="*/ 489791 w 428"/>
              <a:gd name="T21" fmla="*/ 628566 h 635"/>
              <a:gd name="T22" fmla="*/ 489791 w 428"/>
              <a:gd name="T23" fmla="*/ 289486 h 635"/>
              <a:gd name="T24" fmla="*/ 472585 w 428"/>
              <a:gd name="T25" fmla="*/ 221440 h 635"/>
              <a:gd name="T26" fmla="*/ 438174 w 428"/>
              <a:gd name="T27" fmla="*/ 628566 h 635"/>
              <a:gd name="T28" fmla="*/ 438174 w 428"/>
              <a:gd name="T29" fmla="*/ 628566 h 635"/>
              <a:gd name="T30" fmla="*/ 404909 w 428"/>
              <a:gd name="T31" fmla="*/ 679313 h 635"/>
              <a:gd name="T32" fmla="*/ 83735 w 428"/>
              <a:gd name="T33" fmla="*/ 679313 h 635"/>
              <a:gd name="T34" fmla="*/ 33264 w 428"/>
              <a:gd name="T35" fmla="*/ 628566 h 635"/>
              <a:gd name="T36" fmla="*/ 33264 w 428"/>
              <a:gd name="T37" fmla="*/ 272186 h 635"/>
              <a:gd name="T38" fmla="*/ 50470 w 428"/>
              <a:gd name="T39" fmla="*/ 238740 h 635"/>
              <a:gd name="T40" fmla="*/ 219087 w 428"/>
              <a:gd name="T41" fmla="*/ 51900 h 635"/>
              <a:gd name="T42" fmla="*/ 253498 w 428"/>
              <a:gd name="T43" fmla="*/ 51900 h 635"/>
              <a:gd name="T44" fmla="*/ 422115 w 428"/>
              <a:gd name="T45" fmla="*/ 238740 h 635"/>
              <a:gd name="T46" fmla="*/ 438174 w 428"/>
              <a:gd name="T47" fmla="*/ 272186 h 635"/>
              <a:gd name="T48" fmla="*/ 438174 w 428"/>
              <a:gd name="T49" fmla="*/ 628566 h 635"/>
              <a:gd name="T50" fmla="*/ 236293 w 428"/>
              <a:gd name="T51" fmla="*/ 187993 h 635"/>
              <a:gd name="T52" fmla="*/ 236293 w 428"/>
              <a:gd name="T53" fmla="*/ 187993 h 635"/>
              <a:gd name="T54" fmla="*/ 151411 w 428"/>
              <a:gd name="T55" fmla="*/ 289486 h 635"/>
              <a:gd name="T56" fmla="*/ 236293 w 428"/>
              <a:gd name="T57" fmla="*/ 374833 h 635"/>
              <a:gd name="T58" fmla="*/ 337233 w 428"/>
              <a:gd name="T59" fmla="*/ 289486 h 635"/>
              <a:gd name="T60" fmla="*/ 236293 w 428"/>
              <a:gd name="T61" fmla="*/ 187993 h 635"/>
              <a:gd name="T62" fmla="*/ 236293 w 428"/>
              <a:gd name="T63" fmla="*/ 322933 h 635"/>
              <a:gd name="T64" fmla="*/ 236293 w 428"/>
              <a:gd name="T65" fmla="*/ 322933 h 635"/>
              <a:gd name="T66" fmla="*/ 201881 w 428"/>
              <a:gd name="T67" fmla="*/ 289486 h 635"/>
              <a:gd name="T68" fmla="*/ 236293 w 428"/>
              <a:gd name="T69" fmla="*/ 238740 h 635"/>
              <a:gd name="T70" fmla="*/ 286763 w 428"/>
              <a:gd name="T71" fmla="*/ 289486 h 635"/>
              <a:gd name="T72" fmla="*/ 236293 w 428"/>
              <a:gd name="T73" fmla="*/ 322933 h 6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5" name="Freeform 88"/>
          <p:cNvSpPr>
            <a:spLocks noChangeArrowheads="1"/>
          </p:cNvSpPr>
          <p:nvPr/>
        </p:nvSpPr>
        <p:spPr bwMode="auto">
          <a:xfrm>
            <a:off x="2088357" y="5306219"/>
            <a:ext cx="340519" cy="366713"/>
          </a:xfrm>
          <a:custGeom>
            <a:avLst/>
            <a:gdLst>
              <a:gd name="T0" fmla="*/ 629333 w 589"/>
              <a:gd name="T1" fmla="*/ 187993 h 635"/>
              <a:gd name="T2" fmla="*/ 629333 w 589"/>
              <a:gd name="T3" fmla="*/ 187993 h 635"/>
              <a:gd name="T4" fmla="*/ 629333 w 589"/>
              <a:gd name="T5" fmla="*/ 17300 h 635"/>
              <a:gd name="T6" fmla="*/ 613137 w 589"/>
              <a:gd name="T7" fmla="*/ 0 h 635"/>
              <a:gd name="T8" fmla="*/ 595784 w 589"/>
              <a:gd name="T9" fmla="*/ 0 h 635"/>
              <a:gd name="T10" fmla="*/ 0 w 589"/>
              <a:gd name="T11" fmla="*/ 187993 h 635"/>
              <a:gd name="T12" fmla="*/ 0 w 589"/>
              <a:gd name="T13" fmla="*/ 221440 h 635"/>
              <a:gd name="T14" fmla="*/ 0 w 589"/>
              <a:gd name="T15" fmla="*/ 679313 h 635"/>
              <a:gd name="T16" fmla="*/ 50902 w 589"/>
              <a:gd name="T17" fmla="*/ 731213 h 635"/>
              <a:gd name="T18" fmla="*/ 629333 w 589"/>
              <a:gd name="T19" fmla="*/ 731213 h 635"/>
              <a:gd name="T20" fmla="*/ 680235 w 589"/>
              <a:gd name="T21" fmla="*/ 679313 h 635"/>
              <a:gd name="T22" fmla="*/ 680235 w 589"/>
              <a:gd name="T23" fmla="*/ 221440 h 635"/>
              <a:gd name="T24" fmla="*/ 629333 w 589"/>
              <a:gd name="T25" fmla="*/ 187993 h 635"/>
              <a:gd name="T26" fmla="*/ 595784 w 589"/>
              <a:gd name="T27" fmla="*/ 51900 h 635"/>
              <a:gd name="T28" fmla="*/ 595784 w 589"/>
              <a:gd name="T29" fmla="*/ 51900 h 635"/>
              <a:gd name="T30" fmla="*/ 595784 w 589"/>
              <a:gd name="T31" fmla="*/ 187993 h 635"/>
              <a:gd name="T32" fmla="*/ 152706 w 589"/>
              <a:gd name="T33" fmla="*/ 187993 h 635"/>
              <a:gd name="T34" fmla="*/ 595784 w 589"/>
              <a:gd name="T35" fmla="*/ 51900 h 635"/>
              <a:gd name="T36" fmla="*/ 629333 w 589"/>
              <a:gd name="T37" fmla="*/ 476326 h 635"/>
              <a:gd name="T38" fmla="*/ 629333 w 589"/>
              <a:gd name="T39" fmla="*/ 476326 h 635"/>
              <a:gd name="T40" fmla="*/ 629333 w 589"/>
              <a:gd name="T41" fmla="*/ 492473 h 635"/>
              <a:gd name="T42" fmla="*/ 544882 w 589"/>
              <a:gd name="T43" fmla="*/ 492473 h 635"/>
              <a:gd name="T44" fmla="*/ 544882 w 589"/>
              <a:gd name="T45" fmla="*/ 476326 h 635"/>
              <a:gd name="T46" fmla="*/ 544882 w 589"/>
              <a:gd name="T47" fmla="*/ 459026 h 635"/>
              <a:gd name="T48" fmla="*/ 629333 w 589"/>
              <a:gd name="T49" fmla="*/ 459026 h 635"/>
              <a:gd name="T50" fmla="*/ 629333 w 589"/>
              <a:gd name="T51" fmla="*/ 476326 h 635"/>
              <a:gd name="T52" fmla="*/ 629333 w 589"/>
              <a:gd name="T53" fmla="*/ 408280 h 635"/>
              <a:gd name="T54" fmla="*/ 629333 w 589"/>
              <a:gd name="T55" fmla="*/ 408280 h 635"/>
              <a:gd name="T56" fmla="*/ 527529 w 589"/>
              <a:gd name="T57" fmla="*/ 408280 h 635"/>
              <a:gd name="T58" fmla="*/ 492823 w 589"/>
              <a:gd name="T59" fmla="*/ 424426 h 635"/>
              <a:gd name="T60" fmla="*/ 492823 w 589"/>
              <a:gd name="T61" fmla="*/ 527073 h 635"/>
              <a:gd name="T62" fmla="*/ 527529 w 589"/>
              <a:gd name="T63" fmla="*/ 544373 h 635"/>
              <a:gd name="T64" fmla="*/ 629333 w 589"/>
              <a:gd name="T65" fmla="*/ 544373 h 635"/>
              <a:gd name="T66" fmla="*/ 629333 w 589"/>
              <a:gd name="T67" fmla="*/ 663166 h 635"/>
              <a:gd name="T68" fmla="*/ 613137 w 589"/>
              <a:gd name="T69" fmla="*/ 679313 h 635"/>
              <a:gd name="T70" fmla="*/ 67098 w 589"/>
              <a:gd name="T71" fmla="*/ 679313 h 635"/>
              <a:gd name="T72" fmla="*/ 50902 w 589"/>
              <a:gd name="T73" fmla="*/ 663166 h 635"/>
              <a:gd name="T74" fmla="*/ 50902 w 589"/>
              <a:gd name="T75" fmla="*/ 221440 h 635"/>
              <a:gd name="T76" fmla="*/ 613137 w 589"/>
              <a:gd name="T77" fmla="*/ 221440 h 635"/>
              <a:gd name="T78" fmla="*/ 629333 w 589"/>
              <a:gd name="T79" fmla="*/ 254886 h 635"/>
              <a:gd name="T80" fmla="*/ 629333 w 589"/>
              <a:gd name="T81" fmla="*/ 408280 h 6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6" name="Freeform 89"/>
          <p:cNvSpPr>
            <a:spLocks noChangeArrowheads="1"/>
          </p:cNvSpPr>
          <p:nvPr/>
        </p:nvSpPr>
        <p:spPr bwMode="auto">
          <a:xfrm>
            <a:off x="1485107" y="5306219"/>
            <a:ext cx="365919" cy="366713"/>
          </a:xfrm>
          <a:custGeom>
            <a:avLst/>
            <a:gdLst>
              <a:gd name="T0" fmla="*/ 391494 w 634"/>
              <a:gd name="T1" fmla="*/ 187993 h 635"/>
              <a:gd name="T2" fmla="*/ 391494 w 634"/>
              <a:gd name="T3" fmla="*/ 187993 h 635"/>
              <a:gd name="T4" fmla="*/ 374171 w 634"/>
              <a:gd name="T5" fmla="*/ 187993 h 635"/>
              <a:gd name="T6" fmla="*/ 358003 w 634"/>
              <a:gd name="T7" fmla="*/ 187993 h 635"/>
              <a:gd name="T8" fmla="*/ 239054 w 634"/>
              <a:gd name="T9" fmla="*/ 322933 h 635"/>
              <a:gd name="T10" fmla="*/ 239054 w 634"/>
              <a:gd name="T11" fmla="*/ 357533 h 635"/>
              <a:gd name="T12" fmla="*/ 272544 w 634"/>
              <a:gd name="T13" fmla="*/ 357533 h 635"/>
              <a:gd name="T14" fmla="*/ 340680 w 634"/>
              <a:gd name="T15" fmla="*/ 272186 h 635"/>
              <a:gd name="T16" fmla="*/ 340680 w 634"/>
              <a:gd name="T17" fmla="*/ 611266 h 635"/>
              <a:gd name="T18" fmla="*/ 374171 w 634"/>
              <a:gd name="T19" fmla="*/ 628566 h 635"/>
              <a:gd name="T20" fmla="*/ 391494 w 634"/>
              <a:gd name="T21" fmla="*/ 611266 h 635"/>
              <a:gd name="T22" fmla="*/ 391494 w 634"/>
              <a:gd name="T23" fmla="*/ 272186 h 635"/>
              <a:gd name="T24" fmla="*/ 459630 w 634"/>
              <a:gd name="T25" fmla="*/ 357533 h 635"/>
              <a:gd name="T26" fmla="*/ 493120 w 634"/>
              <a:gd name="T27" fmla="*/ 357533 h 635"/>
              <a:gd name="T28" fmla="*/ 493120 w 634"/>
              <a:gd name="T29" fmla="*/ 322933 h 635"/>
              <a:gd name="T30" fmla="*/ 391494 w 634"/>
              <a:gd name="T31" fmla="*/ 187993 h 635"/>
              <a:gd name="T32" fmla="*/ 646715 w 634"/>
              <a:gd name="T33" fmla="*/ 0 h 635"/>
              <a:gd name="T34" fmla="*/ 646715 w 634"/>
              <a:gd name="T35" fmla="*/ 0 h 635"/>
              <a:gd name="T36" fmla="*/ 102782 w 634"/>
              <a:gd name="T37" fmla="*/ 0 h 635"/>
              <a:gd name="T38" fmla="*/ 0 w 634"/>
              <a:gd name="T39" fmla="*/ 85347 h 635"/>
              <a:gd name="T40" fmla="*/ 0 w 634"/>
              <a:gd name="T41" fmla="*/ 628566 h 635"/>
              <a:gd name="T42" fmla="*/ 102782 w 634"/>
              <a:gd name="T43" fmla="*/ 731213 h 635"/>
              <a:gd name="T44" fmla="*/ 646715 w 634"/>
              <a:gd name="T45" fmla="*/ 731213 h 635"/>
              <a:gd name="T46" fmla="*/ 731019 w 634"/>
              <a:gd name="T47" fmla="*/ 628566 h 635"/>
              <a:gd name="T48" fmla="*/ 731019 w 634"/>
              <a:gd name="T49" fmla="*/ 85347 h 635"/>
              <a:gd name="T50" fmla="*/ 646715 w 634"/>
              <a:gd name="T51" fmla="*/ 0 h 635"/>
              <a:gd name="T52" fmla="*/ 680206 w 634"/>
              <a:gd name="T53" fmla="*/ 628566 h 635"/>
              <a:gd name="T54" fmla="*/ 680206 w 634"/>
              <a:gd name="T55" fmla="*/ 628566 h 635"/>
              <a:gd name="T56" fmla="*/ 646715 w 634"/>
              <a:gd name="T57" fmla="*/ 679313 h 635"/>
              <a:gd name="T58" fmla="*/ 102782 w 634"/>
              <a:gd name="T59" fmla="*/ 679313 h 635"/>
              <a:gd name="T60" fmla="*/ 50813 w 634"/>
              <a:gd name="T61" fmla="*/ 628566 h 635"/>
              <a:gd name="T62" fmla="*/ 50813 w 634"/>
              <a:gd name="T63" fmla="*/ 85347 h 635"/>
              <a:gd name="T64" fmla="*/ 102782 w 634"/>
              <a:gd name="T65" fmla="*/ 51900 h 635"/>
              <a:gd name="T66" fmla="*/ 646715 w 634"/>
              <a:gd name="T67" fmla="*/ 51900 h 635"/>
              <a:gd name="T68" fmla="*/ 680206 w 634"/>
              <a:gd name="T69" fmla="*/ 85347 h 635"/>
              <a:gd name="T70" fmla="*/ 680206 w 634"/>
              <a:gd name="T71" fmla="*/ 628566 h 635"/>
              <a:gd name="T72" fmla="*/ 578579 w 634"/>
              <a:gd name="T73" fmla="*/ 85347 h 635"/>
              <a:gd name="T74" fmla="*/ 578579 w 634"/>
              <a:gd name="T75" fmla="*/ 85347 h 635"/>
              <a:gd name="T76" fmla="*/ 170918 w 634"/>
              <a:gd name="T77" fmla="*/ 85347 h 635"/>
              <a:gd name="T78" fmla="*/ 136272 w 634"/>
              <a:gd name="T79" fmla="*/ 119947 h 635"/>
              <a:gd name="T80" fmla="*/ 170918 w 634"/>
              <a:gd name="T81" fmla="*/ 136093 h 635"/>
              <a:gd name="T82" fmla="*/ 578579 w 634"/>
              <a:gd name="T83" fmla="*/ 136093 h 635"/>
              <a:gd name="T84" fmla="*/ 595902 w 634"/>
              <a:gd name="T85" fmla="*/ 119947 h 635"/>
              <a:gd name="T86" fmla="*/ 578579 w 634"/>
              <a:gd name="T87" fmla="*/ 85347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7" name="Freeform 90"/>
          <p:cNvSpPr>
            <a:spLocks noChangeArrowheads="1"/>
          </p:cNvSpPr>
          <p:nvPr/>
        </p:nvSpPr>
        <p:spPr bwMode="auto">
          <a:xfrm>
            <a:off x="900907" y="5306219"/>
            <a:ext cx="365919" cy="366713"/>
          </a:xfrm>
          <a:custGeom>
            <a:avLst/>
            <a:gdLst>
              <a:gd name="T0" fmla="*/ 339525 w 634"/>
              <a:gd name="T1" fmla="*/ 544373 h 635"/>
              <a:gd name="T2" fmla="*/ 339525 w 634"/>
              <a:gd name="T3" fmla="*/ 544373 h 635"/>
              <a:gd name="T4" fmla="*/ 356848 w 634"/>
              <a:gd name="T5" fmla="*/ 544373 h 635"/>
              <a:gd name="T6" fmla="*/ 374171 w 634"/>
              <a:gd name="T7" fmla="*/ 544373 h 635"/>
              <a:gd name="T8" fmla="*/ 491965 w 634"/>
              <a:gd name="T9" fmla="*/ 408280 h 635"/>
              <a:gd name="T10" fmla="*/ 491965 w 634"/>
              <a:gd name="T11" fmla="*/ 374833 h 635"/>
              <a:gd name="T12" fmla="*/ 458475 w 634"/>
              <a:gd name="T13" fmla="*/ 374833 h 635"/>
              <a:gd name="T14" fmla="*/ 390339 w 634"/>
              <a:gd name="T15" fmla="*/ 459026 h 635"/>
              <a:gd name="T16" fmla="*/ 390339 w 634"/>
              <a:gd name="T17" fmla="*/ 119947 h 635"/>
              <a:gd name="T18" fmla="*/ 356848 w 634"/>
              <a:gd name="T19" fmla="*/ 85347 h 635"/>
              <a:gd name="T20" fmla="*/ 339525 w 634"/>
              <a:gd name="T21" fmla="*/ 119947 h 635"/>
              <a:gd name="T22" fmla="*/ 339525 w 634"/>
              <a:gd name="T23" fmla="*/ 459026 h 635"/>
              <a:gd name="T24" fmla="*/ 271389 w 634"/>
              <a:gd name="T25" fmla="*/ 374833 h 635"/>
              <a:gd name="T26" fmla="*/ 237899 w 634"/>
              <a:gd name="T27" fmla="*/ 374833 h 635"/>
              <a:gd name="T28" fmla="*/ 237899 w 634"/>
              <a:gd name="T29" fmla="*/ 408280 h 635"/>
              <a:gd name="T30" fmla="*/ 339525 w 634"/>
              <a:gd name="T31" fmla="*/ 544373 h 635"/>
              <a:gd name="T32" fmla="*/ 560102 w 634"/>
              <a:gd name="T33" fmla="*/ 595119 h 635"/>
              <a:gd name="T34" fmla="*/ 560102 w 634"/>
              <a:gd name="T35" fmla="*/ 595119 h 635"/>
              <a:gd name="T36" fmla="*/ 152440 w 634"/>
              <a:gd name="T37" fmla="*/ 595119 h 635"/>
              <a:gd name="T38" fmla="*/ 135117 w 634"/>
              <a:gd name="T39" fmla="*/ 611266 h 635"/>
              <a:gd name="T40" fmla="*/ 152440 w 634"/>
              <a:gd name="T41" fmla="*/ 628566 h 635"/>
              <a:gd name="T42" fmla="*/ 560102 w 634"/>
              <a:gd name="T43" fmla="*/ 628566 h 635"/>
              <a:gd name="T44" fmla="*/ 594747 w 634"/>
              <a:gd name="T45" fmla="*/ 611266 h 635"/>
              <a:gd name="T46" fmla="*/ 560102 w 634"/>
              <a:gd name="T47" fmla="*/ 595119 h 635"/>
              <a:gd name="T48" fmla="*/ 628238 w 634"/>
              <a:gd name="T49" fmla="*/ 0 h 635"/>
              <a:gd name="T50" fmla="*/ 628238 w 634"/>
              <a:gd name="T51" fmla="*/ 0 h 635"/>
              <a:gd name="T52" fmla="*/ 84304 w 634"/>
              <a:gd name="T53" fmla="*/ 0 h 635"/>
              <a:gd name="T54" fmla="*/ 0 w 634"/>
              <a:gd name="T55" fmla="*/ 85347 h 635"/>
              <a:gd name="T56" fmla="*/ 0 w 634"/>
              <a:gd name="T57" fmla="*/ 628566 h 635"/>
              <a:gd name="T58" fmla="*/ 84304 w 634"/>
              <a:gd name="T59" fmla="*/ 731213 h 635"/>
              <a:gd name="T60" fmla="*/ 628238 w 634"/>
              <a:gd name="T61" fmla="*/ 731213 h 635"/>
              <a:gd name="T62" fmla="*/ 731019 w 634"/>
              <a:gd name="T63" fmla="*/ 628566 h 635"/>
              <a:gd name="T64" fmla="*/ 731019 w 634"/>
              <a:gd name="T65" fmla="*/ 85347 h 635"/>
              <a:gd name="T66" fmla="*/ 628238 w 634"/>
              <a:gd name="T67" fmla="*/ 0 h 635"/>
              <a:gd name="T68" fmla="*/ 679051 w 634"/>
              <a:gd name="T69" fmla="*/ 628566 h 635"/>
              <a:gd name="T70" fmla="*/ 679051 w 634"/>
              <a:gd name="T71" fmla="*/ 628566 h 635"/>
              <a:gd name="T72" fmla="*/ 628238 w 634"/>
              <a:gd name="T73" fmla="*/ 679313 h 635"/>
              <a:gd name="T74" fmla="*/ 84304 w 634"/>
              <a:gd name="T75" fmla="*/ 679313 h 635"/>
              <a:gd name="T76" fmla="*/ 50813 w 634"/>
              <a:gd name="T77" fmla="*/ 628566 h 635"/>
              <a:gd name="T78" fmla="*/ 50813 w 634"/>
              <a:gd name="T79" fmla="*/ 85347 h 635"/>
              <a:gd name="T80" fmla="*/ 84304 w 634"/>
              <a:gd name="T81" fmla="*/ 51900 h 635"/>
              <a:gd name="T82" fmla="*/ 628238 w 634"/>
              <a:gd name="T83" fmla="*/ 51900 h 635"/>
              <a:gd name="T84" fmla="*/ 679051 w 634"/>
              <a:gd name="T85" fmla="*/ 85347 h 635"/>
              <a:gd name="T86" fmla="*/ 679051 w 634"/>
              <a:gd name="T87" fmla="*/ 628566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8" name="Freeform 91"/>
          <p:cNvSpPr>
            <a:spLocks noChangeArrowheads="1"/>
          </p:cNvSpPr>
          <p:nvPr/>
        </p:nvSpPr>
        <p:spPr bwMode="auto">
          <a:xfrm>
            <a:off x="315119" y="5306219"/>
            <a:ext cx="354806" cy="366713"/>
          </a:xfrm>
          <a:custGeom>
            <a:avLst/>
            <a:gdLst>
              <a:gd name="T0" fmla="*/ 676555 w 619"/>
              <a:gd name="T1" fmla="*/ 136093 h 635"/>
              <a:gd name="T2" fmla="*/ 506555 w 619"/>
              <a:gd name="T3" fmla="*/ 85347 h 635"/>
              <a:gd name="T4" fmla="*/ 354933 w 619"/>
              <a:gd name="T5" fmla="*/ 34600 h 635"/>
              <a:gd name="T6" fmla="*/ 203311 w 619"/>
              <a:gd name="T7" fmla="*/ 85347 h 635"/>
              <a:gd name="T8" fmla="*/ 33311 w 619"/>
              <a:gd name="T9" fmla="*/ 136093 h 635"/>
              <a:gd name="T10" fmla="*/ 0 w 619"/>
              <a:gd name="T11" fmla="*/ 221440 h 635"/>
              <a:gd name="T12" fmla="*/ 33311 w 619"/>
              <a:gd name="T13" fmla="*/ 628566 h 635"/>
              <a:gd name="T14" fmla="*/ 574326 w 619"/>
              <a:gd name="T15" fmla="*/ 731213 h 635"/>
              <a:gd name="T16" fmla="*/ 676555 w 619"/>
              <a:gd name="T17" fmla="*/ 272186 h 635"/>
              <a:gd name="T18" fmla="*/ 709866 w 619"/>
              <a:gd name="T19" fmla="*/ 187993 h 635"/>
              <a:gd name="T20" fmla="*/ 422704 w 619"/>
              <a:gd name="T21" fmla="*/ 51900 h 635"/>
              <a:gd name="T22" fmla="*/ 473244 w 619"/>
              <a:gd name="T23" fmla="*/ 85347 h 635"/>
              <a:gd name="T24" fmla="*/ 372163 w 619"/>
              <a:gd name="T25" fmla="*/ 85347 h 635"/>
              <a:gd name="T26" fmla="*/ 287163 w 619"/>
              <a:gd name="T27" fmla="*/ 51900 h 635"/>
              <a:gd name="T28" fmla="*/ 337703 w 619"/>
              <a:gd name="T29" fmla="*/ 85347 h 635"/>
              <a:gd name="T30" fmla="*/ 236622 w 619"/>
              <a:gd name="T31" fmla="*/ 85347 h 635"/>
              <a:gd name="T32" fmla="*/ 337703 w 619"/>
              <a:gd name="T33" fmla="*/ 679313 h 635"/>
              <a:gd name="T34" fmla="*/ 135541 w 619"/>
              <a:gd name="T35" fmla="*/ 679313 h 635"/>
              <a:gd name="T36" fmla="*/ 83852 w 619"/>
              <a:gd name="T37" fmla="*/ 492473 h 635"/>
              <a:gd name="T38" fmla="*/ 337703 w 619"/>
              <a:gd name="T39" fmla="*/ 679313 h 635"/>
              <a:gd name="T40" fmla="*/ 337703 w 619"/>
              <a:gd name="T41" fmla="*/ 459026 h 635"/>
              <a:gd name="T42" fmla="*/ 83852 w 619"/>
              <a:gd name="T43" fmla="*/ 272186 h 635"/>
              <a:gd name="T44" fmla="*/ 337703 w 619"/>
              <a:gd name="T45" fmla="*/ 459026 h 635"/>
              <a:gd name="T46" fmla="*/ 624866 w 619"/>
              <a:gd name="T47" fmla="*/ 628566 h 635"/>
              <a:gd name="T48" fmla="*/ 372163 w 619"/>
              <a:gd name="T49" fmla="*/ 679313 h 635"/>
              <a:gd name="T50" fmla="*/ 624866 w 619"/>
              <a:gd name="T51" fmla="*/ 492473 h 635"/>
              <a:gd name="T52" fmla="*/ 624866 w 619"/>
              <a:gd name="T53" fmla="*/ 459026 h 635"/>
              <a:gd name="T54" fmla="*/ 372163 w 619"/>
              <a:gd name="T55" fmla="*/ 459026 h 635"/>
              <a:gd name="T56" fmla="*/ 624866 w 619"/>
              <a:gd name="T57" fmla="*/ 272186 h 635"/>
              <a:gd name="T58" fmla="*/ 642096 w 619"/>
              <a:gd name="T59" fmla="*/ 221440 h 635"/>
              <a:gd name="T60" fmla="*/ 67770 w 619"/>
              <a:gd name="T61" fmla="*/ 221440 h 635"/>
              <a:gd name="T62" fmla="*/ 67770 w 619"/>
              <a:gd name="T63" fmla="*/ 187993 h 635"/>
              <a:gd name="T64" fmla="*/ 676555 w 619"/>
              <a:gd name="T65" fmla="*/ 204140 h 6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699" name="Freeform 92"/>
          <p:cNvSpPr>
            <a:spLocks noChangeArrowheads="1"/>
          </p:cNvSpPr>
          <p:nvPr/>
        </p:nvSpPr>
        <p:spPr bwMode="auto">
          <a:xfrm>
            <a:off x="5651500" y="4718050"/>
            <a:ext cx="273050" cy="357982"/>
          </a:xfrm>
          <a:custGeom>
            <a:avLst/>
            <a:gdLst>
              <a:gd name="T0" fmla="*/ 459208 w 472"/>
              <a:gd name="T1" fmla="*/ 84372 h 619"/>
              <a:gd name="T2" fmla="*/ 459208 w 472"/>
              <a:gd name="T3" fmla="*/ 84372 h 619"/>
              <a:gd name="T4" fmla="*/ 408313 w 472"/>
              <a:gd name="T5" fmla="*/ 84372 h 619"/>
              <a:gd name="T6" fmla="*/ 271823 w 472"/>
              <a:gd name="T7" fmla="*/ 0 h 619"/>
              <a:gd name="T8" fmla="*/ 135333 w 472"/>
              <a:gd name="T9" fmla="*/ 84372 h 619"/>
              <a:gd name="T10" fmla="*/ 84439 w 472"/>
              <a:gd name="T11" fmla="*/ 84372 h 619"/>
              <a:gd name="T12" fmla="*/ 0 w 472"/>
              <a:gd name="T13" fmla="*/ 169900 h 619"/>
              <a:gd name="T14" fmla="*/ 0 w 472"/>
              <a:gd name="T15" fmla="*/ 628747 h 619"/>
              <a:gd name="T16" fmla="*/ 84439 w 472"/>
              <a:gd name="T17" fmla="*/ 714275 h 619"/>
              <a:gd name="T18" fmla="*/ 459208 w 472"/>
              <a:gd name="T19" fmla="*/ 714275 h 619"/>
              <a:gd name="T20" fmla="*/ 544803 w 472"/>
              <a:gd name="T21" fmla="*/ 628747 h 619"/>
              <a:gd name="T22" fmla="*/ 544803 w 472"/>
              <a:gd name="T23" fmla="*/ 169900 h 619"/>
              <a:gd name="T24" fmla="*/ 459208 w 472"/>
              <a:gd name="T25" fmla="*/ 84372 h 619"/>
              <a:gd name="T26" fmla="*/ 271823 w 472"/>
              <a:gd name="T27" fmla="*/ 33518 h 619"/>
              <a:gd name="T28" fmla="*/ 271823 w 472"/>
              <a:gd name="T29" fmla="*/ 33518 h 619"/>
              <a:gd name="T30" fmla="*/ 357419 w 472"/>
              <a:gd name="T31" fmla="*/ 84372 h 619"/>
              <a:gd name="T32" fmla="*/ 187385 w 472"/>
              <a:gd name="T33" fmla="*/ 84372 h 619"/>
              <a:gd name="T34" fmla="*/ 271823 w 472"/>
              <a:gd name="T35" fmla="*/ 33518 h 619"/>
              <a:gd name="T36" fmla="*/ 492752 w 472"/>
              <a:gd name="T37" fmla="*/ 628747 h 619"/>
              <a:gd name="T38" fmla="*/ 492752 w 472"/>
              <a:gd name="T39" fmla="*/ 628747 h 619"/>
              <a:gd name="T40" fmla="*/ 459208 w 472"/>
              <a:gd name="T41" fmla="*/ 680757 h 619"/>
              <a:gd name="T42" fmla="*/ 84439 w 472"/>
              <a:gd name="T43" fmla="*/ 680757 h 619"/>
              <a:gd name="T44" fmla="*/ 50895 w 472"/>
              <a:gd name="T45" fmla="*/ 628747 h 619"/>
              <a:gd name="T46" fmla="*/ 50895 w 472"/>
              <a:gd name="T47" fmla="*/ 577893 h 619"/>
              <a:gd name="T48" fmla="*/ 492752 w 472"/>
              <a:gd name="T49" fmla="*/ 577893 h 619"/>
              <a:gd name="T50" fmla="*/ 492752 w 472"/>
              <a:gd name="T51" fmla="*/ 628747 h 619"/>
              <a:gd name="T52" fmla="*/ 492752 w 472"/>
              <a:gd name="T53" fmla="*/ 544375 h 619"/>
              <a:gd name="T54" fmla="*/ 492752 w 472"/>
              <a:gd name="T55" fmla="*/ 544375 h 619"/>
              <a:gd name="T56" fmla="*/ 50895 w 472"/>
              <a:gd name="T57" fmla="*/ 544375 h 619"/>
              <a:gd name="T58" fmla="*/ 50895 w 472"/>
              <a:gd name="T59" fmla="*/ 169900 h 619"/>
              <a:gd name="T60" fmla="*/ 84439 w 472"/>
              <a:gd name="T61" fmla="*/ 136383 h 619"/>
              <a:gd name="T62" fmla="*/ 135333 w 472"/>
              <a:gd name="T63" fmla="*/ 136383 h 619"/>
              <a:gd name="T64" fmla="*/ 135333 w 472"/>
              <a:gd name="T65" fmla="*/ 271610 h 619"/>
              <a:gd name="T66" fmla="*/ 187385 w 472"/>
              <a:gd name="T67" fmla="*/ 271610 h 619"/>
              <a:gd name="T68" fmla="*/ 187385 w 472"/>
              <a:gd name="T69" fmla="*/ 136383 h 619"/>
              <a:gd name="T70" fmla="*/ 357419 w 472"/>
              <a:gd name="T71" fmla="*/ 136383 h 619"/>
              <a:gd name="T72" fmla="*/ 357419 w 472"/>
              <a:gd name="T73" fmla="*/ 271610 h 619"/>
              <a:gd name="T74" fmla="*/ 408313 w 472"/>
              <a:gd name="T75" fmla="*/ 271610 h 619"/>
              <a:gd name="T76" fmla="*/ 408313 w 472"/>
              <a:gd name="T77" fmla="*/ 136383 h 619"/>
              <a:gd name="T78" fmla="*/ 459208 w 472"/>
              <a:gd name="T79" fmla="*/ 136383 h 619"/>
              <a:gd name="T80" fmla="*/ 492752 w 472"/>
              <a:gd name="T81" fmla="*/ 169900 h 619"/>
              <a:gd name="T82" fmla="*/ 492752 w 472"/>
              <a:gd name="T83" fmla="*/ 544375 h 6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0" name="Freeform 93"/>
          <p:cNvSpPr>
            <a:spLocks noChangeArrowheads="1"/>
          </p:cNvSpPr>
          <p:nvPr/>
        </p:nvSpPr>
        <p:spPr bwMode="auto">
          <a:xfrm>
            <a:off x="5016500" y="4718050"/>
            <a:ext cx="366713" cy="357982"/>
          </a:xfrm>
          <a:custGeom>
            <a:avLst/>
            <a:gdLst>
              <a:gd name="T0" fmla="*/ 136273 w 634"/>
              <a:gd name="T1" fmla="*/ 628747 h 619"/>
              <a:gd name="T2" fmla="*/ 136273 w 634"/>
              <a:gd name="T3" fmla="*/ 628747 h 619"/>
              <a:gd name="T4" fmla="*/ 239055 w 634"/>
              <a:gd name="T5" fmla="*/ 714275 h 619"/>
              <a:gd name="T6" fmla="*/ 323359 w 634"/>
              <a:gd name="T7" fmla="*/ 628747 h 619"/>
              <a:gd name="T8" fmla="*/ 239055 w 634"/>
              <a:gd name="T9" fmla="*/ 544375 h 619"/>
              <a:gd name="T10" fmla="*/ 136273 w 634"/>
              <a:gd name="T11" fmla="*/ 628747 h 619"/>
              <a:gd name="T12" fmla="*/ 239055 w 634"/>
              <a:gd name="T13" fmla="*/ 577893 h 619"/>
              <a:gd name="T14" fmla="*/ 239055 w 634"/>
              <a:gd name="T15" fmla="*/ 577893 h 619"/>
              <a:gd name="T16" fmla="*/ 272545 w 634"/>
              <a:gd name="T17" fmla="*/ 628747 h 619"/>
              <a:gd name="T18" fmla="*/ 239055 w 634"/>
              <a:gd name="T19" fmla="*/ 680757 h 619"/>
              <a:gd name="T20" fmla="*/ 187086 w 634"/>
              <a:gd name="T21" fmla="*/ 628747 h 619"/>
              <a:gd name="T22" fmla="*/ 239055 w 634"/>
              <a:gd name="T23" fmla="*/ 577893 h 619"/>
              <a:gd name="T24" fmla="*/ 187086 w 634"/>
              <a:gd name="T25" fmla="*/ 493520 h 619"/>
              <a:gd name="T26" fmla="*/ 187086 w 634"/>
              <a:gd name="T27" fmla="*/ 493520 h 619"/>
              <a:gd name="T28" fmla="*/ 136273 w 634"/>
              <a:gd name="T29" fmla="*/ 441510 h 619"/>
              <a:gd name="T30" fmla="*/ 664041 w 634"/>
              <a:gd name="T31" fmla="*/ 407992 h 619"/>
              <a:gd name="T32" fmla="*/ 731022 w 634"/>
              <a:gd name="T33" fmla="*/ 101709 h 619"/>
              <a:gd name="T34" fmla="*/ 714854 w 634"/>
              <a:gd name="T35" fmla="*/ 84372 h 619"/>
              <a:gd name="T36" fmla="*/ 136273 w 634"/>
              <a:gd name="T37" fmla="*/ 84372 h 619"/>
              <a:gd name="T38" fmla="*/ 136273 w 634"/>
              <a:gd name="T39" fmla="*/ 33518 h 619"/>
              <a:gd name="T40" fmla="*/ 170918 w 634"/>
              <a:gd name="T41" fmla="*/ 33518 h 619"/>
              <a:gd name="T42" fmla="*/ 187086 w 634"/>
              <a:gd name="T43" fmla="*/ 16181 h 619"/>
              <a:gd name="T44" fmla="*/ 170918 w 634"/>
              <a:gd name="T45" fmla="*/ 0 h 619"/>
              <a:gd name="T46" fmla="*/ 34646 w 634"/>
              <a:gd name="T47" fmla="*/ 0 h 619"/>
              <a:gd name="T48" fmla="*/ 0 w 634"/>
              <a:gd name="T49" fmla="*/ 16181 h 619"/>
              <a:gd name="T50" fmla="*/ 34646 w 634"/>
              <a:gd name="T51" fmla="*/ 33518 h 619"/>
              <a:gd name="T52" fmla="*/ 102782 w 634"/>
              <a:gd name="T53" fmla="*/ 33518 h 619"/>
              <a:gd name="T54" fmla="*/ 102782 w 634"/>
              <a:gd name="T55" fmla="*/ 441510 h 619"/>
              <a:gd name="T56" fmla="*/ 187086 w 634"/>
              <a:gd name="T57" fmla="*/ 544375 h 619"/>
              <a:gd name="T58" fmla="*/ 239055 w 634"/>
              <a:gd name="T59" fmla="*/ 544375 h 619"/>
              <a:gd name="T60" fmla="*/ 510445 w 634"/>
              <a:gd name="T61" fmla="*/ 544375 h 619"/>
              <a:gd name="T62" fmla="*/ 714854 w 634"/>
              <a:gd name="T63" fmla="*/ 544375 h 619"/>
              <a:gd name="T64" fmla="*/ 714854 w 634"/>
              <a:gd name="T65" fmla="*/ 493520 h 619"/>
              <a:gd name="T66" fmla="*/ 187086 w 634"/>
              <a:gd name="T67" fmla="*/ 493520 h 619"/>
              <a:gd name="T68" fmla="*/ 136273 w 634"/>
              <a:gd name="T69" fmla="*/ 136383 h 619"/>
              <a:gd name="T70" fmla="*/ 136273 w 634"/>
              <a:gd name="T71" fmla="*/ 136383 h 619"/>
              <a:gd name="T72" fmla="*/ 680209 w 634"/>
              <a:gd name="T73" fmla="*/ 136383 h 619"/>
              <a:gd name="T74" fmla="*/ 629395 w 634"/>
              <a:gd name="T75" fmla="*/ 357138 h 619"/>
              <a:gd name="T76" fmla="*/ 136273 w 634"/>
              <a:gd name="T77" fmla="*/ 407992 h 619"/>
              <a:gd name="T78" fmla="*/ 136273 w 634"/>
              <a:gd name="T79" fmla="*/ 136383 h 619"/>
              <a:gd name="T80" fmla="*/ 408818 w 634"/>
              <a:gd name="T81" fmla="*/ 628747 h 619"/>
              <a:gd name="T82" fmla="*/ 408818 w 634"/>
              <a:gd name="T83" fmla="*/ 628747 h 619"/>
              <a:gd name="T84" fmla="*/ 510445 w 634"/>
              <a:gd name="T85" fmla="*/ 714275 h 619"/>
              <a:gd name="T86" fmla="*/ 595904 w 634"/>
              <a:gd name="T87" fmla="*/ 628747 h 619"/>
              <a:gd name="T88" fmla="*/ 510445 w 634"/>
              <a:gd name="T89" fmla="*/ 544375 h 619"/>
              <a:gd name="T90" fmla="*/ 408818 w 634"/>
              <a:gd name="T91" fmla="*/ 628747 h 619"/>
              <a:gd name="T92" fmla="*/ 510445 w 634"/>
              <a:gd name="T93" fmla="*/ 577893 h 619"/>
              <a:gd name="T94" fmla="*/ 510445 w 634"/>
              <a:gd name="T95" fmla="*/ 577893 h 619"/>
              <a:gd name="T96" fmla="*/ 543936 w 634"/>
              <a:gd name="T97" fmla="*/ 628747 h 619"/>
              <a:gd name="T98" fmla="*/ 510445 w 634"/>
              <a:gd name="T99" fmla="*/ 680757 h 619"/>
              <a:gd name="T100" fmla="*/ 459632 w 634"/>
              <a:gd name="T101" fmla="*/ 628747 h 619"/>
              <a:gd name="T102" fmla="*/ 510445 w 634"/>
              <a:gd name="T103" fmla="*/ 577893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1" name="Freeform 94"/>
          <p:cNvSpPr>
            <a:spLocks noChangeArrowheads="1"/>
          </p:cNvSpPr>
          <p:nvPr/>
        </p:nvSpPr>
        <p:spPr bwMode="auto">
          <a:xfrm>
            <a:off x="4430713" y="4728369"/>
            <a:ext cx="365919" cy="341313"/>
          </a:xfrm>
          <a:custGeom>
            <a:avLst/>
            <a:gdLst>
              <a:gd name="T0" fmla="*/ 220576 w 634"/>
              <a:gd name="T1" fmla="*/ 187142 h 590"/>
              <a:gd name="T2" fmla="*/ 220576 w 634"/>
              <a:gd name="T3" fmla="*/ 187142 h 590"/>
              <a:gd name="T4" fmla="*/ 169763 w 634"/>
              <a:gd name="T5" fmla="*/ 0 h 590"/>
              <a:gd name="T6" fmla="*/ 16168 w 634"/>
              <a:gd name="T7" fmla="*/ 0 h 590"/>
              <a:gd name="T8" fmla="*/ 0 w 634"/>
              <a:gd name="T9" fmla="*/ 17328 h 590"/>
              <a:gd name="T10" fmla="*/ 16168 w 634"/>
              <a:gd name="T11" fmla="*/ 51984 h 590"/>
              <a:gd name="T12" fmla="*/ 135117 w 634"/>
              <a:gd name="T13" fmla="*/ 51984 h 590"/>
              <a:gd name="T14" fmla="*/ 187085 w 634"/>
              <a:gd name="T15" fmla="*/ 187142 h 590"/>
              <a:gd name="T16" fmla="*/ 187085 w 634"/>
              <a:gd name="T17" fmla="*/ 187142 h 590"/>
              <a:gd name="T18" fmla="*/ 220576 w 634"/>
              <a:gd name="T19" fmla="*/ 459769 h 590"/>
              <a:gd name="T20" fmla="*/ 322203 w 634"/>
              <a:gd name="T21" fmla="*/ 544098 h 590"/>
              <a:gd name="T22" fmla="*/ 560102 w 634"/>
              <a:gd name="T23" fmla="*/ 544098 h 590"/>
              <a:gd name="T24" fmla="*/ 662883 w 634"/>
              <a:gd name="T25" fmla="*/ 459769 h 590"/>
              <a:gd name="T26" fmla="*/ 731019 w 634"/>
              <a:gd name="T27" fmla="*/ 187142 h 590"/>
              <a:gd name="T28" fmla="*/ 220576 w 634"/>
              <a:gd name="T29" fmla="*/ 187142 h 590"/>
              <a:gd name="T30" fmla="*/ 612070 w 634"/>
              <a:gd name="T31" fmla="*/ 459769 h 590"/>
              <a:gd name="T32" fmla="*/ 612070 w 634"/>
              <a:gd name="T33" fmla="*/ 459769 h 590"/>
              <a:gd name="T34" fmla="*/ 560102 w 634"/>
              <a:gd name="T35" fmla="*/ 493270 h 590"/>
              <a:gd name="T36" fmla="*/ 322203 w 634"/>
              <a:gd name="T37" fmla="*/ 493270 h 590"/>
              <a:gd name="T38" fmla="*/ 271389 w 634"/>
              <a:gd name="T39" fmla="*/ 459769 h 590"/>
              <a:gd name="T40" fmla="*/ 237899 w 634"/>
              <a:gd name="T41" fmla="*/ 221798 h 590"/>
              <a:gd name="T42" fmla="*/ 662883 w 634"/>
              <a:gd name="T43" fmla="*/ 221798 h 590"/>
              <a:gd name="T44" fmla="*/ 612070 w 634"/>
              <a:gd name="T45" fmla="*/ 459769 h 590"/>
              <a:gd name="T46" fmla="*/ 322203 w 634"/>
              <a:gd name="T47" fmla="*/ 596082 h 590"/>
              <a:gd name="T48" fmla="*/ 322203 w 634"/>
              <a:gd name="T49" fmla="*/ 596082 h 590"/>
              <a:gd name="T50" fmla="*/ 271389 w 634"/>
              <a:gd name="T51" fmla="*/ 629583 h 590"/>
              <a:gd name="T52" fmla="*/ 322203 w 634"/>
              <a:gd name="T53" fmla="*/ 680412 h 590"/>
              <a:gd name="T54" fmla="*/ 356848 w 634"/>
              <a:gd name="T55" fmla="*/ 629583 h 590"/>
              <a:gd name="T56" fmla="*/ 322203 w 634"/>
              <a:gd name="T57" fmla="*/ 596082 h 590"/>
              <a:gd name="T58" fmla="*/ 543934 w 634"/>
              <a:gd name="T59" fmla="*/ 596082 h 590"/>
              <a:gd name="T60" fmla="*/ 543934 w 634"/>
              <a:gd name="T61" fmla="*/ 596082 h 590"/>
              <a:gd name="T62" fmla="*/ 491965 w 634"/>
              <a:gd name="T63" fmla="*/ 629583 h 590"/>
              <a:gd name="T64" fmla="*/ 543934 w 634"/>
              <a:gd name="T65" fmla="*/ 680412 h 590"/>
              <a:gd name="T66" fmla="*/ 594747 w 634"/>
              <a:gd name="T67" fmla="*/ 629583 h 590"/>
              <a:gd name="T68" fmla="*/ 543934 w 634"/>
              <a:gd name="T69" fmla="*/ 596082 h 5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2" name="Freeform 95"/>
          <p:cNvSpPr>
            <a:spLocks noChangeArrowheads="1"/>
          </p:cNvSpPr>
          <p:nvPr/>
        </p:nvSpPr>
        <p:spPr bwMode="auto">
          <a:xfrm>
            <a:off x="3844132" y="4753769"/>
            <a:ext cx="355600" cy="290513"/>
          </a:xfrm>
          <a:custGeom>
            <a:avLst/>
            <a:gdLst>
              <a:gd name="T0" fmla="*/ 692637 w 619"/>
              <a:gd name="T1" fmla="*/ 135442 h 501"/>
              <a:gd name="T2" fmla="*/ 591555 w 619"/>
              <a:gd name="T3" fmla="*/ 33571 h 501"/>
              <a:gd name="T4" fmla="*/ 676555 w 619"/>
              <a:gd name="T5" fmla="*/ 16207 h 501"/>
              <a:gd name="T6" fmla="*/ 558244 w 619"/>
              <a:gd name="T7" fmla="*/ 0 h 501"/>
              <a:gd name="T8" fmla="*/ 219392 w 619"/>
              <a:gd name="T9" fmla="*/ 135442 h 501"/>
              <a:gd name="T10" fmla="*/ 67770 w 619"/>
              <a:gd name="T11" fmla="*/ 0 h 501"/>
              <a:gd name="T12" fmla="*/ 67770 w 619"/>
              <a:gd name="T13" fmla="*/ 33571 h 501"/>
              <a:gd name="T14" fmla="*/ 168852 w 619"/>
              <a:gd name="T15" fmla="*/ 135442 h 501"/>
              <a:gd name="T16" fmla="*/ 0 w 619"/>
              <a:gd name="T17" fmla="*/ 152806 h 501"/>
              <a:gd name="T18" fmla="*/ 33311 w 619"/>
              <a:gd name="T19" fmla="*/ 170170 h 501"/>
              <a:gd name="T20" fmla="*/ 151622 w 619"/>
              <a:gd name="T21" fmla="*/ 578810 h 501"/>
              <a:gd name="T22" fmla="*/ 626015 w 619"/>
              <a:gd name="T23" fmla="*/ 493146 h 501"/>
              <a:gd name="T24" fmla="*/ 692637 w 619"/>
              <a:gd name="T25" fmla="*/ 170170 h 501"/>
              <a:gd name="T26" fmla="*/ 692637 w 619"/>
              <a:gd name="T27" fmla="*/ 135442 h 501"/>
              <a:gd name="T28" fmla="*/ 219392 w 619"/>
              <a:gd name="T29" fmla="*/ 545239 h 501"/>
              <a:gd name="T30" fmla="*/ 101081 w 619"/>
              <a:gd name="T31" fmla="*/ 493146 h 501"/>
              <a:gd name="T32" fmla="*/ 219392 w 619"/>
              <a:gd name="T33" fmla="*/ 442211 h 501"/>
              <a:gd name="T34" fmla="*/ 219392 w 619"/>
              <a:gd name="T35" fmla="*/ 408640 h 501"/>
              <a:gd name="T36" fmla="*/ 101081 w 619"/>
              <a:gd name="T37" fmla="*/ 408640 h 501"/>
              <a:gd name="T38" fmla="*/ 219392 w 619"/>
              <a:gd name="T39" fmla="*/ 305612 h 501"/>
              <a:gd name="T40" fmla="*/ 219392 w 619"/>
              <a:gd name="T41" fmla="*/ 272041 h 501"/>
              <a:gd name="T42" fmla="*/ 83852 w 619"/>
              <a:gd name="T43" fmla="*/ 272041 h 501"/>
              <a:gd name="T44" fmla="*/ 219392 w 619"/>
              <a:gd name="T45" fmla="*/ 170170 h 501"/>
              <a:gd name="T46" fmla="*/ 439933 w 619"/>
              <a:gd name="T47" fmla="*/ 545239 h 501"/>
              <a:gd name="T48" fmla="*/ 271082 w 619"/>
              <a:gd name="T49" fmla="*/ 545239 h 501"/>
              <a:gd name="T50" fmla="*/ 439933 w 619"/>
              <a:gd name="T51" fmla="*/ 442211 h 501"/>
              <a:gd name="T52" fmla="*/ 439933 w 619"/>
              <a:gd name="T53" fmla="*/ 408640 h 501"/>
              <a:gd name="T54" fmla="*/ 271082 w 619"/>
              <a:gd name="T55" fmla="*/ 408640 h 501"/>
              <a:gd name="T56" fmla="*/ 439933 w 619"/>
              <a:gd name="T57" fmla="*/ 305612 h 501"/>
              <a:gd name="T58" fmla="*/ 439933 w 619"/>
              <a:gd name="T59" fmla="*/ 272041 h 501"/>
              <a:gd name="T60" fmla="*/ 271082 w 619"/>
              <a:gd name="T61" fmla="*/ 272041 h 501"/>
              <a:gd name="T62" fmla="*/ 439933 w 619"/>
              <a:gd name="T63" fmla="*/ 170170 h 501"/>
              <a:gd name="T64" fmla="*/ 574326 w 619"/>
              <a:gd name="T65" fmla="*/ 493146 h 501"/>
              <a:gd name="T66" fmla="*/ 541015 w 619"/>
              <a:gd name="T67" fmla="*/ 545239 h 501"/>
              <a:gd name="T68" fmla="*/ 490474 w 619"/>
              <a:gd name="T69" fmla="*/ 442211 h 501"/>
              <a:gd name="T70" fmla="*/ 574326 w 619"/>
              <a:gd name="T71" fmla="*/ 493146 h 501"/>
              <a:gd name="T72" fmla="*/ 591555 w 619"/>
              <a:gd name="T73" fmla="*/ 408640 h 501"/>
              <a:gd name="T74" fmla="*/ 490474 w 619"/>
              <a:gd name="T75" fmla="*/ 305612 h 501"/>
              <a:gd name="T76" fmla="*/ 591555 w 619"/>
              <a:gd name="T77" fmla="*/ 408640 h 501"/>
              <a:gd name="T78" fmla="*/ 608785 w 619"/>
              <a:gd name="T79" fmla="*/ 272041 h 501"/>
              <a:gd name="T80" fmla="*/ 490474 w 619"/>
              <a:gd name="T81" fmla="*/ 170170 h 501"/>
              <a:gd name="T82" fmla="*/ 608785 w 619"/>
              <a:gd name="T83" fmla="*/ 272041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3" name="Freeform 96"/>
          <p:cNvSpPr>
            <a:spLocks noChangeArrowheads="1"/>
          </p:cNvSpPr>
          <p:nvPr/>
        </p:nvSpPr>
        <p:spPr bwMode="auto">
          <a:xfrm>
            <a:off x="3249613" y="4718050"/>
            <a:ext cx="365919" cy="357982"/>
          </a:xfrm>
          <a:custGeom>
            <a:avLst/>
            <a:gdLst>
              <a:gd name="T0" fmla="*/ 595902 w 634"/>
              <a:gd name="T1" fmla="*/ 0 h 619"/>
              <a:gd name="T2" fmla="*/ 595902 w 634"/>
              <a:gd name="T3" fmla="*/ 0 h 619"/>
              <a:gd name="T4" fmla="*/ 136272 w 634"/>
              <a:gd name="T5" fmla="*/ 0 h 619"/>
              <a:gd name="T6" fmla="*/ 0 w 634"/>
              <a:gd name="T7" fmla="*/ 220755 h 619"/>
              <a:gd name="T8" fmla="*/ 0 w 634"/>
              <a:gd name="T9" fmla="*/ 306283 h 619"/>
              <a:gd name="T10" fmla="*/ 34645 w 634"/>
              <a:gd name="T11" fmla="*/ 373319 h 619"/>
              <a:gd name="T12" fmla="*/ 34645 w 634"/>
              <a:gd name="T13" fmla="*/ 628747 h 619"/>
              <a:gd name="T14" fmla="*/ 118949 w 634"/>
              <a:gd name="T15" fmla="*/ 714275 h 619"/>
              <a:gd name="T16" fmla="*/ 612070 w 634"/>
              <a:gd name="T17" fmla="*/ 714275 h 619"/>
              <a:gd name="T18" fmla="*/ 714851 w 634"/>
              <a:gd name="T19" fmla="*/ 628747 h 619"/>
              <a:gd name="T20" fmla="*/ 714851 w 634"/>
              <a:gd name="T21" fmla="*/ 373319 h 619"/>
              <a:gd name="T22" fmla="*/ 731019 w 634"/>
              <a:gd name="T23" fmla="*/ 306283 h 619"/>
              <a:gd name="T24" fmla="*/ 731019 w 634"/>
              <a:gd name="T25" fmla="*/ 220755 h 619"/>
              <a:gd name="T26" fmla="*/ 595902 w 634"/>
              <a:gd name="T27" fmla="*/ 0 h 619"/>
              <a:gd name="T28" fmla="*/ 664038 w 634"/>
              <a:gd name="T29" fmla="*/ 628747 h 619"/>
              <a:gd name="T30" fmla="*/ 664038 w 634"/>
              <a:gd name="T31" fmla="*/ 628747 h 619"/>
              <a:gd name="T32" fmla="*/ 612070 w 634"/>
              <a:gd name="T33" fmla="*/ 680757 h 619"/>
              <a:gd name="T34" fmla="*/ 118949 w 634"/>
              <a:gd name="T35" fmla="*/ 680757 h 619"/>
              <a:gd name="T36" fmla="*/ 68136 w 634"/>
              <a:gd name="T37" fmla="*/ 628747 h 619"/>
              <a:gd name="T38" fmla="*/ 68136 w 634"/>
              <a:gd name="T39" fmla="*/ 577893 h 619"/>
              <a:gd name="T40" fmla="*/ 664038 w 634"/>
              <a:gd name="T41" fmla="*/ 577893 h 619"/>
              <a:gd name="T42" fmla="*/ 664038 w 634"/>
              <a:gd name="T43" fmla="*/ 628747 h 619"/>
              <a:gd name="T44" fmla="*/ 664038 w 634"/>
              <a:gd name="T45" fmla="*/ 544375 h 619"/>
              <a:gd name="T46" fmla="*/ 664038 w 634"/>
              <a:gd name="T47" fmla="*/ 544375 h 619"/>
              <a:gd name="T48" fmla="*/ 68136 w 634"/>
              <a:gd name="T49" fmla="*/ 544375 h 619"/>
              <a:gd name="T50" fmla="*/ 68136 w 634"/>
              <a:gd name="T51" fmla="*/ 407992 h 619"/>
              <a:gd name="T52" fmla="*/ 118949 w 634"/>
              <a:gd name="T53" fmla="*/ 407992 h 619"/>
              <a:gd name="T54" fmla="*/ 204408 w 634"/>
              <a:gd name="T55" fmla="*/ 339801 h 619"/>
              <a:gd name="T56" fmla="*/ 289867 w 634"/>
              <a:gd name="T57" fmla="*/ 407992 h 619"/>
              <a:gd name="T58" fmla="*/ 374171 w 634"/>
              <a:gd name="T59" fmla="*/ 357138 h 619"/>
              <a:gd name="T60" fmla="*/ 459630 w 634"/>
              <a:gd name="T61" fmla="*/ 407992 h 619"/>
              <a:gd name="T62" fmla="*/ 543934 w 634"/>
              <a:gd name="T63" fmla="*/ 339801 h 619"/>
              <a:gd name="T64" fmla="*/ 612070 w 634"/>
              <a:gd name="T65" fmla="*/ 407992 h 619"/>
              <a:gd name="T66" fmla="*/ 664038 w 634"/>
              <a:gd name="T67" fmla="*/ 407992 h 619"/>
              <a:gd name="T68" fmla="*/ 664038 w 634"/>
              <a:gd name="T69" fmla="*/ 544375 h 619"/>
              <a:gd name="T70" fmla="*/ 680206 w 634"/>
              <a:gd name="T71" fmla="*/ 306283 h 619"/>
              <a:gd name="T72" fmla="*/ 680206 w 634"/>
              <a:gd name="T73" fmla="*/ 306283 h 619"/>
              <a:gd name="T74" fmla="*/ 612070 w 634"/>
              <a:gd name="T75" fmla="*/ 357138 h 619"/>
              <a:gd name="T76" fmla="*/ 543934 w 634"/>
              <a:gd name="T77" fmla="*/ 306283 h 619"/>
              <a:gd name="T78" fmla="*/ 527766 w 634"/>
              <a:gd name="T79" fmla="*/ 306283 h 619"/>
              <a:gd name="T80" fmla="*/ 459630 w 634"/>
              <a:gd name="T81" fmla="*/ 357138 h 619"/>
              <a:gd name="T82" fmla="*/ 374171 w 634"/>
              <a:gd name="T83" fmla="*/ 306283 h 619"/>
              <a:gd name="T84" fmla="*/ 358003 w 634"/>
              <a:gd name="T85" fmla="*/ 306283 h 619"/>
              <a:gd name="T86" fmla="*/ 289867 w 634"/>
              <a:gd name="T87" fmla="*/ 357138 h 619"/>
              <a:gd name="T88" fmla="*/ 204408 w 634"/>
              <a:gd name="T89" fmla="*/ 306283 h 619"/>
              <a:gd name="T90" fmla="*/ 187085 w 634"/>
              <a:gd name="T91" fmla="*/ 306283 h 619"/>
              <a:gd name="T92" fmla="*/ 118949 w 634"/>
              <a:gd name="T93" fmla="*/ 357138 h 619"/>
              <a:gd name="T94" fmla="*/ 51968 w 634"/>
              <a:gd name="T95" fmla="*/ 306283 h 619"/>
              <a:gd name="T96" fmla="*/ 51968 w 634"/>
              <a:gd name="T97" fmla="*/ 271610 h 619"/>
              <a:gd name="T98" fmla="*/ 680206 w 634"/>
              <a:gd name="T99" fmla="*/ 271610 h 619"/>
              <a:gd name="T100" fmla="*/ 680206 w 634"/>
              <a:gd name="T101" fmla="*/ 306283 h 619"/>
              <a:gd name="T102" fmla="*/ 51968 w 634"/>
              <a:gd name="T103" fmla="*/ 220755 h 619"/>
              <a:gd name="T104" fmla="*/ 51968 w 634"/>
              <a:gd name="T105" fmla="*/ 220755 h 619"/>
              <a:gd name="T106" fmla="*/ 153595 w 634"/>
              <a:gd name="T107" fmla="*/ 33518 h 619"/>
              <a:gd name="T108" fmla="*/ 578579 w 634"/>
              <a:gd name="T109" fmla="*/ 33518 h 619"/>
              <a:gd name="T110" fmla="*/ 680206 w 634"/>
              <a:gd name="T111" fmla="*/ 220755 h 619"/>
              <a:gd name="T112" fmla="*/ 51968 w 634"/>
              <a:gd name="T113" fmla="*/ 220755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4" name="Freeform 97"/>
          <p:cNvSpPr>
            <a:spLocks noChangeArrowheads="1"/>
          </p:cNvSpPr>
          <p:nvPr/>
        </p:nvSpPr>
        <p:spPr bwMode="auto">
          <a:xfrm>
            <a:off x="2708275" y="4753769"/>
            <a:ext cx="273050" cy="290513"/>
          </a:xfrm>
          <a:custGeom>
            <a:avLst/>
            <a:gdLst>
              <a:gd name="T0" fmla="*/ 443012 w 472"/>
              <a:gd name="T1" fmla="*/ 357705 h 501"/>
              <a:gd name="T2" fmla="*/ 443012 w 472"/>
              <a:gd name="T3" fmla="*/ 357705 h 501"/>
              <a:gd name="T4" fmla="*/ 341223 w 472"/>
              <a:gd name="T5" fmla="*/ 408640 h 501"/>
              <a:gd name="T6" fmla="*/ 222084 w 472"/>
              <a:gd name="T7" fmla="*/ 340341 h 501"/>
              <a:gd name="T8" fmla="*/ 238278 w 472"/>
              <a:gd name="T9" fmla="*/ 289405 h 501"/>
              <a:gd name="T10" fmla="*/ 222084 w 472"/>
              <a:gd name="T11" fmla="*/ 255834 h 501"/>
              <a:gd name="T12" fmla="*/ 358573 w 472"/>
              <a:gd name="T13" fmla="*/ 187535 h 501"/>
              <a:gd name="T14" fmla="*/ 443012 w 472"/>
              <a:gd name="T15" fmla="*/ 221106 h 501"/>
              <a:gd name="T16" fmla="*/ 544800 w 472"/>
              <a:gd name="T17" fmla="*/ 101871 h 501"/>
              <a:gd name="T18" fmla="*/ 443012 w 472"/>
              <a:gd name="T19" fmla="*/ 0 h 501"/>
              <a:gd name="T20" fmla="*/ 323873 w 472"/>
              <a:gd name="T21" fmla="*/ 101871 h 501"/>
              <a:gd name="T22" fmla="*/ 323873 w 472"/>
              <a:gd name="T23" fmla="*/ 135442 h 501"/>
              <a:gd name="T24" fmla="*/ 204734 w 472"/>
              <a:gd name="T25" fmla="*/ 203741 h 501"/>
              <a:gd name="T26" fmla="*/ 119139 w 472"/>
              <a:gd name="T27" fmla="*/ 170170 h 501"/>
              <a:gd name="T28" fmla="*/ 0 w 472"/>
              <a:gd name="T29" fmla="*/ 289405 h 501"/>
              <a:gd name="T30" fmla="*/ 119139 w 472"/>
              <a:gd name="T31" fmla="*/ 408640 h 501"/>
              <a:gd name="T32" fmla="*/ 187384 w 472"/>
              <a:gd name="T33" fmla="*/ 373912 h 501"/>
              <a:gd name="T34" fmla="*/ 187384 w 472"/>
              <a:gd name="T35" fmla="*/ 373912 h 501"/>
              <a:gd name="T36" fmla="*/ 323873 w 472"/>
              <a:gd name="T37" fmla="*/ 459575 h 501"/>
              <a:gd name="T38" fmla="*/ 323873 w 472"/>
              <a:gd name="T39" fmla="*/ 476940 h 501"/>
              <a:gd name="T40" fmla="*/ 443012 w 472"/>
              <a:gd name="T41" fmla="*/ 578810 h 501"/>
              <a:gd name="T42" fmla="*/ 544800 w 472"/>
              <a:gd name="T43" fmla="*/ 476940 h 501"/>
              <a:gd name="T44" fmla="*/ 443012 w 472"/>
              <a:gd name="T45" fmla="*/ 357705 h 501"/>
              <a:gd name="T46" fmla="*/ 443012 w 472"/>
              <a:gd name="T47" fmla="*/ 33571 h 501"/>
              <a:gd name="T48" fmla="*/ 443012 w 472"/>
              <a:gd name="T49" fmla="*/ 33571 h 501"/>
              <a:gd name="T50" fmla="*/ 511256 w 472"/>
              <a:gd name="T51" fmla="*/ 101871 h 501"/>
              <a:gd name="T52" fmla="*/ 443012 w 472"/>
              <a:gd name="T53" fmla="*/ 170170 h 501"/>
              <a:gd name="T54" fmla="*/ 374767 w 472"/>
              <a:gd name="T55" fmla="*/ 101871 h 501"/>
              <a:gd name="T56" fmla="*/ 443012 w 472"/>
              <a:gd name="T57" fmla="*/ 33571 h 501"/>
              <a:gd name="T58" fmla="*/ 119139 w 472"/>
              <a:gd name="T59" fmla="*/ 357705 h 501"/>
              <a:gd name="T60" fmla="*/ 119139 w 472"/>
              <a:gd name="T61" fmla="*/ 357705 h 501"/>
              <a:gd name="T62" fmla="*/ 50894 w 472"/>
              <a:gd name="T63" fmla="*/ 289405 h 501"/>
              <a:gd name="T64" fmla="*/ 119139 w 472"/>
              <a:gd name="T65" fmla="*/ 221106 h 501"/>
              <a:gd name="T66" fmla="*/ 187384 w 472"/>
              <a:gd name="T67" fmla="*/ 289405 h 501"/>
              <a:gd name="T68" fmla="*/ 119139 w 472"/>
              <a:gd name="T69" fmla="*/ 357705 h 501"/>
              <a:gd name="T70" fmla="*/ 443012 w 472"/>
              <a:gd name="T71" fmla="*/ 545239 h 501"/>
              <a:gd name="T72" fmla="*/ 443012 w 472"/>
              <a:gd name="T73" fmla="*/ 545239 h 501"/>
              <a:gd name="T74" fmla="*/ 374767 w 472"/>
              <a:gd name="T75" fmla="*/ 476940 h 501"/>
              <a:gd name="T76" fmla="*/ 443012 w 472"/>
              <a:gd name="T77" fmla="*/ 408640 h 501"/>
              <a:gd name="T78" fmla="*/ 511256 w 472"/>
              <a:gd name="T79" fmla="*/ 476940 h 501"/>
              <a:gd name="T80" fmla="*/ 443012 w 472"/>
              <a:gd name="T81" fmla="*/ 545239 h 50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5" name="Freeform 98"/>
          <p:cNvSpPr>
            <a:spLocks noChangeArrowheads="1"/>
          </p:cNvSpPr>
          <p:nvPr/>
        </p:nvSpPr>
        <p:spPr bwMode="auto">
          <a:xfrm>
            <a:off x="2088357" y="4743450"/>
            <a:ext cx="340519" cy="298450"/>
          </a:xfrm>
          <a:custGeom>
            <a:avLst/>
            <a:gdLst>
              <a:gd name="T0" fmla="*/ 492823 w 589"/>
              <a:gd name="T1" fmla="*/ 17352 h 516"/>
              <a:gd name="T2" fmla="*/ 492823 w 589"/>
              <a:gd name="T3" fmla="*/ 17352 h 516"/>
              <a:gd name="T4" fmla="*/ 459274 w 589"/>
              <a:gd name="T5" fmla="*/ 17352 h 516"/>
              <a:gd name="T6" fmla="*/ 187412 w 589"/>
              <a:gd name="T7" fmla="*/ 562197 h 516"/>
              <a:gd name="T8" fmla="*/ 187412 w 589"/>
              <a:gd name="T9" fmla="*/ 595743 h 516"/>
              <a:gd name="T10" fmla="*/ 220961 w 589"/>
              <a:gd name="T11" fmla="*/ 595743 h 516"/>
              <a:gd name="T12" fmla="*/ 510176 w 589"/>
              <a:gd name="T13" fmla="*/ 50898 h 516"/>
              <a:gd name="T14" fmla="*/ 492823 w 589"/>
              <a:gd name="T15" fmla="*/ 17352 h 516"/>
              <a:gd name="T16" fmla="*/ 170059 w 589"/>
              <a:gd name="T17" fmla="*/ 408344 h 516"/>
              <a:gd name="T18" fmla="*/ 170059 w 589"/>
              <a:gd name="T19" fmla="*/ 408344 h 516"/>
              <a:gd name="T20" fmla="*/ 50902 w 589"/>
              <a:gd name="T21" fmla="*/ 306547 h 516"/>
              <a:gd name="T22" fmla="*/ 170059 w 589"/>
              <a:gd name="T23" fmla="*/ 220946 h 516"/>
              <a:gd name="T24" fmla="*/ 170059 w 589"/>
              <a:gd name="T25" fmla="*/ 187399 h 516"/>
              <a:gd name="T26" fmla="*/ 135353 w 589"/>
              <a:gd name="T27" fmla="*/ 187399 h 516"/>
              <a:gd name="T28" fmla="*/ 0 w 589"/>
              <a:gd name="T29" fmla="*/ 289196 h 516"/>
              <a:gd name="T30" fmla="*/ 0 w 589"/>
              <a:gd name="T31" fmla="*/ 306547 h 516"/>
              <a:gd name="T32" fmla="*/ 0 w 589"/>
              <a:gd name="T33" fmla="*/ 322742 h 516"/>
              <a:gd name="T34" fmla="*/ 135353 w 589"/>
              <a:gd name="T35" fmla="*/ 443048 h 516"/>
              <a:gd name="T36" fmla="*/ 170059 w 589"/>
              <a:gd name="T37" fmla="*/ 443048 h 516"/>
              <a:gd name="T38" fmla="*/ 170059 w 589"/>
              <a:gd name="T39" fmla="*/ 408344 h 516"/>
              <a:gd name="T40" fmla="*/ 680235 w 589"/>
              <a:gd name="T41" fmla="*/ 289196 h 516"/>
              <a:gd name="T42" fmla="*/ 680235 w 589"/>
              <a:gd name="T43" fmla="*/ 289196 h 516"/>
              <a:gd name="T44" fmla="*/ 544882 w 589"/>
              <a:gd name="T45" fmla="*/ 187399 h 516"/>
              <a:gd name="T46" fmla="*/ 510176 w 589"/>
              <a:gd name="T47" fmla="*/ 187399 h 516"/>
              <a:gd name="T48" fmla="*/ 510176 w 589"/>
              <a:gd name="T49" fmla="*/ 220946 h 516"/>
              <a:gd name="T50" fmla="*/ 629333 w 589"/>
              <a:gd name="T51" fmla="*/ 306547 h 516"/>
              <a:gd name="T52" fmla="*/ 510176 w 589"/>
              <a:gd name="T53" fmla="*/ 408344 h 516"/>
              <a:gd name="T54" fmla="*/ 510176 w 589"/>
              <a:gd name="T55" fmla="*/ 443048 h 516"/>
              <a:gd name="T56" fmla="*/ 544882 w 589"/>
              <a:gd name="T57" fmla="*/ 443048 h 516"/>
              <a:gd name="T58" fmla="*/ 680235 w 589"/>
              <a:gd name="T59" fmla="*/ 322742 h 516"/>
              <a:gd name="T60" fmla="*/ 680235 w 589"/>
              <a:gd name="T61" fmla="*/ 306547 h 516"/>
              <a:gd name="T62" fmla="*/ 680235 w 589"/>
              <a:gd name="T63" fmla="*/ 289196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6" name="Freeform 99"/>
          <p:cNvSpPr>
            <a:spLocks noChangeArrowheads="1"/>
          </p:cNvSpPr>
          <p:nvPr/>
        </p:nvSpPr>
        <p:spPr bwMode="auto">
          <a:xfrm>
            <a:off x="1535907" y="4718050"/>
            <a:ext cx="280988" cy="357982"/>
          </a:xfrm>
          <a:custGeom>
            <a:avLst/>
            <a:gdLst>
              <a:gd name="T0" fmla="*/ 510765 w 486"/>
              <a:gd name="T1" fmla="*/ 152564 h 619"/>
              <a:gd name="T2" fmla="*/ 510765 w 486"/>
              <a:gd name="T3" fmla="*/ 152564 h 619"/>
              <a:gd name="T4" fmla="*/ 374098 w 486"/>
              <a:gd name="T5" fmla="*/ 152564 h 619"/>
              <a:gd name="T6" fmla="*/ 374098 w 486"/>
              <a:gd name="T7" fmla="*/ 101709 h 619"/>
              <a:gd name="T8" fmla="*/ 340510 w 486"/>
              <a:gd name="T9" fmla="*/ 68191 h 619"/>
              <a:gd name="T10" fmla="*/ 136667 w 486"/>
              <a:gd name="T11" fmla="*/ 68191 h 619"/>
              <a:gd name="T12" fmla="*/ 136667 w 486"/>
              <a:gd name="T13" fmla="*/ 33518 h 619"/>
              <a:gd name="T14" fmla="*/ 84548 w 486"/>
              <a:gd name="T15" fmla="*/ 0 h 619"/>
              <a:gd name="T16" fmla="*/ 33588 w 486"/>
              <a:gd name="T17" fmla="*/ 0 h 619"/>
              <a:gd name="T18" fmla="*/ 0 w 486"/>
              <a:gd name="T19" fmla="*/ 33518 h 619"/>
              <a:gd name="T20" fmla="*/ 0 w 486"/>
              <a:gd name="T21" fmla="*/ 680757 h 619"/>
              <a:gd name="T22" fmla="*/ 33588 w 486"/>
              <a:gd name="T23" fmla="*/ 714275 h 619"/>
              <a:gd name="T24" fmla="*/ 84548 w 486"/>
              <a:gd name="T25" fmla="*/ 714275 h 619"/>
              <a:gd name="T26" fmla="*/ 136667 w 486"/>
              <a:gd name="T27" fmla="*/ 680757 h 619"/>
              <a:gd name="T28" fmla="*/ 136667 w 486"/>
              <a:gd name="T29" fmla="*/ 476183 h 619"/>
              <a:gd name="T30" fmla="*/ 340510 w 486"/>
              <a:gd name="T31" fmla="*/ 476183 h 619"/>
              <a:gd name="T32" fmla="*/ 340510 w 486"/>
              <a:gd name="T33" fmla="*/ 493520 h 619"/>
              <a:gd name="T34" fmla="*/ 374098 w 486"/>
              <a:gd name="T35" fmla="*/ 544375 h 619"/>
              <a:gd name="T36" fmla="*/ 510765 w 486"/>
              <a:gd name="T37" fmla="*/ 544375 h 619"/>
              <a:gd name="T38" fmla="*/ 561726 w 486"/>
              <a:gd name="T39" fmla="*/ 493520 h 619"/>
              <a:gd name="T40" fmla="*/ 561726 w 486"/>
              <a:gd name="T41" fmla="*/ 203418 h 619"/>
              <a:gd name="T42" fmla="*/ 510765 w 486"/>
              <a:gd name="T43" fmla="*/ 152564 h 619"/>
              <a:gd name="T44" fmla="*/ 84548 w 486"/>
              <a:gd name="T45" fmla="*/ 646084 h 619"/>
              <a:gd name="T46" fmla="*/ 84548 w 486"/>
              <a:gd name="T47" fmla="*/ 646084 h 619"/>
              <a:gd name="T48" fmla="*/ 68334 w 486"/>
              <a:gd name="T49" fmla="*/ 680757 h 619"/>
              <a:gd name="T50" fmla="*/ 33588 w 486"/>
              <a:gd name="T51" fmla="*/ 646084 h 619"/>
              <a:gd name="T52" fmla="*/ 33588 w 486"/>
              <a:gd name="T53" fmla="*/ 68191 h 619"/>
              <a:gd name="T54" fmla="*/ 68334 w 486"/>
              <a:gd name="T55" fmla="*/ 33518 h 619"/>
              <a:gd name="T56" fmla="*/ 84548 w 486"/>
              <a:gd name="T57" fmla="*/ 68191 h 619"/>
              <a:gd name="T58" fmla="*/ 84548 w 486"/>
              <a:gd name="T59" fmla="*/ 646084 h 619"/>
              <a:gd name="T60" fmla="*/ 340510 w 486"/>
              <a:gd name="T61" fmla="*/ 407992 h 619"/>
              <a:gd name="T62" fmla="*/ 340510 w 486"/>
              <a:gd name="T63" fmla="*/ 407992 h 619"/>
              <a:gd name="T64" fmla="*/ 306922 w 486"/>
              <a:gd name="T65" fmla="*/ 425329 h 619"/>
              <a:gd name="T66" fmla="*/ 136667 w 486"/>
              <a:gd name="T67" fmla="*/ 425329 h 619"/>
              <a:gd name="T68" fmla="*/ 136667 w 486"/>
              <a:gd name="T69" fmla="*/ 101709 h 619"/>
              <a:gd name="T70" fmla="*/ 306922 w 486"/>
              <a:gd name="T71" fmla="*/ 101709 h 619"/>
              <a:gd name="T72" fmla="*/ 340510 w 486"/>
              <a:gd name="T73" fmla="*/ 136383 h 619"/>
              <a:gd name="T74" fmla="*/ 340510 w 486"/>
              <a:gd name="T75" fmla="*/ 407992 h 619"/>
              <a:gd name="T76" fmla="*/ 510765 w 486"/>
              <a:gd name="T77" fmla="*/ 476183 h 619"/>
              <a:gd name="T78" fmla="*/ 510765 w 486"/>
              <a:gd name="T79" fmla="*/ 476183 h 619"/>
              <a:gd name="T80" fmla="*/ 494550 w 486"/>
              <a:gd name="T81" fmla="*/ 493520 h 619"/>
              <a:gd name="T82" fmla="*/ 374098 w 486"/>
              <a:gd name="T83" fmla="*/ 493520 h 619"/>
              <a:gd name="T84" fmla="*/ 374098 w 486"/>
              <a:gd name="T85" fmla="*/ 203418 h 619"/>
              <a:gd name="T86" fmla="*/ 494550 w 486"/>
              <a:gd name="T87" fmla="*/ 203418 h 619"/>
              <a:gd name="T88" fmla="*/ 510765 w 486"/>
              <a:gd name="T89" fmla="*/ 220755 h 619"/>
              <a:gd name="T90" fmla="*/ 510765 w 486"/>
              <a:gd name="T91" fmla="*/ 476183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7" name="Freeform 100"/>
          <p:cNvSpPr>
            <a:spLocks noChangeArrowheads="1"/>
          </p:cNvSpPr>
          <p:nvPr/>
        </p:nvSpPr>
        <p:spPr bwMode="auto">
          <a:xfrm>
            <a:off x="909638" y="4711700"/>
            <a:ext cx="357188" cy="355600"/>
          </a:xfrm>
          <a:custGeom>
            <a:avLst/>
            <a:gdLst>
              <a:gd name="T0" fmla="*/ 170736 w 620"/>
              <a:gd name="T1" fmla="*/ 642264 h 619"/>
              <a:gd name="T2" fmla="*/ 170736 w 620"/>
              <a:gd name="T3" fmla="*/ 642264 h 619"/>
              <a:gd name="T4" fmla="*/ 102672 w 620"/>
              <a:gd name="T5" fmla="*/ 642264 h 619"/>
              <a:gd name="T6" fmla="*/ 68064 w 620"/>
              <a:gd name="T7" fmla="*/ 626179 h 619"/>
              <a:gd name="T8" fmla="*/ 68064 w 620"/>
              <a:gd name="T9" fmla="*/ 558390 h 619"/>
              <a:gd name="T10" fmla="*/ 289559 w 620"/>
              <a:gd name="T11" fmla="*/ 338941 h 619"/>
              <a:gd name="T12" fmla="*/ 186887 w 620"/>
              <a:gd name="T13" fmla="*/ 355026 h 619"/>
              <a:gd name="T14" fmla="*/ 34609 w 620"/>
              <a:gd name="T15" fmla="*/ 523922 h 619"/>
              <a:gd name="T16" fmla="*/ 34609 w 620"/>
              <a:gd name="T17" fmla="*/ 642264 h 619"/>
              <a:gd name="T18" fmla="*/ 68064 w 620"/>
              <a:gd name="T19" fmla="*/ 676732 h 619"/>
              <a:gd name="T20" fmla="*/ 186887 w 620"/>
              <a:gd name="T21" fmla="*/ 676732 h 619"/>
              <a:gd name="T22" fmla="*/ 357623 w 620"/>
              <a:gd name="T23" fmla="*/ 523922 h 619"/>
              <a:gd name="T24" fmla="*/ 373774 w 620"/>
              <a:gd name="T25" fmla="*/ 440048 h 619"/>
              <a:gd name="T26" fmla="*/ 170736 w 620"/>
              <a:gd name="T27" fmla="*/ 642264 h 619"/>
              <a:gd name="T28" fmla="*/ 679484 w 620"/>
              <a:gd name="T29" fmla="*/ 67788 h 619"/>
              <a:gd name="T30" fmla="*/ 679484 w 620"/>
              <a:gd name="T31" fmla="*/ 67788 h 619"/>
              <a:gd name="T32" fmla="*/ 646029 w 620"/>
              <a:gd name="T33" fmla="*/ 33320 h 619"/>
              <a:gd name="T34" fmla="*/ 527206 w 620"/>
              <a:gd name="T35" fmla="*/ 33320 h 619"/>
              <a:gd name="T36" fmla="*/ 357623 w 620"/>
              <a:gd name="T37" fmla="*/ 203364 h 619"/>
              <a:gd name="T38" fmla="*/ 340319 w 620"/>
              <a:gd name="T39" fmla="*/ 287238 h 619"/>
              <a:gd name="T40" fmla="*/ 543356 w 620"/>
              <a:gd name="T41" fmla="*/ 67788 h 619"/>
              <a:gd name="T42" fmla="*/ 611420 w 620"/>
              <a:gd name="T43" fmla="*/ 67788 h 619"/>
              <a:gd name="T44" fmla="*/ 646029 w 620"/>
              <a:gd name="T45" fmla="*/ 101108 h 619"/>
              <a:gd name="T46" fmla="*/ 646029 w 620"/>
              <a:gd name="T47" fmla="*/ 168896 h 619"/>
              <a:gd name="T48" fmla="*/ 425687 w 620"/>
              <a:gd name="T49" fmla="*/ 388346 h 619"/>
              <a:gd name="T50" fmla="*/ 527206 w 620"/>
              <a:gd name="T51" fmla="*/ 355026 h 619"/>
              <a:gd name="T52" fmla="*/ 679484 w 620"/>
              <a:gd name="T53" fmla="*/ 203364 h 619"/>
              <a:gd name="T54" fmla="*/ 679484 w 620"/>
              <a:gd name="T55" fmla="*/ 67788 h 619"/>
              <a:gd name="T56" fmla="*/ 425687 w 620"/>
              <a:gd name="T57" fmla="*/ 287238 h 619"/>
              <a:gd name="T58" fmla="*/ 425687 w 620"/>
              <a:gd name="T59" fmla="*/ 287238 h 619"/>
              <a:gd name="T60" fmla="*/ 391078 w 620"/>
              <a:gd name="T61" fmla="*/ 287238 h 619"/>
              <a:gd name="T62" fmla="*/ 289559 w 620"/>
              <a:gd name="T63" fmla="*/ 406729 h 619"/>
              <a:gd name="T64" fmla="*/ 289559 w 620"/>
              <a:gd name="T65" fmla="*/ 440048 h 619"/>
              <a:gd name="T66" fmla="*/ 323014 w 620"/>
              <a:gd name="T67" fmla="*/ 440048 h 619"/>
              <a:gd name="T68" fmla="*/ 425687 w 620"/>
              <a:gd name="T69" fmla="*/ 321706 h 619"/>
              <a:gd name="T70" fmla="*/ 425687 w 620"/>
              <a:gd name="T71" fmla="*/ 287238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8" name="Freeform 101"/>
          <p:cNvSpPr>
            <a:spLocks noChangeArrowheads="1"/>
          </p:cNvSpPr>
          <p:nvPr/>
        </p:nvSpPr>
        <p:spPr bwMode="auto">
          <a:xfrm>
            <a:off x="323057" y="4753769"/>
            <a:ext cx="340519" cy="290513"/>
          </a:xfrm>
          <a:custGeom>
            <a:avLst/>
            <a:gdLst>
              <a:gd name="T0" fmla="*/ 441921 w 589"/>
              <a:gd name="T1" fmla="*/ 408640 h 501"/>
              <a:gd name="T2" fmla="*/ 441921 w 589"/>
              <a:gd name="T3" fmla="*/ 408640 h 501"/>
              <a:gd name="T4" fmla="*/ 357471 w 589"/>
              <a:gd name="T5" fmla="*/ 493146 h 501"/>
              <a:gd name="T6" fmla="*/ 357471 w 589"/>
              <a:gd name="T7" fmla="*/ 170170 h 501"/>
              <a:gd name="T8" fmla="*/ 340118 w 589"/>
              <a:gd name="T9" fmla="*/ 152806 h 501"/>
              <a:gd name="T10" fmla="*/ 322765 w 589"/>
              <a:gd name="T11" fmla="*/ 170170 h 501"/>
              <a:gd name="T12" fmla="*/ 322765 w 589"/>
              <a:gd name="T13" fmla="*/ 493146 h 501"/>
              <a:gd name="T14" fmla="*/ 238314 w 589"/>
              <a:gd name="T15" fmla="*/ 408640 h 501"/>
              <a:gd name="T16" fmla="*/ 203608 w 589"/>
              <a:gd name="T17" fmla="*/ 408640 h 501"/>
              <a:gd name="T18" fmla="*/ 203608 w 589"/>
              <a:gd name="T19" fmla="*/ 442211 h 501"/>
              <a:gd name="T20" fmla="*/ 322765 w 589"/>
              <a:gd name="T21" fmla="*/ 578810 h 501"/>
              <a:gd name="T22" fmla="*/ 340118 w 589"/>
              <a:gd name="T23" fmla="*/ 578810 h 501"/>
              <a:gd name="T24" fmla="*/ 357471 w 589"/>
              <a:gd name="T25" fmla="*/ 578810 h 501"/>
              <a:gd name="T26" fmla="*/ 476627 w 589"/>
              <a:gd name="T27" fmla="*/ 442211 h 501"/>
              <a:gd name="T28" fmla="*/ 476627 w 589"/>
              <a:gd name="T29" fmla="*/ 408640 h 501"/>
              <a:gd name="T30" fmla="*/ 441921 w 589"/>
              <a:gd name="T31" fmla="*/ 408640 h 501"/>
              <a:gd name="T32" fmla="*/ 664039 w 589"/>
              <a:gd name="T33" fmla="*/ 0 h 501"/>
              <a:gd name="T34" fmla="*/ 664039 w 589"/>
              <a:gd name="T35" fmla="*/ 0 h 501"/>
              <a:gd name="T36" fmla="*/ 16196 w 589"/>
              <a:gd name="T37" fmla="*/ 0 h 501"/>
              <a:gd name="T38" fmla="*/ 0 w 589"/>
              <a:gd name="T39" fmla="*/ 16207 h 501"/>
              <a:gd name="T40" fmla="*/ 0 w 589"/>
              <a:gd name="T41" fmla="*/ 203741 h 501"/>
              <a:gd name="T42" fmla="*/ 16196 w 589"/>
              <a:gd name="T43" fmla="*/ 221106 h 501"/>
              <a:gd name="T44" fmla="*/ 50902 w 589"/>
              <a:gd name="T45" fmla="*/ 203741 h 501"/>
              <a:gd name="T46" fmla="*/ 50902 w 589"/>
              <a:gd name="T47" fmla="*/ 33571 h 501"/>
              <a:gd name="T48" fmla="*/ 629333 w 589"/>
              <a:gd name="T49" fmla="*/ 33571 h 501"/>
              <a:gd name="T50" fmla="*/ 629333 w 589"/>
              <a:gd name="T51" fmla="*/ 203741 h 501"/>
              <a:gd name="T52" fmla="*/ 664039 w 589"/>
              <a:gd name="T53" fmla="*/ 221106 h 501"/>
              <a:gd name="T54" fmla="*/ 680235 w 589"/>
              <a:gd name="T55" fmla="*/ 203741 h 501"/>
              <a:gd name="T56" fmla="*/ 680235 w 589"/>
              <a:gd name="T57" fmla="*/ 16207 h 501"/>
              <a:gd name="T58" fmla="*/ 664039 w 589"/>
              <a:gd name="T59" fmla="*/ 0 h 50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09" name="Freeform 102"/>
          <p:cNvSpPr>
            <a:spLocks noChangeArrowheads="1"/>
          </p:cNvSpPr>
          <p:nvPr/>
        </p:nvSpPr>
        <p:spPr bwMode="auto">
          <a:xfrm>
            <a:off x="5619750" y="4159250"/>
            <a:ext cx="340519" cy="296069"/>
          </a:xfrm>
          <a:custGeom>
            <a:avLst/>
            <a:gdLst>
              <a:gd name="T0" fmla="*/ 664036 w 589"/>
              <a:gd name="T1" fmla="*/ 372140 h 516"/>
              <a:gd name="T2" fmla="*/ 664036 w 589"/>
              <a:gd name="T3" fmla="*/ 372140 h 516"/>
              <a:gd name="T4" fmla="*/ 629330 w 589"/>
              <a:gd name="T5" fmla="*/ 389368 h 516"/>
              <a:gd name="T6" fmla="*/ 629330 w 589"/>
              <a:gd name="T7" fmla="*/ 540981 h 516"/>
              <a:gd name="T8" fmla="*/ 50902 w 589"/>
              <a:gd name="T9" fmla="*/ 540981 h 516"/>
              <a:gd name="T10" fmla="*/ 50902 w 589"/>
              <a:gd name="T11" fmla="*/ 389368 h 516"/>
              <a:gd name="T12" fmla="*/ 16196 w 589"/>
              <a:gd name="T13" fmla="*/ 372140 h 516"/>
              <a:gd name="T14" fmla="*/ 0 w 589"/>
              <a:gd name="T15" fmla="*/ 389368 h 516"/>
              <a:gd name="T16" fmla="*/ 0 w 589"/>
              <a:gd name="T17" fmla="*/ 575438 h 516"/>
              <a:gd name="T18" fmla="*/ 16196 w 589"/>
              <a:gd name="T19" fmla="*/ 591518 h 516"/>
              <a:gd name="T20" fmla="*/ 664036 w 589"/>
              <a:gd name="T21" fmla="*/ 591518 h 516"/>
              <a:gd name="T22" fmla="*/ 680232 w 589"/>
              <a:gd name="T23" fmla="*/ 575438 h 516"/>
              <a:gd name="T24" fmla="*/ 680232 w 589"/>
              <a:gd name="T25" fmla="*/ 389368 h 516"/>
              <a:gd name="T26" fmla="*/ 664036 w 589"/>
              <a:gd name="T27" fmla="*/ 372140 h 516"/>
              <a:gd name="T28" fmla="*/ 238313 w 589"/>
              <a:gd name="T29" fmla="*/ 186070 h 516"/>
              <a:gd name="T30" fmla="*/ 238313 w 589"/>
              <a:gd name="T31" fmla="*/ 186070 h 516"/>
              <a:gd name="T32" fmla="*/ 322763 w 589"/>
              <a:gd name="T33" fmla="*/ 84995 h 516"/>
              <a:gd name="T34" fmla="*/ 322763 w 589"/>
              <a:gd name="T35" fmla="*/ 405449 h 516"/>
              <a:gd name="T36" fmla="*/ 340116 w 589"/>
              <a:gd name="T37" fmla="*/ 439906 h 516"/>
              <a:gd name="T38" fmla="*/ 357469 w 589"/>
              <a:gd name="T39" fmla="*/ 405449 h 516"/>
              <a:gd name="T40" fmla="*/ 357469 w 589"/>
              <a:gd name="T41" fmla="*/ 84995 h 516"/>
              <a:gd name="T42" fmla="*/ 443076 w 589"/>
              <a:gd name="T43" fmla="*/ 186070 h 516"/>
              <a:gd name="T44" fmla="*/ 476625 w 589"/>
              <a:gd name="T45" fmla="*/ 186070 h 516"/>
              <a:gd name="T46" fmla="*/ 476625 w 589"/>
              <a:gd name="T47" fmla="*/ 152761 h 516"/>
              <a:gd name="T48" fmla="*/ 357469 w 589"/>
              <a:gd name="T49" fmla="*/ 17229 h 516"/>
              <a:gd name="T50" fmla="*/ 340116 w 589"/>
              <a:gd name="T51" fmla="*/ 0 h 516"/>
              <a:gd name="T52" fmla="*/ 322763 w 589"/>
              <a:gd name="T53" fmla="*/ 17229 h 516"/>
              <a:gd name="T54" fmla="*/ 203607 w 589"/>
              <a:gd name="T55" fmla="*/ 152761 h 516"/>
              <a:gd name="T56" fmla="*/ 203607 w 589"/>
              <a:gd name="T57" fmla="*/ 186070 h 516"/>
              <a:gd name="T58" fmla="*/ 238313 w 589"/>
              <a:gd name="T59" fmla="*/ 186070 h 5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0" name="Freeform 103"/>
          <p:cNvSpPr>
            <a:spLocks noChangeArrowheads="1"/>
          </p:cNvSpPr>
          <p:nvPr/>
        </p:nvSpPr>
        <p:spPr bwMode="auto">
          <a:xfrm>
            <a:off x="5016500" y="4140200"/>
            <a:ext cx="366713" cy="340519"/>
          </a:xfrm>
          <a:custGeom>
            <a:avLst/>
            <a:gdLst>
              <a:gd name="T0" fmla="*/ 646718 w 634"/>
              <a:gd name="T1" fmla="*/ 0 h 590"/>
              <a:gd name="T2" fmla="*/ 646718 w 634"/>
              <a:gd name="T3" fmla="*/ 0 h 590"/>
              <a:gd name="T4" fmla="*/ 102782 w 634"/>
              <a:gd name="T5" fmla="*/ 0 h 590"/>
              <a:gd name="T6" fmla="*/ 0 w 634"/>
              <a:gd name="T7" fmla="*/ 84329 h 590"/>
              <a:gd name="T8" fmla="*/ 0 w 634"/>
              <a:gd name="T9" fmla="*/ 577599 h 590"/>
              <a:gd name="T10" fmla="*/ 102782 w 634"/>
              <a:gd name="T11" fmla="*/ 680412 h 590"/>
              <a:gd name="T12" fmla="*/ 646718 w 634"/>
              <a:gd name="T13" fmla="*/ 680412 h 590"/>
              <a:gd name="T14" fmla="*/ 731022 w 634"/>
              <a:gd name="T15" fmla="*/ 577599 h 590"/>
              <a:gd name="T16" fmla="*/ 731022 w 634"/>
              <a:gd name="T17" fmla="*/ 84329 h 590"/>
              <a:gd name="T18" fmla="*/ 646718 w 634"/>
              <a:gd name="T19" fmla="*/ 0 h 590"/>
              <a:gd name="T20" fmla="*/ 136273 w 634"/>
              <a:gd name="T21" fmla="*/ 628428 h 590"/>
              <a:gd name="T22" fmla="*/ 136273 w 634"/>
              <a:gd name="T23" fmla="*/ 628428 h 590"/>
              <a:gd name="T24" fmla="*/ 102782 w 634"/>
              <a:gd name="T25" fmla="*/ 628428 h 590"/>
              <a:gd name="T26" fmla="*/ 51968 w 634"/>
              <a:gd name="T27" fmla="*/ 577599 h 590"/>
              <a:gd name="T28" fmla="*/ 51968 w 634"/>
              <a:gd name="T29" fmla="*/ 84329 h 590"/>
              <a:gd name="T30" fmla="*/ 102782 w 634"/>
              <a:gd name="T31" fmla="*/ 33501 h 590"/>
              <a:gd name="T32" fmla="*/ 136273 w 634"/>
              <a:gd name="T33" fmla="*/ 33501 h 590"/>
              <a:gd name="T34" fmla="*/ 136273 w 634"/>
              <a:gd name="T35" fmla="*/ 628428 h 590"/>
              <a:gd name="T36" fmla="*/ 680209 w 634"/>
              <a:gd name="T37" fmla="*/ 577599 h 590"/>
              <a:gd name="T38" fmla="*/ 680209 w 634"/>
              <a:gd name="T39" fmla="*/ 577599 h 590"/>
              <a:gd name="T40" fmla="*/ 646718 w 634"/>
              <a:gd name="T41" fmla="*/ 628428 h 590"/>
              <a:gd name="T42" fmla="*/ 187086 w 634"/>
              <a:gd name="T43" fmla="*/ 628428 h 590"/>
              <a:gd name="T44" fmla="*/ 187086 w 634"/>
              <a:gd name="T45" fmla="*/ 33501 h 590"/>
              <a:gd name="T46" fmla="*/ 646718 w 634"/>
              <a:gd name="T47" fmla="*/ 33501 h 590"/>
              <a:gd name="T48" fmla="*/ 680209 w 634"/>
              <a:gd name="T49" fmla="*/ 84329 h 590"/>
              <a:gd name="T50" fmla="*/ 680209 w 634"/>
              <a:gd name="T51" fmla="*/ 577599 h 590"/>
              <a:gd name="T52" fmla="*/ 612072 w 634"/>
              <a:gd name="T53" fmla="*/ 304972 h 590"/>
              <a:gd name="T54" fmla="*/ 612072 w 634"/>
              <a:gd name="T55" fmla="*/ 304972 h 590"/>
              <a:gd name="T56" fmla="*/ 340682 w 634"/>
              <a:gd name="T57" fmla="*/ 304972 h 590"/>
              <a:gd name="T58" fmla="*/ 426141 w 634"/>
              <a:gd name="T59" fmla="*/ 237971 h 590"/>
              <a:gd name="T60" fmla="*/ 426141 w 634"/>
              <a:gd name="T61" fmla="*/ 203315 h 590"/>
              <a:gd name="T62" fmla="*/ 391495 w 634"/>
              <a:gd name="T63" fmla="*/ 203315 h 590"/>
              <a:gd name="T64" fmla="*/ 255223 w 634"/>
              <a:gd name="T65" fmla="*/ 323456 h 590"/>
              <a:gd name="T66" fmla="*/ 255223 w 634"/>
              <a:gd name="T67" fmla="*/ 339628 h 590"/>
              <a:gd name="T68" fmla="*/ 255223 w 634"/>
              <a:gd name="T69" fmla="*/ 356956 h 590"/>
              <a:gd name="T70" fmla="*/ 391495 w 634"/>
              <a:gd name="T71" fmla="*/ 458614 h 590"/>
              <a:gd name="T72" fmla="*/ 426141 w 634"/>
              <a:gd name="T73" fmla="*/ 458614 h 590"/>
              <a:gd name="T74" fmla="*/ 426141 w 634"/>
              <a:gd name="T75" fmla="*/ 425113 h 590"/>
              <a:gd name="T76" fmla="*/ 340682 w 634"/>
              <a:gd name="T77" fmla="*/ 356956 h 590"/>
              <a:gd name="T78" fmla="*/ 612072 w 634"/>
              <a:gd name="T79" fmla="*/ 356956 h 590"/>
              <a:gd name="T80" fmla="*/ 646718 w 634"/>
              <a:gd name="T81" fmla="*/ 339628 h 590"/>
              <a:gd name="T82" fmla="*/ 612072 w 634"/>
              <a:gd name="T83" fmla="*/ 304972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1" name="Freeform 104"/>
          <p:cNvSpPr>
            <a:spLocks noChangeArrowheads="1"/>
          </p:cNvSpPr>
          <p:nvPr/>
        </p:nvSpPr>
        <p:spPr bwMode="auto">
          <a:xfrm>
            <a:off x="4430713" y="4140200"/>
            <a:ext cx="365919" cy="340519"/>
          </a:xfrm>
          <a:custGeom>
            <a:avLst/>
            <a:gdLst>
              <a:gd name="T0" fmla="*/ 628238 w 634"/>
              <a:gd name="T1" fmla="*/ 0 h 590"/>
              <a:gd name="T2" fmla="*/ 628238 w 634"/>
              <a:gd name="T3" fmla="*/ 0 h 590"/>
              <a:gd name="T4" fmla="*/ 84304 w 634"/>
              <a:gd name="T5" fmla="*/ 0 h 590"/>
              <a:gd name="T6" fmla="*/ 0 w 634"/>
              <a:gd name="T7" fmla="*/ 84329 h 590"/>
              <a:gd name="T8" fmla="*/ 0 w 634"/>
              <a:gd name="T9" fmla="*/ 577599 h 590"/>
              <a:gd name="T10" fmla="*/ 84304 w 634"/>
              <a:gd name="T11" fmla="*/ 680412 h 590"/>
              <a:gd name="T12" fmla="*/ 628238 w 634"/>
              <a:gd name="T13" fmla="*/ 680412 h 590"/>
              <a:gd name="T14" fmla="*/ 731019 w 634"/>
              <a:gd name="T15" fmla="*/ 577599 h 590"/>
              <a:gd name="T16" fmla="*/ 731019 w 634"/>
              <a:gd name="T17" fmla="*/ 84329 h 590"/>
              <a:gd name="T18" fmla="*/ 628238 w 634"/>
              <a:gd name="T19" fmla="*/ 0 h 590"/>
              <a:gd name="T20" fmla="*/ 543934 w 634"/>
              <a:gd name="T21" fmla="*/ 628428 h 590"/>
              <a:gd name="T22" fmla="*/ 543934 w 634"/>
              <a:gd name="T23" fmla="*/ 628428 h 590"/>
              <a:gd name="T24" fmla="*/ 84304 w 634"/>
              <a:gd name="T25" fmla="*/ 628428 h 590"/>
              <a:gd name="T26" fmla="*/ 50813 w 634"/>
              <a:gd name="T27" fmla="*/ 577599 h 590"/>
              <a:gd name="T28" fmla="*/ 50813 w 634"/>
              <a:gd name="T29" fmla="*/ 84329 h 590"/>
              <a:gd name="T30" fmla="*/ 84304 w 634"/>
              <a:gd name="T31" fmla="*/ 33501 h 590"/>
              <a:gd name="T32" fmla="*/ 543934 w 634"/>
              <a:gd name="T33" fmla="*/ 33501 h 590"/>
              <a:gd name="T34" fmla="*/ 543934 w 634"/>
              <a:gd name="T35" fmla="*/ 628428 h 590"/>
              <a:gd name="T36" fmla="*/ 679051 w 634"/>
              <a:gd name="T37" fmla="*/ 577599 h 590"/>
              <a:gd name="T38" fmla="*/ 679051 w 634"/>
              <a:gd name="T39" fmla="*/ 577599 h 590"/>
              <a:gd name="T40" fmla="*/ 628238 w 634"/>
              <a:gd name="T41" fmla="*/ 628428 h 590"/>
              <a:gd name="T42" fmla="*/ 594747 w 634"/>
              <a:gd name="T43" fmla="*/ 628428 h 590"/>
              <a:gd name="T44" fmla="*/ 594747 w 634"/>
              <a:gd name="T45" fmla="*/ 33501 h 590"/>
              <a:gd name="T46" fmla="*/ 628238 w 634"/>
              <a:gd name="T47" fmla="*/ 33501 h 590"/>
              <a:gd name="T48" fmla="*/ 679051 w 634"/>
              <a:gd name="T49" fmla="*/ 84329 h 590"/>
              <a:gd name="T50" fmla="*/ 679051 w 634"/>
              <a:gd name="T51" fmla="*/ 577599 h 590"/>
              <a:gd name="T52" fmla="*/ 118949 w 634"/>
              <a:gd name="T53" fmla="*/ 356956 h 590"/>
              <a:gd name="T54" fmla="*/ 118949 w 634"/>
              <a:gd name="T55" fmla="*/ 356956 h 590"/>
              <a:gd name="T56" fmla="*/ 390339 w 634"/>
              <a:gd name="T57" fmla="*/ 356956 h 590"/>
              <a:gd name="T58" fmla="*/ 306035 w 634"/>
              <a:gd name="T59" fmla="*/ 425113 h 590"/>
              <a:gd name="T60" fmla="*/ 306035 w 634"/>
              <a:gd name="T61" fmla="*/ 458614 h 590"/>
              <a:gd name="T62" fmla="*/ 339525 w 634"/>
              <a:gd name="T63" fmla="*/ 458614 h 590"/>
              <a:gd name="T64" fmla="*/ 475798 w 634"/>
              <a:gd name="T65" fmla="*/ 356956 h 590"/>
              <a:gd name="T66" fmla="*/ 475798 w 634"/>
              <a:gd name="T67" fmla="*/ 339628 h 590"/>
              <a:gd name="T68" fmla="*/ 475798 w 634"/>
              <a:gd name="T69" fmla="*/ 323456 h 590"/>
              <a:gd name="T70" fmla="*/ 339525 w 634"/>
              <a:gd name="T71" fmla="*/ 203315 h 590"/>
              <a:gd name="T72" fmla="*/ 306035 w 634"/>
              <a:gd name="T73" fmla="*/ 203315 h 590"/>
              <a:gd name="T74" fmla="*/ 306035 w 634"/>
              <a:gd name="T75" fmla="*/ 237971 h 590"/>
              <a:gd name="T76" fmla="*/ 390339 w 634"/>
              <a:gd name="T77" fmla="*/ 304972 h 590"/>
              <a:gd name="T78" fmla="*/ 118949 w 634"/>
              <a:gd name="T79" fmla="*/ 304972 h 590"/>
              <a:gd name="T80" fmla="*/ 84304 w 634"/>
              <a:gd name="T81" fmla="*/ 339628 h 590"/>
              <a:gd name="T82" fmla="*/ 118949 w 634"/>
              <a:gd name="T83" fmla="*/ 356956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2" name="Freeform 105"/>
          <p:cNvSpPr>
            <a:spLocks noChangeArrowheads="1"/>
          </p:cNvSpPr>
          <p:nvPr/>
        </p:nvSpPr>
        <p:spPr bwMode="auto">
          <a:xfrm>
            <a:off x="3852863" y="4125119"/>
            <a:ext cx="340519" cy="366713"/>
          </a:xfrm>
          <a:custGeom>
            <a:avLst/>
            <a:gdLst>
              <a:gd name="T0" fmla="*/ 595784 w 589"/>
              <a:gd name="T1" fmla="*/ 0 h 634"/>
              <a:gd name="T2" fmla="*/ 595784 w 589"/>
              <a:gd name="T3" fmla="*/ 0 h 634"/>
              <a:gd name="T4" fmla="*/ 84451 w 589"/>
              <a:gd name="T5" fmla="*/ 0 h 634"/>
              <a:gd name="T6" fmla="*/ 0 w 589"/>
              <a:gd name="T7" fmla="*/ 102808 h 634"/>
              <a:gd name="T8" fmla="*/ 0 w 589"/>
              <a:gd name="T9" fmla="*/ 646885 h 634"/>
              <a:gd name="T10" fmla="*/ 84451 w 589"/>
              <a:gd name="T11" fmla="*/ 731211 h 634"/>
              <a:gd name="T12" fmla="*/ 595784 w 589"/>
              <a:gd name="T13" fmla="*/ 731211 h 634"/>
              <a:gd name="T14" fmla="*/ 680235 w 589"/>
              <a:gd name="T15" fmla="*/ 646885 h 634"/>
              <a:gd name="T16" fmla="*/ 680235 w 589"/>
              <a:gd name="T17" fmla="*/ 102808 h 634"/>
              <a:gd name="T18" fmla="*/ 595784 w 589"/>
              <a:gd name="T19" fmla="*/ 0 h 634"/>
              <a:gd name="T20" fmla="*/ 629333 w 589"/>
              <a:gd name="T21" fmla="*/ 646885 h 634"/>
              <a:gd name="T22" fmla="*/ 629333 w 589"/>
              <a:gd name="T23" fmla="*/ 646885 h 634"/>
              <a:gd name="T24" fmla="*/ 595784 w 589"/>
              <a:gd name="T25" fmla="*/ 680384 h 634"/>
              <a:gd name="T26" fmla="*/ 84451 w 589"/>
              <a:gd name="T27" fmla="*/ 680384 h 634"/>
              <a:gd name="T28" fmla="*/ 50902 w 589"/>
              <a:gd name="T29" fmla="*/ 646885 h 634"/>
              <a:gd name="T30" fmla="*/ 50902 w 589"/>
              <a:gd name="T31" fmla="*/ 187135 h 634"/>
              <a:gd name="T32" fmla="*/ 629333 w 589"/>
              <a:gd name="T33" fmla="*/ 187135 h 634"/>
              <a:gd name="T34" fmla="*/ 629333 w 589"/>
              <a:gd name="T35" fmla="*/ 646885 h 634"/>
              <a:gd name="T36" fmla="*/ 629333 w 589"/>
              <a:gd name="T37" fmla="*/ 136308 h 634"/>
              <a:gd name="T38" fmla="*/ 629333 w 589"/>
              <a:gd name="T39" fmla="*/ 136308 h 634"/>
              <a:gd name="T40" fmla="*/ 50902 w 589"/>
              <a:gd name="T41" fmla="*/ 136308 h 634"/>
              <a:gd name="T42" fmla="*/ 50902 w 589"/>
              <a:gd name="T43" fmla="*/ 102808 h 634"/>
              <a:gd name="T44" fmla="*/ 84451 w 589"/>
              <a:gd name="T45" fmla="*/ 50827 h 634"/>
              <a:gd name="T46" fmla="*/ 595784 w 589"/>
              <a:gd name="T47" fmla="*/ 50827 h 634"/>
              <a:gd name="T48" fmla="*/ 629333 w 589"/>
              <a:gd name="T49" fmla="*/ 102808 h 634"/>
              <a:gd name="T50" fmla="*/ 629333 w 589"/>
              <a:gd name="T51" fmla="*/ 136308 h 634"/>
              <a:gd name="T52" fmla="*/ 238314 w 589"/>
              <a:gd name="T53" fmla="*/ 425096 h 634"/>
              <a:gd name="T54" fmla="*/ 238314 w 589"/>
              <a:gd name="T55" fmla="*/ 425096 h 634"/>
              <a:gd name="T56" fmla="*/ 322765 w 589"/>
              <a:gd name="T57" fmla="*/ 339615 h 634"/>
              <a:gd name="T58" fmla="*/ 322765 w 589"/>
              <a:gd name="T59" fmla="*/ 612230 h 634"/>
              <a:gd name="T60" fmla="*/ 340118 w 589"/>
              <a:gd name="T61" fmla="*/ 646885 h 634"/>
              <a:gd name="T62" fmla="*/ 357471 w 589"/>
              <a:gd name="T63" fmla="*/ 612230 h 634"/>
              <a:gd name="T64" fmla="*/ 357471 w 589"/>
              <a:gd name="T65" fmla="*/ 339615 h 634"/>
              <a:gd name="T66" fmla="*/ 443078 w 589"/>
              <a:gd name="T67" fmla="*/ 425096 h 634"/>
              <a:gd name="T68" fmla="*/ 476627 w 589"/>
              <a:gd name="T69" fmla="*/ 425096 h 634"/>
              <a:gd name="T70" fmla="*/ 476627 w 589"/>
              <a:gd name="T71" fmla="*/ 391596 h 634"/>
              <a:gd name="T72" fmla="*/ 357471 w 589"/>
              <a:gd name="T73" fmla="*/ 255288 h 634"/>
              <a:gd name="T74" fmla="*/ 340118 w 589"/>
              <a:gd name="T75" fmla="*/ 255288 h 634"/>
              <a:gd name="T76" fmla="*/ 322765 w 589"/>
              <a:gd name="T77" fmla="*/ 255288 h 634"/>
              <a:gd name="T78" fmla="*/ 203608 w 589"/>
              <a:gd name="T79" fmla="*/ 391596 h 634"/>
              <a:gd name="T80" fmla="*/ 203608 w 589"/>
              <a:gd name="T81" fmla="*/ 425096 h 634"/>
              <a:gd name="T82" fmla="*/ 238314 w 589"/>
              <a:gd name="T83" fmla="*/ 425096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3" name="Freeform 106"/>
          <p:cNvSpPr>
            <a:spLocks noChangeArrowheads="1"/>
          </p:cNvSpPr>
          <p:nvPr/>
        </p:nvSpPr>
        <p:spPr bwMode="auto">
          <a:xfrm>
            <a:off x="3268663" y="4125119"/>
            <a:ext cx="340519" cy="366713"/>
          </a:xfrm>
          <a:custGeom>
            <a:avLst/>
            <a:gdLst>
              <a:gd name="T0" fmla="*/ 577451 w 590"/>
              <a:gd name="T1" fmla="*/ 0 h 634"/>
              <a:gd name="T2" fmla="*/ 577451 w 590"/>
              <a:gd name="T3" fmla="*/ 0 h 634"/>
              <a:gd name="T4" fmla="*/ 84308 w 590"/>
              <a:gd name="T5" fmla="*/ 0 h 634"/>
              <a:gd name="T6" fmla="*/ 0 w 590"/>
              <a:gd name="T7" fmla="*/ 102808 h 634"/>
              <a:gd name="T8" fmla="*/ 0 w 590"/>
              <a:gd name="T9" fmla="*/ 646885 h 634"/>
              <a:gd name="T10" fmla="*/ 84308 w 590"/>
              <a:gd name="T11" fmla="*/ 731211 h 634"/>
              <a:gd name="T12" fmla="*/ 577451 w 590"/>
              <a:gd name="T13" fmla="*/ 731211 h 634"/>
              <a:gd name="T14" fmla="*/ 680237 w 590"/>
              <a:gd name="T15" fmla="*/ 646885 h 634"/>
              <a:gd name="T16" fmla="*/ 680237 w 590"/>
              <a:gd name="T17" fmla="*/ 102808 h 634"/>
              <a:gd name="T18" fmla="*/ 577451 w 590"/>
              <a:gd name="T19" fmla="*/ 0 h 634"/>
              <a:gd name="T20" fmla="*/ 629421 w 590"/>
              <a:gd name="T21" fmla="*/ 646885 h 634"/>
              <a:gd name="T22" fmla="*/ 629421 w 590"/>
              <a:gd name="T23" fmla="*/ 646885 h 634"/>
              <a:gd name="T24" fmla="*/ 577451 w 590"/>
              <a:gd name="T25" fmla="*/ 680384 h 634"/>
              <a:gd name="T26" fmla="*/ 84308 w 590"/>
              <a:gd name="T27" fmla="*/ 680384 h 634"/>
              <a:gd name="T28" fmla="*/ 33492 w 590"/>
              <a:gd name="T29" fmla="*/ 646885 h 634"/>
              <a:gd name="T30" fmla="*/ 33492 w 590"/>
              <a:gd name="T31" fmla="*/ 594903 h 634"/>
              <a:gd name="T32" fmla="*/ 629421 w 590"/>
              <a:gd name="T33" fmla="*/ 594903 h 634"/>
              <a:gd name="T34" fmla="*/ 629421 w 590"/>
              <a:gd name="T35" fmla="*/ 646885 h 634"/>
              <a:gd name="T36" fmla="*/ 629421 w 590"/>
              <a:gd name="T37" fmla="*/ 544076 h 634"/>
              <a:gd name="T38" fmla="*/ 629421 w 590"/>
              <a:gd name="T39" fmla="*/ 544076 h 634"/>
              <a:gd name="T40" fmla="*/ 33492 w 590"/>
              <a:gd name="T41" fmla="*/ 544076 h 634"/>
              <a:gd name="T42" fmla="*/ 33492 w 590"/>
              <a:gd name="T43" fmla="*/ 102808 h 634"/>
              <a:gd name="T44" fmla="*/ 84308 w 590"/>
              <a:gd name="T45" fmla="*/ 50827 h 634"/>
              <a:gd name="T46" fmla="*/ 577451 w 590"/>
              <a:gd name="T47" fmla="*/ 50827 h 634"/>
              <a:gd name="T48" fmla="*/ 629421 w 590"/>
              <a:gd name="T49" fmla="*/ 102808 h 634"/>
              <a:gd name="T50" fmla="*/ 629421 w 590"/>
              <a:gd name="T51" fmla="*/ 544076 h 634"/>
              <a:gd name="T52" fmla="*/ 425004 w 590"/>
              <a:gd name="T53" fmla="*/ 306115 h 634"/>
              <a:gd name="T54" fmla="*/ 425004 w 590"/>
              <a:gd name="T55" fmla="*/ 306115 h 634"/>
              <a:gd name="T56" fmla="*/ 356865 w 590"/>
              <a:gd name="T57" fmla="*/ 391596 h 634"/>
              <a:gd name="T58" fmla="*/ 356865 w 590"/>
              <a:gd name="T59" fmla="*/ 118981 h 634"/>
              <a:gd name="T60" fmla="*/ 339541 w 590"/>
              <a:gd name="T61" fmla="*/ 102808 h 634"/>
              <a:gd name="T62" fmla="*/ 306049 w 590"/>
              <a:gd name="T63" fmla="*/ 118981 h 634"/>
              <a:gd name="T64" fmla="*/ 306049 w 590"/>
              <a:gd name="T65" fmla="*/ 391596 h 634"/>
              <a:gd name="T66" fmla="*/ 237910 w 590"/>
              <a:gd name="T67" fmla="*/ 306115 h 634"/>
              <a:gd name="T68" fmla="*/ 204418 w 590"/>
              <a:gd name="T69" fmla="*/ 306115 h 634"/>
              <a:gd name="T70" fmla="*/ 204418 w 590"/>
              <a:gd name="T71" fmla="*/ 339615 h 634"/>
              <a:gd name="T72" fmla="*/ 323372 w 590"/>
              <a:gd name="T73" fmla="*/ 475922 h 634"/>
              <a:gd name="T74" fmla="*/ 339541 w 590"/>
              <a:gd name="T75" fmla="*/ 475922 h 634"/>
              <a:gd name="T76" fmla="*/ 356865 w 590"/>
              <a:gd name="T77" fmla="*/ 475922 h 634"/>
              <a:gd name="T78" fmla="*/ 459651 w 590"/>
              <a:gd name="T79" fmla="*/ 339615 h 634"/>
              <a:gd name="T80" fmla="*/ 459651 w 590"/>
              <a:gd name="T81" fmla="*/ 306115 h 634"/>
              <a:gd name="T82" fmla="*/ 425004 w 590"/>
              <a:gd name="T83" fmla="*/ 306115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4" name="Freeform 107"/>
          <p:cNvSpPr>
            <a:spLocks noChangeArrowheads="1"/>
          </p:cNvSpPr>
          <p:nvPr/>
        </p:nvSpPr>
        <p:spPr bwMode="auto">
          <a:xfrm>
            <a:off x="2708275" y="4125119"/>
            <a:ext cx="298450" cy="366713"/>
          </a:xfrm>
          <a:custGeom>
            <a:avLst/>
            <a:gdLst>
              <a:gd name="T0" fmla="*/ 323813 w 516"/>
              <a:gd name="T1" fmla="*/ 0 h 634"/>
              <a:gd name="T2" fmla="*/ 323813 w 516"/>
              <a:gd name="T3" fmla="*/ 0 h 634"/>
              <a:gd name="T4" fmla="*/ 272929 w 516"/>
              <a:gd name="T5" fmla="*/ 0 h 634"/>
              <a:gd name="T6" fmla="*/ 238234 w 516"/>
              <a:gd name="T7" fmla="*/ 50827 h 634"/>
              <a:gd name="T8" fmla="*/ 238234 w 516"/>
              <a:gd name="T9" fmla="*/ 680384 h 634"/>
              <a:gd name="T10" fmla="*/ 272929 w 516"/>
              <a:gd name="T11" fmla="*/ 731211 h 634"/>
              <a:gd name="T12" fmla="*/ 323813 w 516"/>
              <a:gd name="T13" fmla="*/ 731211 h 634"/>
              <a:gd name="T14" fmla="*/ 374698 w 516"/>
              <a:gd name="T15" fmla="*/ 680384 h 634"/>
              <a:gd name="T16" fmla="*/ 374698 w 516"/>
              <a:gd name="T17" fmla="*/ 50827 h 634"/>
              <a:gd name="T18" fmla="*/ 323813 w 516"/>
              <a:gd name="T19" fmla="*/ 0 h 634"/>
              <a:gd name="T20" fmla="*/ 323813 w 516"/>
              <a:gd name="T21" fmla="*/ 663057 h 634"/>
              <a:gd name="T22" fmla="*/ 323813 w 516"/>
              <a:gd name="T23" fmla="*/ 663057 h 634"/>
              <a:gd name="T24" fmla="*/ 306466 w 516"/>
              <a:gd name="T25" fmla="*/ 680384 h 634"/>
              <a:gd name="T26" fmla="*/ 272929 w 516"/>
              <a:gd name="T27" fmla="*/ 663057 h 634"/>
              <a:gd name="T28" fmla="*/ 272929 w 516"/>
              <a:gd name="T29" fmla="*/ 68154 h 634"/>
              <a:gd name="T30" fmla="*/ 306466 w 516"/>
              <a:gd name="T31" fmla="*/ 50827 h 634"/>
              <a:gd name="T32" fmla="*/ 323813 w 516"/>
              <a:gd name="T33" fmla="*/ 68154 h 634"/>
              <a:gd name="T34" fmla="*/ 323813 w 516"/>
              <a:gd name="T35" fmla="*/ 663057 h 634"/>
              <a:gd name="T36" fmla="*/ 102926 w 516"/>
              <a:gd name="T37" fmla="*/ 204462 h 634"/>
              <a:gd name="T38" fmla="*/ 102926 w 516"/>
              <a:gd name="T39" fmla="*/ 204462 h 634"/>
              <a:gd name="T40" fmla="*/ 50885 w 516"/>
              <a:gd name="T41" fmla="*/ 204462 h 634"/>
              <a:gd name="T42" fmla="*/ 0 w 516"/>
              <a:gd name="T43" fmla="*/ 255288 h 634"/>
              <a:gd name="T44" fmla="*/ 0 w 516"/>
              <a:gd name="T45" fmla="*/ 680384 h 634"/>
              <a:gd name="T46" fmla="*/ 50885 w 516"/>
              <a:gd name="T47" fmla="*/ 731211 h 634"/>
              <a:gd name="T48" fmla="*/ 102926 w 516"/>
              <a:gd name="T49" fmla="*/ 731211 h 634"/>
              <a:gd name="T50" fmla="*/ 136464 w 516"/>
              <a:gd name="T51" fmla="*/ 680384 h 634"/>
              <a:gd name="T52" fmla="*/ 136464 w 516"/>
              <a:gd name="T53" fmla="*/ 255288 h 634"/>
              <a:gd name="T54" fmla="*/ 102926 w 516"/>
              <a:gd name="T55" fmla="*/ 204462 h 634"/>
              <a:gd name="T56" fmla="*/ 102926 w 516"/>
              <a:gd name="T57" fmla="*/ 663057 h 634"/>
              <a:gd name="T58" fmla="*/ 102926 w 516"/>
              <a:gd name="T59" fmla="*/ 663057 h 634"/>
              <a:gd name="T60" fmla="*/ 68232 w 516"/>
              <a:gd name="T61" fmla="*/ 680384 h 634"/>
              <a:gd name="T62" fmla="*/ 50885 w 516"/>
              <a:gd name="T63" fmla="*/ 663057 h 634"/>
              <a:gd name="T64" fmla="*/ 50885 w 516"/>
              <a:gd name="T65" fmla="*/ 272616 h 634"/>
              <a:gd name="T66" fmla="*/ 68232 w 516"/>
              <a:gd name="T67" fmla="*/ 255288 h 634"/>
              <a:gd name="T68" fmla="*/ 102926 w 516"/>
              <a:gd name="T69" fmla="*/ 272616 h 634"/>
              <a:gd name="T70" fmla="*/ 102926 w 516"/>
              <a:gd name="T71" fmla="*/ 663057 h 634"/>
              <a:gd name="T72" fmla="*/ 544701 w 516"/>
              <a:gd name="T73" fmla="*/ 374269 h 634"/>
              <a:gd name="T74" fmla="*/ 544701 w 516"/>
              <a:gd name="T75" fmla="*/ 374269 h 634"/>
              <a:gd name="T76" fmla="*/ 511163 w 516"/>
              <a:gd name="T77" fmla="*/ 374269 h 634"/>
              <a:gd name="T78" fmla="*/ 460278 w 516"/>
              <a:gd name="T79" fmla="*/ 407768 h 634"/>
              <a:gd name="T80" fmla="*/ 460278 w 516"/>
              <a:gd name="T81" fmla="*/ 680384 h 634"/>
              <a:gd name="T82" fmla="*/ 511163 w 516"/>
              <a:gd name="T83" fmla="*/ 731211 h 634"/>
              <a:gd name="T84" fmla="*/ 544701 w 516"/>
              <a:gd name="T85" fmla="*/ 731211 h 634"/>
              <a:gd name="T86" fmla="*/ 595586 w 516"/>
              <a:gd name="T87" fmla="*/ 680384 h 634"/>
              <a:gd name="T88" fmla="*/ 595586 w 516"/>
              <a:gd name="T89" fmla="*/ 407768 h 634"/>
              <a:gd name="T90" fmla="*/ 544701 w 516"/>
              <a:gd name="T91" fmla="*/ 374269 h 634"/>
              <a:gd name="T92" fmla="*/ 544701 w 516"/>
              <a:gd name="T93" fmla="*/ 663057 h 634"/>
              <a:gd name="T94" fmla="*/ 544701 w 516"/>
              <a:gd name="T95" fmla="*/ 663057 h 634"/>
              <a:gd name="T96" fmla="*/ 528510 w 516"/>
              <a:gd name="T97" fmla="*/ 680384 h 634"/>
              <a:gd name="T98" fmla="*/ 511163 w 516"/>
              <a:gd name="T99" fmla="*/ 663057 h 634"/>
              <a:gd name="T100" fmla="*/ 511163 w 516"/>
              <a:gd name="T101" fmla="*/ 442423 h 634"/>
              <a:gd name="T102" fmla="*/ 528510 w 516"/>
              <a:gd name="T103" fmla="*/ 407768 h 634"/>
              <a:gd name="T104" fmla="*/ 544701 w 516"/>
              <a:gd name="T105" fmla="*/ 442423 h 634"/>
              <a:gd name="T106" fmla="*/ 544701 w 516"/>
              <a:gd name="T107" fmla="*/ 663057 h 6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5" name="Freeform 108"/>
          <p:cNvSpPr>
            <a:spLocks noChangeArrowheads="1"/>
          </p:cNvSpPr>
          <p:nvPr/>
        </p:nvSpPr>
        <p:spPr bwMode="auto">
          <a:xfrm>
            <a:off x="2082007" y="4125119"/>
            <a:ext cx="355600" cy="366713"/>
          </a:xfrm>
          <a:custGeom>
            <a:avLst/>
            <a:gdLst>
              <a:gd name="T0" fmla="*/ 101081 w 619"/>
              <a:gd name="T1" fmla="*/ 102808 h 634"/>
              <a:gd name="T2" fmla="*/ 101081 w 619"/>
              <a:gd name="T3" fmla="*/ 102808 h 634"/>
              <a:gd name="T4" fmla="*/ 83852 w 619"/>
              <a:gd name="T5" fmla="*/ 118981 h 634"/>
              <a:gd name="T6" fmla="*/ 101081 w 619"/>
              <a:gd name="T7" fmla="*/ 136308 h 634"/>
              <a:gd name="T8" fmla="*/ 135541 w 619"/>
              <a:gd name="T9" fmla="*/ 118981 h 634"/>
              <a:gd name="T10" fmla="*/ 101081 w 619"/>
              <a:gd name="T11" fmla="*/ 102808 h 634"/>
              <a:gd name="T12" fmla="*/ 626015 w 619"/>
              <a:gd name="T13" fmla="*/ 0 h 634"/>
              <a:gd name="T14" fmla="*/ 626015 w 619"/>
              <a:gd name="T15" fmla="*/ 0 h 634"/>
              <a:gd name="T16" fmla="*/ 83852 w 619"/>
              <a:gd name="T17" fmla="*/ 0 h 634"/>
              <a:gd name="T18" fmla="*/ 0 w 619"/>
              <a:gd name="T19" fmla="*/ 102808 h 634"/>
              <a:gd name="T20" fmla="*/ 0 w 619"/>
              <a:gd name="T21" fmla="*/ 646885 h 634"/>
              <a:gd name="T22" fmla="*/ 83852 w 619"/>
              <a:gd name="T23" fmla="*/ 731211 h 634"/>
              <a:gd name="T24" fmla="*/ 626015 w 619"/>
              <a:gd name="T25" fmla="*/ 731211 h 634"/>
              <a:gd name="T26" fmla="*/ 709866 w 619"/>
              <a:gd name="T27" fmla="*/ 646885 h 634"/>
              <a:gd name="T28" fmla="*/ 709866 w 619"/>
              <a:gd name="T29" fmla="*/ 102808 h 634"/>
              <a:gd name="T30" fmla="*/ 626015 w 619"/>
              <a:gd name="T31" fmla="*/ 0 h 634"/>
              <a:gd name="T32" fmla="*/ 676555 w 619"/>
              <a:gd name="T33" fmla="*/ 646885 h 634"/>
              <a:gd name="T34" fmla="*/ 676555 w 619"/>
              <a:gd name="T35" fmla="*/ 646885 h 634"/>
              <a:gd name="T36" fmla="*/ 626015 w 619"/>
              <a:gd name="T37" fmla="*/ 680384 h 634"/>
              <a:gd name="T38" fmla="*/ 83852 w 619"/>
              <a:gd name="T39" fmla="*/ 680384 h 634"/>
              <a:gd name="T40" fmla="*/ 33311 w 619"/>
              <a:gd name="T41" fmla="*/ 646885 h 634"/>
              <a:gd name="T42" fmla="*/ 33311 w 619"/>
              <a:gd name="T43" fmla="*/ 237961 h 634"/>
              <a:gd name="T44" fmla="*/ 676555 w 619"/>
              <a:gd name="T45" fmla="*/ 237961 h 634"/>
              <a:gd name="T46" fmla="*/ 676555 w 619"/>
              <a:gd name="T47" fmla="*/ 646885 h 634"/>
              <a:gd name="T48" fmla="*/ 676555 w 619"/>
              <a:gd name="T49" fmla="*/ 187135 h 634"/>
              <a:gd name="T50" fmla="*/ 676555 w 619"/>
              <a:gd name="T51" fmla="*/ 187135 h 634"/>
              <a:gd name="T52" fmla="*/ 33311 w 619"/>
              <a:gd name="T53" fmla="*/ 187135 h 634"/>
              <a:gd name="T54" fmla="*/ 33311 w 619"/>
              <a:gd name="T55" fmla="*/ 102808 h 634"/>
              <a:gd name="T56" fmla="*/ 83852 w 619"/>
              <a:gd name="T57" fmla="*/ 50827 h 634"/>
              <a:gd name="T58" fmla="*/ 626015 w 619"/>
              <a:gd name="T59" fmla="*/ 50827 h 634"/>
              <a:gd name="T60" fmla="*/ 676555 w 619"/>
              <a:gd name="T61" fmla="*/ 102808 h 634"/>
              <a:gd name="T62" fmla="*/ 676555 w 619"/>
              <a:gd name="T63" fmla="*/ 187135 h 634"/>
              <a:gd name="T64" fmla="*/ 287163 w 619"/>
              <a:gd name="T65" fmla="*/ 102808 h 634"/>
              <a:gd name="T66" fmla="*/ 287163 w 619"/>
              <a:gd name="T67" fmla="*/ 102808 h 634"/>
              <a:gd name="T68" fmla="*/ 269933 w 619"/>
              <a:gd name="T69" fmla="*/ 118981 h 634"/>
              <a:gd name="T70" fmla="*/ 287163 w 619"/>
              <a:gd name="T71" fmla="*/ 136308 h 634"/>
              <a:gd name="T72" fmla="*/ 304393 w 619"/>
              <a:gd name="T73" fmla="*/ 118981 h 634"/>
              <a:gd name="T74" fmla="*/ 287163 w 619"/>
              <a:gd name="T75" fmla="*/ 102808 h 634"/>
              <a:gd name="T76" fmla="*/ 203311 w 619"/>
              <a:gd name="T77" fmla="*/ 102808 h 634"/>
              <a:gd name="T78" fmla="*/ 203311 w 619"/>
              <a:gd name="T79" fmla="*/ 102808 h 634"/>
              <a:gd name="T80" fmla="*/ 168852 w 619"/>
              <a:gd name="T81" fmla="*/ 118981 h 634"/>
              <a:gd name="T82" fmla="*/ 203311 w 619"/>
              <a:gd name="T83" fmla="*/ 136308 h 634"/>
              <a:gd name="T84" fmla="*/ 219392 w 619"/>
              <a:gd name="T85" fmla="*/ 118981 h 634"/>
              <a:gd name="T86" fmla="*/ 203311 w 619"/>
              <a:gd name="T87" fmla="*/ 102808 h 6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6" name="Freeform 109"/>
          <p:cNvSpPr>
            <a:spLocks noChangeArrowheads="1"/>
          </p:cNvSpPr>
          <p:nvPr/>
        </p:nvSpPr>
        <p:spPr bwMode="auto">
          <a:xfrm>
            <a:off x="1485107" y="4125119"/>
            <a:ext cx="365919" cy="366713"/>
          </a:xfrm>
          <a:custGeom>
            <a:avLst/>
            <a:gdLst>
              <a:gd name="T0" fmla="*/ 374171 w 634"/>
              <a:gd name="T1" fmla="*/ 0 h 634"/>
              <a:gd name="T2" fmla="*/ 374171 w 634"/>
              <a:gd name="T3" fmla="*/ 731211 h 634"/>
              <a:gd name="T4" fmla="*/ 374171 w 634"/>
              <a:gd name="T5" fmla="*/ 0 h 634"/>
              <a:gd name="T6" fmla="*/ 629392 w 634"/>
              <a:gd name="T7" fmla="*/ 187135 h 634"/>
              <a:gd name="T8" fmla="*/ 510443 w 634"/>
              <a:gd name="T9" fmla="*/ 339615 h 634"/>
              <a:gd name="T10" fmla="*/ 629392 w 634"/>
              <a:gd name="T11" fmla="*/ 187135 h 634"/>
              <a:gd name="T12" fmla="*/ 595902 w 634"/>
              <a:gd name="T13" fmla="*/ 153635 h 634"/>
              <a:gd name="T14" fmla="*/ 442307 w 634"/>
              <a:gd name="T15" fmla="*/ 68154 h 634"/>
              <a:gd name="T16" fmla="*/ 272544 w 634"/>
              <a:gd name="T17" fmla="*/ 339615 h 634"/>
              <a:gd name="T18" fmla="*/ 289867 w 634"/>
              <a:gd name="T19" fmla="*/ 221789 h 634"/>
              <a:gd name="T20" fmla="*/ 442307 w 634"/>
              <a:gd name="T21" fmla="*/ 221789 h 634"/>
              <a:gd name="T22" fmla="*/ 272544 w 634"/>
              <a:gd name="T23" fmla="*/ 339615 h 634"/>
              <a:gd name="T24" fmla="*/ 459630 w 634"/>
              <a:gd name="T25" fmla="*/ 391596 h 634"/>
              <a:gd name="T26" fmla="*/ 374171 w 634"/>
              <a:gd name="T27" fmla="*/ 510577 h 634"/>
              <a:gd name="T28" fmla="*/ 272544 w 634"/>
              <a:gd name="T29" fmla="*/ 391596 h 634"/>
              <a:gd name="T30" fmla="*/ 340680 w 634"/>
              <a:gd name="T31" fmla="*/ 50827 h 634"/>
              <a:gd name="T32" fmla="*/ 374171 w 634"/>
              <a:gd name="T33" fmla="*/ 50827 h 634"/>
              <a:gd name="T34" fmla="*/ 442307 w 634"/>
              <a:gd name="T35" fmla="*/ 187135 h 634"/>
              <a:gd name="T36" fmla="*/ 306035 w 634"/>
              <a:gd name="T37" fmla="*/ 187135 h 634"/>
              <a:gd name="T38" fmla="*/ 289867 w 634"/>
              <a:gd name="T39" fmla="*/ 68154 h 634"/>
              <a:gd name="T40" fmla="*/ 255222 w 634"/>
              <a:gd name="T41" fmla="*/ 169807 h 634"/>
              <a:gd name="T42" fmla="*/ 289867 w 634"/>
              <a:gd name="T43" fmla="*/ 68154 h 634"/>
              <a:gd name="T44" fmla="*/ 102782 w 634"/>
              <a:gd name="T45" fmla="*/ 187135 h 634"/>
              <a:gd name="T46" fmla="*/ 239054 w 634"/>
              <a:gd name="T47" fmla="*/ 339615 h 634"/>
              <a:gd name="T48" fmla="*/ 102782 w 634"/>
              <a:gd name="T49" fmla="*/ 187135 h 634"/>
              <a:gd name="T50" fmla="*/ 102782 w 634"/>
              <a:gd name="T51" fmla="*/ 544076 h 634"/>
              <a:gd name="T52" fmla="*/ 239054 w 634"/>
              <a:gd name="T53" fmla="*/ 391596 h 634"/>
              <a:gd name="T54" fmla="*/ 102782 w 634"/>
              <a:gd name="T55" fmla="*/ 544076 h 634"/>
              <a:gd name="T56" fmla="*/ 136272 w 634"/>
              <a:gd name="T57" fmla="*/ 578731 h 634"/>
              <a:gd name="T58" fmla="*/ 289867 w 634"/>
              <a:gd name="T59" fmla="*/ 680384 h 634"/>
              <a:gd name="T60" fmla="*/ 391494 w 634"/>
              <a:gd name="T61" fmla="*/ 680384 h 634"/>
              <a:gd name="T62" fmla="*/ 374171 w 634"/>
              <a:gd name="T63" fmla="*/ 680384 h 634"/>
              <a:gd name="T64" fmla="*/ 306035 w 634"/>
              <a:gd name="T65" fmla="*/ 544076 h 634"/>
              <a:gd name="T66" fmla="*/ 442307 w 634"/>
              <a:gd name="T67" fmla="*/ 544076 h 634"/>
              <a:gd name="T68" fmla="*/ 442307 w 634"/>
              <a:gd name="T69" fmla="*/ 680384 h 634"/>
              <a:gd name="T70" fmla="*/ 475798 w 634"/>
              <a:gd name="T71" fmla="*/ 561404 h 634"/>
              <a:gd name="T72" fmla="*/ 442307 w 634"/>
              <a:gd name="T73" fmla="*/ 680384 h 634"/>
              <a:gd name="T74" fmla="*/ 629392 w 634"/>
              <a:gd name="T75" fmla="*/ 544076 h 634"/>
              <a:gd name="T76" fmla="*/ 510443 w 634"/>
              <a:gd name="T77" fmla="*/ 391596 h 634"/>
              <a:gd name="T78" fmla="*/ 629392 w 634"/>
              <a:gd name="T79" fmla="*/ 54407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7" name="Freeform 110"/>
          <p:cNvSpPr>
            <a:spLocks noChangeArrowheads="1"/>
          </p:cNvSpPr>
          <p:nvPr/>
        </p:nvSpPr>
        <p:spPr bwMode="auto">
          <a:xfrm>
            <a:off x="941388" y="4140200"/>
            <a:ext cx="298450" cy="349250"/>
          </a:xfrm>
          <a:custGeom>
            <a:avLst/>
            <a:gdLst>
              <a:gd name="T0" fmla="*/ 34694 w 516"/>
              <a:gd name="T1" fmla="*/ 68231 h 604"/>
              <a:gd name="T2" fmla="*/ 34694 w 516"/>
              <a:gd name="T3" fmla="*/ 68231 h 604"/>
              <a:gd name="T4" fmla="*/ 442933 w 516"/>
              <a:gd name="T5" fmla="*/ 68231 h 604"/>
              <a:gd name="T6" fmla="*/ 460280 w 516"/>
              <a:gd name="T7" fmla="*/ 33537 h 604"/>
              <a:gd name="T8" fmla="*/ 442933 w 516"/>
              <a:gd name="T9" fmla="*/ 16190 h 604"/>
              <a:gd name="T10" fmla="*/ 34694 w 516"/>
              <a:gd name="T11" fmla="*/ 16190 h 604"/>
              <a:gd name="T12" fmla="*/ 0 w 516"/>
              <a:gd name="T13" fmla="*/ 33537 h 604"/>
              <a:gd name="T14" fmla="*/ 34694 w 516"/>
              <a:gd name="T15" fmla="*/ 68231 h 604"/>
              <a:gd name="T16" fmla="*/ 34694 w 516"/>
              <a:gd name="T17" fmla="*/ 203537 h 604"/>
              <a:gd name="T18" fmla="*/ 34694 w 516"/>
              <a:gd name="T19" fmla="*/ 203537 h 604"/>
              <a:gd name="T20" fmla="*/ 442933 w 516"/>
              <a:gd name="T21" fmla="*/ 203537 h 604"/>
              <a:gd name="T22" fmla="*/ 460280 w 516"/>
              <a:gd name="T23" fmla="*/ 170000 h 604"/>
              <a:gd name="T24" fmla="*/ 442933 w 516"/>
              <a:gd name="T25" fmla="*/ 152653 h 604"/>
              <a:gd name="T26" fmla="*/ 34694 w 516"/>
              <a:gd name="T27" fmla="*/ 152653 h 604"/>
              <a:gd name="T28" fmla="*/ 0 w 516"/>
              <a:gd name="T29" fmla="*/ 170000 h 604"/>
              <a:gd name="T30" fmla="*/ 34694 w 516"/>
              <a:gd name="T31" fmla="*/ 203537 h 604"/>
              <a:gd name="T32" fmla="*/ 170003 w 516"/>
              <a:gd name="T33" fmla="*/ 425577 h 604"/>
              <a:gd name="T34" fmla="*/ 170003 w 516"/>
              <a:gd name="T35" fmla="*/ 425577 h 604"/>
              <a:gd name="T36" fmla="*/ 34694 w 516"/>
              <a:gd name="T37" fmla="*/ 425577 h 604"/>
              <a:gd name="T38" fmla="*/ 0 w 516"/>
              <a:gd name="T39" fmla="*/ 441768 h 604"/>
              <a:gd name="T40" fmla="*/ 34694 w 516"/>
              <a:gd name="T41" fmla="*/ 476462 h 604"/>
              <a:gd name="T42" fmla="*/ 170003 w 516"/>
              <a:gd name="T43" fmla="*/ 476462 h 604"/>
              <a:gd name="T44" fmla="*/ 187350 w 516"/>
              <a:gd name="T45" fmla="*/ 441768 h 604"/>
              <a:gd name="T46" fmla="*/ 170003 w 516"/>
              <a:gd name="T47" fmla="*/ 425577 h 604"/>
              <a:gd name="T48" fmla="*/ 34694 w 516"/>
              <a:gd name="T49" fmla="*/ 339999 h 604"/>
              <a:gd name="T50" fmla="*/ 34694 w 516"/>
              <a:gd name="T51" fmla="*/ 339999 h 604"/>
              <a:gd name="T52" fmla="*/ 272930 w 516"/>
              <a:gd name="T53" fmla="*/ 339999 h 604"/>
              <a:gd name="T54" fmla="*/ 306468 w 516"/>
              <a:gd name="T55" fmla="*/ 305306 h 604"/>
              <a:gd name="T56" fmla="*/ 272930 w 516"/>
              <a:gd name="T57" fmla="*/ 289115 h 604"/>
              <a:gd name="T58" fmla="*/ 34694 w 516"/>
              <a:gd name="T59" fmla="*/ 289115 h 604"/>
              <a:gd name="T60" fmla="*/ 0 w 516"/>
              <a:gd name="T61" fmla="*/ 305306 h 604"/>
              <a:gd name="T62" fmla="*/ 34694 w 516"/>
              <a:gd name="T63" fmla="*/ 339999 h 604"/>
              <a:gd name="T64" fmla="*/ 579398 w 516"/>
              <a:gd name="T65" fmla="*/ 0 h 604"/>
              <a:gd name="T66" fmla="*/ 579398 w 516"/>
              <a:gd name="T67" fmla="*/ 0 h 604"/>
              <a:gd name="T68" fmla="*/ 544703 w 516"/>
              <a:gd name="T69" fmla="*/ 16190 h 604"/>
              <a:gd name="T70" fmla="*/ 544703 w 516"/>
              <a:gd name="T71" fmla="*/ 390884 h 604"/>
              <a:gd name="T72" fmla="*/ 340006 w 516"/>
              <a:gd name="T73" fmla="*/ 390884 h 604"/>
              <a:gd name="T74" fmla="*/ 255583 w 516"/>
              <a:gd name="T75" fmla="*/ 612924 h 604"/>
              <a:gd name="T76" fmla="*/ 493818 w 516"/>
              <a:gd name="T77" fmla="*/ 646461 h 604"/>
              <a:gd name="T78" fmla="*/ 595589 w 516"/>
              <a:gd name="T79" fmla="*/ 476462 h 604"/>
              <a:gd name="T80" fmla="*/ 595589 w 516"/>
              <a:gd name="T81" fmla="*/ 476462 h 604"/>
              <a:gd name="T82" fmla="*/ 595589 w 516"/>
              <a:gd name="T83" fmla="*/ 16190 h 604"/>
              <a:gd name="T84" fmla="*/ 579398 w 516"/>
              <a:gd name="T85" fmla="*/ 0 h 604"/>
              <a:gd name="T86" fmla="*/ 476471 w 516"/>
              <a:gd name="T87" fmla="*/ 595577 h 604"/>
              <a:gd name="T88" fmla="*/ 476471 w 516"/>
              <a:gd name="T89" fmla="*/ 595577 h 604"/>
              <a:gd name="T90" fmla="*/ 290277 w 516"/>
              <a:gd name="T91" fmla="*/ 595577 h 604"/>
              <a:gd name="T92" fmla="*/ 358510 w 516"/>
              <a:gd name="T93" fmla="*/ 425577 h 604"/>
              <a:gd name="T94" fmla="*/ 544703 w 516"/>
              <a:gd name="T95" fmla="*/ 441768 h 604"/>
              <a:gd name="T96" fmla="*/ 476471 w 516"/>
              <a:gd name="T97" fmla="*/ 595577 h 6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8" name="Freeform 111"/>
          <p:cNvSpPr>
            <a:spLocks noChangeArrowheads="1"/>
          </p:cNvSpPr>
          <p:nvPr/>
        </p:nvSpPr>
        <p:spPr bwMode="auto">
          <a:xfrm>
            <a:off x="315119" y="4125119"/>
            <a:ext cx="354806" cy="366713"/>
          </a:xfrm>
          <a:custGeom>
            <a:avLst/>
            <a:gdLst>
              <a:gd name="T0" fmla="*/ 608785 w 619"/>
              <a:gd name="T1" fmla="*/ 102808 h 634"/>
              <a:gd name="T2" fmla="*/ 608785 w 619"/>
              <a:gd name="T3" fmla="*/ 102808 h 634"/>
              <a:gd name="T4" fmla="*/ 304393 w 619"/>
              <a:gd name="T5" fmla="*/ 136308 h 634"/>
              <a:gd name="T6" fmla="*/ 287163 w 619"/>
              <a:gd name="T7" fmla="*/ 169807 h 634"/>
              <a:gd name="T8" fmla="*/ 287163 w 619"/>
              <a:gd name="T9" fmla="*/ 358097 h 634"/>
              <a:gd name="T10" fmla="*/ 151622 w 619"/>
              <a:gd name="T11" fmla="*/ 374269 h 634"/>
              <a:gd name="T12" fmla="*/ 101081 w 619"/>
              <a:gd name="T13" fmla="*/ 510577 h 634"/>
              <a:gd name="T14" fmla="*/ 269933 w 619"/>
              <a:gd name="T15" fmla="*/ 527904 h 634"/>
              <a:gd name="T16" fmla="*/ 337703 w 619"/>
              <a:gd name="T17" fmla="*/ 407768 h 634"/>
              <a:gd name="T18" fmla="*/ 337703 w 619"/>
              <a:gd name="T19" fmla="*/ 187135 h 634"/>
              <a:gd name="T20" fmla="*/ 574326 w 619"/>
              <a:gd name="T21" fmla="*/ 153635 h 634"/>
              <a:gd name="T22" fmla="*/ 574326 w 619"/>
              <a:gd name="T23" fmla="*/ 306115 h 634"/>
              <a:gd name="T24" fmla="*/ 456014 w 619"/>
              <a:gd name="T25" fmla="*/ 323442 h 634"/>
              <a:gd name="T26" fmla="*/ 389393 w 619"/>
              <a:gd name="T27" fmla="*/ 459750 h 634"/>
              <a:gd name="T28" fmla="*/ 558244 w 619"/>
              <a:gd name="T29" fmla="*/ 475922 h 634"/>
              <a:gd name="T30" fmla="*/ 624866 w 619"/>
              <a:gd name="T31" fmla="*/ 374269 h 634"/>
              <a:gd name="T32" fmla="*/ 624866 w 619"/>
              <a:gd name="T33" fmla="*/ 118981 h 634"/>
              <a:gd name="T34" fmla="*/ 608785 w 619"/>
              <a:gd name="T35" fmla="*/ 102808 h 634"/>
              <a:gd name="T36" fmla="*/ 236622 w 619"/>
              <a:gd name="T37" fmla="*/ 493250 h 634"/>
              <a:gd name="T38" fmla="*/ 236622 w 619"/>
              <a:gd name="T39" fmla="*/ 493250 h 634"/>
              <a:gd name="T40" fmla="*/ 135541 w 619"/>
              <a:gd name="T41" fmla="*/ 493250 h 634"/>
              <a:gd name="T42" fmla="*/ 168852 w 619"/>
              <a:gd name="T43" fmla="*/ 407768 h 634"/>
              <a:gd name="T44" fmla="*/ 269933 w 619"/>
              <a:gd name="T45" fmla="*/ 407768 h 634"/>
              <a:gd name="T46" fmla="*/ 236622 w 619"/>
              <a:gd name="T47" fmla="*/ 493250 h 634"/>
              <a:gd name="T48" fmla="*/ 541015 w 619"/>
              <a:gd name="T49" fmla="*/ 442423 h 634"/>
              <a:gd name="T50" fmla="*/ 541015 w 619"/>
              <a:gd name="T51" fmla="*/ 442423 h 634"/>
              <a:gd name="T52" fmla="*/ 422704 w 619"/>
              <a:gd name="T53" fmla="*/ 442423 h 634"/>
              <a:gd name="T54" fmla="*/ 473244 w 619"/>
              <a:gd name="T55" fmla="*/ 358097 h 634"/>
              <a:gd name="T56" fmla="*/ 574326 w 619"/>
              <a:gd name="T57" fmla="*/ 358097 h 634"/>
              <a:gd name="T58" fmla="*/ 541015 w 619"/>
              <a:gd name="T59" fmla="*/ 442423 h 634"/>
              <a:gd name="T60" fmla="*/ 642096 w 619"/>
              <a:gd name="T61" fmla="*/ 680384 h 634"/>
              <a:gd name="T62" fmla="*/ 642096 w 619"/>
              <a:gd name="T63" fmla="*/ 680384 h 634"/>
              <a:gd name="T64" fmla="*/ 67770 w 619"/>
              <a:gd name="T65" fmla="*/ 680384 h 634"/>
              <a:gd name="T66" fmla="*/ 33311 w 619"/>
              <a:gd name="T67" fmla="*/ 715039 h 634"/>
              <a:gd name="T68" fmla="*/ 67770 w 619"/>
              <a:gd name="T69" fmla="*/ 731211 h 634"/>
              <a:gd name="T70" fmla="*/ 642096 w 619"/>
              <a:gd name="T71" fmla="*/ 731211 h 634"/>
              <a:gd name="T72" fmla="*/ 676555 w 619"/>
              <a:gd name="T73" fmla="*/ 715039 h 634"/>
              <a:gd name="T74" fmla="*/ 642096 w 619"/>
              <a:gd name="T75" fmla="*/ 680384 h 634"/>
              <a:gd name="T76" fmla="*/ 624866 w 619"/>
              <a:gd name="T77" fmla="*/ 0 h 634"/>
              <a:gd name="T78" fmla="*/ 624866 w 619"/>
              <a:gd name="T79" fmla="*/ 0 h 634"/>
              <a:gd name="T80" fmla="*/ 83852 w 619"/>
              <a:gd name="T81" fmla="*/ 0 h 634"/>
              <a:gd name="T82" fmla="*/ 0 w 619"/>
              <a:gd name="T83" fmla="*/ 102808 h 634"/>
              <a:gd name="T84" fmla="*/ 0 w 619"/>
              <a:gd name="T85" fmla="*/ 544076 h 634"/>
              <a:gd name="T86" fmla="*/ 83852 w 619"/>
              <a:gd name="T87" fmla="*/ 646885 h 634"/>
              <a:gd name="T88" fmla="*/ 624866 w 619"/>
              <a:gd name="T89" fmla="*/ 646885 h 634"/>
              <a:gd name="T90" fmla="*/ 709866 w 619"/>
              <a:gd name="T91" fmla="*/ 544076 h 634"/>
              <a:gd name="T92" fmla="*/ 709866 w 619"/>
              <a:gd name="T93" fmla="*/ 102808 h 634"/>
              <a:gd name="T94" fmla="*/ 624866 w 619"/>
              <a:gd name="T95" fmla="*/ 0 h 634"/>
              <a:gd name="T96" fmla="*/ 676555 w 619"/>
              <a:gd name="T97" fmla="*/ 544076 h 634"/>
              <a:gd name="T98" fmla="*/ 676555 w 619"/>
              <a:gd name="T99" fmla="*/ 544076 h 634"/>
              <a:gd name="T100" fmla="*/ 624866 w 619"/>
              <a:gd name="T101" fmla="*/ 594903 h 634"/>
              <a:gd name="T102" fmla="*/ 83852 w 619"/>
              <a:gd name="T103" fmla="*/ 594903 h 634"/>
              <a:gd name="T104" fmla="*/ 33311 w 619"/>
              <a:gd name="T105" fmla="*/ 544076 h 634"/>
              <a:gd name="T106" fmla="*/ 33311 w 619"/>
              <a:gd name="T107" fmla="*/ 102808 h 634"/>
              <a:gd name="T108" fmla="*/ 83852 w 619"/>
              <a:gd name="T109" fmla="*/ 50827 h 634"/>
              <a:gd name="T110" fmla="*/ 624866 w 619"/>
              <a:gd name="T111" fmla="*/ 50827 h 634"/>
              <a:gd name="T112" fmla="*/ 676555 w 619"/>
              <a:gd name="T113" fmla="*/ 102808 h 634"/>
              <a:gd name="T114" fmla="*/ 676555 w 619"/>
              <a:gd name="T115" fmla="*/ 544076 h 6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19" name="Freeform 112"/>
          <p:cNvSpPr>
            <a:spLocks noChangeArrowheads="1"/>
          </p:cNvSpPr>
          <p:nvPr/>
        </p:nvSpPr>
        <p:spPr bwMode="auto">
          <a:xfrm>
            <a:off x="5594350" y="3547269"/>
            <a:ext cx="372269" cy="349250"/>
          </a:xfrm>
          <a:custGeom>
            <a:avLst/>
            <a:gdLst>
              <a:gd name="T0" fmla="*/ 726509 w 649"/>
              <a:gd name="T1" fmla="*/ 0 h 605"/>
              <a:gd name="T2" fmla="*/ 726509 w 649"/>
              <a:gd name="T3" fmla="*/ 0 h 605"/>
              <a:gd name="T4" fmla="*/ 710441 w 649"/>
              <a:gd name="T5" fmla="*/ 0 h 605"/>
              <a:gd name="T6" fmla="*/ 338579 w 649"/>
              <a:gd name="T7" fmla="*/ 102755 h 605"/>
              <a:gd name="T8" fmla="*/ 321363 w 649"/>
              <a:gd name="T9" fmla="*/ 118919 h 605"/>
              <a:gd name="T10" fmla="*/ 321363 w 649"/>
              <a:gd name="T11" fmla="*/ 442192 h 605"/>
              <a:gd name="T12" fmla="*/ 135431 w 649"/>
              <a:gd name="T13" fmla="*/ 442192 h 605"/>
              <a:gd name="T14" fmla="*/ 34432 w 649"/>
              <a:gd name="T15" fmla="*/ 629229 h 605"/>
              <a:gd name="T16" fmla="*/ 270863 w 649"/>
              <a:gd name="T17" fmla="*/ 662711 h 605"/>
              <a:gd name="T18" fmla="*/ 371863 w 649"/>
              <a:gd name="T19" fmla="*/ 526474 h 605"/>
              <a:gd name="T20" fmla="*/ 371863 w 649"/>
              <a:gd name="T21" fmla="*/ 136237 h 605"/>
              <a:gd name="T22" fmla="*/ 710441 w 649"/>
              <a:gd name="T23" fmla="*/ 50800 h 605"/>
              <a:gd name="T24" fmla="*/ 710441 w 649"/>
              <a:gd name="T25" fmla="*/ 339437 h 605"/>
              <a:gd name="T26" fmla="*/ 507294 w 649"/>
              <a:gd name="T27" fmla="*/ 356756 h 605"/>
              <a:gd name="T28" fmla="*/ 423510 w 649"/>
              <a:gd name="T29" fmla="*/ 543792 h 605"/>
              <a:gd name="T30" fmla="*/ 659941 w 649"/>
              <a:gd name="T31" fmla="*/ 578429 h 605"/>
              <a:gd name="T32" fmla="*/ 743725 w 649"/>
              <a:gd name="T33" fmla="*/ 442192 h 605"/>
              <a:gd name="T34" fmla="*/ 743725 w 649"/>
              <a:gd name="T35" fmla="*/ 34636 h 605"/>
              <a:gd name="T36" fmla="*/ 726509 w 649"/>
              <a:gd name="T37" fmla="*/ 0 h 605"/>
              <a:gd name="T38" fmla="*/ 253647 w 649"/>
              <a:gd name="T39" fmla="*/ 611911 h 605"/>
              <a:gd name="T40" fmla="*/ 253647 w 649"/>
              <a:gd name="T41" fmla="*/ 611911 h 605"/>
              <a:gd name="T42" fmla="*/ 84932 w 649"/>
              <a:gd name="T43" fmla="*/ 611911 h 605"/>
              <a:gd name="T44" fmla="*/ 152647 w 649"/>
              <a:gd name="T45" fmla="*/ 475674 h 605"/>
              <a:gd name="T46" fmla="*/ 305295 w 649"/>
              <a:gd name="T47" fmla="*/ 475674 h 605"/>
              <a:gd name="T48" fmla="*/ 253647 w 649"/>
              <a:gd name="T49" fmla="*/ 611911 h 605"/>
              <a:gd name="T50" fmla="*/ 642726 w 649"/>
              <a:gd name="T51" fmla="*/ 526474 h 605"/>
              <a:gd name="T52" fmla="*/ 642726 w 649"/>
              <a:gd name="T53" fmla="*/ 526474 h 605"/>
              <a:gd name="T54" fmla="*/ 474010 w 649"/>
              <a:gd name="T55" fmla="*/ 526474 h 605"/>
              <a:gd name="T56" fmla="*/ 524510 w 649"/>
              <a:gd name="T57" fmla="*/ 391392 h 605"/>
              <a:gd name="T58" fmla="*/ 693225 w 649"/>
              <a:gd name="T59" fmla="*/ 391392 h 605"/>
              <a:gd name="T60" fmla="*/ 642726 w 649"/>
              <a:gd name="T61" fmla="*/ 526474 h 60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0" name="Freeform 113"/>
          <p:cNvSpPr>
            <a:spLocks noChangeArrowheads="1"/>
          </p:cNvSpPr>
          <p:nvPr/>
        </p:nvSpPr>
        <p:spPr bwMode="auto">
          <a:xfrm>
            <a:off x="5082382" y="3547269"/>
            <a:ext cx="196850" cy="357981"/>
          </a:xfrm>
          <a:custGeom>
            <a:avLst/>
            <a:gdLst>
              <a:gd name="T0" fmla="*/ 375073 w 340"/>
              <a:gd name="T1" fmla="*/ 0 h 619"/>
              <a:gd name="T2" fmla="*/ 375073 w 340"/>
              <a:gd name="T3" fmla="*/ 0 h 619"/>
              <a:gd name="T4" fmla="*/ 340344 w 340"/>
              <a:gd name="T5" fmla="*/ 34674 h 619"/>
              <a:gd name="T6" fmla="*/ 340344 w 340"/>
              <a:gd name="T7" fmla="*/ 391813 h 619"/>
              <a:gd name="T8" fmla="*/ 136601 w 340"/>
              <a:gd name="T9" fmla="*/ 407994 h 619"/>
              <a:gd name="T10" fmla="*/ 34729 w 340"/>
              <a:gd name="T11" fmla="*/ 629906 h 619"/>
              <a:gd name="T12" fmla="*/ 290566 w 340"/>
              <a:gd name="T13" fmla="*/ 647242 h 619"/>
              <a:gd name="T14" fmla="*/ 392437 w 340"/>
              <a:gd name="T15" fmla="*/ 476185 h 619"/>
              <a:gd name="T16" fmla="*/ 392437 w 340"/>
              <a:gd name="T17" fmla="*/ 34674 h 619"/>
              <a:gd name="T18" fmla="*/ 375073 w 340"/>
              <a:gd name="T19" fmla="*/ 0 h 619"/>
              <a:gd name="T20" fmla="*/ 273201 w 340"/>
              <a:gd name="T21" fmla="*/ 612569 h 619"/>
              <a:gd name="T22" fmla="*/ 273201 w 340"/>
              <a:gd name="T23" fmla="*/ 612569 h 619"/>
              <a:gd name="T24" fmla="*/ 85665 w 340"/>
              <a:gd name="T25" fmla="*/ 612569 h 619"/>
              <a:gd name="T26" fmla="*/ 153965 w 340"/>
              <a:gd name="T27" fmla="*/ 442668 h 619"/>
              <a:gd name="T28" fmla="*/ 340344 w 340"/>
              <a:gd name="T29" fmla="*/ 460004 h 619"/>
              <a:gd name="T30" fmla="*/ 273201 w 340"/>
              <a:gd name="T31" fmla="*/ 612569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1" name="Freeform 114"/>
          <p:cNvSpPr>
            <a:spLocks noChangeArrowheads="1"/>
          </p:cNvSpPr>
          <p:nvPr/>
        </p:nvSpPr>
        <p:spPr bwMode="auto">
          <a:xfrm>
            <a:off x="4464844" y="3530600"/>
            <a:ext cx="272256" cy="365919"/>
          </a:xfrm>
          <a:custGeom>
            <a:avLst/>
            <a:gdLst>
              <a:gd name="T0" fmla="*/ 527450 w 472"/>
              <a:gd name="T1" fmla="*/ 152481 h 634"/>
              <a:gd name="T2" fmla="*/ 527450 w 472"/>
              <a:gd name="T3" fmla="*/ 152481 h 634"/>
              <a:gd name="T4" fmla="*/ 374767 w 472"/>
              <a:gd name="T5" fmla="*/ 16172 h 634"/>
              <a:gd name="T6" fmla="*/ 340066 w 472"/>
              <a:gd name="T7" fmla="*/ 16172 h 634"/>
              <a:gd name="T8" fmla="*/ 340066 w 472"/>
              <a:gd name="T9" fmla="*/ 33500 h 634"/>
              <a:gd name="T10" fmla="*/ 340066 w 472"/>
              <a:gd name="T11" fmla="*/ 425097 h 634"/>
              <a:gd name="T12" fmla="*/ 135333 w 472"/>
              <a:gd name="T13" fmla="*/ 441270 h 634"/>
              <a:gd name="T14" fmla="*/ 33544 w 472"/>
              <a:gd name="T15" fmla="*/ 663060 h 634"/>
              <a:gd name="T16" fmla="*/ 271822 w 472"/>
              <a:gd name="T17" fmla="*/ 680387 h 634"/>
              <a:gd name="T18" fmla="*/ 390961 w 472"/>
              <a:gd name="T19" fmla="*/ 509424 h 634"/>
              <a:gd name="T20" fmla="*/ 390961 w 472"/>
              <a:gd name="T21" fmla="*/ 84326 h 634"/>
              <a:gd name="T22" fmla="*/ 492749 w 472"/>
              <a:gd name="T23" fmla="*/ 187135 h 634"/>
              <a:gd name="T24" fmla="*/ 527450 w 472"/>
              <a:gd name="T25" fmla="*/ 187135 h 634"/>
              <a:gd name="T26" fmla="*/ 527450 w 472"/>
              <a:gd name="T27" fmla="*/ 152481 h 634"/>
              <a:gd name="T28" fmla="*/ 254471 w 472"/>
              <a:gd name="T29" fmla="*/ 645732 h 634"/>
              <a:gd name="T30" fmla="*/ 254471 w 472"/>
              <a:gd name="T31" fmla="*/ 645732 h 634"/>
              <a:gd name="T32" fmla="*/ 84438 w 472"/>
              <a:gd name="T33" fmla="*/ 645732 h 634"/>
              <a:gd name="T34" fmla="*/ 152683 w 472"/>
              <a:gd name="T35" fmla="*/ 475924 h 634"/>
              <a:gd name="T36" fmla="*/ 322716 w 472"/>
              <a:gd name="T37" fmla="*/ 493252 h 634"/>
              <a:gd name="T38" fmla="*/ 254471 w 472"/>
              <a:gd name="T39" fmla="*/ 645732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2" name="Freeform 115"/>
          <p:cNvSpPr>
            <a:spLocks noChangeArrowheads="1"/>
          </p:cNvSpPr>
          <p:nvPr/>
        </p:nvSpPr>
        <p:spPr bwMode="auto">
          <a:xfrm>
            <a:off x="3837782" y="3572669"/>
            <a:ext cx="373063" cy="298450"/>
          </a:xfrm>
          <a:custGeom>
            <a:avLst/>
            <a:gdLst>
              <a:gd name="T0" fmla="*/ 371863 w 649"/>
              <a:gd name="T1" fmla="*/ 543791 h 517"/>
              <a:gd name="T2" fmla="*/ 371863 w 649"/>
              <a:gd name="T3" fmla="*/ 543791 h 517"/>
              <a:gd name="T4" fmla="*/ 135431 w 649"/>
              <a:gd name="T5" fmla="*/ 356755 h 517"/>
              <a:gd name="T6" fmla="*/ 203147 w 649"/>
              <a:gd name="T7" fmla="*/ 356755 h 517"/>
              <a:gd name="T8" fmla="*/ 203147 w 649"/>
              <a:gd name="T9" fmla="*/ 340591 h 517"/>
              <a:gd name="T10" fmla="*/ 118216 w 649"/>
              <a:gd name="T11" fmla="*/ 255155 h 517"/>
              <a:gd name="T12" fmla="*/ 101000 w 649"/>
              <a:gd name="T13" fmla="*/ 255155 h 517"/>
              <a:gd name="T14" fmla="*/ 17216 w 649"/>
              <a:gd name="T15" fmla="*/ 340591 h 517"/>
              <a:gd name="T16" fmla="*/ 17216 w 649"/>
              <a:gd name="T17" fmla="*/ 356755 h 517"/>
              <a:gd name="T18" fmla="*/ 84932 w 649"/>
              <a:gd name="T19" fmla="*/ 356755 h 517"/>
              <a:gd name="T20" fmla="*/ 371863 w 649"/>
              <a:gd name="T21" fmla="*/ 595745 h 517"/>
              <a:gd name="T22" fmla="*/ 625510 w 649"/>
              <a:gd name="T23" fmla="*/ 442191 h 517"/>
              <a:gd name="T24" fmla="*/ 575010 w 649"/>
              <a:gd name="T25" fmla="*/ 424873 h 517"/>
              <a:gd name="T26" fmla="*/ 371863 w 649"/>
              <a:gd name="T27" fmla="*/ 543791 h 517"/>
              <a:gd name="T28" fmla="*/ 726509 w 649"/>
              <a:gd name="T29" fmla="*/ 255155 h 517"/>
              <a:gd name="T30" fmla="*/ 726509 w 649"/>
              <a:gd name="T31" fmla="*/ 255155 h 517"/>
              <a:gd name="T32" fmla="*/ 658794 w 649"/>
              <a:gd name="T33" fmla="*/ 255155 h 517"/>
              <a:gd name="T34" fmla="*/ 371863 w 649"/>
              <a:gd name="T35" fmla="*/ 0 h 517"/>
              <a:gd name="T36" fmla="*/ 118216 w 649"/>
              <a:gd name="T37" fmla="*/ 153555 h 517"/>
              <a:gd name="T38" fmla="*/ 152647 w 649"/>
              <a:gd name="T39" fmla="*/ 170873 h 517"/>
              <a:gd name="T40" fmla="*/ 371863 w 649"/>
              <a:gd name="T41" fmla="*/ 51955 h 517"/>
              <a:gd name="T42" fmla="*/ 608294 w 649"/>
              <a:gd name="T43" fmla="*/ 255155 h 517"/>
              <a:gd name="T44" fmla="*/ 540578 w 649"/>
              <a:gd name="T45" fmla="*/ 255155 h 517"/>
              <a:gd name="T46" fmla="*/ 540578 w 649"/>
              <a:gd name="T47" fmla="*/ 272473 h 517"/>
              <a:gd name="T48" fmla="*/ 625510 w 649"/>
              <a:gd name="T49" fmla="*/ 356755 h 517"/>
              <a:gd name="T50" fmla="*/ 642726 w 649"/>
              <a:gd name="T51" fmla="*/ 356755 h 517"/>
              <a:gd name="T52" fmla="*/ 726509 w 649"/>
              <a:gd name="T53" fmla="*/ 272473 h 517"/>
              <a:gd name="T54" fmla="*/ 726509 w 649"/>
              <a:gd name="T55" fmla="*/ 255155 h 5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3" name="Freeform 116"/>
          <p:cNvSpPr>
            <a:spLocks noChangeArrowheads="1"/>
          </p:cNvSpPr>
          <p:nvPr/>
        </p:nvSpPr>
        <p:spPr bwMode="auto">
          <a:xfrm>
            <a:off x="3275013" y="3581400"/>
            <a:ext cx="304800" cy="264319"/>
          </a:xfrm>
          <a:custGeom>
            <a:avLst/>
            <a:gdLst>
              <a:gd name="T0" fmla="*/ 16068 w 531"/>
              <a:gd name="T1" fmla="*/ 119266 h 457"/>
              <a:gd name="T2" fmla="*/ 16068 w 531"/>
              <a:gd name="T3" fmla="*/ 119266 h 457"/>
              <a:gd name="T4" fmla="*/ 118216 w 531"/>
              <a:gd name="T5" fmla="*/ 119266 h 457"/>
              <a:gd name="T6" fmla="*/ 185931 w 531"/>
              <a:gd name="T7" fmla="*/ 222320 h 457"/>
              <a:gd name="T8" fmla="*/ 219215 w 531"/>
              <a:gd name="T9" fmla="*/ 187583 h 457"/>
              <a:gd name="T10" fmla="*/ 134284 w 531"/>
              <a:gd name="T11" fmla="*/ 68317 h 457"/>
              <a:gd name="T12" fmla="*/ 16068 w 531"/>
              <a:gd name="T13" fmla="*/ 68317 h 457"/>
              <a:gd name="T14" fmla="*/ 0 w 531"/>
              <a:gd name="T15" fmla="*/ 101897 h 457"/>
              <a:gd name="T16" fmla="*/ 16068 w 531"/>
              <a:gd name="T17" fmla="*/ 119266 h 457"/>
              <a:gd name="T18" fmla="*/ 472863 w 531"/>
              <a:gd name="T19" fmla="*/ 119266 h 457"/>
              <a:gd name="T20" fmla="*/ 472863 w 531"/>
              <a:gd name="T21" fmla="*/ 119266 h 457"/>
              <a:gd name="T22" fmla="*/ 472863 w 531"/>
              <a:gd name="T23" fmla="*/ 187583 h 457"/>
              <a:gd name="T24" fmla="*/ 506147 w 531"/>
              <a:gd name="T25" fmla="*/ 187583 h 457"/>
              <a:gd name="T26" fmla="*/ 608294 w 531"/>
              <a:gd name="T27" fmla="*/ 101897 h 457"/>
              <a:gd name="T28" fmla="*/ 608294 w 531"/>
              <a:gd name="T29" fmla="*/ 85686 h 457"/>
              <a:gd name="T30" fmla="*/ 506147 w 531"/>
              <a:gd name="T31" fmla="*/ 17369 h 457"/>
              <a:gd name="T32" fmla="*/ 472863 w 531"/>
              <a:gd name="T33" fmla="*/ 17369 h 457"/>
              <a:gd name="T34" fmla="*/ 472863 w 531"/>
              <a:gd name="T35" fmla="*/ 68317 h 457"/>
              <a:gd name="T36" fmla="*/ 354647 w 531"/>
              <a:gd name="T37" fmla="*/ 68317 h 457"/>
              <a:gd name="T38" fmla="*/ 118216 w 531"/>
              <a:gd name="T39" fmla="*/ 408745 h 457"/>
              <a:gd name="T40" fmla="*/ 16068 w 531"/>
              <a:gd name="T41" fmla="*/ 408745 h 457"/>
              <a:gd name="T42" fmla="*/ 0 w 531"/>
              <a:gd name="T43" fmla="*/ 443483 h 457"/>
              <a:gd name="T44" fmla="*/ 16068 w 531"/>
              <a:gd name="T45" fmla="*/ 459694 h 457"/>
              <a:gd name="T46" fmla="*/ 134284 w 531"/>
              <a:gd name="T47" fmla="*/ 459694 h 457"/>
              <a:gd name="T48" fmla="*/ 387931 w 531"/>
              <a:gd name="T49" fmla="*/ 119266 h 457"/>
              <a:gd name="T50" fmla="*/ 472863 w 531"/>
              <a:gd name="T51" fmla="*/ 119266 h 457"/>
              <a:gd name="T52" fmla="*/ 506147 w 531"/>
              <a:gd name="T53" fmla="*/ 357797 h 457"/>
              <a:gd name="T54" fmla="*/ 506147 w 531"/>
              <a:gd name="T55" fmla="*/ 357797 h 457"/>
              <a:gd name="T56" fmla="*/ 472863 w 531"/>
              <a:gd name="T57" fmla="*/ 357797 h 457"/>
              <a:gd name="T58" fmla="*/ 472863 w 531"/>
              <a:gd name="T59" fmla="*/ 408745 h 457"/>
              <a:gd name="T60" fmla="*/ 387931 w 531"/>
              <a:gd name="T61" fmla="*/ 408745 h 457"/>
              <a:gd name="T62" fmla="*/ 304147 w 531"/>
              <a:gd name="T63" fmla="*/ 306849 h 457"/>
              <a:gd name="T64" fmla="*/ 269715 w 531"/>
              <a:gd name="T65" fmla="*/ 340428 h 457"/>
              <a:gd name="T66" fmla="*/ 354647 w 531"/>
              <a:gd name="T67" fmla="*/ 459694 h 457"/>
              <a:gd name="T68" fmla="*/ 472863 w 531"/>
              <a:gd name="T69" fmla="*/ 459694 h 457"/>
              <a:gd name="T70" fmla="*/ 472863 w 531"/>
              <a:gd name="T71" fmla="*/ 528011 h 457"/>
              <a:gd name="T72" fmla="*/ 506147 w 531"/>
              <a:gd name="T73" fmla="*/ 528011 h 457"/>
              <a:gd name="T74" fmla="*/ 608294 w 531"/>
              <a:gd name="T75" fmla="*/ 443483 h 457"/>
              <a:gd name="T76" fmla="*/ 608294 w 531"/>
              <a:gd name="T77" fmla="*/ 426114 h 457"/>
              <a:gd name="T78" fmla="*/ 506147 w 531"/>
              <a:gd name="T79" fmla="*/ 357797 h 4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4" name="Freeform 117"/>
          <p:cNvSpPr>
            <a:spLocks noChangeArrowheads="1"/>
          </p:cNvSpPr>
          <p:nvPr/>
        </p:nvSpPr>
        <p:spPr bwMode="auto">
          <a:xfrm>
            <a:off x="2708275" y="3581400"/>
            <a:ext cx="264319" cy="273050"/>
          </a:xfrm>
          <a:custGeom>
            <a:avLst/>
            <a:gdLst>
              <a:gd name="T0" fmla="*/ 527872 w 458"/>
              <a:gd name="T1" fmla="*/ 255696 h 472"/>
              <a:gd name="T2" fmla="*/ 527872 w 458"/>
              <a:gd name="T3" fmla="*/ 255696 h 472"/>
              <a:gd name="T4" fmla="*/ 272599 w 458"/>
              <a:gd name="T5" fmla="*/ 17355 h 472"/>
              <a:gd name="T6" fmla="*/ 237947 w 458"/>
              <a:gd name="T7" fmla="*/ 17355 h 472"/>
              <a:gd name="T8" fmla="*/ 237947 w 458"/>
              <a:gd name="T9" fmla="*/ 50908 h 472"/>
              <a:gd name="T10" fmla="*/ 475893 w 458"/>
              <a:gd name="T11" fmla="*/ 271894 h 472"/>
              <a:gd name="T12" fmla="*/ 237947 w 458"/>
              <a:gd name="T13" fmla="*/ 511391 h 472"/>
              <a:gd name="T14" fmla="*/ 237947 w 458"/>
              <a:gd name="T15" fmla="*/ 544944 h 472"/>
              <a:gd name="T16" fmla="*/ 272599 w 458"/>
              <a:gd name="T17" fmla="*/ 544944 h 472"/>
              <a:gd name="T18" fmla="*/ 527872 w 458"/>
              <a:gd name="T19" fmla="*/ 289248 h 472"/>
              <a:gd name="T20" fmla="*/ 527872 w 458"/>
              <a:gd name="T21" fmla="*/ 271894 h 472"/>
              <a:gd name="T22" fmla="*/ 527872 w 458"/>
              <a:gd name="T23" fmla="*/ 255696 h 472"/>
              <a:gd name="T24" fmla="*/ 255273 w 458"/>
              <a:gd name="T25" fmla="*/ 271894 h 472"/>
              <a:gd name="T26" fmla="*/ 255273 w 458"/>
              <a:gd name="T27" fmla="*/ 271894 h 472"/>
              <a:gd name="T28" fmla="*/ 255273 w 458"/>
              <a:gd name="T29" fmla="*/ 255696 h 472"/>
              <a:gd name="T30" fmla="*/ 50824 w 458"/>
              <a:gd name="T31" fmla="*/ 50908 h 472"/>
              <a:gd name="T32" fmla="*/ 17326 w 458"/>
              <a:gd name="T33" fmla="*/ 50908 h 472"/>
              <a:gd name="T34" fmla="*/ 17326 w 458"/>
              <a:gd name="T35" fmla="*/ 85618 h 472"/>
              <a:gd name="T36" fmla="*/ 204449 w 458"/>
              <a:gd name="T37" fmla="*/ 271894 h 472"/>
              <a:gd name="T38" fmla="*/ 17326 w 458"/>
              <a:gd name="T39" fmla="*/ 459326 h 472"/>
              <a:gd name="T40" fmla="*/ 17326 w 458"/>
              <a:gd name="T41" fmla="*/ 494036 h 472"/>
              <a:gd name="T42" fmla="*/ 50824 w 458"/>
              <a:gd name="T43" fmla="*/ 494036 h 472"/>
              <a:gd name="T44" fmla="*/ 255273 w 458"/>
              <a:gd name="T45" fmla="*/ 289248 h 472"/>
              <a:gd name="T46" fmla="*/ 255273 w 458"/>
              <a:gd name="T47" fmla="*/ 271894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5" name="Freeform 118"/>
          <p:cNvSpPr>
            <a:spLocks noChangeArrowheads="1"/>
          </p:cNvSpPr>
          <p:nvPr/>
        </p:nvSpPr>
        <p:spPr bwMode="auto">
          <a:xfrm>
            <a:off x="2132807" y="3581400"/>
            <a:ext cx="264319" cy="273050"/>
          </a:xfrm>
          <a:custGeom>
            <a:avLst/>
            <a:gdLst>
              <a:gd name="T0" fmla="*/ 50824 w 458"/>
              <a:gd name="T1" fmla="*/ 271894 h 472"/>
              <a:gd name="T2" fmla="*/ 50824 w 458"/>
              <a:gd name="T3" fmla="*/ 271894 h 472"/>
              <a:gd name="T4" fmla="*/ 289925 w 458"/>
              <a:gd name="T5" fmla="*/ 50908 h 472"/>
              <a:gd name="T6" fmla="*/ 289925 w 458"/>
              <a:gd name="T7" fmla="*/ 17355 h 472"/>
              <a:gd name="T8" fmla="*/ 255273 w 458"/>
              <a:gd name="T9" fmla="*/ 17355 h 472"/>
              <a:gd name="T10" fmla="*/ 17326 w 458"/>
              <a:gd name="T11" fmla="*/ 255696 h 472"/>
              <a:gd name="T12" fmla="*/ 0 w 458"/>
              <a:gd name="T13" fmla="*/ 271894 h 472"/>
              <a:gd name="T14" fmla="*/ 17326 w 458"/>
              <a:gd name="T15" fmla="*/ 289248 h 472"/>
              <a:gd name="T16" fmla="*/ 255273 w 458"/>
              <a:gd name="T17" fmla="*/ 544944 h 472"/>
              <a:gd name="T18" fmla="*/ 289925 w 458"/>
              <a:gd name="T19" fmla="*/ 544944 h 472"/>
              <a:gd name="T20" fmla="*/ 289925 w 458"/>
              <a:gd name="T21" fmla="*/ 511391 h 472"/>
              <a:gd name="T22" fmla="*/ 50824 w 458"/>
              <a:gd name="T23" fmla="*/ 271894 h 472"/>
              <a:gd name="T24" fmla="*/ 339594 w 458"/>
              <a:gd name="T25" fmla="*/ 271894 h 472"/>
              <a:gd name="T26" fmla="*/ 339594 w 458"/>
              <a:gd name="T27" fmla="*/ 271894 h 472"/>
              <a:gd name="T28" fmla="*/ 527872 w 458"/>
              <a:gd name="T29" fmla="*/ 85618 h 472"/>
              <a:gd name="T30" fmla="*/ 527872 w 458"/>
              <a:gd name="T31" fmla="*/ 50908 h 472"/>
              <a:gd name="T32" fmla="*/ 493219 w 458"/>
              <a:gd name="T33" fmla="*/ 50908 h 472"/>
              <a:gd name="T34" fmla="*/ 289925 w 458"/>
              <a:gd name="T35" fmla="*/ 255696 h 472"/>
              <a:gd name="T36" fmla="*/ 272599 w 458"/>
              <a:gd name="T37" fmla="*/ 271894 h 472"/>
              <a:gd name="T38" fmla="*/ 289925 w 458"/>
              <a:gd name="T39" fmla="*/ 289248 h 472"/>
              <a:gd name="T40" fmla="*/ 493219 w 458"/>
              <a:gd name="T41" fmla="*/ 494036 h 472"/>
              <a:gd name="T42" fmla="*/ 527872 w 458"/>
              <a:gd name="T43" fmla="*/ 494036 h 472"/>
              <a:gd name="T44" fmla="*/ 527872 w 458"/>
              <a:gd name="T45" fmla="*/ 459326 h 472"/>
              <a:gd name="T46" fmla="*/ 339594 w 458"/>
              <a:gd name="T47" fmla="*/ 271894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6" name="Freeform 119"/>
          <p:cNvSpPr>
            <a:spLocks noChangeArrowheads="1"/>
          </p:cNvSpPr>
          <p:nvPr/>
        </p:nvSpPr>
        <p:spPr bwMode="auto">
          <a:xfrm>
            <a:off x="1510507" y="3617119"/>
            <a:ext cx="315119" cy="203200"/>
          </a:xfrm>
          <a:custGeom>
            <a:avLst/>
            <a:gdLst>
              <a:gd name="T0" fmla="*/ 153608 w 546"/>
              <a:gd name="T1" fmla="*/ 50513 h 354"/>
              <a:gd name="T2" fmla="*/ 153608 w 546"/>
              <a:gd name="T3" fmla="*/ 50513 h 354"/>
              <a:gd name="T4" fmla="*/ 612121 w 546"/>
              <a:gd name="T5" fmla="*/ 50513 h 354"/>
              <a:gd name="T6" fmla="*/ 629445 w 546"/>
              <a:gd name="T7" fmla="*/ 33293 h 354"/>
              <a:gd name="T8" fmla="*/ 612121 w 546"/>
              <a:gd name="T9" fmla="*/ 0 h 354"/>
              <a:gd name="T10" fmla="*/ 153608 w 546"/>
              <a:gd name="T11" fmla="*/ 0 h 354"/>
              <a:gd name="T12" fmla="*/ 136284 w 546"/>
              <a:gd name="T13" fmla="*/ 33293 h 354"/>
              <a:gd name="T14" fmla="*/ 153608 w 546"/>
              <a:gd name="T15" fmla="*/ 50513 h 354"/>
              <a:gd name="T16" fmla="*/ 17324 w 546"/>
              <a:gd name="T17" fmla="*/ 371961 h 354"/>
              <a:gd name="T18" fmla="*/ 17324 w 546"/>
              <a:gd name="T19" fmla="*/ 371961 h 354"/>
              <a:gd name="T20" fmla="*/ 0 w 546"/>
              <a:gd name="T21" fmla="*/ 388034 h 354"/>
              <a:gd name="T22" fmla="*/ 17324 w 546"/>
              <a:gd name="T23" fmla="*/ 405254 h 354"/>
              <a:gd name="T24" fmla="*/ 51973 w 546"/>
              <a:gd name="T25" fmla="*/ 388034 h 354"/>
              <a:gd name="T26" fmla="*/ 17324 w 546"/>
              <a:gd name="T27" fmla="*/ 371961 h 354"/>
              <a:gd name="T28" fmla="*/ 17324 w 546"/>
              <a:gd name="T29" fmla="*/ 185981 h 354"/>
              <a:gd name="T30" fmla="*/ 17324 w 546"/>
              <a:gd name="T31" fmla="*/ 185981 h 354"/>
              <a:gd name="T32" fmla="*/ 0 w 546"/>
              <a:gd name="T33" fmla="*/ 202053 h 354"/>
              <a:gd name="T34" fmla="*/ 17324 w 546"/>
              <a:gd name="T35" fmla="*/ 236494 h 354"/>
              <a:gd name="T36" fmla="*/ 51973 w 546"/>
              <a:gd name="T37" fmla="*/ 202053 h 354"/>
              <a:gd name="T38" fmla="*/ 17324 w 546"/>
              <a:gd name="T39" fmla="*/ 185981 h 354"/>
              <a:gd name="T40" fmla="*/ 612121 w 546"/>
              <a:gd name="T41" fmla="*/ 371961 h 354"/>
              <a:gd name="T42" fmla="*/ 612121 w 546"/>
              <a:gd name="T43" fmla="*/ 371961 h 354"/>
              <a:gd name="T44" fmla="*/ 153608 w 546"/>
              <a:gd name="T45" fmla="*/ 371961 h 354"/>
              <a:gd name="T46" fmla="*/ 136284 w 546"/>
              <a:gd name="T47" fmla="*/ 388034 h 354"/>
              <a:gd name="T48" fmla="*/ 153608 w 546"/>
              <a:gd name="T49" fmla="*/ 405254 h 354"/>
              <a:gd name="T50" fmla="*/ 612121 w 546"/>
              <a:gd name="T51" fmla="*/ 405254 h 354"/>
              <a:gd name="T52" fmla="*/ 629445 w 546"/>
              <a:gd name="T53" fmla="*/ 388034 h 354"/>
              <a:gd name="T54" fmla="*/ 612121 w 546"/>
              <a:gd name="T55" fmla="*/ 371961 h 354"/>
              <a:gd name="T56" fmla="*/ 612121 w 546"/>
              <a:gd name="T57" fmla="*/ 185981 h 354"/>
              <a:gd name="T58" fmla="*/ 612121 w 546"/>
              <a:gd name="T59" fmla="*/ 185981 h 354"/>
              <a:gd name="T60" fmla="*/ 153608 w 546"/>
              <a:gd name="T61" fmla="*/ 185981 h 354"/>
              <a:gd name="T62" fmla="*/ 136284 w 546"/>
              <a:gd name="T63" fmla="*/ 202053 h 354"/>
              <a:gd name="T64" fmla="*/ 153608 w 546"/>
              <a:gd name="T65" fmla="*/ 236494 h 354"/>
              <a:gd name="T66" fmla="*/ 612121 w 546"/>
              <a:gd name="T67" fmla="*/ 236494 h 354"/>
              <a:gd name="T68" fmla="*/ 629445 w 546"/>
              <a:gd name="T69" fmla="*/ 202053 h 354"/>
              <a:gd name="T70" fmla="*/ 612121 w 546"/>
              <a:gd name="T71" fmla="*/ 185981 h 354"/>
              <a:gd name="T72" fmla="*/ 17324 w 546"/>
              <a:gd name="T73" fmla="*/ 0 h 354"/>
              <a:gd name="T74" fmla="*/ 17324 w 546"/>
              <a:gd name="T75" fmla="*/ 0 h 354"/>
              <a:gd name="T76" fmla="*/ 0 w 546"/>
              <a:gd name="T77" fmla="*/ 33293 h 354"/>
              <a:gd name="T78" fmla="*/ 17324 w 546"/>
              <a:gd name="T79" fmla="*/ 50513 h 354"/>
              <a:gd name="T80" fmla="*/ 51973 w 546"/>
              <a:gd name="T81" fmla="*/ 33293 h 354"/>
              <a:gd name="T82" fmla="*/ 17324 w 546"/>
              <a:gd name="T83" fmla="*/ 0 h 3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7" name="Freeform 120"/>
          <p:cNvSpPr>
            <a:spLocks noChangeArrowheads="1"/>
          </p:cNvSpPr>
          <p:nvPr/>
        </p:nvSpPr>
        <p:spPr bwMode="auto">
          <a:xfrm>
            <a:off x="915988" y="3572669"/>
            <a:ext cx="330200" cy="298450"/>
          </a:xfrm>
          <a:custGeom>
            <a:avLst/>
            <a:gdLst>
              <a:gd name="T0" fmla="*/ 625780 w 575"/>
              <a:gd name="T1" fmla="*/ 543791 h 517"/>
              <a:gd name="T2" fmla="*/ 625780 w 575"/>
              <a:gd name="T3" fmla="*/ 543791 h 517"/>
              <a:gd name="T4" fmla="*/ 33298 w 575"/>
              <a:gd name="T5" fmla="*/ 543791 h 517"/>
              <a:gd name="T6" fmla="*/ 17223 w 575"/>
              <a:gd name="T7" fmla="*/ 561109 h 517"/>
              <a:gd name="T8" fmla="*/ 33298 w 575"/>
              <a:gd name="T9" fmla="*/ 595745 h 517"/>
              <a:gd name="T10" fmla="*/ 625780 w 575"/>
              <a:gd name="T11" fmla="*/ 595745 h 517"/>
              <a:gd name="T12" fmla="*/ 641855 w 575"/>
              <a:gd name="T13" fmla="*/ 561109 h 517"/>
              <a:gd name="T14" fmla="*/ 625780 w 575"/>
              <a:gd name="T15" fmla="*/ 543791 h 517"/>
              <a:gd name="T16" fmla="*/ 50522 w 575"/>
              <a:gd name="T17" fmla="*/ 492991 h 517"/>
              <a:gd name="T18" fmla="*/ 50522 w 575"/>
              <a:gd name="T19" fmla="*/ 492991 h 517"/>
              <a:gd name="T20" fmla="*/ 591334 w 575"/>
              <a:gd name="T21" fmla="*/ 492991 h 517"/>
              <a:gd name="T22" fmla="*/ 641855 w 575"/>
              <a:gd name="T23" fmla="*/ 442191 h 517"/>
              <a:gd name="T24" fmla="*/ 354800 w 575"/>
              <a:gd name="T25" fmla="*/ 17318 h 517"/>
              <a:gd name="T26" fmla="*/ 287055 w 575"/>
              <a:gd name="T27" fmla="*/ 17318 h 517"/>
              <a:gd name="T28" fmla="*/ 17223 w 575"/>
              <a:gd name="T29" fmla="*/ 442191 h 517"/>
              <a:gd name="T30" fmla="*/ 50522 w 575"/>
              <a:gd name="T31" fmla="*/ 492991 h 517"/>
              <a:gd name="T32" fmla="*/ 321502 w 575"/>
              <a:gd name="T33" fmla="*/ 68118 h 517"/>
              <a:gd name="T34" fmla="*/ 321502 w 575"/>
              <a:gd name="T35" fmla="*/ 68118 h 517"/>
              <a:gd name="T36" fmla="*/ 575259 w 575"/>
              <a:gd name="T37" fmla="*/ 459509 h 517"/>
              <a:gd name="T38" fmla="*/ 67745 w 575"/>
              <a:gd name="T39" fmla="*/ 459509 h 517"/>
              <a:gd name="T40" fmla="*/ 321502 w 575"/>
              <a:gd name="T41" fmla="*/ 68118 h 5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8" name="Freeform 121"/>
          <p:cNvSpPr>
            <a:spLocks noChangeArrowheads="1"/>
          </p:cNvSpPr>
          <p:nvPr/>
        </p:nvSpPr>
        <p:spPr bwMode="auto">
          <a:xfrm>
            <a:off x="306388" y="3556000"/>
            <a:ext cx="365919" cy="323850"/>
          </a:xfrm>
          <a:custGeom>
            <a:avLst/>
            <a:gdLst>
              <a:gd name="T0" fmla="*/ 680209 w 634"/>
              <a:gd name="T1" fmla="*/ 17349 h 560"/>
              <a:gd name="T2" fmla="*/ 680209 w 634"/>
              <a:gd name="T3" fmla="*/ 17349 h 560"/>
              <a:gd name="T4" fmla="*/ 458477 w 634"/>
              <a:gd name="T5" fmla="*/ 170022 h 560"/>
              <a:gd name="T6" fmla="*/ 458477 w 634"/>
              <a:gd name="T7" fmla="*/ 50891 h 560"/>
              <a:gd name="T8" fmla="*/ 408818 w 634"/>
              <a:gd name="T9" fmla="*/ 17349 h 560"/>
              <a:gd name="T10" fmla="*/ 17323 w 634"/>
              <a:gd name="T11" fmla="*/ 289153 h 560"/>
              <a:gd name="T12" fmla="*/ 17323 w 634"/>
              <a:gd name="T13" fmla="*/ 357393 h 560"/>
              <a:gd name="T14" fmla="*/ 408818 w 634"/>
              <a:gd name="T15" fmla="*/ 646546 h 560"/>
              <a:gd name="T16" fmla="*/ 458477 w 634"/>
              <a:gd name="T17" fmla="*/ 595655 h 560"/>
              <a:gd name="T18" fmla="*/ 458477 w 634"/>
              <a:gd name="T19" fmla="*/ 476524 h 560"/>
              <a:gd name="T20" fmla="*/ 680209 w 634"/>
              <a:gd name="T21" fmla="*/ 646546 h 560"/>
              <a:gd name="T22" fmla="*/ 731022 w 634"/>
              <a:gd name="T23" fmla="*/ 595655 h 560"/>
              <a:gd name="T24" fmla="*/ 731022 w 634"/>
              <a:gd name="T25" fmla="*/ 50891 h 560"/>
              <a:gd name="T26" fmla="*/ 680209 w 634"/>
              <a:gd name="T27" fmla="*/ 17349 h 560"/>
              <a:gd name="T28" fmla="*/ 697531 w 634"/>
              <a:gd name="T29" fmla="*/ 578306 h 560"/>
              <a:gd name="T30" fmla="*/ 697531 w 634"/>
              <a:gd name="T31" fmla="*/ 578306 h 560"/>
              <a:gd name="T32" fmla="*/ 424986 w 634"/>
              <a:gd name="T33" fmla="*/ 390935 h 560"/>
              <a:gd name="T34" fmla="*/ 424986 w 634"/>
              <a:gd name="T35" fmla="*/ 578306 h 560"/>
              <a:gd name="T36" fmla="*/ 50814 w 634"/>
              <a:gd name="T37" fmla="*/ 322695 h 560"/>
              <a:gd name="T38" fmla="*/ 424986 w 634"/>
              <a:gd name="T39" fmla="*/ 68240 h 560"/>
              <a:gd name="T40" fmla="*/ 424986 w 634"/>
              <a:gd name="T41" fmla="*/ 272961 h 560"/>
              <a:gd name="T42" fmla="*/ 697531 w 634"/>
              <a:gd name="T43" fmla="*/ 68240 h 560"/>
              <a:gd name="T44" fmla="*/ 697531 w 634"/>
              <a:gd name="T45" fmla="*/ 578306 h 5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29" name="Freeform 122"/>
          <p:cNvSpPr>
            <a:spLocks noChangeArrowheads="1"/>
          </p:cNvSpPr>
          <p:nvPr/>
        </p:nvSpPr>
        <p:spPr bwMode="auto">
          <a:xfrm>
            <a:off x="5609432" y="2971800"/>
            <a:ext cx="365919" cy="321469"/>
          </a:xfrm>
          <a:custGeom>
            <a:avLst/>
            <a:gdLst>
              <a:gd name="T0" fmla="*/ 713699 w 634"/>
              <a:gd name="T1" fmla="*/ 286750 h 561"/>
              <a:gd name="T2" fmla="*/ 713699 w 634"/>
              <a:gd name="T3" fmla="*/ 286750 h 561"/>
              <a:gd name="T4" fmla="*/ 323359 w 634"/>
              <a:gd name="T5" fmla="*/ 17205 h 561"/>
              <a:gd name="T6" fmla="*/ 272545 w 634"/>
              <a:gd name="T7" fmla="*/ 50468 h 561"/>
              <a:gd name="T8" fmla="*/ 272545 w 634"/>
              <a:gd name="T9" fmla="*/ 168609 h 561"/>
              <a:gd name="T10" fmla="*/ 50814 w 634"/>
              <a:gd name="T11" fmla="*/ 17205 h 561"/>
              <a:gd name="T12" fmla="*/ 0 w 634"/>
              <a:gd name="T13" fmla="*/ 50468 h 561"/>
              <a:gd name="T14" fmla="*/ 0 w 634"/>
              <a:gd name="T15" fmla="*/ 590704 h 561"/>
              <a:gd name="T16" fmla="*/ 50814 w 634"/>
              <a:gd name="T17" fmla="*/ 625114 h 561"/>
              <a:gd name="T18" fmla="*/ 272545 w 634"/>
              <a:gd name="T19" fmla="*/ 472563 h 561"/>
              <a:gd name="T20" fmla="*/ 272545 w 634"/>
              <a:gd name="T21" fmla="*/ 590704 h 561"/>
              <a:gd name="T22" fmla="*/ 323359 w 634"/>
              <a:gd name="T23" fmla="*/ 625114 h 561"/>
              <a:gd name="T24" fmla="*/ 713699 w 634"/>
              <a:gd name="T25" fmla="*/ 354422 h 561"/>
              <a:gd name="T26" fmla="*/ 713699 w 634"/>
              <a:gd name="T27" fmla="*/ 286750 h 561"/>
              <a:gd name="T28" fmla="*/ 306036 w 634"/>
              <a:gd name="T29" fmla="*/ 574646 h 561"/>
              <a:gd name="T30" fmla="*/ 306036 w 634"/>
              <a:gd name="T31" fmla="*/ 574646 h 561"/>
              <a:gd name="T32" fmla="*/ 306036 w 634"/>
              <a:gd name="T33" fmla="*/ 388832 h 561"/>
              <a:gd name="T34" fmla="*/ 33491 w 634"/>
              <a:gd name="T35" fmla="*/ 574646 h 561"/>
              <a:gd name="T36" fmla="*/ 33491 w 634"/>
              <a:gd name="T37" fmla="*/ 67673 h 561"/>
              <a:gd name="T38" fmla="*/ 306036 w 634"/>
              <a:gd name="T39" fmla="*/ 253487 h 561"/>
              <a:gd name="T40" fmla="*/ 306036 w 634"/>
              <a:gd name="T41" fmla="*/ 67673 h 561"/>
              <a:gd name="T42" fmla="*/ 680209 w 634"/>
              <a:gd name="T43" fmla="*/ 321160 h 561"/>
              <a:gd name="T44" fmla="*/ 306036 w 634"/>
              <a:gd name="T45" fmla="*/ 574646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0" name="Freeform 123"/>
          <p:cNvSpPr>
            <a:spLocks noChangeArrowheads="1"/>
          </p:cNvSpPr>
          <p:nvPr/>
        </p:nvSpPr>
        <p:spPr bwMode="auto">
          <a:xfrm>
            <a:off x="5041900" y="2971800"/>
            <a:ext cx="315913" cy="321469"/>
          </a:xfrm>
          <a:custGeom>
            <a:avLst/>
            <a:gdLst>
              <a:gd name="T0" fmla="*/ 595891 w 545"/>
              <a:gd name="T1" fmla="*/ 0 h 561"/>
              <a:gd name="T2" fmla="*/ 595891 w 545"/>
              <a:gd name="T3" fmla="*/ 0 h 561"/>
              <a:gd name="T4" fmla="*/ 50911 w 545"/>
              <a:gd name="T5" fmla="*/ 0 h 561"/>
              <a:gd name="T6" fmla="*/ 0 w 545"/>
              <a:gd name="T7" fmla="*/ 50468 h 561"/>
              <a:gd name="T8" fmla="*/ 0 w 545"/>
              <a:gd name="T9" fmla="*/ 590704 h 561"/>
              <a:gd name="T10" fmla="*/ 50911 w 545"/>
              <a:gd name="T11" fmla="*/ 642319 h 561"/>
              <a:gd name="T12" fmla="*/ 595891 w 545"/>
              <a:gd name="T13" fmla="*/ 642319 h 561"/>
              <a:gd name="T14" fmla="*/ 629446 w 545"/>
              <a:gd name="T15" fmla="*/ 590704 h 561"/>
              <a:gd name="T16" fmla="*/ 629446 w 545"/>
              <a:gd name="T17" fmla="*/ 50468 h 561"/>
              <a:gd name="T18" fmla="*/ 595891 w 545"/>
              <a:gd name="T19" fmla="*/ 0 h 561"/>
              <a:gd name="T20" fmla="*/ 595891 w 545"/>
              <a:gd name="T21" fmla="*/ 574646 h 561"/>
              <a:gd name="T22" fmla="*/ 595891 w 545"/>
              <a:gd name="T23" fmla="*/ 574646 h 561"/>
              <a:gd name="T24" fmla="*/ 561179 w 545"/>
              <a:gd name="T25" fmla="*/ 590704 h 561"/>
              <a:gd name="T26" fmla="*/ 67110 w 545"/>
              <a:gd name="T27" fmla="*/ 590704 h 561"/>
              <a:gd name="T28" fmla="*/ 50911 w 545"/>
              <a:gd name="T29" fmla="*/ 574646 h 561"/>
              <a:gd name="T30" fmla="*/ 50911 w 545"/>
              <a:gd name="T31" fmla="*/ 67673 h 561"/>
              <a:gd name="T32" fmla="*/ 67110 w 545"/>
              <a:gd name="T33" fmla="*/ 50468 h 561"/>
              <a:gd name="T34" fmla="*/ 561179 w 545"/>
              <a:gd name="T35" fmla="*/ 50468 h 561"/>
              <a:gd name="T36" fmla="*/ 595891 w 545"/>
              <a:gd name="T37" fmla="*/ 67673 h 561"/>
              <a:gd name="T38" fmla="*/ 595891 w 545"/>
              <a:gd name="T39" fmla="*/ 574646 h 5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1" name="Freeform 124"/>
          <p:cNvSpPr>
            <a:spLocks noChangeArrowheads="1"/>
          </p:cNvSpPr>
          <p:nvPr/>
        </p:nvSpPr>
        <p:spPr bwMode="auto">
          <a:xfrm>
            <a:off x="4498182" y="2971800"/>
            <a:ext cx="228600" cy="321469"/>
          </a:xfrm>
          <a:custGeom>
            <a:avLst/>
            <a:gdLst>
              <a:gd name="T0" fmla="*/ 405530 w 399"/>
              <a:gd name="T1" fmla="*/ 0 h 561"/>
              <a:gd name="T2" fmla="*/ 405530 w 399"/>
              <a:gd name="T3" fmla="*/ 0 h 561"/>
              <a:gd name="T4" fmla="*/ 320758 w 399"/>
              <a:gd name="T5" fmla="*/ 0 h 561"/>
              <a:gd name="T6" fmla="*/ 270353 w 399"/>
              <a:gd name="T7" fmla="*/ 50468 h 561"/>
              <a:gd name="T8" fmla="*/ 270353 w 399"/>
              <a:gd name="T9" fmla="*/ 590704 h 561"/>
              <a:gd name="T10" fmla="*/ 320758 w 399"/>
              <a:gd name="T11" fmla="*/ 642319 h 561"/>
              <a:gd name="T12" fmla="*/ 405530 w 399"/>
              <a:gd name="T13" fmla="*/ 642319 h 561"/>
              <a:gd name="T14" fmla="*/ 455934 w 399"/>
              <a:gd name="T15" fmla="*/ 590704 h 561"/>
              <a:gd name="T16" fmla="*/ 455934 w 399"/>
              <a:gd name="T17" fmla="*/ 50468 h 561"/>
              <a:gd name="T18" fmla="*/ 405530 w 399"/>
              <a:gd name="T19" fmla="*/ 0 h 561"/>
              <a:gd name="T20" fmla="*/ 405530 w 399"/>
              <a:gd name="T21" fmla="*/ 574646 h 561"/>
              <a:gd name="T22" fmla="*/ 405530 w 399"/>
              <a:gd name="T23" fmla="*/ 574646 h 561"/>
              <a:gd name="T24" fmla="*/ 388346 w 399"/>
              <a:gd name="T25" fmla="*/ 590704 h 561"/>
              <a:gd name="T26" fmla="*/ 337941 w 399"/>
              <a:gd name="T27" fmla="*/ 590704 h 561"/>
              <a:gd name="T28" fmla="*/ 320758 w 399"/>
              <a:gd name="T29" fmla="*/ 574646 h 561"/>
              <a:gd name="T30" fmla="*/ 320758 w 399"/>
              <a:gd name="T31" fmla="*/ 67673 h 561"/>
              <a:gd name="T32" fmla="*/ 337941 w 399"/>
              <a:gd name="T33" fmla="*/ 50468 h 561"/>
              <a:gd name="T34" fmla="*/ 388346 w 399"/>
              <a:gd name="T35" fmla="*/ 50468 h 561"/>
              <a:gd name="T36" fmla="*/ 405530 w 399"/>
              <a:gd name="T37" fmla="*/ 67673 h 561"/>
              <a:gd name="T38" fmla="*/ 405530 w 399"/>
              <a:gd name="T39" fmla="*/ 574646 h 561"/>
              <a:gd name="T40" fmla="*/ 135177 w 399"/>
              <a:gd name="T41" fmla="*/ 0 h 561"/>
              <a:gd name="T42" fmla="*/ 135177 w 399"/>
              <a:gd name="T43" fmla="*/ 0 h 561"/>
              <a:gd name="T44" fmla="*/ 51550 w 399"/>
              <a:gd name="T45" fmla="*/ 0 h 561"/>
              <a:gd name="T46" fmla="*/ 0 w 399"/>
              <a:gd name="T47" fmla="*/ 50468 h 561"/>
              <a:gd name="T48" fmla="*/ 0 w 399"/>
              <a:gd name="T49" fmla="*/ 590704 h 561"/>
              <a:gd name="T50" fmla="*/ 51550 w 399"/>
              <a:gd name="T51" fmla="*/ 642319 h 561"/>
              <a:gd name="T52" fmla="*/ 135177 w 399"/>
              <a:gd name="T53" fmla="*/ 642319 h 561"/>
              <a:gd name="T54" fmla="*/ 185581 w 399"/>
              <a:gd name="T55" fmla="*/ 590704 h 561"/>
              <a:gd name="T56" fmla="*/ 185581 w 399"/>
              <a:gd name="T57" fmla="*/ 50468 h 561"/>
              <a:gd name="T58" fmla="*/ 135177 w 399"/>
              <a:gd name="T59" fmla="*/ 0 h 561"/>
              <a:gd name="T60" fmla="*/ 135177 w 399"/>
              <a:gd name="T61" fmla="*/ 574646 h 561"/>
              <a:gd name="T62" fmla="*/ 135177 w 399"/>
              <a:gd name="T63" fmla="*/ 574646 h 561"/>
              <a:gd name="T64" fmla="*/ 119139 w 399"/>
              <a:gd name="T65" fmla="*/ 590704 h 561"/>
              <a:gd name="T66" fmla="*/ 67588 w 399"/>
              <a:gd name="T67" fmla="*/ 590704 h 561"/>
              <a:gd name="T68" fmla="*/ 51550 w 399"/>
              <a:gd name="T69" fmla="*/ 574646 h 561"/>
              <a:gd name="T70" fmla="*/ 51550 w 399"/>
              <a:gd name="T71" fmla="*/ 67673 h 561"/>
              <a:gd name="T72" fmla="*/ 67588 w 399"/>
              <a:gd name="T73" fmla="*/ 50468 h 561"/>
              <a:gd name="T74" fmla="*/ 119139 w 399"/>
              <a:gd name="T75" fmla="*/ 50468 h 561"/>
              <a:gd name="T76" fmla="*/ 135177 w 399"/>
              <a:gd name="T77" fmla="*/ 67673 h 561"/>
              <a:gd name="T78" fmla="*/ 135177 w 399"/>
              <a:gd name="T79" fmla="*/ 574646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2" name="Freeform 125"/>
          <p:cNvSpPr>
            <a:spLocks noChangeArrowheads="1"/>
          </p:cNvSpPr>
          <p:nvPr/>
        </p:nvSpPr>
        <p:spPr bwMode="auto">
          <a:xfrm>
            <a:off x="3894932" y="2971800"/>
            <a:ext cx="254000" cy="321469"/>
          </a:xfrm>
          <a:custGeom>
            <a:avLst/>
            <a:gdLst>
              <a:gd name="T0" fmla="*/ 489525 w 443"/>
              <a:gd name="T1" fmla="*/ 286750 h 561"/>
              <a:gd name="T2" fmla="*/ 489525 w 443"/>
              <a:gd name="T3" fmla="*/ 286750 h 561"/>
              <a:gd name="T4" fmla="*/ 67639 w 443"/>
              <a:gd name="T5" fmla="*/ 17205 h 561"/>
              <a:gd name="T6" fmla="*/ 0 w 443"/>
              <a:gd name="T7" fmla="*/ 50468 h 561"/>
              <a:gd name="T8" fmla="*/ 0 w 443"/>
              <a:gd name="T9" fmla="*/ 590704 h 561"/>
              <a:gd name="T10" fmla="*/ 67639 w 443"/>
              <a:gd name="T11" fmla="*/ 625114 h 561"/>
              <a:gd name="T12" fmla="*/ 489525 w 443"/>
              <a:gd name="T13" fmla="*/ 354422 h 561"/>
              <a:gd name="T14" fmla="*/ 489525 w 443"/>
              <a:gd name="T15" fmla="*/ 286750 h 561"/>
              <a:gd name="T16" fmla="*/ 50443 w 443"/>
              <a:gd name="T17" fmla="*/ 574646 h 561"/>
              <a:gd name="T18" fmla="*/ 50443 w 443"/>
              <a:gd name="T19" fmla="*/ 574646 h 561"/>
              <a:gd name="T20" fmla="*/ 50443 w 443"/>
              <a:gd name="T21" fmla="*/ 67673 h 561"/>
              <a:gd name="T22" fmla="*/ 456279 w 443"/>
              <a:gd name="T23" fmla="*/ 321160 h 561"/>
              <a:gd name="T24" fmla="*/ 50443 w 443"/>
              <a:gd name="T25" fmla="*/ 574646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3" name="Freeform 126"/>
          <p:cNvSpPr>
            <a:spLocks noChangeArrowheads="1"/>
          </p:cNvSpPr>
          <p:nvPr/>
        </p:nvSpPr>
        <p:spPr bwMode="auto">
          <a:xfrm>
            <a:off x="3268663" y="2971800"/>
            <a:ext cx="340519" cy="321469"/>
          </a:xfrm>
          <a:custGeom>
            <a:avLst/>
            <a:gdLst>
              <a:gd name="T0" fmla="*/ 577451 w 590"/>
              <a:gd name="T1" fmla="*/ 371627 h 561"/>
              <a:gd name="T2" fmla="*/ 577451 w 590"/>
              <a:gd name="T3" fmla="*/ 371627 h 561"/>
              <a:gd name="T4" fmla="*/ 577451 w 590"/>
              <a:gd name="T5" fmla="*/ 34410 h 561"/>
              <a:gd name="T6" fmla="*/ 561282 w 590"/>
              <a:gd name="T7" fmla="*/ 0 h 561"/>
              <a:gd name="T8" fmla="*/ 543959 w 590"/>
              <a:gd name="T9" fmla="*/ 34410 h 561"/>
              <a:gd name="T10" fmla="*/ 543959 w 590"/>
              <a:gd name="T11" fmla="*/ 371627 h 561"/>
              <a:gd name="T12" fmla="*/ 441172 w 590"/>
              <a:gd name="T13" fmla="*/ 472563 h 561"/>
              <a:gd name="T14" fmla="*/ 543959 w 590"/>
              <a:gd name="T15" fmla="*/ 590704 h 561"/>
              <a:gd name="T16" fmla="*/ 543959 w 590"/>
              <a:gd name="T17" fmla="*/ 607909 h 561"/>
              <a:gd name="T18" fmla="*/ 561282 w 590"/>
              <a:gd name="T19" fmla="*/ 642319 h 561"/>
              <a:gd name="T20" fmla="*/ 577451 w 590"/>
              <a:gd name="T21" fmla="*/ 607909 h 561"/>
              <a:gd name="T22" fmla="*/ 577451 w 590"/>
              <a:gd name="T23" fmla="*/ 590704 h 561"/>
              <a:gd name="T24" fmla="*/ 680237 w 590"/>
              <a:gd name="T25" fmla="*/ 472563 h 561"/>
              <a:gd name="T26" fmla="*/ 577451 w 590"/>
              <a:gd name="T27" fmla="*/ 371627 h 561"/>
              <a:gd name="T28" fmla="*/ 561282 w 590"/>
              <a:gd name="T29" fmla="*/ 540236 h 561"/>
              <a:gd name="T30" fmla="*/ 561282 w 590"/>
              <a:gd name="T31" fmla="*/ 540236 h 561"/>
              <a:gd name="T32" fmla="*/ 493143 w 590"/>
              <a:gd name="T33" fmla="*/ 472563 h 561"/>
              <a:gd name="T34" fmla="*/ 561282 w 590"/>
              <a:gd name="T35" fmla="*/ 404890 h 561"/>
              <a:gd name="T36" fmla="*/ 629421 w 590"/>
              <a:gd name="T37" fmla="*/ 472563 h 561"/>
              <a:gd name="T38" fmla="*/ 561282 w 590"/>
              <a:gd name="T39" fmla="*/ 540236 h 561"/>
              <a:gd name="T40" fmla="*/ 356865 w 590"/>
              <a:gd name="T41" fmla="*/ 50468 h 561"/>
              <a:gd name="T42" fmla="*/ 356865 w 590"/>
              <a:gd name="T43" fmla="*/ 50468 h 561"/>
              <a:gd name="T44" fmla="*/ 356865 w 590"/>
              <a:gd name="T45" fmla="*/ 34410 h 561"/>
              <a:gd name="T46" fmla="*/ 339541 w 590"/>
              <a:gd name="T47" fmla="*/ 0 h 561"/>
              <a:gd name="T48" fmla="*/ 306049 w 590"/>
              <a:gd name="T49" fmla="*/ 34410 h 561"/>
              <a:gd name="T50" fmla="*/ 306049 w 590"/>
              <a:gd name="T51" fmla="*/ 50468 h 561"/>
              <a:gd name="T52" fmla="*/ 220586 w 590"/>
              <a:gd name="T53" fmla="*/ 168609 h 561"/>
              <a:gd name="T54" fmla="*/ 306049 w 590"/>
              <a:gd name="T55" fmla="*/ 269545 h 561"/>
              <a:gd name="T56" fmla="*/ 306049 w 590"/>
              <a:gd name="T57" fmla="*/ 607909 h 561"/>
              <a:gd name="T58" fmla="*/ 339541 w 590"/>
              <a:gd name="T59" fmla="*/ 642319 h 561"/>
              <a:gd name="T60" fmla="*/ 356865 w 590"/>
              <a:gd name="T61" fmla="*/ 607909 h 561"/>
              <a:gd name="T62" fmla="*/ 356865 w 590"/>
              <a:gd name="T63" fmla="*/ 269545 h 561"/>
              <a:gd name="T64" fmla="*/ 441172 w 590"/>
              <a:gd name="T65" fmla="*/ 168609 h 561"/>
              <a:gd name="T66" fmla="*/ 356865 w 590"/>
              <a:gd name="T67" fmla="*/ 50468 h 561"/>
              <a:gd name="T68" fmla="*/ 339541 w 590"/>
              <a:gd name="T69" fmla="*/ 236282 h 561"/>
              <a:gd name="T70" fmla="*/ 339541 w 590"/>
              <a:gd name="T71" fmla="*/ 236282 h 561"/>
              <a:gd name="T72" fmla="*/ 271402 w 590"/>
              <a:gd name="T73" fmla="*/ 168609 h 561"/>
              <a:gd name="T74" fmla="*/ 339541 w 590"/>
              <a:gd name="T75" fmla="*/ 100936 h 561"/>
              <a:gd name="T76" fmla="*/ 407680 w 590"/>
              <a:gd name="T77" fmla="*/ 168609 h 561"/>
              <a:gd name="T78" fmla="*/ 339541 w 590"/>
              <a:gd name="T79" fmla="*/ 236282 h 561"/>
              <a:gd name="T80" fmla="*/ 136278 w 590"/>
              <a:gd name="T81" fmla="*/ 269545 h 561"/>
              <a:gd name="T82" fmla="*/ 136278 w 590"/>
              <a:gd name="T83" fmla="*/ 269545 h 561"/>
              <a:gd name="T84" fmla="*/ 136278 w 590"/>
              <a:gd name="T85" fmla="*/ 34410 h 561"/>
              <a:gd name="T86" fmla="*/ 101631 w 590"/>
              <a:gd name="T87" fmla="*/ 0 h 561"/>
              <a:gd name="T88" fmla="*/ 84308 w 590"/>
              <a:gd name="T89" fmla="*/ 34410 h 561"/>
              <a:gd name="T90" fmla="*/ 84308 w 590"/>
              <a:gd name="T91" fmla="*/ 269545 h 561"/>
              <a:gd name="T92" fmla="*/ 0 w 590"/>
              <a:gd name="T93" fmla="*/ 388832 h 561"/>
              <a:gd name="T94" fmla="*/ 84308 w 590"/>
              <a:gd name="T95" fmla="*/ 506973 h 561"/>
              <a:gd name="T96" fmla="*/ 84308 w 590"/>
              <a:gd name="T97" fmla="*/ 607909 h 561"/>
              <a:gd name="T98" fmla="*/ 101631 w 590"/>
              <a:gd name="T99" fmla="*/ 642319 h 561"/>
              <a:gd name="T100" fmla="*/ 136278 w 590"/>
              <a:gd name="T101" fmla="*/ 607909 h 561"/>
              <a:gd name="T102" fmla="*/ 136278 w 590"/>
              <a:gd name="T103" fmla="*/ 506973 h 561"/>
              <a:gd name="T104" fmla="*/ 220586 w 590"/>
              <a:gd name="T105" fmla="*/ 388832 h 561"/>
              <a:gd name="T106" fmla="*/ 136278 w 590"/>
              <a:gd name="T107" fmla="*/ 269545 h 561"/>
              <a:gd name="T108" fmla="*/ 101631 w 590"/>
              <a:gd name="T109" fmla="*/ 455358 h 561"/>
              <a:gd name="T110" fmla="*/ 101631 w 590"/>
              <a:gd name="T111" fmla="*/ 455358 h 561"/>
              <a:gd name="T112" fmla="*/ 33492 w 590"/>
              <a:gd name="T113" fmla="*/ 388832 h 561"/>
              <a:gd name="T114" fmla="*/ 101631 w 590"/>
              <a:gd name="T115" fmla="*/ 321160 h 561"/>
              <a:gd name="T116" fmla="*/ 169771 w 590"/>
              <a:gd name="T117" fmla="*/ 388832 h 561"/>
              <a:gd name="T118" fmla="*/ 101631 w 590"/>
              <a:gd name="T119" fmla="*/ 455358 h 5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4" name="Freeform 127"/>
          <p:cNvSpPr>
            <a:spLocks noChangeArrowheads="1"/>
          </p:cNvSpPr>
          <p:nvPr/>
        </p:nvSpPr>
        <p:spPr bwMode="auto">
          <a:xfrm>
            <a:off x="2671763" y="2997200"/>
            <a:ext cx="341313" cy="270669"/>
          </a:xfrm>
          <a:custGeom>
            <a:avLst/>
            <a:gdLst>
              <a:gd name="T0" fmla="*/ 578606 w 590"/>
              <a:gd name="T1" fmla="*/ 270934 h 472"/>
              <a:gd name="T2" fmla="*/ 578606 w 590"/>
              <a:gd name="T3" fmla="*/ 270934 h 472"/>
              <a:gd name="T4" fmla="*/ 680237 w 590"/>
              <a:gd name="T5" fmla="*/ 169908 h 472"/>
              <a:gd name="T6" fmla="*/ 680237 w 590"/>
              <a:gd name="T7" fmla="*/ 135467 h 472"/>
              <a:gd name="T8" fmla="*/ 646745 w 590"/>
              <a:gd name="T9" fmla="*/ 152687 h 472"/>
              <a:gd name="T10" fmla="*/ 543959 w 590"/>
              <a:gd name="T11" fmla="*/ 236493 h 472"/>
              <a:gd name="T12" fmla="*/ 459651 w 590"/>
              <a:gd name="T13" fmla="*/ 152687 h 472"/>
              <a:gd name="T14" fmla="*/ 426159 w 590"/>
              <a:gd name="T15" fmla="*/ 135467 h 472"/>
              <a:gd name="T16" fmla="*/ 426159 w 590"/>
              <a:gd name="T17" fmla="*/ 169908 h 472"/>
              <a:gd name="T18" fmla="*/ 510467 w 590"/>
              <a:gd name="T19" fmla="*/ 270934 h 472"/>
              <a:gd name="T20" fmla="*/ 426159 w 590"/>
              <a:gd name="T21" fmla="*/ 371960 h 472"/>
              <a:gd name="T22" fmla="*/ 426159 w 590"/>
              <a:gd name="T23" fmla="*/ 405253 h 472"/>
              <a:gd name="T24" fmla="*/ 459651 w 590"/>
              <a:gd name="T25" fmla="*/ 389181 h 472"/>
              <a:gd name="T26" fmla="*/ 543959 w 590"/>
              <a:gd name="T27" fmla="*/ 304227 h 472"/>
              <a:gd name="T28" fmla="*/ 646745 w 590"/>
              <a:gd name="T29" fmla="*/ 389181 h 472"/>
              <a:gd name="T30" fmla="*/ 680237 w 590"/>
              <a:gd name="T31" fmla="*/ 405253 h 472"/>
              <a:gd name="T32" fmla="*/ 680237 w 590"/>
              <a:gd name="T33" fmla="*/ 371960 h 472"/>
              <a:gd name="T34" fmla="*/ 578606 w 590"/>
              <a:gd name="T35" fmla="*/ 270934 h 472"/>
              <a:gd name="T36" fmla="*/ 323372 w 590"/>
              <a:gd name="T37" fmla="*/ 0 h 472"/>
              <a:gd name="T38" fmla="*/ 323372 w 590"/>
              <a:gd name="T39" fmla="*/ 0 h 472"/>
              <a:gd name="T40" fmla="*/ 118955 w 590"/>
              <a:gd name="T41" fmla="*/ 135467 h 472"/>
              <a:gd name="T42" fmla="*/ 50816 w 590"/>
              <a:gd name="T43" fmla="*/ 135467 h 472"/>
              <a:gd name="T44" fmla="*/ 0 w 590"/>
              <a:gd name="T45" fmla="*/ 185980 h 472"/>
              <a:gd name="T46" fmla="*/ 0 w 590"/>
              <a:gd name="T47" fmla="*/ 354740 h 472"/>
              <a:gd name="T48" fmla="*/ 50816 w 590"/>
              <a:gd name="T49" fmla="*/ 405253 h 472"/>
              <a:gd name="T50" fmla="*/ 118955 w 590"/>
              <a:gd name="T51" fmla="*/ 405253 h 472"/>
              <a:gd name="T52" fmla="*/ 323372 w 590"/>
              <a:gd name="T53" fmla="*/ 540720 h 472"/>
              <a:gd name="T54" fmla="*/ 374188 w 590"/>
              <a:gd name="T55" fmla="*/ 490207 h 472"/>
              <a:gd name="T56" fmla="*/ 374188 w 590"/>
              <a:gd name="T57" fmla="*/ 50513 h 472"/>
              <a:gd name="T58" fmla="*/ 323372 w 590"/>
              <a:gd name="T59" fmla="*/ 0 h 472"/>
              <a:gd name="T60" fmla="*/ 118955 w 590"/>
              <a:gd name="T61" fmla="*/ 338668 h 472"/>
              <a:gd name="T62" fmla="*/ 118955 w 590"/>
              <a:gd name="T63" fmla="*/ 338668 h 472"/>
              <a:gd name="T64" fmla="*/ 102786 w 590"/>
              <a:gd name="T65" fmla="*/ 354740 h 472"/>
              <a:gd name="T66" fmla="*/ 68139 w 590"/>
              <a:gd name="T67" fmla="*/ 354740 h 472"/>
              <a:gd name="T68" fmla="*/ 50816 w 590"/>
              <a:gd name="T69" fmla="*/ 338668 h 472"/>
              <a:gd name="T70" fmla="*/ 50816 w 590"/>
              <a:gd name="T71" fmla="*/ 203201 h 472"/>
              <a:gd name="T72" fmla="*/ 68139 w 590"/>
              <a:gd name="T73" fmla="*/ 185980 h 472"/>
              <a:gd name="T74" fmla="*/ 102786 w 590"/>
              <a:gd name="T75" fmla="*/ 185980 h 472"/>
              <a:gd name="T76" fmla="*/ 118955 w 590"/>
              <a:gd name="T77" fmla="*/ 203201 h 472"/>
              <a:gd name="T78" fmla="*/ 118955 w 590"/>
              <a:gd name="T79" fmla="*/ 338668 h 472"/>
              <a:gd name="T80" fmla="*/ 323372 w 590"/>
              <a:gd name="T81" fmla="*/ 490207 h 472"/>
              <a:gd name="T82" fmla="*/ 323372 w 590"/>
              <a:gd name="T83" fmla="*/ 490207 h 472"/>
              <a:gd name="T84" fmla="*/ 170925 w 590"/>
              <a:gd name="T85" fmla="*/ 389181 h 472"/>
              <a:gd name="T86" fmla="*/ 170925 w 590"/>
              <a:gd name="T87" fmla="*/ 135467 h 472"/>
              <a:gd name="T88" fmla="*/ 323372 w 590"/>
              <a:gd name="T89" fmla="*/ 50513 h 472"/>
              <a:gd name="T90" fmla="*/ 323372 w 590"/>
              <a:gd name="T91" fmla="*/ 490207 h 4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5" name="Freeform 128"/>
          <p:cNvSpPr>
            <a:spLocks noChangeArrowheads="1"/>
          </p:cNvSpPr>
          <p:nvPr/>
        </p:nvSpPr>
        <p:spPr bwMode="auto">
          <a:xfrm>
            <a:off x="2082007" y="2971800"/>
            <a:ext cx="346869" cy="321469"/>
          </a:xfrm>
          <a:custGeom>
            <a:avLst/>
            <a:gdLst>
              <a:gd name="T0" fmla="*/ 422886 w 604"/>
              <a:gd name="T1" fmla="*/ 0 h 561"/>
              <a:gd name="T2" fmla="*/ 422886 w 604"/>
              <a:gd name="T3" fmla="*/ 0 h 561"/>
              <a:gd name="T4" fmla="*/ 422886 w 604"/>
              <a:gd name="T5" fmla="*/ 50468 h 561"/>
              <a:gd name="T6" fmla="*/ 642373 w 604"/>
              <a:gd name="T7" fmla="*/ 321160 h 561"/>
              <a:gd name="T8" fmla="*/ 422886 w 604"/>
              <a:gd name="T9" fmla="*/ 590704 h 561"/>
              <a:gd name="T10" fmla="*/ 422886 w 604"/>
              <a:gd name="T11" fmla="*/ 642319 h 561"/>
              <a:gd name="T12" fmla="*/ 692936 w 604"/>
              <a:gd name="T13" fmla="*/ 321160 h 561"/>
              <a:gd name="T14" fmla="*/ 422886 w 604"/>
              <a:gd name="T15" fmla="*/ 0 h 561"/>
              <a:gd name="T16" fmla="*/ 558486 w 604"/>
              <a:gd name="T17" fmla="*/ 321160 h 561"/>
              <a:gd name="T18" fmla="*/ 558486 w 604"/>
              <a:gd name="T19" fmla="*/ 321160 h 561"/>
              <a:gd name="T20" fmla="*/ 422886 w 604"/>
              <a:gd name="T21" fmla="*/ 168609 h 561"/>
              <a:gd name="T22" fmla="*/ 422886 w 604"/>
              <a:gd name="T23" fmla="*/ 203019 h 561"/>
              <a:gd name="T24" fmla="*/ 506774 w 604"/>
              <a:gd name="T25" fmla="*/ 321160 h 561"/>
              <a:gd name="T26" fmla="*/ 422886 w 604"/>
              <a:gd name="T27" fmla="*/ 439300 h 561"/>
              <a:gd name="T28" fmla="*/ 422886 w 604"/>
              <a:gd name="T29" fmla="*/ 472563 h 561"/>
              <a:gd name="T30" fmla="*/ 558486 w 604"/>
              <a:gd name="T31" fmla="*/ 321160 h 561"/>
              <a:gd name="T32" fmla="*/ 304524 w 604"/>
              <a:gd name="T33" fmla="*/ 50468 h 561"/>
              <a:gd name="T34" fmla="*/ 304524 w 604"/>
              <a:gd name="T35" fmla="*/ 50468 h 561"/>
              <a:gd name="T36" fmla="*/ 101125 w 604"/>
              <a:gd name="T37" fmla="*/ 185814 h 561"/>
              <a:gd name="T38" fmla="*/ 33325 w 604"/>
              <a:gd name="T39" fmla="*/ 185814 h 561"/>
              <a:gd name="T40" fmla="*/ 0 w 604"/>
              <a:gd name="T41" fmla="*/ 236282 h 561"/>
              <a:gd name="T42" fmla="*/ 0 w 604"/>
              <a:gd name="T43" fmla="*/ 404890 h 561"/>
              <a:gd name="T44" fmla="*/ 33325 w 604"/>
              <a:gd name="T45" fmla="*/ 455358 h 561"/>
              <a:gd name="T46" fmla="*/ 101125 w 604"/>
              <a:gd name="T47" fmla="*/ 455358 h 561"/>
              <a:gd name="T48" fmla="*/ 304524 w 604"/>
              <a:gd name="T49" fmla="*/ 590704 h 561"/>
              <a:gd name="T50" fmla="*/ 355087 w 604"/>
              <a:gd name="T51" fmla="*/ 540236 h 561"/>
              <a:gd name="T52" fmla="*/ 355087 w 604"/>
              <a:gd name="T53" fmla="*/ 100936 h 561"/>
              <a:gd name="T54" fmla="*/ 304524 w 604"/>
              <a:gd name="T55" fmla="*/ 50468 h 561"/>
              <a:gd name="T56" fmla="*/ 101125 w 604"/>
              <a:gd name="T57" fmla="*/ 388832 h 561"/>
              <a:gd name="T58" fmla="*/ 101125 w 604"/>
              <a:gd name="T59" fmla="*/ 388832 h 561"/>
              <a:gd name="T60" fmla="*/ 83888 w 604"/>
              <a:gd name="T61" fmla="*/ 404890 h 561"/>
              <a:gd name="T62" fmla="*/ 67800 w 604"/>
              <a:gd name="T63" fmla="*/ 404890 h 561"/>
              <a:gd name="T64" fmla="*/ 33325 w 604"/>
              <a:gd name="T65" fmla="*/ 388832 h 561"/>
              <a:gd name="T66" fmla="*/ 33325 w 604"/>
              <a:gd name="T67" fmla="*/ 253487 h 561"/>
              <a:gd name="T68" fmla="*/ 67800 w 604"/>
              <a:gd name="T69" fmla="*/ 236282 h 561"/>
              <a:gd name="T70" fmla="*/ 83888 w 604"/>
              <a:gd name="T71" fmla="*/ 236282 h 561"/>
              <a:gd name="T72" fmla="*/ 101125 w 604"/>
              <a:gd name="T73" fmla="*/ 253487 h 561"/>
              <a:gd name="T74" fmla="*/ 101125 w 604"/>
              <a:gd name="T75" fmla="*/ 388832 h 561"/>
              <a:gd name="T76" fmla="*/ 304524 w 604"/>
              <a:gd name="T77" fmla="*/ 540236 h 561"/>
              <a:gd name="T78" fmla="*/ 304524 w 604"/>
              <a:gd name="T79" fmla="*/ 540236 h 561"/>
              <a:gd name="T80" fmla="*/ 151687 w 604"/>
              <a:gd name="T81" fmla="*/ 439300 h 561"/>
              <a:gd name="T82" fmla="*/ 151687 w 604"/>
              <a:gd name="T83" fmla="*/ 185814 h 561"/>
              <a:gd name="T84" fmla="*/ 304524 w 604"/>
              <a:gd name="T85" fmla="*/ 100936 h 561"/>
              <a:gd name="T86" fmla="*/ 304524 w 604"/>
              <a:gd name="T87" fmla="*/ 540236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6" name="Freeform 129"/>
          <p:cNvSpPr>
            <a:spLocks noChangeArrowheads="1"/>
          </p:cNvSpPr>
          <p:nvPr/>
        </p:nvSpPr>
        <p:spPr bwMode="auto">
          <a:xfrm>
            <a:off x="1519238" y="2997200"/>
            <a:ext cx="289719" cy="270669"/>
          </a:xfrm>
          <a:custGeom>
            <a:avLst/>
            <a:gdLst>
              <a:gd name="T0" fmla="*/ 323403 w 502"/>
              <a:gd name="T1" fmla="*/ 0 h 472"/>
              <a:gd name="T2" fmla="*/ 323403 w 502"/>
              <a:gd name="T3" fmla="*/ 0 h 472"/>
              <a:gd name="T4" fmla="*/ 118966 w 502"/>
              <a:gd name="T5" fmla="*/ 135467 h 472"/>
              <a:gd name="T6" fmla="*/ 50820 w 502"/>
              <a:gd name="T7" fmla="*/ 135467 h 472"/>
              <a:gd name="T8" fmla="*/ 0 w 502"/>
              <a:gd name="T9" fmla="*/ 185980 h 472"/>
              <a:gd name="T10" fmla="*/ 0 w 502"/>
              <a:gd name="T11" fmla="*/ 354740 h 472"/>
              <a:gd name="T12" fmla="*/ 50820 w 502"/>
              <a:gd name="T13" fmla="*/ 405253 h 472"/>
              <a:gd name="T14" fmla="*/ 118966 w 502"/>
              <a:gd name="T15" fmla="*/ 405253 h 472"/>
              <a:gd name="T16" fmla="*/ 323403 w 502"/>
              <a:gd name="T17" fmla="*/ 540720 h 472"/>
              <a:gd name="T18" fmla="*/ 374223 w 502"/>
              <a:gd name="T19" fmla="*/ 490207 h 472"/>
              <a:gd name="T20" fmla="*/ 374223 w 502"/>
              <a:gd name="T21" fmla="*/ 50513 h 472"/>
              <a:gd name="T22" fmla="*/ 323403 w 502"/>
              <a:gd name="T23" fmla="*/ 0 h 472"/>
              <a:gd name="T24" fmla="*/ 118966 w 502"/>
              <a:gd name="T25" fmla="*/ 338668 h 472"/>
              <a:gd name="T26" fmla="*/ 118966 w 502"/>
              <a:gd name="T27" fmla="*/ 338668 h 472"/>
              <a:gd name="T28" fmla="*/ 102796 w 502"/>
              <a:gd name="T29" fmla="*/ 354740 h 472"/>
              <a:gd name="T30" fmla="*/ 68146 w 502"/>
              <a:gd name="T31" fmla="*/ 354740 h 472"/>
              <a:gd name="T32" fmla="*/ 50820 w 502"/>
              <a:gd name="T33" fmla="*/ 338668 h 472"/>
              <a:gd name="T34" fmla="*/ 50820 w 502"/>
              <a:gd name="T35" fmla="*/ 203201 h 472"/>
              <a:gd name="T36" fmla="*/ 68146 w 502"/>
              <a:gd name="T37" fmla="*/ 185980 h 472"/>
              <a:gd name="T38" fmla="*/ 102796 w 502"/>
              <a:gd name="T39" fmla="*/ 185980 h 472"/>
              <a:gd name="T40" fmla="*/ 118966 w 502"/>
              <a:gd name="T41" fmla="*/ 203201 h 472"/>
              <a:gd name="T42" fmla="*/ 118966 w 502"/>
              <a:gd name="T43" fmla="*/ 338668 h 472"/>
              <a:gd name="T44" fmla="*/ 323403 w 502"/>
              <a:gd name="T45" fmla="*/ 490207 h 472"/>
              <a:gd name="T46" fmla="*/ 323403 w 502"/>
              <a:gd name="T47" fmla="*/ 490207 h 472"/>
              <a:gd name="T48" fmla="*/ 170941 w 502"/>
              <a:gd name="T49" fmla="*/ 389181 h 472"/>
              <a:gd name="T50" fmla="*/ 170941 w 502"/>
              <a:gd name="T51" fmla="*/ 135467 h 472"/>
              <a:gd name="T52" fmla="*/ 323403 w 502"/>
              <a:gd name="T53" fmla="*/ 50513 h 472"/>
              <a:gd name="T54" fmla="*/ 323403 w 502"/>
              <a:gd name="T55" fmla="*/ 490207 h 472"/>
              <a:gd name="T56" fmla="*/ 442369 w 502"/>
              <a:gd name="T57" fmla="*/ 118247 h 472"/>
              <a:gd name="T58" fmla="*/ 442369 w 502"/>
              <a:gd name="T59" fmla="*/ 118247 h 472"/>
              <a:gd name="T60" fmla="*/ 442369 w 502"/>
              <a:gd name="T61" fmla="*/ 152687 h 472"/>
              <a:gd name="T62" fmla="*/ 527840 w 502"/>
              <a:gd name="T63" fmla="*/ 270934 h 472"/>
              <a:gd name="T64" fmla="*/ 442369 w 502"/>
              <a:gd name="T65" fmla="*/ 389181 h 472"/>
              <a:gd name="T66" fmla="*/ 442369 w 502"/>
              <a:gd name="T67" fmla="*/ 422473 h 472"/>
              <a:gd name="T68" fmla="*/ 578660 w 502"/>
              <a:gd name="T69" fmla="*/ 270934 h 472"/>
              <a:gd name="T70" fmla="*/ 442369 w 502"/>
              <a:gd name="T71" fmla="*/ 118247 h 4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7" name="Freeform 130"/>
          <p:cNvSpPr>
            <a:spLocks noChangeArrowheads="1"/>
          </p:cNvSpPr>
          <p:nvPr/>
        </p:nvSpPr>
        <p:spPr bwMode="auto">
          <a:xfrm>
            <a:off x="977107" y="2997200"/>
            <a:ext cx="188119" cy="270669"/>
          </a:xfrm>
          <a:custGeom>
            <a:avLst/>
            <a:gdLst>
              <a:gd name="T0" fmla="*/ 324514 w 325"/>
              <a:gd name="T1" fmla="*/ 0 h 472"/>
              <a:gd name="T2" fmla="*/ 324514 w 325"/>
              <a:gd name="T3" fmla="*/ 0 h 472"/>
              <a:gd name="T4" fmla="*/ 119375 w 325"/>
              <a:gd name="T5" fmla="*/ 135467 h 472"/>
              <a:gd name="T6" fmla="*/ 50995 w 325"/>
              <a:gd name="T7" fmla="*/ 135467 h 472"/>
              <a:gd name="T8" fmla="*/ 0 w 325"/>
              <a:gd name="T9" fmla="*/ 185980 h 472"/>
              <a:gd name="T10" fmla="*/ 0 w 325"/>
              <a:gd name="T11" fmla="*/ 354740 h 472"/>
              <a:gd name="T12" fmla="*/ 50995 w 325"/>
              <a:gd name="T13" fmla="*/ 405253 h 472"/>
              <a:gd name="T14" fmla="*/ 119375 w 325"/>
              <a:gd name="T15" fmla="*/ 405253 h 472"/>
              <a:gd name="T16" fmla="*/ 324514 w 325"/>
              <a:gd name="T17" fmla="*/ 540720 h 472"/>
              <a:gd name="T18" fmla="*/ 375509 w 325"/>
              <a:gd name="T19" fmla="*/ 490207 h 472"/>
              <a:gd name="T20" fmla="*/ 375509 w 325"/>
              <a:gd name="T21" fmla="*/ 50513 h 472"/>
              <a:gd name="T22" fmla="*/ 324514 w 325"/>
              <a:gd name="T23" fmla="*/ 0 h 472"/>
              <a:gd name="T24" fmla="*/ 119375 w 325"/>
              <a:gd name="T25" fmla="*/ 338668 h 472"/>
              <a:gd name="T26" fmla="*/ 119375 w 325"/>
              <a:gd name="T27" fmla="*/ 338668 h 472"/>
              <a:gd name="T28" fmla="*/ 101990 w 325"/>
              <a:gd name="T29" fmla="*/ 354740 h 472"/>
              <a:gd name="T30" fmla="*/ 68380 w 325"/>
              <a:gd name="T31" fmla="*/ 354740 h 472"/>
              <a:gd name="T32" fmla="*/ 50995 w 325"/>
              <a:gd name="T33" fmla="*/ 338668 h 472"/>
              <a:gd name="T34" fmla="*/ 50995 w 325"/>
              <a:gd name="T35" fmla="*/ 203201 h 472"/>
              <a:gd name="T36" fmla="*/ 68380 w 325"/>
              <a:gd name="T37" fmla="*/ 185980 h 472"/>
              <a:gd name="T38" fmla="*/ 101990 w 325"/>
              <a:gd name="T39" fmla="*/ 185980 h 472"/>
              <a:gd name="T40" fmla="*/ 119375 w 325"/>
              <a:gd name="T41" fmla="*/ 203201 h 472"/>
              <a:gd name="T42" fmla="*/ 119375 w 325"/>
              <a:gd name="T43" fmla="*/ 338668 h 472"/>
              <a:gd name="T44" fmla="*/ 324514 w 325"/>
              <a:gd name="T45" fmla="*/ 490207 h 472"/>
              <a:gd name="T46" fmla="*/ 324514 w 325"/>
              <a:gd name="T47" fmla="*/ 490207 h 472"/>
              <a:gd name="T48" fmla="*/ 170370 w 325"/>
              <a:gd name="T49" fmla="*/ 389181 h 472"/>
              <a:gd name="T50" fmla="*/ 170370 w 325"/>
              <a:gd name="T51" fmla="*/ 135467 h 472"/>
              <a:gd name="T52" fmla="*/ 324514 w 325"/>
              <a:gd name="T53" fmla="*/ 50513 h 472"/>
              <a:gd name="T54" fmla="*/ 324514 w 325"/>
              <a:gd name="T55" fmla="*/ 490207 h 4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8" name="Freeform 131"/>
          <p:cNvSpPr>
            <a:spLocks noChangeArrowheads="1"/>
          </p:cNvSpPr>
          <p:nvPr/>
        </p:nvSpPr>
        <p:spPr bwMode="auto">
          <a:xfrm>
            <a:off x="357188" y="2952750"/>
            <a:ext cx="273050" cy="355600"/>
          </a:xfrm>
          <a:custGeom>
            <a:avLst/>
            <a:gdLst>
              <a:gd name="T0" fmla="*/ 425664 w 472"/>
              <a:gd name="T1" fmla="*/ 506688 h 619"/>
              <a:gd name="T2" fmla="*/ 425664 w 472"/>
              <a:gd name="T3" fmla="*/ 506688 h 619"/>
              <a:gd name="T4" fmla="*/ 272980 w 472"/>
              <a:gd name="T5" fmla="*/ 355026 h 619"/>
              <a:gd name="T6" fmla="*/ 120296 w 472"/>
              <a:gd name="T7" fmla="*/ 506688 h 619"/>
              <a:gd name="T8" fmla="*/ 272980 w 472"/>
              <a:gd name="T9" fmla="*/ 676732 h 619"/>
              <a:gd name="T10" fmla="*/ 425664 w 472"/>
              <a:gd name="T11" fmla="*/ 506688 h 619"/>
              <a:gd name="T12" fmla="*/ 272980 w 472"/>
              <a:gd name="T13" fmla="*/ 625030 h 619"/>
              <a:gd name="T14" fmla="*/ 272980 w 472"/>
              <a:gd name="T15" fmla="*/ 625030 h 619"/>
              <a:gd name="T16" fmla="*/ 153840 w 472"/>
              <a:gd name="T17" fmla="*/ 506688 h 619"/>
              <a:gd name="T18" fmla="*/ 272980 w 472"/>
              <a:gd name="T19" fmla="*/ 405580 h 619"/>
              <a:gd name="T20" fmla="*/ 392120 w 472"/>
              <a:gd name="T21" fmla="*/ 506688 h 619"/>
              <a:gd name="T22" fmla="*/ 272980 w 472"/>
              <a:gd name="T23" fmla="*/ 625030 h 619"/>
              <a:gd name="T24" fmla="*/ 460365 w 472"/>
              <a:gd name="T25" fmla="*/ 0 h 619"/>
              <a:gd name="T26" fmla="*/ 460365 w 472"/>
              <a:gd name="T27" fmla="*/ 0 h 619"/>
              <a:gd name="T28" fmla="*/ 85595 w 472"/>
              <a:gd name="T29" fmla="*/ 0 h 619"/>
              <a:gd name="T30" fmla="*/ 0 w 472"/>
              <a:gd name="T31" fmla="*/ 83873 h 619"/>
              <a:gd name="T32" fmla="*/ 0 w 472"/>
              <a:gd name="T33" fmla="*/ 625030 h 619"/>
              <a:gd name="T34" fmla="*/ 85595 w 472"/>
              <a:gd name="T35" fmla="*/ 710052 h 619"/>
              <a:gd name="T36" fmla="*/ 460365 w 472"/>
              <a:gd name="T37" fmla="*/ 710052 h 619"/>
              <a:gd name="T38" fmla="*/ 544803 w 472"/>
              <a:gd name="T39" fmla="*/ 625030 h 619"/>
              <a:gd name="T40" fmla="*/ 544803 w 472"/>
              <a:gd name="T41" fmla="*/ 83873 h 619"/>
              <a:gd name="T42" fmla="*/ 460365 w 472"/>
              <a:gd name="T43" fmla="*/ 0 h 619"/>
              <a:gd name="T44" fmla="*/ 493909 w 472"/>
              <a:gd name="T45" fmla="*/ 625030 h 619"/>
              <a:gd name="T46" fmla="*/ 493909 w 472"/>
              <a:gd name="T47" fmla="*/ 625030 h 619"/>
              <a:gd name="T48" fmla="*/ 460365 w 472"/>
              <a:gd name="T49" fmla="*/ 676732 h 619"/>
              <a:gd name="T50" fmla="*/ 272980 w 472"/>
              <a:gd name="T51" fmla="*/ 676732 h 619"/>
              <a:gd name="T52" fmla="*/ 85595 w 472"/>
              <a:gd name="T53" fmla="*/ 676732 h 619"/>
              <a:gd name="T54" fmla="*/ 52051 w 472"/>
              <a:gd name="T55" fmla="*/ 625030 h 619"/>
              <a:gd name="T56" fmla="*/ 52051 w 472"/>
              <a:gd name="T57" fmla="*/ 83873 h 619"/>
              <a:gd name="T58" fmla="*/ 85595 w 472"/>
              <a:gd name="T59" fmla="*/ 33320 h 619"/>
              <a:gd name="T60" fmla="*/ 460365 w 472"/>
              <a:gd name="T61" fmla="*/ 33320 h 619"/>
              <a:gd name="T62" fmla="*/ 493909 w 472"/>
              <a:gd name="T63" fmla="*/ 83873 h 619"/>
              <a:gd name="T64" fmla="*/ 493909 w 472"/>
              <a:gd name="T65" fmla="*/ 625030 h 619"/>
              <a:gd name="T66" fmla="*/ 272980 w 472"/>
              <a:gd name="T67" fmla="*/ 83873 h 619"/>
              <a:gd name="T68" fmla="*/ 272980 w 472"/>
              <a:gd name="T69" fmla="*/ 83873 h 619"/>
              <a:gd name="T70" fmla="*/ 153840 w 472"/>
              <a:gd name="T71" fmla="*/ 202215 h 619"/>
              <a:gd name="T72" fmla="*/ 272980 w 472"/>
              <a:gd name="T73" fmla="*/ 303323 h 619"/>
              <a:gd name="T74" fmla="*/ 392120 w 472"/>
              <a:gd name="T75" fmla="*/ 202215 h 619"/>
              <a:gd name="T76" fmla="*/ 272980 w 472"/>
              <a:gd name="T77" fmla="*/ 83873 h 619"/>
              <a:gd name="T78" fmla="*/ 272980 w 472"/>
              <a:gd name="T79" fmla="*/ 270004 h 619"/>
              <a:gd name="T80" fmla="*/ 272980 w 472"/>
              <a:gd name="T81" fmla="*/ 270004 h 619"/>
              <a:gd name="T82" fmla="*/ 204735 w 472"/>
              <a:gd name="T83" fmla="*/ 202215 h 619"/>
              <a:gd name="T84" fmla="*/ 272980 w 472"/>
              <a:gd name="T85" fmla="*/ 134427 h 619"/>
              <a:gd name="T86" fmla="*/ 341225 w 472"/>
              <a:gd name="T87" fmla="*/ 202215 h 619"/>
              <a:gd name="T88" fmla="*/ 272980 w 472"/>
              <a:gd name="T89" fmla="*/ 270004 h 6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39" name="Freeform 132"/>
          <p:cNvSpPr>
            <a:spLocks noChangeArrowheads="1"/>
          </p:cNvSpPr>
          <p:nvPr/>
        </p:nvSpPr>
        <p:spPr bwMode="auto">
          <a:xfrm>
            <a:off x="5609432" y="2359819"/>
            <a:ext cx="355600" cy="366713"/>
          </a:xfrm>
          <a:custGeom>
            <a:avLst/>
            <a:gdLst>
              <a:gd name="T0" fmla="*/ 608785 w 619"/>
              <a:gd name="T1" fmla="*/ 594903 h 634"/>
              <a:gd name="T2" fmla="*/ 608785 w 619"/>
              <a:gd name="T3" fmla="*/ 646885 h 634"/>
              <a:gd name="T4" fmla="*/ 608785 w 619"/>
              <a:gd name="T5" fmla="*/ 594903 h 634"/>
              <a:gd name="T6" fmla="*/ 101081 w 619"/>
              <a:gd name="T7" fmla="*/ 136308 h 634"/>
              <a:gd name="T8" fmla="*/ 101081 w 619"/>
              <a:gd name="T9" fmla="*/ 101653 h 634"/>
              <a:gd name="T10" fmla="*/ 101081 w 619"/>
              <a:gd name="T11" fmla="*/ 136308 h 634"/>
              <a:gd name="T12" fmla="*/ 101081 w 619"/>
              <a:gd name="T13" fmla="*/ 594903 h 634"/>
              <a:gd name="T14" fmla="*/ 101081 w 619"/>
              <a:gd name="T15" fmla="*/ 646885 h 634"/>
              <a:gd name="T16" fmla="*/ 101081 w 619"/>
              <a:gd name="T17" fmla="*/ 594903 h 634"/>
              <a:gd name="T18" fmla="*/ 354933 w 619"/>
              <a:gd name="T19" fmla="*/ 101653 h 634"/>
              <a:gd name="T20" fmla="*/ 354933 w 619"/>
              <a:gd name="T21" fmla="*/ 646885 h 634"/>
              <a:gd name="T22" fmla="*/ 354933 w 619"/>
              <a:gd name="T23" fmla="*/ 101653 h 634"/>
              <a:gd name="T24" fmla="*/ 354933 w 619"/>
              <a:gd name="T25" fmla="*/ 594903 h 634"/>
              <a:gd name="T26" fmla="*/ 354933 w 619"/>
              <a:gd name="T27" fmla="*/ 136308 h 634"/>
              <a:gd name="T28" fmla="*/ 354933 w 619"/>
              <a:gd name="T29" fmla="*/ 594903 h 634"/>
              <a:gd name="T30" fmla="*/ 354933 w 619"/>
              <a:gd name="T31" fmla="*/ 237961 h 634"/>
              <a:gd name="T32" fmla="*/ 354933 w 619"/>
              <a:gd name="T33" fmla="*/ 510577 h 634"/>
              <a:gd name="T34" fmla="*/ 354933 w 619"/>
              <a:gd name="T35" fmla="*/ 237961 h 634"/>
              <a:gd name="T36" fmla="*/ 354933 w 619"/>
              <a:gd name="T37" fmla="*/ 459750 h 634"/>
              <a:gd name="T38" fmla="*/ 354933 w 619"/>
              <a:gd name="T39" fmla="*/ 271461 h 634"/>
              <a:gd name="T40" fmla="*/ 354933 w 619"/>
              <a:gd name="T41" fmla="*/ 459750 h 634"/>
              <a:gd name="T42" fmla="*/ 626015 w 619"/>
              <a:gd name="T43" fmla="*/ 0 h 634"/>
              <a:gd name="T44" fmla="*/ 0 w 619"/>
              <a:gd name="T45" fmla="*/ 101653 h 634"/>
              <a:gd name="T46" fmla="*/ 85000 w 619"/>
              <a:gd name="T47" fmla="*/ 731211 h 634"/>
              <a:gd name="T48" fmla="*/ 709866 w 619"/>
              <a:gd name="T49" fmla="*/ 646885 h 634"/>
              <a:gd name="T50" fmla="*/ 626015 w 619"/>
              <a:gd name="T51" fmla="*/ 0 h 634"/>
              <a:gd name="T52" fmla="*/ 676555 w 619"/>
              <a:gd name="T53" fmla="*/ 646885 h 634"/>
              <a:gd name="T54" fmla="*/ 85000 w 619"/>
              <a:gd name="T55" fmla="*/ 680384 h 634"/>
              <a:gd name="T56" fmla="*/ 33311 w 619"/>
              <a:gd name="T57" fmla="*/ 101653 h 634"/>
              <a:gd name="T58" fmla="*/ 626015 w 619"/>
              <a:gd name="T59" fmla="*/ 50827 h 634"/>
              <a:gd name="T60" fmla="*/ 676555 w 619"/>
              <a:gd name="T61" fmla="*/ 646885 h 634"/>
              <a:gd name="T62" fmla="*/ 608785 w 619"/>
              <a:gd name="T63" fmla="*/ 101653 h 634"/>
              <a:gd name="T64" fmla="*/ 608785 w 619"/>
              <a:gd name="T65" fmla="*/ 136308 h 634"/>
              <a:gd name="T66" fmla="*/ 608785 w 619"/>
              <a:gd name="T67" fmla="*/ 101653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0" name="Freeform 133"/>
          <p:cNvSpPr>
            <a:spLocks noChangeArrowheads="1"/>
          </p:cNvSpPr>
          <p:nvPr/>
        </p:nvSpPr>
        <p:spPr bwMode="auto">
          <a:xfrm>
            <a:off x="5076032" y="2359819"/>
            <a:ext cx="245269" cy="366713"/>
          </a:xfrm>
          <a:custGeom>
            <a:avLst/>
            <a:gdLst>
              <a:gd name="T0" fmla="*/ 473732 w 428"/>
              <a:gd name="T1" fmla="*/ 169807 h 634"/>
              <a:gd name="T2" fmla="*/ 473732 w 428"/>
              <a:gd name="T3" fmla="*/ 169807 h 634"/>
              <a:gd name="T4" fmla="*/ 253498 w 428"/>
              <a:gd name="T5" fmla="*/ 0 h 634"/>
              <a:gd name="T6" fmla="*/ 34412 w 428"/>
              <a:gd name="T7" fmla="*/ 169807 h 634"/>
              <a:gd name="T8" fmla="*/ 0 w 428"/>
              <a:gd name="T9" fmla="*/ 204462 h 634"/>
              <a:gd name="T10" fmla="*/ 0 w 428"/>
              <a:gd name="T11" fmla="*/ 255288 h 634"/>
              <a:gd name="T12" fmla="*/ 51617 w 428"/>
              <a:gd name="T13" fmla="*/ 306115 h 634"/>
              <a:gd name="T14" fmla="*/ 51617 w 428"/>
              <a:gd name="T15" fmla="*/ 306115 h 634"/>
              <a:gd name="T16" fmla="*/ 119293 w 428"/>
              <a:gd name="T17" fmla="*/ 374269 h 634"/>
              <a:gd name="T18" fmla="*/ 152558 w 428"/>
              <a:gd name="T19" fmla="*/ 680384 h 634"/>
              <a:gd name="T20" fmla="*/ 203028 w 428"/>
              <a:gd name="T21" fmla="*/ 731211 h 634"/>
              <a:gd name="T22" fmla="*/ 287910 w 428"/>
              <a:gd name="T23" fmla="*/ 731211 h 634"/>
              <a:gd name="T24" fmla="*/ 338380 w 428"/>
              <a:gd name="T25" fmla="*/ 680384 h 634"/>
              <a:gd name="T26" fmla="*/ 388850 w 428"/>
              <a:gd name="T27" fmla="*/ 374269 h 634"/>
              <a:gd name="T28" fmla="*/ 456526 w 428"/>
              <a:gd name="T29" fmla="*/ 306115 h 634"/>
              <a:gd name="T30" fmla="*/ 456526 w 428"/>
              <a:gd name="T31" fmla="*/ 306115 h 634"/>
              <a:gd name="T32" fmla="*/ 489791 w 428"/>
              <a:gd name="T33" fmla="*/ 255288 h 634"/>
              <a:gd name="T34" fmla="*/ 489791 w 428"/>
              <a:gd name="T35" fmla="*/ 204462 h 634"/>
              <a:gd name="T36" fmla="*/ 473732 w 428"/>
              <a:gd name="T37" fmla="*/ 169807 h 634"/>
              <a:gd name="T38" fmla="*/ 253498 w 428"/>
              <a:gd name="T39" fmla="*/ 50827 h 634"/>
              <a:gd name="T40" fmla="*/ 253498 w 428"/>
              <a:gd name="T41" fmla="*/ 50827 h 634"/>
              <a:gd name="T42" fmla="*/ 422115 w 428"/>
              <a:gd name="T43" fmla="*/ 169807 h 634"/>
              <a:gd name="T44" fmla="*/ 67676 w 428"/>
              <a:gd name="T45" fmla="*/ 169807 h 634"/>
              <a:gd name="T46" fmla="*/ 253498 w 428"/>
              <a:gd name="T47" fmla="*/ 50827 h 634"/>
              <a:gd name="T48" fmla="*/ 287910 w 428"/>
              <a:gd name="T49" fmla="*/ 646885 h 634"/>
              <a:gd name="T50" fmla="*/ 287910 w 428"/>
              <a:gd name="T51" fmla="*/ 646885 h 634"/>
              <a:gd name="T52" fmla="*/ 270704 w 428"/>
              <a:gd name="T53" fmla="*/ 680384 h 634"/>
              <a:gd name="T54" fmla="*/ 220234 w 428"/>
              <a:gd name="T55" fmla="*/ 680384 h 634"/>
              <a:gd name="T56" fmla="*/ 203028 w 428"/>
              <a:gd name="T57" fmla="*/ 646885 h 634"/>
              <a:gd name="T58" fmla="*/ 152558 w 428"/>
              <a:gd name="T59" fmla="*/ 391596 h 634"/>
              <a:gd name="T60" fmla="*/ 253498 w 428"/>
              <a:gd name="T61" fmla="*/ 407768 h 634"/>
              <a:gd name="T62" fmla="*/ 338380 w 428"/>
              <a:gd name="T63" fmla="*/ 391596 h 634"/>
              <a:gd name="T64" fmla="*/ 287910 w 428"/>
              <a:gd name="T65" fmla="*/ 646885 h 634"/>
              <a:gd name="T66" fmla="*/ 253498 w 428"/>
              <a:gd name="T67" fmla="*/ 374269 h 634"/>
              <a:gd name="T68" fmla="*/ 253498 w 428"/>
              <a:gd name="T69" fmla="*/ 374269 h 634"/>
              <a:gd name="T70" fmla="*/ 102088 w 428"/>
              <a:gd name="T71" fmla="*/ 306115 h 634"/>
              <a:gd name="T72" fmla="*/ 388850 w 428"/>
              <a:gd name="T73" fmla="*/ 306115 h 634"/>
              <a:gd name="T74" fmla="*/ 253498 w 428"/>
              <a:gd name="T75" fmla="*/ 374269 h 634"/>
              <a:gd name="T76" fmla="*/ 422115 w 428"/>
              <a:gd name="T77" fmla="*/ 255288 h 634"/>
              <a:gd name="T78" fmla="*/ 422115 w 428"/>
              <a:gd name="T79" fmla="*/ 255288 h 634"/>
              <a:gd name="T80" fmla="*/ 67676 w 428"/>
              <a:gd name="T81" fmla="*/ 255288 h 634"/>
              <a:gd name="T82" fmla="*/ 51617 w 428"/>
              <a:gd name="T83" fmla="*/ 237961 h 634"/>
              <a:gd name="T84" fmla="*/ 67676 w 428"/>
              <a:gd name="T85" fmla="*/ 204462 h 634"/>
              <a:gd name="T86" fmla="*/ 422115 w 428"/>
              <a:gd name="T87" fmla="*/ 204462 h 634"/>
              <a:gd name="T88" fmla="*/ 456526 w 428"/>
              <a:gd name="T89" fmla="*/ 237961 h 634"/>
              <a:gd name="T90" fmla="*/ 422115 w 428"/>
              <a:gd name="T91" fmla="*/ 255288 h 6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1" name="Freeform 134"/>
          <p:cNvSpPr>
            <a:spLocks noChangeArrowheads="1"/>
          </p:cNvSpPr>
          <p:nvPr/>
        </p:nvSpPr>
        <p:spPr bwMode="auto">
          <a:xfrm>
            <a:off x="4430713" y="2359819"/>
            <a:ext cx="365919" cy="366713"/>
          </a:xfrm>
          <a:custGeom>
            <a:avLst/>
            <a:gdLst>
              <a:gd name="T0" fmla="*/ 679051 w 634"/>
              <a:gd name="T1" fmla="*/ 339615 h 634"/>
              <a:gd name="T2" fmla="*/ 356848 w 634"/>
              <a:gd name="T3" fmla="*/ 0 h 634"/>
              <a:gd name="T4" fmla="*/ 50813 w 634"/>
              <a:gd name="T5" fmla="*/ 339615 h 634"/>
              <a:gd name="T6" fmla="*/ 0 w 634"/>
              <a:gd name="T7" fmla="*/ 544076 h 634"/>
              <a:gd name="T8" fmla="*/ 187085 w 634"/>
              <a:gd name="T9" fmla="*/ 646885 h 634"/>
              <a:gd name="T10" fmla="*/ 271389 w 634"/>
              <a:gd name="T11" fmla="*/ 407768 h 634"/>
              <a:gd name="T12" fmla="*/ 84304 w 634"/>
              <a:gd name="T13" fmla="*/ 323442 h 634"/>
              <a:gd name="T14" fmla="*/ 628238 w 634"/>
              <a:gd name="T15" fmla="*/ 323442 h 634"/>
              <a:gd name="T16" fmla="*/ 458475 w 634"/>
              <a:gd name="T17" fmla="*/ 407768 h 634"/>
              <a:gd name="T18" fmla="*/ 543934 w 634"/>
              <a:gd name="T19" fmla="*/ 646885 h 634"/>
              <a:gd name="T20" fmla="*/ 594747 w 634"/>
              <a:gd name="T21" fmla="*/ 713884 h 634"/>
              <a:gd name="T22" fmla="*/ 628238 w 634"/>
              <a:gd name="T23" fmla="*/ 713884 h 634"/>
              <a:gd name="T24" fmla="*/ 731019 w 634"/>
              <a:gd name="T25" fmla="*/ 544076 h 634"/>
              <a:gd name="T26" fmla="*/ 679051 w 634"/>
              <a:gd name="T27" fmla="*/ 339615 h 634"/>
              <a:gd name="T28" fmla="*/ 152440 w 634"/>
              <a:gd name="T29" fmla="*/ 374269 h 634"/>
              <a:gd name="T30" fmla="*/ 220576 w 634"/>
              <a:gd name="T31" fmla="*/ 407768 h 634"/>
              <a:gd name="T32" fmla="*/ 187085 w 634"/>
              <a:gd name="T33" fmla="*/ 594903 h 634"/>
              <a:gd name="T34" fmla="*/ 135117 w 634"/>
              <a:gd name="T35" fmla="*/ 475922 h 634"/>
              <a:gd name="T36" fmla="*/ 101627 w 634"/>
              <a:gd name="T37" fmla="*/ 374269 h 634"/>
              <a:gd name="T38" fmla="*/ 84304 w 634"/>
              <a:gd name="T39" fmla="*/ 475922 h 634"/>
              <a:gd name="T40" fmla="*/ 84304 w 634"/>
              <a:gd name="T41" fmla="*/ 594903 h 634"/>
              <a:gd name="T42" fmla="*/ 50813 w 634"/>
              <a:gd name="T43" fmla="*/ 407768 h 634"/>
              <a:gd name="T44" fmla="*/ 101627 w 634"/>
              <a:gd name="T45" fmla="*/ 374269 h 634"/>
              <a:gd name="T46" fmla="*/ 560102 w 634"/>
              <a:gd name="T47" fmla="*/ 594903 h 634"/>
              <a:gd name="T48" fmla="*/ 491965 w 634"/>
              <a:gd name="T49" fmla="*/ 544076 h 634"/>
              <a:gd name="T50" fmla="*/ 543934 w 634"/>
              <a:gd name="T51" fmla="*/ 374269 h 634"/>
              <a:gd name="T52" fmla="*/ 594747 w 634"/>
              <a:gd name="T53" fmla="*/ 475922 h 634"/>
              <a:gd name="T54" fmla="*/ 679051 w 634"/>
              <a:gd name="T55" fmla="*/ 544076 h 634"/>
              <a:gd name="T56" fmla="*/ 628238 w 634"/>
              <a:gd name="T57" fmla="*/ 594903 h 634"/>
              <a:gd name="T58" fmla="*/ 628238 w 634"/>
              <a:gd name="T59" fmla="*/ 475922 h 634"/>
              <a:gd name="T60" fmla="*/ 628238 w 634"/>
              <a:gd name="T61" fmla="*/ 374269 h 634"/>
              <a:gd name="T62" fmla="*/ 679051 w 634"/>
              <a:gd name="T63" fmla="*/ 544076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2" name="Freeform 135"/>
          <p:cNvSpPr>
            <a:spLocks noChangeArrowheads="1"/>
          </p:cNvSpPr>
          <p:nvPr/>
        </p:nvSpPr>
        <p:spPr bwMode="auto">
          <a:xfrm>
            <a:off x="3852863" y="2359819"/>
            <a:ext cx="340519" cy="366713"/>
          </a:xfrm>
          <a:custGeom>
            <a:avLst/>
            <a:gdLst>
              <a:gd name="T0" fmla="*/ 527529 w 589"/>
              <a:gd name="T1" fmla="*/ 407768 h 634"/>
              <a:gd name="T2" fmla="*/ 527529 w 589"/>
              <a:gd name="T3" fmla="*/ 271461 h 634"/>
              <a:gd name="T4" fmla="*/ 527529 w 589"/>
              <a:gd name="T5" fmla="*/ 407768 h 634"/>
              <a:gd name="T6" fmla="*/ 492823 w 589"/>
              <a:gd name="T7" fmla="*/ 323442 h 634"/>
              <a:gd name="T8" fmla="*/ 544882 w 589"/>
              <a:gd name="T9" fmla="*/ 374269 h 634"/>
              <a:gd name="T10" fmla="*/ 492823 w 589"/>
              <a:gd name="T11" fmla="*/ 323442 h 634"/>
              <a:gd name="T12" fmla="*/ 527529 w 589"/>
              <a:gd name="T13" fmla="*/ 594903 h 634"/>
              <a:gd name="T14" fmla="*/ 527529 w 589"/>
              <a:gd name="T15" fmla="*/ 459750 h 634"/>
              <a:gd name="T16" fmla="*/ 527529 w 589"/>
              <a:gd name="T17" fmla="*/ 594903 h 634"/>
              <a:gd name="T18" fmla="*/ 492823 w 589"/>
              <a:gd name="T19" fmla="*/ 510577 h 634"/>
              <a:gd name="T20" fmla="*/ 544882 w 589"/>
              <a:gd name="T21" fmla="*/ 544076 h 634"/>
              <a:gd name="T22" fmla="*/ 492823 w 589"/>
              <a:gd name="T23" fmla="*/ 510577 h 634"/>
              <a:gd name="T24" fmla="*/ 595784 w 589"/>
              <a:gd name="T25" fmla="*/ 0 h 634"/>
              <a:gd name="T26" fmla="*/ 0 w 589"/>
              <a:gd name="T27" fmla="*/ 101653 h 634"/>
              <a:gd name="T28" fmla="*/ 84451 w 589"/>
              <a:gd name="T29" fmla="*/ 731211 h 634"/>
              <a:gd name="T30" fmla="*/ 680235 w 589"/>
              <a:gd name="T31" fmla="*/ 646885 h 634"/>
              <a:gd name="T32" fmla="*/ 595784 w 589"/>
              <a:gd name="T33" fmla="*/ 0 h 634"/>
              <a:gd name="T34" fmla="*/ 629333 w 589"/>
              <a:gd name="T35" fmla="*/ 646885 h 634"/>
              <a:gd name="T36" fmla="*/ 84451 w 589"/>
              <a:gd name="T37" fmla="*/ 680384 h 634"/>
              <a:gd name="T38" fmla="*/ 50902 w 589"/>
              <a:gd name="T39" fmla="*/ 187135 h 634"/>
              <a:gd name="T40" fmla="*/ 629333 w 589"/>
              <a:gd name="T41" fmla="*/ 646885 h 634"/>
              <a:gd name="T42" fmla="*/ 629333 w 589"/>
              <a:gd name="T43" fmla="*/ 136308 h 634"/>
              <a:gd name="T44" fmla="*/ 50902 w 589"/>
              <a:gd name="T45" fmla="*/ 101653 h 634"/>
              <a:gd name="T46" fmla="*/ 595784 w 589"/>
              <a:gd name="T47" fmla="*/ 50827 h 634"/>
              <a:gd name="T48" fmla="*/ 629333 w 589"/>
              <a:gd name="T49" fmla="*/ 136308 h 634"/>
              <a:gd name="T50" fmla="*/ 340118 w 589"/>
              <a:gd name="T51" fmla="*/ 407768 h 634"/>
              <a:gd name="T52" fmla="*/ 340118 w 589"/>
              <a:gd name="T53" fmla="*/ 271461 h 634"/>
              <a:gd name="T54" fmla="*/ 340118 w 589"/>
              <a:gd name="T55" fmla="*/ 407768 h 634"/>
              <a:gd name="T56" fmla="*/ 322765 w 589"/>
              <a:gd name="T57" fmla="*/ 323442 h 634"/>
              <a:gd name="T58" fmla="*/ 357471 w 589"/>
              <a:gd name="T59" fmla="*/ 374269 h 634"/>
              <a:gd name="T60" fmla="*/ 322765 w 589"/>
              <a:gd name="T61" fmla="*/ 323442 h 634"/>
              <a:gd name="T62" fmla="*/ 152706 w 589"/>
              <a:gd name="T63" fmla="*/ 407768 h 634"/>
              <a:gd name="T64" fmla="*/ 152706 w 589"/>
              <a:gd name="T65" fmla="*/ 271461 h 634"/>
              <a:gd name="T66" fmla="*/ 152706 w 589"/>
              <a:gd name="T67" fmla="*/ 407768 h 634"/>
              <a:gd name="T68" fmla="*/ 135353 w 589"/>
              <a:gd name="T69" fmla="*/ 323442 h 634"/>
              <a:gd name="T70" fmla="*/ 187412 w 589"/>
              <a:gd name="T71" fmla="*/ 374269 h 634"/>
              <a:gd name="T72" fmla="*/ 135353 w 589"/>
              <a:gd name="T73" fmla="*/ 323442 h 634"/>
              <a:gd name="T74" fmla="*/ 340118 w 589"/>
              <a:gd name="T75" fmla="*/ 594903 h 634"/>
              <a:gd name="T76" fmla="*/ 340118 w 589"/>
              <a:gd name="T77" fmla="*/ 459750 h 634"/>
              <a:gd name="T78" fmla="*/ 340118 w 589"/>
              <a:gd name="T79" fmla="*/ 594903 h 634"/>
              <a:gd name="T80" fmla="*/ 322765 w 589"/>
              <a:gd name="T81" fmla="*/ 510577 h 634"/>
              <a:gd name="T82" fmla="*/ 357471 w 589"/>
              <a:gd name="T83" fmla="*/ 544076 h 634"/>
              <a:gd name="T84" fmla="*/ 322765 w 589"/>
              <a:gd name="T85" fmla="*/ 510577 h 634"/>
              <a:gd name="T86" fmla="*/ 152706 w 589"/>
              <a:gd name="T87" fmla="*/ 594903 h 634"/>
              <a:gd name="T88" fmla="*/ 152706 w 589"/>
              <a:gd name="T89" fmla="*/ 459750 h 634"/>
              <a:gd name="T90" fmla="*/ 152706 w 589"/>
              <a:gd name="T91" fmla="*/ 594903 h 634"/>
              <a:gd name="T92" fmla="*/ 135353 w 589"/>
              <a:gd name="T93" fmla="*/ 510577 h 634"/>
              <a:gd name="T94" fmla="*/ 187412 w 589"/>
              <a:gd name="T95" fmla="*/ 544076 h 634"/>
              <a:gd name="T96" fmla="*/ 135353 w 589"/>
              <a:gd name="T97" fmla="*/ 510577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3" name="Freeform 136"/>
          <p:cNvSpPr>
            <a:spLocks noChangeArrowheads="1"/>
          </p:cNvSpPr>
          <p:nvPr/>
        </p:nvSpPr>
        <p:spPr bwMode="auto">
          <a:xfrm>
            <a:off x="3249613" y="2359819"/>
            <a:ext cx="365919" cy="366713"/>
          </a:xfrm>
          <a:custGeom>
            <a:avLst/>
            <a:gdLst>
              <a:gd name="T0" fmla="*/ 578579 w 634"/>
              <a:gd name="T1" fmla="*/ 271461 h 634"/>
              <a:gd name="T2" fmla="*/ 578579 w 634"/>
              <a:gd name="T3" fmla="*/ 407768 h 634"/>
              <a:gd name="T4" fmla="*/ 578579 w 634"/>
              <a:gd name="T5" fmla="*/ 271461 h 634"/>
              <a:gd name="T6" fmla="*/ 595902 w 634"/>
              <a:gd name="T7" fmla="*/ 374269 h 634"/>
              <a:gd name="T8" fmla="*/ 543934 w 634"/>
              <a:gd name="T9" fmla="*/ 323442 h 634"/>
              <a:gd name="T10" fmla="*/ 595902 w 634"/>
              <a:gd name="T11" fmla="*/ 374269 h 634"/>
              <a:gd name="T12" fmla="*/ 612070 w 634"/>
              <a:gd name="T13" fmla="*/ 594903 h 634"/>
              <a:gd name="T14" fmla="*/ 510443 w 634"/>
              <a:gd name="T15" fmla="*/ 612230 h 634"/>
              <a:gd name="T16" fmla="*/ 612070 w 634"/>
              <a:gd name="T17" fmla="*/ 646885 h 634"/>
              <a:gd name="T18" fmla="*/ 612070 w 634"/>
              <a:gd name="T19" fmla="*/ 594903 h 634"/>
              <a:gd name="T20" fmla="*/ 408816 w 634"/>
              <a:gd name="T21" fmla="*/ 271461 h 634"/>
              <a:gd name="T22" fmla="*/ 102782 w 634"/>
              <a:gd name="T23" fmla="*/ 323442 h 634"/>
              <a:gd name="T24" fmla="*/ 136272 w 634"/>
              <a:gd name="T25" fmla="*/ 646885 h 634"/>
              <a:gd name="T26" fmla="*/ 459630 w 634"/>
              <a:gd name="T27" fmla="*/ 594903 h 634"/>
              <a:gd name="T28" fmla="*/ 408816 w 634"/>
              <a:gd name="T29" fmla="*/ 271461 h 634"/>
              <a:gd name="T30" fmla="*/ 408816 w 634"/>
              <a:gd name="T31" fmla="*/ 578731 h 634"/>
              <a:gd name="T32" fmla="*/ 170918 w 634"/>
              <a:gd name="T33" fmla="*/ 594903 h 634"/>
              <a:gd name="T34" fmla="*/ 136272 w 634"/>
              <a:gd name="T35" fmla="*/ 339615 h 634"/>
              <a:gd name="T36" fmla="*/ 391494 w 634"/>
              <a:gd name="T37" fmla="*/ 323442 h 634"/>
              <a:gd name="T38" fmla="*/ 408816 w 634"/>
              <a:gd name="T39" fmla="*/ 578731 h 634"/>
              <a:gd name="T40" fmla="*/ 612070 w 634"/>
              <a:gd name="T41" fmla="*/ 526749 h 634"/>
              <a:gd name="T42" fmla="*/ 510443 w 634"/>
              <a:gd name="T43" fmla="*/ 544076 h 634"/>
              <a:gd name="T44" fmla="*/ 612070 w 634"/>
              <a:gd name="T45" fmla="*/ 578731 h 634"/>
              <a:gd name="T46" fmla="*/ 612070 w 634"/>
              <a:gd name="T47" fmla="*/ 526749 h 634"/>
              <a:gd name="T48" fmla="*/ 646715 w 634"/>
              <a:gd name="T49" fmla="*/ 187135 h 634"/>
              <a:gd name="T50" fmla="*/ 629392 w 634"/>
              <a:gd name="T51" fmla="*/ 50827 h 634"/>
              <a:gd name="T52" fmla="*/ 612070 w 634"/>
              <a:gd name="T53" fmla="*/ 17327 h 634"/>
              <a:gd name="T54" fmla="*/ 136272 w 634"/>
              <a:gd name="T55" fmla="*/ 17327 h 634"/>
              <a:gd name="T56" fmla="*/ 102782 w 634"/>
              <a:gd name="T57" fmla="*/ 50827 h 634"/>
              <a:gd name="T58" fmla="*/ 102782 w 634"/>
              <a:gd name="T59" fmla="*/ 187135 h 634"/>
              <a:gd name="T60" fmla="*/ 0 w 634"/>
              <a:gd name="T61" fmla="*/ 646885 h 634"/>
              <a:gd name="T62" fmla="*/ 646715 w 634"/>
              <a:gd name="T63" fmla="*/ 731211 h 634"/>
              <a:gd name="T64" fmla="*/ 731019 w 634"/>
              <a:gd name="T65" fmla="*/ 271461 h 634"/>
              <a:gd name="T66" fmla="*/ 680206 w 634"/>
              <a:gd name="T67" fmla="*/ 646885 h 634"/>
              <a:gd name="T68" fmla="*/ 646715 w 634"/>
              <a:gd name="T69" fmla="*/ 680384 h 634"/>
              <a:gd name="T70" fmla="*/ 51968 w 634"/>
              <a:gd name="T71" fmla="*/ 646885 h 634"/>
              <a:gd name="T72" fmla="*/ 102782 w 634"/>
              <a:gd name="T73" fmla="*/ 237961 h 634"/>
              <a:gd name="T74" fmla="*/ 680206 w 634"/>
              <a:gd name="T75" fmla="*/ 271461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4" name="Freeform 137"/>
          <p:cNvSpPr>
            <a:spLocks noChangeArrowheads="1"/>
          </p:cNvSpPr>
          <p:nvPr/>
        </p:nvSpPr>
        <p:spPr bwMode="auto">
          <a:xfrm>
            <a:off x="2665413" y="2385219"/>
            <a:ext cx="366713" cy="315913"/>
          </a:xfrm>
          <a:custGeom>
            <a:avLst/>
            <a:gdLst>
              <a:gd name="T0" fmla="*/ 255222 w 634"/>
              <a:gd name="T1" fmla="*/ 272638 h 546"/>
              <a:gd name="T2" fmla="*/ 255222 w 634"/>
              <a:gd name="T3" fmla="*/ 272638 h 546"/>
              <a:gd name="T4" fmla="*/ 118949 w 634"/>
              <a:gd name="T5" fmla="*/ 272638 h 546"/>
              <a:gd name="T6" fmla="*/ 84304 w 634"/>
              <a:gd name="T7" fmla="*/ 288811 h 546"/>
              <a:gd name="T8" fmla="*/ 118949 w 634"/>
              <a:gd name="T9" fmla="*/ 323469 h 546"/>
              <a:gd name="T10" fmla="*/ 255222 w 634"/>
              <a:gd name="T11" fmla="*/ 323469 h 546"/>
              <a:gd name="T12" fmla="*/ 271389 w 634"/>
              <a:gd name="T13" fmla="*/ 288811 h 546"/>
              <a:gd name="T14" fmla="*/ 255222 w 634"/>
              <a:gd name="T15" fmla="*/ 272638 h 546"/>
              <a:gd name="T16" fmla="*/ 255222 w 634"/>
              <a:gd name="T17" fmla="*/ 459788 h 546"/>
              <a:gd name="T18" fmla="*/ 255222 w 634"/>
              <a:gd name="T19" fmla="*/ 459788 h 546"/>
              <a:gd name="T20" fmla="*/ 118949 w 634"/>
              <a:gd name="T21" fmla="*/ 459788 h 546"/>
              <a:gd name="T22" fmla="*/ 84304 w 634"/>
              <a:gd name="T23" fmla="*/ 475961 h 546"/>
              <a:gd name="T24" fmla="*/ 118949 w 634"/>
              <a:gd name="T25" fmla="*/ 493290 h 546"/>
              <a:gd name="T26" fmla="*/ 255222 w 634"/>
              <a:gd name="T27" fmla="*/ 493290 h 546"/>
              <a:gd name="T28" fmla="*/ 271389 w 634"/>
              <a:gd name="T29" fmla="*/ 475961 h 546"/>
              <a:gd name="T30" fmla="*/ 255222 w 634"/>
              <a:gd name="T31" fmla="*/ 459788 h 546"/>
              <a:gd name="T32" fmla="*/ 255222 w 634"/>
              <a:gd name="T33" fmla="*/ 356971 h 546"/>
              <a:gd name="T34" fmla="*/ 255222 w 634"/>
              <a:gd name="T35" fmla="*/ 356971 h 546"/>
              <a:gd name="T36" fmla="*/ 118949 w 634"/>
              <a:gd name="T37" fmla="*/ 356971 h 546"/>
              <a:gd name="T38" fmla="*/ 84304 w 634"/>
              <a:gd name="T39" fmla="*/ 391628 h 546"/>
              <a:gd name="T40" fmla="*/ 118949 w 634"/>
              <a:gd name="T41" fmla="*/ 408957 h 546"/>
              <a:gd name="T42" fmla="*/ 255222 w 634"/>
              <a:gd name="T43" fmla="*/ 408957 h 546"/>
              <a:gd name="T44" fmla="*/ 271389 w 634"/>
              <a:gd name="T45" fmla="*/ 391628 h 546"/>
              <a:gd name="T46" fmla="*/ 255222 w 634"/>
              <a:gd name="T47" fmla="*/ 356971 h 546"/>
              <a:gd name="T48" fmla="*/ 475798 w 634"/>
              <a:gd name="T49" fmla="*/ 255309 h 546"/>
              <a:gd name="T50" fmla="*/ 475798 w 634"/>
              <a:gd name="T51" fmla="*/ 255309 h 546"/>
              <a:gd name="T52" fmla="*/ 339525 w 634"/>
              <a:gd name="T53" fmla="*/ 391628 h 546"/>
              <a:gd name="T54" fmla="*/ 475798 w 634"/>
              <a:gd name="T55" fmla="*/ 527947 h 546"/>
              <a:gd name="T56" fmla="*/ 612070 w 634"/>
              <a:gd name="T57" fmla="*/ 391628 h 546"/>
              <a:gd name="T58" fmla="*/ 475798 w 634"/>
              <a:gd name="T59" fmla="*/ 255309 h 546"/>
              <a:gd name="T60" fmla="*/ 475798 w 634"/>
              <a:gd name="T61" fmla="*/ 475961 h 546"/>
              <a:gd name="T62" fmla="*/ 475798 w 634"/>
              <a:gd name="T63" fmla="*/ 475961 h 546"/>
              <a:gd name="T64" fmla="*/ 390339 w 634"/>
              <a:gd name="T65" fmla="*/ 391628 h 546"/>
              <a:gd name="T66" fmla="*/ 475798 w 634"/>
              <a:gd name="T67" fmla="*/ 288811 h 546"/>
              <a:gd name="T68" fmla="*/ 560102 w 634"/>
              <a:gd name="T69" fmla="*/ 391628 h 546"/>
              <a:gd name="T70" fmla="*/ 475798 w 634"/>
              <a:gd name="T71" fmla="*/ 475961 h 546"/>
              <a:gd name="T72" fmla="*/ 628238 w 634"/>
              <a:gd name="T73" fmla="*/ 136319 h 546"/>
              <a:gd name="T74" fmla="*/ 628238 w 634"/>
              <a:gd name="T75" fmla="*/ 136319 h 546"/>
              <a:gd name="T76" fmla="*/ 594747 w 634"/>
              <a:gd name="T77" fmla="*/ 136319 h 546"/>
              <a:gd name="T78" fmla="*/ 339525 w 634"/>
              <a:gd name="T79" fmla="*/ 0 h 546"/>
              <a:gd name="T80" fmla="*/ 322203 w 634"/>
              <a:gd name="T81" fmla="*/ 17329 h 546"/>
              <a:gd name="T82" fmla="*/ 322203 w 634"/>
              <a:gd name="T83" fmla="*/ 34657 h 546"/>
              <a:gd name="T84" fmla="*/ 491965 w 634"/>
              <a:gd name="T85" fmla="*/ 136319 h 546"/>
              <a:gd name="T86" fmla="*/ 84304 w 634"/>
              <a:gd name="T87" fmla="*/ 136319 h 546"/>
              <a:gd name="T88" fmla="*/ 0 w 634"/>
              <a:gd name="T89" fmla="*/ 220652 h 546"/>
              <a:gd name="T90" fmla="*/ 0 w 634"/>
              <a:gd name="T91" fmla="*/ 544121 h 546"/>
              <a:gd name="T92" fmla="*/ 84304 w 634"/>
              <a:gd name="T93" fmla="*/ 629609 h 546"/>
              <a:gd name="T94" fmla="*/ 628238 w 634"/>
              <a:gd name="T95" fmla="*/ 629609 h 546"/>
              <a:gd name="T96" fmla="*/ 731019 w 634"/>
              <a:gd name="T97" fmla="*/ 544121 h 546"/>
              <a:gd name="T98" fmla="*/ 731019 w 634"/>
              <a:gd name="T99" fmla="*/ 220652 h 546"/>
              <a:gd name="T100" fmla="*/ 628238 w 634"/>
              <a:gd name="T101" fmla="*/ 136319 h 546"/>
              <a:gd name="T102" fmla="*/ 679051 w 634"/>
              <a:gd name="T103" fmla="*/ 544121 h 546"/>
              <a:gd name="T104" fmla="*/ 679051 w 634"/>
              <a:gd name="T105" fmla="*/ 544121 h 546"/>
              <a:gd name="T106" fmla="*/ 628238 w 634"/>
              <a:gd name="T107" fmla="*/ 596107 h 546"/>
              <a:gd name="T108" fmla="*/ 84304 w 634"/>
              <a:gd name="T109" fmla="*/ 596107 h 546"/>
              <a:gd name="T110" fmla="*/ 50813 w 634"/>
              <a:gd name="T111" fmla="*/ 544121 h 546"/>
              <a:gd name="T112" fmla="*/ 50813 w 634"/>
              <a:gd name="T113" fmla="*/ 220652 h 546"/>
              <a:gd name="T114" fmla="*/ 84304 w 634"/>
              <a:gd name="T115" fmla="*/ 187150 h 546"/>
              <a:gd name="T116" fmla="*/ 628238 w 634"/>
              <a:gd name="T117" fmla="*/ 187150 h 546"/>
              <a:gd name="T118" fmla="*/ 679051 w 634"/>
              <a:gd name="T119" fmla="*/ 220652 h 546"/>
              <a:gd name="T120" fmla="*/ 679051 w 634"/>
              <a:gd name="T121" fmla="*/ 544121 h 5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5" name="Freeform 138"/>
          <p:cNvSpPr>
            <a:spLocks noChangeArrowheads="1"/>
          </p:cNvSpPr>
          <p:nvPr/>
        </p:nvSpPr>
        <p:spPr bwMode="auto">
          <a:xfrm>
            <a:off x="2121694" y="2374900"/>
            <a:ext cx="271463" cy="340519"/>
          </a:xfrm>
          <a:custGeom>
            <a:avLst/>
            <a:gdLst>
              <a:gd name="T0" fmla="*/ 455829 w 473"/>
              <a:gd name="T1" fmla="*/ 0 h 589"/>
              <a:gd name="T2" fmla="*/ 0 w 473"/>
              <a:gd name="T3" fmla="*/ 84473 h 589"/>
              <a:gd name="T4" fmla="*/ 84752 w 473"/>
              <a:gd name="T5" fmla="*/ 680410 h 589"/>
              <a:gd name="T6" fmla="*/ 540581 w 473"/>
              <a:gd name="T7" fmla="*/ 680410 h 589"/>
              <a:gd name="T8" fmla="*/ 455829 w 473"/>
              <a:gd name="T9" fmla="*/ 0 h 589"/>
              <a:gd name="T10" fmla="*/ 84752 w 473"/>
              <a:gd name="T11" fmla="*/ 629495 h 589"/>
              <a:gd name="T12" fmla="*/ 51538 w 473"/>
              <a:gd name="T13" fmla="*/ 578580 h 589"/>
              <a:gd name="T14" fmla="*/ 84752 w 473"/>
              <a:gd name="T15" fmla="*/ 629495 h 589"/>
              <a:gd name="T16" fmla="*/ 84752 w 473"/>
              <a:gd name="T17" fmla="*/ 545022 h 589"/>
              <a:gd name="T18" fmla="*/ 51538 w 473"/>
              <a:gd name="T19" fmla="*/ 492950 h 589"/>
              <a:gd name="T20" fmla="*/ 84752 w 473"/>
              <a:gd name="T21" fmla="*/ 545022 h 589"/>
              <a:gd name="T22" fmla="*/ 84752 w 473"/>
              <a:gd name="T23" fmla="*/ 442035 h 589"/>
              <a:gd name="T24" fmla="*/ 51538 w 473"/>
              <a:gd name="T25" fmla="*/ 408477 h 589"/>
              <a:gd name="T26" fmla="*/ 84752 w 473"/>
              <a:gd name="T27" fmla="*/ 442035 h 589"/>
              <a:gd name="T28" fmla="*/ 84752 w 473"/>
              <a:gd name="T29" fmla="*/ 357562 h 589"/>
              <a:gd name="T30" fmla="*/ 51538 w 473"/>
              <a:gd name="T31" fmla="*/ 305490 h 589"/>
              <a:gd name="T32" fmla="*/ 84752 w 473"/>
              <a:gd name="T33" fmla="*/ 357562 h 589"/>
              <a:gd name="T34" fmla="*/ 84752 w 473"/>
              <a:gd name="T35" fmla="*/ 271933 h 589"/>
              <a:gd name="T36" fmla="*/ 51538 w 473"/>
              <a:gd name="T37" fmla="*/ 221017 h 589"/>
              <a:gd name="T38" fmla="*/ 84752 w 473"/>
              <a:gd name="T39" fmla="*/ 271933 h 589"/>
              <a:gd name="T40" fmla="*/ 84752 w 473"/>
              <a:gd name="T41" fmla="*/ 170102 h 589"/>
              <a:gd name="T42" fmla="*/ 51538 w 473"/>
              <a:gd name="T43" fmla="*/ 135388 h 589"/>
              <a:gd name="T44" fmla="*/ 84752 w 473"/>
              <a:gd name="T45" fmla="*/ 170102 h 589"/>
              <a:gd name="T46" fmla="*/ 405436 w 473"/>
              <a:gd name="T47" fmla="*/ 613295 h 589"/>
              <a:gd name="T48" fmla="*/ 152325 w 473"/>
              <a:gd name="T49" fmla="*/ 629495 h 589"/>
              <a:gd name="T50" fmla="*/ 135145 w 473"/>
              <a:gd name="T51" fmla="*/ 373763 h 589"/>
              <a:gd name="T52" fmla="*/ 388256 w 473"/>
              <a:gd name="T53" fmla="*/ 357562 h 589"/>
              <a:gd name="T54" fmla="*/ 405436 w 473"/>
              <a:gd name="T55" fmla="*/ 613295 h 589"/>
              <a:gd name="T56" fmla="*/ 405436 w 473"/>
              <a:gd name="T57" fmla="*/ 289290 h 589"/>
              <a:gd name="T58" fmla="*/ 152325 w 473"/>
              <a:gd name="T59" fmla="*/ 305490 h 589"/>
              <a:gd name="T60" fmla="*/ 135145 w 473"/>
              <a:gd name="T61" fmla="*/ 67115 h 589"/>
              <a:gd name="T62" fmla="*/ 388256 w 473"/>
              <a:gd name="T63" fmla="*/ 33558 h 589"/>
              <a:gd name="T64" fmla="*/ 405436 w 473"/>
              <a:gd name="T65" fmla="*/ 289290 h 589"/>
              <a:gd name="T66" fmla="*/ 489042 w 473"/>
              <a:gd name="T67" fmla="*/ 629495 h 589"/>
              <a:gd name="T68" fmla="*/ 455829 w 473"/>
              <a:gd name="T69" fmla="*/ 578580 h 589"/>
              <a:gd name="T70" fmla="*/ 489042 w 473"/>
              <a:gd name="T71" fmla="*/ 629495 h 589"/>
              <a:gd name="T72" fmla="*/ 489042 w 473"/>
              <a:gd name="T73" fmla="*/ 545022 h 589"/>
              <a:gd name="T74" fmla="*/ 455829 w 473"/>
              <a:gd name="T75" fmla="*/ 492950 h 589"/>
              <a:gd name="T76" fmla="*/ 489042 w 473"/>
              <a:gd name="T77" fmla="*/ 545022 h 589"/>
              <a:gd name="T78" fmla="*/ 489042 w 473"/>
              <a:gd name="T79" fmla="*/ 442035 h 589"/>
              <a:gd name="T80" fmla="*/ 455829 w 473"/>
              <a:gd name="T81" fmla="*/ 408477 h 589"/>
              <a:gd name="T82" fmla="*/ 489042 w 473"/>
              <a:gd name="T83" fmla="*/ 442035 h 589"/>
              <a:gd name="T84" fmla="*/ 489042 w 473"/>
              <a:gd name="T85" fmla="*/ 357562 h 589"/>
              <a:gd name="T86" fmla="*/ 455829 w 473"/>
              <a:gd name="T87" fmla="*/ 305490 h 589"/>
              <a:gd name="T88" fmla="*/ 489042 w 473"/>
              <a:gd name="T89" fmla="*/ 357562 h 589"/>
              <a:gd name="T90" fmla="*/ 489042 w 473"/>
              <a:gd name="T91" fmla="*/ 271933 h 589"/>
              <a:gd name="T92" fmla="*/ 455829 w 473"/>
              <a:gd name="T93" fmla="*/ 221017 h 589"/>
              <a:gd name="T94" fmla="*/ 489042 w 473"/>
              <a:gd name="T95" fmla="*/ 271933 h 589"/>
              <a:gd name="T96" fmla="*/ 489042 w 473"/>
              <a:gd name="T97" fmla="*/ 170102 h 589"/>
              <a:gd name="T98" fmla="*/ 455829 w 473"/>
              <a:gd name="T99" fmla="*/ 135388 h 589"/>
              <a:gd name="T100" fmla="*/ 489042 w 473"/>
              <a:gd name="T101" fmla="*/ 170102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6" name="Freeform 139"/>
          <p:cNvSpPr>
            <a:spLocks noChangeArrowheads="1"/>
          </p:cNvSpPr>
          <p:nvPr/>
        </p:nvSpPr>
        <p:spPr bwMode="auto">
          <a:xfrm>
            <a:off x="1485107" y="2385219"/>
            <a:ext cx="365919" cy="315913"/>
          </a:xfrm>
          <a:custGeom>
            <a:avLst/>
            <a:gdLst>
              <a:gd name="T0" fmla="*/ 680206 w 634"/>
              <a:gd name="T1" fmla="*/ 272638 h 546"/>
              <a:gd name="T2" fmla="*/ 680206 w 634"/>
              <a:gd name="T3" fmla="*/ 272638 h 546"/>
              <a:gd name="T4" fmla="*/ 543934 w 634"/>
              <a:gd name="T5" fmla="*/ 356971 h 546"/>
              <a:gd name="T6" fmla="*/ 510443 w 634"/>
              <a:gd name="T7" fmla="*/ 288811 h 546"/>
              <a:gd name="T8" fmla="*/ 595902 w 634"/>
              <a:gd name="T9" fmla="*/ 153648 h 546"/>
              <a:gd name="T10" fmla="*/ 442307 w 634"/>
              <a:gd name="T11" fmla="*/ 0 h 546"/>
              <a:gd name="T12" fmla="*/ 272544 w 634"/>
              <a:gd name="T13" fmla="*/ 153648 h 546"/>
              <a:gd name="T14" fmla="*/ 323358 w 634"/>
              <a:gd name="T15" fmla="*/ 272638 h 546"/>
              <a:gd name="T16" fmla="*/ 239054 w 634"/>
              <a:gd name="T17" fmla="*/ 272638 h 546"/>
              <a:gd name="T18" fmla="*/ 272544 w 634"/>
              <a:gd name="T19" fmla="*/ 187150 h 546"/>
              <a:gd name="T20" fmla="*/ 136272 w 634"/>
              <a:gd name="T21" fmla="*/ 50831 h 546"/>
              <a:gd name="T22" fmla="*/ 0 w 634"/>
              <a:gd name="T23" fmla="*/ 187150 h 546"/>
              <a:gd name="T24" fmla="*/ 50813 w 634"/>
              <a:gd name="T25" fmla="*/ 288811 h 546"/>
              <a:gd name="T26" fmla="*/ 0 w 634"/>
              <a:gd name="T27" fmla="*/ 356971 h 546"/>
              <a:gd name="T28" fmla="*/ 0 w 634"/>
              <a:gd name="T29" fmla="*/ 544121 h 546"/>
              <a:gd name="T30" fmla="*/ 102782 w 634"/>
              <a:gd name="T31" fmla="*/ 629609 h 546"/>
              <a:gd name="T32" fmla="*/ 459630 w 634"/>
              <a:gd name="T33" fmla="*/ 629609 h 546"/>
              <a:gd name="T34" fmla="*/ 543934 w 634"/>
              <a:gd name="T35" fmla="*/ 544121 h 546"/>
              <a:gd name="T36" fmla="*/ 543934 w 634"/>
              <a:gd name="T37" fmla="*/ 527947 h 546"/>
              <a:gd name="T38" fmla="*/ 680206 w 634"/>
              <a:gd name="T39" fmla="*/ 629609 h 546"/>
              <a:gd name="T40" fmla="*/ 731019 w 634"/>
              <a:gd name="T41" fmla="*/ 596107 h 546"/>
              <a:gd name="T42" fmla="*/ 731019 w 634"/>
              <a:gd name="T43" fmla="*/ 323469 h 546"/>
              <a:gd name="T44" fmla="*/ 680206 w 634"/>
              <a:gd name="T45" fmla="*/ 272638 h 546"/>
              <a:gd name="T46" fmla="*/ 50813 w 634"/>
              <a:gd name="T47" fmla="*/ 187150 h 546"/>
              <a:gd name="T48" fmla="*/ 50813 w 634"/>
              <a:gd name="T49" fmla="*/ 187150 h 546"/>
              <a:gd name="T50" fmla="*/ 136272 w 634"/>
              <a:gd name="T51" fmla="*/ 85488 h 546"/>
              <a:gd name="T52" fmla="*/ 239054 w 634"/>
              <a:gd name="T53" fmla="*/ 187150 h 546"/>
              <a:gd name="T54" fmla="*/ 136272 w 634"/>
              <a:gd name="T55" fmla="*/ 272638 h 546"/>
              <a:gd name="T56" fmla="*/ 50813 w 634"/>
              <a:gd name="T57" fmla="*/ 187150 h 546"/>
              <a:gd name="T58" fmla="*/ 510443 w 634"/>
              <a:gd name="T59" fmla="*/ 544121 h 546"/>
              <a:gd name="T60" fmla="*/ 510443 w 634"/>
              <a:gd name="T61" fmla="*/ 544121 h 546"/>
              <a:gd name="T62" fmla="*/ 459630 w 634"/>
              <a:gd name="T63" fmla="*/ 596107 h 546"/>
              <a:gd name="T64" fmla="*/ 102782 w 634"/>
              <a:gd name="T65" fmla="*/ 596107 h 546"/>
              <a:gd name="T66" fmla="*/ 50813 w 634"/>
              <a:gd name="T67" fmla="*/ 544121 h 546"/>
              <a:gd name="T68" fmla="*/ 50813 w 634"/>
              <a:gd name="T69" fmla="*/ 356971 h 546"/>
              <a:gd name="T70" fmla="*/ 102782 w 634"/>
              <a:gd name="T71" fmla="*/ 323469 h 546"/>
              <a:gd name="T72" fmla="*/ 459630 w 634"/>
              <a:gd name="T73" fmla="*/ 323469 h 546"/>
              <a:gd name="T74" fmla="*/ 510443 w 634"/>
              <a:gd name="T75" fmla="*/ 356971 h 546"/>
              <a:gd name="T76" fmla="*/ 510443 w 634"/>
              <a:gd name="T77" fmla="*/ 544121 h 546"/>
              <a:gd name="T78" fmla="*/ 442307 w 634"/>
              <a:gd name="T79" fmla="*/ 272638 h 546"/>
              <a:gd name="T80" fmla="*/ 442307 w 634"/>
              <a:gd name="T81" fmla="*/ 272638 h 546"/>
              <a:gd name="T82" fmla="*/ 323358 w 634"/>
              <a:gd name="T83" fmla="*/ 153648 h 546"/>
              <a:gd name="T84" fmla="*/ 442307 w 634"/>
              <a:gd name="T85" fmla="*/ 50831 h 546"/>
              <a:gd name="T86" fmla="*/ 543934 w 634"/>
              <a:gd name="T87" fmla="*/ 153648 h 546"/>
              <a:gd name="T88" fmla="*/ 442307 w 634"/>
              <a:gd name="T89" fmla="*/ 272638 h 546"/>
              <a:gd name="T90" fmla="*/ 680206 w 634"/>
              <a:gd name="T91" fmla="*/ 596107 h 546"/>
              <a:gd name="T92" fmla="*/ 680206 w 634"/>
              <a:gd name="T93" fmla="*/ 596107 h 546"/>
              <a:gd name="T94" fmla="*/ 543934 w 634"/>
              <a:gd name="T95" fmla="*/ 475961 h 546"/>
              <a:gd name="T96" fmla="*/ 543934 w 634"/>
              <a:gd name="T97" fmla="*/ 408957 h 546"/>
              <a:gd name="T98" fmla="*/ 680206 w 634"/>
              <a:gd name="T99" fmla="*/ 323469 h 546"/>
              <a:gd name="T100" fmla="*/ 680206 w 634"/>
              <a:gd name="T101" fmla="*/ 596107 h 5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7" name="Freeform 140"/>
          <p:cNvSpPr>
            <a:spLocks noChangeArrowheads="1"/>
          </p:cNvSpPr>
          <p:nvPr/>
        </p:nvSpPr>
        <p:spPr bwMode="auto">
          <a:xfrm>
            <a:off x="900907" y="2359819"/>
            <a:ext cx="365919" cy="366713"/>
          </a:xfrm>
          <a:custGeom>
            <a:avLst/>
            <a:gdLst>
              <a:gd name="T0" fmla="*/ 628238 w 634"/>
              <a:gd name="T1" fmla="*/ 0 h 634"/>
              <a:gd name="T2" fmla="*/ 628238 w 634"/>
              <a:gd name="T3" fmla="*/ 0 h 634"/>
              <a:gd name="T4" fmla="*/ 84304 w 634"/>
              <a:gd name="T5" fmla="*/ 0 h 634"/>
              <a:gd name="T6" fmla="*/ 0 w 634"/>
              <a:gd name="T7" fmla="*/ 101653 h 634"/>
              <a:gd name="T8" fmla="*/ 0 w 634"/>
              <a:gd name="T9" fmla="*/ 646885 h 634"/>
              <a:gd name="T10" fmla="*/ 84304 w 634"/>
              <a:gd name="T11" fmla="*/ 731211 h 634"/>
              <a:gd name="T12" fmla="*/ 628238 w 634"/>
              <a:gd name="T13" fmla="*/ 731211 h 634"/>
              <a:gd name="T14" fmla="*/ 731019 w 634"/>
              <a:gd name="T15" fmla="*/ 646885 h 634"/>
              <a:gd name="T16" fmla="*/ 731019 w 634"/>
              <a:gd name="T17" fmla="*/ 101653 h 634"/>
              <a:gd name="T18" fmla="*/ 628238 w 634"/>
              <a:gd name="T19" fmla="*/ 0 h 634"/>
              <a:gd name="T20" fmla="*/ 187085 w 634"/>
              <a:gd name="T21" fmla="*/ 50827 h 634"/>
              <a:gd name="T22" fmla="*/ 187085 w 634"/>
              <a:gd name="T23" fmla="*/ 50827 h 634"/>
              <a:gd name="T24" fmla="*/ 543934 w 634"/>
              <a:gd name="T25" fmla="*/ 50827 h 634"/>
              <a:gd name="T26" fmla="*/ 543934 w 634"/>
              <a:gd name="T27" fmla="*/ 255288 h 634"/>
              <a:gd name="T28" fmla="*/ 526611 w 634"/>
              <a:gd name="T29" fmla="*/ 271461 h 634"/>
              <a:gd name="T30" fmla="*/ 203253 w 634"/>
              <a:gd name="T31" fmla="*/ 271461 h 634"/>
              <a:gd name="T32" fmla="*/ 187085 w 634"/>
              <a:gd name="T33" fmla="*/ 255288 h 634"/>
              <a:gd name="T34" fmla="*/ 187085 w 634"/>
              <a:gd name="T35" fmla="*/ 50827 h 634"/>
              <a:gd name="T36" fmla="*/ 679051 w 634"/>
              <a:gd name="T37" fmla="*/ 646885 h 634"/>
              <a:gd name="T38" fmla="*/ 679051 w 634"/>
              <a:gd name="T39" fmla="*/ 646885 h 634"/>
              <a:gd name="T40" fmla="*/ 628238 w 634"/>
              <a:gd name="T41" fmla="*/ 680384 h 634"/>
              <a:gd name="T42" fmla="*/ 84304 w 634"/>
              <a:gd name="T43" fmla="*/ 680384 h 634"/>
              <a:gd name="T44" fmla="*/ 50813 w 634"/>
              <a:gd name="T45" fmla="*/ 646885 h 634"/>
              <a:gd name="T46" fmla="*/ 50813 w 634"/>
              <a:gd name="T47" fmla="*/ 101653 h 634"/>
              <a:gd name="T48" fmla="*/ 84304 w 634"/>
              <a:gd name="T49" fmla="*/ 50827 h 634"/>
              <a:gd name="T50" fmla="*/ 135117 w 634"/>
              <a:gd name="T51" fmla="*/ 50827 h 634"/>
              <a:gd name="T52" fmla="*/ 135117 w 634"/>
              <a:gd name="T53" fmla="*/ 271461 h 634"/>
              <a:gd name="T54" fmla="*/ 187085 w 634"/>
              <a:gd name="T55" fmla="*/ 323442 h 634"/>
              <a:gd name="T56" fmla="*/ 543934 w 634"/>
              <a:gd name="T57" fmla="*/ 323442 h 634"/>
              <a:gd name="T58" fmla="*/ 594747 w 634"/>
              <a:gd name="T59" fmla="*/ 271461 h 634"/>
              <a:gd name="T60" fmla="*/ 594747 w 634"/>
              <a:gd name="T61" fmla="*/ 50827 h 634"/>
              <a:gd name="T62" fmla="*/ 628238 w 634"/>
              <a:gd name="T63" fmla="*/ 50827 h 634"/>
              <a:gd name="T64" fmla="*/ 679051 w 634"/>
              <a:gd name="T65" fmla="*/ 101653 h 634"/>
              <a:gd name="T66" fmla="*/ 679051 w 634"/>
              <a:gd name="T67" fmla="*/ 646885 h 634"/>
              <a:gd name="T68" fmla="*/ 423829 w 634"/>
              <a:gd name="T69" fmla="*/ 237961 h 634"/>
              <a:gd name="T70" fmla="*/ 423829 w 634"/>
              <a:gd name="T71" fmla="*/ 237961 h 634"/>
              <a:gd name="T72" fmla="*/ 458475 w 634"/>
              <a:gd name="T73" fmla="*/ 204462 h 634"/>
              <a:gd name="T74" fmla="*/ 458475 w 634"/>
              <a:gd name="T75" fmla="*/ 118981 h 634"/>
              <a:gd name="T76" fmla="*/ 423829 w 634"/>
              <a:gd name="T77" fmla="*/ 101653 h 634"/>
              <a:gd name="T78" fmla="*/ 407662 w 634"/>
              <a:gd name="T79" fmla="*/ 118981 h 634"/>
              <a:gd name="T80" fmla="*/ 407662 w 634"/>
              <a:gd name="T81" fmla="*/ 204462 h 634"/>
              <a:gd name="T82" fmla="*/ 423829 w 634"/>
              <a:gd name="T83" fmla="*/ 23796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8" name="Freeform 141"/>
          <p:cNvSpPr>
            <a:spLocks noChangeArrowheads="1"/>
          </p:cNvSpPr>
          <p:nvPr/>
        </p:nvSpPr>
        <p:spPr bwMode="auto">
          <a:xfrm>
            <a:off x="382588" y="2359819"/>
            <a:ext cx="222250" cy="366713"/>
          </a:xfrm>
          <a:custGeom>
            <a:avLst/>
            <a:gdLst>
              <a:gd name="T0" fmla="*/ 221613 w 383"/>
              <a:gd name="T1" fmla="*/ 187135 h 634"/>
              <a:gd name="T2" fmla="*/ 221613 w 383"/>
              <a:gd name="T3" fmla="*/ 187135 h 634"/>
              <a:gd name="T4" fmla="*/ 204209 w 383"/>
              <a:gd name="T5" fmla="*/ 204462 h 634"/>
              <a:gd name="T6" fmla="*/ 204209 w 383"/>
              <a:gd name="T7" fmla="*/ 306115 h 634"/>
              <a:gd name="T8" fmla="*/ 221613 w 383"/>
              <a:gd name="T9" fmla="*/ 323442 h 634"/>
              <a:gd name="T10" fmla="*/ 239018 w 383"/>
              <a:gd name="T11" fmla="*/ 306115 h 634"/>
              <a:gd name="T12" fmla="*/ 239018 w 383"/>
              <a:gd name="T13" fmla="*/ 204462 h 634"/>
              <a:gd name="T14" fmla="*/ 221613 w 383"/>
              <a:gd name="T15" fmla="*/ 187135 h 634"/>
              <a:gd name="T16" fmla="*/ 358526 w 383"/>
              <a:gd name="T17" fmla="*/ 101653 h 634"/>
              <a:gd name="T18" fmla="*/ 358526 w 383"/>
              <a:gd name="T19" fmla="*/ 101653 h 634"/>
              <a:gd name="T20" fmla="*/ 239018 w 383"/>
              <a:gd name="T21" fmla="*/ 101653 h 634"/>
              <a:gd name="T22" fmla="*/ 239018 w 383"/>
              <a:gd name="T23" fmla="*/ 0 h 634"/>
              <a:gd name="T24" fmla="*/ 153157 w 383"/>
              <a:gd name="T25" fmla="*/ 0 h 634"/>
              <a:gd name="T26" fmla="*/ 135753 w 383"/>
              <a:gd name="T27" fmla="*/ 34655 h 634"/>
              <a:gd name="T28" fmla="*/ 153157 w 383"/>
              <a:gd name="T29" fmla="*/ 50827 h 634"/>
              <a:gd name="T30" fmla="*/ 204209 w 383"/>
              <a:gd name="T31" fmla="*/ 50827 h 634"/>
              <a:gd name="T32" fmla="*/ 204209 w 383"/>
              <a:gd name="T33" fmla="*/ 101653 h 634"/>
              <a:gd name="T34" fmla="*/ 84700 w 383"/>
              <a:gd name="T35" fmla="*/ 101653 h 634"/>
              <a:gd name="T36" fmla="*/ 0 w 383"/>
              <a:gd name="T37" fmla="*/ 187135 h 634"/>
              <a:gd name="T38" fmla="*/ 0 w 383"/>
              <a:gd name="T39" fmla="*/ 646885 h 634"/>
              <a:gd name="T40" fmla="*/ 84700 w 383"/>
              <a:gd name="T41" fmla="*/ 731211 h 634"/>
              <a:gd name="T42" fmla="*/ 358526 w 383"/>
              <a:gd name="T43" fmla="*/ 731211 h 634"/>
              <a:gd name="T44" fmla="*/ 443227 w 383"/>
              <a:gd name="T45" fmla="*/ 646885 h 634"/>
              <a:gd name="T46" fmla="*/ 443227 w 383"/>
              <a:gd name="T47" fmla="*/ 187135 h 634"/>
              <a:gd name="T48" fmla="*/ 358526 w 383"/>
              <a:gd name="T49" fmla="*/ 101653 h 634"/>
              <a:gd name="T50" fmla="*/ 409579 w 383"/>
              <a:gd name="T51" fmla="*/ 646885 h 634"/>
              <a:gd name="T52" fmla="*/ 409579 w 383"/>
              <a:gd name="T53" fmla="*/ 646885 h 634"/>
              <a:gd name="T54" fmla="*/ 358526 w 383"/>
              <a:gd name="T55" fmla="*/ 680384 h 634"/>
              <a:gd name="T56" fmla="*/ 84700 w 383"/>
              <a:gd name="T57" fmla="*/ 680384 h 634"/>
              <a:gd name="T58" fmla="*/ 33648 w 383"/>
              <a:gd name="T59" fmla="*/ 646885 h 634"/>
              <a:gd name="T60" fmla="*/ 33648 w 383"/>
              <a:gd name="T61" fmla="*/ 187135 h 634"/>
              <a:gd name="T62" fmla="*/ 84700 w 383"/>
              <a:gd name="T63" fmla="*/ 136308 h 634"/>
              <a:gd name="T64" fmla="*/ 358526 w 383"/>
              <a:gd name="T65" fmla="*/ 136308 h 634"/>
              <a:gd name="T66" fmla="*/ 409579 w 383"/>
              <a:gd name="T67" fmla="*/ 187135 h 634"/>
              <a:gd name="T68" fmla="*/ 409579 w 383"/>
              <a:gd name="T69" fmla="*/ 646885 h 6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49" name="Freeform 142"/>
          <p:cNvSpPr>
            <a:spLocks noChangeArrowheads="1"/>
          </p:cNvSpPr>
          <p:nvPr/>
        </p:nvSpPr>
        <p:spPr bwMode="auto">
          <a:xfrm>
            <a:off x="5609432" y="1771650"/>
            <a:ext cx="349250" cy="368300"/>
          </a:xfrm>
          <a:custGeom>
            <a:avLst/>
            <a:gdLst>
              <a:gd name="T0" fmla="*/ 612763 w 604"/>
              <a:gd name="T1" fmla="*/ 0 h 634"/>
              <a:gd name="T2" fmla="*/ 612763 w 604"/>
              <a:gd name="T3" fmla="*/ 0 h 634"/>
              <a:gd name="T4" fmla="*/ 85556 w 604"/>
              <a:gd name="T5" fmla="*/ 0 h 634"/>
              <a:gd name="T6" fmla="*/ 0 w 604"/>
              <a:gd name="T7" fmla="*/ 85975 h 634"/>
              <a:gd name="T8" fmla="*/ 0 w 604"/>
              <a:gd name="T9" fmla="*/ 496101 h 634"/>
              <a:gd name="T10" fmla="*/ 85556 w 604"/>
              <a:gd name="T11" fmla="*/ 599503 h 634"/>
              <a:gd name="T12" fmla="*/ 272853 w 604"/>
              <a:gd name="T13" fmla="*/ 599503 h 634"/>
              <a:gd name="T14" fmla="*/ 272853 w 604"/>
              <a:gd name="T15" fmla="*/ 684317 h 634"/>
              <a:gd name="T16" fmla="*/ 220826 w 604"/>
              <a:gd name="T17" fmla="*/ 684317 h 634"/>
              <a:gd name="T18" fmla="*/ 204640 w 604"/>
              <a:gd name="T19" fmla="*/ 701744 h 634"/>
              <a:gd name="T20" fmla="*/ 220826 w 604"/>
              <a:gd name="T21" fmla="*/ 735437 h 634"/>
              <a:gd name="T22" fmla="*/ 493679 w 604"/>
              <a:gd name="T23" fmla="*/ 735437 h 634"/>
              <a:gd name="T24" fmla="*/ 509865 w 604"/>
              <a:gd name="T25" fmla="*/ 701744 h 634"/>
              <a:gd name="T26" fmla="*/ 493679 w 604"/>
              <a:gd name="T27" fmla="*/ 684317 h 634"/>
              <a:gd name="T28" fmla="*/ 442808 w 604"/>
              <a:gd name="T29" fmla="*/ 684317 h 634"/>
              <a:gd name="T30" fmla="*/ 442808 w 604"/>
              <a:gd name="T31" fmla="*/ 599503 h 634"/>
              <a:gd name="T32" fmla="*/ 612763 w 604"/>
              <a:gd name="T33" fmla="*/ 599503 h 634"/>
              <a:gd name="T34" fmla="*/ 697163 w 604"/>
              <a:gd name="T35" fmla="*/ 496101 h 634"/>
              <a:gd name="T36" fmla="*/ 697163 w 604"/>
              <a:gd name="T37" fmla="*/ 85975 h 634"/>
              <a:gd name="T38" fmla="*/ 612763 w 604"/>
              <a:gd name="T39" fmla="*/ 0 h 634"/>
              <a:gd name="T40" fmla="*/ 408124 w 604"/>
              <a:gd name="T41" fmla="*/ 684317 h 634"/>
              <a:gd name="T42" fmla="*/ 408124 w 604"/>
              <a:gd name="T43" fmla="*/ 684317 h 634"/>
              <a:gd name="T44" fmla="*/ 306382 w 604"/>
              <a:gd name="T45" fmla="*/ 684317 h 634"/>
              <a:gd name="T46" fmla="*/ 306382 w 604"/>
              <a:gd name="T47" fmla="*/ 599503 h 634"/>
              <a:gd name="T48" fmla="*/ 408124 w 604"/>
              <a:gd name="T49" fmla="*/ 599503 h 634"/>
              <a:gd name="T50" fmla="*/ 408124 w 604"/>
              <a:gd name="T51" fmla="*/ 684317 h 634"/>
              <a:gd name="T52" fmla="*/ 646292 w 604"/>
              <a:gd name="T53" fmla="*/ 496101 h 634"/>
              <a:gd name="T54" fmla="*/ 646292 w 604"/>
              <a:gd name="T55" fmla="*/ 496101 h 634"/>
              <a:gd name="T56" fmla="*/ 612763 w 604"/>
              <a:gd name="T57" fmla="*/ 547221 h 634"/>
              <a:gd name="T58" fmla="*/ 85556 w 604"/>
              <a:gd name="T59" fmla="*/ 547221 h 634"/>
              <a:gd name="T60" fmla="*/ 33529 w 604"/>
              <a:gd name="T61" fmla="*/ 496101 h 634"/>
              <a:gd name="T62" fmla="*/ 33529 w 604"/>
              <a:gd name="T63" fmla="*/ 462408 h 634"/>
              <a:gd name="T64" fmla="*/ 646292 w 604"/>
              <a:gd name="T65" fmla="*/ 462408 h 634"/>
              <a:gd name="T66" fmla="*/ 646292 w 604"/>
              <a:gd name="T67" fmla="*/ 496101 h 634"/>
              <a:gd name="T68" fmla="*/ 646292 w 604"/>
              <a:gd name="T69" fmla="*/ 411287 h 634"/>
              <a:gd name="T70" fmla="*/ 646292 w 604"/>
              <a:gd name="T71" fmla="*/ 411287 h 634"/>
              <a:gd name="T72" fmla="*/ 33529 w 604"/>
              <a:gd name="T73" fmla="*/ 411287 h 634"/>
              <a:gd name="T74" fmla="*/ 33529 w 604"/>
              <a:gd name="T75" fmla="*/ 85975 h 634"/>
              <a:gd name="T76" fmla="*/ 85556 w 604"/>
              <a:gd name="T77" fmla="*/ 51120 h 634"/>
              <a:gd name="T78" fmla="*/ 612763 w 604"/>
              <a:gd name="T79" fmla="*/ 51120 h 634"/>
              <a:gd name="T80" fmla="*/ 646292 w 604"/>
              <a:gd name="T81" fmla="*/ 85975 h 634"/>
              <a:gd name="T82" fmla="*/ 646292 w 604"/>
              <a:gd name="T83" fmla="*/ 411287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0" name="Freeform 143"/>
          <p:cNvSpPr>
            <a:spLocks noChangeArrowheads="1"/>
          </p:cNvSpPr>
          <p:nvPr/>
        </p:nvSpPr>
        <p:spPr bwMode="auto">
          <a:xfrm>
            <a:off x="5067300" y="1771650"/>
            <a:ext cx="254000" cy="368300"/>
          </a:xfrm>
          <a:custGeom>
            <a:avLst/>
            <a:gdLst>
              <a:gd name="T0" fmla="*/ 422840 w 442"/>
              <a:gd name="T1" fmla="*/ 0 h 634"/>
              <a:gd name="T2" fmla="*/ 422840 w 442"/>
              <a:gd name="T3" fmla="*/ 0 h 634"/>
              <a:gd name="T4" fmla="*/ 83879 w 442"/>
              <a:gd name="T5" fmla="*/ 0 h 634"/>
              <a:gd name="T6" fmla="*/ 0 w 442"/>
              <a:gd name="T7" fmla="*/ 85975 h 634"/>
              <a:gd name="T8" fmla="*/ 0 w 442"/>
              <a:gd name="T9" fmla="*/ 633196 h 634"/>
              <a:gd name="T10" fmla="*/ 83879 w 442"/>
              <a:gd name="T11" fmla="*/ 735437 h 634"/>
              <a:gd name="T12" fmla="*/ 422840 w 442"/>
              <a:gd name="T13" fmla="*/ 735437 h 634"/>
              <a:gd name="T14" fmla="*/ 506719 w 442"/>
              <a:gd name="T15" fmla="*/ 633196 h 634"/>
              <a:gd name="T16" fmla="*/ 506719 w 442"/>
              <a:gd name="T17" fmla="*/ 85975 h 634"/>
              <a:gd name="T18" fmla="*/ 422840 w 442"/>
              <a:gd name="T19" fmla="*/ 0 h 634"/>
              <a:gd name="T20" fmla="*/ 473397 w 442"/>
              <a:gd name="T21" fmla="*/ 633196 h 634"/>
              <a:gd name="T22" fmla="*/ 473397 w 442"/>
              <a:gd name="T23" fmla="*/ 633196 h 634"/>
              <a:gd name="T24" fmla="*/ 422840 w 442"/>
              <a:gd name="T25" fmla="*/ 684317 h 634"/>
              <a:gd name="T26" fmla="*/ 83879 w 442"/>
              <a:gd name="T27" fmla="*/ 684317 h 634"/>
              <a:gd name="T28" fmla="*/ 33322 w 442"/>
              <a:gd name="T29" fmla="*/ 633196 h 634"/>
              <a:gd name="T30" fmla="*/ 33322 w 442"/>
              <a:gd name="T31" fmla="*/ 564648 h 634"/>
              <a:gd name="T32" fmla="*/ 473397 w 442"/>
              <a:gd name="T33" fmla="*/ 564648 h 634"/>
              <a:gd name="T34" fmla="*/ 473397 w 442"/>
              <a:gd name="T35" fmla="*/ 633196 h 634"/>
              <a:gd name="T36" fmla="*/ 473397 w 442"/>
              <a:gd name="T37" fmla="*/ 530955 h 634"/>
              <a:gd name="T38" fmla="*/ 473397 w 442"/>
              <a:gd name="T39" fmla="*/ 530955 h 634"/>
              <a:gd name="T40" fmla="*/ 33322 w 442"/>
              <a:gd name="T41" fmla="*/ 530955 h 634"/>
              <a:gd name="T42" fmla="*/ 33322 w 442"/>
              <a:gd name="T43" fmla="*/ 154523 h 634"/>
              <a:gd name="T44" fmla="*/ 473397 w 442"/>
              <a:gd name="T45" fmla="*/ 154523 h 634"/>
              <a:gd name="T46" fmla="*/ 473397 w 442"/>
              <a:gd name="T47" fmla="*/ 530955 h 634"/>
              <a:gd name="T48" fmla="*/ 473397 w 442"/>
              <a:gd name="T49" fmla="*/ 119668 h 634"/>
              <a:gd name="T50" fmla="*/ 473397 w 442"/>
              <a:gd name="T51" fmla="*/ 119668 h 634"/>
              <a:gd name="T52" fmla="*/ 33322 w 442"/>
              <a:gd name="T53" fmla="*/ 119668 h 634"/>
              <a:gd name="T54" fmla="*/ 33322 w 442"/>
              <a:gd name="T55" fmla="*/ 85975 h 634"/>
              <a:gd name="T56" fmla="*/ 83879 w 442"/>
              <a:gd name="T57" fmla="*/ 51120 h 634"/>
              <a:gd name="T58" fmla="*/ 422840 w 442"/>
              <a:gd name="T59" fmla="*/ 51120 h 634"/>
              <a:gd name="T60" fmla="*/ 473397 w 442"/>
              <a:gd name="T61" fmla="*/ 85975 h 634"/>
              <a:gd name="T62" fmla="*/ 473397 w 442"/>
              <a:gd name="T63" fmla="*/ 119668 h 634"/>
              <a:gd name="T64" fmla="*/ 253934 w 442"/>
              <a:gd name="T65" fmla="*/ 666889 h 634"/>
              <a:gd name="T66" fmla="*/ 253934 w 442"/>
              <a:gd name="T67" fmla="*/ 666889 h 634"/>
              <a:gd name="T68" fmla="*/ 287256 w 442"/>
              <a:gd name="T69" fmla="*/ 633196 h 634"/>
              <a:gd name="T70" fmla="*/ 253934 w 442"/>
              <a:gd name="T71" fmla="*/ 599503 h 634"/>
              <a:gd name="T72" fmla="*/ 219463 w 442"/>
              <a:gd name="T73" fmla="*/ 633196 h 634"/>
              <a:gd name="T74" fmla="*/ 253934 w 442"/>
              <a:gd name="T75" fmla="*/ 666889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1" name="Freeform 144"/>
          <p:cNvSpPr>
            <a:spLocks noChangeArrowheads="1"/>
          </p:cNvSpPr>
          <p:nvPr/>
        </p:nvSpPr>
        <p:spPr bwMode="auto">
          <a:xfrm>
            <a:off x="4506913" y="1771650"/>
            <a:ext cx="203200" cy="368300"/>
          </a:xfrm>
          <a:custGeom>
            <a:avLst/>
            <a:gdLst>
              <a:gd name="T0" fmla="*/ 203148 w 354"/>
              <a:gd name="T1" fmla="*/ 633196 h 634"/>
              <a:gd name="T2" fmla="*/ 203148 w 354"/>
              <a:gd name="T3" fmla="*/ 633196 h 634"/>
              <a:gd name="T4" fmla="*/ 253647 w 354"/>
              <a:gd name="T5" fmla="*/ 599503 h 634"/>
              <a:gd name="T6" fmla="*/ 203148 w 354"/>
              <a:gd name="T7" fmla="*/ 547221 h 634"/>
              <a:gd name="T8" fmla="*/ 168716 w 354"/>
              <a:gd name="T9" fmla="*/ 599503 h 634"/>
              <a:gd name="T10" fmla="*/ 203148 w 354"/>
              <a:gd name="T11" fmla="*/ 633196 h 634"/>
              <a:gd name="T12" fmla="*/ 321363 w 354"/>
              <a:gd name="T13" fmla="*/ 0 h 634"/>
              <a:gd name="T14" fmla="*/ 321363 w 354"/>
              <a:gd name="T15" fmla="*/ 0 h 634"/>
              <a:gd name="T16" fmla="*/ 102148 w 354"/>
              <a:gd name="T17" fmla="*/ 0 h 634"/>
              <a:gd name="T18" fmla="*/ 0 w 354"/>
              <a:gd name="T19" fmla="*/ 85975 h 634"/>
              <a:gd name="T20" fmla="*/ 0 w 354"/>
              <a:gd name="T21" fmla="*/ 633196 h 634"/>
              <a:gd name="T22" fmla="*/ 102148 w 354"/>
              <a:gd name="T23" fmla="*/ 735437 h 634"/>
              <a:gd name="T24" fmla="*/ 321363 w 354"/>
              <a:gd name="T25" fmla="*/ 735437 h 634"/>
              <a:gd name="T26" fmla="*/ 405147 w 354"/>
              <a:gd name="T27" fmla="*/ 633196 h 634"/>
              <a:gd name="T28" fmla="*/ 405147 w 354"/>
              <a:gd name="T29" fmla="*/ 85975 h 634"/>
              <a:gd name="T30" fmla="*/ 321363 w 354"/>
              <a:gd name="T31" fmla="*/ 0 h 634"/>
              <a:gd name="T32" fmla="*/ 371863 w 354"/>
              <a:gd name="T33" fmla="*/ 633196 h 634"/>
              <a:gd name="T34" fmla="*/ 371863 w 354"/>
              <a:gd name="T35" fmla="*/ 633196 h 634"/>
              <a:gd name="T36" fmla="*/ 321363 w 354"/>
              <a:gd name="T37" fmla="*/ 684317 h 634"/>
              <a:gd name="T38" fmla="*/ 102148 w 354"/>
              <a:gd name="T39" fmla="*/ 684317 h 634"/>
              <a:gd name="T40" fmla="*/ 50500 w 354"/>
              <a:gd name="T41" fmla="*/ 633196 h 634"/>
              <a:gd name="T42" fmla="*/ 50500 w 354"/>
              <a:gd name="T43" fmla="*/ 496101 h 634"/>
              <a:gd name="T44" fmla="*/ 371863 w 354"/>
              <a:gd name="T45" fmla="*/ 496101 h 634"/>
              <a:gd name="T46" fmla="*/ 371863 w 354"/>
              <a:gd name="T47" fmla="*/ 633196 h 634"/>
              <a:gd name="T48" fmla="*/ 371863 w 354"/>
              <a:gd name="T49" fmla="*/ 462408 h 634"/>
              <a:gd name="T50" fmla="*/ 371863 w 354"/>
              <a:gd name="T51" fmla="*/ 462408 h 634"/>
              <a:gd name="T52" fmla="*/ 50500 w 354"/>
              <a:gd name="T53" fmla="*/ 462408 h 634"/>
              <a:gd name="T54" fmla="*/ 50500 w 354"/>
              <a:gd name="T55" fmla="*/ 154523 h 634"/>
              <a:gd name="T56" fmla="*/ 371863 w 354"/>
              <a:gd name="T57" fmla="*/ 154523 h 634"/>
              <a:gd name="T58" fmla="*/ 371863 w 354"/>
              <a:gd name="T59" fmla="*/ 462408 h 634"/>
              <a:gd name="T60" fmla="*/ 371863 w 354"/>
              <a:gd name="T61" fmla="*/ 119668 h 634"/>
              <a:gd name="T62" fmla="*/ 371863 w 354"/>
              <a:gd name="T63" fmla="*/ 119668 h 634"/>
              <a:gd name="T64" fmla="*/ 50500 w 354"/>
              <a:gd name="T65" fmla="*/ 119668 h 634"/>
              <a:gd name="T66" fmla="*/ 50500 w 354"/>
              <a:gd name="T67" fmla="*/ 85975 h 634"/>
              <a:gd name="T68" fmla="*/ 102148 w 354"/>
              <a:gd name="T69" fmla="*/ 51120 h 634"/>
              <a:gd name="T70" fmla="*/ 321363 w 354"/>
              <a:gd name="T71" fmla="*/ 51120 h 634"/>
              <a:gd name="T72" fmla="*/ 371863 w 354"/>
              <a:gd name="T73" fmla="*/ 85975 h 634"/>
              <a:gd name="T74" fmla="*/ 371863 w 354"/>
              <a:gd name="T75" fmla="*/ 119668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2" name="Freeform 145"/>
          <p:cNvSpPr>
            <a:spLocks noChangeArrowheads="1"/>
          </p:cNvSpPr>
          <p:nvPr/>
        </p:nvSpPr>
        <p:spPr bwMode="auto">
          <a:xfrm>
            <a:off x="3878263" y="1771650"/>
            <a:ext cx="289719" cy="368300"/>
          </a:xfrm>
          <a:custGeom>
            <a:avLst/>
            <a:gdLst>
              <a:gd name="T0" fmla="*/ 442097 w 501"/>
              <a:gd name="T1" fmla="*/ 599503 h 634"/>
              <a:gd name="T2" fmla="*/ 442097 w 501"/>
              <a:gd name="T3" fmla="*/ 633196 h 634"/>
              <a:gd name="T4" fmla="*/ 442097 w 501"/>
              <a:gd name="T5" fmla="*/ 599503 h 634"/>
              <a:gd name="T6" fmla="*/ 357612 w 501"/>
              <a:gd name="T7" fmla="*/ 496101 h 634"/>
              <a:gd name="T8" fmla="*/ 357612 w 501"/>
              <a:gd name="T9" fmla="*/ 547221 h 634"/>
              <a:gd name="T10" fmla="*/ 357612 w 501"/>
              <a:gd name="T11" fmla="*/ 496101 h 634"/>
              <a:gd name="T12" fmla="*/ 340252 w 501"/>
              <a:gd name="T13" fmla="*/ 599503 h 634"/>
              <a:gd name="T14" fmla="*/ 340252 w 501"/>
              <a:gd name="T15" fmla="*/ 633196 h 634"/>
              <a:gd name="T16" fmla="*/ 340252 w 501"/>
              <a:gd name="T17" fmla="*/ 599503 h 634"/>
              <a:gd name="T18" fmla="*/ 204846 w 501"/>
              <a:gd name="T19" fmla="*/ 547221 h 634"/>
              <a:gd name="T20" fmla="*/ 170126 w 501"/>
              <a:gd name="T21" fmla="*/ 530955 h 634"/>
              <a:gd name="T22" fmla="*/ 136564 w 501"/>
              <a:gd name="T23" fmla="*/ 530955 h 634"/>
              <a:gd name="T24" fmla="*/ 101844 w 501"/>
              <a:gd name="T25" fmla="*/ 547221 h 634"/>
              <a:gd name="T26" fmla="*/ 101844 w 501"/>
              <a:gd name="T27" fmla="*/ 599503 h 634"/>
              <a:gd name="T28" fmla="*/ 136564 w 501"/>
              <a:gd name="T29" fmla="*/ 615769 h 634"/>
              <a:gd name="T30" fmla="*/ 170126 w 501"/>
              <a:gd name="T31" fmla="*/ 615769 h 634"/>
              <a:gd name="T32" fmla="*/ 204846 w 501"/>
              <a:gd name="T33" fmla="*/ 599503 h 634"/>
              <a:gd name="T34" fmla="*/ 204846 w 501"/>
              <a:gd name="T35" fmla="*/ 547221 h 634"/>
              <a:gd name="T36" fmla="*/ 494176 w 501"/>
              <a:gd name="T37" fmla="*/ 0 h 634"/>
              <a:gd name="T38" fmla="*/ 0 w 501"/>
              <a:gd name="T39" fmla="*/ 85975 h 634"/>
              <a:gd name="T40" fmla="*/ 84484 w 501"/>
              <a:gd name="T41" fmla="*/ 735437 h 634"/>
              <a:gd name="T42" fmla="*/ 578661 w 501"/>
              <a:gd name="T43" fmla="*/ 633196 h 634"/>
              <a:gd name="T44" fmla="*/ 494176 w 501"/>
              <a:gd name="T45" fmla="*/ 0 h 634"/>
              <a:gd name="T46" fmla="*/ 545098 w 501"/>
              <a:gd name="T47" fmla="*/ 633196 h 634"/>
              <a:gd name="T48" fmla="*/ 84484 w 501"/>
              <a:gd name="T49" fmla="*/ 684317 h 634"/>
              <a:gd name="T50" fmla="*/ 33562 w 501"/>
              <a:gd name="T51" fmla="*/ 85975 h 634"/>
              <a:gd name="T52" fmla="*/ 494176 w 501"/>
              <a:gd name="T53" fmla="*/ 51120 h 634"/>
              <a:gd name="T54" fmla="*/ 545098 w 501"/>
              <a:gd name="T55" fmla="*/ 633196 h 634"/>
              <a:gd name="T56" fmla="*/ 476816 w 501"/>
              <a:gd name="T57" fmla="*/ 496101 h 634"/>
              <a:gd name="T58" fmla="*/ 476816 w 501"/>
              <a:gd name="T59" fmla="*/ 547221 h 634"/>
              <a:gd name="T60" fmla="*/ 476816 w 501"/>
              <a:gd name="T61" fmla="*/ 496101 h 634"/>
              <a:gd name="T62" fmla="*/ 442097 w 501"/>
              <a:gd name="T63" fmla="*/ 85975 h 634"/>
              <a:gd name="T64" fmla="*/ 84484 w 501"/>
              <a:gd name="T65" fmla="*/ 137096 h 634"/>
              <a:gd name="T66" fmla="*/ 136564 w 501"/>
              <a:gd name="T67" fmla="*/ 462408 h 634"/>
              <a:gd name="T68" fmla="*/ 494176 w 501"/>
              <a:gd name="T69" fmla="*/ 411287 h 634"/>
              <a:gd name="T70" fmla="*/ 442097 w 501"/>
              <a:gd name="T71" fmla="*/ 85975 h 634"/>
              <a:gd name="T72" fmla="*/ 442097 w 501"/>
              <a:gd name="T73" fmla="*/ 393860 h 634"/>
              <a:gd name="T74" fmla="*/ 152766 w 501"/>
              <a:gd name="T75" fmla="*/ 411287 h 634"/>
              <a:gd name="T76" fmla="*/ 136564 w 501"/>
              <a:gd name="T77" fmla="*/ 154523 h 634"/>
              <a:gd name="T78" fmla="*/ 425894 w 501"/>
              <a:gd name="T79" fmla="*/ 137096 h 634"/>
              <a:gd name="T80" fmla="*/ 442097 w 501"/>
              <a:gd name="T81" fmla="*/ 393860 h 6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3" name="Freeform 146"/>
          <p:cNvSpPr>
            <a:spLocks noChangeArrowheads="1"/>
          </p:cNvSpPr>
          <p:nvPr/>
        </p:nvSpPr>
        <p:spPr bwMode="auto">
          <a:xfrm>
            <a:off x="3249613" y="1850232"/>
            <a:ext cx="365919" cy="203200"/>
          </a:xfrm>
          <a:custGeom>
            <a:avLst/>
            <a:gdLst>
              <a:gd name="T0" fmla="*/ 442307 w 634"/>
              <a:gd name="T1" fmla="*/ 168760 h 354"/>
              <a:gd name="T2" fmla="*/ 442307 w 634"/>
              <a:gd name="T3" fmla="*/ 168760 h 354"/>
              <a:gd name="T4" fmla="*/ 408816 w 634"/>
              <a:gd name="T5" fmla="*/ 202053 h 354"/>
              <a:gd name="T6" fmla="*/ 442307 w 634"/>
              <a:gd name="T7" fmla="*/ 236494 h 354"/>
              <a:gd name="T8" fmla="*/ 475798 w 634"/>
              <a:gd name="T9" fmla="*/ 202053 h 354"/>
              <a:gd name="T10" fmla="*/ 442307 w 634"/>
              <a:gd name="T11" fmla="*/ 168760 h 354"/>
              <a:gd name="T12" fmla="*/ 306035 w 634"/>
              <a:gd name="T13" fmla="*/ 185981 h 354"/>
              <a:gd name="T14" fmla="*/ 306035 w 634"/>
              <a:gd name="T15" fmla="*/ 185981 h 354"/>
              <a:gd name="T16" fmla="*/ 239054 w 634"/>
              <a:gd name="T17" fmla="*/ 185981 h 354"/>
              <a:gd name="T18" fmla="*/ 239054 w 634"/>
              <a:gd name="T19" fmla="*/ 118247 h 354"/>
              <a:gd name="T20" fmla="*/ 204408 w 634"/>
              <a:gd name="T21" fmla="*/ 101026 h 354"/>
              <a:gd name="T22" fmla="*/ 187085 w 634"/>
              <a:gd name="T23" fmla="*/ 118247 h 354"/>
              <a:gd name="T24" fmla="*/ 187085 w 634"/>
              <a:gd name="T25" fmla="*/ 185981 h 354"/>
              <a:gd name="T26" fmla="*/ 118949 w 634"/>
              <a:gd name="T27" fmla="*/ 185981 h 354"/>
              <a:gd name="T28" fmla="*/ 102782 w 634"/>
              <a:gd name="T29" fmla="*/ 202053 h 354"/>
              <a:gd name="T30" fmla="*/ 118949 w 634"/>
              <a:gd name="T31" fmla="*/ 236494 h 354"/>
              <a:gd name="T32" fmla="*/ 187085 w 634"/>
              <a:gd name="T33" fmla="*/ 236494 h 354"/>
              <a:gd name="T34" fmla="*/ 187085 w 634"/>
              <a:gd name="T35" fmla="*/ 304227 h 354"/>
              <a:gd name="T36" fmla="*/ 204408 w 634"/>
              <a:gd name="T37" fmla="*/ 320300 h 354"/>
              <a:gd name="T38" fmla="*/ 239054 w 634"/>
              <a:gd name="T39" fmla="*/ 304227 h 354"/>
              <a:gd name="T40" fmla="*/ 239054 w 634"/>
              <a:gd name="T41" fmla="*/ 236494 h 354"/>
              <a:gd name="T42" fmla="*/ 306035 w 634"/>
              <a:gd name="T43" fmla="*/ 236494 h 354"/>
              <a:gd name="T44" fmla="*/ 323358 w 634"/>
              <a:gd name="T45" fmla="*/ 202053 h 354"/>
              <a:gd name="T46" fmla="*/ 306035 w 634"/>
              <a:gd name="T47" fmla="*/ 185981 h 354"/>
              <a:gd name="T48" fmla="*/ 510443 w 634"/>
              <a:gd name="T49" fmla="*/ 253714 h 354"/>
              <a:gd name="T50" fmla="*/ 510443 w 634"/>
              <a:gd name="T51" fmla="*/ 253714 h 354"/>
              <a:gd name="T52" fmla="*/ 475798 w 634"/>
              <a:gd name="T53" fmla="*/ 287007 h 354"/>
              <a:gd name="T54" fmla="*/ 510443 w 634"/>
              <a:gd name="T55" fmla="*/ 320300 h 354"/>
              <a:gd name="T56" fmla="*/ 543934 w 634"/>
              <a:gd name="T57" fmla="*/ 287007 h 354"/>
              <a:gd name="T58" fmla="*/ 510443 w 634"/>
              <a:gd name="T59" fmla="*/ 253714 h 354"/>
              <a:gd name="T60" fmla="*/ 595902 w 634"/>
              <a:gd name="T61" fmla="*/ 0 h 354"/>
              <a:gd name="T62" fmla="*/ 595902 w 634"/>
              <a:gd name="T63" fmla="*/ 0 h 354"/>
              <a:gd name="T64" fmla="*/ 136272 w 634"/>
              <a:gd name="T65" fmla="*/ 0 h 354"/>
              <a:gd name="T66" fmla="*/ 0 w 634"/>
              <a:gd name="T67" fmla="*/ 134319 h 354"/>
              <a:gd name="T68" fmla="*/ 0 w 634"/>
              <a:gd name="T69" fmla="*/ 269787 h 354"/>
              <a:gd name="T70" fmla="*/ 136272 w 634"/>
              <a:gd name="T71" fmla="*/ 405254 h 354"/>
              <a:gd name="T72" fmla="*/ 595902 w 634"/>
              <a:gd name="T73" fmla="*/ 405254 h 354"/>
              <a:gd name="T74" fmla="*/ 731019 w 634"/>
              <a:gd name="T75" fmla="*/ 269787 h 354"/>
              <a:gd name="T76" fmla="*/ 731019 w 634"/>
              <a:gd name="T77" fmla="*/ 134319 h 354"/>
              <a:gd name="T78" fmla="*/ 595902 w 634"/>
              <a:gd name="T79" fmla="*/ 0 h 354"/>
              <a:gd name="T80" fmla="*/ 680206 w 634"/>
              <a:gd name="T81" fmla="*/ 269787 h 354"/>
              <a:gd name="T82" fmla="*/ 680206 w 634"/>
              <a:gd name="T83" fmla="*/ 269787 h 354"/>
              <a:gd name="T84" fmla="*/ 595902 w 634"/>
              <a:gd name="T85" fmla="*/ 371961 h 354"/>
              <a:gd name="T86" fmla="*/ 136272 w 634"/>
              <a:gd name="T87" fmla="*/ 371961 h 354"/>
              <a:gd name="T88" fmla="*/ 51968 w 634"/>
              <a:gd name="T89" fmla="*/ 269787 h 354"/>
              <a:gd name="T90" fmla="*/ 51968 w 634"/>
              <a:gd name="T91" fmla="*/ 134319 h 354"/>
              <a:gd name="T92" fmla="*/ 136272 w 634"/>
              <a:gd name="T93" fmla="*/ 50513 h 354"/>
              <a:gd name="T94" fmla="*/ 595902 w 634"/>
              <a:gd name="T95" fmla="*/ 50513 h 354"/>
              <a:gd name="T96" fmla="*/ 680206 w 634"/>
              <a:gd name="T97" fmla="*/ 134319 h 354"/>
              <a:gd name="T98" fmla="*/ 680206 w 634"/>
              <a:gd name="T99" fmla="*/ 269787 h 354"/>
              <a:gd name="T100" fmla="*/ 612070 w 634"/>
              <a:gd name="T101" fmla="*/ 185981 h 354"/>
              <a:gd name="T102" fmla="*/ 612070 w 634"/>
              <a:gd name="T103" fmla="*/ 185981 h 354"/>
              <a:gd name="T104" fmla="*/ 578579 w 634"/>
              <a:gd name="T105" fmla="*/ 219273 h 354"/>
              <a:gd name="T106" fmla="*/ 612070 w 634"/>
              <a:gd name="T107" fmla="*/ 253714 h 354"/>
              <a:gd name="T108" fmla="*/ 646715 w 634"/>
              <a:gd name="T109" fmla="*/ 219273 h 354"/>
              <a:gd name="T110" fmla="*/ 612070 w 634"/>
              <a:gd name="T111" fmla="*/ 185981 h 354"/>
              <a:gd name="T112" fmla="*/ 543934 w 634"/>
              <a:gd name="T113" fmla="*/ 101026 h 354"/>
              <a:gd name="T114" fmla="*/ 543934 w 634"/>
              <a:gd name="T115" fmla="*/ 101026 h 354"/>
              <a:gd name="T116" fmla="*/ 510443 w 634"/>
              <a:gd name="T117" fmla="*/ 134319 h 354"/>
              <a:gd name="T118" fmla="*/ 543934 w 634"/>
              <a:gd name="T119" fmla="*/ 168760 h 354"/>
              <a:gd name="T120" fmla="*/ 578579 w 634"/>
              <a:gd name="T121" fmla="*/ 134319 h 354"/>
              <a:gd name="T122" fmla="*/ 543934 w 634"/>
              <a:gd name="T123" fmla="*/ 101026 h 35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4" name="Freeform 147"/>
          <p:cNvSpPr>
            <a:spLocks noChangeArrowheads="1"/>
          </p:cNvSpPr>
          <p:nvPr/>
        </p:nvSpPr>
        <p:spPr bwMode="auto">
          <a:xfrm>
            <a:off x="2665413" y="1831182"/>
            <a:ext cx="366713" cy="247650"/>
          </a:xfrm>
          <a:custGeom>
            <a:avLst/>
            <a:gdLst>
              <a:gd name="T0" fmla="*/ 118949 w 634"/>
              <a:gd name="T1" fmla="*/ 306668 h 428"/>
              <a:gd name="T2" fmla="*/ 118949 w 634"/>
              <a:gd name="T3" fmla="*/ 357587 h 428"/>
              <a:gd name="T4" fmla="*/ 118949 w 634"/>
              <a:gd name="T5" fmla="*/ 306668 h 428"/>
              <a:gd name="T6" fmla="*/ 526611 w 634"/>
              <a:gd name="T7" fmla="*/ 85636 h 428"/>
              <a:gd name="T8" fmla="*/ 187085 w 634"/>
              <a:gd name="T9" fmla="*/ 101837 h 428"/>
              <a:gd name="T10" fmla="*/ 203253 w 634"/>
              <a:gd name="T11" fmla="*/ 409662 h 428"/>
              <a:gd name="T12" fmla="*/ 543934 w 634"/>
              <a:gd name="T13" fmla="*/ 374945 h 428"/>
              <a:gd name="T14" fmla="*/ 526611 w 634"/>
              <a:gd name="T15" fmla="*/ 85636 h 428"/>
              <a:gd name="T16" fmla="*/ 491965 w 634"/>
              <a:gd name="T17" fmla="*/ 341385 h 428"/>
              <a:gd name="T18" fmla="*/ 255222 w 634"/>
              <a:gd name="T19" fmla="*/ 357587 h 428"/>
              <a:gd name="T20" fmla="*/ 220576 w 634"/>
              <a:gd name="T21" fmla="*/ 153913 h 428"/>
              <a:gd name="T22" fmla="*/ 475798 w 634"/>
              <a:gd name="T23" fmla="*/ 136554 h 428"/>
              <a:gd name="T24" fmla="*/ 491965 w 634"/>
              <a:gd name="T25" fmla="*/ 341385 h 428"/>
              <a:gd name="T26" fmla="*/ 118949 w 634"/>
              <a:gd name="T27" fmla="*/ 222190 h 428"/>
              <a:gd name="T28" fmla="*/ 118949 w 634"/>
              <a:gd name="T29" fmla="*/ 273108 h 428"/>
              <a:gd name="T30" fmla="*/ 118949 w 634"/>
              <a:gd name="T31" fmla="*/ 222190 h 428"/>
              <a:gd name="T32" fmla="*/ 628238 w 634"/>
              <a:gd name="T33" fmla="*/ 0 h 428"/>
              <a:gd name="T34" fmla="*/ 0 w 634"/>
              <a:gd name="T35" fmla="*/ 85636 h 428"/>
              <a:gd name="T36" fmla="*/ 84304 w 634"/>
              <a:gd name="T37" fmla="*/ 494141 h 428"/>
              <a:gd name="T38" fmla="*/ 731019 w 634"/>
              <a:gd name="T39" fmla="*/ 409662 h 428"/>
              <a:gd name="T40" fmla="*/ 628238 w 634"/>
              <a:gd name="T41" fmla="*/ 0 h 428"/>
              <a:gd name="T42" fmla="*/ 679051 w 634"/>
              <a:gd name="T43" fmla="*/ 409662 h 428"/>
              <a:gd name="T44" fmla="*/ 84304 w 634"/>
              <a:gd name="T45" fmla="*/ 443222 h 428"/>
              <a:gd name="T46" fmla="*/ 50813 w 634"/>
              <a:gd name="T47" fmla="*/ 85636 h 428"/>
              <a:gd name="T48" fmla="*/ 628238 w 634"/>
              <a:gd name="T49" fmla="*/ 34717 h 428"/>
              <a:gd name="T50" fmla="*/ 679051 w 634"/>
              <a:gd name="T51" fmla="*/ 409662 h 428"/>
              <a:gd name="T52" fmla="*/ 612070 w 634"/>
              <a:gd name="T53" fmla="*/ 222190 h 428"/>
              <a:gd name="T54" fmla="*/ 612070 w 634"/>
              <a:gd name="T55" fmla="*/ 273108 h 428"/>
              <a:gd name="T56" fmla="*/ 612070 w 634"/>
              <a:gd name="T57" fmla="*/ 222190 h 428"/>
              <a:gd name="T58" fmla="*/ 612070 w 634"/>
              <a:gd name="T59" fmla="*/ 306668 h 428"/>
              <a:gd name="T60" fmla="*/ 612070 w 634"/>
              <a:gd name="T61" fmla="*/ 357587 h 428"/>
              <a:gd name="T62" fmla="*/ 612070 w 634"/>
              <a:gd name="T63" fmla="*/ 306668 h 4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5" name="Freeform 148"/>
          <p:cNvSpPr>
            <a:spLocks noChangeArrowheads="1"/>
          </p:cNvSpPr>
          <p:nvPr/>
        </p:nvSpPr>
        <p:spPr bwMode="auto">
          <a:xfrm>
            <a:off x="2082007" y="1797050"/>
            <a:ext cx="355600" cy="317500"/>
          </a:xfrm>
          <a:custGeom>
            <a:avLst/>
            <a:gdLst>
              <a:gd name="T0" fmla="*/ 626015 w 619"/>
              <a:gd name="T1" fmla="*/ 86062 h 546"/>
              <a:gd name="T2" fmla="*/ 626015 w 619"/>
              <a:gd name="T3" fmla="*/ 86062 h 546"/>
              <a:gd name="T4" fmla="*/ 558244 w 619"/>
              <a:gd name="T5" fmla="*/ 86062 h 546"/>
              <a:gd name="T6" fmla="*/ 541015 w 619"/>
              <a:gd name="T7" fmla="*/ 34890 h 546"/>
              <a:gd name="T8" fmla="*/ 490474 w 619"/>
              <a:gd name="T9" fmla="*/ 0 h 546"/>
              <a:gd name="T10" fmla="*/ 219392 w 619"/>
              <a:gd name="T11" fmla="*/ 0 h 546"/>
              <a:gd name="T12" fmla="*/ 168852 w 619"/>
              <a:gd name="T13" fmla="*/ 34890 h 546"/>
              <a:gd name="T14" fmla="*/ 151622 w 619"/>
              <a:gd name="T15" fmla="*/ 86062 h 546"/>
              <a:gd name="T16" fmla="*/ 83852 w 619"/>
              <a:gd name="T17" fmla="*/ 86062 h 546"/>
              <a:gd name="T18" fmla="*/ 0 w 619"/>
              <a:gd name="T19" fmla="*/ 170962 h 546"/>
              <a:gd name="T20" fmla="*/ 0 w 619"/>
              <a:gd name="T21" fmla="*/ 548938 h 546"/>
              <a:gd name="T22" fmla="*/ 83852 w 619"/>
              <a:gd name="T23" fmla="*/ 633837 h 546"/>
              <a:gd name="T24" fmla="*/ 626015 w 619"/>
              <a:gd name="T25" fmla="*/ 633837 h 546"/>
              <a:gd name="T26" fmla="*/ 709866 w 619"/>
              <a:gd name="T27" fmla="*/ 548938 h 546"/>
              <a:gd name="T28" fmla="*/ 709866 w 619"/>
              <a:gd name="T29" fmla="*/ 170962 h 546"/>
              <a:gd name="T30" fmla="*/ 626015 w 619"/>
              <a:gd name="T31" fmla="*/ 86062 h 546"/>
              <a:gd name="T32" fmla="*/ 676555 w 619"/>
              <a:gd name="T33" fmla="*/ 548938 h 546"/>
              <a:gd name="T34" fmla="*/ 676555 w 619"/>
              <a:gd name="T35" fmla="*/ 548938 h 546"/>
              <a:gd name="T36" fmla="*/ 626015 w 619"/>
              <a:gd name="T37" fmla="*/ 582665 h 546"/>
              <a:gd name="T38" fmla="*/ 83852 w 619"/>
              <a:gd name="T39" fmla="*/ 582665 h 546"/>
              <a:gd name="T40" fmla="*/ 33311 w 619"/>
              <a:gd name="T41" fmla="*/ 548938 h 546"/>
              <a:gd name="T42" fmla="*/ 33311 w 619"/>
              <a:gd name="T43" fmla="*/ 170962 h 546"/>
              <a:gd name="T44" fmla="*/ 83852 w 619"/>
              <a:gd name="T45" fmla="*/ 137234 h 546"/>
              <a:gd name="T46" fmla="*/ 168852 w 619"/>
              <a:gd name="T47" fmla="*/ 137234 h 546"/>
              <a:gd name="T48" fmla="*/ 203311 w 619"/>
              <a:gd name="T49" fmla="*/ 86062 h 546"/>
              <a:gd name="T50" fmla="*/ 236622 w 619"/>
              <a:gd name="T51" fmla="*/ 34890 h 546"/>
              <a:gd name="T52" fmla="*/ 473244 w 619"/>
              <a:gd name="T53" fmla="*/ 34890 h 546"/>
              <a:gd name="T54" fmla="*/ 506555 w 619"/>
              <a:gd name="T55" fmla="*/ 86062 h 546"/>
              <a:gd name="T56" fmla="*/ 541015 w 619"/>
              <a:gd name="T57" fmla="*/ 137234 h 546"/>
              <a:gd name="T58" fmla="*/ 626015 w 619"/>
              <a:gd name="T59" fmla="*/ 137234 h 546"/>
              <a:gd name="T60" fmla="*/ 676555 w 619"/>
              <a:gd name="T61" fmla="*/ 170962 h 546"/>
              <a:gd name="T62" fmla="*/ 676555 w 619"/>
              <a:gd name="T63" fmla="*/ 548938 h 546"/>
              <a:gd name="T64" fmla="*/ 354933 w 619"/>
              <a:gd name="T65" fmla="*/ 170962 h 546"/>
              <a:gd name="T66" fmla="*/ 354933 w 619"/>
              <a:gd name="T67" fmla="*/ 170962 h 546"/>
              <a:gd name="T68" fmla="*/ 168852 w 619"/>
              <a:gd name="T69" fmla="*/ 360531 h 546"/>
              <a:gd name="T70" fmla="*/ 354933 w 619"/>
              <a:gd name="T71" fmla="*/ 548938 h 546"/>
              <a:gd name="T72" fmla="*/ 541015 w 619"/>
              <a:gd name="T73" fmla="*/ 360531 h 546"/>
              <a:gd name="T74" fmla="*/ 354933 w 619"/>
              <a:gd name="T75" fmla="*/ 170962 h 546"/>
              <a:gd name="T76" fmla="*/ 354933 w 619"/>
              <a:gd name="T77" fmla="*/ 496603 h 546"/>
              <a:gd name="T78" fmla="*/ 354933 w 619"/>
              <a:gd name="T79" fmla="*/ 496603 h 546"/>
              <a:gd name="T80" fmla="*/ 219392 w 619"/>
              <a:gd name="T81" fmla="*/ 360531 h 546"/>
              <a:gd name="T82" fmla="*/ 354933 w 619"/>
              <a:gd name="T83" fmla="*/ 223297 h 546"/>
              <a:gd name="T84" fmla="*/ 490474 w 619"/>
              <a:gd name="T85" fmla="*/ 360531 h 546"/>
              <a:gd name="T86" fmla="*/ 354933 w 619"/>
              <a:gd name="T87" fmla="*/ 496603 h 5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6" name="Freeform 149"/>
          <p:cNvSpPr>
            <a:spLocks noChangeArrowheads="1"/>
          </p:cNvSpPr>
          <p:nvPr/>
        </p:nvSpPr>
        <p:spPr bwMode="auto">
          <a:xfrm>
            <a:off x="1580357" y="1771650"/>
            <a:ext cx="162719" cy="368300"/>
          </a:xfrm>
          <a:custGeom>
            <a:avLst/>
            <a:gdLst>
              <a:gd name="T0" fmla="*/ 324722 w 281"/>
              <a:gd name="T1" fmla="*/ 188216 h 634"/>
              <a:gd name="T2" fmla="*/ 324722 w 281"/>
              <a:gd name="T3" fmla="*/ 188216 h 634"/>
              <a:gd name="T4" fmla="*/ 154243 w 281"/>
              <a:gd name="T5" fmla="*/ 0 h 634"/>
              <a:gd name="T6" fmla="*/ 0 w 281"/>
              <a:gd name="T7" fmla="*/ 188216 h 634"/>
              <a:gd name="T8" fmla="*/ 136847 w 281"/>
              <a:gd name="T9" fmla="*/ 359005 h 634"/>
              <a:gd name="T10" fmla="*/ 136847 w 281"/>
              <a:gd name="T11" fmla="*/ 359005 h 634"/>
              <a:gd name="T12" fmla="*/ 136847 w 281"/>
              <a:gd name="T13" fmla="*/ 701744 h 634"/>
              <a:gd name="T14" fmla="*/ 154243 w 281"/>
              <a:gd name="T15" fmla="*/ 735437 h 634"/>
              <a:gd name="T16" fmla="*/ 187875 w 281"/>
              <a:gd name="T17" fmla="*/ 701744 h 634"/>
              <a:gd name="T18" fmla="*/ 187875 w 281"/>
              <a:gd name="T19" fmla="*/ 359005 h 634"/>
              <a:gd name="T20" fmla="*/ 187875 w 281"/>
              <a:gd name="T21" fmla="*/ 359005 h 634"/>
              <a:gd name="T22" fmla="*/ 324722 w 281"/>
              <a:gd name="T23" fmla="*/ 188216 h 634"/>
              <a:gd name="T24" fmla="*/ 154243 w 281"/>
              <a:gd name="T25" fmla="*/ 325312 h 634"/>
              <a:gd name="T26" fmla="*/ 154243 w 281"/>
              <a:gd name="T27" fmla="*/ 325312 h 634"/>
              <a:gd name="T28" fmla="*/ 52188 w 281"/>
              <a:gd name="T29" fmla="*/ 188216 h 634"/>
              <a:gd name="T30" fmla="*/ 154243 w 281"/>
              <a:gd name="T31" fmla="*/ 51120 h 634"/>
              <a:gd name="T32" fmla="*/ 273694 w 281"/>
              <a:gd name="T33" fmla="*/ 188216 h 634"/>
              <a:gd name="T34" fmla="*/ 154243 w 281"/>
              <a:gd name="T35" fmla="*/ 325312 h 6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7" name="Freeform 150"/>
          <p:cNvSpPr>
            <a:spLocks noChangeArrowheads="1"/>
          </p:cNvSpPr>
          <p:nvPr/>
        </p:nvSpPr>
        <p:spPr bwMode="auto">
          <a:xfrm>
            <a:off x="1036638" y="1771650"/>
            <a:ext cx="92869" cy="368300"/>
          </a:xfrm>
          <a:custGeom>
            <a:avLst/>
            <a:gdLst>
              <a:gd name="T0" fmla="*/ 50267 w 163"/>
              <a:gd name="T1" fmla="*/ 0 h 634"/>
              <a:gd name="T2" fmla="*/ 50267 w 163"/>
              <a:gd name="T3" fmla="*/ 0 h 634"/>
              <a:gd name="T4" fmla="*/ 17137 w 163"/>
              <a:gd name="T5" fmla="*/ 0 h 634"/>
              <a:gd name="T6" fmla="*/ 0 w 163"/>
              <a:gd name="T7" fmla="*/ 17427 h 634"/>
              <a:gd name="T8" fmla="*/ 0 w 163"/>
              <a:gd name="T9" fmla="*/ 701744 h 634"/>
              <a:gd name="T10" fmla="*/ 17137 w 163"/>
              <a:gd name="T11" fmla="*/ 735437 h 634"/>
              <a:gd name="T12" fmla="*/ 50267 w 163"/>
              <a:gd name="T13" fmla="*/ 701744 h 634"/>
              <a:gd name="T14" fmla="*/ 50267 w 163"/>
              <a:gd name="T15" fmla="*/ 411287 h 634"/>
              <a:gd name="T16" fmla="*/ 185075 w 163"/>
              <a:gd name="T17" fmla="*/ 411287 h 634"/>
              <a:gd name="T18" fmla="*/ 50267 w 163"/>
              <a:gd name="T19" fmla="*/ 0 h 634"/>
              <a:gd name="T20" fmla="*/ 50267 w 163"/>
              <a:gd name="T21" fmla="*/ 68548 h 634"/>
              <a:gd name="T22" fmla="*/ 50267 w 163"/>
              <a:gd name="T23" fmla="*/ 68548 h 634"/>
              <a:gd name="T24" fmla="*/ 134807 w 163"/>
              <a:gd name="T25" fmla="*/ 359005 h 634"/>
              <a:gd name="T26" fmla="*/ 50267 w 163"/>
              <a:gd name="T27" fmla="*/ 359005 h 634"/>
              <a:gd name="T28" fmla="*/ 50267 w 163"/>
              <a:gd name="T29" fmla="*/ 68548 h 6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8" name="Freeform 151"/>
          <p:cNvSpPr>
            <a:spLocks noChangeArrowheads="1"/>
          </p:cNvSpPr>
          <p:nvPr/>
        </p:nvSpPr>
        <p:spPr bwMode="auto">
          <a:xfrm>
            <a:off x="433388" y="1771650"/>
            <a:ext cx="120650" cy="368300"/>
          </a:xfrm>
          <a:custGeom>
            <a:avLst/>
            <a:gdLst>
              <a:gd name="T0" fmla="*/ 205111 w 207"/>
              <a:gd name="T1" fmla="*/ 0 h 634"/>
              <a:gd name="T2" fmla="*/ 205111 w 207"/>
              <a:gd name="T3" fmla="*/ 0 h 634"/>
              <a:gd name="T4" fmla="*/ 188796 w 207"/>
              <a:gd name="T5" fmla="*/ 17427 h 634"/>
              <a:gd name="T6" fmla="*/ 188796 w 207"/>
              <a:gd name="T7" fmla="*/ 188216 h 634"/>
              <a:gd name="T8" fmla="*/ 137518 w 207"/>
              <a:gd name="T9" fmla="*/ 240498 h 634"/>
              <a:gd name="T10" fmla="*/ 137518 w 207"/>
              <a:gd name="T11" fmla="*/ 17427 h 634"/>
              <a:gd name="T12" fmla="*/ 120037 w 207"/>
              <a:gd name="T13" fmla="*/ 0 h 634"/>
              <a:gd name="T14" fmla="*/ 102556 w 207"/>
              <a:gd name="T15" fmla="*/ 17427 h 634"/>
              <a:gd name="T16" fmla="*/ 102556 w 207"/>
              <a:gd name="T17" fmla="*/ 240498 h 634"/>
              <a:gd name="T18" fmla="*/ 51278 w 207"/>
              <a:gd name="T19" fmla="*/ 188216 h 634"/>
              <a:gd name="T20" fmla="*/ 51278 w 207"/>
              <a:gd name="T21" fmla="*/ 17427 h 634"/>
              <a:gd name="T22" fmla="*/ 33797 w 207"/>
              <a:gd name="T23" fmla="*/ 0 h 634"/>
              <a:gd name="T24" fmla="*/ 0 w 207"/>
              <a:gd name="T25" fmla="*/ 17427 h 634"/>
              <a:gd name="T26" fmla="*/ 0 w 207"/>
              <a:gd name="T27" fmla="*/ 188216 h 634"/>
              <a:gd name="T28" fmla="*/ 102556 w 207"/>
              <a:gd name="T29" fmla="*/ 290457 h 634"/>
              <a:gd name="T30" fmla="*/ 102556 w 207"/>
              <a:gd name="T31" fmla="*/ 701744 h 634"/>
              <a:gd name="T32" fmla="*/ 120037 w 207"/>
              <a:gd name="T33" fmla="*/ 735437 h 634"/>
              <a:gd name="T34" fmla="*/ 137518 w 207"/>
              <a:gd name="T35" fmla="*/ 701744 h 634"/>
              <a:gd name="T36" fmla="*/ 137518 w 207"/>
              <a:gd name="T37" fmla="*/ 290457 h 634"/>
              <a:gd name="T38" fmla="*/ 240074 w 207"/>
              <a:gd name="T39" fmla="*/ 188216 h 634"/>
              <a:gd name="T40" fmla="*/ 240074 w 207"/>
              <a:gd name="T41" fmla="*/ 17427 h 634"/>
              <a:gd name="T42" fmla="*/ 205111 w 207"/>
              <a:gd name="T43" fmla="*/ 0 h 6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59" name="Freeform 152"/>
          <p:cNvSpPr>
            <a:spLocks noChangeArrowheads="1"/>
          </p:cNvSpPr>
          <p:nvPr/>
        </p:nvSpPr>
        <p:spPr bwMode="auto">
          <a:xfrm>
            <a:off x="5721350" y="1187450"/>
            <a:ext cx="137319" cy="355600"/>
          </a:xfrm>
          <a:custGeom>
            <a:avLst/>
            <a:gdLst>
              <a:gd name="T0" fmla="*/ 205450 w 237"/>
              <a:gd name="T1" fmla="*/ 270004 h 619"/>
              <a:gd name="T2" fmla="*/ 205450 w 237"/>
              <a:gd name="T3" fmla="*/ 270004 h 619"/>
              <a:gd name="T4" fmla="*/ 205450 w 237"/>
              <a:gd name="T5" fmla="*/ 270004 h 619"/>
              <a:gd name="T6" fmla="*/ 205450 w 237"/>
              <a:gd name="T7" fmla="*/ 16085 h 619"/>
              <a:gd name="T8" fmla="*/ 188039 w 237"/>
              <a:gd name="T9" fmla="*/ 0 h 619"/>
              <a:gd name="T10" fmla="*/ 85894 w 237"/>
              <a:gd name="T11" fmla="*/ 0 h 619"/>
              <a:gd name="T12" fmla="*/ 68483 w 237"/>
              <a:gd name="T13" fmla="*/ 16085 h 619"/>
              <a:gd name="T14" fmla="*/ 68483 w 237"/>
              <a:gd name="T15" fmla="*/ 270004 h 619"/>
              <a:gd name="T16" fmla="*/ 68483 w 237"/>
              <a:gd name="T17" fmla="*/ 270004 h 619"/>
              <a:gd name="T18" fmla="*/ 0 w 237"/>
              <a:gd name="T19" fmla="*/ 355026 h 619"/>
              <a:gd name="T20" fmla="*/ 0 w 237"/>
              <a:gd name="T21" fmla="*/ 710052 h 619"/>
              <a:gd name="T22" fmla="*/ 273933 w 237"/>
              <a:gd name="T23" fmla="*/ 710052 h 619"/>
              <a:gd name="T24" fmla="*/ 273933 w 237"/>
              <a:gd name="T25" fmla="*/ 355026 h 619"/>
              <a:gd name="T26" fmla="*/ 205450 w 237"/>
              <a:gd name="T27" fmla="*/ 270004 h 619"/>
              <a:gd name="T28" fmla="*/ 119556 w 237"/>
              <a:gd name="T29" fmla="*/ 33320 h 619"/>
              <a:gd name="T30" fmla="*/ 119556 w 237"/>
              <a:gd name="T31" fmla="*/ 33320 h 619"/>
              <a:gd name="T32" fmla="*/ 154378 w 237"/>
              <a:gd name="T33" fmla="*/ 33320 h 619"/>
              <a:gd name="T34" fmla="*/ 154378 w 237"/>
              <a:gd name="T35" fmla="*/ 83873 h 619"/>
              <a:gd name="T36" fmla="*/ 119556 w 237"/>
              <a:gd name="T37" fmla="*/ 83873 h 619"/>
              <a:gd name="T38" fmla="*/ 119556 w 237"/>
              <a:gd name="T39" fmla="*/ 33320 h 619"/>
              <a:gd name="T40" fmla="*/ 119556 w 237"/>
              <a:gd name="T41" fmla="*/ 134427 h 619"/>
              <a:gd name="T42" fmla="*/ 119556 w 237"/>
              <a:gd name="T43" fmla="*/ 134427 h 619"/>
              <a:gd name="T44" fmla="*/ 154378 w 237"/>
              <a:gd name="T45" fmla="*/ 134427 h 619"/>
              <a:gd name="T46" fmla="*/ 154378 w 237"/>
              <a:gd name="T47" fmla="*/ 270004 h 619"/>
              <a:gd name="T48" fmla="*/ 119556 w 237"/>
              <a:gd name="T49" fmla="*/ 270004 h 619"/>
              <a:gd name="T50" fmla="*/ 119556 w 237"/>
              <a:gd name="T51" fmla="*/ 134427 h 619"/>
              <a:gd name="T52" fmla="*/ 222861 w 237"/>
              <a:gd name="T53" fmla="*/ 675584 h 619"/>
              <a:gd name="T54" fmla="*/ 222861 w 237"/>
              <a:gd name="T55" fmla="*/ 675584 h 619"/>
              <a:gd name="T56" fmla="*/ 52233 w 237"/>
              <a:gd name="T57" fmla="*/ 675584 h 619"/>
              <a:gd name="T58" fmla="*/ 52233 w 237"/>
              <a:gd name="T59" fmla="*/ 355026 h 619"/>
              <a:gd name="T60" fmla="*/ 85894 w 237"/>
              <a:gd name="T61" fmla="*/ 303323 h 619"/>
              <a:gd name="T62" fmla="*/ 188039 w 237"/>
              <a:gd name="T63" fmla="*/ 303323 h 619"/>
              <a:gd name="T64" fmla="*/ 222861 w 237"/>
              <a:gd name="T65" fmla="*/ 355026 h 619"/>
              <a:gd name="T66" fmla="*/ 222861 w 237"/>
              <a:gd name="T67" fmla="*/ 675584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0" name="Freeform 153"/>
          <p:cNvSpPr>
            <a:spLocks noChangeArrowheads="1"/>
          </p:cNvSpPr>
          <p:nvPr/>
        </p:nvSpPr>
        <p:spPr bwMode="auto">
          <a:xfrm>
            <a:off x="5041900" y="1204119"/>
            <a:ext cx="304800" cy="323850"/>
          </a:xfrm>
          <a:custGeom>
            <a:avLst/>
            <a:gdLst>
              <a:gd name="T0" fmla="*/ 608294 w 531"/>
              <a:gd name="T1" fmla="*/ 50891 h 560"/>
              <a:gd name="T2" fmla="*/ 608294 w 531"/>
              <a:gd name="T3" fmla="*/ 50891 h 560"/>
              <a:gd name="T4" fmla="*/ 608294 w 531"/>
              <a:gd name="T5" fmla="*/ 33542 h 560"/>
              <a:gd name="T6" fmla="*/ 591078 w 531"/>
              <a:gd name="T7" fmla="*/ 0 h 560"/>
              <a:gd name="T8" fmla="*/ 591078 w 531"/>
              <a:gd name="T9" fmla="*/ 0 h 560"/>
              <a:gd name="T10" fmla="*/ 16068 w 531"/>
              <a:gd name="T11" fmla="*/ 0 h 560"/>
              <a:gd name="T12" fmla="*/ 0 w 531"/>
              <a:gd name="T13" fmla="*/ 17349 h 560"/>
              <a:gd name="T14" fmla="*/ 0 w 531"/>
              <a:gd name="T15" fmla="*/ 50891 h 560"/>
              <a:gd name="T16" fmla="*/ 286931 w 531"/>
              <a:gd name="T17" fmla="*/ 390933 h 560"/>
              <a:gd name="T18" fmla="*/ 286931 w 531"/>
              <a:gd name="T19" fmla="*/ 595652 h 560"/>
              <a:gd name="T20" fmla="*/ 202000 w 531"/>
              <a:gd name="T21" fmla="*/ 595652 h 560"/>
              <a:gd name="T22" fmla="*/ 185931 w 531"/>
              <a:gd name="T23" fmla="*/ 613001 h 560"/>
              <a:gd name="T24" fmla="*/ 202000 w 531"/>
              <a:gd name="T25" fmla="*/ 646542 h 560"/>
              <a:gd name="T26" fmla="*/ 421215 w 531"/>
              <a:gd name="T27" fmla="*/ 646542 h 560"/>
              <a:gd name="T28" fmla="*/ 455647 w 531"/>
              <a:gd name="T29" fmla="*/ 613001 h 560"/>
              <a:gd name="T30" fmla="*/ 421215 w 531"/>
              <a:gd name="T31" fmla="*/ 595652 h 560"/>
              <a:gd name="T32" fmla="*/ 337431 w 531"/>
              <a:gd name="T33" fmla="*/ 595652 h 560"/>
              <a:gd name="T34" fmla="*/ 337431 w 531"/>
              <a:gd name="T35" fmla="*/ 390933 h 560"/>
              <a:gd name="T36" fmla="*/ 608294 w 531"/>
              <a:gd name="T37" fmla="*/ 50891 h 560"/>
              <a:gd name="T38" fmla="*/ 320215 w 531"/>
              <a:gd name="T39" fmla="*/ 340042 h 560"/>
              <a:gd name="T40" fmla="*/ 320215 w 531"/>
              <a:gd name="T41" fmla="*/ 340042 h 560"/>
              <a:gd name="T42" fmla="*/ 66568 w 531"/>
              <a:gd name="T43" fmla="*/ 50891 h 560"/>
              <a:gd name="T44" fmla="*/ 540578 w 531"/>
              <a:gd name="T45" fmla="*/ 50891 h 560"/>
              <a:gd name="T46" fmla="*/ 320215 w 531"/>
              <a:gd name="T47" fmla="*/ 340042 h 5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1" name="Freeform 154"/>
          <p:cNvSpPr>
            <a:spLocks noChangeArrowheads="1"/>
          </p:cNvSpPr>
          <p:nvPr/>
        </p:nvSpPr>
        <p:spPr bwMode="auto">
          <a:xfrm>
            <a:off x="4430713" y="1221582"/>
            <a:ext cx="365919" cy="289719"/>
          </a:xfrm>
          <a:custGeom>
            <a:avLst/>
            <a:gdLst>
              <a:gd name="T0" fmla="*/ 696374 w 634"/>
              <a:gd name="T1" fmla="*/ 545306 h 502"/>
              <a:gd name="T2" fmla="*/ 696374 w 634"/>
              <a:gd name="T3" fmla="*/ 545306 h 502"/>
              <a:gd name="T4" fmla="*/ 16168 w 634"/>
              <a:gd name="T5" fmla="*/ 545306 h 502"/>
              <a:gd name="T6" fmla="*/ 0 w 634"/>
              <a:gd name="T7" fmla="*/ 561480 h 502"/>
              <a:gd name="T8" fmla="*/ 16168 w 634"/>
              <a:gd name="T9" fmla="*/ 578810 h 502"/>
              <a:gd name="T10" fmla="*/ 696374 w 634"/>
              <a:gd name="T11" fmla="*/ 578810 h 502"/>
              <a:gd name="T12" fmla="*/ 731019 w 634"/>
              <a:gd name="T13" fmla="*/ 561480 h 502"/>
              <a:gd name="T14" fmla="*/ 696374 w 634"/>
              <a:gd name="T15" fmla="*/ 545306 h 502"/>
              <a:gd name="T16" fmla="*/ 390339 w 634"/>
              <a:gd name="T17" fmla="*/ 85493 h 502"/>
              <a:gd name="T18" fmla="*/ 390339 w 634"/>
              <a:gd name="T19" fmla="*/ 85493 h 502"/>
              <a:gd name="T20" fmla="*/ 390339 w 634"/>
              <a:gd name="T21" fmla="*/ 34659 h 502"/>
              <a:gd name="T22" fmla="*/ 424984 w 634"/>
              <a:gd name="T23" fmla="*/ 34659 h 502"/>
              <a:gd name="T24" fmla="*/ 458475 w 634"/>
              <a:gd name="T25" fmla="*/ 17330 h 502"/>
              <a:gd name="T26" fmla="*/ 424984 w 634"/>
              <a:gd name="T27" fmla="*/ 0 h 502"/>
              <a:gd name="T28" fmla="*/ 288712 w 634"/>
              <a:gd name="T29" fmla="*/ 0 h 502"/>
              <a:gd name="T30" fmla="*/ 271389 w 634"/>
              <a:gd name="T31" fmla="*/ 17330 h 502"/>
              <a:gd name="T32" fmla="*/ 288712 w 634"/>
              <a:gd name="T33" fmla="*/ 34659 h 502"/>
              <a:gd name="T34" fmla="*/ 339525 w 634"/>
              <a:gd name="T35" fmla="*/ 34659 h 502"/>
              <a:gd name="T36" fmla="*/ 339525 w 634"/>
              <a:gd name="T37" fmla="*/ 85493 h 502"/>
              <a:gd name="T38" fmla="*/ 0 w 634"/>
              <a:gd name="T39" fmla="*/ 442483 h 502"/>
              <a:gd name="T40" fmla="*/ 0 w 634"/>
              <a:gd name="T41" fmla="*/ 477143 h 502"/>
              <a:gd name="T42" fmla="*/ 16168 w 634"/>
              <a:gd name="T43" fmla="*/ 493317 h 502"/>
              <a:gd name="T44" fmla="*/ 696374 w 634"/>
              <a:gd name="T45" fmla="*/ 493317 h 502"/>
              <a:gd name="T46" fmla="*/ 731019 w 634"/>
              <a:gd name="T47" fmla="*/ 477143 h 502"/>
              <a:gd name="T48" fmla="*/ 731019 w 634"/>
              <a:gd name="T49" fmla="*/ 442483 h 502"/>
              <a:gd name="T50" fmla="*/ 390339 w 634"/>
              <a:gd name="T51" fmla="*/ 85493 h 502"/>
              <a:gd name="T52" fmla="*/ 50813 w 634"/>
              <a:gd name="T53" fmla="*/ 442483 h 502"/>
              <a:gd name="T54" fmla="*/ 50813 w 634"/>
              <a:gd name="T55" fmla="*/ 442483 h 502"/>
              <a:gd name="T56" fmla="*/ 356848 w 634"/>
              <a:gd name="T57" fmla="*/ 136326 h 502"/>
              <a:gd name="T58" fmla="*/ 679051 w 634"/>
              <a:gd name="T59" fmla="*/ 442483 h 502"/>
              <a:gd name="T60" fmla="*/ 50813 w 634"/>
              <a:gd name="T61" fmla="*/ 442483 h 5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2" name="Freeform 155"/>
          <p:cNvSpPr>
            <a:spLocks noChangeArrowheads="1"/>
          </p:cNvSpPr>
          <p:nvPr/>
        </p:nvSpPr>
        <p:spPr bwMode="auto">
          <a:xfrm>
            <a:off x="3878263" y="1187450"/>
            <a:ext cx="289719" cy="355600"/>
          </a:xfrm>
          <a:custGeom>
            <a:avLst/>
            <a:gdLst>
              <a:gd name="T0" fmla="*/ 510379 w 501"/>
              <a:gd name="T1" fmla="*/ 151662 h 619"/>
              <a:gd name="T2" fmla="*/ 510379 w 501"/>
              <a:gd name="T3" fmla="*/ 151662 h 619"/>
              <a:gd name="T4" fmla="*/ 408534 w 501"/>
              <a:gd name="T5" fmla="*/ 303323 h 619"/>
              <a:gd name="T6" fmla="*/ 340252 w 501"/>
              <a:gd name="T7" fmla="*/ 0 h 619"/>
              <a:gd name="T8" fmla="*/ 152766 w 501"/>
              <a:gd name="T9" fmla="*/ 405580 h 619"/>
              <a:gd name="T10" fmla="*/ 84484 w 501"/>
              <a:gd name="T11" fmla="*/ 235535 h 619"/>
              <a:gd name="T12" fmla="*/ 0 w 501"/>
              <a:gd name="T13" fmla="*/ 421665 h 619"/>
              <a:gd name="T14" fmla="*/ 289330 w 501"/>
              <a:gd name="T15" fmla="*/ 710052 h 619"/>
              <a:gd name="T16" fmla="*/ 578661 w 501"/>
              <a:gd name="T17" fmla="*/ 421665 h 619"/>
              <a:gd name="T18" fmla="*/ 510379 w 501"/>
              <a:gd name="T19" fmla="*/ 151662 h 619"/>
              <a:gd name="T20" fmla="*/ 306690 w 501"/>
              <a:gd name="T21" fmla="*/ 675584 h 619"/>
              <a:gd name="T22" fmla="*/ 306690 w 501"/>
              <a:gd name="T23" fmla="*/ 675584 h 619"/>
              <a:gd name="T24" fmla="*/ 33562 w 501"/>
              <a:gd name="T25" fmla="*/ 405580 h 619"/>
              <a:gd name="T26" fmla="*/ 68282 w 501"/>
              <a:gd name="T27" fmla="*/ 337792 h 619"/>
              <a:gd name="T28" fmla="*/ 204846 w 501"/>
              <a:gd name="T29" fmla="*/ 456134 h 619"/>
              <a:gd name="T30" fmla="*/ 289330 w 501"/>
              <a:gd name="T31" fmla="*/ 66639 h 619"/>
              <a:gd name="T32" fmla="*/ 442097 w 501"/>
              <a:gd name="T33" fmla="*/ 371111 h 619"/>
              <a:gd name="T34" fmla="*/ 476816 w 501"/>
              <a:gd name="T35" fmla="*/ 235535 h 619"/>
              <a:gd name="T36" fmla="*/ 545098 w 501"/>
              <a:gd name="T37" fmla="*/ 421665 h 619"/>
              <a:gd name="T38" fmla="*/ 306690 w 501"/>
              <a:gd name="T39" fmla="*/ 675584 h 6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3" name="Freeform 156"/>
          <p:cNvSpPr>
            <a:spLocks noChangeArrowheads="1"/>
          </p:cNvSpPr>
          <p:nvPr/>
        </p:nvSpPr>
        <p:spPr bwMode="auto">
          <a:xfrm>
            <a:off x="3286125" y="1187450"/>
            <a:ext cx="297657" cy="355600"/>
          </a:xfrm>
          <a:custGeom>
            <a:avLst/>
            <a:gdLst>
              <a:gd name="T0" fmla="*/ 305875 w 517"/>
              <a:gd name="T1" fmla="*/ 0 h 619"/>
              <a:gd name="T2" fmla="*/ 305875 w 517"/>
              <a:gd name="T3" fmla="*/ 0 h 619"/>
              <a:gd name="T4" fmla="*/ 0 w 517"/>
              <a:gd name="T5" fmla="*/ 421665 h 619"/>
              <a:gd name="T6" fmla="*/ 305875 w 517"/>
              <a:gd name="T7" fmla="*/ 710052 h 619"/>
              <a:gd name="T8" fmla="*/ 595591 w 517"/>
              <a:gd name="T9" fmla="*/ 421665 h 619"/>
              <a:gd name="T10" fmla="*/ 305875 w 517"/>
              <a:gd name="T11" fmla="*/ 0 h 619"/>
              <a:gd name="T12" fmla="*/ 305875 w 517"/>
              <a:gd name="T13" fmla="*/ 675584 h 619"/>
              <a:gd name="T14" fmla="*/ 305875 w 517"/>
              <a:gd name="T15" fmla="*/ 675584 h 619"/>
              <a:gd name="T16" fmla="*/ 50787 w 517"/>
              <a:gd name="T17" fmla="*/ 421665 h 619"/>
              <a:gd name="T18" fmla="*/ 305875 w 517"/>
              <a:gd name="T19" fmla="*/ 66639 h 619"/>
              <a:gd name="T20" fmla="*/ 543650 w 517"/>
              <a:gd name="T21" fmla="*/ 421665 h 619"/>
              <a:gd name="T22" fmla="*/ 305875 w 517"/>
              <a:gd name="T23" fmla="*/ 675584 h 619"/>
              <a:gd name="T24" fmla="*/ 305875 w 517"/>
              <a:gd name="T25" fmla="*/ 219450 h 619"/>
              <a:gd name="T26" fmla="*/ 305875 w 517"/>
              <a:gd name="T27" fmla="*/ 219450 h 619"/>
              <a:gd name="T28" fmla="*/ 136201 w 517"/>
              <a:gd name="T29" fmla="*/ 438899 h 619"/>
              <a:gd name="T30" fmla="*/ 305875 w 517"/>
              <a:gd name="T31" fmla="*/ 608944 h 619"/>
              <a:gd name="T32" fmla="*/ 459390 w 517"/>
              <a:gd name="T33" fmla="*/ 438899 h 619"/>
              <a:gd name="T34" fmla="*/ 305875 w 517"/>
              <a:gd name="T35" fmla="*/ 219450 h 619"/>
              <a:gd name="T36" fmla="*/ 305875 w 517"/>
              <a:gd name="T37" fmla="*/ 557241 h 619"/>
              <a:gd name="T38" fmla="*/ 305875 w 517"/>
              <a:gd name="T39" fmla="*/ 557241 h 619"/>
              <a:gd name="T40" fmla="*/ 186988 w 517"/>
              <a:gd name="T41" fmla="*/ 438899 h 619"/>
              <a:gd name="T42" fmla="*/ 305875 w 517"/>
              <a:gd name="T43" fmla="*/ 270004 h 619"/>
              <a:gd name="T44" fmla="*/ 407449 w 517"/>
              <a:gd name="T45" fmla="*/ 438899 h 619"/>
              <a:gd name="T46" fmla="*/ 305875 w 517"/>
              <a:gd name="T47" fmla="*/ 557241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4" name="Freeform 157"/>
          <p:cNvSpPr>
            <a:spLocks noChangeArrowheads="1"/>
          </p:cNvSpPr>
          <p:nvPr/>
        </p:nvSpPr>
        <p:spPr bwMode="auto">
          <a:xfrm>
            <a:off x="2665413" y="1187450"/>
            <a:ext cx="366713" cy="355600"/>
          </a:xfrm>
          <a:custGeom>
            <a:avLst/>
            <a:gdLst>
              <a:gd name="T0" fmla="*/ 356848 w 634"/>
              <a:gd name="T1" fmla="*/ 101108 h 619"/>
              <a:gd name="T2" fmla="*/ 356848 w 634"/>
              <a:gd name="T3" fmla="*/ 101108 h 619"/>
              <a:gd name="T4" fmla="*/ 203253 w 634"/>
              <a:gd name="T5" fmla="*/ 270004 h 619"/>
              <a:gd name="T6" fmla="*/ 356848 w 634"/>
              <a:gd name="T7" fmla="*/ 421665 h 619"/>
              <a:gd name="T8" fmla="*/ 526611 w 634"/>
              <a:gd name="T9" fmla="*/ 270004 h 619"/>
              <a:gd name="T10" fmla="*/ 356848 w 634"/>
              <a:gd name="T11" fmla="*/ 101108 h 619"/>
              <a:gd name="T12" fmla="*/ 356848 w 634"/>
              <a:gd name="T13" fmla="*/ 371111 h 619"/>
              <a:gd name="T14" fmla="*/ 356848 w 634"/>
              <a:gd name="T15" fmla="*/ 371111 h 619"/>
              <a:gd name="T16" fmla="*/ 255222 w 634"/>
              <a:gd name="T17" fmla="*/ 270004 h 619"/>
              <a:gd name="T18" fmla="*/ 356848 w 634"/>
              <a:gd name="T19" fmla="*/ 151662 h 619"/>
              <a:gd name="T20" fmla="*/ 475798 w 634"/>
              <a:gd name="T21" fmla="*/ 270004 h 619"/>
              <a:gd name="T22" fmla="*/ 356848 w 634"/>
              <a:gd name="T23" fmla="*/ 371111 h 619"/>
              <a:gd name="T24" fmla="*/ 612070 w 634"/>
              <a:gd name="T25" fmla="*/ 388346 h 619"/>
              <a:gd name="T26" fmla="*/ 612070 w 634"/>
              <a:gd name="T27" fmla="*/ 388346 h 619"/>
              <a:gd name="T28" fmla="*/ 645560 w 634"/>
              <a:gd name="T29" fmla="*/ 270004 h 619"/>
              <a:gd name="T30" fmla="*/ 356848 w 634"/>
              <a:gd name="T31" fmla="*/ 0 h 619"/>
              <a:gd name="T32" fmla="*/ 84304 w 634"/>
              <a:gd name="T33" fmla="*/ 270004 h 619"/>
              <a:gd name="T34" fmla="*/ 118949 w 634"/>
              <a:gd name="T35" fmla="*/ 388346 h 619"/>
              <a:gd name="T36" fmla="*/ 0 w 634"/>
              <a:gd name="T37" fmla="*/ 574476 h 619"/>
              <a:gd name="T38" fmla="*/ 135117 w 634"/>
              <a:gd name="T39" fmla="*/ 608944 h 619"/>
              <a:gd name="T40" fmla="*/ 237899 w 634"/>
              <a:gd name="T41" fmla="*/ 710052 h 619"/>
              <a:gd name="T42" fmla="*/ 339525 w 634"/>
              <a:gd name="T43" fmla="*/ 541156 h 619"/>
              <a:gd name="T44" fmla="*/ 356848 w 634"/>
              <a:gd name="T45" fmla="*/ 541156 h 619"/>
              <a:gd name="T46" fmla="*/ 374171 w 634"/>
              <a:gd name="T47" fmla="*/ 541156 h 619"/>
              <a:gd name="T48" fmla="*/ 475798 w 634"/>
              <a:gd name="T49" fmla="*/ 710052 h 619"/>
              <a:gd name="T50" fmla="*/ 577424 w 634"/>
              <a:gd name="T51" fmla="*/ 608944 h 619"/>
              <a:gd name="T52" fmla="*/ 731019 w 634"/>
              <a:gd name="T53" fmla="*/ 574476 h 619"/>
              <a:gd name="T54" fmla="*/ 612070 w 634"/>
              <a:gd name="T55" fmla="*/ 388346 h 619"/>
              <a:gd name="T56" fmla="*/ 237899 w 634"/>
              <a:gd name="T57" fmla="*/ 625030 h 619"/>
              <a:gd name="T58" fmla="*/ 237899 w 634"/>
              <a:gd name="T59" fmla="*/ 625030 h 619"/>
              <a:gd name="T60" fmla="*/ 169763 w 634"/>
              <a:gd name="T61" fmla="*/ 574476 h 619"/>
              <a:gd name="T62" fmla="*/ 66981 w 634"/>
              <a:gd name="T63" fmla="*/ 541156 h 619"/>
              <a:gd name="T64" fmla="*/ 135117 w 634"/>
              <a:gd name="T65" fmla="*/ 438899 h 619"/>
              <a:gd name="T66" fmla="*/ 288712 w 634"/>
              <a:gd name="T67" fmla="*/ 523922 h 619"/>
              <a:gd name="T68" fmla="*/ 237899 w 634"/>
              <a:gd name="T69" fmla="*/ 625030 h 619"/>
              <a:gd name="T70" fmla="*/ 356848 w 634"/>
              <a:gd name="T71" fmla="*/ 489453 h 619"/>
              <a:gd name="T72" fmla="*/ 356848 w 634"/>
              <a:gd name="T73" fmla="*/ 489453 h 619"/>
              <a:gd name="T74" fmla="*/ 135117 w 634"/>
              <a:gd name="T75" fmla="*/ 270004 h 619"/>
              <a:gd name="T76" fmla="*/ 356848 w 634"/>
              <a:gd name="T77" fmla="*/ 33320 h 619"/>
              <a:gd name="T78" fmla="*/ 594747 w 634"/>
              <a:gd name="T79" fmla="*/ 270004 h 619"/>
              <a:gd name="T80" fmla="*/ 356848 w 634"/>
              <a:gd name="T81" fmla="*/ 489453 h 619"/>
              <a:gd name="T82" fmla="*/ 560102 w 634"/>
              <a:gd name="T83" fmla="*/ 574476 h 619"/>
              <a:gd name="T84" fmla="*/ 560102 w 634"/>
              <a:gd name="T85" fmla="*/ 574476 h 619"/>
              <a:gd name="T86" fmla="*/ 491965 w 634"/>
              <a:gd name="T87" fmla="*/ 625030 h 619"/>
              <a:gd name="T88" fmla="*/ 424984 w 634"/>
              <a:gd name="T89" fmla="*/ 523922 h 619"/>
              <a:gd name="T90" fmla="*/ 577424 w 634"/>
              <a:gd name="T91" fmla="*/ 438899 h 619"/>
              <a:gd name="T92" fmla="*/ 645560 w 634"/>
              <a:gd name="T93" fmla="*/ 541156 h 619"/>
              <a:gd name="T94" fmla="*/ 560102 w 634"/>
              <a:gd name="T95" fmla="*/ 574476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5" name="Freeform 158"/>
          <p:cNvSpPr>
            <a:spLocks noChangeArrowheads="1"/>
          </p:cNvSpPr>
          <p:nvPr/>
        </p:nvSpPr>
        <p:spPr bwMode="auto">
          <a:xfrm>
            <a:off x="2070894" y="1196182"/>
            <a:ext cx="373063" cy="340519"/>
          </a:xfrm>
          <a:custGeom>
            <a:avLst/>
            <a:gdLst>
              <a:gd name="T0" fmla="*/ 591078 w 649"/>
              <a:gd name="T1" fmla="*/ 85485 h 590"/>
              <a:gd name="T2" fmla="*/ 591078 w 649"/>
              <a:gd name="T3" fmla="*/ 85485 h 590"/>
              <a:gd name="T4" fmla="*/ 507294 w 649"/>
              <a:gd name="T5" fmla="*/ 0 h 590"/>
              <a:gd name="T6" fmla="*/ 236431 w 649"/>
              <a:gd name="T7" fmla="*/ 0 h 590"/>
              <a:gd name="T8" fmla="*/ 152647 w 649"/>
              <a:gd name="T9" fmla="*/ 85485 h 590"/>
              <a:gd name="T10" fmla="*/ 17216 w 649"/>
              <a:gd name="T11" fmla="*/ 187142 h 590"/>
              <a:gd name="T12" fmla="*/ 152647 w 649"/>
              <a:gd name="T13" fmla="*/ 323456 h 590"/>
              <a:gd name="T14" fmla="*/ 168715 w 649"/>
              <a:gd name="T15" fmla="*/ 323456 h 590"/>
              <a:gd name="T16" fmla="*/ 354647 w 649"/>
              <a:gd name="T17" fmla="*/ 493270 h 590"/>
              <a:gd name="T18" fmla="*/ 354647 w 649"/>
              <a:gd name="T19" fmla="*/ 629583 h 590"/>
              <a:gd name="T20" fmla="*/ 286931 w 649"/>
              <a:gd name="T21" fmla="*/ 629583 h 590"/>
              <a:gd name="T22" fmla="*/ 253647 w 649"/>
              <a:gd name="T23" fmla="*/ 663084 h 590"/>
              <a:gd name="T24" fmla="*/ 286931 w 649"/>
              <a:gd name="T25" fmla="*/ 680412 h 590"/>
              <a:gd name="T26" fmla="*/ 455647 w 649"/>
              <a:gd name="T27" fmla="*/ 680412 h 590"/>
              <a:gd name="T28" fmla="*/ 490078 w 649"/>
              <a:gd name="T29" fmla="*/ 663084 h 590"/>
              <a:gd name="T30" fmla="*/ 455647 w 649"/>
              <a:gd name="T31" fmla="*/ 629583 h 590"/>
              <a:gd name="T32" fmla="*/ 389079 w 649"/>
              <a:gd name="T33" fmla="*/ 629583 h 590"/>
              <a:gd name="T34" fmla="*/ 389079 w 649"/>
              <a:gd name="T35" fmla="*/ 493270 h 590"/>
              <a:gd name="T36" fmla="*/ 575010 w 649"/>
              <a:gd name="T37" fmla="*/ 323456 h 590"/>
              <a:gd name="T38" fmla="*/ 591078 w 649"/>
              <a:gd name="T39" fmla="*/ 323456 h 590"/>
              <a:gd name="T40" fmla="*/ 726509 w 649"/>
              <a:gd name="T41" fmla="*/ 187142 h 590"/>
              <a:gd name="T42" fmla="*/ 591078 w 649"/>
              <a:gd name="T43" fmla="*/ 85485 h 590"/>
              <a:gd name="T44" fmla="*/ 152647 w 649"/>
              <a:gd name="T45" fmla="*/ 272627 h 590"/>
              <a:gd name="T46" fmla="*/ 152647 w 649"/>
              <a:gd name="T47" fmla="*/ 272627 h 590"/>
              <a:gd name="T48" fmla="*/ 50500 w 649"/>
              <a:gd name="T49" fmla="*/ 187142 h 590"/>
              <a:gd name="T50" fmla="*/ 152647 w 649"/>
              <a:gd name="T51" fmla="*/ 136313 h 590"/>
              <a:gd name="T52" fmla="*/ 152647 w 649"/>
              <a:gd name="T53" fmla="*/ 272627 h 590"/>
              <a:gd name="T54" fmla="*/ 557794 w 649"/>
              <a:gd name="T55" fmla="*/ 220643 h 590"/>
              <a:gd name="T56" fmla="*/ 557794 w 649"/>
              <a:gd name="T57" fmla="*/ 220643 h 590"/>
              <a:gd name="T58" fmla="*/ 371863 w 649"/>
              <a:gd name="T59" fmla="*/ 459769 h 590"/>
              <a:gd name="T60" fmla="*/ 185931 w 649"/>
              <a:gd name="T61" fmla="*/ 220643 h 590"/>
              <a:gd name="T62" fmla="*/ 185931 w 649"/>
              <a:gd name="T63" fmla="*/ 85485 h 590"/>
              <a:gd name="T64" fmla="*/ 236431 w 649"/>
              <a:gd name="T65" fmla="*/ 50829 h 590"/>
              <a:gd name="T66" fmla="*/ 507294 w 649"/>
              <a:gd name="T67" fmla="*/ 50829 h 590"/>
              <a:gd name="T68" fmla="*/ 557794 w 649"/>
              <a:gd name="T69" fmla="*/ 85485 h 590"/>
              <a:gd name="T70" fmla="*/ 557794 w 649"/>
              <a:gd name="T71" fmla="*/ 220643 h 590"/>
              <a:gd name="T72" fmla="*/ 591078 w 649"/>
              <a:gd name="T73" fmla="*/ 272627 h 590"/>
              <a:gd name="T74" fmla="*/ 591078 w 649"/>
              <a:gd name="T75" fmla="*/ 272627 h 590"/>
              <a:gd name="T76" fmla="*/ 591078 w 649"/>
              <a:gd name="T77" fmla="*/ 136313 h 590"/>
              <a:gd name="T78" fmla="*/ 693225 w 649"/>
              <a:gd name="T79" fmla="*/ 187142 h 590"/>
              <a:gd name="T80" fmla="*/ 591078 w 649"/>
              <a:gd name="T81" fmla="*/ 272627 h 5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6" name="Freeform 159"/>
          <p:cNvSpPr>
            <a:spLocks noChangeArrowheads="1"/>
          </p:cNvSpPr>
          <p:nvPr/>
        </p:nvSpPr>
        <p:spPr bwMode="auto">
          <a:xfrm>
            <a:off x="1485107" y="1187450"/>
            <a:ext cx="365919" cy="355600"/>
          </a:xfrm>
          <a:custGeom>
            <a:avLst/>
            <a:gdLst>
              <a:gd name="T0" fmla="*/ 204408 w 634"/>
              <a:gd name="T1" fmla="*/ 219450 h 619"/>
              <a:gd name="T2" fmla="*/ 204408 w 634"/>
              <a:gd name="T3" fmla="*/ 219450 h 619"/>
              <a:gd name="T4" fmla="*/ 187085 w 634"/>
              <a:gd name="T5" fmla="*/ 235535 h 619"/>
              <a:gd name="T6" fmla="*/ 187085 w 634"/>
              <a:gd name="T7" fmla="*/ 473368 h 619"/>
              <a:gd name="T8" fmla="*/ 204408 w 634"/>
              <a:gd name="T9" fmla="*/ 489453 h 619"/>
              <a:gd name="T10" fmla="*/ 239054 w 634"/>
              <a:gd name="T11" fmla="*/ 473368 h 619"/>
              <a:gd name="T12" fmla="*/ 239054 w 634"/>
              <a:gd name="T13" fmla="*/ 235535 h 619"/>
              <a:gd name="T14" fmla="*/ 204408 w 634"/>
              <a:gd name="T15" fmla="*/ 219450 h 619"/>
              <a:gd name="T16" fmla="*/ 391494 w 634"/>
              <a:gd name="T17" fmla="*/ 287238 h 619"/>
              <a:gd name="T18" fmla="*/ 391494 w 634"/>
              <a:gd name="T19" fmla="*/ 287238 h 619"/>
              <a:gd name="T20" fmla="*/ 374171 w 634"/>
              <a:gd name="T21" fmla="*/ 303323 h 619"/>
              <a:gd name="T22" fmla="*/ 374171 w 634"/>
              <a:gd name="T23" fmla="*/ 438899 h 619"/>
              <a:gd name="T24" fmla="*/ 391494 w 634"/>
              <a:gd name="T25" fmla="*/ 473368 h 619"/>
              <a:gd name="T26" fmla="*/ 408816 w 634"/>
              <a:gd name="T27" fmla="*/ 438899 h 619"/>
              <a:gd name="T28" fmla="*/ 408816 w 634"/>
              <a:gd name="T29" fmla="*/ 303323 h 619"/>
              <a:gd name="T30" fmla="*/ 391494 w 634"/>
              <a:gd name="T31" fmla="*/ 287238 h 619"/>
              <a:gd name="T32" fmla="*/ 543934 w 634"/>
              <a:gd name="T33" fmla="*/ 0 h 619"/>
              <a:gd name="T34" fmla="*/ 543934 w 634"/>
              <a:gd name="T35" fmla="*/ 0 h 619"/>
              <a:gd name="T36" fmla="*/ 374171 w 634"/>
              <a:gd name="T37" fmla="*/ 134427 h 619"/>
              <a:gd name="T38" fmla="*/ 187085 w 634"/>
              <a:gd name="T39" fmla="*/ 66639 h 619"/>
              <a:gd name="T40" fmla="*/ 0 w 634"/>
              <a:gd name="T41" fmla="*/ 168896 h 619"/>
              <a:gd name="T42" fmla="*/ 0 w 634"/>
              <a:gd name="T43" fmla="*/ 710052 h 619"/>
              <a:gd name="T44" fmla="*/ 187085 w 634"/>
              <a:gd name="T45" fmla="*/ 608944 h 619"/>
              <a:gd name="T46" fmla="*/ 374171 w 634"/>
              <a:gd name="T47" fmla="*/ 675584 h 619"/>
              <a:gd name="T48" fmla="*/ 543934 w 634"/>
              <a:gd name="T49" fmla="*/ 541156 h 619"/>
              <a:gd name="T50" fmla="*/ 731019 w 634"/>
              <a:gd name="T51" fmla="*/ 675584 h 619"/>
              <a:gd name="T52" fmla="*/ 731019 w 634"/>
              <a:gd name="T53" fmla="*/ 134427 h 619"/>
              <a:gd name="T54" fmla="*/ 543934 w 634"/>
              <a:gd name="T55" fmla="*/ 0 h 619"/>
              <a:gd name="T56" fmla="*/ 680206 w 634"/>
              <a:gd name="T57" fmla="*/ 591710 h 619"/>
              <a:gd name="T58" fmla="*/ 680206 w 634"/>
              <a:gd name="T59" fmla="*/ 591710 h 619"/>
              <a:gd name="T60" fmla="*/ 543934 w 634"/>
              <a:gd name="T61" fmla="*/ 489453 h 619"/>
              <a:gd name="T62" fmla="*/ 374171 w 634"/>
              <a:gd name="T63" fmla="*/ 625030 h 619"/>
              <a:gd name="T64" fmla="*/ 187085 w 634"/>
              <a:gd name="T65" fmla="*/ 557241 h 619"/>
              <a:gd name="T66" fmla="*/ 50813 w 634"/>
              <a:gd name="T67" fmla="*/ 642264 h 619"/>
              <a:gd name="T68" fmla="*/ 50813 w 634"/>
              <a:gd name="T69" fmla="*/ 186130 h 619"/>
              <a:gd name="T70" fmla="*/ 187085 w 634"/>
              <a:gd name="T71" fmla="*/ 101108 h 619"/>
              <a:gd name="T72" fmla="*/ 374171 w 634"/>
              <a:gd name="T73" fmla="*/ 168896 h 619"/>
              <a:gd name="T74" fmla="*/ 543934 w 634"/>
              <a:gd name="T75" fmla="*/ 33320 h 619"/>
              <a:gd name="T76" fmla="*/ 680206 w 634"/>
              <a:gd name="T77" fmla="*/ 134427 h 619"/>
              <a:gd name="T78" fmla="*/ 680206 w 634"/>
              <a:gd name="T79" fmla="*/ 591710 h 619"/>
              <a:gd name="T80" fmla="*/ 543934 w 634"/>
              <a:gd name="T81" fmla="*/ 371111 h 619"/>
              <a:gd name="T82" fmla="*/ 543934 w 634"/>
              <a:gd name="T83" fmla="*/ 371111 h 619"/>
              <a:gd name="T84" fmla="*/ 578579 w 634"/>
              <a:gd name="T85" fmla="*/ 405580 h 619"/>
              <a:gd name="T86" fmla="*/ 595902 w 634"/>
              <a:gd name="T87" fmla="*/ 371111 h 619"/>
              <a:gd name="T88" fmla="*/ 595902 w 634"/>
              <a:gd name="T89" fmla="*/ 202215 h 619"/>
              <a:gd name="T90" fmla="*/ 578579 w 634"/>
              <a:gd name="T91" fmla="*/ 168896 h 619"/>
              <a:gd name="T92" fmla="*/ 543934 w 634"/>
              <a:gd name="T93" fmla="*/ 202215 h 619"/>
              <a:gd name="T94" fmla="*/ 543934 w 634"/>
              <a:gd name="T95" fmla="*/ 371111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7" name="Freeform 160"/>
          <p:cNvSpPr>
            <a:spLocks noChangeArrowheads="1"/>
          </p:cNvSpPr>
          <p:nvPr/>
        </p:nvSpPr>
        <p:spPr bwMode="auto">
          <a:xfrm>
            <a:off x="935038" y="1187450"/>
            <a:ext cx="296069" cy="355600"/>
          </a:xfrm>
          <a:custGeom>
            <a:avLst/>
            <a:gdLst>
              <a:gd name="T0" fmla="*/ 574174 w 517"/>
              <a:gd name="T1" fmla="*/ 270004 h 619"/>
              <a:gd name="T2" fmla="*/ 574174 w 517"/>
              <a:gd name="T3" fmla="*/ 270004 h 619"/>
              <a:gd name="T4" fmla="*/ 506557 w 517"/>
              <a:gd name="T5" fmla="*/ 134427 h 619"/>
              <a:gd name="T6" fmla="*/ 489366 w 517"/>
              <a:gd name="T7" fmla="*/ 134427 h 619"/>
              <a:gd name="T8" fmla="*/ 354131 w 517"/>
              <a:gd name="T9" fmla="*/ 134427 h 619"/>
              <a:gd name="T10" fmla="*/ 354131 w 517"/>
              <a:gd name="T11" fmla="*/ 83873 h 619"/>
              <a:gd name="T12" fmla="*/ 270469 w 517"/>
              <a:gd name="T13" fmla="*/ 0 h 619"/>
              <a:gd name="T14" fmla="*/ 220043 w 517"/>
              <a:gd name="T15" fmla="*/ 0 h 619"/>
              <a:gd name="T16" fmla="*/ 135235 w 517"/>
              <a:gd name="T17" fmla="*/ 83873 h 619"/>
              <a:gd name="T18" fmla="*/ 135235 w 517"/>
              <a:gd name="T19" fmla="*/ 134427 h 619"/>
              <a:gd name="T20" fmla="*/ 51573 w 517"/>
              <a:gd name="T21" fmla="*/ 134427 h 619"/>
              <a:gd name="T22" fmla="*/ 0 w 517"/>
              <a:gd name="T23" fmla="*/ 168896 h 619"/>
              <a:gd name="T24" fmla="*/ 0 w 517"/>
              <a:gd name="T25" fmla="*/ 405580 h 619"/>
              <a:gd name="T26" fmla="*/ 51573 w 517"/>
              <a:gd name="T27" fmla="*/ 438899 h 619"/>
              <a:gd name="T28" fmla="*/ 135235 w 517"/>
              <a:gd name="T29" fmla="*/ 438899 h 619"/>
              <a:gd name="T30" fmla="*/ 135235 w 517"/>
              <a:gd name="T31" fmla="*/ 625030 h 619"/>
              <a:gd name="T32" fmla="*/ 220043 w 517"/>
              <a:gd name="T33" fmla="*/ 710052 h 619"/>
              <a:gd name="T34" fmla="*/ 270469 w 517"/>
              <a:gd name="T35" fmla="*/ 710052 h 619"/>
              <a:gd name="T36" fmla="*/ 354131 w 517"/>
              <a:gd name="T37" fmla="*/ 625030 h 619"/>
              <a:gd name="T38" fmla="*/ 354131 w 517"/>
              <a:gd name="T39" fmla="*/ 438899 h 619"/>
              <a:gd name="T40" fmla="*/ 489366 w 517"/>
              <a:gd name="T41" fmla="*/ 438899 h 619"/>
              <a:gd name="T42" fmla="*/ 489366 w 517"/>
              <a:gd name="T43" fmla="*/ 438899 h 619"/>
              <a:gd name="T44" fmla="*/ 506557 w 517"/>
              <a:gd name="T45" fmla="*/ 438899 h 619"/>
              <a:gd name="T46" fmla="*/ 574174 w 517"/>
              <a:gd name="T47" fmla="*/ 303323 h 619"/>
              <a:gd name="T48" fmla="*/ 591365 w 517"/>
              <a:gd name="T49" fmla="*/ 287238 h 619"/>
              <a:gd name="T50" fmla="*/ 574174 w 517"/>
              <a:gd name="T51" fmla="*/ 270004 h 619"/>
              <a:gd name="T52" fmla="*/ 185661 w 517"/>
              <a:gd name="T53" fmla="*/ 83873 h 619"/>
              <a:gd name="T54" fmla="*/ 185661 w 517"/>
              <a:gd name="T55" fmla="*/ 83873 h 619"/>
              <a:gd name="T56" fmla="*/ 220043 w 517"/>
              <a:gd name="T57" fmla="*/ 33320 h 619"/>
              <a:gd name="T58" fmla="*/ 270469 w 517"/>
              <a:gd name="T59" fmla="*/ 33320 h 619"/>
              <a:gd name="T60" fmla="*/ 320896 w 517"/>
              <a:gd name="T61" fmla="*/ 83873 h 619"/>
              <a:gd name="T62" fmla="*/ 320896 w 517"/>
              <a:gd name="T63" fmla="*/ 134427 h 619"/>
              <a:gd name="T64" fmla="*/ 185661 w 517"/>
              <a:gd name="T65" fmla="*/ 134427 h 619"/>
              <a:gd name="T66" fmla="*/ 185661 w 517"/>
              <a:gd name="T67" fmla="*/ 83873 h 619"/>
              <a:gd name="T68" fmla="*/ 320896 w 517"/>
              <a:gd name="T69" fmla="*/ 625030 h 619"/>
              <a:gd name="T70" fmla="*/ 320896 w 517"/>
              <a:gd name="T71" fmla="*/ 625030 h 619"/>
              <a:gd name="T72" fmla="*/ 270469 w 517"/>
              <a:gd name="T73" fmla="*/ 675584 h 619"/>
              <a:gd name="T74" fmla="*/ 220043 w 517"/>
              <a:gd name="T75" fmla="*/ 675584 h 619"/>
              <a:gd name="T76" fmla="*/ 185661 w 517"/>
              <a:gd name="T77" fmla="*/ 625030 h 619"/>
              <a:gd name="T78" fmla="*/ 185661 w 517"/>
              <a:gd name="T79" fmla="*/ 438899 h 619"/>
              <a:gd name="T80" fmla="*/ 320896 w 517"/>
              <a:gd name="T81" fmla="*/ 438899 h 619"/>
              <a:gd name="T82" fmla="*/ 320896 w 517"/>
              <a:gd name="T83" fmla="*/ 625030 h 619"/>
              <a:gd name="T84" fmla="*/ 489366 w 517"/>
              <a:gd name="T85" fmla="*/ 388346 h 619"/>
              <a:gd name="T86" fmla="*/ 489366 w 517"/>
              <a:gd name="T87" fmla="*/ 388346 h 619"/>
              <a:gd name="T88" fmla="*/ 473321 w 517"/>
              <a:gd name="T89" fmla="*/ 405580 h 619"/>
              <a:gd name="T90" fmla="*/ 67617 w 517"/>
              <a:gd name="T91" fmla="*/ 405580 h 619"/>
              <a:gd name="T92" fmla="*/ 51573 w 517"/>
              <a:gd name="T93" fmla="*/ 371111 h 619"/>
              <a:gd name="T94" fmla="*/ 51573 w 517"/>
              <a:gd name="T95" fmla="*/ 202215 h 619"/>
              <a:gd name="T96" fmla="*/ 67617 w 517"/>
              <a:gd name="T97" fmla="*/ 168896 h 619"/>
              <a:gd name="T98" fmla="*/ 473321 w 517"/>
              <a:gd name="T99" fmla="*/ 168896 h 619"/>
              <a:gd name="T100" fmla="*/ 489366 w 517"/>
              <a:gd name="T101" fmla="*/ 186130 h 619"/>
              <a:gd name="T102" fmla="*/ 540938 w 517"/>
              <a:gd name="T103" fmla="*/ 287238 h 619"/>
              <a:gd name="T104" fmla="*/ 489366 w 517"/>
              <a:gd name="T105" fmla="*/ 388346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8768" name="Freeform 161"/>
          <p:cNvSpPr>
            <a:spLocks noChangeArrowheads="1"/>
          </p:cNvSpPr>
          <p:nvPr/>
        </p:nvSpPr>
        <p:spPr bwMode="auto">
          <a:xfrm>
            <a:off x="357188" y="1187450"/>
            <a:ext cx="273050" cy="355600"/>
          </a:xfrm>
          <a:custGeom>
            <a:avLst/>
            <a:gdLst>
              <a:gd name="T0" fmla="*/ 272980 w 472"/>
              <a:gd name="T1" fmla="*/ 0 h 619"/>
              <a:gd name="T2" fmla="*/ 272980 w 472"/>
              <a:gd name="T3" fmla="*/ 0 h 619"/>
              <a:gd name="T4" fmla="*/ 0 w 472"/>
              <a:gd name="T5" fmla="*/ 270004 h 619"/>
              <a:gd name="T6" fmla="*/ 272980 w 472"/>
              <a:gd name="T7" fmla="*/ 710052 h 619"/>
              <a:gd name="T8" fmla="*/ 544803 w 472"/>
              <a:gd name="T9" fmla="*/ 270004 h 619"/>
              <a:gd name="T10" fmla="*/ 272980 w 472"/>
              <a:gd name="T11" fmla="*/ 0 h 619"/>
              <a:gd name="T12" fmla="*/ 272980 w 472"/>
              <a:gd name="T13" fmla="*/ 642264 h 619"/>
              <a:gd name="T14" fmla="*/ 272980 w 472"/>
              <a:gd name="T15" fmla="*/ 642264 h 619"/>
              <a:gd name="T16" fmla="*/ 52051 w 472"/>
              <a:gd name="T17" fmla="*/ 270004 h 619"/>
              <a:gd name="T18" fmla="*/ 272980 w 472"/>
              <a:gd name="T19" fmla="*/ 33320 h 619"/>
              <a:gd name="T20" fmla="*/ 493909 w 472"/>
              <a:gd name="T21" fmla="*/ 270004 h 619"/>
              <a:gd name="T22" fmla="*/ 272980 w 472"/>
              <a:gd name="T23" fmla="*/ 642264 h 619"/>
              <a:gd name="T24" fmla="*/ 272980 w 472"/>
              <a:gd name="T25" fmla="*/ 151662 h 619"/>
              <a:gd name="T26" fmla="*/ 272980 w 472"/>
              <a:gd name="T27" fmla="*/ 151662 h 619"/>
              <a:gd name="T28" fmla="*/ 153840 w 472"/>
              <a:gd name="T29" fmla="*/ 270004 h 619"/>
              <a:gd name="T30" fmla="*/ 272980 w 472"/>
              <a:gd name="T31" fmla="*/ 371111 h 619"/>
              <a:gd name="T32" fmla="*/ 392120 w 472"/>
              <a:gd name="T33" fmla="*/ 270004 h 619"/>
              <a:gd name="T34" fmla="*/ 272980 w 472"/>
              <a:gd name="T35" fmla="*/ 151662 h 619"/>
              <a:gd name="T36" fmla="*/ 272980 w 472"/>
              <a:gd name="T37" fmla="*/ 337792 h 619"/>
              <a:gd name="T38" fmla="*/ 272980 w 472"/>
              <a:gd name="T39" fmla="*/ 337792 h 619"/>
              <a:gd name="T40" fmla="*/ 204735 w 472"/>
              <a:gd name="T41" fmla="*/ 270004 h 619"/>
              <a:gd name="T42" fmla="*/ 272980 w 472"/>
              <a:gd name="T43" fmla="*/ 202215 h 619"/>
              <a:gd name="T44" fmla="*/ 341225 w 472"/>
              <a:gd name="T45" fmla="*/ 270004 h 619"/>
              <a:gd name="T46" fmla="*/ 272980 w 472"/>
              <a:gd name="T47" fmla="*/ 337792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1285683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Freeform 1"/>
          <p:cNvSpPr>
            <a:spLocks noChangeArrowheads="1"/>
          </p:cNvSpPr>
          <p:nvPr/>
        </p:nvSpPr>
        <p:spPr bwMode="auto">
          <a:xfrm>
            <a:off x="10129838" y="3743325"/>
            <a:ext cx="298450" cy="92869"/>
          </a:xfrm>
          <a:custGeom>
            <a:avLst/>
            <a:gdLst>
              <a:gd name="T0" fmla="*/ 2147483647 w 623"/>
              <a:gd name="T1" fmla="*/ 2147483647 h 192"/>
              <a:gd name="T2" fmla="*/ 2147483647 w 623"/>
              <a:gd name="T3" fmla="*/ 2147483647 h 192"/>
              <a:gd name="T4" fmla="*/ 2147483647 w 623"/>
              <a:gd name="T5" fmla="*/ 2147483647 h 192"/>
              <a:gd name="T6" fmla="*/ 2147483647 w 623"/>
              <a:gd name="T7" fmla="*/ 0 h 192"/>
              <a:gd name="T8" fmla="*/ 2147483647 w 623"/>
              <a:gd name="T9" fmla="*/ 2147483647 h 192"/>
              <a:gd name="T10" fmla="*/ 2147483647 w 623"/>
              <a:gd name="T11" fmla="*/ 0 h 192"/>
              <a:gd name="T12" fmla="*/ 2147483647 w 623"/>
              <a:gd name="T13" fmla="*/ 2147483647 h 192"/>
              <a:gd name="T14" fmla="*/ 1731072023 w 623"/>
              <a:gd name="T15" fmla="*/ 2147483647 h 192"/>
              <a:gd name="T16" fmla="*/ 2147483647 w 623"/>
              <a:gd name="T17" fmla="*/ 2147483647 h 192"/>
              <a:gd name="T18" fmla="*/ 2147483647 w 623"/>
              <a:gd name="T19" fmla="*/ 2147483647 h 192"/>
              <a:gd name="T20" fmla="*/ 2147483647 w 623"/>
              <a:gd name="T21" fmla="*/ 2147483647 h 192"/>
              <a:gd name="T22" fmla="*/ 2147483647 w 623"/>
              <a:gd name="T23" fmla="*/ 2147483647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4" name="Freeform 2"/>
          <p:cNvSpPr>
            <a:spLocks noChangeArrowheads="1"/>
          </p:cNvSpPr>
          <p:nvPr/>
        </p:nvSpPr>
        <p:spPr bwMode="auto">
          <a:xfrm>
            <a:off x="9626600" y="3702844"/>
            <a:ext cx="292100" cy="173831"/>
          </a:xfrm>
          <a:custGeom>
            <a:avLst/>
            <a:gdLst>
              <a:gd name="T0" fmla="*/ 2147483647 w 609"/>
              <a:gd name="T1" fmla="*/ 2147483647 h 361"/>
              <a:gd name="T2" fmla="*/ 2147483647 w 609"/>
              <a:gd name="T3" fmla="*/ 2147483647 h 361"/>
              <a:gd name="T4" fmla="*/ 2147483647 w 609"/>
              <a:gd name="T5" fmla="*/ 2147483647 h 361"/>
              <a:gd name="T6" fmla="*/ 2147483647 w 609"/>
              <a:gd name="T7" fmla="*/ 2147483647 h 361"/>
              <a:gd name="T8" fmla="*/ 2147483647 w 609"/>
              <a:gd name="T9" fmla="*/ 2147483647 h 361"/>
              <a:gd name="T10" fmla="*/ 2147483647 w 609"/>
              <a:gd name="T11" fmla="*/ 2147483647 h 361"/>
              <a:gd name="T12" fmla="*/ 2147483647 w 609"/>
              <a:gd name="T13" fmla="*/ 2147483647 h 361"/>
              <a:gd name="T14" fmla="*/ 2147483647 w 609"/>
              <a:gd name="T15" fmla="*/ 2147483647 h 361"/>
              <a:gd name="T16" fmla="*/ 2147483647 w 609"/>
              <a:gd name="T17" fmla="*/ 2147483647 h 361"/>
              <a:gd name="T18" fmla="*/ 2147483647 w 609"/>
              <a:gd name="T19" fmla="*/ 2147483647 h 361"/>
              <a:gd name="T20" fmla="*/ 2147483647 w 609"/>
              <a:gd name="T21" fmla="*/ 2147483647 h 361"/>
              <a:gd name="T22" fmla="*/ 2147483647 w 609"/>
              <a:gd name="T23" fmla="*/ 2147483647 h 361"/>
              <a:gd name="T24" fmla="*/ 2147483647 w 609"/>
              <a:gd name="T25" fmla="*/ 2147483647 h 361"/>
              <a:gd name="T26" fmla="*/ 2147483647 w 609"/>
              <a:gd name="T27" fmla="*/ 2147483647 h 361"/>
              <a:gd name="T28" fmla="*/ 2147483647 w 609"/>
              <a:gd name="T29" fmla="*/ 2147483647 h 361"/>
              <a:gd name="T30" fmla="*/ 2147483647 w 609"/>
              <a:gd name="T31" fmla="*/ 0 h 361"/>
              <a:gd name="T32" fmla="*/ 2147483647 w 609"/>
              <a:gd name="T33" fmla="*/ 0 h 361"/>
              <a:gd name="T34" fmla="*/ 2147483647 w 609"/>
              <a:gd name="T35" fmla="*/ 0 h 361"/>
              <a:gd name="T36" fmla="*/ 2147483647 w 609"/>
              <a:gd name="T37" fmla="*/ 2147483647 h 361"/>
              <a:gd name="T38" fmla="*/ 2147483647 w 609"/>
              <a:gd name="T39" fmla="*/ 2147483647 h 361"/>
              <a:gd name="T40" fmla="*/ 2147483647 w 609"/>
              <a:gd name="T41" fmla="*/ 2147483647 h 361"/>
              <a:gd name="T42" fmla="*/ 2147483647 w 609"/>
              <a:gd name="T43" fmla="*/ 2147483647 h 361"/>
              <a:gd name="T44" fmla="*/ 2147483647 w 609"/>
              <a:gd name="T45" fmla="*/ 2147483647 h 361"/>
              <a:gd name="T46" fmla="*/ 2147483647 w 609"/>
              <a:gd name="T47" fmla="*/ 2147483647 h 361"/>
              <a:gd name="T48" fmla="*/ 0 w 609"/>
              <a:gd name="T49" fmla="*/ 2147483647 h 361"/>
              <a:gd name="T50" fmla="*/ 2147483647 w 609"/>
              <a:gd name="T51" fmla="*/ 2147483647 h 361"/>
              <a:gd name="T52" fmla="*/ 2147483647 w 609"/>
              <a:gd name="T53" fmla="*/ 2147483647 h 361"/>
              <a:gd name="T54" fmla="*/ 2147483647 w 609"/>
              <a:gd name="T55" fmla="*/ 2147483647 h 361"/>
              <a:gd name="T56" fmla="*/ 2147483647 w 609"/>
              <a:gd name="T57" fmla="*/ 2147483647 h 361"/>
              <a:gd name="T58" fmla="*/ 2147483647 w 609"/>
              <a:gd name="T59" fmla="*/ 2147483647 h 361"/>
              <a:gd name="T60" fmla="*/ 2147483647 w 609"/>
              <a:gd name="T61" fmla="*/ 2147483647 h 361"/>
              <a:gd name="T62" fmla="*/ 2147483647 w 609"/>
              <a:gd name="T63" fmla="*/ 2147483647 h 361"/>
              <a:gd name="T64" fmla="*/ 2147483647 w 609"/>
              <a:gd name="T65" fmla="*/ 2147483647 h 361"/>
              <a:gd name="T66" fmla="*/ 2147483647 w 609"/>
              <a:gd name="T67" fmla="*/ 2147483647 h 361"/>
              <a:gd name="T68" fmla="*/ 0 w 609"/>
              <a:gd name="T69" fmla="*/ 2147483647 h 361"/>
              <a:gd name="T70" fmla="*/ 2147483647 w 609"/>
              <a:gd name="T71" fmla="*/ 2147483647 h 361"/>
              <a:gd name="T72" fmla="*/ 2147483647 w 609"/>
              <a:gd name="T73" fmla="*/ 2147483647 h 361"/>
              <a:gd name="T74" fmla="*/ 2147483647 w 609"/>
              <a:gd name="T75" fmla="*/ 2147483647 h 361"/>
              <a:gd name="T76" fmla="*/ 2147483647 w 609"/>
              <a:gd name="T77" fmla="*/ 2147483647 h 361"/>
              <a:gd name="T78" fmla="*/ 2147483647 w 609"/>
              <a:gd name="T79" fmla="*/ 2147483647 h 361"/>
              <a:gd name="T80" fmla="*/ 2147483647 w 609"/>
              <a:gd name="T81" fmla="*/ 2147483647 h 361"/>
              <a:gd name="T82" fmla="*/ 2147483647 w 609"/>
              <a:gd name="T83" fmla="*/ 2147483647 h 361"/>
              <a:gd name="T84" fmla="*/ 2147483647 w 609"/>
              <a:gd name="T85" fmla="*/ 2147483647 h 361"/>
              <a:gd name="T86" fmla="*/ 2147483647 w 609"/>
              <a:gd name="T87" fmla="*/ 2147483647 h 361"/>
              <a:gd name="T88" fmla="*/ 0 w 609"/>
              <a:gd name="T89" fmla="*/ 2147483647 h 361"/>
              <a:gd name="T90" fmla="*/ 2147483647 w 609"/>
              <a:gd name="T91" fmla="*/ 0 h 361"/>
              <a:gd name="T92" fmla="*/ 2147483647 w 609"/>
              <a:gd name="T93" fmla="*/ 0 h 361"/>
              <a:gd name="T94" fmla="*/ 2147483647 w 609"/>
              <a:gd name="T95" fmla="*/ 0 h 361"/>
              <a:gd name="T96" fmla="*/ 2147483647 w 609"/>
              <a:gd name="T97" fmla="*/ 2147483647 h 361"/>
              <a:gd name="T98" fmla="*/ 2147483647 w 609"/>
              <a:gd name="T99" fmla="*/ 2147483647 h 361"/>
              <a:gd name="T100" fmla="*/ 2147483647 w 609"/>
              <a:gd name="T101" fmla="*/ 2147483647 h 361"/>
              <a:gd name="T102" fmla="*/ 2147483647 w 609"/>
              <a:gd name="T103" fmla="*/ 2147483647 h 361"/>
              <a:gd name="T104" fmla="*/ 2147483647 w 609"/>
              <a:gd name="T105" fmla="*/ 2147483647 h 361"/>
              <a:gd name="T106" fmla="*/ 2147483647 w 609"/>
              <a:gd name="T107" fmla="*/ 2147483647 h 361"/>
              <a:gd name="T108" fmla="*/ 2147483647 w 609"/>
              <a:gd name="T109" fmla="*/ 2147483647 h 361"/>
              <a:gd name="T110" fmla="*/ 2147483647 w 609"/>
              <a:gd name="T111" fmla="*/ 2147483647 h 361"/>
              <a:gd name="T112" fmla="*/ 2147483647 w 609"/>
              <a:gd name="T113" fmla="*/ 2147483647 h 361"/>
              <a:gd name="T114" fmla="*/ 2147483647 w 609"/>
              <a:gd name="T115" fmla="*/ 2147483647 h 361"/>
              <a:gd name="T116" fmla="*/ 2147483647 w 609"/>
              <a:gd name="T117" fmla="*/ 2147483647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5" name="Freeform 3"/>
          <p:cNvSpPr>
            <a:spLocks noChangeArrowheads="1"/>
          </p:cNvSpPr>
          <p:nvPr/>
        </p:nvSpPr>
        <p:spPr bwMode="auto">
          <a:xfrm>
            <a:off x="9700419" y="4727575"/>
            <a:ext cx="289719" cy="173832"/>
          </a:xfrm>
          <a:custGeom>
            <a:avLst/>
            <a:gdLst>
              <a:gd name="T0" fmla="*/ 2147483647 w 602"/>
              <a:gd name="T1" fmla="*/ 2147483647 h 361"/>
              <a:gd name="T2" fmla="*/ 2147483647 w 602"/>
              <a:gd name="T3" fmla="*/ 2147483647 h 361"/>
              <a:gd name="T4" fmla="*/ 2147483647 w 602"/>
              <a:gd name="T5" fmla="*/ 2147483647 h 361"/>
              <a:gd name="T6" fmla="*/ 0 w 602"/>
              <a:gd name="T7" fmla="*/ 2147483647 h 361"/>
              <a:gd name="T8" fmla="*/ 2147483647 w 602"/>
              <a:gd name="T9" fmla="*/ 2147483647 h 361"/>
              <a:gd name="T10" fmla="*/ 2147483647 w 602"/>
              <a:gd name="T11" fmla="*/ 2147483647 h 361"/>
              <a:gd name="T12" fmla="*/ 2147483647 w 602"/>
              <a:gd name="T13" fmla="*/ 2147483647 h 361"/>
              <a:gd name="T14" fmla="*/ 2147483647 w 602"/>
              <a:gd name="T15" fmla="*/ 2147483647 h 361"/>
              <a:gd name="T16" fmla="*/ 2147483647 w 602"/>
              <a:gd name="T17" fmla="*/ 2147483647 h 361"/>
              <a:gd name="T18" fmla="*/ 2147483647 w 602"/>
              <a:gd name="T19" fmla="*/ 2147483647 h 361"/>
              <a:gd name="T20" fmla="*/ 2147483647 w 602"/>
              <a:gd name="T21" fmla="*/ 2147483647 h 361"/>
              <a:gd name="T22" fmla="*/ 0 w 602"/>
              <a:gd name="T23" fmla="*/ 2147483647 h 361"/>
              <a:gd name="T24" fmla="*/ 2147483647 w 602"/>
              <a:gd name="T25" fmla="*/ 0 h 361"/>
              <a:gd name="T26" fmla="*/ 2147483647 w 602"/>
              <a:gd name="T27" fmla="*/ 0 h 361"/>
              <a:gd name="T28" fmla="*/ 2147483647 w 602"/>
              <a:gd name="T29" fmla="*/ 2147483647 h 361"/>
              <a:gd name="T30" fmla="*/ 2147483647 w 602"/>
              <a:gd name="T31" fmla="*/ 2147483647 h 361"/>
              <a:gd name="T32" fmla="*/ 2147483647 w 602"/>
              <a:gd name="T33" fmla="*/ 2147483647 h 361"/>
              <a:gd name="T34" fmla="*/ 2147483647 w 602"/>
              <a:gd name="T35" fmla="*/ 2147483647 h 361"/>
              <a:gd name="T36" fmla="*/ 2147483647 w 602"/>
              <a:gd name="T37" fmla="*/ 2147483647 h 361"/>
              <a:gd name="T38" fmla="*/ 2147483647 w 602"/>
              <a:gd name="T39" fmla="*/ 2147483647 h 361"/>
              <a:gd name="T40" fmla="*/ 2147483647 w 602"/>
              <a:gd name="T41" fmla="*/ 2147483647 h 361"/>
              <a:gd name="T42" fmla="*/ 2147483647 w 602"/>
              <a:gd name="T43" fmla="*/ 2147483647 h 361"/>
              <a:gd name="T44" fmla="*/ 0 w 602"/>
              <a:gd name="T45" fmla="*/ 2147483647 h 361"/>
              <a:gd name="T46" fmla="*/ 2147483647 w 602"/>
              <a:gd name="T47" fmla="*/ 2147483647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6" name="Freeform 4"/>
          <p:cNvSpPr>
            <a:spLocks noChangeArrowheads="1"/>
          </p:cNvSpPr>
          <p:nvPr/>
        </p:nvSpPr>
        <p:spPr bwMode="auto">
          <a:xfrm>
            <a:off x="10182225" y="4339432"/>
            <a:ext cx="228600" cy="54769"/>
          </a:xfrm>
          <a:custGeom>
            <a:avLst/>
            <a:gdLst>
              <a:gd name="T0" fmla="*/ 2147483647 w 475"/>
              <a:gd name="T1" fmla="*/ 2147483647 h 114"/>
              <a:gd name="T2" fmla="*/ 2147483647 w 475"/>
              <a:gd name="T3" fmla="*/ 2147483647 h 114"/>
              <a:gd name="T4" fmla="*/ 2147483647 w 475"/>
              <a:gd name="T5" fmla="*/ 2147483647 h 114"/>
              <a:gd name="T6" fmla="*/ 2147483647 w 475"/>
              <a:gd name="T7" fmla="*/ 0 h 114"/>
              <a:gd name="T8" fmla="*/ 2147483647 w 475"/>
              <a:gd name="T9" fmla="*/ 2147483647 h 114"/>
              <a:gd name="T10" fmla="*/ 2147483647 w 475"/>
              <a:gd name="T11" fmla="*/ 2147483647 h 114"/>
              <a:gd name="T12" fmla="*/ 2147483647 w 475"/>
              <a:gd name="T13" fmla="*/ 2147483647 h 114"/>
              <a:gd name="T14" fmla="*/ 2147483647 w 475"/>
              <a:gd name="T15" fmla="*/ 2147483647 h 114"/>
              <a:gd name="T16" fmla="*/ 2147483647 w 475"/>
              <a:gd name="T17" fmla="*/ 2147483647 h 114"/>
              <a:gd name="T18" fmla="*/ 2147483647 w 475"/>
              <a:gd name="T19" fmla="*/ 0 h 114"/>
              <a:gd name="T20" fmla="*/ 2147483647 w 475"/>
              <a:gd name="T21" fmla="*/ 2147483647 h 114"/>
              <a:gd name="T22" fmla="*/ 2147483647 w 475"/>
              <a:gd name="T23" fmla="*/ 2147483647 h 114"/>
              <a:gd name="T24" fmla="*/ 2147483647 w 475"/>
              <a:gd name="T25" fmla="*/ 2147483647 h 114"/>
              <a:gd name="T26" fmla="*/ 2147483647 w 475"/>
              <a:gd name="T27" fmla="*/ 2147483647 h 114"/>
              <a:gd name="T28" fmla="*/ 0 w 475"/>
              <a:gd name="T29" fmla="*/ 2147483647 h 114"/>
              <a:gd name="T30" fmla="*/ 2147483647 w 475"/>
              <a:gd name="T31" fmla="*/ 0 h 114"/>
              <a:gd name="T32" fmla="*/ 2147483647 w 475"/>
              <a:gd name="T33" fmla="*/ 2147483647 h 114"/>
              <a:gd name="T34" fmla="*/ 2147483647 w 475"/>
              <a:gd name="T35" fmla="*/ 2147483647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7" name="Freeform 5"/>
          <p:cNvSpPr>
            <a:spLocks noChangeArrowheads="1"/>
          </p:cNvSpPr>
          <p:nvPr/>
        </p:nvSpPr>
        <p:spPr bwMode="auto">
          <a:xfrm>
            <a:off x="9735344" y="4271169"/>
            <a:ext cx="110331" cy="190500"/>
          </a:xfrm>
          <a:custGeom>
            <a:avLst/>
            <a:gdLst>
              <a:gd name="T0" fmla="*/ 885578102 w 228"/>
              <a:gd name="T1" fmla="*/ 2147483647 h 396"/>
              <a:gd name="T2" fmla="*/ 885578102 w 228"/>
              <a:gd name="T3" fmla="*/ 2147483647 h 396"/>
              <a:gd name="T4" fmla="*/ 2147483647 w 228"/>
              <a:gd name="T5" fmla="*/ 2147483647 h 396"/>
              <a:gd name="T6" fmla="*/ 885578102 w 228"/>
              <a:gd name="T7" fmla="*/ 2147483647 h 396"/>
              <a:gd name="T8" fmla="*/ 885578102 w 228"/>
              <a:gd name="T9" fmla="*/ 2147483647 h 396"/>
              <a:gd name="T10" fmla="*/ 0 w 228"/>
              <a:gd name="T11" fmla="*/ 2147483647 h 396"/>
              <a:gd name="T12" fmla="*/ 2147483647 w 228"/>
              <a:gd name="T13" fmla="*/ 2147483647 h 396"/>
              <a:gd name="T14" fmla="*/ 2147483647 w 228"/>
              <a:gd name="T15" fmla="*/ 2147483647 h 396"/>
              <a:gd name="T16" fmla="*/ 2147483647 w 228"/>
              <a:gd name="T17" fmla="*/ 2147483647 h 396"/>
              <a:gd name="T18" fmla="*/ 2147483647 w 228"/>
              <a:gd name="T19" fmla="*/ 2147483647 h 396"/>
              <a:gd name="T20" fmla="*/ 2147483647 w 228"/>
              <a:gd name="T21" fmla="*/ 2147483647 h 396"/>
              <a:gd name="T22" fmla="*/ 2147483647 w 228"/>
              <a:gd name="T23" fmla="*/ 2147483647 h 396"/>
              <a:gd name="T24" fmla="*/ 2147483647 w 228"/>
              <a:gd name="T25" fmla="*/ 2147483647 h 396"/>
              <a:gd name="T26" fmla="*/ 2147483647 w 228"/>
              <a:gd name="T27" fmla="*/ 2147483647 h 396"/>
              <a:gd name="T28" fmla="*/ 2147483647 w 228"/>
              <a:gd name="T29" fmla="*/ 2147483647 h 396"/>
              <a:gd name="T30" fmla="*/ 2147483647 w 228"/>
              <a:gd name="T31" fmla="*/ 2147483647 h 396"/>
              <a:gd name="T32" fmla="*/ 2147483647 w 228"/>
              <a:gd name="T33" fmla="*/ 876847447 h 396"/>
              <a:gd name="T34" fmla="*/ 2147483647 w 228"/>
              <a:gd name="T35" fmla="*/ 876847447 h 396"/>
              <a:gd name="T36" fmla="*/ 2147483647 w 228"/>
              <a:gd name="T37" fmla="*/ 0 h 396"/>
              <a:gd name="T38" fmla="*/ 0 w 228"/>
              <a:gd name="T39" fmla="*/ 2147483647 h 396"/>
              <a:gd name="T40" fmla="*/ 885578102 w 228"/>
              <a:gd name="T41" fmla="*/ 2147483647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8" name="Freeform 6"/>
          <p:cNvSpPr>
            <a:spLocks noChangeArrowheads="1"/>
          </p:cNvSpPr>
          <p:nvPr/>
        </p:nvSpPr>
        <p:spPr bwMode="auto">
          <a:xfrm>
            <a:off x="10176669" y="3194050"/>
            <a:ext cx="109538" cy="190500"/>
          </a:xfrm>
          <a:custGeom>
            <a:avLst/>
            <a:gdLst>
              <a:gd name="T0" fmla="*/ 2147483647 w 228"/>
              <a:gd name="T1" fmla="*/ 2147483647 h 396"/>
              <a:gd name="T2" fmla="*/ 2147483647 w 228"/>
              <a:gd name="T3" fmla="*/ 2147483647 h 396"/>
              <a:gd name="T4" fmla="*/ 2147483647 w 228"/>
              <a:gd name="T5" fmla="*/ 2147483647 h 396"/>
              <a:gd name="T6" fmla="*/ 2147483647 w 228"/>
              <a:gd name="T7" fmla="*/ 2147483647 h 396"/>
              <a:gd name="T8" fmla="*/ 2147483647 w 228"/>
              <a:gd name="T9" fmla="*/ 2147483647 h 396"/>
              <a:gd name="T10" fmla="*/ 2147483647 w 228"/>
              <a:gd name="T11" fmla="*/ 2147483647 h 396"/>
              <a:gd name="T12" fmla="*/ 2147483647 w 228"/>
              <a:gd name="T13" fmla="*/ 2147483647 h 396"/>
              <a:gd name="T14" fmla="*/ 2147483647 w 228"/>
              <a:gd name="T15" fmla="*/ 2147483647 h 396"/>
              <a:gd name="T16" fmla="*/ 2147483647 w 228"/>
              <a:gd name="T17" fmla="*/ 2147483647 h 396"/>
              <a:gd name="T18" fmla="*/ 885578102 w 228"/>
              <a:gd name="T19" fmla="*/ 2147483647 h 396"/>
              <a:gd name="T20" fmla="*/ 885578102 w 228"/>
              <a:gd name="T21" fmla="*/ 2147483647 h 396"/>
              <a:gd name="T22" fmla="*/ 0 w 228"/>
              <a:gd name="T23" fmla="*/ 2147483647 h 396"/>
              <a:gd name="T24" fmla="*/ 0 w 228"/>
              <a:gd name="T25" fmla="*/ 2147483647 h 396"/>
              <a:gd name="T26" fmla="*/ 0 w 228"/>
              <a:gd name="T27" fmla="*/ 2147483647 h 396"/>
              <a:gd name="T28" fmla="*/ 885578102 w 228"/>
              <a:gd name="T29" fmla="*/ 2147483647 h 396"/>
              <a:gd name="T30" fmla="*/ 885578102 w 228"/>
              <a:gd name="T31" fmla="*/ 2147483647 h 396"/>
              <a:gd name="T32" fmla="*/ 2147483647 w 228"/>
              <a:gd name="T33" fmla="*/ 876847447 h 396"/>
              <a:gd name="T34" fmla="*/ 2147483647 w 228"/>
              <a:gd name="T35" fmla="*/ 876847447 h 396"/>
              <a:gd name="T36" fmla="*/ 2147483647 w 228"/>
              <a:gd name="T37" fmla="*/ 0 h 396"/>
              <a:gd name="T38" fmla="*/ 2147483647 w 228"/>
              <a:gd name="T39" fmla="*/ 2147483647 h 396"/>
              <a:gd name="T40" fmla="*/ 2147483647 w 228"/>
              <a:gd name="T41" fmla="*/ 2147483647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39" name="Freeform 7"/>
          <p:cNvSpPr>
            <a:spLocks noChangeArrowheads="1"/>
          </p:cNvSpPr>
          <p:nvPr/>
        </p:nvSpPr>
        <p:spPr bwMode="auto">
          <a:xfrm>
            <a:off x="9626600" y="3234532"/>
            <a:ext cx="190500" cy="109538"/>
          </a:xfrm>
          <a:custGeom>
            <a:avLst/>
            <a:gdLst>
              <a:gd name="T0" fmla="*/ 2147483647 w 397"/>
              <a:gd name="T1" fmla="*/ 2147483647 h 228"/>
              <a:gd name="T2" fmla="*/ 2147483647 w 397"/>
              <a:gd name="T3" fmla="*/ 2147483647 h 228"/>
              <a:gd name="T4" fmla="*/ 2147483647 w 397"/>
              <a:gd name="T5" fmla="*/ 2147483647 h 228"/>
              <a:gd name="T6" fmla="*/ 2147483647 w 397"/>
              <a:gd name="T7" fmla="*/ 2147483647 h 228"/>
              <a:gd name="T8" fmla="*/ 2147483647 w 397"/>
              <a:gd name="T9" fmla="*/ 2147483647 h 228"/>
              <a:gd name="T10" fmla="*/ 2147483647 w 397"/>
              <a:gd name="T11" fmla="*/ 2147483647 h 228"/>
              <a:gd name="T12" fmla="*/ 2147483647 w 397"/>
              <a:gd name="T13" fmla="*/ 2147483647 h 228"/>
              <a:gd name="T14" fmla="*/ 2147483647 w 397"/>
              <a:gd name="T15" fmla="*/ 2147483647 h 228"/>
              <a:gd name="T16" fmla="*/ 2147483647 w 397"/>
              <a:gd name="T17" fmla="*/ 2147483647 h 228"/>
              <a:gd name="T18" fmla="*/ 2147483647 w 397"/>
              <a:gd name="T19" fmla="*/ 1898507128 h 228"/>
              <a:gd name="T20" fmla="*/ 2147483647 w 397"/>
              <a:gd name="T21" fmla="*/ 1898507128 h 228"/>
              <a:gd name="T22" fmla="*/ 2147483647 w 397"/>
              <a:gd name="T23" fmla="*/ 0 h 228"/>
              <a:gd name="T24" fmla="*/ 2147483647 w 397"/>
              <a:gd name="T25" fmla="*/ 0 h 228"/>
              <a:gd name="T26" fmla="*/ 2147483647 w 397"/>
              <a:gd name="T27" fmla="*/ 0 h 228"/>
              <a:gd name="T28" fmla="*/ 2147483647 w 397"/>
              <a:gd name="T29" fmla="*/ 1898507128 h 228"/>
              <a:gd name="T30" fmla="*/ 2147483647 w 397"/>
              <a:gd name="T31" fmla="*/ 1898507128 h 228"/>
              <a:gd name="T32" fmla="*/ 994097881 w 397"/>
              <a:gd name="T33" fmla="*/ 2147483647 h 228"/>
              <a:gd name="T34" fmla="*/ 994097881 w 397"/>
              <a:gd name="T35" fmla="*/ 2147483647 h 228"/>
              <a:gd name="T36" fmla="*/ 0 w 397"/>
              <a:gd name="T37" fmla="*/ 2147483647 h 228"/>
              <a:gd name="T38" fmla="*/ 2147483647 w 397"/>
              <a:gd name="T39" fmla="*/ 2147483647 h 228"/>
              <a:gd name="T40" fmla="*/ 2147483647 w 397"/>
              <a:gd name="T41" fmla="*/ 2147483647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0" name="Freeform 8"/>
          <p:cNvSpPr>
            <a:spLocks noChangeArrowheads="1"/>
          </p:cNvSpPr>
          <p:nvPr/>
        </p:nvSpPr>
        <p:spPr bwMode="auto">
          <a:xfrm>
            <a:off x="9122569" y="3234532"/>
            <a:ext cx="190500" cy="109538"/>
          </a:xfrm>
          <a:custGeom>
            <a:avLst/>
            <a:gdLst>
              <a:gd name="T0" fmla="*/ 2147483647 w 397"/>
              <a:gd name="T1" fmla="*/ 1898507128 h 228"/>
              <a:gd name="T2" fmla="*/ 2147483647 w 397"/>
              <a:gd name="T3" fmla="*/ 1898507128 h 228"/>
              <a:gd name="T4" fmla="*/ 2147483647 w 397"/>
              <a:gd name="T5" fmla="*/ 2147483647 h 228"/>
              <a:gd name="T6" fmla="*/ 2147483647 w 397"/>
              <a:gd name="T7" fmla="*/ 1012351116 h 228"/>
              <a:gd name="T8" fmla="*/ 2147483647 w 397"/>
              <a:gd name="T9" fmla="*/ 1012351116 h 228"/>
              <a:gd name="T10" fmla="*/ 2147483647 w 397"/>
              <a:gd name="T11" fmla="*/ 0 h 228"/>
              <a:gd name="T12" fmla="*/ 2147483647 w 397"/>
              <a:gd name="T13" fmla="*/ 2147483647 h 228"/>
              <a:gd name="T14" fmla="*/ 2147483647 w 397"/>
              <a:gd name="T15" fmla="*/ 2147483647 h 228"/>
              <a:gd name="T16" fmla="*/ 2147483647 w 397"/>
              <a:gd name="T17" fmla="*/ 2147483647 h 228"/>
              <a:gd name="T18" fmla="*/ 2147483647 w 397"/>
              <a:gd name="T19" fmla="*/ 2147483647 h 228"/>
              <a:gd name="T20" fmla="*/ 2147483647 w 397"/>
              <a:gd name="T21" fmla="*/ 2147483647 h 228"/>
              <a:gd name="T22" fmla="*/ 2147483647 w 397"/>
              <a:gd name="T23" fmla="*/ 2147483647 h 228"/>
              <a:gd name="T24" fmla="*/ 2147483647 w 397"/>
              <a:gd name="T25" fmla="*/ 2147483647 h 228"/>
              <a:gd name="T26" fmla="*/ 2147483647 w 397"/>
              <a:gd name="T27" fmla="*/ 2147483647 h 228"/>
              <a:gd name="T28" fmla="*/ 2147483647 w 397"/>
              <a:gd name="T29" fmla="*/ 2147483647 h 228"/>
              <a:gd name="T30" fmla="*/ 2147483647 w 397"/>
              <a:gd name="T31" fmla="*/ 2147483647 h 228"/>
              <a:gd name="T32" fmla="*/ 869791751 w 397"/>
              <a:gd name="T33" fmla="*/ 2147483647 h 228"/>
              <a:gd name="T34" fmla="*/ 869791751 w 397"/>
              <a:gd name="T35" fmla="*/ 2147483647 h 228"/>
              <a:gd name="T36" fmla="*/ 0 w 397"/>
              <a:gd name="T37" fmla="*/ 2147483647 h 228"/>
              <a:gd name="T38" fmla="*/ 2147483647 w 397"/>
              <a:gd name="T39" fmla="*/ 0 h 228"/>
              <a:gd name="T40" fmla="*/ 2147483647 w 397"/>
              <a:gd name="T41" fmla="*/ 1898507128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1" name="Freeform 9"/>
          <p:cNvSpPr>
            <a:spLocks noChangeArrowheads="1"/>
          </p:cNvSpPr>
          <p:nvPr/>
        </p:nvSpPr>
        <p:spPr bwMode="auto">
          <a:xfrm>
            <a:off x="8633619" y="3215482"/>
            <a:ext cx="152400" cy="152400"/>
          </a:xfrm>
          <a:custGeom>
            <a:avLst/>
            <a:gdLst>
              <a:gd name="T0" fmla="*/ 2147483647 w 319"/>
              <a:gd name="T1" fmla="*/ 2147483647 h 319"/>
              <a:gd name="T2" fmla="*/ 2147483647 w 319"/>
              <a:gd name="T3" fmla="*/ 2147483647 h 319"/>
              <a:gd name="T4" fmla="*/ 2147483647 w 319"/>
              <a:gd name="T5" fmla="*/ 2147483647 h 319"/>
              <a:gd name="T6" fmla="*/ 2147483647 w 319"/>
              <a:gd name="T7" fmla="*/ 2147483647 h 319"/>
              <a:gd name="T8" fmla="*/ 2147483647 w 319"/>
              <a:gd name="T9" fmla="*/ 2147483647 h 319"/>
              <a:gd name="T10" fmla="*/ 2147483647 w 319"/>
              <a:gd name="T11" fmla="*/ 2147483647 h 319"/>
              <a:gd name="T12" fmla="*/ 2147483647 w 319"/>
              <a:gd name="T13" fmla="*/ 2147483647 h 319"/>
              <a:gd name="T14" fmla="*/ 2147483647 w 319"/>
              <a:gd name="T15" fmla="*/ 2147483647 h 319"/>
              <a:gd name="T16" fmla="*/ 2147483647 w 319"/>
              <a:gd name="T17" fmla="*/ 2147483647 h 319"/>
              <a:gd name="T18" fmla="*/ 2147483647 w 319"/>
              <a:gd name="T19" fmla="*/ 2147483647 h 319"/>
              <a:gd name="T20" fmla="*/ 2147483647 w 319"/>
              <a:gd name="T21" fmla="*/ 2147483647 h 319"/>
              <a:gd name="T22" fmla="*/ 2147483647 w 319"/>
              <a:gd name="T23" fmla="*/ 2147483647 h 319"/>
              <a:gd name="T24" fmla="*/ 2147483647 w 319"/>
              <a:gd name="T25" fmla="*/ 2147483647 h 319"/>
              <a:gd name="T26" fmla="*/ 0 w 319"/>
              <a:gd name="T27" fmla="*/ 2147483647 h 319"/>
              <a:gd name="T28" fmla="*/ 858409565 w 319"/>
              <a:gd name="T29" fmla="*/ 2147483647 h 319"/>
              <a:gd name="T30" fmla="*/ 858409565 w 319"/>
              <a:gd name="T31" fmla="*/ 2147483647 h 319"/>
              <a:gd name="T32" fmla="*/ 2147483647 w 319"/>
              <a:gd name="T33" fmla="*/ 2147483647 h 319"/>
              <a:gd name="T34" fmla="*/ 858409565 w 319"/>
              <a:gd name="T35" fmla="*/ 2147483647 h 319"/>
              <a:gd name="T36" fmla="*/ 858409565 w 319"/>
              <a:gd name="T37" fmla="*/ 2147483647 h 319"/>
              <a:gd name="T38" fmla="*/ 0 w 319"/>
              <a:gd name="T39" fmla="*/ 2147483647 h 319"/>
              <a:gd name="T40" fmla="*/ 2147483647 w 319"/>
              <a:gd name="T41" fmla="*/ 0 h 319"/>
              <a:gd name="T42" fmla="*/ 2147483647 w 319"/>
              <a:gd name="T43" fmla="*/ 858632110 h 319"/>
              <a:gd name="T44" fmla="*/ 2147483647 w 319"/>
              <a:gd name="T45" fmla="*/ 858632110 h 319"/>
              <a:gd name="T46" fmla="*/ 2147483647 w 319"/>
              <a:gd name="T47" fmla="*/ 2147483647 h 319"/>
              <a:gd name="T48" fmla="*/ 2147483647 w 319"/>
              <a:gd name="T49" fmla="*/ 858632110 h 319"/>
              <a:gd name="T50" fmla="*/ 2147483647 w 319"/>
              <a:gd name="T51" fmla="*/ 858632110 h 319"/>
              <a:gd name="T52" fmla="*/ 2147483647 w 319"/>
              <a:gd name="T53" fmla="*/ 0 h 319"/>
              <a:gd name="T54" fmla="*/ 2147483647 w 319"/>
              <a:gd name="T55" fmla="*/ 2147483647 h 319"/>
              <a:gd name="T56" fmla="*/ 2147483647 w 319"/>
              <a:gd name="T57" fmla="*/ 2147483647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2" name="Freeform 10"/>
          <p:cNvSpPr>
            <a:spLocks noChangeArrowheads="1"/>
          </p:cNvSpPr>
          <p:nvPr/>
        </p:nvSpPr>
        <p:spPr bwMode="auto">
          <a:xfrm>
            <a:off x="8107363" y="3228182"/>
            <a:ext cx="189707" cy="128588"/>
          </a:xfrm>
          <a:custGeom>
            <a:avLst/>
            <a:gdLst>
              <a:gd name="T0" fmla="*/ 2147483647 w 397"/>
              <a:gd name="T1" fmla="*/ 2147483647 h 270"/>
              <a:gd name="T2" fmla="*/ 2147483647 w 397"/>
              <a:gd name="T3" fmla="*/ 2147483647 h 270"/>
              <a:gd name="T4" fmla="*/ 2147483647 w 397"/>
              <a:gd name="T5" fmla="*/ 2147483647 h 270"/>
              <a:gd name="T6" fmla="*/ 2147483647 w 397"/>
              <a:gd name="T7" fmla="*/ 2147483647 h 270"/>
              <a:gd name="T8" fmla="*/ 2147483647 w 397"/>
              <a:gd name="T9" fmla="*/ 2147483647 h 270"/>
              <a:gd name="T10" fmla="*/ 2147483647 w 397"/>
              <a:gd name="T11" fmla="*/ 2147483647 h 270"/>
              <a:gd name="T12" fmla="*/ 2147483647 w 397"/>
              <a:gd name="T13" fmla="*/ 2147483647 h 270"/>
              <a:gd name="T14" fmla="*/ 2147483647 w 397"/>
              <a:gd name="T15" fmla="*/ 2147483647 h 270"/>
              <a:gd name="T16" fmla="*/ 1739584461 w 397"/>
              <a:gd name="T17" fmla="*/ 2147483647 h 270"/>
              <a:gd name="T18" fmla="*/ 1739584461 w 397"/>
              <a:gd name="T19" fmla="*/ 2147483647 h 270"/>
              <a:gd name="T20" fmla="*/ 0 w 397"/>
              <a:gd name="T21" fmla="*/ 2147483647 h 270"/>
              <a:gd name="T22" fmla="*/ 2147483647 w 397"/>
              <a:gd name="T23" fmla="*/ 2147483647 h 270"/>
              <a:gd name="T24" fmla="*/ 2147483647 w 397"/>
              <a:gd name="T25" fmla="*/ 2147483647 h 270"/>
              <a:gd name="T26" fmla="*/ 2147483647 w 397"/>
              <a:gd name="T27" fmla="*/ 2147483647 h 270"/>
              <a:gd name="T28" fmla="*/ 2147483647 w 397"/>
              <a:gd name="T29" fmla="*/ 2147483647 h 270"/>
              <a:gd name="T30" fmla="*/ 2147483647 w 397"/>
              <a:gd name="T31" fmla="*/ 861350494 h 270"/>
              <a:gd name="T32" fmla="*/ 2147483647 w 397"/>
              <a:gd name="T33" fmla="*/ 861350494 h 270"/>
              <a:gd name="T34" fmla="*/ 2147483647 w 397"/>
              <a:gd name="T35" fmla="*/ 0 h 270"/>
              <a:gd name="T36" fmla="*/ 2147483647 w 397"/>
              <a:gd name="T37" fmla="*/ 2147483647 h 270"/>
              <a:gd name="T38" fmla="*/ 2147483647 w 397"/>
              <a:gd name="T39" fmla="*/ 2147483647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3" name="Freeform 11"/>
          <p:cNvSpPr>
            <a:spLocks noChangeArrowheads="1"/>
          </p:cNvSpPr>
          <p:nvPr/>
        </p:nvSpPr>
        <p:spPr bwMode="auto">
          <a:xfrm>
            <a:off x="7593013" y="3274219"/>
            <a:ext cx="211138" cy="27781"/>
          </a:xfrm>
          <a:custGeom>
            <a:avLst/>
            <a:gdLst>
              <a:gd name="T0" fmla="*/ 2147483647 w 439"/>
              <a:gd name="T1" fmla="*/ 2147483647 h 58"/>
              <a:gd name="T2" fmla="*/ 2147483647 w 439"/>
              <a:gd name="T3" fmla="*/ 2147483647 h 58"/>
              <a:gd name="T4" fmla="*/ 2147483647 w 439"/>
              <a:gd name="T5" fmla="*/ 2147483647 h 58"/>
              <a:gd name="T6" fmla="*/ 2147483647 w 439"/>
              <a:gd name="T7" fmla="*/ 2147483647 h 58"/>
              <a:gd name="T8" fmla="*/ 2147483647 w 439"/>
              <a:gd name="T9" fmla="*/ 2147483647 h 58"/>
              <a:gd name="T10" fmla="*/ 0 w 439"/>
              <a:gd name="T11" fmla="*/ 2147483647 h 58"/>
              <a:gd name="T12" fmla="*/ 2147483647 w 439"/>
              <a:gd name="T13" fmla="*/ 0 h 58"/>
              <a:gd name="T14" fmla="*/ 2147483647 w 439"/>
              <a:gd name="T15" fmla="*/ 0 h 58"/>
              <a:gd name="T16" fmla="*/ 2147483647 w 439"/>
              <a:gd name="T17" fmla="*/ 0 h 58"/>
              <a:gd name="T18" fmla="*/ 2147483647 w 439"/>
              <a:gd name="T19" fmla="*/ 0 h 58"/>
              <a:gd name="T20" fmla="*/ 2147483647 w 439"/>
              <a:gd name="T21" fmla="*/ 2147483647 h 58"/>
              <a:gd name="T22" fmla="*/ 2147483647 w 439"/>
              <a:gd name="T23" fmla="*/ 2147483647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4" name="Freeform 12"/>
          <p:cNvSpPr>
            <a:spLocks noChangeArrowheads="1"/>
          </p:cNvSpPr>
          <p:nvPr/>
        </p:nvSpPr>
        <p:spPr bwMode="auto">
          <a:xfrm>
            <a:off x="7087394" y="3187700"/>
            <a:ext cx="207169" cy="207169"/>
          </a:xfrm>
          <a:custGeom>
            <a:avLst/>
            <a:gdLst>
              <a:gd name="T0" fmla="*/ 2147483647 w 432"/>
              <a:gd name="T1" fmla="*/ 2147483647 h 432"/>
              <a:gd name="T2" fmla="*/ 2147483647 w 432"/>
              <a:gd name="T3" fmla="*/ 2147483647 h 432"/>
              <a:gd name="T4" fmla="*/ 2147483647 w 432"/>
              <a:gd name="T5" fmla="*/ 2147483647 h 432"/>
              <a:gd name="T6" fmla="*/ 2147483647 w 432"/>
              <a:gd name="T7" fmla="*/ 2147483647 h 432"/>
              <a:gd name="T8" fmla="*/ 2147483647 w 432"/>
              <a:gd name="T9" fmla="*/ 2147483647 h 432"/>
              <a:gd name="T10" fmla="*/ 2147483647 w 432"/>
              <a:gd name="T11" fmla="*/ 2147483647 h 432"/>
              <a:gd name="T12" fmla="*/ 2147483647 w 432"/>
              <a:gd name="T13" fmla="*/ 2147483647 h 432"/>
              <a:gd name="T14" fmla="*/ 2147483647 w 432"/>
              <a:gd name="T15" fmla="*/ 2147483647 h 432"/>
              <a:gd name="T16" fmla="*/ 0 w 432"/>
              <a:gd name="T17" fmla="*/ 2147483647 h 432"/>
              <a:gd name="T18" fmla="*/ 2147483647 w 432"/>
              <a:gd name="T19" fmla="*/ 2147483647 h 432"/>
              <a:gd name="T20" fmla="*/ 2147483647 w 432"/>
              <a:gd name="T21" fmla="*/ 2147483647 h 432"/>
              <a:gd name="T22" fmla="*/ 2147483647 w 432"/>
              <a:gd name="T23" fmla="*/ 2147483647 h 432"/>
              <a:gd name="T24" fmla="*/ 2147483647 w 432"/>
              <a:gd name="T25" fmla="*/ 0 h 432"/>
              <a:gd name="T26" fmla="*/ 2147483647 w 432"/>
              <a:gd name="T27" fmla="*/ 2147483647 h 432"/>
              <a:gd name="T28" fmla="*/ 2147483647 w 432"/>
              <a:gd name="T29" fmla="*/ 2147483647 h 432"/>
              <a:gd name="T30" fmla="*/ 2147483647 w 432"/>
              <a:gd name="T31" fmla="*/ 2147483647 h 432"/>
              <a:gd name="T32" fmla="*/ 2147483647 w 432"/>
              <a:gd name="T33" fmla="*/ 2147483647 h 432"/>
              <a:gd name="T34" fmla="*/ 2147483647 w 432"/>
              <a:gd name="T35" fmla="*/ 2147483647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5" name="Freeform 13"/>
          <p:cNvSpPr>
            <a:spLocks noChangeArrowheads="1"/>
          </p:cNvSpPr>
          <p:nvPr/>
        </p:nvSpPr>
        <p:spPr bwMode="auto">
          <a:xfrm>
            <a:off x="9209882" y="4672013"/>
            <a:ext cx="107156" cy="245269"/>
          </a:xfrm>
          <a:custGeom>
            <a:avLst/>
            <a:gdLst>
              <a:gd name="T0" fmla="*/ 2147483647 w 227"/>
              <a:gd name="T1" fmla="*/ 2147483647 h 510"/>
              <a:gd name="T2" fmla="*/ 2147483647 w 227"/>
              <a:gd name="T3" fmla="*/ 2147483647 h 510"/>
              <a:gd name="T4" fmla="*/ 0 w 227"/>
              <a:gd name="T5" fmla="*/ 2147483647 h 510"/>
              <a:gd name="T6" fmla="*/ 0 w 227"/>
              <a:gd name="T7" fmla="*/ 2147483647 h 510"/>
              <a:gd name="T8" fmla="*/ 0 w 227"/>
              <a:gd name="T9" fmla="*/ 2147483647 h 510"/>
              <a:gd name="T10" fmla="*/ 0 w 227"/>
              <a:gd name="T11" fmla="*/ 2147483647 h 510"/>
              <a:gd name="T12" fmla="*/ 0 w 227"/>
              <a:gd name="T13" fmla="*/ 2147483647 h 510"/>
              <a:gd name="T14" fmla="*/ 0 w 227"/>
              <a:gd name="T15" fmla="*/ 2147483647 h 510"/>
              <a:gd name="T16" fmla="*/ 2147483647 w 227"/>
              <a:gd name="T17" fmla="*/ 0 h 510"/>
              <a:gd name="T18" fmla="*/ 2147483647 w 227"/>
              <a:gd name="T19" fmla="*/ 0 h 510"/>
              <a:gd name="T20" fmla="*/ 2147483647 w 227"/>
              <a:gd name="T21" fmla="*/ 2147483647 h 510"/>
              <a:gd name="T22" fmla="*/ 2147483647 w 227"/>
              <a:gd name="T23" fmla="*/ 2147483647 h 510"/>
              <a:gd name="T24" fmla="*/ 2147483647 w 227"/>
              <a:gd name="T25" fmla="*/ 2147483647 h 510"/>
              <a:gd name="T26" fmla="*/ 2147483647 w 227"/>
              <a:gd name="T27" fmla="*/ 2147483647 h 510"/>
              <a:gd name="T28" fmla="*/ 2147483647 w 227"/>
              <a:gd name="T29" fmla="*/ 2147483647 h 510"/>
              <a:gd name="T30" fmla="*/ 2147483647 w 227"/>
              <a:gd name="T31" fmla="*/ 2147483647 h 510"/>
              <a:gd name="T32" fmla="*/ 2147483647 w 227"/>
              <a:gd name="T33" fmla="*/ 2147483647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6" name="Freeform 14"/>
          <p:cNvSpPr>
            <a:spLocks noChangeArrowheads="1"/>
          </p:cNvSpPr>
          <p:nvPr/>
        </p:nvSpPr>
        <p:spPr bwMode="auto">
          <a:xfrm>
            <a:off x="8610600" y="4672013"/>
            <a:ext cx="292100" cy="292100"/>
          </a:xfrm>
          <a:custGeom>
            <a:avLst/>
            <a:gdLst>
              <a:gd name="T0" fmla="*/ 2147483647 w 609"/>
              <a:gd name="T1" fmla="*/ 2147483647 h 609"/>
              <a:gd name="T2" fmla="*/ 2147483647 w 609"/>
              <a:gd name="T3" fmla="*/ 2147483647 h 609"/>
              <a:gd name="T4" fmla="*/ 2147483647 w 609"/>
              <a:gd name="T5" fmla="*/ 2147483647 h 609"/>
              <a:gd name="T6" fmla="*/ 0 w 609"/>
              <a:gd name="T7" fmla="*/ 2147483647 h 609"/>
              <a:gd name="T8" fmla="*/ 2147483647 w 609"/>
              <a:gd name="T9" fmla="*/ 993140000 h 609"/>
              <a:gd name="T10" fmla="*/ 2147483647 w 609"/>
              <a:gd name="T11" fmla="*/ 993140000 h 609"/>
              <a:gd name="T12" fmla="*/ 2147483647 w 609"/>
              <a:gd name="T13" fmla="*/ 2147483647 h 609"/>
              <a:gd name="T14" fmla="*/ 2147483647 w 609"/>
              <a:gd name="T15" fmla="*/ 993140000 h 609"/>
              <a:gd name="T16" fmla="*/ 2147483647 w 609"/>
              <a:gd name="T17" fmla="*/ 993140000 h 609"/>
              <a:gd name="T18" fmla="*/ 2147483647 w 609"/>
              <a:gd name="T19" fmla="*/ 2147483647 h 609"/>
              <a:gd name="T20" fmla="*/ 2147483647 w 609"/>
              <a:gd name="T21" fmla="*/ 2147483647 h 609"/>
              <a:gd name="T22" fmla="*/ 2147483647 w 609"/>
              <a:gd name="T23" fmla="*/ 2147483647 h 609"/>
              <a:gd name="T24" fmla="*/ 2147483647 w 609"/>
              <a:gd name="T25" fmla="*/ 2147483647 h 609"/>
              <a:gd name="T26" fmla="*/ 2147483647 w 609"/>
              <a:gd name="T27" fmla="*/ 2147483647 h 609"/>
              <a:gd name="T28" fmla="*/ 2147483647 w 609"/>
              <a:gd name="T29" fmla="*/ 2147483647 h 609"/>
              <a:gd name="T30" fmla="*/ 2147483647 w 609"/>
              <a:gd name="T31" fmla="*/ 2147483647 h 609"/>
              <a:gd name="T32" fmla="*/ 2147483647 w 609"/>
              <a:gd name="T33" fmla="*/ 2147483647 h 609"/>
              <a:gd name="T34" fmla="*/ 2147483647 w 609"/>
              <a:gd name="T35" fmla="*/ 2147483647 h 609"/>
              <a:gd name="T36" fmla="*/ 2147483647 w 609"/>
              <a:gd name="T37" fmla="*/ 2147483647 h 609"/>
              <a:gd name="T38" fmla="*/ 2147483647 w 609"/>
              <a:gd name="T39" fmla="*/ 2147483647 h 609"/>
              <a:gd name="T40" fmla="*/ 2147483647 w 609"/>
              <a:gd name="T41" fmla="*/ 2147483647 h 609"/>
              <a:gd name="T42" fmla="*/ 2147483647 w 609"/>
              <a:gd name="T43" fmla="*/ 2147483647 h 609"/>
              <a:gd name="T44" fmla="*/ 2147483647 w 609"/>
              <a:gd name="T45" fmla="*/ 2147483647 h 609"/>
              <a:gd name="T46" fmla="*/ 2147483647 w 609"/>
              <a:gd name="T47" fmla="*/ 2147483647 h 609"/>
              <a:gd name="T48" fmla="*/ 2147483647 w 609"/>
              <a:gd name="T49" fmla="*/ 2147483647 h 609"/>
              <a:gd name="T50" fmla="*/ 2147483647 w 609"/>
              <a:gd name="T51" fmla="*/ 2147483647 h 609"/>
              <a:gd name="T52" fmla="*/ 2147483647 w 609"/>
              <a:gd name="T53" fmla="*/ 2147483647 h 609"/>
              <a:gd name="T54" fmla="*/ 2147483647 w 609"/>
              <a:gd name="T55" fmla="*/ 2147483647 h 609"/>
              <a:gd name="T56" fmla="*/ 2147483647 w 609"/>
              <a:gd name="T57" fmla="*/ 2147483647 h 609"/>
              <a:gd name="T58" fmla="*/ 2147483647 w 609"/>
              <a:gd name="T59" fmla="*/ 2147483647 h 609"/>
              <a:gd name="T60" fmla="*/ 2147483647 w 609"/>
              <a:gd name="T61" fmla="*/ 2147483647 h 609"/>
              <a:gd name="T62" fmla="*/ 2147483647 w 609"/>
              <a:gd name="T63" fmla="*/ 2147483647 h 609"/>
              <a:gd name="T64" fmla="*/ 2147483647 w 609"/>
              <a:gd name="T65" fmla="*/ 2147483647 h 609"/>
              <a:gd name="T66" fmla="*/ 2147483647 w 609"/>
              <a:gd name="T67" fmla="*/ 2147483647 h 609"/>
              <a:gd name="T68" fmla="*/ 2147483647 w 609"/>
              <a:gd name="T69" fmla="*/ 2147483647 h 609"/>
              <a:gd name="T70" fmla="*/ 2147483647 w 609"/>
              <a:gd name="T71" fmla="*/ 2147483647 h 609"/>
              <a:gd name="T72" fmla="*/ 2147483647 w 609"/>
              <a:gd name="T73" fmla="*/ 2147483647 h 609"/>
              <a:gd name="T74" fmla="*/ 2147483647 w 609"/>
              <a:gd name="T75" fmla="*/ 2147483647 h 609"/>
              <a:gd name="T76" fmla="*/ 2147483647 w 609"/>
              <a:gd name="T77" fmla="*/ 2147483647 h 609"/>
              <a:gd name="T78" fmla="*/ 2147483647 w 609"/>
              <a:gd name="T79" fmla="*/ 2147483647 h 609"/>
              <a:gd name="T80" fmla="*/ 2147483647 w 609"/>
              <a:gd name="T81" fmla="*/ 2147483647 h 609"/>
              <a:gd name="T82" fmla="*/ 2147483647 w 609"/>
              <a:gd name="T83" fmla="*/ 2147483647 h 609"/>
              <a:gd name="T84" fmla="*/ 2147483647 w 609"/>
              <a:gd name="T85" fmla="*/ 2147483647 h 609"/>
              <a:gd name="T86" fmla="*/ 2147483647 w 609"/>
              <a:gd name="T87" fmla="*/ 2147483647 h 609"/>
              <a:gd name="T88" fmla="*/ 2147483647 w 609"/>
              <a:gd name="T89" fmla="*/ 2147483647 h 609"/>
              <a:gd name="T90" fmla="*/ 2147483647 w 609"/>
              <a:gd name="T91" fmla="*/ 2147483647 h 609"/>
              <a:gd name="T92" fmla="*/ 2147483647 w 609"/>
              <a:gd name="T93" fmla="*/ 2147483647 h 609"/>
              <a:gd name="T94" fmla="*/ 2147483647 w 609"/>
              <a:gd name="T95" fmla="*/ 2147483647 h 609"/>
              <a:gd name="T96" fmla="*/ 2147483647 w 609"/>
              <a:gd name="T97" fmla="*/ 2147483647 h 609"/>
              <a:gd name="T98" fmla="*/ 2147483647 w 609"/>
              <a:gd name="T99" fmla="*/ 2147483647 h 609"/>
              <a:gd name="T100" fmla="*/ 2147483647 w 609"/>
              <a:gd name="T101" fmla="*/ 2147483647 h 609"/>
              <a:gd name="T102" fmla="*/ 2147483647 w 609"/>
              <a:gd name="T103" fmla="*/ 2147483647 h 609"/>
              <a:gd name="T104" fmla="*/ 2147483647 w 609"/>
              <a:gd name="T105" fmla="*/ 2147483647 h 609"/>
              <a:gd name="T106" fmla="*/ 2147483647 w 609"/>
              <a:gd name="T107" fmla="*/ 2147483647 h 609"/>
              <a:gd name="T108" fmla="*/ 2147483647 w 609"/>
              <a:gd name="T109" fmla="*/ 2147483647 h 609"/>
              <a:gd name="T110" fmla="*/ 2147483647 w 609"/>
              <a:gd name="T111" fmla="*/ 2147483647 h 609"/>
              <a:gd name="T112" fmla="*/ 2147483647 w 609"/>
              <a:gd name="T113" fmla="*/ 2147483647 h 609"/>
              <a:gd name="T114" fmla="*/ 2147483647 w 609"/>
              <a:gd name="T115" fmla="*/ 2147483647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7" name="Freeform 15"/>
          <p:cNvSpPr>
            <a:spLocks noChangeArrowheads="1"/>
          </p:cNvSpPr>
          <p:nvPr/>
        </p:nvSpPr>
        <p:spPr bwMode="auto">
          <a:xfrm>
            <a:off x="8107363" y="4672013"/>
            <a:ext cx="289719" cy="292100"/>
          </a:xfrm>
          <a:custGeom>
            <a:avLst/>
            <a:gdLst>
              <a:gd name="T0" fmla="*/ 2147483647 w 602"/>
              <a:gd name="T1" fmla="*/ 2147483647 h 609"/>
              <a:gd name="T2" fmla="*/ 2147483647 w 602"/>
              <a:gd name="T3" fmla="*/ 2147483647 h 609"/>
              <a:gd name="T4" fmla="*/ 2147483647 w 602"/>
              <a:gd name="T5" fmla="*/ 2147483647 h 609"/>
              <a:gd name="T6" fmla="*/ 2147483647 w 602"/>
              <a:gd name="T7" fmla="*/ 2147483647 h 609"/>
              <a:gd name="T8" fmla="*/ 2147483647 w 602"/>
              <a:gd name="T9" fmla="*/ 2147483647 h 609"/>
              <a:gd name="T10" fmla="*/ 1759997904 w 602"/>
              <a:gd name="T11" fmla="*/ 2147483647 h 609"/>
              <a:gd name="T12" fmla="*/ 0 w 602"/>
              <a:gd name="T13" fmla="*/ 2147483647 h 609"/>
              <a:gd name="T14" fmla="*/ 0 w 602"/>
              <a:gd name="T15" fmla="*/ 2147483647 h 609"/>
              <a:gd name="T16" fmla="*/ 2147483647 w 602"/>
              <a:gd name="T17" fmla="*/ 0 h 609"/>
              <a:gd name="T18" fmla="*/ 2147483647 w 602"/>
              <a:gd name="T19" fmla="*/ 993140000 h 609"/>
              <a:gd name="T20" fmla="*/ 2147483647 w 602"/>
              <a:gd name="T21" fmla="*/ 993140000 h 609"/>
              <a:gd name="T22" fmla="*/ 2147483647 w 602"/>
              <a:gd name="T23" fmla="*/ 993140000 h 609"/>
              <a:gd name="T24" fmla="*/ 2147483647 w 602"/>
              <a:gd name="T25" fmla="*/ 993140000 h 609"/>
              <a:gd name="T26" fmla="*/ 2147483647 w 602"/>
              <a:gd name="T27" fmla="*/ 2147483647 h 609"/>
              <a:gd name="T28" fmla="*/ 2147483647 w 602"/>
              <a:gd name="T29" fmla="*/ 993140000 h 609"/>
              <a:gd name="T30" fmla="*/ 2147483647 w 602"/>
              <a:gd name="T31" fmla="*/ 993140000 h 609"/>
              <a:gd name="T32" fmla="*/ 2147483647 w 602"/>
              <a:gd name="T33" fmla="*/ 993140000 h 609"/>
              <a:gd name="T34" fmla="*/ 2147483647 w 602"/>
              <a:gd name="T35" fmla="*/ 993140000 h 609"/>
              <a:gd name="T36" fmla="*/ 2147483647 w 602"/>
              <a:gd name="T37" fmla="*/ 0 h 609"/>
              <a:gd name="T38" fmla="*/ 2147483647 w 602"/>
              <a:gd name="T39" fmla="*/ 2147483647 h 609"/>
              <a:gd name="T40" fmla="*/ 2147483647 w 602"/>
              <a:gd name="T41" fmla="*/ 2147483647 h 609"/>
              <a:gd name="T42" fmla="*/ 2147483647 w 602"/>
              <a:gd name="T43" fmla="*/ 2147483647 h 609"/>
              <a:gd name="T44" fmla="*/ 2147483647 w 602"/>
              <a:gd name="T45" fmla="*/ 2147483647 h 609"/>
              <a:gd name="T46" fmla="*/ 2147483647 w 602"/>
              <a:gd name="T47" fmla="*/ 2147483647 h 609"/>
              <a:gd name="T48" fmla="*/ 2147483647 w 602"/>
              <a:gd name="T49" fmla="*/ 2147483647 h 609"/>
              <a:gd name="T50" fmla="*/ 2147483647 w 602"/>
              <a:gd name="T51" fmla="*/ 2147483647 h 609"/>
              <a:gd name="T52" fmla="*/ 2147483647 w 602"/>
              <a:gd name="T53" fmla="*/ 2147483647 h 609"/>
              <a:gd name="T54" fmla="*/ 2147483647 w 602"/>
              <a:gd name="T55" fmla="*/ 2147483647 h 609"/>
              <a:gd name="T56" fmla="*/ 2147483647 w 602"/>
              <a:gd name="T57" fmla="*/ 2147483647 h 609"/>
              <a:gd name="T58" fmla="*/ 2147483647 w 602"/>
              <a:gd name="T59" fmla="*/ 2147483647 h 609"/>
              <a:gd name="T60" fmla="*/ 2147483647 w 602"/>
              <a:gd name="T61" fmla="*/ 2147483647 h 609"/>
              <a:gd name="T62" fmla="*/ 2147483647 w 602"/>
              <a:gd name="T63" fmla="*/ 2147483647 h 609"/>
              <a:gd name="T64" fmla="*/ 2147483647 w 602"/>
              <a:gd name="T65" fmla="*/ 2147483647 h 609"/>
              <a:gd name="T66" fmla="*/ 2147483647 w 602"/>
              <a:gd name="T67" fmla="*/ 2147483647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8" name="Freeform 16"/>
          <p:cNvSpPr>
            <a:spLocks noChangeArrowheads="1"/>
          </p:cNvSpPr>
          <p:nvPr/>
        </p:nvSpPr>
        <p:spPr bwMode="auto">
          <a:xfrm>
            <a:off x="7631113" y="4686300"/>
            <a:ext cx="228600" cy="265113"/>
          </a:xfrm>
          <a:custGeom>
            <a:avLst/>
            <a:gdLst>
              <a:gd name="T0" fmla="*/ 2147483647 w 475"/>
              <a:gd name="T1" fmla="*/ 2147483647 h 552"/>
              <a:gd name="T2" fmla="*/ 2147483647 w 475"/>
              <a:gd name="T3" fmla="*/ 2147483647 h 552"/>
              <a:gd name="T4" fmla="*/ 2147483647 w 475"/>
              <a:gd name="T5" fmla="*/ 2147483647 h 552"/>
              <a:gd name="T6" fmla="*/ 2147483647 w 475"/>
              <a:gd name="T7" fmla="*/ 0 h 552"/>
              <a:gd name="T8" fmla="*/ 2147483647 w 475"/>
              <a:gd name="T9" fmla="*/ 0 h 552"/>
              <a:gd name="T10" fmla="*/ 2147483647 w 475"/>
              <a:gd name="T11" fmla="*/ 2147483647 h 552"/>
              <a:gd name="T12" fmla="*/ 2147483647 w 475"/>
              <a:gd name="T13" fmla="*/ 2147483647 h 552"/>
              <a:gd name="T14" fmla="*/ 2147483647 w 475"/>
              <a:gd name="T15" fmla="*/ 2147483647 h 552"/>
              <a:gd name="T16" fmla="*/ 2147483647 w 475"/>
              <a:gd name="T17" fmla="*/ 2147483647 h 552"/>
              <a:gd name="T18" fmla="*/ 2147483647 w 475"/>
              <a:gd name="T19" fmla="*/ 2147483647 h 552"/>
              <a:gd name="T20" fmla="*/ 2147483647 w 475"/>
              <a:gd name="T21" fmla="*/ 2147483647 h 552"/>
              <a:gd name="T22" fmla="*/ 2147483647 w 475"/>
              <a:gd name="T23" fmla="*/ 2147483647 h 552"/>
              <a:gd name="T24" fmla="*/ 2147483647 w 475"/>
              <a:gd name="T25" fmla="*/ 2147483647 h 552"/>
              <a:gd name="T26" fmla="*/ 2147483647 w 475"/>
              <a:gd name="T27" fmla="*/ 2147483647 h 552"/>
              <a:gd name="T28" fmla="*/ 2147483647 w 475"/>
              <a:gd name="T29" fmla="*/ 2147483647 h 552"/>
              <a:gd name="T30" fmla="*/ 2147483647 w 475"/>
              <a:gd name="T31" fmla="*/ 2147483647 h 552"/>
              <a:gd name="T32" fmla="*/ 2147483647 w 475"/>
              <a:gd name="T33" fmla="*/ 2147483647 h 552"/>
              <a:gd name="T34" fmla="*/ 2147483647 w 475"/>
              <a:gd name="T35" fmla="*/ 2147483647 h 552"/>
              <a:gd name="T36" fmla="*/ 2147483647 w 475"/>
              <a:gd name="T37" fmla="*/ 2147483647 h 552"/>
              <a:gd name="T38" fmla="*/ 2147483647 w 475"/>
              <a:gd name="T39" fmla="*/ 2147483647 h 552"/>
              <a:gd name="T40" fmla="*/ 2147483647 w 475"/>
              <a:gd name="T41" fmla="*/ 2147483647 h 552"/>
              <a:gd name="T42" fmla="*/ 2147483647 w 475"/>
              <a:gd name="T43" fmla="*/ 2147483647 h 552"/>
              <a:gd name="T44" fmla="*/ 2147483647 w 475"/>
              <a:gd name="T45" fmla="*/ 2147483647 h 552"/>
              <a:gd name="T46" fmla="*/ 2147483647 w 475"/>
              <a:gd name="T47" fmla="*/ 2147483647 h 552"/>
              <a:gd name="T48" fmla="*/ 2147483647 w 475"/>
              <a:gd name="T49" fmla="*/ 2147483647 h 552"/>
              <a:gd name="T50" fmla="*/ 2147483647 w 475"/>
              <a:gd name="T51" fmla="*/ 2147483647 h 552"/>
              <a:gd name="T52" fmla="*/ 2147483647 w 475"/>
              <a:gd name="T53" fmla="*/ 0 h 552"/>
              <a:gd name="T54" fmla="*/ 2147483647 w 475"/>
              <a:gd name="T55" fmla="*/ 0 h 552"/>
              <a:gd name="T56" fmla="*/ 2147483647 w 475"/>
              <a:gd name="T57" fmla="*/ 2147483647 h 552"/>
              <a:gd name="T58" fmla="*/ 2147483647 w 475"/>
              <a:gd name="T59" fmla="*/ 2147483647 h 552"/>
              <a:gd name="T60" fmla="*/ 2147483647 w 475"/>
              <a:gd name="T61" fmla="*/ 2147483647 h 552"/>
              <a:gd name="T62" fmla="*/ 2147483647 w 475"/>
              <a:gd name="T63" fmla="*/ 2147483647 h 552"/>
              <a:gd name="T64" fmla="*/ 2147483647 w 475"/>
              <a:gd name="T65" fmla="*/ 2147483647 h 552"/>
              <a:gd name="T66" fmla="*/ 2147483647 w 475"/>
              <a:gd name="T67" fmla="*/ 2147483647 h 552"/>
              <a:gd name="T68" fmla="*/ 2147483647 w 475"/>
              <a:gd name="T69" fmla="*/ 2147483647 h 552"/>
              <a:gd name="T70" fmla="*/ 0 w 475"/>
              <a:gd name="T71" fmla="*/ 2147483647 h 552"/>
              <a:gd name="T72" fmla="*/ 2147483647 w 475"/>
              <a:gd name="T73" fmla="*/ 2147483647 h 552"/>
              <a:gd name="T74" fmla="*/ 2147483647 w 475"/>
              <a:gd name="T75" fmla="*/ 2147483647 h 552"/>
              <a:gd name="T76" fmla="*/ 2147483647 w 475"/>
              <a:gd name="T77" fmla="*/ 2147483647 h 552"/>
              <a:gd name="T78" fmla="*/ 2147483647 w 475"/>
              <a:gd name="T79" fmla="*/ 2147483647 h 552"/>
              <a:gd name="T80" fmla="*/ 2147483647 w 475"/>
              <a:gd name="T81" fmla="*/ 2147483647 h 552"/>
              <a:gd name="T82" fmla="*/ 2147483647 w 475"/>
              <a:gd name="T83" fmla="*/ 2147483647 h 552"/>
              <a:gd name="T84" fmla="*/ 2147483647 w 475"/>
              <a:gd name="T85" fmla="*/ 2147483647 h 552"/>
              <a:gd name="T86" fmla="*/ 2147483647 w 475"/>
              <a:gd name="T87" fmla="*/ 2147483647 h 552"/>
              <a:gd name="T88" fmla="*/ 2147483647 w 475"/>
              <a:gd name="T89" fmla="*/ 2147483647 h 552"/>
              <a:gd name="T90" fmla="*/ 0 w 475"/>
              <a:gd name="T91" fmla="*/ 2147483647 h 552"/>
              <a:gd name="T92" fmla="*/ 2147483647 w 475"/>
              <a:gd name="T93" fmla="*/ 2147483647 h 552"/>
              <a:gd name="T94" fmla="*/ 2147483647 w 475"/>
              <a:gd name="T95" fmla="*/ 2147483647 h 552"/>
              <a:gd name="T96" fmla="*/ 2147483647 w 475"/>
              <a:gd name="T97" fmla="*/ 2147483647 h 552"/>
              <a:gd name="T98" fmla="*/ 2147483647 w 475"/>
              <a:gd name="T99" fmla="*/ 2147483647 h 552"/>
              <a:gd name="T100" fmla="*/ 2147483647 w 475"/>
              <a:gd name="T101" fmla="*/ 2147483647 h 552"/>
              <a:gd name="T102" fmla="*/ 2147483647 w 475"/>
              <a:gd name="T103" fmla="*/ 2147483647 h 552"/>
              <a:gd name="T104" fmla="*/ 2147483647 w 475"/>
              <a:gd name="T105" fmla="*/ 2147483647 h 552"/>
              <a:gd name="T106" fmla="*/ 0 w 475"/>
              <a:gd name="T107" fmla="*/ 2147483647 h 552"/>
              <a:gd name="T108" fmla="*/ 2147483647 w 475"/>
              <a:gd name="T109" fmla="*/ 2147483647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49" name="Freeform 17"/>
          <p:cNvSpPr>
            <a:spLocks noChangeArrowheads="1"/>
          </p:cNvSpPr>
          <p:nvPr/>
        </p:nvSpPr>
        <p:spPr bwMode="auto">
          <a:xfrm>
            <a:off x="7139782" y="4682332"/>
            <a:ext cx="243681" cy="281781"/>
          </a:xfrm>
          <a:custGeom>
            <a:avLst/>
            <a:gdLst>
              <a:gd name="T0" fmla="*/ 2147483647 w 509"/>
              <a:gd name="T1" fmla="*/ 2147483647 h 587"/>
              <a:gd name="T2" fmla="*/ 2147483647 w 509"/>
              <a:gd name="T3" fmla="*/ 2147483647 h 587"/>
              <a:gd name="T4" fmla="*/ 2147483647 w 509"/>
              <a:gd name="T5" fmla="*/ 2147483647 h 587"/>
              <a:gd name="T6" fmla="*/ 2147483647 w 509"/>
              <a:gd name="T7" fmla="*/ 2147483647 h 587"/>
              <a:gd name="T8" fmla="*/ 2147483647 w 509"/>
              <a:gd name="T9" fmla="*/ 2147483647 h 587"/>
              <a:gd name="T10" fmla="*/ 2147483647 w 509"/>
              <a:gd name="T11" fmla="*/ 2147483647 h 587"/>
              <a:gd name="T12" fmla="*/ 2147483647 w 509"/>
              <a:gd name="T13" fmla="*/ 2147483647 h 587"/>
              <a:gd name="T14" fmla="*/ 2147483647 w 509"/>
              <a:gd name="T15" fmla="*/ 2147483647 h 587"/>
              <a:gd name="T16" fmla="*/ 2147483647 w 509"/>
              <a:gd name="T17" fmla="*/ 2147483647 h 587"/>
              <a:gd name="T18" fmla="*/ 2147483647 w 509"/>
              <a:gd name="T19" fmla="*/ 2147483647 h 587"/>
              <a:gd name="T20" fmla="*/ 2147483647 w 509"/>
              <a:gd name="T21" fmla="*/ 2147483647 h 587"/>
              <a:gd name="T22" fmla="*/ 2147483647 w 509"/>
              <a:gd name="T23" fmla="*/ 2147483647 h 587"/>
              <a:gd name="T24" fmla="*/ 2147483647 w 509"/>
              <a:gd name="T25" fmla="*/ 2147483647 h 587"/>
              <a:gd name="T26" fmla="*/ 2147483647 w 509"/>
              <a:gd name="T27" fmla="*/ 2147483647 h 587"/>
              <a:gd name="T28" fmla="*/ 2147483647 w 509"/>
              <a:gd name="T29" fmla="*/ 2147483647 h 587"/>
              <a:gd name="T30" fmla="*/ 2147483647 w 509"/>
              <a:gd name="T31" fmla="*/ 2147483647 h 587"/>
              <a:gd name="T32" fmla="*/ 2147483647 w 509"/>
              <a:gd name="T33" fmla="*/ 2147483647 h 587"/>
              <a:gd name="T34" fmla="*/ 2147483647 w 509"/>
              <a:gd name="T35" fmla="*/ 2147483647 h 587"/>
              <a:gd name="T36" fmla="*/ 2147483647 w 509"/>
              <a:gd name="T37" fmla="*/ 2147483647 h 587"/>
              <a:gd name="T38" fmla="*/ 2147483647 w 509"/>
              <a:gd name="T39" fmla="*/ 2147483647 h 587"/>
              <a:gd name="T40" fmla="*/ 2147483647 w 509"/>
              <a:gd name="T41" fmla="*/ 2147483647 h 587"/>
              <a:gd name="T42" fmla="*/ 2147483647 w 509"/>
              <a:gd name="T43" fmla="*/ 2147483647 h 587"/>
              <a:gd name="T44" fmla="*/ 2147483647 w 509"/>
              <a:gd name="T45" fmla="*/ 2147483647 h 587"/>
              <a:gd name="T46" fmla="*/ 2147483647 w 509"/>
              <a:gd name="T47" fmla="*/ 2147483647 h 587"/>
              <a:gd name="T48" fmla="*/ 2147483647 w 509"/>
              <a:gd name="T49" fmla="*/ 2147483647 h 587"/>
              <a:gd name="T50" fmla="*/ 0 w 509"/>
              <a:gd name="T51" fmla="*/ 2147483647 h 587"/>
              <a:gd name="T52" fmla="*/ 0 w 509"/>
              <a:gd name="T53" fmla="*/ 2147483647 h 587"/>
              <a:gd name="T54" fmla="*/ 2147483647 w 509"/>
              <a:gd name="T55" fmla="*/ 0 h 587"/>
              <a:gd name="T56" fmla="*/ 2147483647 w 509"/>
              <a:gd name="T57" fmla="*/ 0 h 587"/>
              <a:gd name="T58" fmla="*/ 2147483647 w 509"/>
              <a:gd name="T59" fmla="*/ 0 h 587"/>
              <a:gd name="T60" fmla="*/ 2147483647 w 509"/>
              <a:gd name="T61" fmla="*/ 0 h 587"/>
              <a:gd name="T62" fmla="*/ 2147483647 w 509"/>
              <a:gd name="T63" fmla="*/ 2147483647 h 587"/>
              <a:gd name="T64" fmla="*/ 2147483647 w 509"/>
              <a:gd name="T65" fmla="*/ 2147483647 h 587"/>
              <a:gd name="T66" fmla="*/ 2147483647 w 509"/>
              <a:gd name="T67" fmla="*/ 2147483647 h 587"/>
              <a:gd name="T68" fmla="*/ 2147483647 w 509"/>
              <a:gd name="T69" fmla="*/ 2147483647 h 587"/>
              <a:gd name="T70" fmla="*/ 2147483647 w 509"/>
              <a:gd name="T71" fmla="*/ 2147483647 h 587"/>
              <a:gd name="T72" fmla="*/ 2147483647 w 509"/>
              <a:gd name="T73" fmla="*/ 2147483647 h 587"/>
              <a:gd name="T74" fmla="*/ 2147483647 w 509"/>
              <a:gd name="T75" fmla="*/ 2147483647 h 587"/>
              <a:gd name="T76" fmla="*/ 2147483647 w 509"/>
              <a:gd name="T77" fmla="*/ 2147483647 h 587"/>
              <a:gd name="T78" fmla="*/ 2147483647 w 509"/>
              <a:gd name="T79" fmla="*/ 2147483647 h 587"/>
              <a:gd name="T80" fmla="*/ 2147483647 w 509"/>
              <a:gd name="T81" fmla="*/ 2147483647 h 587"/>
              <a:gd name="T82" fmla="*/ 2147483647 w 509"/>
              <a:gd name="T83" fmla="*/ 2147483647 h 587"/>
              <a:gd name="T84" fmla="*/ 2147483647 w 509"/>
              <a:gd name="T85" fmla="*/ 2147483647 h 587"/>
              <a:gd name="T86" fmla="*/ 2147483647 w 509"/>
              <a:gd name="T87" fmla="*/ 0 h 587"/>
              <a:gd name="T88" fmla="*/ 2147483647 w 509"/>
              <a:gd name="T89" fmla="*/ 0 h 587"/>
              <a:gd name="T90" fmla="*/ 2147483647 w 509"/>
              <a:gd name="T91" fmla="*/ 2147483647 h 587"/>
              <a:gd name="T92" fmla="*/ 2147483647 w 509"/>
              <a:gd name="T93" fmla="*/ 2147483647 h 587"/>
              <a:gd name="T94" fmla="*/ 2147483647 w 509"/>
              <a:gd name="T95" fmla="*/ 2147483647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0" name="Freeform 18"/>
          <p:cNvSpPr>
            <a:spLocks noChangeArrowheads="1"/>
          </p:cNvSpPr>
          <p:nvPr/>
        </p:nvSpPr>
        <p:spPr bwMode="auto">
          <a:xfrm>
            <a:off x="10128250" y="2647950"/>
            <a:ext cx="245269" cy="281782"/>
          </a:xfrm>
          <a:custGeom>
            <a:avLst/>
            <a:gdLst>
              <a:gd name="T0" fmla="*/ 2147483647 w 510"/>
              <a:gd name="T1" fmla="*/ 2147483647 h 587"/>
              <a:gd name="T2" fmla="*/ 2147483647 w 510"/>
              <a:gd name="T3" fmla="*/ 2147483647 h 587"/>
              <a:gd name="T4" fmla="*/ 2147483647 w 510"/>
              <a:gd name="T5" fmla="*/ 2147483647 h 587"/>
              <a:gd name="T6" fmla="*/ 2147483647 w 510"/>
              <a:gd name="T7" fmla="*/ 2147483647 h 587"/>
              <a:gd name="T8" fmla="*/ 2147483647 w 510"/>
              <a:gd name="T9" fmla="*/ 2147483647 h 587"/>
              <a:gd name="T10" fmla="*/ 2147483647 w 510"/>
              <a:gd name="T11" fmla="*/ 2147483647 h 587"/>
              <a:gd name="T12" fmla="*/ 2147483647 w 510"/>
              <a:gd name="T13" fmla="*/ 2147483647 h 587"/>
              <a:gd name="T14" fmla="*/ 2147483647 w 510"/>
              <a:gd name="T15" fmla="*/ 2147483647 h 587"/>
              <a:gd name="T16" fmla="*/ 2147483647 w 510"/>
              <a:gd name="T17" fmla="*/ 2147483647 h 587"/>
              <a:gd name="T18" fmla="*/ 2147483647 w 510"/>
              <a:gd name="T19" fmla="*/ 2147483647 h 587"/>
              <a:gd name="T20" fmla="*/ 2147483647 w 510"/>
              <a:gd name="T21" fmla="*/ 2147483647 h 587"/>
              <a:gd name="T22" fmla="*/ 2147483647 w 510"/>
              <a:gd name="T23" fmla="*/ 2147483647 h 587"/>
              <a:gd name="T24" fmla="*/ 2147483647 w 510"/>
              <a:gd name="T25" fmla="*/ 2147483647 h 587"/>
              <a:gd name="T26" fmla="*/ 2147483647 w 510"/>
              <a:gd name="T27" fmla="*/ 2147483647 h 587"/>
              <a:gd name="T28" fmla="*/ 2147483647 w 510"/>
              <a:gd name="T29" fmla="*/ 2147483647 h 587"/>
              <a:gd name="T30" fmla="*/ 2147483647 w 510"/>
              <a:gd name="T31" fmla="*/ 2147483647 h 587"/>
              <a:gd name="T32" fmla="*/ 2147483647 w 510"/>
              <a:gd name="T33" fmla="*/ 2147483647 h 587"/>
              <a:gd name="T34" fmla="*/ 2147483647 w 510"/>
              <a:gd name="T35" fmla="*/ 2147483647 h 587"/>
              <a:gd name="T36" fmla="*/ 2147483647 w 510"/>
              <a:gd name="T37" fmla="*/ 2147483647 h 587"/>
              <a:gd name="T38" fmla="*/ 2147483647 w 510"/>
              <a:gd name="T39" fmla="*/ 2147483647 h 587"/>
              <a:gd name="T40" fmla="*/ 2147483647 w 510"/>
              <a:gd name="T41" fmla="*/ 2147483647 h 587"/>
              <a:gd name="T42" fmla="*/ 2147483647 w 510"/>
              <a:gd name="T43" fmla="*/ 2147483647 h 587"/>
              <a:gd name="T44" fmla="*/ 2147483647 w 510"/>
              <a:gd name="T45" fmla="*/ 2147483647 h 587"/>
              <a:gd name="T46" fmla="*/ 2147483647 w 510"/>
              <a:gd name="T47" fmla="*/ 2147483647 h 587"/>
              <a:gd name="T48" fmla="*/ 2147483647 w 510"/>
              <a:gd name="T49" fmla="*/ 2147483647 h 587"/>
              <a:gd name="T50" fmla="*/ 2147483647 w 510"/>
              <a:gd name="T51" fmla="*/ 2147483647 h 587"/>
              <a:gd name="T52" fmla="*/ 0 w 510"/>
              <a:gd name="T53" fmla="*/ 2147483647 h 587"/>
              <a:gd name="T54" fmla="*/ 0 w 510"/>
              <a:gd name="T55" fmla="*/ 2147483647 h 587"/>
              <a:gd name="T56" fmla="*/ 2147483647 w 510"/>
              <a:gd name="T57" fmla="*/ 0 h 587"/>
              <a:gd name="T58" fmla="*/ 2147483647 w 510"/>
              <a:gd name="T59" fmla="*/ 0 h 587"/>
              <a:gd name="T60" fmla="*/ 2147483647 w 510"/>
              <a:gd name="T61" fmla="*/ 0 h 587"/>
              <a:gd name="T62" fmla="*/ 2147483647 w 510"/>
              <a:gd name="T63" fmla="*/ 0 h 587"/>
              <a:gd name="T64" fmla="*/ 2147483647 w 510"/>
              <a:gd name="T65" fmla="*/ 2147483647 h 587"/>
              <a:gd name="T66" fmla="*/ 2147483647 w 510"/>
              <a:gd name="T67" fmla="*/ 2147483647 h 587"/>
              <a:gd name="T68" fmla="*/ 2147483647 w 510"/>
              <a:gd name="T69" fmla="*/ 2147483647 h 587"/>
              <a:gd name="T70" fmla="*/ 2147483647 w 510"/>
              <a:gd name="T71" fmla="*/ 2147483647 h 587"/>
              <a:gd name="T72" fmla="*/ 2147483647 w 510"/>
              <a:gd name="T73" fmla="*/ 2147483647 h 587"/>
              <a:gd name="T74" fmla="*/ 2147483647 w 510"/>
              <a:gd name="T75" fmla="*/ 2147483647 h 587"/>
              <a:gd name="T76" fmla="*/ 2147483647 w 510"/>
              <a:gd name="T77" fmla="*/ 2147483647 h 587"/>
              <a:gd name="T78" fmla="*/ 2147483647 w 510"/>
              <a:gd name="T79" fmla="*/ 2147483647 h 587"/>
              <a:gd name="T80" fmla="*/ 2147483647 w 510"/>
              <a:gd name="T81" fmla="*/ 2147483647 h 587"/>
              <a:gd name="T82" fmla="*/ 2147483647 w 510"/>
              <a:gd name="T83" fmla="*/ 2147483647 h 587"/>
              <a:gd name="T84" fmla="*/ 2147483647 w 510"/>
              <a:gd name="T85" fmla="*/ 2147483647 h 587"/>
              <a:gd name="T86" fmla="*/ 2147483647 w 510"/>
              <a:gd name="T87" fmla="*/ 2147483647 h 587"/>
              <a:gd name="T88" fmla="*/ 2147483647 w 510"/>
              <a:gd name="T89" fmla="*/ 0 h 587"/>
              <a:gd name="T90" fmla="*/ 2147483647 w 510"/>
              <a:gd name="T91" fmla="*/ 0 h 587"/>
              <a:gd name="T92" fmla="*/ 2147483647 w 510"/>
              <a:gd name="T93" fmla="*/ 2147483647 h 587"/>
              <a:gd name="T94" fmla="*/ 2147483647 w 510"/>
              <a:gd name="T95" fmla="*/ 2147483647 h 587"/>
              <a:gd name="T96" fmla="*/ 2147483647 w 510"/>
              <a:gd name="T97" fmla="*/ 2147483647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1" name="Freeform 19"/>
          <p:cNvSpPr>
            <a:spLocks noChangeArrowheads="1"/>
          </p:cNvSpPr>
          <p:nvPr/>
        </p:nvSpPr>
        <p:spPr bwMode="auto">
          <a:xfrm>
            <a:off x="9624219" y="2647950"/>
            <a:ext cx="245269" cy="275432"/>
          </a:xfrm>
          <a:custGeom>
            <a:avLst/>
            <a:gdLst>
              <a:gd name="T0" fmla="*/ 2147483647 w 510"/>
              <a:gd name="T1" fmla="*/ 2147483647 h 573"/>
              <a:gd name="T2" fmla="*/ 2147483647 w 510"/>
              <a:gd name="T3" fmla="*/ 2147483647 h 573"/>
              <a:gd name="T4" fmla="*/ 2147483647 w 510"/>
              <a:gd name="T5" fmla="*/ 2147483647 h 573"/>
              <a:gd name="T6" fmla="*/ 2147483647 w 510"/>
              <a:gd name="T7" fmla="*/ 2147483647 h 573"/>
              <a:gd name="T8" fmla="*/ 2147483647 w 510"/>
              <a:gd name="T9" fmla="*/ 2147483647 h 573"/>
              <a:gd name="T10" fmla="*/ 2147483647 w 510"/>
              <a:gd name="T11" fmla="*/ 2147483647 h 573"/>
              <a:gd name="T12" fmla="*/ 2147483647 w 510"/>
              <a:gd name="T13" fmla="*/ 2147483647 h 573"/>
              <a:gd name="T14" fmla="*/ 2147483647 w 510"/>
              <a:gd name="T15" fmla="*/ 2147483647 h 573"/>
              <a:gd name="T16" fmla="*/ 2147483647 w 510"/>
              <a:gd name="T17" fmla="*/ 2147483647 h 573"/>
              <a:gd name="T18" fmla="*/ 2147483647 w 510"/>
              <a:gd name="T19" fmla="*/ 2147483647 h 573"/>
              <a:gd name="T20" fmla="*/ 2147483647 w 510"/>
              <a:gd name="T21" fmla="*/ 2147483647 h 573"/>
              <a:gd name="T22" fmla="*/ 2147483647 w 510"/>
              <a:gd name="T23" fmla="*/ 2147483647 h 573"/>
              <a:gd name="T24" fmla="*/ 2147483647 w 510"/>
              <a:gd name="T25" fmla="*/ 2147483647 h 573"/>
              <a:gd name="T26" fmla="*/ 2147483647 w 510"/>
              <a:gd name="T27" fmla="*/ 2147483647 h 573"/>
              <a:gd name="T28" fmla="*/ 2147483647 w 510"/>
              <a:gd name="T29" fmla="*/ 2147483647 h 573"/>
              <a:gd name="T30" fmla="*/ 2147483647 w 510"/>
              <a:gd name="T31" fmla="*/ 2147483647 h 573"/>
              <a:gd name="T32" fmla="*/ 2147483647 w 510"/>
              <a:gd name="T33" fmla="*/ 2147483647 h 573"/>
              <a:gd name="T34" fmla="*/ 2147483647 w 510"/>
              <a:gd name="T35" fmla="*/ 2147483647 h 573"/>
              <a:gd name="T36" fmla="*/ 2147483647 w 510"/>
              <a:gd name="T37" fmla="*/ 2147483647 h 573"/>
              <a:gd name="T38" fmla="*/ 2147483647 w 510"/>
              <a:gd name="T39" fmla="*/ 2147483647 h 573"/>
              <a:gd name="T40" fmla="*/ 2147483647 w 510"/>
              <a:gd name="T41" fmla="*/ 2147483647 h 573"/>
              <a:gd name="T42" fmla="*/ 2147483647 w 510"/>
              <a:gd name="T43" fmla="*/ 2147483647 h 573"/>
              <a:gd name="T44" fmla="*/ 2147483647 w 510"/>
              <a:gd name="T45" fmla="*/ 2147483647 h 573"/>
              <a:gd name="T46" fmla="*/ 2147483647 w 510"/>
              <a:gd name="T47" fmla="*/ 2147483647 h 573"/>
              <a:gd name="T48" fmla="*/ 2147483647 w 510"/>
              <a:gd name="T49" fmla="*/ 2147483647 h 573"/>
              <a:gd name="T50" fmla="*/ 2147483647 w 510"/>
              <a:gd name="T51" fmla="*/ 2147483647 h 573"/>
              <a:gd name="T52" fmla="*/ 2147483647 w 510"/>
              <a:gd name="T53" fmla="*/ 2147483647 h 573"/>
              <a:gd name="T54" fmla="*/ 2147483647 w 510"/>
              <a:gd name="T55" fmla="*/ 2147483647 h 573"/>
              <a:gd name="T56" fmla="*/ 2147483647 w 510"/>
              <a:gd name="T57" fmla="*/ 2147483647 h 573"/>
              <a:gd name="T58" fmla="*/ 2147483647 w 510"/>
              <a:gd name="T59" fmla="*/ 2147483647 h 573"/>
              <a:gd name="T60" fmla="*/ 2147483647 w 510"/>
              <a:gd name="T61" fmla="*/ 2147483647 h 573"/>
              <a:gd name="T62" fmla="*/ 2147483647 w 510"/>
              <a:gd name="T63" fmla="*/ 2147483647 h 573"/>
              <a:gd name="T64" fmla="*/ 2147483647 w 510"/>
              <a:gd name="T65" fmla="*/ 2147483647 h 573"/>
              <a:gd name="T66" fmla="*/ 2147483647 w 510"/>
              <a:gd name="T67" fmla="*/ 2147483647 h 573"/>
              <a:gd name="T68" fmla="*/ 2147483647 w 510"/>
              <a:gd name="T69" fmla="*/ 2147483647 h 573"/>
              <a:gd name="T70" fmla="*/ 2147483647 w 510"/>
              <a:gd name="T71" fmla="*/ 2147483647 h 573"/>
              <a:gd name="T72" fmla="*/ 2147483647 w 510"/>
              <a:gd name="T73" fmla="*/ 2147483647 h 573"/>
              <a:gd name="T74" fmla="*/ 2147483647 w 510"/>
              <a:gd name="T75" fmla="*/ 2147483647 h 573"/>
              <a:gd name="T76" fmla="*/ 2147483647 w 510"/>
              <a:gd name="T77" fmla="*/ 2147483647 h 573"/>
              <a:gd name="T78" fmla="*/ 2147483647 w 510"/>
              <a:gd name="T79" fmla="*/ 2147483647 h 573"/>
              <a:gd name="T80" fmla="*/ 0 w 510"/>
              <a:gd name="T81" fmla="*/ 2147483647 h 573"/>
              <a:gd name="T82" fmla="*/ 0 w 510"/>
              <a:gd name="T83" fmla="*/ 2147483647 h 573"/>
              <a:gd name="T84" fmla="*/ 2147483647 w 510"/>
              <a:gd name="T85" fmla="*/ 0 h 573"/>
              <a:gd name="T86" fmla="*/ 2147483647 w 510"/>
              <a:gd name="T87" fmla="*/ 0 h 573"/>
              <a:gd name="T88" fmla="*/ 2147483647 w 510"/>
              <a:gd name="T89" fmla="*/ 0 h 573"/>
              <a:gd name="T90" fmla="*/ 2147483647 w 510"/>
              <a:gd name="T91" fmla="*/ 2147483647 h 573"/>
              <a:gd name="T92" fmla="*/ 2147483647 w 510"/>
              <a:gd name="T93" fmla="*/ 2147483647 h 573"/>
              <a:gd name="T94" fmla="*/ 2147483647 w 510"/>
              <a:gd name="T95" fmla="*/ 2147483647 h 573"/>
              <a:gd name="T96" fmla="*/ 2147483647 w 510"/>
              <a:gd name="T97" fmla="*/ 2147483647 h 573"/>
              <a:gd name="T98" fmla="*/ 2147483647 w 510"/>
              <a:gd name="T99" fmla="*/ 2147483647 h 573"/>
              <a:gd name="T100" fmla="*/ 2147483647 w 510"/>
              <a:gd name="T101" fmla="*/ 2147483647 h 573"/>
              <a:gd name="T102" fmla="*/ 2147483647 w 510"/>
              <a:gd name="T103" fmla="*/ 2147483647 h 573"/>
              <a:gd name="T104" fmla="*/ 2147483647 w 510"/>
              <a:gd name="T105" fmla="*/ 2147483647 h 573"/>
              <a:gd name="T106" fmla="*/ 2147483647 w 510"/>
              <a:gd name="T107" fmla="*/ 2147483647 h 573"/>
              <a:gd name="T108" fmla="*/ 2147483647 w 510"/>
              <a:gd name="T109" fmla="*/ 2147483647 h 573"/>
              <a:gd name="T110" fmla="*/ 2147483647 w 510"/>
              <a:gd name="T111" fmla="*/ 2147483647 h 573"/>
              <a:gd name="T112" fmla="*/ 2147483647 w 510"/>
              <a:gd name="T113" fmla="*/ 2147483647 h 573"/>
              <a:gd name="T114" fmla="*/ 2147483647 w 510"/>
              <a:gd name="T115" fmla="*/ 0 h 573"/>
              <a:gd name="T116" fmla="*/ 2147483647 w 510"/>
              <a:gd name="T117" fmla="*/ 2147483647 h 573"/>
              <a:gd name="T118" fmla="*/ 2147483647 w 510"/>
              <a:gd name="T119" fmla="*/ 2147483647 h 573"/>
              <a:gd name="T120" fmla="*/ 2147483647 w 510"/>
              <a:gd name="T121" fmla="*/ 2147483647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2" name="Freeform 20"/>
          <p:cNvSpPr>
            <a:spLocks noChangeArrowheads="1"/>
          </p:cNvSpPr>
          <p:nvPr/>
        </p:nvSpPr>
        <p:spPr bwMode="auto">
          <a:xfrm>
            <a:off x="9118600" y="2647950"/>
            <a:ext cx="245269" cy="269082"/>
          </a:xfrm>
          <a:custGeom>
            <a:avLst/>
            <a:gdLst>
              <a:gd name="T0" fmla="*/ 2147483647 w 510"/>
              <a:gd name="T1" fmla="*/ 2147483647 h 559"/>
              <a:gd name="T2" fmla="*/ 2147483647 w 510"/>
              <a:gd name="T3" fmla="*/ 2147483647 h 559"/>
              <a:gd name="T4" fmla="*/ 2147483647 w 510"/>
              <a:gd name="T5" fmla="*/ 2147483647 h 559"/>
              <a:gd name="T6" fmla="*/ 2147483647 w 510"/>
              <a:gd name="T7" fmla="*/ 2147483647 h 559"/>
              <a:gd name="T8" fmla="*/ 2147483647 w 510"/>
              <a:gd name="T9" fmla="*/ 2147483647 h 559"/>
              <a:gd name="T10" fmla="*/ 2147483647 w 510"/>
              <a:gd name="T11" fmla="*/ 2147483647 h 559"/>
              <a:gd name="T12" fmla="*/ 2147483647 w 510"/>
              <a:gd name="T13" fmla="*/ 2147483647 h 559"/>
              <a:gd name="T14" fmla="*/ 2147483647 w 510"/>
              <a:gd name="T15" fmla="*/ 2147483647 h 559"/>
              <a:gd name="T16" fmla="*/ 2147483647 w 510"/>
              <a:gd name="T17" fmla="*/ 2147483647 h 559"/>
              <a:gd name="T18" fmla="*/ 2147483647 w 510"/>
              <a:gd name="T19" fmla="*/ 2147483647 h 559"/>
              <a:gd name="T20" fmla="*/ 2147483647 w 510"/>
              <a:gd name="T21" fmla="*/ 2147483647 h 559"/>
              <a:gd name="T22" fmla="*/ 2147483647 w 510"/>
              <a:gd name="T23" fmla="*/ 2147483647 h 559"/>
              <a:gd name="T24" fmla="*/ 2147483647 w 510"/>
              <a:gd name="T25" fmla="*/ 2147483647 h 559"/>
              <a:gd name="T26" fmla="*/ 2147483647 w 510"/>
              <a:gd name="T27" fmla="*/ 2147483647 h 559"/>
              <a:gd name="T28" fmla="*/ 2147483647 w 510"/>
              <a:gd name="T29" fmla="*/ 2147483647 h 559"/>
              <a:gd name="T30" fmla="*/ 2147483647 w 510"/>
              <a:gd name="T31" fmla="*/ 2147483647 h 559"/>
              <a:gd name="T32" fmla="*/ 2147483647 w 510"/>
              <a:gd name="T33" fmla="*/ 2147483647 h 559"/>
              <a:gd name="T34" fmla="*/ 2147483647 w 510"/>
              <a:gd name="T35" fmla="*/ 2147483647 h 559"/>
              <a:gd name="T36" fmla="*/ 2147483647 w 510"/>
              <a:gd name="T37" fmla="*/ 2147483647 h 559"/>
              <a:gd name="T38" fmla="*/ 2147483647 w 510"/>
              <a:gd name="T39" fmla="*/ 2147483647 h 559"/>
              <a:gd name="T40" fmla="*/ 2147483647 w 510"/>
              <a:gd name="T41" fmla="*/ 2147483647 h 559"/>
              <a:gd name="T42" fmla="*/ 2147483647 w 510"/>
              <a:gd name="T43" fmla="*/ 2147483647 h 559"/>
              <a:gd name="T44" fmla="*/ 2147483647 w 510"/>
              <a:gd name="T45" fmla="*/ 2147483647 h 559"/>
              <a:gd name="T46" fmla="*/ 2147483647 w 510"/>
              <a:gd name="T47" fmla="*/ 2147483647 h 559"/>
              <a:gd name="T48" fmla="*/ 2147483647 w 510"/>
              <a:gd name="T49" fmla="*/ 2147483647 h 559"/>
              <a:gd name="T50" fmla="*/ 2147483647 w 510"/>
              <a:gd name="T51" fmla="*/ 2147483647 h 559"/>
              <a:gd name="T52" fmla="*/ 2147483647 w 510"/>
              <a:gd name="T53" fmla="*/ 2147483647 h 559"/>
              <a:gd name="T54" fmla="*/ 0 w 510"/>
              <a:gd name="T55" fmla="*/ 2147483647 h 559"/>
              <a:gd name="T56" fmla="*/ 0 w 510"/>
              <a:gd name="T57" fmla="*/ 2147483647 h 559"/>
              <a:gd name="T58" fmla="*/ 2147483647 w 510"/>
              <a:gd name="T59" fmla="*/ 0 h 559"/>
              <a:gd name="T60" fmla="*/ 2147483647 w 510"/>
              <a:gd name="T61" fmla="*/ 0 h 559"/>
              <a:gd name="T62" fmla="*/ 2147483647 w 510"/>
              <a:gd name="T63" fmla="*/ 0 h 559"/>
              <a:gd name="T64" fmla="*/ 2147483647 w 510"/>
              <a:gd name="T65" fmla="*/ 2147483647 h 559"/>
              <a:gd name="T66" fmla="*/ 2147483647 w 510"/>
              <a:gd name="T67" fmla="*/ 2147483647 h 559"/>
              <a:gd name="T68" fmla="*/ 2147483647 w 510"/>
              <a:gd name="T69" fmla="*/ 2147483647 h 559"/>
              <a:gd name="T70" fmla="*/ 2147483647 w 510"/>
              <a:gd name="T71" fmla="*/ 2147483647 h 559"/>
              <a:gd name="T72" fmla="*/ 2147483647 w 510"/>
              <a:gd name="T73" fmla="*/ 2147483647 h 559"/>
              <a:gd name="T74" fmla="*/ 2147483647 w 510"/>
              <a:gd name="T75" fmla="*/ 2147483647 h 559"/>
              <a:gd name="T76" fmla="*/ 2147483647 w 510"/>
              <a:gd name="T77" fmla="*/ 2147483647 h 559"/>
              <a:gd name="T78" fmla="*/ 2147483647 w 510"/>
              <a:gd name="T79" fmla="*/ 2147483647 h 559"/>
              <a:gd name="T80" fmla="*/ 2147483647 w 510"/>
              <a:gd name="T81" fmla="*/ 2147483647 h 559"/>
              <a:gd name="T82" fmla="*/ 2147483647 w 510"/>
              <a:gd name="T83" fmla="*/ 2147483647 h 559"/>
              <a:gd name="T84" fmla="*/ 2147483647 w 510"/>
              <a:gd name="T85" fmla="*/ 2147483647 h 559"/>
              <a:gd name="T86" fmla="*/ 2147483647 w 510"/>
              <a:gd name="T87" fmla="*/ 2147483647 h 559"/>
              <a:gd name="T88" fmla="*/ 2147483647 w 510"/>
              <a:gd name="T89" fmla="*/ 0 h 559"/>
              <a:gd name="T90" fmla="*/ 2147483647 w 510"/>
              <a:gd name="T91" fmla="*/ 2147483647 h 559"/>
              <a:gd name="T92" fmla="*/ 2147483647 w 510"/>
              <a:gd name="T93" fmla="*/ 2147483647 h 559"/>
              <a:gd name="T94" fmla="*/ 2147483647 w 510"/>
              <a:gd name="T95" fmla="*/ 2147483647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3" name="Freeform 21"/>
          <p:cNvSpPr>
            <a:spLocks noChangeArrowheads="1"/>
          </p:cNvSpPr>
          <p:nvPr/>
        </p:nvSpPr>
        <p:spPr bwMode="auto">
          <a:xfrm>
            <a:off x="8610600" y="2647950"/>
            <a:ext cx="241300" cy="262732"/>
          </a:xfrm>
          <a:custGeom>
            <a:avLst/>
            <a:gdLst>
              <a:gd name="T0" fmla="*/ 2147483647 w 503"/>
              <a:gd name="T1" fmla="*/ 2147483647 h 545"/>
              <a:gd name="T2" fmla="*/ 2147483647 w 503"/>
              <a:gd name="T3" fmla="*/ 2147483647 h 545"/>
              <a:gd name="T4" fmla="*/ 2147483647 w 503"/>
              <a:gd name="T5" fmla="*/ 2147483647 h 545"/>
              <a:gd name="T6" fmla="*/ 2147483647 w 503"/>
              <a:gd name="T7" fmla="*/ 2147483647 h 545"/>
              <a:gd name="T8" fmla="*/ 2147483647 w 503"/>
              <a:gd name="T9" fmla="*/ 2147483647 h 545"/>
              <a:gd name="T10" fmla="*/ 2147483647 w 503"/>
              <a:gd name="T11" fmla="*/ 2147483647 h 545"/>
              <a:gd name="T12" fmla="*/ 2147483647 w 503"/>
              <a:gd name="T13" fmla="*/ 2147483647 h 545"/>
              <a:gd name="T14" fmla="*/ 2147483647 w 503"/>
              <a:gd name="T15" fmla="*/ 2147483647 h 545"/>
              <a:gd name="T16" fmla="*/ 2147483647 w 503"/>
              <a:gd name="T17" fmla="*/ 2147483647 h 545"/>
              <a:gd name="T18" fmla="*/ 2147483647 w 503"/>
              <a:gd name="T19" fmla="*/ 2147483647 h 545"/>
              <a:gd name="T20" fmla="*/ 2147483647 w 503"/>
              <a:gd name="T21" fmla="*/ 2147483647 h 545"/>
              <a:gd name="T22" fmla="*/ 2147483647 w 503"/>
              <a:gd name="T23" fmla="*/ 2147483647 h 545"/>
              <a:gd name="T24" fmla="*/ 2147483647 w 503"/>
              <a:gd name="T25" fmla="*/ 2147483647 h 545"/>
              <a:gd name="T26" fmla="*/ 2147483647 w 503"/>
              <a:gd name="T27" fmla="*/ 2147483647 h 545"/>
              <a:gd name="T28" fmla="*/ 2147483647 w 503"/>
              <a:gd name="T29" fmla="*/ 2147483647 h 545"/>
              <a:gd name="T30" fmla="*/ 2147483647 w 503"/>
              <a:gd name="T31" fmla="*/ 2147483647 h 545"/>
              <a:gd name="T32" fmla="*/ 2147483647 w 503"/>
              <a:gd name="T33" fmla="*/ 2147483647 h 545"/>
              <a:gd name="T34" fmla="*/ 2147483647 w 503"/>
              <a:gd name="T35" fmla="*/ 2147483647 h 545"/>
              <a:gd name="T36" fmla="*/ 2147483647 w 503"/>
              <a:gd name="T37" fmla="*/ 2147483647 h 545"/>
              <a:gd name="T38" fmla="*/ 2147483647 w 503"/>
              <a:gd name="T39" fmla="*/ 2147483647 h 545"/>
              <a:gd name="T40" fmla="*/ 2147483647 w 503"/>
              <a:gd name="T41" fmla="*/ 2147483647 h 545"/>
              <a:gd name="T42" fmla="*/ 2147483647 w 503"/>
              <a:gd name="T43" fmla="*/ 2147483647 h 545"/>
              <a:gd name="T44" fmla="*/ 2147483647 w 503"/>
              <a:gd name="T45" fmla="*/ 2147483647 h 545"/>
              <a:gd name="T46" fmla="*/ 0 w 503"/>
              <a:gd name="T47" fmla="*/ 2147483647 h 545"/>
              <a:gd name="T48" fmla="*/ 0 w 503"/>
              <a:gd name="T49" fmla="*/ 2147483647 h 545"/>
              <a:gd name="T50" fmla="*/ 2147483647 w 503"/>
              <a:gd name="T51" fmla="*/ 0 h 545"/>
              <a:gd name="T52" fmla="*/ 2147483647 w 503"/>
              <a:gd name="T53" fmla="*/ 0 h 545"/>
              <a:gd name="T54" fmla="*/ 2147483647 w 503"/>
              <a:gd name="T55" fmla="*/ 0 h 545"/>
              <a:gd name="T56" fmla="*/ 2147483647 w 503"/>
              <a:gd name="T57" fmla="*/ 0 h 545"/>
              <a:gd name="T58" fmla="*/ 2147483647 w 503"/>
              <a:gd name="T59" fmla="*/ 2147483647 h 545"/>
              <a:gd name="T60" fmla="*/ 2147483647 w 503"/>
              <a:gd name="T61" fmla="*/ 2147483647 h 545"/>
              <a:gd name="T62" fmla="*/ 2147483647 w 503"/>
              <a:gd name="T63" fmla="*/ 2147483647 h 545"/>
              <a:gd name="T64" fmla="*/ 2147483647 w 503"/>
              <a:gd name="T65" fmla="*/ 2147483647 h 545"/>
              <a:gd name="T66" fmla="*/ 2147483647 w 503"/>
              <a:gd name="T67" fmla="*/ 2147483647 h 545"/>
              <a:gd name="T68" fmla="*/ 2147483647 w 503"/>
              <a:gd name="T69" fmla="*/ 2147483647 h 545"/>
              <a:gd name="T70" fmla="*/ 2147483647 w 503"/>
              <a:gd name="T71" fmla="*/ 2147483647 h 545"/>
              <a:gd name="T72" fmla="*/ 2147483647 w 503"/>
              <a:gd name="T73" fmla="*/ 2147483647 h 545"/>
              <a:gd name="T74" fmla="*/ 2147483647 w 503"/>
              <a:gd name="T75" fmla="*/ 2147483647 h 545"/>
              <a:gd name="T76" fmla="*/ 2147483647 w 503"/>
              <a:gd name="T77" fmla="*/ 2147483647 h 545"/>
              <a:gd name="T78" fmla="*/ 2147483647 w 503"/>
              <a:gd name="T79" fmla="*/ 0 h 545"/>
              <a:gd name="T80" fmla="*/ 2147483647 w 503"/>
              <a:gd name="T81" fmla="*/ 2147483647 h 545"/>
              <a:gd name="T82" fmla="*/ 2147483647 w 503"/>
              <a:gd name="T83" fmla="*/ 2147483647 h 545"/>
              <a:gd name="T84" fmla="*/ 2147483647 w 503"/>
              <a:gd name="T85" fmla="*/ 2147483647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4" name="Freeform 22"/>
          <p:cNvSpPr>
            <a:spLocks noChangeArrowheads="1"/>
          </p:cNvSpPr>
          <p:nvPr/>
        </p:nvSpPr>
        <p:spPr bwMode="auto">
          <a:xfrm>
            <a:off x="8104982" y="2647950"/>
            <a:ext cx="241300" cy="275432"/>
          </a:xfrm>
          <a:custGeom>
            <a:avLst/>
            <a:gdLst>
              <a:gd name="T0" fmla="*/ 2147483647 w 503"/>
              <a:gd name="T1" fmla="*/ 2147483647 h 573"/>
              <a:gd name="T2" fmla="*/ 2147483647 w 503"/>
              <a:gd name="T3" fmla="*/ 2147483647 h 573"/>
              <a:gd name="T4" fmla="*/ 2147483647 w 503"/>
              <a:gd name="T5" fmla="*/ 2147483647 h 573"/>
              <a:gd name="T6" fmla="*/ 2147483647 w 503"/>
              <a:gd name="T7" fmla="*/ 2147483647 h 573"/>
              <a:gd name="T8" fmla="*/ 2147483647 w 503"/>
              <a:gd name="T9" fmla="*/ 2147483647 h 573"/>
              <a:gd name="T10" fmla="*/ 2147483647 w 503"/>
              <a:gd name="T11" fmla="*/ 2147483647 h 573"/>
              <a:gd name="T12" fmla="*/ 2147483647 w 503"/>
              <a:gd name="T13" fmla="*/ 2147483647 h 573"/>
              <a:gd name="T14" fmla="*/ 2147483647 w 503"/>
              <a:gd name="T15" fmla="*/ 2147483647 h 573"/>
              <a:gd name="T16" fmla="*/ 2147483647 w 503"/>
              <a:gd name="T17" fmla="*/ 2147483647 h 573"/>
              <a:gd name="T18" fmla="*/ 2147483647 w 503"/>
              <a:gd name="T19" fmla="*/ 2147483647 h 573"/>
              <a:gd name="T20" fmla="*/ 2147483647 w 503"/>
              <a:gd name="T21" fmla="*/ 2147483647 h 573"/>
              <a:gd name="T22" fmla="*/ 2147483647 w 503"/>
              <a:gd name="T23" fmla="*/ 2147483647 h 573"/>
              <a:gd name="T24" fmla="*/ 2147483647 w 503"/>
              <a:gd name="T25" fmla="*/ 2147483647 h 573"/>
              <a:gd name="T26" fmla="*/ 2147483647 w 503"/>
              <a:gd name="T27" fmla="*/ 2147483647 h 573"/>
              <a:gd name="T28" fmla="*/ 2147483647 w 503"/>
              <a:gd name="T29" fmla="*/ 2147483647 h 573"/>
              <a:gd name="T30" fmla="*/ 2147483647 w 503"/>
              <a:gd name="T31" fmla="*/ 2147483647 h 573"/>
              <a:gd name="T32" fmla="*/ 2147483647 w 503"/>
              <a:gd name="T33" fmla="*/ 2147483647 h 573"/>
              <a:gd name="T34" fmla="*/ 2147483647 w 503"/>
              <a:gd name="T35" fmla="*/ 2147483647 h 573"/>
              <a:gd name="T36" fmla="*/ 2147483647 w 503"/>
              <a:gd name="T37" fmla="*/ 2147483647 h 573"/>
              <a:gd name="T38" fmla="*/ 2147483647 w 503"/>
              <a:gd name="T39" fmla="*/ 2147483647 h 573"/>
              <a:gd name="T40" fmla="*/ 2147483647 w 503"/>
              <a:gd name="T41" fmla="*/ 2147483647 h 573"/>
              <a:gd name="T42" fmla="*/ 2147483647 w 503"/>
              <a:gd name="T43" fmla="*/ 2147483647 h 573"/>
              <a:gd name="T44" fmla="*/ 2147483647 w 503"/>
              <a:gd name="T45" fmla="*/ 2147483647 h 573"/>
              <a:gd name="T46" fmla="*/ 2147483647 w 503"/>
              <a:gd name="T47" fmla="*/ 2147483647 h 573"/>
              <a:gd name="T48" fmla="*/ 0 w 503"/>
              <a:gd name="T49" fmla="*/ 2147483647 h 573"/>
              <a:gd name="T50" fmla="*/ 0 w 503"/>
              <a:gd name="T51" fmla="*/ 2147483647 h 573"/>
              <a:gd name="T52" fmla="*/ 2147483647 w 503"/>
              <a:gd name="T53" fmla="*/ 0 h 573"/>
              <a:gd name="T54" fmla="*/ 2147483647 w 503"/>
              <a:gd name="T55" fmla="*/ 0 h 573"/>
              <a:gd name="T56" fmla="*/ 2147483647 w 503"/>
              <a:gd name="T57" fmla="*/ 0 h 573"/>
              <a:gd name="T58" fmla="*/ 2147483647 w 503"/>
              <a:gd name="T59" fmla="*/ 0 h 573"/>
              <a:gd name="T60" fmla="*/ 2147483647 w 503"/>
              <a:gd name="T61" fmla="*/ 2147483647 h 573"/>
              <a:gd name="T62" fmla="*/ 2147483647 w 503"/>
              <a:gd name="T63" fmla="*/ 2147483647 h 573"/>
              <a:gd name="T64" fmla="*/ 2147483647 w 503"/>
              <a:gd name="T65" fmla="*/ 2147483647 h 573"/>
              <a:gd name="T66" fmla="*/ 2147483647 w 503"/>
              <a:gd name="T67" fmla="*/ 2147483647 h 573"/>
              <a:gd name="T68" fmla="*/ 2147483647 w 503"/>
              <a:gd name="T69" fmla="*/ 2147483647 h 573"/>
              <a:gd name="T70" fmla="*/ 2147483647 w 503"/>
              <a:gd name="T71" fmla="*/ 2147483647 h 573"/>
              <a:gd name="T72" fmla="*/ 2147483647 w 503"/>
              <a:gd name="T73" fmla="*/ 2147483647 h 573"/>
              <a:gd name="T74" fmla="*/ 2147483647 w 503"/>
              <a:gd name="T75" fmla="*/ 2147483647 h 573"/>
              <a:gd name="T76" fmla="*/ 2147483647 w 503"/>
              <a:gd name="T77" fmla="*/ 2147483647 h 573"/>
              <a:gd name="T78" fmla="*/ 2147483647 w 503"/>
              <a:gd name="T79" fmla="*/ 2147483647 h 573"/>
              <a:gd name="T80" fmla="*/ 2147483647 w 503"/>
              <a:gd name="T81" fmla="*/ 2147483647 h 573"/>
              <a:gd name="T82" fmla="*/ 2147483647 w 503"/>
              <a:gd name="T83" fmla="*/ 2147483647 h 573"/>
              <a:gd name="T84" fmla="*/ 2147483647 w 503"/>
              <a:gd name="T85" fmla="*/ 0 h 573"/>
              <a:gd name="T86" fmla="*/ 2147483647 w 503"/>
              <a:gd name="T87" fmla="*/ 2147483647 h 573"/>
              <a:gd name="T88" fmla="*/ 2147483647 w 503"/>
              <a:gd name="T89" fmla="*/ 2147483647 h 573"/>
              <a:gd name="T90" fmla="*/ 2147483647 w 503"/>
              <a:gd name="T91" fmla="*/ 2147483647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5" name="Freeform 23"/>
          <p:cNvSpPr>
            <a:spLocks noChangeArrowheads="1"/>
          </p:cNvSpPr>
          <p:nvPr/>
        </p:nvSpPr>
        <p:spPr bwMode="auto">
          <a:xfrm>
            <a:off x="7586663" y="2637632"/>
            <a:ext cx="223838" cy="292100"/>
          </a:xfrm>
          <a:custGeom>
            <a:avLst/>
            <a:gdLst>
              <a:gd name="T0" fmla="*/ 2147483647 w 467"/>
              <a:gd name="T1" fmla="*/ 2147483647 h 609"/>
              <a:gd name="T2" fmla="*/ 2147483647 w 467"/>
              <a:gd name="T3" fmla="*/ 2147483647 h 609"/>
              <a:gd name="T4" fmla="*/ 2147483647 w 467"/>
              <a:gd name="T5" fmla="*/ 2147483647 h 609"/>
              <a:gd name="T6" fmla="*/ 2147483647 w 467"/>
              <a:gd name="T7" fmla="*/ 2147483647 h 609"/>
              <a:gd name="T8" fmla="*/ 2147483647 w 467"/>
              <a:gd name="T9" fmla="*/ 2147483647 h 609"/>
              <a:gd name="T10" fmla="*/ 2147483647 w 467"/>
              <a:gd name="T11" fmla="*/ 0 h 609"/>
              <a:gd name="T12" fmla="*/ 2147483647 w 467"/>
              <a:gd name="T13" fmla="*/ 0 h 609"/>
              <a:gd name="T14" fmla="*/ 2147483647 w 467"/>
              <a:gd name="T15" fmla="*/ 2147483647 h 609"/>
              <a:gd name="T16" fmla="*/ 2147483647 w 467"/>
              <a:gd name="T17" fmla="*/ 2147483647 h 609"/>
              <a:gd name="T18" fmla="*/ 2147483647 w 467"/>
              <a:gd name="T19" fmla="*/ 2147483647 h 609"/>
              <a:gd name="T20" fmla="*/ 2147483647 w 467"/>
              <a:gd name="T21" fmla="*/ 2147483647 h 609"/>
              <a:gd name="T22" fmla="*/ 2147483647 w 467"/>
              <a:gd name="T23" fmla="*/ 2147483647 h 609"/>
              <a:gd name="T24" fmla="*/ 2147483647 w 467"/>
              <a:gd name="T25" fmla="*/ 2147483647 h 609"/>
              <a:gd name="T26" fmla="*/ 2147483647 w 467"/>
              <a:gd name="T27" fmla="*/ 2147483647 h 609"/>
              <a:gd name="T28" fmla="*/ 2147483647 w 467"/>
              <a:gd name="T29" fmla="*/ 2147483647 h 609"/>
              <a:gd name="T30" fmla="*/ 2147483647 w 467"/>
              <a:gd name="T31" fmla="*/ 2147483647 h 609"/>
              <a:gd name="T32" fmla="*/ 2147483647 w 467"/>
              <a:gd name="T33" fmla="*/ 2147483647 h 609"/>
              <a:gd name="T34" fmla="*/ 2147483647 w 467"/>
              <a:gd name="T35" fmla="*/ 2147483647 h 609"/>
              <a:gd name="T36" fmla="*/ 2147483647 w 467"/>
              <a:gd name="T37" fmla="*/ 2147483647 h 609"/>
              <a:gd name="T38" fmla="*/ 2147483647 w 467"/>
              <a:gd name="T39" fmla="*/ 0 h 609"/>
              <a:gd name="T40" fmla="*/ 2147483647 w 467"/>
              <a:gd name="T41" fmla="*/ 2147483647 h 609"/>
              <a:gd name="T42" fmla="*/ 2147483647 w 467"/>
              <a:gd name="T43" fmla="*/ 2147483647 h 609"/>
              <a:gd name="T44" fmla="*/ 2147483647 w 467"/>
              <a:gd name="T45" fmla="*/ 2147483647 h 609"/>
              <a:gd name="T46" fmla="*/ 2147483647 w 467"/>
              <a:gd name="T47" fmla="*/ 2147483647 h 609"/>
              <a:gd name="T48" fmla="*/ 2147483647 w 467"/>
              <a:gd name="T49" fmla="*/ 2147483647 h 609"/>
              <a:gd name="T50" fmla="*/ 2147483647 w 467"/>
              <a:gd name="T51" fmla="*/ 2147483647 h 609"/>
              <a:gd name="T52" fmla="*/ 2147483647 w 467"/>
              <a:gd name="T53" fmla="*/ 2147483647 h 609"/>
              <a:gd name="T54" fmla="*/ 2147483647 w 467"/>
              <a:gd name="T55" fmla="*/ 2147483647 h 609"/>
              <a:gd name="T56" fmla="*/ 2147483647 w 467"/>
              <a:gd name="T57" fmla="*/ 2147483647 h 609"/>
              <a:gd name="T58" fmla="*/ 2147483647 w 467"/>
              <a:gd name="T59" fmla="*/ 2147483647 h 609"/>
              <a:gd name="T60" fmla="*/ 2147483647 w 467"/>
              <a:gd name="T61" fmla="*/ 2147483647 h 609"/>
              <a:gd name="T62" fmla="*/ 0 w 467"/>
              <a:gd name="T63" fmla="*/ 2147483647 h 609"/>
              <a:gd name="T64" fmla="*/ 0 w 467"/>
              <a:gd name="T65" fmla="*/ 2147483647 h 609"/>
              <a:gd name="T66" fmla="*/ 2147483647 w 467"/>
              <a:gd name="T67" fmla="*/ 2147483647 h 609"/>
              <a:gd name="T68" fmla="*/ 2147483647 w 467"/>
              <a:gd name="T69" fmla="*/ 2147483647 h 609"/>
              <a:gd name="T70" fmla="*/ 2147483647 w 467"/>
              <a:gd name="T71" fmla="*/ 2147483647 h 609"/>
              <a:gd name="T72" fmla="*/ 2147483647 w 467"/>
              <a:gd name="T73" fmla="*/ 2147483647 h 609"/>
              <a:gd name="T74" fmla="*/ 2147483647 w 467"/>
              <a:gd name="T75" fmla="*/ 2147483647 h 609"/>
              <a:gd name="T76" fmla="*/ 2147483647 w 467"/>
              <a:gd name="T77" fmla="*/ 2147483647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6" name="Freeform 24"/>
          <p:cNvSpPr>
            <a:spLocks noChangeArrowheads="1"/>
          </p:cNvSpPr>
          <p:nvPr/>
        </p:nvSpPr>
        <p:spPr bwMode="auto">
          <a:xfrm>
            <a:off x="7091363" y="2647950"/>
            <a:ext cx="200819" cy="262732"/>
          </a:xfrm>
          <a:custGeom>
            <a:avLst/>
            <a:gdLst>
              <a:gd name="T0" fmla="*/ 2147483647 w 418"/>
              <a:gd name="T1" fmla="*/ 2147483647 h 545"/>
              <a:gd name="T2" fmla="*/ 2147483647 w 418"/>
              <a:gd name="T3" fmla="*/ 2147483647 h 545"/>
              <a:gd name="T4" fmla="*/ 2147483647 w 418"/>
              <a:gd name="T5" fmla="*/ 2147483647 h 545"/>
              <a:gd name="T6" fmla="*/ 0 w 418"/>
              <a:gd name="T7" fmla="*/ 2147483647 h 545"/>
              <a:gd name="T8" fmla="*/ 0 w 418"/>
              <a:gd name="T9" fmla="*/ 2147483647 h 545"/>
              <a:gd name="T10" fmla="*/ 2147483647 w 418"/>
              <a:gd name="T11" fmla="*/ 0 h 545"/>
              <a:gd name="T12" fmla="*/ 2147483647 w 418"/>
              <a:gd name="T13" fmla="*/ 0 h 545"/>
              <a:gd name="T14" fmla="*/ 2147483647 w 418"/>
              <a:gd name="T15" fmla="*/ 2147483647 h 545"/>
              <a:gd name="T16" fmla="*/ 2147483647 w 418"/>
              <a:gd name="T17" fmla="*/ 2147483647 h 545"/>
              <a:gd name="T18" fmla="*/ 2147483647 w 418"/>
              <a:gd name="T19" fmla="*/ 2147483647 h 545"/>
              <a:gd name="T20" fmla="*/ 2147483647 w 418"/>
              <a:gd name="T21" fmla="*/ 2147483647 h 545"/>
              <a:gd name="T22" fmla="*/ 2147483647 w 418"/>
              <a:gd name="T23" fmla="*/ 2147483647 h 545"/>
              <a:gd name="T24" fmla="*/ 2147483647 w 418"/>
              <a:gd name="T25" fmla="*/ 2147483647 h 545"/>
              <a:gd name="T26" fmla="*/ 2147483647 w 418"/>
              <a:gd name="T27" fmla="*/ 2147483647 h 545"/>
              <a:gd name="T28" fmla="*/ 2147483647 w 418"/>
              <a:gd name="T29" fmla="*/ 2147483647 h 545"/>
              <a:gd name="T30" fmla="*/ 2147483647 w 418"/>
              <a:gd name="T31" fmla="*/ 2147483647 h 545"/>
              <a:gd name="T32" fmla="*/ 2147483647 w 418"/>
              <a:gd name="T33" fmla="*/ 2147483647 h 545"/>
              <a:gd name="T34" fmla="*/ 2147483647 w 418"/>
              <a:gd name="T35" fmla="*/ 2147483647 h 545"/>
              <a:gd name="T36" fmla="*/ 2147483647 w 418"/>
              <a:gd name="T37" fmla="*/ 2147483647 h 545"/>
              <a:gd name="T38" fmla="*/ 2147483647 w 418"/>
              <a:gd name="T39" fmla="*/ 0 h 545"/>
              <a:gd name="T40" fmla="*/ 2147483647 w 418"/>
              <a:gd name="T41" fmla="*/ 2147483647 h 545"/>
              <a:gd name="T42" fmla="*/ 2147483647 w 418"/>
              <a:gd name="T43" fmla="*/ 2147483647 h 545"/>
              <a:gd name="T44" fmla="*/ 2147483647 w 418"/>
              <a:gd name="T45" fmla="*/ 2147483647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7" name="Freeform 25"/>
          <p:cNvSpPr>
            <a:spLocks noChangeArrowheads="1"/>
          </p:cNvSpPr>
          <p:nvPr/>
        </p:nvSpPr>
        <p:spPr bwMode="auto">
          <a:xfrm>
            <a:off x="9120982" y="4197350"/>
            <a:ext cx="289719" cy="258763"/>
          </a:xfrm>
          <a:custGeom>
            <a:avLst/>
            <a:gdLst>
              <a:gd name="T0" fmla="*/ 2147483647 w 602"/>
              <a:gd name="T1" fmla="*/ 2147483647 h 538"/>
              <a:gd name="T2" fmla="*/ 2147483647 w 602"/>
              <a:gd name="T3" fmla="*/ 2147483647 h 538"/>
              <a:gd name="T4" fmla="*/ 2147483647 w 602"/>
              <a:gd name="T5" fmla="*/ 2147483647 h 538"/>
              <a:gd name="T6" fmla="*/ 2147483647 w 602"/>
              <a:gd name="T7" fmla="*/ 2147483647 h 538"/>
              <a:gd name="T8" fmla="*/ 2147483647 w 602"/>
              <a:gd name="T9" fmla="*/ 2147483647 h 538"/>
              <a:gd name="T10" fmla="*/ 2147483647 w 602"/>
              <a:gd name="T11" fmla="*/ 2147483647 h 538"/>
              <a:gd name="T12" fmla="*/ 2147483647 w 602"/>
              <a:gd name="T13" fmla="*/ 2147483647 h 538"/>
              <a:gd name="T14" fmla="*/ 2147483647 w 602"/>
              <a:gd name="T15" fmla="*/ 2147483647 h 538"/>
              <a:gd name="T16" fmla="*/ 2147483647 w 602"/>
              <a:gd name="T17" fmla="*/ 2147483647 h 538"/>
              <a:gd name="T18" fmla="*/ 0 w 602"/>
              <a:gd name="T19" fmla="*/ 2147483647 h 538"/>
              <a:gd name="T20" fmla="*/ 0 w 602"/>
              <a:gd name="T21" fmla="*/ 2147483647 h 538"/>
              <a:gd name="T22" fmla="*/ 0 w 602"/>
              <a:gd name="T23" fmla="*/ 2147483647 h 538"/>
              <a:gd name="T24" fmla="*/ 2147483647 w 602"/>
              <a:gd name="T25" fmla="*/ 2147483647 h 538"/>
              <a:gd name="T26" fmla="*/ 2147483647 w 602"/>
              <a:gd name="T27" fmla="*/ 2147483647 h 538"/>
              <a:gd name="T28" fmla="*/ 2147483647 w 602"/>
              <a:gd name="T29" fmla="*/ 2147483647 h 538"/>
              <a:gd name="T30" fmla="*/ 0 w 602"/>
              <a:gd name="T31" fmla="*/ 2147483647 h 538"/>
              <a:gd name="T32" fmla="*/ 0 w 602"/>
              <a:gd name="T33" fmla="*/ 2147483647 h 538"/>
              <a:gd name="T34" fmla="*/ 2147483647 w 602"/>
              <a:gd name="T35" fmla="*/ 0 h 538"/>
              <a:gd name="T36" fmla="*/ 2147483647 w 602"/>
              <a:gd name="T37" fmla="*/ 0 h 538"/>
              <a:gd name="T38" fmla="*/ 2147483647 w 602"/>
              <a:gd name="T39" fmla="*/ 0 h 538"/>
              <a:gd name="T40" fmla="*/ 2147483647 w 602"/>
              <a:gd name="T41" fmla="*/ 2147483647 h 538"/>
              <a:gd name="T42" fmla="*/ 2147483647 w 602"/>
              <a:gd name="T43" fmla="*/ 2147483647 h 538"/>
              <a:gd name="T44" fmla="*/ 0 w 602"/>
              <a:gd name="T45" fmla="*/ 2147483647 h 538"/>
              <a:gd name="T46" fmla="*/ 2147483647 w 602"/>
              <a:gd name="T47" fmla="*/ 2147483647 h 538"/>
              <a:gd name="T48" fmla="*/ 2147483647 w 602"/>
              <a:gd name="T49" fmla="*/ 2147483647 h 538"/>
              <a:gd name="T50" fmla="*/ 2147483647 w 602"/>
              <a:gd name="T51" fmla="*/ 2147483647 h 538"/>
              <a:gd name="T52" fmla="*/ 2147483647 w 602"/>
              <a:gd name="T53" fmla="*/ 2147483647 h 538"/>
              <a:gd name="T54" fmla="*/ 2147483647 w 602"/>
              <a:gd name="T55" fmla="*/ 2147483647 h 538"/>
              <a:gd name="T56" fmla="*/ 2147483647 w 602"/>
              <a:gd name="T57" fmla="*/ 2147483647 h 538"/>
              <a:gd name="T58" fmla="*/ 2147483647 w 602"/>
              <a:gd name="T59" fmla="*/ 2147483647 h 538"/>
              <a:gd name="T60" fmla="*/ 2147483647 w 602"/>
              <a:gd name="T61" fmla="*/ 2147483647 h 538"/>
              <a:gd name="T62" fmla="*/ 2147483647 w 602"/>
              <a:gd name="T63" fmla="*/ 2147483647 h 538"/>
              <a:gd name="T64" fmla="*/ 2147483647 w 602"/>
              <a:gd name="T65" fmla="*/ 2147483647 h 538"/>
              <a:gd name="T66" fmla="*/ 2147483647 w 602"/>
              <a:gd name="T67" fmla="*/ 2147483647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8" name="Freeform 26"/>
          <p:cNvSpPr>
            <a:spLocks noChangeArrowheads="1"/>
          </p:cNvSpPr>
          <p:nvPr/>
        </p:nvSpPr>
        <p:spPr bwMode="auto">
          <a:xfrm>
            <a:off x="8610600" y="4197350"/>
            <a:ext cx="292100" cy="252413"/>
          </a:xfrm>
          <a:custGeom>
            <a:avLst/>
            <a:gdLst>
              <a:gd name="T0" fmla="*/ 2147483647 w 609"/>
              <a:gd name="T1" fmla="*/ 2147483647 h 524"/>
              <a:gd name="T2" fmla="*/ 2147483647 w 609"/>
              <a:gd name="T3" fmla="*/ 2147483647 h 524"/>
              <a:gd name="T4" fmla="*/ 2147483647 w 609"/>
              <a:gd name="T5" fmla="*/ 2147483647 h 524"/>
              <a:gd name="T6" fmla="*/ 2147483647 w 609"/>
              <a:gd name="T7" fmla="*/ 2147483647 h 524"/>
              <a:gd name="T8" fmla="*/ 2147483647 w 609"/>
              <a:gd name="T9" fmla="*/ 2147483647 h 524"/>
              <a:gd name="T10" fmla="*/ 2147483647 w 609"/>
              <a:gd name="T11" fmla="*/ 2147483647 h 524"/>
              <a:gd name="T12" fmla="*/ 2147483647 w 609"/>
              <a:gd name="T13" fmla="*/ 2147483647 h 524"/>
              <a:gd name="T14" fmla="*/ 2147483647 w 609"/>
              <a:gd name="T15" fmla="*/ 2147483647 h 524"/>
              <a:gd name="T16" fmla="*/ 0 w 609"/>
              <a:gd name="T17" fmla="*/ 2147483647 h 524"/>
              <a:gd name="T18" fmla="*/ 0 w 609"/>
              <a:gd name="T19" fmla="*/ 2147483647 h 524"/>
              <a:gd name="T20" fmla="*/ 0 w 609"/>
              <a:gd name="T21" fmla="*/ 2147483647 h 524"/>
              <a:gd name="T22" fmla="*/ 0 w 609"/>
              <a:gd name="T23" fmla="*/ 2147483647 h 524"/>
              <a:gd name="T24" fmla="*/ 0 w 609"/>
              <a:gd name="T25" fmla="*/ 2147483647 h 524"/>
              <a:gd name="T26" fmla="*/ 0 w 609"/>
              <a:gd name="T27" fmla="*/ 2147483647 h 524"/>
              <a:gd name="T28" fmla="*/ 0 w 609"/>
              <a:gd name="T29" fmla="*/ 2147483647 h 524"/>
              <a:gd name="T30" fmla="*/ 2147483647 w 609"/>
              <a:gd name="T31" fmla="*/ 2147483647 h 524"/>
              <a:gd name="T32" fmla="*/ 2147483647 w 609"/>
              <a:gd name="T33" fmla="*/ 2147483647 h 524"/>
              <a:gd name="T34" fmla="*/ 2147483647 w 609"/>
              <a:gd name="T35" fmla="*/ 2147483647 h 524"/>
              <a:gd name="T36" fmla="*/ 2147483647 w 609"/>
              <a:gd name="T37" fmla="*/ 2147483647 h 524"/>
              <a:gd name="T38" fmla="*/ 2147483647 w 609"/>
              <a:gd name="T39" fmla="*/ 2147483647 h 524"/>
              <a:gd name="T40" fmla="*/ 2147483647 w 609"/>
              <a:gd name="T41" fmla="*/ 2147483647 h 524"/>
              <a:gd name="T42" fmla="*/ 2147483647 w 609"/>
              <a:gd name="T43" fmla="*/ 2147483647 h 524"/>
              <a:gd name="T44" fmla="*/ 0 w 609"/>
              <a:gd name="T45" fmla="*/ 2147483647 h 524"/>
              <a:gd name="T46" fmla="*/ 0 w 609"/>
              <a:gd name="T47" fmla="*/ 2147483647 h 524"/>
              <a:gd name="T48" fmla="*/ 0 w 609"/>
              <a:gd name="T49" fmla="*/ 2147483647 h 524"/>
              <a:gd name="T50" fmla="*/ 0 w 609"/>
              <a:gd name="T51" fmla="*/ 2147483647 h 524"/>
              <a:gd name="T52" fmla="*/ 2147483647 w 609"/>
              <a:gd name="T53" fmla="*/ 0 h 524"/>
              <a:gd name="T54" fmla="*/ 2147483647 w 609"/>
              <a:gd name="T55" fmla="*/ 0 h 524"/>
              <a:gd name="T56" fmla="*/ 2147483647 w 609"/>
              <a:gd name="T57" fmla="*/ 0 h 524"/>
              <a:gd name="T58" fmla="*/ 2147483647 w 609"/>
              <a:gd name="T59" fmla="*/ 0 h 524"/>
              <a:gd name="T60" fmla="*/ 2147483647 w 609"/>
              <a:gd name="T61" fmla="*/ 0 h 524"/>
              <a:gd name="T62" fmla="*/ 2147483647 w 609"/>
              <a:gd name="T63" fmla="*/ 2147483647 h 524"/>
              <a:gd name="T64" fmla="*/ 2147483647 w 609"/>
              <a:gd name="T65" fmla="*/ 2147483647 h 524"/>
              <a:gd name="T66" fmla="*/ 2147483647 w 609"/>
              <a:gd name="T67" fmla="*/ 2147483647 h 524"/>
              <a:gd name="T68" fmla="*/ 2147483647 w 609"/>
              <a:gd name="T69" fmla="*/ 2147483647 h 524"/>
              <a:gd name="T70" fmla="*/ 0 w 609"/>
              <a:gd name="T71" fmla="*/ 2147483647 h 524"/>
              <a:gd name="T72" fmla="*/ 0 w 609"/>
              <a:gd name="T73" fmla="*/ 2147483647 h 524"/>
              <a:gd name="T74" fmla="*/ 2147483647 w 609"/>
              <a:gd name="T75" fmla="*/ 2147483647 h 524"/>
              <a:gd name="T76" fmla="*/ 2147483647 w 609"/>
              <a:gd name="T77" fmla="*/ 2147483647 h 524"/>
              <a:gd name="T78" fmla="*/ 2147483647 w 609"/>
              <a:gd name="T79" fmla="*/ 2147483647 h 524"/>
              <a:gd name="T80" fmla="*/ 2147483647 w 609"/>
              <a:gd name="T81" fmla="*/ 2147483647 h 524"/>
              <a:gd name="T82" fmla="*/ 2147483647 w 609"/>
              <a:gd name="T83" fmla="*/ 2147483647 h 524"/>
              <a:gd name="T84" fmla="*/ 2147483647 w 609"/>
              <a:gd name="T85" fmla="*/ 2147483647 h 524"/>
              <a:gd name="T86" fmla="*/ 2147483647 w 609"/>
              <a:gd name="T87" fmla="*/ 2147483647 h 524"/>
              <a:gd name="T88" fmla="*/ 2147483647 w 609"/>
              <a:gd name="T89" fmla="*/ 2147483647 h 524"/>
              <a:gd name="T90" fmla="*/ 2147483647 w 609"/>
              <a:gd name="T91" fmla="*/ 2147483647 h 524"/>
              <a:gd name="T92" fmla="*/ 2147483647 w 609"/>
              <a:gd name="T93" fmla="*/ 2147483647 h 524"/>
              <a:gd name="T94" fmla="*/ 2147483647 w 609"/>
              <a:gd name="T95" fmla="*/ 2147483647 h 524"/>
              <a:gd name="T96" fmla="*/ 2147483647 w 609"/>
              <a:gd name="T97" fmla="*/ 2147483647 h 524"/>
              <a:gd name="T98" fmla="*/ 2147483647 w 609"/>
              <a:gd name="T99" fmla="*/ 2147483647 h 524"/>
              <a:gd name="T100" fmla="*/ 2147483647 w 609"/>
              <a:gd name="T101" fmla="*/ 2147483647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59" name="Freeform 27"/>
          <p:cNvSpPr>
            <a:spLocks noChangeArrowheads="1"/>
          </p:cNvSpPr>
          <p:nvPr/>
        </p:nvSpPr>
        <p:spPr bwMode="auto">
          <a:xfrm>
            <a:off x="8107363" y="4197350"/>
            <a:ext cx="289719" cy="230982"/>
          </a:xfrm>
          <a:custGeom>
            <a:avLst/>
            <a:gdLst>
              <a:gd name="T0" fmla="*/ 2147483647 w 602"/>
              <a:gd name="T1" fmla="*/ 2147483647 h 482"/>
              <a:gd name="T2" fmla="*/ 2147483647 w 602"/>
              <a:gd name="T3" fmla="*/ 2147483647 h 482"/>
              <a:gd name="T4" fmla="*/ 2147483647 w 602"/>
              <a:gd name="T5" fmla="*/ 2147483647 h 482"/>
              <a:gd name="T6" fmla="*/ 2147483647 w 602"/>
              <a:gd name="T7" fmla="*/ 2147483647 h 482"/>
              <a:gd name="T8" fmla="*/ 2147483647 w 602"/>
              <a:gd name="T9" fmla="*/ 2147483647 h 482"/>
              <a:gd name="T10" fmla="*/ 2147483647 w 602"/>
              <a:gd name="T11" fmla="*/ 2147483647 h 482"/>
              <a:gd name="T12" fmla="*/ 0 w 602"/>
              <a:gd name="T13" fmla="*/ 2147483647 h 482"/>
              <a:gd name="T14" fmla="*/ 0 w 602"/>
              <a:gd name="T15" fmla="*/ 2147483647 h 482"/>
              <a:gd name="T16" fmla="*/ 0 w 602"/>
              <a:gd name="T17" fmla="*/ 2147483647 h 482"/>
              <a:gd name="T18" fmla="*/ 0 w 602"/>
              <a:gd name="T19" fmla="*/ 2147483647 h 482"/>
              <a:gd name="T20" fmla="*/ 0 w 602"/>
              <a:gd name="T21" fmla="*/ 2147483647 h 482"/>
              <a:gd name="T22" fmla="*/ 0 w 602"/>
              <a:gd name="T23" fmla="*/ 2147483647 h 482"/>
              <a:gd name="T24" fmla="*/ 0 w 602"/>
              <a:gd name="T25" fmla="*/ 2147483647 h 482"/>
              <a:gd name="T26" fmla="*/ 2147483647 w 602"/>
              <a:gd name="T27" fmla="*/ 2147483647 h 482"/>
              <a:gd name="T28" fmla="*/ 2147483647 w 602"/>
              <a:gd name="T29" fmla="*/ 2147483647 h 482"/>
              <a:gd name="T30" fmla="*/ 2147483647 w 602"/>
              <a:gd name="T31" fmla="*/ 2147483647 h 482"/>
              <a:gd name="T32" fmla="*/ 2147483647 w 602"/>
              <a:gd name="T33" fmla="*/ 2147483647 h 482"/>
              <a:gd name="T34" fmla="*/ 2147483647 w 602"/>
              <a:gd name="T35" fmla="*/ 2147483647 h 482"/>
              <a:gd name="T36" fmla="*/ 2147483647 w 602"/>
              <a:gd name="T37" fmla="*/ 2147483647 h 482"/>
              <a:gd name="T38" fmla="*/ 2147483647 w 602"/>
              <a:gd name="T39" fmla="*/ 2147483647 h 482"/>
              <a:gd name="T40" fmla="*/ 2147483647 w 602"/>
              <a:gd name="T41" fmla="*/ 2147483647 h 482"/>
              <a:gd name="T42" fmla="*/ 0 w 602"/>
              <a:gd name="T43" fmla="*/ 2147483647 h 482"/>
              <a:gd name="T44" fmla="*/ 0 w 602"/>
              <a:gd name="T45" fmla="*/ 2147483647 h 482"/>
              <a:gd name="T46" fmla="*/ 0 w 602"/>
              <a:gd name="T47" fmla="*/ 2147483647 h 482"/>
              <a:gd name="T48" fmla="*/ 0 w 602"/>
              <a:gd name="T49" fmla="*/ 2147483647 h 482"/>
              <a:gd name="T50" fmla="*/ 2147483647 w 602"/>
              <a:gd name="T51" fmla="*/ 0 h 482"/>
              <a:gd name="T52" fmla="*/ 2147483647 w 602"/>
              <a:gd name="T53" fmla="*/ 0 h 482"/>
              <a:gd name="T54" fmla="*/ 2147483647 w 602"/>
              <a:gd name="T55" fmla="*/ 0 h 482"/>
              <a:gd name="T56" fmla="*/ 2147483647 w 602"/>
              <a:gd name="T57" fmla="*/ 0 h 482"/>
              <a:gd name="T58" fmla="*/ 2147483647 w 602"/>
              <a:gd name="T59" fmla="*/ 0 h 482"/>
              <a:gd name="T60" fmla="*/ 2147483647 w 602"/>
              <a:gd name="T61" fmla="*/ 2147483647 h 482"/>
              <a:gd name="T62" fmla="*/ 2147483647 w 602"/>
              <a:gd name="T63" fmla="*/ 2147483647 h 482"/>
              <a:gd name="T64" fmla="*/ 2147483647 w 602"/>
              <a:gd name="T65" fmla="*/ 2147483647 h 482"/>
              <a:gd name="T66" fmla="*/ 2147483647 w 602"/>
              <a:gd name="T67" fmla="*/ 2147483647 h 482"/>
              <a:gd name="T68" fmla="*/ 0 w 602"/>
              <a:gd name="T69" fmla="*/ 2147483647 h 482"/>
              <a:gd name="T70" fmla="*/ 0 w 602"/>
              <a:gd name="T71" fmla="*/ 2147483647 h 482"/>
              <a:gd name="T72" fmla="*/ 2147483647 w 602"/>
              <a:gd name="T73" fmla="*/ 2147483647 h 482"/>
              <a:gd name="T74" fmla="*/ 2147483647 w 602"/>
              <a:gd name="T75" fmla="*/ 2147483647 h 482"/>
              <a:gd name="T76" fmla="*/ 2147483647 w 602"/>
              <a:gd name="T77" fmla="*/ 2147483647 h 482"/>
              <a:gd name="T78" fmla="*/ 2147483647 w 602"/>
              <a:gd name="T79" fmla="*/ 2147483647 h 482"/>
              <a:gd name="T80" fmla="*/ 2147483647 w 602"/>
              <a:gd name="T81" fmla="*/ 2147483647 h 482"/>
              <a:gd name="T82" fmla="*/ 2147483647 w 602"/>
              <a:gd name="T83" fmla="*/ 2147483647 h 482"/>
              <a:gd name="T84" fmla="*/ 2147483647 w 602"/>
              <a:gd name="T85" fmla="*/ 2147483647 h 482"/>
              <a:gd name="T86" fmla="*/ 2147483647 w 602"/>
              <a:gd name="T87" fmla="*/ 2147483647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0" name="Freeform 28"/>
          <p:cNvSpPr>
            <a:spLocks noChangeArrowheads="1"/>
          </p:cNvSpPr>
          <p:nvPr/>
        </p:nvSpPr>
        <p:spPr bwMode="auto">
          <a:xfrm>
            <a:off x="7600950" y="4197350"/>
            <a:ext cx="288132" cy="258763"/>
          </a:xfrm>
          <a:custGeom>
            <a:avLst/>
            <a:gdLst>
              <a:gd name="T0" fmla="*/ 2147483647 w 601"/>
              <a:gd name="T1" fmla="*/ 2147483647 h 538"/>
              <a:gd name="T2" fmla="*/ 2147483647 w 601"/>
              <a:gd name="T3" fmla="*/ 2147483647 h 538"/>
              <a:gd name="T4" fmla="*/ 2147483647 w 601"/>
              <a:gd name="T5" fmla="*/ 2147483647 h 538"/>
              <a:gd name="T6" fmla="*/ 2147483647 w 601"/>
              <a:gd name="T7" fmla="*/ 2147483647 h 538"/>
              <a:gd name="T8" fmla="*/ 2147483647 w 601"/>
              <a:gd name="T9" fmla="*/ 2147483647 h 538"/>
              <a:gd name="T10" fmla="*/ 2147483647 w 601"/>
              <a:gd name="T11" fmla="*/ 2147483647 h 538"/>
              <a:gd name="T12" fmla="*/ 2147483647 w 601"/>
              <a:gd name="T13" fmla="*/ 2147483647 h 538"/>
              <a:gd name="T14" fmla="*/ 0 w 601"/>
              <a:gd name="T15" fmla="*/ 2147483647 h 538"/>
              <a:gd name="T16" fmla="*/ 0 w 601"/>
              <a:gd name="T17" fmla="*/ 2147483647 h 538"/>
              <a:gd name="T18" fmla="*/ 0 w 601"/>
              <a:gd name="T19" fmla="*/ 2147483647 h 538"/>
              <a:gd name="T20" fmla="*/ 0 w 601"/>
              <a:gd name="T21" fmla="*/ 2147483647 h 538"/>
              <a:gd name="T22" fmla="*/ 0 w 601"/>
              <a:gd name="T23" fmla="*/ 2147483647 h 538"/>
              <a:gd name="T24" fmla="*/ 0 w 601"/>
              <a:gd name="T25" fmla="*/ 2147483647 h 538"/>
              <a:gd name="T26" fmla="*/ 0 w 601"/>
              <a:gd name="T27" fmla="*/ 2147483647 h 538"/>
              <a:gd name="T28" fmla="*/ 2147483647 w 601"/>
              <a:gd name="T29" fmla="*/ 2147483647 h 538"/>
              <a:gd name="T30" fmla="*/ 2147483647 w 601"/>
              <a:gd name="T31" fmla="*/ 2147483647 h 538"/>
              <a:gd name="T32" fmla="*/ 2147483647 w 601"/>
              <a:gd name="T33" fmla="*/ 2147483647 h 538"/>
              <a:gd name="T34" fmla="*/ 2147483647 w 601"/>
              <a:gd name="T35" fmla="*/ 2147483647 h 538"/>
              <a:gd name="T36" fmla="*/ 2147483647 w 601"/>
              <a:gd name="T37" fmla="*/ 2147483647 h 538"/>
              <a:gd name="T38" fmla="*/ 2147483647 w 601"/>
              <a:gd name="T39" fmla="*/ 2147483647 h 538"/>
              <a:gd name="T40" fmla="*/ 2147483647 w 601"/>
              <a:gd name="T41" fmla="*/ 2147483647 h 538"/>
              <a:gd name="T42" fmla="*/ 2147483647 w 601"/>
              <a:gd name="T43" fmla="*/ 2147483647 h 538"/>
              <a:gd name="T44" fmla="*/ 0 w 601"/>
              <a:gd name="T45" fmla="*/ 2147483647 h 538"/>
              <a:gd name="T46" fmla="*/ 0 w 601"/>
              <a:gd name="T47" fmla="*/ 2147483647 h 538"/>
              <a:gd name="T48" fmla="*/ 0 w 601"/>
              <a:gd name="T49" fmla="*/ 2147483647 h 538"/>
              <a:gd name="T50" fmla="*/ 0 w 601"/>
              <a:gd name="T51" fmla="*/ 2147483647 h 538"/>
              <a:gd name="T52" fmla="*/ 2147483647 w 601"/>
              <a:gd name="T53" fmla="*/ 0 h 538"/>
              <a:gd name="T54" fmla="*/ 2147483647 w 601"/>
              <a:gd name="T55" fmla="*/ 0 h 538"/>
              <a:gd name="T56" fmla="*/ 2147483647 w 601"/>
              <a:gd name="T57" fmla="*/ 0 h 538"/>
              <a:gd name="T58" fmla="*/ 2147483647 w 601"/>
              <a:gd name="T59" fmla="*/ 0 h 538"/>
              <a:gd name="T60" fmla="*/ 2147483647 w 601"/>
              <a:gd name="T61" fmla="*/ 0 h 538"/>
              <a:gd name="T62" fmla="*/ 2147483647 w 601"/>
              <a:gd name="T63" fmla="*/ 2147483647 h 538"/>
              <a:gd name="T64" fmla="*/ 2147483647 w 601"/>
              <a:gd name="T65" fmla="*/ 2147483647 h 538"/>
              <a:gd name="T66" fmla="*/ 2147483647 w 601"/>
              <a:gd name="T67" fmla="*/ 2147483647 h 538"/>
              <a:gd name="T68" fmla="*/ 2147483647 w 601"/>
              <a:gd name="T69" fmla="*/ 2147483647 h 538"/>
              <a:gd name="T70" fmla="*/ 0 w 601"/>
              <a:gd name="T71" fmla="*/ 2147483647 h 538"/>
              <a:gd name="T72" fmla="*/ 0 w 601"/>
              <a:gd name="T73" fmla="*/ 2147483647 h 538"/>
              <a:gd name="T74" fmla="*/ 2147483647 w 601"/>
              <a:gd name="T75" fmla="*/ 2147483647 h 538"/>
              <a:gd name="T76" fmla="*/ 2147483647 w 601"/>
              <a:gd name="T77" fmla="*/ 2147483647 h 538"/>
              <a:gd name="T78" fmla="*/ 2147483647 w 601"/>
              <a:gd name="T79" fmla="*/ 2147483647 h 538"/>
              <a:gd name="T80" fmla="*/ 2147483647 w 601"/>
              <a:gd name="T81" fmla="*/ 2147483647 h 538"/>
              <a:gd name="T82" fmla="*/ 2147483647 w 601"/>
              <a:gd name="T83" fmla="*/ 2147483647 h 538"/>
              <a:gd name="T84" fmla="*/ 2147483647 w 601"/>
              <a:gd name="T85" fmla="*/ 2147483647 h 538"/>
              <a:gd name="T86" fmla="*/ 2147483647 w 601"/>
              <a:gd name="T87" fmla="*/ 2147483647 h 538"/>
              <a:gd name="T88" fmla="*/ 2147483647 w 601"/>
              <a:gd name="T89" fmla="*/ 2147483647 h 538"/>
              <a:gd name="T90" fmla="*/ 2147483647 w 601"/>
              <a:gd name="T91" fmla="*/ 2147483647 h 538"/>
              <a:gd name="T92" fmla="*/ 2147483647 w 601"/>
              <a:gd name="T93" fmla="*/ 2147483647 h 538"/>
              <a:gd name="T94" fmla="*/ 2147483647 w 601"/>
              <a:gd name="T95" fmla="*/ 2147483647 h 538"/>
              <a:gd name="T96" fmla="*/ 2147483647 w 601"/>
              <a:gd name="T97" fmla="*/ 2147483647 h 538"/>
              <a:gd name="T98" fmla="*/ 2147483647 w 601"/>
              <a:gd name="T99" fmla="*/ 2147483647 h 538"/>
              <a:gd name="T100" fmla="*/ 2147483647 w 601"/>
              <a:gd name="T101" fmla="*/ 2147483647 h 538"/>
              <a:gd name="T102" fmla="*/ 2147483647 w 601"/>
              <a:gd name="T103" fmla="*/ 2147483647 h 538"/>
              <a:gd name="T104" fmla="*/ 2147483647 w 601"/>
              <a:gd name="T105" fmla="*/ 2147483647 h 538"/>
              <a:gd name="T106" fmla="*/ 2147483647 w 601"/>
              <a:gd name="T107" fmla="*/ 2147483647 h 538"/>
              <a:gd name="T108" fmla="*/ 2147483647 w 601"/>
              <a:gd name="T109" fmla="*/ 2147483647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1" name="Freeform 29"/>
          <p:cNvSpPr>
            <a:spLocks noChangeArrowheads="1"/>
          </p:cNvSpPr>
          <p:nvPr/>
        </p:nvSpPr>
        <p:spPr bwMode="auto">
          <a:xfrm>
            <a:off x="7093744" y="4197350"/>
            <a:ext cx="291306" cy="228600"/>
          </a:xfrm>
          <a:custGeom>
            <a:avLst/>
            <a:gdLst>
              <a:gd name="T0" fmla="*/ 2147483647 w 608"/>
              <a:gd name="T1" fmla="*/ 2147483647 h 475"/>
              <a:gd name="T2" fmla="*/ 2147483647 w 608"/>
              <a:gd name="T3" fmla="*/ 2147483647 h 475"/>
              <a:gd name="T4" fmla="*/ 2147483647 w 608"/>
              <a:gd name="T5" fmla="*/ 2147483647 h 475"/>
              <a:gd name="T6" fmla="*/ 0 w 608"/>
              <a:gd name="T7" fmla="*/ 2147483647 h 475"/>
              <a:gd name="T8" fmla="*/ 0 w 608"/>
              <a:gd name="T9" fmla="*/ 2147483647 h 475"/>
              <a:gd name="T10" fmla="*/ 0 w 608"/>
              <a:gd name="T11" fmla="*/ 2147483647 h 475"/>
              <a:gd name="T12" fmla="*/ 0 w 608"/>
              <a:gd name="T13" fmla="*/ 2147483647 h 475"/>
              <a:gd name="T14" fmla="*/ 0 w 608"/>
              <a:gd name="T15" fmla="*/ 2147483647 h 475"/>
              <a:gd name="T16" fmla="*/ 0 w 608"/>
              <a:gd name="T17" fmla="*/ 2147483647 h 475"/>
              <a:gd name="T18" fmla="*/ 0 w 608"/>
              <a:gd name="T19" fmla="*/ 2147483647 h 475"/>
              <a:gd name="T20" fmla="*/ 2147483647 w 608"/>
              <a:gd name="T21" fmla="*/ 2147483647 h 475"/>
              <a:gd name="T22" fmla="*/ 2147483647 w 608"/>
              <a:gd name="T23" fmla="*/ 2147483647 h 475"/>
              <a:gd name="T24" fmla="*/ 2147483647 w 608"/>
              <a:gd name="T25" fmla="*/ 2147483647 h 475"/>
              <a:gd name="T26" fmla="*/ 2147483647 w 608"/>
              <a:gd name="T27" fmla="*/ 2147483647 h 475"/>
              <a:gd name="T28" fmla="*/ 2147483647 w 608"/>
              <a:gd name="T29" fmla="*/ 2147483647 h 475"/>
              <a:gd name="T30" fmla="*/ 2147483647 w 608"/>
              <a:gd name="T31" fmla="*/ 2147483647 h 475"/>
              <a:gd name="T32" fmla="*/ 2147483647 w 608"/>
              <a:gd name="T33" fmla="*/ 2147483647 h 475"/>
              <a:gd name="T34" fmla="*/ 2147483647 w 608"/>
              <a:gd name="T35" fmla="*/ 2147483647 h 475"/>
              <a:gd name="T36" fmla="*/ 0 w 608"/>
              <a:gd name="T37" fmla="*/ 2147483647 h 475"/>
              <a:gd name="T38" fmla="*/ 0 w 608"/>
              <a:gd name="T39" fmla="*/ 2147483647 h 475"/>
              <a:gd name="T40" fmla="*/ 0 w 608"/>
              <a:gd name="T41" fmla="*/ 2147483647 h 475"/>
              <a:gd name="T42" fmla="*/ 0 w 608"/>
              <a:gd name="T43" fmla="*/ 2147483647 h 475"/>
              <a:gd name="T44" fmla="*/ 2147483647 w 608"/>
              <a:gd name="T45" fmla="*/ 0 h 475"/>
              <a:gd name="T46" fmla="*/ 2147483647 w 608"/>
              <a:gd name="T47" fmla="*/ 0 h 475"/>
              <a:gd name="T48" fmla="*/ 2147483647 w 608"/>
              <a:gd name="T49" fmla="*/ 0 h 475"/>
              <a:gd name="T50" fmla="*/ 2147483647 w 608"/>
              <a:gd name="T51" fmla="*/ 0 h 475"/>
              <a:gd name="T52" fmla="*/ 2147483647 w 608"/>
              <a:gd name="T53" fmla="*/ 0 h 475"/>
              <a:gd name="T54" fmla="*/ 2147483647 w 608"/>
              <a:gd name="T55" fmla="*/ 2147483647 h 475"/>
              <a:gd name="T56" fmla="*/ 2147483647 w 608"/>
              <a:gd name="T57" fmla="*/ 2147483647 h 475"/>
              <a:gd name="T58" fmla="*/ 2147483647 w 608"/>
              <a:gd name="T59" fmla="*/ 2147483647 h 475"/>
              <a:gd name="T60" fmla="*/ 2147483647 w 608"/>
              <a:gd name="T61" fmla="*/ 2147483647 h 475"/>
              <a:gd name="T62" fmla="*/ 0 w 608"/>
              <a:gd name="T63" fmla="*/ 2147483647 h 475"/>
              <a:gd name="T64" fmla="*/ 0 w 608"/>
              <a:gd name="T65" fmla="*/ 2147483647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2" name="Freeform 30"/>
          <p:cNvSpPr>
            <a:spLocks noChangeArrowheads="1"/>
          </p:cNvSpPr>
          <p:nvPr/>
        </p:nvSpPr>
        <p:spPr bwMode="auto">
          <a:xfrm>
            <a:off x="10085388" y="2131219"/>
            <a:ext cx="288132" cy="290513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3" name="Freeform 31"/>
          <p:cNvSpPr>
            <a:spLocks noChangeArrowheads="1"/>
          </p:cNvSpPr>
          <p:nvPr/>
        </p:nvSpPr>
        <p:spPr bwMode="auto">
          <a:xfrm>
            <a:off x="9579769" y="2131219"/>
            <a:ext cx="288131" cy="290513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4" name="Freeform 32"/>
          <p:cNvSpPr>
            <a:spLocks noChangeArrowheads="1"/>
          </p:cNvSpPr>
          <p:nvPr/>
        </p:nvSpPr>
        <p:spPr bwMode="auto">
          <a:xfrm>
            <a:off x="9071769" y="2131219"/>
            <a:ext cx="292100" cy="290513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0 w 609"/>
              <a:gd name="T5" fmla="*/ 2147483647 h 602"/>
              <a:gd name="T6" fmla="*/ 2147483647 w 609"/>
              <a:gd name="T7" fmla="*/ 0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2147483647 w 609"/>
              <a:gd name="T13" fmla="*/ 2147483647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2147483647 w 609"/>
              <a:gd name="T37" fmla="*/ 2147483647 h 602"/>
              <a:gd name="T38" fmla="*/ 2147483647 w 609"/>
              <a:gd name="T39" fmla="*/ 2147483647 h 602"/>
              <a:gd name="T40" fmla="*/ 2147483647 w 609"/>
              <a:gd name="T41" fmla="*/ 2147483647 h 602"/>
              <a:gd name="T42" fmla="*/ 2147483647 w 609"/>
              <a:gd name="T43" fmla="*/ 2147483647 h 602"/>
              <a:gd name="T44" fmla="*/ 2147483647 w 609"/>
              <a:gd name="T45" fmla="*/ 2147483647 h 602"/>
              <a:gd name="T46" fmla="*/ 2147483647 w 609"/>
              <a:gd name="T47" fmla="*/ 2147483647 h 602"/>
              <a:gd name="T48" fmla="*/ 2147483647 w 609"/>
              <a:gd name="T49" fmla="*/ 2147483647 h 602"/>
              <a:gd name="T50" fmla="*/ 2147483647 w 609"/>
              <a:gd name="T51" fmla="*/ 2147483647 h 602"/>
              <a:gd name="T52" fmla="*/ 2147483647 w 609"/>
              <a:gd name="T53" fmla="*/ 2147483647 h 602"/>
              <a:gd name="T54" fmla="*/ 2147483647 w 609"/>
              <a:gd name="T55" fmla="*/ 2147483647 h 602"/>
              <a:gd name="T56" fmla="*/ 2147483647 w 609"/>
              <a:gd name="T57" fmla="*/ 2147483647 h 602"/>
              <a:gd name="T58" fmla="*/ 2147483647 w 609"/>
              <a:gd name="T59" fmla="*/ 2147483647 h 602"/>
              <a:gd name="T60" fmla="*/ 2147483647 w 609"/>
              <a:gd name="T61" fmla="*/ 2147483647 h 602"/>
              <a:gd name="T62" fmla="*/ 2147483647 w 609"/>
              <a:gd name="T63" fmla="*/ 2147483647 h 602"/>
              <a:gd name="T64" fmla="*/ 2147483647 w 609"/>
              <a:gd name="T65" fmla="*/ 2147483647 h 602"/>
              <a:gd name="T66" fmla="*/ 2147483647 w 609"/>
              <a:gd name="T67" fmla="*/ 2147483647 h 602"/>
              <a:gd name="T68" fmla="*/ 2147483647 w 609"/>
              <a:gd name="T69" fmla="*/ 2147483647 h 602"/>
              <a:gd name="T70" fmla="*/ 2147483647 w 609"/>
              <a:gd name="T71" fmla="*/ 2147483647 h 602"/>
              <a:gd name="T72" fmla="*/ 2147483647 w 609"/>
              <a:gd name="T73" fmla="*/ 2147483647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5" name="Freeform 33"/>
          <p:cNvSpPr>
            <a:spLocks noChangeArrowheads="1"/>
          </p:cNvSpPr>
          <p:nvPr/>
        </p:nvSpPr>
        <p:spPr bwMode="auto">
          <a:xfrm>
            <a:off x="8566150" y="2131219"/>
            <a:ext cx="289719" cy="290513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2147483647 h 602"/>
              <a:gd name="T6" fmla="*/ 2147483647 w 602"/>
              <a:gd name="T7" fmla="*/ 0 h 602"/>
              <a:gd name="T8" fmla="*/ 0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2147483647 w 602"/>
              <a:gd name="T73" fmla="*/ 2147483647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6" name="Freeform 34"/>
          <p:cNvSpPr>
            <a:spLocks noChangeArrowheads="1"/>
          </p:cNvSpPr>
          <p:nvPr/>
        </p:nvSpPr>
        <p:spPr bwMode="auto">
          <a:xfrm>
            <a:off x="8060532" y="2131219"/>
            <a:ext cx="289719" cy="290513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7" name="Freeform 35"/>
          <p:cNvSpPr>
            <a:spLocks noChangeArrowheads="1"/>
          </p:cNvSpPr>
          <p:nvPr/>
        </p:nvSpPr>
        <p:spPr bwMode="auto">
          <a:xfrm>
            <a:off x="7552532" y="2131219"/>
            <a:ext cx="292100" cy="290513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0 w 609"/>
              <a:gd name="T5" fmla="*/ 2147483647 h 602"/>
              <a:gd name="T6" fmla="*/ 2147483647 w 609"/>
              <a:gd name="T7" fmla="*/ 0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2147483647 w 609"/>
              <a:gd name="T13" fmla="*/ 2147483647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2147483647 w 609"/>
              <a:gd name="T37" fmla="*/ 2147483647 h 602"/>
              <a:gd name="T38" fmla="*/ 2147483647 w 609"/>
              <a:gd name="T39" fmla="*/ 2147483647 h 602"/>
              <a:gd name="T40" fmla="*/ 2147483647 w 609"/>
              <a:gd name="T41" fmla="*/ 2147483647 h 602"/>
              <a:gd name="T42" fmla="*/ 2147483647 w 609"/>
              <a:gd name="T43" fmla="*/ 2147483647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8" name="Freeform 36"/>
          <p:cNvSpPr>
            <a:spLocks noChangeArrowheads="1"/>
          </p:cNvSpPr>
          <p:nvPr/>
        </p:nvSpPr>
        <p:spPr bwMode="auto">
          <a:xfrm>
            <a:off x="7046913" y="2131219"/>
            <a:ext cx="289719" cy="290513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2147483647 w 602"/>
              <a:gd name="T73" fmla="*/ 2147483647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69" name="Freeform 37"/>
          <p:cNvSpPr>
            <a:spLocks noChangeArrowheads="1"/>
          </p:cNvSpPr>
          <p:nvPr/>
        </p:nvSpPr>
        <p:spPr bwMode="auto">
          <a:xfrm>
            <a:off x="9120982" y="3662363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0" name="Freeform 38"/>
          <p:cNvSpPr>
            <a:spLocks noChangeArrowheads="1"/>
          </p:cNvSpPr>
          <p:nvPr/>
        </p:nvSpPr>
        <p:spPr bwMode="auto">
          <a:xfrm>
            <a:off x="8610600" y="3662363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2147483647 w 609"/>
              <a:gd name="T5" fmla="*/ 2147483647 h 602"/>
              <a:gd name="T6" fmla="*/ 0 w 609"/>
              <a:gd name="T7" fmla="*/ 2147483647 h 602"/>
              <a:gd name="T8" fmla="*/ 0 w 609"/>
              <a:gd name="T9" fmla="*/ 2147483647 h 602"/>
              <a:gd name="T10" fmla="*/ 2147483647 w 609"/>
              <a:gd name="T11" fmla="*/ 0 h 602"/>
              <a:gd name="T12" fmla="*/ 2147483647 w 609"/>
              <a:gd name="T13" fmla="*/ 0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1" name="Freeform 39"/>
          <p:cNvSpPr>
            <a:spLocks noChangeArrowheads="1"/>
          </p:cNvSpPr>
          <p:nvPr/>
        </p:nvSpPr>
        <p:spPr bwMode="auto">
          <a:xfrm>
            <a:off x="8108950" y="3668713"/>
            <a:ext cx="281782" cy="273050"/>
          </a:xfrm>
          <a:custGeom>
            <a:avLst/>
            <a:gdLst>
              <a:gd name="T0" fmla="*/ 2147483647 w 588"/>
              <a:gd name="T1" fmla="*/ 2147483647 h 567"/>
              <a:gd name="T2" fmla="*/ 2147483647 w 588"/>
              <a:gd name="T3" fmla="*/ 2147483647 h 567"/>
              <a:gd name="T4" fmla="*/ 2147483647 w 588"/>
              <a:gd name="T5" fmla="*/ 2147483647 h 567"/>
              <a:gd name="T6" fmla="*/ 2147483647 w 588"/>
              <a:gd name="T7" fmla="*/ 2147483647 h 567"/>
              <a:gd name="T8" fmla="*/ 2147483647 w 588"/>
              <a:gd name="T9" fmla="*/ 2147483647 h 567"/>
              <a:gd name="T10" fmla="*/ 2147483647 w 588"/>
              <a:gd name="T11" fmla="*/ 2147483647 h 567"/>
              <a:gd name="T12" fmla="*/ 2147483647 w 588"/>
              <a:gd name="T13" fmla="*/ 2147483647 h 567"/>
              <a:gd name="T14" fmla="*/ 2147483647 w 588"/>
              <a:gd name="T15" fmla="*/ 2147483647 h 567"/>
              <a:gd name="T16" fmla="*/ 2147483647 w 588"/>
              <a:gd name="T17" fmla="*/ 2147483647 h 567"/>
              <a:gd name="T18" fmla="*/ 2147483647 w 588"/>
              <a:gd name="T19" fmla="*/ 2147483647 h 567"/>
              <a:gd name="T20" fmla="*/ 2147483647 w 588"/>
              <a:gd name="T21" fmla="*/ 2147483647 h 567"/>
              <a:gd name="T22" fmla="*/ 2147483647 w 588"/>
              <a:gd name="T23" fmla="*/ 2147483647 h 567"/>
              <a:gd name="T24" fmla="*/ 2147483647 w 588"/>
              <a:gd name="T25" fmla="*/ 2147483647 h 567"/>
              <a:gd name="T26" fmla="*/ 0 w 588"/>
              <a:gd name="T27" fmla="*/ 2147483647 h 567"/>
              <a:gd name="T28" fmla="*/ 0 w 588"/>
              <a:gd name="T29" fmla="*/ 2147483647 h 567"/>
              <a:gd name="T30" fmla="*/ 2147483647 w 588"/>
              <a:gd name="T31" fmla="*/ 2147483647 h 567"/>
              <a:gd name="T32" fmla="*/ 2147483647 w 588"/>
              <a:gd name="T33" fmla="*/ 2147483647 h 567"/>
              <a:gd name="T34" fmla="*/ 2147483647 w 588"/>
              <a:gd name="T35" fmla="*/ 2147483647 h 567"/>
              <a:gd name="T36" fmla="*/ 2147483647 w 588"/>
              <a:gd name="T37" fmla="*/ 2147483647 h 567"/>
              <a:gd name="T38" fmla="*/ 2147483647 w 588"/>
              <a:gd name="T39" fmla="*/ 2147483647 h 567"/>
              <a:gd name="T40" fmla="*/ 2147483647 w 588"/>
              <a:gd name="T41" fmla="*/ 2147483647 h 567"/>
              <a:gd name="T42" fmla="*/ 2147483647 w 588"/>
              <a:gd name="T43" fmla="*/ 2147483647 h 567"/>
              <a:gd name="T44" fmla="*/ 2147483647 w 588"/>
              <a:gd name="T45" fmla="*/ 2147483647 h 567"/>
              <a:gd name="T46" fmla="*/ 2147483647 w 588"/>
              <a:gd name="T47" fmla="*/ 2147483647 h 567"/>
              <a:gd name="T48" fmla="*/ 2147483647 w 588"/>
              <a:gd name="T49" fmla="*/ 2147483647 h 567"/>
              <a:gd name="T50" fmla="*/ 2147483647 w 588"/>
              <a:gd name="T51" fmla="*/ 2147483647 h 567"/>
              <a:gd name="T52" fmla="*/ 2147483647 w 588"/>
              <a:gd name="T53" fmla="*/ 2147483647 h 567"/>
              <a:gd name="T54" fmla="*/ 2147483647 w 588"/>
              <a:gd name="T55" fmla="*/ 2147483647 h 567"/>
              <a:gd name="T56" fmla="*/ 2147483647 w 588"/>
              <a:gd name="T57" fmla="*/ 2147483647 h 567"/>
              <a:gd name="T58" fmla="*/ 2147483647 w 588"/>
              <a:gd name="T59" fmla="*/ 2147483647 h 567"/>
              <a:gd name="T60" fmla="*/ 2147483647 w 588"/>
              <a:gd name="T61" fmla="*/ 2147483647 h 567"/>
              <a:gd name="T62" fmla="*/ 2147483647 w 588"/>
              <a:gd name="T63" fmla="*/ 2147483647 h 567"/>
              <a:gd name="T64" fmla="*/ 2147483647 w 588"/>
              <a:gd name="T65" fmla="*/ 2147483647 h 567"/>
              <a:gd name="T66" fmla="*/ 2147483647 w 588"/>
              <a:gd name="T67" fmla="*/ 2147483647 h 567"/>
              <a:gd name="T68" fmla="*/ 2147483647 w 588"/>
              <a:gd name="T69" fmla="*/ 2147483647 h 567"/>
              <a:gd name="T70" fmla="*/ 2147483647 w 588"/>
              <a:gd name="T71" fmla="*/ 2147483647 h 567"/>
              <a:gd name="T72" fmla="*/ 2147483647 w 588"/>
              <a:gd name="T73" fmla="*/ 2147483647 h 567"/>
              <a:gd name="T74" fmla="*/ 2147483647 w 588"/>
              <a:gd name="T75" fmla="*/ 2147483647 h 567"/>
              <a:gd name="T76" fmla="*/ 2147483647 w 588"/>
              <a:gd name="T77" fmla="*/ 2147483647 h 567"/>
              <a:gd name="T78" fmla="*/ 2147483647 w 588"/>
              <a:gd name="T79" fmla="*/ 2147483647 h 567"/>
              <a:gd name="T80" fmla="*/ 2147483647 w 588"/>
              <a:gd name="T81" fmla="*/ 1884719599 h 567"/>
              <a:gd name="T82" fmla="*/ 2147483647 w 588"/>
              <a:gd name="T83" fmla="*/ 0 h 567"/>
              <a:gd name="T84" fmla="*/ 2147483647 w 588"/>
              <a:gd name="T85" fmla="*/ 1884719599 h 567"/>
              <a:gd name="T86" fmla="*/ 2147483647 w 588"/>
              <a:gd name="T87" fmla="*/ 2147483647 h 567"/>
              <a:gd name="T88" fmla="*/ 2147483647 w 588"/>
              <a:gd name="T89" fmla="*/ 2147483647 h 567"/>
              <a:gd name="T90" fmla="*/ 2147483647 w 588"/>
              <a:gd name="T91" fmla="*/ 2147483647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2" name="Freeform 40"/>
          <p:cNvSpPr>
            <a:spLocks noChangeArrowheads="1"/>
          </p:cNvSpPr>
          <p:nvPr/>
        </p:nvSpPr>
        <p:spPr bwMode="auto">
          <a:xfrm>
            <a:off x="7603332" y="3668713"/>
            <a:ext cx="281781" cy="273050"/>
          </a:xfrm>
          <a:custGeom>
            <a:avLst/>
            <a:gdLst>
              <a:gd name="T0" fmla="*/ 2147483647 w 587"/>
              <a:gd name="T1" fmla="*/ 2147483647 h 567"/>
              <a:gd name="T2" fmla="*/ 2147483647 w 587"/>
              <a:gd name="T3" fmla="*/ 2147483647 h 567"/>
              <a:gd name="T4" fmla="*/ 2147483647 w 587"/>
              <a:gd name="T5" fmla="*/ 2147483647 h 567"/>
              <a:gd name="T6" fmla="*/ 2147483647 w 587"/>
              <a:gd name="T7" fmla="*/ 2147483647 h 567"/>
              <a:gd name="T8" fmla="*/ 2147483647 w 587"/>
              <a:gd name="T9" fmla="*/ 2147483647 h 567"/>
              <a:gd name="T10" fmla="*/ 2147483647 w 587"/>
              <a:gd name="T11" fmla="*/ 2147483647 h 567"/>
              <a:gd name="T12" fmla="*/ 2147483647 w 587"/>
              <a:gd name="T13" fmla="*/ 2147483647 h 567"/>
              <a:gd name="T14" fmla="*/ 2147483647 w 587"/>
              <a:gd name="T15" fmla="*/ 2147483647 h 567"/>
              <a:gd name="T16" fmla="*/ 2147483647 w 587"/>
              <a:gd name="T17" fmla="*/ 2147483647 h 567"/>
              <a:gd name="T18" fmla="*/ 2147483647 w 587"/>
              <a:gd name="T19" fmla="*/ 2147483647 h 567"/>
              <a:gd name="T20" fmla="*/ 2147483647 w 587"/>
              <a:gd name="T21" fmla="*/ 2147483647 h 567"/>
              <a:gd name="T22" fmla="*/ 2147483647 w 587"/>
              <a:gd name="T23" fmla="*/ 2147483647 h 567"/>
              <a:gd name="T24" fmla="*/ 2147483647 w 587"/>
              <a:gd name="T25" fmla="*/ 2147483647 h 567"/>
              <a:gd name="T26" fmla="*/ 0 w 587"/>
              <a:gd name="T27" fmla="*/ 2147483647 h 567"/>
              <a:gd name="T28" fmla="*/ 0 w 587"/>
              <a:gd name="T29" fmla="*/ 2147483647 h 567"/>
              <a:gd name="T30" fmla="*/ 2147483647 w 587"/>
              <a:gd name="T31" fmla="*/ 2147483647 h 567"/>
              <a:gd name="T32" fmla="*/ 2147483647 w 587"/>
              <a:gd name="T33" fmla="*/ 2147483647 h 567"/>
              <a:gd name="T34" fmla="*/ 2147483647 w 587"/>
              <a:gd name="T35" fmla="*/ 2147483647 h 567"/>
              <a:gd name="T36" fmla="*/ 2147483647 w 587"/>
              <a:gd name="T37" fmla="*/ 2147483647 h 567"/>
              <a:gd name="T38" fmla="*/ 2147483647 w 587"/>
              <a:gd name="T39" fmla="*/ 2147483647 h 567"/>
              <a:gd name="T40" fmla="*/ 2147483647 w 587"/>
              <a:gd name="T41" fmla="*/ 2147483647 h 567"/>
              <a:gd name="T42" fmla="*/ 2147483647 w 587"/>
              <a:gd name="T43" fmla="*/ 2147483647 h 567"/>
              <a:gd name="T44" fmla="*/ 2147483647 w 587"/>
              <a:gd name="T45" fmla="*/ 2147483647 h 567"/>
              <a:gd name="T46" fmla="*/ 2147483647 w 587"/>
              <a:gd name="T47" fmla="*/ 2147483647 h 567"/>
              <a:gd name="T48" fmla="*/ 2147483647 w 587"/>
              <a:gd name="T49" fmla="*/ 2147483647 h 567"/>
              <a:gd name="T50" fmla="*/ 2147483647 w 587"/>
              <a:gd name="T51" fmla="*/ 2147483647 h 567"/>
              <a:gd name="T52" fmla="*/ 2147483647 w 587"/>
              <a:gd name="T53" fmla="*/ 2147483647 h 567"/>
              <a:gd name="T54" fmla="*/ 2147483647 w 587"/>
              <a:gd name="T55" fmla="*/ 2147483647 h 567"/>
              <a:gd name="T56" fmla="*/ 2147483647 w 587"/>
              <a:gd name="T57" fmla="*/ 2147483647 h 567"/>
              <a:gd name="T58" fmla="*/ 2147483647 w 587"/>
              <a:gd name="T59" fmla="*/ 2147483647 h 567"/>
              <a:gd name="T60" fmla="*/ 2147483647 w 587"/>
              <a:gd name="T61" fmla="*/ 2147483647 h 567"/>
              <a:gd name="T62" fmla="*/ 2147483647 w 587"/>
              <a:gd name="T63" fmla="*/ 2147483647 h 567"/>
              <a:gd name="T64" fmla="*/ 2147483647 w 587"/>
              <a:gd name="T65" fmla="*/ 2147483647 h 567"/>
              <a:gd name="T66" fmla="*/ 2147483647 w 587"/>
              <a:gd name="T67" fmla="*/ 2147483647 h 567"/>
              <a:gd name="T68" fmla="*/ 2147483647 w 587"/>
              <a:gd name="T69" fmla="*/ 2147483647 h 567"/>
              <a:gd name="T70" fmla="*/ 2147483647 w 587"/>
              <a:gd name="T71" fmla="*/ 2147483647 h 567"/>
              <a:gd name="T72" fmla="*/ 2147483647 w 587"/>
              <a:gd name="T73" fmla="*/ 2147483647 h 567"/>
              <a:gd name="T74" fmla="*/ 2147483647 w 587"/>
              <a:gd name="T75" fmla="*/ 2147483647 h 567"/>
              <a:gd name="T76" fmla="*/ 2147483647 w 587"/>
              <a:gd name="T77" fmla="*/ 2147483647 h 567"/>
              <a:gd name="T78" fmla="*/ 2147483647 w 587"/>
              <a:gd name="T79" fmla="*/ 2147483647 h 567"/>
              <a:gd name="T80" fmla="*/ 2147483647 w 587"/>
              <a:gd name="T81" fmla="*/ 0 h 567"/>
              <a:gd name="T82" fmla="*/ 2147483647 w 587"/>
              <a:gd name="T83" fmla="*/ 2147483647 h 567"/>
              <a:gd name="T84" fmla="*/ 2147483647 w 587"/>
              <a:gd name="T85" fmla="*/ 2147483647 h 567"/>
              <a:gd name="T86" fmla="*/ 2147483647 w 587"/>
              <a:gd name="T87" fmla="*/ 2147483647 h 567"/>
              <a:gd name="T88" fmla="*/ 2147483647 w 587"/>
              <a:gd name="T89" fmla="*/ 2147483647 h 567"/>
              <a:gd name="T90" fmla="*/ 2147483647 w 587"/>
              <a:gd name="T91" fmla="*/ 2147483647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3" name="Freeform 41"/>
          <p:cNvSpPr>
            <a:spLocks noChangeArrowheads="1"/>
          </p:cNvSpPr>
          <p:nvPr/>
        </p:nvSpPr>
        <p:spPr bwMode="auto">
          <a:xfrm>
            <a:off x="7100094" y="3687763"/>
            <a:ext cx="278606" cy="251619"/>
          </a:xfrm>
          <a:custGeom>
            <a:avLst/>
            <a:gdLst>
              <a:gd name="T0" fmla="*/ 2147483647 w 580"/>
              <a:gd name="T1" fmla="*/ 2147483647 h 524"/>
              <a:gd name="T2" fmla="*/ 2147483647 w 580"/>
              <a:gd name="T3" fmla="*/ 2147483647 h 524"/>
              <a:gd name="T4" fmla="*/ 2147483647 w 580"/>
              <a:gd name="T5" fmla="*/ 2147483647 h 524"/>
              <a:gd name="T6" fmla="*/ 2147483647 w 580"/>
              <a:gd name="T7" fmla="*/ 2147483647 h 524"/>
              <a:gd name="T8" fmla="*/ 2147483647 w 580"/>
              <a:gd name="T9" fmla="*/ 2147483647 h 524"/>
              <a:gd name="T10" fmla="*/ 2147483647 w 580"/>
              <a:gd name="T11" fmla="*/ 2147483647 h 524"/>
              <a:gd name="T12" fmla="*/ 2147483647 w 580"/>
              <a:gd name="T13" fmla="*/ 2147483647 h 524"/>
              <a:gd name="T14" fmla="*/ 2147483647 w 580"/>
              <a:gd name="T15" fmla="*/ 2147483647 h 524"/>
              <a:gd name="T16" fmla="*/ 2147483647 w 580"/>
              <a:gd name="T17" fmla="*/ 2147483647 h 524"/>
              <a:gd name="T18" fmla="*/ 2147483647 w 580"/>
              <a:gd name="T19" fmla="*/ 2147483647 h 524"/>
              <a:gd name="T20" fmla="*/ 2147483647 w 580"/>
              <a:gd name="T21" fmla="*/ 2147483647 h 524"/>
              <a:gd name="T22" fmla="*/ 2147483647 w 580"/>
              <a:gd name="T23" fmla="*/ 2147483647 h 524"/>
              <a:gd name="T24" fmla="*/ 2147483647 w 580"/>
              <a:gd name="T25" fmla="*/ 2147483647 h 524"/>
              <a:gd name="T26" fmla="*/ 0 w 580"/>
              <a:gd name="T27" fmla="*/ 2147483647 h 524"/>
              <a:gd name="T28" fmla="*/ 0 w 580"/>
              <a:gd name="T29" fmla="*/ 2147483647 h 524"/>
              <a:gd name="T30" fmla="*/ 2147483647 w 580"/>
              <a:gd name="T31" fmla="*/ 0 h 524"/>
              <a:gd name="T32" fmla="*/ 2147483647 w 580"/>
              <a:gd name="T33" fmla="*/ 0 h 524"/>
              <a:gd name="T34" fmla="*/ 2147483647 w 580"/>
              <a:gd name="T35" fmla="*/ 2147483647 h 524"/>
              <a:gd name="T36" fmla="*/ 2147483647 w 580"/>
              <a:gd name="T37" fmla="*/ 2147483647 h 524"/>
              <a:gd name="T38" fmla="*/ 2147483647 w 580"/>
              <a:gd name="T39" fmla="*/ 2147483647 h 524"/>
              <a:gd name="T40" fmla="*/ 2147483647 w 580"/>
              <a:gd name="T41" fmla="*/ 2147483647 h 524"/>
              <a:gd name="T42" fmla="*/ 2147483647 w 580"/>
              <a:gd name="T43" fmla="*/ 2147483647 h 524"/>
              <a:gd name="T44" fmla="*/ 2147483647 w 580"/>
              <a:gd name="T45" fmla="*/ 2147483647 h 524"/>
              <a:gd name="T46" fmla="*/ 2147483647 w 580"/>
              <a:gd name="T47" fmla="*/ 2147483647 h 524"/>
              <a:gd name="T48" fmla="*/ 2147483647 w 580"/>
              <a:gd name="T49" fmla="*/ 2147483647 h 524"/>
              <a:gd name="T50" fmla="*/ 2147483647 w 580"/>
              <a:gd name="T51" fmla="*/ 2147483647 h 524"/>
              <a:gd name="T52" fmla="*/ 2147483647 w 580"/>
              <a:gd name="T53" fmla="*/ 2147483647 h 524"/>
              <a:gd name="T54" fmla="*/ 2147483647 w 580"/>
              <a:gd name="T55" fmla="*/ 2147483647 h 524"/>
              <a:gd name="T56" fmla="*/ 2147483647 w 580"/>
              <a:gd name="T57" fmla="*/ 2147483647 h 524"/>
              <a:gd name="T58" fmla="*/ 2147483647 w 580"/>
              <a:gd name="T59" fmla="*/ 2147483647 h 524"/>
              <a:gd name="T60" fmla="*/ 2147483647 w 580"/>
              <a:gd name="T61" fmla="*/ 2147483647 h 524"/>
              <a:gd name="T62" fmla="*/ 2147483647 w 580"/>
              <a:gd name="T63" fmla="*/ 2147483647 h 524"/>
              <a:gd name="T64" fmla="*/ 2147483647 w 580"/>
              <a:gd name="T65" fmla="*/ 2147483647 h 524"/>
              <a:gd name="T66" fmla="*/ 2147483647 w 580"/>
              <a:gd name="T67" fmla="*/ 2147483647 h 524"/>
              <a:gd name="T68" fmla="*/ 2147483647 w 580"/>
              <a:gd name="T69" fmla="*/ 2147483647 h 524"/>
              <a:gd name="T70" fmla="*/ 2147483647 w 580"/>
              <a:gd name="T71" fmla="*/ 2147483647 h 524"/>
              <a:gd name="T72" fmla="*/ 2147483647 w 580"/>
              <a:gd name="T73" fmla="*/ 2147483647 h 524"/>
              <a:gd name="T74" fmla="*/ 2147483647 w 580"/>
              <a:gd name="T75" fmla="*/ 2147483647 h 524"/>
              <a:gd name="T76" fmla="*/ 2147483647 w 580"/>
              <a:gd name="T77" fmla="*/ 2147483647 h 524"/>
              <a:gd name="T78" fmla="*/ 2147483647 w 580"/>
              <a:gd name="T79" fmla="*/ 2147483647 h 524"/>
              <a:gd name="T80" fmla="*/ 2147483647 w 580"/>
              <a:gd name="T81" fmla="*/ 2147483647 h 524"/>
              <a:gd name="T82" fmla="*/ 2147483647 w 580"/>
              <a:gd name="T83" fmla="*/ 2147483647 h 524"/>
              <a:gd name="T84" fmla="*/ 2147483647 w 580"/>
              <a:gd name="T85" fmla="*/ 2147483647 h 524"/>
              <a:gd name="T86" fmla="*/ 2147483647 w 580"/>
              <a:gd name="T87" fmla="*/ 2147483647 h 524"/>
              <a:gd name="T88" fmla="*/ 2147483647 w 580"/>
              <a:gd name="T89" fmla="*/ 2147483647 h 524"/>
              <a:gd name="T90" fmla="*/ 2147483647 w 580"/>
              <a:gd name="T91" fmla="*/ 2147483647 h 524"/>
              <a:gd name="T92" fmla="*/ 2147483647 w 580"/>
              <a:gd name="T93" fmla="*/ 2147483647 h 524"/>
              <a:gd name="T94" fmla="*/ 2147483647 w 580"/>
              <a:gd name="T95" fmla="*/ 2147483647 h 524"/>
              <a:gd name="T96" fmla="*/ 2147483647 w 580"/>
              <a:gd name="T97" fmla="*/ 2147483647 h 524"/>
              <a:gd name="T98" fmla="*/ 2147483647 w 580"/>
              <a:gd name="T99" fmla="*/ 2147483647 h 524"/>
              <a:gd name="T100" fmla="*/ 2147483647 w 580"/>
              <a:gd name="T101" fmla="*/ 2147483647 h 524"/>
              <a:gd name="T102" fmla="*/ 2147483647 w 580"/>
              <a:gd name="T103" fmla="*/ 2147483647 h 524"/>
              <a:gd name="T104" fmla="*/ 2147483647 w 580"/>
              <a:gd name="T105" fmla="*/ 2147483647 h 524"/>
              <a:gd name="T106" fmla="*/ 2147483647 w 580"/>
              <a:gd name="T107" fmla="*/ 2147483647 h 524"/>
              <a:gd name="T108" fmla="*/ 2147483647 w 580"/>
              <a:gd name="T109" fmla="*/ 2147483647 h 524"/>
              <a:gd name="T110" fmla="*/ 2147483647 w 580"/>
              <a:gd name="T111" fmla="*/ 2147483647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4" name="Freeform 42"/>
          <p:cNvSpPr>
            <a:spLocks noChangeArrowheads="1"/>
          </p:cNvSpPr>
          <p:nvPr/>
        </p:nvSpPr>
        <p:spPr bwMode="auto">
          <a:xfrm>
            <a:off x="10087769" y="1653382"/>
            <a:ext cx="280988" cy="251619"/>
          </a:xfrm>
          <a:custGeom>
            <a:avLst/>
            <a:gdLst>
              <a:gd name="T0" fmla="*/ 2147483647 w 587"/>
              <a:gd name="T1" fmla="*/ 2147483647 h 524"/>
              <a:gd name="T2" fmla="*/ 2147483647 w 587"/>
              <a:gd name="T3" fmla="*/ 2147483647 h 524"/>
              <a:gd name="T4" fmla="*/ 2147483647 w 587"/>
              <a:gd name="T5" fmla="*/ 2147483647 h 524"/>
              <a:gd name="T6" fmla="*/ 2147483647 w 587"/>
              <a:gd name="T7" fmla="*/ 2147483647 h 524"/>
              <a:gd name="T8" fmla="*/ 2147483647 w 587"/>
              <a:gd name="T9" fmla="*/ 2147483647 h 524"/>
              <a:gd name="T10" fmla="*/ 2147483647 w 587"/>
              <a:gd name="T11" fmla="*/ 2147483647 h 524"/>
              <a:gd name="T12" fmla="*/ 2147483647 w 587"/>
              <a:gd name="T13" fmla="*/ 2147483647 h 524"/>
              <a:gd name="T14" fmla="*/ 2147483647 w 587"/>
              <a:gd name="T15" fmla="*/ 2147483647 h 524"/>
              <a:gd name="T16" fmla="*/ 2147483647 w 587"/>
              <a:gd name="T17" fmla="*/ 2147483647 h 524"/>
              <a:gd name="T18" fmla="*/ 2147483647 w 587"/>
              <a:gd name="T19" fmla="*/ 2147483647 h 524"/>
              <a:gd name="T20" fmla="*/ 2147483647 w 587"/>
              <a:gd name="T21" fmla="*/ 2147483647 h 524"/>
              <a:gd name="T22" fmla="*/ 2147483647 w 587"/>
              <a:gd name="T23" fmla="*/ 2147483647 h 524"/>
              <a:gd name="T24" fmla="*/ 2147483647 w 587"/>
              <a:gd name="T25" fmla="*/ 2147483647 h 524"/>
              <a:gd name="T26" fmla="*/ 0 w 587"/>
              <a:gd name="T27" fmla="*/ 2147483647 h 524"/>
              <a:gd name="T28" fmla="*/ 0 w 587"/>
              <a:gd name="T29" fmla="*/ 2147483647 h 524"/>
              <a:gd name="T30" fmla="*/ 2147483647 w 587"/>
              <a:gd name="T31" fmla="*/ 0 h 524"/>
              <a:gd name="T32" fmla="*/ 2147483647 w 587"/>
              <a:gd name="T33" fmla="*/ 0 h 524"/>
              <a:gd name="T34" fmla="*/ 2147483647 w 587"/>
              <a:gd name="T35" fmla="*/ 2147483647 h 524"/>
              <a:gd name="T36" fmla="*/ 2147483647 w 587"/>
              <a:gd name="T37" fmla="*/ 2147483647 h 524"/>
              <a:gd name="T38" fmla="*/ 2147483647 w 587"/>
              <a:gd name="T39" fmla="*/ 2147483647 h 524"/>
              <a:gd name="T40" fmla="*/ 2147483647 w 587"/>
              <a:gd name="T41" fmla="*/ 2147483647 h 524"/>
              <a:gd name="T42" fmla="*/ 2147483647 w 587"/>
              <a:gd name="T43" fmla="*/ 2147483647 h 524"/>
              <a:gd name="T44" fmla="*/ 2147483647 w 587"/>
              <a:gd name="T45" fmla="*/ 2147483647 h 524"/>
              <a:gd name="T46" fmla="*/ 2147483647 w 587"/>
              <a:gd name="T47" fmla="*/ 2147483647 h 524"/>
              <a:gd name="T48" fmla="*/ 2147483647 w 587"/>
              <a:gd name="T49" fmla="*/ 2147483647 h 524"/>
              <a:gd name="T50" fmla="*/ 2147483647 w 587"/>
              <a:gd name="T51" fmla="*/ 2147483647 h 524"/>
              <a:gd name="T52" fmla="*/ 2147483647 w 587"/>
              <a:gd name="T53" fmla="*/ 2147483647 h 524"/>
              <a:gd name="T54" fmla="*/ 2147483647 w 587"/>
              <a:gd name="T55" fmla="*/ 2147483647 h 524"/>
              <a:gd name="T56" fmla="*/ 2147483647 w 587"/>
              <a:gd name="T57" fmla="*/ 2147483647 h 524"/>
              <a:gd name="T58" fmla="*/ 2147483647 w 587"/>
              <a:gd name="T59" fmla="*/ 2147483647 h 524"/>
              <a:gd name="T60" fmla="*/ 2147483647 w 587"/>
              <a:gd name="T61" fmla="*/ 2147483647 h 524"/>
              <a:gd name="T62" fmla="*/ 2147483647 w 587"/>
              <a:gd name="T63" fmla="*/ 2147483647 h 524"/>
              <a:gd name="T64" fmla="*/ 2147483647 w 587"/>
              <a:gd name="T65" fmla="*/ 2147483647 h 524"/>
              <a:gd name="T66" fmla="*/ 2147483647 w 587"/>
              <a:gd name="T67" fmla="*/ 2147483647 h 524"/>
              <a:gd name="T68" fmla="*/ 2147483647 w 587"/>
              <a:gd name="T69" fmla="*/ 2147483647 h 524"/>
              <a:gd name="T70" fmla="*/ 2147483647 w 587"/>
              <a:gd name="T71" fmla="*/ 2147483647 h 524"/>
              <a:gd name="T72" fmla="*/ 2147483647 w 587"/>
              <a:gd name="T73" fmla="*/ 2147483647 h 524"/>
              <a:gd name="T74" fmla="*/ 2147483647 w 587"/>
              <a:gd name="T75" fmla="*/ 2147483647 h 524"/>
              <a:gd name="T76" fmla="*/ 2147483647 w 587"/>
              <a:gd name="T77" fmla="*/ 2147483647 h 524"/>
              <a:gd name="T78" fmla="*/ 2147483647 w 587"/>
              <a:gd name="T79" fmla="*/ 2147483647 h 524"/>
              <a:gd name="T80" fmla="*/ 2147483647 w 587"/>
              <a:gd name="T81" fmla="*/ 2147483647 h 524"/>
              <a:gd name="T82" fmla="*/ 2147483647 w 587"/>
              <a:gd name="T83" fmla="*/ 2147483647 h 524"/>
              <a:gd name="T84" fmla="*/ 2147483647 w 587"/>
              <a:gd name="T85" fmla="*/ 2147483647 h 524"/>
              <a:gd name="T86" fmla="*/ 2147483647 w 587"/>
              <a:gd name="T87" fmla="*/ 2147483647 h 524"/>
              <a:gd name="T88" fmla="*/ 2147483647 w 587"/>
              <a:gd name="T89" fmla="*/ 2147483647 h 524"/>
              <a:gd name="T90" fmla="*/ 2147483647 w 587"/>
              <a:gd name="T91" fmla="*/ 2147483647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5" name="Freeform 43"/>
          <p:cNvSpPr>
            <a:spLocks noChangeArrowheads="1"/>
          </p:cNvSpPr>
          <p:nvPr/>
        </p:nvSpPr>
        <p:spPr bwMode="auto">
          <a:xfrm>
            <a:off x="9583738" y="1653382"/>
            <a:ext cx="281782" cy="251619"/>
          </a:xfrm>
          <a:custGeom>
            <a:avLst/>
            <a:gdLst>
              <a:gd name="T0" fmla="*/ 2147483647 w 587"/>
              <a:gd name="T1" fmla="*/ 2147483647 h 524"/>
              <a:gd name="T2" fmla="*/ 2147483647 w 587"/>
              <a:gd name="T3" fmla="*/ 2147483647 h 524"/>
              <a:gd name="T4" fmla="*/ 2147483647 w 587"/>
              <a:gd name="T5" fmla="*/ 2147483647 h 524"/>
              <a:gd name="T6" fmla="*/ 2147483647 w 587"/>
              <a:gd name="T7" fmla="*/ 2147483647 h 524"/>
              <a:gd name="T8" fmla="*/ 2147483647 w 587"/>
              <a:gd name="T9" fmla="*/ 2147483647 h 524"/>
              <a:gd name="T10" fmla="*/ 2147483647 w 587"/>
              <a:gd name="T11" fmla="*/ 2147483647 h 524"/>
              <a:gd name="T12" fmla="*/ 2147483647 w 587"/>
              <a:gd name="T13" fmla="*/ 2147483647 h 524"/>
              <a:gd name="T14" fmla="*/ 2147483647 w 587"/>
              <a:gd name="T15" fmla="*/ 2147483647 h 524"/>
              <a:gd name="T16" fmla="*/ 2147483647 w 587"/>
              <a:gd name="T17" fmla="*/ 2147483647 h 524"/>
              <a:gd name="T18" fmla="*/ 2147483647 w 587"/>
              <a:gd name="T19" fmla="*/ 2147483647 h 524"/>
              <a:gd name="T20" fmla="*/ 2147483647 w 587"/>
              <a:gd name="T21" fmla="*/ 2147483647 h 524"/>
              <a:gd name="T22" fmla="*/ 2147483647 w 587"/>
              <a:gd name="T23" fmla="*/ 2147483647 h 524"/>
              <a:gd name="T24" fmla="*/ 2147483647 w 587"/>
              <a:gd name="T25" fmla="*/ 2147483647 h 524"/>
              <a:gd name="T26" fmla="*/ 0 w 587"/>
              <a:gd name="T27" fmla="*/ 2147483647 h 524"/>
              <a:gd name="T28" fmla="*/ 0 w 587"/>
              <a:gd name="T29" fmla="*/ 2147483647 h 524"/>
              <a:gd name="T30" fmla="*/ 2147483647 w 587"/>
              <a:gd name="T31" fmla="*/ 0 h 524"/>
              <a:gd name="T32" fmla="*/ 2147483647 w 587"/>
              <a:gd name="T33" fmla="*/ 0 h 524"/>
              <a:gd name="T34" fmla="*/ 2147483647 w 587"/>
              <a:gd name="T35" fmla="*/ 2147483647 h 524"/>
              <a:gd name="T36" fmla="*/ 2147483647 w 587"/>
              <a:gd name="T37" fmla="*/ 2147483647 h 524"/>
              <a:gd name="T38" fmla="*/ 2147483647 w 587"/>
              <a:gd name="T39" fmla="*/ 2147483647 h 524"/>
              <a:gd name="T40" fmla="*/ 2147483647 w 587"/>
              <a:gd name="T41" fmla="*/ 2147483647 h 524"/>
              <a:gd name="T42" fmla="*/ 2147483647 w 587"/>
              <a:gd name="T43" fmla="*/ 2147483647 h 524"/>
              <a:gd name="T44" fmla="*/ 2147483647 w 587"/>
              <a:gd name="T45" fmla="*/ 2147483647 h 524"/>
              <a:gd name="T46" fmla="*/ 2147483647 w 587"/>
              <a:gd name="T47" fmla="*/ 2147483647 h 524"/>
              <a:gd name="T48" fmla="*/ 2147483647 w 587"/>
              <a:gd name="T49" fmla="*/ 2147483647 h 524"/>
              <a:gd name="T50" fmla="*/ 2147483647 w 587"/>
              <a:gd name="T51" fmla="*/ 2147483647 h 524"/>
              <a:gd name="T52" fmla="*/ 2147483647 w 587"/>
              <a:gd name="T53" fmla="*/ 2147483647 h 524"/>
              <a:gd name="T54" fmla="*/ 2147483647 w 587"/>
              <a:gd name="T55" fmla="*/ 2147483647 h 524"/>
              <a:gd name="T56" fmla="*/ 2147483647 w 587"/>
              <a:gd name="T57" fmla="*/ 2147483647 h 524"/>
              <a:gd name="T58" fmla="*/ 2147483647 w 587"/>
              <a:gd name="T59" fmla="*/ 2147483647 h 524"/>
              <a:gd name="T60" fmla="*/ 2147483647 w 587"/>
              <a:gd name="T61" fmla="*/ 2147483647 h 524"/>
              <a:gd name="T62" fmla="*/ 2147483647 w 587"/>
              <a:gd name="T63" fmla="*/ 2147483647 h 524"/>
              <a:gd name="T64" fmla="*/ 2147483647 w 587"/>
              <a:gd name="T65" fmla="*/ 2147483647 h 524"/>
              <a:gd name="T66" fmla="*/ 2147483647 w 587"/>
              <a:gd name="T67" fmla="*/ 2147483647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6" name="Freeform 44"/>
          <p:cNvSpPr>
            <a:spLocks noChangeArrowheads="1"/>
          </p:cNvSpPr>
          <p:nvPr/>
        </p:nvSpPr>
        <p:spPr bwMode="auto">
          <a:xfrm>
            <a:off x="9078119" y="1653382"/>
            <a:ext cx="279400" cy="251619"/>
          </a:xfrm>
          <a:custGeom>
            <a:avLst/>
            <a:gdLst>
              <a:gd name="T0" fmla="*/ 2147483647 w 580"/>
              <a:gd name="T1" fmla="*/ 2147483647 h 524"/>
              <a:gd name="T2" fmla="*/ 2147483647 w 580"/>
              <a:gd name="T3" fmla="*/ 2147483647 h 524"/>
              <a:gd name="T4" fmla="*/ 2147483647 w 580"/>
              <a:gd name="T5" fmla="*/ 2147483647 h 524"/>
              <a:gd name="T6" fmla="*/ 2147483647 w 580"/>
              <a:gd name="T7" fmla="*/ 2147483647 h 524"/>
              <a:gd name="T8" fmla="*/ 2147483647 w 580"/>
              <a:gd name="T9" fmla="*/ 2147483647 h 524"/>
              <a:gd name="T10" fmla="*/ 2147483647 w 580"/>
              <a:gd name="T11" fmla="*/ 2147483647 h 524"/>
              <a:gd name="T12" fmla="*/ 2147483647 w 580"/>
              <a:gd name="T13" fmla="*/ 2147483647 h 524"/>
              <a:gd name="T14" fmla="*/ 2147483647 w 580"/>
              <a:gd name="T15" fmla="*/ 2147483647 h 524"/>
              <a:gd name="T16" fmla="*/ 2147483647 w 580"/>
              <a:gd name="T17" fmla="*/ 2147483647 h 524"/>
              <a:gd name="T18" fmla="*/ 2147483647 w 580"/>
              <a:gd name="T19" fmla="*/ 2147483647 h 524"/>
              <a:gd name="T20" fmla="*/ 2147483647 w 580"/>
              <a:gd name="T21" fmla="*/ 2147483647 h 524"/>
              <a:gd name="T22" fmla="*/ 2147483647 w 580"/>
              <a:gd name="T23" fmla="*/ 2147483647 h 524"/>
              <a:gd name="T24" fmla="*/ 2147483647 w 580"/>
              <a:gd name="T25" fmla="*/ 2147483647 h 524"/>
              <a:gd name="T26" fmla="*/ 0 w 580"/>
              <a:gd name="T27" fmla="*/ 2147483647 h 524"/>
              <a:gd name="T28" fmla="*/ 0 w 580"/>
              <a:gd name="T29" fmla="*/ 2147483647 h 524"/>
              <a:gd name="T30" fmla="*/ 2147483647 w 580"/>
              <a:gd name="T31" fmla="*/ 0 h 524"/>
              <a:gd name="T32" fmla="*/ 2147483647 w 580"/>
              <a:gd name="T33" fmla="*/ 0 h 524"/>
              <a:gd name="T34" fmla="*/ 2147483647 w 580"/>
              <a:gd name="T35" fmla="*/ 2147483647 h 524"/>
              <a:gd name="T36" fmla="*/ 2147483647 w 580"/>
              <a:gd name="T37" fmla="*/ 2147483647 h 524"/>
              <a:gd name="T38" fmla="*/ 2147483647 w 580"/>
              <a:gd name="T39" fmla="*/ 2147483647 h 524"/>
              <a:gd name="T40" fmla="*/ 2147483647 w 580"/>
              <a:gd name="T41" fmla="*/ 2147483647 h 524"/>
              <a:gd name="T42" fmla="*/ 2147483647 w 580"/>
              <a:gd name="T43" fmla="*/ 2147483647 h 524"/>
              <a:gd name="T44" fmla="*/ 2147483647 w 580"/>
              <a:gd name="T45" fmla="*/ 2147483647 h 524"/>
              <a:gd name="T46" fmla="*/ 2147483647 w 580"/>
              <a:gd name="T47" fmla="*/ 2147483647 h 524"/>
              <a:gd name="T48" fmla="*/ 2147483647 w 580"/>
              <a:gd name="T49" fmla="*/ 2147483647 h 524"/>
              <a:gd name="T50" fmla="*/ 2147483647 w 580"/>
              <a:gd name="T51" fmla="*/ 2147483647 h 524"/>
              <a:gd name="T52" fmla="*/ 2147483647 w 580"/>
              <a:gd name="T53" fmla="*/ 2147483647 h 524"/>
              <a:gd name="T54" fmla="*/ 2147483647 w 580"/>
              <a:gd name="T55" fmla="*/ 2147483647 h 524"/>
              <a:gd name="T56" fmla="*/ 2147483647 w 580"/>
              <a:gd name="T57" fmla="*/ 2147483647 h 524"/>
              <a:gd name="T58" fmla="*/ 2147483647 w 580"/>
              <a:gd name="T59" fmla="*/ 2147483647 h 524"/>
              <a:gd name="T60" fmla="*/ 2147483647 w 580"/>
              <a:gd name="T61" fmla="*/ 2147483647 h 524"/>
              <a:gd name="T62" fmla="*/ 2147483647 w 580"/>
              <a:gd name="T63" fmla="*/ 2147483647 h 524"/>
              <a:gd name="T64" fmla="*/ 2147483647 w 580"/>
              <a:gd name="T65" fmla="*/ 2147483647 h 524"/>
              <a:gd name="T66" fmla="*/ 2147483647 w 580"/>
              <a:gd name="T67" fmla="*/ 2147483647 h 524"/>
              <a:gd name="T68" fmla="*/ 2147483647 w 580"/>
              <a:gd name="T69" fmla="*/ 2147483647 h 524"/>
              <a:gd name="T70" fmla="*/ 2147483647 w 580"/>
              <a:gd name="T71" fmla="*/ 2147483647 h 524"/>
              <a:gd name="T72" fmla="*/ 2147483647 w 580"/>
              <a:gd name="T73" fmla="*/ 2147483647 h 524"/>
              <a:gd name="T74" fmla="*/ 2147483647 w 580"/>
              <a:gd name="T75" fmla="*/ 2147483647 h 524"/>
              <a:gd name="T76" fmla="*/ 2147483647 w 580"/>
              <a:gd name="T77" fmla="*/ 2147483647 h 524"/>
              <a:gd name="T78" fmla="*/ 2147483647 w 580"/>
              <a:gd name="T79" fmla="*/ 2147483647 h 524"/>
              <a:gd name="T80" fmla="*/ 2147483647 w 580"/>
              <a:gd name="T81" fmla="*/ 2147483647 h 524"/>
              <a:gd name="T82" fmla="*/ 2147483647 w 580"/>
              <a:gd name="T83" fmla="*/ 2147483647 h 524"/>
              <a:gd name="T84" fmla="*/ 2147483647 w 580"/>
              <a:gd name="T85" fmla="*/ 2147483647 h 524"/>
              <a:gd name="T86" fmla="*/ 2147483647 w 580"/>
              <a:gd name="T87" fmla="*/ 2147483647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7" name="Freeform 45"/>
          <p:cNvSpPr>
            <a:spLocks noChangeArrowheads="1"/>
          </p:cNvSpPr>
          <p:nvPr/>
        </p:nvSpPr>
        <p:spPr bwMode="auto">
          <a:xfrm>
            <a:off x="8568532" y="1653382"/>
            <a:ext cx="280988" cy="251619"/>
          </a:xfrm>
          <a:custGeom>
            <a:avLst/>
            <a:gdLst>
              <a:gd name="T0" fmla="*/ 2147483647 w 588"/>
              <a:gd name="T1" fmla="*/ 2147483647 h 524"/>
              <a:gd name="T2" fmla="*/ 2147483647 w 588"/>
              <a:gd name="T3" fmla="*/ 2147483647 h 524"/>
              <a:gd name="T4" fmla="*/ 2147483647 w 588"/>
              <a:gd name="T5" fmla="*/ 2147483647 h 524"/>
              <a:gd name="T6" fmla="*/ 2147483647 w 588"/>
              <a:gd name="T7" fmla="*/ 2147483647 h 524"/>
              <a:gd name="T8" fmla="*/ 2147483647 w 588"/>
              <a:gd name="T9" fmla="*/ 2147483647 h 524"/>
              <a:gd name="T10" fmla="*/ 2147483647 w 588"/>
              <a:gd name="T11" fmla="*/ 2147483647 h 524"/>
              <a:gd name="T12" fmla="*/ 2147483647 w 588"/>
              <a:gd name="T13" fmla="*/ 2147483647 h 524"/>
              <a:gd name="T14" fmla="*/ 2147483647 w 588"/>
              <a:gd name="T15" fmla="*/ 2147483647 h 524"/>
              <a:gd name="T16" fmla="*/ 2147483647 w 588"/>
              <a:gd name="T17" fmla="*/ 2147483647 h 524"/>
              <a:gd name="T18" fmla="*/ 2147483647 w 588"/>
              <a:gd name="T19" fmla="*/ 2147483647 h 524"/>
              <a:gd name="T20" fmla="*/ 2147483647 w 588"/>
              <a:gd name="T21" fmla="*/ 2147483647 h 524"/>
              <a:gd name="T22" fmla="*/ 2147483647 w 588"/>
              <a:gd name="T23" fmla="*/ 2147483647 h 524"/>
              <a:gd name="T24" fmla="*/ 2147483647 w 588"/>
              <a:gd name="T25" fmla="*/ 2147483647 h 524"/>
              <a:gd name="T26" fmla="*/ 0 w 588"/>
              <a:gd name="T27" fmla="*/ 2147483647 h 524"/>
              <a:gd name="T28" fmla="*/ 0 w 588"/>
              <a:gd name="T29" fmla="*/ 2147483647 h 524"/>
              <a:gd name="T30" fmla="*/ 2147483647 w 588"/>
              <a:gd name="T31" fmla="*/ 0 h 524"/>
              <a:gd name="T32" fmla="*/ 2147483647 w 588"/>
              <a:gd name="T33" fmla="*/ 0 h 524"/>
              <a:gd name="T34" fmla="*/ 2147483647 w 588"/>
              <a:gd name="T35" fmla="*/ 2147483647 h 524"/>
              <a:gd name="T36" fmla="*/ 2147483647 w 588"/>
              <a:gd name="T37" fmla="*/ 2147483647 h 524"/>
              <a:gd name="T38" fmla="*/ 2147483647 w 588"/>
              <a:gd name="T39" fmla="*/ 2147483647 h 524"/>
              <a:gd name="T40" fmla="*/ 2147483647 w 588"/>
              <a:gd name="T41" fmla="*/ 2147483647 h 524"/>
              <a:gd name="T42" fmla="*/ 2147483647 w 588"/>
              <a:gd name="T43" fmla="*/ 2147483647 h 524"/>
              <a:gd name="T44" fmla="*/ 2147483647 w 588"/>
              <a:gd name="T45" fmla="*/ 2147483647 h 524"/>
              <a:gd name="T46" fmla="*/ 2147483647 w 588"/>
              <a:gd name="T47" fmla="*/ 2147483647 h 524"/>
              <a:gd name="T48" fmla="*/ 2147483647 w 588"/>
              <a:gd name="T49" fmla="*/ 2147483647 h 524"/>
              <a:gd name="T50" fmla="*/ 2147483647 w 588"/>
              <a:gd name="T51" fmla="*/ 2147483647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8" name="Freeform 46"/>
          <p:cNvSpPr>
            <a:spLocks noChangeArrowheads="1"/>
          </p:cNvSpPr>
          <p:nvPr/>
        </p:nvSpPr>
        <p:spPr bwMode="auto">
          <a:xfrm>
            <a:off x="8060532" y="1680369"/>
            <a:ext cx="289719" cy="180181"/>
          </a:xfrm>
          <a:custGeom>
            <a:avLst/>
            <a:gdLst>
              <a:gd name="T0" fmla="*/ 2147483647 w 602"/>
              <a:gd name="T1" fmla="*/ 2147483647 h 376"/>
              <a:gd name="T2" fmla="*/ 2147483647 w 602"/>
              <a:gd name="T3" fmla="*/ 2147483647 h 376"/>
              <a:gd name="T4" fmla="*/ 2147483647 w 602"/>
              <a:gd name="T5" fmla="*/ 2147483647 h 376"/>
              <a:gd name="T6" fmla="*/ 2147483647 w 602"/>
              <a:gd name="T7" fmla="*/ 2147483647 h 376"/>
              <a:gd name="T8" fmla="*/ 2147483647 w 602"/>
              <a:gd name="T9" fmla="*/ 2147483647 h 376"/>
              <a:gd name="T10" fmla="*/ 0 w 602"/>
              <a:gd name="T11" fmla="*/ 2147483647 h 376"/>
              <a:gd name="T12" fmla="*/ 0 w 602"/>
              <a:gd name="T13" fmla="*/ 2147483647 h 376"/>
              <a:gd name="T14" fmla="*/ 2147483647 w 602"/>
              <a:gd name="T15" fmla="*/ 2147483647 h 376"/>
              <a:gd name="T16" fmla="*/ 2147483647 w 602"/>
              <a:gd name="T17" fmla="*/ 2147483647 h 376"/>
              <a:gd name="T18" fmla="*/ 2147483647 w 602"/>
              <a:gd name="T19" fmla="*/ 0 h 376"/>
              <a:gd name="T20" fmla="*/ 2147483647 w 602"/>
              <a:gd name="T21" fmla="*/ 0 h 376"/>
              <a:gd name="T22" fmla="*/ 2147483647 w 602"/>
              <a:gd name="T23" fmla="*/ 2147483647 h 376"/>
              <a:gd name="T24" fmla="*/ 2147483647 w 602"/>
              <a:gd name="T25" fmla="*/ 2147483647 h 376"/>
              <a:gd name="T26" fmla="*/ 2147483647 w 602"/>
              <a:gd name="T27" fmla="*/ 2147483647 h 376"/>
              <a:gd name="T28" fmla="*/ 2147483647 w 602"/>
              <a:gd name="T29" fmla="*/ 2147483647 h 376"/>
              <a:gd name="T30" fmla="*/ 2147483647 w 602"/>
              <a:gd name="T31" fmla="*/ 2147483647 h 376"/>
              <a:gd name="T32" fmla="*/ 2147483647 w 602"/>
              <a:gd name="T33" fmla="*/ 2147483647 h 376"/>
              <a:gd name="T34" fmla="*/ 2147483647 w 602"/>
              <a:gd name="T35" fmla="*/ 2147483647 h 376"/>
              <a:gd name="T36" fmla="*/ 2147483647 w 602"/>
              <a:gd name="T37" fmla="*/ 2147483647 h 376"/>
              <a:gd name="T38" fmla="*/ 2147483647 w 602"/>
              <a:gd name="T39" fmla="*/ 2147483647 h 376"/>
              <a:gd name="T40" fmla="*/ 2147483647 w 602"/>
              <a:gd name="T41" fmla="*/ 2147483647 h 376"/>
              <a:gd name="T42" fmla="*/ 2147483647 w 602"/>
              <a:gd name="T43" fmla="*/ 2147483647 h 376"/>
              <a:gd name="T44" fmla="*/ 2147483647 w 602"/>
              <a:gd name="T45" fmla="*/ 2147483647 h 376"/>
              <a:gd name="T46" fmla="*/ 2147483647 w 602"/>
              <a:gd name="T47" fmla="*/ 2147483647 h 376"/>
              <a:gd name="T48" fmla="*/ 2147483647 w 602"/>
              <a:gd name="T49" fmla="*/ 2147483647 h 376"/>
              <a:gd name="T50" fmla="*/ 2147483647 w 602"/>
              <a:gd name="T51" fmla="*/ 2147483647 h 376"/>
              <a:gd name="T52" fmla="*/ 2147483647 w 602"/>
              <a:gd name="T53" fmla="*/ 2147483647 h 376"/>
              <a:gd name="T54" fmla="*/ 2147483647 w 602"/>
              <a:gd name="T55" fmla="*/ 2147483647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79" name="Freeform 47"/>
          <p:cNvSpPr>
            <a:spLocks noChangeArrowheads="1"/>
          </p:cNvSpPr>
          <p:nvPr/>
        </p:nvSpPr>
        <p:spPr bwMode="auto">
          <a:xfrm>
            <a:off x="7586663" y="1640682"/>
            <a:ext cx="223838" cy="261938"/>
          </a:xfrm>
          <a:custGeom>
            <a:avLst/>
            <a:gdLst>
              <a:gd name="T0" fmla="*/ 2147483647 w 467"/>
              <a:gd name="T1" fmla="*/ 2147483647 h 545"/>
              <a:gd name="T2" fmla="*/ 2147483647 w 467"/>
              <a:gd name="T3" fmla="*/ 2147483647 h 545"/>
              <a:gd name="T4" fmla="*/ 2147483647 w 467"/>
              <a:gd name="T5" fmla="*/ 2147483647 h 545"/>
              <a:gd name="T6" fmla="*/ 0 w 467"/>
              <a:gd name="T7" fmla="*/ 2147483647 h 545"/>
              <a:gd name="T8" fmla="*/ 0 w 467"/>
              <a:gd name="T9" fmla="*/ 2147483647 h 545"/>
              <a:gd name="T10" fmla="*/ 2147483647 w 467"/>
              <a:gd name="T11" fmla="*/ 0 h 545"/>
              <a:gd name="T12" fmla="*/ 2147483647 w 467"/>
              <a:gd name="T13" fmla="*/ 0 h 545"/>
              <a:gd name="T14" fmla="*/ 2147483647 w 467"/>
              <a:gd name="T15" fmla="*/ 2147483647 h 545"/>
              <a:gd name="T16" fmla="*/ 2147483647 w 467"/>
              <a:gd name="T17" fmla="*/ 2147483647 h 545"/>
              <a:gd name="T18" fmla="*/ 2147483647 w 467"/>
              <a:gd name="T19" fmla="*/ 2147483647 h 545"/>
              <a:gd name="T20" fmla="*/ 2147483647 w 467"/>
              <a:gd name="T21" fmla="*/ 2147483647 h 545"/>
              <a:gd name="T22" fmla="*/ 2147483647 w 467"/>
              <a:gd name="T23" fmla="*/ 2147483647 h 545"/>
              <a:gd name="T24" fmla="*/ 2147483647 w 467"/>
              <a:gd name="T25" fmla="*/ 2147483647 h 545"/>
              <a:gd name="T26" fmla="*/ 2147483647 w 467"/>
              <a:gd name="T27" fmla="*/ 2147483647 h 545"/>
              <a:gd name="T28" fmla="*/ 2147483647 w 467"/>
              <a:gd name="T29" fmla="*/ 2147483647 h 545"/>
              <a:gd name="T30" fmla="*/ 2147483647 w 467"/>
              <a:gd name="T31" fmla="*/ 2147483647 h 545"/>
              <a:gd name="T32" fmla="*/ 2147483647 w 467"/>
              <a:gd name="T33" fmla="*/ 2147483647 h 545"/>
              <a:gd name="T34" fmla="*/ 2147483647 w 467"/>
              <a:gd name="T35" fmla="*/ 2147483647 h 545"/>
              <a:gd name="T36" fmla="*/ 2147483647 w 467"/>
              <a:gd name="T37" fmla="*/ 2147483647 h 545"/>
              <a:gd name="T38" fmla="*/ 2147483647 w 467"/>
              <a:gd name="T39" fmla="*/ 2147483647 h 545"/>
              <a:gd name="T40" fmla="*/ 2147483647 w 467"/>
              <a:gd name="T41" fmla="*/ 2147483647 h 545"/>
              <a:gd name="T42" fmla="*/ 2147483647 w 467"/>
              <a:gd name="T43" fmla="*/ 2147483647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0" name="Freeform 48"/>
          <p:cNvSpPr>
            <a:spLocks noChangeArrowheads="1"/>
          </p:cNvSpPr>
          <p:nvPr/>
        </p:nvSpPr>
        <p:spPr bwMode="auto">
          <a:xfrm>
            <a:off x="7114382" y="1640682"/>
            <a:ext cx="152400" cy="261938"/>
          </a:xfrm>
          <a:custGeom>
            <a:avLst/>
            <a:gdLst>
              <a:gd name="T0" fmla="*/ 2147483647 w 319"/>
              <a:gd name="T1" fmla="*/ 2147483647 h 545"/>
              <a:gd name="T2" fmla="*/ 2147483647 w 319"/>
              <a:gd name="T3" fmla="*/ 2147483647 h 545"/>
              <a:gd name="T4" fmla="*/ 2147483647 w 319"/>
              <a:gd name="T5" fmla="*/ 2147483647 h 545"/>
              <a:gd name="T6" fmla="*/ 0 w 319"/>
              <a:gd name="T7" fmla="*/ 2147483647 h 545"/>
              <a:gd name="T8" fmla="*/ 0 w 319"/>
              <a:gd name="T9" fmla="*/ 2147483647 h 545"/>
              <a:gd name="T10" fmla="*/ 2147483647 w 319"/>
              <a:gd name="T11" fmla="*/ 0 h 545"/>
              <a:gd name="T12" fmla="*/ 2147483647 w 319"/>
              <a:gd name="T13" fmla="*/ 0 h 545"/>
              <a:gd name="T14" fmla="*/ 2147483647 w 319"/>
              <a:gd name="T15" fmla="*/ 2147483647 h 545"/>
              <a:gd name="T16" fmla="*/ 2147483647 w 319"/>
              <a:gd name="T17" fmla="*/ 2147483647 h 545"/>
              <a:gd name="T18" fmla="*/ 2147483647 w 319"/>
              <a:gd name="T19" fmla="*/ 2147483647 h 545"/>
              <a:gd name="T20" fmla="*/ 2147483647 w 319"/>
              <a:gd name="T21" fmla="*/ 2147483647 h 545"/>
              <a:gd name="T22" fmla="*/ 2147483647 w 319"/>
              <a:gd name="T23" fmla="*/ 2147483647 h 545"/>
              <a:gd name="T24" fmla="*/ 2147483647 w 319"/>
              <a:gd name="T25" fmla="*/ 2147483647 h 545"/>
              <a:gd name="T26" fmla="*/ 2147483647 w 319"/>
              <a:gd name="T27" fmla="*/ 2147483647 h 545"/>
              <a:gd name="T28" fmla="*/ 2147483647 w 319"/>
              <a:gd name="T29" fmla="*/ 2147483647 h 545"/>
              <a:gd name="T30" fmla="*/ 2147483647 w 319"/>
              <a:gd name="T31" fmla="*/ 2147483647 h 545"/>
              <a:gd name="T32" fmla="*/ 2147483647 w 319"/>
              <a:gd name="T33" fmla="*/ 2147483647 h 545"/>
              <a:gd name="T34" fmla="*/ 2147483647 w 319"/>
              <a:gd name="T35" fmla="*/ 2147483647 h 545"/>
              <a:gd name="T36" fmla="*/ 2147483647 w 319"/>
              <a:gd name="T37" fmla="*/ 2147483647 h 545"/>
              <a:gd name="T38" fmla="*/ 2147483647 w 319"/>
              <a:gd name="T39" fmla="*/ 2147483647 h 545"/>
              <a:gd name="T40" fmla="*/ 2147483647 w 319"/>
              <a:gd name="T41" fmla="*/ 2147483647 h 545"/>
              <a:gd name="T42" fmla="*/ 2147483647 w 319"/>
              <a:gd name="T43" fmla="*/ 2147483647 h 545"/>
              <a:gd name="T44" fmla="*/ 2147483647 w 319"/>
              <a:gd name="T45" fmla="*/ 2147483647 h 545"/>
              <a:gd name="T46" fmla="*/ 2147483647 w 319"/>
              <a:gd name="T47" fmla="*/ 2147483647 h 545"/>
              <a:gd name="T48" fmla="*/ 2147483647 w 319"/>
              <a:gd name="T49" fmla="*/ 2147483647 h 545"/>
              <a:gd name="T50" fmla="*/ 2147483647 w 319"/>
              <a:gd name="T51" fmla="*/ 2147483647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1" name="Freeform 49"/>
          <p:cNvSpPr>
            <a:spLocks noChangeArrowheads="1"/>
          </p:cNvSpPr>
          <p:nvPr/>
        </p:nvSpPr>
        <p:spPr bwMode="auto">
          <a:xfrm>
            <a:off x="6642894" y="4695032"/>
            <a:ext cx="218281" cy="236538"/>
          </a:xfrm>
          <a:custGeom>
            <a:avLst/>
            <a:gdLst>
              <a:gd name="T0" fmla="*/ 2147483647 w 453"/>
              <a:gd name="T1" fmla="*/ 2147483647 h 496"/>
              <a:gd name="T2" fmla="*/ 2147483647 w 453"/>
              <a:gd name="T3" fmla="*/ 2147483647 h 496"/>
              <a:gd name="T4" fmla="*/ 2147483647 w 453"/>
              <a:gd name="T5" fmla="*/ 2147483647 h 496"/>
              <a:gd name="T6" fmla="*/ 2147483647 w 453"/>
              <a:gd name="T7" fmla="*/ 2147483647 h 496"/>
              <a:gd name="T8" fmla="*/ 2147483647 w 453"/>
              <a:gd name="T9" fmla="*/ 2147483647 h 496"/>
              <a:gd name="T10" fmla="*/ 2147483647 w 453"/>
              <a:gd name="T11" fmla="*/ 2147483647 h 496"/>
              <a:gd name="T12" fmla="*/ 2147483647 w 453"/>
              <a:gd name="T13" fmla="*/ 2147483647 h 496"/>
              <a:gd name="T14" fmla="*/ 2147483647 w 453"/>
              <a:gd name="T15" fmla="*/ 2147483647 h 496"/>
              <a:gd name="T16" fmla="*/ 2147483647 w 453"/>
              <a:gd name="T17" fmla="*/ 2147483647 h 496"/>
              <a:gd name="T18" fmla="*/ 2147483647 w 453"/>
              <a:gd name="T19" fmla="*/ 2147483647 h 496"/>
              <a:gd name="T20" fmla="*/ 2147483647 w 453"/>
              <a:gd name="T21" fmla="*/ 2147483647 h 496"/>
              <a:gd name="T22" fmla="*/ 2147483647 w 453"/>
              <a:gd name="T23" fmla="*/ 2147483647 h 496"/>
              <a:gd name="T24" fmla="*/ 2147483647 w 453"/>
              <a:gd name="T25" fmla="*/ 2147483647 h 496"/>
              <a:gd name="T26" fmla="*/ 2147483647 w 453"/>
              <a:gd name="T27" fmla="*/ 2147483647 h 496"/>
              <a:gd name="T28" fmla="*/ 2147483647 w 453"/>
              <a:gd name="T29" fmla="*/ 2147483647 h 496"/>
              <a:gd name="T30" fmla="*/ 2147483647 w 453"/>
              <a:gd name="T31" fmla="*/ 2147483647 h 496"/>
              <a:gd name="T32" fmla="*/ 2147483647 w 453"/>
              <a:gd name="T33" fmla="*/ 2147483647 h 496"/>
              <a:gd name="T34" fmla="*/ 2147483647 w 453"/>
              <a:gd name="T35" fmla="*/ 2147483647 h 496"/>
              <a:gd name="T36" fmla="*/ 2147483647 w 453"/>
              <a:gd name="T37" fmla="*/ 2147483647 h 496"/>
              <a:gd name="T38" fmla="*/ 2147483647 w 453"/>
              <a:gd name="T39" fmla="*/ 2147483647 h 496"/>
              <a:gd name="T40" fmla="*/ 2147483647 w 453"/>
              <a:gd name="T41" fmla="*/ 2147483647 h 496"/>
              <a:gd name="T42" fmla="*/ 2147483647 w 453"/>
              <a:gd name="T43" fmla="*/ 2147483647 h 496"/>
              <a:gd name="T44" fmla="*/ 2147483647 w 453"/>
              <a:gd name="T45" fmla="*/ 2147483647 h 496"/>
              <a:gd name="T46" fmla="*/ 2147483647 w 453"/>
              <a:gd name="T47" fmla="*/ 2147483647 h 496"/>
              <a:gd name="T48" fmla="*/ 2147483647 w 453"/>
              <a:gd name="T49" fmla="*/ 2147483647 h 496"/>
              <a:gd name="T50" fmla="*/ 2147483647 w 453"/>
              <a:gd name="T51" fmla="*/ 2147483647 h 496"/>
              <a:gd name="T52" fmla="*/ 2147483647 w 453"/>
              <a:gd name="T53" fmla="*/ 2147483647 h 496"/>
              <a:gd name="T54" fmla="*/ 2147483647 w 453"/>
              <a:gd name="T55" fmla="*/ 2147483647 h 496"/>
              <a:gd name="T56" fmla="*/ 2147483647 w 453"/>
              <a:gd name="T57" fmla="*/ 2147483647 h 496"/>
              <a:gd name="T58" fmla="*/ 2147483647 w 453"/>
              <a:gd name="T59" fmla="*/ 2147483647 h 496"/>
              <a:gd name="T60" fmla="*/ 2147483647 w 453"/>
              <a:gd name="T61" fmla="*/ 2147483647 h 496"/>
              <a:gd name="T62" fmla="*/ 2147483647 w 453"/>
              <a:gd name="T63" fmla="*/ 2147483647 h 496"/>
              <a:gd name="T64" fmla="*/ 2147483647 w 453"/>
              <a:gd name="T65" fmla="*/ 2147483647 h 496"/>
              <a:gd name="T66" fmla="*/ 2147483647 w 453"/>
              <a:gd name="T67" fmla="*/ 2147483647 h 496"/>
              <a:gd name="T68" fmla="*/ 0 w 453"/>
              <a:gd name="T69" fmla="*/ 2147483647 h 496"/>
              <a:gd name="T70" fmla="*/ 0 w 453"/>
              <a:gd name="T71" fmla="*/ 2147483647 h 496"/>
              <a:gd name="T72" fmla="*/ 2147483647 w 453"/>
              <a:gd name="T73" fmla="*/ 0 h 496"/>
              <a:gd name="T74" fmla="*/ 2147483647 w 453"/>
              <a:gd name="T75" fmla="*/ 0 h 496"/>
              <a:gd name="T76" fmla="*/ 2147483647 w 453"/>
              <a:gd name="T77" fmla="*/ 2147483647 h 496"/>
              <a:gd name="T78" fmla="*/ 2147483647 w 453"/>
              <a:gd name="T79" fmla="*/ 2147483647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2" name="Freeform 50"/>
          <p:cNvSpPr>
            <a:spLocks noChangeArrowheads="1"/>
          </p:cNvSpPr>
          <p:nvPr/>
        </p:nvSpPr>
        <p:spPr bwMode="auto">
          <a:xfrm>
            <a:off x="6128544" y="4695032"/>
            <a:ext cx="218281" cy="236538"/>
          </a:xfrm>
          <a:custGeom>
            <a:avLst/>
            <a:gdLst>
              <a:gd name="T0" fmla="*/ 2147483647 w 453"/>
              <a:gd name="T1" fmla="*/ 2147483647 h 496"/>
              <a:gd name="T2" fmla="*/ 2147483647 w 453"/>
              <a:gd name="T3" fmla="*/ 2147483647 h 496"/>
              <a:gd name="T4" fmla="*/ 2147483647 w 453"/>
              <a:gd name="T5" fmla="*/ 2147483647 h 496"/>
              <a:gd name="T6" fmla="*/ 2147483647 w 453"/>
              <a:gd name="T7" fmla="*/ 2147483647 h 496"/>
              <a:gd name="T8" fmla="*/ 2147483647 w 453"/>
              <a:gd name="T9" fmla="*/ 2147483647 h 496"/>
              <a:gd name="T10" fmla="*/ 2147483647 w 453"/>
              <a:gd name="T11" fmla="*/ 2147483647 h 496"/>
              <a:gd name="T12" fmla="*/ 2147483647 w 453"/>
              <a:gd name="T13" fmla="*/ 2147483647 h 496"/>
              <a:gd name="T14" fmla="*/ 2147483647 w 453"/>
              <a:gd name="T15" fmla="*/ 2147483647 h 496"/>
              <a:gd name="T16" fmla="*/ 2147483647 w 453"/>
              <a:gd name="T17" fmla="*/ 2147483647 h 496"/>
              <a:gd name="T18" fmla="*/ 2147483647 w 453"/>
              <a:gd name="T19" fmla="*/ 2147483647 h 496"/>
              <a:gd name="T20" fmla="*/ 2147483647 w 453"/>
              <a:gd name="T21" fmla="*/ 2147483647 h 496"/>
              <a:gd name="T22" fmla="*/ 2147483647 w 453"/>
              <a:gd name="T23" fmla="*/ 0 h 496"/>
              <a:gd name="T24" fmla="*/ 2147483647 w 453"/>
              <a:gd name="T25" fmla="*/ 0 h 496"/>
              <a:gd name="T26" fmla="*/ 2147483647 w 453"/>
              <a:gd name="T27" fmla="*/ 2147483647 h 496"/>
              <a:gd name="T28" fmla="*/ 2147483647 w 453"/>
              <a:gd name="T29" fmla="*/ 2147483647 h 496"/>
              <a:gd name="T30" fmla="*/ 2147483647 w 453"/>
              <a:gd name="T31" fmla="*/ 2147483647 h 496"/>
              <a:gd name="T32" fmla="*/ 2147483647 w 453"/>
              <a:gd name="T33" fmla="*/ 2147483647 h 496"/>
              <a:gd name="T34" fmla="*/ 2147483647 w 453"/>
              <a:gd name="T35" fmla="*/ 2147483647 h 496"/>
              <a:gd name="T36" fmla="*/ 2147483647 w 453"/>
              <a:gd name="T37" fmla="*/ 2147483647 h 496"/>
              <a:gd name="T38" fmla="*/ 2147483647 w 453"/>
              <a:gd name="T39" fmla="*/ 2147483647 h 496"/>
              <a:gd name="T40" fmla="*/ 2147483647 w 453"/>
              <a:gd name="T41" fmla="*/ 2147483647 h 496"/>
              <a:gd name="T42" fmla="*/ 2147483647 w 453"/>
              <a:gd name="T43" fmla="*/ 2147483647 h 496"/>
              <a:gd name="T44" fmla="*/ 2147483647 w 453"/>
              <a:gd name="T45" fmla="*/ 2147483647 h 496"/>
              <a:gd name="T46" fmla="*/ 2147483647 w 453"/>
              <a:gd name="T47" fmla="*/ 2147483647 h 496"/>
              <a:gd name="T48" fmla="*/ 2147483647 w 453"/>
              <a:gd name="T49" fmla="*/ 2147483647 h 496"/>
              <a:gd name="T50" fmla="*/ 2147483647 w 453"/>
              <a:gd name="T51" fmla="*/ 2147483647 h 496"/>
              <a:gd name="T52" fmla="*/ 2147483647 w 453"/>
              <a:gd name="T53" fmla="*/ 2147483647 h 496"/>
              <a:gd name="T54" fmla="*/ 2147483647 w 453"/>
              <a:gd name="T55" fmla="*/ 2147483647 h 496"/>
              <a:gd name="T56" fmla="*/ 2147483647 w 453"/>
              <a:gd name="T57" fmla="*/ 2147483647 h 496"/>
              <a:gd name="T58" fmla="*/ 0 w 453"/>
              <a:gd name="T59" fmla="*/ 2147483647 h 496"/>
              <a:gd name="T60" fmla="*/ 2147483647 w 453"/>
              <a:gd name="T61" fmla="*/ 2147483647 h 496"/>
              <a:gd name="T62" fmla="*/ 2147483647 w 453"/>
              <a:gd name="T63" fmla="*/ 2147483647 h 496"/>
              <a:gd name="T64" fmla="*/ 2147483647 w 453"/>
              <a:gd name="T65" fmla="*/ 2147483647 h 496"/>
              <a:gd name="T66" fmla="*/ 2147483647 w 453"/>
              <a:gd name="T67" fmla="*/ 2147483647 h 496"/>
              <a:gd name="T68" fmla="*/ 2147483647 w 453"/>
              <a:gd name="T69" fmla="*/ 2147483647 h 496"/>
              <a:gd name="T70" fmla="*/ 2147483647 w 453"/>
              <a:gd name="T71" fmla="*/ 2147483647 h 496"/>
              <a:gd name="T72" fmla="*/ 2147483647 w 453"/>
              <a:gd name="T73" fmla="*/ 2147483647 h 496"/>
              <a:gd name="T74" fmla="*/ 2147483647 w 453"/>
              <a:gd name="T75" fmla="*/ 2147483647 h 496"/>
              <a:gd name="T76" fmla="*/ 2147483647 w 453"/>
              <a:gd name="T77" fmla="*/ 2147483647 h 496"/>
              <a:gd name="T78" fmla="*/ 2147483647 w 453"/>
              <a:gd name="T79" fmla="*/ 2147483647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3" name="Freeform 51"/>
          <p:cNvSpPr>
            <a:spLocks noChangeArrowheads="1"/>
          </p:cNvSpPr>
          <p:nvPr/>
        </p:nvSpPr>
        <p:spPr bwMode="auto">
          <a:xfrm>
            <a:off x="5614194" y="4705350"/>
            <a:ext cx="234950" cy="218282"/>
          </a:xfrm>
          <a:custGeom>
            <a:avLst/>
            <a:gdLst>
              <a:gd name="T0" fmla="*/ 2147483647 w 489"/>
              <a:gd name="T1" fmla="*/ 2147483647 h 453"/>
              <a:gd name="T2" fmla="*/ 2147483647 w 489"/>
              <a:gd name="T3" fmla="*/ 2147483647 h 453"/>
              <a:gd name="T4" fmla="*/ 2147483647 w 489"/>
              <a:gd name="T5" fmla="*/ 2147483647 h 453"/>
              <a:gd name="T6" fmla="*/ 0 w 489"/>
              <a:gd name="T7" fmla="*/ 2147483647 h 453"/>
              <a:gd name="T8" fmla="*/ 0 w 489"/>
              <a:gd name="T9" fmla="*/ 2147483647 h 453"/>
              <a:gd name="T10" fmla="*/ 2147483647 w 489"/>
              <a:gd name="T11" fmla="*/ 2147483647 h 453"/>
              <a:gd name="T12" fmla="*/ 2147483647 w 489"/>
              <a:gd name="T13" fmla="*/ 2147483647 h 453"/>
              <a:gd name="T14" fmla="*/ 2147483647 w 489"/>
              <a:gd name="T15" fmla="*/ 2147483647 h 453"/>
              <a:gd name="T16" fmla="*/ 2147483647 w 489"/>
              <a:gd name="T17" fmla="*/ 2147483647 h 453"/>
              <a:gd name="T18" fmla="*/ 2147483647 w 489"/>
              <a:gd name="T19" fmla="*/ 2147483647 h 453"/>
              <a:gd name="T20" fmla="*/ 2147483647 w 489"/>
              <a:gd name="T21" fmla="*/ 2147483647 h 453"/>
              <a:gd name="T22" fmla="*/ 2147483647 w 489"/>
              <a:gd name="T23" fmla="*/ 2147483647 h 453"/>
              <a:gd name="T24" fmla="*/ 2147483647 w 489"/>
              <a:gd name="T25" fmla="*/ 2147483647 h 453"/>
              <a:gd name="T26" fmla="*/ 2147483647 w 489"/>
              <a:gd name="T27" fmla="*/ 2147483647 h 453"/>
              <a:gd name="T28" fmla="*/ 2147483647 w 489"/>
              <a:gd name="T29" fmla="*/ 2147483647 h 453"/>
              <a:gd name="T30" fmla="*/ 2147483647 w 489"/>
              <a:gd name="T31" fmla="*/ 2147483647 h 453"/>
              <a:gd name="T32" fmla="*/ 2147483647 w 489"/>
              <a:gd name="T33" fmla="*/ 2147483647 h 453"/>
              <a:gd name="T34" fmla="*/ 2147483647 w 489"/>
              <a:gd name="T35" fmla="*/ 2147483647 h 453"/>
              <a:gd name="T36" fmla="*/ 2147483647 w 489"/>
              <a:gd name="T37" fmla="*/ 2147483647 h 453"/>
              <a:gd name="T38" fmla="*/ 2147483647 w 489"/>
              <a:gd name="T39" fmla="*/ 2147483647 h 453"/>
              <a:gd name="T40" fmla="*/ 2147483647 w 489"/>
              <a:gd name="T41" fmla="*/ 2147483647 h 453"/>
              <a:gd name="T42" fmla="*/ 2147483647 w 489"/>
              <a:gd name="T43" fmla="*/ 2147483647 h 453"/>
              <a:gd name="T44" fmla="*/ 2147483647 w 489"/>
              <a:gd name="T45" fmla="*/ 2147483647 h 453"/>
              <a:gd name="T46" fmla="*/ 2147483647 w 489"/>
              <a:gd name="T47" fmla="*/ 2147483647 h 453"/>
              <a:gd name="T48" fmla="*/ 2147483647 w 489"/>
              <a:gd name="T49" fmla="*/ 2147483647 h 453"/>
              <a:gd name="T50" fmla="*/ 2147483647 w 489"/>
              <a:gd name="T51" fmla="*/ 2147483647 h 453"/>
              <a:gd name="T52" fmla="*/ 2147483647 w 489"/>
              <a:gd name="T53" fmla="*/ 2147483647 h 453"/>
              <a:gd name="T54" fmla="*/ 2147483647 w 489"/>
              <a:gd name="T55" fmla="*/ 2147483647 h 453"/>
              <a:gd name="T56" fmla="*/ 2147483647 w 489"/>
              <a:gd name="T57" fmla="*/ 2147483647 h 453"/>
              <a:gd name="T58" fmla="*/ 2147483647 w 489"/>
              <a:gd name="T59" fmla="*/ 2147483647 h 453"/>
              <a:gd name="T60" fmla="*/ 2147483647 w 489"/>
              <a:gd name="T61" fmla="*/ 2147483647 h 453"/>
              <a:gd name="T62" fmla="*/ 2147483647 w 489"/>
              <a:gd name="T63" fmla="*/ 877964389 h 453"/>
              <a:gd name="T64" fmla="*/ 2147483647 w 489"/>
              <a:gd name="T65" fmla="*/ 877964389 h 453"/>
              <a:gd name="T66" fmla="*/ 2147483647 w 489"/>
              <a:gd name="T67" fmla="*/ 0 h 453"/>
              <a:gd name="T68" fmla="*/ 2147483647 w 489"/>
              <a:gd name="T69" fmla="*/ 877964389 h 453"/>
              <a:gd name="T70" fmla="*/ 2147483647 w 489"/>
              <a:gd name="T71" fmla="*/ 877964389 h 453"/>
              <a:gd name="T72" fmla="*/ 2147483647 w 489"/>
              <a:gd name="T73" fmla="*/ 2147483647 h 453"/>
              <a:gd name="T74" fmla="*/ 2147483647 w 489"/>
              <a:gd name="T75" fmla="*/ 2147483647 h 453"/>
              <a:gd name="T76" fmla="*/ 2147483647 w 489"/>
              <a:gd name="T77" fmla="*/ 2147483647 h 453"/>
              <a:gd name="T78" fmla="*/ 2147483647 w 489"/>
              <a:gd name="T79" fmla="*/ 2147483647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4" name="Freeform 52"/>
          <p:cNvSpPr>
            <a:spLocks noChangeArrowheads="1"/>
          </p:cNvSpPr>
          <p:nvPr/>
        </p:nvSpPr>
        <p:spPr bwMode="auto">
          <a:xfrm>
            <a:off x="5110957" y="4705350"/>
            <a:ext cx="234950" cy="218282"/>
          </a:xfrm>
          <a:custGeom>
            <a:avLst/>
            <a:gdLst>
              <a:gd name="T0" fmla="*/ 2147483647 w 489"/>
              <a:gd name="T1" fmla="*/ 2147483647 h 453"/>
              <a:gd name="T2" fmla="*/ 2147483647 w 489"/>
              <a:gd name="T3" fmla="*/ 2147483647 h 453"/>
              <a:gd name="T4" fmla="*/ 2147483647 w 489"/>
              <a:gd name="T5" fmla="*/ 2147483647 h 453"/>
              <a:gd name="T6" fmla="*/ 2147483647 w 489"/>
              <a:gd name="T7" fmla="*/ 2147483647 h 453"/>
              <a:gd name="T8" fmla="*/ 2147483647 w 489"/>
              <a:gd name="T9" fmla="*/ 2147483647 h 453"/>
              <a:gd name="T10" fmla="*/ 2147483647 w 489"/>
              <a:gd name="T11" fmla="*/ 2147483647 h 453"/>
              <a:gd name="T12" fmla="*/ 0 w 489"/>
              <a:gd name="T13" fmla="*/ 2147483647 h 453"/>
              <a:gd name="T14" fmla="*/ 0 w 489"/>
              <a:gd name="T15" fmla="*/ 2147483647 h 453"/>
              <a:gd name="T16" fmla="*/ 2147483647 w 489"/>
              <a:gd name="T17" fmla="*/ 2147483647 h 453"/>
              <a:gd name="T18" fmla="*/ 2147483647 w 489"/>
              <a:gd name="T19" fmla="*/ 2147483647 h 453"/>
              <a:gd name="T20" fmla="*/ 2147483647 w 489"/>
              <a:gd name="T21" fmla="*/ 2147483647 h 453"/>
              <a:gd name="T22" fmla="*/ 2147483647 w 489"/>
              <a:gd name="T23" fmla="*/ 2147483647 h 453"/>
              <a:gd name="T24" fmla="*/ 2147483647 w 489"/>
              <a:gd name="T25" fmla="*/ 2147483647 h 453"/>
              <a:gd name="T26" fmla="*/ 2147483647 w 489"/>
              <a:gd name="T27" fmla="*/ 2147483647 h 453"/>
              <a:gd name="T28" fmla="*/ 2147483647 w 489"/>
              <a:gd name="T29" fmla="*/ 2147483647 h 453"/>
              <a:gd name="T30" fmla="*/ 2147483647 w 489"/>
              <a:gd name="T31" fmla="*/ 2147483647 h 453"/>
              <a:gd name="T32" fmla="*/ 2147483647 w 489"/>
              <a:gd name="T33" fmla="*/ 2147483647 h 453"/>
              <a:gd name="T34" fmla="*/ 2147483647 w 489"/>
              <a:gd name="T35" fmla="*/ 2147483647 h 453"/>
              <a:gd name="T36" fmla="*/ 2147483647 w 489"/>
              <a:gd name="T37" fmla="*/ 2147483647 h 453"/>
              <a:gd name="T38" fmla="*/ 2147483647 w 489"/>
              <a:gd name="T39" fmla="*/ 2147483647 h 453"/>
              <a:gd name="T40" fmla="*/ 2147483647 w 489"/>
              <a:gd name="T41" fmla="*/ 2147483647 h 453"/>
              <a:gd name="T42" fmla="*/ 2147483647 w 489"/>
              <a:gd name="T43" fmla="*/ 2147483647 h 453"/>
              <a:gd name="T44" fmla="*/ 2147483647 w 489"/>
              <a:gd name="T45" fmla="*/ 2147483647 h 453"/>
              <a:gd name="T46" fmla="*/ 2147483647 w 489"/>
              <a:gd name="T47" fmla="*/ 2147483647 h 453"/>
              <a:gd name="T48" fmla="*/ 2147483647 w 489"/>
              <a:gd name="T49" fmla="*/ 2147483647 h 453"/>
              <a:gd name="T50" fmla="*/ 2147483647 w 489"/>
              <a:gd name="T51" fmla="*/ 2147483647 h 453"/>
              <a:gd name="T52" fmla="*/ 2147483647 w 489"/>
              <a:gd name="T53" fmla="*/ 2147483647 h 453"/>
              <a:gd name="T54" fmla="*/ 2147483647 w 489"/>
              <a:gd name="T55" fmla="*/ 2147483647 h 453"/>
              <a:gd name="T56" fmla="*/ 2147483647 w 489"/>
              <a:gd name="T57" fmla="*/ 2147483647 h 453"/>
              <a:gd name="T58" fmla="*/ 2147483647 w 489"/>
              <a:gd name="T59" fmla="*/ 2147483647 h 453"/>
              <a:gd name="T60" fmla="*/ 2147483647 w 489"/>
              <a:gd name="T61" fmla="*/ 2147483647 h 453"/>
              <a:gd name="T62" fmla="*/ 2147483647 w 489"/>
              <a:gd name="T63" fmla="*/ 2147483647 h 453"/>
              <a:gd name="T64" fmla="*/ 2147483647 w 489"/>
              <a:gd name="T65" fmla="*/ 2147483647 h 453"/>
              <a:gd name="T66" fmla="*/ 2147483647 w 489"/>
              <a:gd name="T67" fmla="*/ 0 h 453"/>
              <a:gd name="T68" fmla="*/ 2147483647 w 489"/>
              <a:gd name="T69" fmla="*/ 2147483647 h 453"/>
              <a:gd name="T70" fmla="*/ 2147483647 w 489"/>
              <a:gd name="T71" fmla="*/ 2147483647 h 453"/>
              <a:gd name="T72" fmla="*/ 2147483647 w 489"/>
              <a:gd name="T73" fmla="*/ 2147483647 h 453"/>
              <a:gd name="T74" fmla="*/ 2147483647 w 489"/>
              <a:gd name="T75" fmla="*/ 2147483647 h 453"/>
              <a:gd name="T76" fmla="*/ 2147483647 w 489"/>
              <a:gd name="T77" fmla="*/ 2147483647 h 453"/>
              <a:gd name="T78" fmla="*/ 2147483647 w 489"/>
              <a:gd name="T79" fmla="*/ 2147483647 h 453"/>
              <a:gd name="T80" fmla="*/ 2147483647 w 489"/>
              <a:gd name="T81" fmla="*/ 2147483647 h 453"/>
              <a:gd name="T82" fmla="*/ 2147483647 w 489"/>
              <a:gd name="T83" fmla="*/ 2147483647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5" name="Freeform 53"/>
          <p:cNvSpPr>
            <a:spLocks noChangeArrowheads="1"/>
          </p:cNvSpPr>
          <p:nvPr/>
        </p:nvSpPr>
        <p:spPr bwMode="auto">
          <a:xfrm>
            <a:off x="4575969" y="4667250"/>
            <a:ext cx="291306" cy="292100"/>
          </a:xfrm>
          <a:custGeom>
            <a:avLst/>
            <a:gdLst>
              <a:gd name="T0" fmla="*/ 2147483647 w 608"/>
              <a:gd name="T1" fmla="*/ 2147483647 h 609"/>
              <a:gd name="T2" fmla="*/ 0 w 608"/>
              <a:gd name="T3" fmla="*/ 2147483647 h 609"/>
              <a:gd name="T4" fmla="*/ 2147483647 w 608"/>
              <a:gd name="T5" fmla="*/ 2147483647 h 609"/>
              <a:gd name="T6" fmla="*/ 2147483647 w 608"/>
              <a:gd name="T7" fmla="*/ 2147483647 h 609"/>
              <a:gd name="T8" fmla="*/ 2147483647 w 608"/>
              <a:gd name="T9" fmla="*/ 2147483647 h 609"/>
              <a:gd name="T10" fmla="*/ 2147483647 w 608"/>
              <a:gd name="T11" fmla="*/ 2147483647 h 609"/>
              <a:gd name="T12" fmla="*/ 2147483647 w 608"/>
              <a:gd name="T13" fmla="*/ 2147483647 h 609"/>
              <a:gd name="T14" fmla="*/ 2147483647 w 608"/>
              <a:gd name="T15" fmla="*/ 2147483647 h 609"/>
              <a:gd name="T16" fmla="*/ 2147483647 w 608"/>
              <a:gd name="T17" fmla="*/ 2147483647 h 609"/>
              <a:gd name="T18" fmla="*/ 2147483647 w 608"/>
              <a:gd name="T19" fmla="*/ 2147483647 h 609"/>
              <a:gd name="T20" fmla="*/ 2147483647 w 608"/>
              <a:gd name="T21" fmla="*/ 2147483647 h 609"/>
              <a:gd name="T22" fmla="*/ 2147483647 w 608"/>
              <a:gd name="T23" fmla="*/ 2147483647 h 609"/>
              <a:gd name="T24" fmla="*/ 2147483647 w 608"/>
              <a:gd name="T25" fmla="*/ 2147483647 h 609"/>
              <a:gd name="T26" fmla="*/ 2147483647 w 608"/>
              <a:gd name="T27" fmla="*/ 2147483647 h 609"/>
              <a:gd name="T28" fmla="*/ 2147483647 w 608"/>
              <a:gd name="T29" fmla="*/ 2147483647 h 609"/>
              <a:gd name="T30" fmla="*/ 2147483647 w 608"/>
              <a:gd name="T31" fmla="*/ 2147483647 h 609"/>
              <a:gd name="T32" fmla="*/ 2147483647 w 608"/>
              <a:gd name="T33" fmla="*/ 2147483647 h 609"/>
              <a:gd name="T34" fmla="*/ 2147483647 w 608"/>
              <a:gd name="T35" fmla="*/ 2147483647 h 609"/>
              <a:gd name="T36" fmla="*/ 2147483647 w 608"/>
              <a:gd name="T37" fmla="*/ 2147483647 h 609"/>
              <a:gd name="T38" fmla="*/ 2147483647 w 608"/>
              <a:gd name="T39" fmla="*/ 2147483647 h 609"/>
              <a:gd name="T40" fmla="*/ 2147483647 w 608"/>
              <a:gd name="T41" fmla="*/ 2147483647 h 609"/>
              <a:gd name="T42" fmla="*/ 2147483647 w 608"/>
              <a:gd name="T43" fmla="*/ 2147483647 h 609"/>
              <a:gd name="T44" fmla="*/ 2147483647 w 608"/>
              <a:gd name="T45" fmla="*/ 2147483647 h 609"/>
              <a:gd name="T46" fmla="*/ 2147483647 w 608"/>
              <a:gd name="T47" fmla="*/ 2147483647 h 609"/>
              <a:gd name="T48" fmla="*/ 2147483647 w 608"/>
              <a:gd name="T49" fmla="*/ 2147483647 h 609"/>
              <a:gd name="T50" fmla="*/ 2147483647 w 608"/>
              <a:gd name="T51" fmla="*/ 2147483647 h 609"/>
              <a:gd name="T52" fmla="*/ 2147483647 w 608"/>
              <a:gd name="T53" fmla="*/ 2147483647 h 609"/>
              <a:gd name="T54" fmla="*/ 2147483647 w 608"/>
              <a:gd name="T55" fmla="*/ 2147483647 h 609"/>
              <a:gd name="T56" fmla="*/ 2147483647 w 608"/>
              <a:gd name="T57" fmla="*/ 2147483647 h 609"/>
              <a:gd name="T58" fmla="*/ 2147483647 w 608"/>
              <a:gd name="T59" fmla="*/ 2147483647 h 609"/>
              <a:gd name="T60" fmla="*/ 2147483647 w 608"/>
              <a:gd name="T61" fmla="*/ 2147483647 h 609"/>
              <a:gd name="T62" fmla="*/ 2147483647 w 608"/>
              <a:gd name="T63" fmla="*/ 2147483647 h 609"/>
              <a:gd name="T64" fmla="*/ 2147483647 w 608"/>
              <a:gd name="T65" fmla="*/ 2147483647 h 609"/>
              <a:gd name="T66" fmla="*/ 2147483647 w 608"/>
              <a:gd name="T67" fmla="*/ 2147483647 h 609"/>
              <a:gd name="T68" fmla="*/ 2147483647 w 608"/>
              <a:gd name="T69" fmla="*/ 2147483647 h 609"/>
              <a:gd name="T70" fmla="*/ 2147483647 w 608"/>
              <a:gd name="T71" fmla="*/ 2147483647 h 609"/>
              <a:gd name="T72" fmla="*/ 2147483647 w 608"/>
              <a:gd name="T73" fmla="*/ 2147483647 h 609"/>
              <a:gd name="T74" fmla="*/ 2147483647 w 608"/>
              <a:gd name="T75" fmla="*/ 2147483647 h 609"/>
              <a:gd name="T76" fmla="*/ 2147483647 w 608"/>
              <a:gd name="T77" fmla="*/ 2147483647 h 609"/>
              <a:gd name="T78" fmla="*/ 2147483647 w 608"/>
              <a:gd name="T79" fmla="*/ 2147483647 h 609"/>
              <a:gd name="T80" fmla="*/ 2147483647 w 608"/>
              <a:gd name="T81" fmla="*/ 2147483647 h 609"/>
              <a:gd name="T82" fmla="*/ 2147483647 w 608"/>
              <a:gd name="T83" fmla="*/ 2147483647 h 609"/>
              <a:gd name="T84" fmla="*/ 2147483647 w 608"/>
              <a:gd name="T85" fmla="*/ 2147483647 h 609"/>
              <a:gd name="T86" fmla="*/ 2147483647 w 608"/>
              <a:gd name="T87" fmla="*/ 2147483647 h 609"/>
              <a:gd name="T88" fmla="*/ 2147483647 w 608"/>
              <a:gd name="T89" fmla="*/ 2147483647 h 609"/>
              <a:gd name="T90" fmla="*/ 2147483647 w 608"/>
              <a:gd name="T91" fmla="*/ 2147483647 h 609"/>
              <a:gd name="T92" fmla="*/ 2147483647 w 608"/>
              <a:gd name="T93" fmla="*/ 2147483647 h 609"/>
              <a:gd name="T94" fmla="*/ 2147483647 w 608"/>
              <a:gd name="T95" fmla="*/ 2147483647 h 609"/>
              <a:gd name="T96" fmla="*/ 2147483647 w 608"/>
              <a:gd name="T97" fmla="*/ 2147483647 h 609"/>
              <a:gd name="T98" fmla="*/ 2147483647 w 608"/>
              <a:gd name="T99" fmla="*/ 2147483647 h 609"/>
              <a:gd name="T100" fmla="*/ 2147483647 w 608"/>
              <a:gd name="T101" fmla="*/ 2147483647 h 609"/>
              <a:gd name="T102" fmla="*/ 2147483647 w 608"/>
              <a:gd name="T103" fmla="*/ 2147483647 h 609"/>
              <a:gd name="T104" fmla="*/ 2147483647 w 608"/>
              <a:gd name="T105" fmla="*/ 2147483647 h 609"/>
              <a:gd name="T106" fmla="*/ 2147483647 w 608"/>
              <a:gd name="T107" fmla="*/ 2147483647 h 609"/>
              <a:gd name="T108" fmla="*/ 2147483647 w 608"/>
              <a:gd name="T109" fmla="*/ 2147483647 h 609"/>
              <a:gd name="T110" fmla="*/ 2147483647 w 608"/>
              <a:gd name="T111" fmla="*/ 2147483647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6" name="Freeform 54"/>
          <p:cNvSpPr>
            <a:spLocks noChangeArrowheads="1"/>
          </p:cNvSpPr>
          <p:nvPr/>
        </p:nvSpPr>
        <p:spPr bwMode="auto">
          <a:xfrm>
            <a:off x="4069557" y="4667250"/>
            <a:ext cx="288131" cy="292100"/>
          </a:xfrm>
          <a:custGeom>
            <a:avLst/>
            <a:gdLst>
              <a:gd name="T0" fmla="*/ 2147483647 w 601"/>
              <a:gd name="T1" fmla="*/ 2147483647 h 609"/>
              <a:gd name="T2" fmla="*/ 0 w 601"/>
              <a:gd name="T3" fmla="*/ 2147483647 h 609"/>
              <a:gd name="T4" fmla="*/ 2147483647 w 601"/>
              <a:gd name="T5" fmla="*/ 2147483647 h 609"/>
              <a:gd name="T6" fmla="*/ 2147483647 w 601"/>
              <a:gd name="T7" fmla="*/ 2147483647 h 609"/>
              <a:gd name="T8" fmla="*/ 2147483647 w 601"/>
              <a:gd name="T9" fmla="*/ 2147483647 h 609"/>
              <a:gd name="T10" fmla="*/ 2147483647 w 601"/>
              <a:gd name="T11" fmla="*/ 2147483647 h 609"/>
              <a:gd name="T12" fmla="*/ 2147483647 w 601"/>
              <a:gd name="T13" fmla="*/ 2147483647 h 609"/>
              <a:gd name="T14" fmla="*/ 2147483647 w 601"/>
              <a:gd name="T15" fmla="*/ 2147483647 h 609"/>
              <a:gd name="T16" fmla="*/ 2147483647 w 601"/>
              <a:gd name="T17" fmla="*/ 2147483647 h 609"/>
              <a:gd name="T18" fmla="*/ 2147483647 w 601"/>
              <a:gd name="T19" fmla="*/ 2147483647 h 609"/>
              <a:gd name="T20" fmla="*/ 2147483647 w 601"/>
              <a:gd name="T21" fmla="*/ 2147483647 h 609"/>
              <a:gd name="T22" fmla="*/ 2147483647 w 601"/>
              <a:gd name="T23" fmla="*/ 2147483647 h 609"/>
              <a:gd name="T24" fmla="*/ 2147483647 w 601"/>
              <a:gd name="T25" fmla="*/ 2147483647 h 609"/>
              <a:gd name="T26" fmla="*/ 2147483647 w 601"/>
              <a:gd name="T27" fmla="*/ 2147483647 h 609"/>
              <a:gd name="T28" fmla="*/ 2147483647 w 601"/>
              <a:gd name="T29" fmla="*/ 2147483647 h 609"/>
              <a:gd name="T30" fmla="*/ 2147483647 w 601"/>
              <a:gd name="T31" fmla="*/ 2147483647 h 609"/>
              <a:gd name="T32" fmla="*/ 2147483647 w 601"/>
              <a:gd name="T33" fmla="*/ 2147483647 h 609"/>
              <a:gd name="T34" fmla="*/ 2147483647 w 601"/>
              <a:gd name="T35" fmla="*/ 2147483647 h 609"/>
              <a:gd name="T36" fmla="*/ 2147483647 w 601"/>
              <a:gd name="T37" fmla="*/ 2147483647 h 609"/>
              <a:gd name="T38" fmla="*/ 2147483647 w 601"/>
              <a:gd name="T39" fmla="*/ 2147483647 h 609"/>
              <a:gd name="T40" fmla="*/ 2147483647 w 601"/>
              <a:gd name="T41" fmla="*/ 2147483647 h 609"/>
              <a:gd name="T42" fmla="*/ 2147483647 w 601"/>
              <a:gd name="T43" fmla="*/ 2147483647 h 609"/>
              <a:gd name="T44" fmla="*/ 2147483647 w 601"/>
              <a:gd name="T45" fmla="*/ 2147483647 h 609"/>
              <a:gd name="T46" fmla="*/ 2147483647 w 601"/>
              <a:gd name="T47" fmla="*/ 2147483647 h 609"/>
              <a:gd name="T48" fmla="*/ 2147483647 w 601"/>
              <a:gd name="T49" fmla="*/ 2147483647 h 609"/>
              <a:gd name="T50" fmla="*/ 2147483647 w 601"/>
              <a:gd name="T51" fmla="*/ 2147483647 h 609"/>
              <a:gd name="T52" fmla="*/ 2147483647 w 601"/>
              <a:gd name="T53" fmla="*/ 0 h 609"/>
              <a:gd name="T54" fmla="*/ 2147483647 w 601"/>
              <a:gd name="T55" fmla="*/ 2147483647 h 609"/>
              <a:gd name="T56" fmla="*/ 2147483647 w 601"/>
              <a:gd name="T57" fmla="*/ 2147483647 h 609"/>
              <a:gd name="T58" fmla="*/ 2147483647 w 601"/>
              <a:gd name="T59" fmla="*/ 2147483647 h 609"/>
              <a:gd name="T60" fmla="*/ 2147483647 w 601"/>
              <a:gd name="T61" fmla="*/ 0 h 609"/>
              <a:gd name="T62" fmla="*/ 2147483647 w 601"/>
              <a:gd name="T63" fmla="*/ 2147483647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7" name="Freeform 55"/>
          <p:cNvSpPr>
            <a:spLocks noChangeArrowheads="1"/>
          </p:cNvSpPr>
          <p:nvPr/>
        </p:nvSpPr>
        <p:spPr bwMode="auto">
          <a:xfrm>
            <a:off x="3563938" y="4667250"/>
            <a:ext cx="288132" cy="292100"/>
          </a:xfrm>
          <a:custGeom>
            <a:avLst/>
            <a:gdLst>
              <a:gd name="T0" fmla="*/ 2147483647 w 601"/>
              <a:gd name="T1" fmla="*/ 2147483647 h 609"/>
              <a:gd name="T2" fmla="*/ 2147483647 w 601"/>
              <a:gd name="T3" fmla="*/ 2147483647 h 609"/>
              <a:gd name="T4" fmla="*/ 2147483647 w 601"/>
              <a:gd name="T5" fmla="*/ 2147483647 h 609"/>
              <a:gd name="T6" fmla="*/ 0 w 601"/>
              <a:gd name="T7" fmla="*/ 2147483647 h 609"/>
              <a:gd name="T8" fmla="*/ 0 w 601"/>
              <a:gd name="T9" fmla="*/ 2147483647 h 609"/>
              <a:gd name="T10" fmla="*/ 2147483647 w 601"/>
              <a:gd name="T11" fmla="*/ 2147483647 h 609"/>
              <a:gd name="T12" fmla="*/ 2147483647 w 601"/>
              <a:gd name="T13" fmla="*/ 2147483647 h 609"/>
              <a:gd name="T14" fmla="*/ 2147483647 w 601"/>
              <a:gd name="T15" fmla="*/ 2147483647 h 609"/>
              <a:gd name="T16" fmla="*/ 2147483647 w 601"/>
              <a:gd name="T17" fmla="*/ 2147483647 h 609"/>
              <a:gd name="T18" fmla="*/ 2147483647 w 601"/>
              <a:gd name="T19" fmla="*/ 2147483647 h 609"/>
              <a:gd name="T20" fmla="*/ 2147483647 w 601"/>
              <a:gd name="T21" fmla="*/ 2147483647 h 609"/>
              <a:gd name="T22" fmla="*/ 2147483647 w 601"/>
              <a:gd name="T23" fmla="*/ 2147483647 h 609"/>
              <a:gd name="T24" fmla="*/ 2147483647 w 601"/>
              <a:gd name="T25" fmla="*/ 2147483647 h 609"/>
              <a:gd name="T26" fmla="*/ 2147483647 w 601"/>
              <a:gd name="T27" fmla="*/ 2147483647 h 609"/>
              <a:gd name="T28" fmla="*/ 2147483647 w 601"/>
              <a:gd name="T29" fmla="*/ 2147483647 h 609"/>
              <a:gd name="T30" fmla="*/ 2147483647 w 601"/>
              <a:gd name="T31" fmla="*/ 2147483647 h 609"/>
              <a:gd name="T32" fmla="*/ 2147483647 w 601"/>
              <a:gd name="T33" fmla="*/ 2147483647 h 609"/>
              <a:gd name="T34" fmla="*/ 2147483647 w 601"/>
              <a:gd name="T35" fmla="*/ 2147483647 h 609"/>
              <a:gd name="T36" fmla="*/ 2147483647 w 601"/>
              <a:gd name="T37" fmla="*/ 2147483647 h 609"/>
              <a:gd name="T38" fmla="*/ 2147483647 w 601"/>
              <a:gd name="T39" fmla="*/ 2147483647 h 609"/>
              <a:gd name="T40" fmla="*/ 2147483647 w 601"/>
              <a:gd name="T41" fmla="*/ 2147483647 h 609"/>
              <a:gd name="T42" fmla="*/ 2147483647 w 601"/>
              <a:gd name="T43" fmla="*/ 2147483647 h 609"/>
              <a:gd name="T44" fmla="*/ 2147483647 w 601"/>
              <a:gd name="T45" fmla="*/ 2147483647 h 609"/>
              <a:gd name="T46" fmla="*/ 2147483647 w 601"/>
              <a:gd name="T47" fmla="*/ 2147483647 h 609"/>
              <a:gd name="T48" fmla="*/ 2147483647 w 601"/>
              <a:gd name="T49" fmla="*/ 2147483647 h 609"/>
              <a:gd name="T50" fmla="*/ 2147483647 w 601"/>
              <a:gd name="T51" fmla="*/ 2147483647 h 609"/>
              <a:gd name="T52" fmla="*/ 2147483647 w 601"/>
              <a:gd name="T53" fmla="*/ 2147483647 h 609"/>
              <a:gd name="T54" fmla="*/ 2147483647 w 601"/>
              <a:gd name="T55" fmla="*/ 2147483647 h 609"/>
              <a:gd name="T56" fmla="*/ 2147483647 w 601"/>
              <a:gd name="T57" fmla="*/ 2147483647 h 609"/>
              <a:gd name="T58" fmla="*/ 2147483647 w 601"/>
              <a:gd name="T59" fmla="*/ 2147483647 h 609"/>
              <a:gd name="T60" fmla="*/ 2147483647 w 601"/>
              <a:gd name="T61" fmla="*/ 2147483647 h 609"/>
              <a:gd name="T62" fmla="*/ 2147483647 w 601"/>
              <a:gd name="T63" fmla="*/ 2147483647 h 609"/>
              <a:gd name="T64" fmla="*/ 2147483647 w 601"/>
              <a:gd name="T65" fmla="*/ 2147483647 h 609"/>
              <a:gd name="T66" fmla="*/ 2147483647 w 601"/>
              <a:gd name="T67" fmla="*/ 2147483647 h 609"/>
              <a:gd name="T68" fmla="*/ 2147483647 w 601"/>
              <a:gd name="T69" fmla="*/ 2147483647 h 609"/>
              <a:gd name="T70" fmla="*/ 2147483647 w 601"/>
              <a:gd name="T71" fmla="*/ 2147483647 h 609"/>
              <a:gd name="T72" fmla="*/ 2147483647 w 601"/>
              <a:gd name="T73" fmla="*/ 2147483647 h 609"/>
              <a:gd name="T74" fmla="*/ 2147483647 w 601"/>
              <a:gd name="T75" fmla="*/ 2147483647 h 609"/>
              <a:gd name="T76" fmla="*/ 2147483647 w 601"/>
              <a:gd name="T77" fmla="*/ 2147483647 h 609"/>
              <a:gd name="T78" fmla="*/ 2147483647 w 601"/>
              <a:gd name="T79" fmla="*/ 2147483647 h 609"/>
              <a:gd name="T80" fmla="*/ 2147483647 w 601"/>
              <a:gd name="T81" fmla="*/ 2147483647 h 609"/>
              <a:gd name="T82" fmla="*/ 2147483647 w 601"/>
              <a:gd name="T83" fmla="*/ 2147483647 h 609"/>
              <a:gd name="T84" fmla="*/ 2147483647 w 601"/>
              <a:gd name="T85" fmla="*/ 2147483647 h 609"/>
              <a:gd name="T86" fmla="*/ 2147483647 w 601"/>
              <a:gd name="T87" fmla="*/ 2147483647 h 609"/>
              <a:gd name="T88" fmla="*/ 2147483647 w 601"/>
              <a:gd name="T89" fmla="*/ 0 h 609"/>
              <a:gd name="T90" fmla="*/ 2147483647 w 601"/>
              <a:gd name="T91" fmla="*/ 2147483647 h 609"/>
              <a:gd name="T92" fmla="*/ 2147483647 w 601"/>
              <a:gd name="T93" fmla="*/ 2147483647 h 609"/>
              <a:gd name="T94" fmla="*/ 2147483647 w 601"/>
              <a:gd name="T95" fmla="*/ 2147483647 h 609"/>
              <a:gd name="T96" fmla="*/ 2147483647 w 601"/>
              <a:gd name="T97" fmla="*/ 2147483647 h 609"/>
              <a:gd name="T98" fmla="*/ 2147483647 w 601"/>
              <a:gd name="T99" fmla="*/ 2147483647 h 609"/>
              <a:gd name="T100" fmla="*/ 2147483647 w 601"/>
              <a:gd name="T101" fmla="*/ 2147483647 h 609"/>
              <a:gd name="T102" fmla="*/ 2147483647 w 601"/>
              <a:gd name="T103" fmla="*/ 2147483647 h 609"/>
              <a:gd name="T104" fmla="*/ 2147483647 w 601"/>
              <a:gd name="T105" fmla="*/ 0 h 609"/>
              <a:gd name="T106" fmla="*/ 2147483647 w 601"/>
              <a:gd name="T107" fmla="*/ 2147483647 h 609"/>
              <a:gd name="T108" fmla="*/ 2147483647 w 601"/>
              <a:gd name="T109" fmla="*/ 2147483647 h 609"/>
              <a:gd name="T110" fmla="*/ 2147483647 w 601"/>
              <a:gd name="T111" fmla="*/ 2147483647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8" name="Freeform 56"/>
          <p:cNvSpPr>
            <a:spLocks noChangeArrowheads="1"/>
          </p:cNvSpPr>
          <p:nvPr/>
        </p:nvSpPr>
        <p:spPr bwMode="auto">
          <a:xfrm>
            <a:off x="3068638" y="4667250"/>
            <a:ext cx="279400" cy="292100"/>
          </a:xfrm>
          <a:custGeom>
            <a:avLst/>
            <a:gdLst>
              <a:gd name="T0" fmla="*/ 2147483647 w 580"/>
              <a:gd name="T1" fmla="*/ 2147483647 h 609"/>
              <a:gd name="T2" fmla="*/ 2147483647 w 580"/>
              <a:gd name="T3" fmla="*/ 2147483647 h 609"/>
              <a:gd name="T4" fmla="*/ 2147483647 w 580"/>
              <a:gd name="T5" fmla="*/ 2147483647 h 609"/>
              <a:gd name="T6" fmla="*/ 2147483647 w 580"/>
              <a:gd name="T7" fmla="*/ 2147483647 h 609"/>
              <a:gd name="T8" fmla="*/ 2147483647 w 580"/>
              <a:gd name="T9" fmla="*/ 2147483647 h 609"/>
              <a:gd name="T10" fmla="*/ 2147483647 w 580"/>
              <a:gd name="T11" fmla="*/ 2147483647 h 609"/>
              <a:gd name="T12" fmla="*/ 2147483647 w 580"/>
              <a:gd name="T13" fmla="*/ 2147483647 h 609"/>
              <a:gd name="T14" fmla="*/ 2147483647 w 580"/>
              <a:gd name="T15" fmla="*/ 2147483647 h 609"/>
              <a:gd name="T16" fmla="*/ 0 w 580"/>
              <a:gd name="T17" fmla="*/ 2147483647 h 609"/>
              <a:gd name="T18" fmla="*/ 2147483647 w 580"/>
              <a:gd name="T19" fmla="*/ 2147483647 h 609"/>
              <a:gd name="T20" fmla="*/ 2147483647 w 580"/>
              <a:gd name="T21" fmla="*/ 2147483647 h 609"/>
              <a:gd name="T22" fmla="*/ 2147483647 w 580"/>
              <a:gd name="T23" fmla="*/ 2147483647 h 609"/>
              <a:gd name="T24" fmla="*/ 2147483647 w 580"/>
              <a:gd name="T25" fmla="*/ 2147483647 h 609"/>
              <a:gd name="T26" fmla="*/ 2147483647 w 580"/>
              <a:gd name="T27" fmla="*/ 2147483647 h 609"/>
              <a:gd name="T28" fmla="*/ 2147483647 w 580"/>
              <a:gd name="T29" fmla="*/ 2147483647 h 609"/>
              <a:gd name="T30" fmla="*/ 2147483647 w 580"/>
              <a:gd name="T31" fmla="*/ 2147483647 h 609"/>
              <a:gd name="T32" fmla="*/ 2147483647 w 580"/>
              <a:gd name="T33" fmla="*/ 2147483647 h 609"/>
              <a:gd name="T34" fmla="*/ 2147483647 w 580"/>
              <a:gd name="T35" fmla="*/ 2147483647 h 609"/>
              <a:gd name="T36" fmla="*/ 2147483647 w 580"/>
              <a:gd name="T37" fmla="*/ 2147483647 h 609"/>
              <a:gd name="T38" fmla="*/ 2147483647 w 580"/>
              <a:gd name="T39" fmla="*/ 2147483647 h 609"/>
              <a:gd name="T40" fmla="*/ 2147483647 w 580"/>
              <a:gd name="T41" fmla="*/ 2147483647 h 609"/>
              <a:gd name="T42" fmla="*/ 2147483647 w 580"/>
              <a:gd name="T43" fmla="*/ 2147483647 h 609"/>
              <a:gd name="T44" fmla="*/ 2147483647 w 580"/>
              <a:gd name="T45" fmla="*/ 2147483647 h 609"/>
              <a:gd name="T46" fmla="*/ 2147483647 w 580"/>
              <a:gd name="T47" fmla="*/ 2147483647 h 609"/>
              <a:gd name="T48" fmla="*/ 2147483647 w 580"/>
              <a:gd name="T49" fmla="*/ 2147483647 h 609"/>
              <a:gd name="T50" fmla="*/ 2147483647 w 580"/>
              <a:gd name="T51" fmla="*/ 2147483647 h 609"/>
              <a:gd name="T52" fmla="*/ 2147483647 w 580"/>
              <a:gd name="T53" fmla="*/ 2147483647 h 609"/>
              <a:gd name="T54" fmla="*/ 2147483647 w 580"/>
              <a:gd name="T55" fmla="*/ 2147483647 h 609"/>
              <a:gd name="T56" fmla="*/ 2147483647 w 580"/>
              <a:gd name="T57" fmla="*/ 2147483647 h 609"/>
              <a:gd name="T58" fmla="*/ 2147483647 w 580"/>
              <a:gd name="T59" fmla="*/ 2147483647 h 609"/>
              <a:gd name="T60" fmla="*/ 2147483647 w 580"/>
              <a:gd name="T61" fmla="*/ 2147483647 h 609"/>
              <a:gd name="T62" fmla="*/ 2147483647 w 580"/>
              <a:gd name="T63" fmla="*/ 2147483647 h 609"/>
              <a:gd name="T64" fmla="*/ 2147483647 w 580"/>
              <a:gd name="T65" fmla="*/ 2147483647 h 609"/>
              <a:gd name="T66" fmla="*/ 2147483647 w 580"/>
              <a:gd name="T67" fmla="*/ 2147483647 h 609"/>
              <a:gd name="T68" fmla="*/ 2147483647 w 580"/>
              <a:gd name="T69" fmla="*/ 2147483647 h 609"/>
              <a:gd name="T70" fmla="*/ 2147483647 w 580"/>
              <a:gd name="T71" fmla="*/ 2147483647 h 609"/>
              <a:gd name="T72" fmla="*/ 2147483647 w 580"/>
              <a:gd name="T73" fmla="*/ 2147483647 h 609"/>
              <a:gd name="T74" fmla="*/ 2147483647 w 580"/>
              <a:gd name="T75" fmla="*/ 2147483647 h 609"/>
              <a:gd name="T76" fmla="*/ 2147483647 w 580"/>
              <a:gd name="T77" fmla="*/ 2147483647 h 609"/>
              <a:gd name="T78" fmla="*/ 2147483647 w 580"/>
              <a:gd name="T79" fmla="*/ 2147483647 h 609"/>
              <a:gd name="T80" fmla="*/ 2147483647 w 580"/>
              <a:gd name="T81" fmla="*/ 2147483647 h 609"/>
              <a:gd name="T82" fmla="*/ 2147483647 w 580"/>
              <a:gd name="T83" fmla="*/ 2147483647 h 609"/>
              <a:gd name="T84" fmla="*/ 2147483647 w 580"/>
              <a:gd name="T85" fmla="*/ 2147483647 h 609"/>
              <a:gd name="T86" fmla="*/ 2147483647 w 580"/>
              <a:gd name="T87" fmla="*/ 2147483647 h 609"/>
              <a:gd name="T88" fmla="*/ 2147483647 w 580"/>
              <a:gd name="T89" fmla="*/ 2147483647 h 609"/>
              <a:gd name="T90" fmla="*/ 2147483647 w 580"/>
              <a:gd name="T91" fmla="*/ 2147483647 h 609"/>
              <a:gd name="T92" fmla="*/ 2147483647 w 580"/>
              <a:gd name="T93" fmla="*/ 2147483647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89" name="Freeform 57"/>
          <p:cNvSpPr>
            <a:spLocks noChangeArrowheads="1"/>
          </p:cNvSpPr>
          <p:nvPr/>
        </p:nvSpPr>
        <p:spPr bwMode="auto">
          <a:xfrm>
            <a:off x="2563019" y="4667250"/>
            <a:ext cx="275431" cy="292100"/>
          </a:xfrm>
          <a:custGeom>
            <a:avLst/>
            <a:gdLst>
              <a:gd name="T0" fmla="*/ 2147483647 w 573"/>
              <a:gd name="T1" fmla="*/ 2147483647 h 609"/>
              <a:gd name="T2" fmla="*/ 2147483647 w 573"/>
              <a:gd name="T3" fmla="*/ 2147483647 h 609"/>
              <a:gd name="T4" fmla="*/ 2147483647 w 573"/>
              <a:gd name="T5" fmla="*/ 2147483647 h 609"/>
              <a:gd name="T6" fmla="*/ 2147483647 w 573"/>
              <a:gd name="T7" fmla="*/ 2147483647 h 609"/>
              <a:gd name="T8" fmla="*/ 2147483647 w 573"/>
              <a:gd name="T9" fmla="*/ 2147483647 h 609"/>
              <a:gd name="T10" fmla="*/ 2147483647 w 573"/>
              <a:gd name="T11" fmla="*/ 2147483647 h 609"/>
              <a:gd name="T12" fmla="*/ 2147483647 w 573"/>
              <a:gd name="T13" fmla="*/ 2147483647 h 609"/>
              <a:gd name="T14" fmla="*/ 2147483647 w 573"/>
              <a:gd name="T15" fmla="*/ 2147483647 h 609"/>
              <a:gd name="T16" fmla="*/ 2147483647 w 573"/>
              <a:gd name="T17" fmla="*/ 2147483647 h 609"/>
              <a:gd name="T18" fmla="*/ 2147483647 w 573"/>
              <a:gd name="T19" fmla="*/ 2147483647 h 609"/>
              <a:gd name="T20" fmla="*/ 2147483647 w 573"/>
              <a:gd name="T21" fmla="*/ 2147483647 h 609"/>
              <a:gd name="T22" fmla="*/ 2147483647 w 573"/>
              <a:gd name="T23" fmla="*/ 2147483647 h 609"/>
              <a:gd name="T24" fmla="*/ 0 w 573"/>
              <a:gd name="T25" fmla="*/ 2147483647 h 609"/>
              <a:gd name="T26" fmla="*/ 2147483647 w 573"/>
              <a:gd name="T27" fmla="*/ 2147483647 h 609"/>
              <a:gd name="T28" fmla="*/ 2147483647 w 573"/>
              <a:gd name="T29" fmla="*/ 2147483647 h 609"/>
              <a:gd name="T30" fmla="*/ 2147483647 w 573"/>
              <a:gd name="T31" fmla="*/ 2147483647 h 609"/>
              <a:gd name="T32" fmla="*/ 2147483647 w 573"/>
              <a:gd name="T33" fmla="*/ 2147483647 h 609"/>
              <a:gd name="T34" fmla="*/ 2147483647 w 573"/>
              <a:gd name="T35" fmla="*/ 2147483647 h 609"/>
              <a:gd name="T36" fmla="*/ 2147483647 w 573"/>
              <a:gd name="T37" fmla="*/ 2147483647 h 609"/>
              <a:gd name="T38" fmla="*/ 2147483647 w 573"/>
              <a:gd name="T39" fmla="*/ 2147483647 h 609"/>
              <a:gd name="T40" fmla="*/ 2147483647 w 573"/>
              <a:gd name="T41" fmla="*/ 2147483647 h 609"/>
              <a:gd name="T42" fmla="*/ 2147483647 w 573"/>
              <a:gd name="T43" fmla="*/ 2147483647 h 609"/>
              <a:gd name="T44" fmla="*/ 2147483647 w 573"/>
              <a:gd name="T45" fmla="*/ 2147483647 h 609"/>
              <a:gd name="T46" fmla="*/ 2147483647 w 573"/>
              <a:gd name="T47" fmla="*/ 2147483647 h 609"/>
              <a:gd name="T48" fmla="*/ 2147483647 w 573"/>
              <a:gd name="T49" fmla="*/ 2147483647 h 609"/>
              <a:gd name="T50" fmla="*/ 2147483647 w 573"/>
              <a:gd name="T51" fmla="*/ 2147483647 h 609"/>
              <a:gd name="T52" fmla="*/ 2147483647 w 573"/>
              <a:gd name="T53" fmla="*/ 2147483647 h 609"/>
              <a:gd name="T54" fmla="*/ 2147483647 w 573"/>
              <a:gd name="T55" fmla="*/ 2147483647 h 609"/>
              <a:gd name="T56" fmla="*/ 2147483647 w 573"/>
              <a:gd name="T57" fmla="*/ 2147483647 h 609"/>
              <a:gd name="T58" fmla="*/ 2147483647 w 573"/>
              <a:gd name="T59" fmla="*/ 2147483647 h 609"/>
              <a:gd name="T60" fmla="*/ 2147483647 w 573"/>
              <a:gd name="T61" fmla="*/ 2147483647 h 609"/>
              <a:gd name="T62" fmla="*/ 2147483647 w 573"/>
              <a:gd name="T63" fmla="*/ 2147483647 h 609"/>
              <a:gd name="T64" fmla="*/ 2147483647 w 573"/>
              <a:gd name="T65" fmla="*/ 2147483647 h 609"/>
              <a:gd name="T66" fmla="*/ 2147483647 w 573"/>
              <a:gd name="T67" fmla="*/ 2147483647 h 609"/>
              <a:gd name="T68" fmla="*/ 2147483647 w 573"/>
              <a:gd name="T69" fmla="*/ 2147483647 h 609"/>
              <a:gd name="T70" fmla="*/ 2147483647 w 573"/>
              <a:gd name="T71" fmla="*/ 2147483647 h 609"/>
              <a:gd name="T72" fmla="*/ 2147483647 w 573"/>
              <a:gd name="T73" fmla="*/ 2147483647 h 609"/>
              <a:gd name="T74" fmla="*/ 2147483647 w 573"/>
              <a:gd name="T75" fmla="*/ 2147483647 h 609"/>
              <a:gd name="T76" fmla="*/ 2147483647 w 573"/>
              <a:gd name="T77" fmla="*/ 2147483647 h 609"/>
              <a:gd name="T78" fmla="*/ 2147483647 w 573"/>
              <a:gd name="T79" fmla="*/ 2147483647 h 609"/>
              <a:gd name="T80" fmla="*/ 2147483647 w 573"/>
              <a:gd name="T81" fmla="*/ 2147483647 h 609"/>
              <a:gd name="T82" fmla="*/ 2147483647 w 573"/>
              <a:gd name="T83" fmla="*/ 2147483647 h 609"/>
              <a:gd name="T84" fmla="*/ 2147483647 w 573"/>
              <a:gd name="T85" fmla="*/ 2147483647 h 609"/>
              <a:gd name="T86" fmla="*/ 2147483647 w 573"/>
              <a:gd name="T87" fmla="*/ 0 h 609"/>
              <a:gd name="T88" fmla="*/ 2147483647 w 573"/>
              <a:gd name="T89" fmla="*/ 2147483647 h 609"/>
              <a:gd name="T90" fmla="*/ 2147483647 w 573"/>
              <a:gd name="T91" fmla="*/ 2147483647 h 609"/>
              <a:gd name="T92" fmla="*/ 2147483647 w 573"/>
              <a:gd name="T93" fmla="*/ 2147483647 h 609"/>
              <a:gd name="T94" fmla="*/ 2147483647 w 573"/>
              <a:gd name="T95" fmla="*/ 0 h 609"/>
              <a:gd name="T96" fmla="*/ 2147483647 w 573"/>
              <a:gd name="T97" fmla="*/ 2147483647 h 609"/>
              <a:gd name="T98" fmla="*/ 2147483647 w 573"/>
              <a:gd name="T99" fmla="*/ 2147483647 h 609"/>
              <a:gd name="T100" fmla="*/ 2147483647 w 573"/>
              <a:gd name="T101" fmla="*/ 2147483647 h 609"/>
              <a:gd name="T102" fmla="*/ 2147483647 w 573"/>
              <a:gd name="T103" fmla="*/ 0 h 609"/>
              <a:gd name="T104" fmla="*/ 2147483647 w 573"/>
              <a:gd name="T105" fmla="*/ 2147483647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0" name="Freeform 58"/>
          <p:cNvSpPr>
            <a:spLocks noChangeArrowheads="1"/>
          </p:cNvSpPr>
          <p:nvPr/>
        </p:nvSpPr>
        <p:spPr bwMode="auto">
          <a:xfrm>
            <a:off x="2059782" y="4664869"/>
            <a:ext cx="274638" cy="290513"/>
          </a:xfrm>
          <a:custGeom>
            <a:avLst/>
            <a:gdLst>
              <a:gd name="T0" fmla="*/ 2147483647 w 573"/>
              <a:gd name="T1" fmla="*/ 2147483647 h 602"/>
              <a:gd name="T2" fmla="*/ 2147483647 w 573"/>
              <a:gd name="T3" fmla="*/ 2147483647 h 602"/>
              <a:gd name="T4" fmla="*/ 2147483647 w 573"/>
              <a:gd name="T5" fmla="*/ 2147483647 h 602"/>
              <a:gd name="T6" fmla="*/ 2147483647 w 573"/>
              <a:gd name="T7" fmla="*/ 2147483647 h 602"/>
              <a:gd name="T8" fmla="*/ 2147483647 w 573"/>
              <a:gd name="T9" fmla="*/ 2147483647 h 602"/>
              <a:gd name="T10" fmla="*/ 2147483647 w 573"/>
              <a:gd name="T11" fmla="*/ 2147483647 h 602"/>
              <a:gd name="T12" fmla="*/ 2147483647 w 573"/>
              <a:gd name="T13" fmla="*/ 2147483647 h 602"/>
              <a:gd name="T14" fmla="*/ 2147483647 w 573"/>
              <a:gd name="T15" fmla="*/ 2147483647 h 602"/>
              <a:gd name="T16" fmla="*/ 2147483647 w 573"/>
              <a:gd name="T17" fmla="*/ 2147483647 h 602"/>
              <a:gd name="T18" fmla="*/ 2147483647 w 573"/>
              <a:gd name="T19" fmla="*/ 2147483647 h 602"/>
              <a:gd name="T20" fmla="*/ 2147483647 w 573"/>
              <a:gd name="T21" fmla="*/ 2147483647 h 602"/>
              <a:gd name="T22" fmla="*/ 2147483647 w 573"/>
              <a:gd name="T23" fmla="*/ 2147483647 h 602"/>
              <a:gd name="T24" fmla="*/ 2147483647 w 573"/>
              <a:gd name="T25" fmla="*/ 2147483647 h 602"/>
              <a:gd name="T26" fmla="*/ 2147483647 w 573"/>
              <a:gd name="T27" fmla="*/ 2147483647 h 602"/>
              <a:gd name="T28" fmla="*/ 2147483647 w 573"/>
              <a:gd name="T29" fmla="*/ 2147483647 h 602"/>
              <a:gd name="T30" fmla="*/ 2147483647 w 573"/>
              <a:gd name="T31" fmla="*/ 2147483647 h 602"/>
              <a:gd name="T32" fmla="*/ 2147483647 w 573"/>
              <a:gd name="T33" fmla="*/ 2147483647 h 602"/>
              <a:gd name="T34" fmla="*/ 0 w 573"/>
              <a:gd name="T35" fmla="*/ 2147483647 h 602"/>
              <a:gd name="T36" fmla="*/ 2147483647 w 573"/>
              <a:gd name="T37" fmla="*/ 2147483647 h 602"/>
              <a:gd name="T38" fmla="*/ 2147483647 w 573"/>
              <a:gd name="T39" fmla="*/ 2147483647 h 602"/>
              <a:gd name="T40" fmla="*/ 2147483647 w 573"/>
              <a:gd name="T41" fmla="*/ 2147483647 h 602"/>
              <a:gd name="T42" fmla="*/ 2147483647 w 573"/>
              <a:gd name="T43" fmla="*/ 2147483647 h 602"/>
              <a:gd name="T44" fmla="*/ 2147483647 w 573"/>
              <a:gd name="T45" fmla="*/ 2147483647 h 602"/>
              <a:gd name="T46" fmla="*/ 2147483647 w 573"/>
              <a:gd name="T47" fmla="*/ 2147483647 h 602"/>
              <a:gd name="T48" fmla="*/ 2147483647 w 573"/>
              <a:gd name="T49" fmla="*/ 2147483647 h 602"/>
              <a:gd name="T50" fmla="*/ 2147483647 w 573"/>
              <a:gd name="T51" fmla="*/ 2147483647 h 602"/>
              <a:gd name="T52" fmla="*/ 2147483647 w 573"/>
              <a:gd name="T53" fmla="*/ 2147483647 h 602"/>
              <a:gd name="T54" fmla="*/ 2147483647 w 573"/>
              <a:gd name="T55" fmla="*/ 2147483647 h 602"/>
              <a:gd name="T56" fmla="*/ 2147483647 w 573"/>
              <a:gd name="T57" fmla="*/ 2147483647 h 602"/>
              <a:gd name="T58" fmla="*/ 2147483647 w 573"/>
              <a:gd name="T59" fmla="*/ 2147483647 h 602"/>
              <a:gd name="T60" fmla="*/ 2147483647 w 573"/>
              <a:gd name="T61" fmla="*/ 2147483647 h 602"/>
              <a:gd name="T62" fmla="*/ 2147483647 w 573"/>
              <a:gd name="T63" fmla="*/ 2147483647 h 602"/>
              <a:gd name="T64" fmla="*/ 2147483647 w 573"/>
              <a:gd name="T65" fmla="*/ 2147483647 h 602"/>
              <a:gd name="T66" fmla="*/ 2147483647 w 573"/>
              <a:gd name="T67" fmla="*/ 2147483647 h 602"/>
              <a:gd name="T68" fmla="*/ 2147483647 w 573"/>
              <a:gd name="T69" fmla="*/ 2147483647 h 602"/>
              <a:gd name="T70" fmla="*/ 2147483647 w 573"/>
              <a:gd name="T71" fmla="*/ 2147483647 h 602"/>
              <a:gd name="T72" fmla="*/ 2147483647 w 573"/>
              <a:gd name="T73" fmla="*/ 2147483647 h 602"/>
              <a:gd name="T74" fmla="*/ 2147483647 w 573"/>
              <a:gd name="T75" fmla="*/ 2147483647 h 602"/>
              <a:gd name="T76" fmla="*/ 2147483647 w 573"/>
              <a:gd name="T77" fmla="*/ 2147483647 h 602"/>
              <a:gd name="T78" fmla="*/ 2147483647 w 573"/>
              <a:gd name="T79" fmla="*/ 2147483647 h 602"/>
              <a:gd name="T80" fmla="*/ 2147483647 w 573"/>
              <a:gd name="T81" fmla="*/ 2147483647 h 602"/>
              <a:gd name="T82" fmla="*/ 2147483647 w 573"/>
              <a:gd name="T83" fmla="*/ 2147483647 h 602"/>
              <a:gd name="T84" fmla="*/ 2147483647 w 573"/>
              <a:gd name="T85" fmla="*/ 2147483647 h 602"/>
              <a:gd name="T86" fmla="*/ 2147483647 w 573"/>
              <a:gd name="T87" fmla="*/ 2147483647 h 602"/>
              <a:gd name="T88" fmla="*/ 2147483647 w 573"/>
              <a:gd name="T89" fmla="*/ 0 h 602"/>
              <a:gd name="T90" fmla="*/ 2147483647 w 573"/>
              <a:gd name="T91" fmla="*/ 2147483647 h 602"/>
              <a:gd name="T92" fmla="*/ 2147483647 w 573"/>
              <a:gd name="T93" fmla="*/ 2147483647 h 602"/>
              <a:gd name="T94" fmla="*/ 2147483647 w 573"/>
              <a:gd name="T95" fmla="*/ 2147483647 h 602"/>
              <a:gd name="T96" fmla="*/ 2147483647 w 573"/>
              <a:gd name="T97" fmla="*/ 0 h 602"/>
              <a:gd name="T98" fmla="*/ 2147483647 w 573"/>
              <a:gd name="T99" fmla="*/ 2147483647 h 602"/>
              <a:gd name="T100" fmla="*/ 2147483647 w 573"/>
              <a:gd name="T101" fmla="*/ 2147483647 h 602"/>
              <a:gd name="T102" fmla="*/ 2147483647 w 573"/>
              <a:gd name="T103" fmla="*/ 2147483647 h 602"/>
              <a:gd name="T104" fmla="*/ 2147483647 w 573"/>
              <a:gd name="T105" fmla="*/ 0 h 602"/>
              <a:gd name="T106" fmla="*/ 2147483647 w 573"/>
              <a:gd name="T107" fmla="*/ 2147483647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1" name="Freeform 59"/>
          <p:cNvSpPr>
            <a:spLocks noChangeArrowheads="1"/>
          </p:cNvSpPr>
          <p:nvPr/>
        </p:nvSpPr>
        <p:spPr bwMode="auto">
          <a:xfrm>
            <a:off x="1549400" y="4667250"/>
            <a:ext cx="279400" cy="292100"/>
          </a:xfrm>
          <a:custGeom>
            <a:avLst/>
            <a:gdLst>
              <a:gd name="T0" fmla="*/ 2147483647 w 581"/>
              <a:gd name="T1" fmla="*/ 2147483647 h 609"/>
              <a:gd name="T2" fmla="*/ 2147483647 w 581"/>
              <a:gd name="T3" fmla="*/ 2147483647 h 609"/>
              <a:gd name="T4" fmla="*/ 2147483647 w 581"/>
              <a:gd name="T5" fmla="*/ 2147483647 h 609"/>
              <a:gd name="T6" fmla="*/ 2147483647 w 581"/>
              <a:gd name="T7" fmla="*/ 2147483647 h 609"/>
              <a:gd name="T8" fmla="*/ 2147483647 w 581"/>
              <a:gd name="T9" fmla="*/ 2147483647 h 609"/>
              <a:gd name="T10" fmla="*/ 2147483647 w 581"/>
              <a:gd name="T11" fmla="*/ 2147483647 h 609"/>
              <a:gd name="T12" fmla="*/ 2147483647 w 581"/>
              <a:gd name="T13" fmla="*/ 2147483647 h 609"/>
              <a:gd name="T14" fmla="*/ 2147483647 w 581"/>
              <a:gd name="T15" fmla="*/ 2147483647 h 609"/>
              <a:gd name="T16" fmla="*/ 2147483647 w 581"/>
              <a:gd name="T17" fmla="*/ 2147483647 h 609"/>
              <a:gd name="T18" fmla="*/ 2147483647 w 581"/>
              <a:gd name="T19" fmla="*/ 2147483647 h 609"/>
              <a:gd name="T20" fmla="*/ 2147483647 w 581"/>
              <a:gd name="T21" fmla="*/ 2147483647 h 609"/>
              <a:gd name="T22" fmla="*/ 0 w 581"/>
              <a:gd name="T23" fmla="*/ 2147483647 h 609"/>
              <a:gd name="T24" fmla="*/ 2147483647 w 581"/>
              <a:gd name="T25" fmla="*/ 2147483647 h 609"/>
              <a:gd name="T26" fmla="*/ 2147483647 w 581"/>
              <a:gd name="T27" fmla="*/ 2147483647 h 609"/>
              <a:gd name="T28" fmla="*/ 2147483647 w 581"/>
              <a:gd name="T29" fmla="*/ 2147483647 h 609"/>
              <a:gd name="T30" fmla="*/ 2147483647 w 581"/>
              <a:gd name="T31" fmla="*/ 2147483647 h 609"/>
              <a:gd name="T32" fmla="*/ 2147483647 w 581"/>
              <a:gd name="T33" fmla="*/ 2147483647 h 609"/>
              <a:gd name="T34" fmla="*/ 2147483647 w 581"/>
              <a:gd name="T35" fmla="*/ 2147483647 h 609"/>
              <a:gd name="T36" fmla="*/ 2147483647 w 581"/>
              <a:gd name="T37" fmla="*/ 2147483647 h 609"/>
              <a:gd name="T38" fmla="*/ 2147483647 w 581"/>
              <a:gd name="T39" fmla="*/ 2147483647 h 609"/>
              <a:gd name="T40" fmla="*/ 2147483647 w 581"/>
              <a:gd name="T41" fmla="*/ 2147483647 h 609"/>
              <a:gd name="T42" fmla="*/ 2147483647 w 581"/>
              <a:gd name="T43" fmla="*/ 2147483647 h 609"/>
              <a:gd name="T44" fmla="*/ 2147483647 w 581"/>
              <a:gd name="T45" fmla="*/ 2147483647 h 609"/>
              <a:gd name="T46" fmla="*/ 2147483647 w 581"/>
              <a:gd name="T47" fmla="*/ 2147483647 h 609"/>
              <a:gd name="T48" fmla="*/ 2147483647 w 581"/>
              <a:gd name="T49" fmla="*/ 2147483647 h 609"/>
              <a:gd name="T50" fmla="*/ 2147483647 w 581"/>
              <a:gd name="T51" fmla="*/ 2147483647 h 609"/>
              <a:gd name="T52" fmla="*/ 2147483647 w 581"/>
              <a:gd name="T53" fmla="*/ 2147483647 h 609"/>
              <a:gd name="T54" fmla="*/ 2147483647 w 581"/>
              <a:gd name="T55" fmla="*/ 2147483647 h 609"/>
              <a:gd name="T56" fmla="*/ 2147483647 w 581"/>
              <a:gd name="T57" fmla="*/ 2147483647 h 609"/>
              <a:gd name="T58" fmla="*/ 2147483647 w 581"/>
              <a:gd name="T59" fmla="*/ 2147483647 h 609"/>
              <a:gd name="T60" fmla="*/ 2147483647 w 581"/>
              <a:gd name="T61" fmla="*/ 2147483647 h 609"/>
              <a:gd name="T62" fmla="*/ 2147483647 w 581"/>
              <a:gd name="T63" fmla="*/ 2147483647 h 609"/>
              <a:gd name="T64" fmla="*/ 2147483647 w 581"/>
              <a:gd name="T65" fmla="*/ 2147483647 h 609"/>
              <a:gd name="T66" fmla="*/ 2147483647 w 581"/>
              <a:gd name="T67" fmla="*/ 2147483647 h 609"/>
              <a:gd name="T68" fmla="*/ 2147483647 w 581"/>
              <a:gd name="T69" fmla="*/ 2147483647 h 609"/>
              <a:gd name="T70" fmla="*/ 2147483647 w 581"/>
              <a:gd name="T71" fmla="*/ 2147483647 h 609"/>
              <a:gd name="T72" fmla="*/ 2147483647 w 581"/>
              <a:gd name="T73" fmla="*/ 2147483647 h 609"/>
              <a:gd name="T74" fmla="*/ 2147483647 w 581"/>
              <a:gd name="T75" fmla="*/ 2147483647 h 609"/>
              <a:gd name="T76" fmla="*/ 2147483647 w 581"/>
              <a:gd name="T77" fmla="*/ 2147483647 h 609"/>
              <a:gd name="T78" fmla="*/ 2147483647 w 581"/>
              <a:gd name="T79" fmla="*/ 2147483647 h 609"/>
              <a:gd name="T80" fmla="*/ 2147483647 w 581"/>
              <a:gd name="T81" fmla="*/ 0 h 609"/>
              <a:gd name="T82" fmla="*/ 2147483647 w 581"/>
              <a:gd name="T83" fmla="*/ 2147483647 h 609"/>
              <a:gd name="T84" fmla="*/ 2147483647 w 581"/>
              <a:gd name="T85" fmla="*/ 2147483647 h 609"/>
              <a:gd name="T86" fmla="*/ 2147483647 w 581"/>
              <a:gd name="T87" fmla="*/ 2147483647 h 609"/>
              <a:gd name="T88" fmla="*/ 2147483647 w 581"/>
              <a:gd name="T89" fmla="*/ 0 h 609"/>
              <a:gd name="T90" fmla="*/ 2147483647 w 581"/>
              <a:gd name="T91" fmla="*/ 2147483647 h 609"/>
              <a:gd name="T92" fmla="*/ 2147483647 w 581"/>
              <a:gd name="T93" fmla="*/ 2147483647 h 609"/>
              <a:gd name="T94" fmla="*/ 2147483647 w 581"/>
              <a:gd name="T95" fmla="*/ 2147483647 h 609"/>
              <a:gd name="T96" fmla="*/ 2147483647 w 581"/>
              <a:gd name="T97" fmla="*/ 0 h 609"/>
              <a:gd name="T98" fmla="*/ 2147483647 w 581"/>
              <a:gd name="T99" fmla="*/ 2147483647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2" name="Freeform 60"/>
          <p:cNvSpPr>
            <a:spLocks noChangeArrowheads="1"/>
          </p:cNvSpPr>
          <p:nvPr/>
        </p:nvSpPr>
        <p:spPr bwMode="auto">
          <a:xfrm>
            <a:off x="1043782" y="4667250"/>
            <a:ext cx="262731" cy="292100"/>
          </a:xfrm>
          <a:custGeom>
            <a:avLst/>
            <a:gdLst>
              <a:gd name="T0" fmla="*/ 2147483647 w 545"/>
              <a:gd name="T1" fmla="*/ 2147483647 h 609"/>
              <a:gd name="T2" fmla="*/ 0 w 545"/>
              <a:gd name="T3" fmla="*/ 2147483647 h 609"/>
              <a:gd name="T4" fmla="*/ 2147483647 w 545"/>
              <a:gd name="T5" fmla="*/ 2147483647 h 609"/>
              <a:gd name="T6" fmla="*/ 2147483647 w 545"/>
              <a:gd name="T7" fmla="*/ 2147483647 h 609"/>
              <a:gd name="T8" fmla="*/ 2147483647 w 545"/>
              <a:gd name="T9" fmla="*/ 2147483647 h 609"/>
              <a:gd name="T10" fmla="*/ 2147483647 w 545"/>
              <a:gd name="T11" fmla="*/ 2147483647 h 609"/>
              <a:gd name="T12" fmla="*/ 2147483647 w 545"/>
              <a:gd name="T13" fmla="*/ 2147483647 h 609"/>
              <a:gd name="T14" fmla="*/ 2147483647 w 545"/>
              <a:gd name="T15" fmla="*/ 2147483647 h 609"/>
              <a:gd name="T16" fmla="*/ 2147483647 w 545"/>
              <a:gd name="T17" fmla="*/ 2147483647 h 609"/>
              <a:gd name="T18" fmla="*/ 2147483647 w 545"/>
              <a:gd name="T19" fmla="*/ 2147483647 h 609"/>
              <a:gd name="T20" fmla="*/ 2147483647 w 545"/>
              <a:gd name="T21" fmla="*/ 2147483647 h 609"/>
              <a:gd name="T22" fmla="*/ 2147483647 w 545"/>
              <a:gd name="T23" fmla="*/ 2147483647 h 609"/>
              <a:gd name="T24" fmla="*/ 2147483647 w 545"/>
              <a:gd name="T25" fmla="*/ 2147483647 h 609"/>
              <a:gd name="T26" fmla="*/ 2147483647 w 545"/>
              <a:gd name="T27" fmla="*/ 2147483647 h 609"/>
              <a:gd name="T28" fmla="*/ 2147483647 w 545"/>
              <a:gd name="T29" fmla="*/ 2147483647 h 609"/>
              <a:gd name="T30" fmla="*/ 2147483647 w 545"/>
              <a:gd name="T31" fmla="*/ 2147483647 h 609"/>
              <a:gd name="T32" fmla="*/ 2147483647 w 545"/>
              <a:gd name="T33" fmla="*/ 2147483647 h 609"/>
              <a:gd name="T34" fmla="*/ 2147483647 w 545"/>
              <a:gd name="T35" fmla="*/ 2147483647 h 609"/>
              <a:gd name="T36" fmla="*/ 2147483647 w 545"/>
              <a:gd name="T37" fmla="*/ 2147483647 h 609"/>
              <a:gd name="T38" fmla="*/ 2147483647 w 545"/>
              <a:gd name="T39" fmla="*/ 2147483647 h 609"/>
              <a:gd name="T40" fmla="*/ 2147483647 w 545"/>
              <a:gd name="T41" fmla="*/ 2147483647 h 609"/>
              <a:gd name="T42" fmla="*/ 2147483647 w 545"/>
              <a:gd name="T43" fmla="*/ 2147483647 h 609"/>
              <a:gd name="T44" fmla="*/ 2147483647 w 545"/>
              <a:gd name="T45" fmla="*/ 2147483647 h 609"/>
              <a:gd name="T46" fmla="*/ 2147483647 w 545"/>
              <a:gd name="T47" fmla="*/ 2147483647 h 609"/>
              <a:gd name="T48" fmla="*/ 2147483647 w 545"/>
              <a:gd name="T49" fmla="*/ 2147483647 h 609"/>
              <a:gd name="T50" fmla="*/ 2147483647 w 545"/>
              <a:gd name="T51" fmla="*/ 2147483647 h 609"/>
              <a:gd name="T52" fmla="*/ 2147483647 w 545"/>
              <a:gd name="T53" fmla="*/ 0 h 609"/>
              <a:gd name="T54" fmla="*/ 2147483647 w 545"/>
              <a:gd name="T55" fmla="*/ 2147483647 h 609"/>
              <a:gd name="T56" fmla="*/ 2147483647 w 545"/>
              <a:gd name="T57" fmla="*/ 2147483647 h 609"/>
              <a:gd name="T58" fmla="*/ 2147483647 w 545"/>
              <a:gd name="T59" fmla="*/ 2147483647 h 609"/>
              <a:gd name="T60" fmla="*/ 2147483647 w 545"/>
              <a:gd name="T61" fmla="*/ 0 h 609"/>
              <a:gd name="T62" fmla="*/ 2147483647 w 545"/>
              <a:gd name="T63" fmla="*/ 2147483647 h 609"/>
              <a:gd name="T64" fmla="*/ 2147483647 w 545"/>
              <a:gd name="T65" fmla="*/ 2147483647 h 609"/>
              <a:gd name="T66" fmla="*/ 2147483647 w 545"/>
              <a:gd name="T67" fmla="*/ 2147483647 h 609"/>
              <a:gd name="T68" fmla="*/ 2147483647 w 545"/>
              <a:gd name="T69" fmla="*/ 0 h 609"/>
              <a:gd name="T70" fmla="*/ 2147483647 w 545"/>
              <a:gd name="T71" fmla="*/ 2147483647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3" name="Freeform 61"/>
          <p:cNvSpPr>
            <a:spLocks noChangeArrowheads="1"/>
          </p:cNvSpPr>
          <p:nvPr/>
        </p:nvSpPr>
        <p:spPr bwMode="auto">
          <a:xfrm>
            <a:off x="6646863" y="4161632"/>
            <a:ext cx="201613" cy="289719"/>
          </a:xfrm>
          <a:custGeom>
            <a:avLst/>
            <a:gdLst>
              <a:gd name="T0" fmla="*/ 2147483647 w 418"/>
              <a:gd name="T1" fmla="*/ 2147483647 h 602"/>
              <a:gd name="T2" fmla="*/ 2147483647 w 418"/>
              <a:gd name="T3" fmla="*/ 2147483647 h 602"/>
              <a:gd name="T4" fmla="*/ 2147483647 w 418"/>
              <a:gd name="T5" fmla="*/ 2147483647 h 602"/>
              <a:gd name="T6" fmla="*/ 2147483647 w 418"/>
              <a:gd name="T7" fmla="*/ 2147483647 h 602"/>
              <a:gd name="T8" fmla="*/ 2147483647 w 418"/>
              <a:gd name="T9" fmla="*/ 2147483647 h 602"/>
              <a:gd name="T10" fmla="*/ 2147483647 w 418"/>
              <a:gd name="T11" fmla="*/ 2147483647 h 602"/>
              <a:gd name="T12" fmla="*/ 2147483647 w 418"/>
              <a:gd name="T13" fmla="*/ 2147483647 h 602"/>
              <a:gd name="T14" fmla="*/ 2147483647 w 418"/>
              <a:gd name="T15" fmla="*/ 2147483647 h 602"/>
              <a:gd name="T16" fmla="*/ 2147483647 w 418"/>
              <a:gd name="T17" fmla="*/ 2147483647 h 602"/>
              <a:gd name="T18" fmla="*/ 2147483647 w 418"/>
              <a:gd name="T19" fmla="*/ 2147483647 h 602"/>
              <a:gd name="T20" fmla="*/ 2147483647 w 418"/>
              <a:gd name="T21" fmla="*/ 2147483647 h 602"/>
              <a:gd name="T22" fmla="*/ 2147483647 w 418"/>
              <a:gd name="T23" fmla="*/ 2147483647 h 602"/>
              <a:gd name="T24" fmla="*/ 2147483647 w 418"/>
              <a:gd name="T25" fmla="*/ 2147483647 h 602"/>
              <a:gd name="T26" fmla="*/ 0 w 418"/>
              <a:gd name="T27" fmla="*/ 2147483647 h 602"/>
              <a:gd name="T28" fmla="*/ 0 w 418"/>
              <a:gd name="T29" fmla="*/ 2147483647 h 602"/>
              <a:gd name="T30" fmla="*/ 0 w 418"/>
              <a:gd name="T31" fmla="*/ 2147483647 h 602"/>
              <a:gd name="T32" fmla="*/ 2147483647 w 418"/>
              <a:gd name="T33" fmla="*/ 2147483647 h 602"/>
              <a:gd name="T34" fmla="*/ 2147483647 w 418"/>
              <a:gd name="T35" fmla="*/ 2147483647 h 602"/>
              <a:gd name="T36" fmla="*/ 2147483647 w 418"/>
              <a:gd name="T37" fmla="*/ 2147483647 h 602"/>
              <a:gd name="T38" fmla="*/ 2147483647 w 418"/>
              <a:gd name="T39" fmla="*/ 2147483647 h 602"/>
              <a:gd name="T40" fmla="*/ 2147483647 w 418"/>
              <a:gd name="T41" fmla="*/ 2147483647 h 602"/>
              <a:gd name="T42" fmla="*/ 2147483647 w 418"/>
              <a:gd name="T43" fmla="*/ 2147483647 h 602"/>
              <a:gd name="T44" fmla="*/ 2147483647 w 418"/>
              <a:gd name="T45" fmla="*/ 2147483647 h 602"/>
              <a:gd name="T46" fmla="*/ 2147483647 w 418"/>
              <a:gd name="T47" fmla="*/ 2147483647 h 602"/>
              <a:gd name="T48" fmla="*/ 2147483647 w 418"/>
              <a:gd name="T49" fmla="*/ 2147483647 h 602"/>
              <a:gd name="T50" fmla="*/ 2147483647 w 418"/>
              <a:gd name="T51" fmla="*/ 2147483647 h 602"/>
              <a:gd name="T52" fmla="*/ 2147483647 w 418"/>
              <a:gd name="T53" fmla="*/ 2147483647 h 602"/>
              <a:gd name="T54" fmla="*/ 2147483647 w 418"/>
              <a:gd name="T55" fmla="*/ 2147483647 h 602"/>
              <a:gd name="T56" fmla="*/ 2147483647 w 418"/>
              <a:gd name="T57" fmla="*/ 2147483647 h 602"/>
              <a:gd name="T58" fmla="*/ 2147483647 w 418"/>
              <a:gd name="T59" fmla="*/ 0 h 602"/>
              <a:gd name="T60" fmla="*/ 2147483647 w 418"/>
              <a:gd name="T61" fmla="*/ 0 h 602"/>
              <a:gd name="T62" fmla="*/ 2147483647 w 418"/>
              <a:gd name="T63" fmla="*/ 2147483647 h 602"/>
              <a:gd name="T64" fmla="*/ 2147483647 w 418"/>
              <a:gd name="T65" fmla="*/ 2147483647 h 602"/>
              <a:gd name="T66" fmla="*/ 2147483647 w 418"/>
              <a:gd name="T67" fmla="*/ 2147483647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4" name="Freeform 62"/>
          <p:cNvSpPr>
            <a:spLocks noChangeArrowheads="1"/>
          </p:cNvSpPr>
          <p:nvPr/>
        </p:nvSpPr>
        <p:spPr bwMode="auto">
          <a:xfrm>
            <a:off x="6114257" y="4161632"/>
            <a:ext cx="251619" cy="289719"/>
          </a:xfrm>
          <a:custGeom>
            <a:avLst/>
            <a:gdLst>
              <a:gd name="T0" fmla="*/ 2147483647 w 524"/>
              <a:gd name="T1" fmla="*/ 2147483647 h 602"/>
              <a:gd name="T2" fmla="*/ 2147483647 w 524"/>
              <a:gd name="T3" fmla="*/ 2147483647 h 602"/>
              <a:gd name="T4" fmla="*/ 2147483647 w 524"/>
              <a:gd name="T5" fmla="*/ 2147483647 h 602"/>
              <a:gd name="T6" fmla="*/ 1748840076 w 524"/>
              <a:gd name="T7" fmla="*/ 2147483647 h 602"/>
              <a:gd name="T8" fmla="*/ 874593524 w 524"/>
              <a:gd name="T9" fmla="*/ 2147483647 h 602"/>
              <a:gd name="T10" fmla="*/ 2147483647 w 524"/>
              <a:gd name="T11" fmla="*/ 2147483647 h 602"/>
              <a:gd name="T12" fmla="*/ 2147483647 w 524"/>
              <a:gd name="T13" fmla="*/ 2147483647 h 602"/>
              <a:gd name="T14" fmla="*/ 2147483647 w 524"/>
              <a:gd name="T15" fmla="*/ 2147483647 h 602"/>
              <a:gd name="T16" fmla="*/ 2147483647 w 524"/>
              <a:gd name="T17" fmla="*/ 2147483647 h 602"/>
              <a:gd name="T18" fmla="*/ 2147483647 w 524"/>
              <a:gd name="T19" fmla="*/ 2147483647 h 602"/>
              <a:gd name="T20" fmla="*/ 2147483647 w 524"/>
              <a:gd name="T21" fmla="*/ 0 h 602"/>
              <a:gd name="T22" fmla="*/ 2147483647 w 524"/>
              <a:gd name="T23" fmla="*/ 2147483647 h 602"/>
              <a:gd name="T24" fmla="*/ 2147483647 w 524"/>
              <a:gd name="T25" fmla="*/ 2147483647 h 602"/>
              <a:gd name="T26" fmla="*/ 2147483647 w 524"/>
              <a:gd name="T27" fmla="*/ 2147483647 h 602"/>
              <a:gd name="T28" fmla="*/ 2147483647 w 524"/>
              <a:gd name="T29" fmla="*/ 2147483647 h 602"/>
              <a:gd name="T30" fmla="*/ 2147483647 w 524"/>
              <a:gd name="T31" fmla="*/ 2147483647 h 602"/>
              <a:gd name="T32" fmla="*/ 2147483647 w 524"/>
              <a:gd name="T33" fmla="*/ 2147483647 h 602"/>
              <a:gd name="T34" fmla="*/ 2147483647 w 524"/>
              <a:gd name="T35" fmla="*/ 2147483647 h 602"/>
              <a:gd name="T36" fmla="*/ 2147483647 w 524"/>
              <a:gd name="T37" fmla="*/ 2147483647 h 602"/>
              <a:gd name="T38" fmla="*/ 2147483647 w 524"/>
              <a:gd name="T39" fmla="*/ 2147483647 h 602"/>
              <a:gd name="T40" fmla="*/ 2147483647 w 524"/>
              <a:gd name="T41" fmla="*/ 2147483647 h 602"/>
              <a:gd name="T42" fmla="*/ 2147483647 w 524"/>
              <a:gd name="T43" fmla="*/ 2147483647 h 602"/>
              <a:gd name="T44" fmla="*/ 2147483647 w 524"/>
              <a:gd name="T45" fmla="*/ 2147483647 h 602"/>
              <a:gd name="T46" fmla="*/ 2147483647 w 524"/>
              <a:gd name="T47" fmla="*/ 2147483647 h 602"/>
              <a:gd name="T48" fmla="*/ 2147483647 w 524"/>
              <a:gd name="T49" fmla="*/ 2147483647 h 602"/>
              <a:gd name="T50" fmla="*/ 2147483647 w 524"/>
              <a:gd name="T51" fmla="*/ 2147483647 h 602"/>
              <a:gd name="T52" fmla="*/ 2147483647 w 524"/>
              <a:gd name="T53" fmla="*/ 2147483647 h 602"/>
              <a:gd name="T54" fmla="*/ 2147483647 w 524"/>
              <a:gd name="T55" fmla="*/ 2147483647 h 602"/>
              <a:gd name="T56" fmla="*/ 2147483647 w 524"/>
              <a:gd name="T57" fmla="*/ 2147483647 h 602"/>
              <a:gd name="T58" fmla="*/ 2147483647 w 524"/>
              <a:gd name="T59" fmla="*/ 2147483647 h 602"/>
              <a:gd name="T60" fmla="*/ 2147483647 w 524"/>
              <a:gd name="T61" fmla="*/ 2147483647 h 602"/>
              <a:gd name="T62" fmla="*/ 2147483647 w 524"/>
              <a:gd name="T63" fmla="*/ 2147483647 h 602"/>
              <a:gd name="T64" fmla="*/ 2147483647 w 524"/>
              <a:gd name="T65" fmla="*/ 2147483647 h 602"/>
              <a:gd name="T66" fmla="*/ 2147483647 w 524"/>
              <a:gd name="T67" fmla="*/ 2147483647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5" name="Freeform 63"/>
          <p:cNvSpPr>
            <a:spLocks noChangeArrowheads="1"/>
          </p:cNvSpPr>
          <p:nvPr/>
        </p:nvSpPr>
        <p:spPr bwMode="auto">
          <a:xfrm>
            <a:off x="5629275" y="4184650"/>
            <a:ext cx="207169" cy="247650"/>
          </a:xfrm>
          <a:custGeom>
            <a:avLst/>
            <a:gdLst>
              <a:gd name="T0" fmla="*/ 2147483647 w 432"/>
              <a:gd name="T1" fmla="*/ 2147483647 h 517"/>
              <a:gd name="T2" fmla="*/ 2147483647 w 432"/>
              <a:gd name="T3" fmla="*/ 2147483647 h 517"/>
              <a:gd name="T4" fmla="*/ 2147483647 w 432"/>
              <a:gd name="T5" fmla="*/ 2147483647 h 517"/>
              <a:gd name="T6" fmla="*/ 0 w 432"/>
              <a:gd name="T7" fmla="*/ 2147483647 h 517"/>
              <a:gd name="T8" fmla="*/ 2147483647 w 432"/>
              <a:gd name="T9" fmla="*/ 2147483647 h 517"/>
              <a:gd name="T10" fmla="*/ 2147483647 w 432"/>
              <a:gd name="T11" fmla="*/ 2147483647 h 517"/>
              <a:gd name="T12" fmla="*/ 2147483647 w 432"/>
              <a:gd name="T13" fmla="*/ 2147483647 h 517"/>
              <a:gd name="T14" fmla="*/ 2147483647 w 432"/>
              <a:gd name="T15" fmla="*/ 2147483647 h 517"/>
              <a:gd name="T16" fmla="*/ 2147483647 w 432"/>
              <a:gd name="T17" fmla="*/ 0 h 517"/>
              <a:gd name="T18" fmla="*/ 2147483647 w 432"/>
              <a:gd name="T19" fmla="*/ 2147483647 h 517"/>
              <a:gd name="T20" fmla="*/ 2147483647 w 432"/>
              <a:gd name="T21" fmla="*/ 2147483647 h 517"/>
              <a:gd name="T22" fmla="*/ 2147483647 w 432"/>
              <a:gd name="T23" fmla="*/ 2147483647 h 517"/>
              <a:gd name="T24" fmla="*/ 2147483647 w 432"/>
              <a:gd name="T25" fmla="*/ 2147483647 h 517"/>
              <a:gd name="T26" fmla="*/ 2147483647 w 432"/>
              <a:gd name="T27" fmla="*/ 2147483647 h 517"/>
              <a:gd name="T28" fmla="*/ 2147483647 w 432"/>
              <a:gd name="T29" fmla="*/ 2147483647 h 517"/>
              <a:gd name="T30" fmla="*/ 2147483647 w 432"/>
              <a:gd name="T31" fmla="*/ 2147483647 h 517"/>
              <a:gd name="T32" fmla="*/ 2147483647 w 432"/>
              <a:gd name="T33" fmla="*/ 2147483647 h 517"/>
              <a:gd name="T34" fmla="*/ 2147483647 w 432"/>
              <a:gd name="T35" fmla="*/ 2147483647 h 517"/>
              <a:gd name="T36" fmla="*/ 2147483647 w 432"/>
              <a:gd name="T37" fmla="*/ 2147483647 h 517"/>
              <a:gd name="T38" fmla="*/ 2147483647 w 432"/>
              <a:gd name="T39" fmla="*/ 2147483647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6" name="Freeform 64"/>
          <p:cNvSpPr>
            <a:spLocks noChangeArrowheads="1"/>
          </p:cNvSpPr>
          <p:nvPr/>
        </p:nvSpPr>
        <p:spPr bwMode="auto">
          <a:xfrm>
            <a:off x="5168107" y="4239419"/>
            <a:ext cx="118269" cy="139700"/>
          </a:xfrm>
          <a:custGeom>
            <a:avLst/>
            <a:gdLst>
              <a:gd name="T0" fmla="*/ 2147483647 w 249"/>
              <a:gd name="T1" fmla="*/ 2147483647 h 291"/>
              <a:gd name="T2" fmla="*/ 2147483647 w 249"/>
              <a:gd name="T3" fmla="*/ 2147483647 h 291"/>
              <a:gd name="T4" fmla="*/ 2147483647 w 249"/>
              <a:gd name="T5" fmla="*/ 2147483647 h 291"/>
              <a:gd name="T6" fmla="*/ 2147483647 w 249"/>
              <a:gd name="T7" fmla="*/ 2147483647 h 291"/>
              <a:gd name="T8" fmla="*/ 0 w 249"/>
              <a:gd name="T9" fmla="*/ 2147483647 h 291"/>
              <a:gd name="T10" fmla="*/ 849232699 w 249"/>
              <a:gd name="T11" fmla="*/ 2147483647 h 291"/>
              <a:gd name="T12" fmla="*/ 849232699 w 249"/>
              <a:gd name="T13" fmla="*/ 2147483647 h 291"/>
              <a:gd name="T14" fmla="*/ 2147483647 w 249"/>
              <a:gd name="T15" fmla="*/ 1867119784 h 291"/>
              <a:gd name="T16" fmla="*/ 2147483647 w 249"/>
              <a:gd name="T17" fmla="*/ 1867119784 h 291"/>
              <a:gd name="T18" fmla="*/ 2147483647 w 249"/>
              <a:gd name="T19" fmla="*/ 1867119784 h 291"/>
              <a:gd name="T20" fmla="*/ 2147483647 w 249"/>
              <a:gd name="T21" fmla="*/ 1867119784 h 291"/>
              <a:gd name="T22" fmla="*/ 2147483647 w 249"/>
              <a:gd name="T23" fmla="*/ 0 h 291"/>
              <a:gd name="T24" fmla="*/ 2147483647 w 249"/>
              <a:gd name="T25" fmla="*/ 1867119784 h 291"/>
              <a:gd name="T26" fmla="*/ 2147483647 w 249"/>
              <a:gd name="T27" fmla="*/ 1867119784 h 291"/>
              <a:gd name="T28" fmla="*/ 2147483647 w 249"/>
              <a:gd name="T29" fmla="*/ 1867119784 h 291"/>
              <a:gd name="T30" fmla="*/ 2147483647 w 249"/>
              <a:gd name="T31" fmla="*/ 1867119784 h 291"/>
              <a:gd name="T32" fmla="*/ 2147483647 w 249"/>
              <a:gd name="T33" fmla="*/ 2147483647 h 291"/>
              <a:gd name="T34" fmla="*/ 2147483647 w 249"/>
              <a:gd name="T35" fmla="*/ 2147483647 h 291"/>
              <a:gd name="T36" fmla="*/ 2147483647 w 249"/>
              <a:gd name="T37" fmla="*/ 2147483647 h 291"/>
              <a:gd name="T38" fmla="*/ 2147483647 w 249"/>
              <a:gd name="T39" fmla="*/ 2147483647 h 291"/>
              <a:gd name="T40" fmla="*/ 2147483647 w 249"/>
              <a:gd name="T41" fmla="*/ 2147483647 h 291"/>
              <a:gd name="T42" fmla="*/ 2147483647 w 249"/>
              <a:gd name="T43" fmla="*/ 2147483647 h 291"/>
              <a:gd name="T44" fmla="*/ 2147483647 w 249"/>
              <a:gd name="T45" fmla="*/ 2147483647 h 291"/>
              <a:gd name="T46" fmla="*/ 2147483647 w 249"/>
              <a:gd name="T47" fmla="*/ 2147483647 h 291"/>
              <a:gd name="T48" fmla="*/ 2147483647 w 249"/>
              <a:gd name="T49" fmla="*/ 2147483647 h 291"/>
              <a:gd name="T50" fmla="*/ 0 w 249"/>
              <a:gd name="T51" fmla="*/ 2147483647 h 291"/>
              <a:gd name="T52" fmla="*/ 2147483647 w 249"/>
              <a:gd name="T53" fmla="*/ 2147483647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7" name="Freeform 65"/>
          <p:cNvSpPr>
            <a:spLocks noChangeArrowheads="1"/>
          </p:cNvSpPr>
          <p:nvPr/>
        </p:nvSpPr>
        <p:spPr bwMode="auto">
          <a:xfrm>
            <a:off x="4666457" y="4245769"/>
            <a:ext cx="110331" cy="119063"/>
          </a:xfrm>
          <a:custGeom>
            <a:avLst/>
            <a:gdLst>
              <a:gd name="T0" fmla="*/ 0 w 228"/>
              <a:gd name="T1" fmla="*/ 2147483647 h 248"/>
              <a:gd name="T2" fmla="*/ 0 w 228"/>
              <a:gd name="T3" fmla="*/ 2147483647 h 248"/>
              <a:gd name="T4" fmla="*/ 0 w 228"/>
              <a:gd name="T5" fmla="*/ 2147483647 h 248"/>
              <a:gd name="T6" fmla="*/ 0 w 228"/>
              <a:gd name="T7" fmla="*/ 2147483647 h 248"/>
              <a:gd name="T8" fmla="*/ 2147483647 w 228"/>
              <a:gd name="T9" fmla="*/ 2147483647 h 248"/>
              <a:gd name="T10" fmla="*/ 2147483647 w 228"/>
              <a:gd name="T11" fmla="*/ 2147483647 h 248"/>
              <a:gd name="T12" fmla="*/ 2147483647 w 228"/>
              <a:gd name="T13" fmla="*/ 2147483647 h 248"/>
              <a:gd name="T14" fmla="*/ 2147483647 w 228"/>
              <a:gd name="T15" fmla="*/ 2147483647 h 248"/>
              <a:gd name="T16" fmla="*/ 2147483647 w 228"/>
              <a:gd name="T17" fmla="*/ 2147483647 h 248"/>
              <a:gd name="T18" fmla="*/ 2147483647 w 228"/>
              <a:gd name="T19" fmla="*/ 2147483647 h 248"/>
              <a:gd name="T20" fmla="*/ 2147483647 w 228"/>
              <a:gd name="T21" fmla="*/ 2147483647 h 248"/>
              <a:gd name="T22" fmla="*/ 2147483647 w 228"/>
              <a:gd name="T23" fmla="*/ 2147483647 h 248"/>
              <a:gd name="T24" fmla="*/ 2147483647 w 228"/>
              <a:gd name="T25" fmla="*/ 0 h 248"/>
              <a:gd name="T26" fmla="*/ 2147483647 w 228"/>
              <a:gd name="T27" fmla="*/ 2147483647 h 248"/>
              <a:gd name="T28" fmla="*/ 2147483647 w 228"/>
              <a:gd name="T29" fmla="*/ 2147483647 h 248"/>
              <a:gd name="T30" fmla="*/ 2147483647 w 228"/>
              <a:gd name="T31" fmla="*/ 859746417 h 248"/>
              <a:gd name="T32" fmla="*/ 2147483647 w 228"/>
              <a:gd name="T33" fmla="*/ 859746417 h 248"/>
              <a:gd name="T34" fmla="*/ 2147483647 w 228"/>
              <a:gd name="T35" fmla="*/ 0 h 248"/>
              <a:gd name="T36" fmla="*/ 0 w 228"/>
              <a:gd name="T37" fmla="*/ 2147483647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8" name="Freeform 66"/>
          <p:cNvSpPr>
            <a:spLocks noChangeArrowheads="1"/>
          </p:cNvSpPr>
          <p:nvPr/>
        </p:nvSpPr>
        <p:spPr bwMode="auto">
          <a:xfrm>
            <a:off x="4160838" y="4245769"/>
            <a:ext cx="110332" cy="119063"/>
          </a:xfrm>
          <a:custGeom>
            <a:avLst/>
            <a:gdLst>
              <a:gd name="T0" fmla="*/ 2147483647 w 228"/>
              <a:gd name="T1" fmla="*/ 2147483647 h 248"/>
              <a:gd name="T2" fmla="*/ 2147483647 w 228"/>
              <a:gd name="T3" fmla="*/ 2147483647 h 248"/>
              <a:gd name="T4" fmla="*/ 2147483647 w 228"/>
              <a:gd name="T5" fmla="*/ 2147483647 h 248"/>
              <a:gd name="T6" fmla="*/ 2147483647 w 228"/>
              <a:gd name="T7" fmla="*/ 2147483647 h 248"/>
              <a:gd name="T8" fmla="*/ 2147483647 w 228"/>
              <a:gd name="T9" fmla="*/ 2147483647 h 248"/>
              <a:gd name="T10" fmla="*/ 2147483647 w 228"/>
              <a:gd name="T11" fmla="*/ 2147483647 h 248"/>
              <a:gd name="T12" fmla="*/ 2147483647 w 228"/>
              <a:gd name="T13" fmla="*/ 2147483647 h 248"/>
              <a:gd name="T14" fmla="*/ 2147483647 w 228"/>
              <a:gd name="T15" fmla="*/ 2147483647 h 248"/>
              <a:gd name="T16" fmla="*/ 2147483647 w 228"/>
              <a:gd name="T17" fmla="*/ 2147483647 h 248"/>
              <a:gd name="T18" fmla="*/ 2147483647 w 228"/>
              <a:gd name="T19" fmla="*/ 2147483647 h 248"/>
              <a:gd name="T20" fmla="*/ 0 w 228"/>
              <a:gd name="T21" fmla="*/ 2147483647 h 248"/>
              <a:gd name="T22" fmla="*/ 0 w 228"/>
              <a:gd name="T23" fmla="*/ 2147483647 h 248"/>
              <a:gd name="T24" fmla="*/ 2147483647 w 228"/>
              <a:gd name="T25" fmla="*/ 0 h 248"/>
              <a:gd name="T26" fmla="*/ 2147483647 w 228"/>
              <a:gd name="T27" fmla="*/ 2147483647 h 248"/>
              <a:gd name="T28" fmla="*/ 2147483647 w 228"/>
              <a:gd name="T29" fmla="*/ 2147483647 h 248"/>
              <a:gd name="T30" fmla="*/ 2147483647 w 228"/>
              <a:gd name="T31" fmla="*/ 859746417 h 248"/>
              <a:gd name="T32" fmla="*/ 2147483647 w 228"/>
              <a:gd name="T33" fmla="*/ 859746417 h 248"/>
              <a:gd name="T34" fmla="*/ 2147483647 w 228"/>
              <a:gd name="T35" fmla="*/ 0 h 248"/>
              <a:gd name="T36" fmla="*/ 2147483647 w 228"/>
              <a:gd name="T37" fmla="*/ 2147483647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699" name="Freeform 67"/>
          <p:cNvSpPr>
            <a:spLocks noChangeArrowheads="1"/>
          </p:cNvSpPr>
          <p:nvPr/>
        </p:nvSpPr>
        <p:spPr bwMode="auto">
          <a:xfrm>
            <a:off x="3621088" y="4245769"/>
            <a:ext cx="173832" cy="119063"/>
          </a:xfrm>
          <a:custGeom>
            <a:avLst/>
            <a:gdLst>
              <a:gd name="T0" fmla="*/ 0 w 361"/>
              <a:gd name="T1" fmla="*/ 2147483647 h 248"/>
              <a:gd name="T2" fmla="*/ 0 w 361"/>
              <a:gd name="T3" fmla="*/ 2147483647 h 248"/>
              <a:gd name="T4" fmla="*/ 0 w 361"/>
              <a:gd name="T5" fmla="*/ 2147483647 h 248"/>
              <a:gd name="T6" fmla="*/ 2147483647 w 361"/>
              <a:gd name="T7" fmla="*/ 2147483647 h 248"/>
              <a:gd name="T8" fmla="*/ 2147483647 w 361"/>
              <a:gd name="T9" fmla="*/ 2147483647 h 248"/>
              <a:gd name="T10" fmla="*/ 2147483647 w 361"/>
              <a:gd name="T11" fmla="*/ 2147483647 h 248"/>
              <a:gd name="T12" fmla="*/ 2147483647 w 361"/>
              <a:gd name="T13" fmla="*/ 2147483647 h 248"/>
              <a:gd name="T14" fmla="*/ 2147483647 w 361"/>
              <a:gd name="T15" fmla="*/ 2147483647 h 248"/>
              <a:gd name="T16" fmla="*/ 2147483647 w 361"/>
              <a:gd name="T17" fmla="*/ 2147483647 h 248"/>
              <a:gd name="T18" fmla="*/ 2147483647 w 361"/>
              <a:gd name="T19" fmla="*/ 2147483647 h 248"/>
              <a:gd name="T20" fmla="*/ 2147483647 w 361"/>
              <a:gd name="T21" fmla="*/ 2147483647 h 248"/>
              <a:gd name="T22" fmla="*/ 2147483647 w 361"/>
              <a:gd name="T23" fmla="*/ 2147483647 h 248"/>
              <a:gd name="T24" fmla="*/ 2147483647 w 361"/>
              <a:gd name="T25" fmla="*/ 2147483647 h 248"/>
              <a:gd name="T26" fmla="*/ 2147483647 w 361"/>
              <a:gd name="T27" fmla="*/ 2147483647 h 248"/>
              <a:gd name="T28" fmla="*/ 2147483647 w 361"/>
              <a:gd name="T29" fmla="*/ 2147483647 h 248"/>
              <a:gd name="T30" fmla="*/ 2147483647 w 361"/>
              <a:gd name="T31" fmla="*/ 2147483647 h 248"/>
              <a:gd name="T32" fmla="*/ 2147483647 w 361"/>
              <a:gd name="T33" fmla="*/ 2147483647 h 248"/>
              <a:gd name="T34" fmla="*/ 2147483647 w 361"/>
              <a:gd name="T35" fmla="*/ 2147483647 h 248"/>
              <a:gd name="T36" fmla="*/ 2147483647 w 361"/>
              <a:gd name="T37" fmla="*/ 2147483647 h 248"/>
              <a:gd name="T38" fmla="*/ 2147483647 w 361"/>
              <a:gd name="T39" fmla="*/ 2147483647 h 248"/>
              <a:gd name="T40" fmla="*/ 2147483647 w 361"/>
              <a:gd name="T41" fmla="*/ 859746417 h 248"/>
              <a:gd name="T42" fmla="*/ 2147483647 w 361"/>
              <a:gd name="T43" fmla="*/ 859746417 h 248"/>
              <a:gd name="T44" fmla="*/ 2147483647 w 361"/>
              <a:gd name="T45" fmla="*/ 0 h 248"/>
              <a:gd name="T46" fmla="*/ 2147483647 w 361"/>
              <a:gd name="T47" fmla="*/ 2147483647 h 248"/>
              <a:gd name="T48" fmla="*/ 2147483647 w 361"/>
              <a:gd name="T49" fmla="*/ 2147483647 h 248"/>
              <a:gd name="T50" fmla="*/ 2147483647 w 361"/>
              <a:gd name="T51" fmla="*/ 2147483647 h 248"/>
              <a:gd name="T52" fmla="*/ 2147483647 w 361"/>
              <a:gd name="T53" fmla="*/ 859746417 h 248"/>
              <a:gd name="T54" fmla="*/ 2147483647 w 361"/>
              <a:gd name="T55" fmla="*/ 859746417 h 248"/>
              <a:gd name="T56" fmla="*/ 2147483647 w 361"/>
              <a:gd name="T57" fmla="*/ 0 h 248"/>
              <a:gd name="T58" fmla="*/ 0 w 361"/>
              <a:gd name="T59" fmla="*/ 2147483647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0" name="Freeform 68"/>
          <p:cNvSpPr>
            <a:spLocks noChangeArrowheads="1"/>
          </p:cNvSpPr>
          <p:nvPr/>
        </p:nvSpPr>
        <p:spPr bwMode="auto">
          <a:xfrm>
            <a:off x="3117850" y="4245769"/>
            <a:ext cx="169069" cy="119063"/>
          </a:xfrm>
          <a:custGeom>
            <a:avLst/>
            <a:gdLst>
              <a:gd name="T0" fmla="*/ 2147483647 w 354"/>
              <a:gd name="T1" fmla="*/ 2147483647 h 248"/>
              <a:gd name="T2" fmla="*/ 2147483647 w 354"/>
              <a:gd name="T3" fmla="*/ 2147483647 h 248"/>
              <a:gd name="T4" fmla="*/ 2147483647 w 354"/>
              <a:gd name="T5" fmla="*/ 2147483647 h 248"/>
              <a:gd name="T6" fmla="*/ 2147483647 w 354"/>
              <a:gd name="T7" fmla="*/ 2147483647 h 248"/>
              <a:gd name="T8" fmla="*/ 2147483647 w 354"/>
              <a:gd name="T9" fmla="*/ 2147483647 h 248"/>
              <a:gd name="T10" fmla="*/ 2147483647 w 354"/>
              <a:gd name="T11" fmla="*/ 2147483647 h 248"/>
              <a:gd name="T12" fmla="*/ 2147483647 w 354"/>
              <a:gd name="T13" fmla="*/ 2147483647 h 248"/>
              <a:gd name="T14" fmla="*/ 2147483647 w 354"/>
              <a:gd name="T15" fmla="*/ 2147483647 h 248"/>
              <a:gd name="T16" fmla="*/ 2147483647 w 354"/>
              <a:gd name="T17" fmla="*/ 2147483647 h 248"/>
              <a:gd name="T18" fmla="*/ 2147483647 w 354"/>
              <a:gd name="T19" fmla="*/ 2147483647 h 248"/>
              <a:gd name="T20" fmla="*/ 2147483647 w 354"/>
              <a:gd name="T21" fmla="*/ 2147483647 h 248"/>
              <a:gd name="T22" fmla="*/ 1723531309 w 354"/>
              <a:gd name="T23" fmla="*/ 2147483647 h 248"/>
              <a:gd name="T24" fmla="*/ 1723531309 w 354"/>
              <a:gd name="T25" fmla="*/ 2147483647 h 248"/>
              <a:gd name="T26" fmla="*/ 1723531309 w 354"/>
              <a:gd name="T27" fmla="*/ 2147483647 h 248"/>
              <a:gd name="T28" fmla="*/ 1723531309 w 354"/>
              <a:gd name="T29" fmla="*/ 2147483647 h 248"/>
              <a:gd name="T30" fmla="*/ 0 w 354"/>
              <a:gd name="T31" fmla="*/ 2147483647 h 248"/>
              <a:gd name="T32" fmla="*/ 1723531309 w 354"/>
              <a:gd name="T33" fmla="*/ 2147483647 h 248"/>
              <a:gd name="T34" fmla="*/ 1723531309 w 354"/>
              <a:gd name="T35" fmla="*/ 2147483647 h 248"/>
              <a:gd name="T36" fmla="*/ 1723531309 w 354"/>
              <a:gd name="T37" fmla="*/ 2147483647 h 248"/>
              <a:gd name="T38" fmla="*/ 1723531309 w 354"/>
              <a:gd name="T39" fmla="*/ 2147483647 h 248"/>
              <a:gd name="T40" fmla="*/ 2147483647 w 354"/>
              <a:gd name="T41" fmla="*/ 859746417 h 248"/>
              <a:gd name="T42" fmla="*/ 2147483647 w 354"/>
              <a:gd name="T43" fmla="*/ 859746417 h 248"/>
              <a:gd name="T44" fmla="*/ 2147483647 w 354"/>
              <a:gd name="T45" fmla="*/ 0 h 248"/>
              <a:gd name="T46" fmla="*/ 2147483647 w 354"/>
              <a:gd name="T47" fmla="*/ 2147483647 h 248"/>
              <a:gd name="T48" fmla="*/ 2147483647 w 354"/>
              <a:gd name="T49" fmla="*/ 2147483647 h 248"/>
              <a:gd name="T50" fmla="*/ 2147483647 w 354"/>
              <a:gd name="T51" fmla="*/ 2147483647 h 248"/>
              <a:gd name="T52" fmla="*/ 2147483647 w 354"/>
              <a:gd name="T53" fmla="*/ 859746417 h 248"/>
              <a:gd name="T54" fmla="*/ 2147483647 w 354"/>
              <a:gd name="T55" fmla="*/ 859746417 h 248"/>
              <a:gd name="T56" fmla="*/ 2147483647 w 354"/>
              <a:gd name="T57" fmla="*/ 0 h 248"/>
              <a:gd name="T58" fmla="*/ 2147483647 w 354"/>
              <a:gd name="T59" fmla="*/ 2147483647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1" name="Freeform 69"/>
          <p:cNvSpPr>
            <a:spLocks noChangeArrowheads="1"/>
          </p:cNvSpPr>
          <p:nvPr/>
        </p:nvSpPr>
        <p:spPr bwMode="auto">
          <a:xfrm>
            <a:off x="2654300" y="4245769"/>
            <a:ext cx="82550" cy="119063"/>
          </a:xfrm>
          <a:custGeom>
            <a:avLst/>
            <a:gdLst>
              <a:gd name="T0" fmla="*/ 2147483647 w 171"/>
              <a:gd name="T1" fmla="*/ 2147483647 h 248"/>
              <a:gd name="T2" fmla="*/ 2147483647 w 171"/>
              <a:gd name="T3" fmla="*/ 2147483647 h 248"/>
              <a:gd name="T4" fmla="*/ 2147483647 w 171"/>
              <a:gd name="T5" fmla="*/ 2147483647 h 248"/>
              <a:gd name="T6" fmla="*/ 2147483647 w 171"/>
              <a:gd name="T7" fmla="*/ 2147483647 h 248"/>
              <a:gd name="T8" fmla="*/ 2147483647 w 171"/>
              <a:gd name="T9" fmla="*/ 0 h 248"/>
              <a:gd name="T10" fmla="*/ 2147483647 w 171"/>
              <a:gd name="T11" fmla="*/ 2147483647 h 248"/>
              <a:gd name="T12" fmla="*/ 2147483647 w 171"/>
              <a:gd name="T13" fmla="*/ 2147483647 h 248"/>
              <a:gd name="T14" fmla="*/ 2147483647 w 171"/>
              <a:gd name="T15" fmla="*/ 2147483647 h 248"/>
              <a:gd name="T16" fmla="*/ 2147483647 w 171"/>
              <a:gd name="T17" fmla="*/ 2147483647 h 248"/>
              <a:gd name="T18" fmla="*/ 2147483647 w 171"/>
              <a:gd name="T19" fmla="*/ 2147483647 h 248"/>
              <a:gd name="T20" fmla="*/ 0 w 171"/>
              <a:gd name="T21" fmla="*/ 2147483647 h 248"/>
              <a:gd name="T22" fmla="*/ 0 w 171"/>
              <a:gd name="T23" fmla="*/ 2147483647 h 248"/>
              <a:gd name="T24" fmla="*/ 2147483647 w 171"/>
              <a:gd name="T25" fmla="*/ 0 h 248"/>
              <a:gd name="T26" fmla="*/ 2147483647 w 171"/>
              <a:gd name="T27" fmla="*/ 2147483647 h 248"/>
              <a:gd name="T28" fmla="*/ 2147483647 w 171"/>
              <a:gd name="T29" fmla="*/ 2147483647 h 248"/>
              <a:gd name="T30" fmla="*/ 2147483647 w 171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2" name="Freeform 70"/>
          <p:cNvSpPr>
            <a:spLocks noChangeArrowheads="1"/>
          </p:cNvSpPr>
          <p:nvPr/>
        </p:nvSpPr>
        <p:spPr bwMode="auto">
          <a:xfrm>
            <a:off x="2127250" y="4244182"/>
            <a:ext cx="124619" cy="124619"/>
          </a:xfrm>
          <a:custGeom>
            <a:avLst/>
            <a:gdLst>
              <a:gd name="T0" fmla="*/ 2147483647 w 262"/>
              <a:gd name="T1" fmla="*/ 2147483647 h 262"/>
              <a:gd name="T2" fmla="*/ 2147483647 w 262"/>
              <a:gd name="T3" fmla="*/ 2147483647 h 262"/>
              <a:gd name="T4" fmla="*/ 2147483647 w 262"/>
              <a:gd name="T5" fmla="*/ 2147483647 h 262"/>
              <a:gd name="T6" fmla="*/ 0 w 262"/>
              <a:gd name="T7" fmla="*/ 2147483647 h 262"/>
              <a:gd name="T8" fmla="*/ 0 w 262"/>
              <a:gd name="T9" fmla="*/ 2147483647 h 262"/>
              <a:gd name="T10" fmla="*/ 2147483647 w 262"/>
              <a:gd name="T11" fmla="*/ 0 h 262"/>
              <a:gd name="T12" fmla="*/ 2147483647 w 262"/>
              <a:gd name="T13" fmla="*/ 0 h 262"/>
              <a:gd name="T14" fmla="*/ 2147483647 w 262"/>
              <a:gd name="T15" fmla="*/ 2147483647 h 262"/>
              <a:gd name="T16" fmla="*/ 2147483647 w 262"/>
              <a:gd name="T17" fmla="*/ 2147483647 h 262"/>
              <a:gd name="T18" fmla="*/ 2147483647 w 262"/>
              <a:gd name="T19" fmla="*/ 2147483647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3" name="Freeform 71"/>
          <p:cNvSpPr>
            <a:spLocks noChangeArrowheads="1"/>
          </p:cNvSpPr>
          <p:nvPr/>
        </p:nvSpPr>
        <p:spPr bwMode="auto">
          <a:xfrm>
            <a:off x="1616869" y="4244182"/>
            <a:ext cx="129381" cy="124619"/>
          </a:xfrm>
          <a:custGeom>
            <a:avLst/>
            <a:gdLst>
              <a:gd name="T0" fmla="*/ 2147483647 w 269"/>
              <a:gd name="T1" fmla="*/ 0 h 262"/>
              <a:gd name="T2" fmla="*/ 2147483647 w 269"/>
              <a:gd name="T3" fmla="*/ 0 h 262"/>
              <a:gd name="T4" fmla="*/ 2147483647 w 269"/>
              <a:gd name="T5" fmla="*/ 2147483647 h 262"/>
              <a:gd name="T6" fmla="*/ 2147483647 w 269"/>
              <a:gd name="T7" fmla="*/ 2147483647 h 262"/>
              <a:gd name="T8" fmla="*/ 0 w 269"/>
              <a:gd name="T9" fmla="*/ 2147483647 h 262"/>
              <a:gd name="T10" fmla="*/ 2147483647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4" name="Freeform 72"/>
          <p:cNvSpPr>
            <a:spLocks noChangeArrowheads="1"/>
          </p:cNvSpPr>
          <p:nvPr/>
        </p:nvSpPr>
        <p:spPr bwMode="auto">
          <a:xfrm>
            <a:off x="1111250" y="4233069"/>
            <a:ext cx="125413" cy="146050"/>
          </a:xfrm>
          <a:custGeom>
            <a:avLst/>
            <a:gdLst>
              <a:gd name="T0" fmla="*/ 2147483647 w 262"/>
              <a:gd name="T1" fmla="*/ 2147483647 h 305"/>
              <a:gd name="T2" fmla="*/ 2147483647 w 262"/>
              <a:gd name="T3" fmla="*/ 2147483647 h 305"/>
              <a:gd name="T4" fmla="*/ 2147483647 w 262"/>
              <a:gd name="T5" fmla="*/ 2147483647 h 305"/>
              <a:gd name="T6" fmla="*/ 2147483647 w 262"/>
              <a:gd name="T7" fmla="*/ 2147483647 h 305"/>
              <a:gd name="T8" fmla="*/ 2147483647 w 262"/>
              <a:gd name="T9" fmla="*/ 2147483647 h 305"/>
              <a:gd name="T10" fmla="*/ 2147483647 w 262"/>
              <a:gd name="T11" fmla="*/ 2147483647 h 305"/>
              <a:gd name="T12" fmla="*/ 2147483647 w 262"/>
              <a:gd name="T13" fmla="*/ 2147483647 h 305"/>
              <a:gd name="T14" fmla="*/ 2147483647 w 262"/>
              <a:gd name="T15" fmla="*/ 2147483647 h 305"/>
              <a:gd name="T16" fmla="*/ 2147483647 w 262"/>
              <a:gd name="T17" fmla="*/ 2147483647 h 305"/>
              <a:gd name="T18" fmla="*/ 0 w 262"/>
              <a:gd name="T19" fmla="*/ 2147483647 h 305"/>
              <a:gd name="T20" fmla="*/ 0 w 262"/>
              <a:gd name="T21" fmla="*/ 2147483647 h 305"/>
              <a:gd name="T22" fmla="*/ 0 w 262"/>
              <a:gd name="T23" fmla="*/ 2147483647 h 305"/>
              <a:gd name="T24" fmla="*/ 0 w 262"/>
              <a:gd name="T25" fmla="*/ 2147483647 h 305"/>
              <a:gd name="T26" fmla="*/ 2147483647 w 262"/>
              <a:gd name="T27" fmla="*/ 0 h 305"/>
              <a:gd name="T28" fmla="*/ 2147483647 w 262"/>
              <a:gd name="T29" fmla="*/ 864695577 h 305"/>
              <a:gd name="T30" fmla="*/ 2147483647 w 262"/>
              <a:gd name="T31" fmla="*/ 864695577 h 305"/>
              <a:gd name="T32" fmla="*/ 2147483647 w 262"/>
              <a:gd name="T33" fmla="*/ 864695577 h 305"/>
              <a:gd name="T34" fmla="*/ 2147483647 w 262"/>
              <a:gd name="T35" fmla="*/ 864695577 h 305"/>
              <a:gd name="T36" fmla="*/ 2147483647 w 262"/>
              <a:gd name="T37" fmla="*/ 2147483647 h 305"/>
              <a:gd name="T38" fmla="*/ 2147483647 w 262"/>
              <a:gd name="T39" fmla="*/ 2147483647 h 305"/>
              <a:gd name="T40" fmla="*/ 2147483647 w 262"/>
              <a:gd name="T41" fmla="*/ 2147483647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5" name="Freeform 73"/>
          <p:cNvSpPr>
            <a:spLocks noChangeArrowheads="1"/>
          </p:cNvSpPr>
          <p:nvPr/>
        </p:nvSpPr>
        <p:spPr bwMode="auto">
          <a:xfrm>
            <a:off x="6603207" y="3657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2147483647 h 602"/>
              <a:gd name="T6" fmla="*/ 0 w 602"/>
              <a:gd name="T7" fmla="*/ 2147483647 h 602"/>
              <a:gd name="T8" fmla="*/ 0 w 602"/>
              <a:gd name="T9" fmla="*/ 2147483647 h 602"/>
              <a:gd name="T10" fmla="*/ 2147483647 w 602"/>
              <a:gd name="T11" fmla="*/ 0 h 602"/>
              <a:gd name="T12" fmla="*/ 2147483647 w 602"/>
              <a:gd name="T13" fmla="*/ 0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2147483647 w 602"/>
              <a:gd name="T73" fmla="*/ 2147483647 h 602"/>
              <a:gd name="T74" fmla="*/ 2147483647 w 602"/>
              <a:gd name="T75" fmla="*/ 2147483647 h 602"/>
              <a:gd name="T76" fmla="*/ 2147483647 w 602"/>
              <a:gd name="T77" fmla="*/ 2147483647 h 602"/>
              <a:gd name="T78" fmla="*/ 2147483647 w 602"/>
              <a:gd name="T79" fmla="*/ 2147483647 h 602"/>
              <a:gd name="T80" fmla="*/ 2147483647 w 602"/>
              <a:gd name="T81" fmla="*/ 2147483647 h 602"/>
              <a:gd name="T82" fmla="*/ 2147483647 w 602"/>
              <a:gd name="T83" fmla="*/ 2147483647 h 602"/>
              <a:gd name="T84" fmla="*/ 2147483647 w 602"/>
              <a:gd name="T85" fmla="*/ 2147483647 h 602"/>
              <a:gd name="T86" fmla="*/ 2147483647 w 602"/>
              <a:gd name="T87" fmla="*/ 2147483647 h 602"/>
              <a:gd name="T88" fmla="*/ 2147483647 w 602"/>
              <a:gd name="T89" fmla="*/ 2147483647 h 602"/>
              <a:gd name="T90" fmla="*/ 2147483647 w 602"/>
              <a:gd name="T91" fmla="*/ 2147483647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6" name="Freeform 74"/>
          <p:cNvSpPr>
            <a:spLocks noChangeArrowheads="1"/>
          </p:cNvSpPr>
          <p:nvPr/>
        </p:nvSpPr>
        <p:spPr bwMode="auto">
          <a:xfrm>
            <a:off x="6092825" y="3657600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2147483647 w 609"/>
              <a:gd name="T5" fmla="*/ 2147483647 h 602"/>
              <a:gd name="T6" fmla="*/ 0 w 609"/>
              <a:gd name="T7" fmla="*/ 2147483647 h 602"/>
              <a:gd name="T8" fmla="*/ 0 w 609"/>
              <a:gd name="T9" fmla="*/ 2147483647 h 602"/>
              <a:gd name="T10" fmla="*/ 2147483647 w 609"/>
              <a:gd name="T11" fmla="*/ 0 h 602"/>
              <a:gd name="T12" fmla="*/ 2147483647 w 609"/>
              <a:gd name="T13" fmla="*/ 0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2147483647 w 609"/>
              <a:gd name="T37" fmla="*/ 2147483647 h 602"/>
              <a:gd name="T38" fmla="*/ 2147483647 w 609"/>
              <a:gd name="T39" fmla="*/ 2147483647 h 602"/>
              <a:gd name="T40" fmla="*/ 2147483647 w 609"/>
              <a:gd name="T41" fmla="*/ 2147483647 h 602"/>
              <a:gd name="T42" fmla="*/ 2147483647 w 609"/>
              <a:gd name="T43" fmla="*/ 2147483647 h 602"/>
              <a:gd name="T44" fmla="*/ 2147483647 w 609"/>
              <a:gd name="T45" fmla="*/ 2147483647 h 602"/>
              <a:gd name="T46" fmla="*/ 2147483647 w 609"/>
              <a:gd name="T47" fmla="*/ 2147483647 h 602"/>
              <a:gd name="T48" fmla="*/ 2147483647 w 609"/>
              <a:gd name="T49" fmla="*/ 2147483647 h 602"/>
              <a:gd name="T50" fmla="*/ 2147483647 w 609"/>
              <a:gd name="T51" fmla="*/ 2147483647 h 602"/>
              <a:gd name="T52" fmla="*/ 2147483647 w 609"/>
              <a:gd name="T53" fmla="*/ 2147483647 h 602"/>
              <a:gd name="T54" fmla="*/ 2147483647 w 609"/>
              <a:gd name="T55" fmla="*/ 2147483647 h 602"/>
              <a:gd name="T56" fmla="*/ 2147483647 w 609"/>
              <a:gd name="T57" fmla="*/ 2147483647 h 602"/>
              <a:gd name="T58" fmla="*/ 2147483647 w 609"/>
              <a:gd name="T59" fmla="*/ 2147483647 h 602"/>
              <a:gd name="T60" fmla="*/ 2147483647 w 609"/>
              <a:gd name="T61" fmla="*/ 2147483647 h 602"/>
              <a:gd name="T62" fmla="*/ 2147483647 w 609"/>
              <a:gd name="T63" fmla="*/ 2147483647 h 602"/>
              <a:gd name="T64" fmla="*/ 2147483647 w 609"/>
              <a:gd name="T65" fmla="*/ 2147483647 h 602"/>
              <a:gd name="T66" fmla="*/ 2147483647 w 609"/>
              <a:gd name="T67" fmla="*/ 2147483647 h 602"/>
              <a:gd name="T68" fmla="*/ 2147483647 w 609"/>
              <a:gd name="T69" fmla="*/ 2147483647 h 602"/>
              <a:gd name="T70" fmla="*/ 2147483647 w 609"/>
              <a:gd name="T71" fmla="*/ 2147483647 h 602"/>
              <a:gd name="T72" fmla="*/ 2147483647 w 609"/>
              <a:gd name="T73" fmla="*/ 2147483647 h 602"/>
              <a:gd name="T74" fmla="*/ 2147483647 w 609"/>
              <a:gd name="T75" fmla="*/ 2147483647 h 602"/>
              <a:gd name="T76" fmla="*/ 2147483647 w 609"/>
              <a:gd name="T77" fmla="*/ 2147483647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7" name="Freeform 75"/>
          <p:cNvSpPr>
            <a:spLocks noChangeArrowheads="1"/>
          </p:cNvSpPr>
          <p:nvPr/>
        </p:nvSpPr>
        <p:spPr bwMode="auto">
          <a:xfrm>
            <a:off x="5589588" y="3676650"/>
            <a:ext cx="289719" cy="245269"/>
          </a:xfrm>
          <a:custGeom>
            <a:avLst/>
            <a:gdLst>
              <a:gd name="T0" fmla="*/ 2147483647 w 602"/>
              <a:gd name="T1" fmla="*/ 2147483647 h 510"/>
              <a:gd name="T2" fmla="*/ 2147483647 w 602"/>
              <a:gd name="T3" fmla="*/ 2147483647 h 510"/>
              <a:gd name="T4" fmla="*/ 2147483647 w 602"/>
              <a:gd name="T5" fmla="*/ 2147483647 h 510"/>
              <a:gd name="T6" fmla="*/ 0 w 602"/>
              <a:gd name="T7" fmla="*/ 2147483647 h 510"/>
              <a:gd name="T8" fmla="*/ 0 w 602"/>
              <a:gd name="T9" fmla="*/ 2147483647 h 510"/>
              <a:gd name="T10" fmla="*/ 2147483647 w 602"/>
              <a:gd name="T11" fmla="*/ 0 h 510"/>
              <a:gd name="T12" fmla="*/ 2147483647 w 602"/>
              <a:gd name="T13" fmla="*/ 2147483647 h 510"/>
              <a:gd name="T14" fmla="*/ 2147483647 w 602"/>
              <a:gd name="T15" fmla="*/ 2147483647 h 510"/>
              <a:gd name="T16" fmla="*/ 2147483647 w 602"/>
              <a:gd name="T17" fmla="*/ 2147483647 h 510"/>
              <a:gd name="T18" fmla="*/ 2147483647 w 602"/>
              <a:gd name="T19" fmla="*/ 2147483647 h 510"/>
              <a:gd name="T20" fmla="*/ 2147483647 w 602"/>
              <a:gd name="T21" fmla="*/ 2147483647 h 510"/>
              <a:gd name="T22" fmla="*/ 2147483647 w 602"/>
              <a:gd name="T23" fmla="*/ 2147483647 h 510"/>
              <a:gd name="T24" fmla="*/ 2147483647 w 602"/>
              <a:gd name="T25" fmla="*/ 2147483647 h 510"/>
              <a:gd name="T26" fmla="*/ 2147483647 w 602"/>
              <a:gd name="T27" fmla="*/ 2147483647 h 510"/>
              <a:gd name="T28" fmla="*/ 2147483647 w 602"/>
              <a:gd name="T29" fmla="*/ 2147483647 h 510"/>
              <a:gd name="T30" fmla="*/ 2147483647 w 602"/>
              <a:gd name="T31" fmla="*/ 2147483647 h 510"/>
              <a:gd name="T32" fmla="*/ 2147483647 w 602"/>
              <a:gd name="T33" fmla="*/ 2147483647 h 510"/>
              <a:gd name="T34" fmla="*/ 2147483647 w 602"/>
              <a:gd name="T35" fmla="*/ 2147483647 h 510"/>
              <a:gd name="T36" fmla="*/ 2147483647 w 602"/>
              <a:gd name="T37" fmla="*/ 2147483647 h 510"/>
              <a:gd name="T38" fmla="*/ 2147483647 w 602"/>
              <a:gd name="T39" fmla="*/ 2147483647 h 510"/>
              <a:gd name="T40" fmla="*/ 2147483647 w 602"/>
              <a:gd name="T41" fmla="*/ 2147483647 h 510"/>
              <a:gd name="T42" fmla="*/ 2147483647 w 602"/>
              <a:gd name="T43" fmla="*/ 2147483647 h 510"/>
              <a:gd name="T44" fmla="*/ 2147483647 w 602"/>
              <a:gd name="T45" fmla="*/ 2147483647 h 510"/>
              <a:gd name="T46" fmla="*/ 2147483647 w 602"/>
              <a:gd name="T47" fmla="*/ 2147483647 h 510"/>
              <a:gd name="T48" fmla="*/ 2147483647 w 602"/>
              <a:gd name="T49" fmla="*/ 2147483647 h 510"/>
              <a:gd name="T50" fmla="*/ 2147483647 w 602"/>
              <a:gd name="T51" fmla="*/ 2147483647 h 510"/>
              <a:gd name="T52" fmla="*/ 2147483647 w 602"/>
              <a:gd name="T53" fmla="*/ 2147483647 h 510"/>
              <a:gd name="T54" fmla="*/ 2147483647 w 602"/>
              <a:gd name="T55" fmla="*/ 2147483647 h 510"/>
              <a:gd name="T56" fmla="*/ 2147483647 w 602"/>
              <a:gd name="T57" fmla="*/ 2147483647 h 510"/>
              <a:gd name="T58" fmla="*/ 2147483647 w 602"/>
              <a:gd name="T59" fmla="*/ 2147483647 h 510"/>
              <a:gd name="T60" fmla="*/ 2147483647 w 602"/>
              <a:gd name="T61" fmla="*/ 2147483647 h 510"/>
              <a:gd name="T62" fmla="*/ 2147483647 w 602"/>
              <a:gd name="T63" fmla="*/ 2147483647 h 510"/>
              <a:gd name="T64" fmla="*/ 2147483647 w 602"/>
              <a:gd name="T65" fmla="*/ 2147483647 h 510"/>
              <a:gd name="T66" fmla="*/ 2147483647 w 602"/>
              <a:gd name="T67" fmla="*/ 2147483647 h 510"/>
              <a:gd name="T68" fmla="*/ 2147483647 w 602"/>
              <a:gd name="T69" fmla="*/ 2147483647 h 510"/>
              <a:gd name="T70" fmla="*/ 2147483647 w 602"/>
              <a:gd name="T71" fmla="*/ 2147483647 h 510"/>
              <a:gd name="T72" fmla="*/ 2147483647 w 602"/>
              <a:gd name="T73" fmla="*/ 2147483647 h 510"/>
              <a:gd name="T74" fmla="*/ 2147483647 w 602"/>
              <a:gd name="T75" fmla="*/ 2147483647 h 510"/>
              <a:gd name="T76" fmla="*/ 2147483647 w 602"/>
              <a:gd name="T77" fmla="*/ 2147483647 h 510"/>
              <a:gd name="T78" fmla="*/ 2147483647 w 602"/>
              <a:gd name="T79" fmla="*/ 2147483647 h 510"/>
              <a:gd name="T80" fmla="*/ 2147483647 w 602"/>
              <a:gd name="T81" fmla="*/ 2147483647 h 510"/>
              <a:gd name="T82" fmla="*/ 2147483647 w 602"/>
              <a:gd name="T83" fmla="*/ 2147483647 h 510"/>
              <a:gd name="T84" fmla="*/ 2147483647 w 602"/>
              <a:gd name="T85" fmla="*/ 2147483647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8" name="Freeform 76"/>
          <p:cNvSpPr>
            <a:spLocks noChangeArrowheads="1"/>
          </p:cNvSpPr>
          <p:nvPr/>
        </p:nvSpPr>
        <p:spPr bwMode="auto">
          <a:xfrm>
            <a:off x="5083175" y="3676650"/>
            <a:ext cx="288132" cy="245269"/>
          </a:xfrm>
          <a:custGeom>
            <a:avLst/>
            <a:gdLst>
              <a:gd name="T0" fmla="*/ 2147483647 w 601"/>
              <a:gd name="T1" fmla="*/ 2147483647 h 510"/>
              <a:gd name="T2" fmla="*/ 2147483647 w 601"/>
              <a:gd name="T3" fmla="*/ 2147483647 h 510"/>
              <a:gd name="T4" fmla="*/ 2147483647 w 601"/>
              <a:gd name="T5" fmla="*/ 2147483647 h 510"/>
              <a:gd name="T6" fmla="*/ 2147483647 w 601"/>
              <a:gd name="T7" fmla="*/ 2147483647 h 510"/>
              <a:gd name="T8" fmla="*/ 2147483647 w 601"/>
              <a:gd name="T9" fmla="*/ 2147483647 h 510"/>
              <a:gd name="T10" fmla="*/ 2147483647 w 601"/>
              <a:gd name="T11" fmla="*/ 2147483647 h 510"/>
              <a:gd name="T12" fmla="*/ 2147483647 w 601"/>
              <a:gd name="T13" fmla="*/ 2147483647 h 510"/>
              <a:gd name="T14" fmla="*/ 2147483647 w 601"/>
              <a:gd name="T15" fmla="*/ 2147483647 h 510"/>
              <a:gd name="T16" fmla="*/ 2147483647 w 601"/>
              <a:gd name="T17" fmla="*/ 2147483647 h 510"/>
              <a:gd name="T18" fmla="*/ 2147483647 w 601"/>
              <a:gd name="T19" fmla="*/ 2147483647 h 510"/>
              <a:gd name="T20" fmla="*/ 2147483647 w 601"/>
              <a:gd name="T21" fmla="*/ 2147483647 h 510"/>
              <a:gd name="T22" fmla="*/ 2147483647 w 601"/>
              <a:gd name="T23" fmla="*/ 2147483647 h 510"/>
              <a:gd name="T24" fmla="*/ 2147483647 w 601"/>
              <a:gd name="T25" fmla="*/ 2147483647 h 510"/>
              <a:gd name="T26" fmla="*/ 2147483647 w 601"/>
              <a:gd name="T27" fmla="*/ 2147483647 h 510"/>
              <a:gd name="T28" fmla="*/ 2147483647 w 601"/>
              <a:gd name="T29" fmla="*/ 2147483647 h 510"/>
              <a:gd name="T30" fmla="*/ 2147483647 w 601"/>
              <a:gd name="T31" fmla="*/ 2147483647 h 510"/>
              <a:gd name="T32" fmla="*/ 2147483647 w 601"/>
              <a:gd name="T33" fmla="*/ 2147483647 h 510"/>
              <a:gd name="T34" fmla="*/ 2147483647 w 601"/>
              <a:gd name="T35" fmla="*/ 2147483647 h 510"/>
              <a:gd name="T36" fmla="*/ 0 w 601"/>
              <a:gd name="T37" fmla="*/ 2147483647 h 510"/>
              <a:gd name="T38" fmla="*/ 0 w 601"/>
              <a:gd name="T39" fmla="*/ 2147483647 h 510"/>
              <a:gd name="T40" fmla="*/ 2147483647 w 601"/>
              <a:gd name="T41" fmla="*/ 0 h 510"/>
              <a:gd name="T42" fmla="*/ 2147483647 w 601"/>
              <a:gd name="T43" fmla="*/ 2147483647 h 510"/>
              <a:gd name="T44" fmla="*/ 2147483647 w 601"/>
              <a:gd name="T45" fmla="*/ 2147483647 h 510"/>
              <a:gd name="T46" fmla="*/ 2147483647 w 601"/>
              <a:gd name="T47" fmla="*/ 2147483647 h 510"/>
              <a:gd name="T48" fmla="*/ 2147483647 w 601"/>
              <a:gd name="T49" fmla="*/ 2147483647 h 510"/>
              <a:gd name="T50" fmla="*/ 2147483647 w 601"/>
              <a:gd name="T51" fmla="*/ 2147483647 h 510"/>
              <a:gd name="T52" fmla="*/ 2147483647 w 601"/>
              <a:gd name="T53" fmla="*/ 2147483647 h 510"/>
              <a:gd name="T54" fmla="*/ 2147483647 w 601"/>
              <a:gd name="T55" fmla="*/ 2147483647 h 510"/>
              <a:gd name="T56" fmla="*/ 2147483647 w 601"/>
              <a:gd name="T57" fmla="*/ 2147483647 h 510"/>
              <a:gd name="T58" fmla="*/ 2147483647 w 601"/>
              <a:gd name="T59" fmla="*/ 2147483647 h 510"/>
              <a:gd name="T60" fmla="*/ 2147483647 w 601"/>
              <a:gd name="T61" fmla="*/ 2147483647 h 510"/>
              <a:gd name="T62" fmla="*/ 2147483647 w 601"/>
              <a:gd name="T63" fmla="*/ 2147483647 h 510"/>
              <a:gd name="T64" fmla="*/ 2147483647 w 601"/>
              <a:gd name="T65" fmla="*/ 2147483647 h 510"/>
              <a:gd name="T66" fmla="*/ 2147483647 w 601"/>
              <a:gd name="T67" fmla="*/ 2147483647 h 510"/>
              <a:gd name="T68" fmla="*/ 2147483647 w 601"/>
              <a:gd name="T69" fmla="*/ 2147483647 h 510"/>
              <a:gd name="T70" fmla="*/ 2147483647 w 601"/>
              <a:gd name="T71" fmla="*/ 2147483647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09" name="Freeform 77"/>
          <p:cNvSpPr>
            <a:spLocks noChangeArrowheads="1"/>
          </p:cNvSpPr>
          <p:nvPr/>
        </p:nvSpPr>
        <p:spPr bwMode="auto">
          <a:xfrm>
            <a:off x="4575969" y="3657600"/>
            <a:ext cx="291306" cy="289719"/>
          </a:xfrm>
          <a:custGeom>
            <a:avLst/>
            <a:gdLst>
              <a:gd name="T0" fmla="*/ 2147483647 w 608"/>
              <a:gd name="T1" fmla="*/ 2147483647 h 602"/>
              <a:gd name="T2" fmla="*/ 2147483647 w 608"/>
              <a:gd name="T3" fmla="*/ 2147483647 h 602"/>
              <a:gd name="T4" fmla="*/ 0 w 608"/>
              <a:gd name="T5" fmla="*/ 2147483647 h 602"/>
              <a:gd name="T6" fmla="*/ 2147483647 w 608"/>
              <a:gd name="T7" fmla="*/ 0 h 602"/>
              <a:gd name="T8" fmla="*/ 2147483647 w 608"/>
              <a:gd name="T9" fmla="*/ 2147483647 h 602"/>
              <a:gd name="T10" fmla="*/ 2147483647 w 608"/>
              <a:gd name="T11" fmla="*/ 2147483647 h 602"/>
              <a:gd name="T12" fmla="*/ 2147483647 w 608"/>
              <a:gd name="T13" fmla="*/ 2147483647 h 602"/>
              <a:gd name="T14" fmla="*/ 2147483647 w 608"/>
              <a:gd name="T15" fmla="*/ 2147483647 h 602"/>
              <a:gd name="T16" fmla="*/ 2147483647 w 608"/>
              <a:gd name="T17" fmla="*/ 2147483647 h 602"/>
              <a:gd name="T18" fmla="*/ 2147483647 w 608"/>
              <a:gd name="T19" fmla="*/ 2147483647 h 602"/>
              <a:gd name="T20" fmla="*/ 2147483647 w 608"/>
              <a:gd name="T21" fmla="*/ 2147483647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0" name="Freeform 78"/>
          <p:cNvSpPr>
            <a:spLocks noChangeArrowheads="1"/>
          </p:cNvSpPr>
          <p:nvPr/>
        </p:nvSpPr>
        <p:spPr bwMode="auto">
          <a:xfrm>
            <a:off x="4069557" y="3657600"/>
            <a:ext cx="288131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1" name="Freeform 79"/>
          <p:cNvSpPr>
            <a:spLocks noChangeArrowheads="1"/>
          </p:cNvSpPr>
          <p:nvPr/>
        </p:nvSpPr>
        <p:spPr bwMode="auto">
          <a:xfrm>
            <a:off x="3563938" y="3657600"/>
            <a:ext cx="288132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2" name="Freeform 80"/>
          <p:cNvSpPr>
            <a:spLocks noChangeArrowheads="1"/>
          </p:cNvSpPr>
          <p:nvPr/>
        </p:nvSpPr>
        <p:spPr bwMode="auto">
          <a:xfrm>
            <a:off x="3055938" y="3657600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0 w 609"/>
              <a:gd name="T5" fmla="*/ 2147483647 h 602"/>
              <a:gd name="T6" fmla="*/ 2147483647 w 609"/>
              <a:gd name="T7" fmla="*/ 0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2147483647 w 609"/>
              <a:gd name="T13" fmla="*/ 2147483647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3" name="Freeform 81"/>
          <p:cNvSpPr>
            <a:spLocks noChangeArrowheads="1"/>
          </p:cNvSpPr>
          <p:nvPr/>
        </p:nvSpPr>
        <p:spPr bwMode="auto">
          <a:xfrm>
            <a:off x="2550319" y="3657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4" name="Freeform 82"/>
          <p:cNvSpPr>
            <a:spLocks noChangeArrowheads="1"/>
          </p:cNvSpPr>
          <p:nvPr/>
        </p:nvSpPr>
        <p:spPr bwMode="auto">
          <a:xfrm>
            <a:off x="2044700" y="3657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5" name="Freeform 83"/>
          <p:cNvSpPr>
            <a:spLocks noChangeArrowheads="1"/>
          </p:cNvSpPr>
          <p:nvPr/>
        </p:nvSpPr>
        <p:spPr bwMode="auto">
          <a:xfrm>
            <a:off x="1543050" y="3657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6" name="Freeform 84"/>
          <p:cNvSpPr>
            <a:spLocks noChangeArrowheads="1"/>
          </p:cNvSpPr>
          <p:nvPr/>
        </p:nvSpPr>
        <p:spPr bwMode="auto">
          <a:xfrm>
            <a:off x="1031082" y="3657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0 h 602"/>
              <a:gd name="T6" fmla="*/ 2147483647 w 602"/>
              <a:gd name="T7" fmla="*/ 2147483647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0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7" name="Freeform 85"/>
          <p:cNvSpPr>
            <a:spLocks noChangeArrowheads="1"/>
          </p:cNvSpPr>
          <p:nvPr/>
        </p:nvSpPr>
        <p:spPr bwMode="auto">
          <a:xfrm>
            <a:off x="6615113" y="3147219"/>
            <a:ext cx="275432" cy="292100"/>
          </a:xfrm>
          <a:custGeom>
            <a:avLst/>
            <a:gdLst>
              <a:gd name="T0" fmla="*/ 2147483647 w 574"/>
              <a:gd name="T1" fmla="*/ 2147483647 h 609"/>
              <a:gd name="T2" fmla="*/ 2147483647 w 574"/>
              <a:gd name="T3" fmla="*/ 2147483647 h 609"/>
              <a:gd name="T4" fmla="*/ 2147483647 w 574"/>
              <a:gd name="T5" fmla="*/ 2147483647 h 609"/>
              <a:gd name="T6" fmla="*/ 2147483647 w 574"/>
              <a:gd name="T7" fmla="*/ 2147483647 h 609"/>
              <a:gd name="T8" fmla="*/ 2147483647 w 574"/>
              <a:gd name="T9" fmla="*/ 2147483647 h 609"/>
              <a:gd name="T10" fmla="*/ 0 w 574"/>
              <a:gd name="T11" fmla="*/ 2147483647 h 609"/>
              <a:gd name="T12" fmla="*/ 2147483647 w 574"/>
              <a:gd name="T13" fmla="*/ 2147483647 h 609"/>
              <a:gd name="T14" fmla="*/ 2147483647 w 574"/>
              <a:gd name="T15" fmla="*/ 2147483647 h 609"/>
              <a:gd name="T16" fmla="*/ 2147483647 w 574"/>
              <a:gd name="T17" fmla="*/ 2147483647 h 609"/>
              <a:gd name="T18" fmla="*/ 2147483647 w 574"/>
              <a:gd name="T19" fmla="*/ 2147483647 h 609"/>
              <a:gd name="T20" fmla="*/ 2147483647 w 574"/>
              <a:gd name="T21" fmla="*/ 2147483647 h 609"/>
              <a:gd name="T22" fmla="*/ 2147483647 w 574"/>
              <a:gd name="T23" fmla="*/ 2147483647 h 609"/>
              <a:gd name="T24" fmla="*/ 2147483647 w 574"/>
              <a:gd name="T25" fmla="*/ 2147483647 h 609"/>
              <a:gd name="T26" fmla="*/ 2147483647 w 574"/>
              <a:gd name="T27" fmla="*/ 2147483647 h 609"/>
              <a:gd name="T28" fmla="*/ 2147483647 w 574"/>
              <a:gd name="T29" fmla="*/ 2147483647 h 609"/>
              <a:gd name="T30" fmla="*/ 2147483647 w 574"/>
              <a:gd name="T31" fmla="*/ 2147483647 h 609"/>
              <a:gd name="T32" fmla="*/ 2147483647 w 574"/>
              <a:gd name="T33" fmla="*/ 2147483647 h 609"/>
              <a:gd name="T34" fmla="*/ 2147483647 w 574"/>
              <a:gd name="T35" fmla="*/ 2147483647 h 609"/>
              <a:gd name="T36" fmla="*/ 2147483647 w 574"/>
              <a:gd name="T37" fmla="*/ 2147483647 h 609"/>
              <a:gd name="T38" fmla="*/ 2147483647 w 574"/>
              <a:gd name="T39" fmla="*/ 2147483647 h 609"/>
              <a:gd name="T40" fmla="*/ 2147483647 w 574"/>
              <a:gd name="T41" fmla="*/ 2147483647 h 609"/>
              <a:gd name="T42" fmla="*/ 2147483647 w 574"/>
              <a:gd name="T43" fmla="*/ 2147483647 h 609"/>
              <a:gd name="T44" fmla="*/ 2147483647 w 574"/>
              <a:gd name="T45" fmla="*/ 2147483647 h 609"/>
              <a:gd name="T46" fmla="*/ 2147483647 w 574"/>
              <a:gd name="T47" fmla="*/ 2147483647 h 609"/>
              <a:gd name="T48" fmla="*/ 2147483647 w 574"/>
              <a:gd name="T49" fmla="*/ 2147483647 h 609"/>
              <a:gd name="T50" fmla="*/ 2147483647 w 574"/>
              <a:gd name="T51" fmla="*/ 2147483647 h 609"/>
              <a:gd name="T52" fmla="*/ 2147483647 w 574"/>
              <a:gd name="T53" fmla="*/ 2147483647 h 609"/>
              <a:gd name="T54" fmla="*/ 2147483647 w 574"/>
              <a:gd name="T55" fmla="*/ 2147483647 h 609"/>
              <a:gd name="T56" fmla="*/ 2147483647 w 574"/>
              <a:gd name="T57" fmla="*/ 2147483647 h 609"/>
              <a:gd name="T58" fmla="*/ 2147483647 w 574"/>
              <a:gd name="T59" fmla="*/ 2147483647 h 609"/>
              <a:gd name="T60" fmla="*/ 2147483647 w 574"/>
              <a:gd name="T61" fmla="*/ 2147483647 h 609"/>
              <a:gd name="T62" fmla="*/ 2147483647 w 574"/>
              <a:gd name="T63" fmla="*/ 0 h 609"/>
              <a:gd name="T64" fmla="*/ 2147483647 w 574"/>
              <a:gd name="T65" fmla="*/ 2147483647 h 609"/>
              <a:gd name="T66" fmla="*/ 2147483647 w 574"/>
              <a:gd name="T67" fmla="*/ 2147483647 h 609"/>
              <a:gd name="T68" fmla="*/ 2147483647 w 574"/>
              <a:gd name="T69" fmla="*/ 2147483647 h 609"/>
              <a:gd name="T70" fmla="*/ 2147483647 w 574"/>
              <a:gd name="T71" fmla="*/ 2147483647 h 609"/>
              <a:gd name="T72" fmla="*/ 2147483647 w 574"/>
              <a:gd name="T73" fmla="*/ 2147483647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8" name="Freeform 86"/>
          <p:cNvSpPr>
            <a:spLocks noChangeArrowheads="1"/>
          </p:cNvSpPr>
          <p:nvPr/>
        </p:nvSpPr>
        <p:spPr bwMode="auto">
          <a:xfrm>
            <a:off x="6092825" y="3158332"/>
            <a:ext cx="292100" cy="274638"/>
          </a:xfrm>
          <a:custGeom>
            <a:avLst/>
            <a:gdLst>
              <a:gd name="T0" fmla="*/ 2147483647 w 609"/>
              <a:gd name="T1" fmla="*/ 2147483647 h 573"/>
              <a:gd name="T2" fmla="*/ 2147483647 w 609"/>
              <a:gd name="T3" fmla="*/ 2147483647 h 573"/>
              <a:gd name="T4" fmla="*/ 2147483647 w 609"/>
              <a:gd name="T5" fmla="*/ 2147483647 h 573"/>
              <a:gd name="T6" fmla="*/ 2147483647 w 609"/>
              <a:gd name="T7" fmla="*/ 0 h 573"/>
              <a:gd name="T8" fmla="*/ 2147483647 w 609"/>
              <a:gd name="T9" fmla="*/ 2147483647 h 573"/>
              <a:gd name="T10" fmla="*/ 2147483647 w 609"/>
              <a:gd name="T11" fmla="*/ 2147483647 h 573"/>
              <a:gd name="T12" fmla="*/ 2147483647 w 609"/>
              <a:gd name="T13" fmla="*/ 2147483647 h 573"/>
              <a:gd name="T14" fmla="*/ 2147483647 w 609"/>
              <a:gd name="T15" fmla="*/ 2147483647 h 573"/>
              <a:gd name="T16" fmla="*/ 2147483647 w 609"/>
              <a:gd name="T17" fmla="*/ 2147483647 h 573"/>
              <a:gd name="T18" fmla="*/ 2147483647 w 609"/>
              <a:gd name="T19" fmla="*/ 2147483647 h 573"/>
              <a:gd name="T20" fmla="*/ 2147483647 w 609"/>
              <a:gd name="T21" fmla="*/ 2147483647 h 573"/>
              <a:gd name="T22" fmla="*/ 2147483647 w 609"/>
              <a:gd name="T23" fmla="*/ 2147483647 h 573"/>
              <a:gd name="T24" fmla="*/ 2147483647 w 609"/>
              <a:gd name="T25" fmla="*/ 2147483647 h 573"/>
              <a:gd name="T26" fmla="*/ 2147483647 w 609"/>
              <a:gd name="T27" fmla="*/ 2147483647 h 573"/>
              <a:gd name="T28" fmla="*/ 2147483647 w 609"/>
              <a:gd name="T29" fmla="*/ 2147483647 h 573"/>
              <a:gd name="T30" fmla="*/ 2147483647 w 609"/>
              <a:gd name="T31" fmla="*/ 2147483647 h 573"/>
              <a:gd name="T32" fmla="*/ 2147483647 w 609"/>
              <a:gd name="T33" fmla="*/ 2147483647 h 573"/>
              <a:gd name="T34" fmla="*/ 2147483647 w 609"/>
              <a:gd name="T35" fmla="*/ 2147483647 h 573"/>
              <a:gd name="T36" fmla="*/ 2147483647 w 609"/>
              <a:gd name="T37" fmla="*/ 2147483647 h 573"/>
              <a:gd name="T38" fmla="*/ 2147483647 w 609"/>
              <a:gd name="T39" fmla="*/ 2147483647 h 573"/>
              <a:gd name="T40" fmla="*/ 2147483647 w 609"/>
              <a:gd name="T41" fmla="*/ 2147483647 h 573"/>
              <a:gd name="T42" fmla="*/ 2147483647 w 609"/>
              <a:gd name="T43" fmla="*/ 2147483647 h 573"/>
              <a:gd name="T44" fmla="*/ 2147483647 w 609"/>
              <a:gd name="T45" fmla="*/ 2147483647 h 573"/>
              <a:gd name="T46" fmla="*/ 2147483647 w 609"/>
              <a:gd name="T47" fmla="*/ 2147483647 h 573"/>
              <a:gd name="T48" fmla="*/ 2147483647 w 609"/>
              <a:gd name="T49" fmla="*/ 2147483647 h 573"/>
              <a:gd name="T50" fmla="*/ 2147483647 w 609"/>
              <a:gd name="T51" fmla="*/ 2147483647 h 573"/>
              <a:gd name="T52" fmla="*/ 2147483647 w 609"/>
              <a:gd name="T53" fmla="*/ 2147483647 h 573"/>
              <a:gd name="T54" fmla="*/ 2147483647 w 609"/>
              <a:gd name="T55" fmla="*/ 2147483647 h 573"/>
              <a:gd name="T56" fmla="*/ 2147483647 w 609"/>
              <a:gd name="T57" fmla="*/ 2147483647 h 573"/>
              <a:gd name="T58" fmla="*/ 2147483647 w 609"/>
              <a:gd name="T59" fmla="*/ 2147483647 h 573"/>
              <a:gd name="T60" fmla="*/ 2147483647 w 609"/>
              <a:gd name="T61" fmla="*/ 2147483647 h 573"/>
              <a:gd name="T62" fmla="*/ 2147483647 w 609"/>
              <a:gd name="T63" fmla="*/ 2147483647 h 573"/>
              <a:gd name="T64" fmla="*/ 2147483647 w 609"/>
              <a:gd name="T65" fmla="*/ 2147483647 h 573"/>
              <a:gd name="T66" fmla="*/ 2147483647 w 609"/>
              <a:gd name="T67" fmla="*/ 2147483647 h 573"/>
              <a:gd name="T68" fmla="*/ 2147483647 w 609"/>
              <a:gd name="T69" fmla="*/ 2147483647 h 573"/>
              <a:gd name="T70" fmla="*/ 2147483647 w 609"/>
              <a:gd name="T71" fmla="*/ 2147483647 h 573"/>
              <a:gd name="T72" fmla="*/ 2147483647 w 609"/>
              <a:gd name="T73" fmla="*/ 2147483647 h 573"/>
              <a:gd name="T74" fmla="*/ 2147483647 w 609"/>
              <a:gd name="T75" fmla="*/ 2147483647 h 573"/>
              <a:gd name="T76" fmla="*/ 2147483647 w 609"/>
              <a:gd name="T77" fmla="*/ 2147483647 h 573"/>
              <a:gd name="T78" fmla="*/ 2147483647 w 609"/>
              <a:gd name="T79" fmla="*/ 2147483647 h 573"/>
              <a:gd name="T80" fmla="*/ 2147483647 w 609"/>
              <a:gd name="T81" fmla="*/ 2147483647 h 573"/>
              <a:gd name="T82" fmla="*/ 2147483647 w 609"/>
              <a:gd name="T83" fmla="*/ 2147483647 h 573"/>
              <a:gd name="T84" fmla="*/ 2147483647 w 609"/>
              <a:gd name="T85" fmla="*/ 2147483647 h 573"/>
              <a:gd name="T86" fmla="*/ 0 w 609"/>
              <a:gd name="T87" fmla="*/ 2147483647 h 573"/>
              <a:gd name="T88" fmla="*/ 2147483647 w 609"/>
              <a:gd name="T89" fmla="*/ 0 h 573"/>
              <a:gd name="T90" fmla="*/ 2147483647 w 609"/>
              <a:gd name="T91" fmla="*/ 2147483647 h 573"/>
              <a:gd name="T92" fmla="*/ 2147483647 w 609"/>
              <a:gd name="T93" fmla="*/ 2147483647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19" name="Freeform 87"/>
          <p:cNvSpPr>
            <a:spLocks noChangeArrowheads="1"/>
          </p:cNvSpPr>
          <p:nvPr/>
        </p:nvSpPr>
        <p:spPr bwMode="auto">
          <a:xfrm>
            <a:off x="5589588" y="3147219"/>
            <a:ext cx="289719" cy="292100"/>
          </a:xfrm>
          <a:custGeom>
            <a:avLst/>
            <a:gdLst>
              <a:gd name="T0" fmla="*/ 2147483647 w 602"/>
              <a:gd name="T1" fmla="*/ 2147483647 h 609"/>
              <a:gd name="T2" fmla="*/ 2147483647 w 602"/>
              <a:gd name="T3" fmla="*/ 2147483647 h 609"/>
              <a:gd name="T4" fmla="*/ 0 w 602"/>
              <a:gd name="T5" fmla="*/ 2147483647 h 609"/>
              <a:gd name="T6" fmla="*/ 2147483647 w 602"/>
              <a:gd name="T7" fmla="*/ 0 h 609"/>
              <a:gd name="T8" fmla="*/ 2147483647 w 602"/>
              <a:gd name="T9" fmla="*/ 2147483647 h 609"/>
              <a:gd name="T10" fmla="*/ 2147483647 w 602"/>
              <a:gd name="T11" fmla="*/ 2147483647 h 609"/>
              <a:gd name="T12" fmla="*/ 2147483647 w 602"/>
              <a:gd name="T13" fmla="*/ 2147483647 h 609"/>
              <a:gd name="T14" fmla="*/ 2147483647 w 602"/>
              <a:gd name="T15" fmla="*/ 2147483647 h 609"/>
              <a:gd name="T16" fmla="*/ 2147483647 w 602"/>
              <a:gd name="T17" fmla="*/ 2147483647 h 609"/>
              <a:gd name="T18" fmla="*/ 2147483647 w 602"/>
              <a:gd name="T19" fmla="*/ 2147483647 h 609"/>
              <a:gd name="T20" fmla="*/ 2147483647 w 602"/>
              <a:gd name="T21" fmla="*/ 2147483647 h 609"/>
              <a:gd name="T22" fmla="*/ 2147483647 w 602"/>
              <a:gd name="T23" fmla="*/ 2147483647 h 609"/>
              <a:gd name="T24" fmla="*/ 2147483647 w 602"/>
              <a:gd name="T25" fmla="*/ 2147483647 h 609"/>
              <a:gd name="T26" fmla="*/ 2147483647 w 602"/>
              <a:gd name="T27" fmla="*/ 2147483647 h 609"/>
              <a:gd name="T28" fmla="*/ 2147483647 w 602"/>
              <a:gd name="T29" fmla="*/ 2147483647 h 609"/>
              <a:gd name="T30" fmla="*/ 2147483647 w 602"/>
              <a:gd name="T31" fmla="*/ 2147483647 h 609"/>
              <a:gd name="T32" fmla="*/ 2147483647 w 602"/>
              <a:gd name="T33" fmla="*/ 2147483647 h 609"/>
              <a:gd name="T34" fmla="*/ 2147483647 w 602"/>
              <a:gd name="T35" fmla="*/ 2147483647 h 609"/>
              <a:gd name="T36" fmla="*/ 2147483647 w 602"/>
              <a:gd name="T37" fmla="*/ 2147483647 h 609"/>
              <a:gd name="T38" fmla="*/ 2147483647 w 602"/>
              <a:gd name="T39" fmla="*/ 2147483647 h 609"/>
              <a:gd name="T40" fmla="*/ 2147483647 w 602"/>
              <a:gd name="T41" fmla="*/ 2147483647 h 609"/>
              <a:gd name="T42" fmla="*/ 2147483647 w 602"/>
              <a:gd name="T43" fmla="*/ 2147483647 h 609"/>
              <a:gd name="T44" fmla="*/ 2147483647 w 602"/>
              <a:gd name="T45" fmla="*/ 2147483647 h 609"/>
              <a:gd name="T46" fmla="*/ 2147483647 w 602"/>
              <a:gd name="T47" fmla="*/ 2147483647 h 609"/>
              <a:gd name="T48" fmla="*/ 2147483647 w 602"/>
              <a:gd name="T49" fmla="*/ 2147483647 h 609"/>
              <a:gd name="T50" fmla="*/ 2147483647 w 602"/>
              <a:gd name="T51" fmla="*/ 2147483647 h 609"/>
              <a:gd name="T52" fmla="*/ 2147483647 w 602"/>
              <a:gd name="T53" fmla="*/ 2147483647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0" name="Freeform 88"/>
          <p:cNvSpPr>
            <a:spLocks noChangeArrowheads="1"/>
          </p:cNvSpPr>
          <p:nvPr/>
        </p:nvSpPr>
        <p:spPr bwMode="auto">
          <a:xfrm>
            <a:off x="5083175" y="3147219"/>
            <a:ext cx="288132" cy="292100"/>
          </a:xfrm>
          <a:custGeom>
            <a:avLst/>
            <a:gdLst>
              <a:gd name="T0" fmla="*/ 2147483647 w 601"/>
              <a:gd name="T1" fmla="*/ 2147483647 h 609"/>
              <a:gd name="T2" fmla="*/ 2147483647 w 601"/>
              <a:gd name="T3" fmla="*/ 2147483647 h 609"/>
              <a:gd name="T4" fmla="*/ 0 w 601"/>
              <a:gd name="T5" fmla="*/ 2147483647 h 609"/>
              <a:gd name="T6" fmla="*/ 2147483647 w 601"/>
              <a:gd name="T7" fmla="*/ 0 h 609"/>
              <a:gd name="T8" fmla="*/ 2147483647 w 601"/>
              <a:gd name="T9" fmla="*/ 2147483647 h 609"/>
              <a:gd name="T10" fmla="*/ 2147483647 w 601"/>
              <a:gd name="T11" fmla="*/ 2147483647 h 609"/>
              <a:gd name="T12" fmla="*/ 2147483647 w 601"/>
              <a:gd name="T13" fmla="*/ 2147483647 h 609"/>
              <a:gd name="T14" fmla="*/ 2147483647 w 601"/>
              <a:gd name="T15" fmla="*/ 2147483647 h 609"/>
              <a:gd name="T16" fmla="*/ 2147483647 w 601"/>
              <a:gd name="T17" fmla="*/ 2147483647 h 609"/>
              <a:gd name="T18" fmla="*/ 2147483647 w 601"/>
              <a:gd name="T19" fmla="*/ 2147483647 h 609"/>
              <a:gd name="T20" fmla="*/ 2147483647 w 601"/>
              <a:gd name="T21" fmla="*/ 2147483647 h 609"/>
              <a:gd name="T22" fmla="*/ 2147483647 w 601"/>
              <a:gd name="T23" fmla="*/ 2147483647 h 609"/>
              <a:gd name="T24" fmla="*/ 2147483647 w 601"/>
              <a:gd name="T25" fmla="*/ 2147483647 h 609"/>
              <a:gd name="T26" fmla="*/ 2147483647 w 601"/>
              <a:gd name="T27" fmla="*/ 2147483647 h 609"/>
              <a:gd name="T28" fmla="*/ 2147483647 w 601"/>
              <a:gd name="T29" fmla="*/ 2147483647 h 609"/>
              <a:gd name="T30" fmla="*/ 2147483647 w 601"/>
              <a:gd name="T31" fmla="*/ 2147483647 h 609"/>
              <a:gd name="T32" fmla="*/ 2147483647 w 601"/>
              <a:gd name="T33" fmla="*/ 2147483647 h 609"/>
              <a:gd name="T34" fmla="*/ 2147483647 w 601"/>
              <a:gd name="T35" fmla="*/ 2147483647 h 609"/>
              <a:gd name="T36" fmla="*/ 2147483647 w 601"/>
              <a:gd name="T37" fmla="*/ 2147483647 h 609"/>
              <a:gd name="T38" fmla="*/ 2147483647 w 601"/>
              <a:gd name="T39" fmla="*/ 2147483647 h 609"/>
              <a:gd name="T40" fmla="*/ 2147483647 w 601"/>
              <a:gd name="T41" fmla="*/ 2147483647 h 609"/>
              <a:gd name="T42" fmla="*/ 2147483647 w 601"/>
              <a:gd name="T43" fmla="*/ 2147483647 h 609"/>
              <a:gd name="T44" fmla="*/ 2147483647 w 601"/>
              <a:gd name="T45" fmla="*/ 2147483647 h 609"/>
              <a:gd name="T46" fmla="*/ 2147483647 w 601"/>
              <a:gd name="T47" fmla="*/ 2147483647 h 609"/>
              <a:gd name="T48" fmla="*/ 2147483647 w 601"/>
              <a:gd name="T49" fmla="*/ 2147483647 h 609"/>
              <a:gd name="T50" fmla="*/ 2147483647 w 601"/>
              <a:gd name="T51" fmla="*/ 2147483647 h 609"/>
              <a:gd name="T52" fmla="*/ 2147483647 w 601"/>
              <a:gd name="T53" fmla="*/ 2147483647 h 609"/>
              <a:gd name="T54" fmla="*/ 2147483647 w 601"/>
              <a:gd name="T55" fmla="*/ 2147483647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1" name="Freeform 89"/>
          <p:cNvSpPr>
            <a:spLocks noChangeArrowheads="1"/>
          </p:cNvSpPr>
          <p:nvPr/>
        </p:nvSpPr>
        <p:spPr bwMode="auto">
          <a:xfrm>
            <a:off x="4575969" y="3229769"/>
            <a:ext cx="291306" cy="203200"/>
          </a:xfrm>
          <a:custGeom>
            <a:avLst/>
            <a:gdLst>
              <a:gd name="T0" fmla="*/ 2147483647 w 608"/>
              <a:gd name="T1" fmla="*/ 2147483647 h 425"/>
              <a:gd name="T2" fmla="*/ 2147483647 w 608"/>
              <a:gd name="T3" fmla="*/ 2147483647 h 425"/>
              <a:gd name="T4" fmla="*/ 2147483647 w 608"/>
              <a:gd name="T5" fmla="*/ 2147483647 h 425"/>
              <a:gd name="T6" fmla="*/ 2147483647 w 608"/>
              <a:gd name="T7" fmla="*/ 2147483647 h 425"/>
              <a:gd name="T8" fmla="*/ 2147483647 w 608"/>
              <a:gd name="T9" fmla="*/ 2147483647 h 425"/>
              <a:gd name="T10" fmla="*/ 2147483647 w 608"/>
              <a:gd name="T11" fmla="*/ 2147483647 h 425"/>
              <a:gd name="T12" fmla="*/ 2147483647 w 608"/>
              <a:gd name="T13" fmla="*/ 2147483647 h 425"/>
              <a:gd name="T14" fmla="*/ 2147483647 w 608"/>
              <a:gd name="T15" fmla="*/ 2147483647 h 425"/>
              <a:gd name="T16" fmla="*/ 2147483647 w 608"/>
              <a:gd name="T17" fmla="*/ 2147483647 h 425"/>
              <a:gd name="T18" fmla="*/ 2147483647 w 608"/>
              <a:gd name="T19" fmla="*/ 2147483647 h 425"/>
              <a:gd name="T20" fmla="*/ 2147483647 w 608"/>
              <a:gd name="T21" fmla="*/ 2147483647 h 425"/>
              <a:gd name="T22" fmla="*/ 2147483647 w 608"/>
              <a:gd name="T23" fmla="*/ 2147483647 h 425"/>
              <a:gd name="T24" fmla="*/ 2147483647 w 608"/>
              <a:gd name="T25" fmla="*/ 2147483647 h 425"/>
              <a:gd name="T26" fmla="*/ 2147483647 w 608"/>
              <a:gd name="T27" fmla="*/ 2147483647 h 425"/>
              <a:gd name="T28" fmla="*/ 2147483647 w 608"/>
              <a:gd name="T29" fmla="*/ 2147483647 h 425"/>
              <a:gd name="T30" fmla="*/ 2147483647 w 608"/>
              <a:gd name="T31" fmla="*/ 2147483647 h 425"/>
              <a:gd name="T32" fmla="*/ 2147483647 w 608"/>
              <a:gd name="T33" fmla="*/ 2147483647 h 425"/>
              <a:gd name="T34" fmla="*/ 2147483647 w 608"/>
              <a:gd name="T35" fmla="*/ 2147483647 h 425"/>
              <a:gd name="T36" fmla="*/ 2147483647 w 608"/>
              <a:gd name="T37" fmla="*/ 2147483647 h 425"/>
              <a:gd name="T38" fmla="*/ 2147483647 w 608"/>
              <a:gd name="T39" fmla="*/ 2147483647 h 425"/>
              <a:gd name="T40" fmla="*/ 2147483647 w 608"/>
              <a:gd name="T41" fmla="*/ 2147483647 h 425"/>
              <a:gd name="T42" fmla="*/ 2147483647 w 608"/>
              <a:gd name="T43" fmla="*/ 2147483647 h 425"/>
              <a:gd name="T44" fmla="*/ 2147483647 w 608"/>
              <a:gd name="T45" fmla="*/ 2147483647 h 425"/>
              <a:gd name="T46" fmla="*/ 2147483647 w 608"/>
              <a:gd name="T47" fmla="*/ 2147483647 h 425"/>
              <a:gd name="T48" fmla="*/ 2147483647 w 608"/>
              <a:gd name="T49" fmla="*/ 2147483647 h 425"/>
              <a:gd name="T50" fmla="*/ 2147483647 w 608"/>
              <a:gd name="T51" fmla="*/ 2147483647 h 425"/>
              <a:gd name="T52" fmla="*/ 2147483647 w 608"/>
              <a:gd name="T53" fmla="*/ 2147483647 h 425"/>
              <a:gd name="T54" fmla="*/ 2147483647 w 608"/>
              <a:gd name="T55" fmla="*/ 2147483647 h 425"/>
              <a:gd name="T56" fmla="*/ 2147483647 w 608"/>
              <a:gd name="T57" fmla="*/ 2147483647 h 425"/>
              <a:gd name="T58" fmla="*/ 2147483647 w 608"/>
              <a:gd name="T59" fmla="*/ 2147483647 h 425"/>
              <a:gd name="T60" fmla="*/ 2147483647 w 608"/>
              <a:gd name="T61" fmla="*/ 2147483647 h 425"/>
              <a:gd name="T62" fmla="*/ 2147483647 w 608"/>
              <a:gd name="T63" fmla="*/ 2147483647 h 425"/>
              <a:gd name="T64" fmla="*/ 2147483647 w 608"/>
              <a:gd name="T65" fmla="*/ 2147483647 h 425"/>
              <a:gd name="T66" fmla="*/ 0 w 608"/>
              <a:gd name="T67" fmla="*/ 2147483647 h 425"/>
              <a:gd name="T68" fmla="*/ 0 w 608"/>
              <a:gd name="T69" fmla="*/ 2147483647 h 425"/>
              <a:gd name="T70" fmla="*/ 0 w 608"/>
              <a:gd name="T71" fmla="*/ 2147483647 h 425"/>
              <a:gd name="T72" fmla="*/ 2147483647 w 608"/>
              <a:gd name="T73" fmla="*/ 2147483647 h 425"/>
              <a:gd name="T74" fmla="*/ 2147483647 w 608"/>
              <a:gd name="T75" fmla="*/ 2147483647 h 425"/>
              <a:gd name="T76" fmla="*/ 2147483647 w 608"/>
              <a:gd name="T77" fmla="*/ 2147483647 h 425"/>
              <a:gd name="T78" fmla="*/ 2147483647 w 608"/>
              <a:gd name="T79" fmla="*/ 2147483647 h 425"/>
              <a:gd name="T80" fmla="*/ 2147483647 w 608"/>
              <a:gd name="T81" fmla="*/ 2147483647 h 425"/>
              <a:gd name="T82" fmla="*/ 2147483647 w 608"/>
              <a:gd name="T83" fmla="*/ 2147483647 h 425"/>
              <a:gd name="T84" fmla="*/ 2147483647 w 608"/>
              <a:gd name="T85" fmla="*/ 2147483647 h 425"/>
              <a:gd name="T86" fmla="*/ 2147483647 w 608"/>
              <a:gd name="T87" fmla="*/ 2147483647 h 425"/>
              <a:gd name="T88" fmla="*/ 2147483647 w 608"/>
              <a:gd name="T89" fmla="*/ 0 h 425"/>
              <a:gd name="T90" fmla="*/ 2147483647 w 608"/>
              <a:gd name="T91" fmla="*/ 2147483647 h 425"/>
              <a:gd name="T92" fmla="*/ 2147483647 w 608"/>
              <a:gd name="T93" fmla="*/ 2147483647 h 425"/>
              <a:gd name="T94" fmla="*/ 2147483647 w 608"/>
              <a:gd name="T95" fmla="*/ 2147483647 h 425"/>
              <a:gd name="T96" fmla="*/ 2147483647 w 608"/>
              <a:gd name="T97" fmla="*/ 2147483647 h 425"/>
              <a:gd name="T98" fmla="*/ 2147483647 w 608"/>
              <a:gd name="T99" fmla="*/ 2147483647 h 425"/>
              <a:gd name="T100" fmla="*/ 2147483647 w 608"/>
              <a:gd name="T101" fmla="*/ 2147483647 h 425"/>
              <a:gd name="T102" fmla="*/ 2147483647 w 608"/>
              <a:gd name="T103" fmla="*/ 2147483647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2" name="Freeform 90"/>
          <p:cNvSpPr>
            <a:spLocks noChangeArrowheads="1"/>
          </p:cNvSpPr>
          <p:nvPr/>
        </p:nvSpPr>
        <p:spPr bwMode="auto">
          <a:xfrm>
            <a:off x="4069557" y="3153569"/>
            <a:ext cx="288131" cy="279400"/>
          </a:xfrm>
          <a:custGeom>
            <a:avLst/>
            <a:gdLst>
              <a:gd name="T0" fmla="*/ 2147483647 w 601"/>
              <a:gd name="T1" fmla="*/ 2147483647 h 580"/>
              <a:gd name="T2" fmla="*/ 2147483647 w 601"/>
              <a:gd name="T3" fmla="*/ 2147483647 h 580"/>
              <a:gd name="T4" fmla="*/ 2147483647 w 601"/>
              <a:gd name="T5" fmla="*/ 2147483647 h 580"/>
              <a:gd name="T6" fmla="*/ 2147483647 w 601"/>
              <a:gd name="T7" fmla="*/ 2147483647 h 580"/>
              <a:gd name="T8" fmla="*/ 2147483647 w 601"/>
              <a:gd name="T9" fmla="*/ 2147483647 h 580"/>
              <a:gd name="T10" fmla="*/ 2147483647 w 601"/>
              <a:gd name="T11" fmla="*/ 2147483647 h 580"/>
              <a:gd name="T12" fmla="*/ 2147483647 w 601"/>
              <a:gd name="T13" fmla="*/ 2147483647 h 580"/>
              <a:gd name="T14" fmla="*/ 2147483647 w 601"/>
              <a:gd name="T15" fmla="*/ 2147483647 h 580"/>
              <a:gd name="T16" fmla="*/ 2147483647 w 601"/>
              <a:gd name="T17" fmla="*/ 2147483647 h 580"/>
              <a:gd name="T18" fmla="*/ 2147483647 w 601"/>
              <a:gd name="T19" fmla="*/ 2147483647 h 580"/>
              <a:gd name="T20" fmla="*/ 2147483647 w 601"/>
              <a:gd name="T21" fmla="*/ 2147483647 h 580"/>
              <a:gd name="T22" fmla="*/ 2147483647 w 601"/>
              <a:gd name="T23" fmla="*/ 2147483647 h 580"/>
              <a:gd name="T24" fmla="*/ 2147483647 w 601"/>
              <a:gd name="T25" fmla="*/ 2147483647 h 580"/>
              <a:gd name="T26" fmla="*/ 2147483647 w 601"/>
              <a:gd name="T27" fmla="*/ 2147483647 h 580"/>
              <a:gd name="T28" fmla="*/ 2147483647 w 601"/>
              <a:gd name="T29" fmla="*/ 2147483647 h 580"/>
              <a:gd name="T30" fmla="*/ 2147483647 w 601"/>
              <a:gd name="T31" fmla="*/ 2147483647 h 580"/>
              <a:gd name="T32" fmla="*/ 2147483647 w 601"/>
              <a:gd name="T33" fmla="*/ 2147483647 h 580"/>
              <a:gd name="T34" fmla="*/ 2147483647 w 601"/>
              <a:gd name="T35" fmla="*/ 2147483647 h 580"/>
              <a:gd name="T36" fmla="*/ 2147483647 w 601"/>
              <a:gd name="T37" fmla="*/ 2147483647 h 580"/>
              <a:gd name="T38" fmla="*/ 2147483647 w 601"/>
              <a:gd name="T39" fmla="*/ 2147483647 h 580"/>
              <a:gd name="T40" fmla="*/ 2147483647 w 601"/>
              <a:gd name="T41" fmla="*/ 2147483647 h 580"/>
              <a:gd name="T42" fmla="*/ 2147483647 w 601"/>
              <a:gd name="T43" fmla="*/ 2147483647 h 580"/>
              <a:gd name="T44" fmla="*/ 2147483647 w 601"/>
              <a:gd name="T45" fmla="*/ 2147483647 h 580"/>
              <a:gd name="T46" fmla="*/ 2147483647 w 601"/>
              <a:gd name="T47" fmla="*/ 2147483647 h 580"/>
              <a:gd name="T48" fmla="*/ 2147483647 w 601"/>
              <a:gd name="T49" fmla="*/ 2147483647 h 580"/>
              <a:gd name="T50" fmla="*/ 2147483647 w 601"/>
              <a:gd name="T51" fmla="*/ 2147483647 h 580"/>
              <a:gd name="T52" fmla="*/ 2147483647 w 601"/>
              <a:gd name="T53" fmla="*/ 2147483647 h 580"/>
              <a:gd name="T54" fmla="*/ 2147483647 w 601"/>
              <a:gd name="T55" fmla="*/ 2147483647 h 580"/>
              <a:gd name="T56" fmla="*/ 2147483647 w 601"/>
              <a:gd name="T57" fmla="*/ 2147483647 h 580"/>
              <a:gd name="T58" fmla="*/ 2147483647 w 601"/>
              <a:gd name="T59" fmla="*/ 2147483647 h 580"/>
              <a:gd name="T60" fmla="*/ 2147483647 w 601"/>
              <a:gd name="T61" fmla="*/ 2147483647 h 580"/>
              <a:gd name="T62" fmla="*/ 2147483647 w 601"/>
              <a:gd name="T63" fmla="*/ 2147483647 h 580"/>
              <a:gd name="T64" fmla="*/ 2147483647 w 601"/>
              <a:gd name="T65" fmla="*/ 2147483647 h 580"/>
              <a:gd name="T66" fmla="*/ 0 w 601"/>
              <a:gd name="T67" fmla="*/ 2147483647 h 580"/>
              <a:gd name="T68" fmla="*/ 0 w 601"/>
              <a:gd name="T69" fmla="*/ 2147483647 h 580"/>
              <a:gd name="T70" fmla="*/ 0 w 601"/>
              <a:gd name="T71" fmla="*/ 2147483647 h 580"/>
              <a:gd name="T72" fmla="*/ 2147483647 w 601"/>
              <a:gd name="T73" fmla="*/ 2147483647 h 580"/>
              <a:gd name="T74" fmla="*/ 2147483647 w 601"/>
              <a:gd name="T75" fmla="*/ 2147483647 h 580"/>
              <a:gd name="T76" fmla="*/ 2147483647 w 601"/>
              <a:gd name="T77" fmla="*/ 2147483647 h 580"/>
              <a:gd name="T78" fmla="*/ 2147483647 w 601"/>
              <a:gd name="T79" fmla="*/ 2147483647 h 580"/>
              <a:gd name="T80" fmla="*/ 2147483647 w 601"/>
              <a:gd name="T81" fmla="*/ 2147483647 h 580"/>
              <a:gd name="T82" fmla="*/ 2147483647 w 601"/>
              <a:gd name="T83" fmla="*/ 2147483647 h 580"/>
              <a:gd name="T84" fmla="*/ 2147483647 w 601"/>
              <a:gd name="T85" fmla="*/ 2147483647 h 580"/>
              <a:gd name="T86" fmla="*/ 2147483647 w 601"/>
              <a:gd name="T87" fmla="*/ 2147483647 h 580"/>
              <a:gd name="T88" fmla="*/ 2147483647 w 601"/>
              <a:gd name="T89" fmla="*/ 0 h 580"/>
              <a:gd name="T90" fmla="*/ 2147483647 w 601"/>
              <a:gd name="T91" fmla="*/ 2147483647 h 580"/>
              <a:gd name="T92" fmla="*/ 2147483647 w 601"/>
              <a:gd name="T93" fmla="*/ 2147483647 h 580"/>
              <a:gd name="T94" fmla="*/ 2147483647 w 601"/>
              <a:gd name="T95" fmla="*/ 2147483647 h 580"/>
              <a:gd name="T96" fmla="*/ 2147483647 w 601"/>
              <a:gd name="T97" fmla="*/ 2147483647 h 580"/>
              <a:gd name="T98" fmla="*/ 2147483647 w 601"/>
              <a:gd name="T99" fmla="*/ 2147483647 h 580"/>
              <a:gd name="T100" fmla="*/ 2147483647 w 601"/>
              <a:gd name="T101" fmla="*/ 2147483647 h 580"/>
              <a:gd name="T102" fmla="*/ 2147483647 w 601"/>
              <a:gd name="T103" fmla="*/ 2147483647 h 580"/>
              <a:gd name="T104" fmla="*/ 2147483647 w 601"/>
              <a:gd name="T105" fmla="*/ 2147483647 h 580"/>
              <a:gd name="T106" fmla="*/ 2147483647 w 601"/>
              <a:gd name="T107" fmla="*/ 2147483647 h 580"/>
              <a:gd name="T108" fmla="*/ 2147483647 w 601"/>
              <a:gd name="T109" fmla="*/ 2147483647 h 580"/>
              <a:gd name="T110" fmla="*/ 2147483647 w 601"/>
              <a:gd name="T111" fmla="*/ 2147483647 h 580"/>
              <a:gd name="T112" fmla="*/ 2147483647 w 601"/>
              <a:gd name="T113" fmla="*/ 2147483647 h 580"/>
              <a:gd name="T114" fmla="*/ 2147483647 w 601"/>
              <a:gd name="T115" fmla="*/ 2147483647 h 580"/>
              <a:gd name="T116" fmla="*/ 2147483647 w 601"/>
              <a:gd name="T117" fmla="*/ 2147483647 h 580"/>
              <a:gd name="T118" fmla="*/ 2147483647 w 601"/>
              <a:gd name="T119" fmla="*/ 2147483647 h 580"/>
              <a:gd name="T120" fmla="*/ 2147483647 w 601"/>
              <a:gd name="T121" fmla="*/ 2147483647 h 580"/>
              <a:gd name="T122" fmla="*/ 2147483647 w 601"/>
              <a:gd name="T123" fmla="*/ 2147483647 h 580"/>
              <a:gd name="T124" fmla="*/ 2147483647 w 601"/>
              <a:gd name="T125" fmla="*/ 2147483647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3" name="Freeform 91"/>
          <p:cNvSpPr>
            <a:spLocks noChangeArrowheads="1"/>
          </p:cNvSpPr>
          <p:nvPr/>
        </p:nvSpPr>
        <p:spPr bwMode="auto">
          <a:xfrm>
            <a:off x="3563938" y="3153569"/>
            <a:ext cx="288132" cy="279400"/>
          </a:xfrm>
          <a:custGeom>
            <a:avLst/>
            <a:gdLst>
              <a:gd name="T0" fmla="*/ 2147483647 w 601"/>
              <a:gd name="T1" fmla="*/ 2147483647 h 580"/>
              <a:gd name="T2" fmla="*/ 2147483647 w 601"/>
              <a:gd name="T3" fmla="*/ 2147483647 h 580"/>
              <a:gd name="T4" fmla="*/ 2147483647 w 601"/>
              <a:gd name="T5" fmla="*/ 2147483647 h 580"/>
              <a:gd name="T6" fmla="*/ 2147483647 w 601"/>
              <a:gd name="T7" fmla="*/ 2147483647 h 580"/>
              <a:gd name="T8" fmla="*/ 2147483647 w 601"/>
              <a:gd name="T9" fmla="*/ 2147483647 h 580"/>
              <a:gd name="T10" fmla="*/ 2147483647 w 601"/>
              <a:gd name="T11" fmla="*/ 2147483647 h 580"/>
              <a:gd name="T12" fmla="*/ 2147483647 w 601"/>
              <a:gd name="T13" fmla="*/ 2147483647 h 580"/>
              <a:gd name="T14" fmla="*/ 2147483647 w 601"/>
              <a:gd name="T15" fmla="*/ 2147483647 h 580"/>
              <a:gd name="T16" fmla="*/ 2147483647 w 601"/>
              <a:gd name="T17" fmla="*/ 2147483647 h 580"/>
              <a:gd name="T18" fmla="*/ 2147483647 w 601"/>
              <a:gd name="T19" fmla="*/ 2147483647 h 580"/>
              <a:gd name="T20" fmla="*/ 2147483647 w 601"/>
              <a:gd name="T21" fmla="*/ 2147483647 h 580"/>
              <a:gd name="T22" fmla="*/ 2147483647 w 601"/>
              <a:gd name="T23" fmla="*/ 2147483647 h 580"/>
              <a:gd name="T24" fmla="*/ 2147483647 w 601"/>
              <a:gd name="T25" fmla="*/ 2147483647 h 580"/>
              <a:gd name="T26" fmla="*/ 2147483647 w 601"/>
              <a:gd name="T27" fmla="*/ 2147483647 h 580"/>
              <a:gd name="T28" fmla="*/ 2147483647 w 601"/>
              <a:gd name="T29" fmla="*/ 2147483647 h 580"/>
              <a:gd name="T30" fmla="*/ 2147483647 w 601"/>
              <a:gd name="T31" fmla="*/ 2147483647 h 580"/>
              <a:gd name="T32" fmla="*/ 2147483647 w 601"/>
              <a:gd name="T33" fmla="*/ 2147483647 h 580"/>
              <a:gd name="T34" fmla="*/ 2147483647 w 601"/>
              <a:gd name="T35" fmla="*/ 2147483647 h 580"/>
              <a:gd name="T36" fmla="*/ 2147483647 w 601"/>
              <a:gd name="T37" fmla="*/ 2147483647 h 580"/>
              <a:gd name="T38" fmla="*/ 2147483647 w 601"/>
              <a:gd name="T39" fmla="*/ 2147483647 h 580"/>
              <a:gd name="T40" fmla="*/ 2147483647 w 601"/>
              <a:gd name="T41" fmla="*/ 2147483647 h 580"/>
              <a:gd name="T42" fmla="*/ 2147483647 w 601"/>
              <a:gd name="T43" fmla="*/ 2147483647 h 580"/>
              <a:gd name="T44" fmla="*/ 0 w 601"/>
              <a:gd name="T45" fmla="*/ 2147483647 h 580"/>
              <a:gd name="T46" fmla="*/ 0 w 601"/>
              <a:gd name="T47" fmla="*/ 2147483647 h 580"/>
              <a:gd name="T48" fmla="*/ 2147483647 w 601"/>
              <a:gd name="T49" fmla="*/ 2147483647 h 580"/>
              <a:gd name="T50" fmla="*/ 2147483647 w 601"/>
              <a:gd name="T51" fmla="*/ 2147483647 h 580"/>
              <a:gd name="T52" fmla="*/ 2147483647 w 601"/>
              <a:gd name="T53" fmla="*/ 2147483647 h 580"/>
              <a:gd name="T54" fmla="*/ 2147483647 w 601"/>
              <a:gd name="T55" fmla="*/ 2147483647 h 580"/>
              <a:gd name="T56" fmla="*/ 2147483647 w 601"/>
              <a:gd name="T57" fmla="*/ 2147483647 h 580"/>
              <a:gd name="T58" fmla="*/ 2147483647 w 601"/>
              <a:gd name="T59" fmla="*/ 2147483647 h 580"/>
              <a:gd name="T60" fmla="*/ 2147483647 w 601"/>
              <a:gd name="T61" fmla="*/ 2147483647 h 580"/>
              <a:gd name="T62" fmla="*/ 2147483647 w 601"/>
              <a:gd name="T63" fmla="*/ 2147483647 h 580"/>
              <a:gd name="T64" fmla="*/ 2147483647 w 601"/>
              <a:gd name="T65" fmla="*/ 2147483647 h 580"/>
              <a:gd name="T66" fmla="*/ 2147483647 w 601"/>
              <a:gd name="T67" fmla="*/ 2147483647 h 580"/>
              <a:gd name="T68" fmla="*/ 2147483647 w 601"/>
              <a:gd name="T69" fmla="*/ 2147483647 h 580"/>
              <a:gd name="T70" fmla="*/ 2147483647 w 601"/>
              <a:gd name="T71" fmla="*/ 2147483647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4" name="Freeform 92"/>
          <p:cNvSpPr>
            <a:spLocks noChangeArrowheads="1"/>
          </p:cNvSpPr>
          <p:nvPr/>
        </p:nvSpPr>
        <p:spPr bwMode="auto">
          <a:xfrm>
            <a:off x="3055938" y="3153569"/>
            <a:ext cx="292100" cy="279400"/>
          </a:xfrm>
          <a:custGeom>
            <a:avLst/>
            <a:gdLst>
              <a:gd name="T0" fmla="*/ 2147483647 w 609"/>
              <a:gd name="T1" fmla="*/ 2147483647 h 580"/>
              <a:gd name="T2" fmla="*/ 2147483647 w 609"/>
              <a:gd name="T3" fmla="*/ 2147483647 h 580"/>
              <a:gd name="T4" fmla="*/ 2147483647 w 609"/>
              <a:gd name="T5" fmla="*/ 2147483647 h 580"/>
              <a:gd name="T6" fmla="*/ 2147483647 w 609"/>
              <a:gd name="T7" fmla="*/ 2147483647 h 580"/>
              <a:gd name="T8" fmla="*/ 2147483647 w 609"/>
              <a:gd name="T9" fmla="*/ 2147483647 h 580"/>
              <a:gd name="T10" fmla="*/ 2147483647 w 609"/>
              <a:gd name="T11" fmla="*/ 2147483647 h 580"/>
              <a:gd name="T12" fmla="*/ 2147483647 w 609"/>
              <a:gd name="T13" fmla="*/ 2147483647 h 580"/>
              <a:gd name="T14" fmla="*/ 2147483647 w 609"/>
              <a:gd name="T15" fmla="*/ 2147483647 h 580"/>
              <a:gd name="T16" fmla="*/ 2147483647 w 609"/>
              <a:gd name="T17" fmla="*/ 2147483647 h 580"/>
              <a:gd name="T18" fmla="*/ 2147483647 w 609"/>
              <a:gd name="T19" fmla="*/ 2147483647 h 580"/>
              <a:gd name="T20" fmla="*/ 2147483647 w 609"/>
              <a:gd name="T21" fmla="*/ 2147483647 h 580"/>
              <a:gd name="T22" fmla="*/ 2147483647 w 609"/>
              <a:gd name="T23" fmla="*/ 2147483647 h 580"/>
              <a:gd name="T24" fmla="*/ 2147483647 w 609"/>
              <a:gd name="T25" fmla="*/ 2147483647 h 580"/>
              <a:gd name="T26" fmla="*/ 2147483647 w 609"/>
              <a:gd name="T27" fmla="*/ 2147483647 h 580"/>
              <a:gd name="T28" fmla="*/ 2147483647 w 609"/>
              <a:gd name="T29" fmla="*/ 2147483647 h 580"/>
              <a:gd name="T30" fmla="*/ 2147483647 w 609"/>
              <a:gd name="T31" fmla="*/ 2147483647 h 580"/>
              <a:gd name="T32" fmla="*/ 2147483647 w 609"/>
              <a:gd name="T33" fmla="*/ 2147483647 h 580"/>
              <a:gd name="T34" fmla="*/ 2147483647 w 609"/>
              <a:gd name="T35" fmla="*/ 2147483647 h 580"/>
              <a:gd name="T36" fmla="*/ 2147483647 w 609"/>
              <a:gd name="T37" fmla="*/ 2147483647 h 580"/>
              <a:gd name="T38" fmla="*/ 2147483647 w 609"/>
              <a:gd name="T39" fmla="*/ 2147483647 h 580"/>
              <a:gd name="T40" fmla="*/ 2147483647 w 609"/>
              <a:gd name="T41" fmla="*/ 2147483647 h 580"/>
              <a:gd name="T42" fmla="*/ 2147483647 w 609"/>
              <a:gd name="T43" fmla="*/ 2147483647 h 580"/>
              <a:gd name="T44" fmla="*/ 2147483647 w 609"/>
              <a:gd name="T45" fmla="*/ 2147483647 h 580"/>
              <a:gd name="T46" fmla="*/ 2147483647 w 609"/>
              <a:gd name="T47" fmla="*/ 2147483647 h 580"/>
              <a:gd name="T48" fmla="*/ 2147483647 w 609"/>
              <a:gd name="T49" fmla="*/ 2147483647 h 580"/>
              <a:gd name="T50" fmla="*/ 2147483647 w 609"/>
              <a:gd name="T51" fmla="*/ 2147483647 h 580"/>
              <a:gd name="T52" fmla="*/ 2147483647 w 609"/>
              <a:gd name="T53" fmla="*/ 2147483647 h 580"/>
              <a:gd name="T54" fmla="*/ 2147483647 w 609"/>
              <a:gd name="T55" fmla="*/ 2147483647 h 580"/>
              <a:gd name="T56" fmla="*/ 2147483647 w 609"/>
              <a:gd name="T57" fmla="*/ 2147483647 h 580"/>
              <a:gd name="T58" fmla="*/ 2147483647 w 609"/>
              <a:gd name="T59" fmla="*/ 2147483647 h 580"/>
              <a:gd name="T60" fmla="*/ 2147483647 w 609"/>
              <a:gd name="T61" fmla="*/ 2147483647 h 580"/>
              <a:gd name="T62" fmla="*/ 2147483647 w 609"/>
              <a:gd name="T63" fmla="*/ 2147483647 h 580"/>
              <a:gd name="T64" fmla="*/ 2147483647 w 609"/>
              <a:gd name="T65" fmla="*/ 2147483647 h 580"/>
              <a:gd name="T66" fmla="*/ 0 w 609"/>
              <a:gd name="T67" fmla="*/ 2147483647 h 580"/>
              <a:gd name="T68" fmla="*/ 0 w 609"/>
              <a:gd name="T69" fmla="*/ 2147483647 h 580"/>
              <a:gd name="T70" fmla="*/ 0 w 609"/>
              <a:gd name="T71" fmla="*/ 2147483647 h 580"/>
              <a:gd name="T72" fmla="*/ 2147483647 w 609"/>
              <a:gd name="T73" fmla="*/ 2147483647 h 580"/>
              <a:gd name="T74" fmla="*/ 2147483647 w 609"/>
              <a:gd name="T75" fmla="*/ 2147483647 h 580"/>
              <a:gd name="T76" fmla="*/ 2147483647 w 609"/>
              <a:gd name="T77" fmla="*/ 2147483647 h 580"/>
              <a:gd name="T78" fmla="*/ 2147483647 w 609"/>
              <a:gd name="T79" fmla="*/ 2147483647 h 580"/>
              <a:gd name="T80" fmla="*/ 2147483647 w 609"/>
              <a:gd name="T81" fmla="*/ 2147483647 h 580"/>
              <a:gd name="T82" fmla="*/ 2147483647 w 609"/>
              <a:gd name="T83" fmla="*/ 2147483647 h 580"/>
              <a:gd name="T84" fmla="*/ 2147483647 w 609"/>
              <a:gd name="T85" fmla="*/ 2147483647 h 580"/>
              <a:gd name="T86" fmla="*/ 2147483647 w 609"/>
              <a:gd name="T87" fmla="*/ 2147483647 h 580"/>
              <a:gd name="T88" fmla="*/ 2147483647 w 609"/>
              <a:gd name="T89" fmla="*/ 0 h 580"/>
              <a:gd name="T90" fmla="*/ 2147483647 w 609"/>
              <a:gd name="T91" fmla="*/ 2147483647 h 580"/>
              <a:gd name="T92" fmla="*/ 2147483647 w 609"/>
              <a:gd name="T93" fmla="*/ 2147483647 h 580"/>
              <a:gd name="T94" fmla="*/ 2147483647 w 609"/>
              <a:gd name="T95" fmla="*/ 2147483647 h 580"/>
              <a:gd name="T96" fmla="*/ 2147483647 w 609"/>
              <a:gd name="T97" fmla="*/ 2147483647 h 580"/>
              <a:gd name="T98" fmla="*/ 2147483647 w 609"/>
              <a:gd name="T99" fmla="*/ 2147483647 h 580"/>
              <a:gd name="T100" fmla="*/ 2147483647 w 609"/>
              <a:gd name="T101" fmla="*/ 2147483647 h 580"/>
              <a:gd name="T102" fmla="*/ 2147483647 w 609"/>
              <a:gd name="T103" fmla="*/ 2147483647 h 580"/>
              <a:gd name="T104" fmla="*/ 2147483647 w 609"/>
              <a:gd name="T105" fmla="*/ 2147483647 h 580"/>
              <a:gd name="T106" fmla="*/ 2147483647 w 609"/>
              <a:gd name="T107" fmla="*/ 2147483647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5" name="Freeform 93"/>
          <p:cNvSpPr>
            <a:spLocks noChangeArrowheads="1"/>
          </p:cNvSpPr>
          <p:nvPr/>
        </p:nvSpPr>
        <p:spPr bwMode="auto">
          <a:xfrm>
            <a:off x="2550319" y="3153569"/>
            <a:ext cx="289719" cy="279400"/>
          </a:xfrm>
          <a:custGeom>
            <a:avLst/>
            <a:gdLst>
              <a:gd name="T0" fmla="*/ 2147483647 w 602"/>
              <a:gd name="T1" fmla="*/ 2147483647 h 580"/>
              <a:gd name="T2" fmla="*/ 2147483647 w 602"/>
              <a:gd name="T3" fmla="*/ 2147483647 h 580"/>
              <a:gd name="T4" fmla="*/ 2147483647 w 602"/>
              <a:gd name="T5" fmla="*/ 2147483647 h 580"/>
              <a:gd name="T6" fmla="*/ 2147483647 w 602"/>
              <a:gd name="T7" fmla="*/ 2147483647 h 580"/>
              <a:gd name="T8" fmla="*/ 2147483647 w 602"/>
              <a:gd name="T9" fmla="*/ 2147483647 h 580"/>
              <a:gd name="T10" fmla="*/ 2147483647 w 602"/>
              <a:gd name="T11" fmla="*/ 2147483647 h 580"/>
              <a:gd name="T12" fmla="*/ 2147483647 w 602"/>
              <a:gd name="T13" fmla="*/ 2147483647 h 580"/>
              <a:gd name="T14" fmla="*/ 2147483647 w 602"/>
              <a:gd name="T15" fmla="*/ 2147483647 h 580"/>
              <a:gd name="T16" fmla="*/ 2147483647 w 602"/>
              <a:gd name="T17" fmla="*/ 2147483647 h 580"/>
              <a:gd name="T18" fmla="*/ 2147483647 w 602"/>
              <a:gd name="T19" fmla="*/ 2147483647 h 580"/>
              <a:gd name="T20" fmla="*/ 2147483647 w 602"/>
              <a:gd name="T21" fmla="*/ 2147483647 h 580"/>
              <a:gd name="T22" fmla="*/ 2147483647 w 602"/>
              <a:gd name="T23" fmla="*/ 2147483647 h 580"/>
              <a:gd name="T24" fmla="*/ 2147483647 w 602"/>
              <a:gd name="T25" fmla="*/ 2147483647 h 580"/>
              <a:gd name="T26" fmla="*/ 2147483647 w 602"/>
              <a:gd name="T27" fmla="*/ 2147483647 h 580"/>
              <a:gd name="T28" fmla="*/ 2147483647 w 602"/>
              <a:gd name="T29" fmla="*/ 2147483647 h 580"/>
              <a:gd name="T30" fmla="*/ 2147483647 w 602"/>
              <a:gd name="T31" fmla="*/ 2147483647 h 580"/>
              <a:gd name="T32" fmla="*/ 2147483647 w 602"/>
              <a:gd name="T33" fmla="*/ 2147483647 h 580"/>
              <a:gd name="T34" fmla="*/ 2147483647 w 602"/>
              <a:gd name="T35" fmla="*/ 2147483647 h 580"/>
              <a:gd name="T36" fmla="*/ 2147483647 w 602"/>
              <a:gd name="T37" fmla="*/ 2147483647 h 580"/>
              <a:gd name="T38" fmla="*/ 2147483647 w 602"/>
              <a:gd name="T39" fmla="*/ 2147483647 h 580"/>
              <a:gd name="T40" fmla="*/ 2147483647 w 602"/>
              <a:gd name="T41" fmla="*/ 2147483647 h 580"/>
              <a:gd name="T42" fmla="*/ 2147483647 w 602"/>
              <a:gd name="T43" fmla="*/ 2147483647 h 580"/>
              <a:gd name="T44" fmla="*/ 2147483647 w 602"/>
              <a:gd name="T45" fmla="*/ 2147483647 h 580"/>
              <a:gd name="T46" fmla="*/ 0 w 602"/>
              <a:gd name="T47" fmla="*/ 2147483647 h 580"/>
              <a:gd name="T48" fmla="*/ 0 w 602"/>
              <a:gd name="T49" fmla="*/ 2147483647 h 580"/>
              <a:gd name="T50" fmla="*/ 0 w 602"/>
              <a:gd name="T51" fmla="*/ 2147483647 h 580"/>
              <a:gd name="T52" fmla="*/ 2147483647 w 602"/>
              <a:gd name="T53" fmla="*/ 2147483647 h 580"/>
              <a:gd name="T54" fmla="*/ 2147483647 w 602"/>
              <a:gd name="T55" fmla="*/ 2147483647 h 580"/>
              <a:gd name="T56" fmla="*/ 2147483647 w 602"/>
              <a:gd name="T57" fmla="*/ 2147483647 h 580"/>
              <a:gd name="T58" fmla="*/ 2147483647 w 602"/>
              <a:gd name="T59" fmla="*/ 2147483647 h 580"/>
              <a:gd name="T60" fmla="*/ 2147483647 w 602"/>
              <a:gd name="T61" fmla="*/ 2147483647 h 580"/>
              <a:gd name="T62" fmla="*/ 2147483647 w 602"/>
              <a:gd name="T63" fmla="*/ 2147483647 h 580"/>
              <a:gd name="T64" fmla="*/ 2147483647 w 602"/>
              <a:gd name="T65" fmla="*/ 2147483647 h 580"/>
              <a:gd name="T66" fmla="*/ 2147483647 w 602"/>
              <a:gd name="T67" fmla="*/ 2147483647 h 580"/>
              <a:gd name="T68" fmla="*/ 2147483647 w 602"/>
              <a:gd name="T69" fmla="*/ 0 h 580"/>
              <a:gd name="T70" fmla="*/ 2147483647 w 602"/>
              <a:gd name="T71" fmla="*/ 2147483647 h 580"/>
              <a:gd name="T72" fmla="*/ 2147483647 w 602"/>
              <a:gd name="T73" fmla="*/ 2147483647 h 580"/>
              <a:gd name="T74" fmla="*/ 2147483647 w 602"/>
              <a:gd name="T75" fmla="*/ 2147483647 h 580"/>
              <a:gd name="T76" fmla="*/ 2147483647 w 602"/>
              <a:gd name="T77" fmla="*/ 2147483647 h 580"/>
              <a:gd name="T78" fmla="*/ 2147483647 w 602"/>
              <a:gd name="T79" fmla="*/ 2147483647 h 580"/>
              <a:gd name="T80" fmla="*/ 2147483647 w 602"/>
              <a:gd name="T81" fmla="*/ 2147483647 h 580"/>
              <a:gd name="T82" fmla="*/ 2147483647 w 602"/>
              <a:gd name="T83" fmla="*/ 2147483647 h 580"/>
              <a:gd name="T84" fmla="*/ 2147483647 w 602"/>
              <a:gd name="T85" fmla="*/ 2147483647 h 580"/>
              <a:gd name="T86" fmla="*/ 2147483647 w 602"/>
              <a:gd name="T87" fmla="*/ 2147483647 h 580"/>
              <a:gd name="T88" fmla="*/ 2147483647 w 602"/>
              <a:gd name="T89" fmla="*/ 2147483647 h 580"/>
              <a:gd name="T90" fmla="*/ 2147483647 w 602"/>
              <a:gd name="T91" fmla="*/ 2147483647 h 580"/>
              <a:gd name="T92" fmla="*/ 2147483647 w 602"/>
              <a:gd name="T93" fmla="*/ 2147483647 h 580"/>
              <a:gd name="T94" fmla="*/ 2147483647 w 602"/>
              <a:gd name="T95" fmla="*/ 2147483647 h 580"/>
              <a:gd name="T96" fmla="*/ 2147483647 w 602"/>
              <a:gd name="T97" fmla="*/ 2147483647 h 580"/>
              <a:gd name="T98" fmla="*/ 2147483647 w 602"/>
              <a:gd name="T99" fmla="*/ 2147483647 h 580"/>
              <a:gd name="T100" fmla="*/ 2147483647 w 602"/>
              <a:gd name="T101" fmla="*/ 2147483647 h 580"/>
              <a:gd name="T102" fmla="*/ 2147483647 w 602"/>
              <a:gd name="T103" fmla="*/ 2147483647 h 580"/>
              <a:gd name="T104" fmla="*/ 2147483647 w 602"/>
              <a:gd name="T105" fmla="*/ 2147483647 h 580"/>
              <a:gd name="T106" fmla="*/ 2147483647 w 602"/>
              <a:gd name="T107" fmla="*/ 2147483647 h 580"/>
              <a:gd name="T108" fmla="*/ 2147483647 w 602"/>
              <a:gd name="T109" fmla="*/ 2147483647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6" name="Freeform 94"/>
          <p:cNvSpPr>
            <a:spLocks noChangeArrowheads="1"/>
          </p:cNvSpPr>
          <p:nvPr/>
        </p:nvSpPr>
        <p:spPr bwMode="auto">
          <a:xfrm>
            <a:off x="2044700" y="3153569"/>
            <a:ext cx="289719" cy="279400"/>
          </a:xfrm>
          <a:custGeom>
            <a:avLst/>
            <a:gdLst>
              <a:gd name="T0" fmla="*/ 2147483647 w 602"/>
              <a:gd name="T1" fmla="*/ 2147483647 h 580"/>
              <a:gd name="T2" fmla="*/ 2147483647 w 602"/>
              <a:gd name="T3" fmla="*/ 2147483647 h 580"/>
              <a:gd name="T4" fmla="*/ 2147483647 w 602"/>
              <a:gd name="T5" fmla="*/ 2147483647 h 580"/>
              <a:gd name="T6" fmla="*/ 2147483647 w 602"/>
              <a:gd name="T7" fmla="*/ 2147483647 h 580"/>
              <a:gd name="T8" fmla="*/ 2147483647 w 602"/>
              <a:gd name="T9" fmla="*/ 2147483647 h 580"/>
              <a:gd name="T10" fmla="*/ 0 w 602"/>
              <a:gd name="T11" fmla="*/ 2147483647 h 580"/>
              <a:gd name="T12" fmla="*/ 0 w 602"/>
              <a:gd name="T13" fmla="*/ 2147483647 h 580"/>
              <a:gd name="T14" fmla="*/ 0 w 602"/>
              <a:gd name="T15" fmla="*/ 2147483647 h 580"/>
              <a:gd name="T16" fmla="*/ 2147483647 w 602"/>
              <a:gd name="T17" fmla="*/ 2147483647 h 580"/>
              <a:gd name="T18" fmla="*/ 2147483647 w 602"/>
              <a:gd name="T19" fmla="*/ 2147483647 h 580"/>
              <a:gd name="T20" fmla="*/ 2147483647 w 602"/>
              <a:gd name="T21" fmla="*/ 2147483647 h 580"/>
              <a:gd name="T22" fmla="*/ 2147483647 w 602"/>
              <a:gd name="T23" fmla="*/ 2147483647 h 580"/>
              <a:gd name="T24" fmla="*/ 2147483647 w 602"/>
              <a:gd name="T25" fmla="*/ 2147483647 h 580"/>
              <a:gd name="T26" fmla="*/ 2147483647 w 602"/>
              <a:gd name="T27" fmla="*/ 2147483647 h 580"/>
              <a:gd name="T28" fmla="*/ 2147483647 w 602"/>
              <a:gd name="T29" fmla="*/ 2147483647 h 580"/>
              <a:gd name="T30" fmla="*/ 2147483647 w 602"/>
              <a:gd name="T31" fmla="*/ 2147483647 h 580"/>
              <a:gd name="T32" fmla="*/ 2147483647 w 602"/>
              <a:gd name="T33" fmla="*/ 0 h 580"/>
              <a:gd name="T34" fmla="*/ 2147483647 w 602"/>
              <a:gd name="T35" fmla="*/ 2147483647 h 580"/>
              <a:gd name="T36" fmla="*/ 2147483647 w 602"/>
              <a:gd name="T37" fmla="*/ 2147483647 h 580"/>
              <a:gd name="T38" fmla="*/ 2147483647 w 602"/>
              <a:gd name="T39" fmla="*/ 2147483647 h 580"/>
              <a:gd name="T40" fmla="*/ 2147483647 w 602"/>
              <a:gd name="T41" fmla="*/ 2147483647 h 580"/>
              <a:gd name="T42" fmla="*/ 2147483647 w 602"/>
              <a:gd name="T43" fmla="*/ 2147483647 h 580"/>
              <a:gd name="T44" fmla="*/ 2147483647 w 602"/>
              <a:gd name="T45" fmla="*/ 2147483647 h 580"/>
              <a:gd name="T46" fmla="*/ 2147483647 w 602"/>
              <a:gd name="T47" fmla="*/ 2147483647 h 580"/>
              <a:gd name="T48" fmla="*/ 2147483647 w 602"/>
              <a:gd name="T49" fmla="*/ 2147483647 h 580"/>
              <a:gd name="T50" fmla="*/ 2147483647 w 602"/>
              <a:gd name="T51" fmla="*/ 2147483647 h 580"/>
              <a:gd name="T52" fmla="*/ 2147483647 w 602"/>
              <a:gd name="T53" fmla="*/ 2147483647 h 580"/>
              <a:gd name="T54" fmla="*/ 2147483647 w 602"/>
              <a:gd name="T55" fmla="*/ 2147483647 h 580"/>
              <a:gd name="T56" fmla="*/ 2147483647 w 602"/>
              <a:gd name="T57" fmla="*/ 2147483647 h 580"/>
              <a:gd name="T58" fmla="*/ 2147483647 w 602"/>
              <a:gd name="T59" fmla="*/ 2147483647 h 580"/>
              <a:gd name="T60" fmla="*/ 2147483647 w 602"/>
              <a:gd name="T61" fmla="*/ 2147483647 h 580"/>
              <a:gd name="T62" fmla="*/ 2147483647 w 602"/>
              <a:gd name="T63" fmla="*/ 2147483647 h 580"/>
              <a:gd name="T64" fmla="*/ 2147483647 w 602"/>
              <a:gd name="T65" fmla="*/ 2147483647 h 580"/>
              <a:gd name="T66" fmla="*/ 2147483647 w 602"/>
              <a:gd name="T67" fmla="*/ 2147483647 h 580"/>
              <a:gd name="T68" fmla="*/ 2147483647 w 602"/>
              <a:gd name="T69" fmla="*/ 2147483647 h 580"/>
              <a:gd name="T70" fmla="*/ 2147483647 w 602"/>
              <a:gd name="T71" fmla="*/ 2147483647 h 580"/>
              <a:gd name="T72" fmla="*/ 2147483647 w 602"/>
              <a:gd name="T73" fmla="*/ 2147483647 h 580"/>
              <a:gd name="T74" fmla="*/ 2147483647 w 602"/>
              <a:gd name="T75" fmla="*/ 2147483647 h 580"/>
              <a:gd name="T76" fmla="*/ 2147483647 w 602"/>
              <a:gd name="T77" fmla="*/ 2147483647 h 580"/>
              <a:gd name="T78" fmla="*/ 2147483647 w 602"/>
              <a:gd name="T79" fmla="*/ 2147483647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7" name="Freeform 95"/>
          <p:cNvSpPr>
            <a:spLocks noChangeArrowheads="1"/>
          </p:cNvSpPr>
          <p:nvPr/>
        </p:nvSpPr>
        <p:spPr bwMode="auto">
          <a:xfrm>
            <a:off x="1536700" y="3153569"/>
            <a:ext cx="292100" cy="279400"/>
          </a:xfrm>
          <a:custGeom>
            <a:avLst/>
            <a:gdLst>
              <a:gd name="T0" fmla="*/ 2147483647 w 609"/>
              <a:gd name="T1" fmla="*/ 2147483647 h 580"/>
              <a:gd name="T2" fmla="*/ 2147483647 w 609"/>
              <a:gd name="T3" fmla="*/ 2147483647 h 580"/>
              <a:gd name="T4" fmla="*/ 2147483647 w 609"/>
              <a:gd name="T5" fmla="*/ 2147483647 h 580"/>
              <a:gd name="T6" fmla="*/ 2147483647 w 609"/>
              <a:gd name="T7" fmla="*/ 2147483647 h 580"/>
              <a:gd name="T8" fmla="*/ 2147483647 w 609"/>
              <a:gd name="T9" fmla="*/ 2147483647 h 580"/>
              <a:gd name="T10" fmla="*/ 2147483647 w 609"/>
              <a:gd name="T11" fmla="*/ 2147483647 h 580"/>
              <a:gd name="T12" fmla="*/ 2147483647 w 609"/>
              <a:gd name="T13" fmla="*/ 2147483647 h 580"/>
              <a:gd name="T14" fmla="*/ 2147483647 w 609"/>
              <a:gd name="T15" fmla="*/ 2147483647 h 580"/>
              <a:gd name="T16" fmla="*/ 2147483647 w 609"/>
              <a:gd name="T17" fmla="*/ 2147483647 h 580"/>
              <a:gd name="T18" fmla="*/ 2147483647 w 609"/>
              <a:gd name="T19" fmla="*/ 2147483647 h 580"/>
              <a:gd name="T20" fmla="*/ 2147483647 w 609"/>
              <a:gd name="T21" fmla="*/ 2147483647 h 580"/>
              <a:gd name="T22" fmla="*/ 2147483647 w 609"/>
              <a:gd name="T23" fmla="*/ 2147483647 h 580"/>
              <a:gd name="T24" fmla="*/ 2147483647 w 609"/>
              <a:gd name="T25" fmla="*/ 2147483647 h 580"/>
              <a:gd name="T26" fmla="*/ 2147483647 w 609"/>
              <a:gd name="T27" fmla="*/ 2147483647 h 580"/>
              <a:gd name="T28" fmla="*/ 2147483647 w 609"/>
              <a:gd name="T29" fmla="*/ 2147483647 h 580"/>
              <a:gd name="T30" fmla="*/ 2147483647 w 609"/>
              <a:gd name="T31" fmla="*/ 2147483647 h 580"/>
              <a:gd name="T32" fmla="*/ 2147483647 w 609"/>
              <a:gd name="T33" fmla="*/ 2147483647 h 580"/>
              <a:gd name="T34" fmla="*/ 2147483647 w 609"/>
              <a:gd name="T35" fmla="*/ 2147483647 h 580"/>
              <a:gd name="T36" fmla="*/ 2147483647 w 609"/>
              <a:gd name="T37" fmla="*/ 2147483647 h 580"/>
              <a:gd name="T38" fmla="*/ 2147483647 w 609"/>
              <a:gd name="T39" fmla="*/ 2147483647 h 580"/>
              <a:gd name="T40" fmla="*/ 2147483647 w 609"/>
              <a:gd name="T41" fmla="*/ 2147483647 h 580"/>
              <a:gd name="T42" fmla="*/ 2147483647 w 609"/>
              <a:gd name="T43" fmla="*/ 2147483647 h 580"/>
              <a:gd name="T44" fmla="*/ 2147483647 w 609"/>
              <a:gd name="T45" fmla="*/ 2147483647 h 580"/>
              <a:gd name="T46" fmla="*/ 2147483647 w 609"/>
              <a:gd name="T47" fmla="*/ 2147483647 h 580"/>
              <a:gd name="T48" fmla="*/ 2147483647 w 609"/>
              <a:gd name="T49" fmla="*/ 2147483647 h 580"/>
              <a:gd name="T50" fmla="*/ 2147483647 w 609"/>
              <a:gd name="T51" fmla="*/ 2147483647 h 580"/>
              <a:gd name="T52" fmla="*/ 2147483647 w 609"/>
              <a:gd name="T53" fmla="*/ 2147483647 h 580"/>
              <a:gd name="T54" fmla="*/ 2147483647 w 609"/>
              <a:gd name="T55" fmla="*/ 2147483647 h 580"/>
              <a:gd name="T56" fmla="*/ 2147483647 w 609"/>
              <a:gd name="T57" fmla="*/ 2147483647 h 580"/>
              <a:gd name="T58" fmla="*/ 2147483647 w 609"/>
              <a:gd name="T59" fmla="*/ 2147483647 h 580"/>
              <a:gd name="T60" fmla="*/ 2147483647 w 609"/>
              <a:gd name="T61" fmla="*/ 2147483647 h 580"/>
              <a:gd name="T62" fmla="*/ 2147483647 w 609"/>
              <a:gd name="T63" fmla="*/ 2147483647 h 580"/>
              <a:gd name="T64" fmla="*/ 0 w 609"/>
              <a:gd name="T65" fmla="*/ 2147483647 h 580"/>
              <a:gd name="T66" fmla="*/ 0 w 609"/>
              <a:gd name="T67" fmla="*/ 2147483647 h 580"/>
              <a:gd name="T68" fmla="*/ 0 w 609"/>
              <a:gd name="T69" fmla="*/ 2147483647 h 580"/>
              <a:gd name="T70" fmla="*/ 2147483647 w 609"/>
              <a:gd name="T71" fmla="*/ 2147483647 h 580"/>
              <a:gd name="T72" fmla="*/ 2147483647 w 609"/>
              <a:gd name="T73" fmla="*/ 2147483647 h 580"/>
              <a:gd name="T74" fmla="*/ 2147483647 w 609"/>
              <a:gd name="T75" fmla="*/ 2147483647 h 580"/>
              <a:gd name="T76" fmla="*/ 2147483647 w 609"/>
              <a:gd name="T77" fmla="*/ 2147483647 h 580"/>
              <a:gd name="T78" fmla="*/ 2147483647 w 609"/>
              <a:gd name="T79" fmla="*/ 2147483647 h 580"/>
              <a:gd name="T80" fmla="*/ 2147483647 w 609"/>
              <a:gd name="T81" fmla="*/ 2147483647 h 580"/>
              <a:gd name="T82" fmla="*/ 2147483647 w 609"/>
              <a:gd name="T83" fmla="*/ 2147483647 h 580"/>
              <a:gd name="T84" fmla="*/ 2147483647 w 609"/>
              <a:gd name="T85" fmla="*/ 2147483647 h 580"/>
              <a:gd name="T86" fmla="*/ 2147483647 w 609"/>
              <a:gd name="T87" fmla="*/ 0 h 580"/>
              <a:gd name="T88" fmla="*/ 2147483647 w 609"/>
              <a:gd name="T89" fmla="*/ 2147483647 h 580"/>
              <a:gd name="T90" fmla="*/ 2147483647 w 609"/>
              <a:gd name="T91" fmla="*/ 2147483647 h 580"/>
              <a:gd name="T92" fmla="*/ 2147483647 w 609"/>
              <a:gd name="T93" fmla="*/ 2147483647 h 580"/>
              <a:gd name="T94" fmla="*/ 2147483647 w 609"/>
              <a:gd name="T95" fmla="*/ 2147483647 h 580"/>
              <a:gd name="T96" fmla="*/ 2147483647 w 609"/>
              <a:gd name="T97" fmla="*/ 2147483647 h 580"/>
              <a:gd name="T98" fmla="*/ 2147483647 w 609"/>
              <a:gd name="T99" fmla="*/ 2147483647 h 580"/>
              <a:gd name="T100" fmla="*/ 2147483647 w 609"/>
              <a:gd name="T101" fmla="*/ 2147483647 h 580"/>
              <a:gd name="T102" fmla="*/ 2147483647 w 609"/>
              <a:gd name="T103" fmla="*/ 2147483647 h 580"/>
              <a:gd name="T104" fmla="*/ 2147483647 w 609"/>
              <a:gd name="T105" fmla="*/ 2147483647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8" name="Freeform 96"/>
          <p:cNvSpPr>
            <a:spLocks noChangeArrowheads="1"/>
          </p:cNvSpPr>
          <p:nvPr/>
        </p:nvSpPr>
        <p:spPr bwMode="auto">
          <a:xfrm>
            <a:off x="1031082" y="3153569"/>
            <a:ext cx="289719" cy="279400"/>
          </a:xfrm>
          <a:custGeom>
            <a:avLst/>
            <a:gdLst>
              <a:gd name="T0" fmla="*/ 2147483647 w 602"/>
              <a:gd name="T1" fmla="*/ 2147483647 h 580"/>
              <a:gd name="T2" fmla="*/ 2147483647 w 602"/>
              <a:gd name="T3" fmla="*/ 2147483647 h 580"/>
              <a:gd name="T4" fmla="*/ 2147483647 w 602"/>
              <a:gd name="T5" fmla="*/ 2147483647 h 580"/>
              <a:gd name="T6" fmla="*/ 2147483647 w 602"/>
              <a:gd name="T7" fmla="*/ 2147483647 h 580"/>
              <a:gd name="T8" fmla="*/ 2147483647 w 602"/>
              <a:gd name="T9" fmla="*/ 2147483647 h 580"/>
              <a:gd name="T10" fmla="*/ 0 w 602"/>
              <a:gd name="T11" fmla="*/ 2147483647 h 580"/>
              <a:gd name="T12" fmla="*/ 0 w 602"/>
              <a:gd name="T13" fmla="*/ 2147483647 h 580"/>
              <a:gd name="T14" fmla="*/ 0 w 602"/>
              <a:gd name="T15" fmla="*/ 2147483647 h 580"/>
              <a:gd name="T16" fmla="*/ 2147483647 w 602"/>
              <a:gd name="T17" fmla="*/ 2147483647 h 580"/>
              <a:gd name="T18" fmla="*/ 2147483647 w 602"/>
              <a:gd name="T19" fmla="*/ 2147483647 h 580"/>
              <a:gd name="T20" fmla="*/ 2147483647 w 602"/>
              <a:gd name="T21" fmla="*/ 2147483647 h 580"/>
              <a:gd name="T22" fmla="*/ 2147483647 w 602"/>
              <a:gd name="T23" fmla="*/ 2147483647 h 580"/>
              <a:gd name="T24" fmla="*/ 2147483647 w 602"/>
              <a:gd name="T25" fmla="*/ 2147483647 h 580"/>
              <a:gd name="T26" fmla="*/ 2147483647 w 602"/>
              <a:gd name="T27" fmla="*/ 2147483647 h 580"/>
              <a:gd name="T28" fmla="*/ 2147483647 w 602"/>
              <a:gd name="T29" fmla="*/ 2147483647 h 580"/>
              <a:gd name="T30" fmla="*/ 2147483647 w 602"/>
              <a:gd name="T31" fmla="*/ 2147483647 h 580"/>
              <a:gd name="T32" fmla="*/ 2147483647 w 602"/>
              <a:gd name="T33" fmla="*/ 0 h 580"/>
              <a:gd name="T34" fmla="*/ 2147483647 w 602"/>
              <a:gd name="T35" fmla="*/ 2147483647 h 580"/>
              <a:gd name="T36" fmla="*/ 2147483647 w 602"/>
              <a:gd name="T37" fmla="*/ 2147483647 h 580"/>
              <a:gd name="T38" fmla="*/ 2147483647 w 602"/>
              <a:gd name="T39" fmla="*/ 2147483647 h 580"/>
              <a:gd name="T40" fmla="*/ 2147483647 w 602"/>
              <a:gd name="T41" fmla="*/ 2147483647 h 580"/>
              <a:gd name="T42" fmla="*/ 2147483647 w 602"/>
              <a:gd name="T43" fmla="*/ 2147483647 h 580"/>
              <a:gd name="T44" fmla="*/ 2147483647 w 602"/>
              <a:gd name="T45" fmla="*/ 2147483647 h 580"/>
              <a:gd name="T46" fmla="*/ 2147483647 w 602"/>
              <a:gd name="T47" fmla="*/ 2147483647 h 580"/>
              <a:gd name="T48" fmla="*/ 2147483647 w 602"/>
              <a:gd name="T49" fmla="*/ 2147483647 h 580"/>
              <a:gd name="T50" fmla="*/ 2147483647 w 602"/>
              <a:gd name="T51" fmla="*/ 2147483647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29" name="Freeform 97"/>
          <p:cNvSpPr>
            <a:spLocks noChangeArrowheads="1"/>
          </p:cNvSpPr>
          <p:nvPr/>
        </p:nvSpPr>
        <p:spPr bwMode="auto">
          <a:xfrm>
            <a:off x="6603207" y="2658269"/>
            <a:ext cx="289719" cy="254000"/>
          </a:xfrm>
          <a:custGeom>
            <a:avLst/>
            <a:gdLst>
              <a:gd name="T0" fmla="*/ 2147483647 w 602"/>
              <a:gd name="T1" fmla="*/ 0 h 531"/>
              <a:gd name="T2" fmla="*/ 2147483647 w 602"/>
              <a:gd name="T3" fmla="*/ 0 h 531"/>
              <a:gd name="T4" fmla="*/ 2147483647 w 602"/>
              <a:gd name="T5" fmla="*/ 2147483647 h 531"/>
              <a:gd name="T6" fmla="*/ 2147483647 w 602"/>
              <a:gd name="T7" fmla="*/ 2147483647 h 531"/>
              <a:gd name="T8" fmla="*/ 2147483647 w 602"/>
              <a:gd name="T9" fmla="*/ 2147483647 h 531"/>
              <a:gd name="T10" fmla="*/ 2147483647 w 602"/>
              <a:gd name="T11" fmla="*/ 2147483647 h 531"/>
              <a:gd name="T12" fmla="*/ 2147483647 w 602"/>
              <a:gd name="T13" fmla="*/ 2147483647 h 531"/>
              <a:gd name="T14" fmla="*/ 2147483647 w 602"/>
              <a:gd name="T15" fmla="*/ 2147483647 h 531"/>
              <a:gd name="T16" fmla="*/ 2147483647 w 602"/>
              <a:gd name="T17" fmla="*/ 2147483647 h 531"/>
              <a:gd name="T18" fmla="*/ 2147483647 w 602"/>
              <a:gd name="T19" fmla="*/ 2147483647 h 531"/>
              <a:gd name="T20" fmla="*/ 2147483647 w 602"/>
              <a:gd name="T21" fmla="*/ 0 h 531"/>
              <a:gd name="T22" fmla="*/ 2147483647 w 602"/>
              <a:gd name="T23" fmla="*/ 2147483647 h 531"/>
              <a:gd name="T24" fmla="*/ 0 w 602"/>
              <a:gd name="T25" fmla="*/ 2147483647 h 531"/>
              <a:gd name="T26" fmla="*/ 2147483647 w 602"/>
              <a:gd name="T27" fmla="*/ 2147483647 h 531"/>
              <a:gd name="T28" fmla="*/ 2147483647 w 602"/>
              <a:gd name="T29" fmla="*/ 2147483647 h 531"/>
              <a:gd name="T30" fmla="*/ 2147483647 w 602"/>
              <a:gd name="T31" fmla="*/ 2147483647 h 531"/>
              <a:gd name="T32" fmla="*/ 2147483647 w 602"/>
              <a:gd name="T33" fmla="*/ 2147483647 h 531"/>
              <a:gd name="T34" fmla="*/ 2147483647 w 602"/>
              <a:gd name="T35" fmla="*/ 2147483647 h 531"/>
              <a:gd name="T36" fmla="*/ 2147483647 w 602"/>
              <a:gd name="T37" fmla="*/ 2147483647 h 531"/>
              <a:gd name="T38" fmla="*/ 2147483647 w 602"/>
              <a:gd name="T39" fmla="*/ 2147483647 h 531"/>
              <a:gd name="T40" fmla="*/ 2147483647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0" name="Freeform 98"/>
          <p:cNvSpPr>
            <a:spLocks noChangeArrowheads="1"/>
          </p:cNvSpPr>
          <p:nvPr/>
        </p:nvSpPr>
        <p:spPr bwMode="auto">
          <a:xfrm>
            <a:off x="6103144" y="2656682"/>
            <a:ext cx="281781" cy="261938"/>
          </a:xfrm>
          <a:custGeom>
            <a:avLst/>
            <a:gdLst>
              <a:gd name="T0" fmla="*/ 2147483647 w 588"/>
              <a:gd name="T1" fmla="*/ 2147483647 h 545"/>
              <a:gd name="T2" fmla="*/ 2147483647 w 588"/>
              <a:gd name="T3" fmla="*/ 2147483647 h 545"/>
              <a:gd name="T4" fmla="*/ 2147483647 w 588"/>
              <a:gd name="T5" fmla="*/ 2147483647 h 545"/>
              <a:gd name="T6" fmla="*/ 2147483647 w 588"/>
              <a:gd name="T7" fmla="*/ 2147483647 h 545"/>
              <a:gd name="T8" fmla="*/ 2147483647 w 588"/>
              <a:gd name="T9" fmla="*/ 2147483647 h 545"/>
              <a:gd name="T10" fmla="*/ 2147483647 w 588"/>
              <a:gd name="T11" fmla="*/ 2147483647 h 545"/>
              <a:gd name="T12" fmla="*/ 2147483647 w 588"/>
              <a:gd name="T13" fmla="*/ 2147483647 h 545"/>
              <a:gd name="T14" fmla="*/ 1727978452 w 588"/>
              <a:gd name="T15" fmla="*/ 2147483647 h 545"/>
              <a:gd name="T16" fmla="*/ 0 w 588"/>
              <a:gd name="T17" fmla="*/ 2147483647 h 545"/>
              <a:gd name="T18" fmla="*/ 2147483647 w 588"/>
              <a:gd name="T19" fmla="*/ 879474675 h 545"/>
              <a:gd name="T20" fmla="*/ 2147483647 w 588"/>
              <a:gd name="T21" fmla="*/ 2147483647 h 545"/>
              <a:gd name="T22" fmla="*/ 2147483647 w 588"/>
              <a:gd name="T23" fmla="*/ 0 h 545"/>
              <a:gd name="T24" fmla="*/ 2147483647 w 588"/>
              <a:gd name="T25" fmla="*/ 879474675 h 545"/>
              <a:gd name="T26" fmla="*/ 2147483647 w 588"/>
              <a:gd name="T27" fmla="*/ 2147483647 h 545"/>
              <a:gd name="T28" fmla="*/ 2147483647 w 588"/>
              <a:gd name="T29" fmla="*/ 2147483647 h 545"/>
              <a:gd name="T30" fmla="*/ 2147483647 w 588"/>
              <a:gd name="T31" fmla="*/ 2147483647 h 545"/>
              <a:gd name="T32" fmla="*/ 2147483647 w 588"/>
              <a:gd name="T33" fmla="*/ 2147483647 h 545"/>
              <a:gd name="T34" fmla="*/ 2147483647 w 588"/>
              <a:gd name="T35" fmla="*/ 2147483647 h 545"/>
              <a:gd name="T36" fmla="*/ 2147483647 w 588"/>
              <a:gd name="T37" fmla="*/ 2147483647 h 545"/>
              <a:gd name="T38" fmla="*/ 2147483647 w 588"/>
              <a:gd name="T39" fmla="*/ 2147483647 h 545"/>
              <a:gd name="T40" fmla="*/ 2147483647 w 588"/>
              <a:gd name="T41" fmla="*/ 2147483647 h 545"/>
              <a:gd name="T42" fmla="*/ 2147483647 w 588"/>
              <a:gd name="T43" fmla="*/ 2147483647 h 545"/>
              <a:gd name="T44" fmla="*/ 2147483647 w 588"/>
              <a:gd name="T45" fmla="*/ 2147483647 h 545"/>
              <a:gd name="T46" fmla="*/ 2147483647 w 588"/>
              <a:gd name="T47" fmla="*/ 2147483647 h 545"/>
              <a:gd name="T48" fmla="*/ 2147483647 w 588"/>
              <a:gd name="T49" fmla="*/ 2147483647 h 545"/>
              <a:gd name="T50" fmla="*/ 2147483647 w 588"/>
              <a:gd name="T51" fmla="*/ 2147483647 h 545"/>
              <a:gd name="T52" fmla="*/ 2147483647 w 588"/>
              <a:gd name="T53" fmla="*/ 2147483647 h 545"/>
              <a:gd name="T54" fmla="*/ 2147483647 w 588"/>
              <a:gd name="T55" fmla="*/ 2147483647 h 545"/>
              <a:gd name="T56" fmla="*/ 2147483647 w 588"/>
              <a:gd name="T57" fmla="*/ 2147483647 h 545"/>
              <a:gd name="T58" fmla="*/ 2147483647 w 588"/>
              <a:gd name="T59" fmla="*/ 2147483647 h 545"/>
              <a:gd name="T60" fmla="*/ 2147483647 w 588"/>
              <a:gd name="T61" fmla="*/ 2147483647 h 545"/>
              <a:gd name="T62" fmla="*/ 2147483647 w 588"/>
              <a:gd name="T63" fmla="*/ 2147483647 h 545"/>
              <a:gd name="T64" fmla="*/ 2147483647 w 588"/>
              <a:gd name="T65" fmla="*/ 2147483647 h 545"/>
              <a:gd name="T66" fmla="*/ 2147483647 w 588"/>
              <a:gd name="T67" fmla="*/ 2147483647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1" name="Freeform 99"/>
          <p:cNvSpPr>
            <a:spLocks noChangeArrowheads="1"/>
          </p:cNvSpPr>
          <p:nvPr/>
        </p:nvSpPr>
        <p:spPr bwMode="auto">
          <a:xfrm>
            <a:off x="5597525" y="2656682"/>
            <a:ext cx="279400" cy="261938"/>
          </a:xfrm>
          <a:custGeom>
            <a:avLst/>
            <a:gdLst>
              <a:gd name="T0" fmla="*/ 2147483647 w 581"/>
              <a:gd name="T1" fmla="*/ 2147483647 h 545"/>
              <a:gd name="T2" fmla="*/ 2147483647 w 581"/>
              <a:gd name="T3" fmla="*/ 2147483647 h 545"/>
              <a:gd name="T4" fmla="*/ 2147483647 w 581"/>
              <a:gd name="T5" fmla="*/ 2147483647 h 545"/>
              <a:gd name="T6" fmla="*/ 2147483647 w 581"/>
              <a:gd name="T7" fmla="*/ 2147483647 h 545"/>
              <a:gd name="T8" fmla="*/ 2147483647 w 581"/>
              <a:gd name="T9" fmla="*/ 2147483647 h 545"/>
              <a:gd name="T10" fmla="*/ 2147483647 w 581"/>
              <a:gd name="T11" fmla="*/ 2147483647 h 545"/>
              <a:gd name="T12" fmla="*/ 2147483647 w 581"/>
              <a:gd name="T13" fmla="*/ 2147483647 h 545"/>
              <a:gd name="T14" fmla="*/ 2147483647 w 581"/>
              <a:gd name="T15" fmla="*/ 2147483647 h 545"/>
              <a:gd name="T16" fmla="*/ 2147483647 w 581"/>
              <a:gd name="T17" fmla="*/ 2147483647 h 545"/>
              <a:gd name="T18" fmla="*/ 2147483647 w 581"/>
              <a:gd name="T19" fmla="*/ 2147483647 h 545"/>
              <a:gd name="T20" fmla="*/ 2147483647 w 581"/>
              <a:gd name="T21" fmla="*/ 2147483647 h 545"/>
              <a:gd name="T22" fmla="*/ 2147483647 w 581"/>
              <a:gd name="T23" fmla="*/ 2147483647 h 545"/>
              <a:gd name="T24" fmla="*/ 2147483647 w 581"/>
              <a:gd name="T25" fmla="*/ 2147483647 h 545"/>
              <a:gd name="T26" fmla="*/ 2147483647 w 581"/>
              <a:gd name="T27" fmla="*/ 2147483647 h 545"/>
              <a:gd name="T28" fmla="*/ 2147483647 w 581"/>
              <a:gd name="T29" fmla="*/ 2147483647 h 545"/>
              <a:gd name="T30" fmla="*/ 875668510 w 581"/>
              <a:gd name="T31" fmla="*/ 2147483647 h 545"/>
              <a:gd name="T32" fmla="*/ 0 w 581"/>
              <a:gd name="T33" fmla="*/ 2147483647 h 545"/>
              <a:gd name="T34" fmla="*/ 0 w 581"/>
              <a:gd name="T35" fmla="*/ 2147483647 h 545"/>
              <a:gd name="T36" fmla="*/ 2147483647 w 581"/>
              <a:gd name="T37" fmla="*/ 0 h 545"/>
              <a:gd name="T38" fmla="*/ 2147483647 w 581"/>
              <a:gd name="T39" fmla="*/ 879474675 h 545"/>
              <a:gd name="T40" fmla="*/ 2147483647 w 581"/>
              <a:gd name="T41" fmla="*/ 879474675 h 545"/>
              <a:gd name="T42" fmla="*/ 2147483647 w 581"/>
              <a:gd name="T43" fmla="*/ 2147483647 h 545"/>
              <a:gd name="T44" fmla="*/ 2147483647 w 581"/>
              <a:gd name="T45" fmla="*/ 0 h 545"/>
              <a:gd name="T46" fmla="*/ 2147483647 w 581"/>
              <a:gd name="T47" fmla="*/ 0 h 545"/>
              <a:gd name="T48" fmla="*/ 2147483647 w 581"/>
              <a:gd name="T49" fmla="*/ 0 h 545"/>
              <a:gd name="T50" fmla="*/ 2147483647 w 581"/>
              <a:gd name="T51" fmla="*/ 879474675 h 545"/>
              <a:gd name="T52" fmla="*/ 2147483647 w 581"/>
              <a:gd name="T53" fmla="*/ 879474675 h 545"/>
              <a:gd name="T54" fmla="*/ 2147483647 w 581"/>
              <a:gd name="T55" fmla="*/ 2147483647 h 545"/>
              <a:gd name="T56" fmla="*/ 2147483647 w 581"/>
              <a:gd name="T57" fmla="*/ 2147483647 h 545"/>
              <a:gd name="T58" fmla="*/ 2147483647 w 581"/>
              <a:gd name="T59" fmla="*/ 2147483647 h 545"/>
              <a:gd name="T60" fmla="*/ 2147483647 w 581"/>
              <a:gd name="T61" fmla="*/ 2147483647 h 545"/>
              <a:gd name="T62" fmla="*/ 2147483647 w 581"/>
              <a:gd name="T63" fmla="*/ 2147483647 h 545"/>
              <a:gd name="T64" fmla="*/ 2147483647 w 581"/>
              <a:gd name="T65" fmla="*/ 2147483647 h 545"/>
              <a:gd name="T66" fmla="*/ 2147483647 w 581"/>
              <a:gd name="T67" fmla="*/ 2147483647 h 545"/>
              <a:gd name="T68" fmla="*/ 2147483647 w 581"/>
              <a:gd name="T69" fmla="*/ 2147483647 h 545"/>
              <a:gd name="T70" fmla="*/ 2147483647 w 581"/>
              <a:gd name="T71" fmla="*/ 2147483647 h 545"/>
              <a:gd name="T72" fmla="*/ 2147483647 w 581"/>
              <a:gd name="T73" fmla="*/ 2147483647 h 545"/>
              <a:gd name="T74" fmla="*/ 2147483647 w 581"/>
              <a:gd name="T75" fmla="*/ 2147483647 h 545"/>
              <a:gd name="T76" fmla="*/ 2147483647 w 581"/>
              <a:gd name="T77" fmla="*/ 2147483647 h 545"/>
              <a:gd name="T78" fmla="*/ 2147483647 w 581"/>
              <a:gd name="T79" fmla="*/ 2147483647 h 545"/>
              <a:gd name="T80" fmla="*/ 2147483647 w 581"/>
              <a:gd name="T81" fmla="*/ 2147483647 h 545"/>
              <a:gd name="T82" fmla="*/ 2147483647 w 581"/>
              <a:gd name="T83" fmla="*/ 2147483647 h 545"/>
              <a:gd name="T84" fmla="*/ 2147483647 w 581"/>
              <a:gd name="T85" fmla="*/ 2147483647 h 545"/>
              <a:gd name="T86" fmla="*/ 2147483647 w 581"/>
              <a:gd name="T87" fmla="*/ 2147483647 h 545"/>
              <a:gd name="T88" fmla="*/ 2147483647 w 581"/>
              <a:gd name="T89" fmla="*/ 2147483647 h 545"/>
              <a:gd name="T90" fmla="*/ 2147483647 w 581"/>
              <a:gd name="T91" fmla="*/ 2147483647 h 545"/>
              <a:gd name="T92" fmla="*/ 2147483647 w 581"/>
              <a:gd name="T93" fmla="*/ 2147483647 h 545"/>
              <a:gd name="T94" fmla="*/ 2147483647 w 581"/>
              <a:gd name="T95" fmla="*/ 2147483647 h 545"/>
              <a:gd name="T96" fmla="*/ 2147483647 w 581"/>
              <a:gd name="T97" fmla="*/ 2147483647 h 545"/>
              <a:gd name="T98" fmla="*/ 2147483647 w 581"/>
              <a:gd name="T99" fmla="*/ 2147483647 h 545"/>
              <a:gd name="T100" fmla="*/ 2147483647 w 581"/>
              <a:gd name="T101" fmla="*/ 2147483647 h 545"/>
              <a:gd name="T102" fmla="*/ 2147483647 w 581"/>
              <a:gd name="T103" fmla="*/ 2147483647 h 545"/>
              <a:gd name="T104" fmla="*/ 2147483647 w 581"/>
              <a:gd name="T105" fmla="*/ 2147483647 h 545"/>
              <a:gd name="T106" fmla="*/ 2147483647 w 581"/>
              <a:gd name="T107" fmla="*/ 2147483647 h 545"/>
              <a:gd name="T108" fmla="*/ 2147483647 w 581"/>
              <a:gd name="T109" fmla="*/ 2147483647 h 545"/>
              <a:gd name="T110" fmla="*/ 2147483647 w 581"/>
              <a:gd name="T111" fmla="*/ 2147483647 h 545"/>
              <a:gd name="T112" fmla="*/ 2147483647 w 581"/>
              <a:gd name="T113" fmla="*/ 2147483647 h 545"/>
              <a:gd name="T114" fmla="*/ 2147483647 w 581"/>
              <a:gd name="T115" fmla="*/ 2147483647 h 545"/>
              <a:gd name="T116" fmla="*/ 2147483647 w 581"/>
              <a:gd name="T117" fmla="*/ 2147483647 h 545"/>
              <a:gd name="T118" fmla="*/ 2147483647 w 581"/>
              <a:gd name="T119" fmla="*/ 2147483647 h 545"/>
              <a:gd name="T120" fmla="*/ 2147483647 w 581"/>
              <a:gd name="T121" fmla="*/ 2147483647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2" name="Freeform 100"/>
          <p:cNvSpPr>
            <a:spLocks noChangeArrowheads="1"/>
          </p:cNvSpPr>
          <p:nvPr/>
        </p:nvSpPr>
        <p:spPr bwMode="auto">
          <a:xfrm>
            <a:off x="5089525" y="2656682"/>
            <a:ext cx="281782" cy="261938"/>
          </a:xfrm>
          <a:custGeom>
            <a:avLst/>
            <a:gdLst>
              <a:gd name="T0" fmla="*/ 2147483647 w 587"/>
              <a:gd name="T1" fmla="*/ 2147483647 h 545"/>
              <a:gd name="T2" fmla="*/ 2147483647 w 587"/>
              <a:gd name="T3" fmla="*/ 2147483647 h 545"/>
              <a:gd name="T4" fmla="*/ 2147483647 w 587"/>
              <a:gd name="T5" fmla="*/ 2147483647 h 545"/>
              <a:gd name="T6" fmla="*/ 2147483647 w 587"/>
              <a:gd name="T7" fmla="*/ 2147483647 h 545"/>
              <a:gd name="T8" fmla="*/ 2147483647 w 587"/>
              <a:gd name="T9" fmla="*/ 2147483647 h 545"/>
              <a:gd name="T10" fmla="*/ 2147483647 w 587"/>
              <a:gd name="T11" fmla="*/ 2147483647 h 545"/>
              <a:gd name="T12" fmla="*/ 2147483647 w 587"/>
              <a:gd name="T13" fmla="*/ 2147483647 h 545"/>
              <a:gd name="T14" fmla="*/ 2147483647 w 587"/>
              <a:gd name="T15" fmla="*/ 2147483647 h 545"/>
              <a:gd name="T16" fmla="*/ 2147483647 w 587"/>
              <a:gd name="T17" fmla="*/ 2147483647 h 545"/>
              <a:gd name="T18" fmla="*/ 2147483647 w 587"/>
              <a:gd name="T19" fmla="*/ 2147483647 h 545"/>
              <a:gd name="T20" fmla="*/ 2147483647 w 587"/>
              <a:gd name="T21" fmla="*/ 2147483647 h 545"/>
              <a:gd name="T22" fmla="*/ 2147483647 w 587"/>
              <a:gd name="T23" fmla="*/ 2147483647 h 545"/>
              <a:gd name="T24" fmla="*/ 2147483647 w 587"/>
              <a:gd name="T25" fmla="*/ 2147483647 h 545"/>
              <a:gd name="T26" fmla="*/ 2147483647 w 587"/>
              <a:gd name="T27" fmla="*/ 2147483647 h 545"/>
              <a:gd name="T28" fmla="*/ 2147483647 w 587"/>
              <a:gd name="T29" fmla="*/ 2147483647 h 545"/>
              <a:gd name="T30" fmla="*/ 1736992777 w 587"/>
              <a:gd name="T31" fmla="*/ 2147483647 h 545"/>
              <a:gd name="T32" fmla="*/ 0 w 587"/>
              <a:gd name="T33" fmla="*/ 2147483647 h 545"/>
              <a:gd name="T34" fmla="*/ 0 w 587"/>
              <a:gd name="T35" fmla="*/ 2147483647 h 545"/>
              <a:gd name="T36" fmla="*/ 2147483647 w 587"/>
              <a:gd name="T37" fmla="*/ 0 h 545"/>
              <a:gd name="T38" fmla="*/ 2147483647 w 587"/>
              <a:gd name="T39" fmla="*/ 879474675 h 545"/>
              <a:gd name="T40" fmla="*/ 2147483647 w 587"/>
              <a:gd name="T41" fmla="*/ 879474675 h 545"/>
              <a:gd name="T42" fmla="*/ 2147483647 w 587"/>
              <a:gd name="T43" fmla="*/ 2147483647 h 545"/>
              <a:gd name="T44" fmla="*/ 2147483647 w 587"/>
              <a:gd name="T45" fmla="*/ 0 h 545"/>
              <a:gd name="T46" fmla="*/ 2147483647 w 587"/>
              <a:gd name="T47" fmla="*/ 0 h 545"/>
              <a:gd name="T48" fmla="*/ 2147483647 w 587"/>
              <a:gd name="T49" fmla="*/ 0 h 545"/>
              <a:gd name="T50" fmla="*/ 2147483647 w 587"/>
              <a:gd name="T51" fmla="*/ 879474675 h 545"/>
              <a:gd name="T52" fmla="*/ 2147483647 w 587"/>
              <a:gd name="T53" fmla="*/ 879474675 h 545"/>
              <a:gd name="T54" fmla="*/ 2147483647 w 587"/>
              <a:gd name="T55" fmla="*/ 2147483647 h 545"/>
              <a:gd name="T56" fmla="*/ 2147483647 w 587"/>
              <a:gd name="T57" fmla="*/ 2147483647 h 545"/>
              <a:gd name="T58" fmla="*/ 2147483647 w 587"/>
              <a:gd name="T59" fmla="*/ 2147483647 h 545"/>
              <a:gd name="T60" fmla="*/ 2147483647 w 587"/>
              <a:gd name="T61" fmla="*/ 2147483647 h 545"/>
              <a:gd name="T62" fmla="*/ 2147483647 w 587"/>
              <a:gd name="T63" fmla="*/ 2147483647 h 545"/>
              <a:gd name="T64" fmla="*/ 2147483647 w 587"/>
              <a:gd name="T65" fmla="*/ 2147483647 h 545"/>
              <a:gd name="T66" fmla="*/ 2147483647 w 587"/>
              <a:gd name="T67" fmla="*/ 2147483647 h 545"/>
              <a:gd name="T68" fmla="*/ 2147483647 w 587"/>
              <a:gd name="T69" fmla="*/ 2147483647 h 545"/>
              <a:gd name="T70" fmla="*/ 2147483647 w 587"/>
              <a:gd name="T71" fmla="*/ 2147483647 h 545"/>
              <a:gd name="T72" fmla="*/ 2147483647 w 587"/>
              <a:gd name="T73" fmla="*/ 2147483647 h 545"/>
              <a:gd name="T74" fmla="*/ 2147483647 w 587"/>
              <a:gd name="T75" fmla="*/ 2147483647 h 545"/>
              <a:gd name="T76" fmla="*/ 2147483647 w 587"/>
              <a:gd name="T77" fmla="*/ 2147483647 h 545"/>
              <a:gd name="T78" fmla="*/ 2147483647 w 587"/>
              <a:gd name="T79" fmla="*/ 2147483647 h 545"/>
              <a:gd name="T80" fmla="*/ 2147483647 w 587"/>
              <a:gd name="T81" fmla="*/ 2147483647 h 545"/>
              <a:gd name="T82" fmla="*/ 2147483647 w 587"/>
              <a:gd name="T83" fmla="*/ 2147483647 h 545"/>
              <a:gd name="T84" fmla="*/ 2147483647 w 587"/>
              <a:gd name="T85" fmla="*/ 2147483647 h 545"/>
              <a:gd name="T86" fmla="*/ 2147483647 w 587"/>
              <a:gd name="T87" fmla="*/ 2147483647 h 545"/>
              <a:gd name="T88" fmla="*/ 2147483647 w 587"/>
              <a:gd name="T89" fmla="*/ 2147483647 h 545"/>
              <a:gd name="T90" fmla="*/ 2147483647 w 587"/>
              <a:gd name="T91" fmla="*/ 2147483647 h 545"/>
              <a:gd name="T92" fmla="*/ 2147483647 w 587"/>
              <a:gd name="T93" fmla="*/ 2147483647 h 545"/>
              <a:gd name="T94" fmla="*/ 2147483647 w 587"/>
              <a:gd name="T95" fmla="*/ 2147483647 h 545"/>
              <a:gd name="T96" fmla="*/ 2147483647 w 587"/>
              <a:gd name="T97" fmla="*/ 2147483647 h 545"/>
              <a:gd name="T98" fmla="*/ 2147483647 w 587"/>
              <a:gd name="T99" fmla="*/ 2147483647 h 545"/>
              <a:gd name="T100" fmla="*/ 2147483647 w 587"/>
              <a:gd name="T101" fmla="*/ 2147483647 h 545"/>
              <a:gd name="T102" fmla="*/ 2147483647 w 587"/>
              <a:gd name="T103" fmla="*/ 2147483647 h 545"/>
              <a:gd name="T104" fmla="*/ 2147483647 w 587"/>
              <a:gd name="T105" fmla="*/ 2147483647 h 545"/>
              <a:gd name="T106" fmla="*/ 2147483647 w 587"/>
              <a:gd name="T107" fmla="*/ 2147483647 h 545"/>
              <a:gd name="T108" fmla="*/ 2147483647 w 587"/>
              <a:gd name="T109" fmla="*/ 2147483647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3" name="Freeform 101"/>
          <p:cNvSpPr>
            <a:spLocks noChangeArrowheads="1"/>
          </p:cNvSpPr>
          <p:nvPr/>
        </p:nvSpPr>
        <p:spPr bwMode="auto">
          <a:xfrm>
            <a:off x="4583907" y="2656682"/>
            <a:ext cx="281781" cy="261938"/>
          </a:xfrm>
          <a:custGeom>
            <a:avLst/>
            <a:gdLst>
              <a:gd name="T0" fmla="*/ 2147483647 w 587"/>
              <a:gd name="T1" fmla="*/ 2147483647 h 545"/>
              <a:gd name="T2" fmla="*/ 2147483647 w 587"/>
              <a:gd name="T3" fmla="*/ 2147483647 h 545"/>
              <a:gd name="T4" fmla="*/ 2147483647 w 587"/>
              <a:gd name="T5" fmla="*/ 2147483647 h 545"/>
              <a:gd name="T6" fmla="*/ 2147483647 w 587"/>
              <a:gd name="T7" fmla="*/ 2147483647 h 545"/>
              <a:gd name="T8" fmla="*/ 2147483647 w 587"/>
              <a:gd name="T9" fmla="*/ 2147483647 h 545"/>
              <a:gd name="T10" fmla="*/ 2147483647 w 587"/>
              <a:gd name="T11" fmla="*/ 2147483647 h 545"/>
              <a:gd name="T12" fmla="*/ 2147483647 w 587"/>
              <a:gd name="T13" fmla="*/ 2147483647 h 545"/>
              <a:gd name="T14" fmla="*/ 1736974890 w 587"/>
              <a:gd name="T15" fmla="*/ 2147483647 h 545"/>
              <a:gd name="T16" fmla="*/ 0 w 587"/>
              <a:gd name="T17" fmla="*/ 2147483647 h 545"/>
              <a:gd name="T18" fmla="*/ 2147483647 w 587"/>
              <a:gd name="T19" fmla="*/ 879474675 h 545"/>
              <a:gd name="T20" fmla="*/ 2147483647 w 587"/>
              <a:gd name="T21" fmla="*/ 2147483647 h 545"/>
              <a:gd name="T22" fmla="*/ 2147483647 w 587"/>
              <a:gd name="T23" fmla="*/ 0 h 545"/>
              <a:gd name="T24" fmla="*/ 2147483647 w 587"/>
              <a:gd name="T25" fmla="*/ 879474675 h 545"/>
              <a:gd name="T26" fmla="*/ 2147483647 w 587"/>
              <a:gd name="T27" fmla="*/ 2147483647 h 545"/>
              <a:gd name="T28" fmla="*/ 2147483647 w 587"/>
              <a:gd name="T29" fmla="*/ 2147483647 h 545"/>
              <a:gd name="T30" fmla="*/ 2147483647 w 587"/>
              <a:gd name="T31" fmla="*/ 2147483647 h 545"/>
              <a:gd name="T32" fmla="*/ 2147483647 w 587"/>
              <a:gd name="T33" fmla="*/ 2147483647 h 545"/>
              <a:gd name="T34" fmla="*/ 2147483647 w 587"/>
              <a:gd name="T35" fmla="*/ 2147483647 h 545"/>
              <a:gd name="T36" fmla="*/ 2147483647 w 587"/>
              <a:gd name="T37" fmla="*/ 2147483647 h 545"/>
              <a:gd name="T38" fmla="*/ 2147483647 w 587"/>
              <a:gd name="T39" fmla="*/ 2147483647 h 545"/>
              <a:gd name="T40" fmla="*/ 2147483647 w 587"/>
              <a:gd name="T41" fmla="*/ 2147483647 h 545"/>
              <a:gd name="T42" fmla="*/ 2147483647 w 587"/>
              <a:gd name="T43" fmla="*/ 2147483647 h 545"/>
              <a:gd name="T44" fmla="*/ 2147483647 w 587"/>
              <a:gd name="T45" fmla="*/ 2147483647 h 545"/>
              <a:gd name="T46" fmla="*/ 2147483647 w 587"/>
              <a:gd name="T47" fmla="*/ 2147483647 h 545"/>
              <a:gd name="T48" fmla="*/ 2147483647 w 587"/>
              <a:gd name="T49" fmla="*/ 2147483647 h 545"/>
              <a:gd name="T50" fmla="*/ 2147483647 w 587"/>
              <a:gd name="T51" fmla="*/ 2147483647 h 545"/>
              <a:gd name="T52" fmla="*/ 2147483647 w 587"/>
              <a:gd name="T53" fmla="*/ 2147483647 h 545"/>
              <a:gd name="T54" fmla="*/ 2147483647 w 587"/>
              <a:gd name="T55" fmla="*/ 2147483647 h 545"/>
              <a:gd name="T56" fmla="*/ 2147483647 w 587"/>
              <a:gd name="T57" fmla="*/ 2147483647 h 545"/>
              <a:gd name="T58" fmla="*/ 2147483647 w 587"/>
              <a:gd name="T59" fmla="*/ 2147483647 h 545"/>
              <a:gd name="T60" fmla="*/ 2147483647 w 587"/>
              <a:gd name="T61" fmla="*/ 2147483647 h 545"/>
              <a:gd name="T62" fmla="*/ 2147483647 w 587"/>
              <a:gd name="T63" fmla="*/ 2147483647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4" name="Freeform 102"/>
          <p:cNvSpPr>
            <a:spLocks noChangeArrowheads="1"/>
          </p:cNvSpPr>
          <p:nvPr/>
        </p:nvSpPr>
        <p:spPr bwMode="auto">
          <a:xfrm>
            <a:off x="4078288" y="2656682"/>
            <a:ext cx="270669" cy="261938"/>
          </a:xfrm>
          <a:custGeom>
            <a:avLst/>
            <a:gdLst>
              <a:gd name="T0" fmla="*/ 2147483647 w 566"/>
              <a:gd name="T1" fmla="*/ 2147483647 h 545"/>
              <a:gd name="T2" fmla="*/ 2147483647 w 566"/>
              <a:gd name="T3" fmla="*/ 2147483647 h 545"/>
              <a:gd name="T4" fmla="*/ 2147483647 w 566"/>
              <a:gd name="T5" fmla="*/ 2147483647 h 545"/>
              <a:gd name="T6" fmla="*/ 2147483647 w 566"/>
              <a:gd name="T7" fmla="*/ 2147483647 h 545"/>
              <a:gd name="T8" fmla="*/ 2147483647 w 566"/>
              <a:gd name="T9" fmla="*/ 2147483647 h 545"/>
              <a:gd name="T10" fmla="*/ 2147483647 w 566"/>
              <a:gd name="T11" fmla="*/ 2147483647 h 545"/>
              <a:gd name="T12" fmla="*/ 2147483647 w 566"/>
              <a:gd name="T13" fmla="*/ 2147483647 h 545"/>
              <a:gd name="T14" fmla="*/ 2147483647 w 566"/>
              <a:gd name="T15" fmla="*/ 2147483647 h 545"/>
              <a:gd name="T16" fmla="*/ 2147483647 w 566"/>
              <a:gd name="T17" fmla="*/ 2147483647 h 545"/>
              <a:gd name="T18" fmla="*/ 2147483647 w 566"/>
              <a:gd name="T19" fmla="*/ 2147483647 h 545"/>
              <a:gd name="T20" fmla="*/ 863500079 w 566"/>
              <a:gd name="T21" fmla="*/ 2147483647 h 545"/>
              <a:gd name="T22" fmla="*/ 0 w 566"/>
              <a:gd name="T23" fmla="*/ 2147483647 h 545"/>
              <a:gd name="T24" fmla="*/ 0 w 566"/>
              <a:gd name="T25" fmla="*/ 2147483647 h 545"/>
              <a:gd name="T26" fmla="*/ 2147483647 w 566"/>
              <a:gd name="T27" fmla="*/ 0 h 545"/>
              <a:gd name="T28" fmla="*/ 2147483647 w 566"/>
              <a:gd name="T29" fmla="*/ 879474675 h 545"/>
              <a:gd name="T30" fmla="*/ 2147483647 w 566"/>
              <a:gd name="T31" fmla="*/ 879474675 h 545"/>
              <a:gd name="T32" fmla="*/ 2147483647 w 566"/>
              <a:gd name="T33" fmla="*/ 2147483647 h 545"/>
              <a:gd name="T34" fmla="*/ 2147483647 w 566"/>
              <a:gd name="T35" fmla="*/ 0 h 545"/>
              <a:gd name="T36" fmla="*/ 2147483647 w 566"/>
              <a:gd name="T37" fmla="*/ 0 h 545"/>
              <a:gd name="T38" fmla="*/ 2147483647 w 566"/>
              <a:gd name="T39" fmla="*/ 0 h 545"/>
              <a:gd name="T40" fmla="*/ 2147483647 w 566"/>
              <a:gd name="T41" fmla="*/ 879474675 h 545"/>
              <a:gd name="T42" fmla="*/ 2147483647 w 566"/>
              <a:gd name="T43" fmla="*/ 879474675 h 545"/>
              <a:gd name="T44" fmla="*/ 2147483647 w 566"/>
              <a:gd name="T45" fmla="*/ 2147483647 h 545"/>
              <a:gd name="T46" fmla="*/ 2147483647 w 566"/>
              <a:gd name="T47" fmla="*/ 2147483647 h 545"/>
              <a:gd name="T48" fmla="*/ 2147483647 w 566"/>
              <a:gd name="T49" fmla="*/ 2147483647 h 545"/>
              <a:gd name="T50" fmla="*/ 2147483647 w 566"/>
              <a:gd name="T51" fmla="*/ 2147483647 h 545"/>
              <a:gd name="T52" fmla="*/ 2147483647 w 566"/>
              <a:gd name="T53" fmla="*/ 2147483647 h 545"/>
              <a:gd name="T54" fmla="*/ 2147483647 w 566"/>
              <a:gd name="T55" fmla="*/ 2147483647 h 545"/>
              <a:gd name="T56" fmla="*/ 2147483647 w 566"/>
              <a:gd name="T57" fmla="*/ 2147483647 h 545"/>
              <a:gd name="T58" fmla="*/ 2147483647 w 566"/>
              <a:gd name="T59" fmla="*/ 2147483647 h 545"/>
              <a:gd name="T60" fmla="*/ 2147483647 w 566"/>
              <a:gd name="T61" fmla="*/ 2147483647 h 545"/>
              <a:gd name="T62" fmla="*/ 2147483647 w 566"/>
              <a:gd name="T63" fmla="*/ 2147483647 h 545"/>
              <a:gd name="T64" fmla="*/ 2147483647 w 566"/>
              <a:gd name="T65" fmla="*/ 2147483647 h 545"/>
              <a:gd name="T66" fmla="*/ 2147483647 w 566"/>
              <a:gd name="T67" fmla="*/ 2147483647 h 545"/>
              <a:gd name="T68" fmla="*/ 2147483647 w 566"/>
              <a:gd name="T69" fmla="*/ 2147483647 h 545"/>
              <a:gd name="T70" fmla="*/ 2147483647 w 566"/>
              <a:gd name="T71" fmla="*/ 2147483647 h 545"/>
              <a:gd name="T72" fmla="*/ 2147483647 w 566"/>
              <a:gd name="T73" fmla="*/ 2147483647 h 545"/>
              <a:gd name="T74" fmla="*/ 2147483647 w 566"/>
              <a:gd name="T75" fmla="*/ 2147483647 h 545"/>
              <a:gd name="T76" fmla="*/ 2147483647 w 566"/>
              <a:gd name="T77" fmla="*/ 2147483647 h 545"/>
              <a:gd name="T78" fmla="*/ 2147483647 w 566"/>
              <a:gd name="T79" fmla="*/ 2147483647 h 545"/>
              <a:gd name="T80" fmla="*/ 2147483647 w 566"/>
              <a:gd name="T81" fmla="*/ 2147483647 h 545"/>
              <a:gd name="T82" fmla="*/ 2147483647 w 566"/>
              <a:gd name="T83" fmla="*/ 2147483647 h 545"/>
              <a:gd name="T84" fmla="*/ 2147483647 w 566"/>
              <a:gd name="T85" fmla="*/ 2147483647 h 545"/>
              <a:gd name="T86" fmla="*/ 2147483647 w 566"/>
              <a:gd name="T87" fmla="*/ 2147483647 h 545"/>
              <a:gd name="T88" fmla="*/ 2147483647 w 566"/>
              <a:gd name="T89" fmla="*/ 2147483647 h 545"/>
              <a:gd name="T90" fmla="*/ 2147483647 w 566"/>
              <a:gd name="T91" fmla="*/ 2147483647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5" name="Freeform 103"/>
          <p:cNvSpPr>
            <a:spLocks noChangeArrowheads="1"/>
          </p:cNvSpPr>
          <p:nvPr/>
        </p:nvSpPr>
        <p:spPr bwMode="auto">
          <a:xfrm>
            <a:off x="3563938" y="2641600"/>
            <a:ext cx="288132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2147483647 w 601"/>
              <a:gd name="T5" fmla="*/ 2147483647 h 602"/>
              <a:gd name="T6" fmla="*/ 2147483647 w 601"/>
              <a:gd name="T7" fmla="*/ 2147483647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2147483647 w 601"/>
              <a:gd name="T71" fmla="*/ 2147483647 h 602"/>
              <a:gd name="T72" fmla="*/ 2147483647 w 601"/>
              <a:gd name="T73" fmla="*/ 2147483647 h 602"/>
              <a:gd name="T74" fmla="*/ 2147483647 w 601"/>
              <a:gd name="T75" fmla="*/ 2147483647 h 602"/>
              <a:gd name="T76" fmla="*/ 2147483647 w 601"/>
              <a:gd name="T77" fmla="*/ 2147483647 h 602"/>
              <a:gd name="T78" fmla="*/ 2147483647 w 601"/>
              <a:gd name="T79" fmla="*/ 2147483647 h 602"/>
              <a:gd name="T80" fmla="*/ 2147483647 w 601"/>
              <a:gd name="T81" fmla="*/ 2147483647 h 602"/>
              <a:gd name="T82" fmla="*/ 2147483647 w 601"/>
              <a:gd name="T83" fmla="*/ 2147483647 h 602"/>
              <a:gd name="T84" fmla="*/ 2147483647 w 601"/>
              <a:gd name="T85" fmla="*/ 2147483647 h 602"/>
              <a:gd name="T86" fmla="*/ 2147483647 w 601"/>
              <a:gd name="T87" fmla="*/ 2147483647 h 602"/>
              <a:gd name="T88" fmla="*/ 2147483647 w 601"/>
              <a:gd name="T89" fmla="*/ 2147483647 h 602"/>
              <a:gd name="T90" fmla="*/ 2147483647 w 601"/>
              <a:gd name="T91" fmla="*/ 2147483647 h 602"/>
              <a:gd name="T92" fmla="*/ 2147483647 w 601"/>
              <a:gd name="T93" fmla="*/ 2147483647 h 602"/>
              <a:gd name="T94" fmla="*/ 2147483647 w 601"/>
              <a:gd name="T95" fmla="*/ 2147483647 h 602"/>
              <a:gd name="T96" fmla="*/ 2147483647 w 601"/>
              <a:gd name="T97" fmla="*/ 2147483647 h 602"/>
              <a:gd name="T98" fmla="*/ 2147483647 w 601"/>
              <a:gd name="T99" fmla="*/ 2147483647 h 602"/>
              <a:gd name="T100" fmla="*/ 2147483647 w 601"/>
              <a:gd name="T101" fmla="*/ 2147483647 h 602"/>
              <a:gd name="T102" fmla="*/ 2147483647 w 601"/>
              <a:gd name="T103" fmla="*/ 2147483647 h 602"/>
              <a:gd name="T104" fmla="*/ 2147483647 w 601"/>
              <a:gd name="T105" fmla="*/ 2147483647 h 602"/>
              <a:gd name="T106" fmla="*/ 2147483647 w 601"/>
              <a:gd name="T107" fmla="*/ 2147483647 h 602"/>
              <a:gd name="T108" fmla="*/ 2147483647 w 601"/>
              <a:gd name="T109" fmla="*/ 2147483647 h 602"/>
              <a:gd name="T110" fmla="*/ 2147483647 w 601"/>
              <a:gd name="T111" fmla="*/ 2147483647 h 602"/>
              <a:gd name="T112" fmla="*/ 2147483647 w 601"/>
              <a:gd name="T113" fmla="*/ 2147483647 h 602"/>
              <a:gd name="T114" fmla="*/ 2147483647 w 601"/>
              <a:gd name="T115" fmla="*/ 2147483647 h 602"/>
              <a:gd name="T116" fmla="*/ 2147483647 w 601"/>
              <a:gd name="T117" fmla="*/ 2147483647 h 602"/>
              <a:gd name="T118" fmla="*/ 2147483647 w 601"/>
              <a:gd name="T119" fmla="*/ 2147483647 h 602"/>
              <a:gd name="T120" fmla="*/ 2147483647 w 601"/>
              <a:gd name="T121" fmla="*/ 2147483647 h 602"/>
              <a:gd name="T122" fmla="*/ 2147483647 w 601"/>
              <a:gd name="T123" fmla="*/ 2147483647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6" name="Freeform 104"/>
          <p:cNvSpPr>
            <a:spLocks noChangeArrowheads="1"/>
          </p:cNvSpPr>
          <p:nvPr/>
        </p:nvSpPr>
        <p:spPr bwMode="auto">
          <a:xfrm>
            <a:off x="3081338" y="2669382"/>
            <a:ext cx="237332" cy="234950"/>
          </a:xfrm>
          <a:custGeom>
            <a:avLst/>
            <a:gdLst>
              <a:gd name="T0" fmla="*/ 2147483647 w 496"/>
              <a:gd name="T1" fmla="*/ 2147483647 h 489"/>
              <a:gd name="T2" fmla="*/ 2147483647 w 496"/>
              <a:gd name="T3" fmla="*/ 2147483647 h 489"/>
              <a:gd name="T4" fmla="*/ 2147483647 w 496"/>
              <a:gd name="T5" fmla="*/ 2147483647 h 489"/>
              <a:gd name="T6" fmla="*/ 2147483647 w 496"/>
              <a:gd name="T7" fmla="*/ 2147483647 h 489"/>
              <a:gd name="T8" fmla="*/ 2147483647 w 496"/>
              <a:gd name="T9" fmla="*/ 2147483647 h 489"/>
              <a:gd name="T10" fmla="*/ 2147483647 w 496"/>
              <a:gd name="T11" fmla="*/ 2147483647 h 489"/>
              <a:gd name="T12" fmla="*/ 2147483647 w 496"/>
              <a:gd name="T13" fmla="*/ 2147483647 h 489"/>
              <a:gd name="T14" fmla="*/ 2147483647 w 496"/>
              <a:gd name="T15" fmla="*/ 2147483647 h 489"/>
              <a:gd name="T16" fmla="*/ 2147483647 w 496"/>
              <a:gd name="T17" fmla="*/ 2147483647 h 489"/>
              <a:gd name="T18" fmla="*/ 2147483647 w 496"/>
              <a:gd name="T19" fmla="*/ 2147483647 h 489"/>
              <a:gd name="T20" fmla="*/ 2147483647 w 496"/>
              <a:gd name="T21" fmla="*/ 2147483647 h 489"/>
              <a:gd name="T22" fmla="*/ 2147483647 w 496"/>
              <a:gd name="T23" fmla="*/ 2147483647 h 489"/>
              <a:gd name="T24" fmla="*/ 2147483647 w 496"/>
              <a:gd name="T25" fmla="*/ 2147483647 h 489"/>
              <a:gd name="T26" fmla="*/ 2147483647 w 496"/>
              <a:gd name="T27" fmla="*/ 2147483647 h 489"/>
              <a:gd name="T28" fmla="*/ 2147483647 w 496"/>
              <a:gd name="T29" fmla="*/ 2147483647 h 489"/>
              <a:gd name="T30" fmla="*/ 2147483647 w 496"/>
              <a:gd name="T31" fmla="*/ 2147483647 h 489"/>
              <a:gd name="T32" fmla="*/ 2147483647 w 496"/>
              <a:gd name="T33" fmla="*/ 2147483647 h 489"/>
              <a:gd name="T34" fmla="*/ 2147483647 w 496"/>
              <a:gd name="T35" fmla="*/ 2147483647 h 489"/>
              <a:gd name="T36" fmla="*/ 2147483647 w 496"/>
              <a:gd name="T37" fmla="*/ 2147483647 h 489"/>
              <a:gd name="T38" fmla="*/ 2147483647 w 496"/>
              <a:gd name="T39" fmla="*/ 0 h 489"/>
              <a:gd name="T40" fmla="*/ 2147483647 w 496"/>
              <a:gd name="T41" fmla="*/ 2147483647 h 489"/>
              <a:gd name="T42" fmla="*/ 2147483647 w 496"/>
              <a:gd name="T43" fmla="*/ 2147483647 h 489"/>
              <a:gd name="T44" fmla="*/ 2147483647 w 496"/>
              <a:gd name="T45" fmla="*/ 2147483647 h 489"/>
              <a:gd name="T46" fmla="*/ 2147483647 w 496"/>
              <a:gd name="T47" fmla="*/ 2147483647 h 489"/>
              <a:gd name="T48" fmla="*/ 2147483647 w 496"/>
              <a:gd name="T49" fmla="*/ 2147483647 h 489"/>
              <a:gd name="T50" fmla="*/ 2147483647 w 496"/>
              <a:gd name="T51" fmla="*/ 2147483647 h 489"/>
              <a:gd name="T52" fmla="*/ 2147483647 w 496"/>
              <a:gd name="T53" fmla="*/ 2147483647 h 489"/>
              <a:gd name="T54" fmla="*/ 2147483647 w 496"/>
              <a:gd name="T55" fmla="*/ 2147483647 h 489"/>
              <a:gd name="T56" fmla="*/ 2147483647 w 496"/>
              <a:gd name="T57" fmla="*/ 2147483647 h 489"/>
              <a:gd name="T58" fmla="*/ 2147483647 w 496"/>
              <a:gd name="T59" fmla="*/ 2147483647 h 489"/>
              <a:gd name="T60" fmla="*/ 0 w 496"/>
              <a:gd name="T61" fmla="*/ 2147483647 h 489"/>
              <a:gd name="T62" fmla="*/ 2147483647 w 496"/>
              <a:gd name="T63" fmla="*/ 2147483647 h 489"/>
              <a:gd name="T64" fmla="*/ 2147483647 w 496"/>
              <a:gd name="T65" fmla="*/ 2147483647 h 489"/>
              <a:gd name="T66" fmla="*/ 2147483647 w 496"/>
              <a:gd name="T67" fmla="*/ 2147483647 h 489"/>
              <a:gd name="T68" fmla="*/ 2147483647 w 496"/>
              <a:gd name="T69" fmla="*/ 2147483647 h 489"/>
              <a:gd name="T70" fmla="*/ 2147483647 w 496"/>
              <a:gd name="T71" fmla="*/ 2147483647 h 489"/>
              <a:gd name="T72" fmla="*/ 2147483647 w 496"/>
              <a:gd name="T73" fmla="*/ 2147483647 h 489"/>
              <a:gd name="T74" fmla="*/ 2147483647 w 496"/>
              <a:gd name="T75" fmla="*/ 2147483647 h 489"/>
              <a:gd name="T76" fmla="*/ 2147483647 w 496"/>
              <a:gd name="T77" fmla="*/ 2147483647 h 489"/>
              <a:gd name="T78" fmla="*/ 2147483647 w 496"/>
              <a:gd name="T79" fmla="*/ 2147483647 h 489"/>
              <a:gd name="T80" fmla="*/ 2147483647 w 496"/>
              <a:gd name="T81" fmla="*/ 2147483647 h 489"/>
              <a:gd name="T82" fmla="*/ 2147483647 w 496"/>
              <a:gd name="T83" fmla="*/ 2147483647 h 489"/>
              <a:gd name="T84" fmla="*/ 2147483647 w 496"/>
              <a:gd name="T85" fmla="*/ 2147483647 h 489"/>
              <a:gd name="T86" fmla="*/ 2147483647 w 496"/>
              <a:gd name="T87" fmla="*/ 2147483647 h 489"/>
              <a:gd name="T88" fmla="*/ 2147483647 w 496"/>
              <a:gd name="T89" fmla="*/ 2147483647 h 489"/>
              <a:gd name="T90" fmla="*/ 2147483647 w 496"/>
              <a:gd name="T91" fmla="*/ 2147483647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7" name="Freeform 105"/>
          <p:cNvSpPr>
            <a:spLocks noChangeArrowheads="1"/>
          </p:cNvSpPr>
          <p:nvPr/>
        </p:nvSpPr>
        <p:spPr bwMode="auto">
          <a:xfrm>
            <a:off x="2550319" y="2641600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2147483647 h 602"/>
              <a:gd name="T6" fmla="*/ 2147483647 w 602"/>
              <a:gd name="T7" fmla="*/ 2147483647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0 h 602"/>
              <a:gd name="T22" fmla="*/ 2147483647 w 602"/>
              <a:gd name="T23" fmla="*/ 0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0 w 602"/>
              <a:gd name="T41" fmla="*/ 2147483647 h 602"/>
              <a:gd name="T42" fmla="*/ 0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8" name="Freeform 106"/>
          <p:cNvSpPr>
            <a:spLocks noChangeArrowheads="1"/>
          </p:cNvSpPr>
          <p:nvPr/>
        </p:nvSpPr>
        <p:spPr bwMode="auto">
          <a:xfrm>
            <a:off x="2078832" y="2669382"/>
            <a:ext cx="217488" cy="234950"/>
          </a:xfrm>
          <a:custGeom>
            <a:avLst/>
            <a:gdLst>
              <a:gd name="T0" fmla="*/ 2147483647 w 453"/>
              <a:gd name="T1" fmla="*/ 2147483647 h 489"/>
              <a:gd name="T2" fmla="*/ 2147483647 w 453"/>
              <a:gd name="T3" fmla="*/ 2147483647 h 489"/>
              <a:gd name="T4" fmla="*/ 2147483647 w 453"/>
              <a:gd name="T5" fmla="*/ 2147483647 h 489"/>
              <a:gd name="T6" fmla="*/ 0 w 453"/>
              <a:gd name="T7" fmla="*/ 2147483647 h 489"/>
              <a:gd name="T8" fmla="*/ 0 w 453"/>
              <a:gd name="T9" fmla="*/ 2147483647 h 489"/>
              <a:gd name="T10" fmla="*/ 2147483647 w 453"/>
              <a:gd name="T11" fmla="*/ 0 h 489"/>
              <a:gd name="T12" fmla="*/ 2147483647 w 453"/>
              <a:gd name="T13" fmla="*/ 0 h 489"/>
              <a:gd name="T14" fmla="*/ 2147483647 w 453"/>
              <a:gd name="T15" fmla="*/ 2147483647 h 489"/>
              <a:gd name="T16" fmla="*/ 2147483647 w 453"/>
              <a:gd name="T17" fmla="*/ 2147483647 h 489"/>
              <a:gd name="T18" fmla="*/ 2147483647 w 453"/>
              <a:gd name="T19" fmla="*/ 2147483647 h 489"/>
              <a:gd name="T20" fmla="*/ 2147483647 w 453"/>
              <a:gd name="T21" fmla="*/ 2147483647 h 489"/>
              <a:gd name="T22" fmla="*/ 2147483647 w 453"/>
              <a:gd name="T23" fmla="*/ 2147483647 h 489"/>
              <a:gd name="T24" fmla="*/ 2147483647 w 453"/>
              <a:gd name="T25" fmla="*/ 2147483647 h 489"/>
              <a:gd name="T26" fmla="*/ 2147483647 w 453"/>
              <a:gd name="T27" fmla="*/ 2147483647 h 489"/>
              <a:gd name="T28" fmla="*/ 2147483647 w 453"/>
              <a:gd name="T29" fmla="*/ 2147483647 h 489"/>
              <a:gd name="T30" fmla="*/ 2147483647 w 453"/>
              <a:gd name="T31" fmla="*/ 2147483647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39" name="Freeform 107"/>
          <p:cNvSpPr>
            <a:spLocks noChangeArrowheads="1"/>
          </p:cNvSpPr>
          <p:nvPr/>
        </p:nvSpPr>
        <p:spPr bwMode="auto">
          <a:xfrm>
            <a:off x="1545432" y="2651919"/>
            <a:ext cx="273050" cy="271463"/>
          </a:xfrm>
          <a:custGeom>
            <a:avLst/>
            <a:gdLst>
              <a:gd name="T0" fmla="*/ 2147483647 w 567"/>
              <a:gd name="T1" fmla="*/ 2147483647 h 566"/>
              <a:gd name="T2" fmla="*/ 2147483647 w 567"/>
              <a:gd name="T3" fmla="*/ 2147483647 h 566"/>
              <a:gd name="T4" fmla="*/ 2147483647 w 567"/>
              <a:gd name="T5" fmla="*/ 2147483647 h 566"/>
              <a:gd name="T6" fmla="*/ 2147483647 w 567"/>
              <a:gd name="T7" fmla="*/ 2147483647 h 566"/>
              <a:gd name="T8" fmla="*/ 2147483647 w 567"/>
              <a:gd name="T9" fmla="*/ 2147483647 h 566"/>
              <a:gd name="T10" fmla="*/ 2147483647 w 567"/>
              <a:gd name="T11" fmla="*/ 2147483647 h 566"/>
              <a:gd name="T12" fmla="*/ 2147483647 w 567"/>
              <a:gd name="T13" fmla="*/ 2147483647 h 566"/>
              <a:gd name="T14" fmla="*/ 2147483647 w 567"/>
              <a:gd name="T15" fmla="*/ 2147483647 h 566"/>
              <a:gd name="T16" fmla="*/ 2147483647 w 567"/>
              <a:gd name="T17" fmla="*/ 2147483647 h 566"/>
              <a:gd name="T18" fmla="*/ 2147483647 w 567"/>
              <a:gd name="T19" fmla="*/ 2147483647 h 566"/>
              <a:gd name="T20" fmla="*/ 2147483647 w 567"/>
              <a:gd name="T21" fmla="*/ 2147483647 h 566"/>
              <a:gd name="T22" fmla="*/ 2147483647 w 567"/>
              <a:gd name="T23" fmla="*/ 2147483647 h 566"/>
              <a:gd name="T24" fmla="*/ 2147483647 w 567"/>
              <a:gd name="T25" fmla="*/ 2147483647 h 566"/>
              <a:gd name="T26" fmla="*/ 0 w 567"/>
              <a:gd name="T27" fmla="*/ 2147483647 h 566"/>
              <a:gd name="T28" fmla="*/ 2147483647 w 567"/>
              <a:gd name="T29" fmla="*/ 2147483647 h 566"/>
              <a:gd name="T30" fmla="*/ 2147483647 w 567"/>
              <a:gd name="T31" fmla="*/ 2147483647 h 566"/>
              <a:gd name="T32" fmla="*/ 0 w 567"/>
              <a:gd name="T33" fmla="*/ 2147483647 h 566"/>
              <a:gd name="T34" fmla="*/ 2147483647 w 567"/>
              <a:gd name="T35" fmla="*/ 2147483647 h 566"/>
              <a:gd name="T36" fmla="*/ 2147483647 w 567"/>
              <a:gd name="T37" fmla="*/ 2147483647 h 566"/>
              <a:gd name="T38" fmla="*/ 0 w 567"/>
              <a:gd name="T39" fmla="*/ 2147483647 h 566"/>
              <a:gd name="T40" fmla="*/ 2147483647 w 567"/>
              <a:gd name="T41" fmla="*/ 2147483647 h 566"/>
              <a:gd name="T42" fmla="*/ 2147483647 w 567"/>
              <a:gd name="T43" fmla="*/ 0 h 566"/>
              <a:gd name="T44" fmla="*/ 2147483647 w 567"/>
              <a:gd name="T45" fmla="*/ 1727451891 h 566"/>
              <a:gd name="T46" fmla="*/ 2147483647 w 567"/>
              <a:gd name="T47" fmla="*/ 1727451891 h 566"/>
              <a:gd name="T48" fmla="*/ 2147483647 w 567"/>
              <a:gd name="T49" fmla="*/ 0 h 566"/>
              <a:gd name="T50" fmla="*/ 2147483647 w 567"/>
              <a:gd name="T51" fmla="*/ 1727451891 h 566"/>
              <a:gd name="T52" fmla="*/ 2147483647 w 567"/>
              <a:gd name="T53" fmla="*/ 1727451891 h 566"/>
              <a:gd name="T54" fmla="*/ 2147483647 w 567"/>
              <a:gd name="T55" fmla="*/ 0 h 566"/>
              <a:gd name="T56" fmla="*/ 2147483647 w 567"/>
              <a:gd name="T57" fmla="*/ 1727451891 h 566"/>
              <a:gd name="T58" fmla="*/ 2147483647 w 567"/>
              <a:gd name="T59" fmla="*/ 1727451891 h 566"/>
              <a:gd name="T60" fmla="*/ 2147483647 w 567"/>
              <a:gd name="T61" fmla="*/ 0 h 566"/>
              <a:gd name="T62" fmla="*/ 2147483647 w 567"/>
              <a:gd name="T63" fmla="*/ 2147483647 h 566"/>
              <a:gd name="T64" fmla="*/ 2147483647 w 567"/>
              <a:gd name="T65" fmla="*/ 2147483647 h 566"/>
              <a:gd name="T66" fmla="*/ 2147483647 w 567"/>
              <a:gd name="T67" fmla="*/ 2147483647 h 566"/>
              <a:gd name="T68" fmla="*/ 2147483647 w 567"/>
              <a:gd name="T69" fmla="*/ 2147483647 h 566"/>
              <a:gd name="T70" fmla="*/ 2147483647 w 567"/>
              <a:gd name="T71" fmla="*/ 2147483647 h 566"/>
              <a:gd name="T72" fmla="*/ 2147483647 w 567"/>
              <a:gd name="T73" fmla="*/ 2147483647 h 566"/>
              <a:gd name="T74" fmla="*/ 2147483647 w 567"/>
              <a:gd name="T75" fmla="*/ 2147483647 h 566"/>
              <a:gd name="T76" fmla="*/ 2147483647 w 567"/>
              <a:gd name="T77" fmla="*/ 2147483647 h 566"/>
              <a:gd name="T78" fmla="*/ 2147483647 w 567"/>
              <a:gd name="T79" fmla="*/ 2147483647 h 566"/>
              <a:gd name="T80" fmla="*/ 2147483647 w 567"/>
              <a:gd name="T81" fmla="*/ 2147483647 h 566"/>
              <a:gd name="T82" fmla="*/ 2147483647 w 567"/>
              <a:gd name="T83" fmla="*/ 2147483647 h 566"/>
              <a:gd name="T84" fmla="*/ 2147483647 w 567"/>
              <a:gd name="T85" fmla="*/ 2147483647 h 566"/>
              <a:gd name="T86" fmla="*/ 2147483647 w 567"/>
              <a:gd name="T87" fmla="*/ 2147483647 h 566"/>
              <a:gd name="T88" fmla="*/ 2147483647 w 567"/>
              <a:gd name="T89" fmla="*/ 2147483647 h 566"/>
              <a:gd name="T90" fmla="*/ 2147483647 w 567"/>
              <a:gd name="T91" fmla="*/ 2147483647 h 566"/>
              <a:gd name="T92" fmla="*/ 2147483647 w 567"/>
              <a:gd name="T93" fmla="*/ 2147483647 h 566"/>
              <a:gd name="T94" fmla="*/ 2147483647 w 567"/>
              <a:gd name="T95" fmla="*/ 2147483647 h 566"/>
              <a:gd name="T96" fmla="*/ 2147483647 w 567"/>
              <a:gd name="T97" fmla="*/ 2147483647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0" name="Freeform 108"/>
          <p:cNvSpPr>
            <a:spLocks noChangeArrowheads="1"/>
          </p:cNvSpPr>
          <p:nvPr/>
        </p:nvSpPr>
        <p:spPr bwMode="auto">
          <a:xfrm>
            <a:off x="1041400" y="2651919"/>
            <a:ext cx="273050" cy="271463"/>
          </a:xfrm>
          <a:custGeom>
            <a:avLst/>
            <a:gdLst>
              <a:gd name="T0" fmla="*/ 2147483647 w 567"/>
              <a:gd name="T1" fmla="*/ 2147483647 h 566"/>
              <a:gd name="T2" fmla="*/ 2147483647 w 567"/>
              <a:gd name="T3" fmla="*/ 2147483647 h 566"/>
              <a:gd name="T4" fmla="*/ 2147483647 w 567"/>
              <a:gd name="T5" fmla="*/ 2147483647 h 566"/>
              <a:gd name="T6" fmla="*/ 2147483647 w 567"/>
              <a:gd name="T7" fmla="*/ 2147483647 h 566"/>
              <a:gd name="T8" fmla="*/ 2147483647 w 567"/>
              <a:gd name="T9" fmla="*/ 2147483647 h 566"/>
              <a:gd name="T10" fmla="*/ 2147483647 w 567"/>
              <a:gd name="T11" fmla="*/ 2147483647 h 566"/>
              <a:gd name="T12" fmla="*/ 2147483647 w 567"/>
              <a:gd name="T13" fmla="*/ 2147483647 h 566"/>
              <a:gd name="T14" fmla="*/ 2147483647 w 567"/>
              <a:gd name="T15" fmla="*/ 2147483647 h 566"/>
              <a:gd name="T16" fmla="*/ 2147483647 w 567"/>
              <a:gd name="T17" fmla="*/ 2147483647 h 566"/>
              <a:gd name="T18" fmla="*/ 2147483647 w 567"/>
              <a:gd name="T19" fmla="*/ 2147483647 h 566"/>
              <a:gd name="T20" fmla="*/ 2147483647 w 567"/>
              <a:gd name="T21" fmla="*/ 2147483647 h 566"/>
              <a:gd name="T22" fmla="*/ 2147483647 w 567"/>
              <a:gd name="T23" fmla="*/ 2147483647 h 566"/>
              <a:gd name="T24" fmla="*/ 1758332662 w 567"/>
              <a:gd name="T25" fmla="*/ 2147483647 h 566"/>
              <a:gd name="T26" fmla="*/ 0 w 567"/>
              <a:gd name="T27" fmla="*/ 2147483647 h 566"/>
              <a:gd name="T28" fmla="*/ 1758332662 w 567"/>
              <a:gd name="T29" fmla="*/ 2147483647 h 566"/>
              <a:gd name="T30" fmla="*/ 1758332662 w 567"/>
              <a:gd name="T31" fmla="*/ 2147483647 h 566"/>
              <a:gd name="T32" fmla="*/ 0 w 567"/>
              <a:gd name="T33" fmla="*/ 2147483647 h 566"/>
              <a:gd name="T34" fmla="*/ 1758332662 w 567"/>
              <a:gd name="T35" fmla="*/ 2147483647 h 566"/>
              <a:gd name="T36" fmla="*/ 1758332662 w 567"/>
              <a:gd name="T37" fmla="*/ 2147483647 h 566"/>
              <a:gd name="T38" fmla="*/ 0 w 567"/>
              <a:gd name="T39" fmla="*/ 2147483647 h 566"/>
              <a:gd name="T40" fmla="*/ 1758332662 w 567"/>
              <a:gd name="T41" fmla="*/ 2147483647 h 566"/>
              <a:gd name="T42" fmla="*/ 2147483647 w 567"/>
              <a:gd name="T43" fmla="*/ 0 h 566"/>
              <a:gd name="T44" fmla="*/ 2147483647 w 567"/>
              <a:gd name="T45" fmla="*/ 1727451891 h 566"/>
              <a:gd name="T46" fmla="*/ 2147483647 w 567"/>
              <a:gd name="T47" fmla="*/ 1727451891 h 566"/>
              <a:gd name="T48" fmla="*/ 2147483647 w 567"/>
              <a:gd name="T49" fmla="*/ 0 h 566"/>
              <a:gd name="T50" fmla="*/ 2147483647 w 567"/>
              <a:gd name="T51" fmla="*/ 1727451891 h 566"/>
              <a:gd name="T52" fmla="*/ 2147483647 w 567"/>
              <a:gd name="T53" fmla="*/ 1727451891 h 566"/>
              <a:gd name="T54" fmla="*/ 2147483647 w 567"/>
              <a:gd name="T55" fmla="*/ 0 h 566"/>
              <a:gd name="T56" fmla="*/ 2147483647 w 567"/>
              <a:gd name="T57" fmla="*/ 1727451891 h 566"/>
              <a:gd name="T58" fmla="*/ 2147483647 w 567"/>
              <a:gd name="T59" fmla="*/ 1727451891 h 566"/>
              <a:gd name="T60" fmla="*/ 2147483647 w 567"/>
              <a:gd name="T61" fmla="*/ 0 h 566"/>
              <a:gd name="T62" fmla="*/ 2147483647 w 567"/>
              <a:gd name="T63" fmla="*/ 2147483647 h 566"/>
              <a:gd name="T64" fmla="*/ 2147483647 w 567"/>
              <a:gd name="T65" fmla="*/ 2147483647 h 566"/>
              <a:gd name="T66" fmla="*/ 2147483647 w 567"/>
              <a:gd name="T67" fmla="*/ 2147483647 h 566"/>
              <a:gd name="T68" fmla="*/ 2147483647 w 567"/>
              <a:gd name="T69" fmla="*/ 2147483647 h 566"/>
              <a:gd name="T70" fmla="*/ 2147483647 w 567"/>
              <a:gd name="T71" fmla="*/ 2147483647 h 566"/>
              <a:gd name="T72" fmla="*/ 2147483647 w 567"/>
              <a:gd name="T73" fmla="*/ 2147483647 h 566"/>
              <a:gd name="T74" fmla="*/ 2147483647 w 567"/>
              <a:gd name="T75" fmla="*/ 2147483647 h 566"/>
              <a:gd name="T76" fmla="*/ 2147483647 w 567"/>
              <a:gd name="T77" fmla="*/ 2147483647 h 566"/>
              <a:gd name="T78" fmla="*/ 2147483647 w 567"/>
              <a:gd name="T79" fmla="*/ 2147483647 h 566"/>
              <a:gd name="T80" fmla="*/ 2147483647 w 567"/>
              <a:gd name="T81" fmla="*/ 2147483647 h 566"/>
              <a:gd name="T82" fmla="*/ 2147483647 w 567"/>
              <a:gd name="T83" fmla="*/ 2147483647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1" name="Freeform 109"/>
          <p:cNvSpPr>
            <a:spLocks noChangeArrowheads="1"/>
          </p:cNvSpPr>
          <p:nvPr/>
        </p:nvSpPr>
        <p:spPr bwMode="auto">
          <a:xfrm>
            <a:off x="6603207" y="2135982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2147483647 h 602"/>
              <a:gd name="T6" fmla="*/ 2147483647 w 602"/>
              <a:gd name="T7" fmla="*/ 2147483647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0 w 602"/>
              <a:gd name="T13" fmla="*/ 2147483647 h 602"/>
              <a:gd name="T14" fmla="*/ 2147483647 w 602"/>
              <a:gd name="T15" fmla="*/ 0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2" name="Freeform 110"/>
          <p:cNvSpPr>
            <a:spLocks noChangeArrowheads="1"/>
          </p:cNvSpPr>
          <p:nvPr/>
        </p:nvSpPr>
        <p:spPr bwMode="auto">
          <a:xfrm>
            <a:off x="6092825" y="2135982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2147483647 w 609"/>
              <a:gd name="T5" fmla="*/ 2147483647 h 602"/>
              <a:gd name="T6" fmla="*/ 2147483647 w 609"/>
              <a:gd name="T7" fmla="*/ 2147483647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0 w 609"/>
              <a:gd name="T13" fmla="*/ 2147483647 h 602"/>
              <a:gd name="T14" fmla="*/ 2147483647 w 609"/>
              <a:gd name="T15" fmla="*/ 0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2147483647 w 609"/>
              <a:gd name="T37" fmla="*/ 2147483647 h 602"/>
              <a:gd name="T38" fmla="*/ 2147483647 w 609"/>
              <a:gd name="T39" fmla="*/ 2147483647 h 602"/>
              <a:gd name="T40" fmla="*/ 2147483647 w 609"/>
              <a:gd name="T41" fmla="*/ 2147483647 h 602"/>
              <a:gd name="T42" fmla="*/ 2147483647 w 609"/>
              <a:gd name="T43" fmla="*/ 2147483647 h 602"/>
              <a:gd name="T44" fmla="*/ 2147483647 w 609"/>
              <a:gd name="T45" fmla="*/ 2147483647 h 602"/>
              <a:gd name="T46" fmla="*/ 2147483647 w 609"/>
              <a:gd name="T47" fmla="*/ 2147483647 h 602"/>
              <a:gd name="T48" fmla="*/ 2147483647 w 609"/>
              <a:gd name="T49" fmla="*/ 2147483647 h 602"/>
              <a:gd name="T50" fmla="*/ 2147483647 w 609"/>
              <a:gd name="T51" fmla="*/ 2147483647 h 602"/>
              <a:gd name="T52" fmla="*/ 2147483647 w 609"/>
              <a:gd name="T53" fmla="*/ 2147483647 h 602"/>
              <a:gd name="T54" fmla="*/ 2147483647 w 609"/>
              <a:gd name="T55" fmla="*/ 2147483647 h 602"/>
              <a:gd name="T56" fmla="*/ 2147483647 w 609"/>
              <a:gd name="T57" fmla="*/ 2147483647 h 602"/>
              <a:gd name="T58" fmla="*/ 2147483647 w 609"/>
              <a:gd name="T59" fmla="*/ 2147483647 h 602"/>
              <a:gd name="T60" fmla="*/ 2147483647 w 609"/>
              <a:gd name="T61" fmla="*/ 2147483647 h 602"/>
              <a:gd name="T62" fmla="*/ 2147483647 w 609"/>
              <a:gd name="T63" fmla="*/ 2147483647 h 602"/>
              <a:gd name="T64" fmla="*/ 2147483647 w 609"/>
              <a:gd name="T65" fmla="*/ 2147483647 h 602"/>
              <a:gd name="T66" fmla="*/ 2147483647 w 609"/>
              <a:gd name="T67" fmla="*/ 2147483647 h 602"/>
              <a:gd name="T68" fmla="*/ 2147483647 w 609"/>
              <a:gd name="T69" fmla="*/ 2147483647 h 602"/>
              <a:gd name="T70" fmla="*/ 2147483647 w 609"/>
              <a:gd name="T71" fmla="*/ 214748364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3" name="Freeform 111"/>
          <p:cNvSpPr>
            <a:spLocks noChangeArrowheads="1"/>
          </p:cNvSpPr>
          <p:nvPr/>
        </p:nvSpPr>
        <p:spPr bwMode="auto">
          <a:xfrm>
            <a:off x="5589588" y="2135982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2147483647 w 602"/>
              <a:gd name="T5" fmla="*/ 2147483647 h 602"/>
              <a:gd name="T6" fmla="*/ 2147483647 w 602"/>
              <a:gd name="T7" fmla="*/ 2147483647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0 w 602"/>
              <a:gd name="T17" fmla="*/ 2147483647 h 602"/>
              <a:gd name="T18" fmla="*/ 2147483647 w 602"/>
              <a:gd name="T19" fmla="*/ 0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4" name="Freeform 112"/>
          <p:cNvSpPr>
            <a:spLocks noChangeArrowheads="1"/>
          </p:cNvSpPr>
          <p:nvPr/>
        </p:nvSpPr>
        <p:spPr bwMode="auto">
          <a:xfrm>
            <a:off x="5083175" y="2135982"/>
            <a:ext cx="288132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2147483647 w 601"/>
              <a:gd name="T71" fmla="*/ 214748364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5" name="Freeform 113"/>
          <p:cNvSpPr>
            <a:spLocks noChangeArrowheads="1"/>
          </p:cNvSpPr>
          <p:nvPr/>
        </p:nvSpPr>
        <p:spPr bwMode="auto">
          <a:xfrm>
            <a:off x="4575969" y="2135982"/>
            <a:ext cx="291306" cy="289719"/>
          </a:xfrm>
          <a:custGeom>
            <a:avLst/>
            <a:gdLst>
              <a:gd name="T0" fmla="*/ 2147483647 w 608"/>
              <a:gd name="T1" fmla="*/ 2147483647 h 602"/>
              <a:gd name="T2" fmla="*/ 2147483647 w 608"/>
              <a:gd name="T3" fmla="*/ 2147483647 h 602"/>
              <a:gd name="T4" fmla="*/ 0 w 608"/>
              <a:gd name="T5" fmla="*/ 2147483647 h 602"/>
              <a:gd name="T6" fmla="*/ 2147483647 w 608"/>
              <a:gd name="T7" fmla="*/ 0 h 602"/>
              <a:gd name="T8" fmla="*/ 2147483647 w 608"/>
              <a:gd name="T9" fmla="*/ 2147483647 h 602"/>
              <a:gd name="T10" fmla="*/ 2147483647 w 608"/>
              <a:gd name="T11" fmla="*/ 2147483647 h 602"/>
              <a:gd name="T12" fmla="*/ 2147483647 w 608"/>
              <a:gd name="T13" fmla="*/ 2147483647 h 602"/>
              <a:gd name="T14" fmla="*/ 2147483647 w 608"/>
              <a:gd name="T15" fmla="*/ 2147483647 h 602"/>
              <a:gd name="T16" fmla="*/ 2147483647 w 608"/>
              <a:gd name="T17" fmla="*/ 2147483647 h 602"/>
              <a:gd name="T18" fmla="*/ 2147483647 w 608"/>
              <a:gd name="T19" fmla="*/ 2147483647 h 602"/>
              <a:gd name="T20" fmla="*/ 2147483647 w 608"/>
              <a:gd name="T21" fmla="*/ 2147483647 h 602"/>
              <a:gd name="T22" fmla="*/ 2147483647 w 608"/>
              <a:gd name="T23" fmla="*/ 2147483647 h 602"/>
              <a:gd name="T24" fmla="*/ 2147483647 w 608"/>
              <a:gd name="T25" fmla="*/ 2147483647 h 602"/>
              <a:gd name="T26" fmla="*/ 2147483647 w 608"/>
              <a:gd name="T27" fmla="*/ 2147483647 h 602"/>
              <a:gd name="T28" fmla="*/ 2147483647 w 608"/>
              <a:gd name="T29" fmla="*/ 2147483647 h 602"/>
              <a:gd name="T30" fmla="*/ 2147483647 w 608"/>
              <a:gd name="T31" fmla="*/ 2147483647 h 602"/>
              <a:gd name="T32" fmla="*/ 2147483647 w 608"/>
              <a:gd name="T33" fmla="*/ 2147483647 h 602"/>
              <a:gd name="T34" fmla="*/ 2147483647 w 608"/>
              <a:gd name="T35" fmla="*/ 2147483647 h 602"/>
              <a:gd name="T36" fmla="*/ 2147483647 w 608"/>
              <a:gd name="T37" fmla="*/ 2147483647 h 602"/>
              <a:gd name="T38" fmla="*/ 2147483647 w 608"/>
              <a:gd name="T39" fmla="*/ 2147483647 h 602"/>
              <a:gd name="T40" fmla="*/ 2147483647 w 608"/>
              <a:gd name="T41" fmla="*/ 2147483647 h 602"/>
              <a:gd name="T42" fmla="*/ 2147483647 w 608"/>
              <a:gd name="T43" fmla="*/ 2147483647 h 602"/>
              <a:gd name="T44" fmla="*/ 2147483647 w 608"/>
              <a:gd name="T45" fmla="*/ 2147483647 h 602"/>
              <a:gd name="T46" fmla="*/ 2147483647 w 608"/>
              <a:gd name="T47" fmla="*/ 2147483647 h 602"/>
              <a:gd name="T48" fmla="*/ 2147483647 w 608"/>
              <a:gd name="T49" fmla="*/ 2147483647 h 602"/>
              <a:gd name="T50" fmla="*/ 2147483647 w 608"/>
              <a:gd name="T51" fmla="*/ 2147483647 h 602"/>
              <a:gd name="T52" fmla="*/ 2147483647 w 608"/>
              <a:gd name="T53" fmla="*/ 2147483647 h 602"/>
              <a:gd name="T54" fmla="*/ 2147483647 w 608"/>
              <a:gd name="T55" fmla="*/ 2147483647 h 602"/>
              <a:gd name="T56" fmla="*/ 2147483647 w 608"/>
              <a:gd name="T57" fmla="*/ 2147483647 h 602"/>
              <a:gd name="T58" fmla="*/ 2147483647 w 608"/>
              <a:gd name="T59" fmla="*/ 2147483647 h 602"/>
              <a:gd name="T60" fmla="*/ 2147483647 w 608"/>
              <a:gd name="T61" fmla="*/ 2147483647 h 602"/>
              <a:gd name="T62" fmla="*/ 2147483647 w 608"/>
              <a:gd name="T63" fmla="*/ 2147483647 h 602"/>
              <a:gd name="T64" fmla="*/ 2147483647 w 608"/>
              <a:gd name="T65" fmla="*/ 2147483647 h 602"/>
              <a:gd name="T66" fmla="*/ 2147483647 w 608"/>
              <a:gd name="T67" fmla="*/ 2147483647 h 602"/>
              <a:gd name="T68" fmla="*/ 2147483647 w 608"/>
              <a:gd name="T69" fmla="*/ 2147483647 h 602"/>
              <a:gd name="T70" fmla="*/ 2147483647 w 608"/>
              <a:gd name="T71" fmla="*/ 214748364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6" name="Freeform 114"/>
          <p:cNvSpPr>
            <a:spLocks noChangeArrowheads="1"/>
          </p:cNvSpPr>
          <p:nvPr/>
        </p:nvSpPr>
        <p:spPr bwMode="auto">
          <a:xfrm>
            <a:off x="4069557" y="2135982"/>
            <a:ext cx="288131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2147483647 w 601"/>
              <a:gd name="T71" fmla="*/ 214748364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7" name="Freeform 115"/>
          <p:cNvSpPr>
            <a:spLocks noChangeArrowheads="1"/>
          </p:cNvSpPr>
          <p:nvPr/>
        </p:nvSpPr>
        <p:spPr bwMode="auto">
          <a:xfrm>
            <a:off x="3563938" y="2135982"/>
            <a:ext cx="288132" cy="289719"/>
          </a:xfrm>
          <a:custGeom>
            <a:avLst/>
            <a:gdLst>
              <a:gd name="T0" fmla="*/ 2147483647 w 601"/>
              <a:gd name="T1" fmla="*/ 2147483647 h 602"/>
              <a:gd name="T2" fmla="*/ 2147483647 w 601"/>
              <a:gd name="T3" fmla="*/ 2147483647 h 602"/>
              <a:gd name="T4" fmla="*/ 0 w 601"/>
              <a:gd name="T5" fmla="*/ 2147483647 h 602"/>
              <a:gd name="T6" fmla="*/ 2147483647 w 601"/>
              <a:gd name="T7" fmla="*/ 0 h 602"/>
              <a:gd name="T8" fmla="*/ 2147483647 w 601"/>
              <a:gd name="T9" fmla="*/ 2147483647 h 602"/>
              <a:gd name="T10" fmla="*/ 2147483647 w 601"/>
              <a:gd name="T11" fmla="*/ 2147483647 h 602"/>
              <a:gd name="T12" fmla="*/ 2147483647 w 601"/>
              <a:gd name="T13" fmla="*/ 2147483647 h 602"/>
              <a:gd name="T14" fmla="*/ 2147483647 w 601"/>
              <a:gd name="T15" fmla="*/ 2147483647 h 602"/>
              <a:gd name="T16" fmla="*/ 2147483647 w 601"/>
              <a:gd name="T17" fmla="*/ 2147483647 h 602"/>
              <a:gd name="T18" fmla="*/ 2147483647 w 601"/>
              <a:gd name="T19" fmla="*/ 2147483647 h 602"/>
              <a:gd name="T20" fmla="*/ 2147483647 w 601"/>
              <a:gd name="T21" fmla="*/ 2147483647 h 602"/>
              <a:gd name="T22" fmla="*/ 2147483647 w 601"/>
              <a:gd name="T23" fmla="*/ 2147483647 h 602"/>
              <a:gd name="T24" fmla="*/ 2147483647 w 601"/>
              <a:gd name="T25" fmla="*/ 2147483647 h 602"/>
              <a:gd name="T26" fmla="*/ 2147483647 w 601"/>
              <a:gd name="T27" fmla="*/ 2147483647 h 602"/>
              <a:gd name="T28" fmla="*/ 2147483647 w 601"/>
              <a:gd name="T29" fmla="*/ 2147483647 h 602"/>
              <a:gd name="T30" fmla="*/ 2147483647 w 601"/>
              <a:gd name="T31" fmla="*/ 2147483647 h 602"/>
              <a:gd name="T32" fmla="*/ 2147483647 w 601"/>
              <a:gd name="T33" fmla="*/ 2147483647 h 602"/>
              <a:gd name="T34" fmla="*/ 2147483647 w 601"/>
              <a:gd name="T35" fmla="*/ 2147483647 h 602"/>
              <a:gd name="T36" fmla="*/ 2147483647 w 601"/>
              <a:gd name="T37" fmla="*/ 2147483647 h 602"/>
              <a:gd name="T38" fmla="*/ 2147483647 w 601"/>
              <a:gd name="T39" fmla="*/ 2147483647 h 602"/>
              <a:gd name="T40" fmla="*/ 2147483647 w 601"/>
              <a:gd name="T41" fmla="*/ 2147483647 h 602"/>
              <a:gd name="T42" fmla="*/ 2147483647 w 601"/>
              <a:gd name="T43" fmla="*/ 2147483647 h 602"/>
              <a:gd name="T44" fmla="*/ 2147483647 w 601"/>
              <a:gd name="T45" fmla="*/ 2147483647 h 602"/>
              <a:gd name="T46" fmla="*/ 2147483647 w 601"/>
              <a:gd name="T47" fmla="*/ 2147483647 h 602"/>
              <a:gd name="T48" fmla="*/ 2147483647 w 601"/>
              <a:gd name="T49" fmla="*/ 2147483647 h 602"/>
              <a:gd name="T50" fmla="*/ 2147483647 w 601"/>
              <a:gd name="T51" fmla="*/ 2147483647 h 602"/>
              <a:gd name="T52" fmla="*/ 2147483647 w 601"/>
              <a:gd name="T53" fmla="*/ 2147483647 h 602"/>
              <a:gd name="T54" fmla="*/ 2147483647 w 601"/>
              <a:gd name="T55" fmla="*/ 2147483647 h 602"/>
              <a:gd name="T56" fmla="*/ 2147483647 w 601"/>
              <a:gd name="T57" fmla="*/ 2147483647 h 602"/>
              <a:gd name="T58" fmla="*/ 2147483647 w 601"/>
              <a:gd name="T59" fmla="*/ 2147483647 h 602"/>
              <a:gd name="T60" fmla="*/ 2147483647 w 601"/>
              <a:gd name="T61" fmla="*/ 2147483647 h 602"/>
              <a:gd name="T62" fmla="*/ 2147483647 w 601"/>
              <a:gd name="T63" fmla="*/ 2147483647 h 602"/>
              <a:gd name="T64" fmla="*/ 2147483647 w 601"/>
              <a:gd name="T65" fmla="*/ 2147483647 h 602"/>
              <a:gd name="T66" fmla="*/ 2147483647 w 601"/>
              <a:gd name="T67" fmla="*/ 2147483647 h 602"/>
              <a:gd name="T68" fmla="*/ 2147483647 w 601"/>
              <a:gd name="T69" fmla="*/ 2147483647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8" name="Freeform 116"/>
          <p:cNvSpPr>
            <a:spLocks noChangeArrowheads="1"/>
          </p:cNvSpPr>
          <p:nvPr/>
        </p:nvSpPr>
        <p:spPr bwMode="auto">
          <a:xfrm>
            <a:off x="3055938" y="2135982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0 w 609"/>
              <a:gd name="T5" fmla="*/ 2147483647 h 602"/>
              <a:gd name="T6" fmla="*/ 2147483647 w 609"/>
              <a:gd name="T7" fmla="*/ 0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2147483647 w 609"/>
              <a:gd name="T13" fmla="*/ 2147483647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49" name="Freeform 117"/>
          <p:cNvSpPr>
            <a:spLocks noChangeArrowheads="1"/>
          </p:cNvSpPr>
          <p:nvPr/>
        </p:nvSpPr>
        <p:spPr bwMode="auto">
          <a:xfrm>
            <a:off x="2550319" y="2135982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2147483647 w 602"/>
              <a:gd name="T73" fmla="*/ 2147483647 h 602"/>
              <a:gd name="T74" fmla="*/ 2147483647 w 602"/>
              <a:gd name="T75" fmla="*/ 2147483647 h 602"/>
              <a:gd name="T76" fmla="*/ 2147483647 w 602"/>
              <a:gd name="T77" fmla="*/ 2147483647 h 602"/>
              <a:gd name="T78" fmla="*/ 2147483647 w 602"/>
              <a:gd name="T79" fmla="*/ 2147483647 h 602"/>
              <a:gd name="T80" fmla="*/ 2147483647 w 602"/>
              <a:gd name="T81" fmla="*/ 2147483647 h 602"/>
              <a:gd name="T82" fmla="*/ 2147483647 w 602"/>
              <a:gd name="T83" fmla="*/ 2147483647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0" name="Freeform 118"/>
          <p:cNvSpPr>
            <a:spLocks noChangeArrowheads="1"/>
          </p:cNvSpPr>
          <p:nvPr/>
        </p:nvSpPr>
        <p:spPr bwMode="auto">
          <a:xfrm>
            <a:off x="2044700" y="2135982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2147483647 w 602"/>
              <a:gd name="T61" fmla="*/ 2147483647 h 602"/>
              <a:gd name="T62" fmla="*/ 2147483647 w 602"/>
              <a:gd name="T63" fmla="*/ 2147483647 h 602"/>
              <a:gd name="T64" fmla="*/ 2147483647 w 602"/>
              <a:gd name="T65" fmla="*/ 2147483647 h 602"/>
              <a:gd name="T66" fmla="*/ 2147483647 w 602"/>
              <a:gd name="T67" fmla="*/ 2147483647 h 602"/>
              <a:gd name="T68" fmla="*/ 2147483647 w 602"/>
              <a:gd name="T69" fmla="*/ 2147483647 h 602"/>
              <a:gd name="T70" fmla="*/ 2147483647 w 602"/>
              <a:gd name="T71" fmla="*/ 2147483647 h 602"/>
              <a:gd name="T72" fmla="*/ 2147483647 w 602"/>
              <a:gd name="T73" fmla="*/ 2147483647 h 602"/>
              <a:gd name="T74" fmla="*/ 2147483647 w 602"/>
              <a:gd name="T75" fmla="*/ 2147483647 h 602"/>
              <a:gd name="T76" fmla="*/ 2147483647 w 602"/>
              <a:gd name="T77" fmla="*/ 2147483647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1" name="Freeform 119"/>
          <p:cNvSpPr>
            <a:spLocks noChangeArrowheads="1"/>
          </p:cNvSpPr>
          <p:nvPr/>
        </p:nvSpPr>
        <p:spPr bwMode="auto">
          <a:xfrm>
            <a:off x="1536700" y="2135982"/>
            <a:ext cx="292100" cy="289719"/>
          </a:xfrm>
          <a:custGeom>
            <a:avLst/>
            <a:gdLst>
              <a:gd name="T0" fmla="*/ 2147483647 w 609"/>
              <a:gd name="T1" fmla="*/ 2147483647 h 602"/>
              <a:gd name="T2" fmla="*/ 2147483647 w 609"/>
              <a:gd name="T3" fmla="*/ 2147483647 h 602"/>
              <a:gd name="T4" fmla="*/ 0 w 609"/>
              <a:gd name="T5" fmla="*/ 2147483647 h 602"/>
              <a:gd name="T6" fmla="*/ 2147483647 w 609"/>
              <a:gd name="T7" fmla="*/ 0 h 602"/>
              <a:gd name="T8" fmla="*/ 2147483647 w 609"/>
              <a:gd name="T9" fmla="*/ 2147483647 h 602"/>
              <a:gd name="T10" fmla="*/ 2147483647 w 609"/>
              <a:gd name="T11" fmla="*/ 2147483647 h 602"/>
              <a:gd name="T12" fmla="*/ 2147483647 w 609"/>
              <a:gd name="T13" fmla="*/ 2147483647 h 602"/>
              <a:gd name="T14" fmla="*/ 2147483647 w 609"/>
              <a:gd name="T15" fmla="*/ 2147483647 h 602"/>
              <a:gd name="T16" fmla="*/ 2147483647 w 609"/>
              <a:gd name="T17" fmla="*/ 2147483647 h 602"/>
              <a:gd name="T18" fmla="*/ 2147483647 w 609"/>
              <a:gd name="T19" fmla="*/ 2147483647 h 602"/>
              <a:gd name="T20" fmla="*/ 2147483647 w 609"/>
              <a:gd name="T21" fmla="*/ 2147483647 h 602"/>
              <a:gd name="T22" fmla="*/ 2147483647 w 609"/>
              <a:gd name="T23" fmla="*/ 2147483647 h 602"/>
              <a:gd name="T24" fmla="*/ 2147483647 w 609"/>
              <a:gd name="T25" fmla="*/ 2147483647 h 602"/>
              <a:gd name="T26" fmla="*/ 2147483647 w 609"/>
              <a:gd name="T27" fmla="*/ 2147483647 h 602"/>
              <a:gd name="T28" fmla="*/ 2147483647 w 609"/>
              <a:gd name="T29" fmla="*/ 2147483647 h 602"/>
              <a:gd name="T30" fmla="*/ 2147483647 w 609"/>
              <a:gd name="T31" fmla="*/ 2147483647 h 602"/>
              <a:gd name="T32" fmla="*/ 2147483647 w 609"/>
              <a:gd name="T33" fmla="*/ 2147483647 h 602"/>
              <a:gd name="T34" fmla="*/ 2147483647 w 609"/>
              <a:gd name="T35" fmla="*/ 2147483647 h 602"/>
              <a:gd name="T36" fmla="*/ 2147483647 w 609"/>
              <a:gd name="T37" fmla="*/ 2147483647 h 602"/>
              <a:gd name="T38" fmla="*/ 2147483647 w 609"/>
              <a:gd name="T39" fmla="*/ 2147483647 h 602"/>
              <a:gd name="T40" fmla="*/ 2147483647 w 609"/>
              <a:gd name="T41" fmla="*/ 2147483647 h 602"/>
              <a:gd name="T42" fmla="*/ 2147483647 w 609"/>
              <a:gd name="T43" fmla="*/ 2147483647 h 602"/>
              <a:gd name="T44" fmla="*/ 2147483647 w 609"/>
              <a:gd name="T45" fmla="*/ 2147483647 h 602"/>
              <a:gd name="T46" fmla="*/ 2147483647 w 609"/>
              <a:gd name="T47" fmla="*/ 2147483647 h 602"/>
              <a:gd name="T48" fmla="*/ 2147483647 w 609"/>
              <a:gd name="T49" fmla="*/ 2147483647 h 602"/>
              <a:gd name="T50" fmla="*/ 2147483647 w 609"/>
              <a:gd name="T51" fmla="*/ 2147483647 h 602"/>
              <a:gd name="T52" fmla="*/ 2147483647 w 609"/>
              <a:gd name="T53" fmla="*/ 2147483647 h 602"/>
              <a:gd name="T54" fmla="*/ 2147483647 w 609"/>
              <a:gd name="T55" fmla="*/ 2147483647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2" name="Freeform 120"/>
          <p:cNvSpPr>
            <a:spLocks noChangeArrowheads="1"/>
          </p:cNvSpPr>
          <p:nvPr/>
        </p:nvSpPr>
        <p:spPr bwMode="auto">
          <a:xfrm>
            <a:off x="1031082" y="2135982"/>
            <a:ext cx="289719" cy="289719"/>
          </a:xfrm>
          <a:custGeom>
            <a:avLst/>
            <a:gdLst>
              <a:gd name="T0" fmla="*/ 2147483647 w 602"/>
              <a:gd name="T1" fmla="*/ 2147483647 h 602"/>
              <a:gd name="T2" fmla="*/ 2147483647 w 602"/>
              <a:gd name="T3" fmla="*/ 2147483647 h 602"/>
              <a:gd name="T4" fmla="*/ 0 w 602"/>
              <a:gd name="T5" fmla="*/ 2147483647 h 602"/>
              <a:gd name="T6" fmla="*/ 2147483647 w 602"/>
              <a:gd name="T7" fmla="*/ 0 h 602"/>
              <a:gd name="T8" fmla="*/ 2147483647 w 602"/>
              <a:gd name="T9" fmla="*/ 2147483647 h 602"/>
              <a:gd name="T10" fmla="*/ 2147483647 w 602"/>
              <a:gd name="T11" fmla="*/ 2147483647 h 602"/>
              <a:gd name="T12" fmla="*/ 2147483647 w 602"/>
              <a:gd name="T13" fmla="*/ 2147483647 h 602"/>
              <a:gd name="T14" fmla="*/ 2147483647 w 602"/>
              <a:gd name="T15" fmla="*/ 2147483647 h 602"/>
              <a:gd name="T16" fmla="*/ 2147483647 w 602"/>
              <a:gd name="T17" fmla="*/ 2147483647 h 602"/>
              <a:gd name="T18" fmla="*/ 2147483647 w 602"/>
              <a:gd name="T19" fmla="*/ 2147483647 h 602"/>
              <a:gd name="T20" fmla="*/ 2147483647 w 602"/>
              <a:gd name="T21" fmla="*/ 2147483647 h 602"/>
              <a:gd name="T22" fmla="*/ 2147483647 w 602"/>
              <a:gd name="T23" fmla="*/ 2147483647 h 602"/>
              <a:gd name="T24" fmla="*/ 2147483647 w 602"/>
              <a:gd name="T25" fmla="*/ 2147483647 h 602"/>
              <a:gd name="T26" fmla="*/ 2147483647 w 602"/>
              <a:gd name="T27" fmla="*/ 2147483647 h 602"/>
              <a:gd name="T28" fmla="*/ 2147483647 w 602"/>
              <a:gd name="T29" fmla="*/ 2147483647 h 602"/>
              <a:gd name="T30" fmla="*/ 2147483647 w 602"/>
              <a:gd name="T31" fmla="*/ 2147483647 h 602"/>
              <a:gd name="T32" fmla="*/ 2147483647 w 602"/>
              <a:gd name="T33" fmla="*/ 2147483647 h 602"/>
              <a:gd name="T34" fmla="*/ 2147483647 w 602"/>
              <a:gd name="T35" fmla="*/ 2147483647 h 602"/>
              <a:gd name="T36" fmla="*/ 2147483647 w 602"/>
              <a:gd name="T37" fmla="*/ 2147483647 h 602"/>
              <a:gd name="T38" fmla="*/ 2147483647 w 602"/>
              <a:gd name="T39" fmla="*/ 2147483647 h 602"/>
              <a:gd name="T40" fmla="*/ 2147483647 w 602"/>
              <a:gd name="T41" fmla="*/ 2147483647 h 602"/>
              <a:gd name="T42" fmla="*/ 2147483647 w 602"/>
              <a:gd name="T43" fmla="*/ 2147483647 h 602"/>
              <a:gd name="T44" fmla="*/ 2147483647 w 602"/>
              <a:gd name="T45" fmla="*/ 2147483647 h 602"/>
              <a:gd name="T46" fmla="*/ 2147483647 w 602"/>
              <a:gd name="T47" fmla="*/ 2147483647 h 602"/>
              <a:gd name="T48" fmla="*/ 2147483647 w 602"/>
              <a:gd name="T49" fmla="*/ 2147483647 h 602"/>
              <a:gd name="T50" fmla="*/ 2147483647 w 602"/>
              <a:gd name="T51" fmla="*/ 2147483647 h 602"/>
              <a:gd name="T52" fmla="*/ 2147483647 w 602"/>
              <a:gd name="T53" fmla="*/ 2147483647 h 602"/>
              <a:gd name="T54" fmla="*/ 2147483647 w 602"/>
              <a:gd name="T55" fmla="*/ 2147483647 h 602"/>
              <a:gd name="T56" fmla="*/ 2147483647 w 602"/>
              <a:gd name="T57" fmla="*/ 2147483647 h 602"/>
              <a:gd name="T58" fmla="*/ 2147483647 w 602"/>
              <a:gd name="T59" fmla="*/ 2147483647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3" name="Freeform 121"/>
          <p:cNvSpPr>
            <a:spLocks noChangeArrowheads="1"/>
          </p:cNvSpPr>
          <p:nvPr/>
        </p:nvSpPr>
        <p:spPr bwMode="auto">
          <a:xfrm>
            <a:off x="6603207" y="1627982"/>
            <a:ext cx="289719" cy="292100"/>
          </a:xfrm>
          <a:custGeom>
            <a:avLst/>
            <a:gdLst>
              <a:gd name="T0" fmla="*/ 2147483647 w 602"/>
              <a:gd name="T1" fmla="*/ 2147483647 h 609"/>
              <a:gd name="T2" fmla="*/ 2147483647 w 602"/>
              <a:gd name="T3" fmla="*/ 2147483647 h 609"/>
              <a:gd name="T4" fmla="*/ 2147483647 w 602"/>
              <a:gd name="T5" fmla="*/ 2147483647 h 609"/>
              <a:gd name="T6" fmla="*/ 2147483647 w 602"/>
              <a:gd name="T7" fmla="*/ 2147483647 h 609"/>
              <a:gd name="T8" fmla="*/ 2147483647 w 602"/>
              <a:gd name="T9" fmla="*/ 2147483647 h 609"/>
              <a:gd name="T10" fmla="*/ 2147483647 w 602"/>
              <a:gd name="T11" fmla="*/ 2147483647 h 609"/>
              <a:gd name="T12" fmla="*/ 2147483647 w 602"/>
              <a:gd name="T13" fmla="*/ 2147483647 h 609"/>
              <a:gd name="T14" fmla="*/ 2147483647 w 602"/>
              <a:gd name="T15" fmla="*/ 2147483647 h 609"/>
              <a:gd name="T16" fmla="*/ 2147483647 w 602"/>
              <a:gd name="T17" fmla="*/ 2147483647 h 609"/>
              <a:gd name="T18" fmla="*/ 2147483647 w 602"/>
              <a:gd name="T19" fmla="*/ 2147483647 h 609"/>
              <a:gd name="T20" fmla="*/ 2147483647 w 602"/>
              <a:gd name="T21" fmla="*/ 2147483647 h 609"/>
              <a:gd name="T22" fmla="*/ 2147483647 w 602"/>
              <a:gd name="T23" fmla="*/ 2147483647 h 609"/>
              <a:gd name="T24" fmla="*/ 2147483647 w 602"/>
              <a:gd name="T25" fmla="*/ 2147483647 h 609"/>
              <a:gd name="T26" fmla="*/ 2147483647 w 602"/>
              <a:gd name="T27" fmla="*/ 2147483647 h 609"/>
              <a:gd name="T28" fmla="*/ 2147483647 w 602"/>
              <a:gd name="T29" fmla="*/ 2147483647 h 609"/>
              <a:gd name="T30" fmla="*/ 2147483647 w 602"/>
              <a:gd name="T31" fmla="*/ 2147483647 h 609"/>
              <a:gd name="T32" fmla="*/ 2147483647 w 602"/>
              <a:gd name="T33" fmla="*/ 2147483647 h 609"/>
              <a:gd name="T34" fmla="*/ 2147483647 w 602"/>
              <a:gd name="T35" fmla="*/ 2147483647 h 609"/>
              <a:gd name="T36" fmla="*/ 2147483647 w 602"/>
              <a:gd name="T37" fmla="*/ 2147483647 h 609"/>
              <a:gd name="T38" fmla="*/ 2147483647 w 602"/>
              <a:gd name="T39" fmla="*/ 2147483647 h 609"/>
              <a:gd name="T40" fmla="*/ 2147483647 w 602"/>
              <a:gd name="T41" fmla="*/ 2147483647 h 609"/>
              <a:gd name="T42" fmla="*/ 2147483647 w 602"/>
              <a:gd name="T43" fmla="*/ 2147483647 h 609"/>
              <a:gd name="T44" fmla="*/ 2147483647 w 602"/>
              <a:gd name="T45" fmla="*/ 2147483647 h 609"/>
              <a:gd name="T46" fmla="*/ 2147483647 w 602"/>
              <a:gd name="T47" fmla="*/ 2147483647 h 609"/>
              <a:gd name="T48" fmla="*/ 2147483647 w 602"/>
              <a:gd name="T49" fmla="*/ 2147483647 h 609"/>
              <a:gd name="T50" fmla="*/ 2147483647 w 602"/>
              <a:gd name="T51" fmla="*/ 2147483647 h 609"/>
              <a:gd name="T52" fmla="*/ 2147483647 w 602"/>
              <a:gd name="T53" fmla="*/ 2147483647 h 609"/>
              <a:gd name="T54" fmla="*/ 2147483647 w 602"/>
              <a:gd name="T55" fmla="*/ 2147483647 h 609"/>
              <a:gd name="T56" fmla="*/ 2147483647 w 602"/>
              <a:gd name="T57" fmla="*/ 2147483647 h 609"/>
              <a:gd name="T58" fmla="*/ 2147483647 w 602"/>
              <a:gd name="T59" fmla="*/ 2147483647 h 609"/>
              <a:gd name="T60" fmla="*/ 2147483647 w 602"/>
              <a:gd name="T61" fmla="*/ 2147483647 h 609"/>
              <a:gd name="T62" fmla="*/ 2147483647 w 602"/>
              <a:gd name="T63" fmla="*/ 2147483647 h 609"/>
              <a:gd name="T64" fmla="*/ 2147483647 w 602"/>
              <a:gd name="T65" fmla="*/ 2147483647 h 609"/>
              <a:gd name="T66" fmla="*/ 2147483647 w 602"/>
              <a:gd name="T67" fmla="*/ 2147483647 h 609"/>
              <a:gd name="T68" fmla="*/ 2147483647 w 602"/>
              <a:gd name="T69" fmla="*/ 2147483647 h 609"/>
              <a:gd name="T70" fmla="*/ 2147483647 w 602"/>
              <a:gd name="T71" fmla="*/ 2147483647 h 609"/>
              <a:gd name="T72" fmla="*/ 2147483647 w 602"/>
              <a:gd name="T73" fmla="*/ 2147483647 h 609"/>
              <a:gd name="T74" fmla="*/ 2147483647 w 602"/>
              <a:gd name="T75" fmla="*/ 2147483647 h 609"/>
              <a:gd name="T76" fmla="*/ 2147483647 w 602"/>
              <a:gd name="T77" fmla="*/ 2147483647 h 609"/>
              <a:gd name="T78" fmla="*/ 2147483647 w 602"/>
              <a:gd name="T79" fmla="*/ 2147483647 h 609"/>
              <a:gd name="T80" fmla="*/ 2147483647 w 602"/>
              <a:gd name="T81" fmla="*/ 2147483647 h 609"/>
              <a:gd name="T82" fmla="*/ 2147483647 w 602"/>
              <a:gd name="T83" fmla="*/ 2147483647 h 609"/>
              <a:gd name="T84" fmla="*/ 2147483647 w 602"/>
              <a:gd name="T85" fmla="*/ 2147483647 h 609"/>
              <a:gd name="T86" fmla="*/ 2147483647 w 602"/>
              <a:gd name="T87" fmla="*/ 2147483647 h 609"/>
              <a:gd name="T88" fmla="*/ 2147483647 w 602"/>
              <a:gd name="T89" fmla="*/ 2147483647 h 609"/>
              <a:gd name="T90" fmla="*/ 2147483647 w 602"/>
              <a:gd name="T91" fmla="*/ 2147483647 h 609"/>
              <a:gd name="T92" fmla="*/ 2147483647 w 602"/>
              <a:gd name="T93" fmla="*/ 2147483647 h 609"/>
              <a:gd name="T94" fmla="*/ 2147483647 w 602"/>
              <a:gd name="T95" fmla="*/ 2147483647 h 609"/>
              <a:gd name="T96" fmla="*/ 2147483647 w 602"/>
              <a:gd name="T97" fmla="*/ 2147483647 h 609"/>
              <a:gd name="T98" fmla="*/ 2147483647 w 602"/>
              <a:gd name="T99" fmla="*/ 2147483647 h 609"/>
              <a:gd name="T100" fmla="*/ 2147483647 w 602"/>
              <a:gd name="T101" fmla="*/ 2147483647 h 609"/>
              <a:gd name="T102" fmla="*/ 2147483647 w 602"/>
              <a:gd name="T103" fmla="*/ 2147483647 h 609"/>
              <a:gd name="T104" fmla="*/ 2147483647 w 602"/>
              <a:gd name="T105" fmla="*/ 2147483647 h 609"/>
              <a:gd name="T106" fmla="*/ 2147483647 w 602"/>
              <a:gd name="T107" fmla="*/ 2147483647 h 609"/>
              <a:gd name="T108" fmla="*/ 2147483647 w 602"/>
              <a:gd name="T109" fmla="*/ 2147483647 h 609"/>
              <a:gd name="T110" fmla="*/ 2147483647 w 602"/>
              <a:gd name="T111" fmla="*/ 2147483647 h 609"/>
              <a:gd name="T112" fmla="*/ 2147483647 w 602"/>
              <a:gd name="T113" fmla="*/ 2147483647 h 609"/>
              <a:gd name="T114" fmla="*/ 2147483647 w 602"/>
              <a:gd name="T115" fmla="*/ 2147483647 h 609"/>
              <a:gd name="T116" fmla="*/ 2147483647 w 602"/>
              <a:gd name="T117" fmla="*/ 2147483647 h 609"/>
              <a:gd name="T118" fmla="*/ 2147483647 w 602"/>
              <a:gd name="T119" fmla="*/ 2147483647 h 609"/>
              <a:gd name="T120" fmla="*/ 2147483647 w 602"/>
              <a:gd name="T121" fmla="*/ 2147483647 h 609"/>
              <a:gd name="T122" fmla="*/ 2147483647 w 602"/>
              <a:gd name="T123" fmla="*/ 2147483647 h 609"/>
              <a:gd name="T124" fmla="*/ 2147483647 w 602"/>
              <a:gd name="T125" fmla="*/ 2147483647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4" name="Freeform 122"/>
          <p:cNvSpPr>
            <a:spLocks noChangeArrowheads="1"/>
          </p:cNvSpPr>
          <p:nvPr/>
        </p:nvSpPr>
        <p:spPr bwMode="auto">
          <a:xfrm>
            <a:off x="6092825" y="1627982"/>
            <a:ext cx="292100" cy="292100"/>
          </a:xfrm>
          <a:custGeom>
            <a:avLst/>
            <a:gdLst>
              <a:gd name="T0" fmla="*/ 2147483647 w 609"/>
              <a:gd name="T1" fmla="*/ 2147483647 h 609"/>
              <a:gd name="T2" fmla="*/ 2147483647 w 609"/>
              <a:gd name="T3" fmla="*/ 2147483647 h 609"/>
              <a:gd name="T4" fmla="*/ 0 w 609"/>
              <a:gd name="T5" fmla="*/ 2147483647 h 609"/>
              <a:gd name="T6" fmla="*/ 2147483647 w 609"/>
              <a:gd name="T7" fmla="*/ 0 h 609"/>
              <a:gd name="T8" fmla="*/ 2147483647 w 609"/>
              <a:gd name="T9" fmla="*/ 2147483647 h 609"/>
              <a:gd name="T10" fmla="*/ 2147483647 w 609"/>
              <a:gd name="T11" fmla="*/ 2147483647 h 609"/>
              <a:gd name="T12" fmla="*/ 2147483647 w 609"/>
              <a:gd name="T13" fmla="*/ 2147483647 h 609"/>
              <a:gd name="T14" fmla="*/ 2147483647 w 609"/>
              <a:gd name="T15" fmla="*/ 2147483647 h 609"/>
              <a:gd name="T16" fmla="*/ 2147483647 w 609"/>
              <a:gd name="T17" fmla="*/ 2147483647 h 609"/>
              <a:gd name="T18" fmla="*/ 2147483647 w 609"/>
              <a:gd name="T19" fmla="*/ 2147483647 h 609"/>
              <a:gd name="T20" fmla="*/ 2147483647 w 609"/>
              <a:gd name="T21" fmla="*/ 2147483647 h 609"/>
              <a:gd name="T22" fmla="*/ 2147483647 w 609"/>
              <a:gd name="T23" fmla="*/ 2147483647 h 609"/>
              <a:gd name="T24" fmla="*/ 2147483647 w 609"/>
              <a:gd name="T25" fmla="*/ 2147483647 h 609"/>
              <a:gd name="T26" fmla="*/ 2147483647 w 609"/>
              <a:gd name="T27" fmla="*/ 2147483647 h 609"/>
              <a:gd name="T28" fmla="*/ 2147483647 w 609"/>
              <a:gd name="T29" fmla="*/ 2147483647 h 609"/>
              <a:gd name="T30" fmla="*/ 2147483647 w 609"/>
              <a:gd name="T31" fmla="*/ 2147483647 h 609"/>
              <a:gd name="T32" fmla="*/ 2147483647 w 609"/>
              <a:gd name="T33" fmla="*/ 2147483647 h 609"/>
              <a:gd name="T34" fmla="*/ 2147483647 w 609"/>
              <a:gd name="T35" fmla="*/ 2147483647 h 609"/>
              <a:gd name="T36" fmla="*/ 2147483647 w 609"/>
              <a:gd name="T37" fmla="*/ 2147483647 h 609"/>
              <a:gd name="T38" fmla="*/ 2147483647 w 609"/>
              <a:gd name="T39" fmla="*/ 2147483647 h 609"/>
              <a:gd name="T40" fmla="*/ 2147483647 w 609"/>
              <a:gd name="T41" fmla="*/ 2147483647 h 609"/>
              <a:gd name="T42" fmla="*/ 2147483647 w 609"/>
              <a:gd name="T43" fmla="*/ 2147483647 h 609"/>
              <a:gd name="T44" fmla="*/ 2147483647 w 609"/>
              <a:gd name="T45" fmla="*/ 2147483647 h 609"/>
              <a:gd name="T46" fmla="*/ 2147483647 w 609"/>
              <a:gd name="T47" fmla="*/ 2147483647 h 609"/>
              <a:gd name="T48" fmla="*/ 2147483647 w 609"/>
              <a:gd name="T49" fmla="*/ 2147483647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5" name="Freeform 123"/>
          <p:cNvSpPr>
            <a:spLocks noChangeArrowheads="1"/>
          </p:cNvSpPr>
          <p:nvPr/>
        </p:nvSpPr>
        <p:spPr bwMode="auto">
          <a:xfrm>
            <a:off x="5589588" y="1627982"/>
            <a:ext cx="289719" cy="292100"/>
          </a:xfrm>
          <a:custGeom>
            <a:avLst/>
            <a:gdLst>
              <a:gd name="T0" fmla="*/ 2147483647 w 602"/>
              <a:gd name="T1" fmla="*/ 2147483647 h 609"/>
              <a:gd name="T2" fmla="*/ 2147483647 w 602"/>
              <a:gd name="T3" fmla="*/ 2147483647 h 609"/>
              <a:gd name="T4" fmla="*/ 2147483647 w 602"/>
              <a:gd name="T5" fmla="*/ 2147483647 h 609"/>
              <a:gd name="T6" fmla="*/ 2147483647 w 602"/>
              <a:gd name="T7" fmla="*/ 2147483647 h 609"/>
              <a:gd name="T8" fmla="*/ 2147483647 w 602"/>
              <a:gd name="T9" fmla="*/ 2147483647 h 609"/>
              <a:gd name="T10" fmla="*/ 2147483647 w 602"/>
              <a:gd name="T11" fmla="*/ 2147483647 h 609"/>
              <a:gd name="T12" fmla="*/ 2147483647 w 602"/>
              <a:gd name="T13" fmla="*/ 2147483647 h 609"/>
              <a:gd name="T14" fmla="*/ 2147483647 w 602"/>
              <a:gd name="T15" fmla="*/ 2147483647 h 609"/>
              <a:gd name="T16" fmla="*/ 2147483647 w 602"/>
              <a:gd name="T17" fmla="*/ 2147483647 h 609"/>
              <a:gd name="T18" fmla="*/ 2147483647 w 602"/>
              <a:gd name="T19" fmla="*/ 2147483647 h 609"/>
              <a:gd name="T20" fmla="*/ 0 w 602"/>
              <a:gd name="T21" fmla="*/ 2147483647 h 609"/>
              <a:gd name="T22" fmla="*/ 2147483647 w 602"/>
              <a:gd name="T23" fmla="*/ 2147483647 h 609"/>
              <a:gd name="T24" fmla="*/ 2147483647 w 602"/>
              <a:gd name="T25" fmla="*/ 2147483647 h 609"/>
              <a:gd name="T26" fmla="*/ 2147483647 w 602"/>
              <a:gd name="T27" fmla="*/ 2147483647 h 609"/>
              <a:gd name="T28" fmla="*/ 2147483647 w 602"/>
              <a:gd name="T29" fmla="*/ 2147483647 h 609"/>
              <a:gd name="T30" fmla="*/ 2147483647 w 602"/>
              <a:gd name="T31" fmla="*/ 0 h 609"/>
              <a:gd name="T32" fmla="*/ 2147483647 w 602"/>
              <a:gd name="T33" fmla="*/ 2147483647 h 609"/>
              <a:gd name="T34" fmla="*/ 2147483647 w 602"/>
              <a:gd name="T35" fmla="*/ 2147483647 h 609"/>
              <a:gd name="T36" fmla="*/ 2147483647 w 602"/>
              <a:gd name="T37" fmla="*/ 2147483647 h 609"/>
              <a:gd name="T38" fmla="*/ 2147483647 w 602"/>
              <a:gd name="T39" fmla="*/ 2147483647 h 609"/>
              <a:gd name="T40" fmla="*/ 2147483647 w 602"/>
              <a:gd name="T41" fmla="*/ 2147483647 h 609"/>
              <a:gd name="T42" fmla="*/ 2147483647 w 602"/>
              <a:gd name="T43" fmla="*/ 2147483647 h 609"/>
              <a:gd name="T44" fmla="*/ 2147483647 w 602"/>
              <a:gd name="T45" fmla="*/ 2147483647 h 609"/>
              <a:gd name="T46" fmla="*/ 2147483647 w 602"/>
              <a:gd name="T47" fmla="*/ 2147483647 h 609"/>
              <a:gd name="T48" fmla="*/ 2147483647 w 602"/>
              <a:gd name="T49" fmla="*/ 2147483647 h 609"/>
              <a:gd name="T50" fmla="*/ 2147483647 w 602"/>
              <a:gd name="T51" fmla="*/ 2147483647 h 609"/>
              <a:gd name="T52" fmla="*/ 2147483647 w 602"/>
              <a:gd name="T53" fmla="*/ 2147483647 h 609"/>
              <a:gd name="T54" fmla="*/ 2147483647 w 602"/>
              <a:gd name="T55" fmla="*/ 2147483647 h 609"/>
              <a:gd name="T56" fmla="*/ 2147483647 w 602"/>
              <a:gd name="T57" fmla="*/ 2147483647 h 609"/>
              <a:gd name="T58" fmla="*/ 2147483647 w 602"/>
              <a:gd name="T59" fmla="*/ 2147483647 h 609"/>
              <a:gd name="T60" fmla="*/ 2147483647 w 602"/>
              <a:gd name="T61" fmla="*/ 2147483647 h 609"/>
              <a:gd name="T62" fmla="*/ 2147483647 w 602"/>
              <a:gd name="T63" fmla="*/ 2147483647 h 609"/>
              <a:gd name="T64" fmla="*/ 2147483647 w 602"/>
              <a:gd name="T65" fmla="*/ 2147483647 h 609"/>
              <a:gd name="T66" fmla="*/ 2147483647 w 602"/>
              <a:gd name="T67" fmla="*/ 2147483647 h 609"/>
              <a:gd name="T68" fmla="*/ 2147483647 w 602"/>
              <a:gd name="T69" fmla="*/ 2147483647 h 609"/>
              <a:gd name="T70" fmla="*/ 2147483647 w 602"/>
              <a:gd name="T71" fmla="*/ 2147483647 h 609"/>
              <a:gd name="T72" fmla="*/ 2147483647 w 602"/>
              <a:gd name="T73" fmla="*/ 2147483647 h 609"/>
              <a:gd name="T74" fmla="*/ 2147483647 w 602"/>
              <a:gd name="T75" fmla="*/ 2147483647 h 609"/>
              <a:gd name="T76" fmla="*/ 2147483647 w 602"/>
              <a:gd name="T77" fmla="*/ 2147483647 h 609"/>
              <a:gd name="T78" fmla="*/ 2147483647 w 602"/>
              <a:gd name="T79" fmla="*/ 2147483647 h 609"/>
              <a:gd name="T80" fmla="*/ 2147483647 w 602"/>
              <a:gd name="T81" fmla="*/ 2147483647 h 609"/>
              <a:gd name="T82" fmla="*/ 2147483647 w 602"/>
              <a:gd name="T83" fmla="*/ 2147483647 h 609"/>
              <a:gd name="T84" fmla="*/ 2147483647 w 602"/>
              <a:gd name="T85" fmla="*/ 2147483647 h 609"/>
              <a:gd name="T86" fmla="*/ 2147483647 w 602"/>
              <a:gd name="T87" fmla="*/ 2147483647 h 609"/>
              <a:gd name="T88" fmla="*/ 2147483647 w 602"/>
              <a:gd name="T89" fmla="*/ 2147483647 h 609"/>
              <a:gd name="T90" fmla="*/ 2147483647 w 602"/>
              <a:gd name="T91" fmla="*/ 2147483647 h 609"/>
              <a:gd name="T92" fmla="*/ 2147483647 w 602"/>
              <a:gd name="T93" fmla="*/ 2147483647 h 609"/>
              <a:gd name="T94" fmla="*/ 2147483647 w 602"/>
              <a:gd name="T95" fmla="*/ 2147483647 h 609"/>
              <a:gd name="T96" fmla="*/ 2147483647 w 602"/>
              <a:gd name="T97" fmla="*/ 2147483647 h 609"/>
              <a:gd name="T98" fmla="*/ 2147483647 w 602"/>
              <a:gd name="T99" fmla="*/ 2147483647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6" name="Freeform 124"/>
          <p:cNvSpPr>
            <a:spLocks noChangeArrowheads="1"/>
          </p:cNvSpPr>
          <p:nvPr/>
        </p:nvSpPr>
        <p:spPr bwMode="auto">
          <a:xfrm>
            <a:off x="5117307" y="1627982"/>
            <a:ext cx="218281" cy="292100"/>
          </a:xfrm>
          <a:custGeom>
            <a:avLst/>
            <a:gdLst>
              <a:gd name="T0" fmla="*/ 2147483647 w 454"/>
              <a:gd name="T1" fmla="*/ 2147483647 h 609"/>
              <a:gd name="T2" fmla="*/ 2147483647 w 454"/>
              <a:gd name="T3" fmla="*/ 2147483647 h 609"/>
              <a:gd name="T4" fmla="*/ 0 w 454"/>
              <a:gd name="T5" fmla="*/ 2147483647 h 609"/>
              <a:gd name="T6" fmla="*/ 2147483647 w 454"/>
              <a:gd name="T7" fmla="*/ 0 h 609"/>
              <a:gd name="T8" fmla="*/ 2147483647 w 454"/>
              <a:gd name="T9" fmla="*/ 2147483647 h 609"/>
              <a:gd name="T10" fmla="*/ 2147483647 w 454"/>
              <a:gd name="T11" fmla="*/ 2147483647 h 609"/>
              <a:gd name="T12" fmla="*/ 2147483647 w 454"/>
              <a:gd name="T13" fmla="*/ 2147483647 h 609"/>
              <a:gd name="T14" fmla="*/ 2147483647 w 454"/>
              <a:gd name="T15" fmla="*/ 2147483647 h 609"/>
              <a:gd name="T16" fmla="*/ 2147483647 w 454"/>
              <a:gd name="T17" fmla="*/ 2147483647 h 609"/>
              <a:gd name="T18" fmla="*/ 2147483647 w 454"/>
              <a:gd name="T19" fmla="*/ 2147483647 h 609"/>
              <a:gd name="T20" fmla="*/ 2147483647 w 454"/>
              <a:gd name="T21" fmla="*/ 2147483647 h 609"/>
              <a:gd name="T22" fmla="*/ 2147483647 w 454"/>
              <a:gd name="T23" fmla="*/ 2147483647 h 609"/>
              <a:gd name="T24" fmla="*/ 2147483647 w 454"/>
              <a:gd name="T25" fmla="*/ 2147483647 h 609"/>
              <a:gd name="T26" fmla="*/ 2147483647 w 454"/>
              <a:gd name="T27" fmla="*/ 2147483647 h 609"/>
              <a:gd name="T28" fmla="*/ 2147483647 w 454"/>
              <a:gd name="T29" fmla="*/ 2147483647 h 609"/>
              <a:gd name="T30" fmla="*/ 2147483647 w 454"/>
              <a:gd name="T31" fmla="*/ 2147483647 h 609"/>
              <a:gd name="T32" fmla="*/ 2147483647 w 454"/>
              <a:gd name="T33" fmla="*/ 2147483647 h 609"/>
              <a:gd name="T34" fmla="*/ 2147483647 w 454"/>
              <a:gd name="T35" fmla="*/ 2147483647 h 609"/>
              <a:gd name="T36" fmla="*/ 2147483647 w 454"/>
              <a:gd name="T37" fmla="*/ 2147483647 h 609"/>
              <a:gd name="T38" fmla="*/ 2147483647 w 454"/>
              <a:gd name="T39" fmla="*/ 2147483647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7" name="Freeform 125"/>
          <p:cNvSpPr>
            <a:spLocks noChangeArrowheads="1"/>
          </p:cNvSpPr>
          <p:nvPr/>
        </p:nvSpPr>
        <p:spPr bwMode="auto">
          <a:xfrm>
            <a:off x="4611688" y="1627982"/>
            <a:ext cx="217488" cy="292100"/>
          </a:xfrm>
          <a:custGeom>
            <a:avLst/>
            <a:gdLst>
              <a:gd name="T0" fmla="*/ 2147483647 w 454"/>
              <a:gd name="T1" fmla="*/ 2147483647 h 609"/>
              <a:gd name="T2" fmla="*/ 2147483647 w 454"/>
              <a:gd name="T3" fmla="*/ 2147483647 h 609"/>
              <a:gd name="T4" fmla="*/ 0 w 454"/>
              <a:gd name="T5" fmla="*/ 2147483647 h 609"/>
              <a:gd name="T6" fmla="*/ 2147483647 w 454"/>
              <a:gd name="T7" fmla="*/ 0 h 609"/>
              <a:gd name="T8" fmla="*/ 2147483647 w 454"/>
              <a:gd name="T9" fmla="*/ 2147483647 h 609"/>
              <a:gd name="T10" fmla="*/ 2147483647 w 454"/>
              <a:gd name="T11" fmla="*/ 2147483647 h 609"/>
              <a:gd name="T12" fmla="*/ 2147483647 w 454"/>
              <a:gd name="T13" fmla="*/ 2147483647 h 609"/>
              <a:gd name="T14" fmla="*/ 2147483647 w 454"/>
              <a:gd name="T15" fmla="*/ 2147483647 h 609"/>
              <a:gd name="T16" fmla="*/ 2147483647 w 454"/>
              <a:gd name="T17" fmla="*/ 2147483647 h 609"/>
              <a:gd name="T18" fmla="*/ 2147483647 w 454"/>
              <a:gd name="T19" fmla="*/ 2147483647 h 609"/>
              <a:gd name="T20" fmla="*/ 2147483647 w 454"/>
              <a:gd name="T21" fmla="*/ 2147483647 h 609"/>
              <a:gd name="T22" fmla="*/ 2147483647 w 454"/>
              <a:gd name="T23" fmla="*/ 2147483647 h 609"/>
              <a:gd name="T24" fmla="*/ 2147483647 w 454"/>
              <a:gd name="T25" fmla="*/ 2147483647 h 609"/>
              <a:gd name="T26" fmla="*/ 2147483647 w 454"/>
              <a:gd name="T27" fmla="*/ 2147483647 h 609"/>
              <a:gd name="T28" fmla="*/ 2147483647 w 454"/>
              <a:gd name="T29" fmla="*/ 2147483647 h 609"/>
              <a:gd name="T30" fmla="*/ 2147483647 w 454"/>
              <a:gd name="T31" fmla="*/ 2147483647 h 609"/>
              <a:gd name="T32" fmla="*/ 2147483647 w 454"/>
              <a:gd name="T33" fmla="*/ 2147483647 h 609"/>
              <a:gd name="T34" fmla="*/ 2147483647 w 454"/>
              <a:gd name="T35" fmla="*/ 2147483647 h 609"/>
              <a:gd name="T36" fmla="*/ 2147483647 w 454"/>
              <a:gd name="T37" fmla="*/ 2147483647 h 609"/>
              <a:gd name="T38" fmla="*/ 2147483647 w 454"/>
              <a:gd name="T39" fmla="*/ 2147483647 h 609"/>
              <a:gd name="T40" fmla="*/ 2147483647 w 454"/>
              <a:gd name="T41" fmla="*/ 2147483647 h 609"/>
              <a:gd name="T42" fmla="*/ 2147483647 w 454"/>
              <a:gd name="T43" fmla="*/ 2147483647 h 609"/>
              <a:gd name="T44" fmla="*/ 2147483647 w 454"/>
              <a:gd name="T45" fmla="*/ 2147483647 h 609"/>
              <a:gd name="T46" fmla="*/ 2147483647 w 454"/>
              <a:gd name="T47" fmla="*/ 2147483647 h 609"/>
              <a:gd name="T48" fmla="*/ 2147483647 w 454"/>
              <a:gd name="T49" fmla="*/ 2147483647 h 609"/>
              <a:gd name="T50" fmla="*/ 2147483647 w 454"/>
              <a:gd name="T51" fmla="*/ 2147483647 h 609"/>
              <a:gd name="T52" fmla="*/ 2147483647 w 454"/>
              <a:gd name="T53" fmla="*/ 2147483647 h 609"/>
              <a:gd name="T54" fmla="*/ 2147483647 w 454"/>
              <a:gd name="T55" fmla="*/ 2147483647 h 609"/>
              <a:gd name="T56" fmla="*/ 2147483647 w 454"/>
              <a:gd name="T57" fmla="*/ 2147483647 h 609"/>
              <a:gd name="T58" fmla="*/ 2147483647 w 454"/>
              <a:gd name="T59" fmla="*/ 2147483647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8" name="Freeform 126"/>
          <p:cNvSpPr>
            <a:spLocks noChangeArrowheads="1"/>
          </p:cNvSpPr>
          <p:nvPr/>
        </p:nvSpPr>
        <p:spPr bwMode="auto">
          <a:xfrm>
            <a:off x="4106069" y="1627982"/>
            <a:ext cx="217488" cy="292100"/>
          </a:xfrm>
          <a:custGeom>
            <a:avLst/>
            <a:gdLst>
              <a:gd name="T0" fmla="*/ 2147483647 w 454"/>
              <a:gd name="T1" fmla="*/ 2147483647 h 609"/>
              <a:gd name="T2" fmla="*/ 2147483647 w 454"/>
              <a:gd name="T3" fmla="*/ 2147483647 h 609"/>
              <a:gd name="T4" fmla="*/ 0 w 454"/>
              <a:gd name="T5" fmla="*/ 2147483647 h 609"/>
              <a:gd name="T6" fmla="*/ 2147483647 w 454"/>
              <a:gd name="T7" fmla="*/ 0 h 609"/>
              <a:gd name="T8" fmla="*/ 2147483647 w 454"/>
              <a:gd name="T9" fmla="*/ 2147483647 h 609"/>
              <a:gd name="T10" fmla="*/ 2147483647 w 454"/>
              <a:gd name="T11" fmla="*/ 2147483647 h 609"/>
              <a:gd name="T12" fmla="*/ 2147483647 w 454"/>
              <a:gd name="T13" fmla="*/ 2147483647 h 609"/>
              <a:gd name="T14" fmla="*/ 2147483647 w 454"/>
              <a:gd name="T15" fmla="*/ 2147483647 h 609"/>
              <a:gd name="T16" fmla="*/ 2147483647 w 454"/>
              <a:gd name="T17" fmla="*/ 2147483647 h 609"/>
              <a:gd name="T18" fmla="*/ 2147483647 w 454"/>
              <a:gd name="T19" fmla="*/ 2147483647 h 609"/>
              <a:gd name="T20" fmla="*/ 2147483647 w 454"/>
              <a:gd name="T21" fmla="*/ 2147483647 h 609"/>
              <a:gd name="T22" fmla="*/ 2147483647 w 454"/>
              <a:gd name="T23" fmla="*/ 2147483647 h 609"/>
              <a:gd name="T24" fmla="*/ 2147483647 w 454"/>
              <a:gd name="T25" fmla="*/ 2147483647 h 609"/>
              <a:gd name="T26" fmla="*/ 2147483647 w 454"/>
              <a:gd name="T27" fmla="*/ 2147483647 h 609"/>
              <a:gd name="T28" fmla="*/ 2147483647 w 454"/>
              <a:gd name="T29" fmla="*/ 2147483647 h 609"/>
              <a:gd name="T30" fmla="*/ 2147483647 w 454"/>
              <a:gd name="T31" fmla="*/ 2147483647 h 609"/>
              <a:gd name="T32" fmla="*/ 2147483647 w 454"/>
              <a:gd name="T33" fmla="*/ 2147483647 h 609"/>
              <a:gd name="T34" fmla="*/ 2147483647 w 454"/>
              <a:gd name="T35" fmla="*/ 2147483647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59" name="Freeform 127"/>
          <p:cNvSpPr>
            <a:spLocks noChangeArrowheads="1"/>
          </p:cNvSpPr>
          <p:nvPr/>
        </p:nvSpPr>
        <p:spPr bwMode="auto">
          <a:xfrm>
            <a:off x="3598069" y="1627982"/>
            <a:ext cx="217488" cy="292100"/>
          </a:xfrm>
          <a:custGeom>
            <a:avLst/>
            <a:gdLst>
              <a:gd name="T0" fmla="*/ 2147483647 w 453"/>
              <a:gd name="T1" fmla="*/ 2147483647 h 609"/>
              <a:gd name="T2" fmla="*/ 2147483647 w 453"/>
              <a:gd name="T3" fmla="*/ 2147483647 h 609"/>
              <a:gd name="T4" fmla="*/ 0 w 453"/>
              <a:gd name="T5" fmla="*/ 2147483647 h 609"/>
              <a:gd name="T6" fmla="*/ 2147483647 w 453"/>
              <a:gd name="T7" fmla="*/ 0 h 609"/>
              <a:gd name="T8" fmla="*/ 2147483647 w 453"/>
              <a:gd name="T9" fmla="*/ 2147483647 h 609"/>
              <a:gd name="T10" fmla="*/ 2147483647 w 453"/>
              <a:gd name="T11" fmla="*/ 2147483647 h 609"/>
              <a:gd name="T12" fmla="*/ 2147483647 w 453"/>
              <a:gd name="T13" fmla="*/ 2147483647 h 609"/>
              <a:gd name="T14" fmla="*/ 2147483647 w 453"/>
              <a:gd name="T15" fmla="*/ 2147483647 h 609"/>
              <a:gd name="T16" fmla="*/ 2147483647 w 453"/>
              <a:gd name="T17" fmla="*/ 2147483647 h 609"/>
              <a:gd name="T18" fmla="*/ 2147483647 w 453"/>
              <a:gd name="T19" fmla="*/ 2147483647 h 609"/>
              <a:gd name="T20" fmla="*/ 2147483647 w 453"/>
              <a:gd name="T21" fmla="*/ 2147483647 h 609"/>
              <a:gd name="T22" fmla="*/ 2147483647 w 453"/>
              <a:gd name="T23" fmla="*/ 2147483647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60" name="Freeform 128"/>
          <p:cNvSpPr>
            <a:spLocks noChangeArrowheads="1"/>
          </p:cNvSpPr>
          <p:nvPr/>
        </p:nvSpPr>
        <p:spPr bwMode="auto">
          <a:xfrm>
            <a:off x="3055938" y="1667669"/>
            <a:ext cx="292100" cy="252413"/>
          </a:xfrm>
          <a:custGeom>
            <a:avLst/>
            <a:gdLst>
              <a:gd name="T0" fmla="*/ 2147483647 w 609"/>
              <a:gd name="T1" fmla="*/ 2147483647 h 524"/>
              <a:gd name="T2" fmla="*/ 2147483647 w 609"/>
              <a:gd name="T3" fmla="*/ 2147483647 h 524"/>
              <a:gd name="T4" fmla="*/ 2147483647 w 609"/>
              <a:gd name="T5" fmla="*/ 2147483647 h 524"/>
              <a:gd name="T6" fmla="*/ 2147483647 w 609"/>
              <a:gd name="T7" fmla="*/ 2147483647 h 524"/>
              <a:gd name="T8" fmla="*/ 2147483647 w 609"/>
              <a:gd name="T9" fmla="*/ 2147483647 h 524"/>
              <a:gd name="T10" fmla="*/ 2147483647 w 609"/>
              <a:gd name="T11" fmla="*/ 2147483647 h 524"/>
              <a:gd name="T12" fmla="*/ 2147483647 w 609"/>
              <a:gd name="T13" fmla="*/ 2147483647 h 524"/>
              <a:gd name="T14" fmla="*/ 2147483647 w 609"/>
              <a:gd name="T15" fmla="*/ 2147483647 h 524"/>
              <a:gd name="T16" fmla="*/ 2147483647 w 609"/>
              <a:gd name="T17" fmla="*/ 2147483647 h 524"/>
              <a:gd name="T18" fmla="*/ 2147483647 w 609"/>
              <a:gd name="T19" fmla="*/ 2147483647 h 524"/>
              <a:gd name="T20" fmla="*/ 2147483647 w 609"/>
              <a:gd name="T21" fmla="*/ 2147483647 h 524"/>
              <a:gd name="T22" fmla="*/ 2147483647 w 609"/>
              <a:gd name="T23" fmla="*/ 2147483647 h 524"/>
              <a:gd name="T24" fmla="*/ 2147483647 w 609"/>
              <a:gd name="T25" fmla="*/ 2147483647 h 524"/>
              <a:gd name="T26" fmla="*/ 2147483647 w 609"/>
              <a:gd name="T27" fmla="*/ 2147483647 h 524"/>
              <a:gd name="T28" fmla="*/ 2147483647 w 609"/>
              <a:gd name="T29" fmla="*/ 2147483647 h 524"/>
              <a:gd name="T30" fmla="*/ 2147483647 w 609"/>
              <a:gd name="T31" fmla="*/ 2147483647 h 524"/>
              <a:gd name="T32" fmla="*/ 2147483647 w 609"/>
              <a:gd name="T33" fmla="*/ 2147483647 h 524"/>
              <a:gd name="T34" fmla="*/ 2147483647 w 609"/>
              <a:gd name="T35" fmla="*/ 2147483647 h 524"/>
              <a:gd name="T36" fmla="*/ 2147483647 w 609"/>
              <a:gd name="T37" fmla="*/ 2147483647 h 524"/>
              <a:gd name="T38" fmla="*/ 2147483647 w 609"/>
              <a:gd name="T39" fmla="*/ 2147483647 h 524"/>
              <a:gd name="T40" fmla="*/ 2147483647 w 609"/>
              <a:gd name="T41" fmla="*/ 2147483647 h 524"/>
              <a:gd name="T42" fmla="*/ 2147483647 w 609"/>
              <a:gd name="T43" fmla="*/ 2147483647 h 524"/>
              <a:gd name="T44" fmla="*/ 2147483647 w 609"/>
              <a:gd name="T45" fmla="*/ 2147483647 h 524"/>
              <a:gd name="T46" fmla="*/ 2147483647 w 609"/>
              <a:gd name="T47" fmla="*/ 2147483647 h 524"/>
              <a:gd name="T48" fmla="*/ 2147483647 w 609"/>
              <a:gd name="T49" fmla="*/ 2147483647 h 524"/>
              <a:gd name="T50" fmla="*/ 2147483647 w 609"/>
              <a:gd name="T51" fmla="*/ 2147483647 h 524"/>
              <a:gd name="T52" fmla="*/ 2147483647 w 609"/>
              <a:gd name="T53" fmla="*/ 2147483647 h 524"/>
              <a:gd name="T54" fmla="*/ 2147483647 w 609"/>
              <a:gd name="T55" fmla="*/ 2147483647 h 524"/>
              <a:gd name="T56" fmla="*/ 2147483647 w 609"/>
              <a:gd name="T57" fmla="*/ 2147483647 h 524"/>
              <a:gd name="T58" fmla="*/ 2147483647 w 609"/>
              <a:gd name="T59" fmla="*/ 2147483647 h 524"/>
              <a:gd name="T60" fmla="*/ 2147483647 w 609"/>
              <a:gd name="T61" fmla="*/ 2147483647 h 524"/>
              <a:gd name="T62" fmla="*/ 2147483647 w 609"/>
              <a:gd name="T63" fmla="*/ 2147483647 h 524"/>
              <a:gd name="T64" fmla="*/ 2147483647 w 609"/>
              <a:gd name="T65" fmla="*/ 2147483647 h 524"/>
              <a:gd name="T66" fmla="*/ 2147483647 w 609"/>
              <a:gd name="T67" fmla="*/ 2147483647 h 524"/>
              <a:gd name="T68" fmla="*/ 2147483647 w 609"/>
              <a:gd name="T69" fmla="*/ 2147483647 h 524"/>
              <a:gd name="T70" fmla="*/ 2147483647 w 609"/>
              <a:gd name="T71" fmla="*/ 2147483647 h 524"/>
              <a:gd name="T72" fmla="*/ 2147483647 w 609"/>
              <a:gd name="T73" fmla="*/ 2147483647 h 524"/>
              <a:gd name="T74" fmla="*/ 2147483647 w 609"/>
              <a:gd name="T75" fmla="*/ 2147483647 h 524"/>
              <a:gd name="T76" fmla="*/ 2147483647 w 609"/>
              <a:gd name="T77" fmla="*/ 2147483647 h 524"/>
              <a:gd name="T78" fmla="*/ 2147483647 w 609"/>
              <a:gd name="T79" fmla="*/ 2147483647 h 524"/>
              <a:gd name="T80" fmla="*/ 2147483647 w 609"/>
              <a:gd name="T81" fmla="*/ 2147483647 h 524"/>
              <a:gd name="T82" fmla="*/ 2147483647 w 609"/>
              <a:gd name="T83" fmla="*/ 2147483647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61" name="Freeform 129"/>
          <p:cNvSpPr>
            <a:spLocks noChangeArrowheads="1"/>
          </p:cNvSpPr>
          <p:nvPr/>
        </p:nvSpPr>
        <p:spPr bwMode="auto">
          <a:xfrm>
            <a:off x="2550319" y="1667669"/>
            <a:ext cx="289719" cy="252413"/>
          </a:xfrm>
          <a:custGeom>
            <a:avLst/>
            <a:gdLst>
              <a:gd name="T0" fmla="*/ 2147483647 w 602"/>
              <a:gd name="T1" fmla="*/ 2147483647 h 524"/>
              <a:gd name="T2" fmla="*/ 2147483647 w 602"/>
              <a:gd name="T3" fmla="*/ 2147483647 h 524"/>
              <a:gd name="T4" fmla="*/ 2147483647 w 602"/>
              <a:gd name="T5" fmla="*/ 2147483647 h 524"/>
              <a:gd name="T6" fmla="*/ 2147483647 w 602"/>
              <a:gd name="T7" fmla="*/ 2147483647 h 524"/>
              <a:gd name="T8" fmla="*/ 2147483647 w 602"/>
              <a:gd name="T9" fmla="*/ 2147483647 h 524"/>
              <a:gd name="T10" fmla="*/ 2147483647 w 602"/>
              <a:gd name="T11" fmla="*/ 2147483647 h 524"/>
              <a:gd name="T12" fmla="*/ 2147483647 w 602"/>
              <a:gd name="T13" fmla="*/ 2147483647 h 524"/>
              <a:gd name="T14" fmla="*/ 2147483647 w 602"/>
              <a:gd name="T15" fmla="*/ 2147483647 h 524"/>
              <a:gd name="T16" fmla="*/ 2147483647 w 602"/>
              <a:gd name="T17" fmla="*/ 2147483647 h 524"/>
              <a:gd name="T18" fmla="*/ 2147483647 w 602"/>
              <a:gd name="T19" fmla="*/ 2147483647 h 524"/>
              <a:gd name="T20" fmla="*/ 2147483647 w 602"/>
              <a:gd name="T21" fmla="*/ 2147483647 h 524"/>
              <a:gd name="T22" fmla="*/ 2147483647 w 602"/>
              <a:gd name="T23" fmla="*/ 2147483647 h 524"/>
              <a:gd name="T24" fmla="*/ 2147483647 w 602"/>
              <a:gd name="T25" fmla="*/ 2147483647 h 524"/>
              <a:gd name="T26" fmla="*/ 2147483647 w 602"/>
              <a:gd name="T27" fmla="*/ 2147483647 h 524"/>
              <a:gd name="T28" fmla="*/ 2147483647 w 602"/>
              <a:gd name="T29" fmla="*/ 2147483647 h 524"/>
              <a:gd name="T30" fmla="*/ 2147483647 w 602"/>
              <a:gd name="T31" fmla="*/ 2147483647 h 524"/>
              <a:gd name="T32" fmla="*/ 2147483647 w 602"/>
              <a:gd name="T33" fmla="*/ 2147483647 h 524"/>
              <a:gd name="T34" fmla="*/ 2147483647 w 602"/>
              <a:gd name="T35" fmla="*/ 2147483647 h 524"/>
              <a:gd name="T36" fmla="*/ 2147483647 w 602"/>
              <a:gd name="T37" fmla="*/ 2147483647 h 524"/>
              <a:gd name="T38" fmla="*/ 2147483647 w 602"/>
              <a:gd name="T39" fmla="*/ 2147483647 h 524"/>
              <a:gd name="T40" fmla="*/ 2147483647 w 602"/>
              <a:gd name="T41" fmla="*/ 2147483647 h 524"/>
              <a:gd name="T42" fmla="*/ 2147483647 w 602"/>
              <a:gd name="T43" fmla="*/ 2147483647 h 524"/>
              <a:gd name="T44" fmla="*/ 2147483647 w 602"/>
              <a:gd name="T45" fmla="*/ 2147483647 h 524"/>
              <a:gd name="T46" fmla="*/ 2147483647 w 602"/>
              <a:gd name="T47" fmla="*/ 2147483647 h 524"/>
              <a:gd name="T48" fmla="*/ 2147483647 w 602"/>
              <a:gd name="T49" fmla="*/ 2147483647 h 524"/>
              <a:gd name="T50" fmla="*/ 2147483647 w 602"/>
              <a:gd name="T51" fmla="*/ 2147483647 h 524"/>
              <a:gd name="T52" fmla="*/ 2147483647 w 602"/>
              <a:gd name="T53" fmla="*/ 2147483647 h 524"/>
              <a:gd name="T54" fmla="*/ 2147483647 w 602"/>
              <a:gd name="T55" fmla="*/ 2147483647 h 524"/>
              <a:gd name="T56" fmla="*/ 2147483647 w 602"/>
              <a:gd name="T57" fmla="*/ 2147483647 h 524"/>
              <a:gd name="T58" fmla="*/ 2147483647 w 602"/>
              <a:gd name="T59" fmla="*/ 2147483647 h 524"/>
              <a:gd name="T60" fmla="*/ 2147483647 w 602"/>
              <a:gd name="T61" fmla="*/ 2147483647 h 524"/>
              <a:gd name="T62" fmla="*/ 2147483647 w 602"/>
              <a:gd name="T63" fmla="*/ 2147483647 h 524"/>
              <a:gd name="T64" fmla="*/ 2147483647 w 602"/>
              <a:gd name="T65" fmla="*/ 2147483647 h 524"/>
              <a:gd name="T66" fmla="*/ 2147483647 w 602"/>
              <a:gd name="T67" fmla="*/ 2147483647 h 524"/>
              <a:gd name="T68" fmla="*/ 2147483647 w 602"/>
              <a:gd name="T69" fmla="*/ 2147483647 h 524"/>
              <a:gd name="T70" fmla="*/ 2147483647 w 602"/>
              <a:gd name="T71" fmla="*/ 2147483647 h 524"/>
              <a:gd name="T72" fmla="*/ 2147483647 w 602"/>
              <a:gd name="T73" fmla="*/ 2147483647 h 524"/>
              <a:gd name="T74" fmla="*/ 2147483647 w 602"/>
              <a:gd name="T75" fmla="*/ 2147483647 h 524"/>
              <a:gd name="T76" fmla="*/ 2147483647 w 602"/>
              <a:gd name="T77" fmla="*/ 2147483647 h 524"/>
              <a:gd name="T78" fmla="*/ 2147483647 w 602"/>
              <a:gd name="T79" fmla="*/ 2147483647 h 524"/>
              <a:gd name="T80" fmla="*/ 2147483647 w 602"/>
              <a:gd name="T81" fmla="*/ 2147483647 h 524"/>
              <a:gd name="T82" fmla="*/ 2147483647 w 602"/>
              <a:gd name="T83" fmla="*/ 2147483647 h 524"/>
              <a:gd name="T84" fmla="*/ 2147483647 w 602"/>
              <a:gd name="T85" fmla="*/ 2147483647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62" name="Freeform 130"/>
          <p:cNvSpPr>
            <a:spLocks noChangeArrowheads="1"/>
          </p:cNvSpPr>
          <p:nvPr/>
        </p:nvSpPr>
        <p:spPr bwMode="auto">
          <a:xfrm>
            <a:off x="2044700" y="1667669"/>
            <a:ext cx="289719" cy="237331"/>
          </a:xfrm>
          <a:custGeom>
            <a:avLst/>
            <a:gdLst>
              <a:gd name="T0" fmla="*/ 2147483647 w 602"/>
              <a:gd name="T1" fmla="*/ 2147483647 h 496"/>
              <a:gd name="T2" fmla="*/ 2147483647 w 602"/>
              <a:gd name="T3" fmla="*/ 2147483647 h 496"/>
              <a:gd name="T4" fmla="*/ 2147483647 w 602"/>
              <a:gd name="T5" fmla="*/ 2147483647 h 496"/>
              <a:gd name="T6" fmla="*/ 2147483647 w 602"/>
              <a:gd name="T7" fmla="*/ 2147483647 h 496"/>
              <a:gd name="T8" fmla="*/ 2147483647 w 602"/>
              <a:gd name="T9" fmla="*/ 2147483647 h 496"/>
              <a:gd name="T10" fmla="*/ 2147483647 w 602"/>
              <a:gd name="T11" fmla="*/ 2147483647 h 496"/>
              <a:gd name="T12" fmla="*/ 2147483647 w 602"/>
              <a:gd name="T13" fmla="*/ 2147483647 h 496"/>
              <a:gd name="T14" fmla="*/ 2147483647 w 602"/>
              <a:gd name="T15" fmla="*/ 2147483647 h 496"/>
              <a:gd name="T16" fmla="*/ 2147483647 w 602"/>
              <a:gd name="T17" fmla="*/ 2147483647 h 496"/>
              <a:gd name="T18" fmla="*/ 2147483647 w 602"/>
              <a:gd name="T19" fmla="*/ 2147483647 h 496"/>
              <a:gd name="T20" fmla="*/ 2147483647 w 602"/>
              <a:gd name="T21" fmla="*/ 2147483647 h 496"/>
              <a:gd name="T22" fmla="*/ 2147483647 w 602"/>
              <a:gd name="T23" fmla="*/ 2147483647 h 496"/>
              <a:gd name="T24" fmla="*/ 2147483647 w 602"/>
              <a:gd name="T25" fmla="*/ 2147483647 h 496"/>
              <a:gd name="T26" fmla="*/ 2147483647 w 602"/>
              <a:gd name="T27" fmla="*/ 2147483647 h 496"/>
              <a:gd name="T28" fmla="*/ 2147483647 w 602"/>
              <a:gd name="T29" fmla="*/ 2147483647 h 496"/>
              <a:gd name="T30" fmla="*/ 2147483647 w 602"/>
              <a:gd name="T31" fmla="*/ 2147483647 h 496"/>
              <a:gd name="T32" fmla="*/ 2147483647 w 602"/>
              <a:gd name="T33" fmla="*/ 2147483647 h 496"/>
              <a:gd name="T34" fmla="*/ 2147483647 w 602"/>
              <a:gd name="T35" fmla="*/ 2147483647 h 496"/>
              <a:gd name="T36" fmla="*/ 2147483647 w 602"/>
              <a:gd name="T37" fmla="*/ 2147483647 h 496"/>
              <a:gd name="T38" fmla="*/ 2147483647 w 602"/>
              <a:gd name="T39" fmla="*/ 2147483647 h 496"/>
              <a:gd name="T40" fmla="*/ 2147483647 w 602"/>
              <a:gd name="T41" fmla="*/ 2147483647 h 496"/>
              <a:gd name="T42" fmla="*/ 2147483647 w 602"/>
              <a:gd name="T43" fmla="*/ 2147483647 h 496"/>
              <a:gd name="T44" fmla="*/ 2147483647 w 602"/>
              <a:gd name="T45" fmla="*/ 2147483647 h 496"/>
              <a:gd name="T46" fmla="*/ 2147483647 w 602"/>
              <a:gd name="T47" fmla="*/ 2147483647 h 496"/>
              <a:gd name="T48" fmla="*/ 2147483647 w 602"/>
              <a:gd name="T49" fmla="*/ 2147483647 h 496"/>
              <a:gd name="T50" fmla="*/ 2147483647 w 602"/>
              <a:gd name="T51" fmla="*/ 2147483647 h 496"/>
              <a:gd name="T52" fmla="*/ 2147483647 w 602"/>
              <a:gd name="T53" fmla="*/ 2147483647 h 496"/>
              <a:gd name="T54" fmla="*/ 2147483647 w 602"/>
              <a:gd name="T55" fmla="*/ 2147483647 h 496"/>
              <a:gd name="T56" fmla="*/ 2147483647 w 602"/>
              <a:gd name="T57" fmla="*/ 2147483647 h 496"/>
              <a:gd name="T58" fmla="*/ 2147483647 w 602"/>
              <a:gd name="T59" fmla="*/ 2147483647 h 496"/>
              <a:gd name="T60" fmla="*/ 2147483647 w 602"/>
              <a:gd name="T61" fmla="*/ 2147483647 h 496"/>
              <a:gd name="T62" fmla="*/ 2147483647 w 602"/>
              <a:gd name="T63" fmla="*/ 2147483647 h 496"/>
              <a:gd name="T64" fmla="*/ 2147483647 w 602"/>
              <a:gd name="T65" fmla="*/ 2147483647 h 496"/>
              <a:gd name="T66" fmla="*/ 2147483647 w 602"/>
              <a:gd name="T67" fmla="*/ 2147483647 h 496"/>
              <a:gd name="T68" fmla="*/ 2147483647 w 602"/>
              <a:gd name="T69" fmla="*/ 2147483647 h 496"/>
              <a:gd name="T70" fmla="*/ 2147483647 w 602"/>
              <a:gd name="T71" fmla="*/ 2147483647 h 496"/>
              <a:gd name="T72" fmla="*/ 2147483647 w 602"/>
              <a:gd name="T73" fmla="*/ 2147483647 h 496"/>
              <a:gd name="T74" fmla="*/ 2147483647 w 602"/>
              <a:gd name="T75" fmla="*/ 2147483647 h 496"/>
              <a:gd name="T76" fmla="*/ 2147483647 w 602"/>
              <a:gd name="T77" fmla="*/ 2147483647 h 496"/>
              <a:gd name="T78" fmla="*/ 2147483647 w 602"/>
              <a:gd name="T79" fmla="*/ 2147483647 h 496"/>
              <a:gd name="T80" fmla="*/ 2147483647 w 602"/>
              <a:gd name="T81" fmla="*/ 2147483647 h 496"/>
              <a:gd name="T82" fmla="*/ 2147483647 w 602"/>
              <a:gd name="T83" fmla="*/ 2147483647 h 496"/>
              <a:gd name="T84" fmla="*/ 2147483647 w 602"/>
              <a:gd name="T85" fmla="*/ 2147483647 h 496"/>
              <a:gd name="T86" fmla="*/ 2147483647 w 602"/>
              <a:gd name="T87" fmla="*/ 2147483647 h 496"/>
              <a:gd name="T88" fmla="*/ 2147483647 w 602"/>
              <a:gd name="T89" fmla="*/ 2147483647 h 496"/>
              <a:gd name="T90" fmla="*/ 2147483647 w 602"/>
              <a:gd name="T91" fmla="*/ 2147483647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63" name="Freeform 131"/>
          <p:cNvSpPr>
            <a:spLocks noChangeArrowheads="1"/>
          </p:cNvSpPr>
          <p:nvPr/>
        </p:nvSpPr>
        <p:spPr bwMode="auto">
          <a:xfrm>
            <a:off x="1536700" y="1667669"/>
            <a:ext cx="292100" cy="237331"/>
          </a:xfrm>
          <a:custGeom>
            <a:avLst/>
            <a:gdLst>
              <a:gd name="T0" fmla="*/ 2147483647 w 609"/>
              <a:gd name="T1" fmla="*/ 2147483647 h 496"/>
              <a:gd name="T2" fmla="*/ 2147483647 w 609"/>
              <a:gd name="T3" fmla="*/ 2147483647 h 496"/>
              <a:gd name="T4" fmla="*/ 2147483647 w 609"/>
              <a:gd name="T5" fmla="*/ 2147483647 h 496"/>
              <a:gd name="T6" fmla="*/ 2147483647 w 609"/>
              <a:gd name="T7" fmla="*/ 2147483647 h 496"/>
              <a:gd name="T8" fmla="*/ 2147483647 w 609"/>
              <a:gd name="T9" fmla="*/ 2147483647 h 496"/>
              <a:gd name="T10" fmla="*/ 2147483647 w 609"/>
              <a:gd name="T11" fmla="*/ 2147483647 h 496"/>
              <a:gd name="T12" fmla="*/ 2147483647 w 609"/>
              <a:gd name="T13" fmla="*/ 2147483647 h 496"/>
              <a:gd name="T14" fmla="*/ 2147483647 w 609"/>
              <a:gd name="T15" fmla="*/ 2147483647 h 496"/>
              <a:gd name="T16" fmla="*/ 2147483647 w 609"/>
              <a:gd name="T17" fmla="*/ 2147483647 h 496"/>
              <a:gd name="T18" fmla="*/ 2147483647 w 609"/>
              <a:gd name="T19" fmla="*/ 2147483647 h 496"/>
              <a:gd name="T20" fmla="*/ 2147483647 w 609"/>
              <a:gd name="T21" fmla="*/ 2147483647 h 496"/>
              <a:gd name="T22" fmla="*/ 2147483647 w 609"/>
              <a:gd name="T23" fmla="*/ 2147483647 h 496"/>
              <a:gd name="T24" fmla="*/ 2147483647 w 609"/>
              <a:gd name="T25" fmla="*/ 2147483647 h 496"/>
              <a:gd name="T26" fmla="*/ 2147483647 w 609"/>
              <a:gd name="T27" fmla="*/ 2147483647 h 496"/>
              <a:gd name="T28" fmla="*/ 2147483647 w 609"/>
              <a:gd name="T29" fmla="*/ 2147483647 h 496"/>
              <a:gd name="T30" fmla="*/ 2147483647 w 609"/>
              <a:gd name="T31" fmla="*/ 2147483647 h 496"/>
              <a:gd name="T32" fmla="*/ 2147483647 w 609"/>
              <a:gd name="T33" fmla="*/ 2147483647 h 496"/>
              <a:gd name="T34" fmla="*/ 2147483647 w 609"/>
              <a:gd name="T35" fmla="*/ 2147483647 h 496"/>
              <a:gd name="T36" fmla="*/ 2147483647 w 609"/>
              <a:gd name="T37" fmla="*/ 2147483647 h 496"/>
              <a:gd name="T38" fmla="*/ 2147483647 w 609"/>
              <a:gd name="T39" fmla="*/ 2147483647 h 496"/>
              <a:gd name="T40" fmla="*/ 2147483647 w 609"/>
              <a:gd name="T41" fmla="*/ 2147483647 h 496"/>
              <a:gd name="T42" fmla="*/ 2147483647 w 609"/>
              <a:gd name="T43" fmla="*/ 2147483647 h 496"/>
              <a:gd name="T44" fmla="*/ 2147483647 w 609"/>
              <a:gd name="T45" fmla="*/ 2147483647 h 496"/>
              <a:gd name="T46" fmla="*/ 2147483647 w 609"/>
              <a:gd name="T47" fmla="*/ 2147483647 h 496"/>
              <a:gd name="T48" fmla="*/ 2147483647 w 609"/>
              <a:gd name="T49" fmla="*/ 2147483647 h 496"/>
              <a:gd name="T50" fmla="*/ 2147483647 w 609"/>
              <a:gd name="T51" fmla="*/ 2147483647 h 496"/>
              <a:gd name="T52" fmla="*/ 2147483647 w 609"/>
              <a:gd name="T53" fmla="*/ 2147483647 h 496"/>
              <a:gd name="T54" fmla="*/ 2147483647 w 609"/>
              <a:gd name="T55" fmla="*/ 2147483647 h 496"/>
              <a:gd name="T56" fmla="*/ 2147483647 w 609"/>
              <a:gd name="T57" fmla="*/ 2147483647 h 496"/>
              <a:gd name="T58" fmla="*/ 2147483647 w 609"/>
              <a:gd name="T59" fmla="*/ 2147483647 h 496"/>
              <a:gd name="T60" fmla="*/ 2147483647 w 609"/>
              <a:gd name="T61" fmla="*/ 2147483647 h 496"/>
              <a:gd name="T62" fmla="*/ 2147483647 w 609"/>
              <a:gd name="T63" fmla="*/ 2147483647 h 496"/>
              <a:gd name="T64" fmla="*/ 2147483647 w 609"/>
              <a:gd name="T65" fmla="*/ 2147483647 h 496"/>
              <a:gd name="T66" fmla="*/ 2147483647 w 609"/>
              <a:gd name="T67" fmla="*/ 2147483647 h 496"/>
              <a:gd name="T68" fmla="*/ 2147483647 w 609"/>
              <a:gd name="T69" fmla="*/ 2147483647 h 496"/>
              <a:gd name="T70" fmla="*/ 2147483647 w 609"/>
              <a:gd name="T71" fmla="*/ 2147483647 h 496"/>
              <a:gd name="T72" fmla="*/ 2147483647 w 609"/>
              <a:gd name="T73" fmla="*/ 2147483647 h 496"/>
              <a:gd name="T74" fmla="*/ 2147483647 w 609"/>
              <a:gd name="T75" fmla="*/ 2147483647 h 496"/>
              <a:gd name="T76" fmla="*/ 2147483647 w 609"/>
              <a:gd name="T77" fmla="*/ 2147483647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69764" name="Freeform 132"/>
          <p:cNvSpPr>
            <a:spLocks noChangeArrowheads="1"/>
          </p:cNvSpPr>
          <p:nvPr/>
        </p:nvSpPr>
        <p:spPr bwMode="auto">
          <a:xfrm>
            <a:off x="1031082" y="1667669"/>
            <a:ext cx="289719" cy="201613"/>
          </a:xfrm>
          <a:custGeom>
            <a:avLst/>
            <a:gdLst>
              <a:gd name="T0" fmla="*/ 2147483647 w 602"/>
              <a:gd name="T1" fmla="*/ 2147483647 h 418"/>
              <a:gd name="T2" fmla="*/ 2147483647 w 602"/>
              <a:gd name="T3" fmla="*/ 2147483647 h 418"/>
              <a:gd name="T4" fmla="*/ 2147483647 w 602"/>
              <a:gd name="T5" fmla="*/ 2147483647 h 418"/>
              <a:gd name="T6" fmla="*/ 0 w 602"/>
              <a:gd name="T7" fmla="*/ 2147483647 h 418"/>
              <a:gd name="T8" fmla="*/ 2147483647 w 602"/>
              <a:gd name="T9" fmla="*/ 2147483647 h 418"/>
              <a:gd name="T10" fmla="*/ 2147483647 w 602"/>
              <a:gd name="T11" fmla="*/ 0 h 418"/>
              <a:gd name="T12" fmla="*/ 2147483647 w 602"/>
              <a:gd name="T13" fmla="*/ 2147483647 h 418"/>
              <a:gd name="T14" fmla="*/ 2147483647 w 602"/>
              <a:gd name="T15" fmla="*/ 2147483647 h 418"/>
              <a:gd name="T16" fmla="*/ 2147483647 w 602"/>
              <a:gd name="T17" fmla="*/ 2147483647 h 418"/>
              <a:gd name="T18" fmla="*/ 2147483647 w 602"/>
              <a:gd name="T19" fmla="*/ 2147483647 h 418"/>
              <a:gd name="T20" fmla="*/ 2147483647 w 602"/>
              <a:gd name="T21" fmla="*/ 2147483647 h 418"/>
              <a:gd name="T22" fmla="*/ 2147483647 w 602"/>
              <a:gd name="T23" fmla="*/ 2147483647 h 418"/>
              <a:gd name="T24" fmla="*/ 2147483647 w 602"/>
              <a:gd name="T25" fmla="*/ 2147483647 h 418"/>
              <a:gd name="T26" fmla="*/ 2147483647 w 602"/>
              <a:gd name="T27" fmla="*/ 2147483647 h 418"/>
              <a:gd name="T28" fmla="*/ 2147483647 w 602"/>
              <a:gd name="T29" fmla="*/ 2147483647 h 418"/>
              <a:gd name="T30" fmla="*/ 2147483647 w 602"/>
              <a:gd name="T31" fmla="*/ 2147483647 h 418"/>
              <a:gd name="T32" fmla="*/ 2147483647 w 602"/>
              <a:gd name="T33" fmla="*/ 2147483647 h 418"/>
              <a:gd name="T34" fmla="*/ 2147483647 w 602"/>
              <a:gd name="T35" fmla="*/ 2147483647 h 418"/>
              <a:gd name="T36" fmla="*/ 2147483647 w 602"/>
              <a:gd name="T37" fmla="*/ 2147483647 h 418"/>
              <a:gd name="T38" fmla="*/ 2147483647 w 602"/>
              <a:gd name="T39" fmla="*/ 2147483647 h 418"/>
              <a:gd name="T40" fmla="*/ 2147483647 w 602"/>
              <a:gd name="T41" fmla="*/ 2147483647 h 418"/>
              <a:gd name="T42" fmla="*/ 2147483647 w 602"/>
              <a:gd name="T43" fmla="*/ 2147483647 h 418"/>
              <a:gd name="T44" fmla="*/ 2147483647 w 602"/>
              <a:gd name="T45" fmla="*/ 2147483647 h 418"/>
              <a:gd name="T46" fmla="*/ 2147483647 w 602"/>
              <a:gd name="T47" fmla="*/ 2147483647 h 418"/>
              <a:gd name="T48" fmla="*/ 2147483647 w 602"/>
              <a:gd name="T49" fmla="*/ 2147483647 h 418"/>
              <a:gd name="T50" fmla="*/ 2147483647 w 602"/>
              <a:gd name="T51" fmla="*/ 2147483647 h 418"/>
              <a:gd name="T52" fmla="*/ 2147483647 w 602"/>
              <a:gd name="T53" fmla="*/ 2147483647 h 418"/>
              <a:gd name="T54" fmla="*/ 2147483647 w 602"/>
              <a:gd name="T55" fmla="*/ 2147483647 h 418"/>
              <a:gd name="T56" fmla="*/ 2147483647 w 602"/>
              <a:gd name="T57" fmla="*/ 2147483647 h 418"/>
              <a:gd name="T58" fmla="*/ 2147483647 w 602"/>
              <a:gd name="T59" fmla="*/ 2147483647 h 418"/>
              <a:gd name="T60" fmla="*/ 2147483647 w 602"/>
              <a:gd name="T61" fmla="*/ 2147483647 h 418"/>
              <a:gd name="T62" fmla="*/ 2147483647 w 602"/>
              <a:gd name="T63" fmla="*/ 2147483647 h 418"/>
              <a:gd name="T64" fmla="*/ 2147483647 w 602"/>
              <a:gd name="T65" fmla="*/ 2147483647 h 418"/>
              <a:gd name="T66" fmla="*/ 2147483647 w 602"/>
              <a:gd name="T67" fmla="*/ 2147483647 h 418"/>
              <a:gd name="T68" fmla="*/ 2147483647 w 602"/>
              <a:gd name="T69" fmla="*/ 2147483647 h 418"/>
              <a:gd name="T70" fmla="*/ 2147483647 w 602"/>
              <a:gd name="T71" fmla="*/ 2147483647 h 418"/>
              <a:gd name="T72" fmla="*/ 2147483647 w 602"/>
              <a:gd name="T73" fmla="*/ 2147483647 h 418"/>
              <a:gd name="T74" fmla="*/ 2147483647 w 602"/>
              <a:gd name="T75" fmla="*/ 2147483647 h 418"/>
              <a:gd name="T76" fmla="*/ 2147483647 w 602"/>
              <a:gd name="T77" fmla="*/ 2147483647 h 418"/>
              <a:gd name="T78" fmla="*/ 2147483647 w 602"/>
              <a:gd name="T79" fmla="*/ 2147483647 h 418"/>
              <a:gd name="T80" fmla="*/ 2147483647 w 602"/>
              <a:gd name="T81" fmla="*/ 2147483647 h 418"/>
              <a:gd name="T82" fmla="*/ 2147483647 w 602"/>
              <a:gd name="T83" fmla="*/ 2147483647 h 418"/>
              <a:gd name="T84" fmla="*/ 2147483647 w 602"/>
              <a:gd name="T85" fmla="*/ 2147483647 h 418"/>
              <a:gd name="T86" fmla="*/ 2147483647 w 602"/>
              <a:gd name="T87" fmla="*/ 2147483647 h 418"/>
              <a:gd name="T88" fmla="*/ 2147483647 w 602"/>
              <a:gd name="T89" fmla="*/ 2147483647 h 418"/>
              <a:gd name="T90" fmla="*/ 2147483647 w 602"/>
              <a:gd name="T91" fmla="*/ 2147483647 h 418"/>
              <a:gd name="T92" fmla="*/ 2147483647 w 602"/>
              <a:gd name="T93" fmla="*/ 2147483647 h 418"/>
              <a:gd name="T94" fmla="*/ 2147483647 w 602"/>
              <a:gd name="T95" fmla="*/ 2147483647 h 418"/>
              <a:gd name="T96" fmla="*/ 2147483647 w 602"/>
              <a:gd name="T97" fmla="*/ 2147483647 h 418"/>
              <a:gd name="T98" fmla="*/ 2147483647 w 602"/>
              <a:gd name="T99" fmla="*/ 2147483647 h 418"/>
              <a:gd name="T100" fmla="*/ 2147483647 w 602"/>
              <a:gd name="T101" fmla="*/ 2147483647 h 418"/>
              <a:gd name="T102" fmla="*/ 2147483647 w 602"/>
              <a:gd name="T103" fmla="*/ 2147483647 h 418"/>
              <a:gd name="T104" fmla="*/ 2147483647 w 602"/>
              <a:gd name="T105" fmla="*/ 2147483647 h 418"/>
              <a:gd name="T106" fmla="*/ 2147483647 w 602"/>
              <a:gd name="T107" fmla="*/ 2147483647 h 418"/>
              <a:gd name="T108" fmla="*/ 2147483647 w 602"/>
              <a:gd name="T109" fmla="*/ 2147483647 h 418"/>
              <a:gd name="T110" fmla="*/ 2147483647 w 602"/>
              <a:gd name="T111" fmla="*/ 2147483647 h 418"/>
              <a:gd name="T112" fmla="*/ 2147483647 w 602"/>
              <a:gd name="T113" fmla="*/ 2147483647 h 418"/>
              <a:gd name="T114" fmla="*/ 2147483647 w 602"/>
              <a:gd name="T115" fmla="*/ 2147483647 h 418"/>
              <a:gd name="T116" fmla="*/ 2147483647 w 602"/>
              <a:gd name="T117" fmla="*/ 2147483647 h 418"/>
              <a:gd name="T118" fmla="*/ 2147483647 w 602"/>
              <a:gd name="T119" fmla="*/ 2147483647 h 418"/>
              <a:gd name="T120" fmla="*/ 2147483647 w 602"/>
              <a:gd name="T121" fmla="*/ 2147483647 h 418"/>
              <a:gd name="T122" fmla="*/ 2147483647 w 602"/>
              <a:gd name="T123" fmla="*/ 2147483647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8153502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reeform 37"/>
          <p:cNvSpPr>
            <a:spLocks noChangeArrowheads="1"/>
          </p:cNvSpPr>
          <p:nvPr/>
        </p:nvSpPr>
        <p:spPr bwMode="auto">
          <a:xfrm>
            <a:off x="10264775" y="4965700"/>
            <a:ext cx="275432" cy="245269"/>
          </a:xfrm>
          <a:custGeom>
            <a:avLst/>
            <a:gdLst>
              <a:gd name="T0" fmla="*/ 487887 w 574"/>
              <a:gd name="T1" fmla="*/ 292714 h 510"/>
              <a:gd name="T2" fmla="*/ 487887 w 574"/>
              <a:gd name="T3" fmla="*/ 292714 h 510"/>
              <a:gd name="T4" fmla="*/ 304810 w 574"/>
              <a:gd name="T5" fmla="*/ 476624 h 510"/>
              <a:gd name="T6" fmla="*/ 271261 w 574"/>
              <a:gd name="T7" fmla="*/ 476624 h 510"/>
              <a:gd name="T8" fmla="*/ 271261 w 574"/>
              <a:gd name="T9" fmla="*/ 435220 h 510"/>
              <a:gd name="T10" fmla="*/ 447629 w 574"/>
              <a:gd name="T11" fmla="*/ 258051 h 510"/>
              <a:gd name="T12" fmla="*/ 447629 w 574"/>
              <a:gd name="T13" fmla="*/ 258051 h 510"/>
              <a:gd name="T14" fmla="*/ 447629 w 574"/>
              <a:gd name="T15" fmla="*/ 102065 h 510"/>
              <a:gd name="T16" fmla="*/ 298100 w 574"/>
              <a:gd name="T17" fmla="*/ 102065 h 510"/>
              <a:gd name="T18" fmla="*/ 81474 w 574"/>
              <a:gd name="T19" fmla="*/ 312935 h 510"/>
              <a:gd name="T20" fmla="*/ 81474 w 574"/>
              <a:gd name="T21" fmla="*/ 401519 h 510"/>
              <a:gd name="T22" fmla="*/ 176368 w 574"/>
              <a:gd name="T23" fmla="*/ 401519 h 510"/>
              <a:gd name="T24" fmla="*/ 372865 w 574"/>
              <a:gd name="T25" fmla="*/ 204130 h 510"/>
              <a:gd name="T26" fmla="*/ 372865 w 574"/>
              <a:gd name="T27" fmla="*/ 177169 h 510"/>
              <a:gd name="T28" fmla="*/ 346026 w 574"/>
              <a:gd name="T29" fmla="*/ 177169 h 510"/>
              <a:gd name="T30" fmla="*/ 183077 w 574"/>
              <a:gd name="T31" fmla="*/ 346636 h 510"/>
              <a:gd name="T32" fmla="*/ 142820 w 574"/>
              <a:gd name="T33" fmla="*/ 346636 h 510"/>
              <a:gd name="T34" fmla="*/ 142820 w 574"/>
              <a:gd name="T35" fmla="*/ 306195 h 510"/>
              <a:gd name="T36" fmla="*/ 304810 w 574"/>
              <a:gd name="T37" fmla="*/ 142506 h 510"/>
              <a:gd name="T38" fmla="*/ 413123 w 574"/>
              <a:gd name="T39" fmla="*/ 142506 h 510"/>
              <a:gd name="T40" fmla="*/ 413123 w 574"/>
              <a:gd name="T41" fmla="*/ 244571 h 510"/>
              <a:gd name="T42" fmla="*/ 209916 w 574"/>
              <a:gd name="T43" fmla="*/ 441960 h 510"/>
              <a:gd name="T44" fmla="*/ 47926 w 574"/>
              <a:gd name="T45" fmla="*/ 441960 h 510"/>
              <a:gd name="T46" fmla="*/ 47926 w 574"/>
              <a:gd name="T47" fmla="*/ 279234 h 510"/>
              <a:gd name="T48" fmla="*/ 47926 w 574"/>
              <a:gd name="T49" fmla="*/ 279234 h 510"/>
              <a:gd name="T50" fmla="*/ 257842 w 574"/>
              <a:gd name="T51" fmla="*/ 60661 h 510"/>
              <a:gd name="T52" fmla="*/ 257842 w 574"/>
              <a:gd name="T53" fmla="*/ 60661 h 510"/>
              <a:gd name="T54" fmla="*/ 487887 w 574"/>
              <a:gd name="T55" fmla="*/ 60661 h 510"/>
              <a:gd name="T56" fmla="*/ 487887 w 574"/>
              <a:gd name="T57" fmla="*/ 292714 h 5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58" name="Freeform 38"/>
          <p:cNvSpPr>
            <a:spLocks noChangeArrowheads="1"/>
          </p:cNvSpPr>
          <p:nvPr/>
        </p:nvSpPr>
        <p:spPr bwMode="auto">
          <a:xfrm>
            <a:off x="9748044" y="4944269"/>
            <a:ext cx="292100" cy="292100"/>
          </a:xfrm>
          <a:custGeom>
            <a:avLst/>
            <a:gdLst>
              <a:gd name="T0" fmla="*/ 576376 w 609"/>
              <a:gd name="T1" fmla="*/ 41249 h 609"/>
              <a:gd name="T2" fmla="*/ 576376 w 609"/>
              <a:gd name="T3" fmla="*/ 41249 h 609"/>
              <a:gd name="T4" fmla="*/ 576376 w 609"/>
              <a:gd name="T5" fmla="*/ 41249 h 609"/>
              <a:gd name="T6" fmla="*/ 379775 w 609"/>
              <a:gd name="T7" fmla="*/ 563096 h 609"/>
              <a:gd name="T8" fmla="*/ 379775 w 609"/>
              <a:gd name="T9" fmla="*/ 563096 h 609"/>
              <a:gd name="T10" fmla="*/ 351963 w 609"/>
              <a:gd name="T11" fmla="*/ 583241 h 609"/>
              <a:gd name="T12" fmla="*/ 325110 w 609"/>
              <a:gd name="T13" fmla="*/ 563096 h 609"/>
              <a:gd name="T14" fmla="*/ 325110 w 609"/>
              <a:gd name="T15" fmla="*/ 563096 h 609"/>
              <a:gd name="T16" fmla="*/ 271405 w 609"/>
              <a:gd name="T17" fmla="*/ 312724 h 609"/>
              <a:gd name="T18" fmla="*/ 20140 w 609"/>
              <a:gd name="T19" fmla="*/ 258046 h 609"/>
              <a:gd name="T20" fmla="*/ 20140 w 609"/>
              <a:gd name="T21" fmla="*/ 258046 h 609"/>
              <a:gd name="T22" fmla="*/ 0 w 609"/>
              <a:gd name="T23" fmla="*/ 231186 h 609"/>
              <a:gd name="T24" fmla="*/ 20140 w 609"/>
              <a:gd name="T25" fmla="*/ 203367 h 609"/>
              <a:gd name="T26" fmla="*/ 20140 w 609"/>
              <a:gd name="T27" fmla="*/ 203367 h 609"/>
              <a:gd name="T28" fmla="*/ 541851 w 609"/>
              <a:gd name="T29" fmla="*/ 7674 h 609"/>
              <a:gd name="T30" fmla="*/ 541851 w 609"/>
              <a:gd name="T31" fmla="*/ 7674 h 609"/>
              <a:gd name="T32" fmla="*/ 555277 w 609"/>
              <a:gd name="T33" fmla="*/ 0 h 609"/>
              <a:gd name="T34" fmla="*/ 583089 w 609"/>
              <a:gd name="T35" fmla="*/ 27819 h 609"/>
              <a:gd name="T36" fmla="*/ 576376 w 609"/>
              <a:gd name="T37" fmla="*/ 41249 h 609"/>
              <a:gd name="T38" fmla="*/ 121797 w 609"/>
              <a:gd name="T39" fmla="*/ 224471 h 609"/>
              <a:gd name="T40" fmla="*/ 121797 w 609"/>
              <a:gd name="T41" fmla="*/ 224471 h 609"/>
              <a:gd name="T42" fmla="*/ 298258 w 609"/>
              <a:gd name="T43" fmla="*/ 264761 h 609"/>
              <a:gd name="T44" fmla="*/ 298258 w 609"/>
              <a:gd name="T45" fmla="*/ 264761 h 609"/>
              <a:gd name="T46" fmla="*/ 318397 w 609"/>
              <a:gd name="T47" fmla="*/ 284905 h 609"/>
              <a:gd name="T48" fmla="*/ 318397 w 609"/>
              <a:gd name="T49" fmla="*/ 284905 h 609"/>
              <a:gd name="T50" fmla="*/ 359635 w 609"/>
              <a:gd name="T51" fmla="*/ 461412 h 609"/>
              <a:gd name="T52" fmla="*/ 508285 w 609"/>
              <a:gd name="T53" fmla="*/ 74824 h 609"/>
              <a:gd name="T54" fmla="*/ 121797 w 609"/>
              <a:gd name="T55" fmla="*/ 224471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cubicBezTo>
                  <a:pt x="318" y="276"/>
                  <a:pt x="332" y="290"/>
                  <a:pt x="332" y="297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59" name="Freeform 39"/>
          <p:cNvSpPr>
            <a:spLocks noChangeArrowheads="1"/>
          </p:cNvSpPr>
          <p:nvPr/>
        </p:nvSpPr>
        <p:spPr bwMode="auto">
          <a:xfrm>
            <a:off x="9244807" y="4944269"/>
            <a:ext cx="289719" cy="292100"/>
          </a:xfrm>
          <a:custGeom>
            <a:avLst/>
            <a:gdLst>
              <a:gd name="T0" fmla="*/ 572112 w 602"/>
              <a:gd name="T1" fmla="*/ 47964 h 609"/>
              <a:gd name="T2" fmla="*/ 572112 w 602"/>
              <a:gd name="T3" fmla="*/ 47964 h 609"/>
              <a:gd name="T4" fmla="*/ 496986 w 602"/>
              <a:gd name="T5" fmla="*/ 122788 h 609"/>
              <a:gd name="T6" fmla="*/ 496986 w 602"/>
              <a:gd name="T7" fmla="*/ 447983 h 609"/>
              <a:gd name="T8" fmla="*/ 550922 w 602"/>
              <a:gd name="T9" fmla="*/ 447983 h 609"/>
              <a:gd name="T10" fmla="*/ 578854 w 602"/>
              <a:gd name="T11" fmla="*/ 474842 h 609"/>
              <a:gd name="T12" fmla="*/ 550922 w 602"/>
              <a:gd name="T13" fmla="*/ 501702 h 609"/>
              <a:gd name="T14" fmla="*/ 496986 w 602"/>
              <a:gd name="T15" fmla="*/ 501702 h 609"/>
              <a:gd name="T16" fmla="*/ 496986 w 602"/>
              <a:gd name="T17" fmla="*/ 556381 h 609"/>
              <a:gd name="T18" fmla="*/ 496986 w 602"/>
              <a:gd name="T19" fmla="*/ 556381 h 609"/>
              <a:gd name="T20" fmla="*/ 469055 w 602"/>
              <a:gd name="T21" fmla="*/ 583241 h 609"/>
              <a:gd name="T22" fmla="*/ 442086 w 602"/>
              <a:gd name="T23" fmla="*/ 556381 h 609"/>
              <a:gd name="T24" fmla="*/ 442086 w 602"/>
              <a:gd name="T25" fmla="*/ 501702 h 609"/>
              <a:gd name="T26" fmla="*/ 122320 w 602"/>
              <a:gd name="T27" fmla="*/ 501702 h 609"/>
              <a:gd name="T28" fmla="*/ 115578 w 602"/>
              <a:gd name="T29" fmla="*/ 501702 h 609"/>
              <a:gd name="T30" fmla="*/ 115578 w 602"/>
              <a:gd name="T31" fmla="*/ 501702 h 609"/>
              <a:gd name="T32" fmla="*/ 115578 w 602"/>
              <a:gd name="T33" fmla="*/ 501702 h 609"/>
              <a:gd name="T34" fmla="*/ 102094 w 602"/>
              <a:gd name="T35" fmla="*/ 501702 h 609"/>
              <a:gd name="T36" fmla="*/ 81868 w 602"/>
              <a:gd name="T37" fmla="*/ 474842 h 609"/>
              <a:gd name="T38" fmla="*/ 81868 w 602"/>
              <a:gd name="T39" fmla="*/ 468127 h 609"/>
              <a:gd name="T40" fmla="*/ 81868 w 602"/>
              <a:gd name="T41" fmla="*/ 461412 h 609"/>
              <a:gd name="T42" fmla="*/ 81868 w 602"/>
              <a:gd name="T43" fmla="*/ 461412 h 609"/>
              <a:gd name="T44" fmla="*/ 81868 w 602"/>
              <a:gd name="T45" fmla="*/ 461412 h 609"/>
              <a:gd name="T46" fmla="*/ 81868 w 602"/>
              <a:gd name="T47" fmla="*/ 136217 h 609"/>
              <a:gd name="T48" fmla="*/ 26968 w 602"/>
              <a:gd name="T49" fmla="*/ 136217 h 609"/>
              <a:gd name="T50" fmla="*/ 0 w 602"/>
              <a:gd name="T51" fmla="*/ 108398 h 609"/>
              <a:gd name="T52" fmla="*/ 26968 w 602"/>
              <a:gd name="T53" fmla="*/ 81539 h 609"/>
              <a:gd name="T54" fmla="*/ 81868 w 602"/>
              <a:gd name="T55" fmla="*/ 81539 h 609"/>
              <a:gd name="T56" fmla="*/ 81868 w 602"/>
              <a:gd name="T57" fmla="*/ 27819 h 609"/>
              <a:gd name="T58" fmla="*/ 108836 w 602"/>
              <a:gd name="T59" fmla="*/ 0 h 609"/>
              <a:gd name="T60" fmla="*/ 135804 w 602"/>
              <a:gd name="T61" fmla="*/ 27819 h 609"/>
              <a:gd name="T62" fmla="*/ 135804 w 602"/>
              <a:gd name="T63" fmla="*/ 81539 h 609"/>
              <a:gd name="T64" fmla="*/ 462313 w 602"/>
              <a:gd name="T65" fmla="*/ 81539 h 609"/>
              <a:gd name="T66" fmla="*/ 537438 w 602"/>
              <a:gd name="T67" fmla="*/ 14389 h 609"/>
              <a:gd name="T68" fmla="*/ 537438 w 602"/>
              <a:gd name="T69" fmla="*/ 14389 h 609"/>
              <a:gd name="T70" fmla="*/ 550922 w 602"/>
              <a:gd name="T71" fmla="*/ 0 h 609"/>
              <a:gd name="T72" fmla="*/ 578854 w 602"/>
              <a:gd name="T73" fmla="*/ 27819 h 609"/>
              <a:gd name="T74" fmla="*/ 572112 w 602"/>
              <a:gd name="T75" fmla="*/ 47964 h 609"/>
              <a:gd name="T76" fmla="*/ 135804 w 602"/>
              <a:gd name="T77" fmla="*/ 136217 h 609"/>
              <a:gd name="T78" fmla="*/ 135804 w 602"/>
              <a:gd name="T79" fmla="*/ 136217 h 609"/>
              <a:gd name="T80" fmla="*/ 135804 w 602"/>
              <a:gd name="T81" fmla="*/ 406734 h 609"/>
              <a:gd name="T82" fmla="*/ 408376 w 602"/>
              <a:gd name="T83" fmla="*/ 136217 h 609"/>
              <a:gd name="T84" fmla="*/ 135804 w 602"/>
              <a:gd name="T85" fmla="*/ 136217 h 609"/>
              <a:gd name="T86" fmla="*/ 442086 w 602"/>
              <a:gd name="T87" fmla="*/ 176507 h 609"/>
              <a:gd name="T88" fmla="*/ 442086 w 602"/>
              <a:gd name="T89" fmla="*/ 176507 h 609"/>
              <a:gd name="T90" fmla="*/ 177220 w 602"/>
              <a:gd name="T91" fmla="*/ 447983 h 609"/>
              <a:gd name="T92" fmla="*/ 442086 w 602"/>
              <a:gd name="T93" fmla="*/ 447983 h 609"/>
              <a:gd name="T94" fmla="*/ 442086 w 602"/>
              <a:gd name="T95" fmla="*/ 176507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0" name="Freeform 40"/>
          <p:cNvSpPr>
            <a:spLocks noChangeArrowheads="1"/>
          </p:cNvSpPr>
          <p:nvPr/>
        </p:nvSpPr>
        <p:spPr bwMode="auto">
          <a:xfrm>
            <a:off x="8739188" y="4959350"/>
            <a:ext cx="287338" cy="264319"/>
          </a:xfrm>
          <a:custGeom>
            <a:avLst/>
            <a:gdLst>
              <a:gd name="T0" fmla="*/ 547809 w 601"/>
              <a:gd name="T1" fmla="*/ 528206 h 552"/>
              <a:gd name="T2" fmla="*/ 547809 w 601"/>
              <a:gd name="T3" fmla="*/ 528206 h 552"/>
              <a:gd name="T4" fmla="*/ 500882 w 601"/>
              <a:gd name="T5" fmla="*/ 528206 h 552"/>
              <a:gd name="T6" fmla="*/ 500882 w 601"/>
              <a:gd name="T7" fmla="*/ 528206 h 552"/>
              <a:gd name="T8" fmla="*/ 473108 w 601"/>
              <a:gd name="T9" fmla="*/ 528206 h 552"/>
              <a:gd name="T10" fmla="*/ 473108 w 601"/>
              <a:gd name="T11" fmla="*/ 528206 h 552"/>
              <a:gd name="T12" fmla="*/ 94813 w 601"/>
              <a:gd name="T13" fmla="*/ 528206 h 552"/>
              <a:gd name="T14" fmla="*/ 94813 w 601"/>
              <a:gd name="T15" fmla="*/ 528206 h 552"/>
              <a:gd name="T16" fmla="*/ 67040 w 601"/>
              <a:gd name="T17" fmla="*/ 528206 h 552"/>
              <a:gd name="T18" fmla="*/ 67040 w 601"/>
              <a:gd name="T19" fmla="*/ 528206 h 552"/>
              <a:gd name="T20" fmla="*/ 26816 w 601"/>
              <a:gd name="T21" fmla="*/ 528206 h 552"/>
              <a:gd name="T22" fmla="*/ 0 w 601"/>
              <a:gd name="T23" fmla="*/ 501365 h 552"/>
              <a:gd name="T24" fmla="*/ 0 w 601"/>
              <a:gd name="T25" fmla="*/ 446723 h 552"/>
              <a:gd name="T26" fmla="*/ 0 w 601"/>
              <a:gd name="T27" fmla="*/ 338397 h 552"/>
              <a:gd name="T28" fmla="*/ 0 w 601"/>
              <a:gd name="T29" fmla="*/ 162009 h 552"/>
              <a:gd name="T30" fmla="*/ 26816 w 601"/>
              <a:gd name="T31" fmla="*/ 135167 h 552"/>
              <a:gd name="T32" fmla="*/ 60336 w 601"/>
              <a:gd name="T33" fmla="*/ 135167 h 552"/>
              <a:gd name="T34" fmla="*/ 114925 w 601"/>
              <a:gd name="T35" fmla="*/ 135167 h 552"/>
              <a:gd name="T36" fmla="*/ 148445 w 601"/>
              <a:gd name="T37" fmla="*/ 135167 h 552"/>
              <a:gd name="T38" fmla="*/ 284440 w 601"/>
              <a:gd name="T39" fmla="*/ 0 h 552"/>
              <a:gd name="T40" fmla="*/ 419476 w 601"/>
              <a:gd name="T41" fmla="*/ 135167 h 552"/>
              <a:gd name="T42" fmla="*/ 466404 w 601"/>
              <a:gd name="T43" fmla="*/ 135167 h 552"/>
              <a:gd name="T44" fmla="*/ 520994 w 601"/>
              <a:gd name="T45" fmla="*/ 135167 h 552"/>
              <a:gd name="T46" fmla="*/ 547809 w 601"/>
              <a:gd name="T47" fmla="*/ 135167 h 552"/>
              <a:gd name="T48" fmla="*/ 574625 w 601"/>
              <a:gd name="T49" fmla="*/ 162009 h 552"/>
              <a:gd name="T50" fmla="*/ 574625 w 601"/>
              <a:gd name="T51" fmla="*/ 338397 h 552"/>
              <a:gd name="T52" fmla="*/ 574625 w 601"/>
              <a:gd name="T53" fmla="*/ 446723 h 552"/>
              <a:gd name="T54" fmla="*/ 574625 w 601"/>
              <a:gd name="T55" fmla="*/ 501365 h 552"/>
              <a:gd name="T56" fmla="*/ 547809 w 601"/>
              <a:gd name="T57" fmla="*/ 528206 h 552"/>
              <a:gd name="T58" fmla="*/ 284440 w 601"/>
              <a:gd name="T59" fmla="*/ 53683 h 552"/>
              <a:gd name="T60" fmla="*/ 284440 w 601"/>
              <a:gd name="T61" fmla="*/ 53683 h 552"/>
              <a:gd name="T62" fmla="*/ 203034 w 601"/>
              <a:gd name="T63" fmla="*/ 135167 h 552"/>
              <a:gd name="T64" fmla="*/ 364887 w 601"/>
              <a:gd name="T65" fmla="*/ 135167 h 552"/>
              <a:gd name="T66" fmla="*/ 284440 w 601"/>
              <a:gd name="T67" fmla="*/ 53683 h 552"/>
              <a:gd name="T68" fmla="*/ 385957 w 601"/>
              <a:gd name="T69" fmla="*/ 298135 h 552"/>
              <a:gd name="T70" fmla="*/ 385957 w 601"/>
              <a:gd name="T71" fmla="*/ 298135 h 552"/>
              <a:gd name="T72" fmla="*/ 311255 w 601"/>
              <a:gd name="T73" fmla="*/ 298135 h 552"/>
              <a:gd name="T74" fmla="*/ 311255 w 601"/>
              <a:gd name="T75" fmla="*/ 230072 h 552"/>
              <a:gd name="T76" fmla="*/ 284440 w 601"/>
              <a:gd name="T77" fmla="*/ 203230 h 552"/>
              <a:gd name="T78" fmla="*/ 256666 w 601"/>
              <a:gd name="T79" fmla="*/ 230072 h 552"/>
              <a:gd name="T80" fmla="*/ 256666 w 601"/>
              <a:gd name="T81" fmla="*/ 298135 h 552"/>
              <a:gd name="T82" fmla="*/ 189626 w 601"/>
              <a:gd name="T83" fmla="*/ 298135 h 552"/>
              <a:gd name="T84" fmla="*/ 161853 w 601"/>
              <a:gd name="T85" fmla="*/ 324976 h 552"/>
              <a:gd name="T86" fmla="*/ 189626 w 601"/>
              <a:gd name="T87" fmla="*/ 351818 h 552"/>
              <a:gd name="T88" fmla="*/ 256666 w 601"/>
              <a:gd name="T89" fmla="*/ 351818 h 552"/>
              <a:gd name="T90" fmla="*/ 256666 w 601"/>
              <a:gd name="T91" fmla="*/ 426591 h 552"/>
              <a:gd name="T92" fmla="*/ 284440 w 601"/>
              <a:gd name="T93" fmla="*/ 453433 h 552"/>
              <a:gd name="T94" fmla="*/ 311255 w 601"/>
              <a:gd name="T95" fmla="*/ 426591 h 552"/>
              <a:gd name="T96" fmla="*/ 311255 w 601"/>
              <a:gd name="T97" fmla="*/ 351818 h 552"/>
              <a:gd name="T98" fmla="*/ 385957 w 601"/>
              <a:gd name="T99" fmla="*/ 351818 h 552"/>
              <a:gd name="T100" fmla="*/ 412773 w 601"/>
              <a:gd name="T101" fmla="*/ 324976 h 552"/>
              <a:gd name="T102" fmla="*/ 385957 w 601"/>
              <a:gd name="T103" fmla="*/ 298135 h 5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cubicBezTo>
                  <a:pt x="494" y="551"/>
                  <a:pt x="494" y="551"/>
                  <a:pt x="494" y="551"/>
                </a:cubicBezTo>
                <a:cubicBezTo>
                  <a:pt x="99" y="551"/>
                  <a:pt x="99" y="551"/>
                  <a:pt x="99" y="551"/>
                </a:cubicBezTo>
                <a:cubicBezTo>
                  <a:pt x="70" y="551"/>
                  <a:pt x="70" y="551"/>
                  <a:pt x="70" y="551"/>
                </a:cubicBez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1" name="Freeform 41"/>
          <p:cNvSpPr>
            <a:spLocks noChangeArrowheads="1"/>
          </p:cNvSpPr>
          <p:nvPr/>
        </p:nvSpPr>
        <p:spPr bwMode="auto">
          <a:xfrm>
            <a:off x="8228807" y="4944269"/>
            <a:ext cx="292100" cy="292100"/>
          </a:xfrm>
          <a:custGeom>
            <a:avLst/>
            <a:gdLst>
              <a:gd name="T0" fmla="*/ 556190 w 608"/>
              <a:gd name="T1" fmla="*/ 583241 h 609"/>
              <a:gd name="T2" fmla="*/ 556190 w 608"/>
              <a:gd name="T3" fmla="*/ 583241 h 609"/>
              <a:gd name="T4" fmla="*/ 26897 w 608"/>
              <a:gd name="T5" fmla="*/ 583241 h 609"/>
              <a:gd name="T6" fmla="*/ 0 w 608"/>
              <a:gd name="T7" fmla="*/ 556381 h 609"/>
              <a:gd name="T8" fmla="*/ 0 w 608"/>
              <a:gd name="T9" fmla="*/ 27819 h 609"/>
              <a:gd name="T10" fmla="*/ 26897 w 608"/>
              <a:gd name="T11" fmla="*/ 0 h 609"/>
              <a:gd name="T12" fmla="*/ 556190 w 608"/>
              <a:gd name="T13" fmla="*/ 0 h 609"/>
              <a:gd name="T14" fmla="*/ 583087 w 608"/>
              <a:gd name="T15" fmla="*/ 27819 h 609"/>
              <a:gd name="T16" fmla="*/ 583087 w 608"/>
              <a:gd name="T17" fmla="*/ 556381 h 609"/>
              <a:gd name="T18" fmla="*/ 556190 w 608"/>
              <a:gd name="T19" fmla="*/ 583241 h 609"/>
              <a:gd name="T20" fmla="*/ 53794 w 608"/>
              <a:gd name="T21" fmla="*/ 54679 h 609"/>
              <a:gd name="T22" fmla="*/ 53794 w 608"/>
              <a:gd name="T23" fmla="*/ 54679 h 609"/>
              <a:gd name="T24" fmla="*/ 53794 w 608"/>
              <a:gd name="T25" fmla="*/ 516091 h 609"/>
              <a:gd name="T26" fmla="*/ 108548 w 608"/>
              <a:gd name="T27" fmla="*/ 454698 h 609"/>
              <a:gd name="T28" fmla="*/ 175791 w 608"/>
              <a:gd name="T29" fmla="*/ 427838 h 609"/>
              <a:gd name="T30" fmla="*/ 237270 w 608"/>
              <a:gd name="T31" fmla="*/ 400019 h 609"/>
              <a:gd name="T32" fmla="*/ 237270 w 608"/>
              <a:gd name="T33" fmla="*/ 353014 h 609"/>
              <a:gd name="T34" fmla="*/ 217097 w 608"/>
              <a:gd name="T35" fmla="*/ 298335 h 609"/>
              <a:gd name="T36" fmla="*/ 196924 w 608"/>
              <a:gd name="T37" fmla="*/ 278190 h 609"/>
              <a:gd name="T38" fmla="*/ 210373 w 608"/>
              <a:gd name="T39" fmla="*/ 237901 h 609"/>
              <a:gd name="T40" fmla="*/ 203648 w 608"/>
              <a:gd name="T41" fmla="*/ 183222 h 609"/>
              <a:gd name="T42" fmla="*/ 292024 w 608"/>
              <a:gd name="T43" fmla="*/ 108398 h 609"/>
              <a:gd name="T44" fmla="*/ 379439 w 608"/>
              <a:gd name="T45" fmla="*/ 183222 h 609"/>
              <a:gd name="T46" fmla="*/ 379439 w 608"/>
              <a:gd name="T47" fmla="*/ 237901 h 609"/>
              <a:gd name="T48" fmla="*/ 387124 w 608"/>
              <a:gd name="T49" fmla="*/ 278190 h 609"/>
              <a:gd name="T50" fmla="*/ 365991 w 608"/>
              <a:gd name="T51" fmla="*/ 298335 h 609"/>
              <a:gd name="T52" fmla="*/ 345818 w 608"/>
              <a:gd name="T53" fmla="*/ 353014 h 609"/>
              <a:gd name="T54" fmla="*/ 345818 w 608"/>
              <a:gd name="T55" fmla="*/ 400019 h 609"/>
              <a:gd name="T56" fmla="*/ 407297 w 608"/>
              <a:gd name="T57" fmla="*/ 427838 h 609"/>
              <a:gd name="T58" fmla="*/ 474539 w 608"/>
              <a:gd name="T59" fmla="*/ 454698 h 609"/>
              <a:gd name="T60" fmla="*/ 529294 w 608"/>
              <a:gd name="T61" fmla="*/ 516091 h 609"/>
              <a:gd name="T62" fmla="*/ 529294 w 608"/>
              <a:gd name="T63" fmla="*/ 54679 h 609"/>
              <a:gd name="T64" fmla="*/ 53794 w 608"/>
              <a:gd name="T65" fmla="*/ 54679 h 6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2" name="Freeform 42"/>
          <p:cNvSpPr>
            <a:spLocks noChangeArrowheads="1"/>
          </p:cNvSpPr>
          <p:nvPr/>
        </p:nvSpPr>
        <p:spPr bwMode="auto">
          <a:xfrm>
            <a:off x="7725569" y="4944269"/>
            <a:ext cx="287338" cy="292100"/>
          </a:xfrm>
          <a:custGeom>
            <a:avLst/>
            <a:gdLst>
              <a:gd name="T0" fmla="*/ 547809 w 601"/>
              <a:gd name="T1" fmla="*/ 583241 h 609"/>
              <a:gd name="T2" fmla="*/ 412773 w 601"/>
              <a:gd name="T3" fmla="*/ 556381 h 609"/>
              <a:gd name="T4" fmla="*/ 520994 w 601"/>
              <a:gd name="T5" fmla="*/ 529521 h 609"/>
              <a:gd name="T6" fmla="*/ 520994 w 601"/>
              <a:gd name="T7" fmla="*/ 447983 h 609"/>
              <a:gd name="T8" fmla="*/ 574625 w 601"/>
              <a:gd name="T9" fmla="*/ 447983 h 609"/>
              <a:gd name="T10" fmla="*/ 547809 w 601"/>
              <a:gd name="T11" fmla="*/ 583241 h 609"/>
              <a:gd name="T12" fmla="*/ 547809 w 601"/>
              <a:gd name="T13" fmla="*/ 217756 h 609"/>
              <a:gd name="T14" fmla="*/ 574625 w 601"/>
              <a:gd name="T15" fmla="*/ 339584 h 609"/>
              <a:gd name="T16" fmla="*/ 520994 w 601"/>
              <a:gd name="T17" fmla="*/ 339584 h 609"/>
              <a:gd name="T18" fmla="*/ 547809 w 601"/>
              <a:gd name="T19" fmla="*/ 217756 h 609"/>
              <a:gd name="T20" fmla="*/ 547809 w 601"/>
              <a:gd name="T21" fmla="*/ 163077 h 609"/>
              <a:gd name="T22" fmla="*/ 520994 w 601"/>
              <a:gd name="T23" fmla="*/ 136217 h 609"/>
              <a:gd name="T24" fmla="*/ 439588 w 601"/>
              <a:gd name="T25" fmla="*/ 54679 h 609"/>
              <a:gd name="T26" fmla="*/ 412773 w 601"/>
              <a:gd name="T27" fmla="*/ 27819 h 609"/>
              <a:gd name="T28" fmla="*/ 439588 w 601"/>
              <a:gd name="T29" fmla="*/ 0 h 609"/>
              <a:gd name="T30" fmla="*/ 574625 w 601"/>
              <a:gd name="T31" fmla="*/ 27819 h 609"/>
              <a:gd name="T32" fmla="*/ 547809 w 601"/>
              <a:gd name="T33" fmla="*/ 163077 h 609"/>
              <a:gd name="T34" fmla="*/ 331367 w 601"/>
              <a:gd name="T35" fmla="*/ 54679 h 609"/>
              <a:gd name="T36" fmla="*/ 216442 w 601"/>
              <a:gd name="T37" fmla="*/ 27819 h 609"/>
              <a:gd name="T38" fmla="*/ 331367 w 601"/>
              <a:gd name="T39" fmla="*/ 0 h 609"/>
              <a:gd name="T40" fmla="*/ 331367 w 601"/>
              <a:gd name="T41" fmla="*/ 54679 h 609"/>
              <a:gd name="T42" fmla="*/ 297847 w 601"/>
              <a:gd name="T43" fmla="*/ 231186 h 609"/>
              <a:gd name="T44" fmla="*/ 291143 w 601"/>
              <a:gd name="T45" fmla="*/ 210082 h 609"/>
              <a:gd name="T46" fmla="*/ 331367 w 601"/>
              <a:gd name="T47" fmla="*/ 189937 h 609"/>
              <a:gd name="T48" fmla="*/ 426180 w 601"/>
              <a:gd name="T49" fmla="*/ 271476 h 609"/>
              <a:gd name="T50" fmla="*/ 432884 w 601"/>
              <a:gd name="T51" fmla="*/ 291620 h 609"/>
              <a:gd name="T52" fmla="*/ 426180 w 601"/>
              <a:gd name="T53" fmla="*/ 312724 h 609"/>
              <a:gd name="T54" fmla="*/ 331367 w 601"/>
              <a:gd name="T55" fmla="*/ 393304 h 609"/>
              <a:gd name="T56" fmla="*/ 291143 w 601"/>
              <a:gd name="T57" fmla="*/ 373159 h 609"/>
              <a:gd name="T58" fmla="*/ 297847 w 601"/>
              <a:gd name="T59" fmla="*/ 353014 h 609"/>
              <a:gd name="T60" fmla="*/ 168557 w 601"/>
              <a:gd name="T61" fmla="*/ 319439 h 609"/>
              <a:gd name="T62" fmla="*/ 168557 w 601"/>
              <a:gd name="T63" fmla="*/ 264761 h 609"/>
              <a:gd name="T64" fmla="*/ 297847 w 601"/>
              <a:gd name="T65" fmla="*/ 231186 h 609"/>
              <a:gd name="T66" fmla="*/ 135037 w 601"/>
              <a:gd name="T67" fmla="*/ 54679 h 609"/>
              <a:gd name="T68" fmla="*/ 53632 w 601"/>
              <a:gd name="T69" fmla="*/ 54679 h 609"/>
              <a:gd name="T70" fmla="*/ 26816 w 601"/>
              <a:gd name="T71" fmla="*/ 163077 h 609"/>
              <a:gd name="T72" fmla="*/ 0 w 601"/>
              <a:gd name="T73" fmla="*/ 136217 h 609"/>
              <a:gd name="T74" fmla="*/ 26816 w 601"/>
              <a:gd name="T75" fmla="*/ 0 h 609"/>
              <a:gd name="T76" fmla="*/ 135037 w 601"/>
              <a:gd name="T77" fmla="*/ 0 h 609"/>
              <a:gd name="T78" fmla="*/ 135037 w 601"/>
              <a:gd name="T79" fmla="*/ 54679 h 609"/>
              <a:gd name="T80" fmla="*/ 26816 w 601"/>
              <a:gd name="T81" fmla="*/ 366444 h 609"/>
              <a:gd name="T82" fmla="*/ 0 w 601"/>
              <a:gd name="T83" fmla="*/ 244616 h 609"/>
              <a:gd name="T84" fmla="*/ 53632 w 601"/>
              <a:gd name="T85" fmla="*/ 244616 h 609"/>
              <a:gd name="T86" fmla="*/ 26816 w 601"/>
              <a:gd name="T87" fmla="*/ 366444 h 609"/>
              <a:gd name="T88" fmla="*/ 26816 w 601"/>
              <a:gd name="T89" fmla="*/ 421123 h 609"/>
              <a:gd name="T90" fmla="*/ 53632 w 601"/>
              <a:gd name="T91" fmla="*/ 529521 h 609"/>
              <a:gd name="T92" fmla="*/ 161853 w 601"/>
              <a:gd name="T93" fmla="*/ 556381 h 609"/>
              <a:gd name="T94" fmla="*/ 26816 w 601"/>
              <a:gd name="T95" fmla="*/ 583241 h 609"/>
              <a:gd name="T96" fmla="*/ 0 w 601"/>
              <a:gd name="T97" fmla="*/ 447983 h 609"/>
              <a:gd name="T98" fmla="*/ 26816 w 601"/>
              <a:gd name="T99" fmla="*/ 421123 h 609"/>
              <a:gd name="T100" fmla="*/ 243258 w 601"/>
              <a:gd name="T101" fmla="*/ 529521 h 609"/>
              <a:gd name="T102" fmla="*/ 358183 w 601"/>
              <a:gd name="T103" fmla="*/ 556381 h 609"/>
              <a:gd name="T104" fmla="*/ 243258 w 601"/>
              <a:gd name="T105" fmla="*/ 583241 h 609"/>
              <a:gd name="T106" fmla="*/ 243258 w 601"/>
              <a:gd name="T107" fmla="*/ 529521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cubicBezTo>
                  <a:pt x="346" y="410"/>
                  <a:pt x="346" y="410"/>
                  <a:pt x="346" y="410"/>
                </a:cubicBez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3" name="Freeform 43"/>
          <p:cNvSpPr>
            <a:spLocks noChangeArrowheads="1"/>
          </p:cNvSpPr>
          <p:nvPr/>
        </p:nvSpPr>
        <p:spPr bwMode="auto">
          <a:xfrm>
            <a:off x="7151688" y="4936332"/>
            <a:ext cx="288132" cy="292100"/>
          </a:xfrm>
          <a:custGeom>
            <a:avLst/>
            <a:gdLst>
              <a:gd name="T0" fmla="*/ 547809 w 601"/>
              <a:gd name="T1" fmla="*/ 583241 h 609"/>
              <a:gd name="T2" fmla="*/ 412773 w 601"/>
              <a:gd name="T3" fmla="*/ 556381 h 609"/>
              <a:gd name="T4" fmla="*/ 520994 w 601"/>
              <a:gd name="T5" fmla="*/ 529521 h 609"/>
              <a:gd name="T6" fmla="*/ 520994 w 601"/>
              <a:gd name="T7" fmla="*/ 447983 h 609"/>
              <a:gd name="T8" fmla="*/ 574625 w 601"/>
              <a:gd name="T9" fmla="*/ 447983 h 609"/>
              <a:gd name="T10" fmla="*/ 547809 w 601"/>
              <a:gd name="T11" fmla="*/ 583241 h 609"/>
              <a:gd name="T12" fmla="*/ 547809 w 601"/>
              <a:gd name="T13" fmla="*/ 217756 h 609"/>
              <a:gd name="T14" fmla="*/ 574625 w 601"/>
              <a:gd name="T15" fmla="*/ 339584 h 609"/>
              <a:gd name="T16" fmla="*/ 520994 w 601"/>
              <a:gd name="T17" fmla="*/ 339584 h 609"/>
              <a:gd name="T18" fmla="*/ 547809 w 601"/>
              <a:gd name="T19" fmla="*/ 217756 h 609"/>
              <a:gd name="T20" fmla="*/ 547809 w 601"/>
              <a:gd name="T21" fmla="*/ 163077 h 609"/>
              <a:gd name="T22" fmla="*/ 520994 w 601"/>
              <a:gd name="T23" fmla="*/ 136217 h 609"/>
              <a:gd name="T24" fmla="*/ 439588 w 601"/>
              <a:gd name="T25" fmla="*/ 54679 h 609"/>
              <a:gd name="T26" fmla="*/ 412773 w 601"/>
              <a:gd name="T27" fmla="*/ 27819 h 609"/>
              <a:gd name="T28" fmla="*/ 439588 w 601"/>
              <a:gd name="T29" fmla="*/ 0 h 609"/>
              <a:gd name="T30" fmla="*/ 574625 w 601"/>
              <a:gd name="T31" fmla="*/ 27819 h 609"/>
              <a:gd name="T32" fmla="*/ 547809 w 601"/>
              <a:gd name="T33" fmla="*/ 163077 h 609"/>
              <a:gd name="T34" fmla="*/ 432884 w 601"/>
              <a:gd name="T35" fmla="*/ 291620 h 609"/>
              <a:gd name="T36" fmla="*/ 236554 w 601"/>
              <a:gd name="T37" fmla="*/ 319439 h 609"/>
              <a:gd name="T38" fmla="*/ 276778 w 601"/>
              <a:gd name="T39" fmla="*/ 353014 h 609"/>
              <a:gd name="T40" fmla="*/ 256666 w 601"/>
              <a:gd name="T41" fmla="*/ 400019 h 609"/>
              <a:gd name="T42" fmla="*/ 243258 w 601"/>
              <a:gd name="T43" fmla="*/ 393304 h 609"/>
              <a:gd name="T44" fmla="*/ 148445 w 601"/>
              <a:gd name="T45" fmla="*/ 312724 h 609"/>
              <a:gd name="T46" fmla="*/ 148445 w 601"/>
              <a:gd name="T47" fmla="*/ 271476 h 609"/>
              <a:gd name="T48" fmla="*/ 243258 w 601"/>
              <a:gd name="T49" fmla="*/ 189937 h 609"/>
              <a:gd name="T50" fmla="*/ 256666 w 601"/>
              <a:gd name="T51" fmla="*/ 183222 h 609"/>
              <a:gd name="T52" fmla="*/ 276778 w 601"/>
              <a:gd name="T53" fmla="*/ 231186 h 609"/>
              <a:gd name="T54" fmla="*/ 236554 w 601"/>
              <a:gd name="T55" fmla="*/ 264761 h 609"/>
              <a:gd name="T56" fmla="*/ 432884 w 601"/>
              <a:gd name="T57" fmla="*/ 291620 h 609"/>
              <a:gd name="T58" fmla="*/ 331367 w 601"/>
              <a:gd name="T59" fmla="*/ 54679 h 609"/>
              <a:gd name="T60" fmla="*/ 216442 w 601"/>
              <a:gd name="T61" fmla="*/ 27819 h 609"/>
              <a:gd name="T62" fmla="*/ 331367 w 601"/>
              <a:gd name="T63" fmla="*/ 0 h 609"/>
              <a:gd name="T64" fmla="*/ 331367 w 601"/>
              <a:gd name="T65" fmla="*/ 54679 h 609"/>
              <a:gd name="T66" fmla="*/ 135037 w 601"/>
              <a:gd name="T67" fmla="*/ 54679 h 609"/>
              <a:gd name="T68" fmla="*/ 53632 w 601"/>
              <a:gd name="T69" fmla="*/ 54679 h 609"/>
              <a:gd name="T70" fmla="*/ 26816 w 601"/>
              <a:gd name="T71" fmla="*/ 163077 h 609"/>
              <a:gd name="T72" fmla="*/ 0 w 601"/>
              <a:gd name="T73" fmla="*/ 136217 h 609"/>
              <a:gd name="T74" fmla="*/ 26816 w 601"/>
              <a:gd name="T75" fmla="*/ 0 h 609"/>
              <a:gd name="T76" fmla="*/ 135037 w 601"/>
              <a:gd name="T77" fmla="*/ 0 h 609"/>
              <a:gd name="T78" fmla="*/ 135037 w 601"/>
              <a:gd name="T79" fmla="*/ 54679 h 609"/>
              <a:gd name="T80" fmla="*/ 26816 w 601"/>
              <a:gd name="T81" fmla="*/ 366444 h 609"/>
              <a:gd name="T82" fmla="*/ 0 w 601"/>
              <a:gd name="T83" fmla="*/ 244616 h 609"/>
              <a:gd name="T84" fmla="*/ 53632 w 601"/>
              <a:gd name="T85" fmla="*/ 244616 h 609"/>
              <a:gd name="T86" fmla="*/ 26816 w 601"/>
              <a:gd name="T87" fmla="*/ 366444 h 609"/>
              <a:gd name="T88" fmla="*/ 26816 w 601"/>
              <a:gd name="T89" fmla="*/ 421123 h 609"/>
              <a:gd name="T90" fmla="*/ 53632 w 601"/>
              <a:gd name="T91" fmla="*/ 529521 h 609"/>
              <a:gd name="T92" fmla="*/ 161853 w 601"/>
              <a:gd name="T93" fmla="*/ 556381 h 609"/>
              <a:gd name="T94" fmla="*/ 26816 w 601"/>
              <a:gd name="T95" fmla="*/ 583241 h 609"/>
              <a:gd name="T96" fmla="*/ 0 w 601"/>
              <a:gd name="T97" fmla="*/ 447983 h 609"/>
              <a:gd name="T98" fmla="*/ 26816 w 601"/>
              <a:gd name="T99" fmla="*/ 421123 h 609"/>
              <a:gd name="T100" fmla="*/ 243258 w 601"/>
              <a:gd name="T101" fmla="*/ 529521 h 609"/>
              <a:gd name="T102" fmla="*/ 358183 w 601"/>
              <a:gd name="T103" fmla="*/ 556381 h 609"/>
              <a:gd name="T104" fmla="*/ 243258 w 601"/>
              <a:gd name="T105" fmla="*/ 583241 h 609"/>
              <a:gd name="T106" fmla="*/ 243258 w 601"/>
              <a:gd name="T107" fmla="*/ 529521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cubicBezTo>
                  <a:pt x="155" y="326"/>
                  <a:pt x="155" y="326"/>
                  <a:pt x="155" y="326"/>
                </a:cubicBez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4" name="Freeform 44"/>
          <p:cNvSpPr>
            <a:spLocks noChangeArrowheads="1"/>
          </p:cNvSpPr>
          <p:nvPr/>
        </p:nvSpPr>
        <p:spPr bwMode="auto">
          <a:xfrm>
            <a:off x="6642100" y="4936332"/>
            <a:ext cx="292100" cy="292100"/>
          </a:xfrm>
          <a:custGeom>
            <a:avLst/>
            <a:gdLst>
              <a:gd name="T0" fmla="*/ 556236 w 609"/>
              <a:gd name="T1" fmla="*/ 583241 h 609"/>
              <a:gd name="T2" fmla="*/ 421013 w 609"/>
              <a:gd name="T3" fmla="*/ 556381 h 609"/>
              <a:gd name="T4" fmla="*/ 529383 w 609"/>
              <a:gd name="T5" fmla="*/ 529521 h 609"/>
              <a:gd name="T6" fmla="*/ 529383 w 609"/>
              <a:gd name="T7" fmla="*/ 447983 h 609"/>
              <a:gd name="T8" fmla="*/ 583089 w 609"/>
              <a:gd name="T9" fmla="*/ 447983 h 609"/>
              <a:gd name="T10" fmla="*/ 556236 w 609"/>
              <a:gd name="T11" fmla="*/ 583241 h 609"/>
              <a:gd name="T12" fmla="*/ 556236 w 609"/>
              <a:gd name="T13" fmla="*/ 217756 h 609"/>
              <a:gd name="T14" fmla="*/ 583089 w 609"/>
              <a:gd name="T15" fmla="*/ 339584 h 609"/>
              <a:gd name="T16" fmla="*/ 529383 w 609"/>
              <a:gd name="T17" fmla="*/ 339584 h 609"/>
              <a:gd name="T18" fmla="*/ 556236 w 609"/>
              <a:gd name="T19" fmla="*/ 217756 h 609"/>
              <a:gd name="T20" fmla="*/ 556236 w 609"/>
              <a:gd name="T21" fmla="*/ 163077 h 609"/>
              <a:gd name="T22" fmla="*/ 529383 w 609"/>
              <a:gd name="T23" fmla="*/ 136217 h 609"/>
              <a:gd name="T24" fmla="*/ 447866 w 609"/>
              <a:gd name="T25" fmla="*/ 54679 h 609"/>
              <a:gd name="T26" fmla="*/ 421013 w 609"/>
              <a:gd name="T27" fmla="*/ 27819 h 609"/>
              <a:gd name="T28" fmla="*/ 447866 w 609"/>
              <a:gd name="T29" fmla="*/ 0 h 609"/>
              <a:gd name="T30" fmla="*/ 583089 w 609"/>
              <a:gd name="T31" fmla="*/ 27819 h 609"/>
              <a:gd name="T32" fmla="*/ 556236 w 609"/>
              <a:gd name="T33" fmla="*/ 163077 h 609"/>
              <a:gd name="T34" fmla="*/ 373062 w 609"/>
              <a:gd name="T35" fmla="*/ 291620 h 609"/>
              <a:gd name="T36" fmla="*/ 352922 w 609"/>
              <a:gd name="T37" fmla="*/ 284905 h 609"/>
              <a:gd name="T38" fmla="*/ 319356 w 609"/>
              <a:gd name="T39" fmla="*/ 406734 h 609"/>
              <a:gd name="T40" fmla="*/ 264692 w 609"/>
              <a:gd name="T41" fmla="*/ 406734 h 609"/>
              <a:gd name="T42" fmla="*/ 231126 w 609"/>
              <a:gd name="T43" fmla="*/ 284905 h 609"/>
              <a:gd name="T44" fmla="*/ 210027 w 609"/>
              <a:gd name="T45" fmla="*/ 291620 h 609"/>
              <a:gd name="T46" fmla="*/ 189888 w 609"/>
              <a:gd name="T47" fmla="*/ 244616 h 609"/>
              <a:gd name="T48" fmla="*/ 271405 w 609"/>
              <a:gd name="T49" fmla="*/ 156362 h 609"/>
              <a:gd name="T50" fmla="*/ 291544 w 609"/>
              <a:gd name="T51" fmla="*/ 149647 h 609"/>
              <a:gd name="T52" fmla="*/ 312643 w 609"/>
              <a:gd name="T53" fmla="*/ 156362 h 609"/>
              <a:gd name="T54" fmla="*/ 393201 w 609"/>
              <a:gd name="T55" fmla="*/ 244616 h 609"/>
              <a:gd name="T56" fmla="*/ 373062 w 609"/>
              <a:gd name="T57" fmla="*/ 291620 h 609"/>
              <a:gd name="T58" fmla="*/ 339496 w 609"/>
              <a:gd name="T59" fmla="*/ 54679 h 609"/>
              <a:gd name="T60" fmla="*/ 216740 w 609"/>
              <a:gd name="T61" fmla="*/ 27819 h 609"/>
              <a:gd name="T62" fmla="*/ 339496 w 609"/>
              <a:gd name="T63" fmla="*/ 0 h 609"/>
              <a:gd name="T64" fmla="*/ 339496 w 609"/>
              <a:gd name="T65" fmla="*/ 54679 h 609"/>
              <a:gd name="T66" fmla="*/ 136182 w 609"/>
              <a:gd name="T67" fmla="*/ 583241 h 609"/>
              <a:gd name="T68" fmla="*/ 0 w 609"/>
              <a:gd name="T69" fmla="*/ 556381 h 609"/>
              <a:gd name="T70" fmla="*/ 0 w 609"/>
              <a:gd name="T71" fmla="*/ 447983 h 609"/>
              <a:gd name="T72" fmla="*/ 54665 w 609"/>
              <a:gd name="T73" fmla="*/ 447983 h 609"/>
              <a:gd name="T74" fmla="*/ 136182 w 609"/>
              <a:gd name="T75" fmla="*/ 529521 h 609"/>
              <a:gd name="T76" fmla="*/ 136182 w 609"/>
              <a:gd name="T77" fmla="*/ 583241 h 609"/>
              <a:gd name="T78" fmla="*/ 54665 w 609"/>
              <a:gd name="T79" fmla="*/ 244616 h 609"/>
              <a:gd name="T80" fmla="*/ 27812 w 609"/>
              <a:gd name="T81" fmla="*/ 366444 h 609"/>
              <a:gd name="T82" fmla="*/ 0 w 609"/>
              <a:gd name="T83" fmla="*/ 244616 h 609"/>
              <a:gd name="T84" fmla="*/ 54665 w 609"/>
              <a:gd name="T85" fmla="*/ 244616 h 609"/>
              <a:gd name="T86" fmla="*/ 136182 w 609"/>
              <a:gd name="T87" fmla="*/ 54679 h 609"/>
              <a:gd name="T88" fmla="*/ 54665 w 609"/>
              <a:gd name="T89" fmla="*/ 54679 h 609"/>
              <a:gd name="T90" fmla="*/ 27812 w 609"/>
              <a:gd name="T91" fmla="*/ 163077 h 609"/>
              <a:gd name="T92" fmla="*/ 0 w 609"/>
              <a:gd name="T93" fmla="*/ 136217 h 609"/>
              <a:gd name="T94" fmla="*/ 27812 w 609"/>
              <a:gd name="T95" fmla="*/ 0 h 609"/>
              <a:gd name="T96" fmla="*/ 136182 w 609"/>
              <a:gd name="T97" fmla="*/ 0 h 609"/>
              <a:gd name="T98" fmla="*/ 136182 w 609"/>
              <a:gd name="T99" fmla="*/ 54679 h 609"/>
              <a:gd name="T100" fmla="*/ 244552 w 609"/>
              <a:gd name="T101" fmla="*/ 529521 h 609"/>
              <a:gd name="T102" fmla="*/ 366349 w 609"/>
              <a:gd name="T103" fmla="*/ 556381 h 609"/>
              <a:gd name="T104" fmla="*/ 244552 w 609"/>
              <a:gd name="T105" fmla="*/ 583241 h 609"/>
              <a:gd name="T106" fmla="*/ 244552 w 609"/>
              <a:gd name="T107" fmla="*/ 529521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cubicBezTo>
                  <a:pt x="283" y="163"/>
                  <a:pt x="283" y="163"/>
                  <a:pt x="283" y="163"/>
                </a:cubicBez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5" name="Freeform 45"/>
          <p:cNvSpPr>
            <a:spLocks noChangeArrowheads="1"/>
          </p:cNvSpPr>
          <p:nvPr/>
        </p:nvSpPr>
        <p:spPr bwMode="auto">
          <a:xfrm>
            <a:off x="6138069" y="4936332"/>
            <a:ext cx="290513" cy="292100"/>
          </a:xfrm>
          <a:custGeom>
            <a:avLst/>
            <a:gdLst>
              <a:gd name="T0" fmla="*/ 551886 w 602"/>
              <a:gd name="T1" fmla="*/ 583241 h 609"/>
              <a:gd name="T2" fmla="*/ 415118 w 602"/>
              <a:gd name="T3" fmla="*/ 556381 h 609"/>
              <a:gd name="T4" fmla="*/ 523954 w 602"/>
              <a:gd name="T5" fmla="*/ 529521 h 609"/>
              <a:gd name="T6" fmla="*/ 523954 w 602"/>
              <a:gd name="T7" fmla="*/ 447983 h 609"/>
              <a:gd name="T8" fmla="*/ 578854 w 602"/>
              <a:gd name="T9" fmla="*/ 447983 h 609"/>
              <a:gd name="T10" fmla="*/ 551886 w 602"/>
              <a:gd name="T11" fmla="*/ 583241 h 609"/>
              <a:gd name="T12" fmla="*/ 551886 w 602"/>
              <a:gd name="T13" fmla="*/ 217756 h 609"/>
              <a:gd name="T14" fmla="*/ 578854 w 602"/>
              <a:gd name="T15" fmla="*/ 339584 h 609"/>
              <a:gd name="T16" fmla="*/ 523954 w 602"/>
              <a:gd name="T17" fmla="*/ 339584 h 609"/>
              <a:gd name="T18" fmla="*/ 551886 w 602"/>
              <a:gd name="T19" fmla="*/ 217756 h 609"/>
              <a:gd name="T20" fmla="*/ 551886 w 602"/>
              <a:gd name="T21" fmla="*/ 163077 h 609"/>
              <a:gd name="T22" fmla="*/ 523954 w 602"/>
              <a:gd name="T23" fmla="*/ 136217 h 609"/>
              <a:gd name="T24" fmla="*/ 443050 w 602"/>
              <a:gd name="T25" fmla="*/ 54679 h 609"/>
              <a:gd name="T26" fmla="*/ 415118 w 602"/>
              <a:gd name="T27" fmla="*/ 27819 h 609"/>
              <a:gd name="T28" fmla="*/ 443050 w 602"/>
              <a:gd name="T29" fmla="*/ 0 h 609"/>
              <a:gd name="T30" fmla="*/ 578854 w 602"/>
              <a:gd name="T31" fmla="*/ 27819 h 609"/>
              <a:gd name="T32" fmla="*/ 551886 w 602"/>
              <a:gd name="T33" fmla="*/ 163077 h 609"/>
              <a:gd name="T34" fmla="*/ 394892 w 602"/>
              <a:gd name="T35" fmla="*/ 339584 h 609"/>
              <a:gd name="T36" fmla="*/ 313024 w 602"/>
              <a:gd name="T37" fmla="*/ 427838 h 609"/>
              <a:gd name="T38" fmla="*/ 272572 w 602"/>
              <a:gd name="T39" fmla="*/ 427838 h 609"/>
              <a:gd name="T40" fmla="*/ 190704 w 602"/>
              <a:gd name="T41" fmla="*/ 339584 h 609"/>
              <a:gd name="T42" fmla="*/ 183962 w 602"/>
              <a:gd name="T43" fmla="*/ 319439 h 609"/>
              <a:gd name="T44" fmla="*/ 232119 w 602"/>
              <a:gd name="T45" fmla="*/ 298335 h 609"/>
              <a:gd name="T46" fmla="*/ 265830 w 602"/>
              <a:gd name="T47" fmla="*/ 339584 h 609"/>
              <a:gd name="T48" fmla="*/ 292798 w 602"/>
              <a:gd name="T49" fmla="*/ 149647 h 609"/>
              <a:gd name="T50" fmla="*/ 320729 w 602"/>
              <a:gd name="T51" fmla="*/ 339584 h 609"/>
              <a:gd name="T52" fmla="*/ 354440 w 602"/>
              <a:gd name="T53" fmla="*/ 298335 h 609"/>
              <a:gd name="T54" fmla="*/ 401634 w 602"/>
              <a:gd name="T55" fmla="*/ 319439 h 609"/>
              <a:gd name="T56" fmla="*/ 334213 w 602"/>
              <a:gd name="T57" fmla="*/ 54679 h 609"/>
              <a:gd name="T58" fmla="*/ 245604 w 602"/>
              <a:gd name="T59" fmla="*/ 54679 h 609"/>
              <a:gd name="T60" fmla="*/ 245604 w 602"/>
              <a:gd name="T61" fmla="*/ 0 h 609"/>
              <a:gd name="T62" fmla="*/ 361182 w 602"/>
              <a:gd name="T63" fmla="*/ 27819 h 609"/>
              <a:gd name="T64" fmla="*/ 136767 w 602"/>
              <a:gd name="T65" fmla="*/ 583241 h 609"/>
              <a:gd name="T66" fmla="*/ 27931 w 602"/>
              <a:gd name="T67" fmla="*/ 583241 h 609"/>
              <a:gd name="T68" fmla="*/ 0 w 602"/>
              <a:gd name="T69" fmla="*/ 447983 h 609"/>
              <a:gd name="T70" fmla="*/ 27931 w 602"/>
              <a:gd name="T71" fmla="*/ 421123 h 609"/>
              <a:gd name="T72" fmla="*/ 54900 w 602"/>
              <a:gd name="T73" fmla="*/ 529521 h 609"/>
              <a:gd name="T74" fmla="*/ 163736 w 602"/>
              <a:gd name="T75" fmla="*/ 556381 h 609"/>
              <a:gd name="T76" fmla="*/ 54900 w 602"/>
              <a:gd name="T77" fmla="*/ 244616 h 609"/>
              <a:gd name="T78" fmla="*/ 54900 w 602"/>
              <a:gd name="T79" fmla="*/ 339584 h 609"/>
              <a:gd name="T80" fmla="*/ 0 w 602"/>
              <a:gd name="T81" fmla="*/ 339584 h 609"/>
              <a:gd name="T82" fmla="*/ 27931 w 602"/>
              <a:gd name="T83" fmla="*/ 217756 h 609"/>
              <a:gd name="T84" fmla="*/ 136767 w 602"/>
              <a:gd name="T85" fmla="*/ 54679 h 609"/>
              <a:gd name="T86" fmla="*/ 136767 w 602"/>
              <a:gd name="T87" fmla="*/ 54679 h 609"/>
              <a:gd name="T88" fmla="*/ 54900 w 602"/>
              <a:gd name="T89" fmla="*/ 136217 h 609"/>
              <a:gd name="T90" fmla="*/ 0 w 602"/>
              <a:gd name="T91" fmla="*/ 136217 h 609"/>
              <a:gd name="T92" fmla="*/ 0 w 602"/>
              <a:gd name="T93" fmla="*/ 27819 h 609"/>
              <a:gd name="T94" fmla="*/ 136767 w 602"/>
              <a:gd name="T95" fmla="*/ 0 h 609"/>
              <a:gd name="T96" fmla="*/ 163736 w 602"/>
              <a:gd name="T97" fmla="*/ 27819 h 609"/>
              <a:gd name="T98" fmla="*/ 245604 w 602"/>
              <a:gd name="T99" fmla="*/ 529521 h 609"/>
              <a:gd name="T100" fmla="*/ 334213 w 602"/>
              <a:gd name="T101" fmla="*/ 529521 h 609"/>
              <a:gd name="T102" fmla="*/ 334213 w 602"/>
              <a:gd name="T103" fmla="*/ 583241 h 609"/>
              <a:gd name="T104" fmla="*/ 217672 w 602"/>
              <a:gd name="T105" fmla="*/ 556381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6" name="Freeform 46"/>
          <p:cNvSpPr>
            <a:spLocks noChangeArrowheads="1"/>
          </p:cNvSpPr>
          <p:nvPr/>
        </p:nvSpPr>
        <p:spPr bwMode="auto">
          <a:xfrm>
            <a:off x="5632450" y="4936332"/>
            <a:ext cx="289719" cy="292100"/>
          </a:xfrm>
          <a:custGeom>
            <a:avLst/>
            <a:gdLst>
              <a:gd name="T0" fmla="*/ 551883 w 602"/>
              <a:gd name="T1" fmla="*/ 583241 h 609"/>
              <a:gd name="T2" fmla="*/ 415116 w 602"/>
              <a:gd name="T3" fmla="*/ 556381 h 609"/>
              <a:gd name="T4" fmla="*/ 523952 w 602"/>
              <a:gd name="T5" fmla="*/ 529521 h 609"/>
              <a:gd name="T6" fmla="*/ 523952 w 602"/>
              <a:gd name="T7" fmla="*/ 447983 h 609"/>
              <a:gd name="T8" fmla="*/ 578851 w 602"/>
              <a:gd name="T9" fmla="*/ 447983 h 609"/>
              <a:gd name="T10" fmla="*/ 551883 w 602"/>
              <a:gd name="T11" fmla="*/ 583241 h 609"/>
              <a:gd name="T12" fmla="*/ 551883 w 602"/>
              <a:gd name="T13" fmla="*/ 217756 h 609"/>
              <a:gd name="T14" fmla="*/ 578851 w 602"/>
              <a:gd name="T15" fmla="*/ 339584 h 609"/>
              <a:gd name="T16" fmla="*/ 523952 w 602"/>
              <a:gd name="T17" fmla="*/ 339584 h 609"/>
              <a:gd name="T18" fmla="*/ 551883 w 602"/>
              <a:gd name="T19" fmla="*/ 217756 h 609"/>
              <a:gd name="T20" fmla="*/ 551883 w 602"/>
              <a:gd name="T21" fmla="*/ 163077 h 609"/>
              <a:gd name="T22" fmla="*/ 523952 w 602"/>
              <a:gd name="T23" fmla="*/ 136217 h 609"/>
              <a:gd name="T24" fmla="*/ 443047 w 602"/>
              <a:gd name="T25" fmla="*/ 54679 h 609"/>
              <a:gd name="T26" fmla="*/ 415116 w 602"/>
              <a:gd name="T27" fmla="*/ 27819 h 609"/>
              <a:gd name="T28" fmla="*/ 443047 w 602"/>
              <a:gd name="T29" fmla="*/ 0 h 609"/>
              <a:gd name="T30" fmla="*/ 578851 w 602"/>
              <a:gd name="T31" fmla="*/ 27819 h 609"/>
              <a:gd name="T32" fmla="*/ 551883 w 602"/>
              <a:gd name="T33" fmla="*/ 163077 h 609"/>
              <a:gd name="T34" fmla="*/ 334212 w 602"/>
              <a:gd name="T35" fmla="*/ 583241 h 609"/>
              <a:gd name="T36" fmla="*/ 217671 w 602"/>
              <a:gd name="T37" fmla="*/ 556381 h 609"/>
              <a:gd name="T38" fmla="*/ 334212 w 602"/>
              <a:gd name="T39" fmla="*/ 529521 h 609"/>
              <a:gd name="T40" fmla="*/ 334212 w 602"/>
              <a:gd name="T41" fmla="*/ 583241 h 609"/>
              <a:gd name="T42" fmla="*/ 334212 w 602"/>
              <a:gd name="T43" fmla="*/ 54679 h 609"/>
              <a:gd name="T44" fmla="*/ 217671 w 602"/>
              <a:gd name="T45" fmla="*/ 27819 h 609"/>
              <a:gd name="T46" fmla="*/ 334212 w 602"/>
              <a:gd name="T47" fmla="*/ 0 h 609"/>
              <a:gd name="T48" fmla="*/ 334212 w 602"/>
              <a:gd name="T49" fmla="*/ 54679 h 609"/>
              <a:gd name="T50" fmla="*/ 136767 w 602"/>
              <a:gd name="T51" fmla="*/ 583241 h 609"/>
              <a:gd name="T52" fmla="*/ 0 w 602"/>
              <a:gd name="T53" fmla="*/ 556381 h 609"/>
              <a:gd name="T54" fmla="*/ 0 w 602"/>
              <a:gd name="T55" fmla="*/ 447983 h 609"/>
              <a:gd name="T56" fmla="*/ 54899 w 602"/>
              <a:gd name="T57" fmla="*/ 447983 h 609"/>
              <a:gd name="T58" fmla="*/ 136767 w 602"/>
              <a:gd name="T59" fmla="*/ 529521 h 609"/>
              <a:gd name="T60" fmla="*/ 136767 w 602"/>
              <a:gd name="T61" fmla="*/ 583241 h 609"/>
              <a:gd name="T62" fmla="*/ 54899 w 602"/>
              <a:gd name="T63" fmla="*/ 244616 h 609"/>
              <a:gd name="T64" fmla="*/ 27931 w 602"/>
              <a:gd name="T65" fmla="*/ 366444 h 609"/>
              <a:gd name="T66" fmla="*/ 0 w 602"/>
              <a:gd name="T67" fmla="*/ 244616 h 609"/>
              <a:gd name="T68" fmla="*/ 54899 w 602"/>
              <a:gd name="T69" fmla="*/ 244616 h 609"/>
              <a:gd name="T70" fmla="*/ 136767 w 602"/>
              <a:gd name="T71" fmla="*/ 54679 h 609"/>
              <a:gd name="T72" fmla="*/ 54899 w 602"/>
              <a:gd name="T73" fmla="*/ 54679 h 609"/>
              <a:gd name="T74" fmla="*/ 27931 w 602"/>
              <a:gd name="T75" fmla="*/ 163077 h 609"/>
              <a:gd name="T76" fmla="*/ 0 w 602"/>
              <a:gd name="T77" fmla="*/ 136217 h 609"/>
              <a:gd name="T78" fmla="*/ 27931 w 602"/>
              <a:gd name="T79" fmla="*/ 0 h 609"/>
              <a:gd name="T80" fmla="*/ 136767 w 602"/>
              <a:gd name="T81" fmla="*/ 0 h 609"/>
              <a:gd name="T82" fmla="*/ 136767 w 602"/>
              <a:gd name="T83" fmla="*/ 54679 h 6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7" name="Freeform 47"/>
          <p:cNvSpPr>
            <a:spLocks noChangeArrowheads="1"/>
          </p:cNvSpPr>
          <p:nvPr/>
        </p:nvSpPr>
        <p:spPr bwMode="auto">
          <a:xfrm>
            <a:off x="5124450" y="4944269"/>
            <a:ext cx="292100" cy="279400"/>
          </a:xfrm>
          <a:custGeom>
            <a:avLst/>
            <a:gdLst>
              <a:gd name="T0" fmla="*/ 583089 w 609"/>
              <a:gd name="T1" fmla="*/ 530860 h 580"/>
              <a:gd name="T2" fmla="*/ 583089 w 609"/>
              <a:gd name="T3" fmla="*/ 530860 h 580"/>
              <a:gd name="T4" fmla="*/ 556236 w 609"/>
              <a:gd name="T5" fmla="*/ 557837 h 580"/>
              <a:gd name="T6" fmla="*/ 26853 w 609"/>
              <a:gd name="T7" fmla="*/ 557837 h 580"/>
              <a:gd name="T8" fmla="*/ 0 w 609"/>
              <a:gd name="T9" fmla="*/ 530860 h 580"/>
              <a:gd name="T10" fmla="*/ 0 w 609"/>
              <a:gd name="T11" fmla="*/ 26977 h 580"/>
              <a:gd name="T12" fmla="*/ 26853 w 609"/>
              <a:gd name="T13" fmla="*/ 0 h 580"/>
              <a:gd name="T14" fmla="*/ 54665 w 609"/>
              <a:gd name="T15" fmla="*/ 0 h 580"/>
              <a:gd name="T16" fmla="*/ 81517 w 609"/>
              <a:gd name="T17" fmla="*/ 0 h 580"/>
              <a:gd name="T18" fmla="*/ 108370 w 609"/>
              <a:gd name="T19" fmla="*/ 0 h 580"/>
              <a:gd name="T20" fmla="*/ 108370 w 609"/>
              <a:gd name="T21" fmla="*/ 26977 h 580"/>
              <a:gd name="T22" fmla="*/ 108370 w 609"/>
              <a:gd name="T23" fmla="*/ 33721 h 580"/>
              <a:gd name="T24" fmla="*/ 108370 w 609"/>
              <a:gd name="T25" fmla="*/ 33721 h 580"/>
              <a:gd name="T26" fmla="*/ 108370 w 609"/>
              <a:gd name="T27" fmla="*/ 135846 h 580"/>
              <a:gd name="T28" fmla="*/ 108370 w 609"/>
              <a:gd name="T29" fmla="*/ 135846 h 580"/>
              <a:gd name="T30" fmla="*/ 108370 w 609"/>
              <a:gd name="T31" fmla="*/ 162823 h 580"/>
              <a:gd name="T32" fmla="*/ 108370 w 609"/>
              <a:gd name="T33" fmla="*/ 217739 h 580"/>
              <a:gd name="T34" fmla="*/ 163035 w 609"/>
              <a:gd name="T35" fmla="*/ 271692 h 580"/>
              <a:gd name="T36" fmla="*/ 399915 w 609"/>
              <a:gd name="T37" fmla="*/ 271692 h 580"/>
              <a:gd name="T38" fmla="*/ 454579 w 609"/>
              <a:gd name="T39" fmla="*/ 217739 h 580"/>
              <a:gd name="T40" fmla="*/ 454579 w 609"/>
              <a:gd name="T41" fmla="*/ 162823 h 580"/>
              <a:gd name="T42" fmla="*/ 454579 w 609"/>
              <a:gd name="T43" fmla="*/ 135846 h 580"/>
              <a:gd name="T44" fmla="*/ 454579 w 609"/>
              <a:gd name="T45" fmla="*/ 135846 h 580"/>
              <a:gd name="T46" fmla="*/ 454579 w 609"/>
              <a:gd name="T47" fmla="*/ 53953 h 580"/>
              <a:gd name="T48" fmla="*/ 454579 w 609"/>
              <a:gd name="T49" fmla="*/ 33721 h 580"/>
              <a:gd name="T50" fmla="*/ 454579 w 609"/>
              <a:gd name="T51" fmla="*/ 33721 h 580"/>
              <a:gd name="T52" fmla="*/ 454579 w 609"/>
              <a:gd name="T53" fmla="*/ 26977 h 580"/>
              <a:gd name="T54" fmla="*/ 454579 w 609"/>
              <a:gd name="T55" fmla="*/ 0 h 580"/>
              <a:gd name="T56" fmla="*/ 461292 w 609"/>
              <a:gd name="T57" fmla="*/ 0 h 580"/>
              <a:gd name="T58" fmla="*/ 474719 w 609"/>
              <a:gd name="T59" fmla="*/ 0 h 580"/>
              <a:gd name="T60" fmla="*/ 474719 w 609"/>
              <a:gd name="T61" fmla="*/ 0 h 580"/>
              <a:gd name="T62" fmla="*/ 488145 w 609"/>
              <a:gd name="T63" fmla="*/ 6744 h 580"/>
              <a:gd name="T64" fmla="*/ 488145 w 609"/>
              <a:gd name="T65" fmla="*/ 6744 h 580"/>
              <a:gd name="T66" fmla="*/ 569663 w 609"/>
              <a:gd name="T67" fmla="*/ 87674 h 580"/>
              <a:gd name="T68" fmla="*/ 569663 w 609"/>
              <a:gd name="T69" fmla="*/ 87674 h 580"/>
              <a:gd name="T70" fmla="*/ 583089 w 609"/>
              <a:gd name="T71" fmla="*/ 108870 h 580"/>
              <a:gd name="T72" fmla="*/ 583089 w 609"/>
              <a:gd name="T73" fmla="*/ 530860 h 580"/>
              <a:gd name="T74" fmla="*/ 426767 w 609"/>
              <a:gd name="T75" fmla="*/ 217739 h 580"/>
              <a:gd name="T76" fmla="*/ 426767 w 609"/>
              <a:gd name="T77" fmla="*/ 217739 h 580"/>
              <a:gd name="T78" fmla="*/ 399915 w 609"/>
              <a:gd name="T79" fmla="*/ 244716 h 580"/>
              <a:gd name="T80" fmla="*/ 366349 w 609"/>
              <a:gd name="T81" fmla="*/ 244716 h 580"/>
              <a:gd name="T82" fmla="*/ 366349 w 609"/>
              <a:gd name="T83" fmla="*/ 244716 h 580"/>
              <a:gd name="T84" fmla="*/ 203314 w 609"/>
              <a:gd name="T85" fmla="*/ 244716 h 580"/>
              <a:gd name="T86" fmla="*/ 203314 w 609"/>
              <a:gd name="T87" fmla="*/ 244716 h 580"/>
              <a:gd name="T88" fmla="*/ 163035 w 609"/>
              <a:gd name="T89" fmla="*/ 244716 h 580"/>
              <a:gd name="T90" fmla="*/ 135223 w 609"/>
              <a:gd name="T91" fmla="*/ 217739 h 580"/>
              <a:gd name="T92" fmla="*/ 135223 w 609"/>
              <a:gd name="T93" fmla="*/ 162823 h 580"/>
              <a:gd name="T94" fmla="*/ 135223 w 609"/>
              <a:gd name="T95" fmla="*/ 162823 h 580"/>
              <a:gd name="T96" fmla="*/ 135223 w 609"/>
              <a:gd name="T97" fmla="*/ 0 h 580"/>
              <a:gd name="T98" fmla="*/ 426767 w 609"/>
              <a:gd name="T99" fmla="*/ 0 h 580"/>
              <a:gd name="T100" fmla="*/ 426767 w 609"/>
              <a:gd name="T101" fmla="*/ 162823 h 580"/>
              <a:gd name="T102" fmla="*/ 426767 w 609"/>
              <a:gd name="T103" fmla="*/ 162823 h 580"/>
              <a:gd name="T104" fmla="*/ 426767 w 609"/>
              <a:gd name="T105" fmla="*/ 217739 h 580"/>
              <a:gd name="T106" fmla="*/ 373062 w 609"/>
              <a:gd name="T107" fmla="*/ 33721 h 580"/>
              <a:gd name="T108" fmla="*/ 373062 w 609"/>
              <a:gd name="T109" fmla="*/ 33721 h 580"/>
              <a:gd name="T110" fmla="*/ 291544 w 609"/>
              <a:gd name="T111" fmla="*/ 33721 h 580"/>
              <a:gd name="T112" fmla="*/ 291544 w 609"/>
              <a:gd name="T113" fmla="*/ 204251 h 580"/>
              <a:gd name="T114" fmla="*/ 373062 w 609"/>
              <a:gd name="T115" fmla="*/ 204251 h 580"/>
              <a:gd name="T116" fmla="*/ 373062 w 609"/>
              <a:gd name="T117" fmla="*/ 33721 h 5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502" y="0"/>
                  <a:pt x="509" y="0"/>
                  <a:pt x="509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cubicBezTo>
                  <a:pt x="212" y="254"/>
                  <a:pt x="212" y="254"/>
                  <a:pt x="212" y="254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8" name="Freeform 48"/>
          <p:cNvSpPr>
            <a:spLocks noChangeArrowheads="1"/>
          </p:cNvSpPr>
          <p:nvPr/>
        </p:nvSpPr>
        <p:spPr bwMode="auto">
          <a:xfrm>
            <a:off x="4618832" y="4978400"/>
            <a:ext cx="289719" cy="211932"/>
          </a:xfrm>
          <a:custGeom>
            <a:avLst/>
            <a:gdLst>
              <a:gd name="T0" fmla="*/ 550922 w 602"/>
              <a:gd name="T1" fmla="*/ 422369 h 439"/>
              <a:gd name="T2" fmla="*/ 550922 w 602"/>
              <a:gd name="T3" fmla="*/ 422369 h 439"/>
              <a:gd name="T4" fmla="*/ 523954 w 602"/>
              <a:gd name="T5" fmla="*/ 422369 h 439"/>
              <a:gd name="T6" fmla="*/ 517212 w 602"/>
              <a:gd name="T7" fmla="*/ 422369 h 439"/>
              <a:gd name="T8" fmla="*/ 476760 w 602"/>
              <a:gd name="T9" fmla="*/ 422369 h 439"/>
              <a:gd name="T10" fmla="*/ 435344 w 602"/>
              <a:gd name="T11" fmla="*/ 313401 h 439"/>
              <a:gd name="T12" fmla="*/ 435344 w 602"/>
              <a:gd name="T13" fmla="*/ 313401 h 439"/>
              <a:gd name="T14" fmla="*/ 408376 w 602"/>
              <a:gd name="T15" fmla="*/ 293151 h 439"/>
              <a:gd name="T16" fmla="*/ 170478 w 602"/>
              <a:gd name="T17" fmla="*/ 293151 h 439"/>
              <a:gd name="T18" fmla="*/ 150252 w 602"/>
              <a:gd name="T19" fmla="*/ 313401 h 439"/>
              <a:gd name="T20" fmla="*/ 150252 w 602"/>
              <a:gd name="T21" fmla="*/ 313401 h 439"/>
              <a:gd name="T22" fmla="*/ 102094 w 602"/>
              <a:gd name="T23" fmla="*/ 422369 h 439"/>
              <a:gd name="T24" fmla="*/ 61642 w 602"/>
              <a:gd name="T25" fmla="*/ 422369 h 439"/>
              <a:gd name="T26" fmla="*/ 54900 w 602"/>
              <a:gd name="T27" fmla="*/ 422369 h 439"/>
              <a:gd name="T28" fmla="*/ 26968 w 602"/>
              <a:gd name="T29" fmla="*/ 422369 h 439"/>
              <a:gd name="T30" fmla="*/ 0 w 602"/>
              <a:gd name="T31" fmla="*/ 395368 h 439"/>
              <a:gd name="T32" fmla="*/ 0 w 602"/>
              <a:gd name="T33" fmla="*/ 27001 h 439"/>
              <a:gd name="T34" fmla="*/ 26968 w 602"/>
              <a:gd name="T35" fmla="*/ 0 h 439"/>
              <a:gd name="T36" fmla="*/ 550922 w 602"/>
              <a:gd name="T37" fmla="*/ 0 h 439"/>
              <a:gd name="T38" fmla="*/ 578854 w 602"/>
              <a:gd name="T39" fmla="*/ 27001 h 439"/>
              <a:gd name="T40" fmla="*/ 578854 w 602"/>
              <a:gd name="T41" fmla="*/ 395368 h 439"/>
              <a:gd name="T42" fmla="*/ 550922 w 602"/>
              <a:gd name="T43" fmla="*/ 422369 h 439"/>
              <a:gd name="T44" fmla="*/ 142546 w 602"/>
              <a:gd name="T45" fmla="*/ 136932 h 439"/>
              <a:gd name="T46" fmla="*/ 142546 w 602"/>
              <a:gd name="T47" fmla="*/ 136932 h 439"/>
              <a:gd name="T48" fmla="*/ 108836 w 602"/>
              <a:gd name="T49" fmla="*/ 177433 h 439"/>
              <a:gd name="T50" fmla="*/ 142546 w 602"/>
              <a:gd name="T51" fmla="*/ 211184 h 439"/>
              <a:gd name="T52" fmla="*/ 183962 w 602"/>
              <a:gd name="T53" fmla="*/ 177433 h 439"/>
              <a:gd name="T54" fmla="*/ 142546 w 602"/>
              <a:gd name="T55" fmla="*/ 136932 h 439"/>
              <a:gd name="T56" fmla="*/ 361182 w 602"/>
              <a:gd name="T57" fmla="*/ 136932 h 439"/>
              <a:gd name="T58" fmla="*/ 361182 w 602"/>
              <a:gd name="T59" fmla="*/ 136932 h 439"/>
              <a:gd name="T60" fmla="*/ 217672 w 602"/>
              <a:gd name="T61" fmla="*/ 136932 h 439"/>
              <a:gd name="T62" fmla="*/ 217672 w 602"/>
              <a:gd name="T63" fmla="*/ 211184 h 439"/>
              <a:gd name="T64" fmla="*/ 361182 w 602"/>
              <a:gd name="T65" fmla="*/ 211184 h 439"/>
              <a:gd name="T66" fmla="*/ 361182 w 602"/>
              <a:gd name="T67" fmla="*/ 136932 h 439"/>
              <a:gd name="T68" fmla="*/ 435344 w 602"/>
              <a:gd name="T69" fmla="*/ 136932 h 439"/>
              <a:gd name="T70" fmla="*/ 435344 w 602"/>
              <a:gd name="T71" fmla="*/ 136932 h 439"/>
              <a:gd name="T72" fmla="*/ 401634 w 602"/>
              <a:gd name="T73" fmla="*/ 177433 h 439"/>
              <a:gd name="T74" fmla="*/ 435344 w 602"/>
              <a:gd name="T75" fmla="*/ 211184 h 439"/>
              <a:gd name="T76" fmla="*/ 470018 w 602"/>
              <a:gd name="T77" fmla="*/ 177433 h 439"/>
              <a:gd name="T78" fmla="*/ 435344 w 602"/>
              <a:gd name="T79" fmla="*/ 136932 h 439"/>
              <a:gd name="T80" fmla="*/ 163736 w 602"/>
              <a:gd name="T81" fmla="*/ 341366 h 439"/>
              <a:gd name="T82" fmla="*/ 163736 w 602"/>
              <a:gd name="T83" fmla="*/ 341366 h 439"/>
              <a:gd name="T84" fmla="*/ 190704 w 602"/>
              <a:gd name="T85" fmla="*/ 320152 h 439"/>
              <a:gd name="T86" fmla="*/ 388150 w 602"/>
              <a:gd name="T87" fmla="*/ 320152 h 439"/>
              <a:gd name="T88" fmla="*/ 415118 w 602"/>
              <a:gd name="T89" fmla="*/ 341366 h 439"/>
              <a:gd name="T90" fmla="*/ 415118 w 602"/>
              <a:gd name="T91" fmla="*/ 341366 h 439"/>
              <a:gd name="T92" fmla="*/ 442086 w 602"/>
              <a:gd name="T93" fmla="*/ 422369 h 439"/>
              <a:gd name="T94" fmla="*/ 388150 w 602"/>
              <a:gd name="T95" fmla="*/ 422369 h 439"/>
              <a:gd name="T96" fmla="*/ 388150 w 602"/>
              <a:gd name="T97" fmla="*/ 422369 h 439"/>
              <a:gd name="T98" fmla="*/ 190704 w 602"/>
              <a:gd name="T99" fmla="*/ 422369 h 439"/>
              <a:gd name="T100" fmla="*/ 190704 w 602"/>
              <a:gd name="T101" fmla="*/ 422369 h 439"/>
              <a:gd name="T102" fmla="*/ 135804 w 602"/>
              <a:gd name="T103" fmla="*/ 422369 h 439"/>
              <a:gd name="T104" fmla="*/ 163736 w 602"/>
              <a:gd name="T105" fmla="*/ 341366 h 43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cubicBezTo>
                  <a:pt x="198" y="438"/>
                  <a:pt x="198" y="438"/>
                  <a:pt x="198" y="438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69" name="Freeform 49"/>
          <p:cNvSpPr>
            <a:spLocks noChangeArrowheads="1"/>
          </p:cNvSpPr>
          <p:nvPr/>
        </p:nvSpPr>
        <p:spPr bwMode="auto">
          <a:xfrm>
            <a:off x="10258425" y="4441032"/>
            <a:ext cx="289719" cy="289719"/>
          </a:xfrm>
          <a:custGeom>
            <a:avLst/>
            <a:gdLst>
              <a:gd name="T0" fmla="*/ 578851 w 602"/>
              <a:gd name="T1" fmla="*/ 292874 h 602"/>
              <a:gd name="T2" fmla="*/ 578851 w 602"/>
              <a:gd name="T3" fmla="*/ 292874 h 602"/>
              <a:gd name="T4" fmla="*/ 578851 w 602"/>
              <a:gd name="T5" fmla="*/ 552029 h 602"/>
              <a:gd name="T6" fmla="*/ 551883 w 602"/>
              <a:gd name="T7" fmla="*/ 579005 h 602"/>
              <a:gd name="T8" fmla="*/ 286054 w 602"/>
              <a:gd name="T9" fmla="*/ 579005 h 602"/>
              <a:gd name="T10" fmla="*/ 286054 w 602"/>
              <a:gd name="T11" fmla="*/ 579005 h 602"/>
              <a:gd name="T12" fmla="*/ 0 w 602"/>
              <a:gd name="T13" fmla="*/ 292874 h 602"/>
              <a:gd name="T14" fmla="*/ 286054 w 602"/>
              <a:gd name="T15" fmla="*/ 0 h 602"/>
              <a:gd name="T16" fmla="*/ 578851 w 602"/>
              <a:gd name="T17" fmla="*/ 292874 h 602"/>
              <a:gd name="T18" fmla="*/ 286054 w 602"/>
              <a:gd name="T19" fmla="*/ 54914 h 602"/>
              <a:gd name="T20" fmla="*/ 286054 w 602"/>
              <a:gd name="T21" fmla="*/ 54914 h 602"/>
              <a:gd name="T22" fmla="*/ 54899 w 602"/>
              <a:gd name="T23" fmla="*/ 292874 h 602"/>
              <a:gd name="T24" fmla="*/ 286054 w 602"/>
              <a:gd name="T25" fmla="*/ 524091 h 602"/>
              <a:gd name="T26" fmla="*/ 286054 w 602"/>
              <a:gd name="T27" fmla="*/ 524091 h 602"/>
              <a:gd name="T28" fmla="*/ 286054 w 602"/>
              <a:gd name="T29" fmla="*/ 524091 h 602"/>
              <a:gd name="T30" fmla="*/ 523952 w 602"/>
              <a:gd name="T31" fmla="*/ 292874 h 602"/>
              <a:gd name="T32" fmla="*/ 523952 w 602"/>
              <a:gd name="T33" fmla="*/ 292874 h 602"/>
              <a:gd name="T34" fmla="*/ 523952 w 602"/>
              <a:gd name="T35" fmla="*/ 292874 h 602"/>
              <a:gd name="T36" fmla="*/ 286054 w 602"/>
              <a:gd name="T37" fmla="*/ 54914 h 602"/>
              <a:gd name="T38" fmla="*/ 408374 w 602"/>
              <a:gd name="T39" fmla="*/ 320813 h 602"/>
              <a:gd name="T40" fmla="*/ 408374 w 602"/>
              <a:gd name="T41" fmla="*/ 320813 h 602"/>
              <a:gd name="T42" fmla="*/ 388148 w 602"/>
              <a:gd name="T43" fmla="*/ 320813 h 602"/>
              <a:gd name="T44" fmla="*/ 388148 w 602"/>
              <a:gd name="T45" fmla="*/ 320813 h 602"/>
              <a:gd name="T46" fmla="*/ 217671 w 602"/>
              <a:gd name="T47" fmla="*/ 320813 h 602"/>
              <a:gd name="T48" fmla="*/ 217671 w 602"/>
              <a:gd name="T49" fmla="*/ 320813 h 602"/>
              <a:gd name="T50" fmla="*/ 170477 w 602"/>
              <a:gd name="T51" fmla="*/ 320813 h 602"/>
              <a:gd name="T52" fmla="*/ 142546 w 602"/>
              <a:gd name="T53" fmla="*/ 292874 h 602"/>
              <a:gd name="T54" fmla="*/ 170477 w 602"/>
              <a:gd name="T55" fmla="*/ 265899 h 602"/>
              <a:gd name="T56" fmla="*/ 259086 w 602"/>
              <a:gd name="T57" fmla="*/ 265899 h 602"/>
              <a:gd name="T58" fmla="*/ 259086 w 602"/>
              <a:gd name="T59" fmla="*/ 265899 h 602"/>
              <a:gd name="T60" fmla="*/ 313023 w 602"/>
              <a:gd name="T61" fmla="*/ 265899 h 602"/>
              <a:gd name="T62" fmla="*/ 313023 w 602"/>
              <a:gd name="T63" fmla="*/ 265899 h 602"/>
              <a:gd name="T64" fmla="*/ 408374 w 602"/>
              <a:gd name="T65" fmla="*/ 265899 h 602"/>
              <a:gd name="T66" fmla="*/ 435342 w 602"/>
              <a:gd name="T67" fmla="*/ 292874 h 602"/>
              <a:gd name="T68" fmla="*/ 408374 w 602"/>
              <a:gd name="T69" fmla="*/ 320813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cubicBezTo>
                  <a:pt x="226" y="333"/>
                  <a:pt x="226" y="333"/>
                  <a:pt x="226" y="333"/>
                </a:cubicBez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0" name="Freeform 50"/>
          <p:cNvSpPr>
            <a:spLocks noChangeArrowheads="1"/>
          </p:cNvSpPr>
          <p:nvPr/>
        </p:nvSpPr>
        <p:spPr bwMode="auto">
          <a:xfrm>
            <a:off x="9748044" y="4441032"/>
            <a:ext cx="292100" cy="289719"/>
          </a:xfrm>
          <a:custGeom>
            <a:avLst/>
            <a:gdLst>
              <a:gd name="T0" fmla="*/ 583089 w 609"/>
              <a:gd name="T1" fmla="*/ 292874 h 602"/>
              <a:gd name="T2" fmla="*/ 583089 w 609"/>
              <a:gd name="T3" fmla="*/ 292874 h 602"/>
              <a:gd name="T4" fmla="*/ 583089 w 609"/>
              <a:gd name="T5" fmla="*/ 552029 h 602"/>
              <a:gd name="T6" fmla="*/ 555277 w 609"/>
              <a:gd name="T7" fmla="*/ 579005 h 602"/>
              <a:gd name="T8" fmla="*/ 291544 w 609"/>
              <a:gd name="T9" fmla="*/ 579005 h 602"/>
              <a:gd name="T10" fmla="*/ 291544 w 609"/>
              <a:gd name="T11" fmla="*/ 579005 h 602"/>
              <a:gd name="T12" fmla="*/ 0 w 609"/>
              <a:gd name="T13" fmla="*/ 292874 h 602"/>
              <a:gd name="T14" fmla="*/ 291544 w 609"/>
              <a:gd name="T15" fmla="*/ 0 h 602"/>
              <a:gd name="T16" fmla="*/ 583089 w 609"/>
              <a:gd name="T17" fmla="*/ 292874 h 602"/>
              <a:gd name="T18" fmla="*/ 291544 w 609"/>
              <a:gd name="T19" fmla="*/ 54914 h 602"/>
              <a:gd name="T20" fmla="*/ 291544 w 609"/>
              <a:gd name="T21" fmla="*/ 54914 h 602"/>
              <a:gd name="T22" fmla="*/ 53706 w 609"/>
              <a:gd name="T23" fmla="*/ 292874 h 602"/>
              <a:gd name="T24" fmla="*/ 291544 w 609"/>
              <a:gd name="T25" fmla="*/ 524091 h 602"/>
              <a:gd name="T26" fmla="*/ 291544 w 609"/>
              <a:gd name="T27" fmla="*/ 524091 h 602"/>
              <a:gd name="T28" fmla="*/ 291544 w 609"/>
              <a:gd name="T29" fmla="*/ 524091 h 602"/>
              <a:gd name="T30" fmla="*/ 528424 w 609"/>
              <a:gd name="T31" fmla="*/ 292874 h 602"/>
              <a:gd name="T32" fmla="*/ 528424 w 609"/>
              <a:gd name="T33" fmla="*/ 292874 h 602"/>
              <a:gd name="T34" fmla="*/ 528424 w 609"/>
              <a:gd name="T35" fmla="*/ 292874 h 602"/>
              <a:gd name="T36" fmla="*/ 291544 w 609"/>
              <a:gd name="T37" fmla="*/ 54914 h 602"/>
              <a:gd name="T38" fmla="*/ 406628 w 609"/>
              <a:gd name="T39" fmla="*/ 320813 h 602"/>
              <a:gd name="T40" fmla="*/ 406628 w 609"/>
              <a:gd name="T41" fmla="*/ 320813 h 602"/>
              <a:gd name="T42" fmla="*/ 318397 w 609"/>
              <a:gd name="T43" fmla="*/ 320813 h 602"/>
              <a:gd name="T44" fmla="*/ 318397 w 609"/>
              <a:gd name="T45" fmla="*/ 408482 h 602"/>
              <a:gd name="T46" fmla="*/ 291544 w 609"/>
              <a:gd name="T47" fmla="*/ 436421 h 602"/>
              <a:gd name="T48" fmla="*/ 264692 w 609"/>
              <a:gd name="T49" fmla="*/ 408482 h 602"/>
              <a:gd name="T50" fmla="*/ 264692 w 609"/>
              <a:gd name="T51" fmla="*/ 320813 h 602"/>
              <a:gd name="T52" fmla="*/ 176461 w 609"/>
              <a:gd name="T53" fmla="*/ 320813 h 602"/>
              <a:gd name="T54" fmla="*/ 148649 w 609"/>
              <a:gd name="T55" fmla="*/ 292874 h 602"/>
              <a:gd name="T56" fmla="*/ 176461 w 609"/>
              <a:gd name="T57" fmla="*/ 265899 h 602"/>
              <a:gd name="T58" fmla="*/ 264692 w 609"/>
              <a:gd name="T59" fmla="*/ 265899 h 602"/>
              <a:gd name="T60" fmla="*/ 264692 w 609"/>
              <a:gd name="T61" fmla="*/ 170522 h 602"/>
              <a:gd name="T62" fmla="*/ 291544 w 609"/>
              <a:gd name="T63" fmla="*/ 143547 h 602"/>
              <a:gd name="T64" fmla="*/ 318397 w 609"/>
              <a:gd name="T65" fmla="*/ 170522 h 602"/>
              <a:gd name="T66" fmla="*/ 318397 w 609"/>
              <a:gd name="T67" fmla="*/ 265899 h 602"/>
              <a:gd name="T68" fmla="*/ 406628 w 609"/>
              <a:gd name="T69" fmla="*/ 265899 h 602"/>
              <a:gd name="T70" fmla="*/ 433481 w 609"/>
              <a:gd name="T71" fmla="*/ 292874 h 602"/>
              <a:gd name="T72" fmla="*/ 406628 w 609"/>
              <a:gd name="T73" fmla="*/ 320813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cubicBezTo>
                  <a:pt x="438" y="544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1" name="Freeform 51"/>
          <p:cNvSpPr>
            <a:spLocks noChangeArrowheads="1"/>
          </p:cNvSpPr>
          <p:nvPr/>
        </p:nvSpPr>
        <p:spPr bwMode="auto">
          <a:xfrm>
            <a:off x="9244807" y="4470400"/>
            <a:ext cx="289719" cy="226219"/>
          </a:xfrm>
          <a:custGeom>
            <a:avLst/>
            <a:gdLst>
              <a:gd name="T0" fmla="*/ 550922 w 602"/>
              <a:gd name="T1" fmla="*/ 257064 h 474"/>
              <a:gd name="T2" fmla="*/ 550922 w 602"/>
              <a:gd name="T3" fmla="*/ 257064 h 474"/>
              <a:gd name="T4" fmla="*/ 388150 w 602"/>
              <a:gd name="T5" fmla="*/ 257064 h 474"/>
              <a:gd name="T6" fmla="*/ 360219 w 602"/>
              <a:gd name="T7" fmla="*/ 229351 h 474"/>
              <a:gd name="T8" fmla="*/ 388150 w 602"/>
              <a:gd name="T9" fmla="*/ 202593 h 474"/>
              <a:gd name="T10" fmla="*/ 550922 w 602"/>
              <a:gd name="T11" fmla="*/ 202593 h 474"/>
              <a:gd name="T12" fmla="*/ 578854 w 602"/>
              <a:gd name="T13" fmla="*/ 229351 h 474"/>
              <a:gd name="T14" fmla="*/ 550922 w 602"/>
              <a:gd name="T15" fmla="*/ 257064 h 474"/>
              <a:gd name="T16" fmla="*/ 360219 w 602"/>
              <a:gd name="T17" fmla="*/ 425255 h 474"/>
              <a:gd name="T18" fmla="*/ 360219 w 602"/>
              <a:gd name="T19" fmla="*/ 425255 h 474"/>
              <a:gd name="T20" fmla="*/ 333250 w 602"/>
              <a:gd name="T21" fmla="*/ 452012 h 474"/>
              <a:gd name="T22" fmla="*/ 313024 w 602"/>
              <a:gd name="T23" fmla="*/ 431944 h 474"/>
              <a:gd name="T24" fmla="*/ 313024 w 602"/>
              <a:gd name="T25" fmla="*/ 431944 h 474"/>
              <a:gd name="T26" fmla="*/ 272572 w 602"/>
              <a:gd name="T27" fmla="*/ 344026 h 474"/>
              <a:gd name="T28" fmla="*/ 88610 w 602"/>
              <a:gd name="T29" fmla="*/ 344026 h 474"/>
              <a:gd name="T30" fmla="*/ 53936 w 602"/>
              <a:gd name="T31" fmla="*/ 431944 h 474"/>
              <a:gd name="T32" fmla="*/ 53936 w 602"/>
              <a:gd name="T33" fmla="*/ 431944 h 474"/>
              <a:gd name="T34" fmla="*/ 26968 w 602"/>
              <a:gd name="T35" fmla="*/ 452012 h 474"/>
              <a:gd name="T36" fmla="*/ 0 w 602"/>
              <a:gd name="T37" fmla="*/ 425255 h 474"/>
              <a:gd name="T38" fmla="*/ 0 w 602"/>
              <a:gd name="T39" fmla="*/ 418565 h 474"/>
              <a:gd name="T40" fmla="*/ 0 w 602"/>
              <a:gd name="T41" fmla="*/ 418565 h 474"/>
              <a:gd name="T42" fmla="*/ 156030 w 602"/>
              <a:gd name="T43" fmla="*/ 20068 h 474"/>
              <a:gd name="T44" fmla="*/ 156030 w 602"/>
              <a:gd name="T45" fmla="*/ 20068 h 474"/>
              <a:gd name="T46" fmla="*/ 183962 w 602"/>
              <a:gd name="T47" fmla="*/ 0 h 474"/>
              <a:gd name="T48" fmla="*/ 204188 w 602"/>
              <a:gd name="T49" fmla="*/ 20068 h 474"/>
              <a:gd name="T50" fmla="*/ 204188 w 602"/>
              <a:gd name="T51" fmla="*/ 20068 h 474"/>
              <a:gd name="T52" fmla="*/ 360219 w 602"/>
              <a:gd name="T53" fmla="*/ 418565 h 474"/>
              <a:gd name="T54" fmla="*/ 360219 w 602"/>
              <a:gd name="T55" fmla="*/ 418565 h 474"/>
              <a:gd name="T56" fmla="*/ 360219 w 602"/>
              <a:gd name="T57" fmla="*/ 425255 h 474"/>
              <a:gd name="T58" fmla="*/ 183962 w 602"/>
              <a:gd name="T59" fmla="*/ 101297 h 474"/>
              <a:gd name="T60" fmla="*/ 183962 w 602"/>
              <a:gd name="T61" fmla="*/ 101297 h 474"/>
              <a:gd name="T62" fmla="*/ 108836 w 602"/>
              <a:gd name="T63" fmla="*/ 290511 h 474"/>
              <a:gd name="T64" fmla="*/ 251382 w 602"/>
              <a:gd name="T65" fmla="*/ 290511 h 474"/>
              <a:gd name="T66" fmla="*/ 183962 w 602"/>
              <a:gd name="T67" fmla="*/ 101297 h 4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2" name="Freeform 52"/>
          <p:cNvSpPr>
            <a:spLocks noChangeArrowheads="1"/>
          </p:cNvSpPr>
          <p:nvPr/>
        </p:nvSpPr>
        <p:spPr bwMode="auto">
          <a:xfrm>
            <a:off x="8739188" y="4470400"/>
            <a:ext cx="287338" cy="226219"/>
          </a:xfrm>
          <a:custGeom>
            <a:avLst/>
            <a:gdLst>
              <a:gd name="T0" fmla="*/ 547809 w 601"/>
              <a:gd name="T1" fmla="*/ 257064 h 474"/>
              <a:gd name="T2" fmla="*/ 547809 w 601"/>
              <a:gd name="T3" fmla="*/ 257064 h 474"/>
              <a:gd name="T4" fmla="*/ 494178 w 601"/>
              <a:gd name="T5" fmla="*/ 257064 h 474"/>
              <a:gd name="T6" fmla="*/ 494178 w 601"/>
              <a:gd name="T7" fmla="*/ 310579 h 474"/>
              <a:gd name="T8" fmla="*/ 466404 w 601"/>
              <a:gd name="T9" fmla="*/ 337337 h 474"/>
              <a:gd name="T10" fmla="*/ 439588 w 601"/>
              <a:gd name="T11" fmla="*/ 310579 h 474"/>
              <a:gd name="T12" fmla="*/ 439588 w 601"/>
              <a:gd name="T13" fmla="*/ 257064 h 474"/>
              <a:gd name="T14" fmla="*/ 385957 w 601"/>
              <a:gd name="T15" fmla="*/ 257064 h 474"/>
              <a:gd name="T16" fmla="*/ 358183 w 601"/>
              <a:gd name="T17" fmla="*/ 229351 h 474"/>
              <a:gd name="T18" fmla="*/ 385957 w 601"/>
              <a:gd name="T19" fmla="*/ 202593 h 474"/>
              <a:gd name="T20" fmla="*/ 439588 w 601"/>
              <a:gd name="T21" fmla="*/ 202593 h 474"/>
              <a:gd name="T22" fmla="*/ 439588 w 601"/>
              <a:gd name="T23" fmla="*/ 148122 h 474"/>
              <a:gd name="T24" fmla="*/ 466404 w 601"/>
              <a:gd name="T25" fmla="*/ 121365 h 474"/>
              <a:gd name="T26" fmla="*/ 494178 w 601"/>
              <a:gd name="T27" fmla="*/ 148122 h 474"/>
              <a:gd name="T28" fmla="*/ 494178 w 601"/>
              <a:gd name="T29" fmla="*/ 202593 h 474"/>
              <a:gd name="T30" fmla="*/ 547809 w 601"/>
              <a:gd name="T31" fmla="*/ 202593 h 474"/>
              <a:gd name="T32" fmla="*/ 574625 w 601"/>
              <a:gd name="T33" fmla="*/ 229351 h 474"/>
              <a:gd name="T34" fmla="*/ 547809 w 601"/>
              <a:gd name="T35" fmla="*/ 257064 h 474"/>
              <a:gd name="T36" fmla="*/ 358183 w 601"/>
              <a:gd name="T37" fmla="*/ 425255 h 474"/>
              <a:gd name="T38" fmla="*/ 358183 w 601"/>
              <a:gd name="T39" fmla="*/ 425255 h 474"/>
              <a:gd name="T40" fmla="*/ 331367 w 601"/>
              <a:gd name="T41" fmla="*/ 452012 h 474"/>
              <a:gd name="T42" fmla="*/ 304551 w 601"/>
              <a:gd name="T43" fmla="*/ 431944 h 474"/>
              <a:gd name="T44" fmla="*/ 304551 w 601"/>
              <a:gd name="T45" fmla="*/ 431944 h 474"/>
              <a:gd name="T46" fmla="*/ 271032 w 601"/>
              <a:gd name="T47" fmla="*/ 344026 h 474"/>
              <a:gd name="T48" fmla="*/ 88109 w 601"/>
              <a:gd name="T49" fmla="*/ 344026 h 474"/>
              <a:gd name="T50" fmla="*/ 46928 w 601"/>
              <a:gd name="T51" fmla="*/ 431944 h 474"/>
              <a:gd name="T52" fmla="*/ 46928 w 601"/>
              <a:gd name="T53" fmla="*/ 431944 h 474"/>
              <a:gd name="T54" fmla="*/ 26816 w 601"/>
              <a:gd name="T55" fmla="*/ 452012 h 474"/>
              <a:gd name="T56" fmla="*/ 0 w 601"/>
              <a:gd name="T57" fmla="*/ 425255 h 474"/>
              <a:gd name="T58" fmla="*/ 0 w 601"/>
              <a:gd name="T59" fmla="*/ 418565 h 474"/>
              <a:gd name="T60" fmla="*/ 0 w 601"/>
              <a:gd name="T61" fmla="*/ 418565 h 474"/>
              <a:gd name="T62" fmla="*/ 155149 w 601"/>
              <a:gd name="T63" fmla="*/ 20068 h 474"/>
              <a:gd name="T64" fmla="*/ 155149 w 601"/>
              <a:gd name="T65" fmla="*/ 20068 h 474"/>
              <a:gd name="T66" fmla="*/ 175261 w 601"/>
              <a:gd name="T67" fmla="*/ 0 h 474"/>
              <a:gd name="T68" fmla="*/ 203034 w 601"/>
              <a:gd name="T69" fmla="*/ 20068 h 474"/>
              <a:gd name="T70" fmla="*/ 203034 w 601"/>
              <a:gd name="T71" fmla="*/ 20068 h 474"/>
              <a:gd name="T72" fmla="*/ 358183 w 601"/>
              <a:gd name="T73" fmla="*/ 418565 h 474"/>
              <a:gd name="T74" fmla="*/ 358183 w 601"/>
              <a:gd name="T75" fmla="*/ 418565 h 474"/>
              <a:gd name="T76" fmla="*/ 358183 w 601"/>
              <a:gd name="T77" fmla="*/ 425255 h 474"/>
              <a:gd name="T78" fmla="*/ 175261 w 601"/>
              <a:gd name="T79" fmla="*/ 101297 h 474"/>
              <a:gd name="T80" fmla="*/ 175261 w 601"/>
              <a:gd name="T81" fmla="*/ 101297 h 474"/>
              <a:gd name="T82" fmla="*/ 108221 w 601"/>
              <a:gd name="T83" fmla="*/ 290511 h 474"/>
              <a:gd name="T84" fmla="*/ 249962 w 601"/>
              <a:gd name="T85" fmla="*/ 290511 h 474"/>
              <a:gd name="T86" fmla="*/ 175261 w 601"/>
              <a:gd name="T87" fmla="*/ 101297 h 4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3" name="Freeform 53"/>
          <p:cNvSpPr>
            <a:spLocks noChangeArrowheads="1"/>
          </p:cNvSpPr>
          <p:nvPr/>
        </p:nvSpPr>
        <p:spPr bwMode="auto">
          <a:xfrm>
            <a:off x="8294688" y="4441032"/>
            <a:ext cx="162719" cy="289719"/>
          </a:xfrm>
          <a:custGeom>
            <a:avLst/>
            <a:gdLst>
              <a:gd name="T0" fmla="*/ 318214 w 340"/>
              <a:gd name="T1" fmla="*/ 184010 h 602"/>
              <a:gd name="T2" fmla="*/ 318214 w 340"/>
              <a:gd name="T3" fmla="*/ 184010 h 602"/>
              <a:gd name="T4" fmla="*/ 318214 w 340"/>
              <a:gd name="T5" fmla="*/ 184010 h 602"/>
              <a:gd name="T6" fmla="*/ 209906 w 340"/>
              <a:gd name="T7" fmla="*/ 292874 h 602"/>
              <a:gd name="T8" fmla="*/ 318214 w 340"/>
              <a:gd name="T9" fmla="*/ 401739 h 602"/>
              <a:gd name="T10" fmla="*/ 318214 w 340"/>
              <a:gd name="T11" fmla="*/ 401739 h 602"/>
              <a:gd name="T12" fmla="*/ 324924 w 340"/>
              <a:gd name="T13" fmla="*/ 415226 h 602"/>
              <a:gd name="T14" fmla="*/ 318214 w 340"/>
              <a:gd name="T15" fmla="*/ 436421 h 602"/>
              <a:gd name="T16" fmla="*/ 318214 w 340"/>
              <a:gd name="T17" fmla="*/ 436421 h 602"/>
              <a:gd name="T18" fmla="*/ 183069 w 340"/>
              <a:gd name="T19" fmla="*/ 572261 h 602"/>
              <a:gd name="T20" fmla="*/ 183069 w 340"/>
              <a:gd name="T21" fmla="*/ 572261 h 602"/>
              <a:gd name="T22" fmla="*/ 162941 w 340"/>
              <a:gd name="T23" fmla="*/ 579005 h 602"/>
              <a:gd name="T24" fmla="*/ 135145 w 340"/>
              <a:gd name="T25" fmla="*/ 552029 h 602"/>
              <a:gd name="T26" fmla="*/ 135145 w 340"/>
              <a:gd name="T27" fmla="*/ 368020 h 602"/>
              <a:gd name="T28" fmla="*/ 46965 w 340"/>
              <a:gd name="T29" fmla="*/ 456653 h 602"/>
              <a:gd name="T30" fmla="*/ 46965 w 340"/>
              <a:gd name="T31" fmla="*/ 456653 h 602"/>
              <a:gd name="T32" fmla="*/ 26837 w 340"/>
              <a:gd name="T33" fmla="*/ 463396 h 602"/>
              <a:gd name="T34" fmla="*/ 0 w 340"/>
              <a:gd name="T35" fmla="*/ 436421 h 602"/>
              <a:gd name="T36" fmla="*/ 6709 w 340"/>
              <a:gd name="T37" fmla="*/ 415226 h 602"/>
              <a:gd name="T38" fmla="*/ 6709 w 340"/>
              <a:gd name="T39" fmla="*/ 415226 h 602"/>
              <a:gd name="T40" fmla="*/ 135145 w 340"/>
              <a:gd name="T41" fmla="*/ 292874 h 602"/>
              <a:gd name="T42" fmla="*/ 6709 w 340"/>
              <a:gd name="T43" fmla="*/ 163778 h 602"/>
              <a:gd name="T44" fmla="*/ 6709 w 340"/>
              <a:gd name="T45" fmla="*/ 163778 h 602"/>
              <a:gd name="T46" fmla="*/ 0 w 340"/>
              <a:gd name="T47" fmla="*/ 143547 h 602"/>
              <a:gd name="T48" fmla="*/ 26837 w 340"/>
              <a:gd name="T49" fmla="*/ 115608 h 602"/>
              <a:gd name="T50" fmla="*/ 46965 w 340"/>
              <a:gd name="T51" fmla="*/ 130059 h 602"/>
              <a:gd name="T52" fmla="*/ 46965 w 340"/>
              <a:gd name="T53" fmla="*/ 130059 h 602"/>
              <a:gd name="T54" fmla="*/ 135145 w 340"/>
              <a:gd name="T55" fmla="*/ 217729 h 602"/>
              <a:gd name="T56" fmla="*/ 135145 w 340"/>
              <a:gd name="T57" fmla="*/ 27939 h 602"/>
              <a:gd name="T58" fmla="*/ 162941 w 340"/>
              <a:gd name="T59" fmla="*/ 0 h 602"/>
              <a:gd name="T60" fmla="*/ 183069 w 340"/>
              <a:gd name="T61" fmla="*/ 6744 h 602"/>
              <a:gd name="T62" fmla="*/ 183069 w 340"/>
              <a:gd name="T63" fmla="*/ 6744 h 602"/>
              <a:gd name="T64" fmla="*/ 318214 w 340"/>
              <a:gd name="T65" fmla="*/ 143547 h 602"/>
              <a:gd name="T66" fmla="*/ 318214 w 340"/>
              <a:gd name="T67" fmla="*/ 143547 h 602"/>
              <a:gd name="T68" fmla="*/ 324924 w 340"/>
              <a:gd name="T69" fmla="*/ 163778 h 602"/>
              <a:gd name="T70" fmla="*/ 318214 w 340"/>
              <a:gd name="T71" fmla="*/ 184010 h 602"/>
              <a:gd name="T72" fmla="*/ 189778 w 340"/>
              <a:gd name="T73" fmla="*/ 490372 h 602"/>
              <a:gd name="T74" fmla="*/ 189778 w 340"/>
              <a:gd name="T75" fmla="*/ 490372 h 602"/>
              <a:gd name="T76" fmla="*/ 257830 w 340"/>
              <a:gd name="T77" fmla="*/ 415226 h 602"/>
              <a:gd name="T78" fmla="*/ 189778 w 340"/>
              <a:gd name="T79" fmla="*/ 347788 h 602"/>
              <a:gd name="T80" fmla="*/ 189778 w 340"/>
              <a:gd name="T81" fmla="*/ 490372 h 602"/>
              <a:gd name="T82" fmla="*/ 189778 w 340"/>
              <a:gd name="T83" fmla="*/ 95377 h 602"/>
              <a:gd name="T84" fmla="*/ 189778 w 340"/>
              <a:gd name="T85" fmla="*/ 95377 h 602"/>
              <a:gd name="T86" fmla="*/ 189778 w 340"/>
              <a:gd name="T87" fmla="*/ 232180 h 602"/>
              <a:gd name="T88" fmla="*/ 257830 w 340"/>
              <a:gd name="T89" fmla="*/ 163778 h 602"/>
              <a:gd name="T90" fmla="*/ 189778 w 340"/>
              <a:gd name="T91" fmla="*/ 95377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cubicBezTo>
                  <a:pt x="191" y="594"/>
                  <a:pt x="191" y="594"/>
                  <a:pt x="191" y="594"/>
                </a:cubicBez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4" name="Freeform 54"/>
          <p:cNvSpPr>
            <a:spLocks noChangeArrowheads="1"/>
          </p:cNvSpPr>
          <p:nvPr/>
        </p:nvSpPr>
        <p:spPr bwMode="auto">
          <a:xfrm>
            <a:off x="7761288" y="4476750"/>
            <a:ext cx="218282" cy="218282"/>
          </a:xfrm>
          <a:custGeom>
            <a:avLst/>
            <a:gdLst>
              <a:gd name="T0" fmla="*/ 339901 w 454"/>
              <a:gd name="T1" fmla="*/ 319564 h 453"/>
              <a:gd name="T2" fmla="*/ 339901 w 454"/>
              <a:gd name="T3" fmla="*/ 319564 h 453"/>
              <a:gd name="T4" fmla="*/ 136344 w 454"/>
              <a:gd name="T5" fmla="*/ 333040 h 453"/>
              <a:gd name="T6" fmla="*/ 48009 w 454"/>
              <a:gd name="T7" fmla="*/ 421594 h 453"/>
              <a:gd name="T8" fmla="*/ 6721 w 454"/>
              <a:gd name="T9" fmla="*/ 421594 h 453"/>
              <a:gd name="T10" fmla="*/ 6721 w 454"/>
              <a:gd name="T11" fmla="*/ 381167 h 453"/>
              <a:gd name="T12" fmla="*/ 101778 w 454"/>
              <a:gd name="T13" fmla="*/ 292613 h 453"/>
              <a:gd name="T14" fmla="*/ 115221 w 454"/>
              <a:gd name="T15" fmla="*/ 88554 h 453"/>
              <a:gd name="T16" fmla="*/ 169950 w 454"/>
              <a:gd name="T17" fmla="*/ 33689 h 453"/>
              <a:gd name="T18" fmla="*/ 203556 w 454"/>
              <a:gd name="T19" fmla="*/ 75078 h 453"/>
              <a:gd name="T20" fmla="*/ 271729 w 454"/>
              <a:gd name="T21" fmla="*/ 6738 h 453"/>
              <a:gd name="T22" fmla="*/ 305335 w 454"/>
              <a:gd name="T23" fmla="*/ 6738 h 453"/>
              <a:gd name="T24" fmla="*/ 305335 w 454"/>
              <a:gd name="T25" fmla="*/ 48127 h 453"/>
              <a:gd name="T26" fmla="*/ 244844 w 454"/>
              <a:gd name="T27" fmla="*/ 108767 h 453"/>
              <a:gd name="T28" fmla="*/ 319737 w 454"/>
              <a:gd name="T29" fmla="*/ 183846 h 453"/>
              <a:gd name="T30" fmla="*/ 380228 w 454"/>
              <a:gd name="T31" fmla="*/ 122243 h 453"/>
              <a:gd name="T32" fmla="*/ 420555 w 454"/>
              <a:gd name="T33" fmla="*/ 122243 h 453"/>
              <a:gd name="T34" fmla="*/ 420555 w 454"/>
              <a:gd name="T35" fmla="*/ 163632 h 453"/>
              <a:gd name="T36" fmla="*/ 360064 w 454"/>
              <a:gd name="T37" fmla="*/ 224273 h 453"/>
              <a:gd name="T38" fmla="*/ 393670 w 454"/>
              <a:gd name="T39" fmla="*/ 265662 h 453"/>
              <a:gd name="T40" fmla="*/ 339901 w 454"/>
              <a:gd name="T41" fmla="*/ 319564 h 4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5" name="Freeform 55"/>
          <p:cNvSpPr>
            <a:spLocks noChangeArrowheads="1"/>
          </p:cNvSpPr>
          <p:nvPr/>
        </p:nvSpPr>
        <p:spPr bwMode="auto">
          <a:xfrm>
            <a:off x="4125913" y="5457032"/>
            <a:ext cx="269082" cy="268288"/>
          </a:xfrm>
          <a:custGeom>
            <a:avLst/>
            <a:gdLst>
              <a:gd name="T0" fmla="*/ 67307 w 559"/>
              <a:gd name="T1" fmla="*/ 475119 h 559"/>
              <a:gd name="T2" fmla="*/ 67307 w 559"/>
              <a:gd name="T3" fmla="*/ 475119 h 559"/>
              <a:gd name="T4" fmla="*/ 60576 w 559"/>
              <a:gd name="T5" fmla="*/ 468387 h 559"/>
              <a:gd name="T6" fmla="*/ 60576 w 559"/>
              <a:gd name="T7" fmla="*/ 244292 h 559"/>
              <a:gd name="T8" fmla="*/ 244228 w 559"/>
              <a:gd name="T9" fmla="*/ 60592 h 559"/>
              <a:gd name="T10" fmla="*/ 468263 w 559"/>
              <a:gd name="T11" fmla="*/ 60592 h 559"/>
              <a:gd name="T12" fmla="*/ 474994 w 559"/>
              <a:gd name="T13" fmla="*/ 67325 h 559"/>
              <a:gd name="T14" fmla="*/ 474994 w 559"/>
              <a:gd name="T15" fmla="*/ 291419 h 559"/>
              <a:gd name="T16" fmla="*/ 292304 w 559"/>
              <a:gd name="T17" fmla="*/ 475119 h 559"/>
              <a:gd name="T18" fmla="*/ 67307 w 559"/>
              <a:gd name="T19" fmla="*/ 475119 h 559"/>
              <a:gd name="T20" fmla="*/ 346149 w 559"/>
              <a:gd name="T21" fmla="*/ 346241 h 559"/>
              <a:gd name="T22" fmla="*/ 346149 w 559"/>
              <a:gd name="T23" fmla="*/ 346241 h 559"/>
              <a:gd name="T24" fmla="*/ 190382 w 559"/>
              <a:gd name="T25" fmla="*/ 189471 h 559"/>
              <a:gd name="T26" fmla="*/ 95191 w 559"/>
              <a:gd name="T27" fmla="*/ 284687 h 559"/>
              <a:gd name="T28" fmla="*/ 95191 w 559"/>
              <a:gd name="T29" fmla="*/ 434725 h 559"/>
              <a:gd name="T30" fmla="*/ 101922 w 559"/>
              <a:gd name="T31" fmla="*/ 441457 h 559"/>
              <a:gd name="T32" fmla="*/ 250958 w 559"/>
              <a:gd name="T33" fmla="*/ 441457 h 559"/>
              <a:gd name="T34" fmla="*/ 346149 w 559"/>
              <a:gd name="T35" fmla="*/ 346241 h 5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6" name="Freeform 56"/>
          <p:cNvSpPr>
            <a:spLocks noChangeArrowheads="1"/>
          </p:cNvSpPr>
          <p:nvPr/>
        </p:nvSpPr>
        <p:spPr bwMode="auto">
          <a:xfrm>
            <a:off x="3659982" y="5463382"/>
            <a:ext cx="184150" cy="254000"/>
          </a:xfrm>
          <a:custGeom>
            <a:avLst/>
            <a:gdLst>
              <a:gd name="T0" fmla="*/ 183621 w 383"/>
              <a:gd name="T1" fmla="*/ 507043 h 531"/>
              <a:gd name="T2" fmla="*/ 183621 w 383"/>
              <a:gd name="T3" fmla="*/ 507043 h 531"/>
              <a:gd name="T4" fmla="*/ 0 w 383"/>
              <a:gd name="T5" fmla="*/ 324316 h 531"/>
              <a:gd name="T6" fmla="*/ 176891 w 383"/>
              <a:gd name="T7" fmla="*/ 0 h 531"/>
              <a:gd name="T8" fmla="*/ 367242 w 383"/>
              <a:gd name="T9" fmla="*/ 324316 h 531"/>
              <a:gd name="T10" fmla="*/ 183621 w 383"/>
              <a:gd name="T11" fmla="*/ 507043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7" name="Freeform 57"/>
          <p:cNvSpPr>
            <a:spLocks noChangeArrowheads="1"/>
          </p:cNvSpPr>
          <p:nvPr/>
        </p:nvSpPr>
        <p:spPr bwMode="auto">
          <a:xfrm>
            <a:off x="3101975" y="5463382"/>
            <a:ext cx="289719" cy="254000"/>
          </a:xfrm>
          <a:custGeom>
            <a:avLst/>
            <a:gdLst>
              <a:gd name="T0" fmla="*/ 565367 w 602"/>
              <a:gd name="T1" fmla="*/ 276482 h 531"/>
              <a:gd name="T2" fmla="*/ 299538 w 602"/>
              <a:gd name="T3" fmla="*/ 385544 h 531"/>
              <a:gd name="T4" fmla="*/ 299538 w 602"/>
              <a:gd name="T5" fmla="*/ 385544 h 531"/>
              <a:gd name="T6" fmla="*/ 292796 w 602"/>
              <a:gd name="T7" fmla="*/ 392241 h 531"/>
              <a:gd name="T8" fmla="*/ 279312 w 602"/>
              <a:gd name="T9" fmla="*/ 385544 h 531"/>
              <a:gd name="T10" fmla="*/ 279312 w 602"/>
              <a:gd name="T11" fmla="*/ 385544 h 531"/>
              <a:gd name="T12" fmla="*/ 14447 w 602"/>
              <a:gd name="T13" fmla="*/ 276482 h 531"/>
              <a:gd name="T14" fmla="*/ 27931 w 602"/>
              <a:gd name="T15" fmla="*/ 229605 h 531"/>
              <a:gd name="T16" fmla="*/ 41415 w 602"/>
              <a:gd name="T17" fmla="*/ 229605 h 531"/>
              <a:gd name="T18" fmla="*/ 41415 w 602"/>
              <a:gd name="T19" fmla="*/ 229605 h 531"/>
              <a:gd name="T20" fmla="*/ 545141 w 602"/>
              <a:gd name="T21" fmla="*/ 229605 h 531"/>
              <a:gd name="T22" fmla="*/ 545141 w 602"/>
              <a:gd name="T23" fmla="*/ 229605 h 531"/>
              <a:gd name="T24" fmla="*/ 551883 w 602"/>
              <a:gd name="T25" fmla="*/ 229605 h 531"/>
              <a:gd name="T26" fmla="*/ 565367 w 602"/>
              <a:gd name="T27" fmla="*/ 276482 h 531"/>
              <a:gd name="T28" fmla="*/ 565367 w 602"/>
              <a:gd name="T29" fmla="*/ 161680 h 531"/>
              <a:gd name="T30" fmla="*/ 299538 w 602"/>
              <a:gd name="T31" fmla="*/ 269785 h 531"/>
              <a:gd name="T32" fmla="*/ 299538 w 602"/>
              <a:gd name="T33" fmla="*/ 269785 h 531"/>
              <a:gd name="T34" fmla="*/ 292796 w 602"/>
              <a:gd name="T35" fmla="*/ 269785 h 531"/>
              <a:gd name="T36" fmla="*/ 279312 w 602"/>
              <a:gd name="T37" fmla="*/ 269785 h 531"/>
              <a:gd name="T38" fmla="*/ 279312 w 602"/>
              <a:gd name="T39" fmla="*/ 269785 h 531"/>
              <a:gd name="T40" fmla="*/ 14447 w 602"/>
              <a:gd name="T41" fmla="*/ 161680 h 531"/>
              <a:gd name="T42" fmla="*/ 14447 w 602"/>
              <a:gd name="T43" fmla="*/ 114802 h 531"/>
              <a:gd name="T44" fmla="*/ 279312 w 602"/>
              <a:gd name="T45" fmla="*/ 6697 h 531"/>
              <a:gd name="T46" fmla="*/ 279312 w 602"/>
              <a:gd name="T47" fmla="*/ 6697 h 531"/>
              <a:gd name="T48" fmla="*/ 292796 w 602"/>
              <a:gd name="T49" fmla="*/ 0 h 531"/>
              <a:gd name="T50" fmla="*/ 299538 w 602"/>
              <a:gd name="T51" fmla="*/ 6697 h 531"/>
              <a:gd name="T52" fmla="*/ 299538 w 602"/>
              <a:gd name="T53" fmla="*/ 6697 h 531"/>
              <a:gd name="T54" fmla="*/ 565367 w 602"/>
              <a:gd name="T55" fmla="*/ 114802 h 531"/>
              <a:gd name="T56" fmla="*/ 565367 w 602"/>
              <a:gd name="T57" fmla="*/ 161680 h 531"/>
              <a:gd name="T58" fmla="*/ 27931 w 602"/>
              <a:gd name="T59" fmla="*/ 344407 h 531"/>
              <a:gd name="T60" fmla="*/ 41415 w 602"/>
              <a:gd name="T61" fmla="*/ 344407 h 531"/>
              <a:gd name="T62" fmla="*/ 41415 w 602"/>
              <a:gd name="T63" fmla="*/ 344407 h 531"/>
              <a:gd name="T64" fmla="*/ 545141 w 602"/>
              <a:gd name="T65" fmla="*/ 344407 h 531"/>
              <a:gd name="T66" fmla="*/ 545141 w 602"/>
              <a:gd name="T67" fmla="*/ 344407 h 531"/>
              <a:gd name="T68" fmla="*/ 551883 w 602"/>
              <a:gd name="T69" fmla="*/ 344407 h 531"/>
              <a:gd name="T70" fmla="*/ 565367 w 602"/>
              <a:gd name="T71" fmla="*/ 398938 h 531"/>
              <a:gd name="T72" fmla="*/ 299538 w 602"/>
              <a:gd name="T73" fmla="*/ 507043 h 531"/>
              <a:gd name="T74" fmla="*/ 299538 w 602"/>
              <a:gd name="T75" fmla="*/ 507043 h 531"/>
              <a:gd name="T76" fmla="*/ 292796 w 602"/>
              <a:gd name="T77" fmla="*/ 507043 h 531"/>
              <a:gd name="T78" fmla="*/ 279312 w 602"/>
              <a:gd name="T79" fmla="*/ 507043 h 531"/>
              <a:gd name="T80" fmla="*/ 279312 w 602"/>
              <a:gd name="T81" fmla="*/ 507043 h 531"/>
              <a:gd name="T82" fmla="*/ 14447 w 602"/>
              <a:gd name="T83" fmla="*/ 398938 h 531"/>
              <a:gd name="T84" fmla="*/ 27931 w 602"/>
              <a:gd name="T85" fmla="*/ 344407 h 5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cubicBezTo>
                  <a:pt x="15" y="289"/>
                  <a:pt x="15" y="289"/>
                  <a:pt x="15" y="289"/>
                </a:cubicBez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cubicBezTo>
                  <a:pt x="290" y="7"/>
                  <a:pt x="290" y="7"/>
                  <a:pt x="290" y="7"/>
                </a:cubicBez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cubicBezTo>
                  <a:pt x="587" y="120"/>
                  <a:pt x="587" y="120"/>
                  <a:pt x="587" y="120"/>
                </a:cubicBez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cubicBezTo>
                  <a:pt x="311" y="530"/>
                  <a:pt x="311" y="530"/>
                  <a:pt x="311" y="530"/>
                </a:cubicBez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cubicBezTo>
                  <a:pt x="15" y="417"/>
                  <a:pt x="15" y="417"/>
                  <a:pt x="15" y="417"/>
                </a:cubicBez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8" name="Freeform 58"/>
          <p:cNvSpPr>
            <a:spLocks noChangeArrowheads="1"/>
          </p:cNvSpPr>
          <p:nvPr/>
        </p:nvSpPr>
        <p:spPr bwMode="auto">
          <a:xfrm>
            <a:off x="2595563" y="5445919"/>
            <a:ext cx="290513" cy="290513"/>
          </a:xfrm>
          <a:custGeom>
            <a:avLst/>
            <a:gdLst>
              <a:gd name="T0" fmla="*/ 286056 w 602"/>
              <a:gd name="T1" fmla="*/ 579002 h 602"/>
              <a:gd name="T2" fmla="*/ 286056 w 602"/>
              <a:gd name="T3" fmla="*/ 579002 h 602"/>
              <a:gd name="T4" fmla="*/ 0 w 602"/>
              <a:gd name="T5" fmla="*/ 292873 h 602"/>
              <a:gd name="T6" fmla="*/ 286056 w 602"/>
              <a:gd name="T7" fmla="*/ 0 h 602"/>
              <a:gd name="T8" fmla="*/ 578854 w 602"/>
              <a:gd name="T9" fmla="*/ 292873 h 602"/>
              <a:gd name="T10" fmla="*/ 286056 w 602"/>
              <a:gd name="T11" fmla="*/ 579002 h 602"/>
              <a:gd name="T12" fmla="*/ 286056 w 602"/>
              <a:gd name="T13" fmla="*/ 54914 h 602"/>
              <a:gd name="T14" fmla="*/ 286056 w 602"/>
              <a:gd name="T15" fmla="*/ 54914 h 602"/>
              <a:gd name="T16" fmla="*/ 54900 w 602"/>
              <a:gd name="T17" fmla="*/ 292873 h 602"/>
              <a:gd name="T18" fmla="*/ 286056 w 602"/>
              <a:gd name="T19" fmla="*/ 524088 h 602"/>
              <a:gd name="T20" fmla="*/ 523954 w 602"/>
              <a:gd name="T21" fmla="*/ 292873 h 602"/>
              <a:gd name="T22" fmla="*/ 286056 w 602"/>
              <a:gd name="T23" fmla="*/ 54914 h 602"/>
              <a:gd name="T24" fmla="*/ 286056 w 602"/>
              <a:gd name="T25" fmla="*/ 463394 h 602"/>
              <a:gd name="T26" fmla="*/ 286056 w 602"/>
              <a:gd name="T27" fmla="*/ 463394 h 602"/>
              <a:gd name="T28" fmla="*/ 115578 w 602"/>
              <a:gd name="T29" fmla="*/ 292873 h 602"/>
              <a:gd name="T30" fmla="*/ 286056 w 602"/>
              <a:gd name="T31" fmla="*/ 115608 h 602"/>
              <a:gd name="T32" fmla="*/ 463276 w 602"/>
              <a:gd name="T33" fmla="*/ 292873 h 602"/>
              <a:gd name="T34" fmla="*/ 286056 w 602"/>
              <a:gd name="T35" fmla="*/ 463394 h 602"/>
              <a:gd name="T36" fmla="*/ 286056 w 602"/>
              <a:gd name="T37" fmla="*/ 170521 h 602"/>
              <a:gd name="T38" fmla="*/ 286056 w 602"/>
              <a:gd name="T39" fmla="*/ 170521 h 602"/>
              <a:gd name="T40" fmla="*/ 170478 w 602"/>
              <a:gd name="T41" fmla="*/ 292873 h 602"/>
              <a:gd name="T42" fmla="*/ 286056 w 602"/>
              <a:gd name="T43" fmla="*/ 408480 h 602"/>
              <a:gd name="T44" fmla="*/ 408376 w 602"/>
              <a:gd name="T45" fmla="*/ 292873 h 602"/>
              <a:gd name="T46" fmla="*/ 286056 w 602"/>
              <a:gd name="T47" fmla="*/ 170521 h 602"/>
              <a:gd name="T48" fmla="*/ 286056 w 602"/>
              <a:gd name="T49" fmla="*/ 347786 h 602"/>
              <a:gd name="T50" fmla="*/ 286056 w 602"/>
              <a:gd name="T51" fmla="*/ 347786 h 602"/>
              <a:gd name="T52" fmla="*/ 231156 w 602"/>
              <a:gd name="T53" fmla="*/ 292873 h 602"/>
              <a:gd name="T54" fmla="*/ 286056 w 602"/>
              <a:gd name="T55" fmla="*/ 238922 h 602"/>
              <a:gd name="T56" fmla="*/ 340956 w 602"/>
              <a:gd name="T57" fmla="*/ 292873 h 602"/>
              <a:gd name="T58" fmla="*/ 286056 w 602"/>
              <a:gd name="T59" fmla="*/ 34778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79" name="Freeform 59"/>
          <p:cNvSpPr>
            <a:spLocks noChangeArrowheads="1"/>
          </p:cNvSpPr>
          <p:nvPr/>
        </p:nvSpPr>
        <p:spPr bwMode="auto">
          <a:xfrm>
            <a:off x="2088357" y="5445919"/>
            <a:ext cx="292100" cy="290513"/>
          </a:xfrm>
          <a:custGeom>
            <a:avLst/>
            <a:gdLst>
              <a:gd name="T0" fmla="*/ 556236 w 609"/>
              <a:gd name="T1" fmla="*/ 320811 h 602"/>
              <a:gd name="T2" fmla="*/ 454579 w 609"/>
              <a:gd name="T3" fmla="*/ 292873 h 602"/>
              <a:gd name="T4" fmla="*/ 556236 w 609"/>
              <a:gd name="T5" fmla="*/ 265898 h 602"/>
              <a:gd name="T6" fmla="*/ 556236 w 609"/>
              <a:gd name="T7" fmla="*/ 320811 h 602"/>
              <a:gd name="T8" fmla="*/ 501572 w 609"/>
              <a:gd name="T9" fmla="*/ 115608 h 602"/>
              <a:gd name="T10" fmla="*/ 447866 w 609"/>
              <a:gd name="T11" fmla="*/ 170521 h 602"/>
              <a:gd name="T12" fmla="*/ 399915 w 609"/>
              <a:gd name="T13" fmla="*/ 157034 h 602"/>
              <a:gd name="T14" fmla="*/ 406628 w 609"/>
              <a:gd name="T15" fmla="*/ 136802 h 602"/>
              <a:gd name="T16" fmla="*/ 461292 w 609"/>
              <a:gd name="T17" fmla="*/ 81889 h 602"/>
              <a:gd name="T18" fmla="*/ 508285 w 609"/>
              <a:gd name="T19" fmla="*/ 102120 h 602"/>
              <a:gd name="T20" fmla="*/ 291544 w 609"/>
              <a:gd name="T21" fmla="*/ 579002 h 602"/>
              <a:gd name="T22" fmla="*/ 264692 w 609"/>
              <a:gd name="T23" fmla="*/ 552026 h 602"/>
              <a:gd name="T24" fmla="*/ 291544 w 609"/>
              <a:gd name="T25" fmla="*/ 456650 h 602"/>
              <a:gd name="T26" fmla="*/ 318397 w 609"/>
              <a:gd name="T27" fmla="*/ 552026 h 602"/>
              <a:gd name="T28" fmla="*/ 291544 w 609"/>
              <a:gd name="T29" fmla="*/ 130059 h 602"/>
              <a:gd name="T30" fmla="*/ 264692 w 609"/>
              <a:gd name="T31" fmla="*/ 102120 h 602"/>
              <a:gd name="T32" fmla="*/ 291544 w 609"/>
              <a:gd name="T33" fmla="*/ 0 h 602"/>
              <a:gd name="T34" fmla="*/ 318397 w 609"/>
              <a:gd name="T35" fmla="*/ 102120 h 602"/>
              <a:gd name="T36" fmla="*/ 176461 w 609"/>
              <a:gd name="T37" fmla="*/ 443163 h 602"/>
              <a:gd name="T38" fmla="*/ 121797 w 609"/>
              <a:gd name="T39" fmla="*/ 497113 h 602"/>
              <a:gd name="T40" fmla="*/ 101657 w 609"/>
              <a:gd name="T41" fmla="*/ 510600 h 602"/>
              <a:gd name="T42" fmla="*/ 81517 w 609"/>
              <a:gd name="T43" fmla="*/ 463394 h 602"/>
              <a:gd name="T44" fmla="*/ 135223 w 609"/>
              <a:gd name="T45" fmla="*/ 408480 h 602"/>
              <a:gd name="T46" fmla="*/ 156322 w 609"/>
              <a:gd name="T47" fmla="*/ 401737 h 602"/>
              <a:gd name="T48" fmla="*/ 176461 w 609"/>
              <a:gd name="T49" fmla="*/ 443163 h 602"/>
              <a:gd name="T50" fmla="*/ 156322 w 609"/>
              <a:gd name="T51" fmla="*/ 184009 h 602"/>
              <a:gd name="T52" fmla="*/ 135223 w 609"/>
              <a:gd name="T53" fmla="*/ 170521 h 602"/>
              <a:gd name="T54" fmla="*/ 81517 w 609"/>
              <a:gd name="T55" fmla="*/ 115608 h 602"/>
              <a:gd name="T56" fmla="*/ 101657 w 609"/>
              <a:gd name="T57" fmla="*/ 75145 h 602"/>
              <a:gd name="T58" fmla="*/ 121797 w 609"/>
              <a:gd name="T59" fmla="*/ 81889 h 602"/>
              <a:gd name="T60" fmla="*/ 176461 w 609"/>
              <a:gd name="T61" fmla="*/ 136802 h 602"/>
              <a:gd name="T62" fmla="*/ 156322 w 609"/>
              <a:gd name="T63" fmla="*/ 184009 h 602"/>
              <a:gd name="T64" fmla="*/ 128510 w 609"/>
              <a:gd name="T65" fmla="*/ 292873 h 602"/>
              <a:gd name="T66" fmla="*/ 26853 w 609"/>
              <a:gd name="T67" fmla="*/ 320811 h 602"/>
              <a:gd name="T68" fmla="*/ 26853 w 609"/>
              <a:gd name="T69" fmla="*/ 265898 h 602"/>
              <a:gd name="T70" fmla="*/ 128510 w 609"/>
              <a:gd name="T71" fmla="*/ 292873 h 602"/>
              <a:gd name="T72" fmla="*/ 426767 w 609"/>
              <a:gd name="T73" fmla="*/ 401737 h 602"/>
              <a:gd name="T74" fmla="*/ 447866 w 609"/>
              <a:gd name="T75" fmla="*/ 408480 h 602"/>
              <a:gd name="T76" fmla="*/ 501572 w 609"/>
              <a:gd name="T77" fmla="*/ 463394 h 602"/>
              <a:gd name="T78" fmla="*/ 481432 w 609"/>
              <a:gd name="T79" fmla="*/ 510600 h 602"/>
              <a:gd name="T80" fmla="*/ 461292 w 609"/>
              <a:gd name="T81" fmla="*/ 497113 h 602"/>
              <a:gd name="T82" fmla="*/ 406628 w 609"/>
              <a:gd name="T83" fmla="*/ 443163 h 602"/>
              <a:gd name="T84" fmla="*/ 426767 w 609"/>
              <a:gd name="T85" fmla="*/ 401737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cubicBezTo>
                  <a:pt x="481" y="85"/>
                  <a:pt x="481" y="85"/>
                  <a:pt x="481" y="85"/>
                </a:cubicBez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cubicBezTo>
                  <a:pt x="523" y="481"/>
                  <a:pt x="523" y="481"/>
                  <a:pt x="523" y="481"/>
                </a:cubicBez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0" name="Freeform 60"/>
          <p:cNvSpPr>
            <a:spLocks noChangeArrowheads="1"/>
          </p:cNvSpPr>
          <p:nvPr/>
        </p:nvSpPr>
        <p:spPr bwMode="auto">
          <a:xfrm>
            <a:off x="1581944" y="5445919"/>
            <a:ext cx="290513" cy="290513"/>
          </a:xfrm>
          <a:custGeom>
            <a:avLst/>
            <a:gdLst>
              <a:gd name="T0" fmla="*/ 292796 w 602"/>
              <a:gd name="T1" fmla="*/ 579002 h 602"/>
              <a:gd name="T2" fmla="*/ 292796 w 602"/>
              <a:gd name="T3" fmla="*/ 579002 h 602"/>
              <a:gd name="T4" fmla="*/ 0 w 602"/>
              <a:gd name="T5" fmla="*/ 292873 h 602"/>
              <a:gd name="T6" fmla="*/ 292796 w 602"/>
              <a:gd name="T7" fmla="*/ 0 h 602"/>
              <a:gd name="T8" fmla="*/ 578851 w 602"/>
              <a:gd name="T9" fmla="*/ 292873 h 602"/>
              <a:gd name="T10" fmla="*/ 292796 w 602"/>
              <a:gd name="T11" fmla="*/ 579002 h 602"/>
              <a:gd name="T12" fmla="*/ 292796 w 602"/>
              <a:gd name="T13" fmla="*/ 54914 h 602"/>
              <a:gd name="T14" fmla="*/ 292796 w 602"/>
              <a:gd name="T15" fmla="*/ 54914 h 602"/>
              <a:gd name="T16" fmla="*/ 54899 w 602"/>
              <a:gd name="T17" fmla="*/ 292873 h 602"/>
              <a:gd name="T18" fmla="*/ 292796 w 602"/>
              <a:gd name="T19" fmla="*/ 524088 h 602"/>
              <a:gd name="T20" fmla="*/ 523952 w 602"/>
              <a:gd name="T21" fmla="*/ 292873 h 602"/>
              <a:gd name="T22" fmla="*/ 292796 w 602"/>
              <a:gd name="T23" fmla="*/ 54914 h 602"/>
              <a:gd name="T24" fmla="*/ 292796 w 602"/>
              <a:gd name="T25" fmla="*/ 415224 h 602"/>
              <a:gd name="T26" fmla="*/ 292796 w 602"/>
              <a:gd name="T27" fmla="*/ 415224 h 602"/>
              <a:gd name="T28" fmla="*/ 237897 w 602"/>
              <a:gd name="T29" fmla="*/ 341043 h 602"/>
              <a:gd name="T30" fmla="*/ 292796 w 602"/>
              <a:gd name="T31" fmla="*/ 143546 h 602"/>
              <a:gd name="T32" fmla="*/ 339991 w 602"/>
              <a:gd name="T33" fmla="*/ 341043 h 602"/>
              <a:gd name="T34" fmla="*/ 292796 w 602"/>
              <a:gd name="T35" fmla="*/ 415224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1" name="Freeform 61"/>
          <p:cNvSpPr>
            <a:spLocks noChangeArrowheads="1"/>
          </p:cNvSpPr>
          <p:nvPr/>
        </p:nvSpPr>
        <p:spPr bwMode="auto">
          <a:xfrm>
            <a:off x="10258425" y="3934619"/>
            <a:ext cx="289719" cy="290513"/>
          </a:xfrm>
          <a:custGeom>
            <a:avLst/>
            <a:gdLst>
              <a:gd name="T0" fmla="*/ 476757 w 602"/>
              <a:gd name="T1" fmla="*/ 579002 h 602"/>
              <a:gd name="T2" fmla="*/ 476757 w 602"/>
              <a:gd name="T3" fmla="*/ 579002 h 602"/>
              <a:gd name="T4" fmla="*/ 0 w 602"/>
              <a:gd name="T5" fmla="*/ 95376 h 602"/>
              <a:gd name="T6" fmla="*/ 0 w 602"/>
              <a:gd name="T7" fmla="*/ 0 h 602"/>
              <a:gd name="T8" fmla="*/ 578851 w 602"/>
              <a:gd name="T9" fmla="*/ 579002 h 602"/>
              <a:gd name="T10" fmla="*/ 476757 w 602"/>
              <a:gd name="T11" fmla="*/ 579002 h 602"/>
              <a:gd name="T12" fmla="*/ 367922 w 602"/>
              <a:gd name="T13" fmla="*/ 579002 h 602"/>
              <a:gd name="T14" fmla="*/ 367922 w 602"/>
              <a:gd name="T15" fmla="*/ 579002 h 602"/>
              <a:gd name="T16" fmla="*/ 272570 w 602"/>
              <a:gd name="T17" fmla="*/ 579002 h 602"/>
              <a:gd name="T18" fmla="*/ 0 w 602"/>
              <a:gd name="T19" fmla="*/ 306360 h 602"/>
              <a:gd name="T20" fmla="*/ 0 w 602"/>
              <a:gd name="T21" fmla="*/ 204240 h 602"/>
              <a:gd name="T22" fmla="*/ 367922 w 602"/>
              <a:gd name="T23" fmla="*/ 579002 h 602"/>
              <a:gd name="T24" fmla="*/ 68383 w 602"/>
              <a:gd name="T25" fmla="*/ 436419 h 602"/>
              <a:gd name="T26" fmla="*/ 68383 w 602"/>
              <a:gd name="T27" fmla="*/ 436419 h 602"/>
              <a:gd name="T28" fmla="*/ 142546 w 602"/>
              <a:gd name="T29" fmla="*/ 503857 h 602"/>
              <a:gd name="T30" fmla="*/ 68383 w 602"/>
              <a:gd name="T31" fmla="*/ 579002 h 602"/>
              <a:gd name="T32" fmla="*/ 0 w 602"/>
              <a:gd name="T33" fmla="*/ 503857 h 602"/>
              <a:gd name="T34" fmla="*/ 68383 w 602"/>
              <a:gd name="T35" fmla="*/ 436419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2" name="Freeform 62"/>
          <p:cNvSpPr>
            <a:spLocks noChangeArrowheads="1"/>
          </p:cNvSpPr>
          <p:nvPr/>
        </p:nvSpPr>
        <p:spPr bwMode="auto">
          <a:xfrm>
            <a:off x="9763125" y="3947319"/>
            <a:ext cx="264319" cy="262731"/>
          </a:xfrm>
          <a:custGeom>
            <a:avLst/>
            <a:gdLst>
              <a:gd name="T0" fmla="*/ 501235 w 552"/>
              <a:gd name="T1" fmla="*/ 190360 h 546"/>
              <a:gd name="T2" fmla="*/ 501235 w 552"/>
              <a:gd name="T3" fmla="*/ 190360 h 546"/>
              <a:gd name="T4" fmla="*/ 406355 w 552"/>
              <a:gd name="T5" fmla="*/ 190360 h 546"/>
              <a:gd name="T6" fmla="*/ 372811 w 552"/>
              <a:gd name="T7" fmla="*/ 333611 h 546"/>
              <a:gd name="T8" fmla="*/ 447565 w 552"/>
              <a:gd name="T9" fmla="*/ 333611 h 546"/>
              <a:gd name="T10" fmla="*/ 474400 w 552"/>
              <a:gd name="T11" fmla="*/ 360531 h 546"/>
              <a:gd name="T12" fmla="*/ 447565 w 552"/>
              <a:gd name="T13" fmla="*/ 387451 h 546"/>
              <a:gd name="T14" fmla="*/ 359394 w 552"/>
              <a:gd name="T15" fmla="*/ 387451 h 546"/>
              <a:gd name="T16" fmla="*/ 339268 w 552"/>
              <a:gd name="T17" fmla="*/ 502820 h 546"/>
              <a:gd name="T18" fmla="*/ 339268 w 552"/>
              <a:gd name="T19" fmla="*/ 502820 h 546"/>
              <a:gd name="T20" fmla="*/ 311475 w 552"/>
              <a:gd name="T21" fmla="*/ 523972 h 546"/>
              <a:gd name="T22" fmla="*/ 284640 w 552"/>
              <a:gd name="T23" fmla="*/ 496091 h 546"/>
              <a:gd name="T24" fmla="*/ 284640 w 552"/>
              <a:gd name="T25" fmla="*/ 489361 h 546"/>
              <a:gd name="T26" fmla="*/ 284640 w 552"/>
              <a:gd name="T27" fmla="*/ 489361 h 546"/>
              <a:gd name="T28" fmla="*/ 304766 w 552"/>
              <a:gd name="T29" fmla="*/ 387451 h 546"/>
              <a:gd name="T30" fmla="*/ 162925 w 552"/>
              <a:gd name="T31" fmla="*/ 387451 h 546"/>
              <a:gd name="T32" fmla="*/ 135132 w 552"/>
              <a:gd name="T33" fmla="*/ 502820 h 546"/>
              <a:gd name="T34" fmla="*/ 135132 w 552"/>
              <a:gd name="T35" fmla="*/ 502820 h 546"/>
              <a:gd name="T36" fmla="*/ 108297 w 552"/>
              <a:gd name="T37" fmla="*/ 523972 h 546"/>
              <a:gd name="T38" fmla="*/ 81463 w 552"/>
              <a:gd name="T39" fmla="*/ 496091 h 546"/>
              <a:gd name="T40" fmla="*/ 81463 w 552"/>
              <a:gd name="T41" fmla="*/ 489361 h 546"/>
              <a:gd name="T42" fmla="*/ 81463 w 552"/>
              <a:gd name="T43" fmla="*/ 489361 h 546"/>
              <a:gd name="T44" fmla="*/ 108297 w 552"/>
              <a:gd name="T45" fmla="*/ 387451 h 546"/>
              <a:gd name="T46" fmla="*/ 26835 w 552"/>
              <a:gd name="T47" fmla="*/ 387451 h 546"/>
              <a:gd name="T48" fmla="*/ 0 w 552"/>
              <a:gd name="T49" fmla="*/ 360531 h 546"/>
              <a:gd name="T50" fmla="*/ 26835 w 552"/>
              <a:gd name="T51" fmla="*/ 333611 h 546"/>
              <a:gd name="T52" fmla="*/ 121715 w 552"/>
              <a:gd name="T53" fmla="*/ 333611 h 546"/>
              <a:gd name="T54" fmla="*/ 156217 w 552"/>
              <a:gd name="T55" fmla="*/ 190360 h 546"/>
              <a:gd name="T56" fmla="*/ 81463 w 552"/>
              <a:gd name="T57" fmla="*/ 190360 h 546"/>
              <a:gd name="T58" fmla="*/ 54628 w 552"/>
              <a:gd name="T59" fmla="*/ 163441 h 546"/>
              <a:gd name="T60" fmla="*/ 81463 w 552"/>
              <a:gd name="T61" fmla="*/ 136521 h 546"/>
              <a:gd name="T62" fmla="*/ 169634 w 552"/>
              <a:gd name="T63" fmla="*/ 136521 h 546"/>
              <a:gd name="T64" fmla="*/ 189760 w 552"/>
              <a:gd name="T65" fmla="*/ 21151 h 546"/>
              <a:gd name="T66" fmla="*/ 189760 w 552"/>
              <a:gd name="T67" fmla="*/ 21151 h 546"/>
              <a:gd name="T68" fmla="*/ 216595 w 552"/>
              <a:gd name="T69" fmla="*/ 0 h 546"/>
              <a:gd name="T70" fmla="*/ 244388 w 552"/>
              <a:gd name="T71" fmla="*/ 27881 h 546"/>
              <a:gd name="T72" fmla="*/ 244388 w 552"/>
              <a:gd name="T73" fmla="*/ 34611 h 546"/>
              <a:gd name="T74" fmla="*/ 244388 w 552"/>
              <a:gd name="T75" fmla="*/ 34611 h 546"/>
              <a:gd name="T76" fmla="*/ 224262 w 552"/>
              <a:gd name="T77" fmla="*/ 136521 h 546"/>
              <a:gd name="T78" fmla="*/ 366103 w 552"/>
              <a:gd name="T79" fmla="*/ 136521 h 546"/>
              <a:gd name="T80" fmla="*/ 392937 w 552"/>
              <a:gd name="T81" fmla="*/ 21151 h 546"/>
              <a:gd name="T82" fmla="*/ 392937 w 552"/>
              <a:gd name="T83" fmla="*/ 21151 h 546"/>
              <a:gd name="T84" fmla="*/ 419772 w 552"/>
              <a:gd name="T85" fmla="*/ 0 h 546"/>
              <a:gd name="T86" fmla="*/ 447565 w 552"/>
              <a:gd name="T87" fmla="*/ 27881 h 546"/>
              <a:gd name="T88" fmla="*/ 447565 w 552"/>
              <a:gd name="T89" fmla="*/ 34611 h 546"/>
              <a:gd name="T90" fmla="*/ 447565 w 552"/>
              <a:gd name="T91" fmla="*/ 34611 h 546"/>
              <a:gd name="T92" fmla="*/ 419772 w 552"/>
              <a:gd name="T93" fmla="*/ 136521 h 546"/>
              <a:gd name="T94" fmla="*/ 501235 w 552"/>
              <a:gd name="T95" fmla="*/ 136521 h 546"/>
              <a:gd name="T96" fmla="*/ 528070 w 552"/>
              <a:gd name="T97" fmla="*/ 163441 h 546"/>
              <a:gd name="T98" fmla="*/ 501235 w 552"/>
              <a:gd name="T99" fmla="*/ 190360 h 546"/>
              <a:gd name="T100" fmla="*/ 209886 w 552"/>
              <a:gd name="T101" fmla="*/ 190360 h 546"/>
              <a:gd name="T102" fmla="*/ 209886 w 552"/>
              <a:gd name="T103" fmla="*/ 190360 h 546"/>
              <a:gd name="T104" fmla="*/ 176343 w 552"/>
              <a:gd name="T105" fmla="*/ 333611 h 546"/>
              <a:gd name="T106" fmla="*/ 318184 w 552"/>
              <a:gd name="T107" fmla="*/ 333611 h 546"/>
              <a:gd name="T108" fmla="*/ 352685 w 552"/>
              <a:gd name="T109" fmla="*/ 190360 h 546"/>
              <a:gd name="T110" fmla="*/ 209886 w 552"/>
              <a:gd name="T111" fmla="*/ 190360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3" name="Freeform 63"/>
          <p:cNvSpPr>
            <a:spLocks noChangeArrowheads="1"/>
          </p:cNvSpPr>
          <p:nvPr/>
        </p:nvSpPr>
        <p:spPr bwMode="auto">
          <a:xfrm>
            <a:off x="9244807" y="3962400"/>
            <a:ext cx="289719" cy="234950"/>
          </a:xfrm>
          <a:custGeom>
            <a:avLst/>
            <a:gdLst>
              <a:gd name="T0" fmla="*/ 550922 w 602"/>
              <a:gd name="T1" fmla="*/ 468938 h 488"/>
              <a:gd name="T2" fmla="*/ 550922 w 602"/>
              <a:gd name="T3" fmla="*/ 468938 h 488"/>
              <a:gd name="T4" fmla="*/ 26968 w 602"/>
              <a:gd name="T5" fmla="*/ 468938 h 488"/>
              <a:gd name="T6" fmla="*/ 0 w 602"/>
              <a:gd name="T7" fmla="*/ 441977 h 488"/>
              <a:gd name="T8" fmla="*/ 0 w 602"/>
              <a:gd name="T9" fmla="*/ 26962 h 488"/>
              <a:gd name="T10" fmla="*/ 26968 w 602"/>
              <a:gd name="T11" fmla="*/ 0 h 488"/>
              <a:gd name="T12" fmla="*/ 550922 w 602"/>
              <a:gd name="T13" fmla="*/ 0 h 488"/>
              <a:gd name="T14" fmla="*/ 578854 w 602"/>
              <a:gd name="T15" fmla="*/ 26962 h 488"/>
              <a:gd name="T16" fmla="*/ 578854 w 602"/>
              <a:gd name="T17" fmla="*/ 441977 h 488"/>
              <a:gd name="T18" fmla="*/ 550922 w 602"/>
              <a:gd name="T19" fmla="*/ 468938 h 488"/>
              <a:gd name="T20" fmla="*/ 190704 w 602"/>
              <a:gd name="T21" fmla="*/ 53923 h 488"/>
              <a:gd name="T22" fmla="*/ 190704 w 602"/>
              <a:gd name="T23" fmla="*/ 53923 h 488"/>
              <a:gd name="T24" fmla="*/ 53936 w 602"/>
              <a:gd name="T25" fmla="*/ 53923 h 488"/>
              <a:gd name="T26" fmla="*/ 53936 w 602"/>
              <a:gd name="T27" fmla="*/ 415015 h 488"/>
              <a:gd name="T28" fmla="*/ 190704 w 602"/>
              <a:gd name="T29" fmla="*/ 415015 h 488"/>
              <a:gd name="T30" fmla="*/ 190704 w 602"/>
              <a:gd name="T31" fmla="*/ 53923 h 488"/>
              <a:gd name="T32" fmla="*/ 217672 w 602"/>
              <a:gd name="T33" fmla="*/ 53923 h 488"/>
              <a:gd name="T34" fmla="*/ 217672 w 602"/>
              <a:gd name="T35" fmla="*/ 53923 h 488"/>
              <a:gd name="T36" fmla="*/ 217672 w 602"/>
              <a:gd name="T37" fmla="*/ 415015 h 488"/>
              <a:gd name="T38" fmla="*/ 360219 w 602"/>
              <a:gd name="T39" fmla="*/ 415015 h 488"/>
              <a:gd name="T40" fmla="*/ 360219 w 602"/>
              <a:gd name="T41" fmla="*/ 53923 h 488"/>
              <a:gd name="T42" fmla="*/ 217672 w 602"/>
              <a:gd name="T43" fmla="*/ 53923 h 488"/>
              <a:gd name="T44" fmla="*/ 523954 w 602"/>
              <a:gd name="T45" fmla="*/ 53923 h 488"/>
              <a:gd name="T46" fmla="*/ 523954 w 602"/>
              <a:gd name="T47" fmla="*/ 53923 h 488"/>
              <a:gd name="T48" fmla="*/ 388150 w 602"/>
              <a:gd name="T49" fmla="*/ 53923 h 488"/>
              <a:gd name="T50" fmla="*/ 388150 w 602"/>
              <a:gd name="T51" fmla="*/ 415015 h 488"/>
              <a:gd name="T52" fmla="*/ 523954 w 602"/>
              <a:gd name="T53" fmla="*/ 415015 h 488"/>
              <a:gd name="T54" fmla="*/ 523954 w 602"/>
              <a:gd name="T55" fmla="*/ 53923 h 48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4" name="Freeform 64"/>
          <p:cNvSpPr>
            <a:spLocks noChangeArrowheads="1"/>
          </p:cNvSpPr>
          <p:nvPr/>
        </p:nvSpPr>
        <p:spPr bwMode="auto">
          <a:xfrm>
            <a:off x="8745538" y="3940969"/>
            <a:ext cx="279400" cy="279400"/>
          </a:xfrm>
          <a:custGeom>
            <a:avLst/>
            <a:gdLst>
              <a:gd name="T0" fmla="*/ 550947 w 580"/>
              <a:gd name="T1" fmla="*/ 88485 h 581"/>
              <a:gd name="T2" fmla="*/ 550947 w 580"/>
              <a:gd name="T3" fmla="*/ 88485 h 581"/>
              <a:gd name="T4" fmla="*/ 490266 w 580"/>
              <a:gd name="T5" fmla="*/ 143307 h 581"/>
              <a:gd name="T6" fmla="*/ 415137 w 580"/>
              <a:gd name="T7" fmla="*/ 68287 h 581"/>
              <a:gd name="T8" fmla="*/ 470039 w 580"/>
              <a:gd name="T9" fmla="*/ 6733 h 581"/>
              <a:gd name="T10" fmla="*/ 510493 w 580"/>
              <a:gd name="T11" fmla="*/ 6733 h 581"/>
              <a:gd name="T12" fmla="*/ 550947 w 580"/>
              <a:gd name="T13" fmla="*/ 48090 h 581"/>
              <a:gd name="T14" fmla="*/ 550947 w 580"/>
              <a:gd name="T15" fmla="*/ 88485 h 581"/>
              <a:gd name="T16" fmla="*/ 142553 w 580"/>
              <a:gd name="T17" fmla="*/ 333741 h 581"/>
              <a:gd name="T18" fmla="*/ 142553 w 580"/>
              <a:gd name="T19" fmla="*/ 333741 h 581"/>
              <a:gd name="T20" fmla="*/ 224424 w 580"/>
              <a:gd name="T21" fmla="*/ 407799 h 581"/>
              <a:gd name="T22" fmla="*/ 122326 w 580"/>
              <a:gd name="T23" fmla="*/ 435691 h 581"/>
              <a:gd name="T24" fmla="*/ 142553 w 580"/>
              <a:gd name="T25" fmla="*/ 333741 h 581"/>
              <a:gd name="T26" fmla="*/ 470039 w 580"/>
              <a:gd name="T27" fmla="*/ 163504 h 581"/>
              <a:gd name="T28" fmla="*/ 470039 w 580"/>
              <a:gd name="T29" fmla="*/ 163504 h 581"/>
              <a:gd name="T30" fmla="*/ 244651 w 580"/>
              <a:gd name="T31" fmla="*/ 394334 h 581"/>
              <a:gd name="T32" fmla="*/ 162780 w 580"/>
              <a:gd name="T33" fmla="*/ 312582 h 581"/>
              <a:gd name="T34" fmla="*/ 394910 w 580"/>
              <a:gd name="T35" fmla="*/ 88485 h 581"/>
              <a:gd name="T36" fmla="*/ 470039 w 580"/>
              <a:gd name="T37" fmla="*/ 163504 h 581"/>
              <a:gd name="T38" fmla="*/ 53939 w 580"/>
              <a:gd name="T39" fmla="*/ 81752 h 581"/>
              <a:gd name="T40" fmla="*/ 53939 w 580"/>
              <a:gd name="T41" fmla="*/ 81752 h 581"/>
              <a:gd name="T42" fmla="*/ 53939 w 580"/>
              <a:gd name="T43" fmla="*/ 503016 h 581"/>
              <a:gd name="T44" fmla="*/ 476781 w 580"/>
              <a:gd name="T45" fmla="*/ 503016 h 581"/>
              <a:gd name="T46" fmla="*/ 476781 w 580"/>
              <a:gd name="T47" fmla="*/ 197167 h 581"/>
              <a:gd name="T48" fmla="*/ 530720 w 580"/>
              <a:gd name="T49" fmla="*/ 143307 h 581"/>
              <a:gd name="T50" fmla="*/ 530720 w 580"/>
              <a:gd name="T51" fmla="*/ 530908 h 581"/>
              <a:gd name="T52" fmla="*/ 503751 w 580"/>
              <a:gd name="T53" fmla="*/ 557838 h 581"/>
              <a:gd name="T54" fmla="*/ 26969 w 580"/>
              <a:gd name="T55" fmla="*/ 557838 h 581"/>
              <a:gd name="T56" fmla="*/ 0 w 580"/>
              <a:gd name="T57" fmla="*/ 530908 h 581"/>
              <a:gd name="T58" fmla="*/ 0 w 580"/>
              <a:gd name="T59" fmla="*/ 54822 h 581"/>
              <a:gd name="T60" fmla="*/ 26969 w 580"/>
              <a:gd name="T61" fmla="*/ 26930 h 581"/>
              <a:gd name="T62" fmla="*/ 415137 w 580"/>
              <a:gd name="T63" fmla="*/ 26930 h 581"/>
              <a:gd name="T64" fmla="*/ 361198 w 580"/>
              <a:gd name="T65" fmla="*/ 81752 h 581"/>
              <a:gd name="T66" fmla="*/ 53939 w 580"/>
              <a:gd name="T67" fmla="*/ 81752 h 5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5" name="Freeform 65"/>
          <p:cNvSpPr>
            <a:spLocks noChangeArrowheads="1"/>
          </p:cNvSpPr>
          <p:nvPr/>
        </p:nvSpPr>
        <p:spPr bwMode="auto">
          <a:xfrm>
            <a:off x="8228807" y="3940969"/>
            <a:ext cx="292100" cy="273050"/>
          </a:xfrm>
          <a:custGeom>
            <a:avLst/>
            <a:gdLst>
              <a:gd name="T0" fmla="*/ 556190 w 608"/>
              <a:gd name="T1" fmla="*/ 545138 h 567"/>
              <a:gd name="T2" fmla="*/ 556190 w 608"/>
              <a:gd name="T3" fmla="*/ 545138 h 567"/>
              <a:gd name="T4" fmla="*/ 26897 w 608"/>
              <a:gd name="T5" fmla="*/ 545138 h 567"/>
              <a:gd name="T6" fmla="*/ 0 w 608"/>
              <a:gd name="T7" fmla="*/ 517207 h 567"/>
              <a:gd name="T8" fmla="*/ 26897 w 608"/>
              <a:gd name="T9" fmla="*/ 490239 h 567"/>
              <a:gd name="T10" fmla="*/ 556190 w 608"/>
              <a:gd name="T11" fmla="*/ 490239 h 567"/>
              <a:gd name="T12" fmla="*/ 583087 w 608"/>
              <a:gd name="T13" fmla="*/ 517207 h 567"/>
              <a:gd name="T14" fmla="*/ 556190 w 608"/>
              <a:gd name="T15" fmla="*/ 545138 h 567"/>
              <a:gd name="T16" fmla="*/ 440918 w 608"/>
              <a:gd name="T17" fmla="*/ 143508 h 567"/>
              <a:gd name="T18" fmla="*/ 440918 w 608"/>
              <a:gd name="T19" fmla="*/ 143508 h 567"/>
              <a:gd name="T20" fmla="*/ 365991 w 608"/>
              <a:gd name="T21" fmla="*/ 68383 h 567"/>
              <a:gd name="T22" fmla="*/ 427469 w 608"/>
              <a:gd name="T23" fmla="*/ 6742 h 567"/>
              <a:gd name="T24" fmla="*/ 461091 w 608"/>
              <a:gd name="T25" fmla="*/ 6742 h 567"/>
              <a:gd name="T26" fmla="*/ 502397 w 608"/>
              <a:gd name="T27" fmla="*/ 48157 h 567"/>
              <a:gd name="T28" fmla="*/ 502397 w 608"/>
              <a:gd name="T29" fmla="*/ 88609 h 567"/>
              <a:gd name="T30" fmla="*/ 440918 w 608"/>
              <a:gd name="T31" fmla="*/ 143508 h 567"/>
              <a:gd name="T32" fmla="*/ 196924 w 608"/>
              <a:gd name="T33" fmla="*/ 394888 h 567"/>
              <a:gd name="T34" fmla="*/ 196924 w 608"/>
              <a:gd name="T35" fmla="*/ 394888 h 567"/>
              <a:gd name="T36" fmla="*/ 121997 w 608"/>
              <a:gd name="T37" fmla="*/ 313021 h 567"/>
              <a:gd name="T38" fmla="*/ 345818 w 608"/>
              <a:gd name="T39" fmla="*/ 88609 h 567"/>
              <a:gd name="T40" fmla="*/ 427469 w 608"/>
              <a:gd name="T41" fmla="*/ 163734 h 567"/>
              <a:gd name="T42" fmla="*/ 196924 w 608"/>
              <a:gd name="T43" fmla="*/ 394888 h 567"/>
              <a:gd name="T44" fmla="*/ 73967 w 608"/>
              <a:gd name="T45" fmla="*/ 436303 h 567"/>
              <a:gd name="T46" fmla="*/ 73967 w 608"/>
              <a:gd name="T47" fmla="*/ 436303 h 567"/>
              <a:gd name="T48" fmla="*/ 101824 w 608"/>
              <a:gd name="T49" fmla="*/ 334210 h 567"/>
              <a:gd name="T50" fmla="*/ 175791 w 608"/>
              <a:gd name="T51" fmla="*/ 408372 h 567"/>
              <a:gd name="T52" fmla="*/ 73967 w 608"/>
              <a:gd name="T53" fmla="*/ 436303 h 5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6" name="Freeform 66"/>
          <p:cNvSpPr>
            <a:spLocks noChangeArrowheads="1"/>
          </p:cNvSpPr>
          <p:nvPr/>
        </p:nvSpPr>
        <p:spPr bwMode="auto">
          <a:xfrm>
            <a:off x="7761288" y="3968750"/>
            <a:ext cx="218282" cy="218282"/>
          </a:xfrm>
          <a:custGeom>
            <a:avLst/>
            <a:gdLst>
              <a:gd name="T0" fmla="*/ 41287 w 454"/>
              <a:gd name="T1" fmla="*/ 312826 h 453"/>
              <a:gd name="T2" fmla="*/ 41287 w 454"/>
              <a:gd name="T3" fmla="*/ 312826 h 453"/>
              <a:gd name="T4" fmla="*/ 271729 w 454"/>
              <a:gd name="T5" fmla="*/ 88554 h 453"/>
              <a:gd name="T6" fmla="*/ 346622 w 454"/>
              <a:gd name="T7" fmla="*/ 162670 h 453"/>
              <a:gd name="T8" fmla="*/ 121942 w 454"/>
              <a:gd name="T9" fmla="*/ 394643 h 453"/>
              <a:gd name="T10" fmla="*/ 41287 w 454"/>
              <a:gd name="T11" fmla="*/ 312826 h 453"/>
              <a:gd name="T12" fmla="*/ 346622 w 454"/>
              <a:gd name="T13" fmla="*/ 6738 h 453"/>
              <a:gd name="T14" fmla="*/ 346622 w 454"/>
              <a:gd name="T15" fmla="*/ 6738 h 453"/>
              <a:gd name="T16" fmla="*/ 386949 w 454"/>
              <a:gd name="T17" fmla="*/ 6738 h 453"/>
              <a:gd name="T18" fmla="*/ 428237 w 454"/>
              <a:gd name="T19" fmla="*/ 47165 h 453"/>
              <a:gd name="T20" fmla="*/ 428237 w 454"/>
              <a:gd name="T21" fmla="*/ 88554 h 453"/>
              <a:gd name="T22" fmla="*/ 366786 w 454"/>
              <a:gd name="T23" fmla="*/ 142456 h 453"/>
              <a:gd name="T24" fmla="*/ 291892 w 454"/>
              <a:gd name="T25" fmla="*/ 68341 h 453"/>
              <a:gd name="T26" fmla="*/ 346622 w 454"/>
              <a:gd name="T27" fmla="*/ 6738 h 453"/>
              <a:gd name="T28" fmla="*/ 0 w 454"/>
              <a:gd name="T29" fmla="*/ 435069 h 453"/>
              <a:gd name="T30" fmla="*/ 0 w 454"/>
              <a:gd name="T31" fmla="*/ 435069 h 453"/>
              <a:gd name="T32" fmla="*/ 21124 w 454"/>
              <a:gd name="T33" fmla="*/ 333040 h 453"/>
              <a:gd name="T34" fmla="*/ 101778 w 454"/>
              <a:gd name="T35" fmla="*/ 408118 h 453"/>
              <a:gd name="T36" fmla="*/ 0 w 454"/>
              <a:gd name="T37" fmla="*/ 435069 h 4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7" name="Freeform 67"/>
          <p:cNvSpPr>
            <a:spLocks noChangeArrowheads="1"/>
          </p:cNvSpPr>
          <p:nvPr/>
        </p:nvSpPr>
        <p:spPr bwMode="auto">
          <a:xfrm>
            <a:off x="4115594" y="4940300"/>
            <a:ext cx="287338" cy="289719"/>
          </a:xfrm>
          <a:custGeom>
            <a:avLst/>
            <a:gdLst>
              <a:gd name="T0" fmla="*/ 567921 w 601"/>
              <a:gd name="T1" fmla="*/ 40463 h 602"/>
              <a:gd name="T2" fmla="*/ 567921 w 601"/>
              <a:gd name="T3" fmla="*/ 40463 h 602"/>
              <a:gd name="T4" fmla="*/ 479812 w 601"/>
              <a:gd name="T5" fmla="*/ 136803 h 602"/>
              <a:gd name="T6" fmla="*/ 520994 w 601"/>
              <a:gd name="T7" fmla="*/ 136803 h 602"/>
              <a:gd name="T8" fmla="*/ 547809 w 601"/>
              <a:gd name="T9" fmla="*/ 163778 h 602"/>
              <a:gd name="T10" fmla="*/ 520994 w 601"/>
              <a:gd name="T11" fmla="*/ 190754 h 602"/>
              <a:gd name="T12" fmla="*/ 412773 w 601"/>
              <a:gd name="T13" fmla="*/ 190754 h 602"/>
              <a:gd name="T14" fmla="*/ 384999 w 601"/>
              <a:gd name="T15" fmla="*/ 163778 h 602"/>
              <a:gd name="T16" fmla="*/ 384999 w 601"/>
              <a:gd name="T17" fmla="*/ 54914 h 602"/>
              <a:gd name="T18" fmla="*/ 412773 w 601"/>
              <a:gd name="T19" fmla="*/ 26975 h 602"/>
              <a:gd name="T20" fmla="*/ 439588 w 601"/>
              <a:gd name="T21" fmla="*/ 54914 h 602"/>
              <a:gd name="T22" fmla="*/ 439588 w 601"/>
              <a:gd name="T23" fmla="*/ 95377 h 602"/>
              <a:gd name="T24" fmla="*/ 527698 w 601"/>
              <a:gd name="T25" fmla="*/ 6744 h 602"/>
              <a:gd name="T26" fmla="*/ 547809 w 601"/>
              <a:gd name="T27" fmla="*/ 0 h 602"/>
              <a:gd name="T28" fmla="*/ 574625 w 601"/>
              <a:gd name="T29" fmla="*/ 26975 h 602"/>
              <a:gd name="T30" fmla="*/ 567921 w 601"/>
              <a:gd name="T31" fmla="*/ 40463 h 602"/>
              <a:gd name="T32" fmla="*/ 283482 w 601"/>
              <a:gd name="T33" fmla="*/ 368020 h 602"/>
              <a:gd name="T34" fmla="*/ 283482 w 601"/>
              <a:gd name="T35" fmla="*/ 368020 h 602"/>
              <a:gd name="T36" fmla="*/ 202077 w 601"/>
              <a:gd name="T37" fmla="*/ 286130 h 602"/>
              <a:gd name="T38" fmla="*/ 283482 w 601"/>
              <a:gd name="T39" fmla="*/ 204241 h 602"/>
              <a:gd name="T40" fmla="*/ 364887 w 601"/>
              <a:gd name="T41" fmla="*/ 286130 h 602"/>
              <a:gd name="T42" fmla="*/ 283482 w 601"/>
              <a:gd name="T43" fmla="*/ 368020 h 602"/>
              <a:gd name="T44" fmla="*/ 161853 w 601"/>
              <a:gd name="T45" fmla="*/ 552029 h 602"/>
              <a:gd name="T46" fmla="*/ 161853 w 601"/>
              <a:gd name="T47" fmla="*/ 552029 h 602"/>
              <a:gd name="T48" fmla="*/ 135037 w 601"/>
              <a:gd name="T49" fmla="*/ 524091 h 602"/>
              <a:gd name="T50" fmla="*/ 135037 w 601"/>
              <a:gd name="T51" fmla="*/ 483628 h 602"/>
              <a:gd name="T52" fmla="*/ 40224 w 601"/>
              <a:gd name="T53" fmla="*/ 572261 h 602"/>
              <a:gd name="T54" fmla="*/ 26816 w 601"/>
              <a:gd name="T55" fmla="*/ 579005 h 602"/>
              <a:gd name="T56" fmla="*/ 0 w 601"/>
              <a:gd name="T57" fmla="*/ 552029 h 602"/>
              <a:gd name="T58" fmla="*/ 6704 w 601"/>
              <a:gd name="T59" fmla="*/ 530834 h 602"/>
              <a:gd name="T60" fmla="*/ 93855 w 601"/>
              <a:gd name="T61" fmla="*/ 443165 h 602"/>
              <a:gd name="T62" fmla="*/ 53632 w 601"/>
              <a:gd name="T63" fmla="*/ 443165 h 602"/>
              <a:gd name="T64" fmla="*/ 26816 w 601"/>
              <a:gd name="T65" fmla="*/ 415226 h 602"/>
              <a:gd name="T66" fmla="*/ 53632 w 601"/>
              <a:gd name="T67" fmla="*/ 388251 h 602"/>
              <a:gd name="T68" fmla="*/ 161853 w 601"/>
              <a:gd name="T69" fmla="*/ 388251 h 602"/>
              <a:gd name="T70" fmla="*/ 188669 w 601"/>
              <a:gd name="T71" fmla="*/ 415226 h 602"/>
              <a:gd name="T72" fmla="*/ 188669 w 601"/>
              <a:gd name="T73" fmla="*/ 524091 h 602"/>
              <a:gd name="T74" fmla="*/ 161853 w 601"/>
              <a:gd name="T75" fmla="*/ 552029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8" name="Freeform 68"/>
          <p:cNvSpPr>
            <a:spLocks noChangeArrowheads="1"/>
          </p:cNvSpPr>
          <p:nvPr/>
        </p:nvSpPr>
        <p:spPr bwMode="auto">
          <a:xfrm>
            <a:off x="3605213" y="4940300"/>
            <a:ext cx="292100" cy="289719"/>
          </a:xfrm>
          <a:custGeom>
            <a:avLst/>
            <a:gdLst>
              <a:gd name="T0" fmla="*/ 556236 w 609"/>
              <a:gd name="T1" fmla="*/ 163778 h 602"/>
              <a:gd name="T2" fmla="*/ 556236 w 609"/>
              <a:gd name="T3" fmla="*/ 163778 h 602"/>
              <a:gd name="T4" fmla="*/ 529383 w 609"/>
              <a:gd name="T5" fmla="*/ 136803 h 602"/>
              <a:gd name="T6" fmla="*/ 529383 w 609"/>
              <a:gd name="T7" fmla="*/ 88633 h 602"/>
              <a:gd name="T8" fmla="*/ 434440 w 609"/>
              <a:gd name="T9" fmla="*/ 177266 h 602"/>
              <a:gd name="T10" fmla="*/ 421013 w 609"/>
              <a:gd name="T11" fmla="*/ 190754 h 602"/>
              <a:gd name="T12" fmla="*/ 393201 w 609"/>
              <a:gd name="T13" fmla="*/ 163778 h 602"/>
              <a:gd name="T14" fmla="*/ 399915 w 609"/>
              <a:gd name="T15" fmla="*/ 143547 h 602"/>
              <a:gd name="T16" fmla="*/ 488145 w 609"/>
              <a:gd name="T17" fmla="*/ 54914 h 602"/>
              <a:gd name="T18" fmla="*/ 447866 w 609"/>
              <a:gd name="T19" fmla="*/ 54914 h 602"/>
              <a:gd name="T20" fmla="*/ 421013 w 609"/>
              <a:gd name="T21" fmla="*/ 26975 h 602"/>
              <a:gd name="T22" fmla="*/ 447866 w 609"/>
              <a:gd name="T23" fmla="*/ 0 h 602"/>
              <a:gd name="T24" fmla="*/ 556236 w 609"/>
              <a:gd name="T25" fmla="*/ 0 h 602"/>
              <a:gd name="T26" fmla="*/ 583089 w 609"/>
              <a:gd name="T27" fmla="*/ 26975 h 602"/>
              <a:gd name="T28" fmla="*/ 583089 w 609"/>
              <a:gd name="T29" fmla="*/ 136803 h 602"/>
              <a:gd name="T30" fmla="*/ 556236 w 609"/>
              <a:gd name="T31" fmla="*/ 163778 h 602"/>
              <a:gd name="T32" fmla="*/ 291544 w 609"/>
              <a:gd name="T33" fmla="*/ 368020 h 602"/>
              <a:gd name="T34" fmla="*/ 291544 w 609"/>
              <a:gd name="T35" fmla="*/ 368020 h 602"/>
              <a:gd name="T36" fmla="*/ 210027 w 609"/>
              <a:gd name="T37" fmla="*/ 286130 h 602"/>
              <a:gd name="T38" fmla="*/ 291544 w 609"/>
              <a:gd name="T39" fmla="*/ 204241 h 602"/>
              <a:gd name="T40" fmla="*/ 373062 w 609"/>
              <a:gd name="T41" fmla="*/ 286130 h 602"/>
              <a:gd name="T42" fmla="*/ 291544 w 609"/>
              <a:gd name="T43" fmla="*/ 368020 h 602"/>
              <a:gd name="T44" fmla="*/ 94944 w 609"/>
              <a:gd name="T45" fmla="*/ 524091 h 602"/>
              <a:gd name="T46" fmla="*/ 94944 w 609"/>
              <a:gd name="T47" fmla="*/ 524091 h 602"/>
              <a:gd name="T48" fmla="*/ 136182 w 609"/>
              <a:gd name="T49" fmla="*/ 524091 h 602"/>
              <a:gd name="T50" fmla="*/ 163035 w 609"/>
              <a:gd name="T51" fmla="*/ 552029 h 602"/>
              <a:gd name="T52" fmla="*/ 136182 w 609"/>
              <a:gd name="T53" fmla="*/ 579005 h 602"/>
              <a:gd name="T54" fmla="*/ 27812 w 609"/>
              <a:gd name="T55" fmla="*/ 579005 h 602"/>
              <a:gd name="T56" fmla="*/ 0 w 609"/>
              <a:gd name="T57" fmla="*/ 552029 h 602"/>
              <a:gd name="T58" fmla="*/ 0 w 609"/>
              <a:gd name="T59" fmla="*/ 443165 h 602"/>
              <a:gd name="T60" fmla="*/ 27812 w 609"/>
              <a:gd name="T61" fmla="*/ 415226 h 602"/>
              <a:gd name="T62" fmla="*/ 54665 w 609"/>
              <a:gd name="T63" fmla="*/ 443165 h 602"/>
              <a:gd name="T64" fmla="*/ 54665 w 609"/>
              <a:gd name="T65" fmla="*/ 483628 h 602"/>
              <a:gd name="T66" fmla="*/ 149608 w 609"/>
              <a:gd name="T67" fmla="*/ 394995 h 602"/>
              <a:gd name="T68" fmla="*/ 163035 w 609"/>
              <a:gd name="T69" fmla="*/ 388251 h 602"/>
              <a:gd name="T70" fmla="*/ 189888 w 609"/>
              <a:gd name="T71" fmla="*/ 415226 h 602"/>
              <a:gd name="T72" fmla="*/ 183174 w 609"/>
              <a:gd name="T73" fmla="*/ 436421 h 602"/>
              <a:gd name="T74" fmla="*/ 94944 w 609"/>
              <a:gd name="T75" fmla="*/ 524091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89" name="Freeform 69"/>
          <p:cNvSpPr>
            <a:spLocks noChangeArrowheads="1"/>
          </p:cNvSpPr>
          <p:nvPr/>
        </p:nvSpPr>
        <p:spPr bwMode="auto">
          <a:xfrm>
            <a:off x="3114675" y="4953000"/>
            <a:ext cx="261938" cy="262732"/>
          </a:xfrm>
          <a:custGeom>
            <a:avLst/>
            <a:gdLst>
              <a:gd name="T0" fmla="*/ 517094 w 545"/>
              <a:gd name="T1" fmla="*/ 41341 h 546"/>
              <a:gd name="T2" fmla="*/ 517094 w 545"/>
              <a:gd name="T3" fmla="*/ 41341 h 546"/>
              <a:gd name="T4" fmla="*/ 380357 w 545"/>
              <a:gd name="T5" fmla="*/ 176900 h 546"/>
              <a:gd name="T6" fmla="*/ 428504 w 545"/>
              <a:gd name="T7" fmla="*/ 176900 h 546"/>
              <a:gd name="T8" fmla="*/ 455466 w 545"/>
              <a:gd name="T9" fmla="*/ 203820 h 546"/>
              <a:gd name="T10" fmla="*/ 428504 w 545"/>
              <a:gd name="T11" fmla="*/ 231701 h 546"/>
              <a:gd name="T12" fmla="*/ 319693 w 545"/>
              <a:gd name="T13" fmla="*/ 231701 h 546"/>
              <a:gd name="T14" fmla="*/ 292731 w 545"/>
              <a:gd name="T15" fmla="*/ 203820 h 546"/>
              <a:gd name="T16" fmla="*/ 292731 w 545"/>
              <a:gd name="T17" fmla="*/ 95180 h 546"/>
              <a:gd name="T18" fmla="*/ 319693 w 545"/>
              <a:gd name="T19" fmla="*/ 68261 h 546"/>
              <a:gd name="T20" fmla="*/ 346655 w 545"/>
              <a:gd name="T21" fmla="*/ 95180 h 546"/>
              <a:gd name="T22" fmla="*/ 346655 w 545"/>
              <a:gd name="T23" fmla="*/ 143251 h 546"/>
              <a:gd name="T24" fmla="*/ 482428 w 545"/>
              <a:gd name="T25" fmla="*/ 6730 h 546"/>
              <a:gd name="T26" fmla="*/ 495909 w 545"/>
              <a:gd name="T27" fmla="*/ 0 h 546"/>
              <a:gd name="T28" fmla="*/ 523834 w 545"/>
              <a:gd name="T29" fmla="*/ 27881 h 546"/>
              <a:gd name="T30" fmla="*/ 517094 w 545"/>
              <a:gd name="T31" fmla="*/ 41341 h 546"/>
              <a:gd name="T32" fmla="*/ 210882 w 545"/>
              <a:gd name="T33" fmla="*/ 448981 h 546"/>
              <a:gd name="T34" fmla="*/ 210882 w 545"/>
              <a:gd name="T35" fmla="*/ 448981 h 546"/>
              <a:gd name="T36" fmla="*/ 182957 w 545"/>
              <a:gd name="T37" fmla="*/ 422062 h 546"/>
              <a:gd name="T38" fmla="*/ 182957 w 545"/>
              <a:gd name="T39" fmla="*/ 380721 h 546"/>
              <a:gd name="T40" fmla="*/ 47184 w 545"/>
              <a:gd name="T41" fmla="*/ 517242 h 546"/>
              <a:gd name="T42" fmla="*/ 26962 w 545"/>
              <a:gd name="T43" fmla="*/ 523972 h 546"/>
              <a:gd name="T44" fmla="*/ 0 w 545"/>
              <a:gd name="T45" fmla="*/ 496091 h 546"/>
              <a:gd name="T46" fmla="*/ 6741 w 545"/>
              <a:gd name="T47" fmla="*/ 475901 h 546"/>
              <a:gd name="T48" fmla="*/ 142514 w 545"/>
              <a:gd name="T49" fmla="*/ 340341 h 546"/>
              <a:gd name="T50" fmla="*/ 102071 w 545"/>
              <a:gd name="T51" fmla="*/ 340341 h 546"/>
              <a:gd name="T52" fmla="*/ 74146 w 545"/>
              <a:gd name="T53" fmla="*/ 312460 h 546"/>
              <a:gd name="T54" fmla="*/ 102071 w 545"/>
              <a:gd name="T55" fmla="*/ 285540 h 546"/>
              <a:gd name="T56" fmla="*/ 210882 w 545"/>
              <a:gd name="T57" fmla="*/ 285540 h 546"/>
              <a:gd name="T58" fmla="*/ 237844 w 545"/>
              <a:gd name="T59" fmla="*/ 312460 h 546"/>
              <a:gd name="T60" fmla="*/ 237844 w 545"/>
              <a:gd name="T61" fmla="*/ 422062 h 546"/>
              <a:gd name="T62" fmla="*/ 210882 w 545"/>
              <a:gd name="T63" fmla="*/ 448981 h 5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0" name="Freeform 70"/>
          <p:cNvSpPr>
            <a:spLocks noChangeArrowheads="1"/>
          </p:cNvSpPr>
          <p:nvPr/>
        </p:nvSpPr>
        <p:spPr bwMode="auto">
          <a:xfrm>
            <a:off x="2608263" y="4953000"/>
            <a:ext cx="262732" cy="262732"/>
          </a:xfrm>
          <a:custGeom>
            <a:avLst/>
            <a:gdLst>
              <a:gd name="T0" fmla="*/ 523834 w 545"/>
              <a:gd name="T1" fmla="*/ 136521 h 546"/>
              <a:gd name="T2" fmla="*/ 523834 w 545"/>
              <a:gd name="T3" fmla="*/ 136521 h 546"/>
              <a:gd name="T4" fmla="*/ 523834 w 545"/>
              <a:gd name="T5" fmla="*/ 136521 h 546"/>
              <a:gd name="T6" fmla="*/ 495909 w 545"/>
              <a:gd name="T7" fmla="*/ 163441 h 546"/>
              <a:gd name="T8" fmla="*/ 468947 w 545"/>
              <a:gd name="T9" fmla="*/ 136521 h 546"/>
              <a:gd name="T10" fmla="*/ 468947 w 545"/>
              <a:gd name="T11" fmla="*/ 136521 h 546"/>
              <a:gd name="T12" fmla="*/ 468947 w 545"/>
              <a:gd name="T13" fmla="*/ 88450 h 546"/>
              <a:gd name="T14" fmla="*/ 333174 w 545"/>
              <a:gd name="T15" fmla="*/ 224971 h 546"/>
              <a:gd name="T16" fmla="*/ 312952 w 545"/>
              <a:gd name="T17" fmla="*/ 231701 h 546"/>
              <a:gd name="T18" fmla="*/ 285027 w 545"/>
              <a:gd name="T19" fmla="*/ 203820 h 546"/>
              <a:gd name="T20" fmla="*/ 299471 w 545"/>
              <a:gd name="T21" fmla="*/ 190360 h 546"/>
              <a:gd name="T22" fmla="*/ 299471 w 545"/>
              <a:gd name="T23" fmla="*/ 190360 h 546"/>
              <a:gd name="T24" fmla="*/ 428504 w 545"/>
              <a:gd name="T25" fmla="*/ 54801 h 546"/>
              <a:gd name="T26" fmla="*/ 387098 w 545"/>
              <a:gd name="T27" fmla="*/ 54801 h 546"/>
              <a:gd name="T28" fmla="*/ 387098 w 545"/>
              <a:gd name="T29" fmla="*/ 54801 h 546"/>
              <a:gd name="T30" fmla="*/ 360136 w 545"/>
              <a:gd name="T31" fmla="*/ 27881 h 546"/>
              <a:gd name="T32" fmla="*/ 387098 w 545"/>
              <a:gd name="T33" fmla="*/ 0 h 546"/>
              <a:gd name="T34" fmla="*/ 387098 w 545"/>
              <a:gd name="T35" fmla="*/ 0 h 546"/>
              <a:gd name="T36" fmla="*/ 495909 w 545"/>
              <a:gd name="T37" fmla="*/ 0 h 546"/>
              <a:gd name="T38" fmla="*/ 495909 w 545"/>
              <a:gd name="T39" fmla="*/ 0 h 546"/>
              <a:gd name="T40" fmla="*/ 523834 w 545"/>
              <a:gd name="T41" fmla="*/ 27881 h 546"/>
              <a:gd name="T42" fmla="*/ 523834 w 545"/>
              <a:gd name="T43" fmla="*/ 27881 h 546"/>
              <a:gd name="T44" fmla="*/ 523834 w 545"/>
              <a:gd name="T45" fmla="*/ 136521 h 546"/>
              <a:gd name="T46" fmla="*/ 224363 w 545"/>
              <a:gd name="T47" fmla="*/ 333611 h 546"/>
              <a:gd name="T48" fmla="*/ 224363 w 545"/>
              <a:gd name="T49" fmla="*/ 333611 h 546"/>
              <a:gd name="T50" fmla="*/ 87627 w 545"/>
              <a:gd name="T51" fmla="*/ 469171 h 546"/>
              <a:gd name="T52" fmla="*/ 135773 w 545"/>
              <a:gd name="T53" fmla="*/ 469171 h 546"/>
              <a:gd name="T54" fmla="*/ 135773 w 545"/>
              <a:gd name="T55" fmla="*/ 469171 h 546"/>
              <a:gd name="T56" fmla="*/ 162735 w 545"/>
              <a:gd name="T57" fmla="*/ 496091 h 546"/>
              <a:gd name="T58" fmla="*/ 135773 w 545"/>
              <a:gd name="T59" fmla="*/ 523972 h 546"/>
              <a:gd name="T60" fmla="*/ 135773 w 545"/>
              <a:gd name="T61" fmla="*/ 523972 h 546"/>
              <a:gd name="T62" fmla="*/ 26962 w 545"/>
              <a:gd name="T63" fmla="*/ 523972 h 546"/>
              <a:gd name="T64" fmla="*/ 26962 w 545"/>
              <a:gd name="T65" fmla="*/ 523972 h 546"/>
              <a:gd name="T66" fmla="*/ 0 w 545"/>
              <a:gd name="T67" fmla="*/ 496091 h 546"/>
              <a:gd name="T68" fmla="*/ 0 w 545"/>
              <a:gd name="T69" fmla="*/ 496091 h 546"/>
              <a:gd name="T70" fmla="*/ 0 w 545"/>
              <a:gd name="T71" fmla="*/ 387451 h 546"/>
              <a:gd name="T72" fmla="*/ 0 w 545"/>
              <a:gd name="T73" fmla="*/ 387451 h 546"/>
              <a:gd name="T74" fmla="*/ 26962 w 545"/>
              <a:gd name="T75" fmla="*/ 360531 h 546"/>
              <a:gd name="T76" fmla="*/ 53924 w 545"/>
              <a:gd name="T77" fmla="*/ 387451 h 546"/>
              <a:gd name="T78" fmla="*/ 53924 w 545"/>
              <a:gd name="T79" fmla="*/ 387451 h 546"/>
              <a:gd name="T80" fmla="*/ 53924 w 545"/>
              <a:gd name="T81" fmla="*/ 428791 h 546"/>
              <a:gd name="T82" fmla="*/ 189697 w 545"/>
              <a:gd name="T83" fmla="*/ 299000 h 546"/>
              <a:gd name="T84" fmla="*/ 203178 w 545"/>
              <a:gd name="T85" fmla="*/ 285540 h 546"/>
              <a:gd name="T86" fmla="*/ 231103 w 545"/>
              <a:gd name="T87" fmla="*/ 312460 h 546"/>
              <a:gd name="T88" fmla="*/ 224363 w 545"/>
              <a:gd name="T89" fmla="*/ 333611 h 5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cubicBezTo>
                  <a:pt x="515" y="0"/>
                  <a:pt x="515" y="0"/>
                  <a:pt x="515" y="0"/>
                </a:cubicBezTo>
                <a:cubicBezTo>
                  <a:pt x="530" y="0"/>
                  <a:pt x="544" y="7"/>
                  <a:pt x="544" y="29"/>
                </a:cubicBez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cubicBezTo>
                  <a:pt x="28" y="545"/>
                  <a:pt x="28" y="545"/>
                  <a:pt x="28" y="545"/>
                </a:cubicBezTo>
                <a:cubicBezTo>
                  <a:pt x="7" y="545"/>
                  <a:pt x="0" y="531"/>
                  <a:pt x="0" y="516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1" name="Freeform 71"/>
          <p:cNvSpPr>
            <a:spLocks noChangeArrowheads="1"/>
          </p:cNvSpPr>
          <p:nvPr/>
        </p:nvSpPr>
        <p:spPr bwMode="auto">
          <a:xfrm>
            <a:off x="2088357" y="4940300"/>
            <a:ext cx="292100" cy="289719"/>
          </a:xfrm>
          <a:custGeom>
            <a:avLst/>
            <a:gdLst>
              <a:gd name="T0" fmla="*/ 501572 w 609"/>
              <a:gd name="T1" fmla="*/ 347788 h 602"/>
              <a:gd name="T2" fmla="*/ 501572 w 609"/>
              <a:gd name="T3" fmla="*/ 347788 h 602"/>
              <a:gd name="T4" fmla="*/ 481432 w 609"/>
              <a:gd name="T5" fmla="*/ 394995 h 602"/>
              <a:gd name="T6" fmla="*/ 501572 w 609"/>
              <a:gd name="T7" fmla="*/ 483628 h 602"/>
              <a:gd name="T8" fmla="*/ 488145 w 609"/>
              <a:gd name="T9" fmla="*/ 503859 h 602"/>
              <a:gd name="T10" fmla="*/ 399915 w 609"/>
              <a:gd name="T11" fmla="*/ 476884 h 602"/>
              <a:gd name="T12" fmla="*/ 346209 w 609"/>
              <a:gd name="T13" fmla="*/ 503859 h 602"/>
              <a:gd name="T14" fmla="*/ 352922 w 609"/>
              <a:gd name="T15" fmla="*/ 503859 h 602"/>
              <a:gd name="T16" fmla="*/ 298258 w 609"/>
              <a:gd name="T17" fmla="*/ 579005 h 602"/>
              <a:gd name="T18" fmla="*/ 284831 w 609"/>
              <a:gd name="T19" fmla="*/ 579005 h 602"/>
              <a:gd name="T20" fmla="*/ 230167 w 609"/>
              <a:gd name="T21" fmla="*/ 497115 h 602"/>
              <a:gd name="T22" fmla="*/ 183174 w 609"/>
              <a:gd name="T23" fmla="*/ 476884 h 602"/>
              <a:gd name="T24" fmla="*/ 183174 w 609"/>
              <a:gd name="T25" fmla="*/ 483628 h 602"/>
              <a:gd name="T26" fmla="*/ 94944 w 609"/>
              <a:gd name="T27" fmla="*/ 497115 h 602"/>
              <a:gd name="T28" fmla="*/ 81517 w 609"/>
              <a:gd name="T29" fmla="*/ 490372 h 602"/>
              <a:gd name="T30" fmla="*/ 101657 w 609"/>
              <a:gd name="T31" fmla="*/ 394995 h 602"/>
              <a:gd name="T32" fmla="*/ 81517 w 609"/>
              <a:gd name="T33" fmla="*/ 347788 h 602"/>
              <a:gd name="T34" fmla="*/ 0 w 609"/>
              <a:gd name="T35" fmla="*/ 292874 h 602"/>
              <a:gd name="T36" fmla="*/ 0 w 609"/>
              <a:gd name="T37" fmla="*/ 279387 h 602"/>
              <a:gd name="T38" fmla="*/ 81517 w 609"/>
              <a:gd name="T39" fmla="*/ 231216 h 602"/>
              <a:gd name="T40" fmla="*/ 101657 w 609"/>
              <a:gd name="T41" fmla="*/ 177266 h 602"/>
              <a:gd name="T42" fmla="*/ 81517 w 609"/>
              <a:gd name="T43" fmla="*/ 88633 h 602"/>
              <a:gd name="T44" fmla="*/ 94944 w 609"/>
              <a:gd name="T45" fmla="*/ 75145 h 602"/>
              <a:gd name="T46" fmla="*/ 183174 w 609"/>
              <a:gd name="T47" fmla="*/ 95377 h 602"/>
              <a:gd name="T48" fmla="*/ 230167 w 609"/>
              <a:gd name="T49" fmla="*/ 75145 h 602"/>
              <a:gd name="T50" fmla="*/ 284831 w 609"/>
              <a:gd name="T51" fmla="*/ 0 h 602"/>
              <a:gd name="T52" fmla="*/ 298258 w 609"/>
              <a:gd name="T53" fmla="*/ 0 h 602"/>
              <a:gd name="T54" fmla="*/ 352922 w 609"/>
              <a:gd name="T55" fmla="*/ 75145 h 602"/>
              <a:gd name="T56" fmla="*/ 399915 w 609"/>
              <a:gd name="T57" fmla="*/ 95377 h 602"/>
              <a:gd name="T58" fmla="*/ 488145 w 609"/>
              <a:gd name="T59" fmla="*/ 75145 h 602"/>
              <a:gd name="T60" fmla="*/ 501572 w 609"/>
              <a:gd name="T61" fmla="*/ 88633 h 602"/>
              <a:gd name="T62" fmla="*/ 481432 w 609"/>
              <a:gd name="T63" fmla="*/ 177266 h 602"/>
              <a:gd name="T64" fmla="*/ 501572 w 609"/>
              <a:gd name="T65" fmla="*/ 231216 h 602"/>
              <a:gd name="T66" fmla="*/ 583089 w 609"/>
              <a:gd name="T67" fmla="*/ 279387 h 602"/>
              <a:gd name="T68" fmla="*/ 583089 w 609"/>
              <a:gd name="T69" fmla="*/ 292874 h 602"/>
              <a:gd name="T70" fmla="*/ 501572 w 609"/>
              <a:gd name="T71" fmla="*/ 347788 h 602"/>
              <a:gd name="T72" fmla="*/ 291544 w 609"/>
              <a:gd name="T73" fmla="*/ 122352 h 602"/>
              <a:gd name="T74" fmla="*/ 291544 w 609"/>
              <a:gd name="T75" fmla="*/ 122352 h 602"/>
              <a:gd name="T76" fmla="*/ 128510 w 609"/>
              <a:gd name="T77" fmla="*/ 286130 h 602"/>
              <a:gd name="T78" fmla="*/ 291544 w 609"/>
              <a:gd name="T79" fmla="*/ 449909 h 602"/>
              <a:gd name="T80" fmla="*/ 454579 w 609"/>
              <a:gd name="T81" fmla="*/ 286130 h 602"/>
              <a:gd name="T82" fmla="*/ 291544 w 609"/>
              <a:gd name="T83" fmla="*/ 122352 h 602"/>
              <a:gd name="T84" fmla="*/ 291544 w 609"/>
              <a:gd name="T85" fmla="*/ 394995 h 602"/>
              <a:gd name="T86" fmla="*/ 291544 w 609"/>
              <a:gd name="T87" fmla="*/ 394995 h 602"/>
              <a:gd name="T88" fmla="*/ 183174 w 609"/>
              <a:gd name="T89" fmla="*/ 286130 h 602"/>
              <a:gd name="T90" fmla="*/ 291544 w 609"/>
              <a:gd name="T91" fmla="*/ 177266 h 602"/>
              <a:gd name="T92" fmla="*/ 399915 w 609"/>
              <a:gd name="T93" fmla="*/ 286130 h 602"/>
              <a:gd name="T94" fmla="*/ 291544 w 609"/>
              <a:gd name="T95" fmla="*/ 394995 h 602"/>
              <a:gd name="T96" fmla="*/ 291544 w 609"/>
              <a:gd name="T97" fmla="*/ 231216 h 602"/>
              <a:gd name="T98" fmla="*/ 291544 w 609"/>
              <a:gd name="T99" fmla="*/ 231216 h 602"/>
              <a:gd name="T100" fmla="*/ 236880 w 609"/>
              <a:gd name="T101" fmla="*/ 286130 h 602"/>
              <a:gd name="T102" fmla="*/ 291544 w 609"/>
              <a:gd name="T103" fmla="*/ 340081 h 602"/>
              <a:gd name="T104" fmla="*/ 346209 w 609"/>
              <a:gd name="T105" fmla="*/ 286130 h 602"/>
              <a:gd name="T106" fmla="*/ 291544 w 609"/>
              <a:gd name="T107" fmla="*/ 23121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2" name="Freeform 72"/>
          <p:cNvSpPr>
            <a:spLocks noChangeArrowheads="1"/>
          </p:cNvSpPr>
          <p:nvPr/>
        </p:nvSpPr>
        <p:spPr bwMode="auto">
          <a:xfrm>
            <a:off x="1581944" y="4968082"/>
            <a:ext cx="290513" cy="236538"/>
          </a:xfrm>
          <a:custGeom>
            <a:avLst/>
            <a:gdLst>
              <a:gd name="T0" fmla="*/ 578851 w 602"/>
              <a:gd name="T1" fmla="*/ 446356 h 495"/>
              <a:gd name="T2" fmla="*/ 578851 w 602"/>
              <a:gd name="T3" fmla="*/ 446356 h 495"/>
              <a:gd name="T4" fmla="*/ 550920 w 602"/>
              <a:gd name="T5" fmla="*/ 473175 h 495"/>
              <a:gd name="T6" fmla="*/ 550920 w 602"/>
              <a:gd name="T7" fmla="*/ 473175 h 495"/>
              <a:gd name="T8" fmla="*/ 26968 w 602"/>
              <a:gd name="T9" fmla="*/ 473175 h 495"/>
              <a:gd name="T10" fmla="*/ 26968 w 602"/>
              <a:gd name="T11" fmla="*/ 473175 h 495"/>
              <a:gd name="T12" fmla="*/ 26968 w 602"/>
              <a:gd name="T13" fmla="*/ 473175 h 495"/>
              <a:gd name="T14" fmla="*/ 0 w 602"/>
              <a:gd name="T15" fmla="*/ 446356 h 495"/>
              <a:gd name="T16" fmla="*/ 6742 w 602"/>
              <a:gd name="T17" fmla="*/ 432946 h 495"/>
              <a:gd name="T18" fmla="*/ 6742 w 602"/>
              <a:gd name="T19" fmla="*/ 432946 h 495"/>
              <a:gd name="T20" fmla="*/ 265828 w 602"/>
              <a:gd name="T21" fmla="*/ 6705 h 495"/>
              <a:gd name="T22" fmla="*/ 265828 w 602"/>
              <a:gd name="T23" fmla="*/ 6705 h 495"/>
              <a:gd name="T24" fmla="*/ 292796 w 602"/>
              <a:gd name="T25" fmla="*/ 0 h 495"/>
              <a:gd name="T26" fmla="*/ 313023 w 602"/>
              <a:gd name="T27" fmla="*/ 13410 h 495"/>
              <a:gd name="T28" fmla="*/ 313023 w 602"/>
              <a:gd name="T29" fmla="*/ 13410 h 495"/>
              <a:gd name="T30" fmla="*/ 578851 w 602"/>
              <a:gd name="T31" fmla="*/ 432946 h 495"/>
              <a:gd name="T32" fmla="*/ 578851 w 602"/>
              <a:gd name="T33" fmla="*/ 432946 h 495"/>
              <a:gd name="T34" fmla="*/ 578851 w 602"/>
              <a:gd name="T35" fmla="*/ 446356 h 495"/>
              <a:gd name="T36" fmla="*/ 326507 w 602"/>
              <a:gd name="T37" fmla="*/ 148466 h 495"/>
              <a:gd name="T38" fmla="*/ 326507 w 602"/>
              <a:gd name="T39" fmla="*/ 148466 h 495"/>
              <a:gd name="T40" fmla="*/ 292796 w 602"/>
              <a:gd name="T41" fmla="*/ 114941 h 495"/>
              <a:gd name="T42" fmla="*/ 251381 w 602"/>
              <a:gd name="T43" fmla="*/ 148466 h 495"/>
              <a:gd name="T44" fmla="*/ 251381 w 602"/>
              <a:gd name="T45" fmla="*/ 283522 h 495"/>
              <a:gd name="T46" fmla="*/ 292796 w 602"/>
              <a:gd name="T47" fmla="*/ 324709 h 495"/>
              <a:gd name="T48" fmla="*/ 326507 w 602"/>
              <a:gd name="T49" fmla="*/ 283522 h 495"/>
              <a:gd name="T50" fmla="*/ 326507 w 602"/>
              <a:gd name="T51" fmla="*/ 148466 h 495"/>
              <a:gd name="T52" fmla="*/ 292796 w 602"/>
              <a:gd name="T53" fmla="*/ 351529 h 495"/>
              <a:gd name="T54" fmla="*/ 292796 w 602"/>
              <a:gd name="T55" fmla="*/ 351529 h 495"/>
              <a:gd name="T56" fmla="*/ 251381 w 602"/>
              <a:gd name="T57" fmla="*/ 386011 h 495"/>
              <a:gd name="T58" fmla="*/ 292796 w 602"/>
              <a:gd name="T59" fmla="*/ 419536 h 495"/>
              <a:gd name="T60" fmla="*/ 326507 w 602"/>
              <a:gd name="T61" fmla="*/ 386011 h 495"/>
              <a:gd name="T62" fmla="*/ 292796 w 602"/>
              <a:gd name="T63" fmla="*/ 351529 h 4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cubicBezTo>
                  <a:pt x="28" y="494"/>
                  <a:pt x="28" y="494"/>
                  <a:pt x="28" y="494"/>
                </a:cubicBez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cubicBezTo>
                  <a:pt x="276" y="7"/>
                  <a:pt x="276" y="7"/>
                  <a:pt x="276" y="7"/>
                </a:cubicBez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cubicBezTo>
                  <a:pt x="601" y="452"/>
                  <a:pt x="601" y="452"/>
                  <a:pt x="601" y="452"/>
                </a:cubicBez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3" name="Freeform 73"/>
          <p:cNvSpPr>
            <a:spLocks noChangeArrowheads="1"/>
          </p:cNvSpPr>
          <p:nvPr/>
        </p:nvSpPr>
        <p:spPr bwMode="auto">
          <a:xfrm>
            <a:off x="7154069" y="4429919"/>
            <a:ext cx="289719" cy="292100"/>
          </a:xfrm>
          <a:custGeom>
            <a:avLst/>
            <a:gdLst>
              <a:gd name="T0" fmla="*/ 551886 w 602"/>
              <a:gd name="T1" fmla="*/ 210082 h 609"/>
              <a:gd name="T2" fmla="*/ 551886 w 602"/>
              <a:gd name="T3" fmla="*/ 210082 h 609"/>
              <a:gd name="T4" fmla="*/ 523954 w 602"/>
              <a:gd name="T5" fmla="*/ 210082 h 609"/>
              <a:gd name="T6" fmla="*/ 510470 w 602"/>
              <a:gd name="T7" fmla="*/ 210082 h 609"/>
              <a:gd name="T8" fmla="*/ 435344 w 602"/>
              <a:gd name="T9" fmla="*/ 210082 h 609"/>
              <a:gd name="T10" fmla="*/ 408376 w 602"/>
              <a:gd name="T11" fmla="*/ 183222 h 609"/>
              <a:gd name="T12" fmla="*/ 435344 w 602"/>
              <a:gd name="T13" fmla="*/ 155403 h 609"/>
              <a:gd name="T14" fmla="*/ 483502 w 602"/>
              <a:gd name="T15" fmla="*/ 155403 h 609"/>
              <a:gd name="T16" fmla="*/ 286056 w 602"/>
              <a:gd name="T17" fmla="*/ 53720 h 609"/>
              <a:gd name="T18" fmla="*/ 54900 w 602"/>
              <a:gd name="T19" fmla="*/ 291620 h 609"/>
              <a:gd name="T20" fmla="*/ 26968 w 602"/>
              <a:gd name="T21" fmla="*/ 318480 h 609"/>
              <a:gd name="T22" fmla="*/ 0 w 602"/>
              <a:gd name="T23" fmla="*/ 291620 h 609"/>
              <a:gd name="T24" fmla="*/ 0 w 602"/>
              <a:gd name="T25" fmla="*/ 291620 h 609"/>
              <a:gd name="T26" fmla="*/ 286056 w 602"/>
              <a:gd name="T27" fmla="*/ 0 h 609"/>
              <a:gd name="T28" fmla="*/ 523954 w 602"/>
              <a:gd name="T29" fmla="*/ 121828 h 609"/>
              <a:gd name="T30" fmla="*/ 523954 w 602"/>
              <a:gd name="T31" fmla="*/ 74824 h 609"/>
              <a:gd name="T32" fmla="*/ 551886 w 602"/>
              <a:gd name="T33" fmla="*/ 47005 h 609"/>
              <a:gd name="T34" fmla="*/ 578854 w 602"/>
              <a:gd name="T35" fmla="*/ 74824 h 609"/>
              <a:gd name="T36" fmla="*/ 578854 w 602"/>
              <a:gd name="T37" fmla="*/ 183222 h 609"/>
              <a:gd name="T38" fmla="*/ 551886 w 602"/>
              <a:gd name="T39" fmla="*/ 210082 h 609"/>
              <a:gd name="T40" fmla="*/ 26968 w 602"/>
              <a:gd name="T41" fmla="*/ 373159 h 609"/>
              <a:gd name="T42" fmla="*/ 26968 w 602"/>
              <a:gd name="T43" fmla="*/ 373159 h 609"/>
              <a:gd name="T44" fmla="*/ 142546 w 602"/>
              <a:gd name="T45" fmla="*/ 373159 h 609"/>
              <a:gd name="T46" fmla="*/ 170478 w 602"/>
              <a:gd name="T47" fmla="*/ 400019 h 609"/>
              <a:gd name="T48" fmla="*/ 142546 w 602"/>
              <a:gd name="T49" fmla="*/ 426878 h 609"/>
              <a:gd name="T50" fmla="*/ 95352 w 602"/>
              <a:gd name="T51" fmla="*/ 426878 h 609"/>
              <a:gd name="T52" fmla="*/ 286056 w 602"/>
              <a:gd name="T53" fmla="*/ 528562 h 609"/>
              <a:gd name="T54" fmla="*/ 523954 w 602"/>
              <a:gd name="T55" fmla="*/ 291620 h 609"/>
              <a:gd name="T56" fmla="*/ 551886 w 602"/>
              <a:gd name="T57" fmla="*/ 264761 h 609"/>
              <a:gd name="T58" fmla="*/ 578854 w 602"/>
              <a:gd name="T59" fmla="*/ 291620 h 609"/>
              <a:gd name="T60" fmla="*/ 578854 w 602"/>
              <a:gd name="T61" fmla="*/ 291620 h 609"/>
              <a:gd name="T62" fmla="*/ 286056 w 602"/>
              <a:gd name="T63" fmla="*/ 583241 h 609"/>
              <a:gd name="T64" fmla="*/ 54900 w 602"/>
              <a:gd name="T65" fmla="*/ 460453 h 609"/>
              <a:gd name="T66" fmla="*/ 54900 w 602"/>
              <a:gd name="T67" fmla="*/ 508417 h 609"/>
              <a:gd name="T68" fmla="*/ 26968 w 602"/>
              <a:gd name="T69" fmla="*/ 535277 h 609"/>
              <a:gd name="T70" fmla="*/ 0 w 602"/>
              <a:gd name="T71" fmla="*/ 508417 h 609"/>
              <a:gd name="T72" fmla="*/ 0 w 602"/>
              <a:gd name="T73" fmla="*/ 400019 h 609"/>
              <a:gd name="T74" fmla="*/ 26968 w 602"/>
              <a:gd name="T75" fmla="*/ 373159 h 6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4" name="Freeform 74"/>
          <p:cNvSpPr>
            <a:spLocks noChangeArrowheads="1"/>
          </p:cNvSpPr>
          <p:nvPr/>
        </p:nvSpPr>
        <p:spPr bwMode="auto">
          <a:xfrm>
            <a:off x="6643688" y="4429919"/>
            <a:ext cx="292100" cy="292100"/>
          </a:xfrm>
          <a:custGeom>
            <a:avLst/>
            <a:gdLst>
              <a:gd name="T0" fmla="*/ 555277 w 609"/>
              <a:gd name="T1" fmla="*/ 210082 h 609"/>
              <a:gd name="T2" fmla="*/ 555277 w 609"/>
              <a:gd name="T3" fmla="*/ 210082 h 609"/>
              <a:gd name="T4" fmla="*/ 433481 w 609"/>
              <a:gd name="T5" fmla="*/ 210082 h 609"/>
              <a:gd name="T6" fmla="*/ 406628 w 609"/>
              <a:gd name="T7" fmla="*/ 183222 h 609"/>
              <a:gd name="T8" fmla="*/ 433481 w 609"/>
              <a:gd name="T9" fmla="*/ 155403 h 609"/>
              <a:gd name="T10" fmla="*/ 481432 w 609"/>
              <a:gd name="T11" fmla="*/ 155403 h 609"/>
              <a:gd name="T12" fmla="*/ 291544 w 609"/>
              <a:gd name="T13" fmla="*/ 53720 h 609"/>
              <a:gd name="T14" fmla="*/ 53706 w 609"/>
              <a:gd name="T15" fmla="*/ 291620 h 609"/>
              <a:gd name="T16" fmla="*/ 291544 w 609"/>
              <a:gd name="T17" fmla="*/ 528562 h 609"/>
              <a:gd name="T18" fmla="*/ 528424 w 609"/>
              <a:gd name="T19" fmla="*/ 291620 h 609"/>
              <a:gd name="T20" fmla="*/ 555277 w 609"/>
              <a:gd name="T21" fmla="*/ 264761 h 609"/>
              <a:gd name="T22" fmla="*/ 583089 w 609"/>
              <a:gd name="T23" fmla="*/ 291620 h 609"/>
              <a:gd name="T24" fmla="*/ 291544 w 609"/>
              <a:gd name="T25" fmla="*/ 583241 h 609"/>
              <a:gd name="T26" fmla="*/ 0 w 609"/>
              <a:gd name="T27" fmla="*/ 291620 h 609"/>
              <a:gd name="T28" fmla="*/ 291544 w 609"/>
              <a:gd name="T29" fmla="*/ 0 h 609"/>
              <a:gd name="T30" fmla="*/ 528424 w 609"/>
              <a:gd name="T31" fmla="*/ 121828 h 609"/>
              <a:gd name="T32" fmla="*/ 528424 w 609"/>
              <a:gd name="T33" fmla="*/ 74824 h 609"/>
              <a:gd name="T34" fmla="*/ 555277 w 609"/>
              <a:gd name="T35" fmla="*/ 47005 h 609"/>
              <a:gd name="T36" fmla="*/ 583089 w 609"/>
              <a:gd name="T37" fmla="*/ 74824 h 609"/>
              <a:gd name="T38" fmla="*/ 583089 w 609"/>
              <a:gd name="T39" fmla="*/ 183222 h 609"/>
              <a:gd name="T40" fmla="*/ 555277 w 609"/>
              <a:gd name="T41" fmla="*/ 210082 h 6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5" name="Freeform 75"/>
          <p:cNvSpPr>
            <a:spLocks noChangeArrowheads="1"/>
          </p:cNvSpPr>
          <p:nvPr/>
        </p:nvSpPr>
        <p:spPr bwMode="auto">
          <a:xfrm>
            <a:off x="6140450" y="4457700"/>
            <a:ext cx="289719" cy="203200"/>
          </a:xfrm>
          <a:custGeom>
            <a:avLst/>
            <a:gdLst>
              <a:gd name="T0" fmla="*/ 510467 w 602"/>
              <a:gd name="T1" fmla="*/ 175947 h 425"/>
              <a:gd name="T2" fmla="*/ 510467 w 602"/>
              <a:gd name="T3" fmla="*/ 175947 h 425"/>
              <a:gd name="T4" fmla="*/ 490241 w 602"/>
              <a:gd name="T5" fmla="*/ 182641 h 425"/>
              <a:gd name="T6" fmla="*/ 462310 w 602"/>
              <a:gd name="T7" fmla="*/ 155866 h 425"/>
              <a:gd name="T8" fmla="*/ 469052 w 602"/>
              <a:gd name="T9" fmla="*/ 135785 h 425"/>
              <a:gd name="T10" fmla="*/ 490241 w 602"/>
              <a:gd name="T11" fmla="*/ 122398 h 425"/>
              <a:gd name="T12" fmla="*/ 469052 w 602"/>
              <a:gd name="T13" fmla="*/ 122398 h 425"/>
              <a:gd name="T14" fmla="*/ 469052 w 602"/>
              <a:gd name="T15" fmla="*/ 122398 h 425"/>
              <a:gd name="T16" fmla="*/ 442084 w 602"/>
              <a:gd name="T17" fmla="*/ 122398 h 425"/>
              <a:gd name="T18" fmla="*/ 442084 w 602"/>
              <a:gd name="T19" fmla="*/ 122398 h 425"/>
              <a:gd name="T20" fmla="*/ 421858 w 602"/>
              <a:gd name="T21" fmla="*/ 122398 h 425"/>
              <a:gd name="T22" fmla="*/ 135804 w 602"/>
              <a:gd name="T23" fmla="*/ 398750 h 425"/>
              <a:gd name="T24" fmla="*/ 115578 w 602"/>
              <a:gd name="T25" fmla="*/ 405444 h 425"/>
              <a:gd name="T26" fmla="*/ 115578 w 602"/>
              <a:gd name="T27" fmla="*/ 405444 h 425"/>
              <a:gd name="T28" fmla="*/ 81867 w 602"/>
              <a:gd name="T29" fmla="*/ 405444 h 425"/>
              <a:gd name="T30" fmla="*/ 81867 w 602"/>
              <a:gd name="T31" fmla="*/ 405444 h 425"/>
              <a:gd name="T32" fmla="*/ 26968 w 602"/>
              <a:gd name="T33" fmla="*/ 405444 h 425"/>
              <a:gd name="T34" fmla="*/ 0 w 602"/>
              <a:gd name="T35" fmla="*/ 378669 h 425"/>
              <a:gd name="T36" fmla="*/ 26968 w 602"/>
              <a:gd name="T37" fmla="*/ 351895 h 425"/>
              <a:gd name="T38" fmla="*/ 81867 w 602"/>
              <a:gd name="T39" fmla="*/ 351895 h 425"/>
              <a:gd name="T40" fmla="*/ 81867 w 602"/>
              <a:gd name="T41" fmla="*/ 351895 h 425"/>
              <a:gd name="T42" fmla="*/ 108836 w 602"/>
              <a:gd name="T43" fmla="*/ 351895 h 425"/>
              <a:gd name="T44" fmla="*/ 388148 w 602"/>
              <a:gd name="T45" fmla="*/ 74586 h 425"/>
              <a:gd name="T46" fmla="*/ 388148 w 602"/>
              <a:gd name="T47" fmla="*/ 74586 h 425"/>
              <a:gd name="T48" fmla="*/ 408374 w 602"/>
              <a:gd name="T49" fmla="*/ 67893 h 425"/>
              <a:gd name="T50" fmla="*/ 408374 w 602"/>
              <a:gd name="T51" fmla="*/ 67893 h 425"/>
              <a:gd name="T52" fmla="*/ 455568 w 602"/>
              <a:gd name="T53" fmla="*/ 67893 h 425"/>
              <a:gd name="T54" fmla="*/ 455568 w 602"/>
              <a:gd name="T55" fmla="*/ 67893 h 425"/>
              <a:gd name="T56" fmla="*/ 490241 w 602"/>
              <a:gd name="T57" fmla="*/ 67893 h 425"/>
              <a:gd name="T58" fmla="*/ 469052 w 602"/>
              <a:gd name="T59" fmla="*/ 47812 h 425"/>
              <a:gd name="T60" fmla="*/ 462310 w 602"/>
              <a:gd name="T61" fmla="*/ 27731 h 425"/>
              <a:gd name="T62" fmla="*/ 490241 w 602"/>
              <a:gd name="T63" fmla="*/ 0 h 425"/>
              <a:gd name="T64" fmla="*/ 510467 w 602"/>
              <a:gd name="T65" fmla="*/ 14344 h 425"/>
              <a:gd name="T66" fmla="*/ 572109 w 602"/>
              <a:gd name="T67" fmla="*/ 74586 h 425"/>
              <a:gd name="T68" fmla="*/ 578851 w 602"/>
              <a:gd name="T69" fmla="*/ 94667 h 425"/>
              <a:gd name="T70" fmla="*/ 572109 w 602"/>
              <a:gd name="T71" fmla="*/ 115704 h 425"/>
              <a:gd name="T72" fmla="*/ 510467 w 602"/>
              <a:gd name="T73" fmla="*/ 175947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cubicBezTo>
                  <a:pt x="459" y="128"/>
                  <a:pt x="459" y="128"/>
                  <a:pt x="459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6" name="Freeform 76"/>
          <p:cNvSpPr>
            <a:spLocks noChangeArrowheads="1"/>
          </p:cNvSpPr>
          <p:nvPr/>
        </p:nvSpPr>
        <p:spPr bwMode="auto">
          <a:xfrm>
            <a:off x="5634832" y="4491832"/>
            <a:ext cx="287338" cy="203200"/>
          </a:xfrm>
          <a:custGeom>
            <a:avLst/>
            <a:gdLst>
              <a:gd name="T0" fmla="*/ 500882 w 601"/>
              <a:gd name="T1" fmla="*/ 229496 h 425"/>
              <a:gd name="T2" fmla="*/ 500882 w 601"/>
              <a:gd name="T3" fmla="*/ 229496 h 425"/>
              <a:gd name="T4" fmla="*/ 487474 w 601"/>
              <a:gd name="T5" fmla="*/ 222803 h 425"/>
              <a:gd name="T6" fmla="*/ 459700 w 601"/>
              <a:gd name="T7" fmla="*/ 250534 h 425"/>
              <a:gd name="T8" fmla="*/ 466404 w 601"/>
              <a:gd name="T9" fmla="*/ 270615 h 425"/>
              <a:gd name="T10" fmla="*/ 480770 w 601"/>
              <a:gd name="T11" fmla="*/ 284002 h 425"/>
              <a:gd name="T12" fmla="*/ 466404 w 601"/>
              <a:gd name="T13" fmla="*/ 284002 h 425"/>
              <a:gd name="T14" fmla="*/ 466404 w 601"/>
              <a:gd name="T15" fmla="*/ 284002 h 425"/>
              <a:gd name="T16" fmla="*/ 439588 w 601"/>
              <a:gd name="T17" fmla="*/ 284002 h 425"/>
              <a:gd name="T18" fmla="*/ 439588 w 601"/>
              <a:gd name="T19" fmla="*/ 284002 h 425"/>
              <a:gd name="T20" fmla="*/ 412773 w 601"/>
              <a:gd name="T21" fmla="*/ 284002 h 425"/>
              <a:gd name="T22" fmla="*/ 135037 w 601"/>
              <a:gd name="T23" fmla="*/ 6694 h 425"/>
              <a:gd name="T24" fmla="*/ 114925 w 601"/>
              <a:gd name="T25" fmla="*/ 0 h 425"/>
              <a:gd name="T26" fmla="*/ 114925 w 601"/>
              <a:gd name="T27" fmla="*/ 0 h 425"/>
              <a:gd name="T28" fmla="*/ 81405 w 601"/>
              <a:gd name="T29" fmla="*/ 0 h 425"/>
              <a:gd name="T30" fmla="*/ 81405 w 601"/>
              <a:gd name="T31" fmla="*/ 0 h 425"/>
              <a:gd name="T32" fmla="*/ 26816 w 601"/>
              <a:gd name="T33" fmla="*/ 0 h 425"/>
              <a:gd name="T34" fmla="*/ 0 w 601"/>
              <a:gd name="T35" fmla="*/ 26775 h 425"/>
              <a:gd name="T36" fmla="*/ 26816 w 601"/>
              <a:gd name="T37" fmla="*/ 54505 h 425"/>
              <a:gd name="T38" fmla="*/ 81405 w 601"/>
              <a:gd name="T39" fmla="*/ 54505 h 425"/>
              <a:gd name="T40" fmla="*/ 81405 w 601"/>
              <a:gd name="T41" fmla="*/ 54505 h 425"/>
              <a:gd name="T42" fmla="*/ 101517 w 601"/>
              <a:gd name="T43" fmla="*/ 54505 h 425"/>
              <a:gd name="T44" fmla="*/ 385957 w 601"/>
              <a:gd name="T45" fmla="*/ 330857 h 425"/>
              <a:gd name="T46" fmla="*/ 385957 w 601"/>
              <a:gd name="T47" fmla="*/ 330857 h 425"/>
              <a:gd name="T48" fmla="*/ 406069 w 601"/>
              <a:gd name="T49" fmla="*/ 337551 h 425"/>
              <a:gd name="T50" fmla="*/ 406069 w 601"/>
              <a:gd name="T51" fmla="*/ 337551 h 425"/>
              <a:gd name="T52" fmla="*/ 446292 w 601"/>
              <a:gd name="T53" fmla="*/ 337551 h 425"/>
              <a:gd name="T54" fmla="*/ 446292 w 601"/>
              <a:gd name="T55" fmla="*/ 337551 h 425"/>
              <a:gd name="T56" fmla="*/ 480770 w 601"/>
              <a:gd name="T57" fmla="*/ 337551 h 425"/>
              <a:gd name="T58" fmla="*/ 466404 w 601"/>
              <a:gd name="T59" fmla="*/ 358588 h 425"/>
              <a:gd name="T60" fmla="*/ 459700 w 601"/>
              <a:gd name="T61" fmla="*/ 378669 h 425"/>
              <a:gd name="T62" fmla="*/ 487474 w 601"/>
              <a:gd name="T63" fmla="*/ 405444 h 425"/>
              <a:gd name="T64" fmla="*/ 500882 w 601"/>
              <a:gd name="T65" fmla="*/ 392056 h 425"/>
              <a:gd name="T66" fmla="*/ 567921 w 601"/>
              <a:gd name="T67" fmla="*/ 330857 h 425"/>
              <a:gd name="T68" fmla="*/ 574625 w 601"/>
              <a:gd name="T69" fmla="*/ 310776 h 425"/>
              <a:gd name="T70" fmla="*/ 567921 w 601"/>
              <a:gd name="T71" fmla="*/ 297389 h 425"/>
              <a:gd name="T72" fmla="*/ 500882 w 601"/>
              <a:gd name="T73" fmla="*/ 229496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cubicBezTo>
                  <a:pt x="410" y="353"/>
                  <a:pt x="417" y="353"/>
                  <a:pt x="424" y="353"/>
                </a:cubicBezTo>
                <a:cubicBezTo>
                  <a:pt x="466" y="353"/>
                  <a:pt x="466" y="353"/>
                  <a:pt x="466" y="353"/>
                </a:cubicBez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7" name="Freeform 77"/>
          <p:cNvSpPr>
            <a:spLocks noChangeArrowheads="1"/>
          </p:cNvSpPr>
          <p:nvPr/>
        </p:nvSpPr>
        <p:spPr bwMode="auto">
          <a:xfrm>
            <a:off x="5124450" y="4457700"/>
            <a:ext cx="292100" cy="237332"/>
          </a:xfrm>
          <a:custGeom>
            <a:avLst/>
            <a:gdLst>
              <a:gd name="T0" fmla="*/ 509121 w 608"/>
              <a:gd name="T1" fmla="*/ 175888 h 496"/>
              <a:gd name="T2" fmla="*/ 461091 w 608"/>
              <a:gd name="T3" fmla="*/ 155814 h 496"/>
              <a:gd name="T4" fmla="*/ 487987 w 608"/>
              <a:gd name="T5" fmla="*/ 122357 h 496"/>
              <a:gd name="T6" fmla="*/ 474539 w 608"/>
              <a:gd name="T7" fmla="*/ 122357 h 496"/>
              <a:gd name="T8" fmla="*/ 447642 w 608"/>
              <a:gd name="T9" fmla="*/ 122357 h 496"/>
              <a:gd name="T10" fmla="*/ 135445 w 608"/>
              <a:gd name="T11" fmla="*/ 398616 h 496"/>
              <a:gd name="T12" fmla="*/ 121997 w 608"/>
              <a:gd name="T13" fmla="*/ 405307 h 496"/>
              <a:gd name="T14" fmla="*/ 80691 w 608"/>
              <a:gd name="T15" fmla="*/ 405307 h 496"/>
              <a:gd name="T16" fmla="*/ 0 w 608"/>
              <a:gd name="T17" fmla="*/ 378542 h 496"/>
              <a:gd name="T18" fmla="*/ 80691 w 608"/>
              <a:gd name="T19" fmla="*/ 351776 h 496"/>
              <a:gd name="T20" fmla="*/ 108548 w 608"/>
              <a:gd name="T21" fmla="*/ 351776 h 496"/>
              <a:gd name="T22" fmla="*/ 393848 w 608"/>
              <a:gd name="T23" fmla="*/ 74561 h 496"/>
              <a:gd name="T24" fmla="*/ 407297 w 608"/>
              <a:gd name="T25" fmla="*/ 67870 h 496"/>
              <a:gd name="T26" fmla="*/ 454366 w 608"/>
              <a:gd name="T27" fmla="*/ 67870 h 496"/>
              <a:gd name="T28" fmla="*/ 474539 w 608"/>
              <a:gd name="T29" fmla="*/ 47796 h 496"/>
              <a:gd name="T30" fmla="*/ 487987 w 608"/>
              <a:gd name="T31" fmla="*/ 0 h 496"/>
              <a:gd name="T32" fmla="*/ 576363 w 608"/>
              <a:gd name="T33" fmla="*/ 74561 h 496"/>
              <a:gd name="T34" fmla="*/ 576363 w 608"/>
              <a:gd name="T35" fmla="*/ 115666 h 496"/>
              <a:gd name="T36" fmla="*/ 210373 w 608"/>
              <a:gd name="T37" fmla="*/ 216992 h 496"/>
              <a:gd name="T38" fmla="*/ 108548 w 608"/>
              <a:gd name="T39" fmla="*/ 122357 h 496"/>
              <a:gd name="T40" fmla="*/ 80691 w 608"/>
              <a:gd name="T41" fmla="*/ 122357 h 496"/>
              <a:gd name="T42" fmla="*/ 0 w 608"/>
              <a:gd name="T43" fmla="*/ 94635 h 496"/>
              <a:gd name="T44" fmla="*/ 73967 w 608"/>
              <a:gd name="T45" fmla="*/ 67870 h 496"/>
              <a:gd name="T46" fmla="*/ 121997 w 608"/>
              <a:gd name="T47" fmla="*/ 67870 h 496"/>
              <a:gd name="T48" fmla="*/ 135445 w 608"/>
              <a:gd name="T49" fmla="*/ 74561 h 496"/>
              <a:gd name="T50" fmla="*/ 210373 w 608"/>
              <a:gd name="T51" fmla="*/ 216992 h 496"/>
              <a:gd name="T52" fmla="*/ 420745 w 608"/>
              <a:gd name="T53" fmla="*/ 351776 h 496"/>
              <a:gd name="T54" fmla="*/ 447642 w 608"/>
              <a:gd name="T55" fmla="*/ 351776 h 496"/>
              <a:gd name="T56" fmla="*/ 474539 w 608"/>
              <a:gd name="T57" fmla="*/ 351776 h 496"/>
              <a:gd name="T58" fmla="*/ 474539 w 608"/>
              <a:gd name="T59" fmla="*/ 338393 h 496"/>
              <a:gd name="T60" fmla="*/ 487987 w 608"/>
              <a:gd name="T61" fmla="*/ 290598 h 496"/>
              <a:gd name="T62" fmla="*/ 576363 w 608"/>
              <a:gd name="T63" fmla="*/ 358467 h 496"/>
              <a:gd name="T64" fmla="*/ 576363 w 608"/>
              <a:gd name="T65" fmla="*/ 398616 h 496"/>
              <a:gd name="T66" fmla="*/ 487987 w 608"/>
              <a:gd name="T67" fmla="*/ 473177 h 496"/>
              <a:gd name="T68" fmla="*/ 474539 w 608"/>
              <a:gd name="T69" fmla="*/ 426337 h 496"/>
              <a:gd name="T70" fmla="*/ 447642 w 608"/>
              <a:gd name="T71" fmla="*/ 405307 h 496"/>
              <a:gd name="T72" fmla="*/ 407297 w 608"/>
              <a:gd name="T73" fmla="*/ 405307 h 496"/>
              <a:gd name="T74" fmla="*/ 393848 w 608"/>
              <a:gd name="T75" fmla="*/ 398616 h 496"/>
              <a:gd name="T76" fmla="*/ 318921 w 608"/>
              <a:gd name="T77" fmla="*/ 257141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cubicBezTo>
                  <a:pt x="466" y="128"/>
                  <a:pt x="466" y="128"/>
                  <a:pt x="466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cubicBezTo>
                  <a:pt x="84" y="424"/>
                  <a:pt x="84" y="424"/>
                  <a:pt x="84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cubicBezTo>
                  <a:pt x="494" y="368"/>
                  <a:pt x="494" y="368"/>
                  <a:pt x="494" y="368"/>
                </a:cubicBez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cubicBezTo>
                  <a:pt x="424" y="424"/>
                  <a:pt x="424" y="424"/>
                  <a:pt x="424" y="424"/>
                </a:cubicBez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8" name="Freeform 78"/>
          <p:cNvSpPr>
            <a:spLocks noChangeArrowheads="1"/>
          </p:cNvSpPr>
          <p:nvPr/>
        </p:nvSpPr>
        <p:spPr bwMode="auto">
          <a:xfrm>
            <a:off x="4633913" y="4445000"/>
            <a:ext cx="261938" cy="264319"/>
          </a:xfrm>
          <a:custGeom>
            <a:avLst/>
            <a:gdLst>
              <a:gd name="T0" fmla="*/ 517094 w 545"/>
              <a:gd name="T1" fmla="*/ 47845 h 553"/>
              <a:gd name="T2" fmla="*/ 428504 w 545"/>
              <a:gd name="T3" fmla="*/ 182769 h 553"/>
              <a:gd name="T4" fmla="*/ 428504 w 545"/>
              <a:gd name="T5" fmla="*/ 237312 h 553"/>
              <a:gd name="T6" fmla="*/ 292731 w 545"/>
              <a:gd name="T7" fmla="*/ 209562 h 553"/>
              <a:gd name="T8" fmla="*/ 319693 w 545"/>
              <a:gd name="T9" fmla="*/ 74639 h 553"/>
              <a:gd name="T10" fmla="*/ 346655 w 545"/>
              <a:gd name="T11" fmla="*/ 142579 h 553"/>
              <a:gd name="T12" fmla="*/ 483391 w 545"/>
              <a:gd name="T13" fmla="*/ 6698 h 553"/>
              <a:gd name="T14" fmla="*/ 523834 w 545"/>
              <a:gd name="T15" fmla="*/ 26793 h 553"/>
              <a:gd name="T16" fmla="*/ 319693 w 545"/>
              <a:gd name="T17" fmla="*/ 290899 h 553"/>
              <a:gd name="T18" fmla="*/ 428504 w 545"/>
              <a:gd name="T19" fmla="*/ 290899 h 553"/>
              <a:gd name="T20" fmla="*/ 428504 w 545"/>
              <a:gd name="T21" fmla="*/ 345442 h 553"/>
              <a:gd name="T22" fmla="*/ 517094 w 545"/>
              <a:gd name="T23" fmla="*/ 480366 h 553"/>
              <a:gd name="T24" fmla="*/ 523834 w 545"/>
              <a:gd name="T25" fmla="*/ 500461 h 553"/>
              <a:gd name="T26" fmla="*/ 483391 w 545"/>
              <a:gd name="T27" fmla="*/ 521513 h 553"/>
              <a:gd name="T28" fmla="*/ 346655 w 545"/>
              <a:gd name="T29" fmla="*/ 385632 h 553"/>
              <a:gd name="T30" fmla="*/ 319693 w 545"/>
              <a:gd name="T31" fmla="*/ 453573 h 553"/>
              <a:gd name="T32" fmla="*/ 292731 w 545"/>
              <a:gd name="T33" fmla="*/ 317692 h 553"/>
              <a:gd name="T34" fmla="*/ 210882 w 545"/>
              <a:gd name="T35" fmla="*/ 453573 h 553"/>
              <a:gd name="T36" fmla="*/ 183920 w 545"/>
              <a:gd name="T37" fmla="*/ 425822 h 553"/>
              <a:gd name="T38" fmla="*/ 47184 w 545"/>
              <a:gd name="T39" fmla="*/ 521513 h 553"/>
              <a:gd name="T40" fmla="*/ 26962 w 545"/>
              <a:gd name="T41" fmla="*/ 528211 h 553"/>
              <a:gd name="T42" fmla="*/ 6741 w 545"/>
              <a:gd name="T43" fmla="*/ 480366 h 553"/>
              <a:gd name="T44" fmla="*/ 142514 w 545"/>
              <a:gd name="T45" fmla="*/ 345442 h 553"/>
              <a:gd name="T46" fmla="*/ 75109 w 545"/>
              <a:gd name="T47" fmla="*/ 317692 h 553"/>
              <a:gd name="T48" fmla="*/ 210882 w 545"/>
              <a:gd name="T49" fmla="*/ 290899 h 553"/>
              <a:gd name="T50" fmla="*/ 237844 w 545"/>
              <a:gd name="T51" fmla="*/ 425822 h 553"/>
              <a:gd name="T52" fmla="*/ 210882 w 545"/>
              <a:gd name="T53" fmla="*/ 237312 h 553"/>
              <a:gd name="T54" fmla="*/ 102071 w 545"/>
              <a:gd name="T55" fmla="*/ 237312 h 553"/>
              <a:gd name="T56" fmla="*/ 102071 w 545"/>
              <a:gd name="T57" fmla="*/ 182769 h 553"/>
              <a:gd name="T58" fmla="*/ 6741 w 545"/>
              <a:gd name="T59" fmla="*/ 47845 h 553"/>
              <a:gd name="T60" fmla="*/ 0 w 545"/>
              <a:gd name="T61" fmla="*/ 26793 h 553"/>
              <a:gd name="T62" fmla="*/ 47184 w 545"/>
              <a:gd name="T63" fmla="*/ 6698 h 553"/>
              <a:gd name="T64" fmla="*/ 183920 w 545"/>
              <a:gd name="T65" fmla="*/ 142579 h 553"/>
              <a:gd name="T66" fmla="*/ 210882 w 545"/>
              <a:gd name="T67" fmla="*/ 74639 h 553"/>
              <a:gd name="T68" fmla="*/ 237844 w 545"/>
              <a:gd name="T69" fmla="*/ 209562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699" name="Freeform 79"/>
          <p:cNvSpPr>
            <a:spLocks noChangeArrowheads="1"/>
          </p:cNvSpPr>
          <p:nvPr/>
        </p:nvSpPr>
        <p:spPr bwMode="auto">
          <a:xfrm>
            <a:off x="4128294" y="4445000"/>
            <a:ext cx="261938" cy="264319"/>
          </a:xfrm>
          <a:custGeom>
            <a:avLst/>
            <a:gdLst>
              <a:gd name="T0" fmla="*/ 496872 w 545"/>
              <a:gd name="T1" fmla="*/ 528211 h 553"/>
              <a:gd name="T2" fmla="*/ 360136 w 545"/>
              <a:gd name="T3" fmla="*/ 500461 h 553"/>
              <a:gd name="T4" fmla="*/ 428504 w 545"/>
              <a:gd name="T5" fmla="*/ 473668 h 553"/>
              <a:gd name="T6" fmla="*/ 292731 w 545"/>
              <a:gd name="T7" fmla="*/ 338744 h 553"/>
              <a:gd name="T8" fmla="*/ 312952 w 545"/>
              <a:gd name="T9" fmla="*/ 290899 h 553"/>
              <a:gd name="T10" fmla="*/ 333174 w 545"/>
              <a:gd name="T11" fmla="*/ 297597 h 553"/>
              <a:gd name="T12" fmla="*/ 468947 w 545"/>
              <a:gd name="T13" fmla="*/ 392331 h 553"/>
              <a:gd name="T14" fmla="*/ 523834 w 545"/>
              <a:gd name="T15" fmla="*/ 392331 h 553"/>
              <a:gd name="T16" fmla="*/ 496872 w 545"/>
              <a:gd name="T17" fmla="*/ 528211 h 553"/>
              <a:gd name="T18" fmla="*/ 496872 w 545"/>
              <a:gd name="T19" fmla="*/ 162674 h 553"/>
              <a:gd name="T20" fmla="*/ 468947 w 545"/>
              <a:gd name="T21" fmla="*/ 94734 h 553"/>
              <a:gd name="T22" fmla="*/ 333174 w 545"/>
              <a:gd name="T23" fmla="*/ 230614 h 553"/>
              <a:gd name="T24" fmla="*/ 285990 w 545"/>
              <a:gd name="T25" fmla="*/ 209562 h 553"/>
              <a:gd name="T26" fmla="*/ 292731 w 545"/>
              <a:gd name="T27" fmla="*/ 189467 h 553"/>
              <a:gd name="T28" fmla="*/ 388061 w 545"/>
              <a:gd name="T29" fmla="*/ 54544 h 553"/>
              <a:gd name="T30" fmla="*/ 388061 w 545"/>
              <a:gd name="T31" fmla="*/ 0 h 553"/>
              <a:gd name="T32" fmla="*/ 523834 w 545"/>
              <a:gd name="T33" fmla="*/ 26793 h 553"/>
              <a:gd name="T34" fmla="*/ 496872 w 545"/>
              <a:gd name="T35" fmla="*/ 162674 h 553"/>
              <a:gd name="T36" fmla="*/ 224363 w 545"/>
              <a:gd name="T37" fmla="*/ 338744 h 553"/>
              <a:gd name="T38" fmla="*/ 135773 w 545"/>
              <a:gd name="T39" fmla="*/ 473668 h 553"/>
              <a:gd name="T40" fmla="*/ 135773 w 545"/>
              <a:gd name="T41" fmla="*/ 528211 h 553"/>
              <a:gd name="T42" fmla="*/ 0 w 545"/>
              <a:gd name="T43" fmla="*/ 500461 h 553"/>
              <a:gd name="T44" fmla="*/ 26962 w 545"/>
              <a:gd name="T45" fmla="*/ 365537 h 553"/>
              <a:gd name="T46" fmla="*/ 53924 w 545"/>
              <a:gd name="T47" fmla="*/ 432521 h 553"/>
              <a:gd name="T48" fmla="*/ 190660 w 545"/>
              <a:gd name="T49" fmla="*/ 297597 h 553"/>
              <a:gd name="T50" fmla="*/ 231103 w 545"/>
              <a:gd name="T51" fmla="*/ 317692 h 553"/>
              <a:gd name="T52" fmla="*/ 204141 w 545"/>
              <a:gd name="T53" fmla="*/ 237312 h 553"/>
              <a:gd name="T54" fmla="*/ 190660 w 545"/>
              <a:gd name="T55" fmla="*/ 230614 h 553"/>
              <a:gd name="T56" fmla="*/ 53924 w 545"/>
              <a:gd name="T57" fmla="*/ 94734 h 553"/>
              <a:gd name="T58" fmla="*/ 26962 w 545"/>
              <a:gd name="T59" fmla="*/ 162674 h 553"/>
              <a:gd name="T60" fmla="*/ 0 w 545"/>
              <a:gd name="T61" fmla="*/ 26793 h 553"/>
              <a:gd name="T62" fmla="*/ 135773 w 545"/>
              <a:gd name="T63" fmla="*/ 0 h 553"/>
              <a:gd name="T64" fmla="*/ 135773 w 545"/>
              <a:gd name="T65" fmla="*/ 54544 h 553"/>
              <a:gd name="T66" fmla="*/ 224363 w 545"/>
              <a:gd name="T67" fmla="*/ 189467 h 553"/>
              <a:gd name="T68" fmla="*/ 231103 w 545"/>
              <a:gd name="T69" fmla="*/ 209562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0" name="Freeform 80"/>
          <p:cNvSpPr>
            <a:spLocks noChangeArrowheads="1"/>
          </p:cNvSpPr>
          <p:nvPr/>
        </p:nvSpPr>
        <p:spPr bwMode="auto">
          <a:xfrm>
            <a:off x="3605213" y="4429919"/>
            <a:ext cx="292100" cy="292100"/>
          </a:xfrm>
          <a:custGeom>
            <a:avLst/>
            <a:gdLst>
              <a:gd name="T0" fmla="*/ 583089 w 609"/>
              <a:gd name="T1" fmla="*/ 291620 h 609"/>
              <a:gd name="T2" fmla="*/ 569663 w 609"/>
              <a:gd name="T3" fmla="*/ 311765 h 609"/>
              <a:gd name="T4" fmla="*/ 481432 w 609"/>
              <a:gd name="T5" fmla="*/ 393304 h 609"/>
              <a:gd name="T6" fmla="*/ 434440 w 609"/>
              <a:gd name="T7" fmla="*/ 373159 h 609"/>
              <a:gd name="T8" fmla="*/ 447866 w 609"/>
              <a:gd name="T9" fmla="*/ 352055 h 609"/>
              <a:gd name="T10" fmla="*/ 319356 w 609"/>
              <a:gd name="T11" fmla="*/ 318480 h 609"/>
              <a:gd name="T12" fmla="*/ 352922 w 609"/>
              <a:gd name="T13" fmla="*/ 447023 h 609"/>
              <a:gd name="T14" fmla="*/ 373062 w 609"/>
              <a:gd name="T15" fmla="*/ 433593 h 609"/>
              <a:gd name="T16" fmla="*/ 393201 w 609"/>
              <a:gd name="T17" fmla="*/ 481557 h 609"/>
              <a:gd name="T18" fmla="*/ 312643 w 609"/>
              <a:gd name="T19" fmla="*/ 569811 h 609"/>
              <a:gd name="T20" fmla="*/ 291544 w 609"/>
              <a:gd name="T21" fmla="*/ 583241 h 609"/>
              <a:gd name="T22" fmla="*/ 271405 w 609"/>
              <a:gd name="T23" fmla="*/ 569811 h 609"/>
              <a:gd name="T24" fmla="*/ 189888 w 609"/>
              <a:gd name="T25" fmla="*/ 481557 h 609"/>
              <a:gd name="T26" fmla="*/ 210027 w 609"/>
              <a:gd name="T27" fmla="*/ 433593 h 609"/>
              <a:gd name="T28" fmla="*/ 231126 w 609"/>
              <a:gd name="T29" fmla="*/ 447023 h 609"/>
              <a:gd name="T30" fmla="*/ 264692 w 609"/>
              <a:gd name="T31" fmla="*/ 318480 h 609"/>
              <a:gd name="T32" fmla="*/ 136182 w 609"/>
              <a:gd name="T33" fmla="*/ 352055 h 609"/>
              <a:gd name="T34" fmla="*/ 149608 w 609"/>
              <a:gd name="T35" fmla="*/ 373159 h 609"/>
              <a:gd name="T36" fmla="*/ 101657 w 609"/>
              <a:gd name="T37" fmla="*/ 393304 h 609"/>
              <a:gd name="T38" fmla="*/ 14385 w 609"/>
              <a:gd name="T39" fmla="*/ 311765 h 609"/>
              <a:gd name="T40" fmla="*/ 0 w 609"/>
              <a:gd name="T41" fmla="*/ 291620 h 609"/>
              <a:gd name="T42" fmla="*/ 14385 w 609"/>
              <a:gd name="T43" fmla="*/ 271476 h 609"/>
              <a:gd name="T44" fmla="*/ 101657 w 609"/>
              <a:gd name="T45" fmla="*/ 189937 h 609"/>
              <a:gd name="T46" fmla="*/ 149608 w 609"/>
              <a:gd name="T47" fmla="*/ 210082 h 609"/>
              <a:gd name="T48" fmla="*/ 136182 w 609"/>
              <a:gd name="T49" fmla="*/ 230227 h 609"/>
              <a:gd name="T50" fmla="*/ 264692 w 609"/>
              <a:gd name="T51" fmla="*/ 264761 h 609"/>
              <a:gd name="T52" fmla="*/ 231126 w 609"/>
              <a:gd name="T53" fmla="*/ 135258 h 609"/>
              <a:gd name="T54" fmla="*/ 210027 w 609"/>
              <a:gd name="T55" fmla="*/ 148688 h 609"/>
              <a:gd name="T56" fmla="*/ 189888 w 609"/>
              <a:gd name="T57" fmla="*/ 101683 h 609"/>
              <a:gd name="T58" fmla="*/ 271405 w 609"/>
              <a:gd name="T59" fmla="*/ 13430 h 609"/>
              <a:gd name="T60" fmla="*/ 291544 w 609"/>
              <a:gd name="T61" fmla="*/ 0 h 609"/>
              <a:gd name="T62" fmla="*/ 312643 w 609"/>
              <a:gd name="T63" fmla="*/ 13430 h 609"/>
              <a:gd name="T64" fmla="*/ 393201 w 609"/>
              <a:gd name="T65" fmla="*/ 101683 h 609"/>
              <a:gd name="T66" fmla="*/ 373062 w 609"/>
              <a:gd name="T67" fmla="*/ 148688 h 609"/>
              <a:gd name="T68" fmla="*/ 352922 w 609"/>
              <a:gd name="T69" fmla="*/ 135258 h 609"/>
              <a:gd name="T70" fmla="*/ 319356 w 609"/>
              <a:gd name="T71" fmla="*/ 264761 h 609"/>
              <a:gd name="T72" fmla="*/ 447866 w 609"/>
              <a:gd name="T73" fmla="*/ 230227 h 609"/>
              <a:gd name="T74" fmla="*/ 434440 w 609"/>
              <a:gd name="T75" fmla="*/ 210082 h 609"/>
              <a:gd name="T76" fmla="*/ 481432 w 609"/>
              <a:gd name="T77" fmla="*/ 189937 h 609"/>
              <a:gd name="T78" fmla="*/ 569663 w 609"/>
              <a:gd name="T79" fmla="*/ 271476 h 609"/>
              <a:gd name="T80" fmla="*/ 583089 w 609"/>
              <a:gd name="T81" fmla="*/ 291620 h 6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cubicBezTo>
                  <a:pt x="326" y="594"/>
                  <a:pt x="326" y="594"/>
                  <a:pt x="326" y="594"/>
                </a:cubicBez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cubicBezTo>
                  <a:pt x="198" y="502"/>
                  <a:pt x="198" y="502"/>
                  <a:pt x="198" y="502"/>
                </a:cubicBez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cubicBezTo>
                  <a:pt x="15" y="325"/>
                  <a:pt x="15" y="325"/>
                  <a:pt x="15" y="325"/>
                </a:cubicBez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cubicBezTo>
                  <a:pt x="594" y="283"/>
                  <a:pt x="594" y="283"/>
                  <a:pt x="594" y="283"/>
                </a:cubicBez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1" name="Freeform 81"/>
          <p:cNvSpPr>
            <a:spLocks noChangeArrowheads="1"/>
          </p:cNvSpPr>
          <p:nvPr/>
        </p:nvSpPr>
        <p:spPr bwMode="auto">
          <a:xfrm>
            <a:off x="3101975" y="4523582"/>
            <a:ext cx="289719" cy="107950"/>
          </a:xfrm>
          <a:custGeom>
            <a:avLst/>
            <a:gdLst>
              <a:gd name="T0" fmla="*/ 578851 w 602"/>
              <a:gd name="T1" fmla="*/ 107474 h 227"/>
              <a:gd name="T2" fmla="*/ 578851 w 602"/>
              <a:gd name="T3" fmla="*/ 107474 h 227"/>
              <a:gd name="T4" fmla="*/ 572109 w 602"/>
              <a:gd name="T5" fmla="*/ 127447 h 227"/>
              <a:gd name="T6" fmla="*/ 572109 w 602"/>
              <a:gd name="T7" fmla="*/ 127447 h 227"/>
              <a:gd name="T8" fmla="*/ 483499 w 602"/>
              <a:gd name="T9" fmla="*/ 208290 h 227"/>
              <a:gd name="T10" fmla="*/ 483499 w 602"/>
              <a:gd name="T11" fmla="*/ 208290 h 227"/>
              <a:gd name="T12" fmla="*/ 463273 w 602"/>
              <a:gd name="T13" fmla="*/ 214948 h 227"/>
              <a:gd name="T14" fmla="*/ 436305 w 602"/>
              <a:gd name="T15" fmla="*/ 188317 h 227"/>
              <a:gd name="T16" fmla="*/ 443047 w 602"/>
              <a:gd name="T17" fmla="*/ 167393 h 227"/>
              <a:gd name="T18" fmla="*/ 443047 w 602"/>
              <a:gd name="T19" fmla="*/ 167393 h 227"/>
              <a:gd name="T20" fmla="*/ 483499 w 602"/>
              <a:gd name="T21" fmla="*/ 134105 h 227"/>
              <a:gd name="T22" fmla="*/ 320728 w 602"/>
              <a:gd name="T23" fmla="*/ 134105 h 227"/>
              <a:gd name="T24" fmla="*/ 320728 w 602"/>
              <a:gd name="T25" fmla="*/ 134105 h 227"/>
              <a:gd name="T26" fmla="*/ 265828 w 602"/>
              <a:gd name="T27" fmla="*/ 134105 h 227"/>
              <a:gd name="T28" fmla="*/ 265828 w 602"/>
              <a:gd name="T29" fmla="*/ 134105 h 227"/>
              <a:gd name="T30" fmla="*/ 95351 w 602"/>
              <a:gd name="T31" fmla="*/ 134105 h 227"/>
              <a:gd name="T32" fmla="*/ 136767 w 602"/>
              <a:gd name="T33" fmla="*/ 167393 h 227"/>
              <a:gd name="T34" fmla="*/ 136767 w 602"/>
              <a:gd name="T35" fmla="*/ 167393 h 227"/>
              <a:gd name="T36" fmla="*/ 143509 w 602"/>
              <a:gd name="T37" fmla="*/ 188317 h 227"/>
              <a:gd name="T38" fmla="*/ 115578 w 602"/>
              <a:gd name="T39" fmla="*/ 214948 h 227"/>
              <a:gd name="T40" fmla="*/ 102093 w 602"/>
              <a:gd name="T41" fmla="*/ 208290 h 227"/>
              <a:gd name="T42" fmla="*/ 102093 w 602"/>
              <a:gd name="T43" fmla="*/ 208290 h 227"/>
              <a:gd name="T44" fmla="*/ 6742 w 602"/>
              <a:gd name="T45" fmla="*/ 127447 h 227"/>
              <a:gd name="T46" fmla="*/ 6742 w 602"/>
              <a:gd name="T47" fmla="*/ 127447 h 227"/>
              <a:gd name="T48" fmla="*/ 0 w 602"/>
              <a:gd name="T49" fmla="*/ 107474 h 227"/>
              <a:gd name="T50" fmla="*/ 6742 w 602"/>
              <a:gd name="T51" fmla="*/ 87501 h 227"/>
              <a:gd name="T52" fmla="*/ 6742 w 602"/>
              <a:gd name="T53" fmla="*/ 87501 h 227"/>
              <a:gd name="T54" fmla="*/ 102093 w 602"/>
              <a:gd name="T55" fmla="*/ 6658 h 227"/>
              <a:gd name="T56" fmla="*/ 102093 w 602"/>
              <a:gd name="T57" fmla="*/ 6658 h 227"/>
              <a:gd name="T58" fmla="*/ 115578 w 602"/>
              <a:gd name="T59" fmla="*/ 0 h 227"/>
              <a:gd name="T60" fmla="*/ 143509 w 602"/>
              <a:gd name="T61" fmla="*/ 26631 h 227"/>
              <a:gd name="T62" fmla="*/ 136767 w 602"/>
              <a:gd name="T63" fmla="*/ 46604 h 227"/>
              <a:gd name="T64" fmla="*/ 136767 w 602"/>
              <a:gd name="T65" fmla="*/ 46604 h 227"/>
              <a:gd name="T66" fmla="*/ 95351 w 602"/>
              <a:gd name="T67" fmla="*/ 80843 h 227"/>
              <a:gd name="T68" fmla="*/ 265828 w 602"/>
              <a:gd name="T69" fmla="*/ 80843 h 227"/>
              <a:gd name="T70" fmla="*/ 265828 w 602"/>
              <a:gd name="T71" fmla="*/ 80843 h 227"/>
              <a:gd name="T72" fmla="*/ 320728 w 602"/>
              <a:gd name="T73" fmla="*/ 80843 h 227"/>
              <a:gd name="T74" fmla="*/ 320728 w 602"/>
              <a:gd name="T75" fmla="*/ 80843 h 227"/>
              <a:gd name="T76" fmla="*/ 483499 w 602"/>
              <a:gd name="T77" fmla="*/ 80843 h 227"/>
              <a:gd name="T78" fmla="*/ 443047 w 602"/>
              <a:gd name="T79" fmla="*/ 46604 h 227"/>
              <a:gd name="T80" fmla="*/ 443047 w 602"/>
              <a:gd name="T81" fmla="*/ 46604 h 227"/>
              <a:gd name="T82" fmla="*/ 436305 w 602"/>
              <a:gd name="T83" fmla="*/ 26631 h 227"/>
              <a:gd name="T84" fmla="*/ 463273 w 602"/>
              <a:gd name="T85" fmla="*/ 0 h 227"/>
              <a:gd name="T86" fmla="*/ 483499 w 602"/>
              <a:gd name="T87" fmla="*/ 6658 h 227"/>
              <a:gd name="T88" fmla="*/ 483499 w 602"/>
              <a:gd name="T89" fmla="*/ 6658 h 227"/>
              <a:gd name="T90" fmla="*/ 572109 w 602"/>
              <a:gd name="T91" fmla="*/ 87501 h 227"/>
              <a:gd name="T92" fmla="*/ 572109 w 602"/>
              <a:gd name="T93" fmla="*/ 87501 h 227"/>
              <a:gd name="T94" fmla="*/ 578851 w 602"/>
              <a:gd name="T95" fmla="*/ 107474 h 2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cubicBezTo>
                  <a:pt x="502" y="219"/>
                  <a:pt x="502" y="219"/>
                  <a:pt x="502" y="219"/>
                </a:cubicBez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cubicBezTo>
                  <a:pt x="333" y="85"/>
                  <a:pt x="333" y="85"/>
                  <a:pt x="333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2"/>
                  <a:pt x="594" y="92"/>
                  <a:pt x="594" y="92"/>
                </a:cubicBez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2" name="Freeform 82"/>
          <p:cNvSpPr>
            <a:spLocks noChangeArrowheads="1"/>
          </p:cNvSpPr>
          <p:nvPr/>
        </p:nvSpPr>
        <p:spPr bwMode="auto">
          <a:xfrm>
            <a:off x="2684463" y="4429919"/>
            <a:ext cx="107950" cy="292100"/>
          </a:xfrm>
          <a:custGeom>
            <a:avLst/>
            <a:gdLst>
              <a:gd name="T0" fmla="*/ 188270 w 227"/>
              <a:gd name="T1" fmla="*/ 148688 h 609"/>
              <a:gd name="T2" fmla="*/ 188270 w 227"/>
              <a:gd name="T3" fmla="*/ 148688 h 609"/>
              <a:gd name="T4" fmla="*/ 168302 w 227"/>
              <a:gd name="T5" fmla="*/ 135258 h 609"/>
              <a:gd name="T6" fmla="*/ 168302 w 227"/>
              <a:gd name="T7" fmla="*/ 135258 h 609"/>
              <a:gd name="T8" fmla="*/ 134071 w 227"/>
              <a:gd name="T9" fmla="*/ 101683 h 609"/>
              <a:gd name="T10" fmla="*/ 134071 w 227"/>
              <a:gd name="T11" fmla="*/ 264761 h 609"/>
              <a:gd name="T12" fmla="*/ 134071 w 227"/>
              <a:gd name="T13" fmla="*/ 264761 h 609"/>
              <a:gd name="T14" fmla="*/ 134071 w 227"/>
              <a:gd name="T15" fmla="*/ 318480 h 609"/>
              <a:gd name="T16" fmla="*/ 134071 w 227"/>
              <a:gd name="T17" fmla="*/ 318480 h 609"/>
              <a:gd name="T18" fmla="*/ 134071 w 227"/>
              <a:gd name="T19" fmla="*/ 481557 h 609"/>
              <a:gd name="T20" fmla="*/ 168302 w 227"/>
              <a:gd name="T21" fmla="*/ 447023 h 609"/>
              <a:gd name="T22" fmla="*/ 168302 w 227"/>
              <a:gd name="T23" fmla="*/ 447023 h 609"/>
              <a:gd name="T24" fmla="*/ 188270 w 227"/>
              <a:gd name="T25" fmla="*/ 433593 h 609"/>
              <a:gd name="T26" fmla="*/ 214894 w 227"/>
              <a:gd name="T27" fmla="*/ 460453 h 609"/>
              <a:gd name="T28" fmla="*/ 208238 w 227"/>
              <a:gd name="T29" fmla="*/ 481557 h 609"/>
              <a:gd name="T30" fmla="*/ 208238 w 227"/>
              <a:gd name="T31" fmla="*/ 481557 h 609"/>
              <a:gd name="T32" fmla="*/ 127415 w 227"/>
              <a:gd name="T33" fmla="*/ 569811 h 609"/>
              <a:gd name="T34" fmla="*/ 127415 w 227"/>
              <a:gd name="T35" fmla="*/ 569811 h 609"/>
              <a:gd name="T36" fmla="*/ 107447 w 227"/>
              <a:gd name="T37" fmla="*/ 583241 h 609"/>
              <a:gd name="T38" fmla="*/ 87479 w 227"/>
              <a:gd name="T39" fmla="*/ 569811 h 609"/>
              <a:gd name="T40" fmla="*/ 87479 w 227"/>
              <a:gd name="T41" fmla="*/ 569811 h 609"/>
              <a:gd name="T42" fmla="*/ 6656 w 227"/>
              <a:gd name="T43" fmla="*/ 481557 h 609"/>
              <a:gd name="T44" fmla="*/ 6656 w 227"/>
              <a:gd name="T45" fmla="*/ 481557 h 609"/>
              <a:gd name="T46" fmla="*/ 0 w 227"/>
              <a:gd name="T47" fmla="*/ 460453 h 609"/>
              <a:gd name="T48" fmla="*/ 26624 w 227"/>
              <a:gd name="T49" fmla="*/ 433593 h 609"/>
              <a:gd name="T50" fmla="*/ 46592 w 227"/>
              <a:gd name="T51" fmla="*/ 447023 h 609"/>
              <a:gd name="T52" fmla="*/ 46592 w 227"/>
              <a:gd name="T53" fmla="*/ 447023 h 609"/>
              <a:gd name="T54" fmla="*/ 80823 w 227"/>
              <a:gd name="T55" fmla="*/ 481557 h 609"/>
              <a:gd name="T56" fmla="*/ 80823 w 227"/>
              <a:gd name="T57" fmla="*/ 318480 h 609"/>
              <a:gd name="T58" fmla="*/ 80823 w 227"/>
              <a:gd name="T59" fmla="*/ 318480 h 609"/>
              <a:gd name="T60" fmla="*/ 80823 w 227"/>
              <a:gd name="T61" fmla="*/ 264761 h 609"/>
              <a:gd name="T62" fmla="*/ 80823 w 227"/>
              <a:gd name="T63" fmla="*/ 264761 h 609"/>
              <a:gd name="T64" fmla="*/ 80823 w 227"/>
              <a:gd name="T65" fmla="*/ 101683 h 609"/>
              <a:gd name="T66" fmla="*/ 46592 w 227"/>
              <a:gd name="T67" fmla="*/ 135258 h 609"/>
              <a:gd name="T68" fmla="*/ 46592 w 227"/>
              <a:gd name="T69" fmla="*/ 135258 h 609"/>
              <a:gd name="T70" fmla="*/ 26624 w 227"/>
              <a:gd name="T71" fmla="*/ 148688 h 609"/>
              <a:gd name="T72" fmla="*/ 0 w 227"/>
              <a:gd name="T73" fmla="*/ 121828 h 609"/>
              <a:gd name="T74" fmla="*/ 6656 w 227"/>
              <a:gd name="T75" fmla="*/ 101683 h 609"/>
              <a:gd name="T76" fmla="*/ 6656 w 227"/>
              <a:gd name="T77" fmla="*/ 101683 h 609"/>
              <a:gd name="T78" fmla="*/ 87479 w 227"/>
              <a:gd name="T79" fmla="*/ 13430 h 609"/>
              <a:gd name="T80" fmla="*/ 87479 w 227"/>
              <a:gd name="T81" fmla="*/ 13430 h 609"/>
              <a:gd name="T82" fmla="*/ 107447 w 227"/>
              <a:gd name="T83" fmla="*/ 0 h 609"/>
              <a:gd name="T84" fmla="*/ 127415 w 227"/>
              <a:gd name="T85" fmla="*/ 13430 h 609"/>
              <a:gd name="T86" fmla="*/ 127415 w 227"/>
              <a:gd name="T87" fmla="*/ 13430 h 609"/>
              <a:gd name="T88" fmla="*/ 208238 w 227"/>
              <a:gd name="T89" fmla="*/ 101683 h 609"/>
              <a:gd name="T90" fmla="*/ 208238 w 227"/>
              <a:gd name="T91" fmla="*/ 101683 h 609"/>
              <a:gd name="T92" fmla="*/ 214894 w 227"/>
              <a:gd name="T93" fmla="*/ 121828 h 609"/>
              <a:gd name="T94" fmla="*/ 188270 w 227"/>
              <a:gd name="T95" fmla="*/ 148688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cubicBezTo>
                  <a:pt x="134" y="594"/>
                  <a:pt x="134" y="594"/>
                  <a:pt x="134" y="594"/>
                </a:cubicBez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cubicBezTo>
                  <a:pt x="7" y="502"/>
                  <a:pt x="7" y="502"/>
                  <a:pt x="7" y="502"/>
                </a:cubicBez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3" name="Freeform 83"/>
          <p:cNvSpPr>
            <a:spLocks noChangeArrowheads="1"/>
          </p:cNvSpPr>
          <p:nvPr/>
        </p:nvSpPr>
        <p:spPr bwMode="auto">
          <a:xfrm>
            <a:off x="2121694" y="4429919"/>
            <a:ext cx="224631" cy="292100"/>
          </a:xfrm>
          <a:custGeom>
            <a:avLst/>
            <a:gdLst>
              <a:gd name="T0" fmla="*/ 440932 w 467"/>
              <a:gd name="T1" fmla="*/ 481557 h 609"/>
              <a:gd name="T2" fmla="*/ 359278 w 467"/>
              <a:gd name="T3" fmla="*/ 569811 h 609"/>
              <a:gd name="T4" fmla="*/ 339104 w 467"/>
              <a:gd name="T5" fmla="*/ 583241 h 609"/>
              <a:gd name="T6" fmla="*/ 318931 w 467"/>
              <a:gd name="T7" fmla="*/ 569811 h 609"/>
              <a:gd name="T8" fmla="*/ 237277 w 467"/>
              <a:gd name="T9" fmla="*/ 481557 h 609"/>
              <a:gd name="T10" fmla="*/ 257450 w 467"/>
              <a:gd name="T11" fmla="*/ 433593 h 609"/>
              <a:gd name="T12" fmla="*/ 278584 w 467"/>
              <a:gd name="T13" fmla="*/ 447023 h 609"/>
              <a:gd name="T14" fmla="*/ 312207 w 467"/>
              <a:gd name="T15" fmla="*/ 352055 h 609"/>
              <a:gd name="T16" fmla="*/ 312207 w 467"/>
              <a:gd name="T17" fmla="*/ 236942 h 609"/>
              <a:gd name="T18" fmla="*/ 312207 w 467"/>
              <a:gd name="T19" fmla="*/ 101683 h 609"/>
              <a:gd name="T20" fmla="*/ 312207 w 467"/>
              <a:gd name="T21" fmla="*/ 26860 h 609"/>
              <a:gd name="T22" fmla="*/ 366002 w 467"/>
              <a:gd name="T23" fmla="*/ 26860 h 609"/>
              <a:gd name="T24" fmla="*/ 366002 w 467"/>
              <a:gd name="T25" fmla="*/ 264761 h 609"/>
              <a:gd name="T26" fmla="*/ 366002 w 467"/>
              <a:gd name="T27" fmla="*/ 318480 h 609"/>
              <a:gd name="T28" fmla="*/ 400585 w 467"/>
              <a:gd name="T29" fmla="*/ 447023 h 609"/>
              <a:gd name="T30" fmla="*/ 420759 w 467"/>
              <a:gd name="T31" fmla="*/ 433593 h 609"/>
              <a:gd name="T32" fmla="*/ 440932 w 467"/>
              <a:gd name="T33" fmla="*/ 481557 h 609"/>
              <a:gd name="T34" fmla="*/ 190206 w 467"/>
              <a:gd name="T35" fmla="*/ 148688 h 609"/>
              <a:gd name="T36" fmla="*/ 169072 w 467"/>
              <a:gd name="T37" fmla="*/ 135258 h 609"/>
              <a:gd name="T38" fmla="*/ 135450 w 467"/>
              <a:gd name="T39" fmla="*/ 264761 h 609"/>
              <a:gd name="T40" fmla="*/ 135450 w 467"/>
              <a:gd name="T41" fmla="*/ 318480 h 609"/>
              <a:gd name="T42" fmla="*/ 135450 w 467"/>
              <a:gd name="T43" fmla="*/ 556381 h 609"/>
              <a:gd name="T44" fmla="*/ 81654 w 467"/>
              <a:gd name="T45" fmla="*/ 556381 h 609"/>
              <a:gd name="T46" fmla="*/ 81654 w 467"/>
              <a:gd name="T47" fmla="*/ 481557 h 609"/>
              <a:gd name="T48" fmla="*/ 81654 w 467"/>
              <a:gd name="T49" fmla="*/ 345340 h 609"/>
              <a:gd name="T50" fmla="*/ 81654 w 467"/>
              <a:gd name="T51" fmla="*/ 230227 h 609"/>
              <a:gd name="T52" fmla="*/ 47071 w 467"/>
              <a:gd name="T53" fmla="*/ 135258 h 609"/>
              <a:gd name="T54" fmla="*/ 26898 w 467"/>
              <a:gd name="T55" fmla="*/ 148688 h 609"/>
              <a:gd name="T56" fmla="*/ 6724 w 467"/>
              <a:gd name="T57" fmla="*/ 101683 h 609"/>
              <a:gd name="T58" fmla="*/ 88379 w 467"/>
              <a:gd name="T59" fmla="*/ 13430 h 609"/>
              <a:gd name="T60" fmla="*/ 108552 w 467"/>
              <a:gd name="T61" fmla="*/ 0 h 609"/>
              <a:gd name="T62" fmla="*/ 128725 w 467"/>
              <a:gd name="T63" fmla="*/ 13430 h 609"/>
              <a:gd name="T64" fmla="*/ 210379 w 467"/>
              <a:gd name="T65" fmla="*/ 101683 h 609"/>
              <a:gd name="T66" fmla="*/ 190206 w 467"/>
              <a:gd name="T67" fmla="*/ 148688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cubicBezTo>
                  <a:pt x="247" y="502"/>
                  <a:pt x="247" y="502"/>
                  <a:pt x="247" y="502"/>
                </a:cubicBez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325" y="247"/>
                  <a:pt x="325" y="247"/>
                  <a:pt x="325" y="247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60"/>
                  <a:pt x="85" y="360"/>
                  <a:pt x="85" y="360"/>
                </a:cubicBezTo>
                <a:cubicBezTo>
                  <a:pt x="85" y="240"/>
                  <a:pt x="85" y="240"/>
                  <a:pt x="85" y="240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4" name="Freeform 84"/>
          <p:cNvSpPr>
            <a:spLocks noChangeArrowheads="1"/>
          </p:cNvSpPr>
          <p:nvPr/>
        </p:nvSpPr>
        <p:spPr bwMode="auto">
          <a:xfrm>
            <a:off x="1581944" y="4464050"/>
            <a:ext cx="290513" cy="224632"/>
          </a:xfrm>
          <a:custGeom>
            <a:avLst/>
            <a:gdLst>
              <a:gd name="T0" fmla="*/ 572109 w 602"/>
              <a:gd name="T1" fmla="*/ 128759 h 467"/>
              <a:gd name="T2" fmla="*/ 483499 w 602"/>
              <a:gd name="T3" fmla="*/ 210434 h 467"/>
              <a:gd name="T4" fmla="*/ 463273 w 602"/>
              <a:gd name="T5" fmla="*/ 217160 h 467"/>
              <a:gd name="T6" fmla="*/ 442084 w 602"/>
              <a:gd name="T7" fmla="*/ 169116 h 467"/>
              <a:gd name="T8" fmla="*/ 483499 w 602"/>
              <a:gd name="T9" fmla="*/ 135485 h 467"/>
              <a:gd name="T10" fmla="*/ 319765 w 602"/>
              <a:gd name="T11" fmla="*/ 135485 h 467"/>
              <a:gd name="T12" fmla="*/ 265828 w 602"/>
              <a:gd name="T13" fmla="*/ 135485 h 467"/>
              <a:gd name="T14" fmla="*/ 26968 w 602"/>
              <a:gd name="T15" fmla="*/ 135485 h 467"/>
              <a:gd name="T16" fmla="*/ 26968 w 602"/>
              <a:gd name="T17" fmla="*/ 80714 h 467"/>
              <a:gd name="T18" fmla="*/ 95351 w 602"/>
              <a:gd name="T19" fmla="*/ 80714 h 467"/>
              <a:gd name="T20" fmla="*/ 237897 w 602"/>
              <a:gd name="T21" fmla="*/ 80714 h 467"/>
              <a:gd name="T22" fmla="*/ 354438 w 602"/>
              <a:gd name="T23" fmla="*/ 80714 h 467"/>
              <a:gd name="T24" fmla="*/ 442084 w 602"/>
              <a:gd name="T25" fmla="*/ 47083 h 467"/>
              <a:gd name="T26" fmla="*/ 435342 w 602"/>
              <a:gd name="T27" fmla="*/ 26905 h 467"/>
              <a:gd name="T28" fmla="*/ 483499 w 602"/>
              <a:gd name="T29" fmla="*/ 6726 h 467"/>
              <a:gd name="T30" fmla="*/ 572109 w 602"/>
              <a:gd name="T31" fmla="*/ 87440 h 467"/>
              <a:gd name="T32" fmla="*/ 578851 w 602"/>
              <a:gd name="T33" fmla="*/ 108580 h 467"/>
              <a:gd name="T34" fmla="*/ 6742 w 602"/>
              <a:gd name="T35" fmla="*/ 319014 h 467"/>
              <a:gd name="T36" fmla="*/ 6742 w 602"/>
              <a:gd name="T37" fmla="*/ 319014 h 467"/>
              <a:gd name="T38" fmla="*/ 102093 w 602"/>
              <a:gd name="T39" fmla="*/ 237338 h 467"/>
              <a:gd name="T40" fmla="*/ 142546 w 602"/>
              <a:gd name="T41" fmla="*/ 257517 h 467"/>
              <a:gd name="T42" fmla="*/ 135804 w 602"/>
              <a:gd name="T43" fmla="*/ 277696 h 467"/>
              <a:gd name="T44" fmla="*/ 224413 w 602"/>
              <a:gd name="T45" fmla="*/ 312287 h 467"/>
              <a:gd name="T46" fmla="*/ 347696 w 602"/>
              <a:gd name="T47" fmla="*/ 312287 h 467"/>
              <a:gd name="T48" fmla="*/ 483499 w 602"/>
              <a:gd name="T49" fmla="*/ 312287 h 467"/>
              <a:gd name="T50" fmla="*/ 550920 w 602"/>
              <a:gd name="T51" fmla="*/ 312287 h 467"/>
              <a:gd name="T52" fmla="*/ 550920 w 602"/>
              <a:gd name="T53" fmla="*/ 366097 h 467"/>
              <a:gd name="T54" fmla="*/ 319765 w 602"/>
              <a:gd name="T55" fmla="*/ 366097 h 467"/>
              <a:gd name="T56" fmla="*/ 265828 w 602"/>
              <a:gd name="T57" fmla="*/ 366097 h 467"/>
              <a:gd name="T58" fmla="*/ 95351 w 602"/>
              <a:gd name="T59" fmla="*/ 366097 h 467"/>
              <a:gd name="T60" fmla="*/ 135804 w 602"/>
              <a:gd name="T61" fmla="*/ 400689 h 467"/>
              <a:gd name="T62" fmla="*/ 115578 w 602"/>
              <a:gd name="T63" fmla="*/ 447772 h 467"/>
              <a:gd name="T64" fmla="*/ 102093 w 602"/>
              <a:gd name="T65" fmla="*/ 441046 h 467"/>
              <a:gd name="T66" fmla="*/ 6742 w 602"/>
              <a:gd name="T67" fmla="*/ 359371 h 467"/>
              <a:gd name="T68" fmla="*/ 6742 w 602"/>
              <a:gd name="T69" fmla="*/ 319014 h 4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361" y="325"/>
                  <a:pt x="361" y="325"/>
                  <a:pt x="361" y="325"/>
                </a:cubicBezTo>
                <a:cubicBezTo>
                  <a:pt x="502" y="325"/>
                  <a:pt x="502" y="325"/>
                  <a:pt x="502" y="325"/>
                </a:cubicBez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276" y="381"/>
                  <a:pt x="276" y="381"/>
                  <a:pt x="276" y="381"/>
                </a:cubicBez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cubicBezTo>
                  <a:pt x="7" y="374"/>
                  <a:pt x="7" y="374"/>
                  <a:pt x="7" y="374"/>
                </a:cubicBez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5" name="Freeform 85"/>
          <p:cNvSpPr>
            <a:spLocks noChangeArrowheads="1"/>
          </p:cNvSpPr>
          <p:nvPr/>
        </p:nvSpPr>
        <p:spPr bwMode="auto">
          <a:xfrm>
            <a:off x="7198519" y="3926682"/>
            <a:ext cx="200819" cy="289719"/>
          </a:xfrm>
          <a:custGeom>
            <a:avLst/>
            <a:gdLst>
              <a:gd name="T0" fmla="*/ 374168 w 418"/>
              <a:gd name="T1" fmla="*/ 579002 h 602"/>
              <a:gd name="T2" fmla="*/ 374168 w 418"/>
              <a:gd name="T3" fmla="*/ 579002 h 602"/>
              <a:gd name="T4" fmla="*/ 26932 w 418"/>
              <a:gd name="T5" fmla="*/ 579002 h 602"/>
              <a:gd name="T6" fmla="*/ 0 w 418"/>
              <a:gd name="T7" fmla="*/ 551063 h 602"/>
              <a:gd name="T8" fmla="*/ 0 w 418"/>
              <a:gd name="T9" fmla="*/ 210984 h 602"/>
              <a:gd name="T10" fmla="*/ 26932 w 418"/>
              <a:gd name="T11" fmla="*/ 184009 h 602"/>
              <a:gd name="T12" fmla="*/ 135624 w 418"/>
              <a:gd name="T13" fmla="*/ 184009 h 602"/>
              <a:gd name="T14" fmla="*/ 135624 w 418"/>
              <a:gd name="T15" fmla="*/ 237959 h 602"/>
              <a:gd name="T16" fmla="*/ 53865 w 418"/>
              <a:gd name="T17" fmla="*/ 237959 h 602"/>
              <a:gd name="T18" fmla="*/ 53865 w 418"/>
              <a:gd name="T19" fmla="*/ 524088 h 602"/>
              <a:gd name="T20" fmla="*/ 346273 w 418"/>
              <a:gd name="T21" fmla="*/ 524088 h 602"/>
              <a:gd name="T22" fmla="*/ 346273 w 418"/>
              <a:gd name="T23" fmla="*/ 237959 h 602"/>
              <a:gd name="T24" fmla="*/ 251048 w 418"/>
              <a:gd name="T25" fmla="*/ 237959 h 602"/>
              <a:gd name="T26" fmla="*/ 251048 w 418"/>
              <a:gd name="T27" fmla="*/ 184009 h 602"/>
              <a:gd name="T28" fmla="*/ 374168 w 418"/>
              <a:gd name="T29" fmla="*/ 184009 h 602"/>
              <a:gd name="T30" fmla="*/ 401100 w 418"/>
              <a:gd name="T31" fmla="*/ 210984 h 602"/>
              <a:gd name="T32" fmla="*/ 401100 w 418"/>
              <a:gd name="T33" fmla="*/ 551063 h 602"/>
              <a:gd name="T34" fmla="*/ 374168 w 418"/>
              <a:gd name="T35" fmla="*/ 579002 h 602"/>
              <a:gd name="T36" fmla="*/ 278943 w 418"/>
              <a:gd name="T37" fmla="*/ 142583 h 602"/>
              <a:gd name="T38" fmla="*/ 278943 w 418"/>
              <a:gd name="T39" fmla="*/ 142583 h 602"/>
              <a:gd name="T40" fmla="*/ 258743 w 418"/>
              <a:gd name="T41" fmla="*/ 135839 h 602"/>
              <a:gd name="T42" fmla="*/ 258743 w 418"/>
              <a:gd name="T43" fmla="*/ 135839 h 602"/>
              <a:gd name="T44" fmla="*/ 224116 w 418"/>
              <a:gd name="T45" fmla="*/ 95376 h 602"/>
              <a:gd name="T46" fmla="*/ 224116 w 418"/>
              <a:gd name="T47" fmla="*/ 264934 h 602"/>
              <a:gd name="T48" fmla="*/ 224116 w 418"/>
              <a:gd name="T49" fmla="*/ 264934 h 602"/>
              <a:gd name="T50" fmla="*/ 197184 w 418"/>
              <a:gd name="T51" fmla="*/ 292873 h 602"/>
              <a:gd name="T52" fmla="*/ 170251 w 418"/>
              <a:gd name="T53" fmla="*/ 264934 h 602"/>
              <a:gd name="T54" fmla="*/ 170251 w 418"/>
              <a:gd name="T55" fmla="*/ 264934 h 602"/>
              <a:gd name="T56" fmla="*/ 170251 w 418"/>
              <a:gd name="T57" fmla="*/ 95376 h 602"/>
              <a:gd name="T58" fmla="*/ 135624 w 418"/>
              <a:gd name="T59" fmla="*/ 135839 h 602"/>
              <a:gd name="T60" fmla="*/ 135624 w 418"/>
              <a:gd name="T61" fmla="*/ 135839 h 602"/>
              <a:gd name="T62" fmla="*/ 115424 w 418"/>
              <a:gd name="T63" fmla="*/ 142583 h 602"/>
              <a:gd name="T64" fmla="*/ 88492 w 418"/>
              <a:gd name="T65" fmla="*/ 115608 h 602"/>
              <a:gd name="T66" fmla="*/ 95225 w 418"/>
              <a:gd name="T67" fmla="*/ 102120 h 602"/>
              <a:gd name="T68" fmla="*/ 95225 w 418"/>
              <a:gd name="T69" fmla="*/ 102120 h 602"/>
              <a:gd name="T70" fmla="*/ 176984 w 418"/>
              <a:gd name="T71" fmla="*/ 6744 h 602"/>
              <a:gd name="T72" fmla="*/ 176984 w 418"/>
              <a:gd name="T73" fmla="*/ 6744 h 602"/>
              <a:gd name="T74" fmla="*/ 197184 w 418"/>
              <a:gd name="T75" fmla="*/ 0 h 602"/>
              <a:gd name="T76" fmla="*/ 217383 w 418"/>
              <a:gd name="T77" fmla="*/ 6744 h 602"/>
              <a:gd name="T78" fmla="*/ 217383 w 418"/>
              <a:gd name="T79" fmla="*/ 6744 h 602"/>
              <a:gd name="T80" fmla="*/ 299142 w 418"/>
              <a:gd name="T81" fmla="*/ 102120 h 602"/>
              <a:gd name="T82" fmla="*/ 299142 w 418"/>
              <a:gd name="T83" fmla="*/ 102120 h 602"/>
              <a:gd name="T84" fmla="*/ 305875 w 418"/>
              <a:gd name="T85" fmla="*/ 115608 h 602"/>
              <a:gd name="T86" fmla="*/ 278943 w 418"/>
              <a:gd name="T87" fmla="*/ 142583 h 6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cubicBezTo>
                  <a:pt x="184" y="7"/>
                  <a:pt x="184" y="7"/>
                  <a:pt x="184" y="7"/>
                </a:cubicBez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6" name="Freeform 86"/>
          <p:cNvSpPr>
            <a:spLocks noChangeArrowheads="1"/>
          </p:cNvSpPr>
          <p:nvPr/>
        </p:nvSpPr>
        <p:spPr bwMode="auto">
          <a:xfrm>
            <a:off x="6671469" y="3952082"/>
            <a:ext cx="237331" cy="234950"/>
          </a:xfrm>
          <a:custGeom>
            <a:avLst/>
            <a:gdLst>
              <a:gd name="T0" fmla="*/ 446297 w 496"/>
              <a:gd name="T1" fmla="*/ 163360 h 489"/>
              <a:gd name="T2" fmla="*/ 446297 w 496"/>
              <a:gd name="T3" fmla="*/ 163360 h 489"/>
              <a:gd name="T4" fmla="*/ 446297 w 496"/>
              <a:gd name="T5" fmla="*/ 163360 h 489"/>
              <a:gd name="T6" fmla="*/ 419538 w 496"/>
              <a:gd name="T7" fmla="*/ 136453 h 489"/>
              <a:gd name="T8" fmla="*/ 419538 w 496"/>
              <a:gd name="T9" fmla="*/ 95133 h 489"/>
              <a:gd name="T10" fmla="*/ 283833 w 496"/>
              <a:gd name="T11" fmla="*/ 231586 h 489"/>
              <a:gd name="T12" fmla="*/ 283833 w 496"/>
              <a:gd name="T13" fmla="*/ 231586 h 489"/>
              <a:gd name="T14" fmla="*/ 263764 w 496"/>
              <a:gd name="T15" fmla="*/ 238313 h 489"/>
              <a:gd name="T16" fmla="*/ 237006 w 496"/>
              <a:gd name="T17" fmla="*/ 210446 h 489"/>
              <a:gd name="T18" fmla="*/ 243695 w 496"/>
              <a:gd name="T19" fmla="*/ 190266 h 489"/>
              <a:gd name="T20" fmla="*/ 243695 w 496"/>
              <a:gd name="T21" fmla="*/ 190266 h 489"/>
              <a:gd name="T22" fmla="*/ 378444 w 496"/>
              <a:gd name="T23" fmla="*/ 54774 h 489"/>
              <a:gd name="T24" fmla="*/ 338306 w 496"/>
              <a:gd name="T25" fmla="*/ 54774 h 489"/>
              <a:gd name="T26" fmla="*/ 311548 w 496"/>
              <a:gd name="T27" fmla="*/ 27867 h 489"/>
              <a:gd name="T28" fmla="*/ 338306 w 496"/>
              <a:gd name="T29" fmla="*/ 0 h 489"/>
              <a:gd name="T30" fmla="*/ 446297 w 496"/>
              <a:gd name="T31" fmla="*/ 0 h 489"/>
              <a:gd name="T32" fmla="*/ 473055 w 496"/>
              <a:gd name="T33" fmla="*/ 27867 h 489"/>
              <a:gd name="T34" fmla="*/ 473055 w 496"/>
              <a:gd name="T35" fmla="*/ 136453 h 489"/>
              <a:gd name="T36" fmla="*/ 446297 w 496"/>
              <a:gd name="T37" fmla="*/ 163360 h 489"/>
              <a:gd name="T38" fmla="*/ 230316 w 496"/>
              <a:gd name="T39" fmla="*/ 54774 h 489"/>
              <a:gd name="T40" fmla="*/ 230316 w 496"/>
              <a:gd name="T41" fmla="*/ 54774 h 489"/>
              <a:gd name="T42" fmla="*/ 230316 w 496"/>
              <a:gd name="T43" fmla="*/ 54774 h 489"/>
              <a:gd name="T44" fmla="*/ 54473 w 496"/>
              <a:gd name="T45" fmla="*/ 54774 h 489"/>
              <a:gd name="T46" fmla="*/ 54473 w 496"/>
              <a:gd name="T47" fmla="*/ 414165 h 489"/>
              <a:gd name="T48" fmla="*/ 419538 w 496"/>
              <a:gd name="T49" fmla="*/ 414165 h 489"/>
              <a:gd name="T50" fmla="*/ 419538 w 496"/>
              <a:gd name="T51" fmla="*/ 387258 h 489"/>
              <a:gd name="T52" fmla="*/ 419538 w 496"/>
              <a:gd name="T53" fmla="*/ 245039 h 489"/>
              <a:gd name="T54" fmla="*/ 419538 w 496"/>
              <a:gd name="T55" fmla="*/ 245039 h 489"/>
              <a:gd name="T56" fmla="*/ 419538 w 496"/>
              <a:gd name="T57" fmla="*/ 183539 h 489"/>
              <a:gd name="T58" fmla="*/ 446297 w 496"/>
              <a:gd name="T59" fmla="*/ 190266 h 489"/>
              <a:gd name="T60" fmla="*/ 473055 w 496"/>
              <a:gd name="T61" fmla="*/ 183539 h 489"/>
              <a:gd name="T62" fmla="*/ 473055 w 496"/>
              <a:gd name="T63" fmla="*/ 265219 h 489"/>
              <a:gd name="T64" fmla="*/ 473055 w 496"/>
              <a:gd name="T65" fmla="*/ 265219 h 489"/>
              <a:gd name="T66" fmla="*/ 473055 w 496"/>
              <a:gd name="T67" fmla="*/ 442032 h 489"/>
              <a:gd name="T68" fmla="*/ 446297 w 496"/>
              <a:gd name="T69" fmla="*/ 468938 h 489"/>
              <a:gd name="T70" fmla="*/ 27714 w 496"/>
              <a:gd name="T71" fmla="*/ 468938 h 489"/>
              <a:gd name="T72" fmla="*/ 0 w 496"/>
              <a:gd name="T73" fmla="*/ 442032 h 489"/>
              <a:gd name="T74" fmla="*/ 0 w 496"/>
              <a:gd name="T75" fmla="*/ 27867 h 489"/>
              <a:gd name="T76" fmla="*/ 27714 w 496"/>
              <a:gd name="T77" fmla="*/ 0 h 489"/>
              <a:gd name="T78" fmla="*/ 230316 w 496"/>
              <a:gd name="T79" fmla="*/ 0 h 489"/>
              <a:gd name="T80" fmla="*/ 230316 w 496"/>
              <a:gd name="T81" fmla="*/ 0 h 489"/>
              <a:gd name="T82" fmla="*/ 290523 w 496"/>
              <a:gd name="T83" fmla="*/ 0 h 489"/>
              <a:gd name="T84" fmla="*/ 283833 w 496"/>
              <a:gd name="T85" fmla="*/ 27867 h 489"/>
              <a:gd name="T86" fmla="*/ 290523 w 496"/>
              <a:gd name="T87" fmla="*/ 54774 h 489"/>
              <a:gd name="T88" fmla="*/ 230316 w 496"/>
              <a:gd name="T89" fmla="*/ 54774 h 4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7" name="Freeform 87"/>
          <p:cNvSpPr>
            <a:spLocks noChangeArrowheads="1"/>
          </p:cNvSpPr>
          <p:nvPr/>
        </p:nvSpPr>
        <p:spPr bwMode="auto">
          <a:xfrm>
            <a:off x="6140450" y="3926682"/>
            <a:ext cx="289719" cy="289719"/>
          </a:xfrm>
          <a:custGeom>
            <a:avLst/>
            <a:gdLst>
              <a:gd name="T0" fmla="*/ 550920 w 602"/>
              <a:gd name="T1" fmla="*/ 579002 h 602"/>
              <a:gd name="T2" fmla="*/ 442084 w 602"/>
              <a:gd name="T3" fmla="*/ 579002 h 602"/>
              <a:gd name="T4" fmla="*/ 442084 w 602"/>
              <a:gd name="T5" fmla="*/ 524088 h 602"/>
              <a:gd name="T6" fmla="*/ 523952 w 602"/>
              <a:gd name="T7" fmla="*/ 524088 h 602"/>
              <a:gd name="T8" fmla="*/ 523952 w 602"/>
              <a:gd name="T9" fmla="*/ 442199 h 602"/>
              <a:gd name="T10" fmla="*/ 578851 w 602"/>
              <a:gd name="T11" fmla="*/ 442199 h 602"/>
              <a:gd name="T12" fmla="*/ 578851 w 602"/>
              <a:gd name="T13" fmla="*/ 551063 h 602"/>
              <a:gd name="T14" fmla="*/ 550920 w 602"/>
              <a:gd name="T15" fmla="*/ 162814 h 602"/>
              <a:gd name="T16" fmla="*/ 523952 w 602"/>
              <a:gd name="T17" fmla="*/ 135839 h 602"/>
              <a:gd name="T18" fmla="*/ 523952 w 602"/>
              <a:gd name="T19" fmla="*/ 53950 h 602"/>
              <a:gd name="T20" fmla="*/ 442084 w 602"/>
              <a:gd name="T21" fmla="*/ 53950 h 602"/>
              <a:gd name="T22" fmla="*/ 442084 w 602"/>
              <a:gd name="T23" fmla="*/ 0 h 602"/>
              <a:gd name="T24" fmla="*/ 550920 w 602"/>
              <a:gd name="T25" fmla="*/ 0 h 602"/>
              <a:gd name="T26" fmla="*/ 578851 w 602"/>
              <a:gd name="T27" fmla="*/ 135839 h 602"/>
              <a:gd name="T28" fmla="*/ 550920 w 602"/>
              <a:gd name="T29" fmla="*/ 162814 h 602"/>
              <a:gd name="T30" fmla="*/ 135804 w 602"/>
              <a:gd name="T31" fmla="*/ 53950 h 602"/>
              <a:gd name="T32" fmla="*/ 53936 w 602"/>
              <a:gd name="T33" fmla="*/ 53950 h 602"/>
              <a:gd name="T34" fmla="*/ 53936 w 602"/>
              <a:gd name="T35" fmla="*/ 135839 h 602"/>
              <a:gd name="T36" fmla="*/ 0 w 602"/>
              <a:gd name="T37" fmla="*/ 135839 h 602"/>
              <a:gd name="T38" fmla="*/ 0 w 602"/>
              <a:gd name="T39" fmla="*/ 26975 h 602"/>
              <a:gd name="T40" fmla="*/ 135804 w 602"/>
              <a:gd name="T41" fmla="*/ 0 h 602"/>
              <a:gd name="T42" fmla="*/ 162772 w 602"/>
              <a:gd name="T43" fmla="*/ 26975 h 602"/>
              <a:gd name="T44" fmla="*/ 81867 w 602"/>
              <a:gd name="T45" fmla="*/ 81889 h 602"/>
              <a:gd name="T46" fmla="*/ 496983 w 602"/>
              <a:gd name="T47" fmla="*/ 81889 h 602"/>
              <a:gd name="T48" fmla="*/ 81867 w 602"/>
              <a:gd name="T49" fmla="*/ 497113 h 602"/>
              <a:gd name="T50" fmla="*/ 135804 w 602"/>
              <a:gd name="T51" fmla="*/ 442199 h 602"/>
              <a:gd name="T52" fmla="*/ 442084 w 602"/>
              <a:gd name="T53" fmla="*/ 442199 h 602"/>
              <a:gd name="T54" fmla="*/ 135804 w 602"/>
              <a:gd name="T55" fmla="*/ 135839 h 602"/>
              <a:gd name="T56" fmla="*/ 26968 w 602"/>
              <a:gd name="T57" fmla="*/ 415224 h 602"/>
              <a:gd name="T58" fmla="*/ 53936 w 602"/>
              <a:gd name="T59" fmla="*/ 442199 h 602"/>
              <a:gd name="T60" fmla="*/ 53936 w 602"/>
              <a:gd name="T61" fmla="*/ 524088 h 602"/>
              <a:gd name="T62" fmla="*/ 135804 w 602"/>
              <a:gd name="T63" fmla="*/ 524088 h 602"/>
              <a:gd name="T64" fmla="*/ 135804 w 602"/>
              <a:gd name="T65" fmla="*/ 579002 h 602"/>
              <a:gd name="T66" fmla="*/ 26968 w 602"/>
              <a:gd name="T67" fmla="*/ 579002 h 602"/>
              <a:gd name="T68" fmla="*/ 0 w 602"/>
              <a:gd name="T69" fmla="*/ 442199 h 602"/>
              <a:gd name="T70" fmla="*/ 26968 w 602"/>
              <a:gd name="T71" fmla="*/ 415224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8" name="Freeform 88"/>
          <p:cNvSpPr>
            <a:spLocks noChangeArrowheads="1"/>
          </p:cNvSpPr>
          <p:nvPr/>
        </p:nvSpPr>
        <p:spPr bwMode="auto">
          <a:xfrm>
            <a:off x="5634832" y="3926682"/>
            <a:ext cx="287338" cy="289719"/>
          </a:xfrm>
          <a:custGeom>
            <a:avLst/>
            <a:gdLst>
              <a:gd name="T0" fmla="*/ 547809 w 601"/>
              <a:gd name="T1" fmla="*/ 579002 h 602"/>
              <a:gd name="T2" fmla="*/ 547809 w 601"/>
              <a:gd name="T3" fmla="*/ 579002 h 602"/>
              <a:gd name="T4" fmla="*/ 439588 w 601"/>
              <a:gd name="T5" fmla="*/ 579002 h 602"/>
              <a:gd name="T6" fmla="*/ 439588 w 601"/>
              <a:gd name="T7" fmla="*/ 579002 h 602"/>
              <a:gd name="T8" fmla="*/ 412773 w 601"/>
              <a:gd name="T9" fmla="*/ 551063 h 602"/>
              <a:gd name="T10" fmla="*/ 439588 w 601"/>
              <a:gd name="T11" fmla="*/ 524088 h 602"/>
              <a:gd name="T12" fmla="*/ 439588 w 601"/>
              <a:gd name="T13" fmla="*/ 524088 h 602"/>
              <a:gd name="T14" fmla="*/ 520994 w 601"/>
              <a:gd name="T15" fmla="*/ 524088 h 602"/>
              <a:gd name="T16" fmla="*/ 520994 w 601"/>
              <a:gd name="T17" fmla="*/ 442199 h 602"/>
              <a:gd name="T18" fmla="*/ 520994 w 601"/>
              <a:gd name="T19" fmla="*/ 442199 h 602"/>
              <a:gd name="T20" fmla="*/ 547809 w 601"/>
              <a:gd name="T21" fmla="*/ 415224 h 602"/>
              <a:gd name="T22" fmla="*/ 574625 w 601"/>
              <a:gd name="T23" fmla="*/ 442199 h 602"/>
              <a:gd name="T24" fmla="*/ 574625 w 601"/>
              <a:gd name="T25" fmla="*/ 442199 h 602"/>
              <a:gd name="T26" fmla="*/ 574625 w 601"/>
              <a:gd name="T27" fmla="*/ 551063 h 602"/>
              <a:gd name="T28" fmla="*/ 547809 w 601"/>
              <a:gd name="T29" fmla="*/ 579002 h 602"/>
              <a:gd name="T30" fmla="*/ 81405 w 601"/>
              <a:gd name="T31" fmla="*/ 81889 h 602"/>
              <a:gd name="T32" fmla="*/ 81405 w 601"/>
              <a:gd name="T33" fmla="*/ 81889 h 602"/>
              <a:gd name="T34" fmla="*/ 494178 w 601"/>
              <a:gd name="T35" fmla="*/ 81889 h 602"/>
              <a:gd name="T36" fmla="*/ 494178 w 601"/>
              <a:gd name="T37" fmla="*/ 497113 h 602"/>
              <a:gd name="T38" fmla="*/ 81405 w 601"/>
              <a:gd name="T39" fmla="*/ 497113 h 602"/>
              <a:gd name="T40" fmla="*/ 81405 w 601"/>
              <a:gd name="T41" fmla="*/ 81889 h 602"/>
              <a:gd name="T42" fmla="*/ 135037 w 601"/>
              <a:gd name="T43" fmla="*/ 442199 h 602"/>
              <a:gd name="T44" fmla="*/ 135037 w 601"/>
              <a:gd name="T45" fmla="*/ 442199 h 602"/>
              <a:gd name="T46" fmla="*/ 439588 w 601"/>
              <a:gd name="T47" fmla="*/ 442199 h 602"/>
              <a:gd name="T48" fmla="*/ 439588 w 601"/>
              <a:gd name="T49" fmla="*/ 135839 h 602"/>
              <a:gd name="T50" fmla="*/ 135037 w 601"/>
              <a:gd name="T51" fmla="*/ 135839 h 602"/>
              <a:gd name="T52" fmla="*/ 135037 w 601"/>
              <a:gd name="T53" fmla="*/ 442199 h 602"/>
              <a:gd name="T54" fmla="*/ 135037 w 601"/>
              <a:gd name="T55" fmla="*/ 53950 h 602"/>
              <a:gd name="T56" fmla="*/ 135037 w 601"/>
              <a:gd name="T57" fmla="*/ 53950 h 602"/>
              <a:gd name="T58" fmla="*/ 135037 w 601"/>
              <a:gd name="T59" fmla="*/ 53950 h 602"/>
              <a:gd name="T60" fmla="*/ 53632 w 601"/>
              <a:gd name="T61" fmla="*/ 53950 h 602"/>
              <a:gd name="T62" fmla="*/ 53632 w 601"/>
              <a:gd name="T63" fmla="*/ 135839 h 602"/>
              <a:gd name="T64" fmla="*/ 53632 w 601"/>
              <a:gd name="T65" fmla="*/ 135839 h 602"/>
              <a:gd name="T66" fmla="*/ 26816 w 601"/>
              <a:gd name="T67" fmla="*/ 162814 h 602"/>
              <a:gd name="T68" fmla="*/ 0 w 601"/>
              <a:gd name="T69" fmla="*/ 135839 h 602"/>
              <a:gd name="T70" fmla="*/ 0 w 601"/>
              <a:gd name="T71" fmla="*/ 135839 h 602"/>
              <a:gd name="T72" fmla="*/ 0 w 601"/>
              <a:gd name="T73" fmla="*/ 26975 h 602"/>
              <a:gd name="T74" fmla="*/ 26816 w 601"/>
              <a:gd name="T75" fmla="*/ 0 h 602"/>
              <a:gd name="T76" fmla="*/ 135037 w 601"/>
              <a:gd name="T77" fmla="*/ 0 h 602"/>
              <a:gd name="T78" fmla="*/ 135037 w 601"/>
              <a:gd name="T79" fmla="*/ 0 h 602"/>
              <a:gd name="T80" fmla="*/ 161853 w 601"/>
              <a:gd name="T81" fmla="*/ 26975 h 602"/>
              <a:gd name="T82" fmla="*/ 135037 w 601"/>
              <a:gd name="T83" fmla="*/ 53950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09" name="Freeform 89"/>
          <p:cNvSpPr>
            <a:spLocks noChangeArrowheads="1"/>
          </p:cNvSpPr>
          <p:nvPr/>
        </p:nvSpPr>
        <p:spPr bwMode="auto">
          <a:xfrm>
            <a:off x="5124450" y="3926682"/>
            <a:ext cx="292100" cy="289719"/>
          </a:xfrm>
          <a:custGeom>
            <a:avLst/>
            <a:gdLst>
              <a:gd name="T0" fmla="*/ 556190 w 608"/>
              <a:gd name="T1" fmla="*/ 162814 h 602"/>
              <a:gd name="T2" fmla="*/ 556190 w 608"/>
              <a:gd name="T3" fmla="*/ 162814 h 602"/>
              <a:gd name="T4" fmla="*/ 529294 w 608"/>
              <a:gd name="T5" fmla="*/ 135839 h 602"/>
              <a:gd name="T6" fmla="*/ 529294 w 608"/>
              <a:gd name="T7" fmla="*/ 135839 h 602"/>
              <a:gd name="T8" fmla="*/ 529294 w 608"/>
              <a:gd name="T9" fmla="*/ 53950 h 602"/>
              <a:gd name="T10" fmla="*/ 447642 w 608"/>
              <a:gd name="T11" fmla="*/ 53950 h 602"/>
              <a:gd name="T12" fmla="*/ 447642 w 608"/>
              <a:gd name="T13" fmla="*/ 53950 h 602"/>
              <a:gd name="T14" fmla="*/ 420745 w 608"/>
              <a:gd name="T15" fmla="*/ 26975 h 602"/>
              <a:gd name="T16" fmla="*/ 447642 w 608"/>
              <a:gd name="T17" fmla="*/ 0 h 602"/>
              <a:gd name="T18" fmla="*/ 447642 w 608"/>
              <a:gd name="T19" fmla="*/ 0 h 602"/>
              <a:gd name="T20" fmla="*/ 556190 w 608"/>
              <a:gd name="T21" fmla="*/ 0 h 602"/>
              <a:gd name="T22" fmla="*/ 583087 w 608"/>
              <a:gd name="T23" fmla="*/ 26975 h 602"/>
              <a:gd name="T24" fmla="*/ 583087 w 608"/>
              <a:gd name="T25" fmla="*/ 135839 h 602"/>
              <a:gd name="T26" fmla="*/ 583087 w 608"/>
              <a:gd name="T27" fmla="*/ 135839 h 602"/>
              <a:gd name="T28" fmla="*/ 556190 w 608"/>
              <a:gd name="T29" fmla="*/ 162814 h 602"/>
              <a:gd name="T30" fmla="*/ 502397 w 608"/>
              <a:gd name="T31" fmla="*/ 497113 h 602"/>
              <a:gd name="T32" fmla="*/ 502397 w 608"/>
              <a:gd name="T33" fmla="*/ 497113 h 602"/>
              <a:gd name="T34" fmla="*/ 80691 w 608"/>
              <a:gd name="T35" fmla="*/ 497113 h 602"/>
              <a:gd name="T36" fmla="*/ 80691 w 608"/>
              <a:gd name="T37" fmla="*/ 81889 h 602"/>
              <a:gd name="T38" fmla="*/ 502397 w 608"/>
              <a:gd name="T39" fmla="*/ 81889 h 602"/>
              <a:gd name="T40" fmla="*/ 502397 w 608"/>
              <a:gd name="T41" fmla="*/ 497113 h 602"/>
              <a:gd name="T42" fmla="*/ 447642 w 608"/>
              <a:gd name="T43" fmla="*/ 135839 h 602"/>
              <a:gd name="T44" fmla="*/ 447642 w 608"/>
              <a:gd name="T45" fmla="*/ 135839 h 602"/>
              <a:gd name="T46" fmla="*/ 135445 w 608"/>
              <a:gd name="T47" fmla="*/ 135839 h 602"/>
              <a:gd name="T48" fmla="*/ 135445 w 608"/>
              <a:gd name="T49" fmla="*/ 442199 h 602"/>
              <a:gd name="T50" fmla="*/ 447642 w 608"/>
              <a:gd name="T51" fmla="*/ 442199 h 602"/>
              <a:gd name="T52" fmla="*/ 447642 w 608"/>
              <a:gd name="T53" fmla="*/ 135839 h 602"/>
              <a:gd name="T54" fmla="*/ 135445 w 608"/>
              <a:gd name="T55" fmla="*/ 524088 h 602"/>
              <a:gd name="T56" fmla="*/ 135445 w 608"/>
              <a:gd name="T57" fmla="*/ 524088 h 602"/>
              <a:gd name="T58" fmla="*/ 162342 w 608"/>
              <a:gd name="T59" fmla="*/ 551063 h 602"/>
              <a:gd name="T60" fmla="*/ 135445 w 608"/>
              <a:gd name="T61" fmla="*/ 579002 h 602"/>
              <a:gd name="T62" fmla="*/ 135445 w 608"/>
              <a:gd name="T63" fmla="*/ 579002 h 602"/>
              <a:gd name="T64" fmla="*/ 26897 w 608"/>
              <a:gd name="T65" fmla="*/ 579002 h 602"/>
              <a:gd name="T66" fmla="*/ 0 w 608"/>
              <a:gd name="T67" fmla="*/ 551063 h 602"/>
              <a:gd name="T68" fmla="*/ 0 w 608"/>
              <a:gd name="T69" fmla="*/ 442199 h 602"/>
              <a:gd name="T70" fmla="*/ 0 w 608"/>
              <a:gd name="T71" fmla="*/ 442199 h 602"/>
              <a:gd name="T72" fmla="*/ 26897 w 608"/>
              <a:gd name="T73" fmla="*/ 415224 h 602"/>
              <a:gd name="T74" fmla="*/ 53794 w 608"/>
              <a:gd name="T75" fmla="*/ 442199 h 602"/>
              <a:gd name="T76" fmla="*/ 53794 w 608"/>
              <a:gd name="T77" fmla="*/ 442199 h 602"/>
              <a:gd name="T78" fmla="*/ 53794 w 608"/>
              <a:gd name="T79" fmla="*/ 524088 h 602"/>
              <a:gd name="T80" fmla="*/ 135445 w 608"/>
              <a:gd name="T81" fmla="*/ 524088 h 6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0" name="Freeform 90"/>
          <p:cNvSpPr>
            <a:spLocks noChangeArrowheads="1"/>
          </p:cNvSpPr>
          <p:nvPr/>
        </p:nvSpPr>
        <p:spPr bwMode="auto">
          <a:xfrm>
            <a:off x="4621213" y="3926682"/>
            <a:ext cx="287338" cy="289719"/>
          </a:xfrm>
          <a:custGeom>
            <a:avLst/>
            <a:gdLst>
              <a:gd name="T0" fmla="*/ 547809 w 601"/>
              <a:gd name="T1" fmla="*/ 579002 h 602"/>
              <a:gd name="T2" fmla="*/ 0 w 601"/>
              <a:gd name="T3" fmla="*/ 551063 h 602"/>
              <a:gd name="T4" fmla="*/ 26816 w 601"/>
              <a:gd name="T5" fmla="*/ 0 h 602"/>
              <a:gd name="T6" fmla="*/ 574625 w 601"/>
              <a:gd name="T7" fmla="*/ 26975 h 602"/>
              <a:gd name="T8" fmla="*/ 547809 w 601"/>
              <a:gd name="T9" fmla="*/ 579002 h 602"/>
              <a:gd name="T10" fmla="*/ 520994 w 601"/>
              <a:gd name="T11" fmla="*/ 53950 h 602"/>
              <a:gd name="T12" fmla="*/ 53632 w 601"/>
              <a:gd name="T13" fmla="*/ 524088 h 602"/>
              <a:gd name="T14" fmla="*/ 520994 w 601"/>
              <a:gd name="T15" fmla="*/ 53950 h 602"/>
              <a:gd name="T16" fmla="*/ 114925 w 601"/>
              <a:gd name="T17" fmla="*/ 81889 h 602"/>
              <a:gd name="T18" fmla="*/ 216442 w 601"/>
              <a:gd name="T19" fmla="*/ 81889 h 602"/>
              <a:gd name="T20" fmla="*/ 216442 w 601"/>
              <a:gd name="T21" fmla="*/ 135839 h 602"/>
              <a:gd name="T22" fmla="*/ 135037 w 601"/>
              <a:gd name="T23" fmla="*/ 135839 h 602"/>
              <a:gd name="T24" fmla="*/ 135037 w 601"/>
              <a:gd name="T25" fmla="*/ 217728 h 602"/>
              <a:gd name="T26" fmla="*/ 80448 w 601"/>
              <a:gd name="T27" fmla="*/ 217728 h 602"/>
              <a:gd name="T28" fmla="*/ 80448 w 601"/>
              <a:gd name="T29" fmla="*/ 115608 h 602"/>
              <a:gd name="T30" fmla="*/ 80448 w 601"/>
              <a:gd name="T31" fmla="*/ 81889 h 602"/>
              <a:gd name="T32" fmla="*/ 80448 w 601"/>
              <a:gd name="T33" fmla="*/ 360310 h 602"/>
              <a:gd name="T34" fmla="*/ 80448 w 601"/>
              <a:gd name="T35" fmla="*/ 360310 h 602"/>
              <a:gd name="T36" fmla="*/ 135037 w 601"/>
              <a:gd name="T37" fmla="*/ 360310 h 602"/>
              <a:gd name="T38" fmla="*/ 135037 w 601"/>
              <a:gd name="T39" fmla="*/ 442199 h 602"/>
              <a:gd name="T40" fmla="*/ 216442 w 601"/>
              <a:gd name="T41" fmla="*/ 442199 h 602"/>
              <a:gd name="T42" fmla="*/ 216442 w 601"/>
              <a:gd name="T43" fmla="*/ 497113 h 602"/>
              <a:gd name="T44" fmla="*/ 114925 w 601"/>
              <a:gd name="T45" fmla="*/ 497113 h 602"/>
              <a:gd name="T46" fmla="*/ 80448 w 601"/>
              <a:gd name="T47" fmla="*/ 497113 h 602"/>
              <a:gd name="T48" fmla="*/ 80448 w 601"/>
              <a:gd name="T49" fmla="*/ 462431 h 602"/>
              <a:gd name="T50" fmla="*/ 358183 w 601"/>
              <a:gd name="T51" fmla="*/ 81889 h 602"/>
              <a:gd name="T52" fmla="*/ 358183 w 601"/>
              <a:gd name="T53" fmla="*/ 81889 h 602"/>
              <a:gd name="T54" fmla="*/ 459700 w 601"/>
              <a:gd name="T55" fmla="*/ 81889 h 602"/>
              <a:gd name="T56" fmla="*/ 493220 w 601"/>
              <a:gd name="T57" fmla="*/ 115608 h 602"/>
              <a:gd name="T58" fmla="*/ 493220 w 601"/>
              <a:gd name="T59" fmla="*/ 217728 h 602"/>
              <a:gd name="T60" fmla="*/ 466404 w 601"/>
              <a:gd name="T61" fmla="*/ 244703 h 602"/>
              <a:gd name="T62" fmla="*/ 439588 w 601"/>
              <a:gd name="T63" fmla="*/ 217728 h 602"/>
              <a:gd name="T64" fmla="*/ 358183 w 601"/>
              <a:gd name="T65" fmla="*/ 135839 h 602"/>
              <a:gd name="T66" fmla="*/ 331367 w 601"/>
              <a:gd name="T67" fmla="*/ 108864 h 602"/>
              <a:gd name="T68" fmla="*/ 358183 w 601"/>
              <a:gd name="T69" fmla="*/ 442199 h 602"/>
              <a:gd name="T70" fmla="*/ 358183 w 601"/>
              <a:gd name="T71" fmla="*/ 442199 h 602"/>
              <a:gd name="T72" fmla="*/ 439588 w 601"/>
              <a:gd name="T73" fmla="*/ 360310 h 602"/>
              <a:gd name="T74" fmla="*/ 466404 w 601"/>
              <a:gd name="T75" fmla="*/ 333335 h 602"/>
              <a:gd name="T76" fmla="*/ 493220 w 601"/>
              <a:gd name="T77" fmla="*/ 360310 h 602"/>
              <a:gd name="T78" fmla="*/ 493220 w 601"/>
              <a:gd name="T79" fmla="*/ 462431 h 602"/>
              <a:gd name="T80" fmla="*/ 459700 w 601"/>
              <a:gd name="T81" fmla="*/ 497113 h 602"/>
              <a:gd name="T82" fmla="*/ 358183 w 601"/>
              <a:gd name="T83" fmla="*/ 497113 h 602"/>
              <a:gd name="T84" fmla="*/ 331367 w 601"/>
              <a:gd name="T85" fmla="*/ 469174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cubicBezTo>
                  <a:pt x="120" y="516"/>
                  <a:pt x="120" y="516"/>
                  <a:pt x="120" y="516"/>
                </a:cubicBez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cubicBezTo>
                  <a:pt x="515" y="226"/>
                  <a:pt x="515" y="226"/>
                  <a:pt x="515" y="226"/>
                </a:cubicBez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cubicBezTo>
                  <a:pt x="515" y="480"/>
                  <a:pt x="515" y="480"/>
                  <a:pt x="515" y="480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1" name="Freeform 91"/>
          <p:cNvSpPr>
            <a:spLocks noChangeArrowheads="1"/>
          </p:cNvSpPr>
          <p:nvPr/>
        </p:nvSpPr>
        <p:spPr bwMode="auto">
          <a:xfrm>
            <a:off x="4115594" y="3926682"/>
            <a:ext cx="287338" cy="283369"/>
          </a:xfrm>
          <a:custGeom>
            <a:avLst/>
            <a:gdLst>
              <a:gd name="T0" fmla="*/ 547809 w 601"/>
              <a:gd name="T1" fmla="*/ 566325 h 602"/>
              <a:gd name="T2" fmla="*/ 547809 w 601"/>
              <a:gd name="T3" fmla="*/ 566325 h 602"/>
              <a:gd name="T4" fmla="*/ 26816 w 601"/>
              <a:gd name="T5" fmla="*/ 566325 h 602"/>
              <a:gd name="T6" fmla="*/ 0 w 601"/>
              <a:gd name="T7" fmla="*/ 538998 h 602"/>
              <a:gd name="T8" fmla="*/ 0 w 601"/>
              <a:gd name="T9" fmla="*/ 26385 h 602"/>
              <a:gd name="T10" fmla="*/ 26816 w 601"/>
              <a:gd name="T11" fmla="*/ 0 h 602"/>
              <a:gd name="T12" fmla="*/ 547809 w 601"/>
              <a:gd name="T13" fmla="*/ 0 h 602"/>
              <a:gd name="T14" fmla="*/ 574625 w 601"/>
              <a:gd name="T15" fmla="*/ 26385 h 602"/>
              <a:gd name="T16" fmla="*/ 574625 w 601"/>
              <a:gd name="T17" fmla="*/ 538998 h 602"/>
              <a:gd name="T18" fmla="*/ 547809 w 601"/>
              <a:gd name="T19" fmla="*/ 566325 h 602"/>
              <a:gd name="T20" fmla="*/ 520994 w 601"/>
              <a:gd name="T21" fmla="*/ 52769 h 602"/>
              <a:gd name="T22" fmla="*/ 520994 w 601"/>
              <a:gd name="T23" fmla="*/ 52769 h 602"/>
              <a:gd name="T24" fmla="*/ 53632 w 601"/>
              <a:gd name="T25" fmla="*/ 52769 h 602"/>
              <a:gd name="T26" fmla="*/ 53632 w 601"/>
              <a:gd name="T27" fmla="*/ 512613 h 602"/>
              <a:gd name="T28" fmla="*/ 520994 w 601"/>
              <a:gd name="T29" fmla="*/ 512613 h 602"/>
              <a:gd name="T30" fmla="*/ 520994 w 601"/>
              <a:gd name="T31" fmla="*/ 52769 h 602"/>
              <a:gd name="T32" fmla="*/ 161853 w 601"/>
              <a:gd name="T33" fmla="*/ 186576 h 602"/>
              <a:gd name="T34" fmla="*/ 161853 w 601"/>
              <a:gd name="T35" fmla="*/ 186576 h 602"/>
              <a:gd name="T36" fmla="*/ 188669 w 601"/>
              <a:gd name="T37" fmla="*/ 159249 h 602"/>
              <a:gd name="T38" fmla="*/ 202077 w 601"/>
              <a:gd name="T39" fmla="*/ 165846 h 602"/>
              <a:gd name="T40" fmla="*/ 283482 w 601"/>
              <a:gd name="T41" fmla="*/ 245941 h 602"/>
              <a:gd name="T42" fmla="*/ 364887 w 601"/>
              <a:gd name="T43" fmla="*/ 165846 h 602"/>
              <a:gd name="T44" fmla="*/ 384999 w 601"/>
              <a:gd name="T45" fmla="*/ 159249 h 602"/>
              <a:gd name="T46" fmla="*/ 412773 w 601"/>
              <a:gd name="T47" fmla="*/ 186576 h 602"/>
              <a:gd name="T48" fmla="*/ 406069 w 601"/>
              <a:gd name="T49" fmla="*/ 206365 h 602"/>
              <a:gd name="T50" fmla="*/ 324663 w 601"/>
              <a:gd name="T51" fmla="*/ 286460 h 602"/>
              <a:gd name="T52" fmla="*/ 406069 w 601"/>
              <a:gd name="T53" fmla="*/ 366556 h 602"/>
              <a:gd name="T54" fmla="*/ 412773 w 601"/>
              <a:gd name="T55" fmla="*/ 379749 h 602"/>
              <a:gd name="T56" fmla="*/ 384999 w 601"/>
              <a:gd name="T57" fmla="*/ 406133 h 602"/>
              <a:gd name="T58" fmla="*/ 364887 w 601"/>
              <a:gd name="T59" fmla="*/ 399537 h 602"/>
              <a:gd name="T60" fmla="*/ 283482 w 601"/>
              <a:gd name="T61" fmla="*/ 319441 h 602"/>
              <a:gd name="T62" fmla="*/ 202077 w 601"/>
              <a:gd name="T63" fmla="*/ 399537 h 602"/>
              <a:gd name="T64" fmla="*/ 188669 w 601"/>
              <a:gd name="T65" fmla="*/ 406133 h 602"/>
              <a:gd name="T66" fmla="*/ 161853 w 601"/>
              <a:gd name="T67" fmla="*/ 379749 h 602"/>
              <a:gd name="T68" fmla="*/ 168557 w 601"/>
              <a:gd name="T69" fmla="*/ 366556 h 602"/>
              <a:gd name="T70" fmla="*/ 249962 w 601"/>
              <a:gd name="T71" fmla="*/ 286460 h 602"/>
              <a:gd name="T72" fmla="*/ 168557 w 601"/>
              <a:gd name="T73" fmla="*/ 206365 h 602"/>
              <a:gd name="T74" fmla="*/ 161853 w 601"/>
              <a:gd name="T75" fmla="*/ 186576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2" name="Freeform 92"/>
          <p:cNvSpPr>
            <a:spLocks noChangeArrowheads="1"/>
          </p:cNvSpPr>
          <p:nvPr/>
        </p:nvSpPr>
        <p:spPr bwMode="auto">
          <a:xfrm>
            <a:off x="3605213" y="3926682"/>
            <a:ext cx="292100" cy="283369"/>
          </a:xfrm>
          <a:custGeom>
            <a:avLst/>
            <a:gdLst>
              <a:gd name="T0" fmla="*/ 556236 w 609"/>
              <a:gd name="T1" fmla="*/ 566325 h 602"/>
              <a:gd name="T2" fmla="*/ 556236 w 609"/>
              <a:gd name="T3" fmla="*/ 566325 h 602"/>
              <a:gd name="T4" fmla="*/ 27812 w 609"/>
              <a:gd name="T5" fmla="*/ 566325 h 602"/>
              <a:gd name="T6" fmla="*/ 0 w 609"/>
              <a:gd name="T7" fmla="*/ 538998 h 602"/>
              <a:gd name="T8" fmla="*/ 0 w 609"/>
              <a:gd name="T9" fmla="*/ 26385 h 602"/>
              <a:gd name="T10" fmla="*/ 27812 w 609"/>
              <a:gd name="T11" fmla="*/ 0 h 602"/>
              <a:gd name="T12" fmla="*/ 556236 w 609"/>
              <a:gd name="T13" fmla="*/ 0 h 602"/>
              <a:gd name="T14" fmla="*/ 583089 w 609"/>
              <a:gd name="T15" fmla="*/ 26385 h 602"/>
              <a:gd name="T16" fmla="*/ 583089 w 609"/>
              <a:gd name="T17" fmla="*/ 538998 h 602"/>
              <a:gd name="T18" fmla="*/ 556236 w 609"/>
              <a:gd name="T19" fmla="*/ 566325 h 602"/>
              <a:gd name="T20" fmla="*/ 529383 w 609"/>
              <a:gd name="T21" fmla="*/ 52769 h 602"/>
              <a:gd name="T22" fmla="*/ 529383 w 609"/>
              <a:gd name="T23" fmla="*/ 52769 h 602"/>
              <a:gd name="T24" fmla="*/ 54665 w 609"/>
              <a:gd name="T25" fmla="*/ 52769 h 602"/>
              <a:gd name="T26" fmla="*/ 54665 w 609"/>
              <a:gd name="T27" fmla="*/ 512613 h 602"/>
              <a:gd name="T28" fmla="*/ 529383 w 609"/>
              <a:gd name="T29" fmla="*/ 512613 h 602"/>
              <a:gd name="T30" fmla="*/ 529383 w 609"/>
              <a:gd name="T31" fmla="*/ 52769 h 602"/>
              <a:gd name="T32" fmla="*/ 176461 w 609"/>
              <a:gd name="T33" fmla="*/ 245941 h 602"/>
              <a:gd name="T34" fmla="*/ 176461 w 609"/>
              <a:gd name="T35" fmla="*/ 245941 h 602"/>
              <a:gd name="T36" fmla="*/ 189888 w 609"/>
              <a:gd name="T37" fmla="*/ 259134 h 602"/>
              <a:gd name="T38" fmla="*/ 257979 w 609"/>
              <a:gd name="T39" fmla="*/ 319441 h 602"/>
              <a:gd name="T40" fmla="*/ 379775 w 609"/>
              <a:gd name="T41" fmla="*/ 193172 h 602"/>
              <a:gd name="T42" fmla="*/ 399915 w 609"/>
              <a:gd name="T43" fmla="*/ 186576 h 602"/>
              <a:gd name="T44" fmla="*/ 427726 w 609"/>
              <a:gd name="T45" fmla="*/ 212961 h 602"/>
              <a:gd name="T46" fmla="*/ 421013 w 609"/>
              <a:gd name="T47" fmla="*/ 232749 h 602"/>
              <a:gd name="T48" fmla="*/ 271405 w 609"/>
              <a:gd name="T49" fmla="*/ 373152 h 602"/>
              <a:gd name="T50" fmla="*/ 257979 w 609"/>
              <a:gd name="T51" fmla="*/ 379749 h 602"/>
              <a:gd name="T52" fmla="*/ 237839 w 609"/>
              <a:gd name="T53" fmla="*/ 373152 h 602"/>
              <a:gd name="T54" fmla="*/ 156322 w 609"/>
              <a:gd name="T55" fmla="*/ 293057 h 602"/>
              <a:gd name="T56" fmla="*/ 149608 w 609"/>
              <a:gd name="T57" fmla="*/ 273268 h 602"/>
              <a:gd name="T58" fmla="*/ 176461 w 609"/>
              <a:gd name="T59" fmla="*/ 245941 h 602"/>
              <a:gd name="T60" fmla="*/ 421013 w 609"/>
              <a:gd name="T61" fmla="*/ 379749 h 602"/>
              <a:gd name="T62" fmla="*/ 421013 w 609"/>
              <a:gd name="T63" fmla="*/ 379749 h 602"/>
              <a:gd name="T64" fmla="*/ 421013 w 609"/>
              <a:gd name="T65" fmla="*/ 186576 h 602"/>
              <a:gd name="T66" fmla="*/ 421013 w 609"/>
              <a:gd name="T67" fmla="*/ 18657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3" name="Freeform 93"/>
          <p:cNvSpPr>
            <a:spLocks noChangeArrowheads="1"/>
          </p:cNvSpPr>
          <p:nvPr/>
        </p:nvSpPr>
        <p:spPr bwMode="auto">
          <a:xfrm>
            <a:off x="3101975" y="3926682"/>
            <a:ext cx="289719" cy="289719"/>
          </a:xfrm>
          <a:custGeom>
            <a:avLst/>
            <a:gdLst>
              <a:gd name="T0" fmla="*/ 551883 w 602"/>
              <a:gd name="T1" fmla="*/ 579002 h 602"/>
              <a:gd name="T2" fmla="*/ 551883 w 602"/>
              <a:gd name="T3" fmla="*/ 579002 h 602"/>
              <a:gd name="T4" fmla="*/ 27931 w 602"/>
              <a:gd name="T5" fmla="*/ 579002 h 602"/>
              <a:gd name="T6" fmla="*/ 0 w 602"/>
              <a:gd name="T7" fmla="*/ 551063 h 602"/>
              <a:gd name="T8" fmla="*/ 0 w 602"/>
              <a:gd name="T9" fmla="*/ 26975 h 602"/>
              <a:gd name="T10" fmla="*/ 27931 w 602"/>
              <a:gd name="T11" fmla="*/ 0 h 602"/>
              <a:gd name="T12" fmla="*/ 551883 w 602"/>
              <a:gd name="T13" fmla="*/ 0 h 602"/>
              <a:gd name="T14" fmla="*/ 578851 w 602"/>
              <a:gd name="T15" fmla="*/ 26975 h 602"/>
              <a:gd name="T16" fmla="*/ 578851 w 602"/>
              <a:gd name="T17" fmla="*/ 551063 h 602"/>
              <a:gd name="T18" fmla="*/ 551883 w 602"/>
              <a:gd name="T19" fmla="*/ 579002 h 602"/>
              <a:gd name="T20" fmla="*/ 523952 w 602"/>
              <a:gd name="T21" fmla="*/ 53950 h 602"/>
              <a:gd name="T22" fmla="*/ 523952 w 602"/>
              <a:gd name="T23" fmla="*/ 53950 h 602"/>
              <a:gd name="T24" fmla="*/ 54899 w 602"/>
              <a:gd name="T25" fmla="*/ 53950 h 602"/>
              <a:gd name="T26" fmla="*/ 54899 w 602"/>
              <a:gd name="T27" fmla="*/ 524088 h 602"/>
              <a:gd name="T28" fmla="*/ 523952 w 602"/>
              <a:gd name="T29" fmla="*/ 524088 h 602"/>
              <a:gd name="T30" fmla="*/ 523952 w 602"/>
              <a:gd name="T31" fmla="*/ 53950 h 602"/>
              <a:gd name="T32" fmla="*/ 170477 w 602"/>
              <a:gd name="T33" fmla="*/ 264934 h 602"/>
              <a:gd name="T34" fmla="*/ 170477 w 602"/>
              <a:gd name="T35" fmla="*/ 264934 h 602"/>
              <a:gd name="T36" fmla="*/ 238860 w 602"/>
              <a:gd name="T37" fmla="*/ 264934 h 602"/>
              <a:gd name="T38" fmla="*/ 265828 w 602"/>
              <a:gd name="T39" fmla="*/ 264934 h 602"/>
              <a:gd name="T40" fmla="*/ 320728 w 602"/>
              <a:gd name="T41" fmla="*/ 264934 h 602"/>
              <a:gd name="T42" fmla="*/ 354438 w 602"/>
              <a:gd name="T43" fmla="*/ 264934 h 602"/>
              <a:gd name="T44" fmla="*/ 408374 w 602"/>
              <a:gd name="T45" fmla="*/ 264934 h 602"/>
              <a:gd name="T46" fmla="*/ 436305 w 602"/>
              <a:gd name="T47" fmla="*/ 292873 h 602"/>
              <a:gd name="T48" fmla="*/ 408374 w 602"/>
              <a:gd name="T49" fmla="*/ 319848 h 602"/>
              <a:gd name="T50" fmla="*/ 354438 w 602"/>
              <a:gd name="T51" fmla="*/ 319848 h 602"/>
              <a:gd name="T52" fmla="*/ 320728 w 602"/>
              <a:gd name="T53" fmla="*/ 319848 h 602"/>
              <a:gd name="T54" fmla="*/ 265828 w 602"/>
              <a:gd name="T55" fmla="*/ 319848 h 602"/>
              <a:gd name="T56" fmla="*/ 224413 w 602"/>
              <a:gd name="T57" fmla="*/ 319848 h 602"/>
              <a:gd name="T58" fmla="*/ 170477 w 602"/>
              <a:gd name="T59" fmla="*/ 319848 h 602"/>
              <a:gd name="T60" fmla="*/ 143509 w 602"/>
              <a:gd name="T61" fmla="*/ 292873 h 602"/>
              <a:gd name="T62" fmla="*/ 170477 w 602"/>
              <a:gd name="T63" fmla="*/ 264934 h 6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4" name="Freeform 94"/>
          <p:cNvSpPr>
            <a:spLocks noChangeArrowheads="1"/>
          </p:cNvSpPr>
          <p:nvPr/>
        </p:nvSpPr>
        <p:spPr bwMode="auto">
          <a:xfrm>
            <a:off x="2595563" y="3926682"/>
            <a:ext cx="290513" cy="289719"/>
          </a:xfrm>
          <a:custGeom>
            <a:avLst/>
            <a:gdLst>
              <a:gd name="T0" fmla="*/ 551886 w 602"/>
              <a:gd name="T1" fmla="*/ 579002 h 602"/>
              <a:gd name="T2" fmla="*/ 551886 w 602"/>
              <a:gd name="T3" fmla="*/ 579002 h 602"/>
              <a:gd name="T4" fmla="*/ 27931 w 602"/>
              <a:gd name="T5" fmla="*/ 579002 h 602"/>
              <a:gd name="T6" fmla="*/ 0 w 602"/>
              <a:gd name="T7" fmla="*/ 551063 h 602"/>
              <a:gd name="T8" fmla="*/ 0 w 602"/>
              <a:gd name="T9" fmla="*/ 26975 h 602"/>
              <a:gd name="T10" fmla="*/ 27931 w 602"/>
              <a:gd name="T11" fmla="*/ 0 h 602"/>
              <a:gd name="T12" fmla="*/ 551886 w 602"/>
              <a:gd name="T13" fmla="*/ 0 h 602"/>
              <a:gd name="T14" fmla="*/ 578854 w 602"/>
              <a:gd name="T15" fmla="*/ 26975 h 602"/>
              <a:gd name="T16" fmla="*/ 578854 w 602"/>
              <a:gd name="T17" fmla="*/ 551063 h 602"/>
              <a:gd name="T18" fmla="*/ 551886 w 602"/>
              <a:gd name="T19" fmla="*/ 579002 h 602"/>
              <a:gd name="T20" fmla="*/ 523954 w 602"/>
              <a:gd name="T21" fmla="*/ 53950 h 602"/>
              <a:gd name="T22" fmla="*/ 523954 w 602"/>
              <a:gd name="T23" fmla="*/ 53950 h 602"/>
              <a:gd name="T24" fmla="*/ 54900 w 602"/>
              <a:gd name="T25" fmla="*/ 53950 h 602"/>
              <a:gd name="T26" fmla="*/ 54900 w 602"/>
              <a:gd name="T27" fmla="*/ 524088 h 602"/>
              <a:gd name="T28" fmla="*/ 523954 w 602"/>
              <a:gd name="T29" fmla="*/ 524088 h 602"/>
              <a:gd name="T30" fmla="*/ 523954 w 602"/>
              <a:gd name="T31" fmla="*/ 53950 h 602"/>
              <a:gd name="T32" fmla="*/ 170478 w 602"/>
              <a:gd name="T33" fmla="*/ 264934 h 602"/>
              <a:gd name="T34" fmla="*/ 170478 w 602"/>
              <a:gd name="T35" fmla="*/ 264934 h 602"/>
              <a:gd name="T36" fmla="*/ 259088 w 602"/>
              <a:gd name="T37" fmla="*/ 264934 h 602"/>
              <a:gd name="T38" fmla="*/ 259088 w 602"/>
              <a:gd name="T39" fmla="*/ 169558 h 602"/>
              <a:gd name="T40" fmla="*/ 286056 w 602"/>
              <a:gd name="T41" fmla="*/ 142583 h 602"/>
              <a:gd name="T42" fmla="*/ 313024 w 602"/>
              <a:gd name="T43" fmla="*/ 169558 h 602"/>
              <a:gd name="T44" fmla="*/ 313024 w 602"/>
              <a:gd name="T45" fmla="*/ 264934 h 602"/>
              <a:gd name="T46" fmla="*/ 408376 w 602"/>
              <a:gd name="T47" fmla="*/ 264934 h 602"/>
              <a:gd name="T48" fmla="*/ 436307 w 602"/>
              <a:gd name="T49" fmla="*/ 292873 h 602"/>
              <a:gd name="T50" fmla="*/ 408376 w 602"/>
              <a:gd name="T51" fmla="*/ 319848 h 602"/>
              <a:gd name="T52" fmla="*/ 313024 w 602"/>
              <a:gd name="T53" fmla="*/ 319848 h 602"/>
              <a:gd name="T54" fmla="*/ 313024 w 602"/>
              <a:gd name="T55" fmla="*/ 408480 h 602"/>
              <a:gd name="T56" fmla="*/ 286056 w 602"/>
              <a:gd name="T57" fmla="*/ 435455 h 602"/>
              <a:gd name="T58" fmla="*/ 259088 w 602"/>
              <a:gd name="T59" fmla="*/ 408480 h 602"/>
              <a:gd name="T60" fmla="*/ 259088 w 602"/>
              <a:gd name="T61" fmla="*/ 319848 h 602"/>
              <a:gd name="T62" fmla="*/ 170478 w 602"/>
              <a:gd name="T63" fmla="*/ 319848 h 602"/>
              <a:gd name="T64" fmla="*/ 143510 w 602"/>
              <a:gd name="T65" fmla="*/ 292873 h 602"/>
              <a:gd name="T66" fmla="*/ 170478 w 602"/>
              <a:gd name="T67" fmla="*/ 264934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5" name="Freeform 95"/>
          <p:cNvSpPr>
            <a:spLocks noChangeArrowheads="1"/>
          </p:cNvSpPr>
          <p:nvPr/>
        </p:nvSpPr>
        <p:spPr bwMode="auto">
          <a:xfrm>
            <a:off x="2101057" y="3939382"/>
            <a:ext cx="264319" cy="261938"/>
          </a:xfrm>
          <a:custGeom>
            <a:avLst/>
            <a:gdLst>
              <a:gd name="T0" fmla="*/ 500331 w 553"/>
              <a:gd name="T1" fmla="*/ 523970 h 545"/>
              <a:gd name="T2" fmla="*/ 500331 w 553"/>
              <a:gd name="T3" fmla="*/ 523970 h 545"/>
              <a:gd name="T4" fmla="*/ 318567 w 553"/>
              <a:gd name="T5" fmla="*/ 523970 h 545"/>
              <a:gd name="T6" fmla="*/ 290824 w 553"/>
              <a:gd name="T7" fmla="*/ 497001 h 545"/>
              <a:gd name="T8" fmla="*/ 290824 w 553"/>
              <a:gd name="T9" fmla="*/ 319776 h 545"/>
              <a:gd name="T10" fmla="*/ 318567 w 553"/>
              <a:gd name="T11" fmla="*/ 292807 h 545"/>
              <a:gd name="T12" fmla="*/ 500331 w 553"/>
              <a:gd name="T13" fmla="*/ 292807 h 545"/>
              <a:gd name="T14" fmla="*/ 528074 w 553"/>
              <a:gd name="T15" fmla="*/ 319776 h 545"/>
              <a:gd name="T16" fmla="*/ 528074 w 553"/>
              <a:gd name="T17" fmla="*/ 497001 h 545"/>
              <a:gd name="T18" fmla="*/ 500331 w 553"/>
              <a:gd name="T19" fmla="*/ 523970 h 545"/>
              <a:gd name="T20" fmla="*/ 500331 w 553"/>
              <a:gd name="T21" fmla="*/ 237905 h 545"/>
              <a:gd name="T22" fmla="*/ 500331 w 553"/>
              <a:gd name="T23" fmla="*/ 237905 h 545"/>
              <a:gd name="T24" fmla="*/ 318567 w 553"/>
              <a:gd name="T25" fmla="*/ 237905 h 545"/>
              <a:gd name="T26" fmla="*/ 290824 w 553"/>
              <a:gd name="T27" fmla="*/ 210936 h 545"/>
              <a:gd name="T28" fmla="*/ 290824 w 553"/>
              <a:gd name="T29" fmla="*/ 26969 h 545"/>
              <a:gd name="T30" fmla="*/ 318567 w 553"/>
              <a:gd name="T31" fmla="*/ 0 h 545"/>
              <a:gd name="T32" fmla="*/ 500331 w 553"/>
              <a:gd name="T33" fmla="*/ 0 h 545"/>
              <a:gd name="T34" fmla="*/ 528074 w 553"/>
              <a:gd name="T35" fmla="*/ 26969 h 545"/>
              <a:gd name="T36" fmla="*/ 528074 w 553"/>
              <a:gd name="T37" fmla="*/ 210936 h 545"/>
              <a:gd name="T38" fmla="*/ 500331 w 553"/>
              <a:gd name="T39" fmla="*/ 237905 h 545"/>
              <a:gd name="T40" fmla="*/ 209508 w 553"/>
              <a:gd name="T41" fmla="*/ 523970 h 545"/>
              <a:gd name="T42" fmla="*/ 209508 w 553"/>
              <a:gd name="T43" fmla="*/ 523970 h 545"/>
              <a:gd name="T44" fmla="*/ 27743 w 553"/>
              <a:gd name="T45" fmla="*/ 523970 h 545"/>
              <a:gd name="T46" fmla="*/ 0 w 553"/>
              <a:gd name="T47" fmla="*/ 497001 h 545"/>
              <a:gd name="T48" fmla="*/ 0 w 553"/>
              <a:gd name="T49" fmla="*/ 319776 h 545"/>
              <a:gd name="T50" fmla="*/ 27743 w 553"/>
              <a:gd name="T51" fmla="*/ 292807 h 545"/>
              <a:gd name="T52" fmla="*/ 209508 w 553"/>
              <a:gd name="T53" fmla="*/ 292807 h 545"/>
              <a:gd name="T54" fmla="*/ 237251 w 553"/>
              <a:gd name="T55" fmla="*/ 319776 h 545"/>
              <a:gd name="T56" fmla="*/ 237251 w 553"/>
              <a:gd name="T57" fmla="*/ 497001 h 545"/>
              <a:gd name="T58" fmla="*/ 209508 w 553"/>
              <a:gd name="T59" fmla="*/ 523970 h 545"/>
              <a:gd name="T60" fmla="*/ 209508 w 553"/>
              <a:gd name="T61" fmla="*/ 237905 h 545"/>
              <a:gd name="T62" fmla="*/ 209508 w 553"/>
              <a:gd name="T63" fmla="*/ 237905 h 545"/>
              <a:gd name="T64" fmla="*/ 27743 w 553"/>
              <a:gd name="T65" fmla="*/ 237905 h 545"/>
              <a:gd name="T66" fmla="*/ 0 w 553"/>
              <a:gd name="T67" fmla="*/ 210936 h 545"/>
              <a:gd name="T68" fmla="*/ 0 w 553"/>
              <a:gd name="T69" fmla="*/ 26969 h 545"/>
              <a:gd name="T70" fmla="*/ 27743 w 553"/>
              <a:gd name="T71" fmla="*/ 0 h 545"/>
              <a:gd name="T72" fmla="*/ 209508 w 553"/>
              <a:gd name="T73" fmla="*/ 0 h 545"/>
              <a:gd name="T74" fmla="*/ 237251 w 553"/>
              <a:gd name="T75" fmla="*/ 26969 h 545"/>
              <a:gd name="T76" fmla="*/ 237251 w 553"/>
              <a:gd name="T77" fmla="*/ 210936 h 545"/>
              <a:gd name="T78" fmla="*/ 209508 w 553"/>
              <a:gd name="T79" fmla="*/ 23790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6" name="Freeform 96"/>
          <p:cNvSpPr>
            <a:spLocks noChangeArrowheads="1"/>
          </p:cNvSpPr>
          <p:nvPr/>
        </p:nvSpPr>
        <p:spPr bwMode="auto">
          <a:xfrm>
            <a:off x="1594644" y="3939382"/>
            <a:ext cx="262731" cy="261938"/>
          </a:xfrm>
          <a:custGeom>
            <a:avLst/>
            <a:gdLst>
              <a:gd name="T0" fmla="*/ 496872 w 545"/>
              <a:gd name="T1" fmla="*/ 523970 h 545"/>
              <a:gd name="T2" fmla="*/ 292731 w 545"/>
              <a:gd name="T3" fmla="*/ 497001 h 545"/>
              <a:gd name="T4" fmla="*/ 320656 w 545"/>
              <a:gd name="T5" fmla="*/ 292807 h 545"/>
              <a:gd name="T6" fmla="*/ 523834 w 545"/>
              <a:gd name="T7" fmla="*/ 319776 h 545"/>
              <a:gd name="T8" fmla="*/ 496872 w 545"/>
              <a:gd name="T9" fmla="*/ 523970 h 545"/>
              <a:gd name="T10" fmla="*/ 469910 w 545"/>
              <a:gd name="T11" fmla="*/ 347708 h 545"/>
              <a:gd name="T12" fmla="*/ 347618 w 545"/>
              <a:gd name="T13" fmla="*/ 470032 h 545"/>
              <a:gd name="T14" fmla="*/ 469910 w 545"/>
              <a:gd name="T15" fmla="*/ 347708 h 545"/>
              <a:gd name="T16" fmla="*/ 496872 w 545"/>
              <a:gd name="T17" fmla="*/ 237905 h 545"/>
              <a:gd name="T18" fmla="*/ 292731 w 545"/>
              <a:gd name="T19" fmla="*/ 210936 h 545"/>
              <a:gd name="T20" fmla="*/ 320656 w 545"/>
              <a:gd name="T21" fmla="*/ 0 h 545"/>
              <a:gd name="T22" fmla="*/ 523834 w 545"/>
              <a:gd name="T23" fmla="*/ 26969 h 545"/>
              <a:gd name="T24" fmla="*/ 496872 w 545"/>
              <a:gd name="T25" fmla="*/ 237905 h 545"/>
              <a:gd name="T26" fmla="*/ 469910 w 545"/>
              <a:gd name="T27" fmla="*/ 54901 h 545"/>
              <a:gd name="T28" fmla="*/ 347618 w 545"/>
              <a:gd name="T29" fmla="*/ 183967 h 545"/>
              <a:gd name="T30" fmla="*/ 469910 w 545"/>
              <a:gd name="T31" fmla="*/ 54901 h 545"/>
              <a:gd name="T32" fmla="*/ 210882 w 545"/>
              <a:gd name="T33" fmla="*/ 523970 h 545"/>
              <a:gd name="T34" fmla="*/ 0 w 545"/>
              <a:gd name="T35" fmla="*/ 497001 h 545"/>
              <a:gd name="T36" fmla="*/ 27925 w 545"/>
              <a:gd name="T37" fmla="*/ 292807 h 545"/>
              <a:gd name="T38" fmla="*/ 238807 w 545"/>
              <a:gd name="T39" fmla="*/ 319776 h 545"/>
              <a:gd name="T40" fmla="*/ 210882 w 545"/>
              <a:gd name="T41" fmla="*/ 523970 h 545"/>
              <a:gd name="T42" fmla="*/ 183920 w 545"/>
              <a:gd name="T43" fmla="*/ 347708 h 545"/>
              <a:gd name="T44" fmla="*/ 54887 w 545"/>
              <a:gd name="T45" fmla="*/ 470032 h 545"/>
              <a:gd name="T46" fmla="*/ 183920 w 545"/>
              <a:gd name="T47" fmla="*/ 347708 h 545"/>
              <a:gd name="T48" fmla="*/ 210882 w 545"/>
              <a:gd name="T49" fmla="*/ 237905 h 545"/>
              <a:gd name="T50" fmla="*/ 0 w 545"/>
              <a:gd name="T51" fmla="*/ 210936 h 545"/>
              <a:gd name="T52" fmla="*/ 27925 w 545"/>
              <a:gd name="T53" fmla="*/ 0 h 545"/>
              <a:gd name="T54" fmla="*/ 238807 w 545"/>
              <a:gd name="T55" fmla="*/ 26969 h 545"/>
              <a:gd name="T56" fmla="*/ 210882 w 545"/>
              <a:gd name="T57" fmla="*/ 237905 h 545"/>
              <a:gd name="T58" fmla="*/ 183920 w 545"/>
              <a:gd name="T59" fmla="*/ 54901 h 545"/>
              <a:gd name="T60" fmla="*/ 54887 w 545"/>
              <a:gd name="T61" fmla="*/ 183967 h 545"/>
              <a:gd name="T62" fmla="*/ 183920 w 545"/>
              <a:gd name="T63" fmla="*/ 54901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7" name="Freeform 97"/>
          <p:cNvSpPr>
            <a:spLocks noChangeArrowheads="1"/>
          </p:cNvSpPr>
          <p:nvPr/>
        </p:nvSpPr>
        <p:spPr bwMode="auto">
          <a:xfrm>
            <a:off x="7181850" y="3420269"/>
            <a:ext cx="234950" cy="288131"/>
          </a:xfrm>
          <a:custGeom>
            <a:avLst/>
            <a:gdLst>
              <a:gd name="T0" fmla="*/ 441860 w 488"/>
              <a:gd name="T1" fmla="*/ 574775 h 601"/>
              <a:gd name="T2" fmla="*/ 441860 w 488"/>
              <a:gd name="T3" fmla="*/ 574775 h 601"/>
              <a:gd name="T4" fmla="*/ 26954 w 488"/>
              <a:gd name="T5" fmla="*/ 574775 h 601"/>
              <a:gd name="T6" fmla="*/ 0 w 488"/>
              <a:gd name="T7" fmla="*/ 547952 h 601"/>
              <a:gd name="T8" fmla="*/ 0 w 488"/>
              <a:gd name="T9" fmla="*/ 311336 h 601"/>
              <a:gd name="T10" fmla="*/ 26954 w 488"/>
              <a:gd name="T11" fmla="*/ 283556 h 601"/>
              <a:gd name="T12" fmla="*/ 67386 w 488"/>
              <a:gd name="T13" fmla="*/ 283556 h 601"/>
              <a:gd name="T14" fmla="*/ 67386 w 488"/>
              <a:gd name="T15" fmla="*/ 161895 h 601"/>
              <a:gd name="T16" fmla="*/ 231038 w 488"/>
              <a:gd name="T17" fmla="*/ 0 h 601"/>
              <a:gd name="T18" fmla="*/ 393727 w 488"/>
              <a:gd name="T19" fmla="*/ 161895 h 601"/>
              <a:gd name="T20" fmla="*/ 366773 w 488"/>
              <a:gd name="T21" fmla="*/ 189676 h 601"/>
              <a:gd name="T22" fmla="*/ 339818 w 488"/>
              <a:gd name="T23" fmla="*/ 161895 h 601"/>
              <a:gd name="T24" fmla="*/ 231038 w 488"/>
              <a:gd name="T25" fmla="*/ 53646 h 601"/>
              <a:gd name="T26" fmla="*/ 122258 w 488"/>
              <a:gd name="T27" fmla="*/ 161895 h 601"/>
              <a:gd name="T28" fmla="*/ 122258 w 488"/>
              <a:gd name="T29" fmla="*/ 283556 h 601"/>
              <a:gd name="T30" fmla="*/ 339818 w 488"/>
              <a:gd name="T31" fmla="*/ 283556 h 601"/>
              <a:gd name="T32" fmla="*/ 393727 w 488"/>
              <a:gd name="T33" fmla="*/ 283556 h 601"/>
              <a:gd name="T34" fmla="*/ 441860 w 488"/>
              <a:gd name="T35" fmla="*/ 283556 h 601"/>
              <a:gd name="T36" fmla="*/ 468814 w 488"/>
              <a:gd name="T37" fmla="*/ 311336 h 601"/>
              <a:gd name="T38" fmla="*/ 468814 w 488"/>
              <a:gd name="T39" fmla="*/ 547952 h 601"/>
              <a:gd name="T40" fmla="*/ 441860 w 488"/>
              <a:gd name="T41" fmla="*/ 574775 h 601"/>
              <a:gd name="T42" fmla="*/ 231038 w 488"/>
              <a:gd name="T43" fmla="*/ 338159 h 601"/>
              <a:gd name="T44" fmla="*/ 231038 w 488"/>
              <a:gd name="T45" fmla="*/ 338159 h 601"/>
              <a:gd name="T46" fmla="*/ 176166 w 488"/>
              <a:gd name="T47" fmla="*/ 392763 h 601"/>
              <a:gd name="T48" fmla="*/ 204083 w 488"/>
              <a:gd name="T49" fmla="*/ 439703 h 601"/>
              <a:gd name="T50" fmla="*/ 204083 w 488"/>
              <a:gd name="T51" fmla="*/ 494307 h 601"/>
              <a:gd name="T52" fmla="*/ 231038 w 488"/>
              <a:gd name="T53" fmla="*/ 521129 h 601"/>
              <a:gd name="T54" fmla="*/ 257992 w 488"/>
              <a:gd name="T55" fmla="*/ 494307 h 601"/>
              <a:gd name="T56" fmla="*/ 257992 w 488"/>
              <a:gd name="T57" fmla="*/ 439703 h 601"/>
              <a:gd name="T58" fmla="*/ 284947 w 488"/>
              <a:gd name="T59" fmla="*/ 392763 h 601"/>
              <a:gd name="T60" fmla="*/ 231038 w 488"/>
              <a:gd name="T61" fmla="*/ 338159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8" name="Freeform 98"/>
          <p:cNvSpPr>
            <a:spLocks noChangeArrowheads="1"/>
          </p:cNvSpPr>
          <p:nvPr/>
        </p:nvSpPr>
        <p:spPr bwMode="auto">
          <a:xfrm>
            <a:off x="6680200" y="3420269"/>
            <a:ext cx="234950" cy="288131"/>
          </a:xfrm>
          <a:custGeom>
            <a:avLst/>
            <a:gdLst>
              <a:gd name="T0" fmla="*/ 441863 w 488"/>
              <a:gd name="T1" fmla="*/ 574775 h 601"/>
              <a:gd name="T2" fmla="*/ 441863 w 488"/>
              <a:gd name="T3" fmla="*/ 574775 h 601"/>
              <a:gd name="T4" fmla="*/ 26955 w 488"/>
              <a:gd name="T5" fmla="*/ 574775 h 601"/>
              <a:gd name="T6" fmla="*/ 0 w 488"/>
              <a:gd name="T7" fmla="*/ 547952 h 601"/>
              <a:gd name="T8" fmla="*/ 0 w 488"/>
              <a:gd name="T9" fmla="*/ 311336 h 601"/>
              <a:gd name="T10" fmla="*/ 26955 w 488"/>
              <a:gd name="T11" fmla="*/ 283556 h 601"/>
              <a:gd name="T12" fmla="*/ 67386 w 488"/>
              <a:gd name="T13" fmla="*/ 283556 h 601"/>
              <a:gd name="T14" fmla="*/ 67386 w 488"/>
              <a:gd name="T15" fmla="*/ 161895 h 601"/>
              <a:gd name="T16" fmla="*/ 231039 w 488"/>
              <a:gd name="T17" fmla="*/ 0 h 601"/>
              <a:gd name="T18" fmla="*/ 393730 w 488"/>
              <a:gd name="T19" fmla="*/ 161895 h 601"/>
              <a:gd name="T20" fmla="*/ 393730 w 488"/>
              <a:gd name="T21" fmla="*/ 283556 h 601"/>
              <a:gd name="T22" fmla="*/ 441863 w 488"/>
              <a:gd name="T23" fmla="*/ 283556 h 601"/>
              <a:gd name="T24" fmla="*/ 468817 w 488"/>
              <a:gd name="T25" fmla="*/ 311336 h 601"/>
              <a:gd name="T26" fmla="*/ 468817 w 488"/>
              <a:gd name="T27" fmla="*/ 547952 h 601"/>
              <a:gd name="T28" fmla="*/ 441863 w 488"/>
              <a:gd name="T29" fmla="*/ 574775 h 601"/>
              <a:gd name="T30" fmla="*/ 204085 w 488"/>
              <a:gd name="T31" fmla="*/ 439703 h 601"/>
              <a:gd name="T32" fmla="*/ 204085 w 488"/>
              <a:gd name="T33" fmla="*/ 439703 h 601"/>
              <a:gd name="T34" fmla="*/ 204085 w 488"/>
              <a:gd name="T35" fmla="*/ 494307 h 601"/>
              <a:gd name="T36" fmla="*/ 231039 w 488"/>
              <a:gd name="T37" fmla="*/ 521129 h 601"/>
              <a:gd name="T38" fmla="*/ 257994 w 488"/>
              <a:gd name="T39" fmla="*/ 494307 h 601"/>
              <a:gd name="T40" fmla="*/ 257994 w 488"/>
              <a:gd name="T41" fmla="*/ 439703 h 601"/>
              <a:gd name="T42" fmla="*/ 284949 w 488"/>
              <a:gd name="T43" fmla="*/ 392763 h 601"/>
              <a:gd name="T44" fmla="*/ 231039 w 488"/>
              <a:gd name="T45" fmla="*/ 338159 h 601"/>
              <a:gd name="T46" fmla="*/ 176168 w 488"/>
              <a:gd name="T47" fmla="*/ 392763 h 601"/>
              <a:gd name="T48" fmla="*/ 204085 w 488"/>
              <a:gd name="T49" fmla="*/ 439703 h 601"/>
              <a:gd name="T50" fmla="*/ 339820 w 488"/>
              <a:gd name="T51" fmla="*/ 161895 h 601"/>
              <a:gd name="T52" fmla="*/ 339820 w 488"/>
              <a:gd name="T53" fmla="*/ 161895 h 601"/>
              <a:gd name="T54" fmla="*/ 231039 w 488"/>
              <a:gd name="T55" fmla="*/ 53646 h 601"/>
              <a:gd name="T56" fmla="*/ 122258 w 488"/>
              <a:gd name="T57" fmla="*/ 161895 h 601"/>
              <a:gd name="T58" fmla="*/ 122258 w 488"/>
              <a:gd name="T59" fmla="*/ 283556 h 601"/>
              <a:gd name="T60" fmla="*/ 339820 w 488"/>
              <a:gd name="T61" fmla="*/ 283556 h 601"/>
              <a:gd name="T62" fmla="*/ 339820 w 488"/>
              <a:gd name="T63" fmla="*/ 161895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19" name="Freeform 99"/>
          <p:cNvSpPr>
            <a:spLocks noChangeArrowheads="1"/>
          </p:cNvSpPr>
          <p:nvPr/>
        </p:nvSpPr>
        <p:spPr bwMode="auto">
          <a:xfrm>
            <a:off x="6140450" y="3420269"/>
            <a:ext cx="289719" cy="247650"/>
          </a:xfrm>
          <a:custGeom>
            <a:avLst/>
            <a:gdLst>
              <a:gd name="T0" fmla="*/ 550920 w 602"/>
              <a:gd name="T1" fmla="*/ 494343 h 517"/>
              <a:gd name="T2" fmla="*/ 0 w 602"/>
              <a:gd name="T3" fmla="*/ 466560 h 517"/>
              <a:gd name="T4" fmla="*/ 0 w 602"/>
              <a:gd name="T5" fmla="*/ 297947 h 517"/>
              <a:gd name="T6" fmla="*/ 75125 w 602"/>
              <a:gd name="T7" fmla="*/ 94845 h 517"/>
              <a:gd name="T8" fmla="*/ 102093 w 602"/>
              <a:gd name="T9" fmla="*/ 81432 h 517"/>
              <a:gd name="T10" fmla="*/ 142546 w 602"/>
              <a:gd name="T11" fmla="*/ 81432 h 517"/>
              <a:gd name="T12" fmla="*/ 169514 w 602"/>
              <a:gd name="T13" fmla="*/ 88139 h 517"/>
              <a:gd name="T14" fmla="*/ 142546 w 602"/>
              <a:gd name="T15" fmla="*/ 135082 h 517"/>
              <a:gd name="T16" fmla="*/ 115578 w 602"/>
              <a:gd name="T17" fmla="*/ 135082 h 517"/>
              <a:gd name="T18" fmla="*/ 135804 w 602"/>
              <a:gd name="T19" fmla="*/ 270164 h 517"/>
              <a:gd name="T20" fmla="*/ 156030 w 602"/>
              <a:gd name="T21" fmla="*/ 270164 h 517"/>
              <a:gd name="T22" fmla="*/ 183961 w 602"/>
              <a:gd name="T23" fmla="*/ 324772 h 517"/>
              <a:gd name="T24" fmla="*/ 401632 w 602"/>
              <a:gd name="T25" fmla="*/ 297947 h 517"/>
              <a:gd name="T26" fmla="*/ 455568 w 602"/>
              <a:gd name="T27" fmla="*/ 270164 h 517"/>
              <a:gd name="T28" fmla="*/ 517209 w 602"/>
              <a:gd name="T29" fmla="*/ 270164 h 517"/>
              <a:gd name="T30" fmla="*/ 435342 w 602"/>
              <a:gd name="T31" fmla="*/ 135082 h 517"/>
              <a:gd name="T32" fmla="*/ 381406 w 602"/>
              <a:gd name="T33" fmla="*/ 135082 h 517"/>
              <a:gd name="T34" fmla="*/ 408374 w 602"/>
              <a:gd name="T35" fmla="*/ 81432 h 517"/>
              <a:gd name="T36" fmla="*/ 435342 w 602"/>
              <a:gd name="T37" fmla="*/ 81432 h 517"/>
              <a:gd name="T38" fmla="*/ 483499 w 602"/>
              <a:gd name="T39" fmla="*/ 81432 h 517"/>
              <a:gd name="T40" fmla="*/ 578851 w 602"/>
              <a:gd name="T41" fmla="*/ 283577 h 517"/>
              <a:gd name="T42" fmla="*/ 578851 w 602"/>
              <a:gd name="T43" fmla="*/ 297947 h 517"/>
              <a:gd name="T44" fmla="*/ 578851 w 602"/>
              <a:gd name="T45" fmla="*/ 466560 h 517"/>
              <a:gd name="T46" fmla="*/ 353475 w 602"/>
              <a:gd name="T47" fmla="*/ 114963 h 517"/>
              <a:gd name="T48" fmla="*/ 333249 w 602"/>
              <a:gd name="T49" fmla="*/ 108257 h 517"/>
              <a:gd name="T50" fmla="*/ 319765 w 602"/>
              <a:gd name="T51" fmla="*/ 196396 h 517"/>
              <a:gd name="T52" fmla="*/ 292796 w 602"/>
              <a:gd name="T53" fmla="*/ 283577 h 517"/>
              <a:gd name="T54" fmla="*/ 265828 w 602"/>
              <a:gd name="T55" fmla="*/ 216515 h 517"/>
              <a:gd name="T56" fmla="*/ 265828 w 602"/>
              <a:gd name="T57" fmla="*/ 88139 h 517"/>
              <a:gd name="T58" fmla="*/ 224413 w 602"/>
              <a:gd name="T59" fmla="*/ 114963 h 517"/>
              <a:gd name="T60" fmla="*/ 210929 w 602"/>
              <a:gd name="T61" fmla="*/ 67062 h 517"/>
              <a:gd name="T62" fmla="*/ 292796 w 602"/>
              <a:gd name="T63" fmla="*/ 0 h 517"/>
              <a:gd name="T64" fmla="*/ 374664 w 602"/>
              <a:gd name="T65" fmla="*/ 67062 h 517"/>
              <a:gd name="T66" fmla="*/ 353475 w 602"/>
              <a:gd name="T67" fmla="*/ 114963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0" name="Freeform 100"/>
          <p:cNvSpPr>
            <a:spLocks noChangeArrowheads="1"/>
          </p:cNvSpPr>
          <p:nvPr/>
        </p:nvSpPr>
        <p:spPr bwMode="auto">
          <a:xfrm>
            <a:off x="5634832" y="3420269"/>
            <a:ext cx="287338" cy="247650"/>
          </a:xfrm>
          <a:custGeom>
            <a:avLst/>
            <a:gdLst>
              <a:gd name="T0" fmla="*/ 547809 w 601"/>
              <a:gd name="T1" fmla="*/ 494343 h 517"/>
              <a:gd name="T2" fmla="*/ 0 w 601"/>
              <a:gd name="T3" fmla="*/ 466560 h 517"/>
              <a:gd name="T4" fmla="*/ 0 w 601"/>
              <a:gd name="T5" fmla="*/ 297947 h 517"/>
              <a:gd name="T6" fmla="*/ 74701 w 601"/>
              <a:gd name="T7" fmla="*/ 94845 h 517"/>
              <a:gd name="T8" fmla="*/ 94813 w 601"/>
              <a:gd name="T9" fmla="*/ 81432 h 517"/>
              <a:gd name="T10" fmla="*/ 141741 w 601"/>
              <a:gd name="T11" fmla="*/ 81432 h 517"/>
              <a:gd name="T12" fmla="*/ 229850 w 601"/>
              <a:gd name="T13" fmla="*/ 94845 h 517"/>
              <a:gd name="T14" fmla="*/ 141741 w 601"/>
              <a:gd name="T15" fmla="*/ 135082 h 517"/>
              <a:gd name="T16" fmla="*/ 114925 w 601"/>
              <a:gd name="T17" fmla="*/ 135082 h 517"/>
              <a:gd name="T18" fmla="*/ 121629 w 601"/>
              <a:gd name="T19" fmla="*/ 270164 h 517"/>
              <a:gd name="T20" fmla="*/ 148445 w 601"/>
              <a:gd name="T21" fmla="*/ 270164 h 517"/>
              <a:gd name="T22" fmla="*/ 175261 w 601"/>
              <a:gd name="T23" fmla="*/ 324772 h 517"/>
              <a:gd name="T24" fmla="*/ 392661 w 601"/>
              <a:gd name="T25" fmla="*/ 297947 h 517"/>
              <a:gd name="T26" fmla="*/ 446292 w 601"/>
              <a:gd name="T27" fmla="*/ 270164 h 517"/>
              <a:gd name="T28" fmla="*/ 507586 w 601"/>
              <a:gd name="T29" fmla="*/ 270164 h 517"/>
              <a:gd name="T30" fmla="*/ 432884 w 601"/>
              <a:gd name="T31" fmla="*/ 135082 h 517"/>
              <a:gd name="T32" fmla="*/ 338071 w 601"/>
              <a:gd name="T33" fmla="*/ 135082 h 517"/>
              <a:gd name="T34" fmla="*/ 338071 w 601"/>
              <a:gd name="T35" fmla="*/ 81432 h 517"/>
              <a:gd name="T36" fmla="*/ 432884 w 601"/>
              <a:gd name="T37" fmla="*/ 81432 h 517"/>
              <a:gd name="T38" fmla="*/ 473108 w 601"/>
              <a:gd name="T39" fmla="*/ 81432 h 517"/>
              <a:gd name="T40" fmla="*/ 574625 w 601"/>
              <a:gd name="T41" fmla="*/ 283577 h 517"/>
              <a:gd name="T42" fmla="*/ 574625 w 601"/>
              <a:gd name="T43" fmla="*/ 297947 h 517"/>
              <a:gd name="T44" fmla="*/ 574625 w 601"/>
              <a:gd name="T45" fmla="*/ 466560 h 517"/>
              <a:gd name="T46" fmla="*/ 379253 w 601"/>
              <a:gd name="T47" fmla="*/ 196396 h 517"/>
              <a:gd name="T48" fmla="*/ 364887 w 601"/>
              <a:gd name="T49" fmla="*/ 216515 h 517"/>
              <a:gd name="T50" fmla="*/ 284440 w 601"/>
              <a:gd name="T51" fmla="*/ 283577 h 517"/>
              <a:gd name="T52" fmla="*/ 203034 w 601"/>
              <a:gd name="T53" fmla="*/ 216515 h 517"/>
              <a:gd name="T54" fmla="*/ 223146 w 601"/>
              <a:gd name="T55" fmla="*/ 168613 h 517"/>
              <a:gd name="T56" fmla="*/ 256666 w 601"/>
              <a:gd name="T57" fmla="*/ 196396 h 517"/>
              <a:gd name="T58" fmla="*/ 256666 w 601"/>
              <a:gd name="T59" fmla="*/ 67062 h 517"/>
              <a:gd name="T60" fmla="*/ 284440 w 601"/>
              <a:gd name="T61" fmla="*/ 0 h 517"/>
              <a:gd name="T62" fmla="*/ 311255 w 601"/>
              <a:gd name="T63" fmla="*/ 81432 h 517"/>
              <a:gd name="T64" fmla="*/ 311255 w 601"/>
              <a:gd name="T65" fmla="*/ 196396 h 517"/>
              <a:gd name="T66" fmla="*/ 351479 w 601"/>
              <a:gd name="T67" fmla="*/ 168613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cubicBezTo>
                  <a:pt x="494" y="85"/>
                  <a:pt x="494" y="85"/>
                  <a:pt x="494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1" name="Freeform 101"/>
          <p:cNvSpPr>
            <a:spLocks noChangeArrowheads="1"/>
          </p:cNvSpPr>
          <p:nvPr/>
        </p:nvSpPr>
        <p:spPr bwMode="auto">
          <a:xfrm>
            <a:off x="5124450" y="3460750"/>
            <a:ext cx="292100" cy="207169"/>
          </a:xfrm>
          <a:custGeom>
            <a:avLst/>
            <a:gdLst>
              <a:gd name="T0" fmla="*/ 583087 w 608"/>
              <a:gd name="T1" fmla="*/ 386057 h 432"/>
              <a:gd name="T2" fmla="*/ 583087 w 608"/>
              <a:gd name="T3" fmla="*/ 386057 h 432"/>
              <a:gd name="T4" fmla="*/ 556190 w 608"/>
              <a:gd name="T5" fmla="*/ 413907 h 432"/>
              <a:gd name="T6" fmla="*/ 26897 w 608"/>
              <a:gd name="T7" fmla="*/ 413907 h 432"/>
              <a:gd name="T8" fmla="*/ 0 w 608"/>
              <a:gd name="T9" fmla="*/ 386057 h 432"/>
              <a:gd name="T10" fmla="*/ 0 w 608"/>
              <a:gd name="T11" fmla="*/ 386057 h 432"/>
              <a:gd name="T12" fmla="*/ 0 w 608"/>
              <a:gd name="T13" fmla="*/ 217037 h 432"/>
              <a:gd name="T14" fmla="*/ 0 w 608"/>
              <a:gd name="T15" fmla="*/ 217037 h 432"/>
              <a:gd name="T16" fmla="*/ 0 w 608"/>
              <a:gd name="T17" fmla="*/ 217037 h 432"/>
              <a:gd name="T18" fmla="*/ 6724 w 608"/>
              <a:gd name="T19" fmla="*/ 202632 h 432"/>
              <a:gd name="T20" fmla="*/ 6724 w 608"/>
              <a:gd name="T21" fmla="*/ 202632 h 432"/>
              <a:gd name="T22" fmla="*/ 73967 w 608"/>
              <a:gd name="T23" fmla="*/ 13445 h 432"/>
              <a:gd name="T24" fmla="*/ 73967 w 608"/>
              <a:gd name="T25" fmla="*/ 13445 h 432"/>
              <a:gd name="T26" fmla="*/ 101824 w 608"/>
              <a:gd name="T27" fmla="*/ 0 h 432"/>
              <a:gd name="T28" fmla="*/ 481263 w 608"/>
              <a:gd name="T29" fmla="*/ 0 h 432"/>
              <a:gd name="T30" fmla="*/ 509121 w 608"/>
              <a:gd name="T31" fmla="*/ 13445 h 432"/>
              <a:gd name="T32" fmla="*/ 509121 w 608"/>
              <a:gd name="T33" fmla="*/ 13445 h 432"/>
              <a:gd name="T34" fmla="*/ 576363 w 608"/>
              <a:gd name="T35" fmla="*/ 202632 h 432"/>
              <a:gd name="T36" fmla="*/ 576363 w 608"/>
              <a:gd name="T37" fmla="*/ 202632 h 432"/>
              <a:gd name="T38" fmla="*/ 583087 w 608"/>
              <a:gd name="T39" fmla="*/ 217037 h 432"/>
              <a:gd name="T40" fmla="*/ 583087 w 608"/>
              <a:gd name="T41" fmla="*/ 217037 h 432"/>
              <a:gd name="T42" fmla="*/ 583087 w 608"/>
              <a:gd name="T43" fmla="*/ 217037 h 432"/>
              <a:gd name="T44" fmla="*/ 583087 w 608"/>
              <a:gd name="T45" fmla="*/ 386057 h 432"/>
              <a:gd name="T46" fmla="*/ 461091 w 608"/>
              <a:gd name="T47" fmla="*/ 53779 h 432"/>
              <a:gd name="T48" fmla="*/ 461091 w 608"/>
              <a:gd name="T49" fmla="*/ 53779 h 432"/>
              <a:gd name="T50" fmla="*/ 121997 w 608"/>
              <a:gd name="T51" fmla="*/ 53779 h 432"/>
              <a:gd name="T52" fmla="*/ 67242 w 608"/>
              <a:gd name="T53" fmla="*/ 189187 h 432"/>
              <a:gd name="T54" fmla="*/ 155618 w 608"/>
              <a:gd name="T55" fmla="*/ 189187 h 432"/>
              <a:gd name="T56" fmla="*/ 182515 w 608"/>
              <a:gd name="T57" fmla="*/ 217037 h 432"/>
              <a:gd name="T58" fmla="*/ 182515 w 608"/>
              <a:gd name="T59" fmla="*/ 243926 h 432"/>
              <a:gd name="T60" fmla="*/ 400572 w 608"/>
              <a:gd name="T61" fmla="*/ 243926 h 432"/>
              <a:gd name="T62" fmla="*/ 400572 w 608"/>
              <a:gd name="T63" fmla="*/ 217037 h 432"/>
              <a:gd name="T64" fmla="*/ 427469 w 608"/>
              <a:gd name="T65" fmla="*/ 189187 h 432"/>
              <a:gd name="T66" fmla="*/ 515845 w 608"/>
              <a:gd name="T67" fmla="*/ 189187 h 432"/>
              <a:gd name="T68" fmla="*/ 461091 w 608"/>
              <a:gd name="T69" fmla="*/ 53779 h 4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19"/>
                  <a:pt x="0" y="219"/>
                  <a:pt x="7" y="211"/>
                </a:cubicBezTo>
                <a:cubicBezTo>
                  <a:pt x="77" y="14"/>
                  <a:pt x="77" y="14"/>
                  <a:pt x="77" y="14"/>
                </a:cubicBez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cubicBezTo>
                  <a:pt x="600" y="211"/>
                  <a:pt x="600" y="211"/>
                  <a:pt x="600" y="211"/>
                </a:cubicBezTo>
                <a:cubicBezTo>
                  <a:pt x="607" y="219"/>
                  <a:pt x="607" y="219"/>
                  <a:pt x="607" y="226"/>
                </a:cubicBez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2" name="Freeform 102"/>
          <p:cNvSpPr>
            <a:spLocks noChangeArrowheads="1"/>
          </p:cNvSpPr>
          <p:nvPr/>
        </p:nvSpPr>
        <p:spPr bwMode="auto">
          <a:xfrm>
            <a:off x="4621213" y="3473450"/>
            <a:ext cx="287338" cy="180182"/>
          </a:xfrm>
          <a:custGeom>
            <a:avLst/>
            <a:gdLst>
              <a:gd name="T0" fmla="*/ 547809 w 601"/>
              <a:gd name="T1" fmla="*/ 358872 h 375"/>
              <a:gd name="T2" fmla="*/ 520994 w 601"/>
              <a:gd name="T3" fmla="*/ 311854 h 375"/>
              <a:gd name="T4" fmla="*/ 520994 w 601"/>
              <a:gd name="T5" fmla="*/ 203425 h 375"/>
              <a:gd name="T6" fmla="*/ 520994 w 601"/>
              <a:gd name="T7" fmla="*/ 135297 h 375"/>
              <a:gd name="T8" fmla="*/ 520994 w 601"/>
              <a:gd name="T9" fmla="*/ 26867 h 375"/>
              <a:gd name="T10" fmla="*/ 574625 w 601"/>
              <a:gd name="T11" fmla="*/ 26867 h 375"/>
              <a:gd name="T12" fmla="*/ 574625 w 601"/>
              <a:gd name="T13" fmla="*/ 135297 h 375"/>
              <a:gd name="T14" fmla="*/ 574625 w 601"/>
              <a:gd name="T15" fmla="*/ 203425 h 375"/>
              <a:gd name="T16" fmla="*/ 574625 w 601"/>
              <a:gd name="T17" fmla="*/ 311854 h 375"/>
              <a:gd name="T18" fmla="*/ 547809 w 601"/>
              <a:gd name="T19" fmla="*/ 358872 h 375"/>
              <a:gd name="T20" fmla="*/ 466404 w 601"/>
              <a:gd name="T21" fmla="*/ 305138 h 375"/>
              <a:gd name="T22" fmla="*/ 439588 w 601"/>
              <a:gd name="T23" fmla="*/ 257160 h 375"/>
              <a:gd name="T24" fmla="*/ 439588 w 601"/>
              <a:gd name="T25" fmla="*/ 81562 h 375"/>
              <a:gd name="T26" fmla="*/ 493220 w 601"/>
              <a:gd name="T27" fmla="*/ 81562 h 375"/>
              <a:gd name="T28" fmla="*/ 493220 w 601"/>
              <a:gd name="T29" fmla="*/ 257160 h 375"/>
              <a:gd name="T30" fmla="*/ 466404 w 601"/>
              <a:gd name="T31" fmla="*/ 305138 h 375"/>
              <a:gd name="T32" fmla="*/ 384999 w 601"/>
              <a:gd name="T33" fmla="*/ 305138 h 375"/>
              <a:gd name="T34" fmla="*/ 161853 w 601"/>
              <a:gd name="T35" fmla="*/ 278270 h 375"/>
              <a:gd name="T36" fmla="*/ 188669 w 601"/>
              <a:gd name="T37" fmla="*/ 53735 h 375"/>
              <a:gd name="T38" fmla="*/ 412773 w 601"/>
              <a:gd name="T39" fmla="*/ 81562 h 375"/>
              <a:gd name="T40" fmla="*/ 384999 w 601"/>
              <a:gd name="T41" fmla="*/ 305138 h 375"/>
              <a:gd name="T42" fmla="*/ 358183 w 601"/>
              <a:gd name="T43" fmla="*/ 108429 h 375"/>
              <a:gd name="T44" fmla="*/ 216442 w 601"/>
              <a:gd name="T45" fmla="*/ 250443 h 375"/>
              <a:gd name="T46" fmla="*/ 358183 w 601"/>
              <a:gd name="T47" fmla="*/ 108429 h 375"/>
              <a:gd name="T48" fmla="*/ 108221 w 601"/>
              <a:gd name="T49" fmla="*/ 305138 h 375"/>
              <a:gd name="T50" fmla="*/ 80448 w 601"/>
              <a:gd name="T51" fmla="*/ 257160 h 375"/>
              <a:gd name="T52" fmla="*/ 80448 w 601"/>
              <a:gd name="T53" fmla="*/ 81562 h 375"/>
              <a:gd name="T54" fmla="*/ 135037 w 601"/>
              <a:gd name="T55" fmla="*/ 81562 h 375"/>
              <a:gd name="T56" fmla="*/ 135037 w 601"/>
              <a:gd name="T57" fmla="*/ 257160 h 375"/>
              <a:gd name="T58" fmla="*/ 108221 w 601"/>
              <a:gd name="T59" fmla="*/ 305138 h 375"/>
              <a:gd name="T60" fmla="*/ 26816 w 601"/>
              <a:gd name="T61" fmla="*/ 358872 h 375"/>
              <a:gd name="T62" fmla="*/ 0 w 601"/>
              <a:gd name="T63" fmla="*/ 311854 h 375"/>
              <a:gd name="T64" fmla="*/ 0 w 601"/>
              <a:gd name="T65" fmla="*/ 203425 h 375"/>
              <a:gd name="T66" fmla="*/ 0 w 601"/>
              <a:gd name="T67" fmla="*/ 135297 h 375"/>
              <a:gd name="T68" fmla="*/ 0 w 601"/>
              <a:gd name="T69" fmla="*/ 26867 h 375"/>
              <a:gd name="T70" fmla="*/ 53632 w 601"/>
              <a:gd name="T71" fmla="*/ 26867 h 375"/>
              <a:gd name="T72" fmla="*/ 53632 w 601"/>
              <a:gd name="T73" fmla="*/ 135297 h 375"/>
              <a:gd name="T74" fmla="*/ 53632 w 601"/>
              <a:gd name="T75" fmla="*/ 203425 h 375"/>
              <a:gd name="T76" fmla="*/ 53632 w 601"/>
              <a:gd name="T77" fmla="*/ 311854 h 375"/>
              <a:gd name="T78" fmla="*/ 26816 w 601"/>
              <a:gd name="T79" fmla="*/ 358872 h 37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3" name="Freeform 103"/>
          <p:cNvSpPr>
            <a:spLocks noChangeArrowheads="1"/>
          </p:cNvSpPr>
          <p:nvPr/>
        </p:nvSpPr>
        <p:spPr bwMode="auto">
          <a:xfrm>
            <a:off x="4115594" y="3501232"/>
            <a:ext cx="287338" cy="127000"/>
          </a:xfrm>
          <a:custGeom>
            <a:avLst/>
            <a:gdLst>
              <a:gd name="T0" fmla="*/ 446292 w 601"/>
              <a:gd name="T1" fmla="*/ 253034 h 263"/>
              <a:gd name="T2" fmla="*/ 446292 w 601"/>
              <a:gd name="T3" fmla="*/ 253034 h 263"/>
              <a:gd name="T4" fmla="*/ 121629 w 601"/>
              <a:gd name="T5" fmla="*/ 253034 h 263"/>
              <a:gd name="T6" fmla="*/ 0 w 601"/>
              <a:gd name="T7" fmla="*/ 122654 h 263"/>
              <a:gd name="T8" fmla="*/ 121629 w 601"/>
              <a:gd name="T9" fmla="*/ 0 h 263"/>
              <a:gd name="T10" fmla="*/ 249962 w 601"/>
              <a:gd name="T11" fmla="*/ 122654 h 263"/>
              <a:gd name="T12" fmla="*/ 229850 w 601"/>
              <a:gd name="T13" fmla="*/ 197985 h 263"/>
              <a:gd name="T14" fmla="*/ 344775 w 601"/>
              <a:gd name="T15" fmla="*/ 197985 h 263"/>
              <a:gd name="T16" fmla="*/ 324663 w 601"/>
              <a:gd name="T17" fmla="*/ 122654 h 263"/>
              <a:gd name="T18" fmla="*/ 446292 w 601"/>
              <a:gd name="T19" fmla="*/ 0 h 263"/>
              <a:gd name="T20" fmla="*/ 574625 w 601"/>
              <a:gd name="T21" fmla="*/ 122654 h 263"/>
              <a:gd name="T22" fmla="*/ 446292 w 601"/>
              <a:gd name="T23" fmla="*/ 253034 h 263"/>
              <a:gd name="T24" fmla="*/ 195373 w 601"/>
              <a:gd name="T25" fmla="*/ 122654 h 263"/>
              <a:gd name="T26" fmla="*/ 195373 w 601"/>
              <a:gd name="T27" fmla="*/ 122654 h 263"/>
              <a:gd name="T28" fmla="*/ 121629 w 601"/>
              <a:gd name="T29" fmla="*/ 55049 h 263"/>
              <a:gd name="T30" fmla="*/ 53632 w 601"/>
              <a:gd name="T31" fmla="*/ 122654 h 263"/>
              <a:gd name="T32" fmla="*/ 121629 w 601"/>
              <a:gd name="T33" fmla="*/ 197985 h 263"/>
              <a:gd name="T34" fmla="*/ 195373 w 601"/>
              <a:gd name="T35" fmla="*/ 122654 h 263"/>
              <a:gd name="T36" fmla="*/ 446292 w 601"/>
              <a:gd name="T37" fmla="*/ 55049 h 263"/>
              <a:gd name="T38" fmla="*/ 446292 w 601"/>
              <a:gd name="T39" fmla="*/ 55049 h 263"/>
              <a:gd name="T40" fmla="*/ 378295 w 601"/>
              <a:gd name="T41" fmla="*/ 122654 h 263"/>
              <a:gd name="T42" fmla="*/ 446292 w 601"/>
              <a:gd name="T43" fmla="*/ 197985 h 263"/>
              <a:gd name="T44" fmla="*/ 520994 w 601"/>
              <a:gd name="T45" fmla="*/ 122654 h 263"/>
              <a:gd name="T46" fmla="*/ 446292 w 601"/>
              <a:gd name="T47" fmla="*/ 55049 h 2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4" name="Freeform 104"/>
          <p:cNvSpPr>
            <a:spLocks noChangeArrowheads="1"/>
          </p:cNvSpPr>
          <p:nvPr/>
        </p:nvSpPr>
        <p:spPr bwMode="auto">
          <a:xfrm>
            <a:off x="3605213" y="3464719"/>
            <a:ext cx="292100" cy="201613"/>
          </a:xfrm>
          <a:custGeom>
            <a:avLst/>
            <a:gdLst>
              <a:gd name="T0" fmla="*/ 556236 w 609"/>
              <a:gd name="T1" fmla="*/ 401203 h 418"/>
              <a:gd name="T2" fmla="*/ 556236 w 609"/>
              <a:gd name="T3" fmla="*/ 401203 h 418"/>
              <a:gd name="T4" fmla="*/ 27812 w 609"/>
              <a:gd name="T5" fmla="*/ 401203 h 418"/>
              <a:gd name="T6" fmla="*/ 0 w 609"/>
              <a:gd name="T7" fmla="*/ 373301 h 418"/>
              <a:gd name="T8" fmla="*/ 0 w 609"/>
              <a:gd name="T9" fmla="*/ 162598 h 418"/>
              <a:gd name="T10" fmla="*/ 583089 w 609"/>
              <a:gd name="T11" fmla="*/ 162598 h 418"/>
              <a:gd name="T12" fmla="*/ 583089 w 609"/>
              <a:gd name="T13" fmla="*/ 373301 h 418"/>
              <a:gd name="T14" fmla="*/ 556236 w 609"/>
              <a:gd name="T15" fmla="*/ 401203 h 418"/>
              <a:gd name="T16" fmla="*/ 54665 w 609"/>
              <a:gd name="T17" fmla="*/ 346362 h 418"/>
              <a:gd name="T18" fmla="*/ 54665 w 609"/>
              <a:gd name="T19" fmla="*/ 346362 h 418"/>
              <a:gd name="T20" fmla="*/ 163035 w 609"/>
              <a:gd name="T21" fmla="*/ 346362 h 418"/>
              <a:gd name="T22" fmla="*/ 163035 w 609"/>
              <a:gd name="T23" fmla="*/ 319423 h 418"/>
              <a:gd name="T24" fmla="*/ 54665 w 609"/>
              <a:gd name="T25" fmla="*/ 319423 h 418"/>
              <a:gd name="T26" fmla="*/ 54665 w 609"/>
              <a:gd name="T27" fmla="*/ 346362 h 418"/>
              <a:gd name="T28" fmla="*/ 326069 w 609"/>
              <a:gd name="T29" fmla="*/ 264582 h 418"/>
              <a:gd name="T30" fmla="*/ 326069 w 609"/>
              <a:gd name="T31" fmla="*/ 264582 h 418"/>
              <a:gd name="T32" fmla="*/ 54665 w 609"/>
              <a:gd name="T33" fmla="*/ 264582 h 418"/>
              <a:gd name="T34" fmla="*/ 54665 w 609"/>
              <a:gd name="T35" fmla="*/ 292484 h 418"/>
              <a:gd name="T36" fmla="*/ 326069 w 609"/>
              <a:gd name="T37" fmla="*/ 292484 h 418"/>
              <a:gd name="T38" fmla="*/ 326069 w 609"/>
              <a:gd name="T39" fmla="*/ 264582 h 418"/>
              <a:gd name="T40" fmla="*/ 0 w 609"/>
              <a:gd name="T41" fmla="*/ 26939 h 418"/>
              <a:gd name="T42" fmla="*/ 0 w 609"/>
              <a:gd name="T43" fmla="*/ 26939 h 418"/>
              <a:gd name="T44" fmla="*/ 27812 w 609"/>
              <a:gd name="T45" fmla="*/ 0 h 418"/>
              <a:gd name="T46" fmla="*/ 556236 w 609"/>
              <a:gd name="T47" fmla="*/ 0 h 418"/>
              <a:gd name="T48" fmla="*/ 583089 w 609"/>
              <a:gd name="T49" fmla="*/ 26939 h 418"/>
              <a:gd name="T50" fmla="*/ 583089 w 609"/>
              <a:gd name="T51" fmla="*/ 108719 h 418"/>
              <a:gd name="T52" fmla="*/ 0 w 609"/>
              <a:gd name="T53" fmla="*/ 108719 h 418"/>
              <a:gd name="T54" fmla="*/ 0 w 609"/>
              <a:gd name="T55" fmla="*/ 26939 h 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5" name="Freeform 105"/>
          <p:cNvSpPr>
            <a:spLocks noChangeArrowheads="1"/>
          </p:cNvSpPr>
          <p:nvPr/>
        </p:nvSpPr>
        <p:spPr bwMode="auto">
          <a:xfrm>
            <a:off x="3101975" y="3422650"/>
            <a:ext cx="289719" cy="275432"/>
          </a:xfrm>
          <a:custGeom>
            <a:avLst/>
            <a:gdLst>
              <a:gd name="T0" fmla="*/ 578851 w 602"/>
              <a:gd name="T1" fmla="*/ 291974 h 573"/>
              <a:gd name="T2" fmla="*/ 578851 w 602"/>
              <a:gd name="T3" fmla="*/ 291974 h 573"/>
              <a:gd name="T4" fmla="*/ 551883 w 602"/>
              <a:gd name="T5" fmla="*/ 318867 h 573"/>
              <a:gd name="T6" fmla="*/ 538399 w 602"/>
              <a:gd name="T7" fmla="*/ 312143 h 573"/>
              <a:gd name="T8" fmla="*/ 538399 w 602"/>
              <a:gd name="T9" fmla="*/ 312143 h 573"/>
              <a:gd name="T10" fmla="*/ 292796 w 602"/>
              <a:gd name="T11" fmla="*/ 68191 h 573"/>
              <a:gd name="T12" fmla="*/ 292796 w 602"/>
              <a:gd name="T13" fmla="*/ 68191 h 573"/>
              <a:gd name="T14" fmla="*/ 292796 w 602"/>
              <a:gd name="T15" fmla="*/ 68191 h 573"/>
              <a:gd name="T16" fmla="*/ 292796 w 602"/>
              <a:gd name="T17" fmla="*/ 68191 h 573"/>
              <a:gd name="T18" fmla="*/ 48157 w 602"/>
              <a:gd name="T19" fmla="*/ 312143 h 573"/>
              <a:gd name="T20" fmla="*/ 48157 w 602"/>
              <a:gd name="T21" fmla="*/ 312143 h 573"/>
              <a:gd name="T22" fmla="*/ 27931 w 602"/>
              <a:gd name="T23" fmla="*/ 318867 h 573"/>
              <a:gd name="T24" fmla="*/ 0 w 602"/>
              <a:gd name="T25" fmla="*/ 291974 h 573"/>
              <a:gd name="T26" fmla="*/ 6742 w 602"/>
              <a:gd name="T27" fmla="*/ 270845 h 573"/>
              <a:gd name="T28" fmla="*/ 272570 w 602"/>
              <a:gd name="T29" fmla="*/ 6723 h 573"/>
              <a:gd name="T30" fmla="*/ 292796 w 602"/>
              <a:gd name="T31" fmla="*/ 0 h 573"/>
              <a:gd name="T32" fmla="*/ 292796 w 602"/>
              <a:gd name="T33" fmla="*/ 0 h 573"/>
              <a:gd name="T34" fmla="*/ 292796 w 602"/>
              <a:gd name="T35" fmla="*/ 0 h 573"/>
              <a:gd name="T36" fmla="*/ 292796 w 602"/>
              <a:gd name="T37" fmla="*/ 0 h 573"/>
              <a:gd name="T38" fmla="*/ 292796 w 602"/>
              <a:gd name="T39" fmla="*/ 0 h 573"/>
              <a:gd name="T40" fmla="*/ 292796 w 602"/>
              <a:gd name="T41" fmla="*/ 0 h 573"/>
              <a:gd name="T42" fmla="*/ 292796 w 602"/>
              <a:gd name="T43" fmla="*/ 0 h 573"/>
              <a:gd name="T44" fmla="*/ 292796 w 602"/>
              <a:gd name="T45" fmla="*/ 0 h 573"/>
              <a:gd name="T46" fmla="*/ 313023 w 602"/>
              <a:gd name="T47" fmla="*/ 6723 h 573"/>
              <a:gd name="T48" fmla="*/ 313023 w 602"/>
              <a:gd name="T49" fmla="*/ 6723 h 573"/>
              <a:gd name="T50" fmla="*/ 415116 w 602"/>
              <a:gd name="T51" fmla="*/ 115253 h 573"/>
              <a:gd name="T52" fmla="*/ 415116 w 602"/>
              <a:gd name="T53" fmla="*/ 88361 h 573"/>
              <a:gd name="T54" fmla="*/ 443047 w 602"/>
              <a:gd name="T55" fmla="*/ 60508 h 573"/>
              <a:gd name="T56" fmla="*/ 470015 w 602"/>
              <a:gd name="T57" fmla="*/ 88361 h 573"/>
              <a:gd name="T58" fmla="*/ 470015 w 602"/>
              <a:gd name="T59" fmla="*/ 169038 h 573"/>
              <a:gd name="T60" fmla="*/ 572109 w 602"/>
              <a:gd name="T61" fmla="*/ 270845 h 573"/>
              <a:gd name="T62" fmla="*/ 572109 w 602"/>
              <a:gd name="T63" fmla="*/ 270845 h 573"/>
              <a:gd name="T64" fmla="*/ 578851 w 602"/>
              <a:gd name="T65" fmla="*/ 291974 h 573"/>
              <a:gd name="T66" fmla="*/ 523952 w 602"/>
              <a:gd name="T67" fmla="*/ 332313 h 573"/>
              <a:gd name="T68" fmla="*/ 523952 w 602"/>
              <a:gd name="T69" fmla="*/ 332313 h 573"/>
              <a:gd name="T70" fmla="*/ 523952 w 602"/>
              <a:gd name="T71" fmla="*/ 413950 h 573"/>
              <a:gd name="T72" fmla="*/ 523952 w 602"/>
              <a:gd name="T73" fmla="*/ 454289 h 573"/>
              <a:gd name="T74" fmla="*/ 523952 w 602"/>
              <a:gd name="T75" fmla="*/ 522480 h 573"/>
              <a:gd name="T76" fmla="*/ 496983 w 602"/>
              <a:gd name="T77" fmla="*/ 549373 h 573"/>
              <a:gd name="T78" fmla="*/ 443047 w 602"/>
              <a:gd name="T79" fmla="*/ 549373 h 573"/>
              <a:gd name="T80" fmla="*/ 443047 w 602"/>
              <a:gd name="T81" fmla="*/ 332313 h 573"/>
              <a:gd name="T82" fmla="*/ 334212 w 602"/>
              <a:gd name="T83" fmla="*/ 332313 h 573"/>
              <a:gd name="T84" fmla="*/ 334212 w 602"/>
              <a:gd name="T85" fmla="*/ 549373 h 573"/>
              <a:gd name="T86" fmla="*/ 81867 w 602"/>
              <a:gd name="T87" fmla="*/ 549373 h 573"/>
              <a:gd name="T88" fmla="*/ 54899 w 602"/>
              <a:gd name="T89" fmla="*/ 522480 h 573"/>
              <a:gd name="T90" fmla="*/ 54899 w 602"/>
              <a:gd name="T91" fmla="*/ 454289 h 573"/>
              <a:gd name="T92" fmla="*/ 54899 w 602"/>
              <a:gd name="T93" fmla="*/ 413950 h 573"/>
              <a:gd name="T94" fmla="*/ 54899 w 602"/>
              <a:gd name="T95" fmla="*/ 332313 h 573"/>
              <a:gd name="T96" fmla="*/ 292796 w 602"/>
              <a:gd name="T97" fmla="*/ 101807 h 573"/>
              <a:gd name="T98" fmla="*/ 523952 w 602"/>
              <a:gd name="T99" fmla="*/ 332313 h 573"/>
              <a:gd name="T100" fmla="*/ 245602 w 602"/>
              <a:gd name="T101" fmla="*/ 332313 h 573"/>
              <a:gd name="T102" fmla="*/ 245602 w 602"/>
              <a:gd name="T103" fmla="*/ 332313 h 573"/>
              <a:gd name="T104" fmla="*/ 136767 w 602"/>
              <a:gd name="T105" fmla="*/ 332313 h 573"/>
              <a:gd name="T106" fmla="*/ 136767 w 602"/>
              <a:gd name="T107" fmla="*/ 440843 h 573"/>
              <a:gd name="T108" fmla="*/ 245602 w 602"/>
              <a:gd name="T109" fmla="*/ 440843 h 573"/>
              <a:gd name="T110" fmla="*/ 245602 w 602"/>
              <a:gd name="T111" fmla="*/ 332313 h 5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cubicBezTo>
                  <a:pt x="304" y="71"/>
                  <a:pt x="304" y="71"/>
                  <a:pt x="304" y="71"/>
                </a:cubicBezTo>
                <a:cubicBezTo>
                  <a:pt x="50" y="325"/>
                  <a:pt x="50" y="325"/>
                  <a:pt x="50" y="325"/>
                </a:cubicBez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7"/>
                  <a:pt x="325" y="7"/>
                </a:cubicBez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6" name="Freeform 106"/>
          <p:cNvSpPr>
            <a:spLocks noChangeArrowheads="1"/>
          </p:cNvSpPr>
          <p:nvPr/>
        </p:nvSpPr>
        <p:spPr bwMode="auto">
          <a:xfrm>
            <a:off x="2595563" y="3432969"/>
            <a:ext cx="290513" cy="262731"/>
          </a:xfrm>
          <a:custGeom>
            <a:avLst/>
            <a:gdLst>
              <a:gd name="T0" fmla="*/ 551886 w 602"/>
              <a:gd name="T1" fmla="*/ 523970 h 545"/>
              <a:gd name="T2" fmla="*/ 551886 w 602"/>
              <a:gd name="T3" fmla="*/ 523970 h 545"/>
              <a:gd name="T4" fmla="*/ 503728 w 602"/>
              <a:gd name="T5" fmla="*/ 523970 h 545"/>
              <a:gd name="T6" fmla="*/ 503728 w 602"/>
              <a:gd name="T7" fmla="*/ 306291 h 545"/>
              <a:gd name="T8" fmla="*/ 503728 w 602"/>
              <a:gd name="T9" fmla="*/ 135808 h 545"/>
              <a:gd name="T10" fmla="*/ 551886 w 602"/>
              <a:gd name="T11" fmla="*/ 135808 h 545"/>
              <a:gd name="T12" fmla="*/ 578854 w 602"/>
              <a:gd name="T13" fmla="*/ 163741 h 545"/>
              <a:gd name="T14" fmla="*/ 578854 w 602"/>
              <a:gd name="T15" fmla="*/ 333260 h 545"/>
              <a:gd name="T16" fmla="*/ 578854 w 602"/>
              <a:gd name="T17" fmla="*/ 442100 h 545"/>
              <a:gd name="T18" fmla="*/ 578854 w 602"/>
              <a:gd name="T19" fmla="*/ 497001 h 545"/>
              <a:gd name="T20" fmla="*/ 551886 w 602"/>
              <a:gd name="T21" fmla="*/ 523970 h 545"/>
              <a:gd name="T22" fmla="*/ 95352 w 602"/>
              <a:gd name="T23" fmla="*/ 523970 h 545"/>
              <a:gd name="T24" fmla="*/ 95352 w 602"/>
              <a:gd name="T25" fmla="*/ 523970 h 545"/>
              <a:gd name="T26" fmla="*/ 95352 w 602"/>
              <a:gd name="T27" fmla="*/ 306291 h 545"/>
              <a:gd name="T28" fmla="*/ 95352 w 602"/>
              <a:gd name="T29" fmla="*/ 299549 h 545"/>
              <a:gd name="T30" fmla="*/ 95352 w 602"/>
              <a:gd name="T31" fmla="*/ 135808 h 545"/>
              <a:gd name="T32" fmla="*/ 150252 w 602"/>
              <a:gd name="T33" fmla="*/ 135808 h 545"/>
              <a:gd name="T34" fmla="*/ 286056 w 602"/>
              <a:gd name="T35" fmla="*/ 0 h 545"/>
              <a:gd name="T36" fmla="*/ 421860 w 602"/>
              <a:gd name="T37" fmla="*/ 135808 h 545"/>
              <a:gd name="T38" fmla="*/ 476760 w 602"/>
              <a:gd name="T39" fmla="*/ 135808 h 545"/>
              <a:gd name="T40" fmla="*/ 476760 w 602"/>
              <a:gd name="T41" fmla="*/ 306291 h 545"/>
              <a:gd name="T42" fmla="*/ 476760 w 602"/>
              <a:gd name="T43" fmla="*/ 523970 h 545"/>
              <a:gd name="T44" fmla="*/ 95352 w 602"/>
              <a:gd name="T45" fmla="*/ 523970 h 545"/>
              <a:gd name="T46" fmla="*/ 286056 w 602"/>
              <a:gd name="T47" fmla="*/ 54901 h 545"/>
              <a:gd name="T48" fmla="*/ 286056 w 602"/>
              <a:gd name="T49" fmla="*/ 54901 h 545"/>
              <a:gd name="T50" fmla="*/ 204188 w 602"/>
              <a:gd name="T51" fmla="*/ 135808 h 545"/>
              <a:gd name="T52" fmla="*/ 367924 w 602"/>
              <a:gd name="T53" fmla="*/ 135808 h 545"/>
              <a:gd name="T54" fmla="*/ 286056 w 602"/>
              <a:gd name="T55" fmla="*/ 54901 h 545"/>
              <a:gd name="T56" fmla="*/ 0 w 602"/>
              <a:gd name="T57" fmla="*/ 497001 h 545"/>
              <a:gd name="T58" fmla="*/ 0 w 602"/>
              <a:gd name="T59" fmla="*/ 497001 h 545"/>
              <a:gd name="T60" fmla="*/ 0 w 602"/>
              <a:gd name="T61" fmla="*/ 442100 h 545"/>
              <a:gd name="T62" fmla="*/ 0 w 602"/>
              <a:gd name="T63" fmla="*/ 333260 h 545"/>
              <a:gd name="T64" fmla="*/ 0 w 602"/>
              <a:gd name="T65" fmla="*/ 163741 h 545"/>
              <a:gd name="T66" fmla="*/ 27931 w 602"/>
              <a:gd name="T67" fmla="*/ 135808 h 545"/>
              <a:gd name="T68" fmla="*/ 68384 w 602"/>
              <a:gd name="T69" fmla="*/ 135808 h 545"/>
              <a:gd name="T70" fmla="*/ 68384 w 602"/>
              <a:gd name="T71" fmla="*/ 299549 h 545"/>
              <a:gd name="T72" fmla="*/ 68384 w 602"/>
              <a:gd name="T73" fmla="*/ 306291 h 545"/>
              <a:gd name="T74" fmla="*/ 68384 w 602"/>
              <a:gd name="T75" fmla="*/ 523970 h 545"/>
              <a:gd name="T76" fmla="*/ 27931 w 602"/>
              <a:gd name="T77" fmla="*/ 523970 h 545"/>
              <a:gd name="T78" fmla="*/ 0 w 602"/>
              <a:gd name="T79" fmla="*/ 497001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7" name="Freeform 107"/>
          <p:cNvSpPr>
            <a:spLocks noChangeArrowheads="1"/>
          </p:cNvSpPr>
          <p:nvPr/>
        </p:nvSpPr>
        <p:spPr bwMode="auto">
          <a:xfrm>
            <a:off x="2121694" y="3439319"/>
            <a:ext cx="224631" cy="246063"/>
          </a:xfrm>
          <a:custGeom>
            <a:avLst/>
            <a:gdLst>
              <a:gd name="T0" fmla="*/ 440932 w 467"/>
              <a:gd name="T1" fmla="*/ 237830 h 510"/>
              <a:gd name="T2" fmla="*/ 440932 w 467"/>
              <a:gd name="T3" fmla="*/ 237830 h 510"/>
              <a:gd name="T4" fmla="*/ 440932 w 467"/>
              <a:gd name="T5" fmla="*/ 237830 h 510"/>
              <a:gd name="T6" fmla="*/ 440932 w 467"/>
              <a:gd name="T7" fmla="*/ 237830 h 510"/>
              <a:gd name="T8" fmla="*/ 223828 w 467"/>
              <a:gd name="T9" fmla="*/ 26961 h 510"/>
              <a:gd name="T10" fmla="*/ 60520 w 467"/>
              <a:gd name="T11" fmla="*/ 26961 h 510"/>
              <a:gd name="T12" fmla="*/ 26898 w 467"/>
              <a:gd name="T13" fmla="*/ 26961 h 510"/>
              <a:gd name="T14" fmla="*/ 53796 w 467"/>
              <a:gd name="T15" fmla="*/ 0 h 510"/>
              <a:gd name="T16" fmla="*/ 53796 w 467"/>
              <a:gd name="T17" fmla="*/ 0 h 510"/>
              <a:gd name="T18" fmla="*/ 223828 w 467"/>
              <a:gd name="T19" fmla="*/ 0 h 510"/>
              <a:gd name="T20" fmla="*/ 223828 w 467"/>
              <a:gd name="T21" fmla="*/ 0 h 510"/>
              <a:gd name="T22" fmla="*/ 223828 w 467"/>
              <a:gd name="T23" fmla="*/ 0 h 510"/>
              <a:gd name="T24" fmla="*/ 244002 w 467"/>
              <a:gd name="T25" fmla="*/ 13480 h 510"/>
              <a:gd name="T26" fmla="*/ 393861 w 467"/>
              <a:gd name="T27" fmla="*/ 156949 h 510"/>
              <a:gd name="T28" fmla="*/ 393861 w 467"/>
              <a:gd name="T29" fmla="*/ 156949 h 510"/>
              <a:gd name="T30" fmla="*/ 440932 w 467"/>
              <a:gd name="T31" fmla="*/ 197390 h 510"/>
              <a:gd name="T32" fmla="*/ 447656 w 467"/>
              <a:gd name="T33" fmla="*/ 217610 h 510"/>
              <a:gd name="T34" fmla="*/ 440932 w 467"/>
              <a:gd name="T35" fmla="*/ 237830 h 510"/>
              <a:gd name="T36" fmla="*/ 196930 w 467"/>
              <a:gd name="T37" fmla="*/ 54884 h 510"/>
              <a:gd name="T38" fmla="*/ 196930 w 467"/>
              <a:gd name="T39" fmla="*/ 54884 h 510"/>
              <a:gd name="T40" fmla="*/ 196930 w 467"/>
              <a:gd name="T41" fmla="*/ 54884 h 510"/>
              <a:gd name="T42" fmla="*/ 196930 w 467"/>
              <a:gd name="T43" fmla="*/ 54884 h 510"/>
              <a:gd name="T44" fmla="*/ 217104 w 467"/>
              <a:gd name="T45" fmla="*/ 68364 h 510"/>
              <a:gd name="T46" fmla="*/ 420759 w 467"/>
              <a:gd name="T47" fmla="*/ 265754 h 510"/>
              <a:gd name="T48" fmla="*/ 434207 w 467"/>
              <a:gd name="T49" fmla="*/ 279234 h 510"/>
              <a:gd name="T50" fmla="*/ 434207 w 467"/>
              <a:gd name="T51" fmla="*/ 279234 h 510"/>
              <a:gd name="T52" fmla="*/ 434207 w 467"/>
              <a:gd name="T53" fmla="*/ 279234 h 510"/>
              <a:gd name="T54" fmla="*/ 434207 w 467"/>
              <a:gd name="T55" fmla="*/ 279234 h 510"/>
              <a:gd name="T56" fmla="*/ 434207 w 467"/>
              <a:gd name="T57" fmla="*/ 285974 h 510"/>
              <a:gd name="T58" fmla="*/ 434207 w 467"/>
              <a:gd name="T59" fmla="*/ 285974 h 510"/>
              <a:gd name="T60" fmla="*/ 434207 w 467"/>
              <a:gd name="T61" fmla="*/ 285974 h 510"/>
              <a:gd name="T62" fmla="*/ 434207 w 467"/>
              <a:gd name="T63" fmla="*/ 285974 h 510"/>
              <a:gd name="T64" fmla="*/ 427483 w 467"/>
              <a:gd name="T65" fmla="*/ 299455 h 510"/>
              <a:gd name="T66" fmla="*/ 427483 w 467"/>
              <a:gd name="T67" fmla="*/ 299455 h 510"/>
              <a:gd name="T68" fmla="*/ 271860 w 467"/>
              <a:gd name="T69" fmla="*/ 483364 h 510"/>
              <a:gd name="T70" fmla="*/ 271860 w 467"/>
              <a:gd name="T71" fmla="*/ 483364 h 510"/>
              <a:gd name="T72" fmla="*/ 250726 w 467"/>
              <a:gd name="T73" fmla="*/ 490104 h 510"/>
              <a:gd name="T74" fmla="*/ 250726 w 467"/>
              <a:gd name="T75" fmla="*/ 490104 h 510"/>
              <a:gd name="T76" fmla="*/ 250726 w 467"/>
              <a:gd name="T77" fmla="*/ 490104 h 510"/>
              <a:gd name="T78" fmla="*/ 250726 w 467"/>
              <a:gd name="T79" fmla="*/ 490104 h 510"/>
              <a:gd name="T80" fmla="*/ 244002 w 467"/>
              <a:gd name="T81" fmla="*/ 490104 h 510"/>
              <a:gd name="T82" fmla="*/ 244002 w 467"/>
              <a:gd name="T83" fmla="*/ 490104 h 510"/>
              <a:gd name="T84" fmla="*/ 230553 w 467"/>
              <a:gd name="T85" fmla="*/ 483364 h 510"/>
              <a:gd name="T86" fmla="*/ 230553 w 467"/>
              <a:gd name="T87" fmla="*/ 483364 h 510"/>
              <a:gd name="T88" fmla="*/ 6724 w 467"/>
              <a:gd name="T89" fmla="*/ 279234 h 510"/>
              <a:gd name="T90" fmla="*/ 6724 w 467"/>
              <a:gd name="T91" fmla="*/ 279234 h 510"/>
              <a:gd name="T92" fmla="*/ 0 w 467"/>
              <a:gd name="T93" fmla="*/ 259014 h 510"/>
              <a:gd name="T94" fmla="*/ 0 w 467"/>
              <a:gd name="T95" fmla="*/ 259014 h 510"/>
              <a:gd name="T96" fmla="*/ 0 w 467"/>
              <a:gd name="T97" fmla="*/ 108805 h 510"/>
              <a:gd name="T98" fmla="*/ 0 w 467"/>
              <a:gd name="T99" fmla="*/ 81845 h 510"/>
              <a:gd name="T100" fmla="*/ 0 w 467"/>
              <a:gd name="T101" fmla="*/ 81845 h 510"/>
              <a:gd name="T102" fmla="*/ 0 w 467"/>
              <a:gd name="T103" fmla="*/ 81845 h 510"/>
              <a:gd name="T104" fmla="*/ 26898 w 467"/>
              <a:gd name="T105" fmla="*/ 54884 h 510"/>
              <a:gd name="T106" fmla="*/ 26898 w 467"/>
              <a:gd name="T107" fmla="*/ 54884 h 510"/>
              <a:gd name="T108" fmla="*/ 196930 w 467"/>
              <a:gd name="T109" fmla="*/ 54884 h 510"/>
              <a:gd name="T110" fmla="*/ 67245 w 467"/>
              <a:gd name="T111" fmla="*/ 163689 h 510"/>
              <a:gd name="T112" fmla="*/ 67245 w 467"/>
              <a:gd name="T113" fmla="*/ 163689 h 510"/>
              <a:gd name="T114" fmla="*/ 108552 w 467"/>
              <a:gd name="T115" fmla="*/ 129025 h 510"/>
              <a:gd name="T116" fmla="*/ 67245 w 467"/>
              <a:gd name="T117" fmla="*/ 95325 h 510"/>
              <a:gd name="T118" fmla="*/ 33622 w 467"/>
              <a:gd name="T119" fmla="*/ 129025 h 510"/>
              <a:gd name="T120" fmla="*/ 67245 w 467"/>
              <a:gd name="T121" fmla="*/ 163689 h 5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cubicBezTo>
                  <a:pt x="452" y="290"/>
                  <a:pt x="452" y="290"/>
                  <a:pt x="452" y="297"/>
                </a:cubicBezTo>
                <a:cubicBezTo>
                  <a:pt x="452" y="304"/>
                  <a:pt x="445" y="311"/>
                  <a:pt x="445" y="311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75" y="509"/>
                  <a:pt x="268" y="509"/>
                  <a:pt x="261" y="509"/>
                </a:cubicBez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cubicBezTo>
                  <a:pt x="7" y="290"/>
                  <a:pt x="7" y="290"/>
                  <a:pt x="7" y="290"/>
                </a:cubicBezTo>
                <a:cubicBezTo>
                  <a:pt x="0" y="283"/>
                  <a:pt x="0" y="276"/>
                  <a:pt x="0" y="26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8" name="Freeform 108"/>
          <p:cNvSpPr>
            <a:spLocks noChangeArrowheads="1"/>
          </p:cNvSpPr>
          <p:nvPr/>
        </p:nvSpPr>
        <p:spPr bwMode="auto">
          <a:xfrm>
            <a:off x="1618457" y="3454400"/>
            <a:ext cx="217488" cy="218282"/>
          </a:xfrm>
          <a:custGeom>
            <a:avLst/>
            <a:gdLst>
              <a:gd name="T0" fmla="*/ 434959 w 453"/>
              <a:gd name="T1" fmla="*/ 224741 h 454"/>
              <a:gd name="T2" fmla="*/ 434959 w 453"/>
              <a:gd name="T3" fmla="*/ 224741 h 454"/>
              <a:gd name="T4" fmla="*/ 434959 w 453"/>
              <a:gd name="T5" fmla="*/ 224741 h 454"/>
              <a:gd name="T6" fmla="*/ 434959 w 453"/>
              <a:gd name="T7" fmla="*/ 224741 h 454"/>
              <a:gd name="T8" fmla="*/ 434959 w 453"/>
              <a:gd name="T9" fmla="*/ 224741 h 454"/>
              <a:gd name="T10" fmla="*/ 434959 w 453"/>
              <a:gd name="T11" fmla="*/ 231464 h 454"/>
              <a:gd name="T12" fmla="*/ 434959 w 453"/>
              <a:gd name="T13" fmla="*/ 231464 h 454"/>
              <a:gd name="T14" fmla="*/ 434959 w 453"/>
              <a:gd name="T15" fmla="*/ 231464 h 454"/>
              <a:gd name="T16" fmla="*/ 434959 w 453"/>
              <a:gd name="T17" fmla="*/ 231464 h 454"/>
              <a:gd name="T18" fmla="*/ 428223 w 453"/>
              <a:gd name="T19" fmla="*/ 244910 h 454"/>
              <a:gd name="T20" fmla="*/ 428223 w 453"/>
              <a:gd name="T21" fmla="*/ 244910 h 454"/>
              <a:gd name="T22" fmla="*/ 272330 w 453"/>
              <a:gd name="T23" fmla="*/ 428352 h 454"/>
              <a:gd name="T24" fmla="*/ 272330 w 453"/>
              <a:gd name="T25" fmla="*/ 428352 h 454"/>
              <a:gd name="T26" fmla="*/ 251160 w 453"/>
              <a:gd name="T27" fmla="*/ 435075 h 454"/>
              <a:gd name="T28" fmla="*/ 251160 w 453"/>
              <a:gd name="T29" fmla="*/ 435075 h 454"/>
              <a:gd name="T30" fmla="*/ 251160 w 453"/>
              <a:gd name="T31" fmla="*/ 435075 h 454"/>
              <a:gd name="T32" fmla="*/ 251160 w 453"/>
              <a:gd name="T33" fmla="*/ 435075 h 454"/>
              <a:gd name="T34" fmla="*/ 244424 w 453"/>
              <a:gd name="T35" fmla="*/ 435075 h 454"/>
              <a:gd name="T36" fmla="*/ 244424 w 453"/>
              <a:gd name="T37" fmla="*/ 435075 h 454"/>
              <a:gd name="T38" fmla="*/ 230952 w 453"/>
              <a:gd name="T39" fmla="*/ 428352 h 454"/>
              <a:gd name="T40" fmla="*/ 230952 w 453"/>
              <a:gd name="T41" fmla="*/ 428352 h 454"/>
              <a:gd name="T42" fmla="*/ 6736 w 453"/>
              <a:gd name="T43" fmla="*/ 224741 h 454"/>
              <a:gd name="T44" fmla="*/ 6736 w 453"/>
              <a:gd name="T45" fmla="*/ 224741 h 454"/>
              <a:gd name="T46" fmla="*/ 0 w 453"/>
              <a:gd name="T47" fmla="*/ 203611 h 454"/>
              <a:gd name="T48" fmla="*/ 0 w 453"/>
              <a:gd name="T49" fmla="*/ 203611 h 454"/>
              <a:gd name="T50" fmla="*/ 0 w 453"/>
              <a:gd name="T51" fmla="*/ 54744 h 454"/>
              <a:gd name="T52" fmla="*/ 0 w 453"/>
              <a:gd name="T53" fmla="*/ 27852 h 454"/>
              <a:gd name="T54" fmla="*/ 0 w 453"/>
              <a:gd name="T55" fmla="*/ 27852 h 454"/>
              <a:gd name="T56" fmla="*/ 0 w 453"/>
              <a:gd name="T57" fmla="*/ 27852 h 454"/>
              <a:gd name="T58" fmla="*/ 26944 w 453"/>
              <a:gd name="T59" fmla="*/ 0 h 454"/>
              <a:gd name="T60" fmla="*/ 26944 w 453"/>
              <a:gd name="T61" fmla="*/ 0 h 454"/>
              <a:gd name="T62" fmla="*/ 197271 w 453"/>
              <a:gd name="T63" fmla="*/ 0 h 454"/>
              <a:gd name="T64" fmla="*/ 197271 w 453"/>
              <a:gd name="T65" fmla="*/ 0 h 454"/>
              <a:gd name="T66" fmla="*/ 197271 w 453"/>
              <a:gd name="T67" fmla="*/ 0 h 454"/>
              <a:gd name="T68" fmla="*/ 217479 w 453"/>
              <a:gd name="T69" fmla="*/ 14406 h 454"/>
              <a:gd name="T70" fmla="*/ 421487 w 453"/>
              <a:gd name="T71" fmla="*/ 210334 h 454"/>
              <a:gd name="T72" fmla="*/ 434959 w 453"/>
              <a:gd name="T73" fmla="*/ 224741 h 454"/>
              <a:gd name="T74" fmla="*/ 67361 w 453"/>
              <a:gd name="T75" fmla="*/ 41298 h 454"/>
              <a:gd name="T76" fmla="*/ 67361 w 453"/>
              <a:gd name="T77" fmla="*/ 41298 h 454"/>
              <a:gd name="T78" fmla="*/ 33680 w 453"/>
              <a:gd name="T79" fmla="*/ 74914 h 454"/>
              <a:gd name="T80" fmla="*/ 67361 w 453"/>
              <a:gd name="T81" fmla="*/ 108529 h 454"/>
              <a:gd name="T82" fmla="*/ 108740 w 453"/>
              <a:gd name="T83" fmla="*/ 74914 h 454"/>
              <a:gd name="T84" fmla="*/ 67361 w 453"/>
              <a:gd name="T85" fmla="*/ 41298 h 4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cubicBezTo>
                  <a:pt x="452" y="248"/>
                  <a:pt x="445" y="255"/>
                  <a:pt x="445" y="255"/>
                </a:cubicBezTo>
                <a:cubicBezTo>
                  <a:pt x="283" y="446"/>
                  <a:pt x="283" y="446"/>
                  <a:pt x="283" y="446"/>
                </a:cubicBezTo>
                <a:cubicBezTo>
                  <a:pt x="275" y="453"/>
                  <a:pt x="268" y="453"/>
                  <a:pt x="261" y="453"/>
                </a:cubicBez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cubicBezTo>
                  <a:pt x="7" y="234"/>
                  <a:pt x="7" y="234"/>
                  <a:pt x="7" y="234"/>
                </a:cubicBezTo>
                <a:cubicBezTo>
                  <a:pt x="0" y="226"/>
                  <a:pt x="0" y="219"/>
                  <a:pt x="0" y="21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29" name="Freeform 109"/>
          <p:cNvSpPr>
            <a:spLocks noChangeArrowheads="1"/>
          </p:cNvSpPr>
          <p:nvPr/>
        </p:nvSpPr>
        <p:spPr bwMode="auto">
          <a:xfrm>
            <a:off x="7154069" y="2936082"/>
            <a:ext cx="289719" cy="245269"/>
          </a:xfrm>
          <a:custGeom>
            <a:avLst/>
            <a:gdLst>
              <a:gd name="T0" fmla="*/ 463276 w 602"/>
              <a:gd name="T1" fmla="*/ 306195 h 510"/>
              <a:gd name="T2" fmla="*/ 463276 w 602"/>
              <a:gd name="T3" fmla="*/ 75104 h 510"/>
              <a:gd name="T4" fmla="*/ 463276 w 602"/>
              <a:gd name="T5" fmla="*/ 306195 h 510"/>
              <a:gd name="T6" fmla="*/ 517212 w 602"/>
              <a:gd name="T7" fmla="*/ 210870 h 510"/>
              <a:gd name="T8" fmla="*/ 517212 w 602"/>
              <a:gd name="T9" fmla="*/ 170429 h 510"/>
              <a:gd name="T10" fmla="*/ 523954 w 602"/>
              <a:gd name="T11" fmla="*/ 156949 h 510"/>
              <a:gd name="T12" fmla="*/ 476760 w 602"/>
              <a:gd name="T13" fmla="*/ 135766 h 510"/>
              <a:gd name="T14" fmla="*/ 463276 w 602"/>
              <a:gd name="T15" fmla="*/ 150209 h 510"/>
              <a:gd name="T16" fmla="*/ 442086 w 602"/>
              <a:gd name="T17" fmla="*/ 135766 h 510"/>
              <a:gd name="T18" fmla="*/ 394892 w 602"/>
              <a:gd name="T19" fmla="*/ 156949 h 510"/>
              <a:gd name="T20" fmla="*/ 408376 w 602"/>
              <a:gd name="T21" fmla="*/ 170429 h 510"/>
              <a:gd name="T22" fmla="*/ 408376 w 602"/>
              <a:gd name="T23" fmla="*/ 210870 h 510"/>
              <a:gd name="T24" fmla="*/ 394892 w 602"/>
              <a:gd name="T25" fmla="*/ 224350 h 510"/>
              <a:gd name="T26" fmla="*/ 442086 w 602"/>
              <a:gd name="T27" fmla="*/ 244571 h 510"/>
              <a:gd name="T28" fmla="*/ 463276 w 602"/>
              <a:gd name="T29" fmla="*/ 231090 h 510"/>
              <a:gd name="T30" fmla="*/ 476760 w 602"/>
              <a:gd name="T31" fmla="*/ 244571 h 510"/>
              <a:gd name="T32" fmla="*/ 523954 w 602"/>
              <a:gd name="T33" fmla="*/ 224350 h 510"/>
              <a:gd name="T34" fmla="*/ 347698 w 602"/>
              <a:gd name="T35" fmla="*/ 95325 h 510"/>
              <a:gd name="T36" fmla="*/ 319766 w 602"/>
              <a:gd name="T37" fmla="*/ 40441 h 510"/>
              <a:gd name="T38" fmla="*/ 313024 w 602"/>
              <a:gd name="T39" fmla="*/ 26961 h 510"/>
              <a:gd name="T40" fmla="*/ 367924 w 602"/>
              <a:gd name="T41" fmla="*/ 13480 h 510"/>
              <a:gd name="T42" fmla="*/ 394892 w 602"/>
              <a:gd name="T43" fmla="*/ 60661 h 510"/>
              <a:gd name="T44" fmla="*/ 259088 w 602"/>
              <a:gd name="T45" fmla="*/ 40441 h 510"/>
              <a:gd name="T46" fmla="*/ 197446 w 602"/>
              <a:gd name="T47" fmla="*/ 156949 h 510"/>
              <a:gd name="T48" fmla="*/ 210930 w 602"/>
              <a:gd name="T49" fmla="*/ 13480 h 510"/>
              <a:gd name="T50" fmla="*/ 231156 w 602"/>
              <a:gd name="T51" fmla="*/ 0 h 510"/>
              <a:gd name="T52" fmla="*/ 259088 w 602"/>
              <a:gd name="T53" fmla="*/ 40441 h 510"/>
              <a:gd name="T54" fmla="*/ 217672 w 602"/>
              <a:gd name="T55" fmla="*/ 183909 h 510"/>
              <a:gd name="T56" fmla="*/ 313024 w 602"/>
              <a:gd name="T57" fmla="*/ 190650 h 510"/>
              <a:gd name="T58" fmla="*/ 367924 w 602"/>
              <a:gd name="T59" fmla="*/ 408260 h 510"/>
              <a:gd name="T60" fmla="*/ 421860 w 602"/>
              <a:gd name="T61" fmla="*/ 408260 h 510"/>
              <a:gd name="T62" fmla="*/ 463276 w 602"/>
              <a:gd name="T63" fmla="*/ 333155 h 510"/>
              <a:gd name="T64" fmla="*/ 470018 w 602"/>
              <a:gd name="T65" fmla="*/ 469884 h 510"/>
              <a:gd name="T66" fmla="*/ 442086 w 602"/>
              <a:gd name="T67" fmla="*/ 490104 h 510"/>
              <a:gd name="T68" fmla="*/ 435344 w 602"/>
              <a:gd name="T69" fmla="*/ 490104 h 510"/>
              <a:gd name="T70" fmla="*/ 135804 w 602"/>
              <a:gd name="T71" fmla="*/ 490104 h 510"/>
              <a:gd name="T72" fmla="*/ 135804 w 602"/>
              <a:gd name="T73" fmla="*/ 490104 h 510"/>
              <a:gd name="T74" fmla="*/ 108836 w 602"/>
              <a:gd name="T75" fmla="*/ 469884 h 510"/>
              <a:gd name="T76" fmla="*/ 48158 w 602"/>
              <a:gd name="T77" fmla="*/ 237830 h 510"/>
              <a:gd name="T78" fmla="*/ 0 w 602"/>
              <a:gd name="T79" fmla="*/ 210870 h 510"/>
              <a:gd name="T80" fmla="*/ 129062 w 602"/>
              <a:gd name="T81" fmla="*/ 183909 h 510"/>
              <a:gd name="T82" fmla="*/ 259088 w 602"/>
              <a:gd name="T83" fmla="*/ 408260 h 510"/>
              <a:gd name="T84" fmla="*/ 286056 w 602"/>
              <a:gd name="T85" fmla="*/ 435220 h 510"/>
              <a:gd name="T86" fmla="*/ 313024 w 602"/>
              <a:gd name="T87" fmla="*/ 265754 h 510"/>
              <a:gd name="T88" fmla="*/ 259088 w 602"/>
              <a:gd name="T89" fmla="*/ 265754 h 510"/>
              <a:gd name="T90" fmla="*/ 204188 w 602"/>
              <a:gd name="T91" fmla="*/ 265754 h 510"/>
              <a:gd name="T92" fmla="*/ 177220 w 602"/>
              <a:gd name="T93" fmla="*/ 237830 h 510"/>
              <a:gd name="T94" fmla="*/ 149288 w 602"/>
              <a:gd name="T95" fmla="*/ 408260 h 510"/>
              <a:gd name="T96" fmla="*/ 204188 w 602"/>
              <a:gd name="T97" fmla="*/ 408260 h 51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cubicBezTo>
                  <a:pt x="481" y="502"/>
                  <a:pt x="474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0" name="Freeform 110"/>
          <p:cNvSpPr>
            <a:spLocks noChangeArrowheads="1"/>
          </p:cNvSpPr>
          <p:nvPr/>
        </p:nvSpPr>
        <p:spPr bwMode="auto">
          <a:xfrm>
            <a:off x="6643688" y="2936082"/>
            <a:ext cx="292100" cy="245269"/>
          </a:xfrm>
          <a:custGeom>
            <a:avLst/>
            <a:gdLst>
              <a:gd name="T0" fmla="*/ 460333 w 609"/>
              <a:gd name="T1" fmla="*/ 306195 h 510"/>
              <a:gd name="T2" fmla="*/ 460333 w 609"/>
              <a:gd name="T3" fmla="*/ 75104 h 510"/>
              <a:gd name="T4" fmla="*/ 460333 w 609"/>
              <a:gd name="T5" fmla="*/ 306195 h 510"/>
              <a:gd name="T6" fmla="*/ 514998 w 609"/>
              <a:gd name="T7" fmla="*/ 135766 h 510"/>
              <a:gd name="T8" fmla="*/ 446907 w 609"/>
              <a:gd name="T9" fmla="*/ 197390 h 510"/>
              <a:gd name="T10" fmla="*/ 406628 w 609"/>
              <a:gd name="T11" fmla="*/ 170429 h 510"/>
              <a:gd name="T12" fmla="*/ 393201 w 609"/>
              <a:gd name="T13" fmla="*/ 217610 h 510"/>
              <a:gd name="T14" fmla="*/ 446907 w 609"/>
              <a:gd name="T15" fmla="*/ 265754 h 510"/>
              <a:gd name="T16" fmla="*/ 535138 w 609"/>
              <a:gd name="T17" fmla="*/ 183909 h 510"/>
              <a:gd name="T18" fmla="*/ 514998 w 609"/>
              <a:gd name="T19" fmla="*/ 135766 h 510"/>
              <a:gd name="T20" fmla="*/ 351963 w 609"/>
              <a:gd name="T21" fmla="*/ 95325 h 510"/>
              <a:gd name="T22" fmla="*/ 325110 w 609"/>
              <a:gd name="T23" fmla="*/ 40441 h 510"/>
              <a:gd name="T24" fmla="*/ 345250 w 609"/>
              <a:gd name="T25" fmla="*/ 0 h 510"/>
              <a:gd name="T26" fmla="*/ 373062 w 609"/>
              <a:gd name="T27" fmla="*/ 13480 h 510"/>
              <a:gd name="T28" fmla="*/ 351963 w 609"/>
              <a:gd name="T29" fmla="*/ 95325 h 510"/>
              <a:gd name="T30" fmla="*/ 257979 w 609"/>
              <a:gd name="T31" fmla="*/ 40441 h 510"/>
              <a:gd name="T32" fmla="*/ 141936 w 609"/>
              <a:gd name="T33" fmla="*/ 156949 h 510"/>
              <a:gd name="T34" fmla="*/ 210027 w 609"/>
              <a:gd name="T35" fmla="*/ 13480 h 510"/>
              <a:gd name="T36" fmla="*/ 264692 w 609"/>
              <a:gd name="T37" fmla="*/ 26961 h 510"/>
              <a:gd name="T38" fmla="*/ 223454 w 609"/>
              <a:gd name="T39" fmla="*/ 183909 h 510"/>
              <a:gd name="T40" fmla="*/ 318397 w 609"/>
              <a:gd name="T41" fmla="*/ 183909 h 510"/>
              <a:gd name="T42" fmla="*/ 373062 w 609"/>
              <a:gd name="T43" fmla="*/ 306195 h 510"/>
              <a:gd name="T44" fmla="*/ 399915 w 609"/>
              <a:gd name="T45" fmla="*/ 435220 h 510"/>
              <a:gd name="T46" fmla="*/ 426767 w 609"/>
              <a:gd name="T47" fmla="*/ 333155 h 510"/>
              <a:gd name="T48" fmla="*/ 508285 w 609"/>
              <a:gd name="T49" fmla="*/ 326415 h 510"/>
              <a:gd name="T50" fmla="*/ 474719 w 609"/>
              <a:gd name="T51" fmla="*/ 469884 h 510"/>
              <a:gd name="T52" fmla="*/ 446907 w 609"/>
              <a:gd name="T53" fmla="*/ 490104 h 510"/>
              <a:gd name="T54" fmla="*/ 433481 w 609"/>
              <a:gd name="T55" fmla="*/ 490104 h 510"/>
              <a:gd name="T56" fmla="*/ 135223 w 609"/>
              <a:gd name="T57" fmla="*/ 490104 h 510"/>
              <a:gd name="T58" fmla="*/ 135223 w 609"/>
              <a:gd name="T59" fmla="*/ 490104 h 510"/>
              <a:gd name="T60" fmla="*/ 108370 w 609"/>
              <a:gd name="T61" fmla="*/ 469884 h 510"/>
              <a:gd name="T62" fmla="*/ 26853 w 609"/>
              <a:gd name="T63" fmla="*/ 237830 h 510"/>
              <a:gd name="T64" fmla="*/ 26853 w 609"/>
              <a:gd name="T65" fmla="*/ 183909 h 510"/>
              <a:gd name="T66" fmla="*/ 223454 w 609"/>
              <a:gd name="T67" fmla="*/ 183909 h 510"/>
              <a:gd name="T68" fmla="*/ 264692 w 609"/>
              <a:gd name="T69" fmla="*/ 408260 h 510"/>
              <a:gd name="T70" fmla="*/ 318397 w 609"/>
              <a:gd name="T71" fmla="*/ 408260 h 510"/>
              <a:gd name="T72" fmla="*/ 291544 w 609"/>
              <a:gd name="T73" fmla="*/ 237830 h 510"/>
              <a:gd name="T74" fmla="*/ 264692 w 609"/>
              <a:gd name="T75" fmla="*/ 408260 h 510"/>
              <a:gd name="T76" fmla="*/ 210027 w 609"/>
              <a:gd name="T77" fmla="*/ 265754 h 510"/>
              <a:gd name="T78" fmla="*/ 155363 w 609"/>
              <a:gd name="T79" fmla="*/ 265754 h 510"/>
              <a:gd name="T80" fmla="*/ 183174 w 609"/>
              <a:gd name="T81" fmla="*/ 435220 h 510"/>
              <a:gd name="T82" fmla="*/ 210027 w 609"/>
              <a:gd name="T83" fmla="*/ 265754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cubicBezTo>
                  <a:pt x="488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1" name="Freeform 111"/>
          <p:cNvSpPr>
            <a:spLocks noChangeArrowheads="1"/>
          </p:cNvSpPr>
          <p:nvPr/>
        </p:nvSpPr>
        <p:spPr bwMode="auto">
          <a:xfrm>
            <a:off x="6140450" y="2936082"/>
            <a:ext cx="289719" cy="245269"/>
          </a:xfrm>
          <a:custGeom>
            <a:avLst/>
            <a:gdLst>
              <a:gd name="T0" fmla="*/ 462310 w 602"/>
              <a:gd name="T1" fmla="*/ 306195 h 510"/>
              <a:gd name="T2" fmla="*/ 462310 w 602"/>
              <a:gd name="T3" fmla="*/ 75104 h 510"/>
              <a:gd name="T4" fmla="*/ 462310 w 602"/>
              <a:gd name="T5" fmla="*/ 306195 h 510"/>
              <a:gd name="T6" fmla="*/ 517209 w 602"/>
              <a:gd name="T7" fmla="*/ 163689 h 510"/>
              <a:gd name="T8" fmla="*/ 381406 w 602"/>
              <a:gd name="T9" fmla="*/ 190650 h 510"/>
              <a:gd name="T10" fmla="*/ 517209 w 602"/>
              <a:gd name="T11" fmla="*/ 217610 h 510"/>
              <a:gd name="T12" fmla="*/ 517209 w 602"/>
              <a:gd name="T13" fmla="*/ 163689 h 510"/>
              <a:gd name="T14" fmla="*/ 353475 w 602"/>
              <a:gd name="T15" fmla="*/ 95325 h 510"/>
              <a:gd name="T16" fmla="*/ 319765 w 602"/>
              <a:gd name="T17" fmla="*/ 40441 h 510"/>
              <a:gd name="T18" fmla="*/ 346733 w 602"/>
              <a:gd name="T19" fmla="*/ 0 h 510"/>
              <a:gd name="T20" fmla="*/ 367922 w 602"/>
              <a:gd name="T21" fmla="*/ 13480 h 510"/>
              <a:gd name="T22" fmla="*/ 353475 w 602"/>
              <a:gd name="T23" fmla="*/ 95325 h 510"/>
              <a:gd name="T24" fmla="*/ 259086 w 602"/>
              <a:gd name="T25" fmla="*/ 40441 h 510"/>
              <a:gd name="T26" fmla="*/ 135804 w 602"/>
              <a:gd name="T27" fmla="*/ 156949 h 510"/>
              <a:gd name="T28" fmla="*/ 210929 w 602"/>
              <a:gd name="T29" fmla="*/ 13480 h 510"/>
              <a:gd name="T30" fmla="*/ 265828 w 602"/>
              <a:gd name="T31" fmla="*/ 26961 h 510"/>
              <a:gd name="T32" fmla="*/ 224413 w 602"/>
              <a:gd name="T33" fmla="*/ 183909 h 510"/>
              <a:gd name="T34" fmla="*/ 319765 w 602"/>
              <a:gd name="T35" fmla="*/ 183909 h 510"/>
              <a:gd name="T36" fmla="*/ 374664 w 602"/>
              <a:gd name="T37" fmla="*/ 306195 h 510"/>
              <a:gd name="T38" fmla="*/ 401632 w 602"/>
              <a:gd name="T39" fmla="*/ 435220 h 510"/>
              <a:gd name="T40" fmla="*/ 428600 w 602"/>
              <a:gd name="T41" fmla="*/ 333155 h 510"/>
              <a:gd name="T42" fmla="*/ 503725 w 602"/>
              <a:gd name="T43" fmla="*/ 326415 h 510"/>
              <a:gd name="T44" fmla="*/ 469052 w 602"/>
              <a:gd name="T45" fmla="*/ 469884 h 510"/>
              <a:gd name="T46" fmla="*/ 442084 w 602"/>
              <a:gd name="T47" fmla="*/ 490104 h 510"/>
              <a:gd name="T48" fmla="*/ 435342 w 602"/>
              <a:gd name="T49" fmla="*/ 490104 h 510"/>
              <a:gd name="T50" fmla="*/ 135804 w 602"/>
              <a:gd name="T51" fmla="*/ 490104 h 510"/>
              <a:gd name="T52" fmla="*/ 135804 w 602"/>
              <a:gd name="T53" fmla="*/ 490104 h 510"/>
              <a:gd name="T54" fmla="*/ 108836 w 602"/>
              <a:gd name="T55" fmla="*/ 469884 h 510"/>
              <a:gd name="T56" fmla="*/ 26968 w 602"/>
              <a:gd name="T57" fmla="*/ 237830 h 510"/>
              <a:gd name="T58" fmla="*/ 26968 w 602"/>
              <a:gd name="T59" fmla="*/ 183909 h 510"/>
              <a:gd name="T60" fmla="*/ 224413 w 602"/>
              <a:gd name="T61" fmla="*/ 183909 h 510"/>
              <a:gd name="T62" fmla="*/ 265828 w 602"/>
              <a:gd name="T63" fmla="*/ 408260 h 510"/>
              <a:gd name="T64" fmla="*/ 319765 w 602"/>
              <a:gd name="T65" fmla="*/ 408260 h 510"/>
              <a:gd name="T66" fmla="*/ 292796 w 602"/>
              <a:gd name="T67" fmla="*/ 237830 h 510"/>
              <a:gd name="T68" fmla="*/ 265828 w 602"/>
              <a:gd name="T69" fmla="*/ 408260 h 510"/>
              <a:gd name="T70" fmla="*/ 210929 w 602"/>
              <a:gd name="T71" fmla="*/ 265754 h 510"/>
              <a:gd name="T72" fmla="*/ 156030 w 602"/>
              <a:gd name="T73" fmla="*/ 265754 h 510"/>
              <a:gd name="T74" fmla="*/ 183961 w 602"/>
              <a:gd name="T75" fmla="*/ 435220 h 510"/>
              <a:gd name="T76" fmla="*/ 210929 w 602"/>
              <a:gd name="T77" fmla="*/ 265754 h 5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7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2" name="Freeform 112"/>
          <p:cNvSpPr>
            <a:spLocks noChangeArrowheads="1"/>
          </p:cNvSpPr>
          <p:nvPr/>
        </p:nvSpPr>
        <p:spPr bwMode="auto">
          <a:xfrm>
            <a:off x="5634832" y="2936082"/>
            <a:ext cx="287338" cy="245269"/>
          </a:xfrm>
          <a:custGeom>
            <a:avLst/>
            <a:gdLst>
              <a:gd name="T0" fmla="*/ 459700 w 601"/>
              <a:gd name="T1" fmla="*/ 306195 h 510"/>
              <a:gd name="T2" fmla="*/ 459700 w 601"/>
              <a:gd name="T3" fmla="*/ 75104 h 510"/>
              <a:gd name="T4" fmla="*/ 459700 w 601"/>
              <a:gd name="T5" fmla="*/ 306195 h 510"/>
              <a:gd name="T6" fmla="*/ 514290 w 601"/>
              <a:gd name="T7" fmla="*/ 163689 h 510"/>
              <a:gd name="T8" fmla="*/ 487474 w 601"/>
              <a:gd name="T9" fmla="*/ 135766 h 510"/>
              <a:gd name="T10" fmla="*/ 432884 w 601"/>
              <a:gd name="T11" fmla="*/ 135766 h 510"/>
              <a:gd name="T12" fmla="*/ 406069 w 601"/>
              <a:gd name="T13" fmla="*/ 163689 h 510"/>
              <a:gd name="T14" fmla="*/ 406069 w 601"/>
              <a:gd name="T15" fmla="*/ 217610 h 510"/>
              <a:gd name="T16" fmla="*/ 432884 w 601"/>
              <a:gd name="T17" fmla="*/ 244571 h 510"/>
              <a:gd name="T18" fmla="*/ 487474 w 601"/>
              <a:gd name="T19" fmla="*/ 244571 h 510"/>
              <a:gd name="T20" fmla="*/ 514290 w 601"/>
              <a:gd name="T21" fmla="*/ 217610 h 510"/>
              <a:gd name="T22" fmla="*/ 514290 w 601"/>
              <a:gd name="T23" fmla="*/ 163689 h 510"/>
              <a:gd name="T24" fmla="*/ 344775 w 601"/>
              <a:gd name="T25" fmla="*/ 95325 h 510"/>
              <a:gd name="T26" fmla="*/ 317959 w 601"/>
              <a:gd name="T27" fmla="*/ 40441 h 510"/>
              <a:gd name="T28" fmla="*/ 338071 w 601"/>
              <a:gd name="T29" fmla="*/ 0 h 510"/>
              <a:gd name="T30" fmla="*/ 364887 w 601"/>
              <a:gd name="T31" fmla="*/ 13480 h 510"/>
              <a:gd name="T32" fmla="*/ 344775 w 601"/>
              <a:gd name="T33" fmla="*/ 95325 h 510"/>
              <a:gd name="T34" fmla="*/ 256666 w 601"/>
              <a:gd name="T35" fmla="*/ 40441 h 510"/>
              <a:gd name="T36" fmla="*/ 135037 w 601"/>
              <a:gd name="T37" fmla="*/ 156949 h 510"/>
              <a:gd name="T38" fmla="*/ 209738 w 601"/>
              <a:gd name="T39" fmla="*/ 13480 h 510"/>
              <a:gd name="T40" fmla="*/ 256666 w 601"/>
              <a:gd name="T41" fmla="*/ 26961 h 510"/>
              <a:gd name="T42" fmla="*/ 216442 w 601"/>
              <a:gd name="T43" fmla="*/ 183909 h 510"/>
              <a:gd name="T44" fmla="*/ 311255 w 601"/>
              <a:gd name="T45" fmla="*/ 183909 h 510"/>
              <a:gd name="T46" fmla="*/ 364887 w 601"/>
              <a:gd name="T47" fmla="*/ 306195 h 510"/>
              <a:gd name="T48" fmla="*/ 392661 w 601"/>
              <a:gd name="T49" fmla="*/ 435220 h 510"/>
              <a:gd name="T50" fmla="*/ 419476 w 601"/>
              <a:gd name="T51" fmla="*/ 333155 h 510"/>
              <a:gd name="T52" fmla="*/ 500882 w 601"/>
              <a:gd name="T53" fmla="*/ 326415 h 510"/>
              <a:gd name="T54" fmla="*/ 466404 w 601"/>
              <a:gd name="T55" fmla="*/ 469884 h 510"/>
              <a:gd name="T56" fmla="*/ 439588 w 601"/>
              <a:gd name="T57" fmla="*/ 490104 h 510"/>
              <a:gd name="T58" fmla="*/ 426180 w 601"/>
              <a:gd name="T59" fmla="*/ 490104 h 510"/>
              <a:gd name="T60" fmla="*/ 135037 w 601"/>
              <a:gd name="T61" fmla="*/ 490104 h 510"/>
              <a:gd name="T62" fmla="*/ 135037 w 601"/>
              <a:gd name="T63" fmla="*/ 490104 h 510"/>
              <a:gd name="T64" fmla="*/ 108221 w 601"/>
              <a:gd name="T65" fmla="*/ 469884 h 510"/>
              <a:gd name="T66" fmla="*/ 26816 w 601"/>
              <a:gd name="T67" fmla="*/ 237830 h 510"/>
              <a:gd name="T68" fmla="*/ 26816 w 601"/>
              <a:gd name="T69" fmla="*/ 183909 h 510"/>
              <a:gd name="T70" fmla="*/ 216442 w 601"/>
              <a:gd name="T71" fmla="*/ 183909 h 510"/>
              <a:gd name="T72" fmla="*/ 256666 w 601"/>
              <a:gd name="T73" fmla="*/ 408260 h 510"/>
              <a:gd name="T74" fmla="*/ 311255 w 601"/>
              <a:gd name="T75" fmla="*/ 408260 h 510"/>
              <a:gd name="T76" fmla="*/ 284440 w 601"/>
              <a:gd name="T77" fmla="*/ 237830 h 510"/>
              <a:gd name="T78" fmla="*/ 256666 w 601"/>
              <a:gd name="T79" fmla="*/ 408260 h 510"/>
              <a:gd name="T80" fmla="*/ 203034 w 601"/>
              <a:gd name="T81" fmla="*/ 265754 h 510"/>
              <a:gd name="T82" fmla="*/ 148445 w 601"/>
              <a:gd name="T83" fmla="*/ 265754 h 510"/>
              <a:gd name="T84" fmla="*/ 175261 w 601"/>
              <a:gd name="T85" fmla="*/ 435220 h 510"/>
              <a:gd name="T86" fmla="*/ 203034 w 601"/>
              <a:gd name="T87" fmla="*/ 265754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0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3" name="Freeform 113"/>
          <p:cNvSpPr>
            <a:spLocks noChangeArrowheads="1"/>
          </p:cNvSpPr>
          <p:nvPr/>
        </p:nvSpPr>
        <p:spPr bwMode="auto">
          <a:xfrm>
            <a:off x="5124450" y="2936082"/>
            <a:ext cx="292100" cy="245269"/>
          </a:xfrm>
          <a:custGeom>
            <a:avLst/>
            <a:gdLst>
              <a:gd name="T0" fmla="*/ 583087 w 608"/>
              <a:gd name="T1" fmla="*/ 204130 h 510"/>
              <a:gd name="T2" fmla="*/ 583087 w 608"/>
              <a:gd name="T3" fmla="*/ 210870 h 510"/>
              <a:gd name="T4" fmla="*/ 583087 w 608"/>
              <a:gd name="T5" fmla="*/ 210870 h 510"/>
              <a:gd name="T6" fmla="*/ 556190 w 608"/>
              <a:gd name="T7" fmla="*/ 237830 h 510"/>
              <a:gd name="T8" fmla="*/ 474539 w 608"/>
              <a:gd name="T9" fmla="*/ 469884 h 510"/>
              <a:gd name="T10" fmla="*/ 447642 w 608"/>
              <a:gd name="T11" fmla="*/ 490104 h 510"/>
              <a:gd name="T12" fmla="*/ 447642 w 608"/>
              <a:gd name="T13" fmla="*/ 490104 h 510"/>
              <a:gd name="T14" fmla="*/ 434194 w 608"/>
              <a:gd name="T15" fmla="*/ 490104 h 510"/>
              <a:gd name="T16" fmla="*/ 135445 w 608"/>
              <a:gd name="T17" fmla="*/ 490104 h 510"/>
              <a:gd name="T18" fmla="*/ 135445 w 608"/>
              <a:gd name="T19" fmla="*/ 490104 h 510"/>
              <a:gd name="T20" fmla="*/ 108548 w 608"/>
              <a:gd name="T21" fmla="*/ 469884 h 510"/>
              <a:gd name="T22" fmla="*/ 26897 w 608"/>
              <a:gd name="T23" fmla="*/ 237830 h 510"/>
              <a:gd name="T24" fmla="*/ 26897 w 608"/>
              <a:gd name="T25" fmla="*/ 183909 h 510"/>
              <a:gd name="T26" fmla="*/ 135445 w 608"/>
              <a:gd name="T27" fmla="*/ 183909 h 510"/>
              <a:gd name="T28" fmla="*/ 223821 w 608"/>
              <a:gd name="T29" fmla="*/ 183909 h 510"/>
              <a:gd name="T30" fmla="*/ 339094 w 608"/>
              <a:gd name="T31" fmla="*/ 183909 h 510"/>
              <a:gd name="T32" fmla="*/ 407297 w 608"/>
              <a:gd name="T33" fmla="*/ 183909 h 510"/>
              <a:gd name="T34" fmla="*/ 447642 w 608"/>
              <a:gd name="T35" fmla="*/ 183909 h 510"/>
              <a:gd name="T36" fmla="*/ 556190 w 608"/>
              <a:gd name="T37" fmla="*/ 183909 h 510"/>
              <a:gd name="T38" fmla="*/ 556190 w 608"/>
              <a:gd name="T39" fmla="*/ 183909 h 510"/>
              <a:gd name="T40" fmla="*/ 210373 w 608"/>
              <a:gd name="T41" fmla="*/ 265754 h 510"/>
              <a:gd name="T42" fmla="*/ 182515 w 608"/>
              <a:gd name="T43" fmla="*/ 237830 h 510"/>
              <a:gd name="T44" fmla="*/ 155618 w 608"/>
              <a:gd name="T45" fmla="*/ 408260 h 510"/>
              <a:gd name="T46" fmla="*/ 210373 w 608"/>
              <a:gd name="T47" fmla="*/ 408260 h 510"/>
              <a:gd name="T48" fmla="*/ 318921 w 608"/>
              <a:gd name="T49" fmla="*/ 265754 h 510"/>
              <a:gd name="T50" fmla="*/ 292024 w 608"/>
              <a:gd name="T51" fmla="*/ 237830 h 510"/>
              <a:gd name="T52" fmla="*/ 264166 w 608"/>
              <a:gd name="T53" fmla="*/ 408260 h 510"/>
              <a:gd name="T54" fmla="*/ 318921 w 608"/>
              <a:gd name="T55" fmla="*/ 408260 h 510"/>
              <a:gd name="T56" fmla="*/ 427469 w 608"/>
              <a:gd name="T57" fmla="*/ 265754 h 510"/>
              <a:gd name="T58" fmla="*/ 400572 w 608"/>
              <a:gd name="T59" fmla="*/ 237830 h 510"/>
              <a:gd name="T60" fmla="*/ 372715 w 608"/>
              <a:gd name="T61" fmla="*/ 408260 h 510"/>
              <a:gd name="T62" fmla="*/ 427469 w 608"/>
              <a:gd name="T63" fmla="*/ 408260 h 510"/>
              <a:gd name="T64" fmla="*/ 325645 w 608"/>
              <a:gd name="T65" fmla="*/ 40441 h 510"/>
              <a:gd name="T66" fmla="*/ 325645 w 608"/>
              <a:gd name="T67" fmla="*/ 40441 h 510"/>
              <a:gd name="T68" fmla="*/ 345818 w 608"/>
              <a:gd name="T69" fmla="*/ 0 h 510"/>
              <a:gd name="T70" fmla="*/ 372715 w 608"/>
              <a:gd name="T71" fmla="*/ 13480 h 510"/>
              <a:gd name="T72" fmla="*/ 379439 w 608"/>
              <a:gd name="T73" fmla="*/ 156949 h 510"/>
              <a:gd name="T74" fmla="*/ 257442 w 608"/>
              <a:gd name="T75" fmla="*/ 40441 h 510"/>
              <a:gd name="T76" fmla="*/ 203648 w 608"/>
              <a:gd name="T77" fmla="*/ 156949 h 510"/>
              <a:gd name="T78" fmla="*/ 210373 w 608"/>
              <a:gd name="T79" fmla="*/ 13480 h 510"/>
              <a:gd name="T80" fmla="*/ 237270 w 608"/>
              <a:gd name="T81" fmla="*/ 0 h 510"/>
              <a:gd name="T82" fmla="*/ 257442 w 608"/>
              <a:gd name="T83" fmla="*/ 40441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cubicBezTo>
                  <a:pt x="487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ubicBezTo>
                  <a:pt x="353" y="191"/>
                  <a:pt x="353" y="191"/>
                  <a:pt x="353" y="191"/>
                </a:cubicBezTo>
                <a:cubicBezTo>
                  <a:pt x="424" y="191"/>
                  <a:pt x="424" y="191"/>
                  <a:pt x="424" y="191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579" y="191"/>
                  <a:pt x="579" y="191"/>
                  <a:pt x="579" y="191"/>
                </a:cubicBez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4" name="Freeform 114"/>
          <p:cNvSpPr>
            <a:spLocks noChangeArrowheads="1"/>
          </p:cNvSpPr>
          <p:nvPr/>
        </p:nvSpPr>
        <p:spPr bwMode="auto">
          <a:xfrm>
            <a:off x="4646613" y="2910682"/>
            <a:ext cx="234950" cy="292100"/>
          </a:xfrm>
          <a:custGeom>
            <a:avLst/>
            <a:gdLst>
              <a:gd name="T0" fmla="*/ 440956 w 489"/>
              <a:gd name="T1" fmla="*/ 583241 h 609"/>
              <a:gd name="T2" fmla="*/ 440956 w 489"/>
              <a:gd name="T3" fmla="*/ 583241 h 609"/>
              <a:gd name="T4" fmla="*/ 26899 w 489"/>
              <a:gd name="T5" fmla="*/ 583241 h 609"/>
              <a:gd name="T6" fmla="*/ 0 w 489"/>
              <a:gd name="T7" fmla="*/ 556381 h 609"/>
              <a:gd name="T8" fmla="*/ 0 w 489"/>
              <a:gd name="T9" fmla="*/ 529521 h 609"/>
              <a:gd name="T10" fmla="*/ 468816 w 489"/>
              <a:gd name="T11" fmla="*/ 529521 h 609"/>
              <a:gd name="T12" fmla="*/ 468816 w 489"/>
              <a:gd name="T13" fmla="*/ 556381 h 609"/>
              <a:gd name="T14" fmla="*/ 440956 w 489"/>
              <a:gd name="T15" fmla="*/ 583241 h 609"/>
              <a:gd name="T16" fmla="*/ 0 w 489"/>
              <a:gd name="T17" fmla="*/ 163077 h 609"/>
              <a:gd name="T18" fmla="*/ 0 w 489"/>
              <a:gd name="T19" fmla="*/ 163077 h 609"/>
              <a:gd name="T20" fmla="*/ 26899 w 489"/>
              <a:gd name="T21" fmla="*/ 136217 h 609"/>
              <a:gd name="T22" fmla="*/ 101833 w 489"/>
              <a:gd name="T23" fmla="*/ 136217 h 609"/>
              <a:gd name="T24" fmla="*/ 238251 w 489"/>
              <a:gd name="T25" fmla="*/ 0 h 609"/>
              <a:gd name="T26" fmla="*/ 373708 w 489"/>
              <a:gd name="T27" fmla="*/ 136217 h 609"/>
              <a:gd name="T28" fmla="*/ 440956 w 489"/>
              <a:gd name="T29" fmla="*/ 136217 h 609"/>
              <a:gd name="T30" fmla="*/ 468816 w 489"/>
              <a:gd name="T31" fmla="*/ 163077 h 609"/>
              <a:gd name="T32" fmla="*/ 468816 w 489"/>
              <a:gd name="T33" fmla="*/ 502661 h 609"/>
              <a:gd name="T34" fmla="*/ 0 w 489"/>
              <a:gd name="T35" fmla="*/ 502661 h 609"/>
              <a:gd name="T36" fmla="*/ 0 w 489"/>
              <a:gd name="T37" fmla="*/ 163077 h 609"/>
              <a:gd name="T38" fmla="*/ 318949 w 489"/>
              <a:gd name="T39" fmla="*/ 136217 h 609"/>
              <a:gd name="T40" fmla="*/ 318949 w 489"/>
              <a:gd name="T41" fmla="*/ 136217 h 609"/>
              <a:gd name="T42" fmla="*/ 238251 w 489"/>
              <a:gd name="T43" fmla="*/ 54679 h 609"/>
              <a:gd name="T44" fmla="*/ 156592 w 489"/>
              <a:gd name="T45" fmla="*/ 136217 h 609"/>
              <a:gd name="T46" fmla="*/ 318949 w 489"/>
              <a:gd name="T47" fmla="*/ 136217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5" name="Freeform 115"/>
          <p:cNvSpPr>
            <a:spLocks noChangeArrowheads="1"/>
          </p:cNvSpPr>
          <p:nvPr/>
        </p:nvSpPr>
        <p:spPr bwMode="auto">
          <a:xfrm>
            <a:off x="4115594" y="2924969"/>
            <a:ext cx="287338" cy="265113"/>
          </a:xfrm>
          <a:custGeom>
            <a:avLst/>
            <a:gdLst>
              <a:gd name="T0" fmla="*/ 574625 w 601"/>
              <a:gd name="T1" fmla="*/ 216652 h 552"/>
              <a:gd name="T2" fmla="*/ 574625 w 601"/>
              <a:gd name="T3" fmla="*/ 216652 h 552"/>
              <a:gd name="T4" fmla="*/ 499924 w 601"/>
              <a:gd name="T5" fmla="*/ 291426 h 552"/>
              <a:gd name="T6" fmla="*/ 432884 w 601"/>
              <a:gd name="T7" fmla="*/ 216652 h 552"/>
              <a:gd name="T8" fmla="*/ 432884 w 601"/>
              <a:gd name="T9" fmla="*/ 216652 h 552"/>
              <a:gd name="T10" fmla="*/ 432884 w 601"/>
              <a:gd name="T11" fmla="*/ 216652 h 552"/>
              <a:gd name="T12" fmla="*/ 432884 w 601"/>
              <a:gd name="T13" fmla="*/ 216652 h 552"/>
              <a:gd name="T14" fmla="*/ 358183 w 601"/>
              <a:gd name="T15" fmla="*/ 291426 h 552"/>
              <a:gd name="T16" fmla="*/ 283482 w 601"/>
              <a:gd name="T17" fmla="*/ 216652 h 552"/>
              <a:gd name="T18" fmla="*/ 283482 w 601"/>
              <a:gd name="T19" fmla="*/ 216652 h 552"/>
              <a:gd name="T20" fmla="*/ 283482 w 601"/>
              <a:gd name="T21" fmla="*/ 216652 h 552"/>
              <a:gd name="T22" fmla="*/ 283482 w 601"/>
              <a:gd name="T23" fmla="*/ 216652 h 552"/>
              <a:gd name="T24" fmla="*/ 283482 w 601"/>
              <a:gd name="T25" fmla="*/ 216652 h 552"/>
              <a:gd name="T26" fmla="*/ 216442 w 601"/>
              <a:gd name="T27" fmla="*/ 291426 h 552"/>
              <a:gd name="T28" fmla="*/ 141741 w 601"/>
              <a:gd name="T29" fmla="*/ 216652 h 552"/>
              <a:gd name="T30" fmla="*/ 141741 w 601"/>
              <a:gd name="T31" fmla="*/ 216652 h 552"/>
              <a:gd name="T32" fmla="*/ 141741 w 601"/>
              <a:gd name="T33" fmla="*/ 216652 h 552"/>
              <a:gd name="T34" fmla="*/ 141741 w 601"/>
              <a:gd name="T35" fmla="*/ 216652 h 552"/>
              <a:gd name="T36" fmla="*/ 141741 w 601"/>
              <a:gd name="T37" fmla="*/ 216652 h 552"/>
              <a:gd name="T38" fmla="*/ 67040 w 601"/>
              <a:gd name="T39" fmla="*/ 291426 h 552"/>
              <a:gd name="T40" fmla="*/ 0 w 601"/>
              <a:gd name="T41" fmla="*/ 216652 h 552"/>
              <a:gd name="T42" fmla="*/ 0 w 601"/>
              <a:gd name="T43" fmla="*/ 216652 h 552"/>
              <a:gd name="T44" fmla="*/ 0 w 601"/>
              <a:gd name="T45" fmla="*/ 216652 h 552"/>
              <a:gd name="T46" fmla="*/ 0 w 601"/>
              <a:gd name="T47" fmla="*/ 216652 h 552"/>
              <a:gd name="T48" fmla="*/ 46928 w 601"/>
              <a:gd name="T49" fmla="*/ 80526 h 552"/>
              <a:gd name="T50" fmla="*/ 527698 w 601"/>
              <a:gd name="T51" fmla="*/ 80526 h 552"/>
              <a:gd name="T52" fmla="*/ 574625 w 601"/>
              <a:gd name="T53" fmla="*/ 216652 h 552"/>
              <a:gd name="T54" fmla="*/ 486516 w 601"/>
              <a:gd name="T55" fmla="*/ 53684 h 552"/>
              <a:gd name="T56" fmla="*/ 486516 w 601"/>
              <a:gd name="T57" fmla="*/ 53684 h 552"/>
              <a:gd name="T58" fmla="*/ 87152 w 601"/>
              <a:gd name="T59" fmla="*/ 53684 h 552"/>
              <a:gd name="T60" fmla="*/ 60336 w 601"/>
              <a:gd name="T61" fmla="*/ 26842 h 552"/>
              <a:gd name="T62" fmla="*/ 87152 w 601"/>
              <a:gd name="T63" fmla="*/ 0 h 552"/>
              <a:gd name="T64" fmla="*/ 486516 w 601"/>
              <a:gd name="T65" fmla="*/ 0 h 552"/>
              <a:gd name="T66" fmla="*/ 514290 w 601"/>
              <a:gd name="T67" fmla="*/ 26842 h 552"/>
              <a:gd name="T68" fmla="*/ 486516 w 601"/>
              <a:gd name="T69" fmla="*/ 53684 h 552"/>
              <a:gd name="T70" fmla="*/ 80448 w 601"/>
              <a:gd name="T71" fmla="*/ 318268 h 552"/>
              <a:gd name="T72" fmla="*/ 80448 w 601"/>
              <a:gd name="T73" fmla="*/ 318268 h 552"/>
              <a:gd name="T74" fmla="*/ 80448 w 601"/>
              <a:gd name="T75" fmla="*/ 318268 h 552"/>
              <a:gd name="T76" fmla="*/ 87152 w 601"/>
              <a:gd name="T77" fmla="*/ 318268 h 552"/>
              <a:gd name="T78" fmla="*/ 87152 w 601"/>
              <a:gd name="T79" fmla="*/ 318268 h 552"/>
              <a:gd name="T80" fmla="*/ 93855 w 601"/>
              <a:gd name="T81" fmla="*/ 318268 h 552"/>
              <a:gd name="T82" fmla="*/ 108221 w 601"/>
              <a:gd name="T83" fmla="*/ 311557 h 552"/>
              <a:gd name="T84" fmla="*/ 108221 w 601"/>
              <a:gd name="T85" fmla="*/ 311557 h 552"/>
              <a:gd name="T86" fmla="*/ 108221 w 601"/>
              <a:gd name="T87" fmla="*/ 311557 h 552"/>
              <a:gd name="T88" fmla="*/ 108221 w 601"/>
              <a:gd name="T89" fmla="*/ 446725 h 552"/>
              <a:gd name="T90" fmla="*/ 466404 w 601"/>
              <a:gd name="T91" fmla="*/ 446725 h 552"/>
              <a:gd name="T92" fmla="*/ 466404 w 601"/>
              <a:gd name="T93" fmla="*/ 311557 h 552"/>
              <a:gd name="T94" fmla="*/ 466404 w 601"/>
              <a:gd name="T95" fmla="*/ 311557 h 552"/>
              <a:gd name="T96" fmla="*/ 466404 w 601"/>
              <a:gd name="T97" fmla="*/ 311557 h 552"/>
              <a:gd name="T98" fmla="*/ 479812 w 601"/>
              <a:gd name="T99" fmla="*/ 318268 h 552"/>
              <a:gd name="T100" fmla="*/ 486516 w 601"/>
              <a:gd name="T101" fmla="*/ 318268 h 552"/>
              <a:gd name="T102" fmla="*/ 486516 w 601"/>
              <a:gd name="T103" fmla="*/ 318268 h 552"/>
              <a:gd name="T104" fmla="*/ 493220 w 601"/>
              <a:gd name="T105" fmla="*/ 318268 h 552"/>
              <a:gd name="T106" fmla="*/ 493220 w 601"/>
              <a:gd name="T107" fmla="*/ 318268 h 552"/>
              <a:gd name="T108" fmla="*/ 499924 w 601"/>
              <a:gd name="T109" fmla="*/ 318268 h 552"/>
              <a:gd name="T110" fmla="*/ 520994 w 601"/>
              <a:gd name="T111" fmla="*/ 318268 h 552"/>
              <a:gd name="T112" fmla="*/ 520994 w 601"/>
              <a:gd name="T113" fmla="*/ 501368 h 552"/>
              <a:gd name="T114" fmla="*/ 493220 w 601"/>
              <a:gd name="T115" fmla="*/ 528209 h 552"/>
              <a:gd name="T116" fmla="*/ 80448 w 601"/>
              <a:gd name="T117" fmla="*/ 528209 h 552"/>
              <a:gd name="T118" fmla="*/ 53632 w 601"/>
              <a:gd name="T119" fmla="*/ 501368 h 552"/>
              <a:gd name="T120" fmla="*/ 53632 w 601"/>
              <a:gd name="T121" fmla="*/ 318268 h 552"/>
              <a:gd name="T122" fmla="*/ 67040 w 601"/>
              <a:gd name="T123" fmla="*/ 318268 h 552"/>
              <a:gd name="T124" fmla="*/ 80448 w 601"/>
              <a:gd name="T125" fmla="*/ 318268 h 5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6" name="Freeform 116"/>
          <p:cNvSpPr>
            <a:spLocks noChangeArrowheads="1"/>
          </p:cNvSpPr>
          <p:nvPr/>
        </p:nvSpPr>
        <p:spPr bwMode="auto">
          <a:xfrm>
            <a:off x="3605213" y="2918619"/>
            <a:ext cx="292100" cy="258763"/>
          </a:xfrm>
          <a:custGeom>
            <a:avLst/>
            <a:gdLst>
              <a:gd name="T0" fmla="*/ 461292 w 609"/>
              <a:gd name="T1" fmla="*/ 230394 h 538"/>
              <a:gd name="T2" fmla="*/ 461292 w 609"/>
              <a:gd name="T3" fmla="*/ 0 h 538"/>
              <a:gd name="T4" fmla="*/ 461292 w 609"/>
              <a:gd name="T5" fmla="*/ 230394 h 538"/>
              <a:gd name="T6" fmla="*/ 427726 w 609"/>
              <a:gd name="T7" fmla="*/ 53759 h 538"/>
              <a:gd name="T8" fmla="*/ 501572 w 609"/>
              <a:gd name="T9" fmla="*/ 53759 h 538"/>
              <a:gd name="T10" fmla="*/ 529383 w 609"/>
              <a:gd name="T11" fmla="*/ 80638 h 538"/>
              <a:gd name="T12" fmla="*/ 501572 w 609"/>
              <a:gd name="T13" fmla="*/ 53759 h 538"/>
              <a:gd name="T14" fmla="*/ 481432 w 609"/>
              <a:gd name="T15" fmla="*/ 60478 h 538"/>
              <a:gd name="T16" fmla="*/ 447866 w 609"/>
              <a:gd name="T17" fmla="*/ 60478 h 538"/>
              <a:gd name="T18" fmla="*/ 427726 w 609"/>
              <a:gd name="T19" fmla="*/ 53759 h 538"/>
              <a:gd name="T20" fmla="*/ 406628 w 609"/>
              <a:gd name="T21" fmla="*/ 94078 h 538"/>
              <a:gd name="T22" fmla="*/ 427726 w 609"/>
              <a:gd name="T23" fmla="*/ 115197 h 538"/>
              <a:gd name="T24" fmla="*/ 406628 w 609"/>
              <a:gd name="T25" fmla="*/ 135357 h 538"/>
              <a:gd name="T26" fmla="*/ 427726 w 609"/>
              <a:gd name="T27" fmla="*/ 175676 h 538"/>
              <a:gd name="T28" fmla="*/ 447866 w 609"/>
              <a:gd name="T29" fmla="*/ 168956 h 538"/>
              <a:gd name="T30" fmla="*/ 481432 w 609"/>
              <a:gd name="T31" fmla="*/ 168956 h 538"/>
              <a:gd name="T32" fmla="*/ 501572 w 609"/>
              <a:gd name="T33" fmla="*/ 175676 h 538"/>
              <a:gd name="T34" fmla="*/ 514998 w 609"/>
              <a:gd name="T35" fmla="*/ 135357 h 538"/>
              <a:gd name="T36" fmla="*/ 501572 w 609"/>
              <a:gd name="T37" fmla="*/ 115197 h 538"/>
              <a:gd name="T38" fmla="*/ 514998 w 609"/>
              <a:gd name="T39" fmla="*/ 94078 h 538"/>
              <a:gd name="T40" fmla="*/ 529383 w 609"/>
              <a:gd name="T41" fmla="*/ 162236 h 538"/>
              <a:gd name="T42" fmla="*/ 224413 w 609"/>
              <a:gd name="T43" fmla="*/ 311992 h 538"/>
              <a:gd name="T44" fmla="*/ 454579 w 609"/>
              <a:gd name="T45" fmla="*/ 298552 h 538"/>
              <a:gd name="T46" fmla="*/ 542810 w 609"/>
              <a:gd name="T47" fmla="*/ 237114 h 538"/>
              <a:gd name="T48" fmla="*/ 494858 w 609"/>
              <a:gd name="T49" fmla="*/ 332152 h 538"/>
              <a:gd name="T50" fmla="*/ 474719 w 609"/>
              <a:gd name="T51" fmla="*/ 352311 h 538"/>
              <a:gd name="T52" fmla="*/ 251265 w 609"/>
              <a:gd name="T53" fmla="*/ 407030 h 538"/>
              <a:gd name="T54" fmla="*/ 562949 w 609"/>
              <a:gd name="T55" fmla="*/ 460788 h 538"/>
              <a:gd name="T56" fmla="*/ 454579 w 609"/>
              <a:gd name="T57" fmla="*/ 460788 h 538"/>
              <a:gd name="T58" fmla="*/ 149608 w 609"/>
              <a:gd name="T59" fmla="*/ 515507 h 538"/>
              <a:gd name="T60" fmla="*/ 149608 w 609"/>
              <a:gd name="T61" fmla="*/ 407030 h 538"/>
              <a:gd name="T62" fmla="*/ 88231 w 609"/>
              <a:gd name="T63" fmla="*/ 108477 h 538"/>
              <a:gd name="T64" fmla="*/ 0 w 609"/>
              <a:gd name="T65" fmla="*/ 80638 h 538"/>
              <a:gd name="T66" fmla="*/ 108370 w 609"/>
              <a:gd name="T67" fmla="*/ 53759 h 538"/>
              <a:gd name="T68" fmla="*/ 136182 w 609"/>
              <a:gd name="T69" fmla="*/ 67198 h 538"/>
              <a:gd name="T70" fmla="*/ 319356 w 609"/>
              <a:gd name="T71" fmla="*/ 115197 h 538"/>
              <a:gd name="T72" fmla="*/ 169748 w 609"/>
              <a:gd name="T73" fmla="*/ 168956 h 5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7" name="Freeform 117"/>
          <p:cNvSpPr>
            <a:spLocks noChangeArrowheads="1"/>
          </p:cNvSpPr>
          <p:nvPr/>
        </p:nvSpPr>
        <p:spPr bwMode="auto">
          <a:xfrm>
            <a:off x="3101975" y="2918619"/>
            <a:ext cx="289719" cy="258763"/>
          </a:xfrm>
          <a:custGeom>
            <a:avLst/>
            <a:gdLst>
              <a:gd name="T0" fmla="*/ 463273 w 602"/>
              <a:gd name="T1" fmla="*/ 230394 h 538"/>
              <a:gd name="T2" fmla="*/ 463273 w 602"/>
              <a:gd name="T3" fmla="*/ 230394 h 538"/>
              <a:gd name="T4" fmla="*/ 347696 w 602"/>
              <a:gd name="T5" fmla="*/ 115197 h 538"/>
              <a:gd name="T6" fmla="*/ 463273 w 602"/>
              <a:gd name="T7" fmla="*/ 0 h 538"/>
              <a:gd name="T8" fmla="*/ 578851 w 602"/>
              <a:gd name="T9" fmla="*/ 115197 h 538"/>
              <a:gd name="T10" fmla="*/ 463273 w 602"/>
              <a:gd name="T11" fmla="*/ 230394 h 538"/>
              <a:gd name="T12" fmla="*/ 517209 w 602"/>
              <a:gd name="T13" fmla="*/ 60478 h 538"/>
              <a:gd name="T14" fmla="*/ 517209 w 602"/>
              <a:gd name="T15" fmla="*/ 60478 h 538"/>
              <a:gd name="T16" fmla="*/ 496983 w 602"/>
              <a:gd name="T17" fmla="*/ 67198 h 538"/>
              <a:gd name="T18" fmla="*/ 443047 w 602"/>
              <a:gd name="T19" fmla="*/ 121917 h 538"/>
              <a:gd name="T20" fmla="*/ 429563 w 602"/>
              <a:gd name="T21" fmla="*/ 108477 h 538"/>
              <a:gd name="T22" fmla="*/ 408374 w 602"/>
              <a:gd name="T23" fmla="*/ 94078 h 538"/>
              <a:gd name="T24" fmla="*/ 381406 w 602"/>
              <a:gd name="T25" fmla="*/ 121917 h 538"/>
              <a:gd name="T26" fmla="*/ 388148 w 602"/>
              <a:gd name="T27" fmla="*/ 142076 h 538"/>
              <a:gd name="T28" fmla="*/ 429563 w 602"/>
              <a:gd name="T29" fmla="*/ 175676 h 538"/>
              <a:gd name="T30" fmla="*/ 443047 w 602"/>
              <a:gd name="T31" fmla="*/ 190075 h 538"/>
              <a:gd name="T32" fmla="*/ 463273 w 602"/>
              <a:gd name="T33" fmla="*/ 175676 h 538"/>
              <a:gd name="T34" fmla="*/ 538399 w 602"/>
              <a:gd name="T35" fmla="*/ 108477 h 538"/>
              <a:gd name="T36" fmla="*/ 545141 w 602"/>
              <a:gd name="T37" fmla="*/ 87358 h 538"/>
              <a:gd name="T38" fmla="*/ 517209 w 602"/>
              <a:gd name="T39" fmla="*/ 60478 h 538"/>
              <a:gd name="T40" fmla="*/ 217671 w 602"/>
              <a:gd name="T41" fmla="*/ 311992 h 538"/>
              <a:gd name="T42" fmla="*/ 217671 w 602"/>
              <a:gd name="T43" fmla="*/ 311992 h 538"/>
              <a:gd name="T44" fmla="*/ 456531 w 602"/>
              <a:gd name="T45" fmla="*/ 298552 h 538"/>
              <a:gd name="T46" fmla="*/ 470015 w 602"/>
              <a:gd name="T47" fmla="*/ 257274 h 538"/>
              <a:gd name="T48" fmla="*/ 538399 w 602"/>
              <a:gd name="T49" fmla="*/ 237114 h 538"/>
              <a:gd name="T50" fmla="*/ 496983 w 602"/>
              <a:gd name="T51" fmla="*/ 332152 h 538"/>
              <a:gd name="T52" fmla="*/ 496983 w 602"/>
              <a:gd name="T53" fmla="*/ 332152 h 538"/>
              <a:gd name="T54" fmla="*/ 476757 w 602"/>
              <a:gd name="T55" fmla="*/ 352311 h 538"/>
              <a:gd name="T56" fmla="*/ 476757 w 602"/>
              <a:gd name="T57" fmla="*/ 352311 h 538"/>
              <a:gd name="T58" fmla="*/ 238860 w 602"/>
              <a:gd name="T59" fmla="*/ 365751 h 538"/>
              <a:gd name="T60" fmla="*/ 252344 w 602"/>
              <a:gd name="T61" fmla="*/ 407030 h 538"/>
              <a:gd name="T62" fmla="*/ 510467 w 602"/>
              <a:gd name="T63" fmla="*/ 407030 h 538"/>
              <a:gd name="T64" fmla="*/ 565367 w 602"/>
              <a:gd name="T65" fmla="*/ 460788 h 538"/>
              <a:gd name="T66" fmla="*/ 510467 w 602"/>
              <a:gd name="T67" fmla="*/ 515507 h 538"/>
              <a:gd name="T68" fmla="*/ 456531 w 602"/>
              <a:gd name="T69" fmla="*/ 460788 h 538"/>
              <a:gd name="T70" fmla="*/ 197445 w 602"/>
              <a:gd name="T71" fmla="*/ 460788 h 538"/>
              <a:gd name="T72" fmla="*/ 143509 w 602"/>
              <a:gd name="T73" fmla="*/ 515507 h 538"/>
              <a:gd name="T74" fmla="*/ 88609 w 602"/>
              <a:gd name="T75" fmla="*/ 460788 h 538"/>
              <a:gd name="T76" fmla="*/ 143509 w 602"/>
              <a:gd name="T77" fmla="*/ 407030 h 538"/>
              <a:gd name="T78" fmla="*/ 197445 w 602"/>
              <a:gd name="T79" fmla="*/ 407030 h 538"/>
              <a:gd name="T80" fmla="*/ 88609 w 602"/>
              <a:gd name="T81" fmla="*/ 108477 h 538"/>
              <a:gd name="T82" fmla="*/ 27931 w 602"/>
              <a:gd name="T83" fmla="*/ 108477 h 538"/>
              <a:gd name="T84" fmla="*/ 0 w 602"/>
              <a:gd name="T85" fmla="*/ 80638 h 538"/>
              <a:gd name="T86" fmla="*/ 27931 w 602"/>
              <a:gd name="T87" fmla="*/ 53759 h 538"/>
              <a:gd name="T88" fmla="*/ 108836 w 602"/>
              <a:gd name="T89" fmla="*/ 53759 h 538"/>
              <a:gd name="T90" fmla="*/ 136767 w 602"/>
              <a:gd name="T91" fmla="*/ 67198 h 538"/>
              <a:gd name="T92" fmla="*/ 136767 w 602"/>
              <a:gd name="T93" fmla="*/ 67198 h 538"/>
              <a:gd name="T94" fmla="*/ 150251 w 602"/>
              <a:gd name="T95" fmla="*/ 115197 h 538"/>
              <a:gd name="T96" fmla="*/ 320728 w 602"/>
              <a:gd name="T97" fmla="*/ 115197 h 538"/>
              <a:gd name="T98" fmla="*/ 327470 w 602"/>
              <a:gd name="T99" fmla="*/ 168956 h 538"/>
              <a:gd name="T100" fmla="*/ 170477 w 602"/>
              <a:gd name="T101" fmla="*/ 168956 h 538"/>
              <a:gd name="T102" fmla="*/ 217671 w 602"/>
              <a:gd name="T103" fmla="*/ 311992 h 5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8" name="Freeform 118"/>
          <p:cNvSpPr>
            <a:spLocks noChangeArrowheads="1"/>
          </p:cNvSpPr>
          <p:nvPr/>
        </p:nvSpPr>
        <p:spPr bwMode="auto">
          <a:xfrm>
            <a:off x="2595563" y="2918619"/>
            <a:ext cx="290513" cy="258763"/>
          </a:xfrm>
          <a:custGeom>
            <a:avLst/>
            <a:gdLst>
              <a:gd name="T0" fmla="*/ 463276 w 602"/>
              <a:gd name="T1" fmla="*/ 230394 h 538"/>
              <a:gd name="T2" fmla="*/ 463276 w 602"/>
              <a:gd name="T3" fmla="*/ 230394 h 538"/>
              <a:gd name="T4" fmla="*/ 340956 w 602"/>
              <a:gd name="T5" fmla="*/ 115197 h 538"/>
              <a:gd name="T6" fmla="*/ 463276 w 602"/>
              <a:gd name="T7" fmla="*/ 0 h 538"/>
              <a:gd name="T8" fmla="*/ 578854 w 602"/>
              <a:gd name="T9" fmla="*/ 115197 h 538"/>
              <a:gd name="T10" fmla="*/ 463276 w 602"/>
              <a:gd name="T11" fmla="*/ 230394 h 538"/>
              <a:gd name="T12" fmla="*/ 517212 w 602"/>
              <a:gd name="T13" fmla="*/ 87358 h 538"/>
              <a:gd name="T14" fmla="*/ 517212 w 602"/>
              <a:gd name="T15" fmla="*/ 87358 h 538"/>
              <a:gd name="T16" fmla="*/ 408376 w 602"/>
              <a:gd name="T17" fmla="*/ 87358 h 538"/>
              <a:gd name="T18" fmla="*/ 381408 w 602"/>
              <a:gd name="T19" fmla="*/ 115197 h 538"/>
              <a:gd name="T20" fmla="*/ 408376 w 602"/>
              <a:gd name="T21" fmla="*/ 142076 h 538"/>
              <a:gd name="T22" fmla="*/ 517212 w 602"/>
              <a:gd name="T23" fmla="*/ 142076 h 538"/>
              <a:gd name="T24" fmla="*/ 545144 w 602"/>
              <a:gd name="T25" fmla="*/ 115197 h 538"/>
              <a:gd name="T26" fmla="*/ 517212 w 602"/>
              <a:gd name="T27" fmla="*/ 87358 h 538"/>
              <a:gd name="T28" fmla="*/ 217672 w 602"/>
              <a:gd name="T29" fmla="*/ 311992 h 538"/>
              <a:gd name="T30" fmla="*/ 217672 w 602"/>
              <a:gd name="T31" fmla="*/ 311992 h 538"/>
              <a:gd name="T32" fmla="*/ 449792 w 602"/>
              <a:gd name="T33" fmla="*/ 298552 h 538"/>
              <a:gd name="T34" fmla="*/ 470018 w 602"/>
              <a:gd name="T35" fmla="*/ 257274 h 538"/>
              <a:gd name="T36" fmla="*/ 538402 w 602"/>
              <a:gd name="T37" fmla="*/ 237114 h 538"/>
              <a:gd name="T38" fmla="*/ 496986 w 602"/>
              <a:gd name="T39" fmla="*/ 332152 h 538"/>
              <a:gd name="T40" fmla="*/ 496986 w 602"/>
              <a:gd name="T41" fmla="*/ 332152 h 538"/>
              <a:gd name="T42" fmla="*/ 470018 w 602"/>
              <a:gd name="T43" fmla="*/ 352311 h 538"/>
              <a:gd name="T44" fmla="*/ 470018 w 602"/>
              <a:gd name="T45" fmla="*/ 352311 h 538"/>
              <a:gd name="T46" fmla="*/ 238861 w 602"/>
              <a:gd name="T47" fmla="*/ 365751 h 538"/>
              <a:gd name="T48" fmla="*/ 252346 w 602"/>
              <a:gd name="T49" fmla="*/ 407030 h 538"/>
              <a:gd name="T50" fmla="*/ 503728 w 602"/>
              <a:gd name="T51" fmla="*/ 407030 h 538"/>
              <a:gd name="T52" fmla="*/ 558628 w 602"/>
              <a:gd name="T53" fmla="*/ 460788 h 538"/>
              <a:gd name="T54" fmla="*/ 503728 w 602"/>
              <a:gd name="T55" fmla="*/ 515507 h 538"/>
              <a:gd name="T56" fmla="*/ 449792 w 602"/>
              <a:gd name="T57" fmla="*/ 460788 h 538"/>
              <a:gd name="T58" fmla="*/ 197446 w 602"/>
              <a:gd name="T59" fmla="*/ 460788 h 538"/>
              <a:gd name="T60" fmla="*/ 143510 w 602"/>
              <a:gd name="T61" fmla="*/ 515507 h 538"/>
              <a:gd name="T62" fmla="*/ 88610 w 602"/>
              <a:gd name="T63" fmla="*/ 460788 h 538"/>
              <a:gd name="T64" fmla="*/ 143510 w 602"/>
              <a:gd name="T65" fmla="*/ 407030 h 538"/>
              <a:gd name="T66" fmla="*/ 190704 w 602"/>
              <a:gd name="T67" fmla="*/ 407030 h 538"/>
              <a:gd name="T68" fmla="*/ 88610 w 602"/>
              <a:gd name="T69" fmla="*/ 108477 h 538"/>
              <a:gd name="T70" fmla="*/ 27931 w 602"/>
              <a:gd name="T71" fmla="*/ 108477 h 538"/>
              <a:gd name="T72" fmla="*/ 0 w 602"/>
              <a:gd name="T73" fmla="*/ 80638 h 538"/>
              <a:gd name="T74" fmla="*/ 27931 w 602"/>
              <a:gd name="T75" fmla="*/ 53759 h 538"/>
              <a:gd name="T76" fmla="*/ 108836 w 602"/>
              <a:gd name="T77" fmla="*/ 53759 h 538"/>
              <a:gd name="T78" fmla="*/ 130025 w 602"/>
              <a:gd name="T79" fmla="*/ 67198 h 538"/>
              <a:gd name="T80" fmla="*/ 130025 w 602"/>
              <a:gd name="T81" fmla="*/ 67198 h 538"/>
              <a:gd name="T82" fmla="*/ 150252 w 602"/>
              <a:gd name="T83" fmla="*/ 115197 h 538"/>
              <a:gd name="T84" fmla="*/ 313024 w 602"/>
              <a:gd name="T85" fmla="*/ 115197 h 538"/>
              <a:gd name="T86" fmla="*/ 327471 w 602"/>
              <a:gd name="T87" fmla="*/ 168956 h 538"/>
              <a:gd name="T88" fmla="*/ 170478 w 602"/>
              <a:gd name="T89" fmla="*/ 168956 h 538"/>
              <a:gd name="T90" fmla="*/ 217672 w 602"/>
              <a:gd name="T91" fmla="*/ 311992 h 5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88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39" name="Freeform 119"/>
          <p:cNvSpPr>
            <a:spLocks noChangeArrowheads="1"/>
          </p:cNvSpPr>
          <p:nvPr/>
        </p:nvSpPr>
        <p:spPr bwMode="auto">
          <a:xfrm>
            <a:off x="2088357" y="2918619"/>
            <a:ext cx="292100" cy="258763"/>
          </a:xfrm>
          <a:custGeom>
            <a:avLst/>
            <a:gdLst>
              <a:gd name="T0" fmla="*/ 461292 w 609"/>
              <a:gd name="T1" fmla="*/ 230394 h 538"/>
              <a:gd name="T2" fmla="*/ 461292 w 609"/>
              <a:gd name="T3" fmla="*/ 230394 h 538"/>
              <a:gd name="T4" fmla="*/ 346209 w 609"/>
              <a:gd name="T5" fmla="*/ 115197 h 538"/>
              <a:gd name="T6" fmla="*/ 461292 w 609"/>
              <a:gd name="T7" fmla="*/ 0 h 538"/>
              <a:gd name="T8" fmla="*/ 583089 w 609"/>
              <a:gd name="T9" fmla="*/ 115197 h 538"/>
              <a:gd name="T10" fmla="*/ 461292 w 609"/>
              <a:gd name="T11" fmla="*/ 230394 h 538"/>
              <a:gd name="T12" fmla="*/ 514998 w 609"/>
              <a:gd name="T13" fmla="*/ 87358 h 538"/>
              <a:gd name="T14" fmla="*/ 514998 w 609"/>
              <a:gd name="T15" fmla="*/ 87358 h 538"/>
              <a:gd name="T16" fmla="*/ 488145 w 609"/>
              <a:gd name="T17" fmla="*/ 87358 h 538"/>
              <a:gd name="T18" fmla="*/ 488145 w 609"/>
              <a:gd name="T19" fmla="*/ 60478 h 538"/>
              <a:gd name="T20" fmla="*/ 461292 w 609"/>
              <a:gd name="T21" fmla="*/ 33599 h 538"/>
              <a:gd name="T22" fmla="*/ 433481 w 609"/>
              <a:gd name="T23" fmla="*/ 60478 h 538"/>
              <a:gd name="T24" fmla="*/ 433481 w 609"/>
              <a:gd name="T25" fmla="*/ 87358 h 538"/>
              <a:gd name="T26" fmla="*/ 406628 w 609"/>
              <a:gd name="T27" fmla="*/ 87358 h 538"/>
              <a:gd name="T28" fmla="*/ 379775 w 609"/>
              <a:gd name="T29" fmla="*/ 115197 h 538"/>
              <a:gd name="T30" fmla="*/ 406628 w 609"/>
              <a:gd name="T31" fmla="*/ 142076 h 538"/>
              <a:gd name="T32" fmla="*/ 433481 w 609"/>
              <a:gd name="T33" fmla="*/ 142076 h 538"/>
              <a:gd name="T34" fmla="*/ 433481 w 609"/>
              <a:gd name="T35" fmla="*/ 168956 h 538"/>
              <a:gd name="T36" fmla="*/ 461292 w 609"/>
              <a:gd name="T37" fmla="*/ 196795 h 538"/>
              <a:gd name="T38" fmla="*/ 488145 w 609"/>
              <a:gd name="T39" fmla="*/ 168956 h 538"/>
              <a:gd name="T40" fmla="*/ 488145 w 609"/>
              <a:gd name="T41" fmla="*/ 142076 h 538"/>
              <a:gd name="T42" fmla="*/ 514998 w 609"/>
              <a:gd name="T43" fmla="*/ 142076 h 538"/>
              <a:gd name="T44" fmla="*/ 541851 w 609"/>
              <a:gd name="T45" fmla="*/ 115197 h 538"/>
              <a:gd name="T46" fmla="*/ 514998 w 609"/>
              <a:gd name="T47" fmla="*/ 87358 h 538"/>
              <a:gd name="T48" fmla="*/ 223454 w 609"/>
              <a:gd name="T49" fmla="*/ 311992 h 538"/>
              <a:gd name="T50" fmla="*/ 223454 w 609"/>
              <a:gd name="T51" fmla="*/ 311992 h 538"/>
              <a:gd name="T52" fmla="*/ 454579 w 609"/>
              <a:gd name="T53" fmla="*/ 298552 h 538"/>
              <a:gd name="T54" fmla="*/ 474719 w 609"/>
              <a:gd name="T55" fmla="*/ 257274 h 538"/>
              <a:gd name="T56" fmla="*/ 541851 w 609"/>
              <a:gd name="T57" fmla="*/ 237114 h 538"/>
              <a:gd name="T58" fmla="*/ 494858 w 609"/>
              <a:gd name="T59" fmla="*/ 332152 h 538"/>
              <a:gd name="T60" fmla="*/ 494858 w 609"/>
              <a:gd name="T61" fmla="*/ 332152 h 538"/>
              <a:gd name="T62" fmla="*/ 474719 w 609"/>
              <a:gd name="T63" fmla="*/ 352311 h 538"/>
              <a:gd name="T64" fmla="*/ 474719 w 609"/>
              <a:gd name="T65" fmla="*/ 352311 h 538"/>
              <a:gd name="T66" fmla="*/ 236880 w 609"/>
              <a:gd name="T67" fmla="*/ 365751 h 538"/>
              <a:gd name="T68" fmla="*/ 251265 w 609"/>
              <a:gd name="T69" fmla="*/ 407030 h 538"/>
              <a:gd name="T70" fmla="*/ 508285 w 609"/>
              <a:gd name="T71" fmla="*/ 407030 h 538"/>
              <a:gd name="T72" fmla="*/ 562949 w 609"/>
              <a:gd name="T73" fmla="*/ 460788 h 538"/>
              <a:gd name="T74" fmla="*/ 508285 w 609"/>
              <a:gd name="T75" fmla="*/ 515507 h 538"/>
              <a:gd name="T76" fmla="*/ 454579 w 609"/>
              <a:gd name="T77" fmla="*/ 460788 h 538"/>
              <a:gd name="T78" fmla="*/ 203314 w 609"/>
              <a:gd name="T79" fmla="*/ 460788 h 538"/>
              <a:gd name="T80" fmla="*/ 149608 w 609"/>
              <a:gd name="T81" fmla="*/ 515507 h 538"/>
              <a:gd name="T82" fmla="*/ 94944 w 609"/>
              <a:gd name="T83" fmla="*/ 460788 h 538"/>
              <a:gd name="T84" fmla="*/ 149608 w 609"/>
              <a:gd name="T85" fmla="*/ 407030 h 538"/>
              <a:gd name="T86" fmla="*/ 196601 w 609"/>
              <a:gd name="T87" fmla="*/ 407030 h 538"/>
              <a:gd name="T88" fmla="*/ 88231 w 609"/>
              <a:gd name="T89" fmla="*/ 108477 h 538"/>
              <a:gd name="T90" fmla="*/ 26853 w 609"/>
              <a:gd name="T91" fmla="*/ 108477 h 538"/>
              <a:gd name="T92" fmla="*/ 0 w 609"/>
              <a:gd name="T93" fmla="*/ 80638 h 538"/>
              <a:gd name="T94" fmla="*/ 26853 w 609"/>
              <a:gd name="T95" fmla="*/ 53759 h 538"/>
              <a:gd name="T96" fmla="*/ 108370 w 609"/>
              <a:gd name="T97" fmla="*/ 53759 h 538"/>
              <a:gd name="T98" fmla="*/ 135223 w 609"/>
              <a:gd name="T99" fmla="*/ 67198 h 538"/>
              <a:gd name="T100" fmla="*/ 135223 w 609"/>
              <a:gd name="T101" fmla="*/ 67198 h 538"/>
              <a:gd name="T102" fmla="*/ 149608 w 609"/>
              <a:gd name="T103" fmla="*/ 115197 h 538"/>
              <a:gd name="T104" fmla="*/ 318397 w 609"/>
              <a:gd name="T105" fmla="*/ 115197 h 538"/>
              <a:gd name="T106" fmla="*/ 331824 w 609"/>
              <a:gd name="T107" fmla="*/ 168956 h 538"/>
              <a:gd name="T108" fmla="*/ 169748 w 609"/>
              <a:gd name="T109" fmla="*/ 168956 h 538"/>
              <a:gd name="T110" fmla="*/ 223454 w 609"/>
              <a:gd name="T111" fmla="*/ 311992 h 53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0" name="Freeform 120"/>
          <p:cNvSpPr>
            <a:spLocks noChangeArrowheads="1"/>
          </p:cNvSpPr>
          <p:nvPr/>
        </p:nvSpPr>
        <p:spPr bwMode="auto">
          <a:xfrm>
            <a:off x="1581944" y="2944019"/>
            <a:ext cx="290513" cy="230981"/>
          </a:xfrm>
          <a:custGeom>
            <a:avLst/>
            <a:gdLst>
              <a:gd name="T0" fmla="*/ 578851 w 602"/>
              <a:gd name="T1" fmla="*/ 101477 h 482"/>
              <a:gd name="T2" fmla="*/ 578851 w 602"/>
              <a:gd name="T3" fmla="*/ 101477 h 482"/>
              <a:gd name="T4" fmla="*/ 578851 w 602"/>
              <a:gd name="T5" fmla="*/ 101477 h 482"/>
              <a:gd name="T6" fmla="*/ 496983 w 602"/>
              <a:gd name="T7" fmla="*/ 277625 h 482"/>
              <a:gd name="T8" fmla="*/ 496983 w 602"/>
              <a:gd name="T9" fmla="*/ 277625 h 482"/>
              <a:gd name="T10" fmla="*/ 476757 w 602"/>
              <a:gd name="T11" fmla="*/ 297729 h 482"/>
              <a:gd name="T12" fmla="*/ 476757 w 602"/>
              <a:gd name="T13" fmla="*/ 297729 h 482"/>
              <a:gd name="T14" fmla="*/ 237897 w 602"/>
              <a:gd name="T15" fmla="*/ 311132 h 482"/>
              <a:gd name="T16" fmla="*/ 251381 w 602"/>
              <a:gd name="T17" fmla="*/ 352297 h 482"/>
              <a:gd name="T18" fmla="*/ 510467 w 602"/>
              <a:gd name="T19" fmla="*/ 352297 h 482"/>
              <a:gd name="T20" fmla="*/ 565367 w 602"/>
              <a:gd name="T21" fmla="*/ 405907 h 482"/>
              <a:gd name="T22" fmla="*/ 510467 w 602"/>
              <a:gd name="T23" fmla="*/ 460475 h 482"/>
              <a:gd name="T24" fmla="*/ 456531 w 602"/>
              <a:gd name="T25" fmla="*/ 405907 h 482"/>
              <a:gd name="T26" fmla="*/ 197445 w 602"/>
              <a:gd name="T27" fmla="*/ 405907 h 482"/>
              <a:gd name="T28" fmla="*/ 142546 w 602"/>
              <a:gd name="T29" fmla="*/ 460475 h 482"/>
              <a:gd name="T30" fmla="*/ 88609 w 602"/>
              <a:gd name="T31" fmla="*/ 405907 h 482"/>
              <a:gd name="T32" fmla="*/ 142546 w 602"/>
              <a:gd name="T33" fmla="*/ 352297 h 482"/>
              <a:gd name="T34" fmla="*/ 197445 w 602"/>
              <a:gd name="T35" fmla="*/ 352297 h 482"/>
              <a:gd name="T36" fmla="*/ 88609 w 602"/>
              <a:gd name="T37" fmla="*/ 54568 h 482"/>
              <a:gd name="T38" fmla="*/ 26968 w 602"/>
              <a:gd name="T39" fmla="*/ 54568 h 482"/>
              <a:gd name="T40" fmla="*/ 0 w 602"/>
              <a:gd name="T41" fmla="*/ 26805 h 482"/>
              <a:gd name="T42" fmla="*/ 26968 w 602"/>
              <a:gd name="T43" fmla="*/ 0 h 482"/>
              <a:gd name="T44" fmla="*/ 108836 w 602"/>
              <a:gd name="T45" fmla="*/ 0 h 482"/>
              <a:gd name="T46" fmla="*/ 135804 w 602"/>
              <a:gd name="T47" fmla="*/ 13403 h 482"/>
              <a:gd name="T48" fmla="*/ 135804 w 602"/>
              <a:gd name="T49" fmla="*/ 13403 h 482"/>
              <a:gd name="T50" fmla="*/ 150251 w 602"/>
              <a:gd name="T51" fmla="*/ 61269 h 482"/>
              <a:gd name="T52" fmla="*/ 550920 w 602"/>
              <a:gd name="T53" fmla="*/ 61269 h 482"/>
              <a:gd name="T54" fmla="*/ 578851 w 602"/>
              <a:gd name="T55" fmla="*/ 88074 h 482"/>
              <a:gd name="T56" fmla="*/ 578851 w 602"/>
              <a:gd name="T57" fmla="*/ 101477 h 482"/>
              <a:gd name="T58" fmla="*/ 170477 w 602"/>
              <a:gd name="T59" fmla="*/ 114879 h 482"/>
              <a:gd name="T60" fmla="*/ 170477 w 602"/>
              <a:gd name="T61" fmla="*/ 114879 h 482"/>
              <a:gd name="T62" fmla="*/ 217671 w 602"/>
              <a:gd name="T63" fmla="*/ 257521 h 482"/>
              <a:gd name="T64" fmla="*/ 456531 w 602"/>
              <a:gd name="T65" fmla="*/ 244119 h 482"/>
              <a:gd name="T66" fmla="*/ 510467 w 602"/>
              <a:gd name="T67" fmla="*/ 114879 h 482"/>
              <a:gd name="T68" fmla="*/ 170477 w 602"/>
              <a:gd name="T69" fmla="*/ 114879 h 4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cubicBezTo>
                  <a:pt x="509" y="304"/>
                  <a:pt x="502" y="311"/>
                  <a:pt x="495" y="311"/>
                </a:cubicBez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1" name="Freeform 121"/>
          <p:cNvSpPr>
            <a:spLocks noChangeArrowheads="1"/>
          </p:cNvSpPr>
          <p:nvPr/>
        </p:nvSpPr>
        <p:spPr bwMode="auto">
          <a:xfrm>
            <a:off x="7154069" y="2432050"/>
            <a:ext cx="289719" cy="234950"/>
          </a:xfrm>
          <a:custGeom>
            <a:avLst/>
            <a:gdLst>
              <a:gd name="T0" fmla="*/ 551886 w 602"/>
              <a:gd name="T1" fmla="*/ 468936 h 488"/>
              <a:gd name="T2" fmla="*/ 551886 w 602"/>
              <a:gd name="T3" fmla="*/ 468936 h 488"/>
              <a:gd name="T4" fmla="*/ 26968 w 602"/>
              <a:gd name="T5" fmla="*/ 468936 h 488"/>
              <a:gd name="T6" fmla="*/ 0 w 602"/>
              <a:gd name="T7" fmla="*/ 441975 h 488"/>
              <a:gd name="T8" fmla="*/ 0 w 602"/>
              <a:gd name="T9" fmla="*/ 81847 h 488"/>
              <a:gd name="T10" fmla="*/ 26968 w 602"/>
              <a:gd name="T11" fmla="*/ 53923 h 488"/>
              <a:gd name="T12" fmla="*/ 142546 w 602"/>
              <a:gd name="T13" fmla="*/ 53923 h 488"/>
              <a:gd name="T14" fmla="*/ 183962 w 602"/>
              <a:gd name="T15" fmla="*/ 13481 h 488"/>
              <a:gd name="T16" fmla="*/ 204188 w 602"/>
              <a:gd name="T17" fmla="*/ 0 h 488"/>
              <a:gd name="T18" fmla="*/ 367924 w 602"/>
              <a:gd name="T19" fmla="*/ 0 h 488"/>
              <a:gd name="T20" fmla="*/ 388150 w 602"/>
              <a:gd name="T21" fmla="*/ 6740 h 488"/>
              <a:gd name="T22" fmla="*/ 388150 w 602"/>
              <a:gd name="T23" fmla="*/ 6740 h 488"/>
              <a:gd name="T24" fmla="*/ 435344 w 602"/>
              <a:gd name="T25" fmla="*/ 53923 h 488"/>
              <a:gd name="T26" fmla="*/ 551886 w 602"/>
              <a:gd name="T27" fmla="*/ 53923 h 488"/>
              <a:gd name="T28" fmla="*/ 578854 w 602"/>
              <a:gd name="T29" fmla="*/ 81847 h 488"/>
              <a:gd name="T30" fmla="*/ 578854 w 602"/>
              <a:gd name="T31" fmla="*/ 441975 h 488"/>
              <a:gd name="T32" fmla="*/ 551886 w 602"/>
              <a:gd name="T33" fmla="*/ 468936 h 488"/>
              <a:gd name="T34" fmla="*/ 286056 w 602"/>
              <a:gd name="T35" fmla="*/ 88588 h 488"/>
              <a:gd name="T36" fmla="*/ 286056 w 602"/>
              <a:gd name="T37" fmla="*/ 88588 h 488"/>
              <a:gd name="T38" fmla="*/ 122320 w 602"/>
              <a:gd name="T39" fmla="*/ 251319 h 488"/>
              <a:gd name="T40" fmla="*/ 286056 w 602"/>
              <a:gd name="T41" fmla="*/ 415013 h 488"/>
              <a:gd name="T42" fmla="*/ 448828 w 602"/>
              <a:gd name="T43" fmla="*/ 251319 h 488"/>
              <a:gd name="T44" fmla="*/ 286056 w 602"/>
              <a:gd name="T45" fmla="*/ 88588 h 488"/>
              <a:gd name="T46" fmla="*/ 286056 w 602"/>
              <a:gd name="T47" fmla="*/ 360128 h 488"/>
              <a:gd name="T48" fmla="*/ 286056 w 602"/>
              <a:gd name="T49" fmla="*/ 360128 h 488"/>
              <a:gd name="T50" fmla="*/ 177220 w 602"/>
              <a:gd name="T51" fmla="*/ 251319 h 488"/>
              <a:gd name="T52" fmla="*/ 286056 w 602"/>
              <a:gd name="T53" fmla="*/ 142510 h 488"/>
              <a:gd name="T54" fmla="*/ 394892 w 602"/>
              <a:gd name="T55" fmla="*/ 251319 h 488"/>
              <a:gd name="T56" fmla="*/ 286056 w 602"/>
              <a:gd name="T57" fmla="*/ 360128 h 4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2" name="Freeform 122"/>
          <p:cNvSpPr>
            <a:spLocks noChangeArrowheads="1"/>
          </p:cNvSpPr>
          <p:nvPr/>
        </p:nvSpPr>
        <p:spPr bwMode="auto">
          <a:xfrm>
            <a:off x="6643688" y="2404269"/>
            <a:ext cx="281782" cy="290513"/>
          </a:xfrm>
          <a:custGeom>
            <a:avLst/>
            <a:gdLst>
              <a:gd name="T0" fmla="*/ 561927 w 588"/>
              <a:gd name="T1" fmla="*/ 443165 h 602"/>
              <a:gd name="T2" fmla="*/ 561927 w 588"/>
              <a:gd name="T3" fmla="*/ 443165 h 602"/>
              <a:gd name="T4" fmla="*/ 459497 w 588"/>
              <a:gd name="T5" fmla="*/ 497115 h 602"/>
              <a:gd name="T6" fmla="*/ 365683 w 588"/>
              <a:gd name="T7" fmla="*/ 443165 h 602"/>
              <a:gd name="T8" fmla="*/ 459497 w 588"/>
              <a:gd name="T9" fmla="*/ 388251 h 602"/>
              <a:gd name="T10" fmla="*/ 507361 w 588"/>
              <a:gd name="T11" fmla="*/ 394995 h 602"/>
              <a:gd name="T12" fmla="*/ 507361 w 588"/>
              <a:gd name="T13" fmla="*/ 347788 h 602"/>
              <a:gd name="T14" fmla="*/ 507361 w 588"/>
              <a:gd name="T15" fmla="*/ 170522 h 602"/>
              <a:gd name="T16" fmla="*/ 202945 w 588"/>
              <a:gd name="T17" fmla="*/ 238924 h 602"/>
              <a:gd name="T18" fmla="*/ 202945 w 588"/>
              <a:gd name="T19" fmla="*/ 524091 h 602"/>
              <a:gd name="T20" fmla="*/ 101472 w 588"/>
              <a:gd name="T21" fmla="*/ 579005 h 602"/>
              <a:gd name="T22" fmla="*/ 0 w 588"/>
              <a:gd name="T23" fmla="*/ 524091 h 602"/>
              <a:gd name="T24" fmla="*/ 101472 w 588"/>
              <a:gd name="T25" fmla="*/ 470140 h 602"/>
              <a:gd name="T26" fmla="*/ 148379 w 588"/>
              <a:gd name="T27" fmla="*/ 476884 h 602"/>
              <a:gd name="T28" fmla="*/ 148379 w 588"/>
              <a:gd name="T29" fmla="*/ 436421 h 602"/>
              <a:gd name="T30" fmla="*/ 148379 w 588"/>
              <a:gd name="T31" fmla="*/ 108864 h 602"/>
              <a:gd name="T32" fmla="*/ 176141 w 588"/>
              <a:gd name="T33" fmla="*/ 81889 h 602"/>
              <a:gd name="T34" fmla="*/ 534165 w 588"/>
              <a:gd name="T35" fmla="*/ 0 h 602"/>
              <a:gd name="T36" fmla="*/ 561927 w 588"/>
              <a:gd name="T37" fmla="*/ 27939 h 602"/>
              <a:gd name="T38" fmla="*/ 561927 w 588"/>
              <a:gd name="T39" fmla="*/ 415226 h 602"/>
              <a:gd name="T40" fmla="*/ 561927 w 588"/>
              <a:gd name="T41" fmla="*/ 436421 h 602"/>
              <a:gd name="T42" fmla="*/ 561927 w 588"/>
              <a:gd name="T43" fmla="*/ 443165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3" name="Freeform 123"/>
          <p:cNvSpPr>
            <a:spLocks noChangeArrowheads="1"/>
          </p:cNvSpPr>
          <p:nvPr/>
        </p:nvSpPr>
        <p:spPr bwMode="auto">
          <a:xfrm>
            <a:off x="6191250" y="2486819"/>
            <a:ext cx="190500" cy="173831"/>
          </a:xfrm>
          <a:custGeom>
            <a:avLst/>
            <a:gdLst>
              <a:gd name="T0" fmla="*/ 352118 w 397"/>
              <a:gd name="T1" fmla="*/ 346171 h 361"/>
              <a:gd name="T2" fmla="*/ 352118 w 397"/>
              <a:gd name="T3" fmla="*/ 346171 h 361"/>
              <a:gd name="T4" fmla="*/ 325253 w 397"/>
              <a:gd name="T5" fmla="*/ 319247 h 361"/>
              <a:gd name="T6" fmla="*/ 325253 w 397"/>
              <a:gd name="T7" fmla="*/ 26924 h 361"/>
              <a:gd name="T8" fmla="*/ 352118 w 397"/>
              <a:gd name="T9" fmla="*/ 0 h 361"/>
              <a:gd name="T10" fmla="*/ 379942 w 397"/>
              <a:gd name="T11" fmla="*/ 26924 h 361"/>
              <a:gd name="T12" fmla="*/ 379942 w 397"/>
              <a:gd name="T13" fmla="*/ 319247 h 361"/>
              <a:gd name="T14" fmla="*/ 352118 w 397"/>
              <a:gd name="T15" fmla="*/ 346171 h 361"/>
              <a:gd name="T16" fmla="*/ 243700 w 397"/>
              <a:gd name="T17" fmla="*/ 346171 h 361"/>
              <a:gd name="T18" fmla="*/ 243700 w 397"/>
              <a:gd name="T19" fmla="*/ 346171 h 361"/>
              <a:gd name="T20" fmla="*/ 216835 w 397"/>
              <a:gd name="T21" fmla="*/ 319247 h 361"/>
              <a:gd name="T22" fmla="*/ 216835 w 397"/>
              <a:gd name="T23" fmla="*/ 101928 h 361"/>
              <a:gd name="T24" fmla="*/ 243700 w 397"/>
              <a:gd name="T25" fmla="*/ 75004 h 361"/>
              <a:gd name="T26" fmla="*/ 271524 w 397"/>
              <a:gd name="T27" fmla="*/ 101928 h 361"/>
              <a:gd name="T28" fmla="*/ 271524 w 397"/>
              <a:gd name="T29" fmla="*/ 319247 h 361"/>
              <a:gd name="T30" fmla="*/ 243700 w 397"/>
              <a:gd name="T31" fmla="*/ 346171 h 361"/>
              <a:gd name="T32" fmla="*/ 135282 w 397"/>
              <a:gd name="T33" fmla="*/ 346171 h 361"/>
              <a:gd name="T34" fmla="*/ 135282 w 397"/>
              <a:gd name="T35" fmla="*/ 346171 h 361"/>
              <a:gd name="T36" fmla="*/ 108418 w 397"/>
              <a:gd name="T37" fmla="*/ 319247 h 361"/>
              <a:gd name="T38" fmla="*/ 108418 w 397"/>
              <a:gd name="T39" fmla="*/ 170201 h 361"/>
              <a:gd name="T40" fmla="*/ 135282 w 397"/>
              <a:gd name="T41" fmla="*/ 142315 h 361"/>
              <a:gd name="T42" fmla="*/ 163106 w 397"/>
              <a:gd name="T43" fmla="*/ 170201 h 361"/>
              <a:gd name="T44" fmla="*/ 163106 w 397"/>
              <a:gd name="T45" fmla="*/ 319247 h 361"/>
              <a:gd name="T46" fmla="*/ 135282 w 397"/>
              <a:gd name="T47" fmla="*/ 346171 h 361"/>
              <a:gd name="T48" fmla="*/ 26865 w 397"/>
              <a:gd name="T49" fmla="*/ 346171 h 361"/>
              <a:gd name="T50" fmla="*/ 26865 w 397"/>
              <a:gd name="T51" fmla="*/ 346171 h 361"/>
              <a:gd name="T52" fmla="*/ 0 w 397"/>
              <a:gd name="T53" fmla="*/ 319247 h 361"/>
              <a:gd name="T54" fmla="*/ 0 w 397"/>
              <a:gd name="T55" fmla="*/ 244243 h 361"/>
              <a:gd name="T56" fmla="*/ 26865 w 397"/>
              <a:gd name="T57" fmla="*/ 217319 h 361"/>
              <a:gd name="T58" fmla="*/ 53729 w 397"/>
              <a:gd name="T59" fmla="*/ 244243 h 361"/>
              <a:gd name="T60" fmla="*/ 53729 w 397"/>
              <a:gd name="T61" fmla="*/ 319247 h 361"/>
              <a:gd name="T62" fmla="*/ 26865 w 397"/>
              <a:gd name="T63" fmla="*/ 346171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4" name="Freeform 124"/>
          <p:cNvSpPr>
            <a:spLocks noChangeArrowheads="1"/>
          </p:cNvSpPr>
          <p:nvPr/>
        </p:nvSpPr>
        <p:spPr bwMode="auto">
          <a:xfrm>
            <a:off x="5634832" y="2442369"/>
            <a:ext cx="287338" cy="218281"/>
          </a:xfrm>
          <a:custGeom>
            <a:avLst/>
            <a:gdLst>
              <a:gd name="T0" fmla="*/ 567921 w 601"/>
              <a:gd name="T1" fmla="*/ 238712 h 453"/>
              <a:gd name="T2" fmla="*/ 567921 w 601"/>
              <a:gd name="T3" fmla="*/ 238712 h 453"/>
              <a:gd name="T4" fmla="*/ 567921 w 601"/>
              <a:gd name="T5" fmla="*/ 238712 h 453"/>
              <a:gd name="T6" fmla="*/ 459700 w 601"/>
              <a:gd name="T7" fmla="*/ 347480 h 453"/>
              <a:gd name="T8" fmla="*/ 459700 w 601"/>
              <a:gd name="T9" fmla="*/ 347480 h 453"/>
              <a:gd name="T10" fmla="*/ 439588 w 601"/>
              <a:gd name="T11" fmla="*/ 354218 h 453"/>
              <a:gd name="T12" fmla="*/ 412773 w 601"/>
              <a:gd name="T13" fmla="*/ 326304 h 453"/>
              <a:gd name="T14" fmla="*/ 419476 w 601"/>
              <a:gd name="T15" fmla="*/ 306091 h 453"/>
              <a:gd name="T16" fmla="*/ 419476 w 601"/>
              <a:gd name="T17" fmla="*/ 306091 h 453"/>
              <a:gd name="T18" fmla="*/ 507586 w 601"/>
              <a:gd name="T19" fmla="*/ 217536 h 453"/>
              <a:gd name="T20" fmla="*/ 419476 w 601"/>
              <a:gd name="T21" fmla="*/ 128982 h 453"/>
              <a:gd name="T22" fmla="*/ 419476 w 601"/>
              <a:gd name="T23" fmla="*/ 128982 h 453"/>
              <a:gd name="T24" fmla="*/ 412773 w 601"/>
              <a:gd name="T25" fmla="*/ 108768 h 453"/>
              <a:gd name="T26" fmla="*/ 439588 w 601"/>
              <a:gd name="T27" fmla="*/ 81817 h 453"/>
              <a:gd name="T28" fmla="*/ 459700 w 601"/>
              <a:gd name="T29" fmla="*/ 88555 h 453"/>
              <a:gd name="T30" fmla="*/ 459700 w 601"/>
              <a:gd name="T31" fmla="*/ 88555 h 453"/>
              <a:gd name="T32" fmla="*/ 567921 w 601"/>
              <a:gd name="T33" fmla="*/ 197323 h 453"/>
              <a:gd name="T34" fmla="*/ 574625 w 601"/>
              <a:gd name="T35" fmla="*/ 217536 h 453"/>
              <a:gd name="T36" fmla="*/ 567921 w 601"/>
              <a:gd name="T37" fmla="*/ 238712 h 453"/>
              <a:gd name="T38" fmla="*/ 236554 w 601"/>
              <a:gd name="T39" fmla="*/ 414859 h 453"/>
              <a:gd name="T40" fmla="*/ 236554 w 601"/>
              <a:gd name="T41" fmla="*/ 414859 h 453"/>
              <a:gd name="T42" fmla="*/ 216442 w 601"/>
              <a:gd name="T43" fmla="*/ 435072 h 453"/>
              <a:gd name="T44" fmla="*/ 189626 w 601"/>
              <a:gd name="T45" fmla="*/ 408121 h 453"/>
              <a:gd name="T46" fmla="*/ 189626 w 601"/>
              <a:gd name="T47" fmla="*/ 394645 h 453"/>
              <a:gd name="T48" fmla="*/ 331367 w 601"/>
              <a:gd name="T49" fmla="*/ 13476 h 453"/>
              <a:gd name="T50" fmla="*/ 358183 w 601"/>
              <a:gd name="T51" fmla="*/ 0 h 453"/>
              <a:gd name="T52" fmla="*/ 385957 w 601"/>
              <a:gd name="T53" fmla="*/ 26951 h 453"/>
              <a:gd name="T54" fmla="*/ 385957 w 601"/>
              <a:gd name="T55" fmla="*/ 33689 h 453"/>
              <a:gd name="T56" fmla="*/ 236554 w 601"/>
              <a:gd name="T57" fmla="*/ 414859 h 453"/>
              <a:gd name="T58" fmla="*/ 148445 w 601"/>
              <a:gd name="T59" fmla="*/ 128982 h 453"/>
              <a:gd name="T60" fmla="*/ 148445 w 601"/>
              <a:gd name="T61" fmla="*/ 128982 h 453"/>
              <a:gd name="T62" fmla="*/ 60336 w 601"/>
              <a:gd name="T63" fmla="*/ 217536 h 453"/>
              <a:gd name="T64" fmla="*/ 155149 w 601"/>
              <a:gd name="T65" fmla="*/ 306091 h 453"/>
              <a:gd name="T66" fmla="*/ 155149 w 601"/>
              <a:gd name="T67" fmla="*/ 306091 h 453"/>
              <a:gd name="T68" fmla="*/ 161853 w 601"/>
              <a:gd name="T69" fmla="*/ 326304 h 453"/>
              <a:gd name="T70" fmla="*/ 135037 w 601"/>
              <a:gd name="T71" fmla="*/ 354218 h 453"/>
              <a:gd name="T72" fmla="*/ 114925 w 601"/>
              <a:gd name="T73" fmla="*/ 347480 h 453"/>
              <a:gd name="T74" fmla="*/ 114925 w 601"/>
              <a:gd name="T75" fmla="*/ 347480 h 453"/>
              <a:gd name="T76" fmla="*/ 6704 w 601"/>
              <a:gd name="T77" fmla="*/ 238712 h 453"/>
              <a:gd name="T78" fmla="*/ 6704 w 601"/>
              <a:gd name="T79" fmla="*/ 238712 h 453"/>
              <a:gd name="T80" fmla="*/ 0 w 601"/>
              <a:gd name="T81" fmla="*/ 217536 h 453"/>
              <a:gd name="T82" fmla="*/ 6704 w 601"/>
              <a:gd name="T83" fmla="*/ 197323 h 453"/>
              <a:gd name="T84" fmla="*/ 114925 w 601"/>
              <a:gd name="T85" fmla="*/ 88555 h 453"/>
              <a:gd name="T86" fmla="*/ 114925 w 601"/>
              <a:gd name="T87" fmla="*/ 88555 h 453"/>
              <a:gd name="T88" fmla="*/ 135037 w 601"/>
              <a:gd name="T89" fmla="*/ 81817 h 453"/>
              <a:gd name="T90" fmla="*/ 161853 w 601"/>
              <a:gd name="T91" fmla="*/ 108768 h 453"/>
              <a:gd name="T92" fmla="*/ 148445 w 601"/>
              <a:gd name="T93" fmla="*/ 128982 h 45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cubicBezTo>
                  <a:pt x="7" y="248"/>
                  <a:pt x="7" y="248"/>
                  <a:pt x="7" y="248"/>
                </a:cubicBez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5" name="Freeform 125"/>
          <p:cNvSpPr>
            <a:spLocks noChangeArrowheads="1"/>
          </p:cNvSpPr>
          <p:nvPr/>
        </p:nvSpPr>
        <p:spPr bwMode="auto">
          <a:xfrm>
            <a:off x="5129213" y="2409032"/>
            <a:ext cx="280988" cy="280988"/>
          </a:xfrm>
          <a:custGeom>
            <a:avLst/>
            <a:gdLst>
              <a:gd name="T0" fmla="*/ 521651 w 587"/>
              <a:gd name="T1" fmla="*/ 196296 h 588"/>
              <a:gd name="T2" fmla="*/ 521651 w 587"/>
              <a:gd name="T3" fmla="*/ 196296 h 588"/>
              <a:gd name="T4" fmla="*/ 446855 w 587"/>
              <a:gd name="T5" fmla="*/ 270985 h 588"/>
              <a:gd name="T6" fmla="*/ 345210 w 587"/>
              <a:gd name="T7" fmla="*/ 297796 h 588"/>
              <a:gd name="T8" fmla="*/ 406581 w 587"/>
              <a:gd name="T9" fmla="*/ 230768 h 588"/>
              <a:gd name="T10" fmla="*/ 413293 w 587"/>
              <a:gd name="T11" fmla="*/ 230768 h 588"/>
              <a:gd name="T12" fmla="*/ 488089 w 587"/>
              <a:gd name="T13" fmla="*/ 156079 h 588"/>
              <a:gd name="T14" fmla="*/ 488089 w 587"/>
              <a:gd name="T15" fmla="*/ 81391 h 588"/>
              <a:gd name="T16" fmla="*/ 413293 w 587"/>
              <a:gd name="T17" fmla="*/ 81391 h 588"/>
              <a:gd name="T18" fmla="*/ 331785 w 587"/>
              <a:gd name="T19" fmla="*/ 156079 h 588"/>
              <a:gd name="T20" fmla="*/ 331785 w 587"/>
              <a:gd name="T21" fmla="*/ 156079 h 588"/>
              <a:gd name="T22" fmla="*/ 331785 w 587"/>
              <a:gd name="T23" fmla="*/ 156079 h 588"/>
              <a:gd name="T24" fmla="*/ 271373 w 587"/>
              <a:gd name="T25" fmla="*/ 224065 h 588"/>
              <a:gd name="T26" fmla="*/ 298223 w 587"/>
              <a:gd name="T27" fmla="*/ 115863 h 588"/>
              <a:gd name="T28" fmla="*/ 372060 w 587"/>
              <a:gd name="T29" fmla="*/ 41174 h 588"/>
              <a:gd name="T30" fmla="*/ 521651 w 587"/>
              <a:gd name="T31" fmla="*/ 41174 h 588"/>
              <a:gd name="T32" fmla="*/ 521651 w 587"/>
              <a:gd name="T33" fmla="*/ 196296 h 588"/>
              <a:gd name="T34" fmla="*/ 216715 w 587"/>
              <a:gd name="T35" fmla="*/ 392592 h 588"/>
              <a:gd name="T36" fmla="*/ 216715 w 587"/>
              <a:gd name="T37" fmla="*/ 392592 h 588"/>
              <a:gd name="T38" fmla="*/ 216715 w 587"/>
              <a:gd name="T39" fmla="*/ 392592 h 588"/>
              <a:gd name="T40" fmla="*/ 196578 w 587"/>
              <a:gd name="T41" fmla="*/ 399295 h 588"/>
              <a:gd name="T42" fmla="*/ 168769 w 587"/>
              <a:gd name="T43" fmla="*/ 372484 h 588"/>
              <a:gd name="T44" fmla="*/ 175482 w 587"/>
              <a:gd name="T45" fmla="*/ 352376 h 588"/>
              <a:gd name="T46" fmla="*/ 351922 w 587"/>
              <a:gd name="T47" fmla="*/ 176188 h 588"/>
              <a:gd name="T48" fmla="*/ 372060 w 587"/>
              <a:gd name="T49" fmla="*/ 162782 h 588"/>
              <a:gd name="T50" fmla="*/ 399868 w 587"/>
              <a:gd name="T51" fmla="*/ 189593 h 588"/>
              <a:gd name="T52" fmla="*/ 393156 w 587"/>
              <a:gd name="T53" fmla="*/ 209702 h 588"/>
              <a:gd name="T54" fmla="*/ 393156 w 587"/>
              <a:gd name="T55" fmla="*/ 209702 h 588"/>
              <a:gd name="T56" fmla="*/ 216715 w 587"/>
              <a:gd name="T57" fmla="*/ 392592 h 588"/>
              <a:gd name="T58" fmla="*/ 155344 w 587"/>
              <a:gd name="T59" fmla="*/ 332267 h 588"/>
              <a:gd name="T60" fmla="*/ 155344 w 587"/>
              <a:gd name="T61" fmla="*/ 332267 h 588"/>
              <a:gd name="T62" fmla="*/ 81508 w 587"/>
              <a:gd name="T63" fmla="*/ 405998 h 588"/>
              <a:gd name="T64" fmla="*/ 81508 w 587"/>
              <a:gd name="T65" fmla="*/ 480686 h 588"/>
              <a:gd name="T66" fmla="*/ 155344 w 587"/>
              <a:gd name="T67" fmla="*/ 480686 h 588"/>
              <a:gd name="T68" fmla="*/ 230140 w 587"/>
              <a:gd name="T69" fmla="*/ 405998 h 588"/>
              <a:gd name="T70" fmla="*/ 236852 w 587"/>
              <a:gd name="T71" fmla="*/ 405998 h 588"/>
              <a:gd name="T72" fmla="*/ 298223 w 587"/>
              <a:gd name="T73" fmla="*/ 345673 h 588"/>
              <a:gd name="T74" fmla="*/ 271373 w 587"/>
              <a:gd name="T75" fmla="*/ 447172 h 588"/>
              <a:gd name="T76" fmla="*/ 196578 w 587"/>
              <a:gd name="T77" fmla="*/ 521861 h 588"/>
              <a:gd name="T78" fmla="*/ 46987 w 587"/>
              <a:gd name="T79" fmla="*/ 521861 h 588"/>
              <a:gd name="T80" fmla="*/ 46987 w 587"/>
              <a:gd name="T81" fmla="*/ 372484 h 588"/>
              <a:gd name="T82" fmla="*/ 121782 w 587"/>
              <a:gd name="T83" fmla="*/ 297796 h 588"/>
              <a:gd name="T84" fmla="*/ 223428 w 587"/>
              <a:gd name="T85" fmla="*/ 264282 h 588"/>
              <a:gd name="T86" fmla="*/ 155344 w 587"/>
              <a:gd name="T87" fmla="*/ 332267 h 5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6" name="Freeform 126"/>
          <p:cNvSpPr>
            <a:spLocks noChangeArrowheads="1"/>
          </p:cNvSpPr>
          <p:nvPr/>
        </p:nvSpPr>
        <p:spPr bwMode="auto">
          <a:xfrm>
            <a:off x="4656932" y="2419350"/>
            <a:ext cx="218281" cy="262732"/>
          </a:xfrm>
          <a:custGeom>
            <a:avLst/>
            <a:gdLst>
              <a:gd name="T0" fmla="*/ 0 w 454"/>
              <a:gd name="T1" fmla="*/ 80907 h 545"/>
              <a:gd name="T2" fmla="*/ 0 w 454"/>
              <a:gd name="T3" fmla="*/ 80907 h 545"/>
              <a:gd name="T4" fmla="*/ 27845 w 454"/>
              <a:gd name="T5" fmla="*/ 53938 h 545"/>
              <a:gd name="T6" fmla="*/ 163230 w 454"/>
              <a:gd name="T7" fmla="*/ 53938 h 545"/>
              <a:gd name="T8" fmla="*/ 163230 w 454"/>
              <a:gd name="T9" fmla="*/ 26969 h 545"/>
              <a:gd name="T10" fmla="*/ 190115 w 454"/>
              <a:gd name="T11" fmla="*/ 0 h 545"/>
              <a:gd name="T12" fmla="*/ 244845 w 454"/>
              <a:gd name="T13" fmla="*/ 0 h 545"/>
              <a:gd name="T14" fmla="*/ 271730 w 454"/>
              <a:gd name="T15" fmla="*/ 26969 h 545"/>
              <a:gd name="T16" fmla="*/ 271730 w 454"/>
              <a:gd name="T17" fmla="*/ 53938 h 545"/>
              <a:gd name="T18" fmla="*/ 407116 w 454"/>
              <a:gd name="T19" fmla="*/ 53938 h 545"/>
              <a:gd name="T20" fmla="*/ 434961 w 454"/>
              <a:gd name="T21" fmla="*/ 80907 h 545"/>
              <a:gd name="T22" fmla="*/ 434961 w 454"/>
              <a:gd name="T23" fmla="*/ 108839 h 545"/>
              <a:gd name="T24" fmla="*/ 0 w 454"/>
              <a:gd name="T25" fmla="*/ 108839 h 545"/>
              <a:gd name="T26" fmla="*/ 0 w 454"/>
              <a:gd name="T27" fmla="*/ 80907 h 545"/>
              <a:gd name="T28" fmla="*/ 407116 w 454"/>
              <a:gd name="T29" fmla="*/ 162777 h 545"/>
              <a:gd name="T30" fmla="*/ 407116 w 454"/>
              <a:gd name="T31" fmla="*/ 162777 h 545"/>
              <a:gd name="T32" fmla="*/ 407116 w 454"/>
              <a:gd name="T33" fmla="*/ 217679 h 545"/>
              <a:gd name="T34" fmla="*/ 407116 w 454"/>
              <a:gd name="T35" fmla="*/ 496038 h 545"/>
              <a:gd name="T36" fmla="*/ 380231 w 454"/>
              <a:gd name="T37" fmla="*/ 523970 h 545"/>
              <a:gd name="T38" fmla="*/ 54730 w 454"/>
              <a:gd name="T39" fmla="*/ 523970 h 545"/>
              <a:gd name="T40" fmla="*/ 27845 w 454"/>
              <a:gd name="T41" fmla="*/ 496038 h 545"/>
              <a:gd name="T42" fmla="*/ 27845 w 454"/>
              <a:gd name="T43" fmla="*/ 217679 h 545"/>
              <a:gd name="T44" fmla="*/ 27845 w 454"/>
              <a:gd name="T45" fmla="*/ 162777 h 545"/>
              <a:gd name="T46" fmla="*/ 27845 w 454"/>
              <a:gd name="T47" fmla="*/ 135808 h 545"/>
              <a:gd name="T48" fmla="*/ 407116 w 454"/>
              <a:gd name="T49" fmla="*/ 135808 h 545"/>
              <a:gd name="T50" fmla="*/ 407116 w 454"/>
              <a:gd name="T51" fmla="*/ 162777 h 545"/>
              <a:gd name="T52" fmla="*/ 136345 w 454"/>
              <a:gd name="T53" fmla="*/ 217679 h 545"/>
              <a:gd name="T54" fmla="*/ 136345 w 454"/>
              <a:gd name="T55" fmla="*/ 217679 h 545"/>
              <a:gd name="T56" fmla="*/ 108500 w 454"/>
              <a:gd name="T57" fmla="*/ 189746 h 545"/>
              <a:gd name="T58" fmla="*/ 81615 w 454"/>
              <a:gd name="T59" fmla="*/ 217679 h 545"/>
              <a:gd name="T60" fmla="*/ 81615 w 454"/>
              <a:gd name="T61" fmla="*/ 442100 h 545"/>
              <a:gd name="T62" fmla="*/ 108500 w 454"/>
              <a:gd name="T63" fmla="*/ 469069 h 545"/>
              <a:gd name="T64" fmla="*/ 136345 w 454"/>
              <a:gd name="T65" fmla="*/ 442100 h 545"/>
              <a:gd name="T66" fmla="*/ 136345 w 454"/>
              <a:gd name="T67" fmla="*/ 217679 h 545"/>
              <a:gd name="T68" fmla="*/ 244845 w 454"/>
              <a:gd name="T69" fmla="*/ 217679 h 545"/>
              <a:gd name="T70" fmla="*/ 244845 w 454"/>
              <a:gd name="T71" fmla="*/ 217679 h 545"/>
              <a:gd name="T72" fmla="*/ 217961 w 454"/>
              <a:gd name="T73" fmla="*/ 189746 h 545"/>
              <a:gd name="T74" fmla="*/ 190115 w 454"/>
              <a:gd name="T75" fmla="*/ 217679 h 545"/>
              <a:gd name="T76" fmla="*/ 190115 w 454"/>
              <a:gd name="T77" fmla="*/ 442100 h 545"/>
              <a:gd name="T78" fmla="*/ 217961 w 454"/>
              <a:gd name="T79" fmla="*/ 469069 h 545"/>
              <a:gd name="T80" fmla="*/ 244845 w 454"/>
              <a:gd name="T81" fmla="*/ 442100 h 545"/>
              <a:gd name="T82" fmla="*/ 244845 w 454"/>
              <a:gd name="T83" fmla="*/ 217679 h 545"/>
              <a:gd name="T84" fmla="*/ 353346 w 454"/>
              <a:gd name="T85" fmla="*/ 217679 h 545"/>
              <a:gd name="T86" fmla="*/ 353346 w 454"/>
              <a:gd name="T87" fmla="*/ 217679 h 545"/>
              <a:gd name="T88" fmla="*/ 326461 w 454"/>
              <a:gd name="T89" fmla="*/ 189746 h 545"/>
              <a:gd name="T90" fmla="*/ 298615 w 454"/>
              <a:gd name="T91" fmla="*/ 217679 h 545"/>
              <a:gd name="T92" fmla="*/ 298615 w 454"/>
              <a:gd name="T93" fmla="*/ 442100 h 545"/>
              <a:gd name="T94" fmla="*/ 326461 w 454"/>
              <a:gd name="T95" fmla="*/ 469069 h 545"/>
              <a:gd name="T96" fmla="*/ 353346 w 454"/>
              <a:gd name="T97" fmla="*/ 442100 h 545"/>
              <a:gd name="T98" fmla="*/ 353346 w 454"/>
              <a:gd name="T99" fmla="*/ 217679 h 5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7" name="Freeform 127"/>
          <p:cNvSpPr>
            <a:spLocks noChangeArrowheads="1"/>
          </p:cNvSpPr>
          <p:nvPr/>
        </p:nvSpPr>
        <p:spPr bwMode="auto">
          <a:xfrm>
            <a:off x="4132263" y="2404269"/>
            <a:ext cx="254000" cy="290513"/>
          </a:xfrm>
          <a:custGeom>
            <a:avLst/>
            <a:gdLst>
              <a:gd name="T0" fmla="*/ 480130 w 531"/>
              <a:gd name="T1" fmla="*/ 299618 h 602"/>
              <a:gd name="T2" fmla="*/ 398833 w 531"/>
              <a:gd name="T3" fmla="*/ 272643 h 602"/>
              <a:gd name="T4" fmla="*/ 425614 w 531"/>
              <a:gd name="T5" fmla="*/ 136803 h 602"/>
              <a:gd name="T6" fmla="*/ 506911 w 531"/>
              <a:gd name="T7" fmla="*/ 163778 h 602"/>
              <a:gd name="T8" fmla="*/ 480130 w 531"/>
              <a:gd name="T9" fmla="*/ 299618 h 602"/>
              <a:gd name="T10" fmla="*/ 425614 w 531"/>
              <a:gd name="T11" fmla="*/ 27939 h 602"/>
              <a:gd name="T12" fmla="*/ 480130 w 531"/>
              <a:gd name="T13" fmla="*/ 27939 h 602"/>
              <a:gd name="T14" fmla="*/ 425614 w 531"/>
              <a:gd name="T15" fmla="*/ 108864 h 602"/>
              <a:gd name="T16" fmla="*/ 277366 w 531"/>
              <a:gd name="T17" fmla="*/ 443165 h 602"/>
              <a:gd name="T18" fmla="*/ 222849 w 531"/>
              <a:gd name="T19" fmla="*/ 443165 h 602"/>
              <a:gd name="T20" fmla="*/ 196069 w 531"/>
              <a:gd name="T21" fmla="*/ 306362 h 602"/>
              <a:gd name="T22" fmla="*/ 277366 w 531"/>
              <a:gd name="T23" fmla="*/ 279387 h 602"/>
              <a:gd name="T24" fmla="*/ 304146 w 531"/>
              <a:gd name="T25" fmla="*/ 415226 h 602"/>
              <a:gd name="T26" fmla="*/ 222849 w 531"/>
              <a:gd name="T27" fmla="*/ 27939 h 602"/>
              <a:gd name="T28" fmla="*/ 249630 w 531"/>
              <a:gd name="T29" fmla="*/ 0 h 602"/>
              <a:gd name="T30" fmla="*/ 277366 w 531"/>
              <a:gd name="T31" fmla="*/ 252411 h 602"/>
              <a:gd name="T32" fmla="*/ 222849 w 531"/>
              <a:gd name="T33" fmla="*/ 27939 h 602"/>
              <a:gd name="T34" fmla="*/ 81297 w 531"/>
              <a:gd name="T35" fmla="*/ 374763 h 602"/>
              <a:gd name="T36" fmla="*/ 0 w 531"/>
              <a:gd name="T37" fmla="*/ 347788 h 602"/>
              <a:gd name="T38" fmla="*/ 26780 w 531"/>
              <a:gd name="T39" fmla="*/ 210985 h 602"/>
              <a:gd name="T40" fmla="*/ 108077 w 531"/>
              <a:gd name="T41" fmla="*/ 238924 h 602"/>
              <a:gd name="T42" fmla="*/ 81297 w 531"/>
              <a:gd name="T43" fmla="*/ 374763 h 602"/>
              <a:gd name="T44" fmla="*/ 26780 w 531"/>
              <a:gd name="T45" fmla="*/ 27939 h 602"/>
              <a:gd name="T46" fmla="*/ 81297 w 531"/>
              <a:gd name="T47" fmla="*/ 27939 h 602"/>
              <a:gd name="T48" fmla="*/ 26780 w 531"/>
              <a:gd name="T49" fmla="*/ 184010 h 602"/>
              <a:gd name="T50" fmla="*/ 81297 w 531"/>
              <a:gd name="T51" fmla="*/ 552029 h 602"/>
              <a:gd name="T52" fmla="*/ 53560 w 531"/>
              <a:gd name="T53" fmla="*/ 579005 h 602"/>
              <a:gd name="T54" fmla="*/ 26780 w 531"/>
              <a:gd name="T55" fmla="*/ 401739 h 602"/>
              <a:gd name="T56" fmla="*/ 81297 w 531"/>
              <a:gd name="T57" fmla="*/ 552029 h 602"/>
              <a:gd name="T58" fmla="*/ 277366 w 531"/>
              <a:gd name="T59" fmla="*/ 552029 h 602"/>
              <a:gd name="T60" fmla="*/ 222849 w 531"/>
              <a:gd name="T61" fmla="*/ 552029 h 602"/>
              <a:gd name="T62" fmla="*/ 277366 w 531"/>
              <a:gd name="T63" fmla="*/ 470140 h 602"/>
              <a:gd name="T64" fmla="*/ 480130 w 531"/>
              <a:gd name="T65" fmla="*/ 552029 h 602"/>
              <a:gd name="T66" fmla="*/ 452394 w 531"/>
              <a:gd name="T67" fmla="*/ 579005 h 602"/>
              <a:gd name="T68" fmla="*/ 425614 w 531"/>
              <a:gd name="T69" fmla="*/ 327557 h 602"/>
              <a:gd name="T70" fmla="*/ 480130 w 531"/>
              <a:gd name="T71" fmla="*/ 552029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8" name="Freeform 128"/>
          <p:cNvSpPr>
            <a:spLocks noChangeArrowheads="1"/>
          </p:cNvSpPr>
          <p:nvPr/>
        </p:nvSpPr>
        <p:spPr bwMode="auto">
          <a:xfrm>
            <a:off x="3725863" y="2436019"/>
            <a:ext cx="54769" cy="227013"/>
          </a:xfrm>
          <a:custGeom>
            <a:avLst/>
            <a:gdLst>
              <a:gd name="T0" fmla="*/ 0 w 114"/>
              <a:gd name="T1" fmla="*/ 398495 h 474"/>
              <a:gd name="T2" fmla="*/ 0 w 114"/>
              <a:gd name="T3" fmla="*/ 398495 h 474"/>
              <a:gd name="T4" fmla="*/ 54054 w 114"/>
              <a:gd name="T5" fmla="*/ 344024 h 474"/>
              <a:gd name="T6" fmla="*/ 109074 w 114"/>
              <a:gd name="T7" fmla="*/ 398495 h 474"/>
              <a:gd name="T8" fmla="*/ 54054 w 114"/>
              <a:gd name="T9" fmla="*/ 452009 h 474"/>
              <a:gd name="T10" fmla="*/ 0 w 114"/>
              <a:gd name="T11" fmla="*/ 398495 h 474"/>
              <a:gd name="T12" fmla="*/ 0 w 114"/>
              <a:gd name="T13" fmla="*/ 229349 h 474"/>
              <a:gd name="T14" fmla="*/ 0 w 114"/>
              <a:gd name="T15" fmla="*/ 229349 h 474"/>
              <a:gd name="T16" fmla="*/ 54054 w 114"/>
              <a:gd name="T17" fmla="*/ 175835 h 474"/>
              <a:gd name="T18" fmla="*/ 109074 w 114"/>
              <a:gd name="T19" fmla="*/ 229349 h 474"/>
              <a:gd name="T20" fmla="*/ 54054 w 114"/>
              <a:gd name="T21" fmla="*/ 283820 h 474"/>
              <a:gd name="T22" fmla="*/ 0 w 114"/>
              <a:gd name="T23" fmla="*/ 229349 h 474"/>
              <a:gd name="T24" fmla="*/ 0 w 114"/>
              <a:gd name="T25" fmla="*/ 53515 h 474"/>
              <a:gd name="T26" fmla="*/ 0 w 114"/>
              <a:gd name="T27" fmla="*/ 53515 h 474"/>
              <a:gd name="T28" fmla="*/ 54054 w 114"/>
              <a:gd name="T29" fmla="*/ 0 h 474"/>
              <a:gd name="T30" fmla="*/ 109074 w 114"/>
              <a:gd name="T31" fmla="*/ 53515 h 474"/>
              <a:gd name="T32" fmla="*/ 54054 w 114"/>
              <a:gd name="T33" fmla="*/ 107985 h 474"/>
              <a:gd name="T34" fmla="*/ 0 w 114"/>
              <a:gd name="T35" fmla="*/ 53515 h 4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49" name="Freeform 129"/>
          <p:cNvSpPr>
            <a:spLocks noChangeArrowheads="1"/>
          </p:cNvSpPr>
          <p:nvPr/>
        </p:nvSpPr>
        <p:spPr bwMode="auto">
          <a:xfrm>
            <a:off x="3101975" y="2429669"/>
            <a:ext cx="289719" cy="246063"/>
          </a:xfrm>
          <a:custGeom>
            <a:avLst/>
            <a:gdLst>
              <a:gd name="T0" fmla="*/ 551883 w 602"/>
              <a:gd name="T1" fmla="*/ 53921 h 510"/>
              <a:gd name="T2" fmla="*/ 551883 w 602"/>
              <a:gd name="T3" fmla="*/ 53921 h 510"/>
              <a:gd name="T4" fmla="*/ 27931 w 602"/>
              <a:gd name="T5" fmla="*/ 53921 h 510"/>
              <a:gd name="T6" fmla="*/ 0 w 602"/>
              <a:gd name="T7" fmla="*/ 26961 h 510"/>
              <a:gd name="T8" fmla="*/ 27931 w 602"/>
              <a:gd name="T9" fmla="*/ 0 h 510"/>
              <a:gd name="T10" fmla="*/ 551883 w 602"/>
              <a:gd name="T11" fmla="*/ 0 h 510"/>
              <a:gd name="T12" fmla="*/ 578851 w 602"/>
              <a:gd name="T13" fmla="*/ 26961 h 510"/>
              <a:gd name="T14" fmla="*/ 551883 w 602"/>
              <a:gd name="T15" fmla="*/ 53921 h 510"/>
              <a:gd name="T16" fmla="*/ 190703 w 602"/>
              <a:gd name="T17" fmla="*/ 197390 h 510"/>
              <a:gd name="T18" fmla="*/ 190703 w 602"/>
              <a:gd name="T19" fmla="*/ 197390 h 510"/>
              <a:gd name="T20" fmla="*/ 190703 w 602"/>
              <a:gd name="T21" fmla="*/ 197390 h 510"/>
              <a:gd name="T22" fmla="*/ 136767 w 602"/>
              <a:gd name="T23" fmla="*/ 197390 h 510"/>
              <a:gd name="T24" fmla="*/ 108836 w 602"/>
              <a:gd name="T25" fmla="*/ 169466 h 510"/>
              <a:gd name="T26" fmla="*/ 136767 w 602"/>
              <a:gd name="T27" fmla="*/ 142506 h 510"/>
              <a:gd name="T28" fmla="*/ 252344 w 602"/>
              <a:gd name="T29" fmla="*/ 142506 h 510"/>
              <a:gd name="T30" fmla="*/ 252344 w 602"/>
              <a:gd name="T31" fmla="*/ 142506 h 510"/>
              <a:gd name="T32" fmla="*/ 279312 w 602"/>
              <a:gd name="T33" fmla="*/ 142506 h 510"/>
              <a:gd name="T34" fmla="*/ 401632 w 602"/>
              <a:gd name="T35" fmla="*/ 142506 h 510"/>
              <a:gd name="T36" fmla="*/ 551883 w 602"/>
              <a:gd name="T37" fmla="*/ 142506 h 510"/>
              <a:gd name="T38" fmla="*/ 578851 w 602"/>
              <a:gd name="T39" fmla="*/ 169466 h 510"/>
              <a:gd name="T40" fmla="*/ 551883 w 602"/>
              <a:gd name="T41" fmla="*/ 197390 h 510"/>
              <a:gd name="T42" fmla="*/ 401632 w 602"/>
              <a:gd name="T43" fmla="*/ 197390 h 510"/>
              <a:gd name="T44" fmla="*/ 401632 w 602"/>
              <a:gd name="T45" fmla="*/ 197390 h 510"/>
              <a:gd name="T46" fmla="*/ 190703 w 602"/>
              <a:gd name="T47" fmla="*/ 197390 h 510"/>
              <a:gd name="T48" fmla="*/ 27931 w 602"/>
              <a:gd name="T49" fmla="*/ 285974 h 510"/>
              <a:gd name="T50" fmla="*/ 27931 w 602"/>
              <a:gd name="T51" fmla="*/ 285974 h 510"/>
              <a:gd name="T52" fmla="*/ 551883 w 602"/>
              <a:gd name="T53" fmla="*/ 285974 h 510"/>
              <a:gd name="T54" fmla="*/ 578851 w 602"/>
              <a:gd name="T55" fmla="*/ 312935 h 510"/>
              <a:gd name="T56" fmla="*/ 551883 w 602"/>
              <a:gd name="T57" fmla="*/ 339895 h 510"/>
              <a:gd name="T58" fmla="*/ 27931 w 602"/>
              <a:gd name="T59" fmla="*/ 339895 h 510"/>
              <a:gd name="T60" fmla="*/ 0 w 602"/>
              <a:gd name="T61" fmla="*/ 312935 h 510"/>
              <a:gd name="T62" fmla="*/ 27931 w 602"/>
              <a:gd name="T63" fmla="*/ 285974 h 510"/>
              <a:gd name="T64" fmla="*/ 190703 w 602"/>
              <a:gd name="T65" fmla="*/ 435220 h 510"/>
              <a:gd name="T66" fmla="*/ 190703 w 602"/>
              <a:gd name="T67" fmla="*/ 435220 h 510"/>
              <a:gd name="T68" fmla="*/ 279312 w 602"/>
              <a:gd name="T69" fmla="*/ 435220 h 510"/>
              <a:gd name="T70" fmla="*/ 401632 w 602"/>
              <a:gd name="T71" fmla="*/ 435220 h 510"/>
              <a:gd name="T72" fmla="*/ 551883 w 602"/>
              <a:gd name="T73" fmla="*/ 435220 h 510"/>
              <a:gd name="T74" fmla="*/ 578851 w 602"/>
              <a:gd name="T75" fmla="*/ 462181 h 510"/>
              <a:gd name="T76" fmla="*/ 551883 w 602"/>
              <a:gd name="T77" fmla="*/ 490104 h 510"/>
              <a:gd name="T78" fmla="*/ 279312 w 602"/>
              <a:gd name="T79" fmla="*/ 490104 h 510"/>
              <a:gd name="T80" fmla="*/ 279312 w 602"/>
              <a:gd name="T81" fmla="*/ 490104 h 510"/>
              <a:gd name="T82" fmla="*/ 190703 w 602"/>
              <a:gd name="T83" fmla="*/ 490104 h 510"/>
              <a:gd name="T84" fmla="*/ 163735 w 602"/>
              <a:gd name="T85" fmla="*/ 462181 h 510"/>
              <a:gd name="T86" fmla="*/ 190703 w 602"/>
              <a:gd name="T87" fmla="*/ 435220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0" name="Freeform 130"/>
          <p:cNvSpPr>
            <a:spLocks noChangeArrowheads="1"/>
          </p:cNvSpPr>
          <p:nvPr/>
        </p:nvSpPr>
        <p:spPr bwMode="auto">
          <a:xfrm>
            <a:off x="2595563" y="2429669"/>
            <a:ext cx="290513" cy="246063"/>
          </a:xfrm>
          <a:custGeom>
            <a:avLst/>
            <a:gdLst>
              <a:gd name="T0" fmla="*/ 551886 w 602"/>
              <a:gd name="T1" fmla="*/ 53921 h 510"/>
              <a:gd name="T2" fmla="*/ 551886 w 602"/>
              <a:gd name="T3" fmla="*/ 53921 h 510"/>
              <a:gd name="T4" fmla="*/ 27931 w 602"/>
              <a:gd name="T5" fmla="*/ 53921 h 510"/>
              <a:gd name="T6" fmla="*/ 0 w 602"/>
              <a:gd name="T7" fmla="*/ 26961 h 510"/>
              <a:gd name="T8" fmla="*/ 27931 w 602"/>
              <a:gd name="T9" fmla="*/ 0 h 510"/>
              <a:gd name="T10" fmla="*/ 551886 w 602"/>
              <a:gd name="T11" fmla="*/ 0 h 510"/>
              <a:gd name="T12" fmla="*/ 578854 w 602"/>
              <a:gd name="T13" fmla="*/ 26961 h 510"/>
              <a:gd name="T14" fmla="*/ 551886 w 602"/>
              <a:gd name="T15" fmla="*/ 53921 h 510"/>
              <a:gd name="T16" fmla="*/ 388150 w 602"/>
              <a:gd name="T17" fmla="*/ 197390 h 510"/>
              <a:gd name="T18" fmla="*/ 388150 w 602"/>
              <a:gd name="T19" fmla="*/ 197390 h 510"/>
              <a:gd name="T20" fmla="*/ 388150 w 602"/>
              <a:gd name="T21" fmla="*/ 197390 h 510"/>
              <a:gd name="T22" fmla="*/ 340956 w 602"/>
              <a:gd name="T23" fmla="*/ 197390 h 510"/>
              <a:gd name="T24" fmla="*/ 231156 w 602"/>
              <a:gd name="T25" fmla="*/ 197390 h 510"/>
              <a:gd name="T26" fmla="*/ 190704 w 602"/>
              <a:gd name="T27" fmla="*/ 197390 h 510"/>
              <a:gd name="T28" fmla="*/ 190704 w 602"/>
              <a:gd name="T29" fmla="*/ 197390 h 510"/>
              <a:gd name="T30" fmla="*/ 136767 w 602"/>
              <a:gd name="T31" fmla="*/ 197390 h 510"/>
              <a:gd name="T32" fmla="*/ 108836 w 602"/>
              <a:gd name="T33" fmla="*/ 169466 h 510"/>
              <a:gd name="T34" fmla="*/ 136767 w 602"/>
              <a:gd name="T35" fmla="*/ 142506 h 510"/>
              <a:gd name="T36" fmla="*/ 443050 w 602"/>
              <a:gd name="T37" fmla="*/ 142506 h 510"/>
              <a:gd name="T38" fmla="*/ 470018 w 602"/>
              <a:gd name="T39" fmla="*/ 169466 h 510"/>
              <a:gd name="T40" fmla="*/ 443050 w 602"/>
              <a:gd name="T41" fmla="*/ 197390 h 510"/>
              <a:gd name="T42" fmla="*/ 388150 w 602"/>
              <a:gd name="T43" fmla="*/ 197390 h 510"/>
              <a:gd name="T44" fmla="*/ 27931 w 602"/>
              <a:gd name="T45" fmla="*/ 285974 h 510"/>
              <a:gd name="T46" fmla="*/ 27931 w 602"/>
              <a:gd name="T47" fmla="*/ 285974 h 510"/>
              <a:gd name="T48" fmla="*/ 551886 w 602"/>
              <a:gd name="T49" fmla="*/ 285974 h 510"/>
              <a:gd name="T50" fmla="*/ 578854 w 602"/>
              <a:gd name="T51" fmla="*/ 312935 h 510"/>
              <a:gd name="T52" fmla="*/ 551886 w 602"/>
              <a:gd name="T53" fmla="*/ 339895 h 510"/>
              <a:gd name="T54" fmla="*/ 27931 w 602"/>
              <a:gd name="T55" fmla="*/ 339895 h 510"/>
              <a:gd name="T56" fmla="*/ 0 w 602"/>
              <a:gd name="T57" fmla="*/ 312935 h 510"/>
              <a:gd name="T58" fmla="*/ 27931 w 602"/>
              <a:gd name="T59" fmla="*/ 285974 h 510"/>
              <a:gd name="T60" fmla="*/ 190704 w 602"/>
              <a:gd name="T61" fmla="*/ 435220 h 510"/>
              <a:gd name="T62" fmla="*/ 190704 w 602"/>
              <a:gd name="T63" fmla="*/ 435220 h 510"/>
              <a:gd name="T64" fmla="*/ 245604 w 602"/>
              <a:gd name="T65" fmla="*/ 435220 h 510"/>
              <a:gd name="T66" fmla="*/ 279314 w 602"/>
              <a:gd name="T67" fmla="*/ 435220 h 510"/>
              <a:gd name="T68" fmla="*/ 299540 w 602"/>
              <a:gd name="T69" fmla="*/ 435220 h 510"/>
              <a:gd name="T70" fmla="*/ 340956 w 602"/>
              <a:gd name="T71" fmla="*/ 435220 h 510"/>
              <a:gd name="T72" fmla="*/ 388150 w 602"/>
              <a:gd name="T73" fmla="*/ 435220 h 510"/>
              <a:gd name="T74" fmla="*/ 415118 w 602"/>
              <a:gd name="T75" fmla="*/ 462181 h 510"/>
              <a:gd name="T76" fmla="*/ 388150 w 602"/>
              <a:gd name="T77" fmla="*/ 490104 h 510"/>
              <a:gd name="T78" fmla="*/ 340956 w 602"/>
              <a:gd name="T79" fmla="*/ 490104 h 510"/>
              <a:gd name="T80" fmla="*/ 340956 w 602"/>
              <a:gd name="T81" fmla="*/ 490104 h 510"/>
              <a:gd name="T82" fmla="*/ 299540 w 602"/>
              <a:gd name="T83" fmla="*/ 490104 h 510"/>
              <a:gd name="T84" fmla="*/ 279314 w 602"/>
              <a:gd name="T85" fmla="*/ 490104 h 510"/>
              <a:gd name="T86" fmla="*/ 245604 w 602"/>
              <a:gd name="T87" fmla="*/ 490104 h 510"/>
              <a:gd name="T88" fmla="*/ 245604 w 602"/>
              <a:gd name="T89" fmla="*/ 490104 h 510"/>
              <a:gd name="T90" fmla="*/ 190704 w 602"/>
              <a:gd name="T91" fmla="*/ 490104 h 510"/>
              <a:gd name="T92" fmla="*/ 163736 w 602"/>
              <a:gd name="T93" fmla="*/ 462181 h 510"/>
              <a:gd name="T94" fmla="*/ 190704 w 602"/>
              <a:gd name="T95" fmla="*/ 435220 h 5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1" name="Freeform 131"/>
          <p:cNvSpPr>
            <a:spLocks noChangeArrowheads="1"/>
          </p:cNvSpPr>
          <p:nvPr/>
        </p:nvSpPr>
        <p:spPr bwMode="auto">
          <a:xfrm>
            <a:off x="2088357" y="2429669"/>
            <a:ext cx="292100" cy="246063"/>
          </a:xfrm>
          <a:custGeom>
            <a:avLst/>
            <a:gdLst>
              <a:gd name="T0" fmla="*/ 556236 w 609"/>
              <a:gd name="T1" fmla="*/ 53921 h 510"/>
              <a:gd name="T2" fmla="*/ 556236 w 609"/>
              <a:gd name="T3" fmla="*/ 53921 h 510"/>
              <a:gd name="T4" fmla="*/ 26853 w 609"/>
              <a:gd name="T5" fmla="*/ 53921 h 510"/>
              <a:gd name="T6" fmla="*/ 0 w 609"/>
              <a:gd name="T7" fmla="*/ 26961 h 510"/>
              <a:gd name="T8" fmla="*/ 26853 w 609"/>
              <a:gd name="T9" fmla="*/ 0 h 510"/>
              <a:gd name="T10" fmla="*/ 556236 w 609"/>
              <a:gd name="T11" fmla="*/ 0 h 510"/>
              <a:gd name="T12" fmla="*/ 583089 w 609"/>
              <a:gd name="T13" fmla="*/ 26961 h 510"/>
              <a:gd name="T14" fmla="*/ 556236 w 609"/>
              <a:gd name="T15" fmla="*/ 53921 h 510"/>
              <a:gd name="T16" fmla="*/ 26853 w 609"/>
              <a:gd name="T17" fmla="*/ 142506 h 510"/>
              <a:gd name="T18" fmla="*/ 26853 w 609"/>
              <a:gd name="T19" fmla="*/ 142506 h 510"/>
              <a:gd name="T20" fmla="*/ 183174 w 609"/>
              <a:gd name="T21" fmla="*/ 142506 h 510"/>
              <a:gd name="T22" fmla="*/ 298258 w 609"/>
              <a:gd name="T23" fmla="*/ 142506 h 510"/>
              <a:gd name="T24" fmla="*/ 325110 w 609"/>
              <a:gd name="T25" fmla="*/ 142506 h 510"/>
              <a:gd name="T26" fmla="*/ 325110 w 609"/>
              <a:gd name="T27" fmla="*/ 142506 h 510"/>
              <a:gd name="T28" fmla="*/ 447866 w 609"/>
              <a:gd name="T29" fmla="*/ 142506 h 510"/>
              <a:gd name="T30" fmla="*/ 474719 w 609"/>
              <a:gd name="T31" fmla="*/ 169466 h 510"/>
              <a:gd name="T32" fmla="*/ 447866 w 609"/>
              <a:gd name="T33" fmla="*/ 197390 h 510"/>
              <a:gd name="T34" fmla="*/ 393201 w 609"/>
              <a:gd name="T35" fmla="*/ 197390 h 510"/>
              <a:gd name="T36" fmla="*/ 393201 w 609"/>
              <a:gd name="T37" fmla="*/ 197390 h 510"/>
              <a:gd name="T38" fmla="*/ 183174 w 609"/>
              <a:gd name="T39" fmla="*/ 197390 h 510"/>
              <a:gd name="T40" fmla="*/ 183174 w 609"/>
              <a:gd name="T41" fmla="*/ 197390 h 510"/>
              <a:gd name="T42" fmla="*/ 26853 w 609"/>
              <a:gd name="T43" fmla="*/ 197390 h 510"/>
              <a:gd name="T44" fmla="*/ 0 w 609"/>
              <a:gd name="T45" fmla="*/ 169466 h 510"/>
              <a:gd name="T46" fmla="*/ 26853 w 609"/>
              <a:gd name="T47" fmla="*/ 142506 h 510"/>
              <a:gd name="T48" fmla="*/ 26853 w 609"/>
              <a:gd name="T49" fmla="*/ 285974 h 510"/>
              <a:gd name="T50" fmla="*/ 26853 w 609"/>
              <a:gd name="T51" fmla="*/ 285974 h 510"/>
              <a:gd name="T52" fmla="*/ 556236 w 609"/>
              <a:gd name="T53" fmla="*/ 285974 h 510"/>
              <a:gd name="T54" fmla="*/ 583089 w 609"/>
              <a:gd name="T55" fmla="*/ 312935 h 510"/>
              <a:gd name="T56" fmla="*/ 556236 w 609"/>
              <a:gd name="T57" fmla="*/ 339895 h 510"/>
              <a:gd name="T58" fmla="*/ 26853 w 609"/>
              <a:gd name="T59" fmla="*/ 339895 h 510"/>
              <a:gd name="T60" fmla="*/ 0 w 609"/>
              <a:gd name="T61" fmla="*/ 312935 h 510"/>
              <a:gd name="T62" fmla="*/ 26853 w 609"/>
              <a:gd name="T63" fmla="*/ 285974 h 510"/>
              <a:gd name="T64" fmla="*/ 26853 w 609"/>
              <a:gd name="T65" fmla="*/ 435220 h 510"/>
              <a:gd name="T66" fmla="*/ 26853 w 609"/>
              <a:gd name="T67" fmla="*/ 435220 h 510"/>
              <a:gd name="T68" fmla="*/ 183174 w 609"/>
              <a:gd name="T69" fmla="*/ 435220 h 510"/>
              <a:gd name="T70" fmla="*/ 298258 w 609"/>
              <a:gd name="T71" fmla="*/ 435220 h 510"/>
              <a:gd name="T72" fmla="*/ 393201 w 609"/>
              <a:gd name="T73" fmla="*/ 435220 h 510"/>
              <a:gd name="T74" fmla="*/ 420054 w 609"/>
              <a:gd name="T75" fmla="*/ 462181 h 510"/>
              <a:gd name="T76" fmla="*/ 393201 w 609"/>
              <a:gd name="T77" fmla="*/ 490104 h 510"/>
              <a:gd name="T78" fmla="*/ 298258 w 609"/>
              <a:gd name="T79" fmla="*/ 490104 h 510"/>
              <a:gd name="T80" fmla="*/ 298258 w 609"/>
              <a:gd name="T81" fmla="*/ 490104 h 510"/>
              <a:gd name="T82" fmla="*/ 26853 w 609"/>
              <a:gd name="T83" fmla="*/ 490104 h 510"/>
              <a:gd name="T84" fmla="*/ 0 w 609"/>
              <a:gd name="T85" fmla="*/ 462181 h 510"/>
              <a:gd name="T86" fmla="*/ 26853 w 609"/>
              <a:gd name="T87" fmla="*/ 435220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cubicBezTo>
                  <a:pt x="191" y="205"/>
                  <a:pt x="191" y="205"/>
                  <a:pt x="191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2" name="Freeform 132"/>
          <p:cNvSpPr>
            <a:spLocks noChangeArrowheads="1"/>
          </p:cNvSpPr>
          <p:nvPr/>
        </p:nvSpPr>
        <p:spPr bwMode="auto">
          <a:xfrm>
            <a:off x="1581944" y="2429669"/>
            <a:ext cx="290513" cy="246063"/>
          </a:xfrm>
          <a:custGeom>
            <a:avLst/>
            <a:gdLst>
              <a:gd name="T0" fmla="*/ 550920 w 602"/>
              <a:gd name="T1" fmla="*/ 339895 h 510"/>
              <a:gd name="T2" fmla="*/ 550920 w 602"/>
              <a:gd name="T3" fmla="*/ 339895 h 510"/>
              <a:gd name="T4" fmla="*/ 26968 w 602"/>
              <a:gd name="T5" fmla="*/ 339895 h 510"/>
              <a:gd name="T6" fmla="*/ 0 w 602"/>
              <a:gd name="T7" fmla="*/ 312935 h 510"/>
              <a:gd name="T8" fmla="*/ 26968 w 602"/>
              <a:gd name="T9" fmla="*/ 285974 h 510"/>
              <a:gd name="T10" fmla="*/ 550920 w 602"/>
              <a:gd name="T11" fmla="*/ 285974 h 510"/>
              <a:gd name="T12" fmla="*/ 578851 w 602"/>
              <a:gd name="T13" fmla="*/ 312935 h 510"/>
              <a:gd name="T14" fmla="*/ 550920 w 602"/>
              <a:gd name="T15" fmla="*/ 339895 h 510"/>
              <a:gd name="T16" fmla="*/ 550920 w 602"/>
              <a:gd name="T17" fmla="*/ 197390 h 510"/>
              <a:gd name="T18" fmla="*/ 550920 w 602"/>
              <a:gd name="T19" fmla="*/ 197390 h 510"/>
              <a:gd name="T20" fmla="*/ 26968 w 602"/>
              <a:gd name="T21" fmla="*/ 197390 h 510"/>
              <a:gd name="T22" fmla="*/ 0 w 602"/>
              <a:gd name="T23" fmla="*/ 169466 h 510"/>
              <a:gd name="T24" fmla="*/ 26968 w 602"/>
              <a:gd name="T25" fmla="*/ 142506 h 510"/>
              <a:gd name="T26" fmla="*/ 550920 w 602"/>
              <a:gd name="T27" fmla="*/ 142506 h 510"/>
              <a:gd name="T28" fmla="*/ 578851 w 602"/>
              <a:gd name="T29" fmla="*/ 169466 h 510"/>
              <a:gd name="T30" fmla="*/ 550920 w 602"/>
              <a:gd name="T31" fmla="*/ 197390 h 510"/>
              <a:gd name="T32" fmla="*/ 550920 w 602"/>
              <a:gd name="T33" fmla="*/ 53921 h 510"/>
              <a:gd name="T34" fmla="*/ 550920 w 602"/>
              <a:gd name="T35" fmla="*/ 53921 h 510"/>
              <a:gd name="T36" fmla="*/ 26968 w 602"/>
              <a:gd name="T37" fmla="*/ 53921 h 510"/>
              <a:gd name="T38" fmla="*/ 0 w 602"/>
              <a:gd name="T39" fmla="*/ 26961 h 510"/>
              <a:gd name="T40" fmla="*/ 26968 w 602"/>
              <a:gd name="T41" fmla="*/ 0 h 510"/>
              <a:gd name="T42" fmla="*/ 550920 w 602"/>
              <a:gd name="T43" fmla="*/ 0 h 510"/>
              <a:gd name="T44" fmla="*/ 578851 w 602"/>
              <a:gd name="T45" fmla="*/ 26961 h 510"/>
              <a:gd name="T46" fmla="*/ 550920 w 602"/>
              <a:gd name="T47" fmla="*/ 53921 h 510"/>
              <a:gd name="T48" fmla="*/ 26968 w 602"/>
              <a:gd name="T49" fmla="*/ 435220 h 510"/>
              <a:gd name="T50" fmla="*/ 26968 w 602"/>
              <a:gd name="T51" fmla="*/ 435220 h 510"/>
              <a:gd name="T52" fmla="*/ 550920 w 602"/>
              <a:gd name="T53" fmla="*/ 435220 h 510"/>
              <a:gd name="T54" fmla="*/ 578851 w 602"/>
              <a:gd name="T55" fmla="*/ 462181 h 510"/>
              <a:gd name="T56" fmla="*/ 550920 w 602"/>
              <a:gd name="T57" fmla="*/ 490104 h 510"/>
              <a:gd name="T58" fmla="*/ 26968 w 602"/>
              <a:gd name="T59" fmla="*/ 490104 h 510"/>
              <a:gd name="T60" fmla="*/ 0 w 602"/>
              <a:gd name="T61" fmla="*/ 462181 h 510"/>
              <a:gd name="T62" fmla="*/ 26968 w 602"/>
              <a:gd name="T63" fmla="*/ 435220 h 5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3" name="Freeform 133"/>
          <p:cNvSpPr>
            <a:spLocks noChangeArrowheads="1"/>
          </p:cNvSpPr>
          <p:nvPr/>
        </p:nvSpPr>
        <p:spPr bwMode="auto">
          <a:xfrm>
            <a:off x="7154069" y="1974850"/>
            <a:ext cx="289719" cy="135732"/>
          </a:xfrm>
          <a:custGeom>
            <a:avLst/>
            <a:gdLst>
              <a:gd name="T0" fmla="*/ 551886 w 602"/>
              <a:gd name="T1" fmla="*/ 189557 h 283"/>
              <a:gd name="T2" fmla="*/ 551886 w 602"/>
              <a:gd name="T3" fmla="*/ 189557 h 283"/>
              <a:gd name="T4" fmla="*/ 551886 w 602"/>
              <a:gd name="T5" fmla="*/ 243170 h 283"/>
              <a:gd name="T6" fmla="*/ 523954 w 602"/>
              <a:gd name="T7" fmla="*/ 269976 h 283"/>
              <a:gd name="T8" fmla="*/ 26968 w 602"/>
              <a:gd name="T9" fmla="*/ 269976 h 283"/>
              <a:gd name="T10" fmla="*/ 0 w 602"/>
              <a:gd name="T11" fmla="*/ 243170 h 283"/>
              <a:gd name="T12" fmla="*/ 0 w 602"/>
              <a:gd name="T13" fmla="*/ 26806 h 283"/>
              <a:gd name="T14" fmla="*/ 26968 w 602"/>
              <a:gd name="T15" fmla="*/ 0 h 283"/>
              <a:gd name="T16" fmla="*/ 523954 w 602"/>
              <a:gd name="T17" fmla="*/ 0 h 283"/>
              <a:gd name="T18" fmla="*/ 551886 w 602"/>
              <a:gd name="T19" fmla="*/ 26806 h 283"/>
              <a:gd name="T20" fmla="*/ 551886 w 602"/>
              <a:gd name="T21" fmla="*/ 80418 h 283"/>
              <a:gd name="T22" fmla="*/ 578854 w 602"/>
              <a:gd name="T23" fmla="*/ 108182 h 283"/>
              <a:gd name="T24" fmla="*/ 578854 w 602"/>
              <a:gd name="T25" fmla="*/ 161794 h 283"/>
              <a:gd name="T26" fmla="*/ 551886 w 602"/>
              <a:gd name="T27" fmla="*/ 189557 h 283"/>
              <a:gd name="T28" fmla="*/ 496986 w 602"/>
              <a:gd name="T29" fmla="*/ 161794 h 283"/>
              <a:gd name="T30" fmla="*/ 496986 w 602"/>
              <a:gd name="T31" fmla="*/ 161794 h 283"/>
              <a:gd name="T32" fmla="*/ 496986 w 602"/>
              <a:gd name="T33" fmla="*/ 108182 h 283"/>
              <a:gd name="T34" fmla="*/ 496986 w 602"/>
              <a:gd name="T35" fmla="*/ 53612 h 283"/>
              <a:gd name="T36" fmla="*/ 54900 w 602"/>
              <a:gd name="T37" fmla="*/ 53612 h 283"/>
              <a:gd name="T38" fmla="*/ 54900 w 602"/>
              <a:gd name="T39" fmla="*/ 216363 h 283"/>
              <a:gd name="T40" fmla="*/ 496986 w 602"/>
              <a:gd name="T41" fmla="*/ 216363 h 283"/>
              <a:gd name="T42" fmla="*/ 496986 w 602"/>
              <a:gd name="T43" fmla="*/ 161794 h 283"/>
              <a:gd name="T44" fmla="*/ 470018 w 602"/>
              <a:gd name="T45" fmla="*/ 189557 h 283"/>
              <a:gd name="T46" fmla="*/ 470018 w 602"/>
              <a:gd name="T47" fmla="*/ 189557 h 283"/>
              <a:gd name="T48" fmla="*/ 81868 w 602"/>
              <a:gd name="T49" fmla="*/ 189557 h 283"/>
              <a:gd name="T50" fmla="*/ 81868 w 602"/>
              <a:gd name="T51" fmla="*/ 80418 h 283"/>
              <a:gd name="T52" fmla="*/ 470018 w 602"/>
              <a:gd name="T53" fmla="*/ 80418 h 283"/>
              <a:gd name="T54" fmla="*/ 470018 w 602"/>
              <a:gd name="T55" fmla="*/ 189557 h 2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4" name="Freeform 134"/>
          <p:cNvSpPr>
            <a:spLocks noChangeArrowheads="1"/>
          </p:cNvSpPr>
          <p:nvPr/>
        </p:nvSpPr>
        <p:spPr bwMode="auto">
          <a:xfrm>
            <a:off x="6643688" y="1974850"/>
            <a:ext cx="292100" cy="135732"/>
          </a:xfrm>
          <a:custGeom>
            <a:avLst/>
            <a:gdLst>
              <a:gd name="T0" fmla="*/ 555277 w 609"/>
              <a:gd name="T1" fmla="*/ 189557 h 283"/>
              <a:gd name="T2" fmla="*/ 555277 w 609"/>
              <a:gd name="T3" fmla="*/ 189557 h 283"/>
              <a:gd name="T4" fmla="*/ 555277 w 609"/>
              <a:gd name="T5" fmla="*/ 243170 h 283"/>
              <a:gd name="T6" fmla="*/ 528424 w 609"/>
              <a:gd name="T7" fmla="*/ 269976 h 283"/>
              <a:gd name="T8" fmla="*/ 26853 w 609"/>
              <a:gd name="T9" fmla="*/ 269976 h 283"/>
              <a:gd name="T10" fmla="*/ 0 w 609"/>
              <a:gd name="T11" fmla="*/ 243170 h 283"/>
              <a:gd name="T12" fmla="*/ 0 w 609"/>
              <a:gd name="T13" fmla="*/ 26806 h 283"/>
              <a:gd name="T14" fmla="*/ 26853 w 609"/>
              <a:gd name="T15" fmla="*/ 0 h 283"/>
              <a:gd name="T16" fmla="*/ 528424 w 609"/>
              <a:gd name="T17" fmla="*/ 0 h 283"/>
              <a:gd name="T18" fmla="*/ 555277 w 609"/>
              <a:gd name="T19" fmla="*/ 26806 h 283"/>
              <a:gd name="T20" fmla="*/ 555277 w 609"/>
              <a:gd name="T21" fmla="*/ 80418 h 283"/>
              <a:gd name="T22" fmla="*/ 583089 w 609"/>
              <a:gd name="T23" fmla="*/ 108182 h 283"/>
              <a:gd name="T24" fmla="*/ 583089 w 609"/>
              <a:gd name="T25" fmla="*/ 161794 h 283"/>
              <a:gd name="T26" fmla="*/ 555277 w 609"/>
              <a:gd name="T27" fmla="*/ 189557 h 283"/>
              <a:gd name="T28" fmla="*/ 501572 w 609"/>
              <a:gd name="T29" fmla="*/ 161794 h 283"/>
              <a:gd name="T30" fmla="*/ 501572 w 609"/>
              <a:gd name="T31" fmla="*/ 161794 h 283"/>
              <a:gd name="T32" fmla="*/ 501572 w 609"/>
              <a:gd name="T33" fmla="*/ 108182 h 283"/>
              <a:gd name="T34" fmla="*/ 501572 w 609"/>
              <a:gd name="T35" fmla="*/ 53612 h 283"/>
              <a:gd name="T36" fmla="*/ 53706 w 609"/>
              <a:gd name="T37" fmla="*/ 53612 h 283"/>
              <a:gd name="T38" fmla="*/ 53706 w 609"/>
              <a:gd name="T39" fmla="*/ 216363 h 283"/>
              <a:gd name="T40" fmla="*/ 501572 w 609"/>
              <a:gd name="T41" fmla="*/ 216363 h 283"/>
              <a:gd name="T42" fmla="*/ 501572 w 609"/>
              <a:gd name="T43" fmla="*/ 161794 h 283"/>
              <a:gd name="T44" fmla="*/ 338537 w 609"/>
              <a:gd name="T45" fmla="*/ 189557 h 283"/>
              <a:gd name="T46" fmla="*/ 338537 w 609"/>
              <a:gd name="T47" fmla="*/ 189557 h 283"/>
              <a:gd name="T48" fmla="*/ 338537 w 609"/>
              <a:gd name="T49" fmla="*/ 189557 h 283"/>
              <a:gd name="T50" fmla="*/ 81517 w 609"/>
              <a:gd name="T51" fmla="*/ 189557 h 283"/>
              <a:gd name="T52" fmla="*/ 81517 w 609"/>
              <a:gd name="T53" fmla="*/ 80418 h 283"/>
              <a:gd name="T54" fmla="*/ 338537 w 609"/>
              <a:gd name="T55" fmla="*/ 80418 h 283"/>
              <a:gd name="T56" fmla="*/ 338537 w 609"/>
              <a:gd name="T57" fmla="*/ 189557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5" name="Freeform 135"/>
          <p:cNvSpPr>
            <a:spLocks noChangeArrowheads="1"/>
          </p:cNvSpPr>
          <p:nvPr/>
        </p:nvSpPr>
        <p:spPr bwMode="auto">
          <a:xfrm>
            <a:off x="6140450" y="1974850"/>
            <a:ext cx="289719" cy="135732"/>
          </a:xfrm>
          <a:custGeom>
            <a:avLst/>
            <a:gdLst>
              <a:gd name="T0" fmla="*/ 550920 w 602"/>
              <a:gd name="T1" fmla="*/ 189557 h 283"/>
              <a:gd name="T2" fmla="*/ 550920 w 602"/>
              <a:gd name="T3" fmla="*/ 189557 h 283"/>
              <a:gd name="T4" fmla="*/ 550920 w 602"/>
              <a:gd name="T5" fmla="*/ 243170 h 283"/>
              <a:gd name="T6" fmla="*/ 523952 w 602"/>
              <a:gd name="T7" fmla="*/ 269976 h 283"/>
              <a:gd name="T8" fmla="*/ 26968 w 602"/>
              <a:gd name="T9" fmla="*/ 269976 h 283"/>
              <a:gd name="T10" fmla="*/ 0 w 602"/>
              <a:gd name="T11" fmla="*/ 243170 h 283"/>
              <a:gd name="T12" fmla="*/ 0 w 602"/>
              <a:gd name="T13" fmla="*/ 26806 h 283"/>
              <a:gd name="T14" fmla="*/ 26968 w 602"/>
              <a:gd name="T15" fmla="*/ 0 h 283"/>
              <a:gd name="T16" fmla="*/ 523952 w 602"/>
              <a:gd name="T17" fmla="*/ 0 h 283"/>
              <a:gd name="T18" fmla="*/ 550920 w 602"/>
              <a:gd name="T19" fmla="*/ 26806 h 283"/>
              <a:gd name="T20" fmla="*/ 550920 w 602"/>
              <a:gd name="T21" fmla="*/ 80418 h 283"/>
              <a:gd name="T22" fmla="*/ 578851 w 602"/>
              <a:gd name="T23" fmla="*/ 108182 h 283"/>
              <a:gd name="T24" fmla="*/ 578851 w 602"/>
              <a:gd name="T25" fmla="*/ 161794 h 283"/>
              <a:gd name="T26" fmla="*/ 550920 w 602"/>
              <a:gd name="T27" fmla="*/ 189557 h 283"/>
              <a:gd name="T28" fmla="*/ 496983 w 602"/>
              <a:gd name="T29" fmla="*/ 161794 h 283"/>
              <a:gd name="T30" fmla="*/ 496983 w 602"/>
              <a:gd name="T31" fmla="*/ 161794 h 283"/>
              <a:gd name="T32" fmla="*/ 496983 w 602"/>
              <a:gd name="T33" fmla="*/ 108182 h 283"/>
              <a:gd name="T34" fmla="*/ 496983 w 602"/>
              <a:gd name="T35" fmla="*/ 53612 h 283"/>
              <a:gd name="T36" fmla="*/ 490241 w 602"/>
              <a:gd name="T37" fmla="*/ 53612 h 283"/>
              <a:gd name="T38" fmla="*/ 490241 w 602"/>
              <a:gd name="T39" fmla="*/ 53612 h 283"/>
              <a:gd name="T40" fmla="*/ 333249 w 602"/>
              <a:gd name="T41" fmla="*/ 53612 h 283"/>
              <a:gd name="T42" fmla="*/ 333249 w 602"/>
              <a:gd name="T43" fmla="*/ 53612 h 283"/>
              <a:gd name="T44" fmla="*/ 53936 w 602"/>
              <a:gd name="T45" fmla="*/ 53612 h 283"/>
              <a:gd name="T46" fmla="*/ 53936 w 602"/>
              <a:gd name="T47" fmla="*/ 216363 h 283"/>
              <a:gd name="T48" fmla="*/ 496983 w 602"/>
              <a:gd name="T49" fmla="*/ 216363 h 283"/>
              <a:gd name="T50" fmla="*/ 496983 w 602"/>
              <a:gd name="T51" fmla="*/ 161794 h 283"/>
              <a:gd name="T52" fmla="*/ 197445 w 602"/>
              <a:gd name="T53" fmla="*/ 189557 h 283"/>
              <a:gd name="T54" fmla="*/ 197445 w 602"/>
              <a:gd name="T55" fmla="*/ 189557 h 283"/>
              <a:gd name="T56" fmla="*/ 81867 w 602"/>
              <a:gd name="T57" fmla="*/ 189557 h 283"/>
              <a:gd name="T58" fmla="*/ 81867 w 602"/>
              <a:gd name="T59" fmla="*/ 80418 h 283"/>
              <a:gd name="T60" fmla="*/ 197445 w 602"/>
              <a:gd name="T61" fmla="*/ 80418 h 283"/>
              <a:gd name="T62" fmla="*/ 197445 w 602"/>
              <a:gd name="T63" fmla="*/ 189557 h 28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cubicBezTo>
                  <a:pt x="346" y="56"/>
                  <a:pt x="346" y="56"/>
                  <a:pt x="34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6" name="Freeform 136"/>
          <p:cNvSpPr>
            <a:spLocks noChangeArrowheads="1"/>
          </p:cNvSpPr>
          <p:nvPr/>
        </p:nvSpPr>
        <p:spPr bwMode="auto">
          <a:xfrm>
            <a:off x="5634832" y="1974850"/>
            <a:ext cx="287338" cy="135732"/>
          </a:xfrm>
          <a:custGeom>
            <a:avLst/>
            <a:gdLst>
              <a:gd name="T0" fmla="*/ 547809 w 601"/>
              <a:gd name="T1" fmla="*/ 189557 h 283"/>
              <a:gd name="T2" fmla="*/ 547809 w 601"/>
              <a:gd name="T3" fmla="*/ 189557 h 283"/>
              <a:gd name="T4" fmla="*/ 547809 w 601"/>
              <a:gd name="T5" fmla="*/ 243170 h 283"/>
              <a:gd name="T6" fmla="*/ 520994 w 601"/>
              <a:gd name="T7" fmla="*/ 269976 h 283"/>
              <a:gd name="T8" fmla="*/ 26816 w 601"/>
              <a:gd name="T9" fmla="*/ 269976 h 283"/>
              <a:gd name="T10" fmla="*/ 0 w 601"/>
              <a:gd name="T11" fmla="*/ 243170 h 283"/>
              <a:gd name="T12" fmla="*/ 0 w 601"/>
              <a:gd name="T13" fmla="*/ 26806 h 283"/>
              <a:gd name="T14" fmla="*/ 26816 w 601"/>
              <a:gd name="T15" fmla="*/ 0 h 283"/>
              <a:gd name="T16" fmla="*/ 520994 w 601"/>
              <a:gd name="T17" fmla="*/ 0 h 283"/>
              <a:gd name="T18" fmla="*/ 547809 w 601"/>
              <a:gd name="T19" fmla="*/ 26806 h 283"/>
              <a:gd name="T20" fmla="*/ 547809 w 601"/>
              <a:gd name="T21" fmla="*/ 80418 h 283"/>
              <a:gd name="T22" fmla="*/ 574625 w 601"/>
              <a:gd name="T23" fmla="*/ 108182 h 283"/>
              <a:gd name="T24" fmla="*/ 574625 w 601"/>
              <a:gd name="T25" fmla="*/ 161794 h 283"/>
              <a:gd name="T26" fmla="*/ 547809 w 601"/>
              <a:gd name="T27" fmla="*/ 189557 h 283"/>
              <a:gd name="T28" fmla="*/ 494178 w 601"/>
              <a:gd name="T29" fmla="*/ 53612 h 283"/>
              <a:gd name="T30" fmla="*/ 494178 w 601"/>
              <a:gd name="T31" fmla="*/ 53612 h 283"/>
              <a:gd name="T32" fmla="*/ 53632 w 601"/>
              <a:gd name="T33" fmla="*/ 53612 h 283"/>
              <a:gd name="T34" fmla="*/ 53632 w 601"/>
              <a:gd name="T35" fmla="*/ 216363 h 283"/>
              <a:gd name="T36" fmla="*/ 53632 w 601"/>
              <a:gd name="T37" fmla="*/ 216363 h 283"/>
              <a:gd name="T38" fmla="*/ 53632 w 601"/>
              <a:gd name="T39" fmla="*/ 216363 h 283"/>
              <a:gd name="T40" fmla="*/ 494178 w 601"/>
              <a:gd name="T41" fmla="*/ 216363 h 283"/>
              <a:gd name="T42" fmla="*/ 494178 w 601"/>
              <a:gd name="T43" fmla="*/ 216363 h 283"/>
              <a:gd name="T44" fmla="*/ 494178 w 601"/>
              <a:gd name="T45" fmla="*/ 216363 h 283"/>
              <a:gd name="T46" fmla="*/ 494178 w 601"/>
              <a:gd name="T47" fmla="*/ 53612 h 2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7" name="Freeform 137"/>
          <p:cNvSpPr>
            <a:spLocks noChangeArrowheads="1"/>
          </p:cNvSpPr>
          <p:nvPr/>
        </p:nvSpPr>
        <p:spPr bwMode="auto">
          <a:xfrm>
            <a:off x="5124450" y="1907382"/>
            <a:ext cx="292100" cy="279400"/>
          </a:xfrm>
          <a:custGeom>
            <a:avLst/>
            <a:gdLst>
              <a:gd name="T0" fmla="*/ 569639 w 608"/>
              <a:gd name="T1" fmla="*/ 245256 h 581"/>
              <a:gd name="T2" fmla="*/ 569639 w 608"/>
              <a:gd name="T3" fmla="*/ 245256 h 581"/>
              <a:gd name="T4" fmla="*/ 569639 w 608"/>
              <a:gd name="T5" fmla="*/ 245256 h 581"/>
              <a:gd name="T6" fmla="*/ 427469 w 608"/>
              <a:gd name="T7" fmla="*/ 347206 h 581"/>
              <a:gd name="T8" fmla="*/ 481263 w 608"/>
              <a:gd name="T9" fmla="*/ 516481 h 581"/>
              <a:gd name="T10" fmla="*/ 481263 w 608"/>
              <a:gd name="T11" fmla="*/ 530908 h 581"/>
              <a:gd name="T12" fmla="*/ 454366 w 608"/>
              <a:gd name="T13" fmla="*/ 557838 h 581"/>
              <a:gd name="T14" fmla="*/ 440918 w 608"/>
              <a:gd name="T15" fmla="*/ 551106 h 581"/>
              <a:gd name="T16" fmla="*/ 440918 w 608"/>
              <a:gd name="T17" fmla="*/ 551106 h 581"/>
              <a:gd name="T18" fmla="*/ 292024 w 608"/>
              <a:gd name="T19" fmla="*/ 442423 h 581"/>
              <a:gd name="T20" fmla="*/ 142170 w 608"/>
              <a:gd name="T21" fmla="*/ 551106 h 581"/>
              <a:gd name="T22" fmla="*/ 142170 w 608"/>
              <a:gd name="T23" fmla="*/ 551106 h 581"/>
              <a:gd name="T24" fmla="*/ 128721 w 608"/>
              <a:gd name="T25" fmla="*/ 557838 h 581"/>
              <a:gd name="T26" fmla="*/ 101824 w 608"/>
              <a:gd name="T27" fmla="*/ 530908 h 581"/>
              <a:gd name="T28" fmla="*/ 101824 w 608"/>
              <a:gd name="T29" fmla="*/ 516481 h 581"/>
              <a:gd name="T30" fmla="*/ 155618 w 608"/>
              <a:gd name="T31" fmla="*/ 347206 h 581"/>
              <a:gd name="T32" fmla="*/ 13448 w 608"/>
              <a:gd name="T33" fmla="*/ 245256 h 581"/>
              <a:gd name="T34" fmla="*/ 13448 w 608"/>
              <a:gd name="T35" fmla="*/ 245256 h 581"/>
              <a:gd name="T36" fmla="*/ 0 w 608"/>
              <a:gd name="T37" fmla="*/ 217365 h 581"/>
              <a:gd name="T38" fmla="*/ 26897 w 608"/>
              <a:gd name="T39" fmla="*/ 190434 h 581"/>
              <a:gd name="T40" fmla="*/ 26897 w 608"/>
              <a:gd name="T41" fmla="*/ 190434 h 581"/>
              <a:gd name="T42" fmla="*/ 210373 w 608"/>
              <a:gd name="T43" fmla="*/ 190434 h 581"/>
              <a:gd name="T44" fmla="*/ 264166 w 608"/>
              <a:gd name="T45" fmla="*/ 21159 h 581"/>
              <a:gd name="T46" fmla="*/ 292024 w 608"/>
              <a:gd name="T47" fmla="*/ 0 h 581"/>
              <a:gd name="T48" fmla="*/ 318921 w 608"/>
              <a:gd name="T49" fmla="*/ 21159 h 581"/>
              <a:gd name="T50" fmla="*/ 372715 w 608"/>
              <a:gd name="T51" fmla="*/ 190434 h 581"/>
              <a:gd name="T52" fmla="*/ 556190 w 608"/>
              <a:gd name="T53" fmla="*/ 190434 h 581"/>
              <a:gd name="T54" fmla="*/ 556190 w 608"/>
              <a:gd name="T55" fmla="*/ 190434 h 581"/>
              <a:gd name="T56" fmla="*/ 583087 w 608"/>
              <a:gd name="T57" fmla="*/ 217365 h 581"/>
              <a:gd name="T58" fmla="*/ 569639 w 608"/>
              <a:gd name="T59" fmla="*/ 245256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8" name="Freeform 138"/>
          <p:cNvSpPr>
            <a:spLocks noChangeArrowheads="1"/>
          </p:cNvSpPr>
          <p:nvPr/>
        </p:nvSpPr>
        <p:spPr bwMode="auto">
          <a:xfrm>
            <a:off x="4621213" y="1907382"/>
            <a:ext cx="285750" cy="279400"/>
          </a:xfrm>
          <a:custGeom>
            <a:avLst/>
            <a:gdLst>
              <a:gd name="T0" fmla="*/ 543455 w 594"/>
              <a:gd name="T1" fmla="*/ 327009 h 581"/>
              <a:gd name="T2" fmla="*/ 536722 w 594"/>
              <a:gd name="T3" fmla="*/ 327009 h 581"/>
              <a:gd name="T4" fmla="*/ 523256 w 594"/>
              <a:gd name="T5" fmla="*/ 374136 h 581"/>
              <a:gd name="T6" fmla="*/ 523256 w 594"/>
              <a:gd name="T7" fmla="*/ 380869 h 581"/>
              <a:gd name="T8" fmla="*/ 523256 w 594"/>
              <a:gd name="T9" fmla="*/ 387601 h 581"/>
              <a:gd name="T10" fmla="*/ 523256 w 594"/>
              <a:gd name="T11" fmla="*/ 387601 h 581"/>
              <a:gd name="T12" fmla="*/ 516523 w 594"/>
              <a:gd name="T13" fmla="*/ 394334 h 581"/>
              <a:gd name="T14" fmla="*/ 495362 w 594"/>
              <a:gd name="T15" fmla="*/ 401066 h 581"/>
              <a:gd name="T16" fmla="*/ 495362 w 594"/>
              <a:gd name="T17" fmla="*/ 401066 h 581"/>
              <a:gd name="T18" fmla="*/ 414565 w 594"/>
              <a:gd name="T19" fmla="*/ 327009 h 581"/>
              <a:gd name="T20" fmla="*/ 414565 w 594"/>
              <a:gd name="T21" fmla="*/ 327009 h 581"/>
              <a:gd name="T22" fmla="*/ 135623 w 594"/>
              <a:gd name="T23" fmla="*/ 299117 h 581"/>
              <a:gd name="T24" fmla="*/ 162556 w 594"/>
              <a:gd name="T25" fmla="*/ 0 h 581"/>
              <a:gd name="T26" fmla="*/ 570387 w 594"/>
              <a:gd name="T27" fmla="*/ 27892 h 581"/>
              <a:gd name="T28" fmla="*/ 543455 w 594"/>
              <a:gd name="T29" fmla="*/ 327009 h 581"/>
              <a:gd name="T30" fmla="*/ 401099 w 594"/>
              <a:gd name="T31" fmla="*/ 353939 h 581"/>
              <a:gd name="T32" fmla="*/ 461696 w 594"/>
              <a:gd name="T33" fmla="*/ 415493 h 581"/>
              <a:gd name="T34" fmla="*/ 495362 w 594"/>
              <a:gd name="T35" fmla="*/ 449156 h 581"/>
              <a:gd name="T36" fmla="*/ 468429 w 594"/>
              <a:gd name="T37" fmla="*/ 476086 h 581"/>
              <a:gd name="T38" fmla="*/ 277980 w 594"/>
              <a:gd name="T39" fmla="*/ 476086 h 581"/>
              <a:gd name="T40" fmla="*/ 217382 w 594"/>
              <a:gd name="T41" fmla="*/ 476086 h 581"/>
              <a:gd name="T42" fmla="*/ 189488 w 594"/>
              <a:gd name="T43" fmla="*/ 476086 h 581"/>
              <a:gd name="T44" fmla="*/ 108691 w 594"/>
              <a:gd name="T45" fmla="*/ 544373 h 581"/>
              <a:gd name="T46" fmla="*/ 87530 w 594"/>
              <a:gd name="T47" fmla="*/ 557838 h 581"/>
              <a:gd name="T48" fmla="*/ 87530 w 594"/>
              <a:gd name="T49" fmla="*/ 557838 h 581"/>
              <a:gd name="T50" fmla="*/ 67331 w 594"/>
              <a:gd name="T51" fmla="*/ 544373 h 581"/>
              <a:gd name="T52" fmla="*/ 67331 w 594"/>
              <a:gd name="T53" fmla="*/ 544373 h 581"/>
              <a:gd name="T54" fmla="*/ 67331 w 594"/>
              <a:gd name="T55" fmla="*/ 537641 h 581"/>
              <a:gd name="T56" fmla="*/ 60598 w 594"/>
              <a:gd name="T57" fmla="*/ 530908 h 581"/>
              <a:gd name="T58" fmla="*/ 60598 w 594"/>
              <a:gd name="T59" fmla="*/ 476086 h 581"/>
              <a:gd name="T60" fmla="*/ 60598 w 594"/>
              <a:gd name="T61" fmla="*/ 476086 h 581"/>
              <a:gd name="T62" fmla="*/ 0 w 594"/>
              <a:gd name="T63" fmla="*/ 449156 h 581"/>
              <a:gd name="T64" fmla="*/ 0 w 594"/>
              <a:gd name="T65" fmla="*/ 136574 h 581"/>
              <a:gd name="T66" fmla="*/ 108691 w 594"/>
              <a:gd name="T67" fmla="*/ 108682 h 581"/>
              <a:gd name="T68" fmla="*/ 162556 w 594"/>
              <a:gd name="T69" fmla="*/ 353939 h 58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26" y="495"/>
                  <a:pt x="226" y="495"/>
                  <a:pt x="226" y="495"/>
                </a:cubicBezTo>
                <a:cubicBezTo>
                  <a:pt x="197" y="495"/>
                  <a:pt x="197" y="495"/>
                  <a:pt x="197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cubicBezTo>
                  <a:pt x="63" y="495"/>
                  <a:pt x="63" y="495"/>
                  <a:pt x="63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59" name="Freeform 139"/>
          <p:cNvSpPr>
            <a:spLocks noChangeArrowheads="1"/>
          </p:cNvSpPr>
          <p:nvPr/>
        </p:nvSpPr>
        <p:spPr bwMode="auto">
          <a:xfrm>
            <a:off x="4115594" y="1913732"/>
            <a:ext cx="287338" cy="261938"/>
          </a:xfrm>
          <a:custGeom>
            <a:avLst/>
            <a:gdLst>
              <a:gd name="T0" fmla="*/ 547809 w 601"/>
              <a:gd name="T1" fmla="*/ 442251 h 546"/>
              <a:gd name="T2" fmla="*/ 547809 w 601"/>
              <a:gd name="T3" fmla="*/ 442251 h 546"/>
              <a:gd name="T4" fmla="*/ 419476 w 601"/>
              <a:gd name="T5" fmla="*/ 442251 h 546"/>
              <a:gd name="T6" fmla="*/ 419476 w 601"/>
              <a:gd name="T7" fmla="*/ 442251 h 546"/>
              <a:gd name="T8" fmla="*/ 216442 w 601"/>
              <a:gd name="T9" fmla="*/ 442251 h 546"/>
              <a:gd name="T10" fmla="*/ 216442 w 601"/>
              <a:gd name="T11" fmla="*/ 442251 h 546"/>
              <a:gd name="T12" fmla="*/ 188669 w 601"/>
              <a:gd name="T13" fmla="*/ 442251 h 546"/>
              <a:gd name="T14" fmla="*/ 188669 w 601"/>
              <a:gd name="T15" fmla="*/ 442251 h 546"/>
              <a:gd name="T16" fmla="*/ 181965 w 601"/>
              <a:gd name="T17" fmla="*/ 442251 h 546"/>
              <a:gd name="T18" fmla="*/ 108221 w 601"/>
              <a:gd name="T19" fmla="*/ 517242 h 546"/>
              <a:gd name="T20" fmla="*/ 87152 w 601"/>
              <a:gd name="T21" fmla="*/ 523972 h 546"/>
              <a:gd name="T22" fmla="*/ 87152 w 601"/>
              <a:gd name="T23" fmla="*/ 523972 h 546"/>
              <a:gd name="T24" fmla="*/ 87152 w 601"/>
              <a:gd name="T25" fmla="*/ 523972 h 546"/>
              <a:gd name="T26" fmla="*/ 87152 w 601"/>
              <a:gd name="T27" fmla="*/ 523972 h 546"/>
              <a:gd name="T28" fmla="*/ 67040 w 601"/>
              <a:gd name="T29" fmla="*/ 517242 h 546"/>
              <a:gd name="T30" fmla="*/ 67040 w 601"/>
              <a:gd name="T31" fmla="*/ 517242 h 546"/>
              <a:gd name="T32" fmla="*/ 67040 w 601"/>
              <a:gd name="T33" fmla="*/ 510512 h 546"/>
              <a:gd name="T34" fmla="*/ 67040 w 601"/>
              <a:gd name="T35" fmla="*/ 510512 h 546"/>
              <a:gd name="T36" fmla="*/ 60336 w 601"/>
              <a:gd name="T37" fmla="*/ 510512 h 546"/>
              <a:gd name="T38" fmla="*/ 60336 w 601"/>
              <a:gd name="T39" fmla="*/ 502820 h 546"/>
              <a:gd name="T40" fmla="*/ 60336 w 601"/>
              <a:gd name="T41" fmla="*/ 502820 h 546"/>
              <a:gd name="T42" fmla="*/ 60336 w 601"/>
              <a:gd name="T43" fmla="*/ 496091 h 546"/>
              <a:gd name="T44" fmla="*/ 60336 w 601"/>
              <a:gd name="T45" fmla="*/ 496091 h 546"/>
              <a:gd name="T46" fmla="*/ 60336 w 601"/>
              <a:gd name="T47" fmla="*/ 442251 h 546"/>
              <a:gd name="T48" fmla="*/ 53632 w 601"/>
              <a:gd name="T49" fmla="*/ 442251 h 546"/>
              <a:gd name="T50" fmla="*/ 53632 w 601"/>
              <a:gd name="T51" fmla="*/ 442251 h 546"/>
              <a:gd name="T52" fmla="*/ 26816 w 601"/>
              <a:gd name="T53" fmla="*/ 442251 h 546"/>
              <a:gd name="T54" fmla="*/ 0 w 601"/>
              <a:gd name="T55" fmla="*/ 415332 h 546"/>
              <a:gd name="T56" fmla="*/ 0 w 601"/>
              <a:gd name="T57" fmla="*/ 27881 h 546"/>
              <a:gd name="T58" fmla="*/ 26816 w 601"/>
              <a:gd name="T59" fmla="*/ 0 h 546"/>
              <a:gd name="T60" fmla="*/ 547809 w 601"/>
              <a:gd name="T61" fmla="*/ 0 h 546"/>
              <a:gd name="T62" fmla="*/ 574625 w 601"/>
              <a:gd name="T63" fmla="*/ 27881 h 546"/>
              <a:gd name="T64" fmla="*/ 574625 w 601"/>
              <a:gd name="T65" fmla="*/ 415332 h 546"/>
              <a:gd name="T66" fmla="*/ 547809 w 601"/>
              <a:gd name="T67" fmla="*/ 442251 h 546"/>
              <a:gd name="T68" fmla="*/ 148445 w 601"/>
              <a:gd name="T69" fmla="*/ 170171 h 546"/>
              <a:gd name="T70" fmla="*/ 148445 w 601"/>
              <a:gd name="T71" fmla="*/ 170171 h 546"/>
              <a:gd name="T72" fmla="*/ 93855 w 601"/>
              <a:gd name="T73" fmla="*/ 224971 h 546"/>
              <a:gd name="T74" fmla="*/ 148445 w 601"/>
              <a:gd name="T75" fmla="*/ 278811 h 546"/>
              <a:gd name="T76" fmla="*/ 202077 w 601"/>
              <a:gd name="T77" fmla="*/ 224971 h 546"/>
              <a:gd name="T78" fmla="*/ 148445 w 601"/>
              <a:gd name="T79" fmla="*/ 170171 h 546"/>
              <a:gd name="T80" fmla="*/ 283482 w 601"/>
              <a:gd name="T81" fmla="*/ 170171 h 546"/>
              <a:gd name="T82" fmla="*/ 283482 w 601"/>
              <a:gd name="T83" fmla="*/ 170171 h 546"/>
              <a:gd name="T84" fmla="*/ 229850 w 601"/>
              <a:gd name="T85" fmla="*/ 224971 h 546"/>
              <a:gd name="T86" fmla="*/ 283482 w 601"/>
              <a:gd name="T87" fmla="*/ 278811 h 546"/>
              <a:gd name="T88" fmla="*/ 338071 w 601"/>
              <a:gd name="T89" fmla="*/ 224971 h 546"/>
              <a:gd name="T90" fmla="*/ 283482 w 601"/>
              <a:gd name="T91" fmla="*/ 170171 h 546"/>
              <a:gd name="T92" fmla="*/ 419476 w 601"/>
              <a:gd name="T93" fmla="*/ 170171 h 546"/>
              <a:gd name="T94" fmla="*/ 419476 w 601"/>
              <a:gd name="T95" fmla="*/ 170171 h 546"/>
              <a:gd name="T96" fmla="*/ 364887 w 601"/>
              <a:gd name="T97" fmla="*/ 224971 h 546"/>
              <a:gd name="T98" fmla="*/ 419476 w 601"/>
              <a:gd name="T99" fmla="*/ 278811 h 546"/>
              <a:gd name="T100" fmla="*/ 473108 w 601"/>
              <a:gd name="T101" fmla="*/ 224971 h 546"/>
              <a:gd name="T102" fmla="*/ 419476 w 601"/>
              <a:gd name="T103" fmla="*/ 170171 h 5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7" y="460"/>
                  <a:pt x="197" y="460"/>
                  <a:pt x="197" y="460"/>
                </a:cubicBez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cubicBezTo>
                  <a:pt x="84" y="545"/>
                  <a:pt x="77" y="545"/>
                  <a:pt x="70" y="538"/>
                </a:cubicBez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0" name="Freeform 140"/>
          <p:cNvSpPr>
            <a:spLocks noChangeArrowheads="1"/>
          </p:cNvSpPr>
          <p:nvPr/>
        </p:nvSpPr>
        <p:spPr bwMode="auto">
          <a:xfrm>
            <a:off x="3605213" y="1913732"/>
            <a:ext cx="292100" cy="261938"/>
          </a:xfrm>
          <a:custGeom>
            <a:avLst/>
            <a:gdLst>
              <a:gd name="T0" fmla="*/ 556236 w 609"/>
              <a:gd name="T1" fmla="*/ 442251 h 546"/>
              <a:gd name="T2" fmla="*/ 556236 w 609"/>
              <a:gd name="T3" fmla="*/ 442251 h 546"/>
              <a:gd name="T4" fmla="*/ 326069 w 609"/>
              <a:gd name="T5" fmla="*/ 442251 h 546"/>
              <a:gd name="T6" fmla="*/ 326069 w 609"/>
              <a:gd name="T7" fmla="*/ 442251 h 546"/>
              <a:gd name="T8" fmla="*/ 216740 w 609"/>
              <a:gd name="T9" fmla="*/ 442251 h 546"/>
              <a:gd name="T10" fmla="*/ 216740 w 609"/>
              <a:gd name="T11" fmla="*/ 442251 h 546"/>
              <a:gd name="T12" fmla="*/ 189888 w 609"/>
              <a:gd name="T13" fmla="*/ 442251 h 546"/>
              <a:gd name="T14" fmla="*/ 189888 w 609"/>
              <a:gd name="T15" fmla="*/ 442251 h 546"/>
              <a:gd name="T16" fmla="*/ 183174 w 609"/>
              <a:gd name="T17" fmla="*/ 442251 h 546"/>
              <a:gd name="T18" fmla="*/ 108370 w 609"/>
              <a:gd name="T19" fmla="*/ 517242 h 546"/>
              <a:gd name="T20" fmla="*/ 94944 w 609"/>
              <a:gd name="T21" fmla="*/ 523972 h 546"/>
              <a:gd name="T22" fmla="*/ 94944 w 609"/>
              <a:gd name="T23" fmla="*/ 523972 h 546"/>
              <a:gd name="T24" fmla="*/ 94944 w 609"/>
              <a:gd name="T25" fmla="*/ 523972 h 546"/>
              <a:gd name="T26" fmla="*/ 94944 w 609"/>
              <a:gd name="T27" fmla="*/ 523972 h 546"/>
              <a:gd name="T28" fmla="*/ 74804 w 609"/>
              <a:gd name="T29" fmla="*/ 517242 h 546"/>
              <a:gd name="T30" fmla="*/ 74804 w 609"/>
              <a:gd name="T31" fmla="*/ 517242 h 546"/>
              <a:gd name="T32" fmla="*/ 68091 w 609"/>
              <a:gd name="T33" fmla="*/ 510512 h 546"/>
              <a:gd name="T34" fmla="*/ 68091 w 609"/>
              <a:gd name="T35" fmla="*/ 510512 h 546"/>
              <a:gd name="T36" fmla="*/ 68091 w 609"/>
              <a:gd name="T37" fmla="*/ 510512 h 546"/>
              <a:gd name="T38" fmla="*/ 68091 w 609"/>
              <a:gd name="T39" fmla="*/ 502820 h 546"/>
              <a:gd name="T40" fmla="*/ 68091 w 609"/>
              <a:gd name="T41" fmla="*/ 502820 h 546"/>
              <a:gd name="T42" fmla="*/ 68091 w 609"/>
              <a:gd name="T43" fmla="*/ 496091 h 546"/>
              <a:gd name="T44" fmla="*/ 68091 w 609"/>
              <a:gd name="T45" fmla="*/ 496091 h 546"/>
              <a:gd name="T46" fmla="*/ 68091 w 609"/>
              <a:gd name="T47" fmla="*/ 442251 h 546"/>
              <a:gd name="T48" fmla="*/ 61378 w 609"/>
              <a:gd name="T49" fmla="*/ 442251 h 546"/>
              <a:gd name="T50" fmla="*/ 61378 w 609"/>
              <a:gd name="T51" fmla="*/ 442251 h 546"/>
              <a:gd name="T52" fmla="*/ 27812 w 609"/>
              <a:gd name="T53" fmla="*/ 442251 h 546"/>
              <a:gd name="T54" fmla="*/ 0 w 609"/>
              <a:gd name="T55" fmla="*/ 415332 h 546"/>
              <a:gd name="T56" fmla="*/ 0 w 609"/>
              <a:gd name="T57" fmla="*/ 27881 h 546"/>
              <a:gd name="T58" fmla="*/ 27812 w 609"/>
              <a:gd name="T59" fmla="*/ 0 h 546"/>
              <a:gd name="T60" fmla="*/ 556236 w 609"/>
              <a:gd name="T61" fmla="*/ 0 h 546"/>
              <a:gd name="T62" fmla="*/ 583089 w 609"/>
              <a:gd name="T63" fmla="*/ 27881 h 546"/>
              <a:gd name="T64" fmla="*/ 583089 w 609"/>
              <a:gd name="T65" fmla="*/ 415332 h 546"/>
              <a:gd name="T66" fmla="*/ 556236 w 609"/>
              <a:gd name="T67" fmla="*/ 442251 h 5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cubicBezTo>
                  <a:pt x="92" y="545"/>
                  <a:pt x="85" y="545"/>
                  <a:pt x="78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1" name="Freeform 141"/>
          <p:cNvSpPr>
            <a:spLocks noChangeArrowheads="1"/>
          </p:cNvSpPr>
          <p:nvPr/>
        </p:nvSpPr>
        <p:spPr bwMode="auto">
          <a:xfrm>
            <a:off x="3101975" y="1913732"/>
            <a:ext cx="289719" cy="261938"/>
          </a:xfrm>
          <a:custGeom>
            <a:avLst/>
            <a:gdLst>
              <a:gd name="T0" fmla="*/ 551883 w 602"/>
              <a:gd name="T1" fmla="*/ 442251 h 546"/>
              <a:gd name="T2" fmla="*/ 551883 w 602"/>
              <a:gd name="T3" fmla="*/ 442251 h 546"/>
              <a:gd name="T4" fmla="*/ 190703 w 602"/>
              <a:gd name="T5" fmla="*/ 442251 h 546"/>
              <a:gd name="T6" fmla="*/ 190703 w 602"/>
              <a:gd name="T7" fmla="*/ 442251 h 546"/>
              <a:gd name="T8" fmla="*/ 183961 w 602"/>
              <a:gd name="T9" fmla="*/ 442251 h 546"/>
              <a:gd name="T10" fmla="*/ 108836 w 602"/>
              <a:gd name="T11" fmla="*/ 517242 h 546"/>
              <a:gd name="T12" fmla="*/ 88609 w 602"/>
              <a:gd name="T13" fmla="*/ 523972 h 546"/>
              <a:gd name="T14" fmla="*/ 88609 w 602"/>
              <a:gd name="T15" fmla="*/ 523972 h 546"/>
              <a:gd name="T16" fmla="*/ 88609 w 602"/>
              <a:gd name="T17" fmla="*/ 523972 h 546"/>
              <a:gd name="T18" fmla="*/ 88609 w 602"/>
              <a:gd name="T19" fmla="*/ 523972 h 546"/>
              <a:gd name="T20" fmla="*/ 75125 w 602"/>
              <a:gd name="T21" fmla="*/ 517242 h 546"/>
              <a:gd name="T22" fmla="*/ 68383 w 602"/>
              <a:gd name="T23" fmla="*/ 517242 h 546"/>
              <a:gd name="T24" fmla="*/ 68383 w 602"/>
              <a:gd name="T25" fmla="*/ 510512 h 546"/>
              <a:gd name="T26" fmla="*/ 68383 w 602"/>
              <a:gd name="T27" fmla="*/ 510512 h 546"/>
              <a:gd name="T28" fmla="*/ 68383 w 602"/>
              <a:gd name="T29" fmla="*/ 510512 h 546"/>
              <a:gd name="T30" fmla="*/ 68383 w 602"/>
              <a:gd name="T31" fmla="*/ 502820 h 546"/>
              <a:gd name="T32" fmla="*/ 61641 w 602"/>
              <a:gd name="T33" fmla="*/ 502820 h 546"/>
              <a:gd name="T34" fmla="*/ 61641 w 602"/>
              <a:gd name="T35" fmla="*/ 496091 h 546"/>
              <a:gd name="T36" fmla="*/ 61641 w 602"/>
              <a:gd name="T37" fmla="*/ 496091 h 546"/>
              <a:gd name="T38" fmla="*/ 61641 w 602"/>
              <a:gd name="T39" fmla="*/ 442251 h 546"/>
              <a:gd name="T40" fmla="*/ 27931 w 602"/>
              <a:gd name="T41" fmla="*/ 442251 h 546"/>
              <a:gd name="T42" fmla="*/ 0 w 602"/>
              <a:gd name="T43" fmla="*/ 415332 h 546"/>
              <a:gd name="T44" fmla="*/ 0 w 602"/>
              <a:gd name="T45" fmla="*/ 27881 h 546"/>
              <a:gd name="T46" fmla="*/ 27931 w 602"/>
              <a:gd name="T47" fmla="*/ 0 h 546"/>
              <a:gd name="T48" fmla="*/ 551883 w 602"/>
              <a:gd name="T49" fmla="*/ 0 h 546"/>
              <a:gd name="T50" fmla="*/ 578851 w 602"/>
              <a:gd name="T51" fmla="*/ 27881 h 546"/>
              <a:gd name="T52" fmla="*/ 578851 w 602"/>
              <a:gd name="T53" fmla="*/ 415332 h 546"/>
              <a:gd name="T54" fmla="*/ 551883 w 602"/>
              <a:gd name="T55" fmla="*/ 442251 h 546"/>
              <a:gd name="T56" fmla="*/ 523952 w 602"/>
              <a:gd name="T57" fmla="*/ 54801 h 546"/>
              <a:gd name="T58" fmla="*/ 523952 w 602"/>
              <a:gd name="T59" fmla="*/ 54801 h 546"/>
              <a:gd name="T60" fmla="*/ 54899 w 602"/>
              <a:gd name="T61" fmla="*/ 54801 h 546"/>
              <a:gd name="T62" fmla="*/ 54899 w 602"/>
              <a:gd name="T63" fmla="*/ 387451 h 546"/>
              <a:gd name="T64" fmla="*/ 88609 w 602"/>
              <a:gd name="T65" fmla="*/ 387451 h 546"/>
              <a:gd name="T66" fmla="*/ 88609 w 602"/>
              <a:gd name="T67" fmla="*/ 387451 h 546"/>
              <a:gd name="T68" fmla="*/ 115578 w 602"/>
              <a:gd name="T69" fmla="*/ 387451 h 546"/>
              <a:gd name="T70" fmla="*/ 115578 w 602"/>
              <a:gd name="T71" fmla="*/ 428791 h 546"/>
              <a:gd name="T72" fmla="*/ 163735 w 602"/>
              <a:gd name="T73" fmla="*/ 387451 h 546"/>
              <a:gd name="T74" fmla="*/ 238860 w 602"/>
              <a:gd name="T75" fmla="*/ 387451 h 546"/>
              <a:gd name="T76" fmla="*/ 238860 w 602"/>
              <a:gd name="T77" fmla="*/ 387451 h 546"/>
              <a:gd name="T78" fmla="*/ 523952 w 602"/>
              <a:gd name="T79" fmla="*/ 387451 h 546"/>
              <a:gd name="T80" fmla="*/ 523952 w 602"/>
              <a:gd name="T81" fmla="*/ 54801 h 5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2" name="Freeform 142"/>
          <p:cNvSpPr>
            <a:spLocks noChangeArrowheads="1"/>
          </p:cNvSpPr>
          <p:nvPr/>
        </p:nvSpPr>
        <p:spPr bwMode="auto">
          <a:xfrm>
            <a:off x="2595563" y="1902619"/>
            <a:ext cx="290513" cy="285750"/>
          </a:xfrm>
          <a:custGeom>
            <a:avLst/>
            <a:gdLst>
              <a:gd name="T0" fmla="*/ 510470 w 602"/>
              <a:gd name="T1" fmla="*/ 231481 h 595"/>
              <a:gd name="T2" fmla="*/ 510470 w 602"/>
              <a:gd name="T3" fmla="*/ 231481 h 595"/>
              <a:gd name="T4" fmla="*/ 551886 w 602"/>
              <a:gd name="T5" fmla="*/ 305440 h 595"/>
              <a:gd name="T6" fmla="*/ 436307 w 602"/>
              <a:gd name="T7" fmla="*/ 258375 h 595"/>
              <a:gd name="T8" fmla="*/ 394892 w 602"/>
              <a:gd name="T9" fmla="*/ 265099 h 595"/>
              <a:gd name="T10" fmla="*/ 231156 w 602"/>
              <a:gd name="T11" fmla="*/ 129668 h 595"/>
              <a:gd name="T12" fmla="*/ 394892 w 602"/>
              <a:gd name="T13" fmla="*/ 0 h 595"/>
              <a:gd name="T14" fmla="*/ 578854 w 602"/>
              <a:gd name="T15" fmla="*/ 129668 h 595"/>
              <a:gd name="T16" fmla="*/ 510470 w 602"/>
              <a:gd name="T17" fmla="*/ 231481 h 595"/>
              <a:gd name="T18" fmla="*/ 197446 w 602"/>
              <a:gd name="T19" fmla="*/ 143115 h 595"/>
              <a:gd name="T20" fmla="*/ 197446 w 602"/>
              <a:gd name="T21" fmla="*/ 143115 h 595"/>
              <a:gd name="T22" fmla="*/ 381408 w 602"/>
              <a:gd name="T23" fmla="*/ 298716 h 595"/>
              <a:gd name="T24" fmla="*/ 421860 w 602"/>
              <a:gd name="T25" fmla="*/ 291993 h 595"/>
              <a:gd name="T26" fmla="*/ 421860 w 602"/>
              <a:gd name="T27" fmla="*/ 291993 h 595"/>
              <a:gd name="T28" fmla="*/ 421860 w 602"/>
              <a:gd name="T29" fmla="*/ 291993 h 595"/>
              <a:gd name="T30" fmla="*/ 517212 w 602"/>
              <a:gd name="T31" fmla="*/ 333294 h 595"/>
              <a:gd name="T32" fmla="*/ 272572 w 602"/>
              <a:gd name="T33" fmla="*/ 488896 h 595"/>
              <a:gd name="T34" fmla="*/ 217672 w 602"/>
              <a:gd name="T35" fmla="*/ 475449 h 595"/>
              <a:gd name="T36" fmla="*/ 34673 w 602"/>
              <a:gd name="T37" fmla="*/ 550368 h 595"/>
              <a:gd name="T38" fmla="*/ 95352 w 602"/>
              <a:gd name="T39" fmla="*/ 441831 h 595"/>
              <a:gd name="T40" fmla="*/ 0 w 602"/>
              <a:gd name="T41" fmla="*/ 285269 h 595"/>
              <a:gd name="T42" fmla="*/ 210930 w 602"/>
              <a:gd name="T43" fmla="*/ 88366 h 595"/>
              <a:gd name="T44" fmla="*/ 197446 w 602"/>
              <a:gd name="T45" fmla="*/ 143115 h 5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3" name="Freeform 143"/>
          <p:cNvSpPr>
            <a:spLocks noChangeArrowheads="1"/>
          </p:cNvSpPr>
          <p:nvPr/>
        </p:nvSpPr>
        <p:spPr bwMode="auto">
          <a:xfrm>
            <a:off x="2088357" y="1917700"/>
            <a:ext cx="292100" cy="269082"/>
          </a:xfrm>
          <a:custGeom>
            <a:avLst/>
            <a:gdLst>
              <a:gd name="T0" fmla="*/ 304971 w 609"/>
              <a:gd name="T1" fmla="*/ 441457 h 559"/>
              <a:gd name="T2" fmla="*/ 304971 w 609"/>
              <a:gd name="T3" fmla="*/ 441457 h 559"/>
              <a:gd name="T4" fmla="*/ 243593 w 609"/>
              <a:gd name="T5" fmla="*/ 434725 h 559"/>
              <a:gd name="T6" fmla="*/ 41238 w 609"/>
              <a:gd name="T7" fmla="*/ 516476 h 559"/>
              <a:gd name="T8" fmla="*/ 115083 w 609"/>
              <a:gd name="T9" fmla="*/ 394330 h 559"/>
              <a:gd name="T10" fmla="*/ 0 w 609"/>
              <a:gd name="T11" fmla="*/ 224095 h 559"/>
              <a:gd name="T12" fmla="*/ 304971 w 609"/>
              <a:gd name="T13" fmla="*/ 0 h 559"/>
              <a:gd name="T14" fmla="*/ 583089 w 609"/>
              <a:gd name="T15" fmla="*/ 224095 h 559"/>
              <a:gd name="T16" fmla="*/ 304971 w 609"/>
              <a:gd name="T17" fmla="*/ 441457 h 559"/>
              <a:gd name="T18" fmla="*/ 156322 w 609"/>
              <a:gd name="T19" fmla="*/ 169273 h 559"/>
              <a:gd name="T20" fmla="*/ 156322 w 609"/>
              <a:gd name="T21" fmla="*/ 169273 h 559"/>
              <a:gd name="T22" fmla="*/ 101657 w 609"/>
              <a:gd name="T23" fmla="*/ 224095 h 559"/>
              <a:gd name="T24" fmla="*/ 156322 w 609"/>
              <a:gd name="T25" fmla="*/ 277954 h 559"/>
              <a:gd name="T26" fmla="*/ 210027 w 609"/>
              <a:gd name="T27" fmla="*/ 224095 h 559"/>
              <a:gd name="T28" fmla="*/ 156322 w 609"/>
              <a:gd name="T29" fmla="*/ 169273 h 559"/>
              <a:gd name="T30" fmla="*/ 291544 w 609"/>
              <a:gd name="T31" fmla="*/ 169273 h 559"/>
              <a:gd name="T32" fmla="*/ 291544 w 609"/>
              <a:gd name="T33" fmla="*/ 169273 h 559"/>
              <a:gd name="T34" fmla="*/ 236880 w 609"/>
              <a:gd name="T35" fmla="*/ 224095 h 559"/>
              <a:gd name="T36" fmla="*/ 291544 w 609"/>
              <a:gd name="T37" fmla="*/ 277954 h 559"/>
              <a:gd name="T38" fmla="*/ 346209 w 609"/>
              <a:gd name="T39" fmla="*/ 224095 h 559"/>
              <a:gd name="T40" fmla="*/ 291544 w 609"/>
              <a:gd name="T41" fmla="*/ 169273 h 559"/>
              <a:gd name="T42" fmla="*/ 426767 w 609"/>
              <a:gd name="T43" fmla="*/ 169273 h 559"/>
              <a:gd name="T44" fmla="*/ 426767 w 609"/>
              <a:gd name="T45" fmla="*/ 169273 h 559"/>
              <a:gd name="T46" fmla="*/ 373062 w 609"/>
              <a:gd name="T47" fmla="*/ 224095 h 559"/>
              <a:gd name="T48" fmla="*/ 426767 w 609"/>
              <a:gd name="T49" fmla="*/ 277954 h 559"/>
              <a:gd name="T50" fmla="*/ 481432 w 609"/>
              <a:gd name="T51" fmla="*/ 224095 h 559"/>
              <a:gd name="T52" fmla="*/ 426767 w 609"/>
              <a:gd name="T53" fmla="*/ 169273 h 5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4" name="Freeform 144"/>
          <p:cNvSpPr>
            <a:spLocks noChangeArrowheads="1"/>
          </p:cNvSpPr>
          <p:nvPr/>
        </p:nvSpPr>
        <p:spPr bwMode="auto">
          <a:xfrm>
            <a:off x="1581944" y="1917700"/>
            <a:ext cx="290513" cy="269082"/>
          </a:xfrm>
          <a:custGeom>
            <a:avLst/>
            <a:gdLst>
              <a:gd name="T0" fmla="*/ 306280 w 602"/>
              <a:gd name="T1" fmla="*/ 0 h 559"/>
              <a:gd name="T2" fmla="*/ 306280 w 602"/>
              <a:gd name="T3" fmla="*/ 0 h 559"/>
              <a:gd name="T4" fmla="*/ 578851 w 602"/>
              <a:gd name="T5" fmla="*/ 224095 h 559"/>
              <a:gd name="T6" fmla="*/ 306280 w 602"/>
              <a:gd name="T7" fmla="*/ 441457 h 559"/>
              <a:gd name="T8" fmla="*/ 244639 w 602"/>
              <a:gd name="T9" fmla="*/ 434725 h 559"/>
              <a:gd name="T10" fmla="*/ 40452 w 602"/>
              <a:gd name="T11" fmla="*/ 516476 h 559"/>
              <a:gd name="T12" fmla="*/ 108836 w 602"/>
              <a:gd name="T13" fmla="*/ 394330 h 559"/>
              <a:gd name="T14" fmla="*/ 0 w 602"/>
              <a:gd name="T15" fmla="*/ 224095 h 559"/>
              <a:gd name="T16" fmla="*/ 306280 w 602"/>
              <a:gd name="T17" fmla="*/ 0 h 5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5" name="Freeform 145"/>
          <p:cNvSpPr>
            <a:spLocks noChangeArrowheads="1"/>
          </p:cNvSpPr>
          <p:nvPr/>
        </p:nvSpPr>
        <p:spPr bwMode="auto">
          <a:xfrm>
            <a:off x="7154069" y="1400969"/>
            <a:ext cx="285750" cy="258763"/>
          </a:xfrm>
          <a:custGeom>
            <a:avLst/>
            <a:gdLst>
              <a:gd name="T0" fmla="*/ 542544 w 595"/>
              <a:gd name="T1" fmla="*/ 156767 h 537"/>
              <a:gd name="T2" fmla="*/ 542544 w 595"/>
              <a:gd name="T3" fmla="*/ 156767 h 537"/>
              <a:gd name="T4" fmla="*/ 285196 w 595"/>
              <a:gd name="T5" fmla="*/ 54821 h 537"/>
              <a:gd name="T6" fmla="*/ 33609 w 595"/>
              <a:gd name="T7" fmla="*/ 156767 h 537"/>
              <a:gd name="T8" fmla="*/ 0 w 595"/>
              <a:gd name="T9" fmla="*/ 115412 h 537"/>
              <a:gd name="T10" fmla="*/ 285196 w 595"/>
              <a:gd name="T11" fmla="*/ 0 h 537"/>
              <a:gd name="T12" fmla="*/ 570392 w 595"/>
              <a:gd name="T13" fmla="*/ 115412 h 537"/>
              <a:gd name="T14" fmla="*/ 542544 w 595"/>
              <a:gd name="T15" fmla="*/ 156767 h 537"/>
              <a:gd name="T16" fmla="*/ 285196 w 595"/>
              <a:gd name="T17" fmla="*/ 136570 h 537"/>
              <a:gd name="T18" fmla="*/ 285196 w 595"/>
              <a:gd name="T19" fmla="*/ 136570 h 537"/>
              <a:gd name="T20" fmla="*/ 488770 w 595"/>
              <a:gd name="T21" fmla="*/ 224091 h 537"/>
              <a:gd name="T22" fmla="*/ 455161 w 595"/>
              <a:gd name="T23" fmla="*/ 265447 h 537"/>
              <a:gd name="T24" fmla="*/ 285196 w 595"/>
              <a:gd name="T25" fmla="*/ 190429 h 537"/>
              <a:gd name="T26" fmla="*/ 121952 w 595"/>
              <a:gd name="T27" fmla="*/ 265447 h 537"/>
              <a:gd name="T28" fmla="*/ 88344 w 595"/>
              <a:gd name="T29" fmla="*/ 224091 h 537"/>
              <a:gd name="T30" fmla="*/ 285196 w 595"/>
              <a:gd name="T31" fmla="*/ 136570 h 537"/>
              <a:gd name="T32" fmla="*/ 285196 w 595"/>
              <a:gd name="T33" fmla="*/ 272179 h 537"/>
              <a:gd name="T34" fmla="*/ 285196 w 595"/>
              <a:gd name="T35" fmla="*/ 272179 h 537"/>
              <a:gd name="T36" fmla="*/ 407148 w 595"/>
              <a:gd name="T37" fmla="*/ 331808 h 537"/>
              <a:gd name="T38" fmla="*/ 373539 w 595"/>
              <a:gd name="T39" fmla="*/ 373164 h 537"/>
              <a:gd name="T40" fmla="*/ 285196 w 595"/>
              <a:gd name="T41" fmla="*/ 325076 h 537"/>
              <a:gd name="T42" fmla="*/ 196852 w 595"/>
              <a:gd name="T43" fmla="*/ 373164 h 537"/>
              <a:gd name="T44" fmla="*/ 169965 w 595"/>
              <a:gd name="T45" fmla="*/ 331808 h 537"/>
              <a:gd name="T46" fmla="*/ 285196 w 595"/>
              <a:gd name="T47" fmla="*/ 272179 h 537"/>
              <a:gd name="T48" fmla="*/ 285196 w 595"/>
              <a:gd name="T49" fmla="*/ 406826 h 537"/>
              <a:gd name="T50" fmla="*/ 285196 w 595"/>
              <a:gd name="T51" fmla="*/ 406826 h 537"/>
              <a:gd name="T52" fmla="*/ 338970 w 595"/>
              <a:gd name="T53" fmla="*/ 461646 h 537"/>
              <a:gd name="T54" fmla="*/ 285196 w 595"/>
              <a:gd name="T55" fmla="*/ 515505 h 537"/>
              <a:gd name="T56" fmla="*/ 230461 w 595"/>
              <a:gd name="T57" fmla="*/ 461646 h 537"/>
              <a:gd name="T58" fmla="*/ 285196 w 595"/>
              <a:gd name="T59" fmla="*/ 406826 h 5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6" name="Freeform 146"/>
          <p:cNvSpPr>
            <a:spLocks noChangeArrowheads="1"/>
          </p:cNvSpPr>
          <p:nvPr/>
        </p:nvSpPr>
        <p:spPr bwMode="auto">
          <a:xfrm>
            <a:off x="6688138" y="1469232"/>
            <a:ext cx="203200" cy="190500"/>
          </a:xfrm>
          <a:custGeom>
            <a:avLst/>
            <a:gdLst>
              <a:gd name="T0" fmla="*/ 202669 w 425"/>
              <a:gd name="T1" fmla="*/ 0 h 395"/>
              <a:gd name="T2" fmla="*/ 202669 w 425"/>
              <a:gd name="T3" fmla="*/ 0 h 395"/>
              <a:gd name="T4" fmla="*/ 405337 w 425"/>
              <a:gd name="T5" fmla="*/ 87775 h 395"/>
              <a:gd name="T6" fmla="*/ 370922 w 425"/>
              <a:gd name="T7" fmla="*/ 129251 h 395"/>
              <a:gd name="T8" fmla="*/ 202669 w 425"/>
              <a:gd name="T9" fmla="*/ 54015 h 395"/>
              <a:gd name="T10" fmla="*/ 33459 w 425"/>
              <a:gd name="T11" fmla="*/ 129251 h 395"/>
              <a:gd name="T12" fmla="*/ 0 w 425"/>
              <a:gd name="T13" fmla="*/ 87775 h 395"/>
              <a:gd name="T14" fmla="*/ 202669 w 425"/>
              <a:gd name="T15" fmla="*/ 0 h 395"/>
              <a:gd name="T16" fmla="*/ 202669 w 425"/>
              <a:gd name="T17" fmla="*/ 136003 h 395"/>
              <a:gd name="T18" fmla="*/ 202669 w 425"/>
              <a:gd name="T19" fmla="*/ 136003 h 395"/>
              <a:gd name="T20" fmla="*/ 317387 w 425"/>
              <a:gd name="T21" fmla="*/ 195805 h 395"/>
              <a:gd name="T22" fmla="*/ 290619 w 425"/>
              <a:gd name="T23" fmla="*/ 237281 h 395"/>
              <a:gd name="T24" fmla="*/ 202669 w 425"/>
              <a:gd name="T25" fmla="*/ 189053 h 395"/>
              <a:gd name="T26" fmla="*/ 114718 w 425"/>
              <a:gd name="T27" fmla="*/ 237281 h 395"/>
              <a:gd name="T28" fmla="*/ 87950 w 425"/>
              <a:gd name="T29" fmla="*/ 195805 h 395"/>
              <a:gd name="T30" fmla="*/ 202669 w 425"/>
              <a:gd name="T31" fmla="*/ 136003 h 395"/>
              <a:gd name="T32" fmla="*/ 202669 w 425"/>
              <a:gd name="T33" fmla="*/ 271041 h 395"/>
              <a:gd name="T34" fmla="*/ 202669 w 425"/>
              <a:gd name="T35" fmla="*/ 271041 h 395"/>
              <a:gd name="T36" fmla="*/ 256204 w 425"/>
              <a:gd name="T37" fmla="*/ 326020 h 395"/>
              <a:gd name="T38" fmla="*/ 202669 w 425"/>
              <a:gd name="T39" fmla="*/ 380035 h 395"/>
              <a:gd name="T40" fmla="*/ 148177 w 425"/>
              <a:gd name="T41" fmla="*/ 326020 h 395"/>
              <a:gd name="T42" fmla="*/ 202669 w 425"/>
              <a:gd name="T43" fmla="*/ 271041 h 3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7" name="Freeform 147"/>
          <p:cNvSpPr>
            <a:spLocks noChangeArrowheads="1"/>
          </p:cNvSpPr>
          <p:nvPr/>
        </p:nvSpPr>
        <p:spPr bwMode="auto">
          <a:xfrm>
            <a:off x="6225382" y="1536700"/>
            <a:ext cx="118269" cy="123032"/>
          </a:xfrm>
          <a:custGeom>
            <a:avLst/>
            <a:gdLst>
              <a:gd name="T0" fmla="*/ 121834 w 249"/>
              <a:gd name="T1" fmla="*/ 0 h 254"/>
              <a:gd name="T2" fmla="*/ 121834 w 249"/>
              <a:gd name="T3" fmla="*/ 0 h 254"/>
              <a:gd name="T4" fmla="*/ 236053 w 249"/>
              <a:gd name="T5" fmla="*/ 59933 h 254"/>
              <a:gd name="T6" fmla="*/ 209402 w 249"/>
              <a:gd name="T7" fmla="*/ 101500 h 254"/>
              <a:gd name="T8" fmla="*/ 121834 w 249"/>
              <a:gd name="T9" fmla="*/ 53167 h 254"/>
              <a:gd name="T10" fmla="*/ 34266 w 249"/>
              <a:gd name="T11" fmla="*/ 101500 h 254"/>
              <a:gd name="T12" fmla="*/ 0 w 249"/>
              <a:gd name="T13" fmla="*/ 59933 h 254"/>
              <a:gd name="T14" fmla="*/ 121834 w 249"/>
              <a:gd name="T15" fmla="*/ 0 h 254"/>
              <a:gd name="T16" fmla="*/ 121834 w 249"/>
              <a:gd name="T17" fmla="*/ 135333 h 254"/>
              <a:gd name="T18" fmla="*/ 121834 w 249"/>
              <a:gd name="T19" fmla="*/ 135333 h 254"/>
              <a:gd name="T20" fmla="*/ 175136 w 249"/>
              <a:gd name="T21" fmla="*/ 190433 h 254"/>
              <a:gd name="T22" fmla="*/ 121834 w 249"/>
              <a:gd name="T23" fmla="*/ 244566 h 254"/>
              <a:gd name="T24" fmla="*/ 67580 w 249"/>
              <a:gd name="T25" fmla="*/ 190433 h 254"/>
              <a:gd name="T26" fmla="*/ 121834 w 249"/>
              <a:gd name="T27" fmla="*/ 135333 h 2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8" name="Freeform 148"/>
          <p:cNvSpPr>
            <a:spLocks noChangeArrowheads="1"/>
          </p:cNvSpPr>
          <p:nvPr/>
        </p:nvSpPr>
        <p:spPr bwMode="auto">
          <a:xfrm>
            <a:off x="5630069" y="1450182"/>
            <a:ext cx="292100" cy="169069"/>
          </a:xfrm>
          <a:custGeom>
            <a:avLst/>
            <a:gdLst>
              <a:gd name="T0" fmla="*/ 583087 w 608"/>
              <a:gd name="T1" fmla="*/ 169334 h 354"/>
              <a:gd name="T2" fmla="*/ 583087 w 608"/>
              <a:gd name="T3" fmla="*/ 176030 h 354"/>
              <a:gd name="T4" fmla="*/ 583087 w 608"/>
              <a:gd name="T5" fmla="*/ 176030 h 354"/>
              <a:gd name="T6" fmla="*/ 576363 w 608"/>
              <a:gd name="T7" fmla="*/ 188467 h 354"/>
              <a:gd name="T8" fmla="*/ 434194 w 608"/>
              <a:gd name="T9" fmla="*/ 296573 h 354"/>
              <a:gd name="T10" fmla="*/ 237270 w 608"/>
              <a:gd name="T11" fmla="*/ 331014 h 354"/>
              <a:gd name="T12" fmla="*/ 155618 w 608"/>
              <a:gd name="T13" fmla="*/ 303270 h 354"/>
              <a:gd name="T14" fmla="*/ 292024 w 608"/>
              <a:gd name="T15" fmla="*/ 276482 h 354"/>
              <a:gd name="T16" fmla="*/ 400572 w 608"/>
              <a:gd name="T17" fmla="*/ 142546 h 354"/>
              <a:gd name="T18" fmla="*/ 515845 w 608"/>
              <a:gd name="T19" fmla="*/ 94712 h 354"/>
              <a:gd name="T20" fmla="*/ 583087 w 608"/>
              <a:gd name="T21" fmla="*/ 169334 h 354"/>
              <a:gd name="T22" fmla="*/ 292024 w 608"/>
              <a:gd name="T23" fmla="*/ 221951 h 354"/>
              <a:gd name="T24" fmla="*/ 345818 w 608"/>
              <a:gd name="T25" fmla="*/ 176030 h 354"/>
              <a:gd name="T26" fmla="*/ 529294 w 608"/>
              <a:gd name="T27" fmla="*/ 27744 h 354"/>
              <a:gd name="T28" fmla="*/ 60518 w 608"/>
              <a:gd name="T29" fmla="*/ 337710 h 354"/>
              <a:gd name="T30" fmla="*/ 60518 w 608"/>
              <a:gd name="T31" fmla="*/ 337710 h 354"/>
              <a:gd name="T32" fmla="*/ 40345 w 608"/>
              <a:gd name="T33" fmla="*/ 323360 h 354"/>
              <a:gd name="T34" fmla="*/ 47070 w 608"/>
              <a:gd name="T35" fmla="*/ 309966 h 354"/>
              <a:gd name="T36" fmla="*/ 515845 w 608"/>
              <a:gd name="T37" fmla="*/ 6697 h 354"/>
              <a:gd name="T38" fmla="*/ 522569 w 608"/>
              <a:gd name="T39" fmla="*/ 6697 h 354"/>
              <a:gd name="T40" fmla="*/ 529294 w 608"/>
              <a:gd name="T41" fmla="*/ 27744 h 354"/>
              <a:gd name="T42" fmla="*/ 292024 w 608"/>
              <a:gd name="T43" fmla="*/ 114802 h 354"/>
              <a:gd name="T44" fmla="*/ 237270 w 608"/>
              <a:gd name="T45" fmla="*/ 162637 h 354"/>
              <a:gd name="T46" fmla="*/ 359266 w 608"/>
              <a:gd name="T47" fmla="*/ 81318 h 354"/>
              <a:gd name="T48" fmla="*/ 292024 w 608"/>
              <a:gd name="T49" fmla="*/ 61228 h 354"/>
              <a:gd name="T50" fmla="*/ 190200 w 608"/>
              <a:gd name="T51" fmla="*/ 195164 h 354"/>
              <a:gd name="T52" fmla="*/ 88376 w 608"/>
              <a:gd name="T53" fmla="*/ 256392 h 354"/>
              <a:gd name="T54" fmla="*/ 13448 w 608"/>
              <a:gd name="T55" fmla="*/ 188467 h 354"/>
              <a:gd name="T56" fmla="*/ 26897 w 608"/>
              <a:gd name="T57" fmla="*/ 135849 h 354"/>
              <a:gd name="T58" fmla="*/ 243994 w 608"/>
              <a:gd name="T59" fmla="*/ 6697 h 354"/>
              <a:gd name="T60" fmla="*/ 427469 w 608"/>
              <a:gd name="T61" fmla="*/ 41138 h 354"/>
              <a:gd name="T62" fmla="*/ 359266 w 608"/>
              <a:gd name="T63" fmla="*/ 81318 h 3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cubicBezTo>
                  <a:pt x="537" y="7"/>
                  <a:pt x="537" y="7"/>
                  <a:pt x="537" y="7"/>
                </a:cubicBez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69" name="Freeform 149"/>
          <p:cNvSpPr>
            <a:spLocks noChangeArrowheads="1"/>
          </p:cNvSpPr>
          <p:nvPr/>
        </p:nvSpPr>
        <p:spPr bwMode="auto">
          <a:xfrm>
            <a:off x="5124450" y="1450182"/>
            <a:ext cx="292100" cy="169069"/>
          </a:xfrm>
          <a:custGeom>
            <a:avLst/>
            <a:gdLst>
              <a:gd name="T0" fmla="*/ 583087 w 608"/>
              <a:gd name="T1" fmla="*/ 169334 h 354"/>
              <a:gd name="T2" fmla="*/ 583087 w 608"/>
              <a:gd name="T3" fmla="*/ 169334 h 354"/>
              <a:gd name="T4" fmla="*/ 583087 w 608"/>
              <a:gd name="T5" fmla="*/ 176030 h 354"/>
              <a:gd name="T6" fmla="*/ 583087 w 608"/>
              <a:gd name="T7" fmla="*/ 176030 h 354"/>
              <a:gd name="T8" fmla="*/ 583087 w 608"/>
              <a:gd name="T9" fmla="*/ 176030 h 354"/>
              <a:gd name="T10" fmla="*/ 583087 w 608"/>
              <a:gd name="T11" fmla="*/ 176030 h 354"/>
              <a:gd name="T12" fmla="*/ 583087 w 608"/>
              <a:gd name="T13" fmla="*/ 176030 h 354"/>
              <a:gd name="T14" fmla="*/ 576363 w 608"/>
              <a:gd name="T15" fmla="*/ 188467 h 354"/>
              <a:gd name="T16" fmla="*/ 556190 w 608"/>
              <a:gd name="T17" fmla="*/ 208558 h 354"/>
              <a:gd name="T18" fmla="*/ 434194 w 608"/>
              <a:gd name="T19" fmla="*/ 296573 h 354"/>
              <a:gd name="T20" fmla="*/ 339094 w 608"/>
              <a:gd name="T21" fmla="*/ 331014 h 354"/>
              <a:gd name="T22" fmla="*/ 237270 w 608"/>
              <a:gd name="T23" fmla="*/ 331014 h 354"/>
              <a:gd name="T24" fmla="*/ 67242 w 608"/>
              <a:gd name="T25" fmla="*/ 249695 h 354"/>
              <a:gd name="T26" fmla="*/ 6724 w 608"/>
              <a:gd name="T27" fmla="*/ 188467 h 354"/>
              <a:gd name="T28" fmla="*/ 6724 w 608"/>
              <a:gd name="T29" fmla="*/ 155940 h 354"/>
              <a:gd name="T30" fmla="*/ 26897 w 608"/>
              <a:gd name="T31" fmla="*/ 135849 h 354"/>
              <a:gd name="T32" fmla="*/ 148894 w 608"/>
              <a:gd name="T33" fmla="*/ 41138 h 354"/>
              <a:gd name="T34" fmla="*/ 243994 w 608"/>
              <a:gd name="T35" fmla="*/ 6697 h 354"/>
              <a:gd name="T36" fmla="*/ 345818 w 608"/>
              <a:gd name="T37" fmla="*/ 13394 h 354"/>
              <a:gd name="T38" fmla="*/ 509121 w 608"/>
              <a:gd name="T39" fmla="*/ 94712 h 354"/>
              <a:gd name="T40" fmla="*/ 576363 w 608"/>
              <a:gd name="T41" fmla="*/ 155940 h 354"/>
              <a:gd name="T42" fmla="*/ 583087 w 608"/>
              <a:gd name="T43" fmla="*/ 169334 h 354"/>
              <a:gd name="T44" fmla="*/ 292024 w 608"/>
              <a:gd name="T45" fmla="*/ 61228 h 354"/>
              <a:gd name="T46" fmla="*/ 292024 w 608"/>
              <a:gd name="T47" fmla="*/ 61228 h 354"/>
              <a:gd name="T48" fmla="*/ 182515 w 608"/>
              <a:gd name="T49" fmla="*/ 169334 h 354"/>
              <a:gd name="T50" fmla="*/ 292024 w 608"/>
              <a:gd name="T51" fmla="*/ 276482 h 354"/>
              <a:gd name="T52" fmla="*/ 400572 w 608"/>
              <a:gd name="T53" fmla="*/ 169334 h 354"/>
              <a:gd name="T54" fmla="*/ 292024 w 608"/>
              <a:gd name="T55" fmla="*/ 61228 h 354"/>
              <a:gd name="T56" fmla="*/ 292024 w 608"/>
              <a:gd name="T57" fmla="*/ 221951 h 354"/>
              <a:gd name="T58" fmla="*/ 292024 w 608"/>
              <a:gd name="T59" fmla="*/ 221951 h 354"/>
              <a:gd name="T60" fmla="*/ 237270 w 608"/>
              <a:gd name="T61" fmla="*/ 169334 h 354"/>
              <a:gd name="T62" fmla="*/ 292024 w 608"/>
              <a:gd name="T63" fmla="*/ 114802 h 354"/>
              <a:gd name="T64" fmla="*/ 345818 w 608"/>
              <a:gd name="T65" fmla="*/ 169334 h 354"/>
              <a:gd name="T66" fmla="*/ 292024 w 608"/>
              <a:gd name="T67" fmla="*/ 221951 h 3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0" name="Freeform 150"/>
          <p:cNvSpPr>
            <a:spLocks noChangeArrowheads="1"/>
          </p:cNvSpPr>
          <p:nvPr/>
        </p:nvSpPr>
        <p:spPr bwMode="auto">
          <a:xfrm>
            <a:off x="4621213" y="1400969"/>
            <a:ext cx="287338" cy="271463"/>
          </a:xfrm>
          <a:custGeom>
            <a:avLst/>
            <a:gdLst>
              <a:gd name="T0" fmla="*/ 473108 w 601"/>
              <a:gd name="T1" fmla="*/ 540910 h 566"/>
              <a:gd name="T2" fmla="*/ 473108 w 601"/>
              <a:gd name="T3" fmla="*/ 540910 h 566"/>
              <a:gd name="T4" fmla="*/ 446292 w 601"/>
              <a:gd name="T5" fmla="*/ 513146 h 566"/>
              <a:gd name="T6" fmla="*/ 541105 w 601"/>
              <a:gd name="T7" fmla="*/ 270934 h 566"/>
              <a:gd name="T8" fmla="*/ 446292 w 601"/>
              <a:gd name="T9" fmla="*/ 26806 h 566"/>
              <a:gd name="T10" fmla="*/ 473108 w 601"/>
              <a:gd name="T11" fmla="*/ 0 h 566"/>
              <a:gd name="T12" fmla="*/ 574625 w 601"/>
              <a:gd name="T13" fmla="*/ 270934 h 566"/>
              <a:gd name="T14" fmla="*/ 473108 w 601"/>
              <a:gd name="T15" fmla="*/ 540910 h 566"/>
              <a:gd name="T16" fmla="*/ 406069 w 601"/>
              <a:gd name="T17" fmla="*/ 466235 h 566"/>
              <a:gd name="T18" fmla="*/ 406069 w 601"/>
              <a:gd name="T19" fmla="*/ 466235 h 566"/>
              <a:gd name="T20" fmla="*/ 378295 w 601"/>
              <a:gd name="T21" fmla="*/ 439429 h 566"/>
              <a:gd name="T22" fmla="*/ 439588 w 601"/>
              <a:gd name="T23" fmla="*/ 270934 h 566"/>
              <a:gd name="T24" fmla="*/ 378295 w 601"/>
              <a:gd name="T25" fmla="*/ 101480 h 566"/>
              <a:gd name="T26" fmla="*/ 406069 w 601"/>
              <a:gd name="T27" fmla="*/ 74674 h 566"/>
              <a:gd name="T28" fmla="*/ 479812 w 601"/>
              <a:gd name="T29" fmla="*/ 270934 h 566"/>
              <a:gd name="T30" fmla="*/ 406069 w 601"/>
              <a:gd name="T31" fmla="*/ 466235 h 566"/>
              <a:gd name="T32" fmla="*/ 331367 w 601"/>
              <a:gd name="T33" fmla="*/ 398263 h 566"/>
              <a:gd name="T34" fmla="*/ 331367 w 601"/>
              <a:gd name="T35" fmla="*/ 398263 h 566"/>
              <a:gd name="T36" fmla="*/ 304551 w 601"/>
              <a:gd name="T37" fmla="*/ 371457 h 566"/>
              <a:gd name="T38" fmla="*/ 344775 w 601"/>
              <a:gd name="T39" fmla="*/ 270934 h 566"/>
              <a:gd name="T40" fmla="*/ 304551 w 601"/>
              <a:gd name="T41" fmla="*/ 169453 h 566"/>
              <a:gd name="T42" fmla="*/ 331367 w 601"/>
              <a:gd name="T43" fmla="*/ 142647 h 566"/>
              <a:gd name="T44" fmla="*/ 378295 w 601"/>
              <a:gd name="T45" fmla="*/ 270934 h 566"/>
              <a:gd name="T46" fmla="*/ 331367 w 601"/>
              <a:gd name="T47" fmla="*/ 398263 h 566"/>
              <a:gd name="T48" fmla="*/ 223146 w 601"/>
              <a:gd name="T49" fmla="*/ 411666 h 566"/>
              <a:gd name="T50" fmla="*/ 223146 w 601"/>
              <a:gd name="T51" fmla="*/ 411666 h 566"/>
              <a:gd name="T52" fmla="*/ 209738 w 601"/>
              <a:gd name="T53" fmla="*/ 411666 h 566"/>
              <a:gd name="T54" fmla="*/ 209738 w 601"/>
              <a:gd name="T55" fmla="*/ 411666 h 566"/>
              <a:gd name="T56" fmla="*/ 114925 w 601"/>
              <a:gd name="T57" fmla="*/ 344650 h 566"/>
              <a:gd name="T58" fmla="*/ 26816 w 601"/>
              <a:gd name="T59" fmla="*/ 344650 h 566"/>
              <a:gd name="T60" fmla="*/ 0 w 601"/>
              <a:gd name="T61" fmla="*/ 316887 h 566"/>
              <a:gd name="T62" fmla="*/ 0 w 601"/>
              <a:gd name="T63" fmla="*/ 223065 h 566"/>
              <a:gd name="T64" fmla="*/ 26816 w 601"/>
              <a:gd name="T65" fmla="*/ 196259 h 566"/>
              <a:gd name="T66" fmla="*/ 26816 w 601"/>
              <a:gd name="T67" fmla="*/ 196259 h 566"/>
              <a:gd name="T68" fmla="*/ 114925 w 601"/>
              <a:gd name="T69" fmla="*/ 196259 h 566"/>
              <a:gd name="T70" fmla="*/ 209738 w 601"/>
              <a:gd name="T71" fmla="*/ 122542 h 566"/>
              <a:gd name="T72" fmla="*/ 209738 w 601"/>
              <a:gd name="T73" fmla="*/ 122542 h 566"/>
              <a:gd name="T74" fmla="*/ 223146 w 601"/>
              <a:gd name="T75" fmla="*/ 114883 h 566"/>
              <a:gd name="T76" fmla="*/ 249962 w 601"/>
              <a:gd name="T77" fmla="*/ 142647 h 566"/>
              <a:gd name="T78" fmla="*/ 249962 w 601"/>
              <a:gd name="T79" fmla="*/ 223065 h 566"/>
              <a:gd name="T80" fmla="*/ 249962 w 601"/>
              <a:gd name="T81" fmla="*/ 290081 h 566"/>
              <a:gd name="T82" fmla="*/ 249962 w 601"/>
              <a:gd name="T83" fmla="*/ 316887 h 566"/>
              <a:gd name="T84" fmla="*/ 249962 w 601"/>
              <a:gd name="T85" fmla="*/ 344650 h 566"/>
              <a:gd name="T86" fmla="*/ 249962 w 601"/>
              <a:gd name="T87" fmla="*/ 384860 h 566"/>
              <a:gd name="T88" fmla="*/ 223146 w 601"/>
              <a:gd name="T89" fmla="*/ 411666 h 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1" name="Freeform 151"/>
          <p:cNvSpPr>
            <a:spLocks noChangeArrowheads="1"/>
          </p:cNvSpPr>
          <p:nvPr/>
        </p:nvSpPr>
        <p:spPr bwMode="auto">
          <a:xfrm>
            <a:off x="4115594" y="1439069"/>
            <a:ext cx="236538" cy="196850"/>
          </a:xfrm>
          <a:custGeom>
            <a:avLst/>
            <a:gdLst>
              <a:gd name="T0" fmla="*/ 399318 w 495"/>
              <a:gd name="T1" fmla="*/ 392741 h 410"/>
              <a:gd name="T2" fmla="*/ 399318 w 495"/>
              <a:gd name="T3" fmla="*/ 392741 h 410"/>
              <a:gd name="T4" fmla="*/ 371548 w 495"/>
              <a:gd name="T5" fmla="*/ 365854 h 410"/>
              <a:gd name="T6" fmla="*/ 439537 w 495"/>
              <a:gd name="T7" fmla="*/ 196851 h 410"/>
              <a:gd name="T8" fmla="*/ 371548 w 495"/>
              <a:gd name="T9" fmla="*/ 26887 h 410"/>
              <a:gd name="T10" fmla="*/ 399318 w 495"/>
              <a:gd name="T11" fmla="*/ 0 h 410"/>
              <a:gd name="T12" fmla="*/ 473053 w 495"/>
              <a:gd name="T13" fmla="*/ 196851 h 410"/>
              <a:gd name="T14" fmla="*/ 399318 w 495"/>
              <a:gd name="T15" fmla="*/ 392741 h 410"/>
              <a:gd name="T16" fmla="*/ 331329 w 495"/>
              <a:gd name="T17" fmla="*/ 324563 h 410"/>
              <a:gd name="T18" fmla="*/ 331329 w 495"/>
              <a:gd name="T19" fmla="*/ 324563 h 410"/>
              <a:gd name="T20" fmla="*/ 304516 w 495"/>
              <a:gd name="T21" fmla="*/ 297676 h 410"/>
              <a:gd name="T22" fmla="*/ 338032 w 495"/>
              <a:gd name="T23" fmla="*/ 196851 h 410"/>
              <a:gd name="T24" fmla="*/ 304516 w 495"/>
              <a:gd name="T25" fmla="*/ 95064 h 410"/>
              <a:gd name="T26" fmla="*/ 331329 w 495"/>
              <a:gd name="T27" fmla="*/ 68177 h 410"/>
              <a:gd name="T28" fmla="*/ 378251 w 495"/>
              <a:gd name="T29" fmla="*/ 196851 h 410"/>
              <a:gd name="T30" fmla="*/ 331329 w 495"/>
              <a:gd name="T31" fmla="*/ 324563 h 410"/>
              <a:gd name="T32" fmla="*/ 223120 w 495"/>
              <a:gd name="T33" fmla="*/ 338007 h 410"/>
              <a:gd name="T34" fmla="*/ 223120 w 495"/>
              <a:gd name="T35" fmla="*/ 338007 h 410"/>
              <a:gd name="T36" fmla="*/ 209714 w 495"/>
              <a:gd name="T37" fmla="*/ 338007 h 410"/>
              <a:gd name="T38" fmla="*/ 209714 w 495"/>
              <a:gd name="T39" fmla="*/ 338007 h 410"/>
              <a:gd name="T40" fmla="*/ 114912 w 495"/>
              <a:gd name="T41" fmla="*/ 270789 h 410"/>
              <a:gd name="T42" fmla="*/ 26813 w 495"/>
              <a:gd name="T43" fmla="*/ 270789 h 410"/>
              <a:gd name="T44" fmla="*/ 0 w 495"/>
              <a:gd name="T45" fmla="*/ 242942 h 410"/>
              <a:gd name="T46" fmla="*/ 0 w 495"/>
              <a:gd name="T47" fmla="*/ 148838 h 410"/>
              <a:gd name="T48" fmla="*/ 26813 w 495"/>
              <a:gd name="T49" fmla="*/ 121951 h 410"/>
              <a:gd name="T50" fmla="*/ 26813 w 495"/>
              <a:gd name="T51" fmla="*/ 121951 h 410"/>
              <a:gd name="T52" fmla="*/ 114912 w 495"/>
              <a:gd name="T53" fmla="*/ 121951 h 410"/>
              <a:gd name="T54" fmla="*/ 202053 w 495"/>
              <a:gd name="T55" fmla="*/ 48012 h 410"/>
              <a:gd name="T56" fmla="*/ 202053 w 495"/>
              <a:gd name="T57" fmla="*/ 48012 h 410"/>
              <a:gd name="T58" fmla="*/ 223120 w 495"/>
              <a:gd name="T59" fmla="*/ 40330 h 410"/>
              <a:gd name="T60" fmla="*/ 249933 w 495"/>
              <a:gd name="T61" fmla="*/ 68177 h 410"/>
              <a:gd name="T62" fmla="*/ 249933 w 495"/>
              <a:gd name="T63" fmla="*/ 148838 h 410"/>
              <a:gd name="T64" fmla="*/ 249933 w 495"/>
              <a:gd name="T65" fmla="*/ 216055 h 410"/>
              <a:gd name="T66" fmla="*/ 249933 w 495"/>
              <a:gd name="T67" fmla="*/ 242942 h 410"/>
              <a:gd name="T68" fmla="*/ 249933 w 495"/>
              <a:gd name="T69" fmla="*/ 270789 h 410"/>
              <a:gd name="T70" fmla="*/ 249933 w 495"/>
              <a:gd name="T71" fmla="*/ 311120 h 410"/>
              <a:gd name="T72" fmla="*/ 223120 w 495"/>
              <a:gd name="T73" fmla="*/ 338007 h 4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2" name="Freeform 152"/>
          <p:cNvSpPr>
            <a:spLocks noChangeArrowheads="1"/>
          </p:cNvSpPr>
          <p:nvPr/>
        </p:nvSpPr>
        <p:spPr bwMode="auto">
          <a:xfrm>
            <a:off x="3605213" y="1458119"/>
            <a:ext cx="190500" cy="150813"/>
          </a:xfrm>
          <a:custGeom>
            <a:avLst/>
            <a:gdLst>
              <a:gd name="T0" fmla="*/ 339645 w 397"/>
              <a:gd name="T1" fmla="*/ 286068 h 311"/>
              <a:gd name="T2" fmla="*/ 339645 w 397"/>
              <a:gd name="T3" fmla="*/ 286068 h 311"/>
              <a:gd name="T4" fmla="*/ 312780 w 397"/>
              <a:gd name="T5" fmla="*/ 259008 h 311"/>
              <a:gd name="T6" fmla="*/ 346361 w 397"/>
              <a:gd name="T7" fmla="*/ 157531 h 311"/>
              <a:gd name="T8" fmla="*/ 312780 w 397"/>
              <a:gd name="T9" fmla="*/ 55087 h 311"/>
              <a:gd name="T10" fmla="*/ 339645 w 397"/>
              <a:gd name="T11" fmla="*/ 28027 h 311"/>
              <a:gd name="T12" fmla="*/ 379942 w 397"/>
              <a:gd name="T13" fmla="*/ 157531 h 311"/>
              <a:gd name="T14" fmla="*/ 339645 w 397"/>
              <a:gd name="T15" fmla="*/ 286068 h 311"/>
              <a:gd name="T16" fmla="*/ 231227 w 397"/>
              <a:gd name="T17" fmla="*/ 299599 h 311"/>
              <a:gd name="T18" fmla="*/ 231227 w 397"/>
              <a:gd name="T19" fmla="*/ 299599 h 311"/>
              <a:gd name="T20" fmla="*/ 210119 w 397"/>
              <a:gd name="T21" fmla="*/ 299599 h 311"/>
              <a:gd name="T22" fmla="*/ 210119 w 397"/>
              <a:gd name="T23" fmla="*/ 299599 h 311"/>
              <a:gd name="T24" fmla="*/ 122809 w 397"/>
              <a:gd name="T25" fmla="*/ 231947 h 311"/>
              <a:gd name="T26" fmla="*/ 27824 w 397"/>
              <a:gd name="T27" fmla="*/ 231947 h 311"/>
              <a:gd name="T28" fmla="*/ 0 w 397"/>
              <a:gd name="T29" fmla="*/ 203920 h 311"/>
              <a:gd name="T30" fmla="*/ 0 w 397"/>
              <a:gd name="T31" fmla="*/ 109209 h 311"/>
              <a:gd name="T32" fmla="*/ 27824 w 397"/>
              <a:gd name="T33" fmla="*/ 82148 h 311"/>
              <a:gd name="T34" fmla="*/ 27824 w 397"/>
              <a:gd name="T35" fmla="*/ 82148 h 311"/>
              <a:gd name="T36" fmla="*/ 122809 w 397"/>
              <a:gd name="T37" fmla="*/ 82148 h 311"/>
              <a:gd name="T38" fmla="*/ 210119 w 397"/>
              <a:gd name="T39" fmla="*/ 7732 h 311"/>
              <a:gd name="T40" fmla="*/ 210119 w 397"/>
              <a:gd name="T41" fmla="*/ 7732 h 311"/>
              <a:gd name="T42" fmla="*/ 231227 w 397"/>
              <a:gd name="T43" fmla="*/ 0 h 311"/>
              <a:gd name="T44" fmla="*/ 258092 w 397"/>
              <a:gd name="T45" fmla="*/ 28027 h 311"/>
              <a:gd name="T46" fmla="*/ 258092 w 397"/>
              <a:gd name="T47" fmla="*/ 109209 h 311"/>
              <a:gd name="T48" fmla="*/ 258092 w 397"/>
              <a:gd name="T49" fmla="*/ 176860 h 311"/>
              <a:gd name="T50" fmla="*/ 258092 w 397"/>
              <a:gd name="T51" fmla="*/ 203920 h 311"/>
              <a:gd name="T52" fmla="*/ 258092 w 397"/>
              <a:gd name="T53" fmla="*/ 231947 h 311"/>
              <a:gd name="T54" fmla="*/ 258092 w 397"/>
              <a:gd name="T55" fmla="*/ 272538 h 311"/>
              <a:gd name="T56" fmla="*/ 231227 w 397"/>
              <a:gd name="T57" fmla="*/ 299599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3" name="Freeform 153"/>
          <p:cNvSpPr>
            <a:spLocks noChangeArrowheads="1"/>
          </p:cNvSpPr>
          <p:nvPr/>
        </p:nvSpPr>
        <p:spPr bwMode="auto">
          <a:xfrm>
            <a:off x="3128963" y="1458119"/>
            <a:ext cx="234950" cy="150813"/>
          </a:xfrm>
          <a:custGeom>
            <a:avLst/>
            <a:gdLst>
              <a:gd name="T0" fmla="*/ 462079 w 488"/>
              <a:gd name="T1" fmla="*/ 123705 h 311"/>
              <a:gd name="T2" fmla="*/ 462079 w 488"/>
              <a:gd name="T3" fmla="*/ 123705 h 311"/>
              <a:gd name="T4" fmla="*/ 428385 w 488"/>
              <a:gd name="T5" fmla="*/ 157531 h 311"/>
              <a:gd name="T6" fmla="*/ 462079 w 488"/>
              <a:gd name="T7" fmla="*/ 190390 h 311"/>
              <a:gd name="T8" fmla="*/ 462079 w 488"/>
              <a:gd name="T9" fmla="*/ 190390 h 311"/>
              <a:gd name="T10" fmla="*/ 468817 w 488"/>
              <a:gd name="T11" fmla="*/ 210685 h 311"/>
              <a:gd name="T12" fmla="*/ 441863 w 488"/>
              <a:gd name="T13" fmla="*/ 238712 h 311"/>
              <a:gd name="T14" fmla="*/ 428385 w 488"/>
              <a:gd name="T15" fmla="*/ 231947 h 311"/>
              <a:gd name="T16" fmla="*/ 428385 w 488"/>
              <a:gd name="T17" fmla="*/ 231947 h 311"/>
              <a:gd name="T18" fmla="*/ 387954 w 488"/>
              <a:gd name="T19" fmla="*/ 197155 h 311"/>
              <a:gd name="T20" fmla="*/ 353298 w 488"/>
              <a:gd name="T21" fmla="*/ 231947 h 311"/>
              <a:gd name="T22" fmla="*/ 353298 w 488"/>
              <a:gd name="T23" fmla="*/ 231947 h 311"/>
              <a:gd name="T24" fmla="*/ 333082 w 488"/>
              <a:gd name="T25" fmla="*/ 238712 h 311"/>
              <a:gd name="T26" fmla="*/ 306127 w 488"/>
              <a:gd name="T27" fmla="*/ 210685 h 311"/>
              <a:gd name="T28" fmla="*/ 319604 w 488"/>
              <a:gd name="T29" fmla="*/ 190390 h 311"/>
              <a:gd name="T30" fmla="*/ 319604 w 488"/>
              <a:gd name="T31" fmla="*/ 190390 h 311"/>
              <a:gd name="T32" fmla="*/ 353298 w 488"/>
              <a:gd name="T33" fmla="*/ 157531 h 311"/>
              <a:gd name="T34" fmla="*/ 319604 w 488"/>
              <a:gd name="T35" fmla="*/ 123705 h 311"/>
              <a:gd name="T36" fmla="*/ 319604 w 488"/>
              <a:gd name="T37" fmla="*/ 123705 h 311"/>
              <a:gd name="T38" fmla="*/ 306127 w 488"/>
              <a:gd name="T39" fmla="*/ 102443 h 311"/>
              <a:gd name="T40" fmla="*/ 333082 w 488"/>
              <a:gd name="T41" fmla="*/ 75383 h 311"/>
              <a:gd name="T42" fmla="*/ 353298 w 488"/>
              <a:gd name="T43" fmla="*/ 82148 h 311"/>
              <a:gd name="T44" fmla="*/ 353298 w 488"/>
              <a:gd name="T45" fmla="*/ 82148 h 311"/>
              <a:gd name="T46" fmla="*/ 387954 w 488"/>
              <a:gd name="T47" fmla="*/ 116940 h 311"/>
              <a:gd name="T48" fmla="*/ 428385 w 488"/>
              <a:gd name="T49" fmla="*/ 82148 h 311"/>
              <a:gd name="T50" fmla="*/ 428385 w 488"/>
              <a:gd name="T51" fmla="*/ 82148 h 311"/>
              <a:gd name="T52" fmla="*/ 441863 w 488"/>
              <a:gd name="T53" fmla="*/ 75383 h 311"/>
              <a:gd name="T54" fmla="*/ 468817 w 488"/>
              <a:gd name="T55" fmla="*/ 102443 h 311"/>
              <a:gd name="T56" fmla="*/ 462079 w 488"/>
              <a:gd name="T57" fmla="*/ 123705 h 311"/>
              <a:gd name="T58" fmla="*/ 224301 w 488"/>
              <a:gd name="T59" fmla="*/ 299599 h 311"/>
              <a:gd name="T60" fmla="*/ 224301 w 488"/>
              <a:gd name="T61" fmla="*/ 299599 h 311"/>
              <a:gd name="T62" fmla="*/ 210823 w 488"/>
              <a:gd name="T63" fmla="*/ 299599 h 311"/>
              <a:gd name="T64" fmla="*/ 210823 w 488"/>
              <a:gd name="T65" fmla="*/ 299599 h 311"/>
              <a:gd name="T66" fmla="*/ 115520 w 488"/>
              <a:gd name="T67" fmla="*/ 231947 h 311"/>
              <a:gd name="T68" fmla="*/ 26955 w 488"/>
              <a:gd name="T69" fmla="*/ 231947 h 311"/>
              <a:gd name="T70" fmla="*/ 0 w 488"/>
              <a:gd name="T71" fmla="*/ 203920 h 311"/>
              <a:gd name="T72" fmla="*/ 0 w 488"/>
              <a:gd name="T73" fmla="*/ 109209 h 311"/>
              <a:gd name="T74" fmla="*/ 26955 w 488"/>
              <a:gd name="T75" fmla="*/ 82148 h 311"/>
              <a:gd name="T76" fmla="*/ 26955 w 488"/>
              <a:gd name="T77" fmla="*/ 82148 h 311"/>
              <a:gd name="T78" fmla="*/ 115520 w 488"/>
              <a:gd name="T79" fmla="*/ 82148 h 311"/>
              <a:gd name="T80" fmla="*/ 210823 w 488"/>
              <a:gd name="T81" fmla="*/ 7732 h 311"/>
              <a:gd name="T82" fmla="*/ 210823 w 488"/>
              <a:gd name="T83" fmla="*/ 7732 h 311"/>
              <a:gd name="T84" fmla="*/ 224301 w 488"/>
              <a:gd name="T85" fmla="*/ 0 h 311"/>
              <a:gd name="T86" fmla="*/ 251255 w 488"/>
              <a:gd name="T87" fmla="*/ 28027 h 311"/>
              <a:gd name="T88" fmla="*/ 251255 w 488"/>
              <a:gd name="T89" fmla="*/ 109209 h 311"/>
              <a:gd name="T90" fmla="*/ 251255 w 488"/>
              <a:gd name="T91" fmla="*/ 176860 h 311"/>
              <a:gd name="T92" fmla="*/ 251255 w 488"/>
              <a:gd name="T93" fmla="*/ 203920 h 311"/>
              <a:gd name="T94" fmla="*/ 251255 w 488"/>
              <a:gd name="T95" fmla="*/ 231947 h 311"/>
              <a:gd name="T96" fmla="*/ 251255 w 488"/>
              <a:gd name="T97" fmla="*/ 272538 h 311"/>
              <a:gd name="T98" fmla="*/ 224301 w 488"/>
              <a:gd name="T99" fmla="*/ 299599 h 3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4" name="Freeform 154"/>
          <p:cNvSpPr>
            <a:spLocks noChangeArrowheads="1"/>
          </p:cNvSpPr>
          <p:nvPr/>
        </p:nvSpPr>
        <p:spPr bwMode="auto">
          <a:xfrm>
            <a:off x="2623344" y="1458119"/>
            <a:ext cx="234950" cy="150813"/>
          </a:xfrm>
          <a:custGeom>
            <a:avLst/>
            <a:gdLst>
              <a:gd name="T0" fmla="*/ 441860 w 488"/>
              <a:gd name="T1" fmla="*/ 183625 h 311"/>
              <a:gd name="T2" fmla="*/ 441860 w 488"/>
              <a:gd name="T3" fmla="*/ 183625 h 311"/>
              <a:gd name="T4" fmla="*/ 333080 w 488"/>
              <a:gd name="T5" fmla="*/ 183625 h 311"/>
              <a:gd name="T6" fmla="*/ 306125 w 488"/>
              <a:gd name="T7" fmla="*/ 157531 h 311"/>
              <a:gd name="T8" fmla="*/ 333080 w 488"/>
              <a:gd name="T9" fmla="*/ 130470 h 311"/>
              <a:gd name="T10" fmla="*/ 441860 w 488"/>
              <a:gd name="T11" fmla="*/ 130470 h 311"/>
              <a:gd name="T12" fmla="*/ 468814 w 488"/>
              <a:gd name="T13" fmla="*/ 157531 h 311"/>
              <a:gd name="T14" fmla="*/ 441860 w 488"/>
              <a:gd name="T15" fmla="*/ 183625 h 311"/>
              <a:gd name="T16" fmla="*/ 224299 w 488"/>
              <a:gd name="T17" fmla="*/ 299599 h 311"/>
              <a:gd name="T18" fmla="*/ 224299 w 488"/>
              <a:gd name="T19" fmla="*/ 299599 h 311"/>
              <a:gd name="T20" fmla="*/ 210822 w 488"/>
              <a:gd name="T21" fmla="*/ 299599 h 311"/>
              <a:gd name="T22" fmla="*/ 210822 w 488"/>
              <a:gd name="T23" fmla="*/ 299599 h 311"/>
              <a:gd name="T24" fmla="*/ 115519 w 488"/>
              <a:gd name="T25" fmla="*/ 231947 h 311"/>
              <a:gd name="T26" fmla="*/ 26954 w 488"/>
              <a:gd name="T27" fmla="*/ 231947 h 311"/>
              <a:gd name="T28" fmla="*/ 0 w 488"/>
              <a:gd name="T29" fmla="*/ 203920 h 311"/>
              <a:gd name="T30" fmla="*/ 0 w 488"/>
              <a:gd name="T31" fmla="*/ 109209 h 311"/>
              <a:gd name="T32" fmla="*/ 26954 w 488"/>
              <a:gd name="T33" fmla="*/ 82148 h 311"/>
              <a:gd name="T34" fmla="*/ 26954 w 488"/>
              <a:gd name="T35" fmla="*/ 82148 h 311"/>
              <a:gd name="T36" fmla="*/ 115519 w 488"/>
              <a:gd name="T37" fmla="*/ 82148 h 311"/>
              <a:gd name="T38" fmla="*/ 204083 w 488"/>
              <a:gd name="T39" fmla="*/ 7732 h 311"/>
              <a:gd name="T40" fmla="*/ 204083 w 488"/>
              <a:gd name="T41" fmla="*/ 7732 h 311"/>
              <a:gd name="T42" fmla="*/ 224299 w 488"/>
              <a:gd name="T43" fmla="*/ 0 h 311"/>
              <a:gd name="T44" fmla="*/ 251254 w 488"/>
              <a:gd name="T45" fmla="*/ 28027 h 311"/>
              <a:gd name="T46" fmla="*/ 251254 w 488"/>
              <a:gd name="T47" fmla="*/ 109209 h 311"/>
              <a:gd name="T48" fmla="*/ 251254 w 488"/>
              <a:gd name="T49" fmla="*/ 176860 h 311"/>
              <a:gd name="T50" fmla="*/ 251254 w 488"/>
              <a:gd name="T51" fmla="*/ 203920 h 311"/>
              <a:gd name="T52" fmla="*/ 251254 w 488"/>
              <a:gd name="T53" fmla="*/ 231947 h 311"/>
              <a:gd name="T54" fmla="*/ 251254 w 488"/>
              <a:gd name="T55" fmla="*/ 272538 h 311"/>
              <a:gd name="T56" fmla="*/ 224299 w 488"/>
              <a:gd name="T57" fmla="*/ 299599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5" name="Freeform 155"/>
          <p:cNvSpPr>
            <a:spLocks noChangeArrowheads="1"/>
          </p:cNvSpPr>
          <p:nvPr/>
        </p:nvSpPr>
        <p:spPr bwMode="auto">
          <a:xfrm>
            <a:off x="2113757" y="1458119"/>
            <a:ext cx="236538" cy="150813"/>
          </a:xfrm>
          <a:custGeom>
            <a:avLst/>
            <a:gdLst>
              <a:gd name="T0" fmla="*/ 446241 w 495"/>
              <a:gd name="T1" fmla="*/ 183625 h 311"/>
              <a:gd name="T2" fmla="*/ 446241 w 495"/>
              <a:gd name="T3" fmla="*/ 183625 h 311"/>
              <a:gd name="T4" fmla="*/ 419428 w 495"/>
              <a:gd name="T5" fmla="*/ 183625 h 311"/>
              <a:gd name="T6" fmla="*/ 419428 w 495"/>
              <a:gd name="T7" fmla="*/ 210685 h 311"/>
              <a:gd name="T8" fmla="*/ 392615 w 495"/>
              <a:gd name="T9" fmla="*/ 238712 h 311"/>
              <a:gd name="T10" fmla="*/ 364845 w 495"/>
              <a:gd name="T11" fmla="*/ 210685 h 311"/>
              <a:gd name="T12" fmla="*/ 364845 w 495"/>
              <a:gd name="T13" fmla="*/ 183625 h 311"/>
              <a:gd name="T14" fmla="*/ 338032 w 495"/>
              <a:gd name="T15" fmla="*/ 183625 h 311"/>
              <a:gd name="T16" fmla="*/ 311219 w 495"/>
              <a:gd name="T17" fmla="*/ 157531 h 311"/>
              <a:gd name="T18" fmla="*/ 338032 w 495"/>
              <a:gd name="T19" fmla="*/ 130470 h 311"/>
              <a:gd name="T20" fmla="*/ 364845 w 495"/>
              <a:gd name="T21" fmla="*/ 130470 h 311"/>
              <a:gd name="T22" fmla="*/ 364845 w 495"/>
              <a:gd name="T23" fmla="*/ 102443 h 311"/>
              <a:gd name="T24" fmla="*/ 392615 w 495"/>
              <a:gd name="T25" fmla="*/ 75383 h 311"/>
              <a:gd name="T26" fmla="*/ 419428 w 495"/>
              <a:gd name="T27" fmla="*/ 102443 h 311"/>
              <a:gd name="T28" fmla="*/ 419428 w 495"/>
              <a:gd name="T29" fmla="*/ 130470 h 311"/>
              <a:gd name="T30" fmla="*/ 446241 w 495"/>
              <a:gd name="T31" fmla="*/ 130470 h 311"/>
              <a:gd name="T32" fmla="*/ 473053 w 495"/>
              <a:gd name="T33" fmla="*/ 157531 h 311"/>
              <a:gd name="T34" fmla="*/ 446241 w 495"/>
              <a:gd name="T35" fmla="*/ 183625 h 311"/>
              <a:gd name="T36" fmla="*/ 229824 w 495"/>
              <a:gd name="T37" fmla="*/ 299599 h 311"/>
              <a:gd name="T38" fmla="*/ 229824 w 495"/>
              <a:gd name="T39" fmla="*/ 299599 h 311"/>
              <a:gd name="T40" fmla="*/ 209714 w 495"/>
              <a:gd name="T41" fmla="*/ 299599 h 311"/>
              <a:gd name="T42" fmla="*/ 209714 w 495"/>
              <a:gd name="T43" fmla="*/ 299599 h 311"/>
              <a:gd name="T44" fmla="*/ 121615 w 495"/>
              <a:gd name="T45" fmla="*/ 231947 h 311"/>
              <a:gd name="T46" fmla="*/ 26813 w 495"/>
              <a:gd name="T47" fmla="*/ 231947 h 311"/>
              <a:gd name="T48" fmla="*/ 0 w 495"/>
              <a:gd name="T49" fmla="*/ 203920 h 311"/>
              <a:gd name="T50" fmla="*/ 0 w 495"/>
              <a:gd name="T51" fmla="*/ 109209 h 311"/>
              <a:gd name="T52" fmla="*/ 26813 w 495"/>
              <a:gd name="T53" fmla="*/ 82148 h 311"/>
              <a:gd name="T54" fmla="*/ 26813 w 495"/>
              <a:gd name="T55" fmla="*/ 82148 h 311"/>
              <a:gd name="T56" fmla="*/ 121615 w 495"/>
              <a:gd name="T57" fmla="*/ 82148 h 311"/>
              <a:gd name="T58" fmla="*/ 209714 w 495"/>
              <a:gd name="T59" fmla="*/ 7732 h 311"/>
              <a:gd name="T60" fmla="*/ 209714 w 495"/>
              <a:gd name="T61" fmla="*/ 7732 h 311"/>
              <a:gd name="T62" fmla="*/ 229824 w 495"/>
              <a:gd name="T63" fmla="*/ 0 h 311"/>
              <a:gd name="T64" fmla="*/ 256636 w 495"/>
              <a:gd name="T65" fmla="*/ 28027 h 311"/>
              <a:gd name="T66" fmla="*/ 256636 w 495"/>
              <a:gd name="T67" fmla="*/ 109209 h 311"/>
              <a:gd name="T68" fmla="*/ 256636 w 495"/>
              <a:gd name="T69" fmla="*/ 176860 h 311"/>
              <a:gd name="T70" fmla="*/ 256636 w 495"/>
              <a:gd name="T71" fmla="*/ 203920 h 311"/>
              <a:gd name="T72" fmla="*/ 256636 w 495"/>
              <a:gd name="T73" fmla="*/ 231947 h 311"/>
              <a:gd name="T74" fmla="*/ 256636 w 495"/>
              <a:gd name="T75" fmla="*/ 272538 h 311"/>
              <a:gd name="T76" fmla="*/ 229824 w 495"/>
              <a:gd name="T77" fmla="*/ 299599 h 3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6" name="Freeform 156"/>
          <p:cNvSpPr>
            <a:spLocks noChangeArrowheads="1"/>
          </p:cNvSpPr>
          <p:nvPr/>
        </p:nvSpPr>
        <p:spPr bwMode="auto">
          <a:xfrm>
            <a:off x="1639094" y="1458119"/>
            <a:ext cx="180181" cy="150813"/>
          </a:xfrm>
          <a:custGeom>
            <a:avLst/>
            <a:gdLst>
              <a:gd name="T0" fmla="*/ 352087 w 376"/>
              <a:gd name="T1" fmla="*/ 48322 h 311"/>
              <a:gd name="T2" fmla="*/ 352087 w 376"/>
              <a:gd name="T3" fmla="*/ 48322 h 311"/>
              <a:gd name="T4" fmla="*/ 20092 w 376"/>
              <a:gd name="T5" fmla="*/ 279303 h 311"/>
              <a:gd name="T6" fmla="*/ 13395 w 376"/>
              <a:gd name="T7" fmla="*/ 279303 h 311"/>
              <a:gd name="T8" fmla="*/ 0 w 376"/>
              <a:gd name="T9" fmla="*/ 265773 h 311"/>
              <a:gd name="T10" fmla="*/ 0 w 376"/>
              <a:gd name="T11" fmla="*/ 259008 h 311"/>
              <a:gd name="T12" fmla="*/ 338692 w 376"/>
              <a:gd name="T13" fmla="*/ 28027 h 311"/>
              <a:gd name="T14" fmla="*/ 345390 w 376"/>
              <a:gd name="T15" fmla="*/ 28027 h 311"/>
              <a:gd name="T16" fmla="*/ 358784 w 376"/>
              <a:gd name="T17" fmla="*/ 41557 h 311"/>
              <a:gd name="T18" fmla="*/ 352087 w 376"/>
              <a:gd name="T19" fmla="*/ 48322 h 311"/>
              <a:gd name="T20" fmla="*/ 41141 w 376"/>
              <a:gd name="T21" fmla="*/ 109209 h 311"/>
              <a:gd name="T22" fmla="*/ 41141 w 376"/>
              <a:gd name="T23" fmla="*/ 109209 h 311"/>
              <a:gd name="T24" fmla="*/ 67930 w 376"/>
              <a:gd name="T25" fmla="*/ 82148 h 311"/>
              <a:gd name="T26" fmla="*/ 67930 w 376"/>
              <a:gd name="T27" fmla="*/ 82148 h 311"/>
              <a:gd name="T28" fmla="*/ 155952 w 376"/>
              <a:gd name="T29" fmla="*/ 82148 h 311"/>
              <a:gd name="T30" fmla="*/ 243973 w 376"/>
              <a:gd name="T31" fmla="*/ 7732 h 311"/>
              <a:gd name="T32" fmla="*/ 243973 w 376"/>
              <a:gd name="T33" fmla="*/ 7732 h 311"/>
              <a:gd name="T34" fmla="*/ 264065 w 376"/>
              <a:gd name="T35" fmla="*/ 0 h 311"/>
              <a:gd name="T36" fmla="*/ 290854 w 376"/>
              <a:gd name="T37" fmla="*/ 28027 h 311"/>
              <a:gd name="T38" fmla="*/ 41141 w 376"/>
              <a:gd name="T39" fmla="*/ 197155 h 311"/>
              <a:gd name="T40" fmla="*/ 41141 w 376"/>
              <a:gd name="T41" fmla="*/ 109209 h 311"/>
              <a:gd name="T42" fmla="*/ 290854 w 376"/>
              <a:gd name="T43" fmla="*/ 176860 h 311"/>
              <a:gd name="T44" fmla="*/ 290854 w 376"/>
              <a:gd name="T45" fmla="*/ 176860 h 311"/>
              <a:gd name="T46" fmla="*/ 290854 w 376"/>
              <a:gd name="T47" fmla="*/ 203920 h 311"/>
              <a:gd name="T48" fmla="*/ 290854 w 376"/>
              <a:gd name="T49" fmla="*/ 231947 h 311"/>
              <a:gd name="T50" fmla="*/ 290854 w 376"/>
              <a:gd name="T51" fmla="*/ 272538 h 311"/>
              <a:gd name="T52" fmla="*/ 264065 w 376"/>
              <a:gd name="T53" fmla="*/ 299599 h 311"/>
              <a:gd name="T54" fmla="*/ 250671 w 376"/>
              <a:gd name="T55" fmla="*/ 299599 h 311"/>
              <a:gd name="T56" fmla="*/ 250671 w 376"/>
              <a:gd name="T57" fmla="*/ 299599 h 311"/>
              <a:gd name="T58" fmla="*/ 155952 w 376"/>
              <a:gd name="T59" fmla="*/ 231947 h 311"/>
              <a:gd name="T60" fmla="*/ 134903 w 376"/>
              <a:gd name="T61" fmla="*/ 231947 h 311"/>
              <a:gd name="T62" fmla="*/ 290854 w 376"/>
              <a:gd name="T63" fmla="*/ 123705 h 311"/>
              <a:gd name="T64" fmla="*/ 290854 w 376"/>
              <a:gd name="T65" fmla="*/ 176860 h 3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7" name="Freeform 157"/>
          <p:cNvSpPr>
            <a:spLocks noChangeArrowheads="1"/>
          </p:cNvSpPr>
          <p:nvPr/>
        </p:nvSpPr>
        <p:spPr bwMode="auto">
          <a:xfrm>
            <a:off x="7154069" y="886619"/>
            <a:ext cx="289719" cy="290513"/>
          </a:xfrm>
          <a:custGeom>
            <a:avLst/>
            <a:gdLst>
              <a:gd name="T0" fmla="*/ 551886 w 602"/>
              <a:gd name="T1" fmla="*/ 442199 h 602"/>
              <a:gd name="T2" fmla="*/ 463276 w 602"/>
              <a:gd name="T3" fmla="*/ 415224 h 602"/>
              <a:gd name="T4" fmla="*/ 463276 w 602"/>
              <a:gd name="T5" fmla="*/ 360310 h 602"/>
              <a:gd name="T6" fmla="*/ 463276 w 602"/>
              <a:gd name="T7" fmla="*/ 306360 h 602"/>
              <a:gd name="T8" fmla="*/ 115578 w 602"/>
              <a:gd name="T9" fmla="*/ 333335 h 602"/>
              <a:gd name="T10" fmla="*/ 115578 w 602"/>
              <a:gd name="T11" fmla="*/ 408480 h 602"/>
              <a:gd name="T12" fmla="*/ 115578 w 602"/>
              <a:gd name="T13" fmla="*/ 442199 h 602"/>
              <a:gd name="T14" fmla="*/ 0 w 602"/>
              <a:gd name="T15" fmla="*/ 415224 h 602"/>
              <a:gd name="T16" fmla="*/ 26968 w 602"/>
              <a:gd name="T17" fmla="*/ 135839 h 602"/>
              <a:gd name="T18" fmla="*/ 578854 w 602"/>
              <a:gd name="T19" fmla="*/ 162814 h 602"/>
              <a:gd name="T20" fmla="*/ 551886 w 602"/>
              <a:gd name="T21" fmla="*/ 442199 h 602"/>
              <a:gd name="T22" fmla="*/ 81868 w 602"/>
              <a:gd name="T23" fmla="*/ 190753 h 602"/>
              <a:gd name="T24" fmla="*/ 81868 w 602"/>
              <a:gd name="T25" fmla="*/ 244703 h 602"/>
              <a:gd name="T26" fmla="*/ 81868 w 602"/>
              <a:gd name="T27" fmla="*/ 190753 h 602"/>
              <a:gd name="T28" fmla="*/ 435344 w 602"/>
              <a:gd name="T29" fmla="*/ 108864 h 602"/>
              <a:gd name="T30" fmla="*/ 142546 w 602"/>
              <a:gd name="T31" fmla="*/ 108864 h 602"/>
              <a:gd name="T32" fmla="*/ 142546 w 602"/>
              <a:gd name="T33" fmla="*/ 81889 h 602"/>
              <a:gd name="T34" fmla="*/ 142546 w 602"/>
              <a:gd name="T35" fmla="*/ 13488 h 602"/>
              <a:gd name="T36" fmla="*/ 408376 w 602"/>
              <a:gd name="T37" fmla="*/ 0 h 602"/>
              <a:gd name="T38" fmla="*/ 408376 w 602"/>
              <a:gd name="T39" fmla="*/ 0 h 602"/>
              <a:gd name="T40" fmla="*/ 421860 w 602"/>
              <a:gd name="T41" fmla="*/ 6744 h 602"/>
              <a:gd name="T42" fmla="*/ 421860 w 602"/>
              <a:gd name="T43" fmla="*/ 6744 h 602"/>
              <a:gd name="T44" fmla="*/ 421860 w 602"/>
              <a:gd name="T45" fmla="*/ 6744 h 602"/>
              <a:gd name="T46" fmla="*/ 428602 w 602"/>
              <a:gd name="T47" fmla="*/ 13488 h 602"/>
              <a:gd name="T48" fmla="*/ 435344 w 602"/>
              <a:gd name="T49" fmla="*/ 26975 h 602"/>
              <a:gd name="T50" fmla="*/ 435344 w 602"/>
              <a:gd name="T51" fmla="*/ 26975 h 602"/>
              <a:gd name="T52" fmla="*/ 435344 w 602"/>
              <a:gd name="T53" fmla="*/ 388249 h 602"/>
              <a:gd name="T54" fmla="*/ 435344 w 602"/>
              <a:gd name="T55" fmla="*/ 524088 h 602"/>
              <a:gd name="T56" fmla="*/ 435344 w 602"/>
              <a:gd name="T57" fmla="*/ 551063 h 602"/>
              <a:gd name="T58" fmla="*/ 170478 w 602"/>
              <a:gd name="T59" fmla="*/ 579002 h 602"/>
              <a:gd name="T60" fmla="*/ 142546 w 602"/>
              <a:gd name="T61" fmla="*/ 537576 h 602"/>
              <a:gd name="T62" fmla="*/ 142546 w 602"/>
              <a:gd name="T63" fmla="*/ 388249 h 602"/>
              <a:gd name="T64" fmla="*/ 435344 w 602"/>
              <a:gd name="T65" fmla="*/ 333335 h 602"/>
              <a:gd name="T66" fmla="*/ 381408 w 602"/>
              <a:gd name="T67" fmla="*/ 388249 h 602"/>
              <a:gd name="T68" fmla="*/ 197446 w 602"/>
              <a:gd name="T69" fmla="*/ 388249 h 602"/>
              <a:gd name="T70" fmla="*/ 381408 w 602"/>
              <a:gd name="T71" fmla="*/ 415224 h 602"/>
              <a:gd name="T72" fmla="*/ 381408 w 602"/>
              <a:gd name="T73" fmla="*/ 442199 h 602"/>
              <a:gd name="T74" fmla="*/ 197446 w 602"/>
              <a:gd name="T75" fmla="*/ 442199 h 602"/>
              <a:gd name="T76" fmla="*/ 381408 w 602"/>
              <a:gd name="T77" fmla="*/ 469174 h 602"/>
              <a:gd name="T78" fmla="*/ 381408 w 602"/>
              <a:gd name="T79" fmla="*/ 497113 h 602"/>
              <a:gd name="T80" fmla="*/ 197446 w 602"/>
              <a:gd name="T81" fmla="*/ 497113 h 602"/>
              <a:gd name="T82" fmla="*/ 381408 w 602"/>
              <a:gd name="T83" fmla="*/ 524088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1" y="0"/>
                  <a:pt x="431" y="0"/>
                  <a:pt x="438" y="7"/>
                </a:cubicBezTo>
                <a:cubicBezTo>
                  <a:pt x="445" y="7"/>
                  <a:pt x="445" y="14"/>
                  <a:pt x="445" y="14"/>
                </a:cubicBezTo>
                <a:cubicBezTo>
                  <a:pt x="445" y="14"/>
                  <a:pt x="452" y="21"/>
                  <a:pt x="452" y="28"/>
                </a:cubicBez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8" name="Freeform 158"/>
          <p:cNvSpPr>
            <a:spLocks noChangeArrowheads="1"/>
          </p:cNvSpPr>
          <p:nvPr/>
        </p:nvSpPr>
        <p:spPr bwMode="auto">
          <a:xfrm>
            <a:off x="6643688" y="899319"/>
            <a:ext cx="292100" cy="262731"/>
          </a:xfrm>
          <a:custGeom>
            <a:avLst/>
            <a:gdLst>
              <a:gd name="T0" fmla="*/ 576376 w 609"/>
              <a:gd name="T1" fmla="*/ 517228 h 545"/>
              <a:gd name="T2" fmla="*/ 576376 w 609"/>
              <a:gd name="T3" fmla="*/ 517228 h 545"/>
              <a:gd name="T4" fmla="*/ 393201 w 609"/>
              <a:gd name="T5" fmla="*/ 306291 h 545"/>
              <a:gd name="T6" fmla="*/ 569663 w 609"/>
              <a:gd name="T7" fmla="*/ 135808 h 545"/>
              <a:gd name="T8" fmla="*/ 583089 w 609"/>
              <a:gd name="T9" fmla="*/ 156998 h 545"/>
              <a:gd name="T10" fmla="*/ 583089 w 609"/>
              <a:gd name="T11" fmla="*/ 497001 h 545"/>
              <a:gd name="T12" fmla="*/ 576376 w 609"/>
              <a:gd name="T13" fmla="*/ 517228 h 545"/>
              <a:gd name="T14" fmla="*/ 13426 w 609"/>
              <a:gd name="T15" fmla="*/ 135808 h 545"/>
              <a:gd name="T16" fmla="*/ 13426 w 609"/>
              <a:gd name="T17" fmla="*/ 135808 h 545"/>
              <a:gd name="T18" fmla="*/ 26853 w 609"/>
              <a:gd name="T19" fmla="*/ 129066 h 545"/>
              <a:gd name="T20" fmla="*/ 189888 w 609"/>
              <a:gd name="T21" fmla="*/ 129066 h 545"/>
              <a:gd name="T22" fmla="*/ 230167 w 609"/>
              <a:gd name="T23" fmla="*/ 142551 h 545"/>
              <a:gd name="T24" fmla="*/ 236880 w 609"/>
              <a:gd name="T25" fmla="*/ 142551 h 545"/>
              <a:gd name="T26" fmla="*/ 236880 w 609"/>
              <a:gd name="T27" fmla="*/ 217679 h 545"/>
              <a:gd name="T28" fmla="*/ 291544 w 609"/>
              <a:gd name="T29" fmla="*/ 272580 h 545"/>
              <a:gd name="T30" fmla="*/ 345250 w 609"/>
              <a:gd name="T31" fmla="*/ 217679 h 545"/>
              <a:gd name="T32" fmla="*/ 345250 w 609"/>
              <a:gd name="T33" fmla="*/ 142551 h 545"/>
              <a:gd name="T34" fmla="*/ 351963 w 609"/>
              <a:gd name="T35" fmla="*/ 142551 h 545"/>
              <a:gd name="T36" fmla="*/ 393201 w 609"/>
              <a:gd name="T37" fmla="*/ 129066 h 545"/>
              <a:gd name="T38" fmla="*/ 555277 w 609"/>
              <a:gd name="T39" fmla="*/ 129066 h 545"/>
              <a:gd name="T40" fmla="*/ 569663 w 609"/>
              <a:gd name="T41" fmla="*/ 135808 h 545"/>
              <a:gd name="T42" fmla="*/ 291544 w 609"/>
              <a:gd name="T43" fmla="*/ 354450 h 545"/>
              <a:gd name="T44" fmla="*/ 13426 w 609"/>
              <a:gd name="T45" fmla="*/ 135808 h 545"/>
              <a:gd name="T46" fmla="*/ 351963 w 609"/>
              <a:gd name="T47" fmla="*/ 115582 h 545"/>
              <a:gd name="T48" fmla="*/ 351963 w 609"/>
              <a:gd name="T49" fmla="*/ 115582 h 545"/>
              <a:gd name="T50" fmla="*/ 338537 w 609"/>
              <a:gd name="T51" fmla="*/ 108839 h 545"/>
              <a:gd name="T52" fmla="*/ 318397 w 609"/>
              <a:gd name="T53" fmla="*/ 95355 h 545"/>
              <a:gd name="T54" fmla="*/ 318397 w 609"/>
              <a:gd name="T55" fmla="*/ 217679 h 545"/>
              <a:gd name="T56" fmla="*/ 291544 w 609"/>
              <a:gd name="T57" fmla="*/ 245611 h 545"/>
              <a:gd name="T58" fmla="*/ 264692 w 609"/>
              <a:gd name="T59" fmla="*/ 217679 h 545"/>
              <a:gd name="T60" fmla="*/ 264692 w 609"/>
              <a:gd name="T61" fmla="*/ 95355 h 545"/>
              <a:gd name="T62" fmla="*/ 243593 w 609"/>
              <a:gd name="T63" fmla="*/ 108839 h 545"/>
              <a:gd name="T64" fmla="*/ 230167 w 609"/>
              <a:gd name="T65" fmla="*/ 115582 h 545"/>
              <a:gd name="T66" fmla="*/ 203314 w 609"/>
              <a:gd name="T67" fmla="*/ 88613 h 545"/>
              <a:gd name="T68" fmla="*/ 210027 w 609"/>
              <a:gd name="T69" fmla="*/ 75128 h 545"/>
              <a:gd name="T70" fmla="*/ 271405 w 609"/>
              <a:gd name="T71" fmla="*/ 6742 h 545"/>
              <a:gd name="T72" fmla="*/ 291544 w 609"/>
              <a:gd name="T73" fmla="*/ 0 h 545"/>
              <a:gd name="T74" fmla="*/ 311684 w 609"/>
              <a:gd name="T75" fmla="*/ 6742 h 545"/>
              <a:gd name="T76" fmla="*/ 373062 w 609"/>
              <a:gd name="T77" fmla="*/ 75128 h 545"/>
              <a:gd name="T78" fmla="*/ 379775 w 609"/>
              <a:gd name="T79" fmla="*/ 88613 h 545"/>
              <a:gd name="T80" fmla="*/ 351963 w 609"/>
              <a:gd name="T81" fmla="*/ 115582 h 545"/>
              <a:gd name="T82" fmla="*/ 6713 w 609"/>
              <a:gd name="T83" fmla="*/ 517228 h 545"/>
              <a:gd name="T84" fmla="*/ 6713 w 609"/>
              <a:gd name="T85" fmla="*/ 517228 h 545"/>
              <a:gd name="T86" fmla="*/ 0 w 609"/>
              <a:gd name="T87" fmla="*/ 497001 h 545"/>
              <a:gd name="T88" fmla="*/ 0 w 609"/>
              <a:gd name="T89" fmla="*/ 156998 h 545"/>
              <a:gd name="T90" fmla="*/ 13426 w 609"/>
              <a:gd name="T91" fmla="*/ 135808 h 545"/>
              <a:gd name="T92" fmla="*/ 189888 w 609"/>
              <a:gd name="T93" fmla="*/ 306291 h 545"/>
              <a:gd name="T94" fmla="*/ 6713 w 609"/>
              <a:gd name="T95" fmla="*/ 517228 h 545"/>
              <a:gd name="T96" fmla="*/ 291544 w 609"/>
              <a:gd name="T97" fmla="*/ 408388 h 545"/>
              <a:gd name="T98" fmla="*/ 291544 w 609"/>
              <a:gd name="T99" fmla="*/ 408388 h 545"/>
              <a:gd name="T100" fmla="*/ 366349 w 609"/>
              <a:gd name="T101" fmla="*/ 333260 h 545"/>
              <a:gd name="T102" fmla="*/ 569663 w 609"/>
              <a:gd name="T103" fmla="*/ 517228 h 545"/>
              <a:gd name="T104" fmla="*/ 555277 w 609"/>
              <a:gd name="T105" fmla="*/ 523970 h 545"/>
              <a:gd name="T106" fmla="*/ 26853 w 609"/>
              <a:gd name="T107" fmla="*/ 523970 h 545"/>
              <a:gd name="T108" fmla="*/ 13426 w 609"/>
              <a:gd name="T109" fmla="*/ 517228 h 545"/>
              <a:gd name="T110" fmla="*/ 216740 w 609"/>
              <a:gd name="T111" fmla="*/ 333260 h 545"/>
              <a:gd name="T112" fmla="*/ 291544 w 609"/>
              <a:gd name="T113" fmla="*/ 408388 h 5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79" name="Freeform 159"/>
          <p:cNvSpPr>
            <a:spLocks noChangeArrowheads="1"/>
          </p:cNvSpPr>
          <p:nvPr/>
        </p:nvSpPr>
        <p:spPr bwMode="auto">
          <a:xfrm>
            <a:off x="6140450" y="899319"/>
            <a:ext cx="289719" cy="262731"/>
          </a:xfrm>
          <a:custGeom>
            <a:avLst/>
            <a:gdLst>
              <a:gd name="T0" fmla="*/ 572109 w 602"/>
              <a:gd name="T1" fmla="*/ 517228 h 545"/>
              <a:gd name="T2" fmla="*/ 572109 w 602"/>
              <a:gd name="T3" fmla="*/ 517228 h 545"/>
              <a:gd name="T4" fmla="*/ 394890 w 602"/>
              <a:gd name="T5" fmla="*/ 306291 h 545"/>
              <a:gd name="T6" fmla="*/ 572109 w 602"/>
              <a:gd name="T7" fmla="*/ 135808 h 545"/>
              <a:gd name="T8" fmla="*/ 578851 w 602"/>
              <a:gd name="T9" fmla="*/ 156998 h 545"/>
              <a:gd name="T10" fmla="*/ 578851 w 602"/>
              <a:gd name="T11" fmla="*/ 497001 h 545"/>
              <a:gd name="T12" fmla="*/ 572109 w 602"/>
              <a:gd name="T13" fmla="*/ 517228 h 545"/>
              <a:gd name="T14" fmla="*/ 6742 w 602"/>
              <a:gd name="T15" fmla="*/ 135808 h 545"/>
              <a:gd name="T16" fmla="*/ 6742 w 602"/>
              <a:gd name="T17" fmla="*/ 135808 h 545"/>
              <a:gd name="T18" fmla="*/ 26968 w 602"/>
              <a:gd name="T19" fmla="*/ 129066 h 545"/>
              <a:gd name="T20" fmla="*/ 177219 w 602"/>
              <a:gd name="T21" fmla="*/ 129066 h 545"/>
              <a:gd name="T22" fmla="*/ 169514 w 602"/>
              <a:gd name="T23" fmla="*/ 156998 h 545"/>
              <a:gd name="T24" fmla="*/ 190703 w 602"/>
              <a:gd name="T25" fmla="*/ 190710 h 545"/>
              <a:gd name="T26" fmla="*/ 190703 w 602"/>
              <a:gd name="T27" fmla="*/ 190710 h 545"/>
              <a:gd name="T28" fmla="*/ 251381 w 602"/>
              <a:gd name="T29" fmla="*/ 259095 h 545"/>
              <a:gd name="T30" fmla="*/ 251381 w 602"/>
              <a:gd name="T31" fmla="*/ 259095 h 545"/>
              <a:gd name="T32" fmla="*/ 292796 w 602"/>
              <a:gd name="T33" fmla="*/ 272580 h 545"/>
              <a:gd name="T34" fmla="*/ 326507 w 602"/>
              <a:gd name="T35" fmla="*/ 259095 h 545"/>
              <a:gd name="T36" fmla="*/ 326507 w 602"/>
              <a:gd name="T37" fmla="*/ 259095 h 545"/>
              <a:gd name="T38" fmla="*/ 394890 w 602"/>
              <a:gd name="T39" fmla="*/ 190710 h 545"/>
              <a:gd name="T40" fmla="*/ 394890 w 602"/>
              <a:gd name="T41" fmla="*/ 190710 h 545"/>
              <a:gd name="T42" fmla="*/ 408374 w 602"/>
              <a:gd name="T43" fmla="*/ 156998 h 545"/>
              <a:gd name="T44" fmla="*/ 401632 w 602"/>
              <a:gd name="T45" fmla="*/ 129066 h 545"/>
              <a:gd name="T46" fmla="*/ 550920 w 602"/>
              <a:gd name="T47" fmla="*/ 129066 h 545"/>
              <a:gd name="T48" fmla="*/ 572109 w 602"/>
              <a:gd name="T49" fmla="*/ 135808 h 545"/>
              <a:gd name="T50" fmla="*/ 292796 w 602"/>
              <a:gd name="T51" fmla="*/ 354450 h 545"/>
              <a:gd name="T52" fmla="*/ 6742 w 602"/>
              <a:gd name="T53" fmla="*/ 135808 h 545"/>
              <a:gd name="T54" fmla="*/ 306280 w 602"/>
              <a:gd name="T55" fmla="*/ 238869 h 545"/>
              <a:gd name="T56" fmla="*/ 306280 w 602"/>
              <a:gd name="T57" fmla="*/ 238869 h 545"/>
              <a:gd name="T58" fmla="*/ 292796 w 602"/>
              <a:gd name="T59" fmla="*/ 245611 h 545"/>
              <a:gd name="T60" fmla="*/ 272570 w 602"/>
              <a:gd name="T61" fmla="*/ 238869 h 545"/>
              <a:gd name="T62" fmla="*/ 210929 w 602"/>
              <a:gd name="T63" fmla="*/ 170483 h 545"/>
              <a:gd name="T64" fmla="*/ 197445 w 602"/>
              <a:gd name="T65" fmla="*/ 156998 h 545"/>
              <a:gd name="T66" fmla="*/ 224413 w 602"/>
              <a:gd name="T67" fmla="*/ 129066 h 545"/>
              <a:gd name="T68" fmla="*/ 244639 w 602"/>
              <a:gd name="T69" fmla="*/ 135808 h 545"/>
              <a:gd name="T70" fmla="*/ 265828 w 602"/>
              <a:gd name="T71" fmla="*/ 150256 h 545"/>
              <a:gd name="T72" fmla="*/ 265828 w 602"/>
              <a:gd name="T73" fmla="*/ 26969 h 545"/>
              <a:gd name="T74" fmla="*/ 292796 w 602"/>
              <a:gd name="T75" fmla="*/ 0 h 545"/>
              <a:gd name="T76" fmla="*/ 319765 w 602"/>
              <a:gd name="T77" fmla="*/ 26969 h 545"/>
              <a:gd name="T78" fmla="*/ 319765 w 602"/>
              <a:gd name="T79" fmla="*/ 150256 h 545"/>
              <a:gd name="T80" fmla="*/ 333249 w 602"/>
              <a:gd name="T81" fmla="*/ 135808 h 545"/>
              <a:gd name="T82" fmla="*/ 353475 w 602"/>
              <a:gd name="T83" fmla="*/ 129066 h 545"/>
              <a:gd name="T84" fmla="*/ 381406 w 602"/>
              <a:gd name="T85" fmla="*/ 156998 h 545"/>
              <a:gd name="T86" fmla="*/ 374664 w 602"/>
              <a:gd name="T87" fmla="*/ 170483 h 545"/>
              <a:gd name="T88" fmla="*/ 306280 w 602"/>
              <a:gd name="T89" fmla="*/ 238869 h 545"/>
              <a:gd name="T90" fmla="*/ 6742 w 602"/>
              <a:gd name="T91" fmla="*/ 517228 h 545"/>
              <a:gd name="T92" fmla="*/ 6742 w 602"/>
              <a:gd name="T93" fmla="*/ 517228 h 545"/>
              <a:gd name="T94" fmla="*/ 0 w 602"/>
              <a:gd name="T95" fmla="*/ 497001 h 545"/>
              <a:gd name="T96" fmla="*/ 0 w 602"/>
              <a:gd name="T97" fmla="*/ 156998 h 545"/>
              <a:gd name="T98" fmla="*/ 6742 w 602"/>
              <a:gd name="T99" fmla="*/ 135808 h 545"/>
              <a:gd name="T100" fmla="*/ 183961 w 602"/>
              <a:gd name="T101" fmla="*/ 306291 h 545"/>
              <a:gd name="T102" fmla="*/ 6742 w 602"/>
              <a:gd name="T103" fmla="*/ 517228 h 545"/>
              <a:gd name="T104" fmla="*/ 292796 w 602"/>
              <a:gd name="T105" fmla="*/ 408388 h 545"/>
              <a:gd name="T106" fmla="*/ 292796 w 602"/>
              <a:gd name="T107" fmla="*/ 408388 h 545"/>
              <a:gd name="T108" fmla="*/ 367922 w 602"/>
              <a:gd name="T109" fmla="*/ 333260 h 545"/>
              <a:gd name="T110" fmla="*/ 572109 w 602"/>
              <a:gd name="T111" fmla="*/ 517228 h 545"/>
              <a:gd name="T112" fmla="*/ 550920 w 602"/>
              <a:gd name="T113" fmla="*/ 523970 h 545"/>
              <a:gd name="T114" fmla="*/ 26968 w 602"/>
              <a:gd name="T115" fmla="*/ 523970 h 545"/>
              <a:gd name="T116" fmla="*/ 6742 w 602"/>
              <a:gd name="T117" fmla="*/ 517228 h 545"/>
              <a:gd name="T118" fmla="*/ 217671 w 602"/>
              <a:gd name="T119" fmla="*/ 333260 h 545"/>
              <a:gd name="T120" fmla="*/ 292796 w 602"/>
              <a:gd name="T121" fmla="*/ 408388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cubicBezTo>
                  <a:pt x="261" y="269"/>
                  <a:pt x="261" y="269"/>
                  <a:pt x="261" y="269"/>
                </a:cubicBez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0" name="Freeform 160"/>
          <p:cNvSpPr>
            <a:spLocks noChangeArrowheads="1"/>
          </p:cNvSpPr>
          <p:nvPr/>
        </p:nvSpPr>
        <p:spPr bwMode="auto">
          <a:xfrm>
            <a:off x="5634832" y="931069"/>
            <a:ext cx="287338" cy="201613"/>
          </a:xfrm>
          <a:custGeom>
            <a:avLst/>
            <a:gdLst>
              <a:gd name="T0" fmla="*/ 392661 w 601"/>
              <a:gd name="T1" fmla="*/ 183766 h 418"/>
              <a:gd name="T2" fmla="*/ 392661 w 601"/>
              <a:gd name="T3" fmla="*/ 183766 h 418"/>
              <a:gd name="T4" fmla="*/ 567921 w 601"/>
              <a:gd name="T5" fmla="*/ 6735 h 418"/>
              <a:gd name="T6" fmla="*/ 574625 w 601"/>
              <a:gd name="T7" fmla="*/ 26939 h 418"/>
              <a:gd name="T8" fmla="*/ 574625 w 601"/>
              <a:gd name="T9" fmla="*/ 373304 h 418"/>
              <a:gd name="T10" fmla="*/ 567921 w 601"/>
              <a:gd name="T11" fmla="*/ 394471 h 418"/>
              <a:gd name="T12" fmla="*/ 392661 w 601"/>
              <a:gd name="T13" fmla="*/ 183766 h 418"/>
              <a:gd name="T14" fmla="*/ 6704 w 601"/>
              <a:gd name="T15" fmla="*/ 6735 h 418"/>
              <a:gd name="T16" fmla="*/ 6704 w 601"/>
              <a:gd name="T17" fmla="*/ 6735 h 418"/>
              <a:gd name="T18" fmla="*/ 26816 w 601"/>
              <a:gd name="T19" fmla="*/ 0 h 418"/>
              <a:gd name="T20" fmla="*/ 547809 w 601"/>
              <a:gd name="T21" fmla="*/ 0 h 418"/>
              <a:gd name="T22" fmla="*/ 567921 w 601"/>
              <a:gd name="T23" fmla="*/ 6735 h 418"/>
              <a:gd name="T24" fmla="*/ 284440 w 601"/>
              <a:gd name="T25" fmla="*/ 230910 h 418"/>
              <a:gd name="T26" fmla="*/ 6704 w 601"/>
              <a:gd name="T27" fmla="*/ 6735 h 418"/>
              <a:gd name="T28" fmla="*/ 6704 w 601"/>
              <a:gd name="T29" fmla="*/ 394471 h 418"/>
              <a:gd name="T30" fmla="*/ 6704 w 601"/>
              <a:gd name="T31" fmla="*/ 394471 h 418"/>
              <a:gd name="T32" fmla="*/ 0 w 601"/>
              <a:gd name="T33" fmla="*/ 373304 h 418"/>
              <a:gd name="T34" fmla="*/ 0 w 601"/>
              <a:gd name="T35" fmla="*/ 26939 h 418"/>
              <a:gd name="T36" fmla="*/ 6704 w 601"/>
              <a:gd name="T37" fmla="*/ 6735 h 418"/>
              <a:gd name="T38" fmla="*/ 182922 w 601"/>
              <a:gd name="T39" fmla="*/ 183766 h 418"/>
              <a:gd name="T40" fmla="*/ 6704 w 601"/>
              <a:gd name="T41" fmla="*/ 394471 h 418"/>
              <a:gd name="T42" fmla="*/ 284440 w 601"/>
              <a:gd name="T43" fmla="*/ 285751 h 418"/>
              <a:gd name="T44" fmla="*/ 284440 w 601"/>
              <a:gd name="T45" fmla="*/ 285751 h 418"/>
              <a:gd name="T46" fmla="*/ 358183 w 601"/>
              <a:gd name="T47" fmla="*/ 210705 h 418"/>
              <a:gd name="T48" fmla="*/ 567921 w 601"/>
              <a:gd name="T49" fmla="*/ 394471 h 418"/>
              <a:gd name="T50" fmla="*/ 547809 w 601"/>
              <a:gd name="T51" fmla="*/ 401206 h 418"/>
              <a:gd name="T52" fmla="*/ 26816 w 601"/>
              <a:gd name="T53" fmla="*/ 401206 h 418"/>
              <a:gd name="T54" fmla="*/ 6704 w 601"/>
              <a:gd name="T55" fmla="*/ 394471 h 418"/>
              <a:gd name="T56" fmla="*/ 209738 w 601"/>
              <a:gd name="T57" fmla="*/ 210705 h 418"/>
              <a:gd name="T58" fmla="*/ 284440 w 601"/>
              <a:gd name="T59" fmla="*/ 285751 h 4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1" name="Freeform 161"/>
          <p:cNvSpPr>
            <a:spLocks noChangeArrowheads="1"/>
          </p:cNvSpPr>
          <p:nvPr/>
        </p:nvSpPr>
        <p:spPr bwMode="auto">
          <a:xfrm>
            <a:off x="5124450" y="904082"/>
            <a:ext cx="292100" cy="254000"/>
          </a:xfrm>
          <a:custGeom>
            <a:avLst/>
            <a:gdLst>
              <a:gd name="T0" fmla="*/ 556190 w 608"/>
              <a:gd name="T1" fmla="*/ 507043 h 531"/>
              <a:gd name="T2" fmla="*/ 556190 w 608"/>
              <a:gd name="T3" fmla="*/ 507043 h 531"/>
              <a:gd name="T4" fmla="*/ 26897 w 608"/>
              <a:gd name="T5" fmla="*/ 507043 h 531"/>
              <a:gd name="T6" fmla="*/ 0 w 608"/>
              <a:gd name="T7" fmla="*/ 480256 h 531"/>
              <a:gd name="T8" fmla="*/ 0 w 608"/>
              <a:gd name="T9" fmla="*/ 26787 h 531"/>
              <a:gd name="T10" fmla="*/ 26897 w 608"/>
              <a:gd name="T11" fmla="*/ 0 h 531"/>
              <a:gd name="T12" fmla="*/ 556190 w 608"/>
              <a:gd name="T13" fmla="*/ 0 h 531"/>
              <a:gd name="T14" fmla="*/ 583087 w 608"/>
              <a:gd name="T15" fmla="*/ 26787 h 531"/>
              <a:gd name="T16" fmla="*/ 583087 w 608"/>
              <a:gd name="T17" fmla="*/ 480256 h 531"/>
              <a:gd name="T18" fmla="*/ 556190 w 608"/>
              <a:gd name="T19" fmla="*/ 507043 h 531"/>
              <a:gd name="T20" fmla="*/ 53794 w 608"/>
              <a:gd name="T21" fmla="*/ 26787 h 531"/>
              <a:gd name="T22" fmla="*/ 53794 w 608"/>
              <a:gd name="T23" fmla="*/ 26787 h 531"/>
              <a:gd name="T24" fmla="*/ 26897 w 608"/>
              <a:gd name="T25" fmla="*/ 54531 h 531"/>
              <a:gd name="T26" fmla="*/ 53794 w 608"/>
              <a:gd name="T27" fmla="*/ 81318 h 531"/>
              <a:gd name="T28" fmla="*/ 80691 w 608"/>
              <a:gd name="T29" fmla="*/ 54531 h 531"/>
              <a:gd name="T30" fmla="*/ 53794 w 608"/>
              <a:gd name="T31" fmla="*/ 26787 h 531"/>
              <a:gd name="T32" fmla="*/ 135445 w 608"/>
              <a:gd name="T33" fmla="*/ 26787 h 531"/>
              <a:gd name="T34" fmla="*/ 135445 w 608"/>
              <a:gd name="T35" fmla="*/ 26787 h 531"/>
              <a:gd name="T36" fmla="*/ 108548 w 608"/>
              <a:gd name="T37" fmla="*/ 54531 h 531"/>
              <a:gd name="T38" fmla="*/ 135445 w 608"/>
              <a:gd name="T39" fmla="*/ 81318 h 531"/>
              <a:gd name="T40" fmla="*/ 162342 w 608"/>
              <a:gd name="T41" fmla="*/ 54531 h 531"/>
              <a:gd name="T42" fmla="*/ 135445 w 608"/>
              <a:gd name="T43" fmla="*/ 26787 h 531"/>
              <a:gd name="T44" fmla="*/ 217097 w 608"/>
              <a:gd name="T45" fmla="*/ 26787 h 531"/>
              <a:gd name="T46" fmla="*/ 217097 w 608"/>
              <a:gd name="T47" fmla="*/ 26787 h 531"/>
              <a:gd name="T48" fmla="*/ 189239 w 608"/>
              <a:gd name="T49" fmla="*/ 54531 h 531"/>
              <a:gd name="T50" fmla="*/ 217097 w 608"/>
              <a:gd name="T51" fmla="*/ 81318 h 531"/>
              <a:gd name="T52" fmla="*/ 243994 w 608"/>
              <a:gd name="T53" fmla="*/ 54531 h 531"/>
              <a:gd name="T54" fmla="*/ 217097 w 608"/>
              <a:gd name="T55" fmla="*/ 26787 h 531"/>
              <a:gd name="T56" fmla="*/ 556190 w 608"/>
              <a:gd name="T57" fmla="*/ 108105 h 531"/>
              <a:gd name="T58" fmla="*/ 556190 w 608"/>
              <a:gd name="T59" fmla="*/ 108105 h 531"/>
              <a:gd name="T60" fmla="*/ 529294 w 608"/>
              <a:gd name="T61" fmla="*/ 108105 h 531"/>
              <a:gd name="T62" fmla="*/ 53794 w 608"/>
              <a:gd name="T63" fmla="*/ 108105 h 531"/>
              <a:gd name="T64" fmla="*/ 26897 w 608"/>
              <a:gd name="T65" fmla="*/ 108105 h 531"/>
              <a:gd name="T66" fmla="*/ 26897 w 608"/>
              <a:gd name="T67" fmla="*/ 480256 h 531"/>
              <a:gd name="T68" fmla="*/ 556190 w 608"/>
              <a:gd name="T69" fmla="*/ 480256 h 531"/>
              <a:gd name="T70" fmla="*/ 556190 w 608"/>
              <a:gd name="T71" fmla="*/ 108105 h 531"/>
              <a:gd name="T72" fmla="*/ 210373 w 608"/>
              <a:gd name="T73" fmla="*/ 216211 h 531"/>
              <a:gd name="T74" fmla="*/ 210373 w 608"/>
              <a:gd name="T75" fmla="*/ 216211 h 531"/>
              <a:gd name="T76" fmla="*/ 243994 w 608"/>
              <a:gd name="T77" fmla="*/ 216211 h 531"/>
              <a:gd name="T78" fmla="*/ 292024 w 608"/>
              <a:gd name="T79" fmla="*/ 264045 h 531"/>
              <a:gd name="T80" fmla="*/ 339094 w 608"/>
              <a:gd name="T81" fmla="*/ 216211 h 531"/>
              <a:gd name="T82" fmla="*/ 372715 w 608"/>
              <a:gd name="T83" fmla="*/ 216211 h 531"/>
              <a:gd name="T84" fmla="*/ 372715 w 608"/>
              <a:gd name="T85" fmla="*/ 257348 h 531"/>
              <a:gd name="T86" fmla="*/ 332369 w 608"/>
              <a:gd name="T87" fmla="*/ 297529 h 531"/>
              <a:gd name="T88" fmla="*/ 372715 w 608"/>
              <a:gd name="T89" fmla="*/ 345363 h 531"/>
              <a:gd name="T90" fmla="*/ 372715 w 608"/>
              <a:gd name="T91" fmla="*/ 385544 h 531"/>
              <a:gd name="T92" fmla="*/ 339094 w 608"/>
              <a:gd name="T93" fmla="*/ 385544 h 531"/>
              <a:gd name="T94" fmla="*/ 292024 w 608"/>
              <a:gd name="T95" fmla="*/ 338667 h 531"/>
              <a:gd name="T96" fmla="*/ 243994 w 608"/>
              <a:gd name="T97" fmla="*/ 385544 h 531"/>
              <a:gd name="T98" fmla="*/ 210373 w 608"/>
              <a:gd name="T99" fmla="*/ 385544 h 531"/>
              <a:gd name="T100" fmla="*/ 210373 w 608"/>
              <a:gd name="T101" fmla="*/ 345363 h 531"/>
              <a:gd name="T102" fmla="*/ 250718 w 608"/>
              <a:gd name="T103" fmla="*/ 297529 h 531"/>
              <a:gd name="T104" fmla="*/ 210373 w 608"/>
              <a:gd name="T105" fmla="*/ 257348 h 531"/>
              <a:gd name="T106" fmla="*/ 210373 w 608"/>
              <a:gd name="T107" fmla="*/ 216211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2" name="Freeform 162"/>
          <p:cNvSpPr>
            <a:spLocks noChangeArrowheads="1"/>
          </p:cNvSpPr>
          <p:nvPr/>
        </p:nvSpPr>
        <p:spPr bwMode="auto">
          <a:xfrm>
            <a:off x="4621213" y="904082"/>
            <a:ext cx="287338" cy="254000"/>
          </a:xfrm>
          <a:custGeom>
            <a:avLst/>
            <a:gdLst>
              <a:gd name="T0" fmla="*/ 547809 w 601"/>
              <a:gd name="T1" fmla="*/ 507043 h 531"/>
              <a:gd name="T2" fmla="*/ 547809 w 601"/>
              <a:gd name="T3" fmla="*/ 507043 h 531"/>
              <a:gd name="T4" fmla="*/ 26816 w 601"/>
              <a:gd name="T5" fmla="*/ 507043 h 531"/>
              <a:gd name="T6" fmla="*/ 0 w 601"/>
              <a:gd name="T7" fmla="*/ 480256 h 531"/>
              <a:gd name="T8" fmla="*/ 0 w 601"/>
              <a:gd name="T9" fmla="*/ 26787 h 531"/>
              <a:gd name="T10" fmla="*/ 26816 w 601"/>
              <a:gd name="T11" fmla="*/ 0 h 531"/>
              <a:gd name="T12" fmla="*/ 547809 w 601"/>
              <a:gd name="T13" fmla="*/ 0 h 531"/>
              <a:gd name="T14" fmla="*/ 574625 w 601"/>
              <a:gd name="T15" fmla="*/ 26787 h 531"/>
              <a:gd name="T16" fmla="*/ 574625 w 601"/>
              <a:gd name="T17" fmla="*/ 480256 h 531"/>
              <a:gd name="T18" fmla="*/ 547809 w 601"/>
              <a:gd name="T19" fmla="*/ 507043 h 531"/>
              <a:gd name="T20" fmla="*/ 53632 w 601"/>
              <a:gd name="T21" fmla="*/ 26787 h 531"/>
              <a:gd name="T22" fmla="*/ 53632 w 601"/>
              <a:gd name="T23" fmla="*/ 26787 h 531"/>
              <a:gd name="T24" fmla="*/ 26816 w 601"/>
              <a:gd name="T25" fmla="*/ 54531 h 531"/>
              <a:gd name="T26" fmla="*/ 53632 w 601"/>
              <a:gd name="T27" fmla="*/ 81318 h 531"/>
              <a:gd name="T28" fmla="*/ 80448 w 601"/>
              <a:gd name="T29" fmla="*/ 54531 h 531"/>
              <a:gd name="T30" fmla="*/ 53632 w 601"/>
              <a:gd name="T31" fmla="*/ 26787 h 531"/>
              <a:gd name="T32" fmla="*/ 135037 w 601"/>
              <a:gd name="T33" fmla="*/ 26787 h 531"/>
              <a:gd name="T34" fmla="*/ 135037 w 601"/>
              <a:gd name="T35" fmla="*/ 26787 h 531"/>
              <a:gd name="T36" fmla="*/ 108221 w 601"/>
              <a:gd name="T37" fmla="*/ 54531 h 531"/>
              <a:gd name="T38" fmla="*/ 135037 w 601"/>
              <a:gd name="T39" fmla="*/ 81318 h 531"/>
              <a:gd name="T40" fmla="*/ 161853 w 601"/>
              <a:gd name="T41" fmla="*/ 54531 h 531"/>
              <a:gd name="T42" fmla="*/ 135037 w 601"/>
              <a:gd name="T43" fmla="*/ 26787 h 531"/>
              <a:gd name="T44" fmla="*/ 216442 w 601"/>
              <a:gd name="T45" fmla="*/ 26787 h 531"/>
              <a:gd name="T46" fmla="*/ 216442 w 601"/>
              <a:gd name="T47" fmla="*/ 26787 h 531"/>
              <a:gd name="T48" fmla="*/ 188669 w 601"/>
              <a:gd name="T49" fmla="*/ 54531 h 531"/>
              <a:gd name="T50" fmla="*/ 216442 w 601"/>
              <a:gd name="T51" fmla="*/ 81318 h 531"/>
              <a:gd name="T52" fmla="*/ 243258 w 601"/>
              <a:gd name="T53" fmla="*/ 54531 h 531"/>
              <a:gd name="T54" fmla="*/ 216442 w 601"/>
              <a:gd name="T55" fmla="*/ 26787 h 531"/>
              <a:gd name="T56" fmla="*/ 547809 w 601"/>
              <a:gd name="T57" fmla="*/ 108105 h 531"/>
              <a:gd name="T58" fmla="*/ 547809 w 601"/>
              <a:gd name="T59" fmla="*/ 108105 h 531"/>
              <a:gd name="T60" fmla="*/ 520994 w 601"/>
              <a:gd name="T61" fmla="*/ 108105 h 531"/>
              <a:gd name="T62" fmla="*/ 53632 w 601"/>
              <a:gd name="T63" fmla="*/ 108105 h 531"/>
              <a:gd name="T64" fmla="*/ 26816 w 601"/>
              <a:gd name="T65" fmla="*/ 108105 h 531"/>
              <a:gd name="T66" fmla="*/ 26816 w 601"/>
              <a:gd name="T67" fmla="*/ 480256 h 531"/>
              <a:gd name="T68" fmla="*/ 547809 w 601"/>
              <a:gd name="T69" fmla="*/ 480256 h 531"/>
              <a:gd name="T70" fmla="*/ 547809 w 601"/>
              <a:gd name="T71" fmla="*/ 108105 h 531"/>
              <a:gd name="T72" fmla="*/ 209738 w 601"/>
              <a:gd name="T73" fmla="*/ 270742 h 531"/>
              <a:gd name="T74" fmla="*/ 209738 w 601"/>
              <a:gd name="T75" fmla="*/ 270742 h 531"/>
              <a:gd name="T76" fmla="*/ 223146 w 601"/>
              <a:gd name="T77" fmla="*/ 284136 h 531"/>
              <a:gd name="T78" fmla="*/ 223146 w 601"/>
              <a:gd name="T79" fmla="*/ 284136 h 531"/>
              <a:gd name="T80" fmla="*/ 263370 w 601"/>
              <a:gd name="T81" fmla="*/ 317620 h 531"/>
              <a:gd name="T82" fmla="*/ 351479 w 601"/>
              <a:gd name="T83" fmla="*/ 230561 h 531"/>
              <a:gd name="T84" fmla="*/ 351479 w 601"/>
              <a:gd name="T85" fmla="*/ 230561 h 531"/>
              <a:gd name="T86" fmla="*/ 371591 w 601"/>
              <a:gd name="T87" fmla="*/ 216211 h 531"/>
              <a:gd name="T88" fmla="*/ 399365 w 601"/>
              <a:gd name="T89" fmla="*/ 243955 h 531"/>
              <a:gd name="T90" fmla="*/ 384999 w 601"/>
              <a:gd name="T91" fmla="*/ 264045 h 531"/>
              <a:gd name="T92" fmla="*/ 384999 w 601"/>
              <a:gd name="T93" fmla="*/ 264045 h 531"/>
              <a:gd name="T94" fmla="*/ 276778 w 601"/>
              <a:gd name="T95" fmla="*/ 372151 h 531"/>
              <a:gd name="T96" fmla="*/ 276778 w 601"/>
              <a:gd name="T97" fmla="*/ 372151 h 531"/>
              <a:gd name="T98" fmla="*/ 263370 w 601"/>
              <a:gd name="T99" fmla="*/ 378847 h 531"/>
              <a:gd name="T100" fmla="*/ 243258 w 601"/>
              <a:gd name="T101" fmla="*/ 372151 h 531"/>
              <a:gd name="T102" fmla="*/ 243258 w 601"/>
              <a:gd name="T103" fmla="*/ 372151 h 531"/>
              <a:gd name="T104" fmla="*/ 188669 w 601"/>
              <a:gd name="T105" fmla="*/ 317620 h 531"/>
              <a:gd name="T106" fmla="*/ 188669 w 601"/>
              <a:gd name="T107" fmla="*/ 317620 h 531"/>
              <a:gd name="T108" fmla="*/ 181965 w 601"/>
              <a:gd name="T109" fmla="*/ 297529 h 531"/>
              <a:gd name="T110" fmla="*/ 209738 w 601"/>
              <a:gd name="T111" fmla="*/ 270742 h 5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cubicBezTo>
                  <a:pt x="289" y="389"/>
                  <a:pt x="289" y="389"/>
                  <a:pt x="289" y="389"/>
                </a:cubicBez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cubicBezTo>
                  <a:pt x="197" y="332"/>
                  <a:pt x="197" y="332"/>
                  <a:pt x="197" y="332"/>
                </a:cubicBez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3" name="Freeform 163"/>
          <p:cNvSpPr>
            <a:spLocks noChangeArrowheads="1"/>
          </p:cNvSpPr>
          <p:nvPr/>
        </p:nvSpPr>
        <p:spPr bwMode="auto">
          <a:xfrm>
            <a:off x="4115594" y="904082"/>
            <a:ext cx="287338" cy="254000"/>
          </a:xfrm>
          <a:custGeom>
            <a:avLst/>
            <a:gdLst>
              <a:gd name="T0" fmla="*/ 547809 w 601"/>
              <a:gd name="T1" fmla="*/ 507043 h 531"/>
              <a:gd name="T2" fmla="*/ 547809 w 601"/>
              <a:gd name="T3" fmla="*/ 507043 h 531"/>
              <a:gd name="T4" fmla="*/ 26816 w 601"/>
              <a:gd name="T5" fmla="*/ 507043 h 531"/>
              <a:gd name="T6" fmla="*/ 0 w 601"/>
              <a:gd name="T7" fmla="*/ 480256 h 531"/>
              <a:gd name="T8" fmla="*/ 0 w 601"/>
              <a:gd name="T9" fmla="*/ 26787 h 531"/>
              <a:gd name="T10" fmla="*/ 26816 w 601"/>
              <a:gd name="T11" fmla="*/ 0 h 531"/>
              <a:gd name="T12" fmla="*/ 547809 w 601"/>
              <a:gd name="T13" fmla="*/ 0 h 531"/>
              <a:gd name="T14" fmla="*/ 574625 w 601"/>
              <a:gd name="T15" fmla="*/ 26787 h 531"/>
              <a:gd name="T16" fmla="*/ 574625 w 601"/>
              <a:gd name="T17" fmla="*/ 480256 h 531"/>
              <a:gd name="T18" fmla="*/ 547809 w 601"/>
              <a:gd name="T19" fmla="*/ 507043 h 531"/>
              <a:gd name="T20" fmla="*/ 53632 w 601"/>
              <a:gd name="T21" fmla="*/ 26787 h 531"/>
              <a:gd name="T22" fmla="*/ 53632 w 601"/>
              <a:gd name="T23" fmla="*/ 26787 h 531"/>
              <a:gd name="T24" fmla="*/ 26816 w 601"/>
              <a:gd name="T25" fmla="*/ 54531 h 531"/>
              <a:gd name="T26" fmla="*/ 53632 w 601"/>
              <a:gd name="T27" fmla="*/ 81318 h 531"/>
              <a:gd name="T28" fmla="*/ 80448 w 601"/>
              <a:gd name="T29" fmla="*/ 54531 h 531"/>
              <a:gd name="T30" fmla="*/ 53632 w 601"/>
              <a:gd name="T31" fmla="*/ 26787 h 531"/>
              <a:gd name="T32" fmla="*/ 135037 w 601"/>
              <a:gd name="T33" fmla="*/ 26787 h 531"/>
              <a:gd name="T34" fmla="*/ 135037 w 601"/>
              <a:gd name="T35" fmla="*/ 26787 h 531"/>
              <a:gd name="T36" fmla="*/ 108221 w 601"/>
              <a:gd name="T37" fmla="*/ 54531 h 531"/>
              <a:gd name="T38" fmla="*/ 135037 w 601"/>
              <a:gd name="T39" fmla="*/ 81318 h 531"/>
              <a:gd name="T40" fmla="*/ 161853 w 601"/>
              <a:gd name="T41" fmla="*/ 54531 h 531"/>
              <a:gd name="T42" fmla="*/ 135037 w 601"/>
              <a:gd name="T43" fmla="*/ 26787 h 531"/>
              <a:gd name="T44" fmla="*/ 216442 w 601"/>
              <a:gd name="T45" fmla="*/ 26787 h 531"/>
              <a:gd name="T46" fmla="*/ 216442 w 601"/>
              <a:gd name="T47" fmla="*/ 26787 h 531"/>
              <a:gd name="T48" fmla="*/ 188669 w 601"/>
              <a:gd name="T49" fmla="*/ 54531 h 531"/>
              <a:gd name="T50" fmla="*/ 216442 w 601"/>
              <a:gd name="T51" fmla="*/ 81318 h 531"/>
              <a:gd name="T52" fmla="*/ 243258 w 601"/>
              <a:gd name="T53" fmla="*/ 54531 h 531"/>
              <a:gd name="T54" fmla="*/ 216442 w 601"/>
              <a:gd name="T55" fmla="*/ 26787 h 531"/>
              <a:gd name="T56" fmla="*/ 547809 w 601"/>
              <a:gd name="T57" fmla="*/ 108105 h 531"/>
              <a:gd name="T58" fmla="*/ 547809 w 601"/>
              <a:gd name="T59" fmla="*/ 108105 h 531"/>
              <a:gd name="T60" fmla="*/ 520994 w 601"/>
              <a:gd name="T61" fmla="*/ 108105 h 531"/>
              <a:gd name="T62" fmla="*/ 53632 w 601"/>
              <a:gd name="T63" fmla="*/ 108105 h 531"/>
              <a:gd name="T64" fmla="*/ 26816 w 601"/>
              <a:gd name="T65" fmla="*/ 108105 h 531"/>
              <a:gd name="T66" fmla="*/ 26816 w 601"/>
              <a:gd name="T67" fmla="*/ 480256 h 531"/>
              <a:gd name="T68" fmla="*/ 547809 w 601"/>
              <a:gd name="T69" fmla="*/ 480256 h 531"/>
              <a:gd name="T70" fmla="*/ 547809 w 601"/>
              <a:gd name="T71" fmla="*/ 108105 h 531"/>
              <a:gd name="T72" fmla="*/ 195373 w 601"/>
              <a:gd name="T73" fmla="*/ 270742 h 531"/>
              <a:gd name="T74" fmla="*/ 195373 w 601"/>
              <a:gd name="T75" fmla="*/ 270742 h 531"/>
              <a:gd name="T76" fmla="*/ 256666 w 601"/>
              <a:gd name="T77" fmla="*/ 270742 h 531"/>
              <a:gd name="T78" fmla="*/ 256666 w 601"/>
              <a:gd name="T79" fmla="*/ 270742 h 531"/>
              <a:gd name="T80" fmla="*/ 311255 w 601"/>
              <a:gd name="T81" fmla="*/ 270742 h 531"/>
              <a:gd name="T82" fmla="*/ 311255 w 601"/>
              <a:gd name="T83" fmla="*/ 270742 h 531"/>
              <a:gd name="T84" fmla="*/ 378295 w 601"/>
              <a:gd name="T85" fmla="*/ 270742 h 531"/>
              <a:gd name="T86" fmla="*/ 406069 w 601"/>
              <a:gd name="T87" fmla="*/ 297529 h 531"/>
              <a:gd name="T88" fmla="*/ 378295 w 601"/>
              <a:gd name="T89" fmla="*/ 324316 h 531"/>
              <a:gd name="T90" fmla="*/ 378295 w 601"/>
              <a:gd name="T91" fmla="*/ 324316 h 531"/>
              <a:gd name="T92" fmla="*/ 229850 w 601"/>
              <a:gd name="T93" fmla="*/ 324316 h 531"/>
              <a:gd name="T94" fmla="*/ 229850 w 601"/>
              <a:gd name="T95" fmla="*/ 324316 h 531"/>
              <a:gd name="T96" fmla="*/ 195373 w 601"/>
              <a:gd name="T97" fmla="*/ 324316 h 531"/>
              <a:gd name="T98" fmla="*/ 168557 w 601"/>
              <a:gd name="T99" fmla="*/ 297529 h 531"/>
              <a:gd name="T100" fmla="*/ 195373 w 601"/>
              <a:gd name="T101" fmla="*/ 270742 h 53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cubicBezTo>
                  <a:pt x="325" y="283"/>
                  <a:pt x="325" y="283"/>
                  <a:pt x="325" y="283"/>
                </a:cubicBez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cubicBezTo>
                  <a:pt x="240" y="339"/>
                  <a:pt x="240" y="339"/>
                  <a:pt x="240" y="339"/>
                </a:cubicBez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4" name="Freeform 164"/>
          <p:cNvSpPr>
            <a:spLocks noChangeArrowheads="1"/>
          </p:cNvSpPr>
          <p:nvPr/>
        </p:nvSpPr>
        <p:spPr bwMode="auto">
          <a:xfrm>
            <a:off x="3605213" y="904082"/>
            <a:ext cx="292100" cy="254000"/>
          </a:xfrm>
          <a:custGeom>
            <a:avLst/>
            <a:gdLst>
              <a:gd name="T0" fmla="*/ 556236 w 609"/>
              <a:gd name="T1" fmla="*/ 507043 h 531"/>
              <a:gd name="T2" fmla="*/ 556236 w 609"/>
              <a:gd name="T3" fmla="*/ 507043 h 531"/>
              <a:gd name="T4" fmla="*/ 27812 w 609"/>
              <a:gd name="T5" fmla="*/ 507043 h 531"/>
              <a:gd name="T6" fmla="*/ 0 w 609"/>
              <a:gd name="T7" fmla="*/ 480256 h 531"/>
              <a:gd name="T8" fmla="*/ 0 w 609"/>
              <a:gd name="T9" fmla="*/ 26787 h 531"/>
              <a:gd name="T10" fmla="*/ 27812 w 609"/>
              <a:gd name="T11" fmla="*/ 0 h 531"/>
              <a:gd name="T12" fmla="*/ 556236 w 609"/>
              <a:gd name="T13" fmla="*/ 0 h 531"/>
              <a:gd name="T14" fmla="*/ 583089 w 609"/>
              <a:gd name="T15" fmla="*/ 26787 h 531"/>
              <a:gd name="T16" fmla="*/ 583089 w 609"/>
              <a:gd name="T17" fmla="*/ 480256 h 531"/>
              <a:gd name="T18" fmla="*/ 556236 w 609"/>
              <a:gd name="T19" fmla="*/ 507043 h 531"/>
              <a:gd name="T20" fmla="*/ 54665 w 609"/>
              <a:gd name="T21" fmla="*/ 26787 h 531"/>
              <a:gd name="T22" fmla="*/ 54665 w 609"/>
              <a:gd name="T23" fmla="*/ 26787 h 531"/>
              <a:gd name="T24" fmla="*/ 27812 w 609"/>
              <a:gd name="T25" fmla="*/ 54531 h 531"/>
              <a:gd name="T26" fmla="*/ 54665 w 609"/>
              <a:gd name="T27" fmla="*/ 81318 h 531"/>
              <a:gd name="T28" fmla="*/ 81517 w 609"/>
              <a:gd name="T29" fmla="*/ 54531 h 531"/>
              <a:gd name="T30" fmla="*/ 54665 w 609"/>
              <a:gd name="T31" fmla="*/ 26787 h 531"/>
              <a:gd name="T32" fmla="*/ 136182 w 609"/>
              <a:gd name="T33" fmla="*/ 26787 h 531"/>
              <a:gd name="T34" fmla="*/ 136182 w 609"/>
              <a:gd name="T35" fmla="*/ 26787 h 531"/>
              <a:gd name="T36" fmla="*/ 108370 w 609"/>
              <a:gd name="T37" fmla="*/ 54531 h 531"/>
              <a:gd name="T38" fmla="*/ 136182 w 609"/>
              <a:gd name="T39" fmla="*/ 81318 h 531"/>
              <a:gd name="T40" fmla="*/ 163035 w 609"/>
              <a:gd name="T41" fmla="*/ 54531 h 531"/>
              <a:gd name="T42" fmla="*/ 136182 w 609"/>
              <a:gd name="T43" fmla="*/ 26787 h 531"/>
              <a:gd name="T44" fmla="*/ 216740 w 609"/>
              <a:gd name="T45" fmla="*/ 26787 h 531"/>
              <a:gd name="T46" fmla="*/ 216740 w 609"/>
              <a:gd name="T47" fmla="*/ 26787 h 531"/>
              <a:gd name="T48" fmla="*/ 189888 w 609"/>
              <a:gd name="T49" fmla="*/ 54531 h 531"/>
              <a:gd name="T50" fmla="*/ 216740 w 609"/>
              <a:gd name="T51" fmla="*/ 81318 h 531"/>
              <a:gd name="T52" fmla="*/ 244552 w 609"/>
              <a:gd name="T53" fmla="*/ 54531 h 531"/>
              <a:gd name="T54" fmla="*/ 216740 w 609"/>
              <a:gd name="T55" fmla="*/ 26787 h 531"/>
              <a:gd name="T56" fmla="*/ 556236 w 609"/>
              <a:gd name="T57" fmla="*/ 108105 h 531"/>
              <a:gd name="T58" fmla="*/ 556236 w 609"/>
              <a:gd name="T59" fmla="*/ 108105 h 531"/>
              <a:gd name="T60" fmla="*/ 529383 w 609"/>
              <a:gd name="T61" fmla="*/ 108105 h 531"/>
              <a:gd name="T62" fmla="*/ 54665 w 609"/>
              <a:gd name="T63" fmla="*/ 108105 h 531"/>
              <a:gd name="T64" fmla="*/ 27812 w 609"/>
              <a:gd name="T65" fmla="*/ 108105 h 531"/>
              <a:gd name="T66" fmla="*/ 27812 w 609"/>
              <a:gd name="T67" fmla="*/ 480256 h 531"/>
              <a:gd name="T68" fmla="*/ 556236 w 609"/>
              <a:gd name="T69" fmla="*/ 480256 h 531"/>
              <a:gd name="T70" fmla="*/ 556236 w 609"/>
              <a:gd name="T71" fmla="*/ 108105 h 531"/>
              <a:gd name="T72" fmla="*/ 203314 w 609"/>
              <a:gd name="T73" fmla="*/ 270742 h 531"/>
              <a:gd name="T74" fmla="*/ 203314 w 609"/>
              <a:gd name="T75" fmla="*/ 270742 h 531"/>
              <a:gd name="T76" fmla="*/ 264692 w 609"/>
              <a:gd name="T77" fmla="*/ 270742 h 531"/>
              <a:gd name="T78" fmla="*/ 264692 w 609"/>
              <a:gd name="T79" fmla="*/ 209514 h 531"/>
              <a:gd name="T80" fmla="*/ 291544 w 609"/>
              <a:gd name="T81" fmla="*/ 182727 h 531"/>
              <a:gd name="T82" fmla="*/ 319356 w 609"/>
              <a:gd name="T83" fmla="*/ 209514 h 531"/>
              <a:gd name="T84" fmla="*/ 319356 w 609"/>
              <a:gd name="T85" fmla="*/ 270742 h 531"/>
              <a:gd name="T86" fmla="*/ 379775 w 609"/>
              <a:gd name="T87" fmla="*/ 270742 h 531"/>
              <a:gd name="T88" fmla="*/ 406628 w 609"/>
              <a:gd name="T89" fmla="*/ 297529 h 531"/>
              <a:gd name="T90" fmla="*/ 379775 w 609"/>
              <a:gd name="T91" fmla="*/ 324316 h 531"/>
              <a:gd name="T92" fmla="*/ 319356 w 609"/>
              <a:gd name="T93" fmla="*/ 324316 h 531"/>
              <a:gd name="T94" fmla="*/ 319356 w 609"/>
              <a:gd name="T95" fmla="*/ 392241 h 531"/>
              <a:gd name="T96" fmla="*/ 291544 w 609"/>
              <a:gd name="T97" fmla="*/ 419028 h 531"/>
              <a:gd name="T98" fmla="*/ 264692 w 609"/>
              <a:gd name="T99" fmla="*/ 392241 h 531"/>
              <a:gd name="T100" fmla="*/ 264692 w 609"/>
              <a:gd name="T101" fmla="*/ 324316 h 531"/>
              <a:gd name="T102" fmla="*/ 203314 w 609"/>
              <a:gd name="T103" fmla="*/ 324316 h 531"/>
              <a:gd name="T104" fmla="*/ 176461 w 609"/>
              <a:gd name="T105" fmla="*/ 297529 h 531"/>
              <a:gd name="T106" fmla="*/ 203314 w 609"/>
              <a:gd name="T107" fmla="*/ 270742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5" name="Freeform 165"/>
          <p:cNvSpPr>
            <a:spLocks noChangeArrowheads="1"/>
          </p:cNvSpPr>
          <p:nvPr/>
        </p:nvSpPr>
        <p:spPr bwMode="auto">
          <a:xfrm>
            <a:off x="3101975" y="904082"/>
            <a:ext cx="289719" cy="254000"/>
          </a:xfrm>
          <a:custGeom>
            <a:avLst/>
            <a:gdLst>
              <a:gd name="T0" fmla="*/ 551883 w 602"/>
              <a:gd name="T1" fmla="*/ 507043 h 531"/>
              <a:gd name="T2" fmla="*/ 551883 w 602"/>
              <a:gd name="T3" fmla="*/ 507043 h 531"/>
              <a:gd name="T4" fmla="*/ 27931 w 602"/>
              <a:gd name="T5" fmla="*/ 507043 h 531"/>
              <a:gd name="T6" fmla="*/ 0 w 602"/>
              <a:gd name="T7" fmla="*/ 480256 h 531"/>
              <a:gd name="T8" fmla="*/ 0 w 602"/>
              <a:gd name="T9" fmla="*/ 26787 h 531"/>
              <a:gd name="T10" fmla="*/ 27931 w 602"/>
              <a:gd name="T11" fmla="*/ 0 h 531"/>
              <a:gd name="T12" fmla="*/ 551883 w 602"/>
              <a:gd name="T13" fmla="*/ 0 h 531"/>
              <a:gd name="T14" fmla="*/ 578851 w 602"/>
              <a:gd name="T15" fmla="*/ 26787 h 531"/>
              <a:gd name="T16" fmla="*/ 578851 w 602"/>
              <a:gd name="T17" fmla="*/ 480256 h 531"/>
              <a:gd name="T18" fmla="*/ 551883 w 602"/>
              <a:gd name="T19" fmla="*/ 507043 h 531"/>
              <a:gd name="T20" fmla="*/ 443047 w 602"/>
              <a:gd name="T21" fmla="*/ 480256 h 531"/>
              <a:gd name="T22" fmla="*/ 443047 w 602"/>
              <a:gd name="T23" fmla="*/ 480256 h 531"/>
              <a:gd name="T24" fmla="*/ 551883 w 602"/>
              <a:gd name="T25" fmla="*/ 480256 h 531"/>
              <a:gd name="T26" fmla="*/ 551883 w 602"/>
              <a:gd name="T27" fmla="*/ 243955 h 531"/>
              <a:gd name="T28" fmla="*/ 545141 w 602"/>
              <a:gd name="T29" fmla="*/ 243955 h 531"/>
              <a:gd name="T30" fmla="*/ 545141 w 602"/>
              <a:gd name="T31" fmla="*/ 243955 h 531"/>
              <a:gd name="T32" fmla="*/ 443047 w 602"/>
              <a:gd name="T33" fmla="*/ 243955 h 531"/>
              <a:gd name="T34" fmla="*/ 443047 w 602"/>
              <a:gd name="T35" fmla="*/ 480256 h 531"/>
              <a:gd name="T36" fmla="*/ 163735 w 602"/>
              <a:gd name="T37" fmla="*/ 480256 h 531"/>
              <a:gd name="T38" fmla="*/ 163735 w 602"/>
              <a:gd name="T39" fmla="*/ 480256 h 531"/>
              <a:gd name="T40" fmla="*/ 415116 w 602"/>
              <a:gd name="T41" fmla="*/ 480256 h 531"/>
              <a:gd name="T42" fmla="*/ 415116 w 602"/>
              <a:gd name="T43" fmla="*/ 243955 h 531"/>
              <a:gd name="T44" fmla="*/ 163735 w 602"/>
              <a:gd name="T45" fmla="*/ 243955 h 531"/>
              <a:gd name="T46" fmla="*/ 163735 w 602"/>
              <a:gd name="T47" fmla="*/ 480256 h 531"/>
              <a:gd name="T48" fmla="*/ 27931 w 602"/>
              <a:gd name="T49" fmla="*/ 480256 h 531"/>
              <a:gd name="T50" fmla="*/ 27931 w 602"/>
              <a:gd name="T51" fmla="*/ 480256 h 531"/>
              <a:gd name="T52" fmla="*/ 136767 w 602"/>
              <a:gd name="T53" fmla="*/ 480256 h 531"/>
              <a:gd name="T54" fmla="*/ 136767 w 602"/>
              <a:gd name="T55" fmla="*/ 243955 h 531"/>
              <a:gd name="T56" fmla="*/ 27931 w 602"/>
              <a:gd name="T57" fmla="*/ 243955 h 531"/>
              <a:gd name="T58" fmla="*/ 27931 w 602"/>
              <a:gd name="T59" fmla="*/ 480256 h 531"/>
              <a:gd name="T60" fmla="*/ 54899 w 602"/>
              <a:gd name="T61" fmla="*/ 26787 h 531"/>
              <a:gd name="T62" fmla="*/ 54899 w 602"/>
              <a:gd name="T63" fmla="*/ 26787 h 531"/>
              <a:gd name="T64" fmla="*/ 27931 w 602"/>
              <a:gd name="T65" fmla="*/ 54531 h 531"/>
              <a:gd name="T66" fmla="*/ 54899 w 602"/>
              <a:gd name="T67" fmla="*/ 81318 h 531"/>
              <a:gd name="T68" fmla="*/ 81867 w 602"/>
              <a:gd name="T69" fmla="*/ 54531 h 531"/>
              <a:gd name="T70" fmla="*/ 54899 w 602"/>
              <a:gd name="T71" fmla="*/ 26787 h 531"/>
              <a:gd name="T72" fmla="*/ 136767 w 602"/>
              <a:gd name="T73" fmla="*/ 26787 h 531"/>
              <a:gd name="T74" fmla="*/ 136767 w 602"/>
              <a:gd name="T75" fmla="*/ 26787 h 531"/>
              <a:gd name="T76" fmla="*/ 108836 w 602"/>
              <a:gd name="T77" fmla="*/ 54531 h 531"/>
              <a:gd name="T78" fmla="*/ 136767 w 602"/>
              <a:gd name="T79" fmla="*/ 81318 h 531"/>
              <a:gd name="T80" fmla="*/ 163735 w 602"/>
              <a:gd name="T81" fmla="*/ 54531 h 531"/>
              <a:gd name="T82" fmla="*/ 136767 w 602"/>
              <a:gd name="T83" fmla="*/ 26787 h 531"/>
              <a:gd name="T84" fmla="*/ 217671 w 602"/>
              <a:gd name="T85" fmla="*/ 26787 h 531"/>
              <a:gd name="T86" fmla="*/ 217671 w 602"/>
              <a:gd name="T87" fmla="*/ 26787 h 531"/>
              <a:gd name="T88" fmla="*/ 190703 w 602"/>
              <a:gd name="T89" fmla="*/ 54531 h 531"/>
              <a:gd name="T90" fmla="*/ 217671 w 602"/>
              <a:gd name="T91" fmla="*/ 81318 h 531"/>
              <a:gd name="T92" fmla="*/ 245602 w 602"/>
              <a:gd name="T93" fmla="*/ 54531 h 531"/>
              <a:gd name="T94" fmla="*/ 217671 w 602"/>
              <a:gd name="T95" fmla="*/ 26787 h 531"/>
              <a:gd name="T96" fmla="*/ 523952 w 602"/>
              <a:gd name="T97" fmla="*/ 108105 h 531"/>
              <a:gd name="T98" fmla="*/ 523952 w 602"/>
              <a:gd name="T99" fmla="*/ 108105 h 531"/>
              <a:gd name="T100" fmla="*/ 54899 w 602"/>
              <a:gd name="T101" fmla="*/ 108105 h 531"/>
              <a:gd name="T102" fmla="*/ 27931 w 602"/>
              <a:gd name="T103" fmla="*/ 108105 h 531"/>
              <a:gd name="T104" fmla="*/ 27931 w 602"/>
              <a:gd name="T105" fmla="*/ 216211 h 531"/>
              <a:gd name="T106" fmla="*/ 136767 w 602"/>
              <a:gd name="T107" fmla="*/ 216211 h 531"/>
              <a:gd name="T108" fmla="*/ 163735 w 602"/>
              <a:gd name="T109" fmla="*/ 216211 h 531"/>
              <a:gd name="T110" fmla="*/ 415116 w 602"/>
              <a:gd name="T111" fmla="*/ 216211 h 531"/>
              <a:gd name="T112" fmla="*/ 443047 w 602"/>
              <a:gd name="T113" fmla="*/ 216211 h 531"/>
              <a:gd name="T114" fmla="*/ 545141 w 602"/>
              <a:gd name="T115" fmla="*/ 216211 h 531"/>
              <a:gd name="T116" fmla="*/ 545141 w 602"/>
              <a:gd name="T117" fmla="*/ 216211 h 531"/>
              <a:gd name="T118" fmla="*/ 551883 w 602"/>
              <a:gd name="T119" fmla="*/ 216211 h 531"/>
              <a:gd name="T120" fmla="*/ 551883 w 602"/>
              <a:gd name="T121" fmla="*/ 108105 h 531"/>
              <a:gd name="T122" fmla="*/ 523952 w 602"/>
              <a:gd name="T123" fmla="*/ 108105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6" name="Freeform 166"/>
          <p:cNvSpPr>
            <a:spLocks noChangeArrowheads="1"/>
          </p:cNvSpPr>
          <p:nvPr/>
        </p:nvSpPr>
        <p:spPr bwMode="auto">
          <a:xfrm>
            <a:off x="2595563" y="904082"/>
            <a:ext cx="290513" cy="254000"/>
          </a:xfrm>
          <a:custGeom>
            <a:avLst/>
            <a:gdLst>
              <a:gd name="T0" fmla="*/ 551886 w 602"/>
              <a:gd name="T1" fmla="*/ 507043 h 531"/>
              <a:gd name="T2" fmla="*/ 551886 w 602"/>
              <a:gd name="T3" fmla="*/ 507043 h 531"/>
              <a:gd name="T4" fmla="*/ 27931 w 602"/>
              <a:gd name="T5" fmla="*/ 507043 h 531"/>
              <a:gd name="T6" fmla="*/ 0 w 602"/>
              <a:gd name="T7" fmla="*/ 480256 h 531"/>
              <a:gd name="T8" fmla="*/ 0 w 602"/>
              <a:gd name="T9" fmla="*/ 26787 h 531"/>
              <a:gd name="T10" fmla="*/ 27931 w 602"/>
              <a:gd name="T11" fmla="*/ 0 h 531"/>
              <a:gd name="T12" fmla="*/ 551886 w 602"/>
              <a:gd name="T13" fmla="*/ 0 h 531"/>
              <a:gd name="T14" fmla="*/ 578854 w 602"/>
              <a:gd name="T15" fmla="*/ 26787 h 531"/>
              <a:gd name="T16" fmla="*/ 578854 w 602"/>
              <a:gd name="T17" fmla="*/ 480256 h 531"/>
              <a:gd name="T18" fmla="*/ 551886 w 602"/>
              <a:gd name="T19" fmla="*/ 507043 h 531"/>
              <a:gd name="T20" fmla="*/ 443050 w 602"/>
              <a:gd name="T21" fmla="*/ 480256 h 531"/>
              <a:gd name="T22" fmla="*/ 443050 w 602"/>
              <a:gd name="T23" fmla="*/ 480256 h 531"/>
              <a:gd name="T24" fmla="*/ 551886 w 602"/>
              <a:gd name="T25" fmla="*/ 480256 h 531"/>
              <a:gd name="T26" fmla="*/ 551886 w 602"/>
              <a:gd name="T27" fmla="*/ 243955 h 531"/>
              <a:gd name="T28" fmla="*/ 538402 w 602"/>
              <a:gd name="T29" fmla="*/ 243955 h 531"/>
              <a:gd name="T30" fmla="*/ 538402 w 602"/>
              <a:gd name="T31" fmla="*/ 243955 h 531"/>
              <a:gd name="T32" fmla="*/ 443050 w 602"/>
              <a:gd name="T33" fmla="*/ 243955 h 531"/>
              <a:gd name="T34" fmla="*/ 443050 w 602"/>
              <a:gd name="T35" fmla="*/ 480256 h 531"/>
              <a:gd name="T36" fmla="*/ 27931 w 602"/>
              <a:gd name="T37" fmla="*/ 480256 h 531"/>
              <a:gd name="T38" fmla="*/ 27931 w 602"/>
              <a:gd name="T39" fmla="*/ 480256 h 531"/>
              <a:gd name="T40" fmla="*/ 415118 w 602"/>
              <a:gd name="T41" fmla="*/ 480256 h 531"/>
              <a:gd name="T42" fmla="*/ 415118 w 602"/>
              <a:gd name="T43" fmla="*/ 243955 h 531"/>
              <a:gd name="T44" fmla="*/ 27931 w 602"/>
              <a:gd name="T45" fmla="*/ 243955 h 531"/>
              <a:gd name="T46" fmla="*/ 27931 w 602"/>
              <a:gd name="T47" fmla="*/ 480256 h 531"/>
              <a:gd name="T48" fmla="*/ 54900 w 602"/>
              <a:gd name="T49" fmla="*/ 26787 h 531"/>
              <a:gd name="T50" fmla="*/ 54900 w 602"/>
              <a:gd name="T51" fmla="*/ 26787 h 531"/>
              <a:gd name="T52" fmla="*/ 27931 w 602"/>
              <a:gd name="T53" fmla="*/ 54531 h 531"/>
              <a:gd name="T54" fmla="*/ 54900 w 602"/>
              <a:gd name="T55" fmla="*/ 81318 h 531"/>
              <a:gd name="T56" fmla="*/ 81868 w 602"/>
              <a:gd name="T57" fmla="*/ 54531 h 531"/>
              <a:gd name="T58" fmla="*/ 54900 w 602"/>
              <a:gd name="T59" fmla="*/ 26787 h 531"/>
              <a:gd name="T60" fmla="*/ 136767 w 602"/>
              <a:gd name="T61" fmla="*/ 26787 h 531"/>
              <a:gd name="T62" fmla="*/ 136767 w 602"/>
              <a:gd name="T63" fmla="*/ 26787 h 531"/>
              <a:gd name="T64" fmla="*/ 108836 w 602"/>
              <a:gd name="T65" fmla="*/ 54531 h 531"/>
              <a:gd name="T66" fmla="*/ 136767 w 602"/>
              <a:gd name="T67" fmla="*/ 81318 h 531"/>
              <a:gd name="T68" fmla="*/ 163736 w 602"/>
              <a:gd name="T69" fmla="*/ 54531 h 531"/>
              <a:gd name="T70" fmla="*/ 136767 w 602"/>
              <a:gd name="T71" fmla="*/ 26787 h 531"/>
              <a:gd name="T72" fmla="*/ 217672 w 602"/>
              <a:gd name="T73" fmla="*/ 26787 h 531"/>
              <a:gd name="T74" fmla="*/ 217672 w 602"/>
              <a:gd name="T75" fmla="*/ 26787 h 531"/>
              <a:gd name="T76" fmla="*/ 190704 w 602"/>
              <a:gd name="T77" fmla="*/ 54531 h 531"/>
              <a:gd name="T78" fmla="*/ 217672 w 602"/>
              <a:gd name="T79" fmla="*/ 81318 h 531"/>
              <a:gd name="T80" fmla="*/ 245604 w 602"/>
              <a:gd name="T81" fmla="*/ 54531 h 531"/>
              <a:gd name="T82" fmla="*/ 217672 w 602"/>
              <a:gd name="T83" fmla="*/ 26787 h 531"/>
              <a:gd name="T84" fmla="*/ 523954 w 602"/>
              <a:gd name="T85" fmla="*/ 108105 h 531"/>
              <a:gd name="T86" fmla="*/ 523954 w 602"/>
              <a:gd name="T87" fmla="*/ 108105 h 531"/>
              <a:gd name="T88" fmla="*/ 54900 w 602"/>
              <a:gd name="T89" fmla="*/ 108105 h 531"/>
              <a:gd name="T90" fmla="*/ 27931 w 602"/>
              <a:gd name="T91" fmla="*/ 108105 h 531"/>
              <a:gd name="T92" fmla="*/ 27931 w 602"/>
              <a:gd name="T93" fmla="*/ 216211 h 531"/>
              <a:gd name="T94" fmla="*/ 415118 w 602"/>
              <a:gd name="T95" fmla="*/ 216211 h 531"/>
              <a:gd name="T96" fmla="*/ 443050 w 602"/>
              <a:gd name="T97" fmla="*/ 216211 h 531"/>
              <a:gd name="T98" fmla="*/ 538402 w 602"/>
              <a:gd name="T99" fmla="*/ 216211 h 531"/>
              <a:gd name="T100" fmla="*/ 538402 w 602"/>
              <a:gd name="T101" fmla="*/ 216211 h 531"/>
              <a:gd name="T102" fmla="*/ 551886 w 602"/>
              <a:gd name="T103" fmla="*/ 216211 h 531"/>
              <a:gd name="T104" fmla="*/ 551886 w 602"/>
              <a:gd name="T105" fmla="*/ 108105 h 531"/>
              <a:gd name="T106" fmla="*/ 523954 w 602"/>
              <a:gd name="T107" fmla="*/ 108105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7" name="Freeform 167"/>
          <p:cNvSpPr>
            <a:spLocks noChangeArrowheads="1"/>
          </p:cNvSpPr>
          <p:nvPr/>
        </p:nvSpPr>
        <p:spPr bwMode="auto">
          <a:xfrm>
            <a:off x="2088357" y="904082"/>
            <a:ext cx="292100" cy="254000"/>
          </a:xfrm>
          <a:custGeom>
            <a:avLst/>
            <a:gdLst>
              <a:gd name="T0" fmla="*/ 556236 w 609"/>
              <a:gd name="T1" fmla="*/ 507043 h 531"/>
              <a:gd name="T2" fmla="*/ 556236 w 609"/>
              <a:gd name="T3" fmla="*/ 507043 h 531"/>
              <a:gd name="T4" fmla="*/ 26853 w 609"/>
              <a:gd name="T5" fmla="*/ 507043 h 531"/>
              <a:gd name="T6" fmla="*/ 0 w 609"/>
              <a:gd name="T7" fmla="*/ 480256 h 531"/>
              <a:gd name="T8" fmla="*/ 0 w 609"/>
              <a:gd name="T9" fmla="*/ 26787 h 531"/>
              <a:gd name="T10" fmla="*/ 26853 w 609"/>
              <a:gd name="T11" fmla="*/ 0 h 531"/>
              <a:gd name="T12" fmla="*/ 556236 w 609"/>
              <a:gd name="T13" fmla="*/ 0 h 531"/>
              <a:gd name="T14" fmla="*/ 583089 w 609"/>
              <a:gd name="T15" fmla="*/ 26787 h 531"/>
              <a:gd name="T16" fmla="*/ 583089 w 609"/>
              <a:gd name="T17" fmla="*/ 480256 h 531"/>
              <a:gd name="T18" fmla="*/ 556236 w 609"/>
              <a:gd name="T19" fmla="*/ 507043 h 531"/>
              <a:gd name="T20" fmla="*/ 163035 w 609"/>
              <a:gd name="T21" fmla="*/ 480256 h 531"/>
              <a:gd name="T22" fmla="*/ 163035 w 609"/>
              <a:gd name="T23" fmla="*/ 480256 h 531"/>
              <a:gd name="T24" fmla="*/ 556236 w 609"/>
              <a:gd name="T25" fmla="*/ 480256 h 531"/>
              <a:gd name="T26" fmla="*/ 556236 w 609"/>
              <a:gd name="T27" fmla="*/ 243955 h 531"/>
              <a:gd name="T28" fmla="*/ 549523 w 609"/>
              <a:gd name="T29" fmla="*/ 243955 h 531"/>
              <a:gd name="T30" fmla="*/ 549523 w 609"/>
              <a:gd name="T31" fmla="*/ 243955 h 531"/>
              <a:gd name="T32" fmla="*/ 163035 w 609"/>
              <a:gd name="T33" fmla="*/ 243955 h 531"/>
              <a:gd name="T34" fmla="*/ 163035 w 609"/>
              <a:gd name="T35" fmla="*/ 480256 h 531"/>
              <a:gd name="T36" fmla="*/ 26853 w 609"/>
              <a:gd name="T37" fmla="*/ 480256 h 531"/>
              <a:gd name="T38" fmla="*/ 26853 w 609"/>
              <a:gd name="T39" fmla="*/ 480256 h 531"/>
              <a:gd name="T40" fmla="*/ 135223 w 609"/>
              <a:gd name="T41" fmla="*/ 480256 h 531"/>
              <a:gd name="T42" fmla="*/ 135223 w 609"/>
              <a:gd name="T43" fmla="*/ 243955 h 531"/>
              <a:gd name="T44" fmla="*/ 26853 w 609"/>
              <a:gd name="T45" fmla="*/ 243955 h 531"/>
              <a:gd name="T46" fmla="*/ 26853 w 609"/>
              <a:gd name="T47" fmla="*/ 480256 h 531"/>
              <a:gd name="T48" fmla="*/ 54665 w 609"/>
              <a:gd name="T49" fmla="*/ 26787 h 531"/>
              <a:gd name="T50" fmla="*/ 54665 w 609"/>
              <a:gd name="T51" fmla="*/ 26787 h 531"/>
              <a:gd name="T52" fmla="*/ 26853 w 609"/>
              <a:gd name="T53" fmla="*/ 54531 h 531"/>
              <a:gd name="T54" fmla="*/ 54665 w 609"/>
              <a:gd name="T55" fmla="*/ 81318 h 531"/>
              <a:gd name="T56" fmla="*/ 81517 w 609"/>
              <a:gd name="T57" fmla="*/ 54531 h 531"/>
              <a:gd name="T58" fmla="*/ 54665 w 609"/>
              <a:gd name="T59" fmla="*/ 26787 h 531"/>
              <a:gd name="T60" fmla="*/ 135223 w 609"/>
              <a:gd name="T61" fmla="*/ 26787 h 531"/>
              <a:gd name="T62" fmla="*/ 135223 w 609"/>
              <a:gd name="T63" fmla="*/ 26787 h 531"/>
              <a:gd name="T64" fmla="*/ 108370 w 609"/>
              <a:gd name="T65" fmla="*/ 54531 h 531"/>
              <a:gd name="T66" fmla="*/ 135223 w 609"/>
              <a:gd name="T67" fmla="*/ 81318 h 531"/>
              <a:gd name="T68" fmla="*/ 163035 w 609"/>
              <a:gd name="T69" fmla="*/ 54531 h 531"/>
              <a:gd name="T70" fmla="*/ 135223 w 609"/>
              <a:gd name="T71" fmla="*/ 26787 h 531"/>
              <a:gd name="T72" fmla="*/ 216740 w 609"/>
              <a:gd name="T73" fmla="*/ 26787 h 531"/>
              <a:gd name="T74" fmla="*/ 216740 w 609"/>
              <a:gd name="T75" fmla="*/ 26787 h 531"/>
              <a:gd name="T76" fmla="*/ 189888 w 609"/>
              <a:gd name="T77" fmla="*/ 54531 h 531"/>
              <a:gd name="T78" fmla="*/ 216740 w 609"/>
              <a:gd name="T79" fmla="*/ 81318 h 531"/>
              <a:gd name="T80" fmla="*/ 243593 w 609"/>
              <a:gd name="T81" fmla="*/ 54531 h 531"/>
              <a:gd name="T82" fmla="*/ 216740 w 609"/>
              <a:gd name="T83" fmla="*/ 26787 h 531"/>
              <a:gd name="T84" fmla="*/ 528424 w 609"/>
              <a:gd name="T85" fmla="*/ 108105 h 531"/>
              <a:gd name="T86" fmla="*/ 528424 w 609"/>
              <a:gd name="T87" fmla="*/ 108105 h 531"/>
              <a:gd name="T88" fmla="*/ 54665 w 609"/>
              <a:gd name="T89" fmla="*/ 108105 h 531"/>
              <a:gd name="T90" fmla="*/ 26853 w 609"/>
              <a:gd name="T91" fmla="*/ 108105 h 531"/>
              <a:gd name="T92" fmla="*/ 26853 w 609"/>
              <a:gd name="T93" fmla="*/ 216211 h 531"/>
              <a:gd name="T94" fmla="*/ 135223 w 609"/>
              <a:gd name="T95" fmla="*/ 216211 h 531"/>
              <a:gd name="T96" fmla="*/ 163035 w 609"/>
              <a:gd name="T97" fmla="*/ 216211 h 531"/>
              <a:gd name="T98" fmla="*/ 549523 w 609"/>
              <a:gd name="T99" fmla="*/ 216211 h 531"/>
              <a:gd name="T100" fmla="*/ 549523 w 609"/>
              <a:gd name="T101" fmla="*/ 216211 h 531"/>
              <a:gd name="T102" fmla="*/ 556236 w 609"/>
              <a:gd name="T103" fmla="*/ 216211 h 531"/>
              <a:gd name="T104" fmla="*/ 556236 w 609"/>
              <a:gd name="T105" fmla="*/ 108105 h 531"/>
              <a:gd name="T106" fmla="*/ 528424 w 609"/>
              <a:gd name="T107" fmla="*/ 108105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8" name="Freeform 168"/>
          <p:cNvSpPr>
            <a:spLocks noChangeArrowheads="1"/>
          </p:cNvSpPr>
          <p:nvPr/>
        </p:nvSpPr>
        <p:spPr bwMode="auto">
          <a:xfrm>
            <a:off x="1581944" y="904082"/>
            <a:ext cx="290513" cy="254000"/>
          </a:xfrm>
          <a:custGeom>
            <a:avLst/>
            <a:gdLst>
              <a:gd name="T0" fmla="*/ 550920 w 602"/>
              <a:gd name="T1" fmla="*/ 507043 h 531"/>
              <a:gd name="T2" fmla="*/ 550920 w 602"/>
              <a:gd name="T3" fmla="*/ 507043 h 531"/>
              <a:gd name="T4" fmla="*/ 26968 w 602"/>
              <a:gd name="T5" fmla="*/ 507043 h 531"/>
              <a:gd name="T6" fmla="*/ 0 w 602"/>
              <a:gd name="T7" fmla="*/ 480256 h 531"/>
              <a:gd name="T8" fmla="*/ 0 w 602"/>
              <a:gd name="T9" fmla="*/ 26787 h 531"/>
              <a:gd name="T10" fmla="*/ 26968 w 602"/>
              <a:gd name="T11" fmla="*/ 0 h 531"/>
              <a:gd name="T12" fmla="*/ 550920 w 602"/>
              <a:gd name="T13" fmla="*/ 0 h 531"/>
              <a:gd name="T14" fmla="*/ 578851 w 602"/>
              <a:gd name="T15" fmla="*/ 26787 h 531"/>
              <a:gd name="T16" fmla="*/ 578851 w 602"/>
              <a:gd name="T17" fmla="*/ 480256 h 531"/>
              <a:gd name="T18" fmla="*/ 550920 w 602"/>
              <a:gd name="T19" fmla="*/ 507043 h 531"/>
              <a:gd name="T20" fmla="*/ 54899 w 602"/>
              <a:gd name="T21" fmla="*/ 26787 h 531"/>
              <a:gd name="T22" fmla="*/ 54899 w 602"/>
              <a:gd name="T23" fmla="*/ 26787 h 531"/>
              <a:gd name="T24" fmla="*/ 26968 w 602"/>
              <a:gd name="T25" fmla="*/ 54531 h 531"/>
              <a:gd name="T26" fmla="*/ 54899 w 602"/>
              <a:gd name="T27" fmla="*/ 81318 h 531"/>
              <a:gd name="T28" fmla="*/ 81867 w 602"/>
              <a:gd name="T29" fmla="*/ 54531 h 531"/>
              <a:gd name="T30" fmla="*/ 54899 w 602"/>
              <a:gd name="T31" fmla="*/ 26787 h 531"/>
              <a:gd name="T32" fmla="*/ 135804 w 602"/>
              <a:gd name="T33" fmla="*/ 26787 h 531"/>
              <a:gd name="T34" fmla="*/ 135804 w 602"/>
              <a:gd name="T35" fmla="*/ 26787 h 531"/>
              <a:gd name="T36" fmla="*/ 108836 w 602"/>
              <a:gd name="T37" fmla="*/ 54531 h 531"/>
              <a:gd name="T38" fmla="*/ 135804 w 602"/>
              <a:gd name="T39" fmla="*/ 81318 h 531"/>
              <a:gd name="T40" fmla="*/ 163735 w 602"/>
              <a:gd name="T41" fmla="*/ 54531 h 531"/>
              <a:gd name="T42" fmla="*/ 135804 w 602"/>
              <a:gd name="T43" fmla="*/ 26787 h 531"/>
              <a:gd name="T44" fmla="*/ 217671 w 602"/>
              <a:gd name="T45" fmla="*/ 26787 h 531"/>
              <a:gd name="T46" fmla="*/ 217671 w 602"/>
              <a:gd name="T47" fmla="*/ 26787 h 531"/>
              <a:gd name="T48" fmla="*/ 190703 w 602"/>
              <a:gd name="T49" fmla="*/ 54531 h 531"/>
              <a:gd name="T50" fmla="*/ 217671 w 602"/>
              <a:gd name="T51" fmla="*/ 81318 h 531"/>
              <a:gd name="T52" fmla="*/ 244639 w 602"/>
              <a:gd name="T53" fmla="*/ 54531 h 531"/>
              <a:gd name="T54" fmla="*/ 217671 w 602"/>
              <a:gd name="T55" fmla="*/ 26787 h 531"/>
              <a:gd name="T56" fmla="*/ 550920 w 602"/>
              <a:gd name="T57" fmla="*/ 108105 h 531"/>
              <a:gd name="T58" fmla="*/ 550920 w 602"/>
              <a:gd name="T59" fmla="*/ 108105 h 531"/>
              <a:gd name="T60" fmla="*/ 523952 w 602"/>
              <a:gd name="T61" fmla="*/ 108105 h 531"/>
              <a:gd name="T62" fmla="*/ 54899 w 602"/>
              <a:gd name="T63" fmla="*/ 108105 h 531"/>
              <a:gd name="T64" fmla="*/ 26968 w 602"/>
              <a:gd name="T65" fmla="*/ 108105 h 531"/>
              <a:gd name="T66" fmla="*/ 26968 w 602"/>
              <a:gd name="T67" fmla="*/ 480256 h 531"/>
              <a:gd name="T68" fmla="*/ 550920 w 602"/>
              <a:gd name="T69" fmla="*/ 480256 h 531"/>
              <a:gd name="T70" fmla="*/ 550920 w 602"/>
              <a:gd name="T71" fmla="*/ 108105 h 5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89" name="Freeform 7"/>
          <p:cNvSpPr>
            <a:spLocks noChangeArrowheads="1"/>
          </p:cNvSpPr>
          <p:nvPr/>
        </p:nvSpPr>
        <p:spPr bwMode="auto">
          <a:xfrm>
            <a:off x="10241757" y="1883569"/>
            <a:ext cx="287338" cy="292100"/>
          </a:xfrm>
          <a:custGeom>
            <a:avLst/>
            <a:gdLst>
              <a:gd name="T0" fmla="*/ 399365 w 601"/>
              <a:gd name="T1" fmla="*/ 393304 h 609"/>
              <a:gd name="T2" fmla="*/ 399365 w 601"/>
              <a:gd name="T3" fmla="*/ 393304 h 609"/>
              <a:gd name="T4" fmla="*/ 351479 w 601"/>
              <a:gd name="T5" fmla="*/ 426878 h 609"/>
              <a:gd name="T6" fmla="*/ 283482 w 601"/>
              <a:gd name="T7" fmla="*/ 433593 h 609"/>
              <a:gd name="T8" fmla="*/ 209738 w 601"/>
              <a:gd name="T9" fmla="*/ 420164 h 609"/>
              <a:gd name="T10" fmla="*/ 175261 w 601"/>
              <a:gd name="T11" fmla="*/ 393304 h 609"/>
              <a:gd name="T12" fmla="*/ 161853 w 601"/>
              <a:gd name="T13" fmla="*/ 352055 h 609"/>
              <a:gd name="T14" fmla="*/ 168557 w 601"/>
              <a:gd name="T15" fmla="*/ 331910 h 609"/>
              <a:gd name="T16" fmla="*/ 188669 w 601"/>
              <a:gd name="T17" fmla="*/ 325195 h 609"/>
              <a:gd name="T18" fmla="*/ 209738 w 601"/>
              <a:gd name="T19" fmla="*/ 331910 h 609"/>
              <a:gd name="T20" fmla="*/ 223146 w 601"/>
              <a:gd name="T21" fmla="*/ 352055 h 609"/>
              <a:gd name="T22" fmla="*/ 236554 w 601"/>
              <a:gd name="T23" fmla="*/ 373159 h 609"/>
              <a:gd name="T24" fmla="*/ 249962 w 601"/>
              <a:gd name="T25" fmla="*/ 386589 h 609"/>
              <a:gd name="T26" fmla="*/ 283482 w 601"/>
              <a:gd name="T27" fmla="*/ 386589 h 609"/>
              <a:gd name="T28" fmla="*/ 331367 w 601"/>
              <a:gd name="T29" fmla="*/ 379874 h 609"/>
              <a:gd name="T30" fmla="*/ 344775 w 601"/>
              <a:gd name="T31" fmla="*/ 352055 h 609"/>
              <a:gd name="T32" fmla="*/ 338071 w 601"/>
              <a:gd name="T33" fmla="*/ 331910 h 609"/>
              <a:gd name="T34" fmla="*/ 311255 w 601"/>
              <a:gd name="T35" fmla="*/ 318480 h 609"/>
              <a:gd name="T36" fmla="*/ 270074 w 601"/>
              <a:gd name="T37" fmla="*/ 311765 h 609"/>
              <a:gd name="T38" fmla="*/ 216442 w 601"/>
              <a:gd name="T39" fmla="*/ 291620 h 609"/>
              <a:gd name="T40" fmla="*/ 181965 w 601"/>
              <a:gd name="T41" fmla="*/ 271476 h 609"/>
              <a:gd name="T42" fmla="*/ 168557 w 601"/>
              <a:gd name="T43" fmla="*/ 223512 h 609"/>
              <a:gd name="T44" fmla="*/ 181965 w 601"/>
              <a:gd name="T45" fmla="*/ 183222 h 609"/>
              <a:gd name="T46" fmla="*/ 223146 w 601"/>
              <a:gd name="T47" fmla="*/ 155403 h 609"/>
              <a:gd name="T48" fmla="*/ 283482 w 601"/>
              <a:gd name="T49" fmla="*/ 148688 h 609"/>
              <a:gd name="T50" fmla="*/ 338071 w 601"/>
              <a:gd name="T51" fmla="*/ 155403 h 609"/>
              <a:gd name="T52" fmla="*/ 371591 w 601"/>
              <a:gd name="T53" fmla="*/ 169792 h 609"/>
              <a:gd name="T54" fmla="*/ 391703 w 601"/>
              <a:gd name="T55" fmla="*/ 196652 h 609"/>
              <a:gd name="T56" fmla="*/ 399365 w 601"/>
              <a:gd name="T57" fmla="*/ 216797 h 609"/>
              <a:gd name="T58" fmla="*/ 391703 w 601"/>
              <a:gd name="T59" fmla="*/ 236942 h 609"/>
              <a:gd name="T60" fmla="*/ 364887 w 601"/>
              <a:gd name="T61" fmla="*/ 243656 h 609"/>
              <a:gd name="T62" fmla="*/ 351479 w 601"/>
              <a:gd name="T63" fmla="*/ 236942 h 609"/>
              <a:gd name="T64" fmla="*/ 338071 w 601"/>
              <a:gd name="T65" fmla="*/ 223512 h 609"/>
              <a:gd name="T66" fmla="*/ 317959 w 601"/>
              <a:gd name="T67" fmla="*/ 203367 h 609"/>
              <a:gd name="T68" fmla="*/ 283482 w 601"/>
              <a:gd name="T69" fmla="*/ 189937 h 609"/>
              <a:gd name="T70" fmla="*/ 243258 w 601"/>
              <a:gd name="T71" fmla="*/ 203367 h 609"/>
              <a:gd name="T72" fmla="*/ 229850 w 601"/>
              <a:gd name="T73" fmla="*/ 223512 h 609"/>
              <a:gd name="T74" fmla="*/ 236554 w 601"/>
              <a:gd name="T75" fmla="*/ 230227 h 609"/>
              <a:gd name="T76" fmla="*/ 249962 w 601"/>
              <a:gd name="T77" fmla="*/ 243656 h 609"/>
              <a:gd name="T78" fmla="*/ 263370 w 601"/>
              <a:gd name="T79" fmla="*/ 250371 h 609"/>
              <a:gd name="T80" fmla="*/ 297847 w 601"/>
              <a:gd name="T81" fmla="*/ 258046 h 609"/>
              <a:gd name="T82" fmla="*/ 344775 w 601"/>
              <a:gd name="T83" fmla="*/ 271476 h 609"/>
              <a:gd name="T84" fmla="*/ 378295 w 601"/>
              <a:gd name="T85" fmla="*/ 284905 h 609"/>
              <a:gd name="T86" fmla="*/ 406069 w 601"/>
              <a:gd name="T87" fmla="*/ 311765 h 609"/>
              <a:gd name="T88" fmla="*/ 412773 w 601"/>
              <a:gd name="T89" fmla="*/ 345340 h 609"/>
              <a:gd name="T90" fmla="*/ 399365 w 601"/>
              <a:gd name="T91" fmla="*/ 393304 h 609"/>
              <a:gd name="T92" fmla="*/ 574625 w 601"/>
              <a:gd name="T93" fmla="*/ 433593 h 609"/>
              <a:gd name="T94" fmla="*/ 574625 w 601"/>
              <a:gd name="T95" fmla="*/ 433593 h 609"/>
              <a:gd name="T96" fmla="*/ 432884 w 601"/>
              <a:gd name="T97" fmla="*/ 583241 h 609"/>
              <a:gd name="T98" fmla="*/ 331367 w 601"/>
              <a:gd name="T99" fmla="*/ 541992 h 609"/>
              <a:gd name="T100" fmla="*/ 283482 w 601"/>
              <a:gd name="T101" fmla="*/ 541992 h 609"/>
              <a:gd name="T102" fmla="*/ 33520 w 601"/>
              <a:gd name="T103" fmla="*/ 291620 h 609"/>
              <a:gd name="T104" fmla="*/ 40224 w 601"/>
              <a:gd name="T105" fmla="*/ 243656 h 609"/>
              <a:gd name="T106" fmla="*/ 0 w 601"/>
              <a:gd name="T107" fmla="*/ 148688 h 609"/>
              <a:gd name="T108" fmla="*/ 141741 w 601"/>
              <a:gd name="T109" fmla="*/ 0 h 609"/>
              <a:gd name="T110" fmla="*/ 243258 w 601"/>
              <a:gd name="T111" fmla="*/ 40290 h 609"/>
              <a:gd name="T112" fmla="*/ 283482 w 601"/>
              <a:gd name="T113" fmla="*/ 40290 h 609"/>
              <a:gd name="T114" fmla="*/ 541105 w 601"/>
              <a:gd name="T115" fmla="*/ 291620 h 609"/>
              <a:gd name="T116" fmla="*/ 534402 w 601"/>
              <a:gd name="T117" fmla="*/ 338625 h 609"/>
              <a:gd name="T118" fmla="*/ 574625 w 601"/>
              <a:gd name="T119" fmla="*/ 433593 h 6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0" name="Freeform 8"/>
          <p:cNvSpPr>
            <a:spLocks noChangeArrowheads="1"/>
          </p:cNvSpPr>
          <p:nvPr/>
        </p:nvSpPr>
        <p:spPr bwMode="auto">
          <a:xfrm>
            <a:off x="9731375" y="1907382"/>
            <a:ext cx="292100" cy="245269"/>
          </a:xfrm>
          <a:custGeom>
            <a:avLst/>
            <a:gdLst>
              <a:gd name="T0" fmla="*/ 379775 w 609"/>
              <a:gd name="T1" fmla="*/ 204130 h 510"/>
              <a:gd name="T2" fmla="*/ 379775 w 609"/>
              <a:gd name="T3" fmla="*/ 204130 h 510"/>
              <a:gd name="T4" fmla="*/ 304971 w 609"/>
              <a:gd name="T5" fmla="*/ 129988 h 510"/>
              <a:gd name="T6" fmla="*/ 231126 w 609"/>
              <a:gd name="T7" fmla="*/ 129988 h 510"/>
              <a:gd name="T8" fmla="*/ 210027 w 609"/>
              <a:gd name="T9" fmla="*/ 150209 h 510"/>
              <a:gd name="T10" fmla="*/ 136182 w 609"/>
              <a:gd name="T11" fmla="*/ 115545 h 510"/>
              <a:gd name="T12" fmla="*/ 0 w 609"/>
              <a:gd name="T13" fmla="*/ 252274 h 510"/>
              <a:gd name="T14" fmla="*/ 136182 w 609"/>
              <a:gd name="T15" fmla="*/ 381299 h 510"/>
              <a:gd name="T16" fmla="*/ 149608 w 609"/>
              <a:gd name="T17" fmla="*/ 374559 h 510"/>
              <a:gd name="T18" fmla="*/ 271405 w 609"/>
              <a:gd name="T19" fmla="*/ 490104 h 510"/>
              <a:gd name="T20" fmla="*/ 583089 w 609"/>
              <a:gd name="T21" fmla="*/ 211833 h 510"/>
              <a:gd name="T22" fmla="*/ 583089 w 609"/>
              <a:gd name="T23" fmla="*/ 0 h 510"/>
              <a:gd name="T24" fmla="*/ 379775 w 609"/>
              <a:gd name="T25" fmla="*/ 204130 h 510"/>
              <a:gd name="T26" fmla="*/ 136182 w 609"/>
              <a:gd name="T27" fmla="*/ 347598 h 510"/>
              <a:gd name="T28" fmla="*/ 136182 w 609"/>
              <a:gd name="T29" fmla="*/ 347598 h 510"/>
              <a:gd name="T30" fmla="*/ 136182 w 609"/>
              <a:gd name="T31" fmla="*/ 347598 h 510"/>
              <a:gd name="T32" fmla="*/ 34525 w 609"/>
              <a:gd name="T33" fmla="*/ 252274 h 510"/>
              <a:gd name="T34" fmla="*/ 136182 w 609"/>
              <a:gd name="T35" fmla="*/ 150209 h 510"/>
              <a:gd name="T36" fmla="*/ 189888 w 609"/>
              <a:gd name="T37" fmla="*/ 170429 h 510"/>
              <a:gd name="T38" fmla="*/ 231126 w 609"/>
              <a:gd name="T39" fmla="*/ 252274 h 510"/>
              <a:gd name="T40" fmla="*/ 136182 w 609"/>
              <a:gd name="T41" fmla="*/ 347598 h 510"/>
              <a:gd name="T42" fmla="*/ 542810 w 609"/>
              <a:gd name="T43" fmla="*/ 204130 h 510"/>
              <a:gd name="T44" fmla="*/ 542810 w 609"/>
              <a:gd name="T45" fmla="*/ 204130 h 510"/>
              <a:gd name="T46" fmla="*/ 441153 w 609"/>
              <a:gd name="T47" fmla="*/ 299455 h 510"/>
              <a:gd name="T48" fmla="*/ 278118 w 609"/>
              <a:gd name="T49" fmla="*/ 449663 h 510"/>
              <a:gd name="T50" fmla="*/ 189888 w 609"/>
              <a:gd name="T51" fmla="*/ 367819 h 510"/>
              <a:gd name="T52" fmla="*/ 244552 w 609"/>
              <a:gd name="T53" fmla="*/ 313898 h 510"/>
              <a:gd name="T54" fmla="*/ 278118 w 609"/>
              <a:gd name="T55" fmla="*/ 354339 h 510"/>
              <a:gd name="T56" fmla="*/ 399915 w 609"/>
              <a:gd name="T57" fmla="*/ 225313 h 510"/>
              <a:gd name="T58" fmla="*/ 542810 w 609"/>
              <a:gd name="T59" fmla="*/ 81845 h 510"/>
              <a:gd name="T60" fmla="*/ 542810 w 609"/>
              <a:gd name="T61" fmla="*/ 204130 h 5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1" name="Freeform 9"/>
          <p:cNvSpPr>
            <a:spLocks noChangeArrowheads="1"/>
          </p:cNvSpPr>
          <p:nvPr/>
        </p:nvSpPr>
        <p:spPr bwMode="auto">
          <a:xfrm>
            <a:off x="9228138" y="1896269"/>
            <a:ext cx="289719" cy="269081"/>
          </a:xfrm>
          <a:custGeom>
            <a:avLst/>
            <a:gdLst>
              <a:gd name="T0" fmla="*/ 292798 w 602"/>
              <a:gd name="T1" fmla="*/ 101767 h 560"/>
              <a:gd name="T2" fmla="*/ 408376 w 602"/>
              <a:gd name="T3" fmla="*/ 0 h 560"/>
              <a:gd name="T4" fmla="*/ 578854 w 602"/>
              <a:gd name="T5" fmla="*/ 115208 h 560"/>
              <a:gd name="T6" fmla="*/ 463276 w 602"/>
              <a:gd name="T7" fmla="*/ 203533 h 560"/>
              <a:gd name="T8" fmla="*/ 292798 w 602"/>
              <a:gd name="T9" fmla="*/ 101767 h 560"/>
              <a:gd name="T10" fmla="*/ 578854 w 602"/>
              <a:gd name="T11" fmla="*/ 298579 h 560"/>
              <a:gd name="T12" fmla="*/ 408376 w 602"/>
              <a:gd name="T13" fmla="*/ 407067 h 560"/>
              <a:gd name="T14" fmla="*/ 292798 w 602"/>
              <a:gd name="T15" fmla="*/ 312020 h 560"/>
              <a:gd name="T16" fmla="*/ 463276 w 602"/>
              <a:gd name="T17" fmla="*/ 203533 h 560"/>
              <a:gd name="T18" fmla="*/ 578854 w 602"/>
              <a:gd name="T19" fmla="*/ 298579 h 560"/>
              <a:gd name="T20" fmla="*/ 170478 w 602"/>
              <a:gd name="T21" fmla="*/ 407067 h 560"/>
              <a:gd name="T22" fmla="*/ 0 w 602"/>
              <a:gd name="T23" fmla="*/ 298579 h 560"/>
              <a:gd name="T24" fmla="*/ 115578 w 602"/>
              <a:gd name="T25" fmla="*/ 203533 h 560"/>
              <a:gd name="T26" fmla="*/ 292798 w 602"/>
              <a:gd name="T27" fmla="*/ 312020 h 560"/>
              <a:gd name="T28" fmla="*/ 170478 w 602"/>
              <a:gd name="T29" fmla="*/ 407067 h 560"/>
              <a:gd name="T30" fmla="*/ 0 w 602"/>
              <a:gd name="T31" fmla="*/ 115208 h 560"/>
              <a:gd name="T32" fmla="*/ 170478 w 602"/>
              <a:gd name="T33" fmla="*/ 0 h 560"/>
              <a:gd name="T34" fmla="*/ 292798 w 602"/>
              <a:gd name="T35" fmla="*/ 101767 h 560"/>
              <a:gd name="T36" fmla="*/ 115578 w 602"/>
              <a:gd name="T37" fmla="*/ 203533 h 560"/>
              <a:gd name="T38" fmla="*/ 0 w 602"/>
              <a:gd name="T39" fmla="*/ 115208 h 560"/>
              <a:gd name="T40" fmla="*/ 292798 w 602"/>
              <a:gd name="T41" fmla="*/ 333142 h 560"/>
              <a:gd name="T42" fmla="*/ 408376 w 602"/>
              <a:gd name="T43" fmla="*/ 427228 h 560"/>
              <a:gd name="T44" fmla="*/ 463276 w 602"/>
              <a:gd name="T45" fmla="*/ 400346 h 560"/>
              <a:gd name="T46" fmla="*/ 463276 w 602"/>
              <a:gd name="T47" fmla="*/ 433948 h 560"/>
              <a:gd name="T48" fmla="*/ 292798 w 602"/>
              <a:gd name="T49" fmla="*/ 536675 h 560"/>
              <a:gd name="T50" fmla="*/ 123283 w 602"/>
              <a:gd name="T51" fmla="*/ 433948 h 560"/>
              <a:gd name="T52" fmla="*/ 123283 w 602"/>
              <a:gd name="T53" fmla="*/ 400346 h 560"/>
              <a:gd name="T54" fmla="*/ 170478 w 602"/>
              <a:gd name="T55" fmla="*/ 427228 h 560"/>
              <a:gd name="T56" fmla="*/ 292798 w 602"/>
              <a:gd name="T57" fmla="*/ 333142 h 5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2" name="Freeform 10"/>
          <p:cNvSpPr>
            <a:spLocks noChangeArrowheads="1"/>
          </p:cNvSpPr>
          <p:nvPr/>
        </p:nvSpPr>
        <p:spPr bwMode="auto">
          <a:xfrm>
            <a:off x="8777288" y="1883569"/>
            <a:ext cx="179388" cy="292100"/>
          </a:xfrm>
          <a:custGeom>
            <a:avLst/>
            <a:gdLst>
              <a:gd name="T0" fmla="*/ 358781 w 376"/>
              <a:gd name="T1" fmla="*/ 548707 h 609"/>
              <a:gd name="T2" fmla="*/ 358781 w 376"/>
              <a:gd name="T3" fmla="*/ 548707 h 609"/>
              <a:gd name="T4" fmla="*/ 290852 w 376"/>
              <a:gd name="T5" fmla="*/ 576526 h 609"/>
              <a:gd name="T6" fmla="*/ 230577 w 376"/>
              <a:gd name="T7" fmla="*/ 583241 h 609"/>
              <a:gd name="T8" fmla="*/ 162648 w 376"/>
              <a:gd name="T9" fmla="*/ 569811 h 609"/>
              <a:gd name="T10" fmla="*/ 114810 w 376"/>
              <a:gd name="T11" fmla="*/ 541992 h 609"/>
              <a:gd name="T12" fmla="*/ 81324 w 376"/>
              <a:gd name="T13" fmla="*/ 501702 h 609"/>
              <a:gd name="T14" fmla="*/ 74627 w 376"/>
              <a:gd name="T15" fmla="*/ 440308 h 609"/>
              <a:gd name="T16" fmla="*/ 74627 w 376"/>
              <a:gd name="T17" fmla="*/ 236942 h 609"/>
              <a:gd name="T18" fmla="*/ 0 w 376"/>
              <a:gd name="T19" fmla="*/ 236942 h 609"/>
              <a:gd name="T20" fmla="*/ 0 w 376"/>
              <a:gd name="T21" fmla="*/ 155403 h 609"/>
              <a:gd name="T22" fmla="*/ 61232 w 376"/>
              <a:gd name="T23" fmla="*/ 128543 h 609"/>
              <a:gd name="T24" fmla="*/ 101416 w 376"/>
              <a:gd name="T25" fmla="*/ 74824 h 609"/>
              <a:gd name="T26" fmla="*/ 121507 w 376"/>
              <a:gd name="T27" fmla="*/ 0 h 609"/>
              <a:gd name="T28" fmla="*/ 202831 w 376"/>
              <a:gd name="T29" fmla="*/ 0 h 609"/>
              <a:gd name="T30" fmla="*/ 202831 w 376"/>
              <a:gd name="T31" fmla="*/ 135258 h 609"/>
              <a:gd name="T32" fmla="*/ 338690 w 376"/>
              <a:gd name="T33" fmla="*/ 135258 h 609"/>
              <a:gd name="T34" fmla="*/ 338690 w 376"/>
              <a:gd name="T35" fmla="*/ 236942 h 609"/>
              <a:gd name="T36" fmla="*/ 202831 w 376"/>
              <a:gd name="T37" fmla="*/ 236942 h 609"/>
              <a:gd name="T38" fmla="*/ 202831 w 376"/>
              <a:gd name="T39" fmla="*/ 386589 h 609"/>
              <a:gd name="T40" fmla="*/ 209528 w 376"/>
              <a:gd name="T41" fmla="*/ 447023 h 609"/>
              <a:gd name="T42" fmla="*/ 230577 w 376"/>
              <a:gd name="T43" fmla="*/ 474842 h 609"/>
              <a:gd name="T44" fmla="*/ 270760 w 376"/>
              <a:gd name="T45" fmla="*/ 488272 h 609"/>
              <a:gd name="T46" fmla="*/ 358781 w 376"/>
              <a:gd name="T47" fmla="*/ 460453 h 609"/>
              <a:gd name="T48" fmla="*/ 358781 w 376"/>
              <a:gd name="T49" fmla="*/ 548707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3" name="Freeform 11"/>
          <p:cNvSpPr>
            <a:spLocks noChangeArrowheads="1"/>
          </p:cNvSpPr>
          <p:nvPr/>
        </p:nvSpPr>
        <p:spPr bwMode="auto">
          <a:xfrm>
            <a:off x="8214519" y="1883569"/>
            <a:ext cx="292100" cy="292100"/>
          </a:xfrm>
          <a:custGeom>
            <a:avLst/>
            <a:gdLst>
              <a:gd name="T0" fmla="*/ 508285 w 609"/>
              <a:gd name="T1" fmla="*/ 583241 h 609"/>
              <a:gd name="T2" fmla="*/ 508285 w 609"/>
              <a:gd name="T3" fmla="*/ 583241 h 609"/>
              <a:gd name="T4" fmla="*/ 74804 w 609"/>
              <a:gd name="T5" fmla="*/ 583241 h 609"/>
              <a:gd name="T6" fmla="*/ 0 w 609"/>
              <a:gd name="T7" fmla="*/ 508417 h 609"/>
              <a:gd name="T8" fmla="*/ 0 w 609"/>
              <a:gd name="T9" fmla="*/ 74824 h 609"/>
              <a:gd name="T10" fmla="*/ 74804 w 609"/>
              <a:gd name="T11" fmla="*/ 0 h 609"/>
              <a:gd name="T12" fmla="*/ 508285 w 609"/>
              <a:gd name="T13" fmla="*/ 0 h 609"/>
              <a:gd name="T14" fmla="*/ 583089 w 609"/>
              <a:gd name="T15" fmla="*/ 74824 h 609"/>
              <a:gd name="T16" fmla="*/ 583089 w 609"/>
              <a:gd name="T17" fmla="*/ 508417 h 609"/>
              <a:gd name="T18" fmla="*/ 508285 w 609"/>
              <a:gd name="T19" fmla="*/ 583241 h 609"/>
              <a:gd name="T20" fmla="*/ 291544 w 609"/>
              <a:gd name="T21" fmla="*/ 176507 h 609"/>
              <a:gd name="T22" fmla="*/ 291544 w 609"/>
              <a:gd name="T23" fmla="*/ 176507 h 609"/>
              <a:gd name="T24" fmla="*/ 189888 w 609"/>
              <a:gd name="T25" fmla="*/ 243656 h 609"/>
              <a:gd name="T26" fmla="*/ 189888 w 609"/>
              <a:gd name="T27" fmla="*/ 243656 h 609"/>
              <a:gd name="T28" fmla="*/ 189888 w 609"/>
              <a:gd name="T29" fmla="*/ 243656 h 609"/>
              <a:gd name="T30" fmla="*/ 183174 w 609"/>
              <a:gd name="T31" fmla="*/ 250371 h 609"/>
              <a:gd name="T32" fmla="*/ 183174 w 609"/>
              <a:gd name="T33" fmla="*/ 258046 h 609"/>
              <a:gd name="T34" fmla="*/ 183174 w 609"/>
              <a:gd name="T35" fmla="*/ 264761 h 609"/>
              <a:gd name="T36" fmla="*/ 183174 w 609"/>
              <a:gd name="T37" fmla="*/ 271476 h 609"/>
              <a:gd name="T38" fmla="*/ 183174 w 609"/>
              <a:gd name="T39" fmla="*/ 278190 h 609"/>
              <a:gd name="T40" fmla="*/ 183174 w 609"/>
              <a:gd name="T41" fmla="*/ 278190 h 609"/>
              <a:gd name="T42" fmla="*/ 176461 w 609"/>
              <a:gd name="T43" fmla="*/ 291620 h 609"/>
              <a:gd name="T44" fmla="*/ 291544 w 609"/>
              <a:gd name="T45" fmla="*/ 406734 h 609"/>
              <a:gd name="T46" fmla="*/ 406628 w 609"/>
              <a:gd name="T47" fmla="*/ 291620 h 609"/>
              <a:gd name="T48" fmla="*/ 399915 w 609"/>
              <a:gd name="T49" fmla="*/ 278190 h 609"/>
              <a:gd name="T50" fmla="*/ 399915 w 609"/>
              <a:gd name="T51" fmla="*/ 278190 h 609"/>
              <a:gd name="T52" fmla="*/ 399915 w 609"/>
              <a:gd name="T53" fmla="*/ 271476 h 609"/>
              <a:gd name="T54" fmla="*/ 399915 w 609"/>
              <a:gd name="T55" fmla="*/ 264761 h 609"/>
              <a:gd name="T56" fmla="*/ 399915 w 609"/>
              <a:gd name="T57" fmla="*/ 258046 h 609"/>
              <a:gd name="T58" fmla="*/ 399915 w 609"/>
              <a:gd name="T59" fmla="*/ 250371 h 609"/>
              <a:gd name="T60" fmla="*/ 393201 w 609"/>
              <a:gd name="T61" fmla="*/ 243656 h 609"/>
              <a:gd name="T62" fmla="*/ 393201 w 609"/>
              <a:gd name="T63" fmla="*/ 243656 h 609"/>
              <a:gd name="T64" fmla="*/ 393201 w 609"/>
              <a:gd name="T65" fmla="*/ 243656 h 609"/>
              <a:gd name="T66" fmla="*/ 291544 w 609"/>
              <a:gd name="T67" fmla="*/ 176507 h 609"/>
              <a:gd name="T68" fmla="*/ 514998 w 609"/>
              <a:gd name="T69" fmla="*/ 94968 h 609"/>
              <a:gd name="T70" fmla="*/ 514998 w 609"/>
              <a:gd name="T71" fmla="*/ 94968 h 609"/>
              <a:gd name="T72" fmla="*/ 488145 w 609"/>
              <a:gd name="T73" fmla="*/ 68109 h 609"/>
              <a:gd name="T74" fmla="*/ 426767 w 609"/>
              <a:gd name="T75" fmla="*/ 68109 h 609"/>
              <a:gd name="T76" fmla="*/ 399915 w 609"/>
              <a:gd name="T77" fmla="*/ 94968 h 609"/>
              <a:gd name="T78" fmla="*/ 399915 w 609"/>
              <a:gd name="T79" fmla="*/ 155403 h 609"/>
              <a:gd name="T80" fmla="*/ 426767 w 609"/>
              <a:gd name="T81" fmla="*/ 183222 h 609"/>
              <a:gd name="T82" fmla="*/ 488145 w 609"/>
              <a:gd name="T83" fmla="*/ 183222 h 609"/>
              <a:gd name="T84" fmla="*/ 514998 w 609"/>
              <a:gd name="T85" fmla="*/ 155403 h 609"/>
              <a:gd name="T86" fmla="*/ 514998 w 609"/>
              <a:gd name="T87" fmla="*/ 94968 h 609"/>
              <a:gd name="T88" fmla="*/ 514998 w 609"/>
              <a:gd name="T89" fmla="*/ 243656 h 609"/>
              <a:gd name="T90" fmla="*/ 514998 w 609"/>
              <a:gd name="T91" fmla="*/ 243656 h 609"/>
              <a:gd name="T92" fmla="*/ 461292 w 609"/>
              <a:gd name="T93" fmla="*/ 243656 h 609"/>
              <a:gd name="T94" fmla="*/ 468006 w 609"/>
              <a:gd name="T95" fmla="*/ 291620 h 609"/>
              <a:gd name="T96" fmla="*/ 291544 w 609"/>
              <a:gd name="T97" fmla="*/ 468127 h 609"/>
              <a:gd name="T98" fmla="*/ 115083 w 609"/>
              <a:gd name="T99" fmla="*/ 291620 h 609"/>
              <a:gd name="T100" fmla="*/ 121797 w 609"/>
              <a:gd name="T101" fmla="*/ 243656 h 609"/>
              <a:gd name="T102" fmla="*/ 68091 w 609"/>
              <a:gd name="T103" fmla="*/ 243656 h 609"/>
              <a:gd name="T104" fmla="*/ 68091 w 609"/>
              <a:gd name="T105" fmla="*/ 488272 h 609"/>
              <a:gd name="T106" fmla="*/ 94944 w 609"/>
              <a:gd name="T107" fmla="*/ 515132 h 609"/>
              <a:gd name="T108" fmla="*/ 488145 w 609"/>
              <a:gd name="T109" fmla="*/ 515132 h 609"/>
              <a:gd name="T110" fmla="*/ 514998 w 609"/>
              <a:gd name="T111" fmla="*/ 488272 h 609"/>
              <a:gd name="T112" fmla="*/ 514998 w 609"/>
              <a:gd name="T113" fmla="*/ 243656 h 6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4" name="Freeform 12"/>
          <p:cNvSpPr>
            <a:spLocks noChangeArrowheads="1"/>
          </p:cNvSpPr>
          <p:nvPr/>
        </p:nvSpPr>
        <p:spPr bwMode="auto">
          <a:xfrm>
            <a:off x="7708107" y="1908969"/>
            <a:ext cx="290513" cy="237331"/>
          </a:xfrm>
          <a:custGeom>
            <a:avLst/>
            <a:gdLst>
              <a:gd name="T0" fmla="*/ 394892 w 602"/>
              <a:gd name="T1" fmla="*/ 0 h 496"/>
              <a:gd name="T2" fmla="*/ 394892 w 602"/>
              <a:gd name="T3" fmla="*/ 0 h 496"/>
              <a:gd name="T4" fmla="*/ 490244 w 602"/>
              <a:gd name="T5" fmla="*/ 41104 h 496"/>
              <a:gd name="T6" fmla="*/ 550922 w 602"/>
              <a:gd name="T7" fmla="*/ 21030 h 496"/>
              <a:gd name="T8" fmla="*/ 565370 w 602"/>
              <a:gd name="T9" fmla="*/ 14339 h 496"/>
              <a:gd name="T10" fmla="*/ 523954 w 602"/>
              <a:gd name="T11" fmla="*/ 67870 h 496"/>
              <a:gd name="T12" fmla="*/ 510470 w 602"/>
              <a:gd name="T13" fmla="*/ 74561 h 496"/>
              <a:gd name="T14" fmla="*/ 510470 w 602"/>
              <a:gd name="T15" fmla="*/ 74561 h 496"/>
              <a:gd name="T16" fmla="*/ 578854 w 602"/>
              <a:gd name="T17" fmla="*/ 61178 h 496"/>
              <a:gd name="T18" fmla="*/ 578854 w 602"/>
              <a:gd name="T19" fmla="*/ 61178 h 496"/>
              <a:gd name="T20" fmla="*/ 537438 w 602"/>
              <a:gd name="T21" fmla="*/ 101327 h 496"/>
              <a:gd name="T22" fmla="*/ 523954 w 602"/>
              <a:gd name="T23" fmla="*/ 122357 h 496"/>
              <a:gd name="T24" fmla="*/ 517212 w 602"/>
              <a:gd name="T25" fmla="*/ 195962 h 496"/>
              <a:gd name="T26" fmla="*/ 286056 w 602"/>
              <a:gd name="T27" fmla="*/ 459794 h 496"/>
              <a:gd name="T28" fmla="*/ 115578 w 602"/>
              <a:gd name="T29" fmla="*/ 466486 h 496"/>
              <a:gd name="T30" fmla="*/ 40452 w 602"/>
              <a:gd name="T31" fmla="*/ 439720 h 496"/>
              <a:gd name="T32" fmla="*/ 13484 w 602"/>
              <a:gd name="T33" fmla="*/ 426337 h 496"/>
              <a:gd name="T34" fmla="*/ 0 w 602"/>
              <a:gd name="T35" fmla="*/ 419646 h 496"/>
              <a:gd name="T36" fmla="*/ 40452 w 602"/>
              <a:gd name="T37" fmla="*/ 419646 h 496"/>
              <a:gd name="T38" fmla="*/ 75126 w 602"/>
              <a:gd name="T39" fmla="*/ 412955 h 496"/>
              <a:gd name="T40" fmla="*/ 142546 w 602"/>
              <a:gd name="T41" fmla="*/ 391924 h 496"/>
              <a:gd name="T42" fmla="*/ 177220 w 602"/>
              <a:gd name="T43" fmla="*/ 365159 h 496"/>
              <a:gd name="T44" fmla="*/ 142546 w 602"/>
              <a:gd name="T45" fmla="*/ 365159 h 496"/>
              <a:gd name="T46" fmla="*/ 68384 w 602"/>
              <a:gd name="T47" fmla="*/ 283906 h 496"/>
              <a:gd name="T48" fmla="*/ 115578 w 602"/>
              <a:gd name="T49" fmla="*/ 283906 h 496"/>
              <a:gd name="T50" fmla="*/ 81868 w 602"/>
              <a:gd name="T51" fmla="*/ 270523 h 496"/>
              <a:gd name="T52" fmla="*/ 20226 w 602"/>
              <a:gd name="T53" fmla="*/ 169197 h 496"/>
              <a:gd name="T54" fmla="*/ 33710 w 602"/>
              <a:gd name="T55" fmla="*/ 175888 h 496"/>
              <a:gd name="T56" fmla="*/ 61642 w 602"/>
              <a:gd name="T57" fmla="*/ 182579 h 496"/>
              <a:gd name="T58" fmla="*/ 75126 w 602"/>
              <a:gd name="T59" fmla="*/ 182579 h 496"/>
              <a:gd name="T60" fmla="*/ 75126 w 602"/>
              <a:gd name="T61" fmla="*/ 182579 h 496"/>
              <a:gd name="T62" fmla="*/ 54900 w 602"/>
              <a:gd name="T63" fmla="*/ 162505 h 496"/>
              <a:gd name="T64" fmla="*/ 26968 w 602"/>
              <a:gd name="T65" fmla="*/ 54487 h 496"/>
              <a:gd name="T66" fmla="*/ 40452 w 602"/>
              <a:gd name="T67" fmla="*/ 27721 h 496"/>
              <a:gd name="T68" fmla="*/ 40452 w 602"/>
              <a:gd name="T69" fmla="*/ 27721 h 496"/>
              <a:gd name="T70" fmla="*/ 54900 w 602"/>
              <a:gd name="T71" fmla="*/ 34413 h 496"/>
              <a:gd name="T72" fmla="*/ 88610 w 602"/>
              <a:gd name="T73" fmla="*/ 67870 h 496"/>
              <a:gd name="T74" fmla="*/ 231156 w 602"/>
              <a:gd name="T75" fmla="*/ 142431 h 496"/>
              <a:gd name="T76" fmla="*/ 286056 w 602"/>
              <a:gd name="T77" fmla="*/ 149122 h 496"/>
              <a:gd name="T78" fmla="*/ 286056 w 602"/>
              <a:gd name="T79" fmla="*/ 94635 h 496"/>
              <a:gd name="T80" fmla="*/ 354440 w 602"/>
              <a:gd name="T81" fmla="*/ 14339 h 496"/>
              <a:gd name="T82" fmla="*/ 381408 w 602"/>
              <a:gd name="T83" fmla="*/ 7647 h 496"/>
              <a:gd name="T84" fmla="*/ 394892 w 602"/>
              <a:gd name="T85" fmla="*/ 0 h 4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cubicBezTo>
                  <a:pt x="558" y="78"/>
                  <a:pt x="580" y="64"/>
                  <a:pt x="601" y="64"/>
                </a:cubicBez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5" name="Freeform 19"/>
          <p:cNvSpPr>
            <a:spLocks noChangeArrowheads="1"/>
          </p:cNvSpPr>
          <p:nvPr/>
        </p:nvSpPr>
        <p:spPr bwMode="auto">
          <a:xfrm>
            <a:off x="10241757" y="1431132"/>
            <a:ext cx="292100" cy="185738"/>
          </a:xfrm>
          <a:custGeom>
            <a:avLst/>
            <a:gdLst>
              <a:gd name="T0" fmla="*/ 379439 w 608"/>
              <a:gd name="T1" fmla="*/ 33432 h 390"/>
              <a:gd name="T2" fmla="*/ 379439 w 608"/>
              <a:gd name="T3" fmla="*/ 33432 h 390"/>
              <a:gd name="T4" fmla="*/ 522569 w 608"/>
              <a:gd name="T5" fmla="*/ 33432 h 390"/>
              <a:gd name="T6" fmla="*/ 522569 w 608"/>
              <a:gd name="T7" fmla="*/ 74507 h 390"/>
              <a:gd name="T8" fmla="*/ 379439 w 608"/>
              <a:gd name="T9" fmla="*/ 74507 h 390"/>
              <a:gd name="T10" fmla="*/ 379439 w 608"/>
              <a:gd name="T11" fmla="*/ 33432 h 390"/>
              <a:gd name="T12" fmla="*/ 576363 w 608"/>
              <a:gd name="T13" fmla="*/ 249311 h 390"/>
              <a:gd name="T14" fmla="*/ 576363 w 608"/>
              <a:gd name="T15" fmla="*/ 249311 h 390"/>
              <a:gd name="T16" fmla="*/ 386163 w 608"/>
              <a:gd name="T17" fmla="*/ 249311 h 390"/>
              <a:gd name="T18" fmla="*/ 454366 w 608"/>
              <a:gd name="T19" fmla="*/ 317131 h 390"/>
              <a:gd name="T20" fmla="*/ 509121 w 608"/>
              <a:gd name="T21" fmla="*/ 290385 h 390"/>
              <a:gd name="T22" fmla="*/ 569639 w 608"/>
              <a:gd name="T23" fmla="*/ 290385 h 390"/>
              <a:gd name="T24" fmla="*/ 447642 w 608"/>
              <a:gd name="T25" fmla="*/ 371578 h 390"/>
              <a:gd name="T26" fmla="*/ 318921 w 608"/>
              <a:gd name="T27" fmla="*/ 229251 h 390"/>
              <a:gd name="T28" fmla="*/ 447642 w 608"/>
              <a:gd name="T29" fmla="*/ 94566 h 390"/>
              <a:gd name="T30" fmla="*/ 576363 w 608"/>
              <a:gd name="T31" fmla="*/ 249311 h 390"/>
              <a:gd name="T32" fmla="*/ 386163 w 608"/>
              <a:gd name="T33" fmla="*/ 202505 h 390"/>
              <a:gd name="T34" fmla="*/ 386163 w 608"/>
              <a:gd name="T35" fmla="*/ 202505 h 390"/>
              <a:gd name="T36" fmla="*/ 501436 w 608"/>
              <a:gd name="T37" fmla="*/ 202505 h 390"/>
              <a:gd name="T38" fmla="*/ 447642 w 608"/>
              <a:gd name="T39" fmla="*/ 148058 h 390"/>
              <a:gd name="T40" fmla="*/ 386163 w 608"/>
              <a:gd name="T41" fmla="*/ 202505 h 390"/>
              <a:gd name="T42" fmla="*/ 298748 w 608"/>
              <a:gd name="T43" fmla="*/ 256952 h 390"/>
              <a:gd name="T44" fmla="*/ 298748 w 608"/>
              <a:gd name="T45" fmla="*/ 256952 h 390"/>
              <a:gd name="T46" fmla="*/ 169067 w 608"/>
              <a:gd name="T47" fmla="*/ 364891 h 390"/>
              <a:gd name="T48" fmla="*/ 0 w 608"/>
              <a:gd name="T49" fmla="*/ 364891 h 390"/>
              <a:gd name="T50" fmla="*/ 0 w 608"/>
              <a:gd name="T51" fmla="*/ 0 h 390"/>
              <a:gd name="T52" fmla="*/ 169067 w 608"/>
              <a:gd name="T53" fmla="*/ 0 h 390"/>
              <a:gd name="T54" fmla="*/ 284339 w 608"/>
              <a:gd name="T55" fmla="*/ 94566 h 390"/>
              <a:gd name="T56" fmla="*/ 230545 w 608"/>
              <a:gd name="T57" fmla="*/ 168117 h 390"/>
              <a:gd name="T58" fmla="*/ 298748 w 608"/>
              <a:gd name="T59" fmla="*/ 256952 h 390"/>
              <a:gd name="T60" fmla="*/ 142170 w 608"/>
              <a:gd name="T61" fmla="*/ 60178 h 390"/>
              <a:gd name="T62" fmla="*/ 142170 w 608"/>
              <a:gd name="T63" fmla="*/ 60178 h 390"/>
              <a:gd name="T64" fmla="*/ 67242 w 608"/>
              <a:gd name="T65" fmla="*/ 60178 h 390"/>
              <a:gd name="T66" fmla="*/ 67242 w 608"/>
              <a:gd name="T67" fmla="*/ 141371 h 390"/>
              <a:gd name="T68" fmla="*/ 148894 w 608"/>
              <a:gd name="T69" fmla="*/ 141371 h 390"/>
              <a:gd name="T70" fmla="*/ 195963 w 608"/>
              <a:gd name="T71" fmla="*/ 101253 h 390"/>
              <a:gd name="T72" fmla="*/ 142170 w 608"/>
              <a:gd name="T73" fmla="*/ 60178 h 390"/>
              <a:gd name="T74" fmla="*/ 155618 w 608"/>
              <a:gd name="T75" fmla="*/ 195819 h 390"/>
              <a:gd name="T76" fmla="*/ 155618 w 608"/>
              <a:gd name="T77" fmla="*/ 195819 h 390"/>
              <a:gd name="T78" fmla="*/ 67242 w 608"/>
              <a:gd name="T79" fmla="*/ 195819 h 390"/>
              <a:gd name="T80" fmla="*/ 67242 w 608"/>
              <a:gd name="T81" fmla="*/ 297071 h 390"/>
              <a:gd name="T82" fmla="*/ 155618 w 608"/>
              <a:gd name="T83" fmla="*/ 297071 h 390"/>
              <a:gd name="T84" fmla="*/ 210373 w 608"/>
              <a:gd name="T85" fmla="*/ 249311 h 390"/>
              <a:gd name="T86" fmla="*/ 155618 w 608"/>
              <a:gd name="T87" fmla="*/ 195819 h 39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6" name="Freeform 20"/>
          <p:cNvSpPr>
            <a:spLocks noChangeArrowheads="1"/>
          </p:cNvSpPr>
          <p:nvPr/>
        </p:nvSpPr>
        <p:spPr bwMode="auto">
          <a:xfrm>
            <a:off x="9731375" y="1377950"/>
            <a:ext cx="292100" cy="288132"/>
          </a:xfrm>
          <a:custGeom>
            <a:avLst/>
            <a:gdLst>
              <a:gd name="T0" fmla="*/ 0 w 609"/>
              <a:gd name="T1" fmla="*/ 494307 h 601"/>
              <a:gd name="T2" fmla="*/ 237839 w 609"/>
              <a:gd name="T3" fmla="*/ 527835 h 601"/>
              <a:gd name="T4" fmla="*/ 237839 w 609"/>
              <a:gd name="T5" fmla="*/ 304631 h 601"/>
              <a:gd name="T6" fmla="*/ 0 w 609"/>
              <a:gd name="T7" fmla="*/ 304631 h 601"/>
              <a:gd name="T8" fmla="*/ 0 w 609"/>
              <a:gd name="T9" fmla="*/ 494307 h 601"/>
              <a:gd name="T10" fmla="*/ 0 w 609"/>
              <a:gd name="T11" fmla="*/ 270144 h 601"/>
              <a:gd name="T12" fmla="*/ 237839 w 609"/>
              <a:gd name="T13" fmla="*/ 270144 h 601"/>
              <a:gd name="T14" fmla="*/ 237839 w 609"/>
              <a:gd name="T15" fmla="*/ 46940 h 601"/>
              <a:gd name="T16" fmla="*/ 0 w 609"/>
              <a:gd name="T17" fmla="*/ 81426 h 601"/>
              <a:gd name="T18" fmla="*/ 0 w 609"/>
              <a:gd name="T19" fmla="*/ 270144 h 601"/>
              <a:gd name="T20" fmla="*/ 264692 w 609"/>
              <a:gd name="T21" fmla="*/ 534541 h 601"/>
              <a:gd name="T22" fmla="*/ 583089 w 609"/>
              <a:gd name="T23" fmla="*/ 574775 h 601"/>
              <a:gd name="T24" fmla="*/ 583089 w 609"/>
              <a:gd name="T25" fmla="*/ 304631 h 601"/>
              <a:gd name="T26" fmla="*/ 264692 w 609"/>
              <a:gd name="T27" fmla="*/ 304631 h 601"/>
              <a:gd name="T28" fmla="*/ 264692 w 609"/>
              <a:gd name="T29" fmla="*/ 534541 h 601"/>
              <a:gd name="T30" fmla="*/ 264692 w 609"/>
              <a:gd name="T31" fmla="*/ 46940 h 601"/>
              <a:gd name="T32" fmla="*/ 264692 w 609"/>
              <a:gd name="T33" fmla="*/ 270144 h 601"/>
              <a:gd name="T34" fmla="*/ 583089 w 609"/>
              <a:gd name="T35" fmla="*/ 270144 h 601"/>
              <a:gd name="T36" fmla="*/ 583089 w 609"/>
              <a:gd name="T37" fmla="*/ 0 h 601"/>
              <a:gd name="T38" fmla="*/ 264692 w 609"/>
              <a:gd name="T39" fmla="*/ 46940 h 60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7" name="Freeform 21"/>
          <p:cNvSpPr>
            <a:spLocks noChangeArrowheads="1"/>
          </p:cNvSpPr>
          <p:nvPr/>
        </p:nvSpPr>
        <p:spPr bwMode="auto">
          <a:xfrm>
            <a:off x="9228138" y="1386682"/>
            <a:ext cx="289719" cy="274638"/>
          </a:xfrm>
          <a:custGeom>
            <a:avLst/>
            <a:gdLst>
              <a:gd name="T0" fmla="*/ 523954 w 602"/>
              <a:gd name="T1" fmla="*/ 278528 h 573"/>
              <a:gd name="T2" fmla="*/ 523954 w 602"/>
              <a:gd name="T3" fmla="*/ 278528 h 573"/>
              <a:gd name="T4" fmla="*/ 523954 w 602"/>
              <a:gd name="T5" fmla="*/ 278528 h 573"/>
              <a:gd name="T6" fmla="*/ 523954 w 602"/>
              <a:gd name="T7" fmla="*/ 278528 h 573"/>
              <a:gd name="T8" fmla="*/ 422823 w 602"/>
              <a:gd name="T9" fmla="*/ 305420 h 573"/>
              <a:gd name="T10" fmla="*/ 306282 w 602"/>
              <a:gd name="T11" fmla="*/ 265082 h 573"/>
              <a:gd name="T12" fmla="*/ 306282 w 602"/>
              <a:gd name="T13" fmla="*/ 265082 h 573"/>
              <a:gd name="T14" fmla="*/ 361182 w 602"/>
              <a:gd name="T15" fmla="*/ 61468 h 573"/>
              <a:gd name="T16" fmla="*/ 476760 w 602"/>
              <a:gd name="T17" fmla="*/ 101807 h 573"/>
              <a:gd name="T18" fmla="*/ 578854 w 602"/>
              <a:gd name="T19" fmla="*/ 74914 h 573"/>
              <a:gd name="T20" fmla="*/ 523954 w 602"/>
              <a:gd name="T21" fmla="*/ 278528 h 573"/>
              <a:gd name="T22" fmla="*/ 170478 w 602"/>
              <a:gd name="T23" fmla="*/ 196891 h 573"/>
              <a:gd name="T24" fmla="*/ 170478 w 602"/>
              <a:gd name="T25" fmla="*/ 196891 h 573"/>
              <a:gd name="T26" fmla="*/ 170478 w 602"/>
              <a:gd name="T27" fmla="*/ 196891 h 573"/>
              <a:gd name="T28" fmla="*/ 68384 w 602"/>
              <a:gd name="T29" fmla="*/ 223783 h 573"/>
              <a:gd name="T30" fmla="*/ 115578 w 602"/>
              <a:gd name="T31" fmla="*/ 20169 h 573"/>
              <a:gd name="T32" fmla="*/ 217672 w 602"/>
              <a:gd name="T33" fmla="*/ 0 h 573"/>
              <a:gd name="T34" fmla="*/ 217672 w 602"/>
              <a:gd name="T35" fmla="*/ 0 h 573"/>
              <a:gd name="T36" fmla="*/ 265830 w 602"/>
              <a:gd name="T37" fmla="*/ 0 h 573"/>
              <a:gd name="T38" fmla="*/ 327471 w 602"/>
              <a:gd name="T39" fmla="*/ 33615 h 573"/>
              <a:gd name="T40" fmla="*/ 327471 w 602"/>
              <a:gd name="T41" fmla="*/ 33615 h 573"/>
              <a:gd name="T42" fmla="*/ 272572 w 602"/>
              <a:gd name="T43" fmla="*/ 237229 h 573"/>
              <a:gd name="T44" fmla="*/ 170478 w 602"/>
              <a:gd name="T45" fmla="*/ 196891 h 573"/>
              <a:gd name="T46" fmla="*/ 150252 w 602"/>
              <a:gd name="T47" fmla="*/ 243952 h 573"/>
              <a:gd name="T48" fmla="*/ 150252 w 602"/>
              <a:gd name="T49" fmla="*/ 243952 h 573"/>
              <a:gd name="T50" fmla="*/ 163736 w 602"/>
              <a:gd name="T51" fmla="*/ 243952 h 573"/>
              <a:gd name="T52" fmla="*/ 238861 w 602"/>
              <a:gd name="T53" fmla="*/ 265082 h 573"/>
              <a:gd name="T54" fmla="*/ 265830 w 602"/>
              <a:gd name="T55" fmla="*/ 285251 h 573"/>
              <a:gd name="T56" fmla="*/ 210930 w 602"/>
              <a:gd name="T57" fmla="*/ 488865 h 573"/>
              <a:gd name="T58" fmla="*/ 102094 w 602"/>
              <a:gd name="T59" fmla="*/ 447566 h 573"/>
              <a:gd name="T60" fmla="*/ 0 w 602"/>
              <a:gd name="T61" fmla="*/ 468695 h 573"/>
              <a:gd name="T62" fmla="*/ 54900 w 602"/>
              <a:gd name="T63" fmla="*/ 271805 h 573"/>
              <a:gd name="T64" fmla="*/ 75126 w 602"/>
              <a:gd name="T65" fmla="*/ 265082 h 573"/>
              <a:gd name="T66" fmla="*/ 150252 w 602"/>
              <a:gd name="T67" fmla="*/ 243952 h 573"/>
              <a:gd name="T68" fmla="*/ 408376 w 602"/>
              <a:gd name="T69" fmla="*/ 346719 h 573"/>
              <a:gd name="T70" fmla="*/ 408376 w 602"/>
              <a:gd name="T71" fmla="*/ 346719 h 573"/>
              <a:gd name="T72" fmla="*/ 510470 w 602"/>
              <a:gd name="T73" fmla="*/ 325590 h 573"/>
              <a:gd name="T74" fmla="*/ 463276 w 602"/>
              <a:gd name="T75" fmla="*/ 522480 h 573"/>
              <a:gd name="T76" fmla="*/ 354440 w 602"/>
              <a:gd name="T77" fmla="*/ 549373 h 573"/>
              <a:gd name="T78" fmla="*/ 245604 w 602"/>
              <a:gd name="T79" fmla="*/ 509034 h 573"/>
              <a:gd name="T80" fmla="*/ 292798 w 602"/>
              <a:gd name="T81" fmla="*/ 305420 h 573"/>
              <a:gd name="T82" fmla="*/ 408376 w 602"/>
              <a:gd name="T83" fmla="*/ 346719 h 57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8" name="Freeform 22"/>
          <p:cNvSpPr>
            <a:spLocks noChangeArrowheads="1"/>
          </p:cNvSpPr>
          <p:nvPr/>
        </p:nvSpPr>
        <p:spPr bwMode="auto">
          <a:xfrm>
            <a:off x="8721725" y="1384300"/>
            <a:ext cx="290513" cy="275432"/>
          </a:xfrm>
          <a:custGeom>
            <a:avLst/>
            <a:gdLst>
              <a:gd name="T0" fmla="*/ 565367 w 602"/>
              <a:gd name="T1" fmla="*/ 345759 h 573"/>
              <a:gd name="T2" fmla="*/ 496983 w 602"/>
              <a:gd name="T3" fmla="*/ 332313 h 573"/>
              <a:gd name="T4" fmla="*/ 449789 w 602"/>
              <a:gd name="T5" fmla="*/ 237229 h 573"/>
              <a:gd name="T6" fmla="*/ 578851 w 602"/>
              <a:gd name="T7" fmla="*/ 250675 h 573"/>
              <a:gd name="T8" fmla="*/ 565367 w 602"/>
              <a:gd name="T9" fmla="*/ 345759 h 573"/>
              <a:gd name="T10" fmla="*/ 449789 w 602"/>
              <a:gd name="T11" fmla="*/ 298697 h 573"/>
              <a:gd name="T12" fmla="*/ 456531 w 602"/>
              <a:gd name="T13" fmla="*/ 298697 h 573"/>
              <a:gd name="T14" fmla="*/ 476757 w 602"/>
              <a:gd name="T15" fmla="*/ 345759 h 573"/>
              <a:gd name="T16" fmla="*/ 429563 w 602"/>
              <a:gd name="T17" fmla="*/ 380335 h 573"/>
              <a:gd name="T18" fmla="*/ 272570 w 602"/>
              <a:gd name="T19" fmla="*/ 6723 h 573"/>
              <a:gd name="T20" fmla="*/ 436305 w 602"/>
              <a:gd name="T21" fmla="*/ 271805 h 573"/>
              <a:gd name="T22" fmla="*/ 443047 w 602"/>
              <a:gd name="T23" fmla="*/ 285251 h 573"/>
              <a:gd name="T24" fmla="*/ 449789 w 602"/>
              <a:gd name="T25" fmla="*/ 291974 h 573"/>
              <a:gd name="T26" fmla="*/ 449789 w 602"/>
              <a:gd name="T27" fmla="*/ 298697 h 573"/>
              <a:gd name="T28" fmla="*/ 286054 w 602"/>
              <a:gd name="T29" fmla="*/ 183444 h 573"/>
              <a:gd name="T30" fmla="*/ 190703 w 602"/>
              <a:gd name="T31" fmla="*/ 345759 h 573"/>
              <a:gd name="T32" fmla="*/ 102093 w 602"/>
              <a:gd name="T33" fmla="*/ 468695 h 573"/>
              <a:gd name="T34" fmla="*/ 68383 w 602"/>
              <a:gd name="T35" fmla="*/ 427396 h 573"/>
              <a:gd name="T36" fmla="*/ 177219 w 602"/>
              <a:gd name="T37" fmla="*/ 237229 h 573"/>
              <a:gd name="T38" fmla="*/ 245602 w 602"/>
              <a:gd name="T39" fmla="*/ 142145 h 573"/>
              <a:gd name="T40" fmla="*/ 286054 w 602"/>
              <a:gd name="T41" fmla="*/ 183444 h 573"/>
              <a:gd name="T42" fmla="*/ 6742 w 602"/>
              <a:gd name="T43" fmla="*/ 345759 h 573"/>
              <a:gd name="T44" fmla="*/ 0 w 602"/>
              <a:gd name="T45" fmla="*/ 250675 h 573"/>
              <a:gd name="T46" fmla="*/ 143509 w 602"/>
              <a:gd name="T47" fmla="*/ 237229 h 573"/>
              <a:gd name="T48" fmla="*/ 6742 w 602"/>
              <a:gd name="T49" fmla="*/ 345759 h 573"/>
              <a:gd name="T50" fmla="*/ 61641 w 602"/>
              <a:gd name="T51" fmla="*/ 461972 h 573"/>
              <a:gd name="T52" fmla="*/ 95351 w 602"/>
              <a:gd name="T53" fmla="*/ 495588 h 573"/>
              <a:gd name="T54" fmla="*/ 41415 w 602"/>
              <a:gd name="T55" fmla="*/ 522480 h 573"/>
              <a:gd name="T56" fmla="*/ 61641 w 602"/>
              <a:gd name="T57" fmla="*/ 461972 h 573"/>
              <a:gd name="T58" fmla="*/ 334212 w 602"/>
              <a:gd name="T59" fmla="*/ 237229 h 573"/>
              <a:gd name="T60" fmla="*/ 217671 w 602"/>
              <a:gd name="T61" fmla="*/ 345759 h 573"/>
              <a:gd name="T62" fmla="*/ 334212 w 602"/>
              <a:gd name="T63" fmla="*/ 237229 h 573"/>
              <a:gd name="T64" fmla="*/ 456531 w 602"/>
              <a:gd name="T65" fmla="*/ 400504 h 573"/>
              <a:gd name="T66" fmla="*/ 496983 w 602"/>
              <a:gd name="T67" fmla="*/ 393781 h 573"/>
              <a:gd name="T68" fmla="*/ 510467 w 602"/>
              <a:gd name="T69" fmla="*/ 447566 h 573"/>
              <a:gd name="T70" fmla="*/ 476757 w 602"/>
              <a:gd name="T71" fmla="*/ 454289 h 573"/>
              <a:gd name="T72" fmla="*/ 456531 w 602"/>
              <a:gd name="T73" fmla="*/ 400504 h 573"/>
              <a:gd name="T74" fmla="*/ 558625 w 602"/>
              <a:gd name="T75" fmla="*/ 549373 h 573"/>
              <a:gd name="T76" fmla="*/ 510467 w 602"/>
              <a:gd name="T77" fmla="*/ 475419 h 5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cubicBezTo>
                  <a:pt x="460" y="297"/>
                  <a:pt x="460" y="297"/>
                  <a:pt x="467" y="304"/>
                </a:cubicBez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799" name="Freeform 23"/>
          <p:cNvSpPr>
            <a:spLocks noChangeArrowheads="1"/>
          </p:cNvSpPr>
          <p:nvPr/>
        </p:nvSpPr>
        <p:spPr bwMode="auto">
          <a:xfrm>
            <a:off x="8216107" y="1377950"/>
            <a:ext cx="269081" cy="292100"/>
          </a:xfrm>
          <a:custGeom>
            <a:avLst/>
            <a:gdLst>
              <a:gd name="T0" fmla="*/ 455765 w 559"/>
              <a:gd name="T1" fmla="*/ 305050 h 609"/>
              <a:gd name="T2" fmla="*/ 455765 w 559"/>
              <a:gd name="T3" fmla="*/ 305050 h 609"/>
              <a:gd name="T4" fmla="*/ 536533 w 559"/>
              <a:gd name="T5" fmla="*/ 426878 h 609"/>
              <a:gd name="T6" fmla="*/ 496149 w 559"/>
              <a:gd name="T7" fmla="*/ 508417 h 609"/>
              <a:gd name="T8" fmla="*/ 400958 w 559"/>
              <a:gd name="T9" fmla="*/ 575567 h 609"/>
              <a:gd name="T10" fmla="*/ 299036 w 559"/>
              <a:gd name="T11" fmla="*/ 555422 h 609"/>
              <a:gd name="T12" fmla="*/ 197114 w 559"/>
              <a:gd name="T13" fmla="*/ 575567 h 609"/>
              <a:gd name="T14" fmla="*/ 95191 w 559"/>
              <a:gd name="T15" fmla="*/ 508417 h 609"/>
              <a:gd name="T16" fmla="*/ 61538 w 559"/>
              <a:gd name="T17" fmla="*/ 216797 h 609"/>
              <a:gd name="T18" fmla="*/ 183652 w 559"/>
              <a:gd name="T19" fmla="*/ 141973 h 609"/>
              <a:gd name="T20" fmla="*/ 292305 w 559"/>
              <a:gd name="T21" fmla="*/ 168833 h 609"/>
              <a:gd name="T22" fmla="*/ 407689 w 559"/>
              <a:gd name="T23" fmla="*/ 141973 h 609"/>
              <a:gd name="T24" fmla="*/ 523072 w 559"/>
              <a:gd name="T25" fmla="*/ 196652 h 609"/>
              <a:gd name="T26" fmla="*/ 455765 w 559"/>
              <a:gd name="T27" fmla="*/ 305050 h 609"/>
              <a:gd name="T28" fmla="*/ 285574 w 559"/>
              <a:gd name="T29" fmla="*/ 135258 h 609"/>
              <a:gd name="T30" fmla="*/ 285574 w 559"/>
              <a:gd name="T31" fmla="*/ 135258 h 609"/>
              <a:gd name="T32" fmla="*/ 319228 w 559"/>
              <a:gd name="T33" fmla="*/ 40290 h 609"/>
              <a:gd name="T34" fmla="*/ 407689 w 559"/>
              <a:gd name="T35" fmla="*/ 0 h 609"/>
              <a:gd name="T36" fmla="*/ 374035 w 559"/>
              <a:gd name="T37" fmla="*/ 94968 h 609"/>
              <a:gd name="T38" fmla="*/ 285574 w 559"/>
              <a:gd name="T39" fmla="*/ 135258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0" name="Freeform 24"/>
          <p:cNvSpPr>
            <a:spLocks noChangeArrowheads="1"/>
          </p:cNvSpPr>
          <p:nvPr/>
        </p:nvSpPr>
        <p:spPr bwMode="auto">
          <a:xfrm>
            <a:off x="7738269" y="1377950"/>
            <a:ext cx="241300" cy="288132"/>
          </a:xfrm>
          <a:custGeom>
            <a:avLst/>
            <a:gdLst>
              <a:gd name="T0" fmla="*/ 447873 w 502"/>
              <a:gd name="T1" fmla="*/ 392763 h 601"/>
              <a:gd name="T2" fmla="*/ 414235 w 502"/>
              <a:gd name="T3" fmla="*/ 216499 h 601"/>
              <a:gd name="T4" fmla="*/ 481512 w 502"/>
              <a:gd name="T5" fmla="*/ 216499 h 601"/>
              <a:gd name="T6" fmla="*/ 447873 w 502"/>
              <a:gd name="T7" fmla="*/ 392763 h 601"/>
              <a:gd name="T8" fmla="*/ 359452 w 502"/>
              <a:gd name="T9" fmla="*/ 466526 h 601"/>
              <a:gd name="T10" fmla="*/ 339269 w 502"/>
              <a:gd name="T11" fmla="*/ 474189 h 601"/>
              <a:gd name="T12" fmla="*/ 339269 w 502"/>
              <a:gd name="T13" fmla="*/ 487601 h 601"/>
              <a:gd name="T14" fmla="*/ 305630 w 502"/>
              <a:gd name="T15" fmla="*/ 574775 h 601"/>
              <a:gd name="T16" fmla="*/ 271031 w 502"/>
              <a:gd name="T17" fmla="*/ 487601 h 601"/>
              <a:gd name="T18" fmla="*/ 271031 w 502"/>
              <a:gd name="T19" fmla="*/ 474189 h 601"/>
              <a:gd name="T20" fmla="*/ 210481 w 502"/>
              <a:gd name="T21" fmla="*/ 466526 h 601"/>
              <a:gd name="T22" fmla="*/ 210481 w 502"/>
              <a:gd name="T23" fmla="*/ 474189 h 601"/>
              <a:gd name="T24" fmla="*/ 210481 w 502"/>
              <a:gd name="T25" fmla="*/ 541246 h 601"/>
              <a:gd name="T26" fmla="*/ 148971 w 502"/>
              <a:gd name="T27" fmla="*/ 541246 h 601"/>
              <a:gd name="T28" fmla="*/ 148971 w 502"/>
              <a:gd name="T29" fmla="*/ 474189 h 601"/>
              <a:gd name="T30" fmla="*/ 148971 w 502"/>
              <a:gd name="T31" fmla="*/ 466526 h 601"/>
              <a:gd name="T32" fmla="*/ 88421 w 502"/>
              <a:gd name="T33" fmla="*/ 426291 h 601"/>
              <a:gd name="T34" fmla="*/ 88421 w 502"/>
              <a:gd name="T35" fmla="*/ 209793 h 601"/>
              <a:gd name="T36" fmla="*/ 95149 w 502"/>
              <a:gd name="T37" fmla="*/ 182970 h 601"/>
              <a:gd name="T38" fmla="*/ 394052 w 502"/>
              <a:gd name="T39" fmla="*/ 182970 h 601"/>
              <a:gd name="T40" fmla="*/ 394052 w 502"/>
              <a:gd name="T41" fmla="*/ 229910 h 601"/>
              <a:gd name="T42" fmla="*/ 359452 w 502"/>
              <a:gd name="T43" fmla="*/ 466526 h 601"/>
              <a:gd name="T44" fmla="*/ 169154 w 502"/>
              <a:gd name="T45" fmla="*/ 46940 h 601"/>
              <a:gd name="T46" fmla="*/ 155698 w 502"/>
              <a:gd name="T47" fmla="*/ 26823 h 601"/>
              <a:gd name="T48" fmla="*/ 142243 w 502"/>
              <a:gd name="T49" fmla="*/ 0 h 601"/>
              <a:gd name="T50" fmla="*/ 162426 w 502"/>
              <a:gd name="T51" fmla="*/ 26823 h 601"/>
              <a:gd name="T52" fmla="*/ 175882 w 502"/>
              <a:gd name="T53" fmla="*/ 40234 h 601"/>
              <a:gd name="T54" fmla="*/ 305630 w 502"/>
              <a:gd name="T55" fmla="*/ 40234 h 601"/>
              <a:gd name="T56" fmla="*/ 319086 w 502"/>
              <a:gd name="T57" fmla="*/ 26823 h 601"/>
              <a:gd name="T58" fmla="*/ 339269 w 502"/>
              <a:gd name="T59" fmla="*/ 0 h 601"/>
              <a:gd name="T60" fmla="*/ 332541 w 502"/>
              <a:gd name="T61" fmla="*/ 26823 h 601"/>
              <a:gd name="T62" fmla="*/ 319086 w 502"/>
              <a:gd name="T63" fmla="*/ 46940 h 601"/>
              <a:gd name="T64" fmla="*/ 88421 w 502"/>
              <a:gd name="T65" fmla="*/ 161895 h 601"/>
              <a:gd name="T66" fmla="*/ 305630 w 502"/>
              <a:gd name="T67" fmla="*/ 114955 h 601"/>
              <a:gd name="T68" fmla="*/ 325813 w 502"/>
              <a:gd name="T69" fmla="*/ 101544 h 601"/>
              <a:gd name="T70" fmla="*/ 292175 w 502"/>
              <a:gd name="T71" fmla="*/ 101544 h 601"/>
              <a:gd name="T72" fmla="*/ 175882 w 502"/>
              <a:gd name="T73" fmla="*/ 114955 h 601"/>
              <a:gd name="T74" fmla="*/ 189337 w 502"/>
              <a:gd name="T75" fmla="*/ 101544 h 601"/>
              <a:gd name="T76" fmla="*/ 162426 w 502"/>
              <a:gd name="T77" fmla="*/ 101544 h 601"/>
              <a:gd name="T78" fmla="*/ 33639 w 502"/>
              <a:gd name="T79" fmla="*/ 392763 h 601"/>
              <a:gd name="T80" fmla="*/ 0 w 502"/>
              <a:gd name="T81" fmla="*/ 358276 h 601"/>
              <a:gd name="T82" fmla="*/ 33639 w 502"/>
              <a:gd name="T83" fmla="*/ 182970 h 601"/>
              <a:gd name="T84" fmla="*/ 67277 w 502"/>
              <a:gd name="T85" fmla="*/ 358276 h 6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1" name="Freeform 1"/>
          <p:cNvSpPr>
            <a:spLocks noChangeArrowheads="1"/>
          </p:cNvSpPr>
          <p:nvPr/>
        </p:nvSpPr>
        <p:spPr bwMode="auto">
          <a:xfrm>
            <a:off x="10258425" y="3416300"/>
            <a:ext cx="292100" cy="292100"/>
          </a:xfrm>
          <a:custGeom>
            <a:avLst/>
            <a:gdLst>
              <a:gd name="T0" fmla="*/ 569663 w 609"/>
              <a:gd name="T1" fmla="*/ 278190 h 609"/>
              <a:gd name="T2" fmla="*/ 304971 w 609"/>
              <a:gd name="T3" fmla="*/ 447023 h 609"/>
              <a:gd name="T4" fmla="*/ 271405 w 609"/>
              <a:gd name="T5" fmla="*/ 583241 h 609"/>
              <a:gd name="T6" fmla="*/ 115083 w 609"/>
              <a:gd name="T7" fmla="*/ 583241 h 609"/>
              <a:gd name="T8" fmla="*/ 81517 w 609"/>
              <a:gd name="T9" fmla="*/ 528562 h 609"/>
              <a:gd name="T10" fmla="*/ 47951 w 609"/>
              <a:gd name="T11" fmla="*/ 488272 h 609"/>
              <a:gd name="T12" fmla="*/ 6713 w 609"/>
              <a:gd name="T13" fmla="*/ 440308 h 609"/>
              <a:gd name="T14" fmla="*/ 108370 w 609"/>
              <a:gd name="T15" fmla="*/ 0 h 609"/>
              <a:gd name="T16" fmla="*/ 352922 w 609"/>
              <a:gd name="T17" fmla="*/ 0 h 609"/>
              <a:gd name="T18" fmla="*/ 501572 w 609"/>
              <a:gd name="T19" fmla="*/ 115113 h 609"/>
              <a:gd name="T20" fmla="*/ 569663 w 609"/>
              <a:gd name="T21" fmla="*/ 278190 h 609"/>
              <a:gd name="T22" fmla="*/ 468006 w 609"/>
              <a:gd name="T23" fmla="*/ 141973 h 609"/>
              <a:gd name="T24" fmla="*/ 352922 w 609"/>
              <a:gd name="T25" fmla="*/ 40290 h 609"/>
              <a:gd name="T26" fmla="*/ 47951 w 609"/>
              <a:gd name="T27" fmla="*/ 447023 h 609"/>
              <a:gd name="T28" fmla="*/ 141936 w 609"/>
              <a:gd name="T29" fmla="*/ 447023 h 609"/>
              <a:gd name="T30" fmla="*/ 203314 w 609"/>
              <a:gd name="T31" fmla="*/ 311765 h 609"/>
              <a:gd name="T32" fmla="*/ 291544 w 609"/>
              <a:gd name="T33" fmla="*/ 311765 h 609"/>
              <a:gd name="T34" fmla="*/ 461292 w 609"/>
              <a:gd name="T35" fmla="*/ 183222 h 609"/>
              <a:gd name="T36" fmla="*/ 508285 w 609"/>
              <a:gd name="T37" fmla="*/ 162118 h 609"/>
              <a:gd name="T38" fmla="*/ 501572 w 609"/>
              <a:gd name="T39" fmla="*/ 189937 h 609"/>
              <a:gd name="T40" fmla="*/ 230167 w 609"/>
              <a:gd name="T41" fmla="*/ 352055 h 609"/>
              <a:gd name="T42" fmla="*/ 203314 w 609"/>
              <a:gd name="T43" fmla="*/ 488272 h 609"/>
              <a:gd name="T44" fmla="*/ 128510 w 609"/>
              <a:gd name="T45" fmla="*/ 488272 h 609"/>
              <a:gd name="T46" fmla="*/ 244552 w 609"/>
              <a:gd name="T47" fmla="*/ 541992 h 609"/>
              <a:gd name="T48" fmla="*/ 359635 w 609"/>
              <a:gd name="T49" fmla="*/ 406734 h 609"/>
              <a:gd name="T50" fmla="*/ 508285 w 609"/>
              <a:gd name="T51" fmla="*/ 162118 h 609"/>
              <a:gd name="T52" fmla="*/ 325110 w 609"/>
              <a:gd name="T53" fmla="*/ 216797 h 609"/>
              <a:gd name="T54" fmla="*/ 278118 w 609"/>
              <a:gd name="T55" fmla="*/ 236942 h 609"/>
              <a:gd name="T56" fmla="*/ 244552 w 609"/>
              <a:gd name="T57" fmla="*/ 135258 h 609"/>
              <a:gd name="T58" fmla="*/ 304971 w 609"/>
              <a:gd name="T59" fmla="*/ 121828 h 609"/>
              <a:gd name="T60" fmla="*/ 346209 w 609"/>
              <a:gd name="T61" fmla="*/ 183222 h 609"/>
              <a:gd name="T62" fmla="*/ 304971 w 609"/>
              <a:gd name="T63" fmla="*/ 162118 h 609"/>
              <a:gd name="T64" fmla="*/ 304971 w 609"/>
              <a:gd name="T65" fmla="*/ 162118 h 609"/>
              <a:gd name="T66" fmla="*/ 271405 w 609"/>
              <a:gd name="T67" fmla="*/ 196652 h 609"/>
              <a:gd name="T68" fmla="*/ 304971 w 609"/>
              <a:gd name="T69" fmla="*/ 169792 h 609"/>
              <a:gd name="T70" fmla="*/ 304971 w 609"/>
              <a:gd name="T71" fmla="*/ 169792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9">
                <a:moveTo>
                  <a:pt x="594" y="290"/>
                </a:moveTo>
                <a:lnTo>
                  <a:pt x="594" y="290"/>
                </a:lnTo>
                <a:cubicBezTo>
                  <a:pt x="573" y="396"/>
                  <a:pt x="488" y="466"/>
                  <a:pt x="375" y="466"/>
                </a:cubicBezTo>
                <a:cubicBezTo>
                  <a:pt x="318" y="466"/>
                  <a:pt x="318" y="466"/>
                  <a:pt x="318" y="466"/>
                </a:cubicBezTo>
                <a:cubicBezTo>
                  <a:pt x="290" y="572"/>
                  <a:pt x="290" y="572"/>
                  <a:pt x="290" y="572"/>
                </a:cubicBezTo>
                <a:cubicBezTo>
                  <a:pt x="283" y="608"/>
                  <a:pt x="283" y="608"/>
                  <a:pt x="283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120" y="608"/>
                  <a:pt x="120" y="608"/>
                  <a:pt x="120" y="608"/>
                </a:cubicBezTo>
                <a:cubicBezTo>
                  <a:pt x="71" y="608"/>
                  <a:pt x="71" y="608"/>
                  <a:pt x="71" y="608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92" y="509"/>
                  <a:pt x="92" y="509"/>
                  <a:pt x="92" y="509"/>
                </a:cubicBezTo>
                <a:cubicBezTo>
                  <a:pt x="50" y="509"/>
                  <a:pt x="50" y="509"/>
                  <a:pt x="50" y="509"/>
                </a:cubicBezTo>
                <a:cubicBezTo>
                  <a:pt x="0" y="509"/>
                  <a:pt x="0" y="509"/>
                  <a:pt x="0" y="509"/>
                </a:cubicBezTo>
                <a:cubicBezTo>
                  <a:pt x="7" y="459"/>
                  <a:pt x="7" y="459"/>
                  <a:pt x="7" y="4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13" y="0"/>
                  <a:pt x="113" y="0"/>
                  <a:pt x="113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417" y="0"/>
                  <a:pt x="466" y="21"/>
                  <a:pt x="495" y="64"/>
                </a:cubicBezTo>
                <a:cubicBezTo>
                  <a:pt x="509" y="78"/>
                  <a:pt x="516" y="92"/>
                  <a:pt x="523" y="120"/>
                </a:cubicBezTo>
                <a:cubicBezTo>
                  <a:pt x="544" y="127"/>
                  <a:pt x="558" y="141"/>
                  <a:pt x="565" y="155"/>
                </a:cubicBezTo>
                <a:cubicBezTo>
                  <a:pt x="587" y="184"/>
                  <a:pt x="608" y="226"/>
                  <a:pt x="594" y="290"/>
                </a:cubicBezTo>
                <a:close/>
                <a:moveTo>
                  <a:pt x="488" y="148"/>
                </a:moveTo>
                <a:lnTo>
                  <a:pt x="488" y="148"/>
                </a:lnTo>
                <a:cubicBezTo>
                  <a:pt x="481" y="127"/>
                  <a:pt x="481" y="113"/>
                  <a:pt x="474" y="99"/>
                </a:cubicBezTo>
                <a:cubicBezTo>
                  <a:pt x="452" y="64"/>
                  <a:pt x="403" y="42"/>
                  <a:pt x="368" y="42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50" y="466"/>
                  <a:pt x="50" y="466"/>
                  <a:pt x="50" y="466"/>
                </a:cubicBezTo>
                <a:cubicBezTo>
                  <a:pt x="99" y="466"/>
                  <a:pt x="99" y="466"/>
                  <a:pt x="99" y="466"/>
                </a:cubicBezTo>
                <a:cubicBezTo>
                  <a:pt x="148" y="466"/>
                  <a:pt x="148" y="466"/>
                  <a:pt x="148" y="466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212" y="325"/>
                  <a:pt x="212" y="325"/>
                  <a:pt x="212" y="325"/>
                </a:cubicBezTo>
                <a:cubicBezTo>
                  <a:pt x="304" y="325"/>
                  <a:pt x="304" y="325"/>
                  <a:pt x="304" y="325"/>
                </a:cubicBezTo>
                <a:cubicBezTo>
                  <a:pt x="353" y="325"/>
                  <a:pt x="403" y="311"/>
                  <a:pt x="438" y="276"/>
                </a:cubicBezTo>
                <a:cubicBezTo>
                  <a:pt x="459" y="254"/>
                  <a:pt x="474" y="226"/>
                  <a:pt x="481" y="191"/>
                </a:cubicBezTo>
                <a:cubicBezTo>
                  <a:pt x="488" y="177"/>
                  <a:pt x="488" y="162"/>
                  <a:pt x="488" y="148"/>
                </a:cubicBezTo>
                <a:close/>
                <a:moveTo>
                  <a:pt x="530" y="169"/>
                </a:moveTo>
                <a:lnTo>
                  <a:pt x="530" y="169"/>
                </a:lnTo>
                <a:cubicBezTo>
                  <a:pt x="523" y="184"/>
                  <a:pt x="523" y="191"/>
                  <a:pt x="523" y="198"/>
                </a:cubicBezTo>
                <a:cubicBezTo>
                  <a:pt x="502" y="304"/>
                  <a:pt x="410" y="367"/>
                  <a:pt x="304" y="367"/>
                </a:cubicBezTo>
                <a:cubicBezTo>
                  <a:pt x="240" y="367"/>
                  <a:pt x="240" y="367"/>
                  <a:pt x="240" y="367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2" y="509"/>
                  <a:pt x="212" y="509"/>
                  <a:pt x="212" y="509"/>
                </a:cubicBezTo>
                <a:cubicBezTo>
                  <a:pt x="177" y="509"/>
                  <a:pt x="177" y="509"/>
                  <a:pt x="177" y="509"/>
                </a:cubicBezTo>
                <a:cubicBezTo>
                  <a:pt x="134" y="509"/>
                  <a:pt x="134" y="509"/>
                  <a:pt x="134" y="509"/>
                </a:cubicBezTo>
                <a:cubicBezTo>
                  <a:pt x="120" y="565"/>
                  <a:pt x="120" y="565"/>
                  <a:pt x="120" y="565"/>
                </a:cubicBezTo>
                <a:cubicBezTo>
                  <a:pt x="255" y="565"/>
                  <a:pt x="255" y="565"/>
                  <a:pt x="255" y="565"/>
                </a:cubicBezTo>
                <a:cubicBezTo>
                  <a:pt x="283" y="424"/>
                  <a:pt x="283" y="424"/>
                  <a:pt x="283" y="424"/>
                </a:cubicBezTo>
                <a:cubicBezTo>
                  <a:pt x="375" y="424"/>
                  <a:pt x="375" y="424"/>
                  <a:pt x="375" y="424"/>
                </a:cubicBezTo>
                <a:cubicBezTo>
                  <a:pt x="459" y="424"/>
                  <a:pt x="537" y="375"/>
                  <a:pt x="551" y="283"/>
                </a:cubicBezTo>
                <a:cubicBezTo>
                  <a:pt x="565" y="233"/>
                  <a:pt x="551" y="198"/>
                  <a:pt x="530" y="169"/>
                </a:cubicBezTo>
                <a:close/>
                <a:moveTo>
                  <a:pt x="339" y="226"/>
                </a:moveTo>
                <a:lnTo>
                  <a:pt x="339" y="226"/>
                </a:lnTo>
                <a:cubicBezTo>
                  <a:pt x="332" y="226"/>
                  <a:pt x="332" y="233"/>
                  <a:pt x="325" y="233"/>
                </a:cubicBezTo>
                <a:cubicBezTo>
                  <a:pt x="318" y="240"/>
                  <a:pt x="304" y="247"/>
                  <a:pt x="290" y="247"/>
                </a:cubicBezTo>
                <a:cubicBezTo>
                  <a:pt x="226" y="247"/>
                  <a:pt x="226" y="247"/>
                  <a:pt x="226" y="247"/>
                </a:cubicBezTo>
                <a:cubicBezTo>
                  <a:pt x="255" y="141"/>
                  <a:pt x="255" y="141"/>
                  <a:pt x="255" y="141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32" y="127"/>
                  <a:pt x="339" y="134"/>
                  <a:pt x="346" y="141"/>
                </a:cubicBezTo>
                <a:cubicBezTo>
                  <a:pt x="361" y="148"/>
                  <a:pt x="368" y="169"/>
                  <a:pt x="361" y="191"/>
                </a:cubicBezTo>
                <a:cubicBezTo>
                  <a:pt x="361" y="205"/>
                  <a:pt x="346" y="219"/>
                  <a:pt x="339" y="226"/>
                </a:cubicBezTo>
                <a:close/>
                <a:moveTo>
                  <a:pt x="318" y="169"/>
                </a:moveTo>
                <a:lnTo>
                  <a:pt x="318" y="169"/>
                </a:lnTo>
                <a:cubicBezTo>
                  <a:pt x="290" y="169"/>
                  <a:pt x="290" y="169"/>
                  <a:pt x="290" y="169"/>
                </a:cubicBezTo>
                <a:cubicBezTo>
                  <a:pt x="283" y="205"/>
                  <a:pt x="283" y="205"/>
                  <a:pt x="283" y="205"/>
                </a:cubicBezTo>
                <a:cubicBezTo>
                  <a:pt x="290" y="205"/>
                  <a:pt x="290" y="205"/>
                  <a:pt x="290" y="205"/>
                </a:cubicBezTo>
                <a:cubicBezTo>
                  <a:pt x="304" y="205"/>
                  <a:pt x="318" y="191"/>
                  <a:pt x="318" y="177"/>
                </a:cubicBezTo>
                <a:cubicBezTo>
                  <a:pt x="318" y="177"/>
                  <a:pt x="318" y="177"/>
                  <a:pt x="318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2" name="Freeform 2"/>
          <p:cNvSpPr>
            <a:spLocks noChangeArrowheads="1"/>
          </p:cNvSpPr>
          <p:nvPr/>
        </p:nvSpPr>
        <p:spPr bwMode="auto">
          <a:xfrm>
            <a:off x="9748044" y="3425032"/>
            <a:ext cx="292100" cy="274638"/>
          </a:xfrm>
          <a:custGeom>
            <a:avLst/>
            <a:gdLst>
              <a:gd name="T0" fmla="*/ 453620 w 609"/>
              <a:gd name="T1" fmla="*/ 549374 h 574"/>
              <a:gd name="T2" fmla="*/ 453620 w 609"/>
              <a:gd name="T3" fmla="*/ 549374 h 574"/>
              <a:gd name="T4" fmla="*/ 453620 w 609"/>
              <a:gd name="T5" fmla="*/ 352827 h 574"/>
              <a:gd name="T6" fmla="*/ 393201 w 609"/>
              <a:gd name="T7" fmla="*/ 271331 h 574"/>
              <a:gd name="T8" fmla="*/ 325110 w 609"/>
              <a:gd name="T9" fmla="*/ 352827 h 574"/>
              <a:gd name="T10" fmla="*/ 325110 w 609"/>
              <a:gd name="T11" fmla="*/ 549374 h 574"/>
              <a:gd name="T12" fmla="*/ 196601 w 609"/>
              <a:gd name="T13" fmla="*/ 549374 h 574"/>
              <a:gd name="T14" fmla="*/ 196601 w 609"/>
              <a:gd name="T15" fmla="*/ 183125 h 574"/>
              <a:gd name="T16" fmla="*/ 325110 w 609"/>
              <a:gd name="T17" fmla="*/ 183125 h 574"/>
              <a:gd name="T18" fmla="*/ 325110 w 609"/>
              <a:gd name="T19" fmla="*/ 230104 h 574"/>
              <a:gd name="T20" fmla="*/ 440194 w 609"/>
              <a:gd name="T21" fmla="*/ 169702 h 574"/>
              <a:gd name="T22" fmla="*/ 583089 w 609"/>
              <a:gd name="T23" fmla="*/ 346115 h 574"/>
              <a:gd name="T24" fmla="*/ 583089 w 609"/>
              <a:gd name="T25" fmla="*/ 549374 h 574"/>
              <a:gd name="T26" fmla="*/ 453620 w 609"/>
              <a:gd name="T27" fmla="*/ 549374 h 574"/>
              <a:gd name="T28" fmla="*/ 74804 w 609"/>
              <a:gd name="T29" fmla="*/ 128475 h 574"/>
              <a:gd name="T30" fmla="*/ 74804 w 609"/>
              <a:gd name="T31" fmla="*/ 128475 h 574"/>
              <a:gd name="T32" fmla="*/ 0 w 609"/>
              <a:gd name="T33" fmla="*/ 68073 h 574"/>
              <a:gd name="T34" fmla="*/ 74804 w 609"/>
              <a:gd name="T35" fmla="*/ 0 h 574"/>
              <a:gd name="T36" fmla="*/ 148649 w 609"/>
              <a:gd name="T37" fmla="*/ 68073 h 574"/>
              <a:gd name="T38" fmla="*/ 74804 w 609"/>
              <a:gd name="T39" fmla="*/ 128475 h 574"/>
              <a:gd name="T40" fmla="*/ 135223 w 609"/>
              <a:gd name="T41" fmla="*/ 549374 h 574"/>
              <a:gd name="T42" fmla="*/ 135223 w 609"/>
              <a:gd name="T43" fmla="*/ 549374 h 574"/>
              <a:gd name="T44" fmla="*/ 6713 w 609"/>
              <a:gd name="T45" fmla="*/ 549374 h 574"/>
              <a:gd name="T46" fmla="*/ 6713 w 609"/>
              <a:gd name="T47" fmla="*/ 183125 h 574"/>
              <a:gd name="T48" fmla="*/ 135223 w 609"/>
              <a:gd name="T49" fmla="*/ 183125 h 574"/>
              <a:gd name="T50" fmla="*/ 135223 w 609"/>
              <a:gd name="T51" fmla="*/ 549374 h 5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9" h="574">
                <a:moveTo>
                  <a:pt x="473" y="573"/>
                </a:moveTo>
                <a:lnTo>
                  <a:pt x="473" y="573"/>
                </a:lnTo>
                <a:cubicBezTo>
                  <a:pt x="473" y="368"/>
                  <a:pt x="473" y="368"/>
                  <a:pt x="473" y="368"/>
                </a:cubicBezTo>
                <a:cubicBezTo>
                  <a:pt x="473" y="325"/>
                  <a:pt x="459" y="283"/>
                  <a:pt x="410" y="283"/>
                </a:cubicBezTo>
                <a:cubicBezTo>
                  <a:pt x="360" y="283"/>
                  <a:pt x="339" y="325"/>
                  <a:pt x="339" y="368"/>
                </a:cubicBezTo>
                <a:cubicBezTo>
                  <a:pt x="339" y="573"/>
                  <a:pt x="339" y="573"/>
                  <a:pt x="339" y="573"/>
                </a:cubicBezTo>
                <a:cubicBezTo>
                  <a:pt x="205" y="573"/>
                  <a:pt x="205" y="573"/>
                  <a:pt x="205" y="573"/>
                </a:cubicBezTo>
                <a:cubicBezTo>
                  <a:pt x="205" y="191"/>
                  <a:pt x="205" y="191"/>
                  <a:pt x="205" y="191"/>
                </a:cubicBezTo>
                <a:cubicBezTo>
                  <a:pt x="339" y="191"/>
                  <a:pt x="339" y="191"/>
                  <a:pt x="339" y="191"/>
                </a:cubicBezTo>
                <a:cubicBezTo>
                  <a:pt x="339" y="240"/>
                  <a:pt x="339" y="240"/>
                  <a:pt x="339" y="240"/>
                </a:cubicBezTo>
                <a:cubicBezTo>
                  <a:pt x="375" y="198"/>
                  <a:pt x="403" y="177"/>
                  <a:pt x="459" y="177"/>
                </a:cubicBezTo>
                <a:cubicBezTo>
                  <a:pt x="516" y="177"/>
                  <a:pt x="608" y="205"/>
                  <a:pt x="608" y="361"/>
                </a:cubicBezTo>
                <a:cubicBezTo>
                  <a:pt x="608" y="573"/>
                  <a:pt x="608" y="573"/>
                  <a:pt x="608" y="573"/>
                </a:cubicBezTo>
                <a:lnTo>
                  <a:pt x="473" y="573"/>
                </a:lnTo>
                <a:close/>
                <a:moveTo>
                  <a:pt x="78" y="134"/>
                </a:moveTo>
                <a:lnTo>
                  <a:pt x="78" y="134"/>
                </a:lnTo>
                <a:cubicBezTo>
                  <a:pt x="35" y="134"/>
                  <a:pt x="0" y="106"/>
                  <a:pt x="0" y="71"/>
                </a:cubicBezTo>
                <a:cubicBezTo>
                  <a:pt x="0" y="28"/>
                  <a:pt x="35" y="0"/>
                  <a:pt x="78" y="0"/>
                </a:cubicBezTo>
                <a:cubicBezTo>
                  <a:pt x="120" y="0"/>
                  <a:pt x="155" y="28"/>
                  <a:pt x="155" y="71"/>
                </a:cubicBezTo>
                <a:cubicBezTo>
                  <a:pt x="155" y="106"/>
                  <a:pt x="120" y="134"/>
                  <a:pt x="78" y="134"/>
                </a:cubicBezTo>
                <a:close/>
                <a:moveTo>
                  <a:pt x="141" y="573"/>
                </a:moveTo>
                <a:lnTo>
                  <a:pt x="141" y="573"/>
                </a:lnTo>
                <a:cubicBezTo>
                  <a:pt x="7" y="573"/>
                  <a:pt x="7" y="573"/>
                  <a:pt x="7" y="573"/>
                </a:cubicBezTo>
                <a:cubicBezTo>
                  <a:pt x="7" y="191"/>
                  <a:pt x="7" y="191"/>
                  <a:pt x="7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5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3" name="Freeform 3"/>
          <p:cNvSpPr>
            <a:spLocks noChangeArrowheads="1"/>
          </p:cNvSpPr>
          <p:nvPr/>
        </p:nvSpPr>
        <p:spPr bwMode="auto">
          <a:xfrm>
            <a:off x="9244807" y="3416300"/>
            <a:ext cx="289719" cy="292100"/>
          </a:xfrm>
          <a:custGeom>
            <a:avLst/>
            <a:gdLst>
              <a:gd name="T0" fmla="*/ 448828 w 602"/>
              <a:gd name="T1" fmla="*/ 535277 h 609"/>
              <a:gd name="T2" fmla="*/ 448828 w 602"/>
              <a:gd name="T3" fmla="*/ 535277 h 609"/>
              <a:gd name="T4" fmla="*/ 244640 w 602"/>
              <a:gd name="T5" fmla="*/ 420164 h 609"/>
              <a:gd name="T6" fmla="*/ 75126 w 602"/>
              <a:gd name="T7" fmla="*/ 488272 h 609"/>
              <a:gd name="T8" fmla="*/ 0 w 602"/>
              <a:gd name="T9" fmla="*/ 291620 h 609"/>
              <a:gd name="T10" fmla="*/ 292798 w 602"/>
              <a:gd name="T11" fmla="*/ 0 h 609"/>
              <a:gd name="T12" fmla="*/ 578854 w 602"/>
              <a:gd name="T13" fmla="*/ 291620 h 609"/>
              <a:gd name="T14" fmla="*/ 448828 w 602"/>
              <a:gd name="T15" fmla="*/ 535277 h 609"/>
              <a:gd name="T16" fmla="*/ 149288 w 602"/>
              <a:gd name="T17" fmla="*/ 373159 h 609"/>
              <a:gd name="T18" fmla="*/ 149288 w 602"/>
              <a:gd name="T19" fmla="*/ 373159 h 609"/>
              <a:gd name="T20" fmla="*/ 149288 w 602"/>
              <a:gd name="T21" fmla="*/ 373159 h 609"/>
              <a:gd name="T22" fmla="*/ 401634 w 602"/>
              <a:gd name="T23" fmla="*/ 406734 h 609"/>
              <a:gd name="T24" fmla="*/ 421860 w 602"/>
              <a:gd name="T25" fmla="*/ 406734 h 609"/>
              <a:gd name="T26" fmla="*/ 428602 w 602"/>
              <a:gd name="T27" fmla="*/ 386589 h 609"/>
              <a:gd name="T28" fmla="*/ 421860 w 602"/>
              <a:gd name="T29" fmla="*/ 373159 h 609"/>
              <a:gd name="T30" fmla="*/ 142546 w 602"/>
              <a:gd name="T31" fmla="*/ 331910 h 609"/>
              <a:gd name="T32" fmla="*/ 129062 w 602"/>
              <a:gd name="T33" fmla="*/ 352055 h 609"/>
              <a:gd name="T34" fmla="*/ 149288 w 602"/>
              <a:gd name="T35" fmla="*/ 373159 h 609"/>
              <a:gd name="T36" fmla="*/ 135804 w 602"/>
              <a:gd name="T37" fmla="*/ 291620 h 609"/>
              <a:gd name="T38" fmla="*/ 135804 w 602"/>
              <a:gd name="T39" fmla="*/ 291620 h 609"/>
              <a:gd name="T40" fmla="*/ 142546 w 602"/>
              <a:gd name="T41" fmla="*/ 284905 h 609"/>
              <a:gd name="T42" fmla="*/ 435344 w 602"/>
              <a:gd name="T43" fmla="*/ 318480 h 609"/>
              <a:gd name="T44" fmla="*/ 435344 w 602"/>
              <a:gd name="T45" fmla="*/ 318480 h 609"/>
              <a:gd name="T46" fmla="*/ 448828 w 602"/>
              <a:gd name="T47" fmla="*/ 325195 h 609"/>
              <a:gd name="T48" fmla="*/ 469055 w 602"/>
              <a:gd name="T49" fmla="*/ 298335 h 609"/>
              <a:gd name="T50" fmla="*/ 455571 w 602"/>
              <a:gd name="T51" fmla="*/ 278190 h 609"/>
              <a:gd name="T52" fmla="*/ 455571 w 602"/>
              <a:gd name="T53" fmla="*/ 278190 h 609"/>
              <a:gd name="T54" fmla="*/ 129062 w 602"/>
              <a:gd name="T55" fmla="*/ 243656 h 609"/>
              <a:gd name="T56" fmla="*/ 115578 w 602"/>
              <a:gd name="T57" fmla="*/ 264761 h 609"/>
              <a:gd name="T58" fmla="*/ 135804 w 602"/>
              <a:gd name="T59" fmla="*/ 291620 h 609"/>
              <a:gd name="T60" fmla="*/ 496986 w 602"/>
              <a:gd name="T61" fmla="*/ 189937 h 609"/>
              <a:gd name="T62" fmla="*/ 496986 w 602"/>
              <a:gd name="T63" fmla="*/ 189937 h 609"/>
              <a:gd name="T64" fmla="*/ 115578 w 602"/>
              <a:gd name="T65" fmla="*/ 141973 h 609"/>
              <a:gd name="T66" fmla="*/ 95352 w 602"/>
              <a:gd name="T67" fmla="*/ 169792 h 609"/>
              <a:gd name="T68" fmla="*/ 122320 w 602"/>
              <a:gd name="T69" fmla="*/ 196652 h 609"/>
              <a:gd name="T70" fmla="*/ 129062 w 602"/>
              <a:gd name="T71" fmla="*/ 196652 h 609"/>
              <a:gd name="T72" fmla="*/ 129062 w 602"/>
              <a:gd name="T73" fmla="*/ 196652 h 609"/>
              <a:gd name="T74" fmla="*/ 469055 w 602"/>
              <a:gd name="T75" fmla="*/ 230227 h 609"/>
              <a:gd name="T76" fmla="*/ 483502 w 602"/>
              <a:gd name="T77" fmla="*/ 236942 h 609"/>
              <a:gd name="T78" fmla="*/ 510470 w 602"/>
              <a:gd name="T79" fmla="*/ 210082 h 609"/>
              <a:gd name="T80" fmla="*/ 496986 w 602"/>
              <a:gd name="T81" fmla="*/ 189937 h 609"/>
              <a:gd name="T82" fmla="*/ 353476 w 602"/>
              <a:gd name="T83" fmla="*/ 569811 h 609"/>
              <a:gd name="T84" fmla="*/ 353476 w 602"/>
              <a:gd name="T85" fmla="*/ 569811 h 609"/>
              <a:gd name="T86" fmla="*/ 292798 w 602"/>
              <a:gd name="T87" fmla="*/ 583241 h 609"/>
              <a:gd name="T88" fmla="*/ 149288 w 602"/>
              <a:gd name="T89" fmla="*/ 541992 h 609"/>
              <a:gd name="T90" fmla="*/ 244640 w 602"/>
              <a:gd name="T91" fmla="*/ 508417 h 609"/>
              <a:gd name="T92" fmla="*/ 353476 w 602"/>
              <a:gd name="T93" fmla="*/ 569811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9">
                <a:moveTo>
                  <a:pt x="466" y="558"/>
                </a:moveTo>
                <a:lnTo>
                  <a:pt x="466" y="558"/>
                </a:lnTo>
                <a:cubicBezTo>
                  <a:pt x="424" y="488"/>
                  <a:pt x="346" y="438"/>
                  <a:pt x="254" y="438"/>
                </a:cubicBezTo>
                <a:cubicBezTo>
                  <a:pt x="184" y="438"/>
                  <a:pt x="120" y="466"/>
                  <a:pt x="78" y="509"/>
                </a:cubicBezTo>
                <a:cubicBezTo>
                  <a:pt x="28" y="452"/>
                  <a:pt x="0" y="382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10"/>
                  <a:pt x="551" y="502"/>
                  <a:pt x="466" y="558"/>
                </a:cubicBezTo>
                <a:close/>
                <a:moveTo>
                  <a:pt x="155" y="389"/>
                </a:moveTo>
                <a:lnTo>
                  <a:pt x="155" y="389"/>
                </a:lnTo>
                <a:cubicBezTo>
                  <a:pt x="155" y="389"/>
                  <a:pt x="318" y="346"/>
                  <a:pt x="417" y="424"/>
                </a:cubicBezTo>
                <a:cubicBezTo>
                  <a:pt x="417" y="424"/>
                  <a:pt x="431" y="431"/>
                  <a:pt x="438" y="424"/>
                </a:cubicBezTo>
                <a:cubicBezTo>
                  <a:pt x="445" y="417"/>
                  <a:pt x="445" y="417"/>
                  <a:pt x="445" y="403"/>
                </a:cubicBezTo>
                <a:cubicBezTo>
                  <a:pt x="445" y="403"/>
                  <a:pt x="445" y="396"/>
                  <a:pt x="438" y="389"/>
                </a:cubicBezTo>
                <a:cubicBezTo>
                  <a:pt x="325" y="311"/>
                  <a:pt x="155" y="346"/>
                  <a:pt x="148" y="346"/>
                </a:cubicBezTo>
                <a:cubicBezTo>
                  <a:pt x="134" y="353"/>
                  <a:pt x="134" y="367"/>
                  <a:pt x="134" y="367"/>
                </a:cubicBezTo>
                <a:cubicBezTo>
                  <a:pt x="134" y="375"/>
                  <a:pt x="141" y="389"/>
                  <a:pt x="155" y="389"/>
                </a:cubicBezTo>
                <a:close/>
                <a:moveTo>
                  <a:pt x="141" y="304"/>
                </a:moveTo>
                <a:lnTo>
                  <a:pt x="141" y="304"/>
                </a:lnTo>
                <a:cubicBezTo>
                  <a:pt x="148" y="297"/>
                  <a:pt x="148" y="297"/>
                  <a:pt x="148" y="297"/>
                </a:cubicBezTo>
                <a:cubicBezTo>
                  <a:pt x="169" y="297"/>
                  <a:pt x="325" y="254"/>
                  <a:pt x="452" y="332"/>
                </a:cubicBezTo>
                <a:cubicBezTo>
                  <a:pt x="459" y="339"/>
                  <a:pt x="459" y="339"/>
                  <a:pt x="466" y="339"/>
                </a:cubicBezTo>
                <a:cubicBezTo>
                  <a:pt x="480" y="339"/>
                  <a:pt x="487" y="325"/>
                  <a:pt x="487" y="311"/>
                </a:cubicBezTo>
                <a:cubicBezTo>
                  <a:pt x="487" y="304"/>
                  <a:pt x="480" y="290"/>
                  <a:pt x="473" y="290"/>
                </a:cubicBezTo>
                <a:cubicBezTo>
                  <a:pt x="318" y="198"/>
                  <a:pt x="148" y="254"/>
                  <a:pt x="134" y="254"/>
                </a:cubicBezTo>
                <a:cubicBezTo>
                  <a:pt x="127" y="254"/>
                  <a:pt x="120" y="269"/>
                  <a:pt x="120" y="276"/>
                </a:cubicBezTo>
                <a:cubicBezTo>
                  <a:pt x="120" y="290"/>
                  <a:pt x="127" y="304"/>
                  <a:pt x="141" y="304"/>
                </a:cubicBezTo>
                <a:close/>
                <a:moveTo>
                  <a:pt x="516" y="198"/>
                </a:moveTo>
                <a:lnTo>
                  <a:pt x="516" y="198"/>
                </a:lnTo>
                <a:cubicBezTo>
                  <a:pt x="353" y="92"/>
                  <a:pt x="134" y="148"/>
                  <a:pt x="120" y="148"/>
                </a:cubicBezTo>
                <a:cubicBezTo>
                  <a:pt x="106" y="148"/>
                  <a:pt x="99" y="162"/>
                  <a:pt x="99" y="177"/>
                </a:cubicBezTo>
                <a:cubicBezTo>
                  <a:pt x="99" y="191"/>
                  <a:pt x="113" y="205"/>
                  <a:pt x="127" y="205"/>
                </a:cubicBezTo>
                <a:lnTo>
                  <a:pt x="134" y="205"/>
                </a:lnTo>
                <a:cubicBezTo>
                  <a:pt x="134" y="205"/>
                  <a:pt x="339" y="148"/>
                  <a:pt x="487" y="240"/>
                </a:cubicBezTo>
                <a:cubicBezTo>
                  <a:pt x="495" y="247"/>
                  <a:pt x="502" y="247"/>
                  <a:pt x="502" y="247"/>
                </a:cubicBezTo>
                <a:cubicBezTo>
                  <a:pt x="523" y="247"/>
                  <a:pt x="530" y="233"/>
                  <a:pt x="530" y="219"/>
                </a:cubicBezTo>
                <a:cubicBezTo>
                  <a:pt x="530" y="212"/>
                  <a:pt x="530" y="198"/>
                  <a:pt x="516" y="198"/>
                </a:cubicBezTo>
                <a:close/>
                <a:moveTo>
                  <a:pt x="367" y="594"/>
                </a:moveTo>
                <a:lnTo>
                  <a:pt x="367" y="594"/>
                </a:lnTo>
                <a:cubicBezTo>
                  <a:pt x="346" y="601"/>
                  <a:pt x="332" y="608"/>
                  <a:pt x="304" y="608"/>
                </a:cubicBezTo>
                <a:cubicBezTo>
                  <a:pt x="247" y="608"/>
                  <a:pt x="198" y="594"/>
                  <a:pt x="155" y="565"/>
                </a:cubicBezTo>
                <a:cubicBezTo>
                  <a:pt x="184" y="537"/>
                  <a:pt x="212" y="530"/>
                  <a:pt x="254" y="530"/>
                </a:cubicBezTo>
                <a:cubicBezTo>
                  <a:pt x="304" y="530"/>
                  <a:pt x="346" y="551"/>
                  <a:pt x="367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4" name="Freeform 4"/>
          <p:cNvSpPr>
            <a:spLocks noChangeArrowheads="1"/>
          </p:cNvSpPr>
          <p:nvPr/>
        </p:nvSpPr>
        <p:spPr bwMode="auto">
          <a:xfrm>
            <a:off x="8739188" y="3463132"/>
            <a:ext cx="287338" cy="196850"/>
          </a:xfrm>
          <a:custGeom>
            <a:avLst/>
            <a:gdLst>
              <a:gd name="T0" fmla="*/ 487474 w 601"/>
              <a:gd name="T1" fmla="*/ 0 h 411"/>
              <a:gd name="T2" fmla="*/ 487474 w 601"/>
              <a:gd name="T3" fmla="*/ 0 h 411"/>
              <a:gd name="T4" fmla="*/ 297847 w 601"/>
              <a:gd name="T5" fmla="*/ 0 h 411"/>
              <a:gd name="T6" fmla="*/ 101517 w 601"/>
              <a:gd name="T7" fmla="*/ 0 h 411"/>
              <a:gd name="T8" fmla="*/ 0 w 601"/>
              <a:gd name="T9" fmla="*/ 81422 h 411"/>
              <a:gd name="T10" fmla="*/ 0 w 601"/>
              <a:gd name="T11" fmla="*/ 318026 h 411"/>
              <a:gd name="T12" fmla="*/ 101517 w 601"/>
              <a:gd name="T13" fmla="*/ 392743 h 411"/>
              <a:gd name="T14" fmla="*/ 304551 w 601"/>
              <a:gd name="T15" fmla="*/ 392743 h 411"/>
              <a:gd name="T16" fmla="*/ 487474 w 601"/>
              <a:gd name="T17" fmla="*/ 392743 h 411"/>
              <a:gd name="T18" fmla="*/ 574625 w 601"/>
              <a:gd name="T19" fmla="*/ 318026 h 411"/>
              <a:gd name="T20" fmla="*/ 574625 w 601"/>
              <a:gd name="T21" fmla="*/ 81422 h 411"/>
              <a:gd name="T22" fmla="*/ 487474 w 601"/>
              <a:gd name="T23" fmla="*/ 0 h 411"/>
              <a:gd name="T24" fmla="*/ 249962 w 601"/>
              <a:gd name="T25" fmla="*/ 291205 h 411"/>
              <a:gd name="T26" fmla="*/ 249962 w 601"/>
              <a:gd name="T27" fmla="*/ 291205 h 411"/>
              <a:gd name="T28" fmla="*/ 249962 w 601"/>
              <a:gd name="T29" fmla="*/ 108244 h 411"/>
              <a:gd name="T30" fmla="*/ 372549 w 601"/>
              <a:gd name="T31" fmla="*/ 196372 h 411"/>
              <a:gd name="T32" fmla="*/ 249962 w 601"/>
              <a:gd name="T33" fmla="*/ 291205 h 4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1" h="411">
                <a:moveTo>
                  <a:pt x="509" y="0"/>
                </a:moveTo>
                <a:lnTo>
                  <a:pt x="509" y="0"/>
                </a:lnTo>
                <a:cubicBezTo>
                  <a:pt x="311" y="0"/>
                  <a:pt x="311" y="0"/>
                  <a:pt x="31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56" y="0"/>
                  <a:pt x="0" y="35"/>
                  <a:pt x="0" y="85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81"/>
                  <a:pt x="56" y="410"/>
                  <a:pt x="106" y="410"/>
                </a:cubicBezTo>
                <a:cubicBezTo>
                  <a:pt x="318" y="410"/>
                  <a:pt x="318" y="410"/>
                  <a:pt x="318" y="410"/>
                </a:cubicBezTo>
                <a:cubicBezTo>
                  <a:pt x="509" y="410"/>
                  <a:pt x="509" y="410"/>
                  <a:pt x="509" y="410"/>
                </a:cubicBezTo>
                <a:cubicBezTo>
                  <a:pt x="558" y="410"/>
                  <a:pt x="600" y="381"/>
                  <a:pt x="600" y="332"/>
                </a:cubicBezTo>
                <a:cubicBezTo>
                  <a:pt x="600" y="85"/>
                  <a:pt x="600" y="85"/>
                  <a:pt x="600" y="85"/>
                </a:cubicBezTo>
                <a:cubicBezTo>
                  <a:pt x="600" y="35"/>
                  <a:pt x="558" y="0"/>
                  <a:pt x="509" y="0"/>
                </a:cubicBezTo>
                <a:close/>
                <a:moveTo>
                  <a:pt x="261" y="304"/>
                </a:moveTo>
                <a:lnTo>
                  <a:pt x="261" y="304"/>
                </a:lnTo>
                <a:cubicBezTo>
                  <a:pt x="261" y="113"/>
                  <a:pt x="261" y="113"/>
                  <a:pt x="261" y="113"/>
                </a:cubicBezTo>
                <a:cubicBezTo>
                  <a:pt x="389" y="205"/>
                  <a:pt x="389" y="205"/>
                  <a:pt x="389" y="205"/>
                </a:cubicBezTo>
                <a:lnTo>
                  <a:pt x="261" y="3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5" name="Freeform 5"/>
          <p:cNvSpPr>
            <a:spLocks noChangeArrowheads="1"/>
          </p:cNvSpPr>
          <p:nvPr/>
        </p:nvSpPr>
        <p:spPr bwMode="auto">
          <a:xfrm>
            <a:off x="8220869" y="3399632"/>
            <a:ext cx="304800" cy="292100"/>
          </a:xfrm>
          <a:custGeom>
            <a:avLst/>
            <a:gdLst>
              <a:gd name="T0" fmla="*/ 521284 w 636"/>
              <a:gd name="T1" fmla="*/ 372812 h 608"/>
              <a:gd name="T2" fmla="*/ 521284 w 636"/>
              <a:gd name="T3" fmla="*/ 372812 h 608"/>
              <a:gd name="T4" fmla="*/ 398629 w 636"/>
              <a:gd name="T5" fmla="*/ 515979 h 608"/>
              <a:gd name="T6" fmla="*/ 270224 w 636"/>
              <a:gd name="T7" fmla="*/ 576513 h 608"/>
              <a:gd name="T8" fmla="*/ 100615 w 636"/>
              <a:gd name="T9" fmla="*/ 217153 h 608"/>
              <a:gd name="T10" fmla="*/ 33538 w 636"/>
              <a:gd name="T11" fmla="*/ 230605 h 608"/>
              <a:gd name="T12" fmla="*/ 87200 w 636"/>
              <a:gd name="T13" fmla="*/ 135481 h 608"/>
              <a:gd name="T14" fmla="*/ 223270 w 636"/>
              <a:gd name="T15" fmla="*/ 80712 h 608"/>
              <a:gd name="T16" fmla="*/ 338259 w 636"/>
              <a:gd name="T17" fmla="*/ 393951 h 608"/>
              <a:gd name="T18" fmla="*/ 426418 w 636"/>
              <a:gd name="T19" fmla="*/ 217153 h 608"/>
              <a:gd name="T20" fmla="*/ 351675 w 636"/>
              <a:gd name="T21" fmla="*/ 203701 h 608"/>
              <a:gd name="T22" fmla="*/ 601776 w 636"/>
              <a:gd name="T23" fmla="*/ 155659 h 608"/>
              <a:gd name="T24" fmla="*/ 521284 w 636"/>
              <a:gd name="T25" fmla="*/ 372812 h 6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36" h="608">
                <a:moveTo>
                  <a:pt x="544" y="388"/>
                </a:moveTo>
                <a:lnTo>
                  <a:pt x="544" y="388"/>
                </a:lnTo>
                <a:cubicBezTo>
                  <a:pt x="508" y="438"/>
                  <a:pt x="459" y="501"/>
                  <a:pt x="416" y="537"/>
                </a:cubicBezTo>
                <a:cubicBezTo>
                  <a:pt x="381" y="565"/>
                  <a:pt x="325" y="607"/>
                  <a:pt x="282" y="600"/>
                </a:cubicBezTo>
                <a:cubicBezTo>
                  <a:pt x="162" y="579"/>
                  <a:pt x="183" y="289"/>
                  <a:pt x="105" y="226"/>
                </a:cubicBezTo>
                <a:cubicBezTo>
                  <a:pt x="70" y="219"/>
                  <a:pt x="49" y="268"/>
                  <a:pt x="35" y="240"/>
                </a:cubicBezTo>
                <a:cubicBezTo>
                  <a:pt x="0" y="212"/>
                  <a:pt x="63" y="169"/>
                  <a:pt x="91" y="141"/>
                </a:cubicBezTo>
                <a:cubicBezTo>
                  <a:pt x="134" y="106"/>
                  <a:pt x="176" y="63"/>
                  <a:pt x="233" y="84"/>
                </a:cubicBezTo>
                <a:cubicBezTo>
                  <a:pt x="332" y="120"/>
                  <a:pt x="261" y="360"/>
                  <a:pt x="353" y="410"/>
                </a:cubicBezTo>
                <a:cubicBezTo>
                  <a:pt x="402" y="374"/>
                  <a:pt x="459" y="304"/>
                  <a:pt x="445" y="226"/>
                </a:cubicBezTo>
                <a:cubicBezTo>
                  <a:pt x="438" y="197"/>
                  <a:pt x="388" y="204"/>
                  <a:pt x="367" y="212"/>
                </a:cubicBezTo>
                <a:cubicBezTo>
                  <a:pt x="367" y="91"/>
                  <a:pt x="607" y="0"/>
                  <a:pt x="628" y="162"/>
                </a:cubicBezTo>
                <a:cubicBezTo>
                  <a:pt x="635" y="268"/>
                  <a:pt x="544" y="388"/>
                  <a:pt x="544" y="38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6" name="Freeform 6"/>
          <p:cNvSpPr>
            <a:spLocks noChangeArrowheads="1"/>
          </p:cNvSpPr>
          <p:nvPr/>
        </p:nvSpPr>
        <p:spPr bwMode="auto">
          <a:xfrm>
            <a:off x="7725569" y="3439319"/>
            <a:ext cx="287338" cy="247650"/>
          </a:xfrm>
          <a:custGeom>
            <a:avLst/>
            <a:gdLst>
              <a:gd name="T0" fmla="*/ 486516 w 601"/>
              <a:gd name="T1" fmla="*/ 122627 h 517"/>
              <a:gd name="T2" fmla="*/ 486516 w 601"/>
              <a:gd name="T3" fmla="*/ 122627 h 517"/>
              <a:gd name="T4" fmla="*/ 486516 w 601"/>
              <a:gd name="T5" fmla="*/ 210766 h 517"/>
              <a:gd name="T6" fmla="*/ 452996 w 601"/>
              <a:gd name="T7" fmla="*/ 210766 h 517"/>
              <a:gd name="T8" fmla="*/ 452996 w 601"/>
              <a:gd name="T9" fmla="*/ 122627 h 517"/>
              <a:gd name="T10" fmla="*/ 358183 w 601"/>
              <a:gd name="T11" fmla="*/ 122627 h 517"/>
              <a:gd name="T12" fmla="*/ 358183 w 601"/>
              <a:gd name="T13" fmla="*/ 88138 h 517"/>
              <a:gd name="T14" fmla="*/ 452996 w 601"/>
              <a:gd name="T15" fmla="*/ 88138 h 517"/>
              <a:gd name="T16" fmla="*/ 452996 w 601"/>
              <a:gd name="T17" fmla="*/ 0 h 517"/>
              <a:gd name="T18" fmla="*/ 486516 w 601"/>
              <a:gd name="T19" fmla="*/ 0 h 517"/>
              <a:gd name="T20" fmla="*/ 486516 w 601"/>
              <a:gd name="T21" fmla="*/ 88138 h 517"/>
              <a:gd name="T22" fmla="*/ 574625 w 601"/>
              <a:gd name="T23" fmla="*/ 88138 h 517"/>
              <a:gd name="T24" fmla="*/ 574625 w 601"/>
              <a:gd name="T25" fmla="*/ 122627 h 517"/>
              <a:gd name="T26" fmla="*/ 486516 w 601"/>
              <a:gd name="T27" fmla="*/ 122627 h 517"/>
              <a:gd name="T28" fmla="*/ 236554 w 601"/>
              <a:gd name="T29" fmla="*/ 34489 h 517"/>
              <a:gd name="T30" fmla="*/ 236554 w 601"/>
              <a:gd name="T31" fmla="*/ 34489 h 517"/>
              <a:gd name="T32" fmla="*/ 291143 w 601"/>
              <a:gd name="T33" fmla="*/ 122627 h 517"/>
              <a:gd name="T34" fmla="*/ 243258 w 601"/>
              <a:gd name="T35" fmla="*/ 196395 h 517"/>
              <a:gd name="T36" fmla="*/ 216442 w 601"/>
              <a:gd name="T37" fmla="*/ 237590 h 517"/>
              <a:gd name="T38" fmla="*/ 256666 w 601"/>
              <a:gd name="T39" fmla="*/ 284533 h 517"/>
              <a:gd name="T40" fmla="*/ 304551 w 601"/>
              <a:gd name="T41" fmla="*/ 379378 h 517"/>
              <a:gd name="T42" fmla="*/ 155149 w 601"/>
              <a:gd name="T43" fmla="*/ 494341 h 517"/>
              <a:gd name="T44" fmla="*/ 0 w 601"/>
              <a:gd name="T45" fmla="*/ 399496 h 517"/>
              <a:gd name="T46" fmla="*/ 148445 w 601"/>
              <a:gd name="T47" fmla="*/ 291240 h 517"/>
              <a:gd name="T48" fmla="*/ 175261 w 601"/>
              <a:gd name="T49" fmla="*/ 291240 h 517"/>
              <a:gd name="T50" fmla="*/ 155149 w 601"/>
              <a:gd name="T51" fmla="*/ 251003 h 517"/>
              <a:gd name="T52" fmla="*/ 161853 w 601"/>
              <a:gd name="T53" fmla="*/ 224178 h 517"/>
              <a:gd name="T54" fmla="*/ 148445 w 601"/>
              <a:gd name="T55" fmla="*/ 224178 h 517"/>
              <a:gd name="T56" fmla="*/ 33520 w 601"/>
              <a:gd name="T57" fmla="*/ 114963 h 517"/>
              <a:gd name="T58" fmla="*/ 168557 w 601"/>
              <a:gd name="T59" fmla="*/ 0 h 517"/>
              <a:gd name="T60" fmla="*/ 317959 w 601"/>
              <a:gd name="T61" fmla="*/ 0 h 517"/>
              <a:gd name="T62" fmla="*/ 284440 w 601"/>
              <a:gd name="T63" fmla="*/ 34489 h 517"/>
              <a:gd name="T64" fmla="*/ 236554 w 601"/>
              <a:gd name="T65" fmla="*/ 34489 h 517"/>
              <a:gd name="T66" fmla="*/ 168557 w 601"/>
              <a:gd name="T67" fmla="*/ 312316 h 517"/>
              <a:gd name="T68" fmla="*/ 168557 w 601"/>
              <a:gd name="T69" fmla="*/ 312316 h 517"/>
              <a:gd name="T70" fmla="*/ 53632 w 601"/>
              <a:gd name="T71" fmla="*/ 386084 h 517"/>
              <a:gd name="T72" fmla="*/ 155149 w 601"/>
              <a:gd name="T73" fmla="*/ 460810 h 517"/>
              <a:gd name="T74" fmla="*/ 270074 w 601"/>
              <a:gd name="T75" fmla="*/ 386084 h 517"/>
              <a:gd name="T76" fmla="*/ 263370 w 601"/>
              <a:gd name="T77" fmla="*/ 372672 h 517"/>
              <a:gd name="T78" fmla="*/ 203034 w 601"/>
              <a:gd name="T79" fmla="*/ 312316 h 517"/>
              <a:gd name="T80" fmla="*/ 168557 w 601"/>
              <a:gd name="T81" fmla="*/ 312316 h 517"/>
              <a:gd name="T82" fmla="*/ 236554 w 601"/>
              <a:gd name="T83" fmla="*/ 122627 h 517"/>
              <a:gd name="T84" fmla="*/ 236554 w 601"/>
              <a:gd name="T85" fmla="*/ 122627 h 517"/>
              <a:gd name="T86" fmla="*/ 148445 w 601"/>
              <a:gd name="T87" fmla="*/ 27783 h 517"/>
              <a:gd name="T88" fmla="*/ 87152 w 601"/>
              <a:gd name="T89" fmla="*/ 114963 h 517"/>
              <a:gd name="T90" fmla="*/ 175261 w 601"/>
              <a:gd name="T91" fmla="*/ 210766 h 517"/>
              <a:gd name="T92" fmla="*/ 236554 w 601"/>
              <a:gd name="T93" fmla="*/ 122627 h 51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517">
                <a:moveTo>
                  <a:pt x="508" y="128"/>
                </a:moveTo>
                <a:lnTo>
                  <a:pt x="508" y="128"/>
                </a:lnTo>
                <a:cubicBezTo>
                  <a:pt x="508" y="220"/>
                  <a:pt x="508" y="220"/>
                  <a:pt x="508" y="220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73" y="128"/>
                  <a:pt x="473" y="128"/>
                  <a:pt x="473" y="128"/>
                </a:cubicBezTo>
                <a:cubicBezTo>
                  <a:pt x="374" y="128"/>
                  <a:pt x="374" y="128"/>
                  <a:pt x="374" y="128"/>
                </a:cubicBezTo>
                <a:cubicBezTo>
                  <a:pt x="374" y="92"/>
                  <a:pt x="374" y="92"/>
                  <a:pt x="374" y="92"/>
                </a:cubicBezTo>
                <a:cubicBezTo>
                  <a:pt x="473" y="92"/>
                  <a:pt x="473" y="92"/>
                  <a:pt x="473" y="92"/>
                </a:cubicBezTo>
                <a:cubicBezTo>
                  <a:pt x="473" y="0"/>
                  <a:pt x="473" y="0"/>
                  <a:pt x="473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08" y="92"/>
                  <a:pt x="508" y="92"/>
                  <a:pt x="508" y="92"/>
                </a:cubicBezTo>
                <a:cubicBezTo>
                  <a:pt x="600" y="92"/>
                  <a:pt x="600" y="92"/>
                  <a:pt x="600" y="92"/>
                </a:cubicBezTo>
                <a:cubicBezTo>
                  <a:pt x="600" y="128"/>
                  <a:pt x="600" y="128"/>
                  <a:pt x="600" y="128"/>
                </a:cubicBezTo>
                <a:lnTo>
                  <a:pt x="508" y="128"/>
                </a:lnTo>
                <a:close/>
                <a:moveTo>
                  <a:pt x="247" y="36"/>
                </a:moveTo>
                <a:lnTo>
                  <a:pt x="247" y="36"/>
                </a:lnTo>
                <a:cubicBezTo>
                  <a:pt x="282" y="57"/>
                  <a:pt x="304" y="85"/>
                  <a:pt x="304" y="128"/>
                </a:cubicBezTo>
                <a:cubicBezTo>
                  <a:pt x="304" y="156"/>
                  <a:pt x="282" y="184"/>
                  <a:pt x="254" y="205"/>
                </a:cubicBezTo>
                <a:cubicBezTo>
                  <a:pt x="226" y="227"/>
                  <a:pt x="226" y="234"/>
                  <a:pt x="226" y="248"/>
                </a:cubicBezTo>
                <a:cubicBezTo>
                  <a:pt x="226" y="262"/>
                  <a:pt x="254" y="290"/>
                  <a:pt x="268" y="297"/>
                </a:cubicBezTo>
                <a:cubicBezTo>
                  <a:pt x="311" y="326"/>
                  <a:pt x="318" y="354"/>
                  <a:pt x="318" y="396"/>
                </a:cubicBezTo>
                <a:cubicBezTo>
                  <a:pt x="318" y="453"/>
                  <a:pt x="268" y="516"/>
                  <a:pt x="162" y="516"/>
                </a:cubicBezTo>
                <a:cubicBezTo>
                  <a:pt x="77" y="516"/>
                  <a:pt x="0" y="474"/>
                  <a:pt x="0" y="417"/>
                </a:cubicBezTo>
                <a:cubicBezTo>
                  <a:pt x="0" y="361"/>
                  <a:pt x="70" y="304"/>
                  <a:pt x="155" y="304"/>
                </a:cubicBezTo>
                <a:cubicBezTo>
                  <a:pt x="169" y="304"/>
                  <a:pt x="176" y="304"/>
                  <a:pt x="183" y="304"/>
                </a:cubicBezTo>
                <a:cubicBezTo>
                  <a:pt x="176" y="297"/>
                  <a:pt x="162" y="283"/>
                  <a:pt x="162" y="262"/>
                </a:cubicBezTo>
                <a:cubicBezTo>
                  <a:pt x="162" y="255"/>
                  <a:pt x="169" y="241"/>
                  <a:pt x="169" y="234"/>
                </a:cubicBezTo>
                <a:cubicBezTo>
                  <a:pt x="169" y="234"/>
                  <a:pt x="162" y="234"/>
                  <a:pt x="155" y="234"/>
                </a:cubicBezTo>
                <a:cubicBezTo>
                  <a:pt x="84" y="234"/>
                  <a:pt x="35" y="184"/>
                  <a:pt x="35" y="120"/>
                </a:cubicBezTo>
                <a:cubicBezTo>
                  <a:pt x="35" y="57"/>
                  <a:pt x="106" y="0"/>
                  <a:pt x="176" y="0"/>
                </a:cubicBezTo>
                <a:cubicBezTo>
                  <a:pt x="212" y="0"/>
                  <a:pt x="332" y="0"/>
                  <a:pt x="332" y="0"/>
                </a:cubicBezTo>
                <a:cubicBezTo>
                  <a:pt x="297" y="36"/>
                  <a:pt x="297" y="36"/>
                  <a:pt x="297" y="36"/>
                </a:cubicBezTo>
                <a:lnTo>
                  <a:pt x="247" y="36"/>
                </a:lnTo>
                <a:close/>
                <a:moveTo>
                  <a:pt x="176" y="326"/>
                </a:moveTo>
                <a:lnTo>
                  <a:pt x="176" y="326"/>
                </a:lnTo>
                <a:cubicBezTo>
                  <a:pt x="113" y="318"/>
                  <a:pt x="56" y="361"/>
                  <a:pt x="56" y="403"/>
                </a:cubicBezTo>
                <a:cubicBezTo>
                  <a:pt x="56" y="446"/>
                  <a:pt x="106" y="481"/>
                  <a:pt x="162" y="481"/>
                </a:cubicBezTo>
                <a:cubicBezTo>
                  <a:pt x="247" y="481"/>
                  <a:pt x="282" y="453"/>
                  <a:pt x="282" y="403"/>
                </a:cubicBezTo>
                <a:cubicBezTo>
                  <a:pt x="282" y="403"/>
                  <a:pt x="282" y="396"/>
                  <a:pt x="275" y="389"/>
                </a:cubicBezTo>
                <a:cubicBezTo>
                  <a:pt x="268" y="361"/>
                  <a:pt x="247" y="354"/>
                  <a:pt x="212" y="326"/>
                </a:cubicBezTo>
                <a:cubicBezTo>
                  <a:pt x="204" y="326"/>
                  <a:pt x="190" y="326"/>
                  <a:pt x="176" y="326"/>
                </a:cubicBezTo>
                <a:close/>
                <a:moveTo>
                  <a:pt x="247" y="128"/>
                </a:moveTo>
                <a:lnTo>
                  <a:pt x="247" y="128"/>
                </a:lnTo>
                <a:cubicBezTo>
                  <a:pt x="240" y="71"/>
                  <a:pt x="197" y="29"/>
                  <a:pt x="155" y="29"/>
                </a:cubicBezTo>
                <a:cubicBezTo>
                  <a:pt x="113" y="29"/>
                  <a:pt x="84" y="71"/>
                  <a:pt x="91" y="120"/>
                </a:cubicBezTo>
                <a:cubicBezTo>
                  <a:pt x="99" y="177"/>
                  <a:pt x="141" y="220"/>
                  <a:pt x="183" y="220"/>
                </a:cubicBezTo>
                <a:cubicBezTo>
                  <a:pt x="219" y="220"/>
                  <a:pt x="254" y="177"/>
                  <a:pt x="247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7" name="Freeform 13"/>
          <p:cNvSpPr>
            <a:spLocks noChangeArrowheads="1"/>
          </p:cNvSpPr>
          <p:nvPr/>
        </p:nvSpPr>
        <p:spPr bwMode="auto">
          <a:xfrm>
            <a:off x="10258425" y="2910682"/>
            <a:ext cx="289719" cy="287338"/>
          </a:xfrm>
          <a:custGeom>
            <a:avLst/>
            <a:gdLst>
              <a:gd name="T0" fmla="*/ 530694 w 602"/>
              <a:gd name="T1" fmla="*/ 574775 h 601"/>
              <a:gd name="T2" fmla="*/ 530694 w 602"/>
              <a:gd name="T3" fmla="*/ 574775 h 601"/>
              <a:gd name="T4" fmla="*/ 40452 w 602"/>
              <a:gd name="T5" fmla="*/ 574775 h 601"/>
              <a:gd name="T6" fmla="*/ 0 w 602"/>
              <a:gd name="T7" fmla="*/ 534541 h 601"/>
              <a:gd name="T8" fmla="*/ 0 w 602"/>
              <a:gd name="T9" fmla="*/ 46940 h 601"/>
              <a:gd name="T10" fmla="*/ 40452 w 602"/>
              <a:gd name="T11" fmla="*/ 0 h 601"/>
              <a:gd name="T12" fmla="*/ 530694 w 602"/>
              <a:gd name="T13" fmla="*/ 0 h 601"/>
              <a:gd name="T14" fmla="*/ 578851 w 602"/>
              <a:gd name="T15" fmla="*/ 46940 h 601"/>
              <a:gd name="T16" fmla="*/ 578851 w 602"/>
              <a:gd name="T17" fmla="*/ 534541 h 601"/>
              <a:gd name="T18" fmla="*/ 530694 w 602"/>
              <a:gd name="T19" fmla="*/ 574775 h 601"/>
              <a:gd name="T20" fmla="*/ 245602 w 602"/>
              <a:gd name="T21" fmla="*/ 108249 h 601"/>
              <a:gd name="T22" fmla="*/ 245602 w 602"/>
              <a:gd name="T23" fmla="*/ 108249 h 601"/>
              <a:gd name="T24" fmla="*/ 177219 w 602"/>
              <a:gd name="T25" fmla="*/ 121661 h 601"/>
              <a:gd name="T26" fmla="*/ 135804 w 602"/>
              <a:gd name="T27" fmla="*/ 161895 h 601"/>
              <a:gd name="T28" fmla="*/ 129062 w 602"/>
              <a:gd name="T29" fmla="*/ 216499 h 601"/>
              <a:gd name="T30" fmla="*/ 129062 w 602"/>
              <a:gd name="T31" fmla="*/ 243321 h 601"/>
              <a:gd name="T32" fmla="*/ 88609 w 602"/>
              <a:gd name="T33" fmla="*/ 243321 h 601"/>
              <a:gd name="T34" fmla="*/ 88609 w 602"/>
              <a:gd name="T35" fmla="*/ 311336 h 601"/>
              <a:gd name="T36" fmla="*/ 129062 w 602"/>
              <a:gd name="T37" fmla="*/ 311336 h 601"/>
              <a:gd name="T38" fmla="*/ 129062 w 602"/>
              <a:gd name="T39" fmla="*/ 534541 h 601"/>
              <a:gd name="T40" fmla="*/ 224413 w 602"/>
              <a:gd name="T41" fmla="*/ 534541 h 601"/>
              <a:gd name="T42" fmla="*/ 224413 w 602"/>
              <a:gd name="T43" fmla="*/ 311336 h 601"/>
              <a:gd name="T44" fmla="*/ 279312 w 602"/>
              <a:gd name="T45" fmla="*/ 311336 h 601"/>
              <a:gd name="T46" fmla="*/ 299538 w 602"/>
              <a:gd name="T47" fmla="*/ 243321 h 601"/>
              <a:gd name="T48" fmla="*/ 224413 w 602"/>
              <a:gd name="T49" fmla="*/ 243321 h 601"/>
              <a:gd name="T50" fmla="*/ 224413 w 602"/>
              <a:gd name="T51" fmla="*/ 216499 h 601"/>
              <a:gd name="T52" fmla="*/ 231155 w 602"/>
              <a:gd name="T53" fmla="*/ 182970 h 601"/>
              <a:gd name="T54" fmla="*/ 265828 w 602"/>
              <a:gd name="T55" fmla="*/ 176264 h 601"/>
              <a:gd name="T56" fmla="*/ 299538 w 602"/>
              <a:gd name="T57" fmla="*/ 189676 h 601"/>
              <a:gd name="T58" fmla="*/ 319765 w 602"/>
              <a:gd name="T59" fmla="*/ 128366 h 601"/>
              <a:gd name="T60" fmla="*/ 245602 w 602"/>
              <a:gd name="T61" fmla="*/ 108249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1">
                <a:moveTo>
                  <a:pt x="551" y="600"/>
                </a:moveTo>
                <a:lnTo>
                  <a:pt x="551" y="600"/>
                </a:lnTo>
                <a:cubicBezTo>
                  <a:pt x="42" y="600"/>
                  <a:pt x="42" y="600"/>
                  <a:pt x="42" y="600"/>
                </a:cubicBezTo>
                <a:cubicBezTo>
                  <a:pt x="21" y="600"/>
                  <a:pt x="0" y="586"/>
                  <a:pt x="0" y="55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1"/>
                  <a:pt x="21" y="0"/>
                  <a:pt x="42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80" y="0"/>
                  <a:pt x="601" y="21"/>
                  <a:pt x="601" y="49"/>
                </a:cubicBezTo>
                <a:cubicBezTo>
                  <a:pt x="601" y="558"/>
                  <a:pt x="601" y="558"/>
                  <a:pt x="601" y="558"/>
                </a:cubicBezTo>
                <a:cubicBezTo>
                  <a:pt x="601" y="586"/>
                  <a:pt x="580" y="600"/>
                  <a:pt x="551" y="600"/>
                </a:cubicBezTo>
                <a:close/>
                <a:moveTo>
                  <a:pt x="255" y="113"/>
                </a:moveTo>
                <a:lnTo>
                  <a:pt x="255" y="113"/>
                </a:lnTo>
                <a:cubicBezTo>
                  <a:pt x="226" y="113"/>
                  <a:pt x="198" y="120"/>
                  <a:pt x="184" y="127"/>
                </a:cubicBezTo>
                <a:cubicBezTo>
                  <a:pt x="163" y="141"/>
                  <a:pt x="148" y="155"/>
                  <a:pt x="141" y="169"/>
                </a:cubicBezTo>
                <a:cubicBezTo>
                  <a:pt x="141" y="184"/>
                  <a:pt x="134" y="198"/>
                  <a:pt x="134" y="226"/>
                </a:cubicBezTo>
                <a:cubicBezTo>
                  <a:pt x="134" y="254"/>
                  <a:pt x="134" y="254"/>
                  <a:pt x="134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2" y="325"/>
                  <a:pt x="92" y="325"/>
                  <a:pt x="92" y="325"/>
                </a:cubicBezTo>
                <a:cubicBezTo>
                  <a:pt x="134" y="325"/>
                  <a:pt x="134" y="325"/>
                  <a:pt x="134" y="325"/>
                </a:cubicBezTo>
                <a:cubicBezTo>
                  <a:pt x="134" y="558"/>
                  <a:pt x="134" y="558"/>
                  <a:pt x="134" y="558"/>
                </a:cubicBezTo>
                <a:cubicBezTo>
                  <a:pt x="233" y="558"/>
                  <a:pt x="233" y="558"/>
                  <a:pt x="233" y="558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290" y="325"/>
                  <a:pt x="290" y="325"/>
                  <a:pt x="290" y="325"/>
                </a:cubicBezTo>
                <a:cubicBezTo>
                  <a:pt x="311" y="254"/>
                  <a:pt x="311" y="254"/>
                  <a:pt x="311" y="254"/>
                </a:cubicBezTo>
                <a:cubicBezTo>
                  <a:pt x="233" y="254"/>
                  <a:pt x="233" y="254"/>
                  <a:pt x="233" y="254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33" y="212"/>
                  <a:pt x="233" y="198"/>
                  <a:pt x="240" y="191"/>
                </a:cubicBezTo>
                <a:cubicBezTo>
                  <a:pt x="248" y="191"/>
                  <a:pt x="262" y="184"/>
                  <a:pt x="276" y="184"/>
                </a:cubicBezTo>
                <a:cubicBezTo>
                  <a:pt x="290" y="184"/>
                  <a:pt x="297" y="191"/>
                  <a:pt x="311" y="198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04" y="127"/>
                  <a:pt x="283" y="113"/>
                  <a:pt x="25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8" name="Freeform 14"/>
          <p:cNvSpPr>
            <a:spLocks noChangeArrowheads="1"/>
          </p:cNvSpPr>
          <p:nvPr/>
        </p:nvSpPr>
        <p:spPr bwMode="auto">
          <a:xfrm>
            <a:off x="9830594" y="2905919"/>
            <a:ext cx="135731" cy="292100"/>
          </a:xfrm>
          <a:custGeom>
            <a:avLst/>
            <a:gdLst>
              <a:gd name="T0" fmla="*/ 269908 w 284"/>
              <a:gd name="T1" fmla="*/ 6726 h 608"/>
              <a:gd name="T2" fmla="*/ 269908 w 284"/>
              <a:gd name="T3" fmla="*/ 6726 h 608"/>
              <a:gd name="T4" fmla="*/ 269908 w 284"/>
              <a:gd name="T5" fmla="*/ 101851 h 608"/>
              <a:gd name="T6" fmla="*/ 188840 w 284"/>
              <a:gd name="T7" fmla="*/ 122029 h 608"/>
              <a:gd name="T8" fmla="*/ 182164 w 284"/>
              <a:gd name="T9" fmla="*/ 203701 h 608"/>
              <a:gd name="T10" fmla="*/ 269908 w 284"/>
              <a:gd name="T11" fmla="*/ 203701 h 608"/>
              <a:gd name="T12" fmla="*/ 256556 w 284"/>
              <a:gd name="T13" fmla="*/ 298826 h 608"/>
              <a:gd name="T14" fmla="*/ 182164 w 284"/>
              <a:gd name="T15" fmla="*/ 298826 h 608"/>
              <a:gd name="T16" fmla="*/ 182164 w 284"/>
              <a:gd name="T17" fmla="*/ 583239 h 608"/>
              <a:gd name="T18" fmla="*/ 54363 w 284"/>
              <a:gd name="T19" fmla="*/ 583239 h 608"/>
              <a:gd name="T20" fmla="*/ 54363 w 284"/>
              <a:gd name="T21" fmla="*/ 298826 h 608"/>
              <a:gd name="T22" fmla="*/ 0 w 284"/>
              <a:gd name="T23" fmla="*/ 298826 h 608"/>
              <a:gd name="T24" fmla="*/ 0 w 284"/>
              <a:gd name="T25" fmla="*/ 203701 h 608"/>
              <a:gd name="T26" fmla="*/ 54363 w 284"/>
              <a:gd name="T27" fmla="*/ 203701 h 608"/>
              <a:gd name="T28" fmla="*/ 95374 w 284"/>
              <a:gd name="T29" fmla="*/ 40356 h 608"/>
              <a:gd name="T30" fmla="*/ 269908 w 284"/>
              <a:gd name="T31" fmla="*/ 6726 h 6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4" h="608">
                <a:moveTo>
                  <a:pt x="283" y="7"/>
                </a:moveTo>
                <a:lnTo>
                  <a:pt x="283" y="7"/>
                </a:lnTo>
                <a:cubicBezTo>
                  <a:pt x="283" y="42"/>
                  <a:pt x="283" y="106"/>
                  <a:pt x="283" y="106"/>
                </a:cubicBezTo>
                <a:cubicBezTo>
                  <a:pt x="283" y="106"/>
                  <a:pt x="213" y="99"/>
                  <a:pt x="198" y="127"/>
                </a:cubicBezTo>
                <a:cubicBezTo>
                  <a:pt x="184" y="141"/>
                  <a:pt x="191" y="183"/>
                  <a:pt x="191" y="212"/>
                </a:cubicBezTo>
                <a:cubicBezTo>
                  <a:pt x="220" y="212"/>
                  <a:pt x="255" y="212"/>
                  <a:pt x="283" y="212"/>
                </a:cubicBezTo>
                <a:cubicBezTo>
                  <a:pt x="276" y="254"/>
                  <a:pt x="269" y="275"/>
                  <a:pt x="269" y="311"/>
                </a:cubicBezTo>
                <a:cubicBezTo>
                  <a:pt x="241" y="311"/>
                  <a:pt x="191" y="311"/>
                  <a:pt x="191" y="311"/>
                </a:cubicBezTo>
                <a:cubicBezTo>
                  <a:pt x="191" y="607"/>
                  <a:pt x="191" y="607"/>
                  <a:pt x="191" y="607"/>
                </a:cubicBezTo>
                <a:cubicBezTo>
                  <a:pt x="191" y="607"/>
                  <a:pt x="100" y="607"/>
                  <a:pt x="57" y="607"/>
                </a:cubicBezTo>
                <a:cubicBezTo>
                  <a:pt x="57" y="516"/>
                  <a:pt x="57" y="410"/>
                  <a:pt x="57" y="311"/>
                </a:cubicBezTo>
                <a:cubicBezTo>
                  <a:pt x="36" y="311"/>
                  <a:pt x="22" y="311"/>
                  <a:pt x="0" y="311"/>
                </a:cubicBezTo>
                <a:cubicBezTo>
                  <a:pt x="0" y="275"/>
                  <a:pt x="0" y="247"/>
                  <a:pt x="0" y="212"/>
                </a:cubicBezTo>
                <a:cubicBezTo>
                  <a:pt x="22" y="212"/>
                  <a:pt x="36" y="212"/>
                  <a:pt x="57" y="212"/>
                </a:cubicBezTo>
                <a:cubicBezTo>
                  <a:pt x="64" y="148"/>
                  <a:pt x="64" y="78"/>
                  <a:pt x="100" y="42"/>
                </a:cubicBezTo>
                <a:cubicBezTo>
                  <a:pt x="135" y="0"/>
                  <a:pt x="170" y="7"/>
                  <a:pt x="28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09" name="Freeform 15"/>
          <p:cNvSpPr>
            <a:spLocks noChangeArrowheads="1"/>
          </p:cNvSpPr>
          <p:nvPr/>
        </p:nvSpPr>
        <p:spPr bwMode="auto">
          <a:xfrm>
            <a:off x="9244807" y="2910682"/>
            <a:ext cx="289719" cy="287338"/>
          </a:xfrm>
          <a:custGeom>
            <a:avLst/>
            <a:gdLst>
              <a:gd name="T0" fmla="*/ 292798 w 602"/>
              <a:gd name="T1" fmla="*/ 0 h 601"/>
              <a:gd name="T2" fmla="*/ 292798 w 602"/>
              <a:gd name="T3" fmla="*/ 0 h 601"/>
              <a:gd name="T4" fmla="*/ 0 w 602"/>
              <a:gd name="T5" fmla="*/ 291219 h 601"/>
              <a:gd name="T6" fmla="*/ 177220 w 602"/>
              <a:gd name="T7" fmla="*/ 554658 h 601"/>
              <a:gd name="T8" fmla="*/ 183962 w 602"/>
              <a:gd name="T9" fmla="*/ 487601 h 601"/>
              <a:gd name="T10" fmla="*/ 217672 w 602"/>
              <a:gd name="T11" fmla="*/ 331454 h 601"/>
              <a:gd name="T12" fmla="*/ 210930 w 602"/>
              <a:gd name="T13" fmla="*/ 284514 h 601"/>
              <a:gd name="T14" fmla="*/ 265830 w 602"/>
              <a:gd name="T15" fmla="*/ 209793 h 601"/>
              <a:gd name="T16" fmla="*/ 306282 w 602"/>
              <a:gd name="T17" fmla="*/ 250027 h 601"/>
              <a:gd name="T18" fmla="*/ 279314 w 602"/>
              <a:gd name="T19" fmla="*/ 358276 h 601"/>
              <a:gd name="T20" fmla="*/ 326508 w 602"/>
              <a:gd name="T21" fmla="*/ 412880 h 601"/>
              <a:gd name="T22" fmla="*/ 415118 w 602"/>
              <a:gd name="T23" fmla="*/ 256733 h 601"/>
              <a:gd name="T24" fmla="*/ 292798 w 602"/>
              <a:gd name="T25" fmla="*/ 148484 h 601"/>
              <a:gd name="T26" fmla="*/ 149288 w 602"/>
              <a:gd name="T27" fmla="*/ 284514 h 601"/>
              <a:gd name="T28" fmla="*/ 169515 w 602"/>
              <a:gd name="T29" fmla="*/ 344865 h 601"/>
              <a:gd name="T30" fmla="*/ 177220 w 602"/>
              <a:gd name="T31" fmla="*/ 358276 h 601"/>
              <a:gd name="T32" fmla="*/ 169515 w 602"/>
              <a:gd name="T33" fmla="*/ 379352 h 601"/>
              <a:gd name="T34" fmla="*/ 156030 w 602"/>
              <a:gd name="T35" fmla="*/ 386057 h 601"/>
              <a:gd name="T36" fmla="*/ 95352 w 602"/>
              <a:gd name="T37" fmla="*/ 276850 h 601"/>
              <a:gd name="T38" fmla="*/ 306282 w 602"/>
              <a:gd name="T39" fmla="*/ 94838 h 601"/>
              <a:gd name="T40" fmla="*/ 490244 w 602"/>
              <a:gd name="T41" fmla="*/ 263439 h 601"/>
              <a:gd name="T42" fmla="*/ 333250 w 602"/>
              <a:gd name="T43" fmla="*/ 459820 h 601"/>
              <a:gd name="T44" fmla="*/ 259088 w 602"/>
              <a:gd name="T45" fmla="*/ 426291 h 601"/>
              <a:gd name="T46" fmla="*/ 237898 w 602"/>
              <a:gd name="T47" fmla="*/ 507718 h 601"/>
              <a:gd name="T48" fmla="*/ 210930 w 602"/>
              <a:gd name="T49" fmla="*/ 568069 h 601"/>
              <a:gd name="T50" fmla="*/ 292798 w 602"/>
              <a:gd name="T51" fmla="*/ 574775 h 601"/>
              <a:gd name="T52" fmla="*/ 578854 w 602"/>
              <a:gd name="T53" fmla="*/ 291219 h 601"/>
              <a:gd name="T54" fmla="*/ 292798 w 602"/>
              <a:gd name="T55" fmla="*/ 0 h 60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601">
                <a:moveTo>
                  <a:pt x="304" y="0"/>
                </a:moveTo>
                <a:lnTo>
                  <a:pt x="304" y="0"/>
                </a:lnTo>
                <a:cubicBezTo>
                  <a:pt x="134" y="0"/>
                  <a:pt x="0" y="134"/>
                  <a:pt x="0" y="304"/>
                </a:cubicBezTo>
                <a:cubicBezTo>
                  <a:pt x="0" y="424"/>
                  <a:pt x="78" y="530"/>
                  <a:pt x="184" y="579"/>
                </a:cubicBezTo>
                <a:cubicBezTo>
                  <a:pt x="184" y="558"/>
                  <a:pt x="184" y="530"/>
                  <a:pt x="191" y="509"/>
                </a:cubicBezTo>
                <a:cubicBezTo>
                  <a:pt x="191" y="487"/>
                  <a:pt x="226" y="346"/>
                  <a:pt x="226" y="346"/>
                </a:cubicBezTo>
                <a:cubicBezTo>
                  <a:pt x="226" y="346"/>
                  <a:pt x="219" y="325"/>
                  <a:pt x="219" y="297"/>
                </a:cubicBezTo>
                <a:cubicBezTo>
                  <a:pt x="219" y="254"/>
                  <a:pt x="240" y="219"/>
                  <a:pt x="276" y="219"/>
                </a:cubicBezTo>
                <a:cubicBezTo>
                  <a:pt x="304" y="219"/>
                  <a:pt x="318" y="240"/>
                  <a:pt x="318" y="261"/>
                </a:cubicBezTo>
                <a:cubicBezTo>
                  <a:pt x="318" y="289"/>
                  <a:pt x="297" y="332"/>
                  <a:pt x="290" y="374"/>
                </a:cubicBezTo>
                <a:cubicBezTo>
                  <a:pt x="283" y="403"/>
                  <a:pt x="304" y="431"/>
                  <a:pt x="339" y="431"/>
                </a:cubicBezTo>
                <a:cubicBezTo>
                  <a:pt x="396" y="431"/>
                  <a:pt x="431" y="353"/>
                  <a:pt x="431" y="268"/>
                </a:cubicBezTo>
                <a:cubicBezTo>
                  <a:pt x="431" y="205"/>
                  <a:pt x="389" y="155"/>
                  <a:pt x="304" y="155"/>
                </a:cubicBezTo>
                <a:cubicBezTo>
                  <a:pt x="212" y="155"/>
                  <a:pt x="155" y="219"/>
                  <a:pt x="155" y="297"/>
                </a:cubicBezTo>
                <a:cubicBezTo>
                  <a:pt x="155" y="325"/>
                  <a:pt x="162" y="346"/>
                  <a:pt x="176" y="360"/>
                </a:cubicBezTo>
                <a:cubicBezTo>
                  <a:pt x="184" y="360"/>
                  <a:pt x="184" y="367"/>
                  <a:pt x="184" y="374"/>
                </a:cubicBezTo>
                <a:cubicBezTo>
                  <a:pt x="184" y="382"/>
                  <a:pt x="176" y="396"/>
                  <a:pt x="176" y="396"/>
                </a:cubicBezTo>
                <a:cubicBezTo>
                  <a:pt x="176" y="403"/>
                  <a:pt x="169" y="410"/>
                  <a:pt x="162" y="403"/>
                </a:cubicBezTo>
                <a:cubicBezTo>
                  <a:pt x="120" y="389"/>
                  <a:pt x="99" y="339"/>
                  <a:pt x="99" y="289"/>
                </a:cubicBezTo>
                <a:cubicBezTo>
                  <a:pt x="99" y="205"/>
                  <a:pt x="169" y="99"/>
                  <a:pt x="318" y="99"/>
                </a:cubicBezTo>
                <a:cubicBezTo>
                  <a:pt x="431" y="99"/>
                  <a:pt x="509" y="184"/>
                  <a:pt x="509" y="275"/>
                </a:cubicBezTo>
                <a:cubicBezTo>
                  <a:pt x="509" y="396"/>
                  <a:pt x="438" y="480"/>
                  <a:pt x="346" y="480"/>
                </a:cubicBezTo>
                <a:cubicBezTo>
                  <a:pt x="311" y="480"/>
                  <a:pt x="283" y="466"/>
                  <a:pt x="269" y="445"/>
                </a:cubicBezTo>
                <a:cubicBezTo>
                  <a:pt x="269" y="445"/>
                  <a:pt x="254" y="516"/>
                  <a:pt x="247" y="530"/>
                </a:cubicBezTo>
                <a:cubicBezTo>
                  <a:pt x="240" y="551"/>
                  <a:pt x="233" y="572"/>
                  <a:pt x="219" y="593"/>
                </a:cubicBezTo>
                <a:cubicBezTo>
                  <a:pt x="247" y="600"/>
                  <a:pt x="276" y="600"/>
                  <a:pt x="304" y="600"/>
                </a:cubicBezTo>
                <a:cubicBezTo>
                  <a:pt x="466" y="600"/>
                  <a:pt x="601" y="466"/>
                  <a:pt x="601" y="304"/>
                </a:cubicBezTo>
                <a:cubicBezTo>
                  <a:pt x="601" y="134"/>
                  <a:pt x="466" y="0"/>
                  <a:pt x="304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0" name="Freeform 16"/>
          <p:cNvSpPr>
            <a:spLocks noChangeArrowheads="1"/>
          </p:cNvSpPr>
          <p:nvPr/>
        </p:nvSpPr>
        <p:spPr bwMode="auto">
          <a:xfrm>
            <a:off x="8768557" y="2910682"/>
            <a:ext cx="222250" cy="292100"/>
          </a:xfrm>
          <a:custGeom>
            <a:avLst/>
            <a:gdLst>
              <a:gd name="T0" fmla="*/ 184115 w 461"/>
              <a:gd name="T1" fmla="*/ 379874 h 609"/>
              <a:gd name="T2" fmla="*/ 184115 w 461"/>
              <a:gd name="T3" fmla="*/ 379874 h 609"/>
              <a:gd name="T4" fmla="*/ 170620 w 461"/>
              <a:gd name="T5" fmla="*/ 433593 h 609"/>
              <a:gd name="T6" fmla="*/ 157125 w 461"/>
              <a:gd name="T7" fmla="*/ 488272 h 609"/>
              <a:gd name="T8" fmla="*/ 108927 w 461"/>
              <a:gd name="T9" fmla="*/ 568852 h 609"/>
              <a:gd name="T10" fmla="*/ 95431 w 461"/>
              <a:gd name="T11" fmla="*/ 575567 h 609"/>
              <a:gd name="T12" fmla="*/ 88684 w 461"/>
              <a:gd name="T13" fmla="*/ 568852 h 609"/>
              <a:gd name="T14" fmla="*/ 88684 w 461"/>
              <a:gd name="T15" fmla="*/ 494987 h 609"/>
              <a:gd name="T16" fmla="*/ 102179 w 461"/>
              <a:gd name="T17" fmla="*/ 413449 h 609"/>
              <a:gd name="T18" fmla="*/ 136882 w 461"/>
              <a:gd name="T19" fmla="*/ 277231 h 609"/>
              <a:gd name="T20" fmla="*/ 136882 w 461"/>
              <a:gd name="T21" fmla="*/ 263801 h 609"/>
              <a:gd name="T22" fmla="*/ 130134 w 461"/>
              <a:gd name="T23" fmla="*/ 230227 h 609"/>
              <a:gd name="T24" fmla="*/ 130134 w 461"/>
              <a:gd name="T25" fmla="*/ 183222 h 609"/>
              <a:gd name="T26" fmla="*/ 177368 w 461"/>
              <a:gd name="T27" fmla="*/ 128543 h 609"/>
              <a:gd name="T28" fmla="*/ 212070 w 461"/>
              <a:gd name="T29" fmla="*/ 135258 h 609"/>
              <a:gd name="T30" fmla="*/ 232313 w 461"/>
              <a:gd name="T31" fmla="*/ 162118 h 609"/>
              <a:gd name="T32" fmla="*/ 232313 w 461"/>
              <a:gd name="T33" fmla="*/ 203367 h 609"/>
              <a:gd name="T34" fmla="*/ 212070 w 461"/>
              <a:gd name="T35" fmla="*/ 277231 h 609"/>
              <a:gd name="T36" fmla="*/ 205322 w 461"/>
              <a:gd name="T37" fmla="*/ 318480 h 609"/>
              <a:gd name="T38" fmla="*/ 225565 w 461"/>
              <a:gd name="T39" fmla="*/ 352055 h 609"/>
              <a:gd name="T40" fmla="*/ 259304 w 461"/>
              <a:gd name="T41" fmla="*/ 358770 h 609"/>
              <a:gd name="T42" fmla="*/ 320997 w 461"/>
              <a:gd name="T43" fmla="*/ 325195 h 609"/>
              <a:gd name="T44" fmla="*/ 361483 w 461"/>
              <a:gd name="T45" fmla="*/ 216797 h 609"/>
              <a:gd name="T46" fmla="*/ 361483 w 461"/>
              <a:gd name="T47" fmla="*/ 176507 h 609"/>
              <a:gd name="T48" fmla="*/ 334492 w 461"/>
              <a:gd name="T49" fmla="*/ 101683 h 609"/>
              <a:gd name="T50" fmla="*/ 279547 w 461"/>
              <a:gd name="T51" fmla="*/ 60434 h 609"/>
              <a:gd name="T52" fmla="*/ 197611 w 461"/>
              <a:gd name="T53" fmla="*/ 60434 h 609"/>
              <a:gd name="T54" fmla="*/ 81936 w 461"/>
              <a:gd name="T55" fmla="*/ 135258 h 609"/>
              <a:gd name="T56" fmla="*/ 61693 w 461"/>
              <a:gd name="T57" fmla="*/ 216797 h 609"/>
              <a:gd name="T58" fmla="*/ 81936 w 461"/>
              <a:gd name="T59" fmla="*/ 270516 h 609"/>
              <a:gd name="T60" fmla="*/ 88684 w 461"/>
              <a:gd name="T61" fmla="*/ 284905 h 609"/>
              <a:gd name="T62" fmla="*/ 88684 w 461"/>
              <a:gd name="T63" fmla="*/ 311765 h 609"/>
              <a:gd name="T64" fmla="*/ 75188 w 461"/>
              <a:gd name="T65" fmla="*/ 331910 h 609"/>
              <a:gd name="T66" fmla="*/ 61693 w 461"/>
              <a:gd name="T67" fmla="*/ 331910 h 609"/>
              <a:gd name="T68" fmla="*/ 0 w 461"/>
              <a:gd name="T69" fmla="*/ 243656 h 609"/>
              <a:gd name="T70" fmla="*/ 0 w 461"/>
              <a:gd name="T71" fmla="*/ 168833 h 609"/>
              <a:gd name="T72" fmla="*/ 27955 w 461"/>
              <a:gd name="T73" fmla="*/ 115113 h 609"/>
              <a:gd name="T74" fmla="*/ 102179 w 461"/>
              <a:gd name="T75" fmla="*/ 33575 h 609"/>
              <a:gd name="T76" fmla="*/ 190863 w 461"/>
              <a:gd name="T77" fmla="*/ 0 h 609"/>
              <a:gd name="T78" fmla="*/ 232313 w 461"/>
              <a:gd name="T79" fmla="*/ 0 h 609"/>
              <a:gd name="T80" fmla="*/ 327745 w 461"/>
              <a:gd name="T81" fmla="*/ 20145 h 609"/>
              <a:gd name="T82" fmla="*/ 395221 w 461"/>
              <a:gd name="T83" fmla="*/ 68109 h 609"/>
              <a:gd name="T84" fmla="*/ 436671 w 461"/>
              <a:gd name="T85" fmla="*/ 141973 h 609"/>
              <a:gd name="T86" fmla="*/ 443419 w 461"/>
              <a:gd name="T87" fmla="*/ 196652 h 609"/>
              <a:gd name="T88" fmla="*/ 436671 w 461"/>
              <a:gd name="T89" fmla="*/ 243656 h 609"/>
              <a:gd name="T90" fmla="*/ 347988 w 461"/>
              <a:gd name="T91" fmla="*/ 393304 h 609"/>
              <a:gd name="T92" fmla="*/ 314249 w 461"/>
              <a:gd name="T93" fmla="*/ 413449 h 609"/>
              <a:gd name="T94" fmla="*/ 259304 w 461"/>
              <a:gd name="T95" fmla="*/ 420164 h 609"/>
              <a:gd name="T96" fmla="*/ 218818 w 461"/>
              <a:gd name="T97" fmla="*/ 406734 h 609"/>
              <a:gd name="T98" fmla="*/ 184115 w 461"/>
              <a:gd name="T99" fmla="*/ 379874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61" h="609">
                <a:moveTo>
                  <a:pt x="191" y="396"/>
                </a:moveTo>
                <a:lnTo>
                  <a:pt x="191" y="396"/>
                </a:lnTo>
                <a:cubicBezTo>
                  <a:pt x="184" y="410"/>
                  <a:pt x="184" y="431"/>
                  <a:pt x="177" y="452"/>
                </a:cubicBezTo>
                <a:cubicBezTo>
                  <a:pt x="170" y="473"/>
                  <a:pt x="170" y="495"/>
                  <a:pt x="163" y="509"/>
                </a:cubicBezTo>
                <a:cubicBezTo>
                  <a:pt x="149" y="544"/>
                  <a:pt x="135" y="572"/>
                  <a:pt x="113" y="593"/>
                </a:cubicBezTo>
                <a:cubicBezTo>
                  <a:pt x="99" y="608"/>
                  <a:pt x="99" y="600"/>
                  <a:pt x="99" y="600"/>
                </a:cubicBezTo>
                <a:cubicBezTo>
                  <a:pt x="92" y="600"/>
                  <a:pt x="92" y="600"/>
                  <a:pt x="92" y="593"/>
                </a:cubicBezTo>
                <a:cubicBezTo>
                  <a:pt x="92" y="572"/>
                  <a:pt x="92" y="544"/>
                  <a:pt x="92" y="516"/>
                </a:cubicBezTo>
                <a:cubicBezTo>
                  <a:pt x="92" y="487"/>
                  <a:pt x="99" y="459"/>
                  <a:pt x="106" y="431"/>
                </a:cubicBezTo>
                <a:cubicBezTo>
                  <a:pt x="120" y="389"/>
                  <a:pt x="128" y="339"/>
                  <a:pt x="142" y="289"/>
                </a:cubicBezTo>
                <a:cubicBezTo>
                  <a:pt x="142" y="282"/>
                  <a:pt x="142" y="282"/>
                  <a:pt x="142" y="275"/>
                </a:cubicBezTo>
                <a:cubicBezTo>
                  <a:pt x="142" y="261"/>
                  <a:pt x="135" y="254"/>
                  <a:pt x="135" y="240"/>
                </a:cubicBezTo>
                <a:cubicBezTo>
                  <a:pt x="135" y="219"/>
                  <a:pt x="135" y="205"/>
                  <a:pt x="135" y="191"/>
                </a:cubicBezTo>
                <a:cubicBezTo>
                  <a:pt x="142" y="169"/>
                  <a:pt x="156" y="148"/>
                  <a:pt x="184" y="134"/>
                </a:cubicBezTo>
                <a:cubicBezTo>
                  <a:pt x="198" y="134"/>
                  <a:pt x="213" y="134"/>
                  <a:pt x="220" y="141"/>
                </a:cubicBezTo>
                <a:cubicBezTo>
                  <a:pt x="234" y="148"/>
                  <a:pt x="241" y="155"/>
                  <a:pt x="241" y="169"/>
                </a:cubicBezTo>
                <a:cubicBezTo>
                  <a:pt x="248" y="184"/>
                  <a:pt x="241" y="205"/>
                  <a:pt x="241" y="212"/>
                </a:cubicBezTo>
                <a:cubicBezTo>
                  <a:pt x="234" y="240"/>
                  <a:pt x="227" y="261"/>
                  <a:pt x="220" y="289"/>
                </a:cubicBezTo>
                <a:cubicBezTo>
                  <a:pt x="213" y="304"/>
                  <a:pt x="213" y="318"/>
                  <a:pt x="213" y="332"/>
                </a:cubicBezTo>
                <a:cubicBezTo>
                  <a:pt x="220" y="346"/>
                  <a:pt x="227" y="360"/>
                  <a:pt x="234" y="367"/>
                </a:cubicBezTo>
                <a:cubicBezTo>
                  <a:pt x="248" y="374"/>
                  <a:pt x="255" y="374"/>
                  <a:pt x="269" y="374"/>
                </a:cubicBezTo>
                <a:cubicBezTo>
                  <a:pt x="304" y="374"/>
                  <a:pt x="318" y="353"/>
                  <a:pt x="333" y="339"/>
                </a:cubicBezTo>
                <a:cubicBezTo>
                  <a:pt x="354" y="311"/>
                  <a:pt x="368" y="275"/>
                  <a:pt x="375" y="226"/>
                </a:cubicBezTo>
                <a:cubicBezTo>
                  <a:pt x="375" y="212"/>
                  <a:pt x="375" y="198"/>
                  <a:pt x="375" y="184"/>
                </a:cubicBezTo>
                <a:cubicBezTo>
                  <a:pt x="375" y="148"/>
                  <a:pt x="368" y="127"/>
                  <a:pt x="347" y="106"/>
                </a:cubicBezTo>
                <a:cubicBezTo>
                  <a:pt x="333" y="92"/>
                  <a:pt x="318" y="78"/>
                  <a:pt x="290" y="63"/>
                </a:cubicBezTo>
                <a:cubicBezTo>
                  <a:pt x="269" y="56"/>
                  <a:pt x="234" y="56"/>
                  <a:pt x="205" y="63"/>
                </a:cubicBezTo>
                <a:cubicBezTo>
                  <a:pt x="149" y="71"/>
                  <a:pt x="106" y="99"/>
                  <a:pt x="85" y="141"/>
                </a:cubicBezTo>
                <a:cubicBezTo>
                  <a:pt x="71" y="169"/>
                  <a:pt x="64" y="191"/>
                  <a:pt x="64" y="226"/>
                </a:cubicBezTo>
                <a:cubicBezTo>
                  <a:pt x="64" y="247"/>
                  <a:pt x="71" y="268"/>
                  <a:pt x="85" y="282"/>
                </a:cubicBezTo>
                <a:cubicBezTo>
                  <a:pt x="85" y="289"/>
                  <a:pt x="92" y="289"/>
                  <a:pt x="92" y="297"/>
                </a:cubicBezTo>
                <a:cubicBezTo>
                  <a:pt x="99" y="304"/>
                  <a:pt x="92" y="318"/>
                  <a:pt x="92" y="325"/>
                </a:cubicBezTo>
                <a:cubicBezTo>
                  <a:pt x="85" y="332"/>
                  <a:pt x="85" y="346"/>
                  <a:pt x="78" y="346"/>
                </a:cubicBezTo>
                <a:cubicBezTo>
                  <a:pt x="71" y="346"/>
                  <a:pt x="64" y="346"/>
                  <a:pt x="64" y="346"/>
                </a:cubicBezTo>
                <a:cubicBezTo>
                  <a:pt x="29" y="325"/>
                  <a:pt x="15" y="297"/>
                  <a:pt x="0" y="254"/>
                </a:cubicBezTo>
                <a:cubicBezTo>
                  <a:pt x="0" y="233"/>
                  <a:pt x="0" y="205"/>
                  <a:pt x="0" y="176"/>
                </a:cubicBezTo>
                <a:cubicBezTo>
                  <a:pt x="7" y="155"/>
                  <a:pt x="15" y="134"/>
                  <a:pt x="29" y="120"/>
                </a:cubicBezTo>
                <a:cubicBezTo>
                  <a:pt x="43" y="85"/>
                  <a:pt x="71" y="56"/>
                  <a:pt x="106" y="35"/>
                </a:cubicBezTo>
                <a:cubicBezTo>
                  <a:pt x="135" y="21"/>
                  <a:pt x="163" y="7"/>
                  <a:pt x="198" y="0"/>
                </a:cubicBezTo>
                <a:cubicBezTo>
                  <a:pt x="213" y="0"/>
                  <a:pt x="227" y="0"/>
                  <a:pt x="241" y="0"/>
                </a:cubicBezTo>
                <a:cubicBezTo>
                  <a:pt x="276" y="0"/>
                  <a:pt x="311" y="7"/>
                  <a:pt x="340" y="21"/>
                </a:cubicBezTo>
                <a:cubicBezTo>
                  <a:pt x="368" y="35"/>
                  <a:pt x="389" y="49"/>
                  <a:pt x="410" y="71"/>
                </a:cubicBezTo>
                <a:cubicBezTo>
                  <a:pt x="431" y="92"/>
                  <a:pt x="446" y="113"/>
                  <a:pt x="453" y="148"/>
                </a:cubicBezTo>
                <a:cubicBezTo>
                  <a:pt x="460" y="162"/>
                  <a:pt x="460" y="184"/>
                  <a:pt x="460" y="205"/>
                </a:cubicBezTo>
                <a:cubicBezTo>
                  <a:pt x="460" y="219"/>
                  <a:pt x="460" y="240"/>
                  <a:pt x="453" y="254"/>
                </a:cubicBezTo>
                <a:cubicBezTo>
                  <a:pt x="446" y="325"/>
                  <a:pt x="410" y="382"/>
                  <a:pt x="361" y="410"/>
                </a:cubicBezTo>
                <a:cubicBezTo>
                  <a:pt x="354" y="417"/>
                  <a:pt x="340" y="424"/>
                  <a:pt x="326" y="431"/>
                </a:cubicBezTo>
                <a:cubicBezTo>
                  <a:pt x="304" y="431"/>
                  <a:pt x="290" y="438"/>
                  <a:pt x="269" y="438"/>
                </a:cubicBezTo>
                <a:cubicBezTo>
                  <a:pt x="255" y="431"/>
                  <a:pt x="234" y="431"/>
                  <a:pt x="227" y="424"/>
                </a:cubicBezTo>
                <a:cubicBezTo>
                  <a:pt x="213" y="417"/>
                  <a:pt x="198" y="403"/>
                  <a:pt x="191" y="39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1" name="Freeform 17"/>
          <p:cNvSpPr>
            <a:spLocks noChangeArrowheads="1"/>
          </p:cNvSpPr>
          <p:nvPr/>
        </p:nvSpPr>
        <p:spPr bwMode="auto">
          <a:xfrm>
            <a:off x="8250238" y="2910682"/>
            <a:ext cx="247650" cy="287338"/>
          </a:xfrm>
          <a:custGeom>
            <a:avLst/>
            <a:gdLst>
              <a:gd name="T0" fmla="*/ 494214 w 517"/>
              <a:gd name="T1" fmla="*/ 568069 h 601"/>
              <a:gd name="T2" fmla="*/ 494214 w 517"/>
              <a:gd name="T3" fmla="*/ 568069 h 601"/>
              <a:gd name="T4" fmla="*/ 480805 w 517"/>
              <a:gd name="T5" fmla="*/ 574775 h 601"/>
              <a:gd name="T6" fmla="*/ 284461 w 517"/>
              <a:gd name="T7" fmla="*/ 574775 h 601"/>
              <a:gd name="T8" fmla="*/ 284461 w 517"/>
              <a:gd name="T9" fmla="*/ 466526 h 601"/>
              <a:gd name="T10" fmla="*/ 372576 w 517"/>
              <a:gd name="T11" fmla="*/ 412880 h 601"/>
              <a:gd name="T12" fmla="*/ 385985 w 517"/>
              <a:gd name="T13" fmla="*/ 399469 h 601"/>
              <a:gd name="T14" fmla="*/ 372576 w 517"/>
              <a:gd name="T15" fmla="*/ 379352 h 601"/>
              <a:gd name="T16" fmla="*/ 284461 w 517"/>
              <a:gd name="T17" fmla="*/ 432997 h 601"/>
              <a:gd name="T18" fmla="*/ 284461 w 517"/>
              <a:gd name="T19" fmla="*/ 372646 h 601"/>
              <a:gd name="T20" fmla="*/ 331392 w 517"/>
              <a:gd name="T21" fmla="*/ 344865 h 601"/>
              <a:gd name="T22" fmla="*/ 352463 w 517"/>
              <a:gd name="T23" fmla="*/ 324748 h 601"/>
              <a:gd name="T24" fmla="*/ 331392 w 517"/>
              <a:gd name="T25" fmla="*/ 304631 h 601"/>
              <a:gd name="T26" fmla="*/ 284461 w 517"/>
              <a:gd name="T27" fmla="*/ 331454 h 601"/>
              <a:gd name="T28" fmla="*/ 284461 w 517"/>
              <a:gd name="T29" fmla="*/ 304631 h 601"/>
              <a:gd name="T30" fmla="*/ 264347 w 517"/>
              <a:gd name="T31" fmla="*/ 291219 h 601"/>
              <a:gd name="T32" fmla="*/ 229867 w 517"/>
              <a:gd name="T33" fmla="*/ 291219 h 601"/>
              <a:gd name="T34" fmla="*/ 209754 w 517"/>
              <a:gd name="T35" fmla="*/ 304631 h 601"/>
              <a:gd name="T36" fmla="*/ 209754 w 517"/>
              <a:gd name="T37" fmla="*/ 419586 h 601"/>
              <a:gd name="T38" fmla="*/ 141751 w 517"/>
              <a:gd name="T39" fmla="*/ 399469 h 601"/>
              <a:gd name="T40" fmla="*/ 121638 w 517"/>
              <a:gd name="T41" fmla="*/ 412880 h 601"/>
              <a:gd name="T42" fmla="*/ 141751 w 517"/>
              <a:gd name="T43" fmla="*/ 432997 h 601"/>
              <a:gd name="T44" fmla="*/ 209754 w 517"/>
              <a:gd name="T45" fmla="*/ 459820 h 601"/>
              <a:gd name="T46" fmla="*/ 209754 w 517"/>
              <a:gd name="T47" fmla="*/ 574775 h 601"/>
              <a:gd name="T48" fmla="*/ 13409 w 517"/>
              <a:gd name="T49" fmla="*/ 574775 h 601"/>
              <a:gd name="T50" fmla="*/ 0 w 517"/>
              <a:gd name="T51" fmla="*/ 568069 h 601"/>
              <a:gd name="T52" fmla="*/ 0 w 517"/>
              <a:gd name="T53" fmla="*/ 561364 h 601"/>
              <a:gd name="T54" fmla="*/ 237529 w 517"/>
              <a:gd name="T55" fmla="*/ 6706 h 601"/>
              <a:gd name="T56" fmla="*/ 244234 w 517"/>
              <a:gd name="T57" fmla="*/ 0 h 601"/>
              <a:gd name="T58" fmla="*/ 257643 w 517"/>
              <a:gd name="T59" fmla="*/ 6706 h 601"/>
              <a:gd name="T60" fmla="*/ 494214 w 517"/>
              <a:gd name="T61" fmla="*/ 561364 h 601"/>
              <a:gd name="T62" fmla="*/ 494214 w 517"/>
              <a:gd name="T63" fmla="*/ 568069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17" h="601">
                <a:moveTo>
                  <a:pt x="516" y="593"/>
                </a:moveTo>
                <a:lnTo>
                  <a:pt x="516" y="593"/>
                </a:lnTo>
                <a:cubicBezTo>
                  <a:pt x="509" y="600"/>
                  <a:pt x="509" y="600"/>
                  <a:pt x="502" y="600"/>
                </a:cubicBezTo>
                <a:cubicBezTo>
                  <a:pt x="297" y="600"/>
                  <a:pt x="297" y="600"/>
                  <a:pt x="297" y="600"/>
                </a:cubicBezTo>
                <a:cubicBezTo>
                  <a:pt x="297" y="487"/>
                  <a:pt x="297" y="487"/>
                  <a:pt x="297" y="487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96" y="431"/>
                  <a:pt x="403" y="424"/>
                  <a:pt x="403" y="417"/>
                </a:cubicBezTo>
                <a:cubicBezTo>
                  <a:pt x="403" y="403"/>
                  <a:pt x="396" y="396"/>
                  <a:pt x="389" y="396"/>
                </a:cubicBezTo>
                <a:cubicBezTo>
                  <a:pt x="297" y="452"/>
                  <a:pt x="297" y="452"/>
                  <a:pt x="297" y="452"/>
                </a:cubicBezTo>
                <a:cubicBezTo>
                  <a:pt x="297" y="389"/>
                  <a:pt x="297" y="389"/>
                  <a:pt x="297" y="389"/>
                </a:cubicBezTo>
                <a:cubicBezTo>
                  <a:pt x="346" y="360"/>
                  <a:pt x="346" y="360"/>
                  <a:pt x="346" y="360"/>
                </a:cubicBezTo>
                <a:cubicBezTo>
                  <a:pt x="361" y="360"/>
                  <a:pt x="368" y="346"/>
                  <a:pt x="368" y="339"/>
                </a:cubicBezTo>
                <a:cubicBezTo>
                  <a:pt x="368" y="332"/>
                  <a:pt x="361" y="318"/>
                  <a:pt x="346" y="318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7" y="311"/>
                  <a:pt x="283" y="304"/>
                  <a:pt x="276" y="304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26" y="304"/>
                  <a:pt x="219" y="311"/>
                  <a:pt x="219" y="318"/>
                </a:cubicBezTo>
                <a:cubicBezTo>
                  <a:pt x="219" y="438"/>
                  <a:pt x="219" y="438"/>
                  <a:pt x="219" y="438"/>
                </a:cubicBezTo>
                <a:cubicBezTo>
                  <a:pt x="148" y="417"/>
                  <a:pt x="148" y="417"/>
                  <a:pt x="148" y="417"/>
                </a:cubicBezTo>
                <a:cubicBezTo>
                  <a:pt x="134" y="417"/>
                  <a:pt x="127" y="424"/>
                  <a:pt x="127" y="431"/>
                </a:cubicBezTo>
                <a:cubicBezTo>
                  <a:pt x="127" y="445"/>
                  <a:pt x="134" y="452"/>
                  <a:pt x="148" y="452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9" y="600"/>
                  <a:pt x="219" y="600"/>
                  <a:pt x="219" y="600"/>
                </a:cubicBezTo>
                <a:cubicBezTo>
                  <a:pt x="14" y="600"/>
                  <a:pt x="14" y="600"/>
                  <a:pt x="14" y="600"/>
                </a:cubicBezTo>
                <a:cubicBezTo>
                  <a:pt x="7" y="600"/>
                  <a:pt x="0" y="600"/>
                  <a:pt x="0" y="593"/>
                </a:cubicBezTo>
                <a:lnTo>
                  <a:pt x="0" y="586"/>
                </a:lnTo>
                <a:cubicBezTo>
                  <a:pt x="248" y="7"/>
                  <a:pt x="248" y="7"/>
                  <a:pt x="248" y="7"/>
                </a:cubicBezTo>
                <a:cubicBezTo>
                  <a:pt x="248" y="0"/>
                  <a:pt x="255" y="0"/>
                  <a:pt x="255" y="0"/>
                </a:cubicBezTo>
                <a:cubicBezTo>
                  <a:pt x="262" y="0"/>
                  <a:pt x="269" y="0"/>
                  <a:pt x="269" y="7"/>
                </a:cubicBezTo>
                <a:cubicBezTo>
                  <a:pt x="516" y="586"/>
                  <a:pt x="516" y="586"/>
                  <a:pt x="516" y="586"/>
                </a:cubicBezTo>
                <a:lnTo>
                  <a:pt x="516" y="593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2" name="Freeform 18"/>
          <p:cNvSpPr>
            <a:spLocks noChangeArrowheads="1"/>
          </p:cNvSpPr>
          <p:nvPr/>
        </p:nvSpPr>
        <p:spPr bwMode="auto">
          <a:xfrm>
            <a:off x="7725569" y="2910682"/>
            <a:ext cx="287338" cy="287338"/>
          </a:xfrm>
          <a:custGeom>
            <a:avLst/>
            <a:gdLst>
              <a:gd name="T0" fmla="*/ 567921 w 601"/>
              <a:gd name="T1" fmla="*/ 229910 h 601"/>
              <a:gd name="T2" fmla="*/ 527698 w 601"/>
              <a:gd name="T3" fmla="*/ 128366 h 601"/>
              <a:gd name="T4" fmla="*/ 452996 w 601"/>
              <a:gd name="T5" fmla="*/ 46940 h 601"/>
              <a:gd name="T6" fmla="*/ 344775 w 601"/>
              <a:gd name="T7" fmla="*/ 6706 h 601"/>
              <a:gd name="T8" fmla="*/ 229850 w 601"/>
              <a:gd name="T9" fmla="*/ 6706 h 601"/>
              <a:gd name="T10" fmla="*/ 128333 w 601"/>
              <a:gd name="T11" fmla="*/ 46940 h 601"/>
              <a:gd name="T12" fmla="*/ 46928 w 601"/>
              <a:gd name="T13" fmla="*/ 128366 h 601"/>
              <a:gd name="T14" fmla="*/ 6704 w 601"/>
              <a:gd name="T15" fmla="*/ 229910 h 601"/>
              <a:gd name="T16" fmla="*/ 6704 w 601"/>
              <a:gd name="T17" fmla="*/ 344865 h 601"/>
              <a:gd name="T18" fmla="*/ 46928 w 601"/>
              <a:gd name="T19" fmla="*/ 453114 h 601"/>
              <a:gd name="T20" fmla="*/ 128333 w 601"/>
              <a:gd name="T21" fmla="*/ 527835 h 601"/>
              <a:gd name="T22" fmla="*/ 229850 w 601"/>
              <a:gd name="T23" fmla="*/ 568069 h 601"/>
              <a:gd name="T24" fmla="*/ 344775 w 601"/>
              <a:gd name="T25" fmla="*/ 568069 h 601"/>
              <a:gd name="T26" fmla="*/ 452996 w 601"/>
              <a:gd name="T27" fmla="*/ 527835 h 601"/>
              <a:gd name="T28" fmla="*/ 527698 w 601"/>
              <a:gd name="T29" fmla="*/ 453114 h 601"/>
              <a:gd name="T30" fmla="*/ 567921 w 601"/>
              <a:gd name="T31" fmla="*/ 344865 h 601"/>
              <a:gd name="T32" fmla="*/ 567921 w 601"/>
              <a:gd name="T33" fmla="*/ 229910 h 601"/>
              <a:gd name="T34" fmla="*/ 534402 w 601"/>
              <a:gd name="T35" fmla="*/ 284514 h 601"/>
              <a:gd name="T36" fmla="*/ 358183 w 601"/>
              <a:gd name="T37" fmla="*/ 263439 h 601"/>
              <a:gd name="T38" fmla="*/ 479812 w 601"/>
              <a:gd name="T39" fmla="*/ 135072 h 601"/>
              <a:gd name="T40" fmla="*/ 452996 w 601"/>
              <a:gd name="T41" fmla="*/ 101544 h 601"/>
              <a:gd name="T42" fmla="*/ 324663 w 601"/>
              <a:gd name="T43" fmla="*/ 196381 h 601"/>
              <a:gd name="T44" fmla="*/ 291143 w 601"/>
              <a:gd name="T45" fmla="*/ 40234 h 601"/>
              <a:gd name="T46" fmla="*/ 229850 w 601"/>
              <a:gd name="T47" fmla="*/ 46940 h 601"/>
              <a:gd name="T48" fmla="*/ 181965 w 601"/>
              <a:gd name="T49" fmla="*/ 68015 h 601"/>
              <a:gd name="T50" fmla="*/ 276778 w 601"/>
              <a:gd name="T51" fmla="*/ 209793 h 601"/>
              <a:gd name="T52" fmla="*/ 181965 w 601"/>
              <a:gd name="T53" fmla="*/ 68015 h 601"/>
              <a:gd name="T54" fmla="*/ 40224 w 601"/>
              <a:gd name="T55" fmla="*/ 291219 h 601"/>
              <a:gd name="T56" fmla="*/ 297847 w 601"/>
              <a:gd name="T57" fmla="*/ 243321 h 601"/>
              <a:gd name="T58" fmla="*/ 304551 w 601"/>
              <a:gd name="T59" fmla="*/ 291219 h 601"/>
              <a:gd name="T60" fmla="*/ 108221 w 601"/>
              <a:gd name="T61" fmla="*/ 453114 h 601"/>
              <a:gd name="T62" fmla="*/ 291143 w 601"/>
              <a:gd name="T63" fmla="*/ 534541 h 601"/>
              <a:gd name="T64" fmla="*/ 128333 w 601"/>
              <a:gd name="T65" fmla="*/ 480895 h 601"/>
              <a:gd name="T66" fmla="*/ 331367 w 601"/>
              <a:gd name="T67" fmla="*/ 331454 h 601"/>
              <a:gd name="T68" fmla="*/ 384999 w 601"/>
              <a:gd name="T69" fmla="*/ 514424 h 601"/>
              <a:gd name="T70" fmla="*/ 426180 w 601"/>
              <a:gd name="T71" fmla="*/ 494307 h 601"/>
              <a:gd name="T72" fmla="*/ 378295 w 601"/>
              <a:gd name="T73" fmla="*/ 318042 h 601"/>
              <a:gd name="T74" fmla="*/ 426180 w 601"/>
              <a:gd name="T75" fmla="*/ 494307 h 60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1">
                <a:moveTo>
                  <a:pt x="593" y="240"/>
                </a:moveTo>
                <a:lnTo>
                  <a:pt x="593" y="240"/>
                </a:lnTo>
                <a:cubicBezTo>
                  <a:pt x="593" y="219"/>
                  <a:pt x="586" y="205"/>
                  <a:pt x="579" y="184"/>
                </a:cubicBezTo>
                <a:cubicBezTo>
                  <a:pt x="572" y="169"/>
                  <a:pt x="565" y="148"/>
                  <a:pt x="551" y="134"/>
                </a:cubicBezTo>
                <a:cubicBezTo>
                  <a:pt x="544" y="120"/>
                  <a:pt x="530" y="99"/>
                  <a:pt x="515" y="85"/>
                </a:cubicBezTo>
                <a:cubicBezTo>
                  <a:pt x="501" y="78"/>
                  <a:pt x="487" y="63"/>
                  <a:pt x="473" y="49"/>
                </a:cubicBezTo>
                <a:cubicBezTo>
                  <a:pt x="452" y="42"/>
                  <a:pt x="438" y="28"/>
                  <a:pt x="417" y="21"/>
                </a:cubicBezTo>
                <a:cubicBezTo>
                  <a:pt x="402" y="14"/>
                  <a:pt x="381" y="7"/>
                  <a:pt x="360" y="7"/>
                </a:cubicBezTo>
                <a:cubicBezTo>
                  <a:pt x="339" y="0"/>
                  <a:pt x="325" y="0"/>
                  <a:pt x="304" y="0"/>
                </a:cubicBezTo>
                <a:cubicBezTo>
                  <a:pt x="282" y="0"/>
                  <a:pt x="261" y="0"/>
                  <a:pt x="240" y="7"/>
                </a:cubicBezTo>
                <a:cubicBezTo>
                  <a:pt x="219" y="7"/>
                  <a:pt x="204" y="14"/>
                  <a:pt x="183" y="21"/>
                </a:cubicBezTo>
                <a:cubicBezTo>
                  <a:pt x="169" y="28"/>
                  <a:pt x="148" y="42"/>
                  <a:pt x="134" y="49"/>
                </a:cubicBezTo>
                <a:cubicBezTo>
                  <a:pt x="120" y="63"/>
                  <a:pt x="99" y="78"/>
                  <a:pt x="84" y="85"/>
                </a:cubicBezTo>
                <a:cubicBezTo>
                  <a:pt x="77" y="99"/>
                  <a:pt x="63" y="120"/>
                  <a:pt x="49" y="134"/>
                </a:cubicBezTo>
                <a:cubicBezTo>
                  <a:pt x="42" y="148"/>
                  <a:pt x="28" y="169"/>
                  <a:pt x="21" y="184"/>
                </a:cubicBezTo>
                <a:cubicBezTo>
                  <a:pt x="14" y="205"/>
                  <a:pt x="7" y="219"/>
                  <a:pt x="7" y="240"/>
                </a:cubicBezTo>
                <a:cubicBezTo>
                  <a:pt x="0" y="261"/>
                  <a:pt x="0" y="282"/>
                  <a:pt x="0" y="304"/>
                </a:cubicBezTo>
                <a:cubicBezTo>
                  <a:pt x="0" y="325"/>
                  <a:pt x="0" y="339"/>
                  <a:pt x="7" y="360"/>
                </a:cubicBezTo>
                <a:cubicBezTo>
                  <a:pt x="7" y="382"/>
                  <a:pt x="14" y="403"/>
                  <a:pt x="21" y="417"/>
                </a:cubicBezTo>
                <a:cubicBezTo>
                  <a:pt x="28" y="438"/>
                  <a:pt x="42" y="452"/>
                  <a:pt x="49" y="473"/>
                </a:cubicBezTo>
                <a:cubicBezTo>
                  <a:pt x="63" y="487"/>
                  <a:pt x="77" y="502"/>
                  <a:pt x="84" y="516"/>
                </a:cubicBezTo>
                <a:cubicBezTo>
                  <a:pt x="99" y="530"/>
                  <a:pt x="120" y="544"/>
                  <a:pt x="134" y="551"/>
                </a:cubicBezTo>
                <a:cubicBezTo>
                  <a:pt x="148" y="565"/>
                  <a:pt x="169" y="572"/>
                  <a:pt x="183" y="579"/>
                </a:cubicBezTo>
                <a:cubicBezTo>
                  <a:pt x="204" y="586"/>
                  <a:pt x="219" y="593"/>
                  <a:pt x="240" y="593"/>
                </a:cubicBezTo>
                <a:cubicBezTo>
                  <a:pt x="261" y="600"/>
                  <a:pt x="282" y="600"/>
                  <a:pt x="304" y="600"/>
                </a:cubicBezTo>
                <a:cubicBezTo>
                  <a:pt x="325" y="600"/>
                  <a:pt x="339" y="600"/>
                  <a:pt x="360" y="593"/>
                </a:cubicBezTo>
                <a:cubicBezTo>
                  <a:pt x="381" y="593"/>
                  <a:pt x="402" y="586"/>
                  <a:pt x="417" y="579"/>
                </a:cubicBezTo>
                <a:cubicBezTo>
                  <a:pt x="438" y="572"/>
                  <a:pt x="452" y="565"/>
                  <a:pt x="473" y="551"/>
                </a:cubicBezTo>
                <a:cubicBezTo>
                  <a:pt x="487" y="544"/>
                  <a:pt x="501" y="530"/>
                  <a:pt x="515" y="516"/>
                </a:cubicBezTo>
                <a:cubicBezTo>
                  <a:pt x="530" y="502"/>
                  <a:pt x="544" y="487"/>
                  <a:pt x="551" y="473"/>
                </a:cubicBezTo>
                <a:cubicBezTo>
                  <a:pt x="565" y="452"/>
                  <a:pt x="572" y="438"/>
                  <a:pt x="579" y="417"/>
                </a:cubicBezTo>
                <a:cubicBezTo>
                  <a:pt x="586" y="403"/>
                  <a:pt x="593" y="382"/>
                  <a:pt x="593" y="360"/>
                </a:cubicBezTo>
                <a:cubicBezTo>
                  <a:pt x="600" y="339"/>
                  <a:pt x="600" y="325"/>
                  <a:pt x="600" y="304"/>
                </a:cubicBezTo>
                <a:cubicBezTo>
                  <a:pt x="600" y="282"/>
                  <a:pt x="600" y="261"/>
                  <a:pt x="593" y="240"/>
                </a:cubicBezTo>
                <a:close/>
                <a:moveTo>
                  <a:pt x="558" y="297"/>
                </a:moveTo>
                <a:lnTo>
                  <a:pt x="558" y="297"/>
                </a:lnTo>
                <a:cubicBezTo>
                  <a:pt x="558" y="297"/>
                  <a:pt x="466" y="282"/>
                  <a:pt x="381" y="289"/>
                </a:cubicBezTo>
                <a:cubicBezTo>
                  <a:pt x="374" y="282"/>
                  <a:pt x="374" y="282"/>
                  <a:pt x="374" y="275"/>
                </a:cubicBezTo>
                <a:cubicBezTo>
                  <a:pt x="367" y="261"/>
                  <a:pt x="360" y="254"/>
                  <a:pt x="360" y="240"/>
                </a:cubicBezTo>
                <a:cubicBezTo>
                  <a:pt x="459" y="198"/>
                  <a:pt x="501" y="141"/>
                  <a:pt x="501" y="141"/>
                </a:cubicBezTo>
                <a:cubicBezTo>
                  <a:pt x="537" y="184"/>
                  <a:pt x="558" y="240"/>
                  <a:pt x="558" y="297"/>
                </a:cubicBezTo>
                <a:close/>
                <a:moveTo>
                  <a:pt x="473" y="106"/>
                </a:moveTo>
                <a:lnTo>
                  <a:pt x="473" y="106"/>
                </a:lnTo>
                <a:cubicBezTo>
                  <a:pt x="473" y="106"/>
                  <a:pt x="431" y="162"/>
                  <a:pt x="339" y="205"/>
                </a:cubicBezTo>
                <a:cubicBezTo>
                  <a:pt x="289" y="120"/>
                  <a:pt x="247" y="56"/>
                  <a:pt x="240" y="49"/>
                </a:cubicBezTo>
                <a:cubicBezTo>
                  <a:pt x="261" y="49"/>
                  <a:pt x="282" y="42"/>
                  <a:pt x="304" y="42"/>
                </a:cubicBezTo>
                <a:cubicBezTo>
                  <a:pt x="367" y="42"/>
                  <a:pt x="424" y="71"/>
                  <a:pt x="473" y="106"/>
                </a:cubicBezTo>
                <a:close/>
                <a:moveTo>
                  <a:pt x="240" y="49"/>
                </a:moveTo>
                <a:lnTo>
                  <a:pt x="240" y="49"/>
                </a:lnTo>
                <a:close/>
                <a:moveTo>
                  <a:pt x="190" y="71"/>
                </a:moveTo>
                <a:lnTo>
                  <a:pt x="190" y="71"/>
                </a:lnTo>
                <a:cubicBezTo>
                  <a:pt x="197" y="71"/>
                  <a:pt x="240" y="134"/>
                  <a:pt x="289" y="219"/>
                </a:cubicBezTo>
                <a:cubicBezTo>
                  <a:pt x="162" y="247"/>
                  <a:pt x="56" y="247"/>
                  <a:pt x="49" y="247"/>
                </a:cubicBezTo>
                <a:cubicBezTo>
                  <a:pt x="63" y="169"/>
                  <a:pt x="120" y="106"/>
                  <a:pt x="190" y="71"/>
                </a:cubicBezTo>
                <a:close/>
                <a:moveTo>
                  <a:pt x="42" y="304"/>
                </a:moveTo>
                <a:lnTo>
                  <a:pt x="42" y="304"/>
                </a:lnTo>
                <a:cubicBezTo>
                  <a:pt x="42" y="297"/>
                  <a:pt x="42" y="297"/>
                  <a:pt x="42" y="297"/>
                </a:cubicBezTo>
                <a:cubicBezTo>
                  <a:pt x="49" y="297"/>
                  <a:pt x="176" y="297"/>
                  <a:pt x="311" y="254"/>
                </a:cubicBezTo>
                <a:cubicBezTo>
                  <a:pt x="318" y="268"/>
                  <a:pt x="325" y="282"/>
                  <a:pt x="332" y="304"/>
                </a:cubicBezTo>
                <a:cubicBezTo>
                  <a:pt x="325" y="304"/>
                  <a:pt x="325" y="304"/>
                  <a:pt x="318" y="304"/>
                </a:cubicBezTo>
                <a:cubicBezTo>
                  <a:pt x="183" y="346"/>
                  <a:pt x="113" y="473"/>
                  <a:pt x="113" y="473"/>
                </a:cubicBezTo>
                <a:cubicBezTo>
                  <a:pt x="70" y="431"/>
                  <a:pt x="42" y="367"/>
                  <a:pt x="42" y="304"/>
                </a:cubicBezTo>
                <a:close/>
                <a:moveTo>
                  <a:pt x="304" y="558"/>
                </a:moveTo>
                <a:lnTo>
                  <a:pt x="304" y="558"/>
                </a:lnTo>
                <a:cubicBezTo>
                  <a:pt x="240" y="558"/>
                  <a:pt x="183" y="537"/>
                  <a:pt x="134" y="50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41" y="502"/>
                  <a:pt x="190" y="396"/>
                  <a:pt x="346" y="346"/>
                </a:cubicBezTo>
                <a:cubicBezTo>
                  <a:pt x="381" y="438"/>
                  <a:pt x="395" y="516"/>
                  <a:pt x="402" y="537"/>
                </a:cubicBezTo>
                <a:cubicBezTo>
                  <a:pt x="374" y="551"/>
                  <a:pt x="339" y="558"/>
                  <a:pt x="304" y="558"/>
                </a:cubicBezTo>
                <a:close/>
                <a:moveTo>
                  <a:pt x="445" y="516"/>
                </a:moveTo>
                <a:lnTo>
                  <a:pt x="445" y="516"/>
                </a:lnTo>
                <a:cubicBezTo>
                  <a:pt x="445" y="502"/>
                  <a:pt x="431" y="424"/>
                  <a:pt x="395" y="332"/>
                </a:cubicBezTo>
                <a:cubicBezTo>
                  <a:pt x="480" y="318"/>
                  <a:pt x="551" y="339"/>
                  <a:pt x="558" y="339"/>
                </a:cubicBezTo>
                <a:cubicBezTo>
                  <a:pt x="544" y="417"/>
                  <a:pt x="501" y="473"/>
                  <a:pt x="445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3" name="Freeform 25"/>
          <p:cNvSpPr>
            <a:spLocks noChangeArrowheads="1"/>
          </p:cNvSpPr>
          <p:nvPr/>
        </p:nvSpPr>
        <p:spPr bwMode="auto">
          <a:xfrm>
            <a:off x="10258425" y="2423319"/>
            <a:ext cx="289719" cy="246063"/>
          </a:xfrm>
          <a:custGeom>
            <a:avLst/>
            <a:gdLst>
              <a:gd name="T0" fmla="*/ 20226 w 602"/>
              <a:gd name="T1" fmla="*/ 490104 h 510"/>
              <a:gd name="T2" fmla="*/ 20226 w 602"/>
              <a:gd name="T3" fmla="*/ 490104 h 510"/>
              <a:gd name="T4" fmla="*/ 558625 w 602"/>
              <a:gd name="T5" fmla="*/ 490104 h 510"/>
              <a:gd name="T6" fmla="*/ 578851 w 602"/>
              <a:gd name="T7" fmla="*/ 469884 h 510"/>
              <a:gd name="T8" fmla="*/ 578851 w 602"/>
              <a:gd name="T9" fmla="*/ 463144 h 510"/>
              <a:gd name="T10" fmla="*/ 558625 w 602"/>
              <a:gd name="T11" fmla="*/ 435220 h 510"/>
              <a:gd name="T12" fmla="*/ 20226 w 602"/>
              <a:gd name="T13" fmla="*/ 435220 h 510"/>
              <a:gd name="T14" fmla="*/ 0 w 602"/>
              <a:gd name="T15" fmla="*/ 463144 h 510"/>
              <a:gd name="T16" fmla="*/ 0 w 602"/>
              <a:gd name="T17" fmla="*/ 469884 h 510"/>
              <a:gd name="T18" fmla="*/ 20226 w 602"/>
              <a:gd name="T19" fmla="*/ 490104 h 510"/>
              <a:gd name="T20" fmla="*/ 108836 w 602"/>
              <a:gd name="T21" fmla="*/ 408260 h 510"/>
              <a:gd name="T22" fmla="*/ 108836 w 602"/>
              <a:gd name="T23" fmla="*/ 408260 h 510"/>
              <a:gd name="T24" fmla="*/ 163735 w 602"/>
              <a:gd name="T25" fmla="*/ 408260 h 510"/>
              <a:gd name="T26" fmla="*/ 190703 w 602"/>
              <a:gd name="T27" fmla="*/ 381299 h 510"/>
              <a:gd name="T28" fmla="*/ 190703 w 602"/>
              <a:gd name="T29" fmla="*/ 26961 h 510"/>
              <a:gd name="T30" fmla="*/ 163735 w 602"/>
              <a:gd name="T31" fmla="*/ 0 h 510"/>
              <a:gd name="T32" fmla="*/ 108836 w 602"/>
              <a:gd name="T33" fmla="*/ 0 h 510"/>
              <a:gd name="T34" fmla="*/ 81867 w 602"/>
              <a:gd name="T35" fmla="*/ 26961 h 510"/>
              <a:gd name="T36" fmla="*/ 81867 w 602"/>
              <a:gd name="T37" fmla="*/ 381299 h 510"/>
              <a:gd name="T38" fmla="*/ 108836 w 602"/>
              <a:gd name="T39" fmla="*/ 408260 h 510"/>
              <a:gd name="T40" fmla="*/ 259086 w 602"/>
              <a:gd name="T41" fmla="*/ 408260 h 510"/>
              <a:gd name="T42" fmla="*/ 259086 w 602"/>
              <a:gd name="T43" fmla="*/ 408260 h 510"/>
              <a:gd name="T44" fmla="*/ 313023 w 602"/>
              <a:gd name="T45" fmla="*/ 408260 h 510"/>
              <a:gd name="T46" fmla="*/ 339991 w 602"/>
              <a:gd name="T47" fmla="*/ 381299 h 510"/>
              <a:gd name="T48" fmla="*/ 339991 w 602"/>
              <a:gd name="T49" fmla="*/ 156949 h 510"/>
              <a:gd name="T50" fmla="*/ 313023 w 602"/>
              <a:gd name="T51" fmla="*/ 129025 h 510"/>
              <a:gd name="T52" fmla="*/ 259086 w 602"/>
              <a:gd name="T53" fmla="*/ 129025 h 510"/>
              <a:gd name="T54" fmla="*/ 231155 w 602"/>
              <a:gd name="T55" fmla="*/ 156949 h 510"/>
              <a:gd name="T56" fmla="*/ 231155 w 602"/>
              <a:gd name="T57" fmla="*/ 381299 h 510"/>
              <a:gd name="T58" fmla="*/ 259086 w 602"/>
              <a:gd name="T59" fmla="*/ 408260 h 510"/>
              <a:gd name="T60" fmla="*/ 415116 w 602"/>
              <a:gd name="T61" fmla="*/ 408260 h 510"/>
              <a:gd name="T62" fmla="*/ 415116 w 602"/>
              <a:gd name="T63" fmla="*/ 408260 h 510"/>
              <a:gd name="T64" fmla="*/ 470015 w 602"/>
              <a:gd name="T65" fmla="*/ 408260 h 510"/>
              <a:gd name="T66" fmla="*/ 496983 w 602"/>
              <a:gd name="T67" fmla="*/ 381299 h 510"/>
              <a:gd name="T68" fmla="*/ 496983 w 602"/>
              <a:gd name="T69" fmla="*/ 285974 h 510"/>
              <a:gd name="T70" fmla="*/ 470015 w 602"/>
              <a:gd name="T71" fmla="*/ 259014 h 510"/>
              <a:gd name="T72" fmla="*/ 415116 w 602"/>
              <a:gd name="T73" fmla="*/ 259014 h 510"/>
              <a:gd name="T74" fmla="*/ 388148 w 602"/>
              <a:gd name="T75" fmla="*/ 285974 h 510"/>
              <a:gd name="T76" fmla="*/ 388148 w 602"/>
              <a:gd name="T77" fmla="*/ 381299 h 510"/>
              <a:gd name="T78" fmla="*/ 415116 w 602"/>
              <a:gd name="T79" fmla="*/ 408260 h 5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10">
                <a:moveTo>
                  <a:pt x="21" y="509"/>
                </a:moveTo>
                <a:lnTo>
                  <a:pt x="21" y="509"/>
                </a:lnTo>
                <a:cubicBezTo>
                  <a:pt x="580" y="509"/>
                  <a:pt x="580" y="509"/>
                  <a:pt x="580" y="509"/>
                </a:cubicBezTo>
                <a:cubicBezTo>
                  <a:pt x="594" y="509"/>
                  <a:pt x="601" y="502"/>
                  <a:pt x="601" y="488"/>
                </a:cubicBezTo>
                <a:cubicBezTo>
                  <a:pt x="601" y="481"/>
                  <a:pt x="601" y="481"/>
                  <a:pt x="601" y="481"/>
                </a:cubicBezTo>
                <a:cubicBezTo>
                  <a:pt x="601" y="467"/>
                  <a:pt x="594" y="452"/>
                  <a:pt x="580" y="452"/>
                </a:cubicBezTo>
                <a:cubicBezTo>
                  <a:pt x="21" y="452"/>
                  <a:pt x="21" y="452"/>
                  <a:pt x="21" y="452"/>
                </a:cubicBezTo>
                <a:cubicBezTo>
                  <a:pt x="7" y="452"/>
                  <a:pt x="0" y="467"/>
                  <a:pt x="0" y="481"/>
                </a:cubicBezTo>
                <a:cubicBezTo>
                  <a:pt x="0" y="488"/>
                  <a:pt x="0" y="488"/>
                  <a:pt x="0" y="488"/>
                </a:cubicBezTo>
                <a:cubicBezTo>
                  <a:pt x="0" y="502"/>
                  <a:pt x="7" y="509"/>
                  <a:pt x="21" y="509"/>
                </a:cubicBezTo>
                <a:close/>
                <a:moveTo>
                  <a:pt x="113" y="424"/>
                </a:moveTo>
                <a:lnTo>
                  <a:pt x="113" y="424"/>
                </a:lnTo>
                <a:cubicBezTo>
                  <a:pt x="170" y="424"/>
                  <a:pt x="170" y="424"/>
                  <a:pt x="170" y="424"/>
                </a:cubicBezTo>
                <a:cubicBezTo>
                  <a:pt x="184" y="424"/>
                  <a:pt x="198" y="417"/>
                  <a:pt x="198" y="396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8" y="14"/>
                  <a:pt x="184" y="0"/>
                  <a:pt x="170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92" y="0"/>
                  <a:pt x="85" y="14"/>
                  <a:pt x="85" y="28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417"/>
                  <a:pt x="92" y="424"/>
                  <a:pt x="113" y="424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325" y="424"/>
                  <a:pt x="325" y="424"/>
                  <a:pt x="325" y="424"/>
                </a:cubicBezTo>
                <a:cubicBezTo>
                  <a:pt x="346" y="424"/>
                  <a:pt x="353" y="417"/>
                  <a:pt x="353" y="396"/>
                </a:cubicBezTo>
                <a:cubicBezTo>
                  <a:pt x="353" y="163"/>
                  <a:pt x="353" y="163"/>
                  <a:pt x="353" y="163"/>
                </a:cubicBezTo>
                <a:cubicBezTo>
                  <a:pt x="353" y="149"/>
                  <a:pt x="346" y="134"/>
                  <a:pt x="325" y="134"/>
                </a:cubicBezTo>
                <a:cubicBezTo>
                  <a:pt x="269" y="134"/>
                  <a:pt x="269" y="134"/>
                  <a:pt x="269" y="134"/>
                </a:cubicBezTo>
                <a:cubicBezTo>
                  <a:pt x="255" y="134"/>
                  <a:pt x="240" y="149"/>
                  <a:pt x="240" y="163"/>
                </a:cubicBezTo>
                <a:cubicBezTo>
                  <a:pt x="240" y="396"/>
                  <a:pt x="240" y="396"/>
                  <a:pt x="240" y="396"/>
                </a:cubicBezTo>
                <a:cubicBezTo>
                  <a:pt x="240" y="417"/>
                  <a:pt x="255" y="424"/>
                  <a:pt x="269" y="424"/>
                </a:cubicBezTo>
                <a:close/>
                <a:moveTo>
                  <a:pt x="431" y="424"/>
                </a:moveTo>
                <a:lnTo>
                  <a:pt x="431" y="424"/>
                </a:lnTo>
                <a:cubicBezTo>
                  <a:pt x="488" y="424"/>
                  <a:pt x="488" y="424"/>
                  <a:pt x="488" y="424"/>
                </a:cubicBezTo>
                <a:cubicBezTo>
                  <a:pt x="502" y="424"/>
                  <a:pt x="516" y="417"/>
                  <a:pt x="516" y="396"/>
                </a:cubicBezTo>
                <a:cubicBezTo>
                  <a:pt x="516" y="297"/>
                  <a:pt x="516" y="297"/>
                  <a:pt x="516" y="297"/>
                </a:cubicBezTo>
                <a:cubicBezTo>
                  <a:pt x="516" y="276"/>
                  <a:pt x="502" y="269"/>
                  <a:pt x="488" y="269"/>
                </a:cubicBezTo>
                <a:cubicBezTo>
                  <a:pt x="431" y="269"/>
                  <a:pt x="431" y="269"/>
                  <a:pt x="431" y="269"/>
                </a:cubicBezTo>
                <a:cubicBezTo>
                  <a:pt x="417" y="269"/>
                  <a:pt x="403" y="276"/>
                  <a:pt x="403" y="297"/>
                </a:cubicBezTo>
                <a:cubicBezTo>
                  <a:pt x="403" y="396"/>
                  <a:pt x="403" y="396"/>
                  <a:pt x="403" y="396"/>
                </a:cubicBezTo>
                <a:cubicBezTo>
                  <a:pt x="403" y="417"/>
                  <a:pt x="417" y="424"/>
                  <a:pt x="431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4" name="Freeform 26"/>
          <p:cNvSpPr>
            <a:spLocks noChangeArrowheads="1"/>
          </p:cNvSpPr>
          <p:nvPr/>
        </p:nvSpPr>
        <p:spPr bwMode="auto">
          <a:xfrm>
            <a:off x="9748044" y="2423319"/>
            <a:ext cx="292100" cy="246063"/>
          </a:xfrm>
          <a:custGeom>
            <a:avLst/>
            <a:gdLst>
              <a:gd name="T0" fmla="*/ 555277 w 609"/>
              <a:gd name="T1" fmla="*/ 490104 h 510"/>
              <a:gd name="T2" fmla="*/ 555277 w 609"/>
              <a:gd name="T3" fmla="*/ 490104 h 510"/>
              <a:gd name="T4" fmla="*/ 26853 w 609"/>
              <a:gd name="T5" fmla="*/ 490104 h 510"/>
              <a:gd name="T6" fmla="*/ 0 w 609"/>
              <a:gd name="T7" fmla="*/ 469884 h 510"/>
              <a:gd name="T8" fmla="*/ 0 w 609"/>
              <a:gd name="T9" fmla="*/ 463144 h 510"/>
              <a:gd name="T10" fmla="*/ 26853 w 609"/>
              <a:gd name="T11" fmla="*/ 435220 h 510"/>
              <a:gd name="T12" fmla="*/ 555277 w 609"/>
              <a:gd name="T13" fmla="*/ 435220 h 510"/>
              <a:gd name="T14" fmla="*/ 583089 w 609"/>
              <a:gd name="T15" fmla="*/ 463144 h 510"/>
              <a:gd name="T16" fmla="*/ 583089 w 609"/>
              <a:gd name="T17" fmla="*/ 469884 h 510"/>
              <a:gd name="T18" fmla="*/ 555277 w 609"/>
              <a:gd name="T19" fmla="*/ 490104 h 510"/>
              <a:gd name="T20" fmla="*/ 501572 w 609"/>
              <a:gd name="T21" fmla="*/ 381299 h 510"/>
              <a:gd name="T22" fmla="*/ 501572 w 609"/>
              <a:gd name="T23" fmla="*/ 381299 h 510"/>
              <a:gd name="T24" fmla="*/ 474719 w 609"/>
              <a:gd name="T25" fmla="*/ 408260 h 510"/>
              <a:gd name="T26" fmla="*/ 420054 w 609"/>
              <a:gd name="T27" fmla="*/ 408260 h 510"/>
              <a:gd name="T28" fmla="*/ 393201 w 609"/>
              <a:gd name="T29" fmla="*/ 381299 h 510"/>
              <a:gd name="T30" fmla="*/ 393201 w 609"/>
              <a:gd name="T31" fmla="*/ 190650 h 510"/>
              <a:gd name="T32" fmla="*/ 393201 w 609"/>
              <a:gd name="T33" fmla="*/ 190650 h 510"/>
              <a:gd name="T34" fmla="*/ 393201 w 609"/>
              <a:gd name="T35" fmla="*/ 135766 h 510"/>
              <a:gd name="T36" fmla="*/ 420054 w 609"/>
              <a:gd name="T37" fmla="*/ 108805 h 510"/>
              <a:gd name="T38" fmla="*/ 474719 w 609"/>
              <a:gd name="T39" fmla="*/ 108805 h 510"/>
              <a:gd name="T40" fmla="*/ 501572 w 609"/>
              <a:gd name="T41" fmla="*/ 135766 h 510"/>
              <a:gd name="T42" fmla="*/ 501572 w 609"/>
              <a:gd name="T43" fmla="*/ 326415 h 510"/>
              <a:gd name="T44" fmla="*/ 501572 w 609"/>
              <a:gd name="T45" fmla="*/ 326415 h 510"/>
              <a:gd name="T46" fmla="*/ 501572 w 609"/>
              <a:gd name="T47" fmla="*/ 381299 h 510"/>
              <a:gd name="T48" fmla="*/ 318397 w 609"/>
              <a:gd name="T49" fmla="*/ 408260 h 510"/>
              <a:gd name="T50" fmla="*/ 318397 w 609"/>
              <a:gd name="T51" fmla="*/ 408260 h 510"/>
              <a:gd name="T52" fmla="*/ 264692 w 609"/>
              <a:gd name="T53" fmla="*/ 408260 h 510"/>
              <a:gd name="T54" fmla="*/ 236880 w 609"/>
              <a:gd name="T55" fmla="*/ 381299 h 510"/>
              <a:gd name="T56" fmla="*/ 236880 w 609"/>
              <a:gd name="T57" fmla="*/ 326415 h 510"/>
              <a:gd name="T58" fmla="*/ 236880 w 609"/>
              <a:gd name="T59" fmla="*/ 81845 h 510"/>
              <a:gd name="T60" fmla="*/ 236880 w 609"/>
              <a:gd name="T61" fmla="*/ 26961 h 510"/>
              <a:gd name="T62" fmla="*/ 264692 w 609"/>
              <a:gd name="T63" fmla="*/ 0 h 510"/>
              <a:gd name="T64" fmla="*/ 318397 w 609"/>
              <a:gd name="T65" fmla="*/ 0 h 510"/>
              <a:gd name="T66" fmla="*/ 345250 w 609"/>
              <a:gd name="T67" fmla="*/ 26961 h 510"/>
              <a:gd name="T68" fmla="*/ 345250 w 609"/>
              <a:gd name="T69" fmla="*/ 81845 h 510"/>
              <a:gd name="T70" fmla="*/ 345250 w 609"/>
              <a:gd name="T71" fmla="*/ 326415 h 510"/>
              <a:gd name="T72" fmla="*/ 345250 w 609"/>
              <a:gd name="T73" fmla="*/ 381299 h 510"/>
              <a:gd name="T74" fmla="*/ 318397 w 609"/>
              <a:gd name="T75" fmla="*/ 408260 h 510"/>
              <a:gd name="T76" fmla="*/ 162076 w 609"/>
              <a:gd name="T77" fmla="*/ 408260 h 510"/>
              <a:gd name="T78" fmla="*/ 162076 w 609"/>
              <a:gd name="T79" fmla="*/ 408260 h 510"/>
              <a:gd name="T80" fmla="*/ 108370 w 609"/>
              <a:gd name="T81" fmla="*/ 408260 h 510"/>
              <a:gd name="T82" fmla="*/ 81517 w 609"/>
              <a:gd name="T83" fmla="*/ 381299 h 510"/>
              <a:gd name="T84" fmla="*/ 81517 w 609"/>
              <a:gd name="T85" fmla="*/ 326415 h 510"/>
              <a:gd name="T86" fmla="*/ 81517 w 609"/>
              <a:gd name="T87" fmla="*/ 326415 h 510"/>
              <a:gd name="T88" fmla="*/ 81517 w 609"/>
              <a:gd name="T89" fmla="*/ 272494 h 510"/>
              <a:gd name="T90" fmla="*/ 108370 w 609"/>
              <a:gd name="T91" fmla="*/ 244571 h 510"/>
              <a:gd name="T92" fmla="*/ 162076 w 609"/>
              <a:gd name="T93" fmla="*/ 244571 h 510"/>
              <a:gd name="T94" fmla="*/ 189888 w 609"/>
              <a:gd name="T95" fmla="*/ 272494 h 510"/>
              <a:gd name="T96" fmla="*/ 189888 w 609"/>
              <a:gd name="T97" fmla="*/ 326415 h 510"/>
              <a:gd name="T98" fmla="*/ 189888 w 609"/>
              <a:gd name="T99" fmla="*/ 326415 h 510"/>
              <a:gd name="T100" fmla="*/ 189888 w 609"/>
              <a:gd name="T101" fmla="*/ 381299 h 510"/>
              <a:gd name="T102" fmla="*/ 162076 w 609"/>
              <a:gd name="T103" fmla="*/ 408260 h 51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9" h="510">
                <a:moveTo>
                  <a:pt x="579" y="509"/>
                </a:moveTo>
                <a:lnTo>
                  <a:pt x="579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14" y="452"/>
                  <a:pt x="28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8" y="467"/>
                  <a:pt x="608" y="481"/>
                </a:cubicBezTo>
                <a:cubicBezTo>
                  <a:pt x="608" y="488"/>
                  <a:pt x="608" y="488"/>
                  <a:pt x="608" y="488"/>
                </a:cubicBezTo>
                <a:cubicBezTo>
                  <a:pt x="608" y="502"/>
                  <a:pt x="594" y="509"/>
                  <a:pt x="579" y="509"/>
                </a:cubicBezTo>
                <a:close/>
                <a:moveTo>
                  <a:pt x="523" y="396"/>
                </a:moveTo>
                <a:lnTo>
                  <a:pt x="523" y="396"/>
                </a:lnTo>
                <a:cubicBezTo>
                  <a:pt x="523" y="417"/>
                  <a:pt x="509" y="424"/>
                  <a:pt x="495" y="424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17" y="424"/>
                  <a:pt x="410" y="417"/>
                  <a:pt x="410" y="396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0" y="141"/>
                  <a:pt x="410" y="141"/>
                  <a:pt x="410" y="141"/>
                </a:cubicBezTo>
                <a:cubicBezTo>
                  <a:pt x="410" y="127"/>
                  <a:pt x="417" y="113"/>
                  <a:pt x="438" y="113"/>
                </a:cubicBezTo>
                <a:cubicBezTo>
                  <a:pt x="495" y="113"/>
                  <a:pt x="495" y="113"/>
                  <a:pt x="495" y="113"/>
                </a:cubicBezTo>
                <a:cubicBezTo>
                  <a:pt x="509" y="113"/>
                  <a:pt x="523" y="127"/>
                  <a:pt x="523" y="141"/>
                </a:cubicBezTo>
                <a:cubicBezTo>
                  <a:pt x="523" y="339"/>
                  <a:pt x="523" y="339"/>
                  <a:pt x="523" y="339"/>
                </a:cubicBezTo>
                <a:lnTo>
                  <a:pt x="523" y="396"/>
                </a:ln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62" y="424"/>
                  <a:pt x="247" y="417"/>
                  <a:pt x="247" y="396"/>
                </a:cubicBezTo>
                <a:cubicBezTo>
                  <a:pt x="247" y="339"/>
                  <a:pt x="247" y="339"/>
                  <a:pt x="247" y="339"/>
                </a:cubicBezTo>
                <a:cubicBezTo>
                  <a:pt x="247" y="85"/>
                  <a:pt x="247" y="85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2" y="0"/>
                  <a:pt x="276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6" y="0"/>
                  <a:pt x="360" y="14"/>
                  <a:pt x="360" y="28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339"/>
                  <a:pt x="360" y="339"/>
                  <a:pt x="360" y="339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339"/>
                  <a:pt x="85" y="339"/>
                  <a:pt x="85" y="339"/>
                </a:cubicBezTo>
                <a:cubicBezTo>
                  <a:pt x="85" y="283"/>
                  <a:pt x="85" y="283"/>
                  <a:pt x="85" y="283"/>
                </a:cubicBezTo>
                <a:cubicBezTo>
                  <a:pt x="85" y="269"/>
                  <a:pt x="99" y="254"/>
                  <a:pt x="113" y="254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91" y="254"/>
                  <a:pt x="198" y="269"/>
                  <a:pt x="198" y="283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91" y="424"/>
                  <a:pt x="169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5" name="Freeform 27"/>
          <p:cNvSpPr>
            <a:spLocks noChangeArrowheads="1"/>
          </p:cNvSpPr>
          <p:nvPr/>
        </p:nvSpPr>
        <p:spPr bwMode="auto">
          <a:xfrm>
            <a:off x="9244807" y="2423319"/>
            <a:ext cx="289719" cy="246063"/>
          </a:xfrm>
          <a:custGeom>
            <a:avLst/>
            <a:gdLst>
              <a:gd name="T0" fmla="*/ 557665 w 602"/>
              <a:gd name="T1" fmla="*/ 490104 h 510"/>
              <a:gd name="T2" fmla="*/ 557665 w 602"/>
              <a:gd name="T3" fmla="*/ 490104 h 510"/>
              <a:gd name="T4" fmla="*/ 20226 w 602"/>
              <a:gd name="T5" fmla="*/ 490104 h 510"/>
              <a:gd name="T6" fmla="*/ 0 w 602"/>
              <a:gd name="T7" fmla="*/ 469884 h 510"/>
              <a:gd name="T8" fmla="*/ 0 w 602"/>
              <a:gd name="T9" fmla="*/ 463144 h 510"/>
              <a:gd name="T10" fmla="*/ 20226 w 602"/>
              <a:gd name="T11" fmla="*/ 435220 h 510"/>
              <a:gd name="T12" fmla="*/ 557665 w 602"/>
              <a:gd name="T13" fmla="*/ 435220 h 510"/>
              <a:gd name="T14" fmla="*/ 578854 w 602"/>
              <a:gd name="T15" fmla="*/ 463144 h 510"/>
              <a:gd name="T16" fmla="*/ 578854 w 602"/>
              <a:gd name="T17" fmla="*/ 469884 h 510"/>
              <a:gd name="T18" fmla="*/ 557665 w 602"/>
              <a:gd name="T19" fmla="*/ 490104 h 510"/>
              <a:gd name="T20" fmla="*/ 469055 w 602"/>
              <a:gd name="T21" fmla="*/ 408260 h 510"/>
              <a:gd name="T22" fmla="*/ 469055 w 602"/>
              <a:gd name="T23" fmla="*/ 408260 h 510"/>
              <a:gd name="T24" fmla="*/ 415118 w 602"/>
              <a:gd name="T25" fmla="*/ 408260 h 510"/>
              <a:gd name="T26" fmla="*/ 388150 w 602"/>
              <a:gd name="T27" fmla="*/ 381299 h 510"/>
              <a:gd name="T28" fmla="*/ 388150 w 602"/>
              <a:gd name="T29" fmla="*/ 26961 h 510"/>
              <a:gd name="T30" fmla="*/ 415118 w 602"/>
              <a:gd name="T31" fmla="*/ 0 h 510"/>
              <a:gd name="T32" fmla="*/ 469055 w 602"/>
              <a:gd name="T33" fmla="*/ 0 h 510"/>
              <a:gd name="T34" fmla="*/ 496986 w 602"/>
              <a:gd name="T35" fmla="*/ 26961 h 510"/>
              <a:gd name="T36" fmla="*/ 496986 w 602"/>
              <a:gd name="T37" fmla="*/ 381299 h 510"/>
              <a:gd name="T38" fmla="*/ 469055 w 602"/>
              <a:gd name="T39" fmla="*/ 408260 h 510"/>
              <a:gd name="T40" fmla="*/ 319766 w 602"/>
              <a:gd name="T41" fmla="*/ 408260 h 510"/>
              <a:gd name="T42" fmla="*/ 319766 w 602"/>
              <a:gd name="T43" fmla="*/ 408260 h 510"/>
              <a:gd name="T44" fmla="*/ 265830 w 602"/>
              <a:gd name="T45" fmla="*/ 408260 h 510"/>
              <a:gd name="T46" fmla="*/ 237898 w 602"/>
              <a:gd name="T47" fmla="*/ 381299 h 510"/>
              <a:gd name="T48" fmla="*/ 237898 w 602"/>
              <a:gd name="T49" fmla="*/ 156949 h 510"/>
              <a:gd name="T50" fmla="*/ 265830 w 602"/>
              <a:gd name="T51" fmla="*/ 129025 h 510"/>
              <a:gd name="T52" fmla="*/ 319766 w 602"/>
              <a:gd name="T53" fmla="*/ 129025 h 510"/>
              <a:gd name="T54" fmla="*/ 346734 w 602"/>
              <a:gd name="T55" fmla="*/ 156949 h 510"/>
              <a:gd name="T56" fmla="*/ 346734 w 602"/>
              <a:gd name="T57" fmla="*/ 381299 h 510"/>
              <a:gd name="T58" fmla="*/ 319766 w 602"/>
              <a:gd name="T59" fmla="*/ 408260 h 510"/>
              <a:gd name="T60" fmla="*/ 162773 w 602"/>
              <a:gd name="T61" fmla="*/ 408260 h 510"/>
              <a:gd name="T62" fmla="*/ 162773 w 602"/>
              <a:gd name="T63" fmla="*/ 408260 h 510"/>
              <a:gd name="T64" fmla="*/ 108836 w 602"/>
              <a:gd name="T65" fmla="*/ 408260 h 510"/>
              <a:gd name="T66" fmla="*/ 81868 w 602"/>
              <a:gd name="T67" fmla="*/ 381299 h 510"/>
              <a:gd name="T68" fmla="*/ 81868 w 602"/>
              <a:gd name="T69" fmla="*/ 285974 h 510"/>
              <a:gd name="T70" fmla="*/ 108836 w 602"/>
              <a:gd name="T71" fmla="*/ 259014 h 510"/>
              <a:gd name="T72" fmla="*/ 162773 w 602"/>
              <a:gd name="T73" fmla="*/ 259014 h 510"/>
              <a:gd name="T74" fmla="*/ 190704 w 602"/>
              <a:gd name="T75" fmla="*/ 285974 h 510"/>
              <a:gd name="T76" fmla="*/ 190704 w 602"/>
              <a:gd name="T77" fmla="*/ 381299 h 510"/>
              <a:gd name="T78" fmla="*/ 162773 w 602"/>
              <a:gd name="T79" fmla="*/ 408260 h 5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10">
                <a:moveTo>
                  <a:pt x="579" y="509"/>
                </a:moveTo>
                <a:lnTo>
                  <a:pt x="579" y="509"/>
                </a:lnTo>
                <a:cubicBezTo>
                  <a:pt x="21" y="509"/>
                  <a:pt x="21" y="509"/>
                  <a:pt x="21" y="509"/>
                </a:cubicBezTo>
                <a:cubicBezTo>
                  <a:pt x="7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7" y="452"/>
                  <a:pt x="21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488"/>
                  <a:pt x="601" y="488"/>
                  <a:pt x="601" y="488"/>
                </a:cubicBezTo>
                <a:cubicBezTo>
                  <a:pt x="601" y="502"/>
                  <a:pt x="594" y="509"/>
                  <a:pt x="579" y="509"/>
                </a:cubicBezTo>
                <a:close/>
                <a:moveTo>
                  <a:pt x="487" y="424"/>
                </a:moveTo>
                <a:lnTo>
                  <a:pt x="487" y="424"/>
                </a:lnTo>
                <a:cubicBezTo>
                  <a:pt x="431" y="424"/>
                  <a:pt x="431" y="424"/>
                  <a:pt x="431" y="424"/>
                </a:cubicBezTo>
                <a:cubicBezTo>
                  <a:pt x="417" y="424"/>
                  <a:pt x="403" y="417"/>
                  <a:pt x="403" y="396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3" y="14"/>
                  <a:pt x="417" y="0"/>
                  <a:pt x="431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509" y="0"/>
                  <a:pt x="516" y="14"/>
                  <a:pt x="516" y="28"/>
                </a:cubicBezTo>
                <a:cubicBezTo>
                  <a:pt x="516" y="396"/>
                  <a:pt x="516" y="396"/>
                  <a:pt x="516" y="396"/>
                </a:cubicBezTo>
                <a:cubicBezTo>
                  <a:pt x="516" y="417"/>
                  <a:pt x="509" y="424"/>
                  <a:pt x="487" y="424"/>
                </a:cubicBez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54" y="424"/>
                  <a:pt x="247" y="417"/>
                  <a:pt x="247" y="396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47" y="149"/>
                  <a:pt x="254" y="134"/>
                  <a:pt x="276" y="134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46" y="134"/>
                  <a:pt x="360" y="149"/>
                  <a:pt x="360" y="163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297"/>
                  <a:pt x="85" y="297"/>
                  <a:pt x="85" y="297"/>
                </a:cubicBezTo>
                <a:cubicBezTo>
                  <a:pt x="85" y="276"/>
                  <a:pt x="99" y="269"/>
                  <a:pt x="113" y="269"/>
                </a:cubicBezTo>
                <a:cubicBezTo>
                  <a:pt x="169" y="269"/>
                  <a:pt x="169" y="269"/>
                  <a:pt x="169" y="269"/>
                </a:cubicBezTo>
                <a:cubicBezTo>
                  <a:pt x="184" y="269"/>
                  <a:pt x="198" y="276"/>
                  <a:pt x="198" y="297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84" y="424"/>
                  <a:pt x="169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6" name="Freeform 28"/>
          <p:cNvSpPr>
            <a:spLocks noChangeArrowheads="1"/>
          </p:cNvSpPr>
          <p:nvPr/>
        </p:nvSpPr>
        <p:spPr bwMode="auto">
          <a:xfrm>
            <a:off x="8766175" y="2451100"/>
            <a:ext cx="234950" cy="190500"/>
          </a:xfrm>
          <a:custGeom>
            <a:avLst/>
            <a:gdLst>
              <a:gd name="T0" fmla="*/ 448645 w 489"/>
              <a:gd name="T1" fmla="*/ 380040 h 397"/>
              <a:gd name="T2" fmla="*/ 448645 w 489"/>
              <a:gd name="T3" fmla="*/ 380040 h 397"/>
              <a:gd name="T4" fmla="*/ 238252 w 489"/>
              <a:gd name="T5" fmla="*/ 380040 h 397"/>
              <a:gd name="T6" fmla="*/ 218078 w 489"/>
              <a:gd name="T7" fmla="*/ 359887 h 397"/>
              <a:gd name="T8" fmla="*/ 218078 w 489"/>
              <a:gd name="T9" fmla="*/ 353169 h 397"/>
              <a:gd name="T10" fmla="*/ 238252 w 489"/>
              <a:gd name="T11" fmla="*/ 326297 h 397"/>
              <a:gd name="T12" fmla="*/ 448645 w 489"/>
              <a:gd name="T13" fmla="*/ 326297 h 397"/>
              <a:gd name="T14" fmla="*/ 468819 w 489"/>
              <a:gd name="T15" fmla="*/ 353169 h 397"/>
              <a:gd name="T16" fmla="*/ 468819 w 489"/>
              <a:gd name="T17" fmla="*/ 359887 h 397"/>
              <a:gd name="T18" fmla="*/ 448645 w 489"/>
              <a:gd name="T19" fmla="*/ 380040 h 397"/>
              <a:gd name="T20" fmla="*/ 203667 w 489"/>
              <a:gd name="T21" fmla="*/ 211134 h 397"/>
              <a:gd name="T22" fmla="*/ 203667 w 489"/>
              <a:gd name="T23" fmla="*/ 211134 h 397"/>
              <a:gd name="T24" fmla="*/ 203667 w 489"/>
              <a:gd name="T25" fmla="*/ 211134 h 397"/>
              <a:gd name="T26" fmla="*/ 41310 w 489"/>
              <a:gd name="T27" fmla="*/ 373322 h 397"/>
              <a:gd name="T28" fmla="*/ 41310 w 489"/>
              <a:gd name="T29" fmla="*/ 373322 h 397"/>
              <a:gd name="T30" fmla="*/ 27860 w 489"/>
              <a:gd name="T31" fmla="*/ 380040 h 397"/>
              <a:gd name="T32" fmla="*/ 0 w 489"/>
              <a:gd name="T33" fmla="*/ 353169 h 397"/>
              <a:gd name="T34" fmla="*/ 6725 w 489"/>
              <a:gd name="T35" fmla="*/ 339733 h 397"/>
              <a:gd name="T36" fmla="*/ 6725 w 489"/>
              <a:gd name="T37" fmla="*/ 339733 h 397"/>
              <a:gd name="T38" fmla="*/ 149868 w 489"/>
              <a:gd name="T39" fmla="*/ 190020 h 397"/>
              <a:gd name="T40" fmla="*/ 6725 w 489"/>
              <a:gd name="T41" fmla="*/ 47985 h 397"/>
              <a:gd name="T42" fmla="*/ 0 w 489"/>
              <a:gd name="T43" fmla="*/ 27831 h 397"/>
              <a:gd name="T44" fmla="*/ 27860 w 489"/>
              <a:gd name="T45" fmla="*/ 0 h 397"/>
              <a:gd name="T46" fmla="*/ 41310 w 489"/>
              <a:gd name="T47" fmla="*/ 7678 h 397"/>
              <a:gd name="T48" fmla="*/ 41310 w 489"/>
              <a:gd name="T49" fmla="*/ 7678 h 397"/>
              <a:gd name="T50" fmla="*/ 203667 w 489"/>
              <a:gd name="T51" fmla="*/ 169866 h 397"/>
              <a:gd name="T52" fmla="*/ 203667 w 489"/>
              <a:gd name="T53" fmla="*/ 169866 h 397"/>
              <a:gd name="T54" fmla="*/ 218078 w 489"/>
              <a:gd name="T55" fmla="*/ 190020 h 397"/>
              <a:gd name="T56" fmla="*/ 218078 w 489"/>
              <a:gd name="T57" fmla="*/ 190020 h 397"/>
              <a:gd name="T58" fmla="*/ 218078 w 489"/>
              <a:gd name="T59" fmla="*/ 190020 h 397"/>
              <a:gd name="T60" fmla="*/ 203667 w 489"/>
              <a:gd name="T61" fmla="*/ 211134 h 3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9" h="397">
                <a:moveTo>
                  <a:pt x="467" y="396"/>
                </a:moveTo>
                <a:lnTo>
                  <a:pt x="467" y="396"/>
                </a:lnTo>
                <a:cubicBezTo>
                  <a:pt x="248" y="396"/>
                  <a:pt x="248" y="396"/>
                  <a:pt x="248" y="396"/>
                </a:cubicBezTo>
                <a:cubicBezTo>
                  <a:pt x="234" y="396"/>
                  <a:pt x="227" y="389"/>
                  <a:pt x="227" y="375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7" y="354"/>
                  <a:pt x="234" y="340"/>
                  <a:pt x="248" y="340"/>
                </a:cubicBezTo>
                <a:cubicBezTo>
                  <a:pt x="467" y="340"/>
                  <a:pt x="467" y="340"/>
                  <a:pt x="467" y="340"/>
                </a:cubicBezTo>
                <a:cubicBezTo>
                  <a:pt x="481" y="340"/>
                  <a:pt x="488" y="354"/>
                  <a:pt x="488" y="368"/>
                </a:cubicBezTo>
                <a:cubicBezTo>
                  <a:pt x="488" y="375"/>
                  <a:pt x="488" y="375"/>
                  <a:pt x="488" y="375"/>
                </a:cubicBezTo>
                <a:cubicBezTo>
                  <a:pt x="488" y="389"/>
                  <a:pt x="481" y="396"/>
                  <a:pt x="467" y="396"/>
                </a:cubicBezTo>
                <a:close/>
                <a:moveTo>
                  <a:pt x="212" y="220"/>
                </a:moveTo>
                <a:lnTo>
                  <a:pt x="212" y="220"/>
                </a:lnTo>
                <a:cubicBezTo>
                  <a:pt x="43" y="389"/>
                  <a:pt x="43" y="389"/>
                  <a:pt x="43" y="389"/>
                </a:cubicBezTo>
                <a:cubicBezTo>
                  <a:pt x="43" y="396"/>
                  <a:pt x="36" y="396"/>
                  <a:pt x="29" y="396"/>
                </a:cubicBezTo>
                <a:cubicBezTo>
                  <a:pt x="7" y="396"/>
                  <a:pt x="0" y="389"/>
                  <a:pt x="0" y="368"/>
                </a:cubicBezTo>
                <a:cubicBezTo>
                  <a:pt x="0" y="361"/>
                  <a:pt x="0" y="354"/>
                  <a:pt x="7" y="354"/>
                </a:cubicBezTo>
                <a:cubicBezTo>
                  <a:pt x="156" y="198"/>
                  <a:pt x="156" y="198"/>
                  <a:pt x="156" y="198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50"/>
                  <a:pt x="0" y="43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36" y="0"/>
                  <a:pt x="43" y="8"/>
                  <a:pt x="43" y="8"/>
                </a:cubicBezTo>
                <a:cubicBezTo>
                  <a:pt x="212" y="177"/>
                  <a:pt x="212" y="177"/>
                  <a:pt x="212" y="177"/>
                </a:cubicBezTo>
                <a:cubicBezTo>
                  <a:pt x="220" y="184"/>
                  <a:pt x="227" y="191"/>
                  <a:pt x="227" y="198"/>
                </a:cubicBezTo>
                <a:cubicBezTo>
                  <a:pt x="227" y="206"/>
                  <a:pt x="220" y="213"/>
                  <a:pt x="212" y="2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7" name="Freeform 29"/>
          <p:cNvSpPr>
            <a:spLocks noChangeArrowheads="1"/>
          </p:cNvSpPr>
          <p:nvPr/>
        </p:nvSpPr>
        <p:spPr bwMode="auto">
          <a:xfrm>
            <a:off x="8228807" y="2466182"/>
            <a:ext cx="292100" cy="162719"/>
          </a:xfrm>
          <a:custGeom>
            <a:avLst/>
            <a:gdLst>
              <a:gd name="T0" fmla="*/ 556190 w 608"/>
              <a:gd name="T1" fmla="*/ 53688 h 340"/>
              <a:gd name="T2" fmla="*/ 556190 w 608"/>
              <a:gd name="T3" fmla="*/ 53688 h 340"/>
              <a:gd name="T4" fmla="*/ 285300 w 608"/>
              <a:gd name="T5" fmla="*/ 53688 h 340"/>
              <a:gd name="T6" fmla="*/ 257442 w 608"/>
              <a:gd name="T7" fmla="*/ 26844 h 340"/>
              <a:gd name="T8" fmla="*/ 285300 w 608"/>
              <a:gd name="T9" fmla="*/ 0 h 340"/>
              <a:gd name="T10" fmla="*/ 556190 w 608"/>
              <a:gd name="T11" fmla="*/ 0 h 340"/>
              <a:gd name="T12" fmla="*/ 583087 w 608"/>
              <a:gd name="T13" fmla="*/ 26844 h 340"/>
              <a:gd name="T14" fmla="*/ 556190 w 608"/>
              <a:gd name="T15" fmla="*/ 53688 h 340"/>
              <a:gd name="T16" fmla="*/ 556190 w 608"/>
              <a:gd name="T17" fmla="*/ 270359 h 340"/>
              <a:gd name="T18" fmla="*/ 556190 w 608"/>
              <a:gd name="T19" fmla="*/ 270359 h 340"/>
              <a:gd name="T20" fmla="*/ 583087 w 608"/>
              <a:gd name="T21" fmla="*/ 298162 h 340"/>
              <a:gd name="T22" fmla="*/ 556190 w 608"/>
              <a:gd name="T23" fmla="*/ 325006 h 340"/>
              <a:gd name="T24" fmla="*/ 285300 w 608"/>
              <a:gd name="T25" fmla="*/ 325006 h 340"/>
              <a:gd name="T26" fmla="*/ 257442 w 608"/>
              <a:gd name="T27" fmla="*/ 311584 h 340"/>
              <a:gd name="T28" fmla="*/ 257442 w 608"/>
              <a:gd name="T29" fmla="*/ 311584 h 340"/>
              <a:gd name="T30" fmla="*/ 95100 w 608"/>
              <a:gd name="T31" fmla="*/ 53688 h 340"/>
              <a:gd name="T32" fmla="*/ 26897 w 608"/>
              <a:gd name="T33" fmla="*/ 53688 h 340"/>
              <a:gd name="T34" fmla="*/ 0 w 608"/>
              <a:gd name="T35" fmla="*/ 26844 h 340"/>
              <a:gd name="T36" fmla="*/ 26897 w 608"/>
              <a:gd name="T37" fmla="*/ 0 h 340"/>
              <a:gd name="T38" fmla="*/ 108548 w 608"/>
              <a:gd name="T39" fmla="*/ 0 h 340"/>
              <a:gd name="T40" fmla="*/ 108548 w 608"/>
              <a:gd name="T41" fmla="*/ 0 h 340"/>
              <a:gd name="T42" fmla="*/ 135445 w 608"/>
              <a:gd name="T43" fmla="*/ 13422 h 340"/>
              <a:gd name="T44" fmla="*/ 135445 w 608"/>
              <a:gd name="T45" fmla="*/ 13422 h 340"/>
              <a:gd name="T46" fmla="*/ 298748 w 608"/>
              <a:gd name="T47" fmla="*/ 270359 h 340"/>
              <a:gd name="T48" fmla="*/ 556190 w 608"/>
              <a:gd name="T49" fmla="*/ 270359 h 3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8" h="340">
                <a:moveTo>
                  <a:pt x="579" y="56"/>
                </a:moveTo>
                <a:lnTo>
                  <a:pt x="579" y="56"/>
                </a:lnTo>
                <a:cubicBezTo>
                  <a:pt x="297" y="56"/>
                  <a:pt x="297" y="56"/>
                  <a:pt x="297" y="56"/>
                </a:cubicBezTo>
                <a:cubicBezTo>
                  <a:pt x="275" y="56"/>
                  <a:pt x="268" y="49"/>
                  <a:pt x="268" y="28"/>
                </a:cubicBezTo>
                <a:cubicBezTo>
                  <a:pt x="268" y="14"/>
                  <a:pt x="275" y="0"/>
                  <a:pt x="297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49"/>
                  <a:pt x="593" y="56"/>
                  <a:pt x="579" y="56"/>
                </a:cubicBezTo>
                <a:close/>
                <a:moveTo>
                  <a:pt x="579" y="282"/>
                </a:moveTo>
                <a:lnTo>
                  <a:pt x="579" y="282"/>
                </a:lnTo>
                <a:cubicBezTo>
                  <a:pt x="593" y="282"/>
                  <a:pt x="607" y="297"/>
                  <a:pt x="607" y="311"/>
                </a:cubicBezTo>
                <a:cubicBezTo>
                  <a:pt x="607" y="332"/>
                  <a:pt x="593" y="339"/>
                  <a:pt x="579" y="339"/>
                </a:cubicBezTo>
                <a:cubicBezTo>
                  <a:pt x="297" y="339"/>
                  <a:pt x="297" y="339"/>
                  <a:pt x="297" y="339"/>
                </a:cubicBezTo>
                <a:cubicBezTo>
                  <a:pt x="282" y="339"/>
                  <a:pt x="275" y="339"/>
                  <a:pt x="268" y="325"/>
                </a:cubicBezTo>
                <a:cubicBezTo>
                  <a:pt x="99" y="56"/>
                  <a:pt x="99" y="56"/>
                  <a:pt x="99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9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311" y="282"/>
                  <a:pt x="311" y="282"/>
                  <a:pt x="311" y="282"/>
                </a:cubicBezTo>
                <a:lnTo>
                  <a:pt x="579" y="2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8" name="Freeform 30"/>
          <p:cNvSpPr>
            <a:spLocks noChangeArrowheads="1"/>
          </p:cNvSpPr>
          <p:nvPr/>
        </p:nvSpPr>
        <p:spPr bwMode="auto">
          <a:xfrm>
            <a:off x="7727157" y="2409032"/>
            <a:ext cx="281781" cy="280988"/>
          </a:xfrm>
          <a:custGeom>
            <a:avLst/>
            <a:gdLst>
              <a:gd name="T0" fmla="*/ 453568 w 587"/>
              <a:gd name="T1" fmla="*/ 216773 h 587"/>
              <a:gd name="T2" fmla="*/ 453568 w 587"/>
              <a:gd name="T3" fmla="*/ 216773 h 587"/>
              <a:gd name="T4" fmla="*/ 399868 w 587"/>
              <a:gd name="T5" fmla="*/ 216773 h 587"/>
              <a:gd name="T6" fmla="*/ 399868 w 587"/>
              <a:gd name="T7" fmla="*/ 345303 h 587"/>
              <a:gd name="T8" fmla="*/ 453568 w 587"/>
              <a:gd name="T9" fmla="*/ 345303 h 587"/>
              <a:gd name="T10" fmla="*/ 561925 w 587"/>
              <a:gd name="T11" fmla="*/ 453689 h 587"/>
              <a:gd name="T12" fmla="*/ 453568 w 587"/>
              <a:gd name="T13" fmla="*/ 562076 h 587"/>
              <a:gd name="T14" fmla="*/ 345210 w 587"/>
              <a:gd name="T15" fmla="*/ 453689 h 587"/>
              <a:gd name="T16" fmla="*/ 345210 w 587"/>
              <a:gd name="T17" fmla="*/ 399975 h 587"/>
              <a:gd name="T18" fmla="*/ 216715 w 587"/>
              <a:gd name="T19" fmla="*/ 399975 h 587"/>
              <a:gd name="T20" fmla="*/ 216715 w 587"/>
              <a:gd name="T21" fmla="*/ 453689 h 587"/>
              <a:gd name="T22" fmla="*/ 108358 w 587"/>
              <a:gd name="T23" fmla="*/ 562076 h 587"/>
              <a:gd name="T24" fmla="*/ 0 w 587"/>
              <a:gd name="T25" fmla="*/ 453689 h 587"/>
              <a:gd name="T26" fmla="*/ 108358 w 587"/>
              <a:gd name="T27" fmla="*/ 345303 h 587"/>
              <a:gd name="T28" fmla="*/ 162057 w 587"/>
              <a:gd name="T29" fmla="*/ 345303 h 587"/>
              <a:gd name="T30" fmla="*/ 162057 w 587"/>
              <a:gd name="T31" fmla="*/ 216773 h 587"/>
              <a:gd name="T32" fmla="*/ 108358 w 587"/>
              <a:gd name="T33" fmla="*/ 216773 h 587"/>
              <a:gd name="T34" fmla="*/ 0 w 587"/>
              <a:gd name="T35" fmla="*/ 108387 h 587"/>
              <a:gd name="T36" fmla="*/ 108358 w 587"/>
              <a:gd name="T37" fmla="*/ 0 h 587"/>
              <a:gd name="T38" fmla="*/ 216715 w 587"/>
              <a:gd name="T39" fmla="*/ 108387 h 587"/>
              <a:gd name="T40" fmla="*/ 216715 w 587"/>
              <a:gd name="T41" fmla="*/ 162100 h 587"/>
              <a:gd name="T42" fmla="*/ 345210 w 587"/>
              <a:gd name="T43" fmla="*/ 162100 h 587"/>
              <a:gd name="T44" fmla="*/ 345210 w 587"/>
              <a:gd name="T45" fmla="*/ 108387 h 587"/>
              <a:gd name="T46" fmla="*/ 453568 w 587"/>
              <a:gd name="T47" fmla="*/ 0 h 587"/>
              <a:gd name="T48" fmla="*/ 561925 w 587"/>
              <a:gd name="T49" fmla="*/ 108387 h 587"/>
              <a:gd name="T50" fmla="*/ 453568 w 587"/>
              <a:gd name="T51" fmla="*/ 216773 h 587"/>
              <a:gd name="T52" fmla="*/ 399868 w 587"/>
              <a:gd name="T53" fmla="*/ 453689 h 587"/>
              <a:gd name="T54" fmla="*/ 399868 w 587"/>
              <a:gd name="T55" fmla="*/ 453689 h 587"/>
              <a:gd name="T56" fmla="*/ 453568 w 587"/>
              <a:gd name="T57" fmla="*/ 508362 h 587"/>
              <a:gd name="T58" fmla="*/ 508226 w 587"/>
              <a:gd name="T59" fmla="*/ 453689 h 587"/>
              <a:gd name="T60" fmla="*/ 460280 w 587"/>
              <a:gd name="T61" fmla="*/ 399975 h 587"/>
              <a:gd name="T62" fmla="*/ 460280 w 587"/>
              <a:gd name="T63" fmla="*/ 399975 h 587"/>
              <a:gd name="T64" fmla="*/ 399868 w 587"/>
              <a:gd name="T65" fmla="*/ 399975 h 587"/>
              <a:gd name="T66" fmla="*/ 399868 w 587"/>
              <a:gd name="T67" fmla="*/ 453689 h 587"/>
              <a:gd name="T68" fmla="*/ 162057 w 587"/>
              <a:gd name="T69" fmla="*/ 108387 h 587"/>
              <a:gd name="T70" fmla="*/ 162057 w 587"/>
              <a:gd name="T71" fmla="*/ 108387 h 587"/>
              <a:gd name="T72" fmla="*/ 108358 w 587"/>
              <a:gd name="T73" fmla="*/ 53714 h 587"/>
              <a:gd name="T74" fmla="*/ 53699 w 587"/>
              <a:gd name="T75" fmla="*/ 108387 h 587"/>
              <a:gd name="T76" fmla="*/ 108358 w 587"/>
              <a:gd name="T77" fmla="*/ 162100 h 587"/>
              <a:gd name="T78" fmla="*/ 162057 w 587"/>
              <a:gd name="T79" fmla="*/ 162100 h 587"/>
              <a:gd name="T80" fmla="*/ 162057 w 587"/>
              <a:gd name="T81" fmla="*/ 108387 h 587"/>
              <a:gd name="T82" fmla="*/ 53699 w 587"/>
              <a:gd name="T83" fmla="*/ 453689 h 587"/>
              <a:gd name="T84" fmla="*/ 53699 w 587"/>
              <a:gd name="T85" fmla="*/ 453689 h 587"/>
              <a:gd name="T86" fmla="*/ 108358 w 587"/>
              <a:gd name="T87" fmla="*/ 508362 h 587"/>
              <a:gd name="T88" fmla="*/ 162057 w 587"/>
              <a:gd name="T89" fmla="*/ 453689 h 587"/>
              <a:gd name="T90" fmla="*/ 162057 w 587"/>
              <a:gd name="T91" fmla="*/ 399975 h 587"/>
              <a:gd name="T92" fmla="*/ 108358 w 587"/>
              <a:gd name="T93" fmla="*/ 399975 h 587"/>
              <a:gd name="T94" fmla="*/ 53699 w 587"/>
              <a:gd name="T95" fmla="*/ 453689 h 587"/>
              <a:gd name="T96" fmla="*/ 345210 w 587"/>
              <a:gd name="T97" fmla="*/ 216773 h 587"/>
              <a:gd name="T98" fmla="*/ 345210 w 587"/>
              <a:gd name="T99" fmla="*/ 216773 h 587"/>
              <a:gd name="T100" fmla="*/ 216715 w 587"/>
              <a:gd name="T101" fmla="*/ 216773 h 587"/>
              <a:gd name="T102" fmla="*/ 216715 w 587"/>
              <a:gd name="T103" fmla="*/ 345303 h 587"/>
              <a:gd name="T104" fmla="*/ 345210 w 587"/>
              <a:gd name="T105" fmla="*/ 345303 h 587"/>
              <a:gd name="T106" fmla="*/ 345210 w 587"/>
              <a:gd name="T107" fmla="*/ 216773 h 587"/>
              <a:gd name="T108" fmla="*/ 453568 w 587"/>
              <a:gd name="T109" fmla="*/ 53714 h 587"/>
              <a:gd name="T110" fmla="*/ 453568 w 587"/>
              <a:gd name="T111" fmla="*/ 53714 h 587"/>
              <a:gd name="T112" fmla="*/ 399868 w 587"/>
              <a:gd name="T113" fmla="*/ 108387 h 587"/>
              <a:gd name="T114" fmla="*/ 399868 w 587"/>
              <a:gd name="T115" fmla="*/ 162100 h 587"/>
              <a:gd name="T116" fmla="*/ 453568 w 587"/>
              <a:gd name="T117" fmla="*/ 162100 h 587"/>
              <a:gd name="T118" fmla="*/ 508226 w 587"/>
              <a:gd name="T119" fmla="*/ 108387 h 587"/>
              <a:gd name="T120" fmla="*/ 453568 w 587"/>
              <a:gd name="T121" fmla="*/ 53714 h 58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7" h="587">
                <a:moveTo>
                  <a:pt x="473" y="226"/>
                </a:moveTo>
                <a:lnTo>
                  <a:pt x="473" y="226"/>
                </a:lnTo>
                <a:cubicBezTo>
                  <a:pt x="417" y="226"/>
                  <a:pt x="417" y="226"/>
                  <a:pt x="417" y="226"/>
                </a:cubicBezTo>
                <a:cubicBezTo>
                  <a:pt x="417" y="360"/>
                  <a:pt x="417" y="360"/>
                  <a:pt x="417" y="360"/>
                </a:cubicBezTo>
                <a:cubicBezTo>
                  <a:pt x="473" y="360"/>
                  <a:pt x="473" y="360"/>
                  <a:pt x="473" y="360"/>
                </a:cubicBezTo>
                <a:cubicBezTo>
                  <a:pt x="537" y="360"/>
                  <a:pt x="586" y="410"/>
                  <a:pt x="586" y="473"/>
                </a:cubicBezTo>
                <a:cubicBezTo>
                  <a:pt x="586" y="537"/>
                  <a:pt x="537" y="586"/>
                  <a:pt x="473" y="586"/>
                </a:cubicBezTo>
                <a:cubicBezTo>
                  <a:pt x="410" y="586"/>
                  <a:pt x="360" y="537"/>
                  <a:pt x="360" y="473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226" y="417"/>
                  <a:pt x="226" y="417"/>
                  <a:pt x="226" y="417"/>
                </a:cubicBezTo>
                <a:cubicBezTo>
                  <a:pt x="226" y="473"/>
                  <a:pt x="226" y="473"/>
                  <a:pt x="226" y="473"/>
                </a:cubicBezTo>
                <a:cubicBezTo>
                  <a:pt x="226" y="537"/>
                  <a:pt x="176" y="586"/>
                  <a:pt x="113" y="586"/>
                </a:cubicBezTo>
                <a:cubicBezTo>
                  <a:pt x="49" y="586"/>
                  <a:pt x="0" y="537"/>
                  <a:pt x="0" y="473"/>
                </a:cubicBezTo>
                <a:cubicBezTo>
                  <a:pt x="0" y="410"/>
                  <a:pt x="49" y="360"/>
                  <a:pt x="113" y="360"/>
                </a:cubicBezTo>
                <a:cubicBezTo>
                  <a:pt x="169" y="360"/>
                  <a:pt x="169" y="360"/>
                  <a:pt x="169" y="360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49" y="226"/>
                  <a:pt x="0" y="176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76" y="0"/>
                  <a:pt x="226" y="49"/>
                  <a:pt x="226" y="113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360" y="169"/>
                  <a:pt x="360" y="169"/>
                  <a:pt x="360" y="169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60" y="49"/>
                  <a:pt x="410" y="0"/>
                  <a:pt x="473" y="0"/>
                </a:cubicBezTo>
                <a:cubicBezTo>
                  <a:pt x="537" y="0"/>
                  <a:pt x="586" y="49"/>
                  <a:pt x="586" y="113"/>
                </a:cubicBezTo>
                <a:cubicBezTo>
                  <a:pt x="586" y="176"/>
                  <a:pt x="537" y="226"/>
                  <a:pt x="473" y="226"/>
                </a:cubicBezTo>
                <a:close/>
                <a:moveTo>
                  <a:pt x="417" y="473"/>
                </a:moveTo>
                <a:lnTo>
                  <a:pt x="417" y="473"/>
                </a:lnTo>
                <a:cubicBezTo>
                  <a:pt x="417" y="502"/>
                  <a:pt x="445" y="530"/>
                  <a:pt x="473" y="530"/>
                </a:cubicBezTo>
                <a:cubicBezTo>
                  <a:pt x="501" y="530"/>
                  <a:pt x="530" y="502"/>
                  <a:pt x="530" y="473"/>
                </a:cubicBezTo>
                <a:cubicBezTo>
                  <a:pt x="530" y="445"/>
                  <a:pt x="508" y="417"/>
                  <a:pt x="480" y="417"/>
                </a:cubicBezTo>
                <a:cubicBezTo>
                  <a:pt x="417" y="417"/>
                  <a:pt x="417" y="417"/>
                  <a:pt x="417" y="417"/>
                </a:cubicBezTo>
                <a:lnTo>
                  <a:pt x="417" y="473"/>
                </a:lnTo>
                <a:close/>
                <a:moveTo>
                  <a:pt x="169" y="113"/>
                </a:moveTo>
                <a:lnTo>
                  <a:pt x="169" y="113"/>
                </a:lnTo>
                <a:cubicBezTo>
                  <a:pt x="169" y="84"/>
                  <a:pt x="148" y="56"/>
                  <a:pt x="113" y="56"/>
                </a:cubicBezTo>
                <a:cubicBezTo>
                  <a:pt x="84" y="56"/>
                  <a:pt x="56" y="84"/>
                  <a:pt x="56" y="113"/>
                </a:cubicBezTo>
                <a:cubicBezTo>
                  <a:pt x="56" y="141"/>
                  <a:pt x="84" y="169"/>
                  <a:pt x="113" y="169"/>
                </a:cubicBezTo>
                <a:cubicBezTo>
                  <a:pt x="169" y="169"/>
                  <a:pt x="169" y="169"/>
                  <a:pt x="169" y="169"/>
                </a:cubicBezTo>
                <a:lnTo>
                  <a:pt x="169" y="113"/>
                </a:lnTo>
                <a:close/>
                <a:moveTo>
                  <a:pt x="56" y="473"/>
                </a:moveTo>
                <a:lnTo>
                  <a:pt x="56" y="473"/>
                </a:lnTo>
                <a:cubicBezTo>
                  <a:pt x="56" y="502"/>
                  <a:pt x="84" y="530"/>
                  <a:pt x="113" y="530"/>
                </a:cubicBezTo>
                <a:cubicBezTo>
                  <a:pt x="148" y="530"/>
                  <a:pt x="169" y="502"/>
                  <a:pt x="169" y="473"/>
                </a:cubicBezTo>
                <a:cubicBezTo>
                  <a:pt x="169" y="417"/>
                  <a:pt x="169" y="417"/>
                  <a:pt x="169" y="417"/>
                </a:cubicBezTo>
                <a:cubicBezTo>
                  <a:pt x="113" y="417"/>
                  <a:pt x="113" y="417"/>
                  <a:pt x="113" y="417"/>
                </a:cubicBezTo>
                <a:cubicBezTo>
                  <a:pt x="84" y="417"/>
                  <a:pt x="56" y="438"/>
                  <a:pt x="56" y="473"/>
                </a:cubicBezTo>
                <a:close/>
                <a:moveTo>
                  <a:pt x="360" y="226"/>
                </a:moveTo>
                <a:lnTo>
                  <a:pt x="360" y="226"/>
                </a:lnTo>
                <a:cubicBezTo>
                  <a:pt x="226" y="226"/>
                  <a:pt x="226" y="226"/>
                  <a:pt x="226" y="226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360" y="360"/>
                  <a:pt x="360" y="360"/>
                  <a:pt x="360" y="360"/>
                </a:cubicBezTo>
                <a:lnTo>
                  <a:pt x="360" y="226"/>
                </a:lnTo>
                <a:close/>
                <a:moveTo>
                  <a:pt x="473" y="56"/>
                </a:moveTo>
                <a:lnTo>
                  <a:pt x="473" y="56"/>
                </a:lnTo>
                <a:cubicBezTo>
                  <a:pt x="445" y="56"/>
                  <a:pt x="417" y="84"/>
                  <a:pt x="417" y="113"/>
                </a:cubicBezTo>
                <a:cubicBezTo>
                  <a:pt x="417" y="169"/>
                  <a:pt x="417" y="169"/>
                  <a:pt x="417" y="169"/>
                </a:cubicBezTo>
                <a:cubicBezTo>
                  <a:pt x="473" y="169"/>
                  <a:pt x="473" y="169"/>
                  <a:pt x="473" y="169"/>
                </a:cubicBezTo>
                <a:cubicBezTo>
                  <a:pt x="501" y="169"/>
                  <a:pt x="530" y="141"/>
                  <a:pt x="530" y="113"/>
                </a:cubicBezTo>
                <a:cubicBezTo>
                  <a:pt x="530" y="84"/>
                  <a:pt x="501" y="56"/>
                  <a:pt x="473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19" name="Freeform 31"/>
          <p:cNvSpPr>
            <a:spLocks noChangeArrowheads="1"/>
          </p:cNvSpPr>
          <p:nvPr/>
        </p:nvSpPr>
        <p:spPr bwMode="auto">
          <a:xfrm>
            <a:off x="10241757" y="942182"/>
            <a:ext cx="287338" cy="146050"/>
          </a:xfrm>
          <a:custGeom>
            <a:avLst/>
            <a:gdLst>
              <a:gd name="T0" fmla="*/ 547809 w 601"/>
              <a:gd name="T1" fmla="*/ 128332 h 305"/>
              <a:gd name="T2" fmla="*/ 547809 w 601"/>
              <a:gd name="T3" fmla="*/ 128332 h 305"/>
              <a:gd name="T4" fmla="*/ 520994 w 601"/>
              <a:gd name="T5" fmla="*/ 156105 h 305"/>
              <a:gd name="T6" fmla="*/ 520994 w 601"/>
              <a:gd name="T7" fmla="*/ 196329 h 305"/>
              <a:gd name="T8" fmla="*/ 384999 w 601"/>
              <a:gd name="T9" fmla="*/ 61293 h 305"/>
              <a:gd name="T10" fmla="*/ 384999 w 601"/>
              <a:gd name="T11" fmla="*/ 61293 h 305"/>
              <a:gd name="T12" fmla="*/ 331367 w 601"/>
              <a:gd name="T13" fmla="*/ 6704 h 305"/>
              <a:gd name="T14" fmla="*/ 331367 w 601"/>
              <a:gd name="T15" fmla="*/ 6704 h 305"/>
              <a:gd name="T16" fmla="*/ 311255 w 601"/>
              <a:gd name="T17" fmla="*/ 0 h 305"/>
              <a:gd name="T18" fmla="*/ 297847 w 601"/>
              <a:gd name="T19" fmla="*/ 6704 h 305"/>
              <a:gd name="T20" fmla="*/ 297847 w 601"/>
              <a:gd name="T21" fmla="*/ 6704 h 305"/>
              <a:gd name="T22" fmla="*/ 168557 w 601"/>
              <a:gd name="T23" fmla="*/ 135036 h 305"/>
              <a:gd name="T24" fmla="*/ 40224 w 601"/>
              <a:gd name="T25" fmla="*/ 6704 h 305"/>
              <a:gd name="T26" fmla="*/ 40224 w 601"/>
              <a:gd name="T27" fmla="*/ 6704 h 305"/>
              <a:gd name="T28" fmla="*/ 26816 w 601"/>
              <a:gd name="T29" fmla="*/ 0 h 305"/>
              <a:gd name="T30" fmla="*/ 0 w 601"/>
              <a:gd name="T31" fmla="*/ 26816 h 305"/>
              <a:gd name="T32" fmla="*/ 6704 w 601"/>
              <a:gd name="T33" fmla="*/ 47885 h 305"/>
              <a:gd name="T34" fmla="*/ 6704 w 601"/>
              <a:gd name="T35" fmla="*/ 47885 h 305"/>
              <a:gd name="T36" fmla="*/ 148445 w 601"/>
              <a:gd name="T37" fmla="*/ 189625 h 305"/>
              <a:gd name="T38" fmla="*/ 148445 w 601"/>
              <a:gd name="T39" fmla="*/ 189625 h 305"/>
              <a:gd name="T40" fmla="*/ 168557 w 601"/>
              <a:gd name="T41" fmla="*/ 196329 h 305"/>
              <a:gd name="T42" fmla="*/ 188669 w 601"/>
              <a:gd name="T43" fmla="*/ 189625 h 305"/>
              <a:gd name="T44" fmla="*/ 188669 w 601"/>
              <a:gd name="T45" fmla="*/ 189625 h 305"/>
              <a:gd name="T46" fmla="*/ 311255 w 601"/>
              <a:gd name="T47" fmla="*/ 67997 h 305"/>
              <a:gd name="T48" fmla="*/ 344775 w 601"/>
              <a:gd name="T49" fmla="*/ 101516 h 305"/>
              <a:gd name="T50" fmla="*/ 344775 w 601"/>
              <a:gd name="T51" fmla="*/ 101516 h 305"/>
              <a:gd name="T52" fmla="*/ 351479 w 601"/>
              <a:gd name="T53" fmla="*/ 101516 h 305"/>
              <a:gd name="T54" fmla="*/ 364887 w 601"/>
              <a:gd name="T55" fmla="*/ 114924 h 305"/>
              <a:gd name="T56" fmla="*/ 364887 w 601"/>
              <a:gd name="T57" fmla="*/ 114924 h 305"/>
              <a:gd name="T58" fmla="*/ 479812 w 601"/>
              <a:gd name="T59" fmla="*/ 236552 h 305"/>
              <a:gd name="T60" fmla="*/ 439588 w 601"/>
              <a:gd name="T61" fmla="*/ 236552 h 305"/>
              <a:gd name="T62" fmla="*/ 412773 w 601"/>
              <a:gd name="T63" fmla="*/ 264326 h 305"/>
              <a:gd name="T64" fmla="*/ 439588 w 601"/>
              <a:gd name="T65" fmla="*/ 291141 h 305"/>
              <a:gd name="T66" fmla="*/ 547809 w 601"/>
              <a:gd name="T67" fmla="*/ 291141 h 305"/>
              <a:gd name="T68" fmla="*/ 574625 w 601"/>
              <a:gd name="T69" fmla="*/ 264326 h 305"/>
              <a:gd name="T70" fmla="*/ 574625 w 601"/>
              <a:gd name="T71" fmla="*/ 156105 h 305"/>
              <a:gd name="T72" fmla="*/ 547809 w 601"/>
              <a:gd name="T73" fmla="*/ 128332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346" y="7"/>
                  <a:pt x="346" y="7"/>
                  <a:pt x="346" y="7"/>
                </a:cubicBez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cubicBezTo>
                  <a:pt x="155" y="198"/>
                  <a:pt x="155" y="198"/>
                  <a:pt x="155" y="198"/>
                </a:cubicBez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20" name="Freeform 32"/>
          <p:cNvSpPr>
            <a:spLocks noChangeArrowheads="1"/>
          </p:cNvSpPr>
          <p:nvPr/>
        </p:nvSpPr>
        <p:spPr bwMode="auto">
          <a:xfrm>
            <a:off x="9731375" y="942182"/>
            <a:ext cx="292100" cy="146050"/>
          </a:xfrm>
          <a:custGeom>
            <a:avLst/>
            <a:gdLst>
              <a:gd name="T0" fmla="*/ 556236 w 609"/>
              <a:gd name="T1" fmla="*/ 162809 h 305"/>
              <a:gd name="T2" fmla="*/ 556236 w 609"/>
              <a:gd name="T3" fmla="*/ 162809 h 305"/>
              <a:gd name="T4" fmla="*/ 529383 w 609"/>
              <a:gd name="T5" fmla="*/ 135036 h 305"/>
              <a:gd name="T6" fmla="*/ 529383 w 609"/>
              <a:gd name="T7" fmla="*/ 94812 h 305"/>
              <a:gd name="T8" fmla="*/ 393201 w 609"/>
              <a:gd name="T9" fmla="*/ 229848 h 305"/>
              <a:gd name="T10" fmla="*/ 393201 w 609"/>
              <a:gd name="T11" fmla="*/ 229848 h 305"/>
              <a:gd name="T12" fmla="*/ 339496 w 609"/>
              <a:gd name="T13" fmla="*/ 277733 h 305"/>
              <a:gd name="T14" fmla="*/ 339496 w 609"/>
              <a:gd name="T15" fmla="*/ 277733 h 305"/>
              <a:gd name="T16" fmla="*/ 319356 w 609"/>
              <a:gd name="T17" fmla="*/ 291141 h 305"/>
              <a:gd name="T18" fmla="*/ 298258 w 609"/>
              <a:gd name="T19" fmla="*/ 277733 h 305"/>
              <a:gd name="T20" fmla="*/ 298258 w 609"/>
              <a:gd name="T21" fmla="*/ 277733 h 305"/>
              <a:gd name="T22" fmla="*/ 176461 w 609"/>
              <a:gd name="T23" fmla="*/ 156105 h 305"/>
              <a:gd name="T24" fmla="*/ 47951 w 609"/>
              <a:gd name="T25" fmla="*/ 277733 h 305"/>
              <a:gd name="T26" fmla="*/ 47951 w 609"/>
              <a:gd name="T27" fmla="*/ 277733 h 305"/>
              <a:gd name="T28" fmla="*/ 27812 w 609"/>
              <a:gd name="T29" fmla="*/ 291141 h 305"/>
              <a:gd name="T30" fmla="*/ 0 w 609"/>
              <a:gd name="T31" fmla="*/ 264326 h 305"/>
              <a:gd name="T32" fmla="*/ 14385 w 609"/>
              <a:gd name="T33" fmla="*/ 243256 h 305"/>
              <a:gd name="T34" fmla="*/ 14385 w 609"/>
              <a:gd name="T35" fmla="*/ 243256 h 305"/>
              <a:gd name="T36" fmla="*/ 156322 w 609"/>
              <a:gd name="T37" fmla="*/ 101516 h 305"/>
              <a:gd name="T38" fmla="*/ 156322 w 609"/>
              <a:gd name="T39" fmla="*/ 101516 h 305"/>
              <a:gd name="T40" fmla="*/ 176461 w 609"/>
              <a:gd name="T41" fmla="*/ 88109 h 305"/>
              <a:gd name="T42" fmla="*/ 189888 w 609"/>
              <a:gd name="T43" fmla="*/ 101516 h 305"/>
              <a:gd name="T44" fmla="*/ 189888 w 609"/>
              <a:gd name="T45" fmla="*/ 101516 h 305"/>
              <a:gd name="T46" fmla="*/ 319356 w 609"/>
              <a:gd name="T47" fmla="*/ 223144 h 305"/>
              <a:gd name="T48" fmla="*/ 352922 w 609"/>
              <a:gd name="T49" fmla="*/ 189625 h 305"/>
              <a:gd name="T50" fmla="*/ 352922 w 609"/>
              <a:gd name="T51" fmla="*/ 189625 h 305"/>
              <a:gd name="T52" fmla="*/ 359635 w 609"/>
              <a:gd name="T53" fmla="*/ 182921 h 305"/>
              <a:gd name="T54" fmla="*/ 373062 w 609"/>
              <a:gd name="T55" fmla="*/ 169513 h 305"/>
              <a:gd name="T56" fmla="*/ 373062 w 609"/>
              <a:gd name="T57" fmla="*/ 169513 h 305"/>
              <a:gd name="T58" fmla="*/ 488145 w 609"/>
              <a:gd name="T59" fmla="*/ 54589 h 305"/>
              <a:gd name="T60" fmla="*/ 447866 w 609"/>
              <a:gd name="T61" fmla="*/ 54589 h 305"/>
              <a:gd name="T62" fmla="*/ 421013 w 609"/>
              <a:gd name="T63" fmla="*/ 26816 h 305"/>
              <a:gd name="T64" fmla="*/ 447866 w 609"/>
              <a:gd name="T65" fmla="*/ 0 h 305"/>
              <a:gd name="T66" fmla="*/ 556236 w 609"/>
              <a:gd name="T67" fmla="*/ 0 h 305"/>
              <a:gd name="T68" fmla="*/ 583089 w 609"/>
              <a:gd name="T69" fmla="*/ 26816 h 305"/>
              <a:gd name="T70" fmla="*/ 583089 w 609"/>
              <a:gd name="T71" fmla="*/ 135036 h 305"/>
              <a:gd name="T72" fmla="*/ 556236 w 609"/>
              <a:gd name="T73" fmla="*/ 162809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354" y="290"/>
                  <a:pt x="354" y="290"/>
                  <a:pt x="354" y="290"/>
                </a:cubicBez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21" name="Freeform 33"/>
          <p:cNvSpPr>
            <a:spLocks noChangeArrowheads="1"/>
          </p:cNvSpPr>
          <p:nvPr/>
        </p:nvSpPr>
        <p:spPr bwMode="auto">
          <a:xfrm>
            <a:off x="9228138" y="901700"/>
            <a:ext cx="289719" cy="228600"/>
          </a:xfrm>
          <a:custGeom>
            <a:avLst/>
            <a:gdLst>
              <a:gd name="T0" fmla="*/ 415118 w 602"/>
              <a:gd name="T1" fmla="*/ 387898 h 475"/>
              <a:gd name="T2" fmla="*/ 415118 w 602"/>
              <a:gd name="T3" fmla="*/ 387898 h 475"/>
              <a:gd name="T4" fmla="*/ 415118 w 602"/>
              <a:gd name="T5" fmla="*/ 387898 h 475"/>
              <a:gd name="T6" fmla="*/ 245604 w 602"/>
              <a:gd name="T7" fmla="*/ 387898 h 475"/>
              <a:gd name="T8" fmla="*/ 245604 w 602"/>
              <a:gd name="T9" fmla="*/ 387898 h 475"/>
              <a:gd name="T10" fmla="*/ 224414 w 602"/>
              <a:gd name="T11" fmla="*/ 387898 h 475"/>
              <a:gd name="T12" fmla="*/ 190704 w 602"/>
              <a:gd name="T13" fmla="*/ 387898 h 475"/>
              <a:gd name="T14" fmla="*/ 210930 w 602"/>
              <a:gd name="T15" fmla="*/ 408111 h 475"/>
              <a:gd name="T16" fmla="*/ 217672 w 602"/>
              <a:gd name="T17" fmla="*/ 429287 h 475"/>
              <a:gd name="T18" fmla="*/ 190704 w 602"/>
              <a:gd name="T19" fmla="*/ 456237 h 475"/>
              <a:gd name="T20" fmla="*/ 170478 w 602"/>
              <a:gd name="T21" fmla="*/ 442762 h 475"/>
              <a:gd name="T22" fmla="*/ 108836 w 602"/>
              <a:gd name="T23" fmla="*/ 381160 h 475"/>
              <a:gd name="T24" fmla="*/ 102094 w 602"/>
              <a:gd name="T25" fmla="*/ 360947 h 475"/>
              <a:gd name="T26" fmla="*/ 108836 w 602"/>
              <a:gd name="T27" fmla="*/ 347472 h 475"/>
              <a:gd name="T28" fmla="*/ 170478 w 602"/>
              <a:gd name="T29" fmla="*/ 279133 h 475"/>
              <a:gd name="T30" fmla="*/ 190704 w 602"/>
              <a:gd name="T31" fmla="*/ 272395 h 475"/>
              <a:gd name="T32" fmla="*/ 217672 w 602"/>
              <a:gd name="T33" fmla="*/ 299346 h 475"/>
              <a:gd name="T34" fmla="*/ 210930 w 602"/>
              <a:gd name="T35" fmla="*/ 319559 h 475"/>
              <a:gd name="T36" fmla="*/ 190704 w 602"/>
              <a:gd name="T37" fmla="*/ 333034 h 475"/>
              <a:gd name="T38" fmla="*/ 210930 w 602"/>
              <a:gd name="T39" fmla="*/ 333034 h 475"/>
              <a:gd name="T40" fmla="*/ 210930 w 602"/>
              <a:gd name="T41" fmla="*/ 333034 h 475"/>
              <a:gd name="T42" fmla="*/ 238861 w 602"/>
              <a:gd name="T43" fmla="*/ 333034 h 475"/>
              <a:gd name="T44" fmla="*/ 238861 w 602"/>
              <a:gd name="T45" fmla="*/ 333034 h 475"/>
              <a:gd name="T46" fmla="*/ 415118 w 602"/>
              <a:gd name="T47" fmla="*/ 333034 h 475"/>
              <a:gd name="T48" fmla="*/ 523954 w 602"/>
              <a:gd name="T49" fmla="*/ 224269 h 475"/>
              <a:gd name="T50" fmla="*/ 523954 w 602"/>
              <a:gd name="T51" fmla="*/ 163629 h 475"/>
              <a:gd name="T52" fmla="*/ 551886 w 602"/>
              <a:gd name="T53" fmla="*/ 136679 h 475"/>
              <a:gd name="T54" fmla="*/ 578854 w 602"/>
              <a:gd name="T55" fmla="*/ 163629 h 475"/>
              <a:gd name="T56" fmla="*/ 578854 w 602"/>
              <a:gd name="T57" fmla="*/ 224269 h 475"/>
              <a:gd name="T58" fmla="*/ 415118 w 602"/>
              <a:gd name="T59" fmla="*/ 387898 h 475"/>
              <a:gd name="T60" fmla="*/ 408376 w 602"/>
              <a:gd name="T61" fmla="*/ 170367 h 475"/>
              <a:gd name="T62" fmla="*/ 408376 w 602"/>
              <a:gd name="T63" fmla="*/ 170367 h 475"/>
              <a:gd name="T64" fmla="*/ 388150 w 602"/>
              <a:gd name="T65" fmla="*/ 183843 h 475"/>
              <a:gd name="T66" fmla="*/ 361182 w 602"/>
              <a:gd name="T67" fmla="*/ 156892 h 475"/>
              <a:gd name="T68" fmla="*/ 374666 w 602"/>
              <a:gd name="T69" fmla="*/ 136679 h 475"/>
              <a:gd name="T70" fmla="*/ 388150 w 602"/>
              <a:gd name="T71" fmla="*/ 115503 h 475"/>
              <a:gd name="T72" fmla="*/ 374666 w 602"/>
              <a:gd name="T73" fmla="*/ 115503 h 475"/>
              <a:gd name="T74" fmla="*/ 374666 w 602"/>
              <a:gd name="T75" fmla="*/ 115503 h 475"/>
              <a:gd name="T76" fmla="*/ 347698 w 602"/>
              <a:gd name="T77" fmla="*/ 115503 h 475"/>
              <a:gd name="T78" fmla="*/ 347698 w 602"/>
              <a:gd name="T79" fmla="*/ 115503 h 475"/>
              <a:gd name="T80" fmla="*/ 163736 w 602"/>
              <a:gd name="T81" fmla="*/ 115503 h 475"/>
              <a:gd name="T82" fmla="*/ 54900 w 602"/>
              <a:gd name="T83" fmla="*/ 224269 h 475"/>
              <a:gd name="T84" fmla="*/ 54900 w 602"/>
              <a:gd name="T85" fmla="*/ 292608 h 475"/>
              <a:gd name="T86" fmla="*/ 27931 w 602"/>
              <a:gd name="T87" fmla="*/ 319559 h 475"/>
              <a:gd name="T88" fmla="*/ 0 w 602"/>
              <a:gd name="T89" fmla="*/ 292608 h 475"/>
              <a:gd name="T90" fmla="*/ 0 w 602"/>
              <a:gd name="T91" fmla="*/ 224269 h 475"/>
              <a:gd name="T92" fmla="*/ 163736 w 602"/>
              <a:gd name="T93" fmla="*/ 61602 h 475"/>
              <a:gd name="T94" fmla="*/ 163736 w 602"/>
              <a:gd name="T95" fmla="*/ 61602 h 475"/>
              <a:gd name="T96" fmla="*/ 334213 w 602"/>
              <a:gd name="T97" fmla="*/ 61602 h 475"/>
              <a:gd name="T98" fmla="*/ 334213 w 602"/>
              <a:gd name="T99" fmla="*/ 61602 h 475"/>
              <a:gd name="T100" fmla="*/ 354440 w 602"/>
              <a:gd name="T101" fmla="*/ 61602 h 475"/>
              <a:gd name="T102" fmla="*/ 388150 w 602"/>
              <a:gd name="T103" fmla="*/ 61602 h 475"/>
              <a:gd name="T104" fmla="*/ 374666 w 602"/>
              <a:gd name="T105" fmla="*/ 48126 h 475"/>
              <a:gd name="T106" fmla="*/ 361182 w 602"/>
              <a:gd name="T107" fmla="*/ 26951 h 475"/>
              <a:gd name="T108" fmla="*/ 388150 w 602"/>
              <a:gd name="T109" fmla="*/ 0 h 475"/>
              <a:gd name="T110" fmla="*/ 408376 w 602"/>
              <a:gd name="T111" fmla="*/ 6738 h 475"/>
              <a:gd name="T112" fmla="*/ 470018 w 602"/>
              <a:gd name="T113" fmla="*/ 75077 h 475"/>
              <a:gd name="T114" fmla="*/ 483502 w 602"/>
              <a:gd name="T115" fmla="*/ 88552 h 475"/>
              <a:gd name="T116" fmla="*/ 470018 w 602"/>
              <a:gd name="T117" fmla="*/ 108765 h 475"/>
              <a:gd name="T118" fmla="*/ 408376 w 602"/>
              <a:gd name="T119" fmla="*/ 170367 h 4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cubicBezTo>
                  <a:pt x="248" y="346"/>
                  <a:pt x="248" y="346"/>
                  <a:pt x="248" y="346"/>
                </a:cubicBez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1" y="120"/>
                  <a:pt x="361" y="120"/>
                  <a:pt x="36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cubicBezTo>
                  <a:pt x="347" y="64"/>
                  <a:pt x="347" y="64"/>
                  <a:pt x="347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22" name="Freeform 34"/>
          <p:cNvSpPr>
            <a:spLocks noChangeArrowheads="1"/>
          </p:cNvSpPr>
          <p:nvPr/>
        </p:nvSpPr>
        <p:spPr bwMode="auto">
          <a:xfrm>
            <a:off x="8721725" y="872332"/>
            <a:ext cx="290513" cy="287338"/>
          </a:xfrm>
          <a:custGeom>
            <a:avLst/>
            <a:gdLst>
              <a:gd name="T0" fmla="*/ 551883 w 602"/>
              <a:gd name="T1" fmla="*/ 108249 h 601"/>
              <a:gd name="T2" fmla="*/ 551883 w 602"/>
              <a:gd name="T3" fmla="*/ 108249 h 601"/>
              <a:gd name="T4" fmla="*/ 523952 w 602"/>
              <a:gd name="T5" fmla="*/ 108249 h 601"/>
              <a:gd name="T6" fmla="*/ 523952 w 602"/>
              <a:gd name="T7" fmla="*/ 256733 h 601"/>
              <a:gd name="T8" fmla="*/ 523952 w 602"/>
              <a:gd name="T9" fmla="*/ 385099 h 601"/>
              <a:gd name="T10" fmla="*/ 523952 w 602"/>
              <a:gd name="T11" fmla="*/ 412880 h 601"/>
              <a:gd name="T12" fmla="*/ 496983 w 602"/>
              <a:gd name="T13" fmla="*/ 439703 h 601"/>
              <a:gd name="T14" fmla="*/ 354438 w 602"/>
              <a:gd name="T15" fmla="*/ 439703 h 601"/>
              <a:gd name="T16" fmla="*/ 443047 w 602"/>
              <a:gd name="T17" fmla="*/ 527835 h 601"/>
              <a:gd name="T18" fmla="*/ 443047 w 602"/>
              <a:gd name="T19" fmla="*/ 527835 h 601"/>
              <a:gd name="T20" fmla="*/ 449789 w 602"/>
              <a:gd name="T21" fmla="*/ 547952 h 601"/>
              <a:gd name="T22" fmla="*/ 421858 w 602"/>
              <a:gd name="T23" fmla="*/ 574775 h 601"/>
              <a:gd name="T24" fmla="*/ 408374 w 602"/>
              <a:gd name="T25" fmla="*/ 568069 h 601"/>
              <a:gd name="T26" fmla="*/ 408374 w 602"/>
              <a:gd name="T27" fmla="*/ 568069 h 601"/>
              <a:gd name="T28" fmla="*/ 313023 w 602"/>
              <a:gd name="T29" fmla="*/ 480895 h 601"/>
              <a:gd name="T30" fmla="*/ 313023 w 602"/>
              <a:gd name="T31" fmla="*/ 547952 h 601"/>
              <a:gd name="T32" fmla="*/ 286054 w 602"/>
              <a:gd name="T33" fmla="*/ 574775 h 601"/>
              <a:gd name="T34" fmla="*/ 259086 w 602"/>
              <a:gd name="T35" fmla="*/ 547952 h 601"/>
              <a:gd name="T36" fmla="*/ 259086 w 602"/>
              <a:gd name="T37" fmla="*/ 480895 h 601"/>
              <a:gd name="T38" fmla="*/ 170477 w 602"/>
              <a:gd name="T39" fmla="*/ 568069 h 601"/>
              <a:gd name="T40" fmla="*/ 170477 w 602"/>
              <a:gd name="T41" fmla="*/ 568069 h 601"/>
              <a:gd name="T42" fmla="*/ 150251 w 602"/>
              <a:gd name="T43" fmla="*/ 574775 h 601"/>
              <a:gd name="T44" fmla="*/ 122320 w 602"/>
              <a:gd name="T45" fmla="*/ 547952 h 601"/>
              <a:gd name="T46" fmla="*/ 136767 w 602"/>
              <a:gd name="T47" fmla="*/ 527835 h 601"/>
              <a:gd name="T48" fmla="*/ 136767 w 602"/>
              <a:gd name="T49" fmla="*/ 527835 h 601"/>
              <a:gd name="T50" fmla="*/ 224413 w 602"/>
              <a:gd name="T51" fmla="*/ 439703 h 601"/>
              <a:gd name="T52" fmla="*/ 81867 w 602"/>
              <a:gd name="T53" fmla="*/ 439703 h 601"/>
              <a:gd name="T54" fmla="*/ 54899 w 602"/>
              <a:gd name="T55" fmla="*/ 412880 h 601"/>
              <a:gd name="T56" fmla="*/ 54899 w 602"/>
              <a:gd name="T57" fmla="*/ 385099 h 601"/>
              <a:gd name="T58" fmla="*/ 54899 w 602"/>
              <a:gd name="T59" fmla="*/ 256733 h 601"/>
              <a:gd name="T60" fmla="*/ 54899 w 602"/>
              <a:gd name="T61" fmla="*/ 108249 h 601"/>
              <a:gd name="T62" fmla="*/ 27931 w 602"/>
              <a:gd name="T63" fmla="*/ 108249 h 601"/>
              <a:gd name="T64" fmla="*/ 0 w 602"/>
              <a:gd name="T65" fmla="*/ 80469 h 601"/>
              <a:gd name="T66" fmla="*/ 27931 w 602"/>
              <a:gd name="T67" fmla="*/ 53646 h 601"/>
              <a:gd name="T68" fmla="*/ 259086 w 602"/>
              <a:gd name="T69" fmla="*/ 53646 h 601"/>
              <a:gd name="T70" fmla="*/ 259086 w 602"/>
              <a:gd name="T71" fmla="*/ 26823 h 601"/>
              <a:gd name="T72" fmla="*/ 286054 w 602"/>
              <a:gd name="T73" fmla="*/ 0 h 601"/>
              <a:gd name="T74" fmla="*/ 313023 w 602"/>
              <a:gd name="T75" fmla="*/ 26823 h 601"/>
              <a:gd name="T76" fmla="*/ 313023 w 602"/>
              <a:gd name="T77" fmla="*/ 53646 h 601"/>
              <a:gd name="T78" fmla="*/ 551883 w 602"/>
              <a:gd name="T79" fmla="*/ 53646 h 601"/>
              <a:gd name="T80" fmla="*/ 578851 w 602"/>
              <a:gd name="T81" fmla="*/ 80469 h 601"/>
              <a:gd name="T82" fmla="*/ 551883 w 602"/>
              <a:gd name="T83" fmla="*/ 108249 h 601"/>
              <a:gd name="T84" fmla="*/ 470015 w 602"/>
              <a:gd name="T85" fmla="*/ 229910 h 601"/>
              <a:gd name="T86" fmla="*/ 470015 w 602"/>
              <a:gd name="T87" fmla="*/ 229910 h 601"/>
              <a:gd name="T88" fmla="*/ 470015 w 602"/>
              <a:gd name="T89" fmla="*/ 203087 h 601"/>
              <a:gd name="T90" fmla="*/ 470015 w 602"/>
              <a:gd name="T91" fmla="*/ 108249 h 601"/>
              <a:gd name="T92" fmla="*/ 108836 w 602"/>
              <a:gd name="T93" fmla="*/ 108249 h 601"/>
              <a:gd name="T94" fmla="*/ 108836 w 602"/>
              <a:gd name="T95" fmla="*/ 203087 h 601"/>
              <a:gd name="T96" fmla="*/ 108836 w 602"/>
              <a:gd name="T97" fmla="*/ 229910 h 601"/>
              <a:gd name="T98" fmla="*/ 108836 w 602"/>
              <a:gd name="T99" fmla="*/ 385099 h 601"/>
              <a:gd name="T100" fmla="*/ 470015 w 602"/>
              <a:gd name="T101" fmla="*/ 385099 h 601"/>
              <a:gd name="T102" fmla="*/ 470015 w 602"/>
              <a:gd name="T103" fmla="*/ 229910 h 60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23" name="Freeform 35"/>
          <p:cNvSpPr>
            <a:spLocks noChangeArrowheads="1"/>
          </p:cNvSpPr>
          <p:nvPr/>
        </p:nvSpPr>
        <p:spPr bwMode="auto">
          <a:xfrm>
            <a:off x="8214519" y="872332"/>
            <a:ext cx="292100" cy="287338"/>
          </a:xfrm>
          <a:custGeom>
            <a:avLst/>
            <a:gdLst>
              <a:gd name="T0" fmla="*/ 26853 w 609"/>
              <a:gd name="T1" fmla="*/ 175306 h 601"/>
              <a:gd name="T2" fmla="*/ 26853 w 609"/>
              <a:gd name="T3" fmla="*/ 175306 h 601"/>
              <a:gd name="T4" fmla="*/ 156322 w 609"/>
              <a:gd name="T5" fmla="*/ 175306 h 601"/>
              <a:gd name="T6" fmla="*/ 156322 w 609"/>
              <a:gd name="T7" fmla="*/ 229910 h 601"/>
              <a:gd name="T8" fmla="*/ 54665 w 609"/>
              <a:gd name="T9" fmla="*/ 229910 h 601"/>
              <a:gd name="T10" fmla="*/ 54665 w 609"/>
              <a:gd name="T11" fmla="*/ 521129 h 601"/>
              <a:gd name="T12" fmla="*/ 149608 w 609"/>
              <a:gd name="T13" fmla="*/ 521129 h 601"/>
              <a:gd name="T14" fmla="*/ 149608 w 609"/>
              <a:gd name="T15" fmla="*/ 521129 h 601"/>
              <a:gd name="T16" fmla="*/ 264692 w 609"/>
              <a:gd name="T17" fmla="*/ 521129 h 601"/>
              <a:gd name="T18" fmla="*/ 264692 w 609"/>
              <a:gd name="T19" fmla="*/ 521129 h 601"/>
              <a:gd name="T20" fmla="*/ 346209 w 609"/>
              <a:gd name="T21" fmla="*/ 521129 h 601"/>
              <a:gd name="T22" fmla="*/ 346209 w 609"/>
              <a:gd name="T23" fmla="*/ 419586 h 601"/>
              <a:gd name="T24" fmla="*/ 399915 w 609"/>
              <a:gd name="T25" fmla="*/ 419586 h 601"/>
              <a:gd name="T26" fmla="*/ 399915 w 609"/>
              <a:gd name="T27" fmla="*/ 547952 h 601"/>
              <a:gd name="T28" fmla="*/ 373062 w 609"/>
              <a:gd name="T29" fmla="*/ 574775 h 601"/>
              <a:gd name="T30" fmla="*/ 271405 w 609"/>
              <a:gd name="T31" fmla="*/ 574775 h 601"/>
              <a:gd name="T32" fmla="*/ 271405 w 609"/>
              <a:gd name="T33" fmla="*/ 574775 h 601"/>
              <a:gd name="T34" fmla="*/ 121797 w 609"/>
              <a:gd name="T35" fmla="*/ 574775 h 601"/>
              <a:gd name="T36" fmla="*/ 121797 w 609"/>
              <a:gd name="T37" fmla="*/ 574775 h 601"/>
              <a:gd name="T38" fmla="*/ 26853 w 609"/>
              <a:gd name="T39" fmla="*/ 574775 h 601"/>
              <a:gd name="T40" fmla="*/ 0 w 609"/>
              <a:gd name="T41" fmla="*/ 547952 h 601"/>
              <a:gd name="T42" fmla="*/ 0 w 609"/>
              <a:gd name="T43" fmla="*/ 203087 h 601"/>
              <a:gd name="T44" fmla="*/ 26853 w 609"/>
              <a:gd name="T45" fmla="*/ 175306 h 601"/>
              <a:gd name="T46" fmla="*/ 298258 w 609"/>
              <a:gd name="T47" fmla="*/ 391805 h 601"/>
              <a:gd name="T48" fmla="*/ 298258 w 609"/>
              <a:gd name="T49" fmla="*/ 391805 h 601"/>
              <a:gd name="T50" fmla="*/ 298258 w 609"/>
              <a:gd name="T51" fmla="*/ 391805 h 601"/>
              <a:gd name="T52" fmla="*/ 210027 w 609"/>
              <a:gd name="T53" fmla="*/ 391805 h 601"/>
              <a:gd name="T54" fmla="*/ 183174 w 609"/>
              <a:gd name="T55" fmla="*/ 364982 h 601"/>
              <a:gd name="T56" fmla="*/ 183174 w 609"/>
              <a:gd name="T57" fmla="*/ 26823 h 601"/>
              <a:gd name="T58" fmla="*/ 210027 w 609"/>
              <a:gd name="T59" fmla="*/ 0 h 601"/>
              <a:gd name="T60" fmla="*/ 556236 w 609"/>
              <a:gd name="T61" fmla="*/ 0 h 601"/>
              <a:gd name="T62" fmla="*/ 583089 w 609"/>
              <a:gd name="T63" fmla="*/ 26823 h 601"/>
              <a:gd name="T64" fmla="*/ 583089 w 609"/>
              <a:gd name="T65" fmla="*/ 364982 h 601"/>
              <a:gd name="T66" fmla="*/ 556236 w 609"/>
              <a:gd name="T67" fmla="*/ 391805 h 601"/>
              <a:gd name="T68" fmla="*/ 454579 w 609"/>
              <a:gd name="T69" fmla="*/ 391805 h 601"/>
              <a:gd name="T70" fmla="*/ 454579 w 609"/>
              <a:gd name="T71" fmla="*/ 391805 h 601"/>
              <a:gd name="T72" fmla="*/ 298258 w 609"/>
              <a:gd name="T73" fmla="*/ 391805 h 601"/>
              <a:gd name="T74" fmla="*/ 528424 w 609"/>
              <a:gd name="T75" fmla="*/ 338159 h 601"/>
              <a:gd name="T76" fmla="*/ 528424 w 609"/>
              <a:gd name="T77" fmla="*/ 338159 h 601"/>
              <a:gd name="T78" fmla="*/ 528424 w 609"/>
              <a:gd name="T79" fmla="*/ 53646 h 601"/>
              <a:gd name="T80" fmla="*/ 236880 w 609"/>
              <a:gd name="T81" fmla="*/ 53646 h 601"/>
              <a:gd name="T82" fmla="*/ 236880 w 609"/>
              <a:gd name="T83" fmla="*/ 338159 h 601"/>
              <a:gd name="T84" fmla="*/ 325110 w 609"/>
              <a:gd name="T85" fmla="*/ 338159 h 601"/>
              <a:gd name="T86" fmla="*/ 325110 w 609"/>
              <a:gd name="T87" fmla="*/ 338159 h 601"/>
              <a:gd name="T88" fmla="*/ 447866 w 609"/>
              <a:gd name="T89" fmla="*/ 338159 h 601"/>
              <a:gd name="T90" fmla="*/ 447866 w 609"/>
              <a:gd name="T91" fmla="*/ 338159 h 601"/>
              <a:gd name="T92" fmla="*/ 528424 w 609"/>
              <a:gd name="T93" fmla="*/ 338159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cubicBezTo>
                  <a:pt x="127" y="600"/>
                  <a:pt x="127" y="600"/>
                  <a:pt x="127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cubicBezTo>
                  <a:pt x="467" y="353"/>
                  <a:pt x="467" y="353"/>
                  <a:pt x="467" y="353"/>
                </a:cubicBezTo>
                <a:lnTo>
                  <a:pt x="551" y="3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  <p:sp>
        <p:nvSpPr>
          <p:cNvPr id="70824" name="Freeform 36"/>
          <p:cNvSpPr>
            <a:spLocks noChangeArrowheads="1"/>
          </p:cNvSpPr>
          <p:nvPr/>
        </p:nvSpPr>
        <p:spPr bwMode="auto">
          <a:xfrm>
            <a:off x="7708107" y="872332"/>
            <a:ext cx="290513" cy="287338"/>
          </a:xfrm>
          <a:custGeom>
            <a:avLst/>
            <a:gdLst>
              <a:gd name="T0" fmla="*/ 550922 w 602"/>
              <a:gd name="T1" fmla="*/ 391805 h 601"/>
              <a:gd name="T2" fmla="*/ 550922 w 602"/>
              <a:gd name="T3" fmla="*/ 391805 h 601"/>
              <a:gd name="T4" fmla="*/ 428602 w 602"/>
              <a:gd name="T5" fmla="*/ 391805 h 601"/>
              <a:gd name="T6" fmla="*/ 428602 w 602"/>
              <a:gd name="T7" fmla="*/ 338159 h 601"/>
              <a:gd name="T8" fmla="*/ 523954 w 602"/>
              <a:gd name="T9" fmla="*/ 338159 h 601"/>
              <a:gd name="T10" fmla="*/ 523954 w 602"/>
              <a:gd name="T11" fmla="*/ 53646 h 601"/>
              <a:gd name="T12" fmla="*/ 435344 w 602"/>
              <a:gd name="T13" fmla="*/ 53646 h 601"/>
              <a:gd name="T14" fmla="*/ 435344 w 602"/>
              <a:gd name="T15" fmla="*/ 53646 h 601"/>
              <a:gd name="T16" fmla="*/ 319766 w 602"/>
              <a:gd name="T17" fmla="*/ 53646 h 601"/>
              <a:gd name="T18" fmla="*/ 319766 w 602"/>
              <a:gd name="T19" fmla="*/ 53646 h 601"/>
              <a:gd name="T20" fmla="*/ 237898 w 602"/>
              <a:gd name="T21" fmla="*/ 53646 h 601"/>
              <a:gd name="T22" fmla="*/ 237898 w 602"/>
              <a:gd name="T23" fmla="*/ 148484 h 601"/>
              <a:gd name="T24" fmla="*/ 183962 w 602"/>
              <a:gd name="T25" fmla="*/ 148484 h 601"/>
              <a:gd name="T26" fmla="*/ 183962 w 602"/>
              <a:gd name="T27" fmla="*/ 26823 h 601"/>
              <a:gd name="T28" fmla="*/ 210930 w 602"/>
              <a:gd name="T29" fmla="*/ 0 h 601"/>
              <a:gd name="T30" fmla="*/ 306282 w 602"/>
              <a:gd name="T31" fmla="*/ 0 h 601"/>
              <a:gd name="T32" fmla="*/ 306282 w 602"/>
              <a:gd name="T33" fmla="*/ 0 h 601"/>
              <a:gd name="T34" fmla="*/ 463276 w 602"/>
              <a:gd name="T35" fmla="*/ 0 h 601"/>
              <a:gd name="T36" fmla="*/ 463276 w 602"/>
              <a:gd name="T37" fmla="*/ 0 h 601"/>
              <a:gd name="T38" fmla="*/ 550922 w 602"/>
              <a:gd name="T39" fmla="*/ 0 h 601"/>
              <a:gd name="T40" fmla="*/ 578854 w 602"/>
              <a:gd name="T41" fmla="*/ 26823 h 601"/>
              <a:gd name="T42" fmla="*/ 578854 w 602"/>
              <a:gd name="T43" fmla="*/ 364982 h 601"/>
              <a:gd name="T44" fmla="*/ 550922 w 602"/>
              <a:gd name="T45" fmla="*/ 391805 h 601"/>
              <a:gd name="T46" fmla="*/ 279314 w 602"/>
              <a:gd name="T47" fmla="*/ 175306 h 601"/>
              <a:gd name="T48" fmla="*/ 279314 w 602"/>
              <a:gd name="T49" fmla="*/ 175306 h 601"/>
              <a:gd name="T50" fmla="*/ 279314 w 602"/>
              <a:gd name="T51" fmla="*/ 175306 h 601"/>
              <a:gd name="T52" fmla="*/ 374666 w 602"/>
              <a:gd name="T53" fmla="*/ 175306 h 601"/>
              <a:gd name="T54" fmla="*/ 401634 w 602"/>
              <a:gd name="T55" fmla="*/ 203087 h 601"/>
              <a:gd name="T56" fmla="*/ 401634 w 602"/>
              <a:gd name="T57" fmla="*/ 547952 h 601"/>
              <a:gd name="T58" fmla="*/ 374666 w 602"/>
              <a:gd name="T59" fmla="*/ 574775 h 601"/>
              <a:gd name="T60" fmla="*/ 26968 w 602"/>
              <a:gd name="T61" fmla="*/ 574775 h 601"/>
              <a:gd name="T62" fmla="*/ 0 w 602"/>
              <a:gd name="T63" fmla="*/ 547952 h 601"/>
              <a:gd name="T64" fmla="*/ 0 w 602"/>
              <a:gd name="T65" fmla="*/ 203087 h 601"/>
              <a:gd name="T66" fmla="*/ 26968 w 602"/>
              <a:gd name="T67" fmla="*/ 175306 h 601"/>
              <a:gd name="T68" fmla="*/ 129062 w 602"/>
              <a:gd name="T69" fmla="*/ 175306 h 601"/>
              <a:gd name="T70" fmla="*/ 129062 w 602"/>
              <a:gd name="T71" fmla="*/ 175306 h 601"/>
              <a:gd name="T72" fmla="*/ 279314 w 602"/>
              <a:gd name="T73" fmla="*/ 175306 h 601"/>
              <a:gd name="T74" fmla="*/ 54900 w 602"/>
              <a:gd name="T75" fmla="*/ 229910 h 601"/>
              <a:gd name="T76" fmla="*/ 54900 w 602"/>
              <a:gd name="T77" fmla="*/ 229910 h 601"/>
              <a:gd name="T78" fmla="*/ 54900 w 602"/>
              <a:gd name="T79" fmla="*/ 521129 h 601"/>
              <a:gd name="T80" fmla="*/ 347698 w 602"/>
              <a:gd name="T81" fmla="*/ 521129 h 601"/>
              <a:gd name="T82" fmla="*/ 347698 w 602"/>
              <a:gd name="T83" fmla="*/ 229910 h 601"/>
              <a:gd name="T84" fmla="*/ 251382 w 602"/>
              <a:gd name="T85" fmla="*/ 229910 h 601"/>
              <a:gd name="T86" fmla="*/ 251382 w 602"/>
              <a:gd name="T87" fmla="*/ 229910 h 601"/>
              <a:gd name="T88" fmla="*/ 135804 w 602"/>
              <a:gd name="T89" fmla="*/ 229910 h 601"/>
              <a:gd name="T90" fmla="*/ 135804 w 602"/>
              <a:gd name="T91" fmla="*/ 229910 h 601"/>
              <a:gd name="T92" fmla="*/ 54900 w 602"/>
              <a:gd name="T93" fmla="*/ 229910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141" y="240"/>
                  <a:pt x="141" y="240"/>
                  <a:pt x="141" y="240"/>
                </a:cubicBezTo>
                <a:lnTo>
                  <a:pt x="57" y="2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5653303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roup 85"/>
          <p:cNvGrpSpPr/>
          <p:nvPr/>
        </p:nvGrpSpPr>
        <p:grpSpPr>
          <a:xfrm>
            <a:off x="800100" y="453735"/>
            <a:ext cx="10668000" cy="6061272"/>
            <a:chOff x="381000" y="131763"/>
            <a:chExt cx="8429625" cy="4789487"/>
          </a:xfrm>
          <a:solidFill>
            <a:schemeClr val="tx2"/>
          </a:solidFill>
        </p:grpSpPr>
        <p:sp>
          <p:nvSpPr>
            <p:cNvPr id="2" name="Freeform 5"/>
            <p:cNvSpPr>
              <a:spLocks noEditPoints="1"/>
            </p:cNvSpPr>
            <p:nvPr/>
          </p:nvSpPr>
          <p:spPr bwMode="auto">
            <a:xfrm>
              <a:off x="8394700" y="4505325"/>
              <a:ext cx="415925" cy="415925"/>
            </a:xfrm>
            <a:custGeom>
              <a:avLst/>
              <a:gdLst>
                <a:gd name="T0" fmla="*/ 415925 w 256"/>
                <a:gd name="T1" fmla="*/ 207963 h 256"/>
                <a:gd name="T2" fmla="*/ 415925 w 256"/>
                <a:gd name="T3" fmla="*/ 396429 h 256"/>
                <a:gd name="T4" fmla="*/ 396429 w 256"/>
                <a:gd name="T5" fmla="*/ 415925 h 256"/>
                <a:gd name="T6" fmla="*/ 207963 w 256"/>
                <a:gd name="T7" fmla="*/ 415925 h 256"/>
                <a:gd name="T8" fmla="*/ 207963 w 256"/>
                <a:gd name="T9" fmla="*/ 415925 h 256"/>
                <a:gd name="T10" fmla="*/ 0 w 256"/>
                <a:gd name="T11" fmla="*/ 207963 h 256"/>
                <a:gd name="T12" fmla="*/ 207963 w 256"/>
                <a:gd name="T13" fmla="*/ 0 h 256"/>
                <a:gd name="T14" fmla="*/ 415925 w 256"/>
                <a:gd name="T15" fmla="*/ 207963 h 256"/>
                <a:gd name="T16" fmla="*/ 415925 w 256"/>
                <a:gd name="T17" fmla="*/ 207963 h 256"/>
                <a:gd name="T18" fmla="*/ 207963 w 256"/>
                <a:gd name="T19" fmla="*/ 38993 h 256"/>
                <a:gd name="T20" fmla="*/ 38993 w 256"/>
                <a:gd name="T21" fmla="*/ 207963 h 256"/>
                <a:gd name="T22" fmla="*/ 207963 w 256"/>
                <a:gd name="T23" fmla="*/ 376932 h 256"/>
                <a:gd name="T24" fmla="*/ 207963 w 256"/>
                <a:gd name="T25" fmla="*/ 376932 h 256"/>
                <a:gd name="T26" fmla="*/ 376932 w 256"/>
                <a:gd name="T27" fmla="*/ 207963 h 256"/>
                <a:gd name="T28" fmla="*/ 376932 w 256"/>
                <a:gd name="T29" fmla="*/ 207963 h 256"/>
                <a:gd name="T30" fmla="*/ 207963 w 256"/>
                <a:gd name="T31" fmla="*/ 38993 h 256"/>
                <a:gd name="T32" fmla="*/ 292447 w 256"/>
                <a:gd name="T33" fmla="*/ 227459 h 256"/>
                <a:gd name="T34" fmla="*/ 279450 w 256"/>
                <a:gd name="T35" fmla="*/ 227459 h 256"/>
                <a:gd name="T36" fmla="*/ 155972 w 256"/>
                <a:gd name="T37" fmla="*/ 227459 h 256"/>
                <a:gd name="T38" fmla="*/ 123478 w 256"/>
                <a:gd name="T39" fmla="*/ 227459 h 256"/>
                <a:gd name="T40" fmla="*/ 103981 w 256"/>
                <a:gd name="T41" fmla="*/ 207963 h 256"/>
                <a:gd name="T42" fmla="*/ 123478 w 256"/>
                <a:gd name="T43" fmla="*/ 188466 h 256"/>
                <a:gd name="T44" fmla="*/ 188466 w 256"/>
                <a:gd name="T45" fmla="*/ 188466 h 256"/>
                <a:gd name="T46" fmla="*/ 227459 w 256"/>
                <a:gd name="T47" fmla="*/ 188466 h 256"/>
                <a:gd name="T48" fmla="*/ 292447 w 256"/>
                <a:gd name="T49" fmla="*/ 188466 h 256"/>
                <a:gd name="T50" fmla="*/ 311944 w 256"/>
                <a:gd name="T51" fmla="*/ 207963 h 256"/>
                <a:gd name="T52" fmla="*/ 292447 w 256"/>
                <a:gd name="T53" fmla="*/ 227459 h 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80" y="140"/>
                  </a:moveTo>
                  <a:cubicBezTo>
                    <a:pt x="172" y="140"/>
                    <a:pt x="172" y="140"/>
                    <a:pt x="172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" name="Freeform 6"/>
            <p:cNvSpPr>
              <a:spLocks noEditPoints="1"/>
            </p:cNvSpPr>
            <p:nvPr/>
          </p:nvSpPr>
          <p:spPr bwMode="auto">
            <a:xfrm>
              <a:off x="7666038" y="4505325"/>
              <a:ext cx="415925" cy="415925"/>
            </a:xfrm>
            <a:custGeom>
              <a:avLst/>
              <a:gdLst>
                <a:gd name="T0" fmla="*/ 415925 w 256"/>
                <a:gd name="T1" fmla="*/ 207963 h 256"/>
                <a:gd name="T2" fmla="*/ 415925 w 256"/>
                <a:gd name="T3" fmla="*/ 396429 h 256"/>
                <a:gd name="T4" fmla="*/ 396429 w 256"/>
                <a:gd name="T5" fmla="*/ 415925 h 256"/>
                <a:gd name="T6" fmla="*/ 207963 w 256"/>
                <a:gd name="T7" fmla="*/ 415925 h 256"/>
                <a:gd name="T8" fmla="*/ 207963 w 256"/>
                <a:gd name="T9" fmla="*/ 415925 h 256"/>
                <a:gd name="T10" fmla="*/ 0 w 256"/>
                <a:gd name="T11" fmla="*/ 207963 h 256"/>
                <a:gd name="T12" fmla="*/ 207963 w 256"/>
                <a:gd name="T13" fmla="*/ 0 h 256"/>
                <a:gd name="T14" fmla="*/ 415925 w 256"/>
                <a:gd name="T15" fmla="*/ 207963 h 256"/>
                <a:gd name="T16" fmla="*/ 415925 w 256"/>
                <a:gd name="T17" fmla="*/ 207963 h 256"/>
                <a:gd name="T18" fmla="*/ 207963 w 256"/>
                <a:gd name="T19" fmla="*/ 38993 h 256"/>
                <a:gd name="T20" fmla="*/ 38993 w 256"/>
                <a:gd name="T21" fmla="*/ 207963 h 256"/>
                <a:gd name="T22" fmla="*/ 207963 w 256"/>
                <a:gd name="T23" fmla="*/ 376932 h 256"/>
                <a:gd name="T24" fmla="*/ 207963 w 256"/>
                <a:gd name="T25" fmla="*/ 376932 h 256"/>
                <a:gd name="T26" fmla="*/ 376932 w 256"/>
                <a:gd name="T27" fmla="*/ 207963 h 256"/>
                <a:gd name="T28" fmla="*/ 376932 w 256"/>
                <a:gd name="T29" fmla="*/ 207963 h 256"/>
                <a:gd name="T30" fmla="*/ 207963 w 256"/>
                <a:gd name="T31" fmla="*/ 38993 h 256"/>
                <a:gd name="T32" fmla="*/ 292447 w 256"/>
                <a:gd name="T33" fmla="*/ 227459 h 256"/>
                <a:gd name="T34" fmla="*/ 227459 w 256"/>
                <a:gd name="T35" fmla="*/ 227459 h 256"/>
                <a:gd name="T36" fmla="*/ 227459 w 256"/>
                <a:gd name="T37" fmla="*/ 292447 h 256"/>
                <a:gd name="T38" fmla="*/ 207963 w 256"/>
                <a:gd name="T39" fmla="*/ 311944 h 256"/>
                <a:gd name="T40" fmla="*/ 188466 w 256"/>
                <a:gd name="T41" fmla="*/ 292447 h 256"/>
                <a:gd name="T42" fmla="*/ 188466 w 256"/>
                <a:gd name="T43" fmla="*/ 227459 h 256"/>
                <a:gd name="T44" fmla="*/ 123478 w 256"/>
                <a:gd name="T45" fmla="*/ 227459 h 256"/>
                <a:gd name="T46" fmla="*/ 103981 w 256"/>
                <a:gd name="T47" fmla="*/ 207963 h 256"/>
                <a:gd name="T48" fmla="*/ 123478 w 256"/>
                <a:gd name="T49" fmla="*/ 188466 h 256"/>
                <a:gd name="T50" fmla="*/ 188466 w 256"/>
                <a:gd name="T51" fmla="*/ 188466 h 256"/>
                <a:gd name="T52" fmla="*/ 188466 w 256"/>
                <a:gd name="T53" fmla="*/ 123478 h 256"/>
                <a:gd name="T54" fmla="*/ 207963 w 256"/>
                <a:gd name="T55" fmla="*/ 103981 h 256"/>
                <a:gd name="T56" fmla="*/ 227459 w 256"/>
                <a:gd name="T57" fmla="*/ 123478 h 256"/>
                <a:gd name="T58" fmla="*/ 227459 w 256"/>
                <a:gd name="T59" fmla="*/ 188466 h 256"/>
                <a:gd name="T60" fmla="*/ 292447 w 256"/>
                <a:gd name="T61" fmla="*/ 188466 h 256"/>
                <a:gd name="T62" fmla="*/ 311944 w 256"/>
                <a:gd name="T63" fmla="*/ 207963 h 256"/>
                <a:gd name="T64" fmla="*/ 292447 w 256"/>
                <a:gd name="T65" fmla="*/ 227459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80" y="140"/>
                  </a:moveTo>
                  <a:cubicBezTo>
                    <a:pt x="140" y="140"/>
                    <a:pt x="140" y="140"/>
                    <a:pt x="140" y="140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87"/>
                    <a:pt x="135" y="192"/>
                    <a:pt x="128" y="192"/>
                  </a:cubicBezTo>
                  <a:cubicBezTo>
                    <a:pt x="121" y="192"/>
                    <a:pt x="116" y="187"/>
                    <a:pt x="116" y="18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69"/>
                    <a:pt x="121" y="64"/>
                    <a:pt x="128" y="64"/>
                  </a:cubicBezTo>
                  <a:cubicBezTo>
                    <a:pt x="135" y="64"/>
                    <a:pt x="140" y="69"/>
                    <a:pt x="140" y="7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6937375" y="4549775"/>
              <a:ext cx="415925" cy="325438"/>
            </a:xfrm>
            <a:custGeom>
              <a:avLst/>
              <a:gdLst>
                <a:gd name="T0" fmla="*/ 396429 w 256"/>
                <a:gd name="T1" fmla="*/ 182245 h 200"/>
                <a:gd name="T2" fmla="*/ 279450 w 256"/>
                <a:gd name="T3" fmla="*/ 182245 h 200"/>
                <a:gd name="T4" fmla="*/ 259953 w 256"/>
                <a:gd name="T5" fmla="*/ 162719 h 200"/>
                <a:gd name="T6" fmla="*/ 279450 w 256"/>
                <a:gd name="T7" fmla="*/ 143193 h 200"/>
                <a:gd name="T8" fmla="*/ 396429 w 256"/>
                <a:gd name="T9" fmla="*/ 143193 h 200"/>
                <a:gd name="T10" fmla="*/ 415925 w 256"/>
                <a:gd name="T11" fmla="*/ 162719 h 200"/>
                <a:gd name="T12" fmla="*/ 396429 w 256"/>
                <a:gd name="T13" fmla="*/ 182245 h 200"/>
                <a:gd name="T14" fmla="*/ 259953 w 256"/>
                <a:gd name="T15" fmla="*/ 305912 h 200"/>
                <a:gd name="T16" fmla="*/ 240457 w 256"/>
                <a:gd name="T17" fmla="*/ 325438 h 200"/>
                <a:gd name="T18" fmla="*/ 222585 w 256"/>
                <a:gd name="T19" fmla="*/ 312420 h 200"/>
                <a:gd name="T20" fmla="*/ 222585 w 256"/>
                <a:gd name="T21" fmla="*/ 312420 h 200"/>
                <a:gd name="T22" fmla="*/ 196590 w 256"/>
                <a:gd name="T23" fmla="*/ 247333 h 200"/>
                <a:gd name="T24" fmla="*/ 63364 w 256"/>
                <a:gd name="T25" fmla="*/ 247333 h 200"/>
                <a:gd name="T26" fmla="*/ 37368 w 256"/>
                <a:gd name="T27" fmla="*/ 312420 h 200"/>
                <a:gd name="T28" fmla="*/ 37368 w 256"/>
                <a:gd name="T29" fmla="*/ 312420 h 200"/>
                <a:gd name="T30" fmla="*/ 19496 w 256"/>
                <a:gd name="T31" fmla="*/ 325438 h 200"/>
                <a:gd name="T32" fmla="*/ 0 w 256"/>
                <a:gd name="T33" fmla="*/ 305912 h 200"/>
                <a:gd name="T34" fmla="*/ 1625 w 256"/>
                <a:gd name="T35" fmla="*/ 299403 h 200"/>
                <a:gd name="T36" fmla="*/ 1625 w 256"/>
                <a:gd name="T37" fmla="*/ 299403 h 200"/>
                <a:gd name="T38" fmla="*/ 112105 w 256"/>
                <a:gd name="T39" fmla="*/ 13018 h 200"/>
                <a:gd name="T40" fmla="*/ 112105 w 256"/>
                <a:gd name="T41" fmla="*/ 13018 h 200"/>
                <a:gd name="T42" fmla="*/ 129977 w 256"/>
                <a:gd name="T43" fmla="*/ 0 h 200"/>
                <a:gd name="T44" fmla="*/ 147848 w 256"/>
                <a:gd name="T45" fmla="*/ 13018 h 200"/>
                <a:gd name="T46" fmla="*/ 147848 w 256"/>
                <a:gd name="T47" fmla="*/ 13018 h 200"/>
                <a:gd name="T48" fmla="*/ 258328 w 256"/>
                <a:gd name="T49" fmla="*/ 299403 h 200"/>
                <a:gd name="T50" fmla="*/ 258328 w 256"/>
                <a:gd name="T51" fmla="*/ 299403 h 200"/>
                <a:gd name="T52" fmla="*/ 259953 w 256"/>
                <a:gd name="T53" fmla="*/ 305912 h 200"/>
                <a:gd name="T54" fmla="*/ 129977 w 256"/>
                <a:gd name="T55" fmla="*/ 73224 h 200"/>
                <a:gd name="T56" fmla="*/ 77986 w 256"/>
                <a:gd name="T57" fmla="*/ 208280 h 200"/>
                <a:gd name="T58" fmla="*/ 181967 w 256"/>
                <a:gd name="T59" fmla="*/ 208280 h 200"/>
                <a:gd name="T60" fmla="*/ 129977 w 256"/>
                <a:gd name="T61" fmla="*/ 73224 h 2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00">
                  <a:moveTo>
                    <a:pt x="244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65" y="112"/>
                    <a:pt x="160" y="107"/>
                    <a:pt x="160" y="100"/>
                  </a:cubicBezTo>
                  <a:cubicBezTo>
                    <a:pt x="160" y="93"/>
                    <a:pt x="165" y="88"/>
                    <a:pt x="172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51" y="88"/>
                    <a:pt x="256" y="93"/>
                    <a:pt x="256" y="100"/>
                  </a:cubicBezTo>
                  <a:cubicBezTo>
                    <a:pt x="256" y="107"/>
                    <a:pt x="251" y="112"/>
                    <a:pt x="244" y="112"/>
                  </a:cubicBezTo>
                  <a:moveTo>
                    <a:pt x="160" y="188"/>
                  </a:moveTo>
                  <a:cubicBezTo>
                    <a:pt x="160" y="195"/>
                    <a:pt x="155" y="200"/>
                    <a:pt x="148" y="200"/>
                  </a:cubicBezTo>
                  <a:cubicBezTo>
                    <a:pt x="143" y="200"/>
                    <a:pt x="139" y="197"/>
                    <a:pt x="137" y="192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1" y="197"/>
                    <a:pt x="17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1" y="3"/>
                    <a:pt x="75" y="0"/>
                    <a:pt x="80" y="0"/>
                  </a:cubicBezTo>
                  <a:cubicBezTo>
                    <a:pt x="85" y="0"/>
                    <a:pt x="89" y="3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0" y="185"/>
                    <a:pt x="160" y="186"/>
                    <a:pt x="160" y="188"/>
                  </a:cubicBezTo>
                  <a:moveTo>
                    <a:pt x="80" y="45"/>
                  </a:moveTo>
                  <a:cubicBezTo>
                    <a:pt x="48" y="128"/>
                    <a:pt x="48" y="128"/>
                    <a:pt x="48" y="128"/>
                  </a:cubicBezTo>
                  <a:cubicBezTo>
                    <a:pt x="112" y="128"/>
                    <a:pt x="112" y="128"/>
                    <a:pt x="112" y="128"/>
                  </a:cubicBezTo>
                  <a:lnTo>
                    <a:pt x="80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8"/>
            <p:cNvSpPr>
              <a:spLocks noEditPoints="1"/>
            </p:cNvSpPr>
            <p:nvPr/>
          </p:nvSpPr>
          <p:spPr bwMode="auto">
            <a:xfrm>
              <a:off x="6208713" y="4549775"/>
              <a:ext cx="415925" cy="325438"/>
            </a:xfrm>
            <a:custGeom>
              <a:avLst/>
              <a:gdLst>
                <a:gd name="T0" fmla="*/ 396429 w 256"/>
                <a:gd name="T1" fmla="*/ 182245 h 200"/>
                <a:gd name="T2" fmla="*/ 357436 w 256"/>
                <a:gd name="T3" fmla="*/ 182245 h 200"/>
                <a:gd name="T4" fmla="*/ 357436 w 256"/>
                <a:gd name="T5" fmla="*/ 221298 h 200"/>
                <a:gd name="T6" fmla="*/ 337939 w 256"/>
                <a:gd name="T7" fmla="*/ 240824 h 200"/>
                <a:gd name="T8" fmla="*/ 318443 w 256"/>
                <a:gd name="T9" fmla="*/ 221298 h 200"/>
                <a:gd name="T10" fmla="*/ 318443 w 256"/>
                <a:gd name="T11" fmla="*/ 182245 h 200"/>
                <a:gd name="T12" fmla="*/ 279450 w 256"/>
                <a:gd name="T13" fmla="*/ 182245 h 200"/>
                <a:gd name="T14" fmla="*/ 259953 w 256"/>
                <a:gd name="T15" fmla="*/ 162719 h 200"/>
                <a:gd name="T16" fmla="*/ 279450 w 256"/>
                <a:gd name="T17" fmla="*/ 143193 h 200"/>
                <a:gd name="T18" fmla="*/ 318443 w 256"/>
                <a:gd name="T19" fmla="*/ 143193 h 200"/>
                <a:gd name="T20" fmla="*/ 318443 w 256"/>
                <a:gd name="T21" fmla="*/ 104140 h 200"/>
                <a:gd name="T22" fmla="*/ 337939 w 256"/>
                <a:gd name="T23" fmla="*/ 84614 h 200"/>
                <a:gd name="T24" fmla="*/ 357436 w 256"/>
                <a:gd name="T25" fmla="*/ 104140 h 200"/>
                <a:gd name="T26" fmla="*/ 357436 w 256"/>
                <a:gd name="T27" fmla="*/ 143193 h 200"/>
                <a:gd name="T28" fmla="*/ 396429 w 256"/>
                <a:gd name="T29" fmla="*/ 143193 h 200"/>
                <a:gd name="T30" fmla="*/ 415925 w 256"/>
                <a:gd name="T31" fmla="*/ 162719 h 200"/>
                <a:gd name="T32" fmla="*/ 396429 w 256"/>
                <a:gd name="T33" fmla="*/ 182245 h 200"/>
                <a:gd name="T34" fmla="*/ 259953 w 256"/>
                <a:gd name="T35" fmla="*/ 305912 h 200"/>
                <a:gd name="T36" fmla="*/ 240457 w 256"/>
                <a:gd name="T37" fmla="*/ 325438 h 200"/>
                <a:gd name="T38" fmla="*/ 222585 w 256"/>
                <a:gd name="T39" fmla="*/ 312420 h 200"/>
                <a:gd name="T40" fmla="*/ 222585 w 256"/>
                <a:gd name="T41" fmla="*/ 312420 h 200"/>
                <a:gd name="T42" fmla="*/ 196590 w 256"/>
                <a:gd name="T43" fmla="*/ 247333 h 200"/>
                <a:gd name="T44" fmla="*/ 63364 w 256"/>
                <a:gd name="T45" fmla="*/ 247333 h 200"/>
                <a:gd name="T46" fmla="*/ 37368 w 256"/>
                <a:gd name="T47" fmla="*/ 312420 h 200"/>
                <a:gd name="T48" fmla="*/ 37368 w 256"/>
                <a:gd name="T49" fmla="*/ 312420 h 200"/>
                <a:gd name="T50" fmla="*/ 19496 w 256"/>
                <a:gd name="T51" fmla="*/ 325438 h 200"/>
                <a:gd name="T52" fmla="*/ 0 w 256"/>
                <a:gd name="T53" fmla="*/ 305912 h 200"/>
                <a:gd name="T54" fmla="*/ 1625 w 256"/>
                <a:gd name="T55" fmla="*/ 299403 h 200"/>
                <a:gd name="T56" fmla="*/ 1625 w 256"/>
                <a:gd name="T57" fmla="*/ 299403 h 200"/>
                <a:gd name="T58" fmla="*/ 112105 w 256"/>
                <a:gd name="T59" fmla="*/ 13018 h 200"/>
                <a:gd name="T60" fmla="*/ 112105 w 256"/>
                <a:gd name="T61" fmla="*/ 13018 h 200"/>
                <a:gd name="T62" fmla="*/ 129977 w 256"/>
                <a:gd name="T63" fmla="*/ 0 h 200"/>
                <a:gd name="T64" fmla="*/ 147848 w 256"/>
                <a:gd name="T65" fmla="*/ 13018 h 200"/>
                <a:gd name="T66" fmla="*/ 147848 w 256"/>
                <a:gd name="T67" fmla="*/ 13018 h 200"/>
                <a:gd name="T68" fmla="*/ 258328 w 256"/>
                <a:gd name="T69" fmla="*/ 299403 h 200"/>
                <a:gd name="T70" fmla="*/ 258328 w 256"/>
                <a:gd name="T71" fmla="*/ 299403 h 200"/>
                <a:gd name="T72" fmla="*/ 259953 w 256"/>
                <a:gd name="T73" fmla="*/ 305912 h 200"/>
                <a:gd name="T74" fmla="*/ 129977 w 256"/>
                <a:gd name="T75" fmla="*/ 73224 h 200"/>
                <a:gd name="T76" fmla="*/ 77986 w 256"/>
                <a:gd name="T77" fmla="*/ 208280 h 200"/>
                <a:gd name="T78" fmla="*/ 181967 w 256"/>
                <a:gd name="T79" fmla="*/ 208280 h 200"/>
                <a:gd name="T80" fmla="*/ 129977 w 256"/>
                <a:gd name="T81" fmla="*/ 73224 h 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00">
                  <a:moveTo>
                    <a:pt x="244" y="112"/>
                  </a:moveTo>
                  <a:cubicBezTo>
                    <a:pt x="220" y="112"/>
                    <a:pt x="220" y="112"/>
                    <a:pt x="220" y="11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43"/>
                    <a:pt x="215" y="148"/>
                    <a:pt x="208" y="148"/>
                  </a:cubicBezTo>
                  <a:cubicBezTo>
                    <a:pt x="201" y="148"/>
                    <a:pt x="196" y="143"/>
                    <a:pt x="196" y="136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65" y="112"/>
                    <a:pt x="160" y="107"/>
                    <a:pt x="160" y="100"/>
                  </a:cubicBezTo>
                  <a:cubicBezTo>
                    <a:pt x="160" y="93"/>
                    <a:pt x="165" y="88"/>
                    <a:pt x="172" y="88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57"/>
                    <a:pt x="201" y="52"/>
                    <a:pt x="208" y="52"/>
                  </a:cubicBezTo>
                  <a:cubicBezTo>
                    <a:pt x="215" y="52"/>
                    <a:pt x="220" y="57"/>
                    <a:pt x="220" y="64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51" y="88"/>
                    <a:pt x="256" y="93"/>
                    <a:pt x="256" y="100"/>
                  </a:cubicBezTo>
                  <a:cubicBezTo>
                    <a:pt x="256" y="107"/>
                    <a:pt x="251" y="112"/>
                    <a:pt x="244" y="112"/>
                  </a:cubicBezTo>
                  <a:moveTo>
                    <a:pt x="160" y="188"/>
                  </a:moveTo>
                  <a:cubicBezTo>
                    <a:pt x="160" y="195"/>
                    <a:pt x="155" y="200"/>
                    <a:pt x="148" y="200"/>
                  </a:cubicBezTo>
                  <a:cubicBezTo>
                    <a:pt x="143" y="200"/>
                    <a:pt x="139" y="197"/>
                    <a:pt x="137" y="192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1" y="197"/>
                    <a:pt x="17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1" y="3"/>
                    <a:pt x="75" y="0"/>
                    <a:pt x="80" y="0"/>
                  </a:cubicBezTo>
                  <a:cubicBezTo>
                    <a:pt x="85" y="0"/>
                    <a:pt x="89" y="3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0" y="185"/>
                    <a:pt x="160" y="186"/>
                    <a:pt x="160" y="188"/>
                  </a:cubicBezTo>
                  <a:moveTo>
                    <a:pt x="80" y="45"/>
                  </a:moveTo>
                  <a:cubicBezTo>
                    <a:pt x="48" y="128"/>
                    <a:pt x="48" y="128"/>
                    <a:pt x="48" y="128"/>
                  </a:cubicBezTo>
                  <a:cubicBezTo>
                    <a:pt x="112" y="128"/>
                    <a:pt x="112" y="128"/>
                    <a:pt x="112" y="128"/>
                  </a:cubicBezTo>
                  <a:lnTo>
                    <a:pt x="80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5572125" y="4505325"/>
              <a:ext cx="233363" cy="415925"/>
            </a:xfrm>
            <a:custGeom>
              <a:avLst/>
              <a:gdLst>
                <a:gd name="T0" fmla="*/ 226881 w 144"/>
                <a:gd name="T1" fmla="*/ 129977 h 256"/>
                <a:gd name="T2" fmla="*/ 226881 w 144"/>
                <a:gd name="T3" fmla="*/ 129977 h 256"/>
                <a:gd name="T4" fmla="*/ 150714 w 144"/>
                <a:gd name="T5" fmla="*/ 207963 h 256"/>
                <a:gd name="T6" fmla="*/ 226881 w 144"/>
                <a:gd name="T7" fmla="*/ 285948 h 256"/>
                <a:gd name="T8" fmla="*/ 233363 w 144"/>
                <a:gd name="T9" fmla="*/ 298946 h 256"/>
                <a:gd name="T10" fmla="*/ 226881 w 144"/>
                <a:gd name="T11" fmla="*/ 311944 h 256"/>
                <a:gd name="T12" fmla="*/ 129646 w 144"/>
                <a:gd name="T13" fmla="*/ 409426 h 256"/>
                <a:gd name="T14" fmla="*/ 116682 w 144"/>
                <a:gd name="T15" fmla="*/ 415925 h 256"/>
                <a:gd name="T16" fmla="*/ 97235 w 144"/>
                <a:gd name="T17" fmla="*/ 396429 h 256"/>
                <a:gd name="T18" fmla="*/ 97235 w 144"/>
                <a:gd name="T19" fmla="*/ 261578 h 256"/>
                <a:gd name="T20" fmla="*/ 32412 w 144"/>
                <a:gd name="T21" fmla="*/ 324941 h 256"/>
                <a:gd name="T22" fmla="*/ 19447 w 144"/>
                <a:gd name="T23" fmla="*/ 331440 h 256"/>
                <a:gd name="T24" fmla="*/ 0 w 144"/>
                <a:gd name="T25" fmla="*/ 311944 h 256"/>
                <a:gd name="T26" fmla="*/ 6482 w 144"/>
                <a:gd name="T27" fmla="*/ 298946 h 256"/>
                <a:gd name="T28" fmla="*/ 95614 w 144"/>
                <a:gd name="T29" fmla="*/ 207963 h 256"/>
                <a:gd name="T30" fmla="*/ 6482 w 144"/>
                <a:gd name="T31" fmla="*/ 116979 h 256"/>
                <a:gd name="T32" fmla="*/ 0 w 144"/>
                <a:gd name="T33" fmla="*/ 103981 h 256"/>
                <a:gd name="T34" fmla="*/ 19447 w 144"/>
                <a:gd name="T35" fmla="*/ 84485 h 256"/>
                <a:gd name="T36" fmla="*/ 32412 w 144"/>
                <a:gd name="T37" fmla="*/ 90984 h 256"/>
                <a:gd name="T38" fmla="*/ 97235 w 144"/>
                <a:gd name="T39" fmla="*/ 154347 h 256"/>
                <a:gd name="T40" fmla="*/ 97235 w 144"/>
                <a:gd name="T41" fmla="*/ 19496 h 256"/>
                <a:gd name="T42" fmla="*/ 116682 w 144"/>
                <a:gd name="T43" fmla="*/ 0 h 256"/>
                <a:gd name="T44" fmla="*/ 129646 w 144"/>
                <a:gd name="T45" fmla="*/ 6499 h 256"/>
                <a:gd name="T46" fmla="*/ 226881 w 144"/>
                <a:gd name="T47" fmla="*/ 103981 h 256"/>
                <a:gd name="T48" fmla="*/ 233363 w 144"/>
                <a:gd name="T49" fmla="*/ 116979 h 256"/>
                <a:gd name="T50" fmla="*/ 226881 w 144"/>
                <a:gd name="T51" fmla="*/ 129977 h 256"/>
                <a:gd name="T52" fmla="*/ 136128 w 144"/>
                <a:gd name="T53" fmla="*/ 349312 h 256"/>
                <a:gd name="T54" fmla="*/ 186366 w 144"/>
                <a:gd name="T55" fmla="*/ 298946 h 256"/>
                <a:gd name="T56" fmla="*/ 136128 w 144"/>
                <a:gd name="T57" fmla="*/ 248580 h 256"/>
                <a:gd name="T58" fmla="*/ 136128 w 144"/>
                <a:gd name="T59" fmla="*/ 349312 h 256"/>
                <a:gd name="T60" fmla="*/ 136128 w 144"/>
                <a:gd name="T61" fmla="*/ 66613 h 256"/>
                <a:gd name="T62" fmla="*/ 136128 w 144"/>
                <a:gd name="T63" fmla="*/ 167345 h 256"/>
                <a:gd name="T64" fmla="*/ 186366 w 144"/>
                <a:gd name="T65" fmla="*/ 116979 h 256"/>
                <a:gd name="T66" fmla="*/ 136128 w 144"/>
                <a:gd name="T67" fmla="*/ 66613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4" h="256">
                  <a:moveTo>
                    <a:pt x="140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43" y="178"/>
                    <a:pt x="144" y="181"/>
                    <a:pt x="144" y="184"/>
                  </a:cubicBezTo>
                  <a:cubicBezTo>
                    <a:pt x="144" y="187"/>
                    <a:pt x="143" y="190"/>
                    <a:pt x="140" y="19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78" y="255"/>
                    <a:pt x="75" y="256"/>
                    <a:pt x="72" y="256"/>
                  </a:cubicBezTo>
                  <a:cubicBezTo>
                    <a:pt x="65" y="256"/>
                    <a:pt x="60" y="251"/>
                    <a:pt x="60" y="244"/>
                  </a:cubicBezTo>
                  <a:cubicBezTo>
                    <a:pt x="60" y="161"/>
                    <a:pt x="60" y="161"/>
                    <a:pt x="60" y="161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18" y="203"/>
                    <a:pt x="15" y="204"/>
                    <a:pt x="12" y="204"/>
                  </a:cubicBezTo>
                  <a:cubicBezTo>
                    <a:pt x="5" y="204"/>
                    <a:pt x="0" y="199"/>
                    <a:pt x="0" y="192"/>
                  </a:cubicBezTo>
                  <a:cubicBezTo>
                    <a:pt x="0" y="189"/>
                    <a:pt x="1" y="186"/>
                    <a:pt x="4" y="184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0"/>
                    <a:pt x="0" y="67"/>
                    <a:pt x="0" y="64"/>
                  </a:cubicBezTo>
                  <a:cubicBezTo>
                    <a:pt x="0" y="57"/>
                    <a:pt x="5" y="52"/>
                    <a:pt x="12" y="52"/>
                  </a:cubicBezTo>
                  <a:cubicBezTo>
                    <a:pt x="15" y="52"/>
                    <a:pt x="18" y="53"/>
                    <a:pt x="20" y="56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5"/>
                    <a:pt x="65" y="0"/>
                    <a:pt x="72" y="0"/>
                  </a:cubicBezTo>
                  <a:cubicBezTo>
                    <a:pt x="75" y="0"/>
                    <a:pt x="78" y="1"/>
                    <a:pt x="80" y="4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3" y="66"/>
                    <a:pt x="144" y="69"/>
                    <a:pt x="144" y="72"/>
                  </a:cubicBezTo>
                  <a:cubicBezTo>
                    <a:pt x="144" y="75"/>
                    <a:pt x="143" y="78"/>
                    <a:pt x="140" y="80"/>
                  </a:cubicBezTo>
                  <a:moveTo>
                    <a:pt x="84" y="215"/>
                  </a:moveTo>
                  <a:cubicBezTo>
                    <a:pt x="115" y="184"/>
                    <a:pt x="115" y="184"/>
                    <a:pt x="115" y="184"/>
                  </a:cubicBezTo>
                  <a:cubicBezTo>
                    <a:pt x="84" y="153"/>
                    <a:pt x="84" y="153"/>
                    <a:pt x="84" y="153"/>
                  </a:cubicBezTo>
                  <a:lnTo>
                    <a:pt x="84" y="215"/>
                  </a:lnTo>
                  <a:close/>
                  <a:moveTo>
                    <a:pt x="84" y="41"/>
                  </a:moveTo>
                  <a:cubicBezTo>
                    <a:pt x="84" y="103"/>
                    <a:pt x="84" y="103"/>
                    <a:pt x="84" y="103"/>
                  </a:cubicBezTo>
                  <a:cubicBezTo>
                    <a:pt x="115" y="72"/>
                    <a:pt x="115" y="72"/>
                    <a:pt x="115" y="72"/>
                  </a:cubicBezTo>
                  <a:lnTo>
                    <a:pt x="84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4803775" y="4556125"/>
              <a:ext cx="312738" cy="312738"/>
            </a:xfrm>
            <a:custGeom>
              <a:avLst/>
              <a:gdLst>
                <a:gd name="T0" fmla="*/ 247584 w 192"/>
                <a:gd name="T1" fmla="*/ 229667 h 192"/>
                <a:gd name="T2" fmla="*/ 99359 w 192"/>
                <a:gd name="T3" fmla="*/ 239440 h 192"/>
                <a:gd name="T4" fmla="*/ 35835 w 192"/>
                <a:gd name="T5" fmla="*/ 304594 h 192"/>
                <a:gd name="T6" fmla="*/ 8144 w 192"/>
                <a:gd name="T7" fmla="*/ 304594 h 192"/>
                <a:gd name="T8" fmla="*/ 8144 w 192"/>
                <a:gd name="T9" fmla="*/ 276903 h 192"/>
                <a:gd name="T10" fmla="*/ 73298 w 192"/>
                <a:gd name="T11" fmla="*/ 213379 h 192"/>
                <a:gd name="T12" fmla="*/ 83071 w 192"/>
                <a:gd name="T13" fmla="*/ 65154 h 192"/>
                <a:gd name="T14" fmla="*/ 122163 w 192"/>
                <a:gd name="T15" fmla="*/ 26062 h 192"/>
                <a:gd name="T16" fmla="*/ 149854 w 192"/>
                <a:gd name="T17" fmla="*/ 53752 h 192"/>
                <a:gd name="T18" fmla="*/ 195461 w 192"/>
                <a:gd name="T19" fmla="*/ 8144 h 192"/>
                <a:gd name="T20" fmla="*/ 223152 w 192"/>
                <a:gd name="T21" fmla="*/ 8144 h 192"/>
                <a:gd name="T22" fmla="*/ 223152 w 192"/>
                <a:gd name="T23" fmla="*/ 35835 h 192"/>
                <a:gd name="T24" fmla="*/ 177544 w 192"/>
                <a:gd name="T25" fmla="*/ 81442 h 192"/>
                <a:gd name="T26" fmla="*/ 231296 w 192"/>
                <a:gd name="T27" fmla="*/ 135194 h 192"/>
                <a:gd name="T28" fmla="*/ 276903 w 192"/>
                <a:gd name="T29" fmla="*/ 89586 h 192"/>
                <a:gd name="T30" fmla="*/ 304594 w 192"/>
                <a:gd name="T31" fmla="*/ 89586 h 192"/>
                <a:gd name="T32" fmla="*/ 304594 w 192"/>
                <a:gd name="T33" fmla="*/ 117277 h 192"/>
                <a:gd name="T34" fmla="*/ 258986 w 192"/>
                <a:gd name="T35" fmla="*/ 162884 h 192"/>
                <a:gd name="T36" fmla="*/ 286677 w 192"/>
                <a:gd name="T37" fmla="*/ 190575 h 192"/>
                <a:gd name="T38" fmla="*/ 247584 w 192"/>
                <a:gd name="T39" fmla="*/ 229667 h 1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2" h="192">
                  <a:moveTo>
                    <a:pt x="152" y="141"/>
                  </a:moveTo>
                  <a:cubicBezTo>
                    <a:pt x="127" y="166"/>
                    <a:pt x="89" y="168"/>
                    <a:pt x="61" y="147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17" y="192"/>
                    <a:pt x="9" y="192"/>
                    <a:pt x="5" y="187"/>
                  </a:cubicBezTo>
                  <a:cubicBezTo>
                    <a:pt x="0" y="183"/>
                    <a:pt x="0" y="175"/>
                    <a:pt x="5" y="170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24" y="103"/>
                    <a:pt x="26" y="65"/>
                    <a:pt x="51" y="4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5" y="0"/>
                    <a:pt x="132" y="0"/>
                    <a:pt x="137" y="5"/>
                  </a:cubicBezTo>
                  <a:cubicBezTo>
                    <a:pt x="141" y="9"/>
                    <a:pt x="141" y="17"/>
                    <a:pt x="137" y="22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5" y="51"/>
                    <a:pt x="183" y="51"/>
                    <a:pt x="187" y="55"/>
                  </a:cubicBezTo>
                  <a:cubicBezTo>
                    <a:pt x="192" y="60"/>
                    <a:pt x="192" y="67"/>
                    <a:pt x="187" y="72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76" y="117"/>
                    <a:pt x="176" y="117"/>
                    <a:pt x="176" y="117"/>
                  </a:cubicBezTo>
                  <a:lnTo>
                    <a:pt x="152" y="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4038600" y="4519613"/>
              <a:ext cx="385763" cy="387350"/>
            </a:xfrm>
            <a:custGeom>
              <a:avLst/>
              <a:gdLst>
                <a:gd name="T0" fmla="*/ 48626 w 238"/>
                <a:gd name="T1" fmla="*/ 343407 h 238"/>
                <a:gd name="T2" fmla="*/ 43763 w 238"/>
                <a:gd name="T3" fmla="*/ 338524 h 238"/>
                <a:gd name="T4" fmla="*/ 43763 w 238"/>
                <a:gd name="T5" fmla="*/ 177400 h 238"/>
                <a:gd name="T6" fmla="*/ 176673 w 238"/>
                <a:gd name="T7" fmla="*/ 43943 h 238"/>
                <a:gd name="T8" fmla="*/ 337137 w 238"/>
                <a:gd name="T9" fmla="*/ 43943 h 238"/>
                <a:gd name="T10" fmla="*/ 342000 w 238"/>
                <a:gd name="T11" fmla="*/ 48826 h 238"/>
                <a:gd name="T12" fmla="*/ 342000 w 238"/>
                <a:gd name="T13" fmla="*/ 209950 h 238"/>
                <a:gd name="T14" fmla="*/ 209090 w 238"/>
                <a:gd name="T15" fmla="*/ 343407 h 238"/>
                <a:gd name="T16" fmla="*/ 48626 w 238"/>
                <a:gd name="T17" fmla="*/ 343407 h 238"/>
                <a:gd name="T18" fmla="*/ 247991 w 238"/>
                <a:gd name="T19" fmla="*/ 249011 h 238"/>
                <a:gd name="T20" fmla="*/ 137773 w 238"/>
                <a:gd name="T21" fmla="*/ 138339 h 238"/>
                <a:gd name="T22" fmla="*/ 71318 w 238"/>
                <a:gd name="T23" fmla="*/ 205068 h 238"/>
                <a:gd name="T24" fmla="*/ 71318 w 238"/>
                <a:gd name="T25" fmla="*/ 310857 h 238"/>
                <a:gd name="T26" fmla="*/ 76180 w 238"/>
                <a:gd name="T27" fmla="*/ 315739 h 238"/>
                <a:gd name="T28" fmla="*/ 181536 w 238"/>
                <a:gd name="T29" fmla="*/ 315739 h 238"/>
                <a:gd name="T30" fmla="*/ 247991 w 238"/>
                <a:gd name="T31" fmla="*/ 249011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8" h="238">
                  <a:moveTo>
                    <a:pt x="30" y="211"/>
                  </a:moveTo>
                  <a:cubicBezTo>
                    <a:pt x="27" y="208"/>
                    <a:pt x="27" y="208"/>
                    <a:pt x="27" y="208"/>
                  </a:cubicBezTo>
                  <a:cubicBezTo>
                    <a:pt x="0" y="181"/>
                    <a:pt x="0" y="136"/>
                    <a:pt x="27" y="109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36" y="0"/>
                    <a:pt x="181" y="0"/>
                    <a:pt x="208" y="27"/>
                  </a:cubicBezTo>
                  <a:cubicBezTo>
                    <a:pt x="211" y="30"/>
                    <a:pt x="211" y="30"/>
                    <a:pt x="211" y="30"/>
                  </a:cubicBezTo>
                  <a:cubicBezTo>
                    <a:pt x="238" y="57"/>
                    <a:pt x="238" y="102"/>
                    <a:pt x="211" y="129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02" y="238"/>
                    <a:pt x="57" y="238"/>
                    <a:pt x="30" y="211"/>
                  </a:cubicBezTo>
                  <a:moveTo>
                    <a:pt x="153" y="153"/>
                  </a:moveTo>
                  <a:cubicBezTo>
                    <a:pt x="85" y="85"/>
                    <a:pt x="85" y="85"/>
                    <a:pt x="85" y="85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26" y="144"/>
                    <a:pt x="26" y="173"/>
                    <a:pt x="44" y="191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65" y="212"/>
                    <a:pt x="94" y="212"/>
                    <a:pt x="112" y="194"/>
                  </a:cubicBezTo>
                  <a:lnTo>
                    <a:pt x="153" y="1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3373438" y="4529138"/>
              <a:ext cx="260350" cy="366712"/>
            </a:xfrm>
            <a:custGeom>
              <a:avLst/>
              <a:gdLst>
                <a:gd name="T0" fmla="*/ 130175 w 160"/>
                <a:gd name="T1" fmla="*/ 366712 h 225"/>
                <a:gd name="T2" fmla="*/ 0 w 160"/>
                <a:gd name="T3" fmla="*/ 233066 h 225"/>
                <a:gd name="T4" fmla="*/ 126921 w 160"/>
                <a:gd name="T5" fmla="*/ 0 h 225"/>
                <a:gd name="T6" fmla="*/ 260350 w 160"/>
                <a:gd name="T7" fmla="*/ 233066 h 225"/>
                <a:gd name="T8" fmla="*/ 130175 w 160"/>
                <a:gd name="T9" fmla="*/ 366712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225">
                  <a:moveTo>
                    <a:pt x="80" y="225"/>
                  </a:moveTo>
                  <a:cubicBezTo>
                    <a:pt x="37" y="225"/>
                    <a:pt x="0" y="189"/>
                    <a:pt x="0" y="143"/>
                  </a:cubicBezTo>
                  <a:cubicBezTo>
                    <a:pt x="0" y="101"/>
                    <a:pt x="78" y="0"/>
                    <a:pt x="78" y="0"/>
                  </a:cubicBezTo>
                  <a:cubicBezTo>
                    <a:pt x="78" y="0"/>
                    <a:pt x="160" y="99"/>
                    <a:pt x="160" y="143"/>
                  </a:cubicBezTo>
                  <a:cubicBezTo>
                    <a:pt x="160" y="188"/>
                    <a:pt x="122" y="225"/>
                    <a:pt x="80" y="225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566988" y="4530725"/>
              <a:ext cx="415925" cy="365125"/>
            </a:xfrm>
            <a:custGeom>
              <a:avLst/>
              <a:gdLst>
                <a:gd name="T0" fmla="*/ 404552 w 256"/>
                <a:gd name="T1" fmla="*/ 200493 h 224"/>
                <a:gd name="T2" fmla="*/ 216086 w 256"/>
                <a:gd name="T3" fmla="*/ 278734 h 224"/>
                <a:gd name="T4" fmla="*/ 216086 w 256"/>
                <a:gd name="T5" fmla="*/ 278734 h 224"/>
                <a:gd name="T6" fmla="*/ 199839 w 256"/>
                <a:gd name="T7" fmla="*/ 278734 h 224"/>
                <a:gd name="T8" fmla="*/ 199839 w 256"/>
                <a:gd name="T9" fmla="*/ 278734 h 224"/>
                <a:gd name="T10" fmla="*/ 11373 w 256"/>
                <a:gd name="T11" fmla="*/ 200493 h 224"/>
                <a:gd name="T12" fmla="*/ 0 w 256"/>
                <a:gd name="T13" fmla="*/ 182563 h 224"/>
                <a:gd name="T14" fmla="*/ 27620 w 256"/>
                <a:gd name="T15" fmla="*/ 164632 h 224"/>
                <a:gd name="T16" fmla="*/ 27620 w 256"/>
                <a:gd name="T17" fmla="*/ 164632 h 224"/>
                <a:gd name="T18" fmla="*/ 207963 w 256"/>
                <a:gd name="T19" fmla="*/ 239613 h 224"/>
                <a:gd name="T20" fmla="*/ 388305 w 256"/>
                <a:gd name="T21" fmla="*/ 164632 h 224"/>
                <a:gd name="T22" fmla="*/ 388305 w 256"/>
                <a:gd name="T23" fmla="*/ 164632 h 224"/>
                <a:gd name="T24" fmla="*/ 415925 w 256"/>
                <a:gd name="T25" fmla="*/ 182563 h 224"/>
                <a:gd name="T26" fmla="*/ 404552 w 256"/>
                <a:gd name="T27" fmla="*/ 115732 h 224"/>
                <a:gd name="T28" fmla="*/ 216086 w 256"/>
                <a:gd name="T29" fmla="*/ 193973 h 224"/>
                <a:gd name="T30" fmla="*/ 216086 w 256"/>
                <a:gd name="T31" fmla="*/ 193973 h 224"/>
                <a:gd name="T32" fmla="*/ 207963 w 256"/>
                <a:gd name="T33" fmla="*/ 195603 h 224"/>
                <a:gd name="T34" fmla="*/ 199839 w 256"/>
                <a:gd name="T35" fmla="*/ 193973 h 224"/>
                <a:gd name="T36" fmla="*/ 199839 w 256"/>
                <a:gd name="T37" fmla="*/ 193973 h 224"/>
                <a:gd name="T38" fmla="*/ 11373 w 256"/>
                <a:gd name="T39" fmla="*/ 115732 h 224"/>
                <a:gd name="T40" fmla="*/ 11373 w 256"/>
                <a:gd name="T41" fmla="*/ 79871 h 224"/>
                <a:gd name="T42" fmla="*/ 199839 w 256"/>
                <a:gd name="T43" fmla="*/ 1630 h 224"/>
                <a:gd name="T44" fmla="*/ 199839 w 256"/>
                <a:gd name="T45" fmla="*/ 1630 h 224"/>
                <a:gd name="T46" fmla="*/ 207963 w 256"/>
                <a:gd name="T47" fmla="*/ 0 h 224"/>
                <a:gd name="T48" fmla="*/ 216086 w 256"/>
                <a:gd name="T49" fmla="*/ 1630 h 224"/>
                <a:gd name="T50" fmla="*/ 216086 w 256"/>
                <a:gd name="T51" fmla="*/ 1630 h 224"/>
                <a:gd name="T52" fmla="*/ 404552 w 256"/>
                <a:gd name="T53" fmla="*/ 79871 h 224"/>
                <a:gd name="T54" fmla="*/ 404552 w 256"/>
                <a:gd name="T55" fmla="*/ 115732 h 224"/>
                <a:gd name="T56" fmla="*/ 27620 w 256"/>
                <a:gd name="T57" fmla="*/ 249393 h 224"/>
                <a:gd name="T58" fmla="*/ 27620 w 256"/>
                <a:gd name="T59" fmla="*/ 249393 h 224"/>
                <a:gd name="T60" fmla="*/ 207963 w 256"/>
                <a:gd name="T61" fmla="*/ 324374 h 224"/>
                <a:gd name="T62" fmla="*/ 388305 w 256"/>
                <a:gd name="T63" fmla="*/ 249393 h 224"/>
                <a:gd name="T64" fmla="*/ 388305 w 256"/>
                <a:gd name="T65" fmla="*/ 249393 h 224"/>
                <a:gd name="T66" fmla="*/ 415925 w 256"/>
                <a:gd name="T67" fmla="*/ 267324 h 224"/>
                <a:gd name="T68" fmla="*/ 404552 w 256"/>
                <a:gd name="T69" fmla="*/ 285254 h 224"/>
                <a:gd name="T70" fmla="*/ 216086 w 256"/>
                <a:gd name="T71" fmla="*/ 363495 h 224"/>
                <a:gd name="T72" fmla="*/ 216086 w 256"/>
                <a:gd name="T73" fmla="*/ 363495 h 224"/>
                <a:gd name="T74" fmla="*/ 199839 w 256"/>
                <a:gd name="T75" fmla="*/ 363495 h 224"/>
                <a:gd name="T76" fmla="*/ 199839 w 256"/>
                <a:gd name="T77" fmla="*/ 363495 h 224"/>
                <a:gd name="T78" fmla="*/ 11373 w 256"/>
                <a:gd name="T79" fmla="*/ 285254 h 224"/>
                <a:gd name="T80" fmla="*/ 0 w 256"/>
                <a:gd name="T81" fmla="*/ 267324 h 2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24">
                  <a:moveTo>
                    <a:pt x="249" y="123"/>
                  </a:moveTo>
                  <a:cubicBezTo>
                    <a:pt x="249" y="123"/>
                    <a:pt x="249" y="123"/>
                    <a:pt x="249" y="123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1" y="172"/>
                    <a:pt x="130" y="172"/>
                    <a:pt x="128" y="172"/>
                  </a:cubicBezTo>
                  <a:cubicBezTo>
                    <a:pt x="126" y="172"/>
                    <a:pt x="125" y="172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3" y="121"/>
                    <a:pt x="0" y="117"/>
                    <a:pt x="0" y="112"/>
                  </a:cubicBezTo>
                  <a:cubicBezTo>
                    <a:pt x="0" y="105"/>
                    <a:pt x="5" y="100"/>
                    <a:pt x="12" y="100"/>
                  </a:cubicBezTo>
                  <a:cubicBezTo>
                    <a:pt x="14" y="100"/>
                    <a:pt x="15" y="100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41" y="100"/>
                    <a:pt x="242" y="100"/>
                    <a:pt x="244" y="100"/>
                  </a:cubicBezTo>
                  <a:cubicBezTo>
                    <a:pt x="251" y="100"/>
                    <a:pt x="256" y="105"/>
                    <a:pt x="256" y="112"/>
                  </a:cubicBezTo>
                  <a:cubicBezTo>
                    <a:pt x="256" y="117"/>
                    <a:pt x="253" y="121"/>
                    <a:pt x="249" y="123"/>
                  </a:cubicBezTo>
                  <a:moveTo>
                    <a:pt x="249" y="71"/>
                  </a:moveTo>
                  <a:cubicBezTo>
                    <a:pt x="249" y="71"/>
                    <a:pt x="249" y="71"/>
                    <a:pt x="249" y="71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0" y="120"/>
                    <a:pt x="128" y="120"/>
                  </a:cubicBezTo>
                  <a:cubicBezTo>
                    <a:pt x="126" y="120"/>
                    <a:pt x="125" y="120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3" y="69"/>
                    <a:pt x="0" y="65"/>
                    <a:pt x="0" y="60"/>
                  </a:cubicBezTo>
                  <a:cubicBezTo>
                    <a:pt x="0" y="55"/>
                    <a:pt x="3" y="51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6" y="0"/>
                    <a:pt x="128" y="0"/>
                  </a:cubicBezTo>
                  <a:cubicBezTo>
                    <a:pt x="130" y="0"/>
                    <a:pt x="131" y="0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3" y="51"/>
                    <a:pt x="256" y="55"/>
                    <a:pt x="256" y="60"/>
                  </a:cubicBezTo>
                  <a:cubicBezTo>
                    <a:pt x="256" y="65"/>
                    <a:pt x="253" y="69"/>
                    <a:pt x="249" y="71"/>
                  </a:cubicBezTo>
                  <a:moveTo>
                    <a:pt x="12" y="152"/>
                  </a:moveTo>
                  <a:cubicBezTo>
                    <a:pt x="14" y="152"/>
                    <a:pt x="15" y="152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28" y="199"/>
                    <a:pt x="128" y="199"/>
                    <a:pt x="128" y="199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41" y="152"/>
                    <a:pt x="242" y="152"/>
                    <a:pt x="244" y="152"/>
                  </a:cubicBezTo>
                  <a:cubicBezTo>
                    <a:pt x="251" y="152"/>
                    <a:pt x="256" y="157"/>
                    <a:pt x="256" y="164"/>
                  </a:cubicBezTo>
                  <a:cubicBezTo>
                    <a:pt x="256" y="169"/>
                    <a:pt x="253" y="173"/>
                    <a:pt x="249" y="175"/>
                  </a:cubicBezTo>
                  <a:cubicBezTo>
                    <a:pt x="249" y="175"/>
                    <a:pt x="249" y="175"/>
                    <a:pt x="249" y="175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1" y="224"/>
                    <a:pt x="130" y="224"/>
                    <a:pt x="128" y="224"/>
                  </a:cubicBezTo>
                  <a:cubicBezTo>
                    <a:pt x="126" y="224"/>
                    <a:pt x="125" y="224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3" y="173"/>
                    <a:pt x="0" y="169"/>
                    <a:pt x="0" y="164"/>
                  </a:cubicBezTo>
                  <a:cubicBezTo>
                    <a:pt x="0" y="157"/>
                    <a:pt x="5" y="152"/>
                    <a:pt x="12" y="1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1838325" y="4505325"/>
              <a:ext cx="415925" cy="415925"/>
            </a:xfrm>
            <a:custGeom>
              <a:avLst/>
              <a:gdLst>
                <a:gd name="T0" fmla="*/ 207963 w 256"/>
                <a:gd name="T1" fmla="*/ 415925 h 256"/>
                <a:gd name="T2" fmla="*/ 0 w 256"/>
                <a:gd name="T3" fmla="*/ 207963 h 256"/>
                <a:gd name="T4" fmla="*/ 207963 w 256"/>
                <a:gd name="T5" fmla="*/ 0 h 256"/>
                <a:gd name="T6" fmla="*/ 415925 w 256"/>
                <a:gd name="T7" fmla="*/ 207963 h 256"/>
                <a:gd name="T8" fmla="*/ 207963 w 256"/>
                <a:gd name="T9" fmla="*/ 415925 h 256"/>
                <a:gd name="T10" fmla="*/ 207963 w 256"/>
                <a:gd name="T11" fmla="*/ 38993 h 256"/>
                <a:gd name="T12" fmla="*/ 38993 w 256"/>
                <a:gd name="T13" fmla="*/ 207963 h 256"/>
                <a:gd name="T14" fmla="*/ 207963 w 256"/>
                <a:gd name="T15" fmla="*/ 376932 h 256"/>
                <a:gd name="T16" fmla="*/ 376932 w 256"/>
                <a:gd name="T17" fmla="*/ 207963 h 256"/>
                <a:gd name="T18" fmla="*/ 207963 w 256"/>
                <a:gd name="T19" fmla="*/ 38993 h 256"/>
                <a:gd name="T20" fmla="*/ 207963 w 256"/>
                <a:gd name="T21" fmla="*/ 331440 h 256"/>
                <a:gd name="T22" fmla="*/ 84485 w 256"/>
                <a:gd name="T23" fmla="*/ 207963 h 256"/>
                <a:gd name="T24" fmla="*/ 207963 w 256"/>
                <a:gd name="T25" fmla="*/ 84485 h 256"/>
                <a:gd name="T26" fmla="*/ 331440 w 256"/>
                <a:gd name="T27" fmla="*/ 207963 h 256"/>
                <a:gd name="T28" fmla="*/ 207963 w 256"/>
                <a:gd name="T29" fmla="*/ 331440 h 256"/>
                <a:gd name="T30" fmla="*/ 207963 w 256"/>
                <a:gd name="T31" fmla="*/ 123478 h 256"/>
                <a:gd name="T32" fmla="*/ 123478 w 256"/>
                <a:gd name="T33" fmla="*/ 207963 h 256"/>
                <a:gd name="T34" fmla="*/ 207963 w 256"/>
                <a:gd name="T35" fmla="*/ 292447 h 256"/>
                <a:gd name="T36" fmla="*/ 292447 w 256"/>
                <a:gd name="T37" fmla="*/ 207963 h 256"/>
                <a:gd name="T38" fmla="*/ 207963 w 256"/>
                <a:gd name="T39" fmla="*/ 123478 h 256"/>
                <a:gd name="T40" fmla="*/ 207963 w 256"/>
                <a:gd name="T41" fmla="*/ 246955 h 256"/>
                <a:gd name="T42" fmla="*/ 168970 w 256"/>
                <a:gd name="T43" fmla="*/ 207963 h 256"/>
                <a:gd name="T44" fmla="*/ 207963 w 256"/>
                <a:gd name="T45" fmla="*/ 168970 h 256"/>
                <a:gd name="T46" fmla="*/ 246955 w 256"/>
                <a:gd name="T47" fmla="*/ 207963 h 256"/>
                <a:gd name="T48" fmla="*/ 207963 w 256"/>
                <a:gd name="T49" fmla="*/ 246955 h 2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28" y="204"/>
                  </a:moveTo>
                  <a:cubicBezTo>
                    <a:pt x="86" y="204"/>
                    <a:pt x="52" y="170"/>
                    <a:pt x="52" y="128"/>
                  </a:cubicBezTo>
                  <a:cubicBezTo>
                    <a:pt x="52" y="86"/>
                    <a:pt x="86" y="52"/>
                    <a:pt x="128" y="52"/>
                  </a:cubicBezTo>
                  <a:cubicBezTo>
                    <a:pt x="170" y="52"/>
                    <a:pt x="204" y="86"/>
                    <a:pt x="204" y="128"/>
                  </a:cubicBezTo>
                  <a:cubicBezTo>
                    <a:pt x="204" y="170"/>
                    <a:pt x="170" y="204"/>
                    <a:pt x="128" y="204"/>
                  </a:cubicBezTo>
                  <a:moveTo>
                    <a:pt x="128" y="76"/>
                  </a:moveTo>
                  <a:cubicBezTo>
                    <a:pt x="99" y="76"/>
                    <a:pt x="76" y="99"/>
                    <a:pt x="76" y="128"/>
                  </a:cubicBezTo>
                  <a:cubicBezTo>
                    <a:pt x="76" y="157"/>
                    <a:pt x="99" y="180"/>
                    <a:pt x="128" y="180"/>
                  </a:cubicBezTo>
                  <a:cubicBezTo>
                    <a:pt x="157" y="180"/>
                    <a:pt x="180" y="157"/>
                    <a:pt x="180" y="128"/>
                  </a:cubicBezTo>
                  <a:cubicBezTo>
                    <a:pt x="180" y="99"/>
                    <a:pt x="157" y="76"/>
                    <a:pt x="128" y="76"/>
                  </a:cubicBezTo>
                  <a:moveTo>
                    <a:pt x="128" y="152"/>
                  </a:moveTo>
                  <a:cubicBezTo>
                    <a:pt x="115" y="152"/>
                    <a:pt x="104" y="141"/>
                    <a:pt x="104" y="128"/>
                  </a:cubicBezTo>
                  <a:cubicBezTo>
                    <a:pt x="104" y="115"/>
                    <a:pt x="115" y="104"/>
                    <a:pt x="128" y="104"/>
                  </a:cubicBezTo>
                  <a:cubicBezTo>
                    <a:pt x="141" y="104"/>
                    <a:pt x="152" y="115"/>
                    <a:pt x="152" y="128"/>
                  </a:cubicBezTo>
                  <a:cubicBezTo>
                    <a:pt x="152" y="141"/>
                    <a:pt x="141" y="152"/>
                    <a:pt x="128" y="1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109663" y="4505325"/>
              <a:ext cx="415925" cy="415925"/>
            </a:xfrm>
            <a:custGeom>
              <a:avLst/>
              <a:gdLst>
                <a:gd name="T0" fmla="*/ 344438 w 256"/>
                <a:gd name="T1" fmla="*/ 227459 h 256"/>
                <a:gd name="T2" fmla="*/ 344438 w 256"/>
                <a:gd name="T3" fmla="*/ 188466 h 256"/>
                <a:gd name="T4" fmla="*/ 415925 w 256"/>
                <a:gd name="T5" fmla="*/ 207963 h 256"/>
                <a:gd name="T6" fmla="*/ 357436 w 256"/>
                <a:gd name="T7" fmla="*/ 84485 h 256"/>
                <a:gd name="T8" fmla="*/ 305445 w 256"/>
                <a:gd name="T9" fmla="*/ 129977 h 256"/>
                <a:gd name="T10" fmla="*/ 292447 w 256"/>
                <a:gd name="T11" fmla="*/ 97482 h 256"/>
                <a:gd name="T12" fmla="*/ 344438 w 256"/>
                <a:gd name="T13" fmla="*/ 51991 h 256"/>
                <a:gd name="T14" fmla="*/ 357436 w 256"/>
                <a:gd name="T15" fmla="*/ 84485 h 256"/>
                <a:gd name="T16" fmla="*/ 188466 w 256"/>
                <a:gd name="T17" fmla="*/ 396429 h 256"/>
                <a:gd name="T18" fmla="*/ 207963 w 256"/>
                <a:gd name="T19" fmla="*/ 324941 h 256"/>
                <a:gd name="T20" fmla="*/ 227459 w 256"/>
                <a:gd name="T21" fmla="*/ 396429 h 256"/>
                <a:gd name="T22" fmla="*/ 207963 w 256"/>
                <a:gd name="T23" fmla="*/ 90984 h 256"/>
                <a:gd name="T24" fmla="*/ 188466 w 256"/>
                <a:gd name="T25" fmla="*/ 19496 h 256"/>
                <a:gd name="T26" fmla="*/ 227459 w 256"/>
                <a:gd name="T27" fmla="*/ 19496 h 256"/>
                <a:gd name="T28" fmla="*/ 207963 w 256"/>
                <a:gd name="T29" fmla="*/ 90984 h 256"/>
                <a:gd name="T30" fmla="*/ 84485 w 256"/>
                <a:gd name="T31" fmla="*/ 357436 h 256"/>
                <a:gd name="T32" fmla="*/ 51991 w 256"/>
                <a:gd name="T33" fmla="*/ 344438 h 256"/>
                <a:gd name="T34" fmla="*/ 97482 w 256"/>
                <a:gd name="T35" fmla="*/ 292447 h 256"/>
                <a:gd name="T36" fmla="*/ 129977 w 256"/>
                <a:gd name="T37" fmla="*/ 305445 h 256"/>
                <a:gd name="T38" fmla="*/ 110480 w 256"/>
                <a:gd name="T39" fmla="*/ 129977 h 256"/>
                <a:gd name="T40" fmla="*/ 58489 w 256"/>
                <a:gd name="T41" fmla="*/ 84485 h 256"/>
                <a:gd name="T42" fmla="*/ 71487 w 256"/>
                <a:gd name="T43" fmla="*/ 51991 h 256"/>
                <a:gd name="T44" fmla="*/ 123478 w 256"/>
                <a:gd name="T45" fmla="*/ 97482 h 256"/>
                <a:gd name="T46" fmla="*/ 110480 w 256"/>
                <a:gd name="T47" fmla="*/ 129977 h 256"/>
                <a:gd name="T48" fmla="*/ 71487 w 256"/>
                <a:gd name="T49" fmla="*/ 227459 h 256"/>
                <a:gd name="T50" fmla="*/ 0 w 256"/>
                <a:gd name="T51" fmla="*/ 207963 h 256"/>
                <a:gd name="T52" fmla="*/ 71487 w 256"/>
                <a:gd name="T53" fmla="*/ 188466 h 256"/>
                <a:gd name="T54" fmla="*/ 305445 w 256"/>
                <a:gd name="T55" fmla="*/ 285948 h 256"/>
                <a:gd name="T56" fmla="*/ 357436 w 256"/>
                <a:gd name="T57" fmla="*/ 331440 h 256"/>
                <a:gd name="T58" fmla="*/ 344438 w 256"/>
                <a:gd name="T59" fmla="*/ 363934 h 256"/>
                <a:gd name="T60" fmla="*/ 292447 w 256"/>
                <a:gd name="T61" fmla="*/ 318443 h 256"/>
                <a:gd name="T62" fmla="*/ 305445 w 256"/>
                <a:gd name="T63" fmla="*/ 285948 h 2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6" h="256">
                  <a:moveTo>
                    <a:pt x="244" y="140"/>
                  </a:moveTo>
                  <a:cubicBezTo>
                    <a:pt x="212" y="140"/>
                    <a:pt x="212" y="140"/>
                    <a:pt x="212" y="140"/>
                  </a:cubicBezTo>
                  <a:cubicBezTo>
                    <a:pt x="205" y="140"/>
                    <a:pt x="200" y="135"/>
                    <a:pt x="200" y="128"/>
                  </a:cubicBezTo>
                  <a:cubicBezTo>
                    <a:pt x="200" y="121"/>
                    <a:pt x="205" y="116"/>
                    <a:pt x="212" y="116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35"/>
                    <a:pt x="251" y="140"/>
                    <a:pt x="244" y="140"/>
                  </a:cubicBezTo>
                  <a:moveTo>
                    <a:pt x="220" y="52"/>
                  </a:moveTo>
                  <a:cubicBezTo>
                    <a:pt x="196" y="76"/>
                    <a:pt x="196" y="76"/>
                    <a:pt x="196" y="76"/>
                  </a:cubicBezTo>
                  <a:cubicBezTo>
                    <a:pt x="194" y="79"/>
                    <a:pt x="191" y="80"/>
                    <a:pt x="188" y="80"/>
                  </a:cubicBezTo>
                  <a:cubicBezTo>
                    <a:pt x="181" y="80"/>
                    <a:pt x="176" y="75"/>
                    <a:pt x="176" y="68"/>
                  </a:cubicBezTo>
                  <a:cubicBezTo>
                    <a:pt x="176" y="65"/>
                    <a:pt x="177" y="62"/>
                    <a:pt x="180" y="60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6" y="33"/>
                    <a:pt x="209" y="32"/>
                    <a:pt x="212" y="32"/>
                  </a:cubicBezTo>
                  <a:cubicBezTo>
                    <a:pt x="219" y="32"/>
                    <a:pt x="224" y="37"/>
                    <a:pt x="224" y="44"/>
                  </a:cubicBezTo>
                  <a:cubicBezTo>
                    <a:pt x="224" y="47"/>
                    <a:pt x="223" y="50"/>
                    <a:pt x="220" y="52"/>
                  </a:cubicBezTo>
                  <a:moveTo>
                    <a:pt x="128" y="256"/>
                  </a:moveTo>
                  <a:cubicBezTo>
                    <a:pt x="121" y="256"/>
                    <a:pt x="116" y="251"/>
                    <a:pt x="116" y="244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6" y="205"/>
                    <a:pt x="121" y="200"/>
                    <a:pt x="128" y="200"/>
                  </a:cubicBezTo>
                  <a:cubicBezTo>
                    <a:pt x="135" y="200"/>
                    <a:pt x="140" y="205"/>
                    <a:pt x="140" y="212"/>
                  </a:cubicBezTo>
                  <a:cubicBezTo>
                    <a:pt x="140" y="244"/>
                    <a:pt x="140" y="244"/>
                    <a:pt x="140" y="244"/>
                  </a:cubicBezTo>
                  <a:cubicBezTo>
                    <a:pt x="140" y="251"/>
                    <a:pt x="135" y="256"/>
                    <a:pt x="128" y="256"/>
                  </a:cubicBezTo>
                  <a:moveTo>
                    <a:pt x="128" y="56"/>
                  </a:moveTo>
                  <a:cubicBezTo>
                    <a:pt x="121" y="56"/>
                    <a:pt x="116" y="51"/>
                    <a:pt x="116" y="4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51"/>
                    <a:pt x="135" y="56"/>
                    <a:pt x="128" y="56"/>
                  </a:cubicBezTo>
                  <a:moveTo>
                    <a:pt x="76" y="196"/>
                  </a:moveTo>
                  <a:cubicBezTo>
                    <a:pt x="52" y="220"/>
                    <a:pt x="52" y="220"/>
                    <a:pt x="52" y="220"/>
                  </a:cubicBezTo>
                  <a:cubicBezTo>
                    <a:pt x="50" y="223"/>
                    <a:pt x="47" y="224"/>
                    <a:pt x="44" y="224"/>
                  </a:cubicBezTo>
                  <a:cubicBezTo>
                    <a:pt x="37" y="224"/>
                    <a:pt x="32" y="219"/>
                    <a:pt x="32" y="212"/>
                  </a:cubicBezTo>
                  <a:cubicBezTo>
                    <a:pt x="32" y="209"/>
                    <a:pt x="33" y="206"/>
                    <a:pt x="36" y="204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77"/>
                    <a:pt x="65" y="176"/>
                    <a:pt x="68" y="176"/>
                  </a:cubicBezTo>
                  <a:cubicBezTo>
                    <a:pt x="75" y="176"/>
                    <a:pt x="80" y="181"/>
                    <a:pt x="80" y="188"/>
                  </a:cubicBezTo>
                  <a:cubicBezTo>
                    <a:pt x="80" y="191"/>
                    <a:pt x="79" y="194"/>
                    <a:pt x="76" y="196"/>
                  </a:cubicBezTo>
                  <a:moveTo>
                    <a:pt x="68" y="80"/>
                  </a:moveTo>
                  <a:cubicBezTo>
                    <a:pt x="65" y="80"/>
                    <a:pt x="62" y="79"/>
                    <a:pt x="60" y="7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3" y="50"/>
                    <a:pt x="32" y="47"/>
                    <a:pt x="32" y="44"/>
                  </a:cubicBezTo>
                  <a:cubicBezTo>
                    <a:pt x="32" y="37"/>
                    <a:pt x="37" y="32"/>
                    <a:pt x="44" y="32"/>
                  </a:cubicBezTo>
                  <a:cubicBezTo>
                    <a:pt x="47" y="32"/>
                    <a:pt x="50" y="33"/>
                    <a:pt x="52" y="3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9" y="62"/>
                    <a:pt x="80" y="65"/>
                    <a:pt x="80" y="68"/>
                  </a:cubicBezTo>
                  <a:cubicBezTo>
                    <a:pt x="80" y="75"/>
                    <a:pt x="75" y="80"/>
                    <a:pt x="68" y="80"/>
                  </a:cubicBezTo>
                  <a:moveTo>
                    <a:pt x="56" y="128"/>
                  </a:moveTo>
                  <a:cubicBezTo>
                    <a:pt x="56" y="135"/>
                    <a:pt x="51" y="140"/>
                    <a:pt x="44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121"/>
                    <a:pt x="5" y="116"/>
                    <a:pt x="12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116"/>
                    <a:pt x="56" y="121"/>
                    <a:pt x="56" y="128"/>
                  </a:cubicBezTo>
                  <a:moveTo>
                    <a:pt x="188" y="176"/>
                  </a:moveTo>
                  <a:cubicBezTo>
                    <a:pt x="191" y="176"/>
                    <a:pt x="194" y="177"/>
                    <a:pt x="196" y="180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23" y="206"/>
                    <a:pt x="224" y="209"/>
                    <a:pt x="224" y="212"/>
                  </a:cubicBezTo>
                  <a:cubicBezTo>
                    <a:pt x="224" y="219"/>
                    <a:pt x="219" y="224"/>
                    <a:pt x="212" y="224"/>
                  </a:cubicBezTo>
                  <a:cubicBezTo>
                    <a:pt x="209" y="224"/>
                    <a:pt x="206" y="223"/>
                    <a:pt x="204" y="220"/>
                  </a:cubicBezTo>
                  <a:cubicBezTo>
                    <a:pt x="180" y="196"/>
                    <a:pt x="180" y="196"/>
                    <a:pt x="180" y="196"/>
                  </a:cubicBezTo>
                  <a:cubicBezTo>
                    <a:pt x="177" y="194"/>
                    <a:pt x="176" y="191"/>
                    <a:pt x="176" y="188"/>
                  </a:cubicBezTo>
                  <a:cubicBezTo>
                    <a:pt x="176" y="181"/>
                    <a:pt x="181" y="176"/>
                    <a:pt x="188" y="17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381000" y="4505325"/>
              <a:ext cx="415925" cy="415925"/>
            </a:xfrm>
            <a:custGeom>
              <a:avLst/>
              <a:gdLst>
                <a:gd name="T0" fmla="*/ 207963 w 256"/>
                <a:gd name="T1" fmla="*/ 415925 h 256"/>
                <a:gd name="T2" fmla="*/ 0 w 256"/>
                <a:gd name="T3" fmla="*/ 207963 h 256"/>
                <a:gd name="T4" fmla="*/ 207963 w 256"/>
                <a:gd name="T5" fmla="*/ 0 h 256"/>
                <a:gd name="T6" fmla="*/ 415925 w 256"/>
                <a:gd name="T7" fmla="*/ 207963 h 256"/>
                <a:gd name="T8" fmla="*/ 207963 w 256"/>
                <a:gd name="T9" fmla="*/ 415925 h 256"/>
                <a:gd name="T10" fmla="*/ 207963 w 256"/>
                <a:gd name="T11" fmla="*/ 38993 h 256"/>
                <a:gd name="T12" fmla="*/ 38993 w 256"/>
                <a:gd name="T13" fmla="*/ 207963 h 256"/>
                <a:gd name="T14" fmla="*/ 207963 w 256"/>
                <a:gd name="T15" fmla="*/ 376932 h 256"/>
                <a:gd name="T16" fmla="*/ 376932 w 256"/>
                <a:gd name="T17" fmla="*/ 207963 h 256"/>
                <a:gd name="T18" fmla="*/ 207963 w 256"/>
                <a:gd name="T19" fmla="*/ 38993 h 256"/>
                <a:gd name="T20" fmla="*/ 207963 w 256"/>
                <a:gd name="T21" fmla="*/ 298946 h 256"/>
                <a:gd name="T22" fmla="*/ 172219 w 256"/>
                <a:gd name="T23" fmla="*/ 242081 h 256"/>
                <a:gd name="T24" fmla="*/ 209587 w 256"/>
                <a:gd name="T25" fmla="*/ 103981 h 256"/>
                <a:gd name="T26" fmla="*/ 243706 w 256"/>
                <a:gd name="T27" fmla="*/ 242081 h 256"/>
                <a:gd name="T28" fmla="*/ 207963 w 256"/>
                <a:gd name="T29" fmla="*/ 29894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28" y="184"/>
                  </a:moveTo>
                  <a:cubicBezTo>
                    <a:pt x="96" y="184"/>
                    <a:pt x="106" y="149"/>
                    <a:pt x="106" y="149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60" y="184"/>
                    <a:pt x="128" y="184"/>
                    <a:pt x="128" y="18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8394700" y="3776663"/>
              <a:ext cx="415925" cy="415925"/>
            </a:xfrm>
            <a:custGeom>
              <a:avLst/>
              <a:gdLst>
                <a:gd name="T0" fmla="*/ 344438 w 256"/>
                <a:gd name="T1" fmla="*/ 415925 h 256"/>
                <a:gd name="T2" fmla="*/ 0 w 256"/>
                <a:gd name="T3" fmla="*/ 71487 h 256"/>
                <a:gd name="T4" fmla="*/ 0 w 256"/>
                <a:gd name="T5" fmla="*/ 0 h 256"/>
                <a:gd name="T6" fmla="*/ 415925 w 256"/>
                <a:gd name="T7" fmla="*/ 415925 h 256"/>
                <a:gd name="T8" fmla="*/ 344438 w 256"/>
                <a:gd name="T9" fmla="*/ 415925 h 256"/>
                <a:gd name="T10" fmla="*/ 266452 w 256"/>
                <a:gd name="T11" fmla="*/ 415925 h 256"/>
                <a:gd name="T12" fmla="*/ 194965 w 256"/>
                <a:gd name="T13" fmla="*/ 415925 h 256"/>
                <a:gd name="T14" fmla="*/ 0 w 256"/>
                <a:gd name="T15" fmla="*/ 220960 h 256"/>
                <a:gd name="T16" fmla="*/ 0 w 256"/>
                <a:gd name="T17" fmla="*/ 149473 h 256"/>
                <a:gd name="T18" fmla="*/ 266452 w 256"/>
                <a:gd name="T19" fmla="*/ 415925 h 256"/>
                <a:gd name="T20" fmla="*/ 51991 w 256"/>
                <a:gd name="T21" fmla="*/ 311944 h 256"/>
                <a:gd name="T22" fmla="*/ 103981 w 256"/>
                <a:gd name="T23" fmla="*/ 363934 h 256"/>
                <a:gd name="T24" fmla="*/ 51991 w 256"/>
                <a:gd name="T25" fmla="*/ 415925 h 256"/>
                <a:gd name="T26" fmla="*/ 0 w 256"/>
                <a:gd name="T27" fmla="*/ 363934 h 256"/>
                <a:gd name="T28" fmla="*/ 51991 w 256"/>
                <a:gd name="T29" fmla="*/ 311944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6" h="256">
                  <a:moveTo>
                    <a:pt x="212" y="256"/>
                  </a:moveTo>
                  <a:cubicBezTo>
                    <a:pt x="212" y="139"/>
                    <a:pt x="117" y="4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1" y="0"/>
                    <a:pt x="256" y="115"/>
                    <a:pt x="256" y="256"/>
                  </a:cubicBezTo>
                  <a:lnTo>
                    <a:pt x="212" y="256"/>
                  </a:lnTo>
                  <a:close/>
                  <a:moveTo>
                    <a:pt x="164" y="256"/>
                  </a:moveTo>
                  <a:cubicBezTo>
                    <a:pt x="120" y="256"/>
                    <a:pt x="120" y="256"/>
                    <a:pt x="120" y="256"/>
                  </a:cubicBezTo>
                  <a:cubicBezTo>
                    <a:pt x="120" y="190"/>
                    <a:pt x="66" y="136"/>
                    <a:pt x="0" y="13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91" y="92"/>
                    <a:pt x="164" y="165"/>
                    <a:pt x="164" y="256"/>
                  </a:cubicBezTo>
                  <a:moveTo>
                    <a:pt x="32" y="192"/>
                  </a:moveTo>
                  <a:cubicBezTo>
                    <a:pt x="50" y="192"/>
                    <a:pt x="64" y="206"/>
                    <a:pt x="64" y="224"/>
                  </a:cubicBezTo>
                  <a:cubicBezTo>
                    <a:pt x="64" y="242"/>
                    <a:pt x="50" y="256"/>
                    <a:pt x="32" y="256"/>
                  </a:cubicBezTo>
                  <a:cubicBezTo>
                    <a:pt x="14" y="256"/>
                    <a:pt x="0" y="242"/>
                    <a:pt x="0" y="224"/>
                  </a:cubicBezTo>
                  <a:cubicBezTo>
                    <a:pt x="0" y="206"/>
                    <a:pt x="14" y="192"/>
                    <a:pt x="32" y="1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7685088" y="3795713"/>
              <a:ext cx="377825" cy="377825"/>
            </a:xfrm>
            <a:custGeom>
              <a:avLst/>
              <a:gdLst>
                <a:gd name="T0" fmla="*/ 358282 w 232"/>
                <a:gd name="T1" fmla="*/ 136799 h 232"/>
                <a:gd name="T2" fmla="*/ 293140 w 232"/>
                <a:gd name="T3" fmla="*/ 136799 h 232"/>
                <a:gd name="T4" fmla="*/ 268712 w 232"/>
                <a:gd name="T5" fmla="*/ 241026 h 232"/>
                <a:gd name="T6" fmla="*/ 319197 w 232"/>
                <a:gd name="T7" fmla="*/ 241026 h 232"/>
                <a:gd name="T8" fmla="*/ 338740 w 232"/>
                <a:gd name="T9" fmla="*/ 260569 h 232"/>
                <a:gd name="T10" fmla="*/ 319197 w 232"/>
                <a:gd name="T11" fmla="*/ 280112 h 232"/>
                <a:gd name="T12" fmla="*/ 258940 w 232"/>
                <a:gd name="T13" fmla="*/ 280112 h 232"/>
                <a:gd name="T14" fmla="*/ 241026 w 232"/>
                <a:gd name="T15" fmla="*/ 363168 h 232"/>
                <a:gd name="T16" fmla="*/ 221484 w 232"/>
                <a:gd name="T17" fmla="*/ 377825 h 232"/>
                <a:gd name="T18" fmla="*/ 201941 w 232"/>
                <a:gd name="T19" fmla="*/ 358282 h 232"/>
                <a:gd name="T20" fmla="*/ 201941 w 232"/>
                <a:gd name="T21" fmla="*/ 353397 h 232"/>
                <a:gd name="T22" fmla="*/ 219855 w 232"/>
                <a:gd name="T23" fmla="*/ 280112 h 232"/>
                <a:gd name="T24" fmla="*/ 115627 w 232"/>
                <a:gd name="T25" fmla="*/ 280112 h 232"/>
                <a:gd name="T26" fmla="*/ 97713 w 232"/>
                <a:gd name="T27" fmla="*/ 363168 h 232"/>
                <a:gd name="T28" fmla="*/ 78171 w 232"/>
                <a:gd name="T29" fmla="*/ 377825 h 232"/>
                <a:gd name="T30" fmla="*/ 58628 w 232"/>
                <a:gd name="T31" fmla="*/ 358282 h 232"/>
                <a:gd name="T32" fmla="*/ 58628 w 232"/>
                <a:gd name="T33" fmla="*/ 353397 h 232"/>
                <a:gd name="T34" fmla="*/ 76542 w 232"/>
                <a:gd name="T35" fmla="*/ 280112 h 232"/>
                <a:gd name="T36" fmla="*/ 19543 w 232"/>
                <a:gd name="T37" fmla="*/ 280112 h 232"/>
                <a:gd name="T38" fmla="*/ 0 w 232"/>
                <a:gd name="T39" fmla="*/ 260569 h 232"/>
                <a:gd name="T40" fmla="*/ 19543 w 232"/>
                <a:gd name="T41" fmla="*/ 241026 h 232"/>
                <a:gd name="T42" fmla="*/ 84685 w 232"/>
                <a:gd name="T43" fmla="*/ 241026 h 232"/>
                <a:gd name="T44" fmla="*/ 109113 w 232"/>
                <a:gd name="T45" fmla="*/ 136799 h 232"/>
                <a:gd name="T46" fmla="*/ 58628 w 232"/>
                <a:gd name="T47" fmla="*/ 136799 h 232"/>
                <a:gd name="T48" fmla="*/ 39085 w 232"/>
                <a:gd name="T49" fmla="*/ 117256 h 232"/>
                <a:gd name="T50" fmla="*/ 58628 w 232"/>
                <a:gd name="T51" fmla="*/ 97713 h 232"/>
                <a:gd name="T52" fmla="*/ 118885 w 232"/>
                <a:gd name="T53" fmla="*/ 97713 h 232"/>
                <a:gd name="T54" fmla="*/ 136799 w 232"/>
                <a:gd name="T55" fmla="*/ 14657 h 232"/>
                <a:gd name="T56" fmla="*/ 136799 w 232"/>
                <a:gd name="T57" fmla="*/ 14657 h 232"/>
                <a:gd name="T58" fmla="*/ 156341 w 232"/>
                <a:gd name="T59" fmla="*/ 0 h 232"/>
                <a:gd name="T60" fmla="*/ 175884 w 232"/>
                <a:gd name="T61" fmla="*/ 19543 h 232"/>
                <a:gd name="T62" fmla="*/ 175884 w 232"/>
                <a:gd name="T63" fmla="*/ 24428 h 232"/>
                <a:gd name="T64" fmla="*/ 157970 w 232"/>
                <a:gd name="T65" fmla="*/ 97713 h 232"/>
                <a:gd name="T66" fmla="*/ 262198 w 232"/>
                <a:gd name="T67" fmla="*/ 97713 h 232"/>
                <a:gd name="T68" fmla="*/ 280112 w 232"/>
                <a:gd name="T69" fmla="*/ 14657 h 232"/>
                <a:gd name="T70" fmla="*/ 280112 w 232"/>
                <a:gd name="T71" fmla="*/ 14657 h 232"/>
                <a:gd name="T72" fmla="*/ 299654 w 232"/>
                <a:gd name="T73" fmla="*/ 0 h 232"/>
                <a:gd name="T74" fmla="*/ 319197 w 232"/>
                <a:gd name="T75" fmla="*/ 19543 h 232"/>
                <a:gd name="T76" fmla="*/ 319197 w 232"/>
                <a:gd name="T77" fmla="*/ 24428 h 232"/>
                <a:gd name="T78" fmla="*/ 301283 w 232"/>
                <a:gd name="T79" fmla="*/ 97713 h 232"/>
                <a:gd name="T80" fmla="*/ 358282 w 232"/>
                <a:gd name="T81" fmla="*/ 97713 h 232"/>
                <a:gd name="T82" fmla="*/ 377825 w 232"/>
                <a:gd name="T83" fmla="*/ 117256 h 232"/>
                <a:gd name="T84" fmla="*/ 358282 w 232"/>
                <a:gd name="T85" fmla="*/ 136799 h 232"/>
                <a:gd name="T86" fmla="*/ 149827 w 232"/>
                <a:gd name="T87" fmla="*/ 136799 h 232"/>
                <a:gd name="T88" fmla="*/ 125399 w 232"/>
                <a:gd name="T89" fmla="*/ 241026 h 232"/>
                <a:gd name="T90" fmla="*/ 227998 w 232"/>
                <a:gd name="T91" fmla="*/ 241026 h 232"/>
                <a:gd name="T92" fmla="*/ 252426 w 232"/>
                <a:gd name="T93" fmla="*/ 136799 h 232"/>
                <a:gd name="T94" fmla="*/ 149827 w 232"/>
                <a:gd name="T95" fmla="*/ 136799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32" h="232">
                  <a:moveTo>
                    <a:pt x="220" y="84"/>
                  </a:moveTo>
                  <a:cubicBezTo>
                    <a:pt x="180" y="84"/>
                    <a:pt x="180" y="84"/>
                    <a:pt x="180" y="84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203" y="148"/>
                    <a:pt x="208" y="153"/>
                    <a:pt x="208" y="160"/>
                  </a:cubicBezTo>
                  <a:cubicBezTo>
                    <a:pt x="208" y="167"/>
                    <a:pt x="203" y="172"/>
                    <a:pt x="196" y="172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6" y="228"/>
                    <a:pt x="142" y="232"/>
                    <a:pt x="136" y="232"/>
                  </a:cubicBezTo>
                  <a:cubicBezTo>
                    <a:pt x="129" y="232"/>
                    <a:pt x="124" y="227"/>
                    <a:pt x="124" y="220"/>
                  </a:cubicBezTo>
                  <a:cubicBezTo>
                    <a:pt x="124" y="219"/>
                    <a:pt x="124" y="218"/>
                    <a:pt x="124" y="217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0" y="223"/>
                    <a:pt x="60" y="223"/>
                    <a:pt x="60" y="223"/>
                  </a:cubicBezTo>
                  <a:cubicBezTo>
                    <a:pt x="58" y="228"/>
                    <a:pt x="54" y="232"/>
                    <a:pt x="48" y="232"/>
                  </a:cubicBezTo>
                  <a:cubicBezTo>
                    <a:pt x="41" y="232"/>
                    <a:pt x="36" y="227"/>
                    <a:pt x="36" y="220"/>
                  </a:cubicBezTo>
                  <a:cubicBezTo>
                    <a:pt x="36" y="219"/>
                    <a:pt x="36" y="218"/>
                    <a:pt x="36" y="217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5" y="172"/>
                    <a:pt x="0" y="167"/>
                    <a:pt x="0" y="160"/>
                  </a:cubicBezTo>
                  <a:cubicBezTo>
                    <a:pt x="0" y="153"/>
                    <a:pt x="5" y="148"/>
                    <a:pt x="1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29" y="84"/>
                    <a:pt x="24" y="79"/>
                    <a:pt x="24" y="72"/>
                  </a:cubicBezTo>
                  <a:cubicBezTo>
                    <a:pt x="24" y="65"/>
                    <a:pt x="29" y="60"/>
                    <a:pt x="36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6" y="4"/>
                    <a:pt x="90" y="0"/>
                    <a:pt x="96" y="0"/>
                  </a:cubicBezTo>
                  <a:cubicBezTo>
                    <a:pt x="103" y="0"/>
                    <a:pt x="108" y="5"/>
                    <a:pt x="108" y="12"/>
                  </a:cubicBezTo>
                  <a:cubicBezTo>
                    <a:pt x="108" y="13"/>
                    <a:pt x="108" y="14"/>
                    <a:pt x="108" y="15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4" y="4"/>
                    <a:pt x="178" y="0"/>
                    <a:pt x="184" y="0"/>
                  </a:cubicBezTo>
                  <a:cubicBezTo>
                    <a:pt x="191" y="0"/>
                    <a:pt x="196" y="5"/>
                    <a:pt x="196" y="12"/>
                  </a:cubicBezTo>
                  <a:cubicBezTo>
                    <a:pt x="196" y="13"/>
                    <a:pt x="196" y="14"/>
                    <a:pt x="196" y="15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7" y="60"/>
                    <a:pt x="232" y="65"/>
                    <a:pt x="232" y="72"/>
                  </a:cubicBezTo>
                  <a:cubicBezTo>
                    <a:pt x="232" y="79"/>
                    <a:pt x="227" y="84"/>
                    <a:pt x="220" y="84"/>
                  </a:cubicBezTo>
                  <a:moveTo>
                    <a:pt x="92" y="84"/>
                  </a:moveTo>
                  <a:cubicBezTo>
                    <a:pt x="77" y="148"/>
                    <a:pt x="77" y="148"/>
                    <a:pt x="77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55" y="84"/>
                    <a:pt x="155" y="84"/>
                    <a:pt x="155" y="84"/>
                  </a:cubicBezTo>
                  <a:lnTo>
                    <a:pt x="92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6937375" y="3814763"/>
              <a:ext cx="415925" cy="338137"/>
            </a:xfrm>
            <a:custGeom>
              <a:avLst/>
              <a:gdLst>
                <a:gd name="T0" fmla="*/ 396429 w 256"/>
                <a:gd name="T1" fmla="*/ 338137 h 208"/>
                <a:gd name="T2" fmla="*/ 19496 w 256"/>
                <a:gd name="T3" fmla="*/ 338137 h 208"/>
                <a:gd name="T4" fmla="*/ 0 w 256"/>
                <a:gd name="T5" fmla="*/ 318629 h 208"/>
                <a:gd name="T6" fmla="*/ 0 w 256"/>
                <a:gd name="T7" fmla="*/ 19508 h 208"/>
                <a:gd name="T8" fmla="*/ 19496 w 256"/>
                <a:gd name="T9" fmla="*/ 0 h 208"/>
                <a:gd name="T10" fmla="*/ 396429 w 256"/>
                <a:gd name="T11" fmla="*/ 0 h 208"/>
                <a:gd name="T12" fmla="*/ 415925 w 256"/>
                <a:gd name="T13" fmla="*/ 19508 h 208"/>
                <a:gd name="T14" fmla="*/ 415925 w 256"/>
                <a:gd name="T15" fmla="*/ 318629 h 208"/>
                <a:gd name="T16" fmla="*/ 396429 w 256"/>
                <a:gd name="T17" fmla="*/ 338137 h 208"/>
                <a:gd name="T18" fmla="*/ 136475 w 256"/>
                <a:gd name="T19" fmla="*/ 39016 h 208"/>
                <a:gd name="T20" fmla="*/ 38993 w 256"/>
                <a:gd name="T21" fmla="*/ 39016 h 208"/>
                <a:gd name="T22" fmla="*/ 38993 w 256"/>
                <a:gd name="T23" fmla="*/ 299121 h 208"/>
                <a:gd name="T24" fmla="*/ 136475 w 256"/>
                <a:gd name="T25" fmla="*/ 299121 h 208"/>
                <a:gd name="T26" fmla="*/ 136475 w 256"/>
                <a:gd name="T27" fmla="*/ 39016 h 208"/>
                <a:gd name="T28" fmla="*/ 155972 w 256"/>
                <a:gd name="T29" fmla="*/ 299121 h 208"/>
                <a:gd name="T30" fmla="*/ 259953 w 256"/>
                <a:gd name="T31" fmla="*/ 299121 h 208"/>
                <a:gd name="T32" fmla="*/ 259953 w 256"/>
                <a:gd name="T33" fmla="*/ 39016 h 208"/>
                <a:gd name="T34" fmla="*/ 155972 w 256"/>
                <a:gd name="T35" fmla="*/ 39016 h 208"/>
                <a:gd name="T36" fmla="*/ 155972 w 256"/>
                <a:gd name="T37" fmla="*/ 299121 h 208"/>
                <a:gd name="T38" fmla="*/ 376932 w 256"/>
                <a:gd name="T39" fmla="*/ 39016 h 208"/>
                <a:gd name="T40" fmla="*/ 279450 w 256"/>
                <a:gd name="T41" fmla="*/ 39016 h 208"/>
                <a:gd name="T42" fmla="*/ 279450 w 256"/>
                <a:gd name="T43" fmla="*/ 299121 h 208"/>
                <a:gd name="T44" fmla="*/ 376932 w 256"/>
                <a:gd name="T45" fmla="*/ 299121 h 208"/>
                <a:gd name="T46" fmla="*/ 376932 w 256"/>
                <a:gd name="T47" fmla="*/ 39016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6" h="208">
                  <a:moveTo>
                    <a:pt x="244" y="208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3"/>
                    <a:pt x="251" y="208"/>
                    <a:pt x="244" y="208"/>
                  </a:cubicBezTo>
                  <a:moveTo>
                    <a:pt x="8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84" y="184"/>
                    <a:pt x="84" y="184"/>
                    <a:pt x="84" y="184"/>
                  </a:cubicBezTo>
                  <a:lnTo>
                    <a:pt x="84" y="24"/>
                  </a:lnTo>
                  <a:close/>
                  <a:moveTo>
                    <a:pt x="96" y="184"/>
                  </a:moveTo>
                  <a:cubicBezTo>
                    <a:pt x="160" y="184"/>
                    <a:pt x="160" y="184"/>
                    <a:pt x="160" y="18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84"/>
                  </a:lnTo>
                  <a:close/>
                  <a:moveTo>
                    <a:pt x="232" y="24"/>
                  </a:moveTo>
                  <a:cubicBezTo>
                    <a:pt x="172" y="24"/>
                    <a:pt x="172" y="24"/>
                    <a:pt x="172" y="24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232" y="184"/>
                    <a:pt x="232" y="184"/>
                    <a:pt x="232" y="184"/>
                  </a:cubicBezTo>
                  <a:lnTo>
                    <a:pt x="232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6221413" y="3786188"/>
              <a:ext cx="398462" cy="400050"/>
            </a:xfrm>
            <a:custGeom>
              <a:avLst/>
              <a:gdLst>
                <a:gd name="T0" fmla="*/ 391956 w 245"/>
                <a:gd name="T1" fmla="*/ 63423 h 246"/>
                <a:gd name="T2" fmla="*/ 349671 w 245"/>
                <a:gd name="T3" fmla="*/ 104078 h 246"/>
                <a:gd name="T4" fmla="*/ 296000 w 245"/>
                <a:gd name="T5" fmla="*/ 48787 h 246"/>
                <a:gd name="T6" fmla="*/ 336660 w 245"/>
                <a:gd name="T7" fmla="*/ 8131 h 246"/>
                <a:gd name="T8" fmla="*/ 364308 w 245"/>
                <a:gd name="T9" fmla="*/ 8131 h 246"/>
                <a:gd name="T10" fmla="*/ 391956 w 245"/>
                <a:gd name="T11" fmla="*/ 35777 h 246"/>
                <a:gd name="T12" fmla="*/ 391956 w 245"/>
                <a:gd name="T13" fmla="*/ 63423 h 246"/>
                <a:gd name="T14" fmla="*/ 102462 w 245"/>
                <a:gd name="T15" fmla="*/ 240680 h 246"/>
                <a:gd name="T16" fmla="*/ 157758 w 245"/>
                <a:gd name="T17" fmla="*/ 295972 h 246"/>
                <a:gd name="T18" fmla="*/ 84572 w 245"/>
                <a:gd name="T19" fmla="*/ 313860 h 246"/>
                <a:gd name="T20" fmla="*/ 102462 w 245"/>
                <a:gd name="T21" fmla="*/ 240680 h 246"/>
                <a:gd name="T22" fmla="*/ 336660 w 245"/>
                <a:gd name="T23" fmla="*/ 118714 h 246"/>
                <a:gd name="T24" fmla="*/ 172396 w 245"/>
                <a:gd name="T25" fmla="*/ 282962 h 246"/>
                <a:gd name="T26" fmla="*/ 117099 w 245"/>
                <a:gd name="T27" fmla="*/ 227671 h 246"/>
                <a:gd name="T28" fmla="*/ 281363 w 245"/>
                <a:gd name="T29" fmla="*/ 63423 h 246"/>
                <a:gd name="T30" fmla="*/ 336660 w 245"/>
                <a:gd name="T31" fmla="*/ 118714 h 246"/>
                <a:gd name="T32" fmla="*/ 39033 w 245"/>
                <a:gd name="T33" fmla="*/ 61796 h 246"/>
                <a:gd name="T34" fmla="*/ 39033 w 245"/>
                <a:gd name="T35" fmla="*/ 361021 h 246"/>
                <a:gd name="T36" fmla="*/ 338286 w 245"/>
                <a:gd name="T37" fmla="*/ 361021 h 246"/>
                <a:gd name="T38" fmla="*/ 338286 w 245"/>
                <a:gd name="T39" fmla="*/ 144734 h 246"/>
                <a:gd name="T40" fmla="*/ 377319 w 245"/>
                <a:gd name="T41" fmla="*/ 105704 h 246"/>
                <a:gd name="T42" fmla="*/ 377319 w 245"/>
                <a:gd name="T43" fmla="*/ 380535 h 246"/>
                <a:gd name="T44" fmla="*/ 357803 w 245"/>
                <a:gd name="T45" fmla="*/ 400050 h 246"/>
                <a:gd name="T46" fmla="*/ 19517 w 245"/>
                <a:gd name="T47" fmla="*/ 400050 h 246"/>
                <a:gd name="T48" fmla="*/ 0 w 245"/>
                <a:gd name="T49" fmla="*/ 380535 h 246"/>
                <a:gd name="T50" fmla="*/ 0 w 245"/>
                <a:gd name="T51" fmla="*/ 42282 h 246"/>
                <a:gd name="T52" fmla="*/ 19517 w 245"/>
                <a:gd name="T53" fmla="*/ 22767 h 246"/>
                <a:gd name="T54" fmla="*/ 294374 w 245"/>
                <a:gd name="T55" fmla="*/ 22767 h 246"/>
                <a:gd name="T56" fmla="*/ 255341 w 245"/>
                <a:gd name="T57" fmla="*/ 61796 h 246"/>
                <a:gd name="T58" fmla="*/ 39033 w 245"/>
                <a:gd name="T59" fmla="*/ 61796 h 2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5" h="246">
                  <a:moveTo>
                    <a:pt x="241" y="39"/>
                  </a:moveTo>
                  <a:cubicBezTo>
                    <a:pt x="215" y="64"/>
                    <a:pt x="215" y="64"/>
                    <a:pt x="215" y="64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12" y="0"/>
                    <a:pt x="219" y="0"/>
                    <a:pt x="224" y="5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5" y="27"/>
                    <a:pt x="245" y="34"/>
                    <a:pt x="241" y="39"/>
                  </a:cubicBezTo>
                  <a:moveTo>
                    <a:pt x="63" y="148"/>
                  </a:moveTo>
                  <a:cubicBezTo>
                    <a:pt x="97" y="182"/>
                    <a:pt x="97" y="182"/>
                    <a:pt x="97" y="182"/>
                  </a:cubicBezTo>
                  <a:cubicBezTo>
                    <a:pt x="52" y="193"/>
                    <a:pt x="52" y="193"/>
                    <a:pt x="52" y="193"/>
                  </a:cubicBezTo>
                  <a:lnTo>
                    <a:pt x="63" y="148"/>
                  </a:lnTo>
                  <a:close/>
                  <a:moveTo>
                    <a:pt x="207" y="73"/>
                  </a:moveTo>
                  <a:cubicBezTo>
                    <a:pt x="106" y="174"/>
                    <a:pt x="106" y="174"/>
                    <a:pt x="106" y="174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173" y="39"/>
                    <a:pt x="173" y="39"/>
                    <a:pt x="173" y="39"/>
                  </a:cubicBezTo>
                  <a:lnTo>
                    <a:pt x="207" y="73"/>
                  </a:lnTo>
                  <a:close/>
                  <a:moveTo>
                    <a:pt x="24" y="38"/>
                  </a:moveTo>
                  <a:cubicBezTo>
                    <a:pt x="24" y="222"/>
                    <a:pt x="24" y="222"/>
                    <a:pt x="24" y="222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8" y="89"/>
                    <a:pt x="208" y="89"/>
                    <a:pt x="208" y="89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232" y="234"/>
                    <a:pt x="232" y="234"/>
                    <a:pt x="232" y="234"/>
                  </a:cubicBezTo>
                  <a:cubicBezTo>
                    <a:pt x="232" y="241"/>
                    <a:pt x="227" y="246"/>
                    <a:pt x="220" y="24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5" y="246"/>
                    <a:pt x="0" y="241"/>
                    <a:pt x="0" y="23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9"/>
                    <a:pt x="5" y="14"/>
                    <a:pt x="12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57" y="38"/>
                    <a:pt x="157" y="38"/>
                    <a:pt x="157" y="38"/>
                  </a:cubicBezTo>
                  <a:lnTo>
                    <a:pt x="24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5480050" y="3786188"/>
              <a:ext cx="415925" cy="393700"/>
            </a:xfrm>
            <a:custGeom>
              <a:avLst/>
              <a:gdLst>
                <a:gd name="T0" fmla="*/ 396429 w 256"/>
                <a:gd name="T1" fmla="*/ 393700 h 242"/>
                <a:gd name="T2" fmla="*/ 19496 w 256"/>
                <a:gd name="T3" fmla="*/ 393700 h 242"/>
                <a:gd name="T4" fmla="*/ 0 w 256"/>
                <a:gd name="T5" fmla="*/ 374178 h 242"/>
                <a:gd name="T6" fmla="*/ 19496 w 256"/>
                <a:gd name="T7" fmla="*/ 354655 h 242"/>
                <a:gd name="T8" fmla="*/ 396429 w 256"/>
                <a:gd name="T9" fmla="*/ 354655 h 242"/>
                <a:gd name="T10" fmla="*/ 415925 w 256"/>
                <a:gd name="T11" fmla="*/ 374178 h 242"/>
                <a:gd name="T12" fmla="*/ 396429 w 256"/>
                <a:gd name="T13" fmla="*/ 393700 h 242"/>
                <a:gd name="T14" fmla="*/ 316818 w 256"/>
                <a:gd name="T15" fmla="*/ 104119 h 242"/>
                <a:gd name="T16" fmla="*/ 263203 w 256"/>
                <a:gd name="T17" fmla="*/ 48806 h 242"/>
                <a:gd name="T18" fmla="*/ 303820 w 256"/>
                <a:gd name="T19" fmla="*/ 8134 h 242"/>
                <a:gd name="T20" fmla="*/ 331440 w 256"/>
                <a:gd name="T21" fmla="*/ 8134 h 242"/>
                <a:gd name="T22" fmla="*/ 359060 w 256"/>
                <a:gd name="T23" fmla="*/ 35791 h 242"/>
                <a:gd name="T24" fmla="*/ 359060 w 256"/>
                <a:gd name="T25" fmla="*/ 63448 h 242"/>
                <a:gd name="T26" fmla="*/ 316818 w 256"/>
                <a:gd name="T27" fmla="*/ 104119 h 242"/>
                <a:gd name="T28" fmla="*/ 139725 w 256"/>
                <a:gd name="T29" fmla="*/ 283074 h 242"/>
                <a:gd name="T30" fmla="*/ 84485 w 256"/>
                <a:gd name="T31" fmla="*/ 227760 h 242"/>
                <a:gd name="T32" fmla="*/ 248580 w 256"/>
                <a:gd name="T33" fmla="*/ 63448 h 242"/>
                <a:gd name="T34" fmla="*/ 303820 w 256"/>
                <a:gd name="T35" fmla="*/ 118761 h 242"/>
                <a:gd name="T36" fmla="*/ 139725 w 256"/>
                <a:gd name="T37" fmla="*/ 283074 h 242"/>
                <a:gd name="T38" fmla="*/ 51991 w 256"/>
                <a:gd name="T39" fmla="*/ 313984 h 242"/>
                <a:gd name="T40" fmla="*/ 69862 w 256"/>
                <a:gd name="T41" fmla="*/ 240775 h 242"/>
                <a:gd name="T42" fmla="*/ 125102 w 256"/>
                <a:gd name="T43" fmla="*/ 296088 h 242"/>
                <a:gd name="T44" fmla="*/ 51991 w 256"/>
                <a:gd name="T45" fmla="*/ 313984 h 2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6" h="242">
                  <a:moveTo>
                    <a:pt x="244" y="242"/>
                  </a:moveTo>
                  <a:cubicBezTo>
                    <a:pt x="12" y="242"/>
                    <a:pt x="12" y="242"/>
                    <a:pt x="12" y="242"/>
                  </a:cubicBezTo>
                  <a:cubicBezTo>
                    <a:pt x="5" y="242"/>
                    <a:pt x="0" y="237"/>
                    <a:pt x="0" y="230"/>
                  </a:cubicBezTo>
                  <a:cubicBezTo>
                    <a:pt x="0" y="223"/>
                    <a:pt x="5" y="218"/>
                    <a:pt x="12" y="218"/>
                  </a:cubicBezTo>
                  <a:cubicBezTo>
                    <a:pt x="244" y="218"/>
                    <a:pt x="244" y="218"/>
                    <a:pt x="244" y="218"/>
                  </a:cubicBezTo>
                  <a:cubicBezTo>
                    <a:pt x="251" y="218"/>
                    <a:pt x="256" y="223"/>
                    <a:pt x="256" y="230"/>
                  </a:cubicBezTo>
                  <a:cubicBezTo>
                    <a:pt x="256" y="237"/>
                    <a:pt x="251" y="242"/>
                    <a:pt x="244" y="242"/>
                  </a:cubicBezTo>
                  <a:moveTo>
                    <a:pt x="195" y="64"/>
                  </a:moveTo>
                  <a:cubicBezTo>
                    <a:pt x="162" y="30"/>
                    <a:pt x="162" y="30"/>
                    <a:pt x="162" y="30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92" y="0"/>
                    <a:pt x="199" y="0"/>
                    <a:pt x="204" y="5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5" y="27"/>
                    <a:pt x="225" y="34"/>
                    <a:pt x="221" y="39"/>
                  </a:cubicBezTo>
                  <a:lnTo>
                    <a:pt x="195" y="64"/>
                  </a:lnTo>
                  <a:close/>
                  <a:moveTo>
                    <a:pt x="86" y="174"/>
                  </a:moveTo>
                  <a:cubicBezTo>
                    <a:pt x="52" y="140"/>
                    <a:pt x="52" y="140"/>
                    <a:pt x="52" y="1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87" y="73"/>
                    <a:pt x="187" y="73"/>
                    <a:pt x="187" y="73"/>
                  </a:cubicBezTo>
                  <a:lnTo>
                    <a:pt x="86" y="174"/>
                  </a:lnTo>
                  <a:close/>
                  <a:moveTo>
                    <a:pt x="32" y="193"/>
                  </a:moveTo>
                  <a:cubicBezTo>
                    <a:pt x="43" y="148"/>
                    <a:pt x="43" y="148"/>
                    <a:pt x="43" y="148"/>
                  </a:cubicBezTo>
                  <a:cubicBezTo>
                    <a:pt x="77" y="182"/>
                    <a:pt x="77" y="182"/>
                    <a:pt x="77" y="182"/>
                  </a:cubicBezTo>
                  <a:lnTo>
                    <a:pt x="32" y="1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4803775" y="3824288"/>
              <a:ext cx="314325" cy="314325"/>
            </a:xfrm>
            <a:custGeom>
              <a:avLst/>
              <a:gdLst>
                <a:gd name="T0" fmla="*/ 32573 w 193"/>
                <a:gd name="T1" fmla="*/ 228008 h 193"/>
                <a:gd name="T2" fmla="*/ 197064 w 193"/>
                <a:gd name="T3" fmla="*/ 63516 h 193"/>
                <a:gd name="T4" fmla="*/ 252437 w 193"/>
                <a:gd name="T5" fmla="*/ 118890 h 193"/>
                <a:gd name="T6" fmla="*/ 87946 w 193"/>
                <a:gd name="T7" fmla="*/ 283381 h 193"/>
                <a:gd name="T8" fmla="*/ 32573 w 193"/>
                <a:gd name="T9" fmla="*/ 228008 h 193"/>
                <a:gd name="T10" fmla="*/ 252437 w 193"/>
                <a:gd name="T11" fmla="*/ 8143 h 193"/>
                <a:gd name="T12" fmla="*/ 280124 w 193"/>
                <a:gd name="T13" fmla="*/ 8143 h 193"/>
                <a:gd name="T14" fmla="*/ 307810 w 193"/>
                <a:gd name="T15" fmla="*/ 35830 h 193"/>
                <a:gd name="T16" fmla="*/ 307810 w 193"/>
                <a:gd name="T17" fmla="*/ 63516 h 193"/>
                <a:gd name="T18" fmla="*/ 265466 w 193"/>
                <a:gd name="T19" fmla="*/ 104232 h 193"/>
                <a:gd name="T20" fmla="*/ 211722 w 193"/>
                <a:gd name="T21" fmla="*/ 48859 h 193"/>
                <a:gd name="T22" fmla="*/ 252437 w 193"/>
                <a:gd name="T23" fmla="*/ 8143 h 193"/>
                <a:gd name="T24" fmla="*/ 0 w 193"/>
                <a:gd name="T25" fmla="*/ 314325 h 193"/>
                <a:gd name="T26" fmla="*/ 17915 w 193"/>
                <a:gd name="T27" fmla="*/ 241037 h 193"/>
                <a:gd name="T28" fmla="*/ 73288 w 193"/>
                <a:gd name="T29" fmla="*/ 296410 h 193"/>
                <a:gd name="T30" fmla="*/ 0 w 193"/>
                <a:gd name="T31" fmla="*/ 314325 h 1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3" h="193">
                  <a:moveTo>
                    <a:pt x="20" y="140"/>
                  </a:moveTo>
                  <a:cubicBezTo>
                    <a:pt x="121" y="39"/>
                    <a:pt x="121" y="39"/>
                    <a:pt x="121" y="39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54" y="174"/>
                    <a:pt x="54" y="174"/>
                    <a:pt x="54" y="174"/>
                  </a:cubicBezTo>
                  <a:lnTo>
                    <a:pt x="20" y="140"/>
                  </a:lnTo>
                  <a:close/>
                  <a:moveTo>
                    <a:pt x="155" y="5"/>
                  </a:moveTo>
                  <a:cubicBezTo>
                    <a:pt x="160" y="0"/>
                    <a:pt x="167" y="0"/>
                    <a:pt x="172" y="5"/>
                  </a:cubicBezTo>
                  <a:cubicBezTo>
                    <a:pt x="189" y="22"/>
                    <a:pt x="189" y="22"/>
                    <a:pt x="189" y="22"/>
                  </a:cubicBezTo>
                  <a:cubicBezTo>
                    <a:pt x="193" y="27"/>
                    <a:pt x="193" y="34"/>
                    <a:pt x="189" y="39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30" y="30"/>
                    <a:pt x="130" y="30"/>
                    <a:pt x="130" y="30"/>
                  </a:cubicBezTo>
                  <a:lnTo>
                    <a:pt x="155" y="5"/>
                  </a:lnTo>
                  <a:close/>
                  <a:moveTo>
                    <a:pt x="0" y="193"/>
                  </a:moveTo>
                  <a:cubicBezTo>
                    <a:pt x="11" y="148"/>
                    <a:pt x="11" y="148"/>
                    <a:pt x="11" y="148"/>
                  </a:cubicBezTo>
                  <a:cubicBezTo>
                    <a:pt x="45" y="182"/>
                    <a:pt x="45" y="182"/>
                    <a:pt x="45" y="182"/>
                  </a:cubicBezTo>
                  <a:lnTo>
                    <a:pt x="0" y="1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4022725" y="3776663"/>
              <a:ext cx="417513" cy="415925"/>
            </a:xfrm>
            <a:custGeom>
              <a:avLst/>
              <a:gdLst>
                <a:gd name="T0" fmla="*/ 410989 w 256"/>
                <a:gd name="T1" fmla="*/ 32494 h 256"/>
                <a:gd name="T2" fmla="*/ 347384 w 256"/>
                <a:gd name="T3" fmla="*/ 97482 h 256"/>
                <a:gd name="T4" fmla="*/ 378371 w 256"/>
                <a:gd name="T5" fmla="*/ 97482 h 256"/>
                <a:gd name="T6" fmla="*/ 397942 w 256"/>
                <a:gd name="T7" fmla="*/ 116979 h 256"/>
                <a:gd name="T8" fmla="*/ 378371 w 256"/>
                <a:gd name="T9" fmla="*/ 136475 h 256"/>
                <a:gd name="T10" fmla="*/ 300087 w 256"/>
                <a:gd name="T11" fmla="*/ 136475 h 256"/>
                <a:gd name="T12" fmla="*/ 280517 w 256"/>
                <a:gd name="T13" fmla="*/ 116979 h 256"/>
                <a:gd name="T14" fmla="*/ 280517 w 256"/>
                <a:gd name="T15" fmla="*/ 38993 h 256"/>
                <a:gd name="T16" fmla="*/ 300087 w 256"/>
                <a:gd name="T17" fmla="*/ 19496 h 256"/>
                <a:gd name="T18" fmla="*/ 319658 w 256"/>
                <a:gd name="T19" fmla="*/ 38993 h 256"/>
                <a:gd name="T20" fmla="*/ 319658 w 256"/>
                <a:gd name="T21" fmla="*/ 69862 h 256"/>
                <a:gd name="T22" fmla="*/ 384895 w 256"/>
                <a:gd name="T23" fmla="*/ 6499 h 256"/>
                <a:gd name="T24" fmla="*/ 397942 w 256"/>
                <a:gd name="T25" fmla="*/ 0 h 256"/>
                <a:gd name="T26" fmla="*/ 417513 w 256"/>
                <a:gd name="T27" fmla="*/ 19496 h 256"/>
                <a:gd name="T28" fmla="*/ 410989 w 256"/>
                <a:gd name="T29" fmla="*/ 32494 h 256"/>
                <a:gd name="T30" fmla="*/ 208757 w 256"/>
                <a:gd name="T31" fmla="*/ 266452 h 256"/>
                <a:gd name="T32" fmla="*/ 150044 w 256"/>
                <a:gd name="T33" fmla="*/ 207963 h 256"/>
                <a:gd name="T34" fmla="*/ 208757 w 256"/>
                <a:gd name="T35" fmla="*/ 149473 h 256"/>
                <a:gd name="T36" fmla="*/ 267469 w 256"/>
                <a:gd name="T37" fmla="*/ 207963 h 256"/>
                <a:gd name="T38" fmla="*/ 208757 w 256"/>
                <a:gd name="T39" fmla="*/ 266452 h 256"/>
                <a:gd name="T40" fmla="*/ 117426 w 256"/>
                <a:gd name="T41" fmla="*/ 396429 h 256"/>
                <a:gd name="T42" fmla="*/ 97855 w 256"/>
                <a:gd name="T43" fmla="*/ 376932 h 256"/>
                <a:gd name="T44" fmla="*/ 97855 w 256"/>
                <a:gd name="T45" fmla="*/ 346063 h 256"/>
                <a:gd name="T46" fmla="*/ 32618 w 256"/>
                <a:gd name="T47" fmla="*/ 409426 h 256"/>
                <a:gd name="T48" fmla="*/ 19571 w 256"/>
                <a:gd name="T49" fmla="*/ 415925 h 256"/>
                <a:gd name="T50" fmla="*/ 0 w 256"/>
                <a:gd name="T51" fmla="*/ 396429 h 256"/>
                <a:gd name="T52" fmla="*/ 6524 w 256"/>
                <a:gd name="T53" fmla="*/ 383431 h 256"/>
                <a:gd name="T54" fmla="*/ 70129 w 256"/>
                <a:gd name="T55" fmla="*/ 318443 h 256"/>
                <a:gd name="T56" fmla="*/ 39142 w 256"/>
                <a:gd name="T57" fmla="*/ 318443 h 256"/>
                <a:gd name="T58" fmla="*/ 19571 w 256"/>
                <a:gd name="T59" fmla="*/ 298946 h 256"/>
                <a:gd name="T60" fmla="*/ 39142 w 256"/>
                <a:gd name="T61" fmla="*/ 279450 h 256"/>
                <a:gd name="T62" fmla="*/ 117426 w 256"/>
                <a:gd name="T63" fmla="*/ 279450 h 256"/>
                <a:gd name="T64" fmla="*/ 136996 w 256"/>
                <a:gd name="T65" fmla="*/ 298946 h 256"/>
                <a:gd name="T66" fmla="*/ 136996 w 256"/>
                <a:gd name="T67" fmla="*/ 376932 h 256"/>
                <a:gd name="T68" fmla="*/ 117426 w 256"/>
                <a:gd name="T69" fmla="*/ 396429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52" y="20"/>
                  </a:moveTo>
                  <a:cubicBezTo>
                    <a:pt x="213" y="60"/>
                    <a:pt x="213" y="60"/>
                    <a:pt x="213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9" y="60"/>
                    <a:pt x="244" y="65"/>
                    <a:pt x="244" y="72"/>
                  </a:cubicBezTo>
                  <a:cubicBezTo>
                    <a:pt x="244" y="79"/>
                    <a:pt x="239" y="84"/>
                    <a:pt x="232" y="84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4"/>
                    <a:pt x="172" y="79"/>
                    <a:pt x="172" y="72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2" y="17"/>
                    <a:pt x="177" y="12"/>
                    <a:pt x="184" y="12"/>
                  </a:cubicBezTo>
                  <a:cubicBezTo>
                    <a:pt x="191" y="12"/>
                    <a:pt x="196" y="17"/>
                    <a:pt x="196" y="24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8" y="1"/>
                    <a:pt x="241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5"/>
                    <a:pt x="255" y="18"/>
                    <a:pt x="252" y="20"/>
                  </a:cubicBezTo>
                  <a:moveTo>
                    <a:pt x="128" y="164"/>
                  </a:moveTo>
                  <a:cubicBezTo>
                    <a:pt x="108" y="164"/>
                    <a:pt x="92" y="148"/>
                    <a:pt x="92" y="128"/>
                  </a:cubicBezTo>
                  <a:cubicBezTo>
                    <a:pt x="92" y="108"/>
                    <a:pt x="108" y="92"/>
                    <a:pt x="128" y="92"/>
                  </a:cubicBezTo>
                  <a:cubicBezTo>
                    <a:pt x="148" y="92"/>
                    <a:pt x="164" y="108"/>
                    <a:pt x="164" y="128"/>
                  </a:cubicBezTo>
                  <a:cubicBezTo>
                    <a:pt x="164" y="148"/>
                    <a:pt x="148" y="164"/>
                    <a:pt x="128" y="164"/>
                  </a:cubicBezTo>
                  <a:moveTo>
                    <a:pt x="72" y="244"/>
                  </a:moveTo>
                  <a:cubicBezTo>
                    <a:pt x="65" y="244"/>
                    <a:pt x="60" y="239"/>
                    <a:pt x="60" y="23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8" y="255"/>
                    <a:pt x="15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241"/>
                    <a:pt x="1" y="238"/>
                    <a:pt x="4" y="236"/>
                  </a:cubicBezTo>
                  <a:cubicBezTo>
                    <a:pt x="43" y="196"/>
                    <a:pt x="43" y="196"/>
                    <a:pt x="43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17" y="196"/>
                    <a:pt x="12" y="191"/>
                    <a:pt x="12" y="184"/>
                  </a:cubicBezTo>
                  <a:cubicBezTo>
                    <a:pt x="12" y="177"/>
                    <a:pt x="17" y="172"/>
                    <a:pt x="24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9" y="172"/>
                    <a:pt x="84" y="177"/>
                    <a:pt x="84" y="184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9"/>
                    <a:pt x="79" y="244"/>
                    <a:pt x="72" y="24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3295650" y="3776663"/>
              <a:ext cx="415925" cy="415925"/>
            </a:xfrm>
            <a:custGeom>
              <a:avLst/>
              <a:gdLst>
                <a:gd name="T0" fmla="*/ 396429 w 256"/>
                <a:gd name="T1" fmla="*/ 116979 h 256"/>
                <a:gd name="T2" fmla="*/ 376932 w 256"/>
                <a:gd name="T3" fmla="*/ 97482 h 256"/>
                <a:gd name="T4" fmla="*/ 376932 w 256"/>
                <a:gd name="T5" fmla="*/ 66613 h 256"/>
                <a:gd name="T6" fmla="*/ 311944 w 256"/>
                <a:gd name="T7" fmla="*/ 129977 h 256"/>
                <a:gd name="T8" fmla="*/ 298946 w 256"/>
                <a:gd name="T9" fmla="*/ 136475 h 256"/>
                <a:gd name="T10" fmla="*/ 279450 w 256"/>
                <a:gd name="T11" fmla="*/ 116979 h 256"/>
                <a:gd name="T12" fmla="*/ 285948 w 256"/>
                <a:gd name="T13" fmla="*/ 103981 h 256"/>
                <a:gd name="T14" fmla="*/ 349312 w 256"/>
                <a:gd name="T15" fmla="*/ 38993 h 256"/>
                <a:gd name="T16" fmla="*/ 318443 w 256"/>
                <a:gd name="T17" fmla="*/ 38993 h 256"/>
                <a:gd name="T18" fmla="*/ 298946 w 256"/>
                <a:gd name="T19" fmla="*/ 19496 h 256"/>
                <a:gd name="T20" fmla="*/ 318443 w 256"/>
                <a:gd name="T21" fmla="*/ 0 h 256"/>
                <a:gd name="T22" fmla="*/ 396429 w 256"/>
                <a:gd name="T23" fmla="*/ 0 h 256"/>
                <a:gd name="T24" fmla="*/ 415925 w 256"/>
                <a:gd name="T25" fmla="*/ 19496 h 256"/>
                <a:gd name="T26" fmla="*/ 415925 w 256"/>
                <a:gd name="T27" fmla="*/ 97482 h 256"/>
                <a:gd name="T28" fmla="*/ 396429 w 256"/>
                <a:gd name="T29" fmla="*/ 116979 h 256"/>
                <a:gd name="T30" fmla="*/ 207963 w 256"/>
                <a:gd name="T31" fmla="*/ 266452 h 256"/>
                <a:gd name="T32" fmla="*/ 149473 w 256"/>
                <a:gd name="T33" fmla="*/ 207963 h 256"/>
                <a:gd name="T34" fmla="*/ 207963 w 256"/>
                <a:gd name="T35" fmla="*/ 149473 h 256"/>
                <a:gd name="T36" fmla="*/ 266452 w 256"/>
                <a:gd name="T37" fmla="*/ 207963 h 256"/>
                <a:gd name="T38" fmla="*/ 207963 w 256"/>
                <a:gd name="T39" fmla="*/ 266452 h 256"/>
                <a:gd name="T40" fmla="*/ 66613 w 256"/>
                <a:gd name="T41" fmla="*/ 376932 h 256"/>
                <a:gd name="T42" fmla="*/ 97482 w 256"/>
                <a:gd name="T43" fmla="*/ 376932 h 256"/>
                <a:gd name="T44" fmla="*/ 116979 w 256"/>
                <a:gd name="T45" fmla="*/ 396429 h 256"/>
                <a:gd name="T46" fmla="*/ 97482 w 256"/>
                <a:gd name="T47" fmla="*/ 415925 h 256"/>
                <a:gd name="T48" fmla="*/ 19496 w 256"/>
                <a:gd name="T49" fmla="*/ 415925 h 256"/>
                <a:gd name="T50" fmla="*/ 0 w 256"/>
                <a:gd name="T51" fmla="*/ 396429 h 256"/>
                <a:gd name="T52" fmla="*/ 0 w 256"/>
                <a:gd name="T53" fmla="*/ 318443 h 256"/>
                <a:gd name="T54" fmla="*/ 19496 w 256"/>
                <a:gd name="T55" fmla="*/ 298946 h 256"/>
                <a:gd name="T56" fmla="*/ 38993 w 256"/>
                <a:gd name="T57" fmla="*/ 318443 h 256"/>
                <a:gd name="T58" fmla="*/ 38993 w 256"/>
                <a:gd name="T59" fmla="*/ 349312 h 256"/>
                <a:gd name="T60" fmla="*/ 103981 w 256"/>
                <a:gd name="T61" fmla="*/ 285948 h 256"/>
                <a:gd name="T62" fmla="*/ 116979 w 256"/>
                <a:gd name="T63" fmla="*/ 279450 h 256"/>
                <a:gd name="T64" fmla="*/ 136475 w 256"/>
                <a:gd name="T65" fmla="*/ 298946 h 256"/>
                <a:gd name="T66" fmla="*/ 129977 w 256"/>
                <a:gd name="T67" fmla="*/ 311944 h 256"/>
                <a:gd name="T68" fmla="*/ 66613 w 256"/>
                <a:gd name="T69" fmla="*/ 376932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0" y="83"/>
                    <a:pt x="187" y="84"/>
                    <a:pt x="184" y="84"/>
                  </a:cubicBezTo>
                  <a:cubicBezTo>
                    <a:pt x="177" y="84"/>
                    <a:pt x="172" y="79"/>
                    <a:pt x="172" y="72"/>
                  </a:cubicBezTo>
                  <a:cubicBezTo>
                    <a:pt x="172" y="69"/>
                    <a:pt x="173" y="66"/>
                    <a:pt x="176" y="64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28" y="164"/>
                  </a:moveTo>
                  <a:cubicBezTo>
                    <a:pt x="108" y="164"/>
                    <a:pt x="92" y="148"/>
                    <a:pt x="92" y="128"/>
                  </a:cubicBezTo>
                  <a:cubicBezTo>
                    <a:pt x="92" y="108"/>
                    <a:pt x="108" y="92"/>
                    <a:pt x="128" y="92"/>
                  </a:cubicBezTo>
                  <a:cubicBezTo>
                    <a:pt x="148" y="92"/>
                    <a:pt x="164" y="108"/>
                    <a:pt x="164" y="128"/>
                  </a:cubicBezTo>
                  <a:cubicBezTo>
                    <a:pt x="164" y="148"/>
                    <a:pt x="148" y="164"/>
                    <a:pt x="128" y="164"/>
                  </a:cubicBezTo>
                  <a:moveTo>
                    <a:pt x="41" y="232"/>
                  </a:move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6" y="173"/>
                    <a:pt x="69" y="172"/>
                    <a:pt x="72" y="172"/>
                  </a:cubicBezTo>
                  <a:cubicBezTo>
                    <a:pt x="79" y="172"/>
                    <a:pt x="84" y="177"/>
                    <a:pt x="84" y="184"/>
                  </a:cubicBezTo>
                  <a:cubicBezTo>
                    <a:pt x="84" y="187"/>
                    <a:pt x="83" y="190"/>
                    <a:pt x="80" y="192"/>
                  </a:cubicBezTo>
                  <a:lnTo>
                    <a:pt x="41" y="2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586038" y="3795713"/>
              <a:ext cx="377825" cy="377825"/>
            </a:xfrm>
            <a:custGeom>
              <a:avLst/>
              <a:gdLst>
                <a:gd name="T0" fmla="*/ 371311 w 232"/>
                <a:gd name="T1" fmla="*/ 32571 h 232"/>
                <a:gd name="T2" fmla="*/ 275226 w 232"/>
                <a:gd name="T3" fmla="*/ 130284 h 232"/>
                <a:gd name="T4" fmla="*/ 306169 w 232"/>
                <a:gd name="T5" fmla="*/ 130284 h 232"/>
                <a:gd name="T6" fmla="*/ 325711 w 232"/>
                <a:gd name="T7" fmla="*/ 149827 h 232"/>
                <a:gd name="T8" fmla="*/ 306169 w 232"/>
                <a:gd name="T9" fmla="*/ 169370 h 232"/>
                <a:gd name="T10" fmla="*/ 227998 w 232"/>
                <a:gd name="T11" fmla="*/ 169370 h 232"/>
                <a:gd name="T12" fmla="*/ 208455 w 232"/>
                <a:gd name="T13" fmla="*/ 149827 h 232"/>
                <a:gd name="T14" fmla="*/ 208455 w 232"/>
                <a:gd name="T15" fmla="*/ 71656 h 232"/>
                <a:gd name="T16" fmla="*/ 227998 w 232"/>
                <a:gd name="T17" fmla="*/ 52114 h 232"/>
                <a:gd name="T18" fmla="*/ 247541 w 232"/>
                <a:gd name="T19" fmla="*/ 71656 h 232"/>
                <a:gd name="T20" fmla="*/ 247541 w 232"/>
                <a:gd name="T21" fmla="*/ 102599 h 232"/>
                <a:gd name="T22" fmla="*/ 345254 w 232"/>
                <a:gd name="T23" fmla="*/ 6514 h 232"/>
                <a:gd name="T24" fmla="*/ 358282 w 232"/>
                <a:gd name="T25" fmla="*/ 0 h 232"/>
                <a:gd name="T26" fmla="*/ 377825 w 232"/>
                <a:gd name="T27" fmla="*/ 19543 h 232"/>
                <a:gd name="T28" fmla="*/ 371311 w 232"/>
                <a:gd name="T29" fmla="*/ 32571 h 232"/>
                <a:gd name="T30" fmla="*/ 149827 w 232"/>
                <a:gd name="T31" fmla="*/ 325711 h 232"/>
                <a:gd name="T32" fmla="*/ 130284 w 232"/>
                <a:gd name="T33" fmla="*/ 306169 h 232"/>
                <a:gd name="T34" fmla="*/ 130284 w 232"/>
                <a:gd name="T35" fmla="*/ 275226 h 232"/>
                <a:gd name="T36" fmla="*/ 32571 w 232"/>
                <a:gd name="T37" fmla="*/ 371311 h 232"/>
                <a:gd name="T38" fmla="*/ 19543 w 232"/>
                <a:gd name="T39" fmla="*/ 377825 h 232"/>
                <a:gd name="T40" fmla="*/ 0 w 232"/>
                <a:gd name="T41" fmla="*/ 358282 h 232"/>
                <a:gd name="T42" fmla="*/ 6514 w 232"/>
                <a:gd name="T43" fmla="*/ 345254 h 232"/>
                <a:gd name="T44" fmla="*/ 102599 w 232"/>
                <a:gd name="T45" fmla="*/ 247541 h 232"/>
                <a:gd name="T46" fmla="*/ 71656 w 232"/>
                <a:gd name="T47" fmla="*/ 247541 h 232"/>
                <a:gd name="T48" fmla="*/ 52114 w 232"/>
                <a:gd name="T49" fmla="*/ 227998 h 232"/>
                <a:gd name="T50" fmla="*/ 71656 w 232"/>
                <a:gd name="T51" fmla="*/ 208455 h 232"/>
                <a:gd name="T52" fmla="*/ 149827 w 232"/>
                <a:gd name="T53" fmla="*/ 208455 h 232"/>
                <a:gd name="T54" fmla="*/ 169370 w 232"/>
                <a:gd name="T55" fmla="*/ 227998 h 232"/>
                <a:gd name="T56" fmla="*/ 169370 w 232"/>
                <a:gd name="T57" fmla="*/ 306169 h 232"/>
                <a:gd name="T58" fmla="*/ 149827 w 232"/>
                <a:gd name="T59" fmla="*/ 325711 h 2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32" h="232">
                  <a:moveTo>
                    <a:pt x="228" y="20"/>
                  </a:moveTo>
                  <a:cubicBezTo>
                    <a:pt x="169" y="80"/>
                    <a:pt x="169" y="80"/>
                    <a:pt x="16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5" y="80"/>
                    <a:pt x="200" y="85"/>
                    <a:pt x="200" y="92"/>
                  </a:cubicBezTo>
                  <a:cubicBezTo>
                    <a:pt x="200" y="99"/>
                    <a:pt x="195" y="104"/>
                    <a:pt x="18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37"/>
                    <a:pt x="133" y="32"/>
                    <a:pt x="140" y="32"/>
                  </a:cubicBezTo>
                  <a:cubicBezTo>
                    <a:pt x="147" y="32"/>
                    <a:pt x="152" y="37"/>
                    <a:pt x="152" y="44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4" y="1"/>
                    <a:pt x="217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15"/>
                    <a:pt x="231" y="18"/>
                    <a:pt x="228" y="20"/>
                  </a:cubicBezTo>
                  <a:moveTo>
                    <a:pt x="92" y="200"/>
                  </a:moveTo>
                  <a:cubicBezTo>
                    <a:pt x="85" y="200"/>
                    <a:pt x="80" y="195"/>
                    <a:pt x="80" y="18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18" y="231"/>
                    <a:pt x="15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217"/>
                    <a:pt x="1" y="214"/>
                    <a:pt x="4" y="21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37" y="152"/>
                    <a:pt x="32" y="147"/>
                    <a:pt x="32" y="140"/>
                  </a:cubicBezTo>
                  <a:cubicBezTo>
                    <a:pt x="32" y="133"/>
                    <a:pt x="37" y="128"/>
                    <a:pt x="44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4" y="195"/>
                    <a:pt x="99" y="200"/>
                    <a:pt x="92" y="20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1857375" y="3795713"/>
              <a:ext cx="377825" cy="377825"/>
            </a:xfrm>
            <a:custGeom>
              <a:avLst/>
              <a:gdLst>
                <a:gd name="T0" fmla="*/ 377825 w 232"/>
                <a:gd name="T1" fmla="*/ 97713 h 232"/>
                <a:gd name="T2" fmla="*/ 377825 w 232"/>
                <a:gd name="T3" fmla="*/ 97713 h 232"/>
                <a:gd name="T4" fmla="*/ 358282 w 232"/>
                <a:gd name="T5" fmla="*/ 117256 h 232"/>
                <a:gd name="T6" fmla="*/ 338740 w 232"/>
                <a:gd name="T7" fmla="*/ 97713 h 232"/>
                <a:gd name="T8" fmla="*/ 338740 w 232"/>
                <a:gd name="T9" fmla="*/ 66771 h 232"/>
                <a:gd name="T10" fmla="*/ 241026 w 232"/>
                <a:gd name="T11" fmla="*/ 162856 h 232"/>
                <a:gd name="T12" fmla="*/ 227998 w 232"/>
                <a:gd name="T13" fmla="*/ 169370 h 232"/>
                <a:gd name="T14" fmla="*/ 208455 w 232"/>
                <a:gd name="T15" fmla="*/ 149827 h 232"/>
                <a:gd name="T16" fmla="*/ 214969 w 232"/>
                <a:gd name="T17" fmla="*/ 136799 h 232"/>
                <a:gd name="T18" fmla="*/ 311054 w 232"/>
                <a:gd name="T19" fmla="*/ 39085 h 232"/>
                <a:gd name="T20" fmla="*/ 280112 w 232"/>
                <a:gd name="T21" fmla="*/ 39085 h 232"/>
                <a:gd name="T22" fmla="*/ 260569 w 232"/>
                <a:gd name="T23" fmla="*/ 19543 h 232"/>
                <a:gd name="T24" fmla="*/ 280112 w 232"/>
                <a:gd name="T25" fmla="*/ 0 h 232"/>
                <a:gd name="T26" fmla="*/ 358282 w 232"/>
                <a:gd name="T27" fmla="*/ 0 h 232"/>
                <a:gd name="T28" fmla="*/ 377825 w 232"/>
                <a:gd name="T29" fmla="*/ 19543 h 232"/>
                <a:gd name="T30" fmla="*/ 377825 w 232"/>
                <a:gd name="T31" fmla="*/ 97713 h 232"/>
                <a:gd name="T32" fmla="*/ 162856 w 232"/>
                <a:gd name="T33" fmla="*/ 241026 h 232"/>
                <a:gd name="T34" fmla="*/ 66771 w 232"/>
                <a:gd name="T35" fmla="*/ 338740 h 232"/>
                <a:gd name="T36" fmla="*/ 97713 w 232"/>
                <a:gd name="T37" fmla="*/ 338740 h 232"/>
                <a:gd name="T38" fmla="*/ 117256 w 232"/>
                <a:gd name="T39" fmla="*/ 358282 h 232"/>
                <a:gd name="T40" fmla="*/ 97713 w 232"/>
                <a:gd name="T41" fmla="*/ 377825 h 232"/>
                <a:gd name="T42" fmla="*/ 19543 w 232"/>
                <a:gd name="T43" fmla="*/ 377825 h 232"/>
                <a:gd name="T44" fmla="*/ 0 w 232"/>
                <a:gd name="T45" fmla="*/ 358282 h 232"/>
                <a:gd name="T46" fmla="*/ 0 w 232"/>
                <a:gd name="T47" fmla="*/ 280112 h 232"/>
                <a:gd name="T48" fmla="*/ 19543 w 232"/>
                <a:gd name="T49" fmla="*/ 260569 h 232"/>
                <a:gd name="T50" fmla="*/ 39085 w 232"/>
                <a:gd name="T51" fmla="*/ 280112 h 232"/>
                <a:gd name="T52" fmla="*/ 39085 w 232"/>
                <a:gd name="T53" fmla="*/ 311054 h 232"/>
                <a:gd name="T54" fmla="*/ 136799 w 232"/>
                <a:gd name="T55" fmla="*/ 214969 h 232"/>
                <a:gd name="T56" fmla="*/ 149827 w 232"/>
                <a:gd name="T57" fmla="*/ 208455 h 232"/>
                <a:gd name="T58" fmla="*/ 169370 w 232"/>
                <a:gd name="T59" fmla="*/ 227998 h 232"/>
                <a:gd name="T60" fmla="*/ 162856 w 232"/>
                <a:gd name="T61" fmla="*/ 241026 h 2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2" h="232">
                  <a:moveTo>
                    <a:pt x="232" y="60"/>
                  </a:moveTo>
                  <a:cubicBezTo>
                    <a:pt x="232" y="60"/>
                    <a:pt x="232" y="60"/>
                    <a:pt x="232" y="60"/>
                  </a:cubicBezTo>
                  <a:cubicBezTo>
                    <a:pt x="232" y="67"/>
                    <a:pt x="227" y="72"/>
                    <a:pt x="220" y="72"/>
                  </a:cubicBezTo>
                  <a:cubicBezTo>
                    <a:pt x="213" y="72"/>
                    <a:pt x="208" y="67"/>
                    <a:pt x="208" y="60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6" y="103"/>
                    <a:pt x="143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89"/>
                    <a:pt x="129" y="86"/>
                    <a:pt x="132" y="8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65" y="24"/>
                    <a:pt x="160" y="19"/>
                    <a:pt x="160" y="12"/>
                  </a:cubicBezTo>
                  <a:cubicBezTo>
                    <a:pt x="160" y="5"/>
                    <a:pt x="165" y="0"/>
                    <a:pt x="172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lnTo>
                    <a:pt x="232" y="60"/>
                  </a:lnTo>
                  <a:close/>
                  <a:moveTo>
                    <a:pt x="100" y="148"/>
                  </a:moveTo>
                  <a:cubicBezTo>
                    <a:pt x="41" y="208"/>
                    <a:pt x="41" y="208"/>
                    <a:pt x="41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7" y="208"/>
                    <a:pt x="72" y="213"/>
                    <a:pt x="72" y="220"/>
                  </a:cubicBezTo>
                  <a:cubicBezTo>
                    <a:pt x="72" y="227"/>
                    <a:pt x="67" y="232"/>
                    <a:pt x="60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65"/>
                    <a:pt x="5" y="160"/>
                    <a:pt x="12" y="160"/>
                  </a:cubicBezTo>
                  <a:cubicBezTo>
                    <a:pt x="19" y="160"/>
                    <a:pt x="24" y="165"/>
                    <a:pt x="24" y="172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6" y="129"/>
                    <a:pt x="89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43"/>
                    <a:pt x="103" y="146"/>
                    <a:pt x="100" y="14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1109663" y="3776663"/>
              <a:ext cx="415925" cy="415925"/>
            </a:xfrm>
            <a:custGeom>
              <a:avLst/>
              <a:gdLst>
                <a:gd name="T0" fmla="*/ 360685 w 256"/>
                <a:gd name="T1" fmla="*/ 250205 h 256"/>
                <a:gd name="T2" fmla="*/ 346063 w 256"/>
                <a:gd name="T3" fmla="*/ 285948 h 256"/>
                <a:gd name="T4" fmla="*/ 359060 w 256"/>
                <a:gd name="T5" fmla="*/ 349312 h 256"/>
                <a:gd name="T6" fmla="*/ 349312 w 256"/>
                <a:gd name="T7" fmla="*/ 360685 h 256"/>
                <a:gd name="T8" fmla="*/ 285948 w 256"/>
                <a:gd name="T9" fmla="*/ 344438 h 256"/>
                <a:gd name="T10" fmla="*/ 246955 w 256"/>
                <a:gd name="T11" fmla="*/ 360685 h 256"/>
                <a:gd name="T12" fmla="*/ 250205 w 256"/>
                <a:gd name="T13" fmla="*/ 360685 h 256"/>
                <a:gd name="T14" fmla="*/ 212837 w 256"/>
                <a:gd name="T15" fmla="*/ 415925 h 256"/>
                <a:gd name="T16" fmla="*/ 203088 w 256"/>
                <a:gd name="T17" fmla="*/ 415925 h 256"/>
                <a:gd name="T18" fmla="*/ 165720 w 256"/>
                <a:gd name="T19" fmla="*/ 359060 h 256"/>
                <a:gd name="T20" fmla="*/ 128352 w 256"/>
                <a:gd name="T21" fmla="*/ 342813 h 256"/>
                <a:gd name="T22" fmla="*/ 129977 w 256"/>
                <a:gd name="T23" fmla="*/ 346063 h 256"/>
                <a:gd name="T24" fmla="*/ 64988 w 256"/>
                <a:gd name="T25" fmla="*/ 359060 h 256"/>
                <a:gd name="T26" fmla="*/ 56865 w 256"/>
                <a:gd name="T27" fmla="*/ 350937 h 256"/>
                <a:gd name="T28" fmla="*/ 71487 w 256"/>
                <a:gd name="T29" fmla="*/ 284324 h 256"/>
                <a:gd name="T30" fmla="*/ 56865 w 256"/>
                <a:gd name="T31" fmla="*/ 250205 h 256"/>
                <a:gd name="T32" fmla="*/ 0 w 256"/>
                <a:gd name="T33" fmla="*/ 212837 h 256"/>
                <a:gd name="T34" fmla="*/ 0 w 256"/>
                <a:gd name="T35" fmla="*/ 203088 h 256"/>
                <a:gd name="T36" fmla="*/ 56865 w 256"/>
                <a:gd name="T37" fmla="*/ 165720 h 256"/>
                <a:gd name="T38" fmla="*/ 71487 w 256"/>
                <a:gd name="T39" fmla="*/ 129977 h 256"/>
                <a:gd name="T40" fmla="*/ 55240 w 256"/>
                <a:gd name="T41" fmla="*/ 64988 h 256"/>
                <a:gd name="T42" fmla="*/ 64988 w 256"/>
                <a:gd name="T43" fmla="*/ 56865 h 256"/>
                <a:gd name="T44" fmla="*/ 129977 w 256"/>
                <a:gd name="T45" fmla="*/ 69862 h 256"/>
                <a:gd name="T46" fmla="*/ 165720 w 256"/>
                <a:gd name="T47" fmla="*/ 55240 h 256"/>
                <a:gd name="T48" fmla="*/ 203088 w 256"/>
                <a:gd name="T49" fmla="*/ 0 h 256"/>
                <a:gd name="T50" fmla="*/ 212837 w 256"/>
                <a:gd name="T51" fmla="*/ 0 h 256"/>
                <a:gd name="T52" fmla="*/ 250205 w 256"/>
                <a:gd name="T53" fmla="*/ 55240 h 256"/>
                <a:gd name="T54" fmla="*/ 285948 w 256"/>
                <a:gd name="T55" fmla="*/ 69862 h 256"/>
                <a:gd name="T56" fmla="*/ 350937 w 256"/>
                <a:gd name="T57" fmla="*/ 55240 h 256"/>
                <a:gd name="T58" fmla="*/ 360685 w 256"/>
                <a:gd name="T59" fmla="*/ 64988 h 256"/>
                <a:gd name="T60" fmla="*/ 346063 w 256"/>
                <a:gd name="T61" fmla="*/ 129977 h 256"/>
                <a:gd name="T62" fmla="*/ 360685 w 256"/>
                <a:gd name="T63" fmla="*/ 165720 h 256"/>
                <a:gd name="T64" fmla="*/ 415925 w 256"/>
                <a:gd name="T65" fmla="*/ 203088 h 256"/>
                <a:gd name="T66" fmla="*/ 415925 w 256"/>
                <a:gd name="T67" fmla="*/ 212837 h 256"/>
                <a:gd name="T68" fmla="*/ 360685 w 256"/>
                <a:gd name="T69" fmla="*/ 250205 h 256"/>
                <a:gd name="T70" fmla="*/ 207963 w 256"/>
                <a:gd name="T71" fmla="*/ 90984 h 256"/>
                <a:gd name="T72" fmla="*/ 90984 w 256"/>
                <a:gd name="T73" fmla="*/ 207963 h 256"/>
                <a:gd name="T74" fmla="*/ 207963 w 256"/>
                <a:gd name="T75" fmla="*/ 324941 h 256"/>
                <a:gd name="T76" fmla="*/ 324941 w 256"/>
                <a:gd name="T77" fmla="*/ 207963 h 256"/>
                <a:gd name="T78" fmla="*/ 207963 w 256"/>
                <a:gd name="T79" fmla="*/ 90984 h 256"/>
                <a:gd name="T80" fmla="*/ 207963 w 256"/>
                <a:gd name="T81" fmla="*/ 285948 h 256"/>
                <a:gd name="T82" fmla="*/ 129977 w 256"/>
                <a:gd name="T83" fmla="*/ 207963 h 256"/>
                <a:gd name="T84" fmla="*/ 207963 w 256"/>
                <a:gd name="T85" fmla="*/ 129977 h 256"/>
                <a:gd name="T86" fmla="*/ 285948 w 256"/>
                <a:gd name="T87" fmla="*/ 207963 h 256"/>
                <a:gd name="T88" fmla="*/ 207963 w 256"/>
                <a:gd name="T89" fmla="*/ 285948 h 256"/>
                <a:gd name="T90" fmla="*/ 207963 w 256"/>
                <a:gd name="T91" fmla="*/ 168970 h 256"/>
                <a:gd name="T92" fmla="*/ 168970 w 256"/>
                <a:gd name="T93" fmla="*/ 207963 h 256"/>
                <a:gd name="T94" fmla="*/ 207963 w 256"/>
                <a:gd name="T95" fmla="*/ 246955 h 256"/>
                <a:gd name="T96" fmla="*/ 246955 w 256"/>
                <a:gd name="T97" fmla="*/ 207963 h 256"/>
                <a:gd name="T98" fmla="*/ 207963 w 256"/>
                <a:gd name="T99" fmla="*/ 168970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6" h="256">
                  <a:moveTo>
                    <a:pt x="222" y="154"/>
                  </a:moveTo>
                  <a:cubicBezTo>
                    <a:pt x="220" y="162"/>
                    <a:pt x="217" y="169"/>
                    <a:pt x="213" y="176"/>
                  </a:cubicBezTo>
                  <a:cubicBezTo>
                    <a:pt x="213" y="177"/>
                    <a:pt x="234" y="203"/>
                    <a:pt x="221" y="215"/>
                  </a:cubicBezTo>
                  <a:cubicBezTo>
                    <a:pt x="215" y="222"/>
                    <a:pt x="215" y="222"/>
                    <a:pt x="215" y="222"/>
                  </a:cubicBezTo>
                  <a:cubicBezTo>
                    <a:pt x="205" y="231"/>
                    <a:pt x="182" y="216"/>
                    <a:pt x="176" y="212"/>
                  </a:cubicBezTo>
                  <a:cubicBezTo>
                    <a:pt x="169" y="217"/>
                    <a:pt x="161" y="220"/>
                    <a:pt x="152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4" y="222"/>
                    <a:pt x="150" y="256"/>
                    <a:pt x="131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11" y="256"/>
                    <a:pt x="103" y="227"/>
                    <a:pt x="102" y="221"/>
                  </a:cubicBezTo>
                  <a:cubicBezTo>
                    <a:pt x="94" y="219"/>
                    <a:pt x="86" y="216"/>
                    <a:pt x="79" y="211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80" y="213"/>
                    <a:pt x="53" y="234"/>
                    <a:pt x="40" y="221"/>
                  </a:cubicBezTo>
                  <a:cubicBezTo>
                    <a:pt x="35" y="216"/>
                    <a:pt x="35" y="216"/>
                    <a:pt x="35" y="216"/>
                  </a:cubicBezTo>
                  <a:cubicBezTo>
                    <a:pt x="25" y="206"/>
                    <a:pt x="41" y="180"/>
                    <a:pt x="44" y="175"/>
                  </a:cubicBezTo>
                  <a:cubicBezTo>
                    <a:pt x="40" y="169"/>
                    <a:pt x="37" y="162"/>
                    <a:pt x="35" y="154"/>
                  </a:cubicBezTo>
                  <a:cubicBezTo>
                    <a:pt x="29" y="153"/>
                    <a:pt x="0" y="145"/>
                    <a:pt x="0" y="13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08"/>
                    <a:pt x="28" y="103"/>
                    <a:pt x="35" y="102"/>
                  </a:cubicBezTo>
                  <a:cubicBezTo>
                    <a:pt x="37" y="94"/>
                    <a:pt x="40" y="87"/>
                    <a:pt x="44" y="80"/>
                  </a:cubicBezTo>
                  <a:cubicBezTo>
                    <a:pt x="41" y="76"/>
                    <a:pt x="24" y="50"/>
                    <a:pt x="34" y="40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51" y="23"/>
                    <a:pt x="75" y="39"/>
                    <a:pt x="80" y="43"/>
                  </a:cubicBezTo>
                  <a:cubicBezTo>
                    <a:pt x="87" y="39"/>
                    <a:pt x="94" y="36"/>
                    <a:pt x="102" y="34"/>
                  </a:cubicBezTo>
                  <a:cubicBezTo>
                    <a:pt x="104" y="27"/>
                    <a:pt x="112" y="0"/>
                    <a:pt x="125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47" y="0"/>
                    <a:pt x="153" y="26"/>
                    <a:pt x="154" y="34"/>
                  </a:cubicBezTo>
                  <a:cubicBezTo>
                    <a:pt x="162" y="36"/>
                    <a:pt x="169" y="39"/>
                    <a:pt x="176" y="43"/>
                  </a:cubicBezTo>
                  <a:cubicBezTo>
                    <a:pt x="182" y="39"/>
                    <a:pt x="206" y="24"/>
                    <a:pt x="216" y="34"/>
                  </a:cubicBezTo>
                  <a:cubicBezTo>
                    <a:pt x="222" y="40"/>
                    <a:pt x="222" y="40"/>
                    <a:pt x="222" y="40"/>
                  </a:cubicBezTo>
                  <a:cubicBezTo>
                    <a:pt x="233" y="51"/>
                    <a:pt x="217" y="74"/>
                    <a:pt x="213" y="80"/>
                  </a:cubicBezTo>
                  <a:cubicBezTo>
                    <a:pt x="217" y="87"/>
                    <a:pt x="220" y="94"/>
                    <a:pt x="222" y="102"/>
                  </a:cubicBezTo>
                  <a:cubicBezTo>
                    <a:pt x="224" y="102"/>
                    <a:pt x="256" y="107"/>
                    <a:pt x="256" y="125"/>
                  </a:cubicBezTo>
                  <a:cubicBezTo>
                    <a:pt x="256" y="131"/>
                    <a:pt x="256" y="131"/>
                    <a:pt x="256" y="131"/>
                  </a:cubicBezTo>
                  <a:cubicBezTo>
                    <a:pt x="256" y="144"/>
                    <a:pt x="229" y="152"/>
                    <a:pt x="222" y="154"/>
                  </a:cubicBezTo>
                  <a:moveTo>
                    <a:pt x="128" y="56"/>
                  </a:moveTo>
                  <a:cubicBezTo>
                    <a:pt x="88" y="56"/>
                    <a:pt x="56" y="88"/>
                    <a:pt x="56" y="128"/>
                  </a:cubicBezTo>
                  <a:cubicBezTo>
                    <a:pt x="56" y="168"/>
                    <a:pt x="88" y="200"/>
                    <a:pt x="128" y="200"/>
                  </a:cubicBezTo>
                  <a:cubicBezTo>
                    <a:pt x="168" y="200"/>
                    <a:pt x="200" y="168"/>
                    <a:pt x="200" y="128"/>
                  </a:cubicBezTo>
                  <a:cubicBezTo>
                    <a:pt x="200" y="88"/>
                    <a:pt x="168" y="56"/>
                    <a:pt x="128" y="56"/>
                  </a:cubicBezTo>
                  <a:moveTo>
                    <a:pt x="128" y="176"/>
                  </a:moveTo>
                  <a:cubicBezTo>
                    <a:pt x="101" y="176"/>
                    <a:pt x="80" y="155"/>
                    <a:pt x="80" y="128"/>
                  </a:cubicBezTo>
                  <a:cubicBezTo>
                    <a:pt x="80" y="101"/>
                    <a:pt x="101" y="80"/>
                    <a:pt x="128" y="80"/>
                  </a:cubicBezTo>
                  <a:cubicBezTo>
                    <a:pt x="155" y="80"/>
                    <a:pt x="176" y="101"/>
                    <a:pt x="176" y="128"/>
                  </a:cubicBezTo>
                  <a:cubicBezTo>
                    <a:pt x="176" y="155"/>
                    <a:pt x="155" y="176"/>
                    <a:pt x="128" y="176"/>
                  </a:cubicBezTo>
                  <a:moveTo>
                    <a:pt x="128" y="104"/>
                  </a:moveTo>
                  <a:cubicBezTo>
                    <a:pt x="115" y="104"/>
                    <a:pt x="104" y="115"/>
                    <a:pt x="104" y="128"/>
                  </a:cubicBezTo>
                  <a:cubicBezTo>
                    <a:pt x="104" y="141"/>
                    <a:pt x="115" y="152"/>
                    <a:pt x="128" y="152"/>
                  </a:cubicBezTo>
                  <a:cubicBezTo>
                    <a:pt x="141" y="152"/>
                    <a:pt x="152" y="141"/>
                    <a:pt x="152" y="128"/>
                  </a:cubicBezTo>
                  <a:cubicBezTo>
                    <a:pt x="152" y="115"/>
                    <a:pt x="141" y="104"/>
                    <a:pt x="128" y="10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381000" y="3814763"/>
              <a:ext cx="415925" cy="344487"/>
            </a:xfrm>
            <a:custGeom>
              <a:avLst/>
              <a:gdLst>
                <a:gd name="T0" fmla="*/ 415925 w 256"/>
                <a:gd name="T1" fmla="*/ 324988 h 212"/>
                <a:gd name="T2" fmla="*/ 396429 w 256"/>
                <a:gd name="T3" fmla="*/ 344487 h 212"/>
                <a:gd name="T4" fmla="*/ 396429 w 256"/>
                <a:gd name="T5" fmla="*/ 344487 h 212"/>
                <a:gd name="T6" fmla="*/ 19496 w 256"/>
                <a:gd name="T7" fmla="*/ 344487 h 212"/>
                <a:gd name="T8" fmla="*/ 19496 w 256"/>
                <a:gd name="T9" fmla="*/ 344487 h 212"/>
                <a:gd name="T10" fmla="*/ 19496 w 256"/>
                <a:gd name="T11" fmla="*/ 344487 h 212"/>
                <a:gd name="T12" fmla="*/ 0 w 256"/>
                <a:gd name="T13" fmla="*/ 324988 h 212"/>
                <a:gd name="T14" fmla="*/ 3249 w 256"/>
                <a:gd name="T15" fmla="*/ 313613 h 212"/>
                <a:gd name="T16" fmla="*/ 3249 w 256"/>
                <a:gd name="T17" fmla="*/ 313613 h 212"/>
                <a:gd name="T18" fmla="*/ 191715 w 256"/>
                <a:gd name="T19" fmla="*/ 8125 h 212"/>
                <a:gd name="T20" fmla="*/ 191715 w 256"/>
                <a:gd name="T21" fmla="*/ 8125 h 212"/>
                <a:gd name="T22" fmla="*/ 207963 w 256"/>
                <a:gd name="T23" fmla="*/ 0 h 212"/>
                <a:gd name="T24" fmla="*/ 224210 w 256"/>
                <a:gd name="T25" fmla="*/ 9750 h 212"/>
                <a:gd name="T26" fmla="*/ 224210 w 256"/>
                <a:gd name="T27" fmla="*/ 9750 h 212"/>
                <a:gd name="T28" fmla="*/ 412676 w 256"/>
                <a:gd name="T29" fmla="*/ 315238 h 212"/>
                <a:gd name="T30" fmla="*/ 412676 w 256"/>
                <a:gd name="T31" fmla="*/ 315238 h 212"/>
                <a:gd name="T32" fmla="*/ 415925 w 256"/>
                <a:gd name="T33" fmla="*/ 324988 h 212"/>
                <a:gd name="T34" fmla="*/ 233958 w 256"/>
                <a:gd name="T35" fmla="*/ 110496 h 212"/>
                <a:gd name="T36" fmla="*/ 207963 w 256"/>
                <a:gd name="T37" fmla="*/ 84497 h 212"/>
                <a:gd name="T38" fmla="*/ 181967 w 256"/>
                <a:gd name="T39" fmla="*/ 110496 h 212"/>
                <a:gd name="T40" fmla="*/ 181967 w 256"/>
                <a:gd name="T41" fmla="*/ 207992 h 212"/>
                <a:gd name="T42" fmla="*/ 207963 w 256"/>
                <a:gd name="T43" fmla="*/ 233991 h 212"/>
                <a:gd name="T44" fmla="*/ 233958 w 256"/>
                <a:gd name="T45" fmla="*/ 207992 h 212"/>
                <a:gd name="T46" fmla="*/ 233958 w 256"/>
                <a:gd name="T47" fmla="*/ 110496 h 212"/>
                <a:gd name="T48" fmla="*/ 207963 w 256"/>
                <a:gd name="T49" fmla="*/ 253490 h 212"/>
                <a:gd name="T50" fmla="*/ 181967 w 256"/>
                <a:gd name="T51" fmla="*/ 279489 h 212"/>
                <a:gd name="T52" fmla="*/ 207963 w 256"/>
                <a:gd name="T53" fmla="*/ 305488 h 212"/>
                <a:gd name="T54" fmla="*/ 233958 w 256"/>
                <a:gd name="T55" fmla="*/ 279489 h 212"/>
                <a:gd name="T56" fmla="*/ 207963 w 256"/>
                <a:gd name="T57" fmla="*/ 253490 h 2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12">
                  <a:moveTo>
                    <a:pt x="256" y="200"/>
                  </a:moveTo>
                  <a:cubicBezTo>
                    <a:pt x="256" y="207"/>
                    <a:pt x="251" y="212"/>
                    <a:pt x="244" y="212"/>
                  </a:cubicBezTo>
                  <a:cubicBezTo>
                    <a:pt x="244" y="212"/>
                    <a:pt x="244" y="212"/>
                    <a:pt x="244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5" y="212"/>
                    <a:pt x="0" y="207"/>
                    <a:pt x="0" y="200"/>
                  </a:cubicBezTo>
                  <a:cubicBezTo>
                    <a:pt x="0" y="198"/>
                    <a:pt x="1" y="195"/>
                    <a:pt x="2" y="193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2"/>
                    <a:pt x="124" y="0"/>
                    <a:pt x="128" y="0"/>
                  </a:cubicBezTo>
                  <a:cubicBezTo>
                    <a:pt x="132" y="0"/>
                    <a:pt x="136" y="2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5" y="196"/>
                    <a:pt x="256" y="198"/>
                    <a:pt x="256" y="200"/>
                  </a:cubicBezTo>
                  <a:moveTo>
                    <a:pt x="144" y="68"/>
                  </a:moveTo>
                  <a:cubicBezTo>
                    <a:pt x="144" y="59"/>
                    <a:pt x="137" y="52"/>
                    <a:pt x="128" y="52"/>
                  </a:cubicBezTo>
                  <a:cubicBezTo>
                    <a:pt x="119" y="52"/>
                    <a:pt x="112" y="59"/>
                    <a:pt x="112" y="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37"/>
                    <a:pt x="119" y="144"/>
                    <a:pt x="128" y="144"/>
                  </a:cubicBezTo>
                  <a:cubicBezTo>
                    <a:pt x="137" y="144"/>
                    <a:pt x="144" y="137"/>
                    <a:pt x="144" y="128"/>
                  </a:cubicBezTo>
                  <a:lnTo>
                    <a:pt x="144" y="68"/>
                  </a:lnTo>
                  <a:close/>
                  <a:moveTo>
                    <a:pt x="128" y="156"/>
                  </a:moveTo>
                  <a:cubicBezTo>
                    <a:pt x="119" y="156"/>
                    <a:pt x="112" y="163"/>
                    <a:pt x="112" y="172"/>
                  </a:cubicBezTo>
                  <a:cubicBezTo>
                    <a:pt x="112" y="181"/>
                    <a:pt x="119" y="188"/>
                    <a:pt x="128" y="188"/>
                  </a:cubicBezTo>
                  <a:cubicBezTo>
                    <a:pt x="137" y="188"/>
                    <a:pt x="144" y="181"/>
                    <a:pt x="144" y="172"/>
                  </a:cubicBezTo>
                  <a:cubicBezTo>
                    <a:pt x="144" y="163"/>
                    <a:pt x="137" y="156"/>
                    <a:pt x="128" y="15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8394700" y="3046413"/>
              <a:ext cx="415925" cy="417512"/>
            </a:xfrm>
            <a:custGeom>
              <a:avLst/>
              <a:gdLst>
                <a:gd name="T0" fmla="*/ 396429 w 256"/>
                <a:gd name="T1" fmla="*/ 150043 h 256"/>
                <a:gd name="T2" fmla="*/ 376932 w 256"/>
                <a:gd name="T3" fmla="*/ 150043 h 256"/>
                <a:gd name="T4" fmla="*/ 365559 w 256"/>
                <a:gd name="T5" fmla="*/ 150043 h 256"/>
                <a:gd name="T6" fmla="*/ 311944 w 256"/>
                <a:gd name="T7" fmla="*/ 150043 h 256"/>
                <a:gd name="T8" fmla="*/ 292447 w 256"/>
                <a:gd name="T9" fmla="*/ 130473 h 256"/>
                <a:gd name="T10" fmla="*/ 311944 w 256"/>
                <a:gd name="T11" fmla="*/ 110902 h 256"/>
                <a:gd name="T12" fmla="*/ 346063 w 256"/>
                <a:gd name="T13" fmla="*/ 110902 h 256"/>
                <a:gd name="T14" fmla="*/ 207963 w 256"/>
                <a:gd name="T15" fmla="*/ 39142 h 256"/>
                <a:gd name="T16" fmla="*/ 38993 w 256"/>
                <a:gd name="T17" fmla="*/ 208756 h 256"/>
                <a:gd name="T18" fmla="*/ 19496 w 256"/>
                <a:gd name="T19" fmla="*/ 228327 h 256"/>
                <a:gd name="T20" fmla="*/ 0 w 256"/>
                <a:gd name="T21" fmla="*/ 208756 h 256"/>
                <a:gd name="T22" fmla="*/ 207963 w 256"/>
                <a:gd name="T23" fmla="*/ 0 h 256"/>
                <a:gd name="T24" fmla="*/ 376932 w 256"/>
                <a:gd name="T25" fmla="*/ 88069 h 256"/>
                <a:gd name="T26" fmla="*/ 376932 w 256"/>
                <a:gd name="T27" fmla="*/ 52189 h 256"/>
                <a:gd name="T28" fmla="*/ 396429 w 256"/>
                <a:gd name="T29" fmla="*/ 32618 h 256"/>
                <a:gd name="T30" fmla="*/ 415925 w 256"/>
                <a:gd name="T31" fmla="*/ 52189 h 256"/>
                <a:gd name="T32" fmla="*/ 415925 w 256"/>
                <a:gd name="T33" fmla="*/ 130473 h 256"/>
                <a:gd name="T34" fmla="*/ 396429 w 256"/>
                <a:gd name="T35" fmla="*/ 150043 h 256"/>
                <a:gd name="T36" fmla="*/ 19496 w 256"/>
                <a:gd name="T37" fmla="*/ 267469 h 256"/>
                <a:gd name="T38" fmla="*/ 103981 w 256"/>
                <a:gd name="T39" fmla="*/ 267469 h 256"/>
                <a:gd name="T40" fmla="*/ 123478 w 256"/>
                <a:gd name="T41" fmla="*/ 287040 h 256"/>
                <a:gd name="T42" fmla="*/ 103981 w 256"/>
                <a:gd name="T43" fmla="*/ 306610 h 256"/>
                <a:gd name="T44" fmla="*/ 69862 w 256"/>
                <a:gd name="T45" fmla="*/ 306610 h 256"/>
                <a:gd name="T46" fmla="*/ 207963 w 256"/>
                <a:gd name="T47" fmla="*/ 378370 h 256"/>
                <a:gd name="T48" fmla="*/ 376932 w 256"/>
                <a:gd name="T49" fmla="*/ 208756 h 256"/>
                <a:gd name="T50" fmla="*/ 396429 w 256"/>
                <a:gd name="T51" fmla="*/ 189185 h 256"/>
                <a:gd name="T52" fmla="*/ 415925 w 256"/>
                <a:gd name="T53" fmla="*/ 208756 h 256"/>
                <a:gd name="T54" fmla="*/ 207963 w 256"/>
                <a:gd name="T55" fmla="*/ 417512 h 256"/>
                <a:gd name="T56" fmla="*/ 38993 w 256"/>
                <a:gd name="T57" fmla="*/ 329443 h 256"/>
                <a:gd name="T58" fmla="*/ 38993 w 256"/>
                <a:gd name="T59" fmla="*/ 365323 h 256"/>
                <a:gd name="T60" fmla="*/ 19496 w 256"/>
                <a:gd name="T61" fmla="*/ 384894 h 256"/>
                <a:gd name="T62" fmla="*/ 0 w 256"/>
                <a:gd name="T63" fmla="*/ 365323 h 256"/>
                <a:gd name="T64" fmla="*/ 0 w 256"/>
                <a:gd name="T65" fmla="*/ 287040 h 256"/>
                <a:gd name="T66" fmla="*/ 19496 w 256"/>
                <a:gd name="T67" fmla="*/ 267469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244" y="92"/>
                  </a:moveTo>
                  <a:cubicBezTo>
                    <a:pt x="232" y="92"/>
                    <a:pt x="232" y="92"/>
                    <a:pt x="232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85" y="92"/>
                    <a:pt x="180" y="87"/>
                    <a:pt x="180" y="80"/>
                  </a:cubicBezTo>
                  <a:cubicBezTo>
                    <a:pt x="180" y="73"/>
                    <a:pt x="185" y="68"/>
                    <a:pt x="192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194" y="41"/>
                    <a:pt x="163" y="24"/>
                    <a:pt x="128" y="24"/>
                  </a:cubicBezTo>
                  <a:cubicBezTo>
                    <a:pt x="71" y="24"/>
                    <a:pt x="24" y="71"/>
                    <a:pt x="24" y="128"/>
                  </a:cubicBezTo>
                  <a:cubicBezTo>
                    <a:pt x="24" y="135"/>
                    <a:pt x="19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71" y="0"/>
                    <a:pt x="209" y="21"/>
                    <a:pt x="232" y="54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232" y="25"/>
                    <a:pt x="237" y="20"/>
                    <a:pt x="244" y="20"/>
                  </a:cubicBezTo>
                  <a:cubicBezTo>
                    <a:pt x="251" y="20"/>
                    <a:pt x="256" y="25"/>
                    <a:pt x="256" y="32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7"/>
                    <a:pt x="251" y="92"/>
                    <a:pt x="244" y="92"/>
                  </a:cubicBezTo>
                  <a:moveTo>
                    <a:pt x="12" y="164"/>
                  </a:moveTo>
                  <a:cubicBezTo>
                    <a:pt x="64" y="164"/>
                    <a:pt x="64" y="164"/>
                    <a:pt x="64" y="164"/>
                  </a:cubicBezTo>
                  <a:cubicBezTo>
                    <a:pt x="71" y="164"/>
                    <a:pt x="76" y="169"/>
                    <a:pt x="76" y="176"/>
                  </a:cubicBezTo>
                  <a:cubicBezTo>
                    <a:pt x="76" y="183"/>
                    <a:pt x="71" y="188"/>
                    <a:pt x="64" y="188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62" y="215"/>
                    <a:pt x="93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1"/>
                    <a:pt x="237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ubicBezTo>
                    <a:pt x="85" y="256"/>
                    <a:pt x="47" y="235"/>
                    <a:pt x="24" y="202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4" y="231"/>
                    <a:pt x="19" y="236"/>
                    <a:pt x="12" y="236"/>
                  </a:cubicBezTo>
                  <a:cubicBezTo>
                    <a:pt x="5" y="236"/>
                    <a:pt x="0" y="231"/>
                    <a:pt x="0" y="224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69"/>
                    <a:pt x="5" y="164"/>
                    <a:pt x="12" y="16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7666038" y="3046413"/>
              <a:ext cx="415925" cy="417512"/>
            </a:xfrm>
            <a:custGeom>
              <a:avLst/>
              <a:gdLst>
                <a:gd name="T0" fmla="*/ 396429 w 256"/>
                <a:gd name="T1" fmla="*/ 150043 h 256"/>
                <a:gd name="T2" fmla="*/ 311944 w 256"/>
                <a:gd name="T3" fmla="*/ 150043 h 256"/>
                <a:gd name="T4" fmla="*/ 292447 w 256"/>
                <a:gd name="T5" fmla="*/ 130473 h 256"/>
                <a:gd name="T6" fmla="*/ 311944 w 256"/>
                <a:gd name="T7" fmla="*/ 110902 h 256"/>
                <a:gd name="T8" fmla="*/ 346063 w 256"/>
                <a:gd name="T9" fmla="*/ 110902 h 256"/>
                <a:gd name="T10" fmla="*/ 207963 w 256"/>
                <a:gd name="T11" fmla="*/ 39142 h 256"/>
                <a:gd name="T12" fmla="*/ 38993 w 256"/>
                <a:gd name="T13" fmla="*/ 208756 h 256"/>
                <a:gd name="T14" fmla="*/ 207963 w 256"/>
                <a:gd name="T15" fmla="*/ 378370 h 256"/>
                <a:gd name="T16" fmla="*/ 376932 w 256"/>
                <a:gd name="T17" fmla="*/ 208756 h 256"/>
                <a:gd name="T18" fmla="*/ 396429 w 256"/>
                <a:gd name="T19" fmla="*/ 189185 h 256"/>
                <a:gd name="T20" fmla="*/ 415925 w 256"/>
                <a:gd name="T21" fmla="*/ 208756 h 256"/>
                <a:gd name="T22" fmla="*/ 207963 w 256"/>
                <a:gd name="T23" fmla="*/ 417512 h 256"/>
                <a:gd name="T24" fmla="*/ 0 w 256"/>
                <a:gd name="T25" fmla="*/ 208756 h 256"/>
                <a:gd name="T26" fmla="*/ 207963 w 256"/>
                <a:gd name="T27" fmla="*/ 0 h 256"/>
                <a:gd name="T28" fmla="*/ 376932 w 256"/>
                <a:gd name="T29" fmla="*/ 88069 h 256"/>
                <a:gd name="T30" fmla="*/ 376932 w 256"/>
                <a:gd name="T31" fmla="*/ 52189 h 256"/>
                <a:gd name="T32" fmla="*/ 396429 w 256"/>
                <a:gd name="T33" fmla="*/ 32618 h 256"/>
                <a:gd name="T34" fmla="*/ 415925 w 256"/>
                <a:gd name="T35" fmla="*/ 52189 h 256"/>
                <a:gd name="T36" fmla="*/ 415925 w 256"/>
                <a:gd name="T37" fmla="*/ 130473 h 256"/>
                <a:gd name="T38" fmla="*/ 396429 w 256"/>
                <a:gd name="T39" fmla="*/ 150043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6" h="256">
                  <a:moveTo>
                    <a:pt x="244" y="92"/>
                  </a:moveTo>
                  <a:cubicBezTo>
                    <a:pt x="192" y="92"/>
                    <a:pt x="192" y="92"/>
                    <a:pt x="192" y="92"/>
                  </a:cubicBezTo>
                  <a:cubicBezTo>
                    <a:pt x="185" y="92"/>
                    <a:pt x="180" y="87"/>
                    <a:pt x="180" y="80"/>
                  </a:cubicBezTo>
                  <a:cubicBezTo>
                    <a:pt x="180" y="73"/>
                    <a:pt x="185" y="68"/>
                    <a:pt x="192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194" y="41"/>
                    <a:pt x="163" y="24"/>
                    <a:pt x="128" y="24"/>
                  </a:cubicBez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1"/>
                    <a:pt x="237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71" y="0"/>
                    <a:pt x="209" y="21"/>
                    <a:pt x="232" y="54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232" y="25"/>
                    <a:pt x="237" y="20"/>
                    <a:pt x="244" y="20"/>
                  </a:cubicBezTo>
                  <a:cubicBezTo>
                    <a:pt x="251" y="20"/>
                    <a:pt x="256" y="25"/>
                    <a:pt x="256" y="32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7"/>
                    <a:pt x="251" y="92"/>
                    <a:pt x="244" y="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6937375" y="3086100"/>
              <a:ext cx="415925" cy="293688"/>
            </a:xfrm>
            <a:custGeom>
              <a:avLst/>
              <a:gdLst>
                <a:gd name="T0" fmla="*/ 365559 w 256"/>
                <a:gd name="T1" fmla="*/ 125633 h 180"/>
                <a:gd name="T2" fmla="*/ 350937 w 256"/>
                <a:gd name="T3" fmla="*/ 130528 h 180"/>
                <a:gd name="T4" fmla="*/ 331440 w 256"/>
                <a:gd name="T5" fmla="*/ 110949 h 180"/>
                <a:gd name="T6" fmla="*/ 337939 w 256"/>
                <a:gd name="T7" fmla="*/ 97896 h 180"/>
                <a:gd name="T8" fmla="*/ 349312 w 256"/>
                <a:gd name="T9" fmla="*/ 84843 h 180"/>
                <a:gd name="T10" fmla="*/ 337939 w 256"/>
                <a:gd name="T11" fmla="*/ 84843 h 180"/>
                <a:gd name="T12" fmla="*/ 337939 w 256"/>
                <a:gd name="T13" fmla="*/ 84843 h 180"/>
                <a:gd name="T14" fmla="*/ 318443 w 256"/>
                <a:gd name="T15" fmla="*/ 84843 h 180"/>
                <a:gd name="T16" fmla="*/ 300571 w 256"/>
                <a:gd name="T17" fmla="*/ 84843 h 180"/>
                <a:gd name="T18" fmla="*/ 97482 w 256"/>
                <a:gd name="T19" fmla="*/ 287162 h 180"/>
                <a:gd name="T20" fmla="*/ 84485 w 256"/>
                <a:gd name="T21" fmla="*/ 293688 h 180"/>
                <a:gd name="T22" fmla="*/ 58489 w 256"/>
                <a:gd name="T23" fmla="*/ 293688 h 180"/>
                <a:gd name="T24" fmla="*/ 19496 w 256"/>
                <a:gd name="T25" fmla="*/ 293688 h 180"/>
                <a:gd name="T26" fmla="*/ 0 w 256"/>
                <a:gd name="T27" fmla="*/ 274109 h 180"/>
                <a:gd name="T28" fmla="*/ 19496 w 256"/>
                <a:gd name="T29" fmla="*/ 254530 h 180"/>
                <a:gd name="T30" fmla="*/ 58489 w 256"/>
                <a:gd name="T31" fmla="*/ 254530 h 180"/>
                <a:gd name="T32" fmla="*/ 76361 w 256"/>
                <a:gd name="T33" fmla="*/ 254530 h 180"/>
                <a:gd name="T34" fmla="*/ 279450 w 256"/>
                <a:gd name="T35" fmla="*/ 52211 h 180"/>
                <a:gd name="T36" fmla="*/ 292447 w 256"/>
                <a:gd name="T37" fmla="*/ 45685 h 180"/>
                <a:gd name="T38" fmla="*/ 324941 w 256"/>
                <a:gd name="T39" fmla="*/ 45685 h 180"/>
                <a:gd name="T40" fmla="*/ 349312 w 256"/>
                <a:gd name="T41" fmla="*/ 45685 h 180"/>
                <a:gd name="T42" fmla="*/ 337939 w 256"/>
                <a:gd name="T43" fmla="*/ 34264 h 180"/>
                <a:gd name="T44" fmla="*/ 331440 w 256"/>
                <a:gd name="T45" fmla="*/ 19579 h 180"/>
                <a:gd name="T46" fmla="*/ 350937 w 256"/>
                <a:gd name="T47" fmla="*/ 0 h 180"/>
                <a:gd name="T48" fmla="*/ 365559 w 256"/>
                <a:gd name="T49" fmla="*/ 6526 h 180"/>
                <a:gd name="T50" fmla="*/ 411051 w 256"/>
                <a:gd name="T51" fmla="*/ 52211 h 180"/>
                <a:gd name="T52" fmla="*/ 415925 w 256"/>
                <a:gd name="T53" fmla="*/ 65264 h 180"/>
                <a:gd name="T54" fmla="*/ 411051 w 256"/>
                <a:gd name="T55" fmla="*/ 79948 h 180"/>
                <a:gd name="T56" fmla="*/ 365559 w 256"/>
                <a:gd name="T57" fmla="*/ 125633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180">
                  <a:moveTo>
                    <a:pt x="225" y="77"/>
                  </a:moveTo>
                  <a:cubicBezTo>
                    <a:pt x="222" y="79"/>
                    <a:pt x="219" y="80"/>
                    <a:pt x="216" y="80"/>
                  </a:cubicBezTo>
                  <a:cubicBezTo>
                    <a:pt x="209" y="80"/>
                    <a:pt x="204" y="75"/>
                    <a:pt x="204" y="68"/>
                  </a:cubicBezTo>
                  <a:cubicBezTo>
                    <a:pt x="204" y="65"/>
                    <a:pt x="205" y="62"/>
                    <a:pt x="208" y="60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58" y="179"/>
                    <a:pt x="55" y="180"/>
                    <a:pt x="52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5" y="180"/>
                    <a:pt x="0" y="175"/>
                    <a:pt x="0" y="168"/>
                  </a:cubicBezTo>
                  <a:cubicBezTo>
                    <a:pt x="0" y="161"/>
                    <a:pt x="5" y="156"/>
                    <a:pt x="12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4" y="29"/>
                    <a:pt x="177" y="28"/>
                    <a:pt x="18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5" y="18"/>
                    <a:pt x="204" y="15"/>
                    <a:pt x="204" y="12"/>
                  </a:cubicBezTo>
                  <a:cubicBezTo>
                    <a:pt x="204" y="5"/>
                    <a:pt x="209" y="0"/>
                    <a:pt x="216" y="0"/>
                  </a:cubicBezTo>
                  <a:cubicBezTo>
                    <a:pt x="219" y="0"/>
                    <a:pt x="222" y="1"/>
                    <a:pt x="225" y="4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5" y="34"/>
                    <a:pt x="256" y="37"/>
                    <a:pt x="256" y="40"/>
                  </a:cubicBezTo>
                  <a:cubicBezTo>
                    <a:pt x="256" y="43"/>
                    <a:pt x="255" y="46"/>
                    <a:pt x="253" y="49"/>
                  </a:cubicBezTo>
                  <a:lnTo>
                    <a:pt x="225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6208713" y="3132138"/>
              <a:ext cx="415925" cy="292100"/>
            </a:xfrm>
            <a:custGeom>
              <a:avLst/>
              <a:gdLst>
                <a:gd name="T0" fmla="*/ 363934 w 256"/>
                <a:gd name="T1" fmla="*/ 168769 h 180"/>
                <a:gd name="T2" fmla="*/ 350937 w 256"/>
                <a:gd name="T3" fmla="*/ 162278 h 180"/>
                <a:gd name="T4" fmla="*/ 331440 w 256"/>
                <a:gd name="T5" fmla="*/ 181751 h 180"/>
                <a:gd name="T6" fmla="*/ 337939 w 256"/>
                <a:gd name="T7" fmla="*/ 194733 h 180"/>
                <a:gd name="T8" fmla="*/ 349312 w 256"/>
                <a:gd name="T9" fmla="*/ 207716 h 180"/>
                <a:gd name="T10" fmla="*/ 337939 w 256"/>
                <a:gd name="T11" fmla="*/ 207716 h 180"/>
                <a:gd name="T12" fmla="*/ 337939 w 256"/>
                <a:gd name="T13" fmla="*/ 207716 h 180"/>
                <a:gd name="T14" fmla="*/ 318443 w 256"/>
                <a:gd name="T15" fmla="*/ 207716 h 180"/>
                <a:gd name="T16" fmla="*/ 300571 w 256"/>
                <a:gd name="T17" fmla="*/ 207716 h 180"/>
                <a:gd name="T18" fmla="*/ 97482 w 256"/>
                <a:gd name="T19" fmla="*/ 6491 h 180"/>
                <a:gd name="T20" fmla="*/ 84485 w 256"/>
                <a:gd name="T21" fmla="*/ 0 h 180"/>
                <a:gd name="T22" fmla="*/ 58489 w 256"/>
                <a:gd name="T23" fmla="*/ 0 h 180"/>
                <a:gd name="T24" fmla="*/ 19496 w 256"/>
                <a:gd name="T25" fmla="*/ 0 h 180"/>
                <a:gd name="T26" fmla="*/ 0 w 256"/>
                <a:gd name="T27" fmla="*/ 19473 h 180"/>
                <a:gd name="T28" fmla="*/ 19496 w 256"/>
                <a:gd name="T29" fmla="*/ 38947 h 180"/>
                <a:gd name="T30" fmla="*/ 58489 w 256"/>
                <a:gd name="T31" fmla="*/ 38947 h 180"/>
                <a:gd name="T32" fmla="*/ 76361 w 256"/>
                <a:gd name="T33" fmla="*/ 38947 h 180"/>
                <a:gd name="T34" fmla="*/ 277825 w 256"/>
                <a:gd name="T35" fmla="*/ 241794 h 180"/>
                <a:gd name="T36" fmla="*/ 292447 w 256"/>
                <a:gd name="T37" fmla="*/ 246662 h 180"/>
                <a:gd name="T38" fmla="*/ 324941 w 256"/>
                <a:gd name="T39" fmla="*/ 246662 h 180"/>
                <a:gd name="T40" fmla="*/ 349312 w 256"/>
                <a:gd name="T41" fmla="*/ 246662 h 180"/>
                <a:gd name="T42" fmla="*/ 337939 w 256"/>
                <a:gd name="T43" fmla="*/ 259644 h 180"/>
                <a:gd name="T44" fmla="*/ 331440 w 256"/>
                <a:gd name="T45" fmla="*/ 272627 h 180"/>
                <a:gd name="T46" fmla="*/ 350937 w 256"/>
                <a:gd name="T47" fmla="*/ 292100 h 180"/>
                <a:gd name="T48" fmla="*/ 363934 w 256"/>
                <a:gd name="T49" fmla="*/ 285609 h 180"/>
                <a:gd name="T50" fmla="*/ 409426 w 256"/>
                <a:gd name="T51" fmla="*/ 240171 h 180"/>
                <a:gd name="T52" fmla="*/ 415925 w 256"/>
                <a:gd name="T53" fmla="*/ 227189 h 180"/>
                <a:gd name="T54" fmla="*/ 409426 w 256"/>
                <a:gd name="T55" fmla="*/ 214207 h 180"/>
                <a:gd name="T56" fmla="*/ 363934 w 256"/>
                <a:gd name="T57" fmla="*/ 168769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180">
                  <a:moveTo>
                    <a:pt x="224" y="104"/>
                  </a:moveTo>
                  <a:cubicBezTo>
                    <a:pt x="222" y="101"/>
                    <a:pt x="219" y="100"/>
                    <a:pt x="216" y="100"/>
                  </a:cubicBezTo>
                  <a:cubicBezTo>
                    <a:pt x="209" y="100"/>
                    <a:pt x="204" y="105"/>
                    <a:pt x="204" y="112"/>
                  </a:cubicBezTo>
                  <a:cubicBezTo>
                    <a:pt x="204" y="115"/>
                    <a:pt x="205" y="118"/>
                    <a:pt x="208" y="120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185" y="128"/>
                    <a:pt x="185" y="128"/>
                    <a:pt x="185" y="128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4" y="151"/>
                    <a:pt x="177" y="152"/>
                    <a:pt x="180" y="152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5" y="162"/>
                    <a:pt x="204" y="165"/>
                    <a:pt x="204" y="168"/>
                  </a:cubicBezTo>
                  <a:cubicBezTo>
                    <a:pt x="204" y="175"/>
                    <a:pt x="209" y="180"/>
                    <a:pt x="216" y="180"/>
                  </a:cubicBezTo>
                  <a:cubicBezTo>
                    <a:pt x="219" y="180"/>
                    <a:pt x="222" y="179"/>
                    <a:pt x="224" y="176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55" y="146"/>
                    <a:pt x="256" y="143"/>
                    <a:pt x="256" y="140"/>
                  </a:cubicBezTo>
                  <a:cubicBezTo>
                    <a:pt x="256" y="137"/>
                    <a:pt x="255" y="134"/>
                    <a:pt x="252" y="132"/>
                  </a:cubicBezTo>
                  <a:lnTo>
                    <a:pt x="224" y="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5480050" y="3086100"/>
              <a:ext cx="415925" cy="338138"/>
            </a:xfrm>
            <a:custGeom>
              <a:avLst/>
              <a:gdLst>
                <a:gd name="T0" fmla="*/ 365559 w 256"/>
                <a:gd name="T1" fmla="*/ 125176 h 208"/>
                <a:gd name="T2" fmla="*/ 350937 w 256"/>
                <a:gd name="T3" fmla="*/ 130053 h 208"/>
                <a:gd name="T4" fmla="*/ 331440 w 256"/>
                <a:gd name="T5" fmla="*/ 110545 h 208"/>
                <a:gd name="T6" fmla="*/ 337939 w 256"/>
                <a:gd name="T7" fmla="*/ 97540 h 208"/>
                <a:gd name="T8" fmla="*/ 349312 w 256"/>
                <a:gd name="T9" fmla="*/ 84535 h 208"/>
                <a:gd name="T10" fmla="*/ 337939 w 256"/>
                <a:gd name="T11" fmla="*/ 84535 h 208"/>
                <a:gd name="T12" fmla="*/ 337939 w 256"/>
                <a:gd name="T13" fmla="*/ 84535 h 208"/>
                <a:gd name="T14" fmla="*/ 318443 w 256"/>
                <a:gd name="T15" fmla="*/ 84535 h 208"/>
                <a:gd name="T16" fmla="*/ 300571 w 256"/>
                <a:gd name="T17" fmla="*/ 84535 h 208"/>
                <a:gd name="T18" fmla="*/ 97482 w 256"/>
                <a:gd name="T19" fmla="*/ 286117 h 208"/>
                <a:gd name="T20" fmla="*/ 84485 w 256"/>
                <a:gd name="T21" fmla="*/ 292619 h 208"/>
                <a:gd name="T22" fmla="*/ 58489 w 256"/>
                <a:gd name="T23" fmla="*/ 292619 h 208"/>
                <a:gd name="T24" fmla="*/ 19496 w 256"/>
                <a:gd name="T25" fmla="*/ 292619 h 208"/>
                <a:gd name="T26" fmla="*/ 0 w 256"/>
                <a:gd name="T27" fmla="*/ 273111 h 208"/>
                <a:gd name="T28" fmla="*/ 19496 w 256"/>
                <a:gd name="T29" fmla="*/ 253603 h 208"/>
                <a:gd name="T30" fmla="*/ 58489 w 256"/>
                <a:gd name="T31" fmla="*/ 253603 h 208"/>
                <a:gd name="T32" fmla="*/ 76361 w 256"/>
                <a:gd name="T33" fmla="*/ 253603 h 208"/>
                <a:gd name="T34" fmla="*/ 279450 w 256"/>
                <a:gd name="T35" fmla="*/ 52021 h 208"/>
                <a:gd name="T36" fmla="*/ 292447 w 256"/>
                <a:gd name="T37" fmla="*/ 45519 h 208"/>
                <a:gd name="T38" fmla="*/ 324941 w 256"/>
                <a:gd name="T39" fmla="*/ 45519 h 208"/>
                <a:gd name="T40" fmla="*/ 349312 w 256"/>
                <a:gd name="T41" fmla="*/ 45519 h 208"/>
                <a:gd name="T42" fmla="*/ 337939 w 256"/>
                <a:gd name="T43" fmla="*/ 34139 h 208"/>
                <a:gd name="T44" fmla="*/ 331440 w 256"/>
                <a:gd name="T45" fmla="*/ 19508 h 208"/>
                <a:gd name="T46" fmla="*/ 350937 w 256"/>
                <a:gd name="T47" fmla="*/ 0 h 208"/>
                <a:gd name="T48" fmla="*/ 365559 w 256"/>
                <a:gd name="T49" fmla="*/ 6503 h 208"/>
                <a:gd name="T50" fmla="*/ 411051 w 256"/>
                <a:gd name="T51" fmla="*/ 52021 h 208"/>
                <a:gd name="T52" fmla="*/ 415925 w 256"/>
                <a:gd name="T53" fmla="*/ 65027 h 208"/>
                <a:gd name="T54" fmla="*/ 411051 w 256"/>
                <a:gd name="T55" fmla="*/ 79658 h 208"/>
                <a:gd name="T56" fmla="*/ 365559 w 256"/>
                <a:gd name="T57" fmla="*/ 125176 h 208"/>
                <a:gd name="T58" fmla="*/ 147848 w 256"/>
                <a:gd name="T59" fmla="*/ 156064 h 208"/>
                <a:gd name="T60" fmla="*/ 76361 w 256"/>
                <a:gd name="T61" fmla="*/ 84535 h 208"/>
                <a:gd name="T62" fmla="*/ 58489 w 256"/>
                <a:gd name="T63" fmla="*/ 84535 h 208"/>
                <a:gd name="T64" fmla="*/ 19496 w 256"/>
                <a:gd name="T65" fmla="*/ 84535 h 208"/>
                <a:gd name="T66" fmla="*/ 0 w 256"/>
                <a:gd name="T67" fmla="*/ 65027 h 208"/>
                <a:gd name="T68" fmla="*/ 19496 w 256"/>
                <a:gd name="T69" fmla="*/ 45519 h 208"/>
                <a:gd name="T70" fmla="*/ 51991 w 256"/>
                <a:gd name="T71" fmla="*/ 45519 h 208"/>
                <a:gd name="T72" fmla="*/ 84485 w 256"/>
                <a:gd name="T73" fmla="*/ 45519 h 208"/>
                <a:gd name="T74" fmla="*/ 97482 w 256"/>
                <a:gd name="T75" fmla="*/ 52021 h 208"/>
                <a:gd name="T76" fmla="*/ 175468 w 256"/>
                <a:gd name="T77" fmla="*/ 128427 h 208"/>
                <a:gd name="T78" fmla="*/ 147848 w 256"/>
                <a:gd name="T79" fmla="*/ 156064 h 208"/>
                <a:gd name="T80" fmla="*/ 300571 w 256"/>
                <a:gd name="T81" fmla="*/ 253603 h 208"/>
                <a:gd name="T82" fmla="*/ 318443 w 256"/>
                <a:gd name="T83" fmla="*/ 253603 h 208"/>
                <a:gd name="T84" fmla="*/ 337939 w 256"/>
                <a:gd name="T85" fmla="*/ 253603 h 208"/>
                <a:gd name="T86" fmla="*/ 337939 w 256"/>
                <a:gd name="T87" fmla="*/ 253603 h 208"/>
                <a:gd name="T88" fmla="*/ 349312 w 256"/>
                <a:gd name="T89" fmla="*/ 253603 h 208"/>
                <a:gd name="T90" fmla="*/ 337939 w 256"/>
                <a:gd name="T91" fmla="*/ 240598 h 208"/>
                <a:gd name="T92" fmla="*/ 331440 w 256"/>
                <a:gd name="T93" fmla="*/ 227593 h 208"/>
                <a:gd name="T94" fmla="*/ 350937 w 256"/>
                <a:gd name="T95" fmla="*/ 208085 h 208"/>
                <a:gd name="T96" fmla="*/ 365559 w 256"/>
                <a:gd name="T97" fmla="*/ 212962 h 208"/>
                <a:gd name="T98" fmla="*/ 411051 w 256"/>
                <a:gd name="T99" fmla="*/ 258480 h 208"/>
                <a:gd name="T100" fmla="*/ 415925 w 256"/>
                <a:gd name="T101" fmla="*/ 273111 h 208"/>
                <a:gd name="T102" fmla="*/ 411051 w 256"/>
                <a:gd name="T103" fmla="*/ 286117 h 208"/>
                <a:gd name="T104" fmla="*/ 365559 w 256"/>
                <a:gd name="T105" fmla="*/ 331635 h 208"/>
                <a:gd name="T106" fmla="*/ 350937 w 256"/>
                <a:gd name="T107" fmla="*/ 338138 h 208"/>
                <a:gd name="T108" fmla="*/ 331440 w 256"/>
                <a:gd name="T109" fmla="*/ 318630 h 208"/>
                <a:gd name="T110" fmla="*/ 337939 w 256"/>
                <a:gd name="T111" fmla="*/ 303999 h 208"/>
                <a:gd name="T112" fmla="*/ 349312 w 256"/>
                <a:gd name="T113" fmla="*/ 292619 h 208"/>
                <a:gd name="T114" fmla="*/ 318443 w 256"/>
                <a:gd name="T115" fmla="*/ 292619 h 208"/>
                <a:gd name="T116" fmla="*/ 292447 w 256"/>
                <a:gd name="T117" fmla="*/ 292619 h 208"/>
                <a:gd name="T118" fmla="*/ 279450 w 256"/>
                <a:gd name="T119" fmla="*/ 286117 h 208"/>
                <a:gd name="T120" fmla="*/ 201464 w 256"/>
                <a:gd name="T121" fmla="*/ 209711 h 208"/>
                <a:gd name="T122" fmla="*/ 229084 w 256"/>
                <a:gd name="T123" fmla="*/ 182074 h 208"/>
                <a:gd name="T124" fmla="*/ 300571 w 256"/>
                <a:gd name="T125" fmla="*/ 253603 h 2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6" h="208">
                  <a:moveTo>
                    <a:pt x="225" y="77"/>
                  </a:moveTo>
                  <a:cubicBezTo>
                    <a:pt x="222" y="79"/>
                    <a:pt x="219" y="80"/>
                    <a:pt x="216" y="80"/>
                  </a:cubicBezTo>
                  <a:cubicBezTo>
                    <a:pt x="209" y="80"/>
                    <a:pt x="204" y="75"/>
                    <a:pt x="204" y="68"/>
                  </a:cubicBezTo>
                  <a:cubicBezTo>
                    <a:pt x="204" y="65"/>
                    <a:pt x="205" y="62"/>
                    <a:pt x="208" y="60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58" y="179"/>
                    <a:pt x="55" y="180"/>
                    <a:pt x="52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5" y="180"/>
                    <a:pt x="0" y="175"/>
                    <a:pt x="0" y="168"/>
                  </a:cubicBezTo>
                  <a:cubicBezTo>
                    <a:pt x="0" y="161"/>
                    <a:pt x="5" y="156"/>
                    <a:pt x="12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4" y="29"/>
                    <a:pt x="177" y="28"/>
                    <a:pt x="18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5" y="18"/>
                    <a:pt x="204" y="15"/>
                    <a:pt x="204" y="12"/>
                  </a:cubicBezTo>
                  <a:cubicBezTo>
                    <a:pt x="204" y="5"/>
                    <a:pt x="209" y="0"/>
                    <a:pt x="216" y="0"/>
                  </a:cubicBezTo>
                  <a:cubicBezTo>
                    <a:pt x="219" y="0"/>
                    <a:pt x="222" y="1"/>
                    <a:pt x="225" y="4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5" y="34"/>
                    <a:pt x="256" y="37"/>
                    <a:pt x="256" y="40"/>
                  </a:cubicBezTo>
                  <a:cubicBezTo>
                    <a:pt x="256" y="43"/>
                    <a:pt x="255" y="46"/>
                    <a:pt x="253" y="49"/>
                  </a:cubicBezTo>
                  <a:lnTo>
                    <a:pt x="225" y="77"/>
                  </a:lnTo>
                  <a:close/>
                  <a:moveTo>
                    <a:pt x="91" y="96"/>
                  </a:moveTo>
                  <a:cubicBezTo>
                    <a:pt x="47" y="52"/>
                    <a:pt x="47" y="52"/>
                    <a:pt x="4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5" y="52"/>
                    <a:pt x="0" y="47"/>
                    <a:pt x="0" y="40"/>
                  </a:cubicBezTo>
                  <a:cubicBezTo>
                    <a:pt x="0" y="33"/>
                    <a:pt x="5" y="28"/>
                    <a:pt x="1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5" y="28"/>
                    <a:pt x="58" y="29"/>
                    <a:pt x="60" y="32"/>
                  </a:cubicBezTo>
                  <a:cubicBezTo>
                    <a:pt x="108" y="79"/>
                    <a:pt x="108" y="79"/>
                    <a:pt x="108" y="79"/>
                  </a:cubicBezTo>
                  <a:lnTo>
                    <a:pt x="91" y="96"/>
                  </a:lnTo>
                  <a:close/>
                  <a:moveTo>
                    <a:pt x="185" y="156"/>
                  </a:moveTo>
                  <a:cubicBezTo>
                    <a:pt x="196" y="156"/>
                    <a:pt x="196" y="156"/>
                    <a:pt x="196" y="156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5" y="146"/>
                    <a:pt x="204" y="143"/>
                    <a:pt x="204" y="140"/>
                  </a:cubicBezTo>
                  <a:cubicBezTo>
                    <a:pt x="204" y="133"/>
                    <a:pt x="209" y="128"/>
                    <a:pt x="216" y="128"/>
                  </a:cubicBezTo>
                  <a:cubicBezTo>
                    <a:pt x="219" y="128"/>
                    <a:pt x="222" y="129"/>
                    <a:pt x="225" y="131"/>
                  </a:cubicBezTo>
                  <a:cubicBezTo>
                    <a:pt x="253" y="159"/>
                    <a:pt x="253" y="159"/>
                    <a:pt x="253" y="159"/>
                  </a:cubicBezTo>
                  <a:cubicBezTo>
                    <a:pt x="255" y="162"/>
                    <a:pt x="256" y="165"/>
                    <a:pt x="256" y="168"/>
                  </a:cubicBezTo>
                  <a:cubicBezTo>
                    <a:pt x="256" y="171"/>
                    <a:pt x="255" y="174"/>
                    <a:pt x="253" y="17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2" y="207"/>
                    <a:pt x="219" y="208"/>
                    <a:pt x="216" y="208"/>
                  </a:cubicBezTo>
                  <a:cubicBezTo>
                    <a:pt x="209" y="208"/>
                    <a:pt x="204" y="203"/>
                    <a:pt x="204" y="196"/>
                  </a:cubicBezTo>
                  <a:cubicBezTo>
                    <a:pt x="204" y="193"/>
                    <a:pt x="205" y="190"/>
                    <a:pt x="208" y="18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7" y="180"/>
                    <a:pt x="174" y="179"/>
                    <a:pt x="172" y="176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41" y="112"/>
                    <a:pt x="141" y="112"/>
                    <a:pt x="141" y="112"/>
                  </a:cubicBezTo>
                  <a:lnTo>
                    <a:pt x="185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4772025" y="3067050"/>
              <a:ext cx="376238" cy="377825"/>
            </a:xfrm>
            <a:custGeom>
              <a:avLst/>
              <a:gdLst>
                <a:gd name="T0" fmla="*/ 274070 w 232"/>
                <a:gd name="T1" fmla="*/ 130284 h 232"/>
                <a:gd name="T2" fmla="*/ 324343 w 232"/>
                <a:gd name="T3" fmla="*/ 149827 h 232"/>
                <a:gd name="T4" fmla="*/ 227040 w 232"/>
                <a:gd name="T5" fmla="*/ 169370 h 232"/>
                <a:gd name="T6" fmla="*/ 207580 w 232"/>
                <a:gd name="T7" fmla="*/ 71656 h 232"/>
                <a:gd name="T8" fmla="*/ 246501 w 232"/>
                <a:gd name="T9" fmla="*/ 71656 h 232"/>
                <a:gd name="T10" fmla="*/ 343804 w 232"/>
                <a:gd name="T11" fmla="*/ 4886 h 232"/>
                <a:gd name="T12" fmla="*/ 356777 w 232"/>
                <a:gd name="T13" fmla="*/ 0 h 232"/>
                <a:gd name="T14" fmla="*/ 371373 w 232"/>
                <a:gd name="T15" fmla="*/ 32571 h 232"/>
                <a:gd name="T16" fmla="*/ 304883 w 232"/>
                <a:gd name="T17" fmla="*/ 208455 h 232"/>
                <a:gd name="T18" fmla="*/ 304883 w 232"/>
                <a:gd name="T19" fmla="*/ 247541 h 232"/>
                <a:gd name="T20" fmla="*/ 371373 w 232"/>
                <a:gd name="T21" fmla="*/ 345254 h 232"/>
                <a:gd name="T22" fmla="*/ 376238 w 232"/>
                <a:gd name="T23" fmla="*/ 358282 h 232"/>
                <a:gd name="T24" fmla="*/ 343804 w 232"/>
                <a:gd name="T25" fmla="*/ 372939 h 232"/>
                <a:gd name="T26" fmla="*/ 246501 w 232"/>
                <a:gd name="T27" fmla="*/ 275226 h 232"/>
                <a:gd name="T28" fmla="*/ 227040 w 232"/>
                <a:gd name="T29" fmla="*/ 325711 h 232"/>
                <a:gd name="T30" fmla="*/ 207580 w 232"/>
                <a:gd name="T31" fmla="*/ 227998 h 232"/>
                <a:gd name="T32" fmla="*/ 149198 w 232"/>
                <a:gd name="T33" fmla="*/ 325711 h 232"/>
                <a:gd name="T34" fmla="*/ 129737 w 232"/>
                <a:gd name="T35" fmla="*/ 275226 h 232"/>
                <a:gd name="T36" fmla="*/ 32434 w 232"/>
                <a:gd name="T37" fmla="*/ 372939 h 232"/>
                <a:gd name="T38" fmla="*/ 0 w 232"/>
                <a:gd name="T39" fmla="*/ 358282 h 232"/>
                <a:gd name="T40" fmla="*/ 4865 w 232"/>
                <a:gd name="T41" fmla="*/ 345254 h 232"/>
                <a:gd name="T42" fmla="*/ 71355 w 232"/>
                <a:gd name="T43" fmla="*/ 247541 h 232"/>
                <a:gd name="T44" fmla="*/ 71355 w 232"/>
                <a:gd name="T45" fmla="*/ 208455 h 232"/>
                <a:gd name="T46" fmla="*/ 168658 w 232"/>
                <a:gd name="T47" fmla="*/ 227998 h 232"/>
                <a:gd name="T48" fmla="*/ 149198 w 232"/>
                <a:gd name="T49" fmla="*/ 325711 h 232"/>
                <a:gd name="T50" fmla="*/ 71355 w 232"/>
                <a:gd name="T51" fmla="*/ 169370 h 232"/>
                <a:gd name="T52" fmla="*/ 71355 w 232"/>
                <a:gd name="T53" fmla="*/ 130284 h 232"/>
                <a:gd name="T54" fmla="*/ 4865 w 232"/>
                <a:gd name="T55" fmla="*/ 32571 h 232"/>
                <a:gd name="T56" fmla="*/ 0 w 232"/>
                <a:gd name="T57" fmla="*/ 19543 h 232"/>
                <a:gd name="T58" fmla="*/ 32434 w 232"/>
                <a:gd name="T59" fmla="*/ 4886 h 232"/>
                <a:gd name="T60" fmla="*/ 129737 w 232"/>
                <a:gd name="T61" fmla="*/ 102599 h 232"/>
                <a:gd name="T62" fmla="*/ 149198 w 232"/>
                <a:gd name="T63" fmla="*/ 52114 h 232"/>
                <a:gd name="T64" fmla="*/ 168658 w 232"/>
                <a:gd name="T65" fmla="*/ 149827 h 2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2" h="232">
                  <a:moveTo>
                    <a:pt x="229" y="20"/>
                  </a:moveTo>
                  <a:cubicBezTo>
                    <a:pt x="169" y="80"/>
                    <a:pt x="169" y="80"/>
                    <a:pt x="16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5" y="80"/>
                    <a:pt x="200" y="85"/>
                    <a:pt x="200" y="92"/>
                  </a:cubicBezTo>
                  <a:cubicBezTo>
                    <a:pt x="200" y="99"/>
                    <a:pt x="195" y="104"/>
                    <a:pt x="18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37"/>
                    <a:pt x="133" y="32"/>
                    <a:pt x="140" y="32"/>
                  </a:cubicBezTo>
                  <a:cubicBezTo>
                    <a:pt x="147" y="32"/>
                    <a:pt x="152" y="37"/>
                    <a:pt x="152" y="44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4" y="1"/>
                    <a:pt x="217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15"/>
                    <a:pt x="231" y="18"/>
                    <a:pt x="229" y="20"/>
                  </a:cubicBezTo>
                  <a:close/>
                  <a:moveTo>
                    <a:pt x="140" y="128"/>
                  </a:moveTo>
                  <a:cubicBezTo>
                    <a:pt x="188" y="128"/>
                    <a:pt x="188" y="128"/>
                    <a:pt x="188" y="128"/>
                  </a:cubicBezTo>
                  <a:cubicBezTo>
                    <a:pt x="195" y="128"/>
                    <a:pt x="200" y="133"/>
                    <a:pt x="200" y="140"/>
                  </a:cubicBezTo>
                  <a:cubicBezTo>
                    <a:pt x="200" y="147"/>
                    <a:pt x="195" y="152"/>
                    <a:pt x="188" y="152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31" y="214"/>
                    <a:pt x="232" y="217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cubicBezTo>
                    <a:pt x="217" y="232"/>
                    <a:pt x="214" y="231"/>
                    <a:pt x="212" y="229"/>
                  </a:cubicBezTo>
                  <a:cubicBezTo>
                    <a:pt x="212" y="229"/>
                    <a:pt x="212" y="229"/>
                    <a:pt x="212" y="229"/>
                  </a:cubicBezTo>
                  <a:cubicBezTo>
                    <a:pt x="152" y="169"/>
                    <a:pt x="152" y="169"/>
                    <a:pt x="152" y="169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95"/>
                    <a:pt x="147" y="200"/>
                    <a:pt x="140" y="200"/>
                  </a:cubicBezTo>
                  <a:cubicBezTo>
                    <a:pt x="133" y="200"/>
                    <a:pt x="128" y="195"/>
                    <a:pt x="128" y="188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moveTo>
                    <a:pt x="92" y="200"/>
                  </a:moveTo>
                  <a:cubicBezTo>
                    <a:pt x="85" y="200"/>
                    <a:pt x="80" y="195"/>
                    <a:pt x="80" y="18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18" y="231"/>
                    <a:pt x="15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217"/>
                    <a:pt x="1" y="214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37" y="152"/>
                    <a:pt x="32" y="147"/>
                    <a:pt x="32" y="140"/>
                  </a:cubicBezTo>
                  <a:cubicBezTo>
                    <a:pt x="32" y="133"/>
                    <a:pt x="37" y="128"/>
                    <a:pt x="44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4" y="195"/>
                    <a:pt x="99" y="200"/>
                    <a:pt x="92" y="200"/>
                  </a:cubicBezTo>
                  <a:moveTo>
                    <a:pt x="92" y="104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37" y="104"/>
                    <a:pt x="32" y="99"/>
                    <a:pt x="32" y="92"/>
                  </a:cubicBezTo>
                  <a:cubicBezTo>
                    <a:pt x="32" y="85"/>
                    <a:pt x="37" y="80"/>
                    <a:pt x="44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37"/>
                    <a:pt x="85" y="32"/>
                    <a:pt x="92" y="32"/>
                  </a:cubicBezTo>
                  <a:cubicBezTo>
                    <a:pt x="99" y="32"/>
                    <a:pt x="104" y="37"/>
                    <a:pt x="104" y="44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4043363" y="3067050"/>
              <a:ext cx="376237" cy="377825"/>
            </a:xfrm>
            <a:custGeom>
              <a:avLst/>
              <a:gdLst>
                <a:gd name="T0" fmla="*/ 278934 w 232"/>
                <a:gd name="T1" fmla="*/ 377825 h 232"/>
                <a:gd name="T2" fmla="*/ 278934 w 232"/>
                <a:gd name="T3" fmla="*/ 338740 h 232"/>
                <a:gd name="T4" fmla="*/ 212444 w 232"/>
                <a:gd name="T5" fmla="*/ 241026 h 232"/>
                <a:gd name="T6" fmla="*/ 207579 w 232"/>
                <a:gd name="T7" fmla="*/ 227998 h 232"/>
                <a:gd name="T8" fmla="*/ 240013 w 232"/>
                <a:gd name="T9" fmla="*/ 213341 h 232"/>
                <a:gd name="T10" fmla="*/ 337316 w 232"/>
                <a:gd name="T11" fmla="*/ 311054 h 232"/>
                <a:gd name="T12" fmla="*/ 356776 w 232"/>
                <a:gd name="T13" fmla="*/ 260569 h 232"/>
                <a:gd name="T14" fmla="*/ 376237 w 232"/>
                <a:gd name="T15" fmla="*/ 358282 h 232"/>
                <a:gd name="T16" fmla="*/ 356776 w 232"/>
                <a:gd name="T17" fmla="*/ 117256 h 232"/>
                <a:gd name="T18" fmla="*/ 337316 w 232"/>
                <a:gd name="T19" fmla="*/ 66771 h 232"/>
                <a:gd name="T20" fmla="*/ 240013 w 232"/>
                <a:gd name="T21" fmla="*/ 164484 h 232"/>
                <a:gd name="T22" fmla="*/ 207579 w 232"/>
                <a:gd name="T23" fmla="*/ 149827 h 232"/>
                <a:gd name="T24" fmla="*/ 212444 w 232"/>
                <a:gd name="T25" fmla="*/ 136799 h 232"/>
                <a:gd name="T26" fmla="*/ 278934 w 232"/>
                <a:gd name="T27" fmla="*/ 39085 h 232"/>
                <a:gd name="T28" fmla="*/ 278934 w 232"/>
                <a:gd name="T29" fmla="*/ 0 h 232"/>
                <a:gd name="T30" fmla="*/ 376237 w 232"/>
                <a:gd name="T31" fmla="*/ 19543 h 232"/>
                <a:gd name="T32" fmla="*/ 356776 w 232"/>
                <a:gd name="T33" fmla="*/ 117256 h 232"/>
                <a:gd name="T34" fmla="*/ 66490 w 232"/>
                <a:gd name="T35" fmla="*/ 338740 h 232"/>
                <a:gd name="T36" fmla="*/ 116763 w 232"/>
                <a:gd name="T37" fmla="*/ 358282 h 232"/>
                <a:gd name="T38" fmla="*/ 19461 w 232"/>
                <a:gd name="T39" fmla="*/ 377825 h 232"/>
                <a:gd name="T40" fmla="*/ 0 w 232"/>
                <a:gd name="T41" fmla="*/ 280112 h 232"/>
                <a:gd name="T42" fmla="*/ 38921 w 232"/>
                <a:gd name="T43" fmla="*/ 280112 h 232"/>
                <a:gd name="T44" fmla="*/ 136224 w 232"/>
                <a:gd name="T45" fmla="*/ 213341 h 232"/>
                <a:gd name="T46" fmla="*/ 149197 w 232"/>
                <a:gd name="T47" fmla="*/ 208455 h 232"/>
                <a:gd name="T48" fmla="*/ 163793 w 232"/>
                <a:gd name="T49" fmla="*/ 241026 h 232"/>
                <a:gd name="T50" fmla="*/ 136224 w 232"/>
                <a:gd name="T51" fmla="*/ 164484 h 232"/>
                <a:gd name="T52" fmla="*/ 38921 w 232"/>
                <a:gd name="T53" fmla="*/ 66771 h 232"/>
                <a:gd name="T54" fmla="*/ 19461 w 232"/>
                <a:gd name="T55" fmla="*/ 117256 h 232"/>
                <a:gd name="T56" fmla="*/ 0 w 232"/>
                <a:gd name="T57" fmla="*/ 19543 h 232"/>
                <a:gd name="T58" fmla="*/ 97303 w 232"/>
                <a:gd name="T59" fmla="*/ 0 h 232"/>
                <a:gd name="T60" fmla="*/ 97303 w 232"/>
                <a:gd name="T61" fmla="*/ 39085 h 232"/>
                <a:gd name="T62" fmla="*/ 163793 w 232"/>
                <a:gd name="T63" fmla="*/ 136799 h 232"/>
                <a:gd name="T64" fmla="*/ 168658 w 232"/>
                <a:gd name="T65" fmla="*/ 149827 h 2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72" y="232"/>
                    <a:pt x="172" y="232"/>
                    <a:pt x="172" y="232"/>
                  </a:cubicBezTo>
                  <a:cubicBezTo>
                    <a:pt x="165" y="232"/>
                    <a:pt x="160" y="227"/>
                    <a:pt x="160" y="220"/>
                  </a:cubicBezTo>
                  <a:cubicBezTo>
                    <a:pt x="160" y="213"/>
                    <a:pt x="165" y="208"/>
                    <a:pt x="172" y="208"/>
                  </a:cubicBezTo>
                  <a:cubicBezTo>
                    <a:pt x="191" y="208"/>
                    <a:pt x="191" y="208"/>
                    <a:pt x="191" y="20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29" y="146"/>
                    <a:pt x="128" y="143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143" y="128"/>
                    <a:pt x="146" y="129"/>
                    <a:pt x="148" y="131"/>
                  </a:cubicBezTo>
                  <a:cubicBezTo>
                    <a:pt x="148" y="131"/>
                    <a:pt x="148" y="131"/>
                    <a:pt x="148" y="131"/>
                  </a:cubicBezTo>
                  <a:cubicBezTo>
                    <a:pt x="208" y="191"/>
                    <a:pt x="208" y="191"/>
                    <a:pt x="208" y="191"/>
                  </a:cubicBezTo>
                  <a:cubicBezTo>
                    <a:pt x="208" y="172"/>
                    <a:pt x="208" y="172"/>
                    <a:pt x="208" y="172"/>
                  </a:cubicBezTo>
                  <a:cubicBezTo>
                    <a:pt x="208" y="165"/>
                    <a:pt x="213" y="160"/>
                    <a:pt x="220" y="160"/>
                  </a:cubicBezTo>
                  <a:cubicBezTo>
                    <a:pt x="227" y="160"/>
                    <a:pt x="232" y="165"/>
                    <a:pt x="232" y="172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20" y="72"/>
                  </a:moveTo>
                  <a:cubicBezTo>
                    <a:pt x="213" y="72"/>
                    <a:pt x="208" y="67"/>
                    <a:pt x="208" y="60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6" y="103"/>
                    <a:pt x="143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89"/>
                    <a:pt x="129" y="86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65" y="24"/>
                    <a:pt x="160" y="19"/>
                    <a:pt x="160" y="12"/>
                  </a:cubicBezTo>
                  <a:cubicBezTo>
                    <a:pt x="160" y="5"/>
                    <a:pt x="165" y="0"/>
                    <a:pt x="172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7"/>
                    <a:pt x="227" y="72"/>
                    <a:pt x="220" y="72"/>
                  </a:cubicBezTo>
                  <a:moveTo>
                    <a:pt x="101" y="148"/>
                  </a:moveTo>
                  <a:cubicBezTo>
                    <a:pt x="41" y="208"/>
                    <a:pt x="41" y="208"/>
                    <a:pt x="41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7" y="208"/>
                    <a:pt x="72" y="213"/>
                    <a:pt x="72" y="220"/>
                  </a:cubicBezTo>
                  <a:cubicBezTo>
                    <a:pt x="72" y="227"/>
                    <a:pt x="67" y="232"/>
                    <a:pt x="60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65"/>
                    <a:pt x="5" y="160"/>
                    <a:pt x="12" y="160"/>
                  </a:cubicBezTo>
                  <a:cubicBezTo>
                    <a:pt x="19" y="160"/>
                    <a:pt x="24" y="165"/>
                    <a:pt x="24" y="172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6" y="129"/>
                    <a:pt x="89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43"/>
                    <a:pt x="103" y="146"/>
                    <a:pt x="101" y="148"/>
                  </a:cubicBezTo>
                  <a:close/>
                  <a:moveTo>
                    <a:pt x="92" y="104"/>
                  </a:moveTo>
                  <a:cubicBezTo>
                    <a:pt x="89" y="104"/>
                    <a:pt x="86" y="103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3" y="86"/>
                    <a:pt x="104" y="89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3295650" y="3046413"/>
              <a:ext cx="415925" cy="417512"/>
            </a:xfrm>
            <a:custGeom>
              <a:avLst/>
              <a:gdLst>
                <a:gd name="T0" fmla="*/ 415925 w 256"/>
                <a:gd name="T1" fmla="*/ 208756 h 256"/>
                <a:gd name="T2" fmla="*/ 409426 w 256"/>
                <a:gd name="T3" fmla="*/ 223434 h 256"/>
                <a:gd name="T4" fmla="*/ 344438 w 256"/>
                <a:gd name="T5" fmla="*/ 282147 h 256"/>
                <a:gd name="T6" fmla="*/ 331440 w 256"/>
                <a:gd name="T7" fmla="*/ 287040 h 256"/>
                <a:gd name="T8" fmla="*/ 311944 w 256"/>
                <a:gd name="T9" fmla="*/ 267469 h 256"/>
                <a:gd name="T10" fmla="*/ 318443 w 256"/>
                <a:gd name="T11" fmla="*/ 252790 h 256"/>
                <a:gd name="T12" fmla="*/ 346063 w 256"/>
                <a:gd name="T13" fmla="*/ 228327 h 256"/>
                <a:gd name="T14" fmla="*/ 227459 w 256"/>
                <a:gd name="T15" fmla="*/ 228327 h 256"/>
                <a:gd name="T16" fmla="*/ 227459 w 256"/>
                <a:gd name="T17" fmla="*/ 347383 h 256"/>
                <a:gd name="T18" fmla="*/ 251830 w 256"/>
                <a:gd name="T19" fmla="*/ 319658 h 256"/>
                <a:gd name="T20" fmla="*/ 266452 w 256"/>
                <a:gd name="T21" fmla="*/ 313134 h 256"/>
                <a:gd name="T22" fmla="*/ 285948 w 256"/>
                <a:gd name="T23" fmla="*/ 332705 h 256"/>
                <a:gd name="T24" fmla="*/ 281074 w 256"/>
                <a:gd name="T25" fmla="*/ 345752 h 256"/>
                <a:gd name="T26" fmla="*/ 222585 w 256"/>
                <a:gd name="T27" fmla="*/ 410988 h 256"/>
                <a:gd name="T28" fmla="*/ 207963 w 256"/>
                <a:gd name="T29" fmla="*/ 417512 h 256"/>
                <a:gd name="T30" fmla="*/ 193340 w 256"/>
                <a:gd name="T31" fmla="*/ 410988 h 256"/>
                <a:gd name="T32" fmla="*/ 134851 w 256"/>
                <a:gd name="T33" fmla="*/ 345752 h 256"/>
                <a:gd name="T34" fmla="*/ 129977 w 256"/>
                <a:gd name="T35" fmla="*/ 332705 h 256"/>
                <a:gd name="T36" fmla="*/ 149473 w 256"/>
                <a:gd name="T37" fmla="*/ 313134 h 256"/>
                <a:gd name="T38" fmla="*/ 164095 w 256"/>
                <a:gd name="T39" fmla="*/ 319658 h 256"/>
                <a:gd name="T40" fmla="*/ 188466 w 256"/>
                <a:gd name="T41" fmla="*/ 347383 h 256"/>
                <a:gd name="T42" fmla="*/ 188466 w 256"/>
                <a:gd name="T43" fmla="*/ 228327 h 256"/>
                <a:gd name="T44" fmla="*/ 69862 w 256"/>
                <a:gd name="T45" fmla="*/ 228327 h 256"/>
                <a:gd name="T46" fmla="*/ 97482 w 256"/>
                <a:gd name="T47" fmla="*/ 252790 h 256"/>
                <a:gd name="T48" fmla="*/ 103981 w 256"/>
                <a:gd name="T49" fmla="*/ 267469 h 256"/>
                <a:gd name="T50" fmla="*/ 84485 w 256"/>
                <a:gd name="T51" fmla="*/ 287040 h 256"/>
                <a:gd name="T52" fmla="*/ 71487 w 256"/>
                <a:gd name="T53" fmla="*/ 282147 h 256"/>
                <a:gd name="T54" fmla="*/ 6499 w 256"/>
                <a:gd name="T55" fmla="*/ 223434 h 256"/>
                <a:gd name="T56" fmla="*/ 0 w 256"/>
                <a:gd name="T57" fmla="*/ 208756 h 256"/>
                <a:gd name="T58" fmla="*/ 6499 w 256"/>
                <a:gd name="T59" fmla="*/ 194078 h 256"/>
                <a:gd name="T60" fmla="*/ 71487 w 256"/>
                <a:gd name="T61" fmla="*/ 135365 h 256"/>
                <a:gd name="T62" fmla="*/ 84485 w 256"/>
                <a:gd name="T63" fmla="*/ 130473 h 256"/>
                <a:gd name="T64" fmla="*/ 103981 w 256"/>
                <a:gd name="T65" fmla="*/ 150043 h 256"/>
                <a:gd name="T66" fmla="*/ 97482 w 256"/>
                <a:gd name="T67" fmla="*/ 164722 h 256"/>
                <a:gd name="T68" fmla="*/ 69862 w 256"/>
                <a:gd name="T69" fmla="*/ 189185 h 256"/>
                <a:gd name="T70" fmla="*/ 188466 w 256"/>
                <a:gd name="T71" fmla="*/ 189185 h 256"/>
                <a:gd name="T72" fmla="*/ 188466 w 256"/>
                <a:gd name="T73" fmla="*/ 70129 h 256"/>
                <a:gd name="T74" fmla="*/ 164095 w 256"/>
                <a:gd name="T75" fmla="*/ 97854 h 256"/>
                <a:gd name="T76" fmla="*/ 149473 w 256"/>
                <a:gd name="T77" fmla="*/ 104378 h 256"/>
                <a:gd name="T78" fmla="*/ 129977 w 256"/>
                <a:gd name="T79" fmla="*/ 84807 h 256"/>
                <a:gd name="T80" fmla="*/ 134851 w 256"/>
                <a:gd name="T81" fmla="*/ 71760 h 256"/>
                <a:gd name="T82" fmla="*/ 193340 w 256"/>
                <a:gd name="T83" fmla="*/ 6524 h 256"/>
                <a:gd name="T84" fmla="*/ 207963 w 256"/>
                <a:gd name="T85" fmla="*/ 0 h 256"/>
                <a:gd name="T86" fmla="*/ 222585 w 256"/>
                <a:gd name="T87" fmla="*/ 6524 h 256"/>
                <a:gd name="T88" fmla="*/ 281074 w 256"/>
                <a:gd name="T89" fmla="*/ 71760 h 256"/>
                <a:gd name="T90" fmla="*/ 285948 w 256"/>
                <a:gd name="T91" fmla="*/ 84807 h 256"/>
                <a:gd name="T92" fmla="*/ 266452 w 256"/>
                <a:gd name="T93" fmla="*/ 104378 h 256"/>
                <a:gd name="T94" fmla="*/ 251830 w 256"/>
                <a:gd name="T95" fmla="*/ 97854 h 256"/>
                <a:gd name="T96" fmla="*/ 227459 w 256"/>
                <a:gd name="T97" fmla="*/ 70129 h 256"/>
                <a:gd name="T98" fmla="*/ 227459 w 256"/>
                <a:gd name="T99" fmla="*/ 189185 h 256"/>
                <a:gd name="T100" fmla="*/ 346063 w 256"/>
                <a:gd name="T101" fmla="*/ 189185 h 256"/>
                <a:gd name="T102" fmla="*/ 318443 w 256"/>
                <a:gd name="T103" fmla="*/ 164722 h 256"/>
                <a:gd name="T104" fmla="*/ 311944 w 256"/>
                <a:gd name="T105" fmla="*/ 150043 h 256"/>
                <a:gd name="T106" fmla="*/ 331440 w 256"/>
                <a:gd name="T107" fmla="*/ 130473 h 256"/>
                <a:gd name="T108" fmla="*/ 344438 w 256"/>
                <a:gd name="T109" fmla="*/ 135365 h 256"/>
                <a:gd name="T110" fmla="*/ 409426 w 256"/>
                <a:gd name="T111" fmla="*/ 194078 h 256"/>
                <a:gd name="T112" fmla="*/ 415925 w 256"/>
                <a:gd name="T113" fmla="*/ 208756 h 2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132"/>
                    <a:pt x="254" y="135"/>
                    <a:pt x="252" y="137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5"/>
                    <a:pt x="207" y="176"/>
                    <a:pt x="204" y="176"/>
                  </a:cubicBezTo>
                  <a:cubicBezTo>
                    <a:pt x="197" y="176"/>
                    <a:pt x="192" y="171"/>
                    <a:pt x="192" y="164"/>
                  </a:cubicBezTo>
                  <a:cubicBezTo>
                    <a:pt x="192" y="160"/>
                    <a:pt x="194" y="157"/>
                    <a:pt x="196" y="155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7" y="194"/>
                    <a:pt x="160" y="192"/>
                    <a:pt x="164" y="192"/>
                  </a:cubicBezTo>
                  <a:cubicBezTo>
                    <a:pt x="171" y="192"/>
                    <a:pt x="176" y="197"/>
                    <a:pt x="176" y="204"/>
                  </a:cubicBezTo>
                  <a:cubicBezTo>
                    <a:pt x="176" y="207"/>
                    <a:pt x="175" y="210"/>
                    <a:pt x="173" y="212"/>
                  </a:cubicBezTo>
                  <a:cubicBezTo>
                    <a:pt x="137" y="252"/>
                    <a:pt x="137" y="252"/>
                    <a:pt x="137" y="252"/>
                  </a:cubicBezTo>
                  <a:cubicBezTo>
                    <a:pt x="135" y="254"/>
                    <a:pt x="132" y="256"/>
                    <a:pt x="128" y="256"/>
                  </a:cubicBezTo>
                  <a:cubicBezTo>
                    <a:pt x="124" y="256"/>
                    <a:pt x="121" y="254"/>
                    <a:pt x="119" y="25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1" y="210"/>
                    <a:pt x="80" y="207"/>
                    <a:pt x="80" y="204"/>
                  </a:cubicBezTo>
                  <a:cubicBezTo>
                    <a:pt x="80" y="197"/>
                    <a:pt x="85" y="192"/>
                    <a:pt x="92" y="192"/>
                  </a:cubicBezTo>
                  <a:cubicBezTo>
                    <a:pt x="96" y="192"/>
                    <a:pt x="99" y="194"/>
                    <a:pt x="101" y="196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2" y="157"/>
                    <a:pt x="64" y="160"/>
                    <a:pt x="64" y="164"/>
                  </a:cubicBezTo>
                  <a:cubicBezTo>
                    <a:pt x="64" y="171"/>
                    <a:pt x="59" y="176"/>
                    <a:pt x="52" y="176"/>
                  </a:cubicBezTo>
                  <a:cubicBezTo>
                    <a:pt x="49" y="176"/>
                    <a:pt x="46" y="175"/>
                    <a:pt x="44" y="173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5"/>
                    <a:pt x="0" y="132"/>
                    <a:pt x="0" y="128"/>
                  </a:cubicBezTo>
                  <a:cubicBezTo>
                    <a:pt x="0" y="124"/>
                    <a:pt x="2" y="121"/>
                    <a:pt x="4" y="119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6" y="81"/>
                    <a:pt x="49" y="80"/>
                    <a:pt x="52" y="80"/>
                  </a:cubicBezTo>
                  <a:cubicBezTo>
                    <a:pt x="59" y="80"/>
                    <a:pt x="64" y="85"/>
                    <a:pt x="64" y="92"/>
                  </a:cubicBezTo>
                  <a:cubicBezTo>
                    <a:pt x="64" y="96"/>
                    <a:pt x="62" y="99"/>
                    <a:pt x="60" y="101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62"/>
                    <a:pt x="96" y="64"/>
                    <a:pt x="92" y="64"/>
                  </a:cubicBezTo>
                  <a:cubicBezTo>
                    <a:pt x="85" y="64"/>
                    <a:pt x="80" y="59"/>
                    <a:pt x="80" y="52"/>
                  </a:cubicBezTo>
                  <a:cubicBezTo>
                    <a:pt x="80" y="49"/>
                    <a:pt x="81" y="46"/>
                    <a:pt x="83" y="4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1" y="2"/>
                    <a:pt x="124" y="0"/>
                    <a:pt x="128" y="0"/>
                  </a:cubicBezTo>
                  <a:cubicBezTo>
                    <a:pt x="132" y="0"/>
                    <a:pt x="135" y="2"/>
                    <a:pt x="137" y="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5" y="46"/>
                    <a:pt x="176" y="49"/>
                    <a:pt x="176" y="52"/>
                  </a:cubicBezTo>
                  <a:cubicBezTo>
                    <a:pt x="176" y="59"/>
                    <a:pt x="171" y="64"/>
                    <a:pt x="164" y="64"/>
                  </a:cubicBezTo>
                  <a:cubicBezTo>
                    <a:pt x="160" y="64"/>
                    <a:pt x="157" y="62"/>
                    <a:pt x="155" y="60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4" y="99"/>
                    <a:pt x="192" y="96"/>
                    <a:pt x="192" y="92"/>
                  </a:cubicBezTo>
                  <a:cubicBezTo>
                    <a:pt x="192" y="85"/>
                    <a:pt x="197" y="80"/>
                    <a:pt x="204" y="80"/>
                  </a:cubicBezTo>
                  <a:cubicBezTo>
                    <a:pt x="207" y="80"/>
                    <a:pt x="210" y="81"/>
                    <a:pt x="212" y="83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4" y="121"/>
                    <a:pt x="256" y="124"/>
                    <a:pt x="256" y="12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2566988" y="3176588"/>
              <a:ext cx="415925" cy="157162"/>
            </a:xfrm>
            <a:custGeom>
              <a:avLst/>
              <a:gdLst>
                <a:gd name="T0" fmla="*/ 415925 w 256"/>
                <a:gd name="T1" fmla="*/ 78581 h 96"/>
                <a:gd name="T2" fmla="*/ 409426 w 256"/>
                <a:gd name="T3" fmla="*/ 93315 h 96"/>
                <a:gd name="T4" fmla="*/ 344438 w 256"/>
                <a:gd name="T5" fmla="*/ 152251 h 96"/>
                <a:gd name="T6" fmla="*/ 331440 w 256"/>
                <a:gd name="T7" fmla="*/ 157162 h 96"/>
                <a:gd name="T8" fmla="*/ 311944 w 256"/>
                <a:gd name="T9" fmla="*/ 137517 h 96"/>
                <a:gd name="T10" fmla="*/ 318443 w 256"/>
                <a:gd name="T11" fmla="*/ 122783 h 96"/>
                <a:gd name="T12" fmla="*/ 346063 w 256"/>
                <a:gd name="T13" fmla="*/ 98226 h 96"/>
                <a:gd name="T14" fmla="*/ 227459 w 256"/>
                <a:gd name="T15" fmla="*/ 98226 h 96"/>
                <a:gd name="T16" fmla="*/ 188466 w 256"/>
                <a:gd name="T17" fmla="*/ 98226 h 96"/>
                <a:gd name="T18" fmla="*/ 69862 w 256"/>
                <a:gd name="T19" fmla="*/ 98226 h 96"/>
                <a:gd name="T20" fmla="*/ 97482 w 256"/>
                <a:gd name="T21" fmla="*/ 122783 h 96"/>
                <a:gd name="T22" fmla="*/ 103981 w 256"/>
                <a:gd name="T23" fmla="*/ 137517 h 96"/>
                <a:gd name="T24" fmla="*/ 84485 w 256"/>
                <a:gd name="T25" fmla="*/ 157162 h 96"/>
                <a:gd name="T26" fmla="*/ 71487 w 256"/>
                <a:gd name="T27" fmla="*/ 152251 h 96"/>
                <a:gd name="T28" fmla="*/ 6499 w 256"/>
                <a:gd name="T29" fmla="*/ 93315 h 96"/>
                <a:gd name="T30" fmla="*/ 0 w 256"/>
                <a:gd name="T31" fmla="*/ 78581 h 96"/>
                <a:gd name="T32" fmla="*/ 6499 w 256"/>
                <a:gd name="T33" fmla="*/ 63847 h 96"/>
                <a:gd name="T34" fmla="*/ 71487 w 256"/>
                <a:gd name="T35" fmla="*/ 4911 h 96"/>
                <a:gd name="T36" fmla="*/ 84485 w 256"/>
                <a:gd name="T37" fmla="*/ 0 h 96"/>
                <a:gd name="T38" fmla="*/ 103981 w 256"/>
                <a:gd name="T39" fmla="*/ 19645 h 96"/>
                <a:gd name="T40" fmla="*/ 97482 w 256"/>
                <a:gd name="T41" fmla="*/ 34379 h 96"/>
                <a:gd name="T42" fmla="*/ 69862 w 256"/>
                <a:gd name="T43" fmla="*/ 58936 h 96"/>
                <a:gd name="T44" fmla="*/ 188466 w 256"/>
                <a:gd name="T45" fmla="*/ 58936 h 96"/>
                <a:gd name="T46" fmla="*/ 227459 w 256"/>
                <a:gd name="T47" fmla="*/ 58936 h 96"/>
                <a:gd name="T48" fmla="*/ 346063 w 256"/>
                <a:gd name="T49" fmla="*/ 58936 h 96"/>
                <a:gd name="T50" fmla="*/ 318443 w 256"/>
                <a:gd name="T51" fmla="*/ 34379 h 96"/>
                <a:gd name="T52" fmla="*/ 311944 w 256"/>
                <a:gd name="T53" fmla="*/ 19645 h 96"/>
                <a:gd name="T54" fmla="*/ 331440 w 256"/>
                <a:gd name="T55" fmla="*/ 0 h 96"/>
                <a:gd name="T56" fmla="*/ 344438 w 256"/>
                <a:gd name="T57" fmla="*/ 4911 h 96"/>
                <a:gd name="T58" fmla="*/ 409426 w 256"/>
                <a:gd name="T59" fmla="*/ 63847 h 96"/>
                <a:gd name="T60" fmla="*/ 415925 w 256"/>
                <a:gd name="T61" fmla="*/ 7858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96">
                  <a:moveTo>
                    <a:pt x="256" y="48"/>
                  </a:moveTo>
                  <a:cubicBezTo>
                    <a:pt x="256" y="52"/>
                    <a:pt x="254" y="55"/>
                    <a:pt x="252" y="57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0" y="95"/>
                    <a:pt x="207" y="96"/>
                    <a:pt x="204" y="96"/>
                  </a:cubicBezTo>
                  <a:cubicBezTo>
                    <a:pt x="197" y="96"/>
                    <a:pt x="192" y="91"/>
                    <a:pt x="192" y="84"/>
                  </a:cubicBezTo>
                  <a:cubicBezTo>
                    <a:pt x="192" y="80"/>
                    <a:pt x="194" y="77"/>
                    <a:pt x="196" y="75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2" y="77"/>
                    <a:pt x="64" y="80"/>
                    <a:pt x="64" y="84"/>
                  </a:cubicBezTo>
                  <a:cubicBezTo>
                    <a:pt x="64" y="91"/>
                    <a:pt x="59" y="96"/>
                    <a:pt x="52" y="96"/>
                  </a:cubicBezTo>
                  <a:cubicBezTo>
                    <a:pt x="49" y="96"/>
                    <a:pt x="46" y="95"/>
                    <a:pt x="44" y="93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5"/>
                    <a:pt x="0" y="52"/>
                    <a:pt x="0" y="48"/>
                  </a:cubicBezTo>
                  <a:cubicBezTo>
                    <a:pt x="0" y="44"/>
                    <a:pt x="2" y="41"/>
                    <a:pt x="4" y="39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1"/>
                    <a:pt x="49" y="0"/>
                    <a:pt x="52" y="0"/>
                  </a:cubicBezTo>
                  <a:cubicBezTo>
                    <a:pt x="59" y="0"/>
                    <a:pt x="64" y="5"/>
                    <a:pt x="64" y="12"/>
                  </a:cubicBezTo>
                  <a:cubicBezTo>
                    <a:pt x="64" y="16"/>
                    <a:pt x="62" y="19"/>
                    <a:pt x="60" y="21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4" y="19"/>
                    <a:pt x="192" y="16"/>
                    <a:pt x="192" y="12"/>
                  </a:cubicBezTo>
                  <a:cubicBezTo>
                    <a:pt x="192" y="5"/>
                    <a:pt x="197" y="0"/>
                    <a:pt x="204" y="0"/>
                  </a:cubicBezTo>
                  <a:cubicBezTo>
                    <a:pt x="207" y="0"/>
                    <a:pt x="210" y="1"/>
                    <a:pt x="212" y="3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4" y="41"/>
                    <a:pt x="256" y="44"/>
                    <a:pt x="256" y="4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1968500" y="3046413"/>
              <a:ext cx="155575" cy="417512"/>
            </a:xfrm>
            <a:custGeom>
              <a:avLst/>
              <a:gdLst>
                <a:gd name="T0" fmla="*/ 136128 w 96"/>
                <a:gd name="T1" fmla="*/ 104378 h 256"/>
                <a:gd name="T2" fmla="*/ 121543 w 96"/>
                <a:gd name="T3" fmla="*/ 97854 h 256"/>
                <a:gd name="T4" fmla="*/ 97234 w 96"/>
                <a:gd name="T5" fmla="*/ 70129 h 256"/>
                <a:gd name="T6" fmla="*/ 97234 w 96"/>
                <a:gd name="T7" fmla="*/ 189185 h 256"/>
                <a:gd name="T8" fmla="*/ 97234 w 96"/>
                <a:gd name="T9" fmla="*/ 228327 h 256"/>
                <a:gd name="T10" fmla="*/ 97234 w 96"/>
                <a:gd name="T11" fmla="*/ 347383 h 256"/>
                <a:gd name="T12" fmla="*/ 121543 w 96"/>
                <a:gd name="T13" fmla="*/ 319658 h 256"/>
                <a:gd name="T14" fmla="*/ 136128 w 96"/>
                <a:gd name="T15" fmla="*/ 313134 h 256"/>
                <a:gd name="T16" fmla="*/ 155575 w 96"/>
                <a:gd name="T17" fmla="*/ 332705 h 256"/>
                <a:gd name="T18" fmla="*/ 150713 w 96"/>
                <a:gd name="T19" fmla="*/ 345752 h 256"/>
                <a:gd name="T20" fmla="*/ 92373 w 96"/>
                <a:gd name="T21" fmla="*/ 410988 h 256"/>
                <a:gd name="T22" fmla="*/ 77788 w 96"/>
                <a:gd name="T23" fmla="*/ 417512 h 256"/>
                <a:gd name="T24" fmla="*/ 63202 w 96"/>
                <a:gd name="T25" fmla="*/ 410988 h 256"/>
                <a:gd name="T26" fmla="*/ 4862 w 96"/>
                <a:gd name="T27" fmla="*/ 345752 h 256"/>
                <a:gd name="T28" fmla="*/ 0 w 96"/>
                <a:gd name="T29" fmla="*/ 332705 h 256"/>
                <a:gd name="T30" fmla="*/ 19447 w 96"/>
                <a:gd name="T31" fmla="*/ 313134 h 256"/>
                <a:gd name="T32" fmla="*/ 34032 w 96"/>
                <a:gd name="T33" fmla="*/ 319658 h 256"/>
                <a:gd name="T34" fmla="*/ 58341 w 96"/>
                <a:gd name="T35" fmla="*/ 347383 h 256"/>
                <a:gd name="T36" fmla="*/ 58341 w 96"/>
                <a:gd name="T37" fmla="*/ 228327 h 256"/>
                <a:gd name="T38" fmla="*/ 58341 w 96"/>
                <a:gd name="T39" fmla="*/ 189185 h 256"/>
                <a:gd name="T40" fmla="*/ 58341 w 96"/>
                <a:gd name="T41" fmla="*/ 70129 h 256"/>
                <a:gd name="T42" fmla="*/ 34032 w 96"/>
                <a:gd name="T43" fmla="*/ 97854 h 256"/>
                <a:gd name="T44" fmla="*/ 19447 w 96"/>
                <a:gd name="T45" fmla="*/ 104378 h 256"/>
                <a:gd name="T46" fmla="*/ 0 w 96"/>
                <a:gd name="T47" fmla="*/ 84807 h 256"/>
                <a:gd name="T48" fmla="*/ 4862 w 96"/>
                <a:gd name="T49" fmla="*/ 71760 h 256"/>
                <a:gd name="T50" fmla="*/ 63202 w 96"/>
                <a:gd name="T51" fmla="*/ 6524 h 256"/>
                <a:gd name="T52" fmla="*/ 63202 w 96"/>
                <a:gd name="T53" fmla="*/ 6524 h 256"/>
                <a:gd name="T54" fmla="*/ 77788 w 96"/>
                <a:gd name="T55" fmla="*/ 0 h 256"/>
                <a:gd name="T56" fmla="*/ 92373 w 96"/>
                <a:gd name="T57" fmla="*/ 6524 h 256"/>
                <a:gd name="T58" fmla="*/ 92373 w 96"/>
                <a:gd name="T59" fmla="*/ 6524 h 256"/>
                <a:gd name="T60" fmla="*/ 150713 w 96"/>
                <a:gd name="T61" fmla="*/ 71760 h 256"/>
                <a:gd name="T62" fmla="*/ 155575 w 96"/>
                <a:gd name="T63" fmla="*/ 84807 h 256"/>
                <a:gd name="T64" fmla="*/ 136128 w 96"/>
                <a:gd name="T65" fmla="*/ 104378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256">
                  <a:moveTo>
                    <a:pt x="84" y="64"/>
                  </a:moveTo>
                  <a:cubicBezTo>
                    <a:pt x="80" y="64"/>
                    <a:pt x="77" y="62"/>
                    <a:pt x="75" y="60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7" y="194"/>
                    <a:pt x="80" y="192"/>
                    <a:pt x="84" y="192"/>
                  </a:cubicBezTo>
                  <a:cubicBezTo>
                    <a:pt x="91" y="192"/>
                    <a:pt x="96" y="197"/>
                    <a:pt x="96" y="204"/>
                  </a:cubicBezTo>
                  <a:cubicBezTo>
                    <a:pt x="96" y="207"/>
                    <a:pt x="95" y="210"/>
                    <a:pt x="93" y="212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5" y="254"/>
                    <a:pt x="52" y="256"/>
                    <a:pt x="48" y="256"/>
                  </a:cubicBezTo>
                  <a:cubicBezTo>
                    <a:pt x="44" y="256"/>
                    <a:pt x="41" y="254"/>
                    <a:pt x="39" y="25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1" y="210"/>
                    <a:pt x="0" y="207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  <a:cubicBezTo>
                    <a:pt x="16" y="192"/>
                    <a:pt x="19" y="194"/>
                    <a:pt x="21" y="196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62"/>
                    <a:pt x="16" y="64"/>
                    <a:pt x="12" y="64"/>
                  </a:cubicBezTo>
                  <a:cubicBezTo>
                    <a:pt x="5" y="64"/>
                    <a:pt x="0" y="59"/>
                    <a:pt x="0" y="52"/>
                  </a:cubicBezTo>
                  <a:cubicBezTo>
                    <a:pt x="0" y="49"/>
                    <a:pt x="1" y="46"/>
                    <a:pt x="3" y="4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2"/>
                    <a:pt x="44" y="0"/>
                    <a:pt x="48" y="0"/>
                  </a:cubicBezTo>
                  <a:cubicBezTo>
                    <a:pt x="52" y="0"/>
                    <a:pt x="55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5" y="46"/>
                    <a:pt x="96" y="49"/>
                    <a:pt x="96" y="52"/>
                  </a:cubicBezTo>
                  <a:cubicBezTo>
                    <a:pt x="96" y="59"/>
                    <a:pt x="91" y="64"/>
                    <a:pt x="84" y="6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1155700" y="3046413"/>
              <a:ext cx="323850" cy="417512"/>
            </a:xfrm>
            <a:custGeom>
              <a:avLst/>
              <a:gdLst>
                <a:gd name="T0" fmla="*/ 318992 w 200"/>
                <a:gd name="T1" fmla="*/ 345752 h 256"/>
                <a:gd name="T2" fmla="*/ 318992 w 200"/>
                <a:gd name="T3" fmla="*/ 345752 h 256"/>
                <a:gd name="T4" fmla="*/ 260699 w 200"/>
                <a:gd name="T5" fmla="*/ 410988 h 256"/>
                <a:gd name="T6" fmla="*/ 260699 w 200"/>
                <a:gd name="T7" fmla="*/ 410988 h 256"/>
                <a:gd name="T8" fmla="*/ 246126 w 200"/>
                <a:gd name="T9" fmla="*/ 417512 h 256"/>
                <a:gd name="T10" fmla="*/ 231553 w 200"/>
                <a:gd name="T11" fmla="*/ 410988 h 256"/>
                <a:gd name="T12" fmla="*/ 231553 w 200"/>
                <a:gd name="T13" fmla="*/ 410988 h 256"/>
                <a:gd name="T14" fmla="*/ 173260 w 200"/>
                <a:gd name="T15" fmla="*/ 345752 h 256"/>
                <a:gd name="T16" fmla="*/ 173260 w 200"/>
                <a:gd name="T17" fmla="*/ 345752 h 256"/>
                <a:gd name="T18" fmla="*/ 168402 w 200"/>
                <a:gd name="T19" fmla="*/ 332705 h 256"/>
                <a:gd name="T20" fmla="*/ 187833 w 200"/>
                <a:gd name="T21" fmla="*/ 313134 h 256"/>
                <a:gd name="T22" fmla="*/ 202406 w 200"/>
                <a:gd name="T23" fmla="*/ 319658 h 256"/>
                <a:gd name="T24" fmla="*/ 202406 w 200"/>
                <a:gd name="T25" fmla="*/ 319658 h 256"/>
                <a:gd name="T26" fmla="*/ 226695 w 200"/>
                <a:gd name="T27" fmla="*/ 347383 h 256"/>
                <a:gd name="T28" fmla="*/ 226695 w 200"/>
                <a:gd name="T29" fmla="*/ 254421 h 256"/>
                <a:gd name="T30" fmla="*/ 226695 w 200"/>
                <a:gd name="T31" fmla="*/ 169614 h 256"/>
                <a:gd name="T32" fmla="*/ 226695 w 200"/>
                <a:gd name="T33" fmla="*/ 70129 h 256"/>
                <a:gd name="T34" fmla="*/ 226695 w 200"/>
                <a:gd name="T35" fmla="*/ 19571 h 256"/>
                <a:gd name="T36" fmla="*/ 246126 w 200"/>
                <a:gd name="T37" fmla="*/ 0 h 256"/>
                <a:gd name="T38" fmla="*/ 265557 w 200"/>
                <a:gd name="T39" fmla="*/ 19571 h 256"/>
                <a:gd name="T40" fmla="*/ 265557 w 200"/>
                <a:gd name="T41" fmla="*/ 143520 h 256"/>
                <a:gd name="T42" fmla="*/ 265557 w 200"/>
                <a:gd name="T43" fmla="*/ 189185 h 256"/>
                <a:gd name="T44" fmla="*/ 265557 w 200"/>
                <a:gd name="T45" fmla="*/ 228327 h 256"/>
                <a:gd name="T46" fmla="*/ 265557 w 200"/>
                <a:gd name="T47" fmla="*/ 347383 h 256"/>
                <a:gd name="T48" fmla="*/ 289846 w 200"/>
                <a:gd name="T49" fmla="*/ 319658 h 256"/>
                <a:gd name="T50" fmla="*/ 289846 w 200"/>
                <a:gd name="T51" fmla="*/ 319658 h 256"/>
                <a:gd name="T52" fmla="*/ 304419 w 200"/>
                <a:gd name="T53" fmla="*/ 313134 h 256"/>
                <a:gd name="T54" fmla="*/ 323850 w 200"/>
                <a:gd name="T55" fmla="*/ 332705 h 256"/>
                <a:gd name="T56" fmla="*/ 318992 w 200"/>
                <a:gd name="T57" fmla="*/ 345752 h 256"/>
                <a:gd name="T58" fmla="*/ 136017 w 200"/>
                <a:gd name="T59" fmla="*/ 104378 h 256"/>
                <a:gd name="T60" fmla="*/ 121444 w 200"/>
                <a:gd name="T61" fmla="*/ 97854 h 256"/>
                <a:gd name="T62" fmla="*/ 121444 w 200"/>
                <a:gd name="T63" fmla="*/ 97854 h 256"/>
                <a:gd name="T64" fmla="*/ 97155 w 200"/>
                <a:gd name="T65" fmla="*/ 70129 h 256"/>
                <a:gd name="T66" fmla="*/ 97155 w 200"/>
                <a:gd name="T67" fmla="*/ 189185 h 256"/>
                <a:gd name="T68" fmla="*/ 97155 w 200"/>
                <a:gd name="T69" fmla="*/ 228327 h 256"/>
                <a:gd name="T70" fmla="*/ 97155 w 200"/>
                <a:gd name="T71" fmla="*/ 273992 h 256"/>
                <a:gd name="T72" fmla="*/ 97155 w 200"/>
                <a:gd name="T73" fmla="*/ 397941 h 256"/>
                <a:gd name="T74" fmla="*/ 77724 w 200"/>
                <a:gd name="T75" fmla="*/ 417512 h 256"/>
                <a:gd name="T76" fmla="*/ 58293 w 200"/>
                <a:gd name="T77" fmla="*/ 397941 h 256"/>
                <a:gd name="T78" fmla="*/ 58293 w 200"/>
                <a:gd name="T79" fmla="*/ 347383 h 256"/>
                <a:gd name="T80" fmla="*/ 58293 w 200"/>
                <a:gd name="T81" fmla="*/ 247898 h 256"/>
                <a:gd name="T82" fmla="*/ 58293 w 200"/>
                <a:gd name="T83" fmla="*/ 163091 h 256"/>
                <a:gd name="T84" fmla="*/ 58293 w 200"/>
                <a:gd name="T85" fmla="*/ 70129 h 256"/>
                <a:gd name="T86" fmla="*/ 34004 w 200"/>
                <a:gd name="T87" fmla="*/ 97854 h 256"/>
                <a:gd name="T88" fmla="*/ 34004 w 200"/>
                <a:gd name="T89" fmla="*/ 97854 h 256"/>
                <a:gd name="T90" fmla="*/ 19431 w 200"/>
                <a:gd name="T91" fmla="*/ 104378 h 256"/>
                <a:gd name="T92" fmla="*/ 0 w 200"/>
                <a:gd name="T93" fmla="*/ 84807 h 256"/>
                <a:gd name="T94" fmla="*/ 4858 w 200"/>
                <a:gd name="T95" fmla="*/ 71760 h 256"/>
                <a:gd name="T96" fmla="*/ 4858 w 200"/>
                <a:gd name="T97" fmla="*/ 71760 h 256"/>
                <a:gd name="T98" fmla="*/ 63151 w 200"/>
                <a:gd name="T99" fmla="*/ 6524 h 256"/>
                <a:gd name="T100" fmla="*/ 63151 w 200"/>
                <a:gd name="T101" fmla="*/ 6524 h 256"/>
                <a:gd name="T102" fmla="*/ 77724 w 200"/>
                <a:gd name="T103" fmla="*/ 0 h 256"/>
                <a:gd name="T104" fmla="*/ 92297 w 200"/>
                <a:gd name="T105" fmla="*/ 6524 h 256"/>
                <a:gd name="T106" fmla="*/ 92297 w 200"/>
                <a:gd name="T107" fmla="*/ 6524 h 256"/>
                <a:gd name="T108" fmla="*/ 150590 w 200"/>
                <a:gd name="T109" fmla="*/ 71760 h 256"/>
                <a:gd name="T110" fmla="*/ 150590 w 200"/>
                <a:gd name="T111" fmla="*/ 71760 h 256"/>
                <a:gd name="T112" fmla="*/ 155448 w 200"/>
                <a:gd name="T113" fmla="*/ 84807 h 256"/>
                <a:gd name="T114" fmla="*/ 136017 w 200"/>
                <a:gd name="T115" fmla="*/ 104378 h 2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" h="256">
                  <a:moveTo>
                    <a:pt x="197" y="212"/>
                  </a:moveTo>
                  <a:cubicBezTo>
                    <a:pt x="197" y="212"/>
                    <a:pt x="197" y="212"/>
                    <a:pt x="197" y="212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59" y="254"/>
                    <a:pt x="156" y="256"/>
                    <a:pt x="152" y="256"/>
                  </a:cubicBezTo>
                  <a:cubicBezTo>
                    <a:pt x="148" y="256"/>
                    <a:pt x="145" y="254"/>
                    <a:pt x="143" y="252"/>
                  </a:cubicBezTo>
                  <a:cubicBezTo>
                    <a:pt x="143" y="252"/>
                    <a:pt x="143" y="252"/>
                    <a:pt x="143" y="252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5" y="210"/>
                    <a:pt x="104" y="207"/>
                    <a:pt x="104" y="204"/>
                  </a:cubicBezTo>
                  <a:cubicBezTo>
                    <a:pt x="104" y="197"/>
                    <a:pt x="109" y="192"/>
                    <a:pt x="116" y="192"/>
                  </a:cubicBezTo>
                  <a:cubicBezTo>
                    <a:pt x="120" y="192"/>
                    <a:pt x="123" y="194"/>
                    <a:pt x="125" y="196"/>
                  </a:cubicBezTo>
                  <a:cubicBezTo>
                    <a:pt x="125" y="196"/>
                    <a:pt x="125" y="196"/>
                    <a:pt x="125" y="196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9" y="0"/>
                    <a:pt x="164" y="5"/>
                    <a:pt x="164" y="12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4" y="213"/>
                    <a:pt x="164" y="213"/>
                    <a:pt x="164" y="213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81" y="194"/>
                    <a:pt x="184" y="192"/>
                    <a:pt x="188" y="192"/>
                  </a:cubicBezTo>
                  <a:cubicBezTo>
                    <a:pt x="195" y="192"/>
                    <a:pt x="200" y="197"/>
                    <a:pt x="200" y="204"/>
                  </a:cubicBezTo>
                  <a:cubicBezTo>
                    <a:pt x="200" y="207"/>
                    <a:pt x="199" y="210"/>
                    <a:pt x="197" y="212"/>
                  </a:cubicBezTo>
                  <a:moveTo>
                    <a:pt x="84" y="64"/>
                  </a:moveTo>
                  <a:cubicBezTo>
                    <a:pt x="80" y="64"/>
                    <a:pt x="77" y="62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60" y="251"/>
                    <a:pt x="55" y="256"/>
                    <a:pt x="48" y="256"/>
                  </a:cubicBezTo>
                  <a:cubicBezTo>
                    <a:pt x="41" y="256"/>
                    <a:pt x="36" y="251"/>
                    <a:pt x="36" y="244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62"/>
                    <a:pt x="16" y="64"/>
                    <a:pt x="12" y="64"/>
                  </a:cubicBezTo>
                  <a:cubicBezTo>
                    <a:pt x="5" y="64"/>
                    <a:pt x="0" y="59"/>
                    <a:pt x="0" y="52"/>
                  </a:cubicBezTo>
                  <a:cubicBezTo>
                    <a:pt x="0" y="49"/>
                    <a:pt x="1" y="46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2"/>
                    <a:pt x="44" y="0"/>
                    <a:pt x="48" y="0"/>
                  </a:cubicBezTo>
                  <a:cubicBezTo>
                    <a:pt x="52" y="0"/>
                    <a:pt x="55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5" y="46"/>
                    <a:pt x="96" y="49"/>
                    <a:pt x="96" y="52"/>
                  </a:cubicBezTo>
                  <a:cubicBezTo>
                    <a:pt x="96" y="59"/>
                    <a:pt x="91" y="64"/>
                    <a:pt x="84" y="6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381000" y="3092450"/>
              <a:ext cx="415925" cy="325438"/>
            </a:xfrm>
            <a:custGeom>
              <a:avLst/>
              <a:gdLst>
                <a:gd name="T0" fmla="*/ 409426 w 256"/>
                <a:gd name="T1" fmla="*/ 92750 h 200"/>
                <a:gd name="T2" fmla="*/ 409426 w 256"/>
                <a:gd name="T3" fmla="*/ 92750 h 200"/>
                <a:gd name="T4" fmla="*/ 344438 w 256"/>
                <a:gd name="T5" fmla="*/ 151329 h 200"/>
                <a:gd name="T6" fmla="*/ 344438 w 256"/>
                <a:gd name="T7" fmla="*/ 151329 h 200"/>
                <a:gd name="T8" fmla="*/ 331440 w 256"/>
                <a:gd name="T9" fmla="*/ 156210 h 200"/>
                <a:gd name="T10" fmla="*/ 311944 w 256"/>
                <a:gd name="T11" fmla="*/ 136684 h 200"/>
                <a:gd name="T12" fmla="*/ 318443 w 256"/>
                <a:gd name="T13" fmla="*/ 122039 h 200"/>
                <a:gd name="T14" fmla="*/ 318443 w 256"/>
                <a:gd name="T15" fmla="*/ 122039 h 200"/>
                <a:gd name="T16" fmla="*/ 346063 w 256"/>
                <a:gd name="T17" fmla="*/ 97631 h 200"/>
                <a:gd name="T18" fmla="*/ 227459 w 256"/>
                <a:gd name="T19" fmla="*/ 97631 h 200"/>
                <a:gd name="T20" fmla="*/ 188466 w 256"/>
                <a:gd name="T21" fmla="*/ 97631 h 200"/>
                <a:gd name="T22" fmla="*/ 142974 w 256"/>
                <a:gd name="T23" fmla="*/ 97631 h 200"/>
                <a:gd name="T24" fmla="*/ 19496 w 256"/>
                <a:gd name="T25" fmla="*/ 97631 h 200"/>
                <a:gd name="T26" fmla="*/ 0 w 256"/>
                <a:gd name="T27" fmla="*/ 78105 h 200"/>
                <a:gd name="T28" fmla="*/ 19496 w 256"/>
                <a:gd name="T29" fmla="*/ 58579 h 200"/>
                <a:gd name="T30" fmla="*/ 69862 w 256"/>
                <a:gd name="T31" fmla="*/ 58579 h 200"/>
                <a:gd name="T32" fmla="*/ 69862 w 256"/>
                <a:gd name="T33" fmla="*/ 58579 h 200"/>
                <a:gd name="T34" fmla="*/ 168970 w 256"/>
                <a:gd name="T35" fmla="*/ 58579 h 200"/>
                <a:gd name="T36" fmla="*/ 253454 w 256"/>
                <a:gd name="T37" fmla="*/ 58579 h 200"/>
                <a:gd name="T38" fmla="*/ 346063 w 256"/>
                <a:gd name="T39" fmla="*/ 58579 h 200"/>
                <a:gd name="T40" fmla="*/ 318443 w 256"/>
                <a:gd name="T41" fmla="*/ 34171 h 200"/>
                <a:gd name="T42" fmla="*/ 318443 w 256"/>
                <a:gd name="T43" fmla="*/ 34171 h 200"/>
                <a:gd name="T44" fmla="*/ 311944 w 256"/>
                <a:gd name="T45" fmla="*/ 19526 h 200"/>
                <a:gd name="T46" fmla="*/ 331440 w 256"/>
                <a:gd name="T47" fmla="*/ 0 h 200"/>
                <a:gd name="T48" fmla="*/ 344438 w 256"/>
                <a:gd name="T49" fmla="*/ 4882 h 200"/>
                <a:gd name="T50" fmla="*/ 344438 w 256"/>
                <a:gd name="T51" fmla="*/ 4882 h 200"/>
                <a:gd name="T52" fmla="*/ 409426 w 256"/>
                <a:gd name="T53" fmla="*/ 63460 h 200"/>
                <a:gd name="T54" fmla="*/ 409426 w 256"/>
                <a:gd name="T55" fmla="*/ 63460 h 200"/>
                <a:gd name="T56" fmla="*/ 415925 w 256"/>
                <a:gd name="T57" fmla="*/ 78105 h 200"/>
                <a:gd name="T58" fmla="*/ 409426 w 256"/>
                <a:gd name="T59" fmla="*/ 92750 h 200"/>
                <a:gd name="T60" fmla="*/ 6499 w 256"/>
                <a:gd name="T61" fmla="*/ 232688 h 200"/>
                <a:gd name="T62" fmla="*/ 6499 w 256"/>
                <a:gd name="T63" fmla="*/ 232688 h 200"/>
                <a:gd name="T64" fmla="*/ 71487 w 256"/>
                <a:gd name="T65" fmla="*/ 174109 h 200"/>
                <a:gd name="T66" fmla="*/ 71487 w 256"/>
                <a:gd name="T67" fmla="*/ 174109 h 200"/>
                <a:gd name="T68" fmla="*/ 84485 w 256"/>
                <a:gd name="T69" fmla="*/ 169228 h 200"/>
                <a:gd name="T70" fmla="*/ 103981 w 256"/>
                <a:gd name="T71" fmla="*/ 188754 h 200"/>
                <a:gd name="T72" fmla="*/ 97482 w 256"/>
                <a:gd name="T73" fmla="*/ 203399 h 200"/>
                <a:gd name="T74" fmla="*/ 97482 w 256"/>
                <a:gd name="T75" fmla="*/ 203399 h 200"/>
                <a:gd name="T76" fmla="*/ 69862 w 256"/>
                <a:gd name="T77" fmla="*/ 227807 h 200"/>
                <a:gd name="T78" fmla="*/ 162471 w 256"/>
                <a:gd name="T79" fmla="*/ 227807 h 200"/>
                <a:gd name="T80" fmla="*/ 246955 w 256"/>
                <a:gd name="T81" fmla="*/ 227807 h 200"/>
                <a:gd name="T82" fmla="*/ 346063 w 256"/>
                <a:gd name="T83" fmla="*/ 227807 h 200"/>
                <a:gd name="T84" fmla="*/ 396429 w 256"/>
                <a:gd name="T85" fmla="*/ 227807 h 200"/>
                <a:gd name="T86" fmla="*/ 415925 w 256"/>
                <a:gd name="T87" fmla="*/ 247333 h 200"/>
                <a:gd name="T88" fmla="*/ 396429 w 256"/>
                <a:gd name="T89" fmla="*/ 266859 h 200"/>
                <a:gd name="T90" fmla="*/ 272951 w 256"/>
                <a:gd name="T91" fmla="*/ 266859 h 200"/>
                <a:gd name="T92" fmla="*/ 227459 w 256"/>
                <a:gd name="T93" fmla="*/ 266859 h 200"/>
                <a:gd name="T94" fmla="*/ 188466 w 256"/>
                <a:gd name="T95" fmla="*/ 266859 h 200"/>
                <a:gd name="T96" fmla="*/ 69862 w 256"/>
                <a:gd name="T97" fmla="*/ 266859 h 200"/>
                <a:gd name="T98" fmla="*/ 97482 w 256"/>
                <a:gd name="T99" fmla="*/ 291267 h 200"/>
                <a:gd name="T100" fmla="*/ 97482 w 256"/>
                <a:gd name="T101" fmla="*/ 291267 h 200"/>
                <a:gd name="T102" fmla="*/ 103981 w 256"/>
                <a:gd name="T103" fmla="*/ 305912 h 200"/>
                <a:gd name="T104" fmla="*/ 84485 w 256"/>
                <a:gd name="T105" fmla="*/ 325438 h 200"/>
                <a:gd name="T106" fmla="*/ 71487 w 256"/>
                <a:gd name="T107" fmla="*/ 320556 h 200"/>
                <a:gd name="T108" fmla="*/ 71487 w 256"/>
                <a:gd name="T109" fmla="*/ 320556 h 200"/>
                <a:gd name="T110" fmla="*/ 6499 w 256"/>
                <a:gd name="T111" fmla="*/ 261978 h 200"/>
                <a:gd name="T112" fmla="*/ 6499 w 256"/>
                <a:gd name="T113" fmla="*/ 261978 h 200"/>
                <a:gd name="T114" fmla="*/ 0 w 256"/>
                <a:gd name="T115" fmla="*/ 247333 h 200"/>
                <a:gd name="T116" fmla="*/ 6499 w 256"/>
                <a:gd name="T117" fmla="*/ 23268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6" h="200">
                  <a:moveTo>
                    <a:pt x="252" y="57"/>
                  </a:moveTo>
                  <a:cubicBezTo>
                    <a:pt x="252" y="57"/>
                    <a:pt x="252" y="57"/>
                    <a:pt x="252" y="57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0" y="95"/>
                    <a:pt x="207" y="96"/>
                    <a:pt x="204" y="96"/>
                  </a:cubicBezTo>
                  <a:cubicBezTo>
                    <a:pt x="197" y="96"/>
                    <a:pt x="192" y="91"/>
                    <a:pt x="192" y="84"/>
                  </a:cubicBezTo>
                  <a:cubicBezTo>
                    <a:pt x="192" y="80"/>
                    <a:pt x="194" y="77"/>
                    <a:pt x="196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0"/>
                    <a:pt x="0" y="55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4" y="19"/>
                    <a:pt x="192" y="16"/>
                    <a:pt x="192" y="12"/>
                  </a:cubicBezTo>
                  <a:cubicBezTo>
                    <a:pt x="192" y="5"/>
                    <a:pt x="197" y="0"/>
                    <a:pt x="204" y="0"/>
                  </a:cubicBezTo>
                  <a:cubicBezTo>
                    <a:pt x="207" y="0"/>
                    <a:pt x="210" y="1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4" y="41"/>
                    <a:pt x="256" y="44"/>
                    <a:pt x="256" y="48"/>
                  </a:cubicBezTo>
                  <a:cubicBezTo>
                    <a:pt x="256" y="52"/>
                    <a:pt x="254" y="55"/>
                    <a:pt x="252" y="57"/>
                  </a:cubicBezTo>
                  <a:moveTo>
                    <a:pt x="4" y="143"/>
                  </a:moveTo>
                  <a:cubicBezTo>
                    <a:pt x="4" y="143"/>
                    <a:pt x="4" y="143"/>
                    <a:pt x="4" y="143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6" y="105"/>
                    <a:pt x="49" y="104"/>
                    <a:pt x="52" y="104"/>
                  </a:cubicBezTo>
                  <a:cubicBezTo>
                    <a:pt x="59" y="104"/>
                    <a:pt x="64" y="109"/>
                    <a:pt x="64" y="116"/>
                  </a:cubicBezTo>
                  <a:cubicBezTo>
                    <a:pt x="64" y="120"/>
                    <a:pt x="62" y="123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51" y="140"/>
                    <a:pt x="256" y="145"/>
                    <a:pt x="256" y="152"/>
                  </a:cubicBezTo>
                  <a:cubicBezTo>
                    <a:pt x="256" y="159"/>
                    <a:pt x="251" y="164"/>
                    <a:pt x="244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2" y="181"/>
                    <a:pt x="64" y="184"/>
                    <a:pt x="64" y="188"/>
                  </a:cubicBezTo>
                  <a:cubicBezTo>
                    <a:pt x="64" y="195"/>
                    <a:pt x="59" y="200"/>
                    <a:pt x="52" y="200"/>
                  </a:cubicBezTo>
                  <a:cubicBezTo>
                    <a:pt x="49" y="200"/>
                    <a:pt x="46" y="199"/>
                    <a:pt x="44" y="197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2" y="159"/>
                    <a:pt x="0" y="156"/>
                    <a:pt x="0" y="152"/>
                  </a:cubicBezTo>
                  <a:cubicBezTo>
                    <a:pt x="0" y="148"/>
                    <a:pt x="2" y="145"/>
                    <a:pt x="4" y="143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8459788" y="2317750"/>
              <a:ext cx="285750" cy="417513"/>
            </a:xfrm>
            <a:custGeom>
              <a:avLst/>
              <a:gdLst>
                <a:gd name="T0" fmla="*/ 266267 w 176"/>
                <a:gd name="T1" fmla="*/ 417513 h 256"/>
                <a:gd name="T2" fmla="*/ 19483 w 176"/>
                <a:gd name="T3" fmla="*/ 417513 h 256"/>
                <a:gd name="T4" fmla="*/ 0 w 176"/>
                <a:gd name="T5" fmla="*/ 397942 h 256"/>
                <a:gd name="T6" fmla="*/ 0 w 176"/>
                <a:gd name="T7" fmla="*/ 150044 h 256"/>
                <a:gd name="T8" fmla="*/ 19483 w 176"/>
                <a:gd name="T9" fmla="*/ 130473 h 256"/>
                <a:gd name="T10" fmla="*/ 97415 w 176"/>
                <a:gd name="T11" fmla="*/ 130473 h 256"/>
                <a:gd name="T12" fmla="*/ 97415 w 176"/>
                <a:gd name="T13" fmla="*/ 169615 h 256"/>
                <a:gd name="T14" fmla="*/ 38966 w 176"/>
                <a:gd name="T15" fmla="*/ 169615 h 256"/>
                <a:gd name="T16" fmla="*/ 38966 w 176"/>
                <a:gd name="T17" fmla="*/ 378371 h 256"/>
                <a:gd name="T18" fmla="*/ 246784 w 176"/>
                <a:gd name="T19" fmla="*/ 378371 h 256"/>
                <a:gd name="T20" fmla="*/ 246784 w 176"/>
                <a:gd name="T21" fmla="*/ 169615 h 256"/>
                <a:gd name="T22" fmla="*/ 181841 w 176"/>
                <a:gd name="T23" fmla="*/ 169615 h 256"/>
                <a:gd name="T24" fmla="*/ 181841 w 176"/>
                <a:gd name="T25" fmla="*/ 130473 h 256"/>
                <a:gd name="T26" fmla="*/ 266267 w 176"/>
                <a:gd name="T27" fmla="*/ 130473 h 256"/>
                <a:gd name="T28" fmla="*/ 285750 w 176"/>
                <a:gd name="T29" fmla="*/ 150044 h 256"/>
                <a:gd name="T30" fmla="*/ 285750 w 176"/>
                <a:gd name="T31" fmla="*/ 397942 h 256"/>
                <a:gd name="T32" fmla="*/ 266267 w 176"/>
                <a:gd name="T33" fmla="*/ 417513 h 256"/>
                <a:gd name="T34" fmla="*/ 201324 w 176"/>
                <a:gd name="T35" fmla="*/ 104378 h 256"/>
                <a:gd name="T36" fmla="*/ 186712 w 176"/>
                <a:gd name="T37" fmla="*/ 97855 h 256"/>
                <a:gd name="T38" fmla="*/ 186712 w 176"/>
                <a:gd name="T39" fmla="*/ 97855 h 256"/>
                <a:gd name="T40" fmla="*/ 162358 w 176"/>
                <a:gd name="T41" fmla="*/ 70129 h 256"/>
                <a:gd name="T42" fmla="*/ 162358 w 176"/>
                <a:gd name="T43" fmla="*/ 189186 h 256"/>
                <a:gd name="T44" fmla="*/ 142875 w 176"/>
                <a:gd name="T45" fmla="*/ 208757 h 256"/>
                <a:gd name="T46" fmla="*/ 123392 w 176"/>
                <a:gd name="T47" fmla="*/ 189186 h 256"/>
                <a:gd name="T48" fmla="*/ 123392 w 176"/>
                <a:gd name="T49" fmla="*/ 70129 h 256"/>
                <a:gd name="T50" fmla="*/ 99038 w 176"/>
                <a:gd name="T51" fmla="*/ 97855 h 256"/>
                <a:gd name="T52" fmla="*/ 99038 w 176"/>
                <a:gd name="T53" fmla="*/ 97855 h 256"/>
                <a:gd name="T54" fmla="*/ 84426 w 176"/>
                <a:gd name="T55" fmla="*/ 104378 h 256"/>
                <a:gd name="T56" fmla="*/ 64943 w 176"/>
                <a:gd name="T57" fmla="*/ 84807 h 256"/>
                <a:gd name="T58" fmla="*/ 69814 w 176"/>
                <a:gd name="T59" fmla="*/ 71760 h 256"/>
                <a:gd name="T60" fmla="*/ 69814 w 176"/>
                <a:gd name="T61" fmla="*/ 71760 h 256"/>
                <a:gd name="T62" fmla="*/ 128263 w 176"/>
                <a:gd name="T63" fmla="*/ 6524 h 256"/>
                <a:gd name="T64" fmla="*/ 128263 w 176"/>
                <a:gd name="T65" fmla="*/ 6524 h 256"/>
                <a:gd name="T66" fmla="*/ 142875 w 176"/>
                <a:gd name="T67" fmla="*/ 0 h 256"/>
                <a:gd name="T68" fmla="*/ 157487 w 176"/>
                <a:gd name="T69" fmla="*/ 6524 h 256"/>
                <a:gd name="T70" fmla="*/ 157487 w 176"/>
                <a:gd name="T71" fmla="*/ 6524 h 256"/>
                <a:gd name="T72" fmla="*/ 215936 w 176"/>
                <a:gd name="T73" fmla="*/ 71760 h 256"/>
                <a:gd name="T74" fmla="*/ 215936 w 176"/>
                <a:gd name="T75" fmla="*/ 71760 h 256"/>
                <a:gd name="T76" fmla="*/ 220807 w 176"/>
                <a:gd name="T77" fmla="*/ 84807 h 256"/>
                <a:gd name="T78" fmla="*/ 201324 w 176"/>
                <a:gd name="T79" fmla="*/ 104378 h 2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6" h="256">
                  <a:moveTo>
                    <a:pt x="16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71" y="80"/>
                    <a:pt x="176" y="85"/>
                    <a:pt x="176" y="92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51"/>
                    <a:pt x="171" y="256"/>
                    <a:pt x="164" y="256"/>
                  </a:cubicBezTo>
                  <a:moveTo>
                    <a:pt x="124" y="64"/>
                  </a:moveTo>
                  <a:cubicBezTo>
                    <a:pt x="120" y="64"/>
                    <a:pt x="117" y="62"/>
                    <a:pt x="115" y="6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23"/>
                    <a:pt x="95" y="128"/>
                    <a:pt x="88" y="128"/>
                  </a:cubicBezTo>
                  <a:cubicBezTo>
                    <a:pt x="81" y="128"/>
                    <a:pt x="76" y="123"/>
                    <a:pt x="76" y="116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9" y="62"/>
                    <a:pt x="56" y="64"/>
                    <a:pt x="52" y="64"/>
                  </a:cubicBezTo>
                  <a:cubicBezTo>
                    <a:pt x="45" y="64"/>
                    <a:pt x="40" y="59"/>
                    <a:pt x="40" y="52"/>
                  </a:cubicBezTo>
                  <a:cubicBezTo>
                    <a:pt x="40" y="49"/>
                    <a:pt x="41" y="46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81" y="2"/>
                    <a:pt x="84" y="0"/>
                    <a:pt x="88" y="0"/>
                  </a:cubicBezTo>
                  <a:cubicBezTo>
                    <a:pt x="92" y="0"/>
                    <a:pt x="95" y="2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5" y="46"/>
                    <a:pt x="136" y="49"/>
                    <a:pt x="136" y="52"/>
                  </a:cubicBezTo>
                  <a:cubicBezTo>
                    <a:pt x="136" y="59"/>
                    <a:pt x="131" y="64"/>
                    <a:pt x="124" y="6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7704138" y="2357438"/>
              <a:ext cx="339725" cy="338137"/>
            </a:xfrm>
            <a:custGeom>
              <a:avLst/>
              <a:gdLst>
                <a:gd name="T0" fmla="*/ 320125 w 208"/>
                <a:gd name="T1" fmla="*/ 117047 h 208"/>
                <a:gd name="T2" fmla="*/ 320125 w 208"/>
                <a:gd name="T3" fmla="*/ 117047 h 208"/>
                <a:gd name="T4" fmla="*/ 300526 w 208"/>
                <a:gd name="T5" fmla="*/ 97540 h 208"/>
                <a:gd name="T6" fmla="*/ 300526 w 208"/>
                <a:gd name="T7" fmla="*/ 66652 h 208"/>
                <a:gd name="T8" fmla="*/ 202528 w 208"/>
                <a:gd name="T9" fmla="*/ 164192 h 208"/>
                <a:gd name="T10" fmla="*/ 202528 w 208"/>
                <a:gd name="T11" fmla="*/ 164192 h 208"/>
                <a:gd name="T12" fmla="*/ 189462 w 208"/>
                <a:gd name="T13" fmla="*/ 169069 h 208"/>
                <a:gd name="T14" fmla="*/ 169863 w 208"/>
                <a:gd name="T15" fmla="*/ 149561 h 208"/>
                <a:gd name="T16" fmla="*/ 174762 w 208"/>
                <a:gd name="T17" fmla="*/ 136555 h 208"/>
                <a:gd name="T18" fmla="*/ 174762 w 208"/>
                <a:gd name="T19" fmla="*/ 136555 h 208"/>
                <a:gd name="T20" fmla="*/ 272760 w 208"/>
                <a:gd name="T21" fmla="*/ 39016 h 208"/>
                <a:gd name="T22" fmla="*/ 241727 w 208"/>
                <a:gd name="T23" fmla="*/ 39016 h 208"/>
                <a:gd name="T24" fmla="*/ 222128 w 208"/>
                <a:gd name="T25" fmla="*/ 19508 h 208"/>
                <a:gd name="T26" fmla="*/ 241727 w 208"/>
                <a:gd name="T27" fmla="*/ 0 h 208"/>
                <a:gd name="T28" fmla="*/ 320125 w 208"/>
                <a:gd name="T29" fmla="*/ 0 h 208"/>
                <a:gd name="T30" fmla="*/ 339725 w 208"/>
                <a:gd name="T31" fmla="*/ 19508 h 208"/>
                <a:gd name="T32" fmla="*/ 339725 w 208"/>
                <a:gd name="T33" fmla="*/ 97540 h 208"/>
                <a:gd name="T34" fmla="*/ 320125 w 208"/>
                <a:gd name="T35" fmla="*/ 117047 h 208"/>
                <a:gd name="T36" fmla="*/ 163329 w 208"/>
                <a:gd name="T37" fmla="*/ 39016 h 208"/>
                <a:gd name="T38" fmla="*/ 163329 w 208"/>
                <a:gd name="T39" fmla="*/ 39016 h 208"/>
                <a:gd name="T40" fmla="*/ 39199 w 208"/>
                <a:gd name="T41" fmla="*/ 39016 h 208"/>
                <a:gd name="T42" fmla="*/ 39199 w 208"/>
                <a:gd name="T43" fmla="*/ 299121 h 208"/>
                <a:gd name="T44" fmla="*/ 300526 w 208"/>
                <a:gd name="T45" fmla="*/ 299121 h 208"/>
                <a:gd name="T46" fmla="*/ 300526 w 208"/>
                <a:gd name="T47" fmla="*/ 279613 h 208"/>
                <a:gd name="T48" fmla="*/ 300526 w 208"/>
                <a:gd name="T49" fmla="*/ 175571 h 208"/>
                <a:gd name="T50" fmla="*/ 300526 w 208"/>
                <a:gd name="T51" fmla="*/ 131678 h 208"/>
                <a:gd name="T52" fmla="*/ 320125 w 208"/>
                <a:gd name="T53" fmla="*/ 136555 h 208"/>
                <a:gd name="T54" fmla="*/ 339725 w 208"/>
                <a:gd name="T55" fmla="*/ 131678 h 208"/>
                <a:gd name="T56" fmla="*/ 339725 w 208"/>
                <a:gd name="T57" fmla="*/ 188576 h 208"/>
                <a:gd name="T58" fmla="*/ 339725 w 208"/>
                <a:gd name="T59" fmla="*/ 318629 h 208"/>
                <a:gd name="T60" fmla="*/ 320125 w 208"/>
                <a:gd name="T61" fmla="*/ 338137 h 208"/>
                <a:gd name="T62" fmla="*/ 19600 w 208"/>
                <a:gd name="T63" fmla="*/ 338137 h 208"/>
                <a:gd name="T64" fmla="*/ 0 w 208"/>
                <a:gd name="T65" fmla="*/ 318629 h 208"/>
                <a:gd name="T66" fmla="*/ 0 w 208"/>
                <a:gd name="T67" fmla="*/ 19508 h 208"/>
                <a:gd name="T68" fmla="*/ 19600 w 208"/>
                <a:gd name="T69" fmla="*/ 0 h 208"/>
                <a:gd name="T70" fmla="*/ 163329 w 208"/>
                <a:gd name="T71" fmla="*/ 0 h 208"/>
                <a:gd name="T72" fmla="*/ 207428 w 208"/>
                <a:gd name="T73" fmla="*/ 0 h 208"/>
                <a:gd name="T74" fmla="*/ 202528 w 208"/>
                <a:gd name="T75" fmla="*/ 19508 h 208"/>
                <a:gd name="T76" fmla="*/ 207428 w 208"/>
                <a:gd name="T77" fmla="*/ 39016 h 208"/>
                <a:gd name="T78" fmla="*/ 163329 w 208"/>
                <a:gd name="T79" fmla="*/ 39016 h 2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208">
                  <a:moveTo>
                    <a:pt x="196" y="72"/>
                  </a:moveTo>
                  <a:cubicBezTo>
                    <a:pt x="196" y="72"/>
                    <a:pt x="196" y="72"/>
                    <a:pt x="196" y="72"/>
                  </a:cubicBezTo>
                  <a:cubicBezTo>
                    <a:pt x="189" y="72"/>
                    <a:pt x="184" y="67"/>
                    <a:pt x="184" y="60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22" y="103"/>
                    <a:pt x="119" y="104"/>
                    <a:pt x="116" y="104"/>
                  </a:cubicBezTo>
                  <a:cubicBezTo>
                    <a:pt x="109" y="104"/>
                    <a:pt x="104" y="99"/>
                    <a:pt x="104" y="92"/>
                  </a:cubicBezTo>
                  <a:cubicBezTo>
                    <a:pt x="104" y="89"/>
                    <a:pt x="105" y="86"/>
                    <a:pt x="107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1" y="24"/>
                    <a:pt x="136" y="19"/>
                    <a:pt x="136" y="12"/>
                  </a:cubicBezTo>
                  <a:cubicBezTo>
                    <a:pt x="136" y="5"/>
                    <a:pt x="141" y="0"/>
                    <a:pt x="14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3" y="0"/>
                    <a:pt x="208" y="5"/>
                    <a:pt x="208" y="12"/>
                  </a:cubicBezTo>
                  <a:cubicBezTo>
                    <a:pt x="208" y="60"/>
                    <a:pt x="208" y="60"/>
                    <a:pt x="208" y="60"/>
                  </a:cubicBezTo>
                  <a:cubicBezTo>
                    <a:pt x="208" y="67"/>
                    <a:pt x="203" y="72"/>
                    <a:pt x="196" y="72"/>
                  </a:cubicBezTo>
                  <a:moveTo>
                    <a:pt x="100" y="24"/>
                  </a:moveTo>
                  <a:cubicBezTo>
                    <a:pt x="100" y="24"/>
                    <a:pt x="100" y="24"/>
                    <a:pt x="10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08"/>
                    <a:pt x="184" y="108"/>
                    <a:pt x="184" y="108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8" y="83"/>
                    <a:pt x="192" y="84"/>
                    <a:pt x="196" y="84"/>
                  </a:cubicBezTo>
                  <a:cubicBezTo>
                    <a:pt x="200" y="84"/>
                    <a:pt x="204" y="83"/>
                    <a:pt x="208" y="81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8" y="203"/>
                    <a:pt x="203" y="208"/>
                    <a:pt x="196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5" y="4"/>
                    <a:pt x="124" y="8"/>
                    <a:pt x="124" y="12"/>
                  </a:cubicBezTo>
                  <a:cubicBezTo>
                    <a:pt x="124" y="16"/>
                    <a:pt x="125" y="20"/>
                    <a:pt x="127" y="24"/>
                  </a:cubicBezTo>
                  <a:lnTo>
                    <a:pt x="10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6937375" y="2317750"/>
              <a:ext cx="415925" cy="417513"/>
            </a:xfrm>
            <a:custGeom>
              <a:avLst/>
              <a:gdLst>
                <a:gd name="T0" fmla="*/ 396429 w 256"/>
                <a:gd name="T1" fmla="*/ 417513 h 256"/>
                <a:gd name="T2" fmla="*/ 318443 w 256"/>
                <a:gd name="T3" fmla="*/ 417513 h 256"/>
                <a:gd name="T4" fmla="*/ 298946 w 256"/>
                <a:gd name="T5" fmla="*/ 397942 h 256"/>
                <a:gd name="T6" fmla="*/ 318443 w 256"/>
                <a:gd name="T7" fmla="*/ 378371 h 256"/>
                <a:gd name="T8" fmla="*/ 376932 w 256"/>
                <a:gd name="T9" fmla="*/ 378371 h 256"/>
                <a:gd name="T10" fmla="*/ 376932 w 256"/>
                <a:gd name="T11" fmla="*/ 319658 h 256"/>
                <a:gd name="T12" fmla="*/ 396429 w 256"/>
                <a:gd name="T13" fmla="*/ 300087 h 256"/>
                <a:gd name="T14" fmla="*/ 415925 w 256"/>
                <a:gd name="T15" fmla="*/ 319658 h 256"/>
                <a:gd name="T16" fmla="*/ 415925 w 256"/>
                <a:gd name="T17" fmla="*/ 397942 h 256"/>
                <a:gd name="T18" fmla="*/ 396429 w 256"/>
                <a:gd name="T19" fmla="*/ 417513 h 256"/>
                <a:gd name="T20" fmla="*/ 396429 w 256"/>
                <a:gd name="T21" fmla="*/ 117426 h 256"/>
                <a:gd name="T22" fmla="*/ 376932 w 256"/>
                <a:gd name="T23" fmla="*/ 97855 h 256"/>
                <a:gd name="T24" fmla="*/ 376932 w 256"/>
                <a:gd name="T25" fmla="*/ 97855 h 256"/>
                <a:gd name="T26" fmla="*/ 376932 w 256"/>
                <a:gd name="T27" fmla="*/ 39142 h 256"/>
                <a:gd name="T28" fmla="*/ 318443 w 256"/>
                <a:gd name="T29" fmla="*/ 39142 h 256"/>
                <a:gd name="T30" fmla="*/ 298946 w 256"/>
                <a:gd name="T31" fmla="*/ 19571 h 256"/>
                <a:gd name="T32" fmla="*/ 318443 w 256"/>
                <a:gd name="T33" fmla="*/ 0 h 256"/>
                <a:gd name="T34" fmla="*/ 396429 w 256"/>
                <a:gd name="T35" fmla="*/ 0 h 256"/>
                <a:gd name="T36" fmla="*/ 415925 w 256"/>
                <a:gd name="T37" fmla="*/ 19571 h 256"/>
                <a:gd name="T38" fmla="*/ 415925 w 256"/>
                <a:gd name="T39" fmla="*/ 97855 h 256"/>
                <a:gd name="T40" fmla="*/ 396429 w 256"/>
                <a:gd name="T41" fmla="*/ 117426 h 256"/>
                <a:gd name="T42" fmla="*/ 97482 w 256"/>
                <a:gd name="T43" fmla="*/ 39142 h 256"/>
                <a:gd name="T44" fmla="*/ 97482 w 256"/>
                <a:gd name="T45" fmla="*/ 39142 h 256"/>
                <a:gd name="T46" fmla="*/ 38993 w 256"/>
                <a:gd name="T47" fmla="*/ 39142 h 256"/>
                <a:gd name="T48" fmla="*/ 38993 w 256"/>
                <a:gd name="T49" fmla="*/ 97855 h 256"/>
                <a:gd name="T50" fmla="*/ 19496 w 256"/>
                <a:gd name="T51" fmla="*/ 117426 h 256"/>
                <a:gd name="T52" fmla="*/ 0 w 256"/>
                <a:gd name="T53" fmla="*/ 97855 h 256"/>
                <a:gd name="T54" fmla="*/ 0 w 256"/>
                <a:gd name="T55" fmla="*/ 97855 h 256"/>
                <a:gd name="T56" fmla="*/ 0 w 256"/>
                <a:gd name="T57" fmla="*/ 19571 h 256"/>
                <a:gd name="T58" fmla="*/ 19496 w 256"/>
                <a:gd name="T59" fmla="*/ 0 h 256"/>
                <a:gd name="T60" fmla="*/ 97482 w 256"/>
                <a:gd name="T61" fmla="*/ 0 h 256"/>
                <a:gd name="T62" fmla="*/ 116979 w 256"/>
                <a:gd name="T63" fmla="*/ 19571 h 256"/>
                <a:gd name="T64" fmla="*/ 97482 w 256"/>
                <a:gd name="T65" fmla="*/ 39142 h 256"/>
                <a:gd name="T66" fmla="*/ 58489 w 256"/>
                <a:gd name="T67" fmla="*/ 58713 h 256"/>
                <a:gd name="T68" fmla="*/ 357436 w 256"/>
                <a:gd name="T69" fmla="*/ 58713 h 256"/>
                <a:gd name="T70" fmla="*/ 357436 w 256"/>
                <a:gd name="T71" fmla="*/ 358800 h 256"/>
                <a:gd name="T72" fmla="*/ 58489 w 256"/>
                <a:gd name="T73" fmla="*/ 358800 h 256"/>
                <a:gd name="T74" fmla="*/ 58489 w 256"/>
                <a:gd name="T75" fmla="*/ 58713 h 256"/>
                <a:gd name="T76" fmla="*/ 97482 w 256"/>
                <a:gd name="T77" fmla="*/ 319658 h 256"/>
                <a:gd name="T78" fmla="*/ 318443 w 256"/>
                <a:gd name="T79" fmla="*/ 319658 h 256"/>
                <a:gd name="T80" fmla="*/ 318443 w 256"/>
                <a:gd name="T81" fmla="*/ 97855 h 256"/>
                <a:gd name="T82" fmla="*/ 97482 w 256"/>
                <a:gd name="T83" fmla="*/ 97855 h 256"/>
                <a:gd name="T84" fmla="*/ 97482 w 256"/>
                <a:gd name="T85" fmla="*/ 319658 h 256"/>
                <a:gd name="T86" fmla="*/ 19496 w 256"/>
                <a:gd name="T87" fmla="*/ 300087 h 256"/>
                <a:gd name="T88" fmla="*/ 38993 w 256"/>
                <a:gd name="T89" fmla="*/ 319658 h 256"/>
                <a:gd name="T90" fmla="*/ 38993 w 256"/>
                <a:gd name="T91" fmla="*/ 378371 h 256"/>
                <a:gd name="T92" fmla="*/ 97482 w 256"/>
                <a:gd name="T93" fmla="*/ 378371 h 256"/>
                <a:gd name="T94" fmla="*/ 116979 w 256"/>
                <a:gd name="T95" fmla="*/ 397942 h 256"/>
                <a:gd name="T96" fmla="*/ 97482 w 256"/>
                <a:gd name="T97" fmla="*/ 417513 h 256"/>
                <a:gd name="T98" fmla="*/ 19496 w 256"/>
                <a:gd name="T99" fmla="*/ 417513 h 256"/>
                <a:gd name="T100" fmla="*/ 0 w 256"/>
                <a:gd name="T101" fmla="*/ 397942 h 256"/>
                <a:gd name="T102" fmla="*/ 0 w 256"/>
                <a:gd name="T103" fmla="*/ 319658 h 256"/>
                <a:gd name="T104" fmla="*/ 19496 w 256"/>
                <a:gd name="T105" fmla="*/ 300087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36" y="36"/>
                  </a:moveTo>
                  <a:cubicBezTo>
                    <a:pt x="220" y="36"/>
                    <a:pt x="220" y="36"/>
                    <a:pt x="220" y="36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36" y="220"/>
                    <a:pt x="36" y="220"/>
                    <a:pt x="36" y="220"/>
                  </a:cubicBezTo>
                  <a:lnTo>
                    <a:pt x="36" y="36"/>
                  </a:lnTo>
                  <a:close/>
                  <a:moveTo>
                    <a:pt x="60" y="196"/>
                  </a:moveTo>
                  <a:cubicBezTo>
                    <a:pt x="196" y="196"/>
                    <a:pt x="196" y="196"/>
                    <a:pt x="196" y="1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60" y="196"/>
                  </a:lnTo>
                  <a:close/>
                  <a:moveTo>
                    <a:pt x="12" y="184"/>
                  </a:move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6208713" y="2317750"/>
              <a:ext cx="415925" cy="417513"/>
            </a:xfrm>
            <a:custGeom>
              <a:avLst/>
              <a:gdLst>
                <a:gd name="T0" fmla="*/ 396429 w 256"/>
                <a:gd name="T1" fmla="*/ 417513 h 256"/>
                <a:gd name="T2" fmla="*/ 318443 w 256"/>
                <a:gd name="T3" fmla="*/ 417513 h 256"/>
                <a:gd name="T4" fmla="*/ 298946 w 256"/>
                <a:gd name="T5" fmla="*/ 397942 h 256"/>
                <a:gd name="T6" fmla="*/ 318443 w 256"/>
                <a:gd name="T7" fmla="*/ 378371 h 256"/>
                <a:gd name="T8" fmla="*/ 376932 w 256"/>
                <a:gd name="T9" fmla="*/ 378371 h 256"/>
                <a:gd name="T10" fmla="*/ 376932 w 256"/>
                <a:gd name="T11" fmla="*/ 319658 h 256"/>
                <a:gd name="T12" fmla="*/ 376932 w 256"/>
                <a:gd name="T13" fmla="*/ 319658 h 256"/>
                <a:gd name="T14" fmla="*/ 396429 w 256"/>
                <a:gd name="T15" fmla="*/ 300087 h 256"/>
                <a:gd name="T16" fmla="*/ 415925 w 256"/>
                <a:gd name="T17" fmla="*/ 319658 h 256"/>
                <a:gd name="T18" fmla="*/ 415925 w 256"/>
                <a:gd name="T19" fmla="*/ 397942 h 256"/>
                <a:gd name="T20" fmla="*/ 396429 w 256"/>
                <a:gd name="T21" fmla="*/ 417513 h 256"/>
                <a:gd name="T22" fmla="*/ 58489 w 256"/>
                <a:gd name="T23" fmla="*/ 58713 h 256"/>
                <a:gd name="T24" fmla="*/ 357436 w 256"/>
                <a:gd name="T25" fmla="*/ 58713 h 256"/>
                <a:gd name="T26" fmla="*/ 357436 w 256"/>
                <a:gd name="T27" fmla="*/ 358800 h 256"/>
                <a:gd name="T28" fmla="*/ 58489 w 256"/>
                <a:gd name="T29" fmla="*/ 358800 h 256"/>
                <a:gd name="T30" fmla="*/ 58489 w 256"/>
                <a:gd name="T31" fmla="*/ 58713 h 256"/>
                <a:gd name="T32" fmla="*/ 97482 w 256"/>
                <a:gd name="T33" fmla="*/ 319658 h 256"/>
                <a:gd name="T34" fmla="*/ 318443 w 256"/>
                <a:gd name="T35" fmla="*/ 319658 h 256"/>
                <a:gd name="T36" fmla="*/ 318443 w 256"/>
                <a:gd name="T37" fmla="*/ 97855 h 256"/>
                <a:gd name="T38" fmla="*/ 97482 w 256"/>
                <a:gd name="T39" fmla="*/ 97855 h 256"/>
                <a:gd name="T40" fmla="*/ 97482 w 256"/>
                <a:gd name="T41" fmla="*/ 319658 h 256"/>
                <a:gd name="T42" fmla="*/ 97482 w 256"/>
                <a:gd name="T43" fmla="*/ 39142 h 256"/>
                <a:gd name="T44" fmla="*/ 97482 w 256"/>
                <a:gd name="T45" fmla="*/ 39142 h 256"/>
                <a:gd name="T46" fmla="*/ 38993 w 256"/>
                <a:gd name="T47" fmla="*/ 39142 h 256"/>
                <a:gd name="T48" fmla="*/ 38993 w 256"/>
                <a:gd name="T49" fmla="*/ 97855 h 256"/>
                <a:gd name="T50" fmla="*/ 19496 w 256"/>
                <a:gd name="T51" fmla="*/ 117426 h 256"/>
                <a:gd name="T52" fmla="*/ 0 w 256"/>
                <a:gd name="T53" fmla="*/ 97855 h 256"/>
                <a:gd name="T54" fmla="*/ 0 w 256"/>
                <a:gd name="T55" fmla="*/ 97855 h 256"/>
                <a:gd name="T56" fmla="*/ 0 w 256"/>
                <a:gd name="T57" fmla="*/ 19571 h 256"/>
                <a:gd name="T58" fmla="*/ 19496 w 256"/>
                <a:gd name="T59" fmla="*/ 0 h 256"/>
                <a:gd name="T60" fmla="*/ 97482 w 256"/>
                <a:gd name="T61" fmla="*/ 0 h 256"/>
                <a:gd name="T62" fmla="*/ 116979 w 256"/>
                <a:gd name="T63" fmla="*/ 19571 h 256"/>
                <a:gd name="T64" fmla="*/ 97482 w 256"/>
                <a:gd name="T65" fmla="*/ 39142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36" y="36"/>
                  </a:moveTo>
                  <a:cubicBezTo>
                    <a:pt x="220" y="36"/>
                    <a:pt x="220" y="36"/>
                    <a:pt x="220" y="36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36" y="220"/>
                    <a:pt x="36" y="220"/>
                    <a:pt x="36" y="220"/>
                  </a:cubicBezTo>
                  <a:lnTo>
                    <a:pt x="36" y="36"/>
                  </a:lnTo>
                  <a:close/>
                  <a:moveTo>
                    <a:pt x="60" y="196"/>
                  </a:moveTo>
                  <a:cubicBezTo>
                    <a:pt x="196" y="196"/>
                    <a:pt x="196" y="196"/>
                    <a:pt x="196" y="1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60" y="196"/>
                  </a:lnTo>
                  <a:close/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5480050" y="2317750"/>
              <a:ext cx="415925" cy="417513"/>
            </a:xfrm>
            <a:custGeom>
              <a:avLst/>
              <a:gdLst>
                <a:gd name="T0" fmla="*/ 396429 w 256"/>
                <a:gd name="T1" fmla="*/ 117426 h 256"/>
                <a:gd name="T2" fmla="*/ 376932 w 256"/>
                <a:gd name="T3" fmla="*/ 97855 h 256"/>
                <a:gd name="T4" fmla="*/ 376932 w 256"/>
                <a:gd name="T5" fmla="*/ 39142 h 256"/>
                <a:gd name="T6" fmla="*/ 318443 w 256"/>
                <a:gd name="T7" fmla="*/ 39142 h 256"/>
                <a:gd name="T8" fmla="*/ 298946 w 256"/>
                <a:gd name="T9" fmla="*/ 19571 h 256"/>
                <a:gd name="T10" fmla="*/ 318443 w 256"/>
                <a:gd name="T11" fmla="*/ 0 h 256"/>
                <a:gd name="T12" fmla="*/ 396429 w 256"/>
                <a:gd name="T13" fmla="*/ 0 h 256"/>
                <a:gd name="T14" fmla="*/ 415925 w 256"/>
                <a:gd name="T15" fmla="*/ 19571 h 256"/>
                <a:gd name="T16" fmla="*/ 415925 w 256"/>
                <a:gd name="T17" fmla="*/ 97855 h 256"/>
                <a:gd name="T18" fmla="*/ 396429 w 256"/>
                <a:gd name="T19" fmla="*/ 117426 h 256"/>
                <a:gd name="T20" fmla="*/ 357436 w 256"/>
                <a:gd name="T21" fmla="*/ 358800 h 256"/>
                <a:gd name="T22" fmla="*/ 58489 w 256"/>
                <a:gd name="T23" fmla="*/ 358800 h 256"/>
                <a:gd name="T24" fmla="*/ 58489 w 256"/>
                <a:gd name="T25" fmla="*/ 58713 h 256"/>
                <a:gd name="T26" fmla="*/ 357436 w 256"/>
                <a:gd name="T27" fmla="*/ 58713 h 256"/>
                <a:gd name="T28" fmla="*/ 357436 w 256"/>
                <a:gd name="T29" fmla="*/ 358800 h 256"/>
                <a:gd name="T30" fmla="*/ 318443 w 256"/>
                <a:gd name="T31" fmla="*/ 97855 h 256"/>
                <a:gd name="T32" fmla="*/ 97482 w 256"/>
                <a:gd name="T33" fmla="*/ 97855 h 256"/>
                <a:gd name="T34" fmla="*/ 97482 w 256"/>
                <a:gd name="T35" fmla="*/ 319658 h 256"/>
                <a:gd name="T36" fmla="*/ 318443 w 256"/>
                <a:gd name="T37" fmla="*/ 319658 h 256"/>
                <a:gd name="T38" fmla="*/ 318443 w 256"/>
                <a:gd name="T39" fmla="*/ 97855 h 256"/>
                <a:gd name="T40" fmla="*/ 97482 w 256"/>
                <a:gd name="T41" fmla="*/ 378371 h 256"/>
                <a:gd name="T42" fmla="*/ 116979 w 256"/>
                <a:gd name="T43" fmla="*/ 397942 h 256"/>
                <a:gd name="T44" fmla="*/ 97482 w 256"/>
                <a:gd name="T45" fmla="*/ 417513 h 256"/>
                <a:gd name="T46" fmla="*/ 19496 w 256"/>
                <a:gd name="T47" fmla="*/ 417513 h 256"/>
                <a:gd name="T48" fmla="*/ 0 w 256"/>
                <a:gd name="T49" fmla="*/ 397942 h 256"/>
                <a:gd name="T50" fmla="*/ 0 w 256"/>
                <a:gd name="T51" fmla="*/ 319658 h 256"/>
                <a:gd name="T52" fmla="*/ 19496 w 256"/>
                <a:gd name="T53" fmla="*/ 300087 h 256"/>
                <a:gd name="T54" fmla="*/ 38993 w 256"/>
                <a:gd name="T55" fmla="*/ 319658 h 256"/>
                <a:gd name="T56" fmla="*/ 38993 w 256"/>
                <a:gd name="T57" fmla="*/ 378371 h 256"/>
                <a:gd name="T58" fmla="*/ 97482 w 256"/>
                <a:gd name="T59" fmla="*/ 378371 h 2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6" h="256"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220" y="220"/>
                  </a:moveTo>
                  <a:cubicBezTo>
                    <a:pt x="36" y="220"/>
                    <a:pt x="36" y="220"/>
                    <a:pt x="36" y="220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20" y="36"/>
                    <a:pt x="220" y="36"/>
                    <a:pt x="220" y="36"/>
                  </a:cubicBezTo>
                  <a:lnTo>
                    <a:pt x="220" y="220"/>
                  </a:lnTo>
                  <a:close/>
                  <a:moveTo>
                    <a:pt x="196" y="60"/>
                  </a:moveTo>
                  <a:cubicBezTo>
                    <a:pt x="60" y="60"/>
                    <a:pt x="60" y="60"/>
                    <a:pt x="60" y="60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196" y="196"/>
                    <a:pt x="196" y="196"/>
                    <a:pt x="196" y="196"/>
                  </a:cubicBezTo>
                  <a:lnTo>
                    <a:pt x="196" y="60"/>
                  </a:lnTo>
                  <a:close/>
                  <a:moveTo>
                    <a:pt x="60" y="232"/>
                  </a:move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lnTo>
                    <a:pt x="60" y="2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4751388" y="2317750"/>
              <a:ext cx="417512" cy="417513"/>
            </a:xfrm>
            <a:custGeom>
              <a:avLst/>
              <a:gdLst>
                <a:gd name="T0" fmla="*/ 397941 w 256"/>
                <a:gd name="T1" fmla="*/ 417513 h 256"/>
                <a:gd name="T2" fmla="*/ 19571 w 256"/>
                <a:gd name="T3" fmla="*/ 417513 h 256"/>
                <a:gd name="T4" fmla="*/ 0 w 256"/>
                <a:gd name="T5" fmla="*/ 397942 h 256"/>
                <a:gd name="T6" fmla="*/ 0 w 256"/>
                <a:gd name="T7" fmla="*/ 19571 h 256"/>
                <a:gd name="T8" fmla="*/ 19571 w 256"/>
                <a:gd name="T9" fmla="*/ 0 h 256"/>
                <a:gd name="T10" fmla="*/ 397941 w 256"/>
                <a:gd name="T11" fmla="*/ 0 h 256"/>
                <a:gd name="T12" fmla="*/ 417512 w 256"/>
                <a:gd name="T13" fmla="*/ 19571 h 256"/>
                <a:gd name="T14" fmla="*/ 417512 w 256"/>
                <a:gd name="T15" fmla="*/ 397942 h 256"/>
                <a:gd name="T16" fmla="*/ 397941 w 256"/>
                <a:gd name="T17" fmla="*/ 417513 h 256"/>
                <a:gd name="T18" fmla="*/ 378370 w 256"/>
                <a:gd name="T19" fmla="*/ 39142 h 256"/>
                <a:gd name="T20" fmla="*/ 39142 w 256"/>
                <a:gd name="T21" fmla="*/ 39142 h 256"/>
                <a:gd name="T22" fmla="*/ 39142 w 256"/>
                <a:gd name="T23" fmla="*/ 378371 h 256"/>
                <a:gd name="T24" fmla="*/ 378370 w 256"/>
                <a:gd name="T25" fmla="*/ 378371 h 256"/>
                <a:gd name="T26" fmla="*/ 378370 w 256"/>
                <a:gd name="T27" fmla="*/ 39142 h 256"/>
                <a:gd name="T28" fmla="*/ 84807 w 256"/>
                <a:gd name="T29" fmla="*/ 58713 h 256"/>
                <a:gd name="T30" fmla="*/ 156567 w 256"/>
                <a:gd name="T31" fmla="*/ 58713 h 256"/>
                <a:gd name="T32" fmla="*/ 176138 w 256"/>
                <a:gd name="T33" fmla="*/ 78284 h 256"/>
                <a:gd name="T34" fmla="*/ 156567 w 256"/>
                <a:gd name="T35" fmla="*/ 97855 h 256"/>
                <a:gd name="T36" fmla="*/ 97854 w 256"/>
                <a:gd name="T37" fmla="*/ 97855 h 256"/>
                <a:gd name="T38" fmla="*/ 97854 w 256"/>
                <a:gd name="T39" fmla="*/ 156567 h 256"/>
                <a:gd name="T40" fmla="*/ 78284 w 256"/>
                <a:gd name="T41" fmla="*/ 176138 h 256"/>
                <a:gd name="T42" fmla="*/ 58713 w 256"/>
                <a:gd name="T43" fmla="*/ 156567 h 256"/>
                <a:gd name="T44" fmla="*/ 58713 w 256"/>
                <a:gd name="T45" fmla="*/ 156567 h 256"/>
                <a:gd name="T46" fmla="*/ 58713 w 256"/>
                <a:gd name="T47" fmla="*/ 84807 h 256"/>
                <a:gd name="T48" fmla="*/ 58713 w 256"/>
                <a:gd name="T49" fmla="*/ 58713 h 256"/>
                <a:gd name="T50" fmla="*/ 84807 w 256"/>
                <a:gd name="T51" fmla="*/ 58713 h 256"/>
                <a:gd name="T52" fmla="*/ 58713 w 256"/>
                <a:gd name="T53" fmla="*/ 260946 h 256"/>
                <a:gd name="T54" fmla="*/ 58713 w 256"/>
                <a:gd name="T55" fmla="*/ 260946 h 256"/>
                <a:gd name="T56" fmla="*/ 78284 w 256"/>
                <a:gd name="T57" fmla="*/ 241375 h 256"/>
                <a:gd name="T58" fmla="*/ 97854 w 256"/>
                <a:gd name="T59" fmla="*/ 260946 h 256"/>
                <a:gd name="T60" fmla="*/ 97854 w 256"/>
                <a:gd name="T61" fmla="*/ 319658 h 256"/>
                <a:gd name="T62" fmla="*/ 156567 w 256"/>
                <a:gd name="T63" fmla="*/ 319658 h 256"/>
                <a:gd name="T64" fmla="*/ 176138 w 256"/>
                <a:gd name="T65" fmla="*/ 339229 h 256"/>
                <a:gd name="T66" fmla="*/ 156567 w 256"/>
                <a:gd name="T67" fmla="*/ 358800 h 256"/>
                <a:gd name="T68" fmla="*/ 84807 w 256"/>
                <a:gd name="T69" fmla="*/ 358800 h 256"/>
                <a:gd name="T70" fmla="*/ 58713 w 256"/>
                <a:gd name="T71" fmla="*/ 358800 h 256"/>
                <a:gd name="T72" fmla="*/ 58713 w 256"/>
                <a:gd name="T73" fmla="*/ 332706 h 256"/>
                <a:gd name="T74" fmla="*/ 58713 w 256"/>
                <a:gd name="T75" fmla="*/ 260946 h 256"/>
                <a:gd name="T76" fmla="*/ 260945 w 256"/>
                <a:gd name="T77" fmla="*/ 58713 h 256"/>
                <a:gd name="T78" fmla="*/ 260945 w 256"/>
                <a:gd name="T79" fmla="*/ 58713 h 256"/>
                <a:gd name="T80" fmla="*/ 332705 w 256"/>
                <a:gd name="T81" fmla="*/ 58713 h 256"/>
                <a:gd name="T82" fmla="*/ 358799 w 256"/>
                <a:gd name="T83" fmla="*/ 58713 h 256"/>
                <a:gd name="T84" fmla="*/ 358799 w 256"/>
                <a:gd name="T85" fmla="*/ 84807 h 256"/>
                <a:gd name="T86" fmla="*/ 358799 w 256"/>
                <a:gd name="T87" fmla="*/ 156567 h 256"/>
                <a:gd name="T88" fmla="*/ 339229 w 256"/>
                <a:gd name="T89" fmla="*/ 176138 h 256"/>
                <a:gd name="T90" fmla="*/ 319658 w 256"/>
                <a:gd name="T91" fmla="*/ 156567 h 256"/>
                <a:gd name="T92" fmla="*/ 319658 w 256"/>
                <a:gd name="T93" fmla="*/ 97855 h 256"/>
                <a:gd name="T94" fmla="*/ 260945 w 256"/>
                <a:gd name="T95" fmla="*/ 97855 h 256"/>
                <a:gd name="T96" fmla="*/ 241374 w 256"/>
                <a:gd name="T97" fmla="*/ 78284 h 256"/>
                <a:gd name="T98" fmla="*/ 260945 w 256"/>
                <a:gd name="T99" fmla="*/ 58713 h 256"/>
                <a:gd name="T100" fmla="*/ 260945 w 256"/>
                <a:gd name="T101" fmla="*/ 319658 h 256"/>
                <a:gd name="T102" fmla="*/ 260945 w 256"/>
                <a:gd name="T103" fmla="*/ 319658 h 256"/>
                <a:gd name="T104" fmla="*/ 319658 w 256"/>
                <a:gd name="T105" fmla="*/ 319658 h 256"/>
                <a:gd name="T106" fmla="*/ 319658 w 256"/>
                <a:gd name="T107" fmla="*/ 260946 h 256"/>
                <a:gd name="T108" fmla="*/ 339229 w 256"/>
                <a:gd name="T109" fmla="*/ 241375 h 256"/>
                <a:gd name="T110" fmla="*/ 358799 w 256"/>
                <a:gd name="T111" fmla="*/ 260946 h 256"/>
                <a:gd name="T112" fmla="*/ 358799 w 256"/>
                <a:gd name="T113" fmla="*/ 260946 h 256"/>
                <a:gd name="T114" fmla="*/ 358799 w 256"/>
                <a:gd name="T115" fmla="*/ 332706 h 256"/>
                <a:gd name="T116" fmla="*/ 358799 w 256"/>
                <a:gd name="T117" fmla="*/ 358800 h 256"/>
                <a:gd name="T118" fmla="*/ 332705 w 256"/>
                <a:gd name="T119" fmla="*/ 358800 h 256"/>
                <a:gd name="T120" fmla="*/ 260945 w 256"/>
                <a:gd name="T121" fmla="*/ 358800 h 256"/>
                <a:gd name="T122" fmla="*/ 241374 w 256"/>
                <a:gd name="T123" fmla="*/ 339229 h 256"/>
                <a:gd name="T124" fmla="*/ 260945 w 256"/>
                <a:gd name="T125" fmla="*/ 319658 h 2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52" y="36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103" y="36"/>
                    <a:pt x="108" y="41"/>
                    <a:pt x="108" y="48"/>
                  </a:cubicBezTo>
                  <a:cubicBezTo>
                    <a:pt x="108" y="55"/>
                    <a:pt x="103" y="60"/>
                    <a:pt x="96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103"/>
                    <a:pt x="55" y="108"/>
                    <a:pt x="48" y="108"/>
                  </a:cubicBezTo>
                  <a:cubicBezTo>
                    <a:pt x="41" y="108"/>
                    <a:pt x="36" y="103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6"/>
                    <a:pt x="36" y="36"/>
                    <a:pt x="36" y="36"/>
                  </a:cubicBezTo>
                  <a:lnTo>
                    <a:pt x="52" y="36"/>
                  </a:lnTo>
                  <a:close/>
                  <a:moveTo>
                    <a:pt x="36" y="160"/>
                  </a:moveTo>
                  <a:cubicBezTo>
                    <a:pt x="36" y="160"/>
                    <a:pt x="36" y="160"/>
                    <a:pt x="36" y="160"/>
                  </a:cubicBezTo>
                  <a:cubicBezTo>
                    <a:pt x="36" y="153"/>
                    <a:pt x="41" y="148"/>
                    <a:pt x="48" y="148"/>
                  </a:cubicBezTo>
                  <a:cubicBezTo>
                    <a:pt x="55" y="148"/>
                    <a:pt x="60" y="153"/>
                    <a:pt x="60" y="160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03" y="196"/>
                    <a:pt x="108" y="201"/>
                    <a:pt x="108" y="208"/>
                  </a:cubicBezTo>
                  <a:cubicBezTo>
                    <a:pt x="108" y="215"/>
                    <a:pt x="103" y="220"/>
                    <a:pt x="96" y="220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04"/>
                    <a:pt x="36" y="204"/>
                    <a:pt x="36" y="204"/>
                  </a:cubicBezTo>
                  <a:lnTo>
                    <a:pt x="36" y="160"/>
                  </a:lnTo>
                  <a:close/>
                  <a:moveTo>
                    <a:pt x="160" y="36"/>
                  </a:moveTo>
                  <a:cubicBezTo>
                    <a:pt x="160" y="36"/>
                    <a:pt x="160" y="36"/>
                    <a:pt x="160" y="36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96"/>
                    <a:pt x="220" y="96"/>
                    <a:pt x="220" y="96"/>
                  </a:cubicBezTo>
                  <a:cubicBezTo>
                    <a:pt x="220" y="103"/>
                    <a:pt x="215" y="108"/>
                    <a:pt x="208" y="108"/>
                  </a:cubicBezTo>
                  <a:cubicBezTo>
                    <a:pt x="201" y="108"/>
                    <a:pt x="196" y="103"/>
                    <a:pt x="196" y="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3" y="60"/>
                    <a:pt x="148" y="55"/>
                    <a:pt x="148" y="48"/>
                  </a:cubicBezTo>
                  <a:cubicBezTo>
                    <a:pt x="148" y="41"/>
                    <a:pt x="153" y="36"/>
                    <a:pt x="160" y="36"/>
                  </a:cubicBezTo>
                  <a:moveTo>
                    <a:pt x="160" y="196"/>
                  </a:moveTo>
                  <a:cubicBezTo>
                    <a:pt x="160" y="196"/>
                    <a:pt x="160" y="196"/>
                    <a:pt x="160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60"/>
                    <a:pt x="196" y="160"/>
                    <a:pt x="196" y="160"/>
                  </a:cubicBezTo>
                  <a:cubicBezTo>
                    <a:pt x="196" y="153"/>
                    <a:pt x="201" y="148"/>
                    <a:pt x="208" y="148"/>
                  </a:cubicBezTo>
                  <a:cubicBezTo>
                    <a:pt x="215" y="148"/>
                    <a:pt x="220" y="153"/>
                    <a:pt x="220" y="160"/>
                  </a:cubicBezTo>
                  <a:cubicBezTo>
                    <a:pt x="220" y="160"/>
                    <a:pt x="220" y="160"/>
                    <a:pt x="220" y="160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04" y="220"/>
                    <a:pt x="204" y="220"/>
                    <a:pt x="204" y="220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53" y="220"/>
                    <a:pt x="148" y="215"/>
                    <a:pt x="148" y="208"/>
                  </a:cubicBezTo>
                  <a:cubicBezTo>
                    <a:pt x="148" y="201"/>
                    <a:pt x="153" y="196"/>
                    <a:pt x="160" y="19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4022725" y="2317750"/>
              <a:ext cx="417513" cy="417513"/>
            </a:xfrm>
            <a:custGeom>
              <a:avLst/>
              <a:gdLst>
                <a:gd name="T0" fmla="*/ 397942 w 256"/>
                <a:gd name="T1" fmla="*/ 417513 h 256"/>
                <a:gd name="T2" fmla="*/ 19571 w 256"/>
                <a:gd name="T3" fmla="*/ 417513 h 256"/>
                <a:gd name="T4" fmla="*/ 0 w 256"/>
                <a:gd name="T5" fmla="*/ 397942 h 256"/>
                <a:gd name="T6" fmla="*/ 0 w 256"/>
                <a:gd name="T7" fmla="*/ 19571 h 256"/>
                <a:gd name="T8" fmla="*/ 19571 w 256"/>
                <a:gd name="T9" fmla="*/ 0 h 256"/>
                <a:gd name="T10" fmla="*/ 397942 w 256"/>
                <a:gd name="T11" fmla="*/ 0 h 256"/>
                <a:gd name="T12" fmla="*/ 417513 w 256"/>
                <a:gd name="T13" fmla="*/ 19571 h 256"/>
                <a:gd name="T14" fmla="*/ 417513 w 256"/>
                <a:gd name="T15" fmla="*/ 397942 h 256"/>
                <a:gd name="T16" fmla="*/ 397942 w 256"/>
                <a:gd name="T17" fmla="*/ 417513 h 256"/>
                <a:gd name="T18" fmla="*/ 378371 w 256"/>
                <a:gd name="T19" fmla="*/ 39142 h 256"/>
                <a:gd name="T20" fmla="*/ 39142 w 256"/>
                <a:gd name="T21" fmla="*/ 39142 h 256"/>
                <a:gd name="T22" fmla="*/ 39142 w 256"/>
                <a:gd name="T23" fmla="*/ 378371 h 256"/>
                <a:gd name="T24" fmla="*/ 378371 w 256"/>
                <a:gd name="T25" fmla="*/ 378371 h 256"/>
                <a:gd name="T26" fmla="*/ 378371 w 256"/>
                <a:gd name="T27" fmla="*/ 39142 h 256"/>
                <a:gd name="T28" fmla="*/ 117426 w 256"/>
                <a:gd name="T29" fmla="*/ 136996 h 256"/>
                <a:gd name="T30" fmla="*/ 136996 w 256"/>
                <a:gd name="T31" fmla="*/ 117426 h 256"/>
                <a:gd name="T32" fmla="*/ 150044 w 256"/>
                <a:gd name="T33" fmla="*/ 123949 h 256"/>
                <a:gd name="T34" fmla="*/ 208757 w 256"/>
                <a:gd name="T35" fmla="*/ 181031 h 256"/>
                <a:gd name="T36" fmla="*/ 267469 w 256"/>
                <a:gd name="T37" fmla="*/ 123949 h 256"/>
                <a:gd name="T38" fmla="*/ 280517 w 256"/>
                <a:gd name="T39" fmla="*/ 117426 h 256"/>
                <a:gd name="T40" fmla="*/ 300087 w 256"/>
                <a:gd name="T41" fmla="*/ 136996 h 256"/>
                <a:gd name="T42" fmla="*/ 293564 w 256"/>
                <a:gd name="T43" fmla="*/ 150044 h 256"/>
                <a:gd name="T44" fmla="*/ 236482 w 256"/>
                <a:gd name="T45" fmla="*/ 208757 h 256"/>
                <a:gd name="T46" fmla="*/ 293564 w 256"/>
                <a:gd name="T47" fmla="*/ 267469 h 256"/>
                <a:gd name="T48" fmla="*/ 300087 w 256"/>
                <a:gd name="T49" fmla="*/ 280517 h 256"/>
                <a:gd name="T50" fmla="*/ 280517 w 256"/>
                <a:gd name="T51" fmla="*/ 300087 h 256"/>
                <a:gd name="T52" fmla="*/ 267469 w 256"/>
                <a:gd name="T53" fmla="*/ 293564 h 256"/>
                <a:gd name="T54" fmla="*/ 208757 w 256"/>
                <a:gd name="T55" fmla="*/ 236482 h 256"/>
                <a:gd name="T56" fmla="*/ 150044 w 256"/>
                <a:gd name="T57" fmla="*/ 293564 h 256"/>
                <a:gd name="T58" fmla="*/ 136996 w 256"/>
                <a:gd name="T59" fmla="*/ 300087 h 256"/>
                <a:gd name="T60" fmla="*/ 117426 w 256"/>
                <a:gd name="T61" fmla="*/ 280517 h 256"/>
                <a:gd name="T62" fmla="*/ 123949 w 256"/>
                <a:gd name="T63" fmla="*/ 267469 h 256"/>
                <a:gd name="T64" fmla="*/ 181031 w 256"/>
                <a:gd name="T65" fmla="*/ 208757 h 256"/>
                <a:gd name="T66" fmla="*/ 123949 w 256"/>
                <a:gd name="T67" fmla="*/ 150044 h 256"/>
                <a:gd name="T68" fmla="*/ 117426 w 256"/>
                <a:gd name="T69" fmla="*/ 136996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2" y="84"/>
                  </a:moveTo>
                  <a:cubicBezTo>
                    <a:pt x="72" y="77"/>
                    <a:pt x="77" y="72"/>
                    <a:pt x="84" y="72"/>
                  </a:cubicBezTo>
                  <a:cubicBezTo>
                    <a:pt x="87" y="72"/>
                    <a:pt x="90" y="73"/>
                    <a:pt x="92" y="76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6" y="73"/>
                    <a:pt x="169" y="72"/>
                    <a:pt x="172" y="72"/>
                  </a:cubicBezTo>
                  <a:cubicBezTo>
                    <a:pt x="179" y="72"/>
                    <a:pt x="184" y="77"/>
                    <a:pt x="184" y="84"/>
                  </a:cubicBezTo>
                  <a:cubicBezTo>
                    <a:pt x="184" y="87"/>
                    <a:pt x="183" y="90"/>
                    <a:pt x="180" y="92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3" y="166"/>
                    <a:pt x="184" y="169"/>
                    <a:pt x="184" y="172"/>
                  </a:cubicBezTo>
                  <a:cubicBezTo>
                    <a:pt x="184" y="179"/>
                    <a:pt x="179" y="184"/>
                    <a:pt x="172" y="184"/>
                  </a:cubicBezTo>
                  <a:cubicBezTo>
                    <a:pt x="169" y="184"/>
                    <a:pt x="166" y="183"/>
                    <a:pt x="164" y="180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0" y="183"/>
                    <a:pt x="87" y="184"/>
                    <a:pt x="84" y="184"/>
                  </a:cubicBezTo>
                  <a:cubicBezTo>
                    <a:pt x="77" y="184"/>
                    <a:pt x="72" y="179"/>
                    <a:pt x="72" y="172"/>
                  </a:cubicBezTo>
                  <a:cubicBezTo>
                    <a:pt x="72" y="169"/>
                    <a:pt x="73" y="166"/>
                    <a:pt x="76" y="164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3" y="90"/>
                    <a:pt x="72" y="87"/>
                    <a:pt x="72" y="8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3295650" y="2317750"/>
              <a:ext cx="415925" cy="417513"/>
            </a:xfrm>
            <a:custGeom>
              <a:avLst/>
              <a:gdLst>
                <a:gd name="T0" fmla="*/ 396429 w 256"/>
                <a:gd name="T1" fmla="*/ 417513 h 256"/>
                <a:gd name="T2" fmla="*/ 19496 w 256"/>
                <a:gd name="T3" fmla="*/ 417513 h 256"/>
                <a:gd name="T4" fmla="*/ 0 w 256"/>
                <a:gd name="T5" fmla="*/ 397942 h 256"/>
                <a:gd name="T6" fmla="*/ 0 w 256"/>
                <a:gd name="T7" fmla="*/ 19571 h 256"/>
                <a:gd name="T8" fmla="*/ 19496 w 256"/>
                <a:gd name="T9" fmla="*/ 0 h 256"/>
                <a:gd name="T10" fmla="*/ 396429 w 256"/>
                <a:gd name="T11" fmla="*/ 0 h 256"/>
                <a:gd name="T12" fmla="*/ 415925 w 256"/>
                <a:gd name="T13" fmla="*/ 19571 h 256"/>
                <a:gd name="T14" fmla="*/ 415925 w 256"/>
                <a:gd name="T15" fmla="*/ 397942 h 256"/>
                <a:gd name="T16" fmla="*/ 396429 w 256"/>
                <a:gd name="T17" fmla="*/ 417513 h 256"/>
                <a:gd name="T18" fmla="*/ 376932 w 256"/>
                <a:gd name="T19" fmla="*/ 39142 h 256"/>
                <a:gd name="T20" fmla="*/ 38993 w 256"/>
                <a:gd name="T21" fmla="*/ 39142 h 256"/>
                <a:gd name="T22" fmla="*/ 38993 w 256"/>
                <a:gd name="T23" fmla="*/ 378371 h 256"/>
                <a:gd name="T24" fmla="*/ 376932 w 256"/>
                <a:gd name="T25" fmla="*/ 378371 h 256"/>
                <a:gd name="T26" fmla="*/ 376932 w 256"/>
                <a:gd name="T27" fmla="*/ 39142 h 256"/>
                <a:gd name="T28" fmla="*/ 123478 w 256"/>
                <a:gd name="T29" fmla="*/ 182662 h 256"/>
                <a:gd name="T30" fmla="*/ 136475 w 256"/>
                <a:gd name="T31" fmla="*/ 189186 h 256"/>
                <a:gd name="T32" fmla="*/ 181967 w 256"/>
                <a:gd name="T33" fmla="*/ 233220 h 256"/>
                <a:gd name="T34" fmla="*/ 272951 w 256"/>
                <a:gd name="T35" fmla="*/ 143520 h 256"/>
                <a:gd name="T36" fmla="*/ 285948 w 256"/>
                <a:gd name="T37" fmla="*/ 136996 h 256"/>
                <a:gd name="T38" fmla="*/ 305445 w 256"/>
                <a:gd name="T39" fmla="*/ 156567 h 256"/>
                <a:gd name="T40" fmla="*/ 298946 w 256"/>
                <a:gd name="T41" fmla="*/ 169615 h 256"/>
                <a:gd name="T42" fmla="*/ 194965 w 256"/>
                <a:gd name="T43" fmla="*/ 273993 h 256"/>
                <a:gd name="T44" fmla="*/ 181967 w 256"/>
                <a:gd name="T45" fmla="*/ 280517 h 256"/>
                <a:gd name="T46" fmla="*/ 168970 w 256"/>
                <a:gd name="T47" fmla="*/ 273993 h 256"/>
                <a:gd name="T48" fmla="*/ 110480 w 256"/>
                <a:gd name="T49" fmla="*/ 215280 h 256"/>
                <a:gd name="T50" fmla="*/ 103981 w 256"/>
                <a:gd name="T51" fmla="*/ 202233 h 256"/>
                <a:gd name="T52" fmla="*/ 123478 w 256"/>
                <a:gd name="T53" fmla="*/ 182662 h 256"/>
                <a:gd name="T54" fmla="*/ 298946 w 256"/>
                <a:gd name="T55" fmla="*/ 280517 h 256"/>
                <a:gd name="T56" fmla="*/ 298946 w 256"/>
                <a:gd name="T57" fmla="*/ 280517 h 256"/>
                <a:gd name="T58" fmla="*/ 298946 w 256"/>
                <a:gd name="T59" fmla="*/ 280517 h 256"/>
                <a:gd name="T60" fmla="*/ 298946 w 256"/>
                <a:gd name="T61" fmla="*/ 280517 h 256"/>
                <a:gd name="T62" fmla="*/ 298946 w 256"/>
                <a:gd name="T63" fmla="*/ 136996 h 256"/>
                <a:gd name="T64" fmla="*/ 298946 w 256"/>
                <a:gd name="T65" fmla="*/ 136996 h 256"/>
                <a:gd name="T66" fmla="*/ 298946 w 256"/>
                <a:gd name="T67" fmla="*/ 136996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2"/>
                  </a:moveTo>
                  <a:cubicBezTo>
                    <a:pt x="79" y="112"/>
                    <a:pt x="82" y="113"/>
                    <a:pt x="84" y="116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70" y="85"/>
                    <a:pt x="173" y="84"/>
                    <a:pt x="176" y="84"/>
                  </a:cubicBezTo>
                  <a:cubicBezTo>
                    <a:pt x="183" y="84"/>
                    <a:pt x="188" y="89"/>
                    <a:pt x="188" y="96"/>
                  </a:cubicBezTo>
                  <a:cubicBezTo>
                    <a:pt x="188" y="99"/>
                    <a:pt x="187" y="102"/>
                    <a:pt x="184" y="104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8" y="171"/>
                    <a:pt x="115" y="172"/>
                    <a:pt x="112" y="172"/>
                  </a:cubicBezTo>
                  <a:cubicBezTo>
                    <a:pt x="109" y="172"/>
                    <a:pt x="106" y="171"/>
                    <a:pt x="104" y="168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5" y="130"/>
                    <a:pt x="64" y="127"/>
                    <a:pt x="64" y="124"/>
                  </a:cubicBezTo>
                  <a:cubicBezTo>
                    <a:pt x="64" y="117"/>
                    <a:pt x="69" y="112"/>
                    <a:pt x="76" y="112"/>
                  </a:cubicBezTo>
                  <a:moveTo>
                    <a:pt x="184" y="172"/>
                  </a:move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moveTo>
                    <a:pt x="184" y="84"/>
                  </a:moveTo>
                  <a:cubicBezTo>
                    <a:pt x="184" y="84"/>
                    <a:pt x="184" y="84"/>
                    <a:pt x="184" y="84"/>
                  </a:cubicBezTo>
                  <a:cubicBezTo>
                    <a:pt x="184" y="84"/>
                    <a:pt x="184" y="84"/>
                    <a:pt x="184" y="8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566988" y="2317750"/>
              <a:ext cx="415925" cy="417513"/>
            </a:xfrm>
            <a:custGeom>
              <a:avLst/>
              <a:gdLst>
                <a:gd name="T0" fmla="*/ 396429 w 256"/>
                <a:gd name="T1" fmla="*/ 417513 h 256"/>
                <a:gd name="T2" fmla="*/ 19496 w 256"/>
                <a:gd name="T3" fmla="*/ 417513 h 256"/>
                <a:gd name="T4" fmla="*/ 0 w 256"/>
                <a:gd name="T5" fmla="*/ 397942 h 256"/>
                <a:gd name="T6" fmla="*/ 0 w 256"/>
                <a:gd name="T7" fmla="*/ 19571 h 256"/>
                <a:gd name="T8" fmla="*/ 19496 w 256"/>
                <a:gd name="T9" fmla="*/ 0 h 256"/>
                <a:gd name="T10" fmla="*/ 396429 w 256"/>
                <a:gd name="T11" fmla="*/ 0 h 256"/>
                <a:gd name="T12" fmla="*/ 415925 w 256"/>
                <a:gd name="T13" fmla="*/ 19571 h 256"/>
                <a:gd name="T14" fmla="*/ 415925 w 256"/>
                <a:gd name="T15" fmla="*/ 397942 h 256"/>
                <a:gd name="T16" fmla="*/ 396429 w 256"/>
                <a:gd name="T17" fmla="*/ 417513 h 256"/>
                <a:gd name="T18" fmla="*/ 376932 w 256"/>
                <a:gd name="T19" fmla="*/ 39142 h 256"/>
                <a:gd name="T20" fmla="*/ 38993 w 256"/>
                <a:gd name="T21" fmla="*/ 39142 h 256"/>
                <a:gd name="T22" fmla="*/ 38993 w 256"/>
                <a:gd name="T23" fmla="*/ 378371 h 256"/>
                <a:gd name="T24" fmla="*/ 376932 w 256"/>
                <a:gd name="T25" fmla="*/ 378371 h 256"/>
                <a:gd name="T26" fmla="*/ 376932 w 256"/>
                <a:gd name="T27" fmla="*/ 39142 h 256"/>
                <a:gd name="T28" fmla="*/ 123478 w 256"/>
                <a:gd name="T29" fmla="*/ 189186 h 256"/>
                <a:gd name="T30" fmla="*/ 168970 w 256"/>
                <a:gd name="T31" fmla="*/ 189186 h 256"/>
                <a:gd name="T32" fmla="*/ 188466 w 256"/>
                <a:gd name="T33" fmla="*/ 189186 h 256"/>
                <a:gd name="T34" fmla="*/ 227459 w 256"/>
                <a:gd name="T35" fmla="*/ 189186 h 256"/>
                <a:gd name="T36" fmla="*/ 253454 w 256"/>
                <a:gd name="T37" fmla="*/ 189186 h 256"/>
                <a:gd name="T38" fmla="*/ 292447 w 256"/>
                <a:gd name="T39" fmla="*/ 189186 h 256"/>
                <a:gd name="T40" fmla="*/ 311944 w 256"/>
                <a:gd name="T41" fmla="*/ 208757 h 256"/>
                <a:gd name="T42" fmla="*/ 292447 w 256"/>
                <a:gd name="T43" fmla="*/ 228327 h 256"/>
                <a:gd name="T44" fmla="*/ 253454 w 256"/>
                <a:gd name="T45" fmla="*/ 228327 h 256"/>
                <a:gd name="T46" fmla="*/ 227459 w 256"/>
                <a:gd name="T47" fmla="*/ 228327 h 256"/>
                <a:gd name="T48" fmla="*/ 188466 w 256"/>
                <a:gd name="T49" fmla="*/ 228327 h 256"/>
                <a:gd name="T50" fmla="*/ 162471 w 256"/>
                <a:gd name="T51" fmla="*/ 228327 h 256"/>
                <a:gd name="T52" fmla="*/ 123478 w 256"/>
                <a:gd name="T53" fmla="*/ 228327 h 256"/>
                <a:gd name="T54" fmla="*/ 103981 w 256"/>
                <a:gd name="T55" fmla="*/ 208757 h 256"/>
                <a:gd name="T56" fmla="*/ 123478 w 256"/>
                <a:gd name="T57" fmla="*/ 189186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6"/>
                  </a:moveTo>
                  <a:cubicBezTo>
                    <a:pt x="104" y="116"/>
                    <a:pt x="104" y="116"/>
                    <a:pt x="104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1838325" y="2317750"/>
              <a:ext cx="415925" cy="417513"/>
            </a:xfrm>
            <a:custGeom>
              <a:avLst/>
              <a:gdLst>
                <a:gd name="T0" fmla="*/ 396429 w 256"/>
                <a:gd name="T1" fmla="*/ 417513 h 256"/>
                <a:gd name="T2" fmla="*/ 19496 w 256"/>
                <a:gd name="T3" fmla="*/ 417513 h 256"/>
                <a:gd name="T4" fmla="*/ 0 w 256"/>
                <a:gd name="T5" fmla="*/ 397942 h 256"/>
                <a:gd name="T6" fmla="*/ 0 w 256"/>
                <a:gd name="T7" fmla="*/ 19571 h 256"/>
                <a:gd name="T8" fmla="*/ 19496 w 256"/>
                <a:gd name="T9" fmla="*/ 0 h 256"/>
                <a:gd name="T10" fmla="*/ 396429 w 256"/>
                <a:gd name="T11" fmla="*/ 0 h 256"/>
                <a:gd name="T12" fmla="*/ 415925 w 256"/>
                <a:gd name="T13" fmla="*/ 19571 h 256"/>
                <a:gd name="T14" fmla="*/ 415925 w 256"/>
                <a:gd name="T15" fmla="*/ 397942 h 256"/>
                <a:gd name="T16" fmla="*/ 396429 w 256"/>
                <a:gd name="T17" fmla="*/ 417513 h 256"/>
                <a:gd name="T18" fmla="*/ 376932 w 256"/>
                <a:gd name="T19" fmla="*/ 39142 h 256"/>
                <a:gd name="T20" fmla="*/ 38993 w 256"/>
                <a:gd name="T21" fmla="*/ 39142 h 256"/>
                <a:gd name="T22" fmla="*/ 38993 w 256"/>
                <a:gd name="T23" fmla="*/ 378371 h 256"/>
                <a:gd name="T24" fmla="*/ 376932 w 256"/>
                <a:gd name="T25" fmla="*/ 378371 h 256"/>
                <a:gd name="T26" fmla="*/ 376932 w 256"/>
                <a:gd name="T27" fmla="*/ 39142 h 256"/>
                <a:gd name="T28" fmla="*/ 123478 w 256"/>
                <a:gd name="T29" fmla="*/ 189186 h 256"/>
                <a:gd name="T30" fmla="*/ 188466 w 256"/>
                <a:gd name="T31" fmla="*/ 189186 h 256"/>
                <a:gd name="T32" fmla="*/ 188466 w 256"/>
                <a:gd name="T33" fmla="*/ 123949 h 256"/>
                <a:gd name="T34" fmla="*/ 207963 w 256"/>
                <a:gd name="T35" fmla="*/ 104378 h 256"/>
                <a:gd name="T36" fmla="*/ 227459 w 256"/>
                <a:gd name="T37" fmla="*/ 123949 h 256"/>
                <a:gd name="T38" fmla="*/ 227459 w 256"/>
                <a:gd name="T39" fmla="*/ 189186 h 256"/>
                <a:gd name="T40" fmla="*/ 292447 w 256"/>
                <a:gd name="T41" fmla="*/ 189186 h 256"/>
                <a:gd name="T42" fmla="*/ 311944 w 256"/>
                <a:gd name="T43" fmla="*/ 208757 h 256"/>
                <a:gd name="T44" fmla="*/ 292447 w 256"/>
                <a:gd name="T45" fmla="*/ 228327 h 256"/>
                <a:gd name="T46" fmla="*/ 227459 w 256"/>
                <a:gd name="T47" fmla="*/ 228327 h 256"/>
                <a:gd name="T48" fmla="*/ 227459 w 256"/>
                <a:gd name="T49" fmla="*/ 293564 h 256"/>
                <a:gd name="T50" fmla="*/ 207963 w 256"/>
                <a:gd name="T51" fmla="*/ 313135 h 256"/>
                <a:gd name="T52" fmla="*/ 188466 w 256"/>
                <a:gd name="T53" fmla="*/ 293564 h 256"/>
                <a:gd name="T54" fmla="*/ 188466 w 256"/>
                <a:gd name="T55" fmla="*/ 228327 h 256"/>
                <a:gd name="T56" fmla="*/ 123478 w 256"/>
                <a:gd name="T57" fmla="*/ 228327 h 256"/>
                <a:gd name="T58" fmla="*/ 103981 w 256"/>
                <a:gd name="T59" fmla="*/ 208757 h 256"/>
                <a:gd name="T60" fmla="*/ 123478 w 256"/>
                <a:gd name="T61" fmla="*/ 189186 h 2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6"/>
                  </a:moveTo>
                  <a:cubicBezTo>
                    <a:pt x="116" y="116"/>
                    <a:pt x="116" y="116"/>
                    <a:pt x="116" y="11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69"/>
                    <a:pt x="121" y="64"/>
                    <a:pt x="128" y="64"/>
                  </a:cubicBezTo>
                  <a:cubicBezTo>
                    <a:pt x="135" y="64"/>
                    <a:pt x="140" y="69"/>
                    <a:pt x="140" y="7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87"/>
                    <a:pt x="135" y="192"/>
                    <a:pt x="128" y="192"/>
                  </a:cubicBezTo>
                  <a:cubicBezTo>
                    <a:pt x="121" y="192"/>
                    <a:pt x="116" y="187"/>
                    <a:pt x="116" y="18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1128713" y="2338388"/>
              <a:ext cx="377825" cy="376237"/>
            </a:xfrm>
            <a:custGeom>
              <a:avLst/>
              <a:gdLst>
                <a:gd name="T0" fmla="*/ 358282 w 232"/>
                <a:gd name="T1" fmla="*/ 376237 h 232"/>
                <a:gd name="T2" fmla="*/ 227998 w 232"/>
                <a:gd name="T3" fmla="*/ 376237 h 232"/>
                <a:gd name="T4" fmla="*/ 208455 w 232"/>
                <a:gd name="T5" fmla="*/ 356776 h 232"/>
                <a:gd name="T6" fmla="*/ 208455 w 232"/>
                <a:gd name="T7" fmla="*/ 227040 h 232"/>
                <a:gd name="T8" fmla="*/ 227998 w 232"/>
                <a:gd name="T9" fmla="*/ 207579 h 232"/>
                <a:gd name="T10" fmla="*/ 358282 w 232"/>
                <a:gd name="T11" fmla="*/ 207579 h 232"/>
                <a:gd name="T12" fmla="*/ 377825 w 232"/>
                <a:gd name="T13" fmla="*/ 227040 h 232"/>
                <a:gd name="T14" fmla="*/ 377825 w 232"/>
                <a:gd name="T15" fmla="*/ 356776 h 232"/>
                <a:gd name="T16" fmla="*/ 358282 w 232"/>
                <a:gd name="T17" fmla="*/ 376237 h 232"/>
                <a:gd name="T18" fmla="*/ 358282 w 232"/>
                <a:gd name="T19" fmla="*/ 168658 h 232"/>
                <a:gd name="T20" fmla="*/ 227998 w 232"/>
                <a:gd name="T21" fmla="*/ 168658 h 232"/>
                <a:gd name="T22" fmla="*/ 208455 w 232"/>
                <a:gd name="T23" fmla="*/ 149197 h 232"/>
                <a:gd name="T24" fmla="*/ 208455 w 232"/>
                <a:gd name="T25" fmla="*/ 19461 h 232"/>
                <a:gd name="T26" fmla="*/ 227998 w 232"/>
                <a:gd name="T27" fmla="*/ 0 h 232"/>
                <a:gd name="T28" fmla="*/ 358282 w 232"/>
                <a:gd name="T29" fmla="*/ 0 h 232"/>
                <a:gd name="T30" fmla="*/ 377825 w 232"/>
                <a:gd name="T31" fmla="*/ 19461 h 232"/>
                <a:gd name="T32" fmla="*/ 377825 w 232"/>
                <a:gd name="T33" fmla="*/ 149197 h 232"/>
                <a:gd name="T34" fmla="*/ 358282 w 232"/>
                <a:gd name="T35" fmla="*/ 168658 h 232"/>
                <a:gd name="T36" fmla="*/ 149827 w 232"/>
                <a:gd name="T37" fmla="*/ 376237 h 232"/>
                <a:gd name="T38" fmla="*/ 19543 w 232"/>
                <a:gd name="T39" fmla="*/ 376237 h 232"/>
                <a:gd name="T40" fmla="*/ 0 w 232"/>
                <a:gd name="T41" fmla="*/ 356776 h 232"/>
                <a:gd name="T42" fmla="*/ 0 w 232"/>
                <a:gd name="T43" fmla="*/ 227040 h 232"/>
                <a:gd name="T44" fmla="*/ 19543 w 232"/>
                <a:gd name="T45" fmla="*/ 207579 h 232"/>
                <a:gd name="T46" fmla="*/ 149827 w 232"/>
                <a:gd name="T47" fmla="*/ 207579 h 232"/>
                <a:gd name="T48" fmla="*/ 169370 w 232"/>
                <a:gd name="T49" fmla="*/ 227040 h 232"/>
                <a:gd name="T50" fmla="*/ 169370 w 232"/>
                <a:gd name="T51" fmla="*/ 356776 h 232"/>
                <a:gd name="T52" fmla="*/ 149827 w 232"/>
                <a:gd name="T53" fmla="*/ 376237 h 232"/>
                <a:gd name="T54" fmla="*/ 149827 w 232"/>
                <a:gd name="T55" fmla="*/ 168658 h 232"/>
                <a:gd name="T56" fmla="*/ 19543 w 232"/>
                <a:gd name="T57" fmla="*/ 168658 h 232"/>
                <a:gd name="T58" fmla="*/ 0 w 232"/>
                <a:gd name="T59" fmla="*/ 149197 h 232"/>
                <a:gd name="T60" fmla="*/ 0 w 232"/>
                <a:gd name="T61" fmla="*/ 19461 h 232"/>
                <a:gd name="T62" fmla="*/ 19543 w 232"/>
                <a:gd name="T63" fmla="*/ 0 h 232"/>
                <a:gd name="T64" fmla="*/ 149827 w 232"/>
                <a:gd name="T65" fmla="*/ 0 h 232"/>
                <a:gd name="T66" fmla="*/ 169370 w 232"/>
                <a:gd name="T67" fmla="*/ 19461 h 232"/>
                <a:gd name="T68" fmla="*/ 169370 w 232"/>
                <a:gd name="T69" fmla="*/ 149197 h 232"/>
                <a:gd name="T70" fmla="*/ 149827 w 232"/>
                <a:gd name="T71" fmla="*/ 168658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33" y="232"/>
                    <a:pt x="128" y="227"/>
                    <a:pt x="128" y="22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227" y="128"/>
                    <a:pt x="232" y="133"/>
                    <a:pt x="232" y="14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20" y="104"/>
                  </a:move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33" y="0"/>
                    <a:pt x="140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9"/>
                    <a:pt x="227" y="104"/>
                    <a:pt x="220" y="104"/>
                  </a:cubicBezTo>
                  <a:moveTo>
                    <a:pt x="92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4" y="227"/>
                    <a:pt x="99" y="232"/>
                    <a:pt x="92" y="232"/>
                  </a:cubicBezTo>
                  <a:moveTo>
                    <a:pt x="92" y="104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0"/>
                    <a:pt x="104" y="5"/>
                    <a:pt x="104" y="1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400050" y="2338388"/>
              <a:ext cx="377825" cy="376237"/>
            </a:xfrm>
            <a:custGeom>
              <a:avLst/>
              <a:gdLst>
                <a:gd name="T0" fmla="*/ 358282 w 232"/>
                <a:gd name="T1" fmla="*/ 376237 h 232"/>
                <a:gd name="T2" fmla="*/ 227998 w 232"/>
                <a:gd name="T3" fmla="*/ 376237 h 232"/>
                <a:gd name="T4" fmla="*/ 208455 w 232"/>
                <a:gd name="T5" fmla="*/ 356776 h 232"/>
                <a:gd name="T6" fmla="*/ 208455 w 232"/>
                <a:gd name="T7" fmla="*/ 227040 h 232"/>
                <a:gd name="T8" fmla="*/ 227998 w 232"/>
                <a:gd name="T9" fmla="*/ 207579 h 232"/>
                <a:gd name="T10" fmla="*/ 358282 w 232"/>
                <a:gd name="T11" fmla="*/ 207579 h 232"/>
                <a:gd name="T12" fmla="*/ 377825 w 232"/>
                <a:gd name="T13" fmla="*/ 227040 h 232"/>
                <a:gd name="T14" fmla="*/ 377825 w 232"/>
                <a:gd name="T15" fmla="*/ 356776 h 232"/>
                <a:gd name="T16" fmla="*/ 358282 w 232"/>
                <a:gd name="T17" fmla="*/ 376237 h 232"/>
                <a:gd name="T18" fmla="*/ 338740 w 232"/>
                <a:gd name="T19" fmla="*/ 246500 h 232"/>
                <a:gd name="T20" fmla="*/ 247541 w 232"/>
                <a:gd name="T21" fmla="*/ 246500 h 232"/>
                <a:gd name="T22" fmla="*/ 247541 w 232"/>
                <a:gd name="T23" fmla="*/ 337316 h 232"/>
                <a:gd name="T24" fmla="*/ 338740 w 232"/>
                <a:gd name="T25" fmla="*/ 337316 h 232"/>
                <a:gd name="T26" fmla="*/ 338740 w 232"/>
                <a:gd name="T27" fmla="*/ 246500 h 232"/>
                <a:gd name="T28" fmla="*/ 358282 w 232"/>
                <a:gd name="T29" fmla="*/ 168658 h 232"/>
                <a:gd name="T30" fmla="*/ 227998 w 232"/>
                <a:gd name="T31" fmla="*/ 168658 h 232"/>
                <a:gd name="T32" fmla="*/ 208455 w 232"/>
                <a:gd name="T33" fmla="*/ 149197 h 232"/>
                <a:gd name="T34" fmla="*/ 208455 w 232"/>
                <a:gd name="T35" fmla="*/ 19461 h 232"/>
                <a:gd name="T36" fmla="*/ 227998 w 232"/>
                <a:gd name="T37" fmla="*/ 0 h 232"/>
                <a:gd name="T38" fmla="*/ 358282 w 232"/>
                <a:gd name="T39" fmla="*/ 0 h 232"/>
                <a:gd name="T40" fmla="*/ 377825 w 232"/>
                <a:gd name="T41" fmla="*/ 19461 h 232"/>
                <a:gd name="T42" fmla="*/ 377825 w 232"/>
                <a:gd name="T43" fmla="*/ 149197 h 232"/>
                <a:gd name="T44" fmla="*/ 358282 w 232"/>
                <a:gd name="T45" fmla="*/ 168658 h 232"/>
                <a:gd name="T46" fmla="*/ 338740 w 232"/>
                <a:gd name="T47" fmla="*/ 38921 h 232"/>
                <a:gd name="T48" fmla="*/ 247541 w 232"/>
                <a:gd name="T49" fmla="*/ 38921 h 232"/>
                <a:gd name="T50" fmla="*/ 247541 w 232"/>
                <a:gd name="T51" fmla="*/ 129737 h 232"/>
                <a:gd name="T52" fmla="*/ 338740 w 232"/>
                <a:gd name="T53" fmla="*/ 129737 h 232"/>
                <a:gd name="T54" fmla="*/ 338740 w 232"/>
                <a:gd name="T55" fmla="*/ 38921 h 232"/>
                <a:gd name="T56" fmla="*/ 149827 w 232"/>
                <a:gd name="T57" fmla="*/ 376237 h 232"/>
                <a:gd name="T58" fmla="*/ 19543 w 232"/>
                <a:gd name="T59" fmla="*/ 376237 h 232"/>
                <a:gd name="T60" fmla="*/ 0 w 232"/>
                <a:gd name="T61" fmla="*/ 356776 h 232"/>
                <a:gd name="T62" fmla="*/ 0 w 232"/>
                <a:gd name="T63" fmla="*/ 227040 h 232"/>
                <a:gd name="T64" fmla="*/ 19543 w 232"/>
                <a:gd name="T65" fmla="*/ 207579 h 232"/>
                <a:gd name="T66" fmla="*/ 149827 w 232"/>
                <a:gd name="T67" fmla="*/ 207579 h 232"/>
                <a:gd name="T68" fmla="*/ 169370 w 232"/>
                <a:gd name="T69" fmla="*/ 227040 h 232"/>
                <a:gd name="T70" fmla="*/ 169370 w 232"/>
                <a:gd name="T71" fmla="*/ 356776 h 232"/>
                <a:gd name="T72" fmla="*/ 149827 w 232"/>
                <a:gd name="T73" fmla="*/ 376237 h 232"/>
                <a:gd name="T74" fmla="*/ 130284 w 232"/>
                <a:gd name="T75" fmla="*/ 246500 h 232"/>
                <a:gd name="T76" fmla="*/ 39085 w 232"/>
                <a:gd name="T77" fmla="*/ 246500 h 232"/>
                <a:gd name="T78" fmla="*/ 39085 w 232"/>
                <a:gd name="T79" fmla="*/ 337316 h 232"/>
                <a:gd name="T80" fmla="*/ 130284 w 232"/>
                <a:gd name="T81" fmla="*/ 337316 h 232"/>
                <a:gd name="T82" fmla="*/ 130284 w 232"/>
                <a:gd name="T83" fmla="*/ 246500 h 232"/>
                <a:gd name="T84" fmla="*/ 149827 w 232"/>
                <a:gd name="T85" fmla="*/ 168658 h 232"/>
                <a:gd name="T86" fmla="*/ 19543 w 232"/>
                <a:gd name="T87" fmla="*/ 168658 h 232"/>
                <a:gd name="T88" fmla="*/ 0 w 232"/>
                <a:gd name="T89" fmla="*/ 149197 h 232"/>
                <a:gd name="T90" fmla="*/ 0 w 232"/>
                <a:gd name="T91" fmla="*/ 19461 h 232"/>
                <a:gd name="T92" fmla="*/ 19543 w 232"/>
                <a:gd name="T93" fmla="*/ 0 h 232"/>
                <a:gd name="T94" fmla="*/ 149827 w 232"/>
                <a:gd name="T95" fmla="*/ 0 h 232"/>
                <a:gd name="T96" fmla="*/ 169370 w 232"/>
                <a:gd name="T97" fmla="*/ 19461 h 232"/>
                <a:gd name="T98" fmla="*/ 169370 w 232"/>
                <a:gd name="T99" fmla="*/ 149197 h 232"/>
                <a:gd name="T100" fmla="*/ 149827 w 232"/>
                <a:gd name="T101" fmla="*/ 168658 h 232"/>
                <a:gd name="T102" fmla="*/ 130284 w 232"/>
                <a:gd name="T103" fmla="*/ 38921 h 232"/>
                <a:gd name="T104" fmla="*/ 39085 w 232"/>
                <a:gd name="T105" fmla="*/ 38921 h 232"/>
                <a:gd name="T106" fmla="*/ 39085 w 232"/>
                <a:gd name="T107" fmla="*/ 129737 h 232"/>
                <a:gd name="T108" fmla="*/ 130284 w 232"/>
                <a:gd name="T109" fmla="*/ 129737 h 232"/>
                <a:gd name="T110" fmla="*/ 130284 w 232"/>
                <a:gd name="T111" fmla="*/ 38921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33" y="232"/>
                    <a:pt x="128" y="227"/>
                    <a:pt x="128" y="22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227" y="128"/>
                    <a:pt x="232" y="133"/>
                    <a:pt x="232" y="14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08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208"/>
                    <a:pt x="152" y="208"/>
                    <a:pt x="152" y="208"/>
                  </a:cubicBezTo>
                  <a:cubicBezTo>
                    <a:pt x="208" y="208"/>
                    <a:pt x="208" y="208"/>
                    <a:pt x="208" y="208"/>
                  </a:cubicBezTo>
                  <a:lnTo>
                    <a:pt x="208" y="152"/>
                  </a:lnTo>
                  <a:close/>
                  <a:moveTo>
                    <a:pt x="220" y="104"/>
                  </a:move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33" y="0"/>
                    <a:pt x="140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9"/>
                    <a:pt x="227" y="104"/>
                    <a:pt x="220" y="104"/>
                  </a:cubicBezTo>
                  <a:moveTo>
                    <a:pt x="208" y="24"/>
                  </a:moveTo>
                  <a:cubicBezTo>
                    <a:pt x="152" y="24"/>
                    <a:pt x="152" y="24"/>
                    <a:pt x="152" y="24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208" y="80"/>
                    <a:pt x="208" y="80"/>
                    <a:pt x="208" y="80"/>
                  </a:cubicBezTo>
                  <a:lnTo>
                    <a:pt x="208" y="24"/>
                  </a:lnTo>
                  <a:close/>
                  <a:moveTo>
                    <a:pt x="92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4" y="227"/>
                    <a:pt x="99" y="232"/>
                    <a:pt x="92" y="232"/>
                  </a:cubicBezTo>
                  <a:moveTo>
                    <a:pt x="80" y="152"/>
                  </a:moveTo>
                  <a:cubicBezTo>
                    <a:pt x="24" y="152"/>
                    <a:pt x="24" y="152"/>
                    <a:pt x="24" y="152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80" y="208"/>
                    <a:pt x="80" y="208"/>
                    <a:pt x="80" y="208"/>
                  </a:cubicBezTo>
                  <a:lnTo>
                    <a:pt x="80" y="152"/>
                  </a:lnTo>
                  <a:close/>
                  <a:moveTo>
                    <a:pt x="92" y="104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0"/>
                    <a:pt x="104" y="5"/>
                    <a:pt x="104" y="1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  <a:moveTo>
                    <a:pt x="80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8432800" y="1589088"/>
              <a:ext cx="338138" cy="417512"/>
            </a:xfrm>
            <a:custGeom>
              <a:avLst/>
              <a:gdLst>
                <a:gd name="T0" fmla="*/ 318630 w 208"/>
                <a:gd name="T1" fmla="*/ 417512 h 256"/>
                <a:gd name="T2" fmla="*/ 19508 w 208"/>
                <a:gd name="T3" fmla="*/ 417512 h 256"/>
                <a:gd name="T4" fmla="*/ 0 w 208"/>
                <a:gd name="T5" fmla="*/ 397941 h 256"/>
                <a:gd name="T6" fmla="*/ 0 w 208"/>
                <a:gd name="T7" fmla="*/ 228327 h 256"/>
                <a:gd name="T8" fmla="*/ 19508 w 208"/>
                <a:gd name="T9" fmla="*/ 208756 h 256"/>
                <a:gd name="T10" fmla="*/ 52021 w 208"/>
                <a:gd name="T11" fmla="*/ 208756 h 256"/>
                <a:gd name="T12" fmla="*/ 52021 w 208"/>
                <a:gd name="T13" fmla="*/ 117425 h 256"/>
                <a:gd name="T14" fmla="*/ 169069 w 208"/>
                <a:gd name="T15" fmla="*/ 0 h 256"/>
                <a:gd name="T16" fmla="*/ 286117 w 208"/>
                <a:gd name="T17" fmla="*/ 117425 h 256"/>
                <a:gd name="T18" fmla="*/ 266609 w 208"/>
                <a:gd name="T19" fmla="*/ 136996 h 256"/>
                <a:gd name="T20" fmla="*/ 247101 w 208"/>
                <a:gd name="T21" fmla="*/ 117425 h 256"/>
                <a:gd name="T22" fmla="*/ 169069 w 208"/>
                <a:gd name="T23" fmla="*/ 39142 h 256"/>
                <a:gd name="T24" fmla="*/ 91037 w 208"/>
                <a:gd name="T25" fmla="*/ 117425 h 256"/>
                <a:gd name="T26" fmla="*/ 91037 w 208"/>
                <a:gd name="T27" fmla="*/ 208756 h 256"/>
                <a:gd name="T28" fmla="*/ 247101 w 208"/>
                <a:gd name="T29" fmla="*/ 208756 h 256"/>
                <a:gd name="T30" fmla="*/ 286117 w 208"/>
                <a:gd name="T31" fmla="*/ 208756 h 256"/>
                <a:gd name="T32" fmla="*/ 318630 w 208"/>
                <a:gd name="T33" fmla="*/ 208756 h 256"/>
                <a:gd name="T34" fmla="*/ 338138 w 208"/>
                <a:gd name="T35" fmla="*/ 228327 h 256"/>
                <a:gd name="T36" fmla="*/ 338138 w 208"/>
                <a:gd name="T37" fmla="*/ 397941 h 256"/>
                <a:gd name="T38" fmla="*/ 318630 w 208"/>
                <a:gd name="T39" fmla="*/ 417512 h 256"/>
                <a:gd name="T40" fmla="*/ 169069 w 208"/>
                <a:gd name="T41" fmla="*/ 247898 h 256"/>
                <a:gd name="T42" fmla="*/ 130053 w 208"/>
                <a:gd name="T43" fmla="*/ 287040 h 256"/>
                <a:gd name="T44" fmla="*/ 149561 w 208"/>
                <a:gd name="T45" fmla="*/ 321289 h 256"/>
                <a:gd name="T46" fmla="*/ 149561 w 208"/>
                <a:gd name="T47" fmla="*/ 358799 h 256"/>
                <a:gd name="T48" fmla="*/ 169069 w 208"/>
                <a:gd name="T49" fmla="*/ 378370 h 256"/>
                <a:gd name="T50" fmla="*/ 188577 w 208"/>
                <a:gd name="T51" fmla="*/ 358799 h 256"/>
                <a:gd name="T52" fmla="*/ 188577 w 208"/>
                <a:gd name="T53" fmla="*/ 321289 h 256"/>
                <a:gd name="T54" fmla="*/ 208085 w 208"/>
                <a:gd name="T55" fmla="*/ 287040 h 256"/>
                <a:gd name="T56" fmla="*/ 169069 w 208"/>
                <a:gd name="T57" fmla="*/ 247898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32"/>
                    <a:pt x="64" y="0"/>
                    <a:pt x="104" y="0"/>
                  </a:cubicBezTo>
                  <a:cubicBezTo>
                    <a:pt x="144" y="0"/>
                    <a:pt x="176" y="32"/>
                    <a:pt x="176" y="72"/>
                  </a:cubicBezTo>
                  <a:cubicBezTo>
                    <a:pt x="176" y="79"/>
                    <a:pt x="171" y="84"/>
                    <a:pt x="164" y="84"/>
                  </a:cubicBezTo>
                  <a:cubicBezTo>
                    <a:pt x="157" y="84"/>
                    <a:pt x="152" y="79"/>
                    <a:pt x="152" y="72"/>
                  </a:cubicBezTo>
                  <a:cubicBezTo>
                    <a:pt x="152" y="45"/>
                    <a:pt x="131" y="24"/>
                    <a:pt x="104" y="24"/>
                  </a:cubicBezTo>
                  <a:cubicBezTo>
                    <a:pt x="77" y="24"/>
                    <a:pt x="56" y="45"/>
                    <a:pt x="56" y="72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203" y="128"/>
                    <a:pt x="208" y="133"/>
                    <a:pt x="208" y="140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104" y="152"/>
                  </a:moveTo>
                  <a:cubicBezTo>
                    <a:pt x="91" y="152"/>
                    <a:pt x="80" y="163"/>
                    <a:pt x="80" y="176"/>
                  </a:cubicBezTo>
                  <a:cubicBezTo>
                    <a:pt x="80" y="185"/>
                    <a:pt x="85" y="193"/>
                    <a:pt x="92" y="197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7"/>
                    <a:pt x="97" y="232"/>
                    <a:pt x="104" y="232"/>
                  </a:cubicBezTo>
                  <a:cubicBezTo>
                    <a:pt x="111" y="232"/>
                    <a:pt x="116" y="227"/>
                    <a:pt x="116" y="220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23" y="193"/>
                    <a:pt x="128" y="185"/>
                    <a:pt x="128" y="176"/>
                  </a:cubicBezTo>
                  <a:cubicBezTo>
                    <a:pt x="128" y="163"/>
                    <a:pt x="117" y="152"/>
                    <a:pt x="104" y="1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7712075" y="1589088"/>
              <a:ext cx="338138" cy="417512"/>
            </a:xfrm>
            <a:custGeom>
              <a:avLst/>
              <a:gdLst>
                <a:gd name="T0" fmla="*/ 318630 w 208"/>
                <a:gd name="T1" fmla="*/ 417512 h 256"/>
                <a:gd name="T2" fmla="*/ 19508 w 208"/>
                <a:gd name="T3" fmla="*/ 417512 h 256"/>
                <a:gd name="T4" fmla="*/ 0 w 208"/>
                <a:gd name="T5" fmla="*/ 397941 h 256"/>
                <a:gd name="T6" fmla="*/ 0 w 208"/>
                <a:gd name="T7" fmla="*/ 228327 h 256"/>
                <a:gd name="T8" fmla="*/ 19508 w 208"/>
                <a:gd name="T9" fmla="*/ 208756 h 256"/>
                <a:gd name="T10" fmla="*/ 52021 w 208"/>
                <a:gd name="T11" fmla="*/ 208756 h 256"/>
                <a:gd name="T12" fmla="*/ 52021 w 208"/>
                <a:gd name="T13" fmla="*/ 117425 h 256"/>
                <a:gd name="T14" fmla="*/ 169069 w 208"/>
                <a:gd name="T15" fmla="*/ 0 h 256"/>
                <a:gd name="T16" fmla="*/ 286117 w 208"/>
                <a:gd name="T17" fmla="*/ 117425 h 256"/>
                <a:gd name="T18" fmla="*/ 286117 w 208"/>
                <a:gd name="T19" fmla="*/ 208756 h 256"/>
                <a:gd name="T20" fmla="*/ 318630 w 208"/>
                <a:gd name="T21" fmla="*/ 208756 h 256"/>
                <a:gd name="T22" fmla="*/ 338138 w 208"/>
                <a:gd name="T23" fmla="*/ 228327 h 256"/>
                <a:gd name="T24" fmla="*/ 338138 w 208"/>
                <a:gd name="T25" fmla="*/ 397941 h 256"/>
                <a:gd name="T26" fmla="*/ 318630 w 208"/>
                <a:gd name="T27" fmla="*/ 417512 h 256"/>
                <a:gd name="T28" fmla="*/ 149561 w 208"/>
                <a:gd name="T29" fmla="*/ 321289 h 256"/>
                <a:gd name="T30" fmla="*/ 149561 w 208"/>
                <a:gd name="T31" fmla="*/ 358799 h 256"/>
                <a:gd name="T32" fmla="*/ 169069 w 208"/>
                <a:gd name="T33" fmla="*/ 378370 h 256"/>
                <a:gd name="T34" fmla="*/ 188577 w 208"/>
                <a:gd name="T35" fmla="*/ 358799 h 256"/>
                <a:gd name="T36" fmla="*/ 188577 w 208"/>
                <a:gd name="T37" fmla="*/ 321289 h 256"/>
                <a:gd name="T38" fmla="*/ 208085 w 208"/>
                <a:gd name="T39" fmla="*/ 287040 h 256"/>
                <a:gd name="T40" fmla="*/ 169069 w 208"/>
                <a:gd name="T41" fmla="*/ 247898 h 256"/>
                <a:gd name="T42" fmla="*/ 130053 w 208"/>
                <a:gd name="T43" fmla="*/ 287040 h 256"/>
                <a:gd name="T44" fmla="*/ 149561 w 208"/>
                <a:gd name="T45" fmla="*/ 321289 h 256"/>
                <a:gd name="T46" fmla="*/ 247101 w 208"/>
                <a:gd name="T47" fmla="*/ 117425 h 256"/>
                <a:gd name="T48" fmla="*/ 169069 w 208"/>
                <a:gd name="T49" fmla="*/ 39142 h 256"/>
                <a:gd name="T50" fmla="*/ 91037 w 208"/>
                <a:gd name="T51" fmla="*/ 117425 h 256"/>
                <a:gd name="T52" fmla="*/ 91037 w 208"/>
                <a:gd name="T53" fmla="*/ 208756 h 256"/>
                <a:gd name="T54" fmla="*/ 247101 w 208"/>
                <a:gd name="T55" fmla="*/ 208756 h 256"/>
                <a:gd name="T56" fmla="*/ 247101 w 208"/>
                <a:gd name="T57" fmla="*/ 117425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32"/>
                    <a:pt x="64" y="0"/>
                    <a:pt x="104" y="0"/>
                  </a:cubicBezTo>
                  <a:cubicBezTo>
                    <a:pt x="144" y="0"/>
                    <a:pt x="176" y="32"/>
                    <a:pt x="176" y="72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203" y="128"/>
                    <a:pt x="208" y="133"/>
                    <a:pt x="208" y="140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92" y="197"/>
                  </a:moveTo>
                  <a:cubicBezTo>
                    <a:pt x="92" y="220"/>
                    <a:pt x="92" y="220"/>
                    <a:pt x="92" y="220"/>
                  </a:cubicBezTo>
                  <a:cubicBezTo>
                    <a:pt x="92" y="227"/>
                    <a:pt x="97" y="232"/>
                    <a:pt x="104" y="232"/>
                  </a:cubicBezTo>
                  <a:cubicBezTo>
                    <a:pt x="111" y="232"/>
                    <a:pt x="116" y="227"/>
                    <a:pt x="116" y="220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23" y="193"/>
                    <a:pt x="128" y="185"/>
                    <a:pt x="128" y="176"/>
                  </a:cubicBezTo>
                  <a:cubicBezTo>
                    <a:pt x="128" y="163"/>
                    <a:pt x="117" y="152"/>
                    <a:pt x="104" y="152"/>
                  </a:cubicBezTo>
                  <a:cubicBezTo>
                    <a:pt x="91" y="152"/>
                    <a:pt x="80" y="163"/>
                    <a:pt x="80" y="176"/>
                  </a:cubicBezTo>
                  <a:cubicBezTo>
                    <a:pt x="80" y="185"/>
                    <a:pt x="85" y="193"/>
                    <a:pt x="92" y="197"/>
                  </a:cubicBezTo>
                  <a:moveTo>
                    <a:pt x="152" y="72"/>
                  </a:moveTo>
                  <a:cubicBezTo>
                    <a:pt x="152" y="45"/>
                    <a:pt x="131" y="24"/>
                    <a:pt x="104" y="24"/>
                  </a:cubicBezTo>
                  <a:cubicBezTo>
                    <a:pt x="77" y="24"/>
                    <a:pt x="56" y="45"/>
                    <a:pt x="56" y="72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152" y="128"/>
                    <a:pt x="152" y="128"/>
                    <a:pt x="152" y="128"/>
                  </a:cubicBezTo>
                  <a:lnTo>
                    <a:pt x="152" y="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6937375" y="1589088"/>
              <a:ext cx="415925" cy="358775"/>
            </a:xfrm>
            <a:custGeom>
              <a:avLst/>
              <a:gdLst>
                <a:gd name="T0" fmla="*/ 396429 w 256"/>
                <a:gd name="T1" fmla="*/ 358775 h 220"/>
                <a:gd name="T2" fmla="*/ 19496 w 256"/>
                <a:gd name="T3" fmla="*/ 358775 h 220"/>
                <a:gd name="T4" fmla="*/ 0 w 256"/>
                <a:gd name="T5" fmla="*/ 339205 h 220"/>
                <a:gd name="T6" fmla="*/ 0 w 256"/>
                <a:gd name="T7" fmla="*/ 215265 h 220"/>
                <a:gd name="T8" fmla="*/ 0 w 256"/>
                <a:gd name="T9" fmla="*/ 215265 h 220"/>
                <a:gd name="T10" fmla="*/ 1625 w 256"/>
                <a:gd name="T11" fmla="*/ 208742 h 220"/>
                <a:gd name="T12" fmla="*/ 53615 w 256"/>
                <a:gd name="T13" fmla="*/ 71755 h 220"/>
                <a:gd name="T14" fmla="*/ 71487 w 256"/>
                <a:gd name="T15" fmla="*/ 58709 h 220"/>
                <a:gd name="T16" fmla="*/ 103981 w 256"/>
                <a:gd name="T17" fmla="*/ 58709 h 220"/>
                <a:gd name="T18" fmla="*/ 123478 w 256"/>
                <a:gd name="T19" fmla="*/ 58709 h 220"/>
                <a:gd name="T20" fmla="*/ 123478 w 256"/>
                <a:gd name="T21" fmla="*/ 65232 h 220"/>
                <a:gd name="T22" fmla="*/ 141350 w 256"/>
                <a:gd name="T23" fmla="*/ 97848 h 220"/>
                <a:gd name="T24" fmla="*/ 103981 w 256"/>
                <a:gd name="T25" fmla="*/ 97848 h 220"/>
                <a:gd name="T26" fmla="*/ 84485 w 256"/>
                <a:gd name="T27" fmla="*/ 97848 h 220"/>
                <a:gd name="T28" fmla="*/ 47117 w 256"/>
                <a:gd name="T29" fmla="*/ 195695 h 220"/>
                <a:gd name="T30" fmla="*/ 97482 w 256"/>
                <a:gd name="T31" fmla="*/ 195695 h 220"/>
                <a:gd name="T32" fmla="*/ 110480 w 256"/>
                <a:gd name="T33" fmla="*/ 195695 h 220"/>
                <a:gd name="T34" fmla="*/ 129977 w 256"/>
                <a:gd name="T35" fmla="*/ 215265 h 220"/>
                <a:gd name="T36" fmla="*/ 129977 w 256"/>
                <a:gd name="T37" fmla="*/ 234835 h 220"/>
                <a:gd name="T38" fmla="*/ 285948 w 256"/>
                <a:gd name="T39" fmla="*/ 234835 h 220"/>
                <a:gd name="T40" fmla="*/ 285948 w 256"/>
                <a:gd name="T41" fmla="*/ 215265 h 220"/>
                <a:gd name="T42" fmla="*/ 305445 w 256"/>
                <a:gd name="T43" fmla="*/ 195695 h 220"/>
                <a:gd name="T44" fmla="*/ 324941 w 256"/>
                <a:gd name="T45" fmla="*/ 195695 h 220"/>
                <a:gd name="T46" fmla="*/ 368808 w 256"/>
                <a:gd name="T47" fmla="*/ 195695 h 220"/>
                <a:gd name="T48" fmla="*/ 331440 w 256"/>
                <a:gd name="T49" fmla="*/ 97848 h 220"/>
                <a:gd name="T50" fmla="*/ 311944 w 256"/>
                <a:gd name="T51" fmla="*/ 97848 h 220"/>
                <a:gd name="T52" fmla="*/ 274575 w 256"/>
                <a:gd name="T53" fmla="*/ 97848 h 220"/>
                <a:gd name="T54" fmla="*/ 292447 w 256"/>
                <a:gd name="T55" fmla="*/ 65232 h 220"/>
                <a:gd name="T56" fmla="*/ 292447 w 256"/>
                <a:gd name="T57" fmla="*/ 58709 h 220"/>
                <a:gd name="T58" fmla="*/ 311944 w 256"/>
                <a:gd name="T59" fmla="*/ 58709 h 220"/>
                <a:gd name="T60" fmla="*/ 344438 w 256"/>
                <a:gd name="T61" fmla="*/ 58709 h 220"/>
                <a:gd name="T62" fmla="*/ 362310 w 256"/>
                <a:gd name="T63" fmla="*/ 71755 h 220"/>
                <a:gd name="T64" fmla="*/ 414300 w 256"/>
                <a:gd name="T65" fmla="*/ 208742 h 220"/>
                <a:gd name="T66" fmla="*/ 415925 w 256"/>
                <a:gd name="T67" fmla="*/ 215265 h 220"/>
                <a:gd name="T68" fmla="*/ 415925 w 256"/>
                <a:gd name="T69" fmla="*/ 339205 h 220"/>
                <a:gd name="T70" fmla="*/ 396429 w 256"/>
                <a:gd name="T71" fmla="*/ 358775 h 220"/>
                <a:gd name="T72" fmla="*/ 253454 w 256"/>
                <a:gd name="T73" fmla="*/ 84801 h 220"/>
                <a:gd name="T74" fmla="*/ 240457 w 256"/>
                <a:gd name="T75" fmla="*/ 78278 h 220"/>
                <a:gd name="T76" fmla="*/ 227459 w 256"/>
                <a:gd name="T77" fmla="*/ 66863 h 220"/>
                <a:gd name="T78" fmla="*/ 227459 w 256"/>
                <a:gd name="T79" fmla="*/ 143510 h 220"/>
                <a:gd name="T80" fmla="*/ 227459 w 256"/>
                <a:gd name="T81" fmla="*/ 189172 h 220"/>
                <a:gd name="T82" fmla="*/ 207963 w 256"/>
                <a:gd name="T83" fmla="*/ 208742 h 220"/>
                <a:gd name="T84" fmla="*/ 188466 w 256"/>
                <a:gd name="T85" fmla="*/ 189172 h 220"/>
                <a:gd name="T86" fmla="*/ 188466 w 256"/>
                <a:gd name="T87" fmla="*/ 156556 h 220"/>
                <a:gd name="T88" fmla="*/ 188466 w 256"/>
                <a:gd name="T89" fmla="*/ 66863 h 220"/>
                <a:gd name="T90" fmla="*/ 175468 w 256"/>
                <a:gd name="T91" fmla="*/ 78278 h 220"/>
                <a:gd name="T92" fmla="*/ 162471 w 256"/>
                <a:gd name="T93" fmla="*/ 84801 h 220"/>
                <a:gd name="T94" fmla="*/ 142974 w 256"/>
                <a:gd name="T95" fmla="*/ 65232 h 220"/>
                <a:gd name="T96" fmla="*/ 149473 w 256"/>
                <a:gd name="T97" fmla="*/ 52185 h 220"/>
                <a:gd name="T98" fmla="*/ 194965 w 256"/>
                <a:gd name="T99" fmla="*/ 6523 h 220"/>
                <a:gd name="T100" fmla="*/ 207963 w 256"/>
                <a:gd name="T101" fmla="*/ 0 h 220"/>
                <a:gd name="T102" fmla="*/ 220960 w 256"/>
                <a:gd name="T103" fmla="*/ 6523 h 220"/>
                <a:gd name="T104" fmla="*/ 266452 w 256"/>
                <a:gd name="T105" fmla="*/ 52185 h 220"/>
                <a:gd name="T106" fmla="*/ 272951 w 256"/>
                <a:gd name="T107" fmla="*/ 65232 h 220"/>
                <a:gd name="T108" fmla="*/ 253454 w 256"/>
                <a:gd name="T109" fmla="*/ 84801 h 2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6" h="220">
                  <a:moveTo>
                    <a:pt x="244" y="220"/>
                  </a:moveTo>
                  <a:cubicBezTo>
                    <a:pt x="12" y="220"/>
                    <a:pt x="12" y="220"/>
                    <a:pt x="12" y="220"/>
                  </a:cubicBezTo>
                  <a:cubicBezTo>
                    <a:pt x="5" y="220"/>
                    <a:pt x="0" y="215"/>
                    <a:pt x="0" y="20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0" y="129"/>
                    <a:pt x="1" y="12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39"/>
                    <a:pt x="39" y="36"/>
                    <a:pt x="4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6" y="39"/>
                    <a:pt x="76" y="40"/>
                  </a:cubicBezTo>
                  <a:cubicBezTo>
                    <a:pt x="76" y="48"/>
                    <a:pt x="80" y="56"/>
                    <a:pt x="87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75" y="120"/>
                    <a:pt x="80" y="125"/>
                    <a:pt x="80" y="132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25"/>
                    <a:pt x="181" y="120"/>
                    <a:pt x="188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6" y="56"/>
                    <a:pt x="180" y="48"/>
                    <a:pt x="180" y="40"/>
                  </a:cubicBezTo>
                  <a:cubicBezTo>
                    <a:pt x="180" y="39"/>
                    <a:pt x="180" y="37"/>
                    <a:pt x="180" y="36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7" y="36"/>
                    <a:pt x="222" y="39"/>
                    <a:pt x="223" y="44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6" y="129"/>
                    <a:pt x="256" y="130"/>
                    <a:pt x="256" y="132"/>
                  </a:cubicBezTo>
                  <a:cubicBezTo>
                    <a:pt x="256" y="208"/>
                    <a:pt x="256" y="208"/>
                    <a:pt x="256" y="208"/>
                  </a:cubicBezTo>
                  <a:cubicBezTo>
                    <a:pt x="256" y="215"/>
                    <a:pt x="251" y="220"/>
                    <a:pt x="244" y="220"/>
                  </a:cubicBezTo>
                  <a:moveTo>
                    <a:pt x="156" y="52"/>
                  </a:moveTo>
                  <a:cubicBezTo>
                    <a:pt x="153" y="52"/>
                    <a:pt x="150" y="51"/>
                    <a:pt x="148" y="4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23"/>
                    <a:pt x="135" y="128"/>
                    <a:pt x="128" y="128"/>
                  </a:cubicBezTo>
                  <a:cubicBezTo>
                    <a:pt x="121" y="128"/>
                    <a:pt x="116" y="123"/>
                    <a:pt x="116" y="11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6" y="51"/>
                    <a:pt x="103" y="52"/>
                    <a:pt x="100" y="52"/>
                  </a:cubicBezTo>
                  <a:cubicBezTo>
                    <a:pt x="93" y="52"/>
                    <a:pt x="88" y="47"/>
                    <a:pt x="88" y="40"/>
                  </a:cubicBezTo>
                  <a:cubicBezTo>
                    <a:pt x="88" y="37"/>
                    <a:pt x="89" y="34"/>
                    <a:pt x="92" y="3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1"/>
                    <a:pt x="125" y="0"/>
                    <a:pt x="128" y="0"/>
                  </a:cubicBezTo>
                  <a:cubicBezTo>
                    <a:pt x="131" y="0"/>
                    <a:pt x="134" y="1"/>
                    <a:pt x="136" y="4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7" y="34"/>
                    <a:pt x="168" y="37"/>
                    <a:pt x="168" y="40"/>
                  </a:cubicBezTo>
                  <a:cubicBezTo>
                    <a:pt x="168" y="47"/>
                    <a:pt x="163" y="52"/>
                    <a:pt x="156" y="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6208713" y="1589088"/>
              <a:ext cx="415925" cy="358775"/>
            </a:xfrm>
            <a:custGeom>
              <a:avLst/>
              <a:gdLst>
                <a:gd name="T0" fmla="*/ 396429 w 256"/>
                <a:gd name="T1" fmla="*/ 358775 h 220"/>
                <a:gd name="T2" fmla="*/ 19496 w 256"/>
                <a:gd name="T3" fmla="*/ 358775 h 220"/>
                <a:gd name="T4" fmla="*/ 0 w 256"/>
                <a:gd name="T5" fmla="*/ 339205 h 220"/>
                <a:gd name="T6" fmla="*/ 0 w 256"/>
                <a:gd name="T7" fmla="*/ 215265 h 220"/>
                <a:gd name="T8" fmla="*/ 0 w 256"/>
                <a:gd name="T9" fmla="*/ 215265 h 220"/>
                <a:gd name="T10" fmla="*/ 1625 w 256"/>
                <a:gd name="T11" fmla="*/ 208742 h 220"/>
                <a:gd name="T12" fmla="*/ 53615 w 256"/>
                <a:gd name="T13" fmla="*/ 71755 h 220"/>
                <a:gd name="T14" fmla="*/ 71487 w 256"/>
                <a:gd name="T15" fmla="*/ 58709 h 220"/>
                <a:gd name="T16" fmla="*/ 103981 w 256"/>
                <a:gd name="T17" fmla="*/ 58709 h 220"/>
                <a:gd name="T18" fmla="*/ 168970 w 256"/>
                <a:gd name="T19" fmla="*/ 58709 h 220"/>
                <a:gd name="T20" fmla="*/ 168970 w 256"/>
                <a:gd name="T21" fmla="*/ 71755 h 220"/>
                <a:gd name="T22" fmla="*/ 168970 w 256"/>
                <a:gd name="T23" fmla="*/ 97848 h 220"/>
                <a:gd name="T24" fmla="*/ 103981 w 256"/>
                <a:gd name="T25" fmla="*/ 97848 h 220"/>
                <a:gd name="T26" fmla="*/ 84485 w 256"/>
                <a:gd name="T27" fmla="*/ 97848 h 220"/>
                <a:gd name="T28" fmla="*/ 47117 w 256"/>
                <a:gd name="T29" fmla="*/ 195695 h 220"/>
                <a:gd name="T30" fmla="*/ 90984 w 256"/>
                <a:gd name="T31" fmla="*/ 195695 h 220"/>
                <a:gd name="T32" fmla="*/ 110480 w 256"/>
                <a:gd name="T33" fmla="*/ 195695 h 220"/>
                <a:gd name="T34" fmla="*/ 129977 w 256"/>
                <a:gd name="T35" fmla="*/ 215265 h 220"/>
                <a:gd name="T36" fmla="*/ 129977 w 256"/>
                <a:gd name="T37" fmla="*/ 234835 h 220"/>
                <a:gd name="T38" fmla="*/ 285948 w 256"/>
                <a:gd name="T39" fmla="*/ 234835 h 220"/>
                <a:gd name="T40" fmla="*/ 285948 w 256"/>
                <a:gd name="T41" fmla="*/ 215265 h 220"/>
                <a:gd name="T42" fmla="*/ 305445 w 256"/>
                <a:gd name="T43" fmla="*/ 195695 h 220"/>
                <a:gd name="T44" fmla="*/ 324941 w 256"/>
                <a:gd name="T45" fmla="*/ 195695 h 220"/>
                <a:gd name="T46" fmla="*/ 368808 w 256"/>
                <a:gd name="T47" fmla="*/ 195695 h 220"/>
                <a:gd name="T48" fmla="*/ 331440 w 256"/>
                <a:gd name="T49" fmla="*/ 97848 h 220"/>
                <a:gd name="T50" fmla="*/ 311944 w 256"/>
                <a:gd name="T51" fmla="*/ 97848 h 220"/>
                <a:gd name="T52" fmla="*/ 246955 w 256"/>
                <a:gd name="T53" fmla="*/ 97848 h 220"/>
                <a:gd name="T54" fmla="*/ 246955 w 256"/>
                <a:gd name="T55" fmla="*/ 71755 h 220"/>
                <a:gd name="T56" fmla="*/ 246955 w 256"/>
                <a:gd name="T57" fmla="*/ 58709 h 220"/>
                <a:gd name="T58" fmla="*/ 311944 w 256"/>
                <a:gd name="T59" fmla="*/ 58709 h 220"/>
                <a:gd name="T60" fmla="*/ 344438 w 256"/>
                <a:gd name="T61" fmla="*/ 58709 h 220"/>
                <a:gd name="T62" fmla="*/ 362310 w 256"/>
                <a:gd name="T63" fmla="*/ 71755 h 220"/>
                <a:gd name="T64" fmla="*/ 414300 w 256"/>
                <a:gd name="T65" fmla="*/ 208742 h 220"/>
                <a:gd name="T66" fmla="*/ 415925 w 256"/>
                <a:gd name="T67" fmla="*/ 215265 h 220"/>
                <a:gd name="T68" fmla="*/ 415925 w 256"/>
                <a:gd name="T69" fmla="*/ 339205 h 220"/>
                <a:gd name="T70" fmla="*/ 396429 w 256"/>
                <a:gd name="T71" fmla="*/ 358775 h 220"/>
                <a:gd name="T72" fmla="*/ 272951 w 256"/>
                <a:gd name="T73" fmla="*/ 143510 h 220"/>
                <a:gd name="T74" fmla="*/ 266452 w 256"/>
                <a:gd name="T75" fmla="*/ 156556 h 220"/>
                <a:gd name="T76" fmla="*/ 220960 w 256"/>
                <a:gd name="T77" fmla="*/ 202219 h 220"/>
                <a:gd name="T78" fmla="*/ 207963 w 256"/>
                <a:gd name="T79" fmla="*/ 208742 h 220"/>
                <a:gd name="T80" fmla="*/ 194965 w 256"/>
                <a:gd name="T81" fmla="*/ 202219 h 220"/>
                <a:gd name="T82" fmla="*/ 149473 w 256"/>
                <a:gd name="T83" fmla="*/ 156556 h 220"/>
                <a:gd name="T84" fmla="*/ 142974 w 256"/>
                <a:gd name="T85" fmla="*/ 143510 h 220"/>
                <a:gd name="T86" fmla="*/ 162471 w 256"/>
                <a:gd name="T87" fmla="*/ 123940 h 220"/>
                <a:gd name="T88" fmla="*/ 175468 w 256"/>
                <a:gd name="T89" fmla="*/ 130464 h 220"/>
                <a:gd name="T90" fmla="*/ 188466 w 256"/>
                <a:gd name="T91" fmla="*/ 141879 h 220"/>
                <a:gd name="T92" fmla="*/ 188466 w 256"/>
                <a:gd name="T93" fmla="*/ 71755 h 220"/>
                <a:gd name="T94" fmla="*/ 188466 w 256"/>
                <a:gd name="T95" fmla="*/ 52185 h 220"/>
                <a:gd name="T96" fmla="*/ 188466 w 256"/>
                <a:gd name="T97" fmla="*/ 19570 h 220"/>
                <a:gd name="T98" fmla="*/ 207963 w 256"/>
                <a:gd name="T99" fmla="*/ 0 h 220"/>
                <a:gd name="T100" fmla="*/ 227459 w 256"/>
                <a:gd name="T101" fmla="*/ 19570 h 220"/>
                <a:gd name="T102" fmla="*/ 227459 w 256"/>
                <a:gd name="T103" fmla="*/ 58709 h 220"/>
                <a:gd name="T104" fmla="*/ 227459 w 256"/>
                <a:gd name="T105" fmla="*/ 65232 h 220"/>
                <a:gd name="T106" fmla="*/ 227459 w 256"/>
                <a:gd name="T107" fmla="*/ 141879 h 220"/>
                <a:gd name="T108" fmla="*/ 240457 w 256"/>
                <a:gd name="T109" fmla="*/ 130464 h 220"/>
                <a:gd name="T110" fmla="*/ 253454 w 256"/>
                <a:gd name="T111" fmla="*/ 123940 h 220"/>
                <a:gd name="T112" fmla="*/ 272951 w 256"/>
                <a:gd name="T113" fmla="*/ 143510 h 2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6" h="220">
                  <a:moveTo>
                    <a:pt x="244" y="220"/>
                  </a:moveTo>
                  <a:cubicBezTo>
                    <a:pt x="12" y="220"/>
                    <a:pt x="12" y="220"/>
                    <a:pt x="12" y="220"/>
                  </a:cubicBezTo>
                  <a:cubicBezTo>
                    <a:pt x="5" y="220"/>
                    <a:pt x="0" y="215"/>
                    <a:pt x="0" y="20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0" y="129"/>
                    <a:pt x="1" y="12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39"/>
                    <a:pt x="39" y="36"/>
                    <a:pt x="4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75" y="120"/>
                    <a:pt x="80" y="125"/>
                    <a:pt x="80" y="132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25"/>
                    <a:pt x="181" y="120"/>
                    <a:pt x="188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7" y="36"/>
                    <a:pt x="222" y="39"/>
                    <a:pt x="223" y="44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6" y="129"/>
                    <a:pt x="256" y="130"/>
                    <a:pt x="256" y="132"/>
                  </a:cubicBezTo>
                  <a:cubicBezTo>
                    <a:pt x="256" y="208"/>
                    <a:pt x="256" y="208"/>
                    <a:pt x="256" y="208"/>
                  </a:cubicBezTo>
                  <a:cubicBezTo>
                    <a:pt x="256" y="215"/>
                    <a:pt x="251" y="220"/>
                    <a:pt x="244" y="220"/>
                  </a:cubicBezTo>
                  <a:moveTo>
                    <a:pt x="168" y="88"/>
                  </a:moveTo>
                  <a:cubicBezTo>
                    <a:pt x="168" y="91"/>
                    <a:pt x="167" y="94"/>
                    <a:pt x="164" y="96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4" y="127"/>
                    <a:pt x="131" y="128"/>
                    <a:pt x="128" y="128"/>
                  </a:cubicBezTo>
                  <a:cubicBezTo>
                    <a:pt x="125" y="128"/>
                    <a:pt x="122" y="127"/>
                    <a:pt x="120" y="124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89" y="94"/>
                    <a:pt x="88" y="91"/>
                    <a:pt x="88" y="88"/>
                  </a:cubicBezTo>
                  <a:cubicBezTo>
                    <a:pt x="88" y="81"/>
                    <a:pt x="93" y="76"/>
                    <a:pt x="100" y="76"/>
                  </a:cubicBezTo>
                  <a:cubicBezTo>
                    <a:pt x="103" y="76"/>
                    <a:pt x="106" y="77"/>
                    <a:pt x="108" y="80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77"/>
                    <a:pt x="153" y="76"/>
                    <a:pt x="156" y="76"/>
                  </a:cubicBezTo>
                  <a:cubicBezTo>
                    <a:pt x="163" y="76"/>
                    <a:pt x="168" y="81"/>
                    <a:pt x="168" y="88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5480050" y="1647825"/>
              <a:ext cx="415925" cy="300038"/>
            </a:xfrm>
            <a:custGeom>
              <a:avLst/>
              <a:gdLst>
                <a:gd name="T0" fmla="*/ 415925 w 256"/>
                <a:gd name="T1" fmla="*/ 280470 h 184"/>
                <a:gd name="T2" fmla="*/ 396429 w 256"/>
                <a:gd name="T3" fmla="*/ 300038 h 184"/>
                <a:gd name="T4" fmla="*/ 19496 w 256"/>
                <a:gd name="T5" fmla="*/ 300038 h 184"/>
                <a:gd name="T6" fmla="*/ 0 w 256"/>
                <a:gd name="T7" fmla="*/ 280470 h 184"/>
                <a:gd name="T8" fmla="*/ 0 w 256"/>
                <a:gd name="T9" fmla="*/ 156542 h 184"/>
                <a:gd name="T10" fmla="*/ 1625 w 256"/>
                <a:gd name="T11" fmla="*/ 150019 h 184"/>
                <a:gd name="T12" fmla="*/ 1625 w 256"/>
                <a:gd name="T13" fmla="*/ 150019 h 184"/>
                <a:gd name="T14" fmla="*/ 53615 w 256"/>
                <a:gd name="T15" fmla="*/ 13045 h 184"/>
                <a:gd name="T16" fmla="*/ 53615 w 256"/>
                <a:gd name="T17" fmla="*/ 13045 h 184"/>
                <a:gd name="T18" fmla="*/ 71487 w 256"/>
                <a:gd name="T19" fmla="*/ 0 h 184"/>
                <a:gd name="T20" fmla="*/ 344438 w 256"/>
                <a:gd name="T21" fmla="*/ 0 h 184"/>
                <a:gd name="T22" fmla="*/ 362310 w 256"/>
                <a:gd name="T23" fmla="*/ 13045 h 184"/>
                <a:gd name="T24" fmla="*/ 362310 w 256"/>
                <a:gd name="T25" fmla="*/ 13045 h 184"/>
                <a:gd name="T26" fmla="*/ 414300 w 256"/>
                <a:gd name="T27" fmla="*/ 150019 h 184"/>
                <a:gd name="T28" fmla="*/ 414300 w 256"/>
                <a:gd name="T29" fmla="*/ 150019 h 184"/>
                <a:gd name="T30" fmla="*/ 415925 w 256"/>
                <a:gd name="T31" fmla="*/ 156542 h 184"/>
                <a:gd name="T32" fmla="*/ 415925 w 256"/>
                <a:gd name="T33" fmla="*/ 280470 h 184"/>
                <a:gd name="T34" fmla="*/ 331440 w 256"/>
                <a:gd name="T35" fmla="*/ 39135 h 184"/>
                <a:gd name="T36" fmla="*/ 84485 w 256"/>
                <a:gd name="T37" fmla="*/ 39135 h 184"/>
                <a:gd name="T38" fmla="*/ 47117 w 256"/>
                <a:gd name="T39" fmla="*/ 136974 h 184"/>
                <a:gd name="T40" fmla="*/ 110480 w 256"/>
                <a:gd name="T41" fmla="*/ 136974 h 184"/>
                <a:gd name="T42" fmla="*/ 129977 w 256"/>
                <a:gd name="T43" fmla="*/ 156542 h 184"/>
                <a:gd name="T44" fmla="*/ 129977 w 256"/>
                <a:gd name="T45" fmla="*/ 176109 h 184"/>
                <a:gd name="T46" fmla="*/ 285948 w 256"/>
                <a:gd name="T47" fmla="*/ 176109 h 184"/>
                <a:gd name="T48" fmla="*/ 285948 w 256"/>
                <a:gd name="T49" fmla="*/ 156542 h 184"/>
                <a:gd name="T50" fmla="*/ 305445 w 256"/>
                <a:gd name="T51" fmla="*/ 136974 h 184"/>
                <a:gd name="T52" fmla="*/ 368808 w 256"/>
                <a:gd name="T53" fmla="*/ 136974 h 184"/>
                <a:gd name="T54" fmla="*/ 331440 w 256"/>
                <a:gd name="T55" fmla="*/ 39135 h 1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184">
                  <a:moveTo>
                    <a:pt x="256" y="172"/>
                  </a:moveTo>
                  <a:cubicBezTo>
                    <a:pt x="256" y="179"/>
                    <a:pt x="251" y="184"/>
                    <a:pt x="244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4"/>
                    <a:pt x="0" y="93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3"/>
                    <a:pt x="39" y="0"/>
                    <a:pt x="44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7" y="0"/>
                    <a:pt x="221" y="3"/>
                    <a:pt x="223" y="8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6" y="93"/>
                    <a:pt x="256" y="94"/>
                    <a:pt x="256" y="96"/>
                  </a:cubicBezTo>
                  <a:lnTo>
                    <a:pt x="256" y="172"/>
                  </a:lnTo>
                  <a:close/>
                  <a:moveTo>
                    <a:pt x="204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75" y="84"/>
                    <a:pt x="80" y="89"/>
                    <a:pt x="80" y="9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89"/>
                    <a:pt x="181" y="84"/>
                    <a:pt x="188" y="84"/>
                  </a:cubicBezTo>
                  <a:cubicBezTo>
                    <a:pt x="227" y="84"/>
                    <a:pt x="227" y="84"/>
                    <a:pt x="227" y="84"/>
                  </a:cubicBezTo>
                  <a:lnTo>
                    <a:pt x="20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4751388" y="1666875"/>
              <a:ext cx="417512" cy="260350"/>
            </a:xfrm>
            <a:custGeom>
              <a:avLst/>
              <a:gdLst>
                <a:gd name="T0" fmla="*/ 378370 w 256"/>
                <a:gd name="T1" fmla="*/ 240824 h 160"/>
                <a:gd name="T2" fmla="*/ 378370 w 256"/>
                <a:gd name="T3" fmla="*/ 162719 h 160"/>
                <a:gd name="T4" fmla="*/ 378370 w 256"/>
                <a:gd name="T5" fmla="*/ 110649 h 160"/>
                <a:gd name="T6" fmla="*/ 378370 w 256"/>
                <a:gd name="T7" fmla="*/ 32544 h 160"/>
                <a:gd name="T8" fmla="*/ 397941 w 256"/>
                <a:gd name="T9" fmla="*/ 0 h 160"/>
                <a:gd name="T10" fmla="*/ 417512 w 256"/>
                <a:gd name="T11" fmla="*/ 32544 h 160"/>
                <a:gd name="T12" fmla="*/ 417512 w 256"/>
                <a:gd name="T13" fmla="*/ 110649 h 160"/>
                <a:gd name="T14" fmla="*/ 417512 w 256"/>
                <a:gd name="T15" fmla="*/ 162719 h 160"/>
                <a:gd name="T16" fmla="*/ 417512 w 256"/>
                <a:gd name="T17" fmla="*/ 240824 h 160"/>
                <a:gd name="T18" fmla="*/ 339229 w 256"/>
                <a:gd name="T19" fmla="*/ 221298 h 160"/>
                <a:gd name="T20" fmla="*/ 319658 w 256"/>
                <a:gd name="T21" fmla="*/ 188754 h 160"/>
                <a:gd name="T22" fmla="*/ 319658 w 256"/>
                <a:gd name="T23" fmla="*/ 58579 h 160"/>
                <a:gd name="T24" fmla="*/ 358799 w 256"/>
                <a:gd name="T25" fmla="*/ 58579 h 160"/>
                <a:gd name="T26" fmla="*/ 358799 w 256"/>
                <a:gd name="T27" fmla="*/ 188754 h 160"/>
                <a:gd name="T28" fmla="*/ 339229 w 256"/>
                <a:gd name="T29" fmla="*/ 221298 h 160"/>
                <a:gd name="T30" fmla="*/ 136996 w 256"/>
                <a:gd name="T31" fmla="*/ 221298 h 160"/>
                <a:gd name="T32" fmla="*/ 117425 w 256"/>
                <a:gd name="T33" fmla="*/ 58579 h 160"/>
                <a:gd name="T34" fmla="*/ 280516 w 256"/>
                <a:gd name="T35" fmla="*/ 39053 h 160"/>
                <a:gd name="T36" fmla="*/ 300087 w 256"/>
                <a:gd name="T37" fmla="*/ 201771 h 160"/>
                <a:gd name="T38" fmla="*/ 260945 w 256"/>
                <a:gd name="T39" fmla="*/ 78105 h 160"/>
                <a:gd name="T40" fmla="*/ 156567 w 256"/>
                <a:gd name="T41" fmla="*/ 182245 h 160"/>
                <a:gd name="T42" fmla="*/ 260945 w 256"/>
                <a:gd name="T43" fmla="*/ 78105 h 160"/>
                <a:gd name="T44" fmla="*/ 58713 w 256"/>
                <a:gd name="T45" fmla="*/ 201771 h 160"/>
                <a:gd name="T46" fmla="*/ 58713 w 256"/>
                <a:gd name="T47" fmla="*/ 71596 h 160"/>
                <a:gd name="T48" fmla="*/ 78284 w 256"/>
                <a:gd name="T49" fmla="*/ 39053 h 160"/>
                <a:gd name="T50" fmla="*/ 97854 w 256"/>
                <a:gd name="T51" fmla="*/ 71596 h 160"/>
                <a:gd name="T52" fmla="*/ 97854 w 256"/>
                <a:gd name="T53" fmla="*/ 201771 h 160"/>
                <a:gd name="T54" fmla="*/ 19571 w 256"/>
                <a:gd name="T55" fmla="*/ 260350 h 160"/>
                <a:gd name="T56" fmla="*/ 0 w 256"/>
                <a:gd name="T57" fmla="*/ 227806 h 160"/>
                <a:gd name="T58" fmla="*/ 0 w 256"/>
                <a:gd name="T59" fmla="*/ 149701 h 160"/>
                <a:gd name="T60" fmla="*/ 0 w 256"/>
                <a:gd name="T61" fmla="*/ 97631 h 160"/>
                <a:gd name="T62" fmla="*/ 0 w 256"/>
                <a:gd name="T63" fmla="*/ 19526 h 160"/>
                <a:gd name="T64" fmla="*/ 39142 w 256"/>
                <a:gd name="T65" fmla="*/ 19526 h 160"/>
                <a:gd name="T66" fmla="*/ 39142 w 256"/>
                <a:gd name="T67" fmla="*/ 97631 h 160"/>
                <a:gd name="T68" fmla="*/ 39142 w 256"/>
                <a:gd name="T69" fmla="*/ 149701 h 160"/>
                <a:gd name="T70" fmla="*/ 39142 w 256"/>
                <a:gd name="T71" fmla="*/ 227806 h 160"/>
                <a:gd name="T72" fmla="*/ 19571 w 256"/>
                <a:gd name="T73" fmla="*/ 26035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160">
                  <a:moveTo>
                    <a:pt x="244" y="160"/>
                  </a:moveTo>
                  <a:cubicBezTo>
                    <a:pt x="237" y="160"/>
                    <a:pt x="232" y="155"/>
                    <a:pt x="232" y="148"/>
                  </a:cubicBezTo>
                  <a:cubicBezTo>
                    <a:pt x="232" y="140"/>
                    <a:pt x="232" y="140"/>
                    <a:pt x="232" y="140"/>
                  </a:cubicBezTo>
                  <a:cubicBezTo>
                    <a:pt x="232" y="100"/>
                    <a:pt x="232" y="100"/>
                    <a:pt x="232" y="100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0"/>
                    <a:pt x="232" y="20"/>
                    <a:pt x="232" y="20"/>
                  </a:cubicBezTo>
                  <a:cubicBezTo>
                    <a:pt x="232" y="12"/>
                    <a:pt x="232" y="12"/>
                    <a:pt x="232" y="12"/>
                  </a:cubicBezTo>
                  <a:cubicBezTo>
                    <a:pt x="232" y="5"/>
                    <a:pt x="237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0"/>
                    <a:pt x="256" y="20"/>
                    <a:pt x="256" y="2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40"/>
                    <a:pt x="256" y="140"/>
                    <a:pt x="256" y="140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moveTo>
                    <a:pt x="208" y="136"/>
                  </a:moveTo>
                  <a:cubicBezTo>
                    <a:pt x="201" y="136"/>
                    <a:pt x="196" y="131"/>
                    <a:pt x="196" y="124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29"/>
                    <a:pt x="201" y="24"/>
                    <a:pt x="208" y="24"/>
                  </a:cubicBezTo>
                  <a:cubicBezTo>
                    <a:pt x="215" y="24"/>
                    <a:pt x="220" y="29"/>
                    <a:pt x="220" y="36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31"/>
                    <a:pt x="215" y="136"/>
                    <a:pt x="208" y="136"/>
                  </a:cubicBezTo>
                  <a:moveTo>
                    <a:pt x="172" y="136"/>
                  </a:moveTo>
                  <a:cubicBezTo>
                    <a:pt x="84" y="136"/>
                    <a:pt x="84" y="136"/>
                    <a:pt x="84" y="136"/>
                  </a:cubicBezTo>
                  <a:cubicBezTo>
                    <a:pt x="77" y="136"/>
                    <a:pt x="72" y="131"/>
                    <a:pt x="72" y="12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29"/>
                    <a:pt x="77" y="24"/>
                    <a:pt x="84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9" y="24"/>
                    <a:pt x="184" y="29"/>
                    <a:pt x="184" y="36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131"/>
                    <a:pt x="179" y="136"/>
                    <a:pt x="172" y="136"/>
                  </a:cubicBezTo>
                  <a:moveTo>
                    <a:pt x="160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160" y="112"/>
                    <a:pt x="160" y="112"/>
                    <a:pt x="160" y="112"/>
                  </a:cubicBezTo>
                  <a:lnTo>
                    <a:pt x="160" y="48"/>
                  </a:lnTo>
                  <a:close/>
                  <a:moveTo>
                    <a:pt x="48" y="136"/>
                  </a:moveTo>
                  <a:cubicBezTo>
                    <a:pt x="41" y="136"/>
                    <a:pt x="36" y="131"/>
                    <a:pt x="36" y="124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29"/>
                    <a:pt x="41" y="24"/>
                    <a:pt x="48" y="24"/>
                  </a:cubicBezTo>
                  <a:cubicBezTo>
                    <a:pt x="55" y="24"/>
                    <a:pt x="60" y="29"/>
                    <a:pt x="60" y="3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31"/>
                    <a:pt x="55" y="136"/>
                    <a:pt x="48" y="136"/>
                  </a:cubicBezTo>
                  <a:moveTo>
                    <a:pt x="12" y="160"/>
                  </a:moveTo>
                  <a:cubicBezTo>
                    <a:pt x="5" y="160"/>
                    <a:pt x="0" y="155"/>
                    <a:pt x="0" y="14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4022725" y="1706563"/>
              <a:ext cx="417513" cy="182562"/>
            </a:xfrm>
            <a:custGeom>
              <a:avLst/>
              <a:gdLst>
                <a:gd name="T0" fmla="*/ 326182 w 256"/>
                <a:gd name="T1" fmla="*/ 182562 h 112"/>
                <a:gd name="T2" fmla="*/ 91331 w 256"/>
                <a:gd name="T3" fmla="*/ 182562 h 112"/>
                <a:gd name="T4" fmla="*/ 0 w 256"/>
                <a:gd name="T5" fmla="*/ 91281 h 112"/>
                <a:gd name="T6" fmla="*/ 91331 w 256"/>
                <a:gd name="T7" fmla="*/ 0 h 112"/>
                <a:gd name="T8" fmla="*/ 182662 w 256"/>
                <a:gd name="T9" fmla="*/ 91281 h 112"/>
                <a:gd name="T10" fmla="*/ 166353 w 256"/>
                <a:gd name="T11" fmla="*/ 143442 h 112"/>
                <a:gd name="T12" fmla="*/ 251160 w 256"/>
                <a:gd name="T13" fmla="*/ 143442 h 112"/>
                <a:gd name="T14" fmla="*/ 234851 w 256"/>
                <a:gd name="T15" fmla="*/ 91281 h 112"/>
                <a:gd name="T16" fmla="*/ 326182 w 256"/>
                <a:gd name="T17" fmla="*/ 0 h 112"/>
                <a:gd name="T18" fmla="*/ 417513 w 256"/>
                <a:gd name="T19" fmla="*/ 91281 h 112"/>
                <a:gd name="T20" fmla="*/ 326182 w 256"/>
                <a:gd name="T21" fmla="*/ 182562 h 112"/>
                <a:gd name="T22" fmla="*/ 143520 w 256"/>
                <a:gd name="T23" fmla="*/ 91281 h 112"/>
                <a:gd name="T24" fmla="*/ 91331 w 256"/>
                <a:gd name="T25" fmla="*/ 39120 h 112"/>
                <a:gd name="T26" fmla="*/ 39142 w 256"/>
                <a:gd name="T27" fmla="*/ 91281 h 112"/>
                <a:gd name="T28" fmla="*/ 91331 w 256"/>
                <a:gd name="T29" fmla="*/ 143442 h 112"/>
                <a:gd name="T30" fmla="*/ 143520 w 256"/>
                <a:gd name="T31" fmla="*/ 91281 h 112"/>
                <a:gd name="T32" fmla="*/ 326182 w 256"/>
                <a:gd name="T33" fmla="*/ 39120 h 112"/>
                <a:gd name="T34" fmla="*/ 273993 w 256"/>
                <a:gd name="T35" fmla="*/ 91281 h 112"/>
                <a:gd name="T36" fmla="*/ 326182 w 256"/>
                <a:gd name="T37" fmla="*/ 143442 h 112"/>
                <a:gd name="T38" fmla="*/ 378371 w 256"/>
                <a:gd name="T39" fmla="*/ 91281 h 112"/>
                <a:gd name="T40" fmla="*/ 326182 w 256"/>
                <a:gd name="T41" fmla="*/ 39120 h 1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" h="112">
                  <a:moveTo>
                    <a:pt x="200" y="112"/>
                  </a:moveTo>
                  <a:cubicBezTo>
                    <a:pt x="56" y="112"/>
                    <a:pt x="56" y="112"/>
                    <a:pt x="56" y="112"/>
                  </a:cubicBezTo>
                  <a:cubicBezTo>
                    <a:pt x="25" y="112"/>
                    <a:pt x="0" y="87"/>
                    <a:pt x="0" y="56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87" y="0"/>
                    <a:pt x="112" y="25"/>
                    <a:pt x="112" y="56"/>
                  </a:cubicBezTo>
                  <a:cubicBezTo>
                    <a:pt x="112" y="68"/>
                    <a:pt x="108" y="79"/>
                    <a:pt x="102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48" y="79"/>
                    <a:pt x="144" y="68"/>
                    <a:pt x="144" y="56"/>
                  </a:cubicBezTo>
                  <a:cubicBezTo>
                    <a:pt x="144" y="25"/>
                    <a:pt x="169" y="0"/>
                    <a:pt x="200" y="0"/>
                  </a:cubicBezTo>
                  <a:cubicBezTo>
                    <a:pt x="231" y="0"/>
                    <a:pt x="256" y="25"/>
                    <a:pt x="256" y="56"/>
                  </a:cubicBezTo>
                  <a:cubicBezTo>
                    <a:pt x="256" y="87"/>
                    <a:pt x="231" y="112"/>
                    <a:pt x="200" y="112"/>
                  </a:cubicBezTo>
                  <a:moveTo>
                    <a:pt x="88" y="56"/>
                  </a:moveTo>
                  <a:cubicBezTo>
                    <a:pt x="88" y="38"/>
                    <a:pt x="74" y="24"/>
                    <a:pt x="56" y="24"/>
                  </a:cubicBezTo>
                  <a:cubicBezTo>
                    <a:pt x="38" y="24"/>
                    <a:pt x="24" y="38"/>
                    <a:pt x="24" y="56"/>
                  </a:cubicBezTo>
                  <a:cubicBezTo>
                    <a:pt x="24" y="74"/>
                    <a:pt x="38" y="88"/>
                    <a:pt x="56" y="88"/>
                  </a:cubicBezTo>
                  <a:cubicBezTo>
                    <a:pt x="74" y="88"/>
                    <a:pt x="88" y="74"/>
                    <a:pt x="88" y="56"/>
                  </a:cubicBezTo>
                  <a:moveTo>
                    <a:pt x="200" y="24"/>
                  </a:moveTo>
                  <a:cubicBezTo>
                    <a:pt x="182" y="24"/>
                    <a:pt x="168" y="38"/>
                    <a:pt x="168" y="56"/>
                  </a:cubicBezTo>
                  <a:cubicBezTo>
                    <a:pt x="168" y="74"/>
                    <a:pt x="182" y="88"/>
                    <a:pt x="200" y="88"/>
                  </a:cubicBezTo>
                  <a:cubicBezTo>
                    <a:pt x="218" y="88"/>
                    <a:pt x="232" y="74"/>
                    <a:pt x="232" y="56"/>
                  </a:cubicBezTo>
                  <a:cubicBezTo>
                    <a:pt x="232" y="38"/>
                    <a:pt x="218" y="24"/>
                    <a:pt x="200" y="2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3295650" y="1654175"/>
              <a:ext cx="415925" cy="287338"/>
            </a:xfrm>
            <a:custGeom>
              <a:avLst/>
              <a:gdLst>
                <a:gd name="T0" fmla="*/ 396429 w 256"/>
                <a:gd name="T1" fmla="*/ 287338 h 176"/>
                <a:gd name="T2" fmla="*/ 19496 w 256"/>
                <a:gd name="T3" fmla="*/ 287338 h 176"/>
                <a:gd name="T4" fmla="*/ 0 w 256"/>
                <a:gd name="T5" fmla="*/ 267747 h 176"/>
                <a:gd name="T6" fmla="*/ 0 w 256"/>
                <a:gd name="T7" fmla="*/ 117547 h 176"/>
                <a:gd name="T8" fmla="*/ 415925 w 256"/>
                <a:gd name="T9" fmla="*/ 117547 h 176"/>
                <a:gd name="T10" fmla="*/ 415925 w 256"/>
                <a:gd name="T11" fmla="*/ 267747 h 176"/>
                <a:gd name="T12" fmla="*/ 396429 w 256"/>
                <a:gd name="T13" fmla="*/ 287338 h 176"/>
                <a:gd name="T14" fmla="*/ 38993 w 256"/>
                <a:gd name="T15" fmla="*/ 248156 h 176"/>
                <a:gd name="T16" fmla="*/ 116979 w 256"/>
                <a:gd name="T17" fmla="*/ 248156 h 176"/>
                <a:gd name="T18" fmla="*/ 116979 w 256"/>
                <a:gd name="T19" fmla="*/ 228564 h 176"/>
                <a:gd name="T20" fmla="*/ 38993 w 256"/>
                <a:gd name="T21" fmla="*/ 228564 h 176"/>
                <a:gd name="T22" fmla="*/ 38993 w 256"/>
                <a:gd name="T23" fmla="*/ 248156 h 176"/>
                <a:gd name="T24" fmla="*/ 233958 w 256"/>
                <a:gd name="T25" fmla="*/ 189382 h 176"/>
                <a:gd name="T26" fmla="*/ 38993 w 256"/>
                <a:gd name="T27" fmla="*/ 189382 h 176"/>
                <a:gd name="T28" fmla="*/ 38993 w 256"/>
                <a:gd name="T29" fmla="*/ 208973 h 176"/>
                <a:gd name="T30" fmla="*/ 233958 w 256"/>
                <a:gd name="T31" fmla="*/ 208973 h 176"/>
                <a:gd name="T32" fmla="*/ 233958 w 256"/>
                <a:gd name="T33" fmla="*/ 189382 h 176"/>
                <a:gd name="T34" fmla="*/ 0 w 256"/>
                <a:gd name="T35" fmla="*/ 19591 h 176"/>
                <a:gd name="T36" fmla="*/ 19496 w 256"/>
                <a:gd name="T37" fmla="*/ 0 h 176"/>
                <a:gd name="T38" fmla="*/ 396429 w 256"/>
                <a:gd name="T39" fmla="*/ 0 h 176"/>
                <a:gd name="T40" fmla="*/ 415925 w 256"/>
                <a:gd name="T41" fmla="*/ 19591 h 176"/>
                <a:gd name="T42" fmla="*/ 415925 w 256"/>
                <a:gd name="T43" fmla="*/ 78365 h 176"/>
                <a:gd name="T44" fmla="*/ 0 w 256"/>
                <a:gd name="T45" fmla="*/ 78365 h 176"/>
                <a:gd name="T46" fmla="*/ 0 w 256"/>
                <a:gd name="T47" fmla="*/ 19591 h 1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6" h="176">
                  <a:moveTo>
                    <a:pt x="244" y="176"/>
                  </a:moveTo>
                  <a:cubicBezTo>
                    <a:pt x="12" y="176"/>
                    <a:pt x="12" y="176"/>
                    <a:pt x="12" y="176"/>
                  </a:cubicBezTo>
                  <a:cubicBezTo>
                    <a:pt x="5" y="176"/>
                    <a:pt x="0" y="171"/>
                    <a:pt x="0" y="16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71"/>
                    <a:pt x="251" y="176"/>
                    <a:pt x="244" y="176"/>
                  </a:cubicBezTo>
                  <a:moveTo>
                    <a:pt x="24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24" y="140"/>
                    <a:pt x="24" y="140"/>
                    <a:pt x="24" y="140"/>
                  </a:cubicBezTo>
                  <a:lnTo>
                    <a:pt x="24" y="152"/>
                  </a:lnTo>
                  <a:close/>
                  <a:moveTo>
                    <a:pt x="144" y="116"/>
                  </a:moveTo>
                  <a:cubicBezTo>
                    <a:pt x="24" y="116"/>
                    <a:pt x="24" y="116"/>
                    <a:pt x="24" y="116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144" y="128"/>
                    <a:pt x="144" y="128"/>
                    <a:pt x="144" y="128"/>
                  </a:cubicBezTo>
                  <a:lnTo>
                    <a:pt x="144" y="116"/>
                  </a:lnTo>
                  <a:close/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566988" y="1595438"/>
              <a:ext cx="415925" cy="396875"/>
            </a:xfrm>
            <a:custGeom>
              <a:avLst/>
              <a:gdLst>
                <a:gd name="T0" fmla="*/ 415925 w 256"/>
                <a:gd name="T1" fmla="*/ 208197 h 244"/>
                <a:gd name="T2" fmla="*/ 396429 w 256"/>
                <a:gd name="T3" fmla="*/ 227715 h 244"/>
                <a:gd name="T4" fmla="*/ 383431 w 256"/>
                <a:gd name="T5" fmla="*/ 222836 h 244"/>
                <a:gd name="T6" fmla="*/ 383431 w 256"/>
                <a:gd name="T7" fmla="*/ 222836 h 244"/>
                <a:gd name="T8" fmla="*/ 207963 w 256"/>
                <a:gd name="T9" fmla="*/ 47170 h 244"/>
                <a:gd name="T10" fmla="*/ 207963 w 256"/>
                <a:gd name="T11" fmla="*/ 47170 h 244"/>
                <a:gd name="T12" fmla="*/ 207963 w 256"/>
                <a:gd name="T13" fmla="*/ 47170 h 244"/>
                <a:gd name="T14" fmla="*/ 32494 w 256"/>
                <a:gd name="T15" fmla="*/ 222836 h 244"/>
                <a:gd name="T16" fmla="*/ 32494 w 256"/>
                <a:gd name="T17" fmla="*/ 222836 h 244"/>
                <a:gd name="T18" fmla="*/ 19496 w 256"/>
                <a:gd name="T19" fmla="*/ 227715 h 244"/>
                <a:gd name="T20" fmla="*/ 0 w 256"/>
                <a:gd name="T21" fmla="*/ 208197 h 244"/>
                <a:gd name="T22" fmla="*/ 6499 w 256"/>
                <a:gd name="T23" fmla="*/ 193558 h 244"/>
                <a:gd name="T24" fmla="*/ 193340 w 256"/>
                <a:gd name="T25" fmla="*/ 6506 h 244"/>
                <a:gd name="T26" fmla="*/ 207963 w 256"/>
                <a:gd name="T27" fmla="*/ 0 h 244"/>
                <a:gd name="T28" fmla="*/ 207963 w 256"/>
                <a:gd name="T29" fmla="*/ 0 h 244"/>
                <a:gd name="T30" fmla="*/ 209587 w 256"/>
                <a:gd name="T31" fmla="*/ 0 h 244"/>
                <a:gd name="T32" fmla="*/ 209587 w 256"/>
                <a:gd name="T33" fmla="*/ 0 h 244"/>
                <a:gd name="T34" fmla="*/ 209587 w 256"/>
                <a:gd name="T35" fmla="*/ 0 h 244"/>
                <a:gd name="T36" fmla="*/ 209587 w 256"/>
                <a:gd name="T37" fmla="*/ 0 h 244"/>
                <a:gd name="T38" fmla="*/ 222585 w 256"/>
                <a:gd name="T39" fmla="*/ 6506 h 244"/>
                <a:gd name="T40" fmla="*/ 222585 w 256"/>
                <a:gd name="T41" fmla="*/ 6506 h 244"/>
                <a:gd name="T42" fmla="*/ 298946 w 256"/>
                <a:gd name="T43" fmla="*/ 82953 h 244"/>
                <a:gd name="T44" fmla="*/ 298946 w 256"/>
                <a:gd name="T45" fmla="*/ 65061 h 244"/>
                <a:gd name="T46" fmla="*/ 318443 w 256"/>
                <a:gd name="T47" fmla="*/ 45543 h 244"/>
                <a:gd name="T48" fmla="*/ 337939 w 256"/>
                <a:gd name="T49" fmla="*/ 65061 h 244"/>
                <a:gd name="T50" fmla="*/ 337939 w 256"/>
                <a:gd name="T51" fmla="*/ 121990 h 244"/>
                <a:gd name="T52" fmla="*/ 411051 w 256"/>
                <a:gd name="T53" fmla="*/ 195184 h 244"/>
                <a:gd name="T54" fmla="*/ 411051 w 256"/>
                <a:gd name="T55" fmla="*/ 195184 h 244"/>
                <a:gd name="T56" fmla="*/ 415925 w 256"/>
                <a:gd name="T57" fmla="*/ 208197 h 244"/>
                <a:gd name="T58" fmla="*/ 376932 w 256"/>
                <a:gd name="T59" fmla="*/ 240727 h 244"/>
                <a:gd name="T60" fmla="*/ 376932 w 256"/>
                <a:gd name="T61" fmla="*/ 299283 h 244"/>
                <a:gd name="T62" fmla="*/ 376932 w 256"/>
                <a:gd name="T63" fmla="*/ 325307 h 244"/>
                <a:gd name="T64" fmla="*/ 376932 w 256"/>
                <a:gd name="T65" fmla="*/ 377357 h 244"/>
                <a:gd name="T66" fmla="*/ 357436 w 256"/>
                <a:gd name="T67" fmla="*/ 396875 h 244"/>
                <a:gd name="T68" fmla="*/ 318443 w 256"/>
                <a:gd name="T69" fmla="*/ 396875 h 244"/>
                <a:gd name="T70" fmla="*/ 318443 w 256"/>
                <a:gd name="T71" fmla="*/ 240727 h 244"/>
                <a:gd name="T72" fmla="*/ 240457 w 256"/>
                <a:gd name="T73" fmla="*/ 240727 h 244"/>
                <a:gd name="T74" fmla="*/ 240457 w 256"/>
                <a:gd name="T75" fmla="*/ 396875 h 244"/>
                <a:gd name="T76" fmla="*/ 58489 w 256"/>
                <a:gd name="T77" fmla="*/ 396875 h 244"/>
                <a:gd name="T78" fmla="*/ 38993 w 256"/>
                <a:gd name="T79" fmla="*/ 377357 h 244"/>
                <a:gd name="T80" fmla="*/ 38993 w 256"/>
                <a:gd name="T81" fmla="*/ 325307 h 244"/>
                <a:gd name="T82" fmla="*/ 38993 w 256"/>
                <a:gd name="T83" fmla="*/ 299283 h 244"/>
                <a:gd name="T84" fmla="*/ 38993 w 256"/>
                <a:gd name="T85" fmla="*/ 240727 h 244"/>
                <a:gd name="T86" fmla="*/ 207963 w 256"/>
                <a:gd name="T87" fmla="*/ 71568 h 244"/>
                <a:gd name="T88" fmla="*/ 376932 w 256"/>
                <a:gd name="T89" fmla="*/ 240727 h 244"/>
                <a:gd name="T90" fmla="*/ 175468 w 256"/>
                <a:gd name="T91" fmla="*/ 240727 h 244"/>
                <a:gd name="T92" fmla="*/ 97482 w 256"/>
                <a:gd name="T93" fmla="*/ 240727 h 244"/>
                <a:gd name="T94" fmla="*/ 97482 w 256"/>
                <a:gd name="T95" fmla="*/ 318801 h 244"/>
                <a:gd name="T96" fmla="*/ 175468 w 256"/>
                <a:gd name="T97" fmla="*/ 318801 h 244"/>
                <a:gd name="T98" fmla="*/ 175468 w 256"/>
                <a:gd name="T99" fmla="*/ 240727 h 2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6" h="244">
                  <a:moveTo>
                    <a:pt x="256" y="128"/>
                  </a:moveTo>
                  <a:cubicBezTo>
                    <a:pt x="256" y="135"/>
                    <a:pt x="251" y="140"/>
                    <a:pt x="244" y="140"/>
                  </a:cubicBezTo>
                  <a:cubicBezTo>
                    <a:pt x="241" y="140"/>
                    <a:pt x="238" y="139"/>
                    <a:pt x="236" y="137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8" y="139"/>
                    <a:pt x="15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125"/>
                    <a:pt x="1" y="122"/>
                    <a:pt x="4" y="11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1"/>
                    <a:pt x="125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8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2" y="0"/>
                    <a:pt x="135" y="2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4" y="33"/>
                    <a:pt x="189" y="28"/>
                    <a:pt x="196" y="28"/>
                  </a:cubicBezTo>
                  <a:cubicBezTo>
                    <a:pt x="203" y="28"/>
                    <a:pt x="208" y="33"/>
                    <a:pt x="208" y="40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5" y="122"/>
                    <a:pt x="256" y="125"/>
                    <a:pt x="256" y="128"/>
                  </a:cubicBezTo>
                  <a:moveTo>
                    <a:pt x="232" y="148"/>
                  </a:moveTo>
                  <a:cubicBezTo>
                    <a:pt x="232" y="184"/>
                    <a:pt x="232" y="184"/>
                    <a:pt x="232" y="184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239"/>
                    <a:pt x="227" y="244"/>
                    <a:pt x="220" y="244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244"/>
                    <a:pt x="148" y="244"/>
                    <a:pt x="148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29" y="244"/>
                    <a:pt x="24" y="239"/>
                    <a:pt x="24" y="232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128" y="44"/>
                    <a:pt x="128" y="44"/>
                    <a:pt x="128" y="44"/>
                  </a:cubicBezTo>
                  <a:lnTo>
                    <a:pt x="232" y="148"/>
                  </a:lnTo>
                  <a:close/>
                  <a:moveTo>
                    <a:pt x="108" y="148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108" y="196"/>
                    <a:pt x="108" y="196"/>
                    <a:pt x="108" y="196"/>
                  </a:cubicBezTo>
                  <a:lnTo>
                    <a:pt x="108" y="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1838325" y="1609725"/>
              <a:ext cx="415925" cy="376238"/>
            </a:xfrm>
            <a:custGeom>
              <a:avLst/>
              <a:gdLst>
                <a:gd name="T0" fmla="*/ 396429 w 256"/>
                <a:gd name="T1" fmla="*/ 376238 h 232"/>
                <a:gd name="T2" fmla="*/ 363934 w 256"/>
                <a:gd name="T3" fmla="*/ 376238 h 232"/>
                <a:gd name="T4" fmla="*/ 363934 w 256"/>
                <a:gd name="T5" fmla="*/ 220553 h 232"/>
                <a:gd name="T6" fmla="*/ 363934 w 256"/>
                <a:gd name="T7" fmla="*/ 97303 h 232"/>
                <a:gd name="T8" fmla="*/ 396429 w 256"/>
                <a:gd name="T9" fmla="*/ 97303 h 232"/>
                <a:gd name="T10" fmla="*/ 415925 w 256"/>
                <a:gd name="T11" fmla="*/ 116764 h 232"/>
                <a:gd name="T12" fmla="*/ 415925 w 256"/>
                <a:gd name="T13" fmla="*/ 240014 h 232"/>
                <a:gd name="T14" fmla="*/ 415925 w 256"/>
                <a:gd name="T15" fmla="*/ 317856 h 232"/>
                <a:gd name="T16" fmla="*/ 415925 w 256"/>
                <a:gd name="T17" fmla="*/ 356777 h 232"/>
                <a:gd name="T18" fmla="*/ 396429 w 256"/>
                <a:gd name="T19" fmla="*/ 376238 h 232"/>
                <a:gd name="T20" fmla="*/ 71487 w 256"/>
                <a:gd name="T21" fmla="*/ 376238 h 232"/>
                <a:gd name="T22" fmla="*/ 71487 w 256"/>
                <a:gd name="T23" fmla="*/ 220553 h 232"/>
                <a:gd name="T24" fmla="*/ 71487 w 256"/>
                <a:gd name="T25" fmla="*/ 214066 h 232"/>
                <a:gd name="T26" fmla="*/ 71487 w 256"/>
                <a:gd name="T27" fmla="*/ 97303 h 232"/>
                <a:gd name="T28" fmla="*/ 110480 w 256"/>
                <a:gd name="T29" fmla="*/ 97303 h 232"/>
                <a:gd name="T30" fmla="*/ 207963 w 256"/>
                <a:gd name="T31" fmla="*/ 0 h 232"/>
                <a:gd name="T32" fmla="*/ 305445 w 256"/>
                <a:gd name="T33" fmla="*/ 97303 h 232"/>
                <a:gd name="T34" fmla="*/ 344438 w 256"/>
                <a:gd name="T35" fmla="*/ 97303 h 232"/>
                <a:gd name="T36" fmla="*/ 344438 w 256"/>
                <a:gd name="T37" fmla="*/ 220553 h 232"/>
                <a:gd name="T38" fmla="*/ 344438 w 256"/>
                <a:gd name="T39" fmla="*/ 376238 h 232"/>
                <a:gd name="T40" fmla="*/ 71487 w 256"/>
                <a:gd name="T41" fmla="*/ 376238 h 232"/>
                <a:gd name="T42" fmla="*/ 207963 w 256"/>
                <a:gd name="T43" fmla="*/ 38921 h 232"/>
                <a:gd name="T44" fmla="*/ 149473 w 256"/>
                <a:gd name="T45" fmla="*/ 97303 h 232"/>
                <a:gd name="T46" fmla="*/ 266452 w 256"/>
                <a:gd name="T47" fmla="*/ 97303 h 232"/>
                <a:gd name="T48" fmla="*/ 207963 w 256"/>
                <a:gd name="T49" fmla="*/ 38921 h 232"/>
                <a:gd name="T50" fmla="*/ 0 w 256"/>
                <a:gd name="T51" fmla="*/ 356777 h 232"/>
                <a:gd name="T52" fmla="*/ 0 w 256"/>
                <a:gd name="T53" fmla="*/ 317856 h 232"/>
                <a:gd name="T54" fmla="*/ 0 w 256"/>
                <a:gd name="T55" fmla="*/ 240014 h 232"/>
                <a:gd name="T56" fmla="*/ 0 w 256"/>
                <a:gd name="T57" fmla="*/ 116764 h 232"/>
                <a:gd name="T58" fmla="*/ 19496 w 256"/>
                <a:gd name="T59" fmla="*/ 97303 h 232"/>
                <a:gd name="T60" fmla="*/ 51991 w 256"/>
                <a:gd name="T61" fmla="*/ 97303 h 232"/>
                <a:gd name="T62" fmla="*/ 51991 w 256"/>
                <a:gd name="T63" fmla="*/ 214066 h 232"/>
                <a:gd name="T64" fmla="*/ 51991 w 256"/>
                <a:gd name="T65" fmla="*/ 220553 h 232"/>
                <a:gd name="T66" fmla="*/ 51991 w 256"/>
                <a:gd name="T67" fmla="*/ 376238 h 232"/>
                <a:gd name="T68" fmla="*/ 19496 w 256"/>
                <a:gd name="T69" fmla="*/ 376238 h 232"/>
                <a:gd name="T70" fmla="*/ 0 w 256"/>
                <a:gd name="T71" fmla="*/ 356777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6" h="232">
                  <a:moveTo>
                    <a:pt x="244" y="232"/>
                  </a:moveTo>
                  <a:cubicBezTo>
                    <a:pt x="224" y="232"/>
                    <a:pt x="224" y="232"/>
                    <a:pt x="224" y="232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51" y="60"/>
                    <a:pt x="256" y="65"/>
                    <a:pt x="256" y="72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7"/>
                    <a:pt x="251" y="232"/>
                    <a:pt x="244" y="232"/>
                  </a:cubicBezTo>
                  <a:moveTo>
                    <a:pt x="44" y="232"/>
                  </a:moveTo>
                  <a:cubicBezTo>
                    <a:pt x="44" y="136"/>
                    <a:pt x="44" y="136"/>
                    <a:pt x="44" y="136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27"/>
                    <a:pt x="95" y="0"/>
                    <a:pt x="128" y="0"/>
                  </a:cubicBezTo>
                  <a:cubicBezTo>
                    <a:pt x="161" y="0"/>
                    <a:pt x="188" y="27"/>
                    <a:pt x="188" y="60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2" y="232"/>
                    <a:pt x="212" y="232"/>
                    <a:pt x="212" y="232"/>
                  </a:cubicBezTo>
                  <a:lnTo>
                    <a:pt x="44" y="232"/>
                  </a:lnTo>
                  <a:close/>
                  <a:moveTo>
                    <a:pt x="128" y="24"/>
                  </a:moveTo>
                  <a:cubicBezTo>
                    <a:pt x="108" y="24"/>
                    <a:pt x="92" y="40"/>
                    <a:pt x="92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4" y="40"/>
                    <a:pt x="148" y="24"/>
                    <a:pt x="128" y="24"/>
                  </a:cubicBezTo>
                  <a:moveTo>
                    <a:pt x="0" y="220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5"/>
                    <a:pt x="5" y="60"/>
                    <a:pt x="1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1155700" y="1622425"/>
              <a:ext cx="323850" cy="350838"/>
            </a:xfrm>
            <a:custGeom>
              <a:avLst/>
              <a:gdLst>
                <a:gd name="T0" fmla="*/ 318992 w 200"/>
                <a:gd name="T1" fmla="*/ 168922 h 216"/>
                <a:gd name="T2" fmla="*/ 318992 w 200"/>
                <a:gd name="T3" fmla="*/ 168922 h 216"/>
                <a:gd name="T4" fmla="*/ 317373 w 200"/>
                <a:gd name="T5" fmla="*/ 170546 h 216"/>
                <a:gd name="T6" fmla="*/ 161925 w 200"/>
                <a:gd name="T7" fmla="*/ 19491 h 216"/>
                <a:gd name="T8" fmla="*/ 45339 w 200"/>
                <a:gd name="T9" fmla="*/ 19491 h 216"/>
                <a:gd name="T10" fmla="*/ 19431 w 200"/>
                <a:gd name="T11" fmla="*/ 19491 h 216"/>
                <a:gd name="T12" fmla="*/ 38862 w 200"/>
                <a:gd name="T13" fmla="*/ 0 h 216"/>
                <a:gd name="T14" fmla="*/ 38862 w 200"/>
                <a:gd name="T15" fmla="*/ 0 h 216"/>
                <a:gd name="T16" fmla="*/ 161925 w 200"/>
                <a:gd name="T17" fmla="*/ 0 h 216"/>
                <a:gd name="T18" fmla="*/ 161925 w 200"/>
                <a:gd name="T19" fmla="*/ 0 h 216"/>
                <a:gd name="T20" fmla="*/ 161925 w 200"/>
                <a:gd name="T21" fmla="*/ 0 h 216"/>
                <a:gd name="T22" fmla="*/ 176498 w 200"/>
                <a:gd name="T23" fmla="*/ 6497 h 216"/>
                <a:gd name="T24" fmla="*/ 284988 w 200"/>
                <a:gd name="T25" fmla="*/ 110449 h 216"/>
                <a:gd name="T26" fmla="*/ 284988 w 200"/>
                <a:gd name="T27" fmla="*/ 110449 h 216"/>
                <a:gd name="T28" fmla="*/ 317373 w 200"/>
                <a:gd name="T29" fmla="*/ 141310 h 216"/>
                <a:gd name="T30" fmla="*/ 323850 w 200"/>
                <a:gd name="T31" fmla="*/ 155928 h 216"/>
                <a:gd name="T32" fmla="*/ 318992 w 200"/>
                <a:gd name="T33" fmla="*/ 168922 h 216"/>
                <a:gd name="T34" fmla="*/ 142494 w 200"/>
                <a:gd name="T35" fmla="*/ 38982 h 216"/>
                <a:gd name="T36" fmla="*/ 142494 w 200"/>
                <a:gd name="T37" fmla="*/ 38982 h 216"/>
                <a:gd name="T38" fmla="*/ 142494 w 200"/>
                <a:gd name="T39" fmla="*/ 38982 h 216"/>
                <a:gd name="T40" fmla="*/ 157067 w 200"/>
                <a:gd name="T41" fmla="*/ 45479 h 216"/>
                <a:gd name="T42" fmla="*/ 304419 w 200"/>
                <a:gd name="T43" fmla="*/ 186789 h 216"/>
                <a:gd name="T44" fmla="*/ 310896 w 200"/>
                <a:gd name="T45" fmla="*/ 198159 h 216"/>
                <a:gd name="T46" fmla="*/ 310896 w 200"/>
                <a:gd name="T47" fmla="*/ 198159 h 216"/>
                <a:gd name="T48" fmla="*/ 310896 w 200"/>
                <a:gd name="T49" fmla="*/ 199783 h 216"/>
                <a:gd name="T50" fmla="*/ 310896 w 200"/>
                <a:gd name="T51" fmla="*/ 199783 h 216"/>
                <a:gd name="T52" fmla="*/ 310896 w 200"/>
                <a:gd name="T53" fmla="*/ 201407 h 216"/>
                <a:gd name="T54" fmla="*/ 310896 w 200"/>
                <a:gd name="T55" fmla="*/ 201407 h 216"/>
                <a:gd name="T56" fmla="*/ 306038 w 200"/>
                <a:gd name="T57" fmla="*/ 214401 h 216"/>
                <a:gd name="T58" fmla="*/ 306038 w 200"/>
                <a:gd name="T59" fmla="*/ 214401 h 216"/>
                <a:gd name="T60" fmla="*/ 195929 w 200"/>
                <a:gd name="T61" fmla="*/ 344341 h 216"/>
                <a:gd name="T62" fmla="*/ 195929 w 200"/>
                <a:gd name="T63" fmla="*/ 344341 h 216"/>
                <a:gd name="T64" fmla="*/ 181356 w 200"/>
                <a:gd name="T65" fmla="*/ 350838 h 216"/>
                <a:gd name="T66" fmla="*/ 179737 w 200"/>
                <a:gd name="T67" fmla="*/ 350838 h 216"/>
                <a:gd name="T68" fmla="*/ 178118 w 200"/>
                <a:gd name="T69" fmla="*/ 350838 h 216"/>
                <a:gd name="T70" fmla="*/ 178118 w 200"/>
                <a:gd name="T71" fmla="*/ 350838 h 216"/>
                <a:gd name="T72" fmla="*/ 168402 w 200"/>
                <a:gd name="T73" fmla="*/ 345965 h 216"/>
                <a:gd name="T74" fmla="*/ 168402 w 200"/>
                <a:gd name="T75" fmla="*/ 345965 h 216"/>
                <a:gd name="T76" fmla="*/ 6477 w 200"/>
                <a:gd name="T77" fmla="*/ 196534 h 216"/>
                <a:gd name="T78" fmla="*/ 6477 w 200"/>
                <a:gd name="T79" fmla="*/ 196534 h 216"/>
                <a:gd name="T80" fmla="*/ 0 w 200"/>
                <a:gd name="T81" fmla="*/ 181916 h 216"/>
                <a:gd name="T82" fmla="*/ 0 w 200"/>
                <a:gd name="T83" fmla="*/ 181916 h 216"/>
                <a:gd name="T84" fmla="*/ 0 w 200"/>
                <a:gd name="T85" fmla="*/ 77964 h 216"/>
                <a:gd name="T86" fmla="*/ 0 w 200"/>
                <a:gd name="T87" fmla="*/ 58473 h 216"/>
                <a:gd name="T88" fmla="*/ 0 w 200"/>
                <a:gd name="T89" fmla="*/ 58473 h 216"/>
                <a:gd name="T90" fmla="*/ 0 w 200"/>
                <a:gd name="T91" fmla="*/ 58473 h 216"/>
                <a:gd name="T92" fmla="*/ 19431 w 200"/>
                <a:gd name="T93" fmla="*/ 38982 h 216"/>
                <a:gd name="T94" fmla="*/ 19431 w 200"/>
                <a:gd name="T95" fmla="*/ 38982 h 216"/>
                <a:gd name="T96" fmla="*/ 142494 w 200"/>
                <a:gd name="T97" fmla="*/ 38982 h 216"/>
                <a:gd name="T98" fmla="*/ 51816 w 200"/>
                <a:gd name="T99" fmla="*/ 116946 h 216"/>
                <a:gd name="T100" fmla="*/ 77724 w 200"/>
                <a:gd name="T101" fmla="*/ 90958 h 216"/>
                <a:gd name="T102" fmla="*/ 51816 w 200"/>
                <a:gd name="T103" fmla="*/ 64970 h 216"/>
                <a:gd name="T104" fmla="*/ 25908 w 200"/>
                <a:gd name="T105" fmla="*/ 90958 h 216"/>
                <a:gd name="T106" fmla="*/ 51816 w 200"/>
                <a:gd name="T107" fmla="*/ 116946 h 21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" h="216">
                  <a:moveTo>
                    <a:pt x="197" y="104"/>
                  </a:moveTo>
                  <a:cubicBezTo>
                    <a:pt x="197" y="104"/>
                    <a:pt x="197" y="104"/>
                    <a:pt x="197" y="104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5"/>
                    <a:pt x="17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3" y="0"/>
                    <a:pt x="106" y="1"/>
                    <a:pt x="109" y="4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9" y="90"/>
                    <a:pt x="200" y="93"/>
                    <a:pt x="200" y="96"/>
                  </a:cubicBezTo>
                  <a:cubicBezTo>
                    <a:pt x="200" y="99"/>
                    <a:pt x="199" y="102"/>
                    <a:pt x="197" y="104"/>
                  </a:cubicBezTo>
                  <a:moveTo>
                    <a:pt x="88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1" y="24"/>
                    <a:pt x="94" y="25"/>
                    <a:pt x="97" y="28"/>
                  </a:cubicBezTo>
                  <a:cubicBezTo>
                    <a:pt x="188" y="115"/>
                    <a:pt x="188" y="115"/>
                    <a:pt x="188" y="115"/>
                  </a:cubicBezTo>
                  <a:cubicBezTo>
                    <a:pt x="190" y="117"/>
                    <a:pt x="191" y="119"/>
                    <a:pt x="192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2"/>
                    <a:pt x="192" y="122"/>
                    <a:pt x="192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2" y="123"/>
                    <a:pt x="192" y="123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7"/>
                    <a:pt x="191" y="130"/>
                    <a:pt x="189" y="132"/>
                  </a:cubicBezTo>
                  <a:cubicBezTo>
                    <a:pt x="189" y="132"/>
                    <a:pt x="189" y="132"/>
                    <a:pt x="189" y="132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19" y="214"/>
                    <a:pt x="116" y="216"/>
                    <a:pt x="112" y="216"/>
                  </a:cubicBezTo>
                  <a:cubicBezTo>
                    <a:pt x="112" y="216"/>
                    <a:pt x="111" y="216"/>
                    <a:pt x="111" y="216"/>
                  </a:cubicBezTo>
                  <a:cubicBezTo>
                    <a:pt x="111" y="216"/>
                    <a:pt x="110" y="216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8" y="215"/>
                    <a:pt x="106" y="214"/>
                    <a:pt x="104" y="213"/>
                  </a:cubicBezTo>
                  <a:cubicBezTo>
                    <a:pt x="104" y="213"/>
                    <a:pt x="104" y="213"/>
                    <a:pt x="104" y="213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2" y="119"/>
                    <a:pt x="0" y="116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lnTo>
                    <a:pt x="88" y="24"/>
                  </a:lnTo>
                  <a:close/>
                  <a:moveTo>
                    <a:pt x="32" y="72"/>
                  </a:moveTo>
                  <a:cubicBezTo>
                    <a:pt x="41" y="72"/>
                    <a:pt x="48" y="65"/>
                    <a:pt x="48" y="56"/>
                  </a:cubicBezTo>
                  <a:cubicBezTo>
                    <a:pt x="48" y="47"/>
                    <a:pt x="41" y="40"/>
                    <a:pt x="32" y="40"/>
                  </a:cubicBezTo>
                  <a:cubicBezTo>
                    <a:pt x="23" y="40"/>
                    <a:pt x="16" y="47"/>
                    <a:pt x="16" y="56"/>
                  </a:cubicBezTo>
                  <a:cubicBezTo>
                    <a:pt x="16" y="65"/>
                    <a:pt x="23" y="72"/>
                    <a:pt x="32" y="7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433388" y="1641475"/>
              <a:ext cx="312737" cy="312738"/>
            </a:xfrm>
            <a:custGeom>
              <a:avLst/>
              <a:gdLst>
                <a:gd name="T0" fmla="*/ 312737 w 192"/>
                <a:gd name="T1" fmla="*/ 159627 h 192"/>
                <a:gd name="T2" fmla="*/ 312737 w 192"/>
                <a:gd name="T3" fmla="*/ 159627 h 192"/>
                <a:gd name="T4" fmla="*/ 312737 w 192"/>
                <a:gd name="T5" fmla="*/ 161256 h 192"/>
                <a:gd name="T6" fmla="*/ 312737 w 192"/>
                <a:gd name="T7" fmla="*/ 161256 h 192"/>
                <a:gd name="T8" fmla="*/ 312737 w 192"/>
                <a:gd name="T9" fmla="*/ 162884 h 192"/>
                <a:gd name="T10" fmla="*/ 312737 w 192"/>
                <a:gd name="T11" fmla="*/ 162884 h 192"/>
                <a:gd name="T12" fmla="*/ 307850 w 192"/>
                <a:gd name="T13" fmla="*/ 175915 h 192"/>
                <a:gd name="T14" fmla="*/ 307850 w 192"/>
                <a:gd name="T15" fmla="*/ 175915 h 192"/>
                <a:gd name="T16" fmla="*/ 197089 w 192"/>
                <a:gd name="T17" fmla="*/ 306223 h 192"/>
                <a:gd name="T18" fmla="*/ 197089 w 192"/>
                <a:gd name="T19" fmla="*/ 306223 h 192"/>
                <a:gd name="T20" fmla="*/ 182430 w 192"/>
                <a:gd name="T21" fmla="*/ 312738 h 192"/>
                <a:gd name="T22" fmla="*/ 180801 w 192"/>
                <a:gd name="T23" fmla="*/ 312738 h 192"/>
                <a:gd name="T24" fmla="*/ 179172 w 192"/>
                <a:gd name="T25" fmla="*/ 312738 h 192"/>
                <a:gd name="T26" fmla="*/ 179172 w 192"/>
                <a:gd name="T27" fmla="*/ 312738 h 192"/>
                <a:gd name="T28" fmla="*/ 169399 w 192"/>
                <a:gd name="T29" fmla="*/ 307851 h 192"/>
                <a:gd name="T30" fmla="*/ 169399 w 192"/>
                <a:gd name="T31" fmla="*/ 307851 h 192"/>
                <a:gd name="T32" fmla="*/ 6515 w 192"/>
                <a:gd name="T33" fmla="*/ 157998 h 192"/>
                <a:gd name="T34" fmla="*/ 6515 w 192"/>
                <a:gd name="T35" fmla="*/ 157998 h 192"/>
                <a:gd name="T36" fmla="*/ 0 w 192"/>
                <a:gd name="T37" fmla="*/ 143338 h 192"/>
                <a:gd name="T38" fmla="*/ 0 w 192"/>
                <a:gd name="T39" fmla="*/ 143338 h 192"/>
                <a:gd name="T40" fmla="*/ 0 w 192"/>
                <a:gd name="T41" fmla="*/ 39092 h 192"/>
                <a:gd name="T42" fmla="*/ 0 w 192"/>
                <a:gd name="T43" fmla="*/ 19546 h 192"/>
                <a:gd name="T44" fmla="*/ 0 w 192"/>
                <a:gd name="T45" fmla="*/ 19546 h 192"/>
                <a:gd name="T46" fmla="*/ 0 w 192"/>
                <a:gd name="T47" fmla="*/ 19546 h 192"/>
                <a:gd name="T48" fmla="*/ 19546 w 192"/>
                <a:gd name="T49" fmla="*/ 0 h 192"/>
                <a:gd name="T50" fmla="*/ 19546 w 192"/>
                <a:gd name="T51" fmla="*/ 0 h 192"/>
                <a:gd name="T52" fmla="*/ 143338 w 192"/>
                <a:gd name="T53" fmla="*/ 0 h 192"/>
                <a:gd name="T54" fmla="*/ 143338 w 192"/>
                <a:gd name="T55" fmla="*/ 0 h 192"/>
                <a:gd name="T56" fmla="*/ 143338 w 192"/>
                <a:gd name="T57" fmla="*/ 0 h 192"/>
                <a:gd name="T58" fmla="*/ 157997 w 192"/>
                <a:gd name="T59" fmla="*/ 6515 h 192"/>
                <a:gd name="T60" fmla="*/ 306222 w 192"/>
                <a:gd name="T61" fmla="*/ 148225 h 192"/>
                <a:gd name="T62" fmla="*/ 312737 w 192"/>
                <a:gd name="T63" fmla="*/ 159627 h 192"/>
                <a:gd name="T64" fmla="*/ 52123 w 192"/>
                <a:gd name="T65" fmla="*/ 26062 h 192"/>
                <a:gd name="T66" fmla="*/ 26061 w 192"/>
                <a:gd name="T67" fmla="*/ 52123 h 192"/>
                <a:gd name="T68" fmla="*/ 52123 w 192"/>
                <a:gd name="T69" fmla="*/ 78185 h 192"/>
                <a:gd name="T70" fmla="*/ 78184 w 192"/>
                <a:gd name="T71" fmla="*/ 52123 h 192"/>
                <a:gd name="T72" fmla="*/ 52123 w 192"/>
                <a:gd name="T73" fmla="*/ 26062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2" h="192">
                  <a:moveTo>
                    <a:pt x="192" y="98"/>
                  </a:moveTo>
                  <a:cubicBezTo>
                    <a:pt x="192" y="98"/>
                    <a:pt x="192" y="98"/>
                    <a:pt x="192" y="98"/>
                  </a:cubicBezTo>
                  <a:cubicBezTo>
                    <a:pt x="192" y="98"/>
                    <a:pt x="192" y="98"/>
                    <a:pt x="192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2" y="99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03"/>
                    <a:pt x="191" y="106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19" y="190"/>
                    <a:pt x="116" y="192"/>
                    <a:pt x="112" y="192"/>
                  </a:cubicBezTo>
                  <a:cubicBezTo>
                    <a:pt x="112" y="192"/>
                    <a:pt x="111" y="192"/>
                    <a:pt x="111" y="192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2"/>
                    <a:pt x="110" y="192"/>
                    <a:pt x="110" y="192"/>
                  </a:cubicBezTo>
                  <a:cubicBezTo>
                    <a:pt x="108" y="191"/>
                    <a:pt x="106" y="190"/>
                    <a:pt x="104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5"/>
                    <a:pt x="0" y="92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1" y="0"/>
                    <a:pt x="94" y="1"/>
                    <a:pt x="97" y="4"/>
                  </a:cubicBezTo>
                  <a:cubicBezTo>
                    <a:pt x="188" y="91"/>
                    <a:pt x="188" y="91"/>
                    <a:pt x="188" y="91"/>
                  </a:cubicBezTo>
                  <a:cubicBezTo>
                    <a:pt x="190" y="93"/>
                    <a:pt x="191" y="95"/>
                    <a:pt x="192" y="98"/>
                  </a:cubicBezTo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1"/>
                    <a:pt x="23" y="48"/>
                    <a:pt x="32" y="48"/>
                  </a:cubicBezTo>
                  <a:cubicBezTo>
                    <a:pt x="41" y="48"/>
                    <a:pt x="48" y="41"/>
                    <a:pt x="48" y="32"/>
                  </a:cubicBezTo>
                  <a:cubicBezTo>
                    <a:pt x="48" y="23"/>
                    <a:pt x="41" y="16"/>
                    <a:pt x="32" y="16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8394700" y="893763"/>
              <a:ext cx="415925" cy="350837"/>
            </a:xfrm>
            <a:custGeom>
              <a:avLst/>
              <a:gdLst>
                <a:gd name="T0" fmla="*/ 246955 w 256"/>
                <a:gd name="T1" fmla="*/ 136437 h 216"/>
                <a:gd name="T2" fmla="*/ 415925 w 256"/>
                <a:gd name="T3" fmla="*/ 136437 h 216"/>
                <a:gd name="T4" fmla="*/ 370433 w 256"/>
                <a:gd name="T5" fmla="*/ 149431 h 216"/>
                <a:gd name="T6" fmla="*/ 370433 w 256"/>
                <a:gd name="T7" fmla="*/ 123443 h 216"/>
                <a:gd name="T8" fmla="*/ 357436 w 256"/>
                <a:gd name="T9" fmla="*/ 90958 h 216"/>
                <a:gd name="T10" fmla="*/ 331440 w 256"/>
                <a:gd name="T11" fmla="*/ 108824 h 216"/>
                <a:gd name="T12" fmla="*/ 305445 w 256"/>
                <a:gd name="T13" fmla="*/ 90958 h 216"/>
                <a:gd name="T14" fmla="*/ 292447 w 256"/>
                <a:gd name="T15" fmla="*/ 123443 h 216"/>
                <a:gd name="T16" fmla="*/ 292447 w 256"/>
                <a:gd name="T17" fmla="*/ 149431 h 216"/>
                <a:gd name="T18" fmla="*/ 305445 w 256"/>
                <a:gd name="T19" fmla="*/ 181915 h 216"/>
                <a:gd name="T20" fmla="*/ 331440 w 256"/>
                <a:gd name="T21" fmla="*/ 164049 h 216"/>
                <a:gd name="T22" fmla="*/ 357436 w 256"/>
                <a:gd name="T23" fmla="*/ 181915 h 216"/>
                <a:gd name="T24" fmla="*/ 370433 w 256"/>
                <a:gd name="T25" fmla="*/ 149431 h 216"/>
                <a:gd name="T26" fmla="*/ 230708 w 256"/>
                <a:gd name="T27" fmla="*/ 29236 h 216"/>
                <a:gd name="T28" fmla="*/ 227459 w 256"/>
                <a:gd name="T29" fmla="*/ 19491 h 216"/>
                <a:gd name="T30" fmla="*/ 264827 w 256"/>
                <a:gd name="T31" fmla="*/ 11370 h 216"/>
                <a:gd name="T32" fmla="*/ 282699 w 256"/>
                <a:gd name="T33" fmla="*/ 45479 h 216"/>
                <a:gd name="T34" fmla="*/ 185217 w 256"/>
                <a:gd name="T35" fmla="*/ 29236 h 216"/>
                <a:gd name="T36" fmla="*/ 99107 w 256"/>
                <a:gd name="T37" fmla="*/ 110449 h 216"/>
                <a:gd name="T38" fmla="*/ 151098 w 256"/>
                <a:gd name="T39" fmla="*/ 11370 h 216"/>
                <a:gd name="T40" fmla="*/ 188466 w 256"/>
                <a:gd name="T41" fmla="*/ 19491 h 216"/>
                <a:gd name="T42" fmla="*/ 159221 w 256"/>
                <a:gd name="T43" fmla="*/ 129940 h 216"/>
                <a:gd name="T44" fmla="*/ 227459 w 256"/>
                <a:gd name="T45" fmla="*/ 136437 h 216"/>
                <a:gd name="T46" fmla="*/ 266452 w 256"/>
                <a:gd name="T47" fmla="*/ 292364 h 216"/>
                <a:gd name="T48" fmla="*/ 305445 w 256"/>
                <a:gd name="T49" fmla="*/ 292364 h 216"/>
                <a:gd name="T50" fmla="*/ 331440 w 256"/>
                <a:gd name="T51" fmla="*/ 240388 h 216"/>
                <a:gd name="T52" fmla="*/ 337939 w 256"/>
                <a:gd name="T53" fmla="*/ 336219 h 216"/>
                <a:gd name="T54" fmla="*/ 318443 w 256"/>
                <a:gd name="T55" fmla="*/ 350837 h 216"/>
                <a:gd name="T56" fmla="*/ 310319 w 256"/>
                <a:gd name="T57" fmla="*/ 350837 h 216"/>
                <a:gd name="T58" fmla="*/ 97482 w 256"/>
                <a:gd name="T59" fmla="*/ 350837 h 216"/>
                <a:gd name="T60" fmla="*/ 77986 w 256"/>
                <a:gd name="T61" fmla="*/ 336219 h 216"/>
                <a:gd name="T62" fmla="*/ 37368 w 256"/>
                <a:gd name="T63" fmla="*/ 168922 h 216"/>
                <a:gd name="T64" fmla="*/ 0 w 256"/>
                <a:gd name="T65" fmla="*/ 149431 h 216"/>
                <a:gd name="T66" fmla="*/ 94233 w 256"/>
                <a:gd name="T67" fmla="*/ 129940 h 216"/>
                <a:gd name="T68" fmla="*/ 188466 w 256"/>
                <a:gd name="T69" fmla="*/ 292364 h 216"/>
                <a:gd name="T70" fmla="*/ 227459 w 256"/>
                <a:gd name="T71" fmla="*/ 292364 h 216"/>
                <a:gd name="T72" fmla="*/ 207963 w 256"/>
                <a:gd name="T73" fmla="*/ 168922 h 216"/>
                <a:gd name="T74" fmla="*/ 188466 w 256"/>
                <a:gd name="T75" fmla="*/ 292364 h 216"/>
                <a:gd name="T76" fmla="*/ 129977 w 256"/>
                <a:gd name="T77" fmla="*/ 168922 h 216"/>
                <a:gd name="T78" fmla="*/ 110480 w 256"/>
                <a:gd name="T79" fmla="*/ 292364 h 216"/>
                <a:gd name="T80" fmla="*/ 149473 w 256"/>
                <a:gd name="T81" fmla="*/ 292364 h 2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92"/>
                  </a:moveTo>
                  <a:cubicBezTo>
                    <a:pt x="221" y="84"/>
                    <a:pt x="221" y="84"/>
                    <a:pt x="221" y="84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31" y="74"/>
                    <a:pt x="232" y="71"/>
                    <a:pt x="232" y="68"/>
                  </a:cubicBezTo>
                  <a:cubicBezTo>
                    <a:pt x="232" y="61"/>
                    <a:pt x="227" y="56"/>
                    <a:pt x="220" y="56"/>
                  </a:cubicBezTo>
                  <a:cubicBezTo>
                    <a:pt x="217" y="56"/>
                    <a:pt x="214" y="57"/>
                    <a:pt x="212" y="60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4" y="57"/>
                    <a:pt x="191" y="56"/>
                    <a:pt x="188" y="56"/>
                  </a:cubicBezTo>
                  <a:cubicBezTo>
                    <a:pt x="181" y="56"/>
                    <a:pt x="176" y="61"/>
                    <a:pt x="176" y="68"/>
                  </a:cubicBezTo>
                  <a:cubicBezTo>
                    <a:pt x="176" y="71"/>
                    <a:pt x="177" y="74"/>
                    <a:pt x="180" y="76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77" y="94"/>
                    <a:pt x="176" y="97"/>
                    <a:pt x="176" y="100"/>
                  </a:cubicBezTo>
                  <a:cubicBezTo>
                    <a:pt x="176" y="107"/>
                    <a:pt x="181" y="112"/>
                    <a:pt x="188" y="112"/>
                  </a:cubicBezTo>
                  <a:cubicBezTo>
                    <a:pt x="191" y="112"/>
                    <a:pt x="194" y="111"/>
                    <a:pt x="196" y="108"/>
                  </a:cubicBezTo>
                  <a:cubicBezTo>
                    <a:pt x="204" y="101"/>
                    <a:pt x="204" y="101"/>
                    <a:pt x="204" y="101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4" y="111"/>
                    <a:pt x="217" y="112"/>
                    <a:pt x="220" y="112"/>
                  </a:cubicBezTo>
                  <a:cubicBezTo>
                    <a:pt x="227" y="112"/>
                    <a:pt x="232" y="107"/>
                    <a:pt x="232" y="100"/>
                  </a:cubicBezTo>
                  <a:cubicBezTo>
                    <a:pt x="232" y="97"/>
                    <a:pt x="231" y="94"/>
                    <a:pt x="228" y="9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7666038" y="893763"/>
              <a:ext cx="415925" cy="350837"/>
            </a:xfrm>
            <a:custGeom>
              <a:avLst/>
              <a:gdLst>
                <a:gd name="T0" fmla="*/ 246955 w 256"/>
                <a:gd name="T1" fmla="*/ 136437 h 216"/>
                <a:gd name="T2" fmla="*/ 415925 w 256"/>
                <a:gd name="T3" fmla="*/ 136437 h 216"/>
                <a:gd name="T4" fmla="*/ 370433 w 256"/>
                <a:gd name="T5" fmla="*/ 97455 h 216"/>
                <a:gd name="T6" fmla="*/ 318443 w 256"/>
                <a:gd name="T7" fmla="*/ 141309 h 216"/>
                <a:gd name="T8" fmla="*/ 292447 w 256"/>
                <a:gd name="T9" fmla="*/ 123443 h 216"/>
                <a:gd name="T10" fmla="*/ 279450 w 256"/>
                <a:gd name="T11" fmla="*/ 155928 h 216"/>
                <a:gd name="T12" fmla="*/ 318443 w 256"/>
                <a:gd name="T13" fmla="*/ 188412 h 216"/>
                <a:gd name="T14" fmla="*/ 383431 w 256"/>
                <a:gd name="T15" fmla="*/ 129940 h 216"/>
                <a:gd name="T16" fmla="*/ 370433 w 256"/>
                <a:gd name="T17" fmla="*/ 97455 h 216"/>
                <a:gd name="T18" fmla="*/ 230708 w 256"/>
                <a:gd name="T19" fmla="*/ 29236 h 216"/>
                <a:gd name="T20" fmla="*/ 227459 w 256"/>
                <a:gd name="T21" fmla="*/ 19491 h 216"/>
                <a:gd name="T22" fmla="*/ 264827 w 256"/>
                <a:gd name="T23" fmla="*/ 11370 h 216"/>
                <a:gd name="T24" fmla="*/ 282699 w 256"/>
                <a:gd name="T25" fmla="*/ 45479 h 216"/>
                <a:gd name="T26" fmla="*/ 185217 w 256"/>
                <a:gd name="T27" fmla="*/ 29236 h 216"/>
                <a:gd name="T28" fmla="*/ 99107 w 256"/>
                <a:gd name="T29" fmla="*/ 110449 h 216"/>
                <a:gd name="T30" fmla="*/ 151098 w 256"/>
                <a:gd name="T31" fmla="*/ 11370 h 216"/>
                <a:gd name="T32" fmla="*/ 188466 w 256"/>
                <a:gd name="T33" fmla="*/ 19491 h 216"/>
                <a:gd name="T34" fmla="*/ 159221 w 256"/>
                <a:gd name="T35" fmla="*/ 129940 h 216"/>
                <a:gd name="T36" fmla="*/ 227459 w 256"/>
                <a:gd name="T37" fmla="*/ 136437 h 216"/>
                <a:gd name="T38" fmla="*/ 266452 w 256"/>
                <a:gd name="T39" fmla="*/ 292364 h 216"/>
                <a:gd name="T40" fmla="*/ 305445 w 256"/>
                <a:gd name="T41" fmla="*/ 292364 h 216"/>
                <a:gd name="T42" fmla="*/ 331440 w 256"/>
                <a:gd name="T43" fmla="*/ 240388 h 216"/>
                <a:gd name="T44" fmla="*/ 337939 w 256"/>
                <a:gd name="T45" fmla="*/ 336219 h 216"/>
                <a:gd name="T46" fmla="*/ 318443 w 256"/>
                <a:gd name="T47" fmla="*/ 350837 h 216"/>
                <a:gd name="T48" fmla="*/ 310319 w 256"/>
                <a:gd name="T49" fmla="*/ 350837 h 216"/>
                <a:gd name="T50" fmla="*/ 97482 w 256"/>
                <a:gd name="T51" fmla="*/ 350837 h 216"/>
                <a:gd name="T52" fmla="*/ 77986 w 256"/>
                <a:gd name="T53" fmla="*/ 336219 h 216"/>
                <a:gd name="T54" fmla="*/ 37368 w 256"/>
                <a:gd name="T55" fmla="*/ 168922 h 216"/>
                <a:gd name="T56" fmla="*/ 0 w 256"/>
                <a:gd name="T57" fmla="*/ 149431 h 216"/>
                <a:gd name="T58" fmla="*/ 94233 w 256"/>
                <a:gd name="T59" fmla="*/ 129940 h 216"/>
                <a:gd name="T60" fmla="*/ 188466 w 256"/>
                <a:gd name="T61" fmla="*/ 292364 h 216"/>
                <a:gd name="T62" fmla="*/ 227459 w 256"/>
                <a:gd name="T63" fmla="*/ 292364 h 216"/>
                <a:gd name="T64" fmla="*/ 207963 w 256"/>
                <a:gd name="T65" fmla="*/ 168922 h 216"/>
                <a:gd name="T66" fmla="*/ 188466 w 256"/>
                <a:gd name="T67" fmla="*/ 292364 h 216"/>
                <a:gd name="T68" fmla="*/ 129977 w 256"/>
                <a:gd name="T69" fmla="*/ 168922 h 216"/>
                <a:gd name="T70" fmla="*/ 110480 w 256"/>
                <a:gd name="T71" fmla="*/ 292364 h 216"/>
                <a:gd name="T72" fmla="*/ 149473 w 256"/>
                <a:gd name="T73" fmla="*/ 292364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60"/>
                  </a:moveTo>
                  <a:cubicBezTo>
                    <a:pt x="225" y="60"/>
                    <a:pt x="222" y="61"/>
                    <a:pt x="220" y="64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6" y="77"/>
                    <a:pt x="183" y="76"/>
                    <a:pt x="180" y="76"/>
                  </a:cubicBezTo>
                  <a:cubicBezTo>
                    <a:pt x="173" y="76"/>
                    <a:pt x="168" y="81"/>
                    <a:pt x="168" y="88"/>
                  </a:cubicBezTo>
                  <a:cubicBezTo>
                    <a:pt x="168" y="91"/>
                    <a:pt x="169" y="94"/>
                    <a:pt x="172" y="96"/>
                  </a:cubicBezTo>
                  <a:cubicBezTo>
                    <a:pt x="188" y="112"/>
                    <a:pt x="188" y="112"/>
                    <a:pt x="188" y="112"/>
                  </a:cubicBezTo>
                  <a:cubicBezTo>
                    <a:pt x="190" y="115"/>
                    <a:pt x="193" y="116"/>
                    <a:pt x="196" y="116"/>
                  </a:cubicBezTo>
                  <a:cubicBezTo>
                    <a:pt x="199" y="116"/>
                    <a:pt x="202" y="115"/>
                    <a:pt x="204" y="112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9" y="78"/>
                    <a:pt x="240" y="75"/>
                    <a:pt x="240" y="72"/>
                  </a:cubicBezTo>
                  <a:cubicBezTo>
                    <a:pt x="240" y="65"/>
                    <a:pt x="235" y="60"/>
                    <a:pt x="228" y="60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6937375" y="893763"/>
              <a:ext cx="415925" cy="350837"/>
            </a:xfrm>
            <a:custGeom>
              <a:avLst/>
              <a:gdLst>
                <a:gd name="T0" fmla="*/ 246955 w 256"/>
                <a:gd name="T1" fmla="*/ 136437 h 216"/>
                <a:gd name="T2" fmla="*/ 415925 w 256"/>
                <a:gd name="T3" fmla="*/ 136437 h 216"/>
                <a:gd name="T4" fmla="*/ 370433 w 256"/>
                <a:gd name="T5" fmla="*/ 116946 h 216"/>
                <a:gd name="T6" fmla="*/ 272951 w 256"/>
                <a:gd name="T7" fmla="*/ 136437 h 216"/>
                <a:gd name="T8" fmla="*/ 370433 w 256"/>
                <a:gd name="T9" fmla="*/ 155928 h 216"/>
                <a:gd name="T10" fmla="*/ 370433 w 256"/>
                <a:gd name="T11" fmla="*/ 116946 h 216"/>
                <a:gd name="T12" fmla="*/ 230708 w 256"/>
                <a:gd name="T13" fmla="*/ 29236 h 216"/>
                <a:gd name="T14" fmla="*/ 227459 w 256"/>
                <a:gd name="T15" fmla="*/ 19491 h 216"/>
                <a:gd name="T16" fmla="*/ 264827 w 256"/>
                <a:gd name="T17" fmla="*/ 11370 h 216"/>
                <a:gd name="T18" fmla="*/ 282699 w 256"/>
                <a:gd name="T19" fmla="*/ 45479 h 216"/>
                <a:gd name="T20" fmla="*/ 185217 w 256"/>
                <a:gd name="T21" fmla="*/ 29236 h 216"/>
                <a:gd name="T22" fmla="*/ 99107 w 256"/>
                <a:gd name="T23" fmla="*/ 110449 h 216"/>
                <a:gd name="T24" fmla="*/ 151098 w 256"/>
                <a:gd name="T25" fmla="*/ 11370 h 216"/>
                <a:gd name="T26" fmla="*/ 188466 w 256"/>
                <a:gd name="T27" fmla="*/ 19491 h 216"/>
                <a:gd name="T28" fmla="*/ 159221 w 256"/>
                <a:gd name="T29" fmla="*/ 129940 h 216"/>
                <a:gd name="T30" fmla="*/ 227459 w 256"/>
                <a:gd name="T31" fmla="*/ 136437 h 216"/>
                <a:gd name="T32" fmla="*/ 266452 w 256"/>
                <a:gd name="T33" fmla="*/ 292364 h 216"/>
                <a:gd name="T34" fmla="*/ 305445 w 256"/>
                <a:gd name="T35" fmla="*/ 292364 h 216"/>
                <a:gd name="T36" fmla="*/ 331440 w 256"/>
                <a:gd name="T37" fmla="*/ 240388 h 216"/>
                <a:gd name="T38" fmla="*/ 337939 w 256"/>
                <a:gd name="T39" fmla="*/ 336219 h 216"/>
                <a:gd name="T40" fmla="*/ 318443 w 256"/>
                <a:gd name="T41" fmla="*/ 350837 h 216"/>
                <a:gd name="T42" fmla="*/ 310319 w 256"/>
                <a:gd name="T43" fmla="*/ 350837 h 216"/>
                <a:gd name="T44" fmla="*/ 97482 w 256"/>
                <a:gd name="T45" fmla="*/ 350837 h 216"/>
                <a:gd name="T46" fmla="*/ 77986 w 256"/>
                <a:gd name="T47" fmla="*/ 336219 h 216"/>
                <a:gd name="T48" fmla="*/ 37368 w 256"/>
                <a:gd name="T49" fmla="*/ 168922 h 216"/>
                <a:gd name="T50" fmla="*/ 0 w 256"/>
                <a:gd name="T51" fmla="*/ 149431 h 216"/>
                <a:gd name="T52" fmla="*/ 94233 w 256"/>
                <a:gd name="T53" fmla="*/ 129940 h 216"/>
                <a:gd name="T54" fmla="*/ 188466 w 256"/>
                <a:gd name="T55" fmla="*/ 292364 h 216"/>
                <a:gd name="T56" fmla="*/ 227459 w 256"/>
                <a:gd name="T57" fmla="*/ 292364 h 216"/>
                <a:gd name="T58" fmla="*/ 207963 w 256"/>
                <a:gd name="T59" fmla="*/ 168922 h 216"/>
                <a:gd name="T60" fmla="*/ 188466 w 256"/>
                <a:gd name="T61" fmla="*/ 292364 h 216"/>
                <a:gd name="T62" fmla="*/ 129977 w 256"/>
                <a:gd name="T63" fmla="*/ 168922 h 216"/>
                <a:gd name="T64" fmla="*/ 110480 w 256"/>
                <a:gd name="T65" fmla="*/ 292364 h 216"/>
                <a:gd name="T66" fmla="*/ 149473 w 256"/>
                <a:gd name="T67" fmla="*/ 292364 h 2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72"/>
                  </a:moveTo>
                  <a:cubicBezTo>
                    <a:pt x="180" y="72"/>
                    <a:pt x="180" y="72"/>
                    <a:pt x="180" y="72"/>
                  </a:cubicBezTo>
                  <a:cubicBezTo>
                    <a:pt x="173" y="72"/>
                    <a:pt x="168" y="77"/>
                    <a:pt x="168" y="84"/>
                  </a:cubicBezTo>
                  <a:cubicBezTo>
                    <a:pt x="168" y="91"/>
                    <a:pt x="173" y="96"/>
                    <a:pt x="180" y="96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35" y="96"/>
                    <a:pt x="240" y="91"/>
                    <a:pt x="240" y="84"/>
                  </a:cubicBezTo>
                  <a:cubicBezTo>
                    <a:pt x="240" y="77"/>
                    <a:pt x="235" y="72"/>
                    <a:pt x="228" y="7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6208713" y="893763"/>
              <a:ext cx="415925" cy="350837"/>
            </a:xfrm>
            <a:custGeom>
              <a:avLst/>
              <a:gdLst>
                <a:gd name="T0" fmla="*/ 246955 w 256"/>
                <a:gd name="T1" fmla="*/ 136437 h 216"/>
                <a:gd name="T2" fmla="*/ 415925 w 256"/>
                <a:gd name="T3" fmla="*/ 136437 h 216"/>
                <a:gd name="T4" fmla="*/ 370433 w 256"/>
                <a:gd name="T5" fmla="*/ 116946 h 216"/>
                <a:gd name="T6" fmla="*/ 350937 w 256"/>
                <a:gd name="T7" fmla="*/ 97455 h 216"/>
                <a:gd name="T8" fmla="*/ 311944 w 256"/>
                <a:gd name="T9" fmla="*/ 97455 h 216"/>
                <a:gd name="T10" fmla="*/ 292447 w 256"/>
                <a:gd name="T11" fmla="*/ 116946 h 216"/>
                <a:gd name="T12" fmla="*/ 292447 w 256"/>
                <a:gd name="T13" fmla="*/ 155928 h 216"/>
                <a:gd name="T14" fmla="*/ 311944 w 256"/>
                <a:gd name="T15" fmla="*/ 175419 h 216"/>
                <a:gd name="T16" fmla="*/ 350937 w 256"/>
                <a:gd name="T17" fmla="*/ 175419 h 216"/>
                <a:gd name="T18" fmla="*/ 370433 w 256"/>
                <a:gd name="T19" fmla="*/ 155928 h 216"/>
                <a:gd name="T20" fmla="*/ 370433 w 256"/>
                <a:gd name="T21" fmla="*/ 116946 h 216"/>
                <a:gd name="T22" fmla="*/ 230708 w 256"/>
                <a:gd name="T23" fmla="*/ 29236 h 216"/>
                <a:gd name="T24" fmla="*/ 227459 w 256"/>
                <a:gd name="T25" fmla="*/ 19491 h 216"/>
                <a:gd name="T26" fmla="*/ 264827 w 256"/>
                <a:gd name="T27" fmla="*/ 11370 h 216"/>
                <a:gd name="T28" fmla="*/ 282699 w 256"/>
                <a:gd name="T29" fmla="*/ 45479 h 216"/>
                <a:gd name="T30" fmla="*/ 185217 w 256"/>
                <a:gd name="T31" fmla="*/ 29236 h 216"/>
                <a:gd name="T32" fmla="*/ 99107 w 256"/>
                <a:gd name="T33" fmla="*/ 110449 h 216"/>
                <a:gd name="T34" fmla="*/ 151098 w 256"/>
                <a:gd name="T35" fmla="*/ 11370 h 216"/>
                <a:gd name="T36" fmla="*/ 188466 w 256"/>
                <a:gd name="T37" fmla="*/ 19491 h 216"/>
                <a:gd name="T38" fmla="*/ 159221 w 256"/>
                <a:gd name="T39" fmla="*/ 129940 h 216"/>
                <a:gd name="T40" fmla="*/ 227459 w 256"/>
                <a:gd name="T41" fmla="*/ 136437 h 216"/>
                <a:gd name="T42" fmla="*/ 266452 w 256"/>
                <a:gd name="T43" fmla="*/ 292364 h 216"/>
                <a:gd name="T44" fmla="*/ 305445 w 256"/>
                <a:gd name="T45" fmla="*/ 292364 h 216"/>
                <a:gd name="T46" fmla="*/ 331440 w 256"/>
                <a:gd name="T47" fmla="*/ 240388 h 216"/>
                <a:gd name="T48" fmla="*/ 337939 w 256"/>
                <a:gd name="T49" fmla="*/ 336219 h 216"/>
                <a:gd name="T50" fmla="*/ 318443 w 256"/>
                <a:gd name="T51" fmla="*/ 350837 h 216"/>
                <a:gd name="T52" fmla="*/ 310319 w 256"/>
                <a:gd name="T53" fmla="*/ 350837 h 216"/>
                <a:gd name="T54" fmla="*/ 97482 w 256"/>
                <a:gd name="T55" fmla="*/ 350837 h 216"/>
                <a:gd name="T56" fmla="*/ 77986 w 256"/>
                <a:gd name="T57" fmla="*/ 336219 h 216"/>
                <a:gd name="T58" fmla="*/ 37368 w 256"/>
                <a:gd name="T59" fmla="*/ 168922 h 216"/>
                <a:gd name="T60" fmla="*/ 0 w 256"/>
                <a:gd name="T61" fmla="*/ 149431 h 216"/>
                <a:gd name="T62" fmla="*/ 94233 w 256"/>
                <a:gd name="T63" fmla="*/ 129940 h 216"/>
                <a:gd name="T64" fmla="*/ 188466 w 256"/>
                <a:gd name="T65" fmla="*/ 292364 h 216"/>
                <a:gd name="T66" fmla="*/ 227459 w 256"/>
                <a:gd name="T67" fmla="*/ 292364 h 216"/>
                <a:gd name="T68" fmla="*/ 207963 w 256"/>
                <a:gd name="T69" fmla="*/ 168922 h 216"/>
                <a:gd name="T70" fmla="*/ 188466 w 256"/>
                <a:gd name="T71" fmla="*/ 292364 h 216"/>
                <a:gd name="T72" fmla="*/ 129977 w 256"/>
                <a:gd name="T73" fmla="*/ 168922 h 216"/>
                <a:gd name="T74" fmla="*/ 110480 w 256"/>
                <a:gd name="T75" fmla="*/ 292364 h 216"/>
                <a:gd name="T76" fmla="*/ 149473 w 256"/>
                <a:gd name="T77" fmla="*/ 292364 h 2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72"/>
                  </a:moveTo>
                  <a:cubicBezTo>
                    <a:pt x="216" y="72"/>
                    <a:pt x="216" y="72"/>
                    <a:pt x="216" y="72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6" y="53"/>
                    <a:pt x="211" y="48"/>
                    <a:pt x="204" y="48"/>
                  </a:cubicBezTo>
                  <a:cubicBezTo>
                    <a:pt x="197" y="48"/>
                    <a:pt x="192" y="53"/>
                    <a:pt x="192" y="60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73" y="72"/>
                    <a:pt x="168" y="77"/>
                    <a:pt x="168" y="84"/>
                  </a:cubicBezTo>
                  <a:cubicBezTo>
                    <a:pt x="168" y="91"/>
                    <a:pt x="173" y="96"/>
                    <a:pt x="180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2" y="115"/>
                    <a:pt x="197" y="120"/>
                    <a:pt x="204" y="120"/>
                  </a:cubicBezTo>
                  <a:cubicBezTo>
                    <a:pt x="211" y="120"/>
                    <a:pt x="216" y="115"/>
                    <a:pt x="216" y="108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35" y="96"/>
                    <a:pt x="240" y="91"/>
                    <a:pt x="240" y="84"/>
                  </a:cubicBezTo>
                  <a:cubicBezTo>
                    <a:pt x="240" y="77"/>
                    <a:pt x="235" y="72"/>
                    <a:pt x="228" y="7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5480050" y="893763"/>
              <a:ext cx="415925" cy="350837"/>
            </a:xfrm>
            <a:custGeom>
              <a:avLst/>
              <a:gdLst>
                <a:gd name="T0" fmla="*/ 415925 w 256"/>
                <a:gd name="T1" fmla="*/ 147806 h 216"/>
                <a:gd name="T2" fmla="*/ 415925 w 256"/>
                <a:gd name="T3" fmla="*/ 149431 h 216"/>
                <a:gd name="T4" fmla="*/ 415925 w 256"/>
                <a:gd name="T5" fmla="*/ 149431 h 216"/>
                <a:gd name="T6" fmla="*/ 378557 w 256"/>
                <a:gd name="T7" fmla="*/ 168922 h 216"/>
                <a:gd name="T8" fmla="*/ 337939 w 256"/>
                <a:gd name="T9" fmla="*/ 336219 h 216"/>
                <a:gd name="T10" fmla="*/ 315193 w 256"/>
                <a:gd name="T11" fmla="*/ 350837 h 216"/>
                <a:gd name="T12" fmla="*/ 97482 w 256"/>
                <a:gd name="T13" fmla="*/ 350837 h 216"/>
                <a:gd name="T14" fmla="*/ 97482 w 256"/>
                <a:gd name="T15" fmla="*/ 350837 h 216"/>
                <a:gd name="T16" fmla="*/ 77986 w 256"/>
                <a:gd name="T17" fmla="*/ 336219 h 216"/>
                <a:gd name="T18" fmla="*/ 19496 w 256"/>
                <a:gd name="T19" fmla="*/ 168922 h 216"/>
                <a:gd name="T20" fmla="*/ 19496 w 256"/>
                <a:gd name="T21" fmla="*/ 129940 h 216"/>
                <a:gd name="T22" fmla="*/ 159221 w 256"/>
                <a:gd name="T23" fmla="*/ 129940 h 216"/>
                <a:gd name="T24" fmla="*/ 240457 w 256"/>
                <a:gd name="T25" fmla="*/ 129940 h 216"/>
                <a:gd name="T26" fmla="*/ 289198 w 256"/>
                <a:gd name="T27" fmla="*/ 129940 h 216"/>
                <a:gd name="T28" fmla="*/ 318443 w 256"/>
                <a:gd name="T29" fmla="*/ 129940 h 216"/>
                <a:gd name="T30" fmla="*/ 396429 w 256"/>
                <a:gd name="T31" fmla="*/ 129940 h 216"/>
                <a:gd name="T32" fmla="*/ 398053 w 256"/>
                <a:gd name="T33" fmla="*/ 129940 h 216"/>
                <a:gd name="T34" fmla="*/ 415925 w 256"/>
                <a:gd name="T35" fmla="*/ 146182 h 216"/>
                <a:gd name="T36" fmla="*/ 129977 w 256"/>
                <a:gd name="T37" fmla="*/ 168922 h 216"/>
                <a:gd name="T38" fmla="*/ 110480 w 256"/>
                <a:gd name="T39" fmla="*/ 292364 h 216"/>
                <a:gd name="T40" fmla="*/ 149473 w 256"/>
                <a:gd name="T41" fmla="*/ 292364 h 216"/>
                <a:gd name="T42" fmla="*/ 227459 w 256"/>
                <a:gd name="T43" fmla="*/ 188412 h 216"/>
                <a:gd name="T44" fmla="*/ 188466 w 256"/>
                <a:gd name="T45" fmla="*/ 188412 h 216"/>
                <a:gd name="T46" fmla="*/ 207963 w 256"/>
                <a:gd name="T47" fmla="*/ 311855 h 216"/>
                <a:gd name="T48" fmla="*/ 227459 w 256"/>
                <a:gd name="T49" fmla="*/ 188412 h 216"/>
                <a:gd name="T50" fmla="*/ 285948 w 256"/>
                <a:gd name="T51" fmla="*/ 168922 h 216"/>
                <a:gd name="T52" fmla="*/ 266452 w 256"/>
                <a:gd name="T53" fmla="*/ 292364 h 216"/>
                <a:gd name="T54" fmla="*/ 305445 w 256"/>
                <a:gd name="T55" fmla="*/ 292364 h 216"/>
                <a:gd name="T56" fmla="*/ 230708 w 256"/>
                <a:gd name="T57" fmla="*/ 29236 h 216"/>
                <a:gd name="T58" fmla="*/ 227459 w 256"/>
                <a:gd name="T59" fmla="*/ 19491 h 216"/>
                <a:gd name="T60" fmla="*/ 264827 w 256"/>
                <a:gd name="T61" fmla="*/ 11370 h 216"/>
                <a:gd name="T62" fmla="*/ 316818 w 256"/>
                <a:gd name="T63" fmla="*/ 110449 h 216"/>
                <a:gd name="T64" fmla="*/ 230708 w 256"/>
                <a:gd name="T65" fmla="*/ 29236 h 216"/>
                <a:gd name="T66" fmla="*/ 142974 w 256"/>
                <a:gd name="T67" fmla="*/ 110449 h 216"/>
                <a:gd name="T68" fmla="*/ 151098 w 256"/>
                <a:gd name="T69" fmla="*/ 11370 h 216"/>
                <a:gd name="T70" fmla="*/ 168970 w 256"/>
                <a:gd name="T71" fmla="*/ 0 h 216"/>
                <a:gd name="T72" fmla="*/ 185217 w 256"/>
                <a:gd name="T73" fmla="*/ 29236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56" y="90"/>
                  </a:moveTo>
                  <a:cubicBezTo>
                    <a:pt x="256" y="91"/>
                    <a:pt x="256" y="91"/>
                    <a:pt x="256" y="91"/>
                  </a:cubicBezTo>
                  <a:cubicBezTo>
                    <a:pt x="256" y="91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9"/>
                    <a:pt x="251" y="104"/>
                    <a:pt x="244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80"/>
                    <a:pt x="198" y="80"/>
                    <a:pt x="198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5" y="80"/>
                    <a:pt x="245" y="80"/>
                    <a:pt x="245" y="80"/>
                  </a:cubicBezTo>
                  <a:cubicBezTo>
                    <a:pt x="251" y="80"/>
                    <a:pt x="255" y="85"/>
                    <a:pt x="256" y="90"/>
                  </a:cubicBezTo>
                  <a:cubicBezTo>
                    <a:pt x="256" y="90"/>
                    <a:pt x="256" y="90"/>
                    <a:pt x="256" y="90"/>
                  </a:cubicBezTo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  <a:moveTo>
                    <a:pt x="140" y="116"/>
                  </a:move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lnTo>
                    <a:pt x="140" y="116"/>
                  </a:lnTo>
                  <a:close/>
                  <a:moveTo>
                    <a:pt x="188" y="116"/>
                  </a:moveTo>
                  <a:cubicBezTo>
                    <a:pt x="188" y="109"/>
                    <a:pt x="183" y="104"/>
                    <a:pt x="176" y="104"/>
                  </a:cubicBezTo>
                  <a:cubicBezTo>
                    <a:pt x="169" y="104"/>
                    <a:pt x="164" y="109"/>
                    <a:pt x="164" y="116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lnTo>
                    <a:pt x="188" y="116"/>
                  </a:lnTo>
                  <a:close/>
                  <a:moveTo>
                    <a:pt x="142" y="18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168" y="68"/>
                    <a:pt x="168" y="68"/>
                    <a:pt x="168" y="68"/>
                  </a:cubicBezTo>
                  <a:lnTo>
                    <a:pt x="142" y="18"/>
                  </a:lnTo>
                  <a:close/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4791075" y="860425"/>
              <a:ext cx="338138" cy="415925"/>
            </a:xfrm>
            <a:custGeom>
              <a:avLst/>
              <a:gdLst>
                <a:gd name="T0" fmla="*/ 318630 w 208"/>
                <a:gd name="T1" fmla="*/ 415925 h 256"/>
                <a:gd name="T2" fmla="*/ 19508 w 208"/>
                <a:gd name="T3" fmla="*/ 415925 h 256"/>
                <a:gd name="T4" fmla="*/ 0 w 208"/>
                <a:gd name="T5" fmla="*/ 396429 h 256"/>
                <a:gd name="T6" fmla="*/ 0 w 208"/>
                <a:gd name="T7" fmla="*/ 376932 h 256"/>
                <a:gd name="T8" fmla="*/ 338138 w 208"/>
                <a:gd name="T9" fmla="*/ 376932 h 256"/>
                <a:gd name="T10" fmla="*/ 338138 w 208"/>
                <a:gd name="T11" fmla="*/ 396429 h 256"/>
                <a:gd name="T12" fmla="*/ 318630 w 208"/>
                <a:gd name="T13" fmla="*/ 415925 h 256"/>
                <a:gd name="T14" fmla="*/ 0 w 208"/>
                <a:gd name="T15" fmla="*/ 116979 h 256"/>
                <a:gd name="T16" fmla="*/ 19508 w 208"/>
                <a:gd name="T17" fmla="*/ 97482 h 256"/>
                <a:gd name="T18" fmla="*/ 71529 w 208"/>
                <a:gd name="T19" fmla="*/ 97482 h 256"/>
                <a:gd name="T20" fmla="*/ 169069 w 208"/>
                <a:gd name="T21" fmla="*/ 0 h 256"/>
                <a:gd name="T22" fmla="*/ 266609 w 208"/>
                <a:gd name="T23" fmla="*/ 97482 h 256"/>
                <a:gd name="T24" fmla="*/ 318630 w 208"/>
                <a:gd name="T25" fmla="*/ 97482 h 256"/>
                <a:gd name="T26" fmla="*/ 338138 w 208"/>
                <a:gd name="T27" fmla="*/ 116979 h 256"/>
                <a:gd name="T28" fmla="*/ 338138 w 208"/>
                <a:gd name="T29" fmla="*/ 357436 h 256"/>
                <a:gd name="T30" fmla="*/ 0 w 208"/>
                <a:gd name="T31" fmla="*/ 357436 h 256"/>
                <a:gd name="T32" fmla="*/ 0 w 208"/>
                <a:gd name="T33" fmla="*/ 116979 h 256"/>
                <a:gd name="T34" fmla="*/ 227593 w 208"/>
                <a:gd name="T35" fmla="*/ 97482 h 256"/>
                <a:gd name="T36" fmla="*/ 169069 w 208"/>
                <a:gd name="T37" fmla="*/ 38993 h 256"/>
                <a:gd name="T38" fmla="*/ 110545 w 208"/>
                <a:gd name="T39" fmla="*/ 97482 h 256"/>
                <a:gd name="T40" fmla="*/ 227593 w 208"/>
                <a:gd name="T41" fmla="*/ 97482 h 2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208" y="232"/>
                    <a:pt x="208" y="232"/>
                    <a:pt x="208" y="232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0" y="72"/>
                  </a:moveTo>
                  <a:cubicBezTo>
                    <a:pt x="0" y="65"/>
                    <a:pt x="5" y="60"/>
                    <a:pt x="12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27"/>
                    <a:pt x="71" y="0"/>
                    <a:pt x="104" y="0"/>
                  </a:cubicBezTo>
                  <a:cubicBezTo>
                    <a:pt x="137" y="0"/>
                    <a:pt x="164" y="27"/>
                    <a:pt x="164" y="60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203" y="60"/>
                    <a:pt x="208" y="65"/>
                    <a:pt x="208" y="72"/>
                  </a:cubicBezTo>
                  <a:cubicBezTo>
                    <a:pt x="208" y="220"/>
                    <a:pt x="208" y="220"/>
                    <a:pt x="208" y="220"/>
                  </a:cubicBezTo>
                  <a:cubicBezTo>
                    <a:pt x="0" y="220"/>
                    <a:pt x="0" y="220"/>
                    <a:pt x="0" y="220"/>
                  </a:cubicBezTo>
                  <a:lnTo>
                    <a:pt x="0" y="72"/>
                  </a:lnTo>
                  <a:close/>
                  <a:moveTo>
                    <a:pt x="140" y="60"/>
                  </a:moveTo>
                  <a:cubicBezTo>
                    <a:pt x="140" y="40"/>
                    <a:pt x="124" y="24"/>
                    <a:pt x="104" y="24"/>
                  </a:cubicBezTo>
                  <a:cubicBezTo>
                    <a:pt x="84" y="24"/>
                    <a:pt x="68" y="40"/>
                    <a:pt x="68" y="60"/>
                  </a:cubicBezTo>
                  <a:lnTo>
                    <a:pt x="140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4022725" y="879475"/>
              <a:ext cx="417513" cy="377825"/>
            </a:xfrm>
            <a:custGeom>
              <a:avLst/>
              <a:gdLst>
                <a:gd name="T0" fmla="*/ 417513 w 256"/>
                <a:gd name="T1" fmla="*/ 156341 h 232"/>
                <a:gd name="T2" fmla="*/ 365324 w 256"/>
                <a:gd name="T3" fmla="*/ 208455 h 232"/>
                <a:gd name="T4" fmla="*/ 313135 w 256"/>
                <a:gd name="T5" fmla="*/ 156341 h 232"/>
                <a:gd name="T6" fmla="*/ 260946 w 256"/>
                <a:gd name="T7" fmla="*/ 208455 h 232"/>
                <a:gd name="T8" fmla="*/ 208757 w 256"/>
                <a:gd name="T9" fmla="*/ 156341 h 232"/>
                <a:gd name="T10" fmla="*/ 156567 w 256"/>
                <a:gd name="T11" fmla="*/ 208455 h 232"/>
                <a:gd name="T12" fmla="*/ 104378 w 256"/>
                <a:gd name="T13" fmla="*/ 156341 h 232"/>
                <a:gd name="T14" fmla="*/ 52189 w 256"/>
                <a:gd name="T15" fmla="*/ 208455 h 232"/>
                <a:gd name="T16" fmla="*/ 0 w 256"/>
                <a:gd name="T17" fmla="*/ 156341 h 232"/>
                <a:gd name="T18" fmla="*/ 37511 w 256"/>
                <a:gd name="T19" fmla="*/ 58628 h 232"/>
                <a:gd name="T20" fmla="*/ 381633 w 256"/>
                <a:gd name="T21" fmla="*/ 58628 h 232"/>
                <a:gd name="T22" fmla="*/ 417513 w 256"/>
                <a:gd name="T23" fmla="*/ 156341 h 232"/>
                <a:gd name="T24" fmla="*/ 352277 w 256"/>
                <a:gd name="T25" fmla="*/ 39085 h 232"/>
                <a:gd name="T26" fmla="*/ 65236 w 256"/>
                <a:gd name="T27" fmla="*/ 39085 h 232"/>
                <a:gd name="T28" fmla="*/ 45665 w 256"/>
                <a:gd name="T29" fmla="*/ 19543 h 232"/>
                <a:gd name="T30" fmla="*/ 65236 w 256"/>
                <a:gd name="T31" fmla="*/ 0 h 232"/>
                <a:gd name="T32" fmla="*/ 352277 w 256"/>
                <a:gd name="T33" fmla="*/ 0 h 232"/>
                <a:gd name="T34" fmla="*/ 371848 w 256"/>
                <a:gd name="T35" fmla="*/ 19543 h 232"/>
                <a:gd name="T36" fmla="*/ 352277 w 256"/>
                <a:gd name="T37" fmla="*/ 39085 h 232"/>
                <a:gd name="T38" fmla="*/ 58713 w 256"/>
                <a:gd name="T39" fmla="*/ 227998 h 232"/>
                <a:gd name="T40" fmla="*/ 58713 w 256"/>
                <a:gd name="T41" fmla="*/ 227998 h 232"/>
                <a:gd name="T42" fmla="*/ 63605 w 256"/>
                <a:gd name="T43" fmla="*/ 226369 h 232"/>
                <a:gd name="T44" fmla="*/ 65236 w 256"/>
                <a:gd name="T45" fmla="*/ 226369 h 232"/>
                <a:gd name="T46" fmla="*/ 68498 w 256"/>
                <a:gd name="T47" fmla="*/ 226369 h 232"/>
                <a:gd name="T48" fmla="*/ 78284 w 256"/>
                <a:gd name="T49" fmla="*/ 223112 h 232"/>
                <a:gd name="T50" fmla="*/ 78284 w 256"/>
                <a:gd name="T51" fmla="*/ 223112 h 232"/>
                <a:gd name="T52" fmla="*/ 78284 w 256"/>
                <a:gd name="T53" fmla="*/ 319197 h 232"/>
                <a:gd name="T54" fmla="*/ 339229 w 256"/>
                <a:gd name="T55" fmla="*/ 319197 h 232"/>
                <a:gd name="T56" fmla="*/ 339229 w 256"/>
                <a:gd name="T57" fmla="*/ 223112 h 232"/>
                <a:gd name="T58" fmla="*/ 339229 w 256"/>
                <a:gd name="T59" fmla="*/ 223112 h 232"/>
                <a:gd name="T60" fmla="*/ 349015 w 256"/>
                <a:gd name="T61" fmla="*/ 226369 h 232"/>
                <a:gd name="T62" fmla="*/ 352277 w 256"/>
                <a:gd name="T63" fmla="*/ 226369 h 232"/>
                <a:gd name="T64" fmla="*/ 353908 w 256"/>
                <a:gd name="T65" fmla="*/ 226369 h 232"/>
                <a:gd name="T66" fmla="*/ 358800 w 256"/>
                <a:gd name="T67" fmla="*/ 227998 h 232"/>
                <a:gd name="T68" fmla="*/ 358800 w 256"/>
                <a:gd name="T69" fmla="*/ 227998 h 232"/>
                <a:gd name="T70" fmla="*/ 365324 w 256"/>
                <a:gd name="T71" fmla="*/ 227998 h 232"/>
                <a:gd name="T72" fmla="*/ 378371 w 256"/>
                <a:gd name="T73" fmla="*/ 226369 h 232"/>
                <a:gd name="T74" fmla="*/ 378371 w 256"/>
                <a:gd name="T75" fmla="*/ 358282 h 232"/>
                <a:gd name="T76" fmla="*/ 358800 w 256"/>
                <a:gd name="T77" fmla="*/ 377825 h 232"/>
                <a:gd name="T78" fmla="*/ 58713 w 256"/>
                <a:gd name="T79" fmla="*/ 377825 h 232"/>
                <a:gd name="T80" fmla="*/ 39142 w 256"/>
                <a:gd name="T81" fmla="*/ 358282 h 232"/>
                <a:gd name="T82" fmla="*/ 39142 w 256"/>
                <a:gd name="T83" fmla="*/ 226369 h 232"/>
                <a:gd name="T84" fmla="*/ 52189 w 256"/>
                <a:gd name="T85" fmla="*/ 227998 h 232"/>
                <a:gd name="T86" fmla="*/ 58713 w 256"/>
                <a:gd name="T87" fmla="*/ 227998 h 2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32">
                  <a:moveTo>
                    <a:pt x="256" y="96"/>
                  </a:moveTo>
                  <a:cubicBezTo>
                    <a:pt x="256" y="114"/>
                    <a:pt x="242" y="128"/>
                    <a:pt x="224" y="128"/>
                  </a:cubicBezTo>
                  <a:cubicBezTo>
                    <a:pt x="206" y="128"/>
                    <a:pt x="192" y="114"/>
                    <a:pt x="192" y="96"/>
                  </a:cubicBezTo>
                  <a:cubicBezTo>
                    <a:pt x="192" y="114"/>
                    <a:pt x="178" y="128"/>
                    <a:pt x="160" y="128"/>
                  </a:cubicBezTo>
                  <a:cubicBezTo>
                    <a:pt x="142" y="128"/>
                    <a:pt x="128" y="114"/>
                    <a:pt x="128" y="96"/>
                  </a:cubicBezTo>
                  <a:cubicBezTo>
                    <a:pt x="128" y="114"/>
                    <a:pt x="114" y="128"/>
                    <a:pt x="96" y="128"/>
                  </a:cubicBezTo>
                  <a:cubicBezTo>
                    <a:pt x="78" y="128"/>
                    <a:pt x="64" y="114"/>
                    <a:pt x="64" y="96"/>
                  </a:cubicBezTo>
                  <a:cubicBezTo>
                    <a:pt x="64" y="114"/>
                    <a:pt x="50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4" y="36"/>
                    <a:pt x="234" y="36"/>
                    <a:pt x="234" y="36"/>
                  </a:cubicBezTo>
                  <a:lnTo>
                    <a:pt x="256" y="96"/>
                  </a:lnTo>
                  <a:close/>
                  <a:moveTo>
                    <a:pt x="216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33" y="24"/>
                    <a:pt x="28" y="19"/>
                    <a:pt x="28" y="12"/>
                  </a:cubicBezTo>
                  <a:cubicBezTo>
                    <a:pt x="28" y="5"/>
                    <a:pt x="33" y="0"/>
                    <a:pt x="4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3" y="0"/>
                    <a:pt x="228" y="5"/>
                    <a:pt x="228" y="12"/>
                  </a:cubicBezTo>
                  <a:cubicBezTo>
                    <a:pt x="228" y="19"/>
                    <a:pt x="223" y="24"/>
                    <a:pt x="216" y="24"/>
                  </a:cubicBezTo>
                  <a:moveTo>
                    <a:pt x="36" y="140"/>
                  </a:moveTo>
                  <a:cubicBezTo>
                    <a:pt x="36" y="140"/>
                    <a:pt x="36" y="140"/>
                    <a:pt x="36" y="140"/>
                  </a:cubicBezTo>
                  <a:cubicBezTo>
                    <a:pt x="37" y="140"/>
                    <a:pt x="38" y="140"/>
                    <a:pt x="39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1" y="139"/>
                    <a:pt x="41" y="139"/>
                    <a:pt x="42" y="139"/>
                  </a:cubicBezTo>
                  <a:cubicBezTo>
                    <a:pt x="44" y="138"/>
                    <a:pt x="46" y="138"/>
                    <a:pt x="48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10" y="138"/>
                    <a:pt x="212" y="138"/>
                    <a:pt x="214" y="139"/>
                  </a:cubicBezTo>
                  <a:cubicBezTo>
                    <a:pt x="215" y="139"/>
                    <a:pt x="215" y="139"/>
                    <a:pt x="216" y="139"/>
                  </a:cubicBezTo>
                  <a:cubicBezTo>
                    <a:pt x="216" y="139"/>
                    <a:pt x="216" y="139"/>
                    <a:pt x="217" y="139"/>
                  </a:cubicBezTo>
                  <a:cubicBezTo>
                    <a:pt x="218" y="140"/>
                    <a:pt x="219" y="140"/>
                    <a:pt x="220" y="140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21" y="140"/>
                    <a:pt x="223" y="140"/>
                    <a:pt x="224" y="140"/>
                  </a:cubicBezTo>
                  <a:cubicBezTo>
                    <a:pt x="227" y="140"/>
                    <a:pt x="229" y="140"/>
                    <a:pt x="232" y="139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cubicBezTo>
                    <a:pt x="36" y="232"/>
                    <a:pt x="36" y="232"/>
                    <a:pt x="36" y="232"/>
                  </a:cubicBezTo>
                  <a:cubicBezTo>
                    <a:pt x="29" y="232"/>
                    <a:pt x="24" y="227"/>
                    <a:pt x="24" y="220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7" y="140"/>
                    <a:pt x="29" y="140"/>
                    <a:pt x="32" y="140"/>
                  </a:cubicBezTo>
                  <a:cubicBezTo>
                    <a:pt x="33" y="140"/>
                    <a:pt x="35" y="140"/>
                    <a:pt x="36" y="14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3295650" y="866775"/>
              <a:ext cx="415925" cy="371475"/>
            </a:xfrm>
            <a:custGeom>
              <a:avLst/>
              <a:gdLst>
                <a:gd name="T0" fmla="*/ 331440 w 256"/>
                <a:gd name="T1" fmla="*/ 169445 h 228"/>
                <a:gd name="T2" fmla="*/ 246955 w 256"/>
                <a:gd name="T3" fmla="*/ 84722 h 228"/>
                <a:gd name="T4" fmla="*/ 331440 w 256"/>
                <a:gd name="T5" fmla="*/ 0 h 228"/>
                <a:gd name="T6" fmla="*/ 415925 w 256"/>
                <a:gd name="T7" fmla="*/ 84722 h 228"/>
                <a:gd name="T8" fmla="*/ 331440 w 256"/>
                <a:gd name="T9" fmla="*/ 169445 h 228"/>
                <a:gd name="T10" fmla="*/ 376932 w 256"/>
                <a:gd name="T11" fmla="*/ 58654 h 228"/>
                <a:gd name="T12" fmla="*/ 376932 w 256"/>
                <a:gd name="T13" fmla="*/ 58654 h 228"/>
                <a:gd name="T14" fmla="*/ 357436 w 256"/>
                <a:gd name="T15" fmla="*/ 39103 h 228"/>
                <a:gd name="T16" fmla="*/ 344438 w 256"/>
                <a:gd name="T17" fmla="*/ 45620 h 228"/>
                <a:gd name="T18" fmla="*/ 331440 w 256"/>
                <a:gd name="T19" fmla="*/ 57025 h 228"/>
                <a:gd name="T20" fmla="*/ 318443 w 256"/>
                <a:gd name="T21" fmla="*/ 45620 h 228"/>
                <a:gd name="T22" fmla="*/ 305445 w 256"/>
                <a:gd name="T23" fmla="*/ 39103 h 228"/>
                <a:gd name="T24" fmla="*/ 285948 w 256"/>
                <a:gd name="T25" fmla="*/ 58654 h 228"/>
                <a:gd name="T26" fmla="*/ 292447 w 256"/>
                <a:gd name="T27" fmla="*/ 71688 h 228"/>
                <a:gd name="T28" fmla="*/ 303820 w 256"/>
                <a:gd name="T29" fmla="*/ 84722 h 228"/>
                <a:gd name="T30" fmla="*/ 292447 w 256"/>
                <a:gd name="T31" fmla="*/ 97757 h 228"/>
                <a:gd name="T32" fmla="*/ 285948 w 256"/>
                <a:gd name="T33" fmla="*/ 110791 h 228"/>
                <a:gd name="T34" fmla="*/ 305445 w 256"/>
                <a:gd name="T35" fmla="*/ 130342 h 228"/>
                <a:gd name="T36" fmla="*/ 318443 w 256"/>
                <a:gd name="T37" fmla="*/ 123825 h 228"/>
                <a:gd name="T38" fmla="*/ 331440 w 256"/>
                <a:gd name="T39" fmla="*/ 112420 h 228"/>
                <a:gd name="T40" fmla="*/ 344438 w 256"/>
                <a:gd name="T41" fmla="*/ 123825 h 228"/>
                <a:gd name="T42" fmla="*/ 357436 w 256"/>
                <a:gd name="T43" fmla="*/ 130342 h 228"/>
                <a:gd name="T44" fmla="*/ 376932 w 256"/>
                <a:gd name="T45" fmla="*/ 110791 h 228"/>
                <a:gd name="T46" fmla="*/ 370433 w 256"/>
                <a:gd name="T47" fmla="*/ 97757 h 228"/>
                <a:gd name="T48" fmla="*/ 359060 w 256"/>
                <a:gd name="T49" fmla="*/ 84722 h 228"/>
                <a:gd name="T50" fmla="*/ 370433 w 256"/>
                <a:gd name="T51" fmla="*/ 71688 h 228"/>
                <a:gd name="T52" fmla="*/ 376932 w 256"/>
                <a:gd name="T53" fmla="*/ 58654 h 228"/>
                <a:gd name="T54" fmla="*/ 376932 w 256"/>
                <a:gd name="T55" fmla="*/ 58654 h 228"/>
                <a:gd name="T56" fmla="*/ 376932 w 256"/>
                <a:gd name="T57" fmla="*/ 117308 h 228"/>
                <a:gd name="T58" fmla="*/ 376932 w 256"/>
                <a:gd name="T59" fmla="*/ 117308 h 228"/>
                <a:gd name="T60" fmla="*/ 157597 w 256"/>
                <a:gd name="T61" fmla="*/ 226469 h 228"/>
                <a:gd name="T62" fmla="*/ 324941 w 256"/>
                <a:gd name="T63" fmla="*/ 216694 h 228"/>
                <a:gd name="T64" fmla="*/ 337939 w 256"/>
                <a:gd name="T65" fmla="*/ 188996 h 228"/>
                <a:gd name="T66" fmla="*/ 386680 w 256"/>
                <a:gd name="T67" fmla="*/ 172703 h 228"/>
                <a:gd name="T68" fmla="*/ 355811 w 256"/>
                <a:gd name="T69" fmla="*/ 242762 h 228"/>
                <a:gd name="T70" fmla="*/ 355811 w 256"/>
                <a:gd name="T71" fmla="*/ 242762 h 228"/>
                <a:gd name="T72" fmla="*/ 339564 w 256"/>
                <a:gd name="T73" fmla="*/ 254167 h 228"/>
                <a:gd name="T74" fmla="*/ 170594 w 256"/>
                <a:gd name="T75" fmla="*/ 265572 h 228"/>
                <a:gd name="T76" fmla="*/ 180342 w 256"/>
                <a:gd name="T77" fmla="*/ 293270 h 228"/>
                <a:gd name="T78" fmla="*/ 363934 w 256"/>
                <a:gd name="T79" fmla="*/ 293270 h 228"/>
                <a:gd name="T80" fmla="*/ 402927 w 256"/>
                <a:gd name="T81" fmla="*/ 332372 h 228"/>
                <a:gd name="T82" fmla="*/ 363934 w 256"/>
                <a:gd name="T83" fmla="*/ 371475 h 228"/>
                <a:gd name="T84" fmla="*/ 324941 w 256"/>
                <a:gd name="T85" fmla="*/ 332372 h 228"/>
                <a:gd name="T86" fmla="*/ 142974 w 256"/>
                <a:gd name="T87" fmla="*/ 332372 h 228"/>
                <a:gd name="T88" fmla="*/ 103981 w 256"/>
                <a:gd name="T89" fmla="*/ 371475 h 228"/>
                <a:gd name="T90" fmla="*/ 64988 w 256"/>
                <a:gd name="T91" fmla="*/ 332372 h 228"/>
                <a:gd name="T92" fmla="*/ 103981 w 256"/>
                <a:gd name="T93" fmla="*/ 293270 h 228"/>
                <a:gd name="T94" fmla="*/ 139725 w 256"/>
                <a:gd name="T95" fmla="*/ 293270 h 228"/>
                <a:gd name="T96" fmla="*/ 63364 w 256"/>
                <a:gd name="T97" fmla="*/ 78205 h 228"/>
                <a:gd name="T98" fmla="*/ 19496 w 256"/>
                <a:gd name="T99" fmla="*/ 78205 h 228"/>
                <a:gd name="T100" fmla="*/ 0 w 256"/>
                <a:gd name="T101" fmla="*/ 58654 h 228"/>
                <a:gd name="T102" fmla="*/ 19496 w 256"/>
                <a:gd name="T103" fmla="*/ 39103 h 228"/>
                <a:gd name="T104" fmla="*/ 77986 w 256"/>
                <a:gd name="T105" fmla="*/ 39103 h 228"/>
                <a:gd name="T106" fmla="*/ 95858 w 256"/>
                <a:gd name="T107" fmla="*/ 52137 h 228"/>
                <a:gd name="T108" fmla="*/ 95858 w 256"/>
                <a:gd name="T109" fmla="*/ 52137 h 228"/>
                <a:gd name="T110" fmla="*/ 107231 w 256"/>
                <a:gd name="T111" fmla="*/ 84722 h 228"/>
                <a:gd name="T112" fmla="*/ 227459 w 256"/>
                <a:gd name="T113" fmla="*/ 84722 h 228"/>
                <a:gd name="T114" fmla="*/ 235583 w 256"/>
                <a:gd name="T115" fmla="*/ 123825 h 228"/>
                <a:gd name="T116" fmla="*/ 121853 w 256"/>
                <a:gd name="T117" fmla="*/ 123825 h 228"/>
                <a:gd name="T118" fmla="*/ 157597 w 256"/>
                <a:gd name="T119" fmla="*/ 226469 h 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32" y="36"/>
                  </a:moveTo>
                  <a:cubicBezTo>
                    <a:pt x="232" y="36"/>
                    <a:pt x="232" y="36"/>
                    <a:pt x="232" y="36"/>
                  </a:cubicBezTo>
                  <a:cubicBezTo>
                    <a:pt x="232" y="29"/>
                    <a:pt x="227" y="24"/>
                    <a:pt x="220" y="24"/>
                  </a:cubicBezTo>
                  <a:cubicBezTo>
                    <a:pt x="217" y="24"/>
                    <a:pt x="214" y="25"/>
                    <a:pt x="212" y="28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4" y="25"/>
                    <a:pt x="191" y="24"/>
                    <a:pt x="188" y="24"/>
                  </a:cubicBezTo>
                  <a:cubicBezTo>
                    <a:pt x="181" y="24"/>
                    <a:pt x="176" y="29"/>
                    <a:pt x="176" y="36"/>
                  </a:cubicBezTo>
                  <a:cubicBezTo>
                    <a:pt x="176" y="39"/>
                    <a:pt x="177" y="42"/>
                    <a:pt x="180" y="44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77" y="62"/>
                    <a:pt x="176" y="65"/>
                    <a:pt x="176" y="68"/>
                  </a:cubicBezTo>
                  <a:cubicBezTo>
                    <a:pt x="176" y="75"/>
                    <a:pt x="181" y="80"/>
                    <a:pt x="188" y="80"/>
                  </a:cubicBezTo>
                  <a:cubicBezTo>
                    <a:pt x="191" y="80"/>
                    <a:pt x="194" y="79"/>
                    <a:pt x="196" y="76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14" y="79"/>
                    <a:pt x="217" y="80"/>
                    <a:pt x="220" y="80"/>
                  </a:cubicBezTo>
                  <a:cubicBezTo>
                    <a:pt x="227" y="80"/>
                    <a:pt x="232" y="75"/>
                    <a:pt x="232" y="68"/>
                  </a:cubicBezTo>
                  <a:cubicBezTo>
                    <a:pt x="232" y="65"/>
                    <a:pt x="231" y="62"/>
                    <a:pt x="228" y="60"/>
                  </a:cubicBezTo>
                  <a:cubicBezTo>
                    <a:pt x="221" y="52"/>
                    <a:pt x="221" y="52"/>
                    <a:pt x="221" y="52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31" y="42"/>
                    <a:pt x="232" y="39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lose/>
                  <a:moveTo>
                    <a:pt x="232" y="72"/>
                  </a:moveTo>
                  <a:cubicBezTo>
                    <a:pt x="232" y="72"/>
                    <a:pt x="232" y="72"/>
                    <a:pt x="232" y="72"/>
                  </a:cubicBezTo>
                  <a:close/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566988" y="866775"/>
              <a:ext cx="415925" cy="371475"/>
            </a:xfrm>
            <a:custGeom>
              <a:avLst/>
              <a:gdLst>
                <a:gd name="T0" fmla="*/ 331440 w 256"/>
                <a:gd name="T1" fmla="*/ 169445 h 228"/>
                <a:gd name="T2" fmla="*/ 246955 w 256"/>
                <a:gd name="T3" fmla="*/ 84722 h 228"/>
                <a:gd name="T4" fmla="*/ 331440 w 256"/>
                <a:gd name="T5" fmla="*/ 0 h 228"/>
                <a:gd name="T6" fmla="*/ 415925 w 256"/>
                <a:gd name="T7" fmla="*/ 84722 h 228"/>
                <a:gd name="T8" fmla="*/ 331440 w 256"/>
                <a:gd name="T9" fmla="*/ 169445 h 228"/>
                <a:gd name="T10" fmla="*/ 370433 w 256"/>
                <a:gd name="T11" fmla="*/ 45620 h 228"/>
                <a:gd name="T12" fmla="*/ 357436 w 256"/>
                <a:gd name="T13" fmla="*/ 52137 h 228"/>
                <a:gd name="T14" fmla="*/ 318443 w 256"/>
                <a:gd name="T15" fmla="*/ 89610 h 228"/>
                <a:gd name="T16" fmla="*/ 305445 w 256"/>
                <a:gd name="T17" fmla="*/ 78205 h 228"/>
                <a:gd name="T18" fmla="*/ 292447 w 256"/>
                <a:gd name="T19" fmla="*/ 71688 h 228"/>
                <a:gd name="T20" fmla="*/ 272951 w 256"/>
                <a:gd name="T21" fmla="*/ 91239 h 228"/>
                <a:gd name="T22" fmla="*/ 279450 w 256"/>
                <a:gd name="T23" fmla="*/ 104274 h 228"/>
                <a:gd name="T24" fmla="*/ 305445 w 256"/>
                <a:gd name="T25" fmla="*/ 130342 h 228"/>
                <a:gd name="T26" fmla="*/ 318443 w 256"/>
                <a:gd name="T27" fmla="*/ 136859 h 228"/>
                <a:gd name="T28" fmla="*/ 331440 w 256"/>
                <a:gd name="T29" fmla="*/ 130342 h 228"/>
                <a:gd name="T30" fmla="*/ 383431 w 256"/>
                <a:gd name="T31" fmla="*/ 78205 h 228"/>
                <a:gd name="T32" fmla="*/ 389930 w 256"/>
                <a:gd name="T33" fmla="*/ 65171 h 228"/>
                <a:gd name="T34" fmla="*/ 370433 w 256"/>
                <a:gd name="T35" fmla="*/ 45620 h 228"/>
                <a:gd name="T36" fmla="*/ 157597 w 256"/>
                <a:gd name="T37" fmla="*/ 226469 h 228"/>
                <a:gd name="T38" fmla="*/ 324941 w 256"/>
                <a:gd name="T39" fmla="*/ 216694 h 228"/>
                <a:gd name="T40" fmla="*/ 337939 w 256"/>
                <a:gd name="T41" fmla="*/ 188996 h 228"/>
                <a:gd name="T42" fmla="*/ 386680 w 256"/>
                <a:gd name="T43" fmla="*/ 172703 h 228"/>
                <a:gd name="T44" fmla="*/ 355811 w 256"/>
                <a:gd name="T45" fmla="*/ 242762 h 228"/>
                <a:gd name="T46" fmla="*/ 355811 w 256"/>
                <a:gd name="T47" fmla="*/ 242762 h 228"/>
                <a:gd name="T48" fmla="*/ 339564 w 256"/>
                <a:gd name="T49" fmla="*/ 254167 h 228"/>
                <a:gd name="T50" fmla="*/ 170594 w 256"/>
                <a:gd name="T51" fmla="*/ 265572 h 228"/>
                <a:gd name="T52" fmla="*/ 180342 w 256"/>
                <a:gd name="T53" fmla="*/ 293270 h 228"/>
                <a:gd name="T54" fmla="*/ 363934 w 256"/>
                <a:gd name="T55" fmla="*/ 293270 h 228"/>
                <a:gd name="T56" fmla="*/ 402927 w 256"/>
                <a:gd name="T57" fmla="*/ 332372 h 228"/>
                <a:gd name="T58" fmla="*/ 363934 w 256"/>
                <a:gd name="T59" fmla="*/ 371475 h 228"/>
                <a:gd name="T60" fmla="*/ 324941 w 256"/>
                <a:gd name="T61" fmla="*/ 332372 h 228"/>
                <a:gd name="T62" fmla="*/ 142974 w 256"/>
                <a:gd name="T63" fmla="*/ 332372 h 228"/>
                <a:gd name="T64" fmla="*/ 103981 w 256"/>
                <a:gd name="T65" fmla="*/ 371475 h 228"/>
                <a:gd name="T66" fmla="*/ 64988 w 256"/>
                <a:gd name="T67" fmla="*/ 332372 h 228"/>
                <a:gd name="T68" fmla="*/ 103981 w 256"/>
                <a:gd name="T69" fmla="*/ 293270 h 228"/>
                <a:gd name="T70" fmla="*/ 139725 w 256"/>
                <a:gd name="T71" fmla="*/ 293270 h 228"/>
                <a:gd name="T72" fmla="*/ 63364 w 256"/>
                <a:gd name="T73" fmla="*/ 78205 h 228"/>
                <a:gd name="T74" fmla="*/ 19496 w 256"/>
                <a:gd name="T75" fmla="*/ 78205 h 228"/>
                <a:gd name="T76" fmla="*/ 0 w 256"/>
                <a:gd name="T77" fmla="*/ 58654 h 228"/>
                <a:gd name="T78" fmla="*/ 19496 w 256"/>
                <a:gd name="T79" fmla="*/ 39103 h 228"/>
                <a:gd name="T80" fmla="*/ 77986 w 256"/>
                <a:gd name="T81" fmla="*/ 39103 h 228"/>
                <a:gd name="T82" fmla="*/ 95858 w 256"/>
                <a:gd name="T83" fmla="*/ 52137 h 228"/>
                <a:gd name="T84" fmla="*/ 95858 w 256"/>
                <a:gd name="T85" fmla="*/ 52137 h 228"/>
                <a:gd name="T86" fmla="*/ 107231 w 256"/>
                <a:gd name="T87" fmla="*/ 84722 h 228"/>
                <a:gd name="T88" fmla="*/ 227459 w 256"/>
                <a:gd name="T89" fmla="*/ 84722 h 228"/>
                <a:gd name="T90" fmla="*/ 235583 w 256"/>
                <a:gd name="T91" fmla="*/ 123825 h 228"/>
                <a:gd name="T92" fmla="*/ 121853 w 256"/>
                <a:gd name="T93" fmla="*/ 123825 h 228"/>
                <a:gd name="T94" fmla="*/ 157597 w 256"/>
                <a:gd name="T95" fmla="*/ 226469 h 2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28"/>
                  </a:moveTo>
                  <a:cubicBezTo>
                    <a:pt x="225" y="28"/>
                    <a:pt x="222" y="29"/>
                    <a:pt x="220" y="32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86" y="45"/>
                    <a:pt x="183" y="44"/>
                    <a:pt x="180" y="44"/>
                  </a:cubicBezTo>
                  <a:cubicBezTo>
                    <a:pt x="173" y="44"/>
                    <a:pt x="168" y="49"/>
                    <a:pt x="168" y="56"/>
                  </a:cubicBezTo>
                  <a:cubicBezTo>
                    <a:pt x="168" y="59"/>
                    <a:pt x="169" y="62"/>
                    <a:pt x="172" y="64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0" y="83"/>
                    <a:pt x="193" y="84"/>
                    <a:pt x="196" y="84"/>
                  </a:cubicBezTo>
                  <a:cubicBezTo>
                    <a:pt x="199" y="84"/>
                    <a:pt x="202" y="83"/>
                    <a:pt x="204" y="80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9" y="46"/>
                    <a:pt x="240" y="43"/>
                    <a:pt x="240" y="40"/>
                  </a:cubicBezTo>
                  <a:cubicBezTo>
                    <a:pt x="240" y="33"/>
                    <a:pt x="235" y="28"/>
                    <a:pt x="228" y="28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1838325" y="866775"/>
              <a:ext cx="415925" cy="371475"/>
            </a:xfrm>
            <a:custGeom>
              <a:avLst/>
              <a:gdLst>
                <a:gd name="T0" fmla="*/ 331440 w 256"/>
                <a:gd name="T1" fmla="*/ 169445 h 228"/>
                <a:gd name="T2" fmla="*/ 246955 w 256"/>
                <a:gd name="T3" fmla="*/ 84722 h 228"/>
                <a:gd name="T4" fmla="*/ 331440 w 256"/>
                <a:gd name="T5" fmla="*/ 0 h 228"/>
                <a:gd name="T6" fmla="*/ 415925 w 256"/>
                <a:gd name="T7" fmla="*/ 84722 h 228"/>
                <a:gd name="T8" fmla="*/ 331440 w 256"/>
                <a:gd name="T9" fmla="*/ 169445 h 228"/>
                <a:gd name="T10" fmla="*/ 370433 w 256"/>
                <a:gd name="T11" fmla="*/ 65171 h 228"/>
                <a:gd name="T12" fmla="*/ 292447 w 256"/>
                <a:gd name="T13" fmla="*/ 65171 h 228"/>
                <a:gd name="T14" fmla="*/ 272951 w 256"/>
                <a:gd name="T15" fmla="*/ 84722 h 228"/>
                <a:gd name="T16" fmla="*/ 292447 w 256"/>
                <a:gd name="T17" fmla="*/ 104274 h 228"/>
                <a:gd name="T18" fmla="*/ 370433 w 256"/>
                <a:gd name="T19" fmla="*/ 104274 h 228"/>
                <a:gd name="T20" fmla="*/ 389930 w 256"/>
                <a:gd name="T21" fmla="*/ 84722 h 228"/>
                <a:gd name="T22" fmla="*/ 370433 w 256"/>
                <a:gd name="T23" fmla="*/ 65171 h 228"/>
                <a:gd name="T24" fmla="*/ 157597 w 256"/>
                <a:gd name="T25" fmla="*/ 226469 h 228"/>
                <a:gd name="T26" fmla="*/ 324941 w 256"/>
                <a:gd name="T27" fmla="*/ 216694 h 228"/>
                <a:gd name="T28" fmla="*/ 337939 w 256"/>
                <a:gd name="T29" fmla="*/ 188996 h 228"/>
                <a:gd name="T30" fmla="*/ 386680 w 256"/>
                <a:gd name="T31" fmla="*/ 172703 h 228"/>
                <a:gd name="T32" fmla="*/ 355811 w 256"/>
                <a:gd name="T33" fmla="*/ 242762 h 228"/>
                <a:gd name="T34" fmla="*/ 355811 w 256"/>
                <a:gd name="T35" fmla="*/ 242762 h 228"/>
                <a:gd name="T36" fmla="*/ 339564 w 256"/>
                <a:gd name="T37" fmla="*/ 254167 h 228"/>
                <a:gd name="T38" fmla="*/ 170594 w 256"/>
                <a:gd name="T39" fmla="*/ 265572 h 228"/>
                <a:gd name="T40" fmla="*/ 180342 w 256"/>
                <a:gd name="T41" fmla="*/ 293270 h 228"/>
                <a:gd name="T42" fmla="*/ 363934 w 256"/>
                <a:gd name="T43" fmla="*/ 293270 h 228"/>
                <a:gd name="T44" fmla="*/ 402927 w 256"/>
                <a:gd name="T45" fmla="*/ 332372 h 228"/>
                <a:gd name="T46" fmla="*/ 363934 w 256"/>
                <a:gd name="T47" fmla="*/ 371475 h 228"/>
                <a:gd name="T48" fmla="*/ 324941 w 256"/>
                <a:gd name="T49" fmla="*/ 332372 h 228"/>
                <a:gd name="T50" fmla="*/ 142974 w 256"/>
                <a:gd name="T51" fmla="*/ 332372 h 228"/>
                <a:gd name="T52" fmla="*/ 103981 w 256"/>
                <a:gd name="T53" fmla="*/ 371475 h 228"/>
                <a:gd name="T54" fmla="*/ 64988 w 256"/>
                <a:gd name="T55" fmla="*/ 332372 h 228"/>
                <a:gd name="T56" fmla="*/ 103981 w 256"/>
                <a:gd name="T57" fmla="*/ 293270 h 228"/>
                <a:gd name="T58" fmla="*/ 139725 w 256"/>
                <a:gd name="T59" fmla="*/ 293270 h 228"/>
                <a:gd name="T60" fmla="*/ 63364 w 256"/>
                <a:gd name="T61" fmla="*/ 78205 h 228"/>
                <a:gd name="T62" fmla="*/ 19496 w 256"/>
                <a:gd name="T63" fmla="*/ 78205 h 228"/>
                <a:gd name="T64" fmla="*/ 0 w 256"/>
                <a:gd name="T65" fmla="*/ 58654 h 228"/>
                <a:gd name="T66" fmla="*/ 19496 w 256"/>
                <a:gd name="T67" fmla="*/ 39103 h 228"/>
                <a:gd name="T68" fmla="*/ 77986 w 256"/>
                <a:gd name="T69" fmla="*/ 39103 h 228"/>
                <a:gd name="T70" fmla="*/ 95858 w 256"/>
                <a:gd name="T71" fmla="*/ 52137 h 228"/>
                <a:gd name="T72" fmla="*/ 95858 w 256"/>
                <a:gd name="T73" fmla="*/ 52137 h 228"/>
                <a:gd name="T74" fmla="*/ 107231 w 256"/>
                <a:gd name="T75" fmla="*/ 84722 h 228"/>
                <a:gd name="T76" fmla="*/ 227459 w 256"/>
                <a:gd name="T77" fmla="*/ 84722 h 228"/>
                <a:gd name="T78" fmla="*/ 235583 w 256"/>
                <a:gd name="T79" fmla="*/ 123825 h 228"/>
                <a:gd name="T80" fmla="*/ 121853 w 256"/>
                <a:gd name="T81" fmla="*/ 123825 h 228"/>
                <a:gd name="T82" fmla="*/ 157597 w 256"/>
                <a:gd name="T83" fmla="*/ 226469 h 2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40"/>
                  </a:moveTo>
                  <a:cubicBezTo>
                    <a:pt x="180" y="40"/>
                    <a:pt x="180" y="40"/>
                    <a:pt x="180" y="40"/>
                  </a:cubicBezTo>
                  <a:cubicBezTo>
                    <a:pt x="173" y="40"/>
                    <a:pt x="168" y="45"/>
                    <a:pt x="168" y="52"/>
                  </a:cubicBezTo>
                  <a:cubicBezTo>
                    <a:pt x="168" y="59"/>
                    <a:pt x="173" y="64"/>
                    <a:pt x="180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35" y="64"/>
                    <a:pt x="240" y="59"/>
                    <a:pt x="240" y="52"/>
                  </a:cubicBezTo>
                  <a:cubicBezTo>
                    <a:pt x="240" y="45"/>
                    <a:pt x="235" y="40"/>
                    <a:pt x="228" y="40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1109663" y="866775"/>
              <a:ext cx="415925" cy="371475"/>
            </a:xfrm>
            <a:custGeom>
              <a:avLst/>
              <a:gdLst>
                <a:gd name="T0" fmla="*/ 331440 w 256"/>
                <a:gd name="T1" fmla="*/ 169445 h 228"/>
                <a:gd name="T2" fmla="*/ 246955 w 256"/>
                <a:gd name="T3" fmla="*/ 84722 h 228"/>
                <a:gd name="T4" fmla="*/ 331440 w 256"/>
                <a:gd name="T5" fmla="*/ 0 h 228"/>
                <a:gd name="T6" fmla="*/ 415925 w 256"/>
                <a:gd name="T7" fmla="*/ 84722 h 228"/>
                <a:gd name="T8" fmla="*/ 331440 w 256"/>
                <a:gd name="T9" fmla="*/ 169445 h 228"/>
                <a:gd name="T10" fmla="*/ 370433 w 256"/>
                <a:gd name="T11" fmla="*/ 65171 h 228"/>
                <a:gd name="T12" fmla="*/ 350937 w 256"/>
                <a:gd name="T13" fmla="*/ 65171 h 228"/>
                <a:gd name="T14" fmla="*/ 350937 w 256"/>
                <a:gd name="T15" fmla="*/ 45620 h 228"/>
                <a:gd name="T16" fmla="*/ 331440 w 256"/>
                <a:gd name="T17" fmla="*/ 26068 h 228"/>
                <a:gd name="T18" fmla="*/ 311944 w 256"/>
                <a:gd name="T19" fmla="*/ 45620 h 228"/>
                <a:gd name="T20" fmla="*/ 311944 w 256"/>
                <a:gd name="T21" fmla="*/ 65171 h 228"/>
                <a:gd name="T22" fmla="*/ 292447 w 256"/>
                <a:gd name="T23" fmla="*/ 65171 h 228"/>
                <a:gd name="T24" fmla="*/ 272951 w 256"/>
                <a:gd name="T25" fmla="*/ 84722 h 228"/>
                <a:gd name="T26" fmla="*/ 292447 w 256"/>
                <a:gd name="T27" fmla="*/ 104274 h 228"/>
                <a:gd name="T28" fmla="*/ 311944 w 256"/>
                <a:gd name="T29" fmla="*/ 104274 h 228"/>
                <a:gd name="T30" fmla="*/ 311944 w 256"/>
                <a:gd name="T31" fmla="*/ 123825 h 228"/>
                <a:gd name="T32" fmla="*/ 331440 w 256"/>
                <a:gd name="T33" fmla="*/ 143376 h 228"/>
                <a:gd name="T34" fmla="*/ 350937 w 256"/>
                <a:gd name="T35" fmla="*/ 123825 h 228"/>
                <a:gd name="T36" fmla="*/ 350937 w 256"/>
                <a:gd name="T37" fmla="*/ 104274 h 228"/>
                <a:gd name="T38" fmla="*/ 370433 w 256"/>
                <a:gd name="T39" fmla="*/ 104274 h 228"/>
                <a:gd name="T40" fmla="*/ 389930 w 256"/>
                <a:gd name="T41" fmla="*/ 84722 h 228"/>
                <a:gd name="T42" fmla="*/ 370433 w 256"/>
                <a:gd name="T43" fmla="*/ 65171 h 228"/>
                <a:gd name="T44" fmla="*/ 157597 w 256"/>
                <a:gd name="T45" fmla="*/ 226469 h 228"/>
                <a:gd name="T46" fmla="*/ 324941 w 256"/>
                <a:gd name="T47" fmla="*/ 216694 h 228"/>
                <a:gd name="T48" fmla="*/ 337939 w 256"/>
                <a:gd name="T49" fmla="*/ 188996 h 228"/>
                <a:gd name="T50" fmla="*/ 386680 w 256"/>
                <a:gd name="T51" fmla="*/ 172703 h 228"/>
                <a:gd name="T52" fmla="*/ 355811 w 256"/>
                <a:gd name="T53" fmla="*/ 242762 h 228"/>
                <a:gd name="T54" fmla="*/ 355811 w 256"/>
                <a:gd name="T55" fmla="*/ 242762 h 228"/>
                <a:gd name="T56" fmla="*/ 339564 w 256"/>
                <a:gd name="T57" fmla="*/ 254167 h 228"/>
                <a:gd name="T58" fmla="*/ 170594 w 256"/>
                <a:gd name="T59" fmla="*/ 265572 h 228"/>
                <a:gd name="T60" fmla="*/ 180342 w 256"/>
                <a:gd name="T61" fmla="*/ 293270 h 228"/>
                <a:gd name="T62" fmla="*/ 363934 w 256"/>
                <a:gd name="T63" fmla="*/ 293270 h 228"/>
                <a:gd name="T64" fmla="*/ 402927 w 256"/>
                <a:gd name="T65" fmla="*/ 332372 h 228"/>
                <a:gd name="T66" fmla="*/ 363934 w 256"/>
                <a:gd name="T67" fmla="*/ 371475 h 228"/>
                <a:gd name="T68" fmla="*/ 324941 w 256"/>
                <a:gd name="T69" fmla="*/ 332372 h 228"/>
                <a:gd name="T70" fmla="*/ 142974 w 256"/>
                <a:gd name="T71" fmla="*/ 332372 h 228"/>
                <a:gd name="T72" fmla="*/ 103981 w 256"/>
                <a:gd name="T73" fmla="*/ 371475 h 228"/>
                <a:gd name="T74" fmla="*/ 64988 w 256"/>
                <a:gd name="T75" fmla="*/ 332372 h 228"/>
                <a:gd name="T76" fmla="*/ 103981 w 256"/>
                <a:gd name="T77" fmla="*/ 293270 h 228"/>
                <a:gd name="T78" fmla="*/ 139725 w 256"/>
                <a:gd name="T79" fmla="*/ 293270 h 228"/>
                <a:gd name="T80" fmla="*/ 63364 w 256"/>
                <a:gd name="T81" fmla="*/ 78205 h 228"/>
                <a:gd name="T82" fmla="*/ 19496 w 256"/>
                <a:gd name="T83" fmla="*/ 78205 h 228"/>
                <a:gd name="T84" fmla="*/ 0 w 256"/>
                <a:gd name="T85" fmla="*/ 58654 h 228"/>
                <a:gd name="T86" fmla="*/ 19496 w 256"/>
                <a:gd name="T87" fmla="*/ 39103 h 228"/>
                <a:gd name="T88" fmla="*/ 77986 w 256"/>
                <a:gd name="T89" fmla="*/ 39103 h 228"/>
                <a:gd name="T90" fmla="*/ 95858 w 256"/>
                <a:gd name="T91" fmla="*/ 52137 h 228"/>
                <a:gd name="T92" fmla="*/ 95858 w 256"/>
                <a:gd name="T93" fmla="*/ 52137 h 228"/>
                <a:gd name="T94" fmla="*/ 107231 w 256"/>
                <a:gd name="T95" fmla="*/ 84722 h 228"/>
                <a:gd name="T96" fmla="*/ 227459 w 256"/>
                <a:gd name="T97" fmla="*/ 84722 h 228"/>
                <a:gd name="T98" fmla="*/ 235583 w 256"/>
                <a:gd name="T99" fmla="*/ 123825 h 228"/>
                <a:gd name="T100" fmla="*/ 121853 w 256"/>
                <a:gd name="T101" fmla="*/ 123825 h 228"/>
                <a:gd name="T102" fmla="*/ 157597 w 256"/>
                <a:gd name="T103" fmla="*/ 226469 h 2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40"/>
                  </a:moveTo>
                  <a:cubicBezTo>
                    <a:pt x="216" y="40"/>
                    <a:pt x="216" y="40"/>
                    <a:pt x="216" y="40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6" y="21"/>
                    <a:pt x="211" y="16"/>
                    <a:pt x="204" y="16"/>
                  </a:cubicBezTo>
                  <a:cubicBezTo>
                    <a:pt x="197" y="16"/>
                    <a:pt x="192" y="21"/>
                    <a:pt x="192" y="28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73" y="40"/>
                    <a:pt x="168" y="45"/>
                    <a:pt x="168" y="52"/>
                  </a:cubicBezTo>
                  <a:cubicBezTo>
                    <a:pt x="168" y="59"/>
                    <a:pt x="173" y="64"/>
                    <a:pt x="180" y="64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83"/>
                    <a:pt x="197" y="88"/>
                    <a:pt x="204" y="88"/>
                  </a:cubicBezTo>
                  <a:cubicBezTo>
                    <a:pt x="211" y="88"/>
                    <a:pt x="216" y="83"/>
                    <a:pt x="216" y="76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35" y="64"/>
                    <a:pt x="240" y="59"/>
                    <a:pt x="240" y="52"/>
                  </a:cubicBezTo>
                  <a:cubicBezTo>
                    <a:pt x="240" y="45"/>
                    <a:pt x="235" y="40"/>
                    <a:pt x="228" y="40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381000" y="906463"/>
              <a:ext cx="415925" cy="331787"/>
            </a:xfrm>
            <a:custGeom>
              <a:avLst/>
              <a:gdLst>
                <a:gd name="T0" fmla="*/ 414300 w 256"/>
                <a:gd name="T1" fmla="*/ 73188 h 204"/>
                <a:gd name="T2" fmla="*/ 414300 w 256"/>
                <a:gd name="T3" fmla="*/ 73188 h 204"/>
                <a:gd name="T4" fmla="*/ 355811 w 256"/>
                <a:gd name="T5" fmla="*/ 203301 h 204"/>
                <a:gd name="T6" fmla="*/ 339564 w 256"/>
                <a:gd name="T7" fmla="*/ 214686 h 204"/>
                <a:gd name="T8" fmla="*/ 170594 w 256"/>
                <a:gd name="T9" fmla="*/ 226071 h 204"/>
                <a:gd name="T10" fmla="*/ 180342 w 256"/>
                <a:gd name="T11" fmla="*/ 253719 h 204"/>
                <a:gd name="T12" fmla="*/ 363934 w 256"/>
                <a:gd name="T13" fmla="*/ 253719 h 204"/>
                <a:gd name="T14" fmla="*/ 402927 w 256"/>
                <a:gd name="T15" fmla="*/ 292753 h 204"/>
                <a:gd name="T16" fmla="*/ 363934 w 256"/>
                <a:gd name="T17" fmla="*/ 331787 h 204"/>
                <a:gd name="T18" fmla="*/ 324941 w 256"/>
                <a:gd name="T19" fmla="*/ 292753 h 204"/>
                <a:gd name="T20" fmla="*/ 142974 w 256"/>
                <a:gd name="T21" fmla="*/ 292753 h 204"/>
                <a:gd name="T22" fmla="*/ 103981 w 256"/>
                <a:gd name="T23" fmla="*/ 331787 h 204"/>
                <a:gd name="T24" fmla="*/ 64988 w 256"/>
                <a:gd name="T25" fmla="*/ 292753 h 204"/>
                <a:gd name="T26" fmla="*/ 103981 w 256"/>
                <a:gd name="T27" fmla="*/ 253719 h 204"/>
                <a:gd name="T28" fmla="*/ 139725 w 256"/>
                <a:gd name="T29" fmla="*/ 253719 h 204"/>
                <a:gd name="T30" fmla="*/ 63364 w 256"/>
                <a:gd name="T31" fmla="*/ 39034 h 204"/>
                <a:gd name="T32" fmla="*/ 19496 w 256"/>
                <a:gd name="T33" fmla="*/ 39034 h 204"/>
                <a:gd name="T34" fmla="*/ 0 w 256"/>
                <a:gd name="T35" fmla="*/ 19517 h 204"/>
                <a:gd name="T36" fmla="*/ 19496 w 256"/>
                <a:gd name="T37" fmla="*/ 0 h 204"/>
                <a:gd name="T38" fmla="*/ 77986 w 256"/>
                <a:gd name="T39" fmla="*/ 0 h 204"/>
                <a:gd name="T40" fmla="*/ 95858 w 256"/>
                <a:gd name="T41" fmla="*/ 13011 h 204"/>
                <a:gd name="T42" fmla="*/ 95858 w 256"/>
                <a:gd name="T43" fmla="*/ 13011 h 204"/>
                <a:gd name="T44" fmla="*/ 107231 w 256"/>
                <a:gd name="T45" fmla="*/ 45539 h 204"/>
                <a:gd name="T46" fmla="*/ 396429 w 256"/>
                <a:gd name="T47" fmla="*/ 45539 h 204"/>
                <a:gd name="T48" fmla="*/ 415925 w 256"/>
                <a:gd name="T49" fmla="*/ 65056 h 204"/>
                <a:gd name="T50" fmla="*/ 414300 w 256"/>
                <a:gd name="T51" fmla="*/ 73188 h 204"/>
                <a:gd name="T52" fmla="*/ 121853 w 256"/>
                <a:gd name="T53" fmla="*/ 84573 h 204"/>
                <a:gd name="T54" fmla="*/ 157597 w 256"/>
                <a:gd name="T55" fmla="*/ 187037 h 204"/>
                <a:gd name="T56" fmla="*/ 324941 w 256"/>
                <a:gd name="T57" fmla="*/ 177278 h 204"/>
                <a:gd name="T58" fmla="*/ 365559 w 256"/>
                <a:gd name="T59" fmla="*/ 84573 h 204"/>
                <a:gd name="T60" fmla="*/ 121853 w 256"/>
                <a:gd name="T61" fmla="*/ 84573 h 20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04">
                  <a:moveTo>
                    <a:pt x="255" y="45"/>
                  </a:moveTo>
                  <a:cubicBezTo>
                    <a:pt x="255" y="45"/>
                    <a:pt x="255" y="45"/>
                    <a:pt x="255" y="45"/>
                  </a:cubicBezTo>
                  <a:cubicBezTo>
                    <a:pt x="219" y="125"/>
                    <a:pt x="219" y="125"/>
                    <a:pt x="219" y="125"/>
                  </a:cubicBezTo>
                  <a:cubicBezTo>
                    <a:pt x="217" y="129"/>
                    <a:pt x="213" y="132"/>
                    <a:pt x="209" y="132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37" y="156"/>
                    <a:pt x="248" y="167"/>
                    <a:pt x="248" y="180"/>
                  </a:cubicBezTo>
                  <a:cubicBezTo>
                    <a:pt x="248" y="193"/>
                    <a:pt x="237" y="204"/>
                    <a:pt x="224" y="204"/>
                  </a:cubicBezTo>
                  <a:cubicBezTo>
                    <a:pt x="211" y="204"/>
                    <a:pt x="200" y="193"/>
                    <a:pt x="200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93"/>
                    <a:pt x="77" y="204"/>
                    <a:pt x="64" y="204"/>
                  </a:cubicBezTo>
                  <a:cubicBezTo>
                    <a:pt x="51" y="204"/>
                    <a:pt x="40" y="193"/>
                    <a:pt x="40" y="180"/>
                  </a:cubicBezTo>
                  <a:cubicBezTo>
                    <a:pt x="40" y="167"/>
                    <a:pt x="51" y="156"/>
                    <a:pt x="64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3" y="0"/>
                    <a:pt x="58" y="3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51" y="28"/>
                    <a:pt x="256" y="33"/>
                    <a:pt x="256" y="40"/>
                  </a:cubicBezTo>
                  <a:cubicBezTo>
                    <a:pt x="256" y="42"/>
                    <a:pt x="256" y="43"/>
                    <a:pt x="255" y="45"/>
                  </a:cubicBezTo>
                  <a:moveTo>
                    <a:pt x="75" y="52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200" y="109"/>
                    <a:pt x="200" y="109"/>
                    <a:pt x="200" y="109"/>
                  </a:cubicBezTo>
                  <a:cubicBezTo>
                    <a:pt x="225" y="52"/>
                    <a:pt x="225" y="52"/>
                    <a:pt x="225" y="52"/>
                  </a:cubicBezTo>
                  <a:lnTo>
                    <a:pt x="75" y="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8394700" y="171450"/>
              <a:ext cx="415925" cy="338138"/>
            </a:xfrm>
            <a:custGeom>
              <a:avLst/>
              <a:gdLst>
                <a:gd name="T0" fmla="*/ 396429 w 256"/>
                <a:gd name="T1" fmla="*/ 338138 h 208"/>
                <a:gd name="T2" fmla="*/ 19496 w 256"/>
                <a:gd name="T3" fmla="*/ 338138 h 208"/>
                <a:gd name="T4" fmla="*/ 0 w 256"/>
                <a:gd name="T5" fmla="*/ 318630 h 208"/>
                <a:gd name="T6" fmla="*/ 0 w 256"/>
                <a:gd name="T7" fmla="*/ 58524 h 208"/>
                <a:gd name="T8" fmla="*/ 19496 w 256"/>
                <a:gd name="T9" fmla="*/ 39016 h 208"/>
                <a:gd name="T10" fmla="*/ 102357 w 256"/>
                <a:gd name="T11" fmla="*/ 39016 h 208"/>
                <a:gd name="T12" fmla="*/ 133226 w 256"/>
                <a:gd name="T13" fmla="*/ 8128 h 208"/>
                <a:gd name="T14" fmla="*/ 149473 w 256"/>
                <a:gd name="T15" fmla="*/ 0 h 208"/>
                <a:gd name="T16" fmla="*/ 266452 w 256"/>
                <a:gd name="T17" fmla="*/ 0 h 208"/>
                <a:gd name="T18" fmla="*/ 281074 w 256"/>
                <a:gd name="T19" fmla="*/ 6503 h 208"/>
                <a:gd name="T20" fmla="*/ 281074 w 256"/>
                <a:gd name="T21" fmla="*/ 6503 h 208"/>
                <a:gd name="T22" fmla="*/ 313568 w 256"/>
                <a:gd name="T23" fmla="*/ 39016 h 208"/>
                <a:gd name="T24" fmla="*/ 396429 w 256"/>
                <a:gd name="T25" fmla="*/ 39016 h 208"/>
                <a:gd name="T26" fmla="*/ 415925 w 256"/>
                <a:gd name="T27" fmla="*/ 58524 h 208"/>
                <a:gd name="T28" fmla="*/ 415925 w 256"/>
                <a:gd name="T29" fmla="*/ 318630 h 208"/>
                <a:gd name="T30" fmla="*/ 396429 w 256"/>
                <a:gd name="T31" fmla="*/ 338138 h 208"/>
                <a:gd name="T32" fmla="*/ 207963 w 256"/>
                <a:gd name="T33" fmla="*/ 65027 h 208"/>
                <a:gd name="T34" fmla="*/ 90984 w 256"/>
                <a:gd name="T35" fmla="*/ 182074 h 208"/>
                <a:gd name="T36" fmla="*/ 207963 w 256"/>
                <a:gd name="T37" fmla="*/ 299122 h 208"/>
                <a:gd name="T38" fmla="*/ 324941 w 256"/>
                <a:gd name="T39" fmla="*/ 182074 h 208"/>
                <a:gd name="T40" fmla="*/ 207963 w 256"/>
                <a:gd name="T41" fmla="*/ 65027 h 208"/>
                <a:gd name="T42" fmla="*/ 207963 w 256"/>
                <a:gd name="T43" fmla="*/ 260106 h 208"/>
                <a:gd name="T44" fmla="*/ 129977 w 256"/>
                <a:gd name="T45" fmla="*/ 182074 h 208"/>
                <a:gd name="T46" fmla="*/ 207963 w 256"/>
                <a:gd name="T47" fmla="*/ 104042 h 208"/>
                <a:gd name="T48" fmla="*/ 285948 w 256"/>
                <a:gd name="T49" fmla="*/ 182074 h 208"/>
                <a:gd name="T50" fmla="*/ 207963 w 256"/>
                <a:gd name="T51" fmla="*/ 260106 h 2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208">
                  <a:moveTo>
                    <a:pt x="244" y="208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5" y="2"/>
                    <a:pt x="88" y="0"/>
                    <a:pt x="9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7" y="0"/>
                    <a:pt x="170" y="1"/>
                    <a:pt x="173" y="4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3"/>
                    <a:pt x="251" y="208"/>
                    <a:pt x="244" y="208"/>
                  </a:cubicBezTo>
                  <a:moveTo>
                    <a:pt x="128" y="40"/>
                  </a:moveTo>
                  <a:cubicBezTo>
                    <a:pt x="88" y="40"/>
                    <a:pt x="56" y="72"/>
                    <a:pt x="56" y="112"/>
                  </a:cubicBezTo>
                  <a:cubicBezTo>
                    <a:pt x="56" y="152"/>
                    <a:pt x="88" y="184"/>
                    <a:pt x="128" y="184"/>
                  </a:cubicBezTo>
                  <a:cubicBezTo>
                    <a:pt x="168" y="184"/>
                    <a:pt x="200" y="152"/>
                    <a:pt x="200" y="112"/>
                  </a:cubicBezTo>
                  <a:cubicBezTo>
                    <a:pt x="200" y="72"/>
                    <a:pt x="168" y="40"/>
                    <a:pt x="128" y="40"/>
                  </a:cubicBezTo>
                  <a:moveTo>
                    <a:pt x="128" y="160"/>
                  </a:moveTo>
                  <a:cubicBezTo>
                    <a:pt x="101" y="160"/>
                    <a:pt x="80" y="139"/>
                    <a:pt x="80" y="112"/>
                  </a:cubicBezTo>
                  <a:cubicBezTo>
                    <a:pt x="80" y="85"/>
                    <a:pt x="101" y="64"/>
                    <a:pt x="128" y="64"/>
                  </a:cubicBezTo>
                  <a:cubicBezTo>
                    <a:pt x="155" y="64"/>
                    <a:pt x="176" y="85"/>
                    <a:pt x="176" y="112"/>
                  </a:cubicBezTo>
                  <a:cubicBezTo>
                    <a:pt x="176" y="139"/>
                    <a:pt x="155" y="160"/>
                    <a:pt x="128" y="16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7666038" y="131763"/>
              <a:ext cx="403225" cy="415925"/>
            </a:xfrm>
            <a:custGeom>
              <a:avLst/>
              <a:gdLst>
                <a:gd name="T0" fmla="*/ 403225 w 248"/>
                <a:gd name="T1" fmla="*/ 318443 h 256"/>
                <a:gd name="T2" fmla="*/ 331685 w 248"/>
                <a:gd name="T3" fmla="*/ 357436 h 256"/>
                <a:gd name="T4" fmla="*/ 260145 w 248"/>
                <a:gd name="T5" fmla="*/ 318443 h 256"/>
                <a:gd name="T6" fmla="*/ 331685 w 248"/>
                <a:gd name="T7" fmla="*/ 279450 h 256"/>
                <a:gd name="T8" fmla="*/ 364203 w 248"/>
                <a:gd name="T9" fmla="*/ 284324 h 256"/>
                <a:gd name="T10" fmla="*/ 364203 w 248"/>
                <a:gd name="T11" fmla="*/ 246955 h 256"/>
                <a:gd name="T12" fmla="*/ 364203 w 248"/>
                <a:gd name="T13" fmla="*/ 121853 h 256"/>
                <a:gd name="T14" fmla="*/ 143080 w 248"/>
                <a:gd name="T15" fmla="*/ 168970 h 256"/>
                <a:gd name="T16" fmla="*/ 143080 w 248"/>
                <a:gd name="T17" fmla="*/ 376932 h 256"/>
                <a:gd name="T18" fmla="*/ 71540 w 248"/>
                <a:gd name="T19" fmla="*/ 415925 h 256"/>
                <a:gd name="T20" fmla="*/ 0 w 248"/>
                <a:gd name="T21" fmla="*/ 376932 h 256"/>
                <a:gd name="T22" fmla="*/ 71540 w 248"/>
                <a:gd name="T23" fmla="*/ 337939 h 256"/>
                <a:gd name="T24" fmla="*/ 104058 w 248"/>
                <a:gd name="T25" fmla="*/ 342813 h 256"/>
                <a:gd name="T26" fmla="*/ 104058 w 248"/>
                <a:gd name="T27" fmla="*/ 311944 h 256"/>
                <a:gd name="T28" fmla="*/ 104058 w 248"/>
                <a:gd name="T29" fmla="*/ 77986 h 256"/>
                <a:gd name="T30" fmla="*/ 123569 w 248"/>
                <a:gd name="T31" fmla="*/ 58489 h 256"/>
                <a:gd name="T32" fmla="*/ 383714 w 248"/>
                <a:gd name="T33" fmla="*/ 0 h 256"/>
                <a:gd name="T34" fmla="*/ 403225 w 248"/>
                <a:gd name="T35" fmla="*/ 19496 h 256"/>
                <a:gd name="T36" fmla="*/ 403225 w 248"/>
                <a:gd name="T37" fmla="*/ 298946 h 256"/>
                <a:gd name="T38" fmla="*/ 403225 w 248"/>
                <a:gd name="T39" fmla="*/ 311944 h 256"/>
                <a:gd name="T40" fmla="*/ 403225 w 248"/>
                <a:gd name="T41" fmla="*/ 318443 h 2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8" h="256">
                  <a:moveTo>
                    <a:pt x="248" y="196"/>
                  </a:moveTo>
                  <a:cubicBezTo>
                    <a:pt x="248" y="209"/>
                    <a:pt x="228" y="220"/>
                    <a:pt x="204" y="220"/>
                  </a:cubicBezTo>
                  <a:cubicBezTo>
                    <a:pt x="180" y="220"/>
                    <a:pt x="160" y="209"/>
                    <a:pt x="160" y="196"/>
                  </a:cubicBezTo>
                  <a:cubicBezTo>
                    <a:pt x="160" y="183"/>
                    <a:pt x="180" y="172"/>
                    <a:pt x="204" y="172"/>
                  </a:cubicBezTo>
                  <a:cubicBezTo>
                    <a:pt x="211" y="172"/>
                    <a:pt x="218" y="173"/>
                    <a:pt x="224" y="175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8" y="245"/>
                    <a:pt x="68" y="256"/>
                    <a:pt x="44" y="256"/>
                  </a:cubicBezTo>
                  <a:cubicBezTo>
                    <a:pt x="20" y="256"/>
                    <a:pt x="0" y="245"/>
                    <a:pt x="0" y="232"/>
                  </a:cubicBezTo>
                  <a:cubicBezTo>
                    <a:pt x="0" y="219"/>
                    <a:pt x="20" y="208"/>
                    <a:pt x="44" y="208"/>
                  </a:cubicBezTo>
                  <a:cubicBezTo>
                    <a:pt x="51" y="208"/>
                    <a:pt x="58" y="209"/>
                    <a:pt x="64" y="211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39"/>
                    <a:pt x="76" y="36"/>
                    <a:pt x="76" y="36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84"/>
                    <a:pt x="248" y="184"/>
                    <a:pt x="248" y="184"/>
                  </a:cubicBezTo>
                  <a:cubicBezTo>
                    <a:pt x="248" y="192"/>
                    <a:pt x="248" y="192"/>
                    <a:pt x="248" y="192"/>
                  </a:cubicBezTo>
                  <a:lnTo>
                    <a:pt x="248" y="1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7008813" y="249238"/>
              <a:ext cx="273050" cy="247650"/>
            </a:xfrm>
            <a:custGeom>
              <a:avLst/>
              <a:gdLst>
                <a:gd name="T0" fmla="*/ 253546 w 168"/>
                <a:gd name="T1" fmla="*/ 247650 h 152"/>
                <a:gd name="T2" fmla="*/ 234043 w 168"/>
                <a:gd name="T3" fmla="*/ 228099 h 152"/>
                <a:gd name="T4" fmla="*/ 234043 w 168"/>
                <a:gd name="T5" fmla="*/ 19551 h 152"/>
                <a:gd name="T6" fmla="*/ 253546 w 168"/>
                <a:gd name="T7" fmla="*/ 0 h 152"/>
                <a:gd name="T8" fmla="*/ 273050 w 168"/>
                <a:gd name="T9" fmla="*/ 19551 h 152"/>
                <a:gd name="T10" fmla="*/ 273050 w 168"/>
                <a:gd name="T11" fmla="*/ 228099 h 152"/>
                <a:gd name="T12" fmla="*/ 253546 w 168"/>
                <a:gd name="T13" fmla="*/ 247650 h 152"/>
                <a:gd name="T14" fmla="*/ 175532 w 168"/>
                <a:gd name="T15" fmla="*/ 247650 h 152"/>
                <a:gd name="T16" fmla="*/ 156029 w 168"/>
                <a:gd name="T17" fmla="*/ 228099 h 152"/>
                <a:gd name="T18" fmla="*/ 156029 w 168"/>
                <a:gd name="T19" fmla="*/ 71688 h 152"/>
                <a:gd name="T20" fmla="*/ 175532 w 168"/>
                <a:gd name="T21" fmla="*/ 52137 h 152"/>
                <a:gd name="T22" fmla="*/ 195036 w 168"/>
                <a:gd name="T23" fmla="*/ 71688 h 152"/>
                <a:gd name="T24" fmla="*/ 195036 w 168"/>
                <a:gd name="T25" fmla="*/ 228099 h 152"/>
                <a:gd name="T26" fmla="*/ 175532 w 168"/>
                <a:gd name="T27" fmla="*/ 247650 h 152"/>
                <a:gd name="T28" fmla="*/ 97518 w 168"/>
                <a:gd name="T29" fmla="*/ 247650 h 152"/>
                <a:gd name="T30" fmla="*/ 78014 w 168"/>
                <a:gd name="T31" fmla="*/ 228099 h 152"/>
                <a:gd name="T32" fmla="*/ 78014 w 168"/>
                <a:gd name="T33" fmla="*/ 123825 h 152"/>
                <a:gd name="T34" fmla="*/ 97518 w 168"/>
                <a:gd name="T35" fmla="*/ 104274 h 152"/>
                <a:gd name="T36" fmla="*/ 117021 w 168"/>
                <a:gd name="T37" fmla="*/ 123825 h 152"/>
                <a:gd name="T38" fmla="*/ 117021 w 168"/>
                <a:gd name="T39" fmla="*/ 228099 h 152"/>
                <a:gd name="T40" fmla="*/ 97518 w 168"/>
                <a:gd name="T41" fmla="*/ 247650 h 152"/>
                <a:gd name="T42" fmla="*/ 19504 w 168"/>
                <a:gd name="T43" fmla="*/ 247650 h 152"/>
                <a:gd name="T44" fmla="*/ 0 w 168"/>
                <a:gd name="T45" fmla="*/ 228099 h 152"/>
                <a:gd name="T46" fmla="*/ 0 w 168"/>
                <a:gd name="T47" fmla="*/ 175962 h 152"/>
                <a:gd name="T48" fmla="*/ 19504 w 168"/>
                <a:gd name="T49" fmla="*/ 156411 h 152"/>
                <a:gd name="T50" fmla="*/ 39007 w 168"/>
                <a:gd name="T51" fmla="*/ 175962 h 152"/>
                <a:gd name="T52" fmla="*/ 39007 w 168"/>
                <a:gd name="T53" fmla="*/ 228099 h 152"/>
                <a:gd name="T54" fmla="*/ 19504 w 168"/>
                <a:gd name="T55" fmla="*/ 247650 h 1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52">
                  <a:moveTo>
                    <a:pt x="156" y="152"/>
                  </a:moveTo>
                  <a:cubicBezTo>
                    <a:pt x="149" y="152"/>
                    <a:pt x="144" y="147"/>
                    <a:pt x="144" y="140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5"/>
                    <a:pt x="149" y="0"/>
                    <a:pt x="156" y="0"/>
                  </a:cubicBezTo>
                  <a:cubicBezTo>
                    <a:pt x="163" y="0"/>
                    <a:pt x="168" y="5"/>
                    <a:pt x="168" y="12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68" y="147"/>
                    <a:pt x="163" y="152"/>
                    <a:pt x="156" y="152"/>
                  </a:cubicBezTo>
                  <a:moveTo>
                    <a:pt x="108" y="152"/>
                  </a:moveTo>
                  <a:cubicBezTo>
                    <a:pt x="101" y="152"/>
                    <a:pt x="96" y="147"/>
                    <a:pt x="96" y="140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7"/>
                    <a:pt x="101" y="32"/>
                    <a:pt x="108" y="32"/>
                  </a:cubicBezTo>
                  <a:cubicBezTo>
                    <a:pt x="115" y="32"/>
                    <a:pt x="120" y="37"/>
                    <a:pt x="120" y="44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147"/>
                    <a:pt x="115" y="152"/>
                    <a:pt x="108" y="152"/>
                  </a:cubicBezTo>
                  <a:moveTo>
                    <a:pt x="60" y="152"/>
                  </a:moveTo>
                  <a:cubicBezTo>
                    <a:pt x="53" y="152"/>
                    <a:pt x="48" y="147"/>
                    <a:pt x="48" y="140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67" y="64"/>
                    <a:pt x="72" y="69"/>
                    <a:pt x="72" y="76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2" y="147"/>
                    <a:pt x="67" y="152"/>
                    <a:pt x="60" y="152"/>
                  </a:cubicBezTo>
                  <a:moveTo>
                    <a:pt x="12" y="152"/>
                  </a:moveTo>
                  <a:cubicBezTo>
                    <a:pt x="5" y="152"/>
                    <a:pt x="0" y="147"/>
                    <a:pt x="0" y="14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4" y="147"/>
                    <a:pt x="19" y="152"/>
                    <a:pt x="12" y="15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6208713" y="184150"/>
              <a:ext cx="415925" cy="312738"/>
            </a:xfrm>
            <a:custGeom>
              <a:avLst/>
              <a:gdLst>
                <a:gd name="T0" fmla="*/ 409426 w 256"/>
                <a:gd name="T1" fmla="*/ 171029 h 192"/>
                <a:gd name="T2" fmla="*/ 409426 w 256"/>
                <a:gd name="T3" fmla="*/ 171029 h 192"/>
                <a:gd name="T4" fmla="*/ 331440 w 256"/>
                <a:gd name="T5" fmla="*/ 249213 h 192"/>
                <a:gd name="T6" fmla="*/ 331440 w 256"/>
                <a:gd name="T7" fmla="*/ 249213 h 192"/>
                <a:gd name="T8" fmla="*/ 318443 w 256"/>
                <a:gd name="T9" fmla="*/ 254100 h 192"/>
                <a:gd name="T10" fmla="*/ 298946 w 256"/>
                <a:gd name="T11" fmla="*/ 234554 h 192"/>
                <a:gd name="T12" fmla="*/ 305445 w 256"/>
                <a:gd name="T13" fmla="*/ 221523 h 192"/>
                <a:gd name="T14" fmla="*/ 305445 w 256"/>
                <a:gd name="T15" fmla="*/ 221523 h 192"/>
                <a:gd name="T16" fmla="*/ 368808 w 256"/>
                <a:gd name="T17" fmla="*/ 156369 h 192"/>
                <a:gd name="T18" fmla="*/ 305445 w 256"/>
                <a:gd name="T19" fmla="*/ 92844 h 192"/>
                <a:gd name="T20" fmla="*/ 305445 w 256"/>
                <a:gd name="T21" fmla="*/ 92844 h 192"/>
                <a:gd name="T22" fmla="*/ 298946 w 256"/>
                <a:gd name="T23" fmla="*/ 78185 h 192"/>
                <a:gd name="T24" fmla="*/ 318443 w 256"/>
                <a:gd name="T25" fmla="*/ 58638 h 192"/>
                <a:gd name="T26" fmla="*/ 333065 w 256"/>
                <a:gd name="T27" fmla="*/ 65154 h 192"/>
                <a:gd name="T28" fmla="*/ 333065 w 256"/>
                <a:gd name="T29" fmla="*/ 65154 h 192"/>
                <a:gd name="T30" fmla="*/ 409426 w 256"/>
                <a:gd name="T31" fmla="*/ 141709 h 192"/>
                <a:gd name="T32" fmla="*/ 415925 w 256"/>
                <a:gd name="T33" fmla="*/ 156369 h 192"/>
                <a:gd name="T34" fmla="*/ 409426 w 256"/>
                <a:gd name="T35" fmla="*/ 171029 h 192"/>
                <a:gd name="T36" fmla="*/ 173844 w 256"/>
                <a:gd name="T37" fmla="*/ 299707 h 192"/>
                <a:gd name="T38" fmla="*/ 155972 w 256"/>
                <a:gd name="T39" fmla="*/ 312738 h 192"/>
                <a:gd name="T40" fmla="*/ 136475 w 256"/>
                <a:gd name="T41" fmla="*/ 293192 h 192"/>
                <a:gd name="T42" fmla="*/ 138100 w 256"/>
                <a:gd name="T43" fmla="*/ 286677 h 192"/>
                <a:gd name="T44" fmla="*/ 242081 w 256"/>
                <a:gd name="T45" fmla="*/ 13031 h 192"/>
                <a:gd name="T46" fmla="*/ 259953 w 256"/>
                <a:gd name="T47" fmla="*/ 0 h 192"/>
                <a:gd name="T48" fmla="*/ 279450 w 256"/>
                <a:gd name="T49" fmla="*/ 19546 h 192"/>
                <a:gd name="T50" fmla="*/ 277825 w 256"/>
                <a:gd name="T51" fmla="*/ 26062 h 192"/>
                <a:gd name="T52" fmla="*/ 173844 w 256"/>
                <a:gd name="T53" fmla="*/ 299707 h 192"/>
                <a:gd name="T54" fmla="*/ 110480 w 256"/>
                <a:gd name="T55" fmla="*/ 92844 h 192"/>
                <a:gd name="T56" fmla="*/ 47117 w 256"/>
                <a:gd name="T57" fmla="*/ 156369 h 192"/>
                <a:gd name="T58" fmla="*/ 112105 w 256"/>
                <a:gd name="T59" fmla="*/ 221523 h 192"/>
                <a:gd name="T60" fmla="*/ 112105 w 256"/>
                <a:gd name="T61" fmla="*/ 221523 h 192"/>
                <a:gd name="T62" fmla="*/ 116979 w 256"/>
                <a:gd name="T63" fmla="*/ 234554 h 192"/>
                <a:gd name="T64" fmla="*/ 97482 w 256"/>
                <a:gd name="T65" fmla="*/ 254100 h 192"/>
                <a:gd name="T66" fmla="*/ 84485 w 256"/>
                <a:gd name="T67" fmla="*/ 249213 h 192"/>
                <a:gd name="T68" fmla="*/ 84485 w 256"/>
                <a:gd name="T69" fmla="*/ 249213 h 192"/>
                <a:gd name="T70" fmla="*/ 6499 w 256"/>
                <a:gd name="T71" fmla="*/ 171029 h 192"/>
                <a:gd name="T72" fmla="*/ 6499 w 256"/>
                <a:gd name="T73" fmla="*/ 171029 h 192"/>
                <a:gd name="T74" fmla="*/ 0 w 256"/>
                <a:gd name="T75" fmla="*/ 156369 h 192"/>
                <a:gd name="T76" fmla="*/ 6499 w 256"/>
                <a:gd name="T77" fmla="*/ 141709 h 192"/>
                <a:gd name="T78" fmla="*/ 84485 w 256"/>
                <a:gd name="T79" fmla="*/ 65154 h 192"/>
                <a:gd name="T80" fmla="*/ 84485 w 256"/>
                <a:gd name="T81" fmla="*/ 65154 h 192"/>
                <a:gd name="T82" fmla="*/ 97482 w 256"/>
                <a:gd name="T83" fmla="*/ 58638 h 192"/>
                <a:gd name="T84" fmla="*/ 116979 w 256"/>
                <a:gd name="T85" fmla="*/ 78185 h 192"/>
                <a:gd name="T86" fmla="*/ 110480 w 256"/>
                <a:gd name="T87" fmla="*/ 92844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192">
                  <a:moveTo>
                    <a:pt x="252" y="105"/>
                  </a:moveTo>
                  <a:cubicBezTo>
                    <a:pt x="252" y="105"/>
                    <a:pt x="252" y="105"/>
                    <a:pt x="252" y="105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2" y="155"/>
                    <a:pt x="199" y="156"/>
                    <a:pt x="196" y="156"/>
                  </a:cubicBezTo>
                  <a:cubicBezTo>
                    <a:pt x="189" y="156"/>
                    <a:pt x="184" y="151"/>
                    <a:pt x="184" y="144"/>
                  </a:cubicBezTo>
                  <a:cubicBezTo>
                    <a:pt x="184" y="141"/>
                    <a:pt x="185" y="138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227" y="96"/>
                    <a:pt x="227" y="96"/>
                    <a:pt x="227" y="96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5" y="54"/>
                    <a:pt x="184" y="51"/>
                    <a:pt x="184" y="48"/>
                  </a:cubicBezTo>
                  <a:cubicBezTo>
                    <a:pt x="184" y="41"/>
                    <a:pt x="189" y="36"/>
                    <a:pt x="196" y="36"/>
                  </a:cubicBezTo>
                  <a:cubicBezTo>
                    <a:pt x="199" y="36"/>
                    <a:pt x="202" y="37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4" y="89"/>
                    <a:pt x="256" y="92"/>
                    <a:pt x="256" y="96"/>
                  </a:cubicBezTo>
                  <a:cubicBezTo>
                    <a:pt x="256" y="99"/>
                    <a:pt x="255" y="102"/>
                    <a:pt x="252" y="105"/>
                  </a:cubicBezTo>
                  <a:moveTo>
                    <a:pt x="107" y="184"/>
                  </a:moveTo>
                  <a:cubicBezTo>
                    <a:pt x="106" y="189"/>
                    <a:pt x="101" y="192"/>
                    <a:pt x="96" y="192"/>
                  </a:cubicBezTo>
                  <a:cubicBezTo>
                    <a:pt x="89" y="192"/>
                    <a:pt x="84" y="187"/>
                    <a:pt x="84" y="180"/>
                  </a:cubicBezTo>
                  <a:cubicBezTo>
                    <a:pt x="84" y="178"/>
                    <a:pt x="84" y="177"/>
                    <a:pt x="85" y="176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0" y="3"/>
                    <a:pt x="155" y="0"/>
                    <a:pt x="160" y="0"/>
                  </a:cubicBezTo>
                  <a:cubicBezTo>
                    <a:pt x="167" y="0"/>
                    <a:pt x="172" y="5"/>
                    <a:pt x="172" y="12"/>
                  </a:cubicBezTo>
                  <a:cubicBezTo>
                    <a:pt x="172" y="14"/>
                    <a:pt x="172" y="15"/>
                    <a:pt x="171" y="16"/>
                  </a:cubicBezTo>
                  <a:lnTo>
                    <a:pt x="107" y="184"/>
                  </a:lnTo>
                  <a:close/>
                  <a:moveTo>
                    <a:pt x="68" y="57"/>
                  </a:moveTo>
                  <a:cubicBezTo>
                    <a:pt x="29" y="96"/>
                    <a:pt x="29" y="96"/>
                    <a:pt x="29" y="9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71" y="138"/>
                    <a:pt x="72" y="141"/>
                    <a:pt x="72" y="144"/>
                  </a:cubicBezTo>
                  <a:cubicBezTo>
                    <a:pt x="72" y="151"/>
                    <a:pt x="67" y="156"/>
                    <a:pt x="60" y="156"/>
                  </a:cubicBezTo>
                  <a:cubicBezTo>
                    <a:pt x="57" y="156"/>
                    <a:pt x="54" y="155"/>
                    <a:pt x="52" y="153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" y="102"/>
                    <a:pt x="0" y="99"/>
                    <a:pt x="0" y="96"/>
                  </a:cubicBezTo>
                  <a:cubicBezTo>
                    <a:pt x="0" y="92"/>
                    <a:pt x="2" y="89"/>
                    <a:pt x="4" y="87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4" y="37"/>
                    <a:pt x="57" y="36"/>
                    <a:pt x="60" y="36"/>
                  </a:cubicBezTo>
                  <a:cubicBezTo>
                    <a:pt x="67" y="36"/>
                    <a:pt x="72" y="41"/>
                    <a:pt x="72" y="48"/>
                  </a:cubicBezTo>
                  <a:cubicBezTo>
                    <a:pt x="72" y="51"/>
                    <a:pt x="71" y="54"/>
                    <a:pt x="68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5484813" y="136525"/>
              <a:ext cx="404812" cy="406400"/>
            </a:xfrm>
            <a:custGeom>
              <a:avLst/>
              <a:gdLst>
                <a:gd name="T0" fmla="*/ 375548 w 249"/>
                <a:gd name="T1" fmla="*/ 139802 h 250"/>
                <a:gd name="T2" fmla="*/ 321899 w 249"/>
                <a:gd name="T3" fmla="*/ 193446 h 250"/>
                <a:gd name="T4" fmla="*/ 247114 w 249"/>
                <a:gd name="T5" fmla="*/ 212954 h 250"/>
                <a:gd name="T6" fmla="*/ 292635 w 249"/>
                <a:gd name="T7" fmla="*/ 167437 h 250"/>
                <a:gd name="T8" fmla="*/ 294261 w 249"/>
                <a:gd name="T9" fmla="*/ 165811 h 250"/>
                <a:gd name="T10" fmla="*/ 347911 w 249"/>
                <a:gd name="T11" fmla="*/ 112166 h 250"/>
                <a:gd name="T12" fmla="*/ 347911 w 249"/>
                <a:gd name="T13" fmla="*/ 56896 h 250"/>
                <a:gd name="T14" fmla="*/ 294261 w 249"/>
                <a:gd name="T15" fmla="*/ 56896 h 250"/>
                <a:gd name="T16" fmla="*/ 238985 w 249"/>
                <a:gd name="T17" fmla="*/ 112166 h 250"/>
                <a:gd name="T18" fmla="*/ 238985 w 249"/>
                <a:gd name="T19" fmla="*/ 112166 h 250"/>
                <a:gd name="T20" fmla="*/ 238985 w 249"/>
                <a:gd name="T21" fmla="*/ 112166 h 250"/>
                <a:gd name="T22" fmla="*/ 193464 w 249"/>
                <a:gd name="T23" fmla="*/ 159309 h 250"/>
                <a:gd name="T24" fmla="*/ 212973 w 249"/>
                <a:gd name="T25" fmla="*/ 84531 h 250"/>
                <a:gd name="T26" fmla="*/ 266623 w 249"/>
                <a:gd name="T27" fmla="*/ 30886 h 250"/>
                <a:gd name="T28" fmla="*/ 375548 w 249"/>
                <a:gd name="T29" fmla="*/ 30886 h 250"/>
                <a:gd name="T30" fmla="*/ 375548 w 249"/>
                <a:gd name="T31" fmla="*/ 139802 h 250"/>
                <a:gd name="T32" fmla="*/ 152821 w 249"/>
                <a:gd name="T33" fmla="*/ 281229 h 250"/>
                <a:gd name="T34" fmla="*/ 152821 w 249"/>
                <a:gd name="T35" fmla="*/ 281229 h 250"/>
                <a:gd name="T36" fmla="*/ 138189 w 249"/>
                <a:gd name="T37" fmla="*/ 287731 h 250"/>
                <a:gd name="T38" fmla="*/ 118680 w 249"/>
                <a:gd name="T39" fmla="*/ 268224 h 250"/>
                <a:gd name="T40" fmla="*/ 125183 w 249"/>
                <a:gd name="T41" fmla="*/ 253594 h 250"/>
                <a:gd name="T42" fmla="*/ 253617 w 249"/>
                <a:gd name="T43" fmla="*/ 125171 h 250"/>
                <a:gd name="T44" fmla="*/ 268249 w 249"/>
                <a:gd name="T45" fmla="*/ 118669 h 250"/>
                <a:gd name="T46" fmla="*/ 287758 w 249"/>
                <a:gd name="T47" fmla="*/ 138176 h 250"/>
                <a:gd name="T48" fmla="*/ 282881 w 249"/>
                <a:gd name="T49" fmla="*/ 151181 h 250"/>
                <a:gd name="T50" fmla="*/ 282881 w 249"/>
                <a:gd name="T51" fmla="*/ 151181 h 250"/>
                <a:gd name="T52" fmla="*/ 152821 w 249"/>
                <a:gd name="T53" fmla="*/ 281229 h 250"/>
                <a:gd name="T54" fmla="*/ 112177 w 249"/>
                <a:gd name="T55" fmla="*/ 238963 h 250"/>
                <a:gd name="T56" fmla="*/ 56901 w 249"/>
                <a:gd name="T57" fmla="*/ 294234 h 250"/>
                <a:gd name="T58" fmla="*/ 56901 w 249"/>
                <a:gd name="T59" fmla="*/ 347878 h 250"/>
                <a:gd name="T60" fmla="*/ 112177 w 249"/>
                <a:gd name="T61" fmla="*/ 347878 h 250"/>
                <a:gd name="T62" fmla="*/ 165827 w 249"/>
                <a:gd name="T63" fmla="*/ 294234 h 250"/>
                <a:gd name="T64" fmla="*/ 167452 w 249"/>
                <a:gd name="T65" fmla="*/ 292608 h 250"/>
                <a:gd name="T66" fmla="*/ 212973 w 249"/>
                <a:gd name="T67" fmla="*/ 247091 h 250"/>
                <a:gd name="T68" fmla="*/ 193464 w 249"/>
                <a:gd name="T69" fmla="*/ 321869 h 250"/>
                <a:gd name="T70" fmla="*/ 139815 w 249"/>
                <a:gd name="T71" fmla="*/ 375514 h 250"/>
                <a:gd name="T72" fmla="*/ 30889 w 249"/>
                <a:gd name="T73" fmla="*/ 375514 h 250"/>
                <a:gd name="T74" fmla="*/ 30889 w 249"/>
                <a:gd name="T75" fmla="*/ 266598 h 250"/>
                <a:gd name="T76" fmla="*/ 84539 w 249"/>
                <a:gd name="T77" fmla="*/ 212954 h 250"/>
                <a:gd name="T78" fmla="*/ 159324 w 249"/>
                <a:gd name="T79" fmla="*/ 191821 h 250"/>
                <a:gd name="T80" fmla="*/ 112177 w 249"/>
                <a:gd name="T81" fmla="*/ 238963 h 250"/>
                <a:gd name="T82" fmla="*/ 112177 w 249"/>
                <a:gd name="T83" fmla="*/ 238963 h 2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9" h="250">
                  <a:moveTo>
                    <a:pt x="231" y="86"/>
                  </a:moveTo>
                  <a:cubicBezTo>
                    <a:pt x="198" y="119"/>
                    <a:pt x="198" y="119"/>
                    <a:pt x="198" y="119"/>
                  </a:cubicBezTo>
                  <a:cubicBezTo>
                    <a:pt x="185" y="131"/>
                    <a:pt x="168" y="136"/>
                    <a:pt x="152" y="131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0" y="103"/>
                    <a:pt x="180" y="103"/>
                    <a:pt x="181" y="10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23" y="60"/>
                    <a:pt x="223" y="45"/>
                    <a:pt x="214" y="35"/>
                  </a:cubicBezTo>
                  <a:cubicBezTo>
                    <a:pt x="205" y="26"/>
                    <a:pt x="190" y="26"/>
                    <a:pt x="181" y="35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82"/>
                    <a:pt x="118" y="64"/>
                    <a:pt x="131" y="52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83" y="0"/>
                    <a:pt x="212" y="0"/>
                    <a:pt x="231" y="19"/>
                  </a:cubicBezTo>
                  <a:cubicBezTo>
                    <a:pt x="249" y="37"/>
                    <a:pt x="249" y="67"/>
                    <a:pt x="231" y="86"/>
                  </a:cubicBezTo>
                  <a:moveTo>
                    <a:pt x="94" y="173"/>
                  </a:moveTo>
                  <a:cubicBezTo>
                    <a:pt x="94" y="173"/>
                    <a:pt x="94" y="173"/>
                    <a:pt x="94" y="173"/>
                  </a:cubicBezTo>
                  <a:cubicBezTo>
                    <a:pt x="91" y="176"/>
                    <a:pt x="88" y="177"/>
                    <a:pt x="85" y="177"/>
                  </a:cubicBezTo>
                  <a:cubicBezTo>
                    <a:pt x="78" y="177"/>
                    <a:pt x="73" y="172"/>
                    <a:pt x="73" y="165"/>
                  </a:cubicBezTo>
                  <a:cubicBezTo>
                    <a:pt x="73" y="162"/>
                    <a:pt x="75" y="158"/>
                    <a:pt x="77" y="15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8" y="75"/>
                    <a:pt x="162" y="73"/>
                    <a:pt x="165" y="73"/>
                  </a:cubicBezTo>
                  <a:cubicBezTo>
                    <a:pt x="172" y="73"/>
                    <a:pt x="177" y="78"/>
                    <a:pt x="177" y="85"/>
                  </a:cubicBezTo>
                  <a:cubicBezTo>
                    <a:pt x="177" y="88"/>
                    <a:pt x="176" y="91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lnTo>
                    <a:pt x="94" y="173"/>
                  </a:lnTo>
                  <a:close/>
                  <a:moveTo>
                    <a:pt x="69" y="147"/>
                  </a:moveTo>
                  <a:cubicBezTo>
                    <a:pt x="35" y="181"/>
                    <a:pt x="35" y="181"/>
                    <a:pt x="35" y="181"/>
                  </a:cubicBezTo>
                  <a:cubicBezTo>
                    <a:pt x="26" y="190"/>
                    <a:pt x="26" y="205"/>
                    <a:pt x="35" y="214"/>
                  </a:cubicBezTo>
                  <a:cubicBezTo>
                    <a:pt x="45" y="224"/>
                    <a:pt x="60" y="224"/>
                    <a:pt x="69" y="214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1"/>
                    <a:pt x="103" y="180"/>
                    <a:pt x="103" y="180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5" y="168"/>
                    <a:pt x="131" y="185"/>
                    <a:pt x="119" y="198"/>
                  </a:cubicBezTo>
                  <a:cubicBezTo>
                    <a:pt x="86" y="231"/>
                    <a:pt x="86" y="231"/>
                    <a:pt x="86" y="231"/>
                  </a:cubicBezTo>
                  <a:cubicBezTo>
                    <a:pt x="67" y="250"/>
                    <a:pt x="37" y="250"/>
                    <a:pt x="19" y="231"/>
                  </a:cubicBezTo>
                  <a:cubicBezTo>
                    <a:pt x="0" y="213"/>
                    <a:pt x="0" y="183"/>
                    <a:pt x="19" y="164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65" y="118"/>
                    <a:pt x="82" y="114"/>
                    <a:pt x="98" y="118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4803775" y="150813"/>
              <a:ext cx="312738" cy="377825"/>
            </a:xfrm>
            <a:custGeom>
              <a:avLst/>
              <a:gdLst>
                <a:gd name="T0" fmla="*/ 0 w 192"/>
                <a:gd name="T1" fmla="*/ 58628 h 232"/>
                <a:gd name="T2" fmla="*/ 19546 w 192"/>
                <a:gd name="T3" fmla="*/ 39085 h 232"/>
                <a:gd name="T4" fmla="*/ 117277 w 192"/>
                <a:gd name="T5" fmla="*/ 39085 h 232"/>
                <a:gd name="T6" fmla="*/ 117277 w 192"/>
                <a:gd name="T7" fmla="*/ 19543 h 232"/>
                <a:gd name="T8" fmla="*/ 136823 w 192"/>
                <a:gd name="T9" fmla="*/ 0 h 232"/>
                <a:gd name="T10" fmla="*/ 175915 w 192"/>
                <a:gd name="T11" fmla="*/ 0 h 232"/>
                <a:gd name="T12" fmla="*/ 195461 w 192"/>
                <a:gd name="T13" fmla="*/ 19543 h 232"/>
                <a:gd name="T14" fmla="*/ 195461 w 192"/>
                <a:gd name="T15" fmla="*/ 39085 h 232"/>
                <a:gd name="T16" fmla="*/ 293192 w 192"/>
                <a:gd name="T17" fmla="*/ 39085 h 232"/>
                <a:gd name="T18" fmla="*/ 312738 w 192"/>
                <a:gd name="T19" fmla="*/ 58628 h 232"/>
                <a:gd name="T20" fmla="*/ 312738 w 192"/>
                <a:gd name="T21" fmla="*/ 78171 h 232"/>
                <a:gd name="T22" fmla="*/ 0 w 192"/>
                <a:gd name="T23" fmla="*/ 78171 h 232"/>
                <a:gd name="T24" fmla="*/ 0 w 192"/>
                <a:gd name="T25" fmla="*/ 58628 h 232"/>
                <a:gd name="T26" fmla="*/ 293192 w 192"/>
                <a:gd name="T27" fmla="*/ 117256 h 232"/>
                <a:gd name="T28" fmla="*/ 293192 w 192"/>
                <a:gd name="T29" fmla="*/ 156341 h 232"/>
                <a:gd name="T30" fmla="*/ 293192 w 192"/>
                <a:gd name="T31" fmla="*/ 358282 h 232"/>
                <a:gd name="T32" fmla="*/ 273646 w 192"/>
                <a:gd name="T33" fmla="*/ 377825 h 232"/>
                <a:gd name="T34" fmla="*/ 39092 w 192"/>
                <a:gd name="T35" fmla="*/ 377825 h 232"/>
                <a:gd name="T36" fmla="*/ 19546 w 192"/>
                <a:gd name="T37" fmla="*/ 358282 h 232"/>
                <a:gd name="T38" fmla="*/ 19546 w 192"/>
                <a:gd name="T39" fmla="*/ 156341 h 232"/>
                <a:gd name="T40" fmla="*/ 19546 w 192"/>
                <a:gd name="T41" fmla="*/ 117256 h 232"/>
                <a:gd name="T42" fmla="*/ 19546 w 192"/>
                <a:gd name="T43" fmla="*/ 97713 h 232"/>
                <a:gd name="T44" fmla="*/ 293192 w 192"/>
                <a:gd name="T45" fmla="*/ 97713 h 232"/>
                <a:gd name="T46" fmla="*/ 293192 w 192"/>
                <a:gd name="T47" fmla="*/ 117256 h 232"/>
                <a:gd name="T48" fmla="*/ 97731 w 192"/>
                <a:gd name="T49" fmla="*/ 156341 h 232"/>
                <a:gd name="T50" fmla="*/ 78185 w 192"/>
                <a:gd name="T51" fmla="*/ 136799 h 232"/>
                <a:gd name="T52" fmla="*/ 58638 w 192"/>
                <a:gd name="T53" fmla="*/ 156341 h 232"/>
                <a:gd name="T54" fmla="*/ 58638 w 192"/>
                <a:gd name="T55" fmla="*/ 319197 h 232"/>
                <a:gd name="T56" fmla="*/ 78185 w 192"/>
                <a:gd name="T57" fmla="*/ 338740 h 232"/>
                <a:gd name="T58" fmla="*/ 97731 w 192"/>
                <a:gd name="T59" fmla="*/ 319197 h 232"/>
                <a:gd name="T60" fmla="*/ 97731 w 192"/>
                <a:gd name="T61" fmla="*/ 156341 h 232"/>
                <a:gd name="T62" fmla="*/ 175915 w 192"/>
                <a:gd name="T63" fmla="*/ 156341 h 232"/>
                <a:gd name="T64" fmla="*/ 156369 w 192"/>
                <a:gd name="T65" fmla="*/ 136799 h 232"/>
                <a:gd name="T66" fmla="*/ 136823 w 192"/>
                <a:gd name="T67" fmla="*/ 156341 h 232"/>
                <a:gd name="T68" fmla="*/ 136823 w 192"/>
                <a:gd name="T69" fmla="*/ 319197 h 232"/>
                <a:gd name="T70" fmla="*/ 156369 w 192"/>
                <a:gd name="T71" fmla="*/ 338740 h 232"/>
                <a:gd name="T72" fmla="*/ 175915 w 192"/>
                <a:gd name="T73" fmla="*/ 319197 h 232"/>
                <a:gd name="T74" fmla="*/ 175915 w 192"/>
                <a:gd name="T75" fmla="*/ 156341 h 232"/>
                <a:gd name="T76" fmla="*/ 254100 w 192"/>
                <a:gd name="T77" fmla="*/ 156341 h 232"/>
                <a:gd name="T78" fmla="*/ 234554 w 192"/>
                <a:gd name="T79" fmla="*/ 136799 h 232"/>
                <a:gd name="T80" fmla="*/ 215007 w 192"/>
                <a:gd name="T81" fmla="*/ 156341 h 232"/>
                <a:gd name="T82" fmla="*/ 215007 w 192"/>
                <a:gd name="T83" fmla="*/ 319197 h 232"/>
                <a:gd name="T84" fmla="*/ 234554 w 192"/>
                <a:gd name="T85" fmla="*/ 338740 h 232"/>
                <a:gd name="T86" fmla="*/ 254100 w 192"/>
                <a:gd name="T87" fmla="*/ 319197 h 232"/>
                <a:gd name="T88" fmla="*/ 254100 w 192"/>
                <a:gd name="T89" fmla="*/ 156341 h 2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2" h="232">
                  <a:moveTo>
                    <a:pt x="0" y="36"/>
                  </a:moveTo>
                  <a:cubicBezTo>
                    <a:pt x="0" y="29"/>
                    <a:pt x="5" y="24"/>
                    <a:pt x="1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77" y="0"/>
                    <a:pt x="8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5" y="0"/>
                    <a:pt x="120" y="5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7" y="24"/>
                    <a:pt x="192" y="29"/>
                    <a:pt x="192" y="36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80" y="72"/>
                  </a:moveTo>
                  <a:cubicBezTo>
                    <a:pt x="180" y="96"/>
                    <a:pt x="180" y="96"/>
                    <a:pt x="180" y="96"/>
                  </a:cubicBezTo>
                  <a:cubicBezTo>
                    <a:pt x="180" y="220"/>
                    <a:pt x="180" y="220"/>
                    <a:pt x="180" y="220"/>
                  </a:cubicBezTo>
                  <a:cubicBezTo>
                    <a:pt x="180" y="227"/>
                    <a:pt x="175" y="232"/>
                    <a:pt x="168" y="232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17" y="232"/>
                    <a:pt x="12" y="227"/>
                    <a:pt x="12" y="220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80" y="60"/>
                    <a:pt x="180" y="60"/>
                    <a:pt x="180" y="60"/>
                  </a:cubicBezTo>
                  <a:lnTo>
                    <a:pt x="180" y="72"/>
                  </a:lnTo>
                  <a:close/>
                  <a:moveTo>
                    <a:pt x="60" y="96"/>
                  </a:moveTo>
                  <a:cubicBezTo>
                    <a:pt x="60" y="89"/>
                    <a:pt x="55" y="84"/>
                    <a:pt x="48" y="84"/>
                  </a:cubicBezTo>
                  <a:cubicBezTo>
                    <a:pt x="41" y="84"/>
                    <a:pt x="36" y="89"/>
                    <a:pt x="36" y="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6" y="203"/>
                    <a:pt x="41" y="208"/>
                    <a:pt x="48" y="208"/>
                  </a:cubicBezTo>
                  <a:cubicBezTo>
                    <a:pt x="55" y="208"/>
                    <a:pt x="60" y="203"/>
                    <a:pt x="60" y="196"/>
                  </a:cubicBezTo>
                  <a:lnTo>
                    <a:pt x="60" y="96"/>
                  </a:lnTo>
                  <a:close/>
                  <a:moveTo>
                    <a:pt x="108" y="96"/>
                  </a:moveTo>
                  <a:cubicBezTo>
                    <a:pt x="108" y="89"/>
                    <a:pt x="103" y="84"/>
                    <a:pt x="96" y="84"/>
                  </a:cubicBezTo>
                  <a:cubicBezTo>
                    <a:pt x="89" y="84"/>
                    <a:pt x="84" y="89"/>
                    <a:pt x="84" y="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4" y="203"/>
                    <a:pt x="89" y="208"/>
                    <a:pt x="96" y="208"/>
                  </a:cubicBezTo>
                  <a:cubicBezTo>
                    <a:pt x="103" y="208"/>
                    <a:pt x="108" y="203"/>
                    <a:pt x="108" y="196"/>
                  </a:cubicBezTo>
                  <a:lnTo>
                    <a:pt x="108" y="96"/>
                  </a:lnTo>
                  <a:close/>
                  <a:moveTo>
                    <a:pt x="156" y="96"/>
                  </a:moveTo>
                  <a:cubicBezTo>
                    <a:pt x="156" y="89"/>
                    <a:pt x="151" y="84"/>
                    <a:pt x="144" y="84"/>
                  </a:cubicBezTo>
                  <a:cubicBezTo>
                    <a:pt x="137" y="84"/>
                    <a:pt x="132" y="89"/>
                    <a:pt x="132" y="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203"/>
                    <a:pt x="137" y="208"/>
                    <a:pt x="144" y="208"/>
                  </a:cubicBezTo>
                  <a:cubicBezTo>
                    <a:pt x="151" y="208"/>
                    <a:pt x="156" y="203"/>
                    <a:pt x="156" y="196"/>
                  </a:cubicBezTo>
                  <a:lnTo>
                    <a:pt x="156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4049713" y="131763"/>
              <a:ext cx="363537" cy="415925"/>
            </a:xfrm>
            <a:custGeom>
              <a:avLst/>
              <a:gdLst>
                <a:gd name="T0" fmla="*/ 344062 w 224"/>
                <a:gd name="T1" fmla="*/ 214461 h 256"/>
                <a:gd name="T2" fmla="*/ 305111 w 224"/>
                <a:gd name="T3" fmla="*/ 214461 h 256"/>
                <a:gd name="T4" fmla="*/ 285636 w 224"/>
                <a:gd name="T5" fmla="*/ 194965 h 256"/>
                <a:gd name="T6" fmla="*/ 285636 w 224"/>
                <a:gd name="T7" fmla="*/ 116979 h 256"/>
                <a:gd name="T8" fmla="*/ 305111 w 224"/>
                <a:gd name="T9" fmla="*/ 97482 h 256"/>
                <a:gd name="T10" fmla="*/ 344062 w 224"/>
                <a:gd name="T11" fmla="*/ 97482 h 256"/>
                <a:gd name="T12" fmla="*/ 363537 w 224"/>
                <a:gd name="T13" fmla="*/ 116979 h 256"/>
                <a:gd name="T14" fmla="*/ 363537 w 224"/>
                <a:gd name="T15" fmla="*/ 194965 h 256"/>
                <a:gd name="T16" fmla="*/ 344062 w 224"/>
                <a:gd name="T17" fmla="*/ 214461 h 256"/>
                <a:gd name="T18" fmla="*/ 305111 w 224"/>
                <a:gd name="T19" fmla="*/ 19496 h 256"/>
                <a:gd name="T20" fmla="*/ 324587 w 224"/>
                <a:gd name="T21" fmla="*/ 0 h 256"/>
                <a:gd name="T22" fmla="*/ 344062 w 224"/>
                <a:gd name="T23" fmla="*/ 19496 h 256"/>
                <a:gd name="T24" fmla="*/ 344062 w 224"/>
                <a:gd name="T25" fmla="*/ 77986 h 256"/>
                <a:gd name="T26" fmla="*/ 305111 w 224"/>
                <a:gd name="T27" fmla="*/ 77986 h 256"/>
                <a:gd name="T28" fmla="*/ 305111 w 224"/>
                <a:gd name="T29" fmla="*/ 19496 h 256"/>
                <a:gd name="T30" fmla="*/ 201244 w 224"/>
                <a:gd name="T31" fmla="*/ 318443 h 256"/>
                <a:gd name="T32" fmla="*/ 162293 w 224"/>
                <a:gd name="T33" fmla="*/ 318443 h 256"/>
                <a:gd name="T34" fmla="*/ 142818 w 224"/>
                <a:gd name="T35" fmla="*/ 298946 h 256"/>
                <a:gd name="T36" fmla="*/ 142818 w 224"/>
                <a:gd name="T37" fmla="*/ 220960 h 256"/>
                <a:gd name="T38" fmla="*/ 162293 w 224"/>
                <a:gd name="T39" fmla="*/ 201464 h 256"/>
                <a:gd name="T40" fmla="*/ 201244 w 224"/>
                <a:gd name="T41" fmla="*/ 201464 h 256"/>
                <a:gd name="T42" fmla="*/ 220719 w 224"/>
                <a:gd name="T43" fmla="*/ 220960 h 256"/>
                <a:gd name="T44" fmla="*/ 220719 w 224"/>
                <a:gd name="T45" fmla="*/ 298946 h 256"/>
                <a:gd name="T46" fmla="*/ 201244 w 224"/>
                <a:gd name="T47" fmla="*/ 318443 h 256"/>
                <a:gd name="T48" fmla="*/ 162293 w 224"/>
                <a:gd name="T49" fmla="*/ 19496 h 256"/>
                <a:gd name="T50" fmla="*/ 181769 w 224"/>
                <a:gd name="T51" fmla="*/ 0 h 256"/>
                <a:gd name="T52" fmla="*/ 201244 w 224"/>
                <a:gd name="T53" fmla="*/ 19496 h 256"/>
                <a:gd name="T54" fmla="*/ 201244 w 224"/>
                <a:gd name="T55" fmla="*/ 181967 h 256"/>
                <a:gd name="T56" fmla="*/ 162293 w 224"/>
                <a:gd name="T57" fmla="*/ 181967 h 256"/>
                <a:gd name="T58" fmla="*/ 162293 w 224"/>
                <a:gd name="T59" fmla="*/ 19496 h 256"/>
                <a:gd name="T60" fmla="*/ 58426 w 224"/>
                <a:gd name="T61" fmla="*/ 266452 h 256"/>
                <a:gd name="T62" fmla="*/ 19475 w 224"/>
                <a:gd name="T63" fmla="*/ 266452 h 256"/>
                <a:gd name="T64" fmla="*/ 0 w 224"/>
                <a:gd name="T65" fmla="*/ 246955 h 256"/>
                <a:gd name="T66" fmla="*/ 0 w 224"/>
                <a:gd name="T67" fmla="*/ 168970 h 256"/>
                <a:gd name="T68" fmla="*/ 19475 w 224"/>
                <a:gd name="T69" fmla="*/ 149473 h 256"/>
                <a:gd name="T70" fmla="*/ 58426 w 224"/>
                <a:gd name="T71" fmla="*/ 149473 h 256"/>
                <a:gd name="T72" fmla="*/ 77901 w 224"/>
                <a:gd name="T73" fmla="*/ 168970 h 256"/>
                <a:gd name="T74" fmla="*/ 77901 w 224"/>
                <a:gd name="T75" fmla="*/ 246955 h 256"/>
                <a:gd name="T76" fmla="*/ 58426 w 224"/>
                <a:gd name="T77" fmla="*/ 266452 h 256"/>
                <a:gd name="T78" fmla="*/ 19475 w 224"/>
                <a:gd name="T79" fmla="*/ 19496 h 256"/>
                <a:gd name="T80" fmla="*/ 38950 w 224"/>
                <a:gd name="T81" fmla="*/ 0 h 256"/>
                <a:gd name="T82" fmla="*/ 58426 w 224"/>
                <a:gd name="T83" fmla="*/ 19496 h 256"/>
                <a:gd name="T84" fmla="*/ 58426 w 224"/>
                <a:gd name="T85" fmla="*/ 129977 h 256"/>
                <a:gd name="T86" fmla="*/ 19475 w 224"/>
                <a:gd name="T87" fmla="*/ 129977 h 256"/>
                <a:gd name="T88" fmla="*/ 19475 w 224"/>
                <a:gd name="T89" fmla="*/ 19496 h 256"/>
                <a:gd name="T90" fmla="*/ 58426 w 224"/>
                <a:gd name="T91" fmla="*/ 396429 h 256"/>
                <a:gd name="T92" fmla="*/ 38950 w 224"/>
                <a:gd name="T93" fmla="*/ 415925 h 256"/>
                <a:gd name="T94" fmla="*/ 19475 w 224"/>
                <a:gd name="T95" fmla="*/ 396429 h 256"/>
                <a:gd name="T96" fmla="*/ 19475 w 224"/>
                <a:gd name="T97" fmla="*/ 285948 h 256"/>
                <a:gd name="T98" fmla="*/ 58426 w 224"/>
                <a:gd name="T99" fmla="*/ 285948 h 256"/>
                <a:gd name="T100" fmla="*/ 58426 w 224"/>
                <a:gd name="T101" fmla="*/ 396429 h 256"/>
                <a:gd name="T102" fmla="*/ 201244 w 224"/>
                <a:gd name="T103" fmla="*/ 396429 h 256"/>
                <a:gd name="T104" fmla="*/ 181769 w 224"/>
                <a:gd name="T105" fmla="*/ 415925 h 256"/>
                <a:gd name="T106" fmla="*/ 162293 w 224"/>
                <a:gd name="T107" fmla="*/ 396429 h 256"/>
                <a:gd name="T108" fmla="*/ 162293 w 224"/>
                <a:gd name="T109" fmla="*/ 337939 h 256"/>
                <a:gd name="T110" fmla="*/ 201244 w 224"/>
                <a:gd name="T111" fmla="*/ 337939 h 256"/>
                <a:gd name="T112" fmla="*/ 201244 w 224"/>
                <a:gd name="T113" fmla="*/ 396429 h 256"/>
                <a:gd name="T114" fmla="*/ 344062 w 224"/>
                <a:gd name="T115" fmla="*/ 396429 h 256"/>
                <a:gd name="T116" fmla="*/ 324587 w 224"/>
                <a:gd name="T117" fmla="*/ 415925 h 256"/>
                <a:gd name="T118" fmla="*/ 305111 w 224"/>
                <a:gd name="T119" fmla="*/ 396429 h 256"/>
                <a:gd name="T120" fmla="*/ 305111 w 224"/>
                <a:gd name="T121" fmla="*/ 233958 h 256"/>
                <a:gd name="T122" fmla="*/ 344062 w 224"/>
                <a:gd name="T123" fmla="*/ 233958 h 256"/>
                <a:gd name="T124" fmla="*/ 344062 w 224"/>
                <a:gd name="T125" fmla="*/ 396429 h 2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4" h="256">
                  <a:moveTo>
                    <a:pt x="212" y="132"/>
                  </a:moveTo>
                  <a:cubicBezTo>
                    <a:pt x="188" y="132"/>
                    <a:pt x="188" y="132"/>
                    <a:pt x="188" y="132"/>
                  </a:cubicBezTo>
                  <a:cubicBezTo>
                    <a:pt x="181" y="132"/>
                    <a:pt x="176" y="127"/>
                    <a:pt x="176" y="120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65"/>
                    <a:pt x="181" y="60"/>
                    <a:pt x="188" y="60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9" y="60"/>
                    <a:pt x="224" y="65"/>
                    <a:pt x="224" y="72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7"/>
                    <a:pt x="219" y="132"/>
                    <a:pt x="212" y="132"/>
                  </a:cubicBezTo>
                  <a:moveTo>
                    <a:pt x="188" y="12"/>
                  </a:moveTo>
                  <a:cubicBezTo>
                    <a:pt x="188" y="5"/>
                    <a:pt x="193" y="0"/>
                    <a:pt x="200" y="0"/>
                  </a:cubicBezTo>
                  <a:cubicBezTo>
                    <a:pt x="207" y="0"/>
                    <a:pt x="212" y="5"/>
                    <a:pt x="212" y="12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188" y="48"/>
                    <a:pt x="188" y="48"/>
                    <a:pt x="188" y="48"/>
                  </a:cubicBezTo>
                  <a:lnTo>
                    <a:pt x="188" y="12"/>
                  </a:lnTo>
                  <a:close/>
                  <a:moveTo>
                    <a:pt x="124" y="196"/>
                  </a:moveTo>
                  <a:cubicBezTo>
                    <a:pt x="100" y="196"/>
                    <a:pt x="100" y="196"/>
                    <a:pt x="100" y="196"/>
                  </a:cubicBezTo>
                  <a:cubicBezTo>
                    <a:pt x="93" y="196"/>
                    <a:pt x="88" y="191"/>
                    <a:pt x="88" y="18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29"/>
                    <a:pt x="93" y="124"/>
                    <a:pt x="100" y="124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31" y="124"/>
                    <a:pt x="136" y="129"/>
                    <a:pt x="136" y="136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36" y="191"/>
                    <a:pt x="131" y="196"/>
                    <a:pt x="124" y="196"/>
                  </a:cubicBezTo>
                  <a:moveTo>
                    <a:pt x="100" y="12"/>
                  </a:moveTo>
                  <a:cubicBezTo>
                    <a:pt x="100" y="5"/>
                    <a:pt x="105" y="0"/>
                    <a:pt x="112" y="0"/>
                  </a:cubicBezTo>
                  <a:cubicBezTo>
                    <a:pt x="119" y="0"/>
                    <a:pt x="124" y="5"/>
                    <a:pt x="124" y="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"/>
                  </a:lnTo>
                  <a:close/>
                  <a:moveTo>
                    <a:pt x="36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5" y="164"/>
                    <a:pt x="0" y="159"/>
                    <a:pt x="0" y="15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97"/>
                    <a:pt x="5" y="92"/>
                    <a:pt x="12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43" y="92"/>
                    <a:pt x="48" y="97"/>
                    <a:pt x="48" y="10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9"/>
                    <a:pt x="43" y="164"/>
                    <a:pt x="36" y="164"/>
                  </a:cubicBezTo>
                  <a:moveTo>
                    <a:pt x="12" y="12"/>
                  </a:moveTo>
                  <a:cubicBezTo>
                    <a:pt x="12" y="5"/>
                    <a:pt x="17" y="0"/>
                    <a:pt x="24" y="0"/>
                  </a:cubicBezTo>
                  <a:cubicBezTo>
                    <a:pt x="31" y="0"/>
                    <a:pt x="36" y="5"/>
                    <a:pt x="36" y="1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12"/>
                  </a:lnTo>
                  <a:close/>
                  <a:moveTo>
                    <a:pt x="36" y="244"/>
                  </a:moveTo>
                  <a:cubicBezTo>
                    <a:pt x="36" y="251"/>
                    <a:pt x="31" y="256"/>
                    <a:pt x="24" y="256"/>
                  </a:cubicBezTo>
                  <a:cubicBezTo>
                    <a:pt x="17" y="256"/>
                    <a:pt x="12" y="251"/>
                    <a:pt x="12" y="24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36" y="176"/>
                    <a:pt x="36" y="176"/>
                    <a:pt x="36" y="176"/>
                  </a:cubicBezTo>
                  <a:lnTo>
                    <a:pt x="36" y="244"/>
                  </a:lnTo>
                  <a:close/>
                  <a:moveTo>
                    <a:pt x="124" y="244"/>
                  </a:moveTo>
                  <a:cubicBezTo>
                    <a:pt x="124" y="251"/>
                    <a:pt x="119" y="256"/>
                    <a:pt x="112" y="256"/>
                  </a:cubicBezTo>
                  <a:cubicBezTo>
                    <a:pt x="105" y="256"/>
                    <a:pt x="100" y="251"/>
                    <a:pt x="100" y="244"/>
                  </a:cubicBezTo>
                  <a:cubicBezTo>
                    <a:pt x="100" y="208"/>
                    <a:pt x="100" y="208"/>
                    <a:pt x="100" y="208"/>
                  </a:cubicBezTo>
                  <a:cubicBezTo>
                    <a:pt x="124" y="208"/>
                    <a:pt x="124" y="208"/>
                    <a:pt x="124" y="208"/>
                  </a:cubicBezTo>
                  <a:lnTo>
                    <a:pt x="124" y="244"/>
                  </a:lnTo>
                  <a:close/>
                  <a:moveTo>
                    <a:pt x="212" y="244"/>
                  </a:moveTo>
                  <a:cubicBezTo>
                    <a:pt x="212" y="251"/>
                    <a:pt x="207" y="256"/>
                    <a:pt x="200" y="256"/>
                  </a:cubicBezTo>
                  <a:cubicBezTo>
                    <a:pt x="193" y="256"/>
                    <a:pt x="188" y="251"/>
                    <a:pt x="188" y="2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212" y="144"/>
                    <a:pt x="212" y="144"/>
                    <a:pt x="212" y="144"/>
                  </a:cubicBezTo>
                  <a:lnTo>
                    <a:pt x="212" y="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3463925" y="177800"/>
              <a:ext cx="77788" cy="325438"/>
            </a:xfrm>
            <a:custGeom>
              <a:avLst/>
              <a:gdLst>
                <a:gd name="T0" fmla="*/ 0 w 48"/>
                <a:gd name="T1" fmla="*/ 286385 h 200"/>
                <a:gd name="T2" fmla="*/ 38894 w 48"/>
                <a:gd name="T3" fmla="*/ 247333 h 200"/>
                <a:gd name="T4" fmla="*/ 77788 w 48"/>
                <a:gd name="T5" fmla="*/ 286385 h 200"/>
                <a:gd name="T6" fmla="*/ 38894 w 48"/>
                <a:gd name="T7" fmla="*/ 325438 h 200"/>
                <a:gd name="T8" fmla="*/ 0 w 48"/>
                <a:gd name="T9" fmla="*/ 286385 h 200"/>
                <a:gd name="T10" fmla="*/ 0 w 48"/>
                <a:gd name="T11" fmla="*/ 162719 h 200"/>
                <a:gd name="T12" fmla="*/ 38894 w 48"/>
                <a:gd name="T13" fmla="*/ 123666 h 200"/>
                <a:gd name="T14" fmla="*/ 77788 w 48"/>
                <a:gd name="T15" fmla="*/ 162719 h 200"/>
                <a:gd name="T16" fmla="*/ 38894 w 48"/>
                <a:gd name="T17" fmla="*/ 201772 h 200"/>
                <a:gd name="T18" fmla="*/ 0 w 48"/>
                <a:gd name="T19" fmla="*/ 162719 h 200"/>
                <a:gd name="T20" fmla="*/ 0 w 48"/>
                <a:gd name="T21" fmla="*/ 39053 h 200"/>
                <a:gd name="T22" fmla="*/ 38894 w 48"/>
                <a:gd name="T23" fmla="*/ 0 h 200"/>
                <a:gd name="T24" fmla="*/ 77788 w 48"/>
                <a:gd name="T25" fmla="*/ 39053 h 200"/>
                <a:gd name="T26" fmla="*/ 38894 w 48"/>
                <a:gd name="T27" fmla="*/ 78105 h 200"/>
                <a:gd name="T28" fmla="*/ 0 w 48"/>
                <a:gd name="T29" fmla="*/ 39053 h 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0">
                  <a:moveTo>
                    <a:pt x="0" y="176"/>
                  </a:moveTo>
                  <a:cubicBezTo>
                    <a:pt x="0" y="163"/>
                    <a:pt x="11" y="152"/>
                    <a:pt x="24" y="152"/>
                  </a:cubicBezTo>
                  <a:cubicBezTo>
                    <a:pt x="37" y="152"/>
                    <a:pt x="48" y="163"/>
                    <a:pt x="48" y="176"/>
                  </a:cubicBezTo>
                  <a:cubicBezTo>
                    <a:pt x="48" y="189"/>
                    <a:pt x="37" y="200"/>
                    <a:pt x="24" y="200"/>
                  </a:cubicBezTo>
                  <a:cubicBezTo>
                    <a:pt x="11" y="200"/>
                    <a:pt x="0" y="189"/>
                    <a:pt x="0" y="176"/>
                  </a:cubicBezTo>
                  <a:moveTo>
                    <a:pt x="0" y="100"/>
                  </a:moveTo>
                  <a:cubicBezTo>
                    <a:pt x="0" y="87"/>
                    <a:pt x="11" y="76"/>
                    <a:pt x="24" y="76"/>
                  </a:cubicBezTo>
                  <a:cubicBezTo>
                    <a:pt x="37" y="76"/>
                    <a:pt x="48" y="87"/>
                    <a:pt x="48" y="100"/>
                  </a:cubicBezTo>
                  <a:cubicBezTo>
                    <a:pt x="48" y="113"/>
                    <a:pt x="37" y="124"/>
                    <a:pt x="24" y="124"/>
                  </a:cubicBezTo>
                  <a:cubicBezTo>
                    <a:pt x="11" y="124"/>
                    <a:pt x="0" y="113"/>
                    <a:pt x="0" y="100"/>
                  </a:cubicBezTo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566988" y="163513"/>
              <a:ext cx="415925" cy="352425"/>
            </a:xfrm>
            <a:custGeom>
              <a:avLst/>
              <a:gdLst>
                <a:gd name="T0" fmla="*/ 396429 w 256"/>
                <a:gd name="T1" fmla="*/ 39158 h 216"/>
                <a:gd name="T2" fmla="*/ 19496 w 256"/>
                <a:gd name="T3" fmla="*/ 39158 h 216"/>
                <a:gd name="T4" fmla="*/ 0 w 256"/>
                <a:gd name="T5" fmla="*/ 19579 h 216"/>
                <a:gd name="T6" fmla="*/ 19496 w 256"/>
                <a:gd name="T7" fmla="*/ 0 h 216"/>
                <a:gd name="T8" fmla="*/ 396429 w 256"/>
                <a:gd name="T9" fmla="*/ 0 h 216"/>
                <a:gd name="T10" fmla="*/ 415925 w 256"/>
                <a:gd name="T11" fmla="*/ 19579 h 216"/>
                <a:gd name="T12" fmla="*/ 396429 w 256"/>
                <a:gd name="T13" fmla="*/ 39158 h 216"/>
                <a:gd name="T14" fmla="*/ 136475 w 256"/>
                <a:gd name="T15" fmla="*/ 143581 h 216"/>
                <a:gd name="T16" fmla="*/ 136475 w 256"/>
                <a:gd name="T17" fmla="*/ 143581 h 216"/>
                <a:gd name="T18" fmla="*/ 97482 w 256"/>
                <a:gd name="T19" fmla="*/ 143581 h 216"/>
                <a:gd name="T20" fmla="*/ 77986 w 256"/>
                <a:gd name="T21" fmla="*/ 124001 h 216"/>
                <a:gd name="T22" fmla="*/ 97482 w 256"/>
                <a:gd name="T23" fmla="*/ 104422 h 216"/>
                <a:gd name="T24" fmla="*/ 181967 w 256"/>
                <a:gd name="T25" fmla="*/ 104422 h 216"/>
                <a:gd name="T26" fmla="*/ 201464 w 256"/>
                <a:gd name="T27" fmla="*/ 104422 h 216"/>
                <a:gd name="T28" fmla="*/ 285948 w 256"/>
                <a:gd name="T29" fmla="*/ 104422 h 216"/>
                <a:gd name="T30" fmla="*/ 396429 w 256"/>
                <a:gd name="T31" fmla="*/ 104422 h 216"/>
                <a:gd name="T32" fmla="*/ 415925 w 256"/>
                <a:gd name="T33" fmla="*/ 124001 h 216"/>
                <a:gd name="T34" fmla="*/ 396429 w 256"/>
                <a:gd name="T35" fmla="*/ 143581 h 216"/>
                <a:gd name="T36" fmla="*/ 285948 w 256"/>
                <a:gd name="T37" fmla="*/ 143581 h 216"/>
                <a:gd name="T38" fmla="*/ 136475 w 256"/>
                <a:gd name="T39" fmla="*/ 143581 h 216"/>
                <a:gd name="T40" fmla="*/ 19496 w 256"/>
                <a:gd name="T41" fmla="*/ 208844 h 216"/>
                <a:gd name="T42" fmla="*/ 396429 w 256"/>
                <a:gd name="T43" fmla="*/ 208844 h 216"/>
                <a:gd name="T44" fmla="*/ 415925 w 256"/>
                <a:gd name="T45" fmla="*/ 228424 h 216"/>
                <a:gd name="T46" fmla="*/ 396429 w 256"/>
                <a:gd name="T47" fmla="*/ 248003 h 216"/>
                <a:gd name="T48" fmla="*/ 19496 w 256"/>
                <a:gd name="T49" fmla="*/ 248003 h 216"/>
                <a:gd name="T50" fmla="*/ 0 w 256"/>
                <a:gd name="T51" fmla="*/ 228424 h 216"/>
                <a:gd name="T52" fmla="*/ 19496 w 256"/>
                <a:gd name="T53" fmla="*/ 208844 h 216"/>
                <a:gd name="T54" fmla="*/ 136475 w 256"/>
                <a:gd name="T55" fmla="*/ 313267 h 216"/>
                <a:gd name="T56" fmla="*/ 201464 w 256"/>
                <a:gd name="T57" fmla="*/ 313267 h 216"/>
                <a:gd name="T58" fmla="*/ 285948 w 256"/>
                <a:gd name="T59" fmla="*/ 313267 h 216"/>
                <a:gd name="T60" fmla="*/ 396429 w 256"/>
                <a:gd name="T61" fmla="*/ 313267 h 216"/>
                <a:gd name="T62" fmla="*/ 415925 w 256"/>
                <a:gd name="T63" fmla="*/ 332846 h 216"/>
                <a:gd name="T64" fmla="*/ 396429 w 256"/>
                <a:gd name="T65" fmla="*/ 352425 h 216"/>
                <a:gd name="T66" fmla="*/ 201464 w 256"/>
                <a:gd name="T67" fmla="*/ 352425 h 216"/>
                <a:gd name="T68" fmla="*/ 136475 w 256"/>
                <a:gd name="T69" fmla="*/ 352425 h 216"/>
                <a:gd name="T70" fmla="*/ 116979 w 256"/>
                <a:gd name="T71" fmla="*/ 332846 h 216"/>
                <a:gd name="T72" fmla="*/ 136475 w 256"/>
                <a:gd name="T73" fmla="*/ 313267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84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3" y="88"/>
                    <a:pt x="48" y="83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cubicBezTo>
                    <a:pt x="176" y="88"/>
                    <a:pt x="176" y="88"/>
                    <a:pt x="176" y="88"/>
                  </a:cubicBezTo>
                  <a:lnTo>
                    <a:pt x="84" y="88"/>
                  </a:lnTo>
                  <a:close/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84" y="192"/>
                  </a:moveTo>
                  <a:cubicBezTo>
                    <a:pt x="124" y="192"/>
                    <a:pt x="124" y="192"/>
                    <a:pt x="124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244" y="192"/>
                    <a:pt x="244" y="192"/>
                    <a:pt x="244" y="192"/>
                  </a:cubicBezTo>
                  <a:cubicBezTo>
                    <a:pt x="251" y="192"/>
                    <a:pt x="256" y="197"/>
                    <a:pt x="256" y="204"/>
                  </a:cubicBezTo>
                  <a:cubicBezTo>
                    <a:pt x="256" y="211"/>
                    <a:pt x="251" y="216"/>
                    <a:pt x="244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77" y="216"/>
                    <a:pt x="72" y="211"/>
                    <a:pt x="72" y="204"/>
                  </a:cubicBezTo>
                  <a:cubicBezTo>
                    <a:pt x="72" y="197"/>
                    <a:pt x="77" y="192"/>
                    <a:pt x="84" y="1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1838325" y="163513"/>
              <a:ext cx="415925" cy="352425"/>
            </a:xfrm>
            <a:custGeom>
              <a:avLst/>
              <a:gdLst>
                <a:gd name="T0" fmla="*/ 396429 w 256"/>
                <a:gd name="T1" fmla="*/ 39158 h 216"/>
                <a:gd name="T2" fmla="*/ 19496 w 256"/>
                <a:gd name="T3" fmla="*/ 39158 h 216"/>
                <a:gd name="T4" fmla="*/ 0 w 256"/>
                <a:gd name="T5" fmla="*/ 19579 h 216"/>
                <a:gd name="T6" fmla="*/ 19496 w 256"/>
                <a:gd name="T7" fmla="*/ 0 h 216"/>
                <a:gd name="T8" fmla="*/ 396429 w 256"/>
                <a:gd name="T9" fmla="*/ 0 h 216"/>
                <a:gd name="T10" fmla="*/ 415925 w 256"/>
                <a:gd name="T11" fmla="*/ 19579 h 216"/>
                <a:gd name="T12" fmla="*/ 396429 w 256"/>
                <a:gd name="T13" fmla="*/ 39158 h 216"/>
                <a:gd name="T14" fmla="*/ 279450 w 256"/>
                <a:gd name="T15" fmla="*/ 143581 h 216"/>
                <a:gd name="T16" fmla="*/ 279450 w 256"/>
                <a:gd name="T17" fmla="*/ 143581 h 216"/>
                <a:gd name="T18" fmla="*/ 246955 w 256"/>
                <a:gd name="T19" fmla="*/ 143581 h 216"/>
                <a:gd name="T20" fmla="*/ 168970 w 256"/>
                <a:gd name="T21" fmla="*/ 143581 h 216"/>
                <a:gd name="T22" fmla="*/ 136475 w 256"/>
                <a:gd name="T23" fmla="*/ 143581 h 216"/>
                <a:gd name="T24" fmla="*/ 136475 w 256"/>
                <a:gd name="T25" fmla="*/ 143581 h 216"/>
                <a:gd name="T26" fmla="*/ 97482 w 256"/>
                <a:gd name="T27" fmla="*/ 143581 h 216"/>
                <a:gd name="T28" fmla="*/ 77986 w 256"/>
                <a:gd name="T29" fmla="*/ 124001 h 216"/>
                <a:gd name="T30" fmla="*/ 97482 w 256"/>
                <a:gd name="T31" fmla="*/ 104422 h 216"/>
                <a:gd name="T32" fmla="*/ 318443 w 256"/>
                <a:gd name="T33" fmla="*/ 104422 h 216"/>
                <a:gd name="T34" fmla="*/ 337939 w 256"/>
                <a:gd name="T35" fmla="*/ 124001 h 216"/>
                <a:gd name="T36" fmla="*/ 318443 w 256"/>
                <a:gd name="T37" fmla="*/ 143581 h 216"/>
                <a:gd name="T38" fmla="*/ 279450 w 256"/>
                <a:gd name="T39" fmla="*/ 143581 h 216"/>
                <a:gd name="T40" fmla="*/ 19496 w 256"/>
                <a:gd name="T41" fmla="*/ 208844 h 216"/>
                <a:gd name="T42" fmla="*/ 396429 w 256"/>
                <a:gd name="T43" fmla="*/ 208844 h 216"/>
                <a:gd name="T44" fmla="*/ 415925 w 256"/>
                <a:gd name="T45" fmla="*/ 228424 h 216"/>
                <a:gd name="T46" fmla="*/ 396429 w 256"/>
                <a:gd name="T47" fmla="*/ 248003 h 216"/>
                <a:gd name="T48" fmla="*/ 19496 w 256"/>
                <a:gd name="T49" fmla="*/ 248003 h 216"/>
                <a:gd name="T50" fmla="*/ 0 w 256"/>
                <a:gd name="T51" fmla="*/ 228424 h 216"/>
                <a:gd name="T52" fmla="*/ 19496 w 256"/>
                <a:gd name="T53" fmla="*/ 208844 h 216"/>
                <a:gd name="T54" fmla="*/ 136475 w 256"/>
                <a:gd name="T55" fmla="*/ 313267 h 216"/>
                <a:gd name="T56" fmla="*/ 175468 w 256"/>
                <a:gd name="T57" fmla="*/ 313267 h 216"/>
                <a:gd name="T58" fmla="*/ 201464 w 256"/>
                <a:gd name="T59" fmla="*/ 313267 h 216"/>
                <a:gd name="T60" fmla="*/ 214461 w 256"/>
                <a:gd name="T61" fmla="*/ 313267 h 216"/>
                <a:gd name="T62" fmla="*/ 246955 w 256"/>
                <a:gd name="T63" fmla="*/ 313267 h 216"/>
                <a:gd name="T64" fmla="*/ 279450 w 256"/>
                <a:gd name="T65" fmla="*/ 313267 h 216"/>
                <a:gd name="T66" fmla="*/ 298946 w 256"/>
                <a:gd name="T67" fmla="*/ 332846 h 216"/>
                <a:gd name="T68" fmla="*/ 279450 w 256"/>
                <a:gd name="T69" fmla="*/ 352425 h 216"/>
                <a:gd name="T70" fmla="*/ 246955 w 256"/>
                <a:gd name="T71" fmla="*/ 352425 h 216"/>
                <a:gd name="T72" fmla="*/ 214461 w 256"/>
                <a:gd name="T73" fmla="*/ 352425 h 216"/>
                <a:gd name="T74" fmla="*/ 201464 w 256"/>
                <a:gd name="T75" fmla="*/ 352425 h 216"/>
                <a:gd name="T76" fmla="*/ 175468 w 256"/>
                <a:gd name="T77" fmla="*/ 352425 h 216"/>
                <a:gd name="T78" fmla="*/ 136475 w 256"/>
                <a:gd name="T79" fmla="*/ 352425 h 216"/>
                <a:gd name="T80" fmla="*/ 116979 w 256"/>
                <a:gd name="T81" fmla="*/ 332846 h 216"/>
                <a:gd name="T82" fmla="*/ 136475 w 256"/>
                <a:gd name="T83" fmla="*/ 313267 h 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3" y="88"/>
                    <a:pt x="48" y="83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203" y="64"/>
                    <a:pt x="208" y="69"/>
                    <a:pt x="208" y="76"/>
                  </a:cubicBezTo>
                  <a:cubicBezTo>
                    <a:pt x="208" y="83"/>
                    <a:pt x="203" y="88"/>
                    <a:pt x="196" y="88"/>
                  </a:cubicBezTo>
                  <a:lnTo>
                    <a:pt x="172" y="88"/>
                  </a:lnTo>
                  <a:close/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84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72" y="192"/>
                    <a:pt x="172" y="192"/>
                    <a:pt x="172" y="192"/>
                  </a:cubicBezTo>
                  <a:cubicBezTo>
                    <a:pt x="179" y="192"/>
                    <a:pt x="184" y="197"/>
                    <a:pt x="184" y="204"/>
                  </a:cubicBezTo>
                  <a:cubicBezTo>
                    <a:pt x="184" y="211"/>
                    <a:pt x="179" y="216"/>
                    <a:pt x="172" y="216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08" y="216"/>
                    <a:pt x="108" y="216"/>
                    <a:pt x="108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77" y="216"/>
                    <a:pt x="72" y="211"/>
                    <a:pt x="72" y="204"/>
                  </a:cubicBezTo>
                  <a:cubicBezTo>
                    <a:pt x="72" y="197"/>
                    <a:pt x="77" y="192"/>
                    <a:pt x="84" y="1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1109663" y="163513"/>
              <a:ext cx="415925" cy="352425"/>
            </a:xfrm>
            <a:custGeom>
              <a:avLst/>
              <a:gdLst>
                <a:gd name="T0" fmla="*/ 396429 w 256"/>
                <a:gd name="T1" fmla="*/ 39158 h 216"/>
                <a:gd name="T2" fmla="*/ 19496 w 256"/>
                <a:gd name="T3" fmla="*/ 39158 h 216"/>
                <a:gd name="T4" fmla="*/ 0 w 256"/>
                <a:gd name="T5" fmla="*/ 19579 h 216"/>
                <a:gd name="T6" fmla="*/ 19496 w 256"/>
                <a:gd name="T7" fmla="*/ 0 h 216"/>
                <a:gd name="T8" fmla="*/ 396429 w 256"/>
                <a:gd name="T9" fmla="*/ 0 h 216"/>
                <a:gd name="T10" fmla="*/ 415925 w 256"/>
                <a:gd name="T11" fmla="*/ 19579 h 216"/>
                <a:gd name="T12" fmla="*/ 396429 w 256"/>
                <a:gd name="T13" fmla="*/ 39158 h 216"/>
                <a:gd name="T14" fmla="*/ 19496 w 256"/>
                <a:gd name="T15" fmla="*/ 104422 h 216"/>
                <a:gd name="T16" fmla="*/ 129977 w 256"/>
                <a:gd name="T17" fmla="*/ 104422 h 216"/>
                <a:gd name="T18" fmla="*/ 214461 w 256"/>
                <a:gd name="T19" fmla="*/ 104422 h 216"/>
                <a:gd name="T20" fmla="*/ 233958 w 256"/>
                <a:gd name="T21" fmla="*/ 104422 h 216"/>
                <a:gd name="T22" fmla="*/ 318443 w 256"/>
                <a:gd name="T23" fmla="*/ 104422 h 216"/>
                <a:gd name="T24" fmla="*/ 337939 w 256"/>
                <a:gd name="T25" fmla="*/ 124001 h 216"/>
                <a:gd name="T26" fmla="*/ 318443 w 256"/>
                <a:gd name="T27" fmla="*/ 143581 h 216"/>
                <a:gd name="T28" fmla="*/ 279450 w 256"/>
                <a:gd name="T29" fmla="*/ 143581 h 216"/>
                <a:gd name="T30" fmla="*/ 279450 w 256"/>
                <a:gd name="T31" fmla="*/ 143581 h 216"/>
                <a:gd name="T32" fmla="*/ 129977 w 256"/>
                <a:gd name="T33" fmla="*/ 143581 h 216"/>
                <a:gd name="T34" fmla="*/ 19496 w 256"/>
                <a:gd name="T35" fmla="*/ 143581 h 216"/>
                <a:gd name="T36" fmla="*/ 0 w 256"/>
                <a:gd name="T37" fmla="*/ 124001 h 216"/>
                <a:gd name="T38" fmla="*/ 19496 w 256"/>
                <a:gd name="T39" fmla="*/ 104422 h 216"/>
                <a:gd name="T40" fmla="*/ 19496 w 256"/>
                <a:gd name="T41" fmla="*/ 208844 h 216"/>
                <a:gd name="T42" fmla="*/ 396429 w 256"/>
                <a:gd name="T43" fmla="*/ 208844 h 216"/>
                <a:gd name="T44" fmla="*/ 415925 w 256"/>
                <a:gd name="T45" fmla="*/ 228424 h 216"/>
                <a:gd name="T46" fmla="*/ 396429 w 256"/>
                <a:gd name="T47" fmla="*/ 248003 h 216"/>
                <a:gd name="T48" fmla="*/ 19496 w 256"/>
                <a:gd name="T49" fmla="*/ 248003 h 216"/>
                <a:gd name="T50" fmla="*/ 0 w 256"/>
                <a:gd name="T51" fmla="*/ 228424 h 216"/>
                <a:gd name="T52" fmla="*/ 19496 w 256"/>
                <a:gd name="T53" fmla="*/ 208844 h 216"/>
                <a:gd name="T54" fmla="*/ 19496 w 256"/>
                <a:gd name="T55" fmla="*/ 313267 h 216"/>
                <a:gd name="T56" fmla="*/ 129977 w 256"/>
                <a:gd name="T57" fmla="*/ 313267 h 216"/>
                <a:gd name="T58" fmla="*/ 214461 w 256"/>
                <a:gd name="T59" fmla="*/ 313267 h 216"/>
                <a:gd name="T60" fmla="*/ 279450 w 256"/>
                <a:gd name="T61" fmla="*/ 313267 h 216"/>
                <a:gd name="T62" fmla="*/ 298946 w 256"/>
                <a:gd name="T63" fmla="*/ 332846 h 216"/>
                <a:gd name="T64" fmla="*/ 279450 w 256"/>
                <a:gd name="T65" fmla="*/ 352425 h 216"/>
                <a:gd name="T66" fmla="*/ 214461 w 256"/>
                <a:gd name="T67" fmla="*/ 352425 h 216"/>
                <a:gd name="T68" fmla="*/ 19496 w 256"/>
                <a:gd name="T69" fmla="*/ 352425 h 216"/>
                <a:gd name="T70" fmla="*/ 0 w 256"/>
                <a:gd name="T71" fmla="*/ 332846 h 216"/>
                <a:gd name="T72" fmla="*/ 19496 w 256"/>
                <a:gd name="T73" fmla="*/ 313267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2" y="64"/>
                  </a:moveTo>
                  <a:cubicBezTo>
                    <a:pt x="80" y="64"/>
                    <a:pt x="80" y="64"/>
                    <a:pt x="80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203" y="64"/>
                    <a:pt x="208" y="69"/>
                    <a:pt x="208" y="76"/>
                  </a:cubicBezTo>
                  <a:cubicBezTo>
                    <a:pt x="208" y="83"/>
                    <a:pt x="203" y="88"/>
                    <a:pt x="19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1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72" y="192"/>
                    <a:pt x="172" y="192"/>
                    <a:pt x="172" y="192"/>
                  </a:cubicBezTo>
                  <a:cubicBezTo>
                    <a:pt x="179" y="192"/>
                    <a:pt x="184" y="197"/>
                    <a:pt x="184" y="204"/>
                  </a:cubicBezTo>
                  <a:cubicBezTo>
                    <a:pt x="184" y="211"/>
                    <a:pt x="179" y="216"/>
                    <a:pt x="17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5" y="216"/>
                    <a:pt x="0" y="211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81000" y="163513"/>
              <a:ext cx="415925" cy="352425"/>
            </a:xfrm>
            <a:custGeom>
              <a:avLst/>
              <a:gdLst>
                <a:gd name="T0" fmla="*/ 396429 w 256"/>
                <a:gd name="T1" fmla="*/ 248003 h 216"/>
                <a:gd name="T2" fmla="*/ 19496 w 256"/>
                <a:gd name="T3" fmla="*/ 248003 h 216"/>
                <a:gd name="T4" fmla="*/ 0 w 256"/>
                <a:gd name="T5" fmla="*/ 228424 h 216"/>
                <a:gd name="T6" fmla="*/ 19496 w 256"/>
                <a:gd name="T7" fmla="*/ 208844 h 216"/>
                <a:gd name="T8" fmla="*/ 396429 w 256"/>
                <a:gd name="T9" fmla="*/ 208844 h 216"/>
                <a:gd name="T10" fmla="*/ 415925 w 256"/>
                <a:gd name="T11" fmla="*/ 228424 h 216"/>
                <a:gd name="T12" fmla="*/ 396429 w 256"/>
                <a:gd name="T13" fmla="*/ 248003 h 216"/>
                <a:gd name="T14" fmla="*/ 396429 w 256"/>
                <a:gd name="T15" fmla="*/ 143581 h 216"/>
                <a:gd name="T16" fmla="*/ 19496 w 256"/>
                <a:gd name="T17" fmla="*/ 143581 h 216"/>
                <a:gd name="T18" fmla="*/ 0 w 256"/>
                <a:gd name="T19" fmla="*/ 124001 h 216"/>
                <a:gd name="T20" fmla="*/ 19496 w 256"/>
                <a:gd name="T21" fmla="*/ 104422 h 216"/>
                <a:gd name="T22" fmla="*/ 396429 w 256"/>
                <a:gd name="T23" fmla="*/ 104422 h 216"/>
                <a:gd name="T24" fmla="*/ 415925 w 256"/>
                <a:gd name="T25" fmla="*/ 124001 h 216"/>
                <a:gd name="T26" fmla="*/ 396429 w 256"/>
                <a:gd name="T27" fmla="*/ 143581 h 216"/>
                <a:gd name="T28" fmla="*/ 396429 w 256"/>
                <a:gd name="T29" fmla="*/ 39158 h 216"/>
                <a:gd name="T30" fmla="*/ 19496 w 256"/>
                <a:gd name="T31" fmla="*/ 39158 h 216"/>
                <a:gd name="T32" fmla="*/ 0 w 256"/>
                <a:gd name="T33" fmla="*/ 19579 h 216"/>
                <a:gd name="T34" fmla="*/ 19496 w 256"/>
                <a:gd name="T35" fmla="*/ 0 h 216"/>
                <a:gd name="T36" fmla="*/ 396429 w 256"/>
                <a:gd name="T37" fmla="*/ 0 h 216"/>
                <a:gd name="T38" fmla="*/ 415925 w 256"/>
                <a:gd name="T39" fmla="*/ 19579 h 216"/>
                <a:gd name="T40" fmla="*/ 396429 w 256"/>
                <a:gd name="T41" fmla="*/ 39158 h 216"/>
                <a:gd name="T42" fmla="*/ 19496 w 256"/>
                <a:gd name="T43" fmla="*/ 313267 h 216"/>
                <a:gd name="T44" fmla="*/ 396429 w 256"/>
                <a:gd name="T45" fmla="*/ 313267 h 216"/>
                <a:gd name="T46" fmla="*/ 415925 w 256"/>
                <a:gd name="T47" fmla="*/ 332846 h 216"/>
                <a:gd name="T48" fmla="*/ 396429 w 256"/>
                <a:gd name="T49" fmla="*/ 352425 h 216"/>
                <a:gd name="T50" fmla="*/ 19496 w 256"/>
                <a:gd name="T51" fmla="*/ 352425 h 216"/>
                <a:gd name="T52" fmla="*/ 0 w 256"/>
                <a:gd name="T53" fmla="*/ 332846 h 216"/>
                <a:gd name="T54" fmla="*/ 19496 w 256"/>
                <a:gd name="T55" fmla="*/ 313267 h 2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216">
                  <a:moveTo>
                    <a:pt x="244" y="152"/>
                  </a:move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moveTo>
                    <a:pt x="24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2" y="192"/>
                  </a:moveTo>
                  <a:cubicBezTo>
                    <a:pt x="244" y="192"/>
                    <a:pt x="244" y="192"/>
                    <a:pt x="244" y="192"/>
                  </a:cubicBezTo>
                  <a:cubicBezTo>
                    <a:pt x="251" y="192"/>
                    <a:pt x="256" y="197"/>
                    <a:pt x="256" y="204"/>
                  </a:cubicBezTo>
                  <a:cubicBezTo>
                    <a:pt x="256" y="211"/>
                    <a:pt x="251" y="216"/>
                    <a:pt x="244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5" y="216"/>
                    <a:pt x="0" y="211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757417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Freeform 1"/>
          <p:cNvSpPr>
            <a:spLocks noChangeArrowheads="1"/>
          </p:cNvSpPr>
          <p:nvPr/>
        </p:nvSpPr>
        <p:spPr bwMode="auto">
          <a:xfrm>
            <a:off x="7789069" y="2029619"/>
            <a:ext cx="266700" cy="214313"/>
          </a:xfrm>
          <a:custGeom>
            <a:avLst/>
            <a:gdLst>
              <a:gd name="T0" fmla="*/ 479214 w 444"/>
              <a:gd name="T1" fmla="*/ 43237 h 356"/>
              <a:gd name="T2" fmla="*/ 479214 w 444"/>
              <a:gd name="T3" fmla="*/ 43237 h 356"/>
              <a:gd name="T4" fmla="*/ 297857 w 444"/>
              <a:gd name="T5" fmla="*/ 43237 h 356"/>
              <a:gd name="T6" fmla="*/ 265429 w 444"/>
              <a:gd name="T7" fmla="*/ 74464 h 356"/>
              <a:gd name="T8" fmla="*/ 234202 w 444"/>
              <a:gd name="T9" fmla="*/ 43237 h 356"/>
              <a:gd name="T10" fmla="*/ 54047 w 444"/>
              <a:gd name="T11" fmla="*/ 43237 h 356"/>
              <a:gd name="T12" fmla="*/ 54047 w 444"/>
              <a:gd name="T13" fmla="*/ 223391 h 356"/>
              <a:gd name="T14" fmla="*/ 265429 w 444"/>
              <a:gd name="T15" fmla="*/ 426364 h 356"/>
              <a:gd name="T16" fmla="*/ 479214 w 444"/>
              <a:gd name="T17" fmla="*/ 223391 h 356"/>
              <a:gd name="T18" fmla="*/ 479214 w 444"/>
              <a:gd name="T19" fmla="*/ 43237 h 3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2" name="Freeform 2"/>
          <p:cNvSpPr>
            <a:spLocks noChangeArrowheads="1"/>
          </p:cNvSpPr>
          <p:nvPr/>
        </p:nvSpPr>
        <p:spPr bwMode="auto">
          <a:xfrm>
            <a:off x="3099594" y="2019300"/>
            <a:ext cx="148431" cy="238919"/>
          </a:xfrm>
          <a:custGeom>
            <a:avLst/>
            <a:gdLst>
              <a:gd name="T0" fmla="*/ 148723 w 249"/>
              <a:gd name="T1" fmla="*/ 0 h 400"/>
              <a:gd name="T2" fmla="*/ 148723 w 249"/>
              <a:gd name="T3" fmla="*/ 0 h 400"/>
              <a:gd name="T4" fmla="*/ 0 w 249"/>
              <a:gd name="T5" fmla="*/ 149490 h 400"/>
              <a:gd name="T6" fmla="*/ 148723 w 249"/>
              <a:gd name="T7" fmla="*/ 477172 h 400"/>
              <a:gd name="T8" fmla="*/ 295066 w 249"/>
              <a:gd name="T9" fmla="*/ 149490 h 400"/>
              <a:gd name="T10" fmla="*/ 148723 w 249"/>
              <a:gd name="T11" fmla="*/ 0 h 400"/>
              <a:gd name="T12" fmla="*/ 148723 w 249"/>
              <a:gd name="T13" fmla="*/ 234400 h 400"/>
              <a:gd name="T14" fmla="*/ 148723 w 249"/>
              <a:gd name="T15" fmla="*/ 234400 h 400"/>
              <a:gd name="T16" fmla="*/ 63059 w 249"/>
              <a:gd name="T17" fmla="*/ 149490 h 400"/>
              <a:gd name="T18" fmla="*/ 148723 w 249"/>
              <a:gd name="T19" fmla="*/ 64580 h 400"/>
              <a:gd name="T20" fmla="*/ 232008 w 249"/>
              <a:gd name="T21" fmla="*/ 149490 h 400"/>
              <a:gd name="T22" fmla="*/ 148723 w 249"/>
              <a:gd name="T23" fmla="*/ 2344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3" name="Freeform 3"/>
          <p:cNvSpPr>
            <a:spLocks noChangeArrowheads="1"/>
          </p:cNvSpPr>
          <p:nvPr/>
        </p:nvSpPr>
        <p:spPr bwMode="auto">
          <a:xfrm>
            <a:off x="3620294" y="2019300"/>
            <a:ext cx="298450" cy="238919"/>
          </a:xfrm>
          <a:custGeom>
            <a:avLst/>
            <a:gdLst>
              <a:gd name="T0" fmla="*/ 584739 w 497"/>
              <a:gd name="T1" fmla="*/ 84910 h 400"/>
              <a:gd name="T2" fmla="*/ 584739 w 497"/>
              <a:gd name="T3" fmla="*/ 84910 h 400"/>
              <a:gd name="T4" fmla="*/ 446659 w 497"/>
              <a:gd name="T5" fmla="*/ 0 h 400"/>
              <a:gd name="T6" fmla="*/ 425046 w 497"/>
              <a:gd name="T7" fmla="*/ 0 h 400"/>
              <a:gd name="T8" fmla="*/ 297773 w 497"/>
              <a:gd name="T9" fmla="*/ 84910 h 400"/>
              <a:gd name="T10" fmla="*/ 170499 w 497"/>
              <a:gd name="T11" fmla="*/ 0 h 400"/>
              <a:gd name="T12" fmla="*/ 147686 w 497"/>
              <a:gd name="T13" fmla="*/ 0 h 400"/>
              <a:gd name="T14" fmla="*/ 9606 w 497"/>
              <a:gd name="T15" fmla="*/ 84910 h 400"/>
              <a:gd name="T16" fmla="*/ 0 w 497"/>
              <a:gd name="T17" fmla="*/ 106437 h 400"/>
              <a:gd name="T18" fmla="*/ 0 w 497"/>
              <a:gd name="T19" fmla="*/ 456841 h 400"/>
              <a:gd name="T20" fmla="*/ 9606 w 497"/>
              <a:gd name="T21" fmla="*/ 466409 h 400"/>
              <a:gd name="T22" fmla="*/ 31218 w 497"/>
              <a:gd name="T23" fmla="*/ 466409 h 400"/>
              <a:gd name="T24" fmla="*/ 158492 w 497"/>
              <a:gd name="T25" fmla="*/ 392262 h 400"/>
              <a:gd name="T26" fmla="*/ 286966 w 497"/>
              <a:gd name="T27" fmla="*/ 466409 h 400"/>
              <a:gd name="T28" fmla="*/ 308579 w 497"/>
              <a:gd name="T29" fmla="*/ 466409 h 400"/>
              <a:gd name="T30" fmla="*/ 435853 w 497"/>
              <a:gd name="T31" fmla="*/ 392262 h 400"/>
              <a:gd name="T32" fmla="*/ 564327 w 497"/>
              <a:gd name="T33" fmla="*/ 466409 h 400"/>
              <a:gd name="T34" fmla="*/ 573933 w 497"/>
              <a:gd name="T35" fmla="*/ 477172 h 400"/>
              <a:gd name="T36" fmla="*/ 584739 w 497"/>
              <a:gd name="T37" fmla="*/ 466409 h 400"/>
              <a:gd name="T38" fmla="*/ 595545 w 497"/>
              <a:gd name="T39" fmla="*/ 456841 h 400"/>
              <a:gd name="T40" fmla="*/ 595545 w 497"/>
              <a:gd name="T41" fmla="*/ 106437 h 400"/>
              <a:gd name="T42" fmla="*/ 584739 w 497"/>
              <a:gd name="T43" fmla="*/ 84910 h 400"/>
              <a:gd name="T44" fmla="*/ 138080 w 497"/>
              <a:gd name="T45" fmla="*/ 350405 h 400"/>
              <a:gd name="T46" fmla="*/ 138080 w 497"/>
              <a:gd name="T47" fmla="*/ 350405 h 400"/>
              <a:gd name="T48" fmla="*/ 42024 w 497"/>
              <a:gd name="T49" fmla="*/ 413788 h 400"/>
              <a:gd name="T50" fmla="*/ 42024 w 497"/>
              <a:gd name="T51" fmla="*/ 117200 h 400"/>
              <a:gd name="T52" fmla="*/ 138080 w 497"/>
              <a:gd name="T53" fmla="*/ 52620 h 400"/>
              <a:gd name="T54" fmla="*/ 138080 w 497"/>
              <a:gd name="T55" fmla="*/ 350405 h 400"/>
              <a:gd name="T56" fmla="*/ 276160 w 497"/>
              <a:gd name="T57" fmla="*/ 413788 h 400"/>
              <a:gd name="T58" fmla="*/ 276160 w 497"/>
              <a:gd name="T59" fmla="*/ 413788 h 400"/>
              <a:gd name="T60" fmla="*/ 180104 w 497"/>
              <a:gd name="T61" fmla="*/ 350405 h 400"/>
              <a:gd name="T62" fmla="*/ 180104 w 497"/>
              <a:gd name="T63" fmla="*/ 52620 h 400"/>
              <a:gd name="T64" fmla="*/ 276160 w 497"/>
              <a:gd name="T65" fmla="*/ 117200 h 400"/>
              <a:gd name="T66" fmla="*/ 276160 w 497"/>
              <a:gd name="T67" fmla="*/ 413788 h 400"/>
              <a:gd name="T68" fmla="*/ 414240 w 497"/>
              <a:gd name="T69" fmla="*/ 350405 h 400"/>
              <a:gd name="T70" fmla="*/ 414240 w 497"/>
              <a:gd name="T71" fmla="*/ 350405 h 400"/>
              <a:gd name="T72" fmla="*/ 319385 w 497"/>
              <a:gd name="T73" fmla="*/ 413788 h 400"/>
              <a:gd name="T74" fmla="*/ 319385 w 497"/>
              <a:gd name="T75" fmla="*/ 117200 h 400"/>
              <a:gd name="T76" fmla="*/ 414240 w 497"/>
              <a:gd name="T77" fmla="*/ 52620 h 400"/>
              <a:gd name="T78" fmla="*/ 414240 w 497"/>
              <a:gd name="T79" fmla="*/ 350405 h 400"/>
              <a:gd name="T80" fmla="*/ 553521 w 497"/>
              <a:gd name="T81" fmla="*/ 413788 h 400"/>
              <a:gd name="T82" fmla="*/ 553521 w 497"/>
              <a:gd name="T83" fmla="*/ 413788 h 400"/>
              <a:gd name="T84" fmla="*/ 456265 w 497"/>
              <a:gd name="T85" fmla="*/ 350405 h 400"/>
              <a:gd name="T86" fmla="*/ 456265 w 497"/>
              <a:gd name="T87" fmla="*/ 52620 h 400"/>
              <a:gd name="T88" fmla="*/ 553521 w 497"/>
              <a:gd name="T89" fmla="*/ 117200 h 400"/>
              <a:gd name="T90" fmla="*/ 553521 w 497"/>
              <a:gd name="T91" fmla="*/ 413788 h 4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4" name="Freeform 4"/>
          <p:cNvSpPr>
            <a:spLocks noChangeArrowheads="1"/>
          </p:cNvSpPr>
          <p:nvPr/>
        </p:nvSpPr>
        <p:spPr bwMode="auto">
          <a:xfrm>
            <a:off x="1840707" y="2019300"/>
            <a:ext cx="296069" cy="234950"/>
          </a:xfrm>
          <a:custGeom>
            <a:avLst/>
            <a:gdLst>
              <a:gd name="T0" fmla="*/ 442599 w 498"/>
              <a:gd name="T1" fmla="*/ 405004 h 391"/>
              <a:gd name="T2" fmla="*/ 442599 w 498"/>
              <a:gd name="T3" fmla="*/ 405004 h 391"/>
              <a:gd name="T4" fmla="*/ 63059 w 498"/>
              <a:gd name="T5" fmla="*/ 405004 h 391"/>
              <a:gd name="T6" fmla="*/ 63059 w 498"/>
              <a:gd name="T7" fmla="*/ 139408 h 391"/>
              <a:gd name="T8" fmla="*/ 138015 w 498"/>
              <a:gd name="T9" fmla="*/ 139408 h 391"/>
              <a:gd name="T10" fmla="*/ 201073 w 498"/>
              <a:gd name="T11" fmla="*/ 85327 h 391"/>
              <a:gd name="T12" fmla="*/ 32124 w 498"/>
              <a:gd name="T13" fmla="*/ 85327 h 391"/>
              <a:gd name="T14" fmla="*/ 0 w 498"/>
              <a:gd name="T15" fmla="*/ 106960 h 391"/>
              <a:gd name="T16" fmla="*/ 0 w 498"/>
              <a:gd name="T17" fmla="*/ 436251 h 391"/>
              <a:gd name="T18" fmla="*/ 32124 w 498"/>
              <a:gd name="T19" fmla="*/ 468699 h 391"/>
              <a:gd name="T20" fmla="*/ 474723 w 498"/>
              <a:gd name="T21" fmla="*/ 468699 h 391"/>
              <a:gd name="T22" fmla="*/ 506848 w 498"/>
              <a:gd name="T23" fmla="*/ 436251 h 391"/>
              <a:gd name="T24" fmla="*/ 506848 w 498"/>
              <a:gd name="T25" fmla="*/ 330493 h 391"/>
              <a:gd name="T26" fmla="*/ 442599 w 498"/>
              <a:gd name="T27" fmla="*/ 372556 h 391"/>
              <a:gd name="T28" fmla="*/ 442599 w 498"/>
              <a:gd name="T29" fmla="*/ 405004 h 391"/>
              <a:gd name="T30" fmla="*/ 390249 w 498"/>
              <a:gd name="T31" fmla="*/ 203103 h 391"/>
              <a:gd name="T32" fmla="*/ 390249 w 498"/>
              <a:gd name="T33" fmla="*/ 203103 h 391"/>
              <a:gd name="T34" fmla="*/ 390249 w 498"/>
              <a:gd name="T35" fmla="*/ 308861 h 391"/>
              <a:gd name="T36" fmla="*/ 591322 w 498"/>
              <a:gd name="T37" fmla="*/ 150224 h 391"/>
              <a:gd name="T38" fmla="*/ 390249 w 498"/>
              <a:gd name="T39" fmla="*/ 0 h 391"/>
              <a:gd name="T40" fmla="*/ 390249 w 498"/>
              <a:gd name="T41" fmla="*/ 96143 h 391"/>
              <a:gd name="T42" fmla="*/ 158241 w 498"/>
              <a:gd name="T43" fmla="*/ 330493 h 391"/>
              <a:gd name="T44" fmla="*/ 390249 w 498"/>
              <a:gd name="T45" fmla="*/ 203103 h 3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5" name="Freeform 5"/>
          <p:cNvSpPr>
            <a:spLocks noChangeArrowheads="1"/>
          </p:cNvSpPr>
          <p:nvPr/>
        </p:nvSpPr>
        <p:spPr bwMode="auto">
          <a:xfrm>
            <a:off x="4218782" y="1991519"/>
            <a:ext cx="288131" cy="288131"/>
          </a:xfrm>
          <a:custGeom>
            <a:avLst/>
            <a:gdLst>
              <a:gd name="T0" fmla="*/ 286592 w 480"/>
              <a:gd name="T1" fmla="*/ 0 h 480"/>
              <a:gd name="T2" fmla="*/ 286592 w 480"/>
              <a:gd name="T3" fmla="*/ 0 h 480"/>
              <a:gd name="T4" fmla="*/ 0 w 480"/>
              <a:gd name="T5" fmla="*/ 297462 h 480"/>
              <a:gd name="T6" fmla="*/ 286592 w 480"/>
              <a:gd name="T7" fmla="*/ 574534 h 480"/>
              <a:gd name="T8" fmla="*/ 574384 w 480"/>
              <a:gd name="T9" fmla="*/ 287867 h 480"/>
              <a:gd name="T10" fmla="*/ 286592 w 480"/>
              <a:gd name="T11" fmla="*/ 0 h 480"/>
              <a:gd name="T12" fmla="*/ 286592 w 480"/>
              <a:gd name="T13" fmla="*/ 510963 h 480"/>
              <a:gd name="T14" fmla="*/ 286592 w 480"/>
              <a:gd name="T15" fmla="*/ 510963 h 480"/>
              <a:gd name="T16" fmla="*/ 63554 w 480"/>
              <a:gd name="T17" fmla="*/ 297462 h 480"/>
              <a:gd name="T18" fmla="*/ 286592 w 480"/>
              <a:gd name="T19" fmla="*/ 63571 h 480"/>
              <a:gd name="T20" fmla="*/ 510830 w 480"/>
              <a:gd name="T21" fmla="*/ 287867 h 480"/>
              <a:gd name="T22" fmla="*/ 286592 w 480"/>
              <a:gd name="T23" fmla="*/ 510963 h 480"/>
              <a:gd name="T24" fmla="*/ 147493 w 480"/>
              <a:gd name="T25" fmla="*/ 424603 h 480"/>
              <a:gd name="T26" fmla="*/ 147493 w 480"/>
              <a:gd name="T27" fmla="*/ 424603 h 480"/>
              <a:gd name="T28" fmla="*/ 339354 w 480"/>
              <a:gd name="T29" fmla="*/ 351437 h 480"/>
              <a:gd name="T30" fmla="*/ 424492 w 480"/>
              <a:gd name="T31" fmla="*/ 148731 h 480"/>
              <a:gd name="T32" fmla="*/ 223038 w 480"/>
              <a:gd name="T33" fmla="*/ 233892 h 480"/>
              <a:gd name="T34" fmla="*/ 147493 w 480"/>
              <a:gd name="T35" fmla="*/ 424603 h 480"/>
              <a:gd name="T36" fmla="*/ 255415 w 480"/>
              <a:gd name="T37" fmla="*/ 255482 h 480"/>
              <a:gd name="T38" fmla="*/ 255415 w 480"/>
              <a:gd name="T39" fmla="*/ 255482 h 480"/>
              <a:gd name="T40" fmla="*/ 371731 w 480"/>
              <a:gd name="T41" fmla="*/ 202706 h 480"/>
              <a:gd name="T42" fmla="*/ 318969 w 480"/>
              <a:gd name="T43" fmla="*/ 319052 h 480"/>
              <a:gd name="T44" fmla="*/ 255415 w 480"/>
              <a:gd name="T45" fmla="*/ 319052 h 480"/>
              <a:gd name="T46" fmla="*/ 255415 w 480"/>
              <a:gd name="T47" fmla="*/ 255482 h 4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6" name="Freeform 6"/>
          <p:cNvSpPr>
            <a:spLocks noChangeArrowheads="1"/>
          </p:cNvSpPr>
          <p:nvPr/>
        </p:nvSpPr>
        <p:spPr bwMode="auto">
          <a:xfrm>
            <a:off x="4828382" y="2002632"/>
            <a:ext cx="264319" cy="261938"/>
          </a:xfrm>
          <a:custGeom>
            <a:avLst/>
            <a:gdLst>
              <a:gd name="T0" fmla="*/ 506389 w 444"/>
              <a:gd name="T1" fmla="*/ 20515 h 435"/>
              <a:gd name="T2" fmla="*/ 506389 w 444"/>
              <a:gd name="T3" fmla="*/ 20515 h 435"/>
              <a:gd name="T4" fmla="*/ 411069 w 444"/>
              <a:gd name="T5" fmla="*/ 42236 h 435"/>
              <a:gd name="T6" fmla="*/ 0 w 444"/>
              <a:gd name="T7" fmla="*/ 267897 h 435"/>
              <a:gd name="T8" fmla="*/ 232343 w 444"/>
              <a:gd name="T9" fmla="*/ 299272 h 435"/>
              <a:gd name="T10" fmla="*/ 263322 w 444"/>
              <a:gd name="T11" fmla="*/ 523726 h 435"/>
              <a:gd name="T12" fmla="*/ 475410 w 444"/>
              <a:gd name="T13" fmla="*/ 107400 h 435"/>
              <a:gd name="T14" fmla="*/ 506389 w 444"/>
              <a:gd name="T15" fmla="*/ 20515 h 435"/>
              <a:gd name="T16" fmla="*/ 453963 w 444"/>
              <a:gd name="T17" fmla="*/ 74818 h 435"/>
              <a:gd name="T18" fmla="*/ 453963 w 444"/>
              <a:gd name="T19" fmla="*/ 74818 h 435"/>
              <a:gd name="T20" fmla="*/ 284770 w 444"/>
              <a:gd name="T21" fmla="*/ 384951 h 435"/>
              <a:gd name="T22" fmla="*/ 274046 w 444"/>
              <a:gd name="T23" fmla="*/ 246175 h 435"/>
              <a:gd name="T24" fmla="*/ 453963 w 444"/>
              <a:gd name="T25" fmla="*/ 74818 h 4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7" name="Freeform 7"/>
          <p:cNvSpPr>
            <a:spLocks noChangeArrowheads="1"/>
          </p:cNvSpPr>
          <p:nvPr/>
        </p:nvSpPr>
        <p:spPr bwMode="auto">
          <a:xfrm>
            <a:off x="6618288" y="2002632"/>
            <a:ext cx="233363" cy="266700"/>
          </a:xfrm>
          <a:custGeom>
            <a:avLst/>
            <a:gdLst>
              <a:gd name="T0" fmla="*/ 380792 w 390"/>
              <a:gd name="T1" fmla="*/ 361607 h 444"/>
              <a:gd name="T2" fmla="*/ 380792 w 390"/>
              <a:gd name="T3" fmla="*/ 361607 h 444"/>
              <a:gd name="T4" fmla="*/ 327075 w 390"/>
              <a:gd name="T5" fmla="*/ 372419 h 444"/>
              <a:gd name="T6" fmla="*/ 169506 w 390"/>
              <a:gd name="T7" fmla="*/ 287123 h 444"/>
              <a:gd name="T8" fmla="*/ 169506 w 390"/>
              <a:gd name="T9" fmla="*/ 266700 h 444"/>
              <a:gd name="T10" fmla="*/ 169506 w 390"/>
              <a:gd name="T11" fmla="*/ 255888 h 444"/>
              <a:gd name="T12" fmla="*/ 327075 w 390"/>
              <a:gd name="T13" fmla="*/ 159780 h 444"/>
              <a:gd name="T14" fmla="*/ 380792 w 390"/>
              <a:gd name="T15" fmla="*/ 181404 h 444"/>
              <a:gd name="T16" fmla="*/ 464351 w 390"/>
              <a:gd name="T17" fmla="*/ 84095 h 444"/>
              <a:gd name="T18" fmla="*/ 380792 w 390"/>
              <a:gd name="T19" fmla="*/ 0 h 444"/>
              <a:gd name="T20" fmla="*/ 296039 w 390"/>
              <a:gd name="T21" fmla="*/ 84095 h 444"/>
              <a:gd name="T22" fmla="*/ 296039 w 390"/>
              <a:gd name="T23" fmla="*/ 106920 h 444"/>
              <a:gd name="T24" fmla="*/ 137276 w 390"/>
              <a:gd name="T25" fmla="*/ 203028 h 444"/>
              <a:gd name="T26" fmla="*/ 83559 w 390"/>
              <a:gd name="T27" fmla="*/ 181404 h 444"/>
              <a:gd name="T28" fmla="*/ 0 w 390"/>
              <a:gd name="T29" fmla="*/ 266700 h 444"/>
              <a:gd name="T30" fmla="*/ 83559 w 390"/>
              <a:gd name="T31" fmla="*/ 361607 h 444"/>
              <a:gd name="T32" fmla="*/ 137276 w 390"/>
              <a:gd name="T33" fmla="*/ 339982 h 444"/>
              <a:gd name="T34" fmla="*/ 296039 w 390"/>
              <a:gd name="T35" fmla="*/ 436091 h 444"/>
              <a:gd name="T36" fmla="*/ 296039 w 390"/>
              <a:gd name="T37" fmla="*/ 446903 h 444"/>
              <a:gd name="T38" fmla="*/ 380792 w 390"/>
              <a:gd name="T39" fmla="*/ 532199 h 444"/>
              <a:gd name="T40" fmla="*/ 464351 w 390"/>
              <a:gd name="T41" fmla="*/ 446903 h 444"/>
              <a:gd name="T42" fmla="*/ 380792 w 390"/>
              <a:gd name="T43" fmla="*/ 361607 h 4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8" name="Freeform 8"/>
          <p:cNvSpPr>
            <a:spLocks noChangeArrowheads="1"/>
          </p:cNvSpPr>
          <p:nvPr/>
        </p:nvSpPr>
        <p:spPr bwMode="auto">
          <a:xfrm>
            <a:off x="653257" y="2002632"/>
            <a:ext cx="298450" cy="266700"/>
          </a:xfrm>
          <a:custGeom>
            <a:avLst/>
            <a:gdLst>
              <a:gd name="T0" fmla="*/ 372216 w 497"/>
              <a:gd name="T1" fmla="*/ 403654 h 444"/>
              <a:gd name="T2" fmla="*/ 372216 w 497"/>
              <a:gd name="T3" fmla="*/ 403654 h 444"/>
              <a:gd name="T4" fmla="*/ 265354 w 497"/>
              <a:gd name="T5" fmla="*/ 308747 h 444"/>
              <a:gd name="T6" fmla="*/ 297773 w 497"/>
              <a:gd name="T7" fmla="*/ 234264 h 444"/>
              <a:gd name="T8" fmla="*/ 328991 w 497"/>
              <a:gd name="T9" fmla="*/ 181404 h 444"/>
              <a:gd name="T10" fmla="*/ 319385 w 497"/>
              <a:gd name="T11" fmla="*/ 159780 h 444"/>
              <a:gd name="T12" fmla="*/ 328991 w 497"/>
              <a:gd name="T13" fmla="*/ 106920 h 444"/>
              <a:gd name="T14" fmla="*/ 212523 w 497"/>
              <a:gd name="T15" fmla="*/ 0 h 444"/>
              <a:gd name="T16" fmla="*/ 84049 w 497"/>
              <a:gd name="T17" fmla="*/ 106920 h 444"/>
              <a:gd name="T18" fmla="*/ 94855 w 497"/>
              <a:gd name="T19" fmla="*/ 159780 h 444"/>
              <a:gd name="T20" fmla="*/ 84049 w 497"/>
              <a:gd name="T21" fmla="*/ 181404 h 444"/>
              <a:gd name="T22" fmla="*/ 116468 w 497"/>
              <a:gd name="T23" fmla="*/ 234264 h 444"/>
              <a:gd name="T24" fmla="*/ 147686 w 497"/>
              <a:gd name="T25" fmla="*/ 308747 h 444"/>
              <a:gd name="T26" fmla="*/ 42024 w 497"/>
              <a:gd name="T27" fmla="*/ 403654 h 444"/>
              <a:gd name="T28" fmla="*/ 0 w 497"/>
              <a:gd name="T29" fmla="*/ 414466 h 444"/>
              <a:gd name="T30" fmla="*/ 0 w 497"/>
              <a:gd name="T31" fmla="*/ 532199 h 444"/>
              <a:gd name="T32" fmla="*/ 477877 w 497"/>
              <a:gd name="T33" fmla="*/ 532199 h 444"/>
              <a:gd name="T34" fmla="*/ 477877 w 497"/>
              <a:gd name="T35" fmla="*/ 479339 h 444"/>
              <a:gd name="T36" fmla="*/ 372216 w 497"/>
              <a:gd name="T37" fmla="*/ 403654 h 444"/>
              <a:gd name="T38" fmla="*/ 510296 w 497"/>
              <a:gd name="T39" fmla="*/ 234264 h 444"/>
              <a:gd name="T40" fmla="*/ 510296 w 497"/>
              <a:gd name="T41" fmla="*/ 234264 h 444"/>
              <a:gd name="T42" fmla="*/ 510296 w 497"/>
              <a:gd name="T43" fmla="*/ 148968 h 444"/>
              <a:gd name="T44" fmla="*/ 446659 w 497"/>
              <a:gd name="T45" fmla="*/ 148968 h 444"/>
              <a:gd name="T46" fmla="*/ 446659 w 497"/>
              <a:gd name="T47" fmla="*/ 234264 h 444"/>
              <a:gd name="T48" fmla="*/ 361410 w 497"/>
              <a:gd name="T49" fmla="*/ 234264 h 444"/>
              <a:gd name="T50" fmla="*/ 361410 w 497"/>
              <a:gd name="T51" fmla="*/ 297935 h 444"/>
              <a:gd name="T52" fmla="*/ 446659 w 497"/>
              <a:gd name="T53" fmla="*/ 297935 h 444"/>
              <a:gd name="T54" fmla="*/ 446659 w 497"/>
              <a:gd name="T55" fmla="*/ 383231 h 444"/>
              <a:gd name="T56" fmla="*/ 510296 w 497"/>
              <a:gd name="T57" fmla="*/ 383231 h 444"/>
              <a:gd name="T58" fmla="*/ 510296 w 497"/>
              <a:gd name="T59" fmla="*/ 297935 h 444"/>
              <a:gd name="T60" fmla="*/ 595545 w 497"/>
              <a:gd name="T61" fmla="*/ 297935 h 444"/>
              <a:gd name="T62" fmla="*/ 595545 w 497"/>
              <a:gd name="T63" fmla="*/ 234264 h 444"/>
              <a:gd name="T64" fmla="*/ 510296 w 497"/>
              <a:gd name="T65" fmla="*/ 234264 h 4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89" name="Freeform 9"/>
          <p:cNvSpPr>
            <a:spLocks noChangeArrowheads="1"/>
          </p:cNvSpPr>
          <p:nvPr/>
        </p:nvSpPr>
        <p:spPr bwMode="auto">
          <a:xfrm>
            <a:off x="5421313" y="2008982"/>
            <a:ext cx="255588" cy="255588"/>
          </a:xfrm>
          <a:custGeom>
            <a:avLst/>
            <a:gdLst>
              <a:gd name="T0" fmla="*/ 254847 w 426"/>
              <a:gd name="T1" fmla="*/ 0 h 426"/>
              <a:gd name="T2" fmla="*/ 254847 w 426"/>
              <a:gd name="T3" fmla="*/ 0 h 426"/>
              <a:gd name="T4" fmla="*/ 0 w 426"/>
              <a:gd name="T5" fmla="*/ 256116 h 426"/>
              <a:gd name="T6" fmla="*/ 254847 w 426"/>
              <a:gd name="T7" fmla="*/ 511030 h 426"/>
              <a:gd name="T8" fmla="*/ 510897 w 426"/>
              <a:gd name="T9" fmla="*/ 256116 h 426"/>
              <a:gd name="T10" fmla="*/ 254847 w 426"/>
              <a:gd name="T11" fmla="*/ 0 h 426"/>
              <a:gd name="T12" fmla="*/ 275283 w 426"/>
              <a:gd name="T13" fmla="*/ 468945 h 426"/>
              <a:gd name="T14" fmla="*/ 275283 w 426"/>
              <a:gd name="T15" fmla="*/ 468945 h 426"/>
              <a:gd name="T16" fmla="*/ 275283 w 426"/>
              <a:gd name="T17" fmla="*/ 351107 h 426"/>
              <a:gd name="T18" fmla="*/ 233209 w 426"/>
              <a:gd name="T19" fmla="*/ 351107 h 426"/>
              <a:gd name="T20" fmla="*/ 233209 w 426"/>
              <a:gd name="T21" fmla="*/ 468945 h 426"/>
              <a:gd name="T22" fmla="*/ 42074 w 426"/>
              <a:gd name="T23" fmla="*/ 276557 h 426"/>
              <a:gd name="T24" fmla="*/ 158679 w 426"/>
              <a:gd name="T25" fmla="*/ 276557 h 426"/>
              <a:gd name="T26" fmla="*/ 158679 w 426"/>
              <a:gd name="T27" fmla="*/ 234472 h 426"/>
              <a:gd name="T28" fmla="*/ 42074 w 426"/>
              <a:gd name="T29" fmla="*/ 234472 h 426"/>
              <a:gd name="T30" fmla="*/ 233209 w 426"/>
              <a:gd name="T31" fmla="*/ 52907 h 426"/>
              <a:gd name="T32" fmla="*/ 233209 w 426"/>
              <a:gd name="T33" fmla="*/ 170744 h 426"/>
              <a:gd name="T34" fmla="*/ 275283 w 426"/>
              <a:gd name="T35" fmla="*/ 170744 h 426"/>
              <a:gd name="T36" fmla="*/ 275283 w 426"/>
              <a:gd name="T37" fmla="*/ 52907 h 426"/>
              <a:gd name="T38" fmla="*/ 456802 w 426"/>
              <a:gd name="T39" fmla="*/ 234472 h 426"/>
              <a:gd name="T40" fmla="*/ 351016 w 426"/>
              <a:gd name="T41" fmla="*/ 234472 h 426"/>
              <a:gd name="T42" fmla="*/ 351016 w 426"/>
              <a:gd name="T43" fmla="*/ 276557 h 426"/>
              <a:gd name="T44" fmla="*/ 456802 w 426"/>
              <a:gd name="T45" fmla="*/ 276557 h 426"/>
              <a:gd name="T46" fmla="*/ 275283 w 426"/>
              <a:gd name="T47" fmla="*/ 468945 h 4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0" name="Freeform 11"/>
          <p:cNvSpPr>
            <a:spLocks noChangeArrowheads="1"/>
          </p:cNvSpPr>
          <p:nvPr/>
        </p:nvSpPr>
        <p:spPr bwMode="auto">
          <a:xfrm>
            <a:off x="10186194" y="2042319"/>
            <a:ext cx="250031" cy="252413"/>
          </a:xfrm>
          <a:custGeom>
            <a:avLst/>
            <a:gdLst>
              <a:gd name="T0" fmla="*/ 243728 w 418"/>
              <a:gd name="T1" fmla="*/ 0 h 417"/>
              <a:gd name="T2" fmla="*/ 243728 w 418"/>
              <a:gd name="T3" fmla="*/ 0 h 417"/>
              <a:gd name="T4" fmla="*/ 0 w 418"/>
              <a:gd name="T5" fmla="*/ 246446 h 417"/>
              <a:gd name="T6" fmla="*/ 243728 w 418"/>
              <a:gd name="T7" fmla="*/ 502557 h 417"/>
              <a:gd name="T8" fmla="*/ 498208 w 418"/>
              <a:gd name="T9" fmla="*/ 246446 h 417"/>
              <a:gd name="T10" fmla="*/ 243728 w 418"/>
              <a:gd name="T11" fmla="*/ 0 h 417"/>
              <a:gd name="T12" fmla="*/ 391876 w 418"/>
              <a:gd name="T13" fmla="*/ 213828 h 417"/>
              <a:gd name="T14" fmla="*/ 391876 w 418"/>
              <a:gd name="T15" fmla="*/ 213828 h 417"/>
              <a:gd name="T16" fmla="*/ 391876 w 418"/>
              <a:gd name="T17" fmla="*/ 277856 h 417"/>
              <a:gd name="T18" fmla="*/ 95580 w 418"/>
              <a:gd name="T19" fmla="*/ 277856 h 417"/>
              <a:gd name="T20" fmla="*/ 95580 w 418"/>
              <a:gd name="T21" fmla="*/ 213828 h 417"/>
              <a:gd name="T22" fmla="*/ 391876 w 418"/>
              <a:gd name="T23" fmla="*/ 213828 h 4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1" name="Freeform 12"/>
          <p:cNvSpPr>
            <a:spLocks noChangeArrowheads="1"/>
          </p:cNvSpPr>
          <p:nvPr/>
        </p:nvSpPr>
        <p:spPr bwMode="auto">
          <a:xfrm>
            <a:off x="2426494" y="2626519"/>
            <a:ext cx="277019" cy="277813"/>
          </a:xfrm>
          <a:custGeom>
            <a:avLst/>
            <a:gdLst>
              <a:gd name="T0" fmla="*/ 276012 w 462"/>
              <a:gd name="T1" fmla="*/ 10827 h 461"/>
              <a:gd name="T2" fmla="*/ 276012 w 462"/>
              <a:gd name="T3" fmla="*/ 10827 h 461"/>
              <a:gd name="T4" fmla="*/ 0 w 462"/>
              <a:gd name="T5" fmla="*/ 287508 h 461"/>
              <a:gd name="T6" fmla="*/ 276012 w 462"/>
              <a:gd name="T7" fmla="*/ 553362 h 461"/>
              <a:gd name="T8" fmla="*/ 553224 w 462"/>
              <a:gd name="T9" fmla="*/ 276681 h 461"/>
              <a:gd name="T10" fmla="*/ 276012 w 462"/>
              <a:gd name="T11" fmla="*/ 10827 h 461"/>
              <a:gd name="T12" fmla="*/ 297613 w 462"/>
              <a:gd name="T13" fmla="*/ 95034 h 461"/>
              <a:gd name="T14" fmla="*/ 297613 w 462"/>
              <a:gd name="T15" fmla="*/ 95034 h 461"/>
              <a:gd name="T16" fmla="*/ 339615 w 462"/>
              <a:gd name="T17" fmla="*/ 127514 h 461"/>
              <a:gd name="T18" fmla="*/ 286812 w 462"/>
              <a:gd name="T19" fmla="*/ 180444 h 461"/>
              <a:gd name="T20" fmla="*/ 255611 w 462"/>
              <a:gd name="T21" fmla="*/ 138341 h 461"/>
              <a:gd name="T22" fmla="*/ 297613 w 462"/>
              <a:gd name="T23" fmla="*/ 95034 h 461"/>
              <a:gd name="T24" fmla="*/ 234010 w 462"/>
              <a:gd name="T25" fmla="*/ 447501 h 461"/>
              <a:gd name="T26" fmla="*/ 234010 w 462"/>
              <a:gd name="T27" fmla="*/ 447501 h 461"/>
              <a:gd name="T28" fmla="*/ 212409 w 462"/>
              <a:gd name="T29" fmla="*/ 393368 h 461"/>
              <a:gd name="T30" fmla="*/ 234010 w 462"/>
              <a:gd name="T31" fmla="*/ 298334 h 461"/>
              <a:gd name="T32" fmla="*/ 234010 w 462"/>
              <a:gd name="T33" fmla="*/ 276681 h 461"/>
              <a:gd name="T34" fmla="*/ 192008 w 462"/>
              <a:gd name="T35" fmla="*/ 298334 h 461"/>
              <a:gd name="T36" fmla="*/ 181208 w 462"/>
              <a:gd name="T37" fmla="*/ 287508 h 461"/>
              <a:gd name="T38" fmla="*/ 297613 w 462"/>
              <a:gd name="T39" fmla="*/ 222548 h 461"/>
              <a:gd name="T40" fmla="*/ 319214 w 462"/>
              <a:gd name="T41" fmla="*/ 276681 h 461"/>
              <a:gd name="T42" fmla="*/ 286812 w 462"/>
              <a:gd name="T43" fmla="*/ 372918 h 461"/>
              <a:gd name="T44" fmla="*/ 286812 w 462"/>
              <a:gd name="T45" fmla="*/ 393368 h 461"/>
              <a:gd name="T46" fmla="*/ 330014 w 462"/>
              <a:gd name="T47" fmla="*/ 372918 h 461"/>
              <a:gd name="T48" fmla="*/ 339615 w 462"/>
              <a:gd name="T49" fmla="*/ 393368 h 461"/>
              <a:gd name="T50" fmla="*/ 234010 w 462"/>
              <a:gd name="T51" fmla="*/ 447501 h 46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2" name="Freeform 13"/>
          <p:cNvSpPr>
            <a:spLocks noChangeArrowheads="1"/>
          </p:cNvSpPr>
          <p:nvPr/>
        </p:nvSpPr>
        <p:spPr bwMode="auto">
          <a:xfrm>
            <a:off x="2466975" y="1953419"/>
            <a:ext cx="139700" cy="296863"/>
          </a:xfrm>
          <a:custGeom>
            <a:avLst/>
            <a:gdLst>
              <a:gd name="T0" fmla="*/ 214311 w 232"/>
              <a:gd name="T1" fmla="*/ 0 h 498"/>
              <a:gd name="T2" fmla="*/ 214311 w 232"/>
              <a:gd name="T3" fmla="*/ 0 h 498"/>
              <a:gd name="T4" fmla="*/ 267287 w 232"/>
              <a:gd name="T5" fmla="*/ 63075 h 498"/>
              <a:gd name="T6" fmla="*/ 192639 w 232"/>
              <a:gd name="T7" fmla="*/ 136861 h 498"/>
              <a:gd name="T8" fmla="*/ 128828 w 232"/>
              <a:gd name="T9" fmla="*/ 73786 h 498"/>
              <a:gd name="T10" fmla="*/ 214311 w 232"/>
              <a:gd name="T11" fmla="*/ 0 h 498"/>
              <a:gd name="T12" fmla="*/ 86688 w 232"/>
              <a:gd name="T13" fmla="*/ 591477 h 498"/>
              <a:gd name="T14" fmla="*/ 86688 w 232"/>
              <a:gd name="T15" fmla="*/ 591477 h 498"/>
              <a:gd name="T16" fmla="*/ 54180 w 232"/>
              <a:gd name="T17" fmla="*/ 484368 h 498"/>
              <a:gd name="T18" fmla="*/ 97524 w 232"/>
              <a:gd name="T19" fmla="*/ 337987 h 498"/>
              <a:gd name="T20" fmla="*/ 97524 w 232"/>
              <a:gd name="T21" fmla="*/ 305854 h 498"/>
              <a:gd name="T22" fmla="*/ 22876 w 232"/>
              <a:gd name="T23" fmla="*/ 337987 h 498"/>
              <a:gd name="T24" fmla="*/ 0 w 232"/>
              <a:gd name="T25" fmla="*/ 316565 h 498"/>
              <a:gd name="T26" fmla="*/ 203475 w 232"/>
              <a:gd name="T27" fmla="*/ 211837 h 498"/>
              <a:gd name="T28" fmla="*/ 225147 w 232"/>
              <a:gd name="T29" fmla="*/ 305854 h 498"/>
              <a:gd name="T30" fmla="*/ 181803 w 232"/>
              <a:gd name="T31" fmla="*/ 464137 h 498"/>
              <a:gd name="T32" fmla="*/ 192639 w 232"/>
              <a:gd name="T33" fmla="*/ 505790 h 498"/>
              <a:gd name="T34" fmla="*/ 256451 w 232"/>
              <a:gd name="T35" fmla="*/ 464137 h 498"/>
              <a:gd name="T36" fmla="*/ 278123 w 232"/>
              <a:gd name="T37" fmla="*/ 484368 h 498"/>
              <a:gd name="T38" fmla="*/ 86688 w 232"/>
              <a:gd name="T39" fmla="*/ 591477 h 4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3" name="Freeform 15"/>
          <p:cNvSpPr>
            <a:spLocks noChangeArrowheads="1"/>
          </p:cNvSpPr>
          <p:nvPr/>
        </p:nvSpPr>
        <p:spPr bwMode="auto">
          <a:xfrm>
            <a:off x="9551988" y="2626519"/>
            <a:ext cx="251619" cy="250031"/>
          </a:xfrm>
          <a:custGeom>
            <a:avLst/>
            <a:gdLst>
              <a:gd name="T0" fmla="*/ 257252 w 417"/>
              <a:gd name="T1" fmla="*/ 0 h 417"/>
              <a:gd name="T2" fmla="*/ 257252 w 417"/>
              <a:gd name="T3" fmla="*/ 0 h 417"/>
              <a:gd name="T4" fmla="*/ 0 w 417"/>
              <a:gd name="T5" fmla="*/ 244376 h 417"/>
              <a:gd name="T6" fmla="*/ 257252 w 417"/>
              <a:gd name="T7" fmla="*/ 498335 h 417"/>
              <a:gd name="T8" fmla="*/ 502426 w 417"/>
              <a:gd name="T9" fmla="*/ 244376 h 417"/>
              <a:gd name="T10" fmla="*/ 257252 w 417"/>
              <a:gd name="T11" fmla="*/ 0 h 417"/>
              <a:gd name="T12" fmla="*/ 310393 w 417"/>
              <a:gd name="T13" fmla="*/ 244376 h 417"/>
              <a:gd name="T14" fmla="*/ 310393 w 417"/>
              <a:gd name="T15" fmla="*/ 244376 h 417"/>
              <a:gd name="T16" fmla="*/ 396144 w 417"/>
              <a:gd name="T17" fmla="*/ 340210 h 417"/>
              <a:gd name="T18" fmla="*/ 343003 w 417"/>
              <a:gd name="T19" fmla="*/ 392918 h 417"/>
              <a:gd name="T20" fmla="*/ 257252 w 417"/>
              <a:gd name="T21" fmla="*/ 297084 h 417"/>
              <a:gd name="T22" fmla="*/ 159424 w 417"/>
              <a:gd name="T23" fmla="*/ 392918 h 417"/>
              <a:gd name="T24" fmla="*/ 106282 w 417"/>
              <a:gd name="T25" fmla="*/ 340210 h 417"/>
              <a:gd name="T26" fmla="*/ 202903 w 417"/>
              <a:gd name="T27" fmla="*/ 244376 h 417"/>
              <a:gd name="T28" fmla="*/ 106282 w 417"/>
              <a:gd name="T29" fmla="*/ 160521 h 417"/>
              <a:gd name="T30" fmla="*/ 159424 w 417"/>
              <a:gd name="T31" fmla="*/ 106615 h 417"/>
              <a:gd name="T32" fmla="*/ 257252 w 417"/>
              <a:gd name="T33" fmla="*/ 190469 h 417"/>
              <a:gd name="T34" fmla="*/ 343003 w 417"/>
              <a:gd name="T35" fmla="*/ 106615 h 417"/>
              <a:gd name="T36" fmla="*/ 396144 w 417"/>
              <a:gd name="T37" fmla="*/ 160521 h 417"/>
              <a:gd name="T38" fmla="*/ 310393 w 417"/>
              <a:gd name="T39" fmla="*/ 244376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4" name="Freeform 17"/>
          <p:cNvSpPr>
            <a:spLocks noChangeArrowheads="1"/>
          </p:cNvSpPr>
          <p:nvPr/>
        </p:nvSpPr>
        <p:spPr bwMode="auto">
          <a:xfrm>
            <a:off x="4822032" y="2597150"/>
            <a:ext cx="277019" cy="277019"/>
          </a:xfrm>
          <a:custGeom>
            <a:avLst/>
            <a:gdLst>
              <a:gd name="T0" fmla="*/ 277813 w 461"/>
              <a:gd name="T1" fmla="*/ 10827 h 461"/>
              <a:gd name="T2" fmla="*/ 277813 w 461"/>
              <a:gd name="T3" fmla="*/ 10827 h 461"/>
              <a:gd name="T4" fmla="*/ 0 w 461"/>
              <a:gd name="T5" fmla="*/ 287508 h 461"/>
              <a:gd name="T6" fmla="*/ 277813 w 461"/>
              <a:gd name="T7" fmla="*/ 553362 h 461"/>
              <a:gd name="T8" fmla="*/ 553221 w 461"/>
              <a:gd name="T9" fmla="*/ 276681 h 461"/>
              <a:gd name="T10" fmla="*/ 277813 w 461"/>
              <a:gd name="T11" fmla="*/ 10827 h 461"/>
              <a:gd name="T12" fmla="*/ 277813 w 461"/>
              <a:gd name="T13" fmla="*/ 447501 h 461"/>
              <a:gd name="T14" fmla="*/ 277813 w 461"/>
              <a:gd name="T15" fmla="*/ 447501 h 461"/>
              <a:gd name="T16" fmla="*/ 265787 w 461"/>
              <a:gd name="T17" fmla="*/ 447501 h 461"/>
              <a:gd name="T18" fmla="*/ 234518 w 461"/>
              <a:gd name="T19" fmla="*/ 404195 h 461"/>
              <a:gd name="T20" fmla="*/ 277813 w 461"/>
              <a:gd name="T21" fmla="*/ 362091 h 461"/>
              <a:gd name="T22" fmla="*/ 277813 w 461"/>
              <a:gd name="T23" fmla="*/ 362091 h 461"/>
              <a:gd name="T24" fmla="*/ 309082 w 461"/>
              <a:gd name="T25" fmla="*/ 404195 h 461"/>
              <a:gd name="T26" fmla="*/ 277813 w 461"/>
              <a:gd name="T27" fmla="*/ 447501 h 461"/>
              <a:gd name="T28" fmla="*/ 372823 w 461"/>
              <a:gd name="T29" fmla="*/ 256231 h 461"/>
              <a:gd name="T30" fmla="*/ 372823 w 461"/>
              <a:gd name="T31" fmla="*/ 256231 h 461"/>
              <a:gd name="T32" fmla="*/ 341554 w 461"/>
              <a:gd name="T33" fmla="*/ 276681 h 461"/>
              <a:gd name="T34" fmla="*/ 319906 w 461"/>
              <a:gd name="T35" fmla="*/ 298334 h 461"/>
              <a:gd name="T36" fmla="*/ 309082 w 461"/>
              <a:gd name="T37" fmla="*/ 309161 h 461"/>
              <a:gd name="T38" fmla="*/ 298258 w 461"/>
              <a:gd name="T39" fmla="*/ 329611 h 461"/>
              <a:gd name="T40" fmla="*/ 298258 w 461"/>
              <a:gd name="T41" fmla="*/ 329611 h 461"/>
              <a:gd name="T42" fmla="*/ 234518 w 461"/>
              <a:gd name="T43" fmla="*/ 329611 h 461"/>
              <a:gd name="T44" fmla="*/ 234518 w 461"/>
              <a:gd name="T45" fmla="*/ 329611 h 461"/>
              <a:gd name="T46" fmla="*/ 245342 w 461"/>
              <a:gd name="T47" fmla="*/ 276681 h 461"/>
              <a:gd name="T48" fmla="*/ 298258 w 461"/>
              <a:gd name="T49" fmla="*/ 245404 h 461"/>
              <a:gd name="T50" fmla="*/ 309082 w 461"/>
              <a:gd name="T51" fmla="*/ 234577 h 461"/>
              <a:gd name="T52" fmla="*/ 319906 w 461"/>
              <a:gd name="T53" fmla="*/ 211721 h 461"/>
              <a:gd name="T54" fmla="*/ 309082 w 461"/>
              <a:gd name="T55" fmla="*/ 180444 h 461"/>
              <a:gd name="T56" fmla="*/ 277813 w 461"/>
              <a:gd name="T57" fmla="*/ 169617 h 461"/>
              <a:gd name="T58" fmla="*/ 245342 w 461"/>
              <a:gd name="T59" fmla="*/ 180444 h 461"/>
              <a:gd name="T60" fmla="*/ 234518 w 461"/>
              <a:gd name="T61" fmla="*/ 211721 h 461"/>
              <a:gd name="T62" fmla="*/ 234518 w 461"/>
              <a:gd name="T63" fmla="*/ 222548 h 461"/>
              <a:gd name="T64" fmla="*/ 170777 w 461"/>
              <a:gd name="T65" fmla="*/ 222548 h 461"/>
              <a:gd name="T66" fmla="*/ 170777 w 461"/>
              <a:gd name="T67" fmla="*/ 211721 h 461"/>
              <a:gd name="T68" fmla="*/ 212870 w 461"/>
              <a:gd name="T69" fmla="*/ 127514 h 461"/>
              <a:gd name="T70" fmla="*/ 277813 w 461"/>
              <a:gd name="T71" fmla="*/ 116687 h 461"/>
              <a:gd name="T72" fmla="*/ 352378 w 461"/>
              <a:gd name="T73" fmla="*/ 138341 h 461"/>
              <a:gd name="T74" fmla="*/ 383647 w 461"/>
              <a:gd name="T75" fmla="*/ 202097 h 461"/>
              <a:gd name="T76" fmla="*/ 372823 w 461"/>
              <a:gd name="T77" fmla="*/ 256231 h 4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5" name="Freeform 18"/>
          <p:cNvSpPr>
            <a:spLocks noChangeArrowheads="1"/>
          </p:cNvSpPr>
          <p:nvPr/>
        </p:nvSpPr>
        <p:spPr bwMode="auto">
          <a:xfrm>
            <a:off x="10780713" y="2663032"/>
            <a:ext cx="171450" cy="177800"/>
          </a:xfrm>
          <a:custGeom>
            <a:avLst/>
            <a:gdLst>
              <a:gd name="T0" fmla="*/ 318755 w 285"/>
              <a:gd name="T1" fmla="*/ 151190 h 294"/>
              <a:gd name="T2" fmla="*/ 318755 w 285"/>
              <a:gd name="T3" fmla="*/ 151190 h 294"/>
              <a:gd name="T4" fmla="*/ 202079 w 285"/>
              <a:gd name="T5" fmla="*/ 151190 h 294"/>
              <a:gd name="T6" fmla="*/ 202079 w 285"/>
              <a:gd name="T7" fmla="*/ 21771 h 294"/>
              <a:gd name="T8" fmla="*/ 169602 w 285"/>
              <a:gd name="T9" fmla="*/ 0 h 294"/>
              <a:gd name="T10" fmla="*/ 138328 w 285"/>
              <a:gd name="T11" fmla="*/ 21771 h 294"/>
              <a:gd name="T12" fmla="*/ 138328 w 285"/>
              <a:gd name="T13" fmla="*/ 151190 h 294"/>
              <a:gd name="T14" fmla="*/ 10826 w 285"/>
              <a:gd name="T15" fmla="*/ 151190 h 294"/>
              <a:gd name="T16" fmla="*/ 0 w 285"/>
              <a:gd name="T17" fmla="*/ 171752 h 294"/>
              <a:gd name="T18" fmla="*/ 10826 w 285"/>
              <a:gd name="T19" fmla="*/ 204410 h 294"/>
              <a:gd name="T20" fmla="*/ 138328 w 285"/>
              <a:gd name="T21" fmla="*/ 204410 h 294"/>
              <a:gd name="T22" fmla="*/ 138328 w 285"/>
              <a:gd name="T23" fmla="*/ 332619 h 294"/>
              <a:gd name="T24" fmla="*/ 169602 w 285"/>
              <a:gd name="T25" fmla="*/ 354390 h 294"/>
              <a:gd name="T26" fmla="*/ 202079 w 285"/>
              <a:gd name="T27" fmla="*/ 332619 h 294"/>
              <a:gd name="T28" fmla="*/ 202079 w 285"/>
              <a:gd name="T29" fmla="*/ 204410 h 294"/>
              <a:gd name="T30" fmla="*/ 318755 w 285"/>
              <a:gd name="T31" fmla="*/ 204410 h 294"/>
              <a:gd name="T32" fmla="*/ 341609 w 285"/>
              <a:gd name="T33" fmla="*/ 171752 h 294"/>
              <a:gd name="T34" fmla="*/ 318755 w 285"/>
              <a:gd name="T35" fmla="*/ 151190 h 2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6" name="Freeform 19"/>
          <p:cNvSpPr>
            <a:spLocks noChangeArrowheads="1"/>
          </p:cNvSpPr>
          <p:nvPr/>
        </p:nvSpPr>
        <p:spPr bwMode="auto">
          <a:xfrm>
            <a:off x="10188575" y="2736850"/>
            <a:ext cx="169069" cy="27782"/>
          </a:xfrm>
          <a:custGeom>
            <a:avLst/>
            <a:gdLst>
              <a:gd name="T0" fmla="*/ 317043 w 283"/>
              <a:gd name="T1" fmla="*/ 0 h 45"/>
              <a:gd name="T2" fmla="*/ 317043 w 283"/>
              <a:gd name="T3" fmla="*/ 0 h 45"/>
              <a:gd name="T4" fmla="*/ 10767 w 283"/>
              <a:gd name="T5" fmla="*/ 0 h 45"/>
              <a:gd name="T6" fmla="*/ 0 w 283"/>
              <a:gd name="T7" fmla="*/ 20790 h 45"/>
              <a:gd name="T8" fmla="*/ 10767 w 283"/>
              <a:gd name="T9" fmla="*/ 53809 h 45"/>
              <a:gd name="T10" fmla="*/ 317043 w 283"/>
              <a:gd name="T11" fmla="*/ 53809 h 45"/>
              <a:gd name="T12" fmla="*/ 337382 w 283"/>
              <a:gd name="T13" fmla="*/ 20790 h 45"/>
              <a:gd name="T14" fmla="*/ 317043 w 283"/>
              <a:gd name="T15" fmla="*/ 0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7" name="Freeform 20"/>
          <p:cNvSpPr>
            <a:spLocks noChangeArrowheads="1"/>
          </p:cNvSpPr>
          <p:nvPr/>
        </p:nvSpPr>
        <p:spPr bwMode="auto">
          <a:xfrm>
            <a:off x="3032125" y="3175000"/>
            <a:ext cx="298450" cy="302419"/>
          </a:xfrm>
          <a:custGeom>
            <a:avLst/>
            <a:gdLst>
              <a:gd name="T0" fmla="*/ 563127 w 497"/>
              <a:gd name="T1" fmla="*/ 9590 h 505"/>
              <a:gd name="T2" fmla="*/ 563127 w 497"/>
              <a:gd name="T3" fmla="*/ 9590 h 505"/>
              <a:gd name="T4" fmla="*/ 542715 w 497"/>
              <a:gd name="T5" fmla="*/ 0 h 505"/>
              <a:gd name="T6" fmla="*/ 531908 w 497"/>
              <a:gd name="T7" fmla="*/ 20379 h 505"/>
              <a:gd name="T8" fmla="*/ 457465 w 497"/>
              <a:gd name="T9" fmla="*/ 201390 h 505"/>
              <a:gd name="T10" fmla="*/ 446659 w 497"/>
              <a:gd name="T11" fmla="*/ 169024 h 505"/>
              <a:gd name="T12" fmla="*/ 415441 w 497"/>
              <a:gd name="T13" fmla="*/ 158235 h 505"/>
              <a:gd name="T14" fmla="*/ 318184 w 497"/>
              <a:gd name="T15" fmla="*/ 158235 h 505"/>
              <a:gd name="T16" fmla="*/ 288167 w 497"/>
              <a:gd name="T17" fmla="*/ 169024 h 505"/>
              <a:gd name="T18" fmla="*/ 10806 w 497"/>
              <a:gd name="T19" fmla="*/ 359625 h 505"/>
              <a:gd name="T20" fmla="*/ 10806 w 497"/>
              <a:gd name="T21" fmla="*/ 402780 h 505"/>
              <a:gd name="T22" fmla="*/ 127274 w 497"/>
              <a:gd name="T23" fmla="*/ 582592 h 505"/>
              <a:gd name="T24" fmla="*/ 170499 w 497"/>
              <a:gd name="T25" fmla="*/ 593381 h 505"/>
              <a:gd name="T26" fmla="*/ 446659 w 497"/>
              <a:gd name="T27" fmla="*/ 391991 h 505"/>
              <a:gd name="T28" fmla="*/ 468272 w 497"/>
              <a:gd name="T29" fmla="*/ 370413 h 505"/>
              <a:gd name="T30" fmla="*/ 499490 w 497"/>
              <a:gd name="T31" fmla="*/ 274513 h 505"/>
              <a:gd name="T32" fmla="*/ 489884 w 497"/>
              <a:gd name="T33" fmla="*/ 243346 h 505"/>
              <a:gd name="T34" fmla="*/ 479078 w 497"/>
              <a:gd name="T35" fmla="*/ 221768 h 505"/>
              <a:gd name="T36" fmla="*/ 563127 w 497"/>
              <a:gd name="T37" fmla="*/ 9590 h 505"/>
              <a:gd name="T38" fmla="*/ 435853 w 497"/>
              <a:gd name="T39" fmla="*/ 296091 h 505"/>
              <a:gd name="T40" fmla="*/ 435853 w 497"/>
              <a:gd name="T41" fmla="*/ 296091 h 505"/>
              <a:gd name="T42" fmla="*/ 372216 w 497"/>
              <a:gd name="T43" fmla="*/ 274513 h 505"/>
              <a:gd name="T44" fmla="*/ 383022 w 497"/>
              <a:gd name="T45" fmla="*/ 210980 h 505"/>
              <a:gd name="T46" fmla="*/ 435853 w 497"/>
              <a:gd name="T47" fmla="*/ 210980 h 505"/>
              <a:gd name="T48" fmla="*/ 426247 w 497"/>
              <a:gd name="T49" fmla="*/ 221768 h 505"/>
              <a:gd name="T50" fmla="*/ 415441 w 497"/>
              <a:gd name="T51" fmla="*/ 243346 h 505"/>
              <a:gd name="T52" fmla="*/ 426247 w 497"/>
              <a:gd name="T53" fmla="*/ 254135 h 505"/>
              <a:gd name="T54" fmla="*/ 435853 w 497"/>
              <a:gd name="T55" fmla="*/ 254135 h 505"/>
              <a:gd name="T56" fmla="*/ 457465 w 497"/>
              <a:gd name="T57" fmla="*/ 243346 h 505"/>
              <a:gd name="T58" fmla="*/ 435853 w 497"/>
              <a:gd name="T59" fmla="*/ 296091 h 50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8" name="Freeform 21"/>
          <p:cNvSpPr>
            <a:spLocks noChangeArrowheads="1"/>
          </p:cNvSpPr>
          <p:nvPr/>
        </p:nvSpPr>
        <p:spPr bwMode="auto">
          <a:xfrm>
            <a:off x="3025775" y="3835400"/>
            <a:ext cx="298450" cy="167482"/>
          </a:xfrm>
          <a:custGeom>
            <a:avLst/>
            <a:gdLst>
              <a:gd name="T0" fmla="*/ 298972 w 497"/>
              <a:gd name="T1" fmla="*/ 0 h 276"/>
              <a:gd name="T2" fmla="*/ 298972 w 497"/>
              <a:gd name="T3" fmla="*/ 0 h 276"/>
              <a:gd name="T4" fmla="*/ 0 w 497"/>
              <a:gd name="T5" fmla="*/ 161159 h 276"/>
              <a:gd name="T6" fmla="*/ 298972 w 497"/>
              <a:gd name="T7" fmla="*/ 333223 h 276"/>
              <a:gd name="T8" fmla="*/ 595542 w 497"/>
              <a:gd name="T9" fmla="*/ 161159 h 276"/>
              <a:gd name="T10" fmla="*/ 298972 w 497"/>
              <a:gd name="T11" fmla="*/ 0 h 276"/>
              <a:gd name="T12" fmla="*/ 298972 w 497"/>
              <a:gd name="T13" fmla="*/ 289601 h 276"/>
              <a:gd name="T14" fmla="*/ 298972 w 497"/>
              <a:gd name="T15" fmla="*/ 289601 h 276"/>
              <a:gd name="T16" fmla="*/ 170498 w 497"/>
              <a:gd name="T17" fmla="*/ 161159 h 276"/>
              <a:gd name="T18" fmla="*/ 298972 w 497"/>
              <a:gd name="T19" fmla="*/ 31505 h 276"/>
              <a:gd name="T20" fmla="*/ 426245 w 497"/>
              <a:gd name="T21" fmla="*/ 161159 h 276"/>
              <a:gd name="T22" fmla="*/ 298972 w 497"/>
              <a:gd name="T23" fmla="*/ 289601 h 276"/>
              <a:gd name="T24" fmla="*/ 298972 w 497"/>
              <a:gd name="T25" fmla="*/ 161159 h 276"/>
              <a:gd name="T26" fmla="*/ 298972 w 497"/>
              <a:gd name="T27" fmla="*/ 161159 h 276"/>
              <a:gd name="T28" fmla="*/ 298972 w 497"/>
              <a:gd name="T29" fmla="*/ 95726 h 276"/>
              <a:gd name="T30" fmla="*/ 234135 w 497"/>
              <a:gd name="T31" fmla="*/ 161159 h 276"/>
              <a:gd name="T32" fmla="*/ 298972 w 497"/>
              <a:gd name="T33" fmla="*/ 225380 h 276"/>
              <a:gd name="T34" fmla="*/ 362608 w 497"/>
              <a:gd name="T35" fmla="*/ 161159 h 276"/>
              <a:gd name="T36" fmla="*/ 298972 w 497"/>
              <a:gd name="T37" fmla="*/ 161159 h 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699" name="Freeform 22"/>
          <p:cNvSpPr>
            <a:spLocks noChangeArrowheads="1"/>
          </p:cNvSpPr>
          <p:nvPr/>
        </p:nvSpPr>
        <p:spPr bwMode="auto">
          <a:xfrm>
            <a:off x="2443957" y="3778250"/>
            <a:ext cx="277019" cy="277019"/>
          </a:xfrm>
          <a:custGeom>
            <a:avLst/>
            <a:gdLst>
              <a:gd name="T0" fmla="*/ 276611 w 461"/>
              <a:gd name="T1" fmla="*/ 9624 h 461"/>
              <a:gd name="T2" fmla="*/ 276611 w 461"/>
              <a:gd name="T3" fmla="*/ 9624 h 461"/>
              <a:gd name="T4" fmla="*/ 0 w 461"/>
              <a:gd name="T5" fmla="*/ 287508 h 461"/>
              <a:gd name="T6" fmla="*/ 276611 w 461"/>
              <a:gd name="T7" fmla="*/ 553362 h 461"/>
              <a:gd name="T8" fmla="*/ 553221 w 461"/>
              <a:gd name="T9" fmla="*/ 276681 h 461"/>
              <a:gd name="T10" fmla="*/ 276611 w 461"/>
              <a:gd name="T11" fmla="*/ 9624 h 461"/>
              <a:gd name="T12" fmla="*/ 276611 w 461"/>
              <a:gd name="T13" fmla="*/ 42104 h 461"/>
              <a:gd name="T14" fmla="*/ 276611 w 461"/>
              <a:gd name="T15" fmla="*/ 42104 h 461"/>
              <a:gd name="T16" fmla="*/ 383647 w 461"/>
              <a:gd name="T17" fmla="*/ 63757 h 461"/>
              <a:gd name="T18" fmla="*/ 349973 w 461"/>
              <a:gd name="T19" fmla="*/ 127514 h 461"/>
              <a:gd name="T20" fmla="*/ 276611 w 461"/>
              <a:gd name="T21" fmla="*/ 116687 h 461"/>
              <a:gd name="T22" fmla="*/ 202046 w 461"/>
              <a:gd name="T23" fmla="*/ 127514 h 461"/>
              <a:gd name="T24" fmla="*/ 169574 w 461"/>
              <a:gd name="T25" fmla="*/ 63757 h 461"/>
              <a:gd name="T26" fmla="*/ 276611 w 461"/>
              <a:gd name="T27" fmla="*/ 42104 h 461"/>
              <a:gd name="T28" fmla="*/ 127481 w 461"/>
              <a:gd name="T29" fmla="*/ 351265 h 461"/>
              <a:gd name="T30" fmla="*/ 127481 w 461"/>
              <a:gd name="T31" fmla="*/ 351265 h 461"/>
              <a:gd name="T32" fmla="*/ 63741 w 461"/>
              <a:gd name="T33" fmla="*/ 393368 h 461"/>
              <a:gd name="T34" fmla="*/ 42093 w 461"/>
              <a:gd name="T35" fmla="*/ 287508 h 461"/>
              <a:gd name="T36" fmla="*/ 63741 w 461"/>
              <a:gd name="T37" fmla="*/ 169617 h 461"/>
              <a:gd name="T38" fmla="*/ 127481 w 461"/>
              <a:gd name="T39" fmla="*/ 200894 h 461"/>
              <a:gd name="T40" fmla="*/ 105834 w 461"/>
              <a:gd name="T41" fmla="*/ 276681 h 461"/>
              <a:gd name="T42" fmla="*/ 127481 w 461"/>
              <a:gd name="T43" fmla="*/ 351265 h 461"/>
              <a:gd name="T44" fmla="*/ 276611 w 461"/>
              <a:gd name="T45" fmla="*/ 520882 h 461"/>
              <a:gd name="T46" fmla="*/ 276611 w 461"/>
              <a:gd name="T47" fmla="*/ 520882 h 461"/>
              <a:gd name="T48" fmla="*/ 169574 w 461"/>
              <a:gd name="T49" fmla="*/ 489605 h 461"/>
              <a:gd name="T50" fmla="*/ 202046 w 461"/>
              <a:gd name="T51" fmla="*/ 425848 h 461"/>
              <a:gd name="T52" fmla="*/ 276611 w 461"/>
              <a:gd name="T53" fmla="*/ 447501 h 461"/>
              <a:gd name="T54" fmla="*/ 349973 w 461"/>
              <a:gd name="T55" fmla="*/ 425848 h 461"/>
              <a:gd name="T56" fmla="*/ 383647 w 461"/>
              <a:gd name="T57" fmla="*/ 489605 h 461"/>
              <a:gd name="T58" fmla="*/ 276611 w 461"/>
              <a:gd name="T59" fmla="*/ 520882 h 461"/>
              <a:gd name="T60" fmla="*/ 276611 w 461"/>
              <a:gd name="T61" fmla="*/ 415022 h 461"/>
              <a:gd name="T62" fmla="*/ 276611 w 461"/>
              <a:gd name="T63" fmla="*/ 415022 h 461"/>
              <a:gd name="T64" fmla="*/ 149129 w 461"/>
              <a:gd name="T65" fmla="*/ 276681 h 461"/>
              <a:gd name="T66" fmla="*/ 276611 w 461"/>
              <a:gd name="T67" fmla="*/ 147964 h 461"/>
              <a:gd name="T68" fmla="*/ 404092 w 461"/>
              <a:gd name="T69" fmla="*/ 276681 h 461"/>
              <a:gd name="T70" fmla="*/ 276611 w 461"/>
              <a:gd name="T71" fmla="*/ 415022 h 461"/>
              <a:gd name="T72" fmla="*/ 425740 w 461"/>
              <a:gd name="T73" fmla="*/ 351265 h 461"/>
              <a:gd name="T74" fmla="*/ 425740 w 461"/>
              <a:gd name="T75" fmla="*/ 351265 h 461"/>
              <a:gd name="T76" fmla="*/ 447388 w 461"/>
              <a:gd name="T77" fmla="*/ 276681 h 461"/>
              <a:gd name="T78" fmla="*/ 425740 w 461"/>
              <a:gd name="T79" fmla="*/ 200894 h 461"/>
              <a:gd name="T80" fmla="*/ 489481 w 461"/>
              <a:gd name="T81" fmla="*/ 169617 h 461"/>
              <a:gd name="T82" fmla="*/ 511128 w 461"/>
              <a:gd name="T83" fmla="*/ 276681 h 461"/>
              <a:gd name="T84" fmla="*/ 489481 w 461"/>
              <a:gd name="T85" fmla="*/ 393368 h 461"/>
              <a:gd name="T86" fmla="*/ 425740 w 461"/>
              <a:gd name="T87" fmla="*/ 351265 h 4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0" name="Freeform 23"/>
          <p:cNvSpPr>
            <a:spLocks noChangeArrowheads="1"/>
          </p:cNvSpPr>
          <p:nvPr/>
        </p:nvSpPr>
        <p:spPr bwMode="auto">
          <a:xfrm>
            <a:off x="1266825" y="3793332"/>
            <a:ext cx="256382" cy="251619"/>
          </a:xfrm>
          <a:custGeom>
            <a:avLst/>
            <a:gdLst>
              <a:gd name="T0" fmla="*/ 498909 w 427"/>
              <a:gd name="T1" fmla="*/ 64028 h 417"/>
              <a:gd name="T2" fmla="*/ 498909 w 427"/>
              <a:gd name="T3" fmla="*/ 64028 h 417"/>
              <a:gd name="T4" fmla="*/ 424552 w 427"/>
              <a:gd name="T5" fmla="*/ 10873 h 417"/>
              <a:gd name="T6" fmla="*/ 393370 w 427"/>
              <a:gd name="T7" fmla="*/ 0 h 417"/>
              <a:gd name="T8" fmla="*/ 106738 w 427"/>
              <a:gd name="T9" fmla="*/ 0 h 417"/>
              <a:gd name="T10" fmla="*/ 74357 w 427"/>
              <a:gd name="T11" fmla="*/ 10873 h 417"/>
              <a:gd name="T12" fmla="*/ 10794 w 427"/>
              <a:gd name="T13" fmla="*/ 64028 h 417"/>
              <a:gd name="T14" fmla="*/ 0 w 427"/>
              <a:gd name="T15" fmla="*/ 96646 h 417"/>
              <a:gd name="T16" fmla="*/ 52769 w 427"/>
              <a:gd name="T17" fmla="*/ 482023 h 417"/>
              <a:gd name="T18" fmla="*/ 86350 w 427"/>
              <a:gd name="T19" fmla="*/ 502560 h 417"/>
              <a:gd name="T20" fmla="*/ 424552 w 427"/>
              <a:gd name="T21" fmla="*/ 502560 h 417"/>
              <a:gd name="T22" fmla="*/ 456933 w 427"/>
              <a:gd name="T23" fmla="*/ 482023 h 417"/>
              <a:gd name="T24" fmla="*/ 510902 w 427"/>
              <a:gd name="T25" fmla="*/ 96646 h 417"/>
              <a:gd name="T26" fmla="*/ 498909 w 427"/>
              <a:gd name="T27" fmla="*/ 64028 h 417"/>
              <a:gd name="T28" fmla="*/ 255451 w 427"/>
              <a:gd name="T29" fmla="*/ 321348 h 417"/>
              <a:gd name="T30" fmla="*/ 255451 w 427"/>
              <a:gd name="T31" fmla="*/ 321348 h 417"/>
              <a:gd name="T32" fmla="*/ 128325 w 427"/>
              <a:gd name="T33" fmla="*/ 149802 h 417"/>
              <a:gd name="T34" fmla="*/ 191888 w 427"/>
              <a:gd name="T35" fmla="*/ 149802 h 417"/>
              <a:gd name="T36" fmla="*/ 255451 w 427"/>
              <a:gd name="T37" fmla="*/ 268193 h 417"/>
              <a:gd name="T38" fmla="*/ 319014 w 427"/>
              <a:gd name="T39" fmla="*/ 149802 h 417"/>
              <a:gd name="T40" fmla="*/ 371783 w 427"/>
              <a:gd name="T41" fmla="*/ 149802 h 417"/>
              <a:gd name="T42" fmla="*/ 255451 w 427"/>
              <a:gd name="T43" fmla="*/ 321348 h 417"/>
              <a:gd name="T44" fmla="*/ 43175 w 427"/>
              <a:gd name="T45" fmla="*/ 96646 h 417"/>
              <a:gd name="T46" fmla="*/ 43175 w 427"/>
              <a:gd name="T47" fmla="*/ 96646 h 417"/>
              <a:gd name="T48" fmla="*/ 106738 w 427"/>
              <a:gd name="T49" fmla="*/ 32618 h 417"/>
              <a:gd name="T50" fmla="*/ 393370 w 427"/>
              <a:gd name="T51" fmla="*/ 32618 h 417"/>
              <a:gd name="T52" fmla="*/ 468926 w 427"/>
              <a:gd name="T53" fmla="*/ 96646 h 417"/>
              <a:gd name="T54" fmla="*/ 43175 w 427"/>
              <a:gd name="T55" fmla="*/ 96646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1" name="Freeform 24"/>
          <p:cNvSpPr>
            <a:spLocks noChangeArrowheads="1"/>
          </p:cNvSpPr>
          <p:nvPr/>
        </p:nvSpPr>
        <p:spPr bwMode="auto">
          <a:xfrm>
            <a:off x="3620294" y="3206750"/>
            <a:ext cx="298450" cy="237332"/>
          </a:xfrm>
          <a:custGeom>
            <a:avLst/>
            <a:gdLst>
              <a:gd name="T0" fmla="*/ 297773 w 497"/>
              <a:gd name="T1" fmla="*/ 178245 h 399"/>
              <a:gd name="T2" fmla="*/ 297773 w 497"/>
              <a:gd name="T3" fmla="*/ 178245 h 399"/>
              <a:gd name="T4" fmla="*/ 212523 w 497"/>
              <a:gd name="T5" fmla="*/ 262615 h 399"/>
              <a:gd name="T6" fmla="*/ 297773 w 497"/>
              <a:gd name="T7" fmla="*/ 346985 h 399"/>
              <a:gd name="T8" fmla="*/ 383022 w 497"/>
              <a:gd name="T9" fmla="*/ 262615 h 399"/>
              <a:gd name="T10" fmla="*/ 297773 w 497"/>
              <a:gd name="T11" fmla="*/ 178245 h 399"/>
              <a:gd name="T12" fmla="*/ 530708 w 497"/>
              <a:gd name="T13" fmla="*/ 83181 h 399"/>
              <a:gd name="T14" fmla="*/ 530708 w 497"/>
              <a:gd name="T15" fmla="*/ 83181 h 399"/>
              <a:gd name="T16" fmla="*/ 467071 w 497"/>
              <a:gd name="T17" fmla="*/ 83181 h 399"/>
              <a:gd name="T18" fmla="*/ 435853 w 497"/>
              <a:gd name="T19" fmla="*/ 72486 h 399"/>
              <a:gd name="T20" fmla="*/ 425046 w 497"/>
              <a:gd name="T21" fmla="*/ 9506 h 399"/>
              <a:gd name="T22" fmla="*/ 392628 w 497"/>
              <a:gd name="T23" fmla="*/ 0 h 399"/>
              <a:gd name="T24" fmla="*/ 190911 w 497"/>
              <a:gd name="T25" fmla="*/ 0 h 399"/>
              <a:gd name="T26" fmla="*/ 170499 w 497"/>
              <a:gd name="T27" fmla="*/ 9506 h 399"/>
              <a:gd name="T28" fmla="*/ 147686 w 497"/>
              <a:gd name="T29" fmla="*/ 72486 h 399"/>
              <a:gd name="T30" fmla="*/ 127274 w 497"/>
              <a:gd name="T31" fmla="*/ 83181 h 399"/>
              <a:gd name="T32" fmla="*/ 63637 w 497"/>
              <a:gd name="T33" fmla="*/ 83181 h 399"/>
              <a:gd name="T34" fmla="*/ 0 w 497"/>
              <a:gd name="T35" fmla="*/ 146161 h 399"/>
              <a:gd name="T36" fmla="*/ 0 w 497"/>
              <a:gd name="T37" fmla="*/ 409965 h 399"/>
              <a:gd name="T38" fmla="*/ 63637 w 497"/>
              <a:gd name="T39" fmla="*/ 472945 h 399"/>
              <a:gd name="T40" fmla="*/ 530708 w 497"/>
              <a:gd name="T41" fmla="*/ 472945 h 399"/>
              <a:gd name="T42" fmla="*/ 595545 w 497"/>
              <a:gd name="T43" fmla="*/ 409965 h 399"/>
              <a:gd name="T44" fmla="*/ 595545 w 497"/>
              <a:gd name="T45" fmla="*/ 146161 h 399"/>
              <a:gd name="T46" fmla="*/ 530708 w 497"/>
              <a:gd name="T47" fmla="*/ 83181 h 399"/>
              <a:gd name="T48" fmla="*/ 297773 w 497"/>
              <a:gd name="T49" fmla="*/ 409965 h 399"/>
              <a:gd name="T50" fmla="*/ 297773 w 497"/>
              <a:gd name="T51" fmla="*/ 409965 h 399"/>
              <a:gd name="T52" fmla="*/ 147686 w 497"/>
              <a:gd name="T53" fmla="*/ 262615 h 399"/>
              <a:gd name="T54" fmla="*/ 297773 w 497"/>
              <a:gd name="T55" fmla="*/ 115265 h 399"/>
              <a:gd name="T56" fmla="*/ 446659 w 497"/>
              <a:gd name="T57" fmla="*/ 262615 h 399"/>
              <a:gd name="T58" fmla="*/ 297773 w 497"/>
              <a:gd name="T59" fmla="*/ 409965 h 399"/>
              <a:gd name="T60" fmla="*/ 510296 w 497"/>
              <a:gd name="T61" fmla="*/ 188940 h 399"/>
              <a:gd name="T62" fmla="*/ 510296 w 497"/>
              <a:gd name="T63" fmla="*/ 188940 h 399"/>
              <a:gd name="T64" fmla="*/ 488683 w 497"/>
              <a:gd name="T65" fmla="*/ 167551 h 399"/>
              <a:gd name="T66" fmla="*/ 510296 w 497"/>
              <a:gd name="T67" fmla="*/ 146161 h 399"/>
              <a:gd name="T68" fmla="*/ 530708 w 497"/>
              <a:gd name="T69" fmla="*/ 167551 h 399"/>
              <a:gd name="T70" fmla="*/ 510296 w 497"/>
              <a:gd name="T71" fmla="*/ 188940 h 3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2" name="Freeform 25"/>
          <p:cNvSpPr>
            <a:spLocks noChangeArrowheads="1"/>
          </p:cNvSpPr>
          <p:nvPr/>
        </p:nvSpPr>
        <p:spPr bwMode="auto">
          <a:xfrm>
            <a:off x="6643688" y="3185319"/>
            <a:ext cx="207963" cy="285750"/>
          </a:xfrm>
          <a:custGeom>
            <a:avLst/>
            <a:gdLst>
              <a:gd name="T0" fmla="*/ 233751 w 346"/>
              <a:gd name="T1" fmla="*/ 0 h 479"/>
              <a:gd name="T2" fmla="*/ 233751 w 346"/>
              <a:gd name="T3" fmla="*/ 0 h 479"/>
              <a:gd name="T4" fmla="*/ 191796 w 346"/>
              <a:gd name="T5" fmla="*/ 0 h 479"/>
              <a:gd name="T6" fmla="*/ 191796 w 346"/>
              <a:gd name="T7" fmla="*/ 391340 h 479"/>
              <a:gd name="T8" fmla="*/ 95898 w 346"/>
              <a:gd name="T9" fmla="*/ 391340 h 479"/>
              <a:gd name="T10" fmla="*/ 11987 w 346"/>
              <a:gd name="T11" fmla="*/ 507071 h 479"/>
              <a:gd name="T12" fmla="*/ 148642 w 346"/>
              <a:gd name="T13" fmla="*/ 550023 h 479"/>
              <a:gd name="T14" fmla="*/ 233751 w 346"/>
              <a:gd name="T15" fmla="*/ 443836 h 479"/>
              <a:gd name="T16" fmla="*/ 233751 w 346"/>
              <a:gd name="T17" fmla="*/ 126470 h 479"/>
              <a:gd name="T18" fmla="*/ 308072 w 346"/>
              <a:gd name="T19" fmla="*/ 274415 h 479"/>
              <a:gd name="T20" fmla="*/ 329649 w 346"/>
              <a:gd name="T21" fmla="*/ 274415 h 479"/>
              <a:gd name="T22" fmla="*/ 233751 w 346"/>
              <a:gd name="T23" fmla="*/ 0 h 4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3" name="Freeform 26"/>
          <p:cNvSpPr>
            <a:spLocks noChangeArrowheads="1"/>
          </p:cNvSpPr>
          <p:nvPr/>
        </p:nvSpPr>
        <p:spPr bwMode="auto">
          <a:xfrm>
            <a:off x="4832350" y="3200400"/>
            <a:ext cx="256382" cy="260350"/>
          </a:xfrm>
          <a:custGeom>
            <a:avLst/>
            <a:gdLst>
              <a:gd name="T0" fmla="*/ 307740 w 426"/>
              <a:gd name="T1" fmla="*/ 317209 h 435"/>
              <a:gd name="T2" fmla="*/ 307740 w 426"/>
              <a:gd name="T3" fmla="*/ 317209 h 435"/>
              <a:gd name="T4" fmla="*/ 0 w 426"/>
              <a:gd name="T5" fmla="*/ 360301 h 435"/>
              <a:gd name="T6" fmla="*/ 42074 w 426"/>
              <a:gd name="T7" fmla="*/ 412970 h 435"/>
              <a:gd name="T8" fmla="*/ 415930 w 426"/>
              <a:gd name="T9" fmla="*/ 412970 h 435"/>
              <a:gd name="T10" fmla="*/ 415930 w 426"/>
              <a:gd name="T11" fmla="*/ 41895 h 435"/>
              <a:gd name="T12" fmla="*/ 351016 w 426"/>
              <a:gd name="T13" fmla="*/ 0 h 435"/>
              <a:gd name="T14" fmla="*/ 307740 w 426"/>
              <a:gd name="T15" fmla="*/ 317209 h 4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4" name="Freeform 27"/>
          <p:cNvSpPr>
            <a:spLocks noChangeArrowheads="1"/>
          </p:cNvSpPr>
          <p:nvPr/>
        </p:nvSpPr>
        <p:spPr bwMode="auto">
          <a:xfrm>
            <a:off x="5399882" y="3200400"/>
            <a:ext cx="302419" cy="237332"/>
          </a:xfrm>
          <a:custGeom>
            <a:avLst/>
            <a:gdLst>
              <a:gd name="T0" fmla="*/ 519091 w 506"/>
              <a:gd name="T1" fmla="*/ 83181 h 399"/>
              <a:gd name="T2" fmla="*/ 519091 w 506"/>
              <a:gd name="T3" fmla="*/ 83181 h 399"/>
              <a:gd name="T4" fmla="*/ 200939 w 506"/>
              <a:gd name="T5" fmla="*/ 41591 h 399"/>
              <a:gd name="T6" fmla="*/ 10765 w 506"/>
              <a:gd name="T7" fmla="*/ 262615 h 399"/>
              <a:gd name="T8" fmla="*/ 233232 w 506"/>
              <a:gd name="T9" fmla="*/ 472945 h 399"/>
              <a:gd name="T10" fmla="*/ 455700 w 506"/>
              <a:gd name="T11" fmla="*/ 368374 h 399"/>
              <a:gd name="T12" fmla="*/ 434171 w 506"/>
              <a:gd name="T13" fmla="*/ 251920 h 399"/>
              <a:gd name="T14" fmla="*/ 560954 w 506"/>
              <a:gd name="T15" fmla="*/ 241226 h 399"/>
              <a:gd name="T16" fmla="*/ 519091 w 506"/>
              <a:gd name="T17" fmla="*/ 83181 h 399"/>
              <a:gd name="T18" fmla="*/ 327721 w 506"/>
              <a:gd name="T19" fmla="*/ 357679 h 399"/>
              <a:gd name="T20" fmla="*/ 327721 w 506"/>
              <a:gd name="T21" fmla="*/ 357679 h 399"/>
              <a:gd name="T22" fmla="*/ 285859 w 506"/>
              <a:gd name="T23" fmla="*/ 314900 h 399"/>
              <a:gd name="T24" fmla="*/ 327721 w 506"/>
              <a:gd name="T25" fmla="*/ 273310 h 399"/>
              <a:gd name="T26" fmla="*/ 369584 w 506"/>
              <a:gd name="T27" fmla="*/ 314900 h 399"/>
              <a:gd name="T28" fmla="*/ 327721 w 506"/>
              <a:gd name="T29" fmla="*/ 357679 h 3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5" name="Freeform 28"/>
          <p:cNvSpPr>
            <a:spLocks noChangeArrowheads="1"/>
          </p:cNvSpPr>
          <p:nvPr/>
        </p:nvSpPr>
        <p:spPr bwMode="auto">
          <a:xfrm>
            <a:off x="5998369" y="3190082"/>
            <a:ext cx="298450" cy="249238"/>
          </a:xfrm>
          <a:custGeom>
            <a:avLst/>
            <a:gdLst>
              <a:gd name="T0" fmla="*/ 148587 w 498"/>
              <a:gd name="T1" fmla="*/ 96799 h 418"/>
              <a:gd name="T2" fmla="*/ 148587 w 498"/>
              <a:gd name="T3" fmla="*/ 96799 h 418"/>
              <a:gd name="T4" fmla="*/ 43138 w 498"/>
              <a:gd name="T5" fmla="*/ 308324 h 418"/>
              <a:gd name="T6" fmla="*/ 414607 w 498"/>
              <a:gd name="T7" fmla="*/ 138626 h 418"/>
              <a:gd name="T8" fmla="*/ 10785 w 498"/>
              <a:gd name="T9" fmla="*/ 456511 h 418"/>
              <a:gd name="T10" fmla="*/ 52725 w 498"/>
              <a:gd name="T11" fmla="*/ 478022 h 418"/>
              <a:gd name="T12" fmla="*/ 116234 w 498"/>
              <a:gd name="T13" fmla="*/ 371662 h 418"/>
              <a:gd name="T14" fmla="*/ 351098 w 498"/>
              <a:gd name="T15" fmla="*/ 371662 h 418"/>
              <a:gd name="T16" fmla="*/ 561996 w 498"/>
              <a:gd name="T17" fmla="*/ 86044 h 418"/>
              <a:gd name="T18" fmla="*/ 148587 w 498"/>
              <a:gd name="T19" fmla="*/ 96799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6" name="Freeform 29"/>
          <p:cNvSpPr>
            <a:spLocks noChangeArrowheads="1"/>
          </p:cNvSpPr>
          <p:nvPr/>
        </p:nvSpPr>
        <p:spPr bwMode="auto">
          <a:xfrm>
            <a:off x="2447925" y="3185319"/>
            <a:ext cx="266700" cy="275431"/>
          </a:xfrm>
          <a:custGeom>
            <a:avLst/>
            <a:gdLst>
              <a:gd name="T0" fmla="*/ 297857 w 444"/>
              <a:gd name="T1" fmla="*/ 401433 h 462"/>
              <a:gd name="T2" fmla="*/ 297857 w 444"/>
              <a:gd name="T3" fmla="*/ 401433 h 462"/>
              <a:gd name="T4" fmla="*/ 384332 w 444"/>
              <a:gd name="T5" fmla="*/ 306138 h 462"/>
              <a:gd name="T6" fmla="*/ 532060 w 444"/>
              <a:gd name="T7" fmla="*/ 84575 h 462"/>
              <a:gd name="T8" fmla="*/ 511642 w 444"/>
              <a:gd name="T9" fmla="*/ 63133 h 462"/>
              <a:gd name="T10" fmla="*/ 415559 w 444"/>
              <a:gd name="T11" fmla="*/ 63133 h 462"/>
              <a:gd name="T12" fmla="*/ 266631 w 444"/>
              <a:gd name="T13" fmla="*/ 0 h 462"/>
              <a:gd name="T14" fmla="*/ 117702 w 444"/>
              <a:gd name="T15" fmla="*/ 63133 h 462"/>
              <a:gd name="T16" fmla="*/ 21619 w 444"/>
              <a:gd name="T17" fmla="*/ 63133 h 462"/>
              <a:gd name="T18" fmla="*/ 0 w 444"/>
              <a:gd name="T19" fmla="*/ 84575 h 462"/>
              <a:gd name="T20" fmla="*/ 148929 w 444"/>
              <a:gd name="T21" fmla="*/ 306138 h 462"/>
              <a:gd name="T22" fmla="*/ 234202 w 444"/>
              <a:gd name="T23" fmla="*/ 401433 h 462"/>
              <a:gd name="T24" fmla="*/ 234202 w 444"/>
              <a:gd name="T25" fmla="*/ 443125 h 462"/>
              <a:gd name="T26" fmla="*/ 128511 w 444"/>
              <a:gd name="T27" fmla="*/ 495538 h 462"/>
              <a:gd name="T28" fmla="*/ 266631 w 444"/>
              <a:gd name="T29" fmla="*/ 549142 h 462"/>
              <a:gd name="T30" fmla="*/ 393941 w 444"/>
              <a:gd name="T31" fmla="*/ 495538 h 462"/>
              <a:gd name="T32" fmla="*/ 297857 w 444"/>
              <a:gd name="T33" fmla="*/ 443125 h 462"/>
              <a:gd name="T34" fmla="*/ 297857 w 444"/>
              <a:gd name="T35" fmla="*/ 401433 h 462"/>
              <a:gd name="T36" fmla="*/ 384332 w 444"/>
              <a:gd name="T37" fmla="*/ 252534 h 462"/>
              <a:gd name="T38" fmla="*/ 384332 w 444"/>
              <a:gd name="T39" fmla="*/ 252534 h 462"/>
              <a:gd name="T40" fmla="*/ 415559 w 444"/>
              <a:gd name="T41" fmla="*/ 106017 h 462"/>
              <a:gd name="T42" fmla="*/ 490024 w 444"/>
              <a:gd name="T43" fmla="*/ 106017 h 462"/>
              <a:gd name="T44" fmla="*/ 384332 w 444"/>
              <a:gd name="T45" fmla="*/ 252534 h 462"/>
              <a:gd name="T46" fmla="*/ 266631 w 444"/>
              <a:gd name="T47" fmla="*/ 42883 h 462"/>
              <a:gd name="T48" fmla="*/ 266631 w 444"/>
              <a:gd name="T49" fmla="*/ 42883 h 462"/>
              <a:gd name="T50" fmla="*/ 384332 w 444"/>
              <a:gd name="T51" fmla="*/ 84575 h 462"/>
              <a:gd name="T52" fmla="*/ 266631 w 444"/>
              <a:gd name="T53" fmla="*/ 136988 h 462"/>
              <a:gd name="T54" fmla="*/ 148929 w 444"/>
              <a:gd name="T55" fmla="*/ 84575 h 462"/>
              <a:gd name="T56" fmla="*/ 266631 w 444"/>
              <a:gd name="T57" fmla="*/ 42883 h 462"/>
              <a:gd name="T58" fmla="*/ 43237 w 444"/>
              <a:gd name="T59" fmla="*/ 106017 h 462"/>
              <a:gd name="T60" fmla="*/ 43237 w 444"/>
              <a:gd name="T61" fmla="*/ 106017 h 462"/>
              <a:gd name="T62" fmla="*/ 117702 w 444"/>
              <a:gd name="T63" fmla="*/ 106017 h 462"/>
              <a:gd name="T64" fmla="*/ 148929 w 444"/>
              <a:gd name="T65" fmla="*/ 252534 h 462"/>
              <a:gd name="T66" fmla="*/ 43237 w 444"/>
              <a:gd name="T67" fmla="*/ 106017 h 4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07" name="Freeform 30"/>
          <p:cNvSpPr>
            <a:spLocks noChangeArrowheads="1"/>
          </p:cNvSpPr>
          <p:nvPr/>
        </p:nvSpPr>
        <p:spPr bwMode="auto">
          <a:xfrm>
            <a:off x="1840707" y="3778250"/>
            <a:ext cx="296069" cy="281782"/>
          </a:xfrm>
          <a:custGeom>
            <a:avLst/>
            <a:gdLst>
              <a:gd name="T0" fmla="*/ 158241 w 498"/>
              <a:gd name="T1" fmla="*/ 561834 h 470"/>
              <a:gd name="T2" fmla="*/ 158241 w 498"/>
              <a:gd name="T3" fmla="*/ 561834 h 470"/>
              <a:gd name="T4" fmla="*/ 221300 w 498"/>
              <a:gd name="T5" fmla="*/ 561834 h 470"/>
              <a:gd name="T6" fmla="*/ 348606 w 498"/>
              <a:gd name="T7" fmla="*/ 317454 h 470"/>
              <a:gd name="T8" fmla="*/ 506848 w 498"/>
              <a:gd name="T9" fmla="*/ 317454 h 470"/>
              <a:gd name="T10" fmla="*/ 591322 w 498"/>
              <a:gd name="T11" fmla="*/ 275526 h 470"/>
              <a:gd name="T12" fmla="*/ 506848 w 498"/>
              <a:gd name="T13" fmla="*/ 233598 h 470"/>
              <a:gd name="T14" fmla="*/ 348606 w 498"/>
              <a:gd name="T15" fmla="*/ 233598 h 470"/>
              <a:gd name="T16" fmla="*/ 221300 w 498"/>
              <a:gd name="T17" fmla="*/ 0 h 470"/>
              <a:gd name="T18" fmla="*/ 158241 w 498"/>
              <a:gd name="T19" fmla="*/ 0 h 470"/>
              <a:gd name="T20" fmla="*/ 232008 w 498"/>
              <a:gd name="T21" fmla="*/ 233598 h 470"/>
              <a:gd name="T22" fmla="*/ 127307 w 498"/>
              <a:gd name="T23" fmla="*/ 233598 h 470"/>
              <a:gd name="T24" fmla="*/ 63059 w 498"/>
              <a:gd name="T25" fmla="*/ 179691 h 470"/>
              <a:gd name="T26" fmla="*/ 0 w 498"/>
              <a:gd name="T27" fmla="*/ 179691 h 470"/>
              <a:gd name="T28" fmla="*/ 42832 w 498"/>
              <a:gd name="T29" fmla="*/ 275526 h 470"/>
              <a:gd name="T30" fmla="*/ 0 w 498"/>
              <a:gd name="T31" fmla="*/ 382143 h 470"/>
              <a:gd name="T32" fmla="*/ 63059 w 498"/>
              <a:gd name="T33" fmla="*/ 382143 h 470"/>
              <a:gd name="T34" fmla="*/ 127307 w 498"/>
              <a:gd name="T35" fmla="*/ 317454 h 470"/>
              <a:gd name="T36" fmla="*/ 232008 w 498"/>
              <a:gd name="T37" fmla="*/ 317454 h 470"/>
              <a:gd name="T38" fmla="*/ 158241 w 498"/>
              <a:gd name="T39" fmla="*/ 561834 h 4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grpSp>
        <p:nvGrpSpPr>
          <p:cNvPr id="18460" name="Group 1"/>
          <p:cNvGrpSpPr>
            <a:grpSpLocks/>
          </p:cNvGrpSpPr>
          <p:nvPr/>
        </p:nvGrpSpPr>
        <p:grpSpPr bwMode="auto">
          <a:xfrm>
            <a:off x="3630726" y="3782485"/>
            <a:ext cx="277211" cy="273050"/>
            <a:chOff x="7197121" y="8332916"/>
            <a:chExt cx="553830" cy="543285"/>
          </a:xfrm>
          <a:solidFill>
            <a:schemeClr val="tx1"/>
          </a:solidFill>
        </p:grpSpPr>
        <p:sp>
          <p:nvSpPr>
            <p:cNvPr id="197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31 w 462"/>
                <a:gd name="T1" fmla="*/ 0 h 453"/>
                <a:gd name="T2" fmla="*/ 231 w 462"/>
                <a:gd name="T3" fmla="*/ 0 h 453"/>
                <a:gd name="T4" fmla="*/ 0 w 462"/>
                <a:gd name="T5" fmla="*/ 222 h 453"/>
                <a:gd name="T6" fmla="*/ 231 w 462"/>
                <a:gd name="T7" fmla="*/ 452 h 453"/>
                <a:gd name="T8" fmla="*/ 461 w 462"/>
                <a:gd name="T9" fmla="*/ 222 h 453"/>
                <a:gd name="T10" fmla="*/ 231 w 462"/>
                <a:gd name="T11" fmla="*/ 0 h 453"/>
                <a:gd name="T12" fmla="*/ 231 w 462"/>
                <a:gd name="T13" fmla="*/ 399 h 453"/>
                <a:gd name="T14" fmla="*/ 231 w 462"/>
                <a:gd name="T15" fmla="*/ 399 h 453"/>
                <a:gd name="T16" fmla="*/ 53 w 462"/>
                <a:gd name="T17" fmla="*/ 222 h 453"/>
                <a:gd name="T18" fmla="*/ 231 w 462"/>
                <a:gd name="T19" fmla="*/ 45 h 453"/>
                <a:gd name="T20" fmla="*/ 408 w 462"/>
                <a:gd name="T21" fmla="*/ 222 h 453"/>
                <a:gd name="T22" fmla="*/ 231 w 462"/>
                <a:gd name="T23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4217"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198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36 w 107"/>
                <a:gd name="T1" fmla="*/ 0 h 222"/>
                <a:gd name="T2" fmla="*/ 0 w 107"/>
                <a:gd name="T3" fmla="*/ 0 h 222"/>
                <a:gd name="T4" fmla="*/ 0 w 107"/>
                <a:gd name="T5" fmla="*/ 133 h 222"/>
                <a:gd name="T6" fmla="*/ 89 w 107"/>
                <a:gd name="T7" fmla="*/ 221 h 222"/>
                <a:gd name="T8" fmla="*/ 106 w 107"/>
                <a:gd name="T9" fmla="*/ 195 h 222"/>
                <a:gd name="T10" fmla="*/ 36 w 107"/>
                <a:gd name="T11" fmla="*/ 114 h 222"/>
                <a:gd name="T12" fmla="*/ 36 w 107"/>
                <a:gd name="T1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4217"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71709" name="Freeform 33"/>
          <p:cNvSpPr>
            <a:spLocks noChangeArrowheads="1"/>
          </p:cNvSpPr>
          <p:nvPr/>
        </p:nvSpPr>
        <p:spPr bwMode="auto">
          <a:xfrm>
            <a:off x="10186194" y="5001419"/>
            <a:ext cx="203200" cy="214313"/>
          </a:xfrm>
          <a:custGeom>
            <a:avLst/>
            <a:gdLst>
              <a:gd name="T0" fmla="*/ 149055 w 338"/>
              <a:gd name="T1" fmla="*/ 426364 h 356"/>
              <a:gd name="T2" fmla="*/ 149055 w 338"/>
              <a:gd name="T3" fmla="*/ 426364 h 356"/>
              <a:gd name="T4" fmla="*/ 117801 w 338"/>
              <a:gd name="T5" fmla="*/ 404746 h 356"/>
              <a:gd name="T6" fmla="*/ 10818 w 338"/>
              <a:gd name="T7" fmla="*/ 266628 h 356"/>
              <a:gd name="T8" fmla="*/ 21637 w 338"/>
              <a:gd name="T9" fmla="*/ 213783 h 356"/>
              <a:gd name="T10" fmla="*/ 74527 w 338"/>
              <a:gd name="T11" fmla="*/ 213783 h 356"/>
              <a:gd name="T12" fmla="*/ 149055 w 338"/>
              <a:gd name="T13" fmla="*/ 309865 h 356"/>
              <a:gd name="T14" fmla="*/ 319746 w 338"/>
              <a:gd name="T15" fmla="*/ 32428 h 356"/>
              <a:gd name="T16" fmla="*/ 383455 w 338"/>
              <a:gd name="T17" fmla="*/ 10809 h 356"/>
              <a:gd name="T18" fmla="*/ 394273 w 338"/>
              <a:gd name="T19" fmla="*/ 74464 h 356"/>
              <a:gd name="T20" fmla="*/ 192329 w 338"/>
              <a:gd name="T21" fmla="*/ 404746 h 356"/>
              <a:gd name="T22" fmla="*/ 149055 w 338"/>
              <a:gd name="T23" fmla="*/ 426364 h 3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0" name="Freeform 34"/>
          <p:cNvSpPr>
            <a:spLocks noChangeArrowheads="1"/>
          </p:cNvSpPr>
          <p:nvPr/>
        </p:nvSpPr>
        <p:spPr bwMode="auto">
          <a:xfrm>
            <a:off x="9022557" y="3767932"/>
            <a:ext cx="169069" cy="298450"/>
          </a:xfrm>
          <a:custGeom>
            <a:avLst/>
            <a:gdLst>
              <a:gd name="T0" fmla="*/ 337386 w 284"/>
              <a:gd name="T1" fmla="*/ 138116 h 497"/>
              <a:gd name="T2" fmla="*/ 337386 w 284"/>
              <a:gd name="T3" fmla="*/ 138116 h 497"/>
              <a:gd name="T4" fmla="*/ 337386 w 284"/>
              <a:gd name="T5" fmla="*/ 74462 h 497"/>
              <a:gd name="T6" fmla="*/ 169289 w 284"/>
              <a:gd name="T7" fmla="*/ 0 h 497"/>
              <a:gd name="T8" fmla="*/ 0 w 284"/>
              <a:gd name="T9" fmla="*/ 74462 h 497"/>
              <a:gd name="T10" fmla="*/ 0 w 284"/>
              <a:gd name="T11" fmla="*/ 138116 h 497"/>
              <a:gd name="T12" fmla="*/ 115641 w 284"/>
              <a:gd name="T13" fmla="*/ 297850 h 497"/>
              <a:gd name="T14" fmla="*/ 0 w 284"/>
              <a:gd name="T15" fmla="*/ 457584 h 497"/>
              <a:gd name="T16" fmla="*/ 0 w 284"/>
              <a:gd name="T17" fmla="*/ 532047 h 497"/>
              <a:gd name="T18" fmla="*/ 169289 w 284"/>
              <a:gd name="T19" fmla="*/ 595700 h 497"/>
              <a:gd name="T20" fmla="*/ 337386 w 284"/>
              <a:gd name="T21" fmla="*/ 532047 h 497"/>
              <a:gd name="T22" fmla="*/ 337386 w 284"/>
              <a:gd name="T23" fmla="*/ 457584 h 497"/>
              <a:gd name="T24" fmla="*/ 221745 w 284"/>
              <a:gd name="T25" fmla="*/ 297850 h 497"/>
              <a:gd name="T26" fmla="*/ 337386 w 284"/>
              <a:gd name="T27" fmla="*/ 138116 h 497"/>
              <a:gd name="T28" fmla="*/ 52456 w 284"/>
              <a:gd name="T29" fmla="*/ 74462 h 497"/>
              <a:gd name="T30" fmla="*/ 52456 w 284"/>
              <a:gd name="T31" fmla="*/ 74462 h 497"/>
              <a:gd name="T32" fmla="*/ 169289 w 284"/>
              <a:gd name="T33" fmla="*/ 42035 h 497"/>
              <a:gd name="T34" fmla="*/ 284930 w 284"/>
              <a:gd name="T35" fmla="*/ 74462 h 497"/>
              <a:gd name="T36" fmla="*/ 295660 w 284"/>
              <a:gd name="T37" fmla="*/ 85272 h 497"/>
              <a:gd name="T38" fmla="*/ 169289 w 284"/>
              <a:gd name="T39" fmla="*/ 116498 h 497"/>
              <a:gd name="T40" fmla="*/ 41726 w 284"/>
              <a:gd name="T41" fmla="*/ 85272 h 497"/>
              <a:gd name="T42" fmla="*/ 52456 w 284"/>
              <a:gd name="T43" fmla="*/ 74462 h 497"/>
              <a:gd name="T44" fmla="*/ 180019 w 284"/>
              <a:gd name="T45" fmla="*/ 297850 h 497"/>
              <a:gd name="T46" fmla="*/ 180019 w 284"/>
              <a:gd name="T47" fmla="*/ 297850 h 497"/>
              <a:gd name="T48" fmla="*/ 243204 w 284"/>
              <a:gd name="T49" fmla="*/ 393931 h 497"/>
              <a:gd name="T50" fmla="*/ 295660 w 284"/>
              <a:gd name="T51" fmla="*/ 457584 h 497"/>
              <a:gd name="T52" fmla="*/ 295660 w 284"/>
              <a:gd name="T53" fmla="*/ 499619 h 497"/>
              <a:gd name="T54" fmla="*/ 180019 w 284"/>
              <a:gd name="T55" fmla="*/ 425157 h 497"/>
              <a:gd name="T56" fmla="*/ 158559 w 284"/>
              <a:gd name="T57" fmla="*/ 425157 h 497"/>
              <a:gd name="T58" fmla="*/ 41726 w 284"/>
              <a:gd name="T59" fmla="*/ 499619 h 497"/>
              <a:gd name="T60" fmla="*/ 41726 w 284"/>
              <a:gd name="T61" fmla="*/ 457584 h 497"/>
              <a:gd name="T62" fmla="*/ 95374 w 284"/>
              <a:gd name="T63" fmla="*/ 393931 h 497"/>
              <a:gd name="T64" fmla="*/ 158559 w 284"/>
              <a:gd name="T65" fmla="*/ 297850 h 497"/>
              <a:gd name="T66" fmla="*/ 95374 w 284"/>
              <a:gd name="T67" fmla="*/ 212578 h 497"/>
              <a:gd name="T68" fmla="*/ 41726 w 284"/>
              <a:gd name="T69" fmla="*/ 138116 h 497"/>
              <a:gd name="T70" fmla="*/ 41726 w 284"/>
              <a:gd name="T71" fmla="*/ 105689 h 497"/>
              <a:gd name="T72" fmla="*/ 169289 w 284"/>
              <a:gd name="T73" fmla="*/ 138116 h 497"/>
              <a:gd name="T74" fmla="*/ 295660 w 284"/>
              <a:gd name="T75" fmla="*/ 105689 h 497"/>
              <a:gd name="T76" fmla="*/ 295660 w 284"/>
              <a:gd name="T77" fmla="*/ 138116 h 497"/>
              <a:gd name="T78" fmla="*/ 243204 w 284"/>
              <a:gd name="T79" fmla="*/ 212578 h 497"/>
              <a:gd name="T80" fmla="*/ 180019 w 284"/>
              <a:gd name="T81" fmla="*/ 297850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1" name="Freeform 35"/>
          <p:cNvSpPr>
            <a:spLocks noChangeArrowheads="1"/>
          </p:cNvSpPr>
          <p:nvPr/>
        </p:nvSpPr>
        <p:spPr bwMode="auto">
          <a:xfrm>
            <a:off x="10760075" y="2034382"/>
            <a:ext cx="213519" cy="249238"/>
          </a:xfrm>
          <a:custGeom>
            <a:avLst/>
            <a:gdLst>
              <a:gd name="T0" fmla="*/ 384109 w 355"/>
              <a:gd name="T1" fmla="*/ 168907 h 417"/>
              <a:gd name="T2" fmla="*/ 384109 w 355"/>
              <a:gd name="T3" fmla="*/ 168907 h 417"/>
              <a:gd name="T4" fmla="*/ 329925 w 355"/>
              <a:gd name="T5" fmla="*/ 168907 h 417"/>
              <a:gd name="T6" fmla="*/ 329925 w 355"/>
              <a:gd name="T7" fmla="*/ 126980 h 417"/>
              <a:gd name="T8" fmla="*/ 211922 w 355"/>
              <a:gd name="T9" fmla="*/ 0 h 417"/>
              <a:gd name="T10" fmla="*/ 95124 w 355"/>
              <a:gd name="T11" fmla="*/ 126980 h 417"/>
              <a:gd name="T12" fmla="*/ 95124 w 355"/>
              <a:gd name="T13" fmla="*/ 168907 h 417"/>
              <a:gd name="T14" fmla="*/ 30103 w 355"/>
              <a:gd name="T15" fmla="*/ 168907 h 417"/>
              <a:gd name="T16" fmla="*/ 0 w 355"/>
              <a:gd name="T17" fmla="*/ 212032 h 417"/>
              <a:gd name="T18" fmla="*/ 0 w 355"/>
              <a:gd name="T19" fmla="*/ 445627 h 417"/>
              <a:gd name="T20" fmla="*/ 30103 w 355"/>
              <a:gd name="T21" fmla="*/ 476773 h 417"/>
              <a:gd name="T22" fmla="*/ 63818 w 355"/>
              <a:gd name="T23" fmla="*/ 487554 h 417"/>
              <a:gd name="T24" fmla="*/ 127635 w 355"/>
              <a:gd name="T25" fmla="*/ 498335 h 417"/>
              <a:gd name="T26" fmla="*/ 297414 w 355"/>
              <a:gd name="T27" fmla="*/ 498335 h 417"/>
              <a:gd name="T28" fmla="*/ 361231 w 355"/>
              <a:gd name="T29" fmla="*/ 487554 h 417"/>
              <a:gd name="T30" fmla="*/ 393742 w 355"/>
              <a:gd name="T31" fmla="*/ 476773 h 417"/>
              <a:gd name="T32" fmla="*/ 426253 w 355"/>
              <a:gd name="T33" fmla="*/ 445627 h 417"/>
              <a:gd name="T34" fmla="*/ 426253 w 355"/>
              <a:gd name="T35" fmla="*/ 212032 h 417"/>
              <a:gd name="T36" fmla="*/ 384109 w 355"/>
              <a:gd name="T37" fmla="*/ 168907 h 417"/>
              <a:gd name="T38" fmla="*/ 148105 w 355"/>
              <a:gd name="T39" fmla="*/ 116198 h 417"/>
              <a:gd name="T40" fmla="*/ 148105 w 355"/>
              <a:gd name="T41" fmla="*/ 116198 h 417"/>
              <a:gd name="T42" fmla="*/ 211922 w 355"/>
              <a:gd name="T43" fmla="*/ 52709 h 417"/>
              <a:gd name="T44" fmla="*/ 275740 w 355"/>
              <a:gd name="T45" fmla="*/ 116198 h 417"/>
              <a:gd name="T46" fmla="*/ 275740 w 355"/>
              <a:gd name="T47" fmla="*/ 168907 h 417"/>
              <a:gd name="T48" fmla="*/ 148105 w 355"/>
              <a:gd name="T49" fmla="*/ 168907 h 417"/>
              <a:gd name="T50" fmla="*/ 148105 w 355"/>
              <a:gd name="T51" fmla="*/ 116198 h 4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2" name="Freeform 36"/>
          <p:cNvSpPr>
            <a:spLocks noChangeArrowheads="1"/>
          </p:cNvSpPr>
          <p:nvPr/>
        </p:nvSpPr>
        <p:spPr bwMode="auto">
          <a:xfrm>
            <a:off x="9549607" y="4377532"/>
            <a:ext cx="287338" cy="260350"/>
          </a:xfrm>
          <a:custGeom>
            <a:avLst/>
            <a:gdLst>
              <a:gd name="T0" fmla="*/ 286592 w 480"/>
              <a:gd name="T1" fmla="*/ 391720 h 436"/>
              <a:gd name="T2" fmla="*/ 286592 w 480"/>
              <a:gd name="T3" fmla="*/ 391720 h 436"/>
              <a:gd name="T4" fmla="*/ 223038 w 480"/>
              <a:gd name="T5" fmla="*/ 456211 h 436"/>
              <a:gd name="T6" fmla="*/ 286592 w 480"/>
              <a:gd name="T7" fmla="*/ 519507 h 436"/>
              <a:gd name="T8" fmla="*/ 350146 w 480"/>
              <a:gd name="T9" fmla="*/ 456211 h 436"/>
              <a:gd name="T10" fmla="*/ 286592 w 480"/>
              <a:gd name="T11" fmla="*/ 391720 h 436"/>
              <a:gd name="T12" fmla="*/ 159484 w 480"/>
              <a:gd name="T13" fmla="*/ 328424 h 436"/>
              <a:gd name="T14" fmla="*/ 159484 w 480"/>
              <a:gd name="T15" fmla="*/ 328424 h 436"/>
              <a:gd name="T16" fmla="*/ 201454 w 480"/>
              <a:gd name="T17" fmla="*/ 371417 h 436"/>
              <a:gd name="T18" fmla="*/ 371731 w 480"/>
              <a:gd name="T19" fmla="*/ 371417 h 436"/>
              <a:gd name="T20" fmla="*/ 413700 w 480"/>
              <a:gd name="T21" fmla="*/ 328424 h 436"/>
              <a:gd name="T22" fmla="*/ 159484 w 480"/>
              <a:gd name="T23" fmla="*/ 328424 h 436"/>
              <a:gd name="T24" fmla="*/ 74346 w 480"/>
              <a:gd name="T25" fmla="*/ 243631 h 436"/>
              <a:gd name="T26" fmla="*/ 74346 w 480"/>
              <a:gd name="T27" fmla="*/ 243631 h 436"/>
              <a:gd name="T28" fmla="*/ 117515 w 480"/>
              <a:gd name="T29" fmla="*/ 286624 h 436"/>
              <a:gd name="T30" fmla="*/ 456869 w 480"/>
              <a:gd name="T31" fmla="*/ 286624 h 436"/>
              <a:gd name="T32" fmla="*/ 500038 w 480"/>
              <a:gd name="T33" fmla="*/ 243631 h 436"/>
              <a:gd name="T34" fmla="*/ 74346 w 480"/>
              <a:gd name="T35" fmla="*/ 243631 h 436"/>
              <a:gd name="T36" fmla="*/ 0 w 480"/>
              <a:gd name="T37" fmla="*/ 160032 h 436"/>
              <a:gd name="T38" fmla="*/ 0 w 480"/>
              <a:gd name="T39" fmla="*/ 160032 h 436"/>
              <a:gd name="T40" fmla="*/ 31177 w 480"/>
              <a:gd name="T41" fmla="*/ 201831 h 436"/>
              <a:gd name="T42" fmla="*/ 531215 w 480"/>
              <a:gd name="T43" fmla="*/ 201831 h 436"/>
              <a:gd name="T44" fmla="*/ 574384 w 480"/>
              <a:gd name="T45" fmla="*/ 160032 h 436"/>
              <a:gd name="T46" fmla="*/ 0 w 480"/>
              <a:gd name="T47" fmla="*/ 160032 h 4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3" name="Freeform 37"/>
          <p:cNvSpPr>
            <a:spLocks noChangeArrowheads="1"/>
          </p:cNvSpPr>
          <p:nvPr/>
        </p:nvSpPr>
        <p:spPr bwMode="auto">
          <a:xfrm>
            <a:off x="10806113" y="5029200"/>
            <a:ext cx="142082" cy="161132"/>
          </a:xfrm>
          <a:custGeom>
            <a:avLst/>
            <a:gdLst>
              <a:gd name="T0" fmla="*/ 271746 w 240"/>
              <a:gd name="T1" fmla="*/ 256663 h 267"/>
              <a:gd name="T2" fmla="*/ 271746 w 240"/>
              <a:gd name="T3" fmla="*/ 256663 h 267"/>
              <a:gd name="T4" fmla="*/ 189041 w 240"/>
              <a:gd name="T5" fmla="*/ 160264 h 267"/>
              <a:gd name="T6" fmla="*/ 271746 w 240"/>
              <a:gd name="T7" fmla="*/ 63865 h 267"/>
              <a:gd name="T8" fmla="*/ 271746 w 240"/>
              <a:gd name="T9" fmla="*/ 20485 h 267"/>
              <a:gd name="T10" fmla="*/ 218578 w 240"/>
              <a:gd name="T11" fmla="*/ 20485 h 267"/>
              <a:gd name="T12" fmla="*/ 146507 w 240"/>
              <a:gd name="T13" fmla="*/ 106039 h 267"/>
              <a:gd name="T14" fmla="*/ 73253 w 240"/>
              <a:gd name="T15" fmla="*/ 20485 h 267"/>
              <a:gd name="T16" fmla="*/ 21267 w 240"/>
              <a:gd name="T17" fmla="*/ 20485 h 267"/>
              <a:gd name="T18" fmla="*/ 21267 w 240"/>
              <a:gd name="T19" fmla="*/ 63865 h 267"/>
              <a:gd name="T20" fmla="*/ 103972 w 240"/>
              <a:gd name="T21" fmla="*/ 160264 h 267"/>
              <a:gd name="T22" fmla="*/ 21267 w 240"/>
              <a:gd name="T23" fmla="*/ 256663 h 267"/>
              <a:gd name="T24" fmla="*/ 21267 w 240"/>
              <a:gd name="T25" fmla="*/ 309683 h 267"/>
              <a:gd name="T26" fmla="*/ 73253 w 240"/>
              <a:gd name="T27" fmla="*/ 309683 h 267"/>
              <a:gd name="T28" fmla="*/ 146507 w 240"/>
              <a:gd name="T29" fmla="*/ 213284 h 267"/>
              <a:gd name="T30" fmla="*/ 218578 w 240"/>
              <a:gd name="T31" fmla="*/ 309683 h 267"/>
              <a:gd name="T32" fmla="*/ 271746 w 240"/>
              <a:gd name="T33" fmla="*/ 309683 h 267"/>
              <a:gd name="T34" fmla="*/ 271746 w 240"/>
              <a:gd name="T35" fmla="*/ 256663 h 2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4" name="Freeform 38"/>
          <p:cNvSpPr>
            <a:spLocks noChangeArrowheads="1"/>
          </p:cNvSpPr>
          <p:nvPr/>
        </p:nvSpPr>
        <p:spPr bwMode="auto">
          <a:xfrm>
            <a:off x="5484813" y="3782219"/>
            <a:ext cx="119857" cy="273050"/>
          </a:xfrm>
          <a:custGeom>
            <a:avLst/>
            <a:gdLst>
              <a:gd name="T0" fmla="*/ 30596 w 205"/>
              <a:gd name="T1" fmla="*/ 534044 h 453"/>
              <a:gd name="T2" fmla="*/ 30596 w 205"/>
              <a:gd name="T3" fmla="*/ 534044 h 453"/>
              <a:gd name="T4" fmla="*/ 124737 w 205"/>
              <a:gd name="T5" fmla="*/ 320667 h 453"/>
              <a:gd name="T6" fmla="*/ 9414 w 205"/>
              <a:gd name="T7" fmla="*/ 255570 h 453"/>
              <a:gd name="T8" fmla="*/ 218878 w 205"/>
              <a:gd name="T9" fmla="*/ 0 h 453"/>
              <a:gd name="T10" fmla="*/ 124737 w 205"/>
              <a:gd name="T11" fmla="*/ 225432 h 453"/>
              <a:gd name="T12" fmla="*/ 240059 w 205"/>
              <a:gd name="T13" fmla="*/ 289324 h 453"/>
              <a:gd name="T14" fmla="*/ 30596 w 205"/>
              <a:gd name="T15" fmla="*/ 534044 h 4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5" name="Freeform 39"/>
          <p:cNvSpPr>
            <a:spLocks noChangeArrowheads="1"/>
          </p:cNvSpPr>
          <p:nvPr/>
        </p:nvSpPr>
        <p:spPr bwMode="auto">
          <a:xfrm>
            <a:off x="4822032" y="3782219"/>
            <a:ext cx="266700" cy="266700"/>
          </a:xfrm>
          <a:custGeom>
            <a:avLst/>
            <a:gdLst>
              <a:gd name="T0" fmla="*/ 479214 w 444"/>
              <a:gd name="T1" fmla="*/ 63672 h 444"/>
              <a:gd name="T2" fmla="*/ 479214 w 444"/>
              <a:gd name="T3" fmla="*/ 63672 h 444"/>
              <a:gd name="T4" fmla="*/ 446786 w 444"/>
              <a:gd name="T5" fmla="*/ 63672 h 444"/>
              <a:gd name="T6" fmla="*/ 446786 w 444"/>
              <a:gd name="T7" fmla="*/ 117732 h 444"/>
              <a:gd name="T8" fmla="*/ 351904 w 444"/>
              <a:gd name="T9" fmla="*/ 117732 h 444"/>
              <a:gd name="T10" fmla="*/ 351904 w 444"/>
              <a:gd name="T11" fmla="*/ 63672 h 444"/>
              <a:gd name="T12" fmla="*/ 181357 w 444"/>
              <a:gd name="T13" fmla="*/ 63672 h 444"/>
              <a:gd name="T14" fmla="*/ 181357 w 444"/>
              <a:gd name="T15" fmla="*/ 117732 h 444"/>
              <a:gd name="T16" fmla="*/ 85274 w 444"/>
              <a:gd name="T17" fmla="*/ 117732 h 444"/>
              <a:gd name="T18" fmla="*/ 85274 w 444"/>
              <a:gd name="T19" fmla="*/ 63672 h 444"/>
              <a:gd name="T20" fmla="*/ 54047 w 444"/>
              <a:gd name="T21" fmla="*/ 63672 h 444"/>
              <a:gd name="T22" fmla="*/ 0 w 444"/>
              <a:gd name="T23" fmla="*/ 117732 h 444"/>
              <a:gd name="T24" fmla="*/ 0 w 444"/>
              <a:gd name="T25" fmla="*/ 479339 h 444"/>
              <a:gd name="T26" fmla="*/ 54047 w 444"/>
              <a:gd name="T27" fmla="*/ 532199 h 444"/>
              <a:gd name="T28" fmla="*/ 479214 w 444"/>
              <a:gd name="T29" fmla="*/ 532199 h 444"/>
              <a:gd name="T30" fmla="*/ 532060 w 444"/>
              <a:gd name="T31" fmla="*/ 479339 h 444"/>
              <a:gd name="T32" fmla="*/ 532060 w 444"/>
              <a:gd name="T33" fmla="*/ 117732 h 444"/>
              <a:gd name="T34" fmla="*/ 479214 w 444"/>
              <a:gd name="T35" fmla="*/ 63672 h 444"/>
              <a:gd name="T36" fmla="*/ 479214 w 444"/>
              <a:gd name="T37" fmla="*/ 479339 h 444"/>
              <a:gd name="T38" fmla="*/ 479214 w 444"/>
              <a:gd name="T39" fmla="*/ 479339 h 444"/>
              <a:gd name="T40" fmla="*/ 54047 w 444"/>
              <a:gd name="T41" fmla="*/ 479339 h 444"/>
              <a:gd name="T42" fmla="*/ 54047 w 444"/>
              <a:gd name="T43" fmla="*/ 235465 h 444"/>
              <a:gd name="T44" fmla="*/ 479214 w 444"/>
              <a:gd name="T45" fmla="*/ 235465 h 444"/>
              <a:gd name="T46" fmla="*/ 479214 w 444"/>
              <a:gd name="T47" fmla="*/ 479339 h 444"/>
              <a:gd name="T48" fmla="*/ 148929 w 444"/>
              <a:gd name="T49" fmla="*/ 0 h 444"/>
              <a:gd name="T50" fmla="*/ 148929 w 444"/>
              <a:gd name="T51" fmla="*/ 0 h 444"/>
              <a:gd name="T52" fmla="*/ 106892 w 444"/>
              <a:gd name="T53" fmla="*/ 0 h 444"/>
              <a:gd name="T54" fmla="*/ 106892 w 444"/>
              <a:gd name="T55" fmla="*/ 106920 h 444"/>
              <a:gd name="T56" fmla="*/ 148929 w 444"/>
              <a:gd name="T57" fmla="*/ 106920 h 444"/>
              <a:gd name="T58" fmla="*/ 148929 w 444"/>
              <a:gd name="T59" fmla="*/ 0 h 444"/>
              <a:gd name="T60" fmla="*/ 425168 w 444"/>
              <a:gd name="T61" fmla="*/ 0 h 444"/>
              <a:gd name="T62" fmla="*/ 425168 w 444"/>
              <a:gd name="T63" fmla="*/ 0 h 444"/>
              <a:gd name="T64" fmla="*/ 383131 w 444"/>
              <a:gd name="T65" fmla="*/ 0 h 444"/>
              <a:gd name="T66" fmla="*/ 383131 w 444"/>
              <a:gd name="T67" fmla="*/ 106920 h 444"/>
              <a:gd name="T68" fmla="*/ 425168 w 444"/>
              <a:gd name="T69" fmla="*/ 106920 h 444"/>
              <a:gd name="T70" fmla="*/ 425168 w 444"/>
              <a:gd name="T71" fmla="*/ 0 h 4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grpSp>
        <p:nvGrpSpPr>
          <p:cNvPr id="2" name="Group 1"/>
          <p:cNvGrpSpPr/>
          <p:nvPr/>
        </p:nvGrpSpPr>
        <p:grpSpPr>
          <a:xfrm>
            <a:off x="4265561" y="3767668"/>
            <a:ext cx="192566" cy="298450"/>
            <a:chOff x="8527946" y="7535335"/>
            <a:chExt cx="385132" cy="596900"/>
          </a:xfrm>
          <a:solidFill>
            <a:schemeClr val="tx1"/>
          </a:solidFill>
        </p:grpSpPr>
        <p:sp>
          <p:nvSpPr>
            <p:cNvPr id="206" name="Freeform 40"/>
            <p:cNvSpPr>
              <a:spLocks noChangeArrowheads="1"/>
            </p:cNvSpPr>
            <p:nvPr/>
          </p:nvSpPr>
          <p:spPr bwMode="auto">
            <a:xfrm>
              <a:off x="8527946" y="7755467"/>
              <a:ext cx="385132" cy="376768"/>
            </a:xfrm>
            <a:custGeom>
              <a:avLst/>
              <a:gdLst>
                <a:gd name="T0" fmla="*/ 311 w 320"/>
                <a:gd name="T1" fmla="*/ 0 h 312"/>
                <a:gd name="T2" fmla="*/ 311 w 320"/>
                <a:gd name="T3" fmla="*/ 0 h 312"/>
                <a:gd name="T4" fmla="*/ 293 w 320"/>
                <a:gd name="T5" fmla="*/ 0 h 312"/>
                <a:gd name="T6" fmla="*/ 284 w 320"/>
                <a:gd name="T7" fmla="*/ 9 h 312"/>
                <a:gd name="T8" fmla="*/ 284 w 320"/>
                <a:gd name="T9" fmla="*/ 72 h 312"/>
                <a:gd name="T10" fmla="*/ 160 w 320"/>
                <a:gd name="T11" fmla="*/ 160 h 312"/>
                <a:gd name="T12" fmla="*/ 36 w 320"/>
                <a:gd name="T13" fmla="*/ 72 h 312"/>
                <a:gd name="T14" fmla="*/ 36 w 320"/>
                <a:gd name="T15" fmla="*/ 9 h 312"/>
                <a:gd name="T16" fmla="*/ 28 w 320"/>
                <a:gd name="T17" fmla="*/ 0 h 312"/>
                <a:gd name="T18" fmla="*/ 9 w 320"/>
                <a:gd name="T19" fmla="*/ 0 h 312"/>
                <a:gd name="T20" fmla="*/ 0 w 320"/>
                <a:gd name="T21" fmla="*/ 9 h 312"/>
                <a:gd name="T22" fmla="*/ 0 w 320"/>
                <a:gd name="T23" fmla="*/ 72 h 312"/>
                <a:gd name="T24" fmla="*/ 134 w 320"/>
                <a:gd name="T25" fmla="*/ 196 h 312"/>
                <a:gd name="T26" fmla="*/ 134 w 320"/>
                <a:gd name="T27" fmla="*/ 266 h 312"/>
                <a:gd name="T28" fmla="*/ 72 w 320"/>
                <a:gd name="T29" fmla="*/ 266 h 312"/>
                <a:gd name="T30" fmla="*/ 63 w 320"/>
                <a:gd name="T31" fmla="*/ 275 h 312"/>
                <a:gd name="T32" fmla="*/ 63 w 320"/>
                <a:gd name="T33" fmla="*/ 302 h 312"/>
                <a:gd name="T34" fmla="*/ 72 w 320"/>
                <a:gd name="T35" fmla="*/ 311 h 312"/>
                <a:gd name="T36" fmla="*/ 249 w 320"/>
                <a:gd name="T37" fmla="*/ 311 h 312"/>
                <a:gd name="T38" fmla="*/ 257 w 320"/>
                <a:gd name="T39" fmla="*/ 302 h 312"/>
                <a:gd name="T40" fmla="*/ 257 w 320"/>
                <a:gd name="T41" fmla="*/ 275 h 312"/>
                <a:gd name="T42" fmla="*/ 249 w 320"/>
                <a:gd name="T43" fmla="*/ 266 h 312"/>
                <a:gd name="T44" fmla="*/ 187 w 320"/>
                <a:gd name="T45" fmla="*/ 266 h 312"/>
                <a:gd name="T46" fmla="*/ 187 w 320"/>
                <a:gd name="T47" fmla="*/ 196 h 312"/>
                <a:gd name="T48" fmla="*/ 319 w 320"/>
                <a:gd name="T49" fmla="*/ 72 h 312"/>
                <a:gd name="T50" fmla="*/ 319 w 320"/>
                <a:gd name="T51" fmla="*/ 9 h 312"/>
                <a:gd name="T52" fmla="*/ 311 w 320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312">
                  <a:moveTo>
                    <a:pt x="311" y="0"/>
                  </a:moveTo>
                  <a:lnTo>
                    <a:pt x="311" y="0"/>
                  </a:lnTo>
                  <a:cubicBezTo>
                    <a:pt x="293" y="0"/>
                    <a:pt x="293" y="0"/>
                    <a:pt x="293" y="0"/>
                  </a:cubicBezTo>
                  <a:cubicBezTo>
                    <a:pt x="284" y="0"/>
                    <a:pt x="284" y="0"/>
                    <a:pt x="284" y="9"/>
                  </a:cubicBezTo>
                  <a:cubicBezTo>
                    <a:pt x="284" y="72"/>
                    <a:pt x="284" y="72"/>
                    <a:pt x="284" y="72"/>
                  </a:cubicBezTo>
                  <a:cubicBezTo>
                    <a:pt x="284" y="107"/>
                    <a:pt x="257" y="160"/>
                    <a:pt x="160" y="160"/>
                  </a:cubicBezTo>
                  <a:cubicBezTo>
                    <a:pt x="63" y="160"/>
                    <a:pt x="36" y="107"/>
                    <a:pt x="36" y="7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28" y="0"/>
                    <a:pt x="2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4"/>
                    <a:pt x="44" y="187"/>
                    <a:pt x="134" y="19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63" y="266"/>
                    <a:pt x="63" y="266"/>
                    <a:pt x="63" y="275"/>
                  </a:cubicBezTo>
                  <a:cubicBezTo>
                    <a:pt x="63" y="302"/>
                    <a:pt x="63" y="302"/>
                    <a:pt x="63" y="302"/>
                  </a:cubicBezTo>
                  <a:cubicBezTo>
                    <a:pt x="63" y="311"/>
                    <a:pt x="63" y="311"/>
                    <a:pt x="72" y="311"/>
                  </a:cubicBezTo>
                  <a:cubicBezTo>
                    <a:pt x="249" y="311"/>
                    <a:pt x="249" y="311"/>
                    <a:pt x="249" y="311"/>
                  </a:cubicBezTo>
                  <a:cubicBezTo>
                    <a:pt x="257" y="311"/>
                    <a:pt x="257" y="311"/>
                    <a:pt x="257" y="302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66"/>
                    <a:pt x="257" y="266"/>
                    <a:pt x="24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275" y="187"/>
                    <a:pt x="319" y="134"/>
                    <a:pt x="319" y="72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9" y="0"/>
                    <a:pt x="311" y="0"/>
                    <a:pt x="311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45712" tIns="22856" rIns="45712" bIns="22856" anchor="ctr"/>
            <a:lstStyle/>
            <a:p>
              <a:pPr defTabSz="914217"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207" name="Freeform 41"/>
            <p:cNvSpPr>
              <a:spLocks noChangeArrowheads="1"/>
            </p:cNvSpPr>
            <p:nvPr/>
          </p:nvSpPr>
          <p:spPr bwMode="auto">
            <a:xfrm>
              <a:off x="8633751" y="7755468"/>
              <a:ext cx="169289" cy="143933"/>
            </a:xfrm>
            <a:custGeom>
              <a:avLst/>
              <a:gdLst>
                <a:gd name="T0" fmla="*/ 71 w 143"/>
                <a:gd name="T1" fmla="*/ 116 h 117"/>
                <a:gd name="T2" fmla="*/ 71 w 143"/>
                <a:gd name="T3" fmla="*/ 116 h 117"/>
                <a:gd name="T4" fmla="*/ 142 w 143"/>
                <a:gd name="T5" fmla="*/ 72 h 117"/>
                <a:gd name="T6" fmla="*/ 142 w 143"/>
                <a:gd name="T7" fmla="*/ 0 h 117"/>
                <a:gd name="T8" fmla="*/ 0 w 143"/>
                <a:gd name="T9" fmla="*/ 0 h 117"/>
                <a:gd name="T10" fmla="*/ 0 w 143"/>
                <a:gd name="T11" fmla="*/ 72 h 117"/>
                <a:gd name="T12" fmla="*/ 71 w 143"/>
                <a:gd name="T13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71" y="116"/>
                  </a:moveTo>
                  <a:lnTo>
                    <a:pt x="71" y="116"/>
                  </a:lnTo>
                  <a:cubicBezTo>
                    <a:pt x="133" y="116"/>
                    <a:pt x="142" y="90"/>
                    <a:pt x="142" y="72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0"/>
                    <a:pt x="9" y="116"/>
                    <a:pt x="71" y="11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45712" tIns="22856" rIns="45712" bIns="22856" anchor="ctr"/>
            <a:lstStyle/>
            <a:p>
              <a:pPr defTabSz="914217"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208" name="Freeform 42"/>
            <p:cNvSpPr>
              <a:spLocks noChangeArrowheads="1"/>
            </p:cNvSpPr>
            <p:nvPr/>
          </p:nvSpPr>
          <p:spPr bwMode="auto">
            <a:xfrm>
              <a:off x="8633751" y="7535335"/>
              <a:ext cx="169289" cy="177800"/>
            </a:xfrm>
            <a:custGeom>
              <a:avLst/>
              <a:gdLst>
                <a:gd name="T0" fmla="*/ 142 w 143"/>
                <a:gd name="T1" fmla="*/ 44 h 151"/>
                <a:gd name="T2" fmla="*/ 142 w 143"/>
                <a:gd name="T3" fmla="*/ 44 h 151"/>
                <a:gd name="T4" fmla="*/ 71 w 143"/>
                <a:gd name="T5" fmla="*/ 0 h 151"/>
                <a:gd name="T6" fmla="*/ 0 w 143"/>
                <a:gd name="T7" fmla="*/ 44 h 151"/>
                <a:gd name="T8" fmla="*/ 0 w 143"/>
                <a:gd name="T9" fmla="*/ 150 h 151"/>
                <a:gd name="T10" fmla="*/ 142 w 143"/>
                <a:gd name="T11" fmla="*/ 150 h 151"/>
                <a:gd name="T12" fmla="*/ 142 w 143"/>
                <a:gd name="T13" fmla="*/ 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51">
                  <a:moveTo>
                    <a:pt x="142" y="44"/>
                  </a:moveTo>
                  <a:lnTo>
                    <a:pt x="142" y="44"/>
                  </a:lnTo>
                  <a:cubicBezTo>
                    <a:pt x="142" y="26"/>
                    <a:pt x="133" y="0"/>
                    <a:pt x="71" y="0"/>
                  </a:cubicBezTo>
                  <a:cubicBezTo>
                    <a:pt x="9" y="0"/>
                    <a:pt x="0" y="26"/>
                    <a:pt x="0" y="4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42" y="150"/>
                    <a:pt x="142" y="150"/>
                    <a:pt x="142" y="150"/>
                  </a:cubicBezTo>
                  <a:lnTo>
                    <a:pt x="142" y="4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45712" tIns="22856" rIns="45712" bIns="22856" anchor="ctr"/>
            <a:lstStyle/>
            <a:p>
              <a:pPr defTabSz="914217"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71717" name="Freeform 44"/>
          <p:cNvSpPr>
            <a:spLocks noChangeArrowheads="1"/>
          </p:cNvSpPr>
          <p:nvPr/>
        </p:nvSpPr>
        <p:spPr bwMode="auto">
          <a:xfrm>
            <a:off x="11354594" y="2023269"/>
            <a:ext cx="213519" cy="271463"/>
          </a:xfrm>
          <a:custGeom>
            <a:avLst/>
            <a:gdLst>
              <a:gd name="T0" fmla="*/ 384107 w 355"/>
              <a:gd name="T1" fmla="*/ 211723 h 453"/>
              <a:gd name="T2" fmla="*/ 384107 w 355"/>
              <a:gd name="T3" fmla="*/ 211723 h 453"/>
              <a:gd name="T4" fmla="*/ 331126 w 355"/>
              <a:gd name="T5" fmla="*/ 211723 h 453"/>
              <a:gd name="T6" fmla="*/ 331126 w 355"/>
              <a:gd name="T7" fmla="*/ 137560 h 453"/>
              <a:gd name="T8" fmla="*/ 213125 w 355"/>
              <a:gd name="T9" fmla="*/ 0 h 453"/>
              <a:gd name="T10" fmla="*/ 95124 w 355"/>
              <a:gd name="T11" fmla="*/ 137560 h 453"/>
              <a:gd name="T12" fmla="*/ 95124 w 355"/>
              <a:gd name="T13" fmla="*/ 148326 h 453"/>
              <a:gd name="T14" fmla="*/ 149308 w 355"/>
              <a:gd name="T15" fmla="*/ 148326 h 453"/>
              <a:gd name="T16" fmla="*/ 149308 w 355"/>
              <a:gd name="T17" fmla="*/ 126794 h 453"/>
              <a:gd name="T18" fmla="*/ 213125 w 355"/>
              <a:gd name="T19" fmla="*/ 63397 h 453"/>
              <a:gd name="T20" fmla="*/ 276942 w 355"/>
              <a:gd name="T21" fmla="*/ 126794 h 453"/>
              <a:gd name="T22" fmla="*/ 276942 w 355"/>
              <a:gd name="T23" fmla="*/ 211723 h 453"/>
              <a:gd name="T24" fmla="*/ 31306 w 355"/>
              <a:gd name="T25" fmla="*/ 211723 h 453"/>
              <a:gd name="T26" fmla="*/ 0 w 355"/>
              <a:gd name="T27" fmla="*/ 244020 h 453"/>
              <a:gd name="T28" fmla="*/ 0 w 355"/>
              <a:gd name="T29" fmla="*/ 477274 h 453"/>
              <a:gd name="T30" fmla="*/ 31306 w 355"/>
              <a:gd name="T31" fmla="*/ 519140 h 453"/>
              <a:gd name="T32" fmla="*/ 63817 w 355"/>
              <a:gd name="T33" fmla="*/ 529905 h 453"/>
              <a:gd name="T34" fmla="*/ 127634 w 355"/>
              <a:gd name="T35" fmla="*/ 540671 h 453"/>
              <a:gd name="T36" fmla="*/ 298616 w 355"/>
              <a:gd name="T37" fmla="*/ 540671 h 453"/>
              <a:gd name="T38" fmla="*/ 362433 w 355"/>
              <a:gd name="T39" fmla="*/ 529905 h 453"/>
              <a:gd name="T40" fmla="*/ 394943 w 355"/>
              <a:gd name="T41" fmla="*/ 519140 h 453"/>
              <a:gd name="T42" fmla="*/ 426250 w 355"/>
              <a:gd name="T43" fmla="*/ 477274 h 453"/>
              <a:gd name="T44" fmla="*/ 426250 w 355"/>
              <a:gd name="T45" fmla="*/ 244020 h 453"/>
              <a:gd name="T46" fmla="*/ 384107 w 355"/>
              <a:gd name="T47" fmla="*/ 211723 h 4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8" name="Freeform 45"/>
          <p:cNvSpPr>
            <a:spLocks noChangeArrowheads="1"/>
          </p:cNvSpPr>
          <p:nvPr/>
        </p:nvSpPr>
        <p:spPr bwMode="auto">
          <a:xfrm>
            <a:off x="4244182" y="1426369"/>
            <a:ext cx="234950" cy="233363"/>
          </a:xfrm>
          <a:custGeom>
            <a:avLst/>
            <a:gdLst>
              <a:gd name="T0" fmla="*/ 425321 w 391"/>
              <a:gd name="T1" fmla="*/ 41684 h 391"/>
              <a:gd name="T2" fmla="*/ 425321 w 391"/>
              <a:gd name="T3" fmla="*/ 41684 h 391"/>
              <a:gd name="T4" fmla="*/ 350830 w 391"/>
              <a:gd name="T5" fmla="*/ 0 h 391"/>
              <a:gd name="T6" fmla="*/ 203049 w 391"/>
              <a:gd name="T7" fmla="*/ 158398 h 391"/>
              <a:gd name="T8" fmla="*/ 31238 w 391"/>
              <a:gd name="T9" fmla="*/ 327515 h 391"/>
              <a:gd name="T10" fmla="*/ 0 w 391"/>
              <a:gd name="T11" fmla="*/ 464476 h 391"/>
              <a:gd name="T12" fmla="*/ 139371 w 391"/>
              <a:gd name="T13" fmla="*/ 432320 h 391"/>
              <a:gd name="T14" fmla="*/ 319592 w 391"/>
              <a:gd name="T15" fmla="*/ 264394 h 391"/>
              <a:gd name="T16" fmla="*/ 468575 w 391"/>
              <a:gd name="T17" fmla="*/ 115524 h 391"/>
              <a:gd name="T18" fmla="*/ 425321 w 391"/>
              <a:gd name="T19" fmla="*/ 41684 h 391"/>
              <a:gd name="T20" fmla="*/ 139371 w 391"/>
              <a:gd name="T21" fmla="*/ 421601 h 391"/>
              <a:gd name="T22" fmla="*/ 139371 w 391"/>
              <a:gd name="T23" fmla="*/ 421601 h 391"/>
              <a:gd name="T24" fmla="*/ 85305 w 391"/>
              <a:gd name="T25" fmla="*/ 432320 h 391"/>
              <a:gd name="T26" fmla="*/ 64880 w 391"/>
              <a:gd name="T27" fmla="*/ 401355 h 391"/>
              <a:gd name="T28" fmla="*/ 42052 w 391"/>
              <a:gd name="T29" fmla="*/ 379918 h 391"/>
              <a:gd name="T30" fmla="*/ 52865 w 391"/>
              <a:gd name="T31" fmla="*/ 338234 h 391"/>
              <a:gd name="T32" fmla="*/ 64880 w 391"/>
              <a:gd name="T33" fmla="*/ 316796 h 391"/>
              <a:gd name="T34" fmla="*/ 117744 w 391"/>
              <a:gd name="T35" fmla="*/ 347762 h 391"/>
              <a:gd name="T36" fmla="*/ 148983 w 391"/>
              <a:gd name="T37" fmla="*/ 401355 h 391"/>
              <a:gd name="T38" fmla="*/ 139371 w 391"/>
              <a:gd name="T39" fmla="*/ 421601 h 3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19" name="Freeform 46"/>
          <p:cNvSpPr>
            <a:spLocks noChangeArrowheads="1"/>
          </p:cNvSpPr>
          <p:nvPr/>
        </p:nvSpPr>
        <p:spPr bwMode="auto">
          <a:xfrm>
            <a:off x="8377238" y="1409700"/>
            <a:ext cx="277019" cy="264319"/>
          </a:xfrm>
          <a:custGeom>
            <a:avLst/>
            <a:gdLst>
              <a:gd name="T0" fmla="*/ 436564 w 461"/>
              <a:gd name="T1" fmla="*/ 401355 h 443"/>
              <a:gd name="T2" fmla="*/ 436564 w 461"/>
              <a:gd name="T3" fmla="*/ 401355 h 443"/>
              <a:gd name="T4" fmla="*/ 341554 w 461"/>
              <a:gd name="T5" fmla="*/ 296239 h 443"/>
              <a:gd name="T6" fmla="*/ 372823 w 461"/>
              <a:gd name="T7" fmla="*/ 232929 h 443"/>
              <a:gd name="T8" fmla="*/ 394471 w 461"/>
              <a:gd name="T9" fmla="*/ 180371 h 443"/>
              <a:gd name="T10" fmla="*/ 383647 w 461"/>
              <a:gd name="T11" fmla="*/ 157675 h 443"/>
              <a:gd name="T12" fmla="*/ 394471 w 461"/>
              <a:gd name="T13" fmla="*/ 105117 h 443"/>
              <a:gd name="T14" fmla="*/ 276611 w 461"/>
              <a:gd name="T15" fmla="*/ 0 h 443"/>
              <a:gd name="T16" fmla="*/ 158750 w 461"/>
              <a:gd name="T17" fmla="*/ 105117 h 443"/>
              <a:gd name="T18" fmla="*/ 169574 w 461"/>
              <a:gd name="T19" fmla="*/ 157675 h 443"/>
              <a:gd name="T20" fmla="*/ 158750 w 461"/>
              <a:gd name="T21" fmla="*/ 180371 h 443"/>
              <a:gd name="T22" fmla="*/ 180398 w 461"/>
              <a:gd name="T23" fmla="*/ 232929 h 443"/>
              <a:gd name="T24" fmla="*/ 212870 w 461"/>
              <a:gd name="T25" fmla="*/ 296239 h 443"/>
              <a:gd name="T26" fmla="*/ 116658 w 461"/>
              <a:gd name="T27" fmla="*/ 401355 h 443"/>
              <a:gd name="T28" fmla="*/ 0 w 461"/>
              <a:gd name="T29" fmla="*/ 475415 h 443"/>
              <a:gd name="T30" fmla="*/ 0 w 461"/>
              <a:gd name="T31" fmla="*/ 527973 h 443"/>
              <a:gd name="T32" fmla="*/ 276611 w 461"/>
              <a:gd name="T33" fmla="*/ 527973 h 443"/>
              <a:gd name="T34" fmla="*/ 553221 w 461"/>
              <a:gd name="T35" fmla="*/ 527973 h 443"/>
              <a:gd name="T36" fmla="*/ 553221 w 461"/>
              <a:gd name="T37" fmla="*/ 475415 h 443"/>
              <a:gd name="T38" fmla="*/ 436564 w 461"/>
              <a:gd name="T39" fmla="*/ 401355 h 4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0" name="Freeform 47"/>
          <p:cNvSpPr>
            <a:spLocks noChangeArrowheads="1"/>
          </p:cNvSpPr>
          <p:nvPr/>
        </p:nvSpPr>
        <p:spPr bwMode="auto">
          <a:xfrm>
            <a:off x="8961438" y="1416050"/>
            <a:ext cx="296069" cy="260350"/>
          </a:xfrm>
          <a:custGeom>
            <a:avLst/>
            <a:gdLst>
              <a:gd name="T0" fmla="*/ 591322 w 498"/>
              <a:gd name="T1" fmla="*/ 519502 h 435"/>
              <a:gd name="T2" fmla="*/ 591322 w 498"/>
              <a:gd name="T3" fmla="*/ 519502 h 435"/>
              <a:gd name="T4" fmla="*/ 579424 w 498"/>
              <a:gd name="T5" fmla="*/ 392619 h 435"/>
              <a:gd name="T6" fmla="*/ 505658 w 498"/>
              <a:gd name="T7" fmla="*/ 350724 h 435"/>
              <a:gd name="T8" fmla="*/ 442599 w 498"/>
              <a:gd name="T9" fmla="*/ 276509 h 435"/>
              <a:gd name="T10" fmla="*/ 464015 w 498"/>
              <a:gd name="T11" fmla="*/ 234614 h 435"/>
              <a:gd name="T12" fmla="*/ 485432 w 498"/>
              <a:gd name="T13" fmla="*/ 190324 h 435"/>
              <a:gd name="T14" fmla="*/ 474723 w 498"/>
              <a:gd name="T15" fmla="*/ 180748 h 435"/>
              <a:gd name="T16" fmla="*/ 485432 w 498"/>
              <a:gd name="T17" fmla="*/ 137656 h 435"/>
              <a:gd name="T18" fmla="*/ 411665 w 498"/>
              <a:gd name="T19" fmla="*/ 74215 h 435"/>
              <a:gd name="T20" fmla="*/ 337898 w 498"/>
              <a:gd name="T21" fmla="*/ 137656 h 435"/>
              <a:gd name="T22" fmla="*/ 348606 w 498"/>
              <a:gd name="T23" fmla="*/ 180748 h 435"/>
              <a:gd name="T24" fmla="*/ 337898 w 498"/>
              <a:gd name="T25" fmla="*/ 190324 h 435"/>
              <a:gd name="T26" fmla="*/ 359315 w 498"/>
              <a:gd name="T27" fmla="*/ 234614 h 435"/>
              <a:gd name="T28" fmla="*/ 370023 w 498"/>
              <a:gd name="T29" fmla="*/ 276509 h 435"/>
              <a:gd name="T30" fmla="*/ 348606 w 498"/>
              <a:gd name="T31" fmla="*/ 329178 h 435"/>
              <a:gd name="T32" fmla="*/ 453307 w 498"/>
              <a:gd name="T33" fmla="*/ 435711 h 435"/>
              <a:gd name="T34" fmla="*/ 453307 w 498"/>
              <a:gd name="T35" fmla="*/ 519502 h 435"/>
              <a:gd name="T36" fmla="*/ 591322 w 498"/>
              <a:gd name="T37" fmla="*/ 519502 h 435"/>
              <a:gd name="T38" fmla="*/ 306964 w 498"/>
              <a:gd name="T39" fmla="*/ 361497 h 435"/>
              <a:gd name="T40" fmla="*/ 306964 w 498"/>
              <a:gd name="T41" fmla="*/ 361497 h 435"/>
              <a:gd name="T42" fmla="*/ 222489 w 498"/>
              <a:gd name="T43" fmla="*/ 276509 h 435"/>
              <a:gd name="T44" fmla="*/ 253424 w 498"/>
              <a:gd name="T45" fmla="*/ 201098 h 435"/>
              <a:gd name="T46" fmla="*/ 274840 w 498"/>
              <a:gd name="T47" fmla="*/ 159202 h 435"/>
              <a:gd name="T48" fmla="*/ 264132 w 498"/>
              <a:gd name="T49" fmla="*/ 137656 h 435"/>
              <a:gd name="T50" fmla="*/ 274840 w 498"/>
              <a:gd name="T51" fmla="*/ 84988 h 435"/>
              <a:gd name="T52" fmla="*/ 179657 w 498"/>
              <a:gd name="T53" fmla="*/ 0 h 435"/>
              <a:gd name="T54" fmla="*/ 84475 w 498"/>
              <a:gd name="T55" fmla="*/ 84988 h 435"/>
              <a:gd name="T56" fmla="*/ 84475 w 498"/>
              <a:gd name="T57" fmla="*/ 137656 h 435"/>
              <a:gd name="T58" fmla="*/ 84475 w 498"/>
              <a:gd name="T59" fmla="*/ 159202 h 435"/>
              <a:gd name="T60" fmla="*/ 105891 w 498"/>
              <a:gd name="T61" fmla="*/ 201098 h 435"/>
              <a:gd name="T62" fmla="*/ 127307 w 498"/>
              <a:gd name="T63" fmla="*/ 276509 h 435"/>
              <a:gd name="T64" fmla="*/ 53540 w 498"/>
              <a:gd name="T65" fmla="*/ 361497 h 435"/>
              <a:gd name="T66" fmla="*/ 0 w 498"/>
              <a:gd name="T67" fmla="*/ 414165 h 435"/>
              <a:gd name="T68" fmla="*/ 0 w 498"/>
              <a:gd name="T69" fmla="*/ 519502 h 435"/>
              <a:gd name="T70" fmla="*/ 411665 w 498"/>
              <a:gd name="T71" fmla="*/ 519502 h 435"/>
              <a:gd name="T72" fmla="*/ 411665 w 498"/>
              <a:gd name="T73" fmla="*/ 435711 h 435"/>
              <a:gd name="T74" fmla="*/ 306964 w 498"/>
              <a:gd name="T75" fmla="*/ 361497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1" name="Freeform 48"/>
          <p:cNvSpPr>
            <a:spLocks noChangeArrowheads="1"/>
          </p:cNvSpPr>
          <p:nvPr/>
        </p:nvSpPr>
        <p:spPr bwMode="auto">
          <a:xfrm>
            <a:off x="6601619" y="1441450"/>
            <a:ext cx="266700" cy="200819"/>
          </a:xfrm>
          <a:custGeom>
            <a:avLst/>
            <a:gdLst>
              <a:gd name="T0" fmla="*/ 532063 w 445"/>
              <a:gd name="T1" fmla="*/ 400972 h 337"/>
              <a:gd name="T2" fmla="*/ 532063 w 445"/>
              <a:gd name="T3" fmla="*/ 400972 h 337"/>
              <a:gd name="T4" fmla="*/ 213304 w 445"/>
              <a:gd name="T5" fmla="*/ 116950 h 337"/>
              <a:gd name="T6" fmla="*/ 213304 w 445"/>
              <a:gd name="T7" fmla="*/ 0 h 337"/>
              <a:gd name="T8" fmla="*/ 0 w 445"/>
              <a:gd name="T9" fmla="*/ 189746 h 337"/>
              <a:gd name="T10" fmla="*/ 213304 w 445"/>
              <a:gd name="T11" fmla="*/ 390231 h 337"/>
              <a:gd name="T12" fmla="*/ 213304 w 445"/>
              <a:gd name="T13" fmla="*/ 263734 h 337"/>
              <a:gd name="T14" fmla="*/ 532063 w 445"/>
              <a:gd name="T15" fmla="*/ 400972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2" name="Freeform 49"/>
          <p:cNvSpPr>
            <a:spLocks noChangeArrowheads="1"/>
          </p:cNvSpPr>
          <p:nvPr/>
        </p:nvSpPr>
        <p:spPr bwMode="auto">
          <a:xfrm>
            <a:off x="7789069" y="1441450"/>
            <a:ext cx="266700" cy="200819"/>
          </a:xfrm>
          <a:custGeom>
            <a:avLst/>
            <a:gdLst>
              <a:gd name="T0" fmla="*/ 319476 w 444"/>
              <a:gd name="T1" fmla="*/ 263734 h 337"/>
              <a:gd name="T2" fmla="*/ 319476 w 444"/>
              <a:gd name="T3" fmla="*/ 263734 h 337"/>
              <a:gd name="T4" fmla="*/ 319476 w 444"/>
              <a:gd name="T5" fmla="*/ 390231 h 337"/>
              <a:gd name="T6" fmla="*/ 532060 w 444"/>
              <a:gd name="T7" fmla="*/ 189746 h 337"/>
              <a:gd name="T8" fmla="*/ 319476 w 444"/>
              <a:gd name="T9" fmla="*/ 0 h 337"/>
              <a:gd name="T10" fmla="*/ 319476 w 444"/>
              <a:gd name="T11" fmla="*/ 116950 h 337"/>
              <a:gd name="T12" fmla="*/ 0 w 444"/>
              <a:gd name="T13" fmla="*/ 400972 h 337"/>
              <a:gd name="T14" fmla="*/ 319476 w 444"/>
              <a:gd name="T15" fmla="*/ 263734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3" name="Freeform 50"/>
          <p:cNvSpPr>
            <a:spLocks noChangeArrowheads="1"/>
          </p:cNvSpPr>
          <p:nvPr/>
        </p:nvSpPr>
        <p:spPr bwMode="auto">
          <a:xfrm>
            <a:off x="663575" y="1409700"/>
            <a:ext cx="266700" cy="264319"/>
          </a:xfrm>
          <a:custGeom>
            <a:avLst/>
            <a:gdLst>
              <a:gd name="T0" fmla="*/ 308667 w 444"/>
              <a:gd name="T1" fmla="*/ 306989 h 443"/>
              <a:gd name="T2" fmla="*/ 308667 w 444"/>
              <a:gd name="T3" fmla="*/ 306989 h 443"/>
              <a:gd name="T4" fmla="*/ 192166 w 444"/>
              <a:gd name="T5" fmla="*/ 370298 h 443"/>
              <a:gd name="T6" fmla="*/ 74464 w 444"/>
              <a:gd name="T7" fmla="*/ 370298 h 443"/>
              <a:gd name="T8" fmla="*/ 85274 w 444"/>
              <a:gd name="T9" fmla="*/ 486166 h 443"/>
              <a:gd name="T10" fmla="*/ 372322 w 444"/>
              <a:gd name="T11" fmla="*/ 370298 h 443"/>
              <a:gd name="T12" fmla="*/ 499632 w 444"/>
              <a:gd name="T13" fmla="*/ 72865 h 443"/>
              <a:gd name="T14" fmla="*/ 383131 w 444"/>
              <a:gd name="T15" fmla="*/ 63309 h 443"/>
              <a:gd name="T16" fmla="*/ 383131 w 444"/>
              <a:gd name="T17" fmla="*/ 180371 h 443"/>
              <a:gd name="T18" fmla="*/ 308667 w 444"/>
              <a:gd name="T19" fmla="*/ 306989 h 4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4" name="Freeform 51"/>
          <p:cNvSpPr>
            <a:spLocks noChangeArrowheads="1"/>
          </p:cNvSpPr>
          <p:nvPr/>
        </p:nvSpPr>
        <p:spPr bwMode="auto">
          <a:xfrm>
            <a:off x="3036094" y="1456532"/>
            <a:ext cx="277019" cy="171450"/>
          </a:xfrm>
          <a:custGeom>
            <a:avLst/>
            <a:gdLst>
              <a:gd name="T0" fmla="*/ 21648 w 461"/>
              <a:gd name="T1" fmla="*/ 32485 h 285"/>
              <a:gd name="T2" fmla="*/ 21648 w 461"/>
              <a:gd name="T3" fmla="*/ 32485 h 285"/>
              <a:gd name="T4" fmla="*/ 244139 w 461"/>
              <a:gd name="T5" fmla="*/ 150395 h 285"/>
              <a:gd name="T6" fmla="*/ 277813 w 461"/>
              <a:gd name="T7" fmla="*/ 160020 h 285"/>
              <a:gd name="T8" fmla="*/ 298258 w 461"/>
              <a:gd name="T9" fmla="*/ 150395 h 285"/>
              <a:gd name="T10" fmla="*/ 521952 w 461"/>
              <a:gd name="T11" fmla="*/ 32485 h 285"/>
              <a:gd name="T12" fmla="*/ 532776 w 461"/>
              <a:gd name="T13" fmla="*/ 0 h 285"/>
              <a:gd name="T14" fmla="*/ 21648 w 461"/>
              <a:gd name="T15" fmla="*/ 0 h 285"/>
              <a:gd name="T16" fmla="*/ 21648 w 461"/>
              <a:gd name="T17" fmla="*/ 32485 h 285"/>
              <a:gd name="T18" fmla="*/ 532776 w 461"/>
              <a:gd name="T19" fmla="*/ 96253 h 285"/>
              <a:gd name="T20" fmla="*/ 532776 w 461"/>
              <a:gd name="T21" fmla="*/ 96253 h 285"/>
              <a:gd name="T22" fmla="*/ 298258 w 461"/>
              <a:gd name="T23" fmla="*/ 214163 h 285"/>
              <a:gd name="T24" fmla="*/ 277813 w 461"/>
              <a:gd name="T25" fmla="*/ 214163 h 285"/>
              <a:gd name="T26" fmla="*/ 244139 w 461"/>
              <a:gd name="T27" fmla="*/ 214163 h 285"/>
              <a:gd name="T28" fmla="*/ 21648 w 461"/>
              <a:gd name="T29" fmla="*/ 96253 h 285"/>
              <a:gd name="T30" fmla="*/ 10824 w 461"/>
              <a:gd name="T31" fmla="*/ 96253 h 285"/>
              <a:gd name="T32" fmla="*/ 10824 w 461"/>
              <a:gd name="T33" fmla="*/ 320041 h 285"/>
              <a:gd name="T34" fmla="*/ 42093 w 461"/>
              <a:gd name="T35" fmla="*/ 341698 h 285"/>
              <a:gd name="T36" fmla="*/ 511128 w 461"/>
              <a:gd name="T37" fmla="*/ 341698 h 285"/>
              <a:gd name="T38" fmla="*/ 543600 w 461"/>
              <a:gd name="T39" fmla="*/ 320041 h 285"/>
              <a:gd name="T40" fmla="*/ 543600 w 461"/>
              <a:gd name="T41" fmla="*/ 96253 h 285"/>
              <a:gd name="T42" fmla="*/ 532776 w 461"/>
              <a:gd name="T43" fmla="*/ 96253 h 2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5" name="Freeform 52"/>
          <p:cNvSpPr>
            <a:spLocks noChangeArrowheads="1"/>
          </p:cNvSpPr>
          <p:nvPr/>
        </p:nvSpPr>
        <p:spPr bwMode="auto">
          <a:xfrm>
            <a:off x="5399882" y="1394619"/>
            <a:ext cx="287338" cy="296863"/>
          </a:xfrm>
          <a:custGeom>
            <a:avLst/>
            <a:gdLst>
              <a:gd name="T0" fmla="*/ 159817 w 479"/>
              <a:gd name="T1" fmla="*/ 591477 h 498"/>
              <a:gd name="T2" fmla="*/ 159817 w 479"/>
              <a:gd name="T3" fmla="*/ 591477 h 498"/>
              <a:gd name="T4" fmla="*/ 63687 w 479"/>
              <a:gd name="T5" fmla="*/ 547443 h 498"/>
              <a:gd name="T6" fmla="*/ 63687 w 479"/>
              <a:gd name="T7" fmla="*/ 337987 h 498"/>
              <a:gd name="T8" fmla="*/ 361692 w 479"/>
              <a:gd name="T9" fmla="*/ 41653 h 498"/>
              <a:gd name="T10" fmla="*/ 468638 w 479"/>
              <a:gd name="T11" fmla="*/ 10711 h 498"/>
              <a:gd name="T12" fmla="*/ 543139 w 479"/>
              <a:gd name="T13" fmla="*/ 84497 h 498"/>
              <a:gd name="T14" fmla="*/ 510695 w 479"/>
              <a:gd name="T15" fmla="*/ 189225 h 498"/>
              <a:gd name="T16" fmla="*/ 234319 w 479"/>
              <a:gd name="T17" fmla="*/ 464137 h 498"/>
              <a:gd name="T18" fmla="*/ 180245 w 479"/>
              <a:gd name="T19" fmla="*/ 495079 h 498"/>
              <a:gd name="T20" fmla="*/ 127373 w 479"/>
              <a:gd name="T21" fmla="*/ 474848 h 498"/>
              <a:gd name="T22" fmla="*/ 138188 w 479"/>
              <a:gd name="T23" fmla="*/ 379640 h 498"/>
              <a:gd name="T24" fmla="*/ 341264 w 479"/>
              <a:gd name="T25" fmla="*/ 178514 h 498"/>
              <a:gd name="T26" fmla="*/ 371305 w 479"/>
              <a:gd name="T27" fmla="*/ 178514 h 498"/>
              <a:gd name="T28" fmla="*/ 371305 w 479"/>
              <a:gd name="T29" fmla="*/ 211837 h 498"/>
              <a:gd name="T30" fmla="*/ 170632 w 479"/>
              <a:gd name="T31" fmla="*/ 410583 h 498"/>
              <a:gd name="T32" fmla="*/ 159817 w 479"/>
              <a:gd name="T33" fmla="*/ 453426 h 498"/>
              <a:gd name="T34" fmla="*/ 170632 w 479"/>
              <a:gd name="T35" fmla="*/ 453426 h 498"/>
              <a:gd name="T36" fmla="*/ 201875 w 479"/>
              <a:gd name="T37" fmla="*/ 442715 h 498"/>
              <a:gd name="T38" fmla="*/ 479452 w 479"/>
              <a:gd name="T39" fmla="*/ 158283 h 498"/>
              <a:gd name="T40" fmla="*/ 499880 w 479"/>
              <a:gd name="T41" fmla="*/ 95208 h 498"/>
              <a:gd name="T42" fmla="*/ 457823 w 479"/>
              <a:gd name="T43" fmla="*/ 52364 h 498"/>
              <a:gd name="T44" fmla="*/ 394136 w 479"/>
              <a:gd name="T45" fmla="*/ 73786 h 498"/>
              <a:gd name="T46" fmla="*/ 96131 w 479"/>
              <a:gd name="T47" fmla="*/ 358218 h 498"/>
              <a:gd name="T48" fmla="*/ 96131 w 479"/>
              <a:gd name="T49" fmla="*/ 516501 h 498"/>
              <a:gd name="T50" fmla="*/ 243932 w 479"/>
              <a:gd name="T51" fmla="*/ 505790 h 498"/>
              <a:gd name="T52" fmla="*/ 543139 w 479"/>
              <a:gd name="T53" fmla="*/ 221358 h 498"/>
              <a:gd name="T54" fmla="*/ 574381 w 479"/>
              <a:gd name="T55" fmla="*/ 221358 h 498"/>
              <a:gd name="T56" fmla="*/ 574381 w 479"/>
              <a:gd name="T57" fmla="*/ 241589 h 498"/>
              <a:gd name="T58" fmla="*/ 276376 w 479"/>
              <a:gd name="T59" fmla="*/ 537923 h 498"/>
              <a:gd name="T60" fmla="*/ 159817 w 479"/>
              <a:gd name="T61" fmla="*/ 591477 h 4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6" name="Freeform 53"/>
          <p:cNvSpPr>
            <a:spLocks noChangeArrowheads="1"/>
          </p:cNvSpPr>
          <p:nvPr/>
        </p:nvSpPr>
        <p:spPr bwMode="auto">
          <a:xfrm>
            <a:off x="7179469" y="1441450"/>
            <a:ext cx="298450" cy="200819"/>
          </a:xfrm>
          <a:custGeom>
            <a:avLst/>
            <a:gdLst>
              <a:gd name="T0" fmla="*/ 212523 w 497"/>
              <a:gd name="T1" fmla="*/ 83536 h 337"/>
              <a:gd name="T2" fmla="*/ 212523 w 497"/>
              <a:gd name="T3" fmla="*/ 83536 h 337"/>
              <a:gd name="T4" fmla="*/ 212523 w 497"/>
              <a:gd name="T5" fmla="*/ 0 h 337"/>
              <a:gd name="T6" fmla="*/ 0 w 497"/>
              <a:gd name="T7" fmla="*/ 189746 h 337"/>
              <a:gd name="T8" fmla="*/ 212523 w 497"/>
              <a:gd name="T9" fmla="*/ 390231 h 337"/>
              <a:gd name="T10" fmla="*/ 212523 w 497"/>
              <a:gd name="T11" fmla="*/ 306696 h 337"/>
              <a:gd name="T12" fmla="*/ 85249 w 497"/>
              <a:gd name="T13" fmla="*/ 189746 h 337"/>
              <a:gd name="T14" fmla="*/ 212523 w 497"/>
              <a:gd name="T15" fmla="*/ 83536 h 337"/>
              <a:gd name="T16" fmla="*/ 361410 w 497"/>
              <a:gd name="T17" fmla="*/ 116950 h 337"/>
              <a:gd name="T18" fmla="*/ 361410 w 497"/>
              <a:gd name="T19" fmla="*/ 116950 h 337"/>
              <a:gd name="T20" fmla="*/ 361410 w 497"/>
              <a:gd name="T21" fmla="*/ 0 h 337"/>
              <a:gd name="T22" fmla="*/ 148886 w 497"/>
              <a:gd name="T23" fmla="*/ 189746 h 337"/>
              <a:gd name="T24" fmla="*/ 361410 w 497"/>
              <a:gd name="T25" fmla="*/ 390231 h 337"/>
              <a:gd name="T26" fmla="*/ 361410 w 497"/>
              <a:gd name="T27" fmla="*/ 263734 h 337"/>
              <a:gd name="T28" fmla="*/ 595545 w 497"/>
              <a:gd name="T29" fmla="*/ 400972 h 337"/>
              <a:gd name="T30" fmla="*/ 361410 w 497"/>
              <a:gd name="T31" fmla="*/ 116950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7" name="Freeform 54"/>
          <p:cNvSpPr>
            <a:spLocks noChangeArrowheads="1"/>
          </p:cNvSpPr>
          <p:nvPr/>
        </p:nvSpPr>
        <p:spPr bwMode="auto">
          <a:xfrm>
            <a:off x="2432844" y="1409700"/>
            <a:ext cx="298450" cy="264319"/>
          </a:xfrm>
          <a:custGeom>
            <a:avLst/>
            <a:gdLst>
              <a:gd name="T0" fmla="*/ 254546 w 497"/>
              <a:gd name="T1" fmla="*/ 0 h 443"/>
              <a:gd name="T2" fmla="*/ 254546 w 497"/>
              <a:gd name="T3" fmla="*/ 0 h 443"/>
              <a:gd name="T4" fmla="*/ 223328 w 497"/>
              <a:gd name="T5" fmla="*/ 0 h 443"/>
              <a:gd name="T6" fmla="*/ 212522 w 497"/>
              <a:gd name="T7" fmla="*/ 9556 h 443"/>
              <a:gd name="T8" fmla="*/ 212522 w 497"/>
              <a:gd name="T9" fmla="*/ 126618 h 443"/>
              <a:gd name="T10" fmla="*/ 105661 w 497"/>
              <a:gd name="T11" fmla="*/ 126618 h 443"/>
              <a:gd name="T12" fmla="*/ 96055 w 497"/>
              <a:gd name="T13" fmla="*/ 126618 h 443"/>
              <a:gd name="T14" fmla="*/ 74443 w 497"/>
              <a:gd name="T15" fmla="*/ 136174 h 443"/>
              <a:gd name="T16" fmla="*/ 0 w 497"/>
              <a:gd name="T17" fmla="*/ 180371 h 443"/>
              <a:gd name="T18" fmla="*/ 0 w 497"/>
              <a:gd name="T19" fmla="*/ 189927 h 443"/>
              <a:gd name="T20" fmla="*/ 0 w 497"/>
              <a:gd name="T21" fmla="*/ 199483 h 443"/>
              <a:gd name="T22" fmla="*/ 74443 w 497"/>
              <a:gd name="T23" fmla="*/ 253236 h 443"/>
              <a:gd name="T24" fmla="*/ 96055 w 497"/>
              <a:gd name="T25" fmla="*/ 253236 h 443"/>
              <a:gd name="T26" fmla="*/ 105661 w 497"/>
              <a:gd name="T27" fmla="*/ 263987 h 443"/>
              <a:gd name="T28" fmla="*/ 212522 w 497"/>
              <a:gd name="T29" fmla="*/ 263987 h 443"/>
              <a:gd name="T30" fmla="*/ 212522 w 497"/>
              <a:gd name="T31" fmla="*/ 517223 h 443"/>
              <a:gd name="T32" fmla="*/ 223328 w 497"/>
              <a:gd name="T33" fmla="*/ 527973 h 443"/>
              <a:gd name="T34" fmla="*/ 254546 w 497"/>
              <a:gd name="T35" fmla="*/ 527973 h 443"/>
              <a:gd name="T36" fmla="*/ 265353 w 497"/>
              <a:gd name="T37" fmla="*/ 517223 h 443"/>
              <a:gd name="T38" fmla="*/ 265353 w 497"/>
              <a:gd name="T39" fmla="*/ 9556 h 443"/>
              <a:gd name="T40" fmla="*/ 254546 w 497"/>
              <a:gd name="T41" fmla="*/ 0 h 443"/>
              <a:gd name="T42" fmla="*/ 584736 w 497"/>
              <a:gd name="T43" fmla="*/ 126618 h 443"/>
              <a:gd name="T44" fmla="*/ 584736 w 497"/>
              <a:gd name="T45" fmla="*/ 126618 h 443"/>
              <a:gd name="T46" fmla="*/ 521100 w 497"/>
              <a:gd name="T47" fmla="*/ 72865 h 443"/>
              <a:gd name="T48" fmla="*/ 499487 w 497"/>
              <a:gd name="T49" fmla="*/ 63309 h 443"/>
              <a:gd name="T50" fmla="*/ 488681 w 497"/>
              <a:gd name="T51" fmla="*/ 63309 h 443"/>
              <a:gd name="T52" fmla="*/ 286965 w 497"/>
              <a:gd name="T53" fmla="*/ 63309 h 443"/>
              <a:gd name="T54" fmla="*/ 307377 w 497"/>
              <a:gd name="T55" fmla="*/ 199483 h 443"/>
              <a:gd name="T56" fmla="*/ 488681 w 497"/>
              <a:gd name="T57" fmla="*/ 199483 h 443"/>
              <a:gd name="T58" fmla="*/ 499487 w 497"/>
              <a:gd name="T59" fmla="*/ 199483 h 443"/>
              <a:gd name="T60" fmla="*/ 521100 w 497"/>
              <a:gd name="T61" fmla="*/ 189927 h 443"/>
              <a:gd name="T62" fmla="*/ 584736 w 497"/>
              <a:gd name="T63" fmla="*/ 146925 h 443"/>
              <a:gd name="T64" fmla="*/ 595542 w 497"/>
              <a:gd name="T65" fmla="*/ 136174 h 443"/>
              <a:gd name="T66" fmla="*/ 584736 w 497"/>
              <a:gd name="T67" fmla="*/ 126618 h 4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8" name="Freeform 55"/>
          <p:cNvSpPr>
            <a:spLocks noChangeArrowheads="1"/>
          </p:cNvSpPr>
          <p:nvPr/>
        </p:nvSpPr>
        <p:spPr bwMode="auto">
          <a:xfrm>
            <a:off x="1897857" y="1394619"/>
            <a:ext cx="181769" cy="307181"/>
          </a:xfrm>
          <a:custGeom>
            <a:avLst/>
            <a:gdLst>
              <a:gd name="T0" fmla="*/ 341149 w 303"/>
              <a:gd name="T1" fmla="*/ 433504 h 514"/>
              <a:gd name="T2" fmla="*/ 341149 w 303"/>
              <a:gd name="T3" fmla="*/ 433504 h 514"/>
              <a:gd name="T4" fmla="*/ 266673 w 303"/>
              <a:gd name="T5" fmla="*/ 200630 h 514"/>
              <a:gd name="T6" fmla="*/ 106909 w 303"/>
              <a:gd name="T7" fmla="*/ 126588 h 514"/>
              <a:gd name="T8" fmla="*/ 54055 w 303"/>
              <a:gd name="T9" fmla="*/ 10748 h 514"/>
              <a:gd name="T10" fmla="*/ 22823 w 303"/>
              <a:gd name="T11" fmla="*/ 0 h 514"/>
              <a:gd name="T12" fmla="*/ 12012 w 303"/>
              <a:gd name="T13" fmla="*/ 32244 h 514"/>
              <a:gd name="T14" fmla="*/ 75677 w 303"/>
              <a:gd name="T15" fmla="*/ 148084 h 514"/>
              <a:gd name="T16" fmla="*/ 22823 w 303"/>
              <a:gd name="T17" fmla="*/ 285420 h 514"/>
              <a:gd name="T18" fmla="*/ 86488 w 303"/>
              <a:gd name="T19" fmla="*/ 518294 h 514"/>
              <a:gd name="T20" fmla="*/ 245050 w 303"/>
              <a:gd name="T21" fmla="*/ 593530 h 514"/>
              <a:gd name="T22" fmla="*/ 341149 w 303"/>
              <a:gd name="T23" fmla="*/ 433504 h 514"/>
              <a:gd name="T24" fmla="*/ 150153 w 303"/>
              <a:gd name="T25" fmla="*/ 265118 h 514"/>
              <a:gd name="T26" fmla="*/ 150153 w 303"/>
              <a:gd name="T27" fmla="*/ 265118 h 514"/>
              <a:gd name="T28" fmla="*/ 97299 w 303"/>
              <a:gd name="T29" fmla="*/ 242428 h 514"/>
              <a:gd name="T30" fmla="*/ 117720 w 303"/>
              <a:gd name="T31" fmla="*/ 189882 h 514"/>
              <a:gd name="T32" fmla="*/ 170574 w 303"/>
              <a:gd name="T33" fmla="*/ 212572 h 514"/>
              <a:gd name="T34" fmla="*/ 150153 w 303"/>
              <a:gd name="T35" fmla="*/ 265118 h 5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29" name="Freeform 61"/>
          <p:cNvSpPr>
            <a:spLocks noChangeArrowheads="1"/>
          </p:cNvSpPr>
          <p:nvPr/>
        </p:nvSpPr>
        <p:spPr bwMode="auto">
          <a:xfrm>
            <a:off x="10755313" y="3257550"/>
            <a:ext cx="224632" cy="173832"/>
          </a:xfrm>
          <a:custGeom>
            <a:avLst/>
            <a:gdLst>
              <a:gd name="T0" fmla="*/ 64773 w 374"/>
              <a:gd name="T1" fmla="*/ 261831 h 293"/>
              <a:gd name="T2" fmla="*/ 64773 w 374"/>
              <a:gd name="T3" fmla="*/ 261831 h 293"/>
              <a:gd name="T4" fmla="*/ 297478 w 374"/>
              <a:gd name="T5" fmla="*/ 261831 h 293"/>
              <a:gd name="T6" fmla="*/ 297478 w 374"/>
              <a:gd name="T7" fmla="*/ 345948 h 293"/>
              <a:gd name="T8" fmla="*/ 447416 w 374"/>
              <a:gd name="T9" fmla="*/ 220364 h 293"/>
              <a:gd name="T10" fmla="*/ 297478 w 374"/>
              <a:gd name="T11" fmla="*/ 84118 h 293"/>
              <a:gd name="T12" fmla="*/ 297478 w 374"/>
              <a:gd name="T13" fmla="*/ 177713 h 293"/>
              <a:gd name="T14" fmla="*/ 85165 w 374"/>
              <a:gd name="T15" fmla="*/ 177713 h 293"/>
              <a:gd name="T16" fmla="*/ 85165 w 374"/>
              <a:gd name="T17" fmla="*/ 0 h 293"/>
              <a:gd name="T18" fmla="*/ 0 w 374"/>
              <a:gd name="T19" fmla="*/ 0 h 293"/>
              <a:gd name="T20" fmla="*/ 0 w 374"/>
              <a:gd name="T21" fmla="*/ 199039 h 293"/>
              <a:gd name="T22" fmla="*/ 64773 w 374"/>
              <a:gd name="T23" fmla="*/ 261831 h 2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0" name="Freeform 62"/>
          <p:cNvSpPr>
            <a:spLocks noChangeArrowheads="1"/>
          </p:cNvSpPr>
          <p:nvPr/>
        </p:nvSpPr>
        <p:spPr bwMode="auto">
          <a:xfrm>
            <a:off x="8990807" y="2607469"/>
            <a:ext cx="232569" cy="246063"/>
          </a:xfrm>
          <a:custGeom>
            <a:avLst/>
            <a:gdLst>
              <a:gd name="T0" fmla="*/ 168312 w 390"/>
              <a:gd name="T1" fmla="*/ 383008 h 409"/>
              <a:gd name="T2" fmla="*/ 168312 w 390"/>
              <a:gd name="T3" fmla="*/ 383008 h 409"/>
              <a:gd name="T4" fmla="*/ 148019 w 390"/>
              <a:gd name="T5" fmla="*/ 414225 h 409"/>
              <a:gd name="T6" fmla="*/ 72816 w 390"/>
              <a:gd name="T7" fmla="*/ 414225 h 409"/>
              <a:gd name="T8" fmla="*/ 52523 w 390"/>
              <a:gd name="T9" fmla="*/ 373403 h 409"/>
              <a:gd name="T10" fmla="*/ 72816 w 390"/>
              <a:gd name="T11" fmla="*/ 339785 h 409"/>
              <a:gd name="T12" fmla="*/ 158763 w 390"/>
              <a:gd name="T13" fmla="*/ 244933 h 409"/>
              <a:gd name="T14" fmla="*/ 232773 w 390"/>
              <a:gd name="T15" fmla="*/ 223321 h 409"/>
              <a:gd name="T16" fmla="*/ 274552 w 390"/>
              <a:gd name="T17" fmla="*/ 223321 h 409"/>
              <a:gd name="T18" fmla="*/ 274552 w 390"/>
              <a:gd name="T19" fmla="*/ 192104 h 409"/>
              <a:gd name="T20" fmla="*/ 115789 w 390"/>
              <a:gd name="T21" fmla="*/ 201710 h 409"/>
              <a:gd name="T22" fmla="*/ 31036 w 390"/>
              <a:gd name="T23" fmla="*/ 297762 h 409"/>
              <a:gd name="T24" fmla="*/ 0 w 390"/>
              <a:gd name="T25" fmla="*/ 373403 h 409"/>
              <a:gd name="T26" fmla="*/ 31036 w 390"/>
              <a:gd name="T27" fmla="*/ 457449 h 409"/>
              <a:gd name="T28" fmla="*/ 105046 w 390"/>
              <a:gd name="T29" fmla="*/ 489866 h 409"/>
              <a:gd name="T30" fmla="*/ 189799 w 390"/>
              <a:gd name="T31" fmla="*/ 457449 h 409"/>
              <a:gd name="T32" fmla="*/ 211286 w 390"/>
              <a:gd name="T33" fmla="*/ 426232 h 409"/>
              <a:gd name="T34" fmla="*/ 211286 w 390"/>
              <a:gd name="T35" fmla="*/ 383008 h 409"/>
              <a:gd name="T36" fmla="*/ 168312 w 390"/>
              <a:gd name="T37" fmla="*/ 383008 h 409"/>
              <a:gd name="T38" fmla="*/ 433315 w 390"/>
              <a:gd name="T39" fmla="*/ 43224 h 409"/>
              <a:gd name="T40" fmla="*/ 433315 w 390"/>
              <a:gd name="T41" fmla="*/ 43224 h 409"/>
              <a:gd name="T42" fmla="*/ 285296 w 390"/>
              <a:gd name="T43" fmla="*/ 43224 h 409"/>
              <a:gd name="T44" fmla="*/ 253065 w 390"/>
              <a:gd name="T45" fmla="*/ 63635 h 409"/>
              <a:gd name="T46" fmla="*/ 253065 w 390"/>
              <a:gd name="T47" fmla="*/ 106858 h 409"/>
              <a:gd name="T48" fmla="*/ 296039 w 390"/>
              <a:gd name="T49" fmla="*/ 106858 h 409"/>
              <a:gd name="T50" fmla="*/ 327075 w 390"/>
              <a:gd name="T51" fmla="*/ 85246 h 409"/>
              <a:gd name="T52" fmla="*/ 390342 w 390"/>
              <a:gd name="T53" fmla="*/ 85246 h 409"/>
              <a:gd name="T54" fmla="*/ 411828 w 390"/>
              <a:gd name="T55" fmla="*/ 128470 h 409"/>
              <a:gd name="T56" fmla="*/ 390342 w 390"/>
              <a:gd name="T57" fmla="*/ 159687 h 409"/>
              <a:gd name="T58" fmla="*/ 306782 w 390"/>
              <a:gd name="T59" fmla="*/ 255739 h 409"/>
              <a:gd name="T60" fmla="*/ 232773 w 390"/>
              <a:gd name="T61" fmla="*/ 265344 h 409"/>
              <a:gd name="T62" fmla="*/ 189799 w 390"/>
              <a:gd name="T63" fmla="*/ 265344 h 409"/>
              <a:gd name="T64" fmla="*/ 189799 w 390"/>
              <a:gd name="T65" fmla="*/ 308568 h 409"/>
              <a:gd name="T66" fmla="*/ 253065 w 390"/>
              <a:gd name="T67" fmla="*/ 339785 h 409"/>
              <a:gd name="T68" fmla="*/ 337819 w 390"/>
              <a:gd name="T69" fmla="*/ 297762 h 409"/>
              <a:gd name="T70" fmla="*/ 433315 w 390"/>
              <a:gd name="T71" fmla="*/ 201710 h 409"/>
              <a:gd name="T72" fmla="*/ 464351 w 390"/>
              <a:gd name="T73" fmla="*/ 128470 h 409"/>
              <a:gd name="T74" fmla="*/ 433315 w 390"/>
              <a:gd name="T75" fmla="*/ 43224 h 4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1" name="Freeform 63"/>
          <p:cNvSpPr>
            <a:spLocks noChangeArrowheads="1"/>
          </p:cNvSpPr>
          <p:nvPr/>
        </p:nvSpPr>
        <p:spPr bwMode="auto">
          <a:xfrm>
            <a:off x="3652044" y="2628900"/>
            <a:ext cx="230188" cy="205582"/>
          </a:xfrm>
          <a:custGeom>
            <a:avLst/>
            <a:gdLst>
              <a:gd name="T0" fmla="*/ 408084 w 390"/>
              <a:gd name="T1" fmla="*/ 0 h 346"/>
              <a:gd name="T2" fmla="*/ 408084 w 390"/>
              <a:gd name="T3" fmla="*/ 0 h 346"/>
              <a:gd name="T4" fmla="*/ 52045 w 390"/>
              <a:gd name="T5" fmla="*/ 0 h 346"/>
              <a:gd name="T6" fmla="*/ 0 w 390"/>
              <a:gd name="T7" fmla="*/ 52219 h 346"/>
              <a:gd name="T8" fmla="*/ 0 w 390"/>
              <a:gd name="T9" fmla="*/ 262284 h 346"/>
              <a:gd name="T10" fmla="*/ 52045 w 390"/>
              <a:gd name="T11" fmla="*/ 314504 h 346"/>
              <a:gd name="T12" fmla="*/ 167965 w 390"/>
              <a:gd name="T13" fmla="*/ 314504 h 346"/>
              <a:gd name="T14" fmla="*/ 293347 w 390"/>
              <a:gd name="T15" fmla="*/ 409448 h 346"/>
              <a:gd name="T16" fmla="*/ 293347 w 390"/>
              <a:gd name="T17" fmla="*/ 314504 h 346"/>
              <a:gd name="T18" fmla="*/ 408084 w 390"/>
              <a:gd name="T19" fmla="*/ 314504 h 346"/>
              <a:gd name="T20" fmla="*/ 460129 w 390"/>
              <a:gd name="T21" fmla="*/ 262284 h 346"/>
              <a:gd name="T22" fmla="*/ 460129 w 390"/>
              <a:gd name="T23" fmla="*/ 52219 h 346"/>
              <a:gd name="T24" fmla="*/ 408084 w 390"/>
              <a:gd name="T25" fmla="*/ 0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2" name="Freeform 64"/>
          <p:cNvSpPr>
            <a:spLocks noChangeArrowheads="1"/>
          </p:cNvSpPr>
          <p:nvPr/>
        </p:nvSpPr>
        <p:spPr bwMode="auto">
          <a:xfrm>
            <a:off x="8975725" y="2008982"/>
            <a:ext cx="266700" cy="260350"/>
          </a:xfrm>
          <a:custGeom>
            <a:avLst/>
            <a:gdLst>
              <a:gd name="T0" fmla="*/ 266631 w 444"/>
              <a:gd name="T1" fmla="*/ 0 h 435"/>
              <a:gd name="T2" fmla="*/ 341095 w 444"/>
              <a:gd name="T3" fmla="*/ 191521 h 435"/>
              <a:gd name="T4" fmla="*/ 532060 w 444"/>
              <a:gd name="T5" fmla="*/ 191521 h 435"/>
              <a:gd name="T6" fmla="*/ 372322 w 444"/>
              <a:gd name="T7" fmla="*/ 307631 h 435"/>
              <a:gd name="T8" fmla="*/ 425168 w 444"/>
              <a:gd name="T9" fmla="*/ 519502 h 435"/>
              <a:gd name="T10" fmla="*/ 266631 w 444"/>
              <a:gd name="T11" fmla="*/ 391422 h 435"/>
              <a:gd name="T12" fmla="*/ 105691 w 444"/>
              <a:gd name="T13" fmla="*/ 519502 h 435"/>
              <a:gd name="T14" fmla="*/ 159738 w 444"/>
              <a:gd name="T15" fmla="*/ 307631 h 435"/>
              <a:gd name="T16" fmla="*/ 0 w 444"/>
              <a:gd name="T17" fmla="*/ 191521 h 435"/>
              <a:gd name="T18" fmla="*/ 192166 w 444"/>
              <a:gd name="T19" fmla="*/ 191521 h 435"/>
              <a:gd name="T20" fmla="*/ 266631 w 444"/>
              <a:gd name="T21" fmla="*/ 0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3" name="Freeform 65"/>
          <p:cNvSpPr>
            <a:spLocks noChangeArrowheads="1"/>
          </p:cNvSpPr>
          <p:nvPr/>
        </p:nvSpPr>
        <p:spPr bwMode="auto">
          <a:xfrm>
            <a:off x="1266825" y="3200400"/>
            <a:ext cx="252413" cy="250032"/>
          </a:xfrm>
          <a:custGeom>
            <a:avLst/>
            <a:gdLst>
              <a:gd name="T0" fmla="*/ 460158 w 417"/>
              <a:gd name="T1" fmla="*/ 243178 h 417"/>
              <a:gd name="T2" fmla="*/ 460158 w 417"/>
              <a:gd name="T3" fmla="*/ 243178 h 417"/>
              <a:gd name="T4" fmla="*/ 502429 w 417"/>
              <a:gd name="T5" fmla="*/ 168907 h 417"/>
              <a:gd name="T6" fmla="*/ 492767 w 417"/>
              <a:gd name="T7" fmla="*/ 126980 h 417"/>
              <a:gd name="T8" fmla="*/ 407016 w 417"/>
              <a:gd name="T9" fmla="*/ 94636 h 417"/>
              <a:gd name="T10" fmla="*/ 385276 w 417"/>
              <a:gd name="T11" fmla="*/ 20365 h 417"/>
              <a:gd name="T12" fmla="*/ 332135 w 417"/>
              <a:gd name="T13" fmla="*/ 0 h 417"/>
              <a:gd name="T14" fmla="*/ 257253 w 417"/>
              <a:gd name="T15" fmla="*/ 41927 h 417"/>
              <a:gd name="T16" fmla="*/ 182372 w 417"/>
              <a:gd name="T17" fmla="*/ 0 h 417"/>
              <a:gd name="T18" fmla="*/ 129231 w 417"/>
              <a:gd name="T19" fmla="*/ 20365 h 417"/>
              <a:gd name="T20" fmla="*/ 107491 w 417"/>
              <a:gd name="T21" fmla="*/ 94636 h 417"/>
              <a:gd name="T22" fmla="*/ 21740 w 417"/>
              <a:gd name="T23" fmla="*/ 126980 h 417"/>
              <a:gd name="T24" fmla="*/ 0 w 417"/>
              <a:gd name="T25" fmla="*/ 168907 h 417"/>
              <a:gd name="T26" fmla="*/ 53142 w 417"/>
              <a:gd name="T27" fmla="*/ 243178 h 417"/>
              <a:gd name="T28" fmla="*/ 0 w 417"/>
              <a:gd name="T29" fmla="*/ 329428 h 417"/>
              <a:gd name="T30" fmla="*/ 21740 w 417"/>
              <a:gd name="T31" fmla="*/ 371355 h 417"/>
              <a:gd name="T32" fmla="*/ 107491 w 417"/>
              <a:gd name="T33" fmla="*/ 392918 h 417"/>
              <a:gd name="T34" fmla="*/ 129231 w 417"/>
              <a:gd name="T35" fmla="*/ 476773 h 417"/>
              <a:gd name="T36" fmla="*/ 182372 w 417"/>
              <a:gd name="T37" fmla="*/ 498335 h 417"/>
              <a:gd name="T38" fmla="*/ 257253 w 417"/>
              <a:gd name="T39" fmla="*/ 445627 h 417"/>
              <a:gd name="T40" fmla="*/ 332135 w 417"/>
              <a:gd name="T41" fmla="*/ 498335 h 417"/>
              <a:gd name="T42" fmla="*/ 385276 w 417"/>
              <a:gd name="T43" fmla="*/ 476773 h 417"/>
              <a:gd name="T44" fmla="*/ 407016 w 417"/>
              <a:gd name="T45" fmla="*/ 392918 h 417"/>
              <a:gd name="T46" fmla="*/ 492767 w 417"/>
              <a:gd name="T47" fmla="*/ 371355 h 417"/>
              <a:gd name="T48" fmla="*/ 502429 w 417"/>
              <a:gd name="T49" fmla="*/ 317449 h 417"/>
              <a:gd name="T50" fmla="*/ 460158 w 417"/>
              <a:gd name="T51" fmla="*/ 243178 h 417"/>
              <a:gd name="T52" fmla="*/ 257253 w 417"/>
              <a:gd name="T53" fmla="*/ 349793 h 417"/>
              <a:gd name="T54" fmla="*/ 257253 w 417"/>
              <a:gd name="T55" fmla="*/ 349793 h 417"/>
              <a:gd name="T56" fmla="*/ 150970 w 417"/>
              <a:gd name="T57" fmla="*/ 243178 h 417"/>
              <a:gd name="T58" fmla="*/ 257253 w 417"/>
              <a:gd name="T59" fmla="*/ 137761 h 417"/>
              <a:gd name="T60" fmla="*/ 363537 w 417"/>
              <a:gd name="T61" fmla="*/ 243178 h 417"/>
              <a:gd name="T62" fmla="*/ 257253 w 417"/>
              <a:gd name="T63" fmla="*/ 349793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4" name="Freeform 66"/>
          <p:cNvSpPr>
            <a:spLocks noChangeArrowheads="1"/>
          </p:cNvSpPr>
          <p:nvPr/>
        </p:nvSpPr>
        <p:spPr bwMode="auto">
          <a:xfrm>
            <a:off x="7189788" y="2590800"/>
            <a:ext cx="277813" cy="277019"/>
          </a:xfrm>
          <a:custGeom>
            <a:avLst/>
            <a:gdLst>
              <a:gd name="T0" fmla="*/ 489619 w 462"/>
              <a:gd name="T1" fmla="*/ 64820 h 462"/>
              <a:gd name="T2" fmla="*/ 489619 w 462"/>
              <a:gd name="T3" fmla="*/ 64820 h 462"/>
              <a:gd name="T4" fmla="*/ 350413 w 462"/>
              <a:gd name="T5" fmla="*/ 22807 h 462"/>
              <a:gd name="T6" fmla="*/ 276010 w 462"/>
              <a:gd name="T7" fmla="*/ 96029 h 462"/>
              <a:gd name="T8" fmla="*/ 255610 w 462"/>
              <a:gd name="T9" fmla="*/ 192058 h 462"/>
              <a:gd name="T10" fmla="*/ 9600 w 462"/>
              <a:gd name="T11" fmla="*/ 435732 h 462"/>
              <a:gd name="T12" fmla="*/ 42002 w 462"/>
              <a:gd name="T13" fmla="*/ 511355 h 462"/>
              <a:gd name="T14" fmla="*/ 117604 w 462"/>
              <a:gd name="T15" fmla="*/ 543765 h 462"/>
              <a:gd name="T16" fmla="*/ 361214 w 462"/>
              <a:gd name="T17" fmla="*/ 297690 h 462"/>
              <a:gd name="T18" fmla="*/ 457217 w 462"/>
              <a:gd name="T19" fmla="*/ 277284 h 462"/>
              <a:gd name="T20" fmla="*/ 531620 w 462"/>
              <a:gd name="T21" fmla="*/ 202861 h 462"/>
              <a:gd name="T22" fmla="*/ 489619 w 462"/>
              <a:gd name="T23" fmla="*/ 64820 h 462"/>
              <a:gd name="T24" fmla="*/ 223208 w 462"/>
              <a:gd name="T25" fmla="*/ 308493 h 462"/>
              <a:gd name="T26" fmla="*/ 223208 w 462"/>
              <a:gd name="T27" fmla="*/ 308493 h 462"/>
              <a:gd name="T28" fmla="*/ 234009 w 462"/>
              <a:gd name="T29" fmla="*/ 266481 h 462"/>
              <a:gd name="T30" fmla="*/ 276010 w 462"/>
              <a:gd name="T31" fmla="*/ 255677 h 462"/>
              <a:gd name="T32" fmla="*/ 265210 w 462"/>
              <a:gd name="T33" fmla="*/ 297690 h 462"/>
              <a:gd name="T34" fmla="*/ 223208 w 462"/>
              <a:gd name="T35" fmla="*/ 308493 h 462"/>
              <a:gd name="T36" fmla="*/ 424816 w 462"/>
              <a:gd name="T37" fmla="*/ 139242 h 462"/>
              <a:gd name="T38" fmla="*/ 424816 w 462"/>
              <a:gd name="T39" fmla="*/ 139242 h 462"/>
              <a:gd name="T40" fmla="*/ 372014 w 462"/>
              <a:gd name="T41" fmla="*/ 43213 h 462"/>
              <a:gd name="T42" fmla="*/ 468018 w 462"/>
              <a:gd name="T43" fmla="*/ 86426 h 462"/>
              <a:gd name="T44" fmla="*/ 510019 w 462"/>
              <a:gd name="T45" fmla="*/ 181255 h 462"/>
              <a:gd name="T46" fmla="*/ 424816 w 462"/>
              <a:gd name="T47" fmla="*/ 139242 h 4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5" name="Freeform 67"/>
          <p:cNvSpPr>
            <a:spLocks noChangeArrowheads="1"/>
          </p:cNvSpPr>
          <p:nvPr/>
        </p:nvSpPr>
        <p:spPr bwMode="auto">
          <a:xfrm>
            <a:off x="668338" y="3132932"/>
            <a:ext cx="273050" cy="317500"/>
          </a:xfrm>
          <a:custGeom>
            <a:avLst/>
            <a:gdLst>
              <a:gd name="T0" fmla="*/ 523057 w 453"/>
              <a:gd name="T1" fmla="*/ 221595 h 533"/>
              <a:gd name="T2" fmla="*/ 523057 w 453"/>
              <a:gd name="T3" fmla="*/ 221595 h 533"/>
              <a:gd name="T4" fmla="*/ 53029 w 453"/>
              <a:gd name="T5" fmla="*/ 190619 h 533"/>
              <a:gd name="T6" fmla="*/ 0 w 453"/>
              <a:gd name="T7" fmla="*/ 212064 h 533"/>
              <a:gd name="T8" fmla="*/ 106058 w 453"/>
              <a:gd name="T9" fmla="*/ 633809 h 533"/>
              <a:gd name="T10" fmla="*/ 169933 w 453"/>
              <a:gd name="T11" fmla="*/ 633809 h 533"/>
              <a:gd name="T12" fmla="*/ 116904 w 453"/>
              <a:gd name="T13" fmla="*/ 422936 h 533"/>
              <a:gd name="T14" fmla="*/ 533904 w 453"/>
              <a:gd name="T15" fmla="*/ 232317 h 533"/>
              <a:gd name="T16" fmla="*/ 523057 w 453"/>
              <a:gd name="T17" fmla="*/ 221595 h 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6" name="Freeform 68"/>
          <p:cNvSpPr>
            <a:spLocks noChangeArrowheads="1"/>
          </p:cNvSpPr>
          <p:nvPr/>
        </p:nvSpPr>
        <p:spPr bwMode="auto">
          <a:xfrm>
            <a:off x="8387557" y="2597150"/>
            <a:ext cx="256381" cy="277019"/>
          </a:xfrm>
          <a:custGeom>
            <a:avLst/>
            <a:gdLst>
              <a:gd name="T0" fmla="*/ 393090 w 426"/>
              <a:gd name="T1" fmla="*/ 223266 h 462"/>
              <a:gd name="T2" fmla="*/ 393090 w 426"/>
              <a:gd name="T3" fmla="*/ 223266 h 462"/>
              <a:gd name="T4" fmla="*/ 180317 w 426"/>
              <a:gd name="T5" fmla="*/ 21606 h 462"/>
              <a:gd name="T6" fmla="*/ 116605 w 426"/>
              <a:gd name="T7" fmla="*/ 12004 h 462"/>
              <a:gd name="T8" fmla="*/ 84148 w 426"/>
              <a:gd name="T9" fmla="*/ 64819 h 462"/>
              <a:gd name="T10" fmla="*/ 42074 w 426"/>
              <a:gd name="T11" fmla="*/ 351705 h 462"/>
              <a:gd name="T12" fmla="*/ 31255 w 426"/>
              <a:gd name="T13" fmla="*/ 489746 h 462"/>
              <a:gd name="T14" fmla="*/ 298123 w 426"/>
              <a:gd name="T15" fmla="*/ 500549 h 462"/>
              <a:gd name="T16" fmla="*/ 489259 w 426"/>
              <a:gd name="T17" fmla="*/ 319295 h 462"/>
              <a:gd name="T18" fmla="*/ 393090 w 426"/>
              <a:gd name="T19" fmla="*/ 223266 h 462"/>
              <a:gd name="T20" fmla="*/ 286102 w 426"/>
              <a:gd name="T21" fmla="*/ 469340 h 462"/>
              <a:gd name="T22" fmla="*/ 286102 w 426"/>
              <a:gd name="T23" fmla="*/ 469340 h 462"/>
              <a:gd name="T24" fmla="*/ 63712 w 426"/>
              <a:gd name="T25" fmla="*/ 469340 h 462"/>
              <a:gd name="T26" fmla="*/ 233209 w 426"/>
              <a:gd name="T27" fmla="*/ 340901 h 462"/>
              <a:gd name="T28" fmla="*/ 447185 w 426"/>
              <a:gd name="T29" fmla="*/ 330098 h 462"/>
              <a:gd name="T30" fmla="*/ 286102 w 426"/>
              <a:gd name="T31" fmla="*/ 469340 h 462"/>
              <a:gd name="T32" fmla="*/ 244028 w 426"/>
              <a:gd name="T33" fmla="*/ 361308 h 462"/>
              <a:gd name="T34" fmla="*/ 244028 w 426"/>
              <a:gd name="T35" fmla="*/ 361308 h 462"/>
              <a:gd name="T36" fmla="*/ 116605 w 426"/>
              <a:gd name="T37" fmla="*/ 435730 h 462"/>
              <a:gd name="T38" fmla="*/ 200752 w 426"/>
              <a:gd name="T39" fmla="*/ 435730 h 462"/>
              <a:gd name="T40" fmla="*/ 265666 w 426"/>
              <a:gd name="T41" fmla="*/ 351705 h 462"/>
              <a:gd name="T42" fmla="*/ 265666 w 426"/>
              <a:gd name="T43" fmla="*/ 351705 h 462"/>
              <a:gd name="T44" fmla="*/ 244028 w 426"/>
              <a:gd name="T45" fmla="*/ 361308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7" name="Freeform 69"/>
          <p:cNvSpPr>
            <a:spLocks noChangeArrowheads="1"/>
          </p:cNvSpPr>
          <p:nvPr/>
        </p:nvSpPr>
        <p:spPr bwMode="auto">
          <a:xfrm>
            <a:off x="7777957" y="2601119"/>
            <a:ext cx="288131" cy="256381"/>
          </a:xfrm>
          <a:custGeom>
            <a:avLst/>
            <a:gdLst>
              <a:gd name="T0" fmla="*/ 31243 w 479"/>
              <a:gd name="T1" fmla="*/ 147898 h 426"/>
              <a:gd name="T2" fmla="*/ 31243 w 479"/>
              <a:gd name="T3" fmla="*/ 147898 h 426"/>
              <a:gd name="T4" fmla="*/ 541937 w 479"/>
              <a:gd name="T5" fmla="*/ 147898 h 426"/>
              <a:gd name="T6" fmla="*/ 541937 w 479"/>
              <a:gd name="T7" fmla="*/ 127457 h 426"/>
              <a:gd name="T8" fmla="*/ 425379 w 479"/>
              <a:gd name="T9" fmla="*/ 94991 h 426"/>
              <a:gd name="T10" fmla="*/ 403749 w 479"/>
              <a:gd name="T11" fmla="*/ 94991 h 426"/>
              <a:gd name="T12" fmla="*/ 403749 w 479"/>
              <a:gd name="T13" fmla="*/ 0 h 426"/>
              <a:gd name="T14" fmla="*/ 169430 w 479"/>
              <a:gd name="T15" fmla="*/ 0 h 426"/>
              <a:gd name="T16" fmla="*/ 169430 w 479"/>
              <a:gd name="T17" fmla="*/ 94991 h 426"/>
              <a:gd name="T18" fmla="*/ 149003 w 479"/>
              <a:gd name="T19" fmla="*/ 94991 h 426"/>
              <a:gd name="T20" fmla="*/ 31243 w 479"/>
              <a:gd name="T21" fmla="*/ 127457 h 426"/>
              <a:gd name="T22" fmla="*/ 31243 w 479"/>
              <a:gd name="T23" fmla="*/ 147898 h 426"/>
              <a:gd name="T24" fmla="*/ 541937 w 479"/>
              <a:gd name="T25" fmla="*/ 191185 h 426"/>
              <a:gd name="T26" fmla="*/ 541937 w 479"/>
              <a:gd name="T27" fmla="*/ 191185 h 426"/>
              <a:gd name="T28" fmla="*/ 31243 w 479"/>
              <a:gd name="T29" fmla="*/ 191185 h 426"/>
              <a:gd name="T30" fmla="*/ 0 w 479"/>
              <a:gd name="T31" fmla="*/ 222448 h 426"/>
              <a:gd name="T32" fmla="*/ 0 w 479"/>
              <a:gd name="T33" fmla="*/ 329464 h 426"/>
              <a:gd name="T34" fmla="*/ 31243 w 479"/>
              <a:gd name="T35" fmla="*/ 360727 h 426"/>
              <a:gd name="T36" fmla="*/ 85316 w 479"/>
              <a:gd name="T37" fmla="*/ 360727 h 426"/>
              <a:gd name="T38" fmla="*/ 63687 w 479"/>
              <a:gd name="T39" fmla="*/ 511030 h 426"/>
              <a:gd name="T40" fmla="*/ 510695 w 479"/>
              <a:gd name="T41" fmla="*/ 511030 h 426"/>
              <a:gd name="T42" fmla="*/ 489065 w 479"/>
              <a:gd name="T43" fmla="*/ 360727 h 426"/>
              <a:gd name="T44" fmla="*/ 541937 w 479"/>
              <a:gd name="T45" fmla="*/ 360727 h 426"/>
              <a:gd name="T46" fmla="*/ 574381 w 479"/>
              <a:gd name="T47" fmla="*/ 329464 h 426"/>
              <a:gd name="T48" fmla="*/ 574381 w 479"/>
              <a:gd name="T49" fmla="*/ 222448 h 426"/>
              <a:gd name="T50" fmla="*/ 541937 w 479"/>
              <a:gd name="T51" fmla="*/ 191185 h 426"/>
              <a:gd name="T52" fmla="*/ 116559 w 479"/>
              <a:gd name="T53" fmla="*/ 447301 h 426"/>
              <a:gd name="T54" fmla="*/ 116559 w 479"/>
              <a:gd name="T55" fmla="*/ 447301 h 426"/>
              <a:gd name="T56" fmla="*/ 158616 w 479"/>
              <a:gd name="T57" fmla="*/ 254914 h 426"/>
              <a:gd name="T58" fmla="*/ 414564 w 479"/>
              <a:gd name="T59" fmla="*/ 254914 h 426"/>
              <a:gd name="T60" fmla="*/ 457823 w 479"/>
              <a:gd name="T61" fmla="*/ 447301 h 426"/>
              <a:gd name="T62" fmla="*/ 116559 w 479"/>
              <a:gd name="T63" fmla="*/ 447301 h 4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8" name="Freeform 70"/>
          <p:cNvSpPr>
            <a:spLocks noChangeArrowheads="1"/>
          </p:cNvSpPr>
          <p:nvPr/>
        </p:nvSpPr>
        <p:spPr bwMode="auto">
          <a:xfrm>
            <a:off x="3025775" y="2597150"/>
            <a:ext cx="298450" cy="266700"/>
          </a:xfrm>
          <a:custGeom>
            <a:avLst/>
            <a:gdLst>
              <a:gd name="T0" fmla="*/ 170498 w 497"/>
              <a:gd name="T1" fmla="*/ 329629 h 445"/>
              <a:gd name="T2" fmla="*/ 170498 w 497"/>
              <a:gd name="T3" fmla="*/ 329629 h 445"/>
              <a:gd name="T4" fmla="*/ 170498 w 497"/>
              <a:gd name="T5" fmla="*/ 149831 h 445"/>
              <a:gd name="T6" fmla="*/ 63637 w 497"/>
              <a:gd name="T7" fmla="*/ 149831 h 445"/>
              <a:gd name="T8" fmla="*/ 0 w 497"/>
              <a:gd name="T9" fmla="*/ 213360 h 445"/>
              <a:gd name="T10" fmla="*/ 0 w 497"/>
              <a:gd name="T11" fmla="*/ 382370 h 445"/>
              <a:gd name="T12" fmla="*/ 63637 w 497"/>
              <a:gd name="T13" fmla="*/ 447097 h 445"/>
              <a:gd name="T14" fmla="*/ 85249 w 497"/>
              <a:gd name="T15" fmla="*/ 447097 h 445"/>
              <a:gd name="T16" fmla="*/ 85249 w 497"/>
              <a:gd name="T17" fmla="*/ 532201 h 445"/>
              <a:gd name="T18" fmla="*/ 181304 w 497"/>
              <a:gd name="T19" fmla="*/ 447097 h 445"/>
              <a:gd name="T20" fmla="*/ 328989 w 497"/>
              <a:gd name="T21" fmla="*/ 447097 h 445"/>
              <a:gd name="T22" fmla="*/ 383020 w 497"/>
              <a:gd name="T23" fmla="*/ 382370 h 445"/>
              <a:gd name="T24" fmla="*/ 383020 w 497"/>
              <a:gd name="T25" fmla="*/ 329629 h 445"/>
              <a:gd name="T26" fmla="*/ 383020 w 497"/>
              <a:gd name="T27" fmla="*/ 329629 h 445"/>
              <a:gd name="T28" fmla="*/ 170498 w 497"/>
              <a:gd name="T29" fmla="*/ 329629 h 445"/>
              <a:gd name="T30" fmla="*/ 531906 w 497"/>
              <a:gd name="T31" fmla="*/ 0 h 445"/>
              <a:gd name="T32" fmla="*/ 531906 w 497"/>
              <a:gd name="T33" fmla="*/ 0 h 445"/>
              <a:gd name="T34" fmla="*/ 265353 w 497"/>
              <a:gd name="T35" fmla="*/ 0 h 445"/>
              <a:gd name="T36" fmla="*/ 212522 w 497"/>
              <a:gd name="T37" fmla="*/ 64727 h 445"/>
              <a:gd name="T38" fmla="*/ 212522 w 497"/>
              <a:gd name="T39" fmla="*/ 297266 h 445"/>
              <a:gd name="T40" fmla="*/ 415439 w 497"/>
              <a:gd name="T41" fmla="*/ 297266 h 445"/>
              <a:gd name="T42" fmla="*/ 510293 w 497"/>
              <a:gd name="T43" fmla="*/ 382370 h 445"/>
              <a:gd name="T44" fmla="*/ 510293 w 497"/>
              <a:gd name="T45" fmla="*/ 297266 h 445"/>
              <a:gd name="T46" fmla="*/ 531906 w 497"/>
              <a:gd name="T47" fmla="*/ 297266 h 445"/>
              <a:gd name="T48" fmla="*/ 595542 w 497"/>
              <a:gd name="T49" fmla="*/ 233737 h 445"/>
              <a:gd name="T50" fmla="*/ 595542 w 497"/>
              <a:gd name="T51" fmla="*/ 64727 h 445"/>
              <a:gd name="T52" fmla="*/ 531906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39" name="Freeform 71"/>
          <p:cNvSpPr>
            <a:spLocks noChangeArrowheads="1"/>
          </p:cNvSpPr>
          <p:nvPr/>
        </p:nvSpPr>
        <p:spPr bwMode="auto">
          <a:xfrm>
            <a:off x="4250532" y="2632869"/>
            <a:ext cx="266700" cy="199231"/>
          </a:xfrm>
          <a:custGeom>
            <a:avLst/>
            <a:gdLst>
              <a:gd name="T0" fmla="*/ 84073 w 444"/>
              <a:gd name="T1" fmla="*/ 0 h 329"/>
              <a:gd name="T2" fmla="*/ 84073 w 444"/>
              <a:gd name="T3" fmla="*/ 0 h 329"/>
              <a:gd name="T4" fmla="*/ 0 w 444"/>
              <a:gd name="T5" fmla="*/ 84667 h 329"/>
              <a:gd name="T6" fmla="*/ 84073 w 444"/>
              <a:gd name="T7" fmla="*/ 181428 h 329"/>
              <a:gd name="T8" fmla="*/ 0 w 444"/>
              <a:gd name="T9" fmla="*/ 351971 h 329"/>
              <a:gd name="T10" fmla="*/ 0 w 444"/>
              <a:gd name="T11" fmla="*/ 396723 h 329"/>
              <a:gd name="T12" fmla="*/ 84073 w 444"/>
              <a:gd name="T13" fmla="*/ 0 h 329"/>
              <a:gd name="T14" fmla="*/ 330286 w 444"/>
              <a:gd name="T15" fmla="*/ 0 h 329"/>
              <a:gd name="T16" fmla="*/ 330286 w 444"/>
              <a:gd name="T17" fmla="*/ 0 h 329"/>
              <a:gd name="T18" fmla="*/ 245012 w 444"/>
              <a:gd name="T19" fmla="*/ 84667 h 329"/>
              <a:gd name="T20" fmla="*/ 330286 w 444"/>
              <a:gd name="T21" fmla="*/ 181428 h 329"/>
              <a:gd name="T22" fmla="*/ 245012 w 444"/>
              <a:gd name="T23" fmla="*/ 351971 h 329"/>
              <a:gd name="T24" fmla="*/ 245012 w 444"/>
              <a:gd name="T25" fmla="*/ 396723 h 329"/>
              <a:gd name="T26" fmla="*/ 330286 w 444"/>
              <a:gd name="T27" fmla="*/ 0 h 3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0" name="Freeform 72"/>
          <p:cNvSpPr>
            <a:spLocks noChangeArrowheads="1"/>
          </p:cNvSpPr>
          <p:nvPr/>
        </p:nvSpPr>
        <p:spPr bwMode="auto">
          <a:xfrm>
            <a:off x="6023769" y="2612232"/>
            <a:ext cx="234950" cy="241300"/>
          </a:xfrm>
          <a:custGeom>
            <a:avLst/>
            <a:gdLst>
              <a:gd name="T0" fmla="*/ 415712 w 391"/>
              <a:gd name="T1" fmla="*/ 0 h 400"/>
              <a:gd name="T2" fmla="*/ 415712 w 391"/>
              <a:gd name="T3" fmla="*/ 0 h 400"/>
              <a:gd name="T4" fmla="*/ 170610 w 391"/>
              <a:gd name="T5" fmla="*/ 0 h 400"/>
              <a:gd name="T6" fmla="*/ 117745 w 391"/>
              <a:gd name="T7" fmla="*/ 53086 h 400"/>
              <a:gd name="T8" fmla="*/ 117745 w 391"/>
              <a:gd name="T9" fmla="*/ 299212 h 400"/>
              <a:gd name="T10" fmla="*/ 170610 w 391"/>
              <a:gd name="T11" fmla="*/ 352298 h 400"/>
              <a:gd name="T12" fmla="*/ 415712 w 391"/>
              <a:gd name="T13" fmla="*/ 352298 h 400"/>
              <a:gd name="T14" fmla="*/ 468578 w 391"/>
              <a:gd name="T15" fmla="*/ 299212 h 400"/>
              <a:gd name="T16" fmla="*/ 468578 w 391"/>
              <a:gd name="T17" fmla="*/ 53086 h 400"/>
              <a:gd name="T18" fmla="*/ 415712 w 391"/>
              <a:gd name="T19" fmla="*/ 0 h 400"/>
              <a:gd name="T20" fmla="*/ 415712 w 391"/>
              <a:gd name="T21" fmla="*/ 299212 h 400"/>
              <a:gd name="T22" fmla="*/ 415712 w 391"/>
              <a:gd name="T23" fmla="*/ 299212 h 400"/>
              <a:gd name="T24" fmla="*/ 170610 w 391"/>
              <a:gd name="T25" fmla="*/ 299212 h 400"/>
              <a:gd name="T26" fmla="*/ 170610 w 391"/>
              <a:gd name="T27" fmla="*/ 53086 h 400"/>
              <a:gd name="T28" fmla="*/ 415712 w 391"/>
              <a:gd name="T29" fmla="*/ 53086 h 400"/>
              <a:gd name="T30" fmla="*/ 415712 w 391"/>
              <a:gd name="T31" fmla="*/ 299212 h 400"/>
              <a:gd name="T32" fmla="*/ 54067 w 391"/>
              <a:gd name="T33" fmla="*/ 235268 h 400"/>
              <a:gd name="T34" fmla="*/ 54067 w 391"/>
              <a:gd name="T35" fmla="*/ 235268 h 400"/>
              <a:gd name="T36" fmla="*/ 0 w 391"/>
              <a:gd name="T37" fmla="*/ 235268 h 400"/>
              <a:gd name="T38" fmla="*/ 0 w 391"/>
              <a:gd name="T39" fmla="*/ 417449 h 400"/>
              <a:gd name="T40" fmla="*/ 54067 w 391"/>
              <a:gd name="T41" fmla="*/ 481394 h 400"/>
              <a:gd name="T42" fmla="*/ 235490 w 391"/>
              <a:gd name="T43" fmla="*/ 481394 h 400"/>
              <a:gd name="T44" fmla="*/ 235490 w 391"/>
              <a:gd name="T45" fmla="*/ 417449 h 400"/>
              <a:gd name="T46" fmla="*/ 54067 w 391"/>
              <a:gd name="T47" fmla="*/ 417449 h 400"/>
              <a:gd name="T48" fmla="*/ 54067 w 391"/>
              <a:gd name="T49" fmla="*/ 235268 h 4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1" name="Freeform 73"/>
          <p:cNvSpPr>
            <a:spLocks noChangeArrowheads="1"/>
          </p:cNvSpPr>
          <p:nvPr/>
        </p:nvSpPr>
        <p:spPr bwMode="auto">
          <a:xfrm>
            <a:off x="10146507" y="3257550"/>
            <a:ext cx="255588" cy="173832"/>
          </a:xfrm>
          <a:custGeom>
            <a:avLst/>
            <a:gdLst>
              <a:gd name="T0" fmla="*/ 446140 w 427"/>
              <a:gd name="T1" fmla="*/ 62792 h 293"/>
              <a:gd name="T2" fmla="*/ 446140 w 427"/>
              <a:gd name="T3" fmla="*/ 62792 h 293"/>
              <a:gd name="T4" fmla="*/ 128325 w 427"/>
              <a:gd name="T5" fmla="*/ 62792 h 293"/>
              <a:gd name="T6" fmla="*/ 128325 w 427"/>
              <a:gd name="T7" fmla="*/ 0 h 293"/>
              <a:gd name="T8" fmla="*/ 0 w 427"/>
              <a:gd name="T9" fmla="*/ 105443 h 293"/>
              <a:gd name="T10" fmla="*/ 128325 w 427"/>
              <a:gd name="T11" fmla="*/ 209702 h 293"/>
              <a:gd name="T12" fmla="*/ 128325 w 427"/>
              <a:gd name="T13" fmla="*/ 146910 h 293"/>
              <a:gd name="T14" fmla="*/ 424552 w 427"/>
              <a:gd name="T15" fmla="*/ 146910 h 293"/>
              <a:gd name="T16" fmla="*/ 424552 w 427"/>
              <a:gd name="T17" fmla="*/ 261831 h 293"/>
              <a:gd name="T18" fmla="*/ 32381 w 427"/>
              <a:gd name="T19" fmla="*/ 261831 h 293"/>
              <a:gd name="T20" fmla="*/ 32381 w 427"/>
              <a:gd name="T21" fmla="*/ 345948 h 293"/>
              <a:gd name="T22" fmla="*/ 446140 w 427"/>
              <a:gd name="T23" fmla="*/ 345948 h 293"/>
              <a:gd name="T24" fmla="*/ 510902 w 427"/>
              <a:gd name="T25" fmla="*/ 293819 h 293"/>
              <a:gd name="T26" fmla="*/ 510902 w 427"/>
              <a:gd name="T27" fmla="*/ 114921 h 293"/>
              <a:gd name="T28" fmla="*/ 446140 w 427"/>
              <a:gd name="T29" fmla="*/ 62792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2" name="Freeform 74"/>
          <p:cNvSpPr>
            <a:spLocks noChangeArrowheads="1"/>
          </p:cNvSpPr>
          <p:nvPr/>
        </p:nvSpPr>
        <p:spPr bwMode="auto">
          <a:xfrm>
            <a:off x="5410200" y="2607469"/>
            <a:ext cx="277019" cy="246063"/>
          </a:xfrm>
          <a:custGeom>
            <a:avLst/>
            <a:gdLst>
              <a:gd name="T0" fmla="*/ 542397 w 461"/>
              <a:gd name="T1" fmla="*/ 255739 h 409"/>
              <a:gd name="T2" fmla="*/ 542397 w 461"/>
              <a:gd name="T3" fmla="*/ 255739 h 409"/>
              <a:gd name="T4" fmla="*/ 297056 w 461"/>
              <a:gd name="T5" fmla="*/ 20411 h 409"/>
              <a:gd name="T6" fmla="*/ 254963 w 461"/>
              <a:gd name="T7" fmla="*/ 20411 h 409"/>
              <a:gd name="T8" fmla="*/ 10824 w 461"/>
              <a:gd name="T9" fmla="*/ 255739 h 409"/>
              <a:gd name="T10" fmla="*/ 21648 w 461"/>
              <a:gd name="T11" fmla="*/ 276150 h 409"/>
              <a:gd name="T12" fmla="*/ 74565 w 461"/>
              <a:gd name="T13" fmla="*/ 276150 h 409"/>
              <a:gd name="T14" fmla="*/ 74565 w 461"/>
              <a:gd name="T15" fmla="*/ 468255 h 409"/>
              <a:gd name="T16" fmla="*/ 95010 w 461"/>
              <a:gd name="T17" fmla="*/ 489866 h 409"/>
              <a:gd name="T18" fmla="*/ 212870 w 461"/>
              <a:gd name="T19" fmla="*/ 489866 h 409"/>
              <a:gd name="T20" fmla="*/ 212870 w 461"/>
              <a:gd name="T21" fmla="*/ 297762 h 409"/>
              <a:gd name="T22" fmla="*/ 340351 w 461"/>
              <a:gd name="T23" fmla="*/ 297762 h 409"/>
              <a:gd name="T24" fmla="*/ 340351 w 461"/>
              <a:gd name="T25" fmla="*/ 489866 h 409"/>
              <a:gd name="T26" fmla="*/ 458212 w 461"/>
              <a:gd name="T27" fmla="*/ 489866 h 409"/>
              <a:gd name="T28" fmla="*/ 478657 w 461"/>
              <a:gd name="T29" fmla="*/ 468255 h 409"/>
              <a:gd name="T30" fmla="*/ 478657 w 461"/>
              <a:gd name="T31" fmla="*/ 276150 h 409"/>
              <a:gd name="T32" fmla="*/ 532776 w 461"/>
              <a:gd name="T33" fmla="*/ 276150 h 409"/>
              <a:gd name="T34" fmla="*/ 542397 w 461"/>
              <a:gd name="T35" fmla="*/ 255739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3" name="Freeform 75"/>
          <p:cNvSpPr>
            <a:spLocks noChangeArrowheads="1"/>
          </p:cNvSpPr>
          <p:nvPr/>
        </p:nvSpPr>
        <p:spPr bwMode="auto">
          <a:xfrm>
            <a:off x="1246188" y="2019300"/>
            <a:ext cx="297657" cy="238919"/>
          </a:xfrm>
          <a:custGeom>
            <a:avLst/>
            <a:gdLst>
              <a:gd name="T0" fmla="*/ 531908 w 497"/>
              <a:gd name="T1" fmla="*/ 0 h 400"/>
              <a:gd name="T2" fmla="*/ 531908 w 497"/>
              <a:gd name="T3" fmla="*/ 0 h 400"/>
              <a:gd name="T4" fmla="*/ 63637 w 497"/>
              <a:gd name="T5" fmla="*/ 0 h 400"/>
              <a:gd name="T6" fmla="*/ 0 w 497"/>
              <a:gd name="T7" fmla="*/ 52620 h 400"/>
              <a:gd name="T8" fmla="*/ 0 w 497"/>
              <a:gd name="T9" fmla="*/ 413788 h 400"/>
              <a:gd name="T10" fmla="*/ 63637 w 497"/>
              <a:gd name="T11" fmla="*/ 477172 h 400"/>
              <a:gd name="T12" fmla="*/ 531908 w 497"/>
              <a:gd name="T13" fmla="*/ 477172 h 400"/>
              <a:gd name="T14" fmla="*/ 595545 w 497"/>
              <a:gd name="T15" fmla="*/ 413788 h 400"/>
              <a:gd name="T16" fmla="*/ 595545 w 497"/>
              <a:gd name="T17" fmla="*/ 52620 h 400"/>
              <a:gd name="T18" fmla="*/ 531908 w 497"/>
              <a:gd name="T19" fmla="*/ 0 h 400"/>
              <a:gd name="T20" fmla="*/ 531908 w 497"/>
              <a:gd name="T21" fmla="*/ 413788 h 400"/>
              <a:gd name="T22" fmla="*/ 531908 w 497"/>
              <a:gd name="T23" fmla="*/ 413788 h 400"/>
              <a:gd name="T24" fmla="*/ 63637 w 497"/>
              <a:gd name="T25" fmla="*/ 413788 h 400"/>
              <a:gd name="T26" fmla="*/ 63637 w 497"/>
              <a:gd name="T27" fmla="*/ 52620 h 400"/>
              <a:gd name="T28" fmla="*/ 531908 w 497"/>
              <a:gd name="T29" fmla="*/ 52620 h 400"/>
              <a:gd name="T30" fmla="*/ 531908 w 497"/>
              <a:gd name="T31" fmla="*/ 413788 h 400"/>
              <a:gd name="T32" fmla="*/ 266555 w 497"/>
              <a:gd name="T33" fmla="*/ 297784 h 400"/>
              <a:gd name="T34" fmla="*/ 266555 w 497"/>
              <a:gd name="T35" fmla="*/ 297784 h 400"/>
              <a:gd name="T36" fmla="*/ 116468 w 497"/>
              <a:gd name="T37" fmla="*/ 297784 h 400"/>
              <a:gd name="T38" fmla="*/ 116468 w 497"/>
              <a:gd name="T39" fmla="*/ 350405 h 400"/>
              <a:gd name="T40" fmla="*/ 266555 w 497"/>
              <a:gd name="T41" fmla="*/ 350405 h 400"/>
              <a:gd name="T42" fmla="*/ 266555 w 497"/>
              <a:gd name="T43" fmla="*/ 297784 h 400"/>
              <a:gd name="T44" fmla="*/ 266555 w 497"/>
              <a:gd name="T45" fmla="*/ 212874 h 400"/>
              <a:gd name="T46" fmla="*/ 266555 w 497"/>
              <a:gd name="T47" fmla="*/ 212874 h 400"/>
              <a:gd name="T48" fmla="*/ 116468 w 497"/>
              <a:gd name="T49" fmla="*/ 212874 h 400"/>
              <a:gd name="T50" fmla="*/ 116468 w 497"/>
              <a:gd name="T51" fmla="*/ 265494 h 400"/>
              <a:gd name="T52" fmla="*/ 266555 w 497"/>
              <a:gd name="T53" fmla="*/ 265494 h 400"/>
              <a:gd name="T54" fmla="*/ 266555 w 497"/>
              <a:gd name="T55" fmla="*/ 212874 h 400"/>
              <a:gd name="T56" fmla="*/ 266555 w 497"/>
              <a:gd name="T57" fmla="*/ 117200 h 400"/>
              <a:gd name="T58" fmla="*/ 266555 w 497"/>
              <a:gd name="T59" fmla="*/ 117200 h 400"/>
              <a:gd name="T60" fmla="*/ 116468 w 497"/>
              <a:gd name="T61" fmla="*/ 117200 h 400"/>
              <a:gd name="T62" fmla="*/ 116468 w 497"/>
              <a:gd name="T63" fmla="*/ 171017 h 400"/>
              <a:gd name="T64" fmla="*/ 266555 w 497"/>
              <a:gd name="T65" fmla="*/ 171017 h 400"/>
              <a:gd name="T66" fmla="*/ 266555 w 497"/>
              <a:gd name="T67" fmla="*/ 117200 h 400"/>
              <a:gd name="T68" fmla="*/ 467071 w 497"/>
              <a:gd name="T69" fmla="*/ 307351 h 400"/>
              <a:gd name="T70" fmla="*/ 467071 w 497"/>
              <a:gd name="T71" fmla="*/ 307351 h 400"/>
              <a:gd name="T72" fmla="*/ 425046 w 497"/>
              <a:gd name="T73" fmla="*/ 276258 h 400"/>
              <a:gd name="T74" fmla="*/ 457465 w 497"/>
              <a:gd name="T75" fmla="*/ 180584 h 400"/>
              <a:gd name="T76" fmla="*/ 403434 w 497"/>
              <a:gd name="T77" fmla="*/ 117200 h 400"/>
              <a:gd name="T78" fmla="*/ 350603 w 497"/>
              <a:gd name="T79" fmla="*/ 180584 h 400"/>
              <a:gd name="T80" fmla="*/ 383022 w 497"/>
              <a:gd name="T81" fmla="*/ 276258 h 400"/>
              <a:gd name="T82" fmla="*/ 330191 w 497"/>
              <a:gd name="T83" fmla="*/ 307351 h 400"/>
              <a:gd name="T84" fmla="*/ 330191 w 497"/>
              <a:gd name="T85" fmla="*/ 350405 h 400"/>
              <a:gd name="T86" fmla="*/ 477877 w 497"/>
              <a:gd name="T87" fmla="*/ 350405 h 400"/>
              <a:gd name="T88" fmla="*/ 467071 w 497"/>
              <a:gd name="T89" fmla="*/ 307351 h 4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4" name="Freeform 76"/>
          <p:cNvSpPr>
            <a:spLocks noChangeArrowheads="1"/>
          </p:cNvSpPr>
          <p:nvPr/>
        </p:nvSpPr>
        <p:spPr bwMode="auto">
          <a:xfrm>
            <a:off x="1309688" y="1399382"/>
            <a:ext cx="169069" cy="292100"/>
          </a:xfrm>
          <a:custGeom>
            <a:avLst/>
            <a:gdLst>
              <a:gd name="T0" fmla="*/ 284741 w 283"/>
              <a:gd name="T1" fmla="*/ 0 h 489"/>
              <a:gd name="T2" fmla="*/ 284741 w 283"/>
              <a:gd name="T3" fmla="*/ 0 h 489"/>
              <a:gd name="T4" fmla="*/ 52641 w 283"/>
              <a:gd name="T5" fmla="*/ 0 h 489"/>
              <a:gd name="T6" fmla="*/ 0 w 283"/>
              <a:gd name="T7" fmla="*/ 52566 h 489"/>
              <a:gd name="T8" fmla="*/ 0 w 283"/>
              <a:gd name="T9" fmla="*/ 518492 h 489"/>
              <a:gd name="T10" fmla="*/ 52641 w 283"/>
              <a:gd name="T11" fmla="*/ 583005 h 489"/>
              <a:gd name="T12" fmla="*/ 284741 w 283"/>
              <a:gd name="T13" fmla="*/ 583005 h 489"/>
              <a:gd name="T14" fmla="*/ 337382 w 283"/>
              <a:gd name="T15" fmla="*/ 518492 h 489"/>
              <a:gd name="T16" fmla="*/ 337382 w 283"/>
              <a:gd name="T17" fmla="*/ 52566 h 489"/>
              <a:gd name="T18" fmla="*/ 284741 w 283"/>
              <a:gd name="T19" fmla="*/ 0 h 489"/>
              <a:gd name="T20" fmla="*/ 168691 w 283"/>
              <a:gd name="T21" fmla="*/ 549554 h 489"/>
              <a:gd name="T22" fmla="*/ 168691 w 283"/>
              <a:gd name="T23" fmla="*/ 549554 h 489"/>
              <a:gd name="T24" fmla="*/ 126817 w 283"/>
              <a:gd name="T25" fmla="*/ 529245 h 489"/>
              <a:gd name="T26" fmla="*/ 168691 w 283"/>
              <a:gd name="T27" fmla="*/ 496988 h 489"/>
              <a:gd name="T28" fmla="*/ 210564 w 283"/>
              <a:gd name="T29" fmla="*/ 529245 h 489"/>
              <a:gd name="T30" fmla="*/ 168691 w 283"/>
              <a:gd name="T31" fmla="*/ 549554 h 489"/>
              <a:gd name="T32" fmla="*/ 295508 w 283"/>
              <a:gd name="T33" fmla="*/ 465926 h 489"/>
              <a:gd name="T34" fmla="*/ 295508 w 283"/>
              <a:gd name="T35" fmla="*/ 465926 h 489"/>
              <a:gd name="T36" fmla="*/ 41874 w 283"/>
              <a:gd name="T37" fmla="*/ 465926 h 489"/>
              <a:gd name="T38" fmla="*/ 41874 w 283"/>
              <a:gd name="T39" fmla="*/ 74070 h 489"/>
              <a:gd name="T40" fmla="*/ 295508 w 283"/>
              <a:gd name="T41" fmla="*/ 74070 h 489"/>
              <a:gd name="T42" fmla="*/ 295508 w 283"/>
              <a:gd name="T43" fmla="*/ 465926 h 4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5" name="Freeform 77"/>
          <p:cNvSpPr>
            <a:spLocks noChangeArrowheads="1"/>
          </p:cNvSpPr>
          <p:nvPr/>
        </p:nvSpPr>
        <p:spPr bwMode="auto">
          <a:xfrm>
            <a:off x="9530557" y="3219450"/>
            <a:ext cx="298450" cy="251619"/>
          </a:xfrm>
          <a:custGeom>
            <a:avLst/>
            <a:gdLst>
              <a:gd name="T0" fmla="*/ 446657 w 497"/>
              <a:gd name="T1" fmla="*/ 149442 h 418"/>
              <a:gd name="T2" fmla="*/ 446657 w 497"/>
              <a:gd name="T3" fmla="*/ 149442 h 418"/>
              <a:gd name="T4" fmla="*/ 467068 w 497"/>
              <a:gd name="T5" fmla="*/ 149442 h 418"/>
              <a:gd name="T6" fmla="*/ 467068 w 497"/>
              <a:gd name="T7" fmla="*/ 214522 h 418"/>
              <a:gd name="T8" fmla="*/ 595542 w 497"/>
              <a:gd name="T9" fmla="*/ 107261 h 418"/>
              <a:gd name="T10" fmla="*/ 467068 w 497"/>
              <a:gd name="T11" fmla="*/ 0 h 418"/>
              <a:gd name="T12" fmla="*/ 467068 w 497"/>
              <a:gd name="T13" fmla="*/ 63875 h 418"/>
              <a:gd name="T14" fmla="*/ 446657 w 497"/>
              <a:gd name="T15" fmla="*/ 63875 h 418"/>
              <a:gd name="T16" fmla="*/ 223328 w 497"/>
              <a:gd name="T17" fmla="*/ 225369 h 418"/>
              <a:gd name="T18" fmla="*/ 63637 w 497"/>
              <a:gd name="T19" fmla="*/ 342271 h 418"/>
              <a:gd name="T20" fmla="*/ 0 w 497"/>
              <a:gd name="T21" fmla="*/ 342271 h 418"/>
              <a:gd name="T22" fmla="*/ 0 w 497"/>
              <a:gd name="T23" fmla="*/ 427839 h 418"/>
              <a:gd name="T24" fmla="*/ 63637 w 497"/>
              <a:gd name="T25" fmla="*/ 427839 h 418"/>
              <a:gd name="T26" fmla="*/ 286965 w 497"/>
              <a:gd name="T27" fmla="*/ 267550 h 418"/>
              <a:gd name="T28" fmla="*/ 446657 w 497"/>
              <a:gd name="T29" fmla="*/ 149442 h 418"/>
              <a:gd name="T30" fmla="*/ 158491 w 497"/>
              <a:gd name="T31" fmla="*/ 203675 h 418"/>
              <a:gd name="T32" fmla="*/ 158491 w 497"/>
              <a:gd name="T33" fmla="*/ 203675 h 418"/>
              <a:gd name="T34" fmla="*/ 169297 w 497"/>
              <a:gd name="T35" fmla="*/ 183187 h 418"/>
              <a:gd name="T36" fmla="*/ 212522 w 497"/>
              <a:gd name="T37" fmla="*/ 139801 h 418"/>
              <a:gd name="T38" fmla="*/ 63637 w 497"/>
              <a:gd name="T39" fmla="*/ 75926 h 418"/>
              <a:gd name="T40" fmla="*/ 0 w 497"/>
              <a:gd name="T41" fmla="*/ 75926 h 418"/>
              <a:gd name="T42" fmla="*/ 0 w 497"/>
              <a:gd name="T43" fmla="*/ 161494 h 418"/>
              <a:gd name="T44" fmla="*/ 63637 w 497"/>
              <a:gd name="T45" fmla="*/ 161494 h 418"/>
              <a:gd name="T46" fmla="*/ 158491 w 497"/>
              <a:gd name="T47" fmla="*/ 203675 h 418"/>
              <a:gd name="T48" fmla="*/ 467068 w 497"/>
              <a:gd name="T49" fmla="*/ 353118 h 418"/>
              <a:gd name="T50" fmla="*/ 467068 w 497"/>
              <a:gd name="T51" fmla="*/ 353118 h 418"/>
              <a:gd name="T52" fmla="*/ 446657 w 497"/>
              <a:gd name="T53" fmla="*/ 353118 h 418"/>
              <a:gd name="T54" fmla="*/ 339795 w 497"/>
              <a:gd name="T55" fmla="*/ 300090 h 418"/>
              <a:gd name="T56" fmla="*/ 339795 w 497"/>
              <a:gd name="T57" fmla="*/ 310936 h 418"/>
              <a:gd name="T58" fmla="*/ 297771 w 497"/>
              <a:gd name="T59" fmla="*/ 363964 h 418"/>
              <a:gd name="T60" fmla="*/ 446657 w 497"/>
              <a:gd name="T61" fmla="*/ 427839 h 418"/>
              <a:gd name="T62" fmla="*/ 467068 w 497"/>
              <a:gd name="T63" fmla="*/ 427839 h 418"/>
              <a:gd name="T64" fmla="*/ 467068 w 497"/>
              <a:gd name="T65" fmla="*/ 502560 h 418"/>
              <a:gd name="T66" fmla="*/ 595542 w 497"/>
              <a:gd name="T67" fmla="*/ 395299 h 418"/>
              <a:gd name="T68" fmla="*/ 467068 w 497"/>
              <a:gd name="T69" fmla="*/ 289243 h 418"/>
              <a:gd name="T70" fmla="*/ 467068 w 497"/>
              <a:gd name="T71" fmla="*/ 353118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6" name="Freeform 78"/>
          <p:cNvSpPr>
            <a:spLocks noChangeArrowheads="1"/>
          </p:cNvSpPr>
          <p:nvPr/>
        </p:nvSpPr>
        <p:spPr bwMode="auto">
          <a:xfrm>
            <a:off x="6618288" y="2612232"/>
            <a:ext cx="237332" cy="241300"/>
          </a:xfrm>
          <a:custGeom>
            <a:avLst/>
            <a:gdLst>
              <a:gd name="T0" fmla="*/ 452626 w 399"/>
              <a:gd name="T1" fmla="*/ 405384 h 400"/>
              <a:gd name="T2" fmla="*/ 452626 w 399"/>
              <a:gd name="T3" fmla="*/ 405384 h 400"/>
              <a:gd name="T4" fmla="*/ 346895 w 399"/>
              <a:gd name="T5" fmla="*/ 288354 h 400"/>
              <a:gd name="T6" fmla="*/ 368278 w 399"/>
              <a:gd name="T7" fmla="*/ 191834 h 400"/>
              <a:gd name="T8" fmla="*/ 179387 w 399"/>
              <a:gd name="T9" fmla="*/ 0 h 400"/>
              <a:gd name="T10" fmla="*/ 0 w 399"/>
              <a:gd name="T11" fmla="*/ 182182 h 400"/>
              <a:gd name="T12" fmla="*/ 190079 w 399"/>
              <a:gd name="T13" fmla="*/ 374015 h 400"/>
              <a:gd name="T14" fmla="*/ 273239 w 399"/>
              <a:gd name="T15" fmla="*/ 352298 h 400"/>
              <a:gd name="T16" fmla="*/ 389662 w 399"/>
              <a:gd name="T17" fmla="*/ 470535 h 400"/>
              <a:gd name="T18" fmla="*/ 431242 w 399"/>
              <a:gd name="T19" fmla="*/ 470535 h 400"/>
              <a:gd name="T20" fmla="*/ 462130 w 399"/>
              <a:gd name="T21" fmla="*/ 439166 h 400"/>
              <a:gd name="T22" fmla="*/ 452626 w 399"/>
              <a:gd name="T23" fmla="*/ 405384 h 400"/>
              <a:gd name="T24" fmla="*/ 52272 w 399"/>
              <a:gd name="T25" fmla="*/ 182182 h 400"/>
              <a:gd name="T26" fmla="*/ 52272 w 399"/>
              <a:gd name="T27" fmla="*/ 182182 h 400"/>
              <a:gd name="T28" fmla="*/ 179387 w 399"/>
              <a:gd name="T29" fmla="*/ 53086 h 400"/>
              <a:gd name="T30" fmla="*/ 316007 w 399"/>
              <a:gd name="T31" fmla="*/ 191834 h 400"/>
              <a:gd name="T32" fmla="*/ 190079 w 399"/>
              <a:gd name="T33" fmla="*/ 320929 h 400"/>
              <a:gd name="T34" fmla="*/ 52272 w 399"/>
              <a:gd name="T35" fmla="*/ 182182 h 4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7" name="Freeform 79"/>
          <p:cNvSpPr>
            <a:spLocks noChangeArrowheads="1"/>
          </p:cNvSpPr>
          <p:nvPr/>
        </p:nvSpPr>
        <p:spPr bwMode="auto">
          <a:xfrm>
            <a:off x="8373269" y="4366419"/>
            <a:ext cx="284956" cy="288131"/>
          </a:xfrm>
          <a:custGeom>
            <a:avLst/>
            <a:gdLst>
              <a:gd name="T0" fmla="*/ 285080 w 479"/>
              <a:gd name="T1" fmla="*/ 0 h 479"/>
              <a:gd name="T2" fmla="*/ 285080 w 479"/>
              <a:gd name="T3" fmla="*/ 0 h 479"/>
              <a:gd name="T4" fmla="*/ 0 w 479"/>
              <a:gd name="T5" fmla="*/ 287266 h 479"/>
              <a:gd name="T6" fmla="*/ 285080 w 479"/>
              <a:gd name="T7" fmla="*/ 574531 h 479"/>
              <a:gd name="T8" fmla="*/ 570160 w 479"/>
              <a:gd name="T9" fmla="*/ 287266 h 479"/>
              <a:gd name="T10" fmla="*/ 285080 w 479"/>
              <a:gd name="T11" fmla="*/ 0 h 479"/>
              <a:gd name="T12" fmla="*/ 528412 w 479"/>
              <a:gd name="T13" fmla="*/ 287266 h 479"/>
              <a:gd name="T14" fmla="*/ 528412 w 479"/>
              <a:gd name="T15" fmla="*/ 287266 h 479"/>
              <a:gd name="T16" fmla="*/ 475929 w 479"/>
              <a:gd name="T17" fmla="*/ 436307 h 479"/>
              <a:gd name="T18" fmla="*/ 465193 w 479"/>
              <a:gd name="T19" fmla="*/ 394239 h 479"/>
              <a:gd name="T20" fmla="*/ 475929 w 479"/>
              <a:gd name="T21" fmla="*/ 308901 h 479"/>
              <a:gd name="T22" fmla="*/ 443723 w 479"/>
              <a:gd name="T23" fmla="*/ 245197 h 479"/>
              <a:gd name="T24" fmla="*/ 380504 w 479"/>
              <a:gd name="T25" fmla="*/ 213947 h 479"/>
              <a:gd name="T26" fmla="*/ 412710 w 479"/>
              <a:gd name="T27" fmla="*/ 105771 h 479"/>
              <a:gd name="T28" fmla="*/ 349492 w 479"/>
              <a:gd name="T29" fmla="*/ 74521 h 479"/>
              <a:gd name="T30" fmla="*/ 359034 w 479"/>
              <a:gd name="T31" fmla="*/ 63703 h 479"/>
              <a:gd name="T32" fmla="*/ 528412 w 479"/>
              <a:gd name="T33" fmla="*/ 287266 h 479"/>
              <a:gd name="T34" fmla="*/ 252874 w 479"/>
              <a:gd name="T35" fmla="*/ 52886 h 479"/>
              <a:gd name="T36" fmla="*/ 252874 w 479"/>
              <a:gd name="T37" fmla="*/ 52886 h 479"/>
              <a:gd name="T38" fmla="*/ 221861 w 479"/>
              <a:gd name="T39" fmla="*/ 74521 h 479"/>
              <a:gd name="T40" fmla="*/ 178921 w 479"/>
              <a:gd name="T41" fmla="*/ 105771 h 479"/>
              <a:gd name="T42" fmla="*/ 137172 w 479"/>
              <a:gd name="T43" fmla="*/ 159859 h 479"/>
              <a:gd name="T44" fmla="*/ 158643 w 479"/>
              <a:gd name="T45" fmla="*/ 191110 h 479"/>
              <a:gd name="T46" fmla="*/ 211126 w 479"/>
              <a:gd name="T47" fmla="*/ 191110 h 479"/>
              <a:gd name="T48" fmla="*/ 295815 w 479"/>
              <a:gd name="T49" fmla="*/ 287266 h 479"/>
              <a:gd name="T50" fmla="*/ 221861 w 479"/>
              <a:gd name="T51" fmla="*/ 350969 h 479"/>
              <a:gd name="T52" fmla="*/ 211126 w 479"/>
              <a:gd name="T53" fmla="*/ 405056 h 479"/>
              <a:gd name="T54" fmla="*/ 211126 w 479"/>
              <a:gd name="T55" fmla="*/ 468760 h 479"/>
              <a:gd name="T56" fmla="*/ 158643 w 479"/>
              <a:gd name="T57" fmla="*/ 414672 h 479"/>
              <a:gd name="T58" fmla="*/ 147908 w 479"/>
              <a:gd name="T59" fmla="*/ 341353 h 479"/>
              <a:gd name="T60" fmla="*/ 104967 w 479"/>
              <a:gd name="T61" fmla="*/ 287266 h 479"/>
              <a:gd name="T62" fmla="*/ 126437 w 479"/>
              <a:gd name="T63" fmla="*/ 223562 h 479"/>
              <a:gd name="T64" fmla="*/ 63219 w 479"/>
              <a:gd name="T65" fmla="*/ 203129 h 479"/>
              <a:gd name="T66" fmla="*/ 252874 w 479"/>
              <a:gd name="T67" fmla="*/ 52886 h 479"/>
              <a:gd name="T68" fmla="*/ 211126 w 479"/>
              <a:gd name="T69" fmla="*/ 521645 h 479"/>
              <a:gd name="T70" fmla="*/ 211126 w 479"/>
              <a:gd name="T71" fmla="*/ 521645 h 479"/>
              <a:gd name="T72" fmla="*/ 243332 w 479"/>
              <a:gd name="T73" fmla="*/ 500010 h 479"/>
              <a:gd name="T74" fmla="*/ 285080 w 479"/>
              <a:gd name="T75" fmla="*/ 489193 h 479"/>
              <a:gd name="T76" fmla="*/ 349492 w 479"/>
              <a:gd name="T77" fmla="*/ 468760 h 479"/>
              <a:gd name="T78" fmla="*/ 422253 w 479"/>
              <a:gd name="T79" fmla="*/ 489193 h 479"/>
              <a:gd name="T80" fmla="*/ 285080 w 479"/>
              <a:gd name="T81" fmla="*/ 532463 h 479"/>
              <a:gd name="T82" fmla="*/ 211126 w 479"/>
              <a:gd name="T83" fmla="*/ 521645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8" name="Freeform 80"/>
          <p:cNvSpPr>
            <a:spLocks noChangeArrowheads="1"/>
          </p:cNvSpPr>
          <p:nvPr/>
        </p:nvSpPr>
        <p:spPr bwMode="auto">
          <a:xfrm>
            <a:off x="8961438" y="4419600"/>
            <a:ext cx="296069" cy="181769"/>
          </a:xfrm>
          <a:custGeom>
            <a:avLst/>
            <a:gdLst>
              <a:gd name="T0" fmla="*/ 549680 w 498"/>
              <a:gd name="T1" fmla="*/ 0 h 303"/>
              <a:gd name="T2" fmla="*/ 0 w 498"/>
              <a:gd name="T3" fmla="*/ 43255 h 303"/>
              <a:gd name="T4" fmla="*/ 42832 w 498"/>
              <a:gd name="T5" fmla="*/ 362865 h 303"/>
              <a:gd name="T6" fmla="*/ 591322 w 498"/>
              <a:gd name="T7" fmla="*/ 319610 h 303"/>
              <a:gd name="T8" fmla="*/ 549680 w 498"/>
              <a:gd name="T9" fmla="*/ 0 h 303"/>
              <a:gd name="T10" fmla="*/ 327190 w 498"/>
              <a:gd name="T11" fmla="*/ 64883 h 303"/>
              <a:gd name="T12" fmla="*/ 379541 w 498"/>
              <a:gd name="T13" fmla="*/ 128565 h 303"/>
              <a:gd name="T14" fmla="*/ 327190 w 498"/>
              <a:gd name="T15" fmla="*/ 64883 h 303"/>
              <a:gd name="T16" fmla="*/ 411665 w 498"/>
              <a:gd name="T17" fmla="*/ 150193 h 303"/>
              <a:gd name="T18" fmla="*/ 359315 w 498"/>
              <a:gd name="T19" fmla="*/ 213874 h 303"/>
              <a:gd name="T20" fmla="*/ 411665 w 498"/>
              <a:gd name="T21" fmla="*/ 150193 h 303"/>
              <a:gd name="T22" fmla="*/ 232008 w 498"/>
              <a:gd name="T23" fmla="*/ 64883 h 303"/>
              <a:gd name="T24" fmla="*/ 296256 w 498"/>
              <a:gd name="T25" fmla="*/ 128565 h 303"/>
              <a:gd name="T26" fmla="*/ 232008 w 498"/>
              <a:gd name="T27" fmla="*/ 64883 h 303"/>
              <a:gd name="T28" fmla="*/ 327190 w 498"/>
              <a:gd name="T29" fmla="*/ 150193 h 303"/>
              <a:gd name="T30" fmla="*/ 264132 w 498"/>
              <a:gd name="T31" fmla="*/ 213874 h 303"/>
              <a:gd name="T32" fmla="*/ 327190 w 498"/>
              <a:gd name="T33" fmla="*/ 150193 h 303"/>
              <a:gd name="T34" fmla="*/ 147533 w 498"/>
              <a:gd name="T35" fmla="*/ 64883 h 303"/>
              <a:gd name="T36" fmla="*/ 211781 w 498"/>
              <a:gd name="T37" fmla="*/ 128565 h 303"/>
              <a:gd name="T38" fmla="*/ 147533 w 498"/>
              <a:gd name="T39" fmla="*/ 64883 h 303"/>
              <a:gd name="T40" fmla="*/ 232008 w 498"/>
              <a:gd name="T41" fmla="*/ 150193 h 303"/>
              <a:gd name="T42" fmla="*/ 179657 w 498"/>
              <a:gd name="T43" fmla="*/ 213874 h 303"/>
              <a:gd name="T44" fmla="*/ 232008 w 498"/>
              <a:gd name="T45" fmla="*/ 150193 h 303"/>
              <a:gd name="T46" fmla="*/ 64248 w 498"/>
              <a:gd name="T47" fmla="*/ 64883 h 303"/>
              <a:gd name="T48" fmla="*/ 116599 w 498"/>
              <a:gd name="T49" fmla="*/ 128565 h 303"/>
              <a:gd name="T50" fmla="*/ 64248 w 498"/>
              <a:gd name="T51" fmla="*/ 64883 h 303"/>
              <a:gd name="T52" fmla="*/ 147533 w 498"/>
              <a:gd name="T53" fmla="*/ 150193 h 303"/>
              <a:gd name="T54" fmla="*/ 84475 w 498"/>
              <a:gd name="T55" fmla="*/ 213874 h 303"/>
              <a:gd name="T56" fmla="*/ 147533 w 498"/>
              <a:gd name="T57" fmla="*/ 150193 h 303"/>
              <a:gd name="T58" fmla="*/ 116599 w 498"/>
              <a:gd name="T59" fmla="*/ 299184 h 303"/>
              <a:gd name="T60" fmla="*/ 64248 w 498"/>
              <a:gd name="T61" fmla="*/ 245114 h 303"/>
              <a:gd name="T62" fmla="*/ 116599 w 498"/>
              <a:gd name="T63" fmla="*/ 299184 h 303"/>
              <a:gd name="T64" fmla="*/ 442599 w 498"/>
              <a:gd name="T65" fmla="*/ 299184 h 303"/>
              <a:gd name="T66" fmla="*/ 147533 w 498"/>
              <a:gd name="T67" fmla="*/ 245114 h 303"/>
              <a:gd name="T68" fmla="*/ 442599 w 498"/>
              <a:gd name="T69" fmla="*/ 299184 h 303"/>
              <a:gd name="T70" fmla="*/ 527074 w 498"/>
              <a:gd name="T71" fmla="*/ 299184 h 303"/>
              <a:gd name="T72" fmla="*/ 474723 w 498"/>
              <a:gd name="T73" fmla="*/ 245114 h 303"/>
              <a:gd name="T74" fmla="*/ 527074 w 498"/>
              <a:gd name="T75" fmla="*/ 299184 h 303"/>
              <a:gd name="T76" fmla="*/ 442599 w 498"/>
              <a:gd name="T77" fmla="*/ 213874 h 303"/>
              <a:gd name="T78" fmla="*/ 505658 w 498"/>
              <a:gd name="T79" fmla="*/ 150193 h 303"/>
              <a:gd name="T80" fmla="*/ 442599 w 498"/>
              <a:gd name="T81" fmla="*/ 213874 h 303"/>
              <a:gd name="T82" fmla="*/ 527074 w 498"/>
              <a:gd name="T83" fmla="*/ 128565 h 303"/>
              <a:gd name="T84" fmla="*/ 411665 w 498"/>
              <a:gd name="T85" fmla="*/ 64883 h 303"/>
              <a:gd name="T86" fmla="*/ 527074 w 498"/>
              <a:gd name="T87" fmla="*/ 128565 h 3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49" name="Freeform 81"/>
          <p:cNvSpPr>
            <a:spLocks noChangeArrowheads="1"/>
          </p:cNvSpPr>
          <p:nvPr/>
        </p:nvSpPr>
        <p:spPr bwMode="auto">
          <a:xfrm>
            <a:off x="653257" y="4987132"/>
            <a:ext cx="298450" cy="238919"/>
          </a:xfrm>
          <a:custGeom>
            <a:avLst/>
            <a:gdLst>
              <a:gd name="T0" fmla="*/ 530708 w 497"/>
              <a:gd name="T1" fmla="*/ 0 h 401"/>
              <a:gd name="T2" fmla="*/ 530708 w 497"/>
              <a:gd name="T3" fmla="*/ 0 h 401"/>
              <a:gd name="T4" fmla="*/ 63637 w 497"/>
              <a:gd name="T5" fmla="*/ 0 h 401"/>
              <a:gd name="T6" fmla="*/ 0 w 497"/>
              <a:gd name="T7" fmla="*/ 53682 h 401"/>
              <a:gd name="T8" fmla="*/ 0 w 497"/>
              <a:gd name="T9" fmla="*/ 413949 h 401"/>
              <a:gd name="T10" fmla="*/ 63637 w 497"/>
              <a:gd name="T11" fmla="*/ 477175 h 401"/>
              <a:gd name="T12" fmla="*/ 530708 w 497"/>
              <a:gd name="T13" fmla="*/ 477175 h 401"/>
              <a:gd name="T14" fmla="*/ 595545 w 497"/>
              <a:gd name="T15" fmla="*/ 413949 h 401"/>
              <a:gd name="T16" fmla="*/ 595545 w 497"/>
              <a:gd name="T17" fmla="*/ 53682 h 401"/>
              <a:gd name="T18" fmla="*/ 530708 w 497"/>
              <a:gd name="T19" fmla="*/ 0 h 401"/>
              <a:gd name="T20" fmla="*/ 136879 w 497"/>
              <a:gd name="T21" fmla="*/ 53682 h 401"/>
              <a:gd name="T22" fmla="*/ 136879 w 497"/>
              <a:gd name="T23" fmla="*/ 53682 h 401"/>
              <a:gd name="T24" fmla="*/ 158492 w 497"/>
              <a:gd name="T25" fmla="*/ 75155 h 401"/>
              <a:gd name="T26" fmla="*/ 136879 w 497"/>
              <a:gd name="T27" fmla="*/ 95435 h 401"/>
              <a:gd name="T28" fmla="*/ 116468 w 497"/>
              <a:gd name="T29" fmla="*/ 75155 h 401"/>
              <a:gd name="T30" fmla="*/ 136879 w 497"/>
              <a:gd name="T31" fmla="*/ 53682 h 401"/>
              <a:gd name="T32" fmla="*/ 52831 w 497"/>
              <a:gd name="T33" fmla="*/ 75155 h 401"/>
              <a:gd name="T34" fmla="*/ 52831 w 497"/>
              <a:gd name="T35" fmla="*/ 75155 h 401"/>
              <a:gd name="T36" fmla="*/ 73242 w 497"/>
              <a:gd name="T37" fmla="*/ 53682 h 401"/>
              <a:gd name="T38" fmla="*/ 94855 w 497"/>
              <a:gd name="T39" fmla="*/ 75155 h 401"/>
              <a:gd name="T40" fmla="*/ 73242 w 497"/>
              <a:gd name="T41" fmla="*/ 95435 h 401"/>
              <a:gd name="T42" fmla="*/ 52831 w 497"/>
              <a:gd name="T43" fmla="*/ 75155 h 401"/>
              <a:gd name="T44" fmla="*/ 530708 w 497"/>
              <a:gd name="T45" fmla="*/ 413949 h 401"/>
              <a:gd name="T46" fmla="*/ 530708 w 497"/>
              <a:gd name="T47" fmla="*/ 413949 h 401"/>
              <a:gd name="T48" fmla="*/ 52831 w 497"/>
              <a:gd name="T49" fmla="*/ 413949 h 401"/>
              <a:gd name="T50" fmla="*/ 52831 w 497"/>
              <a:gd name="T51" fmla="*/ 138381 h 401"/>
              <a:gd name="T52" fmla="*/ 530708 w 497"/>
              <a:gd name="T53" fmla="*/ 138381 h 401"/>
              <a:gd name="T54" fmla="*/ 530708 w 497"/>
              <a:gd name="T55" fmla="*/ 413949 h 401"/>
              <a:gd name="T56" fmla="*/ 530708 w 497"/>
              <a:gd name="T57" fmla="*/ 95435 h 401"/>
              <a:gd name="T58" fmla="*/ 530708 w 497"/>
              <a:gd name="T59" fmla="*/ 95435 h 401"/>
              <a:gd name="T60" fmla="*/ 180104 w 497"/>
              <a:gd name="T61" fmla="*/ 95435 h 401"/>
              <a:gd name="T62" fmla="*/ 180104 w 497"/>
              <a:gd name="T63" fmla="*/ 53682 h 401"/>
              <a:gd name="T64" fmla="*/ 530708 w 497"/>
              <a:gd name="T65" fmla="*/ 53682 h 401"/>
              <a:gd name="T66" fmla="*/ 530708 w 497"/>
              <a:gd name="T67" fmla="*/ 95435 h 4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0" name="Freeform 82"/>
          <p:cNvSpPr>
            <a:spLocks noChangeArrowheads="1"/>
          </p:cNvSpPr>
          <p:nvPr/>
        </p:nvSpPr>
        <p:spPr bwMode="auto">
          <a:xfrm>
            <a:off x="1246188" y="4969669"/>
            <a:ext cx="297657" cy="266700"/>
          </a:xfrm>
          <a:custGeom>
            <a:avLst/>
            <a:gdLst>
              <a:gd name="T0" fmla="*/ 531908 w 497"/>
              <a:gd name="T1" fmla="*/ 0 h 444"/>
              <a:gd name="T2" fmla="*/ 531908 w 497"/>
              <a:gd name="T3" fmla="*/ 0 h 444"/>
              <a:gd name="T4" fmla="*/ 63637 w 497"/>
              <a:gd name="T5" fmla="*/ 0 h 444"/>
              <a:gd name="T6" fmla="*/ 0 w 497"/>
              <a:gd name="T7" fmla="*/ 63672 h 444"/>
              <a:gd name="T8" fmla="*/ 0 w 497"/>
              <a:gd name="T9" fmla="*/ 414466 h 444"/>
              <a:gd name="T10" fmla="*/ 63637 w 497"/>
              <a:gd name="T11" fmla="*/ 479339 h 444"/>
              <a:gd name="T12" fmla="*/ 181305 w 497"/>
              <a:gd name="T13" fmla="*/ 479339 h 444"/>
              <a:gd name="T14" fmla="*/ 181305 w 497"/>
              <a:gd name="T15" fmla="*/ 414466 h 444"/>
              <a:gd name="T16" fmla="*/ 52831 w 497"/>
              <a:gd name="T17" fmla="*/ 414466 h 444"/>
              <a:gd name="T18" fmla="*/ 52831 w 497"/>
              <a:gd name="T19" fmla="*/ 148968 h 444"/>
              <a:gd name="T20" fmla="*/ 531908 w 497"/>
              <a:gd name="T21" fmla="*/ 148968 h 444"/>
              <a:gd name="T22" fmla="*/ 531908 w 497"/>
              <a:gd name="T23" fmla="*/ 414466 h 444"/>
              <a:gd name="T24" fmla="*/ 414240 w 497"/>
              <a:gd name="T25" fmla="*/ 414466 h 444"/>
              <a:gd name="T26" fmla="*/ 414240 w 497"/>
              <a:gd name="T27" fmla="*/ 479339 h 444"/>
              <a:gd name="T28" fmla="*/ 531908 w 497"/>
              <a:gd name="T29" fmla="*/ 479339 h 444"/>
              <a:gd name="T30" fmla="*/ 595545 w 497"/>
              <a:gd name="T31" fmla="*/ 414466 h 444"/>
              <a:gd name="T32" fmla="*/ 595545 w 497"/>
              <a:gd name="T33" fmla="*/ 63672 h 444"/>
              <a:gd name="T34" fmla="*/ 531908 w 497"/>
              <a:gd name="T35" fmla="*/ 0 h 444"/>
              <a:gd name="T36" fmla="*/ 74443 w 497"/>
              <a:gd name="T37" fmla="*/ 96108 h 444"/>
              <a:gd name="T38" fmla="*/ 74443 w 497"/>
              <a:gd name="T39" fmla="*/ 96108 h 444"/>
              <a:gd name="T40" fmla="*/ 52831 w 497"/>
              <a:gd name="T41" fmla="*/ 74484 h 444"/>
              <a:gd name="T42" fmla="*/ 74443 w 497"/>
              <a:gd name="T43" fmla="*/ 54061 h 444"/>
              <a:gd name="T44" fmla="*/ 94855 w 497"/>
              <a:gd name="T45" fmla="*/ 74484 h 444"/>
              <a:gd name="T46" fmla="*/ 74443 w 497"/>
              <a:gd name="T47" fmla="*/ 96108 h 444"/>
              <a:gd name="T48" fmla="*/ 139281 w 497"/>
              <a:gd name="T49" fmla="*/ 96108 h 444"/>
              <a:gd name="T50" fmla="*/ 139281 w 497"/>
              <a:gd name="T51" fmla="*/ 96108 h 444"/>
              <a:gd name="T52" fmla="*/ 116468 w 497"/>
              <a:gd name="T53" fmla="*/ 74484 h 444"/>
              <a:gd name="T54" fmla="*/ 139281 w 497"/>
              <a:gd name="T55" fmla="*/ 54061 h 444"/>
              <a:gd name="T56" fmla="*/ 158492 w 497"/>
              <a:gd name="T57" fmla="*/ 74484 h 444"/>
              <a:gd name="T58" fmla="*/ 139281 w 497"/>
              <a:gd name="T59" fmla="*/ 96108 h 444"/>
              <a:gd name="T60" fmla="*/ 531908 w 497"/>
              <a:gd name="T61" fmla="*/ 96108 h 444"/>
              <a:gd name="T62" fmla="*/ 531908 w 497"/>
              <a:gd name="T63" fmla="*/ 96108 h 444"/>
              <a:gd name="T64" fmla="*/ 181305 w 497"/>
              <a:gd name="T65" fmla="*/ 96108 h 444"/>
              <a:gd name="T66" fmla="*/ 181305 w 497"/>
              <a:gd name="T67" fmla="*/ 63672 h 444"/>
              <a:gd name="T68" fmla="*/ 531908 w 497"/>
              <a:gd name="T69" fmla="*/ 63672 h 444"/>
              <a:gd name="T70" fmla="*/ 531908 w 497"/>
              <a:gd name="T71" fmla="*/ 96108 h 444"/>
              <a:gd name="T72" fmla="*/ 297773 w 497"/>
              <a:gd name="T73" fmla="*/ 212639 h 444"/>
              <a:gd name="T74" fmla="*/ 297773 w 497"/>
              <a:gd name="T75" fmla="*/ 212639 h 444"/>
              <a:gd name="T76" fmla="*/ 148886 w 497"/>
              <a:gd name="T77" fmla="*/ 361607 h 444"/>
              <a:gd name="T78" fmla="*/ 244942 w 497"/>
              <a:gd name="T79" fmla="*/ 361607 h 444"/>
              <a:gd name="T80" fmla="*/ 244942 w 497"/>
              <a:gd name="T81" fmla="*/ 532199 h 444"/>
              <a:gd name="T82" fmla="*/ 350603 w 497"/>
              <a:gd name="T83" fmla="*/ 532199 h 444"/>
              <a:gd name="T84" fmla="*/ 350603 w 497"/>
              <a:gd name="T85" fmla="*/ 361607 h 444"/>
              <a:gd name="T86" fmla="*/ 435853 w 497"/>
              <a:gd name="T87" fmla="*/ 361607 h 444"/>
              <a:gd name="T88" fmla="*/ 297773 w 497"/>
              <a:gd name="T89" fmla="*/ 212639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1" name="Freeform 83"/>
          <p:cNvSpPr>
            <a:spLocks noChangeArrowheads="1"/>
          </p:cNvSpPr>
          <p:nvPr/>
        </p:nvSpPr>
        <p:spPr bwMode="auto">
          <a:xfrm>
            <a:off x="4255294" y="5001419"/>
            <a:ext cx="213519" cy="207963"/>
          </a:xfrm>
          <a:custGeom>
            <a:avLst/>
            <a:gdLst>
              <a:gd name="T0" fmla="*/ 212528 w 356"/>
              <a:gd name="T1" fmla="*/ 106407 h 347"/>
              <a:gd name="T2" fmla="*/ 212528 w 356"/>
              <a:gd name="T3" fmla="*/ 106407 h 347"/>
              <a:gd name="T4" fmla="*/ 117671 w 356"/>
              <a:gd name="T5" fmla="*/ 202053 h 347"/>
              <a:gd name="T6" fmla="*/ 212528 w 356"/>
              <a:gd name="T7" fmla="*/ 296504 h 347"/>
              <a:gd name="T8" fmla="*/ 308586 w 356"/>
              <a:gd name="T9" fmla="*/ 202053 h 347"/>
              <a:gd name="T10" fmla="*/ 212528 w 356"/>
              <a:gd name="T11" fmla="*/ 106407 h 347"/>
              <a:gd name="T12" fmla="*/ 212528 w 356"/>
              <a:gd name="T13" fmla="*/ 265419 h 347"/>
              <a:gd name="T14" fmla="*/ 212528 w 356"/>
              <a:gd name="T15" fmla="*/ 265419 h 347"/>
              <a:gd name="T16" fmla="*/ 148890 w 356"/>
              <a:gd name="T17" fmla="*/ 202053 h 347"/>
              <a:gd name="T18" fmla="*/ 212528 w 356"/>
              <a:gd name="T19" fmla="*/ 148252 h 347"/>
              <a:gd name="T20" fmla="*/ 276166 w 356"/>
              <a:gd name="T21" fmla="*/ 202053 h 347"/>
              <a:gd name="T22" fmla="*/ 212528 w 356"/>
              <a:gd name="T23" fmla="*/ 265419 h 347"/>
              <a:gd name="T24" fmla="*/ 31219 w 356"/>
              <a:gd name="T25" fmla="*/ 180533 h 347"/>
              <a:gd name="T26" fmla="*/ 31219 w 356"/>
              <a:gd name="T27" fmla="*/ 180533 h 347"/>
              <a:gd name="T28" fmla="*/ 0 w 356"/>
              <a:gd name="T29" fmla="*/ 202053 h 347"/>
              <a:gd name="T30" fmla="*/ 31219 w 356"/>
              <a:gd name="T31" fmla="*/ 233139 h 347"/>
              <a:gd name="T32" fmla="*/ 63638 w 356"/>
              <a:gd name="T33" fmla="*/ 202053 h 347"/>
              <a:gd name="T34" fmla="*/ 31219 w 356"/>
              <a:gd name="T35" fmla="*/ 180533 h 347"/>
              <a:gd name="T36" fmla="*/ 361417 w 356"/>
              <a:gd name="T37" fmla="*/ 63366 h 347"/>
              <a:gd name="T38" fmla="*/ 361417 w 356"/>
              <a:gd name="T39" fmla="*/ 63366 h 347"/>
              <a:gd name="T40" fmla="*/ 319392 w 356"/>
              <a:gd name="T41" fmla="*/ 63366 h 347"/>
              <a:gd name="T42" fmla="*/ 319392 w 356"/>
              <a:gd name="T43" fmla="*/ 106407 h 347"/>
              <a:gd name="T44" fmla="*/ 350611 w 356"/>
              <a:gd name="T45" fmla="*/ 95647 h 347"/>
              <a:gd name="T46" fmla="*/ 361417 w 356"/>
              <a:gd name="T47" fmla="*/ 63366 h 347"/>
              <a:gd name="T48" fmla="*/ 393837 w 356"/>
              <a:gd name="T49" fmla="*/ 180533 h 347"/>
              <a:gd name="T50" fmla="*/ 393837 w 356"/>
              <a:gd name="T51" fmla="*/ 180533 h 347"/>
              <a:gd name="T52" fmla="*/ 361417 w 356"/>
              <a:gd name="T53" fmla="*/ 202053 h 347"/>
              <a:gd name="T54" fmla="*/ 393837 w 356"/>
              <a:gd name="T55" fmla="*/ 233139 h 347"/>
              <a:gd name="T56" fmla="*/ 426256 w 356"/>
              <a:gd name="T57" fmla="*/ 202053 h 347"/>
              <a:gd name="T58" fmla="*/ 393837 w 356"/>
              <a:gd name="T59" fmla="*/ 180533 h 347"/>
              <a:gd name="T60" fmla="*/ 212528 w 356"/>
              <a:gd name="T61" fmla="*/ 349110 h 347"/>
              <a:gd name="T62" fmla="*/ 212528 w 356"/>
              <a:gd name="T63" fmla="*/ 349110 h 347"/>
              <a:gd name="T64" fmla="*/ 190915 w 356"/>
              <a:gd name="T65" fmla="*/ 382586 h 347"/>
              <a:gd name="T66" fmla="*/ 212528 w 356"/>
              <a:gd name="T67" fmla="*/ 413671 h 347"/>
              <a:gd name="T68" fmla="*/ 234141 w 356"/>
              <a:gd name="T69" fmla="*/ 382586 h 347"/>
              <a:gd name="T70" fmla="*/ 212528 w 356"/>
              <a:gd name="T71" fmla="*/ 349110 h 347"/>
              <a:gd name="T72" fmla="*/ 73244 w 356"/>
              <a:gd name="T73" fmla="*/ 318025 h 347"/>
              <a:gd name="T74" fmla="*/ 73244 w 356"/>
              <a:gd name="T75" fmla="*/ 318025 h 347"/>
              <a:gd name="T76" fmla="*/ 63638 w 356"/>
              <a:gd name="T77" fmla="*/ 349110 h 347"/>
              <a:gd name="T78" fmla="*/ 106864 w 356"/>
              <a:gd name="T79" fmla="*/ 349110 h 347"/>
              <a:gd name="T80" fmla="*/ 106864 w 356"/>
              <a:gd name="T81" fmla="*/ 307265 h 347"/>
              <a:gd name="T82" fmla="*/ 73244 w 356"/>
              <a:gd name="T83" fmla="*/ 318025 h 347"/>
              <a:gd name="T84" fmla="*/ 63638 w 356"/>
              <a:gd name="T85" fmla="*/ 63366 h 347"/>
              <a:gd name="T86" fmla="*/ 63638 w 356"/>
              <a:gd name="T87" fmla="*/ 63366 h 347"/>
              <a:gd name="T88" fmla="*/ 63638 w 356"/>
              <a:gd name="T89" fmla="*/ 95647 h 347"/>
              <a:gd name="T90" fmla="*/ 106864 w 356"/>
              <a:gd name="T91" fmla="*/ 106407 h 347"/>
              <a:gd name="T92" fmla="*/ 106864 w 356"/>
              <a:gd name="T93" fmla="*/ 63366 h 347"/>
              <a:gd name="T94" fmla="*/ 63638 w 356"/>
              <a:gd name="T95" fmla="*/ 63366 h 347"/>
              <a:gd name="T96" fmla="*/ 319392 w 356"/>
              <a:gd name="T97" fmla="*/ 349110 h 347"/>
              <a:gd name="T98" fmla="*/ 319392 w 356"/>
              <a:gd name="T99" fmla="*/ 349110 h 347"/>
              <a:gd name="T100" fmla="*/ 361417 w 356"/>
              <a:gd name="T101" fmla="*/ 349110 h 347"/>
              <a:gd name="T102" fmla="*/ 350611 w 356"/>
              <a:gd name="T103" fmla="*/ 318025 h 347"/>
              <a:gd name="T104" fmla="*/ 319392 w 356"/>
              <a:gd name="T105" fmla="*/ 307265 h 347"/>
              <a:gd name="T106" fmla="*/ 319392 w 356"/>
              <a:gd name="T107" fmla="*/ 349110 h 347"/>
              <a:gd name="T108" fmla="*/ 212528 w 356"/>
              <a:gd name="T109" fmla="*/ 53801 h 347"/>
              <a:gd name="T110" fmla="*/ 212528 w 356"/>
              <a:gd name="T111" fmla="*/ 53801 h 347"/>
              <a:gd name="T112" fmla="*/ 234141 w 356"/>
              <a:gd name="T113" fmla="*/ 21520 h 347"/>
              <a:gd name="T114" fmla="*/ 212528 w 356"/>
              <a:gd name="T115" fmla="*/ 0 h 347"/>
              <a:gd name="T116" fmla="*/ 190915 w 356"/>
              <a:gd name="T117" fmla="*/ 21520 h 347"/>
              <a:gd name="T118" fmla="*/ 212528 w 356"/>
              <a:gd name="T119" fmla="*/ 53801 h 3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2" name="Freeform 84"/>
          <p:cNvSpPr>
            <a:spLocks noChangeArrowheads="1"/>
          </p:cNvSpPr>
          <p:nvPr/>
        </p:nvSpPr>
        <p:spPr bwMode="auto">
          <a:xfrm>
            <a:off x="4806950" y="4955382"/>
            <a:ext cx="296863" cy="296069"/>
          </a:xfrm>
          <a:custGeom>
            <a:avLst/>
            <a:gdLst>
              <a:gd name="T0" fmla="*/ 559131 w 497"/>
              <a:gd name="T1" fmla="*/ 274912 h 498"/>
              <a:gd name="T2" fmla="*/ 506675 w 497"/>
              <a:gd name="T3" fmla="*/ 296334 h 498"/>
              <a:gd name="T4" fmla="*/ 559131 w 497"/>
              <a:gd name="T5" fmla="*/ 327276 h 498"/>
              <a:gd name="T6" fmla="*/ 559131 w 497"/>
              <a:gd name="T7" fmla="*/ 274912 h 498"/>
              <a:gd name="T8" fmla="*/ 294468 w 497"/>
              <a:gd name="T9" fmla="*/ 138051 h 498"/>
              <a:gd name="T10" fmla="*/ 294468 w 497"/>
              <a:gd name="T11" fmla="*/ 465327 h 498"/>
              <a:gd name="T12" fmla="*/ 294468 w 497"/>
              <a:gd name="T13" fmla="*/ 138051 h 498"/>
              <a:gd name="T14" fmla="*/ 294468 w 497"/>
              <a:gd name="T15" fmla="*/ 411773 h 498"/>
              <a:gd name="T16" fmla="*/ 294468 w 497"/>
              <a:gd name="T17" fmla="*/ 179704 h 498"/>
              <a:gd name="T18" fmla="*/ 294468 w 497"/>
              <a:gd name="T19" fmla="*/ 411773 h 498"/>
              <a:gd name="T20" fmla="*/ 84645 w 497"/>
              <a:gd name="T21" fmla="*/ 296334 h 498"/>
              <a:gd name="T22" fmla="*/ 30997 w 497"/>
              <a:gd name="T23" fmla="*/ 274912 h 498"/>
              <a:gd name="T24" fmla="*/ 30997 w 497"/>
              <a:gd name="T25" fmla="*/ 327276 h 498"/>
              <a:gd name="T26" fmla="*/ 84645 w 497"/>
              <a:gd name="T27" fmla="*/ 296334 h 498"/>
              <a:gd name="T28" fmla="*/ 294468 w 497"/>
              <a:gd name="T29" fmla="*/ 95208 h 498"/>
              <a:gd name="T30" fmla="*/ 315927 w 497"/>
              <a:gd name="T31" fmla="*/ 32133 h 498"/>
              <a:gd name="T32" fmla="*/ 274201 w 497"/>
              <a:gd name="T33" fmla="*/ 32133 h 498"/>
              <a:gd name="T34" fmla="*/ 294468 w 497"/>
              <a:gd name="T35" fmla="*/ 95208 h 498"/>
              <a:gd name="T36" fmla="*/ 294468 w 497"/>
              <a:gd name="T37" fmla="*/ 506980 h 498"/>
              <a:gd name="T38" fmla="*/ 274201 w 497"/>
              <a:gd name="T39" fmla="*/ 559344 h 498"/>
              <a:gd name="T40" fmla="*/ 315927 w 497"/>
              <a:gd name="T41" fmla="*/ 559344 h 498"/>
              <a:gd name="T42" fmla="*/ 294468 w 497"/>
              <a:gd name="T43" fmla="*/ 506980 h 498"/>
              <a:gd name="T44" fmla="*/ 517405 w 497"/>
              <a:gd name="T45" fmla="*/ 116629 h 498"/>
              <a:gd name="T46" fmla="*/ 474486 w 497"/>
              <a:gd name="T47" fmla="*/ 85687 h 498"/>
              <a:gd name="T48" fmla="*/ 453027 w 497"/>
              <a:gd name="T49" fmla="*/ 138051 h 498"/>
              <a:gd name="T50" fmla="*/ 517405 w 497"/>
              <a:gd name="T51" fmla="*/ 116629 h 498"/>
              <a:gd name="T52" fmla="*/ 94182 w 497"/>
              <a:gd name="T53" fmla="*/ 465327 h 498"/>
              <a:gd name="T54" fmla="*/ 72723 w 497"/>
              <a:gd name="T55" fmla="*/ 517691 h 498"/>
              <a:gd name="T56" fmla="*/ 126371 w 497"/>
              <a:gd name="T57" fmla="*/ 496269 h 498"/>
              <a:gd name="T58" fmla="*/ 94182 w 497"/>
              <a:gd name="T59" fmla="*/ 465327 h 498"/>
              <a:gd name="T60" fmla="*/ 115641 w 497"/>
              <a:gd name="T61" fmla="*/ 85687 h 498"/>
              <a:gd name="T62" fmla="*/ 72723 w 497"/>
              <a:gd name="T63" fmla="*/ 116629 h 498"/>
              <a:gd name="T64" fmla="*/ 137100 w 497"/>
              <a:gd name="T65" fmla="*/ 138051 h 498"/>
              <a:gd name="T66" fmla="*/ 115641 w 497"/>
              <a:gd name="T67" fmla="*/ 85687 h 498"/>
              <a:gd name="T68" fmla="*/ 453027 w 497"/>
              <a:gd name="T69" fmla="*/ 496269 h 498"/>
              <a:gd name="T70" fmla="*/ 517405 w 497"/>
              <a:gd name="T71" fmla="*/ 517691 h 498"/>
              <a:gd name="T72" fmla="*/ 495946 w 497"/>
              <a:gd name="T73" fmla="*/ 465327 h 498"/>
              <a:gd name="T74" fmla="*/ 453027 w 497"/>
              <a:gd name="T75" fmla="*/ 496269 h 4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3" name="Freeform 85"/>
          <p:cNvSpPr>
            <a:spLocks noChangeArrowheads="1"/>
          </p:cNvSpPr>
          <p:nvPr/>
        </p:nvSpPr>
        <p:spPr bwMode="auto">
          <a:xfrm>
            <a:off x="668338" y="2601119"/>
            <a:ext cx="266700" cy="262731"/>
          </a:xfrm>
          <a:custGeom>
            <a:avLst/>
            <a:gdLst>
              <a:gd name="T0" fmla="*/ 532060 w 444"/>
              <a:gd name="T1" fmla="*/ 191872 h 435"/>
              <a:gd name="T2" fmla="*/ 341095 w 444"/>
              <a:gd name="T3" fmla="*/ 191872 h 435"/>
              <a:gd name="T4" fmla="*/ 266631 w 444"/>
              <a:gd name="T5" fmla="*/ 0 h 435"/>
              <a:gd name="T6" fmla="*/ 192166 w 444"/>
              <a:gd name="T7" fmla="*/ 191872 h 435"/>
              <a:gd name="T8" fmla="*/ 0 w 444"/>
              <a:gd name="T9" fmla="*/ 191872 h 435"/>
              <a:gd name="T10" fmla="*/ 159738 w 444"/>
              <a:gd name="T11" fmla="*/ 308926 h 435"/>
              <a:gd name="T12" fmla="*/ 105691 w 444"/>
              <a:gd name="T13" fmla="*/ 523726 h 435"/>
              <a:gd name="T14" fmla="*/ 266631 w 444"/>
              <a:gd name="T15" fmla="*/ 394605 h 435"/>
              <a:gd name="T16" fmla="*/ 425168 w 444"/>
              <a:gd name="T17" fmla="*/ 523726 h 435"/>
              <a:gd name="T18" fmla="*/ 372322 w 444"/>
              <a:gd name="T19" fmla="*/ 308926 h 435"/>
              <a:gd name="T20" fmla="*/ 532060 w 444"/>
              <a:gd name="T21" fmla="*/ 191872 h 435"/>
              <a:gd name="T22" fmla="*/ 266631 w 444"/>
              <a:gd name="T23" fmla="*/ 341508 h 435"/>
              <a:gd name="T24" fmla="*/ 169346 w 444"/>
              <a:gd name="T25" fmla="*/ 415119 h 435"/>
              <a:gd name="T26" fmla="*/ 212584 w 444"/>
              <a:gd name="T27" fmla="*/ 308926 h 435"/>
              <a:gd name="T28" fmla="*/ 127310 w 444"/>
              <a:gd name="T29" fmla="*/ 234108 h 435"/>
              <a:gd name="T30" fmla="*/ 234202 w 444"/>
              <a:gd name="T31" fmla="*/ 244969 h 435"/>
              <a:gd name="T32" fmla="*/ 266631 w 444"/>
              <a:gd name="T33" fmla="*/ 117054 h 435"/>
              <a:gd name="T34" fmla="*/ 297857 w 444"/>
              <a:gd name="T35" fmla="*/ 244969 h 435"/>
              <a:gd name="T36" fmla="*/ 404750 w 444"/>
              <a:gd name="T37" fmla="*/ 234108 h 435"/>
              <a:gd name="T38" fmla="*/ 319476 w 444"/>
              <a:gd name="T39" fmla="*/ 308926 h 435"/>
              <a:gd name="T40" fmla="*/ 351904 w 444"/>
              <a:gd name="T41" fmla="*/ 415119 h 435"/>
              <a:gd name="T42" fmla="*/ 266631 w 444"/>
              <a:gd name="T43" fmla="*/ 341508 h 4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4" name="Freeform 86"/>
          <p:cNvSpPr>
            <a:spLocks noChangeArrowheads="1"/>
          </p:cNvSpPr>
          <p:nvPr/>
        </p:nvSpPr>
        <p:spPr bwMode="auto">
          <a:xfrm>
            <a:off x="8383588" y="2029619"/>
            <a:ext cx="261938" cy="214313"/>
          </a:xfrm>
          <a:custGeom>
            <a:avLst/>
            <a:gdLst>
              <a:gd name="T0" fmla="*/ 471488 w 443"/>
              <a:gd name="T1" fmla="*/ 43237 h 356"/>
              <a:gd name="T2" fmla="*/ 471488 w 443"/>
              <a:gd name="T3" fmla="*/ 43237 h 356"/>
              <a:gd name="T4" fmla="*/ 292607 w 443"/>
              <a:gd name="T5" fmla="*/ 43237 h 356"/>
              <a:gd name="T6" fmla="*/ 261806 w 443"/>
              <a:gd name="T7" fmla="*/ 74464 h 356"/>
              <a:gd name="T8" fmla="*/ 229821 w 443"/>
              <a:gd name="T9" fmla="*/ 43237 h 356"/>
              <a:gd name="T10" fmla="*/ 52124 w 443"/>
              <a:gd name="T11" fmla="*/ 43237 h 356"/>
              <a:gd name="T12" fmla="*/ 52124 w 443"/>
              <a:gd name="T13" fmla="*/ 223391 h 356"/>
              <a:gd name="T14" fmla="*/ 261806 w 443"/>
              <a:gd name="T15" fmla="*/ 426364 h 356"/>
              <a:gd name="T16" fmla="*/ 471488 w 443"/>
              <a:gd name="T17" fmla="*/ 223391 h 356"/>
              <a:gd name="T18" fmla="*/ 471488 w 443"/>
              <a:gd name="T19" fmla="*/ 43237 h 356"/>
              <a:gd name="T20" fmla="*/ 440687 w 443"/>
              <a:gd name="T21" fmla="*/ 192164 h 356"/>
              <a:gd name="T22" fmla="*/ 440687 w 443"/>
              <a:gd name="T23" fmla="*/ 192164 h 356"/>
              <a:gd name="T24" fmla="*/ 261806 w 443"/>
              <a:gd name="T25" fmla="*/ 361509 h 356"/>
              <a:gd name="T26" fmla="*/ 82925 w 443"/>
              <a:gd name="T27" fmla="*/ 192164 h 356"/>
              <a:gd name="T28" fmla="*/ 52124 w 443"/>
              <a:gd name="T29" fmla="*/ 139319 h 356"/>
              <a:gd name="T30" fmla="*/ 82925 w 443"/>
              <a:gd name="T31" fmla="*/ 74464 h 356"/>
              <a:gd name="T32" fmla="*/ 136234 w 443"/>
              <a:gd name="T33" fmla="*/ 54046 h 356"/>
              <a:gd name="T34" fmla="*/ 199020 w 443"/>
              <a:gd name="T35" fmla="*/ 85273 h 356"/>
              <a:gd name="T36" fmla="*/ 261806 w 443"/>
              <a:gd name="T37" fmla="*/ 139319 h 356"/>
              <a:gd name="T38" fmla="*/ 325777 w 443"/>
              <a:gd name="T39" fmla="*/ 85273 h 356"/>
              <a:gd name="T40" fmla="*/ 388563 w 443"/>
              <a:gd name="T41" fmla="*/ 54046 h 356"/>
              <a:gd name="T42" fmla="*/ 440687 w 443"/>
              <a:gd name="T43" fmla="*/ 74464 h 356"/>
              <a:gd name="T44" fmla="*/ 471488 w 443"/>
              <a:gd name="T45" fmla="*/ 139319 h 356"/>
              <a:gd name="T46" fmla="*/ 440687 w 443"/>
              <a:gd name="T47" fmla="*/ 192164 h 3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5" name="Freeform 87"/>
          <p:cNvSpPr>
            <a:spLocks noChangeArrowheads="1"/>
          </p:cNvSpPr>
          <p:nvPr/>
        </p:nvSpPr>
        <p:spPr bwMode="auto">
          <a:xfrm>
            <a:off x="1851025" y="4377532"/>
            <a:ext cx="275432" cy="270669"/>
          </a:xfrm>
          <a:custGeom>
            <a:avLst/>
            <a:gdLst>
              <a:gd name="T0" fmla="*/ 136952 w 462"/>
              <a:gd name="T1" fmla="*/ 181022 h 452"/>
              <a:gd name="T2" fmla="*/ 221505 w 462"/>
              <a:gd name="T3" fmla="*/ 116286 h 452"/>
              <a:gd name="T4" fmla="*/ 221505 w 462"/>
              <a:gd name="T5" fmla="*/ 83917 h 452"/>
              <a:gd name="T6" fmla="*/ 52399 w 462"/>
              <a:gd name="T7" fmla="*/ 105496 h 452"/>
              <a:gd name="T8" fmla="*/ 136952 w 462"/>
              <a:gd name="T9" fmla="*/ 181022 h 452"/>
              <a:gd name="T10" fmla="*/ 73835 w 462"/>
              <a:gd name="T11" fmla="*/ 233770 h 452"/>
              <a:gd name="T12" fmla="*/ 30963 w 462"/>
              <a:gd name="T13" fmla="*/ 148654 h 452"/>
              <a:gd name="T14" fmla="*/ 41681 w 462"/>
              <a:gd name="T15" fmla="*/ 402804 h 452"/>
              <a:gd name="T16" fmla="*/ 73835 w 462"/>
              <a:gd name="T17" fmla="*/ 233770 h 452"/>
              <a:gd name="T18" fmla="*/ 273904 w 462"/>
              <a:gd name="T19" fmla="*/ 41959 h 452"/>
              <a:gd name="T20" fmla="*/ 412047 w 462"/>
              <a:gd name="T21" fmla="*/ 31169 h 452"/>
              <a:gd name="T22" fmla="*/ 179824 w 462"/>
              <a:gd name="T23" fmla="*/ 9591 h 452"/>
              <a:gd name="T24" fmla="*/ 273904 w 462"/>
              <a:gd name="T25" fmla="*/ 41959 h 452"/>
              <a:gd name="T26" fmla="*/ 358457 w 462"/>
              <a:gd name="T27" fmla="*/ 318886 h 452"/>
              <a:gd name="T28" fmla="*/ 295340 w 462"/>
              <a:gd name="T29" fmla="*/ 158244 h 452"/>
              <a:gd name="T30" fmla="*/ 242941 w 462"/>
              <a:gd name="T31" fmla="*/ 148654 h 452"/>
              <a:gd name="T32" fmla="*/ 190542 w 462"/>
              <a:gd name="T33" fmla="*/ 233770 h 452"/>
              <a:gd name="T34" fmla="*/ 358457 w 462"/>
              <a:gd name="T35" fmla="*/ 318886 h 452"/>
              <a:gd name="T36" fmla="*/ 432292 w 462"/>
              <a:gd name="T37" fmla="*/ 392014 h 452"/>
              <a:gd name="T38" fmla="*/ 432292 w 462"/>
              <a:gd name="T39" fmla="*/ 487920 h 452"/>
              <a:gd name="T40" fmla="*/ 464446 w 462"/>
              <a:gd name="T41" fmla="*/ 360845 h 452"/>
              <a:gd name="T42" fmla="*/ 347739 w 462"/>
              <a:gd name="T43" fmla="*/ 360845 h 452"/>
              <a:gd name="T44" fmla="*/ 169106 w 462"/>
              <a:gd name="T45" fmla="*/ 286518 h 452"/>
              <a:gd name="T46" fmla="*/ 127425 w 462"/>
              <a:gd name="T47" fmla="*/ 286518 h 452"/>
              <a:gd name="T48" fmla="*/ 169106 w 462"/>
              <a:gd name="T49" fmla="*/ 520288 h 452"/>
              <a:gd name="T50" fmla="*/ 453728 w 462"/>
              <a:gd name="T51" fmla="*/ 63538 h 452"/>
              <a:gd name="T52" fmla="*/ 327494 w 462"/>
              <a:gd name="T53" fmla="*/ 94707 h 452"/>
              <a:gd name="T54" fmla="*/ 327494 w 462"/>
              <a:gd name="T55" fmla="*/ 127075 h 452"/>
              <a:gd name="T56" fmla="*/ 464446 w 462"/>
              <a:gd name="T57" fmla="*/ 318886 h 452"/>
              <a:gd name="T58" fmla="*/ 548999 w 462"/>
              <a:gd name="T59" fmla="*/ 264939 h 452"/>
              <a:gd name="T60" fmla="*/ 379893 w 462"/>
              <a:gd name="T61" fmla="*/ 392014 h 452"/>
              <a:gd name="T62" fmla="*/ 210787 w 462"/>
              <a:gd name="T63" fmla="*/ 531078 h 452"/>
              <a:gd name="T64" fmla="*/ 390611 w 462"/>
              <a:gd name="T65" fmla="*/ 520288 h 452"/>
              <a:gd name="T66" fmla="*/ 390611 w 462"/>
              <a:gd name="T67" fmla="*/ 402804 h 4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6" name="Freeform 88"/>
          <p:cNvSpPr>
            <a:spLocks noChangeArrowheads="1"/>
          </p:cNvSpPr>
          <p:nvPr/>
        </p:nvSpPr>
        <p:spPr bwMode="auto">
          <a:xfrm>
            <a:off x="5992019" y="5012532"/>
            <a:ext cx="298450" cy="181769"/>
          </a:xfrm>
          <a:custGeom>
            <a:avLst/>
            <a:gdLst>
              <a:gd name="T0" fmla="*/ 222880 w 498"/>
              <a:gd name="T1" fmla="*/ 10814 h 303"/>
              <a:gd name="T2" fmla="*/ 222880 w 498"/>
              <a:gd name="T3" fmla="*/ 10814 h 303"/>
              <a:gd name="T4" fmla="*/ 191725 w 498"/>
              <a:gd name="T5" fmla="*/ 10814 h 303"/>
              <a:gd name="T6" fmla="*/ 0 w 498"/>
              <a:gd name="T7" fmla="*/ 181433 h 303"/>
              <a:gd name="T8" fmla="*/ 191725 w 498"/>
              <a:gd name="T9" fmla="*/ 352052 h 303"/>
              <a:gd name="T10" fmla="*/ 222880 w 498"/>
              <a:gd name="T11" fmla="*/ 352052 h 303"/>
              <a:gd name="T12" fmla="*/ 222880 w 498"/>
              <a:gd name="T13" fmla="*/ 319610 h 303"/>
              <a:gd name="T14" fmla="*/ 74293 w 498"/>
              <a:gd name="T15" fmla="*/ 181433 h 303"/>
              <a:gd name="T16" fmla="*/ 222880 w 498"/>
              <a:gd name="T17" fmla="*/ 54069 h 303"/>
              <a:gd name="T18" fmla="*/ 222880 w 498"/>
              <a:gd name="T19" fmla="*/ 10814 h 303"/>
              <a:gd name="T20" fmla="*/ 403820 w 498"/>
              <a:gd name="T21" fmla="*/ 10814 h 303"/>
              <a:gd name="T22" fmla="*/ 403820 w 498"/>
              <a:gd name="T23" fmla="*/ 10814 h 303"/>
              <a:gd name="T24" fmla="*/ 372665 w 498"/>
              <a:gd name="T25" fmla="*/ 10814 h 303"/>
              <a:gd name="T26" fmla="*/ 372665 w 498"/>
              <a:gd name="T27" fmla="*/ 54069 h 303"/>
              <a:gd name="T28" fmla="*/ 520053 w 498"/>
              <a:gd name="T29" fmla="*/ 181433 h 303"/>
              <a:gd name="T30" fmla="*/ 372665 w 498"/>
              <a:gd name="T31" fmla="*/ 319610 h 303"/>
              <a:gd name="T32" fmla="*/ 372665 w 498"/>
              <a:gd name="T33" fmla="*/ 352052 h 303"/>
              <a:gd name="T34" fmla="*/ 403820 w 498"/>
              <a:gd name="T35" fmla="*/ 352052 h 303"/>
              <a:gd name="T36" fmla="*/ 595545 w 498"/>
              <a:gd name="T37" fmla="*/ 181433 h 303"/>
              <a:gd name="T38" fmla="*/ 403820 w 498"/>
              <a:gd name="T39" fmla="*/ 10814 h 3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7" name="Freeform 89"/>
          <p:cNvSpPr>
            <a:spLocks noChangeArrowheads="1"/>
          </p:cNvSpPr>
          <p:nvPr/>
        </p:nvSpPr>
        <p:spPr bwMode="auto">
          <a:xfrm>
            <a:off x="7189788" y="3782219"/>
            <a:ext cx="277813" cy="273050"/>
          </a:xfrm>
          <a:custGeom>
            <a:avLst/>
            <a:gdLst>
              <a:gd name="T0" fmla="*/ 276010 w 462"/>
              <a:gd name="T1" fmla="*/ 0 h 453"/>
              <a:gd name="T2" fmla="*/ 276010 w 462"/>
              <a:gd name="T3" fmla="*/ 0 h 453"/>
              <a:gd name="T4" fmla="*/ 0 w 462"/>
              <a:gd name="T5" fmla="*/ 267625 h 453"/>
              <a:gd name="T6" fmla="*/ 276010 w 462"/>
              <a:gd name="T7" fmla="*/ 544893 h 453"/>
              <a:gd name="T8" fmla="*/ 553221 w 462"/>
              <a:gd name="T9" fmla="*/ 267625 h 453"/>
              <a:gd name="T10" fmla="*/ 276010 w 462"/>
              <a:gd name="T11" fmla="*/ 0 h 453"/>
              <a:gd name="T12" fmla="*/ 276010 w 462"/>
              <a:gd name="T13" fmla="*/ 364066 h 453"/>
              <a:gd name="T14" fmla="*/ 276010 w 462"/>
              <a:gd name="T15" fmla="*/ 364066 h 453"/>
              <a:gd name="T16" fmla="*/ 190807 w 462"/>
              <a:gd name="T17" fmla="*/ 267625 h 453"/>
              <a:gd name="T18" fmla="*/ 276010 w 462"/>
              <a:gd name="T19" fmla="*/ 182033 h 453"/>
              <a:gd name="T20" fmla="*/ 361214 w 462"/>
              <a:gd name="T21" fmla="*/ 267625 h 453"/>
              <a:gd name="T22" fmla="*/ 276010 w 462"/>
              <a:gd name="T23" fmla="*/ 364066 h 4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8" name="Freeform 90"/>
          <p:cNvSpPr>
            <a:spLocks noChangeArrowheads="1"/>
          </p:cNvSpPr>
          <p:nvPr/>
        </p:nvSpPr>
        <p:spPr bwMode="auto">
          <a:xfrm>
            <a:off x="1840707" y="5029200"/>
            <a:ext cx="296069" cy="146050"/>
          </a:xfrm>
          <a:custGeom>
            <a:avLst/>
            <a:gdLst>
              <a:gd name="T0" fmla="*/ 528264 w 498"/>
              <a:gd name="T1" fmla="*/ 0 h 248"/>
              <a:gd name="T2" fmla="*/ 528264 w 498"/>
              <a:gd name="T3" fmla="*/ 0 h 248"/>
              <a:gd name="T4" fmla="*/ 63059 w 498"/>
              <a:gd name="T5" fmla="*/ 0 h 248"/>
              <a:gd name="T6" fmla="*/ 0 w 498"/>
              <a:gd name="T7" fmla="*/ 62425 h 248"/>
              <a:gd name="T8" fmla="*/ 0 w 498"/>
              <a:gd name="T9" fmla="*/ 239099 h 248"/>
              <a:gd name="T10" fmla="*/ 63059 w 498"/>
              <a:gd name="T11" fmla="*/ 290923 h 248"/>
              <a:gd name="T12" fmla="*/ 528264 w 498"/>
              <a:gd name="T13" fmla="*/ 290923 h 248"/>
              <a:gd name="T14" fmla="*/ 591322 w 498"/>
              <a:gd name="T15" fmla="*/ 239099 h 248"/>
              <a:gd name="T16" fmla="*/ 591322 w 498"/>
              <a:gd name="T17" fmla="*/ 62425 h 248"/>
              <a:gd name="T18" fmla="*/ 528264 w 498"/>
              <a:gd name="T19" fmla="*/ 0 h 248"/>
              <a:gd name="T20" fmla="*/ 528264 w 498"/>
              <a:gd name="T21" fmla="*/ 239099 h 248"/>
              <a:gd name="T22" fmla="*/ 528264 w 498"/>
              <a:gd name="T23" fmla="*/ 239099 h 248"/>
              <a:gd name="T24" fmla="*/ 63059 w 498"/>
              <a:gd name="T25" fmla="*/ 239099 h 248"/>
              <a:gd name="T26" fmla="*/ 63059 w 498"/>
              <a:gd name="T27" fmla="*/ 62425 h 248"/>
              <a:gd name="T28" fmla="*/ 528264 w 498"/>
              <a:gd name="T29" fmla="*/ 62425 h 248"/>
              <a:gd name="T30" fmla="*/ 528264 w 498"/>
              <a:gd name="T31" fmla="*/ 239099 h 248"/>
              <a:gd name="T32" fmla="*/ 506848 w 498"/>
              <a:gd name="T33" fmla="*/ 93048 h 248"/>
              <a:gd name="T34" fmla="*/ 506848 w 498"/>
              <a:gd name="T35" fmla="*/ 93048 h 248"/>
              <a:gd name="T36" fmla="*/ 379541 w 498"/>
              <a:gd name="T37" fmla="*/ 93048 h 248"/>
              <a:gd name="T38" fmla="*/ 379541 w 498"/>
              <a:gd name="T39" fmla="*/ 208475 h 248"/>
              <a:gd name="T40" fmla="*/ 506848 w 498"/>
              <a:gd name="T41" fmla="*/ 208475 h 248"/>
              <a:gd name="T42" fmla="*/ 506848 w 498"/>
              <a:gd name="T43" fmla="*/ 93048 h 248"/>
              <a:gd name="T44" fmla="*/ 211781 w 498"/>
              <a:gd name="T45" fmla="*/ 93048 h 248"/>
              <a:gd name="T46" fmla="*/ 211781 w 498"/>
              <a:gd name="T47" fmla="*/ 93048 h 248"/>
              <a:gd name="T48" fmla="*/ 85664 w 498"/>
              <a:gd name="T49" fmla="*/ 93048 h 248"/>
              <a:gd name="T50" fmla="*/ 85664 w 498"/>
              <a:gd name="T51" fmla="*/ 208475 h 248"/>
              <a:gd name="T52" fmla="*/ 211781 w 498"/>
              <a:gd name="T53" fmla="*/ 208475 h 248"/>
              <a:gd name="T54" fmla="*/ 211781 w 498"/>
              <a:gd name="T55" fmla="*/ 93048 h 248"/>
              <a:gd name="T56" fmla="*/ 358125 w 498"/>
              <a:gd name="T57" fmla="*/ 93048 h 248"/>
              <a:gd name="T58" fmla="*/ 358125 w 498"/>
              <a:gd name="T59" fmla="*/ 93048 h 248"/>
              <a:gd name="T60" fmla="*/ 232008 w 498"/>
              <a:gd name="T61" fmla="*/ 93048 h 248"/>
              <a:gd name="T62" fmla="*/ 232008 w 498"/>
              <a:gd name="T63" fmla="*/ 208475 h 248"/>
              <a:gd name="T64" fmla="*/ 358125 w 498"/>
              <a:gd name="T65" fmla="*/ 208475 h 248"/>
              <a:gd name="T66" fmla="*/ 358125 w 498"/>
              <a:gd name="T67" fmla="*/ 93048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59" name="Freeform 91"/>
          <p:cNvSpPr>
            <a:spLocks noChangeArrowheads="1"/>
          </p:cNvSpPr>
          <p:nvPr/>
        </p:nvSpPr>
        <p:spPr bwMode="auto">
          <a:xfrm>
            <a:off x="2432844" y="5029200"/>
            <a:ext cx="298450" cy="146050"/>
          </a:xfrm>
          <a:custGeom>
            <a:avLst/>
            <a:gdLst>
              <a:gd name="T0" fmla="*/ 531906 w 497"/>
              <a:gd name="T1" fmla="*/ 0 h 248"/>
              <a:gd name="T2" fmla="*/ 531906 w 497"/>
              <a:gd name="T3" fmla="*/ 0 h 248"/>
              <a:gd name="T4" fmla="*/ 63637 w 497"/>
              <a:gd name="T5" fmla="*/ 0 h 248"/>
              <a:gd name="T6" fmla="*/ 0 w 497"/>
              <a:gd name="T7" fmla="*/ 62425 h 248"/>
              <a:gd name="T8" fmla="*/ 0 w 497"/>
              <a:gd name="T9" fmla="*/ 239099 h 248"/>
              <a:gd name="T10" fmla="*/ 63637 w 497"/>
              <a:gd name="T11" fmla="*/ 290923 h 248"/>
              <a:gd name="T12" fmla="*/ 531906 w 497"/>
              <a:gd name="T13" fmla="*/ 290923 h 248"/>
              <a:gd name="T14" fmla="*/ 595542 w 497"/>
              <a:gd name="T15" fmla="*/ 239099 h 248"/>
              <a:gd name="T16" fmla="*/ 595542 w 497"/>
              <a:gd name="T17" fmla="*/ 62425 h 248"/>
              <a:gd name="T18" fmla="*/ 531906 w 497"/>
              <a:gd name="T19" fmla="*/ 0 h 248"/>
              <a:gd name="T20" fmla="*/ 531906 w 497"/>
              <a:gd name="T21" fmla="*/ 239099 h 248"/>
              <a:gd name="T22" fmla="*/ 531906 w 497"/>
              <a:gd name="T23" fmla="*/ 239099 h 248"/>
              <a:gd name="T24" fmla="*/ 63637 w 497"/>
              <a:gd name="T25" fmla="*/ 239099 h 248"/>
              <a:gd name="T26" fmla="*/ 63637 w 497"/>
              <a:gd name="T27" fmla="*/ 62425 h 248"/>
              <a:gd name="T28" fmla="*/ 531906 w 497"/>
              <a:gd name="T29" fmla="*/ 62425 h 248"/>
              <a:gd name="T30" fmla="*/ 531906 w 497"/>
              <a:gd name="T31" fmla="*/ 239099 h 248"/>
              <a:gd name="T32" fmla="*/ 212522 w 497"/>
              <a:gd name="T33" fmla="*/ 93048 h 248"/>
              <a:gd name="T34" fmla="*/ 212522 w 497"/>
              <a:gd name="T35" fmla="*/ 93048 h 248"/>
              <a:gd name="T36" fmla="*/ 85249 w 497"/>
              <a:gd name="T37" fmla="*/ 93048 h 248"/>
              <a:gd name="T38" fmla="*/ 85249 w 497"/>
              <a:gd name="T39" fmla="*/ 208475 h 248"/>
              <a:gd name="T40" fmla="*/ 212522 w 497"/>
              <a:gd name="T41" fmla="*/ 208475 h 248"/>
              <a:gd name="T42" fmla="*/ 212522 w 497"/>
              <a:gd name="T43" fmla="*/ 93048 h 248"/>
              <a:gd name="T44" fmla="*/ 361408 w 497"/>
              <a:gd name="T45" fmla="*/ 93048 h 248"/>
              <a:gd name="T46" fmla="*/ 361408 w 497"/>
              <a:gd name="T47" fmla="*/ 93048 h 248"/>
              <a:gd name="T48" fmla="*/ 234135 w 497"/>
              <a:gd name="T49" fmla="*/ 93048 h 248"/>
              <a:gd name="T50" fmla="*/ 234135 w 497"/>
              <a:gd name="T51" fmla="*/ 208475 h 248"/>
              <a:gd name="T52" fmla="*/ 361408 w 497"/>
              <a:gd name="T53" fmla="*/ 208475 h 248"/>
              <a:gd name="T54" fmla="*/ 361408 w 497"/>
              <a:gd name="T55" fmla="*/ 93048 h 2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0" name="Freeform 92"/>
          <p:cNvSpPr>
            <a:spLocks noChangeArrowheads="1"/>
          </p:cNvSpPr>
          <p:nvPr/>
        </p:nvSpPr>
        <p:spPr bwMode="auto">
          <a:xfrm>
            <a:off x="3025775" y="5029200"/>
            <a:ext cx="298450" cy="146050"/>
          </a:xfrm>
          <a:custGeom>
            <a:avLst/>
            <a:gdLst>
              <a:gd name="T0" fmla="*/ 531906 w 497"/>
              <a:gd name="T1" fmla="*/ 0 h 248"/>
              <a:gd name="T2" fmla="*/ 531906 w 497"/>
              <a:gd name="T3" fmla="*/ 0 h 248"/>
              <a:gd name="T4" fmla="*/ 63637 w 497"/>
              <a:gd name="T5" fmla="*/ 0 h 248"/>
              <a:gd name="T6" fmla="*/ 0 w 497"/>
              <a:gd name="T7" fmla="*/ 62425 h 248"/>
              <a:gd name="T8" fmla="*/ 0 w 497"/>
              <a:gd name="T9" fmla="*/ 239099 h 248"/>
              <a:gd name="T10" fmla="*/ 63637 w 497"/>
              <a:gd name="T11" fmla="*/ 290923 h 248"/>
              <a:gd name="T12" fmla="*/ 531906 w 497"/>
              <a:gd name="T13" fmla="*/ 290923 h 248"/>
              <a:gd name="T14" fmla="*/ 595542 w 497"/>
              <a:gd name="T15" fmla="*/ 239099 h 248"/>
              <a:gd name="T16" fmla="*/ 595542 w 497"/>
              <a:gd name="T17" fmla="*/ 62425 h 248"/>
              <a:gd name="T18" fmla="*/ 531906 w 497"/>
              <a:gd name="T19" fmla="*/ 0 h 248"/>
              <a:gd name="T20" fmla="*/ 531906 w 497"/>
              <a:gd name="T21" fmla="*/ 239099 h 248"/>
              <a:gd name="T22" fmla="*/ 531906 w 497"/>
              <a:gd name="T23" fmla="*/ 239099 h 248"/>
              <a:gd name="T24" fmla="*/ 63637 w 497"/>
              <a:gd name="T25" fmla="*/ 239099 h 248"/>
              <a:gd name="T26" fmla="*/ 63637 w 497"/>
              <a:gd name="T27" fmla="*/ 62425 h 248"/>
              <a:gd name="T28" fmla="*/ 531906 w 497"/>
              <a:gd name="T29" fmla="*/ 62425 h 248"/>
              <a:gd name="T30" fmla="*/ 531906 w 497"/>
              <a:gd name="T31" fmla="*/ 239099 h 248"/>
              <a:gd name="T32" fmla="*/ 212522 w 497"/>
              <a:gd name="T33" fmla="*/ 93048 h 248"/>
              <a:gd name="T34" fmla="*/ 212522 w 497"/>
              <a:gd name="T35" fmla="*/ 93048 h 248"/>
              <a:gd name="T36" fmla="*/ 85249 w 497"/>
              <a:gd name="T37" fmla="*/ 93048 h 248"/>
              <a:gd name="T38" fmla="*/ 85249 w 497"/>
              <a:gd name="T39" fmla="*/ 208475 h 248"/>
              <a:gd name="T40" fmla="*/ 212522 w 497"/>
              <a:gd name="T41" fmla="*/ 208475 h 248"/>
              <a:gd name="T42" fmla="*/ 212522 w 497"/>
              <a:gd name="T43" fmla="*/ 93048 h 2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1" name="Freeform 93"/>
          <p:cNvSpPr>
            <a:spLocks noChangeArrowheads="1"/>
          </p:cNvSpPr>
          <p:nvPr/>
        </p:nvSpPr>
        <p:spPr bwMode="auto">
          <a:xfrm>
            <a:off x="3620294" y="5029200"/>
            <a:ext cx="298450" cy="146050"/>
          </a:xfrm>
          <a:custGeom>
            <a:avLst/>
            <a:gdLst>
              <a:gd name="T0" fmla="*/ 530708 w 497"/>
              <a:gd name="T1" fmla="*/ 0 h 248"/>
              <a:gd name="T2" fmla="*/ 530708 w 497"/>
              <a:gd name="T3" fmla="*/ 0 h 248"/>
              <a:gd name="T4" fmla="*/ 63637 w 497"/>
              <a:gd name="T5" fmla="*/ 0 h 248"/>
              <a:gd name="T6" fmla="*/ 0 w 497"/>
              <a:gd name="T7" fmla="*/ 62425 h 248"/>
              <a:gd name="T8" fmla="*/ 0 w 497"/>
              <a:gd name="T9" fmla="*/ 239099 h 248"/>
              <a:gd name="T10" fmla="*/ 63637 w 497"/>
              <a:gd name="T11" fmla="*/ 290923 h 248"/>
              <a:gd name="T12" fmla="*/ 530708 w 497"/>
              <a:gd name="T13" fmla="*/ 290923 h 248"/>
              <a:gd name="T14" fmla="*/ 595545 w 497"/>
              <a:gd name="T15" fmla="*/ 239099 h 248"/>
              <a:gd name="T16" fmla="*/ 595545 w 497"/>
              <a:gd name="T17" fmla="*/ 62425 h 248"/>
              <a:gd name="T18" fmla="*/ 530708 w 497"/>
              <a:gd name="T19" fmla="*/ 0 h 248"/>
              <a:gd name="T20" fmla="*/ 530708 w 497"/>
              <a:gd name="T21" fmla="*/ 239099 h 248"/>
              <a:gd name="T22" fmla="*/ 530708 w 497"/>
              <a:gd name="T23" fmla="*/ 239099 h 248"/>
              <a:gd name="T24" fmla="*/ 63637 w 497"/>
              <a:gd name="T25" fmla="*/ 239099 h 248"/>
              <a:gd name="T26" fmla="*/ 63637 w 497"/>
              <a:gd name="T27" fmla="*/ 62425 h 248"/>
              <a:gd name="T28" fmla="*/ 530708 w 497"/>
              <a:gd name="T29" fmla="*/ 62425 h 248"/>
              <a:gd name="T30" fmla="*/ 530708 w 497"/>
              <a:gd name="T31" fmla="*/ 239099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2" name="Freeform 94"/>
          <p:cNvSpPr>
            <a:spLocks noChangeArrowheads="1"/>
          </p:cNvSpPr>
          <p:nvPr/>
        </p:nvSpPr>
        <p:spPr bwMode="auto">
          <a:xfrm>
            <a:off x="5992019" y="1477169"/>
            <a:ext cx="298450" cy="135731"/>
          </a:xfrm>
          <a:custGeom>
            <a:avLst/>
            <a:gdLst>
              <a:gd name="T0" fmla="*/ 572777 w 498"/>
              <a:gd name="T1" fmla="*/ 109345 h 223"/>
              <a:gd name="T2" fmla="*/ 572777 w 498"/>
              <a:gd name="T3" fmla="*/ 109345 h 223"/>
              <a:gd name="T4" fmla="*/ 478113 w 498"/>
              <a:gd name="T5" fmla="*/ 10935 h 223"/>
              <a:gd name="T6" fmla="*/ 445760 w 498"/>
              <a:gd name="T7" fmla="*/ 0 h 223"/>
              <a:gd name="T8" fmla="*/ 298372 w 498"/>
              <a:gd name="T9" fmla="*/ 0 h 223"/>
              <a:gd name="T10" fmla="*/ 148587 w 498"/>
              <a:gd name="T11" fmla="*/ 0 h 223"/>
              <a:gd name="T12" fmla="*/ 117431 w 498"/>
              <a:gd name="T13" fmla="*/ 10935 h 223"/>
              <a:gd name="T14" fmla="*/ 21569 w 498"/>
              <a:gd name="T15" fmla="*/ 109345 h 223"/>
              <a:gd name="T16" fmla="*/ 0 w 498"/>
              <a:gd name="T17" fmla="*/ 151868 h 223"/>
              <a:gd name="T18" fmla="*/ 21569 w 498"/>
              <a:gd name="T19" fmla="*/ 238129 h 223"/>
              <a:gd name="T20" fmla="*/ 53923 w 498"/>
              <a:gd name="T21" fmla="*/ 269718 h 223"/>
              <a:gd name="T22" fmla="*/ 541622 w 498"/>
              <a:gd name="T23" fmla="*/ 269718 h 223"/>
              <a:gd name="T24" fmla="*/ 572777 w 498"/>
              <a:gd name="T25" fmla="*/ 238129 h 223"/>
              <a:gd name="T26" fmla="*/ 595545 w 498"/>
              <a:gd name="T27" fmla="*/ 151868 h 223"/>
              <a:gd name="T28" fmla="*/ 572777 w 498"/>
              <a:gd name="T29" fmla="*/ 109345 h 223"/>
              <a:gd name="T30" fmla="*/ 414605 w 498"/>
              <a:gd name="T31" fmla="*/ 119065 h 223"/>
              <a:gd name="T32" fmla="*/ 414605 w 498"/>
              <a:gd name="T33" fmla="*/ 119065 h 223"/>
              <a:gd name="T34" fmla="*/ 414605 w 498"/>
              <a:gd name="T35" fmla="*/ 129999 h 223"/>
              <a:gd name="T36" fmla="*/ 382251 w 498"/>
              <a:gd name="T37" fmla="*/ 183457 h 223"/>
              <a:gd name="T38" fmla="*/ 213294 w 498"/>
              <a:gd name="T39" fmla="*/ 183457 h 223"/>
              <a:gd name="T40" fmla="*/ 180940 w 498"/>
              <a:gd name="T41" fmla="*/ 129999 h 223"/>
              <a:gd name="T42" fmla="*/ 180940 w 498"/>
              <a:gd name="T43" fmla="*/ 119065 h 223"/>
              <a:gd name="T44" fmla="*/ 74293 w 498"/>
              <a:gd name="T45" fmla="*/ 119065 h 223"/>
              <a:gd name="T46" fmla="*/ 127018 w 498"/>
              <a:gd name="T47" fmla="*/ 54673 h 223"/>
              <a:gd name="T48" fmla="*/ 467329 w 498"/>
              <a:gd name="T49" fmla="*/ 54673 h 223"/>
              <a:gd name="T50" fmla="*/ 520053 w 498"/>
              <a:gd name="T51" fmla="*/ 119065 h 223"/>
              <a:gd name="T52" fmla="*/ 414605 w 498"/>
              <a:gd name="T53" fmla="*/ 119065 h 2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3" name="Freeform 96"/>
          <p:cNvSpPr>
            <a:spLocks noChangeArrowheads="1"/>
          </p:cNvSpPr>
          <p:nvPr/>
        </p:nvSpPr>
        <p:spPr bwMode="auto">
          <a:xfrm>
            <a:off x="6587332" y="4976019"/>
            <a:ext cx="297656" cy="260350"/>
          </a:xfrm>
          <a:custGeom>
            <a:avLst/>
            <a:gdLst>
              <a:gd name="T0" fmla="*/ 530708 w 497"/>
              <a:gd name="T1" fmla="*/ 0 h 435"/>
              <a:gd name="T2" fmla="*/ 530708 w 497"/>
              <a:gd name="T3" fmla="*/ 0 h 435"/>
              <a:gd name="T4" fmla="*/ 63637 w 497"/>
              <a:gd name="T5" fmla="*/ 0 h 435"/>
              <a:gd name="T6" fmla="*/ 0 w 497"/>
              <a:gd name="T7" fmla="*/ 52668 h 435"/>
              <a:gd name="T8" fmla="*/ 0 w 497"/>
              <a:gd name="T9" fmla="*/ 381846 h 435"/>
              <a:gd name="T10" fmla="*/ 52831 w 497"/>
              <a:gd name="T11" fmla="*/ 456061 h 435"/>
              <a:gd name="T12" fmla="*/ 192111 w 497"/>
              <a:gd name="T13" fmla="*/ 477607 h 435"/>
              <a:gd name="T14" fmla="*/ 147686 w 497"/>
              <a:gd name="T15" fmla="*/ 519502 h 435"/>
              <a:gd name="T16" fmla="*/ 446659 w 497"/>
              <a:gd name="T17" fmla="*/ 519502 h 435"/>
              <a:gd name="T18" fmla="*/ 403434 w 497"/>
              <a:gd name="T19" fmla="*/ 477607 h 435"/>
              <a:gd name="T20" fmla="*/ 541514 w 497"/>
              <a:gd name="T21" fmla="*/ 456061 h 435"/>
              <a:gd name="T22" fmla="*/ 595545 w 497"/>
              <a:gd name="T23" fmla="*/ 381846 h 435"/>
              <a:gd name="T24" fmla="*/ 595545 w 497"/>
              <a:gd name="T25" fmla="*/ 52668 h 435"/>
              <a:gd name="T26" fmla="*/ 530708 w 497"/>
              <a:gd name="T27" fmla="*/ 0 h 435"/>
              <a:gd name="T28" fmla="*/ 530708 w 497"/>
              <a:gd name="T29" fmla="*/ 381846 h 435"/>
              <a:gd name="T30" fmla="*/ 530708 w 497"/>
              <a:gd name="T31" fmla="*/ 381846 h 435"/>
              <a:gd name="T32" fmla="*/ 63637 w 497"/>
              <a:gd name="T33" fmla="*/ 381846 h 435"/>
              <a:gd name="T34" fmla="*/ 63637 w 497"/>
              <a:gd name="T35" fmla="*/ 52668 h 435"/>
              <a:gd name="T36" fmla="*/ 530708 w 497"/>
              <a:gd name="T37" fmla="*/ 52668 h 435"/>
              <a:gd name="T38" fmla="*/ 530708 w 497"/>
              <a:gd name="T39" fmla="*/ 381846 h 4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4" name="Freeform 97"/>
          <p:cNvSpPr>
            <a:spLocks noChangeArrowheads="1"/>
          </p:cNvSpPr>
          <p:nvPr/>
        </p:nvSpPr>
        <p:spPr bwMode="auto">
          <a:xfrm>
            <a:off x="7773988" y="3788569"/>
            <a:ext cx="298450" cy="256381"/>
          </a:xfrm>
          <a:custGeom>
            <a:avLst/>
            <a:gdLst>
              <a:gd name="T0" fmla="*/ 276159 w 497"/>
              <a:gd name="T1" fmla="*/ 277761 h 426"/>
              <a:gd name="T2" fmla="*/ 276159 w 497"/>
              <a:gd name="T3" fmla="*/ 277761 h 426"/>
              <a:gd name="T4" fmla="*/ 328989 w 497"/>
              <a:gd name="T5" fmla="*/ 277761 h 426"/>
              <a:gd name="T6" fmla="*/ 328989 w 497"/>
              <a:gd name="T7" fmla="*/ 330668 h 426"/>
              <a:gd name="T8" fmla="*/ 595542 w 497"/>
              <a:gd name="T9" fmla="*/ 330668 h 426"/>
              <a:gd name="T10" fmla="*/ 584736 w 497"/>
              <a:gd name="T11" fmla="*/ 159923 h 426"/>
              <a:gd name="T12" fmla="*/ 531906 w 497"/>
              <a:gd name="T13" fmla="*/ 96194 h 426"/>
              <a:gd name="T14" fmla="*/ 435851 w 497"/>
              <a:gd name="T15" fmla="*/ 96194 h 426"/>
              <a:gd name="T16" fmla="*/ 404633 w 497"/>
              <a:gd name="T17" fmla="*/ 32466 h 426"/>
              <a:gd name="T18" fmla="*/ 360207 w 497"/>
              <a:gd name="T19" fmla="*/ 0 h 426"/>
              <a:gd name="T20" fmla="*/ 232934 w 497"/>
              <a:gd name="T21" fmla="*/ 0 h 426"/>
              <a:gd name="T22" fmla="*/ 201716 w 497"/>
              <a:gd name="T23" fmla="*/ 32466 h 426"/>
              <a:gd name="T24" fmla="*/ 159692 w 497"/>
              <a:gd name="T25" fmla="*/ 96194 h 426"/>
              <a:gd name="T26" fmla="*/ 63637 w 497"/>
              <a:gd name="T27" fmla="*/ 96194 h 426"/>
              <a:gd name="T28" fmla="*/ 10806 w 497"/>
              <a:gd name="T29" fmla="*/ 159923 h 426"/>
              <a:gd name="T30" fmla="*/ 0 w 497"/>
              <a:gd name="T31" fmla="*/ 330668 h 426"/>
              <a:gd name="T32" fmla="*/ 276159 w 497"/>
              <a:gd name="T33" fmla="*/ 330668 h 426"/>
              <a:gd name="T34" fmla="*/ 276159 w 497"/>
              <a:gd name="T35" fmla="*/ 277761 h 426"/>
              <a:gd name="T36" fmla="*/ 223328 w 497"/>
              <a:gd name="T37" fmla="*/ 63729 h 426"/>
              <a:gd name="T38" fmla="*/ 223328 w 497"/>
              <a:gd name="T39" fmla="*/ 63729 h 426"/>
              <a:gd name="T40" fmla="*/ 254546 w 497"/>
              <a:gd name="T41" fmla="*/ 43287 h 426"/>
              <a:gd name="T42" fmla="*/ 340996 w 497"/>
              <a:gd name="T43" fmla="*/ 43287 h 426"/>
              <a:gd name="T44" fmla="*/ 371013 w 497"/>
              <a:gd name="T45" fmla="*/ 63729 h 426"/>
              <a:gd name="T46" fmla="*/ 383020 w 497"/>
              <a:gd name="T47" fmla="*/ 96194 h 426"/>
              <a:gd name="T48" fmla="*/ 212522 w 497"/>
              <a:gd name="T49" fmla="*/ 96194 h 426"/>
              <a:gd name="T50" fmla="*/ 223328 w 497"/>
              <a:gd name="T51" fmla="*/ 63729 h 426"/>
              <a:gd name="T52" fmla="*/ 328989 w 497"/>
              <a:gd name="T53" fmla="*/ 426863 h 426"/>
              <a:gd name="T54" fmla="*/ 328989 w 497"/>
              <a:gd name="T55" fmla="*/ 426863 h 426"/>
              <a:gd name="T56" fmla="*/ 276159 w 497"/>
              <a:gd name="T57" fmla="*/ 426863 h 426"/>
              <a:gd name="T58" fmla="*/ 276159 w 497"/>
              <a:gd name="T59" fmla="*/ 363134 h 426"/>
              <a:gd name="T60" fmla="*/ 10806 w 497"/>
              <a:gd name="T61" fmla="*/ 363134 h 426"/>
              <a:gd name="T62" fmla="*/ 20412 w 497"/>
              <a:gd name="T63" fmla="*/ 458126 h 426"/>
              <a:gd name="T64" fmla="*/ 74443 w 497"/>
              <a:gd name="T65" fmla="*/ 511033 h 426"/>
              <a:gd name="T66" fmla="*/ 521100 w 497"/>
              <a:gd name="T67" fmla="*/ 511033 h 426"/>
              <a:gd name="T68" fmla="*/ 573930 w 497"/>
              <a:gd name="T69" fmla="*/ 458126 h 426"/>
              <a:gd name="T70" fmla="*/ 584736 w 497"/>
              <a:gd name="T71" fmla="*/ 363134 h 426"/>
              <a:gd name="T72" fmla="*/ 328989 w 497"/>
              <a:gd name="T73" fmla="*/ 363134 h 426"/>
              <a:gd name="T74" fmla="*/ 328989 w 497"/>
              <a:gd name="T75" fmla="*/ 426863 h 4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5" name="Freeform 99"/>
          <p:cNvSpPr>
            <a:spLocks noChangeArrowheads="1"/>
          </p:cNvSpPr>
          <p:nvPr/>
        </p:nvSpPr>
        <p:spPr bwMode="auto">
          <a:xfrm>
            <a:off x="3025775" y="4419600"/>
            <a:ext cx="298450" cy="181769"/>
          </a:xfrm>
          <a:custGeom>
            <a:avLst/>
            <a:gdLst>
              <a:gd name="T0" fmla="*/ 457463 w 497"/>
              <a:gd name="T1" fmla="*/ 181433 h 303"/>
              <a:gd name="T2" fmla="*/ 457463 w 497"/>
              <a:gd name="T3" fmla="*/ 181433 h 303"/>
              <a:gd name="T4" fmla="*/ 521100 w 497"/>
              <a:gd name="T5" fmla="*/ 54069 h 303"/>
              <a:gd name="T6" fmla="*/ 564324 w 497"/>
              <a:gd name="T7" fmla="*/ 54069 h 303"/>
              <a:gd name="T8" fmla="*/ 457463 w 497"/>
              <a:gd name="T9" fmla="*/ 0 h 303"/>
              <a:gd name="T10" fmla="*/ 159692 w 497"/>
              <a:gd name="T11" fmla="*/ 0 h 303"/>
              <a:gd name="T12" fmla="*/ 0 w 497"/>
              <a:gd name="T13" fmla="*/ 181433 h 303"/>
              <a:gd name="T14" fmla="*/ 159692 w 497"/>
              <a:gd name="T15" fmla="*/ 362865 h 303"/>
              <a:gd name="T16" fmla="*/ 457463 w 497"/>
              <a:gd name="T17" fmla="*/ 362865 h 303"/>
              <a:gd name="T18" fmla="*/ 564324 w 497"/>
              <a:gd name="T19" fmla="*/ 308796 h 303"/>
              <a:gd name="T20" fmla="*/ 521100 w 497"/>
              <a:gd name="T21" fmla="*/ 308796 h 303"/>
              <a:gd name="T22" fmla="*/ 457463 w 497"/>
              <a:gd name="T23" fmla="*/ 181433 h 303"/>
              <a:gd name="T24" fmla="*/ 372214 w 497"/>
              <a:gd name="T25" fmla="*/ 235502 h 303"/>
              <a:gd name="T26" fmla="*/ 372214 w 497"/>
              <a:gd name="T27" fmla="*/ 235502 h 303"/>
              <a:gd name="T28" fmla="*/ 362608 w 497"/>
              <a:gd name="T29" fmla="*/ 235502 h 303"/>
              <a:gd name="T30" fmla="*/ 265353 w 497"/>
              <a:gd name="T31" fmla="*/ 203060 h 303"/>
              <a:gd name="T32" fmla="*/ 254546 w 497"/>
              <a:gd name="T33" fmla="*/ 235502 h 303"/>
              <a:gd name="T34" fmla="*/ 223328 w 497"/>
              <a:gd name="T35" fmla="*/ 245114 h 303"/>
              <a:gd name="T36" fmla="*/ 117668 w 497"/>
              <a:gd name="T37" fmla="*/ 150193 h 303"/>
              <a:gd name="T38" fmla="*/ 106861 w 497"/>
              <a:gd name="T39" fmla="*/ 128565 h 303"/>
              <a:gd name="T40" fmla="*/ 127273 w 497"/>
              <a:gd name="T41" fmla="*/ 128565 h 303"/>
              <a:gd name="T42" fmla="*/ 212522 w 497"/>
              <a:gd name="T43" fmla="*/ 171820 h 303"/>
              <a:gd name="T44" fmla="*/ 234135 w 497"/>
              <a:gd name="T45" fmla="*/ 139379 h 303"/>
              <a:gd name="T46" fmla="*/ 265353 w 497"/>
              <a:gd name="T47" fmla="*/ 128565 h 303"/>
              <a:gd name="T48" fmla="*/ 372214 w 497"/>
              <a:gd name="T49" fmla="*/ 224688 h 303"/>
              <a:gd name="T50" fmla="*/ 372214 w 497"/>
              <a:gd name="T51" fmla="*/ 235502 h 303"/>
              <a:gd name="T52" fmla="*/ 564324 w 497"/>
              <a:gd name="T53" fmla="*/ 117751 h 303"/>
              <a:gd name="T54" fmla="*/ 564324 w 497"/>
              <a:gd name="T55" fmla="*/ 117751 h 303"/>
              <a:gd name="T56" fmla="*/ 542712 w 497"/>
              <a:gd name="T57" fmla="*/ 117751 h 303"/>
              <a:gd name="T58" fmla="*/ 510293 w 497"/>
              <a:gd name="T59" fmla="*/ 181433 h 303"/>
              <a:gd name="T60" fmla="*/ 542712 w 497"/>
              <a:gd name="T61" fmla="*/ 245114 h 303"/>
              <a:gd name="T62" fmla="*/ 564324 w 497"/>
              <a:gd name="T63" fmla="*/ 245114 h 303"/>
              <a:gd name="T64" fmla="*/ 595542 w 497"/>
              <a:gd name="T65" fmla="*/ 181433 h 303"/>
              <a:gd name="T66" fmla="*/ 564324 w 497"/>
              <a:gd name="T67" fmla="*/ 117751 h 3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6" name="Freeform 100"/>
          <p:cNvSpPr>
            <a:spLocks noChangeArrowheads="1"/>
          </p:cNvSpPr>
          <p:nvPr/>
        </p:nvSpPr>
        <p:spPr bwMode="auto">
          <a:xfrm>
            <a:off x="5992019" y="3820319"/>
            <a:ext cx="298450" cy="192881"/>
          </a:xfrm>
          <a:custGeom>
            <a:avLst/>
            <a:gdLst>
              <a:gd name="T0" fmla="*/ 456544 w 498"/>
              <a:gd name="T1" fmla="*/ 107143 h 320"/>
              <a:gd name="T2" fmla="*/ 456544 w 498"/>
              <a:gd name="T3" fmla="*/ 107143 h 320"/>
              <a:gd name="T4" fmla="*/ 425389 w 498"/>
              <a:gd name="T5" fmla="*/ 107143 h 320"/>
              <a:gd name="T6" fmla="*/ 276802 w 498"/>
              <a:gd name="T7" fmla="*/ 0 h 320"/>
              <a:gd name="T8" fmla="*/ 117431 w 498"/>
              <a:gd name="T9" fmla="*/ 161316 h 320"/>
              <a:gd name="T10" fmla="*/ 117431 w 498"/>
              <a:gd name="T11" fmla="*/ 180578 h 320"/>
              <a:gd name="T12" fmla="*/ 106647 w 498"/>
              <a:gd name="T13" fmla="*/ 180578 h 320"/>
              <a:gd name="T14" fmla="*/ 0 w 498"/>
              <a:gd name="T15" fmla="*/ 288924 h 320"/>
              <a:gd name="T16" fmla="*/ 106647 w 498"/>
              <a:gd name="T17" fmla="*/ 384028 h 320"/>
              <a:gd name="T18" fmla="*/ 456544 w 498"/>
              <a:gd name="T19" fmla="*/ 384028 h 320"/>
              <a:gd name="T20" fmla="*/ 595545 w 498"/>
              <a:gd name="T21" fmla="*/ 245585 h 320"/>
              <a:gd name="T22" fmla="*/ 456544 w 498"/>
              <a:gd name="T23" fmla="*/ 107143 h 320"/>
              <a:gd name="T24" fmla="*/ 340311 w 498"/>
              <a:gd name="T25" fmla="*/ 234751 h 320"/>
              <a:gd name="T26" fmla="*/ 340311 w 498"/>
              <a:gd name="T27" fmla="*/ 234751 h 320"/>
              <a:gd name="T28" fmla="*/ 255233 w 498"/>
              <a:gd name="T29" fmla="*/ 331059 h 320"/>
              <a:gd name="T30" fmla="*/ 233664 w 498"/>
              <a:gd name="T31" fmla="*/ 331059 h 320"/>
              <a:gd name="T32" fmla="*/ 233664 w 498"/>
              <a:gd name="T33" fmla="*/ 320224 h 320"/>
              <a:gd name="T34" fmla="*/ 233664 w 498"/>
              <a:gd name="T35" fmla="*/ 309389 h 320"/>
              <a:gd name="T36" fmla="*/ 266018 w 498"/>
              <a:gd name="T37" fmla="*/ 245585 h 320"/>
              <a:gd name="T38" fmla="*/ 244449 w 498"/>
              <a:gd name="T39" fmla="*/ 234751 h 320"/>
              <a:gd name="T40" fmla="*/ 244449 w 498"/>
              <a:gd name="T41" fmla="*/ 234751 h 320"/>
              <a:gd name="T42" fmla="*/ 222880 w 498"/>
              <a:gd name="T43" fmla="*/ 214285 h 320"/>
              <a:gd name="T44" fmla="*/ 233664 w 498"/>
              <a:gd name="T45" fmla="*/ 192616 h 320"/>
              <a:gd name="T46" fmla="*/ 309156 w 498"/>
              <a:gd name="T47" fmla="*/ 107143 h 320"/>
              <a:gd name="T48" fmla="*/ 329527 w 498"/>
              <a:gd name="T49" fmla="*/ 96308 h 320"/>
              <a:gd name="T50" fmla="*/ 340311 w 498"/>
              <a:gd name="T51" fmla="*/ 107143 h 320"/>
              <a:gd name="T52" fmla="*/ 329527 w 498"/>
              <a:gd name="T53" fmla="*/ 127608 h 320"/>
              <a:gd name="T54" fmla="*/ 298372 w 498"/>
              <a:gd name="T55" fmla="*/ 192616 h 320"/>
              <a:gd name="T56" fmla="*/ 329527 w 498"/>
              <a:gd name="T57" fmla="*/ 203451 h 320"/>
              <a:gd name="T58" fmla="*/ 329527 w 498"/>
              <a:gd name="T59" fmla="*/ 203451 h 320"/>
              <a:gd name="T60" fmla="*/ 351096 w 498"/>
              <a:gd name="T61" fmla="*/ 225120 h 320"/>
              <a:gd name="T62" fmla="*/ 340311 w 498"/>
              <a:gd name="T63" fmla="*/ 234751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7" name="Freeform 101"/>
          <p:cNvSpPr>
            <a:spLocks noChangeArrowheads="1"/>
          </p:cNvSpPr>
          <p:nvPr/>
        </p:nvSpPr>
        <p:spPr bwMode="auto">
          <a:xfrm>
            <a:off x="8366919" y="3210719"/>
            <a:ext cx="297656" cy="228600"/>
          </a:xfrm>
          <a:custGeom>
            <a:avLst/>
            <a:gdLst>
              <a:gd name="T0" fmla="*/ 96055 w 497"/>
              <a:gd name="T1" fmla="*/ 296821 h 382"/>
              <a:gd name="T2" fmla="*/ 96055 w 497"/>
              <a:gd name="T3" fmla="*/ 296821 h 382"/>
              <a:gd name="T4" fmla="*/ 190910 w 497"/>
              <a:gd name="T5" fmla="*/ 392570 h 382"/>
              <a:gd name="T6" fmla="*/ 297771 w 497"/>
              <a:gd name="T7" fmla="*/ 456003 h 382"/>
              <a:gd name="T8" fmla="*/ 404633 w 497"/>
              <a:gd name="T9" fmla="*/ 403341 h 382"/>
              <a:gd name="T10" fmla="*/ 468269 w 497"/>
              <a:gd name="T11" fmla="*/ 308790 h 382"/>
              <a:gd name="T12" fmla="*/ 297771 w 497"/>
              <a:gd name="T13" fmla="*/ 392570 h 382"/>
              <a:gd name="T14" fmla="*/ 96055 w 497"/>
              <a:gd name="T15" fmla="*/ 296821 h 382"/>
              <a:gd name="T16" fmla="*/ 584736 w 497"/>
              <a:gd name="T17" fmla="*/ 148410 h 382"/>
              <a:gd name="T18" fmla="*/ 584736 w 497"/>
              <a:gd name="T19" fmla="*/ 148410 h 382"/>
              <a:gd name="T20" fmla="*/ 328989 w 497"/>
              <a:gd name="T21" fmla="*/ 10772 h 382"/>
              <a:gd name="T22" fmla="*/ 265353 w 497"/>
              <a:gd name="T23" fmla="*/ 10772 h 382"/>
              <a:gd name="T24" fmla="*/ 10806 w 497"/>
              <a:gd name="T25" fmla="*/ 148410 h 382"/>
              <a:gd name="T26" fmla="*/ 10806 w 497"/>
              <a:gd name="T27" fmla="*/ 191497 h 382"/>
              <a:gd name="T28" fmla="*/ 265353 w 497"/>
              <a:gd name="T29" fmla="*/ 329136 h 382"/>
              <a:gd name="T30" fmla="*/ 328989 w 497"/>
              <a:gd name="T31" fmla="*/ 329136 h 382"/>
              <a:gd name="T32" fmla="*/ 489882 w 497"/>
              <a:gd name="T33" fmla="*/ 233387 h 382"/>
              <a:gd name="T34" fmla="*/ 319384 w 497"/>
              <a:gd name="T35" fmla="*/ 191497 h 382"/>
              <a:gd name="T36" fmla="*/ 297771 w 497"/>
              <a:gd name="T37" fmla="*/ 201072 h 382"/>
              <a:gd name="T38" fmla="*/ 243740 w 497"/>
              <a:gd name="T39" fmla="*/ 159182 h 382"/>
              <a:gd name="T40" fmla="*/ 297771 w 497"/>
              <a:gd name="T41" fmla="*/ 128064 h 382"/>
              <a:gd name="T42" fmla="*/ 351802 w 497"/>
              <a:gd name="T43" fmla="*/ 148410 h 382"/>
              <a:gd name="T44" fmla="*/ 531906 w 497"/>
              <a:gd name="T45" fmla="*/ 211844 h 382"/>
              <a:gd name="T46" fmla="*/ 584736 w 497"/>
              <a:gd name="T47" fmla="*/ 191497 h 382"/>
              <a:gd name="T48" fmla="*/ 584736 w 497"/>
              <a:gd name="T49" fmla="*/ 148410 h 382"/>
              <a:gd name="T50" fmla="*/ 510293 w 497"/>
              <a:gd name="T51" fmla="*/ 414113 h 382"/>
              <a:gd name="T52" fmla="*/ 510293 w 497"/>
              <a:gd name="T53" fmla="*/ 414113 h 382"/>
              <a:gd name="T54" fmla="*/ 553518 w 497"/>
              <a:gd name="T55" fmla="*/ 403341 h 382"/>
              <a:gd name="T56" fmla="*/ 531906 w 497"/>
              <a:gd name="T57" fmla="*/ 211844 h 382"/>
              <a:gd name="T58" fmla="*/ 489882 w 497"/>
              <a:gd name="T59" fmla="*/ 233387 h 382"/>
              <a:gd name="T60" fmla="*/ 510293 w 497"/>
              <a:gd name="T61" fmla="*/ 414113 h 3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8" name="Freeform 102"/>
          <p:cNvSpPr>
            <a:spLocks noChangeArrowheads="1"/>
          </p:cNvSpPr>
          <p:nvPr/>
        </p:nvSpPr>
        <p:spPr bwMode="auto">
          <a:xfrm>
            <a:off x="1840707" y="3190082"/>
            <a:ext cx="296069" cy="266700"/>
          </a:xfrm>
          <a:custGeom>
            <a:avLst/>
            <a:gdLst>
              <a:gd name="T0" fmla="*/ 95183 w 498"/>
              <a:gd name="T1" fmla="*/ 180996 h 445"/>
              <a:gd name="T2" fmla="*/ 95183 w 498"/>
              <a:gd name="T3" fmla="*/ 180996 h 445"/>
              <a:gd name="T4" fmla="*/ 168949 w 498"/>
              <a:gd name="T5" fmla="*/ 202572 h 445"/>
              <a:gd name="T6" fmla="*/ 179657 w 498"/>
              <a:gd name="T7" fmla="*/ 202572 h 445"/>
              <a:gd name="T8" fmla="*/ 232008 w 498"/>
              <a:gd name="T9" fmla="*/ 160619 h 445"/>
              <a:gd name="T10" fmla="*/ 232008 w 498"/>
              <a:gd name="T11" fmla="*/ 149831 h 445"/>
              <a:gd name="T12" fmla="*/ 211781 w 498"/>
              <a:gd name="T13" fmla="*/ 128256 h 445"/>
              <a:gd name="T14" fmla="*/ 327190 w 498"/>
              <a:gd name="T15" fmla="*/ 11987 h 445"/>
              <a:gd name="T16" fmla="*/ 232008 w 498"/>
              <a:gd name="T17" fmla="*/ 0 h 445"/>
              <a:gd name="T18" fmla="*/ 127307 w 498"/>
              <a:gd name="T19" fmla="*/ 64727 h 445"/>
              <a:gd name="T20" fmla="*/ 85664 w 498"/>
              <a:gd name="T21" fmla="*/ 97091 h 445"/>
              <a:gd name="T22" fmla="*/ 63059 w 498"/>
              <a:gd name="T23" fmla="*/ 139044 h 445"/>
              <a:gd name="T24" fmla="*/ 21416 w 498"/>
              <a:gd name="T25" fmla="*/ 149831 h 445"/>
              <a:gd name="T26" fmla="*/ 0 w 498"/>
              <a:gd name="T27" fmla="*/ 171407 h 445"/>
              <a:gd name="T28" fmla="*/ 0 w 498"/>
              <a:gd name="T29" fmla="*/ 180996 h 445"/>
              <a:gd name="T30" fmla="*/ 42832 w 498"/>
              <a:gd name="T31" fmla="*/ 224148 h 445"/>
              <a:gd name="T32" fmla="*/ 63059 w 498"/>
              <a:gd name="T33" fmla="*/ 234936 h 445"/>
              <a:gd name="T34" fmla="*/ 85664 w 498"/>
              <a:gd name="T35" fmla="*/ 213360 h 445"/>
              <a:gd name="T36" fmla="*/ 95183 w 498"/>
              <a:gd name="T37" fmla="*/ 180996 h 445"/>
              <a:gd name="T38" fmla="*/ 264132 w 498"/>
              <a:gd name="T39" fmla="*/ 191784 h 445"/>
              <a:gd name="T40" fmla="*/ 264132 w 498"/>
              <a:gd name="T41" fmla="*/ 191784 h 445"/>
              <a:gd name="T42" fmla="*/ 253424 w 498"/>
              <a:gd name="T43" fmla="*/ 191784 h 445"/>
              <a:gd name="T44" fmla="*/ 211781 w 498"/>
              <a:gd name="T45" fmla="*/ 224148 h 445"/>
              <a:gd name="T46" fmla="*/ 201073 w 498"/>
              <a:gd name="T47" fmla="*/ 244525 h 445"/>
              <a:gd name="T48" fmla="*/ 453307 w 498"/>
              <a:gd name="T49" fmla="*/ 521413 h 445"/>
              <a:gd name="T50" fmla="*/ 474723 w 498"/>
              <a:gd name="T51" fmla="*/ 521413 h 445"/>
              <a:gd name="T52" fmla="*/ 506848 w 498"/>
              <a:gd name="T53" fmla="*/ 499838 h 445"/>
              <a:gd name="T54" fmla="*/ 506848 w 498"/>
              <a:gd name="T55" fmla="*/ 479461 h 445"/>
              <a:gd name="T56" fmla="*/ 264132 w 498"/>
              <a:gd name="T57" fmla="*/ 191784 h 445"/>
              <a:gd name="T58" fmla="*/ 591322 w 498"/>
              <a:gd name="T59" fmla="*/ 75515 h 445"/>
              <a:gd name="T60" fmla="*/ 591322 w 498"/>
              <a:gd name="T61" fmla="*/ 75515 h 445"/>
              <a:gd name="T62" fmla="*/ 569906 w 498"/>
              <a:gd name="T63" fmla="*/ 64727 h 445"/>
              <a:gd name="T64" fmla="*/ 548490 w 498"/>
              <a:gd name="T65" fmla="*/ 106680 h 445"/>
              <a:gd name="T66" fmla="*/ 485432 w 498"/>
              <a:gd name="T67" fmla="*/ 128256 h 445"/>
              <a:gd name="T68" fmla="*/ 474723 w 498"/>
              <a:gd name="T69" fmla="*/ 75515 h 445"/>
              <a:gd name="T70" fmla="*/ 496140 w 498"/>
              <a:gd name="T71" fmla="*/ 22774 h 445"/>
              <a:gd name="T72" fmla="*/ 485432 w 498"/>
              <a:gd name="T73" fmla="*/ 11987 h 445"/>
              <a:gd name="T74" fmla="*/ 400957 w 498"/>
              <a:gd name="T75" fmla="*/ 86303 h 445"/>
              <a:gd name="T76" fmla="*/ 379541 w 498"/>
              <a:gd name="T77" fmla="*/ 180996 h 445"/>
              <a:gd name="T78" fmla="*/ 337898 w 498"/>
              <a:gd name="T79" fmla="*/ 224148 h 445"/>
              <a:gd name="T80" fmla="*/ 379541 w 498"/>
              <a:gd name="T81" fmla="*/ 276889 h 445"/>
              <a:gd name="T82" fmla="*/ 433081 w 498"/>
              <a:gd name="T83" fmla="*/ 224148 h 445"/>
              <a:gd name="T84" fmla="*/ 485432 w 498"/>
              <a:gd name="T85" fmla="*/ 213360 h 445"/>
              <a:gd name="T86" fmla="*/ 580614 w 498"/>
              <a:gd name="T87" fmla="*/ 171407 h 445"/>
              <a:gd name="T88" fmla="*/ 591322 w 498"/>
              <a:gd name="T89" fmla="*/ 75515 h 445"/>
              <a:gd name="T90" fmla="*/ 85664 w 498"/>
              <a:gd name="T91" fmla="*/ 479461 h 445"/>
              <a:gd name="T92" fmla="*/ 85664 w 498"/>
              <a:gd name="T93" fmla="*/ 479461 h 445"/>
              <a:gd name="T94" fmla="*/ 85664 w 498"/>
              <a:gd name="T95" fmla="*/ 499838 h 445"/>
              <a:gd name="T96" fmla="*/ 105891 w 498"/>
              <a:gd name="T97" fmla="*/ 532201 h 445"/>
              <a:gd name="T98" fmla="*/ 127307 w 498"/>
              <a:gd name="T99" fmla="*/ 521413 h 445"/>
              <a:gd name="T100" fmla="*/ 274840 w 498"/>
              <a:gd name="T101" fmla="*/ 383569 h 445"/>
              <a:gd name="T102" fmla="*/ 232008 w 498"/>
              <a:gd name="T103" fmla="*/ 329629 h 445"/>
              <a:gd name="T104" fmla="*/ 85664 w 498"/>
              <a:gd name="T105" fmla="*/ 479461 h 4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69" name="Freeform 103"/>
          <p:cNvSpPr>
            <a:spLocks noChangeArrowheads="1"/>
          </p:cNvSpPr>
          <p:nvPr/>
        </p:nvSpPr>
        <p:spPr bwMode="auto">
          <a:xfrm>
            <a:off x="7211219" y="3178969"/>
            <a:ext cx="230981" cy="292100"/>
          </a:xfrm>
          <a:custGeom>
            <a:avLst/>
            <a:gdLst>
              <a:gd name="T0" fmla="*/ 139719 w 383"/>
              <a:gd name="T1" fmla="*/ 74222 h 488"/>
              <a:gd name="T2" fmla="*/ 139719 w 383"/>
              <a:gd name="T3" fmla="*/ 74222 h 488"/>
              <a:gd name="T4" fmla="*/ 139719 w 383"/>
              <a:gd name="T5" fmla="*/ 424982 h 488"/>
              <a:gd name="T6" fmla="*/ 75882 w 383"/>
              <a:gd name="T7" fmla="*/ 435756 h 488"/>
              <a:gd name="T8" fmla="*/ 21680 w 383"/>
              <a:gd name="T9" fmla="*/ 530329 h 488"/>
              <a:gd name="T10" fmla="*/ 118038 w 383"/>
              <a:gd name="T11" fmla="*/ 562652 h 488"/>
              <a:gd name="T12" fmla="*/ 192715 w 383"/>
              <a:gd name="T13" fmla="*/ 477655 h 488"/>
              <a:gd name="T14" fmla="*/ 192715 w 383"/>
              <a:gd name="T15" fmla="*/ 191541 h 488"/>
              <a:gd name="T16" fmla="*/ 405906 w 383"/>
              <a:gd name="T17" fmla="*/ 137670 h 488"/>
              <a:gd name="T18" fmla="*/ 405906 w 383"/>
              <a:gd name="T19" fmla="*/ 372308 h 488"/>
              <a:gd name="T20" fmla="*/ 342069 w 383"/>
              <a:gd name="T21" fmla="*/ 372308 h 488"/>
              <a:gd name="T22" fmla="*/ 287868 w 383"/>
              <a:gd name="T23" fmla="*/ 477655 h 488"/>
              <a:gd name="T24" fmla="*/ 384226 w 383"/>
              <a:gd name="T25" fmla="*/ 508781 h 488"/>
              <a:gd name="T26" fmla="*/ 460108 w 383"/>
              <a:gd name="T27" fmla="*/ 424982 h 488"/>
              <a:gd name="T28" fmla="*/ 460108 w 383"/>
              <a:gd name="T29" fmla="*/ 0 h 488"/>
              <a:gd name="T30" fmla="*/ 139719 w 383"/>
              <a:gd name="T31" fmla="*/ 74222 h 4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0" name="Freeform 104"/>
          <p:cNvSpPr>
            <a:spLocks noChangeArrowheads="1"/>
          </p:cNvSpPr>
          <p:nvPr/>
        </p:nvSpPr>
        <p:spPr bwMode="auto">
          <a:xfrm>
            <a:off x="653257" y="4409282"/>
            <a:ext cx="298450" cy="198438"/>
          </a:xfrm>
          <a:custGeom>
            <a:avLst/>
            <a:gdLst>
              <a:gd name="T0" fmla="*/ 243741 w 497"/>
              <a:gd name="T1" fmla="*/ 303468 h 337"/>
              <a:gd name="T2" fmla="*/ 243741 w 497"/>
              <a:gd name="T3" fmla="*/ 303468 h 337"/>
              <a:gd name="T4" fmla="*/ 265354 w 497"/>
              <a:gd name="T5" fmla="*/ 386125 h 337"/>
              <a:gd name="T6" fmla="*/ 339797 w 497"/>
              <a:gd name="T7" fmla="*/ 366051 h 337"/>
              <a:gd name="T8" fmla="*/ 477877 w 497"/>
              <a:gd name="T9" fmla="*/ 10627 h 337"/>
              <a:gd name="T10" fmla="*/ 243741 w 497"/>
              <a:gd name="T11" fmla="*/ 303468 h 337"/>
              <a:gd name="T12" fmla="*/ 297773 w 497"/>
              <a:gd name="T13" fmla="*/ 83838 h 337"/>
              <a:gd name="T14" fmla="*/ 297773 w 497"/>
              <a:gd name="T15" fmla="*/ 83838 h 337"/>
              <a:gd name="T16" fmla="*/ 328991 w 497"/>
              <a:gd name="T17" fmla="*/ 83838 h 337"/>
              <a:gd name="T18" fmla="*/ 372216 w 497"/>
              <a:gd name="T19" fmla="*/ 30701 h 337"/>
              <a:gd name="T20" fmla="*/ 297773 w 497"/>
              <a:gd name="T21" fmla="*/ 20074 h 337"/>
              <a:gd name="T22" fmla="*/ 0 w 497"/>
              <a:gd name="T23" fmla="*/ 334169 h 337"/>
              <a:gd name="T24" fmla="*/ 0 w 497"/>
              <a:gd name="T25" fmla="*/ 366051 h 337"/>
              <a:gd name="T26" fmla="*/ 31218 w 497"/>
              <a:gd name="T27" fmla="*/ 396752 h 337"/>
              <a:gd name="T28" fmla="*/ 63637 w 497"/>
              <a:gd name="T29" fmla="*/ 366051 h 337"/>
              <a:gd name="T30" fmla="*/ 63637 w 497"/>
              <a:gd name="T31" fmla="*/ 334169 h 337"/>
              <a:gd name="T32" fmla="*/ 297773 w 497"/>
              <a:gd name="T33" fmla="*/ 83838 h 337"/>
              <a:gd name="T34" fmla="*/ 510296 w 497"/>
              <a:gd name="T35" fmla="*/ 115719 h 337"/>
              <a:gd name="T36" fmla="*/ 510296 w 497"/>
              <a:gd name="T37" fmla="*/ 115719 h 337"/>
              <a:gd name="T38" fmla="*/ 488683 w 497"/>
              <a:gd name="T39" fmla="*/ 178302 h 337"/>
              <a:gd name="T40" fmla="*/ 530708 w 497"/>
              <a:gd name="T41" fmla="*/ 334169 h 337"/>
              <a:gd name="T42" fmla="*/ 530708 w 497"/>
              <a:gd name="T43" fmla="*/ 366051 h 337"/>
              <a:gd name="T44" fmla="*/ 563127 w 497"/>
              <a:gd name="T45" fmla="*/ 396752 h 337"/>
              <a:gd name="T46" fmla="*/ 563127 w 497"/>
              <a:gd name="T47" fmla="*/ 396752 h 337"/>
              <a:gd name="T48" fmla="*/ 595545 w 497"/>
              <a:gd name="T49" fmla="*/ 366051 h 337"/>
              <a:gd name="T50" fmla="*/ 595545 w 497"/>
              <a:gd name="T51" fmla="*/ 334169 h 337"/>
              <a:gd name="T52" fmla="*/ 510296 w 497"/>
              <a:gd name="T53" fmla="*/ 115719 h 3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1" name="Freeform 105"/>
          <p:cNvSpPr>
            <a:spLocks noChangeArrowheads="1"/>
          </p:cNvSpPr>
          <p:nvPr/>
        </p:nvSpPr>
        <p:spPr bwMode="auto">
          <a:xfrm>
            <a:off x="1246188" y="4398169"/>
            <a:ext cx="302419" cy="228600"/>
          </a:xfrm>
          <a:custGeom>
            <a:avLst/>
            <a:gdLst>
              <a:gd name="T0" fmla="*/ 583681 w 506"/>
              <a:gd name="T1" fmla="*/ 254931 h 382"/>
              <a:gd name="T2" fmla="*/ 434172 w 506"/>
              <a:gd name="T3" fmla="*/ 169954 h 382"/>
              <a:gd name="T4" fmla="*/ 539426 w 506"/>
              <a:gd name="T5" fmla="*/ 95749 h 382"/>
              <a:gd name="T6" fmla="*/ 539426 w 506"/>
              <a:gd name="T7" fmla="*/ 52662 h 382"/>
              <a:gd name="T8" fmla="*/ 434172 w 506"/>
              <a:gd name="T9" fmla="*/ 63434 h 382"/>
              <a:gd name="T10" fmla="*/ 434172 w 506"/>
              <a:gd name="T11" fmla="*/ 0 h 382"/>
              <a:gd name="T12" fmla="*/ 392310 w 506"/>
              <a:gd name="T13" fmla="*/ 0 h 382"/>
              <a:gd name="T14" fmla="*/ 307389 w 506"/>
              <a:gd name="T15" fmla="*/ 84977 h 382"/>
              <a:gd name="T16" fmla="*/ 307389 w 506"/>
              <a:gd name="T17" fmla="*/ 126867 h 382"/>
              <a:gd name="T18" fmla="*/ 401879 w 506"/>
              <a:gd name="T19" fmla="*/ 116095 h 382"/>
              <a:gd name="T20" fmla="*/ 328918 w 506"/>
              <a:gd name="T21" fmla="*/ 213041 h 382"/>
              <a:gd name="T22" fmla="*/ 370781 w 506"/>
              <a:gd name="T23" fmla="*/ 381798 h 382"/>
              <a:gd name="T24" fmla="*/ 476035 w 506"/>
              <a:gd name="T25" fmla="*/ 423688 h 382"/>
              <a:gd name="T26" fmla="*/ 486799 w 506"/>
              <a:gd name="T27" fmla="*/ 445231 h 382"/>
              <a:gd name="T28" fmla="*/ 583681 w 506"/>
              <a:gd name="T29" fmla="*/ 254931 h 382"/>
              <a:gd name="T30" fmla="*/ 370781 w 506"/>
              <a:gd name="T31" fmla="*/ 349483 h 382"/>
              <a:gd name="T32" fmla="*/ 360016 w 506"/>
              <a:gd name="T33" fmla="*/ 244159 h 382"/>
              <a:gd name="T34" fmla="*/ 401879 w 506"/>
              <a:gd name="T35" fmla="*/ 339908 h 382"/>
              <a:gd name="T36" fmla="*/ 434172 w 506"/>
              <a:gd name="T37" fmla="*/ 329136 h 382"/>
              <a:gd name="T38" fmla="*/ 434172 w 506"/>
              <a:gd name="T39" fmla="*/ 213041 h 382"/>
              <a:gd name="T40" fmla="*/ 497564 w 506"/>
              <a:gd name="T41" fmla="*/ 222616 h 382"/>
              <a:gd name="T42" fmla="*/ 169842 w 506"/>
              <a:gd name="T43" fmla="*/ 106520 h 382"/>
              <a:gd name="T44" fmla="*/ 169842 w 506"/>
              <a:gd name="T45" fmla="*/ 95749 h 382"/>
              <a:gd name="T46" fmla="*/ 105254 w 506"/>
              <a:gd name="T47" fmla="*/ 106520 h 382"/>
              <a:gd name="T48" fmla="*/ 0 w 506"/>
              <a:gd name="T49" fmla="*/ 434460 h 382"/>
              <a:gd name="T50" fmla="*/ 52627 w 506"/>
              <a:gd name="T51" fmla="*/ 434460 h 382"/>
              <a:gd name="T52" fmla="*/ 191371 w 506"/>
              <a:gd name="T53" fmla="*/ 329136 h 382"/>
              <a:gd name="T54" fmla="*/ 222468 w 506"/>
              <a:gd name="T55" fmla="*/ 434460 h 382"/>
              <a:gd name="T56" fmla="*/ 275095 w 506"/>
              <a:gd name="T57" fmla="*/ 434460 h 382"/>
              <a:gd name="T58" fmla="*/ 94489 w 506"/>
              <a:gd name="T59" fmla="*/ 286049 h 382"/>
              <a:gd name="T60" fmla="*/ 138744 w 506"/>
              <a:gd name="T61" fmla="*/ 138836 h 382"/>
              <a:gd name="T62" fmla="*/ 94489 w 506"/>
              <a:gd name="T63" fmla="*/ 286049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cubicBezTo>
                  <a:pt x="44" y="363"/>
                  <a:pt x="44" y="363"/>
                  <a:pt x="44" y="363"/>
                </a:cubicBez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cubicBezTo>
                  <a:pt x="230" y="363"/>
                  <a:pt x="230" y="363"/>
                  <a:pt x="230" y="363"/>
                </a:cubicBez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2" name="Freeform 106"/>
          <p:cNvSpPr>
            <a:spLocks noChangeArrowheads="1"/>
          </p:cNvSpPr>
          <p:nvPr/>
        </p:nvSpPr>
        <p:spPr bwMode="auto">
          <a:xfrm>
            <a:off x="4849813" y="1394619"/>
            <a:ext cx="213519" cy="303213"/>
          </a:xfrm>
          <a:custGeom>
            <a:avLst/>
            <a:gdLst>
              <a:gd name="T0" fmla="*/ 42143 w 355"/>
              <a:gd name="T1" fmla="*/ 594598 h 506"/>
              <a:gd name="T2" fmla="*/ 42143 w 355"/>
              <a:gd name="T3" fmla="*/ 594598 h 506"/>
              <a:gd name="T4" fmla="*/ 84287 w 355"/>
              <a:gd name="T5" fmla="*/ 455818 h 506"/>
              <a:gd name="T6" fmla="*/ 244431 w 355"/>
              <a:gd name="T7" fmla="*/ 370876 h 506"/>
              <a:gd name="T8" fmla="*/ 158941 w 355"/>
              <a:gd name="T9" fmla="*/ 339770 h 506"/>
              <a:gd name="T10" fmla="*/ 351596 w 355"/>
              <a:gd name="T11" fmla="*/ 232096 h 506"/>
              <a:gd name="T12" fmla="*/ 233595 w 355"/>
              <a:gd name="T13" fmla="*/ 200991 h 506"/>
              <a:gd name="T14" fmla="*/ 393739 w 355"/>
              <a:gd name="T15" fmla="*/ 159118 h 506"/>
              <a:gd name="T16" fmla="*/ 415413 w 355"/>
              <a:gd name="T17" fmla="*/ 52640 h 506"/>
              <a:gd name="T18" fmla="*/ 298616 w 355"/>
              <a:gd name="T19" fmla="*/ 0 h 506"/>
              <a:gd name="T20" fmla="*/ 191451 w 355"/>
              <a:gd name="T21" fmla="*/ 148350 h 506"/>
              <a:gd name="T22" fmla="*/ 202288 w 355"/>
              <a:gd name="T23" fmla="*/ 21535 h 506"/>
              <a:gd name="T24" fmla="*/ 84287 w 355"/>
              <a:gd name="T25" fmla="*/ 126816 h 506"/>
              <a:gd name="T26" fmla="*/ 73450 w 355"/>
              <a:gd name="T27" fmla="*/ 360108 h 506"/>
              <a:gd name="T28" fmla="*/ 9633 w 355"/>
              <a:gd name="T29" fmla="*/ 254828 h 506"/>
              <a:gd name="T30" fmla="*/ 42143 w 355"/>
              <a:gd name="T31" fmla="*/ 434284 h 506"/>
              <a:gd name="T32" fmla="*/ 9633 w 355"/>
              <a:gd name="T33" fmla="*/ 571867 h 506"/>
              <a:gd name="T34" fmla="*/ 42143 w 355"/>
              <a:gd name="T35" fmla="*/ 594598 h 5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3" name="Freeform 107"/>
          <p:cNvSpPr>
            <a:spLocks noChangeArrowheads="1"/>
          </p:cNvSpPr>
          <p:nvPr/>
        </p:nvSpPr>
        <p:spPr bwMode="auto">
          <a:xfrm>
            <a:off x="7179469" y="5039519"/>
            <a:ext cx="298450" cy="131763"/>
          </a:xfrm>
          <a:custGeom>
            <a:avLst/>
            <a:gdLst>
              <a:gd name="T0" fmla="*/ 479078 w 497"/>
              <a:gd name="T1" fmla="*/ 0 h 222"/>
              <a:gd name="T2" fmla="*/ 479078 w 497"/>
              <a:gd name="T3" fmla="*/ 0 h 222"/>
              <a:gd name="T4" fmla="*/ 297773 w 497"/>
              <a:gd name="T5" fmla="*/ 82760 h 222"/>
              <a:gd name="T6" fmla="*/ 116468 w 497"/>
              <a:gd name="T7" fmla="*/ 0 h 222"/>
              <a:gd name="T8" fmla="*/ 0 w 497"/>
              <a:gd name="T9" fmla="*/ 125322 h 222"/>
              <a:gd name="T10" fmla="*/ 116468 w 497"/>
              <a:gd name="T11" fmla="*/ 261285 h 222"/>
              <a:gd name="T12" fmla="*/ 116468 w 497"/>
              <a:gd name="T13" fmla="*/ 261285 h 222"/>
              <a:gd name="T14" fmla="*/ 297773 w 497"/>
              <a:gd name="T15" fmla="*/ 166702 h 222"/>
              <a:gd name="T16" fmla="*/ 479078 w 497"/>
              <a:gd name="T17" fmla="*/ 261285 h 222"/>
              <a:gd name="T18" fmla="*/ 595545 w 497"/>
              <a:gd name="T19" fmla="*/ 125322 h 222"/>
              <a:gd name="T20" fmla="*/ 479078 w 497"/>
              <a:gd name="T21" fmla="*/ 0 h 222"/>
              <a:gd name="T22" fmla="*/ 116468 w 497"/>
              <a:gd name="T23" fmla="*/ 208082 h 222"/>
              <a:gd name="T24" fmla="*/ 116468 w 497"/>
              <a:gd name="T25" fmla="*/ 208082 h 222"/>
              <a:gd name="T26" fmla="*/ 52831 w 497"/>
              <a:gd name="T27" fmla="*/ 125322 h 222"/>
              <a:gd name="T28" fmla="*/ 116468 w 497"/>
              <a:gd name="T29" fmla="*/ 52020 h 222"/>
              <a:gd name="T30" fmla="*/ 266555 w 497"/>
              <a:gd name="T31" fmla="*/ 125322 h 222"/>
              <a:gd name="T32" fmla="*/ 116468 w 497"/>
              <a:gd name="T33" fmla="*/ 208082 h 222"/>
              <a:gd name="T34" fmla="*/ 479078 w 497"/>
              <a:gd name="T35" fmla="*/ 208082 h 222"/>
              <a:gd name="T36" fmla="*/ 479078 w 497"/>
              <a:gd name="T37" fmla="*/ 208082 h 222"/>
              <a:gd name="T38" fmla="*/ 330191 w 497"/>
              <a:gd name="T39" fmla="*/ 125322 h 222"/>
              <a:gd name="T40" fmla="*/ 479078 w 497"/>
              <a:gd name="T41" fmla="*/ 52020 h 222"/>
              <a:gd name="T42" fmla="*/ 542715 w 497"/>
              <a:gd name="T43" fmla="*/ 125322 h 222"/>
              <a:gd name="T44" fmla="*/ 479078 w 497"/>
              <a:gd name="T45" fmla="*/ 208082 h 2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4" name="Freeform 108"/>
          <p:cNvSpPr>
            <a:spLocks noChangeArrowheads="1"/>
          </p:cNvSpPr>
          <p:nvPr/>
        </p:nvSpPr>
        <p:spPr bwMode="auto">
          <a:xfrm>
            <a:off x="5399882" y="4955382"/>
            <a:ext cx="298450" cy="296069"/>
          </a:xfrm>
          <a:custGeom>
            <a:avLst/>
            <a:gdLst>
              <a:gd name="T0" fmla="*/ 563124 w 497"/>
              <a:gd name="T1" fmla="*/ 274912 h 498"/>
              <a:gd name="T2" fmla="*/ 510293 w 497"/>
              <a:gd name="T3" fmla="*/ 296334 h 498"/>
              <a:gd name="T4" fmla="*/ 563124 w 497"/>
              <a:gd name="T5" fmla="*/ 327276 h 498"/>
              <a:gd name="T6" fmla="*/ 563124 w 497"/>
              <a:gd name="T7" fmla="*/ 274912 h 498"/>
              <a:gd name="T8" fmla="*/ 297771 w 497"/>
              <a:gd name="T9" fmla="*/ 138051 h 498"/>
              <a:gd name="T10" fmla="*/ 297771 w 497"/>
              <a:gd name="T11" fmla="*/ 465327 h 498"/>
              <a:gd name="T12" fmla="*/ 297771 w 497"/>
              <a:gd name="T13" fmla="*/ 138051 h 498"/>
              <a:gd name="T14" fmla="*/ 297771 w 497"/>
              <a:gd name="T15" fmla="*/ 411773 h 498"/>
              <a:gd name="T16" fmla="*/ 297771 w 497"/>
              <a:gd name="T17" fmla="*/ 179704 h 498"/>
              <a:gd name="T18" fmla="*/ 85249 w 497"/>
              <a:gd name="T19" fmla="*/ 296334 h 498"/>
              <a:gd name="T20" fmla="*/ 63637 w 497"/>
              <a:gd name="T21" fmla="*/ 274912 h 498"/>
              <a:gd name="T22" fmla="*/ 0 w 497"/>
              <a:gd name="T23" fmla="*/ 296334 h 498"/>
              <a:gd name="T24" fmla="*/ 63637 w 497"/>
              <a:gd name="T25" fmla="*/ 327276 h 498"/>
              <a:gd name="T26" fmla="*/ 297771 w 497"/>
              <a:gd name="T27" fmla="*/ 95208 h 498"/>
              <a:gd name="T28" fmla="*/ 318183 w 497"/>
              <a:gd name="T29" fmla="*/ 63075 h 498"/>
              <a:gd name="T30" fmla="*/ 297771 w 497"/>
              <a:gd name="T31" fmla="*/ 0 h 498"/>
              <a:gd name="T32" fmla="*/ 276159 w 497"/>
              <a:gd name="T33" fmla="*/ 63075 h 498"/>
              <a:gd name="T34" fmla="*/ 297771 w 497"/>
              <a:gd name="T35" fmla="*/ 506980 h 498"/>
              <a:gd name="T36" fmla="*/ 276159 w 497"/>
              <a:gd name="T37" fmla="*/ 539113 h 498"/>
              <a:gd name="T38" fmla="*/ 297771 w 497"/>
              <a:gd name="T39" fmla="*/ 591477 h 498"/>
              <a:gd name="T40" fmla="*/ 318183 w 497"/>
              <a:gd name="T41" fmla="*/ 539113 h 498"/>
              <a:gd name="T42" fmla="*/ 521100 w 497"/>
              <a:gd name="T43" fmla="*/ 116629 h 498"/>
              <a:gd name="T44" fmla="*/ 521100 w 497"/>
              <a:gd name="T45" fmla="*/ 73786 h 498"/>
              <a:gd name="T46" fmla="*/ 457463 w 497"/>
              <a:gd name="T47" fmla="*/ 105918 h 498"/>
              <a:gd name="T48" fmla="*/ 499487 w 497"/>
              <a:gd name="T49" fmla="*/ 138051 h 498"/>
              <a:gd name="T50" fmla="*/ 96055 w 497"/>
              <a:gd name="T51" fmla="*/ 465327 h 498"/>
              <a:gd name="T52" fmla="*/ 74443 w 497"/>
              <a:gd name="T53" fmla="*/ 485559 h 498"/>
              <a:gd name="T54" fmla="*/ 116467 w 497"/>
              <a:gd name="T55" fmla="*/ 517691 h 498"/>
              <a:gd name="T56" fmla="*/ 138079 w 497"/>
              <a:gd name="T57" fmla="*/ 453426 h 498"/>
              <a:gd name="T58" fmla="*/ 116467 w 497"/>
              <a:gd name="T59" fmla="*/ 85687 h 498"/>
              <a:gd name="T60" fmla="*/ 74443 w 497"/>
              <a:gd name="T61" fmla="*/ 73786 h 498"/>
              <a:gd name="T62" fmla="*/ 96055 w 497"/>
              <a:gd name="T63" fmla="*/ 138051 h 498"/>
              <a:gd name="T64" fmla="*/ 127273 w 497"/>
              <a:gd name="T65" fmla="*/ 105918 h 498"/>
              <a:gd name="T66" fmla="*/ 457463 w 497"/>
              <a:gd name="T67" fmla="*/ 496269 h 498"/>
              <a:gd name="T68" fmla="*/ 479075 w 497"/>
              <a:gd name="T69" fmla="*/ 517691 h 498"/>
              <a:gd name="T70" fmla="*/ 521100 w 497"/>
              <a:gd name="T71" fmla="*/ 485559 h 498"/>
              <a:gd name="T72" fmla="*/ 457463 w 497"/>
              <a:gd name="T73" fmla="*/ 453426 h 4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5" name="Freeform 109"/>
          <p:cNvSpPr>
            <a:spLocks noChangeArrowheads="1"/>
          </p:cNvSpPr>
          <p:nvPr/>
        </p:nvSpPr>
        <p:spPr bwMode="auto">
          <a:xfrm>
            <a:off x="8366919" y="5001419"/>
            <a:ext cx="297656" cy="207963"/>
          </a:xfrm>
          <a:custGeom>
            <a:avLst/>
            <a:gdLst>
              <a:gd name="T0" fmla="*/ 531906 w 497"/>
              <a:gd name="T1" fmla="*/ 0 h 347"/>
              <a:gd name="T2" fmla="*/ 0 w 497"/>
              <a:gd name="T3" fmla="*/ 53801 h 347"/>
              <a:gd name="T4" fmla="*/ 63637 w 497"/>
              <a:gd name="T5" fmla="*/ 413671 h 347"/>
              <a:gd name="T6" fmla="*/ 595542 w 497"/>
              <a:gd name="T7" fmla="*/ 349110 h 347"/>
              <a:gd name="T8" fmla="*/ 531906 w 497"/>
              <a:gd name="T9" fmla="*/ 0 h 347"/>
              <a:gd name="T10" fmla="*/ 531906 w 497"/>
              <a:gd name="T11" fmla="*/ 349110 h 347"/>
              <a:gd name="T12" fmla="*/ 63637 w 497"/>
              <a:gd name="T13" fmla="*/ 169773 h 347"/>
              <a:gd name="T14" fmla="*/ 531906 w 497"/>
              <a:gd name="T15" fmla="*/ 349110 h 347"/>
              <a:gd name="T16" fmla="*/ 531906 w 497"/>
              <a:gd name="T17" fmla="*/ 84886 h 347"/>
              <a:gd name="T18" fmla="*/ 63637 w 497"/>
              <a:gd name="T19" fmla="*/ 53801 h 347"/>
              <a:gd name="T20" fmla="*/ 531906 w 497"/>
              <a:gd name="T21" fmla="*/ 84886 h 347"/>
              <a:gd name="T22" fmla="*/ 116467 w 497"/>
              <a:gd name="T23" fmla="*/ 233139 h 347"/>
              <a:gd name="T24" fmla="*/ 138079 w 497"/>
              <a:gd name="T25" fmla="*/ 254659 h 347"/>
              <a:gd name="T26" fmla="*/ 116467 w 497"/>
              <a:gd name="T27" fmla="*/ 233139 h 347"/>
              <a:gd name="T28" fmla="*/ 223328 w 497"/>
              <a:gd name="T29" fmla="*/ 276179 h 347"/>
              <a:gd name="T30" fmla="*/ 265353 w 497"/>
              <a:gd name="T31" fmla="*/ 285744 h 347"/>
              <a:gd name="T32" fmla="*/ 276159 w 497"/>
              <a:gd name="T33" fmla="*/ 276179 h 347"/>
              <a:gd name="T34" fmla="*/ 297771 w 497"/>
              <a:gd name="T35" fmla="*/ 254659 h 347"/>
              <a:gd name="T36" fmla="*/ 265353 w 497"/>
              <a:gd name="T37" fmla="*/ 233139 h 347"/>
              <a:gd name="T38" fmla="*/ 243740 w 497"/>
              <a:gd name="T39" fmla="*/ 254659 h 347"/>
              <a:gd name="T40" fmla="*/ 223328 w 497"/>
              <a:gd name="T41" fmla="*/ 276179 h 347"/>
              <a:gd name="T42" fmla="*/ 297771 w 497"/>
              <a:gd name="T43" fmla="*/ 285744 h 347"/>
              <a:gd name="T44" fmla="*/ 276159 w 497"/>
              <a:gd name="T45" fmla="*/ 276179 h 347"/>
              <a:gd name="T46" fmla="*/ 297771 w 497"/>
              <a:gd name="T47" fmla="*/ 285744 h 347"/>
              <a:gd name="T48" fmla="*/ 212522 w 497"/>
              <a:gd name="T49" fmla="*/ 285744 h 347"/>
              <a:gd name="T50" fmla="*/ 170498 w 497"/>
              <a:gd name="T51" fmla="*/ 276179 h 347"/>
              <a:gd name="T52" fmla="*/ 212522 w 497"/>
              <a:gd name="T53" fmla="*/ 285744 h 347"/>
              <a:gd name="T54" fmla="*/ 223328 w 497"/>
              <a:gd name="T55" fmla="*/ 254659 h 347"/>
              <a:gd name="T56" fmla="*/ 243740 w 497"/>
              <a:gd name="T57" fmla="*/ 233139 h 347"/>
              <a:gd name="T58" fmla="*/ 212522 w 497"/>
              <a:gd name="T59" fmla="*/ 276179 h 347"/>
              <a:gd name="T60" fmla="*/ 223328 w 497"/>
              <a:gd name="T61" fmla="*/ 254659 h 347"/>
              <a:gd name="T62" fmla="*/ 159692 w 497"/>
              <a:gd name="T63" fmla="*/ 276179 h 347"/>
              <a:gd name="T64" fmla="*/ 170498 w 497"/>
              <a:gd name="T65" fmla="*/ 254659 h 347"/>
              <a:gd name="T66" fmla="*/ 190910 w 497"/>
              <a:gd name="T67" fmla="*/ 233139 h 347"/>
              <a:gd name="T68" fmla="*/ 159692 w 497"/>
              <a:gd name="T69" fmla="*/ 254659 h 347"/>
              <a:gd name="T70" fmla="*/ 138079 w 497"/>
              <a:gd name="T71" fmla="*/ 276179 h 347"/>
              <a:gd name="T72" fmla="*/ 116467 w 497"/>
              <a:gd name="T73" fmla="*/ 285744 h 347"/>
              <a:gd name="T74" fmla="*/ 159692 w 497"/>
              <a:gd name="T75" fmla="*/ 276179 h 3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6" name="Freeform 110"/>
          <p:cNvSpPr>
            <a:spLocks noChangeArrowheads="1"/>
          </p:cNvSpPr>
          <p:nvPr/>
        </p:nvSpPr>
        <p:spPr bwMode="auto">
          <a:xfrm>
            <a:off x="3630613" y="1431132"/>
            <a:ext cx="277019" cy="223838"/>
          </a:xfrm>
          <a:custGeom>
            <a:avLst/>
            <a:gdLst>
              <a:gd name="T0" fmla="*/ 532820 w 462"/>
              <a:gd name="T1" fmla="*/ 10827 h 373"/>
              <a:gd name="T2" fmla="*/ 532820 w 462"/>
              <a:gd name="T3" fmla="*/ 10827 h 373"/>
              <a:gd name="T4" fmla="*/ 10800 w 462"/>
              <a:gd name="T5" fmla="*/ 192486 h 373"/>
              <a:gd name="T6" fmla="*/ 10800 w 462"/>
              <a:gd name="T7" fmla="*/ 203313 h 373"/>
              <a:gd name="T8" fmla="*/ 117604 w 462"/>
              <a:gd name="T9" fmla="*/ 256247 h 373"/>
              <a:gd name="T10" fmla="*/ 117604 w 462"/>
              <a:gd name="T11" fmla="*/ 256247 h 373"/>
              <a:gd name="T12" fmla="*/ 192007 w 462"/>
              <a:gd name="T13" fmla="*/ 276699 h 373"/>
              <a:gd name="T14" fmla="*/ 520820 w 462"/>
              <a:gd name="T15" fmla="*/ 42106 h 373"/>
              <a:gd name="T16" fmla="*/ 520820 w 462"/>
              <a:gd name="T17" fmla="*/ 42106 h 373"/>
              <a:gd name="T18" fmla="*/ 288011 w 462"/>
              <a:gd name="T19" fmla="*/ 298353 h 373"/>
              <a:gd name="T20" fmla="*/ 288011 w 462"/>
              <a:gd name="T21" fmla="*/ 298353 h 373"/>
              <a:gd name="T22" fmla="*/ 277211 w 462"/>
              <a:gd name="T23" fmla="*/ 309181 h 373"/>
              <a:gd name="T24" fmla="*/ 288011 w 462"/>
              <a:gd name="T25" fmla="*/ 320008 h 373"/>
              <a:gd name="T26" fmla="*/ 288011 w 462"/>
              <a:gd name="T27" fmla="*/ 320008 h 373"/>
              <a:gd name="T28" fmla="*/ 435617 w 462"/>
              <a:gd name="T29" fmla="*/ 405424 h 373"/>
              <a:gd name="T30" fmla="*/ 468018 w 462"/>
              <a:gd name="T31" fmla="*/ 394596 h 373"/>
              <a:gd name="T32" fmla="*/ 553221 w 462"/>
              <a:gd name="T33" fmla="*/ 21655 h 373"/>
              <a:gd name="T34" fmla="*/ 532820 w 462"/>
              <a:gd name="T35" fmla="*/ 10827 h 373"/>
              <a:gd name="T36" fmla="*/ 192007 w 462"/>
              <a:gd name="T37" fmla="*/ 436703 h 373"/>
              <a:gd name="T38" fmla="*/ 192007 w 462"/>
              <a:gd name="T39" fmla="*/ 436703 h 373"/>
              <a:gd name="T40" fmla="*/ 202808 w 462"/>
              <a:gd name="T41" fmla="*/ 447530 h 373"/>
              <a:gd name="T42" fmla="*/ 288011 w 462"/>
              <a:gd name="T43" fmla="*/ 372942 h 373"/>
              <a:gd name="T44" fmla="*/ 192007 w 462"/>
              <a:gd name="T45" fmla="*/ 320008 h 373"/>
              <a:gd name="T46" fmla="*/ 192007 w 462"/>
              <a:gd name="T47" fmla="*/ 436703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7" name="Freeform 111"/>
          <p:cNvSpPr>
            <a:spLocks noChangeArrowheads="1"/>
          </p:cNvSpPr>
          <p:nvPr/>
        </p:nvSpPr>
        <p:spPr bwMode="auto">
          <a:xfrm>
            <a:off x="9001125" y="4976019"/>
            <a:ext cx="214313" cy="260350"/>
          </a:xfrm>
          <a:custGeom>
            <a:avLst/>
            <a:gdLst>
              <a:gd name="T0" fmla="*/ 416617 w 355"/>
              <a:gd name="T1" fmla="*/ 338754 h 435"/>
              <a:gd name="T2" fmla="*/ 416617 w 355"/>
              <a:gd name="T3" fmla="*/ 338754 h 435"/>
              <a:gd name="T4" fmla="*/ 214329 w 355"/>
              <a:gd name="T5" fmla="*/ 412968 h 435"/>
              <a:gd name="T6" fmla="*/ 10837 w 355"/>
              <a:gd name="T7" fmla="*/ 338754 h 435"/>
              <a:gd name="T8" fmla="*/ 0 w 355"/>
              <a:gd name="T9" fmla="*/ 338754 h 435"/>
              <a:gd name="T10" fmla="*/ 0 w 355"/>
              <a:gd name="T11" fmla="*/ 402195 h 435"/>
              <a:gd name="T12" fmla="*/ 214329 w 355"/>
              <a:gd name="T13" fmla="*/ 519502 h 435"/>
              <a:gd name="T14" fmla="*/ 426250 w 355"/>
              <a:gd name="T15" fmla="*/ 402195 h 435"/>
              <a:gd name="T16" fmla="*/ 426250 w 355"/>
              <a:gd name="T17" fmla="*/ 338754 h 435"/>
              <a:gd name="T18" fmla="*/ 416617 w 355"/>
              <a:gd name="T19" fmla="*/ 338754 h 435"/>
              <a:gd name="T20" fmla="*/ 416617 w 355"/>
              <a:gd name="T21" fmla="*/ 191521 h 435"/>
              <a:gd name="T22" fmla="*/ 416617 w 355"/>
              <a:gd name="T23" fmla="*/ 191521 h 435"/>
              <a:gd name="T24" fmla="*/ 214329 w 355"/>
              <a:gd name="T25" fmla="*/ 254963 h 435"/>
              <a:gd name="T26" fmla="*/ 10837 w 355"/>
              <a:gd name="T27" fmla="*/ 191521 h 435"/>
              <a:gd name="T28" fmla="*/ 0 w 355"/>
              <a:gd name="T29" fmla="*/ 191521 h 435"/>
              <a:gd name="T30" fmla="*/ 0 w 355"/>
              <a:gd name="T31" fmla="*/ 265736 h 435"/>
              <a:gd name="T32" fmla="*/ 214329 w 355"/>
              <a:gd name="T33" fmla="*/ 349527 h 435"/>
              <a:gd name="T34" fmla="*/ 426250 w 355"/>
              <a:gd name="T35" fmla="*/ 265736 h 435"/>
              <a:gd name="T36" fmla="*/ 426250 w 355"/>
              <a:gd name="T37" fmla="*/ 191521 h 435"/>
              <a:gd name="T38" fmla="*/ 416617 w 355"/>
              <a:gd name="T39" fmla="*/ 191521 h 435"/>
              <a:gd name="T40" fmla="*/ 214329 w 355"/>
              <a:gd name="T41" fmla="*/ 0 h 435"/>
              <a:gd name="T42" fmla="*/ 214329 w 355"/>
              <a:gd name="T43" fmla="*/ 0 h 435"/>
              <a:gd name="T44" fmla="*/ 0 w 355"/>
              <a:gd name="T45" fmla="*/ 74215 h 435"/>
              <a:gd name="T46" fmla="*/ 0 w 355"/>
              <a:gd name="T47" fmla="*/ 116110 h 435"/>
              <a:gd name="T48" fmla="*/ 214329 w 355"/>
              <a:gd name="T49" fmla="*/ 191521 h 435"/>
              <a:gd name="T50" fmla="*/ 426250 w 355"/>
              <a:gd name="T51" fmla="*/ 116110 h 435"/>
              <a:gd name="T52" fmla="*/ 426250 w 355"/>
              <a:gd name="T53" fmla="*/ 74215 h 435"/>
              <a:gd name="T54" fmla="*/ 214329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8" name="Freeform 112"/>
          <p:cNvSpPr>
            <a:spLocks noChangeArrowheads="1"/>
          </p:cNvSpPr>
          <p:nvPr/>
        </p:nvSpPr>
        <p:spPr bwMode="auto">
          <a:xfrm>
            <a:off x="685007" y="3782219"/>
            <a:ext cx="230981" cy="266700"/>
          </a:xfrm>
          <a:custGeom>
            <a:avLst/>
            <a:gdLst>
              <a:gd name="T0" fmla="*/ 408084 w 390"/>
              <a:gd name="T1" fmla="*/ 0 h 444"/>
              <a:gd name="T2" fmla="*/ 0 w 390"/>
              <a:gd name="T3" fmla="*/ 63672 h 444"/>
              <a:gd name="T4" fmla="*/ 52045 w 390"/>
              <a:gd name="T5" fmla="*/ 532199 h 444"/>
              <a:gd name="T6" fmla="*/ 460129 w 390"/>
              <a:gd name="T7" fmla="*/ 479339 h 444"/>
              <a:gd name="T8" fmla="*/ 408084 w 390"/>
              <a:gd name="T9" fmla="*/ 0 h 444"/>
              <a:gd name="T10" fmla="*/ 408084 w 390"/>
              <a:gd name="T11" fmla="*/ 479339 h 444"/>
              <a:gd name="T12" fmla="*/ 52045 w 390"/>
              <a:gd name="T13" fmla="*/ 63672 h 444"/>
              <a:gd name="T14" fmla="*/ 408084 w 390"/>
              <a:gd name="T15" fmla="*/ 479339 h 444"/>
              <a:gd name="T16" fmla="*/ 261410 w 390"/>
              <a:gd name="T17" fmla="*/ 330372 h 444"/>
              <a:gd name="T18" fmla="*/ 114737 w 390"/>
              <a:gd name="T19" fmla="*/ 362808 h 444"/>
              <a:gd name="T20" fmla="*/ 261410 w 390"/>
              <a:gd name="T21" fmla="*/ 330372 h 444"/>
              <a:gd name="T22" fmla="*/ 345393 w 390"/>
              <a:gd name="T23" fmla="*/ 212639 h 444"/>
              <a:gd name="T24" fmla="*/ 230656 w 390"/>
              <a:gd name="T25" fmla="*/ 235465 h 444"/>
              <a:gd name="T26" fmla="*/ 345393 w 390"/>
              <a:gd name="T27" fmla="*/ 212639 h 444"/>
              <a:gd name="T28" fmla="*/ 230656 w 390"/>
              <a:gd name="T29" fmla="*/ 181404 h 444"/>
              <a:gd name="T30" fmla="*/ 345393 w 390"/>
              <a:gd name="T31" fmla="*/ 117732 h 444"/>
              <a:gd name="T32" fmla="*/ 230656 w 390"/>
              <a:gd name="T33" fmla="*/ 181404 h 444"/>
              <a:gd name="T34" fmla="*/ 198719 w 390"/>
              <a:gd name="T35" fmla="*/ 117732 h 444"/>
              <a:gd name="T36" fmla="*/ 114737 w 390"/>
              <a:gd name="T37" fmla="*/ 235465 h 444"/>
              <a:gd name="T38" fmla="*/ 198719 w 390"/>
              <a:gd name="T39" fmla="*/ 117732 h 444"/>
              <a:gd name="T40" fmla="*/ 166782 w 390"/>
              <a:gd name="T41" fmla="*/ 266700 h 444"/>
              <a:gd name="T42" fmla="*/ 114737 w 390"/>
              <a:gd name="T43" fmla="*/ 299136 h 444"/>
              <a:gd name="T44" fmla="*/ 166782 w 390"/>
              <a:gd name="T45" fmla="*/ 266700 h 444"/>
              <a:gd name="T46" fmla="*/ 198719 w 390"/>
              <a:gd name="T47" fmla="*/ 299136 h 444"/>
              <a:gd name="T48" fmla="*/ 345393 w 390"/>
              <a:gd name="T49" fmla="*/ 266700 h 444"/>
              <a:gd name="T50" fmla="*/ 198719 w 390"/>
              <a:gd name="T51" fmla="*/ 299136 h 444"/>
              <a:gd name="T52" fmla="*/ 345393 w 390"/>
              <a:gd name="T53" fmla="*/ 383231 h 444"/>
              <a:gd name="T54" fmla="*/ 114737 w 390"/>
              <a:gd name="T55" fmla="*/ 415668 h 444"/>
              <a:gd name="T56" fmla="*/ 345393 w 390"/>
              <a:gd name="T57" fmla="*/ 383231 h 444"/>
              <a:gd name="T58" fmla="*/ 293347 w 390"/>
              <a:gd name="T59" fmla="*/ 362808 h 444"/>
              <a:gd name="T60" fmla="*/ 345393 w 390"/>
              <a:gd name="T61" fmla="*/ 330372 h 444"/>
              <a:gd name="T62" fmla="*/ 293347 w 390"/>
              <a:gd name="T63" fmla="*/ 362808 h 4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79" name="Freeform 114"/>
          <p:cNvSpPr>
            <a:spLocks noChangeArrowheads="1"/>
          </p:cNvSpPr>
          <p:nvPr/>
        </p:nvSpPr>
        <p:spPr bwMode="auto">
          <a:xfrm>
            <a:off x="7784307" y="3178969"/>
            <a:ext cx="277813" cy="292100"/>
          </a:xfrm>
          <a:custGeom>
            <a:avLst/>
            <a:gdLst>
              <a:gd name="T0" fmla="*/ 531623 w 462"/>
              <a:gd name="T1" fmla="*/ 360336 h 488"/>
              <a:gd name="T2" fmla="*/ 531623 w 462"/>
              <a:gd name="T3" fmla="*/ 360336 h 488"/>
              <a:gd name="T4" fmla="*/ 489621 w 462"/>
              <a:gd name="T5" fmla="*/ 318437 h 488"/>
              <a:gd name="T6" fmla="*/ 489621 w 462"/>
              <a:gd name="T7" fmla="*/ 264566 h 488"/>
              <a:gd name="T8" fmla="*/ 531623 w 462"/>
              <a:gd name="T9" fmla="*/ 222666 h 488"/>
              <a:gd name="T10" fmla="*/ 531623 w 462"/>
              <a:gd name="T11" fmla="*/ 191541 h 488"/>
              <a:gd name="T12" fmla="*/ 457220 w 462"/>
              <a:gd name="T13" fmla="*/ 180767 h 488"/>
              <a:gd name="T14" fmla="*/ 436819 w 462"/>
              <a:gd name="T15" fmla="*/ 148444 h 488"/>
              <a:gd name="T16" fmla="*/ 468020 w 462"/>
              <a:gd name="T17" fmla="*/ 43097 h 488"/>
              <a:gd name="T18" fmla="*/ 457220 w 462"/>
              <a:gd name="T19" fmla="*/ 32323 h 488"/>
              <a:gd name="T20" fmla="*/ 373216 w 462"/>
              <a:gd name="T21" fmla="*/ 84996 h 488"/>
              <a:gd name="T22" fmla="*/ 320414 w 462"/>
              <a:gd name="T23" fmla="*/ 63448 h 488"/>
              <a:gd name="T24" fmla="*/ 297613 w 462"/>
              <a:gd name="T25" fmla="*/ 20351 h 488"/>
              <a:gd name="T26" fmla="*/ 255611 w 462"/>
              <a:gd name="T27" fmla="*/ 20351 h 488"/>
              <a:gd name="T28" fmla="*/ 234010 w 462"/>
              <a:gd name="T29" fmla="*/ 63448 h 488"/>
              <a:gd name="T30" fmla="*/ 181208 w 462"/>
              <a:gd name="T31" fmla="*/ 84996 h 488"/>
              <a:gd name="T32" fmla="*/ 139206 w 462"/>
              <a:gd name="T33" fmla="*/ 63448 h 488"/>
              <a:gd name="T34" fmla="*/ 106805 w 462"/>
              <a:gd name="T35" fmla="*/ 84996 h 488"/>
              <a:gd name="T36" fmla="*/ 106805 w 462"/>
              <a:gd name="T37" fmla="*/ 126896 h 488"/>
              <a:gd name="T38" fmla="*/ 75603 w 462"/>
              <a:gd name="T39" fmla="*/ 169993 h 488"/>
              <a:gd name="T40" fmla="*/ 21601 w 462"/>
              <a:gd name="T41" fmla="*/ 191541 h 488"/>
              <a:gd name="T42" fmla="*/ 21601 w 462"/>
              <a:gd name="T43" fmla="*/ 222666 h 488"/>
              <a:gd name="T44" fmla="*/ 75603 w 462"/>
              <a:gd name="T45" fmla="*/ 264566 h 488"/>
              <a:gd name="T46" fmla="*/ 75603 w 462"/>
              <a:gd name="T47" fmla="*/ 318437 h 488"/>
              <a:gd name="T48" fmla="*/ 21601 w 462"/>
              <a:gd name="T49" fmla="*/ 360336 h 488"/>
              <a:gd name="T50" fmla="*/ 32401 w 462"/>
              <a:gd name="T51" fmla="*/ 381885 h 488"/>
              <a:gd name="T52" fmla="*/ 85204 w 462"/>
              <a:gd name="T53" fmla="*/ 392659 h 488"/>
              <a:gd name="T54" fmla="*/ 117605 w 462"/>
              <a:gd name="T55" fmla="*/ 435756 h 488"/>
              <a:gd name="T56" fmla="*/ 85204 w 462"/>
              <a:gd name="T57" fmla="*/ 530329 h 488"/>
              <a:gd name="T58" fmla="*/ 106805 w 462"/>
              <a:gd name="T59" fmla="*/ 551877 h 488"/>
              <a:gd name="T60" fmla="*/ 170407 w 462"/>
              <a:gd name="T61" fmla="*/ 508781 h 488"/>
              <a:gd name="T62" fmla="*/ 223210 w 462"/>
              <a:gd name="T63" fmla="*/ 519555 h 488"/>
              <a:gd name="T64" fmla="*/ 255611 w 462"/>
              <a:gd name="T65" fmla="*/ 562652 h 488"/>
              <a:gd name="T66" fmla="*/ 297613 w 462"/>
              <a:gd name="T67" fmla="*/ 562652 h 488"/>
              <a:gd name="T68" fmla="*/ 320414 w 462"/>
              <a:gd name="T69" fmla="*/ 508781 h 488"/>
              <a:gd name="T70" fmla="*/ 373216 w 462"/>
              <a:gd name="T71" fmla="*/ 488430 h 488"/>
              <a:gd name="T72" fmla="*/ 426018 w 462"/>
              <a:gd name="T73" fmla="*/ 519555 h 488"/>
              <a:gd name="T74" fmla="*/ 447619 w 462"/>
              <a:gd name="T75" fmla="*/ 499204 h 488"/>
              <a:gd name="T76" fmla="*/ 447619 w 462"/>
              <a:gd name="T77" fmla="*/ 445333 h 488"/>
              <a:gd name="T78" fmla="*/ 478821 w 462"/>
              <a:gd name="T79" fmla="*/ 403433 h 488"/>
              <a:gd name="T80" fmla="*/ 531623 w 462"/>
              <a:gd name="T81" fmla="*/ 392659 h 488"/>
              <a:gd name="T82" fmla="*/ 531623 w 462"/>
              <a:gd name="T83" fmla="*/ 360336 h 488"/>
              <a:gd name="T84" fmla="*/ 308413 w 462"/>
              <a:gd name="T85" fmla="*/ 414207 h 488"/>
              <a:gd name="T86" fmla="*/ 308413 w 462"/>
              <a:gd name="T87" fmla="*/ 414207 h 488"/>
              <a:gd name="T88" fmla="*/ 244811 w 462"/>
              <a:gd name="T89" fmla="*/ 414207 h 488"/>
              <a:gd name="T90" fmla="*/ 244811 w 462"/>
              <a:gd name="T91" fmla="*/ 349562 h 488"/>
              <a:gd name="T92" fmla="*/ 308413 w 462"/>
              <a:gd name="T93" fmla="*/ 349562 h 488"/>
              <a:gd name="T94" fmla="*/ 308413 w 462"/>
              <a:gd name="T95" fmla="*/ 414207 h 488"/>
              <a:gd name="T96" fmla="*/ 308413 w 462"/>
              <a:gd name="T97" fmla="*/ 318437 h 488"/>
              <a:gd name="T98" fmla="*/ 308413 w 462"/>
              <a:gd name="T99" fmla="*/ 318437 h 488"/>
              <a:gd name="T100" fmla="*/ 244811 w 462"/>
              <a:gd name="T101" fmla="*/ 318437 h 488"/>
              <a:gd name="T102" fmla="*/ 244811 w 462"/>
              <a:gd name="T103" fmla="*/ 159218 h 488"/>
              <a:gd name="T104" fmla="*/ 308413 w 462"/>
              <a:gd name="T105" fmla="*/ 159218 h 488"/>
              <a:gd name="T106" fmla="*/ 308413 w 462"/>
              <a:gd name="T107" fmla="*/ 318437 h 4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0" name="Freeform 115"/>
          <p:cNvSpPr>
            <a:spLocks noChangeArrowheads="1"/>
          </p:cNvSpPr>
          <p:nvPr/>
        </p:nvSpPr>
        <p:spPr bwMode="auto">
          <a:xfrm>
            <a:off x="2464594" y="4360069"/>
            <a:ext cx="238919" cy="298450"/>
          </a:xfrm>
          <a:custGeom>
            <a:avLst/>
            <a:gdLst>
              <a:gd name="T0" fmla="*/ 455526 w 400"/>
              <a:gd name="T1" fmla="*/ 148626 h 498"/>
              <a:gd name="T2" fmla="*/ 455526 w 400"/>
              <a:gd name="T3" fmla="*/ 148626 h 498"/>
              <a:gd name="T4" fmla="*/ 276185 w 400"/>
              <a:gd name="T5" fmla="*/ 10787 h 498"/>
              <a:gd name="T6" fmla="*/ 137495 w 400"/>
              <a:gd name="T7" fmla="*/ 180988 h 498"/>
              <a:gd name="T8" fmla="*/ 159016 w 400"/>
              <a:gd name="T9" fmla="*/ 255301 h 498"/>
              <a:gd name="T10" fmla="*/ 10760 w 400"/>
              <a:gd name="T11" fmla="*/ 487829 h 498"/>
              <a:gd name="T12" fmla="*/ 0 w 400"/>
              <a:gd name="T13" fmla="*/ 520191 h 498"/>
              <a:gd name="T14" fmla="*/ 10760 w 400"/>
              <a:gd name="T15" fmla="*/ 572929 h 498"/>
              <a:gd name="T16" fmla="*/ 32281 w 400"/>
              <a:gd name="T17" fmla="*/ 595702 h 498"/>
              <a:gd name="T18" fmla="*/ 74128 w 400"/>
              <a:gd name="T19" fmla="*/ 583716 h 498"/>
              <a:gd name="T20" fmla="*/ 106409 w 400"/>
              <a:gd name="T21" fmla="*/ 563340 h 498"/>
              <a:gd name="T22" fmla="*/ 169776 w 400"/>
              <a:gd name="T23" fmla="*/ 467453 h 498"/>
              <a:gd name="T24" fmla="*/ 169776 w 400"/>
              <a:gd name="T25" fmla="*/ 467453 h 498"/>
              <a:gd name="T26" fmla="*/ 211623 w 400"/>
              <a:gd name="T27" fmla="*/ 456665 h 498"/>
              <a:gd name="T28" fmla="*/ 276185 w 400"/>
              <a:gd name="T29" fmla="*/ 340401 h 498"/>
              <a:gd name="T30" fmla="*/ 350313 w 400"/>
              <a:gd name="T31" fmla="*/ 340401 h 498"/>
              <a:gd name="T32" fmla="*/ 455526 w 400"/>
              <a:gd name="T33" fmla="*/ 148626 h 498"/>
              <a:gd name="T34" fmla="*/ 381399 w 400"/>
              <a:gd name="T35" fmla="*/ 190577 h 498"/>
              <a:gd name="T36" fmla="*/ 381399 w 400"/>
              <a:gd name="T37" fmla="*/ 190577 h 498"/>
              <a:gd name="T38" fmla="*/ 306076 w 400"/>
              <a:gd name="T39" fmla="*/ 170201 h 498"/>
              <a:gd name="T40" fmla="*/ 264229 w 400"/>
              <a:gd name="T41" fmla="*/ 95888 h 498"/>
              <a:gd name="T42" fmla="*/ 370638 w 400"/>
              <a:gd name="T43" fmla="*/ 85100 h 498"/>
              <a:gd name="T44" fmla="*/ 381399 w 400"/>
              <a:gd name="T45" fmla="*/ 190577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1" name="Freeform 116"/>
          <p:cNvSpPr>
            <a:spLocks noChangeArrowheads="1"/>
          </p:cNvSpPr>
          <p:nvPr/>
        </p:nvSpPr>
        <p:spPr bwMode="auto">
          <a:xfrm>
            <a:off x="4229894" y="3185319"/>
            <a:ext cx="266700" cy="275431"/>
          </a:xfrm>
          <a:custGeom>
            <a:avLst/>
            <a:gdLst>
              <a:gd name="T0" fmla="*/ 479336 w 445"/>
              <a:gd name="T1" fmla="*/ 189400 h 462"/>
              <a:gd name="T2" fmla="*/ 479336 w 445"/>
              <a:gd name="T3" fmla="*/ 189400 h 462"/>
              <a:gd name="T4" fmla="*/ 318758 w 445"/>
              <a:gd name="T5" fmla="*/ 9530 h 462"/>
              <a:gd name="T6" fmla="*/ 43140 w 445"/>
              <a:gd name="T7" fmla="*/ 295417 h 462"/>
              <a:gd name="T8" fmla="*/ 10785 w 445"/>
              <a:gd name="T9" fmla="*/ 379992 h 462"/>
              <a:gd name="T10" fmla="*/ 97065 w 445"/>
              <a:gd name="T11" fmla="*/ 422875 h 462"/>
              <a:gd name="T12" fmla="*/ 117437 w 445"/>
              <a:gd name="T13" fmla="*/ 412154 h 462"/>
              <a:gd name="T14" fmla="*/ 160577 w 445"/>
              <a:gd name="T15" fmla="*/ 443125 h 462"/>
              <a:gd name="T16" fmla="*/ 191734 w 445"/>
              <a:gd name="T17" fmla="*/ 516979 h 462"/>
              <a:gd name="T18" fmla="*/ 224089 w 445"/>
              <a:gd name="T19" fmla="*/ 538421 h 462"/>
              <a:gd name="T20" fmla="*/ 287601 w 445"/>
              <a:gd name="T21" fmla="*/ 516979 h 462"/>
              <a:gd name="T22" fmla="*/ 298386 w 445"/>
              <a:gd name="T23" fmla="*/ 495538 h 462"/>
              <a:gd name="T24" fmla="*/ 276816 w 445"/>
              <a:gd name="T25" fmla="*/ 464567 h 462"/>
              <a:gd name="T26" fmla="*/ 244461 w 445"/>
              <a:gd name="T27" fmla="*/ 401433 h 462"/>
              <a:gd name="T28" fmla="*/ 276816 w 445"/>
              <a:gd name="T29" fmla="*/ 369271 h 462"/>
              <a:gd name="T30" fmla="*/ 499707 w 445"/>
              <a:gd name="T31" fmla="*/ 422875 h 462"/>
              <a:gd name="T32" fmla="*/ 479336 w 445"/>
              <a:gd name="T33" fmla="*/ 189400 h 462"/>
              <a:gd name="T34" fmla="*/ 467352 w 445"/>
              <a:gd name="T35" fmla="*/ 369271 h 462"/>
              <a:gd name="T36" fmla="*/ 467352 w 445"/>
              <a:gd name="T37" fmla="*/ 369271 h 462"/>
              <a:gd name="T38" fmla="*/ 361898 w 445"/>
              <a:gd name="T39" fmla="*/ 243004 h 462"/>
              <a:gd name="T40" fmla="*/ 340328 w 445"/>
              <a:gd name="T41" fmla="*/ 73854 h 462"/>
              <a:gd name="T42" fmla="*/ 436196 w 445"/>
              <a:gd name="T43" fmla="*/ 210842 h 462"/>
              <a:gd name="T44" fmla="*/ 467352 w 445"/>
              <a:gd name="T45" fmla="*/ 369271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2" name="Freeform 117"/>
          <p:cNvSpPr>
            <a:spLocks noChangeArrowheads="1"/>
          </p:cNvSpPr>
          <p:nvPr/>
        </p:nvSpPr>
        <p:spPr bwMode="auto">
          <a:xfrm>
            <a:off x="3630613" y="4381500"/>
            <a:ext cx="277019" cy="256382"/>
          </a:xfrm>
          <a:custGeom>
            <a:avLst/>
            <a:gdLst>
              <a:gd name="T0" fmla="*/ 319212 w 462"/>
              <a:gd name="T1" fmla="*/ 0 h 427"/>
              <a:gd name="T2" fmla="*/ 319212 w 462"/>
              <a:gd name="T3" fmla="*/ 0 h 427"/>
              <a:gd name="T4" fmla="*/ 319212 w 462"/>
              <a:gd name="T5" fmla="*/ 0 h 427"/>
              <a:gd name="T6" fmla="*/ 85203 w 462"/>
              <a:gd name="T7" fmla="*/ 95969 h 427"/>
              <a:gd name="T8" fmla="*/ 96004 w 462"/>
              <a:gd name="T9" fmla="*/ 171545 h 427"/>
              <a:gd name="T10" fmla="*/ 0 w 462"/>
              <a:gd name="T11" fmla="*/ 287907 h 427"/>
              <a:gd name="T12" fmla="*/ 138005 w 462"/>
              <a:gd name="T13" fmla="*/ 382677 h 427"/>
              <a:gd name="T14" fmla="*/ 277211 w 462"/>
              <a:gd name="T15" fmla="*/ 319097 h 427"/>
              <a:gd name="T16" fmla="*/ 277211 w 462"/>
              <a:gd name="T17" fmla="*/ 298704 h 427"/>
              <a:gd name="T18" fmla="*/ 319212 w 462"/>
              <a:gd name="T19" fmla="*/ 255518 h 427"/>
              <a:gd name="T20" fmla="*/ 362414 w 462"/>
              <a:gd name="T21" fmla="*/ 298704 h 427"/>
              <a:gd name="T22" fmla="*/ 319212 w 462"/>
              <a:gd name="T23" fmla="*/ 340690 h 427"/>
              <a:gd name="T24" fmla="*/ 138005 w 462"/>
              <a:gd name="T25" fmla="*/ 425863 h 427"/>
              <a:gd name="T26" fmla="*/ 138005 w 462"/>
              <a:gd name="T27" fmla="*/ 446256 h 427"/>
              <a:gd name="T28" fmla="*/ 319212 w 462"/>
              <a:gd name="T29" fmla="*/ 511035 h 427"/>
              <a:gd name="T30" fmla="*/ 319212 w 462"/>
              <a:gd name="T31" fmla="*/ 511035 h 427"/>
              <a:gd name="T32" fmla="*/ 489619 w 462"/>
              <a:gd name="T33" fmla="*/ 446256 h 427"/>
              <a:gd name="T34" fmla="*/ 543621 w 462"/>
              <a:gd name="T35" fmla="*/ 95969 h 427"/>
              <a:gd name="T36" fmla="*/ 319212 w 462"/>
              <a:gd name="T37" fmla="*/ 0 h 427"/>
              <a:gd name="T38" fmla="*/ 43202 w 462"/>
              <a:gd name="T39" fmla="*/ 277111 h 427"/>
              <a:gd name="T40" fmla="*/ 43202 w 462"/>
              <a:gd name="T41" fmla="*/ 277111 h 427"/>
              <a:gd name="T42" fmla="*/ 106804 w 462"/>
              <a:gd name="T43" fmla="*/ 213531 h 427"/>
              <a:gd name="T44" fmla="*/ 127205 w 462"/>
              <a:gd name="T45" fmla="*/ 340690 h 427"/>
              <a:gd name="T46" fmla="*/ 43202 w 462"/>
              <a:gd name="T47" fmla="*/ 277111 h 427"/>
              <a:gd name="T48" fmla="*/ 319212 w 462"/>
              <a:gd name="T49" fmla="*/ 159549 h 427"/>
              <a:gd name="T50" fmla="*/ 319212 w 462"/>
              <a:gd name="T51" fmla="*/ 159549 h 427"/>
              <a:gd name="T52" fmla="*/ 127205 w 462"/>
              <a:gd name="T53" fmla="*/ 95969 h 427"/>
              <a:gd name="T54" fmla="*/ 319212 w 462"/>
              <a:gd name="T55" fmla="*/ 43186 h 427"/>
              <a:gd name="T56" fmla="*/ 499219 w 462"/>
              <a:gd name="T57" fmla="*/ 95969 h 427"/>
              <a:gd name="T58" fmla="*/ 319212 w 462"/>
              <a:gd name="T59" fmla="*/ 159549 h 4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3" name="Freeform 118"/>
          <p:cNvSpPr>
            <a:spLocks noChangeArrowheads="1"/>
          </p:cNvSpPr>
          <p:nvPr/>
        </p:nvSpPr>
        <p:spPr bwMode="auto">
          <a:xfrm>
            <a:off x="4240213" y="4381500"/>
            <a:ext cx="245269" cy="262732"/>
          </a:xfrm>
          <a:custGeom>
            <a:avLst/>
            <a:gdLst>
              <a:gd name="T0" fmla="*/ 308487 w 409"/>
              <a:gd name="T1" fmla="*/ 491222 h 436"/>
              <a:gd name="T2" fmla="*/ 308487 w 409"/>
              <a:gd name="T3" fmla="*/ 491222 h 436"/>
              <a:gd name="T4" fmla="*/ 330093 w 409"/>
              <a:gd name="T5" fmla="*/ 512893 h 436"/>
              <a:gd name="T6" fmla="*/ 446526 w 409"/>
              <a:gd name="T7" fmla="*/ 523729 h 436"/>
              <a:gd name="T8" fmla="*/ 469333 w 409"/>
              <a:gd name="T9" fmla="*/ 502057 h 436"/>
              <a:gd name="T10" fmla="*/ 469333 w 409"/>
              <a:gd name="T11" fmla="*/ 405739 h 436"/>
              <a:gd name="T12" fmla="*/ 319290 w 409"/>
              <a:gd name="T13" fmla="*/ 394904 h 436"/>
              <a:gd name="T14" fmla="*/ 308487 w 409"/>
              <a:gd name="T15" fmla="*/ 491222 h 436"/>
              <a:gd name="T16" fmla="*/ 21606 w 409"/>
              <a:gd name="T17" fmla="*/ 405739 h 436"/>
              <a:gd name="T18" fmla="*/ 21606 w 409"/>
              <a:gd name="T19" fmla="*/ 405739 h 436"/>
              <a:gd name="T20" fmla="*/ 21606 w 409"/>
              <a:gd name="T21" fmla="*/ 502057 h 436"/>
              <a:gd name="T22" fmla="*/ 42012 w 409"/>
              <a:gd name="T23" fmla="*/ 523729 h 436"/>
              <a:gd name="T24" fmla="*/ 159645 w 409"/>
              <a:gd name="T25" fmla="*/ 512893 h 436"/>
              <a:gd name="T26" fmla="*/ 181251 w 409"/>
              <a:gd name="T27" fmla="*/ 491222 h 436"/>
              <a:gd name="T28" fmla="*/ 170448 w 409"/>
              <a:gd name="T29" fmla="*/ 394904 h 436"/>
              <a:gd name="T30" fmla="*/ 21606 w 409"/>
              <a:gd name="T31" fmla="*/ 405739 h 436"/>
              <a:gd name="T32" fmla="*/ 0 w 409"/>
              <a:gd name="T33" fmla="*/ 246815 h 436"/>
              <a:gd name="T34" fmla="*/ 0 w 409"/>
              <a:gd name="T35" fmla="*/ 246815 h 436"/>
              <a:gd name="T36" fmla="*/ 10803 w 409"/>
              <a:gd name="T37" fmla="*/ 352765 h 436"/>
              <a:gd name="T38" fmla="*/ 159645 w 409"/>
              <a:gd name="T39" fmla="*/ 331093 h 436"/>
              <a:gd name="T40" fmla="*/ 159645 w 409"/>
              <a:gd name="T41" fmla="*/ 235979 h 436"/>
              <a:gd name="T42" fmla="*/ 159645 w 409"/>
              <a:gd name="T43" fmla="*/ 225143 h 436"/>
              <a:gd name="T44" fmla="*/ 244869 w 409"/>
              <a:gd name="T45" fmla="*/ 139661 h 436"/>
              <a:gd name="T46" fmla="*/ 330093 w 409"/>
              <a:gd name="T47" fmla="*/ 225143 h 436"/>
              <a:gd name="T48" fmla="*/ 330093 w 409"/>
              <a:gd name="T49" fmla="*/ 235979 h 436"/>
              <a:gd name="T50" fmla="*/ 319290 w 409"/>
              <a:gd name="T51" fmla="*/ 331093 h 436"/>
              <a:gd name="T52" fmla="*/ 478936 w 409"/>
              <a:gd name="T53" fmla="*/ 352765 h 436"/>
              <a:gd name="T54" fmla="*/ 489739 w 409"/>
              <a:gd name="T55" fmla="*/ 246815 h 436"/>
              <a:gd name="T56" fmla="*/ 489739 w 409"/>
              <a:gd name="T57" fmla="*/ 225143 h 436"/>
              <a:gd name="T58" fmla="*/ 244869 w 409"/>
              <a:gd name="T59" fmla="*/ 0 h 436"/>
              <a:gd name="T60" fmla="*/ 0 w 409"/>
              <a:gd name="T61" fmla="*/ 225143 h 436"/>
              <a:gd name="T62" fmla="*/ 0 w 409"/>
              <a:gd name="T63" fmla="*/ 246815 h 4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4" name="Freeform 119"/>
          <p:cNvSpPr>
            <a:spLocks noChangeArrowheads="1"/>
          </p:cNvSpPr>
          <p:nvPr/>
        </p:nvSpPr>
        <p:spPr bwMode="auto">
          <a:xfrm>
            <a:off x="7179469" y="4377532"/>
            <a:ext cx="298450" cy="266700"/>
          </a:xfrm>
          <a:custGeom>
            <a:avLst/>
            <a:gdLst>
              <a:gd name="T0" fmla="*/ 531908 w 497"/>
              <a:gd name="T1" fmla="*/ 84095 h 444"/>
              <a:gd name="T2" fmla="*/ 531908 w 497"/>
              <a:gd name="T3" fmla="*/ 84095 h 444"/>
              <a:gd name="T4" fmla="*/ 511497 w 497"/>
              <a:gd name="T5" fmla="*/ 84095 h 444"/>
              <a:gd name="T6" fmla="*/ 511497 w 497"/>
              <a:gd name="T7" fmla="*/ 532199 h 444"/>
              <a:gd name="T8" fmla="*/ 531908 w 497"/>
              <a:gd name="T9" fmla="*/ 532199 h 444"/>
              <a:gd name="T10" fmla="*/ 595545 w 497"/>
              <a:gd name="T11" fmla="*/ 478138 h 444"/>
              <a:gd name="T12" fmla="*/ 595545 w 497"/>
              <a:gd name="T13" fmla="*/ 148968 h 444"/>
              <a:gd name="T14" fmla="*/ 531908 w 497"/>
              <a:gd name="T15" fmla="*/ 84095 h 444"/>
              <a:gd name="T16" fmla="*/ 0 w 497"/>
              <a:gd name="T17" fmla="*/ 148968 h 444"/>
              <a:gd name="T18" fmla="*/ 0 w 497"/>
              <a:gd name="T19" fmla="*/ 148968 h 444"/>
              <a:gd name="T20" fmla="*/ 0 w 497"/>
              <a:gd name="T21" fmla="*/ 478138 h 444"/>
              <a:gd name="T22" fmla="*/ 63637 w 497"/>
              <a:gd name="T23" fmla="*/ 532199 h 444"/>
              <a:gd name="T24" fmla="*/ 85249 w 497"/>
              <a:gd name="T25" fmla="*/ 532199 h 444"/>
              <a:gd name="T26" fmla="*/ 85249 w 497"/>
              <a:gd name="T27" fmla="*/ 84095 h 444"/>
              <a:gd name="T28" fmla="*/ 63637 w 497"/>
              <a:gd name="T29" fmla="*/ 84095 h 444"/>
              <a:gd name="T30" fmla="*/ 0 w 497"/>
              <a:gd name="T31" fmla="*/ 148968 h 444"/>
              <a:gd name="T32" fmla="*/ 404635 w 497"/>
              <a:gd name="T33" fmla="*/ 31235 h 444"/>
              <a:gd name="T34" fmla="*/ 404635 w 497"/>
              <a:gd name="T35" fmla="*/ 31235 h 444"/>
              <a:gd name="T36" fmla="*/ 297773 w 497"/>
              <a:gd name="T37" fmla="*/ 0 h 444"/>
              <a:gd name="T38" fmla="*/ 192111 w 497"/>
              <a:gd name="T39" fmla="*/ 31235 h 444"/>
              <a:gd name="T40" fmla="*/ 192111 w 497"/>
              <a:gd name="T41" fmla="*/ 84095 h 444"/>
              <a:gd name="T42" fmla="*/ 128474 w 497"/>
              <a:gd name="T43" fmla="*/ 84095 h 444"/>
              <a:gd name="T44" fmla="*/ 128474 w 497"/>
              <a:gd name="T45" fmla="*/ 532199 h 444"/>
              <a:gd name="T46" fmla="*/ 468272 w 497"/>
              <a:gd name="T47" fmla="*/ 532199 h 444"/>
              <a:gd name="T48" fmla="*/ 468272 w 497"/>
              <a:gd name="T49" fmla="*/ 84095 h 444"/>
              <a:gd name="T50" fmla="*/ 404635 w 497"/>
              <a:gd name="T51" fmla="*/ 84095 h 444"/>
              <a:gd name="T52" fmla="*/ 404635 w 497"/>
              <a:gd name="T53" fmla="*/ 31235 h 444"/>
              <a:gd name="T54" fmla="*/ 361410 w 497"/>
              <a:gd name="T55" fmla="*/ 84095 h 444"/>
              <a:gd name="T56" fmla="*/ 361410 w 497"/>
              <a:gd name="T57" fmla="*/ 84095 h 444"/>
              <a:gd name="T58" fmla="*/ 234136 w 497"/>
              <a:gd name="T59" fmla="*/ 84095 h 444"/>
              <a:gd name="T60" fmla="*/ 234136 w 497"/>
              <a:gd name="T61" fmla="*/ 52859 h 444"/>
              <a:gd name="T62" fmla="*/ 297773 w 497"/>
              <a:gd name="T63" fmla="*/ 31235 h 444"/>
              <a:gd name="T64" fmla="*/ 361410 w 497"/>
              <a:gd name="T65" fmla="*/ 52859 h 444"/>
              <a:gd name="T66" fmla="*/ 361410 w 497"/>
              <a:gd name="T67" fmla="*/ 8409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5" name="Freeform 120"/>
          <p:cNvSpPr>
            <a:spLocks noChangeArrowheads="1"/>
          </p:cNvSpPr>
          <p:nvPr/>
        </p:nvSpPr>
        <p:spPr bwMode="auto">
          <a:xfrm>
            <a:off x="6650038" y="3771900"/>
            <a:ext cx="169863" cy="288132"/>
          </a:xfrm>
          <a:custGeom>
            <a:avLst/>
            <a:gdLst>
              <a:gd name="T0" fmla="*/ 179458 w 283"/>
              <a:gd name="T1" fmla="*/ 10818 h 479"/>
              <a:gd name="T2" fmla="*/ 179458 w 283"/>
              <a:gd name="T3" fmla="*/ 10818 h 479"/>
              <a:gd name="T4" fmla="*/ 157923 w 283"/>
              <a:gd name="T5" fmla="*/ 10818 h 479"/>
              <a:gd name="T6" fmla="*/ 0 w 283"/>
              <a:gd name="T7" fmla="*/ 414672 h 479"/>
              <a:gd name="T8" fmla="*/ 168691 w 283"/>
              <a:gd name="T9" fmla="*/ 574531 h 479"/>
              <a:gd name="T10" fmla="*/ 337382 w 283"/>
              <a:gd name="T11" fmla="*/ 414672 h 479"/>
              <a:gd name="T12" fmla="*/ 179458 w 283"/>
              <a:gd name="T13" fmla="*/ 10818 h 479"/>
              <a:gd name="T14" fmla="*/ 147156 w 283"/>
              <a:gd name="T15" fmla="*/ 245197 h 479"/>
              <a:gd name="T16" fmla="*/ 147156 w 283"/>
              <a:gd name="T17" fmla="*/ 245197 h 479"/>
              <a:gd name="T18" fmla="*/ 147156 w 283"/>
              <a:gd name="T19" fmla="*/ 265630 h 479"/>
              <a:gd name="T20" fmla="*/ 116050 w 283"/>
              <a:gd name="T21" fmla="*/ 403854 h 479"/>
              <a:gd name="T22" fmla="*/ 83747 w 283"/>
              <a:gd name="T23" fmla="*/ 447125 h 479"/>
              <a:gd name="T24" fmla="*/ 52641 w 283"/>
              <a:gd name="T25" fmla="*/ 414672 h 479"/>
              <a:gd name="T26" fmla="*/ 105282 w 283"/>
              <a:gd name="T27" fmla="*/ 265630 h 479"/>
              <a:gd name="T28" fmla="*/ 136388 w 283"/>
              <a:gd name="T29" fmla="*/ 233178 h 479"/>
              <a:gd name="T30" fmla="*/ 147156 w 283"/>
              <a:gd name="T31" fmla="*/ 233178 h 479"/>
              <a:gd name="T32" fmla="*/ 147156 w 283"/>
              <a:gd name="T33" fmla="*/ 245197 h 4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6" name="Freeform 122"/>
          <p:cNvSpPr>
            <a:spLocks noChangeArrowheads="1"/>
          </p:cNvSpPr>
          <p:nvPr/>
        </p:nvSpPr>
        <p:spPr bwMode="auto">
          <a:xfrm>
            <a:off x="4822032" y="4398169"/>
            <a:ext cx="266700" cy="224631"/>
          </a:xfrm>
          <a:custGeom>
            <a:avLst/>
            <a:gdLst>
              <a:gd name="T0" fmla="*/ 521251 w 444"/>
              <a:gd name="T1" fmla="*/ 256247 h 373"/>
              <a:gd name="T2" fmla="*/ 521251 w 444"/>
              <a:gd name="T3" fmla="*/ 256247 h 373"/>
              <a:gd name="T4" fmla="*/ 425168 w 444"/>
              <a:gd name="T5" fmla="*/ 32482 h 373"/>
              <a:gd name="T6" fmla="*/ 383131 w 444"/>
              <a:gd name="T7" fmla="*/ 0 h 373"/>
              <a:gd name="T8" fmla="*/ 148929 w 444"/>
              <a:gd name="T9" fmla="*/ 0 h 373"/>
              <a:gd name="T10" fmla="*/ 96083 w 444"/>
              <a:gd name="T11" fmla="*/ 32482 h 373"/>
              <a:gd name="T12" fmla="*/ 10809 w 444"/>
              <a:gd name="T13" fmla="*/ 256247 h 373"/>
              <a:gd name="T14" fmla="*/ 0 w 444"/>
              <a:gd name="T15" fmla="*/ 309181 h 373"/>
              <a:gd name="T16" fmla="*/ 21619 w 444"/>
              <a:gd name="T17" fmla="*/ 415048 h 373"/>
              <a:gd name="T18" fmla="*/ 54047 w 444"/>
              <a:gd name="T19" fmla="*/ 447530 h 373"/>
              <a:gd name="T20" fmla="*/ 479214 w 444"/>
              <a:gd name="T21" fmla="*/ 447530 h 373"/>
              <a:gd name="T22" fmla="*/ 510441 w 444"/>
              <a:gd name="T23" fmla="*/ 415048 h 373"/>
              <a:gd name="T24" fmla="*/ 532060 w 444"/>
              <a:gd name="T25" fmla="*/ 309181 h 373"/>
              <a:gd name="T26" fmla="*/ 521251 w 444"/>
              <a:gd name="T27" fmla="*/ 256247 h 373"/>
              <a:gd name="T28" fmla="*/ 479214 w 444"/>
              <a:gd name="T29" fmla="*/ 330835 h 373"/>
              <a:gd name="T30" fmla="*/ 479214 w 444"/>
              <a:gd name="T31" fmla="*/ 330835 h 373"/>
              <a:gd name="T32" fmla="*/ 479214 w 444"/>
              <a:gd name="T33" fmla="*/ 372942 h 373"/>
              <a:gd name="T34" fmla="*/ 446786 w 444"/>
              <a:gd name="T35" fmla="*/ 405424 h 373"/>
              <a:gd name="T36" fmla="*/ 85274 w 444"/>
              <a:gd name="T37" fmla="*/ 405424 h 373"/>
              <a:gd name="T38" fmla="*/ 54047 w 444"/>
              <a:gd name="T39" fmla="*/ 372942 h 373"/>
              <a:gd name="T40" fmla="*/ 42036 w 444"/>
              <a:gd name="T41" fmla="*/ 330835 h 373"/>
              <a:gd name="T42" fmla="*/ 74464 w 444"/>
              <a:gd name="T43" fmla="*/ 298353 h 373"/>
              <a:gd name="T44" fmla="*/ 457596 w 444"/>
              <a:gd name="T45" fmla="*/ 298353 h 373"/>
              <a:gd name="T46" fmla="*/ 479214 w 444"/>
              <a:gd name="T47" fmla="*/ 330835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7" name="Freeform 123"/>
          <p:cNvSpPr>
            <a:spLocks noChangeArrowheads="1"/>
          </p:cNvSpPr>
          <p:nvPr/>
        </p:nvSpPr>
        <p:spPr bwMode="auto">
          <a:xfrm>
            <a:off x="6009482" y="4366419"/>
            <a:ext cx="270669" cy="277813"/>
          </a:xfrm>
          <a:custGeom>
            <a:avLst/>
            <a:gdLst>
              <a:gd name="T0" fmla="*/ 329590 w 452"/>
              <a:gd name="T1" fmla="*/ 361308 h 462"/>
              <a:gd name="T2" fmla="*/ 329590 w 452"/>
              <a:gd name="T3" fmla="*/ 361308 h 462"/>
              <a:gd name="T4" fmla="*/ 520153 w 452"/>
              <a:gd name="T5" fmla="*/ 31209 h 462"/>
              <a:gd name="T6" fmla="*/ 520153 w 452"/>
              <a:gd name="T7" fmla="*/ 21606 h 462"/>
              <a:gd name="T8" fmla="*/ 509366 w 452"/>
              <a:gd name="T9" fmla="*/ 21606 h 462"/>
              <a:gd name="T10" fmla="*/ 190563 w 452"/>
              <a:gd name="T11" fmla="*/ 213664 h 462"/>
              <a:gd name="T12" fmla="*/ 10787 w 452"/>
              <a:gd name="T13" fmla="*/ 361308 h 462"/>
              <a:gd name="T14" fmla="*/ 41948 w 452"/>
              <a:gd name="T15" fmla="*/ 393717 h 462"/>
              <a:gd name="T16" fmla="*/ 105469 w 452"/>
              <a:gd name="T17" fmla="*/ 372111 h 462"/>
              <a:gd name="T18" fmla="*/ 180975 w 452"/>
              <a:gd name="T19" fmla="*/ 446533 h 462"/>
              <a:gd name="T20" fmla="*/ 159402 w 452"/>
              <a:gd name="T21" fmla="*/ 510152 h 462"/>
              <a:gd name="T22" fmla="*/ 180975 w 452"/>
              <a:gd name="T23" fmla="*/ 542561 h 462"/>
              <a:gd name="T24" fmla="*/ 329590 w 452"/>
              <a:gd name="T25" fmla="*/ 361308 h 462"/>
              <a:gd name="T26" fmla="*/ 360751 w 452"/>
              <a:gd name="T27" fmla="*/ 180054 h 462"/>
              <a:gd name="T28" fmla="*/ 360751 w 452"/>
              <a:gd name="T29" fmla="*/ 180054 h 462"/>
              <a:gd name="T30" fmla="*/ 360751 w 452"/>
              <a:gd name="T31" fmla="*/ 116435 h 462"/>
              <a:gd name="T32" fmla="*/ 424272 w 452"/>
              <a:gd name="T33" fmla="*/ 116435 h 462"/>
              <a:gd name="T34" fmla="*/ 424272 w 452"/>
              <a:gd name="T35" fmla="*/ 180054 h 462"/>
              <a:gd name="T36" fmla="*/ 360751 w 452"/>
              <a:gd name="T37" fmla="*/ 180054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8" name="Freeform 124"/>
          <p:cNvSpPr>
            <a:spLocks noChangeArrowheads="1"/>
          </p:cNvSpPr>
          <p:nvPr/>
        </p:nvSpPr>
        <p:spPr bwMode="auto">
          <a:xfrm>
            <a:off x="6580982" y="4360069"/>
            <a:ext cx="308769" cy="298450"/>
          </a:xfrm>
          <a:custGeom>
            <a:avLst/>
            <a:gdLst>
              <a:gd name="T0" fmla="*/ 94786 w 515"/>
              <a:gd name="T1" fmla="*/ 403927 h 498"/>
              <a:gd name="T2" fmla="*/ 94786 w 515"/>
              <a:gd name="T3" fmla="*/ 403927 h 498"/>
              <a:gd name="T4" fmla="*/ 21597 w 515"/>
              <a:gd name="T5" fmla="*/ 563340 h 498"/>
              <a:gd name="T6" fmla="*/ 202769 w 515"/>
              <a:gd name="T7" fmla="*/ 520191 h 498"/>
              <a:gd name="T8" fmla="*/ 191971 w 515"/>
              <a:gd name="T9" fmla="*/ 414714 h 498"/>
              <a:gd name="T10" fmla="*/ 94786 w 515"/>
              <a:gd name="T11" fmla="*/ 403927 h 498"/>
              <a:gd name="T12" fmla="*/ 595109 w 515"/>
              <a:gd name="T13" fmla="*/ 21575 h 498"/>
              <a:gd name="T14" fmla="*/ 595109 w 515"/>
              <a:gd name="T15" fmla="*/ 21575 h 498"/>
              <a:gd name="T16" fmla="*/ 233964 w 515"/>
              <a:gd name="T17" fmla="*/ 276876 h 498"/>
              <a:gd name="T18" fmla="*/ 169174 w 515"/>
              <a:gd name="T19" fmla="*/ 351189 h 498"/>
              <a:gd name="T20" fmla="*/ 179973 w 515"/>
              <a:gd name="T21" fmla="*/ 360778 h 498"/>
              <a:gd name="T22" fmla="*/ 223166 w 515"/>
              <a:gd name="T23" fmla="*/ 393140 h 498"/>
              <a:gd name="T24" fmla="*/ 244763 w 515"/>
              <a:gd name="T25" fmla="*/ 424303 h 498"/>
              <a:gd name="T26" fmla="*/ 255561 w 515"/>
              <a:gd name="T27" fmla="*/ 435090 h 498"/>
              <a:gd name="T28" fmla="*/ 329950 w 515"/>
              <a:gd name="T29" fmla="*/ 371565 h 498"/>
              <a:gd name="T30" fmla="*/ 595109 w 515"/>
              <a:gd name="T31" fmla="*/ 21575 h 4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89" name="Freeform 126"/>
          <p:cNvSpPr>
            <a:spLocks noChangeArrowheads="1"/>
          </p:cNvSpPr>
          <p:nvPr/>
        </p:nvSpPr>
        <p:spPr bwMode="auto">
          <a:xfrm>
            <a:off x="7773988" y="4377532"/>
            <a:ext cx="298450" cy="270669"/>
          </a:xfrm>
          <a:custGeom>
            <a:avLst/>
            <a:gdLst>
              <a:gd name="T0" fmla="*/ 296570 w 497"/>
              <a:gd name="T1" fmla="*/ 328477 h 452"/>
              <a:gd name="T2" fmla="*/ 296570 w 497"/>
              <a:gd name="T3" fmla="*/ 328477 h 452"/>
              <a:gd name="T4" fmla="*/ 435851 w 497"/>
              <a:gd name="T5" fmla="*/ 275729 h 452"/>
              <a:gd name="T6" fmla="*/ 404633 w 497"/>
              <a:gd name="T7" fmla="*/ 181022 h 452"/>
              <a:gd name="T8" fmla="*/ 296570 w 497"/>
              <a:gd name="T9" fmla="*/ 222981 h 452"/>
              <a:gd name="T10" fmla="*/ 201716 w 497"/>
              <a:gd name="T11" fmla="*/ 181022 h 452"/>
              <a:gd name="T12" fmla="*/ 159692 w 497"/>
              <a:gd name="T13" fmla="*/ 275729 h 452"/>
              <a:gd name="T14" fmla="*/ 296570 w 497"/>
              <a:gd name="T15" fmla="*/ 328477 h 452"/>
              <a:gd name="T16" fmla="*/ 296570 w 497"/>
              <a:gd name="T17" fmla="*/ 127075 h 452"/>
              <a:gd name="T18" fmla="*/ 296570 w 497"/>
              <a:gd name="T19" fmla="*/ 127075 h 452"/>
              <a:gd name="T20" fmla="*/ 371013 w 497"/>
              <a:gd name="T21" fmla="*/ 105496 h 452"/>
              <a:gd name="T22" fmla="*/ 340996 w 497"/>
              <a:gd name="T23" fmla="*/ 20380 h 452"/>
              <a:gd name="T24" fmla="*/ 296570 w 497"/>
              <a:gd name="T25" fmla="*/ 0 h 452"/>
              <a:gd name="T26" fmla="*/ 254546 w 497"/>
              <a:gd name="T27" fmla="*/ 20380 h 452"/>
              <a:gd name="T28" fmla="*/ 223328 w 497"/>
              <a:gd name="T29" fmla="*/ 105496 h 452"/>
              <a:gd name="T30" fmla="*/ 296570 w 497"/>
              <a:gd name="T31" fmla="*/ 127075 h 452"/>
              <a:gd name="T32" fmla="*/ 563124 w 497"/>
              <a:gd name="T33" fmla="*/ 360845 h 452"/>
              <a:gd name="T34" fmla="*/ 563124 w 497"/>
              <a:gd name="T35" fmla="*/ 360845 h 452"/>
              <a:gd name="T36" fmla="*/ 446657 w 497"/>
              <a:gd name="T37" fmla="*/ 318886 h 452"/>
              <a:gd name="T38" fmla="*/ 457463 w 497"/>
              <a:gd name="T39" fmla="*/ 350056 h 452"/>
              <a:gd name="T40" fmla="*/ 296570 w 497"/>
              <a:gd name="T41" fmla="*/ 413593 h 452"/>
              <a:gd name="T42" fmla="*/ 138079 w 497"/>
              <a:gd name="T43" fmla="*/ 350056 h 452"/>
              <a:gd name="T44" fmla="*/ 148886 w 497"/>
              <a:gd name="T45" fmla="*/ 318886 h 452"/>
              <a:gd name="T46" fmla="*/ 31218 w 497"/>
              <a:gd name="T47" fmla="*/ 360845 h 452"/>
              <a:gd name="T48" fmla="*/ 31218 w 497"/>
              <a:gd name="T49" fmla="*/ 413593 h 452"/>
              <a:gd name="T50" fmla="*/ 243740 w 497"/>
              <a:gd name="T51" fmla="*/ 520288 h 452"/>
              <a:gd name="T52" fmla="*/ 350602 w 497"/>
              <a:gd name="T53" fmla="*/ 520288 h 452"/>
              <a:gd name="T54" fmla="*/ 563124 w 497"/>
              <a:gd name="T55" fmla="*/ 413593 h 452"/>
              <a:gd name="T56" fmla="*/ 563124 w 497"/>
              <a:gd name="T57" fmla="*/ 360845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0" name="Freeform 127"/>
          <p:cNvSpPr>
            <a:spLocks noChangeArrowheads="1"/>
          </p:cNvSpPr>
          <p:nvPr/>
        </p:nvSpPr>
        <p:spPr bwMode="auto">
          <a:xfrm>
            <a:off x="7179469" y="2019300"/>
            <a:ext cx="298450" cy="238919"/>
          </a:xfrm>
          <a:custGeom>
            <a:avLst/>
            <a:gdLst>
              <a:gd name="T0" fmla="*/ 202918 w 497"/>
              <a:gd name="T1" fmla="*/ 234400 h 400"/>
              <a:gd name="T2" fmla="*/ 202918 w 497"/>
              <a:gd name="T3" fmla="*/ 234400 h 400"/>
              <a:gd name="T4" fmla="*/ 297773 w 497"/>
              <a:gd name="T5" fmla="*/ 328878 h 400"/>
              <a:gd name="T6" fmla="*/ 393828 w 497"/>
              <a:gd name="T7" fmla="*/ 234400 h 400"/>
              <a:gd name="T8" fmla="*/ 297773 w 497"/>
              <a:gd name="T9" fmla="*/ 138727 h 400"/>
              <a:gd name="T10" fmla="*/ 202918 w 497"/>
              <a:gd name="T11" fmla="*/ 234400 h 400"/>
              <a:gd name="T12" fmla="*/ 139281 w 497"/>
              <a:gd name="T13" fmla="*/ 202110 h 400"/>
              <a:gd name="T14" fmla="*/ 139281 w 497"/>
              <a:gd name="T15" fmla="*/ 202110 h 400"/>
              <a:gd name="T16" fmla="*/ 297773 w 497"/>
              <a:gd name="T17" fmla="*/ 75343 h 400"/>
              <a:gd name="T18" fmla="*/ 414240 w 497"/>
              <a:gd name="T19" fmla="*/ 117200 h 400"/>
              <a:gd name="T20" fmla="*/ 468272 w 497"/>
              <a:gd name="T21" fmla="*/ 117200 h 400"/>
              <a:gd name="T22" fmla="*/ 468272 w 497"/>
              <a:gd name="T23" fmla="*/ 64580 h 400"/>
              <a:gd name="T24" fmla="*/ 297773 w 497"/>
              <a:gd name="T25" fmla="*/ 0 h 400"/>
              <a:gd name="T26" fmla="*/ 74443 w 497"/>
              <a:gd name="T27" fmla="*/ 171017 h 400"/>
              <a:gd name="T28" fmla="*/ 0 w 497"/>
              <a:gd name="T29" fmla="*/ 171017 h 400"/>
              <a:gd name="T30" fmla="*/ 0 w 497"/>
              <a:gd name="T31" fmla="*/ 234400 h 400"/>
              <a:gd name="T32" fmla="*/ 96056 w 497"/>
              <a:gd name="T33" fmla="*/ 234400 h 400"/>
              <a:gd name="T34" fmla="*/ 139281 w 497"/>
              <a:gd name="T35" fmla="*/ 202110 h 400"/>
              <a:gd name="T36" fmla="*/ 499490 w 497"/>
              <a:gd name="T37" fmla="*/ 234400 h 400"/>
              <a:gd name="T38" fmla="*/ 499490 w 497"/>
              <a:gd name="T39" fmla="*/ 234400 h 400"/>
              <a:gd name="T40" fmla="*/ 457465 w 497"/>
              <a:gd name="T41" fmla="*/ 276258 h 400"/>
              <a:gd name="T42" fmla="*/ 297773 w 497"/>
              <a:gd name="T43" fmla="*/ 403025 h 400"/>
              <a:gd name="T44" fmla="*/ 181305 w 497"/>
              <a:gd name="T45" fmla="*/ 350405 h 400"/>
              <a:gd name="T46" fmla="*/ 128474 w 497"/>
              <a:gd name="T47" fmla="*/ 350405 h 400"/>
              <a:gd name="T48" fmla="*/ 128474 w 497"/>
              <a:gd name="T49" fmla="*/ 403025 h 400"/>
              <a:gd name="T50" fmla="*/ 297773 w 497"/>
              <a:gd name="T51" fmla="*/ 477172 h 400"/>
              <a:gd name="T52" fmla="*/ 522303 w 497"/>
              <a:gd name="T53" fmla="*/ 307351 h 400"/>
              <a:gd name="T54" fmla="*/ 595545 w 497"/>
              <a:gd name="T55" fmla="*/ 307351 h 400"/>
              <a:gd name="T56" fmla="*/ 595545 w 497"/>
              <a:gd name="T57" fmla="*/ 234400 h 400"/>
              <a:gd name="T58" fmla="*/ 499490 w 497"/>
              <a:gd name="T59" fmla="*/ 234400 h 4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1" name="Freeform 129"/>
          <p:cNvSpPr>
            <a:spLocks noChangeArrowheads="1"/>
          </p:cNvSpPr>
          <p:nvPr/>
        </p:nvSpPr>
        <p:spPr bwMode="auto">
          <a:xfrm>
            <a:off x="5446713" y="4387850"/>
            <a:ext cx="200819" cy="245269"/>
          </a:xfrm>
          <a:custGeom>
            <a:avLst/>
            <a:gdLst>
              <a:gd name="T0" fmla="*/ 200434 w 337"/>
              <a:gd name="T1" fmla="*/ 0 h 409"/>
              <a:gd name="T2" fmla="*/ 200434 w 337"/>
              <a:gd name="T3" fmla="*/ 0 h 409"/>
              <a:gd name="T4" fmla="*/ 0 w 337"/>
              <a:gd name="T5" fmla="*/ 74440 h 409"/>
              <a:gd name="T6" fmla="*/ 41757 w 337"/>
              <a:gd name="T7" fmla="*/ 435837 h 409"/>
              <a:gd name="T8" fmla="*/ 200434 w 337"/>
              <a:gd name="T9" fmla="*/ 489866 h 409"/>
              <a:gd name="T10" fmla="*/ 359111 w 337"/>
              <a:gd name="T11" fmla="*/ 435837 h 409"/>
              <a:gd name="T12" fmla="*/ 400868 w 337"/>
              <a:gd name="T13" fmla="*/ 74440 h 409"/>
              <a:gd name="T14" fmla="*/ 200434 w 337"/>
              <a:gd name="T15" fmla="*/ 0 h 409"/>
              <a:gd name="T16" fmla="*/ 200434 w 337"/>
              <a:gd name="T17" fmla="*/ 128470 h 409"/>
              <a:gd name="T18" fmla="*/ 200434 w 337"/>
              <a:gd name="T19" fmla="*/ 128470 h 409"/>
              <a:gd name="T20" fmla="*/ 41757 w 337"/>
              <a:gd name="T21" fmla="*/ 85246 h 409"/>
              <a:gd name="T22" fmla="*/ 200434 w 337"/>
              <a:gd name="T23" fmla="*/ 43224 h 409"/>
              <a:gd name="T24" fmla="*/ 359111 w 337"/>
              <a:gd name="T25" fmla="*/ 85246 h 409"/>
              <a:gd name="T26" fmla="*/ 200434 w 337"/>
              <a:gd name="T27" fmla="*/ 128470 h 4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2" name="Freeform 133"/>
          <p:cNvSpPr>
            <a:spLocks noChangeArrowheads="1"/>
          </p:cNvSpPr>
          <p:nvPr/>
        </p:nvSpPr>
        <p:spPr bwMode="auto">
          <a:xfrm>
            <a:off x="11312525" y="3793332"/>
            <a:ext cx="298450" cy="285750"/>
          </a:xfrm>
          <a:custGeom>
            <a:avLst/>
            <a:gdLst>
              <a:gd name="T0" fmla="*/ 510293 w 497"/>
              <a:gd name="T1" fmla="*/ 190500 h 480"/>
              <a:gd name="T2" fmla="*/ 510293 w 497"/>
              <a:gd name="T3" fmla="*/ 190500 h 480"/>
              <a:gd name="T4" fmla="*/ 446657 w 497"/>
              <a:gd name="T5" fmla="*/ 21431 h 480"/>
              <a:gd name="T6" fmla="*/ 415439 w 497"/>
              <a:gd name="T7" fmla="*/ 10716 h 480"/>
              <a:gd name="T8" fmla="*/ 10806 w 497"/>
              <a:gd name="T9" fmla="*/ 159544 h 480"/>
              <a:gd name="T10" fmla="*/ 0 w 497"/>
              <a:gd name="T11" fmla="*/ 190500 h 480"/>
              <a:gd name="T12" fmla="*/ 63637 w 497"/>
              <a:gd name="T13" fmla="*/ 359569 h 480"/>
              <a:gd name="T14" fmla="*/ 63637 w 497"/>
              <a:gd name="T15" fmla="*/ 264319 h 480"/>
              <a:gd name="T16" fmla="*/ 138079 w 497"/>
              <a:gd name="T17" fmla="*/ 190500 h 480"/>
              <a:gd name="T18" fmla="*/ 243740 w 497"/>
              <a:gd name="T19" fmla="*/ 190500 h 480"/>
              <a:gd name="T20" fmla="*/ 371013 w 497"/>
              <a:gd name="T21" fmla="*/ 105966 h 480"/>
              <a:gd name="T22" fmla="*/ 446657 w 497"/>
              <a:gd name="T23" fmla="*/ 190500 h 480"/>
              <a:gd name="T24" fmla="*/ 510293 w 497"/>
              <a:gd name="T25" fmla="*/ 190500 h 480"/>
              <a:gd name="T26" fmla="*/ 573930 w 497"/>
              <a:gd name="T27" fmla="*/ 242888 h 480"/>
              <a:gd name="T28" fmla="*/ 573930 w 497"/>
              <a:gd name="T29" fmla="*/ 242888 h 480"/>
              <a:gd name="T30" fmla="*/ 138079 w 497"/>
              <a:gd name="T31" fmla="*/ 242888 h 480"/>
              <a:gd name="T32" fmla="*/ 116467 w 497"/>
              <a:gd name="T33" fmla="*/ 264319 h 480"/>
              <a:gd name="T34" fmla="*/ 116467 w 497"/>
              <a:gd name="T35" fmla="*/ 550070 h 480"/>
              <a:gd name="T36" fmla="*/ 138079 w 497"/>
              <a:gd name="T37" fmla="*/ 570310 h 480"/>
              <a:gd name="T38" fmla="*/ 573930 w 497"/>
              <a:gd name="T39" fmla="*/ 570310 h 480"/>
              <a:gd name="T40" fmla="*/ 595542 w 497"/>
              <a:gd name="T41" fmla="*/ 550070 h 480"/>
              <a:gd name="T42" fmla="*/ 595542 w 497"/>
              <a:gd name="T43" fmla="*/ 264319 h 480"/>
              <a:gd name="T44" fmla="*/ 573930 w 497"/>
              <a:gd name="T45" fmla="*/ 242888 h 480"/>
              <a:gd name="T46" fmla="*/ 542712 w 497"/>
              <a:gd name="T47" fmla="*/ 507207 h 480"/>
              <a:gd name="T48" fmla="*/ 542712 w 497"/>
              <a:gd name="T49" fmla="*/ 507207 h 480"/>
              <a:gd name="T50" fmla="*/ 180104 w 497"/>
              <a:gd name="T51" fmla="*/ 507207 h 480"/>
              <a:gd name="T52" fmla="*/ 180104 w 497"/>
              <a:gd name="T53" fmla="*/ 465535 h 480"/>
              <a:gd name="T54" fmla="*/ 234135 w 497"/>
              <a:gd name="T55" fmla="*/ 327422 h 480"/>
              <a:gd name="T56" fmla="*/ 318183 w 497"/>
              <a:gd name="T57" fmla="*/ 433388 h 480"/>
              <a:gd name="T58" fmla="*/ 393826 w 497"/>
              <a:gd name="T59" fmla="*/ 359569 h 480"/>
              <a:gd name="T60" fmla="*/ 499487 w 497"/>
              <a:gd name="T61" fmla="*/ 316707 h 480"/>
              <a:gd name="T62" fmla="*/ 542712 w 497"/>
              <a:gd name="T63" fmla="*/ 413148 h 480"/>
              <a:gd name="T64" fmla="*/ 542712 w 497"/>
              <a:gd name="T65" fmla="*/ 507207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3" name="Freeform 135"/>
          <p:cNvSpPr>
            <a:spLocks noChangeArrowheads="1"/>
          </p:cNvSpPr>
          <p:nvPr/>
        </p:nvSpPr>
        <p:spPr bwMode="auto">
          <a:xfrm>
            <a:off x="9572625" y="3803650"/>
            <a:ext cx="213519" cy="270669"/>
          </a:xfrm>
          <a:custGeom>
            <a:avLst/>
            <a:gdLst>
              <a:gd name="T0" fmla="*/ 362615 w 356"/>
              <a:gd name="T1" fmla="*/ 0 h 453"/>
              <a:gd name="T2" fmla="*/ 362615 w 356"/>
              <a:gd name="T3" fmla="*/ 0 h 453"/>
              <a:gd name="T4" fmla="*/ 63638 w 356"/>
              <a:gd name="T5" fmla="*/ 0 h 453"/>
              <a:gd name="T6" fmla="*/ 0 w 356"/>
              <a:gd name="T7" fmla="*/ 64593 h 453"/>
              <a:gd name="T8" fmla="*/ 0 w 356"/>
              <a:gd name="T9" fmla="*/ 477274 h 453"/>
              <a:gd name="T10" fmla="*/ 63638 w 356"/>
              <a:gd name="T11" fmla="*/ 540671 h 453"/>
              <a:gd name="T12" fmla="*/ 362615 w 356"/>
              <a:gd name="T13" fmla="*/ 540671 h 453"/>
              <a:gd name="T14" fmla="*/ 426253 w 356"/>
              <a:gd name="T15" fmla="*/ 477274 h 453"/>
              <a:gd name="T16" fmla="*/ 426253 w 356"/>
              <a:gd name="T17" fmla="*/ 64593 h 453"/>
              <a:gd name="T18" fmla="*/ 362615 w 356"/>
              <a:gd name="T19" fmla="*/ 0 h 453"/>
              <a:gd name="T20" fmla="*/ 362615 w 356"/>
              <a:gd name="T21" fmla="*/ 477274 h 453"/>
              <a:gd name="T22" fmla="*/ 362615 w 356"/>
              <a:gd name="T23" fmla="*/ 477274 h 453"/>
              <a:gd name="T24" fmla="*/ 63638 w 356"/>
              <a:gd name="T25" fmla="*/ 477274 h 453"/>
              <a:gd name="T26" fmla="*/ 63638 w 356"/>
              <a:gd name="T27" fmla="*/ 64593 h 453"/>
              <a:gd name="T28" fmla="*/ 362615 w 356"/>
              <a:gd name="T29" fmla="*/ 64593 h 453"/>
              <a:gd name="T30" fmla="*/ 362615 w 356"/>
              <a:gd name="T31" fmla="*/ 477274 h 4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4" name="Freeform 136"/>
          <p:cNvSpPr>
            <a:spLocks noChangeArrowheads="1"/>
          </p:cNvSpPr>
          <p:nvPr/>
        </p:nvSpPr>
        <p:spPr bwMode="auto">
          <a:xfrm>
            <a:off x="10717213" y="3835400"/>
            <a:ext cx="298450" cy="205582"/>
          </a:xfrm>
          <a:custGeom>
            <a:avLst/>
            <a:gdLst>
              <a:gd name="T0" fmla="*/ 0 w 498"/>
              <a:gd name="T1" fmla="*/ 52219 h 346"/>
              <a:gd name="T2" fmla="*/ 0 w 498"/>
              <a:gd name="T3" fmla="*/ 52219 h 346"/>
              <a:gd name="T4" fmla="*/ 0 w 498"/>
              <a:gd name="T5" fmla="*/ 346547 h 346"/>
              <a:gd name="T6" fmla="*/ 63509 w 498"/>
              <a:gd name="T7" fmla="*/ 409448 h 346"/>
              <a:gd name="T8" fmla="*/ 532039 w 498"/>
              <a:gd name="T9" fmla="*/ 409448 h 346"/>
              <a:gd name="T10" fmla="*/ 595548 w 498"/>
              <a:gd name="T11" fmla="*/ 346547 h 346"/>
              <a:gd name="T12" fmla="*/ 595548 w 498"/>
              <a:gd name="T13" fmla="*/ 52219 h 346"/>
              <a:gd name="T14" fmla="*/ 532039 w 498"/>
              <a:gd name="T15" fmla="*/ 0 h 346"/>
              <a:gd name="T16" fmla="*/ 63509 w 498"/>
              <a:gd name="T17" fmla="*/ 0 h 346"/>
              <a:gd name="T18" fmla="*/ 0 w 498"/>
              <a:gd name="T19" fmla="*/ 52219 h 346"/>
              <a:gd name="T20" fmla="*/ 532039 w 498"/>
              <a:gd name="T21" fmla="*/ 52219 h 346"/>
              <a:gd name="T22" fmla="*/ 532039 w 498"/>
              <a:gd name="T23" fmla="*/ 52219 h 346"/>
              <a:gd name="T24" fmla="*/ 532039 w 498"/>
              <a:gd name="T25" fmla="*/ 346547 h 346"/>
              <a:gd name="T26" fmla="*/ 63509 w 498"/>
              <a:gd name="T27" fmla="*/ 346547 h 346"/>
              <a:gd name="T28" fmla="*/ 63509 w 498"/>
              <a:gd name="T29" fmla="*/ 52219 h 346"/>
              <a:gd name="T30" fmla="*/ 532039 w 498"/>
              <a:gd name="T31" fmla="*/ 52219 h 3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5" name="Freeform 141"/>
          <p:cNvSpPr>
            <a:spLocks noChangeArrowheads="1"/>
          </p:cNvSpPr>
          <p:nvPr/>
        </p:nvSpPr>
        <p:spPr bwMode="auto">
          <a:xfrm>
            <a:off x="10125075" y="3786982"/>
            <a:ext cx="298450" cy="302419"/>
          </a:xfrm>
          <a:custGeom>
            <a:avLst/>
            <a:gdLst>
              <a:gd name="T0" fmla="*/ 575133 w 497"/>
              <a:gd name="T1" fmla="*/ 222525 h 506"/>
              <a:gd name="T2" fmla="*/ 575133 w 497"/>
              <a:gd name="T3" fmla="*/ 222525 h 506"/>
              <a:gd name="T4" fmla="*/ 350603 w 497"/>
              <a:gd name="T5" fmla="*/ 169885 h 506"/>
              <a:gd name="T6" fmla="*/ 319385 w 497"/>
              <a:gd name="T7" fmla="*/ 20338 h 506"/>
              <a:gd name="T8" fmla="*/ 286966 w 497"/>
              <a:gd name="T9" fmla="*/ 0 h 506"/>
              <a:gd name="T10" fmla="*/ 20412 w 497"/>
              <a:gd name="T11" fmla="*/ 72979 h 506"/>
              <a:gd name="T12" fmla="*/ 0 w 497"/>
              <a:gd name="T13" fmla="*/ 106477 h 506"/>
              <a:gd name="T14" fmla="*/ 94855 w 497"/>
              <a:gd name="T15" fmla="*/ 466586 h 506"/>
              <a:gd name="T16" fmla="*/ 128474 w 497"/>
              <a:gd name="T17" fmla="*/ 477353 h 506"/>
              <a:gd name="T18" fmla="*/ 234136 w 497"/>
              <a:gd name="T19" fmla="*/ 445051 h 506"/>
              <a:gd name="T20" fmla="*/ 212523 w 497"/>
              <a:gd name="T21" fmla="*/ 508459 h 506"/>
              <a:gd name="T22" fmla="*/ 234136 w 497"/>
              <a:gd name="T23" fmla="*/ 529993 h 506"/>
              <a:gd name="T24" fmla="*/ 477877 w 497"/>
              <a:gd name="T25" fmla="*/ 593401 h 506"/>
              <a:gd name="T26" fmla="*/ 511497 w 497"/>
              <a:gd name="T27" fmla="*/ 582634 h 506"/>
              <a:gd name="T28" fmla="*/ 595545 w 497"/>
              <a:gd name="T29" fmla="*/ 253631 h 506"/>
              <a:gd name="T30" fmla="*/ 575133 w 497"/>
              <a:gd name="T31" fmla="*/ 222525 h 506"/>
              <a:gd name="T32" fmla="*/ 42024 w 497"/>
              <a:gd name="T33" fmla="*/ 116048 h 506"/>
              <a:gd name="T34" fmla="*/ 42024 w 497"/>
              <a:gd name="T35" fmla="*/ 116048 h 506"/>
              <a:gd name="T36" fmla="*/ 276160 w 497"/>
              <a:gd name="T37" fmla="*/ 52640 h 506"/>
              <a:gd name="T38" fmla="*/ 372216 w 497"/>
              <a:gd name="T39" fmla="*/ 370876 h 506"/>
              <a:gd name="T40" fmla="*/ 139281 w 497"/>
              <a:gd name="T41" fmla="*/ 435480 h 506"/>
              <a:gd name="T42" fmla="*/ 42024 w 497"/>
              <a:gd name="T43" fmla="*/ 116048 h 506"/>
              <a:gd name="T44" fmla="*/ 467071 w 497"/>
              <a:gd name="T45" fmla="*/ 551528 h 506"/>
              <a:gd name="T46" fmla="*/ 467071 w 497"/>
              <a:gd name="T47" fmla="*/ 551528 h 506"/>
              <a:gd name="T48" fmla="*/ 266555 w 497"/>
              <a:gd name="T49" fmla="*/ 498888 h 506"/>
              <a:gd name="T50" fmla="*/ 276160 w 497"/>
              <a:gd name="T51" fmla="*/ 435480 h 506"/>
              <a:gd name="T52" fmla="*/ 393828 w 497"/>
              <a:gd name="T53" fmla="*/ 401982 h 506"/>
              <a:gd name="T54" fmla="*/ 414240 w 497"/>
              <a:gd name="T55" fmla="*/ 381643 h 506"/>
              <a:gd name="T56" fmla="*/ 372216 w 497"/>
              <a:gd name="T57" fmla="*/ 211758 h 506"/>
              <a:gd name="T58" fmla="*/ 541514 w 497"/>
              <a:gd name="T59" fmla="*/ 253631 h 506"/>
              <a:gd name="T60" fmla="*/ 467071 w 497"/>
              <a:gd name="T61" fmla="*/ 551528 h 5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6" name="Freeform 144"/>
          <p:cNvSpPr>
            <a:spLocks noChangeArrowheads="1"/>
          </p:cNvSpPr>
          <p:nvPr/>
        </p:nvSpPr>
        <p:spPr bwMode="auto">
          <a:xfrm>
            <a:off x="11326813" y="1445419"/>
            <a:ext cx="266700" cy="237331"/>
          </a:xfrm>
          <a:custGeom>
            <a:avLst/>
            <a:gdLst>
              <a:gd name="T0" fmla="*/ 511642 w 444"/>
              <a:gd name="T1" fmla="*/ 0 h 399"/>
              <a:gd name="T2" fmla="*/ 511642 w 444"/>
              <a:gd name="T3" fmla="*/ 0 h 399"/>
              <a:gd name="T4" fmla="*/ 10809 w 444"/>
              <a:gd name="T5" fmla="*/ 0 h 399"/>
              <a:gd name="T6" fmla="*/ 0 w 444"/>
              <a:gd name="T7" fmla="*/ 20201 h 399"/>
              <a:gd name="T8" fmla="*/ 0 w 444"/>
              <a:gd name="T9" fmla="*/ 83181 h 399"/>
              <a:gd name="T10" fmla="*/ 532060 w 444"/>
              <a:gd name="T11" fmla="*/ 83181 h 399"/>
              <a:gd name="T12" fmla="*/ 532060 w 444"/>
              <a:gd name="T13" fmla="*/ 20201 h 399"/>
              <a:gd name="T14" fmla="*/ 511642 w 444"/>
              <a:gd name="T15" fmla="*/ 0 h 399"/>
              <a:gd name="T16" fmla="*/ 32428 w 444"/>
              <a:gd name="T17" fmla="*/ 431354 h 399"/>
              <a:gd name="T18" fmla="*/ 32428 w 444"/>
              <a:gd name="T19" fmla="*/ 431354 h 399"/>
              <a:gd name="T20" fmla="*/ 64856 w 444"/>
              <a:gd name="T21" fmla="*/ 472945 h 399"/>
              <a:gd name="T22" fmla="*/ 457596 w 444"/>
              <a:gd name="T23" fmla="*/ 472945 h 399"/>
              <a:gd name="T24" fmla="*/ 500833 w 444"/>
              <a:gd name="T25" fmla="*/ 431354 h 399"/>
              <a:gd name="T26" fmla="*/ 500833 w 444"/>
              <a:gd name="T27" fmla="*/ 115265 h 399"/>
              <a:gd name="T28" fmla="*/ 32428 w 444"/>
              <a:gd name="T29" fmla="*/ 115265 h 399"/>
              <a:gd name="T30" fmla="*/ 32428 w 444"/>
              <a:gd name="T31" fmla="*/ 431354 h 399"/>
              <a:gd name="T32" fmla="*/ 181357 w 444"/>
              <a:gd name="T33" fmla="*/ 178245 h 399"/>
              <a:gd name="T34" fmla="*/ 181357 w 444"/>
              <a:gd name="T35" fmla="*/ 178245 h 399"/>
              <a:gd name="T36" fmla="*/ 351904 w 444"/>
              <a:gd name="T37" fmla="*/ 178245 h 399"/>
              <a:gd name="T38" fmla="*/ 351904 w 444"/>
              <a:gd name="T39" fmla="*/ 230531 h 399"/>
              <a:gd name="T40" fmla="*/ 181357 w 444"/>
              <a:gd name="T41" fmla="*/ 230531 h 399"/>
              <a:gd name="T42" fmla="*/ 181357 w 444"/>
              <a:gd name="T43" fmla="*/ 178245 h 3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7" name="Freeform 145"/>
          <p:cNvSpPr>
            <a:spLocks noChangeArrowheads="1"/>
          </p:cNvSpPr>
          <p:nvPr/>
        </p:nvSpPr>
        <p:spPr bwMode="auto">
          <a:xfrm>
            <a:off x="10734675" y="1428750"/>
            <a:ext cx="266700" cy="266700"/>
          </a:xfrm>
          <a:custGeom>
            <a:avLst/>
            <a:gdLst>
              <a:gd name="T0" fmla="*/ 84073 w 444"/>
              <a:gd name="T1" fmla="*/ 479461 h 445"/>
              <a:gd name="T2" fmla="*/ 84073 w 444"/>
              <a:gd name="T3" fmla="*/ 479461 h 445"/>
              <a:gd name="T4" fmla="*/ 148929 w 444"/>
              <a:gd name="T5" fmla="*/ 532201 h 445"/>
              <a:gd name="T6" fmla="*/ 201774 w 444"/>
              <a:gd name="T7" fmla="*/ 479461 h 445"/>
              <a:gd name="T8" fmla="*/ 148929 w 444"/>
              <a:gd name="T9" fmla="*/ 414733 h 445"/>
              <a:gd name="T10" fmla="*/ 84073 w 444"/>
              <a:gd name="T11" fmla="*/ 479461 h 445"/>
              <a:gd name="T12" fmla="*/ 383131 w 444"/>
              <a:gd name="T13" fmla="*/ 479461 h 445"/>
              <a:gd name="T14" fmla="*/ 383131 w 444"/>
              <a:gd name="T15" fmla="*/ 479461 h 445"/>
              <a:gd name="T16" fmla="*/ 446786 w 444"/>
              <a:gd name="T17" fmla="*/ 532201 h 445"/>
              <a:gd name="T18" fmla="*/ 500833 w 444"/>
              <a:gd name="T19" fmla="*/ 479461 h 445"/>
              <a:gd name="T20" fmla="*/ 446786 w 444"/>
              <a:gd name="T21" fmla="*/ 414733 h 445"/>
              <a:gd name="T22" fmla="*/ 383131 w 444"/>
              <a:gd name="T23" fmla="*/ 479461 h 445"/>
              <a:gd name="T24" fmla="*/ 190965 w 444"/>
              <a:gd name="T25" fmla="*/ 340417 h 445"/>
              <a:gd name="T26" fmla="*/ 190965 w 444"/>
              <a:gd name="T27" fmla="*/ 340417 h 445"/>
              <a:gd name="T28" fmla="*/ 521251 w 444"/>
              <a:gd name="T29" fmla="*/ 244525 h 445"/>
              <a:gd name="T30" fmla="*/ 532060 w 444"/>
              <a:gd name="T31" fmla="*/ 224148 h 445"/>
              <a:gd name="T32" fmla="*/ 532060 w 444"/>
              <a:gd name="T33" fmla="*/ 64727 h 445"/>
              <a:gd name="T34" fmla="*/ 117702 w 444"/>
              <a:gd name="T35" fmla="*/ 64727 h 445"/>
              <a:gd name="T36" fmla="*/ 117702 w 444"/>
              <a:gd name="T37" fmla="*/ 11987 h 445"/>
              <a:gd name="T38" fmla="*/ 106892 w 444"/>
              <a:gd name="T39" fmla="*/ 0 h 445"/>
              <a:gd name="T40" fmla="*/ 10809 w 444"/>
              <a:gd name="T41" fmla="*/ 0 h 445"/>
              <a:gd name="T42" fmla="*/ 0 w 444"/>
              <a:gd name="T43" fmla="*/ 11987 h 445"/>
              <a:gd name="T44" fmla="*/ 0 w 444"/>
              <a:gd name="T45" fmla="*/ 64727 h 445"/>
              <a:gd name="T46" fmla="*/ 54047 w 444"/>
              <a:gd name="T47" fmla="*/ 64727 h 445"/>
              <a:gd name="T48" fmla="*/ 117702 w 444"/>
              <a:gd name="T49" fmla="*/ 329629 h 445"/>
              <a:gd name="T50" fmla="*/ 117702 w 444"/>
              <a:gd name="T51" fmla="*/ 361993 h 445"/>
              <a:gd name="T52" fmla="*/ 117702 w 444"/>
              <a:gd name="T53" fmla="*/ 405144 h 445"/>
              <a:gd name="T54" fmla="*/ 127310 w 444"/>
              <a:gd name="T55" fmla="*/ 414733 h 445"/>
              <a:gd name="T56" fmla="*/ 148929 w 444"/>
              <a:gd name="T57" fmla="*/ 414733 h 445"/>
              <a:gd name="T58" fmla="*/ 446786 w 444"/>
              <a:gd name="T59" fmla="*/ 414733 h 445"/>
              <a:gd name="T60" fmla="*/ 521251 w 444"/>
              <a:gd name="T61" fmla="*/ 414733 h 445"/>
              <a:gd name="T62" fmla="*/ 532060 w 444"/>
              <a:gd name="T63" fmla="*/ 405144 h 445"/>
              <a:gd name="T64" fmla="*/ 532060 w 444"/>
              <a:gd name="T65" fmla="*/ 361993 h 445"/>
              <a:gd name="T66" fmla="*/ 201774 w 444"/>
              <a:gd name="T67" fmla="*/ 361993 h 445"/>
              <a:gd name="T68" fmla="*/ 190965 w 444"/>
              <a:gd name="T69" fmla="*/ 340417 h 4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8" name="Freeform 146"/>
          <p:cNvSpPr>
            <a:spLocks noChangeArrowheads="1"/>
          </p:cNvSpPr>
          <p:nvPr/>
        </p:nvSpPr>
        <p:spPr bwMode="auto">
          <a:xfrm>
            <a:off x="10167144" y="1413669"/>
            <a:ext cx="214313" cy="296863"/>
          </a:xfrm>
          <a:custGeom>
            <a:avLst/>
            <a:gdLst>
              <a:gd name="T0" fmla="*/ 381830 w 356"/>
              <a:gd name="T1" fmla="*/ 64394 h 497"/>
              <a:gd name="T2" fmla="*/ 381830 w 356"/>
              <a:gd name="T3" fmla="*/ 64394 h 497"/>
              <a:gd name="T4" fmla="*/ 339804 w 356"/>
              <a:gd name="T5" fmla="*/ 147869 h 497"/>
              <a:gd name="T6" fmla="*/ 85251 w 356"/>
              <a:gd name="T7" fmla="*/ 147869 h 497"/>
              <a:gd name="T8" fmla="*/ 43226 w 356"/>
              <a:gd name="T9" fmla="*/ 64394 h 497"/>
              <a:gd name="T10" fmla="*/ 0 w 356"/>
              <a:gd name="T11" fmla="*/ 106132 h 497"/>
              <a:gd name="T12" fmla="*/ 0 w 356"/>
              <a:gd name="T13" fmla="*/ 549737 h 497"/>
              <a:gd name="T14" fmla="*/ 43226 w 356"/>
              <a:gd name="T15" fmla="*/ 591475 h 497"/>
              <a:gd name="T16" fmla="*/ 381830 w 356"/>
              <a:gd name="T17" fmla="*/ 591475 h 497"/>
              <a:gd name="T18" fmla="*/ 426256 w 356"/>
              <a:gd name="T19" fmla="*/ 549737 h 497"/>
              <a:gd name="T20" fmla="*/ 426256 w 356"/>
              <a:gd name="T21" fmla="*/ 106132 h 497"/>
              <a:gd name="T22" fmla="*/ 381830 w 356"/>
              <a:gd name="T23" fmla="*/ 64394 h 497"/>
              <a:gd name="T24" fmla="*/ 318191 w 356"/>
              <a:gd name="T25" fmla="*/ 116864 h 497"/>
              <a:gd name="T26" fmla="*/ 318191 w 356"/>
              <a:gd name="T27" fmla="*/ 116864 h 497"/>
              <a:gd name="T28" fmla="*/ 350611 w 356"/>
              <a:gd name="T29" fmla="*/ 64394 h 497"/>
              <a:gd name="T30" fmla="*/ 276166 w 356"/>
              <a:gd name="T31" fmla="*/ 64394 h 497"/>
              <a:gd name="T32" fmla="*/ 254553 w 356"/>
              <a:gd name="T33" fmla="*/ 0 h 497"/>
              <a:gd name="T34" fmla="*/ 159696 w 356"/>
              <a:gd name="T35" fmla="*/ 0 h 497"/>
              <a:gd name="T36" fmla="*/ 138083 w 356"/>
              <a:gd name="T37" fmla="*/ 64394 h 497"/>
              <a:gd name="T38" fmla="*/ 73244 w 356"/>
              <a:gd name="T39" fmla="*/ 64394 h 497"/>
              <a:gd name="T40" fmla="*/ 106864 w 356"/>
              <a:gd name="T41" fmla="*/ 116864 h 497"/>
              <a:gd name="T42" fmla="*/ 318191 w 356"/>
              <a:gd name="T43" fmla="*/ 116864 h 4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799" name="Freeform 149"/>
          <p:cNvSpPr>
            <a:spLocks noChangeArrowheads="1"/>
          </p:cNvSpPr>
          <p:nvPr/>
        </p:nvSpPr>
        <p:spPr bwMode="auto">
          <a:xfrm>
            <a:off x="7816057" y="4955382"/>
            <a:ext cx="218281" cy="296069"/>
          </a:xfrm>
          <a:custGeom>
            <a:avLst/>
            <a:gdLst>
              <a:gd name="T0" fmla="*/ 126943 w 364"/>
              <a:gd name="T1" fmla="*/ 570055 h 498"/>
              <a:gd name="T2" fmla="*/ 126943 w 364"/>
              <a:gd name="T3" fmla="*/ 570055 h 498"/>
              <a:gd name="T4" fmla="*/ 210774 w 364"/>
              <a:gd name="T5" fmla="*/ 591477 h 498"/>
              <a:gd name="T6" fmla="*/ 296999 w 364"/>
              <a:gd name="T7" fmla="*/ 570055 h 498"/>
              <a:gd name="T8" fmla="*/ 296999 w 364"/>
              <a:gd name="T9" fmla="*/ 506980 h 498"/>
              <a:gd name="T10" fmla="*/ 126943 w 364"/>
              <a:gd name="T11" fmla="*/ 506980 h 498"/>
              <a:gd name="T12" fmla="*/ 126943 w 364"/>
              <a:gd name="T13" fmla="*/ 570055 h 498"/>
              <a:gd name="T14" fmla="*/ 296999 w 364"/>
              <a:gd name="T15" fmla="*/ 476038 h 498"/>
              <a:gd name="T16" fmla="*/ 296999 w 364"/>
              <a:gd name="T17" fmla="*/ 476038 h 498"/>
              <a:gd name="T18" fmla="*/ 423942 w 364"/>
              <a:gd name="T19" fmla="*/ 179704 h 498"/>
              <a:gd name="T20" fmla="*/ 210774 w 364"/>
              <a:gd name="T21" fmla="*/ 0 h 498"/>
              <a:gd name="T22" fmla="*/ 0 w 364"/>
              <a:gd name="T23" fmla="*/ 179704 h 498"/>
              <a:gd name="T24" fmla="*/ 126943 w 364"/>
              <a:gd name="T25" fmla="*/ 476038 h 498"/>
              <a:gd name="T26" fmla="*/ 296999 w 364"/>
              <a:gd name="T27" fmla="*/ 476038 h 498"/>
              <a:gd name="T28" fmla="*/ 63472 w 364"/>
              <a:gd name="T29" fmla="*/ 179704 h 498"/>
              <a:gd name="T30" fmla="*/ 63472 w 364"/>
              <a:gd name="T31" fmla="*/ 179704 h 498"/>
              <a:gd name="T32" fmla="*/ 210774 w 364"/>
              <a:gd name="T33" fmla="*/ 63075 h 498"/>
              <a:gd name="T34" fmla="*/ 360471 w 364"/>
              <a:gd name="T35" fmla="*/ 179704 h 498"/>
              <a:gd name="T36" fmla="*/ 307777 w 364"/>
              <a:gd name="T37" fmla="*/ 296334 h 498"/>
              <a:gd name="T38" fmla="*/ 232330 w 364"/>
              <a:gd name="T39" fmla="*/ 422484 h 498"/>
              <a:gd name="T40" fmla="*/ 190415 w 364"/>
              <a:gd name="T41" fmla="*/ 422484 h 498"/>
              <a:gd name="T42" fmla="*/ 116165 w 364"/>
              <a:gd name="T43" fmla="*/ 296334 h 498"/>
              <a:gd name="T44" fmla="*/ 63472 w 364"/>
              <a:gd name="T45" fmla="*/ 179704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0" name="Freeform 151"/>
          <p:cNvSpPr>
            <a:spLocks noChangeArrowheads="1"/>
          </p:cNvSpPr>
          <p:nvPr/>
        </p:nvSpPr>
        <p:spPr bwMode="auto">
          <a:xfrm>
            <a:off x="11312525" y="3257550"/>
            <a:ext cx="298450" cy="173832"/>
          </a:xfrm>
          <a:custGeom>
            <a:avLst/>
            <a:gdLst>
              <a:gd name="T0" fmla="*/ 148886 w 497"/>
              <a:gd name="T1" fmla="*/ 261831 h 293"/>
              <a:gd name="T2" fmla="*/ 148886 w 497"/>
              <a:gd name="T3" fmla="*/ 261831 h 293"/>
              <a:gd name="T4" fmla="*/ 148886 w 497"/>
              <a:gd name="T5" fmla="*/ 114921 h 293"/>
              <a:gd name="T6" fmla="*/ 212522 w 497"/>
              <a:gd name="T7" fmla="*/ 114921 h 293"/>
              <a:gd name="T8" fmla="*/ 105661 w 497"/>
              <a:gd name="T9" fmla="*/ 0 h 293"/>
              <a:gd name="T10" fmla="*/ 0 w 497"/>
              <a:gd name="T11" fmla="*/ 114921 h 293"/>
              <a:gd name="T12" fmla="*/ 63637 w 497"/>
              <a:gd name="T13" fmla="*/ 114921 h 293"/>
              <a:gd name="T14" fmla="*/ 63637 w 497"/>
              <a:gd name="T15" fmla="*/ 293819 h 293"/>
              <a:gd name="T16" fmla="*/ 116467 w 497"/>
              <a:gd name="T17" fmla="*/ 345948 h 293"/>
              <a:gd name="T18" fmla="*/ 383020 w 497"/>
              <a:gd name="T19" fmla="*/ 345948 h 293"/>
              <a:gd name="T20" fmla="*/ 307377 w 497"/>
              <a:gd name="T21" fmla="*/ 261831 h 293"/>
              <a:gd name="T22" fmla="*/ 148886 w 497"/>
              <a:gd name="T23" fmla="*/ 261831 h 293"/>
              <a:gd name="T24" fmla="*/ 531906 w 497"/>
              <a:gd name="T25" fmla="*/ 231027 h 293"/>
              <a:gd name="T26" fmla="*/ 531906 w 497"/>
              <a:gd name="T27" fmla="*/ 231027 h 293"/>
              <a:gd name="T28" fmla="*/ 531906 w 497"/>
              <a:gd name="T29" fmla="*/ 52129 h 293"/>
              <a:gd name="T30" fmla="*/ 479075 w 497"/>
              <a:gd name="T31" fmla="*/ 0 h 293"/>
              <a:gd name="T32" fmla="*/ 212522 w 497"/>
              <a:gd name="T33" fmla="*/ 0 h 293"/>
              <a:gd name="T34" fmla="*/ 286965 w 497"/>
              <a:gd name="T35" fmla="*/ 72270 h 293"/>
              <a:gd name="T36" fmla="*/ 446657 w 497"/>
              <a:gd name="T37" fmla="*/ 72270 h 293"/>
              <a:gd name="T38" fmla="*/ 446657 w 497"/>
              <a:gd name="T39" fmla="*/ 231027 h 293"/>
              <a:gd name="T40" fmla="*/ 383020 w 497"/>
              <a:gd name="T41" fmla="*/ 231027 h 293"/>
              <a:gd name="T42" fmla="*/ 488681 w 497"/>
              <a:gd name="T43" fmla="*/ 345948 h 293"/>
              <a:gd name="T44" fmla="*/ 595542 w 497"/>
              <a:gd name="T45" fmla="*/ 231027 h 293"/>
              <a:gd name="T46" fmla="*/ 531906 w 497"/>
              <a:gd name="T47" fmla="*/ 231027 h 2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1" name="Freeform 154"/>
          <p:cNvSpPr>
            <a:spLocks noChangeArrowheads="1"/>
          </p:cNvSpPr>
          <p:nvPr/>
        </p:nvSpPr>
        <p:spPr bwMode="auto">
          <a:xfrm>
            <a:off x="9001125" y="3175000"/>
            <a:ext cx="214313" cy="289719"/>
          </a:xfrm>
          <a:custGeom>
            <a:avLst/>
            <a:gdLst>
              <a:gd name="T0" fmla="*/ 416617 w 355"/>
              <a:gd name="T1" fmla="*/ 157199 h 487"/>
              <a:gd name="T2" fmla="*/ 416617 w 355"/>
              <a:gd name="T3" fmla="*/ 157199 h 487"/>
              <a:gd name="T4" fmla="*/ 139675 w 355"/>
              <a:gd name="T5" fmla="*/ 20245 h 487"/>
              <a:gd name="T6" fmla="*/ 10837 w 355"/>
              <a:gd name="T7" fmla="*/ 63118 h 487"/>
              <a:gd name="T8" fmla="*/ 0 w 355"/>
              <a:gd name="T9" fmla="*/ 94081 h 487"/>
              <a:gd name="T10" fmla="*/ 10837 w 355"/>
              <a:gd name="T11" fmla="*/ 410860 h 487"/>
              <a:gd name="T12" fmla="*/ 21674 w 355"/>
              <a:gd name="T13" fmla="*/ 432296 h 487"/>
              <a:gd name="T14" fmla="*/ 267309 w 355"/>
              <a:gd name="T15" fmla="*/ 578777 h 487"/>
              <a:gd name="T16" fmla="*/ 278146 w 355"/>
              <a:gd name="T17" fmla="*/ 578777 h 487"/>
              <a:gd name="T18" fmla="*/ 288983 w 355"/>
              <a:gd name="T19" fmla="*/ 578777 h 487"/>
              <a:gd name="T20" fmla="*/ 298616 w 355"/>
              <a:gd name="T21" fmla="*/ 569250 h 487"/>
              <a:gd name="T22" fmla="*/ 298616 w 355"/>
              <a:gd name="T23" fmla="*/ 241753 h 487"/>
              <a:gd name="T24" fmla="*/ 288983 w 355"/>
              <a:gd name="T25" fmla="*/ 220316 h 487"/>
              <a:gd name="T26" fmla="*/ 52980 w 355"/>
              <a:gd name="T27" fmla="*/ 83363 h 487"/>
              <a:gd name="T28" fmla="*/ 85491 w 355"/>
              <a:gd name="T29" fmla="*/ 63118 h 487"/>
              <a:gd name="T30" fmla="*/ 128838 w 355"/>
              <a:gd name="T31" fmla="*/ 52400 h 487"/>
              <a:gd name="T32" fmla="*/ 362433 w 355"/>
              <a:gd name="T33" fmla="*/ 178635 h 487"/>
              <a:gd name="T34" fmla="*/ 373270 w 355"/>
              <a:gd name="T35" fmla="*/ 189353 h 487"/>
              <a:gd name="T36" fmla="*/ 373270 w 355"/>
              <a:gd name="T37" fmla="*/ 506132 h 487"/>
              <a:gd name="T38" fmla="*/ 394943 w 355"/>
              <a:gd name="T39" fmla="*/ 526378 h 487"/>
              <a:gd name="T40" fmla="*/ 426250 w 355"/>
              <a:gd name="T41" fmla="*/ 506132 h 487"/>
              <a:gd name="T42" fmla="*/ 426250 w 355"/>
              <a:gd name="T43" fmla="*/ 167917 h 487"/>
              <a:gd name="T44" fmla="*/ 416617 w 355"/>
              <a:gd name="T45" fmla="*/ 157199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2" name="Freeform 155"/>
          <p:cNvSpPr>
            <a:spLocks noChangeArrowheads="1"/>
          </p:cNvSpPr>
          <p:nvPr/>
        </p:nvSpPr>
        <p:spPr bwMode="auto">
          <a:xfrm>
            <a:off x="10742613" y="4366419"/>
            <a:ext cx="275432" cy="298450"/>
          </a:xfrm>
          <a:custGeom>
            <a:avLst/>
            <a:gdLst>
              <a:gd name="T0" fmla="*/ 94284 w 461"/>
              <a:gd name="T1" fmla="*/ 10809 h 497"/>
              <a:gd name="T2" fmla="*/ 94284 w 461"/>
              <a:gd name="T3" fmla="*/ 10809 h 497"/>
              <a:gd name="T4" fmla="*/ 84736 w 461"/>
              <a:gd name="T5" fmla="*/ 10809 h 497"/>
              <a:gd name="T6" fmla="*/ 0 w 461"/>
              <a:gd name="T7" fmla="*/ 234196 h 497"/>
              <a:gd name="T8" fmla="*/ 94284 w 461"/>
              <a:gd name="T9" fmla="*/ 329075 h 497"/>
              <a:gd name="T10" fmla="*/ 189762 w 461"/>
              <a:gd name="T11" fmla="*/ 234196 h 497"/>
              <a:gd name="T12" fmla="*/ 94284 w 461"/>
              <a:gd name="T13" fmla="*/ 10809 h 497"/>
              <a:gd name="T14" fmla="*/ 465454 w 461"/>
              <a:gd name="T15" fmla="*/ 10809 h 497"/>
              <a:gd name="T16" fmla="*/ 465454 w 461"/>
              <a:gd name="T17" fmla="*/ 10809 h 497"/>
              <a:gd name="T18" fmla="*/ 454712 w 461"/>
              <a:gd name="T19" fmla="*/ 10809 h 497"/>
              <a:gd name="T20" fmla="*/ 359235 w 461"/>
              <a:gd name="T21" fmla="*/ 234196 h 497"/>
              <a:gd name="T22" fmla="*/ 454712 w 461"/>
              <a:gd name="T23" fmla="*/ 329075 h 497"/>
              <a:gd name="T24" fmla="*/ 548997 w 461"/>
              <a:gd name="T25" fmla="*/ 234196 h 497"/>
              <a:gd name="T26" fmla="*/ 465454 w 461"/>
              <a:gd name="T27" fmla="*/ 10809 h 497"/>
              <a:gd name="T28" fmla="*/ 274498 w 461"/>
              <a:gd name="T29" fmla="*/ 265422 h 497"/>
              <a:gd name="T30" fmla="*/ 274498 w 461"/>
              <a:gd name="T31" fmla="*/ 265422 h 497"/>
              <a:gd name="T32" fmla="*/ 179021 w 461"/>
              <a:gd name="T33" fmla="*/ 500819 h 497"/>
              <a:gd name="T34" fmla="*/ 274498 w 461"/>
              <a:gd name="T35" fmla="*/ 595698 h 497"/>
              <a:gd name="T36" fmla="*/ 369976 w 461"/>
              <a:gd name="T37" fmla="*/ 500819 h 497"/>
              <a:gd name="T38" fmla="*/ 274498 w 461"/>
              <a:gd name="T39" fmla="*/ 265422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3" name="Freeform 156"/>
          <p:cNvSpPr>
            <a:spLocks noChangeArrowheads="1"/>
          </p:cNvSpPr>
          <p:nvPr/>
        </p:nvSpPr>
        <p:spPr bwMode="auto">
          <a:xfrm>
            <a:off x="10207625" y="4366419"/>
            <a:ext cx="156369" cy="298450"/>
          </a:xfrm>
          <a:custGeom>
            <a:avLst/>
            <a:gdLst>
              <a:gd name="T0" fmla="*/ 228413 w 266"/>
              <a:gd name="T1" fmla="*/ 297849 h 497"/>
              <a:gd name="T2" fmla="*/ 228413 w 266"/>
              <a:gd name="T3" fmla="*/ 297849 h 497"/>
              <a:gd name="T4" fmla="*/ 228413 w 266"/>
              <a:gd name="T5" fmla="*/ 31226 h 497"/>
              <a:gd name="T6" fmla="*/ 197801 w 266"/>
              <a:gd name="T7" fmla="*/ 0 h 497"/>
              <a:gd name="T8" fmla="*/ 103610 w 266"/>
              <a:gd name="T9" fmla="*/ 0 h 497"/>
              <a:gd name="T10" fmla="*/ 83594 w 266"/>
              <a:gd name="T11" fmla="*/ 31226 h 497"/>
              <a:gd name="T12" fmla="*/ 83594 w 266"/>
              <a:gd name="T13" fmla="*/ 297849 h 497"/>
              <a:gd name="T14" fmla="*/ 0 w 266"/>
              <a:gd name="T15" fmla="*/ 437165 h 497"/>
              <a:gd name="T16" fmla="*/ 155415 w 266"/>
              <a:gd name="T17" fmla="*/ 595698 h 497"/>
              <a:gd name="T18" fmla="*/ 312008 w 266"/>
              <a:gd name="T19" fmla="*/ 437165 h 497"/>
              <a:gd name="T20" fmla="*/ 228413 w 266"/>
              <a:gd name="T21" fmla="*/ 297849 h 497"/>
              <a:gd name="T22" fmla="*/ 155415 w 266"/>
              <a:gd name="T23" fmla="*/ 542854 h 497"/>
              <a:gd name="T24" fmla="*/ 155415 w 266"/>
              <a:gd name="T25" fmla="*/ 542854 h 497"/>
              <a:gd name="T26" fmla="*/ 51805 w 266"/>
              <a:gd name="T27" fmla="*/ 437165 h 497"/>
              <a:gd name="T28" fmla="*/ 124803 w 266"/>
              <a:gd name="T29" fmla="*/ 339884 h 497"/>
              <a:gd name="T30" fmla="*/ 124803 w 266"/>
              <a:gd name="T31" fmla="*/ 117698 h 497"/>
              <a:gd name="T32" fmla="*/ 187205 w 266"/>
              <a:gd name="T33" fmla="*/ 117698 h 497"/>
              <a:gd name="T34" fmla="*/ 187205 w 266"/>
              <a:gd name="T35" fmla="*/ 339884 h 497"/>
              <a:gd name="T36" fmla="*/ 249606 w 266"/>
              <a:gd name="T37" fmla="*/ 437165 h 497"/>
              <a:gd name="T38" fmla="*/ 155415 w 266"/>
              <a:gd name="T39" fmla="*/ 542854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4" name="Freeform 158"/>
          <p:cNvSpPr>
            <a:spLocks noChangeArrowheads="1"/>
          </p:cNvSpPr>
          <p:nvPr/>
        </p:nvSpPr>
        <p:spPr bwMode="auto">
          <a:xfrm>
            <a:off x="9530557" y="1492250"/>
            <a:ext cx="298450" cy="139700"/>
          </a:xfrm>
          <a:custGeom>
            <a:avLst/>
            <a:gdLst>
              <a:gd name="T0" fmla="*/ 456262 w 497"/>
              <a:gd name="T1" fmla="*/ 0 h 232"/>
              <a:gd name="T2" fmla="*/ 456262 w 497"/>
              <a:gd name="T3" fmla="*/ 0 h 232"/>
              <a:gd name="T4" fmla="*/ 319384 w 497"/>
              <a:gd name="T5" fmla="*/ 138496 h 232"/>
              <a:gd name="T6" fmla="*/ 339795 w 497"/>
              <a:gd name="T7" fmla="*/ 224002 h 232"/>
              <a:gd name="T8" fmla="*/ 243740 w 497"/>
              <a:gd name="T9" fmla="*/ 224002 h 232"/>
              <a:gd name="T10" fmla="*/ 276159 w 497"/>
              <a:gd name="T11" fmla="*/ 138496 h 232"/>
              <a:gd name="T12" fmla="*/ 136879 w 497"/>
              <a:gd name="T13" fmla="*/ 0 h 232"/>
              <a:gd name="T14" fmla="*/ 0 w 497"/>
              <a:gd name="T15" fmla="*/ 138496 h 232"/>
              <a:gd name="T16" fmla="*/ 136879 w 497"/>
              <a:gd name="T17" fmla="*/ 278196 h 232"/>
              <a:gd name="T18" fmla="*/ 456262 w 497"/>
              <a:gd name="T19" fmla="*/ 278196 h 232"/>
              <a:gd name="T20" fmla="*/ 595542 w 497"/>
              <a:gd name="T21" fmla="*/ 138496 h 232"/>
              <a:gd name="T22" fmla="*/ 456262 w 497"/>
              <a:gd name="T23" fmla="*/ 0 h 232"/>
              <a:gd name="T24" fmla="*/ 63637 w 497"/>
              <a:gd name="T25" fmla="*/ 138496 h 232"/>
              <a:gd name="T26" fmla="*/ 63637 w 497"/>
              <a:gd name="T27" fmla="*/ 138496 h 232"/>
              <a:gd name="T28" fmla="*/ 136879 w 497"/>
              <a:gd name="T29" fmla="*/ 63828 h 232"/>
              <a:gd name="T30" fmla="*/ 212522 w 497"/>
              <a:gd name="T31" fmla="*/ 138496 h 232"/>
              <a:gd name="T32" fmla="*/ 136879 w 497"/>
              <a:gd name="T33" fmla="*/ 224002 h 232"/>
              <a:gd name="T34" fmla="*/ 63637 w 497"/>
              <a:gd name="T35" fmla="*/ 138496 h 232"/>
              <a:gd name="T36" fmla="*/ 456262 w 497"/>
              <a:gd name="T37" fmla="*/ 224002 h 232"/>
              <a:gd name="T38" fmla="*/ 456262 w 497"/>
              <a:gd name="T39" fmla="*/ 224002 h 232"/>
              <a:gd name="T40" fmla="*/ 383020 w 497"/>
              <a:gd name="T41" fmla="*/ 138496 h 232"/>
              <a:gd name="T42" fmla="*/ 456262 w 497"/>
              <a:gd name="T43" fmla="*/ 63828 h 232"/>
              <a:gd name="T44" fmla="*/ 530705 w 497"/>
              <a:gd name="T45" fmla="*/ 138496 h 232"/>
              <a:gd name="T46" fmla="*/ 456262 w 497"/>
              <a:gd name="T47" fmla="*/ 224002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5" name="Freeform 159"/>
          <p:cNvSpPr>
            <a:spLocks noChangeArrowheads="1"/>
          </p:cNvSpPr>
          <p:nvPr/>
        </p:nvSpPr>
        <p:spPr bwMode="auto">
          <a:xfrm>
            <a:off x="11312525" y="2647950"/>
            <a:ext cx="298450" cy="205582"/>
          </a:xfrm>
          <a:custGeom>
            <a:avLst/>
            <a:gdLst>
              <a:gd name="T0" fmla="*/ 531906 w 497"/>
              <a:gd name="T1" fmla="*/ 0 h 346"/>
              <a:gd name="T2" fmla="*/ 531906 w 497"/>
              <a:gd name="T3" fmla="*/ 0 h 346"/>
              <a:gd name="T4" fmla="*/ 254546 w 497"/>
              <a:gd name="T5" fmla="*/ 0 h 346"/>
              <a:gd name="T6" fmla="*/ 212522 w 497"/>
              <a:gd name="T7" fmla="*/ 9494 h 346"/>
              <a:gd name="T8" fmla="*/ 10806 w 497"/>
              <a:gd name="T9" fmla="*/ 188701 h 346"/>
              <a:gd name="T10" fmla="*/ 10806 w 497"/>
              <a:gd name="T11" fmla="*/ 220744 h 346"/>
              <a:gd name="T12" fmla="*/ 212522 w 497"/>
              <a:gd name="T13" fmla="*/ 388083 h 346"/>
              <a:gd name="T14" fmla="*/ 254546 w 497"/>
              <a:gd name="T15" fmla="*/ 409445 h 346"/>
              <a:gd name="T16" fmla="*/ 531906 w 497"/>
              <a:gd name="T17" fmla="*/ 409445 h 346"/>
              <a:gd name="T18" fmla="*/ 595542 w 497"/>
              <a:gd name="T19" fmla="*/ 346545 h 346"/>
              <a:gd name="T20" fmla="*/ 595542 w 497"/>
              <a:gd name="T21" fmla="*/ 52219 h 346"/>
              <a:gd name="T22" fmla="*/ 531906 w 497"/>
              <a:gd name="T23" fmla="*/ 0 h 346"/>
              <a:gd name="T24" fmla="*/ 446657 w 497"/>
              <a:gd name="T25" fmla="*/ 325183 h 346"/>
              <a:gd name="T26" fmla="*/ 446657 w 497"/>
              <a:gd name="T27" fmla="*/ 325183 h 346"/>
              <a:gd name="T28" fmla="*/ 371013 w 497"/>
              <a:gd name="T29" fmla="*/ 242107 h 346"/>
              <a:gd name="T30" fmla="*/ 297771 w 497"/>
              <a:gd name="T31" fmla="*/ 325183 h 346"/>
              <a:gd name="T32" fmla="*/ 254546 w 497"/>
              <a:gd name="T33" fmla="*/ 272963 h 346"/>
              <a:gd name="T34" fmla="*/ 328989 w 497"/>
              <a:gd name="T35" fmla="*/ 199382 h 346"/>
              <a:gd name="T36" fmla="*/ 254546 w 497"/>
              <a:gd name="T37" fmla="*/ 125801 h 346"/>
              <a:gd name="T38" fmla="*/ 297771 w 497"/>
              <a:gd name="T39" fmla="*/ 83076 h 346"/>
              <a:gd name="T40" fmla="*/ 371013 w 497"/>
              <a:gd name="T41" fmla="*/ 157844 h 346"/>
              <a:gd name="T42" fmla="*/ 446657 w 497"/>
              <a:gd name="T43" fmla="*/ 83076 h 346"/>
              <a:gd name="T44" fmla="*/ 499487 w 497"/>
              <a:gd name="T45" fmla="*/ 125801 h 346"/>
              <a:gd name="T46" fmla="*/ 415439 w 497"/>
              <a:gd name="T47" fmla="*/ 199382 h 346"/>
              <a:gd name="T48" fmla="*/ 499487 w 497"/>
              <a:gd name="T49" fmla="*/ 272963 h 346"/>
              <a:gd name="T50" fmla="*/ 446657 w 497"/>
              <a:gd name="T51" fmla="*/ 325183 h 3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6" name="Freeform 160"/>
          <p:cNvSpPr>
            <a:spLocks noChangeArrowheads="1"/>
          </p:cNvSpPr>
          <p:nvPr/>
        </p:nvSpPr>
        <p:spPr bwMode="auto">
          <a:xfrm>
            <a:off x="8377238" y="3788569"/>
            <a:ext cx="277019" cy="239713"/>
          </a:xfrm>
          <a:custGeom>
            <a:avLst/>
            <a:gdLst>
              <a:gd name="T0" fmla="*/ 52917 w 461"/>
              <a:gd name="T1" fmla="*/ 148294 h 400"/>
              <a:gd name="T2" fmla="*/ 52917 w 461"/>
              <a:gd name="T3" fmla="*/ 148294 h 400"/>
              <a:gd name="T4" fmla="*/ 265787 w 461"/>
              <a:gd name="T5" fmla="*/ 126768 h 400"/>
              <a:gd name="T6" fmla="*/ 394471 w 461"/>
              <a:gd name="T7" fmla="*/ 169821 h 400"/>
              <a:gd name="T8" fmla="*/ 532776 w 461"/>
              <a:gd name="T9" fmla="*/ 106437 h 400"/>
              <a:gd name="T10" fmla="*/ 542397 w 461"/>
              <a:gd name="T11" fmla="*/ 63384 h 400"/>
              <a:gd name="T12" fmla="*/ 500305 w 461"/>
              <a:gd name="T13" fmla="*/ 63384 h 400"/>
              <a:gd name="T14" fmla="*/ 287435 w 461"/>
              <a:gd name="T15" fmla="*/ 74147 h 400"/>
              <a:gd name="T16" fmla="*/ 21648 w 461"/>
              <a:gd name="T17" fmla="*/ 106437 h 400"/>
              <a:gd name="T18" fmla="*/ 10824 w 461"/>
              <a:gd name="T19" fmla="*/ 148294 h 400"/>
              <a:gd name="T20" fmla="*/ 52917 w 461"/>
              <a:gd name="T21" fmla="*/ 148294 h 400"/>
              <a:gd name="T22" fmla="*/ 500305 w 461"/>
              <a:gd name="T23" fmla="*/ 212874 h 400"/>
              <a:gd name="T24" fmla="*/ 500305 w 461"/>
              <a:gd name="T25" fmla="*/ 212874 h 400"/>
              <a:gd name="T26" fmla="*/ 287435 w 461"/>
              <a:gd name="T27" fmla="*/ 233204 h 400"/>
              <a:gd name="T28" fmla="*/ 21648 w 461"/>
              <a:gd name="T29" fmla="*/ 254731 h 400"/>
              <a:gd name="T30" fmla="*/ 10824 w 461"/>
              <a:gd name="T31" fmla="*/ 296588 h 400"/>
              <a:gd name="T32" fmla="*/ 52917 w 461"/>
              <a:gd name="T33" fmla="*/ 296588 h 400"/>
              <a:gd name="T34" fmla="*/ 265787 w 461"/>
              <a:gd name="T35" fmla="*/ 287021 h 400"/>
              <a:gd name="T36" fmla="*/ 394471 w 461"/>
              <a:gd name="T37" fmla="*/ 328878 h 400"/>
              <a:gd name="T38" fmla="*/ 532776 w 461"/>
              <a:gd name="T39" fmla="*/ 265494 h 400"/>
              <a:gd name="T40" fmla="*/ 542397 w 461"/>
              <a:gd name="T41" fmla="*/ 223637 h 400"/>
              <a:gd name="T42" fmla="*/ 500305 w 461"/>
              <a:gd name="T43" fmla="*/ 212874 h 400"/>
              <a:gd name="T44" fmla="*/ 500305 w 461"/>
              <a:gd name="T45" fmla="*/ 361168 h 400"/>
              <a:gd name="T46" fmla="*/ 500305 w 461"/>
              <a:gd name="T47" fmla="*/ 361168 h 400"/>
              <a:gd name="T48" fmla="*/ 287435 w 461"/>
              <a:gd name="T49" fmla="*/ 381498 h 400"/>
              <a:gd name="T50" fmla="*/ 21648 w 461"/>
              <a:gd name="T51" fmla="*/ 403025 h 400"/>
              <a:gd name="T52" fmla="*/ 10824 w 461"/>
              <a:gd name="T53" fmla="*/ 444882 h 400"/>
              <a:gd name="T54" fmla="*/ 52917 w 461"/>
              <a:gd name="T55" fmla="*/ 455646 h 400"/>
              <a:gd name="T56" fmla="*/ 265787 w 461"/>
              <a:gd name="T57" fmla="*/ 434119 h 400"/>
              <a:gd name="T58" fmla="*/ 394471 w 461"/>
              <a:gd name="T59" fmla="*/ 477172 h 400"/>
              <a:gd name="T60" fmla="*/ 532776 w 461"/>
              <a:gd name="T61" fmla="*/ 413788 h 400"/>
              <a:gd name="T62" fmla="*/ 542397 w 461"/>
              <a:gd name="T63" fmla="*/ 370735 h 400"/>
              <a:gd name="T64" fmla="*/ 500305 w 461"/>
              <a:gd name="T65" fmla="*/ 361168 h 4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7" name="Freeform 161"/>
          <p:cNvSpPr>
            <a:spLocks noChangeArrowheads="1"/>
          </p:cNvSpPr>
          <p:nvPr/>
        </p:nvSpPr>
        <p:spPr bwMode="auto">
          <a:xfrm>
            <a:off x="6053932" y="1953419"/>
            <a:ext cx="287338" cy="250031"/>
          </a:xfrm>
          <a:custGeom>
            <a:avLst/>
            <a:gdLst>
              <a:gd name="T0" fmla="*/ 574381 w 479"/>
              <a:gd name="T1" fmla="*/ 467189 h 417"/>
              <a:gd name="T2" fmla="*/ 574381 w 479"/>
              <a:gd name="T3" fmla="*/ 467189 h 417"/>
              <a:gd name="T4" fmla="*/ 308820 w 479"/>
              <a:gd name="T5" fmla="*/ 0 h 417"/>
              <a:gd name="T6" fmla="*/ 287191 w 479"/>
              <a:gd name="T7" fmla="*/ 0 h 417"/>
              <a:gd name="T8" fmla="*/ 265561 w 479"/>
              <a:gd name="T9" fmla="*/ 0 h 417"/>
              <a:gd name="T10" fmla="*/ 0 w 479"/>
              <a:gd name="T11" fmla="*/ 467189 h 417"/>
              <a:gd name="T12" fmla="*/ 0 w 479"/>
              <a:gd name="T13" fmla="*/ 488752 h 417"/>
              <a:gd name="T14" fmla="*/ 20428 w 479"/>
              <a:gd name="T15" fmla="*/ 498335 h 417"/>
              <a:gd name="T16" fmla="*/ 553954 w 479"/>
              <a:gd name="T17" fmla="*/ 498335 h 417"/>
              <a:gd name="T18" fmla="*/ 574381 w 479"/>
              <a:gd name="T19" fmla="*/ 488752 h 417"/>
              <a:gd name="T20" fmla="*/ 574381 w 479"/>
              <a:gd name="T21" fmla="*/ 467189 h 417"/>
              <a:gd name="T22" fmla="*/ 318433 w 479"/>
              <a:gd name="T23" fmla="*/ 445627 h 417"/>
              <a:gd name="T24" fmla="*/ 318433 w 479"/>
              <a:gd name="T25" fmla="*/ 445627 h 417"/>
              <a:gd name="T26" fmla="*/ 254747 w 479"/>
              <a:gd name="T27" fmla="*/ 445627 h 417"/>
              <a:gd name="T28" fmla="*/ 254747 w 479"/>
              <a:gd name="T29" fmla="*/ 382137 h 417"/>
              <a:gd name="T30" fmla="*/ 318433 w 479"/>
              <a:gd name="T31" fmla="*/ 382137 h 417"/>
              <a:gd name="T32" fmla="*/ 318433 w 479"/>
              <a:gd name="T33" fmla="*/ 445627 h 417"/>
              <a:gd name="T34" fmla="*/ 318433 w 479"/>
              <a:gd name="T35" fmla="*/ 340210 h 417"/>
              <a:gd name="T36" fmla="*/ 318433 w 479"/>
              <a:gd name="T37" fmla="*/ 340210 h 417"/>
              <a:gd name="T38" fmla="*/ 254747 w 479"/>
              <a:gd name="T39" fmla="*/ 340210 h 417"/>
              <a:gd name="T40" fmla="*/ 254747 w 479"/>
              <a:gd name="T41" fmla="*/ 160521 h 417"/>
              <a:gd name="T42" fmla="*/ 318433 w 479"/>
              <a:gd name="T43" fmla="*/ 160521 h 417"/>
              <a:gd name="T44" fmla="*/ 318433 w 479"/>
              <a:gd name="T45" fmla="*/ 340210 h 4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8" name="Freeform 166"/>
          <p:cNvSpPr>
            <a:spLocks noChangeArrowheads="1"/>
          </p:cNvSpPr>
          <p:nvPr/>
        </p:nvSpPr>
        <p:spPr bwMode="auto">
          <a:xfrm>
            <a:off x="11335544" y="4929982"/>
            <a:ext cx="232569" cy="266700"/>
          </a:xfrm>
          <a:custGeom>
            <a:avLst/>
            <a:gdLst>
              <a:gd name="T0" fmla="*/ 442865 w 390"/>
              <a:gd name="T1" fmla="*/ 0 h 445"/>
              <a:gd name="T2" fmla="*/ 442865 w 390"/>
              <a:gd name="T3" fmla="*/ 0 h 445"/>
              <a:gd name="T4" fmla="*/ 370049 w 390"/>
              <a:gd name="T5" fmla="*/ 0 h 445"/>
              <a:gd name="T6" fmla="*/ 348562 w 390"/>
              <a:gd name="T7" fmla="*/ 33562 h 445"/>
              <a:gd name="T8" fmla="*/ 348562 w 390"/>
              <a:gd name="T9" fmla="*/ 532201 h 445"/>
              <a:gd name="T10" fmla="*/ 464351 w 390"/>
              <a:gd name="T11" fmla="*/ 532201 h 445"/>
              <a:gd name="T12" fmla="*/ 464351 w 390"/>
              <a:gd name="T13" fmla="*/ 33562 h 445"/>
              <a:gd name="T14" fmla="*/ 442865 w 390"/>
              <a:gd name="T15" fmla="*/ 0 h 445"/>
              <a:gd name="T16" fmla="*/ 263809 w 390"/>
              <a:gd name="T17" fmla="*/ 180996 h 445"/>
              <a:gd name="T18" fmla="*/ 263809 w 390"/>
              <a:gd name="T19" fmla="*/ 180996 h 445"/>
              <a:gd name="T20" fmla="*/ 200542 w 390"/>
              <a:gd name="T21" fmla="*/ 180996 h 445"/>
              <a:gd name="T22" fmla="*/ 168312 w 390"/>
              <a:gd name="T23" fmla="*/ 213360 h 445"/>
              <a:gd name="T24" fmla="*/ 168312 w 390"/>
              <a:gd name="T25" fmla="*/ 532201 h 445"/>
              <a:gd name="T26" fmla="*/ 296039 w 390"/>
              <a:gd name="T27" fmla="*/ 532201 h 445"/>
              <a:gd name="T28" fmla="*/ 296039 w 390"/>
              <a:gd name="T29" fmla="*/ 213360 h 445"/>
              <a:gd name="T30" fmla="*/ 263809 w 390"/>
              <a:gd name="T31" fmla="*/ 180996 h 445"/>
              <a:gd name="T32" fmla="*/ 83559 w 390"/>
              <a:gd name="T33" fmla="*/ 361993 h 445"/>
              <a:gd name="T34" fmla="*/ 83559 w 390"/>
              <a:gd name="T35" fmla="*/ 361993 h 445"/>
              <a:gd name="T36" fmla="*/ 20293 w 390"/>
              <a:gd name="T37" fmla="*/ 361993 h 445"/>
              <a:gd name="T38" fmla="*/ 0 w 390"/>
              <a:gd name="T39" fmla="*/ 382370 h 445"/>
              <a:gd name="T40" fmla="*/ 0 w 390"/>
              <a:gd name="T41" fmla="*/ 532201 h 445"/>
              <a:gd name="T42" fmla="*/ 115789 w 390"/>
              <a:gd name="T43" fmla="*/ 532201 h 445"/>
              <a:gd name="T44" fmla="*/ 115789 w 390"/>
              <a:gd name="T45" fmla="*/ 382370 h 445"/>
              <a:gd name="T46" fmla="*/ 83559 w 390"/>
              <a:gd name="T47" fmla="*/ 361993 h 4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09" name="Freeform 167"/>
          <p:cNvSpPr>
            <a:spLocks noChangeArrowheads="1"/>
          </p:cNvSpPr>
          <p:nvPr/>
        </p:nvSpPr>
        <p:spPr bwMode="auto">
          <a:xfrm>
            <a:off x="9587707" y="5063332"/>
            <a:ext cx="249238" cy="251619"/>
          </a:xfrm>
          <a:custGeom>
            <a:avLst/>
            <a:gdLst>
              <a:gd name="T0" fmla="*/ 211470 w 418"/>
              <a:gd name="T1" fmla="*/ 0 h 417"/>
              <a:gd name="T2" fmla="*/ 211470 w 418"/>
              <a:gd name="T3" fmla="*/ 0 h 417"/>
              <a:gd name="T4" fmla="*/ 0 w 418"/>
              <a:gd name="T5" fmla="*/ 212622 h 417"/>
              <a:gd name="T6" fmla="*/ 211470 w 418"/>
              <a:gd name="T7" fmla="*/ 212622 h 417"/>
              <a:gd name="T8" fmla="*/ 211470 w 418"/>
              <a:gd name="T9" fmla="*/ 0 h 417"/>
              <a:gd name="T10" fmla="*/ 274791 w 418"/>
              <a:gd name="T11" fmla="*/ 0 h 417"/>
              <a:gd name="T12" fmla="*/ 274791 w 418"/>
              <a:gd name="T13" fmla="*/ 0 h 417"/>
              <a:gd name="T14" fmla="*/ 274791 w 418"/>
              <a:gd name="T15" fmla="*/ 245240 h 417"/>
              <a:gd name="T16" fmla="*/ 243728 w 418"/>
              <a:gd name="T17" fmla="*/ 276650 h 417"/>
              <a:gd name="T18" fmla="*/ 0 w 418"/>
              <a:gd name="T19" fmla="*/ 276650 h 417"/>
              <a:gd name="T20" fmla="*/ 243728 w 418"/>
              <a:gd name="T21" fmla="*/ 502560 h 417"/>
              <a:gd name="T22" fmla="*/ 498208 w 418"/>
              <a:gd name="T23" fmla="*/ 245240 h 417"/>
              <a:gd name="T24" fmla="*/ 274791 w 418"/>
              <a:gd name="T25" fmla="*/ 0 h 4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10" name="Freeform 168"/>
          <p:cNvSpPr>
            <a:spLocks noChangeArrowheads="1"/>
          </p:cNvSpPr>
          <p:nvPr/>
        </p:nvSpPr>
        <p:spPr bwMode="auto">
          <a:xfrm>
            <a:off x="11269663" y="4409282"/>
            <a:ext cx="298450" cy="255588"/>
          </a:xfrm>
          <a:custGeom>
            <a:avLst/>
            <a:gdLst>
              <a:gd name="T0" fmla="*/ 20412 w 497"/>
              <a:gd name="T1" fmla="*/ 296998 h 426"/>
              <a:gd name="T2" fmla="*/ 20412 w 497"/>
              <a:gd name="T3" fmla="*/ 296998 h 426"/>
              <a:gd name="T4" fmla="*/ 63637 w 497"/>
              <a:gd name="T5" fmla="*/ 307820 h 426"/>
              <a:gd name="T6" fmla="*/ 96055 w 497"/>
              <a:gd name="T7" fmla="*/ 254914 h 426"/>
              <a:gd name="T8" fmla="*/ 31218 w 497"/>
              <a:gd name="T9" fmla="*/ 244092 h 426"/>
              <a:gd name="T10" fmla="*/ 0 w 497"/>
              <a:gd name="T11" fmla="*/ 265735 h 426"/>
              <a:gd name="T12" fmla="*/ 20412 w 497"/>
              <a:gd name="T13" fmla="*/ 296998 h 426"/>
              <a:gd name="T14" fmla="*/ 552317 w 497"/>
              <a:gd name="T15" fmla="*/ 307820 h 426"/>
              <a:gd name="T16" fmla="*/ 552317 w 497"/>
              <a:gd name="T17" fmla="*/ 307820 h 426"/>
              <a:gd name="T18" fmla="*/ 414238 w 497"/>
              <a:gd name="T19" fmla="*/ 425658 h 426"/>
              <a:gd name="T20" fmla="*/ 265353 w 497"/>
              <a:gd name="T21" fmla="*/ 307820 h 426"/>
              <a:gd name="T22" fmla="*/ 254546 w 497"/>
              <a:gd name="T23" fmla="*/ 296998 h 426"/>
              <a:gd name="T24" fmla="*/ 232934 w 497"/>
              <a:gd name="T25" fmla="*/ 296998 h 426"/>
              <a:gd name="T26" fmla="*/ 201716 w 497"/>
              <a:gd name="T27" fmla="*/ 340286 h 426"/>
              <a:gd name="T28" fmla="*/ 232934 w 497"/>
              <a:gd name="T29" fmla="*/ 351107 h 426"/>
              <a:gd name="T30" fmla="*/ 404633 w 497"/>
              <a:gd name="T31" fmla="*/ 478564 h 426"/>
              <a:gd name="T32" fmla="*/ 414238 w 497"/>
              <a:gd name="T33" fmla="*/ 489386 h 426"/>
              <a:gd name="T34" fmla="*/ 435851 w 497"/>
              <a:gd name="T35" fmla="*/ 478564 h 426"/>
              <a:gd name="T36" fmla="*/ 584736 w 497"/>
              <a:gd name="T37" fmla="*/ 351107 h 426"/>
              <a:gd name="T38" fmla="*/ 584736 w 497"/>
              <a:gd name="T39" fmla="*/ 307820 h 426"/>
              <a:gd name="T40" fmla="*/ 552317 w 497"/>
              <a:gd name="T41" fmla="*/ 307820 h 426"/>
              <a:gd name="T42" fmla="*/ 254546 w 497"/>
              <a:gd name="T43" fmla="*/ 169542 h 426"/>
              <a:gd name="T44" fmla="*/ 254546 w 497"/>
              <a:gd name="T45" fmla="*/ 169542 h 426"/>
              <a:gd name="T46" fmla="*/ 404633 w 497"/>
              <a:gd name="T47" fmla="*/ 265735 h 426"/>
              <a:gd name="T48" fmla="*/ 446657 w 497"/>
              <a:gd name="T49" fmla="*/ 254914 h 426"/>
              <a:gd name="T50" fmla="*/ 595542 w 497"/>
              <a:gd name="T51" fmla="*/ 42085 h 426"/>
              <a:gd name="T52" fmla="*/ 584736 w 497"/>
              <a:gd name="T53" fmla="*/ 10822 h 426"/>
              <a:gd name="T54" fmla="*/ 542712 w 497"/>
              <a:gd name="T55" fmla="*/ 10822 h 426"/>
              <a:gd name="T56" fmla="*/ 414238 w 497"/>
              <a:gd name="T57" fmla="*/ 212829 h 426"/>
              <a:gd name="T58" fmla="*/ 265353 w 497"/>
              <a:gd name="T59" fmla="*/ 116635 h 426"/>
              <a:gd name="T60" fmla="*/ 243740 w 497"/>
              <a:gd name="T61" fmla="*/ 105813 h 426"/>
              <a:gd name="T62" fmla="*/ 223328 w 497"/>
              <a:gd name="T63" fmla="*/ 127457 h 426"/>
              <a:gd name="T64" fmla="*/ 0 w 497"/>
              <a:gd name="T65" fmla="*/ 468945 h 426"/>
              <a:gd name="T66" fmla="*/ 10806 w 497"/>
              <a:gd name="T67" fmla="*/ 511030 h 426"/>
              <a:gd name="T68" fmla="*/ 31218 w 497"/>
              <a:gd name="T69" fmla="*/ 511030 h 426"/>
              <a:gd name="T70" fmla="*/ 52830 w 497"/>
              <a:gd name="T71" fmla="*/ 500208 h 426"/>
              <a:gd name="T72" fmla="*/ 254546 w 497"/>
              <a:gd name="T73" fmla="*/ 169542 h 4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11" name="Freeform 169"/>
          <p:cNvSpPr>
            <a:spLocks noChangeArrowheads="1"/>
          </p:cNvSpPr>
          <p:nvPr/>
        </p:nvSpPr>
        <p:spPr bwMode="auto">
          <a:xfrm>
            <a:off x="9530557" y="2038350"/>
            <a:ext cx="292100" cy="232569"/>
          </a:xfrm>
          <a:custGeom>
            <a:avLst/>
            <a:gdLst>
              <a:gd name="T0" fmla="*/ 573255 w 487"/>
              <a:gd name="T1" fmla="*/ 10746 h 390"/>
              <a:gd name="T2" fmla="*/ 573255 w 487"/>
              <a:gd name="T3" fmla="*/ 10746 h 390"/>
              <a:gd name="T4" fmla="*/ 446131 w 487"/>
              <a:gd name="T5" fmla="*/ 232834 h 390"/>
              <a:gd name="T6" fmla="*/ 413751 w 487"/>
              <a:gd name="T7" fmla="*/ 232834 h 390"/>
              <a:gd name="T8" fmla="*/ 350189 w 487"/>
              <a:gd name="T9" fmla="*/ 179103 h 390"/>
              <a:gd name="T10" fmla="*/ 328602 w 487"/>
              <a:gd name="T11" fmla="*/ 179103 h 390"/>
              <a:gd name="T12" fmla="*/ 232660 w 487"/>
              <a:gd name="T13" fmla="*/ 317609 h 390"/>
              <a:gd name="T14" fmla="*/ 212272 w 487"/>
              <a:gd name="T15" fmla="*/ 317609 h 390"/>
              <a:gd name="T16" fmla="*/ 169098 w 487"/>
              <a:gd name="T17" fmla="*/ 285370 h 390"/>
              <a:gd name="T18" fmla="*/ 147511 w 487"/>
              <a:gd name="T19" fmla="*/ 285370 h 390"/>
              <a:gd name="T20" fmla="*/ 9594 w 487"/>
              <a:gd name="T21" fmla="*/ 454921 h 390"/>
              <a:gd name="T22" fmla="*/ 9594 w 487"/>
              <a:gd name="T23" fmla="*/ 464473 h 390"/>
              <a:gd name="T24" fmla="*/ 582849 w 487"/>
              <a:gd name="T25" fmla="*/ 464473 h 390"/>
              <a:gd name="T26" fmla="*/ 582849 w 487"/>
              <a:gd name="T27" fmla="*/ 10746 h 390"/>
              <a:gd name="T28" fmla="*/ 573255 w 487"/>
              <a:gd name="T29" fmla="*/ 10746 h 39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12" name="Freeform 170"/>
          <p:cNvSpPr>
            <a:spLocks noChangeArrowheads="1"/>
          </p:cNvSpPr>
          <p:nvPr/>
        </p:nvSpPr>
        <p:spPr bwMode="auto">
          <a:xfrm>
            <a:off x="1277938" y="2586832"/>
            <a:ext cx="234950" cy="277019"/>
          </a:xfrm>
          <a:custGeom>
            <a:avLst/>
            <a:gdLst>
              <a:gd name="T0" fmla="*/ 340017 w 391"/>
              <a:gd name="T1" fmla="*/ 213203 h 463"/>
              <a:gd name="T2" fmla="*/ 340017 w 391"/>
              <a:gd name="T3" fmla="*/ 213203 h 463"/>
              <a:gd name="T4" fmla="*/ 383270 w 391"/>
              <a:gd name="T5" fmla="*/ 21560 h 463"/>
              <a:gd name="T6" fmla="*/ 245101 w 391"/>
              <a:gd name="T7" fmla="*/ 160501 h 463"/>
              <a:gd name="T8" fmla="*/ 117744 w 391"/>
              <a:gd name="T9" fmla="*/ 276685 h 463"/>
              <a:gd name="T10" fmla="*/ 117744 w 391"/>
              <a:gd name="T11" fmla="*/ 479108 h 463"/>
              <a:gd name="T12" fmla="*/ 372457 w 391"/>
              <a:gd name="T13" fmla="*/ 553370 h 463"/>
              <a:gd name="T14" fmla="*/ 468575 w 391"/>
              <a:gd name="T15" fmla="*/ 265905 h 463"/>
              <a:gd name="T16" fmla="*/ 340017 w 391"/>
              <a:gd name="T17" fmla="*/ 213203 h 463"/>
              <a:gd name="T18" fmla="*/ 85305 w 391"/>
              <a:gd name="T19" fmla="*/ 213203 h 463"/>
              <a:gd name="T20" fmla="*/ 85305 w 391"/>
              <a:gd name="T21" fmla="*/ 213203 h 463"/>
              <a:gd name="T22" fmla="*/ 0 w 391"/>
              <a:gd name="T23" fmla="*/ 307827 h 463"/>
              <a:gd name="T24" fmla="*/ 0 w 391"/>
              <a:gd name="T25" fmla="*/ 445571 h 463"/>
              <a:gd name="T26" fmla="*/ 85305 w 391"/>
              <a:gd name="T27" fmla="*/ 542590 h 463"/>
              <a:gd name="T28" fmla="*/ 52865 w 391"/>
              <a:gd name="T29" fmla="*/ 479108 h 463"/>
              <a:gd name="T30" fmla="*/ 52865 w 391"/>
              <a:gd name="T31" fmla="*/ 287465 h 463"/>
              <a:gd name="T32" fmla="*/ 85305 w 391"/>
              <a:gd name="T33" fmla="*/ 213203 h 4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1813" name="Freeform 171"/>
          <p:cNvSpPr>
            <a:spLocks noChangeArrowheads="1"/>
          </p:cNvSpPr>
          <p:nvPr/>
        </p:nvSpPr>
        <p:spPr bwMode="auto">
          <a:xfrm>
            <a:off x="1872457" y="2597150"/>
            <a:ext cx="232569" cy="277019"/>
          </a:xfrm>
          <a:custGeom>
            <a:avLst/>
            <a:gdLst>
              <a:gd name="T0" fmla="*/ 127075 w 392"/>
              <a:gd name="T1" fmla="*/ 351705 h 462"/>
              <a:gd name="T2" fmla="*/ 127075 w 392"/>
              <a:gd name="T3" fmla="*/ 351705 h 462"/>
              <a:gd name="T4" fmla="*/ 85508 w 392"/>
              <a:gd name="T5" fmla="*/ 532959 h 462"/>
              <a:gd name="T6" fmla="*/ 220896 w 392"/>
              <a:gd name="T7" fmla="*/ 394918 h 462"/>
              <a:gd name="T8" fmla="*/ 347971 w 392"/>
              <a:gd name="T9" fmla="*/ 286885 h 462"/>
              <a:gd name="T10" fmla="*/ 347971 w 392"/>
              <a:gd name="T11" fmla="*/ 75623 h 462"/>
              <a:gd name="T12" fmla="*/ 95009 w 392"/>
              <a:gd name="T13" fmla="*/ 0 h 462"/>
              <a:gd name="T14" fmla="*/ 0 w 392"/>
              <a:gd name="T15" fmla="*/ 297689 h 462"/>
              <a:gd name="T16" fmla="*/ 127075 w 392"/>
              <a:gd name="T17" fmla="*/ 351705 h 462"/>
              <a:gd name="T18" fmla="*/ 378849 w 392"/>
              <a:gd name="T19" fmla="*/ 340901 h 462"/>
              <a:gd name="T20" fmla="*/ 378849 w 392"/>
              <a:gd name="T21" fmla="*/ 340901 h 462"/>
              <a:gd name="T22" fmla="*/ 464357 w 392"/>
              <a:gd name="T23" fmla="*/ 255676 h 462"/>
              <a:gd name="T24" fmla="*/ 464357 w 392"/>
              <a:gd name="T25" fmla="*/ 106832 h 462"/>
              <a:gd name="T26" fmla="*/ 378849 w 392"/>
              <a:gd name="T27" fmla="*/ 21606 h 462"/>
              <a:gd name="T28" fmla="*/ 410915 w 392"/>
              <a:gd name="T29" fmla="*/ 85225 h 462"/>
              <a:gd name="T30" fmla="*/ 410915 w 392"/>
              <a:gd name="T31" fmla="*/ 277283 h 462"/>
              <a:gd name="T32" fmla="*/ 378849 w 392"/>
              <a:gd name="T33" fmla="*/ 340901 h 4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3062538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Freeform 7"/>
          <p:cNvSpPr>
            <a:spLocks noChangeArrowheads="1"/>
          </p:cNvSpPr>
          <p:nvPr/>
        </p:nvSpPr>
        <p:spPr bwMode="auto">
          <a:xfrm>
            <a:off x="10245725" y="3621882"/>
            <a:ext cx="334169" cy="327819"/>
          </a:xfrm>
          <a:custGeom>
            <a:avLst/>
            <a:gdLst>
              <a:gd name="T0" fmla="*/ 398894 w 461"/>
              <a:gd name="T1" fmla="*/ 0 h 453"/>
              <a:gd name="T2" fmla="*/ 398894 w 461"/>
              <a:gd name="T3" fmla="*/ 0 h 453"/>
              <a:gd name="T4" fmla="*/ 140701 w 461"/>
              <a:gd name="T5" fmla="*/ 230310 h 453"/>
              <a:gd name="T6" fmla="*/ 0 w 461"/>
              <a:gd name="T7" fmla="*/ 437443 h 453"/>
              <a:gd name="T8" fmla="*/ 217579 w 461"/>
              <a:gd name="T9" fmla="*/ 654717 h 453"/>
              <a:gd name="T10" fmla="*/ 423553 w 461"/>
              <a:gd name="T11" fmla="*/ 514213 h 453"/>
              <a:gd name="T12" fmla="*/ 667241 w 461"/>
              <a:gd name="T13" fmla="*/ 256382 h 453"/>
              <a:gd name="T14" fmla="*/ 398894 w 461"/>
              <a:gd name="T15" fmla="*/ 0 h 453"/>
              <a:gd name="T16" fmla="*/ 217579 w 461"/>
              <a:gd name="T17" fmla="*/ 590983 h 453"/>
              <a:gd name="T18" fmla="*/ 217579 w 461"/>
              <a:gd name="T19" fmla="*/ 590983 h 453"/>
              <a:gd name="T20" fmla="*/ 76878 w 461"/>
              <a:gd name="T21" fmla="*/ 437443 h 453"/>
              <a:gd name="T22" fmla="*/ 153756 w 461"/>
              <a:gd name="T23" fmla="*/ 307079 h 453"/>
              <a:gd name="T24" fmla="*/ 346675 w 461"/>
              <a:gd name="T25" fmla="*/ 514213 h 453"/>
              <a:gd name="T26" fmla="*/ 217579 w 461"/>
              <a:gd name="T27" fmla="*/ 590983 h 453"/>
              <a:gd name="T28" fmla="*/ 217579 w 461"/>
              <a:gd name="T29" fmla="*/ 295492 h 453"/>
              <a:gd name="T30" fmla="*/ 217579 w 461"/>
              <a:gd name="T31" fmla="*/ 295492 h 453"/>
              <a:gd name="T32" fmla="*/ 371334 w 461"/>
              <a:gd name="T33" fmla="*/ 437443 h 453"/>
              <a:gd name="T34" fmla="*/ 217579 w 461"/>
              <a:gd name="T35" fmla="*/ 295492 h 453"/>
              <a:gd name="T36" fmla="*/ 436608 w 461"/>
              <a:gd name="T37" fmla="*/ 437443 h 453"/>
              <a:gd name="T38" fmla="*/ 436608 w 461"/>
              <a:gd name="T39" fmla="*/ 437443 h 453"/>
              <a:gd name="T40" fmla="*/ 217579 w 461"/>
              <a:gd name="T41" fmla="*/ 218722 h 453"/>
              <a:gd name="T42" fmla="*/ 398894 w 461"/>
              <a:gd name="T43" fmla="*/ 76770 h 453"/>
              <a:gd name="T44" fmla="*/ 590364 w 461"/>
              <a:gd name="T45" fmla="*/ 256382 h 453"/>
              <a:gd name="T46" fmla="*/ 436608 w 461"/>
              <a:gd name="T47" fmla="*/ 437443 h 453"/>
              <a:gd name="T48" fmla="*/ 76878 w 461"/>
              <a:gd name="T49" fmla="*/ 153540 h 453"/>
              <a:gd name="T50" fmla="*/ 76878 w 461"/>
              <a:gd name="T51" fmla="*/ 153540 h 453"/>
              <a:gd name="T52" fmla="*/ 153756 w 461"/>
              <a:gd name="T53" fmla="*/ 76770 h 453"/>
              <a:gd name="T54" fmla="*/ 76878 w 461"/>
              <a:gd name="T55" fmla="*/ 0 h 453"/>
              <a:gd name="T56" fmla="*/ 0 w 461"/>
              <a:gd name="T57" fmla="*/ 76770 h 453"/>
              <a:gd name="T58" fmla="*/ 76878 w 461"/>
              <a:gd name="T59" fmla="*/ 153540 h 453"/>
              <a:gd name="T60" fmla="*/ 76878 w 461"/>
              <a:gd name="T61" fmla="*/ 39109 h 453"/>
              <a:gd name="T62" fmla="*/ 76878 w 461"/>
              <a:gd name="T63" fmla="*/ 39109 h 453"/>
              <a:gd name="T64" fmla="*/ 114591 w 461"/>
              <a:gd name="T65" fmla="*/ 76770 h 453"/>
              <a:gd name="T66" fmla="*/ 76878 w 461"/>
              <a:gd name="T67" fmla="*/ 115879 h 453"/>
              <a:gd name="T68" fmla="*/ 37714 w 461"/>
              <a:gd name="T69" fmla="*/ 76770 h 453"/>
              <a:gd name="T70" fmla="*/ 76878 w 461"/>
              <a:gd name="T71" fmla="*/ 39109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06" name="Freeform 45"/>
          <p:cNvSpPr>
            <a:spLocks noChangeArrowheads="1"/>
          </p:cNvSpPr>
          <p:nvPr/>
        </p:nvSpPr>
        <p:spPr bwMode="auto">
          <a:xfrm>
            <a:off x="3795713" y="2174082"/>
            <a:ext cx="340519" cy="336550"/>
          </a:xfrm>
          <a:custGeom>
            <a:avLst/>
            <a:gdLst>
              <a:gd name="T0" fmla="*/ 642244 w 470"/>
              <a:gd name="T1" fmla="*/ 207890 h 463"/>
              <a:gd name="T2" fmla="*/ 642244 w 470"/>
              <a:gd name="T3" fmla="*/ 207890 h 463"/>
              <a:gd name="T4" fmla="*/ 346493 w 470"/>
              <a:gd name="T5" fmla="*/ 632393 h 463"/>
              <a:gd name="T6" fmla="*/ 204416 w 470"/>
              <a:gd name="T7" fmla="*/ 568427 h 463"/>
              <a:gd name="T8" fmla="*/ 89885 w 470"/>
              <a:gd name="T9" fmla="*/ 232604 h 463"/>
              <a:gd name="T10" fmla="*/ 26096 w 470"/>
              <a:gd name="T11" fmla="*/ 258772 h 463"/>
              <a:gd name="T12" fmla="*/ 0 w 470"/>
              <a:gd name="T13" fmla="*/ 219520 h 463"/>
              <a:gd name="T14" fmla="*/ 191369 w 470"/>
              <a:gd name="T15" fmla="*/ 65420 h 463"/>
              <a:gd name="T16" fmla="*/ 294302 w 470"/>
              <a:gd name="T17" fmla="*/ 296571 h 463"/>
              <a:gd name="T18" fmla="*/ 358091 w 470"/>
              <a:gd name="T19" fmla="*/ 425957 h 463"/>
              <a:gd name="T20" fmla="*/ 449426 w 470"/>
              <a:gd name="T21" fmla="*/ 309655 h 463"/>
              <a:gd name="T22" fmla="*/ 371139 w 470"/>
              <a:gd name="T23" fmla="*/ 219520 h 463"/>
              <a:gd name="T24" fmla="*/ 642244 w 470"/>
              <a:gd name="T25" fmla="*/ 207890 h 4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07" name="Freeform 46"/>
          <p:cNvSpPr>
            <a:spLocks noChangeArrowheads="1"/>
          </p:cNvSpPr>
          <p:nvPr/>
        </p:nvSpPr>
        <p:spPr bwMode="auto">
          <a:xfrm>
            <a:off x="2362994" y="2279650"/>
            <a:ext cx="321469" cy="146050"/>
          </a:xfrm>
          <a:custGeom>
            <a:avLst/>
            <a:gdLst>
              <a:gd name="T0" fmla="*/ 141989 w 444"/>
              <a:gd name="T1" fmla="*/ 290674 h 205"/>
              <a:gd name="T2" fmla="*/ 141989 w 444"/>
              <a:gd name="T3" fmla="*/ 290674 h 205"/>
              <a:gd name="T4" fmla="*/ 0 w 444"/>
              <a:gd name="T5" fmla="*/ 138213 h 205"/>
              <a:gd name="T6" fmla="*/ 141989 w 444"/>
              <a:gd name="T7" fmla="*/ 0 h 205"/>
              <a:gd name="T8" fmla="*/ 282530 w 444"/>
              <a:gd name="T9" fmla="*/ 138213 h 205"/>
              <a:gd name="T10" fmla="*/ 141989 w 444"/>
              <a:gd name="T11" fmla="*/ 290674 h 205"/>
              <a:gd name="T12" fmla="*/ 499861 w 444"/>
              <a:gd name="T13" fmla="*/ 290674 h 205"/>
              <a:gd name="T14" fmla="*/ 499861 w 444"/>
              <a:gd name="T15" fmla="*/ 290674 h 205"/>
              <a:gd name="T16" fmla="*/ 359320 w 444"/>
              <a:gd name="T17" fmla="*/ 138213 h 205"/>
              <a:gd name="T18" fmla="*/ 499861 w 444"/>
              <a:gd name="T19" fmla="*/ 0 h 205"/>
              <a:gd name="T20" fmla="*/ 641850 w 444"/>
              <a:gd name="T21" fmla="*/ 138213 h 205"/>
              <a:gd name="T22" fmla="*/ 499861 w 444"/>
              <a:gd name="T23" fmla="*/ 290674 h 2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08" name="Freeform 47"/>
          <p:cNvSpPr>
            <a:spLocks noChangeArrowheads="1"/>
          </p:cNvSpPr>
          <p:nvPr/>
        </p:nvSpPr>
        <p:spPr bwMode="auto">
          <a:xfrm>
            <a:off x="2362994" y="2910682"/>
            <a:ext cx="69850" cy="315119"/>
          </a:xfrm>
          <a:custGeom>
            <a:avLst/>
            <a:gdLst>
              <a:gd name="T0" fmla="*/ 138254 w 99"/>
              <a:gd name="T1" fmla="*/ 63802 h 435"/>
              <a:gd name="T2" fmla="*/ 138254 w 99"/>
              <a:gd name="T3" fmla="*/ 63802 h 435"/>
              <a:gd name="T4" fmla="*/ 63484 w 99"/>
              <a:gd name="T5" fmla="*/ 127603 h 435"/>
              <a:gd name="T6" fmla="*/ 0 w 99"/>
              <a:gd name="T7" fmla="*/ 63802 h 435"/>
              <a:gd name="T8" fmla="*/ 63484 w 99"/>
              <a:gd name="T9" fmla="*/ 0 h 435"/>
              <a:gd name="T10" fmla="*/ 138254 w 99"/>
              <a:gd name="T11" fmla="*/ 63802 h 435"/>
              <a:gd name="T12" fmla="*/ 0 w 99"/>
              <a:gd name="T13" fmla="*/ 629315 h 435"/>
              <a:gd name="T14" fmla="*/ 0 w 99"/>
              <a:gd name="T15" fmla="*/ 629315 h 435"/>
              <a:gd name="T16" fmla="*/ 0 w 99"/>
              <a:gd name="T17" fmla="*/ 191405 h 435"/>
              <a:gd name="T18" fmla="*/ 138254 w 99"/>
              <a:gd name="T19" fmla="*/ 191405 h 435"/>
              <a:gd name="T20" fmla="*/ 138254 w 99"/>
              <a:gd name="T21" fmla="*/ 629315 h 435"/>
              <a:gd name="T22" fmla="*/ 0 w 99"/>
              <a:gd name="T23" fmla="*/ 629315 h 4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09" name="Freeform 48"/>
          <p:cNvSpPr>
            <a:spLocks noChangeArrowheads="1"/>
          </p:cNvSpPr>
          <p:nvPr/>
        </p:nvSpPr>
        <p:spPr bwMode="auto">
          <a:xfrm>
            <a:off x="2470944" y="3003550"/>
            <a:ext cx="209550" cy="226219"/>
          </a:xfrm>
          <a:custGeom>
            <a:avLst/>
            <a:gdLst>
              <a:gd name="T0" fmla="*/ 0 w 293"/>
              <a:gd name="T1" fmla="*/ 154387 h 311"/>
              <a:gd name="T2" fmla="*/ 0 w 293"/>
              <a:gd name="T3" fmla="*/ 154387 h 311"/>
              <a:gd name="T4" fmla="*/ 0 w 293"/>
              <a:gd name="T5" fmla="*/ 11652 h 311"/>
              <a:gd name="T6" fmla="*/ 112970 w 293"/>
              <a:gd name="T7" fmla="*/ 11652 h 311"/>
              <a:gd name="T8" fmla="*/ 125840 w 293"/>
              <a:gd name="T9" fmla="*/ 64085 h 311"/>
              <a:gd name="T10" fmla="*/ 125840 w 293"/>
              <a:gd name="T11" fmla="*/ 64085 h 311"/>
              <a:gd name="T12" fmla="*/ 265980 w 293"/>
              <a:gd name="T13" fmla="*/ 0 h 311"/>
              <a:gd name="T14" fmla="*/ 417560 w 293"/>
              <a:gd name="T15" fmla="*/ 192255 h 311"/>
              <a:gd name="T16" fmla="*/ 417560 w 293"/>
              <a:gd name="T17" fmla="*/ 451509 h 311"/>
              <a:gd name="T18" fmla="*/ 277420 w 293"/>
              <a:gd name="T19" fmla="*/ 451509 h 311"/>
              <a:gd name="T20" fmla="*/ 277420 w 293"/>
              <a:gd name="T21" fmla="*/ 205364 h 311"/>
              <a:gd name="T22" fmla="*/ 214500 w 293"/>
              <a:gd name="T23" fmla="*/ 115062 h 311"/>
              <a:gd name="T24" fmla="*/ 138710 w 293"/>
              <a:gd name="T25" fmla="*/ 167495 h 311"/>
              <a:gd name="T26" fmla="*/ 138710 w 293"/>
              <a:gd name="T27" fmla="*/ 192255 h 311"/>
              <a:gd name="T28" fmla="*/ 138710 w 293"/>
              <a:gd name="T29" fmla="*/ 451509 h 311"/>
              <a:gd name="T30" fmla="*/ 0 w 293"/>
              <a:gd name="T31" fmla="*/ 451509 h 311"/>
              <a:gd name="T32" fmla="*/ 0 w 293"/>
              <a:gd name="T33" fmla="*/ 154387 h 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0" name="Freeform 49"/>
          <p:cNvSpPr>
            <a:spLocks noChangeArrowheads="1"/>
          </p:cNvSpPr>
          <p:nvPr/>
        </p:nvSpPr>
        <p:spPr bwMode="auto">
          <a:xfrm>
            <a:off x="3065463" y="2897982"/>
            <a:ext cx="347663" cy="340519"/>
          </a:xfrm>
          <a:custGeom>
            <a:avLst/>
            <a:gdLst>
              <a:gd name="T0" fmla="*/ 346318 w 479"/>
              <a:gd name="T1" fmla="*/ 0 h 471"/>
              <a:gd name="T2" fmla="*/ 346318 w 479"/>
              <a:gd name="T3" fmla="*/ 0 h 471"/>
              <a:gd name="T4" fmla="*/ 0 w 479"/>
              <a:gd name="T5" fmla="*/ 334271 h 471"/>
              <a:gd name="T6" fmla="*/ 346318 w 479"/>
              <a:gd name="T7" fmla="*/ 680118 h 471"/>
              <a:gd name="T8" fmla="*/ 692637 w 479"/>
              <a:gd name="T9" fmla="*/ 334271 h 471"/>
              <a:gd name="T10" fmla="*/ 346318 w 479"/>
              <a:gd name="T11" fmla="*/ 0 h 471"/>
              <a:gd name="T12" fmla="*/ 256479 w 479"/>
              <a:gd name="T13" fmla="*/ 489106 h 471"/>
              <a:gd name="T14" fmla="*/ 256479 w 479"/>
              <a:gd name="T15" fmla="*/ 489106 h 471"/>
              <a:gd name="T16" fmla="*/ 192721 w 479"/>
              <a:gd name="T17" fmla="*/ 489106 h 471"/>
              <a:gd name="T18" fmla="*/ 192721 w 479"/>
              <a:gd name="T19" fmla="*/ 257577 h 471"/>
              <a:gd name="T20" fmla="*/ 256479 w 479"/>
              <a:gd name="T21" fmla="*/ 257577 h 471"/>
              <a:gd name="T22" fmla="*/ 256479 w 479"/>
              <a:gd name="T23" fmla="*/ 489106 h 471"/>
              <a:gd name="T24" fmla="*/ 230396 w 479"/>
              <a:gd name="T25" fmla="*/ 231530 h 471"/>
              <a:gd name="T26" fmla="*/ 230396 w 479"/>
              <a:gd name="T27" fmla="*/ 231530 h 471"/>
              <a:gd name="T28" fmla="*/ 192721 w 479"/>
              <a:gd name="T29" fmla="*/ 193906 h 471"/>
              <a:gd name="T30" fmla="*/ 230396 w 479"/>
              <a:gd name="T31" fmla="*/ 154835 h 471"/>
              <a:gd name="T32" fmla="*/ 269520 w 479"/>
              <a:gd name="T33" fmla="*/ 193906 h 471"/>
              <a:gd name="T34" fmla="*/ 230396 w 479"/>
              <a:gd name="T35" fmla="*/ 231530 h 471"/>
              <a:gd name="T36" fmla="*/ 512957 w 479"/>
              <a:gd name="T37" fmla="*/ 489106 h 471"/>
              <a:gd name="T38" fmla="*/ 512957 w 479"/>
              <a:gd name="T39" fmla="*/ 489106 h 471"/>
              <a:gd name="T40" fmla="*/ 449200 w 479"/>
              <a:gd name="T41" fmla="*/ 489106 h 471"/>
              <a:gd name="T42" fmla="*/ 449200 w 479"/>
              <a:gd name="T43" fmla="*/ 360318 h 471"/>
              <a:gd name="T44" fmla="*/ 411525 w 479"/>
              <a:gd name="T45" fmla="*/ 308224 h 471"/>
              <a:gd name="T46" fmla="*/ 370952 w 479"/>
              <a:gd name="T47" fmla="*/ 334271 h 471"/>
              <a:gd name="T48" fmla="*/ 370952 w 479"/>
              <a:gd name="T49" fmla="*/ 347294 h 471"/>
              <a:gd name="T50" fmla="*/ 370952 w 479"/>
              <a:gd name="T51" fmla="*/ 489106 h 471"/>
              <a:gd name="T52" fmla="*/ 307195 w 479"/>
              <a:gd name="T53" fmla="*/ 489106 h 471"/>
              <a:gd name="T54" fmla="*/ 307195 w 479"/>
              <a:gd name="T55" fmla="*/ 334271 h 471"/>
              <a:gd name="T56" fmla="*/ 294153 w 479"/>
              <a:gd name="T57" fmla="*/ 257577 h 471"/>
              <a:gd name="T58" fmla="*/ 357911 w 479"/>
              <a:gd name="T59" fmla="*/ 257577 h 471"/>
              <a:gd name="T60" fmla="*/ 357911 w 479"/>
              <a:gd name="T61" fmla="*/ 283624 h 471"/>
              <a:gd name="T62" fmla="*/ 370952 w 479"/>
              <a:gd name="T63" fmla="*/ 283624 h 471"/>
              <a:gd name="T64" fmla="*/ 434709 w 479"/>
              <a:gd name="T65" fmla="*/ 257577 h 471"/>
              <a:gd name="T66" fmla="*/ 512957 w 479"/>
              <a:gd name="T67" fmla="*/ 347294 h 471"/>
              <a:gd name="T68" fmla="*/ 512957 w 479"/>
              <a:gd name="T69" fmla="*/ 489106 h 47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1" name="Freeform 50"/>
          <p:cNvSpPr>
            <a:spLocks noChangeArrowheads="1"/>
          </p:cNvSpPr>
          <p:nvPr/>
        </p:nvSpPr>
        <p:spPr bwMode="auto">
          <a:xfrm>
            <a:off x="1632744" y="3621882"/>
            <a:ext cx="347663" cy="327819"/>
          </a:xfrm>
          <a:custGeom>
            <a:avLst/>
            <a:gdLst>
              <a:gd name="T0" fmla="*/ 205334 w 480"/>
              <a:gd name="T1" fmla="*/ 0 h 453"/>
              <a:gd name="T2" fmla="*/ 205334 w 480"/>
              <a:gd name="T3" fmla="*/ 0 h 453"/>
              <a:gd name="T4" fmla="*/ 0 w 480"/>
              <a:gd name="T5" fmla="*/ 128915 h 453"/>
              <a:gd name="T6" fmla="*/ 141709 w 480"/>
              <a:gd name="T7" fmla="*/ 243346 h 453"/>
              <a:gd name="T8" fmla="*/ 345597 w 480"/>
              <a:gd name="T9" fmla="*/ 115879 h 453"/>
              <a:gd name="T10" fmla="*/ 205334 w 480"/>
              <a:gd name="T11" fmla="*/ 0 h 453"/>
              <a:gd name="T12" fmla="*/ 472846 w 480"/>
              <a:gd name="T13" fmla="*/ 538837 h 453"/>
              <a:gd name="T14" fmla="*/ 472846 w 480"/>
              <a:gd name="T15" fmla="*/ 538837 h 453"/>
              <a:gd name="T16" fmla="*/ 461278 w 480"/>
              <a:gd name="T17" fmla="*/ 538837 h 453"/>
              <a:gd name="T18" fmla="*/ 345597 w 480"/>
              <a:gd name="T19" fmla="*/ 449031 h 453"/>
              <a:gd name="T20" fmla="*/ 229916 w 480"/>
              <a:gd name="T21" fmla="*/ 538837 h 453"/>
              <a:gd name="T22" fmla="*/ 218348 w 480"/>
              <a:gd name="T23" fmla="*/ 538837 h 453"/>
              <a:gd name="T24" fmla="*/ 218348 w 480"/>
              <a:gd name="T25" fmla="*/ 538837 h 453"/>
              <a:gd name="T26" fmla="*/ 127249 w 480"/>
              <a:gd name="T27" fmla="*/ 488140 h 453"/>
              <a:gd name="T28" fmla="*/ 127249 w 480"/>
              <a:gd name="T29" fmla="*/ 514213 h 453"/>
              <a:gd name="T30" fmla="*/ 345597 w 480"/>
              <a:gd name="T31" fmla="*/ 654717 h 453"/>
              <a:gd name="T32" fmla="*/ 562499 w 480"/>
              <a:gd name="T33" fmla="*/ 514213 h 453"/>
              <a:gd name="T34" fmla="*/ 562499 w 480"/>
              <a:gd name="T35" fmla="*/ 488140 h 453"/>
              <a:gd name="T36" fmla="*/ 472846 w 480"/>
              <a:gd name="T37" fmla="*/ 538837 h 453"/>
              <a:gd name="T38" fmla="*/ 692640 w 480"/>
              <a:gd name="T39" fmla="*/ 128915 h 453"/>
              <a:gd name="T40" fmla="*/ 692640 w 480"/>
              <a:gd name="T41" fmla="*/ 128915 h 453"/>
              <a:gd name="T42" fmla="*/ 485860 w 480"/>
              <a:gd name="T43" fmla="*/ 0 h 453"/>
              <a:gd name="T44" fmla="*/ 345597 w 480"/>
              <a:gd name="T45" fmla="*/ 115879 h 453"/>
              <a:gd name="T46" fmla="*/ 549485 w 480"/>
              <a:gd name="T47" fmla="*/ 243346 h 453"/>
              <a:gd name="T48" fmla="*/ 692640 w 480"/>
              <a:gd name="T49" fmla="*/ 128915 h 453"/>
              <a:gd name="T50" fmla="*/ 345597 w 480"/>
              <a:gd name="T51" fmla="*/ 372261 h 453"/>
              <a:gd name="T52" fmla="*/ 345597 w 480"/>
              <a:gd name="T53" fmla="*/ 372261 h 453"/>
              <a:gd name="T54" fmla="*/ 472846 w 480"/>
              <a:gd name="T55" fmla="*/ 475104 h 453"/>
              <a:gd name="T56" fmla="*/ 679626 w 480"/>
              <a:gd name="T57" fmla="*/ 347637 h 453"/>
              <a:gd name="T58" fmla="*/ 549485 w 480"/>
              <a:gd name="T59" fmla="*/ 243346 h 453"/>
              <a:gd name="T60" fmla="*/ 345597 w 480"/>
              <a:gd name="T61" fmla="*/ 372261 h 453"/>
              <a:gd name="T62" fmla="*/ 218348 w 480"/>
              <a:gd name="T63" fmla="*/ 475104 h 453"/>
              <a:gd name="T64" fmla="*/ 218348 w 480"/>
              <a:gd name="T65" fmla="*/ 475104 h 453"/>
              <a:gd name="T66" fmla="*/ 345597 w 480"/>
              <a:gd name="T67" fmla="*/ 372261 h 453"/>
              <a:gd name="T68" fmla="*/ 141709 w 480"/>
              <a:gd name="T69" fmla="*/ 243346 h 453"/>
              <a:gd name="T70" fmla="*/ 11568 w 480"/>
              <a:gd name="T71" fmla="*/ 347637 h 453"/>
              <a:gd name="T72" fmla="*/ 218348 w 480"/>
              <a:gd name="T73" fmla="*/ 475104 h 4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2" name="Freeform 51"/>
          <p:cNvSpPr>
            <a:spLocks noChangeArrowheads="1"/>
          </p:cNvSpPr>
          <p:nvPr/>
        </p:nvSpPr>
        <p:spPr bwMode="auto">
          <a:xfrm>
            <a:off x="10271125" y="2161382"/>
            <a:ext cx="289719" cy="368300"/>
          </a:xfrm>
          <a:custGeom>
            <a:avLst/>
            <a:gdLst>
              <a:gd name="T0" fmla="*/ 231926 w 400"/>
              <a:gd name="T1" fmla="*/ 489126 h 506"/>
              <a:gd name="T2" fmla="*/ 231926 w 400"/>
              <a:gd name="T3" fmla="*/ 489126 h 506"/>
              <a:gd name="T4" fmla="*/ 129009 w 400"/>
              <a:gd name="T5" fmla="*/ 735144 h 506"/>
              <a:gd name="T6" fmla="*/ 179742 w 400"/>
              <a:gd name="T7" fmla="*/ 361021 h 506"/>
              <a:gd name="T8" fmla="*/ 269614 w 400"/>
              <a:gd name="T9" fmla="*/ 180511 h 506"/>
              <a:gd name="T10" fmla="*/ 308751 w 400"/>
              <a:gd name="T11" fmla="*/ 464378 h 506"/>
              <a:gd name="T12" fmla="*/ 424714 w 400"/>
              <a:gd name="T13" fmla="*/ 141206 h 506"/>
              <a:gd name="T14" fmla="*/ 89871 w 400"/>
              <a:gd name="T15" fmla="*/ 310071 h 506"/>
              <a:gd name="T16" fmla="*/ 102917 w 400"/>
              <a:gd name="T17" fmla="*/ 438175 h 506"/>
              <a:gd name="T18" fmla="*/ 0 w 400"/>
              <a:gd name="T19" fmla="*/ 270766 h 506"/>
              <a:gd name="T20" fmla="*/ 243522 w 400"/>
              <a:gd name="T21" fmla="*/ 24747 h 506"/>
              <a:gd name="T22" fmla="*/ 565319 w 400"/>
              <a:gd name="T23" fmla="*/ 219815 h 506"/>
              <a:gd name="T24" fmla="*/ 334843 w 400"/>
              <a:gd name="T25" fmla="*/ 541532 h 506"/>
              <a:gd name="T26" fmla="*/ 231926 w 400"/>
              <a:gd name="T27" fmla="*/ 489126 h 50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3" name="Freeform 52"/>
          <p:cNvSpPr>
            <a:spLocks noChangeArrowheads="1"/>
          </p:cNvSpPr>
          <p:nvPr/>
        </p:nvSpPr>
        <p:spPr bwMode="auto">
          <a:xfrm>
            <a:off x="10956925" y="2180432"/>
            <a:ext cx="346869" cy="342900"/>
          </a:xfrm>
          <a:custGeom>
            <a:avLst/>
            <a:gdLst>
              <a:gd name="T0" fmla="*/ 347768 w 479"/>
              <a:gd name="T1" fmla="*/ 0 h 471"/>
              <a:gd name="T2" fmla="*/ 347768 w 479"/>
              <a:gd name="T3" fmla="*/ 0 h 471"/>
              <a:gd name="T4" fmla="*/ 0 w 479"/>
              <a:gd name="T5" fmla="*/ 336348 h 471"/>
              <a:gd name="T6" fmla="*/ 347768 w 479"/>
              <a:gd name="T7" fmla="*/ 684344 h 471"/>
              <a:gd name="T8" fmla="*/ 692637 w 479"/>
              <a:gd name="T9" fmla="*/ 336348 h 471"/>
              <a:gd name="T10" fmla="*/ 347768 w 479"/>
              <a:gd name="T11" fmla="*/ 0 h 471"/>
              <a:gd name="T12" fmla="*/ 372401 w 479"/>
              <a:gd name="T13" fmla="*/ 426623 h 471"/>
              <a:gd name="T14" fmla="*/ 372401 w 479"/>
              <a:gd name="T15" fmla="*/ 426623 h 471"/>
              <a:gd name="T16" fmla="*/ 321685 w 479"/>
              <a:gd name="T17" fmla="*/ 400414 h 471"/>
              <a:gd name="T18" fmla="*/ 269520 w 479"/>
              <a:gd name="T19" fmla="*/ 528546 h 471"/>
              <a:gd name="T20" fmla="*/ 295602 w 479"/>
              <a:gd name="T21" fmla="*/ 336348 h 471"/>
              <a:gd name="T22" fmla="*/ 347768 w 479"/>
              <a:gd name="T23" fmla="*/ 246073 h 471"/>
              <a:gd name="T24" fmla="*/ 360809 w 479"/>
              <a:gd name="T25" fmla="*/ 387310 h 471"/>
              <a:gd name="T26" fmla="*/ 411525 w 479"/>
              <a:gd name="T27" fmla="*/ 219864 h 471"/>
              <a:gd name="T28" fmla="*/ 244886 w 479"/>
              <a:gd name="T29" fmla="*/ 310139 h 471"/>
              <a:gd name="T30" fmla="*/ 257928 w 479"/>
              <a:gd name="T31" fmla="*/ 374205 h 471"/>
              <a:gd name="T32" fmla="*/ 205762 w 479"/>
              <a:gd name="T33" fmla="*/ 283930 h 471"/>
              <a:gd name="T34" fmla="*/ 334726 w 479"/>
              <a:gd name="T35" fmla="*/ 155797 h 471"/>
              <a:gd name="T36" fmla="*/ 488324 w 479"/>
              <a:gd name="T37" fmla="*/ 259177 h 471"/>
              <a:gd name="T38" fmla="*/ 372401 w 479"/>
              <a:gd name="T39" fmla="*/ 426623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4" name="Freeform 53"/>
          <p:cNvSpPr>
            <a:spLocks noChangeArrowheads="1"/>
          </p:cNvSpPr>
          <p:nvPr/>
        </p:nvSpPr>
        <p:spPr bwMode="auto">
          <a:xfrm>
            <a:off x="5224463" y="3621882"/>
            <a:ext cx="334169" cy="327819"/>
          </a:xfrm>
          <a:custGeom>
            <a:avLst/>
            <a:gdLst>
              <a:gd name="T0" fmla="*/ 282240 w 462"/>
              <a:gd name="T1" fmla="*/ 0 h 453"/>
              <a:gd name="T2" fmla="*/ 282240 w 462"/>
              <a:gd name="T3" fmla="*/ 0 h 453"/>
              <a:gd name="T4" fmla="*/ 0 w 462"/>
              <a:gd name="T5" fmla="*/ 321564 h 453"/>
              <a:gd name="T6" fmla="*/ 76711 w 462"/>
              <a:gd name="T7" fmla="*/ 538837 h 453"/>
              <a:gd name="T8" fmla="*/ 282240 w 462"/>
              <a:gd name="T9" fmla="*/ 205685 h 453"/>
              <a:gd name="T10" fmla="*/ 282240 w 462"/>
              <a:gd name="T11" fmla="*/ 0 h 453"/>
              <a:gd name="T12" fmla="*/ 332899 w 462"/>
              <a:gd name="T13" fmla="*/ 411371 h 453"/>
              <a:gd name="T14" fmla="*/ 332899 w 462"/>
              <a:gd name="T15" fmla="*/ 411371 h 453"/>
              <a:gd name="T16" fmla="*/ 179476 w 462"/>
              <a:gd name="T17" fmla="*/ 615607 h 453"/>
              <a:gd name="T18" fmla="*/ 332899 w 462"/>
              <a:gd name="T19" fmla="*/ 654717 h 453"/>
              <a:gd name="T20" fmla="*/ 486321 w 462"/>
              <a:gd name="T21" fmla="*/ 615607 h 453"/>
              <a:gd name="T22" fmla="*/ 332899 w 462"/>
              <a:gd name="T23" fmla="*/ 411371 h 453"/>
              <a:gd name="T24" fmla="*/ 383557 w 462"/>
              <a:gd name="T25" fmla="*/ 205685 h 453"/>
              <a:gd name="T26" fmla="*/ 383557 w 462"/>
              <a:gd name="T27" fmla="*/ 205685 h 453"/>
              <a:gd name="T28" fmla="*/ 590533 w 462"/>
              <a:gd name="T29" fmla="*/ 538837 h 453"/>
              <a:gd name="T30" fmla="*/ 667245 w 462"/>
              <a:gd name="T31" fmla="*/ 321564 h 453"/>
              <a:gd name="T32" fmla="*/ 383557 w 462"/>
              <a:gd name="T33" fmla="*/ 0 h 453"/>
              <a:gd name="T34" fmla="*/ 383557 w 462"/>
              <a:gd name="T35" fmla="*/ 205685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5" name="Freeform 54"/>
          <p:cNvSpPr>
            <a:spLocks noChangeArrowheads="1"/>
          </p:cNvSpPr>
          <p:nvPr/>
        </p:nvSpPr>
        <p:spPr bwMode="auto">
          <a:xfrm>
            <a:off x="8093869" y="2929732"/>
            <a:ext cx="346869" cy="277019"/>
          </a:xfrm>
          <a:custGeom>
            <a:avLst/>
            <a:gdLst>
              <a:gd name="T0" fmla="*/ 550931 w 480"/>
              <a:gd name="T1" fmla="*/ 243894 h 382"/>
              <a:gd name="T2" fmla="*/ 550931 w 480"/>
              <a:gd name="T3" fmla="*/ 243894 h 382"/>
              <a:gd name="T4" fmla="*/ 655044 w 480"/>
              <a:gd name="T5" fmla="*/ 116140 h 382"/>
              <a:gd name="T6" fmla="*/ 436696 w 480"/>
              <a:gd name="T7" fmla="*/ 39197 h 382"/>
              <a:gd name="T8" fmla="*/ 410668 w 480"/>
              <a:gd name="T9" fmla="*/ 26131 h 382"/>
              <a:gd name="T10" fmla="*/ 410668 w 480"/>
              <a:gd name="T11" fmla="*/ 232280 h 382"/>
              <a:gd name="T12" fmla="*/ 321015 w 480"/>
              <a:gd name="T13" fmla="*/ 386165 h 382"/>
              <a:gd name="T14" fmla="*/ 153277 w 480"/>
              <a:gd name="T15" fmla="*/ 333902 h 382"/>
              <a:gd name="T16" fmla="*/ 231362 w 480"/>
              <a:gd name="T17" fmla="*/ 166951 h 382"/>
              <a:gd name="T18" fmla="*/ 347043 w 480"/>
              <a:gd name="T19" fmla="*/ 166951 h 382"/>
              <a:gd name="T20" fmla="*/ 347043 w 480"/>
              <a:gd name="T21" fmla="*/ 0 h 382"/>
              <a:gd name="T22" fmla="*/ 283418 w 480"/>
              <a:gd name="T23" fmla="*/ 0 h 382"/>
              <a:gd name="T24" fmla="*/ 0 w 480"/>
              <a:gd name="T25" fmla="*/ 270025 h 382"/>
              <a:gd name="T26" fmla="*/ 283418 w 480"/>
              <a:gd name="T27" fmla="*/ 553116 h 382"/>
              <a:gd name="T28" fmla="*/ 550931 w 480"/>
              <a:gd name="T29" fmla="*/ 270025 h 382"/>
              <a:gd name="T30" fmla="*/ 550931 w 480"/>
              <a:gd name="T31" fmla="*/ 243894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6" name="Freeform 55"/>
          <p:cNvSpPr>
            <a:spLocks noChangeArrowheads="1"/>
          </p:cNvSpPr>
          <p:nvPr/>
        </p:nvSpPr>
        <p:spPr bwMode="auto">
          <a:xfrm>
            <a:off x="8804275" y="2897982"/>
            <a:ext cx="347663" cy="340519"/>
          </a:xfrm>
          <a:custGeom>
            <a:avLst/>
            <a:gdLst>
              <a:gd name="T0" fmla="*/ 345597 w 480"/>
              <a:gd name="T1" fmla="*/ 0 h 471"/>
              <a:gd name="T2" fmla="*/ 345597 w 480"/>
              <a:gd name="T3" fmla="*/ 0 h 471"/>
              <a:gd name="T4" fmla="*/ 0 w 480"/>
              <a:gd name="T5" fmla="*/ 334271 h 471"/>
              <a:gd name="T6" fmla="*/ 345597 w 480"/>
              <a:gd name="T7" fmla="*/ 680118 h 471"/>
              <a:gd name="T8" fmla="*/ 692640 w 480"/>
              <a:gd name="T9" fmla="*/ 334271 h 471"/>
              <a:gd name="T10" fmla="*/ 345597 w 480"/>
              <a:gd name="T11" fmla="*/ 0 h 471"/>
              <a:gd name="T12" fmla="*/ 474292 w 480"/>
              <a:gd name="T13" fmla="*/ 321247 h 471"/>
              <a:gd name="T14" fmla="*/ 474292 w 480"/>
              <a:gd name="T15" fmla="*/ 321247 h 471"/>
              <a:gd name="T16" fmla="*/ 474292 w 480"/>
              <a:gd name="T17" fmla="*/ 334271 h 471"/>
              <a:gd name="T18" fmla="*/ 332583 w 480"/>
              <a:gd name="T19" fmla="*/ 474635 h 471"/>
              <a:gd name="T20" fmla="*/ 192320 w 480"/>
              <a:gd name="T21" fmla="*/ 334271 h 471"/>
              <a:gd name="T22" fmla="*/ 332583 w 480"/>
              <a:gd name="T23" fmla="*/ 193906 h 471"/>
              <a:gd name="T24" fmla="*/ 358611 w 480"/>
              <a:gd name="T25" fmla="*/ 206930 h 471"/>
              <a:gd name="T26" fmla="*/ 358611 w 480"/>
              <a:gd name="T27" fmla="*/ 283624 h 471"/>
              <a:gd name="T28" fmla="*/ 308001 w 480"/>
              <a:gd name="T29" fmla="*/ 283624 h 471"/>
              <a:gd name="T30" fmla="*/ 268958 w 480"/>
              <a:gd name="T31" fmla="*/ 373341 h 471"/>
              <a:gd name="T32" fmla="*/ 358611 w 480"/>
              <a:gd name="T33" fmla="*/ 397941 h 471"/>
              <a:gd name="T34" fmla="*/ 397653 w 480"/>
              <a:gd name="T35" fmla="*/ 321247 h 471"/>
              <a:gd name="T36" fmla="*/ 397653 w 480"/>
              <a:gd name="T37" fmla="*/ 218506 h 471"/>
              <a:gd name="T38" fmla="*/ 409222 w 480"/>
              <a:gd name="T39" fmla="*/ 218506 h 471"/>
              <a:gd name="T40" fmla="*/ 511888 w 480"/>
              <a:gd name="T41" fmla="*/ 257577 h 471"/>
              <a:gd name="T42" fmla="*/ 474292 w 480"/>
              <a:gd name="T43" fmla="*/ 321247 h 4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7" name="Freeform 56"/>
          <p:cNvSpPr>
            <a:spLocks noChangeArrowheads="1"/>
          </p:cNvSpPr>
          <p:nvPr/>
        </p:nvSpPr>
        <p:spPr bwMode="auto">
          <a:xfrm>
            <a:off x="2388394" y="3621882"/>
            <a:ext cx="296069" cy="327819"/>
          </a:xfrm>
          <a:custGeom>
            <a:avLst/>
            <a:gdLst>
              <a:gd name="T0" fmla="*/ 527321 w 409"/>
              <a:gd name="T1" fmla="*/ 115879 h 453"/>
              <a:gd name="T2" fmla="*/ 527321 w 409"/>
              <a:gd name="T3" fmla="*/ 115879 h 453"/>
              <a:gd name="T4" fmla="*/ 476617 w 409"/>
              <a:gd name="T5" fmla="*/ 76770 h 453"/>
              <a:gd name="T6" fmla="*/ 321608 w 409"/>
              <a:gd name="T7" fmla="*/ 65182 h 453"/>
              <a:gd name="T8" fmla="*/ 295532 w 409"/>
              <a:gd name="T9" fmla="*/ 13036 h 453"/>
              <a:gd name="T10" fmla="*/ 205713 w 409"/>
              <a:gd name="T11" fmla="*/ 0 h 453"/>
              <a:gd name="T12" fmla="*/ 179637 w 409"/>
              <a:gd name="T13" fmla="*/ 65182 h 453"/>
              <a:gd name="T14" fmla="*/ 179637 w 409"/>
              <a:gd name="T15" fmla="*/ 141952 h 453"/>
              <a:gd name="T16" fmla="*/ 115895 w 409"/>
              <a:gd name="T17" fmla="*/ 192649 h 453"/>
              <a:gd name="T18" fmla="*/ 39114 w 409"/>
              <a:gd name="T19" fmla="*/ 192649 h 453"/>
              <a:gd name="T20" fmla="*/ 0 w 409"/>
              <a:gd name="T21" fmla="*/ 218722 h 453"/>
              <a:gd name="T22" fmla="*/ 65191 w 409"/>
              <a:gd name="T23" fmla="*/ 437443 h 453"/>
              <a:gd name="T24" fmla="*/ 244828 w 409"/>
              <a:gd name="T25" fmla="*/ 462068 h 453"/>
              <a:gd name="T26" fmla="*/ 269455 w 409"/>
              <a:gd name="T27" fmla="*/ 385298 h 453"/>
              <a:gd name="T28" fmla="*/ 334646 w 409"/>
              <a:gd name="T29" fmla="*/ 449031 h 453"/>
              <a:gd name="T30" fmla="*/ 437503 w 409"/>
              <a:gd name="T31" fmla="*/ 488140 h 453"/>
              <a:gd name="T32" fmla="*/ 424465 w 409"/>
              <a:gd name="T33" fmla="*/ 577947 h 453"/>
              <a:gd name="T34" fmla="*/ 359274 w 409"/>
              <a:gd name="T35" fmla="*/ 590983 h 453"/>
              <a:gd name="T36" fmla="*/ 346236 w 409"/>
              <a:gd name="T37" fmla="*/ 538837 h 453"/>
              <a:gd name="T38" fmla="*/ 372312 w 409"/>
              <a:gd name="T39" fmla="*/ 538837 h 453"/>
              <a:gd name="T40" fmla="*/ 372312 w 409"/>
              <a:gd name="T41" fmla="*/ 488140 h 453"/>
              <a:gd name="T42" fmla="*/ 269455 w 409"/>
              <a:gd name="T43" fmla="*/ 538837 h 453"/>
              <a:gd name="T44" fmla="*/ 282493 w 409"/>
              <a:gd name="T45" fmla="*/ 628644 h 453"/>
              <a:gd name="T46" fmla="*/ 424465 w 409"/>
              <a:gd name="T47" fmla="*/ 654717 h 453"/>
              <a:gd name="T48" fmla="*/ 527321 w 409"/>
              <a:gd name="T49" fmla="*/ 115879 h 453"/>
              <a:gd name="T50" fmla="*/ 462130 w 409"/>
              <a:gd name="T51" fmla="*/ 334601 h 453"/>
              <a:gd name="T52" fmla="*/ 462130 w 409"/>
              <a:gd name="T53" fmla="*/ 334601 h 453"/>
              <a:gd name="T54" fmla="*/ 411426 w 409"/>
              <a:gd name="T55" fmla="*/ 321564 h 453"/>
              <a:gd name="T56" fmla="*/ 359274 w 409"/>
              <a:gd name="T57" fmla="*/ 334601 h 453"/>
              <a:gd name="T58" fmla="*/ 411426 w 409"/>
              <a:gd name="T59" fmla="*/ 256382 h 453"/>
              <a:gd name="T60" fmla="*/ 462130 w 409"/>
              <a:gd name="T61" fmla="*/ 334601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8" name="Freeform 57"/>
          <p:cNvSpPr>
            <a:spLocks noChangeArrowheads="1"/>
          </p:cNvSpPr>
          <p:nvPr/>
        </p:nvSpPr>
        <p:spPr bwMode="auto">
          <a:xfrm>
            <a:off x="2388394" y="3628232"/>
            <a:ext cx="57150" cy="57150"/>
          </a:xfrm>
          <a:custGeom>
            <a:avLst/>
            <a:gdLst>
              <a:gd name="T0" fmla="*/ 112861 w 81"/>
              <a:gd name="T1" fmla="*/ 100190 h 81"/>
              <a:gd name="T2" fmla="*/ 112861 w 81"/>
              <a:gd name="T3" fmla="*/ 100190 h 81"/>
              <a:gd name="T4" fmla="*/ 112861 w 81"/>
              <a:gd name="T5" fmla="*/ 0 h 81"/>
              <a:gd name="T6" fmla="*/ 0 w 81"/>
              <a:gd name="T7" fmla="*/ 112890 h 81"/>
              <a:gd name="T8" fmla="*/ 100164 w 81"/>
              <a:gd name="T9" fmla="*/ 112890 h 81"/>
              <a:gd name="T10" fmla="*/ 112861 w 81"/>
              <a:gd name="T11" fmla="*/ 100190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19" name="Freeform 58"/>
          <p:cNvSpPr>
            <a:spLocks noChangeArrowheads="1"/>
          </p:cNvSpPr>
          <p:nvPr/>
        </p:nvSpPr>
        <p:spPr bwMode="auto">
          <a:xfrm>
            <a:off x="4500563" y="2180432"/>
            <a:ext cx="346869" cy="342900"/>
          </a:xfrm>
          <a:custGeom>
            <a:avLst/>
            <a:gdLst>
              <a:gd name="T0" fmla="*/ 347043 w 480"/>
              <a:gd name="T1" fmla="*/ 0 h 471"/>
              <a:gd name="T2" fmla="*/ 347043 w 480"/>
              <a:gd name="T3" fmla="*/ 0 h 471"/>
              <a:gd name="T4" fmla="*/ 0 w 480"/>
              <a:gd name="T5" fmla="*/ 336348 h 471"/>
              <a:gd name="T6" fmla="*/ 347043 w 480"/>
              <a:gd name="T7" fmla="*/ 684344 h 471"/>
              <a:gd name="T8" fmla="*/ 692640 w 480"/>
              <a:gd name="T9" fmla="*/ 336348 h 471"/>
              <a:gd name="T10" fmla="*/ 347043 w 480"/>
              <a:gd name="T11" fmla="*/ 0 h 471"/>
              <a:gd name="T12" fmla="*/ 500320 w 480"/>
              <a:gd name="T13" fmla="*/ 272282 h 471"/>
              <a:gd name="T14" fmla="*/ 500320 w 480"/>
              <a:gd name="T15" fmla="*/ 272282 h 471"/>
              <a:gd name="T16" fmla="*/ 360057 w 480"/>
              <a:gd name="T17" fmla="*/ 492145 h 471"/>
              <a:gd name="T18" fmla="*/ 281972 w 480"/>
              <a:gd name="T19" fmla="*/ 464480 h 471"/>
              <a:gd name="T20" fmla="*/ 231362 w 480"/>
              <a:gd name="T21" fmla="*/ 283930 h 471"/>
              <a:gd name="T22" fmla="*/ 193766 w 480"/>
              <a:gd name="T23" fmla="*/ 297034 h 471"/>
              <a:gd name="T24" fmla="*/ 179306 w 480"/>
              <a:gd name="T25" fmla="*/ 283930 h 471"/>
              <a:gd name="T26" fmla="*/ 281972 w 480"/>
              <a:gd name="T27" fmla="*/ 206759 h 471"/>
              <a:gd name="T28" fmla="*/ 334029 w 480"/>
              <a:gd name="T29" fmla="*/ 323243 h 471"/>
              <a:gd name="T30" fmla="*/ 360057 w 480"/>
              <a:gd name="T31" fmla="*/ 387310 h 471"/>
              <a:gd name="T32" fmla="*/ 410668 w 480"/>
              <a:gd name="T33" fmla="*/ 323243 h 471"/>
              <a:gd name="T34" fmla="*/ 373071 w 480"/>
              <a:gd name="T35" fmla="*/ 283930 h 471"/>
              <a:gd name="T36" fmla="*/ 500320 w 480"/>
              <a:gd name="T37" fmla="*/ 272282 h 4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0" name="Freeform 59"/>
          <p:cNvSpPr>
            <a:spLocks noChangeArrowheads="1"/>
          </p:cNvSpPr>
          <p:nvPr/>
        </p:nvSpPr>
        <p:spPr bwMode="auto">
          <a:xfrm>
            <a:off x="3065463" y="2180432"/>
            <a:ext cx="347663" cy="342900"/>
          </a:xfrm>
          <a:custGeom>
            <a:avLst/>
            <a:gdLst>
              <a:gd name="T0" fmla="*/ 346318 w 479"/>
              <a:gd name="T1" fmla="*/ 0 h 471"/>
              <a:gd name="T2" fmla="*/ 346318 w 479"/>
              <a:gd name="T3" fmla="*/ 0 h 471"/>
              <a:gd name="T4" fmla="*/ 0 w 479"/>
              <a:gd name="T5" fmla="*/ 336348 h 471"/>
              <a:gd name="T6" fmla="*/ 346318 w 479"/>
              <a:gd name="T7" fmla="*/ 684344 h 471"/>
              <a:gd name="T8" fmla="*/ 692637 w 479"/>
              <a:gd name="T9" fmla="*/ 336348 h 471"/>
              <a:gd name="T10" fmla="*/ 346318 w 479"/>
              <a:gd name="T11" fmla="*/ 0 h 471"/>
              <a:gd name="T12" fmla="*/ 256479 w 479"/>
              <a:gd name="T13" fmla="*/ 413518 h 471"/>
              <a:gd name="T14" fmla="*/ 256479 w 479"/>
              <a:gd name="T15" fmla="*/ 413518 h 471"/>
              <a:gd name="T16" fmla="*/ 179680 w 479"/>
              <a:gd name="T17" fmla="*/ 336348 h 471"/>
              <a:gd name="T18" fmla="*/ 256479 w 479"/>
              <a:gd name="T19" fmla="*/ 272282 h 471"/>
              <a:gd name="T20" fmla="*/ 320236 w 479"/>
              <a:gd name="T21" fmla="*/ 336348 h 471"/>
              <a:gd name="T22" fmla="*/ 256479 w 479"/>
              <a:gd name="T23" fmla="*/ 413518 h 471"/>
              <a:gd name="T24" fmla="*/ 434709 w 479"/>
              <a:gd name="T25" fmla="*/ 413518 h 471"/>
              <a:gd name="T26" fmla="*/ 434709 w 479"/>
              <a:gd name="T27" fmla="*/ 413518 h 471"/>
              <a:gd name="T28" fmla="*/ 370952 w 479"/>
              <a:gd name="T29" fmla="*/ 336348 h 471"/>
              <a:gd name="T30" fmla="*/ 434709 w 479"/>
              <a:gd name="T31" fmla="*/ 272282 h 471"/>
              <a:gd name="T32" fmla="*/ 512957 w 479"/>
              <a:gd name="T33" fmla="*/ 336348 h 471"/>
              <a:gd name="T34" fmla="*/ 434709 w 479"/>
              <a:gd name="T35" fmla="*/ 413518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1" name="Freeform 60"/>
          <p:cNvSpPr>
            <a:spLocks noChangeArrowheads="1"/>
          </p:cNvSpPr>
          <p:nvPr/>
        </p:nvSpPr>
        <p:spPr bwMode="auto">
          <a:xfrm>
            <a:off x="3097213" y="3640932"/>
            <a:ext cx="284163" cy="285750"/>
          </a:xfrm>
          <a:custGeom>
            <a:avLst/>
            <a:gdLst>
              <a:gd name="T0" fmla="*/ 129088 w 391"/>
              <a:gd name="T1" fmla="*/ 229173 h 399"/>
              <a:gd name="T2" fmla="*/ 129088 w 391"/>
              <a:gd name="T3" fmla="*/ 229173 h 399"/>
              <a:gd name="T4" fmla="*/ 192907 w 391"/>
              <a:gd name="T5" fmla="*/ 126045 h 399"/>
              <a:gd name="T6" fmla="*/ 269780 w 391"/>
              <a:gd name="T7" fmla="*/ 126045 h 399"/>
              <a:gd name="T8" fmla="*/ 269780 w 391"/>
              <a:gd name="T9" fmla="*/ 214850 h 399"/>
              <a:gd name="T10" fmla="*/ 269780 w 391"/>
              <a:gd name="T11" fmla="*/ 214850 h 399"/>
              <a:gd name="T12" fmla="*/ 282834 w 391"/>
              <a:gd name="T13" fmla="*/ 229173 h 399"/>
              <a:gd name="T14" fmla="*/ 282834 w 391"/>
              <a:gd name="T15" fmla="*/ 214850 h 399"/>
              <a:gd name="T16" fmla="*/ 513453 w 391"/>
              <a:gd name="T17" fmla="*/ 0 h 399"/>
              <a:gd name="T18" fmla="*/ 359707 w 391"/>
              <a:gd name="T19" fmla="*/ 0 h 399"/>
              <a:gd name="T20" fmla="*/ 192907 w 391"/>
              <a:gd name="T21" fmla="*/ 0 h 399"/>
              <a:gd name="T22" fmla="*/ 0 w 391"/>
              <a:gd name="T23" fmla="*/ 214850 h 399"/>
              <a:gd name="T24" fmla="*/ 0 w 391"/>
              <a:gd name="T25" fmla="*/ 507046 h 399"/>
              <a:gd name="T26" fmla="*/ 129088 w 391"/>
              <a:gd name="T27" fmla="*/ 381001 h 399"/>
              <a:gd name="T28" fmla="*/ 129088 w 391"/>
              <a:gd name="T29" fmla="*/ 229173 h 399"/>
              <a:gd name="T30" fmla="*/ 436580 w 391"/>
              <a:gd name="T31" fmla="*/ 189068 h 399"/>
              <a:gd name="T32" fmla="*/ 436580 w 391"/>
              <a:gd name="T33" fmla="*/ 189068 h 399"/>
              <a:gd name="T34" fmla="*/ 436580 w 391"/>
              <a:gd name="T35" fmla="*/ 342328 h 399"/>
              <a:gd name="T36" fmla="*/ 371311 w 391"/>
              <a:gd name="T37" fmla="*/ 444023 h 399"/>
              <a:gd name="T38" fmla="*/ 294438 w 391"/>
              <a:gd name="T39" fmla="*/ 444023 h 399"/>
              <a:gd name="T40" fmla="*/ 294438 w 391"/>
              <a:gd name="T41" fmla="*/ 355219 h 399"/>
              <a:gd name="T42" fmla="*/ 294438 w 391"/>
              <a:gd name="T43" fmla="*/ 355219 h 399"/>
              <a:gd name="T44" fmla="*/ 282834 w 391"/>
              <a:gd name="T45" fmla="*/ 342328 h 399"/>
              <a:gd name="T46" fmla="*/ 282834 w 391"/>
              <a:gd name="T47" fmla="*/ 342328 h 399"/>
              <a:gd name="T48" fmla="*/ 50765 w 391"/>
              <a:gd name="T49" fmla="*/ 570069 h 399"/>
              <a:gd name="T50" fmla="*/ 205961 w 391"/>
              <a:gd name="T51" fmla="*/ 570069 h 399"/>
              <a:gd name="T52" fmla="*/ 371311 w 391"/>
              <a:gd name="T53" fmla="*/ 570069 h 399"/>
              <a:gd name="T54" fmla="*/ 565669 w 391"/>
              <a:gd name="T55" fmla="*/ 355219 h 399"/>
              <a:gd name="T56" fmla="*/ 565669 w 391"/>
              <a:gd name="T57" fmla="*/ 63023 h 399"/>
              <a:gd name="T58" fmla="*/ 436580 w 391"/>
              <a:gd name="T59" fmla="*/ 189068 h 3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cubicBezTo>
                  <a:pt x="203" y="239"/>
                  <a:pt x="195" y="239"/>
                  <a:pt x="195" y="239"/>
                </a:cubicBez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2" name="Freeform 61"/>
          <p:cNvSpPr>
            <a:spLocks noChangeArrowheads="1"/>
          </p:cNvSpPr>
          <p:nvPr/>
        </p:nvSpPr>
        <p:spPr bwMode="auto">
          <a:xfrm>
            <a:off x="10944225" y="2897982"/>
            <a:ext cx="355600" cy="359569"/>
          </a:xfrm>
          <a:custGeom>
            <a:avLst/>
            <a:gdLst>
              <a:gd name="T0" fmla="*/ 620705 w 496"/>
              <a:gd name="T1" fmla="*/ 449431 h 498"/>
              <a:gd name="T2" fmla="*/ 620705 w 496"/>
              <a:gd name="T3" fmla="*/ 449431 h 498"/>
              <a:gd name="T4" fmla="*/ 533261 w 496"/>
              <a:gd name="T5" fmla="*/ 462437 h 498"/>
              <a:gd name="T6" fmla="*/ 151951 w 496"/>
              <a:gd name="T7" fmla="*/ 591052 h 498"/>
              <a:gd name="T8" fmla="*/ 176320 w 496"/>
              <a:gd name="T9" fmla="*/ 602613 h 498"/>
              <a:gd name="T10" fmla="*/ 633606 w 496"/>
              <a:gd name="T11" fmla="*/ 526022 h 498"/>
              <a:gd name="T12" fmla="*/ 620705 w 496"/>
              <a:gd name="T13" fmla="*/ 449431 h 498"/>
              <a:gd name="T14" fmla="*/ 189222 w 496"/>
              <a:gd name="T15" fmla="*/ 423419 h 498"/>
              <a:gd name="T16" fmla="*/ 189222 w 496"/>
              <a:gd name="T17" fmla="*/ 423419 h 498"/>
              <a:gd name="T18" fmla="*/ 266631 w 496"/>
              <a:gd name="T19" fmla="*/ 27457 h 498"/>
              <a:gd name="T20" fmla="*/ 227926 w 496"/>
              <a:gd name="T21" fmla="*/ 40463 h 498"/>
              <a:gd name="T22" fmla="*/ 75975 w 496"/>
              <a:gd name="T23" fmla="*/ 473998 h 498"/>
              <a:gd name="T24" fmla="*/ 151951 w 496"/>
              <a:gd name="T25" fmla="*/ 501455 h 498"/>
              <a:gd name="T26" fmla="*/ 189222 w 496"/>
              <a:gd name="T27" fmla="*/ 423419 h 498"/>
              <a:gd name="T28" fmla="*/ 392778 w 496"/>
              <a:gd name="T29" fmla="*/ 13006 h 498"/>
              <a:gd name="T30" fmla="*/ 392778 w 496"/>
              <a:gd name="T31" fmla="*/ 13006 h 498"/>
              <a:gd name="T32" fmla="*/ 342606 w 496"/>
              <a:gd name="T33" fmla="*/ 65030 h 498"/>
              <a:gd name="T34" fmla="*/ 392778 w 496"/>
              <a:gd name="T35" fmla="*/ 130060 h 498"/>
              <a:gd name="T36" fmla="*/ 685212 w 496"/>
              <a:gd name="T37" fmla="*/ 397406 h 498"/>
              <a:gd name="T38" fmla="*/ 698114 w 496"/>
              <a:gd name="T39" fmla="*/ 372840 h 498"/>
              <a:gd name="T40" fmla="*/ 392778 w 496"/>
              <a:gd name="T41" fmla="*/ 13006 h 498"/>
              <a:gd name="T42" fmla="*/ 252296 w 496"/>
              <a:gd name="T43" fmla="*/ 359834 h 498"/>
              <a:gd name="T44" fmla="*/ 252296 w 496"/>
              <a:gd name="T45" fmla="*/ 359834 h 498"/>
              <a:gd name="T46" fmla="*/ 252296 w 496"/>
              <a:gd name="T47" fmla="*/ 410413 h 498"/>
              <a:gd name="T48" fmla="*/ 279532 w 496"/>
              <a:gd name="T49" fmla="*/ 385846 h 498"/>
              <a:gd name="T50" fmla="*/ 291000 w 496"/>
              <a:gd name="T51" fmla="*/ 423419 h 498"/>
              <a:gd name="T52" fmla="*/ 279532 w 496"/>
              <a:gd name="T53" fmla="*/ 437870 h 498"/>
              <a:gd name="T54" fmla="*/ 316803 w 496"/>
              <a:gd name="T55" fmla="*/ 462437 h 498"/>
              <a:gd name="T56" fmla="*/ 368409 w 496"/>
              <a:gd name="T57" fmla="*/ 449431 h 498"/>
              <a:gd name="T58" fmla="*/ 368409 w 496"/>
              <a:gd name="T59" fmla="*/ 449431 h 498"/>
              <a:gd name="T60" fmla="*/ 418581 w 496"/>
              <a:gd name="T61" fmla="*/ 462437 h 498"/>
              <a:gd name="T62" fmla="*/ 457286 w 496"/>
              <a:gd name="T63" fmla="*/ 437870 h 498"/>
              <a:gd name="T64" fmla="*/ 444384 w 496"/>
              <a:gd name="T65" fmla="*/ 423419 h 498"/>
              <a:gd name="T66" fmla="*/ 457286 w 496"/>
              <a:gd name="T67" fmla="*/ 385846 h 498"/>
              <a:gd name="T68" fmla="*/ 481655 w 496"/>
              <a:gd name="T69" fmla="*/ 410413 h 498"/>
              <a:gd name="T70" fmla="*/ 481655 w 496"/>
              <a:gd name="T71" fmla="*/ 359834 h 498"/>
              <a:gd name="T72" fmla="*/ 457286 w 496"/>
              <a:gd name="T73" fmla="*/ 320815 h 498"/>
              <a:gd name="T74" fmla="*/ 457286 w 496"/>
              <a:gd name="T75" fmla="*/ 320815 h 498"/>
              <a:gd name="T76" fmla="*/ 444384 w 496"/>
              <a:gd name="T77" fmla="*/ 307809 h 498"/>
              <a:gd name="T78" fmla="*/ 444384 w 496"/>
              <a:gd name="T79" fmla="*/ 307809 h 498"/>
              <a:gd name="T80" fmla="*/ 444384 w 496"/>
              <a:gd name="T81" fmla="*/ 296248 h 498"/>
              <a:gd name="T82" fmla="*/ 368409 w 496"/>
              <a:gd name="T83" fmla="*/ 218212 h 498"/>
              <a:gd name="T84" fmla="*/ 291000 w 496"/>
              <a:gd name="T85" fmla="*/ 296248 h 498"/>
              <a:gd name="T86" fmla="*/ 291000 w 496"/>
              <a:gd name="T87" fmla="*/ 307809 h 498"/>
              <a:gd name="T88" fmla="*/ 291000 w 496"/>
              <a:gd name="T89" fmla="*/ 307809 h 498"/>
              <a:gd name="T90" fmla="*/ 279532 w 496"/>
              <a:gd name="T91" fmla="*/ 320815 h 498"/>
              <a:gd name="T92" fmla="*/ 279532 w 496"/>
              <a:gd name="T93" fmla="*/ 320815 h 498"/>
              <a:gd name="T94" fmla="*/ 252296 w 496"/>
              <a:gd name="T95" fmla="*/ 359834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cubicBezTo>
                  <a:pt x="319" y="222"/>
                  <a:pt x="319" y="213"/>
                  <a:pt x="310" y="213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3" name="Freeform 62"/>
          <p:cNvSpPr>
            <a:spLocks noChangeArrowheads="1"/>
          </p:cNvSpPr>
          <p:nvPr/>
        </p:nvSpPr>
        <p:spPr bwMode="auto">
          <a:xfrm>
            <a:off x="8791575" y="3602832"/>
            <a:ext cx="373063" cy="353219"/>
          </a:xfrm>
          <a:custGeom>
            <a:avLst/>
            <a:gdLst>
              <a:gd name="T0" fmla="*/ 358696 w 515"/>
              <a:gd name="T1" fmla="*/ 628738 h 488"/>
              <a:gd name="T2" fmla="*/ 358696 w 515"/>
              <a:gd name="T3" fmla="*/ 628738 h 488"/>
              <a:gd name="T4" fmla="*/ 384731 w 515"/>
              <a:gd name="T5" fmla="*/ 628738 h 488"/>
              <a:gd name="T6" fmla="*/ 384731 w 515"/>
              <a:gd name="T7" fmla="*/ 705519 h 488"/>
              <a:gd name="T8" fmla="*/ 730409 w 515"/>
              <a:gd name="T9" fmla="*/ 281049 h 488"/>
              <a:gd name="T10" fmla="*/ 334108 w 515"/>
              <a:gd name="T11" fmla="*/ 24628 h 488"/>
              <a:gd name="T12" fmla="*/ 13017 w 515"/>
              <a:gd name="T13" fmla="*/ 372317 h 488"/>
              <a:gd name="T14" fmla="*/ 358696 w 515"/>
              <a:gd name="T15" fmla="*/ 628738 h 488"/>
              <a:gd name="T16" fmla="*/ 577096 w 515"/>
              <a:gd name="T17" fmla="*/ 462137 h 488"/>
              <a:gd name="T18" fmla="*/ 577096 w 515"/>
              <a:gd name="T19" fmla="*/ 462137 h 488"/>
              <a:gd name="T20" fmla="*/ 512010 w 515"/>
              <a:gd name="T21" fmla="*/ 462137 h 488"/>
              <a:gd name="T22" fmla="*/ 512010 w 515"/>
              <a:gd name="T23" fmla="*/ 294087 h 488"/>
              <a:gd name="T24" fmla="*/ 512010 w 515"/>
              <a:gd name="T25" fmla="*/ 268010 h 488"/>
              <a:gd name="T26" fmla="*/ 500439 w 515"/>
              <a:gd name="T27" fmla="*/ 256421 h 488"/>
              <a:gd name="T28" fmla="*/ 487422 w 515"/>
              <a:gd name="T29" fmla="*/ 243382 h 488"/>
              <a:gd name="T30" fmla="*/ 474405 w 515"/>
              <a:gd name="T31" fmla="*/ 243382 h 488"/>
              <a:gd name="T32" fmla="*/ 423782 w 515"/>
              <a:gd name="T33" fmla="*/ 256421 h 488"/>
              <a:gd name="T34" fmla="*/ 410765 w 515"/>
              <a:gd name="T35" fmla="*/ 294087 h 488"/>
              <a:gd name="T36" fmla="*/ 410765 w 515"/>
              <a:gd name="T37" fmla="*/ 462137 h 488"/>
              <a:gd name="T38" fmla="*/ 347125 w 515"/>
              <a:gd name="T39" fmla="*/ 462137 h 488"/>
              <a:gd name="T40" fmla="*/ 347125 w 515"/>
              <a:gd name="T41" fmla="*/ 294087 h 488"/>
              <a:gd name="T42" fmla="*/ 347125 w 515"/>
              <a:gd name="T43" fmla="*/ 268010 h 488"/>
              <a:gd name="T44" fmla="*/ 334108 w 515"/>
              <a:gd name="T45" fmla="*/ 256421 h 488"/>
              <a:gd name="T46" fmla="*/ 321091 w 515"/>
              <a:gd name="T47" fmla="*/ 243382 h 488"/>
              <a:gd name="T48" fmla="*/ 308074 w 515"/>
              <a:gd name="T49" fmla="*/ 243382 h 488"/>
              <a:gd name="T50" fmla="*/ 269022 w 515"/>
              <a:gd name="T51" fmla="*/ 243382 h 488"/>
              <a:gd name="T52" fmla="*/ 257451 w 515"/>
              <a:gd name="T53" fmla="*/ 268010 h 488"/>
              <a:gd name="T54" fmla="*/ 244434 w 515"/>
              <a:gd name="T55" fmla="*/ 281049 h 488"/>
              <a:gd name="T56" fmla="*/ 244434 w 515"/>
              <a:gd name="T57" fmla="*/ 294087 h 488"/>
              <a:gd name="T58" fmla="*/ 244434 w 515"/>
              <a:gd name="T59" fmla="*/ 462137 h 488"/>
              <a:gd name="T60" fmla="*/ 180794 w 515"/>
              <a:gd name="T61" fmla="*/ 462137 h 488"/>
              <a:gd name="T62" fmla="*/ 180794 w 515"/>
              <a:gd name="T63" fmla="*/ 191229 h 488"/>
              <a:gd name="T64" fmla="*/ 244434 w 515"/>
              <a:gd name="T65" fmla="*/ 191229 h 488"/>
              <a:gd name="T66" fmla="*/ 244434 w 515"/>
              <a:gd name="T67" fmla="*/ 217306 h 488"/>
              <a:gd name="T68" fmla="*/ 321091 w 515"/>
              <a:gd name="T69" fmla="*/ 179639 h 488"/>
              <a:gd name="T70" fmla="*/ 371713 w 515"/>
              <a:gd name="T71" fmla="*/ 191229 h 488"/>
              <a:gd name="T72" fmla="*/ 397748 w 515"/>
              <a:gd name="T73" fmla="*/ 217306 h 488"/>
              <a:gd name="T74" fmla="*/ 423782 w 515"/>
              <a:gd name="T75" fmla="*/ 191229 h 488"/>
              <a:gd name="T76" fmla="*/ 474405 w 515"/>
              <a:gd name="T77" fmla="*/ 179639 h 488"/>
              <a:gd name="T78" fmla="*/ 512010 w 515"/>
              <a:gd name="T79" fmla="*/ 191229 h 488"/>
              <a:gd name="T80" fmla="*/ 551061 w 515"/>
              <a:gd name="T81" fmla="*/ 204267 h 488"/>
              <a:gd name="T82" fmla="*/ 564079 w 515"/>
              <a:gd name="T83" fmla="*/ 230344 h 488"/>
              <a:gd name="T84" fmla="*/ 577096 w 515"/>
              <a:gd name="T85" fmla="*/ 268010 h 488"/>
              <a:gd name="T86" fmla="*/ 577096 w 515"/>
              <a:gd name="T87" fmla="*/ 462137 h 4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4" name="Freeform 63"/>
          <p:cNvSpPr>
            <a:spLocks noChangeArrowheads="1"/>
          </p:cNvSpPr>
          <p:nvPr/>
        </p:nvSpPr>
        <p:spPr bwMode="auto">
          <a:xfrm>
            <a:off x="3789363" y="3615532"/>
            <a:ext cx="334169" cy="340519"/>
          </a:xfrm>
          <a:custGeom>
            <a:avLst/>
            <a:gdLst>
              <a:gd name="T0" fmla="*/ 642583 w 461"/>
              <a:gd name="T1" fmla="*/ 410967 h 471"/>
              <a:gd name="T2" fmla="*/ 642583 w 461"/>
              <a:gd name="T3" fmla="*/ 410967 h 471"/>
              <a:gd name="T4" fmla="*/ 655637 w 461"/>
              <a:gd name="T5" fmla="*/ 347296 h 471"/>
              <a:gd name="T6" fmla="*/ 335071 w 461"/>
              <a:gd name="T7" fmla="*/ 13024 h 471"/>
              <a:gd name="T8" fmla="*/ 281402 w 461"/>
              <a:gd name="T9" fmla="*/ 26047 h 471"/>
              <a:gd name="T10" fmla="*/ 179865 w 461"/>
              <a:gd name="T11" fmla="*/ 0 h 471"/>
              <a:gd name="T12" fmla="*/ 0 w 461"/>
              <a:gd name="T13" fmla="*/ 179436 h 471"/>
              <a:gd name="T14" fmla="*/ 26109 w 461"/>
              <a:gd name="T15" fmla="*/ 283625 h 471"/>
              <a:gd name="T16" fmla="*/ 26109 w 461"/>
              <a:gd name="T17" fmla="*/ 347296 h 471"/>
              <a:gd name="T18" fmla="*/ 335071 w 461"/>
              <a:gd name="T19" fmla="*/ 667097 h 471"/>
              <a:gd name="T20" fmla="*/ 398894 w 461"/>
              <a:gd name="T21" fmla="*/ 667097 h 471"/>
              <a:gd name="T22" fmla="*/ 475772 w 461"/>
              <a:gd name="T23" fmla="*/ 680121 h 471"/>
              <a:gd name="T24" fmla="*/ 667241 w 461"/>
              <a:gd name="T25" fmla="*/ 500685 h 471"/>
              <a:gd name="T26" fmla="*/ 642583 w 461"/>
              <a:gd name="T27" fmla="*/ 410967 h 471"/>
              <a:gd name="T28" fmla="*/ 501882 w 461"/>
              <a:gd name="T29" fmla="*/ 500685 h 471"/>
              <a:gd name="T30" fmla="*/ 501882 w 461"/>
              <a:gd name="T31" fmla="*/ 500685 h 471"/>
              <a:gd name="T32" fmla="*/ 436608 w 461"/>
              <a:gd name="T33" fmla="*/ 551332 h 471"/>
              <a:gd name="T34" fmla="*/ 335071 w 461"/>
              <a:gd name="T35" fmla="*/ 564356 h 471"/>
              <a:gd name="T36" fmla="*/ 217579 w 461"/>
              <a:gd name="T37" fmla="*/ 538308 h 471"/>
              <a:gd name="T38" fmla="*/ 166810 w 461"/>
              <a:gd name="T39" fmla="*/ 487661 h 471"/>
              <a:gd name="T40" fmla="*/ 153756 w 461"/>
              <a:gd name="T41" fmla="*/ 437014 h 471"/>
              <a:gd name="T42" fmla="*/ 166810 w 461"/>
              <a:gd name="T43" fmla="*/ 410967 h 471"/>
              <a:gd name="T44" fmla="*/ 192920 w 461"/>
              <a:gd name="T45" fmla="*/ 397943 h 471"/>
              <a:gd name="T46" fmla="*/ 217579 w 461"/>
              <a:gd name="T47" fmla="*/ 397943 h 471"/>
              <a:gd name="T48" fmla="*/ 243688 w 461"/>
              <a:gd name="T49" fmla="*/ 423990 h 471"/>
              <a:gd name="T50" fmla="*/ 256743 w 461"/>
              <a:gd name="T51" fmla="*/ 461614 h 471"/>
              <a:gd name="T52" fmla="*/ 281402 w 461"/>
              <a:gd name="T53" fmla="*/ 487661 h 471"/>
              <a:gd name="T54" fmla="*/ 335071 w 461"/>
              <a:gd name="T55" fmla="*/ 487661 h 471"/>
              <a:gd name="T56" fmla="*/ 398894 w 461"/>
              <a:gd name="T57" fmla="*/ 474638 h 471"/>
              <a:gd name="T58" fmla="*/ 423553 w 461"/>
              <a:gd name="T59" fmla="*/ 437014 h 471"/>
              <a:gd name="T60" fmla="*/ 411949 w 461"/>
              <a:gd name="T61" fmla="*/ 397943 h 471"/>
              <a:gd name="T62" fmla="*/ 371334 w 461"/>
              <a:gd name="T63" fmla="*/ 384920 h 471"/>
              <a:gd name="T64" fmla="*/ 320566 w 461"/>
              <a:gd name="T65" fmla="*/ 371896 h 471"/>
              <a:gd name="T66" fmla="*/ 230633 w 461"/>
              <a:gd name="T67" fmla="*/ 347296 h 471"/>
              <a:gd name="T68" fmla="*/ 179865 w 461"/>
              <a:gd name="T69" fmla="*/ 308225 h 471"/>
              <a:gd name="T70" fmla="*/ 153756 w 461"/>
              <a:gd name="T71" fmla="*/ 243107 h 471"/>
              <a:gd name="T72" fmla="*/ 179865 w 461"/>
              <a:gd name="T73" fmla="*/ 166413 h 471"/>
              <a:gd name="T74" fmla="*/ 243688 w 461"/>
              <a:gd name="T75" fmla="*/ 128789 h 471"/>
              <a:gd name="T76" fmla="*/ 335071 w 461"/>
              <a:gd name="T77" fmla="*/ 115765 h 471"/>
              <a:gd name="T78" fmla="*/ 411949 w 461"/>
              <a:gd name="T79" fmla="*/ 128789 h 471"/>
              <a:gd name="T80" fmla="*/ 462717 w 461"/>
              <a:gd name="T81" fmla="*/ 154836 h 471"/>
              <a:gd name="T82" fmla="*/ 488827 w 461"/>
              <a:gd name="T83" fmla="*/ 192460 h 471"/>
              <a:gd name="T84" fmla="*/ 501882 w 461"/>
              <a:gd name="T85" fmla="*/ 218507 h 471"/>
              <a:gd name="T86" fmla="*/ 488827 w 461"/>
              <a:gd name="T87" fmla="*/ 256131 h 471"/>
              <a:gd name="T88" fmla="*/ 449663 w 461"/>
              <a:gd name="T89" fmla="*/ 269154 h 471"/>
              <a:gd name="T90" fmla="*/ 423553 w 461"/>
              <a:gd name="T91" fmla="*/ 256131 h 471"/>
              <a:gd name="T92" fmla="*/ 411949 w 461"/>
              <a:gd name="T93" fmla="*/ 231531 h 471"/>
              <a:gd name="T94" fmla="*/ 384389 w 461"/>
              <a:gd name="T95" fmla="*/ 192460 h 471"/>
              <a:gd name="T96" fmla="*/ 335071 w 461"/>
              <a:gd name="T97" fmla="*/ 179436 h 471"/>
              <a:gd name="T98" fmla="*/ 269798 w 461"/>
              <a:gd name="T99" fmla="*/ 205483 h 471"/>
              <a:gd name="T100" fmla="*/ 256743 w 461"/>
              <a:gd name="T101" fmla="*/ 231531 h 471"/>
              <a:gd name="T102" fmla="*/ 256743 w 461"/>
              <a:gd name="T103" fmla="*/ 243107 h 471"/>
              <a:gd name="T104" fmla="*/ 281402 w 461"/>
              <a:gd name="T105" fmla="*/ 269154 h 471"/>
              <a:gd name="T106" fmla="*/ 307511 w 461"/>
              <a:gd name="T107" fmla="*/ 269154 h 471"/>
              <a:gd name="T108" fmla="*/ 346675 w 461"/>
              <a:gd name="T109" fmla="*/ 283625 h 471"/>
              <a:gd name="T110" fmla="*/ 423553 w 461"/>
              <a:gd name="T111" fmla="*/ 308225 h 471"/>
              <a:gd name="T112" fmla="*/ 475772 w 461"/>
              <a:gd name="T113" fmla="*/ 334272 h 471"/>
              <a:gd name="T114" fmla="*/ 513486 w 461"/>
              <a:gd name="T115" fmla="*/ 371896 h 471"/>
              <a:gd name="T116" fmla="*/ 526541 w 461"/>
              <a:gd name="T117" fmla="*/ 423990 h 471"/>
              <a:gd name="T118" fmla="*/ 501882 w 461"/>
              <a:gd name="T119" fmla="*/ 500685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5" name="Freeform 64"/>
          <p:cNvSpPr>
            <a:spLocks noChangeArrowheads="1"/>
          </p:cNvSpPr>
          <p:nvPr/>
        </p:nvSpPr>
        <p:spPr bwMode="auto">
          <a:xfrm>
            <a:off x="7378700" y="3621882"/>
            <a:ext cx="334169" cy="327819"/>
          </a:xfrm>
          <a:custGeom>
            <a:avLst/>
            <a:gdLst>
              <a:gd name="T0" fmla="*/ 179865 w 461"/>
              <a:gd name="T1" fmla="*/ 39109 h 453"/>
              <a:gd name="T2" fmla="*/ 179865 w 461"/>
              <a:gd name="T3" fmla="*/ 39109 h 453"/>
              <a:gd name="T4" fmla="*/ 0 w 461"/>
              <a:gd name="T5" fmla="*/ 321564 h 453"/>
              <a:gd name="T6" fmla="*/ 13055 w 461"/>
              <a:gd name="T7" fmla="*/ 398334 h 453"/>
              <a:gd name="T8" fmla="*/ 295907 w 461"/>
              <a:gd name="T9" fmla="*/ 141952 h 453"/>
              <a:gd name="T10" fmla="*/ 179865 w 461"/>
              <a:gd name="T11" fmla="*/ 39109 h 453"/>
              <a:gd name="T12" fmla="*/ 475772 w 461"/>
              <a:gd name="T13" fmla="*/ 26073 h 453"/>
              <a:gd name="T14" fmla="*/ 475772 w 461"/>
              <a:gd name="T15" fmla="*/ 26073 h 453"/>
              <a:gd name="T16" fmla="*/ 335071 w 461"/>
              <a:gd name="T17" fmla="*/ 0 h 453"/>
              <a:gd name="T18" fmla="*/ 232084 w 461"/>
              <a:gd name="T19" fmla="*/ 13036 h 453"/>
              <a:gd name="T20" fmla="*/ 475772 w 461"/>
              <a:gd name="T21" fmla="*/ 230310 h 453"/>
              <a:gd name="T22" fmla="*/ 475772 w 461"/>
              <a:gd name="T23" fmla="*/ 26073 h 453"/>
              <a:gd name="T24" fmla="*/ 526541 w 461"/>
              <a:gd name="T25" fmla="*/ 52146 h 453"/>
              <a:gd name="T26" fmla="*/ 526541 w 461"/>
              <a:gd name="T27" fmla="*/ 52146 h 453"/>
              <a:gd name="T28" fmla="*/ 526541 w 461"/>
              <a:gd name="T29" fmla="*/ 437443 h 453"/>
              <a:gd name="T30" fmla="*/ 642583 w 461"/>
              <a:gd name="T31" fmla="*/ 437443 h 453"/>
              <a:gd name="T32" fmla="*/ 667241 w 461"/>
              <a:gd name="T33" fmla="*/ 321564 h 453"/>
              <a:gd name="T34" fmla="*/ 526541 w 461"/>
              <a:gd name="T35" fmla="*/ 52146 h 453"/>
              <a:gd name="T36" fmla="*/ 26109 w 461"/>
              <a:gd name="T37" fmla="*/ 449031 h 453"/>
              <a:gd name="T38" fmla="*/ 26109 w 461"/>
              <a:gd name="T39" fmla="*/ 449031 h 453"/>
              <a:gd name="T40" fmla="*/ 153756 w 461"/>
              <a:gd name="T41" fmla="*/ 604019 h 453"/>
              <a:gd name="T42" fmla="*/ 153756 w 461"/>
              <a:gd name="T43" fmla="*/ 334601 h 453"/>
              <a:gd name="T44" fmla="*/ 76878 w 461"/>
              <a:gd name="T45" fmla="*/ 411371 h 453"/>
              <a:gd name="T46" fmla="*/ 26109 w 461"/>
              <a:gd name="T47" fmla="*/ 449031 h 453"/>
              <a:gd name="T48" fmla="*/ 192920 w 461"/>
              <a:gd name="T49" fmla="*/ 628644 h 453"/>
              <a:gd name="T50" fmla="*/ 192920 w 461"/>
              <a:gd name="T51" fmla="*/ 628644 h 453"/>
              <a:gd name="T52" fmla="*/ 308962 w 461"/>
              <a:gd name="T53" fmla="*/ 654717 h 453"/>
              <a:gd name="T54" fmla="*/ 359730 w 461"/>
              <a:gd name="T55" fmla="*/ 654717 h 453"/>
              <a:gd name="T56" fmla="*/ 629528 w 461"/>
              <a:gd name="T57" fmla="*/ 488140 h 453"/>
              <a:gd name="T58" fmla="*/ 192920 w 461"/>
              <a:gd name="T59" fmla="*/ 488140 h 453"/>
              <a:gd name="T60" fmla="*/ 192920 w 461"/>
              <a:gd name="T61" fmla="*/ 628644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6" name="Freeform 65"/>
          <p:cNvSpPr>
            <a:spLocks noChangeArrowheads="1"/>
          </p:cNvSpPr>
          <p:nvPr/>
        </p:nvSpPr>
        <p:spPr bwMode="auto">
          <a:xfrm>
            <a:off x="6648450" y="2967832"/>
            <a:ext cx="359569" cy="200819"/>
          </a:xfrm>
          <a:custGeom>
            <a:avLst/>
            <a:gdLst>
              <a:gd name="T0" fmla="*/ 282291 w 497"/>
              <a:gd name="T1" fmla="*/ 298712 h 276"/>
              <a:gd name="T2" fmla="*/ 282291 w 497"/>
              <a:gd name="T3" fmla="*/ 298712 h 276"/>
              <a:gd name="T4" fmla="*/ 192537 w 497"/>
              <a:gd name="T5" fmla="*/ 335140 h 276"/>
              <a:gd name="T6" fmla="*/ 76725 w 497"/>
              <a:gd name="T7" fmla="*/ 206913 h 276"/>
              <a:gd name="T8" fmla="*/ 192537 w 497"/>
              <a:gd name="T9" fmla="*/ 65571 h 276"/>
              <a:gd name="T10" fmla="*/ 306900 w 497"/>
              <a:gd name="T11" fmla="*/ 167570 h 276"/>
              <a:gd name="T12" fmla="*/ 332958 w 497"/>
              <a:gd name="T13" fmla="*/ 257912 h 276"/>
              <a:gd name="T14" fmla="*/ 551552 w 497"/>
              <a:gd name="T15" fmla="*/ 400711 h 276"/>
              <a:gd name="T16" fmla="*/ 718031 w 497"/>
              <a:gd name="T17" fmla="*/ 284140 h 276"/>
              <a:gd name="T18" fmla="*/ 615249 w 497"/>
              <a:gd name="T19" fmla="*/ 167570 h 276"/>
              <a:gd name="T20" fmla="*/ 551552 w 497"/>
              <a:gd name="T21" fmla="*/ 155913 h 276"/>
              <a:gd name="T22" fmla="*/ 512466 w 497"/>
              <a:gd name="T23" fmla="*/ 103456 h 276"/>
              <a:gd name="T24" fmla="*/ 564581 w 497"/>
              <a:gd name="T25" fmla="*/ 65571 h 276"/>
              <a:gd name="T26" fmla="*/ 628277 w 497"/>
              <a:gd name="T27" fmla="*/ 116570 h 276"/>
              <a:gd name="T28" fmla="*/ 718031 w 497"/>
              <a:gd name="T29" fmla="*/ 103456 h 276"/>
              <a:gd name="T30" fmla="*/ 577610 w 497"/>
              <a:gd name="T31" fmla="*/ 0 h 276"/>
              <a:gd name="T32" fmla="*/ 424160 w 497"/>
              <a:gd name="T33" fmla="*/ 116570 h 276"/>
              <a:gd name="T34" fmla="*/ 525495 w 497"/>
              <a:gd name="T35" fmla="*/ 220027 h 276"/>
              <a:gd name="T36" fmla="*/ 577610 w 497"/>
              <a:gd name="T37" fmla="*/ 233141 h 276"/>
              <a:gd name="T38" fmla="*/ 628277 w 497"/>
              <a:gd name="T39" fmla="*/ 284140 h 276"/>
              <a:gd name="T40" fmla="*/ 551552 w 497"/>
              <a:gd name="T41" fmla="*/ 335140 h 276"/>
              <a:gd name="T42" fmla="*/ 411131 w 497"/>
              <a:gd name="T43" fmla="*/ 233141 h 276"/>
              <a:gd name="T44" fmla="*/ 370597 w 497"/>
              <a:gd name="T45" fmla="*/ 142799 h 276"/>
              <a:gd name="T46" fmla="*/ 192537 w 497"/>
              <a:gd name="T47" fmla="*/ 0 h 276"/>
              <a:gd name="T48" fmla="*/ 0 w 497"/>
              <a:gd name="T49" fmla="*/ 206913 h 276"/>
              <a:gd name="T50" fmla="*/ 192537 w 497"/>
              <a:gd name="T51" fmla="*/ 400711 h 276"/>
              <a:gd name="T52" fmla="*/ 306900 w 497"/>
              <a:gd name="T53" fmla="*/ 362825 h 276"/>
              <a:gd name="T54" fmla="*/ 282291 w 497"/>
              <a:gd name="T55" fmla="*/ 298712 h 2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7" name="Freeform 66"/>
          <p:cNvSpPr>
            <a:spLocks noChangeArrowheads="1"/>
          </p:cNvSpPr>
          <p:nvPr/>
        </p:nvSpPr>
        <p:spPr bwMode="auto">
          <a:xfrm>
            <a:off x="7372350" y="2897982"/>
            <a:ext cx="346869" cy="340519"/>
          </a:xfrm>
          <a:custGeom>
            <a:avLst/>
            <a:gdLst>
              <a:gd name="T0" fmla="*/ 347768 w 479"/>
              <a:gd name="T1" fmla="*/ 0 h 471"/>
              <a:gd name="T2" fmla="*/ 347768 w 479"/>
              <a:gd name="T3" fmla="*/ 0 h 471"/>
              <a:gd name="T4" fmla="*/ 0 w 479"/>
              <a:gd name="T5" fmla="*/ 334271 h 471"/>
              <a:gd name="T6" fmla="*/ 347768 w 479"/>
              <a:gd name="T7" fmla="*/ 680118 h 471"/>
              <a:gd name="T8" fmla="*/ 692637 w 479"/>
              <a:gd name="T9" fmla="*/ 334271 h 471"/>
              <a:gd name="T10" fmla="*/ 347768 w 479"/>
              <a:gd name="T11" fmla="*/ 0 h 471"/>
              <a:gd name="T12" fmla="*/ 437607 w 479"/>
              <a:gd name="T13" fmla="*/ 438459 h 471"/>
              <a:gd name="T14" fmla="*/ 437607 w 479"/>
              <a:gd name="T15" fmla="*/ 438459 h 471"/>
              <a:gd name="T16" fmla="*/ 333277 w 479"/>
              <a:gd name="T17" fmla="*/ 373341 h 471"/>
              <a:gd name="T18" fmla="*/ 321685 w 479"/>
              <a:gd name="T19" fmla="*/ 321247 h 471"/>
              <a:gd name="T20" fmla="*/ 269520 w 479"/>
              <a:gd name="T21" fmla="*/ 270600 h 471"/>
              <a:gd name="T22" fmla="*/ 205762 w 479"/>
              <a:gd name="T23" fmla="*/ 347294 h 471"/>
              <a:gd name="T24" fmla="*/ 256479 w 479"/>
              <a:gd name="T25" fmla="*/ 410965 h 471"/>
              <a:gd name="T26" fmla="*/ 308644 w 479"/>
              <a:gd name="T27" fmla="*/ 386365 h 471"/>
              <a:gd name="T28" fmla="*/ 321685 w 479"/>
              <a:gd name="T29" fmla="*/ 423988 h 471"/>
              <a:gd name="T30" fmla="*/ 256479 w 479"/>
              <a:gd name="T31" fmla="*/ 438459 h 471"/>
              <a:gd name="T32" fmla="*/ 166639 w 479"/>
              <a:gd name="T33" fmla="*/ 347294 h 471"/>
              <a:gd name="T34" fmla="*/ 256479 w 479"/>
              <a:gd name="T35" fmla="*/ 231530 h 471"/>
              <a:gd name="T36" fmla="*/ 360809 w 479"/>
              <a:gd name="T37" fmla="*/ 308224 h 471"/>
              <a:gd name="T38" fmla="*/ 372401 w 479"/>
              <a:gd name="T39" fmla="*/ 360318 h 471"/>
              <a:gd name="T40" fmla="*/ 449200 w 479"/>
              <a:gd name="T41" fmla="*/ 410965 h 471"/>
              <a:gd name="T42" fmla="*/ 488324 w 479"/>
              <a:gd name="T43" fmla="*/ 386365 h 471"/>
              <a:gd name="T44" fmla="*/ 462241 w 479"/>
              <a:gd name="T45" fmla="*/ 360318 h 471"/>
              <a:gd name="T46" fmla="*/ 424566 w 479"/>
              <a:gd name="T47" fmla="*/ 347294 h 471"/>
              <a:gd name="T48" fmla="*/ 385442 w 479"/>
              <a:gd name="T49" fmla="*/ 296647 h 471"/>
              <a:gd name="T50" fmla="*/ 462241 w 479"/>
              <a:gd name="T51" fmla="*/ 231530 h 471"/>
              <a:gd name="T52" fmla="*/ 525998 w 479"/>
              <a:gd name="T53" fmla="*/ 296647 h 471"/>
              <a:gd name="T54" fmla="*/ 488324 w 479"/>
              <a:gd name="T55" fmla="*/ 296647 h 471"/>
              <a:gd name="T56" fmla="*/ 449200 w 479"/>
              <a:gd name="T57" fmla="*/ 270600 h 471"/>
              <a:gd name="T58" fmla="*/ 424566 w 479"/>
              <a:gd name="T59" fmla="*/ 296647 h 471"/>
              <a:gd name="T60" fmla="*/ 449200 w 479"/>
              <a:gd name="T61" fmla="*/ 321247 h 471"/>
              <a:gd name="T62" fmla="*/ 475282 w 479"/>
              <a:gd name="T63" fmla="*/ 321247 h 471"/>
              <a:gd name="T64" fmla="*/ 525998 w 479"/>
              <a:gd name="T65" fmla="*/ 386365 h 471"/>
              <a:gd name="T66" fmla="*/ 437607 w 479"/>
              <a:gd name="T67" fmla="*/ 438459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8" name="Freeform 67"/>
          <p:cNvSpPr>
            <a:spLocks noChangeArrowheads="1"/>
          </p:cNvSpPr>
          <p:nvPr/>
        </p:nvSpPr>
        <p:spPr bwMode="auto">
          <a:xfrm>
            <a:off x="5211763" y="2929732"/>
            <a:ext cx="359569" cy="277019"/>
          </a:xfrm>
          <a:custGeom>
            <a:avLst/>
            <a:gdLst>
              <a:gd name="T0" fmla="*/ 398102 w 497"/>
              <a:gd name="T1" fmla="*/ 206148 h 382"/>
              <a:gd name="T2" fmla="*/ 398102 w 497"/>
              <a:gd name="T3" fmla="*/ 206148 h 382"/>
              <a:gd name="T4" fmla="*/ 448770 w 497"/>
              <a:gd name="T5" fmla="*/ 232280 h 382"/>
              <a:gd name="T6" fmla="*/ 512466 w 497"/>
              <a:gd name="T7" fmla="*/ 206148 h 382"/>
              <a:gd name="T8" fmla="*/ 512466 w 497"/>
              <a:gd name="T9" fmla="*/ 166951 h 382"/>
              <a:gd name="T10" fmla="*/ 359016 w 497"/>
              <a:gd name="T11" fmla="*/ 0 h 382"/>
              <a:gd name="T12" fmla="*/ 191089 w 497"/>
              <a:gd name="T13" fmla="*/ 166951 h 382"/>
              <a:gd name="T14" fmla="*/ 191089 w 497"/>
              <a:gd name="T15" fmla="*/ 386165 h 382"/>
              <a:gd name="T16" fmla="*/ 154898 w 497"/>
              <a:gd name="T17" fmla="*/ 425362 h 382"/>
              <a:gd name="T18" fmla="*/ 127393 w 497"/>
              <a:gd name="T19" fmla="*/ 386165 h 382"/>
              <a:gd name="T20" fmla="*/ 127393 w 497"/>
              <a:gd name="T21" fmla="*/ 296157 h 382"/>
              <a:gd name="T22" fmla="*/ 0 w 497"/>
              <a:gd name="T23" fmla="*/ 296157 h 382"/>
              <a:gd name="T24" fmla="*/ 0 w 497"/>
              <a:gd name="T25" fmla="*/ 386165 h 382"/>
              <a:gd name="T26" fmla="*/ 154898 w 497"/>
              <a:gd name="T27" fmla="*/ 553116 h 382"/>
              <a:gd name="T28" fmla="*/ 321377 w 497"/>
              <a:gd name="T29" fmla="*/ 386165 h 382"/>
              <a:gd name="T30" fmla="*/ 321377 w 497"/>
              <a:gd name="T31" fmla="*/ 166951 h 382"/>
              <a:gd name="T32" fmla="*/ 359016 w 497"/>
              <a:gd name="T33" fmla="*/ 129206 h 382"/>
              <a:gd name="T34" fmla="*/ 398102 w 497"/>
              <a:gd name="T35" fmla="*/ 166951 h 382"/>
              <a:gd name="T36" fmla="*/ 398102 w 497"/>
              <a:gd name="T37" fmla="*/ 206148 h 382"/>
              <a:gd name="T38" fmla="*/ 589191 w 497"/>
              <a:gd name="T39" fmla="*/ 296157 h 382"/>
              <a:gd name="T40" fmla="*/ 589191 w 497"/>
              <a:gd name="T41" fmla="*/ 296157 h 382"/>
              <a:gd name="T42" fmla="*/ 589191 w 497"/>
              <a:gd name="T43" fmla="*/ 386165 h 382"/>
              <a:gd name="T44" fmla="*/ 551552 w 497"/>
              <a:gd name="T45" fmla="*/ 425362 h 382"/>
              <a:gd name="T46" fmla="*/ 512466 w 497"/>
              <a:gd name="T47" fmla="*/ 386165 h 382"/>
              <a:gd name="T48" fmla="*/ 512466 w 497"/>
              <a:gd name="T49" fmla="*/ 296157 h 382"/>
              <a:gd name="T50" fmla="*/ 448770 w 497"/>
              <a:gd name="T51" fmla="*/ 322288 h 382"/>
              <a:gd name="T52" fmla="*/ 398102 w 497"/>
              <a:gd name="T53" fmla="*/ 296157 h 382"/>
              <a:gd name="T54" fmla="*/ 398102 w 497"/>
              <a:gd name="T55" fmla="*/ 386165 h 382"/>
              <a:gd name="T56" fmla="*/ 551552 w 497"/>
              <a:gd name="T57" fmla="*/ 553116 h 382"/>
              <a:gd name="T58" fmla="*/ 718031 w 497"/>
              <a:gd name="T59" fmla="*/ 386165 h 382"/>
              <a:gd name="T60" fmla="*/ 718031 w 497"/>
              <a:gd name="T61" fmla="*/ 296157 h 382"/>
              <a:gd name="T62" fmla="*/ 589191 w 497"/>
              <a:gd name="T63" fmla="*/ 296157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29" name="Freeform 68"/>
          <p:cNvSpPr>
            <a:spLocks noChangeArrowheads="1"/>
          </p:cNvSpPr>
          <p:nvPr/>
        </p:nvSpPr>
        <p:spPr bwMode="auto">
          <a:xfrm>
            <a:off x="3789363" y="2904332"/>
            <a:ext cx="334169" cy="327819"/>
          </a:xfrm>
          <a:custGeom>
            <a:avLst/>
            <a:gdLst>
              <a:gd name="T0" fmla="*/ 320566 w 461"/>
              <a:gd name="T1" fmla="*/ 231249 h 454"/>
              <a:gd name="T2" fmla="*/ 320566 w 461"/>
              <a:gd name="T3" fmla="*/ 231249 h 454"/>
              <a:gd name="T4" fmla="*/ 217579 w 461"/>
              <a:gd name="T5" fmla="*/ 78046 h 454"/>
              <a:gd name="T6" fmla="*/ 50768 w 461"/>
              <a:gd name="T7" fmla="*/ 270272 h 454"/>
              <a:gd name="T8" fmla="*/ 320566 w 461"/>
              <a:gd name="T9" fmla="*/ 231249 h 454"/>
              <a:gd name="T10" fmla="*/ 346675 w 461"/>
              <a:gd name="T11" fmla="*/ 333865 h 454"/>
              <a:gd name="T12" fmla="*/ 346675 w 461"/>
              <a:gd name="T13" fmla="*/ 333865 h 454"/>
              <a:gd name="T14" fmla="*/ 359730 w 461"/>
              <a:gd name="T15" fmla="*/ 320857 h 454"/>
              <a:gd name="T16" fmla="*/ 346675 w 461"/>
              <a:gd name="T17" fmla="*/ 283280 h 454"/>
              <a:gd name="T18" fmla="*/ 50768 w 461"/>
              <a:gd name="T19" fmla="*/ 320857 h 454"/>
              <a:gd name="T20" fmla="*/ 50768 w 461"/>
              <a:gd name="T21" fmla="*/ 320857 h 454"/>
              <a:gd name="T22" fmla="*/ 127646 w 461"/>
              <a:gd name="T23" fmla="*/ 513083 h 454"/>
              <a:gd name="T24" fmla="*/ 127646 w 461"/>
              <a:gd name="T25" fmla="*/ 513083 h 454"/>
              <a:gd name="T26" fmla="*/ 346675 w 461"/>
              <a:gd name="T27" fmla="*/ 333865 h 454"/>
              <a:gd name="T28" fmla="*/ 153756 w 461"/>
              <a:gd name="T29" fmla="*/ 552106 h 454"/>
              <a:gd name="T30" fmla="*/ 153756 w 461"/>
              <a:gd name="T31" fmla="*/ 552106 h 454"/>
              <a:gd name="T32" fmla="*/ 153756 w 461"/>
              <a:gd name="T33" fmla="*/ 552106 h 454"/>
              <a:gd name="T34" fmla="*/ 153756 w 461"/>
              <a:gd name="T35" fmla="*/ 539098 h 454"/>
              <a:gd name="T36" fmla="*/ 153756 w 461"/>
              <a:gd name="T37" fmla="*/ 552106 h 454"/>
              <a:gd name="T38" fmla="*/ 269798 w 461"/>
              <a:gd name="T39" fmla="*/ 52031 h 454"/>
              <a:gd name="T40" fmla="*/ 269798 w 461"/>
              <a:gd name="T41" fmla="*/ 52031 h 454"/>
              <a:gd name="T42" fmla="*/ 513486 w 461"/>
              <a:gd name="T43" fmla="*/ 117070 h 454"/>
              <a:gd name="T44" fmla="*/ 513486 w 461"/>
              <a:gd name="T45" fmla="*/ 117070 h 454"/>
              <a:gd name="T46" fmla="*/ 335071 w 461"/>
              <a:gd name="T47" fmla="*/ 40469 h 454"/>
              <a:gd name="T48" fmla="*/ 269798 w 461"/>
              <a:gd name="T49" fmla="*/ 52031 h 454"/>
              <a:gd name="T50" fmla="*/ 371334 w 461"/>
              <a:gd name="T51" fmla="*/ 218241 h 454"/>
              <a:gd name="T52" fmla="*/ 513486 w 461"/>
              <a:gd name="T53" fmla="*/ 117070 h 454"/>
              <a:gd name="T54" fmla="*/ 335071 w 461"/>
              <a:gd name="T55" fmla="*/ 654723 h 454"/>
              <a:gd name="T56" fmla="*/ 335071 w 461"/>
              <a:gd name="T57" fmla="*/ 654723 h 454"/>
              <a:gd name="T58" fmla="*/ 0 w 461"/>
              <a:gd name="T59" fmla="*/ 320857 h 454"/>
              <a:gd name="T60" fmla="*/ 335071 w 461"/>
              <a:gd name="T61" fmla="*/ 0 h 454"/>
              <a:gd name="T62" fmla="*/ 667241 w 461"/>
              <a:gd name="T63" fmla="*/ 320857 h 454"/>
              <a:gd name="T64" fmla="*/ 335071 w 461"/>
              <a:gd name="T65" fmla="*/ 654723 h 454"/>
              <a:gd name="T66" fmla="*/ 384389 w 461"/>
              <a:gd name="T67" fmla="*/ 372888 h 454"/>
              <a:gd name="T68" fmla="*/ 384389 w 461"/>
              <a:gd name="T69" fmla="*/ 372888 h 454"/>
              <a:gd name="T70" fmla="*/ 153756 w 461"/>
              <a:gd name="T71" fmla="*/ 552106 h 454"/>
              <a:gd name="T72" fmla="*/ 335071 w 461"/>
              <a:gd name="T73" fmla="*/ 602692 h 454"/>
              <a:gd name="T74" fmla="*/ 449663 w 461"/>
              <a:gd name="T75" fmla="*/ 589684 h 454"/>
              <a:gd name="T76" fmla="*/ 384389 w 461"/>
              <a:gd name="T77" fmla="*/ 372888 h 454"/>
              <a:gd name="T78" fmla="*/ 398894 w 461"/>
              <a:gd name="T79" fmla="*/ 257264 h 454"/>
              <a:gd name="T80" fmla="*/ 398894 w 461"/>
              <a:gd name="T81" fmla="*/ 257264 h 454"/>
              <a:gd name="T82" fmla="*/ 411949 w 461"/>
              <a:gd name="T83" fmla="*/ 294842 h 454"/>
              <a:gd name="T84" fmla="*/ 423553 w 461"/>
              <a:gd name="T85" fmla="*/ 307850 h 454"/>
              <a:gd name="T86" fmla="*/ 616473 w 461"/>
              <a:gd name="T87" fmla="*/ 320857 h 454"/>
              <a:gd name="T88" fmla="*/ 552650 w 461"/>
              <a:gd name="T89" fmla="*/ 141640 h 454"/>
              <a:gd name="T90" fmla="*/ 398894 w 461"/>
              <a:gd name="T91" fmla="*/ 257264 h 454"/>
              <a:gd name="T92" fmla="*/ 436608 w 461"/>
              <a:gd name="T93" fmla="*/ 359881 h 454"/>
              <a:gd name="T94" fmla="*/ 436608 w 461"/>
              <a:gd name="T95" fmla="*/ 359881 h 454"/>
              <a:gd name="T96" fmla="*/ 488827 w 461"/>
              <a:gd name="T97" fmla="*/ 565114 h 454"/>
              <a:gd name="T98" fmla="*/ 616473 w 461"/>
              <a:gd name="T99" fmla="*/ 372888 h 454"/>
              <a:gd name="T100" fmla="*/ 436608 w 461"/>
              <a:gd name="T101" fmla="*/ 359881 h 4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cubicBezTo>
                  <a:pt x="35" y="275"/>
                  <a:pt x="53" y="319"/>
                  <a:pt x="88" y="355"/>
                </a:cubicBez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0" name="Freeform 69"/>
          <p:cNvSpPr>
            <a:spLocks noChangeArrowheads="1"/>
          </p:cNvSpPr>
          <p:nvPr/>
        </p:nvSpPr>
        <p:spPr bwMode="auto">
          <a:xfrm>
            <a:off x="9515475" y="3666332"/>
            <a:ext cx="372269" cy="245269"/>
          </a:xfrm>
          <a:custGeom>
            <a:avLst/>
            <a:gdLst>
              <a:gd name="T0" fmla="*/ 294181 w 514"/>
              <a:gd name="T1" fmla="*/ 206306 h 338"/>
              <a:gd name="T2" fmla="*/ 294181 w 514"/>
              <a:gd name="T3" fmla="*/ 206306 h 338"/>
              <a:gd name="T4" fmla="*/ 357945 w 514"/>
              <a:gd name="T5" fmla="*/ 129305 h 338"/>
              <a:gd name="T6" fmla="*/ 230418 w 514"/>
              <a:gd name="T7" fmla="*/ 0 h 338"/>
              <a:gd name="T8" fmla="*/ 0 w 514"/>
              <a:gd name="T9" fmla="*/ 0 h 338"/>
              <a:gd name="T10" fmla="*/ 0 w 514"/>
              <a:gd name="T11" fmla="*/ 463463 h 338"/>
              <a:gd name="T12" fmla="*/ 230418 w 514"/>
              <a:gd name="T13" fmla="*/ 463463 h 338"/>
              <a:gd name="T14" fmla="*/ 370987 w 514"/>
              <a:gd name="T15" fmla="*/ 322535 h 338"/>
              <a:gd name="T16" fmla="*/ 294181 w 514"/>
              <a:gd name="T17" fmla="*/ 206306 h 338"/>
              <a:gd name="T18" fmla="*/ 102891 w 514"/>
              <a:gd name="T19" fmla="*/ 77002 h 338"/>
              <a:gd name="T20" fmla="*/ 102891 w 514"/>
              <a:gd name="T21" fmla="*/ 77002 h 338"/>
              <a:gd name="T22" fmla="*/ 230418 w 514"/>
              <a:gd name="T23" fmla="*/ 77002 h 338"/>
              <a:gd name="T24" fmla="*/ 269545 w 514"/>
              <a:gd name="T25" fmla="*/ 129305 h 338"/>
              <a:gd name="T26" fmla="*/ 217375 w 514"/>
              <a:gd name="T27" fmla="*/ 181608 h 338"/>
              <a:gd name="T28" fmla="*/ 102891 w 514"/>
              <a:gd name="T29" fmla="*/ 181608 h 338"/>
              <a:gd name="T30" fmla="*/ 102891 w 514"/>
              <a:gd name="T31" fmla="*/ 77002 h 338"/>
              <a:gd name="T32" fmla="*/ 230418 w 514"/>
              <a:gd name="T33" fmla="*/ 386461 h 338"/>
              <a:gd name="T34" fmla="*/ 230418 w 514"/>
              <a:gd name="T35" fmla="*/ 386461 h 338"/>
              <a:gd name="T36" fmla="*/ 102891 w 514"/>
              <a:gd name="T37" fmla="*/ 386461 h 338"/>
              <a:gd name="T38" fmla="*/ 102891 w 514"/>
              <a:gd name="T39" fmla="*/ 258609 h 338"/>
              <a:gd name="T40" fmla="*/ 230418 w 514"/>
              <a:gd name="T41" fmla="*/ 258609 h 338"/>
              <a:gd name="T42" fmla="*/ 281139 w 514"/>
              <a:gd name="T43" fmla="*/ 322535 h 338"/>
              <a:gd name="T44" fmla="*/ 230418 w 514"/>
              <a:gd name="T45" fmla="*/ 386461 h 338"/>
              <a:gd name="T46" fmla="*/ 565176 w 514"/>
              <a:gd name="T47" fmla="*/ 116229 h 338"/>
              <a:gd name="T48" fmla="*/ 565176 w 514"/>
              <a:gd name="T49" fmla="*/ 116229 h 338"/>
              <a:gd name="T50" fmla="*/ 384030 w 514"/>
              <a:gd name="T51" fmla="*/ 296384 h 338"/>
              <a:gd name="T52" fmla="*/ 565176 w 514"/>
              <a:gd name="T53" fmla="*/ 476538 h 338"/>
              <a:gd name="T54" fmla="*/ 718788 w 514"/>
              <a:gd name="T55" fmla="*/ 348687 h 338"/>
              <a:gd name="T56" fmla="*/ 641982 w 514"/>
              <a:gd name="T57" fmla="*/ 348687 h 338"/>
              <a:gd name="T58" fmla="*/ 565176 w 514"/>
              <a:gd name="T59" fmla="*/ 399537 h 338"/>
              <a:gd name="T60" fmla="*/ 488370 w 514"/>
              <a:gd name="T61" fmla="*/ 322535 h 338"/>
              <a:gd name="T62" fmla="*/ 718788 w 514"/>
              <a:gd name="T63" fmla="*/ 322535 h 338"/>
              <a:gd name="T64" fmla="*/ 565176 w 514"/>
              <a:gd name="T65" fmla="*/ 116229 h 338"/>
              <a:gd name="T66" fmla="*/ 628939 w 514"/>
              <a:gd name="T67" fmla="*/ 258609 h 338"/>
              <a:gd name="T68" fmla="*/ 628939 w 514"/>
              <a:gd name="T69" fmla="*/ 258609 h 338"/>
              <a:gd name="T70" fmla="*/ 488370 w 514"/>
              <a:gd name="T71" fmla="*/ 258609 h 338"/>
              <a:gd name="T72" fmla="*/ 565176 w 514"/>
              <a:gd name="T73" fmla="*/ 181608 h 338"/>
              <a:gd name="T74" fmla="*/ 628939 w 514"/>
              <a:gd name="T75" fmla="*/ 258609 h 338"/>
              <a:gd name="T76" fmla="*/ 655025 w 514"/>
              <a:gd name="T77" fmla="*/ 26151 h 338"/>
              <a:gd name="T78" fmla="*/ 655025 w 514"/>
              <a:gd name="T79" fmla="*/ 26151 h 338"/>
              <a:gd name="T80" fmla="*/ 462285 w 514"/>
              <a:gd name="T81" fmla="*/ 26151 h 338"/>
              <a:gd name="T82" fmla="*/ 462285 w 514"/>
              <a:gd name="T83" fmla="*/ 90077 h 338"/>
              <a:gd name="T84" fmla="*/ 655025 w 514"/>
              <a:gd name="T85" fmla="*/ 90077 h 338"/>
              <a:gd name="T86" fmla="*/ 655025 w 514"/>
              <a:gd name="T87" fmla="*/ 26151 h 3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1" name="Freeform 70"/>
          <p:cNvSpPr>
            <a:spLocks noChangeArrowheads="1"/>
          </p:cNvSpPr>
          <p:nvPr/>
        </p:nvSpPr>
        <p:spPr bwMode="auto">
          <a:xfrm>
            <a:off x="985838" y="2904332"/>
            <a:ext cx="203200" cy="327819"/>
          </a:xfrm>
          <a:custGeom>
            <a:avLst/>
            <a:gdLst>
              <a:gd name="T0" fmla="*/ 404863 w 284"/>
              <a:gd name="T1" fmla="*/ 615699 h 454"/>
              <a:gd name="T2" fmla="*/ 404863 w 284"/>
              <a:gd name="T3" fmla="*/ 615699 h 454"/>
              <a:gd name="T4" fmla="*/ 329041 w 284"/>
              <a:gd name="T5" fmla="*/ 654723 h 454"/>
              <a:gd name="T6" fmla="*/ 253218 w 284"/>
              <a:gd name="T7" fmla="*/ 654723 h 454"/>
              <a:gd name="T8" fmla="*/ 177396 w 284"/>
              <a:gd name="T9" fmla="*/ 641715 h 454"/>
              <a:gd name="T10" fmla="*/ 114449 w 284"/>
              <a:gd name="T11" fmla="*/ 615699 h 454"/>
              <a:gd name="T12" fmla="*/ 87267 w 284"/>
              <a:gd name="T13" fmla="*/ 565114 h 454"/>
              <a:gd name="T14" fmla="*/ 75822 w 284"/>
              <a:gd name="T15" fmla="*/ 501520 h 454"/>
              <a:gd name="T16" fmla="*/ 75822 w 284"/>
              <a:gd name="T17" fmla="*/ 270272 h 454"/>
              <a:gd name="T18" fmla="*/ 0 w 284"/>
              <a:gd name="T19" fmla="*/ 270272 h 454"/>
              <a:gd name="T20" fmla="*/ 0 w 284"/>
              <a:gd name="T21" fmla="*/ 167655 h 454"/>
              <a:gd name="T22" fmla="*/ 62947 w 284"/>
              <a:gd name="T23" fmla="*/ 141640 h 454"/>
              <a:gd name="T24" fmla="*/ 114449 w 284"/>
              <a:gd name="T25" fmla="*/ 78046 h 454"/>
              <a:gd name="T26" fmla="*/ 138769 w 284"/>
              <a:gd name="T27" fmla="*/ 0 h 454"/>
              <a:gd name="T28" fmla="*/ 228898 w 284"/>
              <a:gd name="T29" fmla="*/ 0 h 454"/>
              <a:gd name="T30" fmla="*/ 228898 w 284"/>
              <a:gd name="T31" fmla="*/ 167655 h 454"/>
              <a:gd name="T32" fmla="*/ 380543 w 284"/>
              <a:gd name="T33" fmla="*/ 167655 h 454"/>
              <a:gd name="T34" fmla="*/ 380543 w 284"/>
              <a:gd name="T35" fmla="*/ 270272 h 454"/>
              <a:gd name="T36" fmla="*/ 228898 w 284"/>
              <a:gd name="T37" fmla="*/ 270272 h 454"/>
              <a:gd name="T38" fmla="*/ 228898 w 284"/>
              <a:gd name="T39" fmla="*/ 436482 h 454"/>
              <a:gd name="T40" fmla="*/ 228898 w 284"/>
              <a:gd name="T41" fmla="*/ 513083 h 454"/>
              <a:gd name="T42" fmla="*/ 253218 w 284"/>
              <a:gd name="T43" fmla="*/ 539098 h 454"/>
              <a:gd name="T44" fmla="*/ 304721 w 284"/>
              <a:gd name="T45" fmla="*/ 552106 h 454"/>
              <a:gd name="T46" fmla="*/ 404863 w 284"/>
              <a:gd name="T47" fmla="*/ 513083 h 454"/>
              <a:gd name="T48" fmla="*/ 404863 w 284"/>
              <a:gd name="T49" fmla="*/ 615699 h 4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2" name="Freeform 71"/>
          <p:cNvSpPr>
            <a:spLocks noChangeArrowheads="1"/>
          </p:cNvSpPr>
          <p:nvPr/>
        </p:nvSpPr>
        <p:spPr bwMode="auto">
          <a:xfrm>
            <a:off x="1632744" y="2897982"/>
            <a:ext cx="347663" cy="340519"/>
          </a:xfrm>
          <a:custGeom>
            <a:avLst/>
            <a:gdLst>
              <a:gd name="T0" fmla="*/ 345597 w 480"/>
              <a:gd name="T1" fmla="*/ 0 h 471"/>
              <a:gd name="T2" fmla="*/ 345597 w 480"/>
              <a:gd name="T3" fmla="*/ 0 h 471"/>
              <a:gd name="T4" fmla="*/ 0 w 480"/>
              <a:gd name="T5" fmla="*/ 334271 h 471"/>
              <a:gd name="T6" fmla="*/ 345597 w 480"/>
              <a:gd name="T7" fmla="*/ 680118 h 471"/>
              <a:gd name="T8" fmla="*/ 692640 w 480"/>
              <a:gd name="T9" fmla="*/ 334271 h 471"/>
              <a:gd name="T10" fmla="*/ 345597 w 480"/>
              <a:gd name="T11" fmla="*/ 0 h 471"/>
              <a:gd name="T12" fmla="*/ 435250 w 480"/>
              <a:gd name="T13" fmla="*/ 489106 h 471"/>
              <a:gd name="T14" fmla="*/ 435250 w 480"/>
              <a:gd name="T15" fmla="*/ 489106 h 471"/>
              <a:gd name="T16" fmla="*/ 396207 w 480"/>
              <a:gd name="T17" fmla="*/ 502130 h 471"/>
              <a:gd name="T18" fmla="*/ 358611 w 480"/>
              <a:gd name="T19" fmla="*/ 502130 h 471"/>
              <a:gd name="T20" fmla="*/ 319569 w 480"/>
              <a:gd name="T21" fmla="*/ 502130 h 471"/>
              <a:gd name="T22" fmla="*/ 294987 w 480"/>
              <a:gd name="T23" fmla="*/ 489106 h 471"/>
              <a:gd name="T24" fmla="*/ 268958 w 480"/>
              <a:gd name="T25" fmla="*/ 463059 h 471"/>
              <a:gd name="T26" fmla="*/ 268958 w 480"/>
              <a:gd name="T27" fmla="*/ 423988 h 471"/>
              <a:gd name="T28" fmla="*/ 268958 w 480"/>
              <a:gd name="T29" fmla="*/ 308224 h 471"/>
              <a:gd name="T30" fmla="*/ 229916 w 480"/>
              <a:gd name="T31" fmla="*/ 308224 h 471"/>
              <a:gd name="T32" fmla="*/ 229916 w 480"/>
              <a:gd name="T33" fmla="*/ 257577 h 471"/>
              <a:gd name="T34" fmla="*/ 268958 w 480"/>
              <a:gd name="T35" fmla="*/ 244553 h 471"/>
              <a:gd name="T36" fmla="*/ 294987 w 480"/>
              <a:gd name="T37" fmla="*/ 218506 h 471"/>
              <a:gd name="T38" fmla="*/ 308001 w 480"/>
              <a:gd name="T39" fmla="*/ 167859 h 471"/>
              <a:gd name="T40" fmla="*/ 345597 w 480"/>
              <a:gd name="T41" fmla="*/ 167859 h 471"/>
              <a:gd name="T42" fmla="*/ 345597 w 480"/>
              <a:gd name="T43" fmla="*/ 257577 h 471"/>
              <a:gd name="T44" fmla="*/ 422236 w 480"/>
              <a:gd name="T45" fmla="*/ 257577 h 471"/>
              <a:gd name="T46" fmla="*/ 422236 w 480"/>
              <a:gd name="T47" fmla="*/ 308224 h 471"/>
              <a:gd name="T48" fmla="*/ 345597 w 480"/>
              <a:gd name="T49" fmla="*/ 308224 h 471"/>
              <a:gd name="T50" fmla="*/ 345597 w 480"/>
              <a:gd name="T51" fmla="*/ 397941 h 471"/>
              <a:gd name="T52" fmla="*/ 345597 w 480"/>
              <a:gd name="T53" fmla="*/ 438459 h 471"/>
              <a:gd name="T54" fmla="*/ 358611 w 480"/>
              <a:gd name="T55" fmla="*/ 450035 h 471"/>
              <a:gd name="T56" fmla="*/ 384639 w 480"/>
              <a:gd name="T57" fmla="*/ 450035 h 471"/>
              <a:gd name="T58" fmla="*/ 435250 w 480"/>
              <a:gd name="T59" fmla="*/ 438459 h 471"/>
              <a:gd name="T60" fmla="*/ 435250 w 480"/>
              <a:gd name="T61" fmla="*/ 489106 h 4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3" name="Freeform 72"/>
          <p:cNvSpPr>
            <a:spLocks noChangeArrowheads="1"/>
          </p:cNvSpPr>
          <p:nvPr/>
        </p:nvSpPr>
        <p:spPr bwMode="auto">
          <a:xfrm>
            <a:off x="922338" y="2213769"/>
            <a:ext cx="334169" cy="275431"/>
          </a:xfrm>
          <a:custGeom>
            <a:avLst/>
            <a:gdLst>
              <a:gd name="T0" fmla="*/ 448689 w 462"/>
              <a:gd name="T1" fmla="*/ 318992 h 383"/>
              <a:gd name="T2" fmla="*/ 448689 w 462"/>
              <a:gd name="T3" fmla="*/ 318992 h 383"/>
              <a:gd name="T4" fmla="*/ 398031 w 462"/>
              <a:gd name="T5" fmla="*/ 382216 h 383"/>
              <a:gd name="T6" fmla="*/ 448689 w 462"/>
              <a:gd name="T7" fmla="*/ 445439 h 383"/>
              <a:gd name="T8" fmla="*/ 487769 w 462"/>
              <a:gd name="T9" fmla="*/ 382216 h 383"/>
              <a:gd name="T10" fmla="*/ 448689 w 462"/>
              <a:gd name="T11" fmla="*/ 318992 h 383"/>
              <a:gd name="T12" fmla="*/ 602112 w 462"/>
              <a:gd name="T13" fmla="*/ 153748 h 383"/>
              <a:gd name="T14" fmla="*/ 602112 w 462"/>
              <a:gd name="T15" fmla="*/ 153748 h 383"/>
              <a:gd name="T16" fmla="*/ 590533 w 462"/>
              <a:gd name="T17" fmla="*/ 0 h 383"/>
              <a:gd name="T18" fmla="*/ 424084 w 462"/>
              <a:gd name="T19" fmla="*/ 64661 h 383"/>
              <a:gd name="T20" fmla="*/ 334346 w 462"/>
              <a:gd name="T21" fmla="*/ 64661 h 383"/>
              <a:gd name="T22" fmla="*/ 244608 w 462"/>
              <a:gd name="T23" fmla="*/ 64661 h 383"/>
              <a:gd name="T24" fmla="*/ 76711 w 462"/>
              <a:gd name="T25" fmla="*/ 0 h 383"/>
              <a:gd name="T26" fmla="*/ 52106 w 462"/>
              <a:gd name="T27" fmla="*/ 153748 h 383"/>
              <a:gd name="T28" fmla="*/ 0 w 462"/>
              <a:gd name="T29" fmla="*/ 293128 h 383"/>
              <a:gd name="T30" fmla="*/ 269214 w 462"/>
              <a:gd name="T31" fmla="*/ 548896 h 383"/>
              <a:gd name="T32" fmla="*/ 334346 w 462"/>
              <a:gd name="T33" fmla="*/ 548896 h 383"/>
              <a:gd name="T34" fmla="*/ 398031 w 462"/>
              <a:gd name="T35" fmla="*/ 548896 h 383"/>
              <a:gd name="T36" fmla="*/ 667245 w 462"/>
              <a:gd name="T37" fmla="*/ 293128 h 383"/>
              <a:gd name="T38" fmla="*/ 602112 w 462"/>
              <a:gd name="T39" fmla="*/ 153748 h 383"/>
              <a:gd name="T40" fmla="*/ 334346 w 462"/>
              <a:gd name="T41" fmla="*/ 523032 h 383"/>
              <a:gd name="T42" fmla="*/ 334346 w 462"/>
              <a:gd name="T43" fmla="*/ 523032 h 383"/>
              <a:gd name="T44" fmla="*/ 334346 w 462"/>
              <a:gd name="T45" fmla="*/ 523032 h 383"/>
              <a:gd name="T46" fmla="*/ 89738 w 462"/>
              <a:gd name="T47" fmla="*/ 369284 h 383"/>
              <a:gd name="T48" fmla="*/ 128817 w 462"/>
              <a:gd name="T49" fmla="*/ 293128 h 383"/>
              <a:gd name="T50" fmla="*/ 334346 w 462"/>
              <a:gd name="T51" fmla="*/ 268700 h 383"/>
              <a:gd name="T52" fmla="*/ 334346 w 462"/>
              <a:gd name="T53" fmla="*/ 268700 h 383"/>
              <a:gd name="T54" fmla="*/ 334346 w 462"/>
              <a:gd name="T55" fmla="*/ 268700 h 383"/>
              <a:gd name="T56" fmla="*/ 538427 w 462"/>
              <a:gd name="T57" fmla="*/ 293128 h 383"/>
              <a:gd name="T58" fmla="*/ 577507 w 462"/>
              <a:gd name="T59" fmla="*/ 369284 h 383"/>
              <a:gd name="T60" fmla="*/ 334346 w 462"/>
              <a:gd name="T61" fmla="*/ 523032 h 383"/>
              <a:gd name="T62" fmla="*/ 217108 w 462"/>
              <a:gd name="T63" fmla="*/ 318992 h 383"/>
              <a:gd name="T64" fmla="*/ 217108 w 462"/>
              <a:gd name="T65" fmla="*/ 318992 h 383"/>
              <a:gd name="T66" fmla="*/ 166449 w 462"/>
              <a:gd name="T67" fmla="*/ 382216 h 383"/>
              <a:gd name="T68" fmla="*/ 217108 w 462"/>
              <a:gd name="T69" fmla="*/ 445439 h 383"/>
              <a:gd name="T70" fmla="*/ 269214 w 462"/>
              <a:gd name="T71" fmla="*/ 382216 h 383"/>
              <a:gd name="T72" fmla="*/ 217108 w 462"/>
              <a:gd name="T73" fmla="*/ 31899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4" name="Freeform 73"/>
          <p:cNvSpPr>
            <a:spLocks noChangeArrowheads="1"/>
          </p:cNvSpPr>
          <p:nvPr/>
        </p:nvSpPr>
        <p:spPr bwMode="auto">
          <a:xfrm>
            <a:off x="1632744" y="2180432"/>
            <a:ext cx="347663" cy="342900"/>
          </a:xfrm>
          <a:custGeom>
            <a:avLst/>
            <a:gdLst>
              <a:gd name="T0" fmla="*/ 345597 w 480"/>
              <a:gd name="T1" fmla="*/ 336348 h 471"/>
              <a:gd name="T2" fmla="*/ 345597 w 480"/>
              <a:gd name="T3" fmla="*/ 336348 h 471"/>
              <a:gd name="T4" fmla="*/ 345597 w 480"/>
              <a:gd name="T5" fmla="*/ 336348 h 471"/>
              <a:gd name="T6" fmla="*/ 345597 w 480"/>
              <a:gd name="T7" fmla="*/ 336348 h 471"/>
              <a:gd name="T8" fmla="*/ 242930 w 480"/>
              <a:gd name="T9" fmla="*/ 349452 h 471"/>
              <a:gd name="T10" fmla="*/ 218348 w 480"/>
              <a:gd name="T11" fmla="*/ 387310 h 471"/>
              <a:gd name="T12" fmla="*/ 345597 w 480"/>
              <a:gd name="T13" fmla="*/ 464480 h 471"/>
              <a:gd name="T14" fmla="*/ 345597 w 480"/>
              <a:gd name="T15" fmla="*/ 464480 h 471"/>
              <a:gd name="T16" fmla="*/ 461278 w 480"/>
              <a:gd name="T17" fmla="*/ 387310 h 471"/>
              <a:gd name="T18" fmla="*/ 448264 w 480"/>
              <a:gd name="T19" fmla="*/ 349452 h 471"/>
              <a:gd name="T20" fmla="*/ 345597 w 480"/>
              <a:gd name="T21" fmla="*/ 336348 h 471"/>
              <a:gd name="T22" fmla="*/ 281972 w 480"/>
              <a:gd name="T23" fmla="*/ 426623 h 471"/>
              <a:gd name="T24" fmla="*/ 281972 w 480"/>
              <a:gd name="T25" fmla="*/ 426623 h 471"/>
              <a:gd name="T26" fmla="*/ 268958 w 480"/>
              <a:gd name="T27" fmla="*/ 400414 h 471"/>
              <a:gd name="T28" fmla="*/ 281972 w 480"/>
              <a:gd name="T29" fmla="*/ 361101 h 471"/>
              <a:gd name="T30" fmla="*/ 308001 w 480"/>
              <a:gd name="T31" fmla="*/ 400414 h 471"/>
              <a:gd name="T32" fmla="*/ 281972 w 480"/>
              <a:gd name="T33" fmla="*/ 426623 h 471"/>
              <a:gd name="T34" fmla="*/ 396207 w 480"/>
              <a:gd name="T35" fmla="*/ 426623 h 471"/>
              <a:gd name="T36" fmla="*/ 396207 w 480"/>
              <a:gd name="T37" fmla="*/ 426623 h 471"/>
              <a:gd name="T38" fmla="*/ 384639 w 480"/>
              <a:gd name="T39" fmla="*/ 400414 h 471"/>
              <a:gd name="T40" fmla="*/ 396207 w 480"/>
              <a:gd name="T41" fmla="*/ 361101 h 471"/>
              <a:gd name="T42" fmla="*/ 422236 w 480"/>
              <a:gd name="T43" fmla="*/ 400414 h 471"/>
              <a:gd name="T44" fmla="*/ 396207 w 480"/>
              <a:gd name="T45" fmla="*/ 426623 h 471"/>
              <a:gd name="T46" fmla="*/ 345597 w 480"/>
              <a:gd name="T47" fmla="*/ 0 h 471"/>
              <a:gd name="T48" fmla="*/ 345597 w 480"/>
              <a:gd name="T49" fmla="*/ 0 h 471"/>
              <a:gd name="T50" fmla="*/ 0 w 480"/>
              <a:gd name="T51" fmla="*/ 336348 h 471"/>
              <a:gd name="T52" fmla="*/ 345597 w 480"/>
              <a:gd name="T53" fmla="*/ 684344 h 471"/>
              <a:gd name="T54" fmla="*/ 692640 w 480"/>
              <a:gd name="T55" fmla="*/ 336348 h 471"/>
              <a:gd name="T56" fmla="*/ 345597 w 480"/>
              <a:gd name="T57" fmla="*/ 0 h 471"/>
              <a:gd name="T58" fmla="*/ 371625 w 480"/>
              <a:gd name="T59" fmla="*/ 477585 h 471"/>
              <a:gd name="T60" fmla="*/ 371625 w 480"/>
              <a:gd name="T61" fmla="*/ 477585 h 471"/>
              <a:gd name="T62" fmla="*/ 345597 w 480"/>
              <a:gd name="T63" fmla="*/ 477585 h 471"/>
              <a:gd name="T64" fmla="*/ 308001 w 480"/>
              <a:gd name="T65" fmla="*/ 477585 h 471"/>
              <a:gd name="T66" fmla="*/ 177860 w 480"/>
              <a:gd name="T67" fmla="*/ 349452 h 471"/>
              <a:gd name="T68" fmla="*/ 205334 w 480"/>
              <a:gd name="T69" fmla="*/ 283930 h 471"/>
              <a:gd name="T70" fmla="*/ 218348 w 480"/>
              <a:gd name="T71" fmla="*/ 195111 h 471"/>
              <a:gd name="T72" fmla="*/ 294987 w 480"/>
              <a:gd name="T73" fmla="*/ 232968 h 471"/>
              <a:gd name="T74" fmla="*/ 345597 w 480"/>
              <a:gd name="T75" fmla="*/ 232968 h 471"/>
              <a:gd name="T76" fmla="*/ 384639 w 480"/>
              <a:gd name="T77" fmla="*/ 232968 h 471"/>
              <a:gd name="T78" fmla="*/ 472846 w 480"/>
              <a:gd name="T79" fmla="*/ 195111 h 471"/>
              <a:gd name="T80" fmla="*/ 485860 w 480"/>
              <a:gd name="T81" fmla="*/ 283930 h 471"/>
              <a:gd name="T82" fmla="*/ 511888 w 480"/>
              <a:gd name="T83" fmla="*/ 349452 h 471"/>
              <a:gd name="T84" fmla="*/ 371625 w 480"/>
              <a:gd name="T85" fmla="*/ 477585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5" name="Freeform 74"/>
          <p:cNvSpPr>
            <a:spLocks noChangeArrowheads="1"/>
          </p:cNvSpPr>
          <p:nvPr/>
        </p:nvSpPr>
        <p:spPr bwMode="auto">
          <a:xfrm>
            <a:off x="8816975" y="2193132"/>
            <a:ext cx="322263" cy="317500"/>
          </a:xfrm>
          <a:custGeom>
            <a:avLst/>
            <a:gdLst>
              <a:gd name="T0" fmla="*/ 39032 w 445"/>
              <a:gd name="T1" fmla="*/ 155837 h 436"/>
              <a:gd name="T2" fmla="*/ 39032 w 445"/>
              <a:gd name="T3" fmla="*/ 155837 h 436"/>
              <a:gd name="T4" fmla="*/ 89628 w 445"/>
              <a:gd name="T5" fmla="*/ 270894 h 436"/>
              <a:gd name="T6" fmla="*/ 167691 w 445"/>
              <a:gd name="T7" fmla="*/ 297110 h 436"/>
              <a:gd name="T8" fmla="*/ 180702 w 445"/>
              <a:gd name="T9" fmla="*/ 297110 h 436"/>
              <a:gd name="T10" fmla="*/ 193713 w 445"/>
              <a:gd name="T11" fmla="*/ 361193 h 436"/>
              <a:gd name="T12" fmla="*/ 193713 w 445"/>
              <a:gd name="T13" fmla="*/ 361193 h 436"/>
              <a:gd name="T14" fmla="*/ 0 w 445"/>
              <a:gd name="T15" fmla="*/ 502466 h 436"/>
              <a:gd name="T16" fmla="*/ 167691 w 445"/>
              <a:gd name="T17" fmla="*/ 633544 h 436"/>
              <a:gd name="T18" fmla="*/ 167691 w 445"/>
              <a:gd name="T19" fmla="*/ 633544 h 436"/>
              <a:gd name="T20" fmla="*/ 180702 w 445"/>
              <a:gd name="T21" fmla="*/ 633544 h 436"/>
              <a:gd name="T22" fmla="*/ 283341 w 445"/>
              <a:gd name="T23" fmla="*/ 607328 h 436"/>
              <a:gd name="T24" fmla="*/ 359958 w 445"/>
              <a:gd name="T25" fmla="*/ 466055 h 436"/>
              <a:gd name="T26" fmla="*/ 296351 w 445"/>
              <a:gd name="T27" fmla="*/ 334977 h 436"/>
              <a:gd name="T28" fmla="*/ 257320 w 445"/>
              <a:gd name="T29" fmla="*/ 297110 h 436"/>
              <a:gd name="T30" fmla="*/ 283341 w 445"/>
              <a:gd name="T31" fmla="*/ 257787 h 436"/>
              <a:gd name="T32" fmla="*/ 333937 w 445"/>
              <a:gd name="T33" fmla="*/ 142729 h 436"/>
              <a:gd name="T34" fmla="*/ 283341 w 445"/>
              <a:gd name="T35" fmla="*/ 26216 h 436"/>
              <a:gd name="T36" fmla="*/ 307916 w 445"/>
              <a:gd name="T37" fmla="*/ 26216 h 436"/>
              <a:gd name="T38" fmla="*/ 359958 w 445"/>
              <a:gd name="T39" fmla="*/ 0 h 436"/>
              <a:gd name="T40" fmla="*/ 359958 w 445"/>
              <a:gd name="T41" fmla="*/ 0 h 436"/>
              <a:gd name="T42" fmla="*/ 206723 w 445"/>
              <a:gd name="T43" fmla="*/ 0 h 436"/>
              <a:gd name="T44" fmla="*/ 39032 w 445"/>
              <a:gd name="T45" fmla="*/ 155837 h 436"/>
              <a:gd name="T46" fmla="*/ 296351 w 445"/>
              <a:gd name="T47" fmla="*/ 477706 h 436"/>
              <a:gd name="T48" fmla="*/ 296351 w 445"/>
              <a:gd name="T49" fmla="*/ 477706 h 436"/>
              <a:gd name="T50" fmla="*/ 193713 w 445"/>
              <a:gd name="T51" fmla="*/ 568005 h 436"/>
              <a:gd name="T52" fmla="*/ 78063 w 445"/>
              <a:gd name="T53" fmla="*/ 502466 h 436"/>
              <a:gd name="T54" fmla="*/ 102639 w 445"/>
              <a:gd name="T55" fmla="*/ 425275 h 436"/>
              <a:gd name="T56" fmla="*/ 180702 w 445"/>
              <a:gd name="T57" fmla="*/ 400516 h 436"/>
              <a:gd name="T58" fmla="*/ 193713 w 445"/>
              <a:gd name="T59" fmla="*/ 400516 h 436"/>
              <a:gd name="T60" fmla="*/ 296351 w 445"/>
              <a:gd name="T61" fmla="*/ 477706 h 436"/>
              <a:gd name="T62" fmla="*/ 257320 w 445"/>
              <a:gd name="T63" fmla="*/ 116514 h 436"/>
              <a:gd name="T64" fmla="*/ 257320 w 445"/>
              <a:gd name="T65" fmla="*/ 116514 h 436"/>
              <a:gd name="T66" fmla="*/ 206723 w 445"/>
              <a:gd name="T67" fmla="*/ 246135 h 436"/>
              <a:gd name="T68" fmla="*/ 193713 w 445"/>
              <a:gd name="T69" fmla="*/ 246135 h 436"/>
              <a:gd name="T70" fmla="*/ 117095 w 445"/>
              <a:gd name="T71" fmla="*/ 168945 h 436"/>
              <a:gd name="T72" fmla="*/ 117095 w 445"/>
              <a:gd name="T73" fmla="*/ 90298 h 436"/>
              <a:gd name="T74" fmla="*/ 154681 w 445"/>
              <a:gd name="T75" fmla="*/ 37867 h 436"/>
              <a:gd name="T76" fmla="*/ 167691 w 445"/>
              <a:gd name="T77" fmla="*/ 37867 h 436"/>
              <a:gd name="T78" fmla="*/ 257320 w 445"/>
              <a:gd name="T79" fmla="*/ 116514 h 436"/>
              <a:gd name="T80" fmla="*/ 539215 w 445"/>
              <a:gd name="T81" fmla="*/ 246135 h 436"/>
              <a:gd name="T82" fmla="*/ 539215 w 445"/>
              <a:gd name="T83" fmla="*/ 246135 h 436"/>
              <a:gd name="T84" fmla="*/ 539215 w 445"/>
              <a:gd name="T85" fmla="*/ 142729 h 436"/>
              <a:gd name="T86" fmla="*/ 461151 w 445"/>
              <a:gd name="T87" fmla="*/ 142729 h 436"/>
              <a:gd name="T88" fmla="*/ 461151 w 445"/>
              <a:gd name="T89" fmla="*/ 246135 h 436"/>
              <a:gd name="T90" fmla="*/ 359958 w 445"/>
              <a:gd name="T91" fmla="*/ 246135 h 436"/>
              <a:gd name="T92" fmla="*/ 359958 w 445"/>
              <a:gd name="T93" fmla="*/ 310218 h 436"/>
              <a:gd name="T94" fmla="*/ 461151 w 445"/>
              <a:gd name="T95" fmla="*/ 310218 h 436"/>
              <a:gd name="T96" fmla="*/ 461151 w 445"/>
              <a:gd name="T97" fmla="*/ 425275 h 436"/>
              <a:gd name="T98" fmla="*/ 539215 w 445"/>
              <a:gd name="T99" fmla="*/ 425275 h 436"/>
              <a:gd name="T100" fmla="*/ 539215 w 445"/>
              <a:gd name="T101" fmla="*/ 310218 h 436"/>
              <a:gd name="T102" fmla="*/ 641853 w 445"/>
              <a:gd name="T103" fmla="*/ 310218 h 436"/>
              <a:gd name="T104" fmla="*/ 641853 w 445"/>
              <a:gd name="T105" fmla="*/ 246135 h 436"/>
              <a:gd name="T106" fmla="*/ 539215 w 445"/>
              <a:gd name="T107" fmla="*/ 246135 h 4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6" name="Freeform 75"/>
          <p:cNvSpPr>
            <a:spLocks noChangeArrowheads="1"/>
          </p:cNvSpPr>
          <p:nvPr/>
        </p:nvSpPr>
        <p:spPr bwMode="auto">
          <a:xfrm>
            <a:off x="6737350" y="2186782"/>
            <a:ext cx="177800" cy="330200"/>
          </a:xfrm>
          <a:custGeom>
            <a:avLst/>
            <a:gdLst>
              <a:gd name="T0" fmla="*/ 354079 w 249"/>
              <a:gd name="T1" fmla="*/ 116627 h 453"/>
              <a:gd name="T2" fmla="*/ 354079 w 249"/>
              <a:gd name="T3" fmla="*/ 116627 h 453"/>
              <a:gd name="T4" fmla="*/ 252710 w 249"/>
              <a:gd name="T5" fmla="*/ 116627 h 453"/>
              <a:gd name="T6" fmla="*/ 228438 w 249"/>
              <a:gd name="T7" fmla="*/ 155989 h 453"/>
              <a:gd name="T8" fmla="*/ 228438 w 249"/>
              <a:gd name="T9" fmla="*/ 233254 h 453"/>
              <a:gd name="T10" fmla="*/ 354079 w 249"/>
              <a:gd name="T11" fmla="*/ 233254 h 453"/>
              <a:gd name="T12" fmla="*/ 354079 w 249"/>
              <a:gd name="T13" fmla="*/ 336760 h 453"/>
              <a:gd name="T14" fmla="*/ 228438 w 249"/>
              <a:gd name="T15" fmla="*/ 336760 h 453"/>
              <a:gd name="T16" fmla="*/ 228438 w 249"/>
              <a:gd name="T17" fmla="*/ 658942 h 453"/>
              <a:gd name="T18" fmla="*/ 112791 w 249"/>
              <a:gd name="T19" fmla="*/ 658942 h 453"/>
              <a:gd name="T20" fmla="*/ 112791 w 249"/>
              <a:gd name="T21" fmla="*/ 336760 h 453"/>
              <a:gd name="T22" fmla="*/ 0 w 249"/>
              <a:gd name="T23" fmla="*/ 336760 h 453"/>
              <a:gd name="T24" fmla="*/ 0 w 249"/>
              <a:gd name="T25" fmla="*/ 233254 h 453"/>
              <a:gd name="T26" fmla="*/ 112791 w 249"/>
              <a:gd name="T27" fmla="*/ 233254 h 453"/>
              <a:gd name="T28" fmla="*/ 112791 w 249"/>
              <a:gd name="T29" fmla="*/ 169109 h 453"/>
              <a:gd name="T30" fmla="*/ 252710 w 249"/>
              <a:gd name="T31" fmla="*/ 0 h 453"/>
              <a:gd name="T32" fmla="*/ 354079 w 249"/>
              <a:gd name="T33" fmla="*/ 0 h 453"/>
              <a:gd name="T34" fmla="*/ 354079 w 249"/>
              <a:gd name="T35" fmla="*/ 116627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7" name="Freeform 76"/>
          <p:cNvSpPr>
            <a:spLocks noChangeArrowheads="1"/>
          </p:cNvSpPr>
          <p:nvPr/>
        </p:nvSpPr>
        <p:spPr bwMode="auto">
          <a:xfrm>
            <a:off x="5933282" y="2897982"/>
            <a:ext cx="349250" cy="340519"/>
          </a:xfrm>
          <a:custGeom>
            <a:avLst/>
            <a:gdLst>
              <a:gd name="T0" fmla="*/ 347704 w 480"/>
              <a:gd name="T1" fmla="*/ 0 h 471"/>
              <a:gd name="T2" fmla="*/ 347704 w 480"/>
              <a:gd name="T3" fmla="*/ 0 h 471"/>
              <a:gd name="T4" fmla="*/ 0 w 480"/>
              <a:gd name="T5" fmla="*/ 334271 h 471"/>
              <a:gd name="T6" fmla="*/ 347704 w 480"/>
              <a:gd name="T7" fmla="*/ 680118 h 471"/>
              <a:gd name="T8" fmla="*/ 696862 w 480"/>
              <a:gd name="T9" fmla="*/ 334271 h 471"/>
              <a:gd name="T10" fmla="*/ 347704 w 480"/>
              <a:gd name="T11" fmla="*/ 0 h 471"/>
              <a:gd name="T12" fmla="*/ 347704 w 480"/>
              <a:gd name="T13" fmla="*/ 257577 h 471"/>
              <a:gd name="T14" fmla="*/ 347704 w 480"/>
              <a:gd name="T15" fmla="*/ 257577 h 471"/>
              <a:gd name="T16" fmla="*/ 336065 w 480"/>
              <a:gd name="T17" fmla="*/ 283624 h 471"/>
              <a:gd name="T18" fmla="*/ 336065 w 480"/>
              <a:gd name="T19" fmla="*/ 397941 h 471"/>
              <a:gd name="T20" fmla="*/ 245866 w 480"/>
              <a:gd name="T21" fmla="*/ 474635 h 471"/>
              <a:gd name="T22" fmla="*/ 168760 w 480"/>
              <a:gd name="T23" fmla="*/ 397941 h 471"/>
              <a:gd name="T24" fmla="*/ 168760 w 480"/>
              <a:gd name="T25" fmla="*/ 347294 h 471"/>
              <a:gd name="T26" fmla="*/ 232772 w 480"/>
              <a:gd name="T27" fmla="*/ 347294 h 471"/>
              <a:gd name="T28" fmla="*/ 232772 w 480"/>
              <a:gd name="T29" fmla="*/ 397941 h 471"/>
              <a:gd name="T30" fmla="*/ 245866 w 480"/>
              <a:gd name="T31" fmla="*/ 410965 h 471"/>
              <a:gd name="T32" fmla="*/ 270598 w 480"/>
              <a:gd name="T33" fmla="*/ 397941 h 471"/>
              <a:gd name="T34" fmla="*/ 270598 w 480"/>
              <a:gd name="T35" fmla="*/ 283624 h 471"/>
              <a:gd name="T36" fmla="*/ 347704 w 480"/>
              <a:gd name="T37" fmla="*/ 193906 h 471"/>
              <a:gd name="T38" fmla="*/ 424810 w 480"/>
              <a:gd name="T39" fmla="*/ 283624 h 471"/>
              <a:gd name="T40" fmla="*/ 424810 w 480"/>
              <a:gd name="T41" fmla="*/ 296647 h 471"/>
              <a:gd name="T42" fmla="*/ 386984 w 480"/>
              <a:gd name="T43" fmla="*/ 308224 h 471"/>
              <a:gd name="T44" fmla="*/ 373891 w 480"/>
              <a:gd name="T45" fmla="*/ 296647 h 471"/>
              <a:gd name="T46" fmla="*/ 373891 w 480"/>
              <a:gd name="T47" fmla="*/ 283624 h 471"/>
              <a:gd name="T48" fmla="*/ 347704 w 480"/>
              <a:gd name="T49" fmla="*/ 257577 h 471"/>
              <a:gd name="T50" fmla="*/ 529557 w 480"/>
              <a:gd name="T51" fmla="*/ 397941 h 471"/>
              <a:gd name="T52" fmla="*/ 529557 w 480"/>
              <a:gd name="T53" fmla="*/ 397941 h 471"/>
              <a:gd name="T54" fmla="*/ 452451 w 480"/>
              <a:gd name="T55" fmla="*/ 474635 h 471"/>
              <a:gd name="T56" fmla="*/ 373891 w 480"/>
              <a:gd name="T57" fmla="*/ 397941 h 471"/>
              <a:gd name="T58" fmla="*/ 373891 w 480"/>
              <a:gd name="T59" fmla="*/ 347294 h 471"/>
              <a:gd name="T60" fmla="*/ 386984 w 480"/>
              <a:gd name="T61" fmla="*/ 360318 h 471"/>
              <a:gd name="T62" fmla="*/ 424810 w 480"/>
              <a:gd name="T63" fmla="*/ 347294 h 471"/>
              <a:gd name="T64" fmla="*/ 424810 w 480"/>
              <a:gd name="T65" fmla="*/ 397941 h 471"/>
              <a:gd name="T66" fmla="*/ 452451 w 480"/>
              <a:gd name="T67" fmla="*/ 410965 h 471"/>
              <a:gd name="T68" fmla="*/ 464090 w 480"/>
              <a:gd name="T69" fmla="*/ 397941 h 471"/>
              <a:gd name="T70" fmla="*/ 464090 w 480"/>
              <a:gd name="T71" fmla="*/ 347294 h 471"/>
              <a:gd name="T72" fmla="*/ 529557 w 480"/>
              <a:gd name="T73" fmla="*/ 347294 h 471"/>
              <a:gd name="T74" fmla="*/ 529557 w 480"/>
              <a:gd name="T75" fmla="*/ 397941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8" name="Freeform 77"/>
          <p:cNvSpPr>
            <a:spLocks noChangeArrowheads="1"/>
          </p:cNvSpPr>
          <p:nvPr/>
        </p:nvSpPr>
        <p:spPr bwMode="auto">
          <a:xfrm>
            <a:off x="4500563" y="2897982"/>
            <a:ext cx="346869" cy="340519"/>
          </a:xfrm>
          <a:custGeom>
            <a:avLst/>
            <a:gdLst>
              <a:gd name="T0" fmla="*/ 360057 w 480"/>
              <a:gd name="T1" fmla="*/ 334271 h 471"/>
              <a:gd name="T2" fmla="*/ 360057 w 480"/>
              <a:gd name="T3" fmla="*/ 334271 h 471"/>
              <a:gd name="T4" fmla="*/ 360057 w 480"/>
              <a:gd name="T5" fmla="*/ 334271 h 471"/>
              <a:gd name="T6" fmla="*/ 347043 w 480"/>
              <a:gd name="T7" fmla="*/ 321247 h 471"/>
              <a:gd name="T8" fmla="*/ 205334 w 480"/>
              <a:gd name="T9" fmla="*/ 334271 h 471"/>
              <a:gd name="T10" fmla="*/ 205334 w 480"/>
              <a:gd name="T11" fmla="*/ 334271 h 471"/>
              <a:gd name="T12" fmla="*/ 244376 w 480"/>
              <a:gd name="T13" fmla="*/ 438459 h 471"/>
              <a:gd name="T14" fmla="*/ 360057 w 480"/>
              <a:gd name="T15" fmla="*/ 334271 h 471"/>
              <a:gd name="T16" fmla="*/ 436696 w 480"/>
              <a:gd name="T17" fmla="*/ 231530 h 471"/>
              <a:gd name="T18" fmla="*/ 436696 w 480"/>
              <a:gd name="T19" fmla="*/ 231530 h 471"/>
              <a:gd name="T20" fmla="*/ 347043 w 480"/>
              <a:gd name="T21" fmla="*/ 193906 h 471"/>
              <a:gd name="T22" fmla="*/ 321015 w 480"/>
              <a:gd name="T23" fmla="*/ 206930 h 471"/>
              <a:gd name="T24" fmla="*/ 373071 w 480"/>
              <a:gd name="T25" fmla="*/ 283624 h 471"/>
              <a:gd name="T26" fmla="*/ 436696 w 480"/>
              <a:gd name="T27" fmla="*/ 231530 h 471"/>
              <a:gd name="T28" fmla="*/ 257390 w 480"/>
              <a:gd name="T29" fmla="*/ 450035 h 471"/>
              <a:gd name="T30" fmla="*/ 257390 w 480"/>
              <a:gd name="T31" fmla="*/ 450035 h 471"/>
              <a:gd name="T32" fmla="*/ 347043 w 480"/>
              <a:gd name="T33" fmla="*/ 474635 h 471"/>
              <a:gd name="T34" fmla="*/ 397653 w 480"/>
              <a:gd name="T35" fmla="*/ 474635 h 471"/>
              <a:gd name="T36" fmla="*/ 373071 w 480"/>
              <a:gd name="T37" fmla="*/ 360318 h 471"/>
              <a:gd name="T38" fmla="*/ 257390 w 480"/>
              <a:gd name="T39" fmla="*/ 450035 h 471"/>
              <a:gd name="T40" fmla="*/ 334029 w 480"/>
              <a:gd name="T41" fmla="*/ 296647 h 471"/>
              <a:gd name="T42" fmla="*/ 334029 w 480"/>
              <a:gd name="T43" fmla="*/ 296647 h 471"/>
              <a:gd name="T44" fmla="*/ 281972 w 480"/>
              <a:gd name="T45" fmla="*/ 218506 h 471"/>
              <a:gd name="T46" fmla="*/ 205334 w 480"/>
              <a:gd name="T47" fmla="*/ 308224 h 471"/>
              <a:gd name="T48" fmla="*/ 205334 w 480"/>
              <a:gd name="T49" fmla="*/ 308224 h 471"/>
              <a:gd name="T50" fmla="*/ 334029 w 480"/>
              <a:gd name="T51" fmla="*/ 296647 h 471"/>
              <a:gd name="T52" fmla="*/ 397653 w 480"/>
              <a:gd name="T53" fmla="*/ 360318 h 471"/>
              <a:gd name="T54" fmla="*/ 397653 w 480"/>
              <a:gd name="T55" fmla="*/ 360318 h 471"/>
              <a:gd name="T56" fmla="*/ 423682 w 480"/>
              <a:gd name="T57" fmla="*/ 450035 h 471"/>
              <a:gd name="T58" fmla="*/ 487306 w 480"/>
              <a:gd name="T59" fmla="*/ 360318 h 471"/>
              <a:gd name="T60" fmla="*/ 423682 w 480"/>
              <a:gd name="T61" fmla="*/ 360318 h 471"/>
              <a:gd name="T62" fmla="*/ 397653 w 480"/>
              <a:gd name="T63" fmla="*/ 360318 h 471"/>
              <a:gd name="T64" fmla="*/ 347043 w 480"/>
              <a:gd name="T65" fmla="*/ 0 h 471"/>
              <a:gd name="T66" fmla="*/ 347043 w 480"/>
              <a:gd name="T67" fmla="*/ 0 h 471"/>
              <a:gd name="T68" fmla="*/ 0 w 480"/>
              <a:gd name="T69" fmla="*/ 334271 h 471"/>
              <a:gd name="T70" fmla="*/ 347043 w 480"/>
              <a:gd name="T71" fmla="*/ 680118 h 471"/>
              <a:gd name="T72" fmla="*/ 692640 w 480"/>
              <a:gd name="T73" fmla="*/ 334271 h 471"/>
              <a:gd name="T74" fmla="*/ 347043 w 480"/>
              <a:gd name="T75" fmla="*/ 0 h 471"/>
              <a:gd name="T76" fmla="*/ 347043 w 480"/>
              <a:gd name="T77" fmla="*/ 515153 h 471"/>
              <a:gd name="T78" fmla="*/ 347043 w 480"/>
              <a:gd name="T79" fmla="*/ 515153 h 471"/>
              <a:gd name="T80" fmla="*/ 179306 w 480"/>
              <a:gd name="T81" fmla="*/ 334271 h 471"/>
              <a:gd name="T82" fmla="*/ 347043 w 480"/>
              <a:gd name="T83" fmla="*/ 167859 h 471"/>
              <a:gd name="T84" fmla="*/ 513334 w 480"/>
              <a:gd name="T85" fmla="*/ 334271 h 471"/>
              <a:gd name="T86" fmla="*/ 347043 w 480"/>
              <a:gd name="T87" fmla="*/ 515153 h 471"/>
              <a:gd name="T88" fmla="*/ 384639 w 480"/>
              <a:gd name="T89" fmla="*/ 308224 h 471"/>
              <a:gd name="T90" fmla="*/ 384639 w 480"/>
              <a:gd name="T91" fmla="*/ 308224 h 471"/>
              <a:gd name="T92" fmla="*/ 384639 w 480"/>
              <a:gd name="T93" fmla="*/ 321247 h 471"/>
              <a:gd name="T94" fmla="*/ 384639 w 480"/>
              <a:gd name="T95" fmla="*/ 334271 h 471"/>
              <a:gd name="T96" fmla="*/ 423682 w 480"/>
              <a:gd name="T97" fmla="*/ 334271 h 471"/>
              <a:gd name="T98" fmla="*/ 487306 w 480"/>
              <a:gd name="T99" fmla="*/ 334271 h 471"/>
              <a:gd name="T100" fmla="*/ 461278 w 480"/>
              <a:gd name="T101" fmla="*/ 257577 h 471"/>
              <a:gd name="T102" fmla="*/ 384639 w 480"/>
              <a:gd name="T103" fmla="*/ 308224 h 4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39" name="Freeform 78"/>
          <p:cNvSpPr>
            <a:spLocks noChangeArrowheads="1"/>
          </p:cNvSpPr>
          <p:nvPr/>
        </p:nvSpPr>
        <p:spPr bwMode="auto">
          <a:xfrm>
            <a:off x="9521825" y="2180432"/>
            <a:ext cx="346869" cy="342900"/>
          </a:xfrm>
          <a:custGeom>
            <a:avLst/>
            <a:gdLst>
              <a:gd name="T0" fmla="*/ 307195 w 479"/>
              <a:gd name="T1" fmla="*/ 246073 h 471"/>
              <a:gd name="T2" fmla="*/ 307195 w 479"/>
              <a:gd name="T3" fmla="*/ 246073 h 471"/>
              <a:gd name="T4" fmla="*/ 268071 w 479"/>
              <a:gd name="T5" fmla="*/ 206759 h 471"/>
              <a:gd name="T6" fmla="*/ 256479 w 479"/>
              <a:gd name="T7" fmla="*/ 206759 h 471"/>
              <a:gd name="T8" fmla="*/ 243437 w 479"/>
              <a:gd name="T9" fmla="*/ 232968 h 471"/>
              <a:gd name="T10" fmla="*/ 243437 w 479"/>
              <a:gd name="T11" fmla="*/ 272282 h 471"/>
              <a:gd name="T12" fmla="*/ 281112 w 479"/>
              <a:gd name="T13" fmla="*/ 310139 h 471"/>
              <a:gd name="T14" fmla="*/ 294153 w 479"/>
              <a:gd name="T15" fmla="*/ 310139 h 471"/>
              <a:gd name="T16" fmla="*/ 307195 w 479"/>
              <a:gd name="T17" fmla="*/ 246073 h 471"/>
              <a:gd name="T18" fmla="*/ 344869 w 479"/>
              <a:gd name="T19" fmla="*/ 0 h 471"/>
              <a:gd name="T20" fmla="*/ 344869 w 479"/>
              <a:gd name="T21" fmla="*/ 0 h 471"/>
              <a:gd name="T22" fmla="*/ 0 w 479"/>
              <a:gd name="T23" fmla="*/ 336348 h 471"/>
              <a:gd name="T24" fmla="*/ 344869 w 479"/>
              <a:gd name="T25" fmla="*/ 684344 h 471"/>
              <a:gd name="T26" fmla="*/ 692637 w 479"/>
              <a:gd name="T27" fmla="*/ 336348 h 471"/>
              <a:gd name="T28" fmla="*/ 344869 w 479"/>
              <a:gd name="T29" fmla="*/ 0 h 471"/>
              <a:gd name="T30" fmla="*/ 320236 w 479"/>
              <a:gd name="T31" fmla="*/ 492145 h 471"/>
              <a:gd name="T32" fmla="*/ 320236 w 479"/>
              <a:gd name="T33" fmla="*/ 492145 h 471"/>
              <a:gd name="T34" fmla="*/ 268071 w 479"/>
              <a:gd name="T35" fmla="*/ 503794 h 471"/>
              <a:gd name="T36" fmla="*/ 268071 w 479"/>
              <a:gd name="T37" fmla="*/ 503794 h 471"/>
              <a:gd name="T38" fmla="*/ 268071 w 479"/>
              <a:gd name="T39" fmla="*/ 503794 h 471"/>
              <a:gd name="T40" fmla="*/ 179680 w 479"/>
              <a:gd name="T41" fmla="*/ 438271 h 471"/>
              <a:gd name="T42" fmla="*/ 281112 w 479"/>
              <a:gd name="T43" fmla="*/ 361101 h 471"/>
              <a:gd name="T44" fmla="*/ 281112 w 479"/>
              <a:gd name="T45" fmla="*/ 361101 h 471"/>
              <a:gd name="T46" fmla="*/ 268071 w 479"/>
              <a:gd name="T47" fmla="*/ 336348 h 471"/>
              <a:gd name="T48" fmla="*/ 268071 w 479"/>
              <a:gd name="T49" fmla="*/ 336348 h 471"/>
              <a:gd name="T50" fmla="*/ 230396 w 479"/>
              <a:gd name="T51" fmla="*/ 323243 h 471"/>
              <a:gd name="T52" fmla="*/ 204313 w 479"/>
              <a:gd name="T53" fmla="*/ 259177 h 471"/>
              <a:gd name="T54" fmla="*/ 281112 w 479"/>
              <a:gd name="T55" fmla="*/ 182006 h 471"/>
              <a:gd name="T56" fmla="*/ 370952 w 479"/>
              <a:gd name="T57" fmla="*/ 182006 h 471"/>
              <a:gd name="T58" fmla="*/ 370952 w 479"/>
              <a:gd name="T59" fmla="*/ 182006 h 471"/>
              <a:gd name="T60" fmla="*/ 344869 w 479"/>
              <a:gd name="T61" fmla="*/ 195111 h 471"/>
              <a:gd name="T62" fmla="*/ 320236 w 479"/>
              <a:gd name="T63" fmla="*/ 195111 h 471"/>
              <a:gd name="T64" fmla="*/ 344869 w 479"/>
              <a:gd name="T65" fmla="*/ 259177 h 471"/>
              <a:gd name="T66" fmla="*/ 333277 w 479"/>
              <a:gd name="T67" fmla="*/ 310139 h 471"/>
              <a:gd name="T68" fmla="*/ 307195 w 479"/>
              <a:gd name="T69" fmla="*/ 336348 h 471"/>
              <a:gd name="T70" fmla="*/ 333277 w 479"/>
              <a:gd name="T71" fmla="*/ 349452 h 471"/>
              <a:gd name="T72" fmla="*/ 370952 w 479"/>
              <a:gd name="T73" fmla="*/ 413518 h 471"/>
              <a:gd name="T74" fmla="*/ 320236 w 479"/>
              <a:gd name="T75" fmla="*/ 492145 h 471"/>
              <a:gd name="T76" fmla="*/ 512957 w 479"/>
              <a:gd name="T77" fmla="*/ 336348 h 471"/>
              <a:gd name="T78" fmla="*/ 512957 w 479"/>
              <a:gd name="T79" fmla="*/ 336348 h 471"/>
              <a:gd name="T80" fmla="*/ 449200 w 479"/>
              <a:gd name="T81" fmla="*/ 336348 h 471"/>
              <a:gd name="T82" fmla="*/ 449200 w 479"/>
              <a:gd name="T83" fmla="*/ 400414 h 471"/>
              <a:gd name="T84" fmla="*/ 421668 w 479"/>
              <a:gd name="T85" fmla="*/ 400414 h 471"/>
              <a:gd name="T86" fmla="*/ 421668 w 479"/>
              <a:gd name="T87" fmla="*/ 336348 h 471"/>
              <a:gd name="T88" fmla="*/ 370952 w 479"/>
              <a:gd name="T89" fmla="*/ 336348 h 471"/>
              <a:gd name="T90" fmla="*/ 370952 w 479"/>
              <a:gd name="T91" fmla="*/ 310139 h 471"/>
              <a:gd name="T92" fmla="*/ 421668 w 479"/>
              <a:gd name="T93" fmla="*/ 310139 h 471"/>
              <a:gd name="T94" fmla="*/ 421668 w 479"/>
              <a:gd name="T95" fmla="*/ 246073 h 471"/>
              <a:gd name="T96" fmla="*/ 449200 w 479"/>
              <a:gd name="T97" fmla="*/ 246073 h 471"/>
              <a:gd name="T98" fmla="*/ 449200 w 479"/>
              <a:gd name="T99" fmla="*/ 310139 h 471"/>
              <a:gd name="T100" fmla="*/ 512957 w 479"/>
              <a:gd name="T101" fmla="*/ 310139 h 471"/>
              <a:gd name="T102" fmla="*/ 512957 w 479"/>
              <a:gd name="T103" fmla="*/ 336348 h 471"/>
              <a:gd name="T104" fmla="*/ 281112 w 479"/>
              <a:gd name="T105" fmla="*/ 387310 h 471"/>
              <a:gd name="T106" fmla="*/ 281112 w 479"/>
              <a:gd name="T107" fmla="*/ 387310 h 471"/>
              <a:gd name="T108" fmla="*/ 281112 w 479"/>
              <a:gd name="T109" fmla="*/ 387310 h 471"/>
              <a:gd name="T110" fmla="*/ 230396 w 479"/>
              <a:gd name="T111" fmla="*/ 400414 h 471"/>
              <a:gd name="T112" fmla="*/ 217355 w 479"/>
              <a:gd name="T113" fmla="*/ 438271 h 471"/>
              <a:gd name="T114" fmla="*/ 281112 w 479"/>
              <a:gd name="T115" fmla="*/ 477585 h 471"/>
              <a:gd name="T116" fmla="*/ 333277 w 479"/>
              <a:gd name="T117" fmla="*/ 426623 h 471"/>
              <a:gd name="T118" fmla="*/ 281112 w 479"/>
              <a:gd name="T119" fmla="*/ 387310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cubicBezTo>
                  <a:pt x="185" y="240"/>
                  <a:pt x="185" y="231"/>
                  <a:pt x="185" y="231"/>
                </a:cubicBez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0" name="Freeform 79"/>
          <p:cNvSpPr>
            <a:spLocks noChangeArrowheads="1"/>
          </p:cNvSpPr>
          <p:nvPr/>
        </p:nvSpPr>
        <p:spPr bwMode="auto">
          <a:xfrm>
            <a:off x="7372350" y="2180432"/>
            <a:ext cx="346869" cy="342900"/>
          </a:xfrm>
          <a:custGeom>
            <a:avLst/>
            <a:gdLst>
              <a:gd name="T0" fmla="*/ 347768 w 479"/>
              <a:gd name="T1" fmla="*/ 0 h 471"/>
              <a:gd name="T2" fmla="*/ 347768 w 479"/>
              <a:gd name="T3" fmla="*/ 0 h 471"/>
              <a:gd name="T4" fmla="*/ 0 w 479"/>
              <a:gd name="T5" fmla="*/ 336348 h 471"/>
              <a:gd name="T6" fmla="*/ 347768 w 479"/>
              <a:gd name="T7" fmla="*/ 684344 h 471"/>
              <a:gd name="T8" fmla="*/ 692637 w 479"/>
              <a:gd name="T9" fmla="*/ 336348 h 471"/>
              <a:gd name="T10" fmla="*/ 347768 w 479"/>
              <a:gd name="T11" fmla="*/ 0 h 471"/>
              <a:gd name="T12" fmla="*/ 424566 w 479"/>
              <a:gd name="T13" fmla="*/ 232968 h 471"/>
              <a:gd name="T14" fmla="*/ 424566 w 479"/>
              <a:gd name="T15" fmla="*/ 232968 h 471"/>
              <a:gd name="T16" fmla="*/ 372401 w 479"/>
              <a:gd name="T17" fmla="*/ 232968 h 471"/>
              <a:gd name="T18" fmla="*/ 360809 w 479"/>
              <a:gd name="T19" fmla="*/ 259177 h 471"/>
              <a:gd name="T20" fmla="*/ 360809 w 479"/>
              <a:gd name="T21" fmla="*/ 283930 h 471"/>
              <a:gd name="T22" fmla="*/ 424566 w 479"/>
              <a:gd name="T23" fmla="*/ 283930 h 471"/>
              <a:gd name="T24" fmla="*/ 424566 w 479"/>
              <a:gd name="T25" fmla="*/ 349452 h 471"/>
              <a:gd name="T26" fmla="*/ 360809 w 479"/>
              <a:gd name="T27" fmla="*/ 349452 h 471"/>
              <a:gd name="T28" fmla="*/ 360809 w 479"/>
              <a:gd name="T29" fmla="*/ 503794 h 471"/>
              <a:gd name="T30" fmla="*/ 308644 w 479"/>
              <a:gd name="T31" fmla="*/ 503794 h 471"/>
              <a:gd name="T32" fmla="*/ 308644 w 479"/>
              <a:gd name="T33" fmla="*/ 349452 h 471"/>
              <a:gd name="T34" fmla="*/ 244886 w 479"/>
              <a:gd name="T35" fmla="*/ 349452 h 471"/>
              <a:gd name="T36" fmla="*/ 244886 w 479"/>
              <a:gd name="T37" fmla="*/ 283930 h 471"/>
              <a:gd name="T38" fmla="*/ 308644 w 479"/>
              <a:gd name="T39" fmla="*/ 283930 h 471"/>
              <a:gd name="T40" fmla="*/ 308644 w 479"/>
              <a:gd name="T41" fmla="*/ 259177 h 471"/>
              <a:gd name="T42" fmla="*/ 372401 w 479"/>
              <a:gd name="T43" fmla="*/ 182006 h 471"/>
              <a:gd name="T44" fmla="*/ 424566 w 479"/>
              <a:gd name="T45" fmla="*/ 182006 h 471"/>
              <a:gd name="T46" fmla="*/ 424566 w 479"/>
              <a:gd name="T47" fmla="*/ 232968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1" name="Freeform 80"/>
          <p:cNvSpPr>
            <a:spLocks noChangeArrowheads="1"/>
          </p:cNvSpPr>
          <p:nvPr/>
        </p:nvSpPr>
        <p:spPr bwMode="auto">
          <a:xfrm>
            <a:off x="9534525" y="2910682"/>
            <a:ext cx="321469" cy="315119"/>
          </a:xfrm>
          <a:custGeom>
            <a:avLst/>
            <a:gdLst>
              <a:gd name="T0" fmla="*/ 320201 w 444"/>
              <a:gd name="T1" fmla="*/ 0 h 435"/>
              <a:gd name="T2" fmla="*/ 320201 w 444"/>
              <a:gd name="T3" fmla="*/ 0 h 435"/>
              <a:gd name="T4" fmla="*/ 0 w 444"/>
              <a:gd name="T5" fmla="*/ 307407 h 435"/>
              <a:gd name="T6" fmla="*/ 89830 w 444"/>
              <a:gd name="T7" fmla="*/ 526363 h 435"/>
              <a:gd name="T8" fmla="*/ 282530 w 444"/>
              <a:gd name="T9" fmla="*/ 448061 h 435"/>
              <a:gd name="T10" fmla="*/ 501310 w 444"/>
              <a:gd name="T11" fmla="*/ 577114 h 435"/>
              <a:gd name="T12" fmla="*/ 641850 w 444"/>
              <a:gd name="T13" fmla="*/ 307407 h 435"/>
              <a:gd name="T14" fmla="*/ 320201 w 444"/>
              <a:gd name="T15" fmla="*/ 0 h 435"/>
              <a:gd name="T16" fmla="*/ 475230 w 444"/>
              <a:gd name="T17" fmla="*/ 423410 h 435"/>
              <a:gd name="T18" fmla="*/ 475230 w 444"/>
              <a:gd name="T19" fmla="*/ 423410 h 435"/>
              <a:gd name="T20" fmla="*/ 450599 w 444"/>
              <a:gd name="T21" fmla="*/ 436460 h 435"/>
              <a:gd name="T22" fmla="*/ 179660 w 444"/>
              <a:gd name="T23" fmla="*/ 397309 h 435"/>
              <a:gd name="T24" fmla="*/ 155029 w 444"/>
              <a:gd name="T25" fmla="*/ 384259 h 435"/>
              <a:gd name="T26" fmla="*/ 166620 w 444"/>
              <a:gd name="T27" fmla="*/ 359609 h 435"/>
              <a:gd name="T28" fmla="*/ 475230 w 444"/>
              <a:gd name="T29" fmla="*/ 397309 h 435"/>
              <a:gd name="T30" fmla="*/ 475230 w 444"/>
              <a:gd name="T31" fmla="*/ 423410 h 435"/>
              <a:gd name="T32" fmla="*/ 514349 w 444"/>
              <a:gd name="T33" fmla="*/ 333508 h 435"/>
              <a:gd name="T34" fmla="*/ 514349 w 444"/>
              <a:gd name="T35" fmla="*/ 333508 h 435"/>
              <a:gd name="T36" fmla="*/ 488270 w 444"/>
              <a:gd name="T37" fmla="*/ 346558 h 435"/>
              <a:gd name="T38" fmla="*/ 166620 w 444"/>
              <a:gd name="T39" fmla="*/ 307407 h 435"/>
              <a:gd name="T40" fmla="*/ 141989 w 444"/>
              <a:gd name="T41" fmla="*/ 294357 h 435"/>
              <a:gd name="T42" fmla="*/ 155029 w 444"/>
              <a:gd name="T43" fmla="*/ 256656 h 435"/>
              <a:gd name="T44" fmla="*/ 501310 w 444"/>
              <a:gd name="T45" fmla="*/ 307407 h 435"/>
              <a:gd name="T46" fmla="*/ 514349 w 444"/>
              <a:gd name="T47" fmla="*/ 333508 h 435"/>
              <a:gd name="T48" fmla="*/ 514349 w 444"/>
              <a:gd name="T49" fmla="*/ 243606 h 435"/>
              <a:gd name="T50" fmla="*/ 514349 w 444"/>
              <a:gd name="T51" fmla="*/ 243606 h 435"/>
              <a:gd name="T52" fmla="*/ 155029 w 444"/>
              <a:gd name="T53" fmla="*/ 204455 h 435"/>
              <a:gd name="T54" fmla="*/ 115910 w 444"/>
              <a:gd name="T55" fmla="*/ 191405 h 435"/>
              <a:gd name="T56" fmla="*/ 141989 w 444"/>
              <a:gd name="T57" fmla="*/ 153704 h 435"/>
              <a:gd name="T58" fmla="*/ 552020 w 444"/>
              <a:gd name="T59" fmla="*/ 191405 h 435"/>
              <a:gd name="T60" fmla="*/ 552020 w 444"/>
              <a:gd name="T61" fmla="*/ 230555 h 435"/>
              <a:gd name="T62" fmla="*/ 514349 w 444"/>
              <a:gd name="T63" fmla="*/ 243606 h 435"/>
              <a:gd name="T64" fmla="*/ 282530 w 444"/>
              <a:gd name="T65" fmla="*/ 539413 h 435"/>
              <a:gd name="T66" fmla="*/ 282530 w 444"/>
              <a:gd name="T67" fmla="*/ 539413 h 435"/>
              <a:gd name="T68" fmla="*/ 166620 w 444"/>
              <a:gd name="T69" fmla="*/ 590164 h 435"/>
              <a:gd name="T70" fmla="*/ 320201 w 444"/>
              <a:gd name="T71" fmla="*/ 629315 h 435"/>
              <a:gd name="T72" fmla="*/ 396991 w 444"/>
              <a:gd name="T73" fmla="*/ 616265 h 435"/>
              <a:gd name="T74" fmla="*/ 282530 w 444"/>
              <a:gd name="T75" fmla="*/ 539413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2" name="Freeform 81"/>
          <p:cNvSpPr>
            <a:spLocks noChangeArrowheads="1"/>
          </p:cNvSpPr>
          <p:nvPr/>
        </p:nvSpPr>
        <p:spPr bwMode="auto">
          <a:xfrm>
            <a:off x="10239375" y="2897982"/>
            <a:ext cx="346869" cy="340519"/>
          </a:xfrm>
          <a:custGeom>
            <a:avLst/>
            <a:gdLst>
              <a:gd name="T0" fmla="*/ 346318 w 479"/>
              <a:gd name="T1" fmla="*/ 0 h 471"/>
              <a:gd name="T2" fmla="*/ 346318 w 479"/>
              <a:gd name="T3" fmla="*/ 0 h 471"/>
              <a:gd name="T4" fmla="*/ 0 w 479"/>
              <a:gd name="T5" fmla="*/ 334271 h 471"/>
              <a:gd name="T6" fmla="*/ 89840 w 479"/>
              <a:gd name="T7" fmla="*/ 565800 h 471"/>
              <a:gd name="T8" fmla="*/ 295602 w 479"/>
              <a:gd name="T9" fmla="*/ 489106 h 471"/>
              <a:gd name="T10" fmla="*/ 539040 w 479"/>
              <a:gd name="T11" fmla="*/ 629471 h 471"/>
              <a:gd name="T12" fmla="*/ 692637 w 479"/>
              <a:gd name="T13" fmla="*/ 334271 h 471"/>
              <a:gd name="T14" fmla="*/ 346318 w 479"/>
              <a:gd name="T15" fmla="*/ 0 h 471"/>
              <a:gd name="T16" fmla="*/ 512957 w 479"/>
              <a:gd name="T17" fmla="*/ 463059 h 471"/>
              <a:gd name="T18" fmla="*/ 512957 w 479"/>
              <a:gd name="T19" fmla="*/ 463059 h 471"/>
              <a:gd name="T20" fmla="*/ 488324 w 479"/>
              <a:gd name="T21" fmla="*/ 474635 h 471"/>
              <a:gd name="T22" fmla="*/ 192721 w 479"/>
              <a:gd name="T23" fmla="*/ 438459 h 471"/>
              <a:gd name="T24" fmla="*/ 166639 w 479"/>
              <a:gd name="T25" fmla="*/ 423988 h 471"/>
              <a:gd name="T26" fmla="*/ 179680 w 479"/>
              <a:gd name="T27" fmla="*/ 397941 h 471"/>
              <a:gd name="T28" fmla="*/ 512957 w 479"/>
              <a:gd name="T29" fmla="*/ 438459 h 471"/>
              <a:gd name="T30" fmla="*/ 512957 w 479"/>
              <a:gd name="T31" fmla="*/ 463059 h 471"/>
              <a:gd name="T32" fmla="*/ 552081 w 479"/>
              <a:gd name="T33" fmla="*/ 360318 h 471"/>
              <a:gd name="T34" fmla="*/ 552081 w 479"/>
              <a:gd name="T35" fmla="*/ 360318 h 471"/>
              <a:gd name="T36" fmla="*/ 525998 w 479"/>
              <a:gd name="T37" fmla="*/ 373341 h 471"/>
              <a:gd name="T38" fmla="*/ 179680 w 479"/>
              <a:gd name="T39" fmla="*/ 334271 h 471"/>
              <a:gd name="T40" fmla="*/ 153597 w 479"/>
              <a:gd name="T41" fmla="*/ 321247 h 471"/>
              <a:gd name="T42" fmla="*/ 166639 w 479"/>
              <a:gd name="T43" fmla="*/ 283624 h 471"/>
              <a:gd name="T44" fmla="*/ 552081 w 479"/>
              <a:gd name="T45" fmla="*/ 334271 h 471"/>
              <a:gd name="T46" fmla="*/ 552081 w 479"/>
              <a:gd name="T47" fmla="*/ 360318 h 471"/>
              <a:gd name="T48" fmla="*/ 565122 w 479"/>
              <a:gd name="T49" fmla="*/ 257577 h 471"/>
              <a:gd name="T50" fmla="*/ 565122 w 479"/>
              <a:gd name="T51" fmla="*/ 257577 h 471"/>
              <a:gd name="T52" fmla="*/ 166639 w 479"/>
              <a:gd name="T53" fmla="*/ 218506 h 471"/>
              <a:gd name="T54" fmla="*/ 127515 w 479"/>
              <a:gd name="T55" fmla="*/ 206930 h 471"/>
              <a:gd name="T56" fmla="*/ 153597 w 479"/>
              <a:gd name="T57" fmla="*/ 167859 h 471"/>
              <a:gd name="T58" fmla="*/ 589756 w 479"/>
              <a:gd name="T59" fmla="*/ 206930 h 471"/>
              <a:gd name="T60" fmla="*/ 602797 w 479"/>
              <a:gd name="T61" fmla="*/ 257577 h 471"/>
              <a:gd name="T62" fmla="*/ 565122 w 479"/>
              <a:gd name="T63" fmla="*/ 257577 h 471"/>
              <a:gd name="T64" fmla="*/ 295602 w 479"/>
              <a:gd name="T65" fmla="*/ 591847 h 471"/>
              <a:gd name="T66" fmla="*/ 295602 w 479"/>
              <a:gd name="T67" fmla="*/ 591847 h 471"/>
              <a:gd name="T68" fmla="*/ 179680 w 479"/>
              <a:gd name="T69" fmla="*/ 642494 h 471"/>
              <a:gd name="T70" fmla="*/ 346318 w 479"/>
              <a:gd name="T71" fmla="*/ 680118 h 471"/>
              <a:gd name="T72" fmla="*/ 436158 w 479"/>
              <a:gd name="T73" fmla="*/ 668541 h 471"/>
              <a:gd name="T74" fmla="*/ 295602 w 479"/>
              <a:gd name="T75" fmla="*/ 591847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3" name="Freeform 82"/>
          <p:cNvSpPr>
            <a:spLocks noChangeArrowheads="1"/>
          </p:cNvSpPr>
          <p:nvPr/>
        </p:nvSpPr>
        <p:spPr bwMode="auto">
          <a:xfrm>
            <a:off x="6673850" y="3628232"/>
            <a:ext cx="308769" cy="315119"/>
          </a:xfrm>
          <a:custGeom>
            <a:avLst/>
            <a:gdLst>
              <a:gd name="T0" fmla="*/ 551184 w 426"/>
              <a:gd name="T1" fmla="*/ 129054 h 435"/>
              <a:gd name="T2" fmla="*/ 551184 w 426"/>
              <a:gd name="T3" fmla="*/ 129054 h 435"/>
              <a:gd name="T4" fmla="*/ 564238 w 426"/>
              <a:gd name="T5" fmla="*/ 192856 h 435"/>
              <a:gd name="T6" fmla="*/ 487362 w 426"/>
              <a:gd name="T7" fmla="*/ 346560 h 435"/>
              <a:gd name="T8" fmla="*/ 268339 w 426"/>
              <a:gd name="T9" fmla="*/ 411812 h 435"/>
              <a:gd name="T10" fmla="*/ 242231 w 426"/>
              <a:gd name="T11" fmla="*/ 411812 h 435"/>
              <a:gd name="T12" fmla="*/ 204518 w 426"/>
              <a:gd name="T13" fmla="*/ 436462 h 435"/>
              <a:gd name="T14" fmla="*/ 178409 w 426"/>
              <a:gd name="T15" fmla="*/ 552466 h 435"/>
              <a:gd name="T16" fmla="*/ 153751 w 426"/>
              <a:gd name="T17" fmla="*/ 578567 h 435"/>
              <a:gd name="T18" fmla="*/ 101534 w 426"/>
              <a:gd name="T19" fmla="*/ 578567 h 435"/>
              <a:gd name="T20" fmla="*/ 88479 w 426"/>
              <a:gd name="T21" fmla="*/ 591617 h 435"/>
              <a:gd name="T22" fmla="*/ 114588 w 426"/>
              <a:gd name="T23" fmla="*/ 629318 h 435"/>
              <a:gd name="T24" fmla="*/ 191464 w 426"/>
              <a:gd name="T25" fmla="*/ 629318 h 435"/>
              <a:gd name="T26" fmla="*/ 230627 w 426"/>
              <a:gd name="T27" fmla="*/ 591617 h 435"/>
              <a:gd name="T28" fmla="*/ 255285 w 426"/>
              <a:gd name="T29" fmla="*/ 475614 h 435"/>
              <a:gd name="T30" fmla="*/ 294448 w 426"/>
              <a:gd name="T31" fmla="*/ 449513 h 435"/>
              <a:gd name="T32" fmla="*/ 319106 w 426"/>
              <a:gd name="T33" fmla="*/ 449513 h 435"/>
              <a:gd name="T34" fmla="*/ 539580 w 426"/>
              <a:gd name="T35" fmla="*/ 398761 h 435"/>
              <a:gd name="T36" fmla="*/ 616456 w 426"/>
              <a:gd name="T37" fmla="*/ 243607 h 435"/>
              <a:gd name="T38" fmla="*/ 603401 w 426"/>
              <a:gd name="T39" fmla="*/ 179805 h 435"/>
              <a:gd name="T40" fmla="*/ 564238 w 426"/>
              <a:gd name="T41" fmla="*/ 129054 h 435"/>
              <a:gd name="T42" fmla="*/ 551184 w 426"/>
              <a:gd name="T43" fmla="*/ 129054 h 435"/>
              <a:gd name="T44" fmla="*/ 140697 w 426"/>
              <a:gd name="T45" fmla="*/ 501714 h 435"/>
              <a:gd name="T46" fmla="*/ 140697 w 426"/>
              <a:gd name="T47" fmla="*/ 501714 h 435"/>
              <a:gd name="T48" fmla="*/ 165355 w 426"/>
              <a:gd name="T49" fmla="*/ 385711 h 435"/>
              <a:gd name="T50" fmla="*/ 204518 w 426"/>
              <a:gd name="T51" fmla="*/ 359610 h 435"/>
              <a:gd name="T52" fmla="*/ 217573 w 426"/>
              <a:gd name="T53" fmla="*/ 359610 h 435"/>
              <a:gd name="T54" fmla="*/ 436596 w 426"/>
              <a:gd name="T55" fmla="*/ 294358 h 435"/>
              <a:gd name="T56" fmla="*/ 526526 w 426"/>
              <a:gd name="T57" fmla="*/ 153704 h 435"/>
              <a:gd name="T58" fmla="*/ 500417 w 426"/>
              <a:gd name="T59" fmla="*/ 76852 h 435"/>
              <a:gd name="T60" fmla="*/ 461254 w 426"/>
              <a:gd name="T61" fmla="*/ 39151 h 435"/>
              <a:gd name="T62" fmla="*/ 395982 w 426"/>
              <a:gd name="T63" fmla="*/ 13050 h 435"/>
              <a:gd name="T64" fmla="*/ 307503 w 426"/>
              <a:gd name="T65" fmla="*/ 0 h 435"/>
              <a:gd name="T66" fmla="*/ 140697 w 426"/>
              <a:gd name="T67" fmla="*/ 0 h 435"/>
              <a:gd name="T68" fmla="*/ 101534 w 426"/>
              <a:gd name="T69" fmla="*/ 39151 h 435"/>
              <a:gd name="T70" fmla="*/ 0 w 426"/>
              <a:gd name="T71" fmla="*/ 501714 h 435"/>
              <a:gd name="T72" fmla="*/ 24658 w 426"/>
              <a:gd name="T73" fmla="*/ 526365 h 435"/>
              <a:gd name="T74" fmla="*/ 101534 w 426"/>
              <a:gd name="T75" fmla="*/ 526365 h 435"/>
              <a:gd name="T76" fmla="*/ 140697 w 426"/>
              <a:gd name="T77" fmla="*/ 501714 h 435"/>
              <a:gd name="T78" fmla="*/ 204518 w 426"/>
              <a:gd name="T79" fmla="*/ 230557 h 435"/>
              <a:gd name="T80" fmla="*/ 204518 w 426"/>
              <a:gd name="T81" fmla="*/ 230557 h 435"/>
              <a:gd name="T82" fmla="*/ 217573 w 426"/>
              <a:gd name="T83" fmla="*/ 129054 h 435"/>
              <a:gd name="T84" fmla="*/ 255285 w 426"/>
              <a:gd name="T85" fmla="*/ 102953 h 435"/>
              <a:gd name="T86" fmla="*/ 281394 w 426"/>
              <a:gd name="T87" fmla="*/ 102953 h 435"/>
              <a:gd name="T88" fmla="*/ 345215 w 426"/>
              <a:gd name="T89" fmla="*/ 116003 h 435"/>
              <a:gd name="T90" fmla="*/ 372774 w 426"/>
              <a:gd name="T91" fmla="*/ 166755 h 435"/>
              <a:gd name="T92" fmla="*/ 332161 w 426"/>
              <a:gd name="T93" fmla="*/ 230557 h 435"/>
              <a:gd name="T94" fmla="*/ 242231 w 426"/>
              <a:gd name="T95" fmla="*/ 258107 h 435"/>
              <a:gd name="T96" fmla="*/ 217573 w 426"/>
              <a:gd name="T97" fmla="*/ 258107 h 435"/>
              <a:gd name="T98" fmla="*/ 204518 w 426"/>
              <a:gd name="T99" fmla="*/ 230557 h 4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4" name="Freeform 83"/>
          <p:cNvSpPr>
            <a:spLocks noChangeArrowheads="1"/>
          </p:cNvSpPr>
          <p:nvPr/>
        </p:nvSpPr>
        <p:spPr bwMode="auto">
          <a:xfrm>
            <a:off x="8081169" y="3704432"/>
            <a:ext cx="359569" cy="162719"/>
          </a:xfrm>
          <a:custGeom>
            <a:avLst/>
            <a:gdLst>
              <a:gd name="T0" fmla="*/ 24610 w 497"/>
              <a:gd name="T1" fmla="*/ 285039 h 223"/>
              <a:gd name="T2" fmla="*/ 24610 w 497"/>
              <a:gd name="T3" fmla="*/ 285039 h 223"/>
              <a:gd name="T4" fmla="*/ 37639 w 497"/>
              <a:gd name="T5" fmla="*/ 233878 h 223"/>
              <a:gd name="T6" fmla="*/ 24610 w 497"/>
              <a:gd name="T7" fmla="*/ 182717 h 223"/>
              <a:gd name="T8" fmla="*/ 13029 w 497"/>
              <a:gd name="T9" fmla="*/ 182717 h 223"/>
              <a:gd name="T10" fmla="*/ 13029 w 497"/>
              <a:gd name="T11" fmla="*/ 182717 h 223"/>
              <a:gd name="T12" fmla="*/ 0 w 497"/>
              <a:gd name="T13" fmla="*/ 233878 h 223"/>
              <a:gd name="T14" fmla="*/ 13029 w 497"/>
              <a:gd name="T15" fmla="*/ 285039 h 223"/>
              <a:gd name="T16" fmla="*/ 13029 w 497"/>
              <a:gd name="T17" fmla="*/ 285039 h 223"/>
              <a:gd name="T18" fmla="*/ 24610 w 497"/>
              <a:gd name="T19" fmla="*/ 285039 h 223"/>
              <a:gd name="T20" fmla="*/ 101335 w 497"/>
              <a:gd name="T21" fmla="*/ 311351 h 223"/>
              <a:gd name="T22" fmla="*/ 101335 w 497"/>
              <a:gd name="T23" fmla="*/ 311351 h 223"/>
              <a:gd name="T24" fmla="*/ 101335 w 497"/>
              <a:gd name="T25" fmla="*/ 233878 h 223"/>
              <a:gd name="T26" fmla="*/ 101335 w 497"/>
              <a:gd name="T27" fmla="*/ 116939 h 223"/>
              <a:gd name="T28" fmla="*/ 89754 w 497"/>
              <a:gd name="T29" fmla="*/ 105245 h 223"/>
              <a:gd name="T30" fmla="*/ 76725 w 497"/>
              <a:gd name="T31" fmla="*/ 116939 h 223"/>
              <a:gd name="T32" fmla="*/ 76725 w 497"/>
              <a:gd name="T33" fmla="*/ 233878 h 223"/>
              <a:gd name="T34" fmla="*/ 76725 w 497"/>
              <a:gd name="T35" fmla="*/ 311351 h 223"/>
              <a:gd name="T36" fmla="*/ 89754 w 497"/>
              <a:gd name="T37" fmla="*/ 324506 h 223"/>
              <a:gd name="T38" fmla="*/ 101335 w 497"/>
              <a:gd name="T39" fmla="*/ 311351 h 223"/>
              <a:gd name="T40" fmla="*/ 166479 w 497"/>
              <a:gd name="T41" fmla="*/ 311351 h 223"/>
              <a:gd name="T42" fmla="*/ 166479 w 497"/>
              <a:gd name="T43" fmla="*/ 311351 h 223"/>
              <a:gd name="T44" fmla="*/ 178060 w 497"/>
              <a:gd name="T45" fmla="*/ 233878 h 223"/>
              <a:gd name="T46" fmla="*/ 166479 w 497"/>
              <a:gd name="T47" fmla="*/ 77472 h 223"/>
              <a:gd name="T48" fmla="*/ 166479 w 497"/>
              <a:gd name="T49" fmla="*/ 64317 h 223"/>
              <a:gd name="T50" fmla="*/ 154898 w 497"/>
              <a:gd name="T51" fmla="*/ 77472 h 223"/>
              <a:gd name="T52" fmla="*/ 140421 w 497"/>
              <a:gd name="T53" fmla="*/ 233878 h 223"/>
              <a:gd name="T54" fmla="*/ 154898 w 497"/>
              <a:gd name="T55" fmla="*/ 311351 h 223"/>
              <a:gd name="T56" fmla="*/ 166479 w 497"/>
              <a:gd name="T57" fmla="*/ 324506 h 223"/>
              <a:gd name="T58" fmla="*/ 166479 w 497"/>
              <a:gd name="T59" fmla="*/ 311351 h 223"/>
              <a:gd name="T60" fmla="*/ 243204 w 497"/>
              <a:gd name="T61" fmla="*/ 311351 h 223"/>
              <a:gd name="T62" fmla="*/ 243204 w 497"/>
              <a:gd name="T63" fmla="*/ 311351 h 223"/>
              <a:gd name="T64" fmla="*/ 256233 w 497"/>
              <a:gd name="T65" fmla="*/ 233878 h 223"/>
              <a:gd name="T66" fmla="*/ 243204 w 497"/>
              <a:gd name="T67" fmla="*/ 77472 h 223"/>
              <a:gd name="T68" fmla="*/ 231623 w 497"/>
              <a:gd name="T69" fmla="*/ 64317 h 223"/>
              <a:gd name="T70" fmla="*/ 218594 w 497"/>
              <a:gd name="T71" fmla="*/ 77472 h 223"/>
              <a:gd name="T72" fmla="*/ 218594 w 497"/>
              <a:gd name="T73" fmla="*/ 233878 h 223"/>
              <a:gd name="T74" fmla="*/ 218594 w 497"/>
              <a:gd name="T75" fmla="*/ 311351 h 223"/>
              <a:gd name="T76" fmla="*/ 231623 w 497"/>
              <a:gd name="T77" fmla="*/ 324506 h 223"/>
              <a:gd name="T78" fmla="*/ 243204 w 497"/>
              <a:gd name="T79" fmla="*/ 311351 h 223"/>
              <a:gd name="T80" fmla="*/ 319929 w 497"/>
              <a:gd name="T81" fmla="*/ 311351 h 223"/>
              <a:gd name="T82" fmla="*/ 319929 w 497"/>
              <a:gd name="T83" fmla="*/ 311351 h 223"/>
              <a:gd name="T84" fmla="*/ 319929 w 497"/>
              <a:gd name="T85" fmla="*/ 233878 h 223"/>
              <a:gd name="T86" fmla="*/ 319929 w 497"/>
              <a:gd name="T87" fmla="*/ 52623 h 223"/>
              <a:gd name="T88" fmla="*/ 308348 w 497"/>
              <a:gd name="T89" fmla="*/ 39467 h 223"/>
              <a:gd name="T90" fmla="*/ 295319 w 497"/>
              <a:gd name="T91" fmla="*/ 52623 h 223"/>
              <a:gd name="T92" fmla="*/ 282291 w 497"/>
              <a:gd name="T93" fmla="*/ 233878 h 223"/>
              <a:gd name="T94" fmla="*/ 295319 w 497"/>
              <a:gd name="T95" fmla="*/ 311351 h 223"/>
              <a:gd name="T96" fmla="*/ 308348 w 497"/>
              <a:gd name="T97" fmla="*/ 324506 h 223"/>
              <a:gd name="T98" fmla="*/ 319929 w 497"/>
              <a:gd name="T99" fmla="*/ 311351 h 223"/>
              <a:gd name="T100" fmla="*/ 372044 w 497"/>
              <a:gd name="T101" fmla="*/ 324506 h 223"/>
              <a:gd name="T102" fmla="*/ 372044 w 497"/>
              <a:gd name="T103" fmla="*/ 324506 h 223"/>
              <a:gd name="T104" fmla="*/ 628277 w 497"/>
              <a:gd name="T105" fmla="*/ 324506 h 223"/>
              <a:gd name="T106" fmla="*/ 718031 w 497"/>
              <a:gd name="T107" fmla="*/ 233878 h 223"/>
              <a:gd name="T108" fmla="*/ 628277 w 497"/>
              <a:gd name="T109" fmla="*/ 141789 h 223"/>
              <a:gd name="T110" fmla="*/ 589191 w 497"/>
              <a:gd name="T111" fmla="*/ 141789 h 223"/>
              <a:gd name="T112" fmla="*/ 422712 w 497"/>
              <a:gd name="T113" fmla="*/ 0 h 223"/>
              <a:gd name="T114" fmla="*/ 372044 w 497"/>
              <a:gd name="T115" fmla="*/ 13156 h 223"/>
              <a:gd name="T116" fmla="*/ 359016 w 497"/>
              <a:gd name="T117" fmla="*/ 26311 h 223"/>
              <a:gd name="T118" fmla="*/ 359016 w 497"/>
              <a:gd name="T119" fmla="*/ 311351 h 223"/>
              <a:gd name="T120" fmla="*/ 372044 w 497"/>
              <a:gd name="T121" fmla="*/ 324506 h 2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5" name="Freeform 84"/>
          <p:cNvSpPr>
            <a:spLocks noChangeArrowheads="1"/>
          </p:cNvSpPr>
          <p:nvPr/>
        </p:nvSpPr>
        <p:spPr bwMode="auto">
          <a:xfrm>
            <a:off x="10956925" y="3615532"/>
            <a:ext cx="346869" cy="340519"/>
          </a:xfrm>
          <a:custGeom>
            <a:avLst/>
            <a:gdLst>
              <a:gd name="T0" fmla="*/ 385442 w 479"/>
              <a:gd name="T1" fmla="*/ 371896 h 471"/>
              <a:gd name="T2" fmla="*/ 385442 w 479"/>
              <a:gd name="T3" fmla="*/ 371896 h 471"/>
              <a:gd name="T4" fmla="*/ 347768 w 479"/>
              <a:gd name="T5" fmla="*/ 371896 h 471"/>
              <a:gd name="T6" fmla="*/ 308644 w 479"/>
              <a:gd name="T7" fmla="*/ 371896 h 471"/>
              <a:gd name="T8" fmla="*/ 308644 w 479"/>
              <a:gd name="T9" fmla="*/ 450037 h 471"/>
              <a:gd name="T10" fmla="*/ 347768 w 479"/>
              <a:gd name="T11" fmla="*/ 450037 h 471"/>
              <a:gd name="T12" fmla="*/ 385442 w 479"/>
              <a:gd name="T13" fmla="*/ 450037 h 471"/>
              <a:gd name="T14" fmla="*/ 398484 w 479"/>
              <a:gd name="T15" fmla="*/ 410967 h 471"/>
              <a:gd name="T16" fmla="*/ 385442 w 479"/>
              <a:gd name="T17" fmla="*/ 371896 h 471"/>
              <a:gd name="T18" fmla="*/ 372401 w 479"/>
              <a:gd name="T19" fmla="*/ 308225 h 471"/>
              <a:gd name="T20" fmla="*/ 372401 w 479"/>
              <a:gd name="T21" fmla="*/ 308225 h 471"/>
              <a:gd name="T22" fmla="*/ 385442 w 479"/>
              <a:gd name="T23" fmla="*/ 269154 h 471"/>
              <a:gd name="T24" fmla="*/ 372401 w 479"/>
              <a:gd name="T25" fmla="*/ 243107 h 471"/>
              <a:gd name="T26" fmla="*/ 321685 w 479"/>
              <a:gd name="T27" fmla="*/ 231531 h 471"/>
              <a:gd name="T28" fmla="*/ 308644 w 479"/>
              <a:gd name="T29" fmla="*/ 231531 h 471"/>
              <a:gd name="T30" fmla="*/ 308644 w 479"/>
              <a:gd name="T31" fmla="*/ 308225 h 471"/>
              <a:gd name="T32" fmla="*/ 334726 w 479"/>
              <a:gd name="T33" fmla="*/ 308225 h 471"/>
              <a:gd name="T34" fmla="*/ 372401 w 479"/>
              <a:gd name="T35" fmla="*/ 308225 h 471"/>
              <a:gd name="T36" fmla="*/ 565122 w 479"/>
              <a:gd name="T37" fmla="*/ 0 h 471"/>
              <a:gd name="T38" fmla="*/ 565122 w 479"/>
              <a:gd name="T39" fmla="*/ 0 h 471"/>
              <a:gd name="T40" fmla="*/ 128964 w 479"/>
              <a:gd name="T41" fmla="*/ 0 h 471"/>
              <a:gd name="T42" fmla="*/ 0 w 479"/>
              <a:gd name="T43" fmla="*/ 115765 h 471"/>
              <a:gd name="T44" fmla="*/ 0 w 479"/>
              <a:gd name="T45" fmla="*/ 564356 h 471"/>
              <a:gd name="T46" fmla="*/ 128964 w 479"/>
              <a:gd name="T47" fmla="*/ 680121 h 471"/>
              <a:gd name="T48" fmla="*/ 565122 w 479"/>
              <a:gd name="T49" fmla="*/ 680121 h 471"/>
              <a:gd name="T50" fmla="*/ 692637 w 479"/>
              <a:gd name="T51" fmla="*/ 564356 h 471"/>
              <a:gd name="T52" fmla="*/ 692637 w 479"/>
              <a:gd name="T53" fmla="*/ 115765 h 471"/>
              <a:gd name="T54" fmla="*/ 565122 w 479"/>
              <a:gd name="T55" fmla="*/ 0 h 471"/>
              <a:gd name="T56" fmla="*/ 360809 w 479"/>
              <a:gd name="T57" fmla="*/ 513708 h 471"/>
              <a:gd name="T58" fmla="*/ 360809 w 479"/>
              <a:gd name="T59" fmla="*/ 513708 h 471"/>
              <a:gd name="T60" fmla="*/ 230396 w 479"/>
              <a:gd name="T61" fmla="*/ 513708 h 471"/>
              <a:gd name="T62" fmla="*/ 230396 w 479"/>
              <a:gd name="T63" fmla="*/ 179436 h 471"/>
              <a:gd name="T64" fmla="*/ 385442 w 479"/>
              <a:gd name="T65" fmla="*/ 179436 h 471"/>
              <a:gd name="T66" fmla="*/ 462241 w 479"/>
              <a:gd name="T67" fmla="*/ 256131 h 471"/>
              <a:gd name="T68" fmla="*/ 411525 w 479"/>
              <a:gd name="T69" fmla="*/ 319802 h 471"/>
              <a:gd name="T70" fmla="*/ 411525 w 479"/>
              <a:gd name="T71" fmla="*/ 334272 h 471"/>
              <a:gd name="T72" fmla="*/ 488324 w 479"/>
              <a:gd name="T73" fmla="*/ 410967 h 471"/>
              <a:gd name="T74" fmla="*/ 360809 w 479"/>
              <a:gd name="T75" fmla="*/ 513708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6" name="Freeform 85"/>
          <p:cNvSpPr>
            <a:spLocks noChangeArrowheads="1"/>
          </p:cNvSpPr>
          <p:nvPr/>
        </p:nvSpPr>
        <p:spPr bwMode="auto">
          <a:xfrm>
            <a:off x="5224463" y="2213769"/>
            <a:ext cx="334169" cy="269081"/>
          </a:xfrm>
          <a:custGeom>
            <a:avLst/>
            <a:gdLst>
              <a:gd name="T0" fmla="*/ 667245 w 462"/>
              <a:gd name="T1" fmla="*/ 64689 h 374"/>
              <a:gd name="T2" fmla="*/ 667245 w 462"/>
              <a:gd name="T3" fmla="*/ 64689 h 374"/>
              <a:gd name="T4" fmla="*/ 590533 w 462"/>
              <a:gd name="T5" fmla="*/ 90564 h 374"/>
              <a:gd name="T6" fmla="*/ 641192 w 462"/>
              <a:gd name="T7" fmla="*/ 14375 h 374"/>
              <a:gd name="T8" fmla="*/ 563033 w 462"/>
              <a:gd name="T9" fmla="*/ 51751 h 374"/>
              <a:gd name="T10" fmla="*/ 461716 w 462"/>
              <a:gd name="T11" fmla="*/ 0 h 374"/>
              <a:gd name="T12" fmla="*/ 319872 w 462"/>
              <a:gd name="T13" fmla="*/ 140878 h 374"/>
              <a:gd name="T14" fmla="*/ 332899 w 462"/>
              <a:gd name="T15" fmla="*/ 166753 h 374"/>
              <a:gd name="T16" fmla="*/ 50658 w 462"/>
              <a:gd name="T17" fmla="*/ 27313 h 374"/>
              <a:gd name="T18" fmla="*/ 24606 w 462"/>
              <a:gd name="T19" fmla="*/ 103502 h 374"/>
              <a:gd name="T20" fmla="*/ 88291 w 462"/>
              <a:gd name="T21" fmla="*/ 217067 h 374"/>
              <a:gd name="T22" fmla="*/ 24606 w 462"/>
              <a:gd name="T23" fmla="*/ 192629 h 374"/>
              <a:gd name="T24" fmla="*/ 24606 w 462"/>
              <a:gd name="T25" fmla="*/ 192629 h 374"/>
              <a:gd name="T26" fmla="*/ 141844 w 462"/>
              <a:gd name="T27" fmla="*/ 332069 h 374"/>
              <a:gd name="T28" fmla="*/ 101317 w 462"/>
              <a:gd name="T29" fmla="*/ 332069 h 374"/>
              <a:gd name="T30" fmla="*/ 76711 w 462"/>
              <a:gd name="T31" fmla="*/ 332069 h 374"/>
              <a:gd name="T32" fmla="*/ 205529 w 462"/>
              <a:gd name="T33" fmla="*/ 422633 h 374"/>
              <a:gd name="T34" fmla="*/ 37632 w 462"/>
              <a:gd name="T35" fmla="*/ 485884 h 374"/>
              <a:gd name="T36" fmla="*/ 0 w 462"/>
              <a:gd name="T37" fmla="*/ 485884 h 374"/>
              <a:gd name="T38" fmla="*/ 205529 w 462"/>
              <a:gd name="T39" fmla="*/ 536197 h 374"/>
              <a:gd name="T40" fmla="*/ 590533 w 462"/>
              <a:gd name="T41" fmla="*/ 153815 h 374"/>
              <a:gd name="T42" fmla="*/ 590533 w 462"/>
              <a:gd name="T43" fmla="*/ 140878 h 374"/>
              <a:gd name="T44" fmla="*/ 667245 w 462"/>
              <a:gd name="T45" fmla="*/ 64689 h 3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7" name="Freeform 86"/>
          <p:cNvSpPr>
            <a:spLocks noChangeArrowheads="1"/>
          </p:cNvSpPr>
          <p:nvPr/>
        </p:nvSpPr>
        <p:spPr bwMode="auto">
          <a:xfrm>
            <a:off x="5933282" y="2180432"/>
            <a:ext cx="349250" cy="342900"/>
          </a:xfrm>
          <a:custGeom>
            <a:avLst/>
            <a:gdLst>
              <a:gd name="T0" fmla="*/ 347704 w 480"/>
              <a:gd name="T1" fmla="*/ 0 h 471"/>
              <a:gd name="T2" fmla="*/ 347704 w 480"/>
              <a:gd name="T3" fmla="*/ 0 h 471"/>
              <a:gd name="T4" fmla="*/ 0 w 480"/>
              <a:gd name="T5" fmla="*/ 336348 h 471"/>
              <a:gd name="T6" fmla="*/ 347704 w 480"/>
              <a:gd name="T7" fmla="*/ 684344 h 471"/>
              <a:gd name="T8" fmla="*/ 696862 w 480"/>
              <a:gd name="T9" fmla="*/ 336348 h 471"/>
              <a:gd name="T10" fmla="*/ 347704 w 480"/>
              <a:gd name="T11" fmla="*/ 0 h 471"/>
              <a:gd name="T12" fmla="*/ 490277 w 480"/>
              <a:gd name="T13" fmla="*/ 283930 h 471"/>
              <a:gd name="T14" fmla="*/ 490277 w 480"/>
              <a:gd name="T15" fmla="*/ 283930 h 471"/>
              <a:gd name="T16" fmla="*/ 490277 w 480"/>
              <a:gd name="T17" fmla="*/ 283930 h 471"/>
              <a:gd name="T18" fmla="*/ 296785 w 480"/>
              <a:gd name="T19" fmla="*/ 477585 h 471"/>
              <a:gd name="T20" fmla="*/ 193492 w 480"/>
              <a:gd name="T21" fmla="*/ 451376 h 471"/>
              <a:gd name="T22" fmla="*/ 206585 w 480"/>
              <a:gd name="T23" fmla="*/ 451376 h 471"/>
              <a:gd name="T24" fmla="*/ 296785 w 480"/>
              <a:gd name="T25" fmla="*/ 426623 h 471"/>
              <a:gd name="T26" fmla="*/ 232772 w 480"/>
              <a:gd name="T27" fmla="*/ 374205 h 471"/>
              <a:gd name="T28" fmla="*/ 245866 w 480"/>
              <a:gd name="T29" fmla="*/ 374205 h 471"/>
              <a:gd name="T30" fmla="*/ 258959 w 480"/>
              <a:gd name="T31" fmla="*/ 374205 h 471"/>
              <a:gd name="T32" fmla="*/ 206585 w 480"/>
              <a:gd name="T33" fmla="*/ 310139 h 471"/>
              <a:gd name="T34" fmla="*/ 206585 w 480"/>
              <a:gd name="T35" fmla="*/ 310139 h 471"/>
              <a:gd name="T36" fmla="*/ 232772 w 480"/>
              <a:gd name="T37" fmla="*/ 310139 h 471"/>
              <a:gd name="T38" fmla="*/ 206585 w 480"/>
              <a:gd name="T39" fmla="*/ 259177 h 471"/>
              <a:gd name="T40" fmla="*/ 219679 w 480"/>
              <a:gd name="T41" fmla="*/ 219864 h 471"/>
              <a:gd name="T42" fmla="*/ 347704 w 480"/>
              <a:gd name="T43" fmla="*/ 297034 h 471"/>
              <a:gd name="T44" fmla="*/ 347704 w 480"/>
              <a:gd name="T45" fmla="*/ 283930 h 471"/>
              <a:gd name="T46" fmla="*/ 424810 w 480"/>
              <a:gd name="T47" fmla="*/ 206759 h 471"/>
              <a:gd name="T48" fmla="*/ 464090 w 480"/>
              <a:gd name="T49" fmla="*/ 232968 h 471"/>
              <a:gd name="T50" fmla="*/ 516464 w 480"/>
              <a:gd name="T51" fmla="*/ 219864 h 471"/>
              <a:gd name="T52" fmla="*/ 490277 w 480"/>
              <a:gd name="T53" fmla="*/ 259177 h 471"/>
              <a:gd name="T54" fmla="*/ 529557 w 480"/>
              <a:gd name="T55" fmla="*/ 246073 h 471"/>
              <a:gd name="T56" fmla="*/ 490277 w 480"/>
              <a:gd name="T57" fmla="*/ 283930 h 4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8" name="Freeform 87"/>
          <p:cNvSpPr>
            <a:spLocks noChangeArrowheads="1"/>
          </p:cNvSpPr>
          <p:nvPr/>
        </p:nvSpPr>
        <p:spPr bwMode="auto">
          <a:xfrm>
            <a:off x="935038" y="3628232"/>
            <a:ext cx="308769" cy="315119"/>
          </a:xfrm>
          <a:custGeom>
            <a:avLst/>
            <a:gdLst>
              <a:gd name="T0" fmla="*/ 500417 w 426"/>
              <a:gd name="T1" fmla="*/ 308859 h 435"/>
              <a:gd name="T2" fmla="*/ 500417 w 426"/>
              <a:gd name="T3" fmla="*/ 308859 h 435"/>
              <a:gd name="T4" fmla="*/ 308953 w 426"/>
              <a:gd name="T5" fmla="*/ 501714 h 435"/>
              <a:gd name="T6" fmla="*/ 114588 w 426"/>
              <a:gd name="T7" fmla="*/ 308859 h 435"/>
              <a:gd name="T8" fmla="*/ 127643 w 426"/>
              <a:gd name="T9" fmla="*/ 282758 h 435"/>
              <a:gd name="T10" fmla="*/ 0 w 426"/>
              <a:gd name="T11" fmla="*/ 282758 h 435"/>
              <a:gd name="T12" fmla="*/ 0 w 426"/>
              <a:gd name="T13" fmla="*/ 526365 h 435"/>
              <a:gd name="T14" fmla="*/ 89930 w 426"/>
              <a:gd name="T15" fmla="*/ 629318 h 435"/>
              <a:gd name="T16" fmla="*/ 526526 w 426"/>
              <a:gd name="T17" fmla="*/ 629318 h 435"/>
              <a:gd name="T18" fmla="*/ 616456 w 426"/>
              <a:gd name="T19" fmla="*/ 526365 h 435"/>
              <a:gd name="T20" fmla="*/ 616456 w 426"/>
              <a:gd name="T21" fmla="*/ 282758 h 435"/>
              <a:gd name="T22" fmla="*/ 488813 w 426"/>
              <a:gd name="T23" fmla="*/ 282758 h 435"/>
              <a:gd name="T24" fmla="*/ 500417 w 426"/>
              <a:gd name="T25" fmla="*/ 308859 h 435"/>
              <a:gd name="T26" fmla="*/ 526526 w 426"/>
              <a:gd name="T27" fmla="*/ 0 h 435"/>
              <a:gd name="T28" fmla="*/ 526526 w 426"/>
              <a:gd name="T29" fmla="*/ 0 h 435"/>
              <a:gd name="T30" fmla="*/ 89930 w 426"/>
              <a:gd name="T31" fmla="*/ 0 h 435"/>
              <a:gd name="T32" fmla="*/ 0 w 426"/>
              <a:gd name="T33" fmla="*/ 102953 h 435"/>
              <a:gd name="T34" fmla="*/ 0 w 426"/>
              <a:gd name="T35" fmla="*/ 205906 h 435"/>
              <a:gd name="T36" fmla="*/ 153751 w 426"/>
              <a:gd name="T37" fmla="*/ 205906 h 435"/>
              <a:gd name="T38" fmla="*/ 308953 w 426"/>
              <a:gd name="T39" fmla="*/ 129054 h 435"/>
              <a:gd name="T40" fmla="*/ 462704 w 426"/>
              <a:gd name="T41" fmla="*/ 205906 h 435"/>
              <a:gd name="T42" fmla="*/ 616456 w 426"/>
              <a:gd name="T43" fmla="*/ 205906 h 435"/>
              <a:gd name="T44" fmla="*/ 616456 w 426"/>
              <a:gd name="T45" fmla="*/ 102953 h 435"/>
              <a:gd name="T46" fmla="*/ 526526 w 426"/>
              <a:gd name="T47" fmla="*/ 0 h 435"/>
              <a:gd name="T48" fmla="*/ 565689 w 426"/>
              <a:gd name="T49" fmla="*/ 129054 h 435"/>
              <a:gd name="T50" fmla="*/ 565689 w 426"/>
              <a:gd name="T51" fmla="*/ 129054 h 435"/>
              <a:gd name="T52" fmla="*/ 552634 w 426"/>
              <a:gd name="T53" fmla="*/ 140654 h 435"/>
              <a:gd name="T54" fmla="*/ 500417 w 426"/>
              <a:gd name="T55" fmla="*/ 140654 h 435"/>
              <a:gd name="T56" fmla="*/ 475759 w 426"/>
              <a:gd name="T57" fmla="*/ 129054 h 435"/>
              <a:gd name="T58" fmla="*/ 475759 w 426"/>
              <a:gd name="T59" fmla="*/ 76852 h 435"/>
              <a:gd name="T60" fmla="*/ 500417 w 426"/>
              <a:gd name="T61" fmla="*/ 52201 h 435"/>
              <a:gd name="T62" fmla="*/ 552634 w 426"/>
              <a:gd name="T63" fmla="*/ 52201 h 435"/>
              <a:gd name="T64" fmla="*/ 565689 w 426"/>
              <a:gd name="T65" fmla="*/ 76852 h 435"/>
              <a:gd name="T66" fmla="*/ 565689 w 426"/>
              <a:gd name="T67" fmla="*/ 129054 h 435"/>
              <a:gd name="T68" fmla="*/ 423541 w 426"/>
              <a:gd name="T69" fmla="*/ 308859 h 435"/>
              <a:gd name="T70" fmla="*/ 423541 w 426"/>
              <a:gd name="T71" fmla="*/ 308859 h 435"/>
              <a:gd name="T72" fmla="*/ 308953 w 426"/>
              <a:gd name="T73" fmla="*/ 192856 h 435"/>
              <a:gd name="T74" fmla="*/ 191464 w 426"/>
              <a:gd name="T75" fmla="*/ 308859 h 435"/>
              <a:gd name="T76" fmla="*/ 308953 w 426"/>
              <a:gd name="T77" fmla="*/ 424862 h 435"/>
              <a:gd name="T78" fmla="*/ 423541 w 426"/>
              <a:gd name="T79" fmla="*/ 308859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49" name="Freeform 106"/>
          <p:cNvSpPr>
            <a:spLocks noChangeArrowheads="1"/>
          </p:cNvSpPr>
          <p:nvPr/>
        </p:nvSpPr>
        <p:spPr bwMode="auto">
          <a:xfrm>
            <a:off x="8106569" y="2199482"/>
            <a:ext cx="308769" cy="311150"/>
          </a:xfrm>
          <a:custGeom>
            <a:avLst/>
            <a:gdLst>
              <a:gd name="T0" fmla="*/ 539580 w 426"/>
              <a:gd name="T1" fmla="*/ 0 h 427"/>
              <a:gd name="T2" fmla="*/ 539580 w 426"/>
              <a:gd name="T3" fmla="*/ 0 h 427"/>
              <a:gd name="T4" fmla="*/ 76876 w 426"/>
              <a:gd name="T5" fmla="*/ 0 h 427"/>
              <a:gd name="T6" fmla="*/ 0 w 426"/>
              <a:gd name="T7" fmla="*/ 77241 h 427"/>
              <a:gd name="T8" fmla="*/ 0 w 426"/>
              <a:gd name="T9" fmla="*/ 542143 h 427"/>
              <a:gd name="T10" fmla="*/ 76876 w 426"/>
              <a:gd name="T11" fmla="*/ 620842 h 427"/>
              <a:gd name="T12" fmla="*/ 308953 w 426"/>
              <a:gd name="T13" fmla="*/ 620842 h 427"/>
              <a:gd name="T14" fmla="*/ 308953 w 426"/>
              <a:gd name="T15" fmla="*/ 399321 h 427"/>
              <a:gd name="T16" fmla="*/ 232077 w 426"/>
              <a:gd name="T17" fmla="*/ 399321 h 427"/>
              <a:gd name="T18" fmla="*/ 232077 w 426"/>
              <a:gd name="T19" fmla="*/ 297304 h 427"/>
              <a:gd name="T20" fmla="*/ 308953 w 426"/>
              <a:gd name="T21" fmla="*/ 297304 h 427"/>
              <a:gd name="T22" fmla="*/ 308953 w 426"/>
              <a:gd name="T23" fmla="*/ 244839 h 427"/>
              <a:gd name="T24" fmla="*/ 436596 w 426"/>
              <a:gd name="T25" fmla="*/ 116590 h 427"/>
              <a:gd name="T26" fmla="*/ 501867 w 426"/>
              <a:gd name="T27" fmla="*/ 116590 h 427"/>
              <a:gd name="T28" fmla="*/ 501867 w 426"/>
              <a:gd name="T29" fmla="*/ 233180 h 427"/>
              <a:gd name="T30" fmla="*/ 449650 w 426"/>
              <a:gd name="T31" fmla="*/ 233180 h 427"/>
              <a:gd name="T32" fmla="*/ 423541 w 426"/>
              <a:gd name="T33" fmla="*/ 244839 h 427"/>
              <a:gd name="T34" fmla="*/ 423541 w 426"/>
              <a:gd name="T35" fmla="*/ 297304 h 427"/>
              <a:gd name="T36" fmla="*/ 501867 w 426"/>
              <a:gd name="T37" fmla="*/ 297304 h 427"/>
              <a:gd name="T38" fmla="*/ 501867 w 426"/>
              <a:gd name="T39" fmla="*/ 399321 h 427"/>
              <a:gd name="T40" fmla="*/ 423541 w 426"/>
              <a:gd name="T41" fmla="*/ 399321 h 427"/>
              <a:gd name="T42" fmla="*/ 423541 w 426"/>
              <a:gd name="T43" fmla="*/ 620842 h 427"/>
              <a:gd name="T44" fmla="*/ 539580 w 426"/>
              <a:gd name="T45" fmla="*/ 620842 h 427"/>
              <a:gd name="T46" fmla="*/ 616456 w 426"/>
              <a:gd name="T47" fmla="*/ 542143 h 427"/>
              <a:gd name="T48" fmla="*/ 616456 w 426"/>
              <a:gd name="T49" fmla="*/ 77241 h 427"/>
              <a:gd name="T50" fmla="*/ 539580 w 426"/>
              <a:gd name="T51" fmla="*/ 0 h 4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50" name="Freeform 119"/>
          <p:cNvSpPr>
            <a:spLocks noChangeArrowheads="1"/>
          </p:cNvSpPr>
          <p:nvPr/>
        </p:nvSpPr>
        <p:spPr bwMode="auto">
          <a:xfrm>
            <a:off x="4500563" y="3615532"/>
            <a:ext cx="346869" cy="340519"/>
          </a:xfrm>
          <a:custGeom>
            <a:avLst/>
            <a:gdLst>
              <a:gd name="T0" fmla="*/ 423682 w 480"/>
              <a:gd name="T1" fmla="*/ 334272 h 471"/>
              <a:gd name="T2" fmla="*/ 360057 w 480"/>
              <a:gd name="T3" fmla="*/ 308225 h 471"/>
              <a:gd name="T4" fmla="*/ 321015 w 480"/>
              <a:gd name="T5" fmla="*/ 295201 h 471"/>
              <a:gd name="T6" fmla="*/ 308001 w 480"/>
              <a:gd name="T7" fmla="*/ 283625 h 471"/>
              <a:gd name="T8" fmla="*/ 347043 w 480"/>
              <a:gd name="T9" fmla="*/ 256131 h 471"/>
              <a:gd name="T10" fmla="*/ 384639 w 480"/>
              <a:gd name="T11" fmla="*/ 283625 h 471"/>
              <a:gd name="T12" fmla="*/ 410668 w 480"/>
              <a:gd name="T13" fmla="*/ 295201 h 471"/>
              <a:gd name="T14" fmla="*/ 436696 w 480"/>
              <a:gd name="T15" fmla="*/ 269154 h 471"/>
              <a:gd name="T16" fmla="*/ 423682 w 480"/>
              <a:gd name="T17" fmla="*/ 231531 h 471"/>
              <a:gd name="T18" fmla="*/ 347043 w 480"/>
              <a:gd name="T19" fmla="*/ 218507 h 471"/>
              <a:gd name="T20" fmla="*/ 257390 w 480"/>
              <a:gd name="T21" fmla="*/ 243107 h 471"/>
              <a:gd name="T22" fmla="*/ 257390 w 480"/>
              <a:gd name="T23" fmla="*/ 319802 h 471"/>
              <a:gd name="T24" fmla="*/ 334029 w 480"/>
              <a:gd name="T25" fmla="*/ 360319 h 471"/>
              <a:gd name="T26" fmla="*/ 384639 w 480"/>
              <a:gd name="T27" fmla="*/ 371896 h 471"/>
              <a:gd name="T28" fmla="*/ 384639 w 480"/>
              <a:gd name="T29" fmla="*/ 410967 h 471"/>
              <a:gd name="T30" fmla="*/ 321015 w 480"/>
              <a:gd name="T31" fmla="*/ 423990 h 471"/>
              <a:gd name="T32" fmla="*/ 296433 w 480"/>
              <a:gd name="T33" fmla="*/ 384920 h 471"/>
              <a:gd name="T34" fmla="*/ 270404 w 480"/>
              <a:gd name="T35" fmla="*/ 371896 h 471"/>
              <a:gd name="T36" fmla="*/ 244376 w 480"/>
              <a:gd name="T37" fmla="*/ 397943 h 471"/>
              <a:gd name="T38" fmla="*/ 281972 w 480"/>
              <a:gd name="T39" fmla="*/ 450037 h 471"/>
              <a:gd name="T40" fmla="*/ 397653 w 480"/>
              <a:gd name="T41" fmla="*/ 461614 h 471"/>
              <a:gd name="T42" fmla="*/ 449710 w 480"/>
              <a:gd name="T43" fmla="*/ 384920 h 471"/>
              <a:gd name="T44" fmla="*/ 423682 w 480"/>
              <a:gd name="T45" fmla="*/ 334272 h 471"/>
              <a:gd name="T46" fmla="*/ 347043 w 480"/>
              <a:gd name="T47" fmla="*/ 0 h 471"/>
              <a:gd name="T48" fmla="*/ 347043 w 480"/>
              <a:gd name="T49" fmla="*/ 680121 h 471"/>
              <a:gd name="T50" fmla="*/ 347043 w 480"/>
              <a:gd name="T51" fmla="*/ 0 h 471"/>
              <a:gd name="T52" fmla="*/ 423682 w 480"/>
              <a:gd name="T53" fmla="*/ 526732 h 471"/>
              <a:gd name="T54" fmla="*/ 347043 w 480"/>
              <a:gd name="T55" fmla="*/ 526732 h 471"/>
              <a:gd name="T56" fmla="*/ 179306 w 480"/>
              <a:gd name="T57" fmla="*/ 308225 h 471"/>
              <a:gd name="T58" fmla="*/ 270404 w 480"/>
              <a:gd name="T59" fmla="*/ 141812 h 471"/>
              <a:gd name="T60" fmla="*/ 347043 w 480"/>
              <a:gd name="T61" fmla="*/ 154836 h 471"/>
              <a:gd name="T62" fmla="*/ 526349 w 480"/>
              <a:gd name="T63" fmla="*/ 384920 h 471"/>
              <a:gd name="T64" fmla="*/ 423682 w 480"/>
              <a:gd name="T65" fmla="*/ 526732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51" name="Freeform 120"/>
          <p:cNvSpPr>
            <a:spLocks noChangeArrowheads="1"/>
          </p:cNvSpPr>
          <p:nvPr/>
        </p:nvSpPr>
        <p:spPr bwMode="auto">
          <a:xfrm>
            <a:off x="5930900" y="3628232"/>
            <a:ext cx="359569" cy="315119"/>
          </a:xfrm>
          <a:custGeom>
            <a:avLst/>
            <a:gdLst>
              <a:gd name="T0" fmla="*/ 525495 w 497"/>
              <a:gd name="T1" fmla="*/ 321909 h 435"/>
              <a:gd name="T2" fmla="*/ 525495 w 497"/>
              <a:gd name="T3" fmla="*/ 321909 h 435"/>
              <a:gd name="T4" fmla="*/ 512466 w 497"/>
              <a:gd name="T5" fmla="*/ 294358 h 435"/>
              <a:gd name="T6" fmla="*/ 512466 w 497"/>
              <a:gd name="T7" fmla="*/ 230557 h 435"/>
              <a:gd name="T8" fmla="*/ 357568 w 497"/>
              <a:gd name="T9" fmla="*/ 230557 h 435"/>
              <a:gd name="T10" fmla="*/ 345987 w 497"/>
              <a:gd name="T11" fmla="*/ 217506 h 435"/>
              <a:gd name="T12" fmla="*/ 332958 w 497"/>
              <a:gd name="T13" fmla="*/ 129054 h 435"/>
              <a:gd name="T14" fmla="*/ 102783 w 497"/>
              <a:gd name="T15" fmla="*/ 230557 h 435"/>
              <a:gd name="T16" fmla="*/ 0 w 497"/>
              <a:gd name="T17" fmla="*/ 424862 h 435"/>
              <a:gd name="T18" fmla="*/ 293872 w 497"/>
              <a:gd name="T19" fmla="*/ 629318 h 435"/>
              <a:gd name="T20" fmla="*/ 615249 w 497"/>
              <a:gd name="T21" fmla="*/ 411812 h 435"/>
              <a:gd name="T22" fmla="*/ 525495 w 497"/>
              <a:gd name="T23" fmla="*/ 321909 h 435"/>
              <a:gd name="T24" fmla="*/ 293872 w 497"/>
              <a:gd name="T25" fmla="*/ 565516 h 435"/>
              <a:gd name="T26" fmla="*/ 293872 w 497"/>
              <a:gd name="T27" fmla="*/ 565516 h 435"/>
              <a:gd name="T28" fmla="*/ 76725 w 497"/>
              <a:gd name="T29" fmla="*/ 449513 h 435"/>
              <a:gd name="T30" fmla="*/ 269262 w 497"/>
              <a:gd name="T31" fmla="*/ 294358 h 435"/>
              <a:gd name="T32" fmla="*/ 486408 w 497"/>
              <a:gd name="T33" fmla="*/ 411812 h 435"/>
              <a:gd name="T34" fmla="*/ 293872 w 497"/>
              <a:gd name="T35" fmla="*/ 565516 h 435"/>
              <a:gd name="T36" fmla="*/ 718031 w 497"/>
              <a:gd name="T37" fmla="*/ 217506 h 435"/>
              <a:gd name="T38" fmla="*/ 718031 w 497"/>
              <a:gd name="T39" fmla="*/ 217506 h 435"/>
              <a:gd name="T40" fmla="*/ 499437 w 497"/>
              <a:gd name="T41" fmla="*/ 0 h 435"/>
              <a:gd name="T42" fmla="*/ 473380 w 497"/>
              <a:gd name="T43" fmla="*/ 26101 h 435"/>
              <a:gd name="T44" fmla="*/ 499437 w 497"/>
              <a:gd name="T45" fmla="*/ 52201 h 435"/>
              <a:gd name="T46" fmla="*/ 665916 w 497"/>
              <a:gd name="T47" fmla="*/ 217506 h 435"/>
              <a:gd name="T48" fmla="*/ 691974 w 497"/>
              <a:gd name="T49" fmla="*/ 243607 h 435"/>
              <a:gd name="T50" fmla="*/ 718031 w 497"/>
              <a:gd name="T51" fmla="*/ 217506 h 435"/>
              <a:gd name="T52" fmla="*/ 615249 w 497"/>
              <a:gd name="T53" fmla="*/ 217506 h 435"/>
              <a:gd name="T54" fmla="*/ 615249 w 497"/>
              <a:gd name="T55" fmla="*/ 217506 h 435"/>
              <a:gd name="T56" fmla="*/ 499437 w 497"/>
              <a:gd name="T57" fmla="*/ 102953 h 435"/>
              <a:gd name="T58" fmla="*/ 473380 w 497"/>
              <a:gd name="T59" fmla="*/ 129054 h 435"/>
              <a:gd name="T60" fmla="*/ 499437 w 497"/>
              <a:gd name="T61" fmla="*/ 153704 h 435"/>
              <a:gd name="T62" fmla="*/ 564581 w 497"/>
              <a:gd name="T63" fmla="*/ 230557 h 435"/>
              <a:gd name="T64" fmla="*/ 602220 w 497"/>
              <a:gd name="T65" fmla="*/ 243607 h 435"/>
              <a:gd name="T66" fmla="*/ 615249 w 497"/>
              <a:gd name="T67" fmla="*/ 217506 h 435"/>
              <a:gd name="T68" fmla="*/ 230175 w 497"/>
              <a:gd name="T69" fmla="*/ 372661 h 435"/>
              <a:gd name="T70" fmla="*/ 230175 w 497"/>
              <a:gd name="T71" fmla="*/ 372661 h 435"/>
              <a:gd name="T72" fmla="*/ 166479 w 497"/>
              <a:gd name="T73" fmla="*/ 449513 h 435"/>
              <a:gd name="T74" fmla="*/ 269262 w 497"/>
              <a:gd name="T75" fmla="*/ 513315 h 435"/>
              <a:gd name="T76" fmla="*/ 332958 w 497"/>
              <a:gd name="T77" fmla="*/ 424862 h 435"/>
              <a:gd name="T78" fmla="*/ 230175 w 497"/>
              <a:gd name="T79" fmla="*/ 372661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52" name="Freeform 121"/>
          <p:cNvSpPr>
            <a:spLocks noChangeArrowheads="1"/>
          </p:cNvSpPr>
          <p:nvPr/>
        </p:nvSpPr>
        <p:spPr bwMode="auto">
          <a:xfrm>
            <a:off x="915988" y="4379119"/>
            <a:ext cx="238919" cy="303213"/>
          </a:xfrm>
          <a:custGeom>
            <a:avLst/>
            <a:gdLst>
              <a:gd name="T0" fmla="*/ 309622 w 329"/>
              <a:gd name="T1" fmla="*/ 308475 h 418"/>
              <a:gd name="T2" fmla="*/ 309622 w 329"/>
              <a:gd name="T3" fmla="*/ 308475 h 418"/>
              <a:gd name="T4" fmla="*/ 142455 w 329"/>
              <a:gd name="T5" fmla="*/ 127445 h 418"/>
              <a:gd name="T6" fmla="*/ 180250 w 329"/>
              <a:gd name="T7" fmla="*/ 0 h 418"/>
              <a:gd name="T8" fmla="*/ 52331 w 329"/>
              <a:gd name="T9" fmla="*/ 37654 h 418"/>
              <a:gd name="T10" fmla="*/ 13083 w 329"/>
              <a:gd name="T11" fmla="*/ 88343 h 418"/>
              <a:gd name="T12" fmla="*/ 116290 w 329"/>
              <a:gd name="T13" fmla="*/ 563366 h 418"/>
              <a:gd name="T14" fmla="*/ 180250 w 329"/>
              <a:gd name="T15" fmla="*/ 589434 h 418"/>
              <a:gd name="T16" fmla="*/ 245663 w 329"/>
              <a:gd name="T17" fmla="*/ 576400 h 418"/>
              <a:gd name="T18" fmla="*/ 142455 w 329"/>
              <a:gd name="T19" fmla="*/ 538746 h 418"/>
              <a:gd name="T20" fmla="*/ 193332 w 329"/>
              <a:gd name="T21" fmla="*/ 422887 h 418"/>
              <a:gd name="T22" fmla="*/ 348870 w 329"/>
              <a:gd name="T23" fmla="*/ 473575 h 418"/>
              <a:gd name="T24" fmla="*/ 309622 w 329"/>
              <a:gd name="T25" fmla="*/ 308475 h 4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  <p:sp>
        <p:nvSpPr>
          <p:cNvPr id="72753" name="Freeform 122"/>
          <p:cNvSpPr>
            <a:spLocks noChangeArrowheads="1"/>
          </p:cNvSpPr>
          <p:nvPr/>
        </p:nvSpPr>
        <p:spPr bwMode="auto">
          <a:xfrm>
            <a:off x="1030288" y="4341019"/>
            <a:ext cx="232569" cy="296863"/>
          </a:xfrm>
          <a:custGeom>
            <a:avLst/>
            <a:gdLst>
              <a:gd name="T0" fmla="*/ 452452 w 320"/>
              <a:gd name="T1" fmla="*/ 501152 h 408"/>
              <a:gd name="T2" fmla="*/ 452452 w 320"/>
              <a:gd name="T3" fmla="*/ 501152 h 408"/>
              <a:gd name="T4" fmla="*/ 349159 w 320"/>
              <a:gd name="T5" fmla="*/ 37768 h 408"/>
              <a:gd name="T6" fmla="*/ 285146 w 320"/>
              <a:gd name="T7" fmla="*/ 0 h 408"/>
              <a:gd name="T8" fmla="*/ 181854 w 320"/>
              <a:gd name="T9" fmla="*/ 24694 h 408"/>
              <a:gd name="T10" fmla="*/ 309878 w 320"/>
              <a:gd name="T11" fmla="*/ 63915 h 408"/>
              <a:gd name="T12" fmla="*/ 272053 w 320"/>
              <a:gd name="T13" fmla="*/ 178672 h 408"/>
              <a:gd name="T14" fmla="*/ 144028 w 320"/>
              <a:gd name="T15" fmla="*/ 140904 h 408"/>
              <a:gd name="T16" fmla="*/ 181854 w 320"/>
              <a:gd name="T17" fmla="*/ 283260 h 408"/>
              <a:gd name="T18" fmla="*/ 349159 w 320"/>
              <a:gd name="T19" fmla="*/ 488079 h 408"/>
              <a:gd name="T20" fmla="*/ 322972 w 320"/>
              <a:gd name="T21" fmla="*/ 591214 h 408"/>
              <a:gd name="T22" fmla="*/ 413171 w 320"/>
              <a:gd name="T23" fmla="*/ 565067 h 408"/>
              <a:gd name="T24" fmla="*/ 452452 w 320"/>
              <a:gd name="T25" fmla="*/ 501152 h 4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45712" tIns="22856" rIns="45712" bIns="22856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2915562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1631235" y="1407584"/>
            <a:ext cx="288571" cy="304800"/>
            <a:chOff x="2230162" y="1730652"/>
            <a:chExt cx="865712" cy="914400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2318423" y="1766001"/>
              <a:ext cx="344595" cy="341038"/>
            </a:xfrm>
            <a:custGeom>
              <a:avLst/>
              <a:gdLst>
                <a:gd name="T0" fmla="*/ 302 w 561"/>
                <a:gd name="T1" fmla="*/ 124 h 561"/>
                <a:gd name="T2" fmla="*/ 275 w 561"/>
                <a:gd name="T3" fmla="*/ 129 h 561"/>
                <a:gd name="T4" fmla="*/ 0 w 561"/>
                <a:gd name="T5" fmla="*/ 125 h 561"/>
                <a:gd name="T6" fmla="*/ 436 w 561"/>
                <a:gd name="T7" fmla="*/ 561 h 561"/>
                <a:gd name="T8" fmla="*/ 432 w 561"/>
                <a:gd name="T9" fmla="*/ 286 h 561"/>
                <a:gd name="T10" fmla="*/ 437 w 561"/>
                <a:gd name="T11" fmla="*/ 259 h 561"/>
                <a:gd name="T12" fmla="*/ 561 w 561"/>
                <a:gd name="T13" fmla="*/ 135 h 561"/>
                <a:gd name="T14" fmla="*/ 427 w 561"/>
                <a:gd name="T15" fmla="*/ 0 h 561"/>
                <a:gd name="T16" fmla="*/ 302 w 561"/>
                <a:gd name="T17" fmla="*/ 124 h 561"/>
                <a:gd name="T18" fmla="*/ 302 w 561"/>
                <a:gd name="T19" fmla="*/ 124 h 561"/>
                <a:gd name="T20" fmla="*/ 302 w 561"/>
                <a:gd name="T21" fmla="*/ 12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1" h="561">
                  <a:moveTo>
                    <a:pt x="302" y="124"/>
                  </a:moveTo>
                  <a:cubicBezTo>
                    <a:pt x="295" y="132"/>
                    <a:pt x="284" y="133"/>
                    <a:pt x="275" y="129"/>
                  </a:cubicBezTo>
                  <a:cubicBezTo>
                    <a:pt x="187" y="87"/>
                    <a:pt x="86" y="87"/>
                    <a:pt x="0" y="125"/>
                  </a:cubicBezTo>
                  <a:cubicBezTo>
                    <a:pt x="436" y="561"/>
                    <a:pt x="436" y="561"/>
                    <a:pt x="436" y="561"/>
                  </a:cubicBezTo>
                  <a:cubicBezTo>
                    <a:pt x="474" y="475"/>
                    <a:pt x="474" y="375"/>
                    <a:pt x="432" y="286"/>
                  </a:cubicBezTo>
                  <a:cubicBezTo>
                    <a:pt x="428" y="277"/>
                    <a:pt x="430" y="266"/>
                    <a:pt x="437" y="259"/>
                  </a:cubicBezTo>
                  <a:cubicBezTo>
                    <a:pt x="561" y="135"/>
                    <a:pt x="561" y="135"/>
                    <a:pt x="561" y="135"/>
                  </a:cubicBezTo>
                  <a:cubicBezTo>
                    <a:pt x="427" y="0"/>
                    <a:pt x="427" y="0"/>
                    <a:pt x="427" y="0"/>
                  </a:cubicBezTo>
                  <a:lnTo>
                    <a:pt x="302" y="124"/>
                  </a:lnTo>
                  <a:close/>
                  <a:moveTo>
                    <a:pt x="302" y="124"/>
                  </a:moveTo>
                  <a:cubicBezTo>
                    <a:pt x="302" y="124"/>
                    <a:pt x="302" y="124"/>
                    <a:pt x="302" y="1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2267512" y="1856485"/>
              <a:ext cx="303911" cy="301688"/>
            </a:xfrm>
            <a:custGeom>
              <a:avLst/>
              <a:gdLst>
                <a:gd name="T0" fmla="*/ 39 w 495"/>
                <a:gd name="T1" fmla="*/ 0 h 496"/>
                <a:gd name="T2" fmla="*/ 0 w 495"/>
                <a:gd name="T3" fmla="*/ 29 h 496"/>
                <a:gd name="T4" fmla="*/ 466 w 495"/>
                <a:gd name="T5" fmla="*/ 496 h 496"/>
                <a:gd name="T6" fmla="*/ 495 w 495"/>
                <a:gd name="T7" fmla="*/ 457 h 496"/>
                <a:gd name="T8" fmla="*/ 39 w 495"/>
                <a:gd name="T9" fmla="*/ 0 h 496"/>
                <a:gd name="T10" fmla="*/ 39 w 495"/>
                <a:gd name="T11" fmla="*/ 0 h 496"/>
                <a:gd name="T12" fmla="*/ 39 w 495"/>
                <a:gd name="T13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496">
                  <a:moveTo>
                    <a:pt x="39" y="0"/>
                  </a:moveTo>
                  <a:cubicBezTo>
                    <a:pt x="25" y="8"/>
                    <a:pt x="12" y="18"/>
                    <a:pt x="0" y="29"/>
                  </a:cubicBezTo>
                  <a:cubicBezTo>
                    <a:pt x="466" y="496"/>
                    <a:pt x="466" y="496"/>
                    <a:pt x="466" y="496"/>
                  </a:cubicBezTo>
                  <a:cubicBezTo>
                    <a:pt x="477" y="483"/>
                    <a:pt x="487" y="470"/>
                    <a:pt x="495" y="457"/>
                  </a:cubicBezTo>
                  <a:lnTo>
                    <a:pt x="39" y="0"/>
                  </a:lnTo>
                  <a:close/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" name="Rectangle 4"/>
            <p:cNvSpPr>
              <a:spLocks noChangeArrowheads="1"/>
            </p:cNvSpPr>
            <p:nvPr/>
          </p:nvSpPr>
          <p:spPr bwMode="auto">
            <a:xfrm>
              <a:off x="2688807" y="2479646"/>
              <a:ext cx="29346" cy="29346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2540742" y="2538116"/>
              <a:ext cx="499774" cy="77812"/>
            </a:xfrm>
            <a:custGeom>
              <a:avLst/>
              <a:gdLst>
                <a:gd name="T0" fmla="*/ 18 w 814"/>
                <a:gd name="T1" fmla="*/ 74 h 128"/>
                <a:gd name="T2" fmla="*/ 0 w 814"/>
                <a:gd name="T3" fmla="*/ 128 h 128"/>
                <a:gd name="T4" fmla="*/ 814 w 814"/>
                <a:gd name="T5" fmla="*/ 128 h 128"/>
                <a:gd name="T6" fmla="*/ 797 w 814"/>
                <a:gd name="T7" fmla="*/ 74 h 128"/>
                <a:gd name="T8" fmla="*/ 694 w 814"/>
                <a:gd name="T9" fmla="*/ 0 h 128"/>
                <a:gd name="T10" fmla="*/ 121 w 814"/>
                <a:gd name="T11" fmla="*/ 0 h 128"/>
                <a:gd name="T12" fmla="*/ 18 w 814"/>
                <a:gd name="T13" fmla="*/ 74 h 128"/>
                <a:gd name="T14" fmla="*/ 18 w 814"/>
                <a:gd name="T15" fmla="*/ 74 h 128"/>
                <a:gd name="T16" fmla="*/ 18 w 814"/>
                <a:gd name="T17" fmla="*/ 7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4" h="128">
                  <a:moveTo>
                    <a:pt x="18" y="74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814" y="128"/>
                    <a:pt x="814" y="128"/>
                    <a:pt x="814" y="128"/>
                  </a:cubicBezTo>
                  <a:cubicBezTo>
                    <a:pt x="797" y="74"/>
                    <a:pt x="797" y="74"/>
                    <a:pt x="797" y="74"/>
                  </a:cubicBezTo>
                  <a:cubicBezTo>
                    <a:pt x="783" y="34"/>
                    <a:pt x="736" y="0"/>
                    <a:pt x="694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78" y="0"/>
                    <a:pt x="31" y="34"/>
                    <a:pt x="18" y="74"/>
                  </a:cubicBezTo>
                  <a:close/>
                  <a:moveTo>
                    <a:pt x="18" y="74"/>
                  </a:moveTo>
                  <a:cubicBezTo>
                    <a:pt x="18" y="74"/>
                    <a:pt x="18" y="74"/>
                    <a:pt x="18" y="7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2883337" y="2086363"/>
              <a:ext cx="108047" cy="106936"/>
            </a:xfrm>
            <a:custGeom>
              <a:avLst/>
              <a:gdLst>
                <a:gd name="T0" fmla="*/ 176 w 176"/>
                <a:gd name="T1" fmla="*/ 88 h 176"/>
                <a:gd name="T2" fmla="*/ 88 w 176"/>
                <a:gd name="T3" fmla="*/ 0 h 176"/>
                <a:gd name="T4" fmla="*/ 0 w 176"/>
                <a:gd name="T5" fmla="*/ 88 h 176"/>
                <a:gd name="T6" fmla="*/ 88 w 176"/>
                <a:gd name="T7" fmla="*/ 176 h 176"/>
                <a:gd name="T8" fmla="*/ 176 w 176"/>
                <a:gd name="T9" fmla="*/ 88 h 176"/>
                <a:gd name="T10" fmla="*/ 88 w 176"/>
                <a:gd name="T11" fmla="*/ 112 h 176"/>
                <a:gd name="T12" fmla="*/ 81 w 176"/>
                <a:gd name="T13" fmla="*/ 111 h 176"/>
                <a:gd name="T14" fmla="*/ 64 w 176"/>
                <a:gd name="T15" fmla="*/ 88 h 176"/>
                <a:gd name="T16" fmla="*/ 88 w 176"/>
                <a:gd name="T17" fmla="*/ 64 h 176"/>
                <a:gd name="T18" fmla="*/ 95 w 176"/>
                <a:gd name="T19" fmla="*/ 65 h 176"/>
                <a:gd name="T20" fmla="*/ 112 w 176"/>
                <a:gd name="T21" fmla="*/ 88 h 176"/>
                <a:gd name="T22" fmla="*/ 88 w 176"/>
                <a:gd name="T23" fmla="*/ 112 h 176"/>
                <a:gd name="T24" fmla="*/ 88 w 176"/>
                <a:gd name="T25" fmla="*/ 112 h 176"/>
                <a:gd name="T26" fmla="*/ 88 w 176"/>
                <a:gd name="T27" fmla="*/ 11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76">
                  <a:moveTo>
                    <a:pt x="176" y="88"/>
                  </a:moveTo>
                  <a:cubicBezTo>
                    <a:pt x="176" y="39"/>
                    <a:pt x="136" y="0"/>
                    <a:pt x="88" y="0"/>
                  </a:cubicBez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6" y="176"/>
                    <a:pt x="176" y="136"/>
                    <a:pt x="176" y="88"/>
                  </a:cubicBezTo>
                  <a:close/>
                  <a:moveTo>
                    <a:pt x="88" y="112"/>
                  </a:moveTo>
                  <a:cubicBezTo>
                    <a:pt x="85" y="112"/>
                    <a:pt x="83" y="111"/>
                    <a:pt x="81" y="111"/>
                  </a:cubicBezTo>
                  <a:cubicBezTo>
                    <a:pt x="71" y="108"/>
                    <a:pt x="64" y="99"/>
                    <a:pt x="64" y="88"/>
                  </a:cubicBezTo>
                  <a:cubicBezTo>
                    <a:pt x="64" y="74"/>
                    <a:pt x="74" y="64"/>
                    <a:pt x="88" y="64"/>
                  </a:cubicBezTo>
                  <a:cubicBezTo>
                    <a:pt x="90" y="64"/>
                    <a:pt x="92" y="64"/>
                    <a:pt x="95" y="65"/>
                  </a:cubicBezTo>
                  <a:cubicBezTo>
                    <a:pt x="104" y="68"/>
                    <a:pt x="112" y="77"/>
                    <a:pt x="112" y="88"/>
                  </a:cubicBezTo>
                  <a:cubicBezTo>
                    <a:pt x="112" y="101"/>
                    <a:pt x="101" y="112"/>
                    <a:pt x="88" y="112"/>
                  </a:cubicBezTo>
                  <a:close/>
                  <a:moveTo>
                    <a:pt x="88" y="112"/>
                  </a:moveTo>
                  <a:cubicBezTo>
                    <a:pt x="88" y="112"/>
                    <a:pt x="88" y="112"/>
                    <a:pt x="88" y="11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2933136" y="2125936"/>
              <a:ext cx="19119" cy="28457"/>
            </a:xfrm>
            <a:custGeom>
              <a:avLst/>
              <a:gdLst>
                <a:gd name="T0" fmla="*/ 14 w 31"/>
                <a:gd name="T1" fmla="*/ 0 h 47"/>
                <a:gd name="T2" fmla="*/ 30 w 31"/>
                <a:gd name="T3" fmla="*/ 23 h 47"/>
                <a:gd name="T4" fmla="*/ 6 w 31"/>
                <a:gd name="T5" fmla="*/ 47 h 47"/>
                <a:gd name="T6" fmla="*/ 0 w 31"/>
                <a:gd name="T7" fmla="*/ 46 h 47"/>
                <a:gd name="T8" fmla="*/ 7 w 31"/>
                <a:gd name="T9" fmla="*/ 47 h 47"/>
                <a:gd name="T10" fmla="*/ 31 w 31"/>
                <a:gd name="T11" fmla="*/ 23 h 47"/>
                <a:gd name="T12" fmla="*/ 14 w 31"/>
                <a:gd name="T13" fmla="*/ 0 h 47"/>
                <a:gd name="T14" fmla="*/ 14 w 31"/>
                <a:gd name="T15" fmla="*/ 0 h 47"/>
                <a:gd name="T16" fmla="*/ 14 w 31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7">
                  <a:moveTo>
                    <a:pt x="14" y="0"/>
                  </a:moveTo>
                  <a:cubicBezTo>
                    <a:pt x="23" y="3"/>
                    <a:pt x="30" y="12"/>
                    <a:pt x="30" y="23"/>
                  </a:cubicBezTo>
                  <a:cubicBezTo>
                    <a:pt x="30" y="36"/>
                    <a:pt x="20" y="47"/>
                    <a:pt x="6" y="47"/>
                  </a:cubicBezTo>
                  <a:cubicBezTo>
                    <a:pt x="4" y="47"/>
                    <a:pt x="2" y="46"/>
                    <a:pt x="0" y="46"/>
                  </a:cubicBezTo>
                  <a:cubicBezTo>
                    <a:pt x="2" y="46"/>
                    <a:pt x="4" y="47"/>
                    <a:pt x="7" y="47"/>
                  </a:cubicBezTo>
                  <a:cubicBezTo>
                    <a:pt x="20" y="47"/>
                    <a:pt x="31" y="36"/>
                    <a:pt x="31" y="23"/>
                  </a:cubicBezTo>
                  <a:cubicBezTo>
                    <a:pt x="31" y="12"/>
                    <a:pt x="23" y="3"/>
                    <a:pt x="14" y="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2922687" y="2125269"/>
              <a:ext cx="29569" cy="29124"/>
            </a:xfrm>
            <a:custGeom>
              <a:avLst/>
              <a:gdLst>
                <a:gd name="T0" fmla="*/ 48 w 48"/>
                <a:gd name="T1" fmla="*/ 24 h 48"/>
                <a:gd name="T2" fmla="*/ 31 w 48"/>
                <a:gd name="T3" fmla="*/ 1 h 48"/>
                <a:gd name="T4" fmla="*/ 24 w 48"/>
                <a:gd name="T5" fmla="*/ 0 h 48"/>
                <a:gd name="T6" fmla="*/ 0 w 48"/>
                <a:gd name="T7" fmla="*/ 24 h 48"/>
                <a:gd name="T8" fmla="*/ 17 w 48"/>
                <a:gd name="T9" fmla="*/ 47 h 48"/>
                <a:gd name="T10" fmla="*/ 24 w 48"/>
                <a:gd name="T11" fmla="*/ 48 h 48"/>
                <a:gd name="T12" fmla="*/ 48 w 48"/>
                <a:gd name="T13" fmla="*/ 24 h 48"/>
                <a:gd name="T14" fmla="*/ 48 w 48"/>
                <a:gd name="T15" fmla="*/ 24 h 48"/>
                <a:gd name="T16" fmla="*/ 48 w 48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13"/>
                    <a:pt x="40" y="4"/>
                    <a:pt x="31" y="1"/>
                  </a:cubicBezTo>
                  <a:cubicBezTo>
                    <a:pt x="28" y="0"/>
                    <a:pt x="26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35"/>
                    <a:pt x="7" y="44"/>
                    <a:pt x="17" y="47"/>
                  </a:cubicBezTo>
                  <a:cubicBezTo>
                    <a:pt x="19" y="47"/>
                    <a:pt x="21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2230162" y="1730652"/>
              <a:ext cx="865712" cy="914400"/>
            </a:xfrm>
            <a:custGeom>
              <a:avLst/>
              <a:gdLst>
                <a:gd name="T0" fmla="*/ 1371 w 1410"/>
                <a:gd name="T1" fmla="*/ 1456 h 1504"/>
                <a:gd name="T2" fmla="*/ 1223 w 1410"/>
                <a:gd name="T3" fmla="*/ 1282 h 1504"/>
                <a:gd name="T4" fmla="*/ 1288 w 1410"/>
                <a:gd name="T5" fmla="*/ 673 h 1504"/>
                <a:gd name="T6" fmla="*/ 1121 w 1410"/>
                <a:gd name="T7" fmla="*/ 540 h 1504"/>
                <a:gd name="T8" fmla="*/ 765 w 1410"/>
                <a:gd name="T9" fmla="*/ 87 h 1504"/>
                <a:gd name="T10" fmla="*/ 896 w 1410"/>
                <a:gd name="T11" fmla="*/ 234 h 1504"/>
                <a:gd name="T12" fmla="*/ 920 w 1410"/>
                <a:gd name="T13" fmla="*/ 261 h 1504"/>
                <a:gd name="T14" fmla="*/ 892 w 1410"/>
                <a:gd name="T15" fmla="*/ 91 h 1504"/>
                <a:gd name="T16" fmla="*/ 656 w 1410"/>
                <a:gd name="T17" fmla="*/ 75 h 1504"/>
                <a:gd name="T18" fmla="*/ 571 w 1410"/>
                <a:gd name="T19" fmla="*/ 0 h 1504"/>
                <a:gd name="T20" fmla="*/ 424 w 1410"/>
                <a:gd name="T21" fmla="*/ 137 h 1504"/>
                <a:gd name="T22" fmla="*/ 89 w 1410"/>
                <a:gd name="T23" fmla="*/ 157 h 1504"/>
                <a:gd name="T24" fmla="*/ 9 w 1410"/>
                <a:gd name="T25" fmla="*/ 252 h 1504"/>
                <a:gd name="T26" fmla="*/ 528 w 1410"/>
                <a:gd name="T27" fmla="*/ 761 h 1504"/>
                <a:gd name="T28" fmla="*/ 606 w 1410"/>
                <a:gd name="T29" fmla="*/ 674 h 1504"/>
                <a:gd name="T30" fmla="*/ 626 w 1410"/>
                <a:gd name="T31" fmla="*/ 339 h 1504"/>
                <a:gd name="T32" fmla="*/ 1074 w 1410"/>
                <a:gd name="T33" fmla="*/ 561 h 1504"/>
                <a:gd name="T34" fmla="*/ 756 w 1410"/>
                <a:gd name="T35" fmla="*/ 311 h 1504"/>
                <a:gd name="T36" fmla="*/ 722 w 1410"/>
                <a:gd name="T37" fmla="*/ 345 h 1504"/>
                <a:gd name="T38" fmla="*/ 1016 w 1410"/>
                <a:gd name="T39" fmla="*/ 673 h 1504"/>
                <a:gd name="T40" fmla="*/ 1079 w 1410"/>
                <a:gd name="T41" fmla="*/ 1208 h 1504"/>
                <a:gd name="T42" fmla="*/ 1127 w 1410"/>
                <a:gd name="T43" fmla="*/ 1208 h 1504"/>
                <a:gd name="T44" fmla="*/ 1151 w 1410"/>
                <a:gd name="T45" fmla="*/ 809 h 1504"/>
                <a:gd name="T46" fmla="*/ 1175 w 1410"/>
                <a:gd name="T47" fmla="*/ 1280 h 1504"/>
                <a:gd name="T48" fmla="*/ 843 w 1410"/>
                <a:gd name="T49" fmla="*/ 1208 h 1504"/>
                <a:gd name="T50" fmla="*/ 723 w 1410"/>
                <a:gd name="T51" fmla="*/ 1184 h 1504"/>
                <a:gd name="T52" fmla="*/ 699 w 1410"/>
                <a:gd name="T53" fmla="*/ 1280 h 1504"/>
                <a:gd name="T54" fmla="*/ 478 w 1410"/>
                <a:gd name="T55" fmla="*/ 1387 h 1504"/>
                <a:gd name="T56" fmla="*/ 441 w 1410"/>
                <a:gd name="T57" fmla="*/ 1456 h 1504"/>
                <a:gd name="T58" fmla="*/ 441 w 1410"/>
                <a:gd name="T59" fmla="*/ 1504 h 1504"/>
                <a:gd name="T60" fmla="*/ 1410 w 1410"/>
                <a:gd name="T61" fmla="*/ 1480 h 1504"/>
                <a:gd name="T62" fmla="*/ 581 w 1410"/>
                <a:gd name="T63" fmla="*/ 317 h 1504"/>
                <a:gd name="T64" fmla="*/ 580 w 1410"/>
                <a:gd name="T65" fmla="*/ 619 h 1504"/>
                <a:gd name="T66" fmla="*/ 419 w 1410"/>
                <a:gd name="T67" fmla="*/ 187 h 1504"/>
                <a:gd name="T68" fmla="*/ 571 w 1410"/>
                <a:gd name="T69" fmla="*/ 58 h 1504"/>
                <a:gd name="T70" fmla="*/ 581 w 1410"/>
                <a:gd name="T71" fmla="*/ 317 h 1504"/>
                <a:gd name="T72" fmla="*/ 100 w 1410"/>
                <a:gd name="T73" fmla="*/ 207 h 1504"/>
                <a:gd name="T74" fmla="*/ 527 w 1410"/>
                <a:gd name="T75" fmla="*/ 703 h 1504"/>
                <a:gd name="T76" fmla="*/ 1064 w 1410"/>
                <a:gd name="T77" fmla="*/ 673 h 1504"/>
                <a:gd name="T78" fmla="*/ 1240 w 1410"/>
                <a:gd name="T79" fmla="*/ 673 h 1504"/>
                <a:gd name="T80" fmla="*/ 1064 w 1410"/>
                <a:gd name="T81" fmla="*/ 673 h 1504"/>
                <a:gd name="T82" fmla="*/ 795 w 1410"/>
                <a:gd name="T83" fmla="*/ 1280 h 1504"/>
                <a:gd name="T84" fmla="*/ 747 w 1410"/>
                <a:gd name="T85" fmla="*/ 1232 h 1504"/>
                <a:gd name="T86" fmla="*/ 1200 w 1410"/>
                <a:gd name="T87" fmla="*/ 1328 h 1504"/>
                <a:gd name="T88" fmla="*/ 1320 w 1410"/>
                <a:gd name="T89" fmla="*/ 1456 h 1504"/>
                <a:gd name="T90" fmla="*/ 524 w 1410"/>
                <a:gd name="T91" fmla="*/ 1402 h 1504"/>
                <a:gd name="T92" fmla="*/ 1200 w 1410"/>
                <a:gd name="T93" fmla="*/ 1328 h 1504"/>
                <a:gd name="T94" fmla="*/ 1200 w 1410"/>
                <a:gd name="T95" fmla="*/ 132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0" h="1504">
                  <a:moveTo>
                    <a:pt x="1386" y="1456"/>
                  </a:moveTo>
                  <a:cubicBezTo>
                    <a:pt x="1371" y="1456"/>
                    <a:pt x="1371" y="1456"/>
                    <a:pt x="1371" y="1456"/>
                  </a:cubicBezTo>
                  <a:cubicBezTo>
                    <a:pt x="1348" y="1387"/>
                    <a:pt x="1348" y="1387"/>
                    <a:pt x="1348" y="1387"/>
                  </a:cubicBezTo>
                  <a:cubicBezTo>
                    <a:pt x="1331" y="1334"/>
                    <a:pt x="1279" y="1292"/>
                    <a:pt x="1223" y="1282"/>
                  </a:cubicBezTo>
                  <a:cubicBezTo>
                    <a:pt x="1223" y="788"/>
                    <a:pt x="1223" y="788"/>
                    <a:pt x="1223" y="788"/>
                  </a:cubicBezTo>
                  <a:cubicBezTo>
                    <a:pt x="1262" y="764"/>
                    <a:pt x="1288" y="721"/>
                    <a:pt x="1288" y="673"/>
                  </a:cubicBezTo>
                  <a:cubicBezTo>
                    <a:pt x="1288" y="598"/>
                    <a:pt x="1226" y="537"/>
                    <a:pt x="1151" y="537"/>
                  </a:cubicBezTo>
                  <a:cubicBezTo>
                    <a:pt x="1141" y="537"/>
                    <a:pt x="1131" y="538"/>
                    <a:pt x="1121" y="540"/>
                  </a:cubicBezTo>
                  <a:cubicBezTo>
                    <a:pt x="691" y="110"/>
                    <a:pt x="691" y="110"/>
                    <a:pt x="691" y="110"/>
                  </a:cubicBezTo>
                  <a:cubicBezTo>
                    <a:pt x="712" y="95"/>
                    <a:pt x="738" y="87"/>
                    <a:pt x="765" y="87"/>
                  </a:cubicBezTo>
                  <a:cubicBezTo>
                    <a:pt x="800" y="87"/>
                    <a:pt x="833" y="100"/>
                    <a:pt x="858" y="125"/>
                  </a:cubicBezTo>
                  <a:cubicBezTo>
                    <a:pt x="887" y="154"/>
                    <a:pt x="901" y="194"/>
                    <a:pt x="896" y="234"/>
                  </a:cubicBezTo>
                  <a:cubicBezTo>
                    <a:pt x="894" y="247"/>
                    <a:pt x="904" y="259"/>
                    <a:pt x="917" y="261"/>
                  </a:cubicBezTo>
                  <a:cubicBezTo>
                    <a:pt x="918" y="261"/>
                    <a:pt x="919" y="261"/>
                    <a:pt x="920" y="261"/>
                  </a:cubicBezTo>
                  <a:cubicBezTo>
                    <a:pt x="932" y="261"/>
                    <a:pt x="942" y="252"/>
                    <a:pt x="943" y="240"/>
                  </a:cubicBezTo>
                  <a:cubicBezTo>
                    <a:pt x="950" y="185"/>
                    <a:pt x="931" y="131"/>
                    <a:pt x="892" y="91"/>
                  </a:cubicBezTo>
                  <a:cubicBezTo>
                    <a:pt x="858" y="57"/>
                    <a:pt x="813" y="39"/>
                    <a:pt x="765" y="39"/>
                  </a:cubicBezTo>
                  <a:cubicBezTo>
                    <a:pt x="725" y="39"/>
                    <a:pt x="687" y="52"/>
                    <a:pt x="656" y="75"/>
                  </a:cubicBezTo>
                  <a:cubicBezTo>
                    <a:pt x="588" y="7"/>
                    <a:pt x="588" y="7"/>
                    <a:pt x="588" y="7"/>
                  </a:cubicBezTo>
                  <a:cubicBezTo>
                    <a:pt x="583" y="3"/>
                    <a:pt x="577" y="0"/>
                    <a:pt x="571" y="0"/>
                  </a:cubicBezTo>
                  <a:cubicBezTo>
                    <a:pt x="564" y="0"/>
                    <a:pt x="558" y="3"/>
                    <a:pt x="554" y="7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316" y="91"/>
                    <a:pt x="194" y="99"/>
                    <a:pt x="94" y="154"/>
                  </a:cubicBezTo>
                  <a:cubicBezTo>
                    <a:pt x="93" y="155"/>
                    <a:pt x="91" y="156"/>
                    <a:pt x="89" y="157"/>
                  </a:cubicBezTo>
                  <a:cubicBezTo>
                    <a:pt x="60" y="173"/>
                    <a:pt x="33" y="194"/>
                    <a:pt x="9" y="218"/>
                  </a:cubicBezTo>
                  <a:cubicBezTo>
                    <a:pt x="0" y="228"/>
                    <a:pt x="0" y="243"/>
                    <a:pt x="9" y="252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6" y="759"/>
                    <a:pt x="522" y="761"/>
                    <a:pt x="528" y="761"/>
                  </a:cubicBezTo>
                  <a:cubicBezTo>
                    <a:pt x="534" y="761"/>
                    <a:pt x="540" y="759"/>
                    <a:pt x="545" y="754"/>
                  </a:cubicBezTo>
                  <a:cubicBezTo>
                    <a:pt x="569" y="730"/>
                    <a:pt x="590" y="703"/>
                    <a:pt x="606" y="674"/>
                  </a:cubicBezTo>
                  <a:cubicBezTo>
                    <a:pt x="607" y="672"/>
                    <a:pt x="608" y="671"/>
                    <a:pt x="609" y="669"/>
                  </a:cubicBezTo>
                  <a:cubicBezTo>
                    <a:pt x="664" y="569"/>
                    <a:pt x="672" y="447"/>
                    <a:pt x="626" y="339"/>
                  </a:cubicBezTo>
                  <a:cubicBezTo>
                    <a:pt x="739" y="226"/>
                    <a:pt x="739" y="226"/>
                    <a:pt x="739" y="226"/>
                  </a:cubicBezTo>
                  <a:cubicBezTo>
                    <a:pt x="1074" y="561"/>
                    <a:pt x="1074" y="561"/>
                    <a:pt x="1074" y="561"/>
                  </a:cubicBezTo>
                  <a:cubicBezTo>
                    <a:pt x="1061" y="570"/>
                    <a:pt x="1049" y="582"/>
                    <a:pt x="1040" y="595"/>
                  </a:cubicBezTo>
                  <a:cubicBezTo>
                    <a:pt x="756" y="311"/>
                    <a:pt x="756" y="311"/>
                    <a:pt x="756" y="311"/>
                  </a:cubicBezTo>
                  <a:cubicBezTo>
                    <a:pt x="747" y="302"/>
                    <a:pt x="732" y="302"/>
                    <a:pt x="722" y="311"/>
                  </a:cubicBezTo>
                  <a:cubicBezTo>
                    <a:pt x="713" y="321"/>
                    <a:pt x="713" y="336"/>
                    <a:pt x="722" y="345"/>
                  </a:cubicBezTo>
                  <a:cubicBezTo>
                    <a:pt x="1019" y="642"/>
                    <a:pt x="1019" y="642"/>
                    <a:pt x="1019" y="642"/>
                  </a:cubicBezTo>
                  <a:cubicBezTo>
                    <a:pt x="1017" y="652"/>
                    <a:pt x="1016" y="662"/>
                    <a:pt x="1016" y="673"/>
                  </a:cubicBezTo>
                  <a:cubicBezTo>
                    <a:pt x="1016" y="721"/>
                    <a:pt x="1041" y="764"/>
                    <a:pt x="1079" y="788"/>
                  </a:cubicBezTo>
                  <a:cubicBezTo>
                    <a:pt x="1079" y="1208"/>
                    <a:pt x="1079" y="1208"/>
                    <a:pt x="1079" y="1208"/>
                  </a:cubicBezTo>
                  <a:cubicBezTo>
                    <a:pt x="1079" y="1221"/>
                    <a:pt x="1090" y="1232"/>
                    <a:pt x="1103" y="1232"/>
                  </a:cubicBezTo>
                  <a:cubicBezTo>
                    <a:pt x="1117" y="1232"/>
                    <a:pt x="1127" y="1221"/>
                    <a:pt x="1127" y="1208"/>
                  </a:cubicBezTo>
                  <a:cubicBezTo>
                    <a:pt x="1127" y="806"/>
                    <a:pt x="1127" y="806"/>
                    <a:pt x="1127" y="806"/>
                  </a:cubicBezTo>
                  <a:cubicBezTo>
                    <a:pt x="1135" y="808"/>
                    <a:pt x="1143" y="809"/>
                    <a:pt x="1151" y="809"/>
                  </a:cubicBezTo>
                  <a:cubicBezTo>
                    <a:pt x="1160" y="809"/>
                    <a:pt x="1168" y="808"/>
                    <a:pt x="1175" y="806"/>
                  </a:cubicBezTo>
                  <a:cubicBezTo>
                    <a:pt x="1175" y="1280"/>
                    <a:pt x="1175" y="1280"/>
                    <a:pt x="1175" y="1280"/>
                  </a:cubicBezTo>
                  <a:cubicBezTo>
                    <a:pt x="843" y="1280"/>
                    <a:pt x="843" y="1280"/>
                    <a:pt x="843" y="1280"/>
                  </a:cubicBezTo>
                  <a:cubicBezTo>
                    <a:pt x="843" y="1208"/>
                    <a:pt x="843" y="1208"/>
                    <a:pt x="843" y="1208"/>
                  </a:cubicBezTo>
                  <a:cubicBezTo>
                    <a:pt x="843" y="1194"/>
                    <a:pt x="832" y="1184"/>
                    <a:pt x="819" y="1184"/>
                  </a:cubicBezTo>
                  <a:cubicBezTo>
                    <a:pt x="723" y="1184"/>
                    <a:pt x="723" y="1184"/>
                    <a:pt x="723" y="1184"/>
                  </a:cubicBezTo>
                  <a:cubicBezTo>
                    <a:pt x="710" y="1184"/>
                    <a:pt x="699" y="1194"/>
                    <a:pt x="699" y="1208"/>
                  </a:cubicBezTo>
                  <a:cubicBezTo>
                    <a:pt x="699" y="1280"/>
                    <a:pt x="699" y="1280"/>
                    <a:pt x="699" y="1280"/>
                  </a:cubicBezTo>
                  <a:cubicBezTo>
                    <a:pt x="627" y="1280"/>
                    <a:pt x="627" y="1280"/>
                    <a:pt x="627" y="1280"/>
                  </a:cubicBezTo>
                  <a:cubicBezTo>
                    <a:pt x="564" y="1280"/>
                    <a:pt x="498" y="1327"/>
                    <a:pt x="478" y="1387"/>
                  </a:cubicBezTo>
                  <a:cubicBezTo>
                    <a:pt x="456" y="1456"/>
                    <a:pt x="456" y="1456"/>
                    <a:pt x="456" y="1456"/>
                  </a:cubicBezTo>
                  <a:cubicBezTo>
                    <a:pt x="441" y="1456"/>
                    <a:pt x="441" y="1456"/>
                    <a:pt x="441" y="1456"/>
                  </a:cubicBezTo>
                  <a:cubicBezTo>
                    <a:pt x="428" y="1456"/>
                    <a:pt x="417" y="1467"/>
                    <a:pt x="417" y="1480"/>
                  </a:cubicBezTo>
                  <a:cubicBezTo>
                    <a:pt x="417" y="1493"/>
                    <a:pt x="428" y="1504"/>
                    <a:pt x="441" y="1504"/>
                  </a:cubicBezTo>
                  <a:cubicBezTo>
                    <a:pt x="1386" y="1504"/>
                    <a:pt x="1386" y="1504"/>
                    <a:pt x="1386" y="1504"/>
                  </a:cubicBezTo>
                  <a:cubicBezTo>
                    <a:pt x="1399" y="1504"/>
                    <a:pt x="1410" y="1493"/>
                    <a:pt x="1410" y="1480"/>
                  </a:cubicBezTo>
                  <a:cubicBezTo>
                    <a:pt x="1410" y="1467"/>
                    <a:pt x="1399" y="1456"/>
                    <a:pt x="1386" y="1456"/>
                  </a:cubicBezTo>
                  <a:close/>
                  <a:moveTo>
                    <a:pt x="581" y="317"/>
                  </a:moveTo>
                  <a:cubicBezTo>
                    <a:pt x="574" y="324"/>
                    <a:pt x="572" y="335"/>
                    <a:pt x="576" y="344"/>
                  </a:cubicBezTo>
                  <a:cubicBezTo>
                    <a:pt x="618" y="433"/>
                    <a:pt x="618" y="533"/>
                    <a:pt x="580" y="619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230" y="145"/>
                    <a:pt x="331" y="145"/>
                    <a:pt x="419" y="187"/>
                  </a:cubicBezTo>
                  <a:cubicBezTo>
                    <a:pt x="428" y="191"/>
                    <a:pt x="439" y="190"/>
                    <a:pt x="446" y="182"/>
                  </a:cubicBezTo>
                  <a:cubicBezTo>
                    <a:pt x="571" y="58"/>
                    <a:pt x="571" y="58"/>
                    <a:pt x="571" y="58"/>
                  </a:cubicBezTo>
                  <a:cubicBezTo>
                    <a:pt x="705" y="193"/>
                    <a:pt x="705" y="193"/>
                    <a:pt x="705" y="193"/>
                  </a:cubicBezTo>
                  <a:lnTo>
                    <a:pt x="581" y="317"/>
                  </a:lnTo>
                  <a:close/>
                  <a:moveTo>
                    <a:pt x="61" y="236"/>
                  </a:moveTo>
                  <a:cubicBezTo>
                    <a:pt x="73" y="225"/>
                    <a:pt x="86" y="215"/>
                    <a:pt x="100" y="207"/>
                  </a:cubicBezTo>
                  <a:cubicBezTo>
                    <a:pt x="556" y="664"/>
                    <a:pt x="556" y="664"/>
                    <a:pt x="556" y="664"/>
                  </a:cubicBezTo>
                  <a:cubicBezTo>
                    <a:pt x="548" y="677"/>
                    <a:pt x="538" y="690"/>
                    <a:pt x="527" y="703"/>
                  </a:cubicBezTo>
                  <a:lnTo>
                    <a:pt x="61" y="236"/>
                  </a:lnTo>
                  <a:close/>
                  <a:moveTo>
                    <a:pt x="1064" y="673"/>
                  </a:moveTo>
                  <a:cubicBezTo>
                    <a:pt x="1064" y="624"/>
                    <a:pt x="1103" y="585"/>
                    <a:pt x="1152" y="585"/>
                  </a:cubicBezTo>
                  <a:cubicBezTo>
                    <a:pt x="1200" y="585"/>
                    <a:pt x="1240" y="624"/>
                    <a:pt x="1240" y="673"/>
                  </a:cubicBezTo>
                  <a:cubicBezTo>
                    <a:pt x="1240" y="721"/>
                    <a:pt x="1200" y="761"/>
                    <a:pt x="1152" y="761"/>
                  </a:cubicBezTo>
                  <a:cubicBezTo>
                    <a:pt x="1103" y="761"/>
                    <a:pt x="1064" y="721"/>
                    <a:pt x="1064" y="673"/>
                  </a:cubicBezTo>
                  <a:close/>
                  <a:moveTo>
                    <a:pt x="795" y="1232"/>
                  </a:moveTo>
                  <a:cubicBezTo>
                    <a:pt x="795" y="1280"/>
                    <a:pt x="795" y="1280"/>
                    <a:pt x="795" y="1280"/>
                  </a:cubicBezTo>
                  <a:cubicBezTo>
                    <a:pt x="747" y="1280"/>
                    <a:pt x="747" y="1280"/>
                    <a:pt x="747" y="1280"/>
                  </a:cubicBezTo>
                  <a:cubicBezTo>
                    <a:pt x="747" y="1232"/>
                    <a:pt x="747" y="1232"/>
                    <a:pt x="747" y="1232"/>
                  </a:cubicBezTo>
                  <a:lnTo>
                    <a:pt x="795" y="1232"/>
                  </a:lnTo>
                  <a:close/>
                  <a:moveTo>
                    <a:pt x="1200" y="1328"/>
                  </a:moveTo>
                  <a:cubicBezTo>
                    <a:pt x="1242" y="1328"/>
                    <a:pt x="1289" y="1362"/>
                    <a:pt x="1303" y="1402"/>
                  </a:cubicBezTo>
                  <a:cubicBezTo>
                    <a:pt x="1320" y="1456"/>
                    <a:pt x="1320" y="1456"/>
                    <a:pt x="1320" y="1456"/>
                  </a:cubicBezTo>
                  <a:cubicBezTo>
                    <a:pt x="506" y="1456"/>
                    <a:pt x="506" y="1456"/>
                    <a:pt x="506" y="1456"/>
                  </a:cubicBezTo>
                  <a:cubicBezTo>
                    <a:pt x="524" y="1402"/>
                    <a:pt x="524" y="1402"/>
                    <a:pt x="524" y="1402"/>
                  </a:cubicBezTo>
                  <a:cubicBezTo>
                    <a:pt x="537" y="1362"/>
                    <a:pt x="584" y="1328"/>
                    <a:pt x="627" y="1328"/>
                  </a:cubicBezTo>
                  <a:lnTo>
                    <a:pt x="1200" y="1328"/>
                  </a:lnTo>
                  <a:close/>
                  <a:moveTo>
                    <a:pt x="1200" y="1328"/>
                  </a:moveTo>
                  <a:cubicBezTo>
                    <a:pt x="1200" y="1328"/>
                    <a:pt x="1200" y="1328"/>
                    <a:pt x="1200" y="132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" name="Group 25"/>
          <p:cNvGrpSpPr>
            <a:grpSpLocks noChangeAspect="1"/>
          </p:cNvGrpSpPr>
          <p:nvPr/>
        </p:nvGrpSpPr>
        <p:grpSpPr>
          <a:xfrm>
            <a:off x="2842773" y="1398589"/>
            <a:ext cx="380471" cy="304800"/>
            <a:chOff x="3960813" y="1857376"/>
            <a:chExt cx="1141412" cy="914400"/>
          </a:xfrm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4476750" y="2430463"/>
              <a:ext cx="111125" cy="109538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3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3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4071938" y="1947863"/>
              <a:ext cx="920750" cy="714375"/>
            </a:xfrm>
            <a:custGeom>
              <a:avLst/>
              <a:gdLst>
                <a:gd name="T0" fmla="*/ 117 w 1200"/>
                <a:gd name="T1" fmla="*/ 24 h 939"/>
                <a:gd name="T2" fmla="*/ 0 w 1200"/>
                <a:gd name="T3" fmla="*/ 822 h 939"/>
                <a:gd name="T4" fmla="*/ 1083 w 1200"/>
                <a:gd name="T5" fmla="*/ 939 h 939"/>
                <a:gd name="T6" fmla="*/ 1200 w 1200"/>
                <a:gd name="T7" fmla="*/ 141 h 939"/>
                <a:gd name="T8" fmla="*/ 968 w 1200"/>
                <a:gd name="T9" fmla="*/ 24 h 939"/>
                <a:gd name="T10" fmla="*/ 896 w 1200"/>
                <a:gd name="T11" fmla="*/ 0 h 939"/>
                <a:gd name="T12" fmla="*/ 357 w 1200"/>
                <a:gd name="T13" fmla="*/ 245 h 939"/>
                <a:gd name="T14" fmla="*/ 451 w 1200"/>
                <a:gd name="T15" fmla="*/ 139 h 939"/>
                <a:gd name="T16" fmla="*/ 525 w 1200"/>
                <a:gd name="T17" fmla="*/ 220 h 939"/>
                <a:gd name="T18" fmla="*/ 600 w 1200"/>
                <a:gd name="T19" fmla="*/ 139 h 939"/>
                <a:gd name="T20" fmla="*/ 675 w 1200"/>
                <a:gd name="T21" fmla="*/ 220 h 939"/>
                <a:gd name="T22" fmla="*/ 749 w 1200"/>
                <a:gd name="T23" fmla="*/ 139 h 939"/>
                <a:gd name="T24" fmla="*/ 843 w 1200"/>
                <a:gd name="T25" fmla="*/ 245 h 939"/>
                <a:gd name="T26" fmla="*/ 805 w 1200"/>
                <a:gd name="T27" fmla="*/ 274 h 939"/>
                <a:gd name="T28" fmla="*/ 694 w 1200"/>
                <a:gd name="T29" fmla="*/ 274 h 939"/>
                <a:gd name="T30" fmla="*/ 656 w 1200"/>
                <a:gd name="T31" fmla="*/ 274 h 939"/>
                <a:gd name="T32" fmla="*/ 544 w 1200"/>
                <a:gd name="T33" fmla="*/ 274 h 939"/>
                <a:gd name="T34" fmla="*/ 506 w 1200"/>
                <a:gd name="T35" fmla="*/ 274 h 939"/>
                <a:gd name="T36" fmla="*/ 395 w 1200"/>
                <a:gd name="T37" fmla="*/ 274 h 939"/>
                <a:gd name="T38" fmla="*/ 361 w 1200"/>
                <a:gd name="T39" fmla="*/ 278 h 939"/>
                <a:gd name="T40" fmla="*/ 408 w 1200"/>
                <a:gd name="T41" fmla="*/ 731 h 939"/>
                <a:gd name="T42" fmla="*/ 208 w 1200"/>
                <a:gd name="T43" fmla="*/ 707 h 939"/>
                <a:gd name="T44" fmla="*/ 408 w 1200"/>
                <a:gd name="T45" fmla="*/ 683 h 939"/>
                <a:gd name="T46" fmla="*/ 408 w 1200"/>
                <a:gd name="T47" fmla="*/ 731 h 939"/>
                <a:gd name="T48" fmla="*/ 480 w 1200"/>
                <a:gd name="T49" fmla="*/ 707 h 939"/>
                <a:gd name="T50" fmla="*/ 720 w 1200"/>
                <a:gd name="T51" fmla="*/ 707 h 939"/>
                <a:gd name="T52" fmla="*/ 968 w 1200"/>
                <a:gd name="T53" fmla="*/ 731 h 939"/>
                <a:gd name="T54" fmla="*/ 768 w 1200"/>
                <a:gd name="T55" fmla="*/ 707 h 939"/>
                <a:gd name="T56" fmla="*/ 968 w 1200"/>
                <a:gd name="T57" fmla="*/ 683 h 939"/>
                <a:gd name="T58" fmla="*/ 968 w 1200"/>
                <a:gd name="T59" fmla="*/ 731 h 939"/>
                <a:gd name="T60" fmla="*/ 232 w 1200"/>
                <a:gd name="T61" fmla="*/ 507 h 939"/>
                <a:gd name="T62" fmla="*/ 232 w 1200"/>
                <a:gd name="T63" fmla="*/ 459 h 939"/>
                <a:gd name="T64" fmla="*/ 992 w 1200"/>
                <a:gd name="T65" fmla="*/ 483 h 939"/>
                <a:gd name="T66" fmla="*/ 1064 w 1200"/>
                <a:gd name="T67" fmla="*/ 363 h 939"/>
                <a:gd name="T68" fmla="*/ 1064 w 1200"/>
                <a:gd name="T69" fmla="*/ 411 h 939"/>
                <a:gd name="T70" fmla="*/ 112 w 1200"/>
                <a:gd name="T71" fmla="*/ 387 h 939"/>
                <a:gd name="T72" fmla="*/ 1064 w 1200"/>
                <a:gd name="T73" fmla="*/ 363 h 939"/>
                <a:gd name="T74" fmla="*/ 1064 w 1200"/>
                <a:gd name="T75" fmla="*/ 363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0" h="939">
                  <a:moveTo>
                    <a:pt x="872" y="24"/>
                  </a:moveTo>
                  <a:cubicBezTo>
                    <a:pt x="117" y="24"/>
                    <a:pt x="117" y="24"/>
                    <a:pt x="117" y="24"/>
                  </a:cubicBezTo>
                  <a:cubicBezTo>
                    <a:pt x="107" y="84"/>
                    <a:pt x="60" y="131"/>
                    <a:pt x="0" y="141"/>
                  </a:cubicBezTo>
                  <a:cubicBezTo>
                    <a:pt x="0" y="822"/>
                    <a:pt x="0" y="822"/>
                    <a:pt x="0" y="822"/>
                  </a:cubicBezTo>
                  <a:cubicBezTo>
                    <a:pt x="60" y="832"/>
                    <a:pt x="107" y="880"/>
                    <a:pt x="117" y="939"/>
                  </a:cubicBezTo>
                  <a:cubicBezTo>
                    <a:pt x="1083" y="939"/>
                    <a:pt x="1083" y="939"/>
                    <a:pt x="1083" y="939"/>
                  </a:cubicBezTo>
                  <a:cubicBezTo>
                    <a:pt x="1093" y="880"/>
                    <a:pt x="1140" y="832"/>
                    <a:pt x="1200" y="822"/>
                  </a:cubicBezTo>
                  <a:cubicBezTo>
                    <a:pt x="1200" y="141"/>
                    <a:pt x="1200" y="141"/>
                    <a:pt x="1200" y="141"/>
                  </a:cubicBezTo>
                  <a:cubicBezTo>
                    <a:pt x="1140" y="131"/>
                    <a:pt x="1093" y="84"/>
                    <a:pt x="1083" y="24"/>
                  </a:cubicBezTo>
                  <a:cubicBezTo>
                    <a:pt x="968" y="24"/>
                    <a:pt x="968" y="24"/>
                    <a:pt x="968" y="24"/>
                  </a:cubicBezTo>
                  <a:cubicBezTo>
                    <a:pt x="955" y="24"/>
                    <a:pt x="944" y="13"/>
                    <a:pt x="944" y="0"/>
                  </a:cubicBezTo>
                  <a:cubicBezTo>
                    <a:pt x="944" y="0"/>
                    <a:pt x="896" y="0"/>
                    <a:pt x="896" y="0"/>
                  </a:cubicBezTo>
                  <a:cubicBezTo>
                    <a:pt x="896" y="13"/>
                    <a:pt x="886" y="24"/>
                    <a:pt x="872" y="24"/>
                  </a:cubicBezTo>
                  <a:close/>
                  <a:moveTo>
                    <a:pt x="357" y="245"/>
                  </a:moveTo>
                  <a:cubicBezTo>
                    <a:pt x="432" y="149"/>
                    <a:pt x="432" y="149"/>
                    <a:pt x="432" y="149"/>
                  </a:cubicBezTo>
                  <a:cubicBezTo>
                    <a:pt x="436" y="143"/>
                    <a:pt x="443" y="139"/>
                    <a:pt x="451" y="139"/>
                  </a:cubicBezTo>
                  <a:cubicBezTo>
                    <a:pt x="458" y="139"/>
                    <a:pt x="465" y="143"/>
                    <a:pt x="470" y="149"/>
                  </a:cubicBezTo>
                  <a:cubicBezTo>
                    <a:pt x="525" y="220"/>
                    <a:pt x="525" y="220"/>
                    <a:pt x="525" y="220"/>
                  </a:cubicBezTo>
                  <a:cubicBezTo>
                    <a:pt x="581" y="149"/>
                    <a:pt x="581" y="149"/>
                    <a:pt x="581" y="149"/>
                  </a:cubicBezTo>
                  <a:cubicBezTo>
                    <a:pt x="586" y="143"/>
                    <a:pt x="593" y="139"/>
                    <a:pt x="600" y="139"/>
                  </a:cubicBezTo>
                  <a:cubicBezTo>
                    <a:pt x="607" y="139"/>
                    <a:pt x="614" y="143"/>
                    <a:pt x="619" y="149"/>
                  </a:cubicBezTo>
                  <a:cubicBezTo>
                    <a:pt x="675" y="220"/>
                    <a:pt x="675" y="220"/>
                    <a:pt x="675" y="220"/>
                  </a:cubicBezTo>
                  <a:cubicBezTo>
                    <a:pt x="730" y="149"/>
                    <a:pt x="730" y="149"/>
                    <a:pt x="730" y="149"/>
                  </a:cubicBezTo>
                  <a:cubicBezTo>
                    <a:pt x="735" y="143"/>
                    <a:pt x="742" y="139"/>
                    <a:pt x="749" y="139"/>
                  </a:cubicBezTo>
                  <a:cubicBezTo>
                    <a:pt x="757" y="139"/>
                    <a:pt x="764" y="143"/>
                    <a:pt x="768" y="149"/>
                  </a:cubicBezTo>
                  <a:cubicBezTo>
                    <a:pt x="843" y="245"/>
                    <a:pt x="843" y="245"/>
                    <a:pt x="843" y="245"/>
                  </a:cubicBezTo>
                  <a:cubicBezTo>
                    <a:pt x="851" y="255"/>
                    <a:pt x="849" y="270"/>
                    <a:pt x="839" y="278"/>
                  </a:cubicBezTo>
                  <a:cubicBezTo>
                    <a:pt x="828" y="286"/>
                    <a:pt x="813" y="285"/>
                    <a:pt x="805" y="274"/>
                  </a:cubicBezTo>
                  <a:cubicBezTo>
                    <a:pt x="749" y="202"/>
                    <a:pt x="749" y="202"/>
                    <a:pt x="749" y="202"/>
                  </a:cubicBezTo>
                  <a:cubicBezTo>
                    <a:pt x="694" y="274"/>
                    <a:pt x="694" y="274"/>
                    <a:pt x="694" y="274"/>
                  </a:cubicBezTo>
                  <a:cubicBezTo>
                    <a:pt x="689" y="280"/>
                    <a:pt x="682" y="283"/>
                    <a:pt x="675" y="283"/>
                  </a:cubicBezTo>
                  <a:cubicBezTo>
                    <a:pt x="667" y="283"/>
                    <a:pt x="660" y="280"/>
                    <a:pt x="656" y="274"/>
                  </a:cubicBezTo>
                  <a:cubicBezTo>
                    <a:pt x="600" y="202"/>
                    <a:pt x="600" y="202"/>
                    <a:pt x="600" y="202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0" y="280"/>
                    <a:pt x="533" y="283"/>
                    <a:pt x="525" y="283"/>
                  </a:cubicBezTo>
                  <a:cubicBezTo>
                    <a:pt x="518" y="283"/>
                    <a:pt x="511" y="280"/>
                    <a:pt x="506" y="274"/>
                  </a:cubicBezTo>
                  <a:cubicBezTo>
                    <a:pt x="451" y="202"/>
                    <a:pt x="451" y="202"/>
                    <a:pt x="451" y="20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0" y="280"/>
                    <a:pt x="383" y="283"/>
                    <a:pt x="376" y="283"/>
                  </a:cubicBezTo>
                  <a:cubicBezTo>
                    <a:pt x="371" y="283"/>
                    <a:pt x="366" y="282"/>
                    <a:pt x="361" y="278"/>
                  </a:cubicBezTo>
                  <a:cubicBezTo>
                    <a:pt x="351" y="270"/>
                    <a:pt x="349" y="255"/>
                    <a:pt x="357" y="245"/>
                  </a:cubicBezTo>
                  <a:close/>
                  <a:moveTo>
                    <a:pt x="408" y="731"/>
                  </a:moveTo>
                  <a:cubicBezTo>
                    <a:pt x="232" y="731"/>
                    <a:pt x="232" y="731"/>
                    <a:pt x="232" y="731"/>
                  </a:cubicBezTo>
                  <a:cubicBezTo>
                    <a:pt x="218" y="731"/>
                    <a:pt x="208" y="721"/>
                    <a:pt x="208" y="707"/>
                  </a:cubicBezTo>
                  <a:cubicBezTo>
                    <a:pt x="208" y="694"/>
                    <a:pt x="218" y="683"/>
                    <a:pt x="232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21" y="683"/>
                    <a:pt x="432" y="694"/>
                    <a:pt x="432" y="707"/>
                  </a:cubicBezTo>
                  <a:cubicBezTo>
                    <a:pt x="432" y="721"/>
                    <a:pt x="421" y="731"/>
                    <a:pt x="408" y="731"/>
                  </a:cubicBezTo>
                  <a:close/>
                  <a:moveTo>
                    <a:pt x="600" y="827"/>
                  </a:moveTo>
                  <a:cubicBezTo>
                    <a:pt x="534" y="827"/>
                    <a:pt x="480" y="774"/>
                    <a:pt x="480" y="707"/>
                  </a:cubicBezTo>
                  <a:cubicBezTo>
                    <a:pt x="480" y="641"/>
                    <a:pt x="534" y="587"/>
                    <a:pt x="600" y="587"/>
                  </a:cubicBezTo>
                  <a:cubicBezTo>
                    <a:pt x="666" y="587"/>
                    <a:pt x="720" y="641"/>
                    <a:pt x="720" y="707"/>
                  </a:cubicBezTo>
                  <a:cubicBezTo>
                    <a:pt x="720" y="774"/>
                    <a:pt x="666" y="827"/>
                    <a:pt x="600" y="827"/>
                  </a:cubicBezTo>
                  <a:close/>
                  <a:moveTo>
                    <a:pt x="968" y="731"/>
                  </a:moveTo>
                  <a:cubicBezTo>
                    <a:pt x="792" y="731"/>
                    <a:pt x="792" y="731"/>
                    <a:pt x="792" y="731"/>
                  </a:cubicBezTo>
                  <a:cubicBezTo>
                    <a:pt x="779" y="731"/>
                    <a:pt x="768" y="721"/>
                    <a:pt x="768" y="707"/>
                  </a:cubicBezTo>
                  <a:cubicBezTo>
                    <a:pt x="768" y="694"/>
                    <a:pt x="779" y="683"/>
                    <a:pt x="792" y="683"/>
                  </a:cubicBezTo>
                  <a:cubicBezTo>
                    <a:pt x="968" y="683"/>
                    <a:pt x="968" y="683"/>
                    <a:pt x="968" y="683"/>
                  </a:cubicBezTo>
                  <a:cubicBezTo>
                    <a:pt x="982" y="683"/>
                    <a:pt x="992" y="694"/>
                    <a:pt x="992" y="707"/>
                  </a:cubicBezTo>
                  <a:cubicBezTo>
                    <a:pt x="992" y="721"/>
                    <a:pt x="982" y="731"/>
                    <a:pt x="968" y="731"/>
                  </a:cubicBezTo>
                  <a:close/>
                  <a:moveTo>
                    <a:pt x="968" y="507"/>
                  </a:moveTo>
                  <a:cubicBezTo>
                    <a:pt x="232" y="507"/>
                    <a:pt x="232" y="507"/>
                    <a:pt x="232" y="507"/>
                  </a:cubicBezTo>
                  <a:cubicBezTo>
                    <a:pt x="218" y="507"/>
                    <a:pt x="208" y="497"/>
                    <a:pt x="208" y="483"/>
                  </a:cubicBezTo>
                  <a:cubicBezTo>
                    <a:pt x="208" y="470"/>
                    <a:pt x="218" y="459"/>
                    <a:pt x="232" y="459"/>
                  </a:cubicBezTo>
                  <a:cubicBezTo>
                    <a:pt x="968" y="459"/>
                    <a:pt x="968" y="459"/>
                    <a:pt x="968" y="459"/>
                  </a:cubicBezTo>
                  <a:cubicBezTo>
                    <a:pt x="982" y="459"/>
                    <a:pt x="992" y="470"/>
                    <a:pt x="992" y="483"/>
                  </a:cubicBezTo>
                  <a:cubicBezTo>
                    <a:pt x="992" y="497"/>
                    <a:pt x="982" y="507"/>
                    <a:pt x="968" y="507"/>
                  </a:cubicBezTo>
                  <a:close/>
                  <a:moveTo>
                    <a:pt x="1064" y="363"/>
                  </a:moveTo>
                  <a:cubicBezTo>
                    <a:pt x="1078" y="363"/>
                    <a:pt x="1088" y="374"/>
                    <a:pt x="1088" y="387"/>
                  </a:cubicBezTo>
                  <a:cubicBezTo>
                    <a:pt x="1088" y="401"/>
                    <a:pt x="1078" y="411"/>
                    <a:pt x="1064" y="411"/>
                  </a:cubicBezTo>
                  <a:cubicBezTo>
                    <a:pt x="136" y="411"/>
                    <a:pt x="136" y="411"/>
                    <a:pt x="136" y="411"/>
                  </a:cubicBezTo>
                  <a:cubicBezTo>
                    <a:pt x="122" y="411"/>
                    <a:pt x="112" y="401"/>
                    <a:pt x="112" y="387"/>
                  </a:cubicBezTo>
                  <a:cubicBezTo>
                    <a:pt x="112" y="374"/>
                    <a:pt x="122" y="363"/>
                    <a:pt x="136" y="363"/>
                  </a:cubicBezTo>
                  <a:lnTo>
                    <a:pt x="1064" y="363"/>
                  </a:lnTo>
                  <a:close/>
                  <a:moveTo>
                    <a:pt x="1064" y="363"/>
                  </a:moveTo>
                  <a:cubicBezTo>
                    <a:pt x="1064" y="363"/>
                    <a:pt x="1064" y="363"/>
                    <a:pt x="1064" y="36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3998913" y="1893888"/>
              <a:ext cx="1066800" cy="841375"/>
            </a:xfrm>
            <a:custGeom>
              <a:avLst/>
              <a:gdLst>
                <a:gd name="T0" fmla="*/ 0 w 1392"/>
                <a:gd name="T1" fmla="*/ 1107 h 1107"/>
                <a:gd name="T2" fmla="*/ 1392 w 1392"/>
                <a:gd name="T3" fmla="*/ 1107 h 1107"/>
                <a:gd name="T4" fmla="*/ 1392 w 1392"/>
                <a:gd name="T5" fmla="*/ 0 h 1107"/>
                <a:gd name="T6" fmla="*/ 0 w 1392"/>
                <a:gd name="T7" fmla="*/ 0 h 1107"/>
                <a:gd name="T8" fmla="*/ 0 w 1392"/>
                <a:gd name="T9" fmla="*/ 1107 h 1107"/>
                <a:gd name="T10" fmla="*/ 48 w 1392"/>
                <a:gd name="T11" fmla="*/ 191 h 1107"/>
                <a:gd name="T12" fmla="*/ 72 w 1392"/>
                <a:gd name="T13" fmla="*/ 167 h 1107"/>
                <a:gd name="T14" fmla="*/ 167 w 1392"/>
                <a:gd name="T15" fmla="*/ 72 h 1107"/>
                <a:gd name="T16" fmla="*/ 191 w 1392"/>
                <a:gd name="T17" fmla="*/ 48 h 1107"/>
                <a:gd name="T18" fmla="*/ 968 w 1392"/>
                <a:gd name="T19" fmla="*/ 48 h 1107"/>
                <a:gd name="T20" fmla="*/ 992 w 1392"/>
                <a:gd name="T21" fmla="*/ 72 h 1107"/>
                <a:gd name="T22" fmla="*/ 1040 w 1392"/>
                <a:gd name="T23" fmla="*/ 72 h 1107"/>
                <a:gd name="T24" fmla="*/ 1064 w 1392"/>
                <a:gd name="T25" fmla="*/ 48 h 1107"/>
                <a:gd name="T26" fmla="*/ 1201 w 1392"/>
                <a:gd name="T27" fmla="*/ 48 h 1107"/>
                <a:gd name="T28" fmla="*/ 1225 w 1392"/>
                <a:gd name="T29" fmla="*/ 72 h 1107"/>
                <a:gd name="T30" fmla="*/ 1320 w 1392"/>
                <a:gd name="T31" fmla="*/ 167 h 1107"/>
                <a:gd name="T32" fmla="*/ 1344 w 1392"/>
                <a:gd name="T33" fmla="*/ 191 h 1107"/>
                <a:gd name="T34" fmla="*/ 1344 w 1392"/>
                <a:gd name="T35" fmla="*/ 916 h 1107"/>
                <a:gd name="T36" fmla="*/ 1320 w 1392"/>
                <a:gd name="T37" fmla="*/ 940 h 1107"/>
                <a:gd name="T38" fmla="*/ 1225 w 1392"/>
                <a:gd name="T39" fmla="*/ 1035 h 1107"/>
                <a:gd name="T40" fmla="*/ 1201 w 1392"/>
                <a:gd name="T41" fmla="*/ 1059 h 1107"/>
                <a:gd name="T42" fmla="*/ 191 w 1392"/>
                <a:gd name="T43" fmla="*/ 1059 h 1107"/>
                <a:gd name="T44" fmla="*/ 167 w 1392"/>
                <a:gd name="T45" fmla="*/ 1035 h 1107"/>
                <a:gd name="T46" fmla="*/ 72 w 1392"/>
                <a:gd name="T47" fmla="*/ 940 h 1107"/>
                <a:gd name="T48" fmla="*/ 48 w 1392"/>
                <a:gd name="T49" fmla="*/ 916 h 1107"/>
                <a:gd name="T50" fmla="*/ 48 w 1392"/>
                <a:gd name="T51" fmla="*/ 191 h 1107"/>
                <a:gd name="T52" fmla="*/ 48 w 1392"/>
                <a:gd name="T53" fmla="*/ 191 h 1107"/>
                <a:gd name="T54" fmla="*/ 48 w 1392"/>
                <a:gd name="T55" fmla="*/ 19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2" h="1107">
                  <a:moveTo>
                    <a:pt x="0" y="1107"/>
                  </a:moveTo>
                  <a:cubicBezTo>
                    <a:pt x="1392" y="1107"/>
                    <a:pt x="1392" y="1107"/>
                    <a:pt x="1392" y="1107"/>
                  </a:cubicBezTo>
                  <a:cubicBezTo>
                    <a:pt x="1392" y="0"/>
                    <a:pt x="1392" y="0"/>
                    <a:pt x="139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7"/>
                  </a:lnTo>
                  <a:close/>
                  <a:moveTo>
                    <a:pt x="48" y="191"/>
                  </a:moveTo>
                  <a:cubicBezTo>
                    <a:pt x="48" y="178"/>
                    <a:pt x="59" y="167"/>
                    <a:pt x="72" y="167"/>
                  </a:cubicBezTo>
                  <a:cubicBezTo>
                    <a:pt x="124" y="167"/>
                    <a:pt x="167" y="124"/>
                    <a:pt x="167" y="72"/>
                  </a:cubicBezTo>
                  <a:cubicBezTo>
                    <a:pt x="167" y="59"/>
                    <a:pt x="178" y="48"/>
                    <a:pt x="191" y="48"/>
                  </a:cubicBezTo>
                  <a:cubicBezTo>
                    <a:pt x="968" y="48"/>
                    <a:pt x="968" y="48"/>
                    <a:pt x="968" y="48"/>
                  </a:cubicBezTo>
                  <a:cubicBezTo>
                    <a:pt x="982" y="48"/>
                    <a:pt x="992" y="59"/>
                    <a:pt x="992" y="72"/>
                  </a:cubicBezTo>
                  <a:cubicBezTo>
                    <a:pt x="1040" y="72"/>
                    <a:pt x="1040" y="72"/>
                    <a:pt x="1040" y="72"/>
                  </a:cubicBezTo>
                  <a:cubicBezTo>
                    <a:pt x="1040" y="59"/>
                    <a:pt x="1051" y="48"/>
                    <a:pt x="1064" y="48"/>
                  </a:cubicBezTo>
                  <a:cubicBezTo>
                    <a:pt x="1201" y="48"/>
                    <a:pt x="1201" y="48"/>
                    <a:pt x="1201" y="48"/>
                  </a:cubicBezTo>
                  <a:cubicBezTo>
                    <a:pt x="1214" y="48"/>
                    <a:pt x="1225" y="59"/>
                    <a:pt x="1225" y="72"/>
                  </a:cubicBezTo>
                  <a:cubicBezTo>
                    <a:pt x="1225" y="124"/>
                    <a:pt x="1268" y="167"/>
                    <a:pt x="1320" y="167"/>
                  </a:cubicBezTo>
                  <a:cubicBezTo>
                    <a:pt x="1333" y="167"/>
                    <a:pt x="1344" y="178"/>
                    <a:pt x="1344" y="191"/>
                  </a:cubicBezTo>
                  <a:cubicBezTo>
                    <a:pt x="1344" y="916"/>
                    <a:pt x="1344" y="916"/>
                    <a:pt x="1344" y="916"/>
                  </a:cubicBezTo>
                  <a:cubicBezTo>
                    <a:pt x="1344" y="929"/>
                    <a:pt x="1333" y="940"/>
                    <a:pt x="1320" y="940"/>
                  </a:cubicBezTo>
                  <a:cubicBezTo>
                    <a:pt x="1268" y="940"/>
                    <a:pt x="1225" y="983"/>
                    <a:pt x="1225" y="1035"/>
                  </a:cubicBezTo>
                  <a:cubicBezTo>
                    <a:pt x="1225" y="1049"/>
                    <a:pt x="1214" y="1059"/>
                    <a:pt x="1201" y="1059"/>
                  </a:cubicBezTo>
                  <a:cubicBezTo>
                    <a:pt x="191" y="1059"/>
                    <a:pt x="191" y="1059"/>
                    <a:pt x="191" y="1059"/>
                  </a:cubicBezTo>
                  <a:cubicBezTo>
                    <a:pt x="178" y="1059"/>
                    <a:pt x="167" y="1049"/>
                    <a:pt x="167" y="1035"/>
                  </a:cubicBezTo>
                  <a:cubicBezTo>
                    <a:pt x="167" y="983"/>
                    <a:pt x="124" y="940"/>
                    <a:pt x="72" y="940"/>
                  </a:cubicBezTo>
                  <a:cubicBezTo>
                    <a:pt x="59" y="940"/>
                    <a:pt x="48" y="929"/>
                    <a:pt x="48" y="916"/>
                  </a:cubicBezTo>
                  <a:lnTo>
                    <a:pt x="48" y="191"/>
                  </a:lnTo>
                  <a:close/>
                  <a:moveTo>
                    <a:pt x="48" y="191"/>
                  </a:moveTo>
                  <a:cubicBezTo>
                    <a:pt x="48" y="191"/>
                    <a:pt x="48" y="191"/>
                    <a:pt x="48" y="19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3960813" y="1857376"/>
              <a:ext cx="1141412" cy="914400"/>
            </a:xfrm>
            <a:custGeom>
              <a:avLst/>
              <a:gdLst>
                <a:gd name="T0" fmla="*/ 1464 w 1488"/>
                <a:gd name="T1" fmla="*/ 0 h 1203"/>
                <a:gd name="T2" fmla="*/ 24 w 1488"/>
                <a:gd name="T3" fmla="*/ 0 h 1203"/>
                <a:gd name="T4" fmla="*/ 0 w 1488"/>
                <a:gd name="T5" fmla="*/ 24 h 1203"/>
                <a:gd name="T6" fmla="*/ 0 w 1488"/>
                <a:gd name="T7" fmla="*/ 1179 h 1203"/>
                <a:gd name="T8" fmla="*/ 24 w 1488"/>
                <a:gd name="T9" fmla="*/ 1203 h 1203"/>
                <a:gd name="T10" fmla="*/ 1464 w 1488"/>
                <a:gd name="T11" fmla="*/ 1203 h 1203"/>
                <a:gd name="T12" fmla="*/ 1488 w 1488"/>
                <a:gd name="T13" fmla="*/ 1179 h 1203"/>
                <a:gd name="T14" fmla="*/ 1488 w 1488"/>
                <a:gd name="T15" fmla="*/ 24 h 1203"/>
                <a:gd name="T16" fmla="*/ 1464 w 1488"/>
                <a:gd name="T17" fmla="*/ 0 h 1203"/>
                <a:gd name="T18" fmla="*/ 1440 w 1488"/>
                <a:gd name="T19" fmla="*/ 1155 h 1203"/>
                <a:gd name="T20" fmla="*/ 48 w 1488"/>
                <a:gd name="T21" fmla="*/ 1155 h 1203"/>
                <a:gd name="T22" fmla="*/ 48 w 1488"/>
                <a:gd name="T23" fmla="*/ 48 h 1203"/>
                <a:gd name="T24" fmla="*/ 1440 w 1488"/>
                <a:gd name="T25" fmla="*/ 48 h 1203"/>
                <a:gd name="T26" fmla="*/ 1440 w 1488"/>
                <a:gd name="T27" fmla="*/ 1155 h 1203"/>
                <a:gd name="T28" fmla="*/ 1440 w 1488"/>
                <a:gd name="T29" fmla="*/ 1155 h 1203"/>
                <a:gd name="T30" fmla="*/ 1440 w 1488"/>
                <a:gd name="T31" fmla="*/ 1155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8" h="1203">
                  <a:moveTo>
                    <a:pt x="14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79"/>
                    <a:pt x="0" y="1179"/>
                    <a:pt x="0" y="1179"/>
                  </a:cubicBezTo>
                  <a:cubicBezTo>
                    <a:pt x="0" y="1193"/>
                    <a:pt x="11" y="1203"/>
                    <a:pt x="24" y="1203"/>
                  </a:cubicBezTo>
                  <a:cubicBezTo>
                    <a:pt x="1464" y="1203"/>
                    <a:pt x="1464" y="1203"/>
                    <a:pt x="1464" y="1203"/>
                  </a:cubicBezTo>
                  <a:cubicBezTo>
                    <a:pt x="1477" y="1203"/>
                    <a:pt x="1488" y="1193"/>
                    <a:pt x="1488" y="1179"/>
                  </a:cubicBezTo>
                  <a:cubicBezTo>
                    <a:pt x="1488" y="24"/>
                    <a:pt x="1488" y="24"/>
                    <a:pt x="1488" y="24"/>
                  </a:cubicBezTo>
                  <a:cubicBezTo>
                    <a:pt x="1488" y="11"/>
                    <a:pt x="1477" y="0"/>
                    <a:pt x="1464" y="0"/>
                  </a:cubicBezTo>
                  <a:close/>
                  <a:moveTo>
                    <a:pt x="1440" y="1155"/>
                  </a:moveTo>
                  <a:cubicBezTo>
                    <a:pt x="48" y="1155"/>
                    <a:pt x="48" y="1155"/>
                    <a:pt x="48" y="1155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440" y="48"/>
                    <a:pt x="1440" y="48"/>
                    <a:pt x="1440" y="48"/>
                  </a:cubicBezTo>
                  <a:lnTo>
                    <a:pt x="1440" y="1155"/>
                  </a:lnTo>
                  <a:close/>
                  <a:moveTo>
                    <a:pt x="1440" y="1155"/>
                  </a:moveTo>
                  <a:cubicBezTo>
                    <a:pt x="1440" y="1155"/>
                    <a:pt x="1440" y="1155"/>
                    <a:pt x="1440" y="115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4035425" y="1930401"/>
              <a:ext cx="993775" cy="768350"/>
            </a:xfrm>
            <a:custGeom>
              <a:avLst/>
              <a:gdLst>
                <a:gd name="T0" fmla="*/ 24 w 1296"/>
                <a:gd name="T1" fmla="*/ 892 h 1011"/>
                <a:gd name="T2" fmla="*/ 119 w 1296"/>
                <a:gd name="T3" fmla="*/ 987 h 1011"/>
                <a:gd name="T4" fmla="*/ 143 w 1296"/>
                <a:gd name="T5" fmla="*/ 1011 h 1011"/>
                <a:gd name="T6" fmla="*/ 1153 w 1296"/>
                <a:gd name="T7" fmla="*/ 1011 h 1011"/>
                <a:gd name="T8" fmla="*/ 1177 w 1296"/>
                <a:gd name="T9" fmla="*/ 987 h 1011"/>
                <a:gd name="T10" fmla="*/ 1272 w 1296"/>
                <a:gd name="T11" fmla="*/ 892 h 1011"/>
                <a:gd name="T12" fmla="*/ 1296 w 1296"/>
                <a:gd name="T13" fmla="*/ 868 h 1011"/>
                <a:gd name="T14" fmla="*/ 1296 w 1296"/>
                <a:gd name="T15" fmla="*/ 143 h 1011"/>
                <a:gd name="T16" fmla="*/ 1272 w 1296"/>
                <a:gd name="T17" fmla="*/ 119 h 1011"/>
                <a:gd name="T18" fmla="*/ 1177 w 1296"/>
                <a:gd name="T19" fmla="*/ 24 h 1011"/>
                <a:gd name="T20" fmla="*/ 1153 w 1296"/>
                <a:gd name="T21" fmla="*/ 0 h 1011"/>
                <a:gd name="T22" fmla="*/ 1016 w 1296"/>
                <a:gd name="T23" fmla="*/ 0 h 1011"/>
                <a:gd name="T24" fmla="*/ 992 w 1296"/>
                <a:gd name="T25" fmla="*/ 24 h 1011"/>
                <a:gd name="T26" fmla="*/ 1016 w 1296"/>
                <a:gd name="T27" fmla="*/ 48 h 1011"/>
                <a:gd name="T28" fmla="*/ 1131 w 1296"/>
                <a:gd name="T29" fmla="*/ 48 h 1011"/>
                <a:gd name="T30" fmla="*/ 1248 w 1296"/>
                <a:gd name="T31" fmla="*/ 165 h 1011"/>
                <a:gd name="T32" fmla="*/ 1248 w 1296"/>
                <a:gd name="T33" fmla="*/ 846 h 1011"/>
                <a:gd name="T34" fmla="*/ 1131 w 1296"/>
                <a:gd name="T35" fmla="*/ 963 h 1011"/>
                <a:gd name="T36" fmla="*/ 165 w 1296"/>
                <a:gd name="T37" fmla="*/ 963 h 1011"/>
                <a:gd name="T38" fmla="*/ 48 w 1296"/>
                <a:gd name="T39" fmla="*/ 846 h 1011"/>
                <a:gd name="T40" fmla="*/ 48 w 1296"/>
                <a:gd name="T41" fmla="*/ 165 h 1011"/>
                <a:gd name="T42" fmla="*/ 165 w 1296"/>
                <a:gd name="T43" fmla="*/ 48 h 1011"/>
                <a:gd name="T44" fmla="*/ 920 w 1296"/>
                <a:gd name="T45" fmla="*/ 48 h 1011"/>
                <a:gd name="T46" fmla="*/ 944 w 1296"/>
                <a:gd name="T47" fmla="*/ 24 h 1011"/>
                <a:gd name="T48" fmla="*/ 920 w 1296"/>
                <a:gd name="T49" fmla="*/ 0 h 1011"/>
                <a:gd name="T50" fmla="*/ 143 w 1296"/>
                <a:gd name="T51" fmla="*/ 0 h 1011"/>
                <a:gd name="T52" fmla="*/ 119 w 1296"/>
                <a:gd name="T53" fmla="*/ 24 h 1011"/>
                <a:gd name="T54" fmla="*/ 24 w 1296"/>
                <a:gd name="T55" fmla="*/ 119 h 1011"/>
                <a:gd name="T56" fmla="*/ 0 w 1296"/>
                <a:gd name="T57" fmla="*/ 143 h 1011"/>
                <a:gd name="T58" fmla="*/ 0 w 1296"/>
                <a:gd name="T59" fmla="*/ 868 h 1011"/>
                <a:gd name="T60" fmla="*/ 24 w 1296"/>
                <a:gd name="T61" fmla="*/ 892 h 1011"/>
                <a:gd name="T62" fmla="*/ 24 w 1296"/>
                <a:gd name="T63" fmla="*/ 892 h 1011"/>
                <a:gd name="T64" fmla="*/ 24 w 1296"/>
                <a:gd name="T65" fmla="*/ 892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6" h="1011">
                  <a:moveTo>
                    <a:pt x="24" y="892"/>
                  </a:moveTo>
                  <a:cubicBezTo>
                    <a:pt x="76" y="892"/>
                    <a:pt x="119" y="935"/>
                    <a:pt x="119" y="987"/>
                  </a:cubicBezTo>
                  <a:cubicBezTo>
                    <a:pt x="119" y="1001"/>
                    <a:pt x="130" y="1011"/>
                    <a:pt x="143" y="1011"/>
                  </a:cubicBezTo>
                  <a:cubicBezTo>
                    <a:pt x="1153" y="1011"/>
                    <a:pt x="1153" y="1011"/>
                    <a:pt x="1153" y="1011"/>
                  </a:cubicBezTo>
                  <a:cubicBezTo>
                    <a:pt x="1166" y="1011"/>
                    <a:pt x="1177" y="1001"/>
                    <a:pt x="1177" y="987"/>
                  </a:cubicBezTo>
                  <a:cubicBezTo>
                    <a:pt x="1177" y="935"/>
                    <a:pt x="1220" y="892"/>
                    <a:pt x="1272" y="892"/>
                  </a:cubicBezTo>
                  <a:cubicBezTo>
                    <a:pt x="1285" y="892"/>
                    <a:pt x="1296" y="881"/>
                    <a:pt x="1296" y="868"/>
                  </a:cubicBezTo>
                  <a:cubicBezTo>
                    <a:pt x="1296" y="143"/>
                    <a:pt x="1296" y="143"/>
                    <a:pt x="1296" y="143"/>
                  </a:cubicBezTo>
                  <a:cubicBezTo>
                    <a:pt x="1296" y="130"/>
                    <a:pt x="1285" y="119"/>
                    <a:pt x="1272" y="119"/>
                  </a:cubicBezTo>
                  <a:cubicBezTo>
                    <a:pt x="1220" y="119"/>
                    <a:pt x="1177" y="76"/>
                    <a:pt x="1177" y="24"/>
                  </a:cubicBezTo>
                  <a:cubicBezTo>
                    <a:pt x="1177" y="11"/>
                    <a:pt x="1166" y="0"/>
                    <a:pt x="1153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3" y="0"/>
                    <a:pt x="992" y="11"/>
                    <a:pt x="992" y="24"/>
                  </a:cubicBezTo>
                  <a:cubicBezTo>
                    <a:pt x="992" y="37"/>
                    <a:pt x="1003" y="48"/>
                    <a:pt x="1016" y="48"/>
                  </a:cubicBezTo>
                  <a:cubicBezTo>
                    <a:pt x="1131" y="48"/>
                    <a:pt x="1131" y="48"/>
                    <a:pt x="1131" y="48"/>
                  </a:cubicBezTo>
                  <a:cubicBezTo>
                    <a:pt x="1141" y="108"/>
                    <a:pt x="1188" y="155"/>
                    <a:pt x="1248" y="165"/>
                  </a:cubicBezTo>
                  <a:cubicBezTo>
                    <a:pt x="1248" y="846"/>
                    <a:pt x="1248" y="846"/>
                    <a:pt x="1248" y="846"/>
                  </a:cubicBezTo>
                  <a:cubicBezTo>
                    <a:pt x="1188" y="856"/>
                    <a:pt x="1141" y="904"/>
                    <a:pt x="1131" y="963"/>
                  </a:cubicBezTo>
                  <a:cubicBezTo>
                    <a:pt x="165" y="963"/>
                    <a:pt x="165" y="963"/>
                    <a:pt x="165" y="963"/>
                  </a:cubicBezTo>
                  <a:cubicBezTo>
                    <a:pt x="155" y="904"/>
                    <a:pt x="108" y="856"/>
                    <a:pt x="48" y="846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108" y="155"/>
                    <a:pt x="155" y="108"/>
                    <a:pt x="165" y="48"/>
                  </a:cubicBezTo>
                  <a:cubicBezTo>
                    <a:pt x="920" y="48"/>
                    <a:pt x="920" y="48"/>
                    <a:pt x="920" y="48"/>
                  </a:cubicBezTo>
                  <a:cubicBezTo>
                    <a:pt x="934" y="48"/>
                    <a:pt x="944" y="37"/>
                    <a:pt x="944" y="24"/>
                  </a:cubicBezTo>
                  <a:cubicBezTo>
                    <a:pt x="944" y="11"/>
                    <a:pt x="934" y="0"/>
                    <a:pt x="920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0" y="0"/>
                    <a:pt x="119" y="11"/>
                    <a:pt x="119" y="24"/>
                  </a:cubicBezTo>
                  <a:cubicBezTo>
                    <a:pt x="119" y="76"/>
                    <a:pt x="76" y="119"/>
                    <a:pt x="24" y="119"/>
                  </a:cubicBezTo>
                  <a:cubicBezTo>
                    <a:pt x="11" y="119"/>
                    <a:pt x="0" y="130"/>
                    <a:pt x="0" y="143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0" y="881"/>
                    <a:pt x="11" y="892"/>
                    <a:pt x="24" y="892"/>
                  </a:cubicBezTo>
                  <a:close/>
                  <a:moveTo>
                    <a:pt x="24" y="892"/>
                  </a:moveTo>
                  <a:cubicBezTo>
                    <a:pt x="24" y="892"/>
                    <a:pt x="24" y="892"/>
                    <a:pt x="24" y="8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340225" y="2054226"/>
              <a:ext cx="384175" cy="111125"/>
            </a:xfrm>
            <a:custGeom>
              <a:avLst/>
              <a:gdLst>
                <a:gd name="T0" fmla="*/ 12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7 w 502"/>
                <a:gd name="T9" fmla="*/ 135 h 147"/>
                <a:gd name="T10" fmla="*/ 176 w 502"/>
                <a:gd name="T11" fmla="*/ 144 h 147"/>
                <a:gd name="T12" fmla="*/ 195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0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6 h 147"/>
                <a:gd name="T30" fmla="*/ 419 w 502"/>
                <a:gd name="T31" fmla="*/ 10 h 147"/>
                <a:gd name="T32" fmla="*/ 400 w 502"/>
                <a:gd name="T33" fmla="*/ 0 h 147"/>
                <a:gd name="T34" fmla="*/ 381 w 502"/>
                <a:gd name="T35" fmla="*/ 10 h 147"/>
                <a:gd name="T36" fmla="*/ 326 w 502"/>
                <a:gd name="T37" fmla="*/ 81 h 147"/>
                <a:gd name="T38" fmla="*/ 270 w 502"/>
                <a:gd name="T39" fmla="*/ 10 h 147"/>
                <a:gd name="T40" fmla="*/ 251 w 502"/>
                <a:gd name="T41" fmla="*/ 0 h 147"/>
                <a:gd name="T42" fmla="*/ 232 w 502"/>
                <a:gd name="T43" fmla="*/ 10 h 147"/>
                <a:gd name="T44" fmla="*/ 176 w 502"/>
                <a:gd name="T45" fmla="*/ 81 h 147"/>
                <a:gd name="T46" fmla="*/ 121 w 502"/>
                <a:gd name="T47" fmla="*/ 10 h 147"/>
                <a:gd name="T48" fmla="*/ 102 w 502"/>
                <a:gd name="T49" fmla="*/ 0 h 147"/>
                <a:gd name="T50" fmla="*/ 83 w 502"/>
                <a:gd name="T51" fmla="*/ 10 h 147"/>
                <a:gd name="T52" fmla="*/ 8 w 502"/>
                <a:gd name="T53" fmla="*/ 106 h 147"/>
                <a:gd name="T54" fmla="*/ 12 w 502"/>
                <a:gd name="T55" fmla="*/ 139 h 147"/>
                <a:gd name="T56" fmla="*/ 12 w 502"/>
                <a:gd name="T57" fmla="*/ 139 h 147"/>
                <a:gd name="T58" fmla="*/ 12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2" y="139"/>
                  </a:moveTo>
                  <a:cubicBezTo>
                    <a:pt x="17" y="143"/>
                    <a:pt x="22" y="144"/>
                    <a:pt x="27" y="144"/>
                  </a:cubicBezTo>
                  <a:cubicBezTo>
                    <a:pt x="34" y="144"/>
                    <a:pt x="41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7" y="135"/>
                    <a:pt x="157" y="135"/>
                    <a:pt x="157" y="135"/>
                  </a:cubicBezTo>
                  <a:cubicBezTo>
                    <a:pt x="162" y="141"/>
                    <a:pt x="169" y="144"/>
                    <a:pt x="176" y="144"/>
                  </a:cubicBezTo>
                  <a:cubicBezTo>
                    <a:pt x="184" y="144"/>
                    <a:pt x="191" y="141"/>
                    <a:pt x="195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1" y="141"/>
                    <a:pt x="318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0" y="63"/>
                    <a:pt x="400" y="63"/>
                    <a:pt x="400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4" y="146"/>
                    <a:pt x="479" y="147"/>
                    <a:pt x="490" y="139"/>
                  </a:cubicBezTo>
                  <a:cubicBezTo>
                    <a:pt x="500" y="131"/>
                    <a:pt x="502" y="116"/>
                    <a:pt x="494" y="106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5" y="4"/>
                    <a:pt x="408" y="0"/>
                    <a:pt x="400" y="0"/>
                  </a:cubicBezTo>
                  <a:cubicBezTo>
                    <a:pt x="393" y="0"/>
                    <a:pt x="386" y="4"/>
                    <a:pt x="381" y="10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10"/>
                    <a:pt x="270" y="10"/>
                    <a:pt x="270" y="10"/>
                  </a:cubicBezTo>
                  <a:cubicBezTo>
                    <a:pt x="265" y="4"/>
                    <a:pt x="258" y="0"/>
                    <a:pt x="251" y="0"/>
                  </a:cubicBezTo>
                  <a:cubicBezTo>
                    <a:pt x="244" y="0"/>
                    <a:pt x="237" y="4"/>
                    <a:pt x="232" y="1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16" y="4"/>
                    <a:pt x="109" y="0"/>
                    <a:pt x="102" y="0"/>
                  </a:cubicBezTo>
                  <a:cubicBezTo>
                    <a:pt x="94" y="0"/>
                    <a:pt x="87" y="4"/>
                    <a:pt x="83" y="10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0" y="116"/>
                    <a:pt x="2" y="131"/>
                    <a:pt x="12" y="139"/>
                  </a:cubicBezTo>
                  <a:close/>
                  <a:moveTo>
                    <a:pt x="12" y="139"/>
                  </a:moveTo>
                  <a:cubicBezTo>
                    <a:pt x="12" y="139"/>
                    <a:pt x="12" y="139"/>
                    <a:pt x="12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/>
          </p:nvSpPr>
          <p:spPr bwMode="auto">
            <a:xfrm>
              <a:off x="4232275" y="2297113"/>
              <a:ext cx="600075" cy="36513"/>
            </a:xfrm>
            <a:custGeom>
              <a:avLst/>
              <a:gdLst>
                <a:gd name="T0" fmla="*/ 760 w 784"/>
                <a:gd name="T1" fmla="*/ 0 h 48"/>
                <a:gd name="T2" fmla="*/ 24 w 784"/>
                <a:gd name="T3" fmla="*/ 0 h 48"/>
                <a:gd name="T4" fmla="*/ 0 w 784"/>
                <a:gd name="T5" fmla="*/ 24 h 48"/>
                <a:gd name="T6" fmla="*/ 24 w 784"/>
                <a:gd name="T7" fmla="*/ 48 h 48"/>
                <a:gd name="T8" fmla="*/ 760 w 784"/>
                <a:gd name="T9" fmla="*/ 48 h 48"/>
                <a:gd name="T10" fmla="*/ 784 w 784"/>
                <a:gd name="T11" fmla="*/ 24 h 48"/>
                <a:gd name="T12" fmla="*/ 760 w 784"/>
                <a:gd name="T13" fmla="*/ 0 h 48"/>
                <a:gd name="T14" fmla="*/ 760 w 784"/>
                <a:gd name="T15" fmla="*/ 0 h 48"/>
                <a:gd name="T16" fmla="*/ 760 w 78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">
                  <a:moveTo>
                    <a:pt x="76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760" y="48"/>
                    <a:pt x="760" y="48"/>
                    <a:pt x="760" y="48"/>
                  </a:cubicBezTo>
                  <a:cubicBezTo>
                    <a:pt x="774" y="48"/>
                    <a:pt x="784" y="38"/>
                    <a:pt x="784" y="24"/>
                  </a:cubicBezTo>
                  <a:cubicBezTo>
                    <a:pt x="784" y="11"/>
                    <a:pt x="774" y="0"/>
                    <a:pt x="760" y="0"/>
                  </a:cubicBezTo>
                  <a:close/>
                  <a:moveTo>
                    <a:pt x="760" y="0"/>
                  </a:moveTo>
                  <a:cubicBezTo>
                    <a:pt x="760" y="0"/>
                    <a:pt x="760" y="0"/>
                    <a:pt x="76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" name="Freeform 12"/>
            <p:cNvSpPr>
              <a:spLocks noEditPoints="1"/>
            </p:cNvSpPr>
            <p:nvPr/>
          </p:nvSpPr>
          <p:spPr bwMode="auto">
            <a:xfrm>
              <a:off x="4157663" y="2224088"/>
              <a:ext cx="749300" cy="36513"/>
            </a:xfrm>
            <a:custGeom>
              <a:avLst/>
              <a:gdLst>
                <a:gd name="T0" fmla="*/ 0 w 976"/>
                <a:gd name="T1" fmla="*/ 24 h 48"/>
                <a:gd name="T2" fmla="*/ 24 w 976"/>
                <a:gd name="T3" fmla="*/ 48 h 48"/>
                <a:gd name="T4" fmla="*/ 952 w 976"/>
                <a:gd name="T5" fmla="*/ 48 h 48"/>
                <a:gd name="T6" fmla="*/ 976 w 976"/>
                <a:gd name="T7" fmla="*/ 24 h 48"/>
                <a:gd name="T8" fmla="*/ 952 w 976"/>
                <a:gd name="T9" fmla="*/ 0 h 48"/>
                <a:gd name="T10" fmla="*/ 24 w 976"/>
                <a:gd name="T11" fmla="*/ 0 h 48"/>
                <a:gd name="T12" fmla="*/ 0 w 976"/>
                <a:gd name="T13" fmla="*/ 24 h 48"/>
                <a:gd name="T14" fmla="*/ 0 w 976"/>
                <a:gd name="T15" fmla="*/ 24 h 48"/>
                <a:gd name="T16" fmla="*/ 0 w 976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6" h="48">
                  <a:moveTo>
                    <a:pt x="0" y="24"/>
                  </a:moveTo>
                  <a:cubicBezTo>
                    <a:pt x="0" y="38"/>
                    <a:pt x="10" y="48"/>
                    <a:pt x="24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66" y="48"/>
                    <a:pt x="976" y="38"/>
                    <a:pt x="976" y="24"/>
                  </a:cubicBezTo>
                  <a:cubicBezTo>
                    <a:pt x="976" y="11"/>
                    <a:pt x="966" y="0"/>
                    <a:pt x="95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4440238" y="2393951"/>
              <a:ext cx="184150" cy="182563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7"/>
                    <a:pt x="54" y="240"/>
                    <a:pt x="120" y="240"/>
                  </a:cubicBezTo>
                  <a:cubicBezTo>
                    <a:pt x="186" y="240"/>
                    <a:pt x="240" y="187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ubicBezTo>
                    <a:pt x="160" y="48"/>
                    <a:pt x="192" y="81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4232275" y="2466976"/>
              <a:ext cx="171450" cy="36513"/>
            </a:xfrm>
            <a:custGeom>
              <a:avLst/>
              <a:gdLst>
                <a:gd name="T0" fmla="*/ 200 w 224"/>
                <a:gd name="T1" fmla="*/ 0 h 48"/>
                <a:gd name="T2" fmla="*/ 24 w 224"/>
                <a:gd name="T3" fmla="*/ 0 h 48"/>
                <a:gd name="T4" fmla="*/ 0 w 224"/>
                <a:gd name="T5" fmla="*/ 24 h 48"/>
                <a:gd name="T6" fmla="*/ 24 w 224"/>
                <a:gd name="T7" fmla="*/ 48 h 48"/>
                <a:gd name="T8" fmla="*/ 200 w 224"/>
                <a:gd name="T9" fmla="*/ 48 h 48"/>
                <a:gd name="T10" fmla="*/ 224 w 224"/>
                <a:gd name="T11" fmla="*/ 24 h 48"/>
                <a:gd name="T12" fmla="*/ 200 w 224"/>
                <a:gd name="T13" fmla="*/ 0 h 48"/>
                <a:gd name="T14" fmla="*/ 200 w 224"/>
                <a:gd name="T15" fmla="*/ 0 h 48"/>
                <a:gd name="T16" fmla="*/ 200 w 2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48">
                  <a:moveTo>
                    <a:pt x="2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3" y="48"/>
                    <a:pt x="224" y="38"/>
                    <a:pt x="224" y="24"/>
                  </a:cubicBezTo>
                  <a:cubicBezTo>
                    <a:pt x="224" y="11"/>
                    <a:pt x="213" y="0"/>
                    <a:pt x="200" y="0"/>
                  </a:cubicBezTo>
                  <a:close/>
                  <a:moveTo>
                    <a:pt x="200" y="0"/>
                  </a:moveTo>
                  <a:cubicBezTo>
                    <a:pt x="200" y="0"/>
                    <a:pt x="200" y="0"/>
                    <a:pt x="20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4660900" y="2466976"/>
              <a:ext cx="171450" cy="36513"/>
            </a:xfrm>
            <a:custGeom>
              <a:avLst/>
              <a:gdLst>
                <a:gd name="T0" fmla="*/ 200 w 224"/>
                <a:gd name="T1" fmla="*/ 0 h 48"/>
                <a:gd name="T2" fmla="*/ 24 w 224"/>
                <a:gd name="T3" fmla="*/ 0 h 48"/>
                <a:gd name="T4" fmla="*/ 0 w 224"/>
                <a:gd name="T5" fmla="*/ 24 h 48"/>
                <a:gd name="T6" fmla="*/ 24 w 224"/>
                <a:gd name="T7" fmla="*/ 48 h 48"/>
                <a:gd name="T8" fmla="*/ 200 w 224"/>
                <a:gd name="T9" fmla="*/ 48 h 48"/>
                <a:gd name="T10" fmla="*/ 224 w 224"/>
                <a:gd name="T11" fmla="*/ 24 h 48"/>
                <a:gd name="T12" fmla="*/ 200 w 224"/>
                <a:gd name="T13" fmla="*/ 0 h 48"/>
                <a:gd name="T14" fmla="*/ 200 w 224"/>
                <a:gd name="T15" fmla="*/ 0 h 48"/>
                <a:gd name="T16" fmla="*/ 200 w 2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48">
                  <a:moveTo>
                    <a:pt x="2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4" y="48"/>
                    <a:pt x="224" y="38"/>
                    <a:pt x="224" y="24"/>
                  </a:cubicBezTo>
                  <a:cubicBezTo>
                    <a:pt x="224" y="11"/>
                    <a:pt x="214" y="0"/>
                    <a:pt x="200" y="0"/>
                  </a:cubicBezTo>
                  <a:close/>
                  <a:moveTo>
                    <a:pt x="200" y="0"/>
                  </a:moveTo>
                  <a:cubicBezTo>
                    <a:pt x="200" y="0"/>
                    <a:pt x="200" y="0"/>
                    <a:pt x="20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3" name="Group 42"/>
          <p:cNvGrpSpPr>
            <a:grpSpLocks noChangeAspect="1"/>
          </p:cNvGrpSpPr>
          <p:nvPr/>
        </p:nvGrpSpPr>
        <p:grpSpPr>
          <a:xfrm>
            <a:off x="4130096" y="1414992"/>
            <a:ext cx="247749" cy="304800"/>
            <a:chOff x="6069013" y="1855788"/>
            <a:chExt cx="744537" cy="915988"/>
          </a:xfrm>
        </p:grpSpPr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6099175" y="1884363"/>
              <a:ext cx="582612" cy="741363"/>
            </a:xfrm>
            <a:custGeom>
              <a:avLst/>
              <a:gdLst>
                <a:gd name="T0" fmla="*/ 922 w 946"/>
                <a:gd name="T1" fmla="*/ 72 h 1216"/>
                <a:gd name="T2" fmla="*/ 72 w 946"/>
                <a:gd name="T3" fmla="*/ 0 h 1216"/>
                <a:gd name="T4" fmla="*/ 0 w 946"/>
                <a:gd name="T5" fmla="*/ 1143 h 1216"/>
                <a:gd name="T6" fmla="*/ 307 w 946"/>
                <a:gd name="T7" fmla="*/ 1216 h 1216"/>
                <a:gd name="T8" fmla="*/ 244 w 946"/>
                <a:gd name="T9" fmla="*/ 920 h 1216"/>
                <a:gd name="T10" fmla="*/ 676 w 946"/>
                <a:gd name="T11" fmla="*/ 920 h 1216"/>
                <a:gd name="T12" fmla="*/ 611 w 946"/>
                <a:gd name="T13" fmla="*/ 1216 h 1216"/>
                <a:gd name="T14" fmla="*/ 922 w 946"/>
                <a:gd name="T15" fmla="*/ 1143 h 1216"/>
                <a:gd name="T16" fmla="*/ 292 w 946"/>
                <a:gd name="T17" fmla="*/ 128 h 1216"/>
                <a:gd name="T18" fmla="*/ 330 w 946"/>
                <a:gd name="T19" fmla="*/ 128 h 1216"/>
                <a:gd name="T20" fmla="*/ 441 w 946"/>
                <a:gd name="T21" fmla="*/ 128 h 1216"/>
                <a:gd name="T22" fmla="*/ 479 w 946"/>
                <a:gd name="T23" fmla="*/ 128 h 1216"/>
                <a:gd name="T24" fmla="*/ 591 w 946"/>
                <a:gd name="T25" fmla="*/ 128 h 1216"/>
                <a:gd name="T26" fmla="*/ 629 w 946"/>
                <a:gd name="T27" fmla="*/ 128 h 1216"/>
                <a:gd name="T28" fmla="*/ 699 w 946"/>
                <a:gd name="T29" fmla="*/ 258 h 1216"/>
                <a:gd name="T30" fmla="*/ 610 w 946"/>
                <a:gd name="T31" fmla="*/ 182 h 1216"/>
                <a:gd name="T32" fmla="*/ 535 w 946"/>
                <a:gd name="T33" fmla="*/ 263 h 1216"/>
                <a:gd name="T34" fmla="*/ 460 w 946"/>
                <a:gd name="T35" fmla="*/ 182 h 1216"/>
                <a:gd name="T36" fmla="*/ 386 w 946"/>
                <a:gd name="T37" fmla="*/ 263 h 1216"/>
                <a:gd name="T38" fmla="*/ 311 w 946"/>
                <a:gd name="T39" fmla="*/ 182 h 1216"/>
                <a:gd name="T40" fmla="*/ 236 w 946"/>
                <a:gd name="T41" fmla="*/ 263 h 1216"/>
                <a:gd name="T42" fmla="*/ 217 w 946"/>
                <a:gd name="T43" fmla="*/ 224 h 1216"/>
                <a:gd name="T44" fmla="*/ 589 w 946"/>
                <a:gd name="T45" fmla="*/ 342 h 1216"/>
                <a:gd name="T46" fmla="*/ 589 w 946"/>
                <a:gd name="T47" fmla="*/ 390 h 1216"/>
                <a:gd name="T48" fmla="*/ 117 w 946"/>
                <a:gd name="T49" fmla="*/ 366 h 1216"/>
                <a:gd name="T50" fmla="*/ 685 w 946"/>
                <a:gd name="T51" fmla="*/ 582 h 1216"/>
                <a:gd name="T52" fmla="*/ 213 w 946"/>
                <a:gd name="T53" fmla="*/ 558 h 1216"/>
                <a:gd name="T54" fmla="*/ 685 w 946"/>
                <a:gd name="T55" fmla="*/ 534 h 1216"/>
                <a:gd name="T56" fmla="*/ 685 w 946"/>
                <a:gd name="T57" fmla="*/ 582 h 1216"/>
                <a:gd name="T58" fmla="*/ 141 w 946"/>
                <a:gd name="T59" fmla="*/ 486 h 1216"/>
                <a:gd name="T60" fmla="*/ 141 w 946"/>
                <a:gd name="T61" fmla="*/ 438 h 1216"/>
                <a:gd name="T62" fmla="*/ 805 w 946"/>
                <a:gd name="T63" fmla="*/ 462 h 1216"/>
                <a:gd name="T64" fmla="*/ 781 w 946"/>
                <a:gd name="T65" fmla="*/ 390 h 1216"/>
                <a:gd name="T66" fmla="*/ 661 w 946"/>
                <a:gd name="T67" fmla="*/ 366 h 1216"/>
                <a:gd name="T68" fmla="*/ 781 w 946"/>
                <a:gd name="T69" fmla="*/ 342 h 1216"/>
                <a:gd name="T70" fmla="*/ 781 w 946"/>
                <a:gd name="T71" fmla="*/ 390 h 1216"/>
                <a:gd name="T72" fmla="*/ 781 w 946"/>
                <a:gd name="T73" fmla="*/ 39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6" h="1216">
                  <a:moveTo>
                    <a:pt x="922" y="1143"/>
                  </a:moveTo>
                  <a:cubicBezTo>
                    <a:pt x="922" y="72"/>
                    <a:pt x="922" y="72"/>
                    <a:pt x="922" y="72"/>
                  </a:cubicBezTo>
                  <a:cubicBezTo>
                    <a:pt x="922" y="45"/>
                    <a:pt x="931" y="20"/>
                    <a:pt x="94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1" y="0"/>
                    <a:pt x="0" y="31"/>
                    <a:pt x="0" y="70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83"/>
                    <a:pt x="32" y="1216"/>
                    <a:pt x="72" y="1216"/>
                  </a:cubicBezTo>
                  <a:cubicBezTo>
                    <a:pt x="307" y="1216"/>
                    <a:pt x="307" y="1216"/>
                    <a:pt x="307" y="1216"/>
                  </a:cubicBezTo>
                  <a:cubicBezTo>
                    <a:pt x="307" y="1072"/>
                    <a:pt x="307" y="1072"/>
                    <a:pt x="307" y="1072"/>
                  </a:cubicBezTo>
                  <a:cubicBezTo>
                    <a:pt x="267" y="1031"/>
                    <a:pt x="244" y="977"/>
                    <a:pt x="244" y="920"/>
                  </a:cubicBezTo>
                  <a:cubicBezTo>
                    <a:pt x="244" y="800"/>
                    <a:pt x="341" y="704"/>
                    <a:pt x="460" y="704"/>
                  </a:cubicBezTo>
                  <a:cubicBezTo>
                    <a:pt x="579" y="704"/>
                    <a:pt x="676" y="800"/>
                    <a:pt x="676" y="920"/>
                  </a:cubicBezTo>
                  <a:cubicBezTo>
                    <a:pt x="676" y="978"/>
                    <a:pt x="653" y="1033"/>
                    <a:pt x="611" y="1074"/>
                  </a:cubicBezTo>
                  <a:cubicBezTo>
                    <a:pt x="611" y="1216"/>
                    <a:pt x="611" y="1216"/>
                    <a:pt x="611" y="1216"/>
                  </a:cubicBezTo>
                  <a:cubicBezTo>
                    <a:pt x="946" y="1215"/>
                    <a:pt x="946" y="1215"/>
                    <a:pt x="946" y="1215"/>
                  </a:cubicBezTo>
                  <a:cubicBezTo>
                    <a:pt x="931" y="1195"/>
                    <a:pt x="922" y="1170"/>
                    <a:pt x="922" y="1143"/>
                  </a:cubicBezTo>
                  <a:close/>
                  <a:moveTo>
                    <a:pt x="217" y="224"/>
                  </a:moveTo>
                  <a:cubicBezTo>
                    <a:pt x="292" y="128"/>
                    <a:pt x="292" y="128"/>
                    <a:pt x="292" y="128"/>
                  </a:cubicBezTo>
                  <a:cubicBezTo>
                    <a:pt x="297" y="122"/>
                    <a:pt x="304" y="119"/>
                    <a:pt x="311" y="119"/>
                  </a:cubicBezTo>
                  <a:cubicBezTo>
                    <a:pt x="318" y="119"/>
                    <a:pt x="325" y="122"/>
                    <a:pt x="330" y="128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441" y="128"/>
                    <a:pt x="441" y="128"/>
                    <a:pt x="441" y="128"/>
                  </a:cubicBezTo>
                  <a:cubicBezTo>
                    <a:pt x="446" y="122"/>
                    <a:pt x="453" y="119"/>
                    <a:pt x="460" y="119"/>
                  </a:cubicBezTo>
                  <a:cubicBezTo>
                    <a:pt x="468" y="119"/>
                    <a:pt x="475" y="122"/>
                    <a:pt x="479" y="128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5" y="122"/>
                    <a:pt x="602" y="119"/>
                    <a:pt x="610" y="119"/>
                  </a:cubicBezTo>
                  <a:cubicBezTo>
                    <a:pt x="617" y="119"/>
                    <a:pt x="624" y="122"/>
                    <a:pt x="629" y="128"/>
                  </a:cubicBezTo>
                  <a:cubicBezTo>
                    <a:pt x="703" y="224"/>
                    <a:pt x="703" y="224"/>
                    <a:pt x="703" y="224"/>
                  </a:cubicBezTo>
                  <a:cubicBezTo>
                    <a:pt x="711" y="235"/>
                    <a:pt x="710" y="250"/>
                    <a:pt x="699" y="258"/>
                  </a:cubicBezTo>
                  <a:cubicBezTo>
                    <a:pt x="689" y="266"/>
                    <a:pt x="674" y="264"/>
                    <a:pt x="665" y="254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554" y="254"/>
                    <a:pt x="554" y="254"/>
                    <a:pt x="554" y="254"/>
                  </a:cubicBezTo>
                  <a:cubicBezTo>
                    <a:pt x="549" y="260"/>
                    <a:pt x="542" y="263"/>
                    <a:pt x="535" y="263"/>
                  </a:cubicBezTo>
                  <a:cubicBezTo>
                    <a:pt x="528" y="263"/>
                    <a:pt x="521" y="260"/>
                    <a:pt x="516" y="254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0" y="260"/>
                    <a:pt x="393" y="263"/>
                    <a:pt x="386" y="263"/>
                  </a:cubicBezTo>
                  <a:cubicBezTo>
                    <a:pt x="378" y="263"/>
                    <a:pt x="371" y="260"/>
                    <a:pt x="367" y="254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51" y="260"/>
                    <a:pt x="243" y="263"/>
                    <a:pt x="236" y="263"/>
                  </a:cubicBezTo>
                  <a:cubicBezTo>
                    <a:pt x="231" y="263"/>
                    <a:pt x="226" y="261"/>
                    <a:pt x="222" y="258"/>
                  </a:cubicBezTo>
                  <a:cubicBezTo>
                    <a:pt x="211" y="250"/>
                    <a:pt x="209" y="235"/>
                    <a:pt x="217" y="224"/>
                  </a:cubicBezTo>
                  <a:close/>
                  <a:moveTo>
                    <a:pt x="141" y="342"/>
                  </a:moveTo>
                  <a:cubicBezTo>
                    <a:pt x="589" y="342"/>
                    <a:pt x="589" y="342"/>
                    <a:pt x="589" y="342"/>
                  </a:cubicBezTo>
                  <a:cubicBezTo>
                    <a:pt x="602" y="342"/>
                    <a:pt x="613" y="353"/>
                    <a:pt x="613" y="366"/>
                  </a:cubicBezTo>
                  <a:cubicBezTo>
                    <a:pt x="613" y="380"/>
                    <a:pt x="602" y="390"/>
                    <a:pt x="589" y="390"/>
                  </a:cubicBezTo>
                  <a:cubicBezTo>
                    <a:pt x="141" y="390"/>
                    <a:pt x="141" y="390"/>
                    <a:pt x="141" y="390"/>
                  </a:cubicBezTo>
                  <a:cubicBezTo>
                    <a:pt x="128" y="390"/>
                    <a:pt x="117" y="380"/>
                    <a:pt x="117" y="366"/>
                  </a:cubicBezTo>
                  <a:cubicBezTo>
                    <a:pt x="117" y="353"/>
                    <a:pt x="128" y="342"/>
                    <a:pt x="141" y="342"/>
                  </a:cubicBezTo>
                  <a:close/>
                  <a:moveTo>
                    <a:pt x="685" y="582"/>
                  </a:moveTo>
                  <a:cubicBezTo>
                    <a:pt x="237" y="582"/>
                    <a:pt x="237" y="582"/>
                    <a:pt x="237" y="582"/>
                  </a:cubicBezTo>
                  <a:cubicBezTo>
                    <a:pt x="224" y="582"/>
                    <a:pt x="213" y="572"/>
                    <a:pt x="213" y="558"/>
                  </a:cubicBezTo>
                  <a:cubicBezTo>
                    <a:pt x="213" y="545"/>
                    <a:pt x="224" y="534"/>
                    <a:pt x="237" y="534"/>
                  </a:cubicBezTo>
                  <a:cubicBezTo>
                    <a:pt x="685" y="534"/>
                    <a:pt x="685" y="534"/>
                    <a:pt x="685" y="534"/>
                  </a:cubicBezTo>
                  <a:cubicBezTo>
                    <a:pt x="698" y="534"/>
                    <a:pt x="709" y="545"/>
                    <a:pt x="709" y="558"/>
                  </a:cubicBezTo>
                  <a:cubicBezTo>
                    <a:pt x="709" y="572"/>
                    <a:pt x="698" y="582"/>
                    <a:pt x="685" y="582"/>
                  </a:cubicBezTo>
                  <a:close/>
                  <a:moveTo>
                    <a:pt x="781" y="486"/>
                  </a:moveTo>
                  <a:cubicBezTo>
                    <a:pt x="141" y="486"/>
                    <a:pt x="141" y="486"/>
                    <a:pt x="141" y="486"/>
                  </a:cubicBezTo>
                  <a:cubicBezTo>
                    <a:pt x="128" y="486"/>
                    <a:pt x="117" y="476"/>
                    <a:pt x="117" y="462"/>
                  </a:cubicBezTo>
                  <a:cubicBezTo>
                    <a:pt x="117" y="449"/>
                    <a:pt x="128" y="438"/>
                    <a:pt x="141" y="438"/>
                  </a:cubicBezTo>
                  <a:cubicBezTo>
                    <a:pt x="781" y="438"/>
                    <a:pt x="781" y="438"/>
                    <a:pt x="781" y="438"/>
                  </a:cubicBezTo>
                  <a:cubicBezTo>
                    <a:pt x="794" y="438"/>
                    <a:pt x="805" y="449"/>
                    <a:pt x="805" y="462"/>
                  </a:cubicBezTo>
                  <a:cubicBezTo>
                    <a:pt x="805" y="476"/>
                    <a:pt x="794" y="486"/>
                    <a:pt x="781" y="486"/>
                  </a:cubicBezTo>
                  <a:close/>
                  <a:moveTo>
                    <a:pt x="781" y="390"/>
                  </a:moveTo>
                  <a:cubicBezTo>
                    <a:pt x="685" y="390"/>
                    <a:pt x="685" y="390"/>
                    <a:pt x="685" y="390"/>
                  </a:cubicBezTo>
                  <a:cubicBezTo>
                    <a:pt x="672" y="390"/>
                    <a:pt x="661" y="380"/>
                    <a:pt x="661" y="366"/>
                  </a:cubicBezTo>
                  <a:cubicBezTo>
                    <a:pt x="661" y="353"/>
                    <a:pt x="672" y="342"/>
                    <a:pt x="685" y="342"/>
                  </a:cubicBezTo>
                  <a:cubicBezTo>
                    <a:pt x="781" y="342"/>
                    <a:pt x="781" y="342"/>
                    <a:pt x="781" y="342"/>
                  </a:cubicBezTo>
                  <a:cubicBezTo>
                    <a:pt x="794" y="342"/>
                    <a:pt x="805" y="353"/>
                    <a:pt x="805" y="366"/>
                  </a:cubicBezTo>
                  <a:cubicBezTo>
                    <a:pt x="805" y="380"/>
                    <a:pt x="794" y="390"/>
                    <a:pt x="781" y="390"/>
                  </a:cubicBezTo>
                  <a:close/>
                  <a:moveTo>
                    <a:pt x="781" y="390"/>
                  </a:moveTo>
                  <a:cubicBezTo>
                    <a:pt x="781" y="390"/>
                    <a:pt x="781" y="390"/>
                    <a:pt x="781" y="39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6696075" y="1884363"/>
              <a:ext cx="88900" cy="130175"/>
            </a:xfrm>
            <a:custGeom>
              <a:avLst/>
              <a:gdLst>
                <a:gd name="T0" fmla="*/ 71 w 144"/>
                <a:gd name="T1" fmla="*/ 0 h 214"/>
                <a:gd name="T2" fmla="*/ 0 w 144"/>
                <a:gd name="T3" fmla="*/ 72 h 214"/>
                <a:gd name="T4" fmla="*/ 0 w 144"/>
                <a:gd name="T5" fmla="*/ 214 h 214"/>
                <a:gd name="T6" fmla="*/ 144 w 144"/>
                <a:gd name="T7" fmla="*/ 214 h 214"/>
                <a:gd name="T8" fmla="*/ 144 w 144"/>
                <a:gd name="T9" fmla="*/ 70 h 214"/>
                <a:gd name="T10" fmla="*/ 71 w 144"/>
                <a:gd name="T11" fmla="*/ 0 h 214"/>
                <a:gd name="T12" fmla="*/ 71 w 144"/>
                <a:gd name="T13" fmla="*/ 0 h 214"/>
                <a:gd name="T14" fmla="*/ 71 w 144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4">
                  <a:moveTo>
                    <a:pt x="71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32"/>
                    <a:pt x="111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Freeform 21"/>
            <p:cNvSpPr>
              <a:spLocks noEditPoints="1"/>
            </p:cNvSpPr>
            <p:nvPr/>
          </p:nvSpPr>
          <p:spPr bwMode="auto">
            <a:xfrm>
              <a:off x="6696075" y="2492376"/>
              <a:ext cx="88900" cy="133350"/>
            </a:xfrm>
            <a:custGeom>
              <a:avLst/>
              <a:gdLst>
                <a:gd name="T0" fmla="*/ 0 w 144"/>
                <a:gd name="T1" fmla="*/ 145 h 217"/>
                <a:gd name="T2" fmla="*/ 71 w 144"/>
                <a:gd name="T3" fmla="*/ 217 h 217"/>
                <a:gd name="T4" fmla="*/ 144 w 144"/>
                <a:gd name="T5" fmla="*/ 145 h 217"/>
                <a:gd name="T6" fmla="*/ 144 w 144"/>
                <a:gd name="T7" fmla="*/ 0 h 217"/>
                <a:gd name="T8" fmla="*/ 0 w 144"/>
                <a:gd name="T9" fmla="*/ 0 h 217"/>
                <a:gd name="T10" fmla="*/ 0 w 144"/>
                <a:gd name="T11" fmla="*/ 145 h 217"/>
                <a:gd name="T12" fmla="*/ 0 w 144"/>
                <a:gd name="T13" fmla="*/ 145 h 217"/>
                <a:gd name="T14" fmla="*/ 0 w 144"/>
                <a:gd name="T15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7">
                  <a:moveTo>
                    <a:pt x="0" y="145"/>
                  </a:moveTo>
                  <a:cubicBezTo>
                    <a:pt x="0" y="184"/>
                    <a:pt x="32" y="217"/>
                    <a:pt x="71" y="217"/>
                  </a:cubicBezTo>
                  <a:cubicBezTo>
                    <a:pt x="110" y="217"/>
                    <a:pt x="144" y="184"/>
                    <a:pt x="144" y="14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0" y="145"/>
                  </a:move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Freeform 22"/>
            <p:cNvSpPr>
              <a:spLocks noEditPoints="1"/>
            </p:cNvSpPr>
            <p:nvPr/>
          </p:nvSpPr>
          <p:spPr bwMode="auto">
            <a:xfrm>
              <a:off x="6278563" y="2343151"/>
              <a:ext cx="206375" cy="204788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6316663" y="2560638"/>
              <a:ext cx="128587" cy="173038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6337300" y="2401888"/>
              <a:ext cx="88900" cy="87313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Freeform 25"/>
            <p:cNvSpPr>
              <a:spLocks noEditPoints="1"/>
            </p:cNvSpPr>
            <p:nvPr/>
          </p:nvSpPr>
          <p:spPr bwMode="auto">
            <a:xfrm>
              <a:off x="6069013" y="1855788"/>
              <a:ext cx="744537" cy="915988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5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Freeform 26"/>
            <p:cNvSpPr>
              <a:spLocks noEditPoints="1"/>
            </p:cNvSpPr>
            <p:nvPr/>
          </p:nvSpPr>
          <p:spPr bwMode="auto">
            <a:xfrm>
              <a:off x="6307138" y="2371726"/>
              <a:ext cx="149225" cy="14605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27"/>
            <p:cNvSpPr>
              <a:spLocks noEditPoints="1"/>
            </p:cNvSpPr>
            <p:nvPr/>
          </p:nvSpPr>
          <p:spPr bwMode="auto">
            <a:xfrm>
              <a:off x="6170613" y="2151063"/>
              <a:ext cx="423862" cy="30163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6229350" y="2209801"/>
              <a:ext cx="306387" cy="30163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" name="Freeform 29"/>
            <p:cNvSpPr>
              <a:spLocks noEditPoints="1"/>
            </p:cNvSpPr>
            <p:nvPr/>
          </p:nvSpPr>
          <p:spPr bwMode="auto">
            <a:xfrm>
              <a:off x="6505575" y="2092326"/>
              <a:ext cx="88900" cy="30163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" name="Freeform 30"/>
            <p:cNvSpPr>
              <a:spLocks noEditPoints="1"/>
            </p:cNvSpPr>
            <p:nvPr/>
          </p:nvSpPr>
          <p:spPr bwMode="auto">
            <a:xfrm>
              <a:off x="6170613" y="2092326"/>
              <a:ext cx="304800" cy="30163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Freeform 31"/>
            <p:cNvSpPr>
              <a:spLocks noEditPoints="1"/>
            </p:cNvSpPr>
            <p:nvPr/>
          </p:nvSpPr>
          <p:spPr bwMode="auto">
            <a:xfrm>
              <a:off x="6227763" y="1957388"/>
              <a:ext cx="307975" cy="88900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4" name="Group 53"/>
          <p:cNvGrpSpPr>
            <a:grpSpLocks noChangeAspect="1"/>
          </p:cNvGrpSpPr>
          <p:nvPr/>
        </p:nvGrpSpPr>
        <p:grpSpPr>
          <a:xfrm>
            <a:off x="5393532" y="1390651"/>
            <a:ext cx="220663" cy="304800"/>
            <a:chOff x="7880350" y="1857375"/>
            <a:chExt cx="661988" cy="914400"/>
          </a:xfrm>
        </p:grpSpPr>
        <p:sp>
          <p:nvSpPr>
            <p:cNvPr id="47" name="Freeform 35"/>
            <p:cNvSpPr>
              <a:spLocks noEditPoints="1"/>
            </p:cNvSpPr>
            <p:nvPr/>
          </p:nvSpPr>
          <p:spPr bwMode="auto">
            <a:xfrm>
              <a:off x="7994650" y="2698750"/>
              <a:ext cx="498475" cy="44450"/>
            </a:xfrm>
            <a:custGeom>
              <a:avLst/>
              <a:gdLst>
                <a:gd name="T0" fmla="*/ 786 w 810"/>
                <a:gd name="T1" fmla="*/ 24 h 72"/>
                <a:gd name="T2" fmla="*/ 250 w 810"/>
                <a:gd name="T3" fmla="*/ 24 h 72"/>
                <a:gd name="T4" fmla="*/ 226 w 810"/>
                <a:gd name="T5" fmla="*/ 0 h 72"/>
                <a:gd name="T6" fmla="*/ 178 w 810"/>
                <a:gd name="T7" fmla="*/ 0 h 72"/>
                <a:gd name="T8" fmla="*/ 154 w 810"/>
                <a:gd name="T9" fmla="*/ 24 h 72"/>
                <a:gd name="T10" fmla="*/ 24 w 810"/>
                <a:gd name="T11" fmla="*/ 24 h 72"/>
                <a:gd name="T12" fmla="*/ 0 w 810"/>
                <a:gd name="T13" fmla="*/ 48 h 72"/>
                <a:gd name="T14" fmla="*/ 24 w 810"/>
                <a:gd name="T15" fmla="*/ 72 h 72"/>
                <a:gd name="T16" fmla="*/ 786 w 810"/>
                <a:gd name="T17" fmla="*/ 72 h 72"/>
                <a:gd name="T18" fmla="*/ 810 w 810"/>
                <a:gd name="T19" fmla="*/ 48 h 72"/>
                <a:gd name="T20" fmla="*/ 786 w 810"/>
                <a:gd name="T21" fmla="*/ 24 h 72"/>
                <a:gd name="T22" fmla="*/ 786 w 810"/>
                <a:gd name="T23" fmla="*/ 24 h 72"/>
                <a:gd name="T24" fmla="*/ 786 w 810"/>
                <a:gd name="T25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0" h="72">
                  <a:moveTo>
                    <a:pt x="786" y="24"/>
                  </a:moveTo>
                  <a:cubicBezTo>
                    <a:pt x="250" y="24"/>
                    <a:pt x="250" y="24"/>
                    <a:pt x="250" y="24"/>
                  </a:cubicBezTo>
                  <a:cubicBezTo>
                    <a:pt x="237" y="24"/>
                    <a:pt x="226" y="13"/>
                    <a:pt x="226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13"/>
                    <a:pt x="167" y="24"/>
                    <a:pt x="15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1" y="24"/>
                    <a:pt x="0" y="35"/>
                    <a:pt x="0" y="48"/>
                  </a:cubicBezTo>
                  <a:cubicBezTo>
                    <a:pt x="0" y="61"/>
                    <a:pt x="11" y="72"/>
                    <a:pt x="24" y="72"/>
                  </a:cubicBezTo>
                  <a:cubicBezTo>
                    <a:pt x="786" y="72"/>
                    <a:pt x="786" y="72"/>
                    <a:pt x="786" y="72"/>
                  </a:cubicBezTo>
                  <a:cubicBezTo>
                    <a:pt x="799" y="72"/>
                    <a:pt x="810" y="61"/>
                    <a:pt x="810" y="48"/>
                  </a:cubicBezTo>
                  <a:cubicBezTo>
                    <a:pt x="810" y="35"/>
                    <a:pt x="799" y="24"/>
                    <a:pt x="786" y="24"/>
                  </a:cubicBezTo>
                  <a:close/>
                  <a:moveTo>
                    <a:pt x="786" y="24"/>
                  </a:moveTo>
                  <a:cubicBezTo>
                    <a:pt x="786" y="24"/>
                    <a:pt x="786" y="24"/>
                    <a:pt x="786" y="2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36"/>
            <p:cNvSpPr>
              <a:spLocks noEditPoints="1"/>
            </p:cNvSpPr>
            <p:nvPr/>
          </p:nvSpPr>
          <p:spPr bwMode="auto">
            <a:xfrm>
              <a:off x="8047038" y="2616200"/>
              <a:ext cx="393700" cy="82550"/>
            </a:xfrm>
            <a:custGeom>
              <a:avLst/>
              <a:gdLst>
                <a:gd name="T0" fmla="*/ 166 w 642"/>
                <a:gd name="T1" fmla="*/ 112 h 136"/>
                <a:gd name="T2" fmla="*/ 642 w 642"/>
                <a:gd name="T3" fmla="*/ 112 h 136"/>
                <a:gd name="T4" fmla="*/ 508 w 642"/>
                <a:gd name="T5" fmla="*/ 0 h 136"/>
                <a:gd name="T6" fmla="*/ 134 w 642"/>
                <a:gd name="T7" fmla="*/ 0 h 136"/>
                <a:gd name="T8" fmla="*/ 0 w 642"/>
                <a:gd name="T9" fmla="*/ 112 h 136"/>
                <a:gd name="T10" fmla="*/ 70 w 642"/>
                <a:gd name="T11" fmla="*/ 112 h 136"/>
                <a:gd name="T12" fmla="*/ 94 w 642"/>
                <a:gd name="T13" fmla="*/ 136 h 136"/>
                <a:gd name="T14" fmla="*/ 142 w 642"/>
                <a:gd name="T15" fmla="*/ 136 h 136"/>
                <a:gd name="T16" fmla="*/ 166 w 642"/>
                <a:gd name="T17" fmla="*/ 112 h 136"/>
                <a:gd name="T18" fmla="*/ 166 w 642"/>
                <a:gd name="T19" fmla="*/ 112 h 136"/>
                <a:gd name="T20" fmla="*/ 166 w 642"/>
                <a:gd name="T21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2" h="136">
                  <a:moveTo>
                    <a:pt x="166" y="112"/>
                  </a:moveTo>
                  <a:cubicBezTo>
                    <a:pt x="642" y="112"/>
                    <a:pt x="642" y="112"/>
                    <a:pt x="642" y="112"/>
                  </a:cubicBezTo>
                  <a:cubicBezTo>
                    <a:pt x="631" y="48"/>
                    <a:pt x="575" y="0"/>
                    <a:pt x="508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67" y="0"/>
                    <a:pt x="12" y="48"/>
                    <a:pt x="0" y="112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83" y="112"/>
                    <a:pt x="94" y="123"/>
                    <a:pt x="94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23"/>
                    <a:pt x="153" y="112"/>
                    <a:pt x="166" y="112"/>
                  </a:cubicBezTo>
                  <a:close/>
                  <a:moveTo>
                    <a:pt x="166" y="112"/>
                  </a:moveTo>
                  <a:cubicBezTo>
                    <a:pt x="166" y="112"/>
                    <a:pt x="166" y="112"/>
                    <a:pt x="166" y="1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37"/>
            <p:cNvSpPr>
              <a:spLocks noEditPoints="1"/>
            </p:cNvSpPr>
            <p:nvPr/>
          </p:nvSpPr>
          <p:spPr bwMode="auto">
            <a:xfrm>
              <a:off x="7880350" y="1857375"/>
              <a:ext cx="661988" cy="914400"/>
            </a:xfrm>
            <a:custGeom>
              <a:avLst/>
              <a:gdLst>
                <a:gd name="T0" fmla="*/ 971 w 1076"/>
                <a:gd name="T1" fmla="*/ 1360 h 1504"/>
                <a:gd name="T2" fmla="*/ 960 w 1076"/>
                <a:gd name="T3" fmla="*/ 1360 h 1504"/>
                <a:gd name="T4" fmla="*/ 777 w 1076"/>
                <a:gd name="T5" fmla="*/ 1200 h 1504"/>
                <a:gd name="T6" fmla="*/ 614 w 1076"/>
                <a:gd name="T7" fmla="*/ 1200 h 1504"/>
                <a:gd name="T8" fmla="*/ 614 w 1076"/>
                <a:gd name="T9" fmla="*/ 1075 h 1504"/>
                <a:gd name="T10" fmla="*/ 990 w 1076"/>
                <a:gd name="T11" fmla="*/ 920 h 1504"/>
                <a:gd name="T12" fmla="*/ 996 w 1076"/>
                <a:gd name="T13" fmla="*/ 926 h 1504"/>
                <a:gd name="T14" fmla="*/ 1013 w 1076"/>
                <a:gd name="T15" fmla="*/ 933 h 1504"/>
                <a:gd name="T16" fmla="*/ 1030 w 1076"/>
                <a:gd name="T17" fmla="*/ 926 h 1504"/>
                <a:gd name="T18" fmla="*/ 1030 w 1076"/>
                <a:gd name="T19" fmla="*/ 892 h 1504"/>
                <a:gd name="T20" fmla="*/ 950 w 1076"/>
                <a:gd name="T21" fmla="*/ 812 h 1504"/>
                <a:gd name="T22" fmla="*/ 1076 w 1076"/>
                <a:gd name="T23" fmla="*/ 486 h 1504"/>
                <a:gd name="T24" fmla="*/ 590 w 1076"/>
                <a:gd name="T25" fmla="*/ 0 h 1504"/>
                <a:gd name="T26" fmla="*/ 264 w 1076"/>
                <a:gd name="T27" fmla="*/ 126 h 1504"/>
                <a:gd name="T28" fmla="*/ 184 w 1076"/>
                <a:gd name="T29" fmla="*/ 46 h 1504"/>
                <a:gd name="T30" fmla="*/ 150 w 1076"/>
                <a:gd name="T31" fmla="*/ 46 h 1504"/>
                <a:gd name="T32" fmla="*/ 150 w 1076"/>
                <a:gd name="T33" fmla="*/ 80 h 1504"/>
                <a:gd name="T34" fmla="*/ 156 w 1076"/>
                <a:gd name="T35" fmla="*/ 86 h 1504"/>
                <a:gd name="T36" fmla="*/ 0 w 1076"/>
                <a:gd name="T37" fmla="*/ 486 h 1504"/>
                <a:gd name="T38" fmla="*/ 173 w 1076"/>
                <a:gd name="T39" fmla="*/ 903 h 1504"/>
                <a:gd name="T40" fmla="*/ 566 w 1076"/>
                <a:gd name="T41" fmla="*/ 1075 h 1504"/>
                <a:gd name="T42" fmla="*/ 566 w 1076"/>
                <a:gd name="T43" fmla="*/ 1200 h 1504"/>
                <a:gd name="T44" fmla="*/ 403 w 1076"/>
                <a:gd name="T45" fmla="*/ 1200 h 1504"/>
                <a:gd name="T46" fmla="*/ 221 w 1076"/>
                <a:gd name="T47" fmla="*/ 1360 h 1504"/>
                <a:gd name="T48" fmla="*/ 209 w 1076"/>
                <a:gd name="T49" fmla="*/ 1360 h 1504"/>
                <a:gd name="T50" fmla="*/ 137 w 1076"/>
                <a:gd name="T51" fmla="*/ 1432 h 1504"/>
                <a:gd name="T52" fmla="*/ 209 w 1076"/>
                <a:gd name="T53" fmla="*/ 1504 h 1504"/>
                <a:gd name="T54" fmla="*/ 971 w 1076"/>
                <a:gd name="T55" fmla="*/ 1504 h 1504"/>
                <a:gd name="T56" fmla="*/ 1043 w 1076"/>
                <a:gd name="T57" fmla="*/ 1432 h 1504"/>
                <a:gd name="T58" fmla="*/ 971 w 1076"/>
                <a:gd name="T59" fmla="*/ 1360 h 1504"/>
                <a:gd name="T60" fmla="*/ 1028 w 1076"/>
                <a:gd name="T61" fmla="*/ 486 h 1504"/>
                <a:gd name="T62" fmla="*/ 590 w 1076"/>
                <a:gd name="T63" fmla="*/ 924 h 1504"/>
                <a:gd name="T64" fmla="*/ 152 w 1076"/>
                <a:gd name="T65" fmla="*/ 486 h 1504"/>
                <a:gd name="T66" fmla="*/ 590 w 1076"/>
                <a:gd name="T67" fmla="*/ 48 h 1504"/>
                <a:gd name="T68" fmla="*/ 1028 w 1076"/>
                <a:gd name="T69" fmla="*/ 486 h 1504"/>
                <a:gd name="T70" fmla="*/ 48 w 1076"/>
                <a:gd name="T71" fmla="*/ 486 h 1504"/>
                <a:gd name="T72" fmla="*/ 190 w 1076"/>
                <a:gd name="T73" fmla="*/ 120 h 1504"/>
                <a:gd name="T74" fmla="*/ 230 w 1076"/>
                <a:gd name="T75" fmla="*/ 160 h 1504"/>
                <a:gd name="T76" fmla="*/ 104 w 1076"/>
                <a:gd name="T77" fmla="*/ 486 h 1504"/>
                <a:gd name="T78" fmla="*/ 590 w 1076"/>
                <a:gd name="T79" fmla="*/ 972 h 1504"/>
                <a:gd name="T80" fmla="*/ 916 w 1076"/>
                <a:gd name="T81" fmla="*/ 846 h 1504"/>
                <a:gd name="T82" fmla="*/ 956 w 1076"/>
                <a:gd name="T83" fmla="*/ 886 h 1504"/>
                <a:gd name="T84" fmla="*/ 207 w 1076"/>
                <a:gd name="T85" fmla="*/ 869 h 1504"/>
                <a:gd name="T86" fmla="*/ 48 w 1076"/>
                <a:gd name="T87" fmla="*/ 486 h 1504"/>
                <a:gd name="T88" fmla="*/ 971 w 1076"/>
                <a:gd name="T89" fmla="*/ 1456 h 1504"/>
                <a:gd name="T90" fmla="*/ 209 w 1076"/>
                <a:gd name="T91" fmla="*/ 1456 h 1504"/>
                <a:gd name="T92" fmla="*/ 185 w 1076"/>
                <a:gd name="T93" fmla="*/ 1432 h 1504"/>
                <a:gd name="T94" fmla="*/ 209 w 1076"/>
                <a:gd name="T95" fmla="*/ 1408 h 1504"/>
                <a:gd name="T96" fmla="*/ 339 w 1076"/>
                <a:gd name="T97" fmla="*/ 1408 h 1504"/>
                <a:gd name="T98" fmla="*/ 363 w 1076"/>
                <a:gd name="T99" fmla="*/ 1384 h 1504"/>
                <a:gd name="T100" fmla="*/ 339 w 1076"/>
                <a:gd name="T101" fmla="*/ 1360 h 1504"/>
                <a:gd name="T102" fmla="*/ 269 w 1076"/>
                <a:gd name="T103" fmla="*/ 1360 h 1504"/>
                <a:gd name="T104" fmla="*/ 403 w 1076"/>
                <a:gd name="T105" fmla="*/ 1248 h 1504"/>
                <a:gd name="T106" fmla="*/ 777 w 1076"/>
                <a:gd name="T107" fmla="*/ 1248 h 1504"/>
                <a:gd name="T108" fmla="*/ 911 w 1076"/>
                <a:gd name="T109" fmla="*/ 1360 h 1504"/>
                <a:gd name="T110" fmla="*/ 435 w 1076"/>
                <a:gd name="T111" fmla="*/ 1360 h 1504"/>
                <a:gd name="T112" fmla="*/ 411 w 1076"/>
                <a:gd name="T113" fmla="*/ 1384 h 1504"/>
                <a:gd name="T114" fmla="*/ 435 w 1076"/>
                <a:gd name="T115" fmla="*/ 1408 h 1504"/>
                <a:gd name="T116" fmla="*/ 971 w 1076"/>
                <a:gd name="T117" fmla="*/ 1408 h 1504"/>
                <a:gd name="T118" fmla="*/ 995 w 1076"/>
                <a:gd name="T119" fmla="*/ 1432 h 1504"/>
                <a:gd name="T120" fmla="*/ 971 w 1076"/>
                <a:gd name="T121" fmla="*/ 1456 h 1504"/>
                <a:gd name="T122" fmla="*/ 971 w 1076"/>
                <a:gd name="T123" fmla="*/ 1456 h 1504"/>
                <a:gd name="T124" fmla="*/ 971 w 1076"/>
                <a:gd name="T125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504">
                  <a:moveTo>
                    <a:pt x="971" y="1360"/>
                  </a:moveTo>
                  <a:cubicBezTo>
                    <a:pt x="960" y="1360"/>
                    <a:pt x="960" y="1360"/>
                    <a:pt x="960" y="1360"/>
                  </a:cubicBezTo>
                  <a:cubicBezTo>
                    <a:pt x="948" y="1270"/>
                    <a:pt x="870" y="1200"/>
                    <a:pt x="777" y="1200"/>
                  </a:cubicBezTo>
                  <a:cubicBezTo>
                    <a:pt x="614" y="1200"/>
                    <a:pt x="614" y="1200"/>
                    <a:pt x="614" y="1200"/>
                  </a:cubicBezTo>
                  <a:cubicBezTo>
                    <a:pt x="614" y="1075"/>
                    <a:pt x="614" y="1075"/>
                    <a:pt x="614" y="1075"/>
                  </a:cubicBezTo>
                  <a:cubicBezTo>
                    <a:pt x="750" y="1070"/>
                    <a:pt x="884" y="1018"/>
                    <a:pt x="990" y="920"/>
                  </a:cubicBezTo>
                  <a:cubicBezTo>
                    <a:pt x="996" y="926"/>
                    <a:pt x="996" y="926"/>
                    <a:pt x="996" y="926"/>
                  </a:cubicBezTo>
                  <a:cubicBezTo>
                    <a:pt x="1001" y="931"/>
                    <a:pt x="1007" y="933"/>
                    <a:pt x="1013" y="933"/>
                  </a:cubicBezTo>
                  <a:cubicBezTo>
                    <a:pt x="1019" y="933"/>
                    <a:pt x="1025" y="931"/>
                    <a:pt x="1030" y="926"/>
                  </a:cubicBezTo>
                  <a:cubicBezTo>
                    <a:pt x="1039" y="917"/>
                    <a:pt x="1039" y="901"/>
                    <a:pt x="1030" y="892"/>
                  </a:cubicBezTo>
                  <a:cubicBezTo>
                    <a:pt x="950" y="812"/>
                    <a:pt x="950" y="812"/>
                    <a:pt x="950" y="812"/>
                  </a:cubicBezTo>
                  <a:cubicBezTo>
                    <a:pt x="1029" y="726"/>
                    <a:pt x="1076" y="612"/>
                    <a:pt x="1076" y="486"/>
                  </a:cubicBezTo>
                  <a:cubicBezTo>
                    <a:pt x="1076" y="218"/>
                    <a:pt x="858" y="0"/>
                    <a:pt x="590" y="0"/>
                  </a:cubicBezTo>
                  <a:cubicBezTo>
                    <a:pt x="465" y="0"/>
                    <a:pt x="350" y="48"/>
                    <a:pt x="264" y="12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75" y="37"/>
                    <a:pt x="160" y="37"/>
                    <a:pt x="150" y="46"/>
                  </a:cubicBezTo>
                  <a:cubicBezTo>
                    <a:pt x="141" y="56"/>
                    <a:pt x="141" y="71"/>
                    <a:pt x="150" y="80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55" y="196"/>
                    <a:pt x="0" y="337"/>
                    <a:pt x="0" y="486"/>
                  </a:cubicBezTo>
                  <a:cubicBezTo>
                    <a:pt x="0" y="644"/>
                    <a:pt x="61" y="792"/>
                    <a:pt x="173" y="903"/>
                  </a:cubicBezTo>
                  <a:cubicBezTo>
                    <a:pt x="282" y="1012"/>
                    <a:pt x="423" y="1070"/>
                    <a:pt x="566" y="1075"/>
                  </a:cubicBezTo>
                  <a:cubicBezTo>
                    <a:pt x="566" y="1200"/>
                    <a:pt x="566" y="1200"/>
                    <a:pt x="566" y="1200"/>
                  </a:cubicBezTo>
                  <a:cubicBezTo>
                    <a:pt x="403" y="1200"/>
                    <a:pt x="403" y="1200"/>
                    <a:pt x="403" y="1200"/>
                  </a:cubicBezTo>
                  <a:cubicBezTo>
                    <a:pt x="310" y="1200"/>
                    <a:pt x="232" y="1270"/>
                    <a:pt x="221" y="1360"/>
                  </a:cubicBezTo>
                  <a:cubicBezTo>
                    <a:pt x="209" y="1360"/>
                    <a:pt x="209" y="1360"/>
                    <a:pt x="209" y="1360"/>
                  </a:cubicBezTo>
                  <a:cubicBezTo>
                    <a:pt x="169" y="1360"/>
                    <a:pt x="137" y="1392"/>
                    <a:pt x="137" y="1432"/>
                  </a:cubicBezTo>
                  <a:cubicBezTo>
                    <a:pt x="137" y="1472"/>
                    <a:pt x="169" y="1504"/>
                    <a:pt x="209" y="1504"/>
                  </a:cubicBezTo>
                  <a:cubicBezTo>
                    <a:pt x="971" y="1504"/>
                    <a:pt x="971" y="1504"/>
                    <a:pt x="971" y="1504"/>
                  </a:cubicBezTo>
                  <a:cubicBezTo>
                    <a:pt x="1011" y="1504"/>
                    <a:pt x="1043" y="1472"/>
                    <a:pt x="1043" y="1432"/>
                  </a:cubicBezTo>
                  <a:cubicBezTo>
                    <a:pt x="1043" y="1392"/>
                    <a:pt x="1011" y="1360"/>
                    <a:pt x="971" y="1360"/>
                  </a:cubicBezTo>
                  <a:close/>
                  <a:moveTo>
                    <a:pt x="1028" y="486"/>
                  </a:moveTo>
                  <a:cubicBezTo>
                    <a:pt x="1028" y="728"/>
                    <a:pt x="832" y="924"/>
                    <a:pt x="590" y="924"/>
                  </a:cubicBezTo>
                  <a:cubicBezTo>
                    <a:pt x="348" y="924"/>
                    <a:pt x="152" y="728"/>
                    <a:pt x="152" y="486"/>
                  </a:cubicBezTo>
                  <a:cubicBezTo>
                    <a:pt x="152" y="245"/>
                    <a:pt x="348" y="48"/>
                    <a:pt x="590" y="48"/>
                  </a:cubicBezTo>
                  <a:cubicBezTo>
                    <a:pt x="832" y="48"/>
                    <a:pt x="1028" y="245"/>
                    <a:pt x="1028" y="486"/>
                  </a:cubicBezTo>
                  <a:close/>
                  <a:moveTo>
                    <a:pt x="48" y="486"/>
                  </a:moveTo>
                  <a:cubicBezTo>
                    <a:pt x="48" y="349"/>
                    <a:pt x="98" y="220"/>
                    <a:pt x="190" y="120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152" y="246"/>
                    <a:pt x="104" y="361"/>
                    <a:pt x="104" y="486"/>
                  </a:cubicBezTo>
                  <a:cubicBezTo>
                    <a:pt x="104" y="754"/>
                    <a:pt x="322" y="972"/>
                    <a:pt x="590" y="972"/>
                  </a:cubicBezTo>
                  <a:cubicBezTo>
                    <a:pt x="716" y="972"/>
                    <a:pt x="830" y="925"/>
                    <a:pt x="916" y="846"/>
                  </a:cubicBezTo>
                  <a:cubicBezTo>
                    <a:pt x="956" y="886"/>
                    <a:pt x="956" y="886"/>
                    <a:pt x="956" y="886"/>
                  </a:cubicBezTo>
                  <a:cubicBezTo>
                    <a:pt x="744" y="1081"/>
                    <a:pt x="412" y="1075"/>
                    <a:pt x="207" y="869"/>
                  </a:cubicBezTo>
                  <a:cubicBezTo>
                    <a:pt x="104" y="767"/>
                    <a:pt x="48" y="631"/>
                    <a:pt x="48" y="486"/>
                  </a:cubicBezTo>
                  <a:close/>
                  <a:moveTo>
                    <a:pt x="971" y="1456"/>
                  </a:moveTo>
                  <a:cubicBezTo>
                    <a:pt x="209" y="1456"/>
                    <a:pt x="209" y="1456"/>
                    <a:pt x="209" y="1456"/>
                  </a:cubicBezTo>
                  <a:cubicBezTo>
                    <a:pt x="196" y="1456"/>
                    <a:pt x="185" y="1445"/>
                    <a:pt x="185" y="1432"/>
                  </a:cubicBezTo>
                  <a:cubicBezTo>
                    <a:pt x="185" y="1419"/>
                    <a:pt x="196" y="1408"/>
                    <a:pt x="209" y="1408"/>
                  </a:cubicBezTo>
                  <a:cubicBezTo>
                    <a:pt x="339" y="1408"/>
                    <a:pt x="339" y="1408"/>
                    <a:pt x="339" y="1408"/>
                  </a:cubicBezTo>
                  <a:cubicBezTo>
                    <a:pt x="352" y="1408"/>
                    <a:pt x="363" y="1397"/>
                    <a:pt x="363" y="1384"/>
                  </a:cubicBezTo>
                  <a:cubicBezTo>
                    <a:pt x="363" y="1371"/>
                    <a:pt x="352" y="1360"/>
                    <a:pt x="339" y="1360"/>
                  </a:cubicBezTo>
                  <a:cubicBezTo>
                    <a:pt x="269" y="1360"/>
                    <a:pt x="269" y="1360"/>
                    <a:pt x="269" y="1360"/>
                  </a:cubicBezTo>
                  <a:cubicBezTo>
                    <a:pt x="281" y="1296"/>
                    <a:pt x="336" y="1248"/>
                    <a:pt x="403" y="1248"/>
                  </a:cubicBezTo>
                  <a:cubicBezTo>
                    <a:pt x="777" y="1248"/>
                    <a:pt x="777" y="1248"/>
                    <a:pt x="777" y="1248"/>
                  </a:cubicBezTo>
                  <a:cubicBezTo>
                    <a:pt x="844" y="1248"/>
                    <a:pt x="900" y="1296"/>
                    <a:pt x="911" y="1360"/>
                  </a:cubicBezTo>
                  <a:cubicBezTo>
                    <a:pt x="435" y="1360"/>
                    <a:pt x="435" y="1360"/>
                    <a:pt x="435" y="1360"/>
                  </a:cubicBezTo>
                  <a:cubicBezTo>
                    <a:pt x="422" y="1360"/>
                    <a:pt x="411" y="1371"/>
                    <a:pt x="411" y="1384"/>
                  </a:cubicBezTo>
                  <a:cubicBezTo>
                    <a:pt x="411" y="1397"/>
                    <a:pt x="422" y="1408"/>
                    <a:pt x="435" y="1408"/>
                  </a:cubicBezTo>
                  <a:cubicBezTo>
                    <a:pt x="971" y="1408"/>
                    <a:pt x="971" y="1408"/>
                    <a:pt x="971" y="1408"/>
                  </a:cubicBezTo>
                  <a:cubicBezTo>
                    <a:pt x="984" y="1408"/>
                    <a:pt x="995" y="1419"/>
                    <a:pt x="995" y="1432"/>
                  </a:cubicBezTo>
                  <a:cubicBezTo>
                    <a:pt x="995" y="1445"/>
                    <a:pt x="984" y="1456"/>
                    <a:pt x="971" y="1456"/>
                  </a:cubicBezTo>
                  <a:close/>
                  <a:moveTo>
                    <a:pt x="971" y="1456"/>
                  </a:moveTo>
                  <a:cubicBezTo>
                    <a:pt x="971" y="1456"/>
                    <a:pt x="971" y="1456"/>
                    <a:pt x="971" y="145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38"/>
            <p:cNvSpPr>
              <a:spLocks noEditPoints="1"/>
            </p:cNvSpPr>
            <p:nvPr/>
          </p:nvSpPr>
          <p:spPr bwMode="auto">
            <a:xfrm>
              <a:off x="8096250" y="2120900"/>
              <a:ext cx="179388" cy="176213"/>
            </a:xfrm>
            <a:custGeom>
              <a:avLst/>
              <a:gdLst>
                <a:gd name="T0" fmla="*/ 0 w 294"/>
                <a:gd name="T1" fmla="*/ 88 h 291"/>
                <a:gd name="T2" fmla="*/ 95 w 294"/>
                <a:gd name="T3" fmla="*/ 200 h 291"/>
                <a:gd name="T4" fmla="*/ 201 w 294"/>
                <a:gd name="T5" fmla="*/ 291 h 291"/>
                <a:gd name="T6" fmla="*/ 294 w 294"/>
                <a:gd name="T7" fmla="*/ 140 h 291"/>
                <a:gd name="T8" fmla="*/ 154 w 294"/>
                <a:gd name="T9" fmla="*/ 0 h 291"/>
                <a:gd name="T10" fmla="*/ 0 w 294"/>
                <a:gd name="T11" fmla="*/ 88 h 291"/>
                <a:gd name="T12" fmla="*/ 0 w 294"/>
                <a:gd name="T13" fmla="*/ 88 h 291"/>
                <a:gd name="T14" fmla="*/ 0 w 294"/>
                <a:gd name="T15" fmla="*/ 8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91">
                  <a:moveTo>
                    <a:pt x="0" y="88"/>
                  </a:moveTo>
                  <a:cubicBezTo>
                    <a:pt x="27" y="127"/>
                    <a:pt x="59" y="164"/>
                    <a:pt x="95" y="200"/>
                  </a:cubicBezTo>
                  <a:cubicBezTo>
                    <a:pt x="129" y="234"/>
                    <a:pt x="165" y="264"/>
                    <a:pt x="201" y="291"/>
                  </a:cubicBezTo>
                  <a:cubicBezTo>
                    <a:pt x="222" y="235"/>
                    <a:pt x="254" y="184"/>
                    <a:pt x="294" y="14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8" y="39"/>
                    <a:pt x="56" y="69"/>
                    <a:pt x="0" y="88"/>
                  </a:cubicBezTo>
                  <a:close/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</a:path>
              </a:pathLst>
            </a:custGeom>
            <a:solidFill>
              <a:srgbClr val="98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Freeform 39"/>
            <p:cNvSpPr>
              <a:spLocks noEditPoints="1"/>
            </p:cNvSpPr>
            <p:nvPr/>
          </p:nvSpPr>
          <p:spPr bwMode="auto">
            <a:xfrm>
              <a:off x="7974013" y="1885950"/>
              <a:ext cx="538163" cy="533400"/>
            </a:xfrm>
            <a:custGeom>
              <a:avLst/>
              <a:gdLst>
                <a:gd name="T0" fmla="*/ 0 w 876"/>
                <a:gd name="T1" fmla="*/ 438 h 876"/>
                <a:gd name="T2" fmla="*/ 438 w 876"/>
                <a:gd name="T3" fmla="*/ 876 h 876"/>
                <a:gd name="T4" fmla="*/ 876 w 876"/>
                <a:gd name="T5" fmla="*/ 438 h 876"/>
                <a:gd name="T6" fmla="*/ 438 w 876"/>
                <a:gd name="T7" fmla="*/ 0 h 876"/>
                <a:gd name="T8" fmla="*/ 0 w 876"/>
                <a:gd name="T9" fmla="*/ 438 h 876"/>
                <a:gd name="T10" fmla="*/ 162 w 876"/>
                <a:gd name="T11" fmla="*/ 162 h 876"/>
                <a:gd name="T12" fmla="*/ 196 w 876"/>
                <a:gd name="T13" fmla="*/ 162 h 876"/>
                <a:gd name="T14" fmla="*/ 352 w 876"/>
                <a:gd name="T15" fmla="*/ 318 h 876"/>
                <a:gd name="T16" fmla="*/ 442 w 876"/>
                <a:gd name="T17" fmla="*/ 177 h 876"/>
                <a:gd name="T18" fmla="*/ 313 w 876"/>
                <a:gd name="T19" fmla="*/ 114 h 876"/>
                <a:gd name="T20" fmla="*/ 298 w 876"/>
                <a:gd name="T21" fmla="*/ 84 h 876"/>
                <a:gd name="T22" fmla="*/ 328 w 876"/>
                <a:gd name="T23" fmla="*/ 68 h 876"/>
                <a:gd name="T24" fmla="*/ 458 w 876"/>
                <a:gd name="T25" fmla="*/ 130 h 876"/>
                <a:gd name="T26" fmla="*/ 469 w 876"/>
                <a:gd name="T27" fmla="*/ 73 h 876"/>
                <a:gd name="T28" fmla="*/ 496 w 876"/>
                <a:gd name="T29" fmla="*/ 52 h 876"/>
                <a:gd name="T30" fmla="*/ 517 w 876"/>
                <a:gd name="T31" fmla="*/ 79 h 876"/>
                <a:gd name="T32" fmla="*/ 500 w 876"/>
                <a:gd name="T33" fmla="*/ 157 h 876"/>
                <a:gd name="T34" fmla="*/ 618 w 876"/>
                <a:gd name="T35" fmla="*/ 258 h 876"/>
                <a:gd name="T36" fmla="*/ 723 w 876"/>
                <a:gd name="T37" fmla="*/ 382 h 876"/>
                <a:gd name="T38" fmla="*/ 799 w 876"/>
                <a:gd name="T39" fmla="*/ 368 h 876"/>
                <a:gd name="T40" fmla="*/ 825 w 876"/>
                <a:gd name="T41" fmla="*/ 389 h 876"/>
                <a:gd name="T42" fmla="*/ 804 w 876"/>
                <a:gd name="T43" fmla="*/ 416 h 876"/>
                <a:gd name="T44" fmla="*/ 750 w 876"/>
                <a:gd name="T45" fmla="*/ 425 h 876"/>
                <a:gd name="T46" fmla="*/ 807 w 876"/>
                <a:gd name="T47" fmla="*/ 546 h 876"/>
                <a:gd name="T48" fmla="*/ 792 w 876"/>
                <a:gd name="T49" fmla="*/ 577 h 876"/>
                <a:gd name="T50" fmla="*/ 785 w 876"/>
                <a:gd name="T51" fmla="*/ 578 h 876"/>
                <a:gd name="T52" fmla="*/ 762 w 876"/>
                <a:gd name="T53" fmla="*/ 561 h 876"/>
                <a:gd name="T54" fmla="*/ 703 w 876"/>
                <a:gd name="T55" fmla="*/ 439 h 876"/>
                <a:gd name="T56" fmla="*/ 559 w 876"/>
                <a:gd name="T57" fmla="*/ 525 h 876"/>
                <a:gd name="T58" fmla="*/ 714 w 876"/>
                <a:gd name="T59" fmla="*/ 680 h 876"/>
                <a:gd name="T60" fmla="*/ 714 w 876"/>
                <a:gd name="T61" fmla="*/ 714 h 876"/>
                <a:gd name="T62" fmla="*/ 697 w 876"/>
                <a:gd name="T63" fmla="*/ 721 h 876"/>
                <a:gd name="T64" fmla="*/ 680 w 876"/>
                <a:gd name="T65" fmla="*/ 714 h 876"/>
                <a:gd name="T66" fmla="*/ 525 w 876"/>
                <a:gd name="T67" fmla="*/ 559 h 876"/>
                <a:gd name="T68" fmla="*/ 439 w 876"/>
                <a:gd name="T69" fmla="*/ 703 h 876"/>
                <a:gd name="T70" fmla="*/ 561 w 876"/>
                <a:gd name="T71" fmla="*/ 762 h 876"/>
                <a:gd name="T72" fmla="*/ 576 w 876"/>
                <a:gd name="T73" fmla="*/ 792 h 876"/>
                <a:gd name="T74" fmla="*/ 554 w 876"/>
                <a:gd name="T75" fmla="*/ 809 h 876"/>
                <a:gd name="T76" fmla="*/ 546 w 876"/>
                <a:gd name="T77" fmla="*/ 808 h 876"/>
                <a:gd name="T78" fmla="*/ 425 w 876"/>
                <a:gd name="T79" fmla="*/ 751 h 876"/>
                <a:gd name="T80" fmla="*/ 416 w 876"/>
                <a:gd name="T81" fmla="*/ 804 h 876"/>
                <a:gd name="T82" fmla="*/ 392 w 876"/>
                <a:gd name="T83" fmla="*/ 825 h 876"/>
                <a:gd name="T84" fmla="*/ 389 w 876"/>
                <a:gd name="T85" fmla="*/ 825 h 876"/>
                <a:gd name="T86" fmla="*/ 368 w 876"/>
                <a:gd name="T87" fmla="*/ 799 h 876"/>
                <a:gd name="T88" fmla="*/ 382 w 876"/>
                <a:gd name="T89" fmla="*/ 723 h 876"/>
                <a:gd name="T90" fmla="*/ 258 w 876"/>
                <a:gd name="T91" fmla="*/ 619 h 876"/>
                <a:gd name="T92" fmla="*/ 149 w 876"/>
                <a:gd name="T93" fmla="*/ 488 h 876"/>
                <a:gd name="T94" fmla="*/ 76 w 876"/>
                <a:gd name="T95" fmla="*/ 500 h 876"/>
                <a:gd name="T96" fmla="*/ 74 w 876"/>
                <a:gd name="T97" fmla="*/ 500 h 876"/>
                <a:gd name="T98" fmla="*/ 50 w 876"/>
                <a:gd name="T99" fmla="*/ 478 h 876"/>
                <a:gd name="T100" fmla="*/ 72 w 876"/>
                <a:gd name="T101" fmla="*/ 452 h 876"/>
                <a:gd name="T102" fmla="*/ 122 w 876"/>
                <a:gd name="T103" fmla="*/ 445 h 876"/>
                <a:gd name="T104" fmla="*/ 68 w 876"/>
                <a:gd name="T105" fmla="*/ 329 h 876"/>
                <a:gd name="T106" fmla="*/ 84 w 876"/>
                <a:gd name="T107" fmla="*/ 299 h 876"/>
                <a:gd name="T108" fmla="*/ 114 w 876"/>
                <a:gd name="T109" fmla="*/ 314 h 876"/>
                <a:gd name="T110" fmla="*/ 170 w 876"/>
                <a:gd name="T111" fmla="*/ 432 h 876"/>
                <a:gd name="T112" fmla="*/ 317 w 876"/>
                <a:gd name="T113" fmla="*/ 351 h 876"/>
                <a:gd name="T114" fmla="*/ 162 w 876"/>
                <a:gd name="T115" fmla="*/ 196 h 876"/>
                <a:gd name="T116" fmla="*/ 162 w 876"/>
                <a:gd name="T117" fmla="*/ 162 h 876"/>
                <a:gd name="T118" fmla="*/ 162 w 876"/>
                <a:gd name="T119" fmla="*/ 162 h 876"/>
                <a:gd name="T120" fmla="*/ 162 w 876"/>
                <a:gd name="T121" fmla="*/ 16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6" h="876">
                  <a:moveTo>
                    <a:pt x="0" y="438"/>
                  </a:moveTo>
                  <a:cubicBezTo>
                    <a:pt x="0" y="680"/>
                    <a:pt x="196" y="876"/>
                    <a:pt x="438" y="876"/>
                  </a:cubicBezTo>
                  <a:cubicBezTo>
                    <a:pt x="680" y="876"/>
                    <a:pt x="876" y="680"/>
                    <a:pt x="876" y="438"/>
                  </a:cubicBezTo>
                  <a:cubicBezTo>
                    <a:pt x="876" y="197"/>
                    <a:pt x="680" y="0"/>
                    <a:pt x="438" y="0"/>
                  </a:cubicBezTo>
                  <a:cubicBezTo>
                    <a:pt x="196" y="0"/>
                    <a:pt x="0" y="197"/>
                    <a:pt x="0" y="438"/>
                  </a:cubicBezTo>
                  <a:close/>
                  <a:moveTo>
                    <a:pt x="162" y="162"/>
                  </a:moveTo>
                  <a:cubicBezTo>
                    <a:pt x="172" y="153"/>
                    <a:pt x="187" y="153"/>
                    <a:pt x="196" y="162"/>
                  </a:cubicBezTo>
                  <a:cubicBezTo>
                    <a:pt x="352" y="318"/>
                    <a:pt x="352" y="318"/>
                    <a:pt x="352" y="318"/>
                  </a:cubicBezTo>
                  <a:cubicBezTo>
                    <a:pt x="391" y="276"/>
                    <a:pt x="422" y="229"/>
                    <a:pt x="442" y="177"/>
                  </a:cubicBezTo>
                  <a:cubicBezTo>
                    <a:pt x="399" y="149"/>
                    <a:pt x="356" y="128"/>
                    <a:pt x="313" y="114"/>
                  </a:cubicBezTo>
                  <a:cubicBezTo>
                    <a:pt x="301" y="110"/>
                    <a:pt x="294" y="96"/>
                    <a:pt x="298" y="84"/>
                  </a:cubicBezTo>
                  <a:cubicBezTo>
                    <a:pt x="302" y="71"/>
                    <a:pt x="316" y="64"/>
                    <a:pt x="328" y="68"/>
                  </a:cubicBezTo>
                  <a:cubicBezTo>
                    <a:pt x="371" y="82"/>
                    <a:pt x="415" y="103"/>
                    <a:pt x="458" y="130"/>
                  </a:cubicBezTo>
                  <a:cubicBezTo>
                    <a:pt x="463" y="111"/>
                    <a:pt x="467" y="92"/>
                    <a:pt x="469" y="73"/>
                  </a:cubicBezTo>
                  <a:cubicBezTo>
                    <a:pt x="471" y="60"/>
                    <a:pt x="483" y="51"/>
                    <a:pt x="496" y="52"/>
                  </a:cubicBezTo>
                  <a:cubicBezTo>
                    <a:pt x="509" y="54"/>
                    <a:pt x="518" y="66"/>
                    <a:pt x="517" y="79"/>
                  </a:cubicBezTo>
                  <a:cubicBezTo>
                    <a:pt x="513" y="106"/>
                    <a:pt x="508" y="132"/>
                    <a:pt x="500" y="157"/>
                  </a:cubicBezTo>
                  <a:cubicBezTo>
                    <a:pt x="541" y="186"/>
                    <a:pt x="581" y="220"/>
                    <a:pt x="618" y="258"/>
                  </a:cubicBezTo>
                  <a:cubicBezTo>
                    <a:pt x="658" y="297"/>
                    <a:pt x="693" y="340"/>
                    <a:pt x="723" y="382"/>
                  </a:cubicBezTo>
                  <a:cubicBezTo>
                    <a:pt x="748" y="376"/>
                    <a:pt x="773" y="371"/>
                    <a:pt x="799" y="368"/>
                  </a:cubicBezTo>
                  <a:cubicBezTo>
                    <a:pt x="812" y="367"/>
                    <a:pt x="824" y="376"/>
                    <a:pt x="825" y="389"/>
                  </a:cubicBezTo>
                  <a:cubicBezTo>
                    <a:pt x="826" y="402"/>
                    <a:pt x="817" y="414"/>
                    <a:pt x="804" y="416"/>
                  </a:cubicBezTo>
                  <a:cubicBezTo>
                    <a:pt x="786" y="418"/>
                    <a:pt x="768" y="421"/>
                    <a:pt x="750" y="425"/>
                  </a:cubicBezTo>
                  <a:cubicBezTo>
                    <a:pt x="775" y="465"/>
                    <a:pt x="794" y="506"/>
                    <a:pt x="807" y="546"/>
                  </a:cubicBezTo>
                  <a:cubicBezTo>
                    <a:pt x="812" y="559"/>
                    <a:pt x="805" y="572"/>
                    <a:pt x="792" y="577"/>
                  </a:cubicBezTo>
                  <a:cubicBezTo>
                    <a:pt x="790" y="577"/>
                    <a:pt x="787" y="578"/>
                    <a:pt x="785" y="578"/>
                  </a:cubicBezTo>
                  <a:cubicBezTo>
                    <a:pt x="775" y="578"/>
                    <a:pt x="765" y="571"/>
                    <a:pt x="762" y="561"/>
                  </a:cubicBezTo>
                  <a:cubicBezTo>
                    <a:pt x="749" y="521"/>
                    <a:pt x="729" y="480"/>
                    <a:pt x="703" y="439"/>
                  </a:cubicBezTo>
                  <a:cubicBezTo>
                    <a:pt x="650" y="458"/>
                    <a:pt x="601" y="487"/>
                    <a:pt x="559" y="525"/>
                  </a:cubicBezTo>
                  <a:cubicBezTo>
                    <a:pt x="714" y="680"/>
                    <a:pt x="714" y="680"/>
                    <a:pt x="714" y="680"/>
                  </a:cubicBezTo>
                  <a:cubicBezTo>
                    <a:pt x="723" y="690"/>
                    <a:pt x="723" y="705"/>
                    <a:pt x="714" y="714"/>
                  </a:cubicBezTo>
                  <a:cubicBezTo>
                    <a:pt x="709" y="719"/>
                    <a:pt x="703" y="721"/>
                    <a:pt x="697" y="721"/>
                  </a:cubicBezTo>
                  <a:cubicBezTo>
                    <a:pt x="691" y="721"/>
                    <a:pt x="685" y="719"/>
                    <a:pt x="680" y="714"/>
                  </a:cubicBezTo>
                  <a:cubicBezTo>
                    <a:pt x="525" y="559"/>
                    <a:pt x="525" y="559"/>
                    <a:pt x="525" y="559"/>
                  </a:cubicBezTo>
                  <a:cubicBezTo>
                    <a:pt x="487" y="601"/>
                    <a:pt x="458" y="650"/>
                    <a:pt x="439" y="703"/>
                  </a:cubicBezTo>
                  <a:cubicBezTo>
                    <a:pt x="480" y="729"/>
                    <a:pt x="521" y="749"/>
                    <a:pt x="561" y="762"/>
                  </a:cubicBezTo>
                  <a:cubicBezTo>
                    <a:pt x="574" y="766"/>
                    <a:pt x="581" y="780"/>
                    <a:pt x="576" y="792"/>
                  </a:cubicBezTo>
                  <a:cubicBezTo>
                    <a:pt x="573" y="802"/>
                    <a:pt x="564" y="809"/>
                    <a:pt x="554" y="809"/>
                  </a:cubicBezTo>
                  <a:cubicBezTo>
                    <a:pt x="551" y="809"/>
                    <a:pt x="549" y="808"/>
                    <a:pt x="546" y="808"/>
                  </a:cubicBezTo>
                  <a:cubicBezTo>
                    <a:pt x="506" y="794"/>
                    <a:pt x="465" y="775"/>
                    <a:pt x="425" y="751"/>
                  </a:cubicBezTo>
                  <a:cubicBezTo>
                    <a:pt x="421" y="768"/>
                    <a:pt x="418" y="786"/>
                    <a:pt x="416" y="804"/>
                  </a:cubicBezTo>
                  <a:cubicBezTo>
                    <a:pt x="414" y="816"/>
                    <a:pt x="404" y="825"/>
                    <a:pt x="392" y="825"/>
                  </a:cubicBezTo>
                  <a:cubicBezTo>
                    <a:pt x="391" y="825"/>
                    <a:pt x="390" y="825"/>
                    <a:pt x="389" y="825"/>
                  </a:cubicBezTo>
                  <a:cubicBezTo>
                    <a:pt x="376" y="824"/>
                    <a:pt x="366" y="812"/>
                    <a:pt x="368" y="799"/>
                  </a:cubicBezTo>
                  <a:cubicBezTo>
                    <a:pt x="371" y="773"/>
                    <a:pt x="375" y="748"/>
                    <a:pt x="382" y="723"/>
                  </a:cubicBezTo>
                  <a:cubicBezTo>
                    <a:pt x="339" y="693"/>
                    <a:pt x="297" y="658"/>
                    <a:pt x="258" y="619"/>
                  </a:cubicBezTo>
                  <a:cubicBezTo>
                    <a:pt x="216" y="577"/>
                    <a:pt x="180" y="533"/>
                    <a:pt x="149" y="488"/>
                  </a:cubicBezTo>
                  <a:cubicBezTo>
                    <a:pt x="125" y="494"/>
                    <a:pt x="101" y="498"/>
                    <a:pt x="76" y="500"/>
                  </a:cubicBezTo>
                  <a:cubicBezTo>
                    <a:pt x="75" y="500"/>
                    <a:pt x="75" y="500"/>
                    <a:pt x="74" y="500"/>
                  </a:cubicBezTo>
                  <a:cubicBezTo>
                    <a:pt x="62" y="500"/>
                    <a:pt x="51" y="490"/>
                    <a:pt x="50" y="478"/>
                  </a:cubicBezTo>
                  <a:cubicBezTo>
                    <a:pt x="49" y="465"/>
                    <a:pt x="59" y="453"/>
                    <a:pt x="72" y="452"/>
                  </a:cubicBezTo>
                  <a:cubicBezTo>
                    <a:pt x="89" y="450"/>
                    <a:pt x="105" y="448"/>
                    <a:pt x="122" y="445"/>
                  </a:cubicBezTo>
                  <a:cubicBezTo>
                    <a:pt x="99" y="406"/>
                    <a:pt x="81" y="367"/>
                    <a:pt x="68" y="329"/>
                  </a:cubicBezTo>
                  <a:cubicBezTo>
                    <a:pt x="64" y="316"/>
                    <a:pt x="71" y="303"/>
                    <a:pt x="84" y="299"/>
                  </a:cubicBezTo>
                  <a:cubicBezTo>
                    <a:pt x="96" y="295"/>
                    <a:pt x="110" y="301"/>
                    <a:pt x="114" y="314"/>
                  </a:cubicBezTo>
                  <a:cubicBezTo>
                    <a:pt x="127" y="353"/>
                    <a:pt x="146" y="392"/>
                    <a:pt x="170" y="432"/>
                  </a:cubicBezTo>
                  <a:cubicBezTo>
                    <a:pt x="223" y="415"/>
                    <a:pt x="273" y="387"/>
                    <a:pt x="317" y="351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53" y="187"/>
                    <a:pt x="153" y="172"/>
                    <a:pt x="162" y="162"/>
                  </a:cubicBezTo>
                  <a:close/>
                  <a:moveTo>
                    <a:pt x="162" y="162"/>
                  </a:moveTo>
                  <a:cubicBezTo>
                    <a:pt x="162" y="162"/>
                    <a:pt x="162" y="162"/>
                    <a:pt x="162" y="16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Freeform 40"/>
            <p:cNvSpPr>
              <a:spLocks noEditPoints="1"/>
            </p:cNvSpPr>
            <p:nvPr/>
          </p:nvSpPr>
          <p:spPr bwMode="auto">
            <a:xfrm>
              <a:off x="8212138" y="2009775"/>
              <a:ext cx="177800" cy="174625"/>
            </a:xfrm>
            <a:custGeom>
              <a:avLst/>
              <a:gdLst>
                <a:gd name="T0" fmla="*/ 289 w 289"/>
                <a:gd name="T1" fmla="*/ 194 h 287"/>
                <a:gd name="T2" fmla="*/ 199 w 289"/>
                <a:gd name="T3" fmla="*/ 88 h 287"/>
                <a:gd name="T4" fmla="*/ 97 w 289"/>
                <a:gd name="T5" fmla="*/ 0 h 287"/>
                <a:gd name="T6" fmla="*/ 0 w 289"/>
                <a:gd name="T7" fmla="*/ 148 h 287"/>
                <a:gd name="T8" fmla="*/ 139 w 289"/>
                <a:gd name="T9" fmla="*/ 287 h 287"/>
                <a:gd name="T10" fmla="*/ 289 w 289"/>
                <a:gd name="T11" fmla="*/ 194 h 287"/>
                <a:gd name="T12" fmla="*/ 289 w 289"/>
                <a:gd name="T13" fmla="*/ 194 h 287"/>
                <a:gd name="T14" fmla="*/ 289 w 289"/>
                <a:gd name="T15" fmla="*/ 19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9" h="287">
                  <a:moveTo>
                    <a:pt x="289" y="194"/>
                  </a:moveTo>
                  <a:cubicBezTo>
                    <a:pt x="263" y="158"/>
                    <a:pt x="233" y="122"/>
                    <a:pt x="199" y="88"/>
                  </a:cubicBezTo>
                  <a:cubicBezTo>
                    <a:pt x="166" y="55"/>
                    <a:pt x="132" y="26"/>
                    <a:pt x="97" y="0"/>
                  </a:cubicBezTo>
                  <a:cubicBezTo>
                    <a:pt x="74" y="55"/>
                    <a:pt x="41" y="104"/>
                    <a:pt x="0" y="148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83" y="247"/>
                    <a:pt x="234" y="216"/>
                    <a:pt x="289" y="194"/>
                  </a:cubicBezTo>
                  <a:close/>
                  <a:moveTo>
                    <a:pt x="289" y="194"/>
                  </a:moveTo>
                  <a:cubicBezTo>
                    <a:pt x="289" y="194"/>
                    <a:pt x="289" y="194"/>
                    <a:pt x="289" y="194"/>
                  </a:cubicBezTo>
                </a:path>
              </a:pathLst>
            </a:custGeom>
            <a:solidFill>
              <a:srgbClr val="98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41"/>
            <p:cNvSpPr>
              <a:spLocks noEditPoints="1"/>
            </p:cNvSpPr>
            <p:nvPr/>
          </p:nvSpPr>
          <p:spPr bwMode="auto">
            <a:xfrm>
              <a:off x="8004175" y="1917700"/>
              <a:ext cx="477838" cy="469900"/>
            </a:xfrm>
            <a:custGeom>
              <a:avLst/>
              <a:gdLst>
                <a:gd name="T0" fmla="*/ 121 w 777"/>
                <a:gd name="T1" fmla="*/ 381 h 774"/>
                <a:gd name="T2" fmla="*/ 35 w 777"/>
                <a:gd name="T3" fmla="*/ 248 h 774"/>
                <a:gd name="T4" fmla="*/ 73 w 777"/>
                <a:gd name="T5" fmla="*/ 394 h 774"/>
                <a:gd name="T6" fmla="*/ 1 w 777"/>
                <a:gd name="T7" fmla="*/ 427 h 774"/>
                <a:gd name="T8" fmla="*/ 27 w 777"/>
                <a:gd name="T9" fmla="*/ 449 h 774"/>
                <a:gd name="T10" fmla="*/ 209 w 777"/>
                <a:gd name="T11" fmla="*/ 568 h 774"/>
                <a:gd name="T12" fmla="*/ 319 w 777"/>
                <a:gd name="T13" fmla="*/ 748 h 774"/>
                <a:gd name="T14" fmla="*/ 343 w 777"/>
                <a:gd name="T15" fmla="*/ 774 h 774"/>
                <a:gd name="T16" fmla="*/ 376 w 777"/>
                <a:gd name="T17" fmla="*/ 700 h 774"/>
                <a:gd name="T18" fmla="*/ 505 w 777"/>
                <a:gd name="T19" fmla="*/ 758 h 774"/>
                <a:gd name="T20" fmla="*/ 512 w 777"/>
                <a:gd name="T21" fmla="*/ 711 h 774"/>
                <a:gd name="T22" fmla="*/ 476 w 777"/>
                <a:gd name="T23" fmla="*/ 508 h 774"/>
                <a:gd name="T24" fmla="*/ 648 w 777"/>
                <a:gd name="T25" fmla="*/ 670 h 774"/>
                <a:gd name="T26" fmla="*/ 665 w 777"/>
                <a:gd name="T27" fmla="*/ 629 h 774"/>
                <a:gd name="T28" fmla="*/ 654 w 777"/>
                <a:gd name="T29" fmla="*/ 388 h 774"/>
                <a:gd name="T30" fmla="*/ 736 w 777"/>
                <a:gd name="T31" fmla="*/ 527 h 774"/>
                <a:gd name="T32" fmla="*/ 758 w 777"/>
                <a:gd name="T33" fmla="*/ 495 h 774"/>
                <a:gd name="T34" fmla="*/ 755 w 777"/>
                <a:gd name="T35" fmla="*/ 365 h 774"/>
                <a:gd name="T36" fmla="*/ 750 w 777"/>
                <a:gd name="T37" fmla="*/ 317 h 774"/>
                <a:gd name="T38" fmla="*/ 569 w 777"/>
                <a:gd name="T39" fmla="*/ 207 h 774"/>
                <a:gd name="T40" fmla="*/ 468 w 777"/>
                <a:gd name="T41" fmla="*/ 28 h 774"/>
                <a:gd name="T42" fmla="*/ 420 w 777"/>
                <a:gd name="T43" fmla="*/ 22 h 774"/>
                <a:gd name="T44" fmla="*/ 280 w 777"/>
                <a:gd name="T45" fmla="*/ 17 h 774"/>
                <a:gd name="T46" fmla="*/ 264 w 777"/>
                <a:gd name="T47" fmla="*/ 63 h 774"/>
                <a:gd name="T48" fmla="*/ 303 w 777"/>
                <a:gd name="T49" fmla="*/ 267 h 774"/>
                <a:gd name="T50" fmla="*/ 113 w 777"/>
                <a:gd name="T51" fmla="*/ 111 h 774"/>
                <a:gd name="T52" fmla="*/ 268 w 777"/>
                <a:gd name="T53" fmla="*/ 300 h 774"/>
                <a:gd name="T54" fmla="*/ 243 w 777"/>
                <a:gd name="T55" fmla="*/ 534 h 774"/>
                <a:gd name="T56" fmla="*/ 302 w 777"/>
                <a:gd name="T57" fmla="*/ 334 h 774"/>
                <a:gd name="T58" fmla="*/ 349 w 777"/>
                <a:gd name="T59" fmla="*/ 625 h 774"/>
                <a:gd name="T60" fmla="*/ 536 w 777"/>
                <a:gd name="T61" fmla="*/ 241 h 774"/>
                <a:gd name="T62" fmla="*/ 476 w 777"/>
                <a:gd name="T63" fmla="*/ 440 h 774"/>
                <a:gd name="T64" fmla="*/ 434 w 777"/>
                <a:gd name="T65" fmla="*/ 153 h 774"/>
                <a:gd name="T66" fmla="*/ 434 w 777"/>
                <a:gd name="T67" fmla="*/ 15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7" h="774">
                  <a:moveTo>
                    <a:pt x="268" y="300"/>
                  </a:moveTo>
                  <a:cubicBezTo>
                    <a:pt x="224" y="336"/>
                    <a:pt x="174" y="364"/>
                    <a:pt x="121" y="381"/>
                  </a:cubicBezTo>
                  <a:cubicBezTo>
                    <a:pt x="97" y="341"/>
                    <a:pt x="78" y="302"/>
                    <a:pt x="65" y="263"/>
                  </a:cubicBezTo>
                  <a:cubicBezTo>
                    <a:pt x="61" y="250"/>
                    <a:pt x="47" y="244"/>
                    <a:pt x="35" y="248"/>
                  </a:cubicBezTo>
                  <a:cubicBezTo>
                    <a:pt x="22" y="252"/>
                    <a:pt x="15" y="265"/>
                    <a:pt x="19" y="278"/>
                  </a:cubicBezTo>
                  <a:cubicBezTo>
                    <a:pt x="32" y="316"/>
                    <a:pt x="50" y="355"/>
                    <a:pt x="73" y="394"/>
                  </a:cubicBezTo>
                  <a:cubicBezTo>
                    <a:pt x="56" y="397"/>
                    <a:pt x="40" y="399"/>
                    <a:pt x="23" y="401"/>
                  </a:cubicBezTo>
                  <a:cubicBezTo>
                    <a:pt x="10" y="402"/>
                    <a:pt x="0" y="414"/>
                    <a:pt x="1" y="427"/>
                  </a:cubicBezTo>
                  <a:cubicBezTo>
                    <a:pt x="2" y="439"/>
                    <a:pt x="13" y="449"/>
                    <a:pt x="25" y="449"/>
                  </a:cubicBezTo>
                  <a:cubicBezTo>
                    <a:pt x="26" y="449"/>
                    <a:pt x="26" y="449"/>
                    <a:pt x="27" y="449"/>
                  </a:cubicBezTo>
                  <a:cubicBezTo>
                    <a:pt x="52" y="447"/>
                    <a:pt x="76" y="443"/>
                    <a:pt x="100" y="437"/>
                  </a:cubicBezTo>
                  <a:cubicBezTo>
                    <a:pt x="131" y="482"/>
                    <a:pt x="167" y="526"/>
                    <a:pt x="209" y="568"/>
                  </a:cubicBezTo>
                  <a:cubicBezTo>
                    <a:pt x="248" y="607"/>
                    <a:pt x="290" y="642"/>
                    <a:pt x="333" y="672"/>
                  </a:cubicBezTo>
                  <a:cubicBezTo>
                    <a:pt x="326" y="697"/>
                    <a:pt x="322" y="722"/>
                    <a:pt x="319" y="748"/>
                  </a:cubicBezTo>
                  <a:cubicBezTo>
                    <a:pt x="317" y="761"/>
                    <a:pt x="327" y="773"/>
                    <a:pt x="340" y="774"/>
                  </a:cubicBezTo>
                  <a:cubicBezTo>
                    <a:pt x="341" y="774"/>
                    <a:pt x="342" y="774"/>
                    <a:pt x="343" y="774"/>
                  </a:cubicBezTo>
                  <a:cubicBezTo>
                    <a:pt x="355" y="774"/>
                    <a:pt x="365" y="765"/>
                    <a:pt x="367" y="753"/>
                  </a:cubicBezTo>
                  <a:cubicBezTo>
                    <a:pt x="369" y="735"/>
                    <a:pt x="372" y="717"/>
                    <a:pt x="376" y="700"/>
                  </a:cubicBezTo>
                  <a:cubicBezTo>
                    <a:pt x="416" y="724"/>
                    <a:pt x="457" y="743"/>
                    <a:pt x="497" y="757"/>
                  </a:cubicBezTo>
                  <a:cubicBezTo>
                    <a:pt x="500" y="757"/>
                    <a:pt x="502" y="758"/>
                    <a:pt x="505" y="758"/>
                  </a:cubicBezTo>
                  <a:cubicBezTo>
                    <a:pt x="515" y="758"/>
                    <a:pt x="524" y="751"/>
                    <a:pt x="527" y="741"/>
                  </a:cubicBezTo>
                  <a:cubicBezTo>
                    <a:pt x="532" y="729"/>
                    <a:pt x="525" y="715"/>
                    <a:pt x="512" y="711"/>
                  </a:cubicBezTo>
                  <a:cubicBezTo>
                    <a:pt x="472" y="698"/>
                    <a:pt x="431" y="678"/>
                    <a:pt x="390" y="652"/>
                  </a:cubicBezTo>
                  <a:cubicBezTo>
                    <a:pt x="409" y="599"/>
                    <a:pt x="438" y="550"/>
                    <a:pt x="476" y="508"/>
                  </a:cubicBezTo>
                  <a:cubicBezTo>
                    <a:pt x="631" y="663"/>
                    <a:pt x="631" y="663"/>
                    <a:pt x="631" y="663"/>
                  </a:cubicBezTo>
                  <a:cubicBezTo>
                    <a:pt x="636" y="668"/>
                    <a:pt x="642" y="670"/>
                    <a:pt x="648" y="670"/>
                  </a:cubicBezTo>
                  <a:cubicBezTo>
                    <a:pt x="654" y="670"/>
                    <a:pt x="660" y="668"/>
                    <a:pt x="665" y="663"/>
                  </a:cubicBezTo>
                  <a:cubicBezTo>
                    <a:pt x="674" y="654"/>
                    <a:pt x="674" y="639"/>
                    <a:pt x="665" y="629"/>
                  </a:cubicBezTo>
                  <a:cubicBezTo>
                    <a:pt x="510" y="474"/>
                    <a:pt x="510" y="474"/>
                    <a:pt x="510" y="474"/>
                  </a:cubicBezTo>
                  <a:cubicBezTo>
                    <a:pt x="552" y="436"/>
                    <a:pt x="601" y="407"/>
                    <a:pt x="654" y="388"/>
                  </a:cubicBezTo>
                  <a:cubicBezTo>
                    <a:pt x="680" y="429"/>
                    <a:pt x="700" y="470"/>
                    <a:pt x="713" y="510"/>
                  </a:cubicBezTo>
                  <a:cubicBezTo>
                    <a:pt x="716" y="520"/>
                    <a:pt x="726" y="527"/>
                    <a:pt x="736" y="527"/>
                  </a:cubicBezTo>
                  <a:cubicBezTo>
                    <a:pt x="738" y="527"/>
                    <a:pt x="741" y="526"/>
                    <a:pt x="743" y="526"/>
                  </a:cubicBezTo>
                  <a:cubicBezTo>
                    <a:pt x="756" y="521"/>
                    <a:pt x="763" y="508"/>
                    <a:pt x="758" y="495"/>
                  </a:cubicBezTo>
                  <a:cubicBezTo>
                    <a:pt x="745" y="455"/>
                    <a:pt x="726" y="414"/>
                    <a:pt x="701" y="374"/>
                  </a:cubicBezTo>
                  <a:cubicBezTo>
                    <a:pt x="719" y="370"/>
                    <a:pt x="737" y="367"/>
                    <a:pt x="755" y="365"/>
                  </a:cubicBezTo>
                  <a:cubicBezTo>
                    <a:pt x="768" y="363"/>
                    <a:pt x="777" y="351"/>
                    <a:pt x="776" y="338"/>
                  </a:cubicBezTo>
                  <a:cubicBezTo>
                    <a:pt x="775" y="325"/>
                    <a:pt x="763" y="316"/>
                    <a:pt x="750" y="317"/>
                  </a:cubicBezTo>
                  <a:cubicBezTo>
                    <a:pt x="724" y="320"/>
                    <a:pt x="699" y="325"/>
                    <a:pt x="674" y="331"/>
                  </a:cubicBezTo>
                  <a:cubicBezTo>
                    <a:pt x="644" y="289"/>
                    <a:pt x="609" y="246"/>
                    <a:pt x="569" y="207"/>
                  </a:cubicBezTo>
                  <a:cubicBezTo>
                    <a:pt x="532" y="169"/>
                    <a:pt x="492" y="135"/>
                    <a:pt x="451" y="106"/>
                  </a:cubicBezTo>
                  <a:cubicBezTo>
                    <a:pt x="459" y="81"/>
                    <a:pt x="464" y="55"/>
                    <a:pt x="468" y="28"/>
                  </a:cubicBezTo>
                  <a:cubicBezTo>
                    <a:pt x="470" y="15"/>
                    <a:pt x="460" y="3"/>
                    <a:pt x="447" y="1"/>
                  </a:cubicBezTo>
                  <a:cubicBezTo>
                    <a:pt x="434" y="0"/>
                    <a:pt x="422" y="9"/>
                    <a:pt x="420" y="22"/>
                  </a:cubicBezTo>
                  <a:cubicBezTo>
                    <a:pt x="418" y="41"/>
                    <a:pt x="414" y="60"/>
                    <a:pt x="409" y="79"/>
                  </a:cubicBezTo>
                  <a:cubicBezTo>
                    <a:pt x="366" y="52"/>
                    <a:pt x="322" y="31"/>
                    <a:pt x="280" y="17"/>
                  </a:cubicBezTo>
                  <a:cubicBezTo>
                    <a:pt x="267" y="13"/>
                    <a:pt x="253" y="20"/>
                    <a:pt x="249" y="33"/>
                  </a:cubicBezTo>
                  <a:cubicBezTo>
                    <a:pt x="245" y="45"/>
                    <a:pt x="252" y="59"/>
                    <a:pt x="264" y="63"/>
                  </a:cubicBezTo>
                  <a:cubicBezTo>
                    <a:pt x="307" y="77"/>
                    <a:pt x="350" y="98"/>
                    <a:pt x="393" y="126"/>
                  </a:cubicBezTo>
                  <a:cubicBezTo>
                    <a:pt x="373" y="178"/>
                    <a:pt x="342" y="225"/>
                    <a:pt x="303" y="267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38" y="102"/>
                    <a:pt x="123" y="102"/>
                    <a:pt x="113" y="111"/>
                  </a:cubicBezTo>
                  <a:cubicBezTo>
                    <a:pt x="104" y="121"/>
                    <a:pt x="104" y="136"/>
                    <a:pt x="113" y="145"/>
                  </a:cubicBezTo>
                  <a:lnTo>
                    <a:pt x="268" y="300"/>
                  </a:lnTo>
                  <a:close/>
                  <a:moveTo>
                    <a:pt x="349" y="625"/>
                  </a:moveTo>
                  <a:cubicBezTo>
                    <a:pt x="313" y="598"/>
                    <a:pt x="277" y="568"/>
                    <a:pt x="243" y="534"/>
                  </a:cubicBezTo>
                  <a:cubicBezTo>
                    <a:pt x="207" y="498"/>
                    <a:pt x="175" y="461"/>
                    <a:pt x="148" y="422"/>
                  </a:cubicBezTo>
                  <a:cubicBezTo>
                    <a:pt x="204" y="403"/>
                    <a:pt x="256" y="373"/>
                    <a:pt x="302" y="334"/>
                  </a:cubicBezTo>
                  <a:cubicBezTo>
                    <a:pt x="442" y="474"/>
                    <a:pt x="442" y="474"/>
                    <a:pt x="442" y="474"/>
                  </a:cubicBezTo>
                  <a:cubicBezTo>
                    <a:pt x="402" y="518"/>
                    <a:pt x="370" y="569"/>
                    <a:pt x="349" y="625"/>
                  </a:cubicBezTo>
                  <a:close/>
                  <a:moveTo>
                    <a:pt x="434" y="153"/>
                  </a:moveTo>
                  <a:cubicBezTo>
                    <a:pt x="469" y="179"/>
                    <a:pt x="503" y="208"/>
                    <a:pt x="536" y="241"/>
                  </a:cubicBezTo>
                  <a:cubicBezTo>
                    <a:pt x="570" y="275"/>
                    <a:pt x="600" y="311"/>
                    <a:pt x="626" y="347"/>
                  </a:cubicBezTo>
                  <a:cubicBezTo>
                    <a:pt x="571" y="369"/>
                    <a:pt x="520" y="400"/>
                    <a:pt x="476" y="440"/>
                  </a:cubicBezTo>
                  <a:cubicBezTo>
                    <a:pt x="337" y="301"/>
                    <a:pt x="337" y="301"/>
                    <a:pt x="337" y="301"/>
                  </a:cubicBezTo>
                  <a:cubicBezTo>
                    <a:pt x="378" y="257"/>
                    <a:pt x="411" y="208"/>
                    <a:pt x="434" y="153"/>
                  </a:cubicBezTo>
                  <a:close/>
                  <a:moveTo>
                    <a:pt x="434" y="153"/>
                  </a:moveTo>
                  <a:cubicBezTo>
                    <a:pt x="434" y="153"/>
                    <a:pt x="434" y="153"/>
                    <a:pt x="434" y="15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2" name="Group 71"/>
          <p:cNvGrpSpPr>
            <a:grpSpLocks noChangeAspect="1"/>
          </p:cNvGrpSpPr>
          <p:nvPr/>
        </p:nvGrpSpPr>
        <p:grpSpPr>
          <a:xfrm>
            <a:off x="6592888" y="1449529"/>
            <a:ext cx="228071" cy="304800"/>
            <a:chOff x="9710738" y="1855788"/>
            <a:chExt cx="684212" cy="914400"/>
          </a:xfrm>
        </p:grpSpPr>
        <p:sp>
          <p:nvSpPr>
            <p:cNvPr id="58" name="Freeform 45"/>
            <p:cNvSpPr>
              <a:spLocks noEditPoints="1"/>
            </p:cNvSpPr>
            <p:nvPr/>
          </p:nvSpPr>
          <p:spPr bwMode="auto">
            <a:xfrm>
              <a:off x="9799638" y="1928813"/>
              <a:ext cx="506412" cy="695325"/>
            </a:xfrm>
            <a:custGeom>
              <a:avLst/>
              <a:gdLst>
                <a:gd name="T0" fmla="*/ 0 w 824"/>
                <a:gd name="T1" fmla="*/ 24 h 1144"/>
                <a:gd name="T2" fmla="*/ 824 w 824"/>
                <a:gd name="T3" fmla="*/ 1144 h 1144"/>
                <a:gd name="T4" fmla="*/ 168 w 824"/>
                <a:gd name="T5" fmla="*/ 24 h 1144"/>
                <a:gd name="T6" fmla="*/ 96 w 824"/>
                <a:gd name="T7" fmla="*/ 0 h 1144"/>
                <a:gd name="T8" fmla="*/ 412 w 824"/>
                <a:gd name="T9" fmla="*/ 1064 h 1144"/>
                <a:gd name="T10" fmla="*/ 80 w 824"/>
                <a:gd name="T11" fmla="*/ 1040 h 1144"/>
                <a:gd name="T12" fmla="*/ 412 w 824"/>
                <a:gd name="T13" fmla="*/ 1016 h 1144"/>
                <a:gd name="T14" fmla="*/ 412 w 824"/>
                <a:gd name="T15" fmla="*/ 1064 h 1144"/>
                <a:gd name="T16" fmla="*/ 104 w 824"/>
                <a:gd name="T17" fmla="*/ 950 h 1144"/>
                <a:gd name="T18" fmla="*/ 104 w 824"/>
                <a:gd name="T19" fmla="*/ 902 h 1144"/>
                <a:gd name="T20" fmla="*/ 744 w 824"/>
                <a:gd name="T21" fmla="*/ 926 h 1144"/>
                <a:gd name="T22" fmla="*/ 720 w 824"/>
                <a:gd name="T23" fmla="*/ 836 h 1144"/>
                <a:gd name="T24" fmla="*/ 80 w 824"/>
                <a:gd name="T25" fmla="*/ 812 h 1144"/>
                <a:gd name="T26" fmla="*/ 720 w 824"/>
                <a:gd name="T27" fmla="*/ 788 h 1144"/>
                <a:gd name="T28" fmla="*/ 720 w 824"/>
                <a:gd name="T29" fmla="*/ 836 h 1144"/>
                <a:gd name="T30" fmla="*/ 104 w 824"/>
                <a:gd name="T31" fmla="*/ 722 h 1144"/>
                <a:gd name="T32" fmla="*/ 104 w 824"/>
                <a:gd name="T33" fmla="*/ 674 h 1144"/>
                <a:gd name="T34" fmla="*/ 744 w 824"/>
                <a:gd name="T35" fmla="*/ 698 h 1144"/>
                <a:gd name="T36" fmla="*/ 720 w 824"/>
                <a:gd name="T37" fmla="*/ 608 h 1144"/>
                <a:gd name="T38" fmla="*/ 80 w 824"/>
                <a:gd name="T39" fmla="*/ 584 h 1144"/>
                <a:gd name="T40" fmla="*/ 720 w 824"/>
                <a:gd name="T41" fmla="*/ 560 h 1144"/>
                <a:gd name="T42" fmla="*/ 720 w 824"/>
                <a:gd name="T43" fmla="*/ 608 h 1144"/>
                <a:gd name="T44" fmla="*/ 104 w 824"/>
                <a:gd name="T45" fmla="*/ 494 h 1144"/>
                <a:gd name="T46" fmla="*/ 104 w 824"/>
                <a:gd name="T47" fmla="*/ 446 h 1144"/>
                <a:gd name="T48" fmla="*/ 744 w 824"/>
                <a:gd name="T49" fmla="*/ 470 h 1144"/>
                <a:gd name="T50" fmla="*/ 80 w 824"/>
                <a:gd name="T51" fmla="*/ 356 h 1144"/>
                <a:gd name="T52" fmla="*/ 412 w 824"/>
                <a:gd name="T53" fmla="*/ 332 h 1144"/>
                <a:gd name="T54" fmla="*/ 412 w 824"/>
                <a:gd name="T55" fmla="*/ 380 h 1144"/>
                <a:gd name="T56" fmla="*/ 80 w 824"/>
                <a:gd name="T57" fmla="*/ 356 h 1144"/>
                <a:gd name="T58" fmla="*/ 104 w 824"/>
                <a:gd name="T59" fmla="*/ 266 h 1144"/>
                <a:gd name="T60" fmla="*/ 104 w 824"/>
                <a:gd name="T61" fmla="*/ 218 h 1144"/>
                <a:gd name="T62" fmla="*/ 744 w 824"/>
                <a:gd name="T63" fmla="*/ 242 h 1144"/>
                <a:gd name="T64" fmla="*/ 720 w 824"/>
                <a:gd name="T65" fmla="*/ 104 h 1144"/>
                <a:gd name="T66" fmla="*/ 720 w 824"/>
                <a:gd name="T67" fmla="*/ 152 h 1144"/>
                <a:gd name="T68" fmla="*/ 80 w 824"/>
                <a:gd name="T69" fmla="*/ 128 h 1144"/>
                <a:gd name="T70" fmla="*/ 720 w 824"/>
                <a:gd name="T71" fmla="*/ 104 h 1144"/>
                <a:gd name="T72" fmla="*/ 720 w 824"/>
                <a:gd name="T73" fmla="*/ 104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24" h="1144">
                  <a:moveTo>
                    <a:pt x="72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144"/>
                    <a:pt x="0" y="1144"/>
                    <a:pt x="0" y="1144"/>
                  </a:cubicBezTo>
                  <a:cubicBezTo>
                    <a:pt x="824" y="1144"/>
                    <a:pt x="824" y="1144"/>
                    <a:pt x="824" y="1144"/>
                  </a:cubicBezTo>
                  <a:cubicBezTo>
                    <a:pt x="824" y="24"/>
                    <a:pt x="824" y="24"/>
                    <a:pt x="824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55" y="24"/>
                    <a:pt x="144" y="13"/>
                    <a:pt x="14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13"/>
                    <a:pt x="85" y="24"/>
                    <a:pt x="72" y="24"/>
                  </a:cubicBezTo>
                  <a:close/>
                  <a:moveTo>
                    <a:pt x="412" y="1064"/>
                  </a:moveTo>
                  <a:cubicBezTo>
                    <a:pt x="104" y="1064"/>
                    <a:pt x="104" y="1064"/>
                    <a:pt x="104" y="1064"/>
                  </a:cubicBezTo>
                  <a:cubicBezTo>
                    <a:pt x="91" y="1064"/>
                    <a:pt x="80" y="1053"/>
                    <a:pt x="80" y="1040"/>
                  </a:cubicBezTo>
                  <a:cubicBezTo>
                    <a:pt x="80" y="1027"/>
                    <a:pt x="91" y="1016"/>
                    <a:pt x="104" y="1016"/>
                  </a:cubicBezTo>
                  <a:cubicBezTo>
                    <a:pt x="412" y="1016"/>
                    <a:pt x="412" y="1016"/>
                    <a:pt x="412" y="1016"/>
                  </a:cubicBezTo>
                  <a:cubicBezTo>
                    <a:pt x="425" y="1016"/>
                    <a:pt x="436" y="1027"/>
                    <a:pt x="436" y="1040"/>
                  </a:cubicBezTo>
                  <a:cubicBezTo>
                    <a:pt x="436" y="1053"/>
                    <a:pt x="425" y="1064"/>
                    <a:pt x="412" y="1064"/>
                  </a:cubicBezTo>
                  <a:close/>
                  <a:moveTo>
                    <a:pt x="720" y="950"/>
                  </a:moveTo>
                  <a:cubicBezTo>
                    <a:pt x="104" y="950"/>
                    <a:pt x="104" y="950"/>
                    <a:pt x="104" y="950"/>
                  </a:cubicBezTo>
                  <a:cubicBezTo>
                    <a:pt x="91" y="950"/>
                    <a:pt x="80" y="939"/>
                    <a:pt x="80" y="926"/>
                  </a:cubicBezTo>
                  <a:cubicBezTo>
                    <a:pt x="80" y="913"/>
                    <a:pt x="91" y="902"/>
                    <a:pt x="104" y="902"/>
                  </a:cubicBezTo>
                  <a:cubicBezTo>
                    <a:pt x="720" y="902"/>
                    <a:pt x="720" y="902"/>
                    <a:pt x="720" y="902"/>
                  </a:cubicBezTo>
                  <a:cubicBezTo>
                    <a:pt x="733" y="902"/>
                    <a:pt x="744" y="913"/>
                    <a:pt x="744" y="926"/>
                  </a:cubicBezTo>
                  <a:cubicBezTo>
                    <a:pt x="744" y="939"/>
                    <a:pt x="733" y="950"/>
                    <a:pt x="720" y="950"/>
                  </a:cubicBezTo>
                  <a:close/>
                  <a:moveTo>
                    <a:pt x="720" y="836"/>
                  </a:moveTo>
                  <a:cubicBezTo>
                    <a:pt x="104" y="836"/>
                    <a:pt x="104" y="836"/>
                    <a:pt x="104" y="836"/>
                  </a:cubicBezTo>
                  <a:cubicBezTo>
                    <a:pt x="91" y="836"/>
                    <a:pt x="80" y="825"/>
                    <a:pt x="80" y="812"/>
                  </a:cubicBezTo>
                  <a:cubicBezTo>
                    <a:pt x="80" y="799"/>
                    <a:pt x="91" y="788"/>
                    <a:pt x="104" y="788"/>
                  </a:cubicBezTo>
                  <a:cubicBezTo>
                    <a:pt x="720" y="788"/>
                    <a:pt x="720" y="788"/>
                    <a:pt x="720" y="788"/>
                  </a:cubicBezTo>
                  <a:cubicBezTo>
                    <a:pt x="733" y="788"/>
                    <a:pt x="744" y="799"/>
                    <a:pt x="744" y="812"/>
                  </a:cubicBezTo>
                  <a:cubicBezTo>
                    <a:pt x="744" y="825"/>
                    <a:pt x="733" y="836"/>
                    <a:pt x="720" y="836"/>
                  </a:cubicBezTo>
                  <a:close/>
                  <a:moveTo>
                    <a:pt x="720" y="722"/>
                  </a:moveTo>
                  <a:cubicBezTo>
                    <a:pt x="104" y="722"/>
                    <a:pt x="104" y="722"/>
                    <a:pt x="104" y="722"/>
                  </a:cubicBezTo>
                  <a:cubicBezTo>
                    <a:pt x="91" y="722"/>
                    <a:pt x="80" y="711"/>
                    <a:pt x="80" y="698"/>
                  </a:cubicBezTo>
                  <a:cubicBezTo>
                    <a:pt x="80" y="685"/>
                    <a:pt x="91" y="674"/>
                    <a:pt x="104" y="674"/>
                  </a:cubicBezTo>
                  <a:cubicBezTo>
                    <a:pt x="720" y="674"/>
                    <a:pt x="720" y="674"/>
                    <a:pt x="720" y="674"/>
                  </a:cubicBezTo>
                  <a:cubicBezTo>
                    <a:pt x="733" y="674"/>
                    <a:pt x="744" y="685"/>
                    <a:pt x="744" y="698"/>
                  </a:cubicBezTo>
                  <a:cubicBezTo>
                    <a:pt x="744" y="711"/>
                    <a:pt x="733" y="722"/>
                    <a:pt x="720" y="722"/>
                  </a:cubicBezTo>
                  <a:close/>
                  <a:moveTo>
                    <a:pt x="720" y="608"/>
                  </a:moveTo>
                  <a:cubicBezTo>
                    <a:pt x="104" y="608"/>
                    <a:pt x="104" y="608"/>
                    <a:pt x="104" y="608"/>
                  </a:cubicBezTo>
                  <a:cubicBezTo>
                    <a:pt x="91" y="608"/>
                    <a:pt x="80" y="597"/>
                    <a:pt x="80" y="584"/>
                  </a:cubicBezTo>
                  <a:cubicBezTo>
                    <a:pt x="80" y="571"/>
                    <a:pt x="91" y="560"/>
                    <a:pt x="104" y="560"/>
                  </a:cubicBezTo>
                  <a:cubicBezTo>
                    <a:pt x="720" y="560"/>
                    <a:pt x="720" y="560"/>
                    <a:pt x="720" y="560"/>
                  </a:cubicBezTo>
                  <a:cubicBezTo>
                    <a:pt x="733" y="560"/>
                    <a:pt x="744" y="571"/>
                    <a:pt x="744" y="584"/>
                  </a:cubicBezTo>
                  <a:cubicBezTo>
                    <a:pt x="744" y="597"/>
                    <a:pt x="733" y="608"/>
                    <a:pt x="720" y="608"/>
                  </a:cubicBezTo>
                  <a:close/>
                  <a:moveTo>
                    <a:pt x="720" y="494"/>
                  </a:moveTo>
                  <a:cubicBezTo>
                    <a:pt x="104" y="494"/>
                    <a:pt x="104" y="494"/>
                    <a:pt x="104" y="494"/>
                  </a:cubicBezTo>
                  <a:cubicBezTo>
                    <a:pt x="91" y="494"/>
                    <a:pt x="80" y="483"/>
                    <a:pt x="80" y="470"/>
                  </a:cubicBezTo>
                  <a:cubicBezTo>
                    <a:pt x="80" y="457"/>
                    <a:pt x="91" y="446"/>
                    <a:pt x="104" y="446"/>
                  </a:cubicBezTo>
                  <a:cubicBezTo>
                    <a:pt x="720" y="446"/>
                    <a:pt x="720" y="446"/>
                    <a:pt x="720" y="446"/>
                  </a:cubicBezTo>
                  <a:cubicBezTo>
                    <a:pt x="733" y="446"/>
                    <a:pt x="744" y="457"/>
                    <a:pt x="744" y="470"/>
                  </a:cubicBezTo>
                  <a:cubicBezTo>
                    <a:pt x="744" y="483"/>
                    <a:pt x="733" y="494"/>
                    <a:pt x="720" y="494"/>
                  </a:cubicBezTo>
                  <a:close/>
                  <a:moveTo>
                    <a:pt x="80" y="356"/>
                  </a:moveTo>
                  <a:cubicBezTo>
                    <a:pt x="80" y="343"/>
                    <a:pt x="91" y="332"/>
                    <a:pt x="104" y="332"/>
                  </a:cubicBezTo>
                  <a:cubicBezTo>
                    <a:pt x="412" y="332"/>
                    <a:pt x="412" y="332"/>
                    <a:pt x="412" y="332"/>
                  </a:cubicBezTo>
                  <a:cubicBezTo>
                    <a:pt x="425" y="332"/>
                    <a:pt x="436" y="343"/>
                    <a:pt x="436" y="356"/>
                  </a:cubicBezTo>
                  <a:cubicBezTo>
                    <a:pt x="436" y="369"/>
                    <a:pt x="425" y="380"/>
                    <a:pt x="412" y="380"/>
                  </a:cubicBezTo>
                  <a:cubicBezTo>
                    <a:pt x="104" y="380"/>
                    <a:pt x="104" y="380"/>
                    <a:pt x="104" y="380"/>
                  </a:cubicBezTo>
                  <a:cubicBezTo>
                    <a:pt x="91" y="380"/>
                    <a:pt x="80" y="369"/>
                    <a:pt x="80" y="356"/>
                  </a:cubicBezTo>
                  <a:close/>
                  <a:moveTo>
                    <a:pt x="720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91" y="266"/>
                    <a:pt x="80" y="255"/>
                    <a:pt x="80" y="242"/>
                  </a:cubicBezTo>
                  <a:cubicBezTo>
                    <a:pt x="80" y="229"/>
                    <a:pt x="91" y="218"/>
                    <a:pt x="104" y="218"/>
                  </a:cubicBezTo>
                  <a:cubicBezTo>
                    <a:pt x="720" y="218"/>
                    <a:pt x="720" y="218"/>
                    <a:pt x="720" y="218"/>
                  </a:cubicBezTo>
                  <a:cubicBezTo>
                    <a:pt x="733" y="218"/>
                    <a:pt x="744" y="229"/>
                    <a:pt x="744" y="242"/>
                  </a:cubicBezTo>
                  <a:cubicBezTo>
                    <a:pt x="744" y="255"/>
                    <a:pt x="733" y="266"/>
                    <a:pt x="720" y="266"/>
                  </a:cubicBezTo>
                  <a:close/>
                  <a:moveTo>
                    <a:pt x="720" y="104"/>
                  </a:moveTo>
                  <a:cubicBezTo>
                    <a:pt x="733" y="104"/>
                    <a:pt x="744" y="115"/>
                    <a:pt x="744" y="128"/>
                  </a:cubicBezTo>
                  <a:cubicBezTo>
                    <a:pt x="744" y="141"/>
                    <a:pt x="733" y="152"/>
                    <a:pt x="720" y="152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91" y="152"/>
                    <a:pt x="80" y="141"/>
                    <a:pt x="80" y="128"/>
                  </a:cubicBezTo>
                  <a:cubicBezTo>
                    <a:pt x="80" y="115"/>
                    <a:pt x="91" y="104"/>
                    <a:pt x="104" y="104"/>
                  </a:cubicBezTo>
                  <a:lnTo>
                    <a:pt x="720" y="104"/>
                  </a:lnTo>
                  <a:close/>
                  <a:moveTo>
                    <a:pt x="720" y="104"/>
                  </a:moveTo>
                  <a:cubicBezTo>
                    <a:pt x="720" y="104"/>
                    <a:pt x="720" y="104"/>
                    <a:pt x="720" y="10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46"/>
            <p:cNvSpPr>
              <a:spLocks noEditPoints="1"/>
            </p:cNvSpPr>
            <p:nvPr/>
          </p:nvSpPr>
          <p:spPr bwMode="auto">
            <a:xfrm>
              <a:off x="9740900" y="1884363"/>
              <a:ext cx="623887" cy="857250"/>
            </a:xfrm>
            <a:custGeom>
              <a:avLst/>
              <a:gdLst>
                <a:gd name="T0" fmla="*/ 944 w 1016"/>
                <a:gd name="T1" fmla="*/ 0 h 1408"/>
                <a:gd name="T2" fmla="*/ 72 w 1016"/>
                <a:gd name="T3" fmla="*/ 0 h 1408"/>
                <a:gd name="T4" fmla="*/ 0 w 1016"/>
                <a:gd name="T5" fmla="*/ 72 h 1408"/>
                <a:gd name="T6" fmla="*/ 0 w 1016"/>
                <a:gd name="T7" fmla="*/ 1336 h 1408"/>
                <a:gd name="T8" fmla="*/ 72 w 1016"/>
                <a:gd name="T9" fmla="*/ 1408 h 1408"/>
                <a:gd name="T10" fmla="*/ 944 w 1016"/>
                <a:gd name="T11" fmla="*/ 1408 h 1408"/>
                <a:gd name="T12" fmla="*/ 1016 w 1016"/>
                <a:gd name="T13" fmla="*/ 1336 h 1408"/>
                <a:gd name="T14" fmla="*/ 1016 w 1016"/>
                <a:gd name="T15" fmla="*/ 72 h 1408"/>
                <a:gd name="T16" fmla="*/ 944 w 1016"/>
                <a:gd name="T17" fmla="*/ 0 h 1408"/>
                <a:gd name="T18" fmla="*/ 556 w 1016"/>
                <a:gd name="T19" fmla="*/ 1360 h 1408"/>
                <a:gd name="T20" fmla="*/ 460 w 1016"/>
                <a:gd name="T21" fmla="*/ 1360 h 1408"/>
                <a:gd name="T22" fmla="*/ 436 w 1016"/>
                <a:gd name="T23" fmla="*/ 1336 h 1408"/>
                <a:gd name="T24" fmla="*/ 460 w 1016"/>
                <a:gd name="T25" fmla="*/ 1312 h 1408"/>
                <a:gd name="T26" fmla="*/ 556 w 1016"/>
                <a:gd name="T27" fmla="*/ 1312 h 1408"/>
                <a:gd name="T28" fmla="*/ 580 w 1016"/>
                <a:gd name="T29" fmla="*/ 1336 h 1408"/>
                <a:gd name="T30" fmla="*/ 556 w 1016"/>
                <a:gd name="T31" fmla="*/ 1360 h 1408"/>
                <a:gd name="T32" fmla="*/ 968 w 1016"/>
                <a:gd name="T33" fmla="*/ 1240 h 1408"/>
                <a:gd name="T34" fmla="*/ 944 w 1016"/>
                <a:gd name="T35" fmla="*/ 1264 h 1408"/>
                <a:gd name="T36" fmla="*/ 72 w 1016"/>
                <a:gd name="T37" fmla="*/ 1264 h 1408"/>
                <a:gd name="T38" fmla="*/ 55 w 1016"/>
                <a:gd name="T39" fmla="*/ 1257 h 1408"/>
                <a:gd name="T40" fmla="*/ 48 w 1016"/>
                <a:gd name="T41" fmla="*/ 1240 h 1408"/>
                <a:gd name="T42" fmla="*/ 48 w 1016"/>
                <a:gd name="T43" fmla="*/ 72 h 1408"/>
                <a:gd name="T44" fmla="*/ 72 w 1016"/>
                <a:gd name="T45" fmla="*/ 48 h 1408"/>
                <a:gd name="T46" fmla="*/ 168 w 1016"/>
                <a:gd name="T47" fmla="*/ 48 h 1408"/>
                <a:gd name="T48" fmla="*/ 192 w 1016"/>
                <a:gd name="T49" fmla="*/ 72 h 1408"/>
                <a:gd name="T50" fmla="*/ 240 w 1016"/>
                <a:gd name="T51" fmla="*/ 72 h 1408"/>
                <a:gd name="T52" fmla="*/ 264 w 1016"/>
                <a:gd name="T53" fmla="*/ 48 h 1408"/>
                <a:gd name="T54" fmla="*/ 944 w 1016"/>
                <a:gd name="T55" fmla="*/ 48 h 1408"/>
                <a:gd name="T56" fmla="*/ 968 w 1016"/>
                <a:gd name="T57" fmla="*/ 72 h 1408"/>
                <a:gd name="T58" fmla="*/ 968 w 1016"/>
                <a:gd name="T59" fmla="*/ 1240 h 1408"/>
                <a:gd name="T60" fmla="*/ 968 w 1016"/>
                <a:gd name="T61" fmla="*/ 1240 h 1408"/>
                <a:gd name="T62" fmla="*/ 968 w 1016"/>
                <a:gd name="T63" fmla="*/ 124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6" h="1408">
                  <a:moveTo>
                    <a:pt x="94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76"/>
                    <a:pt x="32" y="1408"/>
                    <a:pt x="72" y="1408"/>
                  </a:cubicBezTo>
                  <a:cubicBezTo>
                    <a:pt x="944" y="1408"/>
                    <a:pt x="944" y="1408"/>
                    <a:pt x="944" y="1408"/>
                  </a:cubicBezTo>
                  <a:cubicBezTo>
                    <a:pt x="984" y="1408"/>
                    <a:pt x="1016" y="1376"/>
                    <a:pt x="1016" y="1336"/>
                  </a:cubicBezTo>
                  <a:cubicBezTo>
                    <a:pt x="1016" y="72"/>
                    <a:pt x="1016" y="72"/>
                    <a:pt x="1016" y="72"/>
                  </a:cubicBezTo>
                  <a:cubicBezTo>
                    <a:pt x="1016" y="32"/>
                    <a:pt x="984" y="0"/>
                    <a:pt x="944" y="0"/>
                  </a:cubicBezTo>
                  <a:close/>
                  <a:moveTo>
                    <a:pt x="556" y="1360"/>
                  </a:moveTo>
                  <a:cubicBezTo>
                    <a:pt x="460" y="1360"/>
                    <a:pt x="460" y="1360"/>
                    <a:pt x="460" y="1360"/>
                  </a:cubicBezTo>
                  <a:cubicBezTo>
                    <a:pt x="447" y="1360"/>
                    <a:pt x="436" y="1349"/>
                    <a:pt x="436" y="1336"/>
                  </a:cubicBezTo>
                  <a:cubicBezTo>
                    <a:pt x="436" y="1323"/>
                    <a:pt x="447" y="1312"/>
                    <a:pt x="460" y="1312"/>
                  </a:cubicBezTo>
                  <a:cubicBezTo>
                    <a:pt x="556" y="1312"/>
                    <a:pt x="556" y="1312"/>
                    <a:pt x="556" y="1312"/>
                  </a:cubicBezTo>
                  <a:cubicBezTo>
                    <a:pt x="569" y="1312"/>
                    <a:pt x="580" y="1323"/>
                    <a:pt x="580" y="1336"/>
                  </a:cubicBezTo>
                  <a:cubicBezTo>
                    <a:pt x="580" y="1349"/>
                    <a:pt x="569" y="1360"/>
                    <a:pt x="556" y="1360"/>
                  </a:cubicBezTo>
                  <a:close/>
                  <a:moveTo>
                    <a:pt x="968" y="1240"/>
                  </a:moveTo>
                  <a:cubicBezTo>
                    <a:pt x="968" y="1253"/>
                    <a:pt x="957" y="1264"/>
                    <a:pt x="944" y="1264"/>
                  </a:cubicBezTo>
                  <a:cubicBezTo>
                    <a:pt x="72" y="1264"/>
                    <a:pt x="72" y="1264"/>
                    <a:pt x="72" y="1264"/>
                  </a:cubicBezTo>
                  <a:cubicBezTo>
                    <a:pt x="66" y="1264"/>
                    <a:pt x="59" y="1261"/>
                    <a:pt x="55" y="1257"/>
                  </a:cubicBezTo>
                  <a:cubicBezTo>
                    <a:pt x="50" y="1252"/>
                    <a:pt x="48" y="1246"/>
                    <a:pt x="48" y="124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1" y="48"/>
                    <a:pt x="192" y="59"/>
                    <a:pt x="192" y="72"/>
                  </a:cubicBezTo>
                  <a:cubicBezTo>
                    <a:pt x="192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ubicBezTo>
                    <a:pt x="944" y="48"/>
                    <a:pt x="944" y="48"/>
                    <a:pt x="944" y="48"/>
                  </a:cubicBezTo>
                  <a:cubicBezTo>
                    <a:pt x="957" y="48"/>
                    <a:pt x="968" y="59"/>
                    <a:pt x="968" y="72"/>
                  </a:cubicBezTo>
                  <a:lnTo>
                    <a:pt x="968" y="1240"/>
                  </a:lnTo>
                  <a:close/>
                  <a:moveTo>
                    <a:pt x="968" y="1240"/>
                  </a:moveTo>
                  <a:cubicBezTo>
                    <a:pt x="968" y="1240"/>
                    <a:pt x="968" y="1240"/>
                    <a:pt x="968" y="124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47"/>
            <p:cNvSpPr>
              <a:spLocks noEditPoints="1"/>
            </p:cNvSpPr>
            <p:nvPr/>
          </p:nvSpPr>
          <p:spPr bwMode="auto">
            <a:xfrm>
              <a:off x="9710738" y="1855788"/>
              <a:ext cx="684212" cy="914400"/>
            </a:xfrm>
            <a:custGeom>
              <a:avLst/>
              <a:gdLst>
                <a:gd name="T0" fmla="*/ 992 w 1112"/>
                <a:gd name="T1" fmla="*/ 0 h 1504"/>
                <a:gd name="T2" fmla="*/ 120 w 1112"/>
                <a:gd name="T3" fmla="*/ 0 h 1504"/>
                <a:gd name="T4" fmla="*/ 0 w 1112"/>
                <a:gd name="T5" fmla="*/ 120 h 1504"/>
                <a:gd name="T6" fmla="*/ 0 w 1112"/>
                <a:gd name="T7" fmla="*/ 1384 h 1504"/>
                <a:gd name="T8" fmla="*/ 120 w 1112"/>
                <a:gd name="T9" fmla="*/ 1504 h 1504"/>
                <a:gd name="T10" fmla="*/ 992 w 1112"/>
                <a:gd name="T11" fmla="*/ 1504 h 1504"/>
                <a:gd name="T12" fmla="*/ 1112 w 1112"/>
                <a:gd name="T13" fmla="*/ 1384 h 1504"/>
                <a:gd name="T14" fmla="*/ 1112 w 1112"/>
                <a:gd name="T15" fmla="*/ 120 h 1504"/>
                <a:gd name="T16" fmla="*/ 992 w 1112"/>
                <a:gd name="T17" fmla="*/ 0 h 1504"/>
                <a:gd name="T18" fmla="*/ 1064 w 1112"/>
                <a:gd name="T19" fmla="*/ 1384 h 1504"/>
                <a:gd name="T20" fmla="*/ 992 w 1112"/>
                <a:gd name="T21" fmla="*/ 1456 h 1504"/>
                <a:gd name="T22" fmla="*/ 120 w 1112"/>
                <a:gd name="T23" fmla="*/ 1456 h 1504"/>
                <a:gd name="T24" fmla="*/ 48 w 1112"/>
                <a:gd name="T25" fmla="*/ 1384 h 1504"/>
                <a:gd name="T26" fmla="*/ 48 w 1112"/>
                <a:gd name="T27" fmla="*/ 120 h 1504"/>
                <a:gd name="T28" fmla="*/ 120 w 1112"/>
                <a:gd name="T29" fmla="*/ 48 h 1504"/>
                <a:gd name="T30" fmla="*/ 992 w 1112"/>
                <a:gd name="T31" fmla="*/ 48 h 1504"/>
                <a:gd name="T32" fmla="*/ 1064 w 1112"/>
                <a:gd name="T33" fmla="*/ 120 h 1504"/>
                <a:gd name="T34" fmla="*/ 1064 w 1112"/>
                <a:gd name="T35" fmla="*/ 1384 h 1504"/>
                <a:gd name="T36" fmla="*/ 1064 w 1112"/>
                <a:gd name="T37" fmla="*/ 1384 h 1504"/>
                <a:gd name="T38" fmla="*/ 1064 w 1112"/>
                <a:gd name="T39" fmla="*/ 138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2" h="1504">
                  <a:moveTo>
                    <a:pt x="992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450"/>
                    <a:pt x="54" y="1504"/>
                    <a:pt x="120" y="1504"/>
                  </a:cubicBezTo>
                  <a:cubicBezTo>
                    <a:pt x="992" y="1504"/>
                    <a:pt x="992" y="1504"/>
                    <a:pt x="992" y="1504"/>
                  </a:cubicBezTo>
                  <a:cubicBezTo>
                    <a:pt x="1058" y="1504"/>
                    <a:pt x="1112" y="1450"/>
                    <a:pt x="1112" y="1384"/>
                  </a:cubicBezTo>
                  <a:cubicBezTo>
                    <a:pt x="1112" y="120"/>
                    <a:pt x="1112" y="120"/>
                    <a:pt x="1112" y="120"/>
                  </a:cubicBezTo>
                  <a:cubicBezTo>
                    <a:pt x="1112" y="54"/>
                    <a:pt x="1058" y="0"/>
                    <a:pt x="992" y="0"/>
                  </a:cubicBezTo>
                  <a:close/>
                  <a:moveTo>
                    <a:pt x="1064" y="1384"/>
                  </a:moveTo>
                  <a:cubicBezTo>
                    <a:pt x="1064" y="1424"/>
                    <a:pt x="1032" y="1456"/>
                    <a:pt x="992" y="1456"/>
                  </a:cubicBezTo>
                  <a:cubicBezTo>
                    <a:pt x="120" y="1456"/>
                    <a:pt x="120" y="1456"/>
                    <a:pt x="120" y="1456"/>
                  </a:cubicBezTo>
                  <a:cubicBezTo>
                    <a:pt x="80" y="1456"/>
                    <a:pt x="48" y="1424"/>
                    <a:pt x="48" y="1384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992" y="48"/>
                    <a:pt x="992" y="48"/>
                    <a:pt x="992" y="48"/>
                  </a:cubicBezTo>
                  <a:cubicBezTo>
                    <a:pt x="1032" y="48"/>
                    <a:pt x="1064" y="80"/>
                    <a:pt x="1064" y="120"/>
                  </a:cubicBezTo>
                  <a:lnTo>
                    <a:pt x="1064" y="1384"/>
                  </a:lnTo>
                  <a:close/>
                  <a:moveTo>
                    <a:pt x="1064" y="1384"/>
                  </a:moveTo>
                  <a:cubicBezTo>
                    <a:pt x="1064" y="1384"/>
                    <a:pt x="1064" y="1384"/>
                    <a:pt x="1064" y="138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48"/>
            <p:cNvSpPr>
              <a:spLocks noEditPoints="1"/>
            </p:cNvSpPr>
            <p:nvPr/>
          </p:nvSpPr>
          <p:spPr bwMode="auto">
            <a:xfrm>
              <a:off x="9769475" y="1912938"/>
              <a:ext cx="565150" cy="739775"/>
            </a:xfrm>
            <a:custGeom>
              <a:avLst/>
              <a:gdLst>
                <a:gd name="T0" fmla="*/ 896 w 920"/>
                <a:gd name="T1" fmla="*/ 0 h 1216"/>
                <a:gd name="T2" fmla="*/ 216 w 920"/>
                <a:gd name="T3" fmla="*/ 0 h 1216"/>
                <a:gd name="T4" fmla="*/ 192 w 920"/>
                <a:gd name="T5" fmla="*/ 24 h 1216"/>
                <a:gd name="T6" fmla="*/ 216 w 920"/>
                <a:gd name="T7" fmla="*/ 48 h 1216"/>
                <a:gd name="T8" fmla="*/ 872 w 920"/>
                <a:gd name="T9" fmla="*/ 48 h 1216"/>
                <a:gd name="T10" fmla="*/ 872 w 920"/>
                <a:gd name="T11" fmla="*/ 1168 h 1216"/>
                <a:gd name="T12" fmla="*/ 48 w 920"/>
                <a:gd name="T13" fmla="*/ 1168 h 1216"/>
                <a:gd name="T14" fmla="*/ 48 w 920"/>
                <a:gd name="T15" fmla="*/ 48 h 1216"/>
                <a:gd name="T16" fmla="*/ 120 w 920"/>
                <a:gd name="T17" fmla="*/ 48 h 1216"/>
                <a:gd name="T18" fmla="*/ 144 w 920"/>
                <a:gd name="T19" fmla="*/ 24 h 1216"/>
                <a:gd name="T20" fmla="*/ 120 w 920"/>
                <a:gd name="T21" fmla="*/ 0 h 1216"/>
                <a:gd name="T22" fmla="*/ 24 w 920"/>
                <a:gd name="T23" fmla="*/ 0 h 1216"/>
                <a:gd name="T24" fmla="*/ 0 w 920"/>
                <a:gd name="T25" fmla="*/ 24 h 1216"/>
                <a:gd name="T26" fmla="*/ 0 w 920"/>
                <a:gd name="T27" fmla="*/ 1192 h 1216"/>
                <a:gd name="T28" fmla="*/ 7 w 920"/>
                <a:gd name="T29" fmla="*/ 1209 h 1216"/>
                <a:gd name="T30" fmla="*/ 24 w 920"/>
                <a:gd name="T31" fmla="*/ 1216 h 1216"/>
                <a:gd name="T32" fmla="*/ 896 w 920"/>
                <a:gd name="T33" fmla="*/ 1216 h 1216"/>
                <a:gd name="T34" fmla="*/ 920 w 920"/>
                <a:gd name="T35" fmla="*/ 1192 h 1216"/>
                <a:gd name="T36" fmla="*/ 920 w 920"/>
                <a:gd name="T37" fmla="*/ 24 h 1216"/>
                <a:gd name="T38" fmla="*/ 896 w 920"/>
                <a:gd name="T39" fmla="*/ 0 h 1216"/>
                <a:gd name="T40" fmla="*/ 896 w 920"/>
                <a:gd name="T41" fmla="*/ 0 h 1216"/>
                <a:gd name="T42" fmla="*/ 896 w 920"/>
                <a:gd name="T43" fmla="*/ 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0" h="1216">
                  <a:moveTo>
                    <a:pt x="89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03" y="0"/>
                    <a:pt x="192" y="11"/>
                    <a:pt x="192" y="24"/>
                  </a:cubicBezTo>
                  <a:cubicBezTo>
                    <a:pt x="192" y="37"/>
                    <a:pt x="203" y="48"/>
                    <a:pt x="216" y="48"/>
                  </a:cubicBezTo>
                  <a:cubicBezTo>
                    <a:pt x="872" y="48"/>
                    <a:pt x="872" y="48"/>
                    <a:pt x="872" y="48"/>
                  </a:cubicBezTo>
                  <a:cubicBezTo>
                    <a:pt x="872" y="1168"/>
                    <a:pt x="872" y="1168"/>
                    <a:pt x="872" y="1168"/>
                  </a:cubicBezTo>
                  <a:cubicBezTo>
                    <a:pt x="48" y="1168"/>
                    <a:pt x="48" y="1168"/>
                    <a:pt x="48" y="116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92"/>
                    <a:pt x="0" y="1192"/>
                    <a:pt x="0" y="1192"/>
                  </a:cubicBezTo>
                  <a:cubicBezTo>
                    <a:pt x="0" y="1198"/>
                    <a:pt x="2" y="1204"/>
                    <a:pt x="7" y="1209"/>
                  </a:cubicBezTo>
                  <a:cubicBezTo>
                    <a:pt x="11" y="1213"/>
                    <a:pt x="18" y="1216"/>
                    <a:pt x="24" y="1216"/>
                  </a:cubicBezTo>
                  <a:cubicBezTo>
                    <a:pt x="896" y="1216"/>
                    <a:pt x="896" y="1216"/>
                    <a:pt x="896" y="1216"/>
                  </a:cubicBezTo>
                  <a:cubicBezTo>
                    <a:pt x="909" y="1216"/>
                    <a:pt x="920" y="1205"/>
                    <a:pt x="920" y="1192"/>
                  </a:cubicBezTo>
                  <a:cubicBezTo>
                    <a:pt x="920" y="24"/>
                    <a:pt x="920" y="24"/>
                    <a:pt x="920" y="24"/>
                  </a:cubicBezTo>
                  <a:cubicBezTo>
                    <a:pt x="920" y="11"/>
                    <a:pt x="909" y="0"/>
                    <a:pt x="896" y="0"/>
                  </a:cubicBezTo>
                  <a:close/>
                  <a:moveTo>
                    <a:pt x="896" y="0"/>
                  </a:moveTo>
                  <a:cubicBezTo>
                    <a:pt x="896" y="0"/>
                    <a:pt x="896" y="0"/>
                    <a:pt x="896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Freeform 49"/>
            <p:cNvSpPr>
              <a:spLocks noEditPoints="1"/>
            </p:cNvSpPr>
            <p:nvPr/>
          </p:nvSpPr>
          <p:spPr bwMode="auto">
            <a:xfrm>
              <a:off x="10007600" y="2682876"/>
              <a:ext cx="88900" cy="28575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50"/>
            <p:cNvSpPr>
              <a:spLocks noEditPoints="1"/>
            </p:cNvSpPr>
            <p:nvPr/>
          </p:nvSpPr>
          <p:spPr bwMode="auto">
            <a:xfrm>
              <a:off x="9848850" y="1990726"/>
              <a:ext cx="407987" cy="30163"/>
            </a:xfrm>
            <a:custGeom>
              <a:avLst/>
              <a:gdLst>
                <a:gd name="T0" fmla="*/ 0 w 664"/>
                <a:gd name="T1" fmla="*/ 24 h 48"/>
                <a:gd name="T2" fmla="*/ 24 w 664"/>
                <a:gd name="T3" fmla="*/ 48 h 48"/>
                <a:gd name="T4" fmla="*/ 640 w 664"/>
                <a:gd name="T5" fmla="*/ 48 h 48"/>
                <a:gd name="T6" fmla="*/ 664 w 664"/>
                <a:gd name="T7" fmla="*/ 24 h 48"/>
                <a:gd name="T8" fmla="*/ 640 w 664"/>
                <a:gd name="T9" fmla="*/ 0 h 48"/>
                <a:gd name="T10" fmla="*/ 24 w 664"/>
                <a:gd name="T11" fmla="*/ 0 h 48"/>
                <a:gd name="T12" fmla="*/ 0 w 664"/>
                <a:gd name="T13" fmla="*/ 24 h 48"/>
                <a:gd name="T14" fmla="*/ 0 w 664"/>
                <a:gd name="T15" fmla="*/ 24 h 48"/>
                <a:gd name="T16" fmla="*/ 0 w 66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51"/>
            <p:cNvSpPr>
              <a:spLocks noEditPoints="1"/>
            </p:cNvSpPr>
            <p:nvPr/>
          </p:nvSpPr>
          <p:spPr bwMode="auto">
            <a:xfrm>
              <a:off x="9848850" y="2060576"/>
              <a:ext cx="407987" cy="301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Freeform 52"/>
            <p:cNvSpPr>
              <a:spLocks noEditPoints="1"/>
            </p:cNvSpPr>
            <p:nvPr/>
          </p:nvSpPr>
          <p:spPr bwMode="auto">
            <a:xfrm>
              <a:off x="9848850" y="2130426"/>
              <a:ext cx="219075" cy="28575"/>
            </a:xfrm>
            <a:custGeom>
              <a:avLst/>
              <a:gdLst>
                <a:gd name="T0" fmla="*/ 24 w 356"/>
                <a:gd name="T1" fmla="*/ 48 h 48"/>
                <a:gd name="T2" fmla="*/ 332 w 356"/>
                <a:gd name="T3" fmla="*/ 48 h 48"/>
                <a:gd name="T4" fmla="*/ 356 w 356"/>
                <a:gd name="T5" fmla="*/ 24 h 48"/>
                <a:gd name="T6" fmla="*/ 332 w 356"/>
                <a:gd name="T7" fmla="*/ 0 h 48"/>
                <a:gd name="T8" fmla="*/ 24 w 356"/>
                <a:gd name="T9" fmla="*/ 0 h 48"/>
                <a:gd name="T10" fmla="*/ 0 w 356"/>
                <a:gd name="T11" fmla="*/ 24 h 48"/>
                <a:gd name="T12" fmla="*/ 24 w 356"/>
                <a:gd name="T13" fmla="*/ 48 h 48"/>
                <a:gd name="T14" fmla="*/ 24 w 356"/>
                <a:gd name="T15" fmla="*/ 48 h 48"/>
                <a:gd name="T16" fmla="*/ 24 w 35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24" y="48"/>
                  </a:move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7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Freeform 53"/>
            <p:cNvSpPr>
              <a:spLocks noEditPoints="1"/>
            </p:cNvSpPr>
            <p:nvPr/>
          </p:nvSpPr>
          <p:spPr bwMode="auto">
            <a:xfrm>
              <a:off x="9848850" y="2200276"/>
              <a:ext cx="407987" cy="28575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54"/>
            <p:cNvSpPr>
              <a:spLocks noEditPoints="1"/>
            </p:cNvSpPr>
            <p:nvPr/>
          </p:nvSpPr>
          <p:spPr bwMode="auto">
            <a:xfrm>
              <a:off x="9848850" y="2268538"/>
              <a:ext cx="407987" cy="301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Freeform 55"/>
            <p:cNvSpPr>
              <a:spLocks noEditPoints="1"/>
            </p:cNvSpPr>
            <p:nvPr/>
          </p:nvSpPr>
          <p:spPr bwMode="auto">
            <a:xfrm>
              <a:off x="9848850" y="2338388"/>
              <a:ext cx="407987" cy="28575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56"/>
            <p:cNvSpPr>
              <a:spLocks noEditPoints="1"/>
            </p:cNvSpPr>
            <p:nvPr/>
          </p:nvSpPr>
          <p:spPr bwMode="auto">
            <a:xfrm>
              <a:off x="9848850" y="2408238"/>
              <a:ext cx="407987" cy="28575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 57"/>
            <p:cNvSpPr>
              <a:spLocks noEditPoints="1"/>
            </p:cNvSpPr>
            <p:nvPr/>
          </p:nvSpPr>
          <p:spPr bwMode="auto">
            <a:xfrm>
              <a:off x="9848850" y="2476501"/>
              <a:ext cx="407987" cy="301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Freeform 58"/>
            <p:cNvSpPr>
              <a:spLocks noEditPoints="1"/>
            </p:cNvSpPr>
            <p:nvPr/>
          </p:nvSpPr>
          <p:spPr bwMode="auto">
            <a:xfrm>
              <a:off x="9848850" y="2546351"/>
              <a:ext cx="219075" cy="28575"/>
            </a:xfrm>
            <a:custGeom>
              <a:avLst/>
              <a:gdLst>
                <a:gd name="T0" fmla="*/ 332 w 356"/>
                <a:gd name="T1" fmla="*/ 0 h 48"/>
                <a:gd name="T2" fmla="*/ 24 w 356"/>
                <a:gd name="T3" fmla="*/ 0 h 48"/>
                <a:gd name="T4" fmla="*/ 0 w 356"/>
                <a:gd name="T5" fmla="*/ 24 h 48"/>
                <a:gd name="T6" fmla="*/ 24 w 356"/>
                <a:gd name="T7" fmla="*/ 48 h 48"/>
                <a:gd name="T8" fmla="*/ 332 w 356"/>
                <a:gd name="T9" fmla="*/ 48 h 48"/>
                <a:gd name="T10" fmla="*/ 356 w 356"/>
                <a:gd name="T11" fmla="*/ 24 h 48"/>
                <a:gd name="T12" fmla="*/ 332 w 356"/>
                <a:gd name="T13" fmla="*/ 0 h 48"/>
                <a:gd name="T14" fmla="*/ 332 w 356"/>
                <a:gd name="T15" fmla="*/ 0 h 48"/>
                <a:gd name="T16" fmla="*/ 332 w 35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33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7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lose/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9" name="Group 88"/>
          <p:cNvGrpSpPr>
            <a:grpSpLocks noChangeAspect="1"/>
          </p:cNvGrpSpPr>
          <p:nvPr/>
        </p:nvGrpSpPr>
        <p:grpSpPr>
          <a:xfrm>
            <a:off x="7782335" y="1429950"/>
            <a:ext cx="273579" cy="304800"/>
            <a:chOff x="11544300" y="1855788"/>
            <a:chExt cx="820738" cy="914400"/>
          </a:xfrm>
        </p:grpSpPr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12285663" y="1928813"/>
              <a:ext cx="49213" cy="827088"/>
            </a:xfrm>
            <a:custGeom>
              <a:avLst/>
              <a:gdLst>
                <a:gd name="T0" fmla="*/ 72 w 80"/>
                <a:gd name="T1" fmla="*/ 1336 h 1360"/>
                <a:gd name="T2" fmla="*/ 80 w 80"/>
                <a:gd name="T3" fmla="*/ 1336 h 1360"/>
                <a:gd name="T4" fmla="*/ 80 w 80"/>
                <a:gd name="T5" fmla="*/ 24 h 1360"/>
                <a:gd name="T6" fmla="*/ 72 w 80"/>
                <a:gd name="T7" fmla="*/ 24 h 1360"/>
                <a:gd name="T8" fmla="*/ 48 w 80"/>
                <a:gd name="T9" fmla="*/ 0 h 1360"/>
                <a:gd name="T10" fmla="*/ 0 w 80"/>
                <a:gd name="T11" fmla="*/ 0 h 1360"/>
                <a:gd name="T12" fmla="*/ 0 w 80"/>
                <a:gd name="T13" fmla="*/ 1360 h 1360"/>
                <a:gd name="T14" fmla="*/ 48 w 80"/>
                <a:gd name="T15" fmla="*/ 1360 h 1360"/>
                <a:gd name="T16" fmla="*/ 72 w 80"/>
                <a:gd name="T17" fmla="*/ 1336 h 1360"/>
                <a:gd name="T18" fmla="*/ 72 w 80"/>
                <a:gd name="T19" fmla="*/ 1336 h 1360"/>
                <a:gd name="T20" fmla="*/ 72 w 80"/>
                <a:gd name="T21" fmla="*/ 1336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60">
                  <a:moveTo>
                    <a:pt x="72" y="1336"/>
                  </a:moveTo>
                  <a:cubicBezTo>
                    <a:pt x="80" y="1336"/>
                    <a:pt x="80" y="1336"/>
                    <a:pt x="80" y="13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60"/>
                    <a:pt x="0" y="1360"/>
                    <a:pt x="0" y="1360"/>
                  </a:cubicBezTo>
                  <a:cubicBezTo>
                    <a:pt x="48" y="1360"/>
                    <a:pt x="48" y="1360"/>
                    <a:pt x="48" y="1360"/>
                  </a:cubicBezTo>
                  <a:cubicBezTo>
                    <a:pt x="48" y="1347"/>
                    <a:pt x="59" y="1336"/>
                    <a:pt x="72" y="1336"/>
                  </a:cubicBezTo>
                  <a:close/>
                  <a:moveTo>
                    <a:pt x="72" y="1336"/>
                  </a:moveTo>
                  <a:cubicBezTo>
                    <a:pt x="72" y="1336"/>
                    <a:pt x="72" y="1336"/>
                    <a:pt x="72" y="13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Freeform 63"/>
            <p:cNvSpPr>
              <a:spLocks noEditPoints="1"/>
            </p:cNvSpPr>
            <p:nvPr/>
          </p:nvSpPr>
          <p:spPr bwMode="auto">
            <a:xfrm>
              <a:off x="12047538" y="1928813"/>
              <a:ext cx="207963" cy="827088"/>
            </a:xfrm>
            <a:custGeom>
              <a:avLst/>
              <a:gdLst>
                <a:gd name="T0" fmla="*/ 83 w 339"/>
                <a:gd name="T1" fmla="*/ 1336 h 1360"/>
                <a:gd name="T2" fmla="*/ 339 w 339"/>
                <a:gd name="T3" fmla="*/ 1336 h 1360"/>
                <a:gd name="T4" fmla="*/ 339 w 339"/>
                <a:gd name="T5" fmla="*/ 24 h 1360"/>
                <a:gd name="T6" fmla="*/ 331 w 339"/>
                <a:gd name="T7" fmla="*/ 24 h 1360"/>
                <a:gd name="T8" fmla="*/ 307 w 339"/>
                <a:gd name="T9" fmla="*/ 0 h 1360"/>
                <a:gd name="T10" fmla="*/ 259 w 339"/>
                <a:gd name="T11" fmla="*/ 0 h 1360"/>
                <a:gd name="T12" fmla="*/ 259 w 339"/>
                <a:gd name="T13" fmla="*/ 1091 h 1360"/>
                <a:gd name="T14" fmla="*/ 250 w 339"/>
                <a:gd name="T15" fmla="*/ 1110 h 1360"/>
                <a:gd name="T16" fmla="*/ 0 w 339"/>
                <a:gd name="T17" fmla="*/ 1360 h 1360"/>
                <a:gd name="T18" fmla="*/ 59 w 339"/>
                <a:gd name="T19" fmla="*/ 1360 h 1360"/>
                <a:gd name="T20" fmla="*/ 83 w 339"/>
                <a:gd name="T21" fmla="*/ 1336 h 1360"/>
                <a:gd name="T22" fmla="*/ 83 w 339"/>
                <a:gd name="T23" fmla="*/ 1336 h 1360"/>
                <a:gd name="T24" fmla="*/ 83 w 339"/>
                <a:gd name="T25" fmla="*/ 1336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9" h="1360">
                  <a:moveTo>
                    <a:pt x="83" y="1336"/>
                  </a:moveTo>
                  <a:cubicBezTo>
                    <a:pt x="339" y="1336"/>
                    <a:pt x="339" y="1336"/>
                    <a:pt x="339" y="1336"/>
                  </a:cubicBezTo>
                  <a:cubicBezTo>
                    <a:pt x="339" y="24"/>
                    <a:pt x="339" y="24"/>
                    <a:pt x="339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18" y="24"/>
                    <a:pt x="307" y="13"/>
                    <a:pt x="307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59" y="1091"/>
                    <a:pt x="259" y="1091"/>
                    <a:pt x="259" y="1091"/>
                  </a:cubicBezTo>
                  <a:cubicBezTo>
                    <a:pt x="259" y="1099"/>
                    <a:pt x="256" y="1105"/>
                    <a:pt x="250" y="1110"/>
                  </a:cubicBezTo>
                  <a:cubicBezTo>
                    <a:pt x="0" y="1360"/>
                    <a:pt x="0" y="1360"/>
                    <a:pt x="0" y="1360"/>
                  </a:cubicBezTo>
                  <a:cubicBezTo>
                    <a:pt x="59" y="1360"/>
                    <a:pt x="59" y="1360"/>
                    <a:pt x="59" y="1360"/>
                  </a:cubicBezTo>
                  <a:cubicBezTo>
                    <a:pt x="59" y="1347"/>
                    <a:pt x="70" y="1336"/>
                    <a:pt x="83" y="1336"/>
                  </a:cubicBezTo>
                  <a:close/>
                  <a:moveTo>
                    <a:pt x="83" y="1336"/>
                  </a:moveTo>
                  <a:cubicBezTo>
                    <a:pt x="83" y="1336"/>
                    <a:pt x="83" y="1336"/>
                    <a:pt x="83" y="13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Freeform 64"/>
            <p:cNvSpPr>
              <a:spLocks noEditPoints="1"/>
            </p:cNvSpPr>
            <p:nvPr/>
          </p:nvSpPr>
          <p:spPr bwMode="auto">
            <a:xfrm>
              <a:off x="12041188" y="2606676"/>
              <a:ext cx="115888" cy="114300"/>
            </a:xfrm>
            <a:custGeom>
              <a:avLst/>
              <a:gdLst>
                <a:gd name="T0" fmla="*/ 0 w 73"/>
                <a:gd name="T1" fmla="*/ 0 h 72"/>
                <a:gd name="T2" fmla="*/ 0 w 73"/>
                <a:gd name="T3" fmla="*/ 72 h 72"/>
                <a:gd name="T4" fmla="*/ 73 w 73"/>
                <a:gd name="T5" fmla="*/ 0 h 72"/>
                <a:gd name="T6" fmla="*/ 0 w 73"/>
                <a:gd name="T7" fmla="*/ 0 h 72"/>
                <a:gd name="T8" fmla="*/ 0 w 73"/>
                <a:gd name="T9" fmla="*/ 0 h 72"/>
                <a:gd name="T10" fmla="*/ 0 w 73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72">
                  <a:moveTo>
                    <a:pt x="0" y="0"/>
                  </a:moveTo>
                  <a:lnTo>
                    <a:pt x="0" y="72"/>
                  </a:lnTo>
                  <a:lnTo>
                    <a:pt x="73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9" name="Freeform 65"/>
            <p:cNvSpPr>
              <a:spLocks noEditPoints="1"/>
            </p:cNvSpPr>
            <p:nvPr/>
          </p:nvSpPr>
          <p:spPr bwMode="auto">
            <a:xfrm>
              <a:off x="12041188" y="2606676"/>
              <a:ext cx="115888" cy="114300"/>
            </a:xfrm>
            <a:custGeom>
              <a:avLst/>
              <a:gdLst>
                <a:gd name="T0" fmla="*/ 0 w 73"/>
                <a:gd name="T1" fmla="*/ 0 h 72"/>
                <a:gd name="T2" fmla="*/ 0 w 73"/>
                <a:gd name="T3" fmla="*/ 72 h 72"/>
                <a:gd name="T4" fmla="*/ 73 w 73"/>
                <a:gd name="T5" fmla="*/ 0 h 72"/>
                <a:gd name="T6" fmla="*/ 0 w 73"/>
                <a:gd name="T7" fmla="*/ 0 h 72"/>
                <a:gd name="T8" fmla="*/ 0 w 73"/>
                <a:gd name="T9" fmla="*/ 0 h 72"/>
                <a:gd name="T10" fmla="*/ 0 w 73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72">
                  <a:moveTo>
                    <a:pt x="0" y="0"/>
                  </a:moveTo>
                  <a:lnTo>
                    <a:pt x="0" y="72"/>
                  </a:lnTo>
                  <a:lnTo>
                    <a:pt x="73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66"/>
            <p:cNvSpPr>
              <a:spLocks noEditPoints="1"/>
            </p:cNvSpPr>
            <p:nvPr/>
          </p:nvSpPr>
          <p:spPr bwMode="auto">
            <a:xfrm>
              <a:off x="11572875" y="1943101"/>
              <a:ext cx="604838" cy="798513"/>
            </a:xfrm>
            <a:custGeom>
              <a:avLst/>
              <a:gdLst>
                <a:gd name="T0" fmla="*/ 714 w 983"/>
                <a:gd name="T1" fmla="*/ 1067 h 1312"/>
                <a:gd name="T2" fmla="*/ 738 w 983"/>
                <a:gd name="T3" fmla="*/ 1043 h 1312"/>
                <a:gd name="T4" fmla="*/ 983 w 983"/>
                <a:gd name="T5" fmla="*/ 1043 h 1312"/>
                <a:gd name="T6" fmla="*/ 983 w 983"/>
                <a:gd name="T7" fmla="*/ 0 h 1312"/>
                <a:gd name="T8" fmla="*/ 319 w 983"/>
                <a:gd name="T9" fmla="*/ 0 h 1312"/>
                <a:gd name="T10" fmla="*/ 319 w 983"/>
                <a:gd name="T11" fmla="*/ 168 h 1312"/>
                <a:gd name="T12" fmla="*/ 231 w 983"/>
                <a:gd name="T13" fmla="*/ 256 h 1312"/>
                <a:gd name="T14" fmla="*/ 143 w 983"/>
                <a:gd name="T15" fmla="*/ 168 h 1312"/>
                <a:gd name="T16" fmla="*/ 143 w 983"/>
                <a:gd name="T17" fmla="*/ 72 h 1312"/>
                <a:gd name="T18" fmla="*/ 167 w 983"/>
                <a:gd name="T19" fmla="*/ 48 h 1312"/>
                <a:gd name="T20" fmla="*/ 191 w 983"/>
                <a:gd name="T21" fmla="*/ 72 h 1312"/>
                <a:gd name="T22" fmla="*/ 191 w 983"/>
                <a:gd name="T23" fmla="*/ 168 h 1312"/>
                <a:gd name="T24" fmla="*/ 231 w 983"/>
                <a:gd name="T25" fmla="*/ 208 h 1312"/>
                <a:gd name="T26" fmla="*/ 271 w 983"/>
                <a:gd name="T27" fmla="*/ 168 h 1312"/>
                <a:gd name="T28" fmla="*/ 271 w 983"/>
                <a:gd name="T29" fmla="*/ 0 h 1312"/>
                <a:gd name="T30" fmla="*/ 0 w 983"/>
                <a:gd name="T31" fmla="*/ 0 h 1312"/>
                <a:gd name="T32" fmla="*/ 0 w 983"/>
                <a:gd name="T33" fmla="*/ 1312 h 1312"/>
                <a:gd name="T34" fmla="*/ 714 w 983"/>
                <a:gd name="T35" fmla="*/ 1312 h 1312"/>
                <a:gd name="T36" fmla="*/ 714 w 983"/>
                <a:gd name="T37" fmla="*/ 1067 h 1312"/>
                <a:gd name="T38" fmla="*/ 168 w 983"/>
                <a:gd name="T39" fmla="*/ 338 h 1312"/>
                <a:gd name="T40" fmla="*/ 815 w 983"/>
                <a:gd name="T41" fmla="*/ 338 h 1312"/>
                <a:gd name="T42" fmla="*/ 839 w 983"/>
                <a:gd name="T43" fmla="*/ 362 h 1312"/>
                <a:gd name="T44" fmla="*/ 815 w 983"/>
                <a:gd name="T45" fmla="*/ 386 h 1312"/>
                <a:gd name="T46" fmla="*/ 168 w 983"/>
                <a:gd name="T47" fmla="*/ 386 h 1312"/>
                <a:gd name="T48" fmla="*/ 144 w 983"/>
                <a:gd name="T49" fmla="*/ 362 h 1312"/>
                <a:gd name="T50" fmla="*/ 168 w 983"/>
                <a:gd name="T51" fmla="*/ 338 h 1312"/>
                <a:gd name="T52" fmla="*/ 168 w 983"/>
                <a:gd name="T53" fmla="*/ 482 h 1312"/>
                <a:gd name="T54" fmla="*/ 815 w 983"/>
                <a:gd name="T55" fmla="*/ 482 h 1312"/>
                <a:gd name="T56" fmla="*/ 839 w 983"/>
                <a:gd name="T57" fmla="*/ 506 h 1312"/>
                <a:gd name="T58" fmla="*/ 815 w 983"/>
                <a:gd name="T59" fmla="*/ 530 h 1312"/>
                <a:gd name="T60" fmla="*/ 168 w 983"/>
                <a:gd name="T61" fmla="*/ 530 h 1312"/>
                <a:gd name="T62" fmla="*/ 144 w 983"/>
                <a:gd name="T63" fmla="*/ 506 h 1312"/>
                <a:gd name="T64" fmla="*/ 168 w 983"/>
                <a:gd name="T65" fmla="*/ 482 h 1312"/>
                <a:gd name="T66" fmla="*/ 168 w 983"/>
                <a:gd name="T67" fmla="*/ 626 h 1312"/>
                <a:gd name="T68" fmla="*/ 815 w 983"/>
                <a:gd name="T69" fmla="*/ 626 h 1312"/>
                <a:gd name="T70" fmla="*/ 839 w 983"/>
                <a:gd name="T71" fmla="*/ 650 h 1312"/>
                <a:gd name="T72" fmla="*/ 815 w 983"/>
                <a:gd name="T73" fmla="*/ 674 h 1312"/>
                <a:gd name="T74" fmla="*/ 168 w 983"/>
                <a:gd name="T75" fmla="*/ 674 h 1312"/>
                <a:gd name="T76" fmla="*/ 144 w 983"/>
                <a:gd name="T77" fmla="*/ 650 h 1312"/>
                <a:gd name="T78" fmla="*/ 168 w 983"/>
                <a:gd name="T79" fmla="*/ 626 h 1312"/>
                <a:gd name="T80" fmla="*/ 168 w 983"/>
                <a:gd name="T81" fmla="*/ 770 h 1312"/>
                <a:gd name="T82" fmla="*/ 815 w 983"/>
                <a:gd name="T83" fmla="*/ 770 h 1312"/>
                <a:gd name="T84" fmla="*/ 839 w 983"/>
                <a:gd name="T85" fmla="*/ 794 h 1312"/>
                <a:gd name="T86" fmla="*/ 815 w 983"/>
                <a:gd name="T87" fmla="*/ 818 h 1312"/>
                <a:gd name="T88" fmla="*/ 168 w 983"/>
                <a:gd name="T89" fmla="*/ 818 h 1312"/>
                <a:gd name="T90" fmla="*/ 144 w 983"/>
                <a:gd name="T91" fmla="*/ 794 h 1312"/>
                <a:gd name="T92" fmla="*/ 168 w 983"/>
                <a:gd name="T93" fmla="*/ 770 h 1312"/>
                <a:gd name="T94" fmla="*/ 144 w 983"/>
                <a:gd name="T95" fmla="*/ 938 h 1312"/>
                <a:gd name="T96" fmla="*/ 168 w 983"/>
                <a:gd name="T97" fmla="*/ 914 h 1312"/>
                <a:gd name="T98" fmla="*/ 815 w 983"/>
                <a:gd name="T99" fmla="*/ 914 h 1312"/>
                <a:gd name="T100" fmla="*/ 839 w 983"/>
                <a:gd name="T101" fmla="*/ 938 h 1312"/>
                <a:gd name="T102" fmla="*/ 815 w 983"/>
                <a:gd name="T103" fmla="*/ 962 h 1312"/>
                <a:gd name="T104" fmla="*/ 168 w 983"/>
                <a:gd name="T105" fmla="*/ 962 h 1312"/>
                <a:gd name="T106" fmla="*/ 144 w 983"/>
                <a:gd name="T107" fmla="*/ 938 h 1312"/>
                <a:gd name="T108" fmla="*/ 144 w 983"/>
                <a:gd name="T109" fmla="*/ 938 h 1312"/>
                <a:gd name="T110" fmla="*/ 144 w 983"/>
                <a:gd name="T111" fmla="*/ 938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3" h="1312">
                  <a:moveTo>
                    <a:pt x="714" y="1067"/>
                  </a:moveTo>
                  <a:cubicBezTo>
                    <a:pt x="714" y="1054"/>
                    <a:pt x="725" y="1043"/>
                    <a:pt x="738" y="1043"/>
                  </a:cubicBezTo>
                  <a:cubicBezTo>
                    <a:pt x="983" y="1043"/>
                    <a:pt x="983" y="1043"/>
                    <a:pt x="983" y="1043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68"/>
                    <a:pt x="319" y="168"/>
                    <a:pt x="319" y="168"/>
                  </a:cubicBezTo>
                  <a:cubicBezTo>
                    <a:pt x="319" y="217"/>
                    <a:pt x="279" y="256"/>
                    <a:pt x="231" y="256"/>
                  </a:cubicBezTo>
                  <a:cubicBezTo>
                    <a:pt x="182" y="256"/>
                    <a:pt x="143" y="217"/>
                    <a:pt x="143" y="168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3" y="59"/>
                    <a:pt x="154" y="48"/>
                    <a:pt x="167" y="48"/>
                  </a:cubicBezTo>
                  <a:cubicBezTo>
                    <a:pt x="180" y="48"/>
                    <a:pt x="191" y="59"/>
                    <a:pt x="191" y="72"/>
                  </a:cubicBezTo>
                  <a:cubicBezTo>
                    <a:pt x="191" y="168"/>
                    <a:pt x="191" y="168"/>
                    <a:pt x="191" y="168"/>
                  </a:cubicBezTo>
                  <a:cubicBezTo>
                    <a:pt x="191" y="190"/>
                    <a:pt x="209" y="208"/>
                    <a:pt x="231" y="208"/>
                  </a:cubicBezTo>
                  <a:cubicBezTo>
                    <a:pt x="253" y="208"/>
                    <a:pt x="271" y="190"/>
                    <a:pt x="271" y="168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12"/>
                    <a:pt x="0" y="1312"/>
                    <a:pt x="0" y="1312"/>
                  </a:cubicBezTo>
                  <a:cubicBezTo>
                    <a:pt x="714" y="1312"/>
                    <a:pt x="714" y="1312"/>
                    <a:pt x="714" y="1312"/>
                  </a:cubicBezTo>
                  <a:lnTo>
                    <a:pt x="714" y="1067"/>
                  </a:lnTo>
                  <a:close/>
                  <a:moveTo>
                    <a:pt x="168" y="338"/>
                  </a:moveTo>
                  <a:cubicBezTo>
                    <a:pt x="815" y="338"/>
                    <a:pt x="815" y="338"/>
                    <a:pt x="815" y="338"/>
                  </a:cubicBezTo>
                  <a:cubicBezTo>
                    <a:pt x="828" y="338"/>
                    <a:pt x="839" y="348"/>
                    <a:pt x="839" y="362"/>
                  </a:cubicBezTo>
                  <a:cubicBezTo>
                    <a:pt x="839" y="375"/>
                    <a:pt x="828" y="386"/>
                    <a:pt x="815" y="386"/>
                  </a:cubicBezTo>
                  <a:cubicBezTo>
                    <a:pt x="168" y="386"/>
                    <a:pt x="168" y="386"/>
                    <a:pt x="168" y="386"/>
                  </a:cubicBezTo>
                  <a:cubicBezTo>
                    <a:pt x="155" y="386"/>
                    <a:pt x="144" y="375"/>
                    <a:pt x="144" y="362"/>
                  </a:cubicBezTo>
                  <a:cubicBezTo>
                    <a:pt x="144" y="348"/>
                    <a:pt x="155" y="338"/>
                    <a:pt x="168" y="338"/>
                  </a:cubicBezTo>
                  <a:close/>
                  <a:moveTo>
                    <a:pt x="168" y="482"/>
                  </a:moveTo>
                  <a:cubicBezTo>
                    <a:pt x="815" y="482"/>
                    <a:pt x="815" y="482"/>
                    <a:pt x="815" y="482"/>
                  </a:cubicBezTo>
                  <a:cubicBezTo>
                    <a:pt x="828" y="482"/>
                    <a:pt x="839" y="492"/>
                    <a:pt x="839" y="506"/>
                  </a:cubicBezTo>
                  <a:cubicBezTo>
                    <a:pt x="839" y="519"/>
                    <a:pt x="828" y="530"/>
                    <a:pt x="815" y="530"/>
                  </a:cubicBezTo>
                  <a:cubicBezTo>
                    <a:pt x="168" y="530"/>
                    <a:pt x="168" y="530"/>
                    <a:pt x="168" y="530"/>
                  </a:cubicBezTo>
                  <a:cubicBezTo>
                    <a:pt x="155" y="530"/>
                    <a:pt x="144" y="519"/>
                    <a:pt x="144" y="506"/>
                  </a:cubicBezTo>
                  <a:cubicBezTo>
                    <a:pt x="144" y="492"/>
                    <a:pt x="155" y="482"/>
                    <a:pt x="168" y="482"/>
                  </a:cubicBezTo>
                  <a:close/>
                  <a:moveTo>
                    <a:pt x="168" y="626"/>
                  </a:moveTo>
                  <a:cubicBezTo>
                    <a:pt x="815" y="626"/>
                    <a:pt x="815" y="626"/>
                    <a:pt x="815" y="626"/>
                  </a:cubicBezTo>
                  <a:cubicBezTo>
                    <a:pt x="828" y="626"/>
                    <a:pt x="839" y="636"/>
                    <a:pt x="839" y="650"/>
                  </a:cubicBezTo>
                  <a:cubicBezTo>
                    <a:pt x="839" y="663"/>
                    <a:pt x="828" y="674"/>
                    <a:pt x="815" y="674"/>
                  </a:cubicBezTo>
                  <a:cubicBezTo>
                    <a:pt x="168" y="674"/>
                    <a:pt x="168" y="674"/>
                    <a:pt x="168" y="674"/>
                  </a:cubicBezTo>
                  <a:cubicBezTo>
                    <a:pt x="155" y="674"/>
                    <a:pt x="144" y="663"/>
                    <a:pt x="144" y="650"/>
                  </a:cubicBezTo>
                  <a:cubicBezTo>
                    <a:pt x="144" y="636"/>
                    <a:pt x="155" y="626"/>
                    <a:pt x="168" y="626"/>
                  </a:cubicBezTo>
                  <a:close/>
                  <a:moveTo>
                    <a:pt x="168" y="770"/>
                  </a:moveTo>
                  <a:cubicBezTo>
                    <a:pt x="815" y="770"/>
                    <a:pt x="815" y="770"/>
                    <a:pt x="815" y="770"/>
                  </a:cubicBezTo>
                  <a:cubicBezTo>
                    <a:pt x="828" y="770"/>
                    <a:pt x="839" y="780"/>
                    <a:pt x="839" y="794"/>
                  </a:cubicBezTo>
                  <a:cubicBezTo>
                    <a:pt x="839" y="807"/>
                    <a:pt x="828" y="818"/>
                    <a:pt x="815" y="818"/>
                  </a:cubicBezTo>
                  <a:cubicBezTo>
                    <a:pt x="168" y="818"/>
                    <a:pt x="168" y="818"/>
                    <a:pt x="168" y="818"/>
                  </a:cubicBezTo>
                  <a:cubicBezTo>
                    <a:pt x="155" y="818"/>
                    <a:pt x="144" y="807"/>
                    <a:pt x="144" y="794"/>
                  </a:cubicBezTo>
                  <a:cubicBezTo>
                    <a:pt x="144" y="780"/>
                    <a:pt x="155" y="770"/>
                    <a:pt x="168" y="770"/>
                  </a:cubicBezTo>
                  <a:close/>
                  <a:moveTo>
                    <a:pt x="144" y="938"/>
                  </a:moveTo>
                  <a:cubicBezTo>
                    <a:pt x="144" y="924"/>
                    <a:pt x="155" y="914"/>
                    <a:pt x="168" y="914"/>
                  </a:cubicBezTo>
                  <a:cubicBezTo>
                    <a:pt x="815" y="914"/>
                    <a:pt x="815" y="914"/>
                    <a:pt x="815" y="914"/>
                  </a:cubicBezTo>
                  <a:cubicBezTo>
                    <a:pt x="828" y="914"/>
                    <a:pt x="839" y="924"/>
                    <a:pt x="839" y="938"/>
                  </a:cubicBezTo>
                  <a:cubicBezTo>
                    <a:pt x="839" y="951"/>
                    <a:pt x="828" y="962"/>
                    <a:pt x="815" y="962"/>
                  </a:cubicBezTo>
                  <a:cubicBezTo>
                    <a:pt x="168" y="962"/>
                    <a:pt x="168" y="962"/>
                    <a:pt x="168" y="962"/>
                  </a:cubicBezTo>
                  <a:cubicBezTo>
                    <a:pt x="155" y="962"/>
                    <a:pt x="144" y="951"/>
                    <a:pt x="144" y="938"/>
                  </a:cubicBezTo>
                  <a:close/>
                  <a:moveTo>
                    <a:pt x="144" y="938"/>
                  </a:moveTo>
                  <a:cubicBezTo>
                    <a:pt x="144" y="938"/>
                    <a:pt x="144" y="938"/>
                    <a:pt x="144" y="9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11544300" y="1855788"/>
              <a:ext cx="661988" cy="914400"/>
            </a:xfrm>
            <a:custGeom>
              <a:avLst/>
              <a:gdLst>
                <a:gd name="T0" fmla="*/ 1079 w 1079"/>
                <a:gd name="T1" fmla="*/ 1211 h 1504"/>
                <a:gd name="T2" fmla="*/ 1079 w 1079"/>
                <a:gd name="T3" fmla="*/ 120 h 1504"/>
                <a:gd name="T4" fmla="*/ 1055 w 1079"/>
                <a:gd name="T5" fmla="*/ 96 h 1504"/>
                <a:gd name="T6" fmla="*/ 361 w 1079"/>
                <a:gd name="T7" fmla="*/ 96 h 1504"/>
                <a:gd name="T8" fmla="*/ 231 w 1079"/>
                <a:gd name="T9" fmla="*/ 0 h 1504"/>
                <a:gd name="T10" fmla="*/ 101 w 1079"/>
                <a:gd name="T11" fmla="*/ 96 h 1504"/>
                <a:gd name="T12" fmla="*/ 24 w 1079"/>
                <a:gd name="T13" fmla="*/ 96 h 1504"/>
                <a:gd name="T14" fmla="*/ 0 w 1079"/>
                <a:gd name="T15" fmla="*/ 120 h 1504"/>
                <a:gd name="T16" fmla="*/ 0 w 1079"/>
                <a:gd name="T17" fmla="*/ 1480 h 1504"/>
                <a:gd name="T18" fmla="*/ 24 w 1079"/>
                <a:gd name="T19" fmla="*/ 1504 h 1504"/>
                <a:gd name="T20" fmla="*/ 786 w 1079"/>
                <a:gd name="T21" fmla="*/ 1504 h 1504"/>
                <a:gd name="T22" fmla="*/ 805 w 1079"/>
                <a:gd name="T23" fmla="*/ 1495 h 1504"/>
                <a:gd name="T24" fmla="*/ 1070 w 1079"/>
                <a:gd name="T25" fmla="*/ 1230 h 1504"/>
                <a:gd name="T26" fmla="*/ 1079 w 1079"/>
                <a:gd name="T27" fmla="*/ 1211 h 1504"/>
                <a:gd name="T28" fmla="*/ 48 w 1079"/>
                <a:gd name="T29" fmla="*/ 144 h 1504"/>
                <a:gd name="T30" fmla="*/ 319 w 1079"/>
                <a:gd name="T31" fmla="*/ 144 h 1504"/>
                <a:gd name="T32" fmla="*/ 319 w 1079"/>
                <a:gd name="T33" fmla="*/ 312 h 1504"/>
                <a:gd name="T34" fmla="*/ 279 w 1079"/>
                <a:gd name="T35" fmla="*/ 352 h 1504"/>
                <a:gd name="T36" fmla="*/ 239 w 1079"/>
                <a:gd name="T37" fmla="*/ 312 h 1504"/>
                <a:gd name="T38" fmla="*/ 239 w 1079"/>
                <a:gd name="T39" fmla="*/ 216 h 1504"/>
                <a:gd name="T40" fmla="*/ 215 w 1079"/>
                <a:gd name="T41" fmla="*/ 192 h 1504"/>
                <a:gd name="T42" fmla="*/ 191 w 1079"/>
                <a:gd name="T43" fmla="*/ 216 h 1504"/>
                <a:gd name="T44" fmla="*/ 191 w 1079"/>
                <a:gd name="T45" fmla="*/ 312 h 1504"/>
                <a:gd name="T46" fmla="*/ 279 w 1079"/>
                <a:gd name="T47" fmla="*/ 400 h 1504"/>
                <a:gd name="T48" fmla="*/ 367 w 1079"/>
                <a:gd name="T49" fmla="*/ 312 h 1504"/>
                <a:gd name="T50" fmla="*/ 367 w 1079"/>
                <a:gd name="T51" fmla="*/ 144 h 1504"/>
                <a:gd name="T52" fmla="*/ 1031 w 1079"/>
                <a:gd name="T53" fmla="*/ 144 h 1504"/>
                <a:gd name="T54" fmla="*/ 1031 w 1079"/>
                <a:gd name="T55" fmla="*/ 1187 h 1504"/>
                <a:gd name="T56" fmla="*/ 786 w 1079"/>
                <a:gd name="T57" fmla="*/ 1187 h 1504"/>
                <a:gd name="T58" fmla="*/ 762 w 1079"/>
                <a:gd name="T59" fmla="*/ 1211 h 1504"/>
                <a:gd name="T60" fmla="*/ 762 w 1079"/>
                <a:gd name="T61" fmla="*/ 1456 h 1504"/>
                <a:gd name="T62" fmla="*/ 48 w 1079"/>
                <a:gd name="T63" fmla="*/ 1456 h 1504"/>
                <a:gd name="T64" fmla="*/ 48 w 1079"/>
                <a:gd name="T65" fmla="*/ 144 h 1504"/>
                <a:gd name="T66" fmla="*/ 810 w 1079"/>
                <a:gd name="T67" fmla="*/ 1235 h 1504"/>
                <a:gd name="T68" fmla="*/ 997 w 1079"/>
                <a:gd name="T69" fmla="*/ 1235 h 1504"/>
                <a:gd name="T70" fmla="*/ 810 w 1079"/>
                <a:gd name="T71" fmla="*/ 1422 h 1504"/>
                <a:gd name="T72" fmla="*/ 810 w 1079"/>
                <a:gd name="T73" fmla="*/ 1235 h 1504"/>
                <a:gd name="T74" fmla="*/ 231 w 1079"/>
                <a:gd name="T75" fmla="*/ 48 h 1504"/>
                <a:gd name="T76" fmla="*/ 309 w 1079"/>
                <a:gd name="T77" fmla="*/ 96 h 1504"/>
                <a:gd name="T78" fmla="*/ 153 w 1079"/>
                <a:gd name="T79" fmla="*/ 96 h 1504"/>
                <a:gd name="T80" fmla="*/ 231 w 1079"/>
                <a:gd name="T81" fmla="*/ 48 h 1504"/>
                <a:gd name="T82" fmla="*/ 231 w 1079"/>
                <a:gd name="T83" fmla="*/ 48 h 1504"/>
                <a:gd name="T84" fmla="*/ 231 w 1079"/>
                <a:gd name="T85" fmla="*/ 4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9" h="1504">
                  <a:moveTo>
                    <a:pt x="1079" y="1211"/>
                  </a:moveTo>
                  <a:cubicBezTo>
                    <a:pt x="1079" y="120"/>
                    <a:pt x="1079" y="120"/>
                    <a:pt x="1079" y="120"/>
                  </a:cubicBezTo>
                  <a:cubicBezTo>
                    <a:pt x="1079" y="107"/>
                    <a:pt x="1068" y="96"/>
                    <a:pt x="1055" y="96"/>
                  </a:cubicBezTo>
                  <a:cubicBezTo>
                    <a:pt x="361" y="96"/>
                    <a:pt x="361" y="96"/>
                    <a:pt x="361" y="96"/>
                  </a:cubicBezTo>
                  <a:cubicBezTo>
                    <a:pt x="344" y="40"/>
                    <a:pt x="292" y="0"/>
                    <a:pt x="231" y="0"/>
                  </a:cubicBezTo>
                  <a:cubicBezTo>
                    <a:pt x="171" y="0"/>
                    <a:pt x="118" y="40"/>
                    <a:pt x="101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786" y="1504"/>
                    <a:pt x="786" y="1504"/>
                    <a:pt x="786" y="1504"/>
                  </a:cubicBezTo>
                  <a:cubicBezTo>
                    <a:pt x="794" y="1504"/>
                    <a:pt x="801" y="1500"/>
                    <a:pt x="805" y="1495"/>
                  </a:cubicBezTo>
                  <a:cubicBezTo>
                    <a:pt x="1070" y="1230"/>
                    <a:pt x="1070" y="1230"/>
                    <a:pt x="1070" y="1230"/>
                  </a:cubicBezTo>
                  <a:cubicBezTo>
                    <a:pt x="1076" y="1225"/>
                    <a:pt x="1079" y="1219"/>
                    <a:pt x="1079" y="1211"/>
                  </a:cubicBezTo>
                  <a:close/>
                  <a:moveTo>
                    <a:pt x="48" y="144"/>
                  </a:moveTo>
                  <a:cubicBezTo>
                    <a:pt x="319" y="144"/>
                    <a:pt x="319" y="144"/>
                    <a:pt x="319" y="144"/>
                  </a:cubicBezTo>
                  <a:cubicBezTo>
                    <a:pt x="319" y="312"/>
                    <a:pt x="319" y="312"/>
                    <a:pt x="319" y="312"/>
                  </a:cubicBezTo>
                  <a:cubicBezTo>
                    <a:pt x="319" y="334"/>
                    <a:pt x="301" y="352"/>
                    <a:pt x="279" y="352"/>
                  </a:cubicBezTo>
                  <a:cubicBezTo>
                    <a:pt x="257" y="352"/>
                    <a:pt x="239" y="334"/>
                    <a:pt x="239" y="312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03"/>
                    <a:pt x="228" y="192"/>
                    <a:pt x="215" y="192"/>
                  </a:cubicBezTo>
                  <a:cubicBezTo>
                    <a:pt x="202" y="192"/>
                    <a:pt x="191" y="203"/>
                    <a:pt x="191" y="216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91" y="361"/>
                    <a:pt x="230" y="400"/>
                    <a:pt x="279" y="400"/>
                  </a:cubicBezTo>
                  <a:cubicBezTo>
                    <a:pt x="327" y="400"/>
                    <a:pt x="367" y="361"/>
                    <a:pt x="367" y="312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1031" y="144"/>
                    <a:pt x="1031" y="144"/>
                    <a:pt x="1031" y="144"/>
                  </a:cubicBezTo>
                  <a:cubicBezTo>
                    <a:pt x="1031" y="1187"/>
                    <a:pt x="1031" y="1187"/>
                    <a:pt x="1031" y="1187"/>
                  </a:cubicBezTo>
                  <a:cubicBezTo>
                    <a:pt x="786" y="1187"/>
                    <a:pt x="786" y="1187"/>
                    <a:pt x="786" y="1187"/>
                  </a:cubicBezTo>
                  <a:cubicBezTo>
                    <a:pt x="773" y="1187"/>
                    <a:pt x="762" y="1198"/>
                    <a:pt x="762" y="1211"/>
                  </a:cubicBezTo>
                  <a:cubicBezTo>
                    <a:pt x="762" y="1456"/>
                    <a:pt x="762" y="1456"/>
                    <a:pt x="762" y="1456"/>
                  </a:cubicBezTo>
                  <a:cubicBezTo>
                    <a:pt x="48" y="1456"/>
                    <a:pt x="48" y="1456"/>
                    <a:pt x="48" y="1456"/>
                  </a:cubicBezTo>
                  <a:lnTo>
                    <a:pt x="48" y="144"/>
                  </a:lnTo>
                  <a:close/>
                  <a:moveTo>
                    <a:pt x="810" y="1235"/>
                  </a:moveTo>
                  <a:cubicBezTo>
                    <a:pt x="997" y="1235"/>
                    <a:pt x="997" y="1235"/>
                    <a:pt x="997" y="1235"/>
                  </a:cubicBezTo>
                  <a:cubicBezTo>
                    <a:pt x="810" y="1422"/>
                    <a:pt x="810" y="1422"/>
                    <a:pt x="810" y="1422"/>
                  </a:cubicBezTo>
                  <a:lnTo>
                    <a:pt x="810" y="1235"/>
                  </a:lnTo>
                  <a:close/>
                  <a:moveTo>
                    <a:pt x="231" y="48"/>
                  </a:moveTo>
                  <a:cubicBezTo>
                    <a:pt x="265" y="48"/>
                    <a:pt x="295" y="68"/>
                    <a:pt x="309" y="96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67" y="67"/>
                    <a:pt x="197" y="48"/>
                    <a:pt x="231" y="48"/>
                  </a:cubicBezTo>
                  <a:close/>
                  <a:moveTo>
                    <a:pt x="231" y="48"/>
                  </a:moveTo>
                  <a:cubicBezTo>
                    <a:pt x="231" y="48"/>
                    <a:pt x="231" y="48"/>
                    <a:pt x="231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Freeform 68"/>
            <p:cNvSpPr>
              <a:spLocks noEditPoints="1"/>
            </p:cNvSpPr>
            <p:nvPr/>
          </p:nvSpPr>
          <p:spPr bwMode="auto">
            <a:xfrm>
              <a:off x="11661775" y="2498726"/>
              <a:ext cx="427038" cy="30163"/>
            </a:xfrm>
            <a:custGeom>
              <a:avLst/>
              <a:gdLst>
                <a:gd name="T0" fmla="*/ 671 w 695"/>
                <a:gd name="T1" fmla="*/ 48 h 48"/>
                <a:gd name="T2" fmla="*/ 695 w 695"/>
                <a:gd name="T3" fmla="*/ 24 h 48"/>
                <a:gd name="T4" fmla="*/ 671 w 695"/>
                <a:gd name="T5" fmla="*/ 0 h 48"/>
                <a:gd name="T6" fmla="*/ 24 w 695"/>
                <a:gd name="T7" fmla="*/ 0 h 48"/>
                <a:gd name="T8" fmla="*/ 0 w 695"/>
                <a:gd name="T9" fmla="*/ 24 h 48"/>
                <a:gd name="T10" fmla="*/ 24 w 695"/>
                <a:gd name="T11" fmla="*/ 48 h 48"/>
                <a:gd name="T12" fmla="*/ 671 w 695"/>
                <a:gd name="T13" fmla="*/ 48 h 48"/>
                <a:gd name="T14" fmla="*/ 671 w 695"/>
                <a:gd name="T15" fmla="*/ 48 h 48"/>
                <a:gd name="T16" fmla="*/ 671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671" y="48"/>
                  </a:move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671" y="48"/>
                  </a:lnTo>
                  <a:close/>
                  <a:moveTo>
                    <a:pt x="671" y="48"/>
                  </a:moveTo>
                  <a:cubicBezTo>
                    <a:pt x="671" y="48"/>
                    <a:pt x="671" y="48"/>
                    <a:pt x="671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69"/>
            <p:cNvSpPr>
              <a:spLocks noEditPoints="1"/>
            </p:cNvSpPr>
            <p:nvPr/>
          </p:nvSpPr>
          <p:spPr bwMode="auto">
            <a:xfrm>
              <a:off x="11661775" y="2411413"/>
              <a:ext cx="427038" cy="28575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70"/>
            <p:cNvSpPr>
              <a:spLocks noEditPoints="1"/>
            </p:cNvSpPr>
            <p:nvPr/>
          </p:nvSpPr>
          <p:spPr bwMode="auto">
            <a:xfrm>
              <a:off x="11661775" y="2324101"/>
              <a:ext cx="427038" cy="28575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71"/>
            <p:cNvSpPr>
              <a:spLocks noEditPoints="1"/>
            </p:cNvSpPr>
            <p:nvPr/>
          </p:nvSpPr>
          <p:spPr bwMode="auto">
            <a:xfrm>
              <a:off x="11661775" y="2236788"/>
              <a:ext cx="427038" cy="28575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72"/>
            <p:cNvSpPr>
              <a:spLocks noEditPoints="1"/>
            </p:cNvSpPr>
            <p:nvPr/>
          </p:nvSpPr>
          <p:spPr bwMode="auto">
            <a:xfrm>
              <a:off x="11661775" y="2147888"/>
              <a:ext cx="427038" cy="30163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12084050" y="1912938"/>
              <a:ext cx="201613" cy="857250"/>
            </a:xfrm>
            <a:custGeom>
              <a:avLst/>
              <a:gdLst>
                <a:gd name="T0" fmla="*/ 304 w 328"/>
                <a:gd name="T1" fmla="*/ 0 h 1408"/>
                <a:gd name="T2" fmla="*/ 272 w 328"/>
                <a:gd name="T3" fmla="*/ 0 h 1408"/>
                <a:gd name="T4" fmla="*/ 248 w 328"/>
                <a:gd name="T5" fmla="*/ 24 h 1408"/>
                <a:gd name="T6" fmla="*/ 272 w 328"/>
                <a:gd name="T7" fmla="*/ 48 h 1408"/>
                <a:gd name="T8" fmla="*/ 280 w 328"/>
                <a:gd name="T9" fmla="*/ 48 h 1408"/>
                <a:gd name="T10" fmla="*/ 280 w 328"/>
                <a:gd name="T11" fmla="*/ 1360 h 1408"/>
                <a:gd name="T12" fmla="*/ 24 w 328"/>
                <a:gd name="T13" fmla="*/ 1360 h 1408"/>
                <a:gd name="T14" fmla="*/ 0 w 328"/>
                <a:gd name="T15" fmla="*/ 1384 h 1408"/>
                <a:gd name="T16" fmla="*/ 24 w 328"/>
                <a:gd name="T17" fmla="*/ 1408 h 1408"/>
                <a:gd name="T18" fmla="*/ 304 w 328"/>
                <a:gd name="T19" fmla="*/ 1408 h 1408"/>
                <a:gd name="T20" fmla="*/ 328 w 328"/>
                <a:gd name="T21" fmla="*/ 1384 h 1408"/>
                <a:gd name="T22" fmla="*/ 328 w 328"/>
                <a:gd name="T23" fmla="*/ 24 h 1408"/>
                <a:gd name="T24" fmla="*/ 304 w 328"/>
                <a:gd name="T25" fmla="*/ 0 h 1408"/>
                <a:gd name="T26" fmla="*/ 304 w 328"/>
                <a:gd name="T27" fmla="*/ 0 h 1408"/>
                <a:gd name="T28" fmla="*/ 304 w 328"/>
                <a:gd name="T29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8" h="1408">
                  <a:moveTo>
                    <a:pt x="304" y="0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259" y="0"/>
                    <a:pt x="248" y="11"/>
                    <a:pt x="248" y="24"/>
                  </a:cubicBezTo>
                  <a:cubicBezTo>
                    <a:pt x="248" y="37"/>
                    <a:pt x="259" y="48"/>
                    <a:pt x="272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1360"/>
                    <a:pt x="280" y="1360"/>
                    <a:pt x="280" y="1360"/>
                  </a:cubicBezTo>
                  <a:cubicBezTo>
                    <a:pt x="24" y="1360"/>
                    <a:pt x="24" y="1360"/>
                    <a:pt x="24" y="1360"/>
                  </a:cubicBezTo>
                  <a:cubicBezTo>
                    <a:pt x="11" y="1360"/>
                    <a:pt x="0" y="1371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304" y="1408"/>
                    <a:pt x="304" y="1408"/>
                    <a:pt x="304" y="1408"/>
                  </a:cubicBezTo>
                  <a:cubicBezTo>
                    <a:pt x="317" y="1408"/>
                    <a:pt x="328" y="1397"/>
                    <a:pt x="328" y="138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8" y="11"/>
                    <a:pt x="317" y="0"/>
                    <a:pt x="304" y="0"/>
                  </a:cubicBezTo>
                  <a:close/>
                  <a:moveTo>
                    <a:pt x="304" y="0"/>
                  </a:moveTo>
                  <a:cubicBezTo>
                    <a:pt x="304" y="0"/>
                    <a:pt x="304" y="0"/>
                    <a:pt x="30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8" name="Freeform 74"/>
            <p:cNvSpPr>
              <a:spLocks noEditPoints="1"/>
            </p:cNvSpPr>
            <p:nvPr/>
          </p:nvSpPr>
          <p:spPr bwMode="auto">
            <a:xfrm>
              <a:off x="12315825" y="1912938"/>
              <a:ext cx="49213" cy="857250"/>
            </a:xfrm>
            <a:custGeom>
              <a:avLst/>
              <a:gdLst>
                <a:gd name="T0" fmla="*/ 56 w 80"/>
                <a:gd name="T1" fmla="*/ 0 h 1408"/>
                <a:gd name="T2" fmla="*/ 24 w 80"/>
                <a:gd name="T3" fmla="*/ 0 h 1408"/>
                <a:gd name="T4" fmla="*/ 0 w 80"/>
                <a:gd name="T5" fmla="*/ 24 h 1408"/>
                <a:gd name="T6" fmla="*/ 24 w 80"/>
                <a:gd name="T7" fmla="*/ 48 h 1408"/>
                <a:gd name="T8" fmla="*/ 32 w 80"/>
                <a:gd name="T9" fmla="*/ 48 h 1408"/>
                <a:gd name="T10" fmla="*/ 32 w 80"/>
                <a:gd name="T11" fmla="*/ 1360 h 1408"/>
                <a:gd name="T12" fmla="*/ 24 w 80"/>
                <a:gd name="T13" fmla="*/ 1360 h 1408"/>
                <a:gd name="T14" fmla="*/ 0 w 80"/>
                <a:gd name="T15" fmla="*/ 1384 h 1408"/>
                <a:gd name="T16" fmla="*/ 24 w 80"/>
                <a:gd name="T17" fmla="*/ 1408 h 1408"/>
                <a:gd name="T18" fmla="*/ 56 w 80"/>
                <a:gd name="T19" fmla="*/ 1408 h 1408"/>
                <a:gd name="T20" fmla="*/ 80 w 80"/>
                <a:gd name="T21" fmla="*/ 1384 h 1408"/>
                <a:gd name="T22" fmla="*/ 80 w 80"/>
                <a:gd name="T23" fmla="*/ 24 h 1408"/>
                <a:gd name="T24" fmla="*/ 56 w 80"/>
                <a:gd name="T25" fmla="*/ 0 h 1408"/>
                <a:gd name="T26" fmla="*/ 56 w 80"/>
                <a:gd name="T27" fmla="*/ 0 h 1408"/>
                <a:gd name="T28" fmla="*/ 56 w 80"/>
                <a:gd name="T29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408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1360"/>
                    <a:pt x="32" y="1360"/>
                    <a:pt x="32" y="1360"/>
                  </a:cubicBezTo>
                  <a:cubicBezTo>
                    <a:pt x="24" y="1360"/>
                    <a:pt x="24" y="1360"/>
                    <a:pt x="24" y="1360"/>
                  </a:cubicBezTo>
                  <a:cubicBezTo>
                    <a:pt x="11" y="1360"/>
                    <a:pt x="0" y="1371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56" y="1408"/>
                    <a:pt x="56" y="1408"/>
                    <a:pt x="56" y="1408"/>
                  </a:cubicBezTo>
                  <a:cubicBezTo>
                    <a:pt x="69" y="1408"/>
                    <a:pt x="80" y="1397"/>
                    <a:pt x="80" y="138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lose/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8979045" y="1426900"/>
            <a:ext cx="304800" cy="304800"/>
            <a:chOff x="13330238" y="1836738"/>
            <a:chExt cx="914400" cy="914400"/>
          </a:xfrm>
        </p:grpSpPr>
        <p:sp>
          <p:nvSpPr>
            <p:cNvPr id="93" name="Freeform 78"/>
            <p:cNvSpPr>
              <a:spLocks noEditPoints="1"/>
            </p:cNvSpPr>
            <p:nvPr/>
          </p:nvSpPr>
          <p:spPr bwMode="auto">
            <a:xfrm>
              <a:off x="13892213" y="2170113"/>
              <a:ext cx="323850" cy="493713"/>
            </a:xfrm>
            <a:custGeom>
              <a:avLst/>
              <a:gdLst>
                <a:gd name="T0" fmla="*/ 51 w 526"/>
                <a:gd name="T1" fmla="*/ 709 h 811"/>
                <a:gd name="T2" fmla="*/ 0 w 526"/>
                <a:gd name="T3" fmla="*/ 760 h 811"/>
                <a:gd name="T4" fmla="*/ 51 w 526"/>
                <a:gd name="T5" fmla="*/ 811 h 811"/>
                <a:gd name="T6" fmla="*/ 525 w 526"/>
                <a:gd name="T7" fmla="*/ 811 h 811"/>
                <a:gd name="T8" fmla="*/ 506 w 526"/>
                <a:gd name="T9" fmla="*/ 740 h 811"/>
                <a:gd name="T10" fmla="*/ 481 w 526"/>
                <a:gd name="T11" fmla="*/ 626 h 811"/>
                <a:gd name="T12" fmla="*/ 506 w 526"/>
                <a:gd name="T13" fmla="*/ 512 h 811"/>
                <a:gd name="T14" fmla="*/ 526 w 526"/>
                <a:gd name="T15" fmla="*/ 417 h 811"/>
                <a:gd name="T16" fmla="*/ 506 w 526"/>
                <a:gd name="T17" fmla="*/ 323 h 811"/>
                <a:gd name="T18" fmla="*/ 481 w 526"/>
                <a:gd name="T19" fmla="*/ 209 h 811"/>
                <a:gd name="T20" fmla="*/ 506 w 526"/>
                <a:gd name="T21" fmla="*/ 95 h 811"/>
                <a:gd name="T22" fmla="*/ 525 w 526"/>
                <a:gd name="T23" fmla="*/ 24 h 811"/>
                <a:gd name="T24" fmla="*/ 222 w 526"/>
                <a:gd name="T25" fmla="*/ 24 h 811"/>
                <a:gd name="T26" fmla="*/ 198 w 526"/>
                <a:gd name="T27" fmla="*/ 0 h 811"/>
                <a:gd name="T28" fmla="*/ 150 w 526"/>
                <a:gd name="T29" fmla="*/ 0 h 811"/>
                <a:gd name="T30" fmla="*/ 150 w 526"/>
                <a:gd name="T31" fmla="*/ 609 h 811"/>
                <a:gd name="T32" fmla="*/ 51 w 526"/>
                <a:gd name="T33" fmla="*/ 709 h 811"/>
                <a:gd name="T34" fmla="*/ 51 w 526"/>
                <a:gd name="T35" fmla="*/ 709 h 811"/>
                <a:gd name="T36" fmla="*/ 51 w 526"/>
                <a:gd name="T37" fmla="*/ 709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6" h="811">
                  <a:moveTo>
                    <a:pt x="51" y="709"/>
                  </a:moveTo>
                  <a:cubicBezTo>
                    <a:pt x="23" y="709"/>
                    <a:pt x="0" y="731"/>
                    <a:pt x="0" y="760"/>
                  </a:cubicBezTo>
                  <a:cubicBezTo>
                    <a:pt x="0" y="788"/>
                    <a:pt x="23" y="811"/>
                    <a:pt x="51" y="811"/>
                  </a:cubicBezTo>
                  <a:cubicBezTo>
                    <a:pt x="525" y="811"/>
                    <a:pt x="525" y="811"/>
                    <a:pt x="525" y="811"/>
                  </a:cubicBezTo>
                  <a:cubicBezTo>
                    <a:pt x="522" y="779"/>
                    <a:pt x="514" y="761"/>
                    <a:pt x="506" y="740"/>
                  </a:cubicBezTo>
                  <a:cubicBezTo>
                    <a:pt x="494" y="713"/>
                    <a:pt x="481" y="683"/>
                    <a:pt x="481" y="626"/>
                  </a:cubicBezTo>
                  <a:cubicBezTo>
                    <a:pt x="481" y="569"/>
                    <a:pt x="494" y="539"/>
                    <a:pt x="506" y="512"/>
                  </a:cubicBezTo>
                  <a:cubicBezTo>
                    <a:pt x="517" y="487"/>
                    <a:pt x="526" y="465"/>
                    <a:pt x="526" y="417"/>
                  </a:cubicBezTo>
                  <a:cubicBezTo>
                    <a:pt x="526" y="370"/>
                    <a:pt x="517" y="348"/>
                    <a:pt x="506" y="323"/>
                  </a:cubicBezTo>
                  <a:cubicBezTo>
                    <a:pt x="494" y="296"/>
                    <a:pt x="481" y="266"/>
                    <a:pt x="481" y="209"/>
                  </a:cubicBezTo>
                  <a:cubicBezTo>
                    <a:pt x="481" y="152"/>
                    <a:pt x="494" y="121"/>
                    <a:pt x="506" y="95"/>
                  </a:cubicBezTo>
                  <a:cubicBezTo>
                    <a:pt x="514" y="74"/>
                    <a:pt x="522" y="56"/>
                    <a:pt x="525" y="24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09" y="24"/>
                    <a:pt x="198" y="13"/>
                    <a:pt x="198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609"/>
                    <a:pt x="150" y="609"/>
                    <a:pt x="150" y="609"/>
                  </a:cubicBezTo>
                  <a:cubicBezTo>
                    <a:pt x="150" y="664"/>
                    <a:pt x="105" y="709"/>
                    <a:pt x="51" y="709"/>
                  </a:cubicBezTo>
                  <a:close/>
                  <a:moveTo>
                    <a:pt x="51" y="709"/>
                  </a:moveTo>
                  <a:cubicBezTo>
                    <a:pt x="51" y="709"/>
                    <a:pt x="51" y="709"/>
                    <a:pt x="51" y="7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13369926" y="1941513"/>
              <a:ext cx="30163" cy="30163"/>
            </a:xfrm>
            <a:custGeom>
              <a:avLst/>
              <a:gdLst>
                <a:gd name="T0" fmla="*/ 48 w 48"/>
                <a:gd name="T1" fmla="*/ 0 h 51"/>
                <a:gd name="T2" fmla="*/ 24 w 48"/>
                <a:gd name="T3" fmla="*/ 3 h 51"/>
                <a:gd name="T4" fmla="*/ 0 w 48"/>
                <a:gd name="T5" fmla="*/ 0 h 51"/>
                <a:gd name="T6" fmla="*/ 0 w 48"/>
                <a:gd name="T7" fmla="*/ 51 h 51"/>
                <a:gd name="T8" fmla="*/ 48 w 48"/>
                <a:gd name="T9" fmla="*/ 51 h 51"/>
                <a:gd name="T10" fmla="*/ 48 w 48"/>
                <a:gd name="T11" fmla="*/ 0 h 51"/>
                <a:gd name="T12" fmla="*/ 48 w 48"/>
                <a:gd name="T13" fmla="*/ 0 h 51"/>
                <a:gd name="T14" fmla="*/ 48 w 48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1">
                  <a:moveTo>
                    <a:pt x="48" y="0"/>
                  </a:moveTo>
                  <a:cubicBezTo>
                    <a:pt x="40" y="2"/>
                    <a:pt x="32" y="3"/>
                    <a:pt x="24" y="3"/>
                  </a:cubicBezTo>
                  <a:cubicBezTo>
                    <a:pt x="16" y="3"/>
                    <a:pt x="8" y="2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8" y="51"/>
                    <a:pt x="48" y="51"/>
                    <a:pt x="48" y="51"/>
                  </a:cubicBezTo>
                  <a:lnTo>
                    <a:pt x="48" y="0"/>
                  </a:lnTo>
                  <a:close/>
                  <a:moveTo>
                    <a:pt x="48" y="0"/>
                  </a:move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98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5" name="Rectangle 80"/>
            <p:cNvSpPr>
              <a:spLocks noChangeArrowheads="1"/>
            </p:cNvSpPr>
            <p:nvPr/>
          </p:nvSpPr>
          <p:spPr bwMode="auto">
            <a:xfrm>
              <a:off x="13369926" y="2509838"/>
              <a:ext cx="30163" cy="2270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Rectangle 81"/>
            <p:cNvSpPr>
              <a:spLocks noChangeArrowheads="1"/>
            </p:cNvSpPr>
            <p:nvPr/>
          </p:nvSpPr>
          <p:spPr bwMode="auto">
            <a:xfrm>
              <a:off x="13369926" y="2001838"/>
              <a:ext cx="30163" cy="47783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13892213" y="2509838"/>
              <a:ext cx="63500" cy="71438"/>
            </a:xfrm>
            <a:custGeom>
              <a:avLst/>
              <a:gdLst>
                <a:gd name="T0" fmla="*/ 51 w 102"/>
                <a:gd name="T1" fmla="*/ 103 h 117"/>
                <a:gd name="T2" fmla="*/ 102 w 102"/>
                <a:gd name="T3" fmla="*/ 51 h 117"/>
                <a:gd name="T4" fmla="*/ 51 w 102"/>
                <a:gd name="T5" fmla="*/ 0 h 117"/>
                <a:gd name="T6" fmla="*/ 0 w 102"/>
                <a:gd name="T7" fmla="*/ 0 h 117"/>
                <a:gd name="T8" fmla="*/ 0 w 102"/>
                <a:gd name="T9" fmla="*/ 117 h 117"/>
                <a:gd name="T10" fmla="*/ 51 w 102"/>
                <a:gd name="T11" fmla="*/ 103 h 117"/>
                <a:gd name="T12" fmla="*/ 51 w 102"/>
                <a:gd name="T13" fmla="*/ 103 h 117"/>
                <a:gd name="T14" fmla="*/ 51 w 102"/>
                <a:gd name="T15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17">
                  <a:moveTo>
                    <a:pt x="51" y="103"/>
                  </a:moveTo>
                  <a:cubicBezTo>
                    <a:pt x="79" y="103"/>
                    <a:pt x="102" y="80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4" y="108"/>
                    <a:pt x="32" y="103"/>
                    <a:pt x="51" y="103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</a:path>
              </a:pathLst>
            </a:custGeom>
            <a:solidFill>
              <a:srgbClr val="BD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83"/>
            <p:cNvSpPr>
              <a:spLocks noEditPoints="1"/>
            </p:cNvSpPr>
            <p:nvPr/>
          </p:nvSpPr>
          <p:spPr bwMode="auto">
            <a:xfrm>
              <a:off x="13473113" y="2001838"/>
              <a:ext cx="482600" cy="487363"/>
            </a:xfrm>
            <a:custGeom>
              <a:avLst/>
              <a:gdLst>
                <a:gd name="T0" fmla="*/ 24 w 784"/>
                <a:gd name="T1" fmla="*/ 264 h 801"/>
                <a:gd name="T2" fmla="*/ 24 w 784"/>
                <a:gd name="T3" fmla="*/ 787 h 801"/>
                <a:gd name="T4" fmla="*/ 733 w 784"/>
                <a:gd name="T5" fmla="*/ 787 h 801"/>
                <a:gd name="T6" fmla="*/ 784 w 784"/>
                <a:gd name="T7" fmla="*/ 801 h 801"/>
                <a:gd name="T8" fmla="*/ 784 w 784"/>
                <a:gd name="T9" fmla="*/ 51 h 801"/>
                <a:gd name="T10" fmla="*/ 733 w 784"/>
                <a:gd name="T11" fmla="*/ 0 h 801"/>
                <a:gd name="T12" fmla="*/ 24 w 784"/>
                <a:gd name="T13" fmla="*/ 0 h 801"/>
                <a:gd name="T14" fmla="*/ 24 w 784"/>
                <a:gd name="T15" fmla="*/ 168 h 801"/>
                <a:gd name="T16" fmla="*/ 0 w 784"/>
                <a:gd name="T17" fmla="*/ 192 h 801"/>
                <a:gd name="T18" fmla="*/ 0 w 784"/>
                <a:gd name="T19" fmla="*/ 240 h 801"/>
                <a:gd name="T20" fmla="*/ 24 w 784"/>
                <a:gd name="T21" fmla="*/ 264 h 801"/>
                <a:gd name="T22" fmla="*/ 658 w 784"/>
                <a:gd name="T23" fmla="*/ 651 h 801"/>
                <a:gd name="T24" fmla="*/ 682 w 784"/>
                <a:gd name="T25" fmla="*/ 675 h 801"/>
                <a:gd name="T26" fmla="*/ 658 w 784"/>
                <a:gd name="T27" fmla="*/ 699 h 801"/>
                <a:gd name="T28" fmla="*/ 634 w 784"/>
                <a:gd name="T29" fmla="*/ 675 h 801"/>
                <a:gd name="T30" fmla="*/ 658 w 784"/>
                <a:gd name="T31" fmla="*/ 651 h 801"/>
                <a:gd name="T32" fmla="*/ 562 w 784"/>
                <a:gd name="T33" fmla="*/ 587 h 801"/>
                <a:gd name="T34" fmla="*/ 586 w 784"/>
                <a:gd name="T35" fmla="*/ 611 h 801"/>
                <a:gd name="T36" fmla="*/ 562 w 784"/>
                <a:gd name="T37" fmla="*/ 635 h 801"/>
                <a:gd name="T38" fmla="*/ 537 w 784"/>
                <a:gd name="T39" fmla="*/ 611 h 801"/>
                <a:gd name="T40" fmla="*/ 562 w 784"/>
                <a:gd name="T41" fmla="*/ 587 h 801"/>
                <a:gd name="T42" fmla="*/ 562 w 784"/>
                <a:gd name="T43" fmla="*/ 587 h 801"/>
                <a:gd name="T44" fmla="*/ 562 w 784"/>
                <a:gd name="T45" fmla="*/ 587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4" h="801">
                  <a:moveTo>
                    <a:pt x="24" y="264"/>
                  </a:moveTo>
                  <a:cubicBezTo>
                    <a:pt x="24" y="787"/>
                    <a:pt x="24" y="787"/>
                    <a:pt x="24" y="787"/>
                  </a:cubicBezTo>
                  <a:cubicBezTo>
                    <a:pt x="733" y="787"/>
                    <a:pt x="733" y="787"/>
                    <a:pt x="733" y="787"/>
                  </a:cubicBezTo>
                  <a:cubicBezTo>
                    <a:pt x="751" y="787"/>
                    <a:pt x="769" y="792"/>
                    <a:pt x="784" y="801"/>
                  </a:cubicBezTo>
                  <a:cubicBezTo>
                    <a:pt x="784" y="51"/>
                    <a:pt x="784" y="51"/>
                    <a:pt x="784" y="51"/>
                  </a:cubicBezTo>
                  <a:cubicBezTo>
                    <a:pt x="784" y="23"/>
                    <a:pt x="761" y="0"/>
                    <a:pt x="73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81"/>
                    <a:pt x="13" y="192"/>
                    <a:pt x="0" y="19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13" y="240"/>
                    <a:pt x="24" y="251"/>
                    <a:pt x="24" y="264"/>
                  </a:cubicBezTo>
                  <a:close/>
                  <a:moveTo>
                    <a:pt x="658" y="651"/>
                  </a:moveTo>
                  <a:cubicBezTo>
                    <a:pt x="671" y="651"/>
                    <a:pt x="682" y="662"/>
                    <a:pt x="682" y="675"/>
                  </a:cubicBezTo>
                  <a:cubicBezTo>
                    <a:pt x="682" y="688"/>
                    <a:pt x="671" y="699"/>
                    <a:pt x="658" y="699"/>
                  </a:cubicBezTo>
                  <a:cubicBezTo>
                    <a:pt x="644" y="699"/>
                    <a:pt x="634" y="688"/>
                    <a:pt x="634" y="675"/>
                  </a:cubicBezTo>
                  <a:cubicBezTo>
                    <a:pt x="634" y="662"/>
                    <a:pt x="644" y="651"/>
                    <a:pt x="658" y="651"/>
                  </a:cubicBezTo>
                  <a:close/>
                  <a:moveTo>
                    <a:pt x="562" y="587"/>
                  </a:moveTo>
                  <a:cubicBezTo>
                    <a:pt x="575" y="587"/>
                    <a:pt x="586" y="598"/>
                    <a:pt x="586" y="611"/>
                  </a:cubicBezTo>
                  <a:cubicBezTo>
                    <a:pt x="586" y="624"/>
                    <a:pt x="575" y="635"/>
                    <a:pt x="562" y="635"/>
                  </a:cubicBezTo>
                  <a:cubicBezTo>
                    <a:pt x="548" y="635"/>
                    <a:pt x="537" y="624"/>
                    <a:pt x="537" y="611"/>
                  </a:cubicBezTo>
                  <a:cubicBezTo>
                    <a:pt x="537" y="598"/>
                    <a:pt x="548" y="587"/>
                    <a:pt x="562" y="587"/>
                  </a:cubicBezTo>
                  <a:close/>
                  <a:moveTo>
                    <a:pt x="562" y="587"/>
                  </a:moveTo>
                  <a:cubicBezTo>
                    <a:pt x="562" y="587"/>
                    <a:pt x="562" y="587"/>
                    <a:pt x="562" y="5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13863638" y="2397126"/>
              <a:ext cx="28575" cy="301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85"/>
            <p:cNvSpPr>
              <a:spLocks noEditPoints="1"/>
            </p:cNvSpPr>
            <p:nvPr/>
          </p:nvSpPr>
          <p:spPr bwMode="auto">
            <a:xfrm>
              <a:off x="13803313" y="2359026"/>
              <a:ext cx="30163" cy="28575"/>
            </a:xfrm>
            <a:custGeom>
              <a:avLst/>
              <a:gdLst>
                <a:gd name="T0" fmla="*/ 49 w 49"/>
                <a:gd name="T1" fmla="*/ 24 h 48"/>
                <a:gd name="T2" fmla="*/ 25 w 49"/>
                <a:gd name="T3" fmla="*/ 48 h 48"/>
                <a:gd name="T4" fmla="*/ 0 w 49"/>
                <a:gd name="T5" fmla="*/ 24 h 48"/>
                <a:gd name="T6" fmla="*/ 25 w 49"/>
                <a:gd name="T7" fmla="*/ 0 h 48"/>
                <a:gd name="T8" fmla="*/ 49 w 49"/>
                <a:gd name="T9" fmla="*/ 24 h 48"/>
                <a:gd name="T10" fmla="*/ 49 w 49"/>
                <a:gd name="T11" fmla="*/ 24 h 48"/>
                <a:gd name="T12" fmla="*/ 49 w 49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8">
                  <a:moveTo>
                    <a:pt x="49" y="24"/>
                  </a:moveTo>
                  <a:cubicBezTo>
                    <a:pt x="49" y="37"/>
                    <a:pt x="38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  <a:moveTo>
                    <a:pt x="49" y="24"/>
                  </a:moveTo>
                  <a:cubicBezTo>
                    <a:pt x="49" y="24"/>
                    <a:pt x="49" y="24"/>
                    <a:pt x="49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86"/>
            <p:cNvSpPr>
              <a:spLocks noEditPoints="1"/>
            </p:cNvSpPr>
            <p:nvPr/>
          </p:nvSpPr>
          <p:spPr bwMode="auto">
            <a:xfrm>
              <a:off x="13360401" y="1865313"/>
              <a:ext cx="49213" cy="49213"/>
            </a:xfrm>
            <a:custGeom>
              <a:avLst/>
              <a:gdLst>
                <a:gd name="T0" fmla="*/ 0 w 80"/>
                <a:gd name="T1" fmla="*/ 40 h 80"/>
                <a:gd name="T2" fmla="*/ 40 w 80"/>
                <a:gd name="T3" fmla="*/ 80 h 80"/>
                <a:gd name="T4" fmla="*/ 80 w 80"/>
                <a:gd name="T5" fmla="*/ 40 h 80"/>
                <a:gd name="T6" fmla="*/ 40 w 80"/>
                <a:gd name="T7" fmla="*/ 0 h 80"/>
                <a:gd name="T8" fmla="*/ 0 w 80"/>
                <a:gd name="T9" fmla="*/ 40 h 80"/>
                <a:gd name="T10" fmla="*/ 0 w 80"/>
                <a:gd name="T11" fmla="*/ 40 h 80"/>
                <a:gd name="T12" fmla="*/ 0 w 80"/>
                <a:gd name="T1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0">
                  <a:moveTo>
                    <a:pt x="0" y="40"/>
                  </a:moveTo>
                  <a:cubicBezTo>
                    <a:pt x="0" y="62"/>
                    <a:pt x="18" y="80"/>
                    <a:pt x="40" y="80"/>
                  </a:cubicBezTo>
                  <a:cubicBezTo>
                    <a:pt x="62" y="80"/>
                    <a:pt x="80" y="62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lose/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13330238" y="1836738"/>
              <a:ext cx="914400" cy="914400"/>
            </a:xfrm>
            <a:custGeom>
              <a:avLst/>
              <a:gdLst>
                <a:gd name="T0" fmla="*/ 1464 w 1488"/>
                <a:gd name="T1" fmla="*/ 853 h 1504"/>
                <a:gd name="T2" fmla="*/ 1464 w 1488"/>
                <a:gd name="T3" fmla="*/ 663 h 1504"/>
                <a:gd name="T4" fmla="*/ 1464 w 1488"/>
                <a:gd name="T5" fmla="*/ 525 h 1504"/>
                <a:gd name="T6" fmla="*/ 1112 w 1488"/>
                <a:gd name="T7" fmla="*/ 549 h 1504"/>
                <a:gd name="T8" fmla="*/ 1439 w 1488"/>
                <a:gd name="T9" fmla="*/ 573 h 1504"/>
                <a:gd name="T10" fmla="*/ 1395 w 1488"/>
                <a:gd name="T11" fmla="*/ 758 h 1504"/>
                <a:gd name="T12" fmla="*/ 1440 w 1488"/>
                <a:gd name="T13" fmla="*/ 966 h 1504"/>
                <a:gd name="T14" fmla="*/ 1395 w 1488"/>
                <a:gd name="T15" fmla="*/ 1175 h 1504"/>
                <a:gd name="T16" fmla="*/ 1439 w 1488"/>
                <a:gd name="T17" fmla="*/ 1360 h 1504"/>
                <a:gd name="T18" fmla="*/ 914 w 1488"/>
                <a:gd name="T19" fmla="*/ 1309 h 1504"/>
                <a:gd name="T20" fmla="*/ 1064 w 1488"/>
                <a:gd name="T21" fmla="*/ 1158 h 1504"/>
                <a:gd name="T22" fmla="*/ 965 w 1488"/>
                <a:gd name="T23" fmla="*/ 224 h 1504"/>
                <a:gd name="T24" fmla="*/ 160 w 1488"/>
                <a:gd name="T25" fmla="*/ 139 h 1504"/>
                <a:gd name="T26" fmla="*/ 88 w 1488"/>
                <a:gd name="T27" fmla="*/ 0 h 1504"/>
                <a:gd name="T28" fmla="*/ 16 w 1488"/>
                <a:gd name="T29" fmla="*/ 139 h 1504"/>
                <a:gd name="T30" fmla="*/ 40 w 1488"/>
                <a:gd name="T31" fmla="*/ 1504 h 1504"/>
                <a:gd name="T32" fmla="*/ 64 w 1488"/>
                <a:gd name="T33" fmla="*/ 1107 h 1504"/>
                <a:gd name="T34" fmla="*/ 112 w 1488"/>
                <a:gd name="T35" fmla="*/ 1480 h 1504"/>
                <a:gd name="T36" fmla="*/ 160 w 1488"/>
                <a:gd name="T37" fmla="*/ 1480 h 1504"/>
                <a:gd name="T38" fmla="*/ 866 w 1488"/>
                <a:gd name="T39" fmla="*/ 1107 h 1504"/>
                <a:gd name="T40" fmla="*/ 965 w 1488"/>
                <a:gd name="T41" fmla="*/ 1408 h 1504"/>
                <a:gd name="T42" fmla="*/ 1488 w 1488"/>
                <a:gd name="T43" fmla="*/ 1384 h 1504"/>
                <a:gd name="T44" fmla="*/ 1443 w 1488"/>
                <a:gd name="T45" fmla="*/ 1175 h 1504"/>
                <a:gd name="T46" fmla="*/ 1488 w 1488"/>
                <a:gd name="T47" fmla="*/ 966 h 1504"/>
                <a:gd name="T48" fmla="*/ 1016 w 1488"/>
                <a:gd name="T49" fmla="*/ 1158 h 1504"/>
                <a:gd name="T50" fmla="*/ 914 w 1488"/>
                <a:gd name="T51" fmla="*/ 1224 h 1504"/>
                <a:gd name="T52" fmla="*/ 965 w 1488"/>
                <a:gd name="T53" fmla="*/ 1107 h 1504"/>
                <a:gd name="T54" fmla="*/ 88 w 1488"/>
                <a:gd name="T55" fmla="*/ 128 h 1504"/>
                <a:gd name="T56" fmla="*/ 88 w 1488"/>
                <a:gd name="T57" fmla="*/ 48 h 1504"/>
                <a:gd name="T58" fmla="*/ 64 w 1488"/>
                <a:gd name="T59" fmla="*/ 173 h 1504"/>
                <a:gd name="T60" fmla="*/ 112 w 1488"/>
                <a:gd name="T61" fmla="*/ 173 h 1504"/>
                <a:gd name="T62" fmla="*/ 64 w 1488"/>
                <a:gd name="T63" fmla="*/ 224 h 1504"/>
                <a:gd name="T64" fmla="*/ 64 w 1488"/>
                <a:gd name="T65" fmla="*/ 1059 h 1504"/>
                <a:gd name="T66" fmla="*/ 112 w 1488"/>
                <a:gd name="T67" fmla="*/ 272 h 1504"/>
                <a:gd name="T68" fmla="*/ 64 w 1488"/>
                <a:gd name="T69" fmla="*/ 1059 h 1504"/>
                <a:gd name="T70" fmla="*/ 208 w 1488"/>
                <a:gd name="T71" fmla="*/ 272 h 1504"/>
                <a:gd name="T72" fmla="*/ 232 w 1488"/>
                <a:gd name="T73" fmla="*/ 464 h 1504"/>
                <a:gd name="T74" fmla="*/ 256 w 1488"/>
                <a:gd name="T75" fmla="*/ 272 h 1504"/>
                <a:gd name="T76" fmla="*/ 1016 w 1488"/>
                <a:gd name="T77" fmla="*/ 323 h 1504"/>
                <a:gd name="T78" fmla="*/ 965 w 1488"/>
                <a:gd name="T79" fmla="*/ 1059 h 1504"/>
                <a:gd name="T80" fmla="*/ 256 w 1488"/>
                <a:gd name="T81" fmla="*/ 536 h 1504"/>
                <a:gd name="T82" fmla="*/ 208 w 1488"/>
                <a:gd name="T83" fmla="*/ 536 h 1504"/>
                <a:gd name="T84" fmla="*/ 160 w 1488"/>
                <a:gd name="T85" fmla="*/ 1059 h 1504"/>
                <a:gd name="T86" fmla="*/ 160 w 1488"/>
                <a:gd name="T87" fmla="*/ 27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8" h="1504">
                  <a:moveTo>
                    <a:pt x="1488" y="966"/>
                  </a:moveTo>
                  <a:cubicBezTo>
                    <a:pt x="1488" y="909"/>
                    <a:pt x="1475" y="879"/>
                    <a:pt x="1464" y="853"/>
                  </a:cubicBezTo>
                  <a:cubicBezTo>
                    <a:pt x="1453" y="827"/>
                    <a:pt x="1443" y="805"/>
                    <a:pt x="1443" y="758"/>
                  </a:cubicBezTo>
                  <a:cubicBezTo>
                    <a:pt x="1443" y="710"/>
                    <a:pt x="1453" y="688"/>
                    <a:pt x="1464" y="663"/>
                  </a:cubicBezTo>
                  <a:cubicBezTo>
                    <a:pt x="1475" y="636"/>
                    <a:pt x="1488" y="606"/>
                    <a:pt x="1488" y="549"/>
                  </a:cubicBezTo>
                  <a:cubicBezTo>
                    <a:pt x="1488" y="536"/>
                    <a:pt x="1477" y="525"/>
                    <a:pt x="1464" y="525"/>
                  </a:cubicBezTo>
                  <a:cubicBezTo>
                    <a:pt x="1136" y="525"/>
                    <a:pt x="1136" y="525"/>
                    <a:pt x="1136" y="525"/>
                  </a:cubicBezTo>
                  <a:cubicBezTo>
                    <a:pt x="1123" y="525"/>
                    <a:pt x="1112" y="536"/>
                    <a:pt x="1112" y="549"/>
                  </a:cubicBezTo>
                  <a:cubicBezTo>
                    <a:pt x="1112" y="562"/>
                    <a:pt x="1123" y="573"/>
                    <a:pt x="1136" y="573"/>
                  </a:cubicBezTo>
                  <a:cubicBezTo>
                    <a:pt x="1439" y="573"/>
                    <a:pt x="1439" y="573"/>
                    <a:pt x="1439" y="573"/>
                  </a:cubicBezTo>
                  <a:cubicBezTo>
                    <a:pt x="1436" y="605"/>
                    <a:pt x="1428" y="623"/>
                    <a:pt x="1420" y="644"/>
                  </a:cubicBezTo>
                  <a:cubicBezTo>
                    <a:pt x="1408" y="670"/>
                    <a:pt x="1395" y="701"/>
                    <a:pt x="1395" y="758"/>
                  </a:cubicBezTo>
                  <a:cubicBezTo>
                    <a:pt x="1395" y="815"/>
                    <a:pt x="1408" y="845"/>
                    <a:pt x="1420" y="872"/>
                  </a:cubicBezTo>
                  <a:cubicBezTo>
                    <a:pt x="1431" y="897"/>
                    <a:pt x="1440" y="919"/>
                    <a:pt x="1440" y="966"/>
                  </a:cubicBezTo>
                  <a:cubicBezTo>
                    <a:pt x="1440" y="1014"/>
                    <a:pt x="1431" y="1036"/>
                    <a:pt x="1420" y="1061"/>
                  </a:cubicBezTo>
                  <a:cubicBezTo>
                    <a:pt x="1408" y="1088"/>
                    <a:pt x="1395" y="1118"/>
                    <a:pt x="1395" y="1175"/>
                  </a:cubicBezTo>
                  <a:cubicBezTo>
                    <a:pt x="1395" y="1232"/>
                    <a:pt x="1408" y="1262"/>
                    <a:pt x="1420" y="1289"/>
                  </a:cubicBezTo>
                  <a:cubicBezTo>
                    <a:pt x="1428" y="1310"/>
                    <a:pt x="1436" y="1328"/>
                    <a:pt x="1439" y="1360"/>
                  </a:cubicBezTo>
                  <a:cubicBezTo>
                    <a:pt x="965" y="1360"/>
                    <a:pt x="965" y="1360"/>
                    <a:pt x="965" y="1360"/>
                  </a:cubicBezTo>
                  <a:cubicBezTo>
                    <a:pt x="937" y="1360"/>
                    <a:pt x="914" y="1337"/>
                    <a:pt x="914" y="1309"/>
                  </a:cubicBezTo>
                  <a:cubicBezTo>
                    <a:pt x="914" y="1280"/>
                    <a:pt x="937" y="1258"/>
                    <a:pt x="965" y="1258"/>
                  </a:cubicBezTo>
                  <a:cubicBezTo>
                    <a:pt x="1019" y="1258"/>
                    <a:pt x="1064" y="1213"/>
                    <a:pt x="1064" y="1158"/>
                  </a:cubicBezTo>
                  <a:cubicBezTo>
                    <a:pt x="1064" y="323"/>
                    <a:pt x="1064" y="323"/>
                    <a:pt x="1064" y="323"/>
                  </a:cubicBezTo>
                  <a:cubicBezTo>
                    <a:pt x="1064" y="269"/>
                    <a:pt x="1019" y="224"/>
                    <a:pt x="965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70" y="124"/>
                    <a:pt x="176" y="107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ubicBezTo>
                    <a:pt x="39" y="0"/>
                    <a:pt x="0" y="39"/>
                    <a:pt x="0" y="88"/>
                  </a:cubicBezTo>
                  <a:cubicBezTo>
                    <a:pt x="0" y="107"/>
                    <a:pt x="6" y="124"/>
                    <a:pt x="16" y="139"/>
                  </a:cubicBezTo>
                  <a:cubicBezTo>
                    <a:pt x="16" y="1480"/>
                    <a:pt x="16" y="1480"/>
                    <a:pt x="16" y="1480"/>
                  </a:cubicBezTo>
                  <a:cubicBezTo>
                    <a:pt x="16" y="1493"/>
                    <a:pt x="27" y="1504"/>
                    <a:pt x="40" y="1504"/>
                  </a:cubicBezTo>
                  <a:cubicBezTo>
                    <a:pt x="53" y="1504"/>
                    <a:pt x="64" y="1493"/>
                    <a:pt x="64" y="1480"/>
                  </a:cubicBezTo>
                  <a:cubicBezTo>
                    <a:pt x="64" y="1107"/>
                    <a:pt x="64" y="1107"/>
                    <a:pt x="64" y="1107"/>
                  </a:cubicBezTo>
                  <a:cubicBezTo>
                    <a:pt x="112" y="1107"/>
                    <a:pt x="112" y="1107"/>
                    <a:pt x="112" y="1107"/>
                  </a:cubicBezTo>
                  <a:cubicBezTo>
                    <a:pt x="112" y="1480"/>
                    <a:pt x="112" y="1480"/>
                    <a:pt x="112" y="1480"/>
                  </a:cubicBezTo>
                  <a:cubicBezTo>
                    <a:pt x="112" y="1493"/>
                    <a:pt x="123" y="1504"/>
                    <a:pt x="136" y="1504"/>
                  </a:cubicBezTo>
                  <a:cubicBezTo>
                    <a:pt x="149" y="1504"/>
                    <a:pt x="160" y="1493"/>
                    <a:pt x="160" y="1480"/>
                  </a:cubicBezTo>
                  <a:cubicBezTo>
                    <a:pt x="160" y="1107"/>
                    <a:pt x="160" y="1107"/>
                    <a:pt x="160" y="1107"/>
                  </a:cubicBezTo>
                  <a:cubicBezTo>
                    <a:pt x="866" y="1107"/>
                    <a:pt x="866" y="1107"/>
                    <a:pt x="866" y="1107"/>
                  </a:cubicBezTo>
                  <a:cubicBezTo>
                    <a:pt x="866" y="1309"/>
                    <a:pt x="866" y="1309"/>
                    <a:pt x="866" y="1309"/>
                  </a:cubicBezTo>
                  <a:cubicBezTo>
                    <a:pt x="866" y="1363"/>
                    <a:pt x="910" y="1408"/>
                    <a:pt x="965" y="1408"/>
                  </a:cubicBezTo>
                  <a:cubicBezTo>
                    <a:pt x="1464" y="1408"/>
                    <a:pt x="1464" y="1408"/>
                    <a:pt x="1464" y="1408"/>
                  </a:cubicBezTo>
                  <a:cubicBezTo>
                    <a:pt x="1477" y="1408"/>
                    <a:pt x="1488" y="1397"/>
                    <a:pt x="1488" y="1384"/>
                  </a:cubicBezTo>
                  <a:cubicBezTo>
                    <a:pt x="1488" y="1327"/>
                    <a:pt x="1475" y="1297"/>
                    <a:pt x="1464" y="1270"/>
                  </a:cubicBezTo>
                  <a:cubicBezTo>
                    <a:pt x="1453" y="1245"/>
                    <a:pt x="1443" y="1223"/>
                    <a:pt x="1443" y="1175"/>
                  </a:cubicBezTo>
                  <a:cubicBezTo>
                    <a:pt x="1443" y="1128"/>
                    <a:pt x="1453" y="1106"/>
                    <a:pt x="1464" y="1080"/>
                  </a:cubicBezTo>
                  <a:cubicBezTo>
                    <a:pt x="1475" y="1054"/>
                    <a:pt x="1488" y="1024"/>
                    <a:pt x="1488" y="966"/>
                  </a:cubicBezTo>
                  <a:close/>
                  <a:moveTo>
                    <a:pt x="965" y="1107"/>
                  </a:moveTo>
                  <a:cubicBezTo>
                    <a:pt x="993" y="1107"/>
                    <a:pt x="1016" y="1130"/>
                    <a:pt x="1016" y="1158"/>
                  </a:cubicBezTo>
                  <a:cubicBezTo>
                    <a:pt x="1016" y="1187"/>
                    <a:pt x="993" y="1210"/>
                    <a:pt x="965" y="1210"/>
                  </a:cubicBezTo>
                  <a:cubicBezTo>
                    <a:pt x="946" y="1210"/>
                    <a:pt x="928" y="1215"/>
                    <a:pt x="914" y="1224"/>
                  </a:cubicBezTo>
                  <a:cubicBezTo>
                    <a:pt x="914" y="1107"/>
                    <a:pt x="914" y="1107"/>
                    <a:pt x="914" y="1107"/>
                  </a:cubicBezTo>
                  <a:lnTo>
                    <a:pt x="965" y="1107"/>
                  </a:lnTo>
                  <a:close/>
                  <a:moveTo>
                    <a:pt x="128" y="88"/>
                  </a:moveTo>
                  <a:cubicBezTo>
                    <a:pt x="128" y="110"/>
                    <a:pt x="110" y="128"/>
                    <a:pt x="88" y="128"/>
                  </a:cubicBez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lose/>
                  <a:moveTo>
                    <a:pt x="64" y="173"/>
                  </a:moveTo>
                  <a:cubicBezTo>
                    <a:pt x="72" y="175"/>
                    <a:pt x="80" y="176"/>
                    <a:pt x="88" y="176"/>
                  </a:cubicBezTo>
                  <a:cubicBezTo>
                    <a:pt x="96" y="176"/>
                    <a:pt x="104" y="175"/>
                    <a:pt x="112" y="173"/>
                  </a:cubicBezTo>
                  <a:cubicBezTo>
                    <a:pt x="112" y="224"/>
                    <a:pt x="112" y="224"/>
                    <a:pt x="112" y="224"/>
                  </a:cubicBezTo>
                  <a:cubicBezTo>
                    <a:pt x="64" y="224"/>
                    <a:pt x="64" y="224"/>
                    <a:pt x="64" y="224"/>
                  </a:cubicBezTo>
                  <a:lnTo>
                    <a:pt x="64" y="173"/>
                  </a:lnTo>
                  <a:close/>
                  <a:moveTo>
                    <a:pt x="64" y="1059"/>
                  </a:moveTo>
                  <a:cubicBezTo>
                    <a:pt x="64" y="272"/>
                    <a:pt x="64" y="272"/>
                    <a:pt x="64" y="272"/>
                  </a:cubicBezTo>
                  <a:cubicBezTo>
                    <a:pt x="112" y="272"/>
                    <a:pt x="112" y="272"/>
                    <a:pt x="112" y="272"/>
                  </a:cubicBezTo>
                  <a:cubicBezTo>
                    <a:pt x="112" y="1059"/>
                    <a:pt x="112" y="1059"/>
                    <a:pt x="112" y="1059"/>
                  </a:cubicBezTo>
                  <a:lnTo>
                    <a:pt x="64" y="1059"/>
                  </a:lnTo>
                  <a:close/>
                  <a:moveTo>
                    <a:pt x="160" y="272"/>
                  </a:moveTo>
                  <a:cubicBezTo>
                    <a:pt x="208" y="272"/>
                    <a:pt x="208" y="272"/>
                    <a:pt x="208" y="272"/>
                  </a:cubicBezTo>
                  <a:cubicBezTo>
                    <a:pt x="208" y="440"/>
                    <a:pt x="208" y="440"/>
                    <a:pt x="208" y="440"/>
                  </a:cubicBezTo>
                  <a:cubicBezTo>
                    <a:pt x="208" y="453"/>
                    <a:pt x="219" y="464"/>
                    <a:pt x="232" y="464"/>
                  </a:cubicBezTo>
                  <a:cubicBezTo>
                    <a:pt x="245" y="464"/>
                    <a:pt x="256" y="453"/>
                    <a:pt x="256" y="440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965" y="272"/>
                    <a:pt x="965" y="272"/>
                    <a:pt x="965" y="272"/>
                  </a:cubicBezTo>
                  <a:cubicBezTo>
                    <a:pt x="993" y="272"/>
                    <a:pt x="1016" y="295"/>
                    <a:pt x="1016" y="323"/>
                  </a:cubicBezTo>
                  <a:cubicBezTo>
                    <a:pt x="1016" y="1073"/>
                    <a:pt x="1016" y="1073"/>
                    <a:pt x="1016" y="1073"/>
                  </a:cubicBezTo>
                  <a:cubicBezTo>
                    <a:pt x="1001" y="1064"/>
                    <a:pt x="983" y="1059"/>
                    <a:pt x="965" y="1059"/>
                  </a:cubicBezTo>
                  <a:cubicBezTo>
                    <a:pt x="256" y="1059"/>
                    <a:pt x="256" y="1059"/>
                    <a:pt x="256" y="1059"/>
                  </a:cubicBezTo>
                  <a:cubicBezTo>
                    <a:pt x="256" y="536"/>
                    <a:pt x="256" y="536"/>
                    <a:pt x="256" y="536"/>
                  </a:cubicBezTo>
                  <a:cubicBezTo>
                    <a:pt x="256" y="523"/>
                    <a:pt x="245" y="512"/>
                    <a:pt x="232" y="512"/>
                  </a:cubicBezTo>
                  <a:cubicBezTo>
                    <a:pt x="219" y="512"/>
                    <a:pt x="208" y="523"/>
                    <a:pt x="208" y="536"/>
                  </a:cubicBezTo>
                  <a:cubicBezTo>
                    <a:pt x="208" y="1059"/>
                    <a:pt x="208" y="1059"/>
                    <a:pt x="208" y="1059"/>
                  </a:cubicBezTo>
                  <a:cubicBezTo>
                    <a:pt x="160" y="1059"/>
                    <a:pt x="160" y="1059"/>
                    <a:pt x="160" y="1059"/>
                  </a:cubicBezTo>
                  <a:lnTo>
                    <a:pt x="160" y="272"/>
                  </a:lnTo>
                  <a:close/>
                  <a:moveTo>
                    <a:pt x="160" y="272"/>
                  </a:moveTo>
                  <a:cubicBezTo>
                    <a:pt x="160" y="272"/>
                    <a:pt x="160" y="272"/>
                    <a:pt x="160" y="27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0" name="Group 119"/>
          <p:cNvGrpSpPr>
            <a:grpSpLocks noChangeAspect="1"/>
          </p:cNvGrpSpPr>
          <p:nvPr/>
        </p:nvGrpSpPr>
        <p:grpSpPr>
          <a:xfrm>
            <a:off x="10163313" y="1351338"/>
            <a:ext cx="379542" cy="304800"/>
            <a:chOff x="15039976" y="1836738"/>
            <a:chExt cx="1136649" cy="912813"/>
          </a:xfrm>
        </p:grpSpPr>
        <p:sp>
          <p:nvSpPr>
            <p:cNvPr id="107" name="Freeform 91"/>
            <p:cNvSpPr>
              <a:spLocks noEditPoints="1"/>
            </p:cNvSpPr>
            <p:nvPr/>
          </p:nvSpPr>
          <p:spPr bwMode="auto">
            <a:xfrm>
              <a:off x="15146338" y="2397126"/>
              <a:ext cx="379412" cy="315913"/>
            </a:xfrm>
            <a:custGeom>
              <a:avLst/>
              <a:gdLst>
                <a:gd name="T0" fmla="*/ 473 w 503"/>
                <a:gd name="T1" fmla="*/ 90 h 421"/>
                <a:gd name="T2" fmla="*/ 423 w 503"/>
                <a:gd name="T3" fmla="*/ 141 h 421"/>
                <a:gd name="T4" fmla="*/ 406 w 503"/>
                <a:gd name="T5" fmla="*/ 148 h 421"/>
                <a:gd name="T6" fmla="*/ 389 w 503"/>
                <a:gd name="T7" fmla="*/ 141 h 421"/>
                <a:gd name="T8" fmla="*/ 389 w 503"/>
                <a:gd name="T9" fmla="*/ 107 h 421"/>
                <a:gd name="T10" fmla="*/ 439 w 503"/>
                <a:gd name="T11" fmla="*/ 57 h 421"/>
                <a:gd name="T12" fmla="*/ 251 w 503"/>
                <a:gd name="T13" fmla="*/ 0 h 421"/>
                <a:gd name="T14" fmla="*/ 0 w 503"/>
                <a:gd name="T15" fmla="*/ 170 h 421"/>
                <a:gd name="T16" fmla="*/ 115 w 503"/>
                <a:gd name="T17" fmla="*/ 381 h 421"/>
                <a:gd name="T18" fmla="*/ 321 w 503"/>
                <a:gd name="T19" fmla="*/ 175 h 421"/>
                <a:gd name="T20" fmla="*/ 355 w 503"/>
                <a:gd name="T21" fmla="*/ 175 h 421"/>
                <a:gd name="T22" fmla="*/ 355 w 503"/>
                <a:gd name="T23" fmla="*/ 209 h 421"/>
                <a:gd name="T24" fmla="*/ 160 w 503"/>
                <a:gd name="T25" fmla="*/ 404 h 421"/>
                <a:gd name="T26" fmla="*/ 251 w 503"/>
                <a:gd name="T27" fmla="*/ 421 h 421"/>
                <a:gd name="T28" fmla="*/ 503 w 503"/>
                <a:gd name="T29" fmla="*/ 170 h 421"/>
                <a:gd name="T30" fmla="*/ 473 w 503"/>
                <a:gd name="T31" fmla="*/ 90 h 421"/>
                <a:gd name="T32" fmla="*/ 332 w 503"/>
                <a:gd name="T33" fmla="*/ 96 h 421"/>
                <a:gd name="T34" fmla="*/ 129 w 503"/>
                <a:gd name="T35" fmla="*/ 299 h 421"/>
                <a:gd name="T36" fmla="*/ 112 w 503"/>
                <a:gd name="T37" fmla="*/ 306 h 421"/>
                <a:gd name="T38" fmla="*/ 95 w 503"/>
                <a:gd name="T39" fmla="*/ 299 h 421"/>
                <a:gd name="T40" fmla="*/ 95 w 503"/>
                <a:gd name="T41" fmla="*/ 265 h 421"/>
                <a:gd name="T42" fmla="*/ 298 w 503"/>
                <a:gd name="T43" fmla="*/ 62 h 421"/>
                <a:gd name="T44" fmla="*/ 332 w 503"/>
                <a:gd name="T45" fmla="*/ 62 h 421"/>
                <a:gd name="T46" fmla="*/ 332 w 503"/>
                <a:gd name="T47" fmla="*/ 96 h 421"/>
                <a:gd name="T48" fmla="*/ 332 w 503"/>
                <a:gd name="T49" fmla="*/ 96 h 421"/>
                <a:gd name="T50" fmla="*/ 332 w 503"/>
                <a:gd name="T51" fmla="*/ 9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3" h="421">
                  <a:moveTo>
                    <a:pt x="473" y="90"/>
                  </a:moveTo>
                  <a:cubicBezTo>
                    <a:pt x="423" y="141"/>
                    <a:pt x="423" y="141"/>
                    <a:pt x="423" y="141"/>
                  </a:cubicBezTo>
                  <a:cubicBezTo>
                    <a:pt x="418" y="145"/>
                    <a:pt x="412" y="148"/>
                    <a:pt x="406" y="148"/>
                  </a:cubicBezTo>
                  <a:cubicBezTo>
                    <a:pt x="400" y="148"/>
                    <a:pt x="394" y="145"/>
                    <a:pt x="389" y="141"/>
                  </a:cubicBezTo>
                  <a:cubicBezTo>
                    <a:pt x="380" y="131"/>
                    <a:pt x="380" y="116"/>
                    <a:pt x="389" y="107"/>
                  </a:cubicBezTo>
                  <a:cubicBezTo>
                    <a:pt x="439" y="57"/>
                    <a:pt x="439" y="57"/>
                    <a:pt x="439" y="57"/>
                  </a:cubicBezTo>
                  <a:cubicBezTo>
                    <a:pt x="393" y="22"/>
                    <a:pt x="326" y="0"/>
                    <a:pt x="251" y="0"/>
                  </a:cubicBezTo>
                  <a:cubicBezTo>
                    <a:pt x="113" y="0"/>
                    <a:pt x="0" y="76"/>
                    <a:pt x="0" y="170"/>
                  </a:cubicBezTo>
                  <a:cubicBezTo>
                    <a:pt x="0" y="258"/>
                    <a:pt x="46" y="336"/>
                    <a:pt x="115" y="381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31" y="165"/>
                    <a:pt x="346" y="165"/>
                    <a:pt x="355" y="175"/>
                  </a:cubicBezTo>
                  <a:cubicBezTo>
                    <a:pt x="364" y="184"/>
                    <a:pt x="364" y="199"/>
                    <a:pt x="355" y="209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88" y="415"/>
                    <a:pt x="219" y="421"/>
                    <a:pt x="251" y="421"/>
                  </a:cubicBezTo>
                  <a:cubicBezTo>
                    <a:pt x="390" y="421"/>
                    <a:pt x="503" y="308"/>
                    <a:pt x="503" y="170"/>
                  </a:cubicBezTo>
                  <a:cubicBezTo>
                    <a:pt x="503" y="141"/>
                    <a:pt x="492" y="114"/>
                    <a:pt x="473" y="90"/>
                  </a:cubicBezTo>
                  <a:close/>
                  <a:moveTo>
                    <a:pt x="332" y="96"/>
                  </a:moveTo>
                  <a:cubicBezTo>
                    <a:pt x="129" y="299"/>
                    <a:pt x="129" y="299"/>
                    <a:pt x="129" y="299"/>
                  </a:cubicBezTo>
                  <a:cubicBezTo>
                    <a:pt x="124" y="304"/>
                    <a:pt x="118" y="306"/>
                    <a:pt x="112" y="306"/>
                  </a:cubicBezTo>
                  <a:cubicBezTo>
                    <a:pt x="105" y="306"/>
                    <a:pt x="99" y="304"/>
                    <a:pt x="95" y="299"/>
                  </a:cubicBezTo>
                  <a:cubicBezTo>
                    <a:pt x="85" y="290"/>
                    <a:pt x="85" y="275"/>
                    <a:pt x="95" y="265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307" y="53"/>
                    <a:pt x="322" y="53"/>
                    <a:pt x="332" y="62"/>
                  </a:cubicBezTo>
                  <a:cubicBezTo>
                    <a:pt x="341" y="72"/>
                    <a:pt x="341" y="87"/>
                    <a:pt x="332" y="96"/>
                  </a:cubicBezTo>
                  <a:close/>
                  <a:moveTo>
                    <a:pt x="332" y="96"/>
                  </a:moveTo>
                  <a:cubicBezTo>
                    <a:pt x="332" y="96"/>
                    <a:pt x="332" y="96"/>
                    <a:pt x="332" y="9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92"/>
            <p:cNvSpPr>
              <a:spLocks noEditPoints="1"/>
            </p:cNvSpPr>
            <p:nvPr/>
          </p:nvSpPr>
          <p:spPr bwMode="auto">
            <a:xfrm>
              <a:off x="15690850" y="2397126"/>
              <a:ext cx="379412" cy="315913"/>
            </a:xfrm>
            <a:custGeom>
              <a:avLst/>
              <a:gdLst>
                <a:gd name="T0" fmla="*/ 503 w 503"/>
                <a:gd name="T1" fmla="*/ 170 h 421"/>
                <a:gd name="T2" fmla="*/ 474 w 503"/>
                <a:gd name="T3" fmla="*/ 90 h 421"/>
                <a:gd name="T4" fmla="*/ 424 w 503"/>
                <a:gd name="T5" fmla="*/ 141 h 421"/>
                <a:gd name="T6" fmla="*/ 407 w 503"/>
                <a:gd name="T7" fmla="*/ 148 h 421"/>
                <a:gd name="T8" fmla="*/ 390 w 503"/>
                <a:gd name="T9" fmla="*/ 141 h 421"/>
                <a:gd name="T10" fmla="*/ 390 w 503"/>
                <a:gd name="T11" fmla="*/ 107 h 421"/>
                <a:gd name="T12" fmla="*/ 439 w 503"/>
                <a:gd name="T13" fmla="*/ 57 h 421"/>
                <a:gd name="T14" fmla="*/ 252 w 503"/>
                <a:gd name="T15" fmla="*/ 0 h 421"/>
                <a:gd name="T16" fmla="*/ 0 w 503"/>
                <a:gd name="T17" fmla="*/ 170 h 421"/>
                <a:gd name="T18" fmla="*/ 115 w 503"/>
                <a:gd name="T19" fmla="*/ 381 h 421"/>
                <a:gd name="T20" fmla="*/ 322 w 503"/>
                <a:gd name="T21" fmla="*/ 175 h 421"/>
                <a:gd name="T22" fmla="*/ 356 w 503"/>
                <a:gd name="T23" fmla="*/ 175 h 421"/>
                <a:gd name="T24" fmla="*/ 356 w 503"/>
                <a:gd name="T25" fmla="*/ 209 h 421"/>
                <a:gd name="T26" fmla="*/ 160 w 503"/>
                <a:gd name="T27" fmla="*/ 404 h 421"/>
                <a:gd name="T28" fmla="*/ 252 w 503"/>
                <a:gd name="T29" fmla="*/ 421 h 421"/>
                <a:gd name="T30" fmla="*/ 503 w 503"/>
                <a:gd name="T31" fmla="*/ 170 h 421"/>
                <a:gd name="T32" fmla="*/ 332 w 503"/>
                <a:gd name="T33" fmla="*/ 96 h 421"/>
                <a:gd name="T34" fmla="*/ 129 w 503"/>
                <a:gd name="T35" fmla="*/ 299 h 421"/>
                <a:gd name="T36" fmla="*/ 112 w 503"/>
                <a:gd name="T37" fmla="*/ 306 h 421"/>
                <a:gd name="T38" fmla="*/ 95 w 503"/>
                <a:gd name="T39" fmla="*/ 299 h 421"/>
                <a:gd name="T40" fmla="*/ 95 w 503"/>
                <a:gd name="T41" fmla="*/ 265 h 421"/>
                <a:gd name="T42" fmla="*/ 298 w 503"/>
                <a:gd name="T43" fmla="*/ 62 h 421"/>
                <a:gd name="T44" fmla="*/ 332 w 503"/>
                <a:gd name="T45" fmla="*/ 62 h 421"/>
                <a:gd name="T46" fmla="*/ 332 w 503"/>
                <a:gd name="T47" fmla="*/ 96 h 421"/>
                <a:gd name="T48" fmla="*/ 332 w 503"/>
                <a:gd name="T49" fmla="*/ 96 h 421"/>
                <a:gd name="T50" fmla="*/ 332 w 503"/>
                <a:gd name="T51" fmla="*/ 9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3" h="421">
                  <a:moveTo>
                    <a:pt x="503" y="170"/>
                  </a:moveTo>
                  <a:cubicBezTo>
                    <a:pt x="503" y="141"/>
                    <a:pt x="492" y="114"/>
                    <a:pt x="474" y="90"/>
                  </a:cubicBezTo>
                  <a:cubicBezTo>
                    <a:pt x="424" y="141"/>
                    <a:pt x="424" y="141"/>
                    <a:pt x="424" y="141"/>
                  </a:cubicBezTo>
                  <a:cubicBezTo>
                    <a:pt x="419" y="145"/>
                    <a:pt x="413" y="148"/>
                    <a:pt x="407" y="148"/>
                  </a:cubicBezTo>
                  <a:cubicBezTo>
                    <a:pt x="400" y="148"/>
                    <a:pt x="394" y="145"/>
                    <a:pt x="390" y="141"/>
                  </a:cubicBezTo>
                  <a:cubicBezTo>
                    <a:pt x="380" y="131"/>
                    <a:pt x="380" y="116"/>
                    <a:pt x="390" y="107"/>
                  </a:cubicBezTo>
                  <a:cubicBezTo>
                    <a:pt x="439" y="57"/>
                    <a:pt x="439" y="57"/>
                    <a:pt x="439" y="57"/>
                  </a:cubicBezTo>
                  <a:cubicBezTo>
                    <a:pt x="393" y="22"/>
                    <a:pt x="326" y="0"/>
                    <a:pt x="252" y="0"/>
                  </a:cubicBezTo>
                  <a:cubicBezTo>
                    <a:pt x="113" y="0"/>
                    <a:pt x="0" y="76"/>
                    <a:pt x="0" y="170"/>
                  </a:cubicBezTo>
                  <a:cubicBezTo>
                    <a:pt x="0" y="258"/>
                    <a:pt x="46" y="336"/>
                    <a:pt x="115" y="381"/>
                  </a:cubicBezTo>
                  <a:cubicBezTo>
                    <a:pt x="322" y="175"/>
                    <a:pt x="322" y="175"/>
                    <a:pt x="322" y="175"/>
                  </a:cubicBezTo>
                  <a:cubicBezTo>
                    <a:pt x="331" y="165"/>
                    <a:pt x="346" y="165"/>
                    <a:pt x="356" y="175"/>
                  </a:cubicBezTo>
                  <a:cubicBezTo>
                    <a:pt x="365" y="184"/>
                    <a:pt x="365" y="199"/>
                    <a:pt x="356" y="209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89" y="415"/>
                    <a:pt x="220" y="421"/>
                    <a:pt x="252" y="421"/>
                  </a:cubicBezTo>
                  <a:cubicBezTo>
                    <a:pt x="390" y="421"/>
                    <a:pt x="503" y="308"/>
                    <a:pt x="503" y="170"/>
                  </a:cubicBezTo>
                  <a:close/>
                  <a:moveTo>
                    <a:pt x="332" y="96"/>
                  </a:moveTo>
                  <a:cubicBezTo>
                    <a:pt x="129" y="299"/>
                    <a:pt x="129" y="299"/>
                    <a:pt x="129" y="299"/>
                  </a:cubicBezTo>
                  <a:cubicBezTo>
                    <a:pt x="124" y="304"/>
                    <a:pt x="118" y="306"/>
                    <a:pt x="112" y="306"/>
                  </a:cubicBezTo>
                  <a:cubicBezTo>
                    <a:pt x="106" y="306"/>
                    <a:pt x="100" y="304"/>
                    <a:pt x="95" y="299"/>
                  </a:cubicBezTo>
                  <a:cubicBezTo>
                    <a:pt x="86" y="290"/>
                    <a:pt x="86" y="275"/>
                    <a:pt x="95" y="265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308" y="53"/>
                    <a:pt x="323" y="53"/>
                    <a:pt x="332" y="62"/>
                  </a:cubicBezTo>
                  <a:cubicBezTo>
                    <a:pt x="342" y="72"/>
                    <a:pt x="342" y="87"/>
                    <a:pt x="332" y="96"/>
                  </a:cubicBezTo>
                  <a:close/>
                  <a:moveTo>
                    <a:pt x="332" y="96"/>
                  </a:moveTo>
                  <a:cubicBezTo>
                    <a:pt x="332" y="96"/>
                    <a:pt x="332" y="96"/>
                    <a:pt x="332" y="9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Freeform 93"/>
            <p:cNvSpPr>
              <a:spLocks noEditPoints="1"/>
            </p:cNvSpPr>
            <p:nvPr/>
          </p:nvSpPr>
          <p:spPr bwMode="auto">
            <a:xfrm>
              <a:off x="15076488" y="2497138"/>
              <a:ext cx="36512" cy="49213"/>
            </a:xfrm>
            <a:custGeom>
              <a:avLst/>
              <a:gdLst>
                <a:gd name="T0" fmla="*/ 44 w 48"/>
                <a:gd name="T1" fmla="*/ 38 h 66"/>
                <a:gd name="T2" fmla="*/ 48 w 48"/>
                <a:gd name="T3" fmla="*/ 0 h 66"/>
                <a:gd name="T4" fmla="*/ 24 w 48"/>
                <a:gd name="T5" fmla="*/ 0 h 66"/>
                <a:gd name="T6" fmla="*/ 0 w 48"/>
                <a:gd name="T7" fmla="*/ 24 h 66"/>
                <a:gd name="T8" fmla="*/ 0 w 48"/>
                <a:gd name="T9" fmla="*/ 41 h 66"/>
                <a:gd name="T10" fmla="*/ 24 w 48"/>
                <a:gd name="T11" fmla="*/ 66 h 66"/>
                <a:gd name="T12" fmla="*/ 45 w 48"/>
                <a:gd name="T13" fmla="*/ 66 h 66"/>
                <a:gd name="T14" fmla="*/ 44 w 48"/>
                <a:gd name="T15" fmla="*/ 38 h 66"/>
                <a:gd name="T16" fmla="*/ 44 w 48"/>
                <a:gd name="T17" fmla="*/ 38 h 66"/>
                <a:gd name="T18" fmla="*/ 44 w 48"/>
                <a:gd name="T19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6">
                  <a:moveTo>
                    <a:pt x="44" y="38"/>
                  </a:moveTo>
                  <a:cubicBezTo>
                    <a:pt x="44" y="25"/>
                    <a:pt x="45" y="12"/>
                    <a:pt x="4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55"/>
                    <a:pt x="11" y="66"/>
                    <a:pt x="24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56"/>
                    <a:pt x="44" y="47"/>
                    <a:pt x="44" y="38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Freeform 94"/>
            <p:cNvSpPr>
              <a:spLocks noEditPoints="1"/>
            </p:cNvSpPr>
            <p:nvPr/>
          </p:nvSpPr>
          <p:spPr bwMode="auto">
            <a:xfrm>
              <a:off x="16103600" y="2497138"/>
              <a:ext cx="36512" cy="49213"/>
            </a:xfrm>
            <a:custGeom>
              <a:avLst/>
              <a:gdLst>
                <a:gd name="T0" fmla="*/ 24 w 48"/>
                <a:gd name="T1" fmla="*/ 66 h 66"/>
                <a:gd name="T2" fmla="*/ 48 w 48"/>
                <a:gd name="T3" fmla="*/ 41 h 66"/>
                <a:gd name="T4" fmla="*/ 48 w 48"/>
                <a:gd name="T5" fmla="*/ 24 h 66"/>
                <a:gd name="T6" fmla="*/ 24 w 48"/>
                <a:gd name="T7" fmla="*/ 0 h 66"/>
                <a:gd name="T8" fmla="*/ 0 w 48"/>
                <a:gd name="T9" fmla="*/ 0 h 66"/>
                <a:gd name="T10" fmla="*/ 4 w 48"/>
                <a:gd name="T11" fmla="*/ 38 h 66"/>
                <a:gd name="T12" fmla="*/ 3 w 48"/>
                <a:gd name="T13" fmla="*/ 66 h 66"/>
                <a:gd name="T14" fmla="*/ 24 w 48"/>
                <a:gd name="T15" fmla="*/ 66 h 66"/>
                <a:gd name="T16" fmla="*/ 24 w 48"/>
                <a:gd name="T17" fmla="*/ 66 h 66"/>
                <a:gd name="T18" fmla="*/ 24 w 48"/>
                <a:gd name="T1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6">
                  <a:moveTo>
                    <a:pt x="24" y="66"/>
                  </a:moveTo>
                  <a:cubicBezTo>
                    <a:pt x="37" y="66"/>
                    <a:pt x="48" y="55"/>
                    <a:pt x="48" y="4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4" y="25"/>
                    <a:pt x="4" y="38"/>
                  </a:cubicBezTo>
                  <a:cubicBezTo>
                    <a:pt x="4" y="47"/>
                    <a:pt x="4" y="56"/>
                    <a:pt x="3" y="66"/>
                  </a:cubicBezTo>
                  <a:lnTo>
                    <a:pt x="24" y="66"/>
                  </a:lnTo>
                  <a:close/>
                  <a:moveTo>
                    <a:pt x="24" y="66"/>
                  </a:moveTo>
                  <a:cubicBezTo>
                    <a:pt x="24" y="66"/>
                    <a:pt x="24" y="66"/>
                    <a:pt x="24" y="6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Freeform 95"/>
            <p:cNvSpPr>
              <a:spLocks noEditPoints="1"/>
            </p:cNvSpPr>
            <p:nvPr/>
          </p:nvSpPr>
          <p:spPr bwMode="auto">
            <a:xfrm>
              <a:off x="15211425" y="2436813"/>
              <a:ext cx="192087" cy="190500"/>
            </a:xfrm>
            <a:custGeom>
              <a:avLst/>
              <a:gdLst>
                <a:gd name="T0" fmla="*/ 213 w 256"/>
                <a:gd name="T1" fmla="*/ 9 h 253"/>
                <a:gd name="T2" fmla="*/ 10 w 256"/>
                <a:gd name="T3" fmla="*/ 212 h 253"/>
                <a:gd name="T4" fmla="*/ 10 w 256"/>
                <a:gd name="T5" fmla="*/ 246 h 253"/>
                <a:gd name="T6" fmla="*/ 27 w 256"/>
                <a:gd name="T7" fmla="*/ 253 h 253"/>
                <a:gd name="T8" fmla="*/ 44 w 256"/>
                <a:gd name="T9" fmla="*/ 246 h 253"/>
                <a:gd name="T10" fmla="*/ 247 w 256"/>
                <a:gd name="T11" fmla="*/ 43 h 253"/>
                <a:gd name="T12" fmla="*/ 247 w 256"/>
                <a:gd name="T13" fmla="*/ 9 h 253"/>
                <a:gd name="T14" fmla="*/ 213 w 256"/>
                <a:gd name="T15" fmla="*/ 9 h 253"/>
                <a:gd name="T16" fmla="*/ 213 w 256"/>
                <a:gd name="T17" fmla="*/ 9 h 253"/>
                <a:gd name="T18" fmla="*/ 213 w 256"/>
                <a:gd name="T19" fmla="*/ 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3">
                  <a:moveTo>
                    <a:pt x="213" y="9"/>
                  </a:move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37"/>
                    <a:pt x="10" y="246"/>
                  </a:cubicBezTo>
                  <a:cubicBezTo>
                    <a:pt x="14" y="251"/>
                    <a:pt x="20" y="253"/>
                    <a:pt x="27" y="253"/>
                  </a:cubicBezTo>
                  <a:cubicBezTo>
                    <a:pt x="33" y="253"/>
                    <a:pt x="39" y="251"/>
                    <a:pt x="44" y="246"/>
                  </a:cubicBezTo>
                  <a:cubicBezTo>
                    <a:pt x="247" y="43"/>
                    <a:pt x="247" y="43"/>
                    <a:pt x="247" y="43"/>
                  </a:cubicBezTo>
                  <a:cubicBezTo>
                    <a:pt x="256" y="34"/>
                    <a:pt x="256" y="19"/>
                    <a:pt x="247" y="9"/>
                  </a:cubicBezTo>
                  <a:cubicBezTo>
                    <a:pt x="237" y="0"/>
                    <a:pt x="222" y="0"/>
                    <a:pt x="213" y="9"/>
                  </a:cubicBezTo>
                  <a:close/>
                  <a:moveTo>
                    <a:pt x="213" y="9"/>
                  </a:moveTo>
                  <a:cubicBezTo>
                    <a:pt x="213" y="9"/>
                    <a:pt x="213" y="9"/>
                    <a:pt x="21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Freeform 96"/>
            <p:cNvSpPr>
              <a:spLocks noEditPoints="1"/>
            </p:cNvSpPr>
            <p:nvPr/>
          </p:nvSpPr>
          <p:spPr bwMode="auto">
            <a:xfrm>
              <a:off x="15225713" y="2720976"/>
              <a:ext cx="3175" cy="158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Freeform 97"/>
            <p:cNvSpPr>
              <a:spLocks noEditPoints="1"/>
            </p:cNvSpPr>
            <p:nvPr/>
          </p:nvSpPr>
          <p:spPr bwMode="auto">
            <a:xfrm>
              <a:off x="15233650" y="2520951"/>
              <a:ext cx="187325" cy="179388"/>
            </a:xfrm>
            <a:custGeom>
              <a:avLst/>
              <a:gdLst>
                <a:gd name="T0" fmla="*/ 240 w 249"/>
                <a:gd name="T1" fmla="*/ 10 h 239"/>
                <a:gd name="T2" fmla="*/ 206 w 249"/>
                <a:gd name="T3" fmla="*/ 10 h 239"/>
                <a:gd name="T4" fmla="*/ 0 w 249"/>
                <a:gd name="T5" fmla="*/ 216 h 239"/>
                <a:gd name="T6" fmla="*/ 45 w 249"/>
                <a:gd name="T7" fmla="*/ 239 h 239"/>
                <a:gd name="T8" fmla="*/ 240 w 249"/>
                <a:gd name="T9" fmla="*/ 44 h 239"/>
                <a:gd name="T10" fmla="*/ 240 w 249"/>
                <a:gd name="T11" fmla="*/ 10 h 239"/>
                <a:gd name="T12" fmla="*/ 240 w 249"/>
                <a:gd name="T13" fmla="*/ 10 h 239"/>
                <a:gd name="T14" fmla="*/ 240 w 249"/>
                <a:gd name="T15" fmla="*/ 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240" y="10"/>
                  </a:moveTo>
                  <a:cubicBezTo>
                    <a:pt x="231" y="0"/>
                    <a:pt x="216" y="0"/>
                    <a:pt x="206" y="10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4" y="225"/>
                    <a:pt x="29" y="233"/>
                    <a:pt x="45" y="239"/>
                  </a:cubicBezTo>
                  <a:cubicBezTo>
                    <a:pt x="240" y="44"/>
                    <a:pt x="240" y="44"/>
                    <a:pt x="240" y="44"/>
                  </a:cubicBezTo>
                  <a:cubicBezTo>
                    <a:pt x="249" y="34"/>
                    <a:pt x="249" y="19"/>
                    <a:pt x="240" y="10"/>
                  </a:cubicBezTo>
                  <a:close/>
                  <a:moveTo>
                    <a:pt x="240" y="10"/>
                  </a:moveTo>
                  <a:cubicBezTo>
                    <a:pt x="240" y="10"/>
                    <a:pt x="240" y="10"/>
                    <a:pt x="24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Freeform 98"/>
            <p:cNvSpPr>
              <a:spLocks noEditPoints="1"/>
            </p:cNvSpPr>
            <p:nvPr/>
          </p:nvSpPr>
          <p:spPr bwMode="auto">
            <a:xfrm>
              <a:off x="15433675" y="2439988"/>
              <a:ext cx="69850" cy="68263"/>
            </a:xfrm>
            <a:custGeom>
              <a:avLst/>
              <a:gdLst>
                <a:gd name="T0" fmla="*/ 9 w 93"/>
                <a:gd name="T1" fmla="*/ 84 h 91"/>
                <a:gd name="T2" fmla="*/ 26 w 93"/>
                <a:gd name="T3" fmla="*/ 91 h 91"/>
                <a:gd name="T4" fmla="*/ 43 w 93"/>
                <a:gd name="T5" fmla="*/ 84 h 91"/>
                <a:gd name="T6" fmla="*/ 93 w 93"/>
                <a:gd name="T7" fmla="*/ 33 h 91"/>
                <a:gd name="T8" fmla="*/ 59 w 93"/>
                <a:gd name="T9" fmla="*/ 0 h 91"/>
                <a:gd name="T10" fmla="*/ 9 w 93"/>
                <a:gd name="T11" fmla="*/ 50 h 91"/>
                <a:gd name="T12" fmla="*/ 9 w 93"/>
                <a:gd name="T13" fmla="*/ 84 h 91"/>
                <a:gd name="T14" fmla="*/ 9 w 93"/>
                <a:gd name="T15" fmla="*/ 84 h 91"/>
                <a:gd name="T16" fmla="*/ 9 w 93"/>
                <a:gd name="T17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91">
                  <a:moveTo>
                    <a:pt x="9" y="84"/>
                  </a:moveTo>
                  <a:cubicBezTo>
                    <a:pt x="14" y="88"/>
                    <a:pt x="20" y="91"/>
                    <a:pt x="26" y="91"/>
                  </a:cubicBezTo>
                  <a:cubicBezTo>
                    <a:pt x="32" y="91"/>
                    <a:pt x="38" y="88"/>
                    <a:pt x="43" y="8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84" y="21"/>
                    <a:pt x="72" y="10"/>
                    <a:pt x="59" y="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0" y="59"/>
                    <a:pt x="0" y="74"/>
                    <a:pt x="9" y="84"/>
                  </a:cubicBezTo>
                  <a:close/>
                  <a:moveTo>
                    <a:pt x="9" y="84"/>
                  </a:moveTo>
                  <a:cubicBezTo>
                    <a:pt x="9" y="84"/>
                    <a:pt x="9" y="84"/>
                    <a:pt x="9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Freeform 99"/>
            <p:cNvSpPr>
              <a:spLocks noEditPoints="1"/>
            </p:cNvSpPr>
            <p:nvPr/>
          </p:nvSpPr>
          <p:spPr bwMode="auto">
            <a:xfrm>
              <a:off x="15755938" y="2436813"/>
              <a:ext cx="193675" cy="190500"/>
            </a:xfrm>
            <a:custGeom>
              <a:avLst/>
              <a:gdLst>
                <a:gd name="T0" fmla="*/ 212 w 256"/>
                <a:gd name="T1" fmla="*/ 9 h 253"/>
                <a:gd name="T2" fmla="*/ 9 w 256"/>
                <a:gd name="T3" fmla="*/ 212 h 253"/>
                <a:gd name="T4" fmla="*/ 9 w 256"/>
                <a:gd name="T5" fmla="*/ 246 h 253"/>
                <a:gd name="T6" fmla="*/ 26 w 256"/>
                <a:gd name="T7" fmla="*/ 253 h 253"/>
                <a:gd name="T8" fmla="*/ 43 w 256"/>
                <a:gd name="T9" fmla="*/ 246 h 253"/>
                <a:gd name="T10" fmla="*/ 246 w 256"/>
                <a:gd name="T11" fmla="*/ 43 h 253"/>
                <a:gd name="T12" fmla="*/ 246 w 256"/>
                <a:gd name="T13" fmla="*/ 9 h 253"/>
                <a:gd name="T14" fmla="*/ 212 w 256"/>
                <a:gd name="T15" fmla="*/ 9 h 253"/>
                <a:gd name="T16" fmla="*/ 212 w 256"/>
                <a:gd name="T17" fmla="*/ 9 h 253"/>
                <a:gd name="T18" fmla="*/ 212 w 256"/>
                <a:gd name="T19" fmla="*/ 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3">
                  <a:moveTo>
                    <a:pt x="212" y="9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0" y="222"/>
                    <a:pt x="0" y="237"/>
                    <a:pt x="9" y="246"/>
                  </a:cubicBezTo>
                  <a:cubicBezTo>
                    <a:pt x="14" y="251"/>
                    <a:pt x="20" y="253"/>
                    <a:pt x="26" y="253"/>
                  </a:cubicBezTo>
                  <a:cubicBezTo>
                    <a:pt x="32" y="253"/>
                    <a:pt x="38" y="251"/>
                    <a:pt x="43" y="246"/>
                  </a:cubicBezTo>
                  <a:cubicBezTo>
                    <a:pt x="246" y="43"/>
                    <a:pt x="246" y="43"/>
                    <a:pt x="246" y="43"/>
                  </a:cubicBezTo>
                  <a:cubicBezTo>
                    <a:pt x="256" y="34"/>
                    <a:pt x="256" y="19"/>
                    <a:pt x="246" y="9"/>
                  </a:cubicBezTo>
                  <a:cubicBezTo>
                    <a:pt x="237" y="0"/>
                    <a:pt x="222" y="0"/>
                    <a:pt x="212" y="9"/>
                  </a:cubicBezTo>
                  <a:close/>
                  <a:moveTo>
                    <a:pt x="212" y="9"/>
                  </a:moveTo>
                  <a:cubicBezTo>
                    <a:pt x="212" y="9"/>
                    <a:pt x="212" y="9"/>
                    <a:pt x="21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Freeform 100"/>
            <p:cNvSpPr>
              <a:spLocks noEditPoints="1"/>
            </p:cNvSpPr>
            <p:nvPr/>
          </p:nvSpPr>
          <p:spPr bwMode="auto">
            <a:xfrm>
              <a:off x="15771813" y="2720976"/>
              <a:ext cx="1587" cy="158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101"/>
            <p:cNvSpPr>
              <a:spLocks noEditPoints="1"/>
            </p:cNvSpPr>
            <p:nvPr/>
          </p:nvSpPr>
          <p:spPr bwMode="auto">
            <a:xfrm>
              <a:off x="15778163" y="2520951"/>
              <a:ext cx="188912" cy="179388"/>
            </a:xfrm>
            <a:custGeom>
              <a:avLst/>
              <a:gdLst>
                <a:gd name="T0" fmla="*/ 241 w 250"/>
                <a:gd name="T1" fmla="*/ 10 h 239"/>
                <a:gd name="T2" fmla="*/ 207 w 250"/>
                <a:gd name="T3" fmla="*/ 10 h 239"/>
                <a:gd name="T4" fmla="*/ 0 w 250"/>
                <a:gd name="T5" fmla="*/ 216 h 239"/>
                <a:gd name="T6" fmla="*/ 45 w 250"/>
                <a:gd name="T7" fmla="*/ 239 h 239"/>
                <a:gd name="T8" fmla="*/ 241 w 250"/>
                <a:gd name="T9" fmla="*/ 44 h 239"/>
                <a:gd name="T10" fmla="*/ 241 w 250"/>
                <a:gd name="T11" fmla="*/ 10 h 239"/>
                <a:gd name="T12" fmla="*/ 241 w 250"/>
                <a:gd name="T13" fmla="*/ 10 h 239"/>
                <a:gd name="T14" fmla="*/ 241 w 250"/>
                <a:gd name="T15" fmla="*/ 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9">
                  <a:moveTo>
                    <a:pt x="241" y="10"/>
                  </a:moveTo>
                  <a:cubicBezTo>
                    <a:pt x="231" y="0"/>
                    <a:pt x="216" y="0"/>
                    <a:pt x="207" y="10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5" y="225"/>
                    <a:pt x="30" y="233"/>
                    <a:pt x="45" y="239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50" y="34"/>
                    <a:pt x="250" y="19"/>
                    <a:pt x="241" y="10"/>
                  </a:cubicBezTo>
                  <a:close/>
                  <a:moveTo>
                    <a:pt x="241" y="10"/>
                  </a:moveTo>
                  <a:cubicBezTo>
                    <a:pt x="241" y="10"/>
                    <a:pt x="241" y="10"/>
                    <a:pt x="24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102"/>
            <p:cNvSpPr>
              <a:spLocks noEditPoints="1"/>
            </p:cNvSpPr>
            <p:nvPr/>
          </p:nvSpPr>
          <p:spPr bwMode="auto">
            <a:xfrm>
              <a:off x="15978188" y="2439988"/>
              <a:ext cx="71437" cy="68263"/>
            </a:xfrm>
            <a:custGeom>
              <a:avLst/>
              <a:gdLst>
                <a:gd name="T0" fmla="*/ 10 w 94"/>
                <a:gd name="T1" fmla="*/ 84 h 91"/>
                <a:gd name="T2" fmla="*/ 27 w 94"/>
                <a:gd name="T3" fmla="*/ 91 h 91"/>
                <a:gd name="T4" fmla="*/ 44 w 94"/>
                <a:gd name="T5" fmla="*/ 84 h 91"/>
                <a:gd name="T6" fmla="*/ 94 w 94"/>
                <a:gd name="T7" fmla="*/ 33 h 91"/>
                <a:gd name="T8" fmla="*/ 59 w 94"/>
                <a:gd name="T9" fmla="*/ 0 h 91"/>
                <a:gd name="T10" fmla="*/ 10 w 94"/>
                <a:gd name="T11" fmla="*/ 50 h 91"/>
                <a:gd name="T12" fmla="*/ 10 w 94"/>
                <a:gd name="T13" fmla="*/ 84 h 91"/>
                <a:gd name="T14" fmla="*/ 10 w 94"/>
                <a:gd name="T15" fmla="*/ 84 h 91"/>
                <a:gd name="T16" fmla="*/ 10 w 94"/>
                <a:gd name="T17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1">
                  <a:moveTo>
                    <a:pt x="10" y="84"/>
                  </a:moveTo>
                  <a:cubicBezTo>
                    <a:pt x="14" y="88"/>
                    <a:pt x="20" y="91"/>
                    <a:pt x="27" y="91"/>
                  </a:cubicBezTo>
                  <a:cubicBezTo>
                    <a:pt x="33" y="91"/>
                    <a:pt x="39" y="88"/>
                    <a:pt x="44" y="84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84" y="21"/>
                    <a:pt x="73" y="10"/>
                    <a:pt x="59" y="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0" y="59"/>
                    <a:pt x="0" y="74"/>
                    <a:pt x="10" y="84"/>
                  </a:cubicBezTo>
                  <a:close/>
                  <a:moveTo>
                    <a:pt x="10" y="84"/>
                  </a:moveTo>
                  <a:cubicBezTo>
                    <a:pt x="10" y="84"/>
                    <a:pt x="10" y="84"/>
                    <a:pt x="10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Freeform 103"/>
            <p:cNvSpPr>
              <a:spLocks noEditPoints="1"/>
            </p:cNvSpPr>
            <p:nvPr/>
          </p:nvSpPr>
          <p:spPr bwMode="auto">
            <a:xfrm>
              <a:off x="15039976" y="1836738"/>
              <a:ext cx="1136649" cy="912813"/>
            </a:xfrm>
            <a:custGeom>
              <a:avLst/>
              <a:gdLst>
                <a:gd name="T0" fmla="*/ 1502 w 1504"/>
                <a:gd name="T1" fmla="*/ 889 h 1219"/>
                <a:gd name="T2" fmla="*/ 1175 w 1504"/>
                <a:gd name="T3" fmla="*/ 0 h 1219"/>
                <a:gd name="T4" fmla="*/ 1175 w 1504"/>
                <a:gd name="T5" fmla="*/ 48 h 1219"/>
                <a:gd name="T6" fmla="*/ 1439 w 1504"/>
                <a:gd name="T7" fmla="*/ 834 h 1219"/>
                <a:gd name="T8" fmla="*/ 1388 w 1504"/>
                <a:gd name="T9" fmla="*/ 834 h 1219"/>
                <a:gd name="T10" fmla="*/ 1113 w 1504"/>
                <a:gd name="T11" fmla="*/ 702 h 1219"/>
                <a:gd name="T12" fmla="*/ 819 w 1504"/>
                <a:gd name="T13" fmla="*/ 878 h 1219"/>
                <a:gd name="T14" fmla="*/ 685 w 1504"/>
                <a:gd name="T15" fmla="*/ 878 h 1219"/>
                <a:gd name="T16" fmla="*/ 391 w 1504"/>
                <a:gd name="T17" fmla="*/ 702 h 1219"/>
                <a:gd name="T18" fmla="*/ 116 w 1504"/>
                <a:gd name="T19" fmla="*/ 834 h 1219"/>
                <a:gd name="T20" fmla="*/ 65 w 1504"/>
                <a:gd name="T21" fmla="*/ 834 h 1219"/>
                <a:gd name="T22" fmla="*/ 329 w 1504"/>
                <a:gd name="T23" fmla="*/ 48 h 1219"/>
                <a:gd name="T24" fmla="*/ 329 w 1504"/>
                <a:gd name="T25" fmla="*/ 0 h 1219"/>
                <a:gd name="T26" fmla="*/ 2 w 1504"/>
                <a:gd name="T27" fmla="*/ 889 h 1219"/>
                <a:gd name="T28" fmla="*/ 0 w 1504"/>
                <a:gd name="T29" fmla="*/ 906 h 1219"/>
                <a:gd name="T30" fmla="*/ 72 w 1504"/>
                <a:gd name="T31" fmla="*/ 996 h 1219"/>
                <a:gd name="T32" fmla="*/ 245 w 1504"/>
                <a:gd name="T33" fmla="*/ 1181 h 1219"/>
                <a:gd name="T34" fmla="*/ 391 w 1504"/>
                <a:gd name="T35" fmla="*/ 1219 h 1219"/>
                <a:gd name="T36" fmla="*/ 752 w 1504"/>
                <a:gd name="T37" fmla="*/ 911 h 1219"/>
                <a:gd name="T38" fmla="*/ 967 w 1504"/>
                <a:gd name="T39" fmla="*/ 1181 h 1219"/>
                <a:gd name="T40" fmla="*/ 1113 w 1504"/>
                <a:gd name="T41" fmla="*/ 1219 h 1219"/>
                <a:gd name="T42" fmla="*/ 1432 w 1504"/>
                <a:gd name="T43" fmla="*/ 996 h 1219"/>
                <a:gd name="T44" fmla="*/ 1504 w 1504"/>
                <a:gd name="T45" fmla="*/ 906 h 1219"/>
                <a:gd name="T46" fmla="*/ 391 w 1504"/>
                <a:gd name="T47" fmla="*/ 1171 h 1219"/>
                <a:gd name="T48" fmla="*/ 255 w 1504"/>
                <a:gd name="T49" fmla="*/ 1131 h 1219"/>
                <a:gd name="T50" fmla="*/ 391 w 1504"/>
                <a:gd name="T51" fmla="*/ 750 h 1219"/>
                <a:gd name="T52" fmla="*/ 613 w 1504"/>
                <a:gd name="T53" fmla="*/ 840 h 1219"/>
                <a:gd name="T54" fmla="*/ 391 w 1504"/>
                <a:gd name="T55" fmla="*/ 1171 h 1219"/>
                <a:gd name="T56" fmla="*/ 48 w 1504"/>
                <a:gd name="T57" fmla="*/ 906 h 1219"/>
                <a:gd name="T58" fmla="*/ 96 w 1504"/>
                <a:gd name="T59" fmla="*/ 882 h 1219"/>
                <a:gd name="T60" fmla="*/ 93 w 1504"/>
                <a:gd name="T61" fmla="*/ 948 h 1219"/>
                <a:gd name="T62" fmla="*/ 48 w 1504"/>
                <a:gd name="T63" fmla="*/ 923 h 1219"/>
                <a:gd name="T64" fmla="*/ 976 w 1504"/>
                <a:gd name="T65" fmla="*/ 1131 h 1219"/>
                <a:gd name="T66" fmla="*/ 1113 w 1504"/>
                <a:gd name="T67" fmla="*/ 750 h 1219"/>
                <a:gd name="T68" fmla="*/ 1335 w 1504"/>
                <a:gd name="T69" fmla="*/ 840 h 1219"/>
                <a:gd name="T70" fmla="*/ 1113 w 1504"/>
                <a:gd name="T71" fmla="*/ 1171 h 1219"/>
                <a:gd name="T72" fmla="*/ 1408 w 1504"/>
                <a:gd name="T73" fmla="*/ 882 h 1219"/>
                <a:gd name="T74" fmla="*/ 1456 w 1504"/>
                <a:gd name="T75" fmla="*/ 906 h 1219"/>
                <a:gd name="T76" fmla="*/ 1432 w 1504"/>
                <a:gd name="T77" fmla="*/ 948 h 1219"/>
                <a:gd name="T78" fmla="*/ 1412 w 1504"/>
                <a:gd name="T79" fmla="*/ 920 h 1219"/>
                <a:gd name="T80" fmla="*/ 1408 w 1504"/>
                <a:gd name="T81" fmla="*/ 882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4" h="1219">
                  <a:moveTo>
                    <a:pt x="1502" y="889"/>
                  </a:moveTo>
                  <a:cubicBezTo>
                    <a:pt x="1502" y="889"/>
                    <a:pt x="1502" y="889"/>
                    <a:pt x="1502" y="889"/>
                  </a:cubicBezTo>
                  <a:cubicBezTo>
                    <a:pt x="1307" y="103"/>
                    <a:pt x="1307" y="103"/>
                    <a:pt x="1307" y="103"/>
                  </a:cubicBezTo>
                  <a:cubicBezTo>
                    <a:pt x="1291" y="42"/>
                    <a:pt x="1237" y="0"/>
                    <a:pt x="1175" y="0"/>
                  </a:cubicBezTo>
                  <a:cubicBezTo>
                    <a:pt x="1162" y="0"/>
                    <a:pt x="1151" y="11"/>
                    <a:pt x="1151" y="24"/>
                  </a:cubicBezTo>
                  <a:cubicBezTo>
                    <a:pt x="1151" y="37"/>
                    <a:pt x="1162" y="48"/>
                    <a:pt x="1175" y="48"/>
                  </a:cubicBezTo>
                  <a:cubicBezTo>
                    <a:pt x="1215" y="48"/>
                    <a:pt x="1250" y="75"/>
                    <a:pt x="1260" y="114"/>
                  </a:cubicBezTo>
                  <a:cubicBezTo>
                    <a:pt x="1439" y="834"/>
                    <a:pt x="1439" y="834"/>
                    <a:pt x="1439" y="834"/>
                  </a:cubicBezTo>
                  <a:cubicBezTo>
                    <a:pt x="1437" y="834"/>
                    <a:pt x="1434" y="834"/>
                    <a:pt x="1432" y="834"/>
                  </a:cubicBezTo>
                  <a:cubicBezTo>
                    <a:pt x="1388" y="834"/>
                    <a:pt x="1388" y="834"/>
                    <a:pt x="1388" y="834"/>
                  </a:cubicBezTo>
                  <a:cubicBezTo>
                    <a:pt x="1373" y="808"/>
                    <a:pt x="1350" y="784"/>
                    <a:pt x="1321" y="763"/>
                  </a:cubicBezTo>
                  <a:cubicBezTo>
                    <a:pt x="1265" y="724"/>
                    <a:pt x="1191" y="702"/>
                    <a:pt x="1113" y="702"/>
                  </a:cubicBezTo>
                  <a:cubicBezTo>
                    <a:pt x="1034" y="702"/>
                    <a:pt x="960" y="724"/>
                    <a:pt x="904" y="763"/>
                  </a:cubicBezTo>
                  <a:cubicBezTo>
                    <a:pt x="860" y="795"/>
                    <a:pt x="830" y="834"/>
                    <a:pt x="819" y="878"/>
                  </a:cubicBezTo>
                  <a:cubicBezTo>
                    <a:pt x="798" y="868"/>
                    <a:pt x="776" y="863"/>
                    <a:pt x="752" y="863"/>
                  </a:cubicBezTo>
                  <a:cubicBezTo>
                    <a:pt x="728" y="863"/>
                    <a:pt x="706" y="868"/>
                    <a:pt x="685" y="878"/>
                  </a:cubicBezTo>
                  <a:cubicBezTo>
                    <a:pt x="674" y="834"/>
                    <a:pt x="644" y="795"/>
                    <a:pt x="600" y="763"/>
                  </a:cubicBezTo>
                  <a:cubicBezTo>
                    <a:pt x="544" y="724"/>
                    <a:pt x="470" y="702"/>
                    <a:pt x="391" y="702"/>
                  </a:cubicBezTo>
                  <a:cubicBezTo>
                    <a:pt x="313" y="702"/>
                    <a:pt x="239" y="724"/>
                    <a:pt x="183" y="763"/>
                  </a:cubicBezTo>
                  <a:cubicBezTo>
                    <a:pt x="154" y="784"/>
                    <a:pt x="131" y="808"/>
                    <a:pt x="116" y="834"/>
                  </a:cubicBezTo>
                  <a:cubicBezTo>
                    <a:pt x="72" y="834"/>
                    <a:pt x="72" y="834"/>
                    <a:pt x="72" y="834"/>
                  </a:cubicBezTo>
                  <a:cubicBezTo>
                    <a:pt x="70" y="834"/>
                    <a:pt x="67" y="834"/>
                    <a:pt x="65" y="834"/>
                  </a:cubicBezTo>
                  <a:cubicBezTo>
                    <a:pt x="244" y="114"/>
                    <a:pt x="244" y="114"/>
                    <a:pt x="244" y="114"/>
                  </a:cubicBezTo>
                  <a:cubicBezTo>
                    <a:pt x="254" y="75"/>
                    <a:pt x="289" y="48"/>
                    <a:pt x="329" y="48"/>
                  </a:cubicBezTo>
                  <a:cubicBezTo>
                    <a:pt x="342" y="48"/>
                    <a:pt x="353" y="37"/>
                    <a:pt x="353" y="24"/>
                  </a:cubicBezTo>
                  <a:cubicBezTo>
                    <a:pt x="353" y="11"/>
                    <a:pt x="342" y="0"/>
                    <a:pt x="329" y="0"/>
                  </a:cubicBezTo>
                  <a:cubicBezTo>
                    <a:pt x="267" y="0"/>
                    <a:pt x="213" y="42"/>
                    <a:pt x="197" y="103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1" y="895"/>
                    <a:pt x="0" y="901"/>
                    <a:pt x="0" y="906"/>
                  </a:cubicBezTo>
                  <a:cubicBezTo>
                    <a:pt x="0" y="923"/>
                    <a:pt x="0" y="923"/>
                    <a:pt x="0" y="923"/>
                  </a:cubicBezTo>
                  <a:cubicBezTo>
                    <a:pt x="0" y="963"/>
                    <a:pt x="32" y="996"/>
                    <a:pt x="72" y="996"/>
                  </a:cubicBezTo>
                  <a:cubicBezTo>
                    <a:pt x="102" y="996"/>
                    <a:pt x="102" y="996"/>
                    <a:pt x="102" y="996"/>
                  </a:cubicBezTo>
                  <a:cubicBezTo>
                    <a:pt x="122" y="1075"/>
                    <a:pt x="175" y="1142"/>
                    <a:pt x="245" y="1181"/>
                  </a:cubicBezTo>
                  <a:cubicBezTo>
                    <a:pt x="246" y="1182"/>
                    <a:pt x="247" y="1182"/>
                    <a:pt x="249" y="1183"/>
                  </a:cubicBezTo>
                  <a:cubicBezTo>
                    <a:pt x="291" y="1206"/>
                    <a:pt x="340" y="1219"/>
                    <a:pt x="391" y="1219"/>
                  </a:cubicBezTo>
                  <a:cubicBezTo>
                    <a:pt x="552" y="1219"/>
                    <a:pt x="684" y="1091"/>
                    <a:pt x="690" y="931"/>
                  </a:cubicBezTo>
                  <a:cubicBezTo>
                    <a:pt x="708" y="918"/>
                    <a:pt x="729" y="911"/>
                    <a:pt x="752" y="911"/>
                  </a:cubicBezTo>
                  <a:cubicBezTo>
                    <a:pt x="775" y="911"/>
                    <a:pt x="796" y="918"/>
                    <a:pt x="814" y="931"/>
                  </a:cubicBezTo>
                  <a:cubicBezTo>
                    <a:pt x="818" y="1038"/>
                    <a:pt x="878" y="1131"/>
                    <a:pt x="967" y="1181"/>
                  </a:cubicBezTo>
                  <a:cubicBezTo>
                    <a:pt x="968" y="1182"/>
                    <a:pt x="969" y="1182"/>
                    <a:pt x="970" y="1183"/>
                  </a:cubicBezTo>
                  <a:cubicBezTo>
                    <a:pt x="1013" y="1206"/>
                    <a:pt x="1061" y="1219"/>
                    <a:pt x="1113" y="1219"/>
                  </a:cubicBezTo>
                  <a:cubicBezTo>
                    <a:pt x="1252" y="1219"/>
                    <a:pt x="1369" y="1124"/>
                    <a:pt x="1402" y="996"/>
                  </a:cubicBezTo>
                  <a:cubicBezTo>
                    <a:pt x="1432" y="996"/>
                    <a:pt x="1432" y="996"/>
                    <a:pt x="1432" y="996"/>
                  </a:cubicBezTo>
                  <a:cubicBezTo>
                    <a:pt x="1472" y="996"/>
                    <a:pt x="1504" y="963"/>
                    <a:pt x="1504" y="923"/>
                  </a:cubicBezTo>
                  <a:cubicBezTo>
                    <a:pt x="1504" y="906"/>
                    <a:pt x="1504" y="906"/>
                    <a:pt x="1504" y="906"/>
                  </a:cubicBezTo>
                  <a:cubicBezTo>
                    <a:pt x="1504" y="901"/>
                    <a:pt x="1503" y="895"/>
                    <a:pt x="1502" y="889"/>
                  </a:cubicBezTo>
                  <a:close/>
                  <a:moveTo>
                    <a:pt x="391" y="1171"/>
                  </a:moveTo>
                  <a:cubicBezTo>
                    <a:pt x="359" y="1171"/>
                    <a:pt x="328" y="1165"/>
                    <a:pt x="300" y="1154"/>
                  </a:cubicBezTo>
                  <a:cubicBezTo>
                    <a:pt x="284" y="1148"/>
                    <a:pt x="269" y="1140"/>
                    <a:pt x="255" y="1131"/>
                  </a:cubicBezTo>
                  <a:cubicBezTo>
                    <a:pt x="186" y="1086"/>
                    <a:pt x="140" y="1008"/>
                    <a:pt x="140" y="920"/>
                  </a:cubicBezTo>
                  <a:cubicBezTo>
                    <a:pt x="140" y="826"/>
                    <a:pt x="253" y="750"/>
                    <a:pt x="391" y="750"/>
                  </a:cubicBezTo>
                  <a:cubicBezTo>
                    <a:pt x="466" y="750"/>
                    <a:pt x="533" y="772"/>
                    <a:pt x="579" y="807"/>
                  </a:cubicBezTo>
                  <a:cubicBezTo>
                    <a:pt x="592" y="817"/>
                    <a:pt x="604" y="828"/>
                    <a:pt x="613" y="840"/>
                  </a:cubicBezTo>
                  <a:cubicBezTo>
                    <a:pt x="632" y="864"/>
                    <a:pt x="643" y="891"/>
                    <a:pt x="643" y="920"/>
                  </a:cubicBezTo>
                  <a:cubicBezTo>
                    <a:pt x="643" y="1058"/>
                    <a:pt x="530" y="1171"/>
                    <a:pt x="391" y="1171"/>
                  </a:cubicBezTo>
                  <a:close/>
                  <a:moveTo>
                    <a:pt x="48" y="923"/>
                  </a:moveTo>
                  <a:cubicBezTo>
                    <a:pt x="48" y="906"/>
                    <a:pt x="48" y="906"/>
                    <a:pt x="48" y="906"/>
                  </a:cubicBezTo>
                  <a:cubicBezTo>
                    <a:pt x="48" y="893"/>
                    <a:pt x="59" y="882"/>
                    <a:pt x="72" y="882"/>
                  </a:cubicBezTo>
                  <a:cubicBezTo>
                    <a:pt x="96" y="882"/>
                    <a:pt x="96" y="882"/>
                    <a:pt x="96" y="882"/>
                  </a:cubicBezTo>
                  <a:cubicBezTo>
                    <a:pt x="93" y="894"/>
                    <a:pt x="92" y="907"/>
                    <a:pt x="92" y="920"/>
                  </a:cubicBezTo>
                  <a:cubicBezTo>
                    <a:pt x="92" y="929"/>
                    <a:pt x="92" y="938"/>
                    <a:pt x="93" y="948"/>
                  </a:cubicBezTo>
                  <a:cubicBezTo>
                    <a:pt x="72" y="948"/>
                    <a:pt x="72" y="948"/>
                    <a:pt x="72" y="948"/>
                  </a:cubicBezTo>
                  <a:cubicBezTo>
                    <a:pt x="59" y="948"/>
                    <a:pt x="48" y="937"/>
                    <a:pt x="48" y="923"/>
                  </a:cubicBezTo>
                  <a:close/>
                  <a:moveTo>
                    <a:pt x="1021" y="1154"/>
                  </a:moveTo>
                  <a:cubicBezTo>
                    <a:pt x="1006" y="1148"/>
                    <a:pt x="991" y="1140"/>
                    <a:pt x="976" y="1131"/>
                  </a:cubicBezTo>
                  <a:cubicBezTo>
                    <a:pt x="907" y="1086"/>
                    <a:pt x="861" y="1008"/>
                    <a:pt x="861" y="920"/>
                  </a:cubicBezTo>
                  <a:cubicBezTo>
                    <a:pt x="861" y="826"/>
                    <a:pt x="974" y="750"/>
                    <a:pt x="1113" y="750"/>
                  </a:cubicBezTo>
                  <a:cubicBezTo>
                    <a:pt x="1187" y="750"/>
                    <a:pt x="1254" y="772"/>
                    <a:pt x="1300" y="807"/>
                  </a:cubicBezTo>
                  <a:cubicBezTo>
                    <a:pt x="1314" y="817"/>
                    <a:pt x="1325" y="828"/>
                    <a:pt x="1335" y="840"/>
                  </a:cubicBezTo>
                  <a:cubicBezTo>
                    <a:pt x="1353" y="864"/>
                    <a:pt x="1364" y="891"/>
                    <a:pt x="1364" y="920"/>
                  </a:cubicBezTo>
                  <a:cubicBezTo>
                    <a:pt x="1364" y="1058"/>
                    <a:pt x="1251" y="1171"/>
                    <a:pt x="1113" y="1171"/>
                  </a:cubicBezTo>
                  <a:cubicBezTo>
                    <a:pt x="1081" y="1171"/>
                    <a:pt x="1050" y="1165"/>
                    <a:pt x="1021" y="1154"/>
                  </a:cubicBezTo>
                  <a:close/>
                  <a:moveTo>
                    <a:pt x="1408" y="882"/>
                  </a:moveTo>
                  <a:cubicBezTo>
                    <a:pt x="1432" y="882"/>
                    <a:pt x="1432" y="882"/>
                    <a:pt x="1432" y="882"/>
                  </a:cubicBezTo>
                  <a:cubicBezTo>
                    <a:pt x="1445" y="882"/>
                    <a:pt x="1456" y="893"/>
                    <a:pt x="1456" y="906"/>
                  </a:cubicBezTo>
                  <a:cubicBezTo>
                    <a:pt x="1456" y="923"/>
                    <a:pt x="1456" y="923"/>
                    <a:pt x="1456" y="923"/>
                  </a:cubicBezTo>
                  <a:cubicBezTo>
                    <a:pt x="1456" y="937"/>
                    <a:pt x="1445" y="948"/>
                    <a:pt x="1432" y="948"/>
                  </a:cubicBezTo>
                  <a:cubicBezTo>
                    <a:pt x="1411" y="948"/>
                    <a:pt x="1411" y="948"/>
                    <a:pt x="1411" y="948"/>
                  </a:cubicBezTo>
                  <a:cubicBezTo>
                    <a:pt x="1412" y="938"/>
                    <a:pt x="1412" y="929"/>
                    <a:pt x="1412" y="920"/>
                  </a:cubicBezTo>
                  <a:cubicBezTo>
                    <a:pt x="1412" y="907"/>
                    <a:pt x="1411" y="894"/>
                    <a:pt x="1408" y="882"/>
                  </a:cubicBezTo>
                  <a:close/>
                  <a:moveTo>
                    <a:pt x="1408" y="882"/>
                  </a:moveTo>
                  <a:cubicBezTo>
                    <a:pt x="1408" y="882"/>
                    <a:pt x="1408" y="882"/>
                    <a:pt x="1408" y="88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0" name="Group 129"/>
          <p:cNvGrpSpPr>
            <a:grpSpLocks noChangeAspect="1"/>
          </p:cNvGrpSpPr>
          <p:nvPr/>
        </p:nvGrpSpPr>
        <p:grpSpPr>
          <a:xfrm>
            <a:off x="1634553" y="2642244"/>
            <a:ext cx="242888" cy="304800"/>
            <a:chOff x="2298700" y="3722688"/>
            <a:chExt cx="728663" cy="914400"/>
          </a:xfrm>
        </p:grpSpPr>
        <p:sp>
          <p:nvSpPr>
            <p:cNvPr id="124" name="Freeform 107"/>
            <p:cNvSpPr>
              <a:spLocks noEditPoints="1"/>
            </p:cNvSpPr>
            <p:nvPr/>
          </p:nvSpPr>
          <p:spPr bwMode="auto">
            <a:xfrm>
              <a:off x="2505075" y="4292601"/>
              <a:ext cx="315913" cy="180975"/>
            </a:xfrm>
            <a:custGeom>
              <a:avLst/>
              <a:gdLst>
                <a:gd name="T0" fmla="*/ 514 w 514"/>
                <a:gd name="T1" fmla="*/ 64 h 297"/>
                <a:gd name="T2" fmla="*/ 281 w 514"/>
                <a:gd name="T3" fmla="*/ 0 h 297"/>
                <a:gd name="T4" fmla="*/ 281 w 514"/>
                <a:gd name="T5" fmla="*/ 71 h 297"/>
                <a:gd name="T6" fmla="*/ 257 w 514"/>
                <a:gd name="T7" fmla="*/ 95 h 297"/>
                <a:gd name="T8" fmla="*/ 233 w 514"/>
                <a:gd name="T9" fmla="*/ 71 h 297"/>
                <a:gd name="T10" fmla="*/ 233 w 514"/>
                <a:gd name="T11" fmla="*/ 0 h 297"/>
                <a:gd name="T12" fmla="*/ 0 w 514"/>
                <a:gd name="T13" fmla="*/ 64 h 297"/>
                <a:gd name="T14" fmla="*/ 233 w 514"/>
                <a:gd name="T15" fmla="*/ 297 h 297"/>
                <a:gd name="T16" fmla="*/ 233 w 514"/>
                <a:gd name="T17" fmla="*/ 167 h 297"/>
                <a:gd name="T18" fmla="*/ 257 w 514"/>
                <a:gd name="T19" fmla="*/ 143 h 297"/>
                <a:gd name="T20" fmla="*/ 281 w 514"/>
                <a:gd name="T21" fmla="*/ 167 h 297"/>
                <a:gd name="T22" fmla="*/ 281 w 514"/>
                <a:gd name="T23" fmla="*/ 297 h 297"/>
                <a:gd name="T24" fmla="*/ 514 w 514"/>
                <a:gd name="T25" fmla="*/ 64 h 297"/>
                <a:gd name="T26" fmla="*/ 514 w 514"/>
                <a:gd name="T27" fmla="*/ 64 h 297"/>
                <a:gd name="T28" fmla="*/ 514 w 514"/>
                <a:gd name="T29" fmla="*/ 64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4" h="297">
                  <a:moveTo>
                    <a:pt x="514" y="64"/>
                  </a:moveTo>
                  <a:cubicBezTo>
                    <a:pt x="444" y="26"/>
                    <a:pt x="365" y="3"/>
                    <a:pt x="281" y="0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1" y="84"/>
                    <a:pt x="270" y="95"/>
                    <a:pt x="257" y="95"/>
                  </a:cubicBezTo>
                  <a:cubicBezTo>
                    <a:pt x="244" y="95"/>
                    <a:pt x="233" y="84"/>
                    <a:pt x="233" y="7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149" y="3"/>
                    <a:pt x="70" y="26"/>
                    <a:pt x="0" y="64"/>
                  </a:cubicBezTo>
                  <a:cubicBezTo>
                    <a:pt x="233" y="297"/>
                    <a:pt x="233" y="297"/>
                    <a:pt x="233" y="29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54"/>
                    <a:pt x="244" y="143"/>
                    <a:pt x="257" y="143"/>
                  </a:cubicBezTo>
                  <a:cubicBezTo>
                    <a:pt x="270" y="143"/>
                    <a:pt x="281" y="154"/>
                    <a:pt x="281" y="167"/>
                  </a:cubicBezTo>
                  <a:cubicBezTo>
                    <a:pt x="281" y="297"/>
                    <a:pt x="281" y="297"/>
                    <a:pt x="281" y="297"/>
                  </a:cubicBezTo>
                  <a:lnTo>
                    <a:pt x="514" y="64"/>
                  </a:lnTo>
                  <a:close/>
                  <a:moveTo>
                    <a:pt x="514" y="64"/>
                  </a:moveTo>
                  <a:cubicBezTo>
                    <a:pt x="514" y="64"/>
                    <a:pt x="514" y="64"/>
                    <a:pt x="514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Freeform 108"/>
            <p:cNvSpPr>
              <a:spLocks noEditPoints="1"/>
            </p:cNvSpPr>
            <p:nvPr/>
          </p:nvSpPr>
          <p:spPr bwMode="auto">
            <a:xfrm>
              <a:off x="2503488" y="3965576"/>
              <a:ext cx="319088" cy="219075"/>
            </a:xfrm>
            <a:custGeom>
              <a:avLst/>
              <a:gdLst>
                <a:gd name="T0" fmla="*/ 0 w 520"/>
                <a:gd name="T1" fmla="*/ 101 h 361"/>
                <a:gd name="T2" fmla="*/ 260 w 520"/>
                <a:gd name="T3" fmla="*/ 361 h 361"/>
                <a:gd name="T4" fmla="*/ 520 w 520"/>
                <a:gd name="T5" fmla="*/ 101 h 361"/>
                <a:gd name="T6" fmla="*/ 508 w 520"/>
                <a:gd name="T7" fmla="*/ 23 h 361"/>
                <a:gd name="T8" fmla="*/ 412 w 520"/>
                <a:gd name="T9" fmla="*/ 0 h 361"/>
                <a:gd name="T10" fmla="*/ 275 w 520"/>
                <a:gd name="T11" fmla="*/ 50 h 361"/>
                <a:gd name="T12" fmla="*/ 260 w 520"/>
                <a:gd name="T13" fmla="*/ 55 h 361"/>
                <a:gd name="T14" fmla="*/ 245 w 520"/>
                <a:gd name="T15" fmla="*/ 50 h 361"/>
                <a:gd name="T16" fmla="*/ 108 w 520"/>
                <a:gd name="T17" fmla="*/ 0 h 361"/>
                <a:gd name="T18" fmla="*/ 12 w 520"/>
                <a:gd name="T19" fmla="*/ 23 h 361"/>
                <a:gd name="T20" fmla="*/ 0 w 520"/>
                <a:gd name="T21" fmla="*/ 101 h 361"/>
                <a:gd name="T22" fmla="*/ 0 w 520"/>
                <a:gd name="T23" fmla="*/ 101 h 361"/>
                <a:gd name="T24" fmla="*/ 0 w 520"/>
                <a:gd name="T25" fmla="*/ 1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0" h="361">
                  <a:moveTo>
                    <a:pt x="0" y="101"/>
                  </a:moveTo>
                  <a:cubicBezTo>
                    <a:pt x="0" y="244"/>
                    <a:pt x="117" y="361"/>
                    <a:pt x="260" y="361"/>
                  </a:cubicBezTo>
                  <a:cubicBezTo>
                    <a:pt x="403" y="361"/>
                    <a:pt x="520" y="244"/>
                    <a:pt x="520" y="101"/>
                  </a:cubicBezTo>
                  <a:cubicBezTo>
                    <a:pt x="520" y="74"/>
                    <a:pt x="516" y="48"/>
                    <a:pt x="508" y="23"/>
                  </a:cubicBezTo>
                  <a:cubicBezTo>
                    <a:pt x="478" y="8"/>
                    <a:pt x="446" y="0"/>
                    <a:pt x="412" y="0"/>
                  </a:cubicBezTo>
                  <a:cubicBezTo>
                    <a:pt x="362" y="0"/>
                    <a:pt x="314" y="18"/>
                    <a:pt x="275" y="50"/>
                  </a:cubicBezTo>
                  <a:cubicBezTo>
                    <a:pt x="271" y="54"/>
                    <a:pt x="265" y="55"/>
                    <a:pt x="260" y="55"/>
                  </a:cubicBezTo>
                  <a:cubicBezTo>
                    <a:pt x="255" y="55"/>
                    <a:pt x="249" y="54"/>
                    <a:pt x="245" y="50"/>
                  </a:cubicBezTo>
                  <a:cubicBezTo>
                    <a:pt x="206" y="18"/>
                    <a:pt x="158" y="0"/>
                    <a:pt x="108" y="0"/>
                  </a:cubicBezTo>
                  <a:cubicBezTo>
                    <a:pt x="74" y="0"/>
                    <a:pt x="42" y="8"/>
                    <a:pt x="12" y="23"/>
                  </a:cubicBezTo>
                  <a:cubicBezTo>
                    <a:pt x="4" y="48"/>
                    <a:pt x="0" y="74"/>
                    <a:pt x="0" y="101"/>
                  </a:cubicBezTo>
                  <a:close/>
                  <a:moveTo>
                    <a:pt x="0" y="101"/>
                  </a:moveTo>
                  <a:cubicBezTo>
                    <a:pt x="0" y="101"/>
                    <a:pt x="0" y="101"/>
                    <a:pt x="0" y="101"/>
                  </a:cubicBezTo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Freeform 109"/>
            <p:cNvSpPr>
              <a:spLocks noEditPoints="1"/>
            </p:cNvSpPr>
            <p:nvPr/>
          </p:nvSpPr>
          <p:spPr bwMode="auto">
            <a:xfrm>
              <a:off x="2513013" y="3770313"/>
              <a:ext cx="314325" cy="195263"/>
            </a:xfrm>
            <a:custGeom>
              <a:avLst/>
              <a:gdLst>
                <a:gd name="T0" fmla="*/ 0 w 510"/>
                <a:gd name="T1" fmla="*/ 287 h 320"/>
                <a:gd name="T2" fmla="*/ 91 w 510"/>
                <a:gd name="T3" fmla="*/ 271 h 320"/>
                <a:gd name="T4" fmla="*/ 243 w 510"/>
                <a:gd name="T5" fmla="*/ 320 h 320"/>
                <a:gd name="T6" fmla="*/ 395 w 510"/>
                <a:gd name="T7" fmla="*/ 271 h 320"/>
                <a:gd name="T8" fmla="*/ 486 w 510"/>
                <a:gd name="T9" fmla="*/ 287 h 320"/>
                <a:gd name="T10" fmla="*/ 486 w 510"/>
                <a:gd name="T11" fmla="*/ 72 h 320"/>
                <a:gd name="T12" fmla="*/ 510 w 510"/>
                <a:gd name="T13" fmla="*/ 48 h 320"/>
                <a:gd name="T14" fmla="*/ 510 w 510"/>
                <a:gd name="T15" fmla="*/ 0 h 320"/>
                <a:gd name="T16" fmla="*/ 0 w 510"/>
                <a:gd name="T17" fmla="*/ 0 h 320"/>
                <a:gd name="T18" fmla="*/ 0 w 510"/>
                <a:gd name="T19" fmla="*/ 287 h 320"/>
                <a:gd name="T20" fmla="*/ 0 w 510"/>
                <a:gd name="T21" fmla="*/ 287 h 320"/>
                <a:gd name="T22" fmla="*/ 0 w 510"/>
                <a:gd name="T23" fmla="*/ 28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0" h="320">
                  <a:moveTo>
                    <a:pt x="0" y="287"/>
                  </a:moveTo>
                  <a:cubicBezTo>
                    <a:pt x="29" y="277"/>
                    <a:pt x="60" y="271"/>
                    <a:pt x="91" y="271"/>
                  </a:cubicBezTo>
                  <a:cubicBezTo>
                    <a:pt x="146" y="271"/>
                    <a:pt x="199" y="289"/>
                    <a:pt x="243" y="320"/>
                  </a:cubicBezTo>
                  <a:cubicBezTo>
                    <a:pt x="287" y="289"/>
                    <a:pt x="341" y="271"/>
                    <a:pt x="395" y="271"/>
                  </a:cubicBezTo>
                  <a:cubicBezTo>
                    <a:pt x="426" y="271"/>
                    <a:pt x="457" y="277"/>
                    <a:pt x="486" y="287"/>
                  </a:cubicBezTo>
                  <a:cubicBezTo>
                    <a:pt x="486" y="72"/>
                    <a:pt x="486" y="72"/>
                    <a:pt x="486" y="72"/>
                  </a:cubicBezTo>
                  <a:cubicBezTo>
                    <a:pt x="486" y="59"/>
                    <a:pt x="497" y="48"/>
                    <a:pt x="510" y="48"/>
                  </a:cubicBezTo>
                  <a:cubicBezTo>
                    <a:pt x="510" y="0"/>
                    <a:pt x="510" y="0"/>
                    <a:pt x="51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87"/>
                  </a:lnTo>
                  <a:close/>
                  <a:moveTo>
                    <a:pt x="0" y="287"/>
                  </a:moveTo>
                  <a:cubicBezTo>
                    <a:pt x="0" y="287"/>
                    <a:pt x="0" y="287"/>
                    <a:pt x="0" y="2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110"/>
            <p:cNvSpPr>
              <a:spLocks noEditPoints="1"/>
            </p:cNvSpPr>
            <p:nvPr/>
          </p:nvSpPr>
          <p:spPr bwMode="auto">
            <a:xfrm>
              <a:off x="2328863" y="4346576"/>
              <a:ext cx="668338" cy="276225"/>
            </a:xfrm>
            <a:custGeom>
              <a:avLst/>
              <a:gdLst>
                <a:gd name="T0" fmla="*/ 231 w 1086"/>
                <a:gd name="T1" fmla="*/ 430 h 454"/>
                <a:gd name="T2" fmla="*/ 1086 w 1086"/>
                <a:gd name="T3" fmla="*/ 430 h 454"/>
                <a:gd name="T4" fmla="*/ 843 w 1086"/>
                <a:gd name="T5" fmla="*/ 0 h 454"/>
                <a:gd name="T6" fmla="*/ 560 w 1086"/>
                <a:gd name="T7" fmla="*/ 283 h 454"/>
                <a:gd name="T8" fmla="*/ 560 w 1086"/>
                <a:gd name="T9" fmla="*/ 283 h 454"/>
                <a:gd name="T10" fmla="*/ 558 w 1086"/>
                <a:gd name="T11" fmla="*/ 285 h 454"/>
                <a:gd name="T12" fmla="*/ 558 w 1086"/>
                <a:gd name="T13" fmla="*/ 285 h 454"/>
                <a:gd name="T14" fmla="*/ 556 w 1086"/>
                <a:gd name="T15" fmla="*/ 286 h 454"/>
                <a:gd name="T16" fmla="*/ 556 w 1086"/>
                <a:gd name="T17" fmla="*/ 286 h 454"/>
                <a:gd name="T18" fmla="*/ 554 w 1086"/>
                <a:gd name="T19" fmla="*/ 287 h 454"/>
                <a:gd name="T20" fmla="*/ 554 w 1086"/>
                <a:gd name="T21" fmla="*/ 287 h 454"/>
                <a:gd name="T22" fmla="*/ 552 w 1086"/>
                <a:gd name="T23" fmla="*/ 288 h 454"/>
                <a:gd name="T24" fmla="*/ 552 w 1086"/>
                <a:gd name="T25" fmla="*/ 288 h 454"/>
                <a:gd name="T26" fmla="*/ 550 w 1086"/>
                <a:gd name="T27" fmla="*/ 289 h 454"/>
                <a:gd name="T28" fmla="*/ 550 w 1086"/>
                <a:gd name="T29" fmla="*/ 289 h 454"/>
                <a:gd name="T30" fmla="*/ 548 w 1086"/>
                <a:gd name="T31" fmla="*/ 290 h 454"/>
                <a:gd name="T32" fmla="*/ 547 w 1086"/>
                <a:gd name="T33" fmla="*/ 290 h 454"/>
                <a:gd name="T34" fmla="*/ 545 w 1086"/>
                <a:gd name="T35" fmla="*/ 290 h 454"/>
                <a:gd name="T36" fmla="*/ 543 w 1086"/>
                <a:gd name="T37" fmla="*/ 290 h 454"/>
                <a:gd name="T38" fmla="*/ 541 w 1086"/>
                <a:gd name="T39" fmla="*/ 290 h 454"/>
                <a:gd name="T40" fmla="*/ 539 w 1086"/>
                <a:gd name="T41" fmla="*/ 290 h 454"/>
                <a:gd name="T42" fmla="*/ 538 w 1086"/>
                <a:gd name="T43" fmla="*/ 290 h 454"/>
                <a:gd name="T44" fmla="*/ 536 w 1086"/>
                <a:gd name="T45" fmla="*/ 289 h 454"/>
                <a:gd name="T46" fmla="*/ 536 w 1086"/>
                <a:gd name="T47" fmla="*/ 289 h 454"/>
                <a:gd name="T48" fmla="*/ 534 w 1086"/>
                <a:gd name="T49" fmla="*/ 288 h 454"/>
                <a:gd name="T50" fmla="*/ 534 w 1086"/>
                <a:gd name="T51" fmla="*/ 288 h 454"/>
                <a:gd name="T52" fmla="*/ 532 w 1086"/>
                <a:gd name="T53" fmla="*/ 287 h 454"/>
                <a:gd name="T54" fmla="*/ 532 w 1086"/>
                <a:gd name="T55" fmla="*/ 287 h 454"/>
                <a:gd name="T56" fmla="*/ 530 w 1086"/>
                <a:gd name="T57" fmla="*/ 286 h 454"/>
                <a:gd name="T58" fmla="*/ 530 w 1086"/>
                <a:gd name="T59" fmla="*/ 286 h 454"/>
                <a:gd name="T60" fmla="*/ 528 w 1086"/>
                <a:gd name="T61" fmla="*/ 285 h 454"/>
                <a:gd name="T62" fmla="*/ 528 w 1086"/>
                <a:gd name="T63" fmla="*/ 285 h 454"/>
                <a:gd name="T64" fmla="*/ 526 w 1086"/>
                <a:gd name="T65" fmla="*/ 283 h 454"/>
                <a:gd name="T66" fmla="*/ 526 w 1086"/>
                <a:gd name="T67" fmla="*/ 283 h 454"/>
                <a:gd name="T68" fmla="*/ 243 w 1086"/>
                <a:gd name="T69" fmla="*/ 0 h 454"/>
                <a:gd name="T70" fmla="*/ 0 w 1086"/>
                <a:gd name="T71" fmla="*/ 430 h 454"/>
                <a:gd name="T72" fmla="*/ 135 w 1086"/>
                <a:gd name="T73" fmla="*/ 430 h 454"/>
                <a:gd name="T74" fmla="*/ 159 w 1086"/>
                <a:gd name="T75" fmla="*/ 454 h 454"/>
                <a:gd name="T76" fmla="*/ 207 w 1086"/>
                <a:gd name="T77" fmla="*/ 454 h 454"/>
                <a:gd name="T78" fmla="*/ 231 w 1086"/>
                <a:gd name="T79" fmla="*/ 430 h 454"/>
                <a:gd name="T80" fmla="*/ 231 w 1086"/>
                <a:gd name="T81" fmla="*/ 430 h 454"/>
                <a:gd name="T82" fmla="*/ 231 w 1086"/>
                <a:gd name="T83" fmla="*/ 43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6" h="454">
                  <a:moveTo>
                    <a:pt x="231" y="430"/>
                  </a:moveTo>
                  <a:cubicBezTo>
                    <a:pt x="1086" y="430"/>
                    <a:pt x="1086" y="430"/>
                    <a:pt x="1086" y="430"/>
                  </a:cubicBezTo>
                  <a:cubicBezTo>
                    <a:pt x="1079" y="251"/>
                    <a:pt x="984" y="94"/>
                    <a:pt x="843" y="0"/>
                  </a:cubicBezTo>
                  <a:cubicBezTo>
                    <a:pt x="560" y="283"/>
                    <a:pt x="560" y="283"/>
                    <a:pt x="560" y="283"/>
                  </a:cubicBezTo>
                  <a:cubicBezTo>
                    <a:pt x="560" y="283"/>
                    <a:pt x="560" y="283"/>
                    <a:pt x="560" y="283"/>
                  </a:cubicBezTo>
                  <a:cubicBezTo>
                    <a:pt x="559" y="284"/>
                    <a:pt x="559" y="284"/>
                    <a:pt x="558" y="285"/>
                  </a:cubicBezTo>
                  <a:cubicBezTo>
                    <a:pt x="558" y="285"/>
                    <a:pt x="558" y="285"/>
                    <a:pt x="558" y="285"/>
                  </a:cubicBezTo>
                  <a:cubicBezTo>
                    <a:pt x="557" y="285"/>
                    <a:pt x="557" y="286"/>
                    <a:pt x="556" y="286"/>
                  </a:cubicBezTo>
                  <a:cubicBezTo>
                    <a:pt x="556" y="286"/>
                    <a:pt x="556" y="286"/>
                    <a:pt x="556" y="286"/>
                  </a:cubicBezTo>
                  <a:cubicBezTo>
                    <a:pt x="555" y="287"/>
                    <a:pt x="555" y="287"/>
                    <a:pt x="554" y="287"/>
                  </a:cubicBezTo>
                  <a:cubicBezTo>
                    <a:pt x="554" y="287"/>
                    <a:pt x="554" y="287"/>
                    <a:pt x="554" y="287"/>
                  </a:cubicBezTo>
                  <a:cubicBezTo>
                    <a:pt x="553" y="288"/>
                    <a:pt x="553" y="288"/>
                    <a:pt x="552" y="288"/>
                  </a:cubicBezTo>
                  <a:cubicBezTo>
                    <a:pt x="552" y="288"/>
                    <a:pt x="552" y="288"/>
                    <a:pt x="552" y="288"/>
                  </a:cubicBezTo>
                  <a:cubicBezTo>
                    <a:pt x="551" y="289"/>
                    <a:pt x="551" y="289"/>
                    <a:pt x="550" y="289"/>
                  </a:cubicBezTo>
                  <a:cubicBezTo>
                    <a:pt x="550" y="289"/>
                    <a:pt x="550" y="289"/>
                    <a:pt x="550" y="289"/>
                  </a:cubicBezTo>
                  <a:cubicBezTo>
                    <a:pt x="549" y="289"/>
                    <a:pt x="548" y="289"/>
                    <a:pt x="548" y="290"/>
                  </a:cubicBezTo>
                  <a:cubicBezTo>
                    <a:pt x="548" y="290"/>
                    <a:pt x="547" y="290"/>
                    <a:pt x="547" y="290"/>
                  </a:cubicBezTo>
                  <a:cubicBezTo>
                    <a:pt x="547" y="290"/>
                    <a:pt x="546" y="290"/>
                    <a:pt x="545" y="290"/>
                  </a:cubicBezTo>
                  <a:cubicBezTo>
                    <a:pt x="545" y="290"/>
                    <a:pt x="544" y="290"/>
                    <a:pt x="543" y="290"/>
                  </a:cubicBezTo>
                  <a:cubicBezTo>
                    <a:pt x="542" y="290"/>
                    <a:pt x="541" y="290"/>
                    <a:pt x="541" y="290"/>
                  </a:cubicBezTo>
                  <a:cubicBezTo>
                    <a:pt x="540" y="290"/>
                    <a:pt x="539" y="290"/>
                    <a:pt x="539" y="290"/>
                  </a:cubicBezTo>
                  <a:cubicBezTo>
                    <a:pt x="539" y="290"/>
                    <a:pt x="538" y="290"/>
                    <a:pt x="538" y="290"/>
                  </a:cubicBezTo>
                  <a:cubicBezTo>
                    <a:pt x="538" y="289"/>
                    <a:pt x="537" y="289"/>
                    <a:pt x="536" y="289"/>
                  </a:cubicBezTo>
                  <a:cubicBezTo>
                    <a:pt x="536" y="289"/>
                    <a:pt x="536" y="289"/>
                    <a:pt x="536" y="289"/>
                  </a:cubicBezTo>
                  <a:cubicBezTo>
                    <a:pt x="535" y="289"/>
                    <a:pt x="535" y="289"/>
                    <a:pt x="534" y="288"/>
                  </a:cubicBezTo>
                  <a:cubicBezTo>
                    <a:pt x="534" y="288"/>
                    <a:pt x="534" y="288"/>
                    <a:pt x="534" y="288"/>
                  </a:cubicBezTo>
                  <a:cubicBezTo>
                    <a:pt x="533" y="288"/>
                    <a:pt x="533" y="288"/>
                    <a:pt x="532" y="287"/>
                  </a:cubicBezTo>
                  <a:cubicBezTo>
                    <a:pt x="532" y="287"/>
                    <a:pt x="532" y="287"/>
                    <a:pt x="532" y="287"/>
                  </a:cubicBezTo>
                  <a:cubicBezTo>
                    <a:pt x="531" y="287"/>
                    <a:pt x="531" y="287"/>
                    <a:pt x="530" y="286"/>
                  </a:cubicBezTo>
                  <a:cubicBezTo>
                    <a:pt x="530" y="286"/>
                    <a:pt x="530" y="286"/>
                    <a:pt x="530" y="286"/>
                  </a:cubicBezTo>
                  <a:cubicBezTo>
                    <a:pt x="529" y="286"/>
                    <a:pt x="529" y="285"/>
                    <a:pt x="528" y="285"/>
                  </a:cubicBezTo>
                  <a:cubicBezTo>
                    <a:pt x="528" y="285"/>
                    <a:pt x="528" y="285"/>
                    <a:pt x="528" y="285"/>
                  </a:cubicBezTo>
                  <a:cubicBezTo>
                    <a:pt x="527" y="284"/>
                    <a:pt x="527" y="284"/>
                    <a:pt x="526" y="283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102" y="94"/>
                    <a:pt x="7" y="251"/>
                    <a:pt x="0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48" y="430"/>
                    <a:pt x="159" y="441"/>
                    <a:pt x="159" y="454"/>
                  </a:cubicBezTo>
                  <a:cubicBezTo>
                    <a:pt x="207" y="454"/>
                    <a:pt x="207" y="454"/>
                    <a:pt x="207" y="454"/>
                  </a:cubicBezTo>
                  <a:cubicBezTo>
                    <a:pt x="207" y="441"/>
                    <a:pt x="218" y="430"/>
                    <a:pt x="231" y="430"/>
                  </a:cubicBezTo>
                  <a:close/>
                  <a:moveTo>
                    <a:pt x="231" y="430"/>
                  </a:moveTo>
                  <a:cubicBezTo>
                    <a:pt x="231" y="430"/>
                    <a:pt x="231" y="430"/>
                    <a:pt x="231" y="4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111"/>
            <p:cNvSpPr>
              <a:spLocks noEditPoints="1"/>
            </p:cNvSpPr>
            <p:nvPr/>
          </p:nvSpPr>
          <p:spPr bwMode="auto">
            <a:xfrm>
              <a:off x="2298700" y="4262438"/>
              <a:ext cx="728663" cy="374650"/>
            </a:xfrm>
            <a:custGeom>
              <a:avLst/>
              <a:gdLst>
                <a:gd name="T0" fmla="*/ 898 w 1184"/>
                <a:gd name="T1" fmla="*/ 86 h 616"/>
                <a:gd name="T2" fmla="*/ 286 w 1184"/>
                <a:gd name="T3" fmla="*/ 86 h 616"/>
                <a:gd name="T4" fmla="*/ 0 w 1184"/>
                <a:gd name="T5" fmla="*/ 592 h 616"/>
                <a:gd name="T6" fmla="*/ 184 w 1184"/>
                <a:gd name="T7" fmla="*/ 616 h 616"/>
                <a:gd name="T8" fmla="*/ 184 w 1184"/>
                <a:gd name="T9" fmla="*/ 568 h 616"/>
                <a:gd name="T10" fmla="*/ 292 w 1184"/>
                <a:gd name="T11" fmla="*/ 138 h 616"/>
                <a:gd name="T12" fmla="*/ 575 w 1184"/>
                <a:gd name="T13" fmla="*/ 421 h 616"/>
                <a:gd name="T14" fmla="*/ 577 w 1184"/>
                <a:gd name="T15" fmla="*/ 423 h 616"/>
                <a:gd name="T16" fmla="*/ 579 w 1184"/>
                <a:gd name="T17" fmla="*/ 424 h 616"/>
                <a:gd name="T18" fmla="*/ 581 w 1184"/>
                <a:gd name="T19" fmla="*/ 425 h 616"/>
                <a:gd name="T20" fmla="*/ 583 w 1184"/>
                <a:gd name="T21" fmla="*/ 426 h 616"/>
                <a:gd name="T22" fmla="*/ 585 w 1184"/>
                <a:gd name="T23" fmla="*/ 427 h 616"/>
                <a:gd name="T24" fmla="*/ 588 w 1184"/>
                <a:gd name="T25" fmla="*/ 428 h 616"/>
                <a:gd name="T26" fmla="*/ 592 w 1184"/>
                <a:gd name="T27" fmla="*/ 428 h 616"/>
                <a:gd name="T28" fmla="*/ 596 w 1184"/>
                <a:gd name="T29" fmla="*/ 428 h 616"/>
                <a:gd name="T30" fmla="*/ 599 w 1184"/>
                <a:gd name="T31" fmla="*/ 427 h 616"/>
                <a:gd name="T32" fmla="*/ 601 w 1184"/>
                <a:gd name="T33" fmla="*/ 426 h 616"/>
                <a:gd name="T34" fmla="*/ 603 w 1184"/>
                <a:gd name="T35" fmla="*/ 425 h 616"/>
                <a:gd name="T36" fmla="*/ 605 w 1184"/>
                <a:gd name="T37" fmla="*/ 424 h 616"/>
                <a:gd name="T38" fmla="*/ 607 w 1184"/>
                <a:gd name="T39" fmla="*/ 423 h 616"/>
                <a:gd name="T40" fmla="*/ 609 w 1184"/>
                <a:gd name="T41" fmla="*/ 421 h 616"/>
                <a:gd name="T42" fmla="*/ 892 w 1184"/>
                <a:gd name="T43" fmla="*/ 138 h 616"/>
                <a:gd name="T44" fmla="*/ 280 w 1184"/>
                <a:gd name="T45" fmla="*/ 568 h 616"/>
                <a:gd name="T46" fmla="*/ 280 w 1184"/>
                <a:gd name="T47" fmla="*/ 616 h 616"/>
                <a:gd name="T48" fmla="*/ 1184 w 1184"/>
                <a:gd name="T49" fmla="*/ 592 h 616"/>
                <a:gd name="T50" fmla="*/ 592 w 1184"/>
                <a:gd name="T51" fmla="*/ 192 h 616"/>
                <a:gd name="T52" fmla="*/ 568 w 1184"/>
                <a:gd name="T53" fmla="*/ 346 h 616"/>
                <a:gd name="T54" fmla="*/ 568 w 1184"/>
                <a:gd name="T55" fmla="*/ 49 h 616"/>
                <a:gd name="T56" fmla="*/ 592 w 1184"/>
                <a:gd name="T57" fmla="*/ 144 h 616"/>
                <a:gd name="T58" fmla="*/ 616 w 1184"/>
                <a:gd name="T59" fmla="*/ 49 h 616"/>
                <a:gd name="T60" fmla="*/ 616 w 1184"/>
                <a:gd name="T61" fmla="*/ 346 h 616"/>
                <a:gd name="T62" fmla="*/ 592 w 1184"/>
                <a:gd name="T63" fmla="*/ 192 h 616"/>
                <a:gd name="T64" fmla="*/ 592 w 1184"/>
                <a:gd name="T65" fmla="*/ 19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84" h="616">
                  <a:moveTo>
                    <a:pt x="904" y="89"/>
                  </a:moveTo>
                  <a:cubicBezTo>
                    <a:pt x="902" y="88"/>
                    <a:pt x="900" y="86"/>
                    <a:pt x="898" y="86"/>
                  </a:cubicBezTo>
                  <a:cubicBezTo>
                    <a:pt x="809" y="31"/>
                    <a:pt x="704" y="0"/>
                    <a:pt x="592" y="0"/>
                  </a:cubicBezTo>
                  <a:cubicBezTo>
                    <a:pt x="480" y="0"/>
                    <a:pt x="375" y="31"/>
                    <a:pt x="286" y="86"/>
                  </a:cubicBezTo>
                  <a:cubicBezTo>
                    <a:pt x="284" y="86"/>
                    <a:pt x="282" y="88"/>
                    <a:pt x="280" y="89"/>
                  </a:cubicBezTo>
                  <a:cubicBezTo>
                    <a:pt x="112" y="194"/>
                    <a:pt x="0" y="380"/>
                    <a:pt x="0" y="592"/>
                  </a:cubicBezTo>
                  <a:cubicBezTo>
                    <a:pt x="0" y="605"/>
                    <a:pt x="11" y="616"/>
                    <a:pt x="24" y="616"/>
                  </a:cubicBezTo>
                  <a:cubicBezTo>
                    <a:pt x="184" y="616"/>
                    <a:pt x="184" y="616"/>
                    <a:pt x="184" y="616"/>
                  </a:cubicBezTo>
                  <a:cubicBezTo>
                    <a:pt x="197" y="616"/>
                    <a:pt x="208" y="605"/>
                    <a:pt x="208" y="592"/>
                  </a:cubicBezTo>
                  <a:cubicBezTo>
                    <a:pt x="208" y="579"/>
                    <a:pt x="197" y="568"/>
                    <a:pt x="184" y="568"/>
                  </a:cubicBezTo>
                  <a:cubicBezTo>
                    <a:pt x="49" y="568"/>
                    <a:pt x="49" y="568"/>
                    <a:pt x="49" y="568"/>
                  </a:cubicBezTo>
                  <a:cubicBezTo>
                    <a:pt x="56" y="389"/>
                    <a:pt x="151" y="232"/>
                    <a:pt x="292" y="138"/>
                  </a:cubicBezTo>
                  <a:cubicBezTo>
                    <a:pt x="575" y="421"/>
                    <a:pt x="575" y="421"/>
                    <a:pt x="575" y="421"/>
                  </a:cubicBezTo>
                  <a:cubicBezTo>
                    <a:pt x="575" y="421"/>
                    <a:pt x="575" y="421"/>
                    <a:pt x="575" y="421"/>
                  </a:cubicBezTo>
                  <a:cubicBezTo>
                    <a:pt x="576" y="422"/>
                    <a:pt x="576" y="422"/>
                    <a:pt x="577" y="423"/>
                  </a:cubicBezTo>
                  <a:cubicBezTo>
                    <a:pt x="577" y="423"/>
                    <a:pt x="577" y="423"/>
                    <a:pt x="577" y="423"/>
                  </a:cubicBezTo>
                  <a:cubicBezTo>
                    <a:pt x="578" y="423"/>
                    <a:pt x="578" y="424"/>
                    <a:pt x="579" y="424"/>
                  </a:cubicBezTo>
                  <a:cubicBezTo>
                    <a:pt x="579" y="424"/>
                    <a:pt x="579" y="424"/>
                    <a:pt x="579" y="424"/>
                  </a:cubicBezTo>
                  <a:cubicBezTo>
                    <a:pt x="580" y="425"/>
                    <a:pt x="580" y="425"/>
                    <a:pt x="581" y="425"/>
                  </a:cubicBezTo>
                  <a:cubicBezTo>
                    <a:pt x="581" y="425"/>
                    <a:pt x="581" y="425"/>
                    <a:pt x="581" y="425"/>
                  </a:cubicBezTo>
                  <a:cubicBezTo>
                    <a:pt x="582" y="426"/>
                    <a:pt x="582" y="426"/>
                    <a:pt x="583" y="426"/>
                  </a:cubicBezTo>
                  <a:cubicBezTo>
                    <a:pt x="583" y="426"/>
                    <a:pt x="583" y="426"/>
                    <a:pt x="583" y="426"/>
                  </a:cubicBezTo>
                  <a:cubicBezTo>
                    <a:pt x="584" y="427"/>
                    <a:pt x="584" y="427"/>
                    <a:pt x="585" y="427"/>
                  </a:cubicBezTo>
                  <a:cubicBezTo>
                    <a:pt x="585" y="427"/>
                    <a:pt x="585" y="427"/>
                    <a:pt x="585" y="427"/>
                  </a:cubicBezTo>
                  <a:cubicBezTo>
                    <a:pt x="586" y="427"/>
                    <a:pt x="587" y="427"/>
                    <a:pt x="587" y="428"/>
                  </a:cubicBezTo>
                  <a:cubicBezTo>
                    <a:pt x="587" y="428"/>
                    <a:pt x="588" y="428"/>
                    <a:pt x="588" y="428"/>
                  </a:cubicBezTo>
                  <a:cubicBezTo>
                    <a:pt x="588" y="428"/>
                    <a:pt x="589" y="428"/>
                    <a:pt x="590" y="428"/>
                  </a:cubicBezTo>
                  <a:cubicBezTo>
                    <a:pt x="590" y="428"/>
                    <a:pt x="591" y="428"/>
                    <a:pt x="592" y="428"/>
                  </a:cubicBezTo>
                  <a:cubicBezTo>
                    <a:pt x="593" y="428"/>
                    <a:pt x="594" y="428"/>
                    <a:pt x="594" y="428"/>
                  </a:cubicBezTo>
                  <a:cubicBezTo>
                    <a:pt x="595" y="428"/>
                    <a:pt x="596" y="428"/>
                    <a:pt x="596" y="428"/>
                  </a:cubicBezTo>
                  <a:cubicBezTo>
                    <a:pt x="596" y="428"/>
                    <a:pt x="597" y="428"/>
                    <a:pt x="597" y="428"/>
                  </a:cubicBezTo>
                  <a:cubicBezTo>
                    <a:pt x="597" y="427"/>
                    <a:pt x="598" y="427"/>
                    <a:pt x="599" y="427"/>
                  </a:cubicBezTo>
                  <a:cubicBezTo>
                    <a:pt x="599" y="427"/>
                    <a:pt x="599" y="427"/>
                    <a:pt x="599" y="427"/>
                  </a:cubicBezTo>
                  <a:cubicBezTo>
                    <a:pt x="600" y="427"/>
                    <a:pt x="600" y="427"/>
                    <a:pt x="601" y="426"/>
                  </a:cubicBezTo>
                  <a:cubicBezTo>
                    <a:pt x="601" y="426"/>
                    <a:pt x="601" y="426"/>
                    <a:pt x="601" y="426"/>
                  </a:cubicBezTo>
                  <a:cubicBezTo>
                    <a:pt x="602" y="426"/>
                    <a:pt x="602" y="426"/>
                    <a:pt x="603" y="425"/>
                  </a:cubicBezTo>
                  <a:cubicBezTo>
                    <a:pt x="603" y="425"/>
                    <a:pt x="603" y="425"/>
                    <a:pt x="603" y="425"/>
                  </a:cubicBezTo>
                  <a:cubicBezTo>
                    <a:pt x="604" y="425"/>
                    <a:pt x="604" y="425"/>
                    <a:pt x="605" y="424"/>
                  </a:cubicBezTo>
                  <a:cubicBezTo>
                    <a:pt x="605" y="424"/>
                    <a:pt x="605" y="424"/>
                    <a:pt x="605" y="424"/>
                  </a:cubicBezTo>
                  <a:cubicBezTo>
                    <a:pt x="606" y="424"/>
                    <a:pt x="606" y="423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8" y="422"/>
                    <a:pt x="608" y="422"/>
                    <a:pt x="609" y="421"/>
                  </a:cubicBezTo>
                  <a:cubicBezTo>
                    <a:pt x="609" y="421"/>
                    <a:pt x="609" y="421"/>
                    <a:pt x="609" y="421"/>
                  </a:cubicBezTo>
                  <a:cubicBezTo>
                    <a:pt x="892" y="138"/>
                    <a:pt x="892" y="138"/>
                    <a:pt x="892" y="138"/>
                  </a:cubicBezTo>
                  <a:cubicBezTo>
                    <a:pt x="1033" y="232"/>
                    <a:pt x="1128" y="389"/>
                    <a:pt x="1135" y="568"/>
                  </a:cubicBezTo>
                  <a:cubicBezTo>
                    <a:pt x="280" y="568"/>
                    <a:pt x="280" y="568"/>
                    <a:pt x="280" y="568"/>
                  </a:cubicBezTo>
                  <a:cubicBezTo>
                    <a:pt x="267" y="568"/>
                    <a:pt x="256" y="579"/>
                    <a:pt x="256" y="592"/>
                  </a:cubicBezTo>
                  <a:cubicBezTo>
                    <a:pt x="256" y="605"/>
                    <a:pt x="267" y="616"/>
                    <a:pt x="280" y="616"/>
                  </a:cubicBezTo>
                  <a:cubicBezTo>
                    <a:pt x="1160" y="616"/>
                    <a:pt x="1160" y="616"/>
                    <a:pt x="1160" y="616"/>
                  </a:cubicBezTo>
                  <a:cubicBezTo>
                    <a:pt x="1173" y="616"/>
                    <a:pt x="1184" y="605"/>
                    <a:pt x="1184" y="592"/>
                  </a:cubicBezTo>
                  <a:cubicBezTo>
                    <a:pt x="1184" y="380"/>
                    <a:pt x="1072" y="194"/>
                    <a:pt x="904" y="89"/>
                  </a:cubicBezTo>
                  <a:close/>
                  <a:moveTo>
                    <a:pt x="592" y="192"/>
                  </a:moveTo>
                  <a:cubicBezTo>
                    <a:pt x="579" y="192"/>
                    <a:pt x="568" y="203"/>
                    <a:pt x="568" y="216"/>
                  </a:cubicBezTo>
                  <a:cubicBezTo>
                    <a:pt x="568" y="346"/>
                    <a:pt x="568" y="346"/>
                    <a:pt x="568" y="346"/>
                  </a:cubicBezTo>
                  <a:cubicBezTo>
                    <a:pt x="335" y="113"/>
                    <a:pt x="335" y="113"/>
                    <a:pt x="335" y="113"/>
                  </a:cubicBezTo>
                  <a:cubicBezTo>
                    <a:pt x="405" y="75"/>
                    <a:pt x="484" y="52"/>
                    <a:pt x="568" y="4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33"/>
                    <a:pt x="579" y="144"/>
                    <a:pt x="592" y="144"/>
                  </a:cubicBezTo>
                  <a:cubicBezTo>
                    <a:pt x="605" y="144"/>
                    <a:pt x="616" y="133"/>
                    <a:pt x="616" y="120"/>
                  </a:cubicBezTo>
                  <a:cubicBezTo>
                    <a:pt x="616" y="49"/>
                    <a:pt x="616" y="49"/>
                    <a:pt x="616" y="49"/>
                  </a:cubicBezTo>
                  <a:cubicBezTo>
                    <a:pt x="700" y="52"/>
                    <a:pt x="779" y="75"/>
                    <a:pt x="849" y="113"/>
                  </a:cubicBezTo>
                  <a:cubicBezTo>
                    <a:pt x="616" y="346"/>
                    <a:pt x="616" y="346"/>
                    <a:pt x="616" y="346"/>
                  </a:cubicBezTo>
                  <a:cubicBezTo>
                    <a:pt x="616" y="216"/>
                    <a:pt x="616" y="216"/>
                    <a:pt x="616" y="216"/>
                  </a:cubicBezTo>
                  <a:cubicBezTo>
                    <a:pt x="616" y="203"/>
                    <a:pt x="605" y="192"/>
                    <a:pt x="592" y="192"/>
                  </a:cubicBezTo>
                  <a:close/>
                  <a:moveTo>
                    <a:pt x="592" y="192"/>
                  </a:moveTo>
                  <a:cubicBezTo>
                    <a:pt x="592" y="192"/>
                    <a:pt x="592" y="192"/>
                    <a:pt x="592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Freeform 112"/>
            <p:cNvSpPr>
              <a:spLocks noEditPoints="1"/>
            </p:cNvSpPr>
            <p:nvPr/>
          </p:nvSpPr>
          <p:spPr bwMode="auto">
            <a:xfrm>
              <a:off x="2298700" y="3722688"/>
              <a:ext cx="728663" cy="490538"/>
            </a:xfrm>
            <a:custGeom>
              <a:avLst/>
              <a:gdLst>
                <a:gd name="T0" fmla="*/ 24 w 1184"/>
                <a:gd name="T1" fmla="*/ 80 h 808"/>
                <a:gd name="T2" fmla="*/ 301 w 1184"/>
                <a:gd name="T3" fmla="*/ 80 h 808"/>
                <a:gd name="T4" fmla="*/ 301 w 1184"/>
                <a:gd name="T5" fmla="*/ 401 h 808"/>
                <a:gd name="T6" fmla="*/ 284 w 1184"/>
                <a:gd name="T7" fmla="*/ 500 h 808"/>
                <a:gd name="T8" fmla="*/ 592 w 1184"/>
                <a:gd name="T9" fmla="*/ 808 h 808"/>
                <a:gd name="T10" fmla="*/ 900 w 1184"/>
                <a:gd name="T11" fmla="*/ 500 h 808"/>
                <a:gd name="T12" fmla="*/ 883 w 1184"/>
                <a:gd name="T13" fmla="*/ 401 h 808"/>
                <a:gd name="T14" fmla="*/ 883 w 1184"/>
                <a:gd name="T15" fmla="*/ 152 h 808"/>
                <a:gd name="T16" fmla="*/ 859 w 1184"/>
                <a:gd name="T17" fmla="*/ 128 h 808"/>
                <a:gd name="T18" fmla="*/ 835 w 1184"/>
                <a:gd name="T19" fmla="*/ 152 h 808"/>
                <a:gd name="T20" fmla="*/ 835 w 1184"/>
                <a:gd name="T21" fmla="*/ 367 h 808"/>
                <a:gd name="T22" fmla="*/ 744 w 1184"/>
                <a:gd name="T23" fmla="*/ 351 h 808"/>
                <a:gd name="T24" fmla="*/ 592 w 1184"/>
                <a:gd name="T25" fmla="*/ 400 h 808"/>
                <a:gd name="T26" fmla="*/ 440 w 1184"/>
                <a:gd name="T27" fmla="*/ 351 h 808"/>
                <a:gd name="T28" fmla="*/ 349 w 1184"/>
                <a:gd name="T29" fmla="*/ 367 h 808"/>
                <a:gd name="T30" fmla="*/ 349 w 1184"/>
                <a:gd name="T31" fmla="*/ 80 h 808"/>
                <a:gd name="T32" fmla="*/ 1072 w 1184"/>
                <a:gd name="T33" fmla="*/ 80 h 808"/>
                <a:gd name="T34" fmla="*/ 1072 w 1184"/>
                <a:gd name="T35" fmla="*/ 495 h 808"/>
                <a:gd name="T36" fmla="*/ 1037 w 1184"/>
                <a:gd name="T37" fmla="*/ 580 h 808"/>
                <a:gd name="T38" fmla="*/ 1050 w 1184"/>
                <a:gd name="T39" fmla="*/ 611 h 808"/>
                <a:gd name="T40" fmla="*/ 1081 w 1184"/>
                <a:gd name="T41" fmla="*/ 598 h 808"/>
                <a:gd name="T42" fmla="*/ 1096 w 1184"/>
                <a:gd name="T43" fmla="*/ 563 h 808"/>
                <a:gd name="T44" fmla="*/ 1111 w 1184"/>
                <a:gd name="T45" fmla="*/ 598 h 808"/>
                <a:gd name="T46" fmla="*/ 1133 w 1184"/>
                <a:gd name="T47" fmla="*/ 613 h 808"/>
                <a:gd name="T48" fmla="*/ 1142 w 1184"/>
                <a:gd name="T49" fmla="*/ 611 h 808"/>
                <a:gd name="T50" fmla="*/ 1155 w 1184"/>
                <a:gd name="T51" fmla="*/ 580 h 808"/>
                <a:gd name="T52" fmla="*/ 1120 w 1184"/>
                <a:gd name="T53" fmla="*/ 495 h 808"/>
                <a:gd name="T54" fmla="*/ 1120 w 1184"/>
                <a:gd name="T55" fmla="*/ 80 h 808"/>
                <a:gd name="T56" fmla="*/ 1160 w 1184"/>
                <a:gd name="T57" fmla="*/ 80 h 808"/>
                <a:gd name="T58" fmla="*/ 1184 w 1184"/>
                <a:gd name="T59" fmla="*/ 56 h 808"/>
                <a:gd name="T60" fmla="*/ 1160 w 1184"/>
                <a:gd name="T61" fmla="*/ 32 h 808"/>
                <a:gd name="T62" fmla="*/ 1120 w 1184"/>
                <a:gd name="T63" fmla="*/ 32 h 808"/>
                <a:gd name="T64" fmla="*/ 1120 w 1184"/>
                <a:gd name="T65" fmla="*/ 24 h 808"/>
                <a:gd name="T66" fmla="*/ 1096 w 1184"/>
                <a:gd name="T67" fmla="*/ 0 h 808"/>
                <a:gd name="T68" fmla="*/ 1072 w 1184"/>
                <a:gd name="T69" fmla="*/ 24 h 808"/>
                <a:gd name="T70" fmla="*/ 1072 w 1184"/>
                <a:gd name="T71" fmla="*/ 32 h 808"/>
                <a:gd name="T72" fmla="*/ 24 w 1184"/>
                <a:gd name="T73" fmla="*/ 32 h 808"/>
                <a:gd name="T74" fmla="*/ 0 w 1184"/>
                <a:gd name="T75" fmla="*/ 56 h 808"/>
                <a:gd name="T76" fmla="*/ 24 w 1184"/>
                <a:gd name="T77" fmla="*/ 80 h 808"/>
                <a:gd name="T78" fmla="*/ 440 w 1184"/>
                <a:gd name="T79" fmla="*/ 399 h 808"/>
                <a:gd name="T80" fmla="*/ 577 w 1184"/>
                <a:gd name="T81" fmla="*/ 449 h 808"/>
                <a:gd name="T82" fmla="*/ 592 w 1184"/>
                <a:gd name="T83" fmla="*/ 454 h 808"/>
                <a:gd name="T84" fmla="*/ 607 w 1184"/>
                <a:gd name="T85" fmla="*/ 449 h 808"/>
                <a:gd name="T86" fmla="*/ 744 w 1184"/>
                <a:gd name="T87" fmla="*/ 399 h 808"/>
                <a:gd name="T88" fmla="*/ 840 w 1184"/>
                <a:gd name="T89" fmla="*/ 422 h 808"/>
                <a:gd name="T90" fmla="*/ 852 w 1184"/>
                <a:gd name="T91" fmla="*/ 500 h 808"/>
                <a:gd name="T92" fmla="*/ 592 w 1184"/>
                <a:gd name="T93" fmla="*/ 760 h 808"/>
                <a:gd name="T94" fmla="*/ 332 w 1184"/>
                <a:gd name="T95" fmla="*/ 500 h 808"/>
                <a:gd name="T96" fmla="*/ 344 w 1184"/>
                <a:gd name="T97" fmla="*/ 422 h 808"/>
                <a:gd name="T98" fmla="*/ 440 w 1184"/>
                <a:gd name="T99" fmla="*/ 399 h 808"/>
                <a:gd name="T100" fmla="*/ 440 w 1184"/>
                <a:gd name="T101" fmla="*/ 399 h 808"/>
                <a:gd name="T102" fmla="*/ 440 w 1184"/>
                <a:gd name="T103" fmla="*/ 399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4" h="808">
                  <a:moveTo>
                    <a:pt x="24" y="80"/>
                  </a:moveTo>
                  <a:cubicBezTo>
                    <a:pt x="301" y="80"/>
                    <a:pt x="301" y="80"/>
                    <a:pt x="301" y="80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290" y="433"/>
                    <a:pt x="284" y="466"/>
                    <a:pt x="284" y="500"/>
                  </a:cubicBezTo>
                  <a:cubicBezTo>
                    <a:pt x="284" y="670"/>
                    <a:pt x="422" y="808"/>
                    <a:pt x="592" y="808"/>
                  </a:cubicBezTo>
                  <a:cubicBezTo>
                    <a:pt x="762" y="808"/>
                    <a:pt x="900" y="670"/>
                    <a:pt x="900" y="500"/>
                  </a:cubicBezTo>
                  <a:cubicBezTo>
                    <a:pt x="900" y="466"/>
                    <a:pt x="894" y="433"/>
                    <a:pt x="883" y="401"/>
                  </a:cubicBezTo>
                  <a:cubicBezTo>
                    <a:pt x="883" y="152"/>
                    <a:pt x="883" y="152"/>
                    <a:pt x="883" y="152"/>
                  </a:cubicBezTo>
                  <a:cubicBezTo>
                    <a:pt x="883" y="139"/>
                    <a:pt x="872" y="128"/>
                    <a:pt x="859" y="128"/>
                  </a:cubicBezTo>
                  <a:cubicBezTo>
                    <a:pt x="846" y="128"/>
                    <a:pt x="835" y="139"/>
                    <a:pt x="835" y="152"/>
                  </a:cubicBezTo>
                  <a:cubicBezTo>
                    <a:pt x="835" y="367"/>
                    <a:pt x="835" y="367"/>
                    <a:pt x="835" y="367"/>
                  </a:cubicBezTo>
                  <a:cubicBezTo>
                    <a:pt x="806" y="357"/>
                    <a:pt x="775" y="351"/>
                    <a:pt x="744" y="351"/>
                  </a:cubicBezTo>
                  <a:cubicBezTo>
                    <a:pt x="690" y="351"/>
                    <a:pt x="636" y="369"/>
                    <a:pt x="592" y="400"/>
                  </a:cubicBezTo>
                  <a:cubicBezTo>
                    <a:pt x="548" y="369"/>
                    <a:pt x="495" y="351"/>
                    <a:pt x="440" y="351"/>
                  </a:cubicBezTo>
                  <a:cubicBezTo>
                    <a:pt x="409" y="351"/>
                    <a:pt x="378" y="357"/>
                    <a:pt x="349" y="367"/>
                  </a:cubicBezTo>
                  <a:cubicBezTo>
                    <a:pt x="349" y="80"/>
                    <a:pt x="349" y="80"/>
                    <a:pt x="349" y="80"/>
                  </a:cubicBezTo>
                  <a:cubicBezTo>
                    <a:pt x="1072" y="80"/>
                    <a:pt x="1072" y="80"/>
                    <a:pt x="1072" y="80"/>
                  </a:cubicBezTo>
                  <a:cubicBezTo>
                    <a:pt x="1072" y="495"/>
                    <a:pt x="1072" y="495"/>
                    <a:pt x="1072" y="495"/>
                  </a:cubicBezTo>
                  <a:cubicBezTo>
                    <a:pt x="1037" y="580"/>
                    <a:pt x="1037" y="580"/>
                    <a:pt x="1037" y="580"/>
                  </a:cubicBezTo>
                  <a:cubicBezTo>
                    <a:pt x="1032" y="592"/>
                    <a:pt x="1038" y="606"/>
                    <a:pt x="1050" y="611"/>
                  </a:cubicBezTo>
                  <a:cubicBezTo>
                    <a:pt x="1062" y="616"/>
                    <a:pt x="1076" y="610"/>
                    <a:pt x="1081" y="598"/>
                  </a:cubicBezTo>
                  <a:cubicBezTo>
                    <a:pt x="1096" y="563"/>
                    <a:pt x="1096" y="563"/>
                    <a:pt x="1096" y="563"/>
                  </a:cubicBezTo>
                  <a:cubicBezTo>
                    <a:pt x="1111" y="598"/>
                    <a:pt x="1111" y="598"/>
                    <a:pt x="1111" y="598"/>
                  </a:cubicBezTo>
                  <a:cubicBezTo>
                    <a:pt x="1114" y="607"/>
                    <a:pt x="1123" y="613"/>
                    <a:pt x="1133" y="613"/>
                  </a:cubicBezTo>
                  <a:cubicBezTo>
                    <a:pt x="1136" y="613"/>
                    <a:pt x="1139" y="612"/>
                    <a:pt x="1142" y="611"/>
                  </a:cubicBezTo>
                  <a:cubicBezTo>
                    <a:pt x="1154" y="606"/>
                    <a:pt x="1160" y="592"/>
                    <a:pt x="1155" y="580"/>
                  </a:cubicBezTo>
                  <a:cubicBezTo>
                    <a:pt x="1120" y="495"/>
                    <a:pt x="1120" y="495"/>
                    <a:pt x="1120" y="495"/>
                  </a:cubicBezTo>
                  <a:cubicBezTo>
                    <a:pt x="1120" y="80"/>
                    <a:pt x="1120" y="80"/>
                    <a:pt x="1120" y="80"/>
                  </a:cubicBezTo>
                  <a:cubicBezTo>
                    <a:pt x="1160" y="80"/>
                    <a:pt x="1160" y="80"/>
                    <a:pt x="1160" y="80"/>
                  </a:cubicBezTo>
                  <a:cubicBezTo>
                    <a:pt x="1173" y="80"/>
                    <a:pt x="1184" y="69"/>
                    <a:pt x="1184" y="56"/>
                  </a:cubicBezTo>
                  <a:cubicBezTo>
                    <a:pt x="1184" y="43"/>
                    <a:pt x="1173" y="32"/>
                    <a:pt x="1160" y="32"/>
                  </a:cubicBezTo>
                  <a:cubicBezTo>
                    <a:pt x="1120" y="32"/>
                    <a:pt x="1120" y="32"/>
                    <a:pt x="1120" y="32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ubicBezTo>
                    <a:pt x="1083" y="0"/>
                    <a:pt x="1072" y="11"/>
                    <a:pt x="1072" y="24"/>
                  </a:cubicBezTo>
                  <a:cubicBezTo>
                    <a:pt x="1072" y="32"/>
                    <a:pt x="1072" y="32"/>
                    <a:pt x="107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1" y="32"/>
                    <a:pt x="0" y="43"/>
                    <a:pt x="0" y="56"/>
                  </a:cubicBezTo>
                  <a:cubicBezTo>
                    <a:pt x="0" y="69"/>
                    <a:pt x="11" y="80"/>
                    <a:pt x="24" y="80"/>
                  </a:cubicBezTo>
                  <a:close/>
                  <a:moveTo>
                    <a:pt x="440" y="399"/>
                  </a:moveTo>
                  <a:cubicBezTo>
                    <a:pt x="490" y="399"/>
                    <a:pt x="538" y="417"/>
                    <a:pt x="577" y="449"/>
                  </a:cubicBezTo>
                  <a:cubicBezTo>
                    <a:pt x="581" y="453"/>
                    <a:pt x="587" y="454"/>
                    <a:pt x="592" y="454"/>
                  </a:cubicBezTo>
                  <a:cubicBezTo>
                    <a:pt x="597" y="454"/>
                    <a:pt x="603" y="453"/>
                    <a:pt x="607" y="449"/>
                  </a:cubicBezTo>
                  <a:cubicBezTo>
                    <a:pt x="646" y="417"/>
                    <a:pt x="694" y="399"/>
                    <a:pt x="744" y="399"/>
                  </a:cubicBezTo>
                  <a:cubicBezTo>
                    <a:pt x="778" y="399"/>
                    <a:pt x="810" y="407"/>
                    <a:pt x="840" y="422"/>
                  </a:cubicBezTo>
                  <a:cubicBezTo>
                    <a:pt x="848" y="447"/>
                    <a:pt x="852" y="473"/>
                    <a:pt x="852" y="500"/>
                  </a:cubicBezTo>
                  <a:cubicBezTo>
                    <a:pt x="852" y="643"/>
                    <a:pt x="735" y="760"/>
                    <a:pt x="592" y="760"/>
                  </a:cubicBezTo>
                  <a:cubicBezTo>
                    <a:pt x="449" y="760"/>
                    <a:pt x="332" y="643"/>
                    <a:pt x="332" y="500"/>
                  </a:cubicBezTo>
                  <a:cubicBezTo>
                    <a:pt x="332" y="473"/>
                    <a:pt x="336" y="447"/>
                    <a:pt x="344" y="422"/>
                  </a:cubicBezTo>
                  <a:cubicBezTo>
                    <a:pt x="374" y="407"/>
                    <a:pt x="406" y="399"/>
                    <a:pt x="440" y="399"/>
                  </a:cubicBezTo>
                  <a:close/>
                  <a:moveTo>
                    <a:pt x="440" y="399"/>
                  </a:moveTo>
                  <a:cubicBezTo>
                    <a:pt x="440" y="399"/>
                    <a:pt x="440" y="399"/>
                    <a:pt x="440" y="39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1" name="Group 140"/>
          <p:cNvGrpSpPr>
            <a:grpSpLocks noChangeAspect="1"/>
          </p:cNvGrpSpPr>
          <p:nvPr/>
        </p:nvGrpSpPr>
        <p:grpSpPr>
          <a:xfrm>
            <a:off x="2906275" y="2659706"/>
            <a:ext cx="242887" cy="304800"/>
            <a:chOff x="4167188" y="3722688"/>
            <a:chExt cx="728662" cy="914400"/>
          </a:xfrm>
        </p:grpSpPr>
        <p:sp>
          <p:nvSpPr>
            <p:cNvPr id="134" name="Freeform 116"/>
            <p:cNvSpPr>
              <a:spLocks noEditPoints="1"/>
            </p:cNvSpPr>
            <p:nvPr/>
          </p:nvSpPr>
          <p:spPr bwMode="auto">
            <a:xfrm>
              <a:off x="4373563" y="4292601"/>
              <a:ext cx="315912" cy="180975"/>
            </a:xfrm>
            <a:custGeom>
              <a:avLst/>
              <a:gdLst>
                <a:gd name="T0" fmla="*/ 514 w 514"/>
                <a:gd name="T1" fmla="*/ 64 h 297"/>
                <a:gd name="T2" fmla="*/ 281 w 514"/>
                <a:gd name="T3" fmla="*/ 0 h 297"/>
                <a:gd name="T4" fmla="*/ 281 w 514"/>
                <a:gd name="T5" fmla="*/ 71 h 297"/>
                <a:gd name="T6" fmla="*/ 257 w 514"/>
                <a:gd name="T7" fmla="*/ 95 h 297"/>
                <a:gd name="T8" fmla="*/ 233 w 514"/>
                <a:gd name="T9" fmla="*/ 71 h 297"/>
                <a:gd name="T10" fmla="*/ 233 w 514"/>
                <a:gd name="T11" fmla="*/ 0 h 297"/>
                <a:gd name="T12" fmla="*/ 0 w 514"/>
                <a:gd name="T13" fmla="*/ 64 h 297"/>
                <a:gd name="T14" fmla="*/ 233 w 514"/>
                <a:gd name="T15" fmla="*/ 297 h 297"/>
                <a:gd name="T16" fmla="*/ 233 w 514"/>
                <a:gd name="T17" fmla="*/ 167 h 297"/>
                <a:gd name="T18" fmla="*/ 257 w 514"/>
                <a:gd name="T19" fmla="*/ 143 h 297"/>
                <a:gd name="T20" fmla="*/ 281 w 514"/>
                <a:gd name="T21" fmla="*/ 167 h 297"/>
                <a:gd name="T22" fmla="*/ 281 w 514"/>
                <a:gd name="T23" fmla="*/ 297 h 297"/>
                <a:gd name="T24" fmla="*/ 514 w 514"/>
                <a:gd name="T25" fmla="*/ 64 h 297"/>
                <a:gd name="T26" fmla="*/ 514 w 514"/>
                <a:gd name="T27" fmla="*/ 64 h 297"/>
                <a:gd name="T28" fmla="*/ 514 w 514"/>
                <a:gd name="T29" fmla="*/ 64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4" h="297">
                  <a:moveTo>
                    <a:pt x="514" y="64"/>
                  </a:moveTo>
                  <a:cubicBezTo>
                    <a:pt x="444" y="26"/>
                    <a:pt x="365" y="3"/>
                    <a:pt x="281" y="0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1" y="84"/>
                    <a:pt x="270" y="95"/>
                    <a:pt x="257" y="95"/>
                  </a:cubicBezTo>
                  <a:cubicBezTo>
                    <a:pt x="244" y="95"/>
                    <a:pt x="233" y="84"/>
                    <a:pt x="233" y="7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149" y="3"/>
                    <a:pt x="70" y="26"/>
                    <a:pt x="0" y="64"/>
                  </a:cubicBezTo>
                  <a:cubicBezTo>
                    <a:pt x="233" y="297"/>
                    <a:pt x="233" y="297"/>
                    <a:pt x="233" y="29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54"/>
                    <a:pt x="244" y="143"/>
                    <a:pt x="257" y="143"/>
                  </a:cubicBezTo>
                  <a:cubicBezTo>
                    <a:pt x="270" y="143"/>
                    <a:pt x="281" y="154"/>
                    <a:pt x="281" y="167"/>
                  </a:cubicBezTo>
                  <a:cubicBezTo>
                    <a:pt x="281" y="297"/>
                    <a:pt x="281" y="297"/>
                    <a:pt x="281" y="297"/>
                  </a:cubicBezTo>
                  <a:lnTo>
                    <a:pt x="514" y="64"/>
                  </a:lnTo>
                  <a:close/>
                  <a:moveTo>
                    <a:pt x="514" y="64"/>
                  </a:moveTo>
                  <a:cubicBezTo>
                    <a:pt x="514" y="64"/>
                    <a:pt x="514" y="64"/>
                    <a:pt x="514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117"/>
            <p:cNvSpPr>
              <a:spLocks noEditPoints="1"/>
            </p:cNvSpPr>
            <p:nvPr/>
          </p:nvSpPr>
          <p:spPr bwMode="auto">
            <a:xfrm>
              <a:off x="4371975" y="3965576"/>
              <a:ext cx="319087" cy="219075"/>
            </a:xfrm>
            <a:custGeom>
              <a:avLst/>
              <a:gdLst>
                <a:gd name="T0" fmla="*/ 0 w 520"/>
                <a:gd name="T1" fmla="*/ 101 h 361"/>
                <a:gd name="T2" fmla="*/ 260 w 520"/>
                <a:gd name="T3" fmla="*/ 361 h 361"/>
                <a:gd name="T4" fmla="*/ 520 w 520"/>
                <a:gd name="T5" fmla="*/ 101 h 361"/>
                <a:gd name="T6" fmla="*/ 508 w 520"/>
                <a:gd name="T7" fmla="*/ 23 h 361"/>
                <a:gd name="T8" fmla="*/ 412 w 520"/>
                <a:gd name="T9" fmla="*/ 0 h 361"/>
                <a:gd name="T10" fmla="*/ 275 w 520"/>
                <a:gd name="T11" fmla="*/ 50 h 361"/>
                <a:gd name="T12" fmla="*/ 260 w 520"/>
                <a:gd name="T13" fmla="*/ 55 h 361"/>
                <a:gd name="T14" fmla="*/ 245 w 520"/>
                <a:gd name="T15" fmla="*/ 50 h 361"/>
                <a:gd name="T16" fmla="*/ 108 w 520"/>
                <a:gd name="T17" fmla="*/ 0 h 361"/>
                <a:gd name="T18" fmla="*/ 12 w 520"/>
                <a:gd name="T19" fmla="*/ 23 h 361"/>
                <a:gd name="T20" fmla="*/ 0 w 520"/>
                <a:gd name="T21" fmla="*/ 101 h 361"/>
                <a:gd name="T22" fmla="*/ 0 w 520"/>
                <a:gd name="T23" fmla="*/ 101 h 361"/>
                <a:gd name="T24" fmla="*/ 0 w 520"/>
                <a:gd name="T25" fmla="*/ 1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0" h="361">
                  <a:moveTo>
                    <a:pt x="0" y="101"/>
                  </a:moveTo>
                  <a:cubicBezTo>
                    <a:pt x="0" y="244"/>
                    <a:pt x="117" y="361"/>
                    <a:pt x="260" y="361"/>
                  </a:cubicBezTo>
                  <a:cubicBezTo>
                    <a:pt x="403" y="361"/>
                    <a:pt x="520" y="244"/>
                    <a:pt x="520" y="101"/>
                  </a:cubicBezTo>
                  <a:cubicBezTo>
                    <a:pt x="520" y="74"/>
                    <a:pt x="516" y="48"/>
                    <a:pt x="508" y="23"/>
                  </a:cubicBezTo>
                  <a:cubicBezTo>
                    <a:pt x="478" y="8"/>
                    <a:pt x="446" y="0"/>
                    <a:pt x="412" y="0"/>
                  </a:cubicBezTo>
                  <a:cubicBezTo>
                    <a:pt x="362" y="0"/>
                    <a:pt x="314" y="18"/>
                    <a:pt x="275" y="50"/>
                  </a:cubicBezTo>
                  <a:cubicBezTo>
                    <a:pt x="271" y="54"/>
                    <a:pt x="265" y="55"/>
                    <a:pt x="260" y="55"/>
                  </a:cubicBezTo>
                  <a:cubicBezTo>
                    <a:pt x="255" y="55"/>
                    <a:pt x="249" y="54"/>
                    <a:pt x="245" y="50"/>
                  </a:cubicBezTo>
                  <a:cubicBezTo>
                    <a:pt x="206" y="18"/>
                    <a:pt x="158" y="0"/>
                    <a:pt x="108" y="0"/>
                  </a:cubicBezTo>
                  <a:cubicBezTo>
                    <a:pt x="74" y="0"/>
                    <a:pt x="42" y="8"/>
                    <a:pt x="12" y="23"/>
                  </a:cubicBezTo>
                  <a:cubicBezTo>
                    <a:pt x="4" y="48"/>
                    <a:pt x="0" y="74"/>
                    <a:pt x="0" y="101"/>
                  </a:cubicBezTo>
                  <a:close/>
                  <a:moveTo>
                    <a:pt x="0" y="101"/>
                  </a:moveTo>
                  <a:cubicBezTo>
                    <a:pt x="0" y="101"/>
                    <a:pt x="0" y="101"/>
                    <a:pt x="0" y="101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118"/>
            <p:cNvSpPr>
              <a:spLocks noEditPoints="1"/>
            </p:cNvSpPr>
            <p:nvPr/>
          </p:nvSpPr>
          <p:spPr bwMode="auto">
            <a:xfrm>
              <a:off x="4297363" y="3902076"/>
              <a:ext cx="466725" cy="444500"/>
            </a:xfrm>
            <a:custGeom>
              <a:avLst/>
              <a:gdLst>
                <a:gd name="T0" fmla="*/ 74 w 760"/>
                <a:gd name="T1" fmla="*/ 679 h 731"/>
                <a:gd name="T2" fmla="*/ 380 w 760"/>
                <a:gd name="T3" fmla="*/ 593 h 731"/>
                <a:gd name="T4" fmla="*/ 686 w 760"/>
                <a:gd name="T5" fmla="*/ 679 h 731"/>
                <a:gd name="T6" fmla="*/ 692 w 760"/>
                <a:gd name="T7" fmla="*/ 682 h 731"/>
                <a:gd name="T8" fmla="*/ 760 w 760"/>
                <a:gd name="T9" fmla="*/ 731 h 731"/>
                <a:gd name="T10" fmla="*/ 760 w 760"/>
                <a:gd name="T11" fmla="*/ 609 h 731"/>
                <a:gd name="T12" fmla="*/ 736 w 760"/>
                <a:gd name="T13" fmla="*/ 585 h 731"/>
                <a:gd name="T14" fmla="*/ 736 w 760"/>
                <a:gd name="T15" fmla="*/ 205 h 731"/>
                <a:gd name="T16" fmla="*/ 671 w 760"/>
                <a:gd name="T17" fmla="*/ 0 h 731"/>
                <a:gd name="T18" fmla="*/ 671 w 760"/>
                <a:gd name="T19" fmla="*/ 106 h 731"/>
                <a:gd name="T20" fmla="*/ 688 w 760"/>
                <a:gd name="T21" fmla="*/ 205 h 731"/>
                <a:gd name="T22" fmla="*/ 380 w 760"/>
                <a:gd name="T23" fmla="*/ 513 h 731"/>
                <a:gd name="T24" fmla="*/ 72 w 760"/>
                <a:gd name="T25" fmla="*/ 205 h 731"/>
                <a:gd name="T26" fmla="*/ 89 w 760"/>
                <a:gd name="T27" fmla="*/ 106 h 731"/>
                <a:gd name="T28" fmla="*/ 89 w 760"/>
                <a:gd name="T29" fmla="*/ 0 h 731"/>
                <a:gd name="T30" fmla="*/ 24 w 760"/>
                <a:gd name="T31" fmla="*/ 205 h 731"/>
                <a:gd name="T32" fmla="*/ 24 w 760"/>
                <a:gd name="T33" fmla="*/ 585 h 731"/>
                <a:gd name="T34" fmla="*/ 0 w 760"/>
                <a:gd name="T35" fmla="*/ 609 h 731"/>
                <a:gd name="T36" fmla="*/ 0 w 760"/>
                <a:gd name="T37" fmla="*/ 731 h 731"/>
                <a:gd name="T38" fmla="*/ 68 w 760"/>
                <a:gd name="T39" fmla="*/ 682 h 731"/>
                <a:gd name="T40" fmla="*/ 74 w 760"/>
                <a:gd name="T41" fmla="*/ 679 h 731"/>
                <a:gd name="T42" fmla="*/ 74 w 760"/>
                <a:gd name="T43" fmla="*/ 679 h 731"/>
                <a:gd name="T44" fmla="*/ 74 w 760"/>
                <a:gd name="T45" fmla="*/ 679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0" h="731">
                  <a:moveTo>
                    <a:pt x="74" y="679"/>
                  </a:moveTo>
                  <a:cubicBezTo>
                    <a:pt x="163" y="624"/>
                    <a:pt x="268" y="593"/>
                    <a:pt x="380" y="593"/>
                  </a:cubicBezTo>
                  <a:cubicBezTo>
                    <a:pt x="492" y="593"/>
                    <a:pt x="597" y="624"/>
                    <a:pt x="686" y="679"/>
                  </a:cubicBezTo>
                  <a:cubicBezTo>
                    <a:pt x="688" y="679"/>
                    <a:pt x="690" y="681"/>
                    <a:pt x="692" y="682"/>
                  </a:cubicBezTo>
                  <a:cubicBezTo>
                    <a:pt x="716" y="697"/>
                    <a:pt x="739" y="713"/>
                    <a:pt x="760" y="731"/>
                  </a:cubicBezTo>
                  <a:cubicBezTo>
                    <a:pt x="760" y="609"/>
                    <a:pt x="760" y="609"/>
                    <a:pt x="760" y="609"/>
                  </a:cubicBezTo>
                  <a:cubicBezTo>
                    <a:pt x="747" y="609"/>
                    <a:pt x="736" y="598"/>
                    <a:pt x="736" y="585"/>
                  </a:cubicBezTo>
                  <a:cubicBezTo>
                    <a:pt x="736" y="205"/>
                    <a:pt x="736" y="205"/>
                    <a:pt x="736" y="205"/>
                  </a:cubicBezTo>
                  <a:cubicBezTo>
                    <a:pt x="736" y="131"/>
                    <a:pt x="713" y="60"/>
                    <a:pt x="671" y="0"/>
                  </a:cubicBezTo>
                  <a:cubicBezTo>
                    <a:pt x="671" y="106"/>
                    <a:pt x="671" y="106"/>
                    <a:pt x="671" y="106"/>
                  </a:cubicBezTo>
                  <a:cubicBezTo>
                    <a:pt x="682" y="138"/>
                    <a:pt x="688" y="171"/>
                    <a:pt x="688" y="205"/>
                  </a:cubicBezTo>
                  <a:cubicBezTo>
                    <a:pt x="688" y="375"/>
                    <a:pt x="550" y="513"/>
                    <a:pt x="380" y="513"/>
                  </a:cubicBezTo>
                  <a:cubicBezTo>
                    <a:pt x="210" y="513"/>
                    <a:pt x="72" y="375"/>
                    <a:pt x="72" y="205"/>
                  </a:cubicBezTo>
                  <a:cubicBezTo>
                    <a:pt x="72" y="171"/>
                    <a:pt x="78" y="138"/>
                    <a:pt x="89" y="106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7" y="60"/>
                    <a:pt x="24" y="131"/>
                    <a:pt x="24" y="205"/>
                  </a:cubicBezTo>
                  <a:cubicBezTo>
                    <a:pt x="24" y="585"/>
                    <a:pt x="24" y="585"/>
                    <a:pt x="24" y="585"/>
                  </a:cubicBezTo>
                  <a:cubicBezTo>
                    <a:pt x="24" y="598"/>
                    <a:pt x="13" y="609"/>
                    <a:pt x="0" y="609"/>
                  </a:cubicBezTo>
                  <a:cubicBezTo>
                    <a:pt x="0" y="731"/>
                    <a:pt x="0" y="731"/>
                    <a:pt x="0" y="731"/>
                  </a:cubicBezTo>
                  <a:cubicBezTo>
                    <a:pt x="21" y="713"/>
                    <a:pt x="44" y="697"/>
                    <a:pt x="68" y="682"/>
                  </a:cubicBezTo>
                  <a:cubicBezTo>
                    <a:pt x="70" y="681"/>
                    <a:pt x="72" y="679"/>
                    <a:pt x="74" y="679"/>
                  </a:cubicBezTo>
                  <a:close/>
                  <a:moveTo>
                    <a:pt x="74" y="679"/>
                  </a:moveTo>
                  <a:cubicBezTo>
                    <a:pt x="74" y="679"/>
                    <a:pt x="74" y="679"/>
                    <a:pt x="74" y="679"/>
                  </a:cubicBezTo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119"/>
            <p:cNvSpPr>
              <a:spLocks noEditPoints="1"/>
            </p:cNvSpPr>
            <p:nvPr/>
          </p:nvSpPr>
          <p:spPr bwMode="auto">
            <a:xfrm>
              <a:off x="4381500" y="3770313"/>
              <a:ext cx="314325" cy="195263"/>
            </a:xfrm>
            <a:custGeom>
              <a:avLst/>
              <a:gdLst>
                <a:gd name="T0" fmla="*/ 0 w 510"/>
                <a:gd name="T1" fmla="*/ 287 h 320"/>
                <a:gd name="T2" fmla="*/ 91 w 510"/>
                <a:gd name="T3" fmla="*/ 271 h 320"/>
                <a:gd name="T4" fmla="*/ 243 w 510"/>
                <a:gd name="T5" fmla="*/ 320 h 320"/>
                <a:gd name="T6" fmla="*/ 395 w 510"/>
                <a:gd name="T7" fmla="*/ 271 h 320"/>
                <a:gd name="T8" fmla="*/ 486 w 510"/>
                <a:gd name="T9" fmla="*/ 287 h 320"/>
                <a:gd name="T10" fmla="*/ 486 w 510"/>
                <a:gd name="T11" fmla="*/ 72 h 320"/>
                <a:gd name="T12" fmla="*/ 510 w 510"/>
                <a:gd name="T13" fmla="*/ 48 h 320"/>
                <a:gd name="T14" fmla="*/ 510 w 510"/>
                <a:gd name="T15" fmla="*/ 0 h 320"/>
                <a:gd name="T16" fmla="*/ 0 w 510"/>
                <a:gd name="T17" fmla="*/ 0 h 320"/>
                <a:gd name="T18" fmla="*/ 0 w 510"/>
                <a:gd name="T19" fmla="*/ 287 h 320"/>
                <a:gd name="T20" fmla="*/ 0 w 510"/>
                <a:gd name="T21" fmla="*/ 287 h 320"/>
                <a:gd name="T22" fmla="*/ 0 w 510"/>
                <a:gd name="T23" fmla="*/ 28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0" h="320">
                  <a:moveTo>
                    <a:pt x="0" y="287"/>
                  </a:moveTo>
                  <a:cubicBezTo>
                    <a:pt x="29" y="277"/>
                    <a:pt x="60" y="271"/>
                    <a:pt x="91" y="271"/>
                  </a:cubicBezTo>
                  <a:cubicBezTo>
                    <a:pt x="146" y="271"/>
                    <a:pt x="199" y="289"/>
                    <a:pt x="243" y="320"/>
                  </a:cubicBezTo>
                  <a:cubicBezTo>
                    <a:pt x="287" y="289"/>
                    <a:pt x="341" y="271"/>
                    <a:pt x="395" y="271"/>
                  </a:cubicBezTo>
                  <a:cubicBezTo>
                    <a:pt x="426" y="271"/>
                    <a:pt x="457" y="277"/>
                    <a:pt x="486" y="287"/>
                  </a:cubicBezTo>
                  <a:cubicBezTo>
                    <a:pt x="486" y="72"/>
                    <a:pt x="486" y="72"/>
                    <a:pt x="486" y="72"/>
                  </a:cubicBezTo>
                  <a:cubicBezTo>
                    <a:pt x="486" y="59"/>
                    <a:pt x="497" y="48"/>
                    <a:pt x="510" y="48"/>
                  </a:cubicBezTo>
                  <a:cubicBezTo>
                    <a:pt x="510" y="0"/>
                    <a:pt x="510" y="0"/>
                    <a:pt x="51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87"/>
                  </a:lnTo>
                  <a:close/>
                  <a:moveTo>
                    <a:pt x="0" y="287"/>
                  </a:moveTo>
                  <a:cubicBezTo>
                    <a:pt x="0" y="287"/>
                    <a:pt x="0" y="287"/>
                    <a:pt x="0" y="2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120"/>
            <p:cNvSpPr>
              <a:spLocks noEditPoints="1"/>
            </p:cNvSpPr>
            <p:nvPr/>
          </p:nvSpPr>
          <p:spPr bwMode="auto">
            <a:xfrm>
              <a:off x="4167188" y="3722688"/>
              <a:ext cx="728662" cy="549275"/>
            </a:xfrm>
            <a:custGeom>
              <a:avLst/>
              <a:gdLst>
                <a:gd name="T0" fmla="*/ 236 w 1184"/>
                <a:gd name="T1" fmla="*/ 500 h 904"/>
                <a:gd name="T2" fmla="*/ 301 w 1184"/>
                <a:gd name="T3" fmla="*/ 401 h 904"/>
                <a:gd name="T4" fmla="*/ 592 w 1184"/>
                <a:gd name="T5" fmla="*/ 808 h 904"/>
                <a:gd name="T6" fmla="*/ 883 w 1184"/>
                <a:gd name="T7" fmla="*/ 401 h 904"/>
                <a:gd name="T8" fmla="*/ 948 w 1184"/>
                <a:gd name="T9" fmla="*/ 500 h 904"/>
                <a:gd name="T10" fmla="*/ 972 w 1184"/>
                <a:gd name="T11" fmla="*/ 904 h 904"/>
                <a:gd name="T12" fmla="*/ 996 w 1184"/>
                <a:gd name="T13" fmla="*/ 500 h 904"/>
                <a:gd name="T14" fmla="*/ 883 w 1184"/>
                <a:gd name="T15" fmla="*/ 152 h 904"/>
                <a:gd name="T16" fmla="*/ 835 w 1184"/>
                <a:gd name="T17" fmla="*/ 152 h 904"/>
                <a:gd name="T18" fmla="*/ 744 w 1184"/>
                <a:gd name="T19" fmla="*/ 351 h 904"/>
                <a:gd name="T20" fmla="*/ 440 w 1184"/>
                <a:gd name="T21" fmla="*/ 351 h 904"/>
                <a:gd name="T22" fmla="*/ 349 w 1184"/>
                <a:gd name="T23" fmla="*/ 80 h 904"/>
                <a:gd name="T24" fmla="*/ 1072 w 1184"/>
                <a:gd name="T25" fmla="*/ 495 h 904"/>
                <a:gd name="T26" fmla="*/ 1050 w 1184"/>
                <a:gd name="T27" fmla="*/ 611 h 904"/>
                <a:gd name="T28" fmla="*/ 1096 w 1184"/>
                <a:gd name="T29" fmla="*/ 563 h 904"/>
                <a:gd name="T30" fmla="*/ 1133 w 1184"/>
                <a:gd name="T31" fmla="*/ 613 h 904"/>
                <a:gd name="T32" fmla="*/ 1155 w 1184"/>
                <a:gd name="T33" fmla="*/ 580 h 904"/>
                <a:gd name="T34" fmla="*/ 1120 w 1184"/>
                <a:gd name="T35" fmla="*/ 80 h 904"/>
                <a:gd name="T36" fmla="*/ 1184 w 1184"/>
                <a:gd name="T37" fmla="*/ 56 h 904"/>
                <a:gd name="T38" fmla="*/ 1120 w 1184"/>
                <a:gd name="T39" fmla="*/ 32 h 904"/>
                <a:gd name="T40" fmla="*/ 1096 w 1184"/>
                <a:gd name="T41" fmla="*/ 0 h 904"/>
                <a:gd name="T42" fmla="*/ 1072 w 1184"/>
                <a:gd name="T43" fmla="*/ 32 h 904"/>
                <a:gd name="T44" fmla="*/ 0 w 1184"/>
                <a:gd name="T45" fmla="*/ 56 h 904"/>
                <a:gd name="T46" fmla="*/ 301 w 1184"/>
                <a:gd name="T47" fmla="*/ 80 h 904"/>
                <a:gd name="T48" fmla="*/ 188 w 1184"/>
                <a:gd name="T49" fmla="*/ 500 h 904"/>
                <a:gd name="T50" fmla="*/ 212 w 1184"/>
                <a:gd name="T51" fmla="*/ 904 h 904"/>
                <a:gd name="T52" fmla="*/ 440 w 1184"/>
                <a:gd name="T53" fmla="*/ 399 h 904"/>
                <a:gd name="T54" fmla="*/ 592 w 1184"/>
                <a:gd name="T55" fmla="*/ 454 h 904"/>
                <a:gd name="T56" fmla="*/ 744 w 1184"/>
                <a:gd name="T57" fmla="*/ 399 h 904"/>
                <a:gd name="T58" fmla="*/ 852 w 1184"/>
                <a:gd name="T59" fmla="*/ 500 h 904"/>
                <a:gd name="T60" fmla="*/ 332 w 1184"/>
                <a:gd name="T61" fmla="*/ 500 h 904"/>
                <a:gd name="T62" fmla="*/ 440 w 1184"/>
                <a:gd name="T63" fmla="*/ 399 h 904"/>
                <a:gd name="T64" fmla="*/ 440 w 1184"/>
                <a:gd name="T65" fmla="*/ 39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84" h="904">
                  <a:moveTo>
                    <a:pt x="236" y="880"/>
                  </a:moveTo>
                  <a:cubicBezTo>
                    <a:pt x="236" y="500"/>
                    <a:pt x="236" y="500"/>
                    <a:pt x="236" y="500"/>
                  </a:cubicBezTo>
                  <a:cubicBezTo>
                    <a:pt x="236" y="426"/>
                    <a:pt x="259" y="355"/>
                    <a:pt x="301" y="295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290" y="433"/>
                    <a:pt x="284" y="466"/>
                    <a:pt x="284" y="500"/>
                  </a:cubicBezTo>
                  <a:cubicBezTo>
                    <a:pt x="284" y="670"/>
                    <a:pt x="422" y="808"/>
                    <a:pt x="592" y="808"/>
                  </a:cubicBezTo>
                  <a:cubicBezTo>
                    <a:pt x="762" y="808"/>
                    <a:pt x="900" y="670"/>
                    <a:pt x="900" y="500"/>
                  </a:cubicBezTo>
                  <a:cubicBezTo>
                    <a:pt x="900" y="466"/>
                    <a:pt x="894" y="433"/>
                    <a:pt x="883" y="401"/>
                  </a:cubicBezTo>
                  <a:cubicBezTo>
                    <a:pt x="883" y="295"/>
                    <a:pt x="883" y="295"/>
                    <a:pt x="883" y="295"/>
                  </a:cubicBezTo>
                  <a:cubicBezTo>
                    <a:pt x="925" y="355"/>
                    <a:pt x="948" y="426"/>
                    <a:pt x="948" y="500"/>
                  </a:cubicBezTo>
                  <a:cubicBezTo>
                    <a:pt x="948" y="880"/>
                    <a:pt x="948" y="880"/>
                    <a:pt x="948" y="880"/>
                  </a:cubicBezTo>
                  <a:cubicBezTo>
                    <a:pt x="948" y="893"/>
                    <a:pt x="959" y="904"/>
                    <a:pt x="972" y="904"/>
                  </a:cubicBezTo>
                  <a:cubicBezTo>
                    <a:pt x="985" y="904"/>
                    <a:pt x="996" y="893"/>
                    <a:pt x="996" y="880"/>
                  </a:cubicBezTo>
                  <a:cubicBezTo>
                    <a:pt x="996" y="500"/>
                    <a:pt x="996" y="500"/>
                    <a:pt x="996" y="500"/>
                  </a:cubicBezTo>
                  <a:cubicBezTo>
                    <a:pt x="996" y="395"/>
                    <a:pt x="956" y="296"/>
                    <a:pt x="883" y="220"/>
                  </a:cubicBezTo>
                  <a:cubicBezTo>
                    <a:pt x="883" y="152"/>
                    <a:pt x="883" y="152"/>
                    <a:pt x="883" y="152"/>
                  </a:cubicBezTo>
                  <a:cubicBezTo>
                    <a:pt x="883" y="139"/>
                    <a:pt x="872" y="128"/>
                    <a:pt x="859" y="128"/>
                  </a:cubicBezTo>
                  <a:cubicBezTo>
                    <a:pt x="846" y="128"/>
                    <a:pt x="835" y="139"/>
                    <a:pt x="835" y="152"/>
                  </a:cubicBezTo>
                  <a:cubicBezTo>
                    <a:pt x="835" y="367"/>
                    <a:pt x="835" y="367"/>
                    <a:pt x="835" y="367"/>
                  </a:cubicBezTo>
                  <a:cubicBezTo>
                    <a:pt x="806" y="357"/>
                    <a:pt x="775" y="351"/>
                    <a:pt x="744" y="351"/>
                  </a:cubicBezTo>
                  <a:cubicBezTo>
                    <a:pt x="690" y="351"/>
                    <a:pt x="636" y="369"/>
                    <a:pt x="592" y="400"/>
                  </a:cubicBezTo>
                  <a:cubicBezTo>
                    <a:pt x="548" y="369"/>
                    <a:pt x="495" y="351"/>
                    <a:pt x="440" y="351"/>
                  </a:cubicBezTo>
                  <a:cubicBezTo>
                    <a:pt x="409" y="351"/>
                    <a:pt x="378" y="357"/>
                    <a:pt x="349" y="367"/>
                  </a:cubicBezTo>
                  <a:cubicBezTo>
                    <a:pt x="349" y="80"/>
                    <a:pt x="349" y="80"/>
                    <a:pt x="349" y="80"/>
                  </a:cubicBezTo>
                  <a:cubicBezTo>
                    <a:pt x="1072" y="80"/>
                    <a:pt x="1072" y="80"/>
                    <a:pt x="1072" y="80"/>
                  </a:cubicBezTo>
                  <a:cubicBezTo>
                    <a:pt x="1072" y="495"/>
                    <a:pt x="1072" y="495"/>
                    <a:pt x="1072" y="495"/>
                  </a:cubicBezTo>
                  <a:cubicBezTo>
                    <a:pt x="1037" y="580"/>
                    <a:pt x="1037" y="580"/>
                    <a:pt x="1037" y="580"/>
                  </a:cubicBezTo>
                  <a:cubicBezTo>
                    <a:pt x="1032" y="592"/>
                    <a:pt x="1038" y="606"/>
                    <a:pt x="1050" y="611"/>
                  </a:cubicBezTo>
                  <a:cubicBezTo>
                    <a:pt x="1062" y="616"/>
                    <a:pt x="1076" y="610"/>
                    <a:pt x="1081" y="598"/>
                  </a:cubicBezTo>
                  <a:cubicBezTo>
                    <a:pt x="1096" y="563"/>
                    <a:pt x="1096" y="563"/>
                    <a:pt x="1096" y="563"/>
                  </a:cubicBezTo>
                  <a:cubicBezTo>
                    <a:pt x="1111" y="598"/>
                    <a:pt x="1111" y="598"/>
                    <a:pt x="1111" y="598"/>
                  </a:cubicBezTo>
                  <a:cubicBezTo>
                    <a:pt x="1114" y="607"/>
                    <a:pt x="1123" y="613"/>
                    <a:pt x="1133" y="613"/>
                  </a:cubicBezTo>
                  <a:cubicBezTo>
                    <a:pt x="1136" y="613"/>
                    <a:pt x="1139" y="612"/>
                    <a:pt x="1142" y="611"/>
                  </a:cubicBezTo>
                  <a:cubicBezTo>
                    <a:pt x="1154" y="606"/>
                    <a:pt x="1160" y="592"/>
                    <a:pt x="1155" y="580"/>
                  </a:cubicBezTo>
                  <a:cubicBezTo>
                    <a:pt x="1120" y="495"/>
                    <a:pt x="1120" y="495"/>
                    <a:pt x="1120" y="495"/>
                  </a:cubicBezTo>
                  <a:cubicBezTo>
                    <a:pt x="1120" y="80"/>
                    <a:pt x="1120" y="80"/>
                    <a:pt x="1120" y="80"/>
                  </a:cubicBezTo>
                  <a:cubicBezTo>
                    <a:pt x="1160" y="80"/>
                    <a:pt x="1160" y="80"/>
                    <a:pt x="1160" y="80"/>
                  </a:cubicBezTo>
                  <a:cubicBezTo>
                    <a:pt x="1173" y="80"/>
                    <a:pt x="1184" y="69"/>
                    <a:pt x="1184" y="56"/>
                  </a:cubicBezTo>
                  <a:cubicBezTo>
                    <a:pt x="1184" y="43"/>
                    <a:pt x="1173" y="32"/>
                    <a:pt x="1160" y="32"/>
                  </a:cubicBezTo>
                  <a:cubicBezTo>
                    <a:pt x="1120" y="32"/>
                    <a:pt x="1120" y="32"/>
                    <a:pt x="1120" y="32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ubicBezTo>
                    <a:pt x="1083" y="0"/>
                    <a:pt x="1072" y="11"/>
                    <a:pt x="1072" y="24"/>
                  </a:cubicBezTo>
                  <a:cubicBezTo>
                    <a:pt x="1072" y="32"/>
                    <a:pt x="1072" y="32"/>
                    <a:pt x="107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1" y="32"/>
                    <a:pt x="0" y="43"/>
                    <a:pt x="0" y="56"/>
                  </a:cubicBezTo>
                  <a:cubicBezTo>
                    <a:pt x="0" y="69"/>
                    <a:pt x="11" y="80"/>
                    <a:pt x="24" y="80"/>
                  </a:cubicBezTo>
                  <a:cubicBezTo>
                    <a:pt x="301" y="80"/>
                    <a:pt x="301" y="80"/>
                    <a:pt x="301" y="80"/>
                  </a:cubicBezTo>
                  <a:cubicBezTo>
                    <a:pt x="301" y="220"/>
                    <a:pt x="301" y="220"/>
                    <a:pt x="301" y="220"/>
                  </a:cubicBezTo>
                  <a:cubicBezTo>
                    <a:pt x="228" y="296"/>
                    <a:pt x="188" y="395"/>
                    <a:pt x="188" y="500"/>
                  </a:cubicBezTo>
                  <a:cubicBezTo>
                    <a:pt x="188" y="880"/>
                    <a:pt x="188" y="880"/>
                    <a:pt x="188" y="880"/>
                  </a:cubicBezTo>
                  <a:cubicBezTo>
                    <a:pt x="188" y="893"/>
                    <a:pt x="199" y="904"/>
                    <a:pt x="212" y="904"/>
                  </a:cubicBezTo>
                  <a:cubicBezTo>
                    <a:pt x="225" y="904"/>
                    <a:pt x="236" y="893"/>
                    <a:pt x="236" y="880"/>
                  </a:cubicBezTo>
                  <a:close/>
                  <a:moveTo>
                    <a:pt x="440" y="399"/>
                  </a:moveTo>
                  <a:cubicBezTo>
                    <a:pt x="490" y="399"/>
                    <a:pt x="538" y="417"/>
                    <a:pt x="577" y="449"/>
                  </a:cubicBezTo>
                  <a:cubicBezTo>
                    <a:pt x="581" y="453"/>
                    <a:pt x="587" y="454"/>
                    <a:pt x="592" y="454"/>
                  </a:cubicBezTo>
                  <a:cubicBezTo>
                    <a:pt x="597" y="454"/>
                    <a:pt x="603" y="453"/>
                    <a:pt x="607" y="449"/>
                  </a:cubicBezTo>
                  <a:cubicBezTo>
                    <a:pt x="646" y="417"/>
                    <a:pt x="694" y="399"/>
                    <a:pt x="744" y="399"/>
                  </a:cubicBezTo>
                  <a:cubicBezTo>
                    <a:pt x="778" y="399"/>
                    <a:pt x="810" y="407"/>
                    <a:pt x="840" y="422"/>
                  </a:cubicBezTo>
                  <a:cubicBezTo>
                    <a:pt x="848" y="447"/>
                    <a:pt x="852" y="473"/>
                    <a:pt x="852" y="500"/>
                  </a:cubicBezTo>
                  <a:cubicBezTo>
                    <a:pt x="852" y="643"/>
                    <a:pt x="735" y="760"/>
                    <a:pt x="592" y="760"/>
                  </a:cubicBezTo>
                  <a:cubicBezTo>
                    <a:pt x="449" y="760"/>
                    <a:pt x="332" y="643"/>
                    <a:pt x="332" y="500"/>
                  </a:cubicBezTo>
                  <a:cubicBezTo>
                    <a:pt x="332" y="473"/>
                    <a:pt x="336" y="447"/>
                    <a:pt x="344" y="422"/>
                  </a:cubicBezTo>
                  <a:cubicBezTo>
                    <a:pt x="374" y="407"/>
                    <a:pt x="406" y="399"/>
                    <a:pt x="440" y="399"/>
                  </a:cubicBezTo>
                  <a:close/>
                  <a:moveTo>
                    <a:pt x="440" y="399"/>
                  </a:moveTo>
                  <a:cubicBezTo>
                    <a:pt x="440" y="399"/>
                    <a:pt x="440" y="399"/>
                    <a:pt x="440" y="39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121"/>
            <p:cNvSpPr>
              <a:spLocks noEditPoints="1"/>
            </p:cNvSpPr>
            <p:nvPr/>
          </p:nvSpPr>
          <p:spPr bwMode="auto">
            <a:xfrm>
              <a:off x="4197350" y="4346576"/>
              <a:ext cx="668337" cy="276225"/>
            </a:xfrm>
            <a:custGeom>
              <a:avLst/>
              <a:gdLst>
                <a:gd name="T0" fmla="*/ 231 w 1086"/>
                <a:gd name="T1" fmla="*/ 430 h 454"/>
                <a:gd name="T2" fmla="*/ 1086 w 1086"/>
                <a:gd name="T3" fmla="*/ 430 h 454"/>
                <a:gd name="T4" fmla="*/ 843 w 1086"/>
                <a:gd name="T5" fmla="*/ 0 h 454"/>
                <a:gd name="T6" fmla="*/ 560 w 1086"/>
                <a:gd name="T7" fmla="*/ 283 h 454"/>
                <a:gd name="T8" fmla="*/ 560 w 1086"/>
                <a:gd name="T9" fmla="*/ 283 h 454"/>
                <a:gd name="T10" fmla="*/ 558 w 1086"/>
                <a:gd name="T11" fmla="*/ 285 h 454"/>
                <a:gd name="T12" fmla="*/ 558 w 1086"/>
                <a:gd name="T13" fmla="*/ 285 h 454"/>
                <a:gd name="T14" fmla="*/ 556 w 1086"/>
                <a:gd name="T15" fmla="*/ 286 h 454"/>
                <a:gd name="T16" fmla="*/ 556 w 1086"/>
                <a:gd name="T17" fmla="*/ 286 h 454"/>
                <a:gd name="T18" fmla="*/ 554 w 1086"/>
                <a:gd name="T19" fmla="*/ 287 h 454"/>
                <a:gd name="T20" fmla="*/ 554 w 1086"/>
                <a:gd name="T21" fmla="*/ 287 h 454"/>
                <a:gd name="T22" fmla="*/ 552 w 1086"/>
                <a:gd name="T23" fmla="*/ 288 h 454"/>
                <a:gd name="T24" fmla="*/ 552 w 1086"/>
                <a:gd name="T25" fmla="*/ 288 h 454"/>
                <a:gd name="T26" fmla="*/ 550 w 1086"/>
                <a:gd name="T27" fmla="*/ 289 h 454"/>
                <a:gd name="T28" fmla="*/ 550 w 1086"/>
                <a:gd name="T29" fmla="*/ 289 h 454"/>
                <a:gd name="T30" fmla="*/ 548 w 1086"/>
                <a:gd name="T31" fmla="*/ 290 h 454"/>
                <a:gd name="T32" fmla="*/ 547 w 1086"/>
                <a:gd name="T33" fmla="*/ 290 h 454"/>
                <a:gd name="T34" fmla="*/ 545 w 1086"/>
                <a:gd name="T35" fmla="*/ 290 h 454"/>
                <a:gd name="T36" fmla="*/ 543 w 1086"/>
                <a:gd name="T37" fmla="*/ 290 h 454"/>
                <a:gd name="T38" fmla="*/ 541 w 1086"/>
                <a:gd name="T39" fmla="*/ 290 h 454"/>
                <a:gd name="T40" fmla="*/ 539 w 1086"/>
                <a:gd name="T41" fmla="*/ 290 h 454"/>
                <a:gd name="T42" fmla="*/ 538 w 1086"/>
                <a:gd name="T43" fmla="*/ 290 h 454"/>
                <a:gd name="T44" fmla="*/ 536 w 1086"/>
                <a:gd name="T45" fmla="*/ 289 h 454"/>
                <a:gd name="T46" fmla="*/ 536 w 1086"/>
                <a:gd name="T47" fmla="*/ 289 h 454"/>
                <a:gd name="T48" fmla="*/ 534 w 1086"/>
                <a:gd name="T49" fmla="*/ 288 h 454"/>
                <a:gd name="T50" fmla="*/ 534 w 1086"/>
                <a:gd name="T51" fmla="*/ 288 h 454"/>
                <a:gd name="T52" fmla="*/ 532 w 1086"/>
                <a:gd name="T53" fmla="*/ 287 h 454"/>
                <a:gd name="T54" fmla="*/ 532 w 1086"/>
                <a:gd name="T55" fmla="*/ 287 h 454"/>
                <a:gd name="T56" fmla="*/ 530 w 1086"/>
                <a:gd name="T57" fmla="*/ 286 h 454"/>
                <a:gd name="T58" fmla="*/ 530 w 1086"/>
                <a:gd name="T59" fmla="*/ 286 h 454"/>
                <a:gd name="T60" fmla="*/ 528 w 1086"/>
                <a:gd name="T61" fmla="*/ 285 h 454"/>
                <a:gd name="T62" fmla="*/ 528 w 1086"/>
                <a:gd name="T63" fmla="*/ 285 h 454"/>
                <a:gd name="T64" fmla="*/ 526 w 1086"/>
                <a:gd name="T65" fmla="*/ 283 h 454"/>
                <a:gd name="T66" fmla="*/ 526 w 1086"/>
                <a:gd name="T67" fmla="*/ 283 h 454"/>
                <a:gd name="T68" fmla="*/ 243 w 1086"/>
                <a:gd name="T69" fmla="*/ 0 h 454"/>
                <a:gd name="T70" fmla="*/ 0 w 1086"/>
                <a:gd name="T71" fmla="*/ 430 h 454"/>
                <a:gd name="T72" fmla="*/ 135 w 1086"/>
                <a:gd name="T73" fmla="*/ 430 h 454"/>
                <a:gd name="T74" fmla="*/ 159 w 1086"/>
                <a:gd name="T75" fmla="*/ 454 h 454"/>
                <a:gd name="T76" fmla="*/ 207 w 1086"/>
                <a:gd name="T77" fmla="*/ 454 h 454"/>
                <a:gd name="T78" fmla="*/ 231 w 1086"/>
                <a:gd name="T79" fmla="*/ 430 h 454"/>
                <a:gd name="T80" fmla="*/ 231 w 1086"/>
                <a:gd name="T81" fmla="*/ 430 h 454"/>
                <a:gd name="T82" fmla="*/ 231 w 1086"/>
                <a:gd name="T83" fmla="*/ 43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6" h="454">
                  <a:moveTo>
                    <a:pt x="231" y="430"/>
                  </a:moveTo>
                  <a:cubicBezTo>
                    <a:pt x="1086" y="430"/>
                    <a:pt x="1086" y="430"/>
                    <a:pt x="1086" y="430"/>
                  </a:cubicBezTo>
                  <a:cubicBezTo>
                    <a:pt x="1079" y="251"/>
                    <a:pt x="984" y="94"/>
                    <a:pt x="843" y="0"/>
                  </a:cubicBezTo>
                  <a:cubicBezTo>
                    <a:pt x="560" y="283"/>
                    <a:pt x="560" y="283"/>
                    <a:pt x="560" y="283"/>
                  </a:cubicBezTo>
                  <a:cubicBezTo>
                    <a:pt x="560" y="283"/>
                    <a:pt x="560" y="283"/>
                    <a:pt x="560" y="283"/>
                  </a:cubicBezTo>
                  <a:cubicBezTo>
                    <a:pt x="559" y="284"/>
                    <a:pt x="559" y="284"/>
                    <a:pt x="558" y="285"/>
                  </a:cubicBezTo>
                  <a:cubicBezTo>
                    <a:pt x="558" y="285"/>
                    <a:pt x="558" y="285"/>
                    <a:pt x="558" y="285"/>
                  </a:cubicBezTo>
                  <a:cubicBezTo>
                    <a:pt x="557" y="285"/>
                    <a:pt x="557" y="286"/>
                    <a:pt x="556" y="286"/>
                  </a:cubicBezTo>
                  <a:cubicBezTo>
                    <a:pt x="556" y="286"/>
                    <a:pt x="556" y="286"/>
                    <a:pt x="556" y="286"/>
                  </a:cubicBezTo>
                  <a:cubicBezTo>
                    <a:pt x="555" y="287"/>
                    <a:pt x="555" y="287"/>
                    <a:pt x="554" y="287"/>
                  </a:cubicBezTo>
                  <a:cubicBezTo>
                    <a:pt x="554" y="287"/>
                    <a:pt x="554" y="287"/>
                    <a:pt x="554" y="287"/>
                  </a:cubicBezTo>
                  <a:cubicBezTo>
                    <a:pt x="553" y="288"/>
                    <a:pt x="553" y="288"/>
                    <a:pt x="552" y="288"/>
                  </a:cubicBezTo>
                  <a:cubicBezTo>
                    <a:pt x="552" y="288"/>
                    <a:pt x="552" y="288"/>
                    <a:pt x="552" y="288"/>
                  </a:cubicBezTo>
                  <a:cubicBezTo>
                    <a:pt x="551" y="289"/>
                    <a:pt x="551" y="289"/>
                    <a:pt x="550" y="289"/>
                  </a:cubicBezTo>
                  <a:cubicBezTo>
                    <a:pt x="550" y="289"/>
                    <a:pt x="550" y="289"/>
                    <a:pt x="550" y="289"/>
                  </a:cubicBezTo>
                  <a:cubicBezTo>
                    <a:pt x="549" y="289"/>
                    <a:pt x="548" y="289"/>
                    <a:pt x="548" y="290"/>
                  </a:cubicBezTo>
                  <a:cubicBezTo>
                    <a:pt x="548" y="290"/>
                    <a:pt x="547" y="290"/>
                    <a:pt x="547" y="290"/>
                  </a:cubicBezTo>
                  <a:cubicBezTo>
                    <a:pt x="547" y="290"/>
                    <a:pt x="546" y="290"/>
                    <a:pt x="545" y="290"/>
                  </a:cubicBezTo>
                  <a:cubicBezTo>
                    <a:pt x="545" y="290"/>
                    <a:pt x="544" y="290"/>
                    <a:pt x="543" y="290"/>
                  </a:cubicBezTo>
                  <a:cubicBezTo>
                    <a:pt x="542" y="290"/>
                    <a:pt x="541" y="290"/>
                    <a:pt x="541" y="290"/>
                  </a:cubicBezTo>
                  <a:cubicBezTo>
                    <a:pt x="540" y="290"/>
                    <a:pt x="539" y="290"/>
                    <a:pt x="539" y="290"/>
                  </a:cubicBezTo>
                  <a:cubicBezTo>
                    <a:pt x="539" y="290"/>
                    <a:pt x="538" y="290"/>
                    <a:pt x="538" y="290"/>
                  </a:cubicBezTo>
                  <a:cubicBezTo>
                    <a:pt x="538" y="289"/>
                    <a:pt x="537" y="289"/>
                    <a:pt x="536" y="289"/>
                  </a:cubicBezTo>
                  <a:cubicBezTo>
                    <a:pt x="536" y="289"/>
                    <a:pt x="536" y="289"/>
                    <a:pt x="536" y="289"/>
                  </a:cubicBezTo>
                  <a:cubicBezTo>
                    <a:pt x="535" y="289"/>
                    <a:pt x="535" y="289"/>
                    <a:pt x="534" y="288"/>
                  </a:cubicBezTo>
                  <a:cubicBezTo>
                    <a:pt x="534" y="288"/>
                    <a:pt x="534" y="288"/>
                    <a:pt x="534" y="288"/>
                  </a:cubicBezTo>
                  <a:cubicBezTo>
                    <a:pt x="533" y="288"/>
                    <a:pt x="533" y="288"/>
                    <a:pt x="532" y="287"/>
                  </a:cubicBezTo>
                  <a:cubicBezTo>
                    <a:pt x="532" y="287"/>
                    <a:pt x="532" y="287"/>
                    <a:pt x="532" y="287"/>
                  </a:cubicBezTo>
                  <a:cubicBezTo>
                    <a:pt x="531" y="287"/>
                    <a:pt x="531" y="287"/>
                    <a:pt x="530" y="286"/>
                  </a:cubicBezTo>
                  <a:cubicBezTo>
                    <a:pt x="530" y="286"/>
                    <a:pt x="530" y="286"/>
                    <a:pt x="530" y="286"/>
                  </a:cubicBezTo>
                  <a:cubicBezTo>
                    <a:pt x="529" y="286"/>
                    <a:pt x="529" y="285"/>
                    <a:pt x="528" y="285"/>
                  </a:cubicBezTo>
                  <a:cubicBezTo>
                    <a:pt x="528" y="285"/>
                    <a:pt x="528" y="285"/>
                    <a:pt x="528" y="285"/>
                  </a:cubicBezTo>
                  <a:cubicBezTo>
                    <a:pt x="527" y="284"/>
                    <a:pt x="527" y="284"/>
                    <a:pt x="526" y="283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102" y="94"/>
                    <a:pt x="7" y="251"/>
                    <a:pt x="0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48" y="430"/>
                    <a:pt x="159" y="441"/>
                    <a:pt x="159" y="454"/>
                  </a:cubicBezTo>
                  <a:cubicBezTo>
                    <a:pt x="207" y="454"/>
                    <a:pt x="207" y="454"/>
                    <a:pt x="207" y="454"/>
                  </a:cubicBezTo>
                  <a:cubicBezTo>
                    <a:pt x="207" y="441"/>
                    <a:pt x="218" y="430"/>
                    <a:pt x="231" y="430"/>
                  </a:cubicBezTo>
                  <a:close/>
                  <a:moveTo>
                    <a:pt x="231" y="430"/>
                  </a:moveTo>
                  <a:cubicBezTo>
                    <a:pt x="231" y="430"/>
                    <a:pt x="231" y="430"/>
                    <a:pt x="231" y="4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122"/>
            <p:cNvSpPr>
              <a:spLocks noEditPoints="1"/>
            </p:cNvSpPr>
            <p:nvPr/>
          </p:nvSpPr>
          <p:spPr bwMode="auto">
            <a:xfrm>
              <a:off x="4167188" y="4262438"/>
              <a:ext cx="728662" cy="374650"/>
            </a:xfrm>
            <a:custGeom>
              <a:avLst/>
              <a:gdLst>
                <a:gd name="T0" fmla="*/ 904 w 1184"/>
                <a:gd name="T1" fmla="*/ 89 h 616"/>
                <a:gd name="T2" fmla="*/ 592 w 1184"/>
                <a:gd name="T3" fmla="*/ 0 h 616"/>
                <a:gd name="T4" fmla="*/ 280 w 1184"/>
                <a:gd name="T5" fmla="*/ 89 h 616"/>
                <a:gd name="T6" fmla="*/ 0 w 1184"/>
                <a:gd name="T7" fmla="*/ 592 h 616"/>
                <a:gd name="T8" fmla="*/ 184 w 1184"/>
                <a:gd name="T9" fmla="*/ 616 h 616"/>
                <a:gd name="T10" fmla="*/ 184 w 1184"/>
                <a:gd name="T11" fmla="*/ 568 h 616"/>
                <a:gd name="T12" fmla="*/ 292 w 1184"/>
                <a:gd name="T13" fmla="*/ 138 h 616"/>
                <a:gd name="T14" fmla="*/ 575 w 1184"/>
                <a:gd name="T15" fmla="*/ 421 h 616"/>
                <a:gd name="T16" fmla="*/ 577 w 1184"/>
                <a:gd name="T17" fmla="*/ 423 h 616"/>
                <a:gd name="T18" fmla="*/ 579 w 1184"/>
                <a:gd name="T19" fmla="*/ 424 h 616"/>
                <a:gd name="T20" fmla="*/ 581 w 1184"/>
                <a:gd name="T21" fmla="*/ 425 h 616"/>
                <a:gd name="T22" fmla="*/ 583 w 1184"/>
                <a:gd name="T23" fmla="*/ 426 h 616"/>
                <a:gd name="T24" fmla="*/ 585 w 1184"/>
                <a:gd name="T25" fmla="*/ 427 h 616"/>
                <a:gd name="T26" fmla="*/ 588 w 1184"/>
                <a:gd name="T27" fmla="*/ 428 h 616"/>
                <a:gd name="T28" fmla="*/ 592 w 1184"/>
                <a:gd name="T29" fmla="*/ 428 h 616"/>
                <a:gd name="T30" fmla="*/ 596 w 1184"/>
                <a:gd name="T31" fmla="*/ 428 h 616"/>
                <a:gd name="T32" fmla="*/ 599 w 1184"/>
                <a:gd name="T33" fmla="*/ 427 h 616"/>
                <a:gd name="T34" fmla="*/ 601 w 1184"/>
                <a:gd name="T35" fmla="*/ 426 h 616"/>
                <a:gd name="T36" fmla="*/ 603 w 1184"/>
                <a:gd name="T37" fmla="*/ 425 h 616"/>
                <a:gd name="T38" fmla="*/ 605 w 1184"/>
                <a:gd name="T39" fmla="*/ 424 h 616"/>
                <a:gd name="T40" fmla="*/ 607 w 1184"/>
                <a:gd name="T41" fmla="*/ 423 h 616"/>
                <a:gd name="T42" fmla="*/ 609 w 1184"/>
                <a:gd name="T43" fmla="*/ 421 h 616"/>
                <a:gd name="T44" fmla="*/ 892 w 1184"/>
                <a:gd name="T45" fmla="*/ 138 h 616"/>
                <a:gd name="T46" fmla="*/ 280 w 1184"/>
                <a:gd name="T47" fmla="*/ 568 h 616"/>
                <a:gd name="T48" fmla="*/ 280 w 1184"/>
                <a:gd name="T49" fmla="*/ 616 h 616"/>
                <a:gd name="T50" fmla="*/ 1184 w 1184"/>
                <a:gd name="T51" fmla="*/ 592 h 616"/>
                <a:gd name="T52" fmla="*/ 592 w 1184"/>
                <a:gd name="T53" fmla="*/ 192 h 616"/>
                <a:gd name="T54" fmla="*/ 568 w 1184"/>
                <a:gd name="T55" fmla="*/ 346 h 616"/>
                <a:gd name="T56" fmla="*/ 568 w 1184"/>
                <a:gd name="T57" fmla="*/ 49 h 616"/>
                <a:gd name="T58" fmla="*/ 592 w 1184"/>
                <a:gd name="T59" fmla="*/ 144 h 616"/>
                <a:gd name="T60" fmla="*/ 616 w 1184"/>
                <a:gd name="T61" fmla="*/ 49 h 616"/>
                <a:gd name="T62" fmla="*/ 616 w 1184"/>
                <a:gd name="T63" fmla="*/ 346 h 616"/>
                <a:gd name="T64" fmla="*/ 592 w 1184"/>
                <a:gd name="T65" fmla="*/ 192 h 616"/>
                <a:gd name="T66" fmla="*/ 592 w 1184"/>
                <a:gd name="T67" fmla="*/ 19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4" h="616">
                  <a:moveTo>
                    <a:pt x="972" y="138"/>
                  </a:moveTo>
                  <a:cubicBezTo>
                    <a:pt x="951" y="120"/>
                    <a:pt x="928" y="104"/>
                    <a:pt x="904" y="89"/>
                  </a:cubicBezTo>
                  <a:cubicBezTo>
                    <a:pt x="902" y="88"/>
                    <a:pt x="900" y="86"/>
                    <a:pt x="898" y="86"/>
                  </a:cubicBezTo>
                  <a:cubicBezTo>
                    <a:pt x="809" y="31"/>
                    <a:pt x="704" y="0"/>
                    <a:pt x="592" y="0"/>
                  </a:cubicBezTo>
                  <a:cubicBezTo>
                    <a:pt x="480" y="0"/>
                    <a:pt x="375" y="31"/>
                    <a:pt x="286" y="86"/>
                  </a:cubicBezTo>
                  <a:cubicBezTo>
                    <a:pt x="284" y="86"/>
                    <a:pt x="282" y="88"/>
                    <a:pt x="280" y="89"/>
                  </a:cubicBezTo>
                  <a:cubicBezTo>
                    <a:pt x="256" y="104"/>
                    <a:pt x="233" y="120"/>
                    <a:pt x="212" y="138"/>
                  </a:cubicBezTo>
                  <a:cubicBezTo>
                    <a:pt x="82" y="247"/>
                    <a:pt x="0" y="410"/>
                    <a:pt x="0" y="592"/>
                  </a:cubicBezTo>
                  <a:cubicBezTo>
                    <a:pt x="0" y="605"/>
                    <a:pt x="11" y="616"/>
                    <a:pt x="24" y="616"/>
                  </a:cubicBezTo>
                  <a:cubicBezTo>
                    <a:pt x="184" y="616"/>
                    <a:pt x="184" y="616"/>
                    <a:pt x="184" y="616"/>
                  </a:cubicBezTo>
                  <a:cubicBezTo>
                    <a:pt x="197" y="616"/>
                    <a:pt x="208" y="605"/>
                    <a:pt x="208" y="592"/>
                  </a:cubicBezTo>
                  <a:cubicBezTo>
                    <a:pt x="208" y="579"/>
                    <a:pt x="197" y="568"/>
                    <a:pt x="184" y="568"/>
                  </a:cubicBezTo>
                  <a:cubicBezTo>
                    <a:pt x="49" y="568"/>
                    <a:pt x="49" y="568"/>
                    <a:pt x="49" y="568"/>
                  </a:cubicBezTo>
                  <a:cubicBezTo>
                    <a:pt x="56" y="389"/>
                    <a:pt x="151" y="232"/>
                    <a:pt x="292" y="138"/>
                  </a:cubicBezTo>
                  <a:cubicBezTo>
                    <a:pt x="575" y="421"/>
                    <a:pt x="575" y="421"/>
                    <a:pt x="575" y="421"/>
                  </a:cubicBezTo>
                  <a:cubicBezTo>
                    <a:pt x="575" y="421"/>
                    <a:pt x="575" y="421"/>
                    <a:pt x="575" y="421"/>
                  </a:cubicBezTo>
                  <a:cubicBezTo>
                    <a:pt x="576" y="422"/>
                    <a:pt x="576" y="422"/>
                    <a:pt x="577" y="423"/>
                  </a:cubicBezTo>
                  <a:cubicBezTo>
                    <a:pt x="577" y="423"/>
                    <a:pt x="577" y="423"/>
                    <a:pt x="577" y="423"/>
                  </a:cubicBezTo>
                  <a:cubicBezTo>
                    <a:pt x="578" y="423"/>
                    <a:pt x="578" y="424"/>
                    <a:pt x="579" y="424"/>
                  </a:cubicBezTo>
                  <a:cubicBezTo>
                    <a:pt x="579" y="424"/>
                    <a:pt x="579" y="424"/>
                    <a:pt x="579" y="424"/>
                  </a:cubicBezTo>
                  <a:cubicBezTo>
                    <a:pt x="580" y="425"/>
                    <a:pt x="580" y="425"/>
                    <a:pt x="581" y="425"/>
                  </a:cubicBezTo>
                  <a:cubicBezTo>
                    <a:pt x="581" y="425"/>
                    <a:pt x="581" y="425"/>
                    <a:pt x="581" y="425"/>
                  </a:cubicBezTo>
                  <a:cubicBezTo>
                    <a:pt x="582" y="426"/>
                    <a:pt x="582" y="426"/>
                    <a:pt x="583" y="426"/>
                  </a:cubicBezTo>
                  <a:cubicBezTo>
                    <a:pt x="583" y="426"/>
                    <a:pt x="583" y="426"/>
                    <a:pt x="583" y="426"/>
                  </a:cubicBezTo>
                  <a:cubicBezTo>
                    <a:pt x="584" y="427"/>
                    <a:pt x="584" y="427"/>
                    <a:pt x="585" y="427"/>
                  </a:cubicBezTo>
                  <a:cubicBezTo>
                    <a:pt x="585" y="427"/>
                    <a:pt x="585" y="427"/>
                    <a:pt x="585" y="427"/>
                  </a:cubicBezTo>
                  <a:cubicBezTo>
                    <a:pt x="586" y="427"/>
                    <a:pt x="587" y="427"/>
                    <a:pt x="587" y="428"/>
                  </a:cubicBezTo>
                  <a:cubicBezTo>
                    <a:pt x="587" y="428"/>
                    <a:pt x="588" y="428"/>
                    <a:pt x="588" y="428"/>
                  </a:cubicBezTo>
                  <a:cubicBezTo>
                    <a:pt x="588" y="428"/>
                    <a:pt x="589" y="428"/>
                    <a:pt x="590" y="428"/>
                  </a:cubicBezTo>
                  <a:cubicBezTo>
                    <a:pt x="590" y="428"/>
                    <a:pt x="591" y="428"/>
                    <a:pt x="592" y="428"/>
                  </a:cubicBezTo>
                  <a:cubicBezTo>
                    <a:pt x="593" y="428"/>
                    <a:pt x="594" y="428"/>
                    <a:pt x="594" y="428"/>
                  </a:cubicBezTo>
                  <a:cubicBezTo>
                    <a:pt x="595" y="428"/>
                    <a:pt x="596" y="428"/>
                    <a:pt x="596" y="428"/>
                  </a:cubicBezTo>
                  <a:cubicBezTo>
                    <a:pt x="596" y="428"/>
                    <a:pt x="597" y="428"/>
                    <a:pt x="597" y="428"/>
                  </a:cubicBezTo>
                  <a:cubicBezTo>
                    <a:pt x="597" y="427"/>
                    <a:pt x="598" y="427"/>
                    <a:pt x="599" y="427"/>
                  </a:cubicBezTo>
                  <a:cubicBezTo>
                    <a:pt x="599" y="427"/>
                    <a:pt x="599" y="427"/>
                    <a:pt x="599" y="427"/>
                  </a:cubicBezTo>
                  <a:cubicBezTo>
                    <a:pt x="600" y="427"/>
                    <a:pt x="600" y="427"/>
                    <a:pt x="601" y="426"/>
                  </a:cubicBezTo>
                  <a:cubicBezTo>
                    <a:pt x="601" y="426"/>
                    <a:pt x="601" y="426"/>
                    <a:pt x="601" y="426"/>
                  </a:cubicBezTo>
                  <a:cubicBezTo>
                    <a:pt x="602" y="426"/>
                    <a:pt x="602" y="426"/>
                    <a:pt x="603" y="425"/>
                  </a:cubicBezTo>
                  <a:cubicBezTo>
                    <a:pt x="603" y="425"/>
                    <a:pt x="603" y="425"/>
                    <a:pt x="603" y="425"/>
                  </a:cubicBezTo>
                  <a:cubicBezTo>
                    <a:pt x="604" y="425"/>
                    <a:pt x="604" y="425"/>
                    <a:pt x="605" y="424"/>
                  </a:cubicBezTo>
                  <a:cubicBezTo>
                    <a:pt x="605" y="424"/>
                    <a:pt x="605" y="424"/>
                    <a:pt x="605" y="424"/>
                  </a:cubicBezTo>
                  <a:cubicBezTo>
                    <a:pt x="606" y="424"/>
                    <a:pt x="606" y="423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8" y="422"/>
                    <a:pt x="608" y="422"/>
                    <a:pt x="609" y="421"/>
                  </a:cubicBezTo>
                  <a:cubicBezTo>
                    <a:pt x="609" y="421"/>
                    <a:pt x="609" y="421"/>
                    <a:pt x="609" y="421"/>
                  </a:cubicBezTo>
                  <a:cubicBezTo>
                    <a:pt x="892" y="138"/>
                    <a:pt x="892" y="138"/>
                    <a:pt x="892" y="138"/>
                  </a:cubicBezTo>
                  <a:cubicBezTo>
                    <a:pt x="1033" y="232"/>
                    <a:pt x="1128" y="389"/>
                    <a:pt x="1135" y="568"/>
                  </a:cubicBezTo>
                  <a:cubicBezTo>
                    <a:pt x="280" y="568"/>
                    <a:pt x="280" y="568"/>
                    <a:pt x="280" y="568"/>
                  </a:cubicBezTo>
                  <a:cubicBezTo>
                    <a:pt x="267" y="568"/>
                    <a:pt x="256" y="579"/>
                    <a:pt x="256" y="592"/>
                  </a:cubicBezTo>
                  <a:cubicBezTo>
                    <a:pt x="256" y="605"/>
                    <a:pt x="267" y="616"/>
                    <a:pt x="280" y="616"/>
                  </a:cubicBezTo>
                  <a:cubicBezTo>
                    <a:pt x="1160" y="616"/>
                    <a:pt x="1160" y="616"/>
                    <a:pt x="1160" y="616"/>
                  </a:cubicBezTo>
                  <a:cubicBezTo>
                    <a:pt x="1173" y="616"/>
                    <a:pt x="1184" y="605"/>
                    <a:pt x="1184" y="592"/>
                  </a:cubicBezTo>
                  <a:cubicBezTo>
                    <a:pt x="1184" y="410"/>
                    <a:pt x="1102" y="247"/>
                    <a:pt x="972" y="138"/>
                  </a:cubicBezTo>
                  <a:close/>
                  <a:moveTo>
                    <a:pt x="592" y="192"/>
                  </a:moveTo>
                  <a:cubicBezTo>
                    <a:pt x="579" y="192"/>
                    <a:pt x="568" y="203"/>
                    <a:pt x="568" y="216"/>
                  </a:cubicBezTo>
                  <a:cubicBezTo>
                    <a:pt x="568" y="346"/>
                    <a:pt x="568" y="346"/>
                    <a:pt x="568" y="346"/>
                  </a:cubicBezTo>
                  <a:cubicBezTo>
                    <a:pt x="335" y="113"/>
                    <a:pt x="335" y="113"/>
                    <a:pt x="335" y="113"/>
                  </a:cubicBezTo>
                  <a:cubicBezTo>
                    <a:pt x="405" y="75"/>
                    <a:pt x="484" y="52"/>
                    <a:pt x="568" y="4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33"/>
                    <a:pt x="579" y="144"/>
                    <a:pt x="592" y="144"/>
                  </a:cubicBezTo>
                  <a:cubicBezTo>
                    <a:pt x="605" y="144"/>
                    <a:pt x="616" y="133"/>
                    <a:pt x="616" y="120"/>
                  </a:cubicBezTo>
                  <a:cubicBezTo>
                    <a:pt x="616" y="49"/>
                    <a:pt x="616" y="49"/>
                    <a:pt x="616" y="49"/>
                  </a:cubicBezTo>
                  <a:cubicBezTo>
                    <a:pt x="700" y="52"/>
                    <a:pt x="779" y="75"/>
                    <a:pt x="849" y="113"/>
                  </a:cubicBezTo>
                  <a:cubicBezTo>
                    <a:pt x="616" y="346"/>
                    <a:pt x="616" y="346"/>
                    <a:pt x="616" y="346"/>
                  </a:cubicBezTo>
                  <a:cubicBezTo>
                    <a:pt x="616" y="216"/>
                    <a:pt x="616" y="216"/>
                    <a:pt x="616" y="216"/>
                  </a:cubicBezTo>
                  <a:cubicBezTo>
                    <a:pt x="616" y="203"/>
                    <a:pt x="605" y="192"/>
                    <a:pt x="592" y="192"/>
                  </a:cubicBezTo>
                  <a:close/>
                  <a:moveTo>
                    <a:pt x="592" y="192"/>
                  </a:moveTo>
                  <a:cubicBezTo>
                    <a:pt x="592" y="192"/>
                    <a:pt x="592" y="192"/>
                    <a:pt x="592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5" name="Group 154"/>
          <p:cNvGrpSpPr>
            <a:grpSpLocks noChangeAspect="1"/>
          </p:cNvGrpSpPr>
          <p:nvPr/>
        </p:nvGrpSpPr>
        <p:grpSpPr>
          <a:xfrm>
            <a:off x="4145956" y="2669231"/>
            <a:ext cx="307975" cy="304800"/>
            <a:chOff x="5978525" y="3722688"/>
            <a:chExt cx="923925" cy="914401"/>
          </a:xfrm>
        </p:grpSpPr>
        <p:sp>
          <p:nvSpPr>
            <p:cNvPr id="145" name="Freeform 126"/>
            <p:cNvSpPr>
              <a:spLocks noEditPoints="1"/>
            </p:cNvSpPr>
            <p:nvPr/>
          </p:nvSpPr>
          <p:spPr bwMode="auto">
            <a:xfrm>
              <a:off x="6159500" y="4440238"/>
              <a:ext cx="561975" cy="182563"/>
            </a:xfrm>
            <a:custGeom>
              <a:avLst/>
              <a:gdLst>
                <a:gd name="T0" fmla="*/ 914 w 914"/>
                <a:gd name="T1" fmla="*/ 180 h 301"/>
                <a:gd name="T2" fmla="*/ 818 w 914"/>
                <a:gd name="T3" fmla="*/ 124 h 301"/>
                <a:gd name="T4" fmla="*/ 771 w 914"/>
                <a:gd name="T5" fmla="*/ 24 h 301"/>
                <a:gd name="T6" fmla="*/ 312 w 914"/>
                <a:gd name="T7" fmla="*/ 24 h 301"/>
                <a:gd name="T8" fmla="*/ 288 w 914"/>
                <a:gd name="T9" fmla="*/ 0 h 301"/>
                <a:gd name="T10" fmla="*/ 240 w 914"/>
                <a:gd name="T11" fmla="*/ 0 h 301"/>
                <a:gd name="T12" fmla="*/ 216 w 914"/>
                <a:gd name="T13" fmla="*/ 24 h 301"/>
                <a:gd name="T14" fmla="*/ 143 w 914"/>
                <a:gd name="T15" fmla="*/ 24 h 301"/>
                <a:gd name="T16" fmla="*/ 96 w 914"/>
                <a:gd name="T17" fmla="*/ 124 h 301"/>
                <a:gd name="T18" fmla="*/ 0 w 914"/>
                <a:gd name="T19" fmla="*/ 180 h 301"/>
                <a:gd name="T20" fmla="*/ 9 w 914"/>
                <a:gd name="T21" fmla="*/ 299 h 301"/>
                <a:gd name="T22" fmla="*/ 9 w 914"/>
                <a:gd name="T23" fmla="*/ 301 h 301"/>
                <a:gd name="T24" fmla="*/ 905 w 914"/>
                <a:gd name="T25" fmla="*/ 301 h 301"/>
                <a:gd name="T26" fmla="*/ 905 w 914"/>
                <a:gd name="T27" fmla="*/ 299 h 301"/>
                <a:gd name="T28" fmla="*/ 914 w 914"/>
                <a:gd name="T29" fmla="*/ 180 h 301"/>
                <a:gd name="T30" fmla="*/ 914 w 914"/>
                <a:gd name="T31" fmla="*/ 180 h 301"/>
                <a:gd name="T32" fmla="*/ 914 w 914"/>
                <a:gd name="T33" fmla="*/ 18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4" h="301">
                  <a:moveTo>
                    <a:pt x="914" y="180"/>
                  </a:moveTo>
                  <a:cubicBezTo>
                    <a:pt x="877" y="171"/>
                    <a:pt x="844" y="152"/>
                    <a:pt x="818" y="124"/>
                  </a:cubicBezTo>
                  <a:cubicBezTo>
                    <a:pt x="793" y="96"/>
                    <a:pt x="776" y="61"/>
                    <a:pt x="771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299" y="24"/>
                    <a:pt x="288" y="13"/>
                    <a:pt x="288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13"/>
                    <a:pt x="229" y="24"/>
                    <a:pt x="216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38" y="61"/>
                    <a:pt x="121" y="96"/>
                    <a:pt x="96" y="124"/>
                  </a:cubicBezTo>
                  <a:cubicBezTo>
                    <a:pt x="70" y="152"/>
                    <a:pt x="37" y="171"/>
                    <a:pt x="0" y="180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9" y="300"/>
                    <a:pt x="9" y="300"/>
                    <a:pt x="9" y="301"/>
                  </a:cubicBezTo>
                  <a:cubicBezTo>
                    <a:pt x="905" y="301"/>
                    <a:pt x="905" y="301"/>
                    <a:pt x="905" y="301"/>
                  </a:cubicBezTo>
                  <a:cubicBezTo>
                    <a:pt x="905" y="300"/>
                    <a:pt x="905" y="300"/>
                    <a:pt x="905" y="299"/>
                  </a:cubicBezTo>
                  <a:lnTo>
                    <a:pt x="914" y="180"/>
                  </a:lnTo>
                  <a:close/>
                  <a:moveTo>
                    <a:pt x="914" y="180"/>
                  </a:moveTo>
                  <a:cubicBezTo>
                    <a:pt x="914" y="180"/>
                    <a:pt x="914" y="180"/>
                    <a:pt x="914" y="18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127"/>
            <p:cNvSpPr>
              <a:spLocks noEditPoints="1"/>
            </p:cNvSpPr>
            <p:nvPr/>
          </p:nvSpPr>
          <p:spPr bwMode="auto">
            <a:xfrm>
              <a:off x="6067425" y="4376738"/>
              <a:ext cx="744538" cy="246063"/>
            </a:xfrm>
            <a:custGeom>
              <a:avLst/>
              <a:gdLst>
                <a:gd name="T0" fmla="*/ 1212 w 1212"/>
                <a:gd name="T1" fmla="*/ 0 h 405"/>
                <a:gd name="T2" fmla="*/ 0 w 1212"/>
                <a:gd name="T3" fmla="*/ 0 h 405"/>
                <a:gd name="T4" fmla="*/ 30 w 1212"/>
                <a:gd name="T5" fmla="*/ 403 h 405"/>
                <a:gd name="T6" fmla="*/ 30 w 1212"/>
                <a:gd name="T7" fmla="*/ 405 h 405"/>
                <a:gd name="T8" fmla="*/ 110 w 1212"/>
                <a:gd name="T9" fmla="*/ 405 h 405"/>
                <a:gd name="T10" fmla="*/ 99 w 1212"/>
                <a:gd name="T11" fmla="*/ 265 h 405"/>
                <a:gd name="T12" fmla="*/ 121 w 1212"/>
                <a:gd name="T13" fmla="*/ 239 h 405"/>
                <a:gd name="T14" fmla="*/ 245 w 1212"/>
                <a:gd name="T15" fmla="*/ 104 h 405"/>
                <a:gd name="T16" fmla="*/ 269 w 1212"/>
                <a:gd name="T17" fmla="*/ 80 h 405"/>
                <a:gd name="T18" fmla="*/ 365 w 1212"/>
                <a:gd name="T19" fmla="*/ 80 h 405"/>
                <a:gd name="T20" fmla="*/ 389 w 1212"/>
                <a:gd name="T21" fmla="*/ 104 h 405"/>
                <a:gd name="T22" fmla="*/ 437 w 1212"/>
                <a:gd name="T23" fmla="*/ 104 h 405"/>
                <a:gd name="T24" fmla="*/ 461 w 1212"/>
                <a:gd name="T25" fmla="*/ 80 h 405"/>
                <a:gd name="T26" fmla="*/ 943 w 1212"/>
                <a:gd name="T27" fmla="*/ 80 h 405"/>
                <a:gd name="T28" fmla="*/ 967 w 1212"/>
                <a:gd name="T29" fmla="*/ 104 h 405"/>
                <a:gd name="T30" fmla="*/ 1091 w 1212"/>
                <a:gd name="T31" fmla="*/ 239 h 405"/>
                <a:gd name="T32" fmla="*/ 1113 w 1212"/>
                <a:gd name="T33" fmla="*/ 265 h 405"/>
                <a:gd name="T34" fmla="*/ 1102 w 1212"/>
                <a:gd name="T35" fmla="*/ 405 h 405"/>
                <a:gd name="T36" fmla="*/ 1182 w 1212"/>
                <a:gd name="T37" fmla="*/ 405 h 405"/>
                <a:gd name="T38" fmla="*/ 1182 w 1212"/>
                <a:gd name="T39" fmla="*/ 403 h 405"/>
                <a:gd name="T40" fmla="*/ 1212 w 1212"/>
                <a:gd name="T41" fmla="*/ 0 h 405"/>
                <a:gd name="T42" fmla="*/ 1212 w 1212"/>
                <a:gd name="T43" fmla="*/ 0 h 405"/>
                <a:gd name="T44" fmla="*/ 1212 w 1212"/>
                <a:gd name="T45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405">
                  <a:moveTo>
                    <a:pt x="12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403"/>
                    <a:pt x="30" y="403"/>
                    <a:pt x="30" y="403"/>
                  </a:cubicBezTo>
                  <a:cubicBezTo>
                    <a:pt x="30" y="404"/>
                    <a:pt x="30" y="404"/>
                    <a:pt x="30" y="405"/>
                  </a:cubicBezTo>
                  <a:cubicBezTo>
                    <a:pt x="110" y="405"/>
                    <a:pt x="110" y="405"/>
                    <a:pt x="110" y="40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52"/>
                    <a:pt x="108" y="241"/>
                    <a:pt x="121" y="239"/>
                  </a:cubicBezTo>
                  <a:cubicBezTo>
                    <a:pt x="192" y="233"/>
                    <a:pt x="245" y="175"/>
                    <a:pt x="245" y="104"/>
                  </a:cubicBezTo>
                  <a:cubicBezTo>
                    <a:pt x="245" y="91"/>
                    <a:pt x="256" y="80"/>
                    <a:pt x="269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78" y="80"/>
                    <a:pt x="389" y="91"/>
                    <a:pt x="389" y="104"/>
                  </a:cubicBezTo>
                  <a:cubicBezTo>
                    <a:pt x="389" y="104"/>
                    <a:pt x="437" y="104"/>
                    <a:pt x="437" y="104"/>
                  </a:cubicBezTo>
                  <a:cubicBezTo>
                    <a:pt x="437" y="91"/>
                    <a:pt x="448" y="80"/>
                    <a:pt x="461" y="80"/>
                  </a:cubicBezTo>
                  <a:cubicBezTo>
                    <a:pt x="943" y="80"/>
                    <a:pt x="943" y="80"/>
                    <a:pt x="943" y="80"/>
                  </a:cubicBezTo>
                  <a:cubicBezTo>
                    <a:pt x="956" y="80"/>
                    <a:pt x="967" y="91"/>
                    <a:pt x="967" y="104"/>
                  </a:cubicBezTo>
                  <a:cubicBezTo>
                    <a:pt x="967" y="175"/>
                    <a:pt x="1020" y="233"/>
                    <a:pt x="1091" y="239"/>
                  </a:cubicBezTo>
                  <a:cubicBezTo>
                    <a:pt x="1104" y="241"/>
                    <a:pt x="1113" y="252"/>
                    <a:pt x="1113" y="265"/>
                  </a:cubicBezTo>
                  <a:cubicBezTo>
                    <a:pt x="1102" y="405"/>
                    <a:pt x="1102" y="405"/>
                    <a:pt x="1102" y="405"/>
                  </a:cubicBezTo>
                  <a:cubicBezTo>
                    <a:pt x="1182" y="405"/>
                    <a:pt x="1182" y="405"/>
                    <a:pt x="1182" y="405"/>
                  </a:cubicBezTo>
                  <a:cubicBezTo>
                    <a:pt x="1182" y="404"/>
                    <a:pt x="1182" y="404"/>
                    <a:pt x="1182" y="403"/>
                  </a:cubicBezTo>
                  <a:lnTo>
                    <a:pt x="1212" y="0"/>
                  </a:lnTo>
                  <a:close/>
                  <a:moveTo>
                    <a:pt x="1212" y="0"/>
                  </a:moveTo>
                  <a:cubicBezTo>
                    <a:pt x="1212" y="0"/>
                    <a:pt x="1212" y="0"/>
                    <a:pt x="121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128"/>
            <p:cNvSpPr>
              <a:spLocks noEditPoints="1"/>
            </p:cNvSpPr>
            <p:nvPr/>
          </p:nvSpPr>
          <p:spPr bwMode="auto">
            <a:xfrm>
              <a:off x="6329363" y="3890963"/>
              <a:ext cx="222250" cy="149225"/>
            </a:xfrm>
            <a:custGeom>
              <a:avLst/>
              <a:gdLst>
                <a:gd name="T0" fmla="*/ 352 w 360"/>
                <a:gd name="T1" fmla="*/ 14 h 246"/>
                <a:gd name="T2" fmla="*/ 289 w 360"/>
                <a:gd name="T3" fmla="*/ 0 h 246"/>
                <a:gd name="T4" fmla="*/ 195 w 360"/>
                <a:gd name="T5" fmla="*/ 34 h 246"/>
                <a:gd name="T6" fmla="*/ 180 w 360"/>
                <a:gd name="T7" fmla="*/ 40 h 246"/>
                <a:gd name="T8" fmla="*/ 165 w 360"/>
                <a:gd name="T9" fmla="*/ 34 h 246"/>
                <a:gd name="T10" fmla="*/ 71 w 360"/>
                <a:gd name="T11" fmla="*/ 0 h 246"/>
                <a:gd name="T12" fmla="*/ 8 w 360"/>
                <a:gd name="T13" fmla="*/ 14 h 246"/>
                <a:gd name="T14" fmla="*/ 0 w 360"/>
                <a:gd name="T15" fmla="*/ 66 h 246"/>
                <a:gd name="T16" fmla="*/ 180 w 360"/>
                <a:gd name="T17" fmla="*/ 246 h 246"/>
                <a:gd name="T18" fmla="*/ 360 w 360"/>
                <a:gd name="T19" fmla="*/ 66 h 246"/>
                <a:gd name="T20" fmla="*/ 352 w 360"/>
                <a:gd name="T21" fmla="*/ 14 h 246"/>
                <a:gd name="T22" fmla="*/ 352 w 360"/>
                <a:gd name="T23" fmla="*/ 14 h 246"/>
                <a:gd name="T24" fmla="*/ 352 w 360"/>
                <a:gd name="T25" fmla="*/ 1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246">
                  <a:moveTo>
                    <a:pt x="352" y="14"/>
                  </a:moveTo>
                  <a:cubicBezTo>
                    <a:pt x="333" y="5"/>
                    <a:pt x="311" y="0"/>
                    <a:pt x="289" y="0"/>
                  </a:cubicBezTo>
                  <a:cubicBezTo>
                    <a:pt x="255" y="0"/>
                    <a:pt x="222" y="12"/>
                    <a:pt x="195" y="34"/>
                  </a:cubicBezTo>
                  <a:cubicBezTo>
                    <a:pt x="191" y="38"/>
                    <a:pt x="185" y="40"/>
                    <a:pt x="180" y="40"/>
                  </a:cubicBezTo>
                  <a:cubicBezTo>
                    <a:pt x="175" y="40"/>
                    <a:pt x="169" y="38"/>
                    <a:pt x="165" y="34"/>
                  </a:cubicBezTo>
                  <a:cubicBezTo>
                    <a:pt x="138" y="12"/>
                    <a:pt x="105" y="0"/>
                    <a:pt x="71" y="0"/>
                  </a:cubicBezTo>
                  <a:cubicBezTo>
                    <a:pt x="49" y="0"/>
                    <a:pt x="27" y="5"/>
                    <a:pt x="8" y="14"/>
                  </a:cubicBezTo>
                  <a:cubicBezTo>
                    <a:pt x="3" y="31"/>
                    <a:pt x="0" y="48"/>
                    <a:pt x="0" y="66"/>
                  </a:cubicBezTo>
                  <a:cubicBezTo>
                    <a:pt x="0" y="165"/>
                    <a:pt x="81" y="246"/>
                    <a:pt x="180" y="246"/>
                  </a:cubicBezTo>
                  <a:cubicBezTo>
                    <a:pt x="279" y="246"/>
                    <a:pt x="360" y="165"/>
                    <a:pt x="360" y="66"/>
                  </a:cubicBezTo>
                  <a:cubicBezTo>
                    <a:pt x="360" y="48"/>
                    <a:pt x="357" y="31"/>
                    <a:pt x="352" y="14"/>
                  </a:cubicBezTo>
                  <a:close/>
                  <a:moveTo>
                    <a:pt x="352" y="14"/>
                  </a:moveTo>
                  <a:cubicBezTo>
                    <a:pt x="352" y="14"/>
                    <a:pt x="352" y="14"/>
                    <a:pt x="352" y="14"/>
                  </a:cubicBezTo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129"/>
            <p:cNvSpPr>
              <a:spLocks noEditPoints="1"/>
            </p:cNvSpPr>
            <p:nvPr/>
          </p:nvSpPr>
          <p:spPr bwMode="auto">
            <a:xfrm>
              <a:off x="6337300" y="3751263"/>
              <a:ext cx="206375" cy="131763"/>
            </a:xfrm>
            <a:custGeom>
              <a:avLst/>
              <a:gdLst>
                <a:gd name="T0" fmla="*/ 0 w 336"/>
                <a:gd name="T1" fmla="*/ 190 h 215"/>
                <a:gd name="T2" fmla="*/ 59 w 336"/>
                <a:gd name="T3" fmla="*/ 181 h 215"/>
                <a:gd name="T4" fmla="*/ 168 w 336"/>
                <a:gd name="T5" fmla="*/ 215 h 215"/>
                <a:gd name="T6" fmla="*/ 277 w 336"/>
                <a:gd name="T7" fmla="*/ 181 h 215"/>
                <a:gd name="T8" fmla="*/ 336 w 336"/>
                <a:gd name="T9" fmla="*/ 190 h 215"/>
                <a:gd name="T10" fmla="*/ 336 w 336"/>
                <a:gd name="T11" fmla="*/ 0 h 215"/>
                <a:gd name="T12" fmla="*/ 0 w 336"/>
                <a:gd name="T13" fmla="*/ 0 h 215"/>
                <a:gd name="T14" fmla="*/ 0 w 336"/>
                <a:gd name="T15" fmla="*/ 190 h 215"/>
                <a:gd name="T16" fmla="*/ 0 w 336"/>
                <a:gd name="T17" fmla="*/ 190 h 215"/>
                <a:gd name="T18" fmla="*/ 0 w 336"/>
                <a:gd name="T19" fmla="*/ 19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215">
                  <a:moveTo>
                    <a:pt x="0" y="190"/>
                  </a:moveTo>
                  <a:cubicBezTo>
                    <a:pt x="19" y="184"/>
                    <a:pt x="39" y="181"/>
                    <a:pt x="59" y="181"/>
                  </a:cubicBezTo>
                  <a:cubicBezTo>
                    <a:pt x="98" y="181"/>
                    <a:pt x="136" y="193"/>
                    <a:pt x="168" y="215"/>
                  </a:cubicBezTo>
                  <a:cubicBezTo>
                    <a:pt x="200" y="193"/>
                    <a:pt x="238" y="181"/>
                    <a:pt x="277" y="181"/>
                  </a:cubicBezTo>
                  <a:cubicBezTo>
                    <a:pt x="297" y="181"/>
                    <a:pt x="317" y="184"/>
                    <a:pt x="336" y="19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90"/>
                  </a:lnTo>
                  <a:close/>
                  <a:moveTo>
                    <a:pt x="0" y="190"/>
                  </a:moveTo>
                  <a:cubicBezTo>
                    <a:pt x="0" y="190"/>
                    <a:pt x="0" y="190"/>
                    <a:pt x="0" y="1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130"/>
            <p:cNvSpPr>
              <a:spLocks noEditPoints="1"/>
            </p:cNvSpPr>
            <p:nvPr/>
          </p:nvSpPr>
          <p:spPr bwMode="auto">
            <a:xfrm>
              <a:off x="6175375" y="3722688"/>
              <a:ext cx="530225" cy="347663"/>
            </a:xfrm>
            <a:custGeom>
              <a:avLst/>
              <a:gdLst>
                <a:gd name="T0" fmla="*/ 24 w 864"/>
                <a:gd name="T1" fmla="*/ 48 h 571"/>
                <a:gd name="T2" fmla="*/ 216 w 864"/>
                <a:gd name="T3" fmla="*/ 48 h 571"/>
                <a:gd name="T4" fmla="*/ 216 w 864"/>
                <a:gd name="T5" fmla="*/ 271 h 571"/>
                <a:gd name="T6" fmla="*/ 204 w 864"/>
                <a:gd name="T7" fmla="*/ 343 h 571"/>
                <a:gd name="T8" fmla="*/ 432 w 864"/>
                <a:gd name="T9" fmla="*/ 571 h 571"/>
                <a:gd name="T10" fmla="*/ 660 w 864"/>
                <a:gd name="T11" fmla="*/ 343 h 571"/>
                <a:gd name="T12" fmla="*/ 648 w 864"/>
                <a:gd name="T13" fmla="*/ 271 h 571"/>
                <a:gd name="T14" fmla="*/ 648 w 864"/>
                <a:gd name="T15" fmla="*/ 48 h 571"/>
                <a:gd name="T16" fmla="*/ 768 w 864"/>
                <a:gd name="T17" fmla="*/ 48 h 571"/>
                <a:gd name="T18" fmla="*/ 768 w 864"/>
                <a:gd name="T19" fmla="*/ 338 h 571"/>
                <a:gd name="T20" fmla="*/ 743 w 864"/>
                <a:gd name="T21" fmla="*/ 397 h 571"/>
                <a:gd name="T22" fmla="*/ 756 w 864"/>
                <a:gd name="T23" fmla="*/ 429 h 571"/>
                <a:gd name="T24" fmla="*/ 788 w 864"/>
                <a:gd name="T25" fmla="*/ 416 h 571"/>
                <a:gd name="T26" fmla="*/ 792 w 864"/>
                <a:gd name="T27" fmla="*/ 406 h 571"/>
                <a:gd name="T28" fmla="*/ 796 w 864"/>
                <a:gd name="T29" fmla="*/ 416 h 571"/>
                <a:gd name="T30" fmla="*/ 818 w 864"/>
                <a:gd name="T31" fmla="*/ 431 h 571"/>
                <a:gd name="T32" fmla="*/ 828 w 864"/>
                <a:gd name="T33" fmla="*/ 429 h 571"/>
                <a:gd name="T34" fmla="*/ 841 w 864"/>
                <a:gd name="T35" fmla="*/ 397 h 571"/>
                <a:gd name="T36" fmla="*/ 816 w 864"/>
                <a:gd name="T37" fmla="*/ 338 h 571"/>
                <a:gd name="T38" fmla="*/ 816 w 864"/>
                <a:gd name="T39" fmla="*/ 48 h 571"/>
                <a:gd name="T40" fmla="*/ 840 w 864"/>
                <a:gd name="T41" fmla="*/ 48 h 571"/>
                <a:gd name="T42" fmla="*/ 864 w 864"/>
                <a:gd name="T43" fmla="*/ 24 h 571"/>
                <a:gd name="T44" fmla="*/ 840 w 864"/>
                <a:gd name="T45" fmla="*/ 0 h 571"/>
                <a:gd name="T46" fmla="*/ 24 w 864"/>
                <a:gd name="T47" fmla="*/ 0 h 571"/>
                <a:gd name="T48" fmla="*/ 0 w 864"/>
                <a:gd name="T49" fmla="*/ 24 h 571"/>
                <a:gd name="T50" fmla="*/ 24 w 864"/>
                <a:gd name="T51" fmla="*/ 48 h 571"/>
                <a:gd name="T52" fmla="*/ 432 w 864"/>
                <a:gd name="T53" fmla="*/ 523 h 571"/>
                <a:gd name="T54" fmla="*/ 252 w 864"/>
                <a:gd name="T55" fmla="*/ 343 h 571"/>
                <a:gd name="T56" fmla="*/ 260 w 864"/>
                <a:gd name="T57" fmla="*/ 291 h 571"/>
                <a:gd name="T58" fmla="*/ 323 w 864"/>
                <a:gd name="T59" fmla="*/ 277 h 571"/>
                <a:gd name="T60" fmla="*/ 417 w 864"/>
                <a:gd name="T61" fmla="*/ 311 h 571"/>
                <a:gd name="T62" fmla="*/ 432 w 864"/>
                <a:gd name="T63" fmla="*/ 317 h 571"/>
                <a:gd name="T64" fmla="*/ 447 w 864"/>
                <a:gd name="T65" fmla="*/ 311 h 571"/>
                <a:gd name="T66" fmla="*/ 541 w 864"/>
                <a:gd name="T67" fmla="*/ 277 h 571"/>
                <a:gd name="T68" fmla="*/ 604 w 864"/>
                <a:gd name="T69" fmla="*/ 291 h 571"/>
                <a:gd name="T70" fmla="*/ 612 w 864"/>
                <a:gd name="T71" fmla="*/ 343 h 571"/>
                <a:gd name="T72" fmla="*/ 432 w 864"/>
                <a:gd name="T73" fmla="*/ 523 h 571"/>
                <a:gd name="T74" fmla="*/ 600 w 864"/>
                <a:gd name="T75" fmla="*/ 238 h 571"/>
                <a:gd name="T76" fmla="*/ 541 w 864"/>
                <a:gd name="T77" fmla="*/ 229 h 571"/>
                <a:gd name="T78" fmla="*/ 432 w 864"/>
                <a:gd name="T79" fmla="*/ 263 h 571"/>
                <a:gd name="T80" fmla="*/ 323 w 864"/>
                <a:gd name="T81" fmla="*/ 229 h 571"/>
                <a:gd name="T82" fmla="*/ 264 w 864"/>
                <a:gd name="T83" fmla="*/ 238 h 571"/>
                <a:gd name="T84" fmla="*/ 264 w 864"/>
                <a:gd name="T85" fmla="*/ 48 h 571"/>
                <a:gd name="T86" fmla="*/ 600 w 864"/>
                <a:gd name="T87" fmla="*/ 48 h 571"/>
                <a:gd name="T88" fmla="*/ 600 w 864"/>
                <a:gd name="T89" fmla="*/ 238 h 571"/>
                <a:gd name="T90" fmla="*/ 600 w 864"/>
                <a:gd name="T91" fmla="*/ 238 h 571"/>
                <a:gd name="T92" fmla="*/ 600 w 864"/>
                <a:gd name="T93" fmla="*/ 23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4" h="571">
                  <a:moveTo>
                    <a:pt x="24" y="48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08" y="294"/>
                    <a:pt x="204" y="318"/>
                    <a:pt x="204" y="343"/>
                  </a:cubicBezTo>
                  <a:cubicBezTo>
                    <a:pt x="204" y="469"/>
                    <a:pt x="306" y="571"/>
                    <a:pt x="432" y="571"/>
                  </a:cubicBezTo>
                  <a:cubicBezTo>
                    <a:pt x="558" y="571"/>
                    <a:pt x="660" y="469"/>
                    <a:pt x="660" y="343"/>
                  </a:cubicBezTo>
                  <a:cubicBezTo>
                    <a:pt x="660" y="318"/>
                    <a:pt x="656" y="294"/>
                    <a:pt x="648" y="271"/>
                  </a:cubicBezTo>
                  <a:cubicBezTo>
                    <a:pt x="648" y="48"/>
                    <a:pt x="648" y="48"/>
                    <a:pt x="648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8" y="338"/>
                    <a:pt x="768" y="338"/>
                    <a:pt x="768" y="338"/>
                  </a:cubicBezTo>
                  <a:cubicBezTo>
                    <a:pt x="743" y="397"/>
                    <a:pt x="743" y="397"/>
                    <a:pt x="743" y="397"/>
                  </a:cubicBezTo>
                  <a:cubicBezTo>
                    <a:pt x="738" y="410"/>
                    <a:pt x="744" y="424"/>
                    <a:pt x="756" y="429"/>
                  </a:cubicBezTo>
                  <a:cubicBezTo>
                    <a:pt x="769" y="434"/>
                    <a:pt x="783" y="428"/>
                    <a:pt x="788" y="416"/>
                  </a:cubicBezTo>
                  <a:cubicBezTo>
                    <a:pt x="792" y="406"/>
                    <a:pt x="792" y="406"/>
                    <a:pt x="792" y="406"/>
                  </a:cubicBezTo>
                  <a:cubicBezTo>
                    <a:pt x="796" y="416"/>
                    <a:pt x="796" y="416"/>
                    <a:pt x="796" y="416"/>
                  </a:cubicBezTo>
                  <a:cubicBezTo>
                    <a:pt x="800" y="425"/>
                    <a:pt x="809" y="431"/>
                    <a:pt x="818" y="431"/>
                  </a:cubicBezTo>
                  <a:cubicBezTo>
                    <a:pt x="821" y="431"/>
                    <a:pt x="825" y="430"/>
                    <a:pt x="828" y="429"/>
                  </a:cubicBezTo>
                  <a:cubicBezTo>
                    <a:pt x="840" y="424"/>
                    <a:pt x="846" y="410"/>
                    <a:pt x="841" y="397"/>
                  </a:cubicBezTo>
                  <a:cubicBezTo>
                    <a:pt x="816" y="338"/>
                    <a:pt x="816" y="338"/>
                    <a:pt x="816" y="338"/>
                  </a:cubicBezTo>
                  <a:cubicBezTo>
                    <a:pt x="816" y="48"/>
                    <a:pt x="816" y="48"/>
                    <a:pt x="816" y="48"/>
                  </a:cubicBezTo>
                  <a:cubicBezTo>
                    <a:pt x="840" y="48"/>
                    <a:pt x="840" y="48"/>
                    <a:pt x="840" y="48"/>
                  </a:cubicBezTo>
                  <a:cubicBezTo>
                    <a:pt x="853" y="48"/>
                    <a:pt x="864" y="37"/>
                    <a:pt x="864" y="24"/>
                  </a:cubicBezTo>
                  <a:cubicBezTo>
                    <a:pt x="864" y="11"/>
                    <a:pt x="853" y="0"/>
                    <a:pt x="8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432" y="523"/>
                  </a:moveTo>
                  <a:cubicBezTo>
                    <a:pt x="333" y="523"/>
                    <a:pt x="252" y="442"/>
                    <a:pt x="252" y="343"/>
                  </a:cubicBezTo>
                  <a:cubicBezTo>
                    <a:pt x="252" y="325"/>
                    <a:pt x="255" y="308"/>
                    <a:pt x="260" y="291"/>
                  </a:cubicBezTo>
                  <a:cubicBezTo>
                    <a:pt x="279" y="282"/>
                    <a:pt x="301" y="277"/>
                    <a:pt x="323" y="277"/>
                  </a:cubicBezTo>
                  <a:cubicBezTo>
                    <a:pt x="357" y="277"/>
                    <a:pt x="390" y="289"/>
                    <a:pt x="417" y="311"/>
                  </a:cubicBezTo>
                  <a:cubicBezTo>
                    <a:pt x="421" y="315"/>
                    <a:pt x="427" y="317"/>
                    <a:pt x="432" y="317"/>
                  </a:cubicBezTo>
                  <a:cubicBezTo>
                    <a:pt x="437" y="317"/>
                    <a:pt x="443" y="315"/>
                    <a:pt x="447" y="311"/>
                  </a:cubicBezTo>
                  <a:cubicBezTo>
                    <a:pt x="474" y="289"/>
                    <a:pt x="507" y="277"/>
                    <a:pt x="541" y="277"/>
                  </a:cubicBezTo>
                  <a:cubicBezTo>
                    <a:pt x="563" y="277"/>
                    <a:pt x="585" y="282"/>
                    <a:pt x="604" y="291"/>
                  </a:cubicBezTo>
                  <a:cubicBezTo>
                    <a:pt x="609" y="308"/>
                    <a:pt x="612" y="325"/>
                    <a:pt x="612" y="343"/>
                  </a:cubicBezTo>
                  <a:cubicBezTo>
                    <a:pt x="612" y="442"/>
                    <a:pt x="531" y="523"/>
                    <a:pt x="432" y="523"/>
                  </a:cubicBezTo>
                  <a:close/>
                  <a:moveTo>
                    <a:pt x="600" y="238"/>
                  </a:moveTo>
                  <a:cubicBezTo>
                    <a:pt x="581" y="232"/>
                    <a:pt x="561" y="229"/>
                    <a:pt x="541" y="229"/>
                  </a:cubicBezTo>
                  <a:cubicBezTo>
                    <a:pt x="502" y="229"/>
                    <a:pt x="464" y="241"/>
                    <a:pt x="432" y="263"/>
                  </a:cubicBezTo>
                  <a:cubicBezTo>
                    <a:pt x="400" y="241"/>
                    <a:pt x="362" y="229"/>
                    <a:pt x="323" y="229"/>
                  </a:cubicBezTo>
                  <a:cubicBezTo>
                    <a:pt x="303" y="229"/>
                    <a:pt x="283" y="232"/>
                    <a:pt x="264" y="238"/>
                  </a:cubicBezTo>
                  <a:cubicBezTo>
                    <a:pt x="264" y="48"/>
                    <a:pt x="264" y="48"/>
                    <a:pt x="264" y="48"/>
                  </a:cubicBezTo>
                  <a:cubicBezTo>
                    <a:pt x="600" y="48"/>
                    <a:pt x="600" y="48"/>
                    <a:pt x="600" y="48"/>
                  </a:cubicBezTo>
                  <a:lnTo>
                    <a:pt x="600" y="238"/>
                  </a:lnTo>
                  <a:close/>
                  <a:moveTo>
                    <a:pt x="600" y="238"/>
                  </a:moveTo>
                  <a:cubicBezTo>
                    <a:pt x="600" y="238"/>
                    <a:pt x="600" y="238"/>
                    <a:pt x="600" y="23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131"/>
            <p:cNvSpPr>
              <a:spLocks noEditPoints="1"/>
            </p:cNvSpPr>
            <p:nvPr/>
          </p:nvSpPr>
          <p:spPr bwMode="auto">
            <a:xfrm>
              <a:off x="6332538" y="4129088"/>
              <a:ext cx="214313" cy="115888"/>
            </a:xfrm>
            <a:custGeom>
              <a:avLst/>
              <a:gdLst>
                <a:gd name="T0" fmla="*/ 0 w 348"/>
                <a:gd name="T1" fmla="*/ 40 h 190"/>
                <a:gd name="T2" fmla="*/ 150 w 348"/>
                <a:gd name="T3" fmla="*/ 190 h 190"/>
                <a:gd name="T4" fmla="*/ 150 w 348"/>
                <a:gd name="T5" fmla="*/ 121 h 190"/>
                <a:gd name="T6" fmla="*/ 174 w 348"/>
                <a:gd name="T7" fmla="*/ 97 h 190"/>
                <a:gd name="T8" fmla="*/ 198 w 348"/>
                <a:gd name="T9" fmla="*/ 121 h 190"/>
                <a:gd name="T10" fmla="*/ 198 w 348"/>
                <a:gd name="T11" fmla="*/ 190 h 190"/>
                <a:gd name="T12" fmla="*/ 348 w 348"/>
                <a:gd name="T13" fmla="*/ 40 h 190"/>
                <a:gd name="T14" fmla="*/ 198 w 348"/>
                <a:gd name="T15" fmla="*/ 0 h 190"/>
                <a:gd name="T16" fmla="*/ 198 w 348"/>
                <a:gd name="T17" fmla="*/ 25 h 190"/>
                <a:gd name="T18" fmla="*/ 174 w 348"/>
                <a:gd name="T19" fmla="*/ 49 h 190"/>
                <a:gd name="T20" fmla="*/ 150 w 348"/>
                <a:gd name="T21" fmla="*/ 25 h 190"/>
                <a:gd name="T22" fmla="*/ 150 w 348"/>
                <a:gd name="T23" fmla="*/ 0 h 190"/>
                <a:gd name="T24" fmla="*/ 0 w 348"/>
                <a:gd name="T25" fmla="*/ 40 h 190"/>
                <a:gd name="T26" fmla="*/ 0 w 348"/>
                <a:gd name="T27" fmla="*/ 40 h 190"/>
                <a:gd name="T28" fmla="*/ 0 w 348"/>
                <a:gd name="T29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8" h="190">
                  <a:moveTo>
                    <a:pt x="0" y="40"/>
                  </a:moveTo>
                  <a:cubicBezTo>
                    <a:pt x="150" y="190"/>
                    <a:pt x="150" y="190"/>
                    <a:pt x="150" y="19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0" y="108"/>
                    <a:pt x="161" y="97"/>
                    <a:pt x="174" y="97"/>
                  </a:cubicBezTo>
                  <a:cubicBezTo>
                    <a:pt x="187" y="97"/>
                    <a:pt x="198" y="108"/>
                    <a:pt x="198" y="121"/>
                  </a:cubicBezTo>
                  <a:cubicBezTo>
                    <a:pt x="198" y="190"/>
                    <a:pt x="198" y="190"/>
                    <a:pt x="198" y="190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02" y="17"/>
                    <a:pt x="252" y="3"/>
                    <a:pt x="198" y="0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8" y="39"/>
                    <a:pt x="187" y="49"/>
                    <a:pt x="174" y="49"/>
                  </a:cubicBezTo>
                  <a:cubicBezTo>
                    <a:pt x="161" y="49"/>
                    <a:pt x="150" y="39"/>
                    <a:pt x="150" y="25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96" y="3"/>
                    <a:pt x="46" y="17"/>
                    <a:pt x="0" y="40"/>
                  </a:cubicBezTo>
                  <a:close/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132"/>
            <p:cNvSpPr>
              <a:spLocks noEditPoints="1"/>
            </p:cNvSpPr>
            <p:nvPr/>
          </p:nvSpPr>
          <p:spPr bwMode="auto">
            <a:xfrm>
              <a:off x="6205538" y="4168776"/>
              <a:ext cx="469900" cy="179388"/>
            </a:xfrm>
            <a:custGeom>
              <a:avLst/>
              <a:gdLst>
                <a:gd name="T0" fmla="*/ 766 w 766"/>
                <a:gd name="T1" fmla="*/ 293 h 293"/>
                <a:gd name="T2" fmla="*/ 599 w 766"/>
                <a:gd name="T3" fmla="*/ 0 h 293"/>
                <a:gd name="T4" fmla="*/ 400 w 766"/>
                <a:gd name="T5" fmla="*/ 199 h 293"/>
                <a:gd name="T6" fmla="*/ 400 w 766"/>
                <a:gd name="T7" fmla="*/ 199 h 293"/>
                <a:gd name="T8" fmla="*/ 398 w 766"/>
                <a:gd name="T9" fmla="*/ 200 h 293"/>
                <a:gd name="T10" fmla="*/ 397 w 766"/>
                <a:gd name="T11" fmla="*/ 201 h 293"/>
                <a:gd name="T12" fmla="*/ 396 w 766"/>
                <a:gd name="T13" fmla="*/ 202 h 293"/>
                <a:gd name="T14" fmla="*/ 395 w 766"/>
                <a:gd name="T15" fmla="*/ 202 h 293"/>
                <a:gd name="T16" fmla="*/ 394 w 766"/>
                <a:gd name="T17" fmla="*/ 203 h 293"/>
                <a:gd name="T18" fmla="*/ 393 w 766"/>
                <a:gd name="T19" fmla="*/ 204 h 293"/>
                <a:gd name="T20" fmla="*/ 392 w 766"/>
                <a:gd name="T21" fmla="*/ 204 h 293"/>
                <a:gd name="T22" fmla="*/ 391 w 766"/>
                <a:gd name="T23" fmla="*/ 204 h 293"/>
                <a:gd name="T24" fmla="*/ 390 w 766"/>
                <a:gd name="T25" fmla="*/ 205 h 293"/>
                <a:gd name="T26" fmla="*/ 389 w 766"/>
                <a:gd name="T27" fmla="*/ 205 h 293"/>
                <a:gd name="T28" fmla="*/ 388 w 766"/>
                <a:gd name="T29" fmla="*/ 205 h 293"/>
                <a:gd name="T30" fmla="*/ 386 w 766"/>
                <a:gd name="T31" fmla="*/ 206 h 293"/>
                <a:gd name="T32" fmla="*/ 385 w 766"/>
                <a:gd name="T33" fmla="*/ 206 h 293"/>
                <a:gd name="T34" fmla="*/ 383 w 766"/>
                <a:gd name="T35" fmla="*/ 206 h 293"/>
                <a:gd name="T36" fmla="*/ 381 w 766"/>
                <a:gd name="T37" fmla="*/ 206 h 293"/>
                <a:gd name="T38" fmla="*/ 380 w 766"/>
                <a:gd name="T39" fmla="*/ 206 h 293"/>
                <a:gd name="T40" fmla="*/ 378 w 766"/>
                <a:gd name="T41" fmla="*/ 205 h 293"/>
                <a:gd name="T42" fmla="*/ 377 w 766"/>
                <a:gd name="T43" fmla="*/ 205 h 293"/>
                <a:gd name="T44" fmla="*/ 376 w 766"/>
                <a:gd name="T45" fmla="*/ 205 h 293"/>
                <a:gd name="T46" fmla="*/ 375 w 766"/>
                <a:gd name="T47" fmla="*/ 204 h 293"/>
                <a:gd name="T48" fmla="*/ 374 w 766"/>
                <a:gd name="T49" fmla="*/ 204 h 293"/>
                <a:gd name="T50" fmla="*/ 373 w 766"/>
                <a:gd name="T51" fmla="*/ 204 h 293"/>
                <a:gd name="T52" fmla="*/ 372 w 766"/>
                <a:gd name="T53" fmla="*/ 203 h 293"/>
                <a:gd name="T54" fmla="*/ 371 w 766"/>
                <a:gd name="T55" fmla="*/ 202 h 293"/>
                <a:gd name="T56" fmla="*/ 370 w 766"/>
                <a:gd name="T57" fmla="*/ 202 h 293"/>
                <a:gd name="T58" fmla="*/ 369 w 766"/>
                <a:gd name="T59" fmla="*/ 201 h 293"/>
                <a:gd name="T60" fmla="*/ 368 w 766"/>
                <a:gd name="T61" fmla="*/ 200 h 293"/>
                <a:gd name="T62" fmla="*/ 366 w 766"/>
                <a:gd name="T63" fmla="*/ 199 h 293"/>
                <a:gd name="T64" fmla="*/ 167 w 766"/>
                <a:gd name="T65" fmla="*/ 0 h 293"/>
                <a:gd name="T66" fmla="*/ 0 w 766"/>
                <a:gd name="T67" fmla="*/ 293 h 293"/>
                <a:gd name="T68" fmla="*/ 766 w 766"/>
                <a:gd name="T69" fmla="*/ 293 h 293"/>
                <a:gd name="T70" fmla="*/ 766 w 766"/>
                <a:gd name="T71" fmla="*/ 293 h 293"/>
                <a:gd name="T72" fmla="*/ 766 w 766"/>
                <a:gd name="T7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6" h="293">
                  <a:moveTo>
                    <a:pt x="766" y="293"/>
                  </a:moveTo>
                  <a:cubicBezTo>
                    <a:pt x="759" y="171"/>
                    <a:pt x="694" y="65"/>
                    <a:pt x="599" y="0"/>
                  </a:cubicBezTo>
                  <a:cubicBezTo>
                    <a:pt x="400" y="199"/>
                    <a:pt x="400" y="199"/>
                    <a:pt x="400" y="199"/>
                  </a:cubicBezTo>
                  <a:cubicBezTo>
                    <a:pt x="400" y="199"/>
                    <a:pt x="400" y="199"/>
                    <a:pt x="400" y="199"/>
                  </a:cubicBezTo>
                  <a:cubicBezTo>
                    <a:pt x="399" y="200"/>
                    <a:pt x="399" y="200"/>
                    <a:pt x="398" y="200"/>
                  </a:cubicBezTo>
                  <a:cubicBezTo>
                    <a:pt x="398" y="201"/>
                    <a:pt x="398" y="201"/>
                    <a:pt x="397" y="201"/>
                  </a:cubicBezTo>
                  <a:cubicBezTo>
                    <a:pt x="397" y="201"/>
                    <a:pt x="397" y="202"/>
                    <a:pt x="396" y="202"/>
                  </a:cubicBezTo>
                  <a:cubicBezTo>
                    <a:pt x="396" y="202"/>
                    <a:pt x="396" y="202"/>
                    <a:pt x="395" y="202"/>
                  </a:cubicBezTo>
                  <a:cubicBezTo>
                    <a:pt x="395" y="203"/>
                    <a:pt x="395" y="203"/>
                    <a:pt x="394" y="203"/>
                  </a:cubicBezTo>
                  <a:cubicBezTo>
                    <a:pt x="394" y="203"/>
                    <a:pt x="394" y="203"/>
                    <a:pt x="393" y="204"/>
                  </a:cubicBezTo>
                  <a:cubicBezTo>
                    <a:pt x="393" y="204"/>
                    <a:pt x="393" y="204"/>
                    <a:pt x="392" y="204"/>
                  </a:cubicBezTo>
                  <a:cubicBezTo>
                    <a:pt x="392" y="204"/>
                    <a:pt x="391" y="204"/>
                    <a:pt x="391" y="204"/>
                  </a:cubicBezTo>
                  <a:cubicBezTo>
                    <a:pt x="391" y="205"/>
                    <a:pt x="390" y="205"/>
                    <a:pt x="390" y="205"/>
                  </a:cubicBezTo>
                  <a:cubicBezTo>
                    <a:pt x="390" y="205"/>
                    <a:pt x="389" y="205"/>
                    <a:pt x="389" y="205"/>
                  </a:cubicBezTo>
                  <a:cubicBezTo>
                    <a:pt x="389" y="205"/>
                    <a:pt x="388" y="205"/>
                    <a:pt x="388" y="205"/>
                  </a:cubicBezTo>
                  <a:cubicBezTo>
                    <a:pt x="387" y="205"/>
                    <a:pt x="387" y="206"/>
                    <a:pt x="386" y="206"/>
                  </a:cubicBezTo>
                  <a:cubicBezTo>
                    <a:pt x="386" y="206"/>
                    <a:pt x="386" y="206"/>
                    <a:pt x="385" y="206"/>
                  </a:cubicBezTo>
                  <a:cubicBezTo>
                    <a:pt x="385" y="206"/>
                    <a:pt x="384" y="206"/>
                    <a:pt x="383" y="206"/>
                  </a:cubicBezTo>
                  <a:cubicBezTo>
                    <a:pt x="382" y="206"/>
                    <a:pt x="381" y="206"/>
                    <a:pt x="381" y="206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379" y="206"/>
                    <a:pt x="379" y="205"/>
                    <a:pt x="378" y="205"/>
                  </a:cubicBezTo>
                  <a:cubicBezTo>
                    <a:pt x="378" y="205"/>
                    <a:pt x="378" y="205"/>
                    <a:pt x="377" y="205"/>
                  </a:cubicBezTo>
                  <a:cubicBezTo>
                    <a:pt x="377" y="205"/>
                    <a:pt x="376" y="205"/>
                    <a:pt x="376" y="205"/>
                  </a:cubicBezTo>
                  <a:cubicBezTo>
                    <a:pt x="376" y="205"/>
                    <a:pt x="375" y="205"/>
                    <a:pt x="375" y="204"/>
                  </a:cubicBezTo>
                  <a:cubicBezTo>
                    <a:pt x="375" y="204"/>
                    <a:pt x="374" y="204"/>
                    <a:pt x="374" y="204"/>
                  </a:cubicBezTo>
                  <a:cubicBezTo>
                    <a:pt x="373" y="204"/>
                    <a:pt x="373" y="204"/>
                    <a:pt x="373" y="204"/>
                  </a:cubicBezTo>
                  <a:cubicBezTo>
                    <a:pt x="372" y="203"/>
                    <a:pt x="372" y="203"/>
                    <a:pt x="372" y="203"/>
                  </a:cubicBezTo>
                  <a:cubicBezTo>
                    <a:pt x="371" y="203"/>
                    <a:pt x="371" y="203"/>
                    <a:pt x="371" y="202"/>
                  </a:cubicBezTo>
                  <a:cubicBezTo>
                    <a:pt x="370" y="202"/>
                    <a:pt x="370" y="202"/>
                    <a:pt x="370" y="202"/>
                  </a:cubicBezTo>
                  <a:cubicBezTo>
                    <a:pt x="369" y="202"/>
                    <a:pt x="369" y="201"/>
                    <a:pt x="369" y="201"/>
                  </a:cubicBezTo>
                  <a:cubicBezTo>
                    <a:pt x="368" y="201"/>
                    <a:pt x="368" y="201"/>
                    <a:pt x="368" y="200"/>
                  </a:cubicBezTo>
                  <a:cubicBezTo>
                    <a:pt x="367" y="200"/>
                    <a:pt x="367" y="199"/>
                    <a:pt x="366" y="199"/>
                  </a:cubicBezTo>
                  <a:cubicBezTo>
                    <a:pt x="366" y="199"/>
                    <a:pt x="167" y="0"/>
                    <a:pt x="167" y="0"/>
                  </a:cubicBezTo>
                  <a:cubicBezTo>
                    <a:pt x="72" y="65"/>
                    <a:pt x="7" y="171"/>
                    <a:pt x="0" y="293"/>
                  </a:cubicBezTo>
                  <a:cubicBezTo>
                    <a:pt x="766" y="293"/>
                    <a:pt x="766" y="293"/>
                    <a:pt x="766" y="293"/>
                  </a:cubicBezTo>
                  <a:close/>
                  <a:moveTo>
                    <a:pt x="766" y="293"/>
                  </a:moveTo>
                  <a:cubicBezTo>
                    <a:pt x="766" y="293"/>
                    <a:pt x="766" y="293"/>
                    <a:pt x="766" y="293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33"/>
            <p:cNvSpPr>
              <a:spLocks noEditPoints="1"/>
            </p:cNvSpPr>
            <p:nvPr/>
          </p:nvSpPr>
          <p:spPr bwMode="auto">
            <a:xfrm>
              <a:off x="5978525" y="4098926"/>
              <a:ext cx="923925" cy="538163"/>
            </a:xfrm>
            <a:custGeom>
              <a:avLst/>
              <a:gdLst>
                <a:gd name="T0" fmla="*/ 1183 w 1504"/>
                <a:gd name="T1" fmla="*/ 408 h 885"/>
                <a:gd name="T2" fmla="*/ 975 w 1504"/>
                <a:gd name="T3" fmla="*/ 62 h 885"/>
                <a:gd name="T4" fmla="*/ 529 w 1504"/>
                <a:gd name="T5" fmla="*/ 62 h 885"/>
                <a:gd name="T6" fmla="*/ 321 w 1504"/>
                <a:gd name="T7" fmla="*/ 408 h 885"/>
                <a:gd name="T8" fmla="*/ 0 w 1504"/>
                <a:gd name="T9" fmla="*/ 432 h 885"/>
                <a:gd name="T10" fmla="*/ 98 w 1504"/>
                <a:gd name="T11" fmla="*/ 456 h 885"/>
                <a:gd name="T12" fmla="*/ 152 w 1504"/>
                <a:gd name="T13" fmla="*/ 885 h 885"/>
                <a:gd name="T14" fmla="*/ 176 w 1504"/>
                <a:gd name="T15" fmla="*/ 861 h 885"/>
                <a:gd name="T16" fmla="*/ 146 w 1504"/>
                <a:gd name="T17" fmla="*/ 456 h 885"/>
                <a:gd name="T18" fmla="*/ 1328 w 1504"/>
                <a:gd name="T19" fmla="*/ 859 h 885"/>
                <a:gd name="T20" fmla="*/ 1350 w 1504"/>
                <a:gd name="T21" fmla="*/ 885 h 885"/>
                <a:gd name="T22" fmla="*/ 1376 w 1504"/>
                <a:gd name="T23" fmla="*/ 863 h 885"/>
                <a:gd name="T24" fmla="*/ 1480 w 1504"/>
                <a:gd name="T25" fmla="*/ 456 h 885"/>
                <a:gd name="T26" fmla="*/ 1480 w 1504"/>
                <a:gd name="T27" fmla="*/ 408 h 885"/>
                <a:gd name="T28" fmla="*/ 776 w 1504"/>
                <a:gd name="T29" fmla="*/ 74 h 885"/>
                <a:gd name="T30" fmla="*/ 926 w 1504"/>
                <a:gd name="T31" fmla="*/ 89 h 885"/>
                <a:gd name="T32" fmla="*/ 776 w 1504"/>
                <a:gd name="T33" fmla="*/ 170 h 885"/>
                <a:gd name="T34" fmla="*/ 728 w 1504"/>
                <a:gd name="T35" fmla="*/ 170 h 885"/>
                <a:gd name="T36" fmla="*/ 578 w 1504"/>
                <a:gd name="T37" fmla="*/ 89 h 885"/>
                <a:gd name="T38" fmla="*/ 728 w 1504"/>
                <a:gd name="T39" fmla="*/ 74 h 885"/>
                <a:gd name="T40" fmla="*/ 536 w 1504"/>
                <a:gd name="T41" fmla="*/ 115 h 885"/>
                <a:gd name="T42" fmla="*/ 737 w 1504"/>
                <a:gd name="T43" fmla="*/ 315 h 885"/>
                <a:gd name="T44" fmla="*/ 739 w 1504"/>
                <a:gd name="T45" fmla="*/ 317 h 885"/>
                <a:gd name="T46" fmla="*/ 741 w 1504"/>
                <a:gd name="T47" fmla="*/ 318 h 885"/>
                <a:gd name="T48" fmla="*/ 743 w 1504"/>
                <a:gd name="T49" fmla="*/ 319 h 885"/>
                <a:gd name="T50" fmla="*/ 745 w 1504"/>
                <a:gd name="T51" fmla="*/ 320 h 885"/>
                <a:gd name="T52" fmla="*/ 747 w 1504"/>
                <a:gd name="T53" fmla="*/ 320 h 885"/>
                <a:gd name="T54" fmla="*/ 750 w 1504"/>
                <a:gd name="T55" fmla="*/ 321 h 885"/>
                <a:gd name="T56" fmla="*/ 754 w 1504"/>
                <a:gd name="T57" fmla="*/ 321 h 885"/>
                <a:gd name="T58" fmla="*/ 757 w 1504"/>
                <a:gd name="T59" fmla="*/ 320 h 885"/>
                <a:gd name="T60" fmla="*/ 759 w 1504"/>
                <a:gd name="T61" fmla="*/ 320 h 885"/>
                <a:gd name="T62" fmla="*/ 761 w 1504"/>
                <a:gd name="T63" fmla="*/ 319 h 885"/>
                <a:gd name="T64" fmla="*/ 763 w 1504"/>
                <a:gd name="T65" fmla="*/ 318 h 885"/>
                <a:gd name="T66" fmla="*/ 765 w 1504"/>
                <a:gd name="T67" fmla="*/ 317 h 885"/>
                <a:gd name="T68" fmla="*/ 767 w 1504"/>
                <a:gd name="T69" fmla="*/ 315 h 885"/>
                <a:gd name="T70" fmla="*/ 769 w 1504"/>
                <a:gd name="T71" fmla="*/ 314 h 885"/>
                <a:gd name="T72" fmla="*/ 1135 w 1504"/>
                <a:gd name="T73" fmla="*/ 408 h 885"/>
                <a:gd name="T74" fmla="*/ 536 w 1504"/>
                <a:gd name="T75" fmla="*/ 115 h 885"/>
                <a:gd name="T76" fmla="*/ 536 w 1504"/>
                <a:gd name="T77" fmla="*/ 11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4" h="885">
                  <a:moveTo>
                    <a:pt x="1480" y="408"/>
                  </a:moveTo>
                  <a:cubicBezTo>
                    <a:pt x="1183" y="408"/>
                    <a:pt x="1183" y="408"/>
                    <a:pt x="1183" y="408"/>
                  </a:cubicBezTo>
                  <a:cubicBezTo>
                    <a:pt x="1175" y="263"/>
                    <a:pt x="1096" y="137"/>
                    <a:pt x="980" y="65"/>
                  </a:cubicBezTo>
                  <a:cubicBezTo>
                    <a:pt x="978" y="64"/>
                    <a:pt x="977" y="63"/>
                    <a:pt x="975" y="62"/>
                  </a:cubicBezTo>
                  <a:cubicBezTo>
                    <a:pt x="910" y="23"/>
                    <a:pt x="834" y="0"/>
                    <a:pt x="752" y="0"/>
                  </a:cubicBezTo>
                  <a:cubicBezTo>
                    <a:pt x="670" y="0"/>
                    <a:pt x="594" y="23"/>
                    <a:pt x="529" y="62"/>
                  </a:cubicBezTo>
                  <a:cubicBezTo>
                    <a:pt x="527" y="63"/>
                    <a:pt x="526" y="64"/>
                    <a:pt x="524" y="65"/>
                  </a:cubicBezTo>
                  <a:cubicBezTo>
                    <a:pt x="408" y="137"/>
                    <a:pt x="329" y="263"/>
                    <a:pt x="321" y="408"/>
                  </a:cubicBezTo>
                  <a:cubicBezTo>
                    <a:pt x="24" y="408"/>
                    <a:pt x="24" y="408"/>
                    <a:pt x="24" y="408"/>
                  </a:cubicBezTo>
                  <a:cubicBezTo>
                    <a:pt x="11" y="408"/>
                    <a:pt x="0" y="419"/>
                    <a:pt x="0" y="432"/>
                  </a:cubicBezTo>
                  <a:cubicBezTo>
                    <a:pt x="0" y="445"/>
                    <a:pt x="11" y="456"/>
                    <a:pt x="24" y="456"/>
                  </a:cubicBezTo>
                  <a:cubicBezTo>
                    <a:pt x="98" y="456"/>
                    <a:pt x="98" y="456"/>
                    <a:pt x="98" y="456"/>
                  </a:cubicBezTo>
                  <a:cubicBezTo>
                    <a:pt x="128" y="863"/>
                    <a:pt x="128" y="863"/>
                    <a:pt x="128" y="863"/>
                  </a:cubicBezTo>
                  <a:cubicBezTo>
                    <a:pt x="129" y="875"/>
                    <a:pt x="140" y="885"/>
                    <a:pt x="152" y="885"/>
                  </a:cubicBezTo>
                  <a:cubicBezTo>
                    <a:pt x="153" y="885"/>
                    <a:pt x="153" y="885"/>
                    <a:pt x="154" y="885"/>
                  </a:cubicBezTo>
                  <a:cubicBezTo>
                    <a:pt x="166" y="884"/>
                    <a:pt x="176" y="873"/>
                    <a:pt x="176" y="861"/>
                  </a:cubicBezTo>
                  <a:cubicBezTo>
                    <a:pt x="176" y="860"/>
                    <a:pt x="176" y="860"/>
                    <a:pt x="176" y="859"/>
                  </a:cubicBezTo>
                  <a:cubicBezTo>
                    <a:pt x="146" y="456"/>
                    <a:pt x="146" y="456"/>
                    <a:pt x="146" y="456"/>
                  </a:cubicBezTo>
                  <a:cubicBezTo>
                    <a:pt x="1358" y="456"/>
                    <a:pt x="1358" y="456"/>
                    <a:pt x="1358" y="456"/>
                  </a:cubicBezTo>
                  <a:cubicBezTo>
                    <a:pt x="1328" y="859"/>
                    <a:pt x="1328" y="859"/>
                    <a:pt x="1328" y="859"/>
                  </a:cubicBezTo>
                  <a:cubicBezTo>
                    <a:pt x="1328" y="860"/>
                    <a:pt x="1328" y="860"/>
                    <a:pt x="1328" y="861"/>
                  </a:cubicBezTo>
                  <a:cubicBezTo>
                    <a:pt x="1328" y="873"/>
                    <a:pt x="1338" y="884"/>
                    <a:pt x="1350" y="885"/>
                  </a:cubicBezTo>
                  <a:cubicBezTo>
                    <a:pt x="1351" y="885"/>
                    <a:pt x="1351" y="885"/>
                    <a:pt x="1352" y="885"/>
                  </a:cubicBezTo>
                  <a:cubicBezTo>
                    <a:pt x="1364" y="885"/>
                    <a:pt x="1375" y="875"/>
                    <a:pt x="1376" y="863"/>
                  </a:cubicBezTo>
                  <a:cubicBezTo>
                    <a:pt x="1406" y="456"/>
                    <a:pt x="1406" y="456"/>
                    <a:pt x="1406" y="456"/>
                  </a:cubicBezTo>
                  <a:cubicBezTo>
                    <a:pt x="1480" y="456"/>
                    <a:pt x="1480" y="456"/>
                    <a:pt x="1480" y="456"/>
                  </a:cubicBezTo>
                  <a:cubicBezTo>
                    <a:pt x="1493" y="456"/>
                    <a:pt x="1504" y="445"/>
                    <a:pt x="1504" y="432"/>
                  </a:cubicBezTo>
                  <a:cubicBezTo>
                    <a:pt x="1504" y="419"/>
                    <a:pt x="1493" y="408"/>
                    <a:pt x="1480" y="408"/>
                  </a:cubicBezTo>
                  <a:close/>
                  <a:moveTo>
                    <a:pt x="752" y="98"/>
                  </a:moveTo>
                  <a:cubicBezTo>
                    <a:pt x="765" y="98"/>
                    <a:pt x="776" y="88"/>
                    <a:pt x="776" y="74"/>
                  </a:cubicBezTo>
                  <a:cubicBezTo>
                    <a:pt x="776" y="49"/>
                    <a:pt x="776" y="49"/>
                    <a:pt x="776" y="49"/>
                  </a:cubicBezTo>
                  <a:cubicBezTo>
                    <a:pt x="830" y="52"/>
                    <a:pt x="880" y="66"/>
                    <a:pt x="926" y="89"/>
                  </a:cubicBezTo>
                  <a:cubicBezTo>
                    <a:pt x="776" y="239"/>
                    <a:pt x="776" y="239"/>
                    <a:pt x="776" y="239"/>
                  </a:cubicBezTo>
                  <a:cubicBezTo>
                    <a:pt x="776" y="170"/>
                    <a:pt x="776" y="170"/>
                    <a:pt x="776" y="170"/>
                  </a:cubicBezTo>
                  <a:cubicBezTo>
                    <a:pt x="776" y="157"/>
                    <a:pt x="765" y="146"/>
                    <a:pt x="752" y="146"/>
                  </a:cubicBezTo>
                  <a:cubicBezTo>
                    <a:pt x="739" y="146"/>
                    <a:pt x="728" y="157"/>
                    <a:pt x="728" y="170"/>
                  </a:cubicBezTo>
                  <a:cubicBezTo>
                    <a:pt x="728" y="239"/>
                    <a:pt x="728" y="239"/>
                    <a:pt x="728" y="239"/>
                  </a:cubicBezTo>
                  <a:cubicBezTo>
                    <a:pt x="578" y="89"/>
                    <a:pt x="578" y="89"/>
                    <a:pt x="578" y="89"/>
                  </a:cubicBezTo>
                  <a:cubicBezTo>
                    <a:pt x="624" y="66"/>
                    <a:pt x="674" y="52"/>
                    <a:pt x="728" y="49"/>
                  </a:cubicBezTo>
                  <a:cubicBezTo>
                    <a:pt x="728" y="74"/>
                    <a:pt x="728" y="74"/>
                    <a:pt x="728" y="74"/>
                  </a:cubicBezTo>
                  <a:cubicBezTo>
                    <a:pt x="728" y="88"/>
                    <a:pt x="739" y="98"/>
                    <a:pt x="752" y="98"/>
                  </a:cubicBezTo>
                  <a:close/>
                  <a:moveTo>
                    <a:pt x="536" y="115"/>
                  </a:moveTo>
                  <a:cubicBezTo>
                    <a:pt x="735" y="314"/>
                    <a:pt x="735" y="314"/>
                    <a:pt x="735" y="314"/>
                  </a:cubicBezTo>
                  <a:cubicBezTo>
                    <a:pt x="736" y="314"/>
                    <a:pt x="736" y="315"/>
                    <a:pt x="737" y="315"/>
                  </a:cubicBezTo>
                  <a:cubicBezTo>
                    <a:pt x="737" y="316"/>
                    <a:pt x="737" y="316"/>
                    <a:pt x="738" y="316"/>
                  </a:cubicBezTo>
                  <a:cubicBezTo>
                    <a:pt x="738" y="316"/>
                    <a:pt x="738" y="317"/>
                    <a:pt x="739" y="317"/>
                  </a:cubicBezTo>
                  <a:cubicBezTo>
                    <a:pt x="739" y="317"/>
                    <a:pt x="739" y="317"/>
                    <a:pt x="740" y="317"/>
                  </a:cubicBezTo>
                  <a:cubicBezTo>
                    <a:pt x="740" y="318"/>
                    <a:pt x="740" y="318"/>
                    <a:pt x="741" y="318"/>
                  </a:cubicBezTo>
                  <a:cubicBezTo>
                    <a:pt x="741" y="318"/>
                    <a:pt x="741" y="318"/>
                    <a:pt x="742" y="319"/>
                  </a:cubicBezTo>
                  <a:cubicBezTo>
                    <a:pt x="742" y="319"/>
                    <a:pt x="742" y="319"/>
                    <a:pt x="743" y="319"/>
                  </a:cubicBezTo>
                  <a:cubicBezTo>
                    <a:pt x="743" y="319"/>
                    <a:pt x="744" y="319"/>
                    <a:pt x="744" y="319"/>
                  </a:cubicBezTo>
                  <a:cubicBezTo>
                    <a:pt x="744" y="320"/>
                    <a:pt x="745" y="320"/>
                    <a:pt x="745" y="320"/>
                  </a:cubicBezTo>
                  <a:cubicBezTo>
                    <a:pt x="745" y="320"/>
                    <a:pt x="746" y="320"/>
                    <a:pt x="746" y="320"/>
                  </a:cubicBezTo>
                  <a:cubicBezTo>
                    <a:pt x="747" y="320"/>
                    <a:pt x="747" y="320"/>
                    <a:pt x="747" y="320"/>
                  </a:cubicBezTo>
                  <a:cubicBezTo>
                    <a:pt x="748" y="320"/>
                    <a:pt x="748" y="321"/>
                    <a:pt x="749" y="321"/>
                  </a:cubicBezTo>
                  <a:cubicBezTo>
                    <a:pt x="749" y="321"/>
                    <a:pt x="749" y="321"/>
                    <a:pt x="750" y="321"/>
                  </a:cubicBezTo>
                  <a:cubicBezTo>
                    <a:pt x="750" y="321"/>
                    <a:pt x="751" y="321"/>
                    <a:pt x="752" y="321"/>
                  </a:cubicBezTo>
                  <a:cubicBezTo>
                    <a:pt x="753" y="321"/>
                    <a:pt x="754" y="321"/>
                    <a:pt x="754" y="321"/>
                  </a:cubicBezTo>
                  <a:cubicBezTo>
                    <a:pt x="755" y="321"/>
                    <a:pt x="755" y="321"/>
                    <a:pt x="755" y="321"/>
                  </a:cubicBezTo>
                  <a:cubicBezTo>
                    <a:pt x="756" y="321"/>
                    <a:pt x="756" y="320"/>
                    <a:pt x="757" y="320"/>
                  </a:cubicBezTo>
                  <a:cubicBezTo>
                    <a:pt x="757" y="320"/>
                    <a:pt x="758" y="320"/>
                    <a:pt x="758" y="320"/>
                  </a:cubicBezTo>
                  <a:cubicBezTo>
                    <a:pt x="758" y="320"/>
                    <a:pt x="759" y="320"/>
                    <a:pt x="759" y="320"/>
                  </a:cubicBezTo>
                  <a:cubicBezTo>
                    <a:pt x="759" y="320"/>
                    <a:pt x="760" y="320"/>
                    <a:pt x="760" y="319"/>
                  </a:cubicBezTo>
                  <a:cubicBezTo>
                    <a:pt x="760" y="319"/>
                    <a:pt x="761" y="319"/>
                    <a:pt x="761" y="319"/>
                  </a:cubicBezTo>
                  <a:cubicBezTo>
                    <a:pt x="762" y="319"/>
                    <a:pt x="762" y="319"/>
                    <a:pt x="762" y="319"/>
                  </a:cubicBezTo>
                  <a:cubicBezTo>
                    <a:pt x="763" y="318"/>
                    <a:pt x="763" y="318"/>
                    <a:pt x="763" y="318"/>
                  </a:cubicBezTo>
                  <a:cubicBezTo>
                    <a:pt x="764" y="318"/>
                    <a:pt x="764" y="318"/>
                    <a:pt x="764" y="317"/>
                  </a:cubicBezTo>
                  <a:cubicBezTo>
                    <a:pt x="765" y="317"/>
                    <a:pt x="765" y="317"/>
                    <a:pt x="765" y="317"/>
                  </a:cubicBezTo>
                  <a:cubicBezTo>
                    <a:pt x="766" y="317"/>
                    <a:pt x="766" y="316"/>
                    <a:pt x="766" y="316"/>
                  </a:cubicBezTo>
                  <a:cubicBezTo>
                    <a:pt x="767" y="316"/>
                    <a:pt x="767" y="316"/>
                    <a:pt x="767" y="315"/>
                  </a:cubicBezTo>
                  <a:cubicBezTo>
                    <a:pt x="768" y="315"/>
                    <a:pt x="768" y="315"/>
                    <a:pt x="769" y="314"/>
                  </a:cubicBezTo>
                  <a:cubicBezTo>
                    <a:pt x="769" y="314"/>
                    <a:pt x="769" y="314"/>
                    <a:pt x="769" y="314"/>
                  </a:cubicBezTo>
                  <a:cubicBezTo>
                    <a:pt x="968" y="115"/>
                    <a:pt x="968" y="115"/>
                    <a:pt x="968" y="115"/>
                  </a:cubicBezTo>
                  <a:cubicBezTo>
                    <a:pt x="1063" y="180"/>
                    <a:pt x="1128" y="286"/>
                    <a:pt x="1135" y="408"/>
                  </a:cubicBezTo>
                  <a:cubicBezTo>
                    <a:pt x="369" y="408"/>
                    <a:pt x="369" y="408"/>
                    <a:pt x="369" y="408"/>
                  </a:cubicBezTo>
                  <a:cubicBezTo>
                    <a:pt x="376" y="286"/>
                    <a:pt x="441" y="180"/>
                    <a:pt x="536" y="115"/>
                  </a:cubicBezTo>
                  <a:close/>
                  <a:moveTo>
                    <a:pt x="536" y="115"/>
                  </a:moveTo>
                  <a:cubicBezTo>
                    <a:pt x="536" y="115"/>
                    <a:pt x="536" y="115"/>
                    <a:pt x="536" y="11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34"/>
            <p:cNvSpPr>
              <a:spLocks noEditPoints="1"/>
            </p:cNvSpPr>
            <p:nvPr/>
          </p:nvSpPr>
          <p:spPr bwMode="auto">
            <a:xfrm>
              <a:off x="6127750" y="4425951"/>
              <a:ext cx="179388" cy="211138"/>
            </a:xfrm>
            <a:custGeom>
              <a:avLst/>
              <a:gdLst>
                <a:gd name="T0" fmla="*/ 50 w 290"/>
                <a:gd name="T1" fmla="*/ 204 h 349"/>
                <a:gd name="T2" fmla="*/ 146 w 290"/>
                <a:gd name="T3" fmla="*/ 148 h 349"/>
                <a:gd name="T4" fmla="*/ 193 w 290"/>
                <a:gd name="T5" fmla="*/ 48 h 349"/>
                <a:gd name="T6" fmla="*/ 266 w 290"/>
                <a:gd name="T7" fmla="*/ 48 h 349"/>
                <a:gd name="T8" fmla="*/ 290 w 290"/>
                <a:gd name="T9" fmla="*/ 24 h 349"/>
                <a:gd name="T10" fmla="*/ 266 w 290"/>
                <a:gd name="T11" fmla="*/ 0 h 349"/>
                <a:gd name="T12" fmla="*/ 170 w 290"/>
                <a:gd name="T13" fmla="*/ 0 h 349"/>
                <a:gd name="T14" fmla="*/ 146 w 290"/>
                <a:gd name="T15" fmla="*/ 24 h 349"/>
                <a:gd name="T16" fmla="*/ 22 w 290"/>
                <a:gd name="T17" fmla="*/ 159 h 349"/>
                <a:gd name="T18" fmla="*/ 0 w 290"/>
                <a:gd name="T19" fmla="*/ 185 h 349"/>
                <a:gd name="T20" fmla="*/ 11 w 290"/>
                <a:gd name="T21" fmla="*/ 325 h 349"/>
                <a:gd name="T22" fmla="*/ 11 w 290"/>
                <a:gd name="T23" fmla="*/ 327 h 349"/>
                <a:gd name="T24" fmla="*/ 35 w 290"/>
                <a:gd name="T25" fmla="*/ 349 h 349"/>
                <a:gd name="T26" fmla="*/ 37 w 290"/>
                <a:gd name="T27" fmla="*/ 349 h 349"/>
                <a:gd name="T28" fmla="*/ 59 w 290"/>
                <a:gd name="T29" fmla="*/ 325 h 349"/>
                <a:gd name="T30" fmla="*/ 59 w 290"/>
                <a:gd name="T31" fmla="*/ 323 h 349"/>
                <a:gd name="T32" fmla="*/ 50 w 290"/>
                <a:gd name="T33" fmla="*/ 204 h 349"/>
                <a:gd name="T34" fmla="*/ 50 w 290"/>
                <a:gd name="T35" fmla="*/ 204 h 349"/>
                <a:gd name="T36" fmla="*/ 50 w 290"/>
                <a:gd name="T37" fmla="*/ 20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0" h="349">
                  <a:moveTo>
                    <a:pt x="50" y="204"/>
                  </a:moveTo>
                  <a:cubicBezTo>
                    <a:pt x="87" y="195"/>
                    <a:pt x="120" y="176"/>
                    <a:pt x="146" y="148"/>
                  </a:cubicBezTo>
                  <a:cubicBezTo>
                    <a:pt x="171" y="120"/>
                    <a:pt x="188" y="85"/>
                    <a:pt x="193" y="48"/>
                  </a:cubicBezTo>
                  <a:cubicBezTo>
                    <a:pt x="266" y="48"/>
                    <a:pt x="266" y="48"/>
                    <a:pt x="266" y="48"/>
                  </a:cubicBezTo>
                  <a:cubicBezTo>
                    <a:pt x="279" y="48"/>
                    <a:pt x="290" y="37"/>
                    <a:pt x="290" y="24"/>
                  </a:cubicBezTo>
                  <a:cubicBezTo>
                    <a:pt x="290" y="11"/>
                    <a:pt x="279" y="0"/>
                    <a:pt x="266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57" y="0"/>
                    <a:pt x="146" y="11"/>
                    <a:pt x="146" y="24"/>
                  </a:cubicBezTo>
                  <a:cubicBezTo>
                    <a:pt x="146" y="95"/>
                    <a:pt x="93" y="153"/>
                    <a:pt x="22" y="159"/>
                  </a:cubicBezTo>
                  <a:cubicBezTo>
                    <a:pt x="9" y="161"/>
                    <a:pt x="0" y="172"/>
                    <a:pt x="0" y="185"/>
                  </a:cubicBezTo>
                  <a:cubicBezTo>
                    <a:pt x="11" y="325"/>
                    <a:pt x="11" y="325"/>
                    <a:pt x="11" y="325"/>
                  </a:cubicBezTo>
                  <a:cubicBezTo>
                    <a:pt x="11" y="327"/>
                    <a:pt x="11" y="327"/>
                    <a:pt x="11" y="327"/>
                  </a:cubicBezTo>
                  <a:cubicBezTo>
                    <a:pt x="12" y="339"/>
                    <a:pt x="23" y="349"/>
                    <a:pt x="35" y="349"/>
                  </a:cubicBezTo>
                  <a:cubicBezTo>
                    <a:pt x="36" y="349"/>
                    <a:pt x="36" y="349"/>
                    <a:pt x="37" y="349"/>
                  </a:cubicBezTo>
                  <a:cubicBezTo>
                    <a:pt x="49" y="348"/>
                    <a:pt x="59" y="337"/>
                    <a:pt x="59" y="325"/>
                  </a:cubicBezTo>
                  <a:cubicBezTo>
                    <a:pt x="59" y="324"/>
                    <a:pt x="59" y="324"/>
                    <a:pt x="59" y="323"/>
                  </a:cubicBezTo>
                  <a:lnTo>
                    <a:pt x="50" y="204"/>
                  </a:lnTo>
                  <a:close/>
                  <a:moveTo>
                    <a:pt x="50" y="204"/>
                  </a:moveTo>
                  <a:cubicBezTo>
                    <a:pt x="50" y="204"/>
                    <a:pt x="50" y="204"/>
                    <a:pt x="50" y="20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35"/>
            <p:cNvSpPr>
              <a:spLocks noEditPoints="1"/>
            </p:cNvSpPr>
            <p:nvPr/>
          </p:nvSpPr>
          <p:spPr bwMode="auto">
            <a:xfrm>
              <a:off x="6335713" y="4425951"/>
              <a:ext cx="415925" cy="211138"/>
            </a:xfrm>
            <a:custGeom>
              <a:avLst/>
              <a:gdLst>
                <a:gd name="T0" fmla="*/ 654 w 676"/>
                <a:gd name="T1" fmla="*/ 159 h 349"/>
                <a:gd name="T2" fmla="*/ 530 w 676"/>
                <a:gd name="T3" fmla="*/ 24 h 349"/>
                <a:gd name="T4" fmla="*/ 506 w 676"/>
                <a:gd name="T5" fmla="*/ 0 h 349"/>
                <a:gd name="T6" fmla="*/ 24 w 676"/>
                <a:gd name="T7" fmla="*/ 0 h 349"/>
                <a:gd name="T8" fmla="*/ 0 w 676"/>
                <a:gd name="T9" fmla="*/ 24 h 349"/>
                <a:gd name="T10" fmla="*/ 24 w 676"/>
                <a:gd name="T11" fmla="*/ 48 h 349"/>
                <a:gd name="T12" fmla="*/ 483 w 676"/>
                <a:gd name="T13" fmla="*/ 48 h 349"/>
                <a:gd name="T14" fmla="*/ 530 w 676"/>
                <a:gd name="T15" fmla="*/ 148 h 349"/>
                <a:gd name="T16" fmla="*/ 626 w 676"/>
                <a:gd name="T17" fmla="*/ 204 h 349"/>
                <a:gd name="T18" fmla="*/ 617 w 676"/>
                <a:gd name="T19" fmla="*/ 323 h 349"/>
                <a:gd name="T20" fmla="*/ 617 w 676"/>
                <a:gd name="T21" fmla="*/ 325 h 349"/>
                <a:gd name="T22" fmla="*/ 639 w 676"/>
                <a:gd name="T23" fmla="*/ 349 h 349"/>
                <a:gd name="T24" fmla="*/ 641 w 676"/>
                <a:gd name="T25" fmla="*/ 349 h 349"/>
                <a:gd name="T26" fmla="*/ 665 w 676"/>
                <a:gd name="T27" fmla="*/ 327 h 349"/>
                <a:gd name="T28" fmla="*/ 665 w 676"/>
                <a:gd name="T29" fmla="*/ 325 h 349"/>
                <a:gd name="T30" fmla="*/ 676 w 676"/>
                <a:gd name="T31" fmla="*/ 185 h 349"/>
                <a:gd name="T32" fmla="*/ 654 w 676"/>
                <a:gd name="T33" fmla="*/ 159 h 349"/>
                <a:gd name="T34" fmla="*/ 654 w 676"/>
                <a:gd name="T35" fmla="*/ 159 h 349"/>
                <a:gd name="T36" fmla="*/ 654 w 676"/>
                <a:gd name="T37" fmla="*/ 15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6" h="349">
                  <a:moveTo>
                    <a:pt x="654" y="159"/>
                  </a:moveTo>
                  <a:cubicBezTo>
                    <a:pt x="583" y="153"/>
                    <a:pt x="530" y="95"/>
                    <a:pt x="530" y="24"/>
                  </a:cubicBezTo>
                  <a:cubicBezTo>
                    <a:pt x="530" y="11"/>
                    <a:pt x="519" y="0"/>
                    <a:pt x="50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8" y="85"/>
                    <a:pt x="505" y="120"/>
                    <a:pt x="530" y="148"/>
                  </a:cubicBezTo>
                  <a:cubicBezTo>
                    <a:pt x="556" y="176"/>
                    <a:pt x="589" y="195"/>
                    <a:pt x="626" y="204"/>
                  </a:cubicBezTo>
                  <a:cubicBezTo>
                    <a:pt x="617" y="323"/>
                    <a:pt x="617" y="323"/>
                    <a:pt x="617" y="323"/>
                  </a:cubicBezTo>
                  <a:cubicBezTo>
                    <a:pt x="617" y="324"/>
                    <a:pt x="617" y="324"/>
                    <a:pt x="617" y="325"/>
                  </a:cubicBezTo>
                  <a:cubicBezTo>
                    <a:pt x="617" y="337"/>
                    <a:pt x="627" y="348"/>
                    <a:pt x="639" y="349"/>
                  </a:cubicBezTo>
                  <a:cubicBezTo>
                    <a:pt x="640" y="349"/>
                    <a:pt x="640" y="349"/>
                    <a:pt x="641" y="349"/>
                  </a:cubicBezTo>
                  <a:cubicBezTo>
                    <a:pt x="653" y="349"/>
                    <a:pt x="664" y="339"/>
                    <a:pt x="665" y="327"/>
                  </a:cubicBezTo>
                  <a:cubicBezTo>
                    <a:pt x="665" y="325"/>
                    <a:pt x="665" y="325"/>
                    <a:pt x="665" y="325"/>
                  </a:cubicBezTo>
                  <a:cubicBezTo>
                    <a:pt x="676" y="185"/>
                    <a:pt x="676" y="185"/>
                    <a:pt x="676" y="185"/>
                  </a:cubicBezTo>
                  <a:cubicBezTo>
                    <a:pt x="676" y="172"/>
                    <a:pt x="667" y="161"/>
                    <a:pt x="654" y="159"/>
                  </a:cubicBezTo>
                  <a:close/>
                  <a:moveTo>
                    <a:pt x="654" y="159"/>
                  </a:moveTo>
                  <a:cubicBezTo>
                    <a:pt x="654" y="159"/>
                    <a:pt x="654" y="159"/>
                    <a:pt x="654" y="15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7" name="Group 166"/>
          <p:cNvGrpSpPr>
            <a:grpSpLocks noChangeAspect="1"/>
          </p:cNvGrpSpPr>
          <p:nvPr/>
        </p:nvGrpSpPr>
        <p:grpSpPr>
          <a:xfrm>
            <a:off x="5390678" y="2693459"/>
            <a:ext cx="252412" cy="304800"/>
            <a:chOff x="7780338" y="3722688"/>
            <a:chExt cx="757237" cy="914401"/>
          </a:xfrm>
        </p:grpSpPr>
        <p:sp>
          <p:nvSpPr>
            <p:cNvPr id="159" name="Rectangle 139"/>
            <p:cNvSpPr>
              <a:spLocks noChangeArrowheads="1"/>
            </p:cNvSpPr>
            <p:nvPr/>
          </p:nvSpPr>
          <p:spPr bwMode="auto">
            <a:xfrm>
              <a:off x="8223250" y="4530726"/>
              <a:ext cx="284162" cy="9207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Rectangle 140"/>
            <p:cNvSpPr>
              <a:spLocks noChangeArrowheads="1"/>
            </p:cNvSpPr>
            <p:nvPr/>
          </p:nvSpPr>
          <p:spPr bwMode="auto">
            <a:xfrm>
              <a:off x="7810500" y="4394201"/>
              <a:ext cx="284162" cy="22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Rectangle 141"/>
            <p:cNvSpPr>
              <a:spLocks noChangeArrowheads="1"/>
            </p:cNvSpPr>
            <p:nvPr/>
          </p:nvSpPr>
          <p:spPr bwMode="auto">
            <a:xfrm>
              <a:off x="8242300" y="4452938"/>
              <a:ext cx="246062" cy="492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Rectangle 142"/>
            <p:cNvSpPr>
              <a:spLocks noChangeArrowheads="1"/>
            </p:cNvSpPr>
            <p:nvPr/>
          </p:nvSpPr>
          <p:spPr bwMode="auto">
            <a:xfrm>
              <a:off x="7829550" y="4316413"/>
              <a:ext cx="246062" cy="4921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143"/>
            <p:cNvSpPr>
              <a:spLocks noEditPoints="1"/>
            </p:cNvSpPr>
            <p:nvPr/>
          </p:nvSpPr>
          <p:spPr bwMode="auto">
            <a:xfrm>
              <a:off x="8223250" y="3887788"/>
              <a:ext cx="265112" cy="536575"/>
            </a:xfrm>
            <a:custGeom>
              <a:avLst/>
              <a:gdLst>
                <a:gd name="T0" fmla="*/ 368 w 432"/>
                <a:gd name="T1" fmla="*/ 809 h 881"/>
                <a:gd name="T2" fmla="*/ 368 w 432"/>
                <a:gd name="T3" fmla="*/ 652 h 881"/>
                <a:gd name="T4" fmla="*/ 374 w 432"/>
                <a:gd name="T5" fmla="*/ 636 h 881"/>
                <a:gd name="T6" fmla="*/ 432 w 432"/>
                <a:gd name="T7" fmla="*/ 489 h 881"/>
                <a:gd name="T8" fmla="*/ 432 w 432"/>
                <a:gd name="T9" fmla="*/ 152 h 881"/>
                <a:gd name="T10" fmla="*/ 408 w 432"/>
                <a:gd name="T11" fmla="*/ 128 h 881"/>
                <a:gd name="T12" fmla="*/ 384 w 432"/>
                <a:gd name="T13" fmla="*/ 152 h 881"/>
                <a:gd name="T14" fmla="*/ 384 w 432"/>
                <a:gd name="T15" fmla="*/ 363 h 881"/>
                <a:gd name="T16" fmla="*/ 360 w 432"/>
                <a:gd name="T17" fmla="*/ 387 h 881"/>
                <a:gd name="T18" fmla="*/ 336 w 432"/>
                <a:gd name="T19" fmla="*/ 363 h 881"/>
                <a:gd name="T20" fmla="*/ 336 w 432"/>
                <a:gd name="T21" fmla="*/ 88 h 881"/>
                <a:gd name="T22" fmla="*/ 312 w 432"/>
                <a:gd name="T23" fmla="*/ 64 h 881"/>
                <a:gd name="T24" fmla="*/ 288 w 432"/>
                <a:gd name="T25" fmla="*/ 88 h 881"/>
                <a:gd name="T26" fmla="*/ 288 w 432"/>
                <a:gd name="T27" fmla="*/ 363 h 881"/>
                <a:gd name="T28" fmla="*/ 264 w 432"/>
                <a:gd name="T29" fmla="*/ 387 h 881"/>
                <a:gd name="T30" fmla="*/ 240 w 432"/>
                <a:gd name="T31" fmla="*/ 363 h 881"/>
                <a:gd name="T32" fmla="*/ 240 w 432"/>
                <a:gd name="T33" fmla="*/ 24 h 881"/>
                <a:gd name="T34" fmla="*/ 216 w 432"/>
                <a:gd name="T35" fmla="*/ 0 h 881"/>
                <a:gd name="T36" fmla="*/ 192 w 432"/>
                <a:gd name="T37" fmla="*/ 24 h 881"/>
                <a:gd name="T38" fmla="*/ 192 w 432"/>
                <a:gd name="T39" fmla="*/ 363 h 881"/>
                <a:gd name="T40" fmla="*/ 168 w 432"/>
                <a:gd name="T41" fmla="*/ 387 h 881"/>
                <a:gd name="T42" fmla="*/ 144 w 432"/>
                <a:gd name="T43" fmla="*/ 363 h 881"/>
                <a:gd name="T44" fmla="*/ 144 w 432"/>
                <a:gd name="T45" fmla="*/ 88 h 881"/>
                <a:gd name="T46" fmla="*/ 120 w 432"/>
                <a:gd name="T47" fmla="*/ 64 h 881"/>
                <a:gd name="T48" fmla="*/ 96 w 432"/>
                <a:gd name="T49" fmla="*/ 88 h 881"/>
                <a:gd name="T50" fmla="*/ 96 w 432"/>
                <a:gd name="T51" fmla="*/ 467 h 881"/>
                <a:gd name="T52" fmla="*/ 240 w 432"/>
                <a:gd name="T53" fmla="*/ 633 h 881"/>
                <a:gd name="T54" fmla="*/ 216 w 432"/>
                <a:gd name="T55" fmla="*/ 657 h 881"/>
                <a:gd name="T56" fmla="*/ 192 w 432"/>
                <a:gd name="T57" fmla="*/ 633 h 881"/>
                <a:gd name="T58" fmla="*/ 72 w 432"/>
                <a:gd name="T59" fmla="*/ 513 h 881"/>
                <a:gd name="T60" fmla="*/ 48 w 432"/>
                <a:gd name="T61" fmla="*/ 489 h 881"/>
                <a:gd name="T62" fmla="*/ 48 w 432"/>
                <a:gd name="T63" fmla="*/ 280 h 881"/>
                <a:gd name="T64" fmla="*/ 24 w 432"/>
                <a:gd name="T65" fmla="*/ 256 h 881"/>
                <a:gd name="T66" fmla="*/ 0 w 432"/>
                <a:gd name="T67" fmla="*/ 280 h 881"/>
                <a:gd name="T68" fmla="*/ 0 w 432"/>
                <a:gd name="T69" fmla="*/ 489 h 881"/>
                <a:gd name="T70" fmla="*/ 144 w 432"/>
                <a:gd name="T71" fmla="*/ 693 h 881"/>
                <a:gd name="T72" fmla="*/ 159 w 432"/>
                <a:gd name="T73" fmla="*/ 723 h 881"/>
                <a:gd name="T74" fmla="*/ 136 w 432"/>
                <a:gd name="T75" fmla="*/ 739 h 881"/>
                <a:gd name="T76" fmla="*/ 128 w 432"/>
                <a:gd name="T77" fmla="*/ 738 h 881"/>
                <a:gd name="T78" fmla="*/ 96 w 432"/>
                <a:gd name="T79" fmla="*/ 724 h 881"/>
                <a:gd name="T80" fmla="*/ 96 w 432"/>
                <a:gd name="T81" fmla="*/ 881 h 881"/>
                <a:gd name="T82" fmla="*/ 392 w 432"/>
                <a:gd name="T83" fmla="*/ 881 h 881"/>
                <a:gd name="T84" fmla="*/ 392 w 432"/>
                <a:gd name="T85" fmla="*/ 833 h 881"/>
                <a:gd name="T86" fmla="*/ 368 w 432"/>
                <a:gd name="T87" fmla="*/ 809 h 881"/>
                <a:gd name="T88" fmla="*/ 368 w 432"/>
                <a:gd name="T89" fmla="*/ 809 h 881"/>
                <a:gd name="T90" fmla="*/ 368 w 432"/>
                <a:gd name="T91" fmla="*/ 809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2" h="881">
                  <a:moveTo>
                    <a:pt x="368" y="809"/>
                  </a:moveTo>
                  <a:cubicBezTo>
                    <a:pt x="368" y="652"/>
                    <a:pt x="368" y="652"/>
                    <a:pt x="368" y="652"/>
                  </a:cubicBezTo>
                  <a:cubicBezTo>
                    <a:pt x="368" y="646"/>
                    <a:pt x="370" y="640"/>
                    <a:pt x="374" y="636"/>
                  </a:cubicBezTo>
                  <a:cubicBezTo>
                    <a:pt x="412" y="596"/>
                    <a:pt x="432" y="544"/>
                    <a:pt x="432" y="489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39"/>
                    <a:pt x="421" y="128"/>
                    <a:pt x="408" y="128"/>
                  </a:cubicBezTo>
                  <a:cubicBezTo>
                    <a:pt x="395" y="128"/>
                    <a:pt x="384" y="139"/>
                    <a:pt x="384" y="152"/>
                  </a:cubicBezTo>
                  <a:cubicBezTo>
                    <a:pt x="384" y="363"/>
                    <a:pt x="384" y="363"/>
                    <a:pt x="384" y="363"/>
                  </a:cubicBezTo>
                  <a:cubicBezTo>
                    <a:pt x="384" y="376"/>
                    <a:pt x="373" y="387"/>
                    <a:pt x="360" y="387"/>
                  </a:cubicBezTo>
                  <a:cubicBezTo>
                    <a:pt x="347" y="387"/>
                    <a:pt x="336" y="376"/>
                    <a:pt x="336" y="363"/>
                  </a:cubicBezTo>
                  <a:cubicBezTo>
                    <a:pt x="336" y="88"/>
                    <a:pt x="336" y="88"/>
                    <a:pt x="336" y="88"/>
                  </a:cubicBezTo>
                  <a:cubicBezTo>
                    <a:pt x="336" y="75"/>
                    <a:pt x="325" y="64"/>
                    <a:pt x="312" y="64"/>
                  </a:cubicBezTo>
                  <a:cubicBezTo>
                    <a:pt x="299" y="64"/>
                    <a:pt x="288" y="75"/>
                    <a:pt x="288" y="88"/>
                  </a:cubicBezTo>
                  <a:cubicBezTo>
                    <a:pt x="288" y="363"/>
                    <a:pt x="288" y="363"/>
                    <a:pt x="288" y="363"/>
                  </a:cubicBezTo>
                  <a:cubicBezTo>
                    <a:pt x="288" y="376"/>
                    <a:pt x="277" y="387"/>
                    <a:pt x="264" y="387"/>
                  </a:cubicBezTo>
                  <a:cubicBezTo>
                    <a:pt x="251" y="387"/>
                    <a:pt x="240" y="376"/>
                    <a:pt x="240" y="363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11"/>
                    <a:pt x="229" y="0"/>
                    <a:pt x="216" y="0"/>
                  </a:cubicBezTo>
                  <a:cubicBezTo>
                    <a:pt x="203" y="0"/>
                    <a:pt x="192" y="11"/>
                    <a:pt x="192" y="24"/>
                  </a:cubicBezTo>
                  <a:cubicBezTo>
                    <a:pt x="192" y="363"/>
                    <a:pt x="192" y="363"/>
                    <a:pt x="192" y="363"/>
                  </a:cubicBezTo>
                  <a:cubicBezTo>
                    <a:pt x="192" y="376"/>
                    <a:pt x="181" y="387"/>
                    <a:pt x="168" y="387"/>
                  </a:cubicBezTo>
                  <a:cubicBezTo>
                    <a:pt x="155" y="387"/>
                    <a:pt x="144" y="376"/>
                    <a:pt x="144" y="363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75"/>
                    <a:pt x="133" y="64"/>
                    <a:pt x="120" y="64"/>
                  </a:cubicBezTo>
                  <a:cubicBezTo>
                    <a:pt x="107" y="64"/>
                    <a:pt x="96" y="75"/>
                    <a:pt x="96" y="88"/>
                  </a:cubicBezTo>
                  <a:cubicBezTo>
                    <a:pt x="96" y="467"/>
                    <a:pt x="96" y="467"/>
                    <a:pt x="96" y="467"/>
                  </a:cubicBezTo>
                  <a:cubicBezTo>
                    <a:pt x="177" y="478"/>
                    <a:pt x="240" y="548"/>
                    <a:pt x="240" y="633"/>
                  </a:cubicBezTo>
                  <a:cubicBezTo>
                    <a:pt x="240" y="646"/>
                    <a:pt x="229" y="657"/>
                    <a:pt x="216" y="657"/>
                  </a:cubicBezTo>
                  <a:cubicBezTo>
                    <a:pt x="203" y="657"/>
                    <a:pt x="192" y="646"/>
                    <a:pt x="192" y="633"/>
                  </a:cubicBezTo>
                  <a:cubicBezTo>
                    <a:pt x="192" y="567"/>
                    <a:pt x="138" y="513"/>
                    <a:pt x="72" y="513"/>
                  </a:cubicBezTo>
                  <a:cubicBezTo>
                    <a:pt x="59" y="513"/>
                    <a:pt x="48" y="502"/>
                    <a:pt x="48" y="489"/>
                  </a:cubicBezTo>
                  <a:cubicBezTo>
                    <a:pt x="48" y="280"/>
                    <a:pt x="48" y="280"/>
                    <a:pt x="48" y="280"/>
                  </a:cubicBezTo>
                  <a:cubicBezTo>
                    <a:pt x="48" y="267"/>
                    <a:pt x="37" y="256"/>
                    <a:pt x="24" y="256"/>
                  </a:cubicBezTo>
                  <a:cubicBezTo>
                    <a:pt x="11" y="256"/>
                    <a:pt x="0" y="267"/>
                    <a:pt x="0" y="280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0" y="580"/>
                    <a:pt x="58" y="662"/>
                    <a:pt x="144" y="693"/>
                  </a:cubicBezTo>
                  <a:cubicBezTo>
                    <a:pt x="156" y="697"/>
                    <a:pt x="163" y="711"/>
                    <a:pt x="159" y="723"/>
                  </a:cubicBezTo>
                  <a:cubicBezTo>
                    <a:pt x="155" y="733"/>
                    <a:pt x="146" y="739"/>
                    <a:pt x="136" y="739"/>
                  </a:cubicBezTo>
                  <a:cubicBezTo>
                    <a:pt x="133" y="739"/>
                    <a:pt x="131" y="739"/>
                    <a:pt x="128" y="738"/>
                  </a:cubicBezTo>
                  <a:cubicBezTo>
                    <a:pt x="117" y="734"/>
                    <a:pt x="106" y="729"/>
                    <a:pt x="96" y="724"/>
                  </a:cubicBezTo>
                  <a:cubicBezTo>
                    <a:pt x="96" y="881"/>
                    <a:pt x="96" y="881"/>
                    <a:pt x="96" y="881"/>
                  </a:cubicBezTo>
                  <a:cubicBezTo>
                    <a:pt x="392" y="881"/>
                    <a:pt x="392" y="881"/>
                    <a:pt x="392" y="881"/>
                  </a:cubicBezTo>
                  <a:cubicBezTo>
                    <a:pt x="392" y="833"/>
                    <a:pt x="392" y="833"/>
                    <a:pt x="392" y="833"/>
                  </a:cubicBezTo>
                  <a:cubicBezTo>
                    <a:pt x="379" y="833"/>
                    <a:pt x="368" y="822"/>
                    <a:pt x="368" y="809"/>
                  </a:cubicBezTo>
                  <a:close/>
                  <a:moveTo>
                    <a:pt x="368" y="809"/>
                  </a:moveTo>
                  <a:cubicBezTo>
                    <a:pt x="368" y="809"/>
                    <a:pt x="368" y="809"/>
                    <a:pt x="368" y="8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Freeform 144"/>
            <p:cNvSpPr>
              <a:spLocks noEditPoints="1"/>
            </p:cNvSpPr>
            <p:nvPr/>
          </p:nvSpPr>
          <p:spPr bwMode="auto">
            <a:xfrm>
              <a:off x="7810500" y="3751263"/>
              <a:ext cx="265112" cy="536575"/>
            </a:xfrm>
            <a:custGeom>
              <a:avLst/>
              <a:gdLst>
                <a:gd name="T0" fmla="*/ 368 w 432"/>
                <a:gd name="T1" fmla="*/ 809 h 881"/>
                <a:gd name="T2" fmla="*/ 368 w 432"/>
                <a:gd name="T3" fmla="*/ 652 h 881"/>
                <a:gd name="T4" fmla="*/ 374 w 432"/>
                <a:gd name="T5" fmla="*/ 636 h 881"/>
                <a:gd name="T6" fmla="*/ 432 w 432"/>
                <a:gd name="T7" fmla="*/ 489 h 881"/>
                <a:gd name="T8" fmla="*/ 432 w 432"/>
                <a:gd name="T9" fmla="*/ 152 h 881"/>
                <a:gd name="T10" fmla="*/ 408 w 432"/>
                <a:gd name="T11" fmla="*/ 128 h 881"/>
                <a:gd name="T12" fmla="*/ 384 w 432"/>
                <a:gd name="T13" fmla="*/ 152 h 881"/>
                <a:gd name="T14" fmla="*/ 384 w 432"/>
                <a:gd name="T15" fmla="*/ 363 h 881"/>
                <a:gd name="T16" fmla="*/ 360 w 432"/>
                <a:gd name="T17" fmla="*/ 387 h 881"/>
                <a:gd name="T18" fmla="*/ 336 w 432"/>
                <a:gd name="T19" fmla="*/ 363 h 881"/>
                <a:gd name="T20" fmla="*/ 336 w 432"/>
                <a:gd name="T21" fmla="*/ 88 h 881"/>
                <a:gd name="T22" fmla="*/ 312 w 432"/>
                <a:gd name="T23" fmla="*/ 64 h 881"/>
                <a:gd name="T24" fmla="*/ 288 w 432"/>
                <a:gd name="T25" fmla="*/ 88 h 881"/>
                <a:gd name="T26" fmla="*/ 288 w 432"/>
                <a:gd name="T27" fmla="*/ 363 h 881"/>
                <a:gd name="T28" fmla="*/ 264 w 432"/>
                <a:gd name="T29" fmla="*/ 387 h 881"/>
                <a:gd name="T30" fmla="*/ 240 w 432"/>
                <a:gd name="T31" fmla="*/ 363 h 881"/>
                <a:gd name="T32" fmla="*/ 240 w 432"/>
                <a:gd name="T33" fmla="*/ 24 h 881"/>
                <a:gd name="T34" fmla="*/ 216 w 432"/>
                <a:gd name="T35" fmla="*/ 0 h 881"/>
                <a:gd name="T36" fmla="*/ 192 w 432"/>
                <a:gd name="T37" fmla="*/ 24 h 881"/>
                <a:gd name="T38" fmla="*/ 192 w 432"/>
                <a:gd name="T39" fmla="*/ 363 h 881"/>
                <a:gd name="T40" fmla="*/ 168 w 432"/>
                <a:gd name="T41" fmla="*/ 387 h 881"/>
                <a:gd name="T42" fmla="*/ 144 w 432"/>
                <a:gd name="T43" fmla="*/ 363 h 881"/>
                <a:gd name="T44" fmla="*/ 144 w 432"/>
                <a:gd name="T45" fmla="*/ 88 h 881"/>
                <a:gd name="T46" fmla="*/ 120 w 432"/>
                <a:gd name="T47" fmla="*/ 64 h 881"/>
                <a:gd name="T48" fmla="*/ 96 w 432"/>
                <a:gd name="T49" fmla="*/ 88 h 881"/>
                <a:gd name="T50" fmla="*/ 96 w 432"/>
                <a:gd name="T51" fmla="*/ 467 h 881"/>
                <a:gd name="T52" fmla="*/ 240 w 432"/>
                <a:gd name="T53" fmla="*/ 633 h 881"/>
                <a:gd name="T54" fmla="*/ 216 w 432"/>
                <a:gd name="T55" fmla="*/ 657 h 881"/>
                <a:gd name="T56" fmla="*/ 192 w 432"/>
                <a:gd name="T57" fmla="*/ 633 h 881"/>
                <a:gd name="T58" fmla="*/ 72 w 432"/>
                <a:gd name="T59" fmla="*/ 513 h 881"/>
                <a:gd name="T60" fmla="*/ 48 w 432"/>
                <a:gd name="T61" fmla="*/ 489 h 881"/>
                <a:gd name="T62" fmla="*/ 48 w 432"/>
                <a:gd name="T63" fmla="*/ 280 h 881"/>
                <a:gd name="T64" fmla="*/ 24 w 432"/>
                <a:gd name="T65" fmla="*/ 256 h 881"/>
                <a:gd name="T66" fmla="*/ 0 w 432"/>
                <a:gd name="T67" fmla="*/ 280 h 881"/>
                <a:gd name="T68" fmla="*/ 0 w 432"/>
                <a:gd name="T69" fmla="*/ 489 h 881"/>
                <a:gd name="T70" fmla="*/ 144 w 432"/>
                <a:gd name="T71" fmla="*/ 693 h 881"/>
                <a:gd name="T72" fmla="*/ 159 w 432"/>
                <a:gd name="T73" fmla="*/ 723 h 881"/>
                <a:gd name="T74" fmla="*/ 136 w 432"/>
                <a:gd name="T75" fmla="*/ 739 h 881"/>
                <a:gd name="T76" fmla="*/ 128 w 432"/>
                <a:gd name="T77" fmla="*/ 738 h 881"/>
                <a:gd name="T78" fmla="*/ 96 w 432"/>
                <a:gd name="T79" fmla="*/ 724 h 881"/>
                <a:gd name="T80" fmla="*/ 96 w 432"/>
                <a:gd name="T81" fmla="*/ 881 h 881"/>
                <a:gd name="T82" fmla="*/ 392 w 432"/>
                <a:gd name="T83" fmla="*/ 881 h 881"/>
                <a:gd name="T84" fmla="*/ 392 w 432"/>
                <a:gd name="T85" fmla="*/ 833 h 881"/>
                <a:gd name="T86" fmla="*/ 368 w 432"/>
                <a:gd name="T87" fmla="*/ 809 h 881"/>
                <a:gd name="T88" fmla="*/ 368 w 432"/>
                <a:gd name="T89" fmla="*/ 809 h 881"/>
                <a:gd name="T90" fmla="*/ 368 w 432"/>
                <a:gd name="T91" fmla="*/ 809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2" h="881">
                  <a:moveTo>
                    <a:pt x="368" y="809"/>
                  </a:moveTo>
                  <a:cubicBezTo>
                    <a:pt x="368" y="652"/>
                    <a:pt x="368" y="652"/>
                    <a:pt x="368" y="652"/>
                  </a:cubicBezTo>
                  <a:cubicBezTo>
                    <a:pt x="368" y="646"/>
                    <a:pt x="370" y="640"/>
                    <a:pt x="374" y="636"/>
                  </a:cubicBezTo>
                  <a:cubicBezTo>
                    <a:pt x="412" y="596"/>
                    <a:pt x="432" y="544"/>
                    <a:pt x="432" y="489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39"/>
                    <a:pt x="421" y="128"/>
                    <a:pt x="408" y="128"/>
                  </a:cubicBezTo>
                  <a:cubicBezTo>
                    <a:pt x="395" y="128"/>
                    <a:pt x="384" y="139"/>
                    <a:pt x="384" y="152"/>
                  </a:cubicBezTo>
                  <a:cubicBezTo>
                    <a:pt x="384" y="363"/>
                    <a:pt x="384" y="363"/>
                    <a:pt x="384" y="363"/>
                  </a:cubicBezTo>
                  <a:cubicBezTo>
                    <a:pt x="384" y="376"/>
                    <a:pt x="373" y="387"/>
                    <a:pt x="360" y="387"/>
                  </a:cubicBezTo>
                  <a:cubicBezTo>
                    <a:pt x="347" y="387"/>
                    <a:pt x="336" y="376"/>
                    <a:pt x="336" y="363"/>
                  </a:cubicBezTo>
                  <a:cubicBezTo>
                    <a:pt x="336" y="88"/>
                    <a:pt x="336" y="88"/>
                    <a:pt x="336" y="88"/>
                  </a:cubicBezTo>
                  <a:cubicBezTo>
                    <a:pt x="336" y="75"/>
                    <a:pt x="325" y="64"/>
                    <a:pt x="312" y="64"/>
                  </a:cubicBezTo>
                  <a:cubicBezTo>
                    <a:pt x="299" y="64"/>
                    <a:pt x="288" y="75"/>
                    <a:pt x="288" y="88"/>
                  </a:cubicBezTo>
                  <a:cubicBezTo>
                    <a:pt x="288" y="363"/>
                    <a:pt x="288" y="363"/>
                    <a:pt x="288" y="363"/>
                  </a:cubicBezTo>
                  <a:cubicBezTo>
                    <a:pt x="288" y="376"/>
                    <a:pt x="277" y="387"/>
                    <a:pt x="264" y="387"/>
                  </a:cubicBezTo>
                  <a:cubicBezTo>
                    <a:pt x="251" y="387"/>
                    <a:pt x="240" y="376"/>
                    <a:pt x="240" y="363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11"/>
                    <a:pt x="229" y="0"/>
                    <a:pt x="216" y="0"/>
                  </a:cubicBezTo>
                  <a:cubicBezTo>
                    <a:pt x="203" y="0"/>
                    <a:pt x="192" y="11"/>
                    <a:pt x="192" y="24"/>
                  </a:cubicBezTo>
                  <a:cubicBezTo>
                    <a:pt x="192" y="363"/>
                    <a:pt x="192" y="363"/>
                    <a:pt x="192" y="363"/>
                  </a:cubicBezTo>
                  <a:cubicBezTo>
                    <a:pt x="192" y="376"/>
                    <a:pt x="181" y="387"/>
                    <a:pt x="168" y="387"/>
                  </a:cubicBezTo>
                  <a:cubicBezTo>
                    <a:pt x="155" y="387"/>
                    <a:pt x="144" y="376"/>
                    <a:pt x="144" y="363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75"/>
                    <a:pt x="133" y="64"/>
                    <a:pt x="120" y="64"/>
                  </a:cubicBezTo>
                  <a:cubicBezTo>
                    <a:pt x="107" y="64"/>
                    <a:pt x="96" y="75"/>
                    <a:pt x="96" y="88"/>
                  </a:cubicBezTo>
                  <a:cubicBezTo>
                    <a:pt x="96" y="467"/>
                    <a:pt x="96" y="467"/>
                    <a:pt x="96" y="467"/>
                  </a:cubicBezTo>
                  <a:cubicBezTo>
                    <a:pt x="177" y="478"/>
                    <a:pt x="240" y="548"/>
                    <a:pt x="240" y="633"/>
                  </a:cubicBezTo>
                  <a:cubicBezTo>
                    <a:pt x="240" y="646"/>
                    <a:pt x="229" y="657"/>
                    <a:pt x="216" y="657"/>
                  </a:cubicBezTo>
                  <a:cubicBezTo>
                    <a:pt x="203" y="657"/>
                    <a:pt x="192" y="646"/>
                    <a:pt x="192" y="633"/>
                  </a:cubicBezTo>
                  <a:cubicBezTo>
                    <a:pt x="192" y="567"/>
                    <a:pt x="138" y="513"/>
                    <a:pt x="72" y="513"/>
                  </a:cubicBezTo>
                  <a:cubicBezTo>
                    <a:pt x="59" y="513"/>
                    <a:pt x="48" y="502"/>
                    <a:pt x="48" y="489"/>
                  </a:cubicBezTo>
                  <a:cubicBezTo>
                    <a:pt x="48" y="280"/>
                    <a:pt x="48" y="280"/>
                    <a:pt x="48" y="280"/>
                  </a:cubicBezTo>
                  <a:cubicBezTo>
                    <a:pt x="48" y="267"/>
                    <a:pt x="37" y="256"/>
                    <a:pt x="24" y="256"/>
                  </a:cubicBezTo>
                  <a:cubicBezTo>
                    <a:pt x="11" y="256"/>
                    <a:pt x="0" y="267"/>
                    <a:pt x="0" y="280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0" y="580"/>
                    <a:pt x="58" y="662"/>
                    <a:pt x="144" y="693"/>
                  </a:cubicBezTo>
                  <a:cubicBezTo>
                    <a:pt x="156" y="697"/>
                    <a:pt x="163" y="711"/>
                    <a:pt x="159" y="723"/>
                  </a:cubicBezTo>
                  <a:cubicBezTo>
                    <a:pt x="155" y="733"/>
                    <a:pt x="146" y="739"/>
                    <a:pt x="136" y="739"/>
                  </a:cubicBezTo>
                  <a:cubicBezTo>
                    <a:pt x="133" y="739"/>
                    <a:pt x="131" y="739"/>
                    <a:pt x="128" y="738"/>
                  </a:cubicBezTo>
                  <a:cubicBezTo>
                    <a:pt x="117" y="734"/>
                    <a:pt x="106" y="729"/>
                    <a:pt x="96" y="724"/>
                  </a:cubicBezTo>
                  <a:cubicBezTo>
                    <a:pt x="96" y="881"/>
                    <a:pt x="96" y="881"/>
                    <a:pt x="96" y="881"/>
                  </a:cubicBezTo>
                  <a:cubicBezTo>
                    <a:pt x="392" y="881"/>
                    <a:pt x="392" y="881"/>
                    <a:pt x="392" y="881"/>
                  </a:cubicBezTo>
                  <a:cubicBezTo>
                    <a:pt x="392" y="833"/>
                    <a:pt x="392" y="833"/>
                    <a:pt x="392" y="833"/>
                  </a:cubicBezTo>
                  <a:cubicBezTo>
                    <a:pt x="379" y="833"/>
                    <a:pt x="368" y="822"/>
                    <a:pt x="368" y="809"/>
                  </a:cubicBezTo>
                  <a:close/>
                  <a:moveTo>
                    <a:pt x="368" y="809"/>
                  </a:moveTo>
                  <a:cubicBezTo>
                    <a:pt x="368" y="809"/>
                    <a:pt x="368" y="809"/>
                    <a:pt x="368" y="8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Freeform 145"/>
            <p:cNvSpPr>
              <a:spLocks noEditPoints="1"/>
            </p:cNvSpPr>
            <p:nvPr/>
          </p:nvSpPr>
          <p:spPr bwMode="auto">
            <a:xfrm>
              <a:off x="8193088" y="3857626"/>
              <a:ext cx="344487" cy="779463"/>
            </a:xfrm>
            <a:custGeom>
              <a:avLst/>
              <a:gdLst>
                <a:gd name="T0" fmla="*/ 528 w 560"/>
                <a:gd name="T1" fmla="*/ 1057 h 1280"/>
                <a:gd name="T2" fmla="*/ 504 w 560"/>
                <a:gd name="T3" fmla="*/ 929 h 1280"/>
                <a:gd name="T4" fmla="*/ 144 w 560"/>
                <a:gd name="T5" fmla="*/ 772 h 1280"/>
                <a:gd name="T6" fmla="*/ 184 w 560"/>
                <a:gd name="T7" fmla="*/ 787 h 1280"/>
                <a:gd name="T8" fmla="*/ 192 w 560"/>
                <a:gd name="T9" fmla="*/ 741 h 1280"/>
                <a:gd name="T10" fmla="*/ 48 w 560"/>
                <a:gd name="T11" fmla="*/ 328 h 1280"/>
                <a:gd name="T12" fmla="*/ 96 w 560"/>
                <a:gd name="T13" fmla="*/ 328 h 1280"/>
                <a:gd name="T14" fmla="*/ 120 w 560"/>
                <a:gd name="T15" fmla="*/ 561 h 1280"/>
                <a:gd name="T16" fmla="*/ 264 w 560"/>
                <a:gd name="T17" fmla="*/ 705 h 1280"/>
                <a:gd name="T18" fmla="*/ 144 w 560"/>
                <a:gd name="T19" fmla="*/ 515 h 1280"/>
                <a:gd name="T20" fmla="*/ 168 w 560"/>
                <a:gd name="T21" fmla="*/ 112 h 1280"/>
                <a:gd name="T22" fmla="*/ 192 w 560"/>
                <a:gd name="T23" fmla="*/ 411 h 1280"/>
                <a:gd name="T24" fmla="*/ 240 w 560"/>
                <a:gd name="T25" fmla="*/ 411 h 1280"/>
                <a:gd name="T26" fmla="*/ 264 w 560"/>
                <a:gd name="T27" fmla="*/ 48 h 1280"/>
                <a:gd name="T28" fmla="*/ 288 w 560"/>
                <a:gd name="T29" fmla="*/ 411 h 1280"/>
                <a:gd name="T30" fmla="*/ 336 w 560"/>
                <a:gd name="T31" fmla="*/ 411 h 1280"/>
                <a:gd name="T32" fmla="*/ 360 w 560"/>
                <a:gd name="T33" fmla="*/ 112 h 1280"/>
                <a:gd name="T34" fmla="*/ 384 w 560"/>
                <a:gd name="T35" fmla="*/ 411 h 1280"/>
                <a:gd name="T36" fmla="*/ 432 w 560"/>
                <a:gd name="T37" fmla="*/ 411 h 1280"/>
                <a:gd name="T38" fmla="*/ 456 w 560"/>
                <a:gd name="T39" fmla="*/ 176 h 1280"/>
                <a:gd name="T40" fmla="*/ 480 w 560"/>
                <a:gd name="T41" fmla="*/ 537 h 1280"/>
                <a:gd name="T42" fmla="*/ 416 w 560"/>
                <a:gd name="T43" fmla="*/ 700 h 1280"/>
                <a:gd name="T44" fmla="*/ 440 w 560"/>
                <a:gd name="T45" fmla="*/ 881 h 1280"/>
                <a:gd name="T46" fmla="*/ 464 w 560"/>
                <a:gd name="T47" fmla="*/ 709 h 1280"/>
                <a:gd name="T48" fmla="*/ 528 w 560"/>
                <a:gd name="T49" fmla="*/ 200 h 1280"/>
                <a:gd name="T50" fmla="*/ 432 w 560"/>
                <a:gd name="T51" fmla="*/ 132 h 1280"/>
                <a:gd name="T52" fmla="*/ 336 w 560"/>
                <a:gd name="T53" fmla="*/ 68 h 1280"/>
                <a:gd name="T54" fmla="*/ 192 w 560"/>
                <a:gd name="T55" fmla="*/ 68 h 1280"/>
                <a:gd name="T56" fmla="*/ 96 w 560"/>
                <a:gd name="T57" fmla="*/ 136 h 1280"/>
                <a:gd name="T58" fmla="*/ 72 w 560"/>
                <a:gd name="T59" fmla="*/ 256 h 1280"/>
                <a:gd name="T60" fmla="*/ 0 w 560"/>
                <a:gd name="T61" fmla="*/ 537 h 1280"/>
                <a:gd name="T62" fmla="*/ 96 w 560"/>
                <a:gd name="T63" fmla="*/ 929 h 1280"/>
                <a:gd name="T64" fmla="*/ 32 w 560"/>
                <a:gd name="T65" fmla="*/ 953 h 1280"/>
                <a:gd name="T66" fmla="*/ 24 w 560"/>
                <a:gd name="T67" fmla="*/ 1057 h 1280"/>
                <a:gd name="T68" fmla="*/ 0 w 560"/>
                <a:gd name="T69" fmla="*/ 1256 h 1280"/>
                <a:gd name="T70" fmla="*/ 48 w 560"/>
                <a:gd name="T71" fmla="*/ 1256 h 1280"/>
                <a:gd name="T72" fmla="*/ 512 w 560"/>
                <a:gd name="T73" fmla="*/ 1105 h 1280"/>
                <a:gd name="T74" fmla="*/ 536 w 560"/>
                <a:gd name="T75" fmla="*/ 1280 h 1280"/>
                <a:gd name="T76" fmla="*/ 560 w 560"/>
                <a:gd name="T77" fmla="*/ 1081 h 1280"/>
                <a:gd name="T78" fmla="*/ 480 w 560"/>
                <a:gd name="T79" fmla="*/ 977 h 1280"/>
                <a:gd name="T80" fmla="*/ 80 w 560"/>
                <a:gd name="T81" fmla="*/ 1057 h 1280"/>
                <a:gd name="T82" fmla="*/ 480 w 560"/>
                <a:gd name="T83" fmla="*/ 977 h 1280"/>
                <a:gd name="T84" fmla="*/ 480 w 560"/>
                <a:gd name="T85" fmla="*/ 97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0" h="1280">
                  <a:moveTo>
                    <a:pt x="536" y="1057"/>
                  </a:moveTo>
                  <a:cubicBezTo>
                    <a:pt x="528" y="1057"/>
                    <a:pt x="528" y="1057"/>
                    <a:pt x="528" y="1057"/>
                  </a:cubicBezTo>
                  <a:cubicBezTo>
                    <a:pt x="528" y="953"/>
                    <a:pt x="528" y="953"/>
                    <a:pt x="528" y="953"/>
                  </a:cubicBezTo>
                  <a:cubicBezTo>
                    <a:pt x="528" y="940"/>
                    <a:pt x="517" y="929"/>
                    <a:pt x="504" y="929"/>
                  </a:cubicBezTo>
                  <a:cubicBezTo>
                    <a:pt x="144" y="929"/>
                    <a:pt x="144" y="929"/>
                    <a:pt x="144" y="929"/>
                  </a:cubicBezTo>
                  <a:cubicBezTo>
                    <a:pt x="144" y="772"/>
                    <a:pt x="144" y="772"/>
                    <a:pt x="144" y="772"/>
                  </a:cubicBezTo>
                  <a:cubicBezTo>
                    <a:pt x="154" y="777"/>
                    <a:pt x="165" y="782"/>
                    <a:pt x="176" y="786"/>
                  </a:cubicBezTo>
                  <a:cubicBezTo>
                    <a:pt x="179" y="787"/>
                    <a:pt x="181" y="787"/>
                    <a:pt x="184" y="787"/>
                  </a:cubicBezTo>
                  <a:cubicBezTo>
                    <a:pt x="194" y="787"/>
                    <a:pt x="203" y="781"/>
                    <a:pt x="207" y="771"/>
                  </a:cubicBezTo>
                  <a:cubicBezTo>
                    <a:pt x="211" y="759"/>
                    <a:pt x="204" y="745"/>
                    <a:pt x="192" y="741"/>
                  </a:cubicBezTo>
                  <a:cubicBezTo>
                    <a:pt x="106" y="710"/>
                    <a:pt x="48" y="628"/>
                    <a:pt x="48" y="537"/>
                  </a:cubicBezTo>
                  <a:cubicBezTo>
                    <a:pt x="48" y="328"/>
                    <a:pt x="48" y="328"/>
                    <a:pt x="48" y="328"/>
                  </a:cubicBezTo>
                  <a:cubicBezTo>
                    <a:pt x="48" y="315"/>
                    <a:pt x="59" y="304"/>
                    <a:pt x="72" y="304"/>
                  </a:cubicBezTo>
                  <a:cubicBezTo>
                    <a:pt x="85" y="304"/>
                    <a:pt x="96" y="315"/>
                    <a:pt x="96" y="328"/>
                  </a:cubicBezTo>
                  <a:cubicBezTo>
                    <a:pt x="96" y="537"/>
                    <a:pt x="96" y="537"/>
                    <a:pt x="96" y="537"/>
                  </a:cubicBezTo>
                  <a:cubicBezTo>
                    <a:pt x="96" y="550"/>
                    <a:pt x="107" y="561"/>
                    <a:pt x="120" y="561"/>
                  </a:cubicBezTo>
                  <a:cubicBezTo>
                    <a:pt x="186" y="561"/>
                    <a:pt x="240" y="615"/>
                    <a:pt x="240" y="681"/>
                  </a:cubicBezTo>
                  <a:cubicBezTo>
                    <a:pt x="240" y="694"/>
                    <a:pt x="251" y="705"/>
                    <a:pt x="264" y="705"/>
                  </a:cubicBezTo>
                  <a:cubicBezTo>
                    <a:pt x="277" y="705"/>
                    <a:pt x="288" y="694"/>
                    <a:pt x="288" y="681"/>
                  </a:cubicBezTo>
                  <a:cubicBezTo>
                    <a:pt x="288" y="596"/>
                    <a:pt x="225" y="526"/>
                    <a:pt x="144" y="515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23"/>
                    <a:pt x="155" y="112"/>
                    <a:pt x="168" y="112"/>
                  </a:cubicBezTo>
                  <a:cubicBezTo>
                    <a:pt x="181" y="112"/>
                    <a:pt x="192" y="123"/>
                    <a:pt x="192" y="136"/>
                  </a:cubicBezTo>
                  <a:cubicBezTo>
                    <a:pt x="192" y="411"/>
                    <a:pt x="192" y="411"/>
                    <a:pt x="192" y="411"/>
                  </a:cubicBezTo>
                  <a:cubicBezTo>
                    <a:pt x="192" y="424"/>
                    <a:pt x="203" y="435"/>
                    <a:pt x="216" y="435"/>
                  </a:cubicBezTo>
                  <a:cubicBezTo>
                    <a:pt x="229" y="435"/>
                    <a:pt x="240" y="424"/>
                    <a:pt x="240" y="411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ubicBezTo>
                    <a:pt x="277" y="48"/>
                    <a:pt x="288" y="59"/>
                    <a:pt x="288" y="72"/>
                  </a:cubicBezTo>
                  <a:cubicBezTo>
                    <a:pt x="288" y="411"/>
                    <a:pt x="288" y="411"/>
                    <a:pt x="288" y="411"/>
                  </a:cubicBezTo>
                  <a:cubicBezTo>
                    <a:pt x="288" y="424"/>
                    <a:pt x="299" y="435"/>
                    <a:pt x="312" y="435"/>
                  </a:cubicBezTo>
                  <a:cubicBezTo>
                    <a:pt x="325" y="435"/>
                    <a:pt x="336" y="424"/>
                    <a:pt x="336" y="411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23"/>
                    <a:pt x="347" y="112"/>
                    <a:pt x="360" y="112"/>
                  </a:cubicBezTo>
                  <a:cubicBezTo>
                    <a:pt x="373" y="112"/>
                    <a:pt x="384" y="123"/>
                    <a:pt x="384" y="136"/>
                  </a:cubicBezTo>
                  <a:cubicBezTo>
                    <a:pt x="384" y="411"/>
                    <a:pt x="384" y="411"/>
                    <a:pt x="384" y="411"/>
                  </a:cubicBezTo>
                  <a:cubicBezTo>
                    <a:pt x="384" y="424"/>
                    <a:pt x="395" y="435"/>
                    <a:pt x="408" y="435"/>
                  </a:cubicBezTo>
                  <a:cubicBezTo>
                    <a:pt x="421" y="435"/>
                    <a:pt x="432" y="424"/>
                    <a:pt x="432" y="411"/>
                  </a:cubicBezTo>
                  <a:cubicBezTo>
                    <a:pt x="432" y="200"/>
                    <a:pt x="432" y="200"/>
                    <a:pt x="432" y="200"/>
                  </a:cubicBezTo>
                  <a:cubicBezTo>
                    <a:pt x="432" y="187"/>
                    <a:pt x="443" y="176"/>
                    <a:pt x="456" y="176"/>
                  </a:cubicBezTo>
                  <a:cubicBezTo>
                    <a:pt x="469" y="176"/>
                    <a:pt x="480" y="187"/>
                    <a:pt x="480" y="200"/>
                  </a:cubicBezTo>
                  <a:cubicBezTo>
                    <a:pt x="480" y="537"/>
                    <a:pt x="480" y="537"/>
                    <a:pt x="480" y="537"/>
                  </a:cubicBezTo>
                  <a:cubicBezTo>
                    <a:pt x="480" y="592"/>
                    <a:pt x="460" y="644"/>
                    <a:pt x="422" y="684"/>
                  </a:cubicBezTo>
                  <a:cubicBezTo>
                    <a:pt x="418" y="688"/>
                    <a:pt x="416" y="694"/>
                    <a:pt x="416" y="700"/>
                  </a:cubicBezTo>
                  <a:cubicBezTo>
                    <a:pt x="416" y="857"/>
                    <a:pt x="416" y="857"/>
                    <a:pt x="416" y="857"/>
                  </a:cubicBezTo>
                  <a:cubicBezTo>
                    <a:pt x="416" y="870"/>
                    <a:pt x="427" y="881"/>
                    <a:pt x="440" y="881"/>
                  </a:cubicBezTo>
                  <a:cubicBezTo>
                    <a:pt x="453" y="881"/>
                    <a:pt x="464" y="870"/>
                    <a:pt x="464" y="857"/>
                  </a:cubicBezTo>
                  <a:cubicBezTo>
                    <a:pt x="464" y="709"/>
                    <a:pt x="464" y="709"/>
                    <a:pt x="464" y="709"/>
                  </a:cubicBezTo>
                  <a:cubicBezTo>
                    <a:pt x="505" y="661"/>
                    <a:pt x="528" y="600"/>
                    <a:pt x="528" y="537"/>
                  </a:cubicBezTo>
                  <a:cubicBezTo>
                    <a:pt x="528" y="200"/>
                    <a:pt x="528" y="200"/>
                    <a:pt x="528" y="200"/>
                  </a:cubicBezTo>
                  <a:cubicBezTo>
                    <a:pt x="528" y="160"/>
                    <a:pt x="496" y="128"/>
                    <a:pt x="456" y="128"/>
                  </a:cubicBezTo>
                  <a:cubicBezTo>
                    <a:pt x="448" y="128"/>
                    <a:pt x="439" y="129"/>
                    <a:pt x="432" y="132"/>
                  </a:cubicBezTo>
                  <a:cubicBezTo>
                    <a:pt x="430" y="94"/>
                    <a:pt x="398" y="64"/>
                    <a:pt x="360" y="64"/>
                  </a:cubicBezTo>
                  <a:cubicBezTo>
                    <a:pt x="352" y="64"/>
                    <a:pt x="343" y="65"/>
                    <a:pt x="336" y="68"/>
                  </a:cubicBezTo>
                  <a:cubicBezTo>
                    <a:pt x="334" y="30"/>
                    <a:pt x="302" y="0"/>
                    <a:pt x="264" y="0"/>
                  </a:cubicBezTo>
                  <a:cubicBezTo>
                    <a:pt x="226" y="0"/>
                    <a:pt x="194" y="30"/>
                    <a:pt x="192" y="68"/>
                  </a:cubicBezTo>
                  <a:cubicBezTo>
                    <a:pt x="185" y="65"/>
                    <a:pt x="176" y="64"/>
                    <a:pt x="168" y="64"/>
                  </a:cubicBezTo>
                  <a:cubicBezTo>
                    <a:pt x="128" y="64"/>
                    <a:pt x="96" y="96"/>
                    <a:pt x="96" y="136"/>
                  </a:cubicBezTo>
                  <a:cubicBezTo>
                    <a:pt x="96" y="260"/>
                    <a:pt x="96" y="260"/>
                    <a:pt x="96" y="260"/>
                  </a:cubicBezTo>
                  <a:cubicBezTo>
                    <a:pt x="88" y="257"/>
                    <a:pt x="80" y="256"/>
                    <a:pt x="72" y="256"/>
                  </a:cubicBezTo>
                  <a:cubicBezTo>
                    <a:pt x="32" y="256"/>
                    <a:pt x="0" y="288"/>
                    <a:pt x="0" y="32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617"/>
                    <a:pt x="36" y="691"/>
                    <a:pt x="96" y="741"/>
                  </a:cubicBezTo>
                  <a:cubicBezTo>
                    <a:pt x="96" y="929"/>
                    <a:pt x="96" y="929"/>
                    <a:pt x="96" y="929"/>
                  </a:cubicBezTo>
                  <a:cubicBezTo>
                    <a:pt x="56" y="929"/>
                    <a:pt x="56" y="929"/>
                    <a:pt x="56" y="929"/>
                  </a:cubicBezTo>
                  <a:cubicBezTo>
                    <a:pt x="43" y="929"/>
                    <a:pt x="32" y="940"/>
                    <a:pt x="32" y="953"/>
                  </a:cubicBezTo>
                  <a:cubicBezTo>
                    <a:pt x="32" y="1057"/>
                    <a:pt x="32" y="1057"/>
                    <a:pt x="32" y="1057"/>
                  </a:cubicBezTo>
                  <a:cubicBezTo>
                    <a:pt x="24" y="1057"/>
                    <a:pt x="24" y="1057"/>
                    <a:pt x="24" y="1057"/>
                  </a:cubicBezTo>
                  <a:cubicBezTo>
                    <a:pt x="11" y="1057"/>
                    <a:pt x="0" y="1068"/>
                    <a:pt x="0" y="1081"/>
                  </a:cubicBezTo>
                  <a:cubicBezTo>
                    <a:pt x="0" y="1256"/>
                    <a:pt x="0" y="1256"/>
                    <a:pt x="0" y="1256"/>
                  </a:cubicBezTo>
                  <a:cubicBezTo>
                    <a:pt x="0" y="1269"/>
                    <a:pt x="11" y="1280"/>
                    <a:pt x="24" y="1280"/>
                  </a:cubicBezTo>
                  <a:cubicBezTo>
                    <a:pt x="37" y="1280"/>
                    <a:pt x="48" y="1269"/>
                    <a:pt x="48" y="1256"/>
                  </a:cubicBezTo>
                  <a:cubicBezTo>
                    <a:pt x="48" y="1105"/>
                    <a:pt x="48" y="1105"/>
                    <a:pt x="48" y="1105"/>
                  </a:cubicBezTo>
                  <a:cubicBezTo>
                    <a:pt x="512" y="1105"/>
                    <a:pt x="512" y="1105"/>
                    <a:pt x="512" y="1105"/>
                  </a:cubicBezTo>
                  <a:cubicBezTo>
                    <a:pt x="512" y="1256"/>
                    <a:pt x="512" y="1256"/>
                    <a:pt x="512" y="1256"/>
                  </a:cubicBezTo>
                  <a:cubicBezTo>
                    <a:pt x="512" y="1269"/>
                    <a:pt x="523" y="1280"/>
                    <a:pt x="536" y="1280"/>
                  </a:cubicBezTo>
                  <a:cubicBezTo>
                    <a:pt x="549" y="1280"/>
                    <a:pt x="560" y="1269"/>
                    <a:pt x="560" y="1256"/>
                  </a:cubicBezTo>
                  <a:cubicBezTo>
                    <a:pt x="560" y="1081"/>
                    <a:pt x="560" y="1081"/>
                    <a:pt x="560" y="1081"/>
                  </a:cubicBezTo>
                  <a:cubicBezTo>
                    <a:pt x="560" y="1068"/>
                    <a:pt x="549" y="1057"/>
                    <a:pt x="536" y="1057"/>
                  </a:cubicBezTo>
                  <a:close/>
                  <a:moveTo>
                    <a:pt x="480" y="977"/>
                  </a:moveTo>
                  <a:cubicBezTo>
                    <a:pt x="480" y="1057"/>
                    <a:pt x="480" y="1057"/>
                    <a:pt x="480" y="1057"/>
                  </a:cubicBezTo>
                  <a:cubicBezTo>
                    <a:pt x="80" y="1057"/>
                    <a:pt x="80" y="1057"/>
                    <a:pt x="80" y="1057"/>
                  </a:cubicBezTo>
                  <a:cubicBezTo>
                    <a:pt x="80" y="977"/>
                    <a:pt x="80" y="977"/>
                    <a:pt x="80" y="977"/>
                  </a:cubicBezTo>
                  <a:lnTo>
                    <a:pt x="480" y="977"/>
                  </a:lnTo>
                  <a:close/>
                  <a:moveTo>
                    <a:pt x="480" y="977"/>
                  </a:moveTo>
                  <a:cubicBezTo>
                    <a:pt x="480" y="977"/>
                    <a:pt x="480" y="977"/>
                    <a:pt x="480" y="977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146"/>
            <p:cNvSpPr>
              <a:spLocks noEditPoints="1"/>
            </p:cNvSpPr>
            <p:nvPr/>
          </p:nvSpPr>
          <p:spPr bwMode="auto">
            <a:xfrm>
              <a:off x="7780338" y="3722688"/>
              <a:ext cx="344487" cy="914400"/>
            </a:xfrm>
            <a:custGeom>
              <a:avLst/>
              <a:gdLst>
                <a:gd name="T0" fmla="*/ 528 w 560"/>
                <a:gd name="T1" fmla="*/ 1057 h 1504"/>
                <a:gd name="T2" fmla="*/ 504 w 560"/>
                <a:gd name="T3" fmla="*/ 929 h 1504"/>
                <a:gd name="T4" fmla="*/ 144 w 560"/>
                <a:gd name="T5" fmla="*/ 772 h 1504"/>
                <a:gd name="T6" fmla="*/ 184 w 560"/>
                <a:gd name="T7" fmla="*/ 787 h 1504"/>
                <a:gd name="T8" fmla="*/ 192 w 560"/>
                <a:gd name="T9" fmla="*/ 741 h 1504"/>
                <a:gd name="T10" fmla="*/ 48 w 560"/>
                <a:gd name="T11" fmla="*/ 328 h 1504"/>
                <a:gd name="T12" fmla="*/ 96 w 560"/>
                <a:gd name="T13" fmla="*/ 328 h 1504"/>
                <a:gd name="T14" fmla="*/ 120 w 560"/>
                <a:gd name="T15" fmla="*/ 561 h 1504"/>
                <a:gd name="T16" fmla="*/ 264 w 560"/>
                <a:gd name="T17" fmla="*/ 705 h 1504"/>
                <a:gd name="T18" fmla="*/ 144 w 560"/>
                <a:gd name="T19" fmla="*/ 515 h 1504"/>
                <a:gd name="T20" fmla="*/ 168 w 560"/>
                <a:gd name="T21" fmla="*/ 112 h 1504"/>
                <a:gd name="T22" fmla="*/ 192 w 560"/>
                <a:gd name="T23" fmla="*/ 411 h 1504"/>
                <a:gd name="T24" fmla="*/ 240 w 560"/>
                <a:gd name="T25" fmla="*/ 411 h 1504"/>
                <a:gd name="T26" fmla="*/ 264 w 560"/>
                <a:gd name="T27" fmla="*/ 48 h 1504"/>
                <a:gd name="T28" fmla="*/ 288 w 560"/>
                <a:gd name="T29" fmla="*/ 411 h 1504"/>
                <a:gd name="T30" fmla="*/ 336 w 560"/>
                <a:gd name="T31" fmla="*/ 411 h 1504"/>
                <a:gd name="T32" fmla="*/ 360 w 560"/>
                <a:gd name="T33" fmla="*/ 112 h 1504"/>
                <a:gd name="T34" fmla="*/ 384 w 560"/>
                <a:gd name="T35" fmla="*/ 411 h 1504"/>
                <a:gd name="T36" fmla="*/ 432 w 560"/>
                <a:gd name="T37" fmla="*/ 411 h 1504"/>
                <a:gd name="T38" fmla="*/ 456 w 560"/>
                <a:gd name="T39" fmla="*/ 176 h 1504"/>
                <a:gd name="T40" fmla="*/ 480 w 560"/>
                <a:gd name="T41" fmla="*/ 537 h 1504"/>
                <a:gd name="T42" fmla="*/ 416 w 560"/>
                <a:gd name="T43" fmla="*/ 700 h 1504"/>
                <a:gd name="T44" fmla="*/ 440 w 560"/>
                <a:gd name="T45" fmla="*/ 881 h 1504"/>
                <a:gd name="T46" fmla="*/ 464 w 560"/>
                <a:gd name="T47" fmla="*/ 709 h 1504"/>
                <a:gd name="T48" fmla="*/ 528 w 560"/>
                <a:gd name="T49" fmla="*/ 200 h 1504"/>
                <a:gd name="T50" fmla="*/ 432 w 560"/>
                <a:gd name="T51" fmla="*/ 132 h 1504"/>
                <a:gd name="T52" fmla="*/ 336 w 560"/>
                <a:gd name="T53" fmla="*/ 68 h 1504"/>
                <a:gd name="T54" fmla="*/ 192 w 560"/>
                <a:gd name="T55" fmla="*/ 68 h 1504"/>
                <a:gd name="T56" fmla="*/ 96 w 560"/>
                <a:gd name="T57" fmla="*/ 136 h 1504"/>
                <a:gd name="T58" fmla="*/ 72 w 560"/>
                <a:gd name="T59" fmla="*/ 256 h 1504"/>
                <a:gd name="T60" fmla="*/ 0 w 560"/>
                <a:gd name="T61" fmla="*/ 537 h 1504"/>
                <a:gd name="T62" fmla="*/ 96 w 560"/>
                <a:gd name="T63" fmla="*/ 929 h 1504"/>
                <a:gd name="T64" fmla="*/ 32 w 560"/>
                <a:gd name="T65" fmla="*/ 953 h 1504"/>
                <a:gd name="T66" fmla="*/ 24 w 560"/>
                <a:gd name="T67" fmla="*/ 1057 h 1504"/>
                <a:gd name="T68" fmla="*/ 0 w 560"/>
                <a:gd name="T69" fmla="*/ 1480 h 1504"/>
                <a:gd name="T70" fmla="*/ 48 w 560"/>
                <a:gd name="T71" fmla="*/ 1480 h 1504"/>
                <a:gd name="T72" fmla="*/ 512 w 560"/>
                <a:gd name="T73" fmla="*/ 1105 h 1504"/>
                <a:gd name="T74" fmla="*/ 536 w 560"/>
                <a:gd name="T75" fmla="*/ 1504 h 1504"/>
                <a:gd name="T76" fmla="*/ 560 w 560"/>
                <a:gd name="T77" fmla="*/ 1081 h 1504"/>
                <a:gd name="T78" fmla="*/ 480 w 560"/>
                <a:gd name="T79" fmla="*/ 977 h 1504"/>
                <a:gd name="T80" fmla="*/ 80 w 560"/>
                <a:gd name="T81" fmla="*/ 1057 h 1504"/>
                <a:gd name="T82" fmla="*/ 480 w 560"/>
                <a:gd name="T83" fmla="*/ 977 h 1504"/>
                <a:gd name="T84" fmla="*/ 480 w 560"/>
                <a:gd name="T85" fmla="*/ 977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0" h="1504">
                  <a:moveTo>
                    <a:pt x="536" y="1057"/>
                  </a:moveTo>
                  <a:cubicBezTo>
                    <a:pt x="528" y="1057"/>
                    <a:pt x="528" y="1057"/>
                    <a:pt x="528" y="1057"/>
                  </a:cubicBezTo>
                  <a:cubicBezTo>
                    <a:pt x="528" y="953"/>
                    <a:pt x="528" y="953"/>
                    <a:pt x="528" y="953"/>
                  </a:cubicBezTo>
                  <a:cubicBezTo>
                    <a:pt x="528" y="940"/>
                    <a:pt x="517" y="929"/>
                    <a:pt x="504" y="929"/>
                  </a:cubicBezTo>
                  <a:cubicBezTo>
                    <a:pt x="144" y="929"/>
                    <a:pt x="144" y="929"/>
                    <a:pt x="144" y="929"/>
                  </a:cubicBezTo>
                  <a:cubicBezTo>
                    <a:pt x="144" y="772"/>
                    <a:pt x="144" y="772"/>
                    <a:pt x="144" y="772"/>
                  </a:cubicBezTo>
                  <a:cubicBezTo>
                    <a:pt x="154" y="777"/>
                    <a:pt x="165" y="782"/>
                    <a:pt x="176" y="786"/>
                  </a:cubicBezTo>
                  <a:cubicBezTo>
                    <a:pt x="179" y="787"/>
                    <a:pt x="181" y="787"/>
                    <a:pt x="184" y="787"/>
                  </a:cubicBezTo>
                  <a:cubicBezTo>
                    <a:pt x="194" y="787"/>
                    <a:pt x="203" y="781"/>
                    <a:pt x="207" y="771"/>
                  </a:cubicBezTo>
                  <a:cubicBezTo>
                    <a:pt x="211" y="759"/>
                    <a:pt x="204" y="745"/>
                    <a:pt x="192" y="741"/>
                  </a:cubicBezTo>
                  <a:cubicBezTo>
                    <a:pt x="106" y="710"/>
                    <a:pt x="48" y="628"/>
                    <a:pt x="48" y="537"/>
                  </a:cubicBezTo>
                  <a:cubicBezTo>
                    <a:pt x="48" y="328"/>
                    <a:pt x="48" y="328"/>
                    <a:pt x="48" y="328"/>
                  </a:cubicBezTo>
                  <a:cubicBezTo>
                    <a:pt x="48" y="315"/>
                    <a:pt x="59" y="304"/>
                    <a:pt x="72" y="304"/>
                  </a:cubicBezTo>
                  <a:cubicBezTo>
                    <a:pt x="85" y="304"/>
                    <a:pt x="96" y="315"/>
                    <a:pt x="96" y="328"/>
                  </a:cubicBezTo>
                  <a:cubicBezTo>
                    <a:pt x="96" y="537"/>
                    <a:pt x="96" y="537"/>
                    <a:pt x="96" y="537"/>
                  </a:cubicBezTo>
                  <a:cubicBezTo>
                    <a:pt x="96" y="550"/>
                    <a:pt x="107" y="561"/>
                    <a:pt x="120" y="561"/>
                  </a:cubicBezTo>
                  <a:cubicBezTo>
                    <a:pt x="186" y="561"/>
                    <a:pt x="240" y="615"/>
                    <a:pt x="240" y="681"/>
                  </a:cubicBezTo>
                  <a:cubicBezTo>
                    <a:pt x="240" y="694"/>
                    <a:pt x="251" y="705"/>
                    <a:pt x="264" y="705"/>
                  </a:cubicBezTo>
                  <a:cubicBezTo>
                    <a:pt x="277" y="705"/>
                    <a:pt x="288" y="694"/>
                    <a:pt x="288" y="681"/>
                  </a:cubicBezTo>
                  <a:cubicBezTo>
                    <a:pt x="288" y="596"/>
                    <a:pt x="225" y="526"/>
                    <a:pt x="144" y="515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23"/>
                    <a:pt x="155" y="112"/>
                    <a:pt x="168" y="112"/>
                  </a:cubicBezTo>
                  <a:cubicBezTo>
                    <a:pt x="181" y="112"/>
                    <a:pt x="192" y="123"/>
                    <a:pt x="192" y="136"/>
                  </a:cubicBezTo>
                  <a:cubicBezTo>
                    <a:pt x="192" y="411"/>
                    <a:pt x="192" y="411"/>
                    <a:pt x="192" y="411"/>
                  </a:cubicBezTo>
                  <a:cubicBezTo>
                    <a:pt x="192" y="424"/>
                    <a:pt x="203" y="435"/>
                    <a:pt x="216" y="435"/>
                  </a:cubicBezTo>
                  <a:cubicBezTo>
                    <a:pt x="229" y="435"/>
                    <a:pt x="240" y="424"/>
                    <a:pt x="240" y="411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ubicBezTo>
                    <a:pt x="277" y="48"/>
                    <a:pt x="288" y="59"/>
                    <a:pt x="288" y="72"/>
                  </a:cubicBezTo>
                  <a:cubicBezTo>
                    <a:pt x="288" y="411"/>
                    <a:pt x="288" y="411"/>
                    <a:pt x="288" y="411"/>
                  </a:cubicBezTo>
                  <a:cubicBezTo>
                    <a:pt x="288" y="424"/>
                    <a:pt x="299" y="435"/>
                    <a:pt x="312" y="435"/>
                  </a:cubicBezTo>
                  <a:cubicBezTo>
                    <a:pt x="325" y="435"/>
                    <a:pt x="336" y="424"/>
                    <a:pt x="336" y="411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23"/>
                    <a:pt x="347" y="112"/>
                    <a:pt x="360" y="112"/>
                  </a:cubicBezTo>
                  <a:cubicBezTo>
                    <a:pt x="373" y="112"/>
                    <a:pt x="384" y="123"/>
                    <a:pt x="384" y="136"/>
                  </a:cubicBezTo>
                  <a:cubicBezTo>
                    <a:pt x="384" y="411"/>
                    <a:pt x="384" y="411"/>
                    <a:pt x="384" y="411"/>
                  </a:cubicBezTo>
                  <a:cubicBezTo>
                    <a:pt x="384" y="424"/>
                    <a:pt x="395" y="435"/>
                    <a:pt x="408" y="435"/>
                  </a:cubicBezTo>
                  <a:cubicBezTo>
                    <a:pt x="421" y="435"/>
                    <a:pt x="432" y="424"/>
                    <a:pt x="432" y="411"/>
                  </a:cubicBezTo>
                  <a:cubicBezTo>
                    <a:pt x="432" y="200"/>
                    <a:pt x="432" y="200"/>
                    <a:pt x="432" y="200"/>
                  </a:cubicBezTo>
                  <a:cubicBezTo>
                    <a:pt x="432" y="187"/>
                    <a:pt x="443" y="176"/>
                    <a:pt x="456" y="176"/>
                  </a:cubicBezTo>
                  <a:cubicBezTo>
                    <a:pt x="469" y="176"/>
                    <a:pt x="480" y="187"/>
                    <a:pt x="480" y="200"/>
                  </a:cubicBezTo>
                  <a:cubicBezTo>
                    <a:pt x="480" y="537"/>
                    <a:pt x="480" y="537"/>
                    <a:pt x="480" y="537"/>
                  </a:cubicBezTo>
                  <a:cubicBezTo>
                    <a:pt x="480" y="592"/>
                    <a:pt x="460" y="644"/>
                    <a:pt x="422" y="684"/>
                  </a:cubicBezTo>
                  <a:cubicBezTo>
                    <a:pt x="418" y="688"/>
                    <a:pt x="416" y="694"/>
                    <a:pt x="416" y="700"/>
                  </a:cubicBezTo>
                  <a:cubicBezTo>
                    <a:pt x="416" y="857"/>
                    <a:pt x="416" y="857"/>
                    <a:pt x="416" y="857"/>
                  </a:cubicBezTo>
                  <a:cubicBezTo>
                    <a:pt x="416" y="870"/>
                    <a:pt x="427" y="881"/>
                    <a:pt x="440" y="881"/>
                  </a:cubicBezTo>
                  <a:cubicBezTo>
                    <a:pt x="453" y="881"/>
                    <a:pt x="464" y="870"/>
                    <a:pt x="464" y="857"/>
                  </a:cubicBezTo>
                  <a:cubicBezTo>
                    <a:pt x="464" y="709"/>
                    <a:pt x="464" y="709"/>
                    <a:pt x="464" y="709"/>
                  </a:cubicBezTo>
                  <a:cubicBezTo>
                    <a:pt x="505" y="661"/>
                    <a:pt x="528" y="600"/>
                    <a:pt x="528" y="537"/>
                  </a:cubicBezTo>
                  <a:cubicBezTo>
                    <a:pt x="528" y="200"/>
                    <a:pt x="528" y="200"/>
                    <a:pt x="528" y="200"/>
                  </a:cubicBezTo>
                  <a:cubicBezTo>
                    <a:pt x="528" y="160"/>
                    <a:pt x="496" y="128"/>
                    <a:pt x="456" y="128"/>
                  </a:cubicBezTo>
                  <a:cubicBezTo>
                    <a:pt x="448" y="128"/>
                    <a:pt x="439" y="129"/>
                    <a:pt x="432" y="132"/>
                  </a:cubicBezTo>
                  <a:cubicBezTo>
                    <a:pt x="430" y="94"/>
                    <a:pt x="398" y="64"/>
                    <a:pt x="360" y="64"/>
                  </a:cubicBezTo>
                  <a:cubicBezTo>
                    <a:pt x="352" y="64"/>
                    <a:pt x="343" y="65"/>
                    <a:pt x="336" y="68"/>
                  </a:cubicBezTo>
                  <a:cubicBezTo>
                    <a:pt x="334" y="30"/>
                    <a:pt x="302" y="0"/>
                    <a:pt x="264" y="0"/>
                  </a:cubicBezTo>
                  <a:cubicBezTo>
                    <a:pt x="226" y="0"/>
                    <a:pt x="194" y="30"/>
                    <a:pt x="192" y="68"/>
                  </a:cubicBezTo>
                  <a:cubicBezTo>
                    <a:pt x="185" y="65"/>
                    <a:pt x="176" y="64"/>
                    <a:pt x="168" y="64"/>
                  </a:cubicBezTo>
                  <a:cubicBezTo>
                    <a:pt x="128" y="64"/>
                    <a:pt x="96" y="96"/>
                    <a:pt x="96" y="136"/>
                  </a:cubicBezTo>
                  <a:cubicBezTo>
                    <a:pt x="96" y="260"/>
                    <a:pt x="96" y="260"/>
                    <a:pt x="96" y="260"/>
                  </a:cubicBezTo>
                  <a:cubicBezTo>
                    <a:pt x="88" y="257"/>
                    <a:pt x="80" y="256"/>
                    <a:pt x="72" y="256"/>
                  </a:cubicBezTo>
                  <a:cubicBezTo>
                    <a:pt x="32" y="256"/>
                    <a:pt x="0" y="288"/>
                    <a:pt x="0" y="32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617"/>
                    <a:pt x="36" y="691"/>
                    <a:pt x="96" y="741"/>
                  </a:cubicBezTo>
                  <a:cubicBezTo>
                    <a:pt x="96" y="929"/>
                    <a:pt x="96" y="929"/>
                    <a:pt x="96" y="929"/>
                  </a:cubicBezTo>
                  <a:cubicBezTo>
                    <a:pt x="56" y="929"/>
                    <a:pt x="56" y="929"/>
                    <a:pt x="56" y="929"/>
                  </a:cubicBezTo>
                  <a:cubicBezTo>
                    <a:pt x="43" y="929"/>
                    <a:pt x="32" y="940"/>
                    <a:pt x="32" y="953"/>
                  </a:cubicBezTo>
                  <a:cubicBezTo>
                    <a:pt x="32" y="1057"/>
                    <a:pt x="32" y="1057"/>
                    <a:pt x="32" y="1057"/>
                  </a:cubicBezTo>
                  <a:cubicBezTo>
                    <a:pt x="24" y="1057"/>
                    <a:pt x="24" y="1057"/>
                    <a:pt x="24" y="1057"/>
                  </a:cubicBezTo>
                  <a:cubicBezTo>
                    <a:pt x="11" y="1057"/>
                    <a:pt x="0" y="1068"/>
                    <a:pt x="0" y="1081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37" y="1504"/>
                    <a:pt x="48" y="1493"/>
                    <a:pt x="48" y="1480"/>
                  </a:cubicBezTo>
                  <a:cubicBezTo>
                    <a:pt x="48" y="1105"/>
                    <a:pt x="48" y="1105"/>
                    <a:pt x="48" y="1105"/>
                  </a:cubicBezTo>
                  <a:cubicBezTo>
                    <a:pt x="512" y="1105"/>
                    <a:pt x="512" y="1105"/>
                    <a:pt x="512" y="1105"/>
                  </a:cubicBezTo>
                  <a:cubicBezTo>
                    <a:pt x="512" y="1480"/>
                    <a:pt x="512" y="1480"/>
                    <a:pt x="512" y="1480"/>
                  </a:cubicBezTo>
                  <a:cubicBezTo>
                    <a:pt x="512" y="1493"/>
                    <a:pt x="523" y="1504"/>
                    <a:pt x="536" y="1504"/>
                  </a:cubicBezTo>
                  <a:cubicBezTo>
                    <a:pt x="549" y="1504"/>
                    <a:pt x="560" y="1493"/>
                    <a:pt x="560" y="1480"/>
                  </a:cubicBezTo>
                  <a:cubicBezTo>
                    <a:pt x="560" y="1081"/>
                    <a:pt x="560" y="1081"/>
                    <a:pt x="560" y="1081"/>
                  </a:cubicBezTo>
                  <a:cubicBezTo>
                    <a:pt x="560" y="1068"/>
                    <a:pt x="549" y="1057"/>
                    <a:pt x="536" y="1057"/>
                  </a:cubicBezTo>
                  <a:close/>
                  <a:moveTo>
                    <a:pt x="480" y="977"/>
                  </a:moveTo>
                  <a:cubicBezTo>
                    <a:pt x="480" y="1057"/>
                    <a:pt x="480" y="1057"/>
                    <a:pt x="480" y="1057"/>
                  </a:cubicBezTo>
                  <a:cubicBezTo>
                    <a:pt x="80" y="1057"/>
                    <a:pt x="80" y="1057"/>
                    <a:pt x="80" y="1057"/>
                  </a:cubicBezTo>
                  <a:cubicBezTo>
                    <a:pt x="80" y="977"/>
                    <a:pt x="80" y="977"/>
                    <a:pt x="80" y="977"/>
                  </a:cubicBezTo>
                  <a:lnTo>
                    <a:pt x="480" y="977"/>
                  </a:lnTo>
                  <a:close/>
                  <a:moveTo>
                    <a:pt x="480" y="977"/>
                  </a:moveTo>
                  <a:cubicBezTo>
                    <a:pt x="480" y="977"/>
                    <a:pt x="480" y="977"/>
                    <a:pt x="480" y="977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6554788" y="2659706"/>
            <a:ext cx="307446" cy="304800"/>
            <a:chOff x="9591675" y="3722688"/>
            <a:chExt cx="922338" cy="914400"/>
          </a:xfrm>
        </p:grpSpPr>
        <p:sp>
          <p:nvSpPr>
            <p:cNvPr id="171" name="Freeform 150"/>
            <p:cNvSpPr>
              <a:spLocks noEditPoints="1"/>
            </p:cNvSpPr>
            <p:nvPr/>
          </p:nvSpPr>
          <p:spPr bwMode="auto">
            <a:xfrm>
              <a:off x="10067925" y="3751263"/>
              <a:ext cx="128588" cy="69850"/>
            </a:xfrm>
            <a:custGeom>
              <a:avLst/>
              <a:gdLst>
                <a:gd name="T0" fmla="*/ 72 w 210"/>
                <a:gd name="T1" fmla="*/ 90 h 114"/>
                <a:gd name="T2" fmla="*/ 210 w 210"/>
                <a:gd name="T3" fmla="*/ 90 h 114"/>
                <a:gd name="T4" fmla="*/ 210 w 210"/>
                <a:gd name="T5" fmla="*/ 0 h 114"/>
                <a:gd name="T6" fmla="*/ 0 w 210"/>
                <a:gd name="T7" fmla="*/ 0 h 114"/>
                <a:gd name="T8" fmla="*/ 0 w 210"/>
                <a:gd name="T9" fmla="*/ 114 h 114"/>
                <a:gd name="T10" fmla="*/ 48 w 210"/>
                <a:gd name="T11" fmla="*/ 114 h 114"/>
                <a:gd name="T12" fmla="*/ 72 w 210"/>
                <a:gd name="T13" fmla="*/ 90 h 114"/>
                <a:gd name="T14" fmla="*/ 72 w 210"/>
                <a:gd name="T15" fmla="*/ 90 h 114"/>
                <a:gd name="T16" fmla="*/ 72 w 210"/>
                <a:gd name="T17" fmla="*/ 9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114">
                  <a:moveTo>
                    <a:pt x="72" y="90"/>
                  </a:moveTo>
                  <a:cubicBezTo>
                    <a:pt x="210" y="90"/>
                    <a:pt x="210" y="90"/>
                    <a:pt x="210" y="9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00"/>
                    <a:pt x="59" y="90"/>
                    <a:pt x="72" y="90"/>
                  </a:cubicBezTo>
                  <a:close/>
                  <a:moveTo>
                    <a:pt x="72" y="90"/>
                  </a:moveTo>
                  <a:cubicBezTo>
                    <a:pt x="72" y="90"/>
                    <a:pt x="72" y="90"/>
                    <a:pt x="72" y="90"/>
                  </a:cubicBezTo>
                </a:path>
              </a:pathLst>
            </a:custGeom>
            <a:solidFill>
              <a:srgbClr val="6DA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Rectangle 151"/>
            <p:cNvSpPr>
              <a:spLocks noChangeArrowheads="1"/>
            </p:cNvSpPr>
            <p:nvPr/>
          </p:nvSpPr>
          <p:spPr bwMode="auto">
            <a:xfrm>
              <a:off x="10067925" y="4367213"/>
              <a:ext cx="101600" cy="182563"/>
            </a:xfrm>
            <a:prstGeom prst="rect">
              <a:avLst/>
            </a:prstGeom>
            <a:solidFill>
              <a:srgbClr val="6DA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Rectangle 152"/>
            <p:cNvSpPr>
              <a:spLocks noChangeArrowheads="1"/>
            </p:cNvSpPr>
            <p:nvPr/>
          </p:nvSpPr>
          <p:spPr bwMode="auto">
            <a:xfrm>
              <a:off x="9934575" y="4367213"/>
              <a:ext cx="103188" cy="182563"/>
            </a:xfrm>
            <a:prstGeom prst="rect">
              <a:avLst/>
            </a:prstGeom>
            <a:solidFill>
              <a:srgbClr val="6DA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Rectangle 153"/>
            <p:cNvSpPr>
              <a:spLocks noChangeArrowheads="1"/>
            </p:cNvSpPr>
            <p:nvPr/>
          </p:nvSpPr>
          <p:spPr bwMode="auto">
            <a:xfrm>
              <a:off x="9934575" y="4578351"/>
              <a:ext cx="234950" cy="30163"/>
            </a:xfrm>
            <a:prstGeom prst="rect">
              <a:avLst/>
            </a:pr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154"/>
            <p:cNvSpPr>
              <a:spLocks noEditPoints="1"/>
            </p:cNvSpPr>
            <p:nvPr/>
          </p:nvSpPr>
          <p:spPr bwMode="auto">
            <a:xfrm>
              <a:off x="9620250" y="4295776"/>
              <a:ext cx="201613" cy="312738"/>
            </a:xfrm>
            <a:custGeom>
              <a:avLst/>
              <a:gdLst>
                <a:gd name="T0" fmla="*/ 304 w 328"/>
                <a:gd name="T1" fmla="*/ 440 h 512"/>
                <a:gd name="T2" fmla="*/ 304 w 328"/>
                <a:gd name="T3" fmla="*/ 0 h 512"/>
                <a:gd name="T4" fmla="*/ 0 w 328"/>
                <a:gd name="T5" fmla="*/ 0 h 512"/>
                <a:gd name="T6" fmla="*/ 0 w 328"/>
                <a:gd name="T7" fmla="*/ 512 h 512"/>
                <a:gd name="T8" fmla="*/ 328 w 328"/>
                <a:gd name="T9" fmla="*/ 512 h 512"/>
                <a:gd name="T10" fmla="*/ 328 w 328"/>
                <a:gd name="T11" fmla="*/ 464 h 512"/>
                <a:gd name="T12" fmla="*/ 304 w 328"/>
                <a:gd name="T13" fmla="*/ 440 h 512"/>
                <a:gd name="T14" fmla="*/ 117 w 328"/>
                <a:gd name="T15" fmla="*/ 189 h 512"/>
                <a:gd name="T16" fmla="*/ 93 w 328"/>
                <a:gd name="T17" fmla="*/ 213 h 512"/>
                <a:gd name="T18" fmla="*/ 69 w 328"/>
                <a:gd name="T19" fmla="*/ 189 h 512"/>
                <a:gd name="T20" fmla="*/ 69 w 328"/>
                <a:gd name="T21" fmla="*/ 93 h 512"/>
                <a:gd name="T22" fmla="*/ 93 w 328"/>
                <a:gd name="T23" fmla="*/ 69 h 512"/>
                <a:gd name="T24" fmla="*/ 117 w 328"/>
                <a:gd name="T25" fmla="*/ 93 h 512"/>
                <a:gd name="T26" fmla="*/ 117 w 328"/>
                <a:gd name="T27" fmla="*/ 189 h 512"/>
                <a:gd name="T28" fmla="*/ 235 w 328"/>
                <a:gd name="T29" fmla="*/ 189 h 512"/>
                <a:gd name="T30" fmla="*/ 211 w 328"/>
                <a:gd name="T31" fmla="*/ 213 h 512"/>
                <a:gd name="T32" fmla="*/ 187 w 328"/>
                <a:gd name="T33" fmla="*/ 189 h 512"/>
                <a:gd name="T34" fmla="*/ 187 w 328"/>
                <a:gd name="T35" fmla="*/ 93 h 512"/>
                <a:gd name="T36" fmla="*/ 211 w 328"/>
                <a:gd name="T37" fmla="*/ 69 h 512"/>
                <a:gd name="T38" fmla="*/ 235 w 328"/>
                <a:gd name="T39" fmla="*/ 93 h 512"/>
                <a:gd name="T40" fmla="*/ 235 w 328"/>
                <a:gd name="T41" fmla="*/ 189 h 512"/>
                <a:gd name="T42" fmla="*/ 235 w 328"/>
                <a:gd name="T43" fmla="*/ 189 h 512"/>
                <a:gd name="T44" fmla="*/ 235 w 328"/>
                <a:gd name="T45" fmla="*/ 18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8" h="512">
                  <a:moveTo>
                    <a:pt x="304" y="440"/>
                  </a:moveTo>
                  <a:cubicBezTo>
                    <a:pt x="304" y="0"/>
                    <a:pt x="304" y="0"/>
                    <a:pt x="3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328" y="512"/>
                    <a:pt x="328" y="512"/>
                    <a:pt x="328" y="512"/>
                  </a:cubicBezTo>
                  <a:cubicBezTo>
                    <a:pt x="328" y="464"/>
                    <a:pt x="328" y="464"/>
                    <a:pt x="328" y="464"/>
                  </a:cubicBezTo>
                  <a:cubicBezTo>
                    <a:pt x="315" y="464"/>
                    <a:pt x="304" y="453"/>
                    <a:pt x="304" y="440"/>
                  </a:cubicBezTo>
                  <a:close/>
                  <a:moveTo>
                    <a:pt x="117" y="189"/>
                  </a:moveTo>
                  <a:cubicBezTo>
                    <a:pt x="117" y="203"/>
                    <a:pt x="107" y="213"/>
                    <a:pt x="93" y="213"/>
                  </a:cubicBezTo>
                  <a:cubicBezTo>
                    <a:pt x="80" y="213"/>
                    <a:pt x="69" y="203"/>
                    <a:pt x="69" y="189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80"/>
                    <a:pt x="80" y="69"/>
                    <a:pt x="93" y="69"/>
                  </a:cubicBezTo>
                  <a:cubicBezTo>
                    <a:pt x="107" y="69"/>
                    <a:pt x="117" y="80"/>
                    <a:pt x="117" y="93"/>
                  </a:cubicBezTo>
                  <a:lnTo>
                    <a:pt x="117" y="189"/>
                  </a:lnTo>
                  <a:close/>
                  <a:moveTo>
                    <a:pt x="235" y="189"/>
                  </a:moveTo>
                  <a:cubicBezTo>
                    <a:pt x="235" y="203"/>
                    <a:pt x="224" y="213"/>
                    <a:pt x="211" y="213"/>
                  </a:cubicBezTo>
                  <a:cubicBezTo>
                    <a:pt x="197" y="213"/>
                    <a:pt x="187" y="203"/>
                    <a:pt x="187" y="189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87" y="80"/>
                    <a:pt x="197" y="69"/>
                    <a:pt x="211" y="69"/>
                  </a:cubicBezTo>
                  <a:cubicBezTo>
                    <a:pt x="224" y="69"/>
                    <a:pt x="235" y="80"/>
                    <a:pt x="235" y="93"/>
                  </a:cubicBezTo>
                  <a:lnTo>
                    <a:pt x="235" y="189"/>
                  </a:lnTo>
                  <a:close/>
                  <a:moveTo>
                    <a:pt x="235" y="189"/>
                  </a:moveTo>
                  <a:cubicBezTo>
                    <a:pt x="235" y="189"/>
                    <a:pt x="235" y="189"/>
                    <a:pt x="235" y="18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155"/>
            <p:cNvSpPr>
              <a:spLocks noEditPoints="1"/>
            </p:cNvSpPr>
            <p:nvPr/>
          </p:nvSpPr>
          <p:spPr bwMode="auto">
            <a:xfrm>
              <a:off x="10283825" y="4295776"/>
              <a:ext cx="200025" cy="312738"/>
            </a:xfrm>
            <a:custGeom>
              <a:avLst/>
              <a:gdLst>
                <a:gd name="T0" fmla="*/ 328 w 328"/>
                <a:gd name="T1" fmla="*/ 512 h 512"/>
                <a:gd name="T2" fmla="*/ 328 w 328"/>
                <a:gd name="T3" fmla="*/ 0 h 512"/>
                <a:gd name="T4" fmla="*/ 24 w 328"/>
                <a:gd name="T5" fmla="*/ 0 h 512"/>
                <a:gd name="T6" fmla="*/ 24 w 328"/>
                <a:gd name="T7" fmla="*/ 440 h 512"/>
                <a:gd name="T8" fmla="*/ 0 w 328"/>
                <a:gd name="T9" fmla="*/ 464 h 512"/>
                <a:gd name="T10" fmla="*/ 0 w 328"/>
                <a:gd name="T11" fmla="*/ 512 h 512"/>
                <a:gd name="T12" fmla="*/ 328 w 328"/>
                <a:gd name="T13" fmla="*/ 512 h 512"/>
                <a:gd name="T14" fmla="*/ 211 w 328"/>
                <a:gd name="T15" fmla="*/ 93 h 512"/>
                <a:gd name="T16" fmla="*/ 235 w 328"/>
                <a:gd name="T17" fmla="*/ 69 h 512"/>
                <a:gd name="T18" fmla="*/ 259 w 328"/>
                <a:gd name="T19" fmla="*/ 93 h 512"/>
                <a:gd name="T20" fmla="*/ 259 w 328"/>
                <a:gd name="T21" fmla="*/ 189 h 512"/>
                <a:gd name="T22" fmla="*/ 235 w 328"/>
                <a:gd name="T23" fmla="*/ 213 h 512"/>
                <a:gd name="T24" fmla="*/ 211 w 328"/>
                <a:gd name="T25" fmla="*/ 189 h 512"/>
                <a:gd name="T26" fmla="*/ 211 w 328"/>
                <a:gd name="T27" fmla="*/ 93 h 512"/>
                <a:gd name="T28" fmla="*/ 93 w 328"/>
                <a:gd name="T29" fmla="*/ 93 h 512"/>
                <a:gd name="T30" fmla="*/ 117 w 328"/>
                <a:gd name="T31" fmla="*/ 69 h 512"/>
                <a:gd name="T32" fmla="*/ 141 w 328"/>
                <a:gd name="T33" fmla="*/ 93 h 512"/>
                <a:gd name="T34" fmla="*/ 141 w 328"/>
                <a:gd name="T35" fmla="*/ 189 h 512"/>
                <a:gd name="T36" fmla="*/ 117 w 328"/>
                <a:gd name="T37" fmla="*/ 213 h 512"/>
                <a:gd name="T38" fmla="*/ 93 w 328"/>
                <a:gd name="T39" fmla="*/ 189 h 512"/>
                <a:gd name="T40" fmla="*/ 93 w 328"/>
                <a:gd name="T41" fmla="*/ 93 h 512"/>
                <a:gd name="T42" fmla="*/ 93 w 328"/>
                <a:gd name="T43" fmla="*/ 93 h 512"/>
                <a:gd name="T44" fmla="*/ 93 w 328"/>
                <a:gd name="T45" fmla="*/ 93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8" h="512">
                  <a:moveTo>
                    <a:pt x="328" y="512"/>
                  </a:moveTo>
                  <a:cubicBezTo>
                    <a:pt x="328" y="0"/>
                    <a:pt x="328" y="0"/>
                    <a:pt x="3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440"/>
                    <a:pt x="24" y="440"/>
                    <a:pt x="24" y="440"/>
                  </a:cubicBezTo>
                  <a:cubicBezTo>
                    <a:pt x="24" y="453"/>
                    <a:pt x="13" y="464"/>
                    <a:pt x="0" y="464"/>
                  </a:cubicBezTo>
                  <a:cubicBezTo>
                    <a:pt x="0" y="512"/>
                    <a:pt x="0" y="512"/>
                    <a:pt x="0" y="512"/>
                  </a:cubicBezTo>
                  <a:lnTo>
                    <a:pt x="328" y="512"/>
                  </a:lnTo>
                  <a:close/>
                  <a:moveTo>
                    <a:pt x="211" y="93"/>
                  </a:moveTo>
                  <a:cubicBezTo>
                    <a:pt x="211" y="80"/>
                    <a:pt x="221" y="69"/>
                    <a:pt x="235" y="69"/>
                  </a:cubicBezTo>
                  <a:cubicBezTo>
                    <a:pt x="248" y="69"/>
                    <a:pt x="259" y="80"/>
                    <a:pt x="259" y="93"/>
                  </a:cubicBezTo>
                  <a:cubicBezTo>
                    <a:pt x="259" y="189"/>
                    <a:pt x="259" y="189"/>
                    <a:pt x="259" y="189"/>
                  </a:cubicBezTo>
                  <a:cubicBezTo>
                    <a:pt x="259" y="203"/>
                    <a:pt x="248" y="213"/>
                    <a:pt x="235" y="213"/>
                  </a:cubicBezTo>
                  <a:cubicBezTo>
                    <a:pt x="221" y="213"/>
                    <a:pt x="211" y="203"/>
                    <a:pt x="211" y="189"/>
                  </a:cubicBezTo>
                  <a:lnTo>
                    <a:pt x="211" y="93"/>
                  </a:lnTo>
                  <a:close/>
                  <a:moveTo>
                    <a:pt x="93" y="93"/>
                  </a:moveTo>
                  <a:cubicBezTo>
                    <a:pt x="93" y="80"/>
                    <a:pt x="104" y="69"/>
                    <a:pt x="117" y="69"/>
                  </a:cubicBezTo>
                  <a:cubicBezTo>
                    <a:pt x="131" y="69"/>
                    <a:pt x="141" y="80"/>
                    <a:pt x="141" y="93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1" y="203"/>
                    <a:pt x="131" y="213"/>
                    <a:pt x="117" y="213"/>
                  </a:cubicBezTo>
                  <a:cubicBezTo>
                    <a:pt x="104" y="213"/>
                    <a:pt x="93" y="203"/>
                    <a:pt x="93" y="189"/>
                  </a:cubicBezTo>
                  <a:lnTo>
                    <a:pt x="93" y="93"/>
                  </a:lnTo>
                  <a:close/>
                  <a:moveTo>
                    <a:pt x="93" y="93"/>
                  </a:moveTo>
                  <a:cubicBezTo>
                    <a:pt x="93" y="93"/>
                    <a:pt x="93" y="93"/>
                    <a:pt x="93" y="9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156"/>
            <p:cNvSpPr>
              <a:spLocks noEditPoints="1"/>
            </p:cNvSpPr>
            <p:nvPr/>
          </p:nvSpPr>
          <p:spPr bwMode="auto">
            <a:xfrm>
              <a:off x="9821863" y="4084638"/>
              <a:ext cx="461963" cy="523875"/>
            </a:xfrm>
            <a:custGeom>
              <a:avLst/>
              <a:gdLst>
                <a:gd name="T0" fmla="*/ 752 w 752"/>
                <a:gd name="T1" fmla="*/ 811 h 859"/>
                <a:gd name="T2" fmla="*/ 728 w 752"/>
                <a:gd name="T3" fmla="*/ 787 h 859"/>
                <a:gd name="T4" fmla="*/ 728 w 752"/>
                <a:gd name="T5" fmla="*/ 24 h 859"/>
                <a:gd name="T6" fmla="*/ 560 w 752"/>
                <a:gd name="T7" fmla="*/ 24 h 859"/>
                <a:gd name="T8" fmla="*/ 536 w 752"/>
                <a:gd name="T9" fmla="*/ 0 h 859"/>
                <a:gd name="T10" fmla="*/ 488 w 752"/>
                <a:gd name="T11" fmla="*/ 0 h 859"/>
                <a:gd name="T12" fmla="*/ 464 w 752"/>
                <a:gd name="T13" fmla="*/ 24 h 859"/>
                <a:gd name="T14" fmla="*/ 24 w 752"/>
                <a:gd name="T15" fmla="*/ 24 h 859"/>
                <a:gd name="T16" fmla="*/ 24 w 752"/>
                <a:gd name="T17" fmla="*/ 787 h 859"/>
                <a:gd name="T18" fmla="*/ 0 w 752"/>
                <a:gd name="T19" fmla="*/ 811 h 859"/>
                <a:gd name="T20" fmla="*/ 0 w 752"/>
                <a:gd name="T21" fmla="*/ 859 h 859"/>
                <a:gd name="T22" fmla="*/ 136 w 752"/>
                <a:gd name="T23" fmla="*/ 859 h 859"/>
                <a:gd name="T24" fmla="*/ 136 w 752"/>
                <a:gd name="T25" fmla="*/ 440 h 859"/>
                <a:gd name="T26" fmla="*/ 160 w 752"/>
                <a:gd name="T27" fmla="*/ 416 h 859"/>
                <a:gd name="T28" fmla="*/ 592 w 752"/>
                <a:gd name="T29" fmla="*/ 416 h 859"/>
                <a:gd name="T30" fmla="*/ 616 w 752"/>
                <a:gd name="T31" fmla="*/ 440 h 859"/>
                <a:gd name="T32" fmla="*/ 616 w 752"/>
                <a:gd name="T33" fmla="*/ 859 h 859"/>
                <a:gd name="T34" fmla="*/ 752 w 752"/>
                <a:gd name="T35" fmla="*/ 859 h 859"/>
                <a:gd name="T36" fmla="*/ 752 w 752"/>
                <a:gd name="T37" fmla="*/ 811 h 859"/>
                <a:gd name="T38" fmla="*/ 376 w 752"/>
                <a:gd name="T39" fmla="*/ 336 h 859"/>
                <a:gd name="T40" fmla="*/ 260 w 752"/>
                <a:gd name="T41" fmla="*/ 220 h 859"/>
                <a:gd name="T42" fmla="*/ 376 w 752"/>
                <a:gd name="T43" fmla="*/ 104 h 859"/>
                <a:gd name="T44" fmla="*/ 492 w 752"/>
                <a:gd name="T45" fmla="*/ 220 h 859"/>
                <a:gd name="T46" fmla="*/ 376 w 752"/>
                <a:gd name="T47" fmla="*/ 336 h 859"/>
                <a:gd name="T48" fmla="*/ 376 w 752"/>
                <a:gd name="T49" fmla="*/ 336 h 859"/>
                <a:gd name="T50" fmla="*/ 376 w 752"/>
                <a:gd name="T51" fmla="*/ 336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2" h="859">
                  <a:moveTo>
                    <a:pt x="752" y="811"/>
                  </a:moveTo>
                  <a:cubicBezTo>
                    <a:pt x="739" y="811"/>
                    <a:pt x="728" y="800"/>
                    <a:pt x="728" y="787"/>
                  </a:cubicBezTo>
                  <a:cubicBezTo>
                    <a:pt x="728" y="24"/>
                    <a:pt x="728" y="24"/>
                    <a:pt x="728" y="24"/>
                  </a:cubicBezTo>
                  <a:cubicBezTo>
                    <a:pt x="560" y="24"/>
                    <a:pt x="560" y="24"/>
                    <a:pt x="560" y="24"/>
                  </a:cubicBezTo>
                  <a:cubicBezTo>
                    <a:pt x="547" y="24"/>
                    <a:pt x="536" y="13"/>
                    <a:pt x="536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13"/>
                    <a:pt x="477" y="24"/>
                    <a:pt x="46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787"/>
                    <a:pt x="24" y="787"/>
                    <a:pt x="24" y="787"/>
                  </a:cubicBezTo>
                  <a:cubicBezTo>
                    <a:pt x="24" y="800"/>
                    <a:pt x="13" y="811"/>
                    <a:pt x="0" y="811"/>
                  </a:cubicBezTo>
                  <a:cubicBezTo>
                    <a:pt x="0" y="859"/>
                    <a:pt x="0" y="859"/>
                    <a:pt x="0" y="859"/>
                  </a:cubicBezTo>
                  <a:cubicBezTo>
                    <a:pt x="136" y="859"/>
                    <a:pt x="136" y="859"/>
                    <a:pt x="136" y="859"/>
                  </a:cubicBezTo>
                  <a:cubicBezTo>
                    <a:pt x="136" y="440"/>
                    <a:pt x="136" y="440"/>
                    <a:pt x="136" y="440"/>
                  </a:cubicBezTo>
                  <a:cubicBezTo>
                    <a:pt x="136" y="427"/>
                    <a:pt x="147" y="416"/>
                    <a:pt x="160" y="416"/>
                  </a:cubicBezTo>
                  <a:cubicBezTo>
                    <a:pt x="592" y="416"/>
                    <a:pt x="592" y="416"/>
                    <a:pt x="592" y="416"/>
                  </a:cubicBezTo>
                  <a:cubicBezTo>
                    <a:pt x="605" y="416"/>
                    <a:pt x="616" y="427"/>
                    <a:pt x="616" y="440"/>
                  </a:cubicBezTo>
                  <a:cubicBezTo>
                    <a:pt x="616" y="859"/>
                    <a:pt x="616" y="859"/>
                    <a:pt x="616" y="859"/>
                  </a:cubicBezTo>
                  <a:cubicBezTo>
                    <a:pt x="752" y="859"/>
                    <a:pt x="752" y="859"/>
                    <a:pt x="752" y="859"/>
                  </a:cubicBezTo>
                  <a:lnTo>
                    <a:pt x="752" y="811"/>
                  </a:lnTo>
                  <a:close/>
                  <a:moveTo>
                    <a:pt x="376" y="336"/>
                  </a:moveTo>
                  <a:cubicBezTo>
                    <a:pt x="312" y="336"/>
                    <a:pt x="260" y="284"/>
                    <a:pt x="260" y="220"/>
                  </a:cubicBezTo>
                  <a:cubicBezTo>
                    <a:pt x="260" y="156"/>
                    <a:pt x="312" y="104"/>
                    <a:pt x="376" y="104"/>
                  </a:cubicBezTo>
                  <a:cubicBezTo>
                    <a:pt x="440" y="104"/>
                    <a:pt x="492" y="156"/>
                    <a:pt x="492" y="220"/>
                  </a:cubicBezTo>
                  <a:cubicBezTo>
                    <a:pt x="492" y="284"/>
                    <a:pt x="440" y="336"/>
                    <a:pt x="376" y="336"/>
                  </a:cubicBezTo>
                  <a:close/>
                  <a:moveTo>
                    <a:pt x="376" y="336"/>
                  </a:moveTo>
                  <a:cubicBezTo>
                    <a:pt x="376" y="336"/>
                    <a:pt x="376" y="336"/>
                    <a:pt x="376" y="33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157"/>
            <p:cNvSpPr>
              <a:spLocks noEditPoints="1"/>
            </p:cNvSpPr>
            <p:nvPr/>
          </p:nvSpPr>
          <p:spPr bwMode="auto">
            <a:xfrm>
              <a:off x="10010775" y="4178301"/>
              <a:ext cx="84138" cy="82550"/>
            </a:xfrm>
            <a:custGeom>
              <a:avLst/>
              <a:gdLst>
                <a:gd name="T0" fmla="*/ 68 w 136"/>
                <a:gd name="T1" fmla="*/ 0 h 136"/>
                <a:gd name="T2" fmla="*/ 0 w 136"/>
                <a:gd name="T3" fmla="*/ 68 h 136"/>
                <a:gd name="T4" fmla="*/ 68 w 136"/>
                <a:gd name="T5" fmla="*/ 136 h 136"/>
                <a:gd name="T6" fmla="*/ 136 w 136"/>
                <a:gd name="T7" fmla="*/ 68 h 136"/>
                <a:gd name="T8" fmla="*/ 68 w 136"/>
                <a:gd name="T9" fmla="*/ 0 h 136"/>
                <a:gd name="T10" fmla="*/ 68 w 136"/>
                <a:gd name="T11" fmla="*/ 0 h 136"/>
                <a:gd name="T12" fmla="*/ 68 w 136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36">
                  <a:moveTo>
                    <a:pt x="68" y="0"/>
                  </a:moveTo>
                  <a:cubicBezTo>
                    <a:pt x="30" y="0"/>
                    <a:pt x="0" y="30"/>
                    <a:pt x="0" y="68"/>
                  </a:cubicBezTo>
                  <a:cubicBezTo>
                    <a:pt x="0" y="106"/>
                    <a:pt x="30" y="136"/>
                    <a:pt x="68" y="136"/>
                  </a:cubicBezTo>
                  <a:cubicBezTo>
                    <a:pt x="106" y="136"/>
                    <a:pt x="136" y="106"/>
                    <a:pt x="136" y="68"/>
                  </a:cubicBezTo>
                  <a:cubicBezTo>
                    <a:pt x="136" y="30"/>
                    <a:pt x="106" y="0"/>
                    <a:pt x="68" y="0"/>
                  </a:cubicBezTo>
                  <a:close/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98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Rectangle 158"/>
            <p:cNvSpPr>
              <a:spLocks noChangeArrowheads="1"/>
            </p:cNvSpPr>
            <p:nvPr/>
          </p:nvSpPr>
          <p:spPr bwMode="auto">
            <a:xfrm>
              <a:off x="9620250" y="4217988"/>
              <a:ext cx="187325" cy="492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Rectangle 159"/>
            <p:cNvSpPr>
              <a:spLocks noChangeArrowheads="1"/>
            </p:cNvSpPr>
            <p:nvPr/>
          </p:nvSpPr>
          <p:spPr bwMode="auto">
            <a:xfrm>
              <a:off x="10298113" y="4217988"/>
              <a:ext cx="185738" cy="492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160"/>
            <p:cNvSpPr>
              <a:spLocks noEditPoints="1"/>
            </p:cNvSpPr>
            <p:nvPr/>
          </p:nvSpPr>
          <p:spPr bwMode="auto">
            <a:xfrm>
              <a:off x="9864725" y="3922713"/>
              <a:ext cx="376238" cy="161925"/>
            </a:xfrm>
            <a:custGeom>
              <a:avLst/>
              <a:gdLst>
                <a:gd name="T0" fmla="*/ 467 w 614"/>
                <a:gd name="T1" fmla="*/ 267 h 267"/>
                <a:gd name="T2" fmla="*/ 491 w 614"/>
                <a:gd name="T3" fmla="*/ 243 h 267"/>
                <a:gd name="T4" fmla="*/ 614 w 614"/>
                <a:gd name="T5" fmla="*/ 243 h 267"/>
                <a:gd name="T6" fmla="*/ 307 w 614"/>
                <a:gd name="T7" fmla="*/ 0 h 267"/>
                <a:gd name="T8" fmla="*/ 0 w 614"/>
                <a:gd name="T9" fmla="*/ 243 h 267"/>
                <a:gd name="T10" fmla="*/ 395 w 614"/>
                <a:gd name="T11" fmla="*/ 243 h 267"/>
                <a:gd name="T12" fmla="*/ 419 w 614"/>
                <a:gd name="T13" fmla="*/ 267 h 267"/>
                <a:gd name="T14" fmla="*/ 467 w 614"/>
                <a:gd name="T15" fmla="*/ 267 h 267"/>
                <a:gd name="T16" fmla="*/ 467 w 614"/>
                <a:gd name="T17" fmla="*/ 267 h 267"/>
                <a:gd name="T18" fmla="*/ 467 w 614"/>
                <a:gd name="T19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267">
                  <a:moveTo>
                    <a:pt x="467" y="267"/>
                  </a:moveTo>
                  <a:cubicBezTo>
                    <a:pt x="467" y="254"/>
                    <a:pt x="478" y="243"/>
                    <a:pt x="491" y="243"/>
                  </a:cubicBezTo>
                  <a:cubicBezTo>
                    <a:pt x="614" y="243"/>
                    <a:pt x="614" y="243"/>
                    <a:pt x="614" y="243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395" y="243"/>
                    <a:pt x="395" y="243"/>
                    <a:pt x="395" y="243"/>
                  </a:cubicBezTo>
                  <a:cubicBezTo>
                    <a:pt x="408" y="243"/>
                    <a:pt x="419" y="254"/>
                    <a:pt x="419" y="267"/>
                  </a:cubicBezTo>
                  <a:cubicBezTo>
                    <a:pt x="419" y="267"/>
                    <a:pt x="467" y="267"/>
                    <a:pt x="467" y="267"/>
                  </a:cubicBezTo>
                  <a:close/>
                  <a:moveTo>
                    <a:pt x="467" y="267"/>
                  </a:moveTo>
                  <a:cubicBezTo>
                    <a:pt x="467" y="267"/>
                    <a:pt x="467" y="267"/>
                    <a:pt x="4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161"/>
            <p:cNvSpPr>
              <a:spLocks noEditPoints="1"/>
            </p:cNvSpPr>
            <p:nvPr/>
          </p:nvSpPr>
          <p:spPr bwMode="auto">
            <a:xfrm>
              <a:off x="9591675" y="3722688"/>
              <a:ext cx="922338" cy="914400"/>
            </a:xfrm>
            <a:custGeom>
              <a:avLst/>
              <a:gdLst>
                <a:gd name="T0" fmla="*/ 1152 w 1504"/>
                <a:gd name="T1" fmla="*/ 768 h 1504"/>
                <a:gd name="T2" fmla="*/ 1152 w 1504"/>
                <a:gd name="T3" fmla="*/ 594 h 1504"/>
                <a:gd name="T4" fmla="*/ 1151 w 1504"/>
                <a:gd name="T5" fmla="*/ 592 h 1504"/>
                <a:gd name="T6" fmla="*/ 1151 w 1504"/>
                <a:gd name="T7" fmla="*/ 589 h 1504"/>
                <a:gd name="T8" fmla="*/ 1150 w 1504"/>
                <a:gd name="T9" fmla="*/ 587 h 1504"/>
                <a:gd name="T10" fmla="*/ 1149 w 1504"/>
                <a:gd name="T11" fmla="*/ 584 h 1504"/>
                <a:gd name="T12" fmla="*/ 1147 w 1504"/>
                <a:gd name="T13" fmla="*/ 582 h 1504"/>
                <a:gd name="T14" fmla="*/ 1145 w 1504"/>
                <a:gd name="T15" fmla="*/ 580 h 1504"/>
                <a:gd name="T16" fmla="*/ 1143 w 1504"/>
                <a:gd name="T17" fmla="*/ 578 h 1504"/>
                <a:gd name="T18" fmla="*/ 776 w 1504"/>
                <a:gd name="T19" fmla="*/ 288 h 1504"/>
                <a:gd name="T20" fmla="*/ 986 w 1504"/>
                <a:gd name="T21" fmla="*/ 48 h 1504"/>
                <a:gd name="T22" fmla="*/ 848 w 1504"/>
                <a:gd name="T23" fmla="*/ 138 h 1504"/>
                <a:gd name="T24" fmla="*/ 848 w 1504"/>
                <a:gd name="T25" fmla="*/ 186 h 1504"/>
                <a:gd name="T26" fmla="*/ 1034 w 1504"/>
                <a:gd name="T27" fmla="*/ 162 h 1504"/>
                <a:gd name="T28" fmla="*/ 1010 w 1504"/>
                <a:gd name="T29" fmla="*/ 0 h 1504"/>
                <a:gd name="T30" fmla="*/ 728 w 1504"/>
                <a:gd name="T31" fmla="*/ 24 h 1504"/>
                <a:gd name="T32" fmla="*/ 361 w 1504"/>
                <a:gd name="T33" fmla="*/ 578 h 1504"/>
                <a:gd name="T34" fmla="*/ 359 w 1504"/>
                <a:gd name="T35" fmla="*/ 580 h 1504"/>
                <a:gd name="T36" fmla="*/ 357 w 1504"/>
                <a:gd name="T37" fmla="*/ 582 h 1504"/>
                <a:gd name="T38" fmla="*/ 356 w 1504"/>
                <a:gd name="T39" fmla="*/ 584 h 1504"/>
                <a:gd name="T40" fmla="*/ 355 w 1504"/>
                <a:gd name="T41" fmla="*/ 586 h 1504"/>
                <a:gd name="T42" fmla="*/ 354 w 1504"/>
                <a:gd name="T43" fmla="*/ 588 h 1504"/>
                <a:gd name="T44" fmla="*/ 353 w 1504"/>
                <a:gd name="T45" fmla="*/ 591 h 1504"/>
                <a:gd name="T46" fmla="*/ 352 w 1504"/>
                <a:gd name="T47" fmla="*/ 594 h 1504"/>
                <a:gd name="T48" fmla="*/ 352 w 1504"/>
                <a:gd name="T49" fmla="*/ 597 h 1504"/>
                <a:gd name="T50" fmla="*/ 24 w 1504"/>
                <a:gd name="T51" fmla="*/ 768 h 1504"/>
                <a:gd name="T52" fmla="*/ 0 w 1504"/>
                <a:gd name="T53" fmla="*/ 1480 h 1504"/>
                <a:gd name="T54" fmla="*/ 1480 w 1504"/>
                <a:gd name="T55" fmla="*/ 1504 h 1504"/>
                <a:gd name="T56" fmla="*/ 1504 w 1504"/>
                <a:gd name="T57" fmla="*/ 792 h 1504"/>
                <a:gd name="T58" fmla="*/ 560 w 1504"/>
                <a:gd name="T59" fmla="*/ 1456 h 1504"/>
                <a:gd name="T60" fmla="*/ 944 w 1504"/>
                <a:gd name="T61" fmla="*/ 1408 h 1504"/>
                <a:gd name="T62" fmla="*/ 560 w 1504"/>
                <a:gd name="T63" fmla="*/ 1456 h 1504"/>
                <a:gd name="T64" fmla="*/ 944 w 1504"/>
                <a:gd name="T65" fmla="*/ 1360 h 1504"/>
                <a:gd name="T66" fmla="*/ 776 w 1504"/>
                <a:gd name="T67" fmla="*/ 1061 h 1504"/>
                <a:gd name="T68" fmla="*/ 728 w 1504"/>
                <a:gd name="T69" fmla="*/ 1360 h 1504"/>
                <a:gd name="T70" fmla="*/ 560 w 1504"/>
                <a:gd name="T71" fmla="*/ 1061 h 1504"/>
                <a:gd name="T72" fmla="*/ 728 w 1504"/>
                <a:gd name="T73" fmla="*/ 1360 h 1504"/>
                <a:gd name="T74" fmla="*/ 968 w 1504"/>
                <a:gd name="T75" fmla="*/ 1013 h 1504"/>
                <a:gd name="T76" fmla="*/ 512 w 1504"/>
                <a:gd name="T77" fmla="*/ 1037 h 1504"/>
                <a:gd name="T78" fmla="*/ 48 w 1504"/>
                <a:gd name="T79" fmla="*/ 1456 h 1504"/>
                <a:gd name="T80" fmla="*/ 352 w 1504"/>
                <a:gd name="T81" fmla="*/ 944 h 1504"/>
                <a:gd name="T82" fmla="*/ 376 w 1504"/>
                <a:gd name="T83" fmla="*/ 1408 h 1504"/>
                <a:gd name="T84" fmla="*/ 400 w 1504"/>
                <a:gd name="T85" fmla="*/ 621 h 1504"/>
                <a:gd name="T86" fmla="*/ 864 w 1504"/>
                <a:gd name="T87" fmla="*/ 597 h 1504"/>
                <a:gd name="T88" fmla="*/ 445 w 1504"/>
                <a:gd name="T89" fmla="*/ 573 h 1504"/>
                <a:gd name="T90" fmla="*/ 1059 w 1504"/>
                <a:gd name="T91" fmla="*/ 573 h 1504"/>
                <a:gd name="T92" fmla="*/ 912 w 1504"/>
                <a:gd name="T93" fmla="*/ 597 h 1504"/>
                <a:gd name="T94" fmla="*/ 1104 w 1504"/>
                <a:gd name="T95" fmla="*/ 621 h 1504"/>
                <a:gd name="T96" fmla="*/ 1128 w 1504"/>
                <a:gd name="T97" fmla="*/ 1408 h 1504"/>
                <a:gd name="T98" fmla="*/ 1152 w 1504"/>
                <a:gd name="T99" fmla="*/ 944 h 1504"/>
                <a:gd name="T100" fmla="*/ 1456 w 1504"/>
                <a:gd name="T101" fmla="*/ 1456 h 1504"/>
                <a:gd name="T102" fmla="*/ 992 w 1504"/>
                <a:gd name="T103" fmla="*/ 1037 h 1504"/>
                <a:gd name="T104" fmla="*/ 1152 w 1504"/>
                <a:gd name="T105" fmla="*/ 896 h 1504"/>
                <a:gd name="T106" fmla="*/ 1456 w 1504"/>
                <a:gd name="T107" fmla="*/ 816 h 1504"/>
                <a:gd name="T108" fmla="*/ 352 w 1504"/>
                <a:gd name="T109" fmla="*/ 896 h 1504"/>
                <a:gd name="T110" fmla="*/ 48 w 1504"/>
                <a:gd name="T111" fmla="*/ 816 h 1504"/>
                <a:gd name="T112" fmla="*/ 352 w 1504"/>
                <a:gd name="T113" fmla="*/ 896 h 1504"/>
                <a:gd name="T114" fmla="*/ 352 w 1504"/>
                <a:gd name="T115" fmla="*/ 89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4" h="1504">
                  <a:moveTo>
                    <a:pt x="1480" y="768"/>
                  </a:moveTo>
                  <a:cubicBezTo>
                    <a:pt x="1152" y="768"/>
                    <a:pt x="1152" y="768"/>
                    <a:pt x="1152" y="768"/>
                  </a:cubicBezTo>
                  <a:cubicBezTo>
                    <a:pt x="1152" y="597"/>
                    <a:pt x="1152" y="597"/>
                    <a:pt x="1152" y="597"/>
                  </a:cubicBezTo>
                  <a:cubicBezTo>
                    <a:pt x="1152" y="596"/>
                    <a:pt x="1152" y="595"/>
                    <a:pt x="1152" y="594"/>
                  </a:cubicBezTo>
                  <a:cubicBezTo>
                    <a:pt x="1152" y="594"/>
                    <a:pt x="1152" y="594"/>
                    <a:pt x="1152" y="594"/>
                  </a:cubicBezTo>
                  <a:cubicBezTo>
                    <a:pt x="1152" y="593"/>
                    <a:pt x="1152" y="592"/>
                    <a:pt x="1151" y="592"/>
                  </a:cubicBezTo>
                  <a:cubicBezTo>
                    <a:pt x="1151" y="591"/>
                    <a:pt x="1151" y="591"/>
                    <a:pt x="1151" y="591"/>
                  </a:cubicBezTo>
                  <a:cubicBezTo>
                    <a:pt x="1151" y="590"/>
                    <a:pt x="1151" y="590"/>
                    <a:pt x="1151" y="589"/>
                  </a:cubicBezTo>
                  <a:cubicBezTo>
                    <a:pt x="1151" y="589"/>
                    <a:pt x="1151" y="589"/>
                    <a:pt x="1150" y="588"/>
                  </a:cubicBezTo>
                  <a:cubicBezTo>
                    <a:pt x="1150" y="588"/>
                    <a:pt x="1150" y="587"/>
                    <a:pt x="1150" y="587"/>
                  </a:cubicBezTo>
                  <a:cubicBezTo>
                    <a:pt x="1150" y="586"/>
                    <a:pt x="1150" y="586"/>
                    <a:pt x="1149" y="586"/>
                  </a:cubicBezTo>
                  <a:cubicBezTo>
                    <a:pt x="1149" y="585"/>
                    <a:pt x="1149" y="585"/>
                    <a:pt x="1149" y="584"/>
                  </a:cubicBezTo>
                  <a:cubicBezTo>
                    <a:pt x="1148" y="584"/>
                    <a:pt x="1148" y="584"/>
                    <a:pt x="1148" y="584"/>
                  </a:cubicBezTo>
                  <a:cubicBezTo>
                    <a:pt x="1148" y="583"/>
                    <a:pt x="1147" y="583"/>
                    <a:pt x="1147" y="582"/>
                  </a:cubicBezTo>
                  <a:cubicBezTo>
                    <a:pt x="1147" y="582"/>
                    <a:pt x="1147" y="582"/>
                    <a:pt x="1147" y="582"/>
                  </a:cubicBezTo>
                  <a:cubicBezTo>
                    <a:pt x="1146" y="581"/>
                    <a:pt x="1146" y="580"/>
                    <a:pt x="1145" y="580"/>
                  </a:cubicBezTo>
                  <a:cubicBezTo>
                    <a:pt x="1145" y="580"/>
                    <a:pt x="1145" y="580"/>
                    <a:pt x="1145" y="580"/>
                  </a:cubicBezTo>
                  <a:cubicBezTo>
                    <a:pt x="1144" y="579"/>
                    <a:pt x="1144" y="579"/>
                    <a:pt x="1143" y="578"/>
                  </a:cubicBezTo>
                  <a:cubicBezTo>
                    <a:pt x="1143" y="578"/>
                    <a:pt x="1143" y="578"/>
                    <a:pt x="1143" y="578"/>
                  </a:cubicBezTo>
                  <a:cubicBezTo>
                    <a:pt x="776" y="288"/>
                    <a:pt x="776" y="288"/>
                    <a:pt x="776" y="288"/>
                  </a:cubicBezTo>
                  <a:cubicBezTo>
                    <a:pt x="776" y="48"/>
                    <a:pt x="776" y="48"/>
                    <a:pt x="776" y="48"/>
                  </a:cubicBezTo>
                  <a:cubicBezTo>
                    <a:pt x="986" y="48"/>
                    <a:pt x="986" y="48"/>
                    <a:pt x="986" y="48"/>
                  </a:cubicBezTo>
                  <a:cubicBezTo>
                    <a:pt x="986" y="138"/>
                    <a:pt x="986" y="138"/>
                    <a:pt x="986" y="138"/>
                  </a:cubicBezTo>
                  <a:cubicBezTo>
                    <a:pt x="848" y="138"/>
                    <a:pt x="848" y="138"/>
                    <a:pt x="848" y="138"/>
                  </a:cubicBezTo>
                  <a:cubicBezTo>
                    <a:pt x="835" y="138"/>
                    <a:pt x="824" y="148"/>
                    <a:pt x="824" y="162"/>
                  </a:cubicBezTo>
                  <a:cubicBezTo>
                    <a:pt x="824" y="175"/>
                    <a:pt x="835" y="186"/>
                    <a:pt x="848" y="186"/>
                  </a:cubicBezTo>
                  <a:cubicBezTo>
                    <a:pt x="1010" y="186"/>
                    <a:pt x="1010" y="186"/>
                    <a:pt x="1010" y="186"/>
                  </a:cubicBezTo>
                  <a:cubicBezTo>
                    <a:pt x="1023" y="186"/>
                    <a:pt x="1034" y="175"/>
                    <a:pt x="1034" y="162"/>
                  </a:cubicBezTo>
                  <a:cubicBezTo>
                    <a:pt x="1034" y="24"/>
                    <a:pt x="1034" y="24"/>
                    <a:pt x="1034" y="24"/>
                  </a:cubicBezTo>
                  <a:cubicBezTo>
                    <a:pt x="1034" y="11"/>
                    <a:pt x="1023" y="0"/>
                    <a:pt x="1010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288"/>
                    <a:pt x="728" y="288"/>
                    <a:pt x="728" y="288"/>
                  </a:cubicBezTo>
                  <a:cubicBezTo>
                    <a:pt x="361" y="578"/>
                    <a:pt x="361" y="578"/>
                    <a:pt x="361" y="578"/>
                  </a:cubicBezTo>
                  <a:cubicBezTo>
                    <a:pt x="361" y="578"/>
                    <a:pt x="361" y="578"/>
                    <a:pt x="361" y="578"/>
                  </a:cubicBezTo>
                  <a:cubicBezTo>
                    <a:pt x="360" y="579"/>
                    <a:pt x="360" y="579"/>
                    <a:pt x="359" y="580"/>
                  </a:cubicBezTo>
                  <a:cubicBezTo>
                    <a:pt x="359" y="580"/>
                    <a:pt x="359" y="580"/>
                    <a:pt x="359" y="580"/>
                  </a:cubicBezTo>
                  <a:cubicBezTo>
                    <a:pt x="358" y="580"/>
                    <a:pt x="358" y="581"/>
                    <a:pt x="357" y="582"/>
                  </a:cubicBezTo>
                  <a:cubicBezTo>
                    <a:pt x="357" y="582"/>
                    <a:pt x="357" y="582"/>
                    <a:pt x="357" y="582"/>
                  </a:cubicBezTo>
                  <a:cubicBezTo>
                    <a:pt x="357" y="583"/>
                    <a:pt x="356" y="583"/>
                    <a:pt x="356" y="584"/>
                  </a:cubicBezTo>
                  <a:cubicBezTo>
                    <a:pt x="356" y="584"/>
                    <a:pt x="356" y="584"/>
                    <a:pt x="355" y="584"/>
                  </a:cubicBezTo>
                  <a:cubicBezTo>
                    <a:pt x="355" y="585"/>
                    <a:pt x="355" y="585"/>
                    <a:pt x="355" y="586"/>
                  </a:cubicBezTo>
                  <a:cubicBezTo>
                    <a:pt x="354" y="586"/>
                    <a:pt x="354" y="586"/>
                    <a:pt x="354" y="587"/>
                  </a:cubicBezTo>
                  <a:cubicBezTo>
                    <a:pt x="354" y="587"/>
                    <a:pt x="354" y="588"/>
                    <a:pt x="354" y="588"/>
                  </a:cubicBezTo>
                  <a:cubicBezTo>
                    <a:pt x="353" y="589"/>
                    <a:pt x="353" y="589"/>
                    <a:pt x="353" y="589"/>
                  </a:cubicBezTo>
                  <a:cubicBezTo>
                    <a:pt x="353" y="590"/>
                    <a:pt x="353" y="590"/>
                    <a:pt x="353" y="591"/>
                  </a:cubicBezTo>
                  <a:cubicBezTo>
                    <a:pt x="353" y="591"/>
                    <a:pt x="353" y="591"/>
                    <a:pt x="353" y="592"/>
                  </a:cubicBezTo>
                  <a:cubicBezTo>
                    <a:pt x="352" y="592"/>
                    <a:pt x="352" y="593"/>
                    <a:pt x="352" y="594"/>
                  </a:cubicBezTo>
                  <a:cubicBezTo>
                    <a:pt x="352" y="594"/>
                    <a:pt x="352" y="594"/>
                    <a:pt x="352" y="594"/>
                  </a:cubicBezTo>
                  <a:cubicBezTo>
                    <a:pt x="352" y="595"/>
                    <a:pt x="352" y="596"/>
                    <a:pt x="352" y="597"/>
                  </a:cubicBezTo>
                  <a:cubicBezTo>
                    <a:pt x="352" y="768"/>
                    <a:pt x="352" y="768"/>
                    <a:pt x="352" y="768"/>
                  </a:cubicBezTo>
                  <a:cubicBezTo>
                    <a:pt x="24" y="768"/>
                    <a:pt x="24" y="768"/>
                    <a:pt x="24" y="768"/>
                  </a:cubicBezTo>
                  <a:cubicBezTo>
                    <a:pt x="11" y="768"/>
                    <a:pt x="0" y="779"/>
                    <a:pt x="0" y="792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1480" y="1504"/>
                    <a:pt x="1480" y="1504"/>
                    <a:pt x="1480" y="1504"/>
                  </a:cubicBezTo>
                  <a:cubicBezTo>
                    <a:pt x="1493" y="1504"/>
                    <a:pt x="1504" y="1493"/>
                    <a:pt x="1504" y="1480"/>
                  </a:cubicBezTo>
                  <a:cubicBezTo>
                    <a:pt x="1504" y="792"/>
                    <a:pt x="1504" y="792"/>
                    <a:pt x="1504" y="792"/>
                  </a:cubicBezTo>
                  <a:cubicBezTo>
                    <a:pt x="1504" y="779"/>
                    <a:pt x="1493" y="768"/>
                    <a:pt x="1480" y="768"/>
                  </a:cubicBezTo>
                  <a:close/>
                  <a:moveTo>
                    <a:pt x="560" y="1456"/>
                  </a:moveTo>
                  <a:cubicBezTo>
                    <a:pt x="560" y="1408"/>
                    <a:pt x="560" y="1408"/>
                    <a:pt x="560" y="1408"/>
                  </a:cubicBezTo>
                  <a:cubicBezTo>
                    <a:pt x="944" y="1408"/>
                    <a:pt x="944" y="1408"/>
                    <a:pt x="944" y="1408"/>
                  </a:cubicBezTo>
                  <a:cubicBezTo>
                    <a:pt x="944" y="1456"/>
                    <a:pt x="944" y="1456"/>
                    <a:pt x="944" y="1456"/>
                  </a:cubicBezTo>
                  <a:lnTo>
                    <a:pt x="560" y="1456"/>
                  </a:lnTo>
                  <a:close/>
                  <a:moveTo>
                    <a:pt x="944" y="1061"/>
                  </a:moveTo>
                  <a:cubicBezTo>
                    <a:pt x="944" y="1360"/>
                    <a:pt x="944" y="1360"/>
                    <a:pt x="944" y="1360"/>
                  </a:cubicBezTo>
                  <a:cubicBezTo>
                    <a:pt x="776" y="1360"/>
                    <a:pt x="776" y="1360"/>
                    <a:pt x="776" y="1360"/>
                  </a:cubicBezTo>
                  <a:cubicBezTo>
                    <a:pt x="776" y="1061"/>
                    <a:pt x="776" y="1061"/>
                    <a:pt x="776" y="1061"/>
                  </a:cubicBezTo>
                  <a:lnTo>
                    <a:pt x="944" y="1061"/>
                  </a:lnTo>
                  <a:close/>
                  <a:moveTo>
                    <a:pt x="728" y="1360"/>
                  </a:moveTo>
                  <a:cubicBezTo>
                    <a:pt x="560" y="1360"/>
                    <a:pt x="560" y="1360"/>
                    <a:pt x="560" y="1360"/>
                  </a:cubicBezTo>
                  <a:cubicBezTo>
                    <a:pt x="560" y="1061"/>
                    <a:pt x="560" y="1061"/>
                    <a:pt x="560" y="1061"/>
                  </a:cubicBezTo>
                  <a:cubicBezTo>
                    <a:pt x="728" y="1061"/>
                    <a:pt x="728" y="1061"/>
                    <a:pt x="728" y="1061"/>
                  </a:cubicBezTo>
                  <a:lnTo>
                    <a:pt x="728" y="1360"/>
                  </a:lnTo>
                  <a:close/>
                  <a:moveTo>
                    <a:pt x="992" y="1037"/>
                  </a:moveTo>
                  <a:cubicBezTo>
                    <a:pt x="992" y="1024"/>
                    <a:pt x="981" y="1013"/>
                    <a:pt x="968" y="1013"/>
                  </a:cubicBezTo>
                  <a:cubicBezTo>
                    <a:pt x="536" y="1013"/>
                    <a:pt x="536" y="1013"/>
                    <a:pt x="536" y="1013"/>
                  </a:cubicBezTo>
                  <a:cubicBezTo>
                    <a:pt x="523" y="1013"/>
                    <a:pt x="512" y="1024"/>
                    <a:pt x="512" y="1037"/>
                  </a:cubicBezTo>
                  <a:cubicBezTo>
                    <a:pt x="512" y="1456"/>
                    <a:pt x="512" y="1456"/>
                    <a:pt x="512" y="1456"/>
                  </a:cubicBezTo>
                  <a:cubicBezTo>
                    <a:pt x="48" y="1456"/>
                    <a:pt x="48" y="1456"/>
                    <a:pt x="48" y="1456"/>
                  </a:cubicBezTo>
                  <a:cubicBezTo>
                    <a:pt x="48" y="944"/>
                    <a:pt x="48" y="944"/>
                    <a:pt x="48" y="944"/>
                  </a:cubicBezTo>
                  <a:cubicBezTo>
                    <a:pt x="352" y="944"/>
                    <a:pt x="352" y="944"/>
                    <a:pt x="352" y="944"/>
                  </a:cubicBezTo>
                  <a:cubicBezTo>
                    <a:pt x="352" y="1384"/>
                    <a:pt x="352" y="1384"/>
                    <a:pt x="352" y="1384"/>
                  </a:cubicBezTo>
                  <a:cubicBezTo>
                    <a:pt x="352" y="1397"/>
                    <a:pt x="363" y="1408"/>
                    <a:pt x="376" y="1408"/>
                  </a:cubicBezTo>
                  <a:cubicBezTo>
                    <a:pt x="389" y="1408"/>
                    <a:pt x="400" y="1397"/>
                    <a:pt x="400" y="1384"/>
                  </a:cubicBezTo>
                  <a:cubicBezTo>
                    <a:pt x="400" y="621"/>
                    <a:pt x="400" y="621"/>
                    <a:pt x="400" y="621"/>
                  </a:cubicBezTo>
                  <a:cubicBezTo>
                    <a:pt x="840" y="621"/>
                    <a:pt x="840" y="621"/>
                    <a:pt x="840" y="621"/>
                  </a:cubicBezTo>
                  <a:cubicBezTo>
                    <a:pt x="853" y="621"/>
                    <a:pt x="864" y="610"/>
                    <a:pt x="864" y="597"/>
                  </a:cubicBezTo>
                  <a:cubicBezTo>
                    <a:pt x="864" y="584"/>
                    <a:pt x="853" y="573"/>
                    <a:pt x="840" y="573"/>
                  </a:cubicBezTo>
                  <a:cubicBezTo>
                    <a:pt x="445" y="573"/>
                    <a:pt x="445" y="573"/>
                    <a:pt x="445" y="573"/>
                  </a:cubicBezTo>
                  <a:cubicBezTo>
                    <a:pt x="752" y="330"/>
                    <a:pt x="752" y="330"/>
                    <a:pt x="752" y="330"/>
                  </a:cubicBezTo>
                  <a:cubicBezTo>
                    <a:pt x="1059" y="573"/>
                    <a:pt x="1059" y="573"/>
                    <a:pt x="1059" y="573"/>
                  </a:cubicBezTo>
                  <a:cubicBezTo>
                    <a:pt x="936" y="573"/>
                    <a:pt x="936" y="573"/>
                    <a:pt x="936" y="573"/>
                  </a:cubicBezTo>
                  <a:cubicBezTo>
                    <a:pt x="923" y="573"/>
                    <a:pt x="912" y="584"/>
                    <a:pt x="912" y="597"/>
                  </a:cubicBezTo>
                  <a:cubicBezTo>
                    <a:pt x="912" y="610"/>
                    <a:pt x="923" y="621"/>
                    <a:pt x="936" y="621"/>
                  </a:cubicBezTo>
                  <a:cubicBezTo>
                    <a:pt x="1104" y="621"/>
                    <a:pt x="1104" y="621"/>
                    <a:pt x="1104" y="621"/>
                  </a:cubicBezTo>
                  <a:cubicBezTo>
                    <a:pt x="1104" y="1384"/>
                    <a:pt x="1104" y="1384"/>
                    <a:pt x="1104" y="1384"/>
                  </a:cubicBezTo>
                  <a:cubicBezTo>
                    <a:pt x="1104" y="1397"/>
                    <a:pt x="1115" y="1408"/>
                    <a:pt x="1128" y="1408"/>
                  </a:cubicBezTo>
                  <a:cubicBezTo>
                    <a:pt x="1141" y="1408"/>
                    <a:pt x="1152" y="1397"/>
                    <a:pt x="1152" y="1384"/>
                  </a:cubicBezTo>
                  <a:cubicBezTo>
                    <a:pt x="1152" y="944"/>
                    <a:pt x="1152" y="944"/>
                    <a:pt x="1152" y="944"/>
                  </a:cubicBezTo>
                  <a:cubicBezTo>
                    <a:pt x="1456" y="944"/>
                    <a:pt x="1456" y="944"/>
                    <a:pt x="1456" y="944"/>
                  </a:cubicBezTo>
                  <a:cubicBezTo>
                    <a:pt x="1456" y="1456"/>
                    <a:pt x="1456" y="1456"/>
                    <a:pt x="1456" y="1456"/>
                  </a:cubicBezTo>
                  <a:cubicBezTo>
                    <a:pt x="992" y="1456"/>
                    <a:pt x="992" y="1456"/>
                    <a:pt x="992" y="1456"/>
                  </a:cubicBezTo>
                  <a:lnTo>
                    <a:pt x="992" y="1037"/>
                  </a:lnTo>
                  <a:close/>
                  <a:moveTo>
                    <a:pt x="1456" y="896"/>
                  </a:moveTo>
                  <a:cubicBezTo>
                    <a:pt x="1152" y="896"/>
                    <a:pt x="1152" y="896"/>
                    <a:pt x="1152" y="896"/>
                  </a:cubicBezTo>
                  <a:cubicBezTo>
                    <a:pt x="1152" y="816"/>
                    <a:pt x="1152" y="816"/>
                    <a:pt x="1152" y="816"/>
                  </a:cubicBezTo>
                  <a:cubicBezTo>
                    <a:pt x="1456" y="816"/>
                    <a:pt x="1456" y="816"/>
                    <a:pt x="1456" y="816"/>
                  </a:cubicBezTo>
                  <a:lnTo>
                    <a:pt x="1456" y="896"/>
                  </a:lnTo>
                  <a:close/>
                  <a:moveTo>
                    <a:pt x="352" y="896"/>
                  </a:moveTo>
                  <a:cubicBezTo>
                    <a:pt x="48" y="896"/>
                    <a:pt x="48" y="896"/>
                    <a:pt x="48" y="896"/>
                  </a:cubicBezTo>
                  <a:cubicBezTo>
                    <a:pt x="48" y="816"/>
                    <a:pt x="48" y="816"/>
                    <a:pt x="48" y="816"/>
                  </a:cubicBezTo>
                  <a:cubicBezTo>
                    <a:pt x="352" y="816"/>
                    <a:pt x="352" y="816"/>
                    <a:pt x="352" y="816"/>
                  </a:cubicBezTo>
                  <a:lnTo>
                    <a:pt x="352" y="896"/>
                  </a:lnTo>
                  <a:close/>
                  <a:moveTo>
                    <a:pt x="352" y="896"/>
                  </a:moveTo>
                  <a:cubicBezTo>
                    <a:pt x="352" y="896"/>
                    <a:pt x="352" y="896"/>
                    <a:pt x="352" y="89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62"/>
            <p:cNvSpPr>
              <a:spLocks noEditPoints="1"/>
            </p:cNvSpPr>
            <p:nvPr/>
          </p:nvSpPr>
          <p:spPr bwMode="auto">
            <a:xfrm>
              <a:off x="9663113" y="4338638"/>
              <a:ext cx="28575" cy="87313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4"/>
                    <a:pt x="11" y="144"/>
                    <a:pt x="24" y="144"/>
                  </a:cubicBezTo>
                  <a:cubicBezTo>
                    <a:pt x="38" y="144"/>
                    <a:pt x="48" y="134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163"/>
            <p:cNvSpPr>
              <a:spLocks noEditPoints="1"/>
            </p:cNvSpPr>
            <p:nvPr/>
          </p:nvSpPr>
          <p:spPr bwMode="auto">
            <a:xfrm>
              <a:off x="9734550" y="4338638"/>
              <a:ext cx="30163" cy="87313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4"/>
                    <a:pt x="10" y="144"/>
                    <a:pt x="24" y="144"/>
                  </a:cubicBezTo>
                  <a:cubicBezTo>
                    <a:pt x="37" y="144"/>
                    <a:pt x="48" y="134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164"/>
            <p:cNvSpPr>
              <a:spLocks noEditPoints="1"/>
            </p:cNvSpPr>
            <p:nvPr/>
          </p:nvSpPr>
          <p:spPr bwMode="auto">
            <a:xfrm>
              <a:off x="10412413" y="4338638"/>
              <a:ext cx="30163" cy="87313"/>
            </a:xfrm>
            <a:custGeom>
              <a:avLst/>
              <a:gdLst>
                <a:gd name="T0" fmla="*/ 24 w 48"/>
                <a:gd name="T1" fmla="*/ 144 h 144"/>
                <a:gd name="T2" fmla="*/ 48 w 48"/>
                <a:gd name="T3" fmla="*/ 120 h 144"/>
                <a:gd name="T4" fmla="*/ 48 w 48"/>
                <a:gd name="T5" fmla="*/ 24 h 144"/>
                <a:gd name="T6" fmla="*/ 24 w 48"/>
                <a:gd name="T7" fmla="*/ 0 h 144"/>
                <a:gd name="T8" fmla="*/ 0 w 48"/>
                <a:gd name="T9" fmla="*/ 24 h 144"/>
                <a:gd name="T10" fmla="*/ 0 w 48"/>
                <a:gd name="T11" fmla="*/ 120 h 144"/>
                <a:gd name="T12" fmla="*/ 24 w 48"/>
                <a:gd name="T13" fmla="*/ 144 h 144"/>
                <a:gd name="T14" fmla="*/ 24 w 48"/>
                <a:gd name="T15" fmla="*/ 144 h 144"/>
                <a:gd name="T16" fmla="*/ 24 w 48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144"/>
                  </a:moveTo>
                  <a:cubicBezTo>
                    <a:pt x="37" y="144"/>
                    <a:pt x="48" y="134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4"/>
                    <a:pt x="10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165"/>
            <p:cNvSpPr>
              <a:spLocks noEditPoints="1"/>
            </p:cNvSpPr>
            <p:nvPr/>
          </p:nvSpPr>
          <p:spPr bwMode="auto">
            <a:xfrm>
              <a:off x="10340975" y="4338638"/>
              <a:ext cx="28575" cy="87313"/>
            </a:xfrm>
            <a:custGeom>
              <a:avLst/>
              <a:gdLst>
                <a:gd name="T0" fmla="*/ 24 w 48"/>
                <a:gd name="T1" fmla="*/ 144 h 144"/>
                <a:gd name="T2" fmla="*/ 48 w 48"/>
                <a:gd name="T3" fmla="*/ 120 h 144"/>
                <a:gd name="T4" fmla="*/ 48 w 48"/>
                <a:gd name="T5" fmla="*/ 24 h 144"/>
                <a:gd name="T6" fmla="*/ 24 w 48"/>
                <a:gd name="T7" fmla="*/ 0 h 144"/>
                <a:gd name="T8" fmla="*/ 0 w 48"/>
                <a:gd name="T9" fmla="*/ 24 h 144"/>
                <a:gd name="T10" fmla="*/ 0 w 48"/>
                <a:gd name="T11" fmla="*/ 120 h 144"/>
                <a:gd name="T12" fmla="*/ 24 w 48"/>
                <a:gd name="T13" fmla="*/ 144 h 144"/>
                <a:gd name="T14" fmla="*/ 24 w 48"/>
                <a:gd name="T15" fmla="*/ 144 h 144"/>
                <a:gd name="T16" fmla="*/ 24 w 48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144"/>
                  </a:moveTo>
                  <a:cubicBezTo>
                    <a:pt x="38" y="144"/>
                    <a:pt x="48" y="134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4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Freeform 166"/>
            <p:cNvSpPr>
              <a:spLocks noEditPoints="1"/>
            </p:cNvSpPr>
            <p:nvPr/>
          </p:nvSpPr>
          <p:spPr bwMode="auto">
            <a:xfrm>
              <a:off x="9980613" y="4148138"/>
              <a:ext cx="142875" cy="141288"/>
            </a:xfrm>
            <a:custGeom>
              <a:avLst/>
              <a:gdLst>
                <a:gd name="T0" fmla="*/ 116 w 232"/>
                <a:gd name="T1" fmla="*/ 0 h 232"/>
                <a:gd name="T2" fmla="*/ 0 w 232"/>
                <a:gd name="T3" fmla="*/ 116 h 232"/>
                <a:gd name="T4" fmla="*/ 116 w 232"/>
                <a:gd name="T5" fmla="*/ 232 h 232"/>
                <a:gd name="T6" fmla="*/ 232 w 232"/>
                <a:gd name="T7" fmla="*/ 116 h 232"/>
                <a:gd name="T8" fmla="*/ 116 w 232"/>
                <a:gd name="T9" fmla="*/ 0 h 232"/>
                <a:gd name="T10" fmla="*/ 116 w 232"/>
                <a:gd name="T11" fmla="*/ 184 h 232"/>
                <a:gd name="T12" fmla="*/ 48 w 232"/>
                <a:gd name="T13" fmla="*/ 116 h 232"/>
                <a:gd name="T14" fmla="*/ 116 w 232"/>
                <a:gd name="T15" fmla="*/ 48 h 232"/>
                <a:gd name="T16" fmla="*/ 184 w 232"/>
                <a:gd name="T17" fmla="*/ 116 h 232"/>
                <a:gd name="T18" fmla="*/ 116 w 232"/>
                <a:gd name="T19" fmla="*/ 184 h 232"/>
                <a:gd name="T20" fmla="*/ 116 w 232"/>
                <a:gd name="T21" fmla="*/ 184 h 232"/>
                <a:gd name="T22" fmla="*/ 116 w 232"/>
                <a:gd name="T23" fmla="*/ 18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52" y="0"/>
                    <a:pt x="0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  <a:close/>
                  <a:moveTo>
                    <a:pt x="116" y="184"/>
                  </a:moveTo>
                  <a:cubicBezTo>
                    <a:pt x="78" y="184"/>
                    <a:pt x="48" y="154"/>
                    <a:pt x="48" y="116"/>
                  </a:cubicBezTo>
                  <a:cubicBezTo>
                    <a:pt x="48" y="78"/>
                    <a:pt x="78" y="48"/>
                    <a:pt x="116" y="48"/>
                  </a:cubicBezTo>
                  <a:cubicBezTo>
                    <a:pt x="154" y="48"/>
                    <a:pt x="184" y="78"/>
                    <a:pt x="184" y="116"/>
                  </a:cubicBezTo>
                  <a:cubicBezTo>
                    <a:pt x="184" y="154"/>
                    <a:pt x="154" y="184"/>
                    <a:pt x="116" y="184"/>
                  </a:cubicBezTo>
                  <a:close/>
                  <a:moveTo>
                    <a:pt x="116" y="184"/>
                  </a:moveTo>
                  <a:cubicBezTo>
                    <a:pt x="116" y="184"/>
                    <a:pt x="116" y="184"/>
                    <a:pt x="116" y="18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>
            <a:off x="7756351" y="2688697"/>
            <a:ext cx="326077" cy="304800"/>
            <a:chOff x="11468100" y="3725863"/>
            <a:chExt cx="973138" cy="909638"/>
          </a:xfrm>
        </p:grpSpPr>
        <p:sp>
          <p:nvSpPr>
            <p:cNvPr id="192" name="Freeform 170"/>
            <p:cNvSpPr>
              <a:spLocks noEditPoints="1"/>
            </p:cNvSpPr>
            <p:nvPr/>
          </p:nvSpPr>
          <p:spPr bwMode="auto">
            <a:xfrm>
              <a:off x="11560175" y="3756025"/>
              <a:ext cx="787400" cy="652463"/>
            </a:xfrm>
            <a:custGeom>
              <a:avLst/>
              <a:gdLst>
                <a:gd name="T0" fmla="*/ 1216 w 1216"/>
                <a:gd name="T1" fmla="*/ 981 h 1017"/>
                <a:gd name="T2" fmla="*/ 700 w 1216"/>
                <a:gd name="T3" fmla="*/ 0 h 1017"/>
                <a:gd name="T4" fmla="*/ 608 w 1216"/>
                <a:gd name="T5" fmla="*/ 49 h 1017"/>
                <a:gd name="T6" fmla="*/ 516 w 1216"/>
                <a:gd name="T7" fmla="*/ 0 h 1017"/>
                <a:gd name="T8" fmla="*/ 0 w 1216"/>
                <a:gd name="T9" fmla="*/ 981 h 1017"/>
                <a:gd name="T10" fmla="*/ 608 w 1216"/>
                <a:gd name="T11" fmla="*/ 1017 h 1017"/>
                <a:gd name="T12" fmla="*/ 764 w 1216"/>
                <a:gd name="T13" fmla="*/ 981 h 1017"/>
                <a:gd name="T14" fmla="*/ 836 w 1216"/>
                <a:gd name="T15" fmla="*/ 1005 h 1017"/>
                <a:gd name="T16" fmla="*/ 836 w 1216"/>
                <a:gd name="T17" fmla="*/ 287 h 1017"/>
                <a:gd name="T18" fmla="*/ 836 w 1216"/>
                <a:gd name="T19" fmla="*/ 285 h 1017"/>
                <a:gd name="T20" fmla="*/ 902 w 1216"/>
                <a:gd name="T21" fmla="*/ 126 h 1017"/>
                <a:gd name="T22" fmla="*/ 946 w 1216"/>
                <a:gd name="T23" fmla="*/ 126 h 1017"/>
                <a:gd name="T24" fmla="*/ 1012 w 1216"/>
                <a:gd name="T25" fmla="*/ 285 h 1017"/>
                <a:gd name="T26" fmla="*/ 1012 w 1216"/>
                <a:gd name="T27" fmla="*/ 287 h 1017"/>
                <a:gd name="T28" fmla="*/ 1012 w 1216"/>
                <a:gd name="T29" fmla="*/ 1005 h 1017"/>
                <a:gd name="T30" fmla="*/ 1084 w 1216"/>
                <a:gd name="T31" fmla="*/ 981 h 1017"/>
                <a:gd name="T32" fmla="*/ 104 w 1216"/>
                <a:gd name="T33" fmla="*/ 901 h 1017"/>
                <a:gd name="T34" fmla="*/ 80 w 1216"/>
                <a:gd name="T35" fmla="*/ 674 h 1017"/>
                <a:gd name="T36" fmla="*/ 128 w 1216"/>
                <a:gd name="T37" fmla="*/ 674 h 1017"/>
                <a:gd name="T38" fmla="*/ 181 w 1216"/>
                <a:gd name="T39" fmla="*/ 853 h 1017"/>
                <a:gd name="T40" fmla="*/ 205 w 1216"/>
                <a:gd name="T41" fmla="*/ 746 h 1017"/>
                <a:gd name="T42" fmla="*/ 229 w 1216"/>
                <a:gd name="T43" fmla="*/ 853 h 1017"/>
                <a:gd name="T44" fmla="*/ 283 w 1216"/>
                <a:gd name="T45" fmla="*/ 674 h 1017"/>
                <a:gd name="T46" fmla="*/ 331 w 1216"/>
                <a:gd name="T47" fmla="*/ 674 h 1017"/>
                <a:gd name="T48" fmla="*/ 384 w 1216"/>
                <a:gd name="T49" fmla="*/ 853 h 1017"/>
                <a:gd name="T50" fmla="*/ 408 w 1216"/>
                <a:gd name="T51" fmla="*/ 746 h 1017"/>
                <a:gd name="T52" fmla="*/ 432 w 1216"/>
                <a:gd name="T53" fmla="*/ 853 h 1017"/>
                <a:gd name="T54" fmla="*/ 496 w 1216"/>
                <a:gd name="T55" fmla="*/ 877 h 1017"/>
                <a:gd name="T56" fmla="*/ 472 w 1216"/>
                <a:gd name="T57" fmla="*/ 584 h 1017"/>
                <a:gd name="T58" fmla="*/ 80 w 1216"/>
                <a:gd name="T59" fmla="*/ 560 h 1017"/>
                <a:gd name="T60" fmla="*/ 472 w 1216"/>
                <a:gd name="T61" fmla="*/ 536 h 1017"/>
                <a:gd name="T62" fmla="*/ 472 w 1216"/>
                <a:gd name="T63" fmla="*/ 584 h 1017"/>
                <a:gd name="T64" fmla="*/ 104 w 1216"/>
                <a:gd name="T65" fmla="*/ 470 h 1017"/>
                <a:gd name="T66" fmla="*/ 104 w 1216"/>
                <a:gd name="T67" fmla="*/ 422 h 1017"/>
                <a:gd name="T68" fmla="*/ 496 w 1216"/>
                <a:gd name="T69" fmla="*/ 446 h 1017"/>
                <a:gd name="T70" fmla="*/ 80 w 1216"/>
                <a:gd name="T71" fmla="*/ 332 h 1017"/>
                <a:gd name="T72" fmla="*/ 288 w 1216"/>
                <a:gd name="T73" fmla="*/ 308 h 1017"/>
                <a:gd name="T74" fmla="*/ 288 w 1216"/>
                <a:gd name="T75" fmla="*/ 356 h 1017"/>
                <a:gd name="T76" fmla="*/ 80 w 1216"/>
                <a:gd name="T77" fmla="*/ 332 h 1017"/>
                <a:gd name="T78" fmla="*/ 104 w 1216"/>
                <a:gd name="T79" fmla="*/ 242 h 1017"/>
                <a:gd name="T80" fmla="*/ 104 w 1216"/>
                <a:gd name="T81" fmla="*/ 194 h 1017"/>
                <a:gd name="T82" fmla="*/ 496 w 1216"/>
                <a:gd name="T83" fmla="*/ 218 h 1017"/>
                <a:gd name="T84" fmla="*/ 472 w 1216"/>
                <a:gd name="T85" fmla="*/ 128 h 1017"/>
                <a:gd name="T86" fmla="*/ 80 w 1216"/>
                <a:gd name="T87" fmla="*/ 104 h 1017"/>
                <a:gd name="T88" fmla="*/ 472 w 1216"/>
                <a:gd name="T89" fmla="*/ 80 h 1017"/>
                <a:gd name="T90" fmla="*/ 472 w 1216"/>
                <a:gd name="T91" fmla="*/ 128 h 1017"/>
                <a:gd name="T92" fmla="*/ 608 w 1216"/>
                <a:gd name="T93" fmla="*/ 954 h 1017"/>
                <a:gd name="T94" fmla="*/ 584 w 1216"/>
                <a:gd name="T95" fmla="*/ 121 h 1017"/>
                <a:gd name="T96" fmla="*/ 632 w 1216"/>
                <a:gd name="T97" fmla="*/ 121 h 1017"/>
                <a:gd name="T98" fmla="*/ 632 w 1216"/>
                <a:gd name="T99" fmla="*/ 93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6" h="1017">
                  <a:moveTo>
                    <a:pt x="1084" y="981"/>
                  </a:moveTo>
                  <a:cubicBezTo>
                    <a:pt x="1216" y="981"/>
                    <a:pt x="1216" y="981"/>
                    <a:pt x="1216" y="981"/>
                  </a:cubicBezTo>
                  <a:cubicBezTo>
                    <a:pt x="1216" y="0"/>
                    <a:pt x="1216" y="0"/>
                    <a:pt x="1216" y="0"/>
                  </a:cubicBezTo>
                  <a:cubicBezTo>
                    <a:pt x="700" y="0"/>
                    <a:pt x="700" y="0"/>
                    <a:pt x="700" y="0"/>
                  </a:cubicBezTo>
                  <a:cubicBezTo>
                    <a:pt x="671" y="0"/>
                    <a:pt x="644" y="14"/>
                    <a:pt x="628" y="38"/>
                  </a:cubicBezTo>
                  <a:cubicBezTo>
                    <a:pt x="624" y="45"/>
                    <a:pt x="616" y="49"/>
                    <a:pt x="608" y="49"/>
                  </a:cubicBezTo>
                  <a:cubicBezTo>
                    <a:pt x="600" y="49"/>
                    <a:pt x="592" y="45"/>
                    <a:pt x="588" y="38"/>
                  </a:cubicBezTo>
                  <a:cubicBezTo>
                    <a:pt x="572" y="14"/>
                    <a:pt x="545" y="0"/>
                    <a:pt x="5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516" y="981"/>
                    <a:pt x="516" y="981"/>
                    <a:pt x="516" y="981"/>
                  </a:cubicBezTo>
                  <a:cubicBezTo>
                    <a:pt x="551" y="981"/>
                    <a:pt x="583" y="994"/>
                    <a:pt x="608" y="1017"/>
                  </a:cubicBezTo>
                  <a:cubicBezTo>
                    <a:pt x="633" y="994"/>
                    <a:pt x="665" y="981"/>
                    <a:pt x="700" y="981"/>
                  </a:cubicBezTo>
                  <a:cubicBezTo>
                    <a:pt x="764" y="981"/>
                    <a:pt x="764" y="981"/>
                    <a:pt x="764" y="981"/>
                  </a:cubicBezTo>
                  <a:cubicBezTo>
                    <a:pt x="777" y="981"/>
                    <a:pt x="788" y="991"/>
                    <a:pt x="788" y="1005"/>
                  </a:cubicBezTo>
                  <a:cubicBezTo>
                    <a:pt x="836" y="1005"/>
                    <a:pt x="836" y="1005"/>
                    <a:pt x="836" y="1005"/>
                  </a:cubicBezTo>
                  <a:cubicBezTo>
                    <a:pt x="836" y="289"/>
                    <a:pt x="836" y="289"/>
                    <a:pt x="836" y="289"/>
                  </a:cubicBezTo>
                  <a:cubicBezTo>
                    <a:pt x="836" y="288"/>
                    <a:pt x="836" y="288"/>
                    <a:pt x="836" y="287"/>
                  </a:cubicBezTo>
                  <a:cubicBezTo>
                    <a:pt x="836" y="286"/>
                    <a:pt x="836" y="286"/>
                    <a:pt x="836" y="285"/>
                  </a:cubicBezTo>
                  <a:cubicBezTo>
                    <a:pt x="836" y="285"/>
                    <a:pt x="836" y="285"/>
                    <a:pt x="836" y="285"/>
                  </a:cubicBezTo>
                  <a:cubicBezTo>
                    <a:pt x="837" y="283"/>
                    <a:pt x="837" y="281"/>
                    <a:pt x="838" y="280"/>
                  </a:cubicBezTo>
                  <a:cubicBezTo>
                    <a:pt x="902" y="126"/>
                    <a:pt x="902" y="126"/>
                    <a:pt x="902" y="126"/>
                  </a:cubicBezTo>
                  <a:cubicBezTo>
                    <a:pt x="906" y="117"/>
                    <a:pt x="914" y="112"/>
                    <a:pt x="924" y="112"/>
                  </a:cubicBezTo>
                  <a:cubicBezTo>
                    <a:pt x="934" y="112"/>
                    <a:pt x="942" y="117"/>
                    <a:pt x="946" y="126"/>
                  </a:cubicBezTo>
                  <a:cubicBezTo>
                    <a:pt x="1010" y="280"/>
                    <a:pt x="1010" y="280"/>
                    <a:pt x="1010" y="280"/>
                  </a:cubicBezTo>
                  <a:cubicBezTo>
                    <a:pt x="1011" y="281"/>
                    <a:pt x="1011" y="283"/>
                    <a:pt x="1012" y="285"/>
                  </a:cubicBezTo>
                  <a:cubicBezTo>
                    <a:pt x="1012" y="285"/>
                    <a:pt x="1012" y="285"/>
                    <a:pt x="1012" y="285"/>
                  </a:cubicBezTo>
                  <a:cubicBezTo>
                    <a:pt x="1012" y="286"/>
                    <a:pt x="1012" y="286"/>
                    <a:pt x="1012" y="287"/>
                  </a:cubicBezTo>
                  <a:cubicBezTo>
                    <a:pt x="1012" y="288"/>
                    <a:pt x="1012" y="288"/>
                    <a:pt x="1012" y="289"/>
                  </a:cubicBezTo>
                  <a:cubicBezTo>
                    <a:pt x="1012" y="1005"/>
                    <a:pt x="1012" y="1005"/>
                    <a:pt x="1012" y="1005"/>
                  </a:cubicBezTo>
                  <a:cubicBezTo>
                    <a:pt x="1060" y="1005"/>
                    <a:pt x="1060" y="1005"/>
                    <a:pt x="1060" y="1005"/>
                  </a:cubicBezTo>
                  <a:cubicBezTo>
                    <a:pt x="1060" y="991"/>
                    <a:pt x="1071" y="981"/>
                    <a:pt x="1084" y="981"/>
                  </a:cubicBezTo>
                  <a:close/>
                  <a:moveTo>
                    <a:pt x="472" y="901"/>
                  </a:moveTo>
                  <a:cubicBezTo>
                    <a:pt x="104" y="901"/>
                    <a:pt x="104" y="901"/>
                    <a:pt x="104" y="901"/>
                  </a:cubicBezTo>
                  <a:cubicBezTo>
                    <a:pt x="91" y="901"/>
                    <a:pt x="80" y="890"/>
                    <a:pt x="80" y="877"/>
                  </a:cubicBezTo>
                  <a:cubicBezTo>
                    <a:pt x="80" y="674"/>
                    <a:pt x="80" y="674"/>
                    <a:pt x="80" y="674"/>
                  </a:cubicBezTo>
                  <a:cubicBezTo>
                    <a:pt x="80" y="660"/>
                    <a:pt x="91" y="650"/>
                    <a:pt x="104" y="650"/>
                  </a:cubicBezTo>
                  <a:cubicBezTo>
                    <a:pt x="117" y="650"/>
                    <a:pt x="128" y="660"/>
                    <a:pt x="128" y="674"/>
                  </a:cubicBezTo>
                  <a:cubicBezTo>
                    <a:pt x="128" y="853"/>
                    <a:pt x="128" y="853"/>
                    <a:pt x="128" y="853"/>
                  </a:cubicBezTo>
                  <a:cubicBezTo>
                    <a:pt x="181" y="853"/>
                    <a:pt x="181" y="853"/>
                    <a:pt x="181" y="853"/>
                  </a:cubicBezTo>
                  <a:cubicBezTo>
                    <a:pt x="181" y="770"/>
                    <a:pt x="181" y="770"/>
                    <a:pt x="181" y="770"/>
                  </a:cubicBezTo>
                  <a:cubicBezTo>
                    <a:pt x="181" y="756"/>
                    <a:pt x="192" y="746"/>
                    <a:pt x="205" y="746"/>
                  </a:cubicBezTo>
                  <a:cubicBezTo>
                    <a:pt x="219" y="746"/>
                    <a:pt x="229" y="756"/>
                    <a:pt x="229" y="770"/>
                  </a:cubicBezTo>
                  <a:cubicBezTo>
                    <a:pt x="229" y="853"/>
                    <a:pt x="229" y="853"/>
                    <a:pt x="229" y="853"/>
                  </a:cubicBezTo>
                  <a:cubicBezTo>
                    <a:pt x="283" y="853"/>
                    <a:pt x="283" y="853"/>
                    <a:pt x="283" y="853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3" y="660"/>
                    <a:pt x="293" y="650"/>
                    <a:pt x="307" y="650"/>
                  </a:cubicBezTo>
                  <a:cubicBezTo>
                    <a:pt x="320" y="650"/>
                    <a:pt x="331" y="660"/>
                    <a:pt x="331" y="674"/>
                  </a:cubicBezTo>
                  <a:cubicBezTo>
                    <a:pt x="331" y="853"/>
                    <a:pt x="331" y="853"/>
                    <a:pt x="331" y="853"/>
                  </a:cubicBezTo>
                  <a:cubicBezTo>
                    <a:pt x="384" y="853"/>
                    <a:pt x="384" y="853"/>
                    <a:pt x="384" y="853"/>
                  </a:cubicBezTo>
                  <a:cubicBezTo>
                    <a:pt x="384" y="770"/>
                    <a:pt x="384" y="770"/>
                    <a:pt x="384" y="770"/>
                  </a:cubicBezTo>
                  <a:cubicBezTo>
                    <a:pt x="384" y="756"/>
                    <a:pt x="395" y="746"/>
                    <a:pt x="408" y="746"/>
                  </a:cubicBezTo>
                  <a:cubicBezTo>
                    <a:pt x="421" y="746"/>
                    <a:pt x="432" y="756"/>
                    <a:pt x="432" y="770"/>
                  </a:cubicBezTo>
                  <a:cubicBezTo>
                    <a:pt x="432" y="853"/>
                    <a:pt x="432" y="853"/>
                    <a:pt x="432" y="853"/>
                  </a:cubicBezTo>
                  <a:cubicBezTo>
                    <a:pt x="472" y="853"/>
                    <a:pt x="472" y="853"/>
                    <a:pt x="472" y="853"/>
                  </a:cubicBezTo>
                  <a:cubicBezTo>
                    <a:pt x="485" y="853"/>
                    <a:pt x="496" y="863"/>
                    <a:pt x="496" y="877"/>
                  </a:cubicBezTo>
                  <a:cubicBezTo>
                    <a:pt x="496" y="890"/>
                    <a:pt x="485" y="901"/>
                    <a:pt x="472" y="901"/>
                  </a:cubicBezTo>
                  <a:close/>
                  <a:moveTo>
                    <a:pt x="472" y="584"/>
                  </a:moveTo>
                  <a:cubicBezTo>
                    <a:pt x="104" y="584"/>
                    <a:pt x="104" y="584"/>
                    <a:pt x="104" y="584"/>
                  </a:cubicBezTo>
                  <a:cubicBezTo>
                    <a:pt x="91" y="584"/>
                    <a:pt x="80" y="573"/>
                    <a:pt x="80" y="560"/>
                  </a:cubicBezTo>
                  <a:cubicBezTo>
                    <a:pt x="80" y="546"/>
                    <a:pt x="91" y="536"/>
                    <a:pt x="104" y="536"/>
                  </a:cubicBezTo>
                  <a:cubicBezTo>
                    <a:pt x="472" y="536"/>
                    <a:pt x="472" y="536"/>
                    <a:pt x="472" y="536"/>
                  </a:cubicBezTo>
                  <a:cubicBezTo>
                    <a:pt x="485" y="536"/>
                    <a:pt x="496" y="546"/>
                    <a:pt x="496" y="560"/>
                  </a:cubicBezTo>
                  <a:cubicBezTo>
                    <a:pt x="496" y="573"/>
                    <a:pt x="485" y="584"/>
                    <a:pt x="472" y="584"/>
                  </a:cubicBezTo>
                  <a:close/>
                  <a:moveTo>
                    <a:pt x="472" y="470"/>
                  </a:moveTo>
                  <a:cubicBezTo>
                    <a:pt x="104" y="470"/>
                    <a:pt x="104" y="470"/>
                    <a:pt x="104" y="470"/>
                  </a:cubicBezTo>
                  <a:cubicBezTo>
                    <a:pt x="91" y="470"/>
                    <a:pt x="80" y="459"/>
                    <a:pt x="80" y="446"/>
                  </a:cubicBezTo>
                  <a:cubicBezTo>
                    <a:pt x="80" y="432"/>
                    <a:pt x="91" y="422"/>
                    <a:pt x="104" y="422"/>
                  </a:cubicBezTo>
                  <a:cubicBezTo>
                    <a:pt x="472" y="422"/>
                    <a:pt x="472" y="422"/>
                    <a:pt x="472" y="422"/>
                  </a:cubicBezTo>
                  <a:cubicBezTo>
                    <a:pt x="485" y="422"/>
                    <a:pt x="496" y="432"/>
                    <a:pt x="496" y="446"/>
                  </a:cubicBezTo>
                  <a:cubicBezTo>
                    <a:pt x="496" y="459"/>
                    <a:pt x="485" y="470"/>
                    <a:pt x="472" y="470"/>
                  </a:cubicBezTo>
                  <a:close/>
                  <a:moveTo>
                    <a:pt x="80" y="332"/>
                  </a:moveTo>
                  <a:cubicBezTo>
                    <a:pt x="80" y="318"/>
                    <a:pt x="91" y="308"/>
                    <a:pt x="104" y="308"/>
                  </a:cubicBezTo>
                  <a:cubicBezTo>
                    <a:pt x="288" y="308"/>
                    <a:pt x="288" y="308"/>
                    <a:pt x="288" y="308"/>
                  </a:cubicBezTo>
                  <a:cubicBezTo>
                    <a:pt x="301" y="308"/>
                    <a:pt x="312" y="318"/>
                    <a:pt x="312" y="332"/>
                  </a:cubicBezTo>
                  <a:cubicBezTo>
                    <a:pt x="312" y="345"/>
                    <a:pt x="301" y="356"/>
                    <a:pt x="288" y="356"/>
                  </a:cubicBezTo>
                  <a:cubicBezTo>
                    <a:pt x="104" y="356"/>
                    <a:pt x="104" y="356"/>
                    <a:pt x="104" y="356"/>
                  </a:cubicBezTo>
                  <a:cubicBezTo>
                    <a:pt x="91" y="356"/>
                    <a:pt x="80" y="345"/>
                    <a:pt x="80" y="332"/>
                  </a:cubicBezTo>
                  <a:close/>
                  <a:moveTo>
                    <a:pt x="472" y="242"/>
                  </a:moveTo>
                  <a:cubicBezTo>
                    <a:pt x="104" y="242"/>
                    <a:pt x="104" y="242"/>
                    <a:pt x="104" y="242"/>
                  </a:cubicBezTo>
                  <a:cubicBezTo>
                    <a:pt x="91" y="242"/>
                    <a:pt x="80" y="231"/>
                    <a:pt x="80" y="218"/>
                  </a:cubicBezTo>
                  <a:cubicBezTo>
                    <a:pt x="80" y="204"/>
                    <a:pt x="91" y="194"/>
                    <a:pt x="104" y="194"/>
                  </a:cubicBezTo>
                  <a:cubicBezTo>
                    <a:pt x="472" y="194"/>
                    <a:pt x="472" y="194"/>
                    <a:pt x="472" y="194"/>
                  </a:cubicBezTo>
                  <a:cubicBezTo>
                    <a:pt x="485" y="194"/>
                    <a:pt x="496" y="204"/>
                    <a:pt x="496" y="218"/>
                  </a:cubicBezTo>
                  <a:cubicBezTo>
                    <a:pt x="496" y="231"/>
                    <a:pt x="485" y="242"/>
                    <a:pt x="472" y="242"/>
                  </a:cubicBezTo>
                  <a:close/>
                  <a:moveTo>
                    <a:pt x="472" y="128"/>
                  </a:moveTo>
                  <a:cubicBezTo>
                    <a:pt x="104" y="128"/>
                    <a:pt x="104" y="128"/>
                    <a:pt x="104" y="128"/>
                  </a:cubicBezTo>
                  <a:cubicBezTo>
                    <a:pt x="91" y="128"/>
                    <a:pt x="80" y="117"/>
                    <a:pt x="80" y="104"/>
                  </a:cubicBezTo>
                  <a:cubicBezTo>
                    <a:pt x="80" y="90"/>
                    <a:pt x="91" y="80"/>
                    <a:pt x="104" y="80"/>
                  </a:cubicBezTo>
                  <a:cubicBezTo>
                    <a:pt x="472" y="80"/>
                    <a:pt x="472" y="80"/>
                    <a:pt x="472" y="80"/>
                  </a:cubicBezTo>
                  <a:cubicBezTo>
                    <a:pt x="485" y="80"/>
                    <a:pt x="496" y="90"/>
                    <a:pt x="496" y="104"/>
                  </a:cubicBezTo>
                  <a:cubicBezTo>
                    <a:pt x="496" y="117"/>
                    <a:pt x="485" y="128"/>
                    <a:pt x="472" y="128"/>
                  </a:cubicBezTo>
                  <a:close/>
                  <a:moveTo>
                    <a:pt x="632" y="930"/>
                  </a:moveTo>
                  <a:cubicBezTo>
                    <a:pt x="632" y="943"/>
                    <a:pt x="621" y="954"/>
                    <a:pt x="608" y="954"/>
                  </a:cubicBezTo>
                  <a:cubicBezTo>
                    <a:pt x="595" y="954"/>
                    <a:pt x="584" y="943"/>
                    <a:pt x="584" y="930"/>
                  </a:cubicBezTo>
                  <a:cubicBezTo>
                    <a:pt x="584" y="121"/>
                    <a:pt x="584" y="121"/>
                    <a:pt x="584" y="121"/>
                  </a:cubicBezTo>
                  <a:cubicBezTo>
                    <a:pt x="584" y="108"/>
                    <a:pt x="595" y="97"/>
                    <a:pt x="608" y="97"/>
                  </a:cubicBezTo>
                  <a:cubicBezTo>
                    <a:pt x="621" y="97"/>
                    <a:pt x="632" y="108"/>
                    <a:pt x="632" y="121"/>
                  </a:cubicBezTo>
                  <a:lnTo>
                    <a:pt x="632" y="930"/>
                  </a:lnTo>
                  <a:close/>
                  <a:moveTo>
                    <a:pt x="632" y="930"/>
                  </a:moveTo>
                  <a:cubicBezTo>
                    <a:pt x="632" y="930"/>
                    <a:pt x="632" y="930"/>
                    <a:pt x="632" y="9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171"/>
            <p:cNvSpPr>
              <a:spLocks noEditPoints="1"/>
            </p:cNvSpPr>
            <p:nvPr/>
          </p:nvSpPr>
          <p:spPr bwMode="auto">
            <a:xfrm>
              <a:off x="11545888" y="4416425"/>
              <a:ext cx="393700" cy="42863"/>
            </a:xfrm>
            <a:custGeom>
              <a:avLst/>
              <a:gdLst>
                <a:gd name="T0" fmla="*/ 540 w 608"/>
                <a:gd name="T1" fmla="*/ 48 h 66"/>
                <a:gd name="T2" fmla="*/ 608 w 608"/>
                <a:gd name="T3" fmla="*/ 66 h 66"/>
                <a:gd name="T4" fmla="*/ 608 w 608"/>
                <a:gd name="T5" fmla="*/ 33 h 66"/>
                <a:gd name="T6" fmla="*/ 540 w 608"/>
                <a:gd name="T7" fmla="*/ 0 h 66"/>
                <a:gd name="T8" fmla="*/ 0 w 608"/>
                <a:gd name="T9" fmla="*/ 0 h 66"/>
                <a:gd name="T10" fmla="*/ 0 w 608"/>
                <a:gd name="T11" fmla="*/ 48 h 66"/>
                <a:gd name="T12" fmla="*/ 540 w 608"/>
                <a:gd name="T13" fmla="*/ 48 h 66"/>
                <a:gd name="T14" fmla="*/ 540 w 608"/>
                <a:gd name="T15" fmla="*/ 48 h 66"/>
                <a:gd name="T16" fmla="*/ 540 w 608"/>
                <a:gd name="T17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8" h="66">
                  <a:moveTo>
                    <a:pt x="540" y="48"/>
                  </a:moveTo>
                  <a:cubicBezTo>
                    <a:pt x="564" y="48"/>
                    <a:pt x="588" y="54"/>
                    <a:pt x="608" y="6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592" y="12"/>
                    <a:pt x="567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540" y="48"/>
                  </a:lnTo>
                  <a:close/>
                  <a:moveTo>
                    <a:pt x="540" y="48"/>
                  </a:moveTo>
                  <a:cubicBezTo>
                    <a:pt x="540" y="48"/>
                    <a:pt x="540" y="48"/>
                    <a:pt x="540" y="4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172"/>
            <p:cNvSpPr>
              <a:spLocks noEditPoints="1"/>
            </p:cNvSpPr>
            <p:nvPr/>
          </p:nvSpPr>
          <p:spPr bwMode="auto">
            <a:xfrm>
              <a:off x="12215813" y="4402138"/>
              <a:ext cx="147638" cy="60325"/>
            </a:xfrm>
            <a:custGeom>
              <a:avLst/>
              <a:gdLst>
                <a:gd name="T0" fmla="*/ 72 w 228"/>
                <a:gd name="T1" fmla="*/ 72 h 96"/>
                <a:gd name="T2" fmla="*/ 228 w 228"/>
                <a:gd name="T3" fmla="*/ 72 h 96"/>
                <a:gd name="T4" fmla="*/ 228 w 228"/>
                <a:gd name="T5" fmla="*/ 24 h 96"/>
                <a:gd name="T6" fmla="*/ 72 w 228"/>
                <a:gd name="T7" fmla="*/ 24 h 96"/>
                <a:gd name="T8" fmla="*/ 48 w 228"/>
                <a:gd name="T9" fmla="*/ 0 h 96"/>
                <a:gd name="T10" fmla="*/ 0 w 228"/>
                <a:gd name="T11" fmla="*/ 0 h 96"/>
                <a:gd name="T12" fmla="*/ 0 w 228"/>
                <a:gd name="T13" fmla="*/ 96 h 96"/>
                <a:gd name="T14" fmla="*/ 48 w 228"/>
                <a:gd name="T15" fmla="*/ 96 h 96"/>
                <a:gd name="T16" fmla="*/ 72 w 228"/>
                <a:gd name="T17" fmla="*/ 72 h 96"/>
                <a:gd name="T18" fmla="*/ 72 w 228"/>
                <a:gd name="T19" fmla="*/ 72 h 96"/>
                <a:gd name="T20" fmla="*/ 72 w 228"/>
                <a:gd name="T21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96">
                  <a:moveTo>
                    <a:pt x="72" y="72"/>
                  </a:moveTo>
                  <a:cubicBezTo>
                    <a:pt x="228" y="72"/>
                    <a:pt x="228" y="72"/>
                    <a:pt x="228" y="72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82"/>
                    <a:pt x="59" y="72"/>
                    <a:pt x="72" y="72"/>
                  </a:cubicBezTo>
                  <a:close/>
                  <a:moveTo>
                    <a:pt x="72" y="72"/>
                  </a:moveTo>
                  <a:cubicBezTo>
                    <a:pt x="72" y="72"/>
                    <a:pt x="72" y="72"/>
                    <a:pt x="72" y="7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Freeform 173"/>
            <p:cNvSpPr>
              <a:spLocks noEditPoints="1"/>
            </p:cNvSpPr>
            <p:nvPr/>
          </p:nvSpPr>
          <p:spPr bwMode="auto">
            <a:xfrm>
              <a:off x="11969750" y="4402138"/>
              <a:ext cx="131763" cy="60325"/>
            </a:xfrm>
            <a:custGeom>
              <a:avLst/>
              <a:gdLst>
                <a:gd name="T0" fmla="*/ 156 w 204"/>
                <a:gd name="T1" fmla="*/ 0 h 96"/>
                <a:gd name="T2" fmla="*/ 132 w 204"/>
                <a:gd name="T3" fmla="*/ 24 h 96"/>
                <a:gd name="T4" fmla="*/ 68 w 204"/>
                <a:gd name="T5" fmla="*/ 24 h 96"/>
                <a:gd name="T6" fmla="*/ 0 w 204"/>
                <a:gd name="T7" fmla="*/ 57 h 96"/>
                <a:gd name="T8" fmla="*/ 0 w 204"/>
                <a:gd name="T9" fmla="*/ 90 h 96"/>
                <a:gd name="T10" fmla="*/ 68 w 204"/>
                <a:gd name="T11" fmla="*/ 72 h 96"/>
                <a:gd name="T12" fmla="*/ 132 w 204"/>
                <a:gd name="T13" fmla="*/ 72 h 96"/>
                <a:gd name="T14" fmla="*/ 156 w 204"/>
                <a:gd name="T15" fmla="*/ 96 h 96"/>
                <a:gd name="T16" fmla="*/ 204 w 204"/>
                <a:gd name="T17" fmla="*/ 96 h 96"/>
                <a:gd name="T18" fmla="*/ 204 w 204"/>
                <a:gd name="T19" fmla="*/ 0 h 96"/>
                <a:gd name="T20" fmla="*/ 156 w 204"/>
                <a:gd name="T21" fmla="*/ 0 h 96"/>
                <a:gd name="T22" fmla="*/ 156 w 204"/>
                <a:gd name="T23" fmla="*/ 0 h 96"/>
                <a:gd name="T24" fmla="*/ 156 w 204"/>
                <a:gd name="T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" h="96">
                  <a:moveTo>
                    <a:pt x="156" y="0"/>
                  </a:moveTo>
                  <a:cubicBezTo>
                    <a:pt x="156" y="13"/>
                    <a:pt x="145" y="24"/>
                    <a:pt x="132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41" y="24"/>
                    <a:pt x="16" y="36"/>
                    <a:pt x="0" y="57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0" y="78"/>
                    <a:pt x="44" y="72"/>
                    <a:pt x="68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45" y="72"/>
                    <a:pt x="156" y="82"/>
                    <a:pt x="156" y="96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56" y="0"/>
                    <a:pt x="156" y="0"/>
                    <a:pt x="156" y="0"/>
                  </a:cubicBezTo>
                  <a:close/>
                  <a:moveTo>
                    <a:pt x="156" y="0"/>
                  </a:move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174"/>
            <p:cNvSpPr>
              <a:spLocks noEditPoints="1"/>
            </p:cNvSpPr>
            <p:nvPr/>
          </p:nvSpPr>
          <p:spPr bwMode="auto">
            <a:xfrm>
              <a:off x="11498263" y="3879850"/>
              <a:ext cx="603250" cy="654050"/>
            </a:xfrm>
            <a:custGeom>
              <a:avLst/>
              <a:gdLst>
                <a:gd name="T0" fmla="*/ 884 w 932"/>
                <a:gd name="T1" fmla="*/ 909 h 1020"/>
                <a:gd name="T2" fmla="*/ 860 w 932"/>
                <a:gd name="T3" fmla="*/ 933 h 1020"/>
                <a:gd name="T4" fmla="*/ 796 w 932"/>
                <a:gd name="T5" fmla="*/ 933 h 1020"/>
                <a:gd name="T6" fmla="*/ 724 w 932"/>
                <a:gd name="T7" fmla="*/ 971 h 1020"/>
                <a:gd name="T8" fmla="*/ 722 w 932"/>
                <a:gd name="T9" fmla="*/ 973 h 1020"/>
                <a:gd name="T10" fmla="*/ 722 w 932"/>
                <a:gd name="T11" fmla="*/ 974 h 1020"/>
                <a:gd name="T12" fmla="*/ 720 w 932"/>
                <a:gd name="T13" fmla="*/ 975 h 1020"/>
                <a:gd name="T14" fmla="*/ 720 w 932"/>
                <a:gd name="T15" fmla="*/ 976 h 1020"/>
                <a:gd name="T16" fmla="*/ 718 w 932"/>
                <a:gd name="T17" fmla="*/ 977 h 1020"/>
                <a:gd name="T18" fmla="*/ 718 w 932"/>
                <a:gd name="T19" fmla="*/ 978 h 1020"/>
                <a:gd name="T20" fmla="*/ 715 w 932"/>
                <a:gd name="T21" fmla="*/ 979 h 1020"/>
                <a:gd name="T22" fmla="*/ 713 w 932"/>
                <a:gd name="T23" fmla="*/ 980 h 1020"/>
                <a:gd name="T24" fmla="*/ 712 w 932"/>
                <a:gd name="T25" fmla="*/ 980 h 1020"/>
                <a:gd name="T26" fmla="*/ 710 w 932"/>
                <a:gd name="T27" fmla="*/ 981 h 1020"/>
                <a:gd name="T28" fmla="*/ 710 w 932"/>
                <a:gd name="T29" fmla="*/ 981 h 1020"/>
                <a:gd name="T30" fmla="*/ 708 w 932"/>
                <a:gd name="T31" fmla="*/ 982 h 1020"/>
                <a:gd name="T32" fmla="*/ 707 w 932"/>
                <a:gd name="T33" fmla="*/ 982 h 1020"/>
                <a:gd name="T34" fmla="*/ 704 w 932"/>
                <a:gd name="T35" fmla="*/ 982 h 1020"/>
                <a:gd name="T36" fmla="*/ 701 w 932"/>
                <a:gd name="T37" fmla="*/ 982 h 1020"/>
                <a:gd name="T38" fmla="*/ 701 w 932"/>
                <a:gd name="T39" fmla="*/ 982 h 1020"/>
                <a:gd name="T40" fmla="*/ 698 w 932"/>
                <a:gd name="T41" fmla="*/ 981 h 1020"/>
                <a:gd name="T42" fmla="*/ 698 w 932"/>
                <a:gd name="T43" fmla="*/ 981 h 1020"/>
                <a:gd name="T44" fmla="*/ 696 w 932"/>
                <a:gd name="T45" fmla="*/ 980 h 1020"/>
                <a:gd name="T46" fmla="*/ 695 w 932"/>
                <a:gd name="T47" fmla="*/ 980 h 1020"/>
                <a:gd name="T48" fmla="*/ 693 w 932"/>
                <a:gd name="T49" fmla="*/ 979 h 1020"/>
                <a:gd name="T50" fmla="*/ 690 w 932"/>
                <a:gd name="T51" fmla="*/ 978 h 1020"/>
                <a:gd name="T52" fmla="*/ 690 w 932"/>
                <a:gd name="T53" fmla="*/ 977 h 1020"/>
                <a:gd name="T54" fmla="*/ 688 w 932"/>
                <a:gd name="T55" fmla="*/ 976 h 1020"/>
                <a:gd name="T56" fmla="*/ 688 w 932"/>
                <a:gd name="T57" fmla="*/ 975 h 1020"/>
                <a:gd name="T58" fmla="*/ 686 w 932"/>
                <a:gd name="T59" fmla="*/ 974 h 1020"/>
                <a:gd name="T60" fmla="*/ 686 w 932"/>
                <a:gd name="T61" fmla="*/ 973 h 1020"/>
                <a:gd name="T62" fmla="*/ 684 w 932"/>
                <a:gd name="T63" fmla="*/ 971 h 1020"/>
                <a:gd name="T64" fmla="*/ 612 w 932"/>
                <a:gd name="T65" fmla="*/ 933 h 1020"/>
                <a:gd name="T66" fmla="*/ 72 w 932"/>
                <a:gd name="T67" fmla="*/ 933 h 1020"/>
                <a:gd name="T68" fmla="*/ 48 w 932"/>
                <a:gd name="T69" fmla="*/ 909 h 1020"/>
                <a:gd name="T70" fmla="*/ 72 w 932"/>
                <a:gd name="T71" fmla="*/ 885 h 1020"/>
                <a:gd name="T72" fmla="*/ 72 w 932"/>
                <a:gd name="T73" fmla="*/ 837 h 1020"/>
                <a:gd name="T74" fmla="*/ 48 w 932"/>
                <a:gd name="T75" fmla="*/ 813 h 1020"/>
                <a:gd name="T76" fmla="*/ 48 w 932"/>
                <a:gd name="T77" fmla="*/ 0 h 1020"/>
                <a:gd name="T78" fmla="*/ 0 w 932"/>
                <a:gd name="T79" fmla="*/ 0 h 1020"/>
                <a:gd name="T80" fmla="*/ 0 w 932"/>
                <a:gd name="T81" fmla="*/ 981 h 1020"/>
                <a:gd name="T82" fmla="*/ 612 w 932"/>
                <a:gd name="T83" fmla="*/ 981 h 1020"/>
                <a:gd name="T84" fmla="*/ 643 w 932"/>
                <a:gd name="T85" fmla="*/ 996 h 1020"/>
                <a:gd name="T86" fmla="*/ 664 w 932"/>
                <a:gd name="T87" fmla="*/ 1020 h 1020"/>
                <a:gd name="T88" fmla="*/ 744 w 932"/>
                <a:gd name="T89" fmla="*/ 1020 h 1020"/>
                <a:gd name="T90" fmla="*/ 765 w 932"/>
                <a:gd name="T91" fmla="*/ 996 h 1020"/>
                <a:gd name="T92" fmla="*/ 796 w 932"/>
                <a:gd name="T93" fmla="*/ 981 h 1020"/>
                <a:gd name="T94" fmla="*/ 932 w 932"/>
                <a:gd name="T95" fmla="*/ 981 h 1020"/>
                <a:gd name="T96" fmla="*/ 932 w 932"/>
                <a:gd name="T97" fmla="*/ 909 h 1020"/>
                <a:gd name="T98" fmla="*/ 884 w 932"/>
                <a:gd name="T99" fmla="*/ 909 h 1020"/>
                <a:gd name="T100" fmla="*/ 884 w 932"/>
                <a:gd name="T101" fmla="*/ 909 h 1020"/>
                <a:gd name="T102" fmla="*/ 884 w 932"/>
                <a:gd name="T103" fmla="*/ 909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2" h="1020">
                  <a:moveTo>
                    <a:pt x="884" y="909"/>
                  </a:moveTo>
                  <a:cubicBezTo>
                    <a:pt x="884" y="922"/>
                    <a:pt x="873" y="933"/>
                    <a:pt x="860" y="933"/>
                  </a:cubicBezTo>
                  <a:cubicBezTo>
                    <a:pt x="796" y="933"/>
                    <a:pt x="796" y="933"/>
                    <a:pt x="796" y="933"/>
                  </a:cubicBezTo>
                  <a:cubicBezTo>
                    <a:pt x="767" y="933"/>
                    <a:pt x="740" y="947"/>
                    <a:pt x="724" y="971"/>
                  </a:cubicBezTo>
                  <a:cubicBezTo>
                    <a:pt x="723" y="972"/>
                    <a:pt x="723" y="973"/>
                    <a:pt x="722" y="973"/>
                  </a:cubicBezTo>
                  <a:cubicBezTo>
                    <a:pt x="722" y="974"/>
                    <a:pt x="722" y="974"/>
                    <a:pt x="722" y="974"/>
                  </a:cubicBezTo>
                  <a:cubicBezTo>
                    <a:pt x="721" y="974"/>
                    <a:pt x="721" y="975"/>
                    <a:pt x="720" y="975"/>
                  </a:cubicBezTo>
                  <a:cubicBezTo>
                    <a:pt x="720" y="976"/>
                    <a:pt x="720" y="976"/>
                    <a:pt x="720" y="976"/>
                  </a:cubicBezTo>
                  <a:cubicBezTo>
                    <a:pt x="719" y="976"/>
                    <a:pt x="719" y="977"/>
                    <a:pt x="718" y="977"/>
                  </a:cubicBezTo>
                  <a:cubicBezTo>
                    <a:pt x="718" y="977"/>
                    <a:pt x="718" y="977"/>
                    <a:pt x="718" y="978"/>
                  </a:cubicBezTo>
                  <a:cubicBezTo>
                    <a:pt x="717" y="978"/>
                    <a:pt x="716" y="979"/>
                    <a:pt x="715" y="979"/>
                  </a:cubicBezTo>
                  <a:cubicBezTo>
                    <a:pt x="715" y="979"/>
                    <a:pt x="714" y="980"/>
                    <a:pt x="713" y="980"/>
                  </a:cubicBezTo>
                  <a:cubicBezTo>
                    <a:pt x="713" y="980"/>
                    <a:pt x="712" y="980"/>
                    <a:pt x="712" y="980"/>
                  </a:cubicBezTo>
                  <a:cubicBezTo>
                    <a:pt x="712" y="981"/>
                    <a:pt x="711" y="981"/>
                    <a:pt x="710" y="981"/>
                  </a:cubicBezTo>
                  <a:cubicBezTo>
                    <a:pt x="710" y="981"/>
                    <a:pt x="710" y="981"/>
                    <a:pt x="710" y="981"/>
                  </a:cubicBezTo>
                  <a:cubicBezTo>
                    <a:pt x="709" y="981"/>
                    <a:pt x="708" y="981"/>
                    <a:pt x="708" y="982"/>
                  </a:cubicBezTo>
                  <a:cubicBezTo>
                    <a:pt x="707" y="982"/>
                    <a:pt x="707" y="982"/>
                    <a:pt x="707" y="982"/>
                  </a:cubicBezTo>
                  <a:cubicBezTo>
                    <a:pt x="706" y="982"/>
                    <a:pt x="705" y="982"/>
                    <a:pt x="704" y="982"/>
                  </a:cubicBezTo>
                  <a:cubicBezTo>
                    <a:pt x="703" y="982"/>
                    <a:pt x="702" y="982"/>
                    <a:pt x="701" y="982"/>
                  </a:cubicBezTo>
                  <a:cubicBezTo>
                    <a:pt x="701" y="982"/>
                    <a:pt x="701" y="982"/>
                    <a:pt x="701" y="982"/>
                  </a:cubicBezTo>
                  <a:cubicBezTo>
                    <a:pt x="700" y="981"/>
                    <a:pt x="699" y="981"/>
                    <a:pt x="698" y="981"/>
                  </a:cubicBezTo>
                  <a:cubicBezTo>
                    <a:pt x="698" y="981"/>
                    <a:pt x="698" y="981"/>
                    <a:pt x="698" y="981"/>
                  </a:cubicBezTo>
                  <a:cubicBezTo>
                    <a:pt x="697" y="981"/>
                    <a:pt x="696" y="981"/>
                    <a:pt x="696" y="980"/>
                  </a:cubicBezTo>
                  <a:cubicBezTo>
                    <a:pt x="696" y="980"/>
                    <a:pt x="695" y="980"/>
                    <a:pt x="695" y="980"/>
                  </a:cubicBezTo>
                  <a:cubicBezTo>
                    <a:pt x="694" y="980"/>
                    <a:pt x="693" y="979"/>
                    <a:pt x="693" y="979"/>
                  </a:cubicBezTo>
                  <a:cubicBezTo>
                    <a:pt x="692" y="979"/>
                    <a:pt x="691" y="978"/>
                    <a:pt x="690" y="978"/>
                  </a:cubicBezTo>
                  <a:cubicBezTo>
                    <a:pt x="690" y="977"/>
                    <a:pt x="690" y="977"/>
                    <a:pt x="690" y="977"/>
                  </a:cubicBezTo>
                  <a:cubicBezTo>
                    <a:pt x="689" y="977"/>
                    <a:pt x="689" y="976"/>
                    <a:pt x="688" y="976"/>
                  </a:cubicBezTo>
                  <a:cubicBezTo>
                    <a:pt x="688" y="976"/>
                    <a:pt x="688" y="976"/>
                    <a:pt x="688" y="975"/>
                  </a:cubicBezTo>
                  <a:cubicBezTo>
                    <a:pt x="687" y="975"/>
                    <a:pt x="687" y="974"/>
                    <a:pt x="686" y="974"/>
                  </a:cubicBezTo>
                  <a:cubicBezTo>
                    <a:pt x="686" y="974"/>
                    <a:pt x="686" y="974"/>
                    <a:pt x="686" y="973"/>
                  </a:cubicBezTo>
                  <a:cubicBezTo>
                    <a:pt x="685" y="973"/>
                    <a:pt x="685" y="972"/>
                    <a:pt x="684" y="971"/>
                  </a:cubicBezTo>
                  <a:cubicBezTo>
                    <a:pt x="668" y="947"/>
                    <a:pt x="641" y="933"/>
                    <a:pt x="612" y="933"/>
                  </a:cubicBezTo>
                  <a:cubicBezTo>
                    <a:pt x="72" y="933"/>
                    <a:pt x="72" y="933"/>
                    <a:pt x="72" y="933"/>
                  </a:cubicBezTo>
                  <a:cubicBezTo>
                    <a:pt x="59" y="933"/>
                    <a:pt x="48" y="922"/>
                    <a:pt x="48" y="909"/>
                  </a:cubicBezTo>
                  <a:cubicBezTo>
                    <a:pt x="48" y="895"/>
                    <a:pt x="59" y="885"/>
                    <a:pt x="72" y="885"/>
                  </a:cubicBezTo>
                  <a:cubicBezTo>
                    <a:pt x="72" y="837"/>
                    <a:pt x="72" y="837"/>
                    <a:pt x="72" y="837"/>
                  </a:cubicBezTo>
                  <a:cubicBezTo>
                    <a:pt x="59" y="837"/>
                    <a:pt x="48" y="826"/>
                    <a:pt x="48" y="813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612" y="981"/>
                    <a:pt x="612" y="981"/>
                    <a:pt x="612" y="981"/>
                  </a:cubicBezTo>
                  <a:cubicBezTo>
                    <a:pt x="624" y="981"/>
                    <a:pt x="636" y="986"/>
                    <a:pt x="643" y="996"/>
                  </a:cubicBezTo>
                  <a:cubicBezTo>
                    <a:pt x="664" y="1020"/>
                    <a:pt x="664" y="1020"/>
                    <a:pt x="664" y="1020"/>
                  </a:cubicBezTo>
                  <a:cubicBezTo>
                    <a:pt x="744" y="1020"/>
                    <a:pt x="744" y="1020"/>
                    <a:pt x="744" y="1020"/>
                  </a:cubicBezTo>
                  <a:cubicBezTo>
                    <a:pt x="765" y="996"/>
                    <a:pt x="765" y="996"/>
                    <a:pt x="765" y="996"/>
                  </a:cubicBezTo>
                  <a:cubicBezTo>
                    <a:pt x="772" y="986"/>
                    <a:pt x="784" y="981"/>
                    <a:pt x="796" y="981"/>
                  </a:cubicBezTo>
                  <a:cubicBezTo>
                    <a:pt x="932" y="981"/>
                    <a:pt x="932" y="981"/>
                    <a:pt x="932" y="981"/>
                  </a:cubicBezTo>
                  <a:cubicBezTo>
                    <a:pt x="932" y="909"/>
                    <a:pt x="932" y="909"/>
                    <a:pt x="932" y="909"/>
                  </a:cubicBezTo>
                  <a:cubicBezTo>
                    <a:pt x="884" y="909"/>
                    <a:pt x="884" y="909"/>
                    <a:pt x="884" y="909"/>
                  </a:cubicBezTo>
                  <a:close/>
                  <a:moveTo>
                    <a:pt x="884" y="909"/>
                  </a:moveTo>
                  <a:cubicBezTo>
                    <a:pt x="884" y="909"/>
                    <a:pt x="884" y="909"/>
                    <a:pt x="884" y="90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175"/>
            <p:cNvSpPr>
              <a:spLocks noEditPoints="1"/>
            </p:cNvSpPr>
            <p:nvPr/>
          </p:nvSpPr>
          <p:spPr bwMode="auto">
            <a:xfrm>
              <a:off x="12215813" y="3879850"/>
              <a:ext cx="193675" cy="628650"/>
            </a:xfrm>
            <a:custGeom>
              <a:avLst/>
              <a:gdLst>
                <a:gd name="T0" fmla="*/ 252 w 300"/>
                <a:gd name="T1" fmla="*/ 813 h 981"/>
                <a:gd name="T2" fmla="*/ 228 w 300"/>
                <a:gd name="T3" fmla="*/ 837 h 981"/>
                <a:gd name="T4" fmla="*/ 228 w 300"/>
                <a:gd name="T5" fmla="*/ 885 h 981"/>
                <a:gd name="T6" fmla="*/ 252 w 300"/>
                <a:gd name="T7" fmla="*/ 909 h 981"/>
                <a:gd name="T8" fmla="*/ 228 w 300"/>
                <a:gd name="T9" fmla="*/ 933 h 981"/>
                <a:gd name="T10" fmla="*/ 72 w 300"/>
                <a:gd name="T11" fmla="*/ 933 h 981"/>
                <a:gd name="T12" fmla="*/ 48 w 300"/>
                <a:gd name="T13" fmla="*/ 909 h 981"/>
                <a:gd name="T14" fmla="*/ 0 w 300"/>
                <a:gd name="T15" fmla="*/ 909 h 981"/>
                <a:gd name="T16" fmla="*/ 0 w 300"/>
                <a:gd name="T17" fmla="*/ 981 h 981"/>
                <a:gd name="T18" fmla="*/ 300 w 300"/>
                <a:gd name="T19" fmla="*/ 981 h 981"/>
                <a:gd name="T20" fmla="*/ 300 w 300"/>
                <a:gd name="T21" fmla="*/ 0 h 981"/>
                <a:gd name="T22" fmla="*/ 252 w 300"/>
                <a:gd name="T23" fmla="*/ 0 h 981"/>
                <a:gd name="T24" fmla="*/ 252 w 300"/>
                <a:gd name="T25" fmla="*/ 813 h 981"/>
                <a:gd name="T26" fmla="*/ 252 w 300"/>
                <a:gd name="T27" fmla="*/ 813 h 981"/>
                <a:gd name="T28" fmla="*/ 252 w 300"/>
                <a:gd name="T29" fmla="*/ 813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981">
                  <a:moveTo>
                    <a:pt x="252" y="813"/>
                  </a:moveTo>
                  <a:cubicBezTo>
                    <a:pt x="252" y="826"/>
                    <a:pt x="241" y="837"/>
                    <a:pt x="228" y="837"/>
                  </a:cubicBezTo>
                  <a:cubicBezTo>
                    <a:pt x="228" y="885"/>
                    <a:pt x="228" y="885"/>
                    <a:pt x="228" y="885"/>
                  </a:cubicBezTo>
                  <a:cubicBezTo>
                    <a:pt x="241" y="885"/>
                    <a:pt x="252" y="895"/>
                    <a:pt x="252" y="909"/>
                  </a:cubicBezTo>
                  <a:cubicBezTo>
                    <a:pt x="252" y="922"/>
                    <a:pt x="241" y="933"/>
                    <a:pt x="228" y="933"/>
                  </a:cubicBezTo>
                  <a:cubicBezTo>
                    <a:pt x="72" y="933"/>
                    <a:pt x="72" y="933"/>
                    <a:pt x="72" y="933"/>
                  </a:cubicBezTo>
                  <a:cubicBezTo>
                    <a:pt x="59" y="933"/>
                    <a:pt x="48" y="922"/>
                    <a:pt x="48" y="909"/>
                  </a:cubicBezTo>
                  <a:cubicBezTo>
                    <a:pt x="0" y="909"/>
                    <a:pt x="0" y="909"/>
                    <a:pt x="0" y="909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300" y="981"/>
                    <a:pt x="300" y="981"/>
                    <a:pt x="300" y="981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52" y="0"/>
                    <a:pt x="252" y="0"/>
                    <a:pt x="252" y="0"/>
                  </a:cubicBezTo>
                  <a:lnTo>
                    <a:pt x="252" y="813"/>
                  </a:lnTo>
                  <a:close/>
                  <a:moveTo>
                    <a:pt x="252" y="813"/>
                  </a:moveTo>
                  <a:cubicBezTo>
                    <a:pt x="252" y="813"/>
                    <a:pt x="252" y="813"/>
                    <a:pt x="252" y="81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176"/>
            <p:cNvSpPr>
              <a:spLocks noEditPoints="1"/>
            </p:cNvSpPr>
            <p:nvPr/>
          </p:nvSpPr>
          <p:spPr bwMode="auto">
            <a:xfrm>
              <a:off x="11612563" y="4173538"/>
              <a:ext cx="269875" cy="160338"/>
            </a:xfrm>
            <a:custGeom>
              <a:avLst/>
              <a:gdLst>
                <a:gd name="T0" fmla="*/ 392 w 416"/>
                <a:gd name="T1" fmla="*/ 203 h 251"/>
                <a:gd name="T2" fmla="*/ 352 w 416"/>
                <a:gd name="T3" fmla="*/ 203 h 251"/>
                <a:gd name="T4" fmla="*/ 352 w 416"/>
                <a:gd name="T5" fmla="*/ 120 h 251"/>
                <a:gd name="T6" fmla="*/ 328 w 416"/>
                <a:gd name="T7" fmla="*/ 96 h 251"/>
                <a:gd name="T8" fmla="*/ 304 w 416"/>
                <a:gd name="T9" fmla="*/ 120 h 251"/>
                <a:gd name="T10" fmla="*/ 304 w 416"/>
                <a:gd name="T11" fmla="*/ 203 h 251"/>
                <a:gd name="T12" fmla="*/ 251 w 416"/>
                <a:gd name="T13" fmla="*/ 203 h 251"/>
                <a:gd name="T14" fmla="*/ 251 w 416"/>
                <a:gd name="T15" fmla="*/ 24 h 251"/>
                <a:gd name="T16" fmla="*/ 227 w 416"/>
                <a:gd name="T17" fmla="*/ 0 h 251"/>
                <a:gd name="T18" fmla="*/ 203 w 416"/>
                <a:gd name="T19" fmla="*/ 24 h 251"/>
                <a:gd name="T20" fmla="*/ 203 w 416"/>
                <a:gd name="T21" fmla="*/ 203 h 251"/>
                <a:gd name="T22" fmla="*/ 149 w 416"/>
                <a:gd name="T23" fmla="*/ 203 h 251"/>
                <a:gd name="T24" fmla="*/ 149 w 416"/>
                <a:gd name="T25" fmla="*/ 120 h 251"/>
                <a:gd name="T26" fmla="*/ 125 w 416"/>
                <a:gd name="T27" fmla="*/ 96 h 251"/>
                <a:gd name="T28" fmla="*/ 101 w 416"/>
                <a:gd name="T29" fmla="*/ 120 h 251"/>
                <a:gd name="T30" fmla="*/ 101 w 416"/>
                <a:gd name="T31" fmla="*/ 203 h 251"/>
                <a:gd name="T32" fmla="*/ 48 w 416"/>
                <a:gd name="T33" fmla="*/ 203 h 251"/>
                <a:gd name="T34" fmla="*/ 48 w 416"/>
                <a:gd name="T35" fmla="*/ 24 h 251"/>
                <a:gd name="T36" fmla="*/ 24 w 416"/>
                <a:gd name="T37" fmla="*/ 0 h 251"/>
                <a:gd name="T38" fmla="*/ 0 w 416"/>
                <a:gd name="T39" fmla="*/ 24 h 251"/>
                <a:gd name="T40" fmla="*/ 0 w 416"/>
                <a:gd name="T41" fmla="*/ 227 h 251"/>
                <a:gd name="T42" fmla="*/ 24 w 416"/>
                <a:gd name="T43" fmla="*/ 251 h 251"/>
                <a:gd name="T44" fmla="*/ 392 w 416"/>
                <a:gd name="T45" fmla="*/ 251 h 251"/>
                <a:gd name="T46" fmla="*/ 416 w 416"/>
                <a:gd name="T47" fmla="*/ 227 h 251"/>
                <a:gd name="T48" fmla="*/ 392 w 416"/>
                <a:gd name="T49" fmla="*/ 203 h 251"/>
                <a:gd name="T50" fmla="*/ 392 w 416"/>
                <a:gd name="T51" fmla="*/ 203 h 251"/>
                <a:gd name="T52" fmla="*/ 392 w 416"/>
                <a:gd name="T53" fmla="*/ 2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6" h="251">
                  <a:moveTo>
                    <a:pt x="392" y="203"/>
                  </a:moveTo>
                  <a:cubicBezTo>
                    <a:pt x="352" y="203"/>
                    <a:pt x="352" y="203"/>
                    <a:pt x="352" y="203"/>
                  </a:cubicBezTo>
                  <a:cubicBezTo>
                    <a:pt x="352" y="120"/>
                    <a:pt x="352" y="120"/>
                    <a:pt x="352" y="120"/>
                  </a:cubicBezTo>
                  <a:cubicBezTo>
                    <a:pt x="352" y="106"/>
                    <a:pt x="341" y="96"/>
                    <a:pt x="328" y="96"/>
                  </a:cubicBezTo>
                  <a:cubicBezTo>
                    <a:pt x="315" y="96"/>
                    <a:pt x="304" y="106"/>
                    <a:pt x="304" y="120"/>
                  </a:cubicBezTo>
                  <a:cubicBezTo>
                    <a:pt x="304" y="203"/>
                    <a:pt x="304" y="203"/>
                    <a:pt x="304" y="203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0"/>
                    <a:pt x="240" y="0"/>
                    <a:pt x="227" y="0"/>
                  </a:cubicBezTo>
                  <a:cubicBezTo>
                    <a:pt x="213" y="0"/>
                    <a:pt x="203" y="10"/>
                    <a:pt x="203" y="24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9" y="106"/>
                    <a:pt x="139" y="96"/>
                    <a:pt x="125" y="96"/>
                  </a:cubicBezTo>
                  <a:cubicBezTo>
                    <a:pt x="112" y="96"/>
                    <a:pt x="101" y="106"/>
                    <a:pt x="101" y="120"/>
                  </a:cubicBezTo>
                  <a:cubicBezTo>
                    <a:pt x="101" y="203"/>
                    <a:pt x="101" y="203"/>
                    <a:pt x="101" y="203"/>
                  </a:cubicBezTo>
                  <a:cubicBezTo>
                    <a:pt x="48" y="203"/>
                    <a:pt x="48" y="203"/>
                    <a:pt x="48" y="20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40"/>
                    <a:pt x="11" y="251"/>
                    <a:pt x="24" y="251"/>
                  </a:cubicBezTo>
                  <a:cubicBezTo>
                    <a:pt x="392" y="251"/>
                    <a:pt x="392" y="251"/>
                    <a:pt x="392" y="251"/>
                  </a:cubicBezTo>
                  <a:cubicBezTo>
                    <a:pt x="405" y="251"/>
                    <a:pt x="416" y="240"/>
                    <a:pt x="416" y="227"/>
                  </a:cubicBezTo>
                  <a:cubicBezTo>
                    <a:pt x="416" y="213"/>
                    <a:pt x="405" y="203"/>
                    <a:pt x="392" y="203"/>
                  </a:cubicBezTo>
                  <a:close/>
                  <a:moveTo>
                    <a:pt x="392" y="203"/>
                  </a:moveTo>
                  <a:cubicBezTo>
                    <a:pt x="392" y="203"/>
                    <a:pt x="392" y="203"/>
                    <a:pt x="392" y="20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77"/>
            <p:cNvSpPr>
              <a:spLocks noEditPoints="1"/>
            </p:cNvSpPr>
            <p:nvPr/>
          </p:nvSpPr>
          <p:spPr bwMode="auto">
            <a:xfrm>
              <a:off x="11612563" y="3808413"/>
              <a:ext cx="269875" cy="30163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7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178"/>
            <p:cNvSpPr>
              <a:spLocks noEditPoints="1"/>
            </p:cNvSpPr>
            <p:nvPr/>
          </p:nvSpPr>
          <p:spPr bwMode="auto">
            <a:xfrm>
              <a:off x="11612563" y="3881438"/>
              <a:ext cx="269875" cy="30163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7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79"/>
            <p:cNvSpPr>
              <a:spLocks noEditPoints="1"/>
            </p:cNvSpPr>
            <p:nvPr/>
          </p:nvSpPr>
          <p:spPr bwMode="auto">
            <a:xfrm>
              <a:off x="11612563" y="3954463"/>
              <a:ext cx="150813" cy="30163"/>
            </a:xfrm>
            <a:custGeom>
              <a:avLst/>
              <a:gdLst>
                <a:gd name="T0" fmla="*/ 24 w 232"/>
                <a:gd name="T1" fmla="*/ 48 h 48"/>
                <a:gd name="T2" fmla="*/ 208 w 232"/>
                <a:gd name="T3" fmla="*/ 48 h 48"/>
                <a:gd name="T4" fmla="*/ 232 w 232"/>
                <a:gd name="T5" fmla="*/ 24 h 48"/>
                <a:gd name="T6" fmla="*/ 208 w 232"/>
                <a:gd name="T7" fmla="*/ 0 h 48"/>
                <a:gd name="T8" fmla="*/ 24 w 232"/>
                <a:gd name="T9" fmla="*/ 0 h 48"/>
                <a:gd name="T10" fmla="*/ 0 w 232"/>
                <a:gd name="T11" fmla="*/ 24 h 48"/>
                <a:gd name="T12" fmla="*/ 24 w 232"/>
                <a:gd name="T13" fmla="*/ 48 h 48"/>
                <a:gd name="T14" fmla="*/ 24 w 232"/>
                <a:gd name="T15" fmla="*/ 48 h 48"/>
                <a:gd name="T16" fmla="*/ 24 w 2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48">
                  <a:moveTo>
                    <a:pt x="24" y="48"/>
                  </a:moveTo>
                  <a:cubicBezTo>
                    <a:pt x="208" y="48"/>
                    <a:pt x="208" y="48"/>
                    <a:pt x="208" y="48"/>
                  </a:cubicBezTo>
                  <a:cubicBezTo>
                    <a:pt x="221" y="48"/>
                    <a:pt x="232" y="37"/>
                    <a:pt x="232" y="24"/>
                  </a:cubicBezTo>
                  <a:cubicBezTo>
                    <a:pt x="232" y="10"/>
                    <a:pt x="221" y="0"/>
                    <a:pt x="2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180"/>
            <p:cNvSpPr>
              <a:spLocks noEditPoints="1"/>
            </p:cNvSpPr>
            <p:nvPr/>
          </p:nvSpPr>
          <p:spPr bwMode="auto">
            <a:xfrm>
              <a:off x="11612563" y="4027488"/>
              <a:ext cx="269875" cy="30163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7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181"/>
            <p:cNvSpPr>
              <a:spLocks noEditPoints="1"/>
            </p:cNvSpPr>
            <p:nvPr/>
          </p:nvSpPr>
          <p:spPr bwMode="auto">
            <a:xfrm>
              <a:off x="11612563" y="4100513"/>
              <a:ext cx="269875" cy="30163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7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182"/>
            <p:cNvSpPr>
              <a:spLocks noEditPoints="1"/>
            </p:cNvSpPr>
            <p:nvPr/>
          </p:nvSpPr>
          <p:spPr bwMode="auto">
            <a:xfrm>
              <a:off x="11939588" y="3819525"/>
              <a:ext cx="30163" cy="549275"/>
            </a:xfrm>
            <a:custGeom>
              <a:avLst/>
              <a:gdLst>
                <a:gd name="T0" fmla="*/ 24 w 48"/>
                <a:gd name="T1" fmla="*/ 0 h 857"/>
                <a:gd name="T2" fmla="*/ 0 w 48"/>
                <a:gd name="T3" fmla="*/ 24 h 857"/>
                <a:gd name="T4" fmla="*/ 0 w 48"/>
                <a:gd name="T5" fmla="*/ 833 h 857"/>
                <a:gd name="T6" fmla="*/ 24 w 48"/>
                <a:gd name="T7" fmla="*/ 857 h 857"/>
                <a:gd name="T8" fmla="*/ 48 w 48"/>
                <a:gd name="T9" fmla="*/ 833 h 857"/>
                <a:gd name="T10" fmla="*/ 48 w 48"/>
                <a:gd name="T11" fmla="*/ 24 h 857"/>
                <a:gd name="T12" fmla="*/ 24 w 48"/>
                <a:gd name="T13" fmla="*/ 0 h 857"/>
                <a:gd name="T14" fmla="*/ 24 w 48"/>
                <a:gd name="T15" fmla="*/ 0 h 857"/>
                <a:gd name="T16" fmla="*/ 24 w 48"/>
                <a:gd name="T17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57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0" y="846"/>
                    <a:pt x="11" y="857"/>
                    <a:pt x="24" y="857"/>
                  </a:cubicBezTo>
                  <a:cubicBezTo>
                    <a:pt x="37" y="857"/>
                    <a:pt x="48" y="846"/>
                    <a:pt x="48" y="83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183"/>
            <p:cNvSpPr>
              <a:spLocks noEditPoints="1"/>
            </p:cNvSpPr>
            <p:nvPr/>
          </p:nvSpPr>
          <p:spPr bwMode="auto">
            <a:xfrm>
              <a:off x="11468100" y="3725863"/>
              <a:ext cx="973138" cy="909638"/>
            </a:xfrm>
            <a:custGeom>
              <a:avLst/>
              <a:gdLst>
                <a:gd name="T0" fmla="*/ 1408 w 1504"/>
                <a:gd name="T1" fmla="*/ 24 h 1419"/>
                <a:gd name="T2" fmla="*/ 752 w 1504"/>
                <a:gd name="T3" fmla="*/ 36 h 1419"/>
                <a:gd name="T4" fmla="*/ 96 w 1504"/>
                <a:gd name="T5" fmla="*/ 24 h 1419"/>
                <a:gd name="T6" fmla="*/ 0 w 1504"/>
                <a:gd name="T7" fmla="*/ 216 h 1419"/>
                <a:gd name="T8" fmla="*/ 655 w 1504"/>
                <a:gd name="T9" fmla="*/ 1269 h 1419"/>
                <a:gd name="T10" fmla="*/ 803 w 1504"/>
                <a:gd name="T11" fmla="*/ 1308 h 1419"/>
                <a:gd name="T12" fmla="*/ 980 w 1504"/>
                <a:gd name="T13" fmla="*/ 1269 h 1419"/>
                <a:gd name="T14" fmla="*/ 1094 w 1504"/>
                <a:gd name="T15" fmla="*/ 1419 h 1419"/>
                <a:gd name="T16" fmla="*/ 1480 w 1504"/>
                <a:gd name="T17" fmla="*/ 1269 h 1419"/>
                <a:gd name="T18" fmla="*/ 1480 w 1504"/>
                <a:gd name="T19" fmla="*/ 192 h 1419"/>
                <a:gd name="T20" fmla="*/ 1156 w 1504"/>
                <a:gd name="T21" fmla="*/ 337 h 1419"/>
                <a:gd name="T22" fmla="*/ 1156 w 1504"/>
                <a:gd name="T23" fmla="*/ 333 h 1419"/>
                <a:gd name="T24" fmla="*/ 1068 w 1504"/>
                <a:gd name="T25" fmla="*/ 160 h 1419"/>
                <a:gd name="T26" fmla="*/ 980 w 1504"/>
                <a:gd name="T27" fmla="*/ 333 h 1419"/>
                <a:gd name="T28" fmla="*/ 980 w 1504"/>
                <a:gd name="T29" fmla="*/ 337 h 1419"/>
                <a:gd name="T30" fmla="*/ 813 w 1504"/>
                <a:gd name="T31" fmla="*/ 1236 h 1419"/>
                <a:gd name="T32" fmla="*/ 691 w 1504"/>
                <a:gd name="T33" fmla="*/ 1236 h 1419"/>
                <a:gd name="T34" fmla="*/ 48 w 1504"/>
                <a:gd name="T35" fmla="*/ 240 h 1419"/>
                <a:gd name="T36" fmla="*/ 120 w 1504"/>
                <a:gd name="T37" fmla="*/ 1077 h 1419"/>
                <a:gd name="T38" fmla="*/ 728 w 1504"/>
                <a:gd name="T39" fmla="*/ 1143 h 1419"/>
                <a:gd name="T40" fmla="*/ 96 w 1504"/>
                <a:gd name="T41" fmla="*/ 1149 h 1419"/>
                <a:gd name="T42" fmla="*/ 732 w 1504"/>
                <a:gd name="T43" fmla="*/ 1211 h 1419"/>
                <a:gd name="T44" fmla="*/ 736 w 1504"/>
                <a:gd name="T45" fmla="*/ 1215 h 1419"/>
                <a:gd name="T46" fmla="*/ 738 w 1504"/>
                <a:gd name="T47" fmla="*/ 1218 h 1419"/>
                <a:gd name="T48" fmla="*/ 744 w 1504"/>
                <a:gd name="T49" fmla="*/ 1220 h 1419"/>
                <a:gd name="T50" fmla="*/ 749 w 1504"/>
                <a:gd name="T51" fmla="*/ 1222 h 1419"/>
                <a:gd name="T52" fmla="*/ 755 w 1504"/>
                <a:gd name="T53" fmla="*/ 1222 h 1419"/>
                <a:gd name="T54" fmla="*/ 758 w 1504"/>
                <a:gd name="T55" fmla="*/ 1221 h 1419"/>
                <a:gd name="T56" fmla="*/ 763 w 1504"/>
                <a:gd name="T57" fmla="*/ 1219 h 1419"/>
                <a:gd name="T58" fmla="*/ 768 w 1504"/>
                <a:gd name="T59" fmla="*/ 1216 h 1419"/>
                <a:gd name="T60" fmla="*/ 770 w 1504"/>
                <a:gd name="T61" fmla="*/ 1213 h 1419"/>
                <a:gd name="T62" fmla="*/ 908 w 1504"/>
                <a:gd name="T63" fmla="*/ 1173 h 1419"/>
                <a:gd name="T64" fmla="*/ 844 w 1504"/>
                <a:gd name="T65" fmla="*/ 1125 h 1419"/>
                <a:gd name="T66" fmla="*/ 844 w 1504"/>
                <a:gd name="T67" fmla="*/ 1077 h 1419"/>
                <a:gd name="T68" fmla="*/ 908 w 1504"/>
                <a:gd name="T69" fmla="*/ 1029 h 1419"/>
                <a:gd name="T70" fmla="*/ 660 w 1504"/>
                <a:gd name="T71" fmla="*/ 1029 h 1419"/>
                <a:gd name="T72" fmla="*/ 660 w 1504"/>
                <a:gd name="T73" fmla="*/ 48 h 1419"/>
                <a:gd name="T74" fmla="*/ 772 w 1504"/>
                <a:gd name="T75" fmla="*/ 86 h 1419"/>
                <a:gd name="T76" fmla="*/ 1360 w 1504"/>
                <a:gd name="T77" fmla="*/ 1029 h 1419"/>
                <a:gd name="T78" fmla="*/ 1228 w 1504"/>
                <a:gd name="T79" fmla="*/ 1077 h 1419"/>
                <a:gd name="T80" fmla="*/ 1408 w 1504"/>
                <a:gd name="T81" fmla="*/ 240 h 1419"/>
                <a:gd name="T82" fmla="*/ 1094 w 1504"/>
                <a:gd name="T83" fmla="*/ 1371 h 1419"/>
                <a:gd name="T84" fmla="*/ 1028 w 1504"/>
                <a:gd name="T85" fmla="*/ 1313 h 1419"/>
                <a:gd name="T86" fmla="*/ 1094 w 1504"/>
                <a:gd name="T87" fmla="*/ 1371 h 1419"/>
                <a:gd name="T88" fmla="*/ 1108 w 1504"/>
                <a:gd name="T89" fmla="*/ 1217 h 1419"/>
                <a:gd name="T90" fmla="*/ 1040 w 1504"/>
                <a:gd name="T91" fmla="*/ 313 h 1419"/>
                <a:gd name="T92" fmla="*/ 1040 w 1504"/>
                <a:gd name="T93" fmla="*/ 313 h 1419"/>
                <a:gd name="T94" fmla="*/ 1108 w 1504"/>
                <a:gd name="T95" fmla="*/ 1169 h 1419"/>
                <a:gd name="T96" fmla="*/ 1028 w 1504"/>
                <a:gd name="T97" fmla="*/ 361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1419">
                  <a:moveTo>
                    <a:pt x="1480" y="192"/>
                  </a:moveTo>
                  <a:cubicBezTo>
                    <a:pt x="1408" y="192"/>
                    <a:pt x="1408" y="192"/>
                    <a:pt x="1408" y="192"/>
                  </a:cubicBezTo>
                  <a:cubicBezTo>
                    <a:pt x="1408" y="24"/>
                    <a:pt x="1408" y="24"/>
                    <a:pt x="1408" y="24"/>
                  </a:cubicBezTo>
                  <a:cubicBezTo>
                    <a:pt x="1408" y="10"/>
                    <a:pt x="1397" y="0"/>
                    <a:pt x="1384" y="0"/>
                  </a:cubicBezTo>
                  <a:cubicBezTo>
                    <a:pt x="844" y="0"/>
                    <a:pt x="844" y="0"/>
                    <a:pt x="844" y="0"/>
                  </a:cubicBezTo>
                  <a:cubicBezTo>
                    <a:pt x="809" y="0"/>
                    <a:pt x="777" y="13"/>
                    <a:pt x="752" y="36"/>
                  </a:cubicBezTo>
                  <a:cubicBezTo>
                    <a:pt x="727" y="13"/>
                    <a:pt x="695" y="0"/>
                    <a:pt x="66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7" y="0"/>
                    <a:pt x="96" y="10"/>
                    <a:pt x="96" y="24"/>
                  </a:cubicBezTo>
                  <a:cubicBezTo>
                    <a:pt x="96" y="192"/>
                    <a:pt x="96" y="192"/>
                    <a:pt x="96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11" y="192"/>
                    <a:pt x="0" y="202"/>
                    <a:pt x="0" y="21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0" y="1258"/>
                    <a:pt x="11" y="1269"/>
                    <a:pt x="24" y="1269"/>
                  </a:cubicBezTo>
                  <a:cubicBezTo>
                    <a:pt x="655" y="1269"/>
                    <a:pt x="655" y="1269"/>
                    <a:pt x="655" y="1269"/>
                  </a:cubicBezTo>
                  <a:cubicBezTo>
                    <a:pt x="682" y="1300"/>
                    <a:pt x="682" y="1300"/>
                    <a:pt x="682" y="1300"/>
                  </a:cubicBezTo>
                  <a:cubicBezTo>
                    <a:pt x="687" y="1305"/>
                    <a:pt x="694" y="1308"/>
                    <a:pt x="701" y="1308"/>
                  </a:cubicBezTo>
                  <a:cubicBezTo>
                    <a:pt x="803" y="1308"/>
                    <a:pt x="803" y="1308"/>
                    <a:pt x="803" y="1308"/>
                  </a:cubicBezTo>
                  <a:cubicBezTo>
                    <a:pt x="810" y="1308"/>
                    <a:pt x="817" y="1305"/>
                    <a:pt x="822" y="1300"/>
                  </a:cubicBezTo>
                  <a:cubicBezTo>
                    <a:pt x="849" y="1269"/>
                    <a:pt x="849" y="1269"/>
                    <a:pt x="849" y="1269"/>
                  </a:cubicBezTo>
                  <a:cubicBezTo>
                    <a:pt x="980" y="1269"/>
                    <a:pt x="980" y="1269"/>
                    <a:pt x="980" y="1269"/>
                  </a:cubicBezTo>
                  <a:cubicBezTo>
                    <a:pt x="980" y="1356"/>
                    <a:pt x="980" y="1356"/>
                    <a:pt x="980" y="1356"/>
                  </a:cubicBezTo>
                  <a:cubicBezTo>
                    <a:pt x="980" y="1391"/>
                    <a:pt x="1008" y="1419"/>
                    <a:pt x="1042" y="1419"/>
                  </a:cubicBezTo>
                  <a:cubicBezTo>
                    <a:pt x="1094" y="1419"/>
                    <a:pt x="1094" y="1419"/>
                    <a:pt x="1094" y="1419"/>
                  </a:cubicBezTo>
                  <a:cubicBezTo>
                    <a:pt x="1128" y="1419"/>
                    <a:pt x="1156" y="1391"/>
                    <a:pt x="1156" y="1356"/>
                  </a:cubicBezTo>
                  <a:cubicBezTo>
                    <a:pt x="1156" y="1269"/>
                    <a:pt x="1156" y="1269"/>
                    <a:pt x="1156" y="1269"/>
                  </a:cubicBezTo>
                  <a:cubicBezTo>
                    <a:pt x="1480" y="1269"/>
                    <a:pt x="1480" y="1269"/>
                    <a:pt x="1480" y="1269"/>
                  </a:cubicBezTo>
                  <a:cubicBezTo>
                    <a:pt x="1493" y="1269"/>
                    <a:pt x="1504" y="1258"/>
                    <a:pt x="1504" y="1245"/>
                  </a:cubicBezTo>
                  <a:cubicBezTo>
                    <a:pt x="1504" y="216"/>
                    <a:pt x="1504" y="216"/>
                    <a:pt x="1504" y="216"/>
                  </a:cubicBezTo>
                  <a:cubicBezTo>
                    <a:pt x="1504" y="202"/>
                    <a:pt x="1493" y="192"/>
                    <a:pt x="1480" y="192"/>
                  </a:cubicBezTo>
                  <a:close/>
                  <a:moveTo>
                    <a:pt x="1456" y="1221"/>
                  </a:moveTo>
                  <a:cubicBezTo>
                    <a:pt x="1156" y="1221"/>
                    <a:pt x="1156" y="1221"/>
                    <a:pt x="1156" y="1221"/>
                  </a:cubicBezTo>
                  <a:cubicBezTo>
                    <a:pt x="1156" y="337"/>
                    <a:pt x="1156" y="337"/>
                    <a:pt x="1156" y="337"/>
                  </a:cubicBezTo>
                  <a:cubicBezTo>
                    <a:pt x="1156" y="336"/>
                    <a:pt x="1156" y="336"/>
                    <a:pt x="1156" y="335"/>
                  </a:cubicBezTo>
                  <a:cubicBezTo>
                    <a:pt x="1156" y="334"/>
                    <a:pt x="1156" y="334"/>
                    <a:pt x="1156" y="333"/>
                  </a:cubicBezTo>
                  <a:cubicBezTo>
                    <a:pt x="1156" y="333"/>
                    <a:pt x="1156" y="333"/>
                    <a:pt x="1156" y="333"/>
                  </a:cubicBezTo>
                  <a:cubicBezTo>
                    <a:pt x="1155" y="331"/>
                    <a:pt x="1155" y="329"/>
                    <a:pt x="1154" y="328"/>
                  </a:cubicBezTo>
                  <a:cubicBezTo>
                    <a:pt x="1090" y="174"/>
                    <a:pt x="1090" y="174"/>
                    <a:pt x="1090" y="174"/>
                  </a:cubicBezTo>
                  <a:cubicBezTo>
                    <a:pt x="1086" y="165"/>
                    <a:pt x="1078" y="160"/>
                    <a:pt x="1068" y="160"/>
                  </a:cubicBezTo>
                  <a:cubicBezTo>
                    <a:pt x="1058" y="160"/>
                    <a:pt x="1050" y="165"/>
                    <a:pt x="1046" y="174"/>
                  </a:cubicBezTo>
                  <a:cubicBezTo>
                    <a:pt x="982" y="328"/>
                    <a:pt x="982" y="328"/>
                    <a:pt x="982" y="328"/>
                  </a:cubicBezTo>
                  <a:cubicBezTo>
                    <a:pt x="981" y="329"/>
                    <a:pt x="981" y="331"/>
                    <a:pt x="980" y="333"/>
                  </a:cubicBezTo>
                  <a:cubicBezTo>
                    <a:pt x="980" y="333"/>
                    <a:pt x="980" y="333"/>
                    <a:pt x="980" y="333"/>
                  </a:cubicBezTo>
                  <a:cubicBezTo>
                    <a:pt x="980" y="334"/>
                    <a:pt x="980" y="334"/>
                    <a:pt x="980" y="335"/>
                  </a:cubicBezTo>
                  <a:cubicBezTo>
                    <a:pt x="980" y="336"/>
                    <a:pt x="980" y="336"/>
                    <a:pt x="980" y="337"/>
                  </a:cubicBezTo>
                  <a:cubicBezTo>
                    <a:pt x="980" y="1221"/>
                    <a:pt x="980" y="1221"/>
                    <a:pt x="980" y="1221"/>
                  </a:cubicBezTo>
                  <a:cubicBezTo>
                    <a:pt x="844" y="1221"/>
                    <a:pt x="844" y="1221"/>
                    <a:pt x="844" y="1221"/>
                  </a:cubicBezTo>
                  <a:cubicBezTo>
                    <a:pt x="832" y="1221"/>
                    <a:pt x="820" y="1226"/>
                    <a:pt x="813" y="1236"/>
                  </a:cubicBezTo>
                  <a:cubicBezTo>
                    <a:pt x="792" y="1260"/>
                    <a:pt x="792" y="1260"/>
                    <a:pt x="792" y="1260"/>
                  </a:cubicBezTo>
                  <a:cubicBezTo>
                    <a:pt x="712" y="1260"/>
                    <a:pt x="712" y="1260"/>
                    <a:pt x="712" y="1260"/>
                  </a:cubicBezTo>
                  <a:cubicBezTo>
                    <a:pt x="691" y="1236"/>
                    <a:pt x="691" y="1236"/>
                    <a:pt x="691" y="1236"/>
                  </a:cubicBezTo>
                  <a:cubicBezTo>
                    <a:pt x="684" y="1226"/>
                    <a:pt x="672" y="1221"/>
                    <a:pt x="660" y="1221"/>
                  </a:cubicBezTo>
                  <a:cubicBezTo>
                    <a:pt x="48" y="1221"/>
                    <a:pt x="48" y="1221"/>
                    <a:pt x="48" y="1221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96" y="1053"/>
                    <a:pt x="96" y="1053"/>
                    <a:pt x="96" y="1053"/>
                  </a:cubicBezTo>
                  <a:cubicBezTo>
                    <a:pt x="96" y="1066"/>
                    <a:pt x="107" y="1077"/>
                    <a:pt x="120" y="1077"/>
                  </a:cubicBezTo>
                  <a:cubicBezTo>
                    <a:pt x="660" y="1077"/>
                    <a:pt x="660" y="1077"/>
                    <a:pt x="660" y="1077"/>
                  </a:cubicBezTo>
                  <a:cubicBezTo>
                    <a:pt x="687" y="1077"/>
                    <a:pt x="712" y="1089"/>
                    <a:pt x="728" y="1110"/>
                  </a:cubicBezTo>
                  <a:cubicBezTo>
                    <a:pt x="728" y="1143"/>
                    <a:pt x="728" y="1143"/>
                    <a:pt x="728" y="1143"/>
                  </a:cubicBezTo>
                  <a:cubicBezTo>
                    <a:pt x="708" y="1131"/>
                    <a:pt x="684" y="1125"/>
                    <a:pt x="660" y="1125"/>
                  </a:cubicBezTo>
                  <a:cubicBezTo>
                    <a:pt x="120" y="1125"/>
                    <a:pt x="120" y="1125"/>
                    <a:pt x="120" y="1125"/>
                  </a:cubicBezTo>
                  <a:cubicBezTo>
                    <a:pt x="107" y="1125"/>
                    <a:pt x="96" y="1135"/>
                    <a:pt x="96" y="1149"/>
                  </a:cubicBezTo>
                  <a:cubicBezTo>
                    <a:pt x="96" y="1162"/>
                    <a:pt x="107" y="1173"/>
                    <a:pt x="120" y="1173"/>
                  </a:cubicBezTo>
                  <a:cubicBezTo>
                    <a:pt x="660" y="1173"/>
                    <a:pt x="660" y="1173"/>
                    <a:pt x="660" y="1173"/>
                  </a:cubicBezTo>
                  <a:cubicBezTo>
                    <a:pt x="689" y="1173"/>
                    <a:pt x="716" y="1187"/>
                    <a:pt x="732" y="1211"/>
                  </a:cubicBezTo>
                  <a:cubicBezTo>
                    <a:pt x="733" y="1212"/>
                    <a:pt x="733" y="1213"/>
                    <a:pt x="734" y="1213"/>
                  </a:cubicBezTo>
                  <a:cubicBezTo>
                    <a:pt x="734" y="1214"/>
                    <a:pt x="734" y="1214"/>
                    <a:pt x="734" y="1214"/>
                  </a:cubicBezTo>
                  <a:cubicBezTo>
                    <a:pt x="735" y="1214"/>
                    <a:pt x="735" y="1215"/>
                    <a:pt x="736" y="1215"/>
                  </a:cubicBezTo>
                  <a:cubicBezTo>
                    <a:pt x="736" y="1216"/>
                    <a:pt x="736" y="1216"/>
                    <a:pt x="736" y="1216"/>
                  </a:cubicBezTo>
                  <a:cubicBezTo>
                    <a:pt x="737" y="1216"/>
                    <a:pt x="737" y="1217"/>
                    <a:pt x="738" y="1217"/>
                  </a:cubicBezTo>
                  <a:cubicBezTo>
                    <a:pt x="738" y="1217"/>
                    <a:pt x="738" y="1217"/>
                    <a:pt x="738" y="1218"/>
                  </a:cubicBezTo>
                  <a:cubicBezTo>
                    <a:pt x="739" y="1218"/>
                    <a:pt x="740" y="1219"/>
                    <a:pt x="741" y="1219"/>
                  </a:cubicBezTo>
                  <a:cubicBezTo>
                    <a:pt x="741" y="1219"/>
                    <a:pt x="742" y="1220"/>
                    <a:pt x="743" y="1220"/>
                  </a:cubicBezTo>
                  <a:cubicBezTo>
                    <a:pt x="743" y="1220"/>
                    <a:pt x="744" y="1220"/>
                    <a:pt x="744" y="1220"/>
                  </a:cubicBezTo>
                  <a:cubicBezTo>
                    <a:pt x="744" y="1221"/>
                    <a:pt x="745" y="1221"/>
                    <a:pt x="746" y="1221"/>
                  </a:cubicBezTo>
                  <a:cubicBezTo>
                    <a:pt x="746" y="1221"/>
                    <a:pt x="746" y="1221"/>
                    <a:pt x="746" y="1221"/>
                  </a:cubicBezTo>
                  <a:cubicBezTo>
                    <a:pt x="747" y="1221"/>
                    <a:pt x="748" y="1221"/>
                    <a:pt x="749" y="1222"/>
                  </a:cubicBezTo>
                  <a:cubicBezTo>
                    <a:pt x="749" y="1222"/>
                    <a:pt x="749" y="1222"/>
                    <a:pt x="749" y="1222"/>
                  </a:cubicBezTo>
                  <a:cubicBezTo>
                    <a:pt x="750" y="1222"/>
                    <a:pt x="751" y="1222"/>
                    <a:pt x="752" y="1222"/>
                  </a:cubicBezTo>
                  <a:cubicBezTo>
                    <a:pt x="753" y="1222"/>
                    <a:pt x="754" y="1222"/>
                    <a:pt x="755" y="1222"/>
                  </a:cubicBezTo>
                  <a:cubicBezTo>
                    <a:pt x="755" y="1222"/>
                    <a:pt x="755" y="1222"/>
                    <a:pt x="756" y="1222"/>
                  </a:cubicBezTo>
                  <a:cubicBezTo>
                    <a:pt x="756" y="1221"/>
                    <a:pt x="757" y="1221"/>
                    <a:pt x="758" y="1221"/>
                  </a:cubicBezTo>
                  <a:cubicBezTo>
                    <a:pt x="758" y="1221"/>
                    <a:pt x="758" y="1221"/>
                    <a:pt x="758" y="1221"/>
                  </a:cubicBezTo>
                  <a:cubicBezTo>
                    <a:pt x="759" y="1221"/>
                    <a:pt x="760" y="1221"/>
                    <a:pt x="760" y="1220"/>
                  </a:cubicBezTo>
                  <a:cubicBezTo>
                    <a:pt x="760" y="1220"/>
                    <a:pt x="761" y="1220"/>
                    <a:pt x="761" y="1220"/>
                  </a:cubicBezTo>
                  <a:cubicBezTo>
                    <a:pt x="762" y="1220"/>
                    <a:pt x="763" y="1219"/>
                    <a:pt x="763" y="1219"/>
                  </a:cubicBezTo>
                  <a:cubicBezTo>
                    <a:pt x="764" y="1219"/>
                    <a:pt x="765" y="1218"/>
                    <a:pt x="766" y="1218"/>
                  </a:cubicBezTo>
                  <a:cubicBezTo>
                    <a:pt x="766" y="1217"/>
                    <a:pt x="766" y="1217"/>
                    <a:pt x="766" y="1217"/>
                  </a:cubicBezTo>
                  <a:cubicBezTo>
                    <a:pt x="767" y="1217"/>
                    <a:pt x="767" y="1216"/>
                    <a:pt x="768" y="1216"/>
                  </a:cubicBezTo>
                  <a:cubicBezTo>
                    <a:pt x="768" y="1216"/>
                    <a:pt x="768" y="1216"/>
                    <a:pt x="768" y="1215"/>
                  </a:cubicBezTo>
                  <a:cubicBezTo>
                    <a:pt x="769" y="1215"/>
                    <a:pt x="769" y="1214"/>
                    <a:pt x="770" y="1214"/>
                  </a:cubicBezTo>
                  <a:cubicBezTo>
                    <a:pt x="770" y="1214"/>
                    <a:pt x="770" y="1214"/>
                    <a:pt x="770" y="1213"/>
                  </a:cubicBezTo>
                  <a:cubicBezTo>
                    <a:pt x="771" y="1213"/>
                    <a:pt x="771" y="1212"/>
                    <a:pt x="772" y="1211"/>
                  </a:cubicBezTo>
                  <a:cubicBezTo>
                    <a:pt x="788" y="1187"/>
                    <a:pt x="815" y="1173"/>
                    <a:pt x="844" y="1173"/>
                  </a:cubicBezTo>
                  <a:cubicBezTo>
                    <a:pt x="908" y="1173"/>
                    <a:pt x="908" y="1173"/>
                    <a:pt x="908" y="1173"/>
                  </a:cubicBezTo>
                  <a:cubicBezTo>
                    <a:pt x="921" y="1173"/>
                    <a:pt x="932" y="1162"/>
                    <a:pt x="932" y="1149"/>
                  </a:cubicBezTo>
                  <a:cubicBezTo>
                    <a:pt x="932" y="1135"/>
                    <a:pt x="921" y="1125"/>
                    <a:pt x="908" y="1125"/>
                  </a:cubicBezTo>
                  <a:cubicBezTo>
                    <a:pt x="844" y="1125"/>
                    <a:pt x="844" y="1125"/>
                    <a:pt x="844" y="1125"/>
                  </a:cubicBezTo>
                  <a:cubicBezTo>
                    <a:pt x="820" y="1125"/>
                    <a:pt x="796" y="1131"/>
                    <a:pt x="776" y="1143"/>
                  </a:cubicBezTo>
                  <a:cubicBezTo>
                    <a:pt x="776" y="1110"/>
                    <a:pt x="776" y="1110"/>
                    <a:pt x="776" y="1110"/>
                  </a:cubicBezTo>
                  <a:cubicBezTo>
                    <a:pt x="792" y="1089"/>
                    <a:pt x="817" y="1077"/>
                    <a:pt x="844" y="1077"/>
                  </a:cubicBezTo>
                  <a:cubicBezTo>
                    <a:pt x="908" y="1077"/>
                    <a:pt x="908" y="1077"/>
                    <a:pt x="908" y="1077"/>
                  </a:cubicBezTo>
                  <a:cubicBezTo>
                    <a:pt x="921" y="1077"/>
                    <a:pt x="932" y="1066"/>
                    <a:pt x="932" y="1053"/>
                  </a:cubicBezTo>
                  <a:cubicBezTo>
                    <a:pt x="932" y="1039"/>
                    <a:pt x="921" y="1029"/>
                    <a:pt x="908" y="1029"/>
                  </a:cubicBezTo>
                  <a:cubicBezTo>
                    <a:pt x="844" y="1029"/>
                    <a:pt x="844" y="1029"/>
                    <a:pt x="844" y="1029"/>
                  </a:cubicBezTo>
                  <a:cubicBezTo>
                    <a:pt x="809" y="1029"/>
                    <a:pt x="777" y="1042"/>
                    <a:pt x="752" y="1065"/>
                  </a:cubicBezTo>
                  <a:cubicBezTo>
                    <a:pt x="727" y="1042"/>
                    <a:pt x="695" y="1029"/>
                    <a:pt x="660" y="1029"/>
                  </a:cubicBezTo>
                  <a:cubicBezTo>
                    <a:pt x="144" y="1029"/>
                    <a:pt x="144" y="1029"/>
                    <a:pt x="144" y="102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660" y="48"/>
                    <a:pt x="660" y="48"/>
                    <a:pt x="660" y="48"/>
                  </a:cubicBezTo>
                  <a:cubicBezTo>
                    <a:pt x="689" y="48"/>
                    <a:pt x="716" y="62"/>
                    <a:pt x="732" y="86"/>
                  </a:cubicBezTo>
                  <a:cubicBezTo>
                    <a:pt x="736" y="93"/>
                    <a:pt x="744" y="97"/>
                    <a:pt x="752" y="97"/>
                  </a:cubicBezTo>
                  <a:cubicBezTo>
                    <a:pt x="760" y="97"/>
                    <a:pt x="768" y="93"/>
                    <a:pt x="772" y="86"/>
                  </a:cubicBezTo>
                  <a:cubicBezTo>
                    <a:pt x="788" y="62"/>
                    <a:pt x="815" y="48"/>
                    <a:pt x="844" y="48"/>
                  </a:cubicBezTo>
                  <a:cubicBezTo>
                    <a:pt x="1360" y="48"/>
                    <a:pt x="1360" y="48"/>
                    <a:pt x="1360" y="48"/>
                  </a:cubicBezTo>
                  <a:cubicBezTo>
                    <a:pt x="1360" y="1029"/>
                    <a:pt x="1360" y="1029"/>
                    <a:pt x="1360" y="1029"/>
                  </a:cubicBezTo>
                  <a:cubicBezTo>
                    <a:pt x="1228" y="1029"/>
                    <a:pt x="1228" y="1029"/>
                    <a:pt x="1228" y="1029"/>
                  </a:cubicBezTo>
                  <a:cubicBezTo>
                    <a:pt x="1215" y="1029"/>
                    <a:pt x="1204" y="1039"/>
                    <a:pt x="1204" y="1053"/>
                  </a:cubicBezTo>
                  <a:cubicBezTo>
                    <a:pt x="1204" y="1066"/>
                    <a:pt x="1215" y="1077"/>
                    <a:pt x="1228" y="1077"/>
                  </a:cubicBezTo>
                  <a:cubicBezTo>
                    <a:pt x="1384" y="1077"/>
                    <a:pt x="1384" y="1077"/>
                    <a:pt x="1384" y="1077"/>
                  </a:cubicBezTo>
                  <a:cubicBezTo>
                    <a:pt x="1397" y="1077"/>
                    <a:pt x="1408" y="1066"/>
                    <a:pt x="1408" y="1053"/>
                  </a:cubicBezTo>
                  <a:cubicBezTo>
                    <a:pt x="1408" y="240"/>
                    <a:pt x="1408" y="240"/>
                    <a:pt x="1408" y="240"/>
                  </a:cubicBezTo>
                  <a:cubicBezTo>
                    <a:pt x="1456" y="240"/>
                    <a:pt x="1456" y="240"/>
                    <a:pt x="1456" y="240"/>
                  </a:cubicBezTo>
                  <a:lnTo>
                    <a:pt x="1456" y="1221"/>
                  </a:lnTo>
                  <a:close/>
                  <a:moveTo>
                    <a:pt x="1094" y="1371"/>
                  </a:moveTo>
                  <a:cubicBezTo>
                    <a:pt x="1042" y="1371"/>
                    <a:pt x="1042" y="1371"/>
                    <a:pt x="1042" y="1371"/>
                  </a:cubicBezTo>
                  <a:cubicBezTo>
                    <a:pt x="1035" y="1371"/>
                    <a:pt x="1028" y="1364"/>
                    <a:pt x="1028" y="1356"/>
                  </a:cubicBezTo>
                  <a:cubicBezTo>
                    <a:pt x="1028" y="1313"/>
                    <a:pt x="1028" y="1313"/>
                    <a:pt x="1028" y="1313"/>
                  </a:cubicBezTo>
                  <a:cubicBezTo>
                    <a:pt x="1108" y="1313"/>
                    <a:pt x="1108" y="1313"/>
                    <a:pt x="1108" y="1313"/>
                  </a:cubicBezTo>
                  <a:cubicBezTo>
                    <a:pt x="1108" y="1356"/>
                    <a:pt x="1108" y="1356"/>
                    <a:pt x="1108" y="1356"/>
                  </a:cubicBezTo>
                  <a:cubicBezTo>
                    <a:pt x="1108" y="1364"/>
                    <a:pt x="1101" y="1371"/>
                    <a:pt x="1094" y="1371"/>
                  </a:cubicBezTo>
                  <a:close/>
                  <a:moveTo>
                    <a:pt x="1028" y="1265"/>
                  </a:moveTo>
                  <a:cubicBezTo>
                    <a:pt x="1028" y="1217"/>
                    <a:pt x="1028" y="1217"/>
                    <a:pt x="1028" y="1217"/>
                  </a:cubicBezTo>
                  <a:cubicBezTo>
                    <a:pt x="1108" y="1217"/>
                    <a:pt x="1108" y="1217"/>
                    <a:pt x="1108" y="1217"/>
                  </a:cubicBezTo>
                  <a:cubicBezTo>
                    <a:pt x="1108" y="1265"/>
                    <a:pt x="1108" y="1265"/>
                    <a:pt x="1108" y="1265"/>
                  </a:cubicBezTo>
                  <a:lnTo>
                    <a:pt x="1028" y="1265"/>
                  </a:lnTo>
                  <a:close/>
                  <a:moveTo>
                    <a:pt x="1040" y="313"/>
                  </a:moveTo>
                  <a:cubicBezTo>
                    <a:pt x="1068" y="246"/>
                    <a:pt x="1068" y="246"/>
                    <a:pt x="1068" y="246"/>
                  </a:cubicBezTo>
                  <a:cubicBezTo>
                    <a:pt x="1096" y="313"/>
                    <a:pt x="1096" y="313"/>
                    <a:pt x="1096" y="313"/>
                  </a:cubicBezTo>
                  <a:lnTo>
                    <a:pt x="1040" y="313"/>
                  </a:lnTo>
                  <a:close/>
                  <a:moveTo>
                    <a:pt x="1028" y="361"/>
                  </a:moveTo>
                  <a:cubicBezTo>
                    <a:pt x="1108" y="361"/>
                    <a:pt x="1108" y="361"/>
                    <a:pt x="1108" y="361"/>
                  </a:cubicBezTo>
                  <a:cubicBezTo>
                    <a:pt x="1108" y="1169"/>
                    <a:pt x="1108" y="1169"/>
                    <a:pt x="1108" y="1169"/>
                  </a:cubicBezTo>
                  <a:cubicBezTo>
                    <a:pt x="1028" y="1169"/>
                    <a:pt x="1028" y="1169"/>
                    <a:pt x="1028" y="1169"/>
                  </a:cubicBezTo>
                  <a:lnTo>
                    <a:pt x="1028" y="361"/>
                  </a:lnTo>
                  <a:close/>
                  <a:moveTo>
                    <a:pt x="1028" y="361"/>
                  </a:moveTo>
                  <a:cubicBezTo>
                    <a:pt x="1028" y="361"/>
                    <a:pt x="1028" y="361"/>
                    <a:pt x="1028" y="361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184"/>
            <p:cNvSpPr>
              <a:spLocks noEditPoints="1"/>
            </p:cNvSpPr>
            <p:nvPr/>
          </p:nvSpPr>
          <p:spPr bwMode="auto">
            <a:xfrm>
              <a:off x="12247563" y="4448175"/>
              <a:ext cx="131763" cy="30163"/>
            </a:xfrm>
            <a:custGeom>
              <a:avLst/>
              <a:gdLst>
                <a:gd name="T0" fmla="*/ 0 w 204"/>
                <a:gd name="T1" fmla="*/ 24 h 48"/>
                <a:gd name="T2" fmla="*/ 24 w 204"/>
                <a:gd name="T3" fmla="*/ 48 h 48"/>
                <a:gd name="T4" fmla="*/ 180 w 204"/>
                <a:gd name="T5" fmla="*/ 48 h 48"/>
                <a:gd name="T6" fmla="*/ 204 w 204"/>
                <a:gd name="T7" fmla="*/ 24 h 48"/>
                <a:gd name="T8" fmla="*/ 180 w 204"/>
                <a:gd name="T9" fmla="*/ 0 h 48"/>
                <a:gd name="T10" fmla="*/ 24 w 204"/>
                <a:gd name="T11" fmla="*/ 0 h 48"/>
                <a:gd name="T12" fmla="*/ 0 w 204"/>
                <a:gd name="T13" fmla="*/ 24 h 48"/>
                <a:gd name="T14" fmla="*/ 0 w 204"/>
                <a:gd name="T15" fmla="*/ 24 h 48"/>
                <a:gd name="T16" fmla="*/ 0 w 20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93" y="48"/>
                    <a:pt x="204" y="37"/>
                    <a:pt x="204" y="24"/>
                  </a:cubicBezTo>
                  <a:cubicBezTo>
                    <a:pt x="204" y="10"/>
                    <a:pt x="193" y="0"/>
                    <a:pt x="18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185"/>
            <p:cNvSpPr>
              <a:spLocks noEditPoints="1"/>
            </p:cNvSpPr>
            <p:nvPr/>
          </p:nvSpPr>
          <p:spPr bwMode="auto">
            <a:xfrm>
              <a:off x="12133263" y="4568825"/>
              <a:ext cx="52388" cy="36513"/>
            </a:xfrm>
            <a:custGeom>
              <a:avLst/>
              <a:gdLst>
                <a:gd name="T0" fmla="*/ 0 w 80"/>
                <a:gd name="T1" fmla="*/ 0 h 58"/>
                <a:gd name="T2" fmla="*/ 0 w 80"/>
                <a:gd name="T3" fmla="*/ 43 h 58"/>
                <a:gd name="T4" fmla="*/ 14 w 80"/>
                <a:gd name="T5" fmla="*/ 58 h 58"/>
                <a:gd name="T6" fmla="*/ 66 w 80"/>
                <a:gd name="T7" fmla="*/ 58 h 58"/>
                <a:gd name="T8" fmla="*/ 80 w 80"/>
                <a:gd name="T9" fmla="*/ 43 h 58"/>
                <a:gd name="T10" fmla="*/ 80 w 80"/>
                <a:gd name="T11" fmla="*/ 0 h 58"/>
                <a:gd name="T12" fmla="*/ 0 w 80"/>
                <a:gd name="T13" fmla="*/ 0 h 58"/>
                <a:gd name="T14" fmla="*/ 0 w 80"/>
                <a:gd name="T15" fmla="*/ 0 h 58"/>
                <a:gd name="T16" fmla="*/ 0 w 80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8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73" y="58"/>
                    <a:pt x="80" y="51"/>
                    <a:pt x="80" y="43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Rectangle 186"/>
            <p:cNvSpPr>
              <a:spLocks noChangeArrowheads="1"/>
            </p:cNvSpPr>
            <p:nvPr/>
          </p:nvSpPr>
          <p:spPr bwMode="auto">
            <a:xfrm>
              <a:off x="12133263" y="4506913"/>
              <a:ext cx="52388" cy="30163"/>
            </a:xfrm>
            <a:prstGeom prst="rect">
              <a:avLst/>
            </a:prstGeom>
            <a:solidFill>
              <a:srgbClr val="6DA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Rectangle 187"/>
            <p:cNvSpPr>
              <a:spLocks noChangeArrowheads="1"/>
            </p:cNvSpPr>
            <p:nvPr/>
          </p:nvSpPr>
          <p:spPr bwMode="auto">
            <a:xfrm>
              <a:off x="12133263" y="3957638"/>
              <a:ext cx="52388" cy="517525"/>
            </a:xfrm>
            <a:prstGeom prst="rect">
              <a:avLst/>
            </a:pr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188"/>
            <p:cNvSpPr>
              <a:spLocks noEditPoints="1"/>
            </p:cNvSpPr>
            <p:nvPr/>
          </p:nvSpPr>
          <p:spPr bwMode="auto">
            <a:xfrm>
              <a:off x="12141200" y="3883025"/>
              <a:ext cx="36513" cy="42863"/>
            </a:xfrm>
            <a:custGeom>
              <a:avLst/>
              <a:gdLst>
                <a:gd name="T0" fmla="*/ 0 w 23"/>
                <a:gd name="T1" fmla="*/ 27 h 27"/>
                <a:gd name="T2" fmla="*/ 23 w 23"/>
                <a:gd name="T3" fmla="*/ 27 h 27"/>
                <a:gd name="T4" fmla="*/ 11 w 23"/>
                <a:gd name="T5" fmla="*/ 0 h 27"/>
                <a:gd name="T6" fmla="*/ 0 w 23"/>
                <a:gd name="T7" fmla="*/ 27 h 27"/>
                <a:gd name="T8" fmla="*/ 0 w 23"/>
                <a:gd name="T9" fmla="*/ 27 h 27"/>
                <a:gd name="T10" fmla="*/ 0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0" y="27"/>
                  </a:moveTo>
                  <a:lnTo>
                    <a:pt x="23" y="27"/>
                  </a:lnTo>
                  <a:lnTo>
                    <a:pt x="11" y="0"/>
                  </a:lnTo>
                  <a:lnTo>
                    <a:pt x="0" y="27"/>
                  </a:lnTo>
                  <a:close/>
                  <a:moveTo>
                    <a:pt x="0" y="27"/>
                  </a:moveTo>
                  <a:lnTo>
                    <a:pt x="0" y="27"/>
                  </a:lnTo>
                  <a:close/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189"/>
            <p:cNvSpPr>
              <a:spLocks noEditPoints="1"/>
            </p:cNvSpPr>
            <p:nvPr/>
          </p:nvSpPr>
          <p:spPr bwMode="auto">
            <a:xfrm>
              <a:off x="12141200" y="3883025"/>
              <a:ext cx="36513" cy="42863"/>
            </a:xfrm>
            <a:custGeom>
              <a:avLst/>
              <a:gdLst>
                <a:gd name="T0" fmla="*/ 0 w 23"/>
                <a:gd name="T1" fmla="*/ 27 h 27"/>
                <a:gd name="T2" fmla="*/ 23 w 23"/>
                <a:gd name="T3" fmla="*/ 27 h 27"/>
                <a:gd name="T4" fmla="*/ 11 w 23"/>
                <a:gd name="T5" fmla="*/ 0 h 27"/>
                <a:gd name="T6" fmla="*/ 0 w 23"/>
                <a:gd name="T7" fmla="*/ 27 h 27"/>
                <a:gd name="T8" fmla="*/ 0 w 23"/>
                <a:gd name="T9" fmla="*/ 27 h 27"/>
                <a:gd name="T10" fmla="*/ 0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0" y="27"/>
                  </a:moveTo>
                  <a:lnTo>
                    <a:pt x="23" y="27"/>
                  </a:lnTo>
                  <a:lnTo>
                    <a:pt x="11" y="0"/>
                  </a:lnTo>
                  <a:lnTo>
                    <a:pt x="0" y="27"/>
                  </a:lnTo>
                  <a:moveTo>
                    <a:pt x="0" y="27"/>
                  </a:move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9" name="Group 228"/>
          <p:cNvGrpSpPr>
            <a:grpSpLocks noChangeAspect="1"/>
          </p:cNvGrpSpPr>
          <p:nvPr/>
        </p:nvGrpSpPr>
        <p:grpSpPr>
          <a:xfrm>
            <a:off x="8993597" y="2655888"/>
            <a:ext cx="336021" cy="304800"/>
            <a:chOff x="13236575" y="3730625"/>
            <a:chExt cx="1008063" cy="914400"/>
          </a:xfrm>
        </p:grpSpPr>
        <p:sp>
          <p:nvSpPr>
            <p:cNvPr id="216" name="Rectangle 193"/>
            <p:cNvSpPr>
              <a:spLocks noChangeArrowheads="1"/>
            </p:cNvSpPr>
            <p:nvPr/>
          </p:nvSpPr>
          <p:spPr bwMode="auto">
            <a:xfrm>
              <a:off x="14122400" y="4454525"/>
              <a:ext cx="68263" cy="317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Rectangle 194"/>
            <p:cNvSpPr>
              <a:spLocks noChangeArrowheads="1"/>
            </p:cNvSpPr>
            <p:nvPr/>
          </p:nvSpPr>
          <p:spPr bwMode="auto">
            <a:xfrm>
              <a:off x="13288963" y="4454525"/>
              <a:ext cx="69850" cy="317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195"/>
            <p:cNvSpPr>
              <a:spLocks noEditPoints="1"/>
            </p:cNvSpPr>
            <p:nvPr/>
          </p:nvSpPr>
          <p:spPr bwMode="auto">
            <a:xfrm>
              <a:off x="13695363" y="3762375"/>
              <a:ext cx="88900" cy="53975"/>
            </a:xfrm>
            <a:custGeom>
              <a:avLst/>
              <a:gdLst>
                <a:gd name="T0" fmla="*/ 66 w 132"/>
                <a:gd name="T1" fmla="*/ 82 h 82"/>
                <a:gd name="T2" fmla="*/ 132 w 132"/>
                <a:gd name="T3" fmla="*/ 0 h 82"/>
                <a:gd name="T4" fmla="*/ 0 w 132"/>
                <a:gd name="T5" fmla="*/ 0 h 82"/>
                <a:gd name="T6" fmla="*/ 66 w 132"/>
                <a:gd name="T7" fmla="*/ 82 h 82"/>
                <a:gd name="T8" fmla="*/ 66 w 132"/>
                <a:gd name="T9" fmla="*/ 82 h 82"/>
                <a:gd name="T10" fmla="*/ 66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66" y="82"/>
                  </a:moveTo>
                  <a:cubicBezTo>
                    <a:pt x="84" y="45"/>
                    <a:pt x="109" y="18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18"/>
                    <a:pt x="48" y="45"/>
                    <a:pt x="66" y="82"/>
                  </a:cubicBezTo>
                  <a:close/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96"/>
            <p:cNvSpPr>
              <a:spLocks noEditPoints="1"/>
            </p:cNvSpPr>
            <p:nvPr/>
          </p:nvSpPr>
          <p:spPr bwMode="auto">
            <a:xfrm>
              <a:off x="13758863" y="3768725"/>
              <a:ext cx="79375" cy="93663"/>
            </a:xfrm>
            <a:custGeom>
              <a:avLst/>
              <a:gdLst>
                <a:gd name="T0" fmla="*/ 0 w 119"/>
                <a:gd name="T1" fmla="*/ 142 h 142"/>
                <a:gd name="T2" fmla="*/ 119 w 119"/>
                <a:gd name="T3" fmla="*/ 75 h 142"/>
                <a:gd name="T4" fmla="*/ 113 w 119"/>
                <a:gd name="T5" fmla="*/ 0 h 142"/>
                <a:gd name="T6" fmla="*/ 0 w 119"/>
                <a:gd name="T7" fmla="*/ 142 h 142"/>
                <a:gd name="T8" fmla="*/ 0 w 119"/>
                <a:gd name="T9" fmla="*/ 142 h 142"/>
                <a:gd name="T10" fmla="*/ 0 w 119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42">
                  <a:moveTo>
                    <a:pt x="0" y="142"/>
                  </a:moveTo>
                  <a:cubicBezTo>
                    <a:pt x="119" y="75"/>
                    <a:pt x="119" y="75"/>
                    <a:pt x="119" y="7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76" y="17"/>
                    <a:pt x="16" y="57"/>
                    <a:pt x="0" y="142"/>
                  </a:cubicBezTo>
                  <a:close/>
                  <a:moveTo>
                    <a:pt x="0" y="142"/>
                  </a:moveTo>
                  <a:cubicBezTo>
                    <a:pt x="0" y="142"/>
                    <a:pt x="0" y="142"/>
                    <a:pt x="0" y="14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97"/>
            <p:cNvSpPr>
              <a:spLocks noEditPoints="1"/>
            </p:cNvSpPr>
            <p:nvPr/>
          </p:nvSpPr>
          <p:spPr bwMode="auto">
            <a:xfrm>
              <a:off x="13755688" y="4565650"/>
              <a:ext cx="177800" cy="47625"/>
            </a:xfrm>
            <a:custGeom>
              <a:avLst/>
              <a:gdLst>
                <a:gd name="T0" fmla="*/ 72 w 263"/>
                <a:gd name="T1" fmla="*/ 24 h 72"/>
                <a:gd name="T2" fmla="*/ 48 w 263"/>
                <a:gd name="T3" fmla="*/ 0 h 72"/>
                <a:gd name="T4" fmla="*/ 0 w 263"/>
                <a:gd name="T5" fmla="*/ 0 h 72"/>
                <a:gd name="T6" fmla="*/ 0 w 263"/>
                <a:gd name="T7" fmla="*/ 72 h 72"/>
                <a:gd name="T8" fmla="*/ 263 w 263"/>
                <a:gd name="T9" fmla="*/ 72 h 72"/>
                <a:gd name="T10" fmla="*/ 263 w 263"/>
                <a:gd name="T11" fmla="*/ 24 h 72"/>
                <a:gd name="T12" fmla="*/ 72 w 263"/>
                <a:gd name="T13" fmla="*/ 24 h 72"/>
                <a:gd name="T14" fmla="*/ 72 w 263"/>
                <a:gd name="T15" fmla="*/ 24 h 72"/>
                <a:gd name="T16" fmla="*/ 72 w 263"/>
                <a:gd name="T17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72">
                  <a:moveTo>
                    <a:pt x="72" y="24"/>
                  </a:moveTo>
                  <a:cubicBezTo>
                    <a:pt x="59" y="24"/>
                    <a:pt x="48" y="14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3" y="24"/>
                    <a:pt x="263" y="24"/>
                    <a:pt x="263" y="24"/>
                  </a:cubicBezTo>
                  <a:lnTo>
                    <a:pt x="72" y="24"/>
                  </a:lnTo>
                  <a:close/>
                  <a:moveTo>
                    <a:pt x="72" y="24"/>
                  </a:moveTo>
                  <a:cubicBezTo>
                    <a:pt x="72" y="24"/>
                    <a:pt x="72" y="24"/>
                    <a:pt x="72" y="2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Rectangle 198"/>
            <p:cNvSpPr>
              <a:spLocks noChangeArrowheads="1"/>
            </p:cNvSpPr>
            <p:nvPr/>
          </p:nvSpPr>
          <p:spPr bwMode="auto">
            <a:xfrm>
              <a:off x="13542963" y="4581525"/>
              <a:ext cx="1809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Rectangle 199"/>
            <p:cNvSpPr>
              <a:spLocks noChangeArrowheads="1"/>
            </p:cNvSpPr>
            <p:nvPr/>
          </p:nvSpPr>
          <p:spPr bwMode="auto">
            <a:xfrm>
              <a:off x="13542963" y="4518025"/>
              <a:ext cx="1809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Freeform 200"/>
            <p:cNvSpPr>
              <a:spLocks noEditPoints="1"/>
            </p:cNvSpPr>
            <p:nvPr/>
          </p:nvSpPr>
          <p:spPr bwMode="auto">
            <a:xfrm>
              <a:off x="13755688" y="4518025"/>
              <a:ext cx="177800" cy="47625"/>
            </a:xfrm>
            <a:custGeom>
              <a:avLst/>
              <a:gdLst>
                <a:gd name="T0" fmla="*/ 48 w 263"/>
                <a:gd name="T1" fmla="*/ 72 h 72"/>
                <a:gd name="T2" fmla="*/ 72 w 263"/>
                <a:gd name="T3" fmla="*/ 48 h 72"/>
                <a:gd name="T4" fmla="*/ 263 w 263"/>
                <a:gd name="T5" fmla="*/ 48 h 72"/>
                <a:gd name="T6" fmla="*/ 263 w 263"/>
                <a:gd name="T7" fmla="*/ 0 h 72"/>
                <a:gd name="T8" fmla="*/ 0 w 263"/>
                <a:gd name="T9" fmla="*/ 0 h 72"/>
                <a:gd name="T10" fmla="*/ 0 w 263"/>
                <a:gd name="T11" fmla="*/ 72 h 72"/>
                <a:gd name="T12" fmla="*/ 48 w 263"/>
                <a:gd name="T13" fmla="*/ 72 h 72"/>
                <a:gd name="T14" fmla="*/ 48 w 263"/>
                <a:gd name="T15" fmla="*/ 72 h 72"/>
                <a:gd name="T16" fmla="*/ 48 w 263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72"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lnTo>
                    <a:pt x="48" y="72"/>
                  </a:ln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201"/>
            <p:cNvSpPr>
              <a:spLocks noEditPoints="1"/>
            </p:cNvSpPr>
            <p:nvPr/>
          </p:nvSpPr>
          <p:spPr bwMode="auto">
            <a:xfrm>
              <a:off x="13641388" y="3768725"/>
              <a:ext cx="79375" cy="93663"/>
            </a:xfrm>
            <a:custGeom>
              <a:avLst/>
              <a:gdLst>
                <a:gd name="T0" fmla="*/ 119 w 119"/>
                <a:gd name="T1" fmla="*/ 142 h 142"/>
                <a:gd name="T2" fmla="*/ 6 w 119"/>
                <a:gd name="T3" fmla="*/ 0 h 142"/>
                <a:gd name="T4" fmla="*/ 0 w 119"/>
                <a:gd name="T5" fmla="*/ 75 h 142"/>
                <a:gd name="T6" fmla="*/ 119 w 119"/>
                <a:gd name="T7" fmla="*/ 142 h 142"/>
                <a:gd name="T8" fmla="*/ 119 w 119"/>
                <a:gd name="T9" fmla="*/ 142 h 142"/>
                <a:gd name="T10" fmla="*/ 119 w 119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42">
                  <a:moveTo>
                    <a:pt x="119" y="142"/>
                  </a:moveTo>
                  <a:cubicBezTo>
                    <a:pt x="103" y="57"/>
                    <a:pt x="43" y="17"/>
                    <a:pt x="6" y="0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119" y="142"/>
                  </a:lnTo>
                  <a:close/>
                  <a:moveTo>
                    <a:pt x="119" y="142"/>
                  </a:moveTo>
                  <a:cubicBezTo>
                    <a:pt x="119" y="142"/>
                    <a:pt x="119" y="142"/>
                    <a:pt x="119" y="14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202"/>
            <p:cNvSpPr>
              <a:spLocks noEditPoints="1"/>
            </p:cNvSpPr>
            <p:nvPr/>
          </p:nvSpPr>
          <p:spPr bwMode="auto">
            <a:xfrm>
              <a:off x="13520738" y="3844925"/>
              <a:ext cx="438150" cy="641350"/>
            </a:xfrm>
            <a:custGeom>
              <a:avLst/>
              <a:gdLst>
                <a:gd name="T0" fmla="*/ 510 w 654"/>
                <a:gd name="T1" fmla="*/ 800 h 967"/>
                <a:gd name="T2" fmla="*/ 534 w 654"/>
                <a:gd name="T3" fmla="*/ 776 h 967"/>
                <a:gd name="T4" fmla="*/ 654 w 654"/>
                <a:gd name="T5" fmla="*/ 776 h 967"/>
                <a:gd name="T6" fmla="*/ 654 w 654"/>
                <a:gd name="T7" fmla="*/ 374 h 967"/>
                <a:gd name="T8" fmla="*/ 606 w 654"/>
                <a:gd name="T9" fmla="*/ 246 h 967"/>
                <a:gd name="T10" fmla="*/ 606 w 654"/>
                <a:gd name="T11" fmla="*/ 17 h 967"/>
                <a:gd name="T12" fmla="*/ 504 w 654"/>
                <a:gd name="T13" fmla="*/ 0 h 967"/>
                <a:gd name="T14" fmla="*/ 351 w 654"/>
                <a:gd name="T15" fmla="*/ 85 h 967"/>
                <a:gd name="T16" fmla="*/ 351 w 654"/>
                <a:gd name="T17" fmla="*/ 263 h 967"/>
                <a:gd name="T18" fmla="*/ 327 w 654"/>
                <a:gd name="T19" fmla="*/ 287 h 967"/>
                <a:gd name="T20" fmla="*/ 303 w 654"/>
                <a:gd name="T21" fmla="*/ 263 h 967"/>
                <a:gd name="T22" fmla="*/ 303 w 654"/>
                <a:gd name="T23" fmla="*/ 85 h 967"/>
                <a:gd name="T24" fmla="*/ 150 w 654"/>
                <a:gd name="T25" fmla="*/ 0 h 967"/>
                <a:gd name="T26" fmla="*/ 48 w 654"/>
                <a:gd name="T27" fmla="*/ 17 h 967"/>
                <a:gd name="T28" fmla="*/ 48 w 654"/>
                <a:gd name="T29" fmla="*/ 246 h 967"/>
                <a:gd name="T30" fmla="*/ 0 w 654"/>
                <a:gd name="T31" fmla="*/ 374 h 967"/>
                <a:gd name="T32" fmla="*/ 0 w 654"/>
                <a:gd name="T33" fmla="*/ 776 h 967"/>
                <a:gd name="T34" fmla="*/ 120 w 654"/>
                <a:gd name="T35" fmla="*/ 776 h 967"/>
                <a:gd name="T36" fmla="*/ 144 w 654"/>
                <a:gd name="T37" fmla="*/ 800 h 967"/>
                <a:gd name="T38" fmla="*/ 120 w 654"/>
                <a:gd name="T39" fmla="*/ 824 h 967"/>
                <a:gd name="T40" fmla="*/ 0 w 654"/>
                <a:gd name="T41" fmla="*/ 824 h 967"/>
                <a:gd name="T42" fmla="*/ 0 w 654"/>
                <a:gd name="T43" fmla="*/ 959 h 967"/>
                <a:gd name="T44" fmla="*/ 8 w 654"/>
                <a:gd name="T45" fmla="*/ 967 h 967"/>
                <a:gd name="T46" fmla="*/ 303 w 654"/>
                <a:gd name="T47" fmla="*/ 967 h 967"/>
                <a:gd name="T48" fmla="*/ 303 w 654"/>
                <a:gd name="T49" fmla="*/ 359 h 967"/>
                <a:gd name="T50" fmla="*/ 327 w 654"/>
                <a:gd name="T51" fmla="*/ 335 h 967"/>
                <a:gd name="T52" fmla="*/ 351 w 654"/>
                <a:gd name="T53" fmla="*/ 359 h 967"/>
                <a:gd name="T54" fmla="*/ 351 w 654"/>
                <a:gd name="T55" fmla="*/ 967 h 967"/>
                <a:gd name="T56" fmla="*/ 646 w 654"/>
                <a:gd name="T57" fmla="*/ 967 h 967"/>
                <a:gd name="T58" fmla="*/ 654 w 654"/>
                <a:gd name="T59" fmla="*/ 959 h 967"/>
                <a:gd name="T60" fmla="*/ 654 w 654"/>
                <a:gd name="T61" fmla="*/ 824 h 967"/>
                <a:gd name="T62" fmla="*/ 534 w 654"/>
                <a:gd name="T63" fmla="*/ 824 h 967"/>
                <a:gd name="T64" fmla="*/ 510 w 654"/>
                <a:gd name="T65" fmla="*/ 800 h 967"/>
                <a:gd name="T66" fmla="*/ 510 w 654"/>
                <a:gd name="T67" fmla="*/ 800 h 967"/>
                <a:gd name="T68" fmla="*/ 510 w 654"/>
                <a:gd name="T69" fmla="*/ 800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4" h="967">
                  <a:moveTo>
                    <a:pt x="510" y="800"/>
                  </a:moveTo>
                  <a:cubicBezTo>
                    <a:pt x="510" y="787"/>
                    <a:pt x="521" y="776"/>
                    <a:pt x="534" y="776"/>
                  </a:cubicBezTo>
                  <a:cubicBezTo>
                    <a:pt x="654" y="776"/>
                    <a:pt x="654" y="776"/>
                    <a:pt x="654" y="776"/>
                  </a:cubicBezTo>
                  <a:cubicBezTo>
                    <a:pt x="654" y="374"/>
                    <a:pt x="654" y="374"/>
                    <a:pt x="654" y="374"/>
                  </a:cubicBezTo>
                  <a:cubicBezTo>
                    <a:pt x="620" y="336"/>
                    <a:pt x="606" y="297"/>
                    <a:pt x="606" y="246"/>
                  </a:cubicBezTo>
                  <a:cubicBezTo>
                    <a:pt x="606" y="17"/>
                    <a:pt x="606" y="17"/>
                    <a:pt x="606" y="17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1" y="263"/>
                    <a:pt x="351" y="263"/>
                    <a:pt x="351" y="263"/>
                  </a:cubicBezTo>
                  <a:cubicBezTo>
                    <a:pt x="351" y="276"/>
                    <a:pt x="340" y="287"/>
                    <a:pt x="327" y="287"/>
                  </a:cubicBezTo>
                  <a:cubicBezTo>
                    <a:pt x="314" y="287"/>
                    <a:pt x="303" y="276"/>
                    <a:pt x="303" y="263"/>
                  </a:cubicBezTo>
                  <a:cubicBezTo>
                    <a:pt x="303" y="85"/>
                    <a:pt x="303" y="85"/>
                    <a:pt x="303" y="85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48" y="297"/>
                    <a:pt x="34" y="336"/>
                    <a:pt x="0" y="374"/>
                  </a:cubicBezTo>
                  <a:cubicBezTo>
                    <a:pt x="0" y="776"/>
                    <a:pt x="0" y="776"/>
                    <a:pt x="0" y="776"/>
                  </a:cubicBezTo>
                  <a:cubicBezTo>
                    <a:pt x="120" y="776"/>
                    <a:pt x="120" y="776"/>
                    <a:pt x="120" y="776"/>
                  </a:cubicBezTo>
                  <a:cubicBezTo>
                    <a:pt x="133" y="776"/>
                    <a:pt x="144" y="787"/>
                    <a:pt x="144" y="800"/>
                  </a:cubicBezTo>
                  <a:cubicBezTo>
                    <a:pt x="144" y="814"/>
                    <a:pt x="133" y="824"/>
                    <a:pt x="120" y="824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0" y="959"/>
                    <a:pt x="0" y="959"/>
                    <a:pt x="0" y="959"/>
                  </a:cubicBezTo>
                  <a:cubicBezTo>
                    <a:pt x="0" y="964"/>
                    <a:pt x="4" y="967"/>
                    <a:pt x="8" y="967"/>
                  </a:cubicBezTo>
                  <a:cubicBezTo>
                    <a:pt x="303" y="967"/>
                    <a:pt x="303" y="967"/>
                    <a:pt x="303" y="967"/>
                  </a:cubicBezTo>
                  <a:cubicBezTo>
                    <a:pt x="303" y="359"/>
                    <a:pt x="303" y="359"/>
                    <a:pt x="303" y="359"/>
                  </a:cubicBezTo>
                  <a:cubicBezTo>
                    <a:pt x="303" y="345"/>
                    <a:pt x="314" y="335"/>
                    <a:pt x="327" y="335"/>
                  </a:cubicBezTo>
                  <a:cubicBezTo>
                    <a:pt x="340" y="335"/>
                    <a:pt x="351" y="345"/>
                    <a:pt x="351" y="359"/>
                  </a:cubicBezTo>
                  <a:cubicBezTo>
                    <a:pt x="351" y="967"/>
                    <a:pt x="351" y="967"/>
                    <a:pt x="351" y="967"/>
                  </a:cubicBezTo>
                  <a:cubicBezTo>
                    <a:pt x="646" y="967"/>
                    <a:pt x="646" y="967"/>
                    <a:pt x="646" y="967"/>
                  </a:cubicBezTo>
                  <a:cubicBezTo>
                    <a:pt x="650" y="967"/>
                    <a:pt x="654" y="964"/>
                    <a:pt x="654" y="959"/>
                  </a:cubicBezTo>
                  <a:cubicBezTo>
                    <a:pt x="654" y="824"/>
                    <a:pt x="654" y="824"/>
                    <a:pt x="654" y="824"/>
                  </a:cubicBezTo>
                  <a:cubicBezTo>
                    <a:pt x="534" y="824"/>
                    <a:pt x="534" y="824"/>
                    <a:pt x="534" y="824"/>
                  </a:cubicBezTo>
                  <a:cubicBezTo>
                    <a:pt x="521" y="824"/>
                    <a:pt x="510" y="814"/>
                    <a:pt x="510" y="800"/>
                  </a:cubicBezTo>
                  <a:close/>
                  <a:moveTo>
                    <a:pt x="510" y="800"/>
                  </a:moveTo>
                  <a:cubicBezTo>
                    <a:pt x="510" y="800"/>
                    <a:pt x="510" y="800"/>
                    <a:pt x="510" y="80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203"/>
            <p:cNvSpPr>
              <a:spLocks noEditPoints="1"/>
            </p:cNvSpPr>
            <p:nvPr/>
          </p:nvSpPr>
          <p:spPr bwMode="auto">
            <a:xfrm>
              <a:off x="13268325" y="3863975"/>
              <a:ext cx="252413" cy="558800"/>
            </a:xfrm>
            <a:custGeom>
              <a:avLst/>
              <a:gdLst>
                <a:gd name="T0" fmla="*/ 336 w 377"/>
                <a:gd name="T1" fmla="*/ 318 h 841"/>
                <a:gd name="T2" fmla="*/ 377 w 377"/>
                <a:gd name="T3" fmla="*/ 216 h 841"/>
                <a:gd name="T4" fmla="*/ 377 w 377"/>
                <a:gd name="T5" fmla="*/ 0 h 841"/>
                <a:gd name="T6" fmla="*/ 338 w 377"/>
                <a:gd name="T7" fmla="*/ 27 h 841"/>
                <a:gd name="T8" fmla="*/ 0 w 377"/>
                <a:gd name="T9" fmla="*/ 388 h 841"/>
                <a:gd name="T10" fmla="*/ 0 w 377"/>
                <a:gd name="T11" fmla="*/ 833 h 841"/>
                <a:gd name="T12" fmla="*/ 8 w 377"/>
                <a:gd name="T13" fmla="*/ 841 h 841"/>
                <a:gd name="T14" fmla="*/ 159 w 377"/>
                <a:gd name="T15" fmla="*/ 841 h 841"/>
                <a:gd name="T16" fmla="*/ 167 w 377"/>
                <a:gd name="T17" fmla="*/ 833 h 841"/>
                <a:gd name="T18" fmla="*/ 167 w 377"/>
                <a:gd name="T19" fmla="*/ 378 h 841"/>
                <a:gd name="T20" fmla="*/ 191 w 377"/>
                <a:gd name="T21" fmla="*/ 354 h 841"/>
                <a:gd name="T22" fmla="*/ 215 w 377"/>
                <a:gd name="T23" fmla="*/ 378 h 841"/>
                <a:gd name="T24" fmla="*/ 215 w 377"/>
                <a:gd name="T25" fmla="*/ 446 h 841"/>
                <a:gd name="T26" fmla="*/ 336 w 377"/>
                <a:gd name="T27" fmla="*/ 318 h 841"/>
                <a:gd name="T28" fmla="*/ 336 w 377"/>
                <a:gd name="T29" fmla="*/ 318 h 841"/>
                <a:gd name="T30" fmla="*/ 336 w 377"/>
                <a:gd name="T31" fmla="*/ 318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7" h="841">
                  <a:moveTo>
                    <a:pt x="336" y="318"/>
                  </a:moveTo>
                  <a:cubicBezTo>
                    <a:pt x="366" y="286"/>
                    <a:pt x="377" y="259"/>
                    <a:pt x="377" y="216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62" y="8"/>
                    <a:pt x="347" y="18"/>
                    <a:pt x="338" y="27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0" y="838"/>
                    <a:pt x="4" y="841"/>
                    <a:pt x="8" y="841"/>
                  </a:cubicBezTo>
                  <a:cubicBezTo>
                    <a:pt x="159" y="841"/>
                    <a:pt x="159" y="841"/>
                    <a:pt x="159" y="841"/>
                  </a:cubicBezTo>
                  <a:cubicBezTo>
                    <a:pt x="163" y="841"/>
                    <a:pt x="167" y="838"/>
                    <a:pt x="167" y="833"/>
                  </a:cubicBezTo>
                  <a:cubicBezTo>
                    <a:pt x="167" y="378"/>
                    <a:pt x="167" y="378"/>
                    <a:pt x="167" y="378"/>
                  </a:cubicBezTo>
                  <a:cubicBezTo>
                    <a:pt x="167" y="365"/>
                    <a:pt x="177" y="354"/>
                    <a:pt x="191" y="354"/>
                  </a:cubicBezTo>
                  <a:cubicBezTo>
                    <a:pt x="204" y="354"/>
                    <a:pt x="215" y="365"/>
                    <a:pt x="215" y="378"/>
                  </a:cubicBezTo>
                  <a:cubicBezTo>
                    <a:pt x="215" y="446"/>
                    <a:pt x="215" y="446"/>
                    <a:pt x="215" y="446"/>
                  </a:cubicBezTo>
                  <a:lnTo>
                    <a:pt x="336" y="318"/>
                  </a:lnTo>
                  <a:close/>
                  <a:moveTo>
                    <a:pt x="336" y="318"/>
                  </a:moveTo>
                  <a:cubicBezTo>
                    <a:pt x="336" y="318"/>
                    <a:pt x="336" y="318"/>
                    <a:pt x="336" y="3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204"/>
            <p:cNvSpPr>
              <a:spLocks noEditPoints="1"/>
            </p:cNvSpPr>
            <p:nvPr/>
          </p:nvSpPr>
          <p:spPr bwMode="auto">
            <a:xfrm>
              <a:off x="13958888" y="3863975"/>
              <a:ext cx="254000" cy="558800"/>
            </a:xfrm>
            <a:custGeom>
              <a:avLst/>
              <a:gdLst>
                <a:gd name="T0" fmla="*/ 162 w 377"/>
                <a:gd name="T1" fmla="*/ 378 h 841"/>
                <a:gd name="T2" fmla="*/ 186 w 377"/>
                <a:gd name="T3" fmla="*/ 354 h 841"/>
                <a:gd name="T4" fmla="*/ 210 w 377"/>
                <a:gd name="T5" fmla="*/ 378 h 841"/>
                <a:gd name="T6" fmla="*/ 210 w 377"/>
                <a:gd name="T7" fmla="*/ 833 h 841"/>
                <a:gd name="T8" fmla="*/ 218 w 377"/>
                <a:gd name="T9" fmla="*/ 841 h 841"/>
                <a:gd name="T10" fmla="*/ 369 w 377"/>
                <a:gd name="T11" fmla="*/ 841 h 841"/>
                <a:gd name="T12" fmla="*/ 377 w 377"/>
                <a:gd name="T13" fmla="*/ 833 h 841"/>
                <a:gd name="T14" fmla="*/ 377 w 377"/>
                <a:gd name="T15" fmla="*/ 388 h 841"/>
                <a:gd name="T16" fmla="*/ 39 w 377"/>
                <a:gd name="T17" fmla="*/ 27 h 841"/>
                <a:gd name="T18" fmla="*/ 0 w 377"/>
                <a:gd name="T19" fmla="*/ 0 h 841"/>
                <a:gd name="T20" fmla="*/ 0 w 377"/>
                <a:gd name="T21" fmla="*/ 216 h 841"/>
                <a:gd name="T22" fmla="*/ 41 w 377"/>
                <a:gd name="T23" fmla="*/ 318 h 841"/>
                <a:gd name="T24" fmla="*/ 162 w 377"/>
                <a:gd name="T25" fmla="*/ 446 h 841"/>
                <a:gd name="T26" fmla="*/ 162 w 377"/>
                <a:gd name="T27" fmla="*/ 378 h 841"/>
                <a:gd name="T28" fmla="*/ 162 w 377"/>
                <a:gd name="T29" fmla="*/ 378 h 841"/>
                <a:gd name="T30" fmla="*/ 162 w 377"/>
                <a:gd name="T31" fmla="*/ 378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7" h="841">
                  <a:moveTo>
                    <a:pt x="162" y="378"/>
                  </a:moveTo>
                  <a:cubicBezTo>
                    <a:pt x="162" y="365"/>
                    <a:pt x="173" y="354"/>
                    <a:pt x="186" y="354"/>
                  </a:cubicBezTo>
                  <a:cubicBezTo>
                    <a:pt x="200" y="354"/>
                    <a:pt x="210" y="365"/>
                    <a:pt x="210" y="378"/>
                  </a:cubicBezTo>
                  <a:cubicBezTo>
                    <a:pt x="210" y="833"/>
                    <a:pt x="210" y="833"/>
                    <a:pt x="210" y="833"/>
                  </a:cubicBezTo>
                  <a:cubicBezTo>
                    <a:pt x="210" y="838"/>
                    <a:pt x="214" y="841"/>
                    <a:pt x="218" y="841"/>
                  </a:cubicBezTo>
                  <a:cubicBezTo>
                    <a:pt x="369" y="841"/>
                    <a:pt x="369" y="841"/>
                    <a:pt x="369" y="841"/>
                  </a:cubicBezTo>
                  <a:cubicBezTo>
                    <a:pt x="373" y="841"/>
                    <a:pt x="377" y="838"/>
                    <a:pt x="377" y="833"/>
                  </a:cubicBezTo>
                  <a:cubicBezTo>
                    <a:pt x="377" y="388"/>
                    <a:pt x="377" y="388"/>
                    <a:pt x="377" y="38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0" y="18"/>
                    <a:pt x="15" y="8"/>
                    <a:pt x="0" y="0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59"/>
                    <a:pt x="11" y="286"/>
                    <a:pt x="41" y="318"/>
                  </a:cubicBezTo>
                  <a:cubicBezTo>
                    <a:pt x="162" y="446"/>
                    <a:pt x="162" y="446"/>
                    <a:pt x="162" y="446"/>
                  </a:cubicBezTo>
                  <a:lnTo>
                    <a:pt x="162" y="378"/>
                  </a:lnTo>
                  <a:close/>
                  <a:moveTo>
                    <a:pt x="162" y="378"/>
                  </a:moveTo>
                  <a:cubicBezTo>
                    <a:pt x="162" y="378"/>
                    <a:pt x="162" y="378"/>
                    <a:pt x="162" y="3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205"/>
            <p:cNvSpPr>
              <a:spLocks noEditPoints="1"/>
            </p:cNvSpPr>
            <p:nvPr/>
          </p:nvSpPr>
          <p:spPr bwMode="auto">
            <a:xfrm>
              <a:off x="13236575" y="3730625"/>
              <a:ext cx="1008063" cy="914400"/>
            </a:xfrm>
            <a:custGeom>
              <a:avLst/>
              <a:gdLst>
                <a:gd name="T0" fmla="*/ 947 w 1504"/>
                <a:gd name="T1" fmla="*/ 125 h 1378"/>
                <a:gd name="T2" fmla="*/ 937 w 1504"/>
                <a:gd name="T3" fmla="*/ 19 h 1378"/>
                <a:gd name="T4" fmla="*/ 936 w 1504"/>
                <a:gd name="T5" fmla="*/ 16 h 1378"/>
                <a:gd name="T6" fmla="*/ 934 w 1504"/>
                <a:gd name="T7" fmla="*/ 11 h 1378"/>
                <a:gd name="T8" fmla="*/ 931 w 1504"/>
                <a:gd name="T9" fmla="*/ 7 h 1378"/>
                <a:gd name="T10" fmla="*/ 927 w 1504"/>
                <a:gd name="T11" fmla="*/ 4 h 1378"/>
                <a:gd name="T12" fmla="*/ 923 w 1504"/>
                <a:gd name="T13" fmla="*/ 2 h 1378"/>
                <a:gd name="T14" fmla="*/ 919 w 1504"/>
                <a:gd name="T15" fmla="*/ 1 h 1378"/>
                <a:gd name="T16" fmla="*/ 914 w 1504"/>
                <a:gd name="T17" fmla="*/ 0 h 1378"/>
                <a:gd name="T18" fmla="*/ 588 w 1504"/>
                <a:gd name="T19" fmla="*/ 0 h 1378"/>
                <a:gd name="T20" fmla="*/ 584 w 1504"/>
                <a:gd name="T21" fmla="*/ 1 h 1378"/>
                <a:gd name="T22" fmla="*/ 580 w 1504"/>
                <a:gd name="T23" fmla="*/ 2 h 1378"/>
                <a:gd name="T24" fmla="*/ 566 w 1504"/>
                <a:gd name="T25" fmla="*/ 22 h 1378"/>
                <a:gd name="T26" fmla="*/ 6 w 1504"/>
                <a:gd name="T27" fmla="*/ 563 h 1378"/>
                <a:gd name="T28" fmla="*/ 32 w 1504"/>
                <a:gd name="T29" fmla="*/ 1162 h 1378"/>
                <a:gd name="T30" fmla="*/ 231 w 1504"/>
                <a:gd name="T31" fmla="*/ 1085 h 1378"/>
                <a:gd name="T32" fmla="*/ 377 w 1504"/>
                <a:gd name="T33" fmla="*/ 1130 h 1378"/>
                <a:gd name="T34" fmla="*/ 1063 w 1504"/>
                <a:gd name="T35" fmla="*/ 1378 h 1378"/>
                <a:gd name="T36" fmla="*/ 1127 w 1504"/>
                <a:gd name="T37" fmla="*/ 596 h 1378"/>
                <a:gd name="T38" fmla="*/ 1273 w 1504"/>
                <a:gd name="T39" fmla="*/ 1162 h 1378"/>
                <a:gd name="T40" fmla="*/ 1472 w 1504"/>
                <a:gd name="T41" fmla="*/ 1085 h 1378"/>
                <a:gd name="T42" fmla="*/ 80 w 1504"/>
                <a:gd name="T43" fmla="*/ 1138 h 1378"/>
                <a:gd name="T44" fmla="*/ 80 w 1504"/>
                <a:gd name="T45" fmla="*/ 1138 h 1378"/>
                <a:gd name="T46" fmla="*/ 207 w 1504"/>
                <a:gd name="T47" fmla="*/ 1042 h 1378"/>
                <a:gd name="T48" fmla="*/ 386 w 1504"/>
                <a:gd name="T49" fmla="*/ 228 h 1378"/>
                <a:gd name="T50" fmla="*/ 263 w 1504"/>
                <a:gd name="T51" fmla="*/ 647 h 1378"/>
                <a:gd name="T52" fmla="*/ 780 w 1504"/>
                <a:gd name="T53" fmla="*/ 199 h 1378"/>
                <a:gd name="T54" fmla="*/ 686 w 1504"/>
                <a:gd name="T55" fmla="*/ 48 h 1378"/>
                <a:gd name="T56" fmla="*/ 605 w 1504"/>
                <a:gd name="T57" fmla="*/ 132 h 1378"/>
                <a:gd name="T58" fmla="*/ 457 w 1504"/>
                <a:gd name="T59" fmla="*/ 1234 h 1378"/>
                <a:gd name="T60" fmla="*/ 457 w 1504"/>
                <a:gd name="T61" fmla="*/ 1282 h 1378"/>
                <a:gd name="T62" fmla="*/ 457 w 1504"/>
                <a:gd name="T63" fmla="*/ 1282 h 1378"/>
                <a:gd name="T64" fmla="*/ 1039 w 1504"/>
                <a:gd name="T65" fmla="*/ 1234 h 1378"/>
                <a:gd name="T66" fmla="*/ 1039 w 1504"/>
                <a:gd name="T67" fmla="*/ 1282 h 1378"/>
                <a:gd name="T68" fmla="*/ 1071 w 1504"/>
                <a:gd name="T69" fmla="*/ 1138 h 1378"/>
                <a:gd name="T70" fmla="*/ 728 w 1504"/>
                <a:gd name="T71" fmla="*/ 530 h 1378"/>
                <a:gd name="T72" fmla="*/ 425 w 1504"/>
                <a:gd name="T73" fmla="*/ 995 h 1378"/>
                <a:gd name="T74" fmla="*/ 425 w 1504"/>
                <a:gd name="T75" fmla="*/ 947 h 1378"/>
                <a:gd name="T76" fmla="*/ 575 w 1504"/>
                <a:gd name="T77" fmla="*/ 171 h 1378"/>
                <a:gd name="T78" fmla="*/ 776 w 1504"/>
                <a:gd name="T79" fmla="*/ 434 h 1378"/>
                <a:gd name="T80" fmla="*/ 1031 w 1504"/>
                <a:gd name="T81" fmla="*/ 417 h 1378"/>
                <a:gd name="T82" fmla="*/ 935 w 1504"/>
                <a:gd name="T83" fmla="*/ 971 h 1378"/>
                <a:gd name="T84" fmla="*/ 1120 w 1504"/>
                <a:gd name="T85" fmla="*/ 519 h 1378"/>
                <a:gd name="T86" fmla="*/ 1456 w 1504"/>
                <a:gd name="T87" fmla="*/ 589 h 1378"/>
                <a:gd name="T88" fmla="*/ 1289 w 1504"/>
                <a:gd name="T89" fmla="*/ 1034 h 1378"/>
                <a:gd name="T90" fmla="*/ 1241 w 1504"/>
                <a:gd name="T91" fmla="*/ 647 h 1378"/>
                <a:gd name="T92" fmla="*/ 1424 w 1504"/>
                <a:gd name="T93" fmla="*/ 1138 h 1378"/>
                <a:gd name="T94" fmla="*/ 1321 w 1504"/>
                <a:gd name="T95" fmla="*/ 109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04" h="1378">
                  <a:moveTo>
                    <a:pt x="1498" y="563"/>
                  </a:moveTo>
                  <a:cubicBezTo>
                    <a:pt x="1153" y="195"/>
                    <a:pt x="1153" y="195"/>
                    <a:pt x="1153" y="195"/>
                  </a:cubicBezTo>
                  <a:cubicBezTo>
                    <a:pt x="1132" y="172"/>
                    <a:pt x="1091" y="150"/>
                    <a:pt x="1060" y="145"/>
                  </a:cubicBezTo>
                  <a:cubicBezTo>
                    <a:pt x="947" y="125"/>
                    <a:pt x="947" y="125"/>
                    <a:pt x="947" y="125"/>
                  </a:cubicBezTo>
                  <a:cubicBezTo>
                    <a:pt x="938" y="22"/>
                    <a:pt x="938" y="22"/>
                    <a:pt x="938" y="22"/>
                  </a:cubicBezTo>
                  <a:cubicBezTo>
                    <a:pt x="938" y="22"/>
                    <a:pt x="937" y="21"/>
                    <a:pt x="937" y="21"/>
                  </a:cubicBezTo>
                  <a:cubicBezTo>
                    <a:pt x="937" y="21"/>
                    <a:pt x="937" y="20"/>
                    <a:pt x="937" y="20"/>
                  </a:cubicBezTo>
                  <a:cubicBezTo>
                    <a:pt x="937" y="20"/>
                    <a:pt x="937" y="19"/>
                    <a:pt x="937" y="19"/>
                  </a:cubicBezTo>
                  <a:cubicBezTo>
                    <a:pt x="937" y="19"/>
                    <a:pt x="937" y="18"/>
                    <a:pt x="937" y="18"/>
                  </a:cubicBezTo>
                  <a:cubicBezTo>
                    <a:pt x="937" y="18"/>
                    <a:pt x="937" y="18"/>
                    <a:pt x="937" y="18"/>
                  </a:cubicBezTo>
                  <a:cubicBezTo>
                    <a:pt x="937" y="17"/>
                    <a:pt x="937" y="17"/>
                    <a:pt x="936" y="16"/>
                  </a:cubicBezTo>
                  <a:cubicBezTo>
                    <a:pt x="936" y="16"/>
                    <a:pt x="936" y="16"/>
                    <a:pt x="936" y="16"/>
                  </a:cubicBezTo>
                  <a:cubicBezTo>
                    <a:pt x="936" y="15"/>
                    <a:pt x="936" y="15"/>
                    <a:pt x="936" y="14"/>
                  </a:cubicBezTo>
                  <a:cubicBezTo>
                    <a:pt x="935" y="14"/>
                    <a:pt x="935" y="14"/>
                    <a:pt x="935" y="13"/>
                  </a:cubicBezTo>
                  <a:cubicBezTo>
                    <a:pt x="935" y="13"/>
                    <a:pt x="935" y="13"/>
                    <a:pt x="935" y="12"/>
                  </a:cubicBezTo>
                  <a:cubicBezTo>
                    <a:pt x="934" y="12"/>
                    <a:pt x="934" y="12"/>
                    <a:pt x="934" y="11"/>
                  </a:cubicBezTo>
                  <a:cubicBezTo>
                    <a:pt x="934" y="11"/>
                    <a:pt x="934" y="11"/>
                    <a:pt x="934" y="11"/>
                  </a:cubicBezTo>
                  <a:cubicBezTo>
                    <a:pt x="933" y="10"/>
                    <a:pt x="932" y="9"/>
                    <a:pt x="932" y="8"/>
                  </a:cubicBezTo>
                  <a:cubicBezTo>
                    <a:pt x="932" y="8"/>
                    <a:pt x="931" y="8"/>
                    <a:pt x="931" y="8"/>
                  </a:cubicBezTo>
                  <a:cubicBezTo>
                    <a:pt x="931" y="8"/>
                    <a:pt x="931" y="7"/>
                    <a:pt x="931" y="7"/>
                  </a:cubicBezTo>
                  <a:cubicBezTo>
                    <a:pt x="930" y="7"/>
                    <a:pt x="930" y="6"/>
                    <a:pt x="930" y="6"/>
                  </a:cubicBezTo>
                  <a:cubicBezTo>
                    <a:pt x="930" y="6"/>
                    <a:pt x="929" y="6"/>
                    <a:pt x="929" y="6"/>
                  </a:cubicBezTo>
                  <a:cubicBezTo>
                    <a:pt x="929" y="5"/>
                    <a:pt x="928" y="5"/>
                    <a:pt x="928" y="5"/>
                  </a:cubicBezTo>
                  <a:cubicBezTo>
                    <a:pt x="928" y="5"/>
                    <a:pt x="928" y="4"/>
                    <a:pt x="927" y="4"/>
                  </a:cubicBezTo>
                  <a:cubicBezTo>
                    <a:pt x="927" y="4"/>
                    <a:pt x="927" y="4"/>
                    <a:pt x="926" y="4"/>
                  </a:cubicBezTo>
                  <a:cubicBezTo>
                    <a:pt x="926" y="3"/>
                    <a:pt x="926" y="3"/>
                    <a:pt x="925" y="3"/>
                  </a:cubicBezTo>
                  <a:cubicBezTo>
                    <a:pt x="925" y="3"/>
                    <a:pt x="925" y="3"/>
                    <a:pt x="924" y="2"/>
                  </a:cubicBezTo>
                  <a:cubicBezTo>
                    <a:pt x="924" y="2"/>
                    <a:pt x="924" y="2"/>
                    <a:pt x="923" y="2"/>
                  </a:cubicBezTo>
                  <a:cubicBezTo>
                    <a:pt x="923" y="2"/>
                    <a:pt x="923" y="2"/>
                    <a:pt x="922" y="2"/>
                  </a:cubicBezTo>
                  <a:cubicBezTo>
                    <a:pt x="922" y="1"/>
                    <a:pt x="921" y="1"/>
                    <a:pt x="921" y="1"/>
                  </a:cubicBezTo>
                  <a:cubicBezTo>
                    <a:pt x="921" y="1"/>
                    <a:pt x="920" y="1"/>
                    <a:pt x="920" y="1"/>
                  </a:cubicBezTo>
                  <a:cubicBezTo>
                    <a:pt x="920" y="1"/>
                    <a:pt x="919" y="1"/>
                    <a:pt x="919" y="1"/>
                  </a:cubicBezTo>
                  <a:cubicBezTo>
                    <a:pt x="919" y="1"/>
                    <a:pt x="918" y="0"/>
                    <a:pt x="918" y="0"/>
                  </a:cubicBezTo>
                  <a:cubicBezTo>
                    <a:pt x="917" y="0"/>
                    <a:pt x="917" y="0"/>
                    <a:pt x="917" y="0"/>
                  </a:cubicBezTo>
                  <a:cubicBezTo>
                    <a:pt x="916" y="0"/>
                    <a:pt x="916" y="0"/>
                    <a:pt x="915" y="0"/>
                  </a:cubicBezTo>
                  <a:cubicBezTo>
                    <a:pt x="915" y="0"/>
                    <a:pt x="915" y="0"/>
                    <a:pt x="914" y="0"/>
                  </a:cubicBezTo>
                  <a:cubicBezTo>
                    <a:pt x="914" y="0"/>
                    <a:pt x="914" y="0"/>
                    <a:pt x="914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9" y="0"/>
                    <a:pt x="589" y="0"/>
                    <a:pt x="588" y="0"/>
                  </a:cubicBezTo>
                  <a:cubicBezTo>
                    <a:pt x="588" y="0"/>
                    <a:pt x="588" y="0"/>
                    <a:pt x="588" y="0"/>
                  </a:cubicBezTo>
                  <a:cubicBezTo>
                    <a:pt x="587" y="0"/>
                    <a:pt x="587" y="0"/>
                    <a:pt x="586" y="0"/>
                  </a:cubicBezTo>
                  <a:cubicBezTo>
                    <a:pt x="586" y="0"/>
                    <a:pt x="586" y="1"/>
                    <a:pt x="585" y="1"/>
                  </a:cubicBezTo>
                  <a:cubicBezTo>
                    <a:pt x="585" y="1"/>
                    <a:pt x="584" y="1"/>
                    <a:pt x="584" y="1"/>
                  </a:cubicBezTo>
                  <a:cubicBezTo>
                    <a:pt x="584" y="1"/>
                    <a:pt x="583" y="1"/>
                    <a:pt x="583" y="1"/>
                  </a:cubicBezTo>
                  <a:cubicBezTo>
                    <a:pt x="583" y="1"/>
                    <a:pt x="582" y="1"/>
                    <a:pt x="582" y="2"/>
                  </a:cubicBezTo>
                  <a:cubicBezTo>
                    <a:pt x="582" y="2"/>
                    <a:pt x="581" y="2"/>
                    <a:pt x="581" y="2"/>
                  </a:cubicBezTo>
                  <a:cubicBezTo>
                    <a:pt x="580" y="2"/>
                    <a:pt x="580" y="2"/>
                    <a:pt x="580" y="2"/>
                  </a:cubicBezTo>
                  <a:cubicBezTo>
                    <a:pt x="579" y="3"/>
                    <a:pt x="579" y="3"/>
                    <a:pt x="578" y="3"/>
                  </a:cubicBezTo>
                  <a:cubicBezTo>
                    <a:pt x="578" y="3"/>
                    <a:pt x="578" y="3"/>
                    <a:pt x="578" y="3"/>
                  </a:cubicBezTo>
                  <a:cubicBezTo>
                    <a:pt x="577" y="4"/>
                    <a:pt x="577" y="4"/>
                    <a:pt x="576" y="5"/>
                  </a:cubicBezTo>
                  <a:cubicBezTo>
                    <a:pt x="571" y="9"/>
                    <a:pt x="567" y="15"/>
                    <a:pt x="566" y="22"/>
                  </a:cubicBezTo>
                  <a:cubicBezTo>
                    <a:pt x="557" y="125"/>
                    <a:pt x="557" y="125"/>
                    <a:pt x="557" y="125"/>
                  </a:cubicBezTo>
                  <a:cubicBezTo>
                    <a:pt x="444" y="145"/>
                    <a:pt x="444" y="145"/>
                    <a:pt x="444" y="145"/>
                  </a:cubicBezTo>
                  <a:cubicBezTo>
                    <a:pt x="413" y="150"/>
                    <a:pt x="372" y="172"/>
                    <a:pt x="351" y="195"/>
                  </a:cubicBezTo>
                  <a:cubicBezTo>
                    <a:pt x="6" y="563"/>
                    <a:pt x="6" y="563"/>
                    <a:pt x="6" y="563"/>
                  </a:cubicBezTo>
                  <a:cubicBezTo>
                    <a:pt x="2" y="568"/>
                    <a:pt x="0" y="573"/>
                    <a:pt x="0" y="579"/>
                  </a:cubicBezTo>
                  <a:cubicBezTo>
                    <a:pt x="0" y="1034"/>
                    <a:pt x="0" y="1034"/>
                    <a:pt x="0" y="1034"/>
                  </a:cubicBezTo>
                  <a:cubicBezTo>
                    <a:pt x="0" y="1057"/>
                    <a:pt x="13" y="1076"/>
                    <a:pt x="32" y="1085"/>
                  </a:cubicBezTo>
                  <a:cubicBezTo>
                    <a:pt x="32" y="1162"/>
                    <a:pt x="32" y="1162"/>
                    <a:pt x="32" y="1162"/>
                  </a:cubicBezTo>
                  <a:cubicBezTo>
                    <a:pt x="32" y="1176"/>
                    <a:pt x="43" y="1186"/>
                    <a:pt x="56" y="1186"/>
                  </a:cubicBezTo>
                  <a:cubicBezTo>
                    <a:pt x="207" y="1186"/>
                    <a:pt x="207" y="1186"/>
                    <a:pt x="207" y="1186"/>
                  </a:cubicBezTo>
                  <a:cubicBezTo>
                    <a:pt x="220" y="1186"/>
                    <a:pt x="231" y="1176"/>
                    <a:pt x="231" y="1162"/>
                  </a:cubicBezTo>
                  <a:cubicBezTo>
                    <a:pt x="231" y="1085"/>
                    <a:pt x="231" y="1085"/>
                    <a:pt x="231" y="1085"/>
                  </a:cubicBezTo>
                  <a:cubicBezTo>
                    <a:pt x="250" y="1076"/>
                    <a:pt x="263" y="1057"/>
                    <a:pt x="263" y="1034"/>
                  </a:cubicBezTo>
                  <a:cubicBezTo>
                    <a:pt x="263" y="716"/>
                    <a:pt x="263" y="716"/>
                    <a:pt x="263" y="716"/>
                  </a:cubicBezTo>
                  <a:cubicBezTo>
                    <a:pt x="377" y="596"/>
                    <a:pt x="377" y="596"/>
                    <a:pt x="377" y="596"/>
                  </a:cubicBezTo>
                  <a:cubicBezTo>
                    <a:pt x="377" y="1130"/>
                    <a:pt x="377" y="1130"/>
                    <a:pt x="377" y="1130"/>
                  </a:cubicBezTo>
                  <a:cubicBezTo>
                    <a:pt x="377" y="1153"/>
                    <a:pt x="390" y="1172"/>
                    <a:pt x="409" y="1181"/>
                  </a:cubicBezTo>
                  <a:cubicBezTo>
                    <a:pt x="409" y="1354"/>
                    <a:pt x="409" y="1354"/>
                    <a:pt x="409" y="1354"/>
                  </a:cubicBezTo>
                  <a:cubicBezTo>
                    <a:pt x="409" y="1368"/>
                    <a:pt x="420" y="1378"/>
                    <a:pt x="433" y="1378"/>
                  </a:cubicBezTo>
                  <a:cubicBezTo>
                    <a:pt x="1063" y="1378"/>
                    <a:pt x="1063" y="1378"/>
                    <a:pt x="1063" y="1378"/>
                  </a:cubicBezTo>
                  <a:cubicBezTo>
                    <a:pt x="1076" y="1378"/>
                    <a:pt x="1087" y="1368"/>
                    <a:pt x="1087" y="1354"/>
                  </a:cubicBezTo>
                  <a:cubicBezTo>
                    <a:pt x="1087" y="1184"/>
                    <a:pt x="1087" y="1184"/>
                    <a:pt x="1087" y="1184"/>
                  </a:cubicBezTo>
                  <a:cubicBezTo>
                    <a:pt x="1110" y="1177"/>
                    <a:pt x="1127" y="1156"/>
                    <a:pt x="1127" y="1130"/>
                  </a:cubicBezTo>
                  <a:cubicBezTo>
                    <a:pt x="1127" y="596"/>
                    <a:pt x="1127" y="596"/>
                    <a:pt x="1127" y="596"/>
                  </a:cubicBezTo>
                  <a:cubicBezTo>
                    <a:pt x="1241" y="716"/>
                    <a:pt x="1241" y="716"/>
                    <a:pt x="1241" y="716"/>
                  </a:cubicBezTo>
                  <a:cubicBezTo>
                    <a:pt x="1241" y="1034"/>
                    <a:pt x="1241" y="1034"/>
                    <a:pt x="1241" y="1034"/>
                  </a:cubicBezTo>
                  <a:cubicBezTo>
                    <a:pt x="1241" y="1057"/>
                    <a:pt x="1254" y="1076"/>
                    <a:pt x="1273" y="1085"/>
                  </a:cubicBezTo>
                  <a:cubicBezTo>
                    <a:pt x="1273" y="1162"/>
                    <a:pt x="1273" y="1162"/>
                    <a:pt x="1273" y="1162"/>
                  </a:cubicBezTo>
                  <a:cubicBezTo>
                    <a:pt x="1273" y="1176"/>
                    <a:pt x="1284" y="1186"/>
                    <a:pt x="1297" y="1186"/>
                  </a:cubicBezTo>
                  <a:cubicBezTo>
                    <a:pt x="1448" y="1186"/>
                    <a:pt x="1448" y="1186"/>
                    <a:pt x="1448" y="1186"/>
                  </a:cubicBezTo>
                  <a:cubicBezTo>
                    <a:pt x="1461" y="1186"/>
                    <a:pt x="1472" y="1176"/>
                    <a:pt x="1472" y="1162"/>
                  </a:cubicBezTo>
                  <a:cubicBezTo>
                    <a:pt x="1472" y="1085"/>
                    <a:pt x="1472" y="1085"/>
                    <a:pt x="1472" y="1085"/>
                  </a:cubicBezTo>
                  <a:cubicBezTo>
                    <a:pt x="1491" y="1076"/>
                    <a:pt x="1504" y="1057"/>
                    <a:pt x="1504" y="1034"/>
                  </a:cubicBezTo>
                  <a:cubicBezTo>
                    <a:pt x="1504" y="579"/>
                    <a:pt x="1504" y="579"/>
                    <a:pt x="1504" y="579"/>
                  </a:cubicBezTo>
                  <a:cubicBezTo>
                    <a:pt x="1504" y="573"/>
                    <a:pt x="1502" y="568"/>
                    <a:pt x="1498" y="563"/>
                  </a:cubicBezTo>
                  <a:close/>
                  <a:moveTo>
                    <a:pt x="80" y="1138"/>
                  </a:moveTo>
                  <a:cubicBezTo>
                    <a:pt x="80" y="1090"/>
                    <a:pt x="80" y="1090"/>
                    <a:pt x="80" y="1090"/>
                  </a:cubicBezTo>
                  <a:cubicBezTo>
                    <a:pt x="183" y="1090"/>
                    <a:pt x="183" y="1090"/>
                    <a:pt x="183" y="1090"/>
                  </a:cubicBezTo>
                  <a:cubicBezTo>
                    <a:pt x="183" y="1138"/>
                    <a:pt x="183" y="1138"/>
                    <a:pt x="183" y="1138"/>
                  </a:cubicBezTo>
                  <a:lnTo>
                    <a:pt x="80" y="1138"/>
                  </a:lnTo>
                  <a:close/>
                  <a:moveTo>
                    <a:pt x="239" y="555"/>
                  </a:moveTo>
                  <a:cubicBezTo>
                    <a:pt x="225" y="555"/>
                    <a:pt x="215" y="566"/>
                    <a:pt x="215" y="579"/>
                  </a:cubicBezTo>
                  <a:cubicBezTo>
                    <a:pt x="215" y="1034"/>
                    <a:pt x="215" y="1034"/>
                    <a:pt x="215" y="1034"/>
                  </a:cubicBezTo>
                  <a:cubicBezTo>
                    <a:pt x="215" y="1039"/>
                    <a:pt x="211" y="1042"/>
                    <a:pt x="207" y="1042"/>
                  </a:cubicBezTo>
                  <a:cubicBezTo>
                    <a:pt x="56" y="1042"/>
                    <a:pt x="56" y="1042"/>
                    <a:pt x="56" y="1042"/>
                  </a:cubicBezTo>
                  <a:cubicBezTo>
                    <a:pt x="52" y="1042"/>
                    <a:pt x="48" y="1039"/>
                    <a:pt x="48" y="1034"/>
                  </a:cubicBezTo>
                  <a:cubicBezTo>
                    <a:pt x="48" y="589"/>
                    <a:pt x="48" y="589"/>
                    <a:pt x="48" y="589"/>
                  </a:cubicBezTo>
                  <a:cubicBezTo>
                    <a:pt x="386" y="228"/>
                    <a:pt x="386" y="228"/>
                    <a:pt x="386" y="228"/>
                  </a:cubicBezTo>
                  <a:cubicBezTo>
                    <a:pt x="395" y="219"/>
                    <a:pt x="410" y="209"/>
                    <a:pt x="425" y="201"/>
                  </a:cubicBezTo>
                  <a:cubicBezTo>
                    <a:pt x="425" y="417"/>
                    <a:pt x="425" y="417"/>
                    <a:pt x="425" y="417"/>
                  </a:cubicBezTo>
                  <a:cubicBezTo>
                    <a:pt x="425" y="460"/>
                    <a:pt x="414" y="487"/>
                    <a:pt x="384" y="519"/>
                  </a:cubicBezTo>
                  <a:cubicBezTo>
                    <a:pt x="263" y="647"/>
                    <a:pt x="263" y="647"/>
                    <a:pt x="263" y="647"/>
                  </a:cubicBezTo>
                  <a:cubicBezTo>
                    <a:pt x="263" y="579"/>
                    <a:pt x="263" y="579"/>
                    <a:pt x="263" y="579"/>
                  </a:cubicBezTo>
                  <a:cubicBezTo>
                    <a:pt x="263" y="566"/>
                    <a:pt x="252" y="555"/>
                    <a:pt x="239" y="555"/>
                  </a:cubicBezTo>
                  <a:close/>
                  <a:moveTo>
                    <a:pt x="899" y="132"/>
                  </a:moveTo>
                  <a:cubicBezTo>
                    <a:pt x="780" y="199"/>
                    <a:pt x="780" y="199"/>
                    <a:pt x="780" y="199"/>
                  </a:cubicBezTo>
                  <a:cubicBezTo>
                    <a:pt x="796" y="114"/>
                    <a:pt x="856" y="74"/>
                    <a:pt x="893" y="57"/>
                  </a:cubicBezTo>
                  <a:lnTo>
                    <a:pt x="899" y="132"/>
                  </a:lnTo>
                  <a:close/>
                  <a:moveTo>
                    <a:pt x="752" y="130"/>
                  </a:moveTo>
                  <a:cubicBezTo>
                    <a:pt x="734" y="93"/>
                    <a:pt x="709" y="66"/>
                    <a:pt x="686" y="48"/>
                  </a:cubicBezTo>
                  <a:cubicBezTo>
                    <a:pt x="818" y="48"/>
                    <a:pt x="818" y="48"/>
                    <a:pt x="818" y="48"/>
                  </a:cubicBezTo>
                  <a:cubicBezTo>
                    <a:pt x="795" y="66"/>
                    <a:pt x="770" y="93"/>
                    <a:pt x="752" y="130"/>
                  </a:cubicBezTo>
                  <a:close/>
                  <a:moveTo>
                    <a:pt x="724" y="199"/>
                  </a:moveTo>
                  <a:cubicBezTo>
                    <a:pt x="605" y="132"/>
                    <a:pt x="605" y="132"/>
                    <a:pt x="605" y="132"/>
                  </a:cubicBezTo>
                  <a:cubicBezTo>
                    <a:pt x="611" y="57"/>
                    <a:pt x="611" y="57"/>
                    <a:pt x="611" y="57"/>
                  </a:cubicBezTo>
                  <a:cubicBezTo>
                    <a:pt x="648" y="74"/>
                    <a:pt x="708" y="114"/>
                    <a:pt x="724" y="199"/>
                  </a:cubicBezTo>
                  <a:close/>
                  <a:moveTo>
                    <a:pt x="728" y="1234"/>
                  </a:moveTo>
                  <a:cubicBezTo>
                    <a:pt x="457" y="1234"/>
                    <a:pt x="457" y="1234"/>
                    <a:pt x="457" y="1234"/>
                  </a:cubicBezTo>
                  <a:cubicBezTo>
                    <a:pt x="457" y="1186"/>
                    <a:pt x="457" y="1186"/>
                    <a:pt x="457" y="1186"/>
                  </a:cubicBezTo>
                  <a:cubicBezTo>
                    <a:pt x="728" y="1186"/>
                    <a:pt x="728" y="1186"/>
                    <a:pt x="728" y="1186"/>
                  </a:cubicBezTo>
                  <a:lnTo>
                    <a:pt x="728" y="1234"/>
                  </a:lnTo>
                  <a:close/>
                  <a:moveTo>
                    <a:pt x="457" y="1282"/>
                  </a:moveTo>
                  <a:cubicBezTo>
                    <a:pt x="728" y="1282"/>
                    <a:pt x="728" y="1282"/>
                    <a:pt x="728" y="1282"/>
                  </a:cubicBezTo>
                  <a:cubicBezTo>
                    <a:pt x="728" y="1330"/>
                    <a:pt x="728" y="1330"/>
                    <a:pt x="728" y="1330"/>
                  </a:cubicBezTo>
                  <a:cubicBezTo>
                    <a:pt x="457" y="1330"/>
                    <a:pt x="457" y="1330"/>
                    <a:pt x="457" y="1330"/>
                  </a:cubicBezTo>
                  <a:lnTo>
                    <a:pt x="457" y="1282"/>
                  </a:lnTo>
                  <a:close/>
                  <a:moveTo>
                    <a:pt x="776" y="1330"/>
                  </a:moveTo>
                  <a:cubicBezTo>
                    <a:pt x="776" y="1186"/>
                    <a:pt x="776" y="1186"/>
                    <a:pt x="776" y="1186"/>
                  </a:cubicBezTo>
                  <a:cubicBezTo>
                    <a:pt x="1039" y="1186"/>
                    <a:pt x="1039" y="1186"/>
                    <a:pt x="1039" y="1186"/>
                  </a:cubicBezTo>
                  <a:cubicBezTo>
                    <a:pt x="1039" y="1234"/>
                    <a:pt x="1039" y="1234"/>
                    <a:pt x="1039" y="1234"/>
                  </a:cubicBezTo>
                  <a:cubicBezTo>
                    <a:pt x="848" y="1234"/>
                    <a:pt x="848" y="1234"/>
                    <a:pt x="848" y="1234"/>
                  </a:cubicBezTo>
                  <a:cubicBezTo>
                    <a:pt x="835" y="1234"/>
                    <a:pt x="824" y="1245"/>
                    <a:pt x="824" y="1258"/>
                  </a:cubicBezTo>
                  <a:cubicBezTo>
                    <a:pt x="824" y="1272"/>
                    <a:pt x="835" y="1282"/>
                    <a:pt x="848" y="1282"/>
                  </a:cubicBezTo>
                  <a:cubicBezTo>
                    <a:pt x="1039" y="1282"/>
                    <a:pt x="1039" y="1282"/>
                    <a:pt x="1039" y="1282"/>
                  </a:cubicBezTo>
                  <a:cubicBezTo>
                    <a:pt x="1039" y="1330"/>
                    <a:pt x="1039" y="1330"/>
                    <a:pt x="1039" y="1330"/>
                  </a:cubicBezTo>
                  <a:lnTo>
                    <a:pt x="776" y="1330"/>
                  </a:lnTo>
                  <a:close/>
                  <a:moveTo>
                    <a:pt x="1079" y="1130"/>
                  </a:moveTo>
                  <a:cubicBezTo>
                    <a:pt x="1079" y="1135"/>
                    <a:pt x="1075" y="1138"/>
                    <a:pt x="1071" y="1138"/>
                  </a:cubicBezTo>
                  <a:cubicBezTo>
                    <a:pt x="776" y="1138"/>
                    <a:pt x="776" y="1138"/>
                    <a:pt x="776" y="1138"/>
                  </a:cubicBezTo>
                  <a:cubicBezTo>
                    <a:pt x="776" y="530"/>
                    <a:pt x="776" y="530"/>
                    <a:pt x="776" y="530"/>
                  </a:cubicBezTo>
                  <a:cubicBezTo>
                    <a:pt x="776" y="516"/>
                    <a:pt x="765" y="506"/>
                    <a:pt x="752" y="506"/>
                  </a:cubicBezTo>
                  <a:cubicBezTo>
                    <a:pt x="739" y="506"/>
                    <a:pt x="728" y="516"/>
                    <a:pt x="728" y="530"/>
                  </a:cubicBezTo>
                  <a:cubicBezTo>
                    <a:pt x="728" y="1138"/>
                    <a:pt x="728" y="1138"/>
                    <a:pt x="728" y="1138"/>
                  </a:cubicBezTo>
                  <a:cubicBezTo>
                    <a:pt x="433" y="1138"/>
                    <a:pt x="433" y="1138"/>
                    <a:pt x="433" y="1138"/>
                  </a:cubicBezTo>
                  <a:cubicBezTo>
                    <a:pt x="429" y="1138"/>
                    <a:pt x="425" y="1135"/>
                    <a:pt x="425" y="1130"/>
                  </a:cubicBezTo>
                  <a:cubicBezTo>
                    <a:pt x="425" y="995"/>
                    <a:pt x="425" y="995"/>
                    <a:pt x="425" y="995"/>
                  </a:cubicBezTo>
                  <a:cubicBezTo>
                    <a:pt x="545" y="995"/>
                    <a:pt x="545" y="995"/>
                    <a:pt x="545" y="995"/>
                  </a:cubicBezTo>
                  <a:cubicBezTo>
                    <a:pt x="558" y="995"/>
                    <a:pt x="569" y="985"/>
                    <a:pt x="569" y="971"/>
                  </a:cubicBezTo>
                  <a:cubicBezTo>
                    <a:pt x="569" y="958"/>
                    <a:pt x="558" y="947"/>
                    <a:pt x="545" y="947"/>
                  </a:cubicBezTo>
                  <a:cubicBezTo>
                    <a:pt x="425" y="947"/>
                    <a:pt x="425" y="947"/>
                    <a:pt x="425" y="947"/>
                  </a:cubicBezTo>
                  <a:cubicBezTo>
                    <a:pt x="425" y="545"/>
                    <a:pt x="425" y="545"/>
                    <a:pt x="425" y="545"/>
                  </a:cubicBezTo>
                  <a:cubicBezTo>
                    <a:pt x="459" y="507"/>
                    <a:pt x="473" y="468"/>
                    <a:pt x="473" y="417"/>
                  </a:cubicBezTo>
                  <a:cubicBezTo>
                    <a:pt x="473" y="188"/>
                    <a:pt x="473" y="188"/>
                    <a:pt x="473" y="188"/>
                  </a:cubicBezTo>
                  <a:cubicBezTo>
                    <a:pt x="575" y="171"/>
                    <a:pt x="575" y="171"/>
                    <a:pt x="575" y="171"/>
                  </a:cubicBezTo>
                  <a:cubicBezTo>
                    <a:pt x="728" y="256"/>
                    <a:pt x="728" y="256"/>
                    <a:pt x="728" y="256"/>
                  </a:cubicBezTo>
                  <a:cubicBezTo>
                    <a:pt x="728" y="434"/>
                    <a:pt x="728" y="434"/>
                    <a:pt x="728" y="434"/>
                  </a:cubicBezTo>
                  <a:cubicBezTo>
                    <a:pt x="728" y="447"/>
                    <a:pt x="739" y="458"/>
                    <a:pt x="752" y="458"/>
                  </a:cubicBezTo>
                  <a:cubicBezTo>
                    <a:pt x="765" y="458"/>
                    <a:pt x="776" y="447"/>
                    <a:pt x="776" y="434"/>
                  </a:cubicBezTo>
                  <a:cubicBezTo>
                    <a:pt x="776" y="256"/>
                    <a:pt x="776" y="256"/>
                    <a:pt x="776" y="256"/>
                  </a:cubicBezTo>
                  <a:cubicBezTo>
                    <a:pt x="929" y="171"/>
                    <a:pt x="929" y="171"/>
                    <a:pt x="929" y="171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1" y="417"/>
                    <a:pt x="1031" y="417"/>
                    <a:pt x="1031" y="417"/>
                  </a:cubicBezTo>
                  <a:cubicBezTo>
                    <a:pt x="1031" y="468"/>
                    <a:pt x="1045" y="507"/>
                    <a:pt x="1079" y="545"/>
                  </a:cubicBezTo>
                  <a:cubicBezTo>
                    <a:pt x="1079" y="947"/>
                    <a:pt x="1079" y="947"/>
                    <a:pt x="1079" y="947"/>
                  </a:cubicBezTo>
                  <a:cubicBezTo>
                    <a:pt x="959" y="947"/>
                    <a:pt x="959" y="947"/>
                    <a:pt x="959" y="947"/>
                  </a:cubicBezTo>
                  <a:cubicBezTo>
                    <a:pt x="946" y="947"/>
                    <a:pt x="935" y="958"/>
                    <a:pt x="935" y="971"/>
                  </a:cubicBezTo>
                  <a:cubicBezTo>
                    <a:pt x="935" y="985"/>
                    <a:pt x="946" y="995"/>
                    <a:pt x="959" y="995"/>
                  </a:cubicBezTo>
                  <a:cubicBezTo>
                    <a:pt x="1079" y="995"/>
                    <a:pt x="1079" y="995"/>
                    <a:pt x="1079" y="995"/>
                  </a:cubicBezTo>
                  <a:lnTo>
                    <a:pt x="1079" y="1130"/>
                  </a:lnTo>
                  <a:close/>
                  <a:moveTo>
                    <a:pt x="1120" y="519"/>
                  </a:moveTo>
                  <a:cubicBezTo>
                    <a:pt x="1090" y="487"/>
                    <a:pt x="1079" y="460"/>
                    <a:pt x="1079" y="417"/>
                  </a:cubicBezTo>
                  <a:cubicBezTo>
                    <a:pt x="1079" y="201"/>
                    <a:pt x="1079" y="201"/>
                    <a:pt x="1079" y="201"/>
                  </a:cubicBezTo>
                  <a:cubicBezTo>
                    <a:pt x="1094" y="209"/>
                    <a:pt x="1109" y="219"/>
                    <a:pt x="1118" y="228"/>
                  </a:cubicBezTo>
                  <a:cubicBezTo>
                    <a:pt x="1456" y="589"/>
                    <a:pt x="1456" y="589"/>
                    <a:pt x="1456" y="589"/>
                  </a:cubicBezTo>
                  <a:cubicBezTo>
                    <a:pt x="1456" y="1034"/>
                    <a:pt x="1456" y="1034"/>
                    <a:pt x="1456" y="1034"/>
                  </a:cubicBezTo>
                  <a:cubicBezTo>
                    <a:pt x="1456" y="1039"/>
                    <a:pt x="1452" y="1042"/>
                    <a:pt x="1448" y="1042"/>
                  </a:cubicBezTo>
                  <a:cubicBezTo>
                    <a:pt x="1297" y="1042"/>
                    <a:pt x="1297" y="1042"/>
                    <a:pt x="1297" y="1042"/>
                  </a:cubicBezTo>
                  <a:cubicBezTo>
                    <a:pt x="1293" y="1042"/>
                    <a:pt x="1289" y="1039"/>
                    <a:pt x="1289" y="1034"/>
                  </a:cubicBezTo>
                  <a:cubicBezTo>
                    <a:pt x="1289" y="579"/>
                    <a:pt x="1289" y="579"/>
                    <a:pt x="1289" y="579"/>
                  </a:cubicBezTo>
                  <a:cubicBezTo>
                    <a:pt x="1289" y="566"/>
                    <a:pt x="1279" y="555"/>
                    <a:pt x="1265" y="555"/>
                  </a:cubicBezTo>
                  <a:cubicBezTo>
                    <a:pt x="1252" y="555"/>
                    <a:pt x="1241" y="566"/>
                    <a:pt x="1241" y="579"/>
                  </a:cubicBezTo>
                  <a:cubicBezTo>
                    <a:pt x="1241" y="647"/>
                    <a:pt x="1241" y="647"/>
                    <a:pt x="1241" y="647"/>
                  </a:cubicBezTo>
                  <a:lnTo>
                    <a:pt x="1120" y="519"/>
                  </a:lnTo>
                  <a:close/>
                  <a:moveTo>
                    <a:pt x="1321" y="1090"/>
                  </a:moveTo>
                  <a:cubicBezTo>
                    <a:pt x="1424" y="1090"/>
                    <a:pt x="1424" y="1090"/>
                    <a:pt x="1424" y="1090"/>
                  </a:cubicBezTo>
                  <a:cubicBezTo>
                    <a:pt x="1424" y="1138"/>
                    <a:pt x="1424" y="1138"/>
                    <a:pt x="1424" y="1138"/>
                  </a:cubicBezTo>
                  <a:cubicBezTo>
                    <a:pt x="1321" y="1138"/>
                    <a:pt x="1321" y="1138"/>
                    <a:pt x="1321" y="1138"/>
                  </a:cubicBezTo>
                  <a:lnTo>
                    <a:pt x="1321" y="1090"/>
                  </a:lnTo>
                  <a:close/>
                  <a:moveTo>
                    <a:pt x="1321" y="1090"/>
                  </a:moveTo>
                  <a:cubicBezTo>
                    <a:pt x="1321" y="1090"/>
                    <a:pt x="1321" y="1090"/>
                    <a:pt x="1321" y="109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1" name="Group 260"/>
          <p:cNvGrpSpPr>
            <a:grpSpLocks noChangeAspect="1"/>
          </p:cNvGrpSpPr>
          <p:nvPr/>
        </p:nvGrpSpPr>
        <p:grpSpPr>
          <a:xfrm>
            <a:off x="10183286" y="2664884"/>
            <a:ext cx="307446" cy="304800"/>
            <a:chOff x="15147925" y="3730625"/>
            <a:chExt cx="922338" cy="914400"/>
          </a:xfrm>
        </p:grpSpPr>
        <p:sp>
          <p:nvSpPr>
            <p:cNvPr id="233" name="Freeform 209"/>
            <p:cNvSpPr>
              <a:spLocks noEditPoints="1"/>
            </p:cNvSpPr>
            <p:nvPr/>
          </p:nvSpPr>
          <p:spPr bwMode="auto">
            <a:xfrm>
              <a:off x="15552738" y="4143375"/>
              <a:ext cx="30163" cy="30163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8 h 48"/>
                <a:gd name="T12" fmla="*/ 24 w 4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8" y="48"/>
                    <a:pt x="48" y="37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210"/>
            <p:cNvSpPr>
              <a:spLocks noEditPoints="1"/>
            </p:cNvSpPr>
            <p:nvPr/>
          </p:nvSpPr>
          <p:spPr bwMode="auto">
            <a:xfrm>
              <a:off x="15851188" y="4143375"/>
              <a:ext cx="30163" cy="30163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8 h 48"/>
                <a:gd name="T12" fmla="*/ 24 w 4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7" y="48"/>
                    <a:pt x="48" y="37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211"/>
            <p:cNvSpPr>
              <a:spLocks noEditPoints="1"/>
            </p:cNvSpPr>
            <p:nvPr/>
          </p:nvSpPr>
          <p:spPr bwMode="auto">
            <a:xfrm>
              <a:off x="15255875" y="4143375"/>
              <a:ext cx="28575" cy="30163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8 h 48"/>
                <a:gd name="T12" fmla="*/ 24 w 4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7" y="48"/>
                    <a:pt x="48" y="37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212"/>
            <p:cNvSpPr>
              <a:spLocks noEditPoints="1"/>
            </p:cNvSpPr>
            <p:nvPr/>
          </p:nvSpPr>
          <p:spPr bwMode="auto">
            <a:xfrm>
              <a:off x="15459075" y="3759200"/>
              <a:ext cx="298450" cy="798513"/>
            </a:xfrm>
            <a:custGeom>
              <a:avLst/>
              <a:gdLst>
                <a:gd name="T0" fmla="*/ 486 w 486"/>
                <a:gd name="T1" fmla="*/ 224 h 1312"/>
                <a:gd name="T2" fmla="*/ 462 w 486"/>
                <a:gd name="T3" fmla="*/ 200 h 1312"/>
                <a:gd name="T4" fmla="*/ 462 w 486"/>
                <a:gd name="T5" fmla="*/ 0 h 1312"/>
                <a:gd name="T6" fmla="*/ 24 w 486"/>
                <a:gd name="T7" fmla="*/ 0 h 1312"/>
                <a:gd name="T8" fmla="*/ 24 w 486"/>
                <a:gd name="T9" fmla="*/ 920 h 1312"/>
                <a:gd name="T10" fmla="*/ 0 w 486"/>
                <a:gd name="T11" fmla="*/ 944 h 1312"/>
                <a:gd name="T12" fmla="*/ 0 w 486"/>
                <a:gd name="T13" fmla="*/ 992 h 1312"/>
                <a:gd name="T14" fmla="*/ 24 w 486"/>
                <a:gd name="T15" fmla="*/ 1016 h 1312"/>
                <a:gd name="T16" fmla="*/ 24 w 486"/>
                <a:gd name="T17" fmla="*/ 1312 h 1312"/>
                <a:gd name="T18" fmla="*/ 462 w 486"/>
                <a:gd name="T19" fmla="*/ 1312 h 1312"/>
                <a:gd name="T20" fmla="*/ 462 w 486"/>
                <a:gd name="T21" fmla="*/ 296 h 1312"/>
                <a:gd name="T22" fmla="*/ 486 w 486"/>
                <a:gd name="T23" fmla="*/ 272 h 1312"/>
                <a:gd name="T24" fmla="*/ 486 w 486"/>
                <a:gd name="T25" fmla="*/ 224 h 1312"/>
                <a:gd name="T26" fmla="*/ 358 w 486"/>
                <a:gd name="T27" fmla="*/ 1232 h 1312"/>
                <a:gd name="T28" fmla="*/ 128 w 486"/>
                <a:gd name="T29" fmla="*/ 1232 h 1312"/>
                <a:gd name="T30" fmla="*/ 104 w 486"/>
                <a:gd name="T31" fmla="*/ 1208 h 1312"/>
                <a:gd name="T32" fmla="*/ 128 w 486"/>
                <a:gd name="T33" fmla="*/ 1184 h 1312"/>
                <a:gd name="T34" fmla="*/ 358 w 486"/>
                <a:gd name="T35" fmla="*/ 1184 h 1312"/>
                <a:gd name="T36" fmla="*/ 382 w 486"/>
                <a:gd name="T37" fmla="*/ 1208 h 1312"/>
                <a:gd name="T38" fmla="*/ 358 w 486"/>
                <a:gd name="T39" fmla="*/ 1232 h 1312"/>
                <a:gd name="T40" fmla="*/ 358 w 486"/>
                <a:gd name="T41" fmla="*/ 1136 h 1312"/>
                <a:gd name="T42" fmla="*/ 128 w 486"/>
                <a:gd name="T43" fmla="*/ 1136 h 1312"/>
                <a:gd name="T44" fmla="*/ 104 w 486"/>
                <a:gd name="T45" fmla="*/ 1112 h 1312"/>
                <a:gd name="T46" fmla="*/ 128 w 486"/>
                <a:gd name="T47" fmla="*/ 1088 h 1312"/>
                <a:gd name="T48" fmla="*/ 358 w 486"/>
                <a:gd name="T49" fmla="*/ 1088 h 1312"/>
                <a:gd name="T50" fmla="*/ 382 w 486"/>
                <a:gd name="T51" fmla="*/ 1112 h 1312"/>
                <a:gd name="T52" fmla="*/ 358 w 486"/>
                <a:gd name="T53" fmla="*/ 1136 h 1312"/>
                <a:gd name="T54" fmla="*/ 358 w 486"/>
                <a:gd name="T55" fmla="*/ 1040 h 1312"/>
                <a:gd name="T56" fmla="*/ 128 w 486"/>
                <a:gd name="T57" fmla="*/ 1040 h 1312"/>
                <a:gd name="T58" fmla="*/ 104 w 486"/>
                <a:gd name="T59" fmla="*/ 1016 h 1312"/>
                <a:gd name="T60" fmla="*/ 128 w 486"/>
                <a:gd name="T61" fmla="*/ 992 h 1312"/>
                <a:gd name="T62" fmla="*/ 358 w 486"/>
                <a:gd name="T63" fmla="*/ 992 h 1312"/>
                <a:gd name="T64" fmla="*/ 382 w 486"/>
                <a:gd name="T65" fmla="*/ 1016 h 1312"/>
                <a:gd name="T66" fmla="*/ 358 w 486"/>
                <a:gd name="T67" fmla="*/ 1040 h 1312"/>
                <a:gd name="T68" fmla="*/ 104 w 486"/>
                <a:gd name="T69" fmla="*/ 656 h 1312"/>
                <a:gd name="T70" fmla="*/ 176 w 486"/>
                <a:gd name="T71" fmla="*/ 584 h 1312"/>
                <a:gd name="T72" fmla="*/ 248 w 486"/>
                <a:gd name="T73" fmla="*/ 656 h 1312"/>
                <a:gd name="T74" fmla="*/ 176 w 486"/>
                <a:gd name="T75" fmla="*/ 728 h 1312"/>
                <a:gd name="T76" fmla="*/ 104 w 486"/>
                <a:gd name="T77" fmla="*/ 656 h 1312"/>
                <a:gd name="T78" fmla="*/ 358 w 486"/>
                <a:gd name="T79" fmla="*/ 320 h 1312"/>
                <a:gd name="T80" fmla="*/ 128 w 486"/>
                <a:gd name="T81" fmla="*/ 320 h 1312"/>
                <a:gd name="T82" fmla="*/ 104 w 486"/>
                <a:gd name="T83" fmla="*/ 296 h 1312"/>
                <a:gd name="T84" fmla="*/ 128 w 486"/>
                <a:gd name="T85" fmla="*/ 272 h 1312"/>
                <a:gd name="T86" fmla="*/ 358 w 486"/>
                <a:gd name="T87" fmla="*/ 272 h 1312"/>
                <a:gd name="T88" fmla="*/ 382 w 486"/>
                <a:gd name="T89" fmla="*/ 296 h 1312"/>
                <a:gd name="T90" fmla="*/ 358 w 486"/>
                <a:gd name="T91" fmla="*/ 320 h 1312"/>
                <a:gd name="T92" fmla="*/ 358 w 486"/>
                <a:gd name="T93" fmla="*/ 224 h 1312"/>
                <a:gd name="T94" fmla="*/ 128 w 486"/>
                <a:gd name="T95" fmla="*/ 224 h 1312"/>
                <a:gd name="T96" fmla="*/ 104 w 486"/>
                <a:gd name="T97" fmla="*/ 200 h 1312"/>
                <a:gd name="T98" fmla="*/ 128 w 486"/>
                <a:gd name="T99" fmla="*/ 176 h 1312"/>
                <a:gd name="T100" fmla="*/ 358 w 486"/>
                <a:gd name="T101" fmla="*/ 176 h 1312"/>
                <a:gd name="T102" fmla="*/ 382 w 486"/>
                <a:gd name="T103" fmla="*/ 200 h 1312"/>
                <a:gd name="T104" fmla="*/ 358 w 486"/>
                <a:gd name="T105" fmla="*/ 224 h 1312"/>
                <a:gd name="T106" fmla="*/ 358 w 486"/>
                <a:gd name="T107" fmla="*/ 128 h 1312"/>
                <a:gd name="T108" fmla="*/ 128 w 486"/>
                <a:gd name="T109" fmla="*/ 128 h 1312"/>
                <a:gd name="T110" fmla="*/ 104 w 486"/>
                <a:gd name="T111" fmla="*/ 104 h 1312"/>
                <a:gd name="T112" fmla="*/ 128 w 486"/>
                <a:gd name="T113" fmla="*/ 80 h 1312"/>
                <a:gd name="T114" fmla="*/ 358 w 486"/>
                <a:gd name="T115" fmla="*/ 80 h 1312"/>
                <a:gd name="T116" fmla="*/ 382 w 486"/>
                <a:gd name="T117" fmla="*/ 104 h 1312"/>
                <a:gd name="T118" fmla="*/ 358 w 486"/>
                <a:gd name="T119" fmla="*/ 128 h 1312"/>
                <a:gd name="T120" fmla="*/ 358 w 486"/>
                <a:gd name="T121" fmla="*/ 128 h 1312"/>
                <a:gd name="T122" fmla="*/ 358 w 486"/>
                <a:gd name="T123" fmla="*/ 128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1312">
                  <a:moveTo>
                    <a:pt x="486" y="224"/>
                  </a:moveTo>
                  <a:cubicBezTo>
                    <a:pt x="472" y="224"/>
                    <a:pt x="462" y="213"/>
                    <a:pt x="462" y="20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920"/>
                    <a:pt x="24" y="920"/>
                    <a:pt x="24" y="920"/>
                  </a:cubicBezTo>
                  <a:cubicBezTo>
                    <a:pt x="24" y="933"/>
                    <a:pt x="14" y="944"/>
                    <a:pt x="0" y="944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14" y="992"/>
                    <a:pt x="24" y="1003"/>
                    <a:pt x="24" y="1016"/>
                  </a:cubicBezTo>
                  <a:cubicBezTo>
                    <a:pt x="24" y="1312"/>
                    <a:pt x="24" y="1312"/>
                    <a:pt x="24" y="1312"/>
                  </a:cubicBezTo>
                  <a:cubicBezTo>
                    <a:pt x="462" y="1312"/>
                    <a:pt x="462" y="1312"/>
                    <a:pt x="462" y="1312"/>
                  </a:cubicBezTo>
                  <a:cubicBezTo>
                    <a:pt x="462" y="296"/>
                    <a:pt x="462" y="296"/>
                    <a:pt x="462" y="296"/>
                  </a:cubicBezTo>
                  <a:cubicBezTo>
                    <a:pt x="462" y="283"/>
                    <a:pt x="472" y="272"/>
                    <a:pt x="486" y="272"/>
                  </a:cubicBezTo>
                  <a:cubicBezTo>
                    <a:pt x="486" y="224"/>
                    <a:pt x="486" y="224"/>
                    <a:pt x="486" y="224"/>
                  </a:cubicBezTo>
                  <a:close/>
                  <a:moveTo>
                    <a:pt x="358" y="1232"/>
                  </a:moveTo>
                  <a:cubicBezTo>
                    <a:pt x="128" y="1232"/>
                    <a:pt x="128" y="1232"/>
                    <a:pt x="128" y="1232"/>
                  </a:cubicBezTo>
                  <a:cubicBezTo>
                    <a:pt x="115" y="1232"/>
                    <a:pt x="104" y="1221"/>
                    <a:pt x="104" y="1208"/>
                  </a:cubicBezTo>
                  <a:cubicBezTo>
                    <a:pt x="104" y="1195"/>
                    <a:pt x="115" y="1184"/>
                    <a:pt x="128" y="1184"/>
                  </a:cubicBezTo>
                  <a:cubicBezTo>
                    <a:pt x="358" y="1184"/>
                    <a:pt x="358" y="1184"/>
                    <a:pt x="358" y="1184"/>
                  </a:cubicBezTo>
                  <a:cubicBezTo>
                    <a:pt x="371" y="1184"/>
                    <a:pt x="382" y="1195"/>
                    <a:pt x="382" y="1208"/>
                  </a:cubicBezTo>
                  <a:cubicBezTo>
                    <a:pt x="382" y="1221"/>
                    <a:pt x="371" y="1232"/>
                    <a:pt x="358" y="1232"/>
                  </a:cubicBezTo>
                  <a:close/>
                  <a:moveTo>
                    <a:pt x="358" y="1136"/>
                  </a:moveTo>
                  <a:cubicBezTo>
                    <a:pt x="128" y="1136"/>
                    <a:pt x="128" y="1136"/>
                    <a:pt x="128" y="1136"/>
                  </a:cubicBezTo>
                  <a:cubicBezTo>
                    <a:pt x="115" y="1136"/>
                    <a:pt x="104" y="1125"/>
                    <a:pt x="104" y="1112"/>
                  </a:cubicBezTo>
                  <a:cubicBezTo>
                    <a:pt x="104" y="1099"/>
                    <a:pt x="115" y="1088"/>
                    <a:pt x="128" y="1088"/>
                  </a:cubicBezTo>
                  <a:cubicBezTo>
                    <a:pt x="358" y="1088"/>
                    <a:pt x="358" y="1088"/>
                    <a:pt x="358" y="1088"/>
                  </a:cubicBezTo>
                  <a:cubicBezTo>
                    <a:pt x="371" y="1088"/>
                    <a:pt x="382" y="1099"/>
                    <a:pt x="382" y="1112"/>
                  </a:cubicBezTo>
                  <a:cubicBezTo>
                    <a:pt x="382" y="1125"/>
                    <a:pt x="371" y="1136"/>
                    <a:pt x="358" y="1136"/>
                  </a:cubicBezTo>
                  <a:close/>
                  <a:moveTo>
                    <a:pt x="358" y="1040"/>
                  </a:moveTo>
                  <a:cubicBezTo>
                    <a:pt x="128" y="1040"/>
                    <a:pt x="128" y="1040"/>
                    <a:pt x="128" y="1040"/>
                  </a:cubicBezTo>
                  <a:cubicBezTo>
                    <a:pt x="115" y="1040"/>
                    <a:pt x="104" y="1029"/>
                    <a:pt x="104" y="1016"/>
                  </a:cubicBezTo>
                  <a:cubicBezTo>
                    <a:pt x="104" y="1003"/>
                    <a:pt x="115" y="992"/>
                    <a:pt x="128" y="992"/>
                  </a:cubicBezTo>
                  <a:cubicBezTo>
                    <a:pt x="358" y="992"/>
                    <a:pt x="358" y="992"/>
                    <a:pt x="358" y="992"/>
                  </a:cubicBezTo>
                  <a:cubicBezTo>
                    <a:pt x="371" y="992"/>
                    <a:pt x="382" y="1003"/>
                    <a:pt x="382" y="1016"/>
                  </a:cubicBezTo>
                  <a:cubicBezTo>
                    <a:pt x="382" y="1029"/>
                    <a:pt x="371" y="1040"/>
                    <a:pt x="358" y="1040"/>
                  </a:cubicBezTo>
                  <a:close/>
                  <a:moveTo>
                    <a:pt x="104" y="656"/>
                  </a:moveTo>
                  <a:cubicBezTo>
                    <a:pt x="104" y="616"/>
                    <a:pt x="137" y="584"/>
                    <a:pt x="176" y="584"/>
                  </a:cubicBezTo>
                  <a:cubicBezTo>
                    <a:pt x="216" y="584"/>
                    <a:pt x="248" y="616"/>
                    <a:pt x="248" y="656"/>
                  </a:cubicBezTo>
                  <a:cubicBezTo>
                    <a:pt x="248" y="696"/>
                    <a:pt x="216" y="728"/>
                    <a:pt x="176" y="728"/>
                  </a:cubicBezTo>
                  <a:cubicBezTo>
                    <a:pt x="137" y="728"/>
                    <a:pt x="104" y="696"/>
                    <a:pt x="104" y="656"/>
                  </a:cubicBezTo>
                  <a:close/>
                  <a:moveTo>
                    <a:pt x="358" y="320"/>
                  </a:moveTo>
                  <a:cubicBezTo>
                    <a:pt x="128" y="320"/>
                    <a:pt x="128" y="320"/>
                    <a:pt x="128" y="320"/>
                  </a:cubicBezTo>
                  <a:cubicBezTo>
                    <a:pt x="115" y="320"/>
                    <a:pt x="104" y="309"/>
                    <a:pt x="104" y="296"/>
                  </a:cubicBezTo>
                  <a:cubicBezTo>
                    <a:pt x="104" y="283"/>
                    <a:pt x="115" y="272"/>
                    <a:pt x="128" y="272"/>
                  </a:cubicBezTo>
                  <a:cubicBezTo>
                    <a:pt x="358" y="272"/>
                    <a:pt x="358" y="272"/>
                    <a:pt x="358" y="272"/>
                  </a:cubicBezTo>
                  <a:cubicBezTo>
                    <a:pt x="371" y="272"/>
                    <a:pt x="382" y="283"/>
                    <a:pt x="382" y="296"/>
                  </a:cubicBezTo>
                  <a:cubicBezTo>
                    <a:pt x="382" y="309"/>
                    <a:pt x="371" y="320"/>
                    <a:pt x="358" y="320"/>
                  </a:cubicBezTo>
                  <a:close/>
                  <a:moveTo>
                    <a:pt x="358" y="224"/>
                  </a:moveTo>
                  <a:cubicBezTo>
                    <a:pt x="128" y="224"/>
                    <a:pt x="128" y="224"/>
                    <a:pt x="128" y="224"/>
                  </a:cubicBezTo>
                  <a:cubicBezTo>
                    <a:pt x="115" y="224"/>
                    <a:pt x="104" y="213"/>
                    <a:pt x="104" y="200"/>
                  </a:cubicBezTo>
                  <a:cubicBezTo>
                    <a:pt x="104" y="187"/>
                    <a:pt x="115" y="176"/>
                    <a:pt x="128" y="176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71" y="176"/>
                    <a:pt x="382" y="187"/>
                    <a:pt x="382" y="200"/>
                  </a:cubicBezTo>
                  <a:cubicBezTo>
                    <a:pt x="382" y="213"/>
                    <a:pt x="371" y="224"/>
                    <a:pt x="358" y="224"/>
                  </a:cubicBezTo>
                  <a:close/>
                  <a:moveTo>
                    <a:pt x="358" y="128"/>
                  </a:moveTo>
                  <a:cubicBezTo>
                    <a:pt x="128" y="128"/>
                    <a:pt x="128" y="128"/>
                    <a:pt x="128" y="128"/>
                  </a:cubicBezTo>
                  <a:cubicBezTo>
                    <a:pt x="115" y="128"/>
                    <a:pt x="104" y="117"/>
                    <a:pt x="104" y="104"/>
                  </a:cubicBezTo>
                  <a:cubicBezTo>
                    <a:pt x="104" y="91"/>
                    <a:pt x="115" y="80"/>
                    <a:pt x="128" y="80"/>
                  </a:cubicBezTo>
                  <a:cubicBezTo>
                    <a:pt x="358" y="80"/>
                    <a:pt x="358" y="80"/>
                    <a:pt x="358" y="80"/>
                  </a:cubicBezTo>
                  <a:cubicBezTo>
                    <a:pt x="371" y="80"/>
                    <a:pt x="382" y="91"/>
                    <a:pt x="382" y="104"/>
                  </a:cubicBezTo>
                  <a:cubicBezTo>
                    <a:pt x="382" y="117"/>
                    <a:pt x="371" y="128"/>
                    <a:pt x="358" y="128"/>
                  </a:cubicBezTo>
                  <a:close/>
                  <a:moveTo>
                    <a:pt x="358" y="128"/>
                  </a:moveTo>
                  <a:cubicBezTo>
                    <a:pt x="358" y="128"/>
                    <a:pt x="358" y="128"/>
                    <a:pt x="358" y="12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213"/>
            <p:cNvSpPr>
              <a:spLocks noEditPoints="1"/>
            </p:cNvSpPr>
            <p:nvPr/>
          </p:nvSpPr>
          <p:spPr bwMode="auto">
            <a:xfrm>
              <a:off x="15757525" y="3759200"/>
              <a:ext cx="282575" cy="798513"/>
            </a:xfrm>
            <a:custGeom>
              <a:avLst/>
              <a:gdLst>
                <a:gd name="T0" fmla="*/ 461 w 461"/>
                <a:gd name="T1" fmla="*/ 1312 h 1312"/>
                <a:gd name="T2" fmla="*/ 461 w 461"/>
                <a:gd name="T3" fmla="*/ 0 h 1312"/>
                <a:gd name="T4" fmla="*/ 24 w 461"/>
                <a:gd name="T5" fmla="*/ 0 h 1312"/>
                <a:gd name="T6" fmla="*/ 24 w 461"/>
                <a:gd name="T7" fmla="*/ 200 h 1312"/>
                <a:gd name="T8" fmla="*/ 0 w 461"/>
                <a:gd name="T9" fmla="*/ 224 h 1312"/>
                <a:gd name="T10" fmla="*/ 0 w 461"/>
                <a:gd name="T11" fmla="*/ 272 h 1312"/>
                <a:gd name="T12" fmla="*/ 24 w 461"/>
                <a:gd name="T13" fmla="*/ 296 h 1312"/>
                <a:gd name="T14" fmla="*/ 24 w 461"/>
                <a:gd name="T15" fmla="*/ 1312 h 1312"/>
                <a:gd name="T16" fmla="*/ 461 w 461"/>
                <a:gd name="T17" fmla="*/ 1312 h 1312"/>
                <a:gd name="T18" fmla="*/ 128 w 461"/>
                <a:gd name="T19" fmla="*/ 80 h 1312"/>
                <a:gd name="T20" fmla="*/ 357 w 461"/>
                <a:gd name="T21" fmla="*/ 80 h 1312"/>
                <a:gd name="T22" fmla="*/ 381 w 461"/>
                <a:gd name="T23" fmla="*/ 104 h 1312"/>
                <a:gd name="T24" fmla="*/ 357 w 461"/>
                <a:gd name="T25" fmla="*/ 128 h 1312"/>
                <a:gd name="T26" fmla="*/ 128 w 461"/>
                <a:gd name="T27" fmla="*/ 128 h 1312"/>
                <a:gd name="T28" fmla="*/ 104 w 461"/>
                <a:gd name="T29" fmla="*/ 104 h 1312"/>
                <a:gd name="T30" fmla="*/ 128 w 461"/>
                <a:gd name="T31" fmla="*/ 80 h 1312"/>
                <a:gd name="T32" fmla="*/ 128 w 461"/>
                <a:gd name="T33" fmla="*/ 176 h 1312"/>
                <a:gd name="T34" fmla="*/ 357 w 461"/>
                <a:gd name="T35" fmla="*/ 176 h 1312"/>
                <a:gd name="T36" fmla="*/ 381 w 461"/>
                <a:gd name="T37" fmla="*/ 200 h 1312"/>
                <a:gd name="T38" fmla="*/ 357 w 461"/>
                <a:gd name="T39" fmla="*/ 224 h 1312"/>
                <a:gd name="T40" fmla="*/ 128 w 461"/>
                <a:gd name="T41" fmla="*/ 224 h 1312"/>
                <a:gd name="T42" fmla="*/ 104 w 461"/>
                <a:gd name="T43" fmla="*/ 200 h 1312"/>
                <a:gd name="T44" fmla="*/ 128 w 461"/>
                <a:gd name="T45" fmla="*/ 176 h 1312"/>
                <a:gd name="T46" fmla="*/ 128 w 461"/>
                <a:gd name="T47" fmla="*/ 272 h 1312"/>
                <a:gd name="T48" fmla="*/ 357 w 461"/>
                <a:gd name="T49" fmla="*/ 272 h 1312"/>
                <a:gd name="T50" fmla="*/ 381 w 461"/>
                <a:gd name="T51" fmla="*/ 296 h 1312"/>
                <a:gd name="T52" fmla="*/ 357 w 461"/>
                <a:gd name="T53" fmla="*/ 320 h 1312"/>
                <a:gd name="T54" fmla="*/ 128 w 461"/>
                <a:gd name="T55" fmla="*/ 320 h 1312"/>
                <a:gd name="T56" fmla="*/ 104 w 461"/>
                <a:gd name="T57" fmla="*/ 296 h 1312"/>
                <a:gd name="T58" fmla="*/ 128 w 461"/>
                <a:gd name="T59" fmla="*/ 272 h 1312"/>
                <a:gd name="T60" fmla="*/ 176 w 461"/>
                <a:gd name="T61" fmla="*/ 584 h 1312"/>
                <a:gd name="T62" fmla="*/ 248 w 461"/>
                <a:gd name="T63" fmla="*/ 656 h 1312"/>
                <a:gd name="T64" fmla="*/ 176 w 461"/>
                <a:gd name="T65" fmla="*/ 728 h 1312"/>
                <a:gd name="T66" fmla="*/ 104 w 461"/>
                <a:gd name="T67" fmla="*/ 656 h 1312"/>
                <a:gd name="T68" fmla="*/ 176 w 461"/>
                <a:gd name="T69" fmla="*/ 584 h 1312"/>
                <a:gd name="T70" fmla="*/ 128 w 461"/>
                <a:gd name="T71" fmla="*/ 992 h 1312"/>
                <a:gd name="T72" fmla="*/ 357 w 461"/>
                <a:gd name="T73" fmla="*/ 992 h 1312"/>
                <a:gd name="T74" fmla="*/ 381 w 461"/>
                <a:gd name="T75" fmla="*/ 1016 h 1312"/>
                <a:gd name="T76" fmla="*/ 357 w 461"/>
                <a:gd name="T77" fmla="*/ 1040 h 1312"/>
                <a:gd name="T78" fmla="*/ 128 w 461"/>
                <a:gd name="T79" fmla="*/ 1040 h 1312"/>
                <a:gd name="T80" fmla="*/ 104 w 461"/>
                <a:gd name="T81" fmla="*/ 1016 h 1312"/>
                <a:gd name="T82" fmla="*/ 128 w 461"/>
                <a:gd name="T83" fmla="*/ 992 h 1312"/>
                <a:gd name="T84" fmla="*/ 128 w 461"/>
                <a:gd name="T85" fmla="*/ 1088 h 1312"/>
                <a:gd name="T86" fmla="*/ 357 w 461"/>
                <a:gd name="T87" fmla="*/ 1088 h 1312"/>
                <a:gd name="T88" fmla="*/ 381 w 461"/>
                <a:gd name="T89" fmla="*/ 1112 h 1312"/>
                <a:gd name="T90" fmla="*/ 357 w 461"/>
                <a:gd name="T91" fmla="*/ 1136 h 1312"/>
                <a:gd name="T92" fmla="*/ 128 w 461"/>
                <a:gd name="T93" fmla="*/ 1136 h 1312"/>
                <a:gd name="T94" fmla="*/ 104 w 461"/>
                <a:gd name="T95" fmla="*/ 1112 h 1312"/>
                <a:gd name="T96" fmla="*/ 128 w 461"/>
                <a:gd name="T97" fmla="*/ 1088 h 1312"/>
                <a:gd name="T98" fmla="*/ 128 w 461"/>
                <a:gd name="T99" fmla="*/ 1184 h 1312"/>
                <a:gd name="T100" fmla="*/ 357 w 461"/>
                <a:gd name="T101" fmla="*/ 1184 h 1312"/>
                <a:gd name="T102" fmla="*/ 381 w 461"/>
                <a:gd name="T103" fmla="*/ 1208 h 1312"/>
                <a:gd name="T104" fmla="*/ 357 w 461"/>
                <a:gd name="T105" fmla="*/ 1232 h 1312"/>
                <a:gd name="T106" fmla="*/ 128 w 461"/>
                <a:gd name="T107" fmla="*/ 1232 h 1312"/>
                <a:gd name="T108" fmla="*/ 104 w 461"/>
                <a:gd name="T109" fmla="*/ 1208 h 1312"/>
                <a:gd name="T110" fmla="*/ 128 w 461"/>
                <a:gd name="T111" fmla="*/ 1184 h 1312"/>
                <a:gd name="T112" fmla="*/ 128 w 461"/>
                <a:gd name="T113" fmla="*/ 1184 h 1312"/>
                <a:gd name="T114" fmla="*/ 128 w 461"/>
                <a:gd name="T115" fmla="*/ 1184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1" h="1312">
                  <a:moveTo>
                    <a:pt x="461" y="1312"/>
                  </a:moveTo>
                  <a:cubicBezTo>
                    <a:pt x="461" y="0"/>
                    <a:pt x="461" y="0"/>
                    <a:pt x="46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213"/>
                    <a:pt x="13" y="224"/>
                    <a:pt x="0" y="224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3" y="272"/>
                    <a:pt x="24" y="283"/>
                    <a:pt x="24" y="296"/>
                  </a:cubicBezTo>
                  <a:cubicBezTo>
                    <a:pt x="24" y="1312"/>
                    <a:pt x="24" y="1312"/>
                    <a:pt x="24" y="1312"/>
                  </a:cubicBezTo>
                  <a:lnTo>
                    <a:pt x="461" y="1312"/>
                  </a:lnTo>
                  <a:close/>
                  <a:moveTo>
                    <a:pt x="128" y="80"/>
                  </a:moveTo>
                  <a:cubicBezTo>
                    <a:pt x="357" y="80"/>
                    <a:pt x="357" y="80"/>
                    <a:pt x="357" y="80"/>
                  </a:cubicBezTo>
                  <a:cubicBezTo>
                    <a:pt x="370" y="80"/>
                    <a:pt x="381" y="91"/>
                    <a:pt x="381" y="104"/>
                  </a:cubicBezTo>
                  <a:cubicBezTo>
                    <a:pt x="381" y="117"/>
                    <a:pt x="370" y="128"/>
                    <a:pt x="35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14" y="128"/>
                    <a:pt x="104" y="117"/>
                    <a:pt x="104" y="104"/>
                  </a:cubicBezTo>
                  <a:cubicBezTo>
                    <a:pt x="104" y="91"/>
                    <a:pt x="114" y="80"/>
                    <a:pt x="128" y="80"/>
                  </a:cubicBezTo>
                  <a:close/>
                  <a:moveTo>
                    <a:pt x="128" y="176"/>
                  </a:moveTo>
                  <a:cubicBezTo>
                    <a:pt x="357" y="176"/>
                    <a:pt x="357" y="176"/>
                    <a:pt x="357" y="176"/>
                  </a:cubicBezTo>
                  <a:cubicBezTo>
                    <a:pt x="370" y="176"/>
                    <a:pt x="381" y="187"/>
                    <a:pt x="381" y="200"/>
                  </a:cubicBezTo>
                  <a:cubicBezTo>
                    <a:pt x="381" y="213"/>
                    <a:pt x="370" y="224"/>
                    <a:pt x="357" y="224"/>
                  </a:cubicBezTo>
                  <a:cubicBezTo>
                    <a:pt x="128" y="224"/>
                    <a:pt x="128" y="224"/>
                    <a:pt x="128" y="224"/>
                  </a:cubicBezTo>
                  <a:cubicBezTo>
                    <a:pt x="114" y="224"/>
                    <a:pt x="104" y="213"/>
                    <a:pt x="104" y="200"/>
                  </a:cubicBezTo>
                  <a:cubicBezTo>
                    <a:pt x="104" y="187"/>
                    <a:pt x="114" y="176"/>
                    <a:pt x="128" y="176"/>
                  </a:cubicBezTo>
                  <a:close/>
                  <a:moveTo>
                    <a:pt x="128" y="272"/>
                  </a:moveTo>
                  <a:cubicBezTo>
                    <a:pt x="357" y="272"/>
                    <a:pt x="357" y="272"/>
                    <a:pt x="357" y="272"/>
                  </a:cubicBezTo>
                  <a:cubicBezTo>
                    <a:pt x="370" y="272"/>
                    <a:pt x="381" y="283"/>
                    <a:pt x="381" y="296"/>
                  </a:cubicBezTo>
                  <a:cubicBezTo>
                    <a:pt x="381" y="309"/>
                    <a:pt x="370" y="320"/>
                    <a:pt x="357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14" y="320"/>
                    <a:pt x="104" y="309"/>
                    <a:pt x="104" y="296"/>
                  </a:cubicBezTo>
                  <a:cubicBezTo>
                    <a:pt x="104" y="283"/>
                    <a:pt x="114" y="272"/>
                    <a:pt x="128" y="272"/>
                  </a:cubicBezTo>
                  <a:close/>
                  <a:moveTo>
                    <a:pt x="176" y="584"/>
                  </a:moveTo>
                  <a:cubicBezTo>
                    <a:pt x="215" y="584"/>
                    <a:pt x="248" y="616"/>
                    <a:pt x="248" y="656"/>
                  </a:cubicBezTo>
                  <a:cubicBezTo>
                    <a:pt x="248" y="696"/>
                    <a:pt x="215" y="728"/>
                    <a:pt x="176" y="728"/>
                  </a:cubicBezTo>
                  <a:cubicBezTo>
                    <a:pt x="136" y="728"/>
                    <a:pt x="104" y="696"/>
                    <a:pt x="104" y="656"/>
                  </a:cubicBezTo>
                  <a:cubicBezTo>
                    <a:pt x="104" y="616"/>
                    <a:pt x="136" y="584"/>
                    <a:pt x="176" y="584"/>
                  </a:cubicBezTo>
                  <a:close/>
                  <a:moveTo>
                    <a:pt x="128" y="992"/>
                  </a:moveTo>
                  <a:cubicBezTo>
                    <a:pt x="357" y="992"/>
                    <a:pt x="357" y="992"/>
                    <a:pt x="357" y="992"/>
                  </a:cubicBezTo>
                  <a:cubicBezTo>
                    <a:pt x="370" y="992"/>
                    <a:pt x="381" y="1003"/>
                    <a:pt x="381" y="1016"/>
                  </a:cubicBezTo>
                  <a:cubicBezTo>
                    <a:pt x="381" y="1029"/>
                    <a:pt x="370" y="1040"/>
                    <a:pt x="357" y="1040"/>
                  </a:cubicBezTo>
                  <a:cubicBezTo>
                    <a:pt x="128" y="1040"/>
                    <a:pt x="128" y="1040"/>
                    <a:pt x="128" y="1040"/>
                  </a:cubicBezTo>
                  <a:cubicBezTo>
                    <a:pt x="114" y="1040"/>
                    <a:pt x="104" y="1029"/>
                    <a:pt x="104" y="1016"/>
                  </a:cubicBezTo>
                  <a:cubicBezTo>
                    <a:pt x="104" y="1003"/>
                    <a:pt x="114" y="992"/>
                    <a:pt x="128" y="992"/>
                  </a:cubicBezTo>
                  <a:close/>
                  <a:moveTo>
                    <a:pt x="128" y="1088"/>
                  </a:moveTo>
                  <a:cubicBezTo>
                    <a:pt x="357" y="1088"/>
                    <a:pt x="357" y="1088"/>
                    <a:pt x="357" y="1088"/>
                  </a:cubicBezTo>
                  <a:cubicBezTo>
                    <a:pt x="370" y="1088"/>
                    <a:pt x="381" y="1099"/>
                    <a:pt x="381" y="1112"/>
                  </a:cubicBezTo>
                  <a:cubicBezTo>
                    <a:pt x="381" y="1125"/>
                    <a:pt x="370" y="1136"/>
                    <a:pt x="357" y="1136"/>
                  </a:cubicBezTo>
                  <a:cubicBezTo>
                    <a:pt x="128" y="1136"/>
                    <a:pt x="128" y="1136"/>
                    <a:pt x="128" y="1136"/>
                  </a:cubicBezTo>
                  <a:cubicBezTo>
                    <a:pt x="114" y="1136"/>
                    <a:pt x="104" y="1125"/>
                    <a:pt x="104" y="1112"/>
                  </a:cubicBezTo>
                  <a:cubicBezTo>
                    <a:pt x="104" y="1099"/>
                    <a:pt x="114" y="1088"/>
                    <a:pt x="128" y="1088"/>
                  </a:cubicBezTo>
                  <a:close/>
                  <a:moveTo>
                    <a:pt x="128" y="1184"/>
                  </a:moveTo>
                  <a:cubicBezTo>
                    <a:pt x="357" y="1184"/>
                    <a:pt x="357" y="1184"/>
                    <a:pt x="357" y="1184"/>
                  </a:cubicBezTo>
                  <a:cubicBezTo>
                    <a:pt x="370" y="1184"/>
                    <a:pt x="381" y="1195"/>
                    <a:pt x="381" y="1208"/>
                  </a:cubicBezTo>
                  <a:cubicBezTo>
                    <a:pt x="381" y="1221"/>
                    <a:pt x="370" y="1232"/>
                    <a:pt x="357" y="1232"/>
                  </a:cubicBezTo>
                  <a:cubicBezTo>
                    <a:pt x="128" y="1232"/>
                    <a:pt x="128" y="1232"/>
                    <a:pt x="128" y="1232"/>
                  </a:cubicBezTo>
                  <a:cubicBezTo>
                    <a:pt x="114" y="1232"/>
                    <a:pt x="104" y="1221"/>
                    <a:pt x="104" y="1208"/>
                  </a:cubicBezTo>
                  <a:cubicBezTo>
                    <a:pt x="104" y="1195"/>
                    <a:pt x="114" y="1184"/>
                    <a:pt x="128" y="1184"/>
                  </a:cubicBezTo>
                  <a:close/>
                  <a:moveTo>
                    <a:pt x="128" y="1184"/>
                  </a:moveTo>
                  <a:cubicBezTo>
                    <a:pt x="128" y="1184"/>
                    <a:pt x="128" y="1184"/>
                    <a:pt x="128" y="118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214"/>
            <p:cNvSpPr>
              <a:spLocks noEditPoints="1"/>
            </p:cNvSpPr>
            <p:nvPr/>
          </p:nvSpPr>
          <p:spPr bwMode="auto">
            <a:xfrm>
              <a:off x="15176500" y="3759200"/>
              <a:ext cx="282575" cy="798513"/>
            </a:xfrm>
            <a:custGeom>
              <a:avLst/>
              <a:gdLst>
                <a:gd name="T0" fmla="*/ 437 w 461"/>
                <a:gd name="T1" fmla="*/ 920 h 1312"/>
                <a:gd name="T2" fmla="*/ 437 w 461"/>
                <a:gd name="T3" fmla="*/ 0 h 1312"/>
                <a:gd name="T4" fmla="*/ 0 w 461"/>
                <a:gd name="T5" fmla="*/ 0 h 1312"/>
                <a:gd name="T6" fmla="*/ 0 w 461"/>
                <a:gd name="T7" fmla="*/ 1312 h 1312"/>
                <a:gd name="T8" fmla="*/ 437 w 461"/>
                <a:gd name="T9" fmla="*/ 1312 h 1312"/>
                <a:gd name="T10" fmla="*/ 437 w 461"/>
                <a:gd name="T11" fmla="*/ 1016 h 1312"/>
                <a:gd name="T12" fmla="*/ 461 w 461"/>
                <a:gd name="T13" fmla="*/ 992 h 1312"/>
                <a:gd name="T14" fmla="*/ 461 w 461"/>
                <a:gd name="T15" fmla="*/ 944 h 1312"/>
                <a:gd name="T16" fmla="*/ 437 w 461"/>
                <a:gd name="T17" fmla="*/ 920 h 1312"/>
                <a:gd name="T18" fmla="*/ 333 w 461"/>
                <a:gd name="T19" fmla="*/ 1232 h 1312"/>
                <a:gd name="T20" fmla="*/ 104 w 461"/>
                <a:gd name="T21" fmla="*/ 1232 h 1312"/>
                <a:gd name="T22" fmla="*/ 80 w 461"/>
                <a:gd name="T23" fmla="*/ 1208 h 1312"/>
                <a:gd name="T24" fmla="*/ 104 w 461"/>
                <a:gd name="T25" fmla="*/ 1184 h 1312"/>
                <a:gd name="T26" fmla="*/ 333 w 461"/>
                <a:gd name="T27" fmla="*/ 1184 h 1312"/>
                <a:gd name="T28" fmla="*/ 357 w 461"/>
                <a:gd name="T29" fmla="*/ 1208 h 1312"/>
                <a:gd name="T30" fmla="*/ 333 w 461"/>
                <a:gd name="T31" fmla="*/ 1232 h 1312"/>
                <a:gd name="T32" fmla="*/ 333 w 461"/>
                <a:gd name="T33" fmla="*/ 1136 h 1312"/>
                <a:gd name="T34" fmla="*/ 104 w 461"/>
                <a:gd name="T35" fmla="*/ 1136 h 1312"/>
                <a:gd name="T36" fmla="*/ 80 w 461"/>
                <a:gd name="T37" fmla="*/ 1112 h 1312"/>
                <a:gd name="T38" fmla="*/ 104 w 461"/>
                <a:gd name="T39" fmla="*/ 1088 h 1312"/>
                <a:gd name="T40" fmla="*/ 333 w 461"/>
                <a:gd name="T41" fmla="*/ 1088 h 1312"/>
                <a:gd name="T42" fmla="*/ 357 w 461"/>
                <a:gd name="T43" fmla="*/ 1112 h 1312"/>
                <a:gd name="T44" fmla="*/ 333 w 461"/>
                <a:gd name="T45" fmla="*/ 1136 h 1312"/>
                <a:gd name="T46" fmla="*/ 333 w 461"/>
                <a:gd name="T47" fmla="*/ 1040 h 1312"/>
                <a:gd name="T48" fmla="*/ 104 w 461"/>
                <a:gd name="T49" fmla="*/ 1040 h 1312"/>
                <a:gd name="T50" fmla="*/ 80 w 461"/>
                <a:gd name="T51" fmla="*/ 1016 h 1312"/>
                <a:gd name="T52" fmla="*/ 104 w 461"/>
                <a:gd name="T53" fmla="*/ 992 h 1312"/>
                <a:gd name="T54" fmla="*/ 333 w 461"/>
                <a:gd name="T55" fmla="*/ 992 h 1312"/>
                <a:gd name="T56" fmla="*/ 357 w 461"/>
                <a:gd name="T57" fmla="*/ 1016 h 1312"/>
                <a:gd name="T58" fmla="*/ 333 w 461"/>
                <a:gd name="T59" fmla="*/ 1040 h 1312"/>
                <a:gd name="T60" fmla="*/ 80 w 461"/>
                <a:gd name="T61" fmla="*/ 656 h 1312"/>
                <a:gd name="T62" fmla="*/ 152 w 461"/>
                <a:gd name="T63" fmla="*/ 584 h 1312"/>
                <a:gd name="T64" fmla="*/ 224 w 461"/>
                <a:gd name="T65" fmla="*/ 656 h 1312"/>
                <a:gd name="T66" fmla="*/ 152 w 461"/>
                <a:gd name="T67" fmla="*/ 728 h 1312"/>
                <a:gd name="T68" fmla="*/ 80 w 461"/>
                <a:gd name="T69" fmla="*/ 656 h 1312"/>
                <a:gd name="T70" fmla="*/ 333 w 461"/>
                <a:gd name="T71" fmla="*/ 320 h 1312"/>
                <a:gd name="T72" fmla="*/ 104 w 461"/>
                <a:gd name="T73" fmla="*/ 320 h 1312"/>
                <a:gd name="T74" fmla="*/ 80 w 461"/>
                <a:gd name="T75" fmla="*/ 296 h 1312"/>
                <a:gd name="T76" fmla="*/ 104 w 461"/>
                <a:gd name="T77" fmla="*/ 272 h 1312"/>
                <a:gd name="T78" fmla="*/ 333 w 461"/>
                <a:gd name="T79" fmla="*/ 272 h 1312"/>
                <a:gd name="T80" fmla="*/ 357 w 461"/>
                <a:gd name="T81" fmla="*/ 296 h 1312"/>
                <a:gd name="T82" fmla="*/ 333 w 461"/>
                <a:gd name="T83" fmla="*/ 320 h 1312"/>
                <a:gd name="T84" fmla="*/ 333 w 461"/>
                <a:gd name="T85" fmla="*/ 224 h 1312"/>
                <a:gd name="T86" fmla="*/ 104 w 461"/>
                <a:gd name="T87" fmla="*/ 224 h 1312"/>
                <a:gd name="T88" fmla="*/ 80 w 461"/>
                <a:gd name="T89" fmla="*/ 200 h 1312"/>
                <a:gd name="T90" fmla="*/ 104 w 461"/>
                <a:gd name="T91" fmla="*/ 176 h 1312"/>
                <a:gd name="T92" fmla="*/ 333 w 461"/>
                <a:gd name="T93" fmla="*/ 176 h 1312"/>
                <a:gd name="T94" fmla="*/ 357 w 461"/>
                <a:gd name="T95" fmla="*/ 200 h 1312"/>
                <a:gd name="T96" fmla="*/ 333 w 461"/>
                <a:gd name="T97" fmla="*/ 224 h 1312"/>
                <a:gd name="T98" fmla="*/ 333 w 461"/>
                <a:gd name="T99" fmla="*/ 128 h 1312"/>
                <a:gd name="T100" fmla="*/ 104 w 461"/>
                <a:gd name="T101" fmla="*/ 128 h 1312"/>
                <a:gd name="T102" fmla="*/ 80 w 461"/>
                <a:gd name="T103" fmla="*/ 104 h 1312"/>
                <a:gd name="T104" fmla="*/ 104 w 461"/>
                <a:gd name="T105" fmla="*/ 80 h 1312"/>
                <a:gd name="T106" fmla="*/ 333 w 461"/>
                <a:gd name="T107" fmla="*/ 80 h 1312"/>
                <a:gd name="T108" fmla="*/ 357 w 461"/>
                <a:gd name="T109" fmla="*/ 104 h 1312"/>
                <a:gd name="T110" fmla="*/ 333 w 461"/>
                <a:gd name="T111" fmla="*/ 128 h 1312"/>
                <a:gd name="T112" fmla="*/ 333 w 461"/>
                <a:gd name="T113" fmla="*/ 128 h 1312"/>
                <a:gd name="T114" fmla="*/ 333 w 461"/>
                <a:gd name="T115" fmla="*/ 128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1" h="1312">
                  <a:moveTo>
                    <a:pt x="437" y="920"/>
                  </a:moveTo>
                  <a:cubicBezTo>
                    <a:pt x="437" y="0"/>
                    <a:pt x="437" y="0"/>
                    <a:pt x="4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12"/>
                    <a:pt x="0" y="1312"/>
                    <a:pt x="0" y="1312"/>
                  </a:cubicBezTo>
                  <a:cubicBezTo>
                    <a:pt x="437" y="1312"/>
                    <a:pt x="437" y="1312"/>
                    <a:pt x="437" y="1312"/>
                  </a:cubicBezTo>
                  <a:cubicBezTo>
                    <a:pt x="437" y="1016"/>
                    <a:pt x="437" y="1016"/>
                    <a:pt x="437" y="1016"/>
                  </a:cubicBezTo>
                  <a:cubicBezTo>
                    <a:pt x="437" y="1003"/>
                    <a:pt x="448" y="992"/>
                    <a:pt x="461" y="992"/>
                  </a:cubicBezTo>
                  <a:cubicBezTo>
                    <a:pt x="461" y="944"/>
                    <a:pt x="461" y="944"/>
                    <a:pt x="461" y="944"/>
                  </a:cubicBezTo>
                  <a:cubicBezTo>
                    <a:pt x="448" y="944"/>
                    <a:pt x="437" y="933"/>
                    <a:pt x="437" y="920"/>
                  </a:cubicBezTo>
                  <a:close/>
                  <a:moveTo>
                    <a:pt x="333" y="1232"/>
                  </a:moveTo>
                  <a:cubicBezTo>
                    <a:pt x="104" y="1232"/>
                    <a:pt x="104" y="1232"/>
                    <a:pt x="104" y="1232"/>
                  </a:cubicBezTo>
                  <a:cubicBezTo>
                    <a:pt x="91" y="1232"/>
                    <a:pt x="80" y="1221"/>
                    <a:pt x="80" y="1208"/>
                  </a:cubicBezTo>
                  <a:cubicBezTo>
                    <a:pt x="80" y="1195"/>
                    <a:pt x="91" y="1184"/>
                    <a:pt x="104" y="1184"/>
                  </a:cubicBezTo>
                  <a:cubicBezTo>
                    <a:pt x="333" y="1184"/>
                    <a:pt x="333" y="1184"/>
                    <a:pt x="333" y="1184"/>
                  </a:cubicBezTo>
                  <a:cubicBezTo>
                    <a:pt x="347" y="1184"/>
                    <a:pt x="357" y="1195"/>
                    <a:pt x="357" y="1208"/>
                  </a:cubicBezTo>
                  <a:cubicBezTo>
                    <a:pt x="357" y="1221"/>
                    <a:pt x="347" y="1232"/>
                    <a:pt x="333" y="1232"/>
                  </a:cubicBezTo>
                  <a:close/>
                  <a:moveTo>
                    <a:pt x="333" y="1136"/>
                  </a:moveTo>
                  <a:cubicBezTo>
                    <a:pt x="104" y="1136"/>
                    <a:pt x="104" y="1136"/>
                    <a:pt x="104" y="1136"/>
                  </a:cubicBezTo>
                  <a:cubicBezTo>
                    <a:pt x="91" y="1136"/>
                    <a:pt x="80" y="1125"/>
                    <a:pt x="80" y="1112"/>
                  </a:cubicBezTo>
                  <a:cubicBezTo>
                    <a:pt x="80" y="1099"/>
                    <a:pt x="91" y="1088"/>
                    <a:pt x="104" y="1088"/>
                  </a:cubicBezTo>
                  <a:cubicBezTo>
                    <a:pt x="333" y="1088"/>
                    <a:pt x="333" y="1088"/>
                    <a:pt x="333" y="1088"/>
                  </a:cubicBezTo>
                  <a:cubicBezTo>
                    <a:pt x="347" y="1088"/>
                    <a:pt x="357" y="1099"/>
                    <a:pt x="357" y="1112"/>
                  </a:cubicBezTo>
                  <a:cubicBezTo>
                    <a:pt x="357" y="1125"/>
                    <a:pt x="347" y="1136"/>
                    <a:pt x="333" y="1136"/>
                  </a:cubicBezTo>
                  <a:close/>
                  <a:moveTo>
                    <a:pt x="333" y="1040"/>
                  </a:moveTo>
                  <a:cubicBezTo>
                    <a:pt x="104" y="1040"/>
                    <a:pt x="104" y="1040"/>
                    <a:pt x="104" y="1040"/>
                  </a:cubicBezTo>
                  <a:cubicBezTo>
                    <a:pt x="91" y="1040"/>
                    <a:pt x="80" y="1029"/>
                    <a:pt x="80" y="1016"/>
                  </a:cubicBezTo>
                  <a:cubicBezTo>
                    <a:pt x="80" y="1003"/>
                    <a:pt x="91" y="992"/>
                    <a:pt x="104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47" y="992"/>
                    <a:pt x="357" y="1003"/>
                    <a:pt x="357" y="1016"/>
                  </a:cubicBezTo>
                  <a:cubicBezTo>
                    <a:pt x="357" y="1029"/>
                    <a:pt x="347" y="1040"/>
                    <a:pt x="333" y="1040"/>
                  </a:cubicBezTo>
                  <a:close/>
                  <a:moveTo>
                    <a:pt x="80" y="656"/>
                  </a:moveTo>
                  <a:cubicBezTo>
                    <a:pt x="80" y="616"/>
                    <a:pt x="112" y="584"/>
                    <a:pt x="152" y="584"/>
                  </a:cubicBezTo>
                  <a:cubicBezTo>
                    <a:pt x="192" y="584"/>
                    <a:pt x="224" y="616"/>
                    <a:pt x="224" y="656"/>
                  </a:cubicBezTo>
                  <a:cubicBezTo>
                    <a:pt x="224" y="696"/>
                    <a:pt x="192" y="728"/>
                    <a:pt x="152" y="728"/>
                  </a:cubicBezTo>
                  <a:cubicBezTo>
                    <a:pt x="112" y="728"/>
                    <a:pt x="80" y="696"/>
                    <a:pt x="80" y="656"/>
                  </a:cubicBezTo>
                  <a:close/>
                  <a:moveTo>
                    <a:pt x="333" y="320"/>
                  </a:moveTo>
                  <a:cubicBezTo>
                    <a:pt x="104" y="320"/>
                    <a:pt x="104" y="320"/>
                    <a:pt x="104" y="320"/>
                  </a:cubicBezTo>
                  <a:cubicBezTo>
                    <a:pt x="91" y="320"/>
                    <a:pt x="80" y="309"/>
                    <a:pt x="80" y="296"/>
                  </a:cubicBezTo>
                  <a:cubicBezTo>
                    <a:pt x="80" y="283"/>
                    <a:pt x="91" y="272"/>
                    <a:pt x="104" y="272"/>
                  </a:cubicBezTo>
                  <a:cubicBezTo>
                    <a:pt x="333" y="272"/>
                    <a:pt x="333" y="272"/>
                    <a:pt x="333" y="272"/>
                  </a:cubicBezTo>
                  <a:cubicBezTo>
                    <a:pt x="347" y="272"/>
                    <a:pt x="357" y="283"/>
                    <a:pt x="357" y="296"/>
                  </a:cubicBezTo>
                  <a:cubicBezTo>
                    <a:pt x="357" y="309"/>
                    <a:pt x="347" y="320"/>
                    <a:pt x="333" y="320"/>
                  </a:cubicBezTo>
                  <a:close/>
                  <a:moveTo>
                    <a:pt x="333" y="224"/>
                  </a:moveTo>
                  <a:cubicBezTo>
                    <a:pt x="104" y="224"/>
                    <a:pt x="104" y="224"/>
                    <a:pt x="104" y="224"/>
                  </a:cubicBezTo>
                  <a:cubicBezTo>
                    <a:pt x="91" y="224"/>
                    <a:pt x="80" y="213"/>
                    <a:pt x="80" y="200"/>
                  </a:cubicBezTo>
                  <a:cubicBezTo>
                    <a:pt x="80" y="187"/>
                    <a:pt x="91" y="176"/>
                    <a:pt x="104" y="176"/>
                  </a:cubicBezTo>
                  <a:cubicBezTo>
                    <a:pt x="333" y="176"/>
                    <a:pt x="333" y="176"/>
                    <a:pt x="333" y="176"/>
                  </a:cubicBezTo>
                  <a:cubicBezTo>
                    <a:pt x="347" y="176"/>
                    <a:pt x="357" y="187"/>
                    <a:pt x="357" y="200"/>
                  </a:cubicBezTo>
                  <a:cubicBezTo>
                    <a:pt x="357" y="213"/>
                    <a:pt x="347" y="224"/>
                    <a:pt x="333" y="224"/>
                  </a:cubicBezTo>
                  <a:close/>
                  <a:moveTo>
                    <a:pt x="333" y="128"/>
                  </a:moveTo>
                  <a:cubicBezTo>
                    <a:pt x="104" y="128"/>
                    <a:pt x="104" y="128"/>
                    <a:pt x="104" y="128"/>
                  </a:cubicBezTo>
                  <a:cubicBezTo>
                    <a:pt x="91" y="128"/>
                    <a:pt x="80" y="117"/>
                    <a:pt x="80" y="104"/>
                  </a:cubicBezTo>
                  <a:cubicBezTo>
                    <a:pt x="80" y="91"/>
                    <a:pt x="91" y="80"/>
                    <a:pt x="104" y="80"/>
                  </a:cubicBezTo>
                  <a:cubicBezTo>
                    <a:pt x="333" y="80"/>
                    <a:pt x="333" y="80"/>
                    <a:pt x="333" y="80"/>
                  </a:cubicBezTo>
                  <a:cubicBezTo>
                    <a:pt x="347" y="80"/>
                    <a:pt x="357" y="91"/>
                    <a:pt x="357" y="104"/>
                  </a:cubicBezTo>
                  <a:cubicBezTo>
                    <a:pt x="357" y="117"/>
                    <a:pt x="347" y="128"/>
                    <a:pt x="333" y="128"/>
                  </a:cubicBezTo>
                  <a:close/>
                  <a:moveTo>
                    <a:pt x="333" y="128"/>
                  </a:moveTo>
                  <a:cubicBezTo>
                    <a:pt x="333" y="128"/>
                    <a:pt x="333" y="128"/>
                    <a:pt x="333" y="12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215"/>
            <p:cNvSpPr>
              <a:spLocks noEditPoints="1"/>
            </p:cNvSpPr>
            <p:nvPr/>
          </p:nvSpPr>
          <p:spPr bwMode="auto">
            <a:xfrm>
              <a:off x="15225713" y="3808413"/>
              <a:ext cx="169863" cy="28575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216"/>
            <p:cNvSpPr>
              <a:spLocks noEditPoints="1"/>
            </p:cNvSpPr>
            <p:nvPr/>
          </p:nvSpPr>
          <p:spPr bwMode="auto">
            <a:xfrm>
              <a:off x="15225713" y="3865563"/>
              <a:ext cx="169863" cy="30163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217"/>
            <p:cNvSpPr>
              <a:spLocks noEditPoints="1"/>
            </p:cNvSpPr>
            <p:nvPr/>
          </p:nvSpPr>
          <p:spPr bwMode="auto">
            <a:xfrm>
              <a:off x="15225713" y="3924300"/>
              <a:ext cx="169863" cy="30163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218"/>
            <p:cNvSpPr>
              <a:spLocks noEditPoints="1"/>
            </p:cNvSpPr>
            <p:nvPr/>
          </p:nvSpPr>
          <p:spPr bwMode="auto">
            <a:xfrm>
              <a:off x="15225713" y="4362450"/>
              <a:ext cx="169863" cy="30163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219"/>
            <p:cNvSpPr>
              <a:spLocks noEditPoints="1"/>
            </p:cNvSpPr>
            <p:nvPr/>
          </p:nvSpPr>
          <p:spPr bwMode="auto">
            <a:xfrm>
              <a:off x="15225713" y="4421188"/>
              <a:ext cx="169863" cy="28575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220"/>
            <p:cNvSpPr>
              <a:spLocks noEditPoints="1"/>
            </p:cNvSpPr>
            <p:nvPr/>
          </p:nvSpPr>
          <p:spPr bwMode="auto">
            <a:xfrm>
              <a:off x="15225713" y="4479925"/>
              <a:ext cx="169863" cy="28575"/>
            </a:xfrm>
            <a:custGeom>
              <a:avLst/>
              <a:gdLst>
                <a:gd name="T0" fmla="*/ 253 w 277"/>
                <a:gd name="T1" fmla="*/ 0 h 48"/>
                <a:gd name="T2" fmla="*/ 24 w 277"/>
                <a:gd name="T3" fmla="*/ 0 h 48"/>
                <a:gd name="T4" fmla="*/ 0 w 277"/>
                <a:gd name="T5" fmla="*/ 24 h 48"/>
                <a:gd name="T6" fmla="*/ 24 w 277"/>
                <a:gd name="T7" fmla="*/ 48 h 48"/>
                <a:gd name="T8" fmla="*/ 253 w 277"/>
                <a:gd name="T9" fmla="*/ 48 h 48"/>
                <a:gd name="T10" fmla="*/ 277 w 277"/>
                <a:gd name="T11" fmla="*/ 24 h 48"/>
                <a:gd name="T12" fmla="*/ 253 w 277"/>
                <a:gd name="T13" fmla="*/ 0 h 48"/>
                <a:gd name="T14" fmla="*/ 253 w 277"/>
                <a:gd name="T15" fmla="*/ 0 h 48"/>
                <a:gd name="T16" fmla="*/ 253 w 27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5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67" y="48"/>
                    <a:pt x="277" y="37"/>
                    <a:pt x="277" y="24"/>
                  </a:cubicBezTo>
                  <a:cubicBezTo>
                    <a:pt x="277" y="11"/>
                    <a:pt x="267" y="0"/>
                    <a:pt x="253" y="0"/>
                  </a:cubicBezTo>
                  <a:close/>
                  <a:moveTo>
                    <a:pt x="253" y="0"/>
                  </a:move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221"/>
            <p:cNvSpPr>
              <a:spLocks noEditPoints="1"/>
            </p:cNvSpPr>
            <p:nvPr/>
          </p:nvSpPr>
          <p:spPr bwMode="auto">
            <a:xfrm>
              <a:off x="15225713" y="4114800"/>
              <a:ext cx="88900" cy="87313"/>
            </a:xfrm>
            <a:custGeom>
              <a:avLst/>
              <a:gdLst>
                <a:gd name="T0" fmla="*/ 72 w 144"/>
                <a:gd name="T1" fmla="*/ 144 h 144"/>
                <a:gd name="T2" fmla="*/ 144 w 144"/>
                <a:gd name="T3" fmla="*/ 72 h 144"/>
                <a:gd name="T4" fmla="*/ 72 w 144"/>
                <a:gd name="T5" fmla="*/ 0 h 144"/>
                <a:gd name="T6" fmla="*/ 0 w 144"/>
                <a:gd name="T7" fmla="*/ 72 h 144"/>
                <a:gd name="T8" fmla="*/ 72 w 144"/>
                <a:gd name="T9" fmla="*/ 144 h 144"/>
                <a:gd name="T10" fmla="*/ 72 w 144"/>
                <a:gd name="T11" fmla="*/ 48 h 144"/>
                <a:gd name="T12" fmla="*/ 96 w 144"/>
                <a:gd name="T13" fmla="*/ 72 h 144"/>
                <a:gd name="T14" fmla="*/ 72 w 144"/>
                <a:gd name="T15" fmla="*/ 96 h 144"/>
                <a:gd name="T16" fmla="*/ 48 w 144"/>
                <a:gd name="T17" fmla="*/ 72 h 144"/>
                <a:gd name="T18" fmla="*/ 72 w 144"/>
                <a:gd name="T19" fmla="*/ 48 h 144"/>
                <a:gd name="T20" fmla="*/ 72 w 144"/>
                <a:gd name="T21" fmla="*/ 48 h 144"/>
                <a:gd name="T22" fmla="*/ 72 w 144"/>
                <a:gd name="T23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48"/>
                  </a:move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lose/>
                  <a:moveTo>
                    <a:pt x="72" y="48"/>
                  </a:moveTo>
                  <a:cubicBezTo>
                    <a:pt x="72" y="48"/>
                    <a:pt x="72" y="48"/>
                    <a:pt x="72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222"/>
            <p:cNvSpPr>
              <a:spLocks noEditPoints="1"/>
            </p:cNvSpPr>
            <p:nvPr/>
          </p:nvSpPr>
          <p:spPr bwMode="auto">
            <a:xfrm>
              <a:off x="15524163" y="3808413"/>
              <a:ext cx="169863" cy="28575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223"/>
            <p:cNvSpPr>
              <a:spLocks noEditPoints="1"/>
            </p:cNvSpPr>
            <p:nvPr/>
          </p:nvSpPr>
          <p:spPr bwMode="auto">
            <a:xfrm>
              <a:off x="15524163" y="3865563"/>
              <a:ext cx="169863" cy="30163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224"/>
            <p:cNvSpPr>
              <a:spLocks noEditPoints="1"/>
            </p:cNvSpPr>
            <p:nvPr/>
          </p:nvSpPr>
          <p:spPr bwMode="auto">
            <a:xfrm>
              <a:off x="15524163" y="3924300"/>
              <a:ext cx="169863" cy="30163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225"/>
            <p:cNvSpPr>
              <a:spLocks noEditPoints="1"/>
            </p:cNvSpPr>
            <p:nvPr/>
          </p:nvSpPr>
          <p:spPr bwMode="auto">
            <a:xfrm>
              <a:off x="15524163" y="4362450"/>
              <a:ext cx="169863" cy="30163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226"/>
            <p:cNvSpPr>
              <a:spLocks noEditPoints="1"/>
            </p:cNvSpPr>
            <p:nvPr/>
          </p:nvSpPr>
          <p:spPr bwMode="auto">
            <a:xfrm>
              <a:off x="15524163" y="4421188"/>
              <a:ext cx="169863" cy="28575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227"/>
            <p:cNvSpPr>
              <a:spLocks noEditPoints="1"/>
            </p:cNvSpPr>
            <p:nvPr/>
          </p:nvSpPr>
          <p:spPr bwMode="auto">
            <a:xfrm>
              <a:off x="15524163" y="4479925"/>
              <a:ext cx="169863" cy="28575"/>
            </a:xfrm>
            <a:custGeom>
              <a:avLst/>
              <a:gdLst>
                <a:gd name="T0" fmla="*/ 254 w 278"/>
                <a:gd name="T1" fmla="*/ 0 h 48"/>
                <a:gd name="T2" fmla="*/ 24 w 278"/>
                <a:gd name="T3" fmla="*/ 0 h 48"/>
                <a:gd name="T4" fmla="*/ 0 w 278"/>
                <a:gd name="T5" fmla="*/ 24 h 48"/>
                <a:gd name="T6" fmla="*/ 24 w 278"/>
                <a:gd name="T7" fmla="*/ 48 h 48"/>
                <a:gd name="T8" fmla="*/ 254 w 278"/>
                <a:gd name="T9" fmla="*/ 48 h 48"/>
                <a:gd name="T10" fmla="*/ 278 w 278"/>
                <a:gd name="T11" fmla="*/ 24 h 48"/>
                <a:gd name="T12" fmla="*/ 254 w 278"/>
                <a:gd name="T13" fmla="*/ 0 h 48"/>
                <a:gd name="T14" fmla="*/ 254 w 278"/>
                <a:gd name="T15" fmla="*/ 0 h 48"/>
                <a:gd name="T16" fmla="*/ 254 w 2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8">
                  <a:moveTo>
                    <a:pt x="2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67" y="48"/>
                    <a:pt x="278" y="37"/>
                    <a:pt x="278" y="24"/>
                  </a:cubicBezTo>
                  <a:cubicBezTo>
                    <a:pt x="278" y="11"/>
                    <a:pt x="267" y="0"/>
                    <a:pt x="254" y="0"/>
                  </a:cubicBezTo>
                  <a:close/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228"/>
            <p:cNvSpPr>
              <a:spLocks noEditPoints="1"/>
            </p:cNvSpPr>
            <p:nvPr/>
          </p:nvSpPr>
          <p:spPr bwMode="auto">
            <a:xfrm>
              <a:off x="15524163" y="4114800"/>
              <a:ext cx="87313" cy="87313"/>
            </a:xfrm>
            <a:custGeom>
              <a:avLst/>
              <a:gdLst>
                <a:gd name="T0" fmla="*/ 72 w 144"/>
                <a:gd name="T1" fmla="*/ 144 h 144"/>
                <a:gd name="T2" fmla="*/ 144 w 144"/>
                <a:gd name="T3" fmla="*/ 72 h 144"/>
                <a:gd name="T4" fmla="*/ 72 w 144"/>
                <a:gd name="T5" fmla="*/ 0 h 144"/>
                <a:gd name="T6" fmla="*/ 0 w 144"/>
                <a:gd name="T7" fmla="*/ 72 h 144"/>
                <a:gd name="T8" fmla="*/ 72 w 144"/>
                <a:gd name="T9" fmla="*/ 144 h 144"/>
                <a:gd name="T10" fmla="*/ 72 w 144"/>
                <a:gd name="T11" fmla="*/ 48 h 144"/>
                <a:gd name="T12" fmla="*/ 96 w 144"/>
                <a:gd name="T13" fmla="*/ 72 h 144"/>
                <a:gd name="T14" fmla="*/ 72 w 144"/>
                <a:gd name="T15" fmla="*/ 96 h 144"/>
                <a:gd name="T16" fmla="*/ 48 w 144"/>
                <a:gd name="T17" fmla="*/ 72 h 144"/>
                <a:gd name="T18" fmla="*/ 72 w 144"/>
                <a:gd name="T19" fmla="*/ 48 h 144"/>
                <a:gd name="T20" fmla="*/ 72 w 144"/>
                <a:gd name="T21" fmla="*/ 48 h 144"/>
                <a:gd name="T22" fmla="*/ 72 w 144"/>
                <a:gd name="T23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12"/>
                    <a:pt x="33" y="144"/>
                    <a:pt x="72" y="144"/>
                  </a:cubicBezTo>
                  <a:close/>
                  <a:moveTo>
                    <a:pt x="72" y="48"/>
                  </a:moveTo>
                  <a:cubicBezTo>
                    <a:pt x="86" y="48"/>
                    <a:pt x="96" y="59"/>
                    <a:pt x="96" y="72"/>
                  </a:cubicBezTo>
                  <a:cubicBezTo>
                    <a:pt x="96" y="85"/>
                    <a:pt x="86" y="96"/>
                    <a:pt x="72" y="96"/>
                  </a:cubicBez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lose/>
                  <a:moveTo>
                    <a:pt x="72" y="48"/>
                  </a:moveTo>
                  <a:cubicBezTo>
                    <a:pt x="72" y="48"/>
                    <a:pt x="72" y="48"/>
                    <a:pt x="72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229"/>
            <p:cNvSpPr>
              <a:spLocks noEditPoints="1"/>
            </p:cNvSpPr>
            <p:nvPr/>
          </p:nvSpPr>
          <p:spPr bwMode="auto">
            <a:xfrm>
              <a:off x="15821025" y="3808413"/>
              <a:ext cx="169863" cy="28575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230"/>
            <p:cNvSpPr>
              <a:spLocks noEditPoints="1"/>
            </p:cNvSpPr>
            <p:nvPr/>
          </p:nvSpPr>
          <p:spPr bwMode="auto">
            <a:xfrm>
              <a:off x="15821025" y="3865563"/>
              <a:ext cx="169863" cy="30163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231"/>
            <p:cNvSpPr>
              <a:spLocks noEditPoints="1"/>
            </p:cNvSpPr>
            <p:nvPr/>
          </p:nvSpPr>
          <p:spPr bwMode="auto">
            <a:xfrm>
              <a:off x="15821025" y="3924300"/>
              <a:ext cx="169863" cy="30163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232"/>
            <p:cNvSpPr>
              <a:spLocks noEditPoints="1"/>
            </p:cNvSpPr>
            <p:nvPr/>
          </p:nvSpPr>
          <p:spPr bwMode="auto">
            <a:xfrm>
              <a:off x="15821025" y="4362450"/>
              <a:ext cx="169863" cy="30163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233"/>
            <p:cNvSpPr>
              <a:spLocks noEditPoints="1"/>
            </p:cNvSpPr>
            <p:nvPr/>
          </p:nvSpPr>
          <p:spPr bwMode="auto">
            <a:xfrm>
              <a:off x="15821025" y="4421188"/>
              <a:ext cx="169863" cy="28575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234"/>
            <p:cNvSpPr>
              <a:spLocks noEditPoints="1"/>
            </p:cNvSpPr>
            <p:nvPr/>
          </p:nvSpPr>
          <p:spPr bwMode="auto">
            <a:xfrm>
              <a:off x="15821025" y="4479925"/>
              <a:ext cx="169863" cy="28575"/>
            </a:xfrm>
            <a:custGeom>
              <a:avLst/>
              <a:gdLst>
                <a:gd name="T0" fmla="*/ 24 w 277"/>
                <a:gd name="T1" fmla="*/ 48 h 48"/>
                <a:gd name="T2" fmla="*/ 253 w 277"/>
                <a:gd name="T3" fmla="*/ 48 h 48"/>
                <a:gd name="T4" fmla="*/ 277 w 277"/>
                <a:gd name="T5" fmla="*/ 24 h 48"/>
                <a:gd name="T6" fmla="*/ 253 w 277"/>
                <a:gd name="T7" fmla="*/ 0 h 48"/>
                <a:gd name="T8" fmla="*/ 24 w 277"/>
                <a:gd name="T9" fmla="*/ 0 h 48"/>
                <a:gd name="T10" fmla="*/ 0 w 277"/>
                <a:gd name="T11" fmla="*/ 24 h 48"/>
                <a:gd name="T12" fmla="*/ 24 w 277"/>
                <a:gd name="T13" fmla="*/ 48 h 48"/>
                <a:gd name="T14" fmla="*/ 24 w 277"/>
                <a:gd name="T15" fmla="*/ 48 h 48"/>
                <a:gd name="T16" fmla="*/ 24 w 27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48">
                  <a:moveTo>
                    <a:pt x="24" y="48"/>
                  </a:moveTo>
                  <a:cubicBezTo>
                    <a:pt x="253" y="48"/>
                    <a:pt x="253" y="48"/>
                    <a:pt x="253" y="48"/>
                  </a:cubicBezTo>
                  <a:cubicBezTo>
                    <a:pt x="266" y="48"/>
                    <a:pt x="277" y="37"/>
                    <a:pt x="277" y="24"/>
                  </a:cubicBezTo>
                  <a:cubicBezTo>
                    <a:pt x="277" y="11"/>
                    <a:pt x="266" y="0"/>
                    <a:pt x="25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235"/>
            <p:cNvSpPr>
              <a:spLocks noEditPoints="1"/>
            </p:cNvSpPr>
            <p:nvPr/>
          </p:nvSpPr>
          <p:spPr bwMode="auto">
            <a:xfrm>
              <a:off x="15821025" y="4114800"/>
              <a:ext cx="88900" cy="87313"/>
            </a:xfrm>
            <a:custGeom>
              <a:avLst/>
              <a:gdLst>
                <a:gd name="T0" fmla="*/ 72 w 144"/>
                <a:gd name="T1" fmla="*/ 144 h 144"/>
                <a:gd name="T2" fmla="*/ 144 w 144"/>
                <a:gd name="T3" fmla="*/ 72 h 144"/>
                <a:gd name="T4" fmla="*/ 72 w 144"/>
                <a:gd name="T5" fmla="*/ 0 h 144"/>
                <a:gd name="T6" fmla="*/ 0 w 144"/>
                <a:gd name="T7" fmla="*/ 72 h 144"/>
                <a:gd name="T8" fmla="*/ 72 w 144"/>
                <a:gd name="T9" fmla="*/ 144 h 144"/>
                <a:gd name="T10" fmla="*/ 72 w 144"/>
                <a:gd name="T11" fmla="*/ 48 h 144"/>
                <a:gd name="T12" fmla="*/ 96 w 144"/>
                <a:gd name="T13" fmla="*/ 72 h 144"/>
                <a:gd name="T14" fmla="*/ 72 w 144"/>
                <a:gd name="T15" fmla="*/ 96 h 144"/>
                <a:gd name="T16" fmla="*/ 48 w 144"/>
                <a:gd name="T17" fmla="*/ 72 h 144"/>
                <a:gd name="T18" fmla="*/ 72 w 144"/>
                <a:gd name="T19" fmla="*/ 48 h 144"/>
                <a:gd name="T20" fmla="*/ 72 w 144"/>
                <a:gd name="T21" fmla="*/ 48 h 144"/>
                <a:gd name="T22" fmla="*/ 72 w 144"/>
                <a:gd name="T23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1" y="144"/>
                    <a:pt x="144" y="112"/>
                    <a:pt x="144" y="72"/>
                  </a:cubicBezTo>
                  <a:cubicBezTo>
                    <a:pt x="144" y="32"/>
                    <a:pt x="111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48"/>
                  </a:move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ubicBezTo>
                    <a:pt x="58" y="96"/>
                    <a:pt x="48" y="85"/>
                    <a:pt x="48" y="72"/>
                  </a:cubicBezTo>
                  <a:cubicBezTo>
                    <a:pt x="48" y="59"/>
                    <a:pt x="58" y="48"/>
                    <a:pt x="72" y="48"/>
                  </a:cubicBezTo>
                  <a:close/>
                  <a:moveTo>
                    <a:pt x="72" y="48"/>
                  </a:moveTo>
                  <a:cubicBezTo>
                    <a:pt x="72" y="48"/>
                    <a:pt x="72" y="48"/>
                    <a:pt x="72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236"/>
            <p:cNvSpPr>
              <a:spLocks noEditPoints="1"/>
            </p:cNvSpPr>
            <p:nvPr/>
          </p:nvSpPr>
          <p:spPr bwMode="auto">
            <a:xfrm>
              <a:off x="15147925" y="3730625"/>
              <a:ext cx="922338" cy="914400"/>
            </a:xfrm>
            <a:custGeom>
              <a:avLst/>
              <a:gdLst>
                <a:gd name="T0" fmla="*/ 1480 w 1504"/>
                <a:gd name="T1" fmla="*/ 0 h 1504"/>
                <a:gd name="T2" fmla="*/ 24 w 1504"/>
                <a:gd name="T3" fmla="*/ 0 h 1504"/>
                <a:gd name="T4" fmla="*/ 0 w 1504"/>
                <a:gd name="T5" fmla="*/ 24 h 1504"/>
                <a:gd name="T6" fmla="*/ 0 w 1504"/>
                <a:gd name="T7" fmla="*/ 1480 h 1504"/>
                <a:gd name="T8" fmla="*/ 24 w 1504"/>
                <a:gd name="T9" fmla="*/ 1504 h 1504"/>
                <a:gd name="T10" fmla="*/ 48 w 1504"/>
                <a:gd name="T11" fmla="*/ 1480 h 1504"/>
                <a:gd name="T12" fmla="*/ 48 w 1504"/>
                <a:gd name="T13" fmla="*/ 1408 h 1504"/>
                <a:gd name="T14" fmla="*/ 485 w 1504"/>
                <a:gd name="T15" fmla="*/ 1408 h 1504"/>
                <a:gd name="T16" fmla="*/ 485 w 1504"/>
                <a:gd name="T17" fmla="*/ 1480 h 1504"/>
                <a:gd name="T18" fmla="*/ 509 w 1504"/>
                <a:gd name="T19" fmla="*/ 1504 h 1504"/>
                <a:gd name="T20" fmla="*/ 533 w 1504"/>
                <a:gd name="T21" fmla="*/ 1480 h 1504"/>
                <a:gd name="T22" fmla="*/ 533 w 1504"/>
                <a:gd name="T23" fmla="*/ 1408 h 1504"/>
                <a:gd name="T24" fmla="*/ 971 w 1504"/>
                <a:gd name="T25" fmla="*/ 1408 h 1504"/>
                <a:gd name="T26" fmla="*/ 971 w 1504"/>
                <a:gd name="T27" fmla="*/ 1480 h 1504"/>
                <a:gd name="T28" fmla="*/ 995 w 1504"/>
                <a:gd name="T29" fmla="*/ 1504 h 1504"/>
                <a:gd name="T30" fmla="*/ 1019 w 1504"/>
                <a:gd name="T31" fmla="*/ 1480 h 1504"/>
                <a:gd name="T32" fmla="*/ 1019 w 1504"/>
                <a:gd name="T33" fmla="*/ 1408 h 1504"/>
                <a:gd name="T34" fmla="*/ 1456 w 1504"/>
                <a:gd name="T35" fmla="*/ 1408 h 1504"/>
                <a:gd name="T36" fmla="*/ 1456 w 1504"/>
                <a:gd name="T37" fmla="*/ 1480 h 1504"/>
                <a:gd name="T38" fmla="*/ 1480 w 1504"/>
                <a:gd name="T39" fmla="*/ 1504 h 1504"/>
                <a:gd name="T40" fmla="*/ 1504 w 1504"/>
                <a:gd name="T41" fmla="*/ 1480 h 1504"/>
                <a:gd name="T42" fmla="*/ 1504 w 1504"/>
                <a:gd name="T43" fmla="*/ 24 h 1504"/>
                <a:gd name="T44" fmla="*/ 1480 w 1504"/>
                <a:gd name="T45" fmla="*/ 0 h 1504"/>
                <a:gd name="T46" fmla="*/ 995 w 1504"/>
                <a:gd name="T47" fmla="*/ 320 h 1504"/>
                <a:gd name="T48" fmla="*/ 971 w 1504"/>
                <a:gd name="T49" fmla="*/ 344 h 1504"/>
                <a:gd name="T50" fmla="*/ 971 w 1504"/>
                <a:gd name="T51" fmla="*/ 1360 h 1504"/>
                <a:gd name="T52" fmla="*/ 533 w 1504"/>
                <a:gd name="T53" fmla="*/ 1360 h 1504"/>
                <a:gd name="T54" fmla="*/ 533 w 1504"/>
                <a:gd name="T55" fmla="*/ 1064 h 1504"/>
                <a:gd name="T56" fmla="*/ 509 w 1504"/>
                <a:gd name="T57" fmla="*/ 1040 h 1504"/>
                <a:gd name="T58" fmla="*/ 485 w 1504"/>
                <a:gd name="T59" fmla="*/ 1064 h 1504"/>
                <a:gd name="T60" fmla="*/ 485 w 1504"/>
                <a:gd name="T61" fmla="*/ 1360 h 1504"/>
                <a:gd name="T62" fmla="*/ 48 w 1504"/>
                <a:gd name="T63" fmla="*/ 1360 h 1504"/>
                <a:gd name="T64" fmla="*/ 48 w 1504"/>
                <a:gd name="T65" fmla="*/ 48 h 1504"/>
                <a:gd name="T66" fmla="*/ 485 w 1504"/>
                <a:gd name="T67" fmla="*/ 48 h 1504"/>
                <a:gd name="T68" fmla="*/ 485 w 1504"/>
                <a:gd name="T69" fmla="*/ 968 h 1504"/>
                <a:gd name="T70" fmla="*/ 509 w 1504"/>
                <a:gd name="T71" fmla="*/ 992 h 1504"/>
                <a:gd name="T72" fmla="*/ 533 w 1504"/>
                <a:gd name="T73" fmla="*/ 968 h 1504"/>
                <a:gd name="T74" fmla="*/ 533 w 1504"/>
                <a:gd name="T75" fmla="*/ 48 h 1504"/>
                <a:gd name="T76" fmla="*/ 971 w 1504"/>
                <a:gd name="T77" fmla="*/ 48 h 1504"/>
                <a:gd name="T78" fmla="*/ 971 w 1504"/>
                <a:gd name="T79" fmla="*/ 248 h 1504"/>
                <a:gd name="T80" fmla="*/ 995 w 1504"/>
                <a:gd name="T81" fmla="*/ 272 h 1504"/>
                <a:gd name="T82" fmla="*/ 1019 w 1504"/>
                <a:gd name="T83" fmla="*/ 248 h 1504"/>
                <a:gd name="T84" fmla="*/ 1019 w 1504"/>
                <a:gd name="T85" fmla="*/ 48 h 1504"/>
                <a:gd name="T86" fmla="*/ 1456 w 1504"/>
                <a:gd name="T87" fmla="*/ 48 h 1504"/>
                <a:gd name="T88" fmla="*/ 1456 w 1504"/>
                <a:gd name="T89" fmla="*/ 1360 h 1504"/>
                <a:gd name="T90" fmla="*/ 1019 w 1504"/>
                <a:gd name="T91" fmla="*/ 1360 h 1504"/>
                <a:gd name="T92" fmla="*/ 1019 w 1504"/>
                <a:gd name="T93" fmla="*/ 344 h 1504"/>
                <a:gd name="T94" fmla="*/ 995 w 1504"/>
                <a:gd name="T95" fmla="*/ 320 h 1504"/>
                <a:gd name="T96" fmla="*/ 995 w 1504"/>
                <a:gd name="T97" fmla="*/ 320 h 1504"/>
                <a:gd name="T98" fmla="*/ 995 w 1504"/>
                <a:gd name="T99" fmla="*/ 32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4" h="1504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37" y="1504"/>
                    <a:pt x="48" y="1493"/>
                    <a:pt x="48" y="1480"/>
                  </a:cubicBezTo>
                  <a:cubicBezTo>
                    <a:pt x="48" y="1408"/>
                    <a:pt x="48" y="1408"/>
                    <a:pt x="48" y="1408"/>
                  </a:cubicBezTo>
                  <a:cubicBezTo>
                    <a:pt x="485" y="1408"/>
                    <a:pt x="485" y="1408"/>
                    <a:pt x="485" y="1408"/>
                  </a:cubicBezTo>
                  <a:cubicBezTo>
                    <a:pt x="485" y="1480"/>
                    <a:pt x="485" y="1480"/>
                    <a:pt x="485" y="1480"/>
                  </a:cubicBezTo>
                  <a:cubicBezTo>
                    <a:pt x="485" y="1493"/>
                    <a:pt x="496" y="1504"/>
                    <a:pt x="509" y="1504"/>
                  </a:cubicBezTo>
                  <a:cubicBezTo>
                    <a:pt x="523" y="1504"/>
                    <a:pt x="533" y="1493"/>
                    <a:pt x="533" y="1480"/>
                  </a:cubicBezTo>
                  <a:cubicBezTo>
                    <a:pt x="533" y="1408"/>
                    <a:pt x="533" y="1408"/>
                    <a:pt x="533" y="1408"/>
                  </a:cubicBezTo>
                  <a:cubicBezTo>
                    <a:pt x="971" y="1408"/>
                    <a:pt x="971" y="1408"/>
                    <a:pt x="971" y="1408"/>
                  </a:cubicBezTo>
                  <a:cubicBezTo>
                    <a:pt x="971" y="1480"/>
                    <a:pt x="971" y="1480"/>
                    <a:pt x="971" y="1480"/>
                  </a:cubicBezTo>
                  <a:cubicBezTo>
                    <a:pt x="971" y="1493"/>
                    <a:pt x="981" y="1504"/>
                    <a:pt x="995" y="1504"/>
                  </a:cubicBezTo>
                  <a:cubicBezTo>
                    <a:pt x="1008" y="1504"/>
                    <a:pt x="1019" y="1493"/>
                    <a:pt x="1019" y="1480"/>
                  </a:cubicBezTo>
                  <a:cubicBezTo>
                    <a:pt x="1019" y="1408"/>
                    <a:pt x="1019" y="1408"/>
                    <a:pt x="1019" y="1408"/>
                  </a:cubicBezTo>
                  <a:cubicBezTo>
                    <a:pt x="1456" y="1408"/>
                    <a:pt x="1456" y="1408"/>
                    <a:pt x="1456" y="1408"/>
                  </a:cubicBezTo>
                  <a:cubicBezTo>
                    <a:pt x="1456" y="1480"/>
                    <a:pt x="1456" y="1480"/>
                    <a:pt x="1456" y="1480"/>
                  </a:cubicBezTo>
                  <a:cubicBezTo>
                    <a:pt x="1456" y="1493"/>
                    <a:pt x="1467" y="1504"/>
                    <a:pt x="1480" y="1504"/>
                  </a:cubicBezTo>
                  <a:cubicBezTo>
                    <a:pt x="1493" y="1504"/>
                    <a:pt x="1504" y="1493"/>
                    <a:pt x="1504" y="1480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995" y="320"/>
                  </a:moveTo>
                  <a:cubicBezTo>
                    <a:pt x="981" y="320"/>
                    <a:pt x="971" y="331"/>
                    <a:pt x="971" y="344"/>
                  </a:cubicBezTo>
                  <a:cubicBezTo>
                    <a:pt x="971" y="1360"/>
                    <a:pt x="971" y="1360"/>
                    <a:pt x="971" y="1360"/>
                  </a:cubicBezTo>
                  <a:cubicBezTo>
                    <a:pt x="533" y="1360"/>
                    <a:pt x="533" y="1360"/>
                    <a:pt x="533" y="1360"/>
                  </a:cubicBezTo>
                  <a:cubicBezTo>
                    <a:pt x="533" y="1064"/>
                    <a:pt x="533" y="1064"/>
                    <a:pt x="533" y="1064"/>
                  </a:cubicBezTo>
                  <a:cubicBezTo>
                    <a:pt x="533" y="1051"/>
                    <a:pt x="523" y="1040"/>
                    <a:pt x="509" y="1040"/>
                  </a:cubicBezTo>
                  <a:cubicBezTo>
                    <a:pt x="496" y="1040"/>
                    <a:pt x="485" y="1051"/>
                    <a:pt x="485" y="1064"/>
                  </a:cubicBezTo>
                  <a:cubicBezTo>
                    <a:pt x="485" y="1360"/>
                    <a:pt x="485" y="1360"/>
                    <a:pt x="485" y="1360"/>
                  </a:cubicBezTo>
                  <a:cubicBezTo>
                    <a:pt x="48" y="1360"/>
                    <a:pt x="48" y="1360"/>
                    <a:pt x="48" y="136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968"/>
                    <a:pt x="485" y="968"/>
                    <a:pt x="485" y="968"/>
                  </a:cubicBezTo>
                  <a:cubicBezTo>
                    <a:pt x="485" y="981"/>
                    <a:pt x="496" y="992"/>
                    <a:pt x="509" y="992"/>
                  </a:cubicBezTo>
                  <a:cubicBezTo>
                    <a:pt x="523" y="992"/>
                    <a:pt x="533" y="981"/>
                    <a:pt x="533" y="968"/>
                  </a:cubicBezTo>
                  <a:cubicBezTo>
                    <a:pt x="533" y="48"/>
                    <a:pt x="533" y="48"/>
                    <a:pt x="533" y="48"/>
                  </a:cubicBezTo>
                  <a:cubicBezTo>
                    <a:pt x="971" y="48"/>
                    <a:pt x="971" y="48"/>
                    <a:pt x="971" y="48"/>
                  </a:cubicBezTo>
                  <a:cubicBezTo>
                    <a:pt x="971" y="248"/>
                    <a:pt x="971" y="248"/>
                    <a:pt x="971" y="248"/>
                  </a:cubicBezTo>
                  <a:cubicBezTo>
                    <a:pt x="971" y="261"/>
                    <a:pt x="981" y="272"/>
                    <a:pt x="995" y="272"/>
                  </a:cubicBezTo>
                  <a:cubicBezTo>
                    <a:pt x="1008" y="272"/>
                    <a:pt x="1019" y="261"/>
                    <a:pt x="1019" y="248"/>
                  </a:cubicBezTo>
                  <a:cubicBezTo>
                    <a:pt x="1019" y="48"/>
                    <a:pt x="1019" y="48"/>
                    <a:pt x="1019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360"/>
                    <a:pt x="1456" y="1360"/>
                    <a:pt x="1456" y="1360"/>
                  </a:cubicBezTo>
                  <a:cubicBezTo>
                    <a:pt x="1019" y="1360"/>
                    <a:pt x="1019" y="1360"/>
                    <a:pt x="1019" y="1360"/>
                  </a:cubicBezTo>
                  <a:cubicBezTo>
                    <a:pt x="1019" y="344"/>
                    <a:pt x="1019" y="344"/>
                    <a:pt x="1019" y="344"/>
                  </a:cubicBezTo>
                  <a:cubicBezTo>
                    <a:pt x="1019" y="331"/>
                    <a:pt x="1008" y="320"/>
                    <a:pt x="995" y="320"/>
                  </a:cubicBezTo>
                  <a:close/>
                  <a:moveTo>
                    <a:pt x="995" y="320"/>
                  </a:moveTo>
                  <a:cubicBezTo>
                    <a:pt x="995" y="320"/>
                    <a:pt x="995" y="320"/>
                    <a:pt x="995" y="32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2" name="Group 271"/>
          <p:cNvGrpSpPr>
            <a:grpSpLocks noChangeAspect="1"/>
          </p:cNvGrpSpPr>
          <p:nvPr/>
        </p:nvGrpSpPr>
        <p:grpSpPr>
          <a:xfrm>
            <a:off x="1576407" y="3934355"/>
            <a:ext cx="304800" cy="220663"/>
            <a:chOff x="2212975" y="5711825"/>
            <a:chExt cx="914400" cy="661988"/>
          </a:xfrm>
        </p:grpSpPr>
        <p:sp>
          <p:nvSpPr>
            <p:cNvPr id="265" name="Freeform 240"/>
            <p:cNvSpPr>
              <a:spLocks noEditPoints="1"/>
            </p:cNvSpPr>
            <p:nvPr/>
          </p:nvSpPr>
          <p:spPr bwMode="auto">
            <a:xfrm>
              <a:off x="3054350" y="5741988"/>
              <a:ext cx="44450" cy="558800"/>
            </a:xfrm>
            <a:custGeom>
              <a:avLst/>
              <a:gdLst>
                <a:gd name="T0" fmla="*/ 48 w 72"/>
                <a:gd name="T1" fmla="*/ 0 h 926"/>
                <a:gd name="T2" fmla="*/ 24 w 72"/>
                <a:gd name="T3" fmla="*/ 24 h 926"/>
                <a:gd name="T4" fmla="*/ 24 w 72"/>
                <a:gd name="T5" fmla="*/ 710 h 926"/>
                <a:gd name="T6" fmla="*/ 0 w 72"/>
                <a:gd name="T7" fmla="*/ 734 h 926"/>
                <a:gd name="T8" fmla="*/ 0 w 72"/>
                <a:gd name="T9" fmla="*/ 782 h 926"/>
                <a:gd name="T10" fmla="*/ 24 w 72"/>
                <a:gd name="T11" fmla="*/ 806 h 926"/>
                <a:gd name="T12" fmla="*/ 24 w 72"/>
                <a:gd name="T13" fmla="*/ 902 h 926"/>
                <a:gd name="T14" fmla="*/ 48 w 72"/>
                <a:gd name="T15" fmla="*/ 926 h 926"/>
                <a:gd name="T16" fmla="*/ 72 w 72"/>
                <a:gd name="T17" fmla="*/ 902 h 926"/>
                <a:gd name="T18" fmla="*/ 72 w 72"/>
                <a:gd name="T19" fmla="*/ 24 h 926"/>
                <a:gd name="T20" fmla="*/ 48 w 72"/>
                <a:gd name="T21" fmla="*/ 0 h 926"/>
                <a:gd name="T22" fmla="*/ 48 w 72"/>
                <a:gd name="T23" fmla="*/ 0 h 926"/>
                <a:gd name="T24" fmla="*/ 48 w 72"/>
                <a:gd name="T25" fmla="*/ 0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926">
                  <a:moveTo>
                    <a:pt x="48" y="0"/>
                  </a:moveTo>
                  <a:cubicBezTo>
                    <a:pt x="35" y="0"/>
                    <a:pt x="24" y="11"/>
                    <a:pt x="24" y="24"/>
                  </a:cubicBezTo>
                  <a:cubicBezTo>
                    <a:pt x="24" y="710"/>
                    <a:pt x="24" y="710"/>
                    <a:pt x="24" y="710"/>
                  </a:cubicBezTo>
                  <a:cubicBezTo>
                    <a:pt x="24" y="724"/>
                    <a:pt x="13" y="734"/>
                    <a:pt x="0" y="734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13" y="782"/>
                    <a:pt x="24" y="793"/>
                    <a:pt x="24" y="806"/>
                  </a:cubicBezTo>
                  <a:cubicBezTo>
                    <a:pt x="24" y="902"/>
                    <a:pt x="24" y="902"/>
                    <a:pt x="24" y="902"/>
                  </a:cubicBezTo>
                  <a:cubicBezTo>
                    <a:pt x="24" y="916"/>
                    <a:pt x="35" y="926"/>
                    <a:pt x="48" y="926"/>
                  </a:cubicBezTo>
                  <a:cubicBezTo>
                    <a:pt x="61" y="926"/>
                    <a:pt x="72" y="916"/>
                    <a:pt x="72" y="902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11"/>
                    <a:pt x="61" y="0"/>
                    <a:pt x="48" y="0"/>
                  </a:cubicBezTo>
                  <a:close/>
                  <a:moveTo>
                    <a:pt x="48" y="0"/>
                  </a:move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241"/>
            <p:cNvSpPr>
              <a:spLocks noEditPoints="1"/>
            </p:cNvSpPr>
            <p:nvPr/>
          </p:nvSpPr>
          <p:spPr bwMode="auto">
            <a:xfrm>
              <a:off x="2492375" y="6169025"/>
              <a:ext cx="338138" cy="176213"/>
            </a:xfrm>
            <a:custGeom>
              <a:avLst/>
              <a:gdLst>
                <a:gd name="T0" fmla="*/ 105 w 555"/>
                <a:gd name="T1" fmla="*/ 219 h 292"/>
                <a:gd name="T2" fmla="*/ 382 w 555"/>
                <a:gd name="T3" fmla="*/ 287 h 292"/>
                <a:gd name="T4" fmla="*/ 410 w 555"/>
                <a:gd name="T5" fmla="*/ 291 h 292"/>
                <a:gd name="T6" fmla="*/ 481 w 555"/>
                <a:gd name="T7" fmla="*/ 272 h 292"/>
                <a:gd name="T8" fmla="*/ 540 w 555"/>
                <a:gd name="T9" fmla="*/ 192 h 292"/>
                <a:gd name="T10" fmla="*/ 555 w 555"/>
                <a:gd name="T11" fmla="*/ 130 h 292"/>
                <a:gd name="T12" fmla="*/ 509 w 555"/>
                <a:gd name="T13" fmla="*/ 119 h 292"/>
                <a:gd name="T14" fmla="*/ 494 w 555"/>
                <a:gd name="T15" fmla="*/ 180 h 292"/>
                <a:gd name="T16" fmla="*/ 456 w 555"/>
                <a:gd name="T17" fmla="*/ 231 h 292"/>
                <a:gd name="T18" fmla="*/ 413 w 555"/>
                <a:gd name="T19" fmla="*/ 243 h 292"/>
                <a:gd name="T20" fmla="*/ 393 w 555"/>
                <a:gd name="T21" fmla="*/ 241 h 292"/>
                <a:gd name="T22" fmla="*/ 116 w 555"/>
                <a:gd name="T23" fmla="*/ 173 h 292"/>
                <a:gd name="T24" fmla="*/ 65 w 555"/>
                <a:gd name="T25" fmla="*/ 135 h 292"/>
                <a:gd name="T26" fmla="*/ 53 w 555"/>
                <a:gd name="T27" fmla="*/ 85 h 292"/>
                <a:gd name="T28" fmla="*/ 79 w 555"/>
                <a:gd name="T29" fmla="*/ 63 h 292"/>
                <a:gd name="T30" fmla="*/ 82 w 555"/>
                <a:gd name="T31" fmla="*/ 63 h 292"/>
                <a:gd name="T32" fmla="*/ 94 w 555"/>
                <a:gd name="T33" fmla="*/ 17 h 292"/>
                <a:gd name="T34" fmla="*/ 24 w 555"/>
                <a:gd name="T35" fmla="*/ 0 h 292"/>
                <a:gd name="T36" fmla="*/ 9 w 555"/>
                <a:gd name="T37" fmla="*/ 61 h 292"/>
                <a:gd name="T38" fmla="*/ 24 w 555"/>
                <a:gd name="T39" fmla="*/ 160 h 292"/>
                <a:gd name="T40" fmla="*/ 105 w 555"/>
                <a:gd name="T41" fmla="*/ 219 h 292"/>
                <a:gd name="T42" fmla="*/ 105 w 555"/>
                <a:gd name="T43" fmla="*/ 219 h 292"/>
                <a:gd name="T44" fmla="*/ 105 w 555"/>
                <a:gd name="T45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5" h="292">
                  <a:moveTo>
                    <a:pt x="105" y="219"/>
                  </a:moveTo>
                  <a:cubicBezTo>
                    <a:pt x="382" y="287"/>
                    <a:pt x="382" y="287"/>
                    <a:pt x="382" y="287"/>
                  </a:cubicBezTo>
                  <a:cubicBezTo>
                    <a:pt x="391" y="290"/>
                    <a:pt x="400" y="291"/>
                    <a:pt x="410" y="291"/>
                  </a:cubicBezTo>
                  <a:cubicBezTo>
                    <a:pt x="435" y="292"/>
                    <a:pt x="459" y="285"/>
                    <a:pt x="481" y="272"/>
                  </a:cubicBezTo>
                  <a:cubicBezTo>
                    <a:pt x="511" y="254"/>
                    <a:pt x="532" y="226"/>
                    <a:pt x="540" y="192"/>
                  </a:cubicBezTo>
                  <a:cubicBezTo>
                    <a:pt x="555" y="130"/>
                    <a:pt x="555" y="130"/>
                    <a:pt x="555" y="130"/>
                  </a:cubicBezTo>
                  <a:cubicBezTo>
                    <a:pt x="509" y="119"/>
                    <a:pt x="509" y="119"/>
                    <a:pt x="509" y="119"/>
                  </a:cubicBezTo>
                  <a:cubicBezTo>
                    <a:pt x="494" y="180"/>
                    <a:pt x="494" y="180"/>
                    <a:pt x="494" y="180"/>
                  </a:cubicBezTo>
                  <a:cubicBezTo>
                    <a:pt x="488" y="202"/>
                    <a:pt x="475" y="220"/>
                    <a:pt x="456" y="231"/>
                  </a:cubicBezTo>
                  <a:cubicBezTo>
                    <a:pt x="443" y="239"/>
                    <a:pt x="428" y="243"/>
                    <a:pt x="413" y="243"/>
                  </a:cubicBezTo>
                  <a:cubicBezTo>
                    <a:pt x="406" y="243"/>
                    <a:pt x="400" y="243"/>
                    <a:pt x="393" y="241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95" y="167"/>
                    <a:pt x="76" y="154"/>
                    <a:pt x="65" y="135"/>
                  </a:cubicBezTo>
                  <a:cubicBezTo>
                    <a:pt x="56" y="120"/>
                    <a:pt x="52" y="102"/>
                    <a:pt x="53" y="85"/>
                  </a:cubicBezTo>
                  <a:cubicBezTo>
                    <a:pt x="54" y="72"/>
                    <a:pt x="66" y="62"/>
                    <a:pt x="79" y="63"/>
                  </a:cubicBezTo>
                  <a:cubicBezTo>
                    <a:pt x="80" y="63"/>
                    <a:pt x="81" y="63"/>
                    <a:pt x="82" y="63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0" y="95"/>
                    <a:pt x="6" y="130"/>
                    <a:pt x="24" y="160"/>
                  </a:cubicBezTo>
                  <a:cubicBezTo>
                    <a:pt x="42" y="190"/>
                    <a:pt x="71" y="211"/>
                    <a:pt x="105" y="219"/>
                  </a:cubicBezTo>
                  <a:close/>
                  <a:moveTo>
                    <a:pt x="105" y="219"/>
                  </a:moveTo>
                  <a:cubicBezTo>
                    <a:pt x="105" y="219"/>
                    <a:pt x="105" y="219"/>
                    <a:pt x="105" y="219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242"/>
            <p:cNvSpPr>
              <a:spLocks noEditPoints="1"/>
            </p:cNvSpPr>
            <p:nvPr/>
          </p:nvSpPr>
          <p:spPr bwMode="auto">
            <a:xfrm>
              <a:off x="2241550" y="5929313"/>
              <a:ext cx="44450" cy="184150"/>
            </a:xfrm>
            <a:custGeom>
              <a:avLst/>
              <a:gdLst>
                <a:gd name="T0" fmla="*/ 72 w 72"/>
                <a:gd name="T1" fmla="*/ 208 h 304"/>
                <a:gd name="T2" fmla="*/ 48 w 72"/>
                <a:gd name="T3" fmla="*/ 184 h 304"/>
                <a:gd name="T4" fmla="*/ 48 w 72"/>
                <a:gd name="T5" fmla="*/ 24 h 304"/>
                <a:gd name="T6" fmla="*/ 24 w 72"/>
                <a:gd name="T7" fmla="*/ 0 h 304"/>
                <a:gd name="T8" fmla="*/ 0 w 72"/>
                <a:gd name="T9" fmla="*/ 24 h 304"/>
                <a:gd name="T10" fmla="*/ 0 w 72"/>
                <a:gd name="T11" fmla="*/ 280 h 304"/>
                <a:gd name="T12" fmla="*/ 24 w 72"/>
                <a:gd name="T13" fmla="*/ 304 h 304"/>
                <a:gd name="T14" fmla="*/ 48 w 72"/>
                <a:gd name="T15" fmla="*/ 280 h 304"/>
                <a:gd name="T16" fmla="*/ 57 w 72"/>
                <a:gd name="T17" fmla="*/ 261 h 304"/>
                <a:gd name="T18" fmla="*/ 72 w 72"/>
                <a:gd name="T19" fmla="*/ 256 h 304"/>
                <a:gd name="T20" fmla="*/ 72 w 72"/>
                <a:gd name="T21" fmla="*/ 208 h 304"/>
                <a:gd name="T22" fmla="*/ 72 w 72"/>
                <a:gd name="T23" fmla="*/ 208 h 304"/>
                <a:gd name="T24" fmla="*/ 72 w 72"/>
                <a:gd name="T25" fmla="*/ 20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304">
                  <a:moveTo>
                    <a:pt x="72" y="208"/>
                  </a:moveTo>
                  <a:cubicBezTo>
                    <a:pt x="59" y="208"/>
                    <a:pt x="48" y="198"/>
                    <a:pt x="48" y="18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94"/>
                    <a:pt x="11" y="304"/>
                    <a:pt x="24" y="304"/>
                  </a:cubicBezTo>
                  <a:cubicBezTo>
                    <a:pt x="37" y="304"/>
                    <a:pt x="48" y="294"/>
                    <a:pt x="48" y="280"/>
                  </a:cubicBezTo>
                  <a:cubicBezTo>
                    <a:pt x="48" y="273"/>
                    <a:pt x="51" y="266"/>
                    <a:pt x="57" y="261"/>
                  </a:cubicBezTo>
                  <a:cubicBezTo>
                    <a:pt x="61" y="258"/>
                    <a:pt x="67" y="256"/>
                    <a:pt x="72" y="256"/>
                  </a:cubicBezTo>
                  <a:cubicBezTo>
                    <a:pt x="72" y="256"/>
                    <a:pt x="72" y="208"/>
                    <a:pt x="72" y="208"/>
                  </a:cubicBezTo>
                  <a:close/>
                  <a:moveTo>
                    <a:pt x="72" y="208"/>
                  </a:moveTo>
                  <a:cubicBezTo>
                    <a:pt x="72" y="208"/>
                    <a:pt x="72" y="208"/>
                    <a:pt x="72" y="208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243"/>
            <p:cNvSpPr>
              <a:spLocks noEditPoints="1"/>
            </p:cNvSpPr>
            <p:nvPr/>
          </p:nvSpPr>
          <p:spPr bwMode="auto">
            <a:xfrm>
              <a:off x="2286000" y="5775325"/>
              <a:ext cx="768350" cy="493713"/>
            </a:xfrm>
            <a:custGeom>
              <a:avLst/>
              <a:gdLst>
                <a:gd name="T0" fmla="*/ 1264 w 1264"/>
                <a:gd name="T1" fmla="*/ 679 h 817"/>
                <a:gd name="T2" fmla="*/ 1240 w 1264"/>
                <a:gd name="T3" fmla="*/ 655 h 817"/>
                <a:gd name="T4" fmla="*/ 1240 w 1264"/>
                <a:gd name="T5" fmla="*/ 0 h 817"/>
                <a:gd name="T6" fmla="*/ 24 w 1264"/>
                <a:gd name="T7" fmla="*/ 299 h 817"/>
                <a:gd name="T8" fmla="*/ 24 w 1264"/>
                <a:gd name="T9" fmla="*/ 440 h 817"/>
                <a:gd name="T10" fmla="*/ 0 w 1264"/>
                <a:gd name="T11" fmla="*/ 464 h 817"/>
                <a:gd name="T12" fmla="*/ 0 w 1264"/>
                <a:gd name="T13" fmla="*/ 512 h 817"/>
                <a:gd name="T14" fmla="*/ 6 w 1264"/>
                <a:gd name="T15" fmla="*/ 513 h 817"/>
                <a:gd name="T16" fmla="*/ 837 w 1264"/>
                <a:gd name="T17" fmla="*/ 718 h 817"/>
                <a:gd name="T18" fmla="*/ 930 w 1264"/>
                <a:gd name="T19" fmla="*/ 741 h 817"/>
                <a:gd name="T20" fmla="*/ 1240 w 1264"/>
                <a:gd name="T21" fmla="*/ 817 h 817"/>
                <a:gd name="T22" fmla="*/ 1240 w 1264"/>
                <a:gd name="T23" fmla="*/ 751 h 817"/>
                <a:gd name="T24" fmla="*/ 1264 w 1264"/>
                <a:gd name="T25" fmla="*/ 727 h 817"/>
                <a:gd name="T26" fmla="*/ 1264 w 1264"/>
                <a:gd name="T27" fmla="*/ 679 h 817"/>
                <a:gd name="T28" fmla="*/ 863 w 1264"/>
                <a:gd name="T29" fmla="*/ 224 h 817"/>
                <a:gd name="T30" fmla="*/ 134 w 1264"/>
                <a:gd name="T31" fmla="*/ 404 h 817"/>
                <a:gd name="T32" fmla="*/ 128 w 1264"/>
                <a:gd name="T33" fmla="*/ 405 h 817"/>
                <a:gd name="T34" fmla="*/ 105 w 1264"/>
                <a:gd name="T35" fmla="*/ 386 h 817"/>
                <a:gd name="T36" fmla="*/ 122 w 1264"/>
                <a:gd name="T37" fmla="*/ 357 h 817"/>
                <a:gd name="T38" fmla="*/ 851 w 1264"/>
                <a:gd name="T39" fmla="*/ 178 h 817"/>
                <a:gd name="T40" fmla="*/ 880 w 1264"/>
                <a:gd name="T41" fmla="*/ 195 h 817"/>
                <a:gd name="T42" fmla="*/ 863 w 1264"/>
                <a:gd name="T43" fmla="*/ 224 h 817"/>
                <a:gd name="T44" fmla="*/ 1142 w 1264"/>
                <a:gd name="T45" fmla="*/ 156 h 817"/>
                <a:gd name="T46" fmla="*/ 956 w 1264"/>
                <a:gd name="T47" fmla="*/ 201 h 817"/>
                <a:gd name="T48" fmla="*/ 950 w 1264"/>
                <a:gd name="T49" fmla="*/ 202 h 817"/>
                <a:gd name="T50" fmla="*/ 927 w 1264"/>
                <a:gd name="T51" fmla="*/ 184 h 817"/>
                <a:gd name="T52" fmla="*/ 944 w 1264"/>
                <a:gd name="T53" fmla="*/ 155 h 817"/>
                <a:gd name="T54" fmla="*/ 1130 w 1264"/>
                <a:gd name="T55" fmla="*/ 109 h 817"/>
                <a:gd name="T56" fmla="*/ 1159 w 1264"/>
                <a:gd name="T57" fmla="*/ 127 h 817"/>
                <a:gd name="T58" fmla="*/ 1142 w 1264"/>
                <a:gd name="T59" fmla="*/ 156 h 817"/>
                <a:gd name="T60" fmla="*/ 1142 w 1264"/>
                <a:gd name="T61" fmla="*/ 156 h 817"/>
                <a:gd name="T62" fmla="*/ 1142 w 1264"/>
                <a:gd name="T63" fmla="*/ 156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4" h="817">
                  <a:moveTo>
                    <a:pt x="1264" y="679"/>
                  </a:moveTo>
                  <a:cubicBezTo>
                    <a:pt x="1251" y="679"/>
                    <a:pt x="1240" y="669"/>
                    <a:pt x="1240" y="655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24" y="299"/>
                    <a:pt x="24" y="299"/>
                    <a:pt x="24" y="299"/>
                  </a:cubicBezTo>
                  <a:cubicBezTo>
                    <a:pt x="24" y="440"/>
                    <a:pt x="24" y="440"/>
                    <a:pt x="24" y="440"/>
                  </a:cubicBezTo>
                  <a:cubicBezTo>
                    <a:pt x="24" y="454"/>
                    <a:pt x="13" y="464"/>
                    <a:pt x="0" y="464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2" y="512"/>
                    <a:pt x="4" y="513"/>
                    <a:pt x="6" y="513"/>
                  </a:cubicBezTo>
                  <a:cubicBezTo>
                    <a:pt x="837" y="718"/>
                    <a:pt x="837" y="718"/>
                    <a:pt x="837" y="718"/>
                  </a:cubicBezTo>
                  <a:cubicBezTo>
                    <a:pt x="837" y="718"/>
                    <a:pt x="930" y="741"/>
                    <a:pt x="930" y="741"/>
                  </a:cubicBezTo>
                  <a:cubicBezTo>
                    <a:pt x="930" y="741"/>
                    <a:pt x="1240" y="817"/>
                    <a:pt x="1240" y="817"/>
                  </a:cubicBezTo>
                  <a:cubicBezTo>
                    <a:pt x="1240" y="751"/>
                    <a:pt x="1240" y="751"/>
                    <a:pt x="1240" y="751"/>
                  </a:cubicBezTo>
                  <a:cubicBezTo>
                    <a:pt x="1240" y="738"/>
                    <a:pt x="1251" y="727"/>
                    <a:pt x="1264" y="727"/>
                  </a:cubicBezTo>
                  <a:cubicBezTo>
                    <a:pt x="1264" y="727"/>
                    <a:pt x="1264" y="679"/>
                    <a:pt x="1264" y="679"/>
                  </a:cubicBezTo>
                  <a:close/>
                  <a:moveTo>
                    <a:pt x="863" y="224"/>
                  </a:moveTo>
                  <a:cubicBezTo>
                    <a:pt x="134" y="404"/>
                    <a:pt x="134" y="404"/>
                    <a:pt x="134" y="404"/>
                  </a:cubicBezTo>
                  <a:cubicBezTo>
                    <a:pt x="132" y="404"/>
                    <a:pt x="130" y="405"/>
                    <a:pt x="128" y="405"/>
                  </a:cubicBezTo>
                  <a:cubicBezTo>
                    <a:pt x="117" y="405"/>
                    <a:pt x="107" y="397"/>
                    <a:pt x="105" y="386"/>
                  </a:cubicBezTo>
                  <a:cubicBezTo>
                    <a:pt x="102" y="373"/>
                    <a:pt x="109" y="360"/>
                    <a:pt x="122" y="357"/>
                  </a:cubicBezTo>
                  <a:cubicBezTo>
                    <a:pt x="851" y="178"/>
                    <a:pt x="851" y="178"/>
                    <a:pt x="851" y="178"/>
                  </a:cubicBezTo>
                  <a:cubicBezTo>
                    <a:pt x="864" y="175"/>
                    <a:pt x="877" y="183"/>
                    <a:pt x="880" y="195"/>
                  </a:cubicBezTo>
                  <a:cubicBezTo>
                    <a:pt x="883" y="208"/>
                    <a:pt x="876" y="221"/>
                    <a:pt x="863" y="224"/>
                  </a:cubicBezTo>
                  <a:close/>
                  <a:moveTo>
                    <a:pt x="1142" y="156"/>
                  </a:moveTo>
                  <a:cubicBezTo>
                    <a:pt x="956" y="201"/>
                    <a:pt x="956" y="201"/>
                    <a:pt x="956" y="201"/>
                  </a:cubicBezTo>
                  <a:cubicBezTo>
                    <a:pt x="954" y="202"/>
                    <a:pt x="952" y="202"/>
                    <a:pt x="950" y="202"/>
                  </a:cubicBezTo>
                  <a:cubicBezTo>
                    <a:pt x="939" y="202"/>
                    <a:pt x="930" y="195"/>
                    <a:pt x="927" y="184"/>
                  </a:cubicBezTo>
                  <a:cubicBezTo>
                    <a:pt x="924" y="171"/>
                    <a:pt x="932" y="158"/>
                    <a:pt x="944" y="155"/>
                  </a:cubicBezTo>
                  <a:cubicBezTo>
                    <a:pt x="1130" y="109"/>
                    <a:pt x="1130" y="109"/>
                    <a:pt x="1130" y="109"/>
                  </a:cubicBezTo>
                  <a:cubicBezTo>
                    <a:pt x="1143" y="106"/>
                    <a:pt x="1156" y="114"/>
                    <a:pt x="1159" y="127"/>
                  </a:cubicBezTo>
                  <a:cubicBezTo>
                    <a:pt x="1162" y="140"/>
                    <a:pt x="1155" y="153"/>
                    <a:pt x="1142" y="156"/>
                  </a:cubicBezTo>
                  <a:close/>
                  <a:moveTo>
                    <a:pt x="1142" y="156"/>
                  </a:moveTo>
                  <a:cubicBezTo>
                    <a:pt x="1142" y="156"/>
                    <a:pt x="1142" y="156"/>
                    <a:pt x="1142" y="15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244"/>
            <p:cNvSpPr>
              <a:spLocks noEditPoints="1"/>
            </p:cNvSpPr>
            <p:nvPr/>
          </p:nvSpPr>
          <p:spPr bwMode="auto">
            <a:xfrm>
              <a:off x="2347913" y="5880100"/>
              <a:ext cx="474663" cy="139700"/>
            </a:xfrm>
            <a:custGeom>
              <a:avLst/>
              <a:gdLst>
                <a:gd name="T0" fmla="*/ 749 w 781"/>
                <a:gd name="T1" fmla="*/ 3 h 230"/>
                <a:gd name="T2" fmla="*/ 20 w 781"/>
                <a:gd name="T3" fmla="*/ 182 h 230"/>
                <a:gd name="T4" fmla="*/ 3 w 781"/>
                <a:gd name="T5" fmla="*/ 211 h 230"/>
                <a:gd name="T6" fmla="*/ 26 w 781"/>
                <a:gd name="T7" fmla="*/ 230 h 230"/>
                <a:gd name="T8" fmla="*/ 32 w 781"/>
                <a:gd name="T9" fmla="*/ 229 h 230"/>
                <a:gd name="T10" fmla="*/ 761 w 781"/>
                <a:gd name="T11" fmla="*/ 49 h 230"/>
                <a:gd name="T12" fmla="*/ 778 w 781"/>
                <a:gd name="T13" fmla="*/ 20 h 230"/>
                <a:gd name="T14" fmla="*/ 749 w 781"/>
                <a:gd name="T15" fmla="*/ 3 h 230"/>
                <a:gd name="T16" fmla="*/ 749 w 781"/>
                <a:gd name="T17" fmla="*/ 3 h 230"/>
                <a:gd name="T18" fmla="*/ 749 w 781"/>
                <a:gd name="T19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1" h="230">
                  <a:moveTo>
                    <a:pt x="749" y="3"/>
                  </a:moveTo>
                  <a:cubicBezTo>
                    <a:pt x="20" y="182"/>
                    <a:pt x="20" y="182"/>
                    <a:pt x="20" y="182"/>
                  </a:cubicBezTo>
                  <a:cubicBezTo>
                    <a:pt x="7" y="185"/>
                    <a:pt x="0" y="198"/>
                    <a:pt x="3" y="211"/>
                  </a:cubicBezTo>
                  <a:cubicBezTo>
                    <a:pt x="5" y="222"/>
                    <a:pt x="15" y="230"/>
                    <a:pt x="26" y="230"/>
                  </a:cubicBezTo>
                  <a:cubicBezTo>
                    <a:pt x="28" y="230"/>
                    <a:pt x="30" y="229"/>
                    <a:pt x="32" y="229"/>
                  </a:cubicBezTo>
                  <a:cubicBezTo>
                    <a:pt x="761" y="49"/>
                    <a:pt x="761" y="49"/>
                    <a:pt x="761" y="49"/>
                  </a:cubicBezTo>
                  <a:cubicBezTo>
                    <a:pt x="774" y="46"/>
                    <a:pt x="781" y="33"/>
                    <a:pt x="778" y="20"/>
                  </a:cubicBezTo>
                  <a:cubicBezTo>
                    <a:pt x="775" y="8"/>
                    <a:pt x="762" y="0"/>
                    <a:pt x="749" y="3"/>
                  </a:cubicBezTo>
                  <a:close/>
                  <a:moveTo>
                    <a:pt x="749" y="3"/>
                  </a:moveTo>
                  <a:cubicBezTo>
                    <a:pt x="749" y="3"/>
                    <a:pt x="749" y="3"/>
                    <a:pt x="74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245"/>
            <p:cNvSpPr>
              <a:spLocks noEditPoints="1"/>
            </p:cNvSpPr>
            <p:nvPr/>
          </p:nvSpPr>
          <p:spPr bwMode="auto">
            <a:xfrm>
              <a:off x="2847975" y="5838825"/>
              <a:ext cx="144463" cy="58738"/>
            </a:xfrm>
            <a:custGeom>
              <a:avLst/>
              <a:gdLst>
                <a:gd name="T0" fmla="*/ 206 w 238"/>
                <a:gd name="T1" fmla="*/ 3 h 96"/>
                <a:gd name="T2" fmla="*/ 20 w 238"/>
                <a:gd name="T3" fmla="*/ 49 h 96"/>
                <a:gd name="T4" fmla="*/ 3 w 238"/>
                <a:gd name="T5" fmla="*/ 78 h 96"/>
                <a:gd name="T6" fmla="*/ 26 w 238"/>
                <a:gd name="T7" fmla="*/ 96 h 96"/>
                <a:gd name="T8" fmla="*/ 32 w 238"/>
                <a:gd name="T9" fmla="*/ 95 h 96"/>
                <a:gd name="T10" fmla="*/ 218 w 238"/>
                <a:gd name="T11" fmla="*/ 50 h 96"/>
                <a:gd name="T12" fmla="*/ 235 w 238"/>
                <a:gd name="T13" fmla="*/ 21 h 96"/>
                <a:gd name="T14" fmla="*/ 206 w 238"/>
                <a:gd name="T15" fmla="*/ 3 h 96"/>
                <a:gd name="T16" fmla="*/ 206 w 238"/>
                <a:gd name="T17" fmla="*/ 3 h 96"/>
                <a:gd name="T18" fmla="*/ 206 w 238"/>
                <a:gd name="T19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96">
                  <a:moveTo>
                    <a:pt x="206" y="3"/>
                  </a:moveTo>
                  <a:cubicBezTo>
                    <a:pt x="20" y="49"/>
                    <a:pt x="20" y="49"/>
                    <a:pt x="20" y="49"/>
                  </a:cubicBezTo>
                  <a:cubicBezTo>
                    <a:pt x="8" y="52"/>
                    <a:pt x="0" y="65"/>
                    <a:pt x="3" y="78"/>
                  </a:cubicBezTo>
                  <a:cubicBezTo>
                    <a:pt x="6" y="89"/>
                    <a:pt x="15" y="96"/>
                    <a:pt x="26" y="96"/>
                  </a:cubicBezTo>
                  <a:cubicBezTo>
                    <a:pt x="28" y="96"/>
                    <a:pt x="30" y="96"/>
                    <a:pt x="32" y="95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31" y="47"/>
                    <a:pt x="238" y="34"/>
                    <a:pt x="235" y="21"/>
                  </a:cubicBezTo>
                  <a:cubicBezTo>
                    <a:pt x="232" y="8"/>
                    <a:pt x="219" y="0"/>
                    <a:pt x="206" y="3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3"/>
                    <a:pt x="20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246"/>
            <p:cNvSpPr>
              <a:spLocks noEditPoints="1"/>
            </p:cNvSpPr>
            <p:nvPr/>
          </p:nvSpPr>
          <p:spPr bwMode="auto">
            <a:xfrm>
              <a:off x="2212975" y="5711825"/>
              <a:ext cx="914400" cy="661988"/>
            </a:xfrm>
            <a:custGeom>
              <a:avLst/>
              <a:gdLst>
                <a:gd name="T0" fmla="*/ 1363 w 1504"/>
                <a:gd name="T1" fmla="*/ 53 h 1093"/>
                <a:gd name="T2" fmla="*/ 72 w 1504"/>
                <a:gd name="T3" fmla="*/ 311 h 1093"/>
                <a:gd name="T4" fmla="*/ 0 w 1504"/>
                <a:gd name="T5" fmla="*/ 639 h 1093"/>
                <a:gd name="T6" fmla="*/ 138 w 1504"/>
                <a:gd name="T7" fmla="*/ 668 h 1093"/>
                <a:gd name="T8" fmla="*/ 422 w 1504"/>
                <a:gd name="T9" fmla="*/ 803 h 1093"/>
                <a:gd name="T10" fmla="*/ 553 w 1504"/>
                <a:gd name="T11" fmla="*/ 1020 h 1093"/>
                <a:gd name="T12" fmla="*/ 869 w 1504"/>
                <a:gd name="T13" fmla="*/ 1093 h 1093"/>
                <a:gd name="T14" fmla="*/ 966 w 1504"/>
                <a:gd name="T15" fmla="*/ 1067 h 1093"/>
                <a:gd name="T16" fmla="*/ 1062 w 1504"/>
                <a:gd name="T17" fmla="*/ 896 h 1093"/>
                <a:gd name="T18" fmla="*/ 1432 w 1504"/>
                <a:gd name="T19" fmla="*/ 1022 h 1093"/>
                <a:gd name="T20" fmla="*/ 1504 w 1504"/>
                <a:gd name="T21" fmla="*/ 72 h 1093"/>
                <a:gd name="T22" fmla="*/ 1456 w 1504"/>
                <a:gd name="T23" fmla="*/ 950 h 1093"/>
                <a:gd name="T24" fmla="*/ 1408 w 1504"/>
                <a:gd name="T25" fmla="*/ 950 h 1093"/>
                <a:gd name="T26" fmla="*/ 1384 w 1504"/>
                <a:gd name="T27" fmla="*/ 830 h 1093"/>
                <a:gd name="T28" fmla="*/ 1360 w 1504"/>
                <a:gd name="T29" fmla="*/ 920 h 1093"/>
                <a:gd name="T30" fmla="*/ 957 w 1504"/>
                <a:gd name="T31" fmla="*/ 821 h 1093"/>
                <a:gd name="T32" fmla="*/ 120 w 1504"/>
                <a:gd name="T33" fmla="*/ 615 h 1093"/>
                <a:gd name="T34" fmla="*/ 96 w 1504"/>
                <a:gd name="T35" fmla="*/ 639 h 1093"/>
                <a:gd name="T36" fmla="*/ 48 w 1504"/>
                <a:gd name="T37" fmla="*/ 639 h 1093"/>
                <a:gd name="T38" fmla="*/ 72 w 1504"/>
                <a:gd name="T39" fmla="*/ 359 h 1093"/>
                <a:gd name="T40" fmla="*/ 96 w 1504"/>
                <a:gd name="T41" fmla="*/ 543 h 1093"/>
                <a:gd name="T42" fmla="*/ 144 w 1504"/>
                <a:gd name="T43" fmla="*/ 543 h 1093"/>
                <a:gd name="T44" fmla="*/ 1360 w 1504"/>
                <a:gd name="T45" fmla="*/ 103 h 1093"/>
                <a:gd name="T46" fmla="*/ 1384 w 1504"/>
                <a:gd name="T47" fmla="*/ 782 h 1093"/>
                <a:gd name="T48" fmla="*/ 1408 w 1504"/>
                <a:gd name="T49" fmla="*/ 72 h 1093"/>
                <a:gd name="T50" fmla="*/ 1456 w 1504"/>
                <a:gd name="T51" fmla="*/ 72 h 1093"/>
                <a:gd name="T52" fmla="*/ 469 w 1504"/>
                <a:gd name="T53" fmla="*/ 815 h 1093"/>
                <a:gd name="T54" fmla="*/ 554 w 1504"/>
                <a:gd name="T55" fmla="*/ 771 h 1093"/>
                <a:gd name="T56" fmla="*/ 907 w 1504"/>
                <a:gd name="T57" fmla="*/ 923 h 1093"/>
                <a:gd name="T58" fmla="*/ 865 w 1504"/>
                <a:gd name="T59" fmla="*/ 948 h 1093"/>
                <a:gd name="T60" fmla="*/ 566 w 1504"/>
                <a:gd name="T61" fmla="*/ 864 h 1093"/>
                <a:gd name="T62" fmla="*/ 542 w 1504"/>
                <a:gd name="T63" fmla="*/ 817 h 1093"/>
                <a:gd name="T64" fmla="*/ 513 w 1504"/>
                <a:gd name="T65" fmla="*/ 839 h 1093"/>
                <a:gd name="T66" fmla="*/ 576 w 1504"/>
                <a:gd name="T67" fmla="*/ 927 h 1093"/>
                <a:gd name="T68" fmla="*/ 873 w 1504"/>
                <a:gd name="T69" fmla="*/ 997 h 1093"/>
                <a:gd name="T70" fmla="*/ 954 w 1504"/>
                <a:gd name="T71" fmla="*/ 934 h 1093"/>
                <a:gd name="T72" fmla="*/ 1015 w 1504"/>
                <a:gd name="T73" fmla="*/ 884 h 1093"/>
                <a:gd name="T74" fmla="*/ 941 w 1504"/>
                <a:gd name="T75" fmla="*/ 1026 h 1093"/>
                <a:gd name="T76" fmla="*/ 842 w 1504"/>
                <a:gd name="T77" fmla="*/ 1041 h 1093"/>
                <a:gd name="T78" fmla="*/ 484 w 1504"/>
                <a:gd name="T79" fmla="*/ 914 h 1093"/>
                <a:gd name="T80" fmla="*/ 469 w 1504"/>
                <a:gd name="T81" fmla="*/ 81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4" h="1093">
                  <a:moveTo>
                    <a:pt x="1432" y="0"/>
                  </a:moveTo>
                  <a:cubicBezTo>
                    <a:pt x="1399" y="0"/>
                    <a:pt x="1371" y="22"/>
                    <a:pt x="1363" y="53"/>
                  </a:cubicBezTo>
                  <a:cubicBezTo>
                    <a:pt x="138" y="354"/>
                    <a:pt x="138" y="354"/>
                    <a:pt x="138" y="354"/>
                  </a:cubicBezTo>
                  <a:cubicBezTo>
                    <a:pt x="127" y="329"/>
                    <a:pt x="101" y="311"/>
                    <a:pt x="72" y="311"/>
                  </a:cubicBezTo>
                  <a:cubicBezTo>
                    <a:pt x="32" y="311"/>
                    <a:pt x="0" y="344"/>
                    <a:pt x="0" y="383"/>
                  </a:cubicBezTo>
                  <a:cubicBezTo>
                    <a:pt x="0" y="639"/>
                    <a:pt x="0" y="639"/>
                    <a:pt x="0" y="639"/>
                  </a:cubicBezTo>
                  <a:cubicBezTo>
                    <a:pt x="0" y="679"/>
                    <a:pt x="32" y="711"/>
                    <a:pt x="72" y="711"/>
                  </a:cubicBezTo>
                  <a:cubicBezTo>
                    <a:pt x="101" y="711"/>
                    <a:pt x="127" y="694"/>
                    <a:pt x="138" y="668"/>
                  </a:cubicBezTo>
                  <a:cubicBezTo>
                    <a:pt x="437" y="742"/>
                    <a:pt x="437" y="742"/>
                    <a:pt x="437" y="742"/>
                  </a:cubicBezTo>
                  <a:cubicBezTo>
                    <a:pt x="422" y="803"/>
                    <a:pt x="422" y="803"/>
                    <a:pt x="422" y="803"/>
                  </a:cubicBezTo>
                  <a:cubicBezTo>
                    <a:pt x="411" y="850"/>
                    <a:pt x="418" y="898"/>
                    <a:pt x="443" y="939"/>
                  </a:cubicBezTo>
                  <a:cubicBezTo>
                    <a:pt x="468" y="980"/>
                    <a:pt x="507" y="1008"/>
                    <a:pt x="553" y="1020"/>
                  </a:cubicBezTo>
                  <a:cubicBezTo>
                    <a:pt x="830" y="1088"/>
                    <a:pt x="830" y="1088"/>
                    <a:pt x="830" y="1088"/>
                  </a:cubicBezTo>
                  <a:cubicBezTo>
                    <a:pt x="843" y="1091"/>
                    <a:pt x="856" y="1093"/>
                    <a:pt x="869" y="1093"/>
                  </a:cubicBezTo>
                  <a:cubicBezTo>
                    <a:pt x="870" y="1093"/>
                    <a:pt x="872" y="1093"/>
                    <a:pt x="873" y="1093"/>
                  </a:cubicBezTo>
                  <a:cubicBezTo>
                    <a:pt x="906" y="1093"/>
                    <a:pt x="938" y="1084"/>
                    <a:pt x="966" y="1067"/>
                  </a:cubicBezTo>
                  <a:cubicBezTo>
                    <a:pt x="1007" y="1043"/>
                    <a:pt x="1035" y="1003"/>
                    <a:pt x="1047" y="957"/>
                  </a:cubicBezTo>
                  <a:cubicBezTo>
                    <a:pt x="1062" y="896"/>
                    <a:pt x="1062" y="896"/>
                    <a:pt x="1062" y="896"/>
                  </a:cubicBezTo>
                  <a:cubicBezTo>
                    <a:pt x="1363" y="970"/>
                    <a:pt x="1363" y="970"/>
                    <a:pt x="1363" y="970"/>
                  </a:cubicBezTo>
                  <a:cubicBezTo>
                    <a:pt x="1371" y="1000"/>
                    <a:pt x="1399" y="1022"/>
                    <a:pt x="1432" y="1022"/>
                  </a:cubicBezTo>
                  <a:cubicBezTo>
                    <a:pt x="1472" y="1022"/>
                    <a:pt x="1504" y="990"/>
                    <a:pt x="1504" y="950"/>
                  </a:cubicBezTo>
                  <a:cubicBezTo>
                    <a:pt x="1504" y="72"/>
                    <a:pt x="1504" y="72"/>
                    <a:pt x="1504" y="72"/>
                  </a:cubicBezTo>
                  <a:cubicBezTo>
                    <a:pt x="1504" y="32"/>
                    <a:pt x="1472" y="0"/>
                    <a:pt x="1432" y="0"/>
                  </a:cubicBezTo>
                  <a:close/>
                  <a:moveTo>
                    <a:pt x="1456" y="950"/>
                  </a:moveTo>
                  <a:cubicBezTo>
                    <a:pt x="1456" y="964"/>
                    <a:pt x="1445" y="974"/>
                    <a:pt x="1432" y="974"/>
                  </a:cubicBezTo>
                  <a:cubicBezTo>
                    <a:pt x="1419" y="974"/>
                    <a:pt x="1408" y="964"/>
                    <a:pt x="1408" y="950"/>
                  </a:cubicBezTo>
                  <a:cubicBezTo>
                    <a:pt x="1408" y="854"/>
                    <a:pt x="1408" y="854"/>
                    <a:pt x="1408" y="854"/>
                  </a:cubicBezTo>
                  <a:cubicBezTo>
                    <a:pt x="1408" y="841"/>
                    <a:pt x="1397" y="830"/>
                    <a:pt x="1384" y="830"/>
                  </a:cubicBezTo>
                  <a:cubicBezTo>
                    <a:pt x="1371" y="830"/>
                    <a:pt x="1360" y="841"/>
                    <a:pt x="1360" y="854"/>
                  </a:cubicBezTo>
                  <a:cubicBezTo>
                    <a:pt x="1360" y="920"/>
                    <a:pt x="1360" y="920"/>
                    <a:pt x="1360" y="920"/>
                  </a:cubicBezTo>
                  <a:cubicBezTo>
                    <a:pt x="1050" y="844"/>
                    <a:pt x="1050" y="844"/>
                    <a:pt x="1050" y="844"/>
                  </a:cubicBezTo>
                  <a:cubicBezTo>
                    <a:pt x="1050" y="844"/>
                    <a:pt x="957" y="821"/>
                    <a:pt x="957" y="821"/>
                  </a:cubicBezTo>
                  <a:cubicBezTo>
                    <a:pt x="957" y="821"/>
                    <a:pt x="126" y="616"/>
                    <a:pt x="126" y="616"/>
                  </a:cubicBezTo>
                  <a:cubicBezTo>
                    <a:pt x="124" y="616"/>
                    <a:pt x="122" y="615"/>
                    <a:pt x="120" y="615"/>
                  </a:cubicBezTo>
                  <a:cubicBezTo>
                    <a:pt x="115" y="615"/>
                    <a:pt x="109" y="617"/>
                    <a:pt x="105" y="620"/>
                  </a:cubicBezTo>
                  <a:cubicBezTo>
                    <a:pt x="99" y="625"/>
                    <a:pt x="96" y="632"/>
                    <a:pt x="96" y="639"/>
                  </a:cubicBezTo>
                  <a:cubicBezTo>
                    <a:pt x="96" y="653"/>
                    <a:pt x="85" y="663"/>
                    <a:pt x="72" y="663"/>
                  </a:cubicBezTo>
                  <a:cubicBezTo>
                    <a:pt x="59" y="663"/>
                    <a:pt x="48" y="653"/>
                    <a:pt x="48" y="639"/>
                  </a:cubicBezTo>
                  <a:cubicBezTo>
                    <a:pt x="48" y="383"/>
                    <a:pt x="48" y="383"/>
                    <a:pt x="48" y="383"/>
                  </a:cubicBezTo>
                  <a:cubicBezTo>
                    <a:pt x="48" y="370"/>
                    <a:pt x="59" y="359"/>
                    <a:pt x="72" y="359"/>
                  </a:cubicBezTo>
                  <a:cubicBezTo>
                    <a:pt x="85" y="359"/>
                    <a:pt x="96" y="370"/>
                    <a:pt x="96" y="383"/>
                  </a:cubicBezTo>
                  <a:cubicBezTo>
                    <a:pt x="96" y="543"/>
                    <a:pt x="96" y="543"/>
                    <a:pt x="96" y="543"/>
                  </a:cubicBezTo>
                  <a:cubicBezTo>
                    <a:pt x="96" y="557"/>
                    <a:pt x="107" y="567"/>
                    <a:pt x="120" y="567"/>
                  </a:cubicBezTo>
                  <a:cubicBezTo>
                    <a:pt x="133" y="567"/>
                    <a:pt x="144" y="557"/>
                    <a:pt x="144" y="543"/>
                  </a:cubicBezTo>
                  <a:cubicBezTo>
                    <a:pt x="144" y="402"/>
                    <a:pt x="144" y="402"/>
                    <a:pt x="144" y="402"/>
                  </a:cubicBezTo>
                  <a:cubicBezTo>
                    <a:pt x="1360" y="103"/>
                    <a:pt x="1360" y="103"/>
                    <a:pt x="1360" y="103"/>
                  </a:cubicBezTo>
                  <a:cubicBezTo>
                    <a:pt x="1360" y="758"/>
                    <a:pt x="1360" y="758"/>
                    <a:pt x="1360" y="758"/>
                  </a:cubicBezTo>
                  <a:cubicBezTo>
                    <a:pt x="1360" y="772"/>
                    <a:pt x="1371" y="782"/>
                    <a:pt x="1384" y="782"/>
                  </a:cubicBezTo>
                  <a:cubicBezTo>
                    <a:pt x="1397" y="782"/>
                    <a:pt x="1408" y="772"/>
                    <a:pt x="1408" y="758"/>
                  </a:cubicBezTo>
                  <a:cubicBezTo>
                    <a:pt x="1408" y="72"/>
                    <a:pt x="1408" y="72"/>
                    <a:pt x="1408" y="72"/>
                  </a:cubicBezTo>
                  <a:cubicBezTo>
                    <a:pt x="1408" y="59"/>
                    <a:pt x="1419" y="48"/>
                    <a:pt x="1432" y="48"/>
                  </a:cubicBezTo>
                  <a:cubicBezTo>
                    <a:pt x="1445" y="48"/>
                    <a:pt x="1456" y="59"/>
                    <a:pt x="1456" y="72"/>
                  </a:cubicBezTo>
                  <a:lnTo>
                    <a:pt x="1456" y="950"/>
                  </a:lnTo>
                  <a:close/>
                  <a:moveTo>
                    <a:pt x="469" y="815"/>
                  </a:moveTo>
                  <a:cubicBezTo>
                    <a:pt x="484" y="754"/>
                    <a:pt x="484" y="754"/>
                    <a:pt x="484" y="754"/>
                  </a:cubicBezTo>
                  <a:cubicBezTo>
                    <a:pt x="554" y="771"/>
                    <a:pt x="554" y="771"/>
                    <a:pt x="554" y="771"/>
                  </a:cubicBezTo>
                  <a:cubicBezTo>
                    <a:pt x="922" y="861"/>
                    <a:pt x="922" y="861"/>
                    <a:pt x="922" y="861"/>
                  </a:cubicBezTo>
                  <a:cubicBezTo>
                    <a:pt x="907" y="923"/>
                    <a:pt x="907" y="923"/>
                    <a:pt x="907" y="923"/>
                  </a:cubicBezTo>
                  <a:cubicBezTo>
                    <a:pt x="905" y="932"/>
                    <a:pt x="899" y="939"/>
                    <a:pt x="891" y="944"/>
                  </a:cubicBezTo>
                  <a:cubicBezTo>
                    <a:pt x="883" y="949"/>
                    <a:pt x="874" y="951"/>
                    <a:pt x="865" y="948"/>
                  </a:cubicBezTo>
                  <a:cubicBezTo>
                    <a:pt x="588" y="880"/>
                    <a:pt x="588" y="880"/>
                    <a:pt x="588" y="880"/>
                  </a:cubicBezTo>
                  <a:cubicBezTo>
                    <a:pt x="579" y="878"/>
                    <a:pt x="571" y="872"/>
                    <a:pt x="566" y="864"/>
                  </a:cubicBezTo>
                  <a:cubicBezTo>
                    <a:pt x="562" y="858"/>
                    <a:pt x="560" y="850"/>
                    <a:pt x="561" y="843"/>
                  </a:cubicBezTo>
                  <a:cubicBezTo>
                    <a:pt x="562" y="831"/>
                    <a:pt x="554" y="820"/>
                    <a:pt x="542" y="817"/>
                  </a:cubicBezTo>
                  <a:cubicBezTo>
                    <a:pt x="541" y="817"/>
                    <a:pt x="540" y="817"/>
                    <a:pt x="539" y="817"/>
                  </a:cubicBezTo>
                  <a:cubicBezTo>
                    <a:pt x="526" y="816"/>
                    <a:pt x="514" y="826"/>
                    <a:pt x="513" y="839"/>
                  </a:cubicBezTo>
                  <a:cubicBezTo>
                    <a:pt x="512" y="856"/>
                    <a:pt x="516" y="874"/>
                    <a:pt x="525" y="889"/>
                  </a:cubicBezTo>
                  <a:cubicBezTo>
                    <a:pt x="536" y="908"/>
                    <a:pt x="555" y="921"/>
                    <a:pt x="576" y="927"/>
                  </a:cubicBezTo>
                  <a:cubicBezTo>
                    <a:pt x="853" y="995"/>
                    <a:pt x="853" y="995"/>
                    <a:pt x="853" y="995"/>
                  </a:cubicBezTo>
                  <a:cubicBezTo>
                    <a:pt x="860" y="997"/>
                    <a:pt x="866" y="997"/>
                    <a:pt x="873" y="997"/>
                  </a:cubicBezTo>
                  <a:cubicBezTo>
                    <a:pt x="888" y="997"/>
                    <a:pt x="903" y="993"/>
                    <a:pt x="916" y="985"/>
                  </a:cubicBezTo>
                  <a:cubicBezTo>
                    <a:pt x="935" y="974"/>
                    <a:pt x="948" y="956"/>
                    <a:pt x="954" y="934"/>
                  </a:cubicBezTo>
                  <a:cubicBezTo>
                    <a:pt x="969" y="873"/>
                    <a:pt x="969" y="873"/>
                    <a:pt x="969" y="873"/>
                  </a:cubicBezTo>
                  <a:cubicBezTo>
                    <a:pt x="1015" y="884"/>
                    <a:pt x="1015" y="884"/>
                    <a:pt x="1015" y="884"/>
                  </a:cubicBezTo>
                  <a:cubicBezTo>
                    <a:pt x="1000" y="946"/>
                    <a:pt x="1000" y="946"/>
                    <a:pt x="1000" y="946"/>
                  </a:cubicBezTo>
                  <a:cubicBezTo>
                    <a:pt x="992" y="980"/>
                    <a:pt x="971" y="1008"/>
                    <a:pt x="941" y="1026"/>
                  </a:cubicBezTo>
                  <a:cubicBezTo>
                    <a:pt x="919" y="1039"/>
                    <a:pt x="895" y="1046"/>
                    <a:pt x="870" y="1045"/>
                  </a:cubicBezTo>
                  <a:cubicBezTo>
                    <a:pt x="860" y="1045"/>
                    <a:pt x="851" y="1044"/>
                    <a:pt x="842" y="1041"/>
                  </a:cubicBezTo>
                  <a:cubicBezTo>
                    <a:pt x="565" y="973"/>
                    <a:pt x="565" y="973"/>
                    <a:pt x="565" y="973"/>
                  </a:cubicBezTo>
                  <a:cubicBezTo>
                    <a:pt x="531" y="965"/>
                    <a:pt x="502" y="944"/>
                    <a:pt x="484" y="914"/>
                  </a:cubicBezTo>
                  <a:cubicBezTo>
                    <a:pt x="466" y="884"/>
                    <a:pt x="460" y="849"/>
                    <a:pt x="469" y="815"/>
                  </a:cubicBezTo>
                  <a:close/>
                  <a:moveTo>
                    <a:pt x="469" y="815"/>
                  </a:moveTo>
                  <a:cubicBezTo>
                    <a:pt x="469" y="815"/>
                    <a:pt x="469" y="815"/>
                    <a:pt x="469" y="81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3" name="Group 282"/>
          <p:cNvGrpSpPr>
            <a:grpSpLocks noChangeAspect="1"/>
          </p:cNvGrpSpPr>
          <p:nvPr/>
        </p:nvGrpSpPr>
        <p:grpSpPr>
          <a:xfrm>
            <a:off x="2855474" y="3888317"/>
            <a:ext cx="301089" cy="304800"/>
            <a:chOff x="4143376" y="5588000"/>
            <a:chExt cx="901700" cy="912813"/>
          </a:xfrm>
        </p:grpSpPr>
        <p:sp>
          <p:nvSpPr>
            <p:cNvPr id="276" name="Freeform 250"/>
            <p:cNvSpPr>
              <a:spLocks noEditPoints="1"/>
            </p:cNvSpPr>
            <p:nvPr/>
          </p:nvSpPr>
          <p:spPr bwMode="auto">
            <a:xfrm>
              <a:off x="4217988" y="5851525"/>
              <a:ext cx="588963" cy="582613"/>
            </a:xfrm>
            <a:custGeom>
              <a:avLst/>
              <a:gdLst>
                <a:gd name="T0" fmla="*/ 327 w 963"/>
                <a:gd name="T1" fmla="*/ 414 h 963"/>
                <a:gd name="T2" fmla="*/ 0 w 963"/>
                <a:gd name="T3" fmla="*/ 759 h 963"/>
                <a:gd name="T4" fmla="*/ 204 w 963"/>
                <a:gd name="T5" fmla="*/ 963 h 963"/>
                <a:gd name="T6" fmla="*/ 963 w 963"/>
                <a:gd name="T7" fmla="*/ 244 h 963"/>
                <a:gd name="T8" fmla="*/ 719 w 963"/>
                <a:gd name="T9" fmla="*/ 0 h 963"/>
                <a:gd name="T10" fmla="*/ 393 w 963"/>
                <a:gd name="T11" fmla="*/ 345 h 963"/>
                <a:gd name="T12" fmla="*/ 376 w 963"/>
                <a:gd name="T13" fmla="*/ 352 h 963"/>
                <a:gd name="T14" fmla="*/ 359 w 963"/>
                <a:gd name="T15" fmla="*/ 345 h 963"/>
                <a:gd name="T16" fmla="*/ 326 w 963"/>
                <a:gd name="T17" fmla="*/ 380 h 963"/>
                <a:gd name="T18" fmla="*/ 327 w 963"/>
                <a:gd name="T19" fmla="*/ 414 h 963"/>
                <a:gd name="T20" fmla="*/ 327 w 963"/>
                <a:gd name="T21" fmla="*/ 414 h 963"/>
                <a:gd name="T22" fmla="*/ 327 w 963"/>
                <a:gd name="T23" fmla="*/ 414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3" h="963">
                  <a:moveTo>
                    <a:pt x="327" y="414"/>
                  </a:moveTo>
                  <a:cubicBezTo>
                    <a:pt x="0" y="759"/>
                    <a:pt x="0" y="759"/>
                    <a:pt x="0" y="759"/>
                  </a:cubicBezTo>
                  <a:cubicBezTo>
                    <a:pt x="204" y="963"/>
                    <a:pt x="204" y="963"/>
                    <a:pt x="204" y="963"/>
                  </a:cubicBezTo>
                  <a:cubicBezTo>
                    <a:pt x="963" y="244"/>
                    <a:pt x="963" y="244"/>
                    <a:pt x="963" y="244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88" y="349"/>
                    <a:pt x="382" y="352"/>
                    <a:pt x="376" y="352"/>
                  </a:cubicBezTo>
                  <a:cubicBezTo>
                    <a:pt x="370" y="352"/>
                    <a:pt x="364" y="350"/>
                    <a:pt x="359" y="345"/>
                  </a:cubicBezTo>
                  <a:cubicBezTo>
                    <a:pt x="326" y="380"/>
                    <a:pt x="326" y="380"/>
                    <a:pt x="326" y="380"/>
                  </a:cubicBezTo>
                  <a:cubicBezTo>
                    <a:pt x="336" y="389"/>
                    <a:pt x="336" y="405"/>
                    <a:pt x="327" y="414"/>
                  </a:cubicBezTo>
                  <a:close/>
                  <a:moveTo>
                    <a:pt x="327" y="414"/>
                  </a:moveTo>
                  <a:cubicBezTo>
                    <a:pt x="327" y="414"/>
                    <a:pt x="327" y="414"/>
                    <a:pt x="327" y="41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251"/>
            <p:cNvSpPr>
              <a:spLocks noEditPoints="1"/>
            </p:cNvSpPr>
            <p:nvPr/>
          </p:nvSpPr>
          <p:spPr bwMode="auto">
            <a:xfrm>
              <a:off x="4948238" y="5630863"/>
              <a:ext cx="63500" cy="80963"/>
            </a:xfrm>
            <a:custGeom>
              <a:avLst/>
              <a:gdLst>
                <a:gd name="T0" fmla="*/ 26 w 40"/>
                <a:gd name="T1" fmla="*/ 0 h 51"/>
                <a:gd name="T2" fmla="*/ 0 w 40"/>
                <a:gd name="T3" fmla="*/ 26 h 51"/>
                <a:gd name="T4" fmla="*/ 25 w 40"/>
                <a:gd name="T5" fmla="*/ 51 h 51"/>
                <a:gd name="T6" fmla="*/ 40 w 40"/>
                <a:gd name="T7" fmla="*/ 36 h 51"/>
                <a:gd name="T8" fmla="*/ 26 w 40"/>
                <a:gd name="T9" fmla="*/ 0 h 51"/>
                <a:gd name="T10" fmla="*/ 26 w 40"/>
                <a:gd name="T11" fmla="*/ 0 h 51"/>
                <a:gd name="T12" fmla="*/ 26 w 40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1">
                  <a:moveTo>
                    <a:pt x="26" y="0"/>
                  </a:moveTo>
                  <a:lnTo>
                    <a:pt x="0" y="26"/>
                  </a:lnTo>
                  <a:lnTo>
                    <a:pt x="25" y="51"/>
                  </a:lnTo>
                  <a:lnTo>
                    <a:pt x="40" y="36"/>
                  </a:lnTo>
                  <a:lnTo>
                    <a:pt x="26" y="0"/>
                  </a:lnTo>
                  <a:close/>
                  <a:moveTo>
                    <a:pt x="26" y="0"/>
                  </a:moveTo>
                  <a:lnTo>
                    <a:pt x="26" y="0"/>
                  </a:lnTo>
                  <a:close/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252"/>
            <p:cNvSpPr>
              <a:spLocks noEditPoints="1"/>
            </p:cNvSpPr>
            <p:nvPr/>
          </p:nvSpPr>
          <p:spPr bwMode="auto">
            <a:xfrm>
              <a:off x="4948238" y="5630863"/>
              <a:ext cx="63500" cy="80963"/>
            </a:xfrm>
            <a:custGeom>
              <a:avLst/>
              <a:gdLst>
                <a:gd name="T0" fmla="*/ 26 w 40"/>
                <a:gd name="T1" fmla="*/ 0 h 51"/>
                <a:gd name="T2" fmla="*/ 0 w 40"/>
                <a:gd name="T3" fmla="*/ 26 h 51"/>
                <a:gd name="T4" fmla="*/ 25 w 40"/>
                <a:gd name="T5" fmla="*/ 51 h 51"/>
                <a:gd name="T6" fmla="*/ 40 w 40"/>
                <a:gd name="T7" fmla="*/ 36 h 51"/>
                <a:gd name="T8" fmla="*/ 26 w 40"/>
                <a:gd name="T9" fmla="*/ 0 h 51"/>
                <a:gd name="T10" fmla="*/ 26 w 40"/>
                <a:gd name="T11" fmla="*/ 0 h 51"/>
                <a:gd name="T12" fmla="*/ 26 w 40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1">
                  <a:moveTo>
                    <a:pt x="26" y="0"/>
                  </a:moveTo>
                  <a:lnTo>
                    <a:pt x="0" y="26"/>
                  </a:lnTo>
                  <a:lnTo>
                    <a:pt x="25" y="51"/>
                  </a:lnTo>
                  <a:lnTo>
                    <a:pt x="40" y="36"/>
                  </a:lnTo>
                  <a:lnTo>
                    <a:pt x="26" y="0"/>
                  </a:lnTo>
                  <a:moveTo>
                    <a:pt x="26" y="0"/>
                  </a:move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253"/>
            <p:cNvSpPr>
              <a:spLocks noEditPoints="1"/>
            </p:cNvSpPr>
            <p:nvPr/>
          </p:nvSpPr>
          <p:spPr bwMode="auto">
            <a:xfrm>
              <a:off x="4362451" y="6019800"/>
              <a:ext cx="500063" cy="457200"/>
            </a:xfrm>
            <a:custGeom>
              <a:avLst/>
              <a:gdLst>
                <a:gd name="T0" fmla="*/ 759 w 816"/>
                <a:gd name="T1" fmla="*/ 0 h 754"/>
                <a:gd name="T2" fmla="*/ 0 w 816"/>
                <a:gd name="T3" fmla="*/ 719 h 754"/>
                <a:gd name="T4" fmla="*/ 5 w 816"/>
                <a:gd name="T5" fmla="*/ 725 h 754"/>
                <a:gd name="T6" fmla="*/ 109 w 816"/>
                <a:gd name="T7" fmla="*/ 726 h 754"/>
                <a:gd name="T8" fmla="*/ 816 w 816"/>
                <a:gd name="T9" fmla="*/ 57 h 754"/>
                <a:gd name="T10" fmla="*/ 759 w 816"/>
                <a:gd name="T11" fmla="*/ 0 h 754"/>
                <a:gd name="T12" fmla="*/ 759 w 816"/>
                <a:gd name="T13" fmla="*/ 0 h 754"/>
                <a:gd name="T14" fmla="*/ 759 w 816"/>
                <a:gd name="T1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6" h="754">
                  <a:moveTo>
                    <a:pt x="759" y="0"/>
                  </a:moveTo>
                  <a:cubicBezTo>
                    <a:pt x="0" y="719"/>
                    <a:pt x="0" y="719"/>
                    <a:pt x="0" y="719"/>
                  </a:cubicBezTo>
                  <a:cubicBezTo>
                    <a:pt x="5" y="725"/>
                    <a:pt x="5" y="725"/>
                    <a:pt x="5" y="725"/>
                  </a:cubicBezTo>
                  <a:cubicBezTo>
                    <a:pt x="33" y="753"/>
                    <a:pt x="80" y="754"/>
                    <a:pt x="109" y="726"/>
                  </a:cubicBezTo>
                  <a:cubicBezTo>
                    <a:pt x="816" y="57"/>
                    <a:pt x="816" y="57"/>
                    <a:pt x="816" y="57"/>
                  </a:cubicBezTo>
                  <a:lnTo>
                    <a:pt x="759" y="0"/>
                  </a:lnTo>
                  <a:close/>
                  <a:moveTo>
                    <a:pt x="759" y="0"/>
                  </a:moveTo>
                  <a:cubicBezTo>
                    <a:pt x="759" y="0"/>
                    <a:pt x="759" y="0"/>
                    <a:pt x="75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254"/>
            <p:cNvSpPr>
              <a:spLocks noEditPoints="1"/>
            </p:cNvSpPr>
            <p:nvPr/>
          </p:nvSpPr>
          <p:spPr bwMode="auto">
            <a:xfrm>
              <a:off x="4175126" y="5795963"/>
              <a:ext cx="461963" cy="493713"/>
            </a:xfrm>
            <a:custGeom>
              <a:avLst/>
              <a:gdLst>
                <a:gd name="T0" fmla="*/ 29 w 753"/>
                <a:gd name="T1" fmla="*/ 810 h 815"/>
                <a:gd name="T2" fmla="*/ 34 w 753"/>
                <a:gd name="T3" fmla="*/ 815 h 815"/>
                <a:gd name="T4" fmla="*/ 360 w 753"/>
                <a:gd name="T5" fmla="*/ 471 h 815"/>
                <a:gd name="T6" fmla="*/ 394 w 753"/>
                <a:gd name="T7" fmla="*/ 470 h 815"/>
                <a:gd name="T8" fmla="*/ 427 w 753"/>
                <a:gd name="T9" fmla="*/ 435 h 815"/>
                <a:gd name="T10" fmla="*/ 426 w 753"/>
                <a:gd name="T11" fmla="*/ 401 h 815"/>
                <a:gd name="T12" fmla="*/ 753 w 753"/>
                <a:gd name="T13" fmla="*/ 56 h 815"/>
                <a:gd name="T14" fmla="*/ 697 w 753"/>
                <a:gd name="T15" fmla="*/ 0 h 815"/>
                <a:gd name="T16" fmla="*/ 27 w 753"/>
                <a:gd name="T17" fmla="*/ 706 h 815"/>
                <a:gd name="T18" fmla="*/ 29 w 753"/>
                <a:gd name="T19" fmla="*/ 810 h 815"/>
                <a:gd name="T20" fmla="*/ 29 w 753"/>
                <a:gd name="T21" fmla="*/ 810 h 815"/>
                <a:gd name="T22" fmla="*/ 29 w 753"/>
                <a:gd name="T23" fmla="*/ 810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3" h="815">
                  <a:moveTo>
                    <a:pt x="29" y="810"/>
                  </a:moveTo>
                  <a:cubicBezTo>
                    <a:pt x="34" y="815"/>
                    <a:pt x="34" y="815"/>
                    <a:pt x="34" y="815"/>
                  </a:cubicBezTo>
                  <a:cubicBezTo>
                    <a:pt x="360" y="471"/>
                    <a:pt x="360" y="471"/>
                    <a:pt x="360" y="471"/>
                  </a:cubicBezTo>
                  <a:cubicBezTo>
                    <a:pt x="369" y="462"/>
                    <a:pt x="384" y="461"/>
                    <a:pt x="394" y="470"/>
                  </a:cubicBezTo>
                  <a:cubicBezTo>
                    <a:pt x="427" y="435"/>
                    <a:pt x="427" y="435"/>
                    <a:pt x="427" y="435"/>
                  </a:cubicBezTo>
                  <a:cubicBezTo>
                    <a:pt x="417" y="426"/>
                    <a:pt x="417" y="411"/>
                    <a:pt x="426" y="401"/>
                  </a:cubicBezTo>
                  <a:cubicBezTo>
                    <a:pt x="753" y="56"/>
                    <a:pt x="753" y="56"/>
                    <a:pt x="753" y="56"/>
                  </a:cubicBezTo>
                  <a:cubicBezTo>
                    <a:pt x="697" y="0"/>
                    <a:pt x="697" y="0"/>
                    <a:pt x="697" y="0"/>
                  </a:cubicBezTo>
                  <a:cubicBezTo>
                    <a:pt x="27" y="706"/>
                    <a:pt x="27" y="706"/>
                    <a:pt x="27" y="706"/>
                  </a:cubicBezTo>
                  <a:cubicBezTo>
                    <a:pt x="0" y="735"/>
                    <a:pt x="0" y="782"/>
                    <a:pt x="29" y="810"/>
                  </a:cubicBezTo>
                  <a:close/>
                  <a:moveTo>
                    <a:pt x="29" y="810"/>
                  </a:moveTo>
                  <a:cubicBezTo>
                    <a:pt x="29" y="810"/>
                    <a:pt x="29" y="810"/>
                    <a:pt x="29" y="81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255"/>
            <p:cNvSpPr>
              <a:spLocks noEditPoints="1"/>
            </p:cNvSpPr>
            <p:nvPr/>
          </p:nvSpPr>
          <p:spPr bwMode="auto">
            <a:xfrm>
              <a:off x="4622801" y="5678488"/>
              <a:ext cx="357188" cy="355600"/>
            </a:xfrm>
            <a:custGeom>
              <a:avLst/>
              <a:gdLst>
                <a:gd name="T0" fmla="*/ 585 w 585"/>
                <a:gd name="T1" fmla="*/ 111 h 586"/>
                <a:gd name="T2" fmla="*/ 579 w 585"/>
                <a:gd name="T3" fmla="*/ 105 h 586"/>
                <a:gd name="T4" fmla="*/ 480 w 585"/>
                <a:gd name="T5" fmla="*/ 6 h 586"/>
                <a:gd name="T6" fmla="*/ 474 w 585"/>
                <a:gd name="T7" fmla="*/ 0 h 586"/>
                <a:gd name="T8" fmla="*/ 108 w 585"/>
                <a:gd name="T9" fmla="*/ 94 h 586"/>
                <a:gd name="T10" fmla="*/ 72 w 585"/>
                <a:gd name="T11" fmla="*/ 129 h 586"/>
                <a:gd name="T12" fmla="*/ 70 w 585"/>
                <a:gd name="T13" fmla="*/ 131 h 586"/>
                <a:gd name="T14" fmla="*/ 55 w 585"/>
                <a:gd name="T15" fmla="*/ 136 h 586"/>
                <a:gd name="T16" fmla="*/ 40 w 585"/>
                <a:gd name="T17" fmla="*/ 131 h 586"/>
                <a:gd name="T18" fmla="*/ 38 w 585"/>
                <a:gd name="T19" fmla="*/ 129 h 586"/>
                <a:gd name="T20" fmla="*/ 33 w 585"/>
                <a:gd name="T21" fmla="*/ 124 h 586"/>
                <a:gd name="T22" fmla="*/ 0 w 585"/>
                <a:gd name="T23" fmla="*/ 159 h 586"/>
                <a:gd name="T24" fmla="*/ 426 w 585"/>
                <a:gd name="T25" fmla="*/ 586 h 586"/>
                <a:gd name="T26" fmla="*/ 461 w 585"/>
                <a:gd name="T27" fmla="*/ 552 h 586"/>
                <a:gd name="T28" fmla="*/ 106 w 585"/>
                <a:gd name="T29" fmla="*/ 197 h 586"/>
                <a:gd name="T30" fmla="*/ 106 w 585"/>
                <a:gd name="T31" fmla="*/ 163 h 586"/>
                <a:gd name="T32" fmla="*/ 140 w 585"/>
                <a:gd name="T33" fmla="*/ 163 h 586"/>
                <a:gd name="T34" fmla="*/ 473 w 585"/>
                <a:gd name="T35" fmla="*/ 496 h 586"/>
                <a:gd name="T36" fmla="*/ 492 w 585"/>
                <a:gd name="T37" fmla="*/ 478 h 586"/>
                <a:gd name="T38" fmla="*/ 585 w 585"/>
                <a:gd name="T39" fmla="*/ 111 h 586"/>
                <a:gd name="T40" fmla="*/ 585 w 585"/>
                <a:gd name="T41" fmla="*/ 111 h 586"/>
                <a:gd name="T42" fmla="*/ 585 w 585"/>
                <a:gd name="T43" fmla="*/ 111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5" h="586">
                  <a:moveTo>
                    <a:pt x="585" y="111"/>
                  </a:moveTo>
                  <a:cubicBezTo>
                    <a:pt x="579" y="105"/>
                    <a:pt x="579" y="105"/>
                    <a:pt x="579" y="105"/>
                  </a:cubicBezTo>
                  <a:cubicBezTo>
                    <a:pt x="480" y="6"/>
                    <a:pt x="480" y="6"/>
                    <a:pt x="480" y="6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375" y="88"/>
                    <a:pt x="237" y="123"/>
                    <a:pt x="108" y="94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1" y="130"/>
                    <a:pt x="71" y="130"/>
                    <a:pt x="70" y="131"/>
                  </a:cubicBezTo>
                  <a:cubicBezTo>
                    <a:pt x="66" y="134"/>
                    <a:pt x="60" y="136"/>
                    <a:pt x="55" y="136"/>
                  </a:cubicBezTo>
                  <a:cubicBezTo>
                    <a:pt x="50" y="136"/>
                    <a:pt x="44" y="134"/>
                    <a:pt x="40" y="131"/>
                  </a:cubicBezTo>
                  <a:cubicBezTo>
                    <a:pt x="39" y="130"/>
                    <a:pt x="38" y="130"/>
                    <a:pt x="38" y="12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426" y="586"/>
                    <a:pt x="426" y="586"/>
                    <a:pt x="426" y="586"/>
                  </a:cubicBezTo>
                  <a:cubicBezTo>
                    <a:pt x="461" y="552"/>
                    <a:pt x="461" y="552"/>
                    <a:pt x="461" y="552"/>
                  </a:cubicBezTo>
                  <a:cubicBezTo>
                    <a:pt x="106" y="197"/>
                    <a:pt x="106" y="197"/>
                    <a:pt x="106" y="197"/>
                  </a:cubicBezTo>
                  <a:cubicBezTo>
                    <a:pt x="96" y="188"/>
                    <a:pt x="96" y="172"/>
                    <a:pt x="106" y="163"/>
                  </a:cubicBezTo>
                  <a:cubicBezTo>
                    <a:pt x="115" y="154"/>
                    <a:pt x="130" y="154"/>
                    <a:pt x="140" y="163"/>
                  </a:cubicBezTo>
                  <a:cubicBezTo>
                    <a:pt x="473" y="496"/>
                    <a:pt x="473" y="496"/>
                    <a:pt x="473" y="496"/>
                  </a:cubicBezTo>
                  <a:cubicBezTo>
                    <a:pt x="492" y="478"/>
                    <a:pt x="492" y="478"/>
                    <a:pt x="492" y="478"/>
                  </a:cubicBezTo>
                  <a:cubicBezTo>
                    <a:pt x="462" y="348"/>
                    <a:pt x="497" y="211"/>
                    <a:pt x="585" y="111"/>
                  </a:cubicBezTo>
                  <a:close/>
                  <a:moveTo>
                    <a:pt x="585" y="111"/>
                  </a:moveTo>
                  <a:cubicBezTo>
                    <a:pt x="585" y="111"/>
                    <a:pt x="585" y="111"/>
                    <a:pt x="585" y="111"/>
                  </a:cubicBezTo>
                </a:path>
              </a:pathLst>
            </a:custGeom>
            <a:solidFill>
              <a:srgbClr val="274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Freeform 256"/>
            <p:cNvSpPr>
              <a:spLocks noEditPoints="1"/>
            </p:cNvSpPr>
            <p:nvPr/>
          </p:nvSpPr>
          <p:spPr bwMode="auto">
            <a:xfrm>
              <a:off x="4143376" y="5588000"/>
              <a:ext cx="901700" cy="912813"/>
            </a:xfrm>
            <a:custGeom>
              <a:avLst/>
              <a:gdLst>
                <a:gd name="T0" fmla="*/ 1416 w 1473"/>
                <a:gd name="T1" fmla="*/ 17 h 1505"/>
                <a:gd name="T2" fmla="*/ 1376 w 1473"/>
                <a:gd name="T3" fmla="*/ 8 h 1505"/>
                <a:gd name="T4" fmla="*/ 1274 w 1473"/>
                <a:gd name="T5" fmla="*/ 99 h 1505"/>
                <a:gd name="T6" fmla="*/ 889 w 1473"/>
                <a:gd name="T7" fmla="*/ 193 h 1505"/>
                <a:gd name="T8" fmla="*/ 887 w 1473"/>
                <a:gd name="T9" fmla="*/ 192 h 1505"/>
                <a:gd name="T10" fmla="*/ 883 w 1473"/>
                <a:gd name="T11" fmla="*/ 192 h 1505"/>
                <a:gd name="T12" fmla="*/ 880 w 1473"/>
                <a:gd name="T13" fmla="*/ 192 h 1505"/>
                <a:gd name="T14" fmla="*/ 877 w 1473"/>
                <a:gd name="T15" fmla="*/ 193 h 1505"/>
                <a:gd name="T16" fmla="*/ 874 w 1473"/>
                <a:gd name="T17" fmla="*/ 194 h 1505"/>
                <a:gd name="T18" fmla="*/ 871 w 1473"/>
                <a:gd name="T19" fmla="*/ 195 h 1505"/>
                <a:gd name="T20" fmla="*/ 868 w 1473"/>
                <a:gd name="T21" fmla="*/ 197 h 1505"/>
                <a:gd name="T22" fmla="*/ 838 w 1473"/>
                <a:gd name="T23" fmla="*/ 227 h 1505"/>
                <a:gd name="T24" fmla="*/ 815 w 1473"/>
                <a:gd name="T25" fmla="*/ 215 h 1505"/>
                <a:gd name="T26" fmla="*/ 45 w 1473"/>
                <a:gd name="T27" fmla="*/ 1016 h 1505"/>
                <a:gd name="T28" fmla="*/ 330 w 1473"/>
                <a:gd name="T29" fmla="*/ 1470 h 1505"/>
                <a:gd name="T30" fmla="*/ 501 w 1473"/>
                <a:gd name="T31" fmla="*/ 1472 h 1505"/>
                <a:gd name="T32" fmla="*/ 1303 w 1473"/>
                <a:gd name="T33" fmla="*/ 702 h 1505"/>
                <a:gd name="T34" fmla="*/ 1290 w 1473"/>
                <a:gd name="T35" fmla="*/ 679 h 1505"/>
                <a:gd name="T36" fmla="*/ 1324 w 1473"/>
                <a:gd name="T37" fmla="*/ 628 h 1505"/>
                <a:gd name="T38" fmla="*/ 1426 w 1473"/>
                <a:gd name="T39" fmla="*/ 260 h 1505"/>
                <a:gd name="T40" fmla="*/ 1413 w 1473"/>
                <a:gd name="T41" fmla="*/ 237 h 1505"/>
                <a:gd name="T42" fmla="*/ 1469 w 1473"/>
                <a:gd name="T43" fmla="*/ 161 h 1505"/>
                <a:gd name="T44" fmla="*/ 359 w 1473"/>
                <a:gd name="T45" fmla="*/ 1430 h 1505"/>
                <a:gd name="T46" fmla="*/ 1175 w 1473"/>
                <a:gd name="T47" fmla="*/ 768 h 1505"/>
                <a:gd name="T48" fmla="*/ 364 w 1473"/>
                <a:gd name="T49" fmla="*/ 1436 h 1505"/>
                <a:gd name="T50" fmla="*/ 806 w 1473"/>
                <a:gd name="T51" fmla="*/ 399 h 1505"/>
                <a:gd name="T52" fmla="*/ 480 w 1473"/>
                <a:gd name="T53" fmla="*/ 778 h 1505"/>
                <a:gd name="T54" fmla="*/ 514 w 1473"/>
                <a:gd name="T55" fmla="*/ 778 h 1505"/>
                <a:gd name="T56" fmla="*/ 1084 w 1473"/>
                <a:gd name="T57" fmla="*/ 677 h 1505"/>
                <a:gd name="T58" fmla="*/ 121 w 1473"/>
                <a:gd name="T59" fmla="*/ 1192 h 1505"/>
                <a:gd name="T60" fmla="*/ 447 w 1473"/>
                <a:gd name="T61" fmla="*/ 813 h 1505"/>
                <a:gd name="T62" fmla="*/ 87 w 1473"/>
                <a:gd name="T63" fmla="*/ 1158 h 1505"/>
                <a:gd name="T64" fmla="*/ 80 w 1473"/>
                <a:gd name="T65" fmla="*/ 1049 h 1505"/>
                <a:gd name="T66" fmla="*/ 923 w 1473"/>
                <a:gd name="T67" fmla="*/ 312 h 1505"/>
                <a:gd name="T68" fmla="*/ 889 w 1473"/>
                <a:gd name="T69" fmla="*/ 346 h 1505"/>
                <a:gd name="T70" fmla="*/ 1209 w 1473"/>
                <a:gd name="T71" fmla="*/ 734 h 1505"/>
                <a:gd name="T72" fmla="*/ 816 w 1473"/>
                <a:gd name="T73" fmla="*/ 273 h 1505"/>
                <a:gd name="T74" fmla="*/ 823 w 1473"/>
                <a:gd name="T75" fmla="*/ 280 h 1505"/>
                <a:gd name="T76" fmla="*/ 853 w 1473"/>
                <a:gd name="T77" fmla="*/ 280 h 1505"/>
                <a:gd name="T78" fmla="*/ 891 w 1473"/>
                <a:gd name="T79" fmla="*/ 242 h 1505"/>
                <a:gd name="T80" fmla="*/ 1368 w 1473"/>
                <a:gd name="T81" fmla="*/ 260 h 1505"/>
                <a:gd name="T82" fmla="*/ 1256 w 1473"/>
                <a:gd name="T83" fmla="*/ 645 h 1505"/>
                <a:gd name="T84" fmla="*/ 1314 w 1473"/>
                <a:gd name="T85" fmla="*/ 138 h 1505"/>
                <a:gd name="T86" fmla="*/ 1419 w 1473"/>
                <a:gd name="T87" fmla="*/ 163 h 1505"/>
                <a:gd name="T88" fmla="*/ 1314 w 1473"/>
                <a:gd name="T89" fmla="*/ 138 h 1505"/>
                <a:gd name="T90" fmla="*/ 1314 w 1473"/>
                <a:gd name="T91" fmla="*/ 138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73" h="1505">
                  <a:moveTo>
                    <a:pt x="1469" y="161"/>
                  </a:moveTo>
                  <a:cubicBezTo>
                    <a:pt x="1416" y="17"/>
                    <a:pt x="1416" y="17"/>
                    <a:pt x="1416" y="17"/>
                  </a:cubicBezTo>
                  <a:cubicBezTo>
                    <a:pt x="1413" y="9"/>
                    <a:pt x="1406" y="3"/>
                    <a:pt x="1398" y="2"/>
                  </a:cubicBezTo>
                  <a:cubicBezTo>
                    <a:pt x="1390" y="0"/>
                    <a:pt x="1382" y="2"/>
                    <a:pt x="1376" y="8"/>
                  </a:cubicBezTo>
                  <a:cubicBezTo>
                    <a:pt x="1280" y="104"/>
                    <a:pt x="1280" y="104"/>
                    <a:pt x="1280" y="104"/>
                  </a:cubicBezTo>
                  <a:cubicBezTo>
                    <a:pt x="1274" y="99"/>
                    <a:pt x="1274" y="99"/>
                    <a:pt x="1274" y="99"/>
                  </a:cubicBezTo>
                  <a:cubicBezTo>
                    <a:pt x="1265" y="89"/>
                    <a:pt x="1250" y="89"/>
                    <a:pt x="1240" y="99"/>
                  </a:cubicBezTo>
                  <a:cubicBezTo>
                    <a:pt x="1149" y="190"/>
                    <a:pt x="1014" y="226"/>
                    <a:pt x="889" y="193"/>
                  </a:cubicBezTo>
                  <a:cubicBezTo>
                    <a:pt x="889" y="193"/>
                    <a:pt x="889" y="193"/>
                    <a:pt x="889" y="193"/>
                  </a:cubicBezTo>
                  <a:cubicBezTo>
                    <a:pt x="888" y="192"/>
                    <a:pt x="887" y="192"/>
                    <a:pt x="887" y="192"/>
                  </a:cubicBezTo>
                  <a:cubicBezTo>
                    <a:pt x="886" y="192"/>
                    <a:pt x="886" y="192"/>
                    <a:pt x="886" y="192"/>
                  </a:cubicBezTo>
                  <a:cubicBezTo>
                    <a:pt x="885" y="192"/>
                    <a:pt x="884" y="192"/>
                    <a:pt x="883" y="192"/>
                  </a:cubicBezTo>
                  <a:cubicBezTo>
                    <a:pt x="883" y="192"/>
                    <a:pt x="883" y="192"/>
                    <a:pt x="883" y="192"/>
                  </a:cubicBezTo>
                  <a:cubicBezTo>
                    <a:pt x="882" y="192"/>
                    <a:pt x="881" y="192"/>
                    <a:pt x="880" y="192"/>
                  </a:cubicBezTo>
                  <a:cubicBezTo>
                    <a:pt x="880" y="192"/>
                    <a:pt x="880" y="192"/>
                    <a:pt x="879" y="192"/>
                  </a:cubicBezTo>
                  <a:cubicBezTo>
                    <a:pt x="879" y="192"/>
                    <a:pt x="878" y="192"/>
                    <a:pt x="877" y="193"/>
                  </a:cubicBezTo>
                  <a:cubicBezTo>
                    <a:pt x="877" y="193"/>
                    <a:pt x="877" y="193"/>
                    <a:pt x="877" y="193"/>
                  </a:cubicBezTo>
                  <a:cubicBezTo>
                    <a:pt x="876" y="193"/>
                    <a:pt x="875" y="193"/>
                    <a:pt x="874" y="194"/>
                  </a:cubicBezTo>
                  <a:cubicBezTo>
                    <a:pt x="873" y="194"/>
                    <a:pt x="872" y="195"/>
                    <a:pt x="871" y="195"/>
                  </a:cubicBezTo>
                  <a:cubicBezTo>
                    <a:pt x="871" y="195"/>
                    <a:pt x="871" y="195"/>
                    <a:pt x="871" y="195"/>
                  </a:cubicBezTo>
                  <a:cubicBezTo>
                    <a:pt x="870" y="196"/>
                    <a:pt x="870" y="196"/>
                    <a:pt x="869" y="197"/>
                  </a:cubicBezTo>
                  <a:cubicBezTo>
                    <a:pt x="869" y="197"/>
                    <a:pt x="869" y="197"/>
                    <a:pt x="868" y="197"/>
                  </a:cubicBezTo>
                  <a:cubicBezTo>
                    <a:pt x="868" y="198"/>
                    <a:pt x="867" y="198"/>
                    <a:pt x="866" y="199"/>
                  </a:cubicBezTo>
                  <a:cubicBezTo>
                    <a:pt x="838" y="227"/>
                    <a:pt x="838" y="227"/>
                    <a:pt x="838" y="227"/>
                  </a:cubicBezTo>
                  <a:cubicBezTo>
                    <a:pt x="832" y="222"/>
                    <a:pt x="832" y="222"/>
                    <a:pt x="832" y="222"/>
                  </a:cubicBezTo>
                  <a:cubicBezTo>
                    <a:pt x="828" y="217"/>
                    <a:pt x="821" y="214"/>
                    <a:pt x="815" y="215"/>
                  </a:cubicBezTo>
                  <a:cubicBezTo>
                    <a:pt x="808" y="215"/>
                    <a:pt x="802" y="217"/>
                    <a:pt x="798" y="222"/>
                  </a:cubicBezTo>
                  <a:cubicBezTo>
                    <a:pt x="45" y="1016"/>
                    <a:pt x="45" y="1016"/>
                    <a:pt x="45" y="1016"/>
                  </a:cubicBezTo>
                  <a:cubicBezTo>
                    <a:pt x="0" y="1064"/>
                    <a:pt x="1" y="1141"/>
                    <a:pt x="48" y="1187"/>
                  </a:cubicBezTo>
                  <a:cubicBezTo>
                    <a:pt x="330" y="1470"/>
                    <a:pt x="330" y="1470"/>
                    <a:pt x="330" y="1470"/>
                  </a:cubicBezTo>
                  <a:cubicBezTo>
                    <a:pt x="354" y="1493"/>
                    <a:pt x="385" y="1505"/>
                    <a:pt x="417" y="1505"/>
                  </a:cubicBezTo>
                  <a:cubicBezTo>
                    <a:pt x="447" y="1505"/>
                    <a:pt x="478" y="1494"/>
                    <a:pt x="501" y="1472"/>
                  </a:cubicBezTo>
                  <a:cubicBezTo>
                    <a:pt x="1295" y="719"/>
                    <a:pt x="1295" y="719"/>
                    <a:pt x="1295" y="719"/>
                  </a:cubicBezTo>
                  <a:cubicBezTo>
                    <a:pt x="1300" y="715"/>
                    <a:pt x="1303" y="709"/>
                    <a:pt x="1303" y="702"/>
                  </a:cubicBezTo>
                  <a:cubicBezTo>
                    <a:pt x="1303" y="696"/>
                    <a:pt x="1300" y="690"/>
                    <a:pt x="1296" y="685"/>
                  </a:cubicBezTo>
                  <a:cubicBezTo>
                    <a:pt x="1290" y="679"/>
                    <a:pt x="1290" y="679"/>
                    <a:pt x="1290" y="679"/>
                  </a:cubicBezTo>
                  <a:cubicBezTo>
                    <a:pt x="1318" y="651"/>
                    <a:pt x="1318" y="651"/>
                    <a:pt x="1318" y="651"/>
                  </a:cubicBezTo>
                  <a:cubicBezTo>
                    <a:pt x="1324" y="645"/>
                    <a:pt x="1327" y="636"/>
                    <a:pt x="1324" y="628"/>
                  </a:cubicBezTo>
                  <a:cubicBezTo>
                    <a:pt x="1291" y="503"/>
                    <a:pt x="1327" y="368"/>
                    <a:pt x="1419" y="277"/>
                  </a:cubicBezTo>
                  <a:cubicBezTo>
                    <a:pt x="1423" y="272"/>
                    <a:pt x="1426" y="266"/>
                    <a:pt x="1426" y="260"/>
                  </a:cubicBezTo>
                  <a:cubicBezTo>
                    <a:pt x="1426" y="253"/>
                    <a:pt x="1423" y="247"/>
                    <a:pt x="1419" y="243"/>
                  </a:cubicBezTo>
                  <a:cubicBezTo>
                    <a:pt x="1413" y="237"/>
                    <a:pt x="1413" y="237"/>
                    <a:pt x="1413" y="237"/>
                  </a:cubicBezTo>
                  <a:cubicBezTo>
                    <a:pt x="1464" y="186"/>
                    <a:pt x="1464" y="186"/>
                    <a:pt x="1464" y="186"/>
                  </a:cubicBezTo>
                  <a:cubicBezTo>
                    <a:pt x="1470" y="180"/>
                    <a:pt x="1473" y="170"/>
                    <a:pt x="1469" y="161"/>
                  </a:cubicBezTo>
                  <a:close/>
                  <a:moveTo>
                    <a:pt x="364" y="1436"/>
                  </a:moveTo>
                  <a:cubicBezTo>
                    <a:pt x="359" y="1430"/>
                    <a:pt x="359" y="1430"/>
                    <a:pt x="359" y="1430"/>
                  </a:cubicBezTo>
                  <a:cubicBezTo>
                    <a:pt x="1118" y="711"/>
                    <a:pt x="1118" y="711"/>
                    <a:pt x="1118" y="711"/>
                  </a:cubicBezTo>
                  <a:cubicBezTo>
                    <a:pt x="1175" y="768"/>
                    <a:pt x="1175" y="768"/>
                    <a:pt x="1175" y="768"/>
                  </a:cubicBezTo>
                  <a:cubicBezTo>
                    <a:pt x="468" y="1437"/>
                    <a:pt x="468" y="1437"/>
                    <a:pt x="468" y="1437"/>
                  </a:cubicBezTo>
                  <a:cubicBezTo>
                    <a:pt x="439" y="1465"/>
                    <a:pt x="392" y="1464"/>
                    <a:pt x="364" y="1436"/>
                  </a:cubicBezTo>
                  <a:close/>
                  <a:moveTo>
                    <a:pt x="750" y="343"/>
                  </a:moveTo>
                  <a:cubicBezTo>
                    <a:pt x="806" y="399"/>
                    <a:pt x="806" y="399"/>
                    <a:pt x="806" y="399"/>
                  </a:cubicBezTo>
                  <a:cubicBezTo>
                    <a:pt x="479" y="744"/>
                    <a:pt x="479" y="744"/>
                    <a:pt x="479" y="744"/>
                  </a:cubicBezTo>
                  <a:cubicBezTo>
                    <a:pt x="470" y="754"/>
                    <a:pt x="470" y="769"/>
                    <a:pt x="480" y="778"/>
                  </a:cubicBezTo>
                  <a:cubicBezTo>
                    <a:pt x="485" y="783"/>
                    <a:pt x="491" y="785"/>
                    <a:pt x="497" y="785"/>
                  </a:cubicBezTo>
                  <a:cubicBezTo>
                    <a:pt x="503" y="785"/>
                    <a:pt x="509" y="782"/>
                    <a:pt x="514" y="778"/>
                  </a:cubicBezTo>
                  <a:cubicBezTo>
                    <a:pt x="840" y="433"/>
                    <a:pt x="840" y="433"/>
                    <a:pt x="840" y="433"/>
                  </a:cubicBezTo>
                  <a:cubicBezTo>
                    <a:pt x="1084" y="677"/>
                    <a:pt x="1084" y="677"/>
                    <a:pt x="1084" y="677"/>
                  </a:cubicBezTo>
                  <a:cubicBezTo>
                    <a:pt x="325" y="1396"/>
                    <a:pt x="325" y="1396"/>
                    <a:pt x="325" y="1396"/>
                  </a:cubicBezTo>
                  <a:cubicBezTo>
                    <a:pt x="121" y="1192"/>
                    <a:pt x="121" y="1192"/>
                    <a:pt x="121" y="1192"/>
                  </a:cubicBezTo>
                  <a:cubicBezTo>
                    <a:pt x="448" y="847"/>
                    <a:pt x="448" y="847"/>
                    <a:pt x="448" y="847"/>
                  </a:cubicBezTo>
                  <a:cubicBezTo>
                    <a:pt x="457" y="838"/>
                    <a:pt x="457" y="822"/>
                    <a:pt x="447" y="813"/>
                  </a:cubicBezTo>
                  <a:cubicBezTo>
                    <a:pt x="437" y="804"/>
                    <a:pt x="422" y="805"/>
                    <a:pt x="413" y="814"/>
                  </a:cubicBezTo>
                  <a:cubicBezTo>
                    <a:pt x="87" y="1158"/>
                    <a:pt x="87" y="1158"/>
                    <a:pt x="87" y="1158"/>
                  </a:cubicBezTo>
                  <a:cubicBezTo>
                    <a:pt x="82" y="1153"/>
                    <a:pt x="82" y="1153"/>
                    <a:pt x="82" y="1153"/>
                  </a:cubicBezTo>
                  <a:cubicBezTo>
                    <a:pt x="53" y="1125"/>
                    <a:pt x="53" y="1078"/>
                    <a:pt x="80" y="1049"/>
                  </a:cubicBezTo>
                  <a:lnTo>
                    <a:pt x="750" y="343"/>
                  </a:lnTo>
                  <a:close/>
                  <a:moveTo>
                    <a:pt x="923" y="312"/>
                  </a:moveTo>
                  <a:cubicBezTo>
                    <a:pt x="913" y="303"/>
                    <a:pt x="898" y="303"/>
                    <a:pt x="889" y="312"/>
                  </a:cubicBezTo>
                  <a:cubicBezTo>
                    <a:pt x="879" y="321"/>
                    <a:pt x="879" y="337"/>
                    <a:pt x="889" y="346"/>
                  </a:cubicBezTo>
                  <a:cubicBezTo>
                    <a:pt x="1244" y="701"/>
                    <a:pt x="1244" y="701"/>
                    <a:pt x="1244" y="701"/>
                  </a:cubicBezTo>
                  <a:cubicBezTo>
                    <a:pt x="1209" y="734"/>
                    <a:pt x="1209" y="734"/>
                    <a:pt x="1209" y="734"/>
                  </a:cubicBezTo>
                  <a:cubicBezTo>
                    <a:pt x="783" y="308"/>
                    <a:pt x="783" y="308"/>
                    <a:pt x="783" y="308"/>
                  </a:cubicBezTo>
                  <a:cubicBezTo>
                    <a:pt x="816" y="273"/>
                    <a:pt x="816" y="273"/>
                    <a:pt x="816" y="273"/>
                  </a:cubicBezTo>
                  <a:cubicBezTo>
                    <a:pt x="821" y="278"/>
                    <a:pt x="821" y="278"/>
                    <a:pt x="821" y="278"/>
                  </a:cubicBezTo>
                  <a:cubicBezTo>
                    <a:pt x="821" y="279"/>
                    <a:pt x="822" y="279"/>
                    <a:pt x="823" y="280"/>
                  </a:cubicBezTo>
                  <a:cubicBezTo>
                    <a:pt x="827" y="283"/>
                    <a:pt x="833" y="285"/>
                    <a:pt x="838" y="285"/>
                  </a:cubicBezTo>
                  <a:cubicBezTo>
                    <a:pt x="843" y="285"/>
                    <a:pt x="849" y="283"/>
                    <a:pt x="853" y="280"/>
                  </a:cubicBezTo>
                  <a:cubicBezTo>
                    <a:pt x="854" y="279"/>
                    <a:pt x="854" y="279"/>
                    <a:pt x="855" y="278"/>
                  </a:cubicBezTo>
                  <a:cubicBezTo>
                    <a:pt x="891" y="242"/>
                    <a:pt x="891" y="242"/>
                    <a:pt x="891" y="242"/>
                  </a:cubicBezTo>
                  <a:cubicBezTo>
                    <a:pt x="1020" y="272"/>
                    <a:pt x="1158" y="237"/>
                    <a:pt x="1257" y="149"/>
                  </a:cubicBezTo>
                  <a:cubicBezTo>
                    <a:pt x="1368" y="260"/>
                    <a:pt x="1368" y="260"/>
                    <a:pt x="1368" y="260"/>
                  </a:cubicBezTo>
                  <a:cubicBezTo>
                    <a:pt x="1280" y="360"/>
                    <a:pt x="1245" y="497"/>
                    <a:pt x="1275" y="627"/>
                  </a:cubicBezTo>
                  <a:cubicBezTo>
                    <a:pt x="1256" y="645"/>
                    <a:pt x="1256" y="645"/>
                    <a:pt x="1256" y="645"/>
                  </a:cubicBezTo>
                  <a:lnTo>
                    <a:pt x="923" y="312"/>
                  </a:lnTo>
                  <a:close/>
                  <a:moveTo>
                    <a:pt x="1314" y="138"/>
                  </a:moveTo>
                  <a:cubicBezTo>
                    <a:pt x="1384" y="69"/>
                    <a:pt x="1384" y="69"/>
                    <a:pt x="1384" y="69"/>
                  </a:cubicBezTo>
                  <a:cubicBezTo>
                    <a:pt x="1419" y="163"/>
                    <a:pt x="1419" y="163"/>
                    <a:pt x="1419" y="163"/>
                  </a:cubicBezTo>
                  <a:cubicBezTo>
                    <a:pt x="1379" y="203"/>
                    <a:pt x="1379" y="203"/>
                    <a:pt x="1379" y="203"/>
                  </a:cubicBezTo>
                  <a:lnTo>
                    <a:pt x="1314" y="138"/>
                  </a:lnTo>
                  <a:close/>
                  <a:moveTo>
                    <a:pt x="1314" y="138"/>
                  </a:moveTo>
                  <a:cubicBezTo>
                    <a:pt x="1314" y="138"/>
                    <a:pt x="1314" y="138"/>
                    <a:pt x="1314" y="13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0" name="Group 299"/>
          <p:cNvGrpSpPr>
            <a:grpSpLocks noChangeAspect="1"/>
          </p:cNvGrpSpPr>
          <p:nvPr/>
        </p:nvGrpSpPr>
        <p:grpSpPr>
          <a:xfrm>
            <a:off x="4137847" y="3820701"/>
            <a:ext cx="246063" cy="304800"/>
            <a:chOff x="6067425" y="5567363"/>
            <a:chExt cx="738188" cy="914400"/>
          </a:xfrm>
        </p:grpSpPr>
        <p:sp>
          <p:nvSpPr>
            <p:cNvPr id="287" name="Freeform 260"/>
            <p:cNvSpPr>
              <a:spLocks noEditPoints="1"/>
            </p:cNvSpPr>
            <p:nvPr/>
          </p:nvSpPr>
          <p:spPr bwMode="auto">
            <a:xfrm>
              <a:off x="6200775" y="6057901"/>
              <a:ext cx="150813" cy="200025"/>
            </a:xfrm>
            <a:custGeom>
              <a:avLst/>
              <a:gdLst>
                <a:gd name="T0" fmla="*/ 123 w 245"/>
                <a:gd name="T1" fmla="*/ 328 h 328"/>
                <a:gd name="T2" fmla="*/ 245 w 245"/>
                <a:gd name="T3" fmla="*/ 205 h 328"/>
                <a:gd name="T4" fmla="*/ 221 w 245"/>
                <a:gd name="T5" fmla="*/ 132 h 328"/>
                <a:gd name="T6" fmla="*/ 123 w 245"/>
                <a:gd name="T7" fmla="*/ 0 h 328"/>
                <a:gd name="T8" fmla="*/ 24 w 245"/>
                <a:gd name="T9" fmla="*/ 132 h 328"/>
                <a:gd name="T10" fmla="*/ 0 w 245"/>
                <a:gd name="T11" fmla="*/ 205 h 328"/>
                <a:gd name="T12" fmla="*/ 123 w 245"/>
                <a:gd name="T13" fmla="*/ 328 h 328"/>
                <a:gd name="T14" fmla="*/ 123 w 245"/>
                <a:gd name="T15" fmla="*/ 328 h 328"/>
                <a:gd name="T16" fmla="*/ 123 w 245"/>
                <a:gd name="T1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5" h="328">
                  <a:moveTo>
                    <a:pt x="123" y="328"/>
                  </a:moveTo>
                  <a:cubicBezTo>
                    <a:pt x="190" y="328"/>
                    <a:pt x="245" y="273"/>
                    <a:pt x="245" y="205"/>
                  </a:cubicBezTo>
                  <a:cubicBezTo>
                    <a:pt x="245" y="179"/>
                    <a:pt x="237" y="153"/>
                    <a:pt x="221" y="13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8" y="153"/>
                    <a:pt x="0" y="179"/>
                    <a:pt x="0" y="205"/>
                  </a:cubicBezTo>
                  <a:cubicBezTo>
                    <a:pt x="0" y="273"/>
                    <a:pt x="55" y="328"/>
                    <a:pt x="123" y="328"/>
                  </a:cubicBezTo>
                  <a:close/>
                  <a:moveTo>
                    <a:pt x="123" y="328"/>
                  </a:moveTo>
                  <a:cubicBezTo>
                    <a:pt x="123" y="328"/>
                    <a:pt x="123" y="328"/>
                    <a:pt x="123" y="3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261"/>
            <p:cNvSpPr>
              <a:spLocks noEditPoints="1"/>
            </p:cNvSpPr>
            <p:nvPr/>
          </p:nvSpPr>
          <p:spPr bwMode="auto">
            <a:xfrm>
              <a:off x="6483350" y="5956301"/>
              <a:ext cx="293688" cy="393700"/>
            </a:xfrm>
            <a:custGeom>
              <a:avLst/>
              <a:gdLst>
                <a:gd name="T0" fmla="*/ 48 w 477"/>
                <a:gd name="T1" fmla="*/ 648 h 648"/>
                <a:gd name="T2" fmla="*/ 72 w 477"/>
                <a:gd name="T3" fmla="*/ 624 h 648"/>
                <a:gd name="T4" fmla="*/ 477 w 477"/>
                <a:gd name="T5" fmla="*/ 624 h 648"/>
                <a:gd name="T6" fmla="*/ 477 w 477"/>
                <a:gd name="T7" fmla="*/ 24 h 648"/>
                <a:gd name="T8" fmla="*/ 72 w 477"/>
                <a:gd name="T9" fmla="*/ 24 h 648"/>
                <a:gd name="T10" fmla="*/ 48 w 477"/>
                <a:gd name="T11" fmla="*/ 0 h 648"/>
                <a:gd name="T12" fmla="*/ 0 w 477"/>
                <a:gd name="T13" fmla="*/ 0 h 648"/>
                <a:gd name="T14" fmla="*/ 0 w 477"/>
                <a:gd name="T15" fmla="*/ 648 h 648"/>
                <a:gd name="T16" fmla="*/ 48 w 477"/>
                <a:gd name="T17" fmla="*/ 648 h 648"/>
                <a:gd name="T18" fmla="*/ 48 w 477"/>
                <a:gd name="T19" fmla="*/ 648 h 648"/>
                <a:gd name="T20" fmla="*/ 48 w 477"/>
                <a:gd name="T21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648">
                  <a:moveTo>
                    <a:pt x="48" y="648"/>
                  </a:moveTo>
                  <a:cubicBezTo>
                    <a:pt x="48" y="635"/>
                    <a:pt x="59" y="624"/>
                    <a:pt x="72" y="624"/>
                  </a:cubicBezTo>
                  <a:cubicBezTo>
                    <a:pt x="477" y="624"/>
                    <a:pt x="477" y="624"/>
                    <a:pt x="477" y="624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8"/>
                    <a:pt x="0" y="648"/>
                    <a:pt x="0" y="648"/>
                  </a:cubicBezTo>
                  <a:cubicBezTo>
                    <a:pt x="0" y="648"/>
                    <a:pt x="48" y="648"/>
                    <a:pt x="48" y="648"/>
                  </a:cubicBezTo>
                  <a:close/>
                  <a:moveTo>
                    <a:pt x="48" y="648"/>
                  </a:moveTo>
                  <a:cubicBezTo>
                    <a:pt x="48" y="648"/>
                    <a:pt x="48" y="648"/>
                    <a:pt x="48" y="6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262"/>
            <p:cNvSpPr>
              <a:spLocks noEditPoints="1"/>
            </p:cNvSpPr>
            <p:nvPr/>
          </p:nvSpPr>
          <p:spPr bwMode="auto">
            <a:xfrm>
              <a:off x="6097588" y="5970588"/>
              <a:ext cx="355600" cy="365125"/>
            </a:xfrm>
            <a:custGeom>
              <a:avLst/>
              <a:gdLst>
                <a:gd name="T0" fmla="*/ 0 w 579"/>
                <a:gd name="T1" fmla="*/ 600 h 600"/>
                <a:gd name="T2" fmla="*/ 579 w 579"/>
                <a:gd name="T3" fmla="*/ 600 h 600"/>
                <a:gd name="T4" fmla="*/ 579 w 579"/>
                <a:gd name="T5" fmla="*/ 0 h 600"/>
                <a:gd name="T6" fmla="*/ 0 w 579"/>
                <a:gd name="T7" fmla="*/ 0 h 600"/>
                <a:gd name="T8" fmla="*/ 0 w 579"/>
                <a:gd name="T9" fmla="*/ 600 h 600"/>
                <a:gd name="T10" fmla="*/ 270 w 579"/>
                <a:gd name="T11" fmla="*/ 89 h 600"/>
                <a:gd name="T12" fmla="*/ 290 w 579"/>
                <a:gd name="T13" fmla="*/ 80 h 600"/>
                <a:gd name="T14" fmla="*/ 309 w 579"/>
                <a:gd name="T15" fmla="*/ 89 h 600"/>
                <a:gd name="T16" fmla="*/ 427 w 579"/>
                <a:gd name="T17" fmla="*/ 247 h 600"/>
                <a:gd name="T18" fmla="*/ 460 w 579"/>
                <a:gd name="T19" fmla="*/ 349 h 600"/>
                <a:gd name="T20" fmla="*/ 290 w 579"/>
                <a:gd name="T21" fmla="*/ 520 h 600"/>
                <a:gd name="T22" fmla="*/ 119 w 579"/>
                <a:gd name="T23" fmla="*/ 349 h 600"/>
                <a:gd name="T24" fmla="*/ 152 w 579"/>
                <a:gd name="T25" fmla="*/ 247 h 600"/>
                <a:gd name="T26" fmla="*/ 270 w 579"/>
                <a:gd name="T27" fmla="*/ 89 h 600"/>
                <a:gd name="T28" fmla="*/ 270 w 579"/>
                <a:gd name="T29" fmla="*/ 89 h 600"/>
                <a:gd name="T30" fmla="*/ 270 w 579"/>
                <a:gd name="T31" fmla="*/ 8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9" h="600">
                  <a:moveTo>
                    <a:pt x="0" y="600"/>
                  </a:moveTo>
                  <a:cubicBezTo>
                    <a:pt x="579" y="600"/>
                    <a:pt x="579" y="600"/>
                    <a:pt x="579" y="60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00"/>
                  </a:lnTo>
                  <a:close/>
                  <a:moveTo>
                    <a:pt x="270" y="89"/>
                  </a:moveTo>
                  <a:cubicBezTo>
                    <a:pt x="275" y="83"/>
                    <a:pt x="282" y="80"/>
                    <a:pt x="290" y="80"/>
                  </a:cubicBezTo>
                  <a:cubicBezTo>
                    <a:pt x="297" y="80"/>
                    <a:pt x="304" y="83"/>
                    <a:pt x="309" y="89"/>
                  </a:cubicBezTo>
                  <a:cubicBezTo>
                    <a:pt x="427" y="247"/>
                    <a:pt x="427" y="247"/>
                    <a:pt x="427" y="247"/>
                  </a:cubicBezTo>
                  <a:cubicBezTo>
                    <a:pt x="449" y="277"/>
                    <a:pt x="460" y="312"/>
                    <a:pt x="460" y="349"/>
                  </a:cubicBezTo>
                  <a:cubicBezTo>
                    <a:pt x="460" y="443"/>
                    <a:pt x="384" y="520"/>
                    <a:pt x="290" y="520"/>
                  </a:cubicBezTo>
                  <a:cubicBezTo>
                    <a:pt x="195" y="520"/>
                    <a:pt x="119" y="443"/>
                    <a:pt x="119" y="349"/>
                  </a:cubicBezTo>
                  <a:cubicBezTo>
                    <a:pt x="119" y="312"/>
                    <a:pt x="130" y="277"/>
                    <a:pt x="152" y="247"/>
                  </a:cubicBezTo>
                  <a:lnTo>
                    <a:pt x="270" y="89"/>
                  </a:lnTo>
                  <a:close/>
                  <a:moveTo>
                    <a:pt x="270" y="89"/>
                  </a:moveTo>
                  <a:cubicBezTo>
                    <a:pt x="270" y="89"/>
                    <a:pt x="270" y="89"/>
                    <a:pt x="270" y="8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0" name="Freeform 263"/>
            <p:cNvSpPr>
              <a:spLocks noEditPoints="1"/>
            </p:cNvSpPr>
            <p:nvPr/>
          </p:nvSpPr>
          <p:spPr bwMode="auto">
            <a:xfrm>
              <a:off x="6483350" y="6350001"/>
              <a:ext cx="293688" cy="103188"/>
            </a:xfrm>
            <a:custGeom>
              <a:avLst/>
              <a:gdLst>
                <a:gd name="T0" fmla="*/ 477 w 477"/>
                <a:gd name="T1" fmla="*/ 24 h 168"/>
                <a:gd name="T2" fmla="*/ 72 w 477"/>
                <a:gd name="T3" fmla="*/ 24 h 168"/>
                <a:gd name="T4" fmla="*/ 48 w 477"/>
                <a:gd name="T5" fmla="*/ 0 h 168"/>
                <a:gd name="T6" fmla="*/ 0 w 477"/>
                <a:gd name="T7" fmla="*/ 0 h 168"/>
                <a:gd name="T8" fmla="*/ 0 w 477"/>
                <a:gd name="T9" fmla="*/ 168 h 168"/>
                <a:gd name="T10" fmla="*/ 477 w 477"/>
                <a:gd name="T11" fmla="*/ 168 h 168"/>
                <a:gd name="T12" fmla="*/ 477 w 477"/>
                <a:gd name="T13" fmla="*/ 24 h 168"/>
                <a:gd name="T14" fmla="*/ 477 w 477"/>
                <a:gd name="T15" fmla="*/ 24 h 168"/>
                <a:gd name="T16" fmla="*/ 477 w 477"/>
                <a:gd name="T17" fmla="*/ 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168">
                  <a:moveTo>
                    <a:pt x="477" y="24"/>
                  </a:move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477" y="168"/>
                    <a:pt x="477" y="168"/>
                    <a:pt x="477" y="168"/>
                  </a:cubicBezTo>
                  <a:lnTo>
                    <a:pt x="477" y="24"/>
                  </a:lnTo>
                  <a:close/>
                  <a:moveTo>
                    <a:pt x="477" y="24"/>
                  </a:moveTo>
                  <a:cubicBezTo>
                    <a:pt x="477" y="24"/>
                    <a:pt x="477" y="24"/>
                    <a:pt x="477" y="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Freeform 264"/>
            <p:cNvSpPr>
              <a:spLocks noEditPoints="1"/>
            </p:cNvSpPr>
            <p:nvPr/>
          </p:nvSpPr>
          <p:spPr bwMode="auto">
            <a:xfrm>
              <a:off x="6483350" y="5854701"/>
              <a:ext cx="293688" cy="101600"/>
            </a:xfrm>
            <a:custGeom>
              <a:avLst/>
              <a:gdLst>
                <a:gd name="T0" fmla="*/ 48 w 477"/>
                <a:gd name="T1" fmla="*/ 168 h 168"/>
                <a:gd name="T2" fmla="*/ 72 w 477"/>
                <a:gd name="T3" fmla="*/ 144 h 168"/>
                <a:gd name="T4" fmla="*/ 477 w 477"/>
                <a:gd name="T5" fmla="*/ 144 h 168"/>
                <a:gd name="T6" fmla="*/ 477 w 477"/>
                <a:gd name="T7" fmla="*/ 0 h 168"/>
                <a:gd name="T8" fmla="*/ 0 w 477"/>
                <a:gd name="T9" fmla="*/ 0 h 168"/>
                <a:gd name="T10" fmla="*/ 0 w 477"/>
                <a:gd name="T11" fmla="*/ 168 h 168"/>
                <a:gd name="T12" fmla="*/ 48 w 477"/>
                <a:gd name="T13" fmla="*/ 168 h 168"/>
                <a:gd name="T14" fmla="*/ 48 w 477"/>
                <a:gd name="T15" fmla="*/ 168 h 168"/>
                <a:gd name="T16" fmla="*/ 48 w 477"/>
                <a:gd name="T1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168">
                  <a:moveTo>
                    <a:pt x="48" y="168"/>
                  </a:moveTo>
                  <a:cubicBezTo>
                    <a:pt x="48" y="155"/>
                    <a:pt x="59" y="144"/>
                    <a:pt x="72" y="144"/>
                  </a:cubicBezTo>
                  <a:cubicBezTo>
                    <a:pt x="477" y="144"/>
                    <a:pt x="477" y="144"/>
                    <a:pt x="477" y="144"/>
                  </a:cubicBezTo>
                  <a:cubicBezTo>
                    <a:pt x="477" y="0"/>
                    <a:pt x="477" y="0"/>
                    <a:pt x="47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48" y="168"/>
                    <a:pt x="48" y="168"/>
                  </a:cubicBezTo>
                  <a:close/>
                  <a:moveTo>
                    <a:pt x="48" y="168"/>
                  </a:moveTo>
                  <a:cubicBezTo>
                    <a:pt x="48" y="168"/>
                    <a:pt x="48" y="168"/>
                    <a:pt x="48" y="1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265"/>
            <p:cNvSpPr>
              <a:spLocks noEditPoints="1"/>
            </p:cNvSpPr>
            <p:nvPr/>
          </p:nvSpPr>
          <p:spPr bwMode="auto">
            <a:xfrm>
              <a:off x="6500813" y="5680076"/>
              <a:ext cx="258763" cy="144463"/>
            </a:xfrm>
            <a:custGeom>
              <a:avLst/>
              <a:gdLst>
                <a:gd name="T0" fmla="*/ 0 w 163"/>
                <a:gd name="T1" fmla="*/ 91 h 91"/>
                <a:gd name="T2" fmla="*/ 163 w 163"/>
                <a:gd name="T3" fmla="*/ 91 h 91"/>
                <a:gd name="T4" fmla="*/ 82 w 163"/>
                <a:gd name="T5" fmla="*/ 0 h 91"/>
                <a:gd name="T6" fmla="*/ 0 w 163"/>
                <a:gd name="T7" fmla="*/ 91 h 91"/>
                <a:gd name="T8" fmla="*/ 0 w 163"/>
                <a:gd name="T9" fmla="*/ 91 h 91"/>
                <a:gd name="T10" fmla="*/ 0 w 163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91">
                  <a:moveTo>
                    <a:pt x="0" y="91"/>
                  </a:moveTo>
                  <a:lnTo>
                    <a:pt x="163" y="91"/>
                  </a:lnTo>
                  <a:lnTo>
                    <a:pt x="82" y="0"/>
                  </a:lnTo>
                  <a:lnTo>
                    <a:pt x="0" y="91"/>
                  </a:lnTo>
                  <a:close/>
                  <a:moveTo>
                    <a:pt x="0" y="91"/>
                  </a:moveTo>
                  <a:lnTo>
                    <a:pt x="0" y="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266"/>
            <p:cNvSpPr>
              <a:spLocks noEditPoints="1"/>
            </p:cNvSpPr>
            <p:nvPr/>
          </p:nvSpPr>
          <p:spPr bwMode="auto">
            <a:xfrm>
              <a:off x="6500813" y="5680076"/>
              <a:ext cx="258763" cy="144463"/>
            </a:xfrm>
            <a:custGeom>
              <a:avLst/>
              <a:gdLst>
                <a:gd name="T0" fmla="*/ 0 w 163"/>
                <a:gd name="T1" fmla="*/ 91 h 91"/>
                <a:gd name="T2" fmla="*/ 163 w 163"/>
                <a:gd name="T3" fmla="*/ 91 h 91"/>
                <a:gd name="T4" fmla="*/ 82 w 163"/>
                <a:gd name="T5" fmla="*/ 0 h 91"/>
                <a:gd name="T6" fmla="*/ 0 w 163"/>
                <a:gd name="T7" fmla="*/ 91 h 91"/>
                <a:gd name="T8" fmla="*/ 0 w 163"/>
                <a:gd name="T9" fmla="*/ 91 h 91"/>
                <a:gd name="T10" fmla="*/ 0 w 163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91">
                  <a:moveTo>
                    <a:pt x="0" y="91"/>
                  </a:moveTo>
                  <a:lnTo>
                    <a:pt x="163" y="91"/>
                  </a:lnTo>
                  <a:lnTo>
                    <a:pt x="82" y="0"/>
                  </a:lnTo>
                  <a:lnTo>
                    <a:pt x="0" y="91"/>
                  </a:lnTo>
                  <a:moveTo>
                    <a:pt x="0" y="91"/>
                  </a:moveTo>
                  <a:lnTo>
                    <a:pt x="0" y="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Freeform 267"/>
            <p:cNvSpPr>
              <a:spLocks noEditPoints="1"/>
            </p:cNvSpPr>
            <p:nvPr/>
          </p:nvSpPr>
          <p:spPr bwMode="auto">
            <a:xfrm>
              <a:off x="6259513" y="5595938"/>
              <a:ext cx="355600" cy="61913"/>
            </a:xfrm>
            <a:custGeom>
              <a:avLst/>
              <a:gdLst>
                <a:gd name="T0" fmla="*/ 72 w 579"/>
                <a:gd name="T1" fmla="*/ 78 h 102"/>
                <a:gd name="T2" fmla="*/ 96 w 579"/>
                <a:gd name="T3" fmla="*/ 102 h 102"/>
                <a:gd name="T4" fmla="*/ 144 w 579"/>
                <a:gd name="T5" fmla="*/ 102 h 102"/>
                <a:gd name="T6" fmla="*/ 168 w 579"/>
                <a:gd name="T7" fmla="*/ 78 h 102"/>
                <a:gd name="T8" fmla="*/ 579 w 579"/>
                <a:gd name="T9" fmla="*/ 78 h 102"/>
                <a:gd name="T10" fmla="*/ 579 w 579"/>
                <a:gd name="T11" fmla="*/ 0 h 102"/>
                <a:gd name="T12" fmla="*/ 0 w 579"/>
                <a:gd name="T13" fmla="*/ 0 h 102"/>
                <a:gd name="T14" fmla="*/ 0 w 579"/>
                <a:gd name="T15" fmla="*/ 78 h 102"/>
                <a:gd name="T16" fmla="*/ 72 w 579"/>
                <a:gd name="T17" fmla="*/ 78 h 102"/>
                <a:gd name="T18" fmla="*/ 72 w 579"/>
                <a:gd name="T19" fmla="*/ 78 h 102"/>
                <a:gd name="T20" fmla="*/ 72 w 579"/>
                <a:gd name="T21" fmla="*/ 7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9" h="102">
                  <a:moveTo>
                    <a:pt x="72" y="78"/>
                  </a:moveTo>
                  <a:cubicBezTo>
                    <a:pt x="85" y="78"/>
                    <a:pt x="96" y="89"/>
                    <a:pt x="96" y="102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4" y="89"/>
                    <a:pt x="154" y="78"/>
                    <a:pt x="168" y="78"/>
                  </a:cubicBezTo>
                  <a:cubicBezTo>
                    <a:pt x="579" y="78"/>
                    <a:pt x="579" y="78"/>
                    <a:pt x="579" y="78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72" y="78"/>
                  </a:lnTo>
                  <a:close/>
                  <a:moveTo>
                    <a:pt x="72" y="78"/>
                  </a:moveTo>
                  <a:cubicBezTo>
                    <a:pt x="72" y="78"/>
                    <a:pt x="72" y="78"/>
                    <a:pt x="72" y="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5" name="Freeform 268"/>
            <p:cNvSpPr>
              <a:spLocks noEditPoints="1"/>
            </p:cNvSpPr>
            <p:nvPr/>
          </p:nvSpPr>
          <p:spPr bwMode="auto">
            <a:xfrm>
              <a:off x="6115050" y="5657851"/>
              <a:ext cx="482600" cy="166688"/>
            </a:xfrm>
            <a:custGeom>
              <a:avLst/>
              <a:gdLst>
                <a:gd name="T0" fmla="*/ 330 w 783"/>
                <a:gd name="T1" fmla="*/ 0 h 274"/>
                <a:gd name="T2" fmla="*/ 306 w 783"/>
                <a:gd name="T3" fmla="*/ 24 h 274"/>
                <a:gd name="T4" fmla="*/ 220 w 783"/>
                <a:gd name="T5" fmla="*/ 24 h 274"/>
                <a:gd name="T6" fmla="*/ 0 w 783"/>
                <a:gd name="T7" fmla="*/ 274 h 274"/>
                <a:gd name="T8" fmla="*/ 563 w 783"/>
                <a:gd name="T9" fmla="*/ 274 h 274"/>
                <a:gd name="T10" fmla="*/ 783 w 783"/>
                <a:gd name="T11" fmla="*/ 24 h 274"/>
                <a:gd name="T12" fmla="*/ 402 w 783"/>
                <a:gd name="T13" fmla="*/ 24 h 274"/>
                <a:gd name="T14" fmla="*/ 378 w 783"/>
                <a:gd name="T15" fmla="*/ 0 h 274"/>
                <a:gd name="T16" fmla="*/ 330 w 783"/>
                <a:gd name="T17" fmla="*/ 0 h 274"/>
                <a:gd name="T18" fmla="*/ 330 w 783"/>
                <a:gd name="T19" fmla="*/ 0 h 274"/>
                <a:gd name="T20" fmla="*/ 330 w 783"/>
                <a:gd name="T2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3" h="274">
                  <a:moveTo>
                    <a:pt x="330" y="0"/>
                  </a:moveTo>
                  <a:cubicBezTo>
                    <a:pt x="330" y="14"/>
                    <a:pt x="319" y="24"/>
                    <a:pt x="306" y="24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563" y="274"/>
                    <a:pt x="563" y="274"/>
                    <a:pt x="563" y="274"/>
                  </a:cubicBezTo>
                  <a:cubicBezTo>
                    <a:pt x="783" y="24"/>
                    <a:pt x="783" y="24"/>
                    <a:pt x="783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388" y="24"/>
                    <a:pt x="378" y="14"/>
                    <a:pt x="378" y="0"/>
                  </a:cubicBezTo>
                  <a:cubicBezTo>
                    <a:pt x="378" y="0"/>
                    <a:pt x="330" y="0"/>
                    <a:pt x="330" y="0"/>
                  </a:cubicBezTo>
                  <a:close/>
                  <a:moveTo>
                    <a:pt x="330" y="0"/>
                  </a:move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Rectangle 269"/>
            <p:cNvSpPr>
              <a:spLocks noChangeArrowheads="1"/>
            </p:cNvSpPr>
            <p:nvPr/>
          </p:nvSpPr>
          <p:spPr bwMode="auto">
            <a:xfrm>
              <a:off x="6097588" y="6364288"/>
              <a:ext cx="355600" cy="889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Rectangle 270"/>
            <p:cNvSpPr>
              <a:spLocks noChangeArrowheads="1"/>
            </p:cNvSpPr>
            <p:nvPr/>
          </p:nvSpPr>
          <p:spPr bwMode="auto">
            <a:xfrm>
              <a:off x="6097588" y="5854701"/>
              <a:ext cx="355600" cy="873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Freeform 271"/>
            <p:cNvSpPr>
              <a:spLocks noEditPoints="1"/>
            </p:cNvSpPr>
            <p:nvPr/>
          </p:nvSpPr>
          <p:spPr bwMode="auto">
            <a:xfrm>
              <a:off x="6067425" y="5567363"/>
              <a:ext cx="738188" cy="914400"/>
            </a:xfrm>
            <a:custGeom>
              <a:avLst/>
              <a:gdLst>
                <a:gd name="T0" fmla="*/ 1200 w 1200"/>
                <a:gd name="T1" fmla="*/ 445 h 1504"/>
                <a:gd name="T2" fmla="*/ 1199 w 1200"/>
                <a:gd name="T3" fmla="*/ 442 h 1504"/>
                <a:gd name="T4" fmla="*/ 1199 w 1200"/>
                <a:gd name="T5" fmla="*/ 440 h 1504"/>
                <a:gd name="T6" fmla="*/ 1198 w 1200"/>
                <a:gd name="T7" fmla="*/ 438 h 1504"/>
                <a:gd name="T8" fmla="*/ 1197 w 1200"/>
                <a:gd name="T9" fmla="*/ 436 h 1504"/>
                <a:gd name="T10" fmla="*/ 1196 w 1200"/>
                <a:gd name="T11" fmla="*/ 434 h 1504"/>
                <a:gd name="T12" fmla="*/ 1194 w 1200"/>
                <a:gd name="T13" fmla="*/ 432 h 1504"/>
                <a:gd name="T14" fmla="*/ 938 w 1200"/>
                <a:gd name="T15" fmla="*/ 141 h 1504"/>
                <a:gd name="T16" fmla="*/ 914 w 1200"/>
                <a:gd name="T17" fmla="*/ 0 h 1504"/>
                <a:gd name="T18" fmla="*/ 263 w 1200"/>
                <a:gd name="T19" fmla="*/ 24 h 1504"/>
                <a:gd name="T20" fmla="*/ 6 w 1200"/>
                <a:gd name="T21" fmla="*/ 432 h 1504"/>
                <a:gd name="T22" fmla="*/ 5 w 1200"/>
                <a:gd name="T23" fmla="*/ 433 h 1504"/>
                <a:gd name="T24" fmla="*/ 4 w 1200"/>
                <a:gd name="T25" fmla="*/ 435 h 1504"/>
                <a:gd name="T26" fmla="*/ 3 w 1200"/>
                <a:gd name="T27" fmla="*/ 437 h 1504"/>
                <a:gd name="T28" fmla="*/ 2 w 1200"/>
                <a:gd name="T29" fmla="*/ 439 h 1504"/>
                <a:gd name="T30" fmla="*/ 1 w 1200"/>
                <a:gd name="T31" fmla="*/ 441 h 1504"/>
                <a:gd name="T32" fmla="*/ 0 w 1200"/>
                <a:gd name="T33" fmla="*/ 443 h 1504"/>
                <a:gd name="T34" fmla="*/ 0 w 1200"/>
                <a:gd name="T35" fmla="*/ 446 h 1504"/>
                <a:gd name="T36" fmla="*/ 0 w 1200"/>
                <a:gd name="T37" fmla="*/ 1480 h 1504"/>
                <a:gd name="T38" fmla="*/ 1176 w 1200"/>
                <a:gd name="T39" fmla="*/ 1504 h 1504"/>
                <a:gd name="T40" fmla="*/ 1200 w 1200"/>
                <a:gd name="T41" fmla="*/ 448 h 1504"/>
                <a:gd name="T42" fmla="*/ 627 w 1200"/>
                <a:gd name="T43" fmla="*/ 472 h 1504"/>
                <a:gd name="T44" fmla="*/ 48 w 1200"/>
                <a:gd name="T45" fmla="*/ 616 h 1504"/>
                <a:gd name="T46" fmla="*/ 627 w 1200"/>
                <a:gd name="T47" fmla="*/ 472 h 1504"/>
                <a:gd name="T48" fmla="*/ 48 w 1200"/>
                <a:gd name="T49" fmla="*/ 1264 h 1504"/>
                <a:gd name="T50" fmla="*/ 627 w 1200"/>
                <a:gd name="T51" fmla="*/ 664 h 1504"/>
                <a:gd name="T52" fmla="*/ 704 w 1200"/>
                <a:gd name="T53" fmla="*/ 424 h 1504"/>
                <a:gd name="T54" fmla="*/ 1123 w 1200"/>
                <a:gd name="T55" fmla="*/ 424 h 1504"/>
                <a:gd name="T56" fmla="*/ 890 w 1200"/>
                <a:gd name="T57" fmla="*/ 48 h 1504"/>
                <a:gd name="T58" fmla="*/ 479 w 1200"/>
                <a:gd name="T59" fmla="*/ 126 h 1504"/>
                <a:gd name="T60" fmla="*/ 479 w 1200"/>
                <a:gd name="T61" fmla="*/ 174 h 1504"/>
                <a:gd name="T62" fmla="*/ 640 w 1200"/>
                <a:gd name="T63" fmla="*/ 424 h 1504"/>
                <a:gd name="T64" fmla="*/ 297 w 1200"/>
                <a:gd name="T65" fmla="*/ 174 h 1504"/>
                <a:gd name="T66" fmla="*/ 407 w 1200"/>
                <a:gd name="T67" fmla="*/ 150 h 1504"/>
                <a:gd name="T68" fmla="*/ 311 w 1200"/>
                <a:gd name="T69" fmla="*/ 126 h 1504"/>
                <a:gd name="T70" fmla="*/ 890 w 1200"/>
                <a:gd name="T71" fmla="*/ 48 h 1504"/>
                <a:gd name="T72" fmla="*/ 627 w 1200"/>
                <a:gd name="T73" fmla="*/ 1312 h 1504"/>
                <a:gd name="T74" fmla="*/ 48 w 1200"/>
                <a:gd name="T75" fmla="*/ 1456 h 1504"/>
                <a:gd name="T76" fmla="*/ 675 w 1200"/>
                <a:gd name="T77" fmla="*/ 472 h 1504"/>
                <a:gd name="T78" fmla="*/ 1152 w 1200"/>
                <a:gd name="T79" fmla="*/ 616 h 1504"/>
                <a:gd name="T80" fmla="*/ 723 w 1200"/>
                <a:gd name="T81" fmla="*/ 640 h 1504"/>
                <a:gd name="T82" fmla="*/ 1152 w 1200"/>
                <a:gd name="T83" fmla="*/ 664 h 1504"/>
                <a:gd name="T84" fmla="*/ 747 w 1200"/>
                <a:gd name="T85" fmla="*/ 1264 h 1504"/>
                <a:gd name="T86" fmla="*/ 747 w 1200"/>
                <a:gd name="T87" fmla="*/ 1312 h 1504"/>
                <a:gd name="T88" fmla="*/ 1152 w 1200"/>
                <a:gd name="T89" fmla="*/ 1456 h 1504"/>
                <a:gd name="T90" fmla="*/ 675 w 1200"/>
                <a:gd name="T91" fmla="*/ 472 h 1504"/>
                <a:gd name="T92" fmla="*/ 675 w 1200"/>
                <a:gd name="T93" fmla="*/ 47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0" h="1504">
                  <a:moveTo>
                    <a:pt x="1200" y="446"/>
                  </a:moveTo>
                  <a:cubicBezTo>
                    <a:pt x="1200" y="445"/>
                    <a:pt x="1200" y="445"/>
                    <a:pt x="1200" y="445"/>
                  </a:cubicBezTo>
                  <a:cubicBezTo>
                    <a:pt x="1200" y="444"/>
                    <a:pt x="1200" y="444"/>
                    <a:pt x="1200" y="443"/>
                  </a:cubicBezTo>
                  <a:cubicBezTo>
                    <a:pt x="1200" y="443"/>
                    <a:pt x="1200" y="443"/>
                    <a:pt x="1199" y="442"/>
                  </a:cubicBezTo>
                  <a:cubicBezTo>
                    <a:pt x="1199" y="442"/>
                    <a:pt x="1199" y="441"/>
                    <a:pt x="1199" y="441"/>
                  </a:cubicBezTo>
                  <a:cubicBezTo>
                    <a:pt x="1199" y="441"/>
                    <a:pt x="1199" y="440"/>
                    <a:pt x="1199" y="440"/>
                  </a:cubicBezTo>
                  <a:cubicBezTo>
                    <a:pt x="1199" y="440"/>
                    <a:pt x="1199" y="439"/>
                    <a:pt x="1198" y="439"/>
                  </a:cubicBezTo>
                  <a:cubicBezTo>
                    <a:pt x="1198" y="439"/>
                    <a:pt x="1198" y="438"/>
                    <a:pt x="1198" y="438"/>
                  </a:cubicBezTo>
                  <a:cubicBezTo>
                    <a:pt x="1198" y="438"/>
                    <a:pt x="1198" y="437"/>
                    <a:pt x="1198" y="437"/>
                  </a:cubicBezTo>
                  <a:cubicBezTo>
                    <a:pt x="1197" y="437"/>
                    <a:pt x="1197" y="436"/>
                    <a:pt x="1197" y="436"/>
                  </a:cubicBezTo>
                  <a:cubicBezTo>
                    <a:pt x="1197" y="436"/>
                    <a:pt x="1197" y="435"/>
                    <a:pt x="1196" y="435"/>
                  </a:cubicBezTo>
                  <a:cubicBezTo>
                    <a:pt x="1196" y="435"/>
                    <a:pt x="1196" y="434"/>
                    <a:pt x="1196" y="434"/>
                  </a:cubicBezTo>
                  <a:cubicBezTo>
                    <a:pt x="1196" y="434"/>
                    <a:pt x="1195" y="433"/>
                    <a:pt x="1195" y="433"/>
                  </a:cubicBezTo>
                  <a:cubicBezTo>
                    <a:pt x="1195" y="433"/>
                    <a:pt x="1195" y="433"/>
                    <a:pt x="1194" y="432"/>
                  </a:cubicBezTo>
                  <a:cubicBezTo>
                    <a:pt x="1194" y="432"/>
                    <a:pt x="1194" y="432"/>
                    <a:pt x="1194" y="432"/>
                  </a:cubicBezTo>
                  <a:cubicBezTo>
                    <a:pt x="938" y="141"/>
                    <a:pt x="938" y="141"/>
                    <a:pt x="938" y="141"/>
                  </a:cubicBezTo>
                  <a:cubicBezTo>
                    <a:pt x="938" y="24"/>
                    <a:pt x="938" y="24"/>
                    <a:pt x="938" y="24"/>
                  </a:cubicBezTo>
                  <a:cubicBezTo>
                    <a:pt x="938" y="11"/>
                    <a:pt x="927" y="0"/>
                    <a:pt x="91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3" y="0"/>
                    <a:pt x="263" y="11"/>
                    <a:pt x="263" y="24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6" y="433"/>
                    <a:pt x="5" y="433"/>
                    <a:pt x="5" y="433"/>
                  </a:cubicBezTo>
                  <a:cubicBezTo>
                    <a:pt x="5" y="433"/>
                    <a:pt x="5" y="434"/>
                    <a:pt x="4" y="434"/>
                  </a:cubicBezTo>
                  <a:cubicBezTo>
                    <a:pt x="4" y="434"/>
                    <a:pt x="4" y="435"/>
                    <a:pt x="4" y="435"/>
                  </a:cubicBezTo>
                  <a:cubicBezTo>
                    <a:pt x="4" y="435"/>
                    <a:pt x="3" y="436"/>
                    <a:pt x="3" y="436"/>
                  </a:cubicBezTo>
                  <a:cubicBezTo>
                    <a:pt x="3" y="436"/>
                    <a:pt x="3" y="437"/>
                    <a:pt x="3" y="437"/>
                  </a:cubicBezTo>
                  <a:cubicBezTo>
                    <a:pt x="2" y="437"/>
                    <a:pt x="2" y="438"/>
                    <a:pt x="2" y="438"/>
                  </a:cubicBezTo>
                  <a:cubicBezTo>
                    <a:pt x="2" y="438"/>
                    <a:pt x="2" y="439"/>
                    <a:pt x="2" y="439"/>
                  </a:cubicBezTo>
                  <a:cubicBezTo>
                    <a:pt x="2" y="439"/>
                    <a:pt x="1" y="440"/>
                    <a:pt x="1" y="440"/>
                  </a:cubicBezTo>
                  <a:cubicBezTo>
                    <a:pt x="1" y="440"/>
                    <a:pt x="1" y="441"/>
                    <a:pt x="1" y="441"/>
                  </a:cubicBezTo>
                  <a:cubicBezTo>
                    <a:pt x="1" y="441"/>
                    <a:pt x="1" y="442"/>
                    <a:pt x="1" y="442"/>
                  </a:cubicBezTo>
                  <a:cubicBezTo>
                    <a:pt x="1" y="443"/>
                    <a:pt x="1" y="443"/>
                    <a:pt x="0" y="443"/>
                  </a:cubicBezTo>
                  <a:cubicBezTo>
                    <a:pt x="0" y="444"/>
                    <a:pt x="0" y="444"/>
                    <a:pt x="0" y="445"/>
                  </a:cubicBezTo>
                  <a:cubicBezTo>
                    <a:pt x="0" y="445"/>
                    <a:pt x="0" y="445"/>
                    <a:pt x="0" y="446"/>
                  </a:cubicBezTo>
                  <a:cubicBezTo>
                    <a:pt x="0" y="446"/>
                    <a:pt x="0" y="447"/>
                    <a:pt x="0" y="448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1176" y="1504"/>
                    <a:pt x="1176" y="1504"/>
                    <a:pt x="1176" y="1504"/>
                  </a:cubicBezTo>
                  <a:cubicBezTo>
                    <a:pt x="1189" y="1504"/>
                    <a:pt x="1200" y="1493"/>
                    <a:pt x="1200" y="1480"/>
                  </a:cubicBezTo>
                  <a:cubicBezTo>
                    <a:pt x="1200" y="448"/>
                    <a:pt x="1200" y="448"/>
                    <a:pt x="1200" y="448"/>
                  </a:cubicBezTo>
                  <a:cubicBezTo>
                    <a:pt x="1200" y="447"/>
                    <a:pt x="1200" y="446"/>
                    <a:pt x="1200" y="446"/>
                  </a:cubicBezTo>
                  <a:close/>
                  <a:moveTo>
                    <a:pt x="627" y="472"/>
                  </a:moveTo>
                  <a:cubicBezTo>
                    <a:pt x="627" y="616"/>
                    <a:pt x="627" y="616"/>
                    <a:pt x="627" y="616"/>
                  </a:cubicBezTo>
                  <a:cubicBezTo>
                    <a:pt x="48" y="616"/>
                    <a:pt x="48" y="616"/>
                    <a:pt x="48" y="616"/>
                  </a:cubicBezTo>
                  <a:cubicBezTo>
                    <a:pt x="48" y="472"/>
                    <a:pt x="48" y="472"/>
                    <a:pt x="48" y="472"/>
                  </a:cubicBezTo>
                  <a:lnTo>
                    <a:pt x="627" y="472"/>
                  </a:lnTo>
                  <a:close/>
                  <a:moveTo>
                    <a:pt x="627" y="1264"/>
                  </a:moveTo>
                  <a:cubicBezTo>
                    <a:pt x="48" y="1264"/>
                    <a:pt x="48" y="1264"/>
                    <a:pt x="48" y="1264"/>
                  </a:cubicBezTo>
                  <a:cubicBezTo>
                    <a:pt x="48" y="664"/>
                    <a:pt x="48" y="664"/>
                    <a:pt x="48" y="664"/>
                  </a:cubicBezTo>
                  <a:cubicBezTo>
                    <a:pt x="627" y="664"/>
                    <a:pt x="627" y="664"/>
                    <a:pt x="627" y="664"/>
                  </a:cubicBezTo>
                  <a:lnTo>
                    <a:pt x="627" y="1264"/>
                  </a:lnTo>
                  <a:close/>
                  <a:moveTo>
                    <a:pt x="704" y="424"/>
                  </a:moveTo>
                  <a:cubicBezTo>
                    <a:pt x="914" y="187"/>
                    <a:pt x="914" y="187"/>
                    <a:pt x="914" y="187"/>
                  </a:cubicBezTo>
                  <a:cubicBezTo>
                    <a:pt x="1123" y="424"/>
                    <a:pt x="1123" y="424"/>
                    <a:pt x="1123" y="424"/>
                  </a:cubicBezTo>
                  <a:lnTo>
                    <a:pt x="704" y="424"/>
                  </a:lnTo>
                  <a:close/>
                  <a:moveTo>
                    <a:pt x="890" y="48"/>
                  </a:moveTo>
                  <a:cubicBezTo>
                    <a:pt x="890" y="126"/>
                    <a:pt x="890" y="126"/>
                    <a:pt x="890" y="126"/>
                  </a:cubicBezTo>
                  <a:cubicBezTo>
                    <a:pt x="479" y="126"/>
                    <a:pt x="479" y="126"/>
                    <a:pt x="479" y="126"/>
                  </a:cubicBezTo>
                  <a:cubicBezTo>
                    <a:pt x="465" y="126"/>
                    <a:pt x="455" y="137"/>
                    <a:pt x="455" y="150"/>
                  </a:cubicBezTo>
                  <a:cubicBezTo>
                    <a:pt x="455" y="164"/>
                    <a:pt x="465" y="174"/>
                    <a:pt x="479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640" y="424"/>
                    <a:pt x="640" y="424"/>
                    <a:pt x="640" y="424"/>
                  </a:cubicBezTo>
                  <a:cubicBezTo>
                    <a:pt x="77" y="424"/>
                    <a:pt x="77" y="424"/>
                    <a:pt x="77" y="424"/>
                  </a:cubicBezTo>
                  <a:cubicBezTo>
                    <a:pt x="297" y="174"/>
                    <a:pt x="297" y="174"/>
                    <a:pt x="297" y="174"/>
                  </a:cubicBezTo>
                  <a:cubicBezTo>
                    <a:pt x="383" y="174"/>
                    <a:pt x="383" y="174"/>
                    <a:pt x="383" y="174"/>
                  </a:cubicBezTo>
                  <a:cubicBezTo>
                    <a:pt x="396" y="174"/>
                    <a:pt x="407" y="164"/>
                    <a:pt x="407" y="150"/>
                  </a:cubicBezTo>
                  <a:cubicBezTo>
                    <a:pt x="407" y="137"/>
                    <a:pt x="396" y="126"/>
                    <a:pt x="383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1" y="48"/>
                    <a:pt x="311" y="48"/>
                    <a:pt x="311" y="48"/>
                  </a:cubicBezTo>
                  <a:lnTo>
                    <a:pt x="890" y="48"/>
                  </a:lnTo>
                  <a:close/>
                  <a:moveTo>
                    <a:pt x="48" y="1312"/>
                  </a:moveTo>
                  <a:cubicBezTo>
                    <a:pt x="627" y="1312"/>
                    <a:pt x="627" y="1312"/>
                    <a:pt x="627" y="1312"/>
                  </a:cubicBezTo>
                  <a:cubicBezTo>
                    <a:pt x="627" y="1456"/>
                    <a:pt x="627" y="1456"/>
                    <a:pt x="627" y="1456"/>
                  </a:cubicBezTo>
                  <a:cubicBezTo>
                    <a:pt x="48" y="1456"/>
                    <a:pt x="48" y="1456"/>
                    <a:pt x="48" y="1456"/>
                  </a:cubicBezTo>
                  <a:lnTo>
                    <a:pt x="48" y="1312"/>
                  </a:lnTo>
                  <a:close/>
                  <a:moveTo>
                    <a:pt x="675" y="472"/>
                  </a:moveTo>
                  <a:cubicBezTo>
                    <a:pt x="1152" y="472"/>
                    <a:pt x="1152" y="472"/>
                    <a:pt x="1152" y="472"/>
                  </a:cubicBezTo>
                  <a:cubicBezTo>
                    <a:pt x="1152" y="616"/>
                    <a:pt x="1152" y="616"/>
                    <a:pt x="1152" y="616"/>
                  </a:cubicBezTo>
                  <a:cubicBezTo>
                    <a:pt x="747" y="616"/>
                    <a:pt x="747" y="616"/>
                    <a:pt x="747" y="616"/>
                  </a:cubicBezTo>
                  <a:cubicBezTo>
                    <a:pt x="734" y="616"/>
                    <a:pt x="723" y="627"/>
                    <a:pt x="723" y="640"/>
                  </a:cubicBezTo>
                  <a:cubicBezTo>
                    <a:pt x="723" y="653"/>
                    <a:pt x="734" y="664"/>
                    <a:pt x="747" y="664"/>
                  </a:cubicBezTo>
                  <a:cubicBezTo>
                    <a:pt x="1152" y="664"/>
                    <a:pt x="1152" y="664"/>
                    <a:pt x="1152" y="664"/>
                  </a:cubicBezTo>
                  <a:cubicBezTo>
                    <a:pt x="1152" y="1264"/>
                    <a:pt x="1152" y="1264"/>
                    <a:pt x="1152" y="1264"/>
                  </a:cubicBezTo>
                  <a:cubicBezTo>
                    <a:pt x="747" y="1264"/>
                    <a:pt x="747" y="1264"/>
                    <a:pt x="747" y="1264"/>
                  </a:cubicBezTo>
                  <a:cubicBezTo>
                    <a:pt x="734" y="1264"/>
                    <a:pt x="723" y="1275"/>
                    <a:pt x="723" y="1288"/>
                  </a:cubicBezTo>
                  <a:cubicBezTo>
                    <a:pt x="723" y="1301"/>
                    <a:pt x="734" y="1312"/>
                    <a:pt x="747" y="1312"/>
                  </a:cubicBezTo>
                  <a:cubicBezTo>
                    <a:pt x="1152" y="1312"/>
                    <a:pt x="1152" y="1312"/>
                    <a:pt x="1152" y="1312"/>
                  </a:cubicBezTo>
                  <a:cubicBezTo>
                    <a:pt x="1152" y="1456"/>
                    <a:pt x="1152" y="1456"/>
                    <a:pt x="1152" y="1456"/>
                  </a:cubicBezTo>
                  <a:cubicBezTo>
                    <a:pt x="675" y="1456"/>
                    <a:pt x="675" y="1456"/>
                    <a:pt x="675" y="1456"/>
                  </a:cubicBezTo>
                  <a:lnTo>
                    <a:pt x="675" y="472"/>
                  </a:lnTo>
                  <a:close/>
                  <a:moveTo>
                    <a:pt x="675" y="472"/>
                  </a:moveTo>
                  <a:cubicBezTo>
                    <a:pt x="675" y="472"/>
                    <a:pt x="675" y="472"/>
                    <a:pt x="675" y="47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272"/>
            <p:cNvSpPr>
              <a:spLocks noEditPoints="1"/>
            </p:cNvSpPr>
            <p:nvPr/>
          </p:nvSpPr>
          <p:spPr bwMode="auto">
            <a:xfrm>
              <a:off x="6170613" y="6019801"/>
              <a:ext cx="209550" cy="266700"/>
            </a:xfrm>
            <a:custGeom>
              <a:avLst/>
              <a:gdLst>
                <a:gd name="T0" fmla="*/ 171 w 341"/>
                <a:gd name="T1" fmla="*/ 440 h 440"/>
                <a:gd name="T2" fmla="*/ 341 w 341"/>
                <a:gd name="T3" fmla="*/ 269 h 440"/>
                <a:gd name="T4" fmla="*/ 308 w 341"/>
                <a:gd name="T5" fmla="*/ 167 h 440"/>
                <a:gd name="T6" fmla="*/ 190 w 341"/>
                <a:gd name="T7" fmla="*/ 9 h 440"/>
                <a:gd name="T8" fmla="*/ 171 w 341"/>
                <a:gd name="T9" fmla="*/ 0 h 440"/>
                <a:gd name="T10" fmla="*/ 151 w 341"/>
                <a:gd name="T11" fmla="*/ 9 h 440"/>
                <a:gd name="T12" fmla="*/ 33 w 341"/>
                <a:gd name="T13" fmla="*/ 167 h 440"/>
                <a:gd name="T14" fmla="*/ 0 w 341"/>
                <a:gd name="T15" fmla="*/ 269 h 440"/>
                <a:gd name="T16" fmla="*/ 171 w 341"/>
                <a:gd name="T17" fmla="*/ 440 h 440"/>
                <a:gd name="T18" fmla="*/ 171 w 341"/>
                <a:gd name="T19" fmla="*/ 64 h 440"/>
                <a:gd name="T20" fmla="*/ 269 w 341"/>
                <a:gd name="T21" fmla="*/ 196 h 440"/>
                <a:gd name="T22" fmla="*/ 293 w 341"/>
                <a:gd name="T23" fmla="*/ 269 h 440"/>
                <a:gd name="T24" fmla="*/ 171 w 341"/>
                <a:gd name="T25" fmla="*/ 392 h 440"/>
                <a:gd name="T26" fmla="*/ 48 w 341"/>
                <a:gd name="T27" fmla="*/ 269 h 440"/>
                <a:gd name="T28" fmla="*/ 72 w 341"/>
                <a:gd name="T29" fmla="*/ 196 h 440"/>
                <a:gd name="T30" fmla="*/ 171 w 341"/>
                <a:gd name="T31" fmla="*/ 64 h 440"/>
                <a:gd name="T32" fmla="*/ 171 w 341"/>
                <a:gd name="T33" fmla="*/ 64 h 440"/>
                <a:gd name="T34" fmla="*/ 171 w 341"/>
                <a:gd name="T35" fmla="*/ 64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1" h="440">
                  <a:moveTo>
                    <a:pt x="171" y="440"/>
                  </a:moveTo>
                  <a:cubicBezTo>
                    <a:pt x="265" y="440"/>
                    <a:pt x="341" y="363"/>
                    <a:pt x="341" y="269"/>
                  </a:cubicBezTo>
                  <a:cubicBezTo>
                    <a:pt x="341" y="232"/>
                    <a:pt x="330" y="197"/>
                    <a:pt x="308" y="167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85" y="3"/>
                    <a:pt x="178" y="0"/>
                    <a:pt x="171" y="0"/>
                  </a:cubicBezTo>
                  <a:cubicBezTo>
                    <a:pt x="163" y="0"/>
                    <a:pt x="156" y="3"/>
                    <a:pt x="151" y="9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11" y="197"/>
                    <a:pt x="0" y="232"/>
                    <a:pt x="0" y="269"/>
                  </a:cubicBezTo>
                  <a:cubicBezTo>
                    <a:pt x="0" y="363"/>
                    <a:pt x="76" y="440"/>
                    <a:pt x="171" y="440"/>
                  </a:cubicBezTo>
                  <a:close/>
                  <a:moveTo>
                    <a:pt x="171" y="64"/>
                  </a:moveTo>
                  <a:cubicBezTo>
                    <a:pt x="269" y="196"/>
                    <a:pt x="269" y="196"/>
                    <a:pt x="269" y="196"/>
                  </a:cubicBezTo>
                  <a:cubicBezTo>
                    <a:pt x="285" y="217"/>
                    <a:pt x="293" y="243"/>
                    <a:pt x="293" y="269"/>
                  </a:cubicBezTo>
                  <a:cubicBezTo>
                    <a:pt x="293" y="337"/>
                    <a:pt x="238" y="392"/>
                    <a:pt x="171" y="392"/>
                  </a:cubicBezTo>
                  <a:cubicBezTo>
                    <a:pt x="103" y="392"/>
                    <a:pt x="48" y="337"/>
                    <a:pt x="48" y="269"/>
                  </a:cubicBezTo>
                  <a:cubicBezTo>
                    <a:pt x="48" y="243"/>
                    <a:pt x="56" y="217"/>
                    <a:pt x="72" y="196"/>
                  </a:cubicBezTo>
                  <a:lnTo>
                    <a:pt x="171" y="64"/>
                  </a:lnTo>
                  <a:close/>
                  <a:moveTo>
                    <a:pt x="171" y="64"/>
                  </a:moveTo>
                  <a:cubicBezTo>
                    <a:pt x="171" y="64"/>
                    <a:pt x="171" y="64"/>
                    <a:pt x="171" y="6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8" name="Group 317"/>
          <p:cNvGrpSpPr>
            <a:grpSpLocks noChangeAspect="1"/>
          </p:cNvGrpSpPr>
          <p:nvPr/>
        </p:nvGrpSpPr>
        <p:grpSpPr>
          <a:xfrm>
            <a:off x="5303538" y="3878695"/>
            <a:ext cx="348797" cy="304800"/>
            <a:chOff x="7635875" y="5589588"/>
            <a:chExt cx="1044575" cy="912813"/>
          </a:xfrm>
        </p:grpSpPr>
        <p:sp>
          <p:nvSpPr>
            <p:cNvPr id="304" name="Freeform 276"/>
            <p:cNvSpPr>
              <a:spLocks noEditPoints="1"/>
            </p:cNvSpPr>
            <p:nvPr/>
          </p:nvSpPr>
          <p:spPr bwMode="auto">
            <a:xfrm>
              <a:off x="7802563" y="6065838"/>
              <a:ext cx="222250" cy="165100"/>
            </a:xfrm>
            <a:custGeom>
              <a:avLst/>
              <a:gdLst>
                <a:gd name="T0" fmla="*/ 296 w 320"/>
                <a:gd name="T1" fmla="*/ 40 h 240"/>
                <a:gd name="T2" fmla="*/ 296 w 320"/>
                <a:gd name="T3" fmla="*/ 0 h 240"/>
                <a:gd name="T4" fmla="*/ 0 w 320"/>
                <a:gd name="T5" fmla="*/ 0 h 240"/>
                <a:gd name="T6" fmla="*/ 0 w 320"/>
                <a:gd name="T7" fmla="*/ 240 h 240"/>
                <a:gd name="T8" fmla="*/ 296 w 320"/>
                <a:gd name="T9" fmla="*/ 240 h 240"/>
                <a:gd name="T10" fmla="*/ 296 w 320"/>
                <a:gd name="T11" fmla="*/ 136 h 240"/>
                <a:gd name="T12" fmla="*/ 320 w 320"/>
                <a:gd name="T13" fmla="*/ 112 h 240"/>
                <a:gd name="T14" fmla="*/ 320 w 320"/>
                <a:gd name="T15" fmla="*/ 64 h 240"/>
                <a:gd name="T16" fmla="*/ 296 w 320"/>
                <a:gd name="T17" fmla="*/ 40 h 240"/>
                <a:gd name="T18" fmla="*/ 296 w 320"/>
                <a:gd name="T19" fmla="*/ 40 h 240"/>
                <a:gd name="T20" fmla="*/ 296 w 320"/>
                <a:gd name="T21" fmla="*/ 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240">
                  <a:moveTo>
                    <a:pt x="296" y="40"/>
                  </a:moveTo>
                  <a:cubicBezTo>
                    <a:pt x="296" y="0"/>
                    <a:pt x="296" y="0"/>
                    <a:pt x="2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296" y="240"/>
                    <a:pt x="296" y="240"/>
                    <a:pt x="296" y="240"/>
                  </a:cubicBezTo>
                  <a:cubicBezTo>
                    <a:pt x="296" y="136"/>
                    <a:pt x="296" y="136"/>
                    <a:pt x="296" y="136"/>
                  </a:cubicBezTo>
                  <a:cubicBezTo>
                    <a:pt x="296" y="123"/>
                    <a:pt x="307" y="112"/>
                    <a:pt x="320" y="112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07" y="64"/>
                    <a:pt x="296" y="54"/>
                    <a:pt x="296" y="40"/>
                  </a:cubicBezTo>
                  <a:close/>
                  <a:moveTo>
                    <a:pt x="296" y="40"/>
                  </a:moveTo>
                  <a:cubicBezTo>
                    <a:pt x="296" y="40"/>
                    <a:pt x="296" y="40"/>
                    <a:pt x="296" y="4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Freeform 277"/>
            <p:cNvSpPr>
              <a:spLocks noEditPoints="1"/>
            </p:cNvSpPr>
            <p:nvPr/>
          </p:nvSpPr>
          <p:spPr bwMode="auto">
            <a:xfrm>
              <a:off x="8359775" y="5645150"/>
              <a:ext cx="130175" cy="128588"/>
            </a:xfrm>
            <a:custGeom>
              <a:avLst/>
              <a:gdLst>
                <a:gd name="T0" fmla="*/ 0 w 82"/>
                <a:gd name="T1" fmla="*/ 81 h 81"/>
                <a:gd name="T2" fmla="*/ 82 w 82"/>
                <a:gd name="T3" fmla="*/ 81 h 81"/>
                <a:gd name="T4" fmla="*/ 0 w 82"/>
                <a:gd name="T5" fmla="*/ 0 h 81"/>
                <a:gd name="T6" fmla="*/ 0 w 82"/>
                <a:gd name="T7" fmla="*/ 81 h 81"/>
                <a:gd name="T8" fmla="*/ 0 w 82"/>
                <a:gd name="T9" fmla="*/ 81 h 81"/>
                <a:gd name="T10" fmla="*/ 0 w 82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1">
                  <a:moveTo>
                    <a:pt x="0" y="81"/>
                  </a:moveTo>
                  <a:lnTo>
                    <a:pt x="82" y="81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Freeform 278"/>
            <p:cNvSpPr>
              <a:spLocks noEditPoints="1"/>
            </p:cNvSpPr>
            <p:nvPr/>
          </p:nvSpPr>
          <p:spPr bwMode="auto">
            <a:xfrm>
              <a:off x="8359775" y="5645150"/>
              <a:ext cx="130175" cy="128588"/>
            </a:xfrm>
            <a:custGeom>
              <a:avLst/>
              <a:gdLst>
                <a:gd name="T0" fmla="*/ 0 w 82"/>
                <a:gd name="T1" fmla="*/ 81 h 81"/>
                <a:gd name="T2" fmla="*/ 82 w 82"/>
                <a:gd name="T3" fmla="*/ 81 h 81"/>
                <a:gd name="T4" fmla="*/ 0 w 82"/>
                <a:gd name="T5" fmla="*/ 0 h 81"/>
                <a:gd name="T6" fmla="*/ 0 w 82"/>
                <a:gd name="T7" fmla="*/ 81 h 81"/>
                <a:gd name="T8" fmla="*/ 0 w 82"/>
                <a:gd name="T9" fmla="*/ 81 h 81"/>
                <a:gd name="T10" fmla="*/ 0 w 82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1">
                  <a:moveTo>
                    <a:pt x="0" y="81"/>
                  </a:moveTo>
                  <a:lnTo>
                    <a:pt x="82" y="81"/>
                  </a:lnTo>
                  <a:lnTo>
                    <a:pt x="0" y="0"/>
                  </a:lnTo>
                  <a:lnTo>
                    <a:pt x="0" y="81"/>
                  </a:lnTo>
                  <a:moveTo>
                    <a:pt x="0" y="81"/>
                  </a:moveTo>
                  <a:lnTo>
                    <a:pt x="0" y="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279"/>
            <p:cNvSpPr>
              <a:spLocks noEditPoints="1"/>
            </p:cNvSpPr>
            <p:nvPr/>
          </p:nvSpPr>
          <p:spPr bwMode="auto">
            <a:xfrm>
              <a:off x="7669213" y="5621338"/>
              <a:ext cx="977900" cy="847725"/>
            </a:xfrm>
            <a:custGeom>
              <a:avLst/>
              <a:gdLst>
                <a:gd name="T0" fmla="*/ 1240 w 1408"/>
                <a:gd name="T1" fmla="*/ 1184 h 1232"/>
                <a:gd name="T2" fmla="*/ 1216 w 1408"/>
                <a:gd name="T3" fmla="*/ 269 h 1232"/>
                <a:gd name="T4" fmla="*/ 947 w 1408"/>
                <a:gd name="T5" fmla="*/ 245 h 1232"/>
                <a:gd name="T6" fmla="*/ 0 w 1408"/>
                <a:gd name="T7" fmla="*/ 0 h 1232"/>
                <a:gd name="T8" fmla="*/ 72 w 1408"/>
                <a:gd name="T9" fmla="*/ 1232 h 1232"/>
                <a:gd name="T10" fmla="*/ 1408 w 1408"/>
                <a:gd name="T11" fmla="*/ 1160 h 1232"/>
                <a:gd name="T12" fmla="*/ 1336 w 1408"/>
                <a:gd name="T13" fmla="*/ 1184 h 1232"/>
                <a:gd name="T14" fmla="*/ 509 w 1408"/>
                <a:gd name="T15" fmla="*/ 251 h 1232"/>
                <a:gd name="T16" fmla="*/ 608 w 1408"/>
                <a:gd name="T17" fmla="*/ 304 h 1232"/>
                <a:gd name="T18" fmla="*/ 707 w 1408"/>
                <a:gd name="T19" fmla="*/ 251 h 1232"/>
                <a:gd name="T20" fmla="*/ 795 w 1408"/>
                <a:gd name="T21" fmla="*/ 349 h 1232"/>
                <a:gd name="T22" fmla="*/ 761 w 1408"/>
                <a:gd name="T23" fmla="*/ 353 h 1232"/>
                <a:gd name="T24" fmla="*/ 623 w 1408"/>
                <a:gd name="T25" fmla="*/ 353 h 1232"/>
                <a:gd name="T26" fmla="*/ 524 w 1408"/>
                <a:gd name="T27" fmla="*/ 301 h 1232"/>
                <a:gd name="T28" fmla="*/ 421 w 1408"/>
                <a:gd name="T29" fmla="*/ 349 h 1232"/>
                <a:gd name="T30" fmla="*/ 512 w 1408"/>
                <a:gd name="T31" fmla="*/ 1078 h 1232"/>
                <a:gd name="T32" fmla="*/ 144 w 1408"/>
                <a:gd name="T33" fmla="*/ 1054 h 1232"/>
                <a:gd name="T34" fmla="*/ 512 w 1408"/>
                <a:gd name="T35" fmla="*/ 1030 h 1232"/>
                <a:gd name="T36" fmla="*/ 512 w 1408"/>
                <a:gd name="T37" fmla="*/ 1078 h 1232"/>
                <a:gd name="T38" fmla="*/ 512 w 1408"/>
                <a:gd name="T39" fmla="*/ 710 h 1232"/>
                <a:gd name="T40" fmla="*/ 536 w 1408"/>
                <a:gd name="T41" fmla="*/ 782 h 1232"/>
                <a:gd name="T42" fmla="*/ 512 w 1408"/>
                <a:gd name="T43" fmla="*/ 934 h 1232"/>
                <a:gd name="T44" fmla="*/ 144 w 1408"/>
                <a:gd name="T45" fmla="*/ 910 h 1232"/>
                <a:gd name="T46" fmla="*/ 168 w 1408"/>
                <a:gd name="T47" fmla="*/ 598 h 1232"/>
                <a:gd name="T48" fmla="*/ 536 w 1408"/>
                <a:gd name="T49" fmla="*/ 622 h 1232"/>
                <a:gd name="T50" fmla="*/ 1048 w 1408"/>
                <a:gd name="T51" fmla="*/ 1078 h 1232"/>
                <a:gd name="T52" fmla="*/ 680 w 1408"/>
                <a:gd name="T53" fmla="*/ 1054 h 1232"/>
                <a:gd name="T54" fmla="*/ 1048 w 1408"/>
                <a:gd name="T55" fmla="*/ 1030 h 1232"/>
                <a:gd name="T56" fmla="*/ 1048 w 1408"/>
                <a:gd name="T57" fmla="*/ 1078 h 1232"/>
                <a:gd name="T58" fmla="*/ 704 w 1408"/>
                <a:gd name="T59" fmla="*/ 934 h 1232"/>
                <a:gd name="T60" fmla="*/ 704 w 1408"/>
                <a:gd name="T61" fmla="*/ 886 h 1232"/>
                <a:gd name="T62" fmla="*/ 1072 w 1408"/>
                <a:gd name="T63" fmla="*/ 910 h 1232"/>
                <a:gd name="T64" fmla="*/ 1048 w 1408"/>
                <a:gd name="T65" fmla="*/ 790 h 1232"/>
                <a:gd name="T66" fmla="*/ 680 w 1408"/>
                <a:gd name="T67" fmla="*/ 766 h 1232"/>
                <a:gd name="T68" fmla="*/ 1048 w 1408"/>
                <a:gd name="T69" fmla="*/ 742 h 1232"/>
                <a:gd name="T70" fmla="*/ 1048 w 1408"/>
                <a:gd name="T71" fmla="*/ 790 h 1232"/>
                <a:gd name="T72" fmla="*/ 704 w 1408"/>
                <a:gd name="T73" fmla="*/ 646 h 1232"/>
                <a:gd name="T74" fmla="*/ 704 w 1408"/>
                <a:gd name="T75" fmla="*/ 598 h 1232"/>
                <a:gd name="T76" fmla="*/ 1072 w 1408"/>
                <a:gd name="T77" fmla="*/ 622 h 1232"/>
                <a:gd name="T78" fmla="*/ 1048 w 1408"/>
                <a:gd name="T79" fmla="*/ 502 h 1232"/>
                <a:gd name="T80" fmla="*/ 144 w 1408"/>
                <a:gd name="T81" fmla="*/ 478 h 1232"/>
                <a:gd name="T82" fmla="*/ 1048 w 1408"/>
                <a:gd name="T83" fmla="*/ 454 h 1232"/>
                <a:gd name="T84" fmla="*/ 1048 w 1408"/>
                <a:gd name="T85" fmla="*/ 502 h 1232"/>
                <a:gd name="T86" fmla="*/ 1048 w 1408"/>
                <a:gd name="T87" fmla="*/ 502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8" h="1232">
                  <a:moveTo>
                    <a:pt x="1336" y="1184"/>
                  </a:moveTo>
                  <a:cubicBezTo>
                    <a:pt x="1240" y="1184"/>
                    <a:pt x="1240" y="1184"/>
                    <a:pt x="1240" y="1184"/>
                  </a:cubicBezTo>
                  <a:cubicBezTo>
                    <a:pt x="1227" y="1184"/>
                    <a:pt x="1216" y="1173"/>
                    <a:pt x="1216" y="1160"/>
                  </a:cubicBezTo>
                  <a:cubicBezTo>
                    <a:pt x="1216" y="269"/>
                    <a:pt x="1216" y="269"/>
                    <a:pt x="1216" y="269"/>
                  </a:cubicBezTo>
                  <a:cubicBezTo>
                    <a:pt x="971" y="269"/>
                    <a:pt x="971" y="269"/>
                    <a:pt x="971" y="269"/>
                  </a:cubicBezTo>
                  <a:cubicBezTo>
                    <a:pt x="958" y="269"/>
                    <a:pt x="947" y="258"/>
                    <a:pt x="947" y="245"/>
                  </a:cubicBezTo>
                  <a:cubicBezTo>
                    <a:pt x="947" y="0"/>
                    <a:pt x="947" y="0"/>
                    <a:pt x="9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60"/>
                    <a:pt x="0" y="1160"/>
                    <a:pt x="0" y="1160"/>
                  </a:cubicBezTo>
                  <a:cubicBezTo>
                    <a:pt x="0" y="1200"/>
                    <a:pt x="32" y="1232"/>
                    <a:pt x="72" y="1232"/>
                  </a:cubicBezTo>
                  <a:cubicBezTo>
                    <a:pt x="1336" y="1232"/>
                    <a:pt x="1336" y="1232"/>
                    <a:pt x="1336" y="1232"/>
                  </a:cubicBezTo>
                  <a:cubicBezTo>
                    <a:pt x="1376" y="1232"/>
                    <a:pt x="1408" y="1200"/>
                    <a:pt x="1408" y="1160"/>
                  </a:cubicBezTo>
                  <a:cubicBezTo>
                    <a:pt x="1360" y="1160"/>
                    <a:pt x="1360" y="1160"/>
                    <a:pt x="1360" y="1160"/>
                  </a:cubicBezTo>
                  <a:cubicBezTo>
                    <a:pt x="1360" y="1173"/>
                    <a:pt x="1349" y="1184"/>
                    <a:pt x="1336" y="1184"/>
                  </a:cubicBezTo>
                  <a:close/>
                  <a:moveTo>
                    <a:pt x="425" y="315"/>
                  </a:moveTo>
                  <a:cubicBezTo>
                    <a:pt x="509" y="251"/>
                    <a:pt x="509" y="251"/>
                    <a:pt x="509" y="251"/>
                  </a:cubicBezTo>
                  <a:cubicBezTo>
                    <a:pt x="518" y="245"/>
                    <a:pt x="530" y="245"/>
                    <a:pt x="539" y="251"/>
                  </a:cubicBezTo>
                  <a:cubicBezTo>
                    <a:pt x="608" y="304"/>
                    <a:pt x="608" y="304"/>
                    <a:pt x="608" y="304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86" y="245"/>
                    <a:pt x="698" y="245"/>
                    <a:pt x="707" y="251"/>
                  </a:cubicBezTo>
                  <a:cubicBezTo>
                    <a:pt x="791" y="315"/>
                    <a:pt x="791" y="315"/>
                    <a:pt x="791" y="315"/>
                  </a:cubicBezTo>
                  <a:cubicBezTo>
                    <a:pt x="801" y="323"/>
                    <a:pt x="803" y="338"/>
                    <a:pt x="795" y="349"/>
                  </a:cubicBezTo>
                  <a:cubicBezTo>
                    <a:pt x="790" y="355"/>
                    <a:pt x="783" y="358"/>
                    <a:pt x="776" y="358"/>
                  </a:cubicBezTo>
                  <a:cubicBezTo>
                    <a:pt x="771" y="358"/>
                    <a:pt x="766" y="357"/>
                    <a:pt x="761" y="353"/>
                  </a:cubicBezTo>
                  <a:cubicBezTo>
                    <a:pt x="692" y="301"/>
                    <a:pt x="692" y="301"/>
                    <a:pt x="692" y="301"/>
                  </a:cubicBezTo>
                  <a:cubicBezTo>
                    <a:pt x="623" y="353"/>
                    <a:pt x="623" y="353"/>
                    <a:pt x="623" y="353"/>
                  </a:cubicBezTo>
                  <a:cubicBezTo>
                    <a:pt x="614" y="360"/>
                    <a:pt x="602" y="360"/>
                    <a:pt x="593" y="353"/>
                  </a:cubicBezTo>
                  <a:cubicBezTo>
                    <a:pt x="524" y="301"/>
                    <a:pt x="524" y="301"/>
                    <a:pt x="524" y="301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44" y="362"/>
                    <a:pt x="429" y="359"/>
                    <a:pt x="421" y="349"/>
                  </a:cubicBezTo>
                  <a:cubicBezTo>
                    <a:pt x="413" y="338"/>
                    <a:pt x="415" y="323"/>
                    <a:pt x="425" y="315"/>
                  </a:cubicBezTo>
                  <a:close/>
                  <a:moveTo>
                    <a:pt x="512" y="1078"/>
                  </a:moveTo>
                  <a:cubicBezTo>
                    <a:pt x="168" y="1078"/>
                    <a:pt x="168" y="1078"/>
                    <a:pt x="168" y="1078"/>
                  </a:cubicBezTo>
                  <a:cubicBezTo>
                    <a:pt x="155" y="1078"/>
                    <a:pt x="144" y="1068"/>
                    <a:pt x="144" y="1054"/>
                  </a:cubicBezTo>
                  <a:cubicBezTo>
                    <a:pt x="144" y="1041"/>
                    <a:pt x="155" y="1030"/>
                    <a:pt x="168" y="1030"/>
                  </a:cubicBezTo>
                  <a:cubicBezTo>
                    <a:pt x="512" y="1030"/>
                    <a:pt x="512" y="1030"/>
                    <a:pt x="512" y="1030"/>
                  </a:cubicBezTo>
                  <a:cubicBezTo>
                    <a:pt x="525" y="1030"/>
                    <a:pt x="536" y="1041"/>
                    <a:pt x="536" y="1054"/>
                  </a:cubicBezTo>
                  <a:cubicBezTo>
                    <a:pt x="536" y="1068"/>
                    <a:pt x="525" y="1078"/>
                    <a:pt x="512" y="1078"/>
                  </a:cubicBezTo>
                  <a:close/>
                  <a:moveTo>
                    <a:pt x="536" y="686"/>
                  </a:moveTo>
                  <a:cubicBezTo>
                    <a:pt x="536" y="700"/>
                    <a:pt x="525" y="710"/>
                    <a:pt x="512" y="710"/>
                  </a:cubicBezTo>
                  <a:cubicBezTo>
                    <a:pt x="512" y="758"/>
                    <a:pt x="512" y="758"/>
                    <a:pt x="512" y="758"/>
                  </a:cubicBezTo>
                  <a:cubicBezTo>
                    <a:pt x="525" y="758"/>
                    <a:pt x="536" y="769"/>
                    <a:pt x="536" y="782"/>
                  </a:cubicBezTo>
                  <a:cubicBezTo>
                    <a:pt x="536" y="910"/>
                    <a:pt x="536" y="910"/>
                    <a:pt x="536" y="910"/>
                  </a:cubicBezTo>
                  <a:cubicBezTo>
                    <a:pt x="536" y="924"/>
                    <a:pt x="525" y="934"/>
                    <a:pt x="512" y="934"/>
                  </a:cubicBezTo>
                  <a:cubicBezTo>
                    <a:pt x="168" y="934"/>
                    <a:pt x="168" y="934"/>
                    <a:pt x="168" y="934"/>
                  </a:cubicBezTo>
                  <a:cubicBezTo>
                    <a:pt x="155" y="934"/>
                    <a:pt x="144" y="924"/>
                    <a:pt x="144" y="910"/>
                  </a:cubicBezTo>
                  <a:cubicBezTo>
                    <a:pt x="144" y="622"/>
                    <a:pt x="144" y="622"/>
                    <a:pt x="144" y="622"/>
                  </a:cubicBezTo>
                  <a:cubicBezTo>
                    <a:pt x="144" y="609"/>
                    <a:pt x="155" y="598"/>
                    <a:pt x="168" y="598"/>
                  </a:cubicBezTo>
                  <a:cubicBezTo>
                    <a:pt x="512" y="598"/>
                    <a:pt x="512" y="598"/>
                    <a:pt x="512" y="598"/>
                  </a:cubicBezTo>
                  <a:cubicBezTo>
                    <a:pt x="525" y="598"/>
                    <a:pt x="536" y="609"/>
                    <a:pt x="536" y="622"/>
                  </a:cubicBezTo>
                  <a:lnTo>
                    <a:pt x="536" y="686"/>
                  </a:lnTo>
                  <a:close/>
                  <a:moveTo>
                    <a:pt x="1048" y="1078"/>
                  </a:moveTo>
                  <a:cubicBezTo>
                    <a:pt x="704" y="1078"/>
                    <a:pt x="704" y="1078"/>
                    <a:pt x="704" y="1078"/>
                  </a:cubicBezTo>
                  <a:cubicBezTo>
                    <a:pt x="691" y="1078"/>
                    <a:pt x="680" y="1068"/>
                    <a:pt x="680" y="1054"/>
                  </a:cubicBezTo>
                  <a:cubicBezTo>
                    <a:pt x="680" y="1041"/>
                    <a:pt x="691" y="1030"/>
                    <a:pt x="704" y="1030"/>
                  </a:cubicBezTo>
                  <a:cubicBezTo>
                    <a:pt x="1048" y="1030"/>
                    <a:pt x="1048" y="1030"/>
                    <a:pt x="1048" y="1030"/>
                  </a:cubicBezTo>
                  <a:cubicBezTo>
                    <a:pt x="1061" y="1030"/>
                    <a:pt x="1072" y="1041"/>
                    <a:pt x="1072" y="1054"/>
                  </a:cubicBezTo>
                  <a:cubicBezTo>
                    <a:pt x="1072" y="1068"/>
                    <a:pt x="1061" y="1078"/>
                    <a:pt x="1048" y="1078"/>
                  </a:cubicBezTo>
                  <a:close/>
                  <a:moveTo>
                    <a:pt x="1048" y="934"/>
                  </a:moveTo>
                  <a:cubicBezTo>
                    <a:pt x="704" y="934"/>
                    <a:pt x="704" y="934"/>
                    <a:pt x="704" y="934"/>
                  </a:cubicBezTo>
                  <a:cubicBezTo>
                    <a:pt x="691" y="934"/>
                    <a:pt x="680" y="924"/>
                    <a:pt x="680" y="910"/>
                  </a:cubicBezTo>
                  <a:cubicBezTo>
                    <a:pt x="680" y="897"/>
                    <a:pt x="691" y="886"/>
                    <a:pt x="704" y="886"/>
                  </a:cubicBezTo>
                  <a:cubicBezTo>
                    <a:pt x="1048" y="886"/>
                    <a:pt x="1048" y="886"/>
                    <a:pt x="1048" y="886"/>
                  </a:cubicBezTo>
                  <a:cubicBezTo>
                    <a:pt x="1061" y="886"/>
                    <a:pt x="1072" y="897"/>
                    <a:pt x="1072" y="910"/>
                  </a:cubicBezTo>
                  <a:cubicBezTo>
                    <a:pt x="1072" y="924"/>
                    <a:pt x="1061" y="934"/>
                    <a:pt x="1048" y="934"/>
                  </a:cubicBezTo>
                  <a:close/>
                  <a:moveTo>
                    <a:pt x="1048" y="790"/>
                  </a:moveTo>
                  <a:cubicBezTo>
                    <a:pt x="704" y="790"/>
                    <a:pt x="704" y="790"/>
                    <a:pt x="704" y="790"/>
                  </a:cubicBezTo>
                  <a:cubicBezTo>
                    <a:pt x="691" y="790"/>
                    <a:pt x="680" y="780"/>
                    <a:pt x="680" y="766"/>
                  </a:cubicBezTo>
                  <a:cubicBezTo>
                    <a:pt x="680" y="753"/>
                    <a:pt x="691" y="742"/>
                    <a:pt x="704" y="742"/>
                  </a:cubicBezTo>
                  <a:cubicBezTo>
                    <a:pt x="1048" y="742"/>
                    <a:pt x="1048" y="742"/>
                    <a:pt x="1048" y="742"/>
                  </a:cubicBezTo>
                  <a:cubicBezTo>
                    <a:pt x="1061" y="742"/>
                    <a:pt x="1072" y="753"/>
                    <a:pt x="1072" y="766"/>
                  </a:cubicBezTo>
                  <a:cubicBezTo>
                    <a:pt x="1072" y="780"/>
                    <a:pt x="1061" y="790"/>
                    <a:pt x="1048" y="790"/>
                  </a:cubicBezTo>
                  <a:close/>
                  <a:moveTo>
                    <a:pt x="1048" y="646"/>
                  </a:moveTo>
                  <a:cubicBezTo>
                    <a:pt x="704" y="646"/>
                    <a:pt x="704" y="646"/>
                    <a:pt x="704" y="646"/>
                  </a:cubicBezTo>
                  <a:cubicBezTo>
                    <a:pt x="691" y="646"/>
                    <a:pt x="680" y="636"/>
                    <a:pt x="680" y="622"/>
                  </a:cubicBezTo>
                  <a:cubicBezTo>
                    <a:pt x="680" y="609"/>
                    <a:pt x="691" y="598"/>
                    <a:pt x="704" y="598"/>
                  </a:cubicBezTo>
                  <a:cubicBezTo>
                    <a:pt x="1048" y="598"/>
                    <a:pt x="1048" y="598"/>
                    <a:pt x="1048" y="598"/>
                  </a:cubicBezTo>
                  <a:cubicBezTo>
                    <a:pt x="1061" y="598"/>
                    <a:pt x="1072" y="609"/>
                    <a:pt x="1072" y="622"/>
                  </a:cubicBezTo>
                  <a:cubicBezTo>
                    <a:pt x="1072" y="636"/>
                    <a:pt x="1061" y="646"/>
                    <a:pt x="1048" y="646"/>
                  </a:cubicBezTo>
                  <a:close/>
                  <a:moveTo>
                    <a:pt x="1048" y="502"/>
                  </a:moveTo>
                  <a:cubicBezTo>
                    <a:pt x="168" y="502"/>
                    <a:pt x="168" y="502"/>
                    <a:pt x="168" y="502"/>
                  </a:cubicBezTo>
                  <a:cubicBezTo>
                    <a:pt x="155" y="502"/>
                    <a:pt x="144" y="492"/>
                    <a:pt x="144" y="478"/>
                  </a:cubicBezTo>
                  <a:cubicBezTo>
                    <a:pt x="144" y="465"/>
                    <a:pt x="155" y="454"/>
                    <a:pt x="168" y="454"/>
                  </a:cubicBezTo>
                  <a:cubicBezTo>
                    <a:pt x="1048" y="454"/>
                    <a:pt x="1048" y="454"/>
                    <a:pt x="1048" y="454"/>
                  </a:cubicBezTo>
                  <a:cubicBezTo>
                    <a:pt x="1061" y="454"/>
                    <a:pt x="1072" y="465"/>
                    <a:pt x="1072" y="478"/>
                  </a:cubicBezTo>
                  <a:cubicBezTo>
                    <a:pt x="1072" y="492"/>
                    <a:pt x="1061" y="502"/>
                    <a:pt x="1048" y="502"/>
                  </a:cubicBezTo>
                  <a:close/>
                  <a:moveTo>
                    <a:pt x="1048" y="502"/>
                  </a:moveTo>
                  <a:cubicBezTo>
                    <a:pt x="1048" y="502"/>
                    <a:pt x="1048" y="502"/>
                    <a:pt x="1048" y="5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8" name="Freeform 280"/>
            <p:cNvSpPr>
              <a:spLocks noEditPoints="1"/>
            </p:cNvSpPr>
            <p:nvPr/>
          </p:nvSpPr>
          <p:spPr bwMode="auto">
            <a:xfrm>
              <a:off x="8456613" y="5692775"/>
              <a:ext cx="190500" cy="727075"/>
            </a:xfrm>
            <a:custGeom>
              <a:avLst/>
              <a:gdLst>
                <a:gd name="T0" fmla="*/ 124 w 275"/>
                <a:gd name="T1" fmla="*/ 124 h 1056"/>
                <a:gd name="T2" fmla="*/ 126 w 275"/>
                <a:gd name="T3" fmla="*/ 126 h 1056"/>
                <a:gd name="T4" fmla="*/ 126 w 275"/>
                <a:gd name="T5" fmla="*/ 126 h 1056"/>
                <a:gd name="T6" fmla="*/ 127 w 275"/>
                <a:gd name="T7" fmla="*/ 127 h 1056"/>
                <a:gd name="T8" fmla="*/ 127 w 275"/>
                <a:gd name="T9" fmla="*/ 128 h 1056"/>
                <a:gd name="T10" fmla="*/ 128 w 275"/>
                <a:gd name="T11" fmla="*/ 129 h 1056"/>
                <a:gd name="T12" fmla="*/ 128 w 275"/>
                <a:gd name="T13" fmla="*/ 130 h 1056"/>
                <a:gd name="T14" fmla="*/ 129 w 275"/>
                <a:gd name="T15" fmla="*/ 132 h 1056"/>
                <a:gd name="T16" fmla="*/ 129 w 275"/>
                <a:gd name="T17" fmla="*/ 132 h 1056"/>
                <a:gd name="T18" fmla="*/ 130 w 275"/>
                <a:gd name="T19" fmla="*/ 134 h 1056"/>
                <a:gd name="T20" fmla="*/ 130 w 275"/>
                <a:gd name="T21" fmla="*/ 134 h 1056"/>
                <a:gd name="T22" fmla="*/ 131 w 275"/>
                <a:gd name="T23" fmla="*/ 136 h 1056"/>
                <a:gd name="T24" fmla="*/ 131 w 275"/>
                <a:gd name="T25" fmla="*/ 137 h 1056"/>
                <a:gd name="T26" fmla="*/ 131 w 275"/>
                <a:gd name="T27" fmla="*/ 138 h 1056"/>
                <a:gd name="T28" fmla="*/ 131 w 275"/>
                <a:gd name="T29" fmla="*/ 141 h 1056"/>
                <a:gd name="T30" fmla="*/ 131 w 275"/>
                <a:gd name="T31" fmla="*/ 1032 h 1056"/>
                <a:gd name="T32" fmla="*/ 203 w 275"/>
                <a:gd name="T33" fmla="*/ 1032 h 1056"/>
                <a:gd name="T34" fmla="*/ 227 w 275"/>
                <a:gd name="T35" fmla="*/ 1056 h 1056"/>
                <a:gd name="T36" fmla="*/ 275 w 275"/>
                <a:gd name="T37" fmla="*/ 1056 h 1056"/>
                <a:gd name="T38" fmla="*/ 275 w 275"/>
                <a:gd name="T39" fmla="*/ 24 h 1056"/>
                <a:gd name="T40" fmla="*/ 102 w 275"/>
                <a:gd name="T41" fmla="*/ 24 h 1056"/>
                <a:gd name="T42" fmla="*/ 78 w 275"/>
                <a:gd name="T43" fmla="*/ 0 h 1056"/>
                <a:gd name="T44" fmla="*/ 0 w 275"/>
                <a:gd name="T45" fmla="*/ 0 h 1056"/>
                <a:gd name="T46" fmla="*/ 124 w 275"/>
                <a:gd name="T47" fmla="*/ 124 h 1056"/>
                <a:gd name="T48" fmla="*/ 124 w 275"/>
                <a:gd name="T49" fmla="*/ 124 h 1056"/>
                <a:gd name="T50" fmla="*/ 124 w 275"/>
                <a:gd name="T51" fmla="*/ 124 h 1056"/>
                <a:gd name="T52" fmla="*/ 124 w 275"/>
                <a:gd name="T53" fmla="*/ 124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5" h="1056">
                  <a:moveTo>
                    <a:pt x="124" y="124"/>
                  </a:moveTo>
                  <a:cubicBezTo>
                    <a:pt x="125" y="125"/>
                    <a:pt x="125" y="125"/>
                    <a:pt x="126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6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8"/>
                    <a:pt x="128" y="129"/>
                    <a:pt x="128" y="129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9" y="130"/>
                    <a:pt x="129" y="131"/>
                    <a:pt x="129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30" y="132"/>
                    <a:pt x="130" y="133"/>
                    <a:pt x="130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0" y="135"/>
                    <a:pt x="130" y="135"/>
                    <a:pt x="131" y="136"/>
                  </a:cubicBezTo>
                  <a:cubicBezTo>
                    <a:pt x="131" y="136"/>
                    <a:pt x="131" y="136"/>
                    <a:pt x="131" y="137"/>
                  </a:cubicBezTo>
                  <a:cubicBezTo>
                    <a:pt x="131" y="137"/>
                    <a:pt x="131" y="138"/>
                    <a:pt x="131" y="138"/>
                  </a:cubicBezTo>
                  <a:cubicBezTo>
                    <a:pt x="131" y="139"/>
                    <a:pt x="131" y="140"/>
                    <a:pt x="131" y="141"/>
                  </a:cubicBezTo>
                  <a:cubicBezTo>
                    <a:pt x="131" y="1032"/>
                    <a:pt x="131" y="1032"/>
                    <a:pt x="131" y="1032"/>
                  </a:cubicBezTo>
                  <a:cubicBezTo>
                    <a:pt x="203" y="1032"/>
                    <a:pt x="203" y="1032"/>
                    <a:pt x="203" y="1032"/>
                  </a:cubicBezTo>
                  <a:cubicBezTo>
                    <a:pt x="216" y="1032"/>
                    <a:pt x="227" y="1043"/>
                    <a:pt x="227" y="1056"/>
                  </a:cubicBezTo>
                  <a:cubicBezTo>
                    <a:pt x="275" y="1056"/>
                    <a:pt x="275" y="1056"/>
                    <a:pt x="275" y="1056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9" y="24"/>
                    <a:pt x="78" y="13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4" y="124"/>
                    <a:pt x="124" y="124"/>
                    <a:pt x="124" y="124"/>
                  </a:cubicBezTo>
                  <a:close/>
                  <a:moveTo>
                    <a:pt x="124" y="124"/>
                  </a:moveTo>
                  <a:cubicBezTo>
                    <a:pt x="124" y="124"/>
                    <a:pt x="124" y="124"/>
                    <a:pt x="124" y="12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Freeform 281"/>
            <p:cNvSpPr>
              <a:spLocks noEditPoints="1"/>
            </p:cNvSpPr>
            <p:nvPr/>
          </p:nvSpPr>
          <p:spPr bwMode="auto">
            <a:xfrm>
              <a:off x="7954963" y="5789613"/>
              <a:ext cx="271463" cy="80963"/>
            </a:xfrm>
            <a:custGeom>
              <a:avLst/>
              <a:gdLst>
                <a:gd name="T0" fmla="*/ 42 w 390"/>
                <a:gd name="T1" fmla="*/ 108 h 117"/>
                <a:gd name="T2" fmla="*/ 111 w 390"/>
                <a:gd name="T3" fmla="*/ 56 h 117"/>
                <a:gd name="T4" fmla="*/ 180 w 390"/>
                <a:gd name="T5" fmla="*/ 108 h 117"/>
                <a:gd name="T6" fmla="*/ 210 w 390"/>
                <a:gd name="T7" fmla="*/ 108 h 117"/>
                <a:gd name="T8" fmla="*/ 279 w 390"/>
                <a:gd name="T9" fmla="*/ 56 h 117"/>
                <a:gd name="T10" fmla="*/ 348 w 390"/>
                <a:gd name="T11" fmla="*/ 108 h 117"/>
                <a:gd name="T12" fmla="*/ 363 w 390"/>
                <a:gd name="T13" fmla="*/ 113 h 117"/>
                <a:gd name="T14" fmla="*/ 382 w 390"/>
                <a:gd name="T15" fmla="*/ 104 h 117"/>
                <a:gd name="T16" fmla="*/ 378 w 390"/>
                <a:gd name="T17" fmla="*/ 70 h 117"/>
                <a:gd name="T18" fmla="*/ 294 w 390"/>
                <a:gd name="T19" fmla="*/ 6 h 117"/>
                <a:gd name="T20" fmla="*/ 264 w 390"/>
                <a:gd name="T21" fmla="*/ 6 h 117"/>
                <a:gd name="T22" fmla="*/ 195 w 390"/>
                <a:gd name="T23" fmla="*/ 59 h 117"/>
                <a:gd name="T24" fmla="*/ 126 w 390"/>
                <a:gd name="T25" fmla="*/ 6 h 117"/>
                <a:gd name="T26" fmla="*/ 96 w 390"/>
                <a:gd name="T27" fmla="*/ 6 h 117"/>
                <a:gd name="T28" fmla="*/ 12 w 390"/>
                <a:gd name="T29" fmla="*/ 70 h 117"/>
                <a:gd name="T30" fmla="*/ 8 w 390"/>
                <a:gd name="T31" fmla="*/ 104 h 117"/>
                <a:gd name="T32" fmla="*/ 42 w 390"/>
                <a:gd name="T33" fmla="*/ 108 h 117"/>
                <a:gd name="T34" fmla="*/ 42 w 390"/>
                <a:gd name="T35" fmla="*/ 108 h 117"/>
                <a:gd name="T36" fmla="*/ 42 w 390"/>
                <a:gd name="T37" fmla="*/ 10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0" h="117">
                  <a:moveTo>
                    <a:pt x="42" y="108"/>
                  </a:moveTo>
                  <a:cubicBezTo>
                    <a:pt x="111" y="56"/>
                    <a:pt x="111" y="56"/>
                    <a:pt x="111" y="56"/>
                  </a:cubicBezTo>
                  <a:cubicBezTo>
                    <a:pt x="180" y="108"/>
                    <a:pt x="180" y="108"/>
                    <a:pt x="180" y="108"/>
                  </a:cubicBezTo>
                  <a:cubicBezTo>
                    <a:pt x="189" y="115"/>
                    <a:pt x="201" y="115"/>
                    <a:pt x="210" y="108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348" y="108"/>
                    <a:pt x="348" y="108"/>
                    <a:pt x="348" y="108"/>
                  </a:cubicBezTo>
                  <a:cubicBezTo>
                    <a:pt x="353" y="112"/>
                    <a:pt x="358" y="113"/>
                    <a:pt x="363" y="113"/>
                  </a:cubicBezTo>
                  <a:cubicBezTo>
                    <a:pt x="370" y="113"/>
                    <a:pt x="377" y="110"/>
                    <a:pt x="382" y="104"/>
                  </a:cubicBezTo>
                  <a:cubicBezTo>
                    <a:pt x="390" y="93"/>
                    <a:pt x="388" y="78"/>
                    <a:pt x="378" y="70"/>
                  </a:cubicBezTo>
                  <a:cubicBezTo>
                    <a:pt x="294" y="6"/>
                    <a:pt x="294" y="6"/>
                    <a:pt x="294" y="6"/>
                  </a:cubicBezTo>
                  <a:cubicBezTo>
                    <a:pt x="285" y="0"/>
                    <a:pt x="273" y="0"/>
                    <a:pt x="264" y="6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17" y="0"/>
                    <a:pt x="105" y="0"/>
                    <a:pt x="96" y="6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2" y="78"/>
                    <a:pt x="0" y="93"/>
                    <a:pt x="8" y="104"/>
                  </a:cubicBezTo>
                  <a:cubicBezTo>
                    <a:pt x="16" y="114"/>
                    <a:pt x="31" y="117"/>
                    <a:pt x="42" y="108"/>
                  </a:cubicBezTo>
                  <a:close/>
                  <a:moveTo>
                    <a:pt x="42" y="108"/>
                  </a:moveTo>
                  <a:cubicBezTo>
                    <a:pt x="42" y="108"/>
                    <a:pt x="42" y="108"/>
                    <a:pt x="42" y="10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Freeform 282"/>
            <p:cNvSpPr>
              <a:spLocks noEditPoints="1"/>
            </p:cNvSpPr>
            <p:nvPr/>
          </p:nvSpPr>
          <p:spPr bwMode="auto">
            <a:xfrm>
              <a:off x="7635875" y="5589588"/>
              <a:ext cx="1044575" cy="912813"/>
            </a:xfrm>
            <a:custGeom>
              <a:avLst/>
              <a:gdLst>
                <a:gd name="T0" fmla="*/ 1283 w 1504"/>
                <a:gd name="T1" fmla="*/ 128 h 1328"/>
                <a:gd name="T2" fmla="*/ 1283 w 1504"/>
                <a:gd name="T3" fmla="*/ 176 h 1328"/>
                <a:gd name="T4" fmla="*/ 1456 w 1504"/>
                <a:gd name="T5" fmla="*/ 1208 h 1328"/>
                <a:gd name="T6" fmla="*/ 120 w 1504"/>
                <a:gd name="T7" fmla="*/ 1280 h 1328"/>
                <a:gd name="T8" fmla="*/ 48 w 1504"/>
                <a:gd name="T9" fmla="*/ 48 h 1328"/>
                <a:gd name="T10" fmla="*/ 995 w 1504"/>
                <a:gd name="T11" fmla="*/ 293 h 1328"/>
                <a:gd name="T12" fmla="*/ 1264 w 1504"/>
                <a:gd name="T13" fmla="*/ 317 h 1328"/>
                <a:gd name="T14" fmla="*/ 1288 w 1504"/>
                <a:gd name="T15" fmla="*/ 1232 h 1328"/>
                <a:gd name="T16" fmla="*/ 1408 w 1504"/>
                <a:gd name="T17" fmla="*/ 1208 h 1328"/>
                <a:gd name="T18" fmla="*/ 1312 w 1504"/>
                <a:gd name="T19" fmla="*/ 1184 h 1328"/>
                <a:gd name="T20" fmla="*/ 1312 w 1504"/>
                <a:gd name="T21" fmla="*/ 290 h 1328"/>
                <a:gd name="T22" fmla="*/ 1312 w 1504"/>
                <a:gd name="T23" fmla="*/ 288 h 1328"/>
                <a:gd name="T24" fmla="*/ 1311 w 1504"/>
                <a:gd name="T25" fmla="*/ 286 h 1328"/>
                <a:gd name="T26" fmla="*/ 1310 w 1504"/>
                <a:gd name="T27" fmla="*/ 284 h 1328"/>
                <a:gd name="T28" fmla="*/ 1309 w 1504"/>
                <a:gd name="T29" fmla="*/ 281 h 1328"/>
                <a:gd name="T30" fmla="*/ 1308 w 1504"/>
                <a:gd name="T31" fmla="*/ 279 h 1328"/>
                <a:gd name="T32" fmla="*/ 1307 w 1504"/>
                <a:gd name="T33" fmla="*/ 278 h 1328"/>
                <a:gd name="T34" fmla="*/ 1305 w 1504"/>
                <a:gd name="T35" fmla="*/ 276 h 1328"/>
                <a:gd name="T36" fmla="*/ 1036 w 1504"/>
                <a:gd name="T37" fmla="*/ 7 h 1328"/>
                <a:gd name="T38" fmla="*/ 1034 w 1504"/>
                <a:gd name="T39" fmla="*/ 5 h 1328"/>
                <a:gd name="T40" fmla="*/ 1032 w 1504"/>
                <a:gd name="T41" fmla="*/ 4 h 1328"/>
                <a:gd name="T42" fmla="*/ 1030 w 1504"/>
                <a:gd name="T43" fmla="*/ 3 h 1328"/>
                <a:gd name="T44" fmla="*/ 1028 w 1504"/>
                <a:gd name="T45" fmla="*/ 2 h 1328"/>
                <a:gd name="T46" fmla="*/ 1026 w 1504"/>
                <a:gd name="T47" fmla="*/ 1 h 1328"/>
                <a:gd name="T48" fmla="*/ 1023 w 1504"/>
                <a:gd name="T49" fmla="*/ 0 h 1328"/>
                <a:gd name="T50" fmla="*/ 1019 w 1504"/>
                <a:gd name="T51" fmla="*/ 0 h 1328"/>
                <a:gd name="T52" fmla="*/ 0 w 1504"/>
                <a:gd name="T53" fmla="*/ 24 h 1328"/>
                <a:gd name="T54" fmla="*/ 120 w 1504"/>
                <a:gd name="T55" fmla="*/ 1328 h 1328"/>
                <a:gd name="T56" fmla="*/ 1504 w 1504"/>
                <a:gd name="T57" fmla="*/ 1208 h 1328"/>
                <a:gd name="T58" fmla="*/ 1480 w 1504"/>
                <a:gd name="T59" fmla="*/ 128 h 1328"/>
                <a:gd name="T60" fmla="*/ 1043 w 1504"/>
                <a:gd name="T61" fmla="*/ 82 h 1328"/>
                <a:gd name="T62" fmla="*/ 1043 w 1504"/>
                <a:gd name="T63" fmla="*/ 269 h 1328"/>
                <a:gd name="T64" fmla="*/ 1043 w 1504"/>
                <a:gd name="T65" fmla="*/ 26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4" h="1328">
                  <a:moveTo>
                    <a:pt x="1480" y="128"/>
                  </a:moveTo>
                  <a:cubicBezTo>
                    <a:pt x="1283" y="128"/>
                    <a:pt x="1283" y="128"/>
                    <a:pt x="1283" y="128"/>
                  </a:cubicBezTo>
                  <a:cubicBezTo>
                    <a:pt x="1270" y="128"/>
                    <a:pt x="1259" y="139"/>
                    <a:pt x="1259" y="152"/>
                  </a:cubicBezTo>
                  <a:cubicBezTo>
                    <a:pt x="1259" y="165"/>
                    <a:pt x="1270" y="176"/>
                    <a:pt x="1283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208"/>
                    <a:pt x="1456" y="1208"/>
                    <a:pt x="1456" y="1208"/>
                  </a:cubicBezTo>
                  <a:cubicBezTo>
                    <a:pt x="1456" y="1248"/>
                    <a:pt x="1424" y="1280"/>
                    <a:pt x="1384" y="1280"/>
                  </a:cubicBezTo>
                  <a:cubicBezTo>
                    <a:pt x="120" y="1280"/>
                    <a:pt x="120" y="1280"/>
                    <a:pt x="120" y="1280"/>
                  </a:cubicBezTo>
                  <a:cubicBezTo>
                    <a:pt x="80" y="1280"/>
                    <a:pt x="48" y="1248"/>
                    <a:pt x="48" y="120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995" y="48"/>
                    <a:pt x="995" y="48"/>
                    <a:pt x="995" y="48"/>
                  </a:cubicBezTo>
                  <a:cubicBezTo>
                    <a:pt x="995" y="293"/>
                    <a:pt x="995" y="293"/>
                    <a:pt x="995" y="293"/>
                  </a:cubicBezTo>
                  <a:cubicBezTo>
                    <a:pt x="995" y="306"/>
                    <a:pt x="1006" y="317"/>
                    <a:pt x="1019" y="317"/>
                  </a:cubicBezTo>
                  <a:cubicBezTo>
                    <a:pt x="1264" y="317"/>
                    <a:pt x="1264" y="317"/>
                    <a:pt x="1264" y="317"/>
                  </a:cubicBezTo>
                  <a:cubicBezTo>
                    <a:pt x="1264" y="1208"/>
                    <a:pt x="1264" y="1208"/>
                    <a:pt x="1264" y="1208"/>
                  </a:cubicBezTo>
                  <a:cubicBezTo>
                    <a:pt x="1264" y="1221"/>
                    <a:pt x="1275" y="1232"/>
                    <a:pt x="1288" y="1232"/>
                  </a:cubicBezTo>
                  <a:cubicBezTo>
                    <a:pt x="1384" y="1232"/>
                    <a:pt x="1384" y="1232"/>
                    <a:pt x="1384" y="1232"/>
                  </a:cubicBezTo>
                  <a:cubicBezTo>
                    <a:pt x="1397" y="1232"/>
                    <a:pt x="1408" y="1221"/>
                    <a:pt x="1408" y="1208"/>
                  </a:cubicBezTo>
                  <a:cubicBezTo>
                    <a:pt x="1408" y="1195"/>
                    <a:pt x="1397" y="1184"/>
                    <a:pt x="1384" y="1184"/>
                  </a:cubicBezTo>
                  <a:cubicBezTo>
                    <a:pt x="1312" y="1184"/>
                    <a:pt x="1312" y="1184"/>
                    <a:pt x="1312" y="1184"/>
                  </a:cubicBezTo>
                  <a:cubicBezTo>
                    <a:pt x="1312" y="293"/>
                    <a:pt x="1312" y="293"/>
                    <a:pt x="1312" y="293"/>
                  </a:cubicBezTo>
                  <a:cubicBezTo>
                    <a:pt x="1312" y="292"/>
                    <a:pt x="1312" y="291"/>
                    <a:pt x="1312" y="290"/>
                  </a:cubicBezTo>
                  <a:cubicBezTo>
                    <a:pt x="1312" y="290"/>
                    <a:pt x="1312" y="289"/>
                    <a:pt x="1312" y="289"/>
                  </a:cubicBezTo>
                  <a:cubicBezTo>
                    <a:pt x="1312" y="288"/>
                    <a:pt x="1312" y="288"/>
                    <a:pt x="1312" y="288"/>
                  </a:cubicBezTo>
                  <a:cubicBezTo>
                    <a:pt x="1311" y="287"/>
                    <a:pt x="1311" y="287"/>
                    <a:pt x="1311" y="286"/>
                  </a:cubicBezTo>
                  <a:cubicBezTo>
                    <a:pt x="1311" y="286"/>
                    <a:pt x="1311" y="286"/>
                    <a:pt x="1311" y="286"/>
                  </a:cubicBezTo>
                  <a:cubicBezTo>
                    <a:pt x="1311" y="285"/>
                    <a:pt x="1311" y="284"/>
                    <a:pt x="1310" y="284"/>
                  </a:cubicBezTo>
                  <a:cubicBezTo>
                    <a:pt x="1310" y="284"/>
                    <a:pt x="1310" y="284"/>
                    <a:pt x="1310" y="284"/>
                  </a:cubicBezTo>
                  <a:cubicBezTo>
                    <a:pt x="1310" y="283"/>
                    <a:pt x="1310" y="282"/>
                    <a:pt x="1309" y="282"/>
                  </a:cubicBezTo>
                  <a:cubicBezTo>
                    <a:pt x="1309" y="282"/>
                    <a:pt x="1309" y="282"/>
                    <a:pt x="1309" y="281"/>
                  </a:cubicBezTo>
                  <a:cubicBezTo>
                    <a:pt x="1309" y="281"/>
                    <a:pt x="1309" y="280"/>
                    <a:pt x="1308" y="280"/>
                  </a:cubicBezTo>
                  <a:cubicBezTo>
                    <a:pt x="1308" y="280"/>
                    <a:pt x="1308" y="280"/>
                    <a:pt x="1308" y="279"/>
                  </a:cubicBezTo>
                  <a:cubicBezTo>
                    <a:pt x="1308" y="279"/>
                    <a:pt x="1307" y="279"/>
                    <a:pt x="1307" y="278"/>
                  </a:cubicBezTo>
                  <a:cubicBezTo>
                    <a:pt x="1307" y="278"/>
                    <a:pt x="1307" y="278"/>
                    <a:pt x="1307" y="278"/>
                  </a:cubicBezTo>
                  <a:cubicBezTo>
                    <a:pt x="1306" y="277"/>
                    <a:pt x="1306" y="277"/>
                    <a:pt x="1305" y="276"/>
                  </a:cubicBezTo>
                  <a:cubicBezTo>
                    <a:pt x="1305" y="276"/>
                    <a:pt x="1305" y="276"/>
                    <a:pt x="1305" y="276"/>
                  </a:cubicBezTo>
                  <a:cubicBezTo>
                    <a:pt x="1036" y="7"/>
                    <a:pt x="1036" y="7"/>
                    <a:pt x="1036" y="7"/>
                  </a:cubicBezTo>
                  <a:cubicBezTo>
                    <a:pt x="1036" y="7"/>
                    <a:pt x="1036" y="7"/>
                    <a:pt x="1036" y="7"/>
                  </a:cubicBezTo>
                  <a:cubicBezTo>
                    <a:pt x="1035" y="6"/>
                    <a:pt x="1035" y="6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3" y="5"/>
                    <a:pt x="1033" y="4"/>
                    <a:pt x="1033" y="4"/>
                  </a:cubicBezTo>
                  <a:cubicBezTo>
                    <a:pt x="1032" y="4"/>
                    <a:pt x="1032" y="4"/>
                    <a:pt x="1032" y="4"/>
                  </a:cubicBezTo>
                  <a:cubicBezTo>
                    <a:pt x="1032" y="3"/>
                    <a:pt x="1031" y="3"/>
                    <a:pt x="1031" y="3"/>
                  </a:cubicBezTo>
                  <a:cubicBezTo>
                    <a:pt x="1030" y="3"/>
                    <a:pt x="1030" y="3"/>
                    <a:pt x="1030" y="3"/>
                  </a:cubicBezTo>
                  <a:cubicBezTo>
                    <a:pt x="1030" y="2"/>
                    <a:pt x="1029" y="2"/>
                    <a:pt x="1028" y="2"/>
                  </a:cubicBezTo>
                  <a:cubicBezTo>
                    <a:pt x="1028" y="2"/>
                    <a:pt x="1028" y="2"/>
                    <a:pt x="1028" y="2"/>
                  </a:cubicBezTo>
                  <a:cubicBezTo>
                    <a:pt x="1028" y="1"/>
                    <a:pt x="1027" y="1"/>
                    <a:pt x="1026" y="1"/>
                  </a:cubicBezTo>
                  <a:cubicBezTo>
                    <a:pt x="1026" y="1"/>
                    <a:pt x="1026" y="1"/>
                    <a:pt x="1026" y="1"/>
                  </a:cubicBezTo>
                  <a:cubicBezTo>
                    <a:pt x="1025" y="1"/>
                    <a:pt x="1025" y="1"/>
                    <a:pt x="1024" y="0"/>
                  </a:cubicBezTo>
                  <a:cubicBezTo>
                    <a:pt x="1024" y="0"/>
                    <a:pt x="1024" y="0"/>
                    <a:pt x="1023" y="0"/>
                  </a:cubicBezTo>
                  <a:cubicBezTo>
                    <a:pt x="1023" y="0"/>
                    <a:pt x="1022" y="0"/>
                    <a:pt x="1022" y="0"/>
                  </a:cubicBezTo>
                  <a:cubicBezTo>
                    <a:pt x="1021" y="0"/>
                    <a:pt x="1020" y="0"/>
                    <a:pt x="10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74"/>
                    <a:pt x="54" y="1328"/>
                    <a:pt x="120" y="1328"/>
                  </a:cubicBezTo>
                  <a:cubicBezTo>
                    <a:pt x="1384" y="1328"/>
                    <a:pt x="1384" y="1328"/>
                    <a:pt x="1384" y="1328"/>
                  </a:cubicBezTo>
                  <a:cubicBezTo>
                    <a:pt x="1450" y="1328"/>
                    <a:pt x="1504" y="1274"/>
                    <a:pt x="1504" y="1208"/>
                  </a:cubicBezTo>
                  <a:cubicBezTo>
                    <a:pt x="1504" y="152"/>
                    <a:pt x="1504" y="152"/>
                    <a:pt x="1504" y="152"/>
                  </a:cubicBezTo>
                  <a:cubicBezTo>
                    <a:pt x="1504" y="139"/>
                    <a:pt x="1493" y="128"/>
                    <a:pt x="1480" y="128"/>
                  </a:cubicBezTo>
                  <a:close/>
                  <a:moveTo>
                    <a:pt x="1043" y="269"/>
                  </a:moveTo>
                  <a:cubicBezTo>
                    <a:pt x="1043" y="82"/>
                    <a:pt x="1043" y="82"/>
                    <a:pt x="1043" y="82"/>
                  </a:cubicBezTo>
                  <a:cubicBezTo>
                    <a:pt x="1230" y="269"/>
                    <a:pt x="1230" y="269"/>
                    <a:pt x="1230" y="269"/>
                  </a:cubicBezTo>
                  <a:lnTo>
                    <a:pt x="1043" y="269"/>
                  </a:lnTo>
                  <a:close/>
                  <a:moveTo>
                    <a:pt x="1043" y="269"/>
                  </a:moveTo>
                  <a:cubicBezTo>
                    <a:pt x="1043" y="269"/>
                    <a:pt x="1043" y="269"/>
                    <a:pt x="1043" y="26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Freeform 283"/>
            <p:cNvSpPr>
              <a:spLocks noEditPoints="1"/>
            </p:cNvSpPr>
            <p:nvPr/>
          </p:nvSpPr>
          <p:spPr bwMode="auto">
            <a:xfrm>
              <a:off x="7769225" y="6330950"/>
              <a:ext cx="271463" cy="33338"/>
            </a:xfrm>
            <a:custGeom>
              <a:avLst/>
              <a:gdLst>
                <a:gd name="T0" fmla="*/ 368 w 392"/>
                <a:gd name="T1" fmla="*/ 0 h 48"/>
                <a:gd name="T2" fmla="*/ 24 w 392"/>
                <a:gd name="T3" fmla="*/ 0 h 48"/>
                <a:gd name="T4" fmla="*/ 0 w 392"/>
                <a:gd name="T5" fmla="*/ 24 h 48"/>
                <a:gd name="T6" fmla="*/ 24 w 392"/>
                <a:gd name="T7" fmla="*/ 48 h 48"/>
                <a:gd name="T8" fmla="*/ 368 w 392"/>
                <a:gd name="T9" fmla="*/ 48 h 48"/>
                <a:gd name="T10" fmla="*/ 392 w 392"/>
                <a:gd name="T11" fmla="*/ 24 h 48"/>
                <a:gd name="T12" fmla="*/ 368 w 392"/>
                <a:gd name="T13" fmla="*/ 0 h 48"/>
                <a:gd name="T14" fmla="*/ 368 w 392"/>
                <a:gd name="T15" fmla="*/ 0 h 48"/>
                <a:gd name="T16" fmla="*/ 368 w 3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48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81" y="48"/>
                    <a:pt x="392" y="38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Freeform 284"/>
            <p:cNvSpPr>
              <a:spLocks noEditPoints="1"/>
            </p:cNvSpPr>
            <p:nvPr/>
          </p:nvSpPr>
          <p:spPr bwMode="auto">
            <a:xfrm>
              <a:off x="8140700" y="6330950"/>
              <a:ext cx="273050" cy="33338"/>
            </a:xfrm>
            <a:custGeom>
              <a:avLst/>
              <a:gdLst>
                <a:gd name="T0" fmla="*/ 368 w 392"/>
                <a:gd name="T1" fmla="*/ 0 h 48"/>
                <a:gd name="T2" fmla="*/ 24 w 392"/>
                <a:gd name="T3" fmla="*/ 0 h 48"/>
                <a:gd name="T4" fmla="*/ 0 w 392"/>
                <a:gd name="T5" fmla="*/ 24 h 48"/>
                <a:gd name="T6" fmla="*/ 24 w 392"/>
                <a:gd name="T7" fmla="*/ 48 h 48"/>
                <a:gd name="T8" fmla="*/ 368 w 392"/>
                <a:gd name="T9" fmla="*/ 48 h 48"/>
                <a:gd name="T10" fmla="*/ 392 w 392"/>
                <a:gd name="T11" fmla="*/ 24 h 48"/>
                <a:gd name="T12" fmla="*/ 368 w 392"/>
                <a:gd name="T13" fmla="*/ 0 h 48"/>
                <a:gd name="T14" fmla="*/ 368 w 392"/>
                <a:gd name="T15" fmla="*/ 0 h 48"/>
                <a:gd name="T16" fmla="*/ 368 w 3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48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81" y="48"/>
                    <a:pt x="392" y="38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Freeform 285"/>
            <p:cNvSpPr>
              <a:spLocks noEditPoints="1"/>
            </p:cNvSpPr>
            <p:nvPr/>
          </p:nvSpPr>
          <p:spPr bwMode="auto">
            <a:xfrm>
              <a:off x="8140700" y="6230938"/>
              <a:ext cx="273050" cy="33338"/>
            </a:xfrm>
            <a:custGeom>
              <a:avLst/>
              <a:gdLst>
                <a:gd name="T0" fmla="*/ 368 w 392"/>
                <a:gd name="T1" fmla="*/ 0 h 48"/>
                <a:gd name="T2" fmla="*/ 24 w 392"/>
                <a:gd name="T3" fmla="*/ 0 h 48"/>
                <a:gd name="T4" fmla="*/ 0 w 392"/>
                <a:gd name="T5" fmla="*/ 24 h 48"/>
                <a:gd name="T6" fmla="*/ 24 w 392"/>
                <a:gd name="T7" fmla="*/ 48 h 48"/>
                <a:gd name="T8" fmla="*/ 368 w 392"/>
                <a:gd name="T9" fmla="*/ 48 h 48"/>
                <a:gd name="T10" fmla="*/ 392 w 392"/>
                <a:gd name="T11" fmla="*/ 24 h 48"/>
                <a:gd name="T12" fmla="*/ 368 w 392"/>
                <a:gd name="T13" fmla="*/ 0 h 48"/>
                <a:gd name="T14" fmla="*/ 368 w 392"/>
                <a:gd name="T15" fmla="*/ 0 h 48"/>
                <a:gd name="T16" fmla="*/ 368 w 3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48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81" y="48"/>
                    <a:pt x="392" y="38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Freeform 286"/>
            <p:cNvSpPr>
              <a:spLocks noEditPoints="1"/>
            </p:cNvSpPr>
            <p:nvPr/>
          </p:nvSpPr>
          <p:spPr bwMode="auto">
            <a:xfrm>
              <a:off x="8140700" y="6132513"/>
              <a:ext cx="273050" cy="33338"/>
            </a:xfrm>
            <a:custGeom>
              <a:avLst/>
              <a:gdLst>
                <a:gd name="T0" fmla="*/ 368 w 392"/>
                <a:gd name="T1" fmla="*/ 0 h 48"/>
                <a:gd name="T2" fmla="*/ 24 w 392"/>
                <a:gd name="T3" fmla="*/ 0 h 48"/>
                <a:gd name="T4" fmla="*/ 0 w 392"/>
                <a:gd name="T5" fmla="*/ 24 h 48"/>
                <a:gd name="T6" fmla="*/ 24 w 392"/>
                <a:gd name="T7" fmla="*/ 48 h 48"/>
                <a:gd name="T8" fmla="*/ 368 w 392"/>
                <a:gd name="T9" fmla="*/ 48 h 48"/>
                <a:gd name="T10" fmla="*/ 392 w 392"/>
                <a:gd name="T11" fmla="*/ 24 h 48"/>
                <a:gd name="T12" fmla="*/ 368 w 392"/>
                <a:gd name="T13" fmla="*/ 0 h 48"/>
                <a:gd name="T14" fmla="*/ 368 w 392"/>
                <a:gd name="T15" fmla="*/ 0 h 48"/>
                <a:gd name="T16" fmla="*/ 368 w 3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48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81" y="48"/>
                    <a:pt x="392" y="38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287"/>
            <p:cNvSpPr>
              <a:spLocks noEditPoints="1"/>
            </p:cNvSpPr>
            <p:nvPr/>
          </p:nvSpPr>
          <p:spPr bwMode="auto">
            <a:xfrm>
              <a:off x="7769225" y="6032500"/>
              <a:ext cx="271463" cy="231775"/>
            </a:xfrm>
            <a:custGeom>
              <a:avLst/>
              <a:gdLst>
                <a:gd name="T0" fmla="*/ 368 w 392"/>
                <a:gd name="T1" fmla="*/ 0 h 336"/>
                <a:gd name="T2" fmla="*/ 24 w 392"/>
                <a:gd name="T3" fmla="*/ 0 h 336"/>
                <a:gd name="T4" fmla="*/ 0 w 392"/>
                <a:gd name="T5" fmla="*/ 24 h 336"/>
                <a:gd name="T6" fmla="*/ 0 w 392"/>
                <a:gd name="T7" fmla="*/ 312 h 336"/>
                <a:gd name="T8" fmla="*/ 24 w 392"/>
                <a:gd name="T9" fmla="*/ 336 h 336"/>
                <a:gd name="T10" fmla="*/ 368 w 392"/>
                <a:gd name="T11" fmla="*/ 336 h 336"/>
                <a:gd name="T12" fmla="*/ 392 w 392"/>
                <a:gd name="T13" fmla="*/ 312 h 336"/>
                <a:gd name="T14" fmla="*/ 392 w 392"/>
                <a:gd name="T15" fmla="*/ 184 h 336"/>
                <a:gd name="T16" fmla="*/ 368 w 392"/>
                <a:gd name="T17" fmla="*/ 160 h 336"/>
                <a:gd name="T18" fmla="*/ 344 w 392"/>
                <a:gd name="T19" fmla="*/ 184 h 336"/>
                <a:gd name="T20" fmla="*/ 344 w 392"/>
                <a:gd name="T21" fmla="*/ 288 h 336"/>
                <a:gd name="T22" fmla="*/ 48 w 392"/>
                <a:gd name="T23" fmla="*/ 288 h 336"/>
                <a:gd name="T24" fmla="*/ 48 w 392"/>
                <a:gd name="T25" fmla="*/ 48 h 336"/>
                <a:gd name="T26" fmla="*/ 344 w 392"/>
                <a:gd name="T27" fmla="*/ 48 h 336"/>
                <a:gd name="T28" fmla="*/ 344 w 392"/>
                <a:gd name="T29" fmla="*/ 88 h 336"/>
                <a:gd name="T30" fmla="*/ 368 w 392"/>
                <a:gd name="T31" fmla="*/ 112 h 336"/>
                <a:gd name="T32" fmla="*/ 392 w 392"/>
                <a:gd name="T33" fmla="*/ 88 h 336"/>
                <a:gd name="T34" fmla="*/ 392 w 392"/>
                <a:gd name="T35" fmla="*/ 24 h 336"/>
                <a:gd name="T36" fmla="*/ 368 w 392"/>
                <a:gd name="T37" fmla="*/ 0 h 336"/>
                <a:gd name="T38" fmla="*/ 368 w 392"/>
                <a:gd name="T39" fmla="*/ 0 h 336"/>
                <a:gd name="T40" fmla="*/ 368 w 392"/>
                <a:gd name="T4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2" h="336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26"/>
                    <a:pt x="11" y="336"/>
                    <a:pt x="24" y="336"/>
                  </a:cubicBezTo>
                  <a:cubicBezTo>
                    <a:pt x="368" y="336"/>
                    <a:pt x="368" y="336"/>
                    <a:pt x="368" y="336"/>
                  </a:cubicBezTo>
                  <a:cubicBezTo>
                    <a:pt x="381" y="336"/>
                    <a:pt x="392" y="326"/>
                    <a:pt x="392" y="312"/>
                  </a:cubicBezTo>
                  <a:cubicBezTo>
                    <a:pt x="392" y="184"/>
                    <a:pt x="392" y="184"/>
                    <a:pt x="392" y="184"/>
                  </a:cubicBezTo>
                  <a:cubicBezTo>
                    <a:pt x="392" y="171"/>
                    <a:pt x="381" y="160"/>
                    <a:pt x="368" y="160"/>
                  </a:cubicBezTo>
                  <a:cubicBezTo>
                    <a:pt x="355" y="160"/>
                    <a:pt x="344" y="171"/>
                    <a:pt x="344" y="184"/>
                  </a:cubicBezTo>
                  <a:cubicBezTo>
                    <a:pt x="344" y="288"/>
                    <a:pt x="344" y="288"/>
                    <a:pt x="344" y="288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88"/>
                    <a:pt x="344" y="88"/>
                    <a:pt x="344" y="88"/>
                  </a:cubicBezTo>
                  <a:cubicBezTo>
                    <a:pt x="344" y="102"/>
                    <a:pt x="355" y="112"/>
                    <a:pt x="368" y="112"/>
                  </a:cubicBezTo>
                  <a:cubicBezTo>
                    <a:pt x="381" y="112"/>
                    <a:pt x="392" y="102"/>
                    <a:pt x="392" y="88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288"/>
            <p:cNvSpPr>
              <a:spLocks noEditPoints="1"/>
            </p:cNvSpPr>
            <p:nvPr/>
          </p:nvSpPr>
          <p:spPr bwMode="auto">
            <a:xfrm>
              <a:off x="8140700" y="6032500"/>
              <a:ext cx="273050" cy="33338"/>
            </a:xfrm>
            <a:custGeom>
              <a:avLst/>
              <a:gdLst>
                <a:gd name="T0" fmla="*/ 368 w 392"/>
                <a:gd name="T1" fmla="*/ 0 h 48"/>
                <a:gd name="T2" fmla="*/ 24 w 392"/>
                <a:gd name="T3" fmla="*/ 0 h 48"/>
                <a:gd name="T4" fmla="*/ 0 w 392"/>
                <a:gd name="T5" fmla="*/ 24 h 48"/>
                <a:gd name="T6" fmla="*/ 24 w 392"/>
                <a:gd name="T7" fmla="*/ 48 h 48"/>
                <a:gd name="T8" fmla="*/ 368 w 392"/>
                <a:gd name="T9" fmla="*/ 48 h 48"/>
                <a:gd name="T10" fmla="*/ 392 w 392"/>
                <a:gd name="T11" fmla="*/ 24 h 48"/>
                <a:gd name="T12" fmla="*/ 368 w 392"/>
                <a:gd name="T13" fmla="*/ 0 h 48"/>
                <a:gd name="T14" fmla="*/ 368 w 392"/>
                <a:gd name="T15" fmla="*/ 0 h 48"/>
                <a:gd name="T16" fmla="*/ 368 w 3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48">
                  <a:moveTo>
                    <a:pt x="3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81" y="48"/>
                    <a:pt x="392" y="38"/>
                    <a:pt x="392" y="24"/>
                  </a:cubicBezTo>
                  <a:cubicBezTo>
                    <a:pt x="392" y="11"/>
                    <a:pt x="38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289"/>
            <p:cNvSpPr>
              <a:spLocks noEditPoints="1"/>
            </p:cNvSpPr>
            <p:nvPr/>
          </p:nvSpPr>
          <p:spPr bwMode="auto">
            <a:xfrm>
              <a:off x="7769225" y="5934075"/>
              <a:ext cx="644525" cy="33338"/>
            </a:xfrm>
            <a:custGeom>
              <a:avLst/>
              <a:gdLst>
                <a:gd name="T0" fmla="*/ 904 w 928"/>
                <a:gd name="T1" fmla="*/ 0 h 48"/>
                <a:gd name="T2" fmla="*/ 24 w 928"/>
                <a:gd name="T3" fmla="*/ 0 h 48"/>
                <a:gd name="T4" fmla="*/ 0 w 928"/>
                <a:gd name="T5" fmla="*/ 24 h 48"/>
                <a:gd name="T6" fmla="*/ 24 w 928"/>
                <a:gd name="T7" fmla="*/ 48 h 48"/>
                <a:gd name="T8" fmla="*/ 904 w 928"/>
                <a:gd name="T9" fmla="*/ 48 h 48"/>
                <a:gd name="T10" fmla="*/ 928 w 928"/>
                <a:gd name="T11" fmla="*/ 24 h 48"/>
                <a:gd name="T12" fmla="*/ 904 w 928"/>
                <a:gd name="T13" fmla="*/ 0 h 48"/>
                <a:gd name="T14" fmla="*/ 904 w 928"/>
                <a:gd name="T15" fmla="*/ 0 h 48"/>
                <a:gd name="T16" fmla="*/ 904 w 9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48">
                  <a:moveTo>
                    <a:pt x="9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904" y="48"/>
                    <a:pt x="904" y="48"/>
                    <a:pt x="904" y="48"/>
                  </a:cubicBezTo>
                  <a:cubicBezTo>
                    <a:pt x="917" y="48"/>
                    <a:pt x="928" y="38"/>
                    <a:pt x="928" y="24"/>
                  </a:cubicBezTo>
                  <a:cubicBezTo>
                    <a:pt x="928" y="11"/>
                    <a:pt x="917" y="0"/>
                    <a:pt x="904" y="0"/>
                  </a:cubicBezTo>
                  <a:close/>
                  <a:moveTo>
                    <a:pt x="904" y="0"/>
                  </a:moveTo>
                  <a:cubicBezTo>
                    <a:pt x="904" y="0"/>
                    <a:pt x="904" y="0"/>
                    <a:pt x="90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5" name="Group 334"/>
          <p:cNvGrpSpPr>
            <a:grpSpLocks noChangeAspect="1"/>
          </p:cNvGrpSpPr>
          <p:nvPr/>
        </p:nvGrpSpPr>
        <p:grpSpPr>
          <a:xfrm>
            <a:off x="6511926" y="3847042"/>
            <a:ext cx="307975" cy="304800"/>
            <a:chOff x="9628188" y="5603875"/>
            <a:chExt cx="923926" cy="914400"/>
          </a:xfrm>
        </p:grpSpPr>
        <p:sp>
          <p:nvSpPr>
            <p:cNvPr id="322" name="Freeform 293"/>
            <p:cNvSpPr>
              <a:spLocks noEditPoints="1"/>
            </p:cNvSpPr>
            <p:nvPr/>
          </p:nvSpPr>
          <p:spPr bwMode="auto">
            <a:xfrm>
              <a:off x="9736138" y="5632450"/>
              <a:ext cx="628650" cy="857250"/>
            </a:xfrm>
            <a:custGeom>
              <a:avLst/>
              <a:gdLst>
                <a:gd name="T0" fmla="*/ 240 w 1024"/>
                <a:gd name="T1" fmla="*/ 392 h 1408"/>
                <a:gd name="T2" fmla="*/ 264 w 1024"/>
                <a:gd name="T3" fmla="*/ 368 h 1408"/>
                <a:gd name="T4" fmla="*/ 288 w 1024"/>
                <a:gd name="T5" fmla="*/ 392 h 1408"/>
                <a:gd name="T6" fmla="*/ 288 w 1024"/>
                <a:gd name="T7" fmla="*/ 1408 h 1408"/>
                <a:gd name="T8" fmla="*/ 736 w 1024"/>
                <a:gd name="T9" fmla="*/ 1408 h 1408"/>
                <a:gd name="T10" fmla="*/ 736 w 1024"/>
                <a:gd name="T11" fmla="*/ 1144 h 1408"/>
                <a:gd name="T12" fmla="*/ 760 w 1024"/>
                <a:gd name="T13" fmla="*/ 1120 h 1408"/>
                <a:gd name="T14" fmla="*/ 1024 w 1024"/>
                <a:gd name="T15" fmla="*/ 1120 h 1408"/>
                <a:gd name="T16" fmla="*/ 1024 w 1024"/>
                <a:gd name="T17" fmla="*/ 0 h 1408"/>
                <a:gd name="T18" fmla="*/ 288 w 1024"/>
                <a:gd name="T19" fmla="*/ 0 h 1408"/>
                <a:gd name="T20" fmla="*/ 288 w 1024"/>
                <a:gd name="T21" fmla="*/ 296 h 1408"/>
                <a:gd name="T22" fmla="*/ 264 w 1024"/>
                <a:gd name="T23" fmla="*/ 320 h 1408"/>
                <a:gd name="T24" fmla="*/ 240 w 1024"/>
                <a:gd name="T25" fmla="*/ 296 h 1408"/>
                <a:gd name="T26" fmla="*/ 240 w 1024"/>
                <a:gd name="T27" fmla="*/ 0 h 1408"/>
                <a:gd name="T28" fmla="*/ 0 w 1024"/>
                <a:gd name="T29" fmla="*/ 0 h 1408"/>
                <a:gd name="T30" fmla="*/ 0 w 1024"/>
                <a:gd name="T31" fmla="*/ 248 h 1408"/>
                <a:gd name="T32" fmla="*/ 56 w 1024"/>
                <a:gd name="T33" fmla="*/ 248 h 1408"/>
                <a:gd name="T34" fmla="*/ 128 w 1024"/>
                <a:gd name="T35" fmla="*/ 320 h 1408"/>
                <a:gd name="T36" fmla="*/ 56 w 1024"/>
                <a:gd name="T37" fmla="*/ 392 h 1408"/>
                <a:gd name="T38" fmla="*/ 0 w 1024"/>
                <a:gd name="T39" fmla="*/ 392 h 1408"/>
                <a:gd name="T40" fmla="*/ 0 w 1024"/>
                <a:gd name="T41" fmla="*/ 632 h 1408"/>
                <a:gd name="T42" fmla="*/ 56 w 1024"/>
                <a:gd name="T43" fmla="*/ 632 h 1408"/>
                <a:gd name="T44" fmla="*/ 128 w 1024"/>
                <a:gd name="T45" fmla="*/ 704 h 1408"/>
                <a:gd name="T46" fmla="*/ 56 w 1024"/>
                <a:gd name="T47" fmla="*/ 776 h 1408"/>
                <a:gd name="T48" fmla="*/ 0 w 1024"/>
                <a:gd name="T49" fmla="*/ 776 h 1408"/>
                <a:gd name="T50" fmla="*/ 0 w 1024"/>
                <a:gd name="T51" fmla="*/ 1016 h 1408"/>
                <a:gd name="T52" fmla="*/ 56 w 1024"/>
                <a:gd name="T53" fmla="*/ 1016 h 1408"/>
                <a:gd name="T54" fmla="*/ 128 w 1024"/>
                <a:gd name="T55" fmla="*/ 1088 h 1408"/>
                <a:gd name="T56" fmla="*/ 56 w 1024"/>
                <a:gd name="T57" fmla="*/ 1160 h 1408"/>
                <a:gd name="T58" fmla="*/ 0 w 1024"/>
                <a:gd name="T59" fmla="*/ 1160 h 1408"/>
                <a:gd name="T60" fmla="*/ 0 w 1024"/>
                <a:gd name="T61" fmla="*/ 1408 h 1408"/>
                <a:gd name="T62" fmla="*/ 240 w 1024"/>
                <a:gd name="T63" fmla="*/ 1408 h 1408"/>
                <a:gd name="T64" fmla="*/ 240 w 1024"/>
                <a:gd name="T65" fmla="*/ 392 h 1408"/>
                <a:gd name="T66" fmla="*/ 240 w 1024"/>
                <a:gd name="T67" fmla="*/ 392 h 1408"/>
                <a:gd name="T68" fmla="*/ 240 w 1024"/>
                <a:gd name="T69" fmla="*/ 39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4" h="1408">
                  <a:moveTo>
                    <a:pt x="240" y="392"/>
                  </a:moveTo>
                  <a:cubicBezTo>
                    <a:pt x="240" y="379"/>
                    <a:pt x="251" y="368"/>
                    <a:pt x="264" y="368"/>
                  </a:cubicBezTo>
                  <a:cubicBezTo>
                    <a:pt x="277" y="368"/>
                    <a:pt x="288" y="379"/>
                    <a:pt x="288" y="392"/>
                  </a:cubicBezTo>
                  <a:cubicBezTo>
                    <a:pt x="288" y="1408"/>
                    <a:pt x="288" y="1408"/>
                    <a:pt x="288" y="1408"/>
                  </a:cubicBezTo>
                  <a:cubicBezTo>
                    <a:pt x="736" y="1408"/>
                    <a:pt x="736" y="1408"/>
                    <a:pt x="736" y="1408"/>
                  </a:cubicBezTo>
                  <a:cubicBezTo>
                    <a:pt x="736" y="1144"/>
                    <a:pt x="736" y="1144"/>
                    <a:pt x="736" y="1144"/>
                  </a:cubicBezTo>
                  <a:cubicBezTo>
                    <a:pt x="736" y="1131"/>
                    <a:pt x="747" y="1120"/>
                    <a:pt x="760" y="1120"/>
                  </a:cubicBezTo>
                  <a:cubicBezTo>
                    <a:pt x="1024" y="1120"/>
                    <a:pt x="1024" y="1120"/>
                    <a:pt x="1024" y="1120"/>
                  </a:cubicBezTo>
                  <a:cubicBezTo>
                    <a:pt x="1024" y="0"/>
                    <a:pt x="1024" y="0"/>
                    <a:pt x="1024" y="0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8" y="296"/>
                    <a:pt x="288" y="296"/>
                    <a:pt x="288" y="296"/>
                  </a:cubicBezTo>
                  <a:cubicBezTo>
                    <a:pt x="288" y="309"/>
                    <a:pt x="277" y="320"/>
                    <a:pt x="264" y="320"/>
                  </a:cubicBezTo>
                  <a:cubicBezTo>
                    <a:pt x="251" y="320"/>
                    <a:pt x="240" y="309"/>
                    <a:pt x="240" y="296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56" y="248"/>
                    <a:pt x="56" y="248"/>
                    <a:pt x="56" y="248"/>
                  </a:cubicBezTo>
                  <a:cubicBezTo>
                    <a:pt x="96" y="248"/>
                    <a:pt x="128" y="280"/>
                    <a:pt x="128" y="320"/>
                  </a:cubicBezTo>
                  <a:cubicBezTo>
                    <a:pt x="128" y="360"/>
                    <a:pt x="96" y="392"/>
                    <a:pt x="56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632"/>
                    <a:pt x="0" y="632"/>
                    <a:pt x="0" y="632"/>
                  </a:cubicBezTo>
                  <a:cubicBezTo>
                    <a:pt x="56" y="632"/>
                    <a:pt x="56" y="632"/>
                    <a:pt x="56" y="632"/>
                  </a:cubicBezTo>
                  <a:cubicBezTo>
                    <a:pt x="96" y="632"/>
                    <a:pt x="128" y="664"/>
                    <a:pt x="128" y="704"/>
                  </a:cubicBezTo>
                  <a:cubicBezTo>
                    <a:pt x="128" y="744"/>
                    <a:pt x="96" y="776"/>
                    <a:pt x="56" y="776"/>
                  </a:cubicBezTo>
                  <a:cubicBezTo>
                    <a:pt x="0" y="776"/>
                    <a:pt x="0" y="776"/>
                    <a:pt x="0" y="776"/>
                  </a:cubicBezTo>
                  <a:cubicBezTo>
                    <a:pt x="0" y="1016"/>
                    <a:pt x="0" y="1016"/>
                    <a:pt x="0" y="1016"/>
                  </a:cubicBezTo>
                  <a:cubicBezTo>
                    <a:pt x="56" y="1016"/>
                    <a:pt x="56" y="1016"/>
                    <a:pt x="56" y="1016"/>
                  </a:cubicBezTo>
                  <a:cubicBezTo>
                    <a:pt x="96" y="1016"/>
                    <a:pt x="128" y="1048"/>
                    <a:pt x="128" y="1088"/>
                  </a:cubicBezTo>
                  <a:cubicBezTo>
                    <a:pt x="128" y="1128"/>
                    <a:pt x="96" y="1160"/>
                    <a:pt x="56" y="1160"/>
                  </a:cubicBezTo>
                  <a:cubicBezTo>
                    <a:pt x="0" y="1160"/>
                    <a:pt x="0" y="1160"/>
                    <a:pt x="0" y="1160"/>
                  </a:cubicBezTo>
                  <a:cubicBezTo>
                    <a:pt x="0" y="1408"/>
                    <a:pt x="0" y="1408"/>
                    <a:pt x="0" y="1408"/>
                  </a:cubicBezTo>
                  <a:cubicBezTo>
                    <a:pt x="240" y="1408"/>
                    <a:pt x="240" y="1408"/>
                    <a:pt x="240" y="1408"/>
                  </a:cubicBezTo>
                  <a:lnTo>
                    <a:pt x="240" y="392"/>
                  </a:lnTo>
                  <a:close/>
                  <a:moveTo>
                    <a:pt x="240" y="392"/>
                  </a:moveTo>
                  <a:cubicBezTo>
                    <a:pt x="240" y="392"/>
                    <a:pt x="240" y="392"/>
                    <a:pt x="240" y="3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294"/>
            <p:cNvSpPr>
              <a:spLocks noEditPoints="1"/>
            </p:cNvSpPr>
            <p:nvPr/>
          </p:nvSpPr>
          <p:spPr bwMode="auto">
            <a:xfrm>
              <a:off x="10472738" y="5618163"/>
              <a:ext cx="49213" cy="885825"/>
            </a:xfrm>
            <a:custGeom>
              <a:avLst/>
              <a:gdLst>
                <a:gd name="T0" fmla="*/ 72 w 80"/>
                <a:gd name="T1" fmla="*/ 1432 h 1456"/>
                <a:gd name="T2" fmla="*/ 80 w 80"/>
                <a:gd name="T3" fmla="*/ 1432 h 1456"/>
                <a:gd name="T4" fmla="*/ 80 w 80"/>
                <a:gd name="T5" fmla="*/ 24 h 1456"/>
                <a:gd name="T6" fmla="*/ 72 w 80"/>
                <a:gd name="T7" fmla="*/ 24 h 1456"/>
                <a:gd name="T8" fmla="*/ 48 w 80"/>
                <a:gd name="T9" fmla="*/ 0 h 1456"/>
                <a:gd name="T10" fmla="*/ 0 w 80"/>
                <a:gd name="T11" fmla="*/ 0 h 1456"/>
                <a:gd name="T12" fmla="*/ 0 w 80"/>
                <a:gd name="T13" fmla="*/ 1456 h 1456"/>
                <a:gd name="T14" fmla="*/ 48 w 80"/>
                <a:gd name="T15" fmla="*/ 1456 h 1456"/>
                <a:gd name="T16" fmla="*/ 72 w 80"/>
                <a:gd name="T17" fmla="*/ 1432 h 1456"/>
                <a:gd name="T18" fmla="*/ 72 w 80"/>
                <a:gd name="T19" fmla="*/ 1432 h 1456"/>
                <a:gd name="T20" fmla="*/ 72 w 80"/>
                <a:gd name="T21" fmla="*/ 1432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456">
                  <a:moveTo>
                    <a:pt x="72" y="1432"/>
                  </a:moveTo>
                  <a:cubicBezTo>
                    <a:pt x="80" y="1432"/>
                    <a:pt x="80" y="1432"/>
                    <a:pt x="80" y="143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56"/>
                    <a:pt x="0" y="1456"/>
                    <a:pt x="0" y="1456"/>
                  </a:cubicBezTo>
                  <a:cubicBezTo>
                    <a:pt x="48" y="1456"/>
                    <a:pt x="48" y="1456"/>
                    <a:pt x="48" y="1456"/>
                  </a:cubicBezTo>
                  <a:cubicBezTo>
                    <a:pt x="48" y="1443"/>
                    <a:pt x="59" y="1432"/>
                    <a:pt x="72" y="1432"/>
                  </a:cubicBezTo>
                  <a:close/>
                  <a:moveTo>
                    <a:pt x="72" y="1432"/>
                  </a:moveTo>
                  <a:cubicBezTo>
                    <a:pt x="72" y="1432"/>
                    <a:pt x="72" y="1432"/>
                    <a:pt x="72" y="143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295"/>
            <p:cNvSpPr>
              <a:spLocks noEditPoints="1"/>
            </p:cNvSpPr>
            <p:nvPr/>
          </p:nvSpPr>
          <p:spPr bwMode="auto">
            <a:xfrm>
              <a:off x="10223501" y="5618163"/>
              <a:ext cx="220663" cy="885825"/>
            </a:xfrm>
            <a:custGeom>
              <a:avLst/>
              <a:gdLst>
                <a:gd name="T0" fmla="*/ 102 w 358"/>
                <a:gd name="T1" fmla="*/ 1432 h 1456"/>
                <a:gd name="T2" fmla="*/ 358 w 358"/>
                <a:gd name="T3" fmla="*/ 1432 h 1456"/>
                <a:gd name="T4" fmla="*/ 358 w 358"/>
                <a:gd name="T5" fmla="*/ 24 h 1456"/>
                <a:gd name="T6" fmla="*/ 350 w 358"/>
                <a:gd name="T7" fmla="*/ 24 h 1456"/>
                <a:gd name="T8" fmla="*/ 326 w 358"/>
                <a:gd name="T9" fmla="*/ 0 h 1456"/>
                <a:gd name="T10" fmla="*/ 278 w 358"/>
                <a:gd name="T11" fmla="*/ 0 h 1456"/>
                <a:gd name="T12" fmla="*/ 278 w 358"/>
                <a:gd name="T13" fmla="*/ 1168 h 1456"/>
                <a:gd name="T14" fmla="*/ 278 w 358"/>
                <a:gd name="T15" fmla="*/ 1170 h 1456"/>
                <a:gd name="T16" fmla="*/ 278 w 358"/>
                <a:gd name="T17" fmla="*/ 1172 h 1456"/>
                <a:gd name="T18" fmla="*/ 278 w 358"/>
                <a:gd name="T19" fmla="*/ 1173 h 1456"/>
                <a:gd name="T20" fmla="*/ 277 w 358"/>
                <a:gd name="T21" fmla="*/ 1175 h 1456"/>
                <a:gd name="T22" fmla="*/ 277 w 358"/>
                <a:gd name="T23" fmla="*/ 1175 h 1456"/>
                <a:gd name="T24" fmla="*/ 276 w 358"/>
                <a:gd name="T25" fmla="*/ 1177 h 1456"/>
                <a:gd name="T26" fmla="*/ 276 w 358"/>
                <a:gd name="T27" fmla="*/ 1177 h 1456"/>
                <a:gd name="T28" fmla="*/ 275 w 358"/>
                <a:gd name="T29" fmla="*/ 1179 h 1456"/>
                <a:gd name="T30" fmla="*/ 275 w 358"/>
                <a:gd name="T31" fmla="*/ 1179 h 1456"/>
                <a:gd name="T32" fmla="*/ 274 w 358"/>
                <a:gd name="T33" fmla="*/ 1181 h 1456"/>
                <a:gd name="T34" fmla="*/ 274 w 358"/>
                <a:gd name="T35" fmla="*/ 1181 h 1456"/>
                <a:gd name="T36" fmla="*/ 273 w 358"/>
                <a:gd name="T37" fmla="*/ 1183 h 1456"/>
                <a:gd name="T38" fmla="*/ 273 w 358"/>
                <a:gd name="T39" fmla="*/ 1183 h 1456"/>
                <a:gd name="T40" fmla="*/ 271 w 358"/>
                <a:gd name="T41" fmla="*/ 1185 h 1456"/>
                <a:gd name="T42" fmla="*/ 271 w 358"/>
                <a:gd name="T43" fmla="*/ 1185 h 1456"/>
                <a:gd name="T44" fmla="*/ 0 w 358"/>
                <a:gd name="T45" fmla="*/ 1456 h 1456"/>
                <a:gd name="T46" fmla="*/ 78 w 358"/>
                <a:gd name="T47" fmla="*/ 1456 h 1456"/>
                <a:gd name="T48" fmla="*/ 102 w 358"/>
                <a:gd name="T49" fmla="*/ 1432 h 1456"/>
                <a:gd name="T50" fmla="*/ 102 w 358"/>
                <a:gd name="T51" fmla="*/ 1432 h 1456"/>
                <a:gd name="T52" fmla="*/ 102 w 358"/>
                <a:gd name="T53" fmla="*/ 1432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8" h="1456">
                  <a:moveTo>
                    <a:pt x="102" y="1432"/>
                  </a:moveTo>
                  <a:cubicBezTo>
                    <a:pt x="358" y="1432"/>
                    <a:pt x="358" y="1432"/>
                    <a:pt x="358" y="1432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37" y="24"/>
                    <a:pt x="326" y="13"/>
                    <a:pt x="326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8" y="1168"/>
                    <a:pt x="278" y="1168"/>
                    <a:pt x="278" y="1168"/>
                  </a:cubicBezTo>
                  <a:cubicBezTo>
                    <a:pt x="278" y="1169"/>
                    <a:pt x="278" y="1170"/>
                    <a:pt x="278" y="1170"/>
                  </a:cubicBezTo>
                  <a:cubicBezTo>
                    <a:pt x="278" y="1171"/>
                    <a:pt x="278" y="1172"/>
                    <a:pt x="278" y="1172"/>
                  </a:cubicBezTo>
                  <a:cubicBezTo>
                    <a:pt x="278" y="1172"/>
                    <a:pt x="278" y="1173"/>
                    <a:pt x="278" y="1173"/>
                  </a:cubicBezTo>
                  <a:cubicBezTo>
                    <a:pt x="277" y="1173"/>
                    <a:pt x="277" y="1174"/>
                    <a:pt x="277" y="1175"/>
                  </a:cubicBezTo>
                  <a:cubicBezTo>
                    <a:pt x="277" y="1175"/>
                    <a:pt x="277" y="1175"/>
                    <a:pt x="277" y="1175"/>
                  </a:cubicBezTo>
                  <a:cubicBezTo>
                    <a:pt x="277" y="1176"/>
                    <a:pt x="277" y="1176"/>
                    <a:pt x="276" y="1177"/>
                  </a:cubicBezTo>
                  <a:cubicBezTo>
                    <a:pt x="276" y="1177"/>
                    <a:pt x="276" y="1177"/>
                    <a:pt x="276" y="1177"/>
                  </a:cubicBezTo>
                  <a:cubicBezTo>
                    <a:pt x="276" y="1178"/>
                    <a:pt x="276" y="1178"/>
                    <a:pt x="275" y="1179"/>
                  </a:cubicBezTo>
                  <a:cubicBezTo>
                    <a:pt x="275" y="1179"/>
                    <a:pt x="275" y="1179"/>
                    <a:pt x="275" y="1179"/>
                  </a:cubicBezTo>
                  <a:cubicBezTo>
                    <a:pt x="275" y="1180"/>
                    <a:pt x="275" y="1180"/>
                    <a:pt x="274" y="1181"/>
                  </a:cubicBezTo>
                  <a:cubicBezTo>
                    <a:pt x="274" y="1181"/>
                    <a:pt x="274" y="1181"/>
                    <a:pt x="274" y="1181"/>
                  </a:cubicBezTo>
                  <a:cubicBezTo>
                    <a:pt x="274" y="1182"/>
                    <a:pt x="273" y="1182"/>
                    <a:pt x="273" y="1183"/>
                  </a:cubicBezTo>
                  <a:cubicBezTo>
                    <a:pt x="273" y="1183"/>
                    <a:pt x="273" y="1183"/>
                    <a:pt x="273" y="1183"/>
                  </a:cubicBezTo>
                  <a:cubicBezTo>
                    <a:pt x="272" y="1184"/>
                    <a:pt x="272" y="1184"/>
                    <a:pt x="271" y="1185"/>
                  </a:cubicBezTo>
                  <a:cubicBezTo>
                    <a:pt x="271" y="1185"/>
                    <a:pt x="271" y="1185"/>
                    <a:pt x="271" y="1185"/>
                  </a:cubicBezTo>
                  <a:cubicBezTo>
                    <a:pt x="0" y="1456"/>
                    <a:pt x="0" y="1456"/>
                    <a:pt x="0" y="1456"/>
                  </a:cubicBezTo>
                  <a:cubicBezTo>
                    <a:pt x="78" y="1456"/>
                    <a:pt x="78" y="1456"/>
                    <a:pt x="78" y="1456"/>
                  </a:cubicBezTo>
                  <a:cubicBezTo>
                    <a:pt x="78" y="1443"/>
                    <a:pt x="89" y="1432"/>
                    <a:pt x="102" y="1432"/>
                  </a:cubicBezTo>
                  <a:close/>
                  <a:moveTo>
                    <a:pt x="102" y="1432"/>
                  </a:moveTo>
                  <a:cubicBezTo>
                    <a:pt x="102" y="1432"/>
                    <a:pt x="102" y="1432"/>
                    <a:pt x="102" y="14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5" name="Freeform 296"/>
            <p:cNvSpPr>
              <a:spLocks noEditPoints="1"/>
            </p:cNvSpPr>
            <p:nvPr/>
          </p:nvSpPr>
          <p:spPr bwMode="auto">
            <a:xfrm>
              <a:off x="10217151" y="6343650"/>
              <a:ext cx="127000" cy="125413"/>
            </a:xfrm>
            <a:custGeom>
              <a:avLst/>
              <a:gdLst>
                <a:gd name="T0" fmla="*/ 0 w 80"/>
                <a:gd name="T1" fmla="*/ 0 h 79"/>
                <a:gd name="T2" fmla="*/ 0 w 80"/>
                <a:gd name="T3" fmla="*/ 79 h 79"/>
                <a:gd name="T4" fmla="*/ 80 w 80"/>
                <a:gd name="T5" fmla="*/ 0 h 79"/>
                <a:gd name="T6" fmla="*/ 0 w 80"/>
                <a:gd name="T7" fmla="*/ 0 h 79"/>
                <a:gd name="T8" fmla="*/ 0 w 80"/>
                <a:gd name="T9" fmla="*/ 0 h 79"/>
                <a:gd name="T10" fmla="*/ 0 w 80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9">
                  <a:moveTo>
                    <a:pt x="0" y="0"/>
                  </a:moveTo>
                  <a:lnTo>
                    <a:pt x="0" y="79"/>
                  </a:lnTo>
                  <a:lnTo>
                    <a:pt x="8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6" name="Freeform 297"/>
            <p:cNvSpPr>
              <a:spLocks noEditPoints="1"/>
            </p:cNvSpPr>
            <p:nvPr/>
          </p:nvSpPr>
          <p:spPr bwMode="auto">
            <a:xfrm>
              <a:off x="10217151" y="6343650"/>
              <a:ext cx="127000" cy="125413"/>
            </a:xfrm>
            <a:custGeom>
              <a:avLst/>
              <a:gdLst>
                <a:gd name="T0" fmla="*/ 0 w 80"/>
                <a:gd name="T1" fmla="*/ 0 h 79"/>
                <a:gd name="T2" fmla="*/ 0 w 80"/>
                <a:gd name="T3" fmla="*/ 79 h 79"/>
                <a:gd name="T4" fmla="*/ 80 w 80"/>
                <a:gd name="T5" fmla="*/ 0 h 79"/>
                <a:gd name="T6" fmla="*/ 0 w 80"/>
                <a:gd name="T7" fmla="*/ 0 h 79"/>
                <a:gd name="T8" fmla="*/ 0 w 80"/>
                <a:gd name="T9" fmla="*/ 0 h 79"/>
                <a:gd name="T10" fmla="*/ 0 w 80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9">
                  <a:moveTo>
                    <a:pt x="0" y="0"/>
                  </a:moveTo>
                  <a:lnTo>
                    <a:pt x="0" y="79"/>
                  </a:lnTo>
                  <a:lnTo>
                    <a:pt x="8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298"/>
            <p:cNvSpPr>
              <a:spLocks noEditPoints="1"/>
            </p:cNvSpPr>
            <p:nvPr/>
          </p:nvSpPr>
          <p:spPr bwMode="auto">
            <a:xfrm>
              <a:off x="9883776" y="5856288"/>
              <a:ext cx="28575" cy="633413"/>
            </a:xfrm>
            <a:custGeom>
              <a:avLst/>
              <a:gdLst>
                <a:gd name="T0" fmla="*/ 24 w 48"/>
                <a:gd name="T1" fmla="*/ 0 h 1040"/>
                <a:gd name="T2" fmla="*/ 0 w 48"/>
                <a:gd name="T3" fmla="*/ 24 h 1040"/>
                <a:gd name="T4" fmla="*/ 0 w 48"/>
                <a:gd name="T5" fmla="*/ 1040 h 1040"/>
                <a:gd name="T6" fmla="*/ 48 w 48"/>
                <a:gd name="T7" fmla="*/ 1040 h 1040"/>
                <a:gd name="T8" fmla="*/ 48 w 48"/>
                <a:gd name="T9" fmla="*/ 24 h 1040"/>
                <a:gd name="T10" fmla="*/ 24 w 48"/>
                <a:gd name="T11" fmla="*/ 0 h 1040"/>
                <a:gd name="T12" fmla="*/ 24 w 48"/>
                <a:gd name="T13" fmla="*/ 0 h 1040"/>
                <a:gd name="T14" fmla="*/ 24 w 48"/>
                <a:gd name="T15" fmla="*/ 0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040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48" y="1040"/>
                    <a:pt x="48" y="1040"/>
                    <a:pt x="48" y="104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8" name="Freeform 299"/>
            <p:cNvSpPr>
              <a:spLocks noEditPoints="1"/>
            </p:cNvSpPr>
            <p:nvPr/>
          </p:nvSpPr>
          <p:spPr bwMode="auto">
            <a:xfrm>
              <a:off x="9883776" y="5632450"/>
              <a:ext cx="28575" cy="195263"/>
            </a:xfrm>
            <a:custGeom>
              <a:avLst/>
              <a:gdLst>
                <a:gd name="T0" fmla="*/ 24 w 48"/>
                <a:gd name="T1" fmla="*/ 320 h 320"/>
                <a:gd name="T2" fmla="*/ 48 w 48"/>
                <a:gd name="T3" fmla="*/ 296 h 320"/>
                <a:gd name="T4" fmla="*/ 48 w 48"/>
                <a:gd name="T5" fmla="*/ 0 h 320"/>
                <a:gd name="T6" fmla="*/ 0 w 48"/>
                <a:gd name="T7" fmla="*/ 0 h 320"/>
                <a:gd name="T8" fmla="*/ 0 w 48"/>
                <a:gd name="T9" fmla="*/ 296 h 320"/>
                <a:gd name="T10" fmla="*/ 24 w 48"/>
                <a:gd name="T11" fmla="*/ 320 h 320"/>
                <a:gd name="T12" fmla="*/ 24 w 48"/>
                <a:gd name="T13" fmla="*/ 320 h 320"/>
                <a:gd name="T14" fmla="*/ 24 w 48"/>
                <a:gd name="T1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20">
                  <a:moveTo>
                    <a:pt x="24" y="320"/>
                  </a:moveTo>
                  <a:cubicBezTo>
                    <a:pt x="37" y="320"/>
                    <a:pt x="48" y="309"/>
                    <a:pt x="48" y="29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09"/>
                    <a:pt x="11" y="320"/>
                    <a:pt x="24" y="320"/>
                  </a:cubicBezTo>
                  <a:close/>
                  <a:moveTo>
                    <a:pt x="24" y="320"/>
                  </a:moveTo>
                  <a:cubicBezTo>
                    <a:pt x="24" y="320"/>
                    <a:pt x="24" y="320"/>
                    <a:pt x="24" y="320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9" name="Freeform 300"/>
            <p:cNvSpPr>
              <a:spLocks noEditPoints="1"/>
            </p:cNvSpPr>
            <p:nvPr/>
          </p:nvSpPr>
          <p:spPr bwMode="auto">
            <a:xfrm>
              <a:off x="10271126" y="5603875"/>
              <a:ext cx="201613" cy="914400"/>
            </a:xfrm>
            <a:custGeom>
              <a:avLst/>
              <a:gdLst>
                <a:gd name="T0" fmla="*/ 304 w 328"/>
                <a:gd name="T1" fmla="*/ 0 h 1504"/>
                <a:gd name="T2" fmla="*/ 272 w 328"/>
                <a:gd name="T3" fmla="*/ 0 h 1504"/>
                <a:gd name="T4" fmla="*/ 248 w 328"/>
                <a:gd name="T5" fmla="*/ 24 h 1504"/>
                <a:gd name="T6" fmla="*/ 272 w 328"/>
                <a:gd name="T7" fmla="*/ 48 h 1504"/>
                <a:gd name="T8" fmla="*/ 280 w 328"/>
                <a:gd name="T9" fmla="*/ 48 h 1504"/>
                <a:gd name="T10" fmla="*/ 280 w 328"/>
                <a:gd name="T11" fmla="*/ 1456 h 1504"/>
                <a:gd name="T12" fmla="*/ 24 w 328"/>
                <a:gd name="T13" fmla="*/ 1456 h 1504"/>
                <a:gd name="T14" fmla="*/ 0 w 328"/>
                <a:gd name="T15" fmla="*/ 1480 h 1504"/>
                <a:gd name="T16" fmla="*/ 24 w 328"/>
                <a:gd name="T17" fmla="*/ 1504 h 1504"/>
                <a:gd name="T18" fmla="*/ 304 w 328"/>
                <a:gd name="T19" fmla="*/ 1504 h 1504"/>
                <a:gd name="T20" fmla="*/ 328 w 328"/>
                <a:gd name="T21" fmla="*/ 1480 h 1504"/>
                <a:gd name="T22" fmla="*/ 328 w 328"/>
                <a:gd name="T23" fmla="*/ 24 h 1504"/>
                <a:gd name="T24" fmla="*/ 304 w 328"/>
                <a:gd name="T25" fmla="*/ 0 h 1504"/>
                <a:gd name="T26" fmla="*/ 304 w 328"/>
                <a:gd name="T27" fmla="*/ 0 h 1504"/>
                <a:gd name="T28" fmla="*/ 304 w 328"/>
                <a:gd name="T29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8" h="1504">
                  <a:moveTo>
                    <a:pt x="304" y="0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259" y="0"/>
                    <a:pt x="248" y="11"/>
                    <a:pt x="248" y="24"/>
                  </a:cubicBezTo>
                  <a:cubicBezTo>
                    <a:pt x="248" y="37"/>
                    <a:pt x="259" y="48"/>
                    <a:pt x="272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1456"/>
                    <a:pt x="280" y="1456"/>
                    <a:pt x="280" y="1456"/>
                  </a:cubicBezTo>
                  <a:cubicBezTo>
                    <a:pt x="24" y="1456"/>
                    <a:pt x="24" y="1456"/>
                    <a:pt x="24" y="1456"/>
                  </a:cubicBezTo>
                  <a:cubicBezTo>
                    <a:pt x="11" y="1456"/>
                    <a:pt x="0" y="1467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304" y="1504"/>
                    <a:pt x="304" y="1504"/>
                    <a:pt x="304" y="1504"/>
                  </a:cubicBezTo>
                  <a:cubicBezTo>
                    <a:pt x="317" y="1504"/>
                    <a:pt x="328" y="1493"/>
                    <a:pt x="328" y="1480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8" y="11"/>
                    <a:pt x="317" y="0"/>
                    <a:pt x="304" y="0"/>
                  </a:cubicBezTo>
                  <a:close/>
                  <a:moveTo>
                    <a:pt x="304" y="0"/>
                  </a:moveTo>
                  <a:cubicBezTo>
                    <a:pt x="304" y="0"/>
                    <a:pt x="304" y="0"/>
                    <a:pt x="30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0" name="Freeform 301"/>
            <p:cNvSpPr>
              <a:spLocks noEditPoints="1"/>
            </p:cNvSpPr>
            <p:nvPr/>
          </p:nvSpPr>
          <p:spPr bwMode="auto">
            <a:xfrm>
              <a:off x="10502901" y="5603875"/>
              <a:ext cx="49213" cy="914400"/>
            </a:xfrm>
            <a:custGeom>
              <a:avLst/>
              <a:gdLst>
                <a:gd name="T0" fmla="*/ 56 w 80"/>
                <a:gd name="T1" fmla="*/ 0 h 1504"/>
                <a:gd name="T2" fmla="*/ 24 w 80"/>
                <a:gd name="T3" fmla="*/ 0 h 1504"/>
                <a:gd name="T4" fmla="*/ 0 w 80"/>
                <a:gd name="T5" fmla="*/ 24 h 1504"/>
                <a:gd name="T6" fmla="*/ 24 w 80"/>
                <a:gd name="T7" fmla="*/ 48 h 1504"/>
                <a:gd name="T8" fmla="*/ 32 w 80"/>
                <a:gd name="T9" fmla="*/ 48 h 1504"/>
                <a:gd name="T10" fmla="*/ 32 w 80"/>
                <a:gd name="T11" fmla="*/ 1456 h 1504"/>
                <a:gd name="T12" fmla="*/ 24 w 80"/>
                <a:gd name="T13" fmla="*/ 1456 h 1504"/>
                <a:gd name="T14" fmla="*/ 0 w 80"/>
                <a:gd name="T15" fmla="*/ 1480 h 1504"/>
                <a:gd name="T16" fmla="*/ 24 w 80"/>
                <a:gd name="T17" fmla="*/ 1504 h 1504"/>
                <a:gd name="T18" fmla="*/ 56 w 80"/>
                <a:gd name="T19" fmla="*/ 1504 h 1504"/>
                <a:gd name="T20" fmla="*/ 80 w 80"/>
                <a:gd name="T21" fmla="*/ 1480 h 1504"/>
                <a:gd name="T22" fmla="*/ 80 w 80"/>
                <a:gd name="T23" fmla="*/ 24 h 1504"/>
                <a:gd name="T24" fmla="*/ 56 w 80"/>
                <a:gd name="T25" fmla="*/ 0 h 1504"/>
                <a:gd name="T26" fmla="*/ 56 w 80"/>
                <a:gd name="T27" fmla="*/ 0 h 1504"/>
                <a:gd name="T28" fmla="*/ 56 w 80"/>
                <a:gd name="T29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504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1456"/>
                    <a:pt x="32" y="1456"/>
                    <a:pt x="32" y="1456"/>
                  </a:cubicBezTo>
                  <a:cubicBezTo>
                    <a:pt x="24" y="1456"/>
                    <a:pt x="24" y="1456"/>
                    <a:pt x="24" y="1456"/>
                  </a:cubicBezTo>
                  <a:cubicBezTo>
                    <a:pt x="11" y="1456"/>
                    <a:pt x="0" y="1467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56" y="1504"/>
                    <a:pt x="56" y="1504"/>
                    <a:pt x="56" y="1504"/>
                  </a:cubicBezTo>
                  <a:cubicBezTo>
                    <a:pt x="69" y="1504"/>
                    <a:pt x="80" y="1493"/>
                    <a:pt x="80" y="148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lose/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302"/>
            <p:cNvSpPr>
              <a:spLocks noEditPoints="1"/>
            </p:cNvSpPr>
            <p:nvPr/>
          </p:nvSpPr>
          <p:spPr bwMode="auto">
            <a:xfrm>
              <a:off x="9656763" y="6280150"/>
              <a:ext cx="128588" cy="28575"/>
            </a:xfrm>
            <a:custGeom>
              <a:avLst/>
              <a:gdLst>
                <a:gd name="T0" fmla="*/ 104 w 208"/>
                <a:gd name="T1" fmla="*/ 48 h 48"/>
                <a:gd name="T2" fmla="*/ 104 w 208"/>
                <a:gd name="T3" fmla="*/ 48 h 48"/>
                <a:gd name="T4" fmla="*/ 104 w 208"/>
                <a:gd name="T5" fmla="*/ 48 h 48"/>
                <a:gd name="T6" fmla="*/ 184 w 208"/>
                <a:gd name="T7" fmla="*/ 48 h 48"/>
                <a:gd name="T8" fmla="*/ 208 w 208"/>
                <a:gd name="T9" fmla="*/ 24 h 48"/>
                <a:gd name="T10" fmla="*/ 184 w 208"/>
                <a:gd name="T11" fmla="*/ 0 h 48"/>
                <a:gd name="T12" fmla="*/ 24 w 208"/>
                <a:gd name="T13" fmla="*/ 0 h 48"/>
                <a:gd name="T14" fmla="*/ 0 w 208"/>
                <a:gd name="T15" fmla="*/ 24 h 48"/>
                <a:gd name="T16" fmla="*/ 24 w 208"/>
                <a:gd name="T17" fmla="*/ 48 h 48"/>
                <a:gd name="T18" fmla="*/ 104 w 208"/>
                <a:gd name="T19" fmla="*/ 48 h 48"/>
                <a:gd name="T20" fmla="*/ 104 w 208"/>
                <a:gd name="T21" fmla="*/ 48 h 48"/>
                <a:gd name="T22" fmla="*/ 104 w 208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48">
                  <a:moveTo>
                    <a:pt x="104" y="48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04" y="48"/>
                  </a:lnTo>
                  <a:close/>
                  <a:moveTo>
                    <a:pt x="104" y="48"/>
                  </a:moveTo>
                  <a:cubicBezTo>
                    <a:pt x="104" y="48"/>
                    <a:pt x="104" y="48"/>
                    <a:pt x="10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303"/>
            <p:cNvSpPr>
              <a:spLocks noEditPoints="1"/>
            </p:cNvSpPr>
            <p:nvPr/>
          </p:nvSpPr>
          <p:spPr bwMode="auto">
            <a:xfrm>
              <a:off x="9656763" y="6046788"/>
              <a:ext cx="128588" cy="28575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304"/>
            <p:cNvSpPr>
              <a:spLocks noEditPoints="1"/>
            </p:cNvSpPr>
            <p:nvPr/>
          </p:nvSpPr>
          <p:spPr bwMode="auto">
            <a:xfrm>
              <a:off x="9656763" y="5811838"/>
              <a:ext cx="128588" cy="30163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4" name="Freeform 305"/>
            <p:cNvSpPr>
              <a:spLocks noEditPoints="1"/>
            </p:cNvSpPr>
            <p:nvPr/>
          </p:nvSpPr>
          <p:spPr bwMode="auto">
            <a:xfrm>
              <a:off x="9628188" y="5603875"/>
              <a:ext cx="766763" cy="914400"/>
            </a:xfrm>
            <a:custGeom>
              <a:avLst/>
              <a:gdLst>
                <a:gd name="T0" fmla="*/ 1243 w 1248"/>
                <a:gd name="T1" fmla="*/ 1207 h 1504"/>
                <a:gd name="T2" fmla="*/ 1244 w 1248"/>
                <a:gd name="T3" fmla="*/ 1205 h 1504"/>
                <a:gd name="T4" fmla="*/ 1245 w 1248"/>
                <a:gd name="T5" fmla="*/ 1203 h 1504"/>
                <a:gd name="T6" fmla="*/ 1246 w 1248"/>
                <a:gd name="T7" fmla="*/ 1201 h 1504"/>
                <a:gd name="T8" fmla="*/ 1247 w 1248"/>
                <a:gd name="T9" fmla="*/ 1199 h 1504"/>
                <a:gd name="T10" fmla="*/ 1248 w 1248"/>
                <a:gd name="T11" fmla="*/ 1197 h 1504"/>
                <a:gd name="T12" fmla="*/ 1248 w 1248"/>
                <a:gd name="T13" fmla="*/ 1194 h 1504"/>
                <a:gd name="T14" fmla="*/ 1248 w 1248"/>
                <a:gd name="T15" fmla="*/ 24 h 1504"/>
                <a:gd name="T16" fmla="*/ 152 w 1248"/>
                <a:gd name="T17" fmla="*/ 0 h 1504"/>
                <a:gd name="T18" fmla="*/ 128 w 1248"/>
                <a:gd name="T19" fmla="*/ 296 h 1504"/>
                <a:gd name="T20" fmla="*/ 0 w 1248"/>
                <a:gd name="T21" fmla="*/ 368 h 1504"/>
                <a:gd name="T22" fmla="*/ 128 w 1248"/>
                <a:gd name="T23" fmla="*/ 440 h 1504"/>
                <a:gd name="T24" fmla="*/ 72 w 1248"/>
                <a:gd name="T25" fmla="*/ 680 h 1504"/>
                <a:gd name="T26" fmla="*/ 72 w 1248"/>
                <a:gd name="T27" fmla="*/ 824 h 1504"/>
                <a:gd name="T28" fmla="*/ 128 w 1248"/>
                <a:gd name="T29" fmla="*/ 1064 h 1504"/>
                <a:gd name="T30" fmla="*/ 0 w 1248"/>
                <a:gd name="T31" fmla="*/ 1136 h 1504"/>
                <a:gd name="T32" fmla="*/ 128 w 1248"/>
                <a:gd name="T33" fmla="*/ 1208 h 1504"/>
                <a:gd name="T34" fmla="*/ 152 w 1248"/>
                <a:gd name="T35" fmla="*/ 1504 h 1504"/>
                <a:gd name="T36" fmla="*/ 938 w 1248"/>
                <a:gd name="T37" fmla="*/ 1504 h 1504"/>
                <a:gd name="T38" fmla="*/ 941 w 1248"/>
                <a:gd name="T39" fmla="*/ 1504 h 1504"/>
                <a:gd name="T40" fmla="*/ 943 w 1248"/>
                <a:gd name="T41" fmla="*/ 1503 h 1504"/>
                <a:gd name="T42" fmla="*/ 945 w 1248"/>
                <a:gd name="T43" fmla="*/ 1502 h 1504"/>
                <a:gd name="T44" fmla="*/ 947 w 1248"/>
                <a:gd name="T45" fmla="*/ 1501 h 1504"/>
                <a:gd name="T46" fmla="*/ 949 w 1248"/>
                <a:gd name="T47" fmla="*/ 1500 h 1504"/>
                <a:gd name="T48" fmla="*/ 951 w 1248"/>
                <a:gd name="T49" fmla="*/ 1499 h 1504"/>
                <a:gd name="T50" fmla="*/ 953 w 1248"/>
                <a:gd name="T51" fmla="*/ 1497 h 1504"/>
                <a:gd name="T52" fmla="*/ 1241 w 1248"/>
                <a:gd name="T53" fmla="*/ 1209 h 1504"/>
                <a:gd name="T54" fmla="*/ 72 w 1248"/>
                <a:gd name="T55" fmla="*/ 1112 h 1504"/>
                <a:gd name="T56" fmla="*/ 256 w 1248"/>
                <a:gd name="T57" fmla="*/ 1136 h 1504"/>
                <a:gd name="T58" fmla="*/ 152 w 1248"/>
                <a:gd name="T59" fmla="*/ 1160 h 1504"/>
                <a:gd name="T60" fmla="*/ 152 w 1248"/>
                <a:gd name="T61" fmla="*/ 1160 h 1504"/>
                <a:gd name="T62" fmla="*/ 48 w 1248"/>
                <a:gd name="T63" fmla="*/ 1136 h 1504"/>
                <a:gd name="T64" fmla="*/ 232 w 1248"/>
                <a:gd name="T65" fmla="*/ 1208 h 1504"/>
                <a:gd name="T66" fmla="*/ 232 w 1248"/>
                <a:gd name="T67" fmla="*/ 1064 h 1504"/>
                <a:gd name="T68" fmla="*/ 176 w 1248"/>
                <a:gd name="T69" fmla="*/ 824 h 1504"/>
                <a:gd name="T70" fmla="*/ 304 w 1248"/>
                <a:gd name="T71" fmla="*/ 752 h 1504"/>
                <a:gd name="T72" fmla="*/ 176 w 1248"/>
                <a:gd name="T73" fmla="*/ 680 h 1504"/>
                <a:gd name="T74" fmla="*/ 232 w 1248"/>
                <a:gd name="T75" fmla="*/ 440 h 1504"/>
                <a:gd name="T76" fmla="*/ 232 w 1248"/>
                <a:gd name="T77" fmla="*/ 296 h 1504"/>
                <a:gd name="T78" fmla="*/ 176 w 1248"/>
                <a:gd name="T79" fmla="*/ 48 h 1504"/>
                <a:gd name="T80" fmla="*/ 1200 w 1248"/>
                <a:gd name="T81" fmla="*/ 1168 h 1504"/>
                <a:gd name="T82" fmla="*/ 912 w 1248"/>
                <a:gd name="T83" fmla="*/ 1192 h 1504"/>
                <a:gd name="T84" fmla="*/ 176 w 1248"/>
                <a:gd name="T85" fmla="*/ 1456 h 1504"/>
                <a:gd name="T86" fmla="*/ 48 w 1248"/>
                <a:gd name="T87" fmla="*/ 752 h 1504"/>
                <a:gd name="T88" fmla="*/ 232 w 1248"/>
                <a:gd name="T89" fmla="*/ 728 h 1504"/>
                <a:gd name="T90" fmla="*/ 232 w 1248"/>
                <a:gd name="T91" fmla="*/ 776 h 1504"/>
                <a:gd name="T92" fmla="*/ 48 w 1248"/>
                <a:gd name="T93" fmla="*/ 752 h 1504"/>
                <a:gd name="T94" fmla="*/ 72 w 1248"/>
                <a:gd name="T95" fmla="*/ 344 h 1504"/>
                <a:gd name="T96" fmla="*/ 256 w 1248"/>
                <a:gd name="T97" fmla="*/ 368 h 1504"/>
                <a:gd name="T98" fmla="*/ 72 w 1248"/>
                <a:gd name="T99" fmla="*/ 392 h 1504"/>
                <a:gd name="T100" fmla="*/ 960 w 1248"/>
                <a:gd name="T101" fmla="*/ 1216 h 1504"/>
                <a:gd name="T102" fmla="*/ 960 w 1248"/>
                <a:gd name="T103" fmla="*/ 1422 h 1504"/>
                <a:gd name="T104" fmla="*/ 960 w 1248"/>
                <a:gd name="T105" fmla="*/ 121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8" h="1504">
                  <a:moveTo>
                    <a:pt x="1241" y="1209"/>
                  </a:moveTo>
                  <a:cubicBezTo>
                    <a:pt x="1242" y="1208"/>
                    <a:pt x="1242" y="1208"/>
                    <a:pt x="1243" y="1207"/>
                  </a:cubicBezTo>
                  <a:cubicBezTo>
                    <a:pt x="1243" y="1207"/>
                    <a:pt x="1243" y="1207"/>
                    <a:pt x="1243" y="1207"/>
                  </a:cubicBezTo>
                  <a:cubicBezTo>
                    <a:pt x="1243" y="1206"/>
                    <a:pt x="1244" y="1206"/>
                    <a:pt x="1244" y="1205"/>
                  </a:cubicBezTo>
                  <a:cubicBezTo>
                    <a:pt x="1244" y="1205"/>
                    <a:pt x="1244" y="1205"/>
                    <a:pt x="1244" y="1205"/>
                  </a:cubicBezTo>
                  <a:cubicBezTo>
                    <a:pt x="1245" y="1204"/>
                    <a:pt x="1245" y="1204"/>
                    <a:pt x="1245" y="1203"/>
                  </a:cubicBezTo>
                  <a:cubicBezTo>
                    <a:pt x="1245" y="1203"/>
                    <a:pt x="1245" y="1203"/>
                    <a:pt x="1245" y="1203"/>
                  </a:cubicBezTo>
                  <a:cubicBezTo>
                    <a:pt x="1246" y="1202"/>
                    <a:pt x="1246" y="1202"/>
                    <a:pt x="1246" y="1201"/>
                  </a:cubicBezTo>
                  <a:cubicBezTo>
                    <a:pt x="1246" y="1201"/>
                    <a:pt x="1246" y="1201"/>
                    <a:pt x="1246" y="1201"/>
                  </a:cubicBezTo>
                  <a:cubicBezTo>
                    <a:pt x="1247" y="1200"/>
                    <a:pt x="1247" y="1200"/>
                    <a:pt x="1247" y="1199"/>
                  </a:cubicBezTo>
                  <a:cubicBezTo>
                    <a:pt x="1247" y="1199"/>
                    <a:pt x="1247" y="1199"/>
                    <a:pt x="1247" y="1199"/>
                  </a:cubicBezTo>
                  <a:cubicBezTo>
                    <a:pt x="1247" y="1198"/>
                    <a:pt x="1247" y="1197"/>
                    <a:pt x="1248" y="1197"/>
                  </a:cubicBezTo>
                  <a:cubicBezTo>
                    <a:pt x="1248" y="1197"/>
                    <a:pt x="1248" y="1196"/>
                    <a:pt x="1248" y="1196"/>
                  </a:cubicBezTo>
                  <a:cubicBezTo>
                    <a:pt x="1248" y="1196"/>
                    <a:pt x="1248" y="1195"/>
                    <a:pt x="1248" y="1194"/>
                  </a:cubicBezTo>
                  <a:cubicBezTo>
                    <a:pt x="1248" y="1194"/>
                    <a:pt x="1248" y="1193"/>
                    <a:pt x="1248" y="1192"/>
                  </a:cubicBezTo>
                  <a:cubicBezTo>
                    <a:pt x="1248" y="24"/>
                    <a:pt x="1248" y="24"/>
                    <a:pt x="1248" y="24"/>
                  </a:cubicBezTo>
                  <a:cubicBezTo>
                    <a:pt x="1248" y="11"/>
                    <a:pt x="1237" y="0"/>
                    <a:pt x="1224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39" y="0"/>
                    <a:pt x="128" y="11"/>
                    <a:pt x="128" y="24"/>
                  </a:cubicBezTo>
                  <a:cubicBezTo>
                    <a:pt x="128" y="296"/>
                    <a:pt x="128" y="296"/>
                    <a:pt x="128" y="296"/>
                  </a:cubicBezTo>
                  <a:cubicBezTo>
                    <a:pt x="72" y="296"/>
                    <a:pt x="72" y="296"/>
                    <a:pt x="72" y="296"/>
                  </a:cubicBezTo>
                  <a:cubicBezTo>
                    <a:pt x="32" y="296"/>
                    <a:pt x="0" y="328"/>
                    <a:pt x="0" y="368"/>
                  </a:cubicBezTo>
                  <a:cubicBezTo>
                    <a:pt x="0" y="408"/>
                    <a:pt x="32" y="440"/>
                    <a:pt x="72" y="440"/>
                  </a:cubicBezTo>
                  <a:cubicBezTo>
                    <a:pt x="128" y="440"/>
                    <a:pt x="128" y="440"/>
                    <a:pt x="128" y="440"/>
                  </a:cubicBezTo>
                  <a:cubicBezTo>
                    <a:pt x="128" y="680"/>
                    <a:pt x="128" y="680"/>
                    <a:pt x="128" y="680"/>
                  </a:cubicBezTo>
                  <a:cubicBezTo>
                    <a:pt x="72" y="680"/>
                    <a:pt x="72" y="680"/>
                    <a:pt x="72" y="680"/>
                  </a:cubicBezTo>
                  <a:cubicBezTo>
                    <a:pt x="32" y="680"/>
                    <a:pt x="0" y="712"/>
                    <a:pt x="0" y="752"/>
                  </a:cubicBezTo>
                  <a:cubicBezTo>
                    <a:pt x="0" y="792"/>
                    <a:pt x="32" y="824"/>
                    <a:pt x="72" y="824"/>
                  </a:cubicBezTo>
                  <a:cubicBezTo>
                    <a:pt x="128" y="824"/>
                    <a:pt x="128" y="824"/>
                    <a:pt x="128" y="824"/>
                  </a:cubicBezTo>
                  <a:cubicBezTo>
                    <a:pt x="128" y="1064"/>
                    <a:pt x="128" y="1064"/>
                    <a:pt x="128" y="1064"/>
                  </a:cubicBezTo>
                  <a:cubicBezTo>
                    <a:pt x="72" y="1064"/>
                    <a:pt x="72" y="1064"/>
                    <a:pt x="72" y="1064"/>
                  </a:cubicBezTo>
                  <a:cubicBezTo>
                    <a:pt x="32" y="1064"/>
                    <a:pt x="0" y="1096"/>
                    <a:pt x="0" y="1136"/>
                  </a:cubicBezTo>
                  <a:cubicBezTo>
                    <a:pt x="0" y="1176"/>
                    <a:pt x="32" y="1208"/>
                    <a:pt x="72" y="1208"/>
                  </a:cubicBezTo>
                  <a:cubicBezTo>
                    <a:pt x="128" y="1208"/>
                    <a:pt x="128" y="1208"/>
                    <a:pt x="128" y="1208"/>
                  </a:cubicBezTo>
                  <a:cubicBezTo>
                    <a:pt x="128" y="1480"/>
                    <a:pt x="128" y="1480"/>
                    <a:pt x="128" y="1480"/>
                  </a:cubicBezTo>
                  <a:cubicBezTo>
                    <a:pt x="128" y="1493"/>
                    <a:pt x="139" y="1504"/>
                    <a:pt x="152" y="1504"/>
                  </a:cubicBezTo>
                  <a:cubicBezTo>
                    <a:pt x="936" y="1504"/>
                    <a:pt x="936" y="1504"/>
                    <a:pt x="936" y="1504"/>
                  </a:cubicBezTo>
                  <a:cubicBezTo>
                    <a:pt x="937" y="1504"/>
                    <a:pt x="938" y="1504"/>
                    <a:pt x="938" y="1504"/>
                  </a:cubicBezTo>
                  <a:cubicBezTo>
                    <a:pt x="939" y="1504"/>
                    <a:pt x="940" y="1504"/>
                    <a:pt x="940" y="1504"/>
                  </a:cubicBezTo>
                  <a:cubicBezTo>
                    <a:pt x="940" y="1504"/>
                    <a:pt x="941" y="1504"/>
                    <a:pt x="941" y="1504"/>
                  </a:cubicBezTo>
                  <a:cubicBezTo>
                    <a:pt x="941" y="1503"/>
                    <a:pt x="942" y="1503"/>
                    <a:pt x="943" y="1503"/>
                  </a:cubicBezTo>
                  <a:cubicBezTo>
                    <a:pt x="943" y="1503"/>
                    <a:pt x="943" y="1503"/>
                    <a:pt x="943" y="1503"/>
                  </a:cubicBezTo>
                  <a:cubicBezTo>
                    <a:pt x="944" y="1503"/>
                    <a:pt x="944" y="1503"/>
                    <a:pt x="945" y="1502"/>
                  </a:cubicBezTo>
                  <a:cubicBezTo>
                    <a:pt x="945" y="1502"/>
                    <a:pt x="945" y="1502"/>
                    <a:pt x="945" y="1502"/>
                  </a:cubicBezTo>
                  <a:cubicBezTo>
                    <a:pt x="946" y="1502"/>
                    <a:pt x="946" y="1502"/>
                    <a:pt x="947" y="1501"/>
                  </a:cubicBezTo>
                  <a:cubicBezTo>
                    <a:pt x="947" y="1501"/>
                    <a:pt x="947" y="1501"/>
                    <a:pt x="947" y="1501"/>
                  </a:cubicBezTo>
                  <a:cubicBezTo>
                    <a:pt x="948" y="1501"/>
                    <a:pt x="948" y="1501"/>
                    <a:pt x="949" y="1500"/>
                  </a:cubicBezTo>
                  <a:cubicBezTo>
                    <a:pt x="949" y="1500"/>
                    <a:pt x="949" y="1500"/>
                    <a:pt x="949" y="1500"/>
                  </a:cubicBezTo>
                  <a:cubicBezTo>
                    <a:pt x="950" y="1500"/>
                    <a:pt x="950" y="1499"/>
                    <a:pt x="951" y="1499"/>
                  </a:cubicBezTo>
                  <a:cubicBezTo>
                    <a:pt x="951" y="1499"/>
                    <a:pt x="951" y="1499"/>
                    <a:pt x="951" y="1499"/>
                  </a:cubicBezTo>
                  <a:cubicBezTo>
                    <a:pt x="952" y="1498"/>
                    <a:pt x="952" y="1498"/>
                    <a:pt x="953" y="1497"/>
                  </a:cubicBezTo>
                  <a:cubicBezTo>
                    <a:pt x="953" y="1497"/>
                    <a:pt x="953" y="1497"/>
                    <a:pt x="953" y="1497"/>
                  </a:cubicBezTo>
                  <a:cubicBezTo>
                    <a:pt x="1241" y="1209"/>
                    <a:pt x="1241" y="1209"/>
                    <a:pt x="1241" y="1209"/>
                  </a:cubicBezTo>
                  <a:cubicBezTo>
                    <a:pt x="1241" y="1209"/>
                    <a:pt x="1241" y="1209"/>
                    <a:pt x="1241" y="1209"/>
                  </a:cubicBezTo>
                  <a:close/>
                  <a:moveTo>
                    <a:pt x="48" y="1136"/>
                  </a:moveTo>
                  <a:cubicBezTo>
                    <a:pt x="48" y="1123"/>
                    <a:pt x="59" y="1112"/>
                    <a:pt x="72" y="1112"/>
                  </a:cubicBezTo>
                  <a:cubicBezTo>
                    <a:pt x="232" y="1112"/>
                    <a:pt x="232" y="1112"/>
                    <a:pt x="232" y="1112"/>
                  </a:cubicBezTo>
                  <a:cubicBezTo>
                    <a:pt x="245" y="1112"/>
                    <a:pt x="256" y="1123"/>
                    <a:pt x="256" y="1136"/>
                  </a:cubicBezTo>
                  <a:cubicBezTo>
                    <a:pt x="256" y="1149"/>
                    <a:pt x="245" y="1160"/>
                    <a:pt x="232" y="1160"/>
                  </a:cubicBezTo>
                  <a:cubicBezTo>
                    <a:pt x="152" y="1160"/>
                    <a:pt x="152" y="1160"/>
                    <a:pt x="152" y="1160"/>
                  </a:cubicBezTo>
                  <a:cubicBezTo>
                    <a:pt x="152" y="1160"/>
                    <a:pt x="152" y="1160"/>
                    <a:pt x="152" y="1160"/>
                  </a:cubicBezTo>
                  <a:cubicBezTo>
                    <a:pt x="152" y="1160"/>
                    <a:pt x="152" y="1160"/>
                    <a:pt x="152" y="1160"/>
                  </a:cubicBezTo>
                  <a:cubicBezTo>
                    <a:pt x="72" y="1160"/>
                    <a:pt x="72" y="1160"/>
                    <a:pt x="72" y="1160"/>
                  </a:cubicBezTo>
                  <a:cubicBezTo>
                    <a:pt x="59" y="1160"/>
                    <a:pt x="48" y="1149"/>
                    <a:pt x="48" y="1136"/>
                  </a:cubicBezTo>
                  <a:close/>
                  <a:moveTo>
                    <a:pt x="176" y="1208"/>
                  </a:moveTo>
                  <a:cubicBezTo>
                    <a:pt x="232" y="1208"/>
                    <a:pt x="232" y="1208"/>
                    <a:pt x="232" y="1208"/>
                  </a:cubicBezTo>
                  <a:cubicBezTo>
                    <a:pt x="272" y="1208"/>
                    <a:pt x="304" y="1176"/>
                    <a:pt x="304" y="1136"/>
                  </a:cubicBezTo>
                  <a:cubicBezTo>
                    <a:pt x="304" y="1096"/>
                    <a:pt x="272" y="1064"/>
                    <a:pt x="232" y="1064"/>
                  </a:cubicBezTo>
                  <a:cubicBezTo>
                    <a:pt x="176" y="1064"/>
                    <a:pt x="176" y="1064"/>
                    <a:pt x="176" y="1064"/>
                  </a:cubicBezTo>
                  <a:cubicBezTo>
                    <a:pt x="176" y="824"/>
                    <a:pt x="176" y="824"/>
                    <a:pt x="176" y="824"/>
                  </a:cubicBezTo>
                  <a:cubicBezTo>
                    <a:pt x="232" y="824"/>
                    <a:pt x="232" y="824"/>
                    <a:pt x="232" y="824"/>
                  </a:cubicBezTo>
                  <a:cubicBezTo>
                    <a:pt x="272" y="824"/>
                    <a:pt x="304" y="792"/>
                    <a:pt x="304" y="752"/>
                  </a:cubicBezTo>
                  <a:cubicBezTo>
                    <a:pt x="304" y="712"/>
                    <a:pt x="272" y="680"/>
                    <a:pt x="232" y="680"/>
                  </a:cubicBezTo>
                  <a:cubicBezTo>
                    <a:pt x="176" y="680"/>
                    <a:pt x="176" y="680"/>
                    <a:pt x="176" y="680"/>
                  </a:cubicBezTo>
                  <a:cubicBezTo>
                    <a:pt x="176" y="440"/>
                    <a:pt x="176" y="440"/>
                    <a:pt x="176" y="440"/>
                  </a:cubicBezTo>
                  <a:cubicBezTo>
                    <a:pt x="232" y="440"/>
                    <a:pt x="232" y="440"/>
                    <a:pt x="232" y="440"/>
                  </a:cubicBezTo>
                  <a:cubicBezTo>
                    <a:pt x="272" y="440"/>
                    <a:pt x="304" y="408"/>
                    <a:pt x="304" y="368"/>
                  </a:cubicBezTo>
                  <a:cubicBezTo>
                    <a:pt x="304" y="328"/>
                    <a:pt x="272" y="296"/>
                    <a:pt x="232" y="296"/>
                  </a:cubicBezTo>
                  <a:cubicBezTo>
                    <a:pt x="176" y="296"/>
                    <a:pt x="176" y="296"/>
                    <a:pt x="176" y="296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200" y="48"/>
                    <a:pt x="1200" y="48"/>
                    <a:pt x="1200" y="48"/>
                  </a:cubicBezTo>
                  <a:cubicBezTo>
                    <a:pt x="1200" y="1168"/>
                    <a:pt x="1200" y="1168"/>
                    <a:pt x="1200" y="1168"/>
                  </a:cubicBezTo>
                  <a:cubicBezTo>
                    <a:pt x="936" y="1168"/>
                    <a:pt x="936" y="1168"/>
                    <a:pt x="936" y="1168"/>
                  </a:cubicBezTo>
                  <a:cubicBezTo>
                    <a:pt x="923" y="1168"/>
                    <a:pt x="912" y="1179"/>
                    <a:pt x="912" y="1192"/>
                  </a:cubicBezTo>
                  <a:cubicBezTo>
                    <a:pt x="912" y="1456"/>
                    <a:pt x="912" y="1456"/>
                    <a:pt x="912" y="1456"/>
                  </a:cubicBezTo>
                  <a:cubicBezTo>
                    <a:pt x="176" y="1456"/>
                    <a:pt x="176" y="1456"/>
                    <a:pt x="176" y="1456"/>
                  </a:cubicBezTo>
                  <a:lnTo>
                    <a:pt x="176" y="1208"/>
                  </a:lnTo>
                  <a:close/>
                  <a:moveTo>
                    <a:pt x="48" y="752"/>
                  </a:moveTo>
                  <a:cubicBezTo>
                    <a:pt x="48" y="739"/>
                    <a:pt x="59" y="728"/>
                    <a:pt x="72" y="728"/>
                  </a:cubicBezTo>
                  <a:cubicBezTo>
                    <a:pt x="232" y="728"/>
                    <a:pt x="232" y="728"/>
                    <a:pt x="232" y="728"/>
                  </a:cubicBezTo>
                  <a:cubicBezTo>
                    <a:pt x="245" y="728"/>
                    <a:pt x="256" y="739"/>
                    <a:pt x="256" y="752"/>
                  </a:cubicBezTo>
                  <a:cubicBezTo>
                    <a:pt x="256" y="765"/>
                    <a:pt x="245" y="776"/>
                    <a:pt x="232" y="776"/>
                  </a:cubicBezTo>
                  <a:cubicBezTo>
                    <a:pt x="72" y="776"/>
                    <a:pt x="72" y="776"/>
                    <a:pt x="72" y="776"/>
                  </a:cubicBezTo>
                  <a:cubicBezTo>
                    <a:pt x="59" y="776"/>
                    <a:pt x="48" y="765"/>
                    <a:pt x="48" y="752"/>
                  </a:cubicBezTo>
                  <a:close/>
                  <a:moveTo>
                    <a:pt x="48" y="368"/>
                  </a:moveTo>
                  <a:cubicBezTo>
                    <a:pt x="48" y="355"/>
                    <a:pt x="59" y="344"/>
                    <a:pt x="72" y="344"/>
                  </a:cubicBezTo>
                  <a:cubicBezTo>
                    <a:pt x="232" y="344"/>
                    <a:pt x="232" y="344"/>
                    <a:pt x="232" y="344"/>
                  </a:cubicBezTo>
                  <a:cubicBezTo>
                    <a:pt x="245" y="344"/>
                    <a:pt x="256" y="355"/>
                    <a:pt x="256" y="368"/>
                  </a:cubicBezTo>
                  <a:cubicBezTo>
                    <a:pt x="256" y="381"/>
                    <a:pt x="245" y="392"/>
                    <a:pt x="232" y="392"/>
                  </a:cubicBezTo>
                  <a:cubicBezTo>
                    <a:pt x="72" y="392"/>
                    <a:pt x="72" y="392"/>
                    <a:pt x="72" y="392"/>
                  </a:cubicBezTo>
                  <a:cubicBezTo>
                    <a:pt x="59" y="392"/>
                    <a:pt x="48" y="381"/>
                    <a:pt x="48" y="368"/>
                  </a:cubicBezTo>
                  <a:close/>
                  <a:moveTo>
                    <a:pt x="960" y="1216"/>
                  </a:moveTo>
                  <a:cubicBezTo>
                    <a:pt x="1166" y="1216"/>
                    <a:pt x="1166" y="1216"/>
                    <a:pt x="1166" y="1216"/>
                  </a:cubicBezTo>
                  <a:cubicBezTo>
                    <a:pt x="960" y="1422"/>
                    <a:pt x="960" y="1422"/>
                    <a:pt x="960" y="1422"/>
                  </a:cubicBezTo>
                  <a:lnTo>
                    <a:pt x="960" y="1216"/>
                  </a:lnTo>
                  <a:close/>
                  <a:moveTo>
                    <a:pt x="960" y="1216"/>
                  </a:moveTo>
                  <a:cubicBezTo>
                    <a:pt x="960" y="1216"/>
                    <a:pt x="960" y="1216"/>
                    <a:pt x="960" y="121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7744236" y="3851805"/>
            <a:ext cx="301625" cy="304800"/>
            <a:chOff x="11501438" y="5588000"/>
            <a:chExt cx="904875" cy="914400"/>
          </a:xfrm>
        </p:grpSpPr>
        <p:sp>
          <p:nvSpPr>
            <p:cNvPr id="339" name="Freeform 309"/>
            <p:cNvSpPr>
              <a:spLocks noEditPoints="1"/>
            </p:cNvSpPr>
            <p:nvPr/>
          </p:nvSpPr>
          <p:spPr bwMode="auto">
            <a:xfrm>
              <a:off x="12228513" y="5602288"/>
              <a:ext cx="147638" cy="871538"/>
            </a:xfrm>
            <a:custGeom>
              <a:avLst/>
              <a:gdLst>
                <a:gd name="T0" fmla="*/ 48 w 240"/>
                <a:gd name="T1" fmla="*/ 96 h 1432"/>
                <a:gd name="T2" fmla="*/ 72 w 240"/>
                <a:gd name="T3" fmla="*/ 72 h 1432"/>
                <a:gd name="T4" fmla="*/ 96 w 240"/>
                <a:gd name="T5" fmla="*/ 96 h 1432"/>
                <a:gd name="T6" fmla="*/ 144 w 240"/>
                <a:gd name="T7" fmla="*/ 96 h 1432"/>
                <a:gd name="T8" fmla="*/ 168 w 240"/>
                <a:gd name="T9" fmla="*/ 72 h 1432"/>
                <a:gd name="T10" fmla="*/ 192 w 240"/>
                <a:gd name="T11" fmla="*/ 96 h 1432"/>
                <a:gd name="T12" fmla="*/ 192 w 240"/>
                <a:gd name="T13" fmla="*/ 1360 h 1432"/>
                <a:gd name="T14" fmla="*/ 168 w 240"/>
                <a:gd name="T15" fmla="*/ 1384 h 1432"/>
                <a:gd name="T16" fmla="*/ 144 w 240"/>
                <a:gd name="T17" fmla="*/ 1360 h 1432"/>
                <a:gd name="T18" fmla="*/ 96 w 240"/>
                <a:gd name="T19" fmla="*/ 1360 h 1432"/>
                <a:gd name="T20" fmla="*/ 72 w 240"/>
                <a:gd name="T21" fmla="*/ 1384 h 1432"/>
                <a:gd name="T22" fmla="*/ 48 w 240"/>
                <a:gd name="T23" fmla="*/ 1360 h 1432"/>
                <a:gd name="T24" fmla="*/ 0 w 240"/>
                <a:gd name="T25" fmla="*/ 1360 h 1432"/>
                <a:gd name="T26" fmla="*/ 0 w 240"/>
                <a:gd name="T27" fmla="*/ 1432 h 1432"/>
                <a:gd name="T28" fmla="*/ 240 w 240"/>
                <a:gd name="T29" fmla="*/ 1432 h 1432"/>
                <a:gd name="T30" fmla="*/ 240 w 240"/>
                <a:gd name="T31" fmla="*/ 24 h 1432"/>
                <a:gd name="T32" fmla="*/ 72 w 240"/>
                <a:gd name="T33" fmla="*/ 24 h 1432"/>
                <a:gd name="T34" fmla="*/ 48 w 240"/>
                <a:gd name="T35" fmla="*/ 0 h 1432"/>
                <a:gd name="T36" fmla="*/ 0 w 240"/>
                <a:gd name="T37" fmla="*/ 0 h 1432"/>
                <a:gd name="T38" fmla="*/ 0 w 240"/>
                <a:gd name="T39" fmla="*/ 96 h 1432"/>
                <a:gd name="T40" fmla="*/ 48 w 240"/>
                <a:gd name="T41" fmla="*/ 96 h 1432"/>
                <a:gd name="T42" fmla="*/ 48 w 240"/>
                <a:gd name="T43" fmla="*/ 96 h 1432"/>
                <a:gd name="T44" fmla="*/ 48 w 240"/>
                <a:gd name="T45" fmla="*/ 9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0" h="1432">
                  <a:moveTo>
                    <a:pt x="48" y="96"/>
                  </a:moveTo>
                  <a:cubicBezTo>
                    <a:pt x="48" y="83"/>
                    <a:pt x="59" y="72"/>
                    <a:pt x="72" y="72"/>
                  </a:cubicBezTo>
                  <a:cubicBezTo>
                    <a:pt x="85" y="72"/>
                    <a:pt x="96" y="83"/>
                    <a:pt x="96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4" y="83"/>
                    <a:pt x="155" y="72"/>
                    <a:pt x="168" y="72"/>
                  </a:cubicBezTo>
                  <a:cubicBezTo>
                    <a:pt x="181" y="72"/>
                    <a:pt x="192" y="83"/>
                    <a:pt x="192" y="96"/>
                  </a:cubicBezTo>
                  <a:cubicBezTo>
                    <a:pt x="192" y="1360"/>
                    <a:pt x="192" y="1360"/>
                    <a:pt x="192" y="1360"/>
                  </a:cubicBezTo>
                  <a:cubicBezTo>
                    <a:pt x="192" y="1373"/>
                    <a:pt x="181" y="1384"/>
                    <a:pt x="168" y="1384"/>
                  </a:cubicBezTo>
                  <a:cubicBezTo>
                    <a:pt x="155" y="1384"/>
                    <a:pt x="144" y="1373"/>
                    <a:pt x="144" y="1360"/>
                  </a:cubicBezTo>
                  <a:cubicBezTo>
                    <a:pt x="96" y="1360"/>
                    <a:pt x="96" y="1360"/>
                    <a:pt x="96" y="1360"/>
                  </a:cubicBezTo>
                  <a:cubicBezTo>
                    <a:pt x="96" y="1373"/>
                    <a:pt x="85" y="1384"/>
                    <a:pt x="72" y="1384"/>
                  </a:cubicBezTo>
                  <a:cubicBezTo>
                    <a:pt x="59" y="1384"/>
                    <a:pt x="48" y="1373"/>
                    <a:pt x="48" y="1360"/>
                  </a:cubicBezTo>
                  <a:cubicBezTo>
                    <a:pt x="0" y="1360"/>
                    <a:pt x="0" y="1360"/>
                    <a:pt x="0" y="1360"/>
                  </a:cubicBezTo>
                  <a:cubicBezTo>
                    <a:pt x="0" y="1432"/>
                    <a:pt x="0" y="1432"/>
                    <a:pt x="0" y="1432"/>
                  </a:cubicBezTo>
                  <a:cubicBezTo>
                    <a:pt x="240" y="1432"/>
                    <a:pt x="240" y="1432"/>
                    <a:pt x="240" y="1432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9" y="24"/>
                    <a:pt x="48" y="13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lnTo>
                    <a:pt x="48" y="96"/>
                  </a:lnTo>
                  <a:close/>
                  <a:moveTo>
                    <a:pt x="48" y="96"/>
                  </a:moveTo>
                  <a:cubicBezTo>
                    <a:pt x="48" y="96"/>
                    <a:pt x="48" y="96"/>
                    <a:pt x="48" y="9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Rectangle 310"/>
            <p:cNvSpPr>
              <a:spLocks noChangeArrowheads="1"/>
            </p:cNvSpPr>
            <p:nvPr/>
          </p:nvSpPr>
          <p:spPr bwMode="auto">
            <a:xfrm>
              <a:off x="12287251" y="5661025"/>
              <a:ext cx="30163" cy="7683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Rectangle 311"/>
            <p:cNvSpPr>
              <a:spLocks noChangeArrowheads="1"/>
            </p:cNvSpPr>
            <p:nvPr/>
          </p:nvSpPr>
          <p:spPr bwMode="auto">
            <a:xfrm>
              <a:off x="12228513" y="5661025"/>
              <a:ext cx="30163" cy="7683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Freeform 312"/>
            <p:cNvSpPr>
              <a:spLocks noEditPoints="1"/>
            </p:cNvSpPr>
            <p:nvPr/>
          </p:nvSpPr>
          <p:spPr bwMode="auto">
            <a:xfrm>
              <a:off x="11609388" y="5616575"/>
              <a:ext cx="590550" cy="857250"/>
            </a:xfrm>
            <a:custGeom>
              <a:avLst/>
              <a:gdLst>
                <a:gd name="T0" fmla="*/ 960 w 960"/>
                <a:gd name="T1" fmla="*/ 0 h 1408"/>
                <a:gd name="T2" fmla="*/ 0 w 960"/>
                <a:gd name="T3" fmla="*/ 0 h 1408"/>
                <a:gd name="T4" fmla="*/ 0 w 960"/>
                <a:gd name="T5" fmla="*/ 56 h 1408"/>
                <a:gd name="T6" fmla="*/ 56 w 960"/>
                <a:gd name="T7" fmla="*/ 56 h 1408"/>
                <a:gd name="T8" fmla="*/ 128 w 960"/>
                <a:gd name="T9" fmla="*/ 128 h 1408"/>
                <a:gd name="T10" fmla="*/ 56 w 960"/>
                <a:gd name="T11" fmla="*/ 200 h 1408"/>
                <a:gd name="T12" fmla="*/ 0 w 960"/>
                <a:gd name="T13" fmla="*/ 200 h 1408"/>
                <a:gd name="T14" fmla="*/ 0 w 960"/>
                <a:gd name="T15" fmla="*/ 440 h 1408"/>
                <a:gd name="T16" fmla="*/ 56 w 960"/>
                <a:gd name="T17" fmla="*/ 440 h 1408"/>
                <a:gd name="T18" fmla="*/ 128 w 960"/>
                <a:gd name="T19" fmla="*/ 512 h 1408"/>
                <a:gd name="T20" fmla="*/ 56 w 960"/>
                <a:gd name="T21" fmla="*/ 584 h 1408"/>
                <a:gd name="T22" fmla="*/ 0 w 960"/>
                <a:gd name="T23" fmla="*/ 584 h 1408"/>
                <a:gd name="T24" fmla="*/ 0 w 960"/>
                <a:gd name="T25" fmla="*/ 824 h 1408"/>
                <a:gd name="T26" fmla="*/ 56 w 960"/>
                <a:gd name="T27" fmla="*/ 824 h 1408"/>
                <a:gd name="T28" fmla="*/ 128 w 960"/>
                <a:gd name="T29" fmla="*/ 896 h 1408"/>
                <a:gd name="T30" fmla="*/ 56 w 960"/>
                <a:gd name="T31" fmla="*/ 968 h 1408"/>
                <a:gd name="T32" fmla="*/ 0 w 960"/>
                <a:gd name="T33" fmla="*/ 968 h 1408"/>
                <a:gd name="T34" fmla="*/ 0 w 960"/>
                <a:gd name="T35" fmla="*/ 1208 h 1408"/>
                <a:gd name="T36" fmla="*/ 56 w 960"/>
                <a:gd name="T37" fmla="*/ 1208 h 1408"/>
                <a:gd name="T38" fmla="*/ 128 w 960"/>
                <a:gd name="T39" fmla="*/ 1280 h 1408"/>
                <a:gd name="T40" fmla="*/ 56 w 960"/>
                <a:gd name="T41" fmla="*/ 1352 h 1408"/>
                <a:gd name="T42" fmla="*/ 0 w 960"/>
                <a:gd name="T43" fmla="*/ 1352 h 1408"/>
                <a:gd name="T44" fmla="*/ 0 w 960"/>
                <a:gd name="T45" fmla="*/ 1408 h 1408"/>
                <a:gd name="T46" fmla="*/ 960 w 960"/>
                <a:gd name="T47" fmla="*/ 1408 h 1408"/>
                <a:gd name="T48" fmla="*/ 960 w 960"/>
                <a:gd name="T49" fmla="*/ 0 h 1408"/>
                <a:gd name="T50" fmla="*/ 742 w 960"/>
                <a:gd name="T51" fmla="*/ 1310 h 1408"/>
                <a:gd name="T52" fmla="*/ 733 w 960"/>
                <a:gd name="T53" fmla="*/ 1308 h 1408"/>
                <a:gd name="T54" fmla="*/ 720 w 960"/>
                <a:gd name="T55" fmla="*/ 1296 h 1408"/>
                <a:gd name="T56" fmla="*/ 718 w 960"/>
                <a:gd name="T57" fmla="*/ 1286 h 1408"/>
                <a:gd name="T58" fmla="*/ 718 w 960"/>
                <a:gd name="T59" fmla="*/ 1285 h 1408"/>
                <a:gd name="T60" fmla="*/ 733 w 960"/>
                <a:gd name="T61" fmla="*/ 1264 h 1408"/>
                <a:gd name="T62" fmla="*/ 740 w 960"/>
                <a:gd name="T63" fmla="*/ 1263 h 1408"/>
                <a:gd name="T64" fmla="*/ 742 w 960"/>
                <a:gd name="T65" fmla="*/ 1262 h 1408"/>
                <a:gd name="T66" fmla="*/ 766 w 960"/>
                <a:gd name="T67" fmla="*/ 1286 h 1408"/>
                <a:gd name="T68" fmla="*/ 742 w 960"/>
                <a:gd name="T69" fmla="*/ 1310 h 1408"/>
                <a:gd name="T70" fmla="*/ 862 w 960"/>
                <a:gd name="T71" fmla="*/ 1193 h 1408"/>
                <a:gd name="T72" fmla="*/ 852 w 960"/>
                <a:gd name="T73" fmla="*/ 1210 h 1408"/>
                <a:gd name="T74" fmla="*/ 848 w 960"/>
                <a:gd name="T75" fmla="*/ 1213 h 1408"/>
                <a:gd name="T76" fmla="*/ 838 w 960"/>
                <a:gd name="T77" fmla="*/ 1214 h 1408"/>
                <a:gd name="T78" fmla="*/ 814 w 960"/>
                <a:gd name="T79" fmla="*/ 1190 h 1408"/>
                <a:gd name="T80" fmla="*/ 838 w 960"/>
                <a:gd name="T81" fmla="*/ 1166 h 1408"/>
                <a:gd name="T82" fmla="*/ 847 w 960"/>
                <a:gd name="T83" fmla="*/ 1168 h 1408"/>
                <a:gd name="T84" fmla="*/ 860 w 960"/>
                <a:gd name="T85" fmla="*/ 1181 h 1408"/>
                <a:gd name="T86" fmla="*/ 862 w 960"/>
                <a:gd name="T87" fmla="*/ 1190 h 1408"/>
                <a:gd name="T88" fmla="*/ 862 w 960"/>
                <a:gd name="T89" fmla="*/ 1193 h 1408"/>
                <a:gd name="T90" fmla="*/ 862 w 960"/>
                <a:gd name="T91" fmla="*/ 1193 h 1408"/>
                <a:gd name="T92" fmla="*/ 862 w 960"/>
                <a:gd name="T93" fmla="*/ 1193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0" h="1408">
                  <a:moveTo>
                    <a:pt x="9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96" y="56"/>
                    <a:pt x="128" y="88"/>
                    <a:pt x="128" y="128"/>
                  </a:cubicBezTo>
                  <a:cubicBezTo>
                    <a:pt x="128" y="168"/>
                    <a:pt x="96" y="200"/>
                    <a:pt x="56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56" y="440"/>
                    <a:pt x="56" y="440"/>
                    <a:pt x="56" y="440"/>
                  </a:cubicBezTo>
                  <a:cubicBezTo>
                    <a:pt x="96" y="440"/>
                    <a:pt x="128" y="472"/>
                    <a:pt x="128" y="512"/>
                  </a:cubicBezTo>
                  <a:cubicBezTo>
                    <a:pt x="128" y="552"/>
                    <a:pt x="96" y="584"/>
                    <a:pt x="56" y="584"/>
                  </a:cubicBezTo>
                  <a:cubicBezTo>
                    <a:pt x="0" y="584"/>
                    <a:pt x="0" y="584"/>
                    <a:pt x="0" y="584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56" y="824"/>
                    <a:pt x="56" y="824"/>
                    <a:pt x="56" y="824"/>
                  </a:cubicBezTo>
                  <a:cubicBezTo>
                    <a:pt x="96" y="824"/>
                    <a:pt x="128" y="856"/>
                    <a:pt x="128" y="896"/>
                  </a:cubicBezTo>
                  <a:cubicBezTo>
                    <a:pt x="128" y="936"/>
                    <a:pt x="96" y="968"/>
                    <a:pt x="56" y="968"/>
                  </a:cubicBezTo>
                  <a:cubicBezTo>
                    <a:pt x="0" y="968"/>
                    <a:pt x="0" y="968"/>
                    <a:pt x="0" y="968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56" y="1208"/>
                    <a:pt x="56" y="1208"/>
                    <a:pt x="56" y="1208"/>
                  </a:cubicBezTo>
                  <a:cubicBezTo>
                    <a:pt x="96" y="1208"/>
                    <a:pt x="128" y="1240"/>
                    <a:pt x="128" y="1280"/>
                  </a:cubicBezTo>
                  <a:cubicBezTo>
                    <a:pt x="128" y="1320"/>
                    <a:pt x="96" y="1352"/>
                    <a:pt x="56" y="1352"/>
                  </a:cubicBezTo>
                  <a:cubicBezTo>
                    <a:pt x="0" y="1352"/>
                    <a:pt x="0" y="1352"/>
                    <a:pt x="0" y="1352"/>
                  </a:cubicBezTo>
                  <a:cubicBezTo>
                    <a:pt x="0" y="1408"/>
                    <a:pt x="0" y="1408"/>
                    <a:pt x="0" y="1408"/>
                  </a:cubicBezTo>
                  <a:cubicBezTo>
                    <a:pt x="960" y="1408"/>
                    <a:pt x="960" y="1408"/>
                    <a:pt x="960" y="1408"/>
                  </a:cubicBezTo>
                  <a:lnTo>
                    <a:pt x="960" y="0"/>
                  </a:lnTo>
                  <a:close/>
                  <a:moveTo>
                    <a:pt x="742" y="1310"/>
                  </a:moveTo>
                  <a:cubicBezTo>
                    <a:pt x="739" y="1310"/>
                    <a:pt x="736" y="1310"/>
                    <a:pt x="733" y="1308"/>
                  </a:cubicBezTo>
                  <a:cubicBezTo>
                    <a:pt x="727" y="1306"/>
                    <a:pt x="723" y="1301"/>
                    <a:pt x="720" y="1296"/>
                  </a:cubicBezTo>
                  <a:cubicBezTo>
                    <a:pt x="719" y="1293"/>
                    <a:pt x="718" y="1290"/>
                    <a:pt x="718" y="1286"/>
                  </a:cubicBezTo>
                  <a:cubicBezTo>
                    <a:pt x="718" y="1286"/>
                    <a:pt x="718" y="1286"/>
                    <a:pt x="718" y="1285"/>
                  </a:cubicBezTo>
                  <a:cubicBezTo>
                    <a:pt x="719" y="1276"/>
                    <a:pt x="725" y="1268"/>
                    <a:pt x="733" y="1264"/>
                  </a:cubicBezTo>
                  <a:cubicBezTo>
                    <a:pt x="735" y="1263"/>
                    <a:pt x="738" y="1263"/>
                    <a:pt x="740" y="1263"/>
                  </a:cubicBezTo>
                  <a:cubicBezTo>
                    <a:pt x="741" y="1262"/>
                    <a:pt x="742" y="1262"/>
                    <a:pt x="742" y="1262"/>
                  </a:cubicBezTo>
                  <a:cubicBezTo>
                    <a:pt x="756" y="1262"/>
                    <a:pt x="766" y="1273"/>
                    <a:pt x="766" y="1286"/>
                  </a:cubicBezTo>
                  <a:cubicBezTo>
                    <a:pt x="766" y="1300"/>
                    <a:pt x="756" y="1310"/>
                    <a:pt x="742" y="1310"/>
                  </a:cubicBezTo>
                  <a:close/>
                  <a:moveTo>
                    <a:pt x="862" y="1193"/>
                  </a:moveTo>
                  <a:cubicBezTo>
                    <a:pt x="862" y="1200"/>
                    <a:pt x="858" y="1206"/>
                    <a:pt x="852" y="1210"/>
                  </a:cubicBezTo>
                  <a:cubicBezTo>
                    <a:pt x="851" y="1211"/>
                    <a:pt x="849" y="1212"/>
                    <a:pt x="848" y="1213"/>
                  </a:cubicBezTo>
                  <a:cubicBezTo>
                    <a:pt x="845" y="1214"/>
                    <a:pt x="842" y="1214"/>
                    <a:pt x="838" y="1214"/>
                  </a:cubicBezTo>
                  <a:cubicBezTo>
                    <a:pt x="825" y="1214"/>
                    <a:pt x="814" y="1204"/>
                    <a:pt x="814" y="1190"/>
                  </a:cubicBezTo>
                  <a:cubicBezTo>
                    <a:pt x="814" y="1177"/>
                    <a:pt x="825" y="1166"/>
                    <a:pt x="838" y="1166"/>
                  </a:cubicBezTo>
                  <a:cubicBezTo>
                    <a:pt x="841" y="1166"/>
                    <a:pt x="844" y="1167"/>
                    <a:pt x="847" y="1168"/>
                  </a:cubicBezTo>
                  <a:cubicBezTo>
                    <a:pt x="853" y="1170"/>
                    <a:pt x="858" y="1175"/>
                    <a:pt x="860" y="1181"/>
                  </a:cubicBezTo>
                  <a:cubicBezTo>
                    <a:pt x="862" y="1184"/>
                    <a:pt x="862" y="1187"/>
                    <a:pt x="862" y="1190"/>
                  </a:cubicBezTo>
                  <a:cubicBezTo>
                    <a:pt x="862" y="1191"/>
                    <a:pt x="862" y="1192"/>
                    <a:pt x="862" y="1193"/>
                  </a:cubicBezTo>
                  <a:close/>
                  <a:moveTo>
                    <a:pt x="862" y="1193"/>
                  </a:moveTo>
                  <a:cubicBezTo>
                    <a:pt x="862" y="1193"/>
                    <a:pt x="862" y="1193"/>
                    <a:pt x="862" y="119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313"/>
            <p:cNvSpPr>
              <a:spLocks noEditPoints="1"/>
            </p:cNvSpPr>
            <p:nvPr/>
          </p:nvSpPr>
          <p:spPr bwMode="auto">
            <a:xfrm>
              <a:off x="12050713" y="6384925"/>
              <a:ext cx="30163" cy="28575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0 h 48"/>
                <a:gd name="T4" fmla="*/ 22 w 48"/>
                <a:gd name="T5" fmla="*/ 1 h 48"/>
                <a:gd name="T6" fmla="*/ 15 w 48"/>
                <a:gd name="T7" fmla="*/ 2 h 48"/>
                <a:gd name="T8" fmla="*/ 0 w 48"/>
                <a:gd name="T9" fmla="*/ 23 h 48"/>
                <a:gd name="T10" fmla="*/ 0 w 48"/>
                <a:gd name="T11" fmla="*/ 24 h 48"/>
                <a:gd name="T12" fmla="*/ 2 w 48"/>
                <a:gd name="T13" fmla="*/ 34 h 48"/>
                <a:gd name="T14" fmla="*/ 15 w 48"/>
                <a:gd name="T15" fmla="*/ 46 h 48"/>
                <a:gd name="T16" fmla="*/ 24 w 48"/>
                <a:gd name="T17" fmla="*/ 48 h 48"/>
                <a:gd name="T18" fmla="*/ 48 w 48"/>
                <a:gd name="T19" fmla="*/ 24 h 48"/>
                <a:gd name="T20" fmla="*/ 48 w 48"/>
                <a:gd name="T21" fmla="*/ 24 h 48"/>
                <a:gd name="T22" fmla="*/ 48 w 48"/>
                <a:gd name="T2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11"/>
                    <a:pt x="38" y="0"/>
                    <a:pt x="24" y="0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20" y="1"/>
                    <a:pt x="17" y="1"/>
                    <a:pt x="15" y="2"/>
                  </a:cubicBezTo>
                  <a:cubicBezTo>
                    <a:pt x="7" y="6"/>
                    <a:pt x="1" y="14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1" y="31"/>
                    <a:pt x="2" y="34"/>
                  </a:cubicBezTo>
                  <a:cubicBezTo>
                    <a:pt x="5" y="39"/>
                    <a:pt x="9" y="44"/>
                    <a:pt x="15" y="46"/>
                  </a:cubicBezTo>
                  <a:cubicBezTo>
                    <a:pt x="18" y="48"/>
                    <a:pt x="21" y="48"/>
                    <a:pt x="24" y="48"/>
                  </a:cubicBezTo>
                  <a:cubicBezTo>
                    <a:pt x="38" y="48"/>
                    <a:pt x="48" y="38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4" name="Freeform 314"/>
            <p:cNvSpPr>
              <a:spLocks noEditPoints="1"/>
            </p:cNvSpPr>
            <p:nvPr/>
          </p:nvSpPr>
          <p:spPr bwMode="auto">
            <a:xfrm>
              <a:off x="12109451" y="6326188"/>
              <a:ext cx="30163" cy="28575"/>
            </a:xfrm>
            <a:custGeom>
              <a:avLst/>
              <a:gdLst>
                <a:gd name="T0" fmla="*/ 48 w 48"/>
                <a:gd name="T1" fmla="*/ 24 h 48"/>
                <a:gd name="T2" fmla="*/ 46 w 48"/>
                <a:gd name="T3" fmla="*/ 15 h 48"/>
                <a:gd name="T4" fmla="*/ 33 w 48"/>
                <a:gd name="T5" fmla="*/ 2 h 48"/>
                <a:gd name="T6" fmla="*/ 24 w 48"/>
                <a:gd name="T7" fmla="*/ 0 h 48"/>
                <a:gd name="T8" fmla="*/ 0 w 48"/>
                <a:gd name="T9" fmla="*/ 24 h 48"/>
                <a:gd name="T10" fmla="*/ 24 w 48"/>
                <a:gd name="T11" fmla="*/ 48 h 48"/>
                <a:gd name="T12" fmla="*/ 34 w 48"/>
                <a:gd name="T13" fmla="*/ 47 h 48"/>
                <a:gd name="T14" fmla="*/ 38 w 48"/>
                <a:gd name="T15" fmla="*/ 44 h 48"/>
                <a:gd name="T16" fmla="*/ 48 w 48"/>
                <a:gd name="T17" fmla="*/ 27 h 48"/>
                <a:gd name="T18" fmla="*/ 48 w 48"/>
                <a:gd name="T19" fmla="*/ 24 h 48"/>
                <a:gd name="T20" fmla="*/ 48 w 48"/>
                <a:gd name="T21" fmla="*/ 24 h 48"/>
                <a:gd name="T22" fmla="*/ 48 w 48"/>
                <a:gd name="T2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21"/>
                    <a:pt x="48" y="18"/>
                    <a:pt x="46" y="15"/>
                  </a:cubicBezTo>
                  <a:cubicBezTo>
                    <a:pt x="44" y="9"/>
                    <a:pt x="39" y="4"/>
                    <a:pt x="33" y="2"/>
                  </a:cubicBezTo>
                  <a:cubicBezTo>
                    <a:pt x="30" y="1"/>
                    <a:pt x="2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28" y="48"/>
                    <a:pt x="31" y="48"/>
                    <a:pt x="34" y="47"/>
                  </a:cubicBezTo>
                  <a:cubicBezTo>
                    <a:pt x="35" y="46"/>
                    <a:pt x="37" y="45"/>
                    <a:pt x="38" y="44"/>
                  </a:cubicBezTo>
                  <a:cubicBezTo>
                    <a:pt x="44" y="40"/>
                    <a:pt x="48" y="34"/>
                    <a:pt x="48" y="27"/>
                  </a:cubicBezTo>
                  <a:cubicBezTo>
                    <a:pt x="48" y="26"/>
                    <a:pt x="48" y="25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Freeform 315"/>
            <p:cNvSpPr>
              <a:spLocks noEditPoints="1"/>
            </p:cNvSpPr>
            <p:nvPr/>
          </p:nvSpPr>
          <p:spPr bwMode="auto">
            <a:xfrm>
              <a:off x="11501438" y="5588000"/>
              <a:ext cx="904875" cy="914400"/>
            </a:xfrm>
            <a:custGeom>
              <a:avLst/>
              <a:gdLst>
                <a:gd name="T0" fmla="*/ 1256 w 1472"/>
                <a:gd name="T1" fmla="*/ 0 h 1504"/>
                <a:gd name="T2" fmla="*/ 1256 w 1472"/>
                <a:gd name="T3" fmla="*/ 48 h 1504"/>
                <a:gd name="T4" fmla="*/ 1424 w 1472"/>
                <a:gd name="T5" fmla="*/ 1456 h 1504"/>
                <a:gd name="T6" fmla="*/ 1184 w 1472"/>
                <a:gd name="T7" fmla="*/ 24 h 1504"/>
                <a:gd name="T8" fmla="*/ 152 w 1472"/>
                <a:gd name="T9" fmla="*/ 0 h 1504"/>
                <a:gd name="T10" fmla="*/ 128 w 1472"/>
                <a:gd name="T11" fmla="*/ 104 h 1504"/>
                <a:gd name="T12" fmla="*/ 0 w 1472"/>
                <a:gd name="T13" fmla="*/ 176 h 1504"/>
                <a:gd name="T14" fmla="*/ 128 w 1472"/>
                <a:gd name="T15" fmla="*/ 248 h 1504"/>
                <a:gd name="T16" fmla="*/ 72 w 1472"/>
                <a:gd name="T17" fmla="*/ 488 h 1504"/>
                <a:gd name="T18" fmla="*/ 72 w 1472"/>
                <a:gd name="T19" fmla="*/ 632 h 1504"/>
                <a:gd name="T20" fmla="*/ 128 w 1472"/>
                <a:gd name="T21" fmla="*/ 872 h 1504"/>
                <a:gd name="T22" fmla="*/ 0 w 1472"/>
                <a:gd name="T23" fmla="*/ 944 h 1504"/>
                <a:gd name="T24" fmla="*/ 128 w 1472"/>
                <a:gd name="T25" fmla="*/ 1016 h 1504"/>
                <a:gd name="T26" fmla="*/ 72 w 1472"/>
                <a:gd name="T27" fmla="*/ 1256 h 1504"/>
                <a:gd name="T28" fmla="*/ 72 w 1472"/>
                <a:gd name="T29" fmla="*/ 1400 h 1504"/>
                <a:gd name="T30" fmla="*/ 128 w 1472"/>
                <a:gd name="T31" fmla="*/ 1480 h 1504"/>
                <a:gd name="T32" fmla="*/ 1448 w 1472"/>
                <a:gd name="T33" fmla="*/ 1504 h 1504"/>
                <a:gd name="T34" fmla="*/ 1472 w 1472"/>
                <a:gd name="T35" fmla="*/ 24 h 1504"/>
                <a:gd name="T36" fmla="*/ 48 w 1472"/>
                <a:gd name="T37" fmla="*/ 1328 h 1504"/>
                <a:gd name="T38" fmla="*/ 232 w 1472"/>
                <a:gd name="T39" fmla="*/ 1304 h 1504"/>
                <a:gd name="T40" fmla="*/ 232 w 1472"/>
                <a:gd name="T41" fmla="*/ 1352 h 1504"/>
                <a:gd name="T42" fmla="*/ 48 w 1472"/>
                <a:gd name="T43" fmla="*/ 1328 h 1504"/>
                <a:gd name="T44" fmla="*/ 232 w 1472"/>
                <a:gd name="T45" fmla="*/ 1400 h 1504"/>
                <a:gd name="T46" fmla="*/ 232 w 1472"/>
                <a:gd name="T47" fmla="*/ 1256 h 1504"/>
                <a:gd name="T48" fmla="*/ 176 w 1472"/>
                <a:gd name="T49" fmla="*/ 1016 h 1504"/>
                <a:gd name="T50" fmla="*/ 304 w 1472"/>
                <a:gd name="T51" fmla="*/ 944 h 1504"/>
                <a:gd name="T52" fmla="*/ 176 w 1472"/>
                <a:gd name="T53" fmla="*/ 872 h 1504"/>
                <a:gd name="T54" fmla="*/ 232 w 1472"/>
                <a:gd name="T55" fmla="*/ 632 h 1504"/>
                <a:gd name="T56" fmla="*/ 232 w 1472"/>
                <a:gd name="T57" fmla="*/ 488 h 1504"/>
                <a:gd name="T58" fmla="*/ 176 w 1472"/>
                <a:gd name="T59" fmla="*/ 248 h 1504"/>
                <a:gd name="T60" fmla="*/ 304 w 1472"/>
                <a:gd name="T61" fmla="*/ 176 h 1504"/>
                <a:gd name="T62" fmla="*/ 176 w 1472"/>
                <a:gd name="T63" fmla="*/ 104 h 1504"/>
                <a:gd name="T64" fmla="*/ 1136 w 1472"/>
                <a:gd name="T65" fmla="*/ 48 h 1504"/>
                <a:gd name="T66" fmla="*/ 176 w 1472"/>
                <a:gd name="T67" fmla="*/ 1456 h 1504"/>
                <a:gd name="T68" fmla="*/ 48 w 1472"/>
                <a:gd name="T69" fmla="*/ 944 h 1504"/>
                <a:gd name="T70" fmla="*/ 232 w 1472"/>
                <a:gd name="T71" fmla="*/ 920 h 1504"/>
                <a:gd name="T72" fmla="*/ 232 w 1472"/>
                <a:gd name="T73" fmla="*/ 968 h 1504"/>
                <a:gd name="T74" fmla="*/ 48 w 1472"/>
                <a:gd name="T75" fmla="*/ 944 h 1504"/>
                <a:gd name="T76" fmla="*/ 72 w 1472"/>
                <a:gd name="T77" fmla="*/ 536 h 1504"/>
                <a:gd name="T78" fmla="*/ 256 w 1472"/>
                <a:gd name="T79" fmla="*/ 560 h 1504"/>
                <a:gd name="T80" fmla="*/ 72 w 1472"/>
                <a:gd name="T81" fmla="*/ 584 h 1504"/>
                <a:gd name="T82" fmla="*/ 48 w 1472"/>
                <a:gd name="T83" fmla="*/ 176 h 1504"/>
                <a:gd name="T84" fmla="*/ 232 w 1472"/>
                <a:gd name="T85" fmla="*/ 152 h 1504"/>
                <a:gd name="T86" fmla="*/ 232 w 1472"/>
                <a:gd name="T87" fmla="*/ 200 h 1504"/>
                <a:gd name="T88" fmla="*/ 48 w 1472"/>
                <a:gd name="T89" fmla="*/ 176 h 1504"/>
                <a:gd name="T90" fmla="*/ 48 w 1472"/>
                <a:gd name="T91" fmla="*/ 17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72" h="1504">
                  <a:moveTo>
                    <a:pt x="1448" y="0"/>
                  </a:moveTo>
                  <a:cubicBezTo>
                    <a:pt x="1256" y="0"/>
                    <a:pt x="1256" y="0"/>
                    <a:pt x="1256" y="0"/>
                  </a:cubicBezTo>
                  <a:cubicBezTo>
                    <a:pt x="1243" y="0"/>
                    <a:pt x="1232" y="11"/>
                    <a:pt x="1232" y="24"/>
                  </a:cubicBezTo>
                  <a:cubicBezTo>
                    <a:pt x="1232" y="37"/>
                    <a:pt x="1243" y="48"/>
                    <a:pt x="1256" y="48"/>
                  </a:cubicBezTo>
                  <a:cubicBezTo>
                    <a:pt x="1424" y="48"/>
                    <a:pt x="1424" y="48"/>
                    <a:pt x="1424" y="48"/>
                  </a:cubicBezTo>
                  <a:cubicBezTo>
                    <a:pt x="1424" y="1456"/>
                    <a:pt x="1424" y="1456"/>
                    <a:pt x="1424" y="1456"/>
                  </a:cubicBezTo>
                  <a:cubicBezTo>
                    <a:pt x="1184" y="1456"/>
                    <a:pt x="1184" y="1456"/>
                    <a:pt x="1184" y="1456"/>
                  </a:cubicBezTo>
                  <a:cubicBezTo>
                    <a:pt x="1184" y="24"/>
                    <a:pt x="1184" y="24"/>
                    <a:pt x="1184" y="24"/>
                  </a:cubicBezTo>
                  <a:cubicBezTo>
                    <a:pt x="1184" y="11"/>
                    <a:pt x="1173" y="0"/>
                    <a:pt x="1160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39" y="0"/>
                    <a:pt x="128" y="11"/>
                    <a:pt x="128" y="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32" y="104"/>
                    <a:pt x="0" y="136"/>
                    <a:pt x="0" y="176"/>
                  </a:cubicBezTo>
                  <a:cubicBezTo>
                    <a:pt x="0" y="216"/>
                    <a:pt x="32" y="248"/>
                    <a:pt x="72" y="24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8" y="488"/>
                    <a:pt x="128" y="488"/>
                    <a:pt x="128" y="488"/>
                  </a:cubicBezTo>
                  <a:cubicBezTo>
                    <a:pt x="72" y="488"/>
                    <a:pt x="72" y="488"/>
                    <a:pt x="72" y="488"/>
                  </a:cubicBezTo>
                  <a:cubicBezTo>
                    <a:pt x="32" y="488"/>
                    <a:pt x="0" y="520"/>
                    <a:pt x="0" y="560"/>
                  </a:cubicBezTo>
                  <a:cubicBezTo>
                    <a:pt x="0" y="600"/>
                    <a:pt x="32" y="632"/>
                    <a:pt x="72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872"/>
                    <a:pt x="128" y="872"/>
                    <a:pt x="128" y="872"/>
                  </a:cubicBezTo>
                  <a:cubicBezTo>
                    <a:pt x="72" y="872"/>
                    <a:pt x="72" y="872"/>
                    <a:pt x="72" y="872"/>
                  </a:cubicBezTo>
                  <a:cubicBezTo>
                    <a:pt x="32" y="872"/>
                    <a:pt x="0" y="904"/>
                    <a:pt x="0" y="944"/>
                  </a:cubicBezTo>
                  <a:cubicBezTo>
                    <a:pt x="0" y="984"/>
                    <a:pt x="32" y="1016"/>
                    <a:pt x="72" y="1016"/>
                  </a:cubicBezTo>
                  <a:cubicBezTo>
                    <a:pt x="128" y="1016"/>
                    <a:pt x="128" y="1016"/>
                    <a:pt x="128" y="1016"/>
                  </a:cubicBezTo>
                  <a:cubicBezTo>
                    <a:pt x="128" y="1256"/>
                    <a:pt x="128" y="1256"/>
                    <a:pt x="128" y="1256"/>
                  </a:cubicBezTo>
                  <a:cubicBezTo>
                    <a:pt x="72" y="1256"/>
                    <a:pt x="72" y="1256"/>
                    <a:pt x="72" y="1256"/>
                  </a:cubicBezTo>
                  <a:cubicBezTo>
                    <a:pt x="32" y="1256"/>
                    <a:pt x="0" y="1288"/>
                    <a:pt x="0" y="1328"/>
                  </a:cubicBezTo>
                  <a:cubicBezTo>
                    <a:pt x="0" y="1368"/>
                    <a:pt x="32" y="1400"/>
                    <a:pt x="72" y="1400"/>
                  </a:cubicBezTo>
                  <a:cubicBezTo>
                    <a:pt x="128" y="1400"/>
                    <a:pt x="128" y="1400"/>
                    <a:pt x="128" y="1400"/>
                  </a:cubicBezTo>
                  <a:cubicBezTo>
                    <a:pt x="128" y="1480"/>
                    <a:pt x="128" y="1480"/>
                    <a:pt x="128" y="1480"/>
                  </a:cubicBezTo>
                  <a:cubicBezTo>
                    <a:pt x="128" y="1493"/>
                    <a:pt x="139" y="1504"/>
                    <a:pt x="152" y="1504"/>
                  </a:cubicBezTo>
                  <a:cubicBezTo>
                    <a:pt x="1448" y="1504"/>
                    <a:pt x="1448" y="1504"/>
                    <a:pt x="1448" y="1504"/>
                  </a:cubicBezTo>
                  <a:cubicBezTo>
                    <a:pt x="1461" y="1504"/>
                    <a:pt x="1472" y="1493"/>
                    <a:pt x="1472" y="1480"/>
                  </a:cubicBezTo>
                  <a:cubicBezTo>
                    <a:pt x="1472" y="24"/>
                    <a:pt x="1472" y="24"/>
                    <a:pt x="1472" y="24"/>
                  </a:cubicBezTo>
                  <a:cubicBezTo>
                    <a:pt x="1472" y="11"/>
                    <a:pt x="1461" y="0"/>
                    <a:pt x="1448" y="0"/>
                  </a:cubicBezTo>
                  <a:close/>
                  <a:moveTo>
                    <a:pt x="48" y="1328"/>
                  </a:moveTo>
                  <a:cubicBezTo>
                    <a:pt x="48" y="1315"/>
                    <a:pt x="59" y="1304"/>
                    <a:pt x="72" y="1304"/>
                  </a:cubicBezTo>
                  <a:cubicBezTo>
                    <a:pt x="232" y="1304"/>
                    <a:pt x="232" y="1304"/>
                    <a:pt x="232" y="1304"/>
                  </a:cubicBezTo>
                  <a:cubicBezTo>
                    <a:pt x="245" y="1304"/>
                    <a:pt x="256" y="1315"/>
                    <a:pt x="256" y="1328"/>
                  </a:cubicBezTo>
                  <a:cubicBezTo>
                    <a:pt x="256" y="1341"/>
                    <a:pt x="245" y="1352"/>
                    <a:pt x="232" y="1352"/>
                  </a:cubicBezTo>
                  <a:cubicBezTo>
                    <a:pt x="72" y="1352"/>
                    <a:pt x="72" y="1352"/>
                    <a:pt x="72" y="1352"/>
                  </a:cubicBezTo>
                  <a:cubicBezTo>
                    <a:pt x="59" y="1352"/>
                    <a:pt x="48" y="1341"/>
                    <a:pt x="48" y="1328"/>
                  </a:cubicBezTo>
                  <a:close/>
                  <a:moveTo>
                    <a:pt x="176" y="1400"/>
                  </a:moveTo>
                  <a:cubicBezTo>
                    <a:pt x="232" y="1400"/>
                    <a:pt x="232" y="1400"/>
                    <a:pt x="232" y="1400"/>
                  </a:cubicBezTo>
                  <a:cubicBezTo>
                    <a:pt x="272" y="1400"/>
                    <a:pt x="304" y="1368"/>
                    <a:pt x="304" y="1328"/>
                  </a:cubicBezTo>
                  <a:cubicBezTo>
                    <a:pt x="304" y="1288"/>
                    <a:pt x="272" y="1256"/>
                    <a:pt x="232" y="1256"/>
                  </a:cubicBezTo>
                  <a:cubicBezTo>
                    <a:pt x="176" y="1256"/>
                    <a:pt x="176" y="1256"/>
                    <a:pt x="176" y="1256"/>
                  </a:cubicBezTo>
                  <a:cubicBezTo>
                    <a:pt x="176" y="1016"/>
                    <a:pt x="176" y="1016"/>
                    <a:pt x="176" y="1016"/>
                  </a:cubicBezTo>
                  <a:cubicBezTo>
                    <a:pt x="232" y="1016"/>
                    <a:pt x="232" y="1016"/>
                    <a:pt x="232" y="1016"/>
                  </a:cubicBezTo>
                  <a:cubicBezTo>
                    <a:pt x="272" y="1016"/>
                    <a:pt x="304" y="984"/>
                    <a:pt x="304" y="944"/>
                  </a:cubicBezTo>
                  <a:cubicBezTo>
                    <a:pt x="304" y="904"/>
                    <a:pt x="272" y="872"/>
                    <a:pt x="232" y="872"/>
                  </a:cubicBezTo>
                  <a:cubicBezTo>
                    <a:pt x="176" y="872"/>
                    <a:pt x="176" y="872"/>
                    <a:pt x="176" y="872"/>
                  </a:cubicBezTo>
                  <a:cubicBezTo>
                    <a:pt x="176" y="632"/>
                    <a:pt x="176" y="632"/>
                    <a:pt x="176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72" y="632"/>
                    <a:pt x="304" y="600"/>
                    <a:pt x="304" y="560"/>
                  </a:cubicBezTo>
                  <a:cubicBezTo>
                    <a:pt x="304" y="520"/>
                    <a:pt x="272" y="488"/>
                    <a:pt x="232" y="488"/>
                  </a:cubicBezTo>
                  <a:cubicBezTo>
                    <a:pt x="176" y="488"/>
                    <a:pt x="176" y="488"/>
                    <a:pt x="176" y="488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72" y="248"/>
                    <a:pt x="304" y="216"/>
                    <a:pt x="304" y="176"/>
                  </a:cubicBezTo>
                  <a:cubicBezTo>
                    <a:pt x="304" y="136"/>
                    <a:pt x="272" y="104"/>
                    <a:pt x="232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136" y="48"/>
                    <a:pt x="1136" y="48"/>
                    <a:pt x="1136" y="48"/>
                  </a:cubicBezTo>
                  <a:cubicBezTo>
                    <a:pt x="1136" y="1456"/>
                    <a:pt x="1136" y="1456"/>
                    <a:pt x="1136" y="1456"/>
                  </a:cubicBezTo>
                  <a:cubicBezTo>
                    <a:pt x="176" y="1456"/>
                    <a:pt x="176" y="1456"/>
                    <a:pt x="176" y="1456"/>
                  </a:cubicBezTo>
                  <a:lnTo>
                    <a:pt x="176" y="1400"/>
                  </a:lnTo>
                  <a:close/>
                  <a:moveTo>
                    <a:pt x="48" y="944"/>
                  </a:moveTo>
                  <a:cubicBezTo>
                    <a:pt x="48" y="931"/>
                    <a:pt x="59" y="920"/>
                    <a:pt x="72" y="920"/>
                  </a:cubicBezTo>
                  <a:cubicBezTo>
                    <a:pt x="232" y="920"/>
                    <a:pt x="232" y="920"/>
                    <a:pt x="232" y="920"/>
                  </a:cubicBezTo>
                  <a:cubicBezTo>
                    <a:pt x="245" y="920"/>
                    <a:pt x="256" y="931"/>
                    <a:pt x="256" y="944"/>
                  </a:cubicBezTo>
                  <a:cubicBezTo>
                    <a:pt x="256" y="957"/>
                    <a:pt x="245" y="968"/>
                    <a:pt x="232" y="968"/>
                  </a:cubicBezTo>
                  <a:cubicBezTo>
                    <a:pt x="72" y="968"/>
                    <a:pt x="72" y="968"/>
                    <a:pt x="72" y="968"/>
                  </a:cubicBezTo>
                  <a:cubicBezTo>
                    <a:pt x="59" y="968"/>
                    <a:pt x="48" y="957"/>
                    <a:pt x="48" y="944"/>
                  </a:cubicBezTo>
                  <a:close/>
                  <a:moveTo>
                    <a:pt x="48" y="560"/>
                  </a:moveTo>
                  <a:cubicBezTo>
                    <a:pt x="48" y="547"/>
                    <a:pt x="59" y="536"/>
                    <a:pt x="72" y="536"/>
                  </a:cubicBezTo>
                  <a:cubicBezTo>
                    <a:pt x="232" y="536"/>
                    <a:pt x="232" y="536"/>
                    <a:pt x="232" y="536"/>
                  </a:cubicBezTo>
                  <a:cubicBezTo>
                    <a:pt x="245" y="536"/>
                    <a:pt x="256" y="547"/>
                    <a:pt x="256" y="560"/>
                  </a:cubicBezTo>
                  <a:cubicBezTo>
                    <a:pt x="256" y="573"/>
                    <a:pt x="245" y="584"/>
                    <a:pt x="232" y="584"/>
                  </a:cubicBezTo>
                  <a:cubicBezTo>
                    <a:pt x="72" y="584"/>
                    <a:pt x="72" y="584"/>
                    <a:pt x="72" y="584"/>
                  </a:cubicBezTo>
                  <a:cubicBezTo>
                    <a:pt x="59" y="584"/>
                    <a:pt x="48" y="573"/>
                    <a:pt x="48" y="560"/>
                  </a:cubicBezTo>
                  <a:close/>
                  <a:moveTo>
                    <a:pt x="48" y="176"/>
                  </a:moveTo>
                  <a:cubicBezTo>
                    <a:pt x="48" y="163"/>
                    <a:pt x="59" y="152"/>
                    <a:pt x="72" y="15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45" y="152"/>
                    <a:pt x="256" y="163"/>
                    <a:pt x="256" y="176"/>
                  </a:cubicBezTo>
                  <a:cubicBezTo>
                    <a:pt x="256" y="189"/>
                    <a:pt x="245" y="200"/>
                    <a:pt x="23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59" y="200"/>
                    <a:pt x="48" y="189"/>
                    <a:pt x="48" y="176"/>
                  </a:cubicBezTo>
                  <a:close/>
                  <a:moveTo>
                    <a:pt x="48" y="176"/>
                  </a:moveTo>
                  <a:cubicBezTo>
                    <a:pt x="48" y="176"/>
                    <a:pt x="48" y="176"/>
                    <a:pt x="48" y="17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316"/>
            <p:cNvSpPr>
              <a:spLocks noEditPoints="1"/>
            </p:cNvSpPr>
            <p:nvPr/>
          </p:nvSpPr>
          <p:spPr bwMode="auto">
            <a:xfrm>
              <a:off x="12258676" y="5645150"/>
              <a:ext cx="28575" cy="798513"/>
            </a:xfrm>
            <a:custGeom>
              <a:avLst/>
              <a:gdLst>
                <a:gd name="T0" fmla="*/ 24 w 48"/>
                <a:gd name="T1" fmla="*/ 1312 h 1312"/>
                <a:gd name="T2" fmla="*/ 48 w 48"/>
                <a:gd name="T3" fmla="*/ 1288 h 1312"/>
                <a:gd name="T4" fmla="*/ 48 w 48"/>
                <a:gd name="T5" fmla="*/ 24 h 1312"/>
                <a:gd name="T6" fmla="*/ 24 w 48"/>
                <a:gd name="T7" fmla="*/ 0 h 1312"/>
                <a:gd name="T8" fmla="*/ 0 w 48"/>
                <a:gd name="T9" fmla="*/ 24 h 1312"/>
                <a:gd name="T10" fmla="*/ 0 w 48"/>
                <a:gd name="T11" fmla="*/ 1288 h 1312"/>
                <a:gd name="T12" fmla="*/ 24 w 48"/>
                <a:gd name="T13" fmla="*/ 1312 h 1312"/>
                <a:gd name="T14" fmla="*/ 24 w 48"/>
                <a:gd name="T15" fmla="*/ 1312 h 1312"/>
                <a:gd name="T16" fmla="*/ 24 w 48"/>
                <a:gd name="T17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12">
                  <a:moveTo>
                    <a:pt x="24" y="1312"/>
                  </a:moveTo>
                  <a:cubicBezTo>
                    <a:pt x="37" y="1312"/>
                    <a:pt x="48" y="1301"/>
                    <a:pt x="48" y="12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01"/>
                    <a:pt x="11" y="1312"/>
                    <a:pt x="24" y="1312"/>
                  </a:cubicBezTo>
                  <a:close/>
                  <a:moveTo>
                    <a:pt x="24" y="1312"/>
                  </a:moveTo>
                  <a:cubicBezTo>
                    <a:pt x="24" y="1312"/>
                    <a:pt x="24" y="1312"/>
                    <a:pt x="24" y="131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7" name="Freeform 317"/>
            <p:cNvSpPr>
              <a:spLocks noEditPoints="1"/>
            </p:cNvSpPr>
            <p:nvPr/>
          </p:nvSpPr>
          <p:spPr bwMode="auto">
            <a:xfrm>
              <a:off x="12317413" y="5645150"/>
              <a:ext cx="28575" cy="798513"/>
            </a:xfrm>
            <a:custGeom>
              <a:avLst/>
              <a:gdLst>
                <a:gd name="T0" fmla="*/ 24 w 48"/>
                <a:gd name="T1" fmla="*/ 1312 h 1312"/>
                <a:gd name="T2" fmla="*/ 48 w 48"/>
                <a:gd name="T3" fmla="*/ 1288 h 1312"/>
                <a:gd name="T4" fmla="*/ 48 w 48"/>
                <a:gd name="T5" fmla="*/ 24 h 1312"/>
                <a:gd name="T6" fmla="*/ 24 w 48"/>
                <a:gd name="T7" fmla="*/ 0 h 1312"/>
                <a:gd name="T8" fmla="*/ 0 w 48"/>
                <a:gd name="T9" fmla="*/ 24 h 1312"/>
                <a:gd name="T10" fmla="*/ 0 w 48"/>
                <a:gd name="T11" fmla="*/ 1288 h 1312"/>
                <a:gd name="T12" fmla="*/ 24 w 48"/>
                <a:gd name="T13" fmla="*/ 1312 h 1312"/>
                <a:gd name="T14" fmla="*/ 24 w 48"/>
                <a:gd name="T15" fmla="*/ 1312 h 1312"/>
                <a:gd name="T16" fmla="*/ 24 w 48"/>
                <a:gd name="T17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12">
                  <a:moveTo>
                    <a:pt x="24" y="1312"/>
                  </a:moveTo>
                  <a:cubicBezTo>
                    <a:pt x="37" y="1312"/>
                    <a:pt x="48" y="1301"/>
                    <a:pt x="48" y="12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01"/>
                    <a:pt x="11" y="1312"/>
                    <a:pt x="24" y="1312"/>
                  </a:cubicBezTo>
                  <a:close/>
                  <a:moveTo>
                    <a:pt x="24" y="1312"/>
                  </a:moveTo>
                  <a:cubicBezTo>
                    <a:pt x="24" y="1312"/>
                    <a:pt x="24" y="1312"/>
                    <a:pt x="24" y="131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318"/>
            <p:cNvSpPr>
              <a:spLocks noEditPoints="1"/>
            </p:cNvSpPr>
            <p:nvPr/>
          </p:nvSpPr>
          <p:spPr bwMode="auto">
            <a:xfrm>
              <a:off x="11531601" y="6380163"/>
              <a:ext cx="127000" cy="30163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319"/>
            <p:cNvSpPr>
              <a:spLocks noEditPoints="1"/>
            </p:cNvSpPr>
            <p:nvPr/>
          </p:nvSpPr>
          <p:spPr bwMode="auto">
            <a:xfrm>
              <a:off x="11531601" y="6146800"/>
              <a:ext cx="127000" cy="30163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320"/>
            <p:cNvSpPr>
              <a:spLocks noEditPoints="1"/>
            </p:cNvSpPr>
            <p:nvPr/>
          </p:nvSpPr>
          <p:spPr bwMode="auto">
            <a:xfrm>
              <a:off x="11531601" y="5913438"/>
              <a:ext cx="127000" cy="28575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321"/>
            <p:cNvSpPr>
              <a:spLocks noEditPoints="1"/>
            </p:cNvSpPr>
            <p:nvPr/>
          </p:nvSpPr>
          <p:spPr bwMode="auto">
            <a:xfrm>
              <a:off x="11531601" y="5680075"/>
              <a:ext cx="127000" cy="28575"/>
            </a:xfrm>
            <a:custGeom>
              <a:avLst/>
              <a:gdLst>
                <a:gd name="T0" fmla="*/ 184 w 208"/>
                <a:gd name="T1" fmla="*/ 48 h 48"/>
                <a:gd name="T2" fmla="*/ 208 w 208"/>
                <a:gd name="T3" fmla="*/ 24 h 48"/>
                <a:gd name="T4" fmla="*/ 184 w 208"/>
                <a:gd name="T5" fmla="*/ 0 h 48"/>
                <a:gd name="T6" fmla="*/ 24 w 208"/>
                <a:gd name="T7" fmla="*/ 0 h 48"/>
                <a:gd name="T8" fmla="*/ 0 w 208"/>
                <a:gd name="T9" fmla="*/ 24 h 48"/>
                <a:gd name="T10" fmla="*/ 24 w 208"/>
                <a:gd name="T11" fmla="*/ 48 h 48"/>
                <a:gd name="T12" fmla="*/ 184 w 208"/>
                <a:gd name="T13" fmla="*/ 48 h 48"/>
                <a:gd name="T14" fmla="*/ 184 w 208"/>
                <a:gd name="T15" fmla="*/ 48 h 48"/>
                <a:gd name="T16" fmla="*/ 184 w 20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48">
                  <a:moveTo>
                    <a:pt x="184" y="48"/>
                  </a:moveTo>
                  <a:cubicBezTo>
                    <a:pt x="197" y="48"/>
                    <a:pt x="208" y="37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184" y="48"/>
                  </a:lnTo>
                  <a:close/>
                  <a:moveTo>
                    <a:pt x="184" y="48"/>
                  </a:moveTo>
                  <a:cubicBezTo>
                    <a:pt x="184" y="48"/>
                    <a:pt x="184" y="48"/>
                    <a:pt x="184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9" name="Group 368"/>
          <p:cNvGrpSpPr>
            <a:grpSpLocks noChangeAspect="1"/>
          </p:cNvGrpSpPr>
          <p:nvPr/>
        </p:nvGrpSpPr>
        <p:grpSpPr>
          <a:xfrm>
            <a:off x="8988041" y="3848101"/>
            <a:ext cx="307446" cy="304800"/>
            <a:chOff x="13266738" y="5543550"/>
            <a:chExt cx="922337" cy="914400"/>
          </a:xfrm>
        </p:grpSpPr>
        <p:sp>
          <p:nvSpPr>
            <p:cNvPr id="356" name="Freeform 325"/>
            <p:cNvSpPr>
              <a:spLocks noEditPoints="1"/>
            </p:cNvSpPr>
            <p:nvPr/>
          </p:nvSpPr>
          <p:spPr bwMode="auto">
            <a:xfrm>
              <a:off x="13354050" y="5630863"/>
              <a:ext cx="746125" cy="739775"/>
            </a:xfrm>
            <a:custGeom>
              <a:avLst/>
              <a:gdLst>
                <a:gd name="T0" fmla="*/ 147 w 1216"/>
                <a:gd name="T1" fmla="*/ 212 h 1216"/>
                <a:gd name="T2" fmla="*/ 0 w 1216"/>
                <a:gd name="T3" fmla="*/ 608 h 1216"/>
                <a:gd name="T4" fmla="*/ 608 w 1216"/>
                <a:gd name="T5" fmla="*/ 1216 h 1216"/>
                <a:gd name="T6" fmla="*/ 1216 w 1216"/>
                <a:gd name="T7" fmla="*/ 608 h 1216"/>
                <a:gd name="T8" fmla="*/ 608 w 1216"/>
                <a:gd name="T9" fmla="*/ 0 h 1216"/>
                <a:gd name="T10" fmla="*/ 212 w 1216"/>
                <a:gd name="T11" fmla="*/ 147 h 1216"/>
                <a:gd name="T12" fmla="*/ 179 w 1216"/>
                <a:gd name="T13" fmla="*/ 145 h 1216"/>
                <a:gd name="T14" fmla="*/ 145 w 1216"/>
                <a:gd name="T15" fmla="*/ 179 h 1216"/>
                <a:gd name="T16" fmla="*/ 147 w 1216"/>
                <a:gd name="T17" fmla="*/ 212 h 1216"/>
                <a:gd name="T18" fmla="*/ 585 w 1216"/>
                <a:gd name="T19" fmla="*/ 145 h 1216"/>
                <a:gd name="T20" fmla="*/ 585 w 1216"/>
                <a:gd name="T21" fmla="*/ 72 h 1216"/>
                <a:gd name="T22" fmla="*/ 609 w 1216"/>
                <a:gd name="T23" fmla="*/ 48 h 1216"/>
                <a:gd name="T24" fmla="*/ 633 w 1216"/>
                <a:gd name="T25" fmla="*/ 72 h 1216"/>
                <a:gd name="T26" fmla="*/ 633 w 1216"/>
                <a:gd name="T27" fmla="*/ 145 h 1216"/>
                <a:gd name="T28" fmla="*/ 831 w 1216"/>
                <a:gd name="T29" fmla="*/ 201 h 1216"/>
                <a:gd name="T30" fmla="*/ 841 w 1216"/>
                <a:gd name="T31" fmla="*/ 233 h 1216"/>
                <a:gd name="T32" fmla="*/ 840 w 1216"/>
                <a:gd name="T33" fmla="*/ 234 h 1216"/>
                <a:gd name="T34" fmla="*/ 887 w 1216"/>
                <a:gd name="T35" fmla="*/ 267 h 1216"/>
                <a:gd name="T36" fmla="*/ 954 w 1216"/>
                <a:gd name="T37" fmla="*/ 231 h 1216"/>
                <a:gd name="T38" fmla="*/ 982 w 1216"/>
                <a:gd name="T39" fmla="*/ 235 h 1216"/>
                <a:gd name="T40" fmla="*/ 986 w 1216"/>
                <a:gd name="T41" fmla="*/ 263 h 1216"/>
                <a:gd name="T42" fmla="*/ 950 w 1216"/>
                <a:gd name="T43" fmla="*/ 330 h 1216"/>
                <a:gd name="T44" fmla="*/ 983 w 1216"/>
                <a:gd name="T45" fmla="*/ 377 h 1216"/>
                <a:gd name="T46" fmla="*/ 984 w 1216"/>
                <a:gd name="T47" fmla="*/ 376 h 1216"/>
                <a:gd name="T48" fmla="*/ 1016 w 1216"/>
                <a:gd name="T49" fmla="*/ 386 h 1216"/>
                <a:gd name="T50" fmla="*/ 1072 w 1216"/>
                <a:gd name="T51" fmla="*/ 584 h 1216"/>
                <a:gd name="T52" fmla="*/ 1145 w 1216"/>
                <a:gd name="T53" fmla="*/ 584 h 1216"/>
                <a:gd name="T54" fmla="*/ 1169 w 1216"/>
                <a:gd name="T55" fmla="*/ 608 h 1216"/>
                <a:gd name="T56" fmla="*/ 1145 w 1216"/>
                <a:gd name="T57" fmla="*/ 632 h 1216"/>
                <a:gd name="T58" fmla="*/ 1072 w 1216"/>
                <a:gd name="T59" fmla="*/ 632 h 1216"/>
                <a:gd name="T60" fmla="*/ 633 w 1216"/>
                <a:gd name="T61" fmla="*/ 1071 h 1216"/>
                <a:gd name="T62" fmla="*/ 633 w 1216"/>
                <a:gd name="T63" fmla="*/ 1144 h 1216"/>
                <a:gd name="T64" fmla="*/ 609 w 1216"/>
                <a:gd name="T65" fmla="*/ 1168 h 1216"/>
                <a:gd name="T66" fmla="*/ 585 w 1216"/>
                <a:gd name="T67" fmla="*/ 1144 h 1216"/>
                <a:gd name="T68" fmla="*/ 585 w 1216"/>
                <a:gd name="T69" fmla="*/ 1071 h 1216"/>
                <a:gd name="T70" fmla="*/ 387 w 1216"/>
                <a:gd name="T71" fmla="*/ 1015 h 1216"/>
                <a:gd name="T72" fmla="*/ 377 w 1216"/>
                <a:gd name="T73" fmla="*/ 983 h 1216"/>
                <a:gd name="T74" fmla="*/ 378 w 1216"/>
                <a:gd name="T75" fmla="*/ 982 h 1216"/>
                <a:gd name="T76" fmla="*/ 331 w 1216"/>
                <a:gd name="T77" fmla="*/ 949 h 1216"/>
                <a:gd name="T78" fmla="*/ 264 w 1216"/>
                <a:gd name="T79" fmla="*/ 985 h 1216"/>
                <a:gd name="T80" fmla="*/ 253 w 1216"/>
                <a:gd name="T81" fmla="*/ 988 h 1216"/>
                <a:gd name="T82" fmla="*/ 236 w 1216"/>
                <a:gd name="T83" fmla="*/ 981 h 1216"/>
                <a:gd name="T84" fmla="*/ 232 w 1216"/>
                <a:gd name="T85" fmla="*/ 953 h 1216"/>
                <a:gd name="T86" fmla="*/ 268 w 1216"/>
                <a:gd name="T87" fmla="*/ 886 h 1216"/>
                <a:gd name="T88" fmla="*/ 235 w 1216"/>
                <a:gd name="T89" fmla="*/ 839 h 1216"/>
                <a:gd name="T90" fmla="*/ 234 w 1216"/>
                <a:gd name="T91" fmla="*/ 840 h 1216"/>
                <a:gd name="T92" fmla="*/ 223 w 1216"/>
                <a:gd name="T93" fmla="*/ 843 h 1216"/>
                <a:gd name="T94" fmla="*/ 202 w 1216"/>
                <a:gd name="T95" fmla="*/ 830 h 1216"/>
                <a:gd name="T96" fmla="*/ 146 w 1216"/>
                <a:gd name="T97" fmla="*/ 632 h 1216"/>
                <a:gd name="T98" fmla="*/ 73 w 1216"/>
                <a:gd name="T99" fmla="*/ 632 h 1216"/>
                <a:gd name="T100" fmla="*/ 49 w 1216"/>
                <a:gd name="T101" fmla="*/ 608 h 1216"/>
                <a:gd name="T102" fmla="*/ 73 w 1216"/>
                <a:gd name="T103" fmla="*/ 584 h 1216"/>
                <a:gd name="T104" fmla="*/ 146 w 1216"/>
                <a:gd name="T105" fmla="*/ 584 h 1216"/>
                <a:gd name="T106" fmla="*/ 585 w 1216"/>
                <a:gd name="T107" fmla="*/ 145 h 1216"/>
                <a:gd name="T108" fmla="*/ 585 w 1216"/>
                <a:gd name="T109" fmla="*/ 145 h 1216"/>
                <a:gd name="T110" fmla="*/ 585 w 1216"/>
                <a:gd name="T111" fmla="*/ 145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6" h="1216">
                  <a:moveTo>
                    <a:pt x="147" y="212"/>
                  </a:moveTo>
                  <a:cubicBezTo>
                    <a:pt x="52" y="322"/>
                    <a:pt x="0" y="463"/>
                    <a:pt x="0" y="608"/>
                  </a:cubicBezTo>
                  <a:cubicBezTo>
                    <a:pt x="0" y="943"/>
                    <a:pt x="273" y="1216"/>
                    <a:pt x="608" y="1216"/>
                  </a:cubicBezTo>
                  <a:cubicBezTo>
                    <a:pt x="943" y="1216"/>
                    <a:pt x="1216" y="943"/>
                    <a:pt x="1216" y="608"/>
                  </a:cubicBezTo>
                  <a:cubicBezTo>
                    <a:pt x="1216" y="273"/>
                    <a:pt x="943" y="0"/>
                    <a:pt x="608" y="0"/>
                  </a:cubicBezTo>
                  <a:cubicBezTo>
                    <a:pt x="463" y="0"/>
                    <a:pt x="322" y="52"/>
                    <a:pt x="212" y="147"/>
                  </a:cubicBezTo>
                  <a:cubicBezTo>
                    <a:pt x="202" y="155"/>
                    <a:pt x="188" y="154"/>
                    <a:pt x="179" y="145"/>
                  </a:cubicBezTo>
                  <a:cubicBezTo>
                    <a:pt x="167" y="156"/>
                    <a:pt x="156" y="167"/>
                    <a:pt x="145" y="179"/>
                  </a:cubicBezTo>
                  <a:cubicBezTo>
                    <a:pt x="154" y="188"/>
                    <a:pt x="155" y="202"/>
                    <a:pt x="147" y="212"/>
                  </a:cubicBezTo>
                  <a:close/>
                  <a:moveTo>
                    <a:pt x="585" y="145"/>
                  </a:moveTo>
                  <a:cubicBezTo>
                    <a:pt x="585" y="72"/>
                    <a:pt x="585" y="72"/>
                    <a:pt x="585" y="72"/>
                  </a:cubicBezTo>
                  <a:cubicBezTo>
                    <a:pt x="585" y="59"/>
                    <a:pt x="596" y="48"/>
                    <a:pt x="609" y="48"/>
                  </a:cubicBezTo>
                  <a:cubicBezTo>
                    <a:pt x="622" y="48"/>
                    <a:pt x="633" y="59"/>
                    <a:pt x="633" y="72"/>
                  </a:cubicBezTo>
                  <a:cubicBezTo>
                    <a:pt x="633" y="145"/>
                    <a:pt x="633" y="145"/>
                    <a:pt x="633" y="145"/>
                  </a:cubicBezTo>
                  <a:cubicBezTo>
                    <a:pt x="702" y="148"/>
                    <a:pt x="770" y="167"/>
                    <a:pt x="831" y="201"/>
                  </a:cubicBezTo>
                  <a:cubicBezTo>
                    <a:pt x="843" y="207"/>
                    <a:pt x="847" y="222"/>
                    <a:pt x="841" y="233"/>
                  </a:cubicBezTo>
                  <a:cubicBezTo>
                    <a:pt x="841" y="234"/>
                    <a:pt x="840" y="234"/>
                    <a:pt x="840" y="234"/>
                  </a:cubicBezTo>
                  <a:cubicBezTo>
                    <a:pt x="857" y="244"/>
                    <a:pt x="872" y="255"/>
                    <a:pt x="887" y="267"/>
                  </a:cubicBezTo>
                  <a:cubicBezTo>
                    <a:pt x="954" y="231"/>
                    <a:pt x="954" y="231"/>
                    <a:pt x="954" y="231"/>
                  </a:cubicBezTo>
                  <a:cubicBezTo>
                    <a:pt x="963" y="225"/>
                    <a:pt x="975" y="227"/>
                    <a:pt x="982" y="235"/>
                  </a:cubicBezTo>
                  <a:cubicBezTo>
                    <a:pt x="990" y="242"/>
                    <a:pt x="992" y="254"/>
                    <a:pt x="986" y="263"/>
                  </a:cubicBezTo>
                  <a:cubicBezTo>
                    <a:pt x="950" y="330"/>
                    <a:pt x="950" y="330"/>
                    <a:pt x="950" y="330"/>
                  </a:cubicBezTo>
                  <a:cubicBezTo>
                    <a:pt x="962" y="345"/>
                    <a:pt x="973" y="360"/>
                    <a:pt x="983" y="377"/>
                  </a:cubicBezTo>
                  <a:cubicBezTo>
                    <a:pt x="983" y="377"/>
                    <a:pt x="983" y="376"/>
                    <a:pt x="984" y="376"/>
                  </a:cubicBezTo>
                  <a:cubicBezTo>
                    <a:pt x="995" y="370"/>
                    <a:pt x="1010" y="374"/>
                    <a:pt x="1016" y="386"/>
                  </a:cubicBezTo>
                  <a:cubicBezTo>
                    <a:pt x="1050" y="447"/>
                    <a:pt x="1069" y="515"/>
                    <a:pt x="1072" y="584"/>
                  </a:cubicBezTo>
                  <a:cubicBezTo>
                    <a:pt x="1145" y="584"/>
                    <a:pt x="1145" y="584"/>
                    <a:pt x="1145" y="584"/>
                  </a:cubicBezTo>
                  <a:cubicBezTo>
                    <a:pt x="1158" y="584"/>
                    <a:pt x="1169" y="595"/>
                    <a:pt x="1169" y="608"/>
                  </a:cubicBezTo>
                  <a:cubicBezTo>
                    <a:pt x="1169" y="621"/>
                    <a:pt x="1158" y="632"/>
                    <a:pt x="1145" y="632"/>
                  </a:cubicBezTo>
                  <a:cubicBezTo>
                    <a:pt x="1072" y="632"/>
                    <a:pt x="1072" y="632"/>
                    <a:pt x="1072" y="632"/>
                  </a:cubicBezTo>
                  <a:cubicBezTo>
                    <a:pt x="1060" y="869"/>
                    <a:pt x="870" y="1059"/>
                    <a:pt x="633" y="1071"/>
                  </a:cubicBezTo>
                  <a:cubicBezTo>
                    <a:pt x="633" y="1144"/>
                    <a:pt x="633" y="1144"/>
                    <a:pt x="633" y="1144"/>
                  </a:cubicBezTo>
                  <a:cubicBezTo>
                    <a:pt x="633" y="1157"/>
                    <a:pt x="622" y="1168"/>
                    <a:pt x="609" y="1168"/>
                  </a:cubicBezTo>
                  <a:cubicBezTo>
                    <a:pt x="596" y="1168"/>
                    <a:pt x="585" y="1157"/>
                    <a:pt x="585" y="1144"/>
                  </a:cubicBezTo>
                  <a:cubicBezTo>
                    <a:pt x="585" y="1071"/>
                    <a:pt x="585" y="1071"/>
                    <a:pt x="585" y="1071"/>
                  </a:cubicBezTo>
                  <a:cubicBezTo>
                    <a:pt x="516" y="1068"/>
                    <a:pt x="448" y="1049"/>
                    <a:pt x="387" y="1015"/>
                  </a:cubicBezTo>
                  <a:cubicBezTo>
                    <a:pt x="375" y="1009"/>
                    <a:pt x="371" y="994"/>
                    <a:pt x="377" y="983"/>
                  </a:cubicBezTo>
                  <a:cubicBezTo>
                    <a:pt x="377" y="982"/>
                    <a:pt x="378" y="982"/>
                    <a:pt x="378" y="982"/>
                  </a:cubicBezTo>
                  <a:cubicBezTo>
                    <a:pt x="361" y="972"/>
                    <a:pt x="346" y="961"/>
                    <a:pt x="331" y="949"/>
                  </a:cubicBezTo>
                  <a:cubicBezTo>
                    <a:pt x="264" y="985"/>
                    <a:pt x="264" y="985"/>
                    <a:pt x="264" y="985"/>
                  </a:cubicBezTo>
                  <a:cubicBezTo>
                    <a:pt x="261" y="987"/>
                    <a:pt x="257" y="988"/>
                    <a:pt x="253" y="988"/>
                  </a:cubicBezTo>
                  <a:cubicBezTo>
                    <a:pt x="246" y="988"/>
                    <a:pt x="240" y="986"/>
                    <a:pt x="236" y="981"/>
                  </a:cubicBezTo>
                  <a:cubicBezTo>
                    <a:pt x="228" y="974"/>
                    <a:pt x="226" y="962"/>
                    <a:pt x="232" y="953"/>
                  </a:cubicBezTo>
                  <a:cubicBezTo>
                    <a:pt x="268" y="886"/>
                    <a:pt x="268" y="886"/>
                    <a:pt x="268" y="886"/>
                  </a:cubicBezTo>
                  <a:cubicBezTo>
                    <a:pt x="256" y="871"/>
                    <a:pt x="245" y="856"/>
                    <a:pt x="235" y="839"/>
                  </a:cubicBezTo>
                  <a:cubicBezTo>
                    <a:pt x="235" y="839"/>
                    <a:pt x="235" y="840"/>
                    <a:pt x="234" y="840"/>
                  </a:cubicBezTo>
                  <a:cubicBezTo>
                    <a:pt x="231" y="842"/>
                    <a:pt x="227" y="843"/>
                    <a:pt x="223" y="843"/>
                  </a:cubicBezTo>
                  <a:cubicBezTo>
                    <a:pt x="214" y="843"/>
                    <a:pt x="206" y="838"/>
                    <a:pt x="202" y="830"/>
                  </a:cubicBezTo>
                  <a:cubicBezTo>
                    <a:pt x="168" y="769"/>
                    <a:pt x="149" y="701"/>
                    <a:pt x="146" y="632"/>
                  </a:cubicBezTo>
                  <a:cubicBezTo>
                    <a:pt x="73" y="632"/>
                    <a:pt x="73" y="632"/>
                    <a:pt x="73" y="632"/>
                  </a:cubicBezTo>
                  <a:cubicBezTo>
                    <a:pt x="60" y="632"/>
                    <a:pt x="49" y="621"/>
                    <a:pt x="49" y="608"/>
                  </a:cubicBezTo>
                  <a:cubicBezTo>
                    <a:pt x="49" y="595"/>
                    <a:pt x="60" y="584"/>
                    <a:pt x="73" y="584"/>
                  </a:cubicBezTo>
                  <a:cubicBezTo>
                    <a:pt x="146" y="584"/>
                    <a:pt x="146" y="584"/>
                    <a:pt x="146" y="584"/>
                  </a:cubicBezTo>
                  <a:cubicBezTo>
                    <a:pt x="158" y="347"/>
                    <a:pt x="348" y="157"/>
                    <a:pt x="585" y="145"/>
                  </a:cubicBezTo>
                  <a:close/>
                  <a:moveTo>
                    <a:pt x="585" y="145"/>
                  </a:moveTo>
                  <a:cubicBezTo>
                    <a:pt x="585" y="145"/>
                    <a:pt x="585" y="145"/>
                    <a:pt x="585" y="1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Freeform 326"/>
            <p:cNvSpPr>
              <a:spLocks noEditPoints="1"/>
            </p:cNvSpPr>
            <p:nvPr/>
          </p:nvSpPr>
          <p:spPr bwMode="auto">
            <a:xfrm>
              <a:off x="13471525" y="5746750"/>
              <a:ext cx="427037" cy="422275"/>
            </a:xfrm>
            <a:custGeom>
              <a:avLst/>
              <a:gdLst>
                <a:gd name="T0" fmla="*/ 615 w 694"/>
                <a:gd name="T1" fmla="*/ 51 h 694"/>
                <a:gd name="T2" fmla="*/ 416 w 694"/>
                <a:gd name="T3" fmla="*/ 0 h 694"/>
                <a:gd name="T4" fmla="*/ 0 w 694"/>
                <a:gd name="T5" fmla="*/ 416 h 694"/>
                <a:gd name="T6" fmla="*/ 51 w 694"/>
                <a:gd name="T7" fmla="*/ 615 h 694"/>
                <a:gd name="T8" fmla="*/ 42 w 694"/>
                <a:gd name="T9" fmla="*/ 647 h 694"/>
                <a:gd name="T10" fmla="*/ 75 w 694"/>
                <a:gd name="T11" fmla="*/ 694 h 694"/>
                <a:gd name="T12" fmla="*/ 290 w 694"/>
                <a:gd name="T13" fmla="*/ 300 h 694"/>
                <a:gd name="T14" fmla="*/ 290 w 694"/>
                <a:gd name="T15" fmla="*/ 300 h 694"/>
                <a:gd name="T16" fmla="*/ 290 w 694"/>
                <a:gd name="T17" fmla="*/ 300 h 694"/>
                <a:gd name="T18" fmla="*/ 290 w 694"/>
                <a:gd name="T19" fmla="*/ 300 h 694"/>
                <a:gd name="T20" fmla="*/ 292 w 694"/>
                <a:gd name="T21" fmla="*/ 297 h 694"/>
                <a:gd name="T22" fmla="*/ 292 w 694"/>
                <a:gd name="T23" fmla="*/ 297 h 694"/>
                <a:gd name="T24" fmla="*/ 294 w 694"/>
                <a:gd name="T25" fmla="*/ 294 h 694"/>
                <a:gd name="T26" fmla="*/ 297 w 694"/>
                <a:gd name="T27" fmla="*/ 292 h 694"/>
                <a:gd name="T28" fmla="*/ 297 w 694"/>
                <a:gd name="T29" fmla="*/ 292 h 694"/>
                <a:gd name="T30" fmla="*/ 300 w 694"/>
                <a:gd name="T31" fmla="*/ 290 h 694"/>
                <a:gd name="T32" fmla="*/ 300 w 694"/>
                <a:gd name="T33" fmla="*/ 290 h 694"/>
                <a:gd name="T34" fmla="*/ 300 w 694"/>
                <a:gd name="T35" fmla="*/ 290 h 694"/>
                <a:gd name="T36" fmla="*/ 694 w 694"/>
                <a:gd name="T37" fmla="*/ 75 h 694"/>
                <a:gd name="T38" fmla="*/ 647 w 694"/>
                <a:gd name="T39" fmla="*/ 42 h 694"/>
                <a:gd name="T40" fmla="*/ 615 w 694"/>
                <a:gd name="T41" fmla="*/ 51 h 694"/>
                <a:gd name="T42" fmla="*/ 615 w 694"/>
                <a:gd name="T43" fmla="*/ 51 h 694"/>
                <a:gd name="T44" fmla="*/ 615 w 694"/>
                <a:gd name="T45" fmla="*/ 51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4" h="694">
                  <a:moveTo>
                    <a:pt x="615" y="51"/>
                  </a:moveTo>
                  <a:cubicBezTo>
                    <a:pt x="554" y="18"/>
                    <a:pt x="486" y="0"/>
                    <a:pt x="416" y="0"/>
                  </a:cubicBezTo>
                  <a:cubicBezTo>
                    <a:pt x="187" y="0"/>
                    <a:pt x="0" y="187"/>
                    <a:pt x="0" y="416"/>
                  </a:cubicBezTo>
                  <a:cubicBezTo>
                    <a:pt x="0" y="486"/>
                    <a:pt x="18" y="554"/>
                    <a:pt x="51" y="615"/>
                  </a:cubicBezTo>
                  <a:cubicBezTo>
                    <a:pt x="57" y="627"/>
                    <a:pt x="53" y="641"/>
                    <a:pt x="42" y="647"/>
                  </a:cubicBezTo>
                  <a:cubicBezTo>
                    <a:pt x="52" y="664"/>
                    <a:pt x="63" y="679"/>
                    <a:pt x="75" y="694"/>
                  </a:cubicBezTo>
                  <a:cubicBezTo>
                    <a:pt x="290" y="300"/>
                    <a:pt x="290" y="300"/>
                    <a:pt x="290" y="300"/>
                  </a:cubicBezTo>
                  <a:cubicBezTo>
                    <a:pt x="290" y="300"/>
                    <a:pt x="290" y="300"/>
                    <a:pt x="290" y="300"/>
                  </a:cubicBezTo>
                  <a:cubicBezTo>
                    <a:pt x="290" y="300"/>
                    <a:pt x="290" y="300"/>
                    <a:pt x="290" y="300"/>
                  </a:cubicBezTo>
                  <a:cubicBezTo>
                    <a:pt x="290" y="300"/>
                    <a:pt x="290" y="300"/>
                    <a:pt x="290" y="300"/>
                  </a:cubicBezTo>
                  <a:cubicBezTo>
                    <a:pt x="291" y="299"/>
                    <a:pt x="291" y="298"/>
                    <a:pt x="292" y="297"/>
                  </a:cubicBezTo>
                  <a:cubicBezTo>
                    <a:pt x="292" y="297"/>
                    <a:pt x="292" y="297"/>
                    <a:pt x="292" y="297"/>
                  </a:cubicBezTo>
                  <a:cubicBezTo>
                    <a:pt x="293" y="296"/>
                    <a:pt x="294" y="295"/>
                    <a:pt x="294" y="294"/>
                  </a:cubicBezTo>
                  <a:cubicBezTo>
                    <a:pt x="295" y="294"/>
                    <a:pt x="296" y="293"/>
                    <a:pt x="297" y="292"/>
                  </a:cubicBezTo>
                  <a:cubicBezTo>
                    <a:pt x="297" y="292"/>
                    <a:pt x="297" y="292"/>
                    <a:pt x="297" y="292"/>
                  </a:cubicBezTo>
                  <a:cubicBezTo>
                    <a:pt x="298" y="291"/>
                    <a:pt x="299" y="291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0"/>
                    <a:pt x="694" y="75"/>
                    <a:pt x="694" y="75"/>
                  </a:cubicBezTo>
                  <a:cubicBezTo>
                    <a:pt x="679" y="63"/>
                    <a:pt x="664" y="52"/>
                    <a:pt x="647" y="42"/>
                  </a:cubicBezTo>
                  <a:cubicBezTo>
                    <a:pt x="641" y="53"/>
                    <a:pt x="627" y="57"/>
                    <a:pt x="615" y="51"/>
                  </a:cubicBezTo>
                  <a:close/>
                  <a:moveTo>
                    <a:pt x="615" y="51"/>
                  </a:moveTo>
                  <a:cubicBezTo>
                    <a:pt x="615" y="51"/>
                    <a:pt x="615" y="51"/>
                    <a:pt x="615" y="51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327"/>
            <p:cNvSpPr>
              <a:spLocks noEditPoints="1"/>
            </p:cNvSpPr>
            <p:nvPr/>
          </p:nvSpPr>
          <p:spPr bwMode="auto">
            <a:xfrm>
              <a:off x="13557250" y="5830888"/>
              <a:ext cx="425450" cy="422275"/>
            </a:xfrm>
            <a:custGeom>
              <a:avLst/>
              <a:gdLst>
                <a:gd name="T0" fmla="*/ 404 w 694"/>
                <a:gd name="T1" fmla="*/ 394 h 694"/>
                <a:gd name="T2" fmla="*/ 404 w 694"/>
                <a:gd name="T3" fmla="*/ 394 h 694"/>
                <a:gd name="T4" fmla="*/ 404 w 694"/>
                <a:gd name="T5" fmla="*/ 394 h 694"/>
                <a:gd name="T6" fmla="*/ 402 w 694"/>
                <a:gd name="T7" fmla="*/ 397 h 694"/>
                <a:gd name="T8" fmla="*/ 402 w 694"/>
                <a:gd name="T9" fmla="*/ 397 h 694"/>
                <a:gd name="T10" fmla="*/ 400 w 694"/>
                <a:gd name="T11" fmla="*/ 400 h 694"/>
                <a:gd name="T12" fmla="*/ 397 w 694"/>
                <a:gd name="T13" fmla="*/ 402 h 694"/>
                <a:gd name="T14" fmla="*/ 397 w 694"/>
                <a:gd name="T15" fmla="*/ 402 h 694"/>
                <a:gd name="T16" fmla="*/ 394 w 694"/>
                <a:gd name="T17" fmla="*/ 404 h 694"/>
                <a:gd name="T18" fmla="*/ 394 w 694"/>
                <a:gd name="T19" fmla="*/ 404 h 694"/>
                <a:gd name="T20" fmla="*/ 394 w 694"/>
                <a:gd name="T21" fmla="*/ 404 h 694"/>
                <a:gd name="T22" fmla="*/ 0 w 694"/>
                <a:gd name="T23" fmla="*/ 619 h 694"/>
                <a:gd name="T24" fmla="*/ 47 w 694"/>
                <a:gd name="T25" fmla="*/ 652 h 694"/>
                <a:gd name="T26" fmla="*/ 79 w 694"/>
                <a:gd name="T27" fmla="*/ 643 h 694"/>
                <a:gd name="T28" fmla="*/ 278 w 694"/>
                <a:gd name="T29" fmla="*/ 694 h 694"/>
                <a:gd name="T30" fmla="*/ 694 w 694"/>
                <a:gd name="T31" fmla="*/ 278 h 694"/>
                <a:gd name="T32" fmla="*/ 643 w 694"/>
                <a:gd name="T33" fmla="*/ 79 h 694"/>
                <a:gd name="T34" fmla="*/ 652 w 694"/>
                <a:gd name="T35" fmla="*/ 47 h 694"/>
                <a:gd name="T36" fmla="*/ 619 w 694"/>
                <a:gd name="T37" fmla="*/ 0 h 694"/>
                <a:gd name="T38" fmla="*/ 404 w 694"/>
                <a:gd name="T39" fmla="*/ 394 h 694"/>
                <a:gd name="T40" fmla="*/ 404 w 694"/>
                <a:gd name="T41" fmla="*/ 394 h 694"/>
                <a:gd name="T42" fmla="*/ 404 w 694"/>
                <a:gd name="T43" fmla="*/ 3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4" h="694">
                  <a:moveTo>
                    <a:pt x="404" y="394"/>
                  </a:moveTo>
                  <a:cubicBezTo>
                    <a:pt x="404" y="394"/>
                    <a:pt x="404" y="394"/>
                    <a:pt x="404" y="394"/>
                  </a:cubicBezTo>
                  <a:cubicBezTo>
                    <a:pt x="404" y="394"/>
                    <a:pt x="404" y="394"/>
                    <a:pt x="404" y="394"/>
                  </a:cubicBezTo>
                  <a:cubicBezTo>
                    <a:pt x="403" y="395"/>
                    <a:pt x="403" y="396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1" y="398"/>
                    <a:pt x="400" y="399"/>
                    <a:pt x="400" y="400"/>
                  </a:cubicBezTo>
                  <a:cubicBezTo>
                    <a:pt x="399" y="400"/>
                    <a:pt x="398" y="401"/>
                    <a:pt x="397" y="402"/>
                  </a:cubicBezTo>
                  <a:cubicBezTo>
                    <a:pt x="397" y="402"/>
                    <a:pt x="397" y="402"/>
                    <a:pt x="397" y="402"/>
                  </a:cubicBezTo>
                  <a:cubicBezTo>
                    <a:pt x="396" y="403"/>
                    <a:pt x="395" y="403"/>
                    <a:pt x="394" y="404"/>
                  </a:cubicBezTo>
                  <a:cubicBezTo>
                    <a:pt x="394" y="404"/>
                    <a:pt x="394" y="404"/>
                    <a:pt x="394" y="404"/>
                  </a:cubicBezTo>
                  <a:cubicBezTo>
                    <a:pt x="394" y="404"/>
                    <a:pt x="394" y="404"/>
                    <a:pt x="394" y="404"/>
                  </a:cubicBezTo>
                  <a:cubicBezTo>
                    <a:pt x="394" y="404"/>
                    <a:pt x="0" y="619"/>
                    <a:pt x="0" y="619"/>
                  </a:cubicBezTo>
                  <a:cubicBezTo>
                    <a:pt x="15" y="631"/>
                    <a:pt x="30" y="642"/>
                    <a:pt x="47" y="652"/>
                  </a:cubicBezTo>
                  <a:cubicBezTo>
                    <a:pt x="53" y="641"/>
                    <a:pt x="67" y="637"/>
                    <a:pt x="79" y="643"/>
                  </a:cubicBezTo>
                  <a:cubicBezTo>
                    <a:pt x="140" y="676"/>
                    <a:pt x="208" y="694"/>
                    <a:pt x="278" y="694"/>
                  </a:cubicBezTo>
                  <a:cubicBezTo>
                    <a:pt x="507" y="694"/>
                    <a:pt x="694" y="507"/>
                    <a:pt x="694" y="278"/>
                  </a:cubicBezTo>
                  <a:cubicBezTo>
                    <a:pt x="694" y="208"/>
                    <a:pt x="676" y="140"/>
                    <a:pt x="643" y="79"/>
                  </a:cubicBezTo>
                  <a:cubicBezTo>
                    <a:pt x="637" y="67"/>
                    <a:pt x="641" y="53"/>
                    <a:pt x="652" y="47"/>
                  </a:cubicBezTo>
                  <a:cubicBezTo>
                    <a:pt x="642" y="30"/>
                    <a:pt x="631" y="15"/>
                    <a:pt x="619" y="0"/>
                  </a:cubicBezTo>
                  <a:cubicBezTo>
                    <a:pt x="619" y="0"/>
                    <a:pt x="404" y="394"/>
                    <a:pt x="404" y="394"/>
                  </a:cubicBezTo>
                  <a:close/>
                  <a:moveTo>
                    <a:pt x="404" y="394"/>
                  </a:moveTo>
                  <a:cubicBezTo>
                    <a:pt x="404" y="394"/>
                    <a:pt x="404" y="394"/>
                    <a:pt x="404" y="394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328"/>
            <p:cNvSpPr>
              <a:spLocks noEditPoints="1"/>
            </p:cNvSpPr>
            <p:nvPr/>
          </p:nvSpPr>
          <p:spPr bwMode="auto">
            <a:xfrm>
              <a:off x="13546138" y="5961063"/>
              <a:ext cx="220662" cy="219075"/>
            </a:xfrm>
            <a:custGeom>
              <a:avLst/>
              <a:gdLst>
                <a:gd name="T0" fmla="*/ 139 w 139"/>
                <a:gd name="T1" fmla="*/ 63 h 138"/>
                <a:gd name="T2" fmla="*/ 76 w 139"/>
                <a:gd name="T3" fmla="*/ 0 h 138"/>
                <a:gd name="T4" fmla="*/ 0 w 139"/>
                <a:gd name="T5" fmla="*/ 138 h 138"/>
                <a:gd name="T6" fmla="*/ 139 w 139"/>
                <a:gd name="T7" fmla="*/ 63 h 138"/>
                <a:gd name="T8" fmla="*/ 139 w 139"/>
                <a:gd name="T9" fmla="*/ 63 h 138"/>
                <a:gd name="T10" fmla="*/ 139 w 139"/>
                <a:gd name="T11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38">
                  <a:moveTo>
                    <a:pt x="139" y="63"/>
                  </a:moveTo>
                  <a:lnTo>
                    <a:pt x="76" y="0"/>
                  </a:lnTo>
                  <a:lnTo>
                    <a:pt x="0" y="138"/>
                  </a:lnTo>
                  <a:lnTo>
                    <a:pt x="139" y="63"/>
                  </a:lnTo>
                  <a:close/>
                  <a:moveTo>
                    <a:pt x="139" y="63"/>
                  </a:moveTo>
                  <a:lnTo>
                    <a:pt x="139" y="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Freeform 329"/>
            <p:cNvSpPr>
              <a:spLocks noEditPoints="1"/>
            </p:cNvSpPr>
            <p:nvPr/>
          </p:nvSpPr>
          <p:spPr bwMode="auto">
            <a:xfrm>
              <a:off x="13546138" y="5961063"/>
              <a:ext cx="220662" cy="219075"/>
            </a:xfrm>
            <a:custGeom>
              <a:avLst/>
              <a:gdLst>
                <a:gd name="T0" fmla="*/ 139 w 139"/>
                <a:gd name="T1" fmla="*/ 63 h 138"/>
                <a:gd name="T2" fmla="*/ 76 w 139"/>
                <a:gd name="T3" fmla="*/ 0 h 138"/>
                <a:gd name="T4" fmla="*/ 0 w 139"/>
                <a:gd name="T5" fmla="*/ 138 h 138"/>
                <a:gd name="T6" fmla="*/ 139 w 139"/>
                <a:gd name="T7" fmla="*/ 63 h 138"/>
                <a:gd name="T8" fmla="*/ 139 w 139"/>
                <a:gd name="T9" fmla="*/ 63 h 138"/>
                <a:gd name="T10" fmla="*/ 139 w 139"/>
                <a:gd name="T11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38">
                  <a:moveTo>
                    <a:pt x="139" y="63"/>
                  </a:moveTo>
                  <a:lnTo>
                    <a:pt x="76" y="0"/>
                  </a:lnTo>
                  <a:lnTo>
                    <a:pt x="0" y="138"/>
                  </a:lnTo>
                  <a:lnTo>
                    <a:pt x="139" y="63"/>
                  </a:lnTo>
                  <a:moveTo>
                    <a:pt x="139" y="63"/>
                  </a:moveTo>
                  <a:lnTo>
                    <a:pt x="139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1" name="Freeform 330"/>
            <p:cNvSpPr>
              <a:spLocks noEditPoints="1"/>
            </p:cNvSpPr>
            <p:nvPr/>
          </p:nvSpPr>
          <p:spPr bwMode="auto">
            <a:xfrm>
              <a:off x="13687425" y="5819775"/>
              <a:ext cx="222250" cy="220663"/>
            </a:xfrm>
            <a:custGeom>
              <a:avLst/>
              <a:gdLst>
                <a:gd name="T0" fmla="*/ 64 w 140"/>
                <a:gd name="T1" fmla="*/ 139 h 139"/>
                <a:gd name="T2" fmla="*/ 140 w 140"/>
                <a:gd name="T3" fmla="*/ 0 h 139"/>
                <a:gd name="T4" fmla="*/ 0 w 140"/>
                <a:gd name="T5" fmla="*/ 76 h 139"/>
                <a:gd name="T6" fmla="*/ 64 w 140"/>
                <a:gd name="T7" fmla="*/ 139 h 139"/>
                <a:gd name="T8" fmla="*/ 64 w 140"/>
                <a:gd name="T9" fmla="*/ 139 h 139"/>
                <a:gd name="T10" fmla="*/ 64 w 140"/>
                <a:gd name="T1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39">
                  <a:moveTo>
                    <a:pt x="64" y="139"/>
                  </a:moveTo>
                  <a:lnTo>
                    <a:pt x="140" y="0"/>
                  </a:lnTo>
                  <a:lnTo>
                    <a:pt x="0" y="76"/>
                  </a:lnTo>
                  <a:lnTo>
                    <a:pt x="64" y="139"/>
                  </a:lnTo>
                  <a:close/>
                  <a:moveTo>
                    <a:pt x="64" y="139"/>
                  </a:moveTo>
                  <a:lnTo>
                    <a:pt x="64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Freeform 331"/>
            <p:cNvSpPr>
              <a:spLocks noEditPoints="1"/>
            </p:cNvSpPr>
            <p:nvPr/>
          </p:nvSpPr>
          <p:spPr bwMode="auto">
            <a:xfrm>
              <a:off x="13687425" y="5819775"/>
              <a:ext cx="222250" cy="220663"/>
            </a:xfrm>
            <a:custGeom>
              <a:avLst/>
              <a:gdLst>
                <a:gd name="T0" fmla="*/ 64 w 140"/>
                <a:gd name="T1" fmla="*/ 139 h 139"/>
                <a:gd name="T2" fmla="*/ 140 w 140"/>
                <a:gd name="T3" fmla="*/ 0 h 139"/>
                <a:gd name="T4" fmla="*/ 0 w 140"/>
                <a:gd name="T5" fmla="*/ 76 h 139"/>
                <a:gd name="T6" fmla="*/ 64 w 140"/>
                <a:gd name="T7" fmla="*/ 139 h 139"/>
                <a:gd name="T8" fmla="*/ 64 w 140"/>
                <a:gd name="T9" fmla="*/ 139 h 139"/>
                <a:gd name="T10" fmla="*/ 64 w 140"/>
                <a:gd name="T1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39">
                  <a:moveTo>
                    <a:pt x="64" y="139"/>
                  </a:moveTo>
                  <a:lnTo>
                    <a:pt x="140" y="0"/>
                  </a:lnTo>
                  <a:lnTo>
                    <a:pt x="0" y="76"/>
                  </a:lnTo>
                  <a:lnTo>
                    <a:pt x="64" y="139"/>
                  </a:lnTo>
                  <a:moveTo>
                    <a:pt x="64" y="139"/>
                  </a:moveTo>
                  <a:lnTo>
                    <a:pt x="64" y="1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Freeform 332"/>
            <p:cNvSpPr>
              <a:spLocks noEditPoints="1"/>
            </p:cNvSpPr>
            <p:nvPr/>
          </p:nvSpPr>
          <p:spPr bwMode="auto">
            <a:xfrm>
              <a:off x="13295313" y="5572125"/>
              <a:ext cx="863600" cy="857250"/>
            </a:xfrm>
            <a:custGeom>
              <a:avLst/>
              <a:gdLst>
                <a:gd name="T0" fmla="*/ 704 w 1408"/>
                <a:gd name="T1" fmla="*/ 0 h 1408"/>
                <a:gd name="T2" fmla="*/ 0 w 1408"/>
                <a:gd name="T3" fmla="*/ 704 h 1408"/>
                <a:gd name="T4" fmla="*/ 704 w 1408"/>
                <a:gd name="T5" fmla="*/ 1408 h 1408"/>
                <a:gd name="T6" fmla="*/ 1408 w 1408"/>
                <a:gd name="T7" fmla="*/ 704 h 1408"/>
                <a:gd name="T8" fmla="*/ 704 w 1408"/>
                <a:gd name="T9" fmla="*/ 0 h 1408"/>
                <a:gd name="T10" fmla="*/ 703 w 1408"/>
                <a:gd name="T11" fmla="*/ 1360 h 1408"/>
                <a:gd name="T12" fmla="*/ 47 w 1408"/>
                <a:gd name="T13" fmla="*/ 704 h 1408"/>
                <a:gd name="T14" fmla="*/ 205 w 1408"/>
                <a:gd name="T15" fmla="*/ 277 h 1408"/>
                <a:gd name="T16" fmla="*/ 239 w 1408"/>
                <a:gd name="T17" fmla="*/ 274 h 1408"/>
                <a:gd name="T18" fmla="*/ 240 w 1408"/>
                <a:gd name="T19" fmla="*/ 275 h 1408"/>
                <a:gd name="T20" fmla="*/ 274 w 1408"/>
                <a:gd name="T21" fmla="*/ 241 h 1408"/>
                <a:gd name="T22" fmla="*/ 273 w 1408"/>
                <a:gd name="T23" fmla="*/ 240 h 1408"/>
                <a:gd name="T24" fmla="*/ 276 w 1408"/>
                <a:gd name="T25" fmla="*/ 206 h 1408"/>
                <a:gd name="T26" fmla="*/ 703 w 1408"/>
                <a:gd name="T27" fmla="*/ 48 h 1408"/>
                <a:gd name="T28" fmla="*/ 1359 w 1408"/>
                <a:gd name="T29" fmla="*/ 704 h 1408"/>
                <a:gd name="T30" fmla="*/ 703 w 1408"/>
                <a:gd name="T31" fmla="*/ 1360 h 1408"/>
                <a:gd name="T32" fmla="*/ 703 w 1408"/>
                <a:gd name="T33" fmla="*/ 1360 h 1408"/>
                <a:gd name="T34" fmla="*/ 703 w 1408"/>
                <a:gd name="T35" fmla="*/ 136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8" h="1408">
                  <a:moveTo>
                    <a:pt x="704" y="0"/>
                  </a:moveTo>
                  <a:cubicBezTo>
                    <a:pt x="316" y="0"/>
                    <a:pt x="0" y="316"/>
                    <a:pt x="0" y="704"/>
                  </a:cubicBezTo>
                  <a:cubicBezTo>
                    <a:pt x="0" y="1092"/>
                    <a:pt x="316" y="1408"/>
                    <a:pt x="704" y="1408"/>
                  </a:cubicBezTo>
                  <a:cubicBezTo>
                    <a:pt x="1092" y="1408"/>
                    <a:pt x="1408" y="1092"/>
                    <a:pt x="1408" y="704"/>
                  </a:cubicBezTo>
                  <a:cubicBezTo>
                    <a:pt x="1408" y="316"/>
                    <a:pt x="1092" y="0"/>
                    <a:pt x="704" y="0"/>
                  </a:cubicBezTo>
                  <a:close/>
                  <a:moveTo>
                    <a:pt x="703" y="1360"/>
                  </a:moveTo>
                  <a:cubicBezTo>
                    <a:pt x="341" y="1360"/>
                    <a:pt x="47" y="1066"/>
                    <a:pt x="47" y="704"/>
                  </a:cubicBezTo>
                  <a:cubicBezTo>
                    <a:pt x="47" y="547"/>
                    <a:pt x="103" y="396"/>
                    <a:pt x="205" y="277"/>
                  </a:cubicBezTo>
                  <a:cubicBezTo>
                    <a:pt x="214" y="267"/>
                    <a:pt x="229" y="266"/>
                    <a:pt x="239" y="274"/>
                  </a:cubicBezTo>
                  <a:cubicBezTo>
                    <a:pt x="240" y="275"/>
                    <a:pt x="240" y="275"/>
                    <a:pt x="240" y="275"/>
                  </a:cubicBezTo>
                  <a:cubicBezTo>
                    <a:pt x="251" y="263"/>
                    <a:pt x="262" y="252"/>
                    <a:pt x="274" y="241"/>
                  </a:cubicBezTo>
                  <a:cubicBezTo>
                    <a:pt x="274" y="241"/>
                    <a:pt x="274" y="241"/>
                    <a:pt x="273" y="240"/>
                  </a:cubicBezTo>
                  <a:cubicBezTo>
                    <a:pt x="265" y="230"/>
                    <a:pt x="266" y="215"/>
                    <a:pt x="276" y="206"/>
                  </a:cubicBezTo>
                  <a:cubicBezTo>
                    <a:pt x="395" y="104"/>
                    <a:pt x="547" y="48"/>
                    <a:pt x="703" y="48"/>
                  </a:cubicBezTo>
                  <a:cubicBezTo>
                    <a:pt x="1065" y="48"/>
                    <a:pt x="1359" y="342"/>
                    <a:pt x="1359" y="704"/>
                  </a:cubicBezTo>
                  <a:cubicBezTo>
                    <a:pt x="1359" y="1066"/>
                    <a:pt x="1065" y="1360"/>
                    <a:pt x="703" y="1360"/>
                  </a:cubicBezTo>
                  <a:close/>
                  <a:moveTo>
                    <a:pt x="703" y="1360"/>
                  </a:moveTo>
                  <a:cubicBezTo>
                    <a:pt x="703" y="1360"/>
                    <a:pt x="703" y="1360"/>
                    <a:pt x="703" y="13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Freeform 333"/>
            <p:cNvSpPr>
              <a:spLocks noEditPoints="1"/>
            </p:cNvSpPr>
            <p:nvPr/>
          </p:nvSpPr>
          <p:spPr bwMode="auto">
            <a:xfrm>
              <a:off x="13266738" y="5543550"/>
              <a:ext cx="922337" cy="914400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220 w 1504"/>
                <a:gd name="T9" fmla="*/ 1284 h 1504"/>
                <a:gd name="T10" fmla="*/ 752 w 1504"/>
                <a:gd name="T11" fmla="*/ 1504 h 1504"/>
                <a:gd name="T12" fmla="*/ 1284 w 1504"/>
                <a:gd name="T13" fmla="*/ 1284 h 1504"/>
                <a:gd name="T14" fmla="*/ 1504 w 1504"/>
                <a:gd name="T15" fmla="*/ 752 h 1504"/>
                <a:gd name="T16" fmla="*/ 1284 w 1504"/>
                <a:gd name="T17" fmla="*/ 220 h 1504"/>
                <a:gd name="T18" fmla="*/ 752 w 1504"/>
                <a:gd name="T19" fmla="*/ 1456 h 1504"/>
                <a:gd name="T20" fmla="*/ 48 w 1504"/>
                <a:gd name="T21" fmla="*/ 752 h 1504"/>
                <a:gd name="T22" fmla="*/ 752 w 1504"/>
                <a:gd name="T23" fmla="*/ 48 h 1504"/>
                <a:gd name="T24" fmla="*/ 1456 w 1504"/>
                <a:gd name="T25" fmla="*/ 752 h 1504"/>
                <a:gd name="T26" fmla="*/ 752 w 1504"/>
                <a:gd name="T27" fmla="*/ 1456 h 1504"/>
                <a:gd name="T28" fmla="*/ 752 w 1504"/>
                <a:gd name="T29" fmla="*/ 1456 h 1504"/>
                <a:gd name="T30" fmla="*/ 752 w 1504"/>
                <a:gd name="T31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53"/>
                    <a:pt x="78" y="1142"/>
                    <a:pt x="220" y="1284"/>
                  </a:cubicBezTo>
                  <a:cubicBezTo>
                    <a:pt x="362" y="1426"/>
                    <a:pt x="551" y="1504"/>
                    <a:pt x="752" y="1504"/>
                  </a:cubicBezTo>
                  <a:cubicBezTo>
                    <a:pt x="953" y="1504"/>
                    <a:pt x="1142" y="1426"/>
                    <a:pt x="1284" y="1284"/>
                  </a:cubicBezTo>
                  <a:cubicBezTo>
                    <a:pt x="1426" y="1142"/>
                    <a:pt x="1504" y="953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752" y="1456"/>
                  </a:moveTo>
                  <a:cubicBezTo>
                    <a:pt x="364" y="1456"/>
                    <a:pt x="48" y="1140"/>
                    <a:pt x="48" y="752"/>
                  </a:cubicBezTo>
                  <a:cubicBezTo>
                    <a:pt x="48" y="364"/>
                    <a:pt x="364" y="48"/>
                    <a:pt x="752" y="48"/>
                  </a:cubicBezTo>
                  <a:cubicBezTo>
                    <a:pt x="1140" y="48"/>
                    <a:pt x="1456" y="364"/>
                    <a:pt x="1456" y="752"/>
                  </a:cubicBezTo>
                  <a:cubicBezTo>
                    <a:pt x="1456" y="1140"/>
                    <a:pt x="1140" y="1456"/>
                    <a:pt x="752" y="1456"/>
                  </a:cubicBezTo>
                  <a:close/>
                  <a:moveTo>
                    <a:pt x="752" y="1456"/>
                  </a:moveTo>
                  <a:cubicBezTo>
                    <a:pt x="752" y="1456"/>
                    <a:pt x="752" y="1456"/>
                    <a:pt x="752" y="145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Freeform 334"/>
            <p:cNvSpPr>
              <a:spLocks noEditPoints="1"/>
            </p:cNvSpPr>
            <p:nvPr/>
          </p:nvSpPr>
          <p:spPr bwMode="auto">
            <a:xfrm>
              <a:off x="13323888" y="5600700"/>
              <a:ext cx="804862" cy="798513"/>
            </a:xfrm>
            <a:custGeom>
              <a:avLst/>
              <a:gdLst>
                <a:gd name="T0" fmla="*/ 656 w 1312"/>
                <a:gd name="T1" fmla="*/ 0 h 1312"/>
                <a:gd name="T2" fmla="*/ 229 w 1312"/>
                <a:gd name="T3" fmla="*/ 158 h 1312"/>
                <a:gd name="T4" fmla="*/ 226 w 1312"/>
                <a:gd name="T5" fmla="*/ 192 h 1312"/>
                <a:gd name="T6" fmla="*/ 227 w 1312"/>
                <a:gd name="T7" fmla="*/ 193 h 1312"/>
                <a:gd name="T8" fmla="*/ 260 w 1312"/>
                <a:gd name="T9" fmla="*/ 195 h 1312"/>
                <a:gd name="T10" fmla="*/ 656 w 1312"/>
                <a:gd name="T11" fmla="*/ 48 h 1312"/>
                <a:gd name="T12" fmla="*/ 1264 w 1312"/>
                <a:gd name="T13" fmla="*/ 656 h 1312"/>
                <a:gd name="T14" fmla="*/ 656 w 1312"/>
                <a:gd name="T15" fmla="*/ 1264 h 1312"/>
                <a:gd name="T16" fmla="*/ 48 w 1312"/>
                <a:gd name="T17" fmla="*/ 656 h 1312"/>
                <a:gd name="T18" fmla="*/ 195 w 1312"/>
                <a:gd name="T19" fmla="*/ 260 h 1312"/>
                <a:gd name="T20" fmla="*/ 193 w 1312"/>
                <a:gd name="T21" fmla="*/ 227 h 1312"/>
                <a:gd name="T22" fmla="*/ 192 w 1312"/>
                <a:gd name="T23" fmla="*/ 226 h 1312"/>
                <a:gd name="T24" fmla="*/ 158 w 1312"/>
                <a:gd name="T25" fmla="*/ 229 h 1312"/>
                <a:gd name="T26" fmla="*/ 0 w 1312"/>
                <a:gd name="T27" fmla="*/ 656 h 1312"/>
                <a:gd name="T28" fmla="*/ 656 w 1312"/>
                <a:gd name="T29" fmla="*/ 1312 h 1312"/>
                <a:gd name="T30" fmla="*/ 1312 w 1312"/>
                <a:gd name="T31" fmla="*/ 656 h 1312"/>
                <a:gd name="T32" fmla="*/ 656 w 1312"/>
                <a:gd name="T33" fmla="*/ 0 h 1312"/>
                <a:gd name="T34" fmla="*/ 656 w 1312"/>
                <a:gd name="T35" fmla="*/ 0 h 1312"/>
                <a:gd name="T36" fmla="*/ 656 w 1312"/>
                <a:gd name="T37" fmla="*/ 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2" h="1312">
                  <a:moveTo>
                    <a:pt x="656" y="0"/>
                  </a:moveTo>
                  <a:cubicBezTo>
                    <a:pt x="500" y="0"/>
                    <a:pt x="348" y="56"/>
                    <a:pt x="229" y="158"/>
                  </a:cubicBezTo>
                  <a:cubicBezTo>
                    <a:pt x="219" y="167"/>
                    <a:pt x="218" y="182"/>
                    <a:pt x="226" y="192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36" y="202"/>
                    <a:pt x="250" y="203"/>
                    <a:pt x="260" y="195"/>
                  </a:cubicBezTo>
                  <a:cubicBezTo>
                    <a:pt x="370" y="100"/>
                    <a:pt x="511" y="48"/>
                    <a:pt x="656" y="48"/>
                  </a:cubicBezTo>
                  <a:cubicBezTo>
                    <a:pt x="991" y="48"/>
                    <a:pt x="1264" y="321"/>
                    <a:pt x="1264" y="656"/>
                  </a:cubicBezTo>
                  <a:cubicBezTo>
                    <a:pt x="1264" y="991"/>
                    <a:pt x="991" y="1264"/>
                    <a:pt x="656" y="1264"/>
                  </a:cubicBezTo>
                  <a:cubicBezTo>
                    <a:pt x="321" y="1264"/>
                    <a:pt x="48" y="991"/>
                    <a:pt x="48" y="656"/>
                  </a:cubicBezTo>
                  <a:cubicBezTo>
                    <a:pt x="48" y="511"/>
                    <a:pt x="100" y="370"/>
                    <a:pt x="195" y="260"/>
                  </a:cubicBezTo>
                  <a:cubicBezTo>
                    <a:pt x="203" y="250"/>
                    <a:pt x="202" y="236"/>
                    <a:pt x="193" y="227"/>
                  </a:cubicBezTo>
                  <a:cubicBezTo>
                    <a:pt x="193" y="227"/>
                    <a:pt x="193" y="227"/>
                    <a:pt x="192" y="226"/>
                  </a:cubicBezTo>
                  <a:cubicBezTo>
                    <a:pt x="182" y="218"/>
                    <a:pt x="167" y="219"/>
                    <a:pt x="158" y="229"/>
                  </a:cubicBezTo>
                  <a:cubicBezTo>
                    <a:pt x="56" y="348"/>
                    <a:pt x="0" y="499"/>
                    <a:pt x="0" y="656"/>
                  </a:cubicBezTo>
                  <a:cubicBezTo>
                    <a:pt x="0" y="1018"/>
                    <a:pt x="294" y="1312"/>
                    <a:pt x="656" y="1312"/>
                  </a:cubicBezTo>
                  <a:cubicBezTo>
                    <a:pt x="1018" y="1312"/>
                    <a:pt x="1312" y="1018"/>
                    <a:pt x="1312" y="656"/>
                  </a:cubicBezTo>
                  <a:cubicBezTo>
                    <a:pt x="1312" y="294"/>
                    <a:pt x="1018" y="0"/>
                    <a:pt x="656" y="0"/>
                  </a:cubicBezTo>
                  <a:close/>
                  <a:moveTo>
                    <a:pt x="656" y="0"/>
                  </a:moveTo>
                  <a:cubicBezTo>
                    <a:pt x="656" y="0"/>
                    <a:pt x="656" y="0"/>
                    <a:pt x="656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Freeform 335"/>
            <p:cNvSpPr>
              <a:spLocks noEditPoints="1"/>
            </p:cNvSpPr>
            <p:nvPr/>
          </p:nvSpPr>
          <p:spPr bwMode="auto">
            <a:xfrm>
              <a:off x="13581063" y="5856288"/>
              <a:ext cx="490537" cy="484188"/>
            </a:xfrm>
            <a:custGeom>
              <a:avLst/>
              <a:gdLst>
                <a:gd name="T0" fmla="*/ 603 w 798"/>
                <a:gd name="T1" fmla="*/ 39 h 798"/>
                <a:gd name="T2" fmla="*/ 654 w 798"/>
                <a:gd name="T3" fmla="*/ 238 h 798"/>
                <a:gd name="T4" fmla="*/ 238 w 798"/>
                <a:gd name="T5" fmla="*/ 654 h 798"/>
                <a:gd name="T6" fmla="*/ 39 w 798"/>
                <a:gd name="T7" fmla="*/ 603 h 798"/>
                <a:gd name="T8" fmla="*/ 7 w 798"/>
                <a:gd name="T9" fmla="*/ 612 h 798"/>
                <a:gd name="T10" fmla="*/ 6 w 798"/>
                <a:gd name="T11" fmla="*/ 613 h 798"/>
                <a:gd name="T12" fmla="*/ 16 w 798"/>
                <a:gd name="T13" fmla="*/ 645 h 798"/>
                <a:gd name="T14" fmla="*/ 214 w 798"/>
                <a:gd name="T15" fmla="*/ 701 h 798"/>
                <a:gd name="T16" fmla="*/ 214 w 798"/>
                <a:gd name="T17" fmla="*/ 774 h 798"/>
                <a:gd name="T18" fmla="*/ 238 w 798"/>
                <a:gd name="T19" fmla="*/ 798 h 798"/>
                <a:gd name="T20" fmla="*/ 262 w 798"/>
                <a:gd name="T21" fmla="*/ 774 h 798"/>
                <a:gd name="T22" fmla="*/ 262 w 798"/>
                <a:gd name="T23" fmla="*/ 701 h 798"/>
                <a:gd name="T24" fmla="*/ 701 w 798"/>
                <a:gd name="T25" fmla="*/ 262 h 798"/>
                <a:gd name="T26" fmla="*/ 774 w 798"/>
                <a:gd name="T27" fmla="*/ 262 h 798"/>
                <a:gd name="T28" fmla="*/ 798 w 798"/>
                <a:gd name="T29" fmla="*/ 238 h 798"/>
                <a:gd name="T30" fmla="*/ 774 w 798"/>
                <a:gd name="T31" fmla="*/ 214 h 798"/>
                <a:gd name="T32" fmla="*/ 701 w 798"/>
                <a:gd name="T33" fmla="*/ 214 h 798"/>
                <a:gd name="T34" fmla="*/ 645 w 798"/>
                <a:gd name="T35" fmla="*/ 16 h 798"/>
                <a:gd name="T36" fmla="*/ 613 w 798"/>
                <a:gd name="T37" fmla="*/ 6 h 798"/>
                <a:gd name="T38" fmla="*/ 612 w 798"/>
                <a:gd name="T39" fmla="*/ 7 h 798"/>
                <a:gd name="T40" fmla="*/ 603 w 798"/>
                <a:gd name="T41" fmla="*/ 39 h 798"/>
                <a:gd name="T42" fmla="*/ 603 w 798"/>
                <a:gd name="T43" fmla="*/ 39 h 798"/>
                <a:gd name="T44" fmla="*/ 603 w 798"/>
                <a:gd name="T45" fmla="*/ 3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8" h="798">
                  <a:moveTo>
                    <a:pt x="603" y="39"/>
                  </a:moveTo>
                  <a:cubicBezTo>
                    <a:pt x="636" y="100"/>
                    <a:pt x="654" y="168"/>
                    <a:pt x="654" y="238"/>
                  </a:cubicBezTo>
                  <a:cubicBezTo>
                    <a:pt x="654" y="467"/>
                    <a:pt x="467" y="654"/>
                    <a:pt x="238" y="654"/>
                  </a:cubicBezTo>
                  <a:cubicBezTo>
                    <a:pt x="168" y="654"/>
                    <a:pt x="100" y="636"/>
                    <a:pt x="39" y="603"/>
                  </a:cubicBezTo>
                  <a:cubicBezTo>
                    <a:pt x="27" y="597"/>
                    <a:pt x="13" y="601"/>
                    <a:pt x="7" y="612"/>
                  </a:cubicBezTo>
                  <a:cubicBezTo>
                    <a:pt x="7" y="612"/>
                    <a:pt x="6" y="612"/>
                    <a:pt x="6" y="613"/>
                  </a:cubicBezTo>
                  <a:cubicBezTo>
                    <a:pt x="0" y="624"/>
                    <a:pt x="4" y="639"/>
                    <a:pt x="16" y="645"/>
                  </a:cubicBezTo>
                  <a:cubicBezTo>
                    <a:pt x="77" y="679"/>
                    <a:pt x="145" y="698"/>
                    <a:pt x="214" y="701"/>
                  </a:cubicBezTo>
                  <a:cubicBezTo>
                    <a:pt x="214" y="774"/>
                    <a:pt x="214" y="774"/>
                    <a:pt x="214" y="774"/>
                  </a:cubicBezTo>
                  <a:cubicBezTo>
                    <a:pt x="214" y="787"/>
                    <a:pt x="225" y="798"/>
                    <a:pt x="238" y="798"/>
                  </a:cubicBezTo>
                  <a:cubicBezTo>
                    <a:pt x="251" y="798"/>
                    <a:pt x="262" y="787"/>
                    <a:pt x="262" y="774"/>
                  </a:cubicBezTo>
                  <a:cubicBezTo>
                    <a:pt x="262" y="701"/>
                    <a:pt x="262" y="701"/>
                    <a:pt x="262" y="701"/>
                  </a:cubicBezTo>
                  <a:cubicBezTo>
                    <a:pt x="499" y="689"/>
                    <a:pt x="689" y="499"/>
                    <a:pt x="701" y="262"/>
                  </a:cubicBezTo>
                  <a:cubicBezTo>
                    <a:pt x="774" y="262"/>
                    <a:pt x="774" y="262"/>
                    <a:pt x="774" y="262"/>
                  </a:cubicBezTo>
                  <a:cubicBezTo>
                    <a:pt x="787" y="262"/>
                    <a:pt x="798" y="251"/>
                    <a:pt x="798" y="238"/>
                  </a:cubicBezTo>
                  <a:cubicBezTo>
                    <a:pt x="798" y="225"/>
                    <a:pt x="787" y="214"/>
                    <a:pt x="774" y="214"/>
                  </a:cubicBezTo>
                  <a:cubicBezTo>
                    <a:pt x="701" y="214"/>
                    <a:pt x="701" y="214"/>
                    <a:pt x="701" y="214"/>
                  </a:cubicBezTo>
                  <a:cubicBezTo>
                    <a:pt x="698" y="145"/>
                    <a:pt x="679" y="77"/>
                    <a:pt x="645" y="16"/>
                  </a:cubicBezTo>
                  <a:cubicBezTo>
                    <a:pt x="639" y="4"/>
                    <a:pt x="624" y="0"/>
                    <a:pt x="613" y="6"/>
                  </a:cubicBezTo>
                  <a:cubicBezTo>
                    <a:pt x="612" y="6"/>
                    <a:pt x="612" y="7"/>
                    <a:pt x="612" y="7"/>
                  </a:cubicBezTo>
                  <a:cubicBezTo>
                    <a:pt x="601" y="13"/>
                    <a:pt x="597" y="27"/>
                    <a:pt x="603" y="39"/>
                  </a:cubicBezTo>
                  <a:close/>
                  <a:moveTo>
                    <a:pt x="603" y="39"/>
                  </a:moveTo>
                  <a:cubicBezTo>
                    <a:pt x="603" y="39"/>
                    <a:pt x="603" y="39"/>
                    <a:pt x="603" y="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336"/>
            <p:cNvSpPr>
              <a:spLocks noEditPoints="1"/>
            </p:cNvSpPr>
            <p:nvPr/>
          </p:nvSpPr>
          <p:spPr bwMode="auto">
            <a:xfrm>
              <a:off x="13492163" y="5767388"/>
              <a:ext cx="469900" cy="463550"/>
            </a:xfrm>
            <a:custGeom>
              <a:avLst/>
              <a:gdLst>
                <a:gd name="T0" fmla="*/ 267 w 766"/>
                <a:gd name="T1" fmla="*/ 257 h 763"/>
                <a:gd name="T2" fmla="*/ 267 w 766"/>
                <a:gd name="T3" fmla="*/ 257 h 763"/>
                <a:gd name="T4" fmla="*/ 267 w 766"/>
                <a:gd name="T5" fmla="*/ 257 h 763"/>
                <a:gd name="T6" fmla="*/ 264 w 766"/>
                <a:gd name="T7" fmla="*/ 259 h 763"/>
                <a:gd name="T8" fmla="*/ 264 w 766"/>
                <a:gd name="T9" fmla="*/ 259 h 763"/>
                <a:gd name="T10" fmla="*/ 261 w 766"/>
                <a:gd name="T11" fmla="*/ 261 h 763"/>
                <a:gd name="T12" fmla="*/ 259 w 766"/>
                <a:gd name="T13" fmla="*/ 264 h 763"/>
                <a:gd name="T14" fmla="*/ 259 w 766"/>
                <a:gd name="T15" fmla="*/ 264 h 763"/>
                <a:gd name="T16" fmla="*/ 257 w 766"/>
                <a:gd name="T17" fmla="*/ 267 h 763"/>
                <a:gd name="T18" fmla="*/ 257 w 766"/>
                <a:gd name="T19" fmla="*/ 267 h 763"/>
                <a:gd name="T20" fmla="*/ 257 w 766"/>
                <a:gd name="T21" fmla="*/ 267 h 763"/>
                <a:gd name="T22" fmla="*/ 257 w 766"/>
                <a:gd name="T23" fmla="*/ 267 h 763"/>
                <a:gd name="T24" fmla="*/ 42 w 766"/>
                <a:gd name="T25" fmla="*/ 661 h 763"/>
                <a:gd name="T26" fmla="*/ 6 w 766"/>
                <a:gd name="T27" fmla="*/ 728 h 763"/>
                <a:gd name="T28" fmla="*/ 10 w 766"/>
                <a:gd name="T29" fmla="*/ 756 h 763"/>
                <a:gd name="T30" fmla="*/ 27 w 766"/>
                <a:gd name="T31" fmla="*/ 763 h 763"/>
                <a:gd name="T32" fmla="*/ 38 w 766"/>
                <a:gd name="T33" fmla="*/ 760 h 763"/>
                <a:gd name="T34" fmla="*/ 105 w 766"/>
                <a:gd name="T35" fmla="*/ 724 h 763"/>
                <a:gd name="T36" fmla="*/ 499 w 766"/>
                <a:gd name="T37" fmla="*/ 509 h 763"/>
                <a:gd name="T38" fmla="*/ 499 w 766"/>
                <a:gd name="T39" fmla="*/ 509 h 763"/>
                <a:gd name="T40" fmla="*/ 499 w 766"/>
                <a:gd name="T41" fmla="*/ 509 h 763"/>
                <a:gd name="T42" fmla="*/ 502 w 766"/>
                <a:gd name="T43" fmla="*/ 507 h 763"/>
                <a:gd name="T44" fmla="*/ 502 w 766"/>
                <a:gd name="T45" fmla="*/ 507 h 763"/>
                <a:gd name="T46" fmla="*/ 505 w 766"/>
                <a:gd name="T47" fmla="*/ 505 h 763"/>
                <a:gd name="T48" fmla="*/ 507 w 766"/>
                <a:gd name="T49" fmla="*/ 502 h 763"/>
                <a:gd name="T50" fmla="*/ 507 w 766"/>
                <a:gd name="T51" fmla="*/ 502 h 763"/>
                <a:gd name="T52" fmla="*/ 509 w 766"/>
                <a:gd name="T53" fmla="*/ 499 h 763"/>
                <a:gd name="T54" fmla="*/ 509 w 766"/>
                <a:gd name="T55" fmla="*/ 499 h 763"/>
                <a:gd name="T56" fmla="*/ 509 w 766"/>
                <a:gd name="T57" fmla="*/ 499 h 763"/>
                <a:gd name="T58" fmla="*/ 724 w 766"/>
                <a:gd name="T59" fmla="*/ 105 h 763"/>
                <a:gd name="T60" fmla="*/ 760 w 766"/>
                <a:gd name="T61" fmla="*/ 38 h 763"/>
                <a:gd name="T62" fmla="*/ 756 w 766"/>
                <a:gd name="T63" fmla="*/ 10 h 763"/>
                <a:gd name="T64" fmla="*/ 728 w 766"/>
                <a:gd name="T65" fmla="*/ 6 h 763"/>
                <a:gd name="T66" fmla="*/ 661 w 766"/>
                <a:gd name="T67" fmla="*/ 42 h 763"/>
                <a:gd name="T68" fmla="*/ 267 w 766"/>
                <a:gd name="T69" fmla="*/ 257 h 763"/>
                <a:gd name="T70" fmla="*/ 448 w 766"/>
                <a:gd name="T71" fmla="*/ 482 h 763"/>
                <a:gd name="T72" fmla="*/ 87 w 766"/>
                <a:gd name="T73" fmla="*/ 679 h 763"/>
                <a:gd name="T74" fmla="*/ 284 w 766"/>
                <a:gd name="T75" fmla="*/ 318 h 763"/>
                <a:gd name="T76" fmla="*/ 448 w 766"/>
                <a:gd name="T77" fmla="*/ 482 h 763"/>
                <a:gd name="T78" fmla="*/ 482 w 766"/>
                <a:gd name="T79" fmla="*/ 448 h 763"/>
                <a:gd name="T80" fmla="*/ 318 w 766"/>
                <a:gd name="T81" fmla="*/ 284 h 763"/>
                <a:gd name="T82" fmla="*/ 679 w 766"/>
                <a:gd name="T83" fmla="*/ 87 h 763"/>
                <a:gd name="T84" fmla="*/ 482 w 766"/>
                <a:gd name="T85" fmla="*/ 448 h 763"/>
                <a:gd name="T86" fmla="*/ 482 w 766"/>
                <a:gd name="T87" fmla="*/ 448 h 763"/>
                <a:gd name="T88" fmla="*/ 482 w 766"/>
                <a:gd name="T89" fmla="*/ 448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6" h="763">
                  <a:moveTo>
                    <a:pt x="267" y="257"/>
                  </a:moveTo>
                  <a:cubicBezTo>
                    <a:pt x="267" y="257"/>
                    <a:pt x="267" y="257"/>
                    <a:pt x="267" y="257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66" y="258"/>
                    <a:pt x="265" y="258"/>
                    <a:pt x="264" y="259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263" y="260"/>
                    <a:pt x="262" y="261"/>
                    <a:pt x="261" y="261"/>
                  </a:cubicBezTo>
                  <a:cubicBezTo>
                    <a:pt x="261" y="262"/>
                    <a:pt x="260" y="263"/>
                    <a:pt x="259" y="264"/>
                  </a:cubicBezTo>
                  <a:cubicBezTo>
                    <a:pt x="259" y="264"/>
                    <a:pt x="259" y="264"/>
                    <a:pt x="259" y="264"/>
                  </a:cubicBezTo>
                  <a:cubicBezTo>
                    <a:pt x="258" y="265"/>
                    <a:pt x="258" y="266"/>
                    <a:pt x="257" y="267"/>
                  </a:cubicBezTo>
                  <a:cubicBezTo>
                    <a:pt x="257" y="267"/>
                    <a:pt x="257" y="267"/>
                    <a:pt x="257" y="267"/>
                  </a:cubicBezTo>
                  <a:cubicBezTo>
                    <a:pt x="257" y="267"/>
                    <a:pt x="257" y="267"/>
                    <a:pt x="257" y="267"/>
                  </a:cubicBezTo>
                  <a:cubicBezTo>
                    <a:pt x="257" y="267"/>
                    <a:pt x="257" y="267"/>
                    <a:pt x="257" y="267"/>
                  </a:cubicBezTo>
                  <a:cubicBezTo>
                    <a:pt x="42" y="661"/>
                    <a:pt x="42" y="661"/>
                    <a:pt x="42" y="661"/>
                  </a:cubicBezTo>
                  <a:cubicBezTo>
                    <a:pt x="6" y="728"/>
                    <a:pt x="6" y="728"/>
                    <a:pt x="6" y="728"/>
                  </a:cubicBezTo>
                  <a:cubicBezTo>
                    <a:pt x="0" y="737"/>
                    <a:pt x="2" y="749"/>
                    <a:pt x="10" y="756"/>
                  </a:cubicBezTo>
                  <a:cubicBezTo>
                    <a:pt x="14" y="761"/>
                    <a:pt x="20" y="763"/>
                    <a:pt x="27" y="763"/>
                  </a:cubicBezTo>
                  <a:cubicBezTo>
                    <a:pt x="31" y="763"/>
                    <a:pt x="35" y="762"/>
                    <a:pt x="38" y="760"/>
                  </a:cubicBezTo>
                  <a:cubicBezTo>
                    <a:pt x="105" y="724"/>
                    <a:pt x="105" y="724"/>
                    <a:pt x="105" y="724"/>
                  </a:cubicBezTo>
                  <a:cubicBezTo>
                    <a:pt x="499" y="509"/>
                    <a:pt x="499" y="509"/>
                    <a:pt x="499" y="509"/>
                  </a:cubicBezTo>
                  <a:cubicBezTo>
                    <a:pt x="499" y="509"/>
                    <a:pt x="499" y="509"/>
                    <a:pt x="499" y="509"/>
                  </a:cubicBezTo>
                  <a:cubicBezTo>
                    <a:pt x="499" y="509"/>
                    <a:pt x="499" y="509"/>
                    <a:pt x="499" y="509"/>
                  </a:cubicBezTo>
                  <a:cubicBezTo>
                    <a:pt x="500" y="508"/>
                    <a:pt x="501" y="508"/>
                    <a:pt x="502" y="507"/>
                  </a:cubicBezTo>
                  <a:cubicBezTo>
                    <a:pt x="502" y="507"/>
                    <a:pt x="502" y="507"/>
                    <a:pt x="502" y="507"/>
                  </a:cubicBezTo>
                  <a:cubicBezTo>
                    <a:pt x="503" y="506"/>
                    <a:pt x="504" y="505"/>
                    <a:pt x="505" y="505"/>
                  </a:cubicBezTo>
                  <a:cubicBezTo>
                    <a:pt x="505" y="504"/>
                    <a:pt x="506" y="503"/>
                    <a:pt x="507" y="502"/>
                  </a:cubicBezTo>
                  <a:cubicBezTo>
                    <a:pt x="507" y="502"/>
                    <a:pt x="507" y="502"/>
                    <a:pt x="507" y="502"/>
                  </a:cubicBezTo>
                  <a:cubicBezTo>
                    <a:pt x="508" y="501"/>
                    <a:pt x="508" y="500"/>
                    <a:pt x="509" y="499"/>
                  </a:cubicBezTo>
                  <a:cubicBezTo>
                    <a:pt x="509" y="499"/>
                    <a:pt x="509" y="499"/>
                    <a:pt x="509" y="499"/>
                  </a:cubicBezTo>
                  <a:cubicBezTo>
                    <a:pt x="509" y="499"/>
                    <a:pt x="509" y="499"/>
                    <a:pt x="509" y="499"/>
                  </a:cubicBezTo>
                  <a:cubicBezTo>
                    <a:pt x="509" y="499"/>
                    <a:pt x="724" y="105"/>
                    <a:pt x="724" y="105"/>
                  </a:cubicBezTo>
                  <a:cubicBezTo>
                    <a:pt x="760" y="38"/>
                    <a:pt x="760" y="38"/>
                    <a:pt x="760" y="38"/>
                  </a:cubicBezTo>
                  <a:cubicBezTo>
                    <a:pt x="766" y="29"/>
                    <a:pt x="764" y="17"/>
                    <a:pt x="756" y="10"/>
                  </a:cubicBezTo>
                  <a:cubicBezTo>
                    <a:pt x="749" y="2"/>
                    <a:pt x="737" y="0"/>
                    <a:pt x="728" y="6"/>
                  </a:cubicBezTo>
                  <a:cubicBezTo>
                    <a:pt x="661" y="42"/>
                    <a:pt x="661" y="42"/>
                    <a:pt x="661" y="42"/>
                  </a:cubicBezTo>
                  <a:cubicBezTo>
                    <a:pt x="661" y="42"/>
                    <a:pt x="267" y="257"/>
                    <a:pt x="267" y="257"/>
                  </a:cubicBezTo>
                  <a:close/>
                  <a:moveTo>
                    <a:pt x="448" y="482"/>
                  </a:moveTo>
                  <a:cubicBezTo>
                    <a:pt x="87" y="679"/>
                    <a:pt x="87" y="679"/>
                    <a:pt x="87" y="679"/>
                  </a:cubicBezTo>
                  <a:cubicBezTo>
                    <a:pt x="284" y="318"/>
                    <a:pt x="284" y="318"/>
                    <a:pt x="284" y="318"/>
                  </a:cubicBezTo>
                  <a:lnTo>
                    <a:pt x="448" y="482"/>
                  </a:lnTo>
                  <a:close/>
                  <a:moveTo>
                    <a:pt x="482" y="448"/>
                  </a:moveTo>
                  <a:cubicBezTo>
                    <a:pt x="318" y="284"/>
                    <a:pt x="318" y="284"/>
                    <a:pt x="318" y="284"/>
                  </a:cubicBezTo>
                  <a:cubicBezTo>
                    <a:pt x="679" y="87"/>
                    <a:pt x="679" y="87"/>
                    <a:pt x="679" y="87"/>
                  </a:cubicBezTo>
                  <a:lnTo>
                    <a:pt x="482" y="448"/>
                  </a:lnTo>
                  <a:close/>
                  <a:moveTo>
                    <a:pt x="482" y="448"/>
                  </a:moveTo>
                  <a:cubicBezTo>
                    <a:pt x="482" y="448"/>
                    <a:pt x="482" y="448"/>
                    <a:pt x="482" y="4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337"/>
            <p:cNvSpPr>
              <a:spLocks noEditPoints="1"/>
            </p:cNvSpPr>
            <p:nvPr/>
          </p:nvSpPr>
          <p:spPr bwMode="auto">
            <a:xfrm>
              <a:off x="13384213" y="5659438"/>
              <a:ext cx="488950" cy="484188"/>
            </a:xfrm>
            <a:custGeom>
              <a:avLst/>
              <a:gdLst>
                <a:gd name="T0" fmla="*/ 24 w 798"/>
                <a:gd name="T1" fmla="*/ 536 h 795"/>
                <a:gd name="T2" fmla="*/ 0 w 798"/>
                <a:gd name="T3" fmla="*/ 560 h 795"/>
                <a:gd name="T4" fmla="*/ 24 w 798"/>
                <a:gd name="T5" fmla="*/ 584 h 795"/>
                <a:gd name="T6" fmla="*/ 97 w 798"/>
                <a:gd name="T7" fmla="*/ 584 h 795"/>
                <a:gd name="T8" fmla="*/ 153 w 798"/>
                <a:gd name="T9" fmla="*/ 782 h 795"/>
                <a:gd name="T10" fmla="*/ 174 w 798"/>
                <a:gd name="T11" fmla="*/ 795 h 795"/>
                <a:gd name="T12" fmla="*/ 185 w 798"/>
                <a:gd name="T13" fmla="*/ 792 h 795"/>
                <a:gd name="T14" fmla="*/ 186 w 798"/>
                <a:gd name="T15" fmla="*/ 791 h 795"/>
                <a:gd name="T16" fmla="*/ 195 w 798"/>
                <a:gd name="T17" fmla="*/ 759 h 795"/>
                <a:gd name="T18" fmla="*/ 144 w 798"/>
                <a:gd name="T19" fmla="*/ 560 h 795"/>
                <a:gd name="T20" fmla="*/ 560 w 798"/>
                <a:gd name="T21" fmla="*/ 144 h 795"/>
                <a:gd name="T22" fmla="*/ 759 w 798"/>
                <a:gd name="T23" fmla="*/ 195 h 795"/>
                <a:gd name="T24" fmla="*/ 791 w 798"/>
                <a:gd name="T25" fmla="*/ 186 h 795"/>
                <a:gd name="T26" fmla="*/ 792 w 798"/>
                <a:gd name="T27" fmla="*/ 185 h 795"/>
                <a:gd name="T28" fmla="*/ 782 w 798"/>
                <a:gd name="T29" fmla="*/ 153 h 795"/>
                <a:gd name="T30" fmla="*/ 584 w 798"/>
                <a:gd name="T31" fmla="*/ 97 h 795"/>
                <a:gd name="T32" fmla="*/ 584 w 798"/>
                <a:gd name="T33" fmla="*/ 24 h 795"/>
                <a:gd name="T34" fmla="*/ 560 w 798"/>
                <a:gd name="T35" fmla="*/ 0 h 795"/>
                <a:gd name="T36" fmla="*/ 536 w 798"/>
                <a:gd name="T37" fmla="*/ 24 h 795"/>
                <a:gd name="T38" fmla="*/ 536 w 798"/>
                <a:gd name="T39" fmla="*/ 97 h 795"/>
                <a:gd name="T40" fmla="*/ 97 w 798"/>
                <a:gd name="T41" fmla="*/ 536 h 795"/>
                <a:gd name="T42" fmla="*/ 24 w 798"/>
                <a:gd name="T43" fmla="*/ 536 h 795"/>
                <a:gd name="T44" fmla="*/ 24 w 798"/>
                <a:gd name="T45" fmla="*/ 536 h 795"/>
                <a:gd name="T46" fmla="*/ 24 w 798"/>
                <a:gd name="T47" fmla="*/ 5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8" h="795">
                  <a:moveTo>
                    <a:pt x="24" y="536"/>
                  </a:moveTo>
                  <a:cubicBezTo>
                    <a:pt x="11" y="536"/>
                    <a:pt x="0" y="547"/>
                    <a:pt x="0" y="560"/>
                  </a:cubicBezTo>
                  <a:cubicBezTo>
                    <a:pt x="0" y="573"/>
                    <a:pt x="11" y="584"/>
                    <a:pt x="24" y="584"/>
                  </a:cubicBezTo>
                  <a:cubicBezTo>
                    <a:pt x="97" y="584"/>
                    <a:pt x="97" y="584"/>
                    <a:pt x="97" y="584"/>
                  </a:cubicBezTo>
                  <a:cubicBezTo>
                    <a:pt x="100" y="653"/>
                    <a:pt x="119" y="721"/>
                    <a:pt x="153" y="782"/>
                  </a:cubicBezTo>
                  <a:cubicBezTo>
                    <a:pt x="157" y="790"/>
                    <a:pt x="165" y="795"/>
                    <a:pt x="174" y="795"/>
                  </a:cubicBezTo>
                  <a:cubicBezTo>
                    <a:pt x="178" y="795"/>
                    <a:pt x="182" y="794"/>
                    <a:pt x="185" y="792"/>
                  </a:cubicBezTo>
                  <a:cubicBezTo>
                    <a:pt x="186" y="792"/>
                    <a:pt x="186" y="791"/>
                    <a:pt x="186" y="791"/>
                  </a:cubicBezTo>
                  <a:cubicBezTo>
                    <a:pt x="197" y="785"/>
                    <a:pt x="201" y="771"/>
                    <a:pt x="195" y="759"/>
                  </a:cubicBezTo>
                  <a:cubicBezTo>
                    <a:pt x="162" y="698"/>
                    <a:pt x="144" y="630"/>
                    <a:pt x="144" y="560"/>
                  </a:cubicBezTo>
                  <a:cubicBezTo>
                    <a:pt x="144" y="331"/>
                    <a:pt x="331" y="144"/>
                    <a:pt x="560" y="144"/>
                  </a:cubicBezTo>
                  <a:cubicBezTo>
                    <a:pt x="630" y="144"/>
                    <a:pt x="698" y="162"/>
                    <a:pt x="759" y="195"/>
                  </a:cubicBezTo>
                  <a:cubicBezTo>
                    <a:pt x="771" y="201"/>
                    <a:pt x="785" y="197"/>
                    <a:pt x="791" y="186"/>
                  </a:cubicBezTo>
                  <a:cubicBezTo>
                    <a:pt x="791" y="186"/>
                    <a:pt x="792" y="186"/>
                    <a:pt x="792" y="185"/>
                  </a:cubicBezTo>
                  <a:cubicBezTo>
                    <a:pt x="798" y="174"/>
                    <a:pt x="794" y="159"/>
                    <a:pt x="782" y="153"/>
                  </a:cubicBezTo>
                  <a:cubicBezTo>
                    <a:pt x="721" y="119"/>
                    <a:pt x="653" y="100"/>
                    <a:pt x="584" y="97"/>
                  </a:cubicBezTo>
                  <a:cubicBezTo>
                    <a:pt x="584" y="24"/>
                    <a:pt x="584" y="24"/>
                    <a:pt x="584" y="24"/>
                  </a:cubicBezTo>
                  <a:cubicBezTo>
                    <a:pt x="584" y="11"/>
                    <a:pt x="573" y="0"/>
                    <a:pt x="560" y="0"/>
                  </a:cubicBezTo>
                  <a:cubicBezTo>
                    <a:pt x="547" y="0"/>
                    <a:pt x="536" y="11"/>
                    <a:pt x="536" y="24"/>
                  </a:cubicBezTo>
                  <a:cubicBezTo>
                    <a:pt x="536" y="97"/>
                    <a:pt x="536" y="97"/>
                    <a:pt x="536" y="97"/>
                  </a:cubicBezTo>
                  <a:cubicBezTo>
                    <a:pt x="299" y="109"/>
                    <a:pt x="109" y="299"/>
                    <a:pt x="97" y="536"/>
                  </a:cubicBezTo>
                  <a:lnTo>
                    <a:pt x="24" y="536"/>
                  </a:lnTo>
                  <a:close/>
                  <a:moveTo>
                    <a:pt x="24" y="536"/>
                  </a:moveTo>
                  <a:cubicBezTo>
                    <a:pt x="24" y="536"/>
                    <a:pt x="24" y="536"/>
                    <a:pt x="24" y="53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1" name="Group 380"/>
          <p:cNvGrpSpPr>
            <a:grpSpLocks noChangeAspect="1"/>
          </p:cNvGrpSpPr>
          <p:nvPr/>
        </p:nvGrpSpPr>
        <p:grpSpPr>
          <a:xfrm>
            <a:off x="10281446" y="3872444"/>
            <a:ext cx="210079" cy="304800"/>
            <a:chOff x="15293975" y="5543550"/>
            <a:chExt cx="630238" cy="914400"/>
          </a:xfrm>
        </p:grpSpPr>
        <p:sp>
          <p:nvSpPr>
            <p:cNvPr id="373" name="Freeform 341"/>
            <p:cNvSpPr>
              <a:spLocks noEditPoints="1"/>
            </p:cNvSpPr>
            <p:nvPr/>
          </p:nvSpPr>
          <p:spPr bwMode="auto">
            <a:xfrm>
              <a:off x="15382875" y="5922963"/>
              <a:ext cx="452438" cy="446088"/>
            </a:xfrm>
            <a:custGeom>
              <a:avLst/>
              <a:gdLst>
                <a:gd name="T0" fmla="*/ 561 w 736"/>
                <a:gd name="T1" fmla="*/ 592 h 734"/>
                <a:gd name="T2" fmla="*/ 710 w 736"/>
                <a:gd name="T3" fmla="*/ 503 h 734"/>
                <a:gd name="T4" fmla="*/ 627 w 736"/>
                <a:gd name="T5" fmla="*/ 451 h 734"/>
                <a:gd name="T6" fmla="*/ 725 w 736"/>
                <a:gd name="T7" fmla="*/ 458 h 734"/>
                <a:gd name="T8" fmla="*/ 725 w 736"/>
                <a:gd name="T9" fmla="*/ 276 h 734"/>
                <a:gd name="T10" fmla="*/ 650 w 736"/>
                <a:gd name="T11" fmla="*/ 300 h 734"/>
                <a:gd name="T12" fmla="*/ 642 w 736"/>
                <a:gd name="T13" fmla="*/ 253 h 734"/>
                <a:gd name="T14" fmla="*/ 603 w 736"/>
                <a:gd name="T15" fmla="*/ 84 h 734"/>
                <a:gd name="T16" fmla="*/ 542 w 736"/>
                <a:gd name="T17" fmla="*/ 152 h 734"/>
                <a:gd name="T18" fmla="*/ 523 w 736"/>
                <a:gd name="T19" fmla="*/ 113 h 734"/>
                <a:gd name="T20" fmla="*/ 392 w 736"/>
                <a:gd name="T21" fmla="*/ 0 h 734"/>
                <a:gd name="T22" fmla="*/ 368 w 736"/>
                <a:gd name="T23" fmla="*/ 95 h 734"/>
                <a:gd name="T24" fmla="*/ 344 w 736"/>
                <a:gd name="T25" fmla="*/ 0 h 734"/>
                <a:gd name="T26" fmla="*/ 213 w 736"/>
                <a:gd name="T27" fmla="*/ 113 h 734"/>
                <a:gd name="T28" fmla="*/ 194 w 736"/>
                <a:gd name="T29" fmla="*/ 152 h 734"/>
                <a:gd name="T30" fmla="*/ 133 w 736"/>
                <a:gd name="T31" fmla="*/ 84 h 734"/>
                <a:gd name="T32" fmla="*/ 94 w 736"/>
                <a:gd name="T33" fmla="*/ 253 h 734"/>
                <a:gd name="T34" fmla="*/ 87 w 736"/>
                <a:gd name="T35" fmla="*/ 300 h 734"/>
                <a:gd name="T36" fmla="*/ 11 w 736"/>
                <a:gd name="T37" fmla="*/ 276 h 734"/>
                <a:gd name="T38" fmla="*/ 11 w 736"/>
                <a:gd name="T39" fmla="*/ 458 h 734"/>
                <a:gd name="T40" fmla="*/ 109 w 736"/>
                <a:gd name="T41" fmla="*/ 451 h 734"/>
                <a:gd name="T42" fmla="*/ 26 w 736"/>
                <a:gd name="T43" fmla="*/ 503 h 734"/>
                <a:gd name="T44" fmla="*/ 175 w 736"/>
                <a:gd name="T45" fmla="*/ 592 h 734"/>
                <a:gd name="T46" fmla="*/ 213 w 736"/>
                <a:gd name="T47" fmla="*/ 621 h 734"/>
                <a:gd name="T48" fmla="*/ 344 w 736"/>
                <a:gd name="T49" fmla="*/ 734 h 734"/>
                <a:gd name="T50" fmla="*/ 368 w 736"/>
                <a:gd name="T51" fmla="*/ 639 h 734"/>
                <a:gd name="T52" fmla="*/ 392 w 736"/>
                <a:gd name="T53" fmla="*/ 734 h 734"/>
                <a:gd name="T54" fmla="*/ 523 w 736"/>
                <a:gd name="T55" fmla="*/ 621 h 734"/>
                <a:gd name="T56" fmla="*/ 422 w 736"/>
                <a:gd name="T57" fmla="*/ 584 h 734"/>
                <a:gd name="T58" fmla="*/ 393 w 736"/>
                <a:gd name="T59" fmla="*/ 567 h 734"/>
                <a:gd name="T60" fmla="*/ 368 w 736"/>
                <a:gd name="T61" fmla="*/ 567 h 734"/>
                <a:gd name="T62" fmla="*/ 343 w 736"/>
                <a:gd name="T63" fmla="*/ 567 h 734"/>
                <a:gd name="T64" fmla="*/ 144 w 736"/>
                <a:gd name="T65" fmla="*/ 367 h 734"/>
                <a:gd name="T66" fmla="*/ 592 w 736"/>
                <a:gd name="T67" fmla="*/ 367 h 734"/>
                <a:gd name="T68" fmla="*/ 422 w 736"/>
                <a:gd name="T69" fmla="*/ 58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6" h="734">
                  <a:moveTo>
                    <a:pt x="528" y="587"/>
                  </a:moveTo>
                  <a:cubicBezTo>
                    <a:pt x="539" y="579"/>
                    <a:pt x="554" y="582"/>
                    <a:pt x="561" y="592"/>
                  </a:cubicBezTo>
                  <a:cubicBezTo>
                    <a:pt x="603" y="650"/>
                    <a:pt x="603" y="650"/>
                    <a:pt x="603" y="650"/>
                  </a:cubicBezTo>
                  <a:cubicBezTo>
                    <a:pt x="650" y="611"/>
                    <a:pt x="687" y="561"/>
                    <a:pt x="710" y="503"/>
                  </a:cubicBezTo>
                  <a:cubicBezTo>
                    <a:pt x="642" y="481"/>
                    <a:pt x="642" y="481"/>
                    <a:pt x="642" y="481"/>
                  </a:cubicBezTo>
                  <a:cubicBezTo>
                    <a:pt x="629" y="477"/>
                    <a:pt x="623" y="464"/>
                    <a:pt x="627" y="451"/>
                  </a:cubicBezTo>
                  <a:cubicBezTo>
                    <a:pt x="631" y="438"/>
                    <a:pt x="644" y="432"/>
                    <a:pt x="657" y="436"/>
                  </a:cubicBezTo>
                  <a:cubicBezTo>
                    <a:pt x="725" y="458"/>
                    <a:pt x="725" y="458"/>
                    <a:pt x="725" y="458"/>
                  </a:cubicBezTo>
                  <a:cubicBezTo>
                    <a:pt x="732" y="429"/>
                    <a:pt x="736" y="398"/>
                    <a:pt x="736" y="367"/>
                  </a:cubicBezTo>
                  <a:cubicBezTo>
                    <a:pt x="736" y="336"/>
                    <a:pt x="732" y="305"/>
                    <a:pt x="725" y="276"/>
                  </a:cubicBezTo>
                  <a:cubicBezTo>
                    <a:pt x="657" y="298"/>
                    <a:pt x="657" y="298"/>
                    <a:pt x="657" y="298"/>
                  </a:cubicBezTo>
                  <a:cubicBezTo>
                    <a:pt x="654" y="299"/>
                    <a:pt x="652" y="300"/>
                    <a:pt x="650" y="300"/>
                  </a:cubicBezTo>
                  <a:cubicBezTo>
                    <a:pt x="639" y="300"/>
                    <a:pt x="630" y="293"/>
                    <a:pt x="627" y="283"/>
                  </a:cubicBezTo>
                  <a:cubicBezTo>
                    <a:pt x="623" y="270"/>
                    <a:pt x="629" y="257"/>
                    <a:pt x="642" y="253"/>
                  </a:cubicBezTo>
                  <a:cubicBezTo>
                    <a:pt x="710" y="231"/>
                    <a:pt x="710" y="231"/>
                    <a:pt x="710" y="231"/>
                  </a:cubicBezTo>
                  <a:cubicBezTo>
                    <a:pt x="687" y="173"/>
                    <a:pt x="650" y="123"/>
                    <a:pt x="603" y="84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57" y="148"/>
                    <a:pt x="549" y="152"/>
                    <a:pt x="542" y="152"/>
                  </a:cubicBezTo>
                  <a:cubicBezTo>
                    <a:pt x="537" y="152"/>
                    <a:pt x="532" y="150"/>
                    <a:pt x="528" y="147"/>
                  </a:cubicBezTo>
                  <a:cubicBezTo>
                    <a:pt x="517" y="139"/>
                    <a:pt x="515" y="124"/>
                    <a:pt x="523" y="113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14" y="24"/>
                    <a:pt x="455" y="4"/>
                    <a:pt x="392" y="0"/>
                  </a:cubicBezTo>
                  <a:cubicBezTo>
                    <a:pt x="392" y="71"/>
                    <a:pt x="392" y="71"/>
                    <a:pt x="392" y="71"/>
                  </a:cubicBezTo>
                  <a:cubicBezTo>
                    <a:pt x="392" y="84"/>
                    <a:pt x="381" y="95"/>
                    <a:pt x="368" y="95"/>
                  </a:cubicBezTo>
                  <a:cubicBezTo>
                    <a:pt x="355" y="95"/>
                    <a:pt x="344" y="84"/>
                    <a:pt x="344" y="71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281" y="4"/>
                    <a:pt x="222" y="24"/>
                    <a:pt x="172" y="56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21" y="124"/>
                    <a:pt x="219" y="139"/>
                    <a:pt x="208" y="147"/>
                  </a:cubicBezTo>
                  <a:cubicBezTo>
                    <a:pt x="204" y="150"/>
                    <a:pt x="199" y="152"/>
                    <a:pt x="194" y="152"/>
                  </a:cubicBezTo>
                  <a:cubicBezTo>
                    <a:pt x="187" y="152"/>
                    <a:pt x="179" y="148"/>
                    <a:pt x="175" y="142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86" y="123"/>
                    <a:pt x="49" y="173"/>
                    <a:pt x="26" y="231"/>
                  </a:cubicBezTo>
                  <a:cubicBezTo>
                    <a:pt x="94" y="253"/>
                    <a:pt x="94" y="253"/>
                    <a:pt x="94" y="253"/>
                  </a:cubicBezTo>
                  <a:cubicBezTo>
                    <a:pt x="107" y="257"/>
                    <a:pt x="113" y="270"/>
                    <a:pt x="109" y="283"/>
                  </a:cubicBezTo>
                  <a:cubicBezTo>
                    <a:pt x="106" y="293"/>
                    <a:pt x="97" y="300"/>
                    <a:pt x="87" y="300"/>
                  </a:cubicBezTo>
                  <a:cubicBezTo>
                    <a:pt x="84" y="300"/>
                    <a:pt x="82" y="299"/>
                    <a:pt x="79" y="298"/>
                  </a:cubicBezTo>
                  <a:cubicBezTo>
                    <a:pt x="11" y="276"/>
                    <a:pt x="11" y="276"/>
                    <a:pt x="11" y="276"/>
                  </a:cubicBezTo>
                  <a:cubicBezTo>
                    <a:pt x="4" y="305"/>
                    <a:pt x="0" y="336"/>
                    <a:pt x="0" y="367"/>
                  </a:cubicBezTo>
                  <a:cubicBezTo>
                    <a:pt x="0" y="398"/>
                    <a:pt x="4" y="429"/>
                    <a:pt x="11" y="458"/>
                  </a:cubicBezTo>
                  <a:cubicBezTo>
                    <a:pt x="79" y="436"/>
                    <a:pt x="79" y="436"/>
                    <a:pt x="79" y="436"/>
                  </a:cubicBezTo>
                  <a:cubicBezTo>
                    <a:pt x="92" y="432"/>
                    <a:pt x="105" y="438"/>
                    <a:pt x="109" y="451"/>
                  </a:cubicBezTo>
                  <a:cubicBezTo>
                    <a:pt x="113" y="464"/>
                    <a:pt x="107" y="477"/>
                    <a:pt x="94" y="481"/>
                  </a:cubicBezTo>
                  <a:cubicBezTo>
                    <a:pt x="26" y="503"/>
                    <a:pt x="26" y="503"/>
                    <a:pt x="26" y="503"/>
                  </a:cubicBezTo>
                  <a:cubicBezTo>
                    <a:pt x="49" y="561"/>
                    <a:pt x="86" y="611"/>
                    <a:pt x="133" y="650"/>
                  </a:cubicBezTo>
                  <a:cubicBezTo>
                    <a:pt x="175" y="592"/>
                    <a:pt x="175" y="592"/>
                    <a:pt x="175" y="592"/>
                  </a:cubicBezTo>
                  <a:cubicBezTo>
                    <a:pt x="182" y="582"/>
                    <a:pt x="197" y="579"/>
                    <a:pt x="208" y="587"/>
                  </a:cubicBezTo>
                  <a:cubicBezTo>
                    <a:pt x="219" y="595"/>
                    <a:pt x="221" y="610"/>
                    <a:pt x="213" y="621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222" y="710"/>
                    <a:pt x="281" y="730"/>
                    <a:pt x="344" y="734"/>
                  </a:cubicBezTo>
                  <a:cubicBezTo>
                    <a:pt x="344" y="663"/>
                    <a:pt x="344" y="663"/>
                    <a:pt x="344" y="663"/>
                  </a:cubicBezTo>
                  <a:cubicBezTo>
                    <a:pt x="344" y="650"/>
                    <a:pt x="355" y="639"/>
                    <a:pt x="368" y="639"/>
                  </a:cubicBezTo>
                  <a:cubicBezTo>
                    <a:pt x="381" y="639"/>
                    <a:pt x="392" y="650"/>
                    <a:pt x="392" y="663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55" y="730"/>
                    <a:pt x="514" y="710"/>
                    <a:pt x="564" y="678"/>
                  </a:cubicBezTo>
                  <a:cubicBezTo>
                    <a:pt x="523" y="621"/>
                    <a:pt x="523" y="621"/>
                    <a:pt x="523" y="621"/>
                  </a:cubicBezTo>
                  <a:cubicBezTo>
                    <a:pt x="515" y="610"/>
                    <a:pt x="517" y="595"/>
                    <a:pt x="528" y="587"/>
                  </a:cubicBezTo>
                  <a:close/>
                  <a:moveTo>
                    <a:pt x="422" y="584"/>
                  </a:moveTo>
                  <a:cubicBezTo>
                    <a:pt x="420" y="585"/>
                    <a:pt x="418" y="585"/>
                    <a:pt x="416" y="585"/>
                  </a:cubicBezTo>
                  <a:cubicBezTo>
                    <a:pt x="405" y="585"/>
                    <a:pt x="395" y="578"/>
                    <a:pt x="393" y="567"/>
                  </a:cubicBezTo>
                  <a:cubicBezTo>
                    <a:pt x="393" y="566"/>
                    <a:pt x="393" y="566"/>
                    <a:pt x="392" y="565"/>
                  </a:cubicBezTo>
                  <a:cubicBezTo>
                    <a:pt x="384" y="566"/>
                    <a:pt x="376" y="567"/>
                    <a:pt x="368" y="567"/>
                  </a:cubicBezTo>
                  <a:cubicBezTo>
                    <a:pt x="360" y="567"/>
                    <a:pt x="352" y="566"/>
                    <a:pt x="344" y="565"/>
                  </a:cubicBezTo>
                  <a:cubicBezTo>
                    <a:pt x="343" y="566"/>
                    <a:pt x="343" y="566"/>
                    <a:pt x="343" y="567"/>
                  </a:cubicBezTo>
                  <a:cubicBezTo>
                    <a:pt x="340" y="580"/>
                    <a:pt x="327" y="588"/>
                    <a:pt x="314" y="584"/>
                  </a:cubicBezTo>
                  <a:cubicBezTo>
                    <a:pt x="214" y="560"/>
                    <a:pt x="144" y="470"/>
                    <a:pt x="144" y="367"/>
                  </a:cubicBezTo>
                  <a:cubicBezTo>
                    <a:pt x="144" y="243"/>
                    <a:pt x="244" y="143"/>
                    <a:pt x="368" y="143"/>
                  </a:cubicBezTo>
                  <a:cubicBezTo>
                    <a:pt x="492" y="143"/>
                    <a:pt x="592" y="243"/>
                    <a:pt x="592" y="367"/>
                  </a:cubicBezTo>
                  <a:cubicBezTo>
                    <a:pt x="592" y="470"/>
                    <a:pt x="522" y="560"/>
                    <a:pt x="422" y="584"/>
                  </a:cubicBezTo>
                  <a:close/>
                  <a:moveTo>
                    <a:pt x="422" y="584"/>
                  </a:moveTo>
                  <a:cubicBezTo>
                    <a:pt x="422" y="584"/>
                    <a:pt x="422" y="584"/>
                    <a:pt x="422" y="58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342"/>
            <p:cNvSpPr>
              <a:spLocks noEditPoints="1"/>
            </p:cNvSpPr>
            <p:nvPr/>
          </p:nvSpPr>
          <p:spPr bwMode="auto">
            <a:xfrm>
              <a:off x="15500350" y="6038850"/>
              <a:ext cx="217488" cy="228600"/>
            </a:xfrm>
            <a:custGeom>
              <a:avLst/>
              <a:gdLst>
                <a:gd name="T0" fmla="*/ 218 w 352"/>
                <a:gd name="T1" fmla="*/ 347 h 376"/>
                <a:gd name="T2" fmla="*/ 352 w 352"/>
                <a:gd name="T3" fmla="*/ 176 h 376"/>
                <a:gd name="T4" fmla="*/ 176 w 352"/>
                <a:gd name="T5" fmla="*/ 0 h 376"/>
                <a:gd name="T6" fmla="*/ 0 w 352"/>
                <a:gd name="T7" fmla="*/ 176 h 376"/>
                <a:gd name="T8" fmla="*/ 134 w 352"/>
                <a:gd name="T9" fmla="*/ 347 h 376"/>
                <a:gd name="T10" fmla="*/ 152 w 352"/>
                <a:gd name="T11" fmla="*/ 374 h 376"/>
                <a:gd name="T12" fmla="*/ 176 w 352"/>
                <a:gd name="T13" fmla="*/ 376 h 376"/>
                <a:gd name="T14" fmla="*/ 200 w 352"/>
                <a:gd name="T15" fmla="*/ 374 h 376"/>
                <a:gd name="T16" fmla="*/ 218 w 352"/>
                <a:gd name="T17" fmla="*/ 347 h 376"/>
                <a:gd name="T18" fmla="*/ 218 w 352"/>
                <a:gd name="T19" fmla="*/ 347 h 376"/>
                <a:gd name="T20" fmla="*/ 218 w 352"/>
                <a:gd name="T21" fmla="*/ 34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2" h="376">
                  <a:moveTo>
                    <a:pt x="218" y="347"/>
                  </a:moveTo>
                  <a:cubicBezTo>
                    <a:pt x="297" y="327"/>
                    <a:pt x="352" y="257"/>
                    <a:pt x="352" y="176"/>
                  </a:cubicBezTo>
                  <a:cubicBezTo>
                    <a:pt x="352" y="79"/>
                    <a:pt x="273" y="0"/>
                    <a:pt x="176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257"/>
                    <a:pt x="55" y="327"/>
                    <a:pt x="134" y="347"/>
                  </a:cubicBezTo>
                  <a:cubicBezTo>
                    <a:pt x="146" y="350"/>
                    <a:pt x="154" y="362"/>
                    <a:pt x="152" y="374"/>
                  </a:cubicBezTo>
                  <a:cubicBezTo>
                    <a:pt x="160" y="375"/>
                    <a:pt x="168" y="376"/>
                    <a:pt x="176" y="376"/>
                  </a:cubicBezTo>
                  <a:cubicBezTo>
                    <a:pt x="184" y="376"/>
                    <a:pt x="192" y="375"/>
                    <a:pt x="200" y="374"/>
                  </a:cubicBezTo>
                  <a:cubicBezTo>
                    <a:pt x="198" y="362"/>
                    <a:pt x="206" y="350"/>
                    <a:pt x="218" y="347"/>
                  </a:cubicBezTo>
                  <a:close/>
                  <a:moveTo>
                    <a:pt x="218" y="347"/>
                  </a:moveTo>
                  <a:cubicBezTo>
                    <a:pt x="218" y="347"/>
                    <a:pt x="218" y="347"/>
                    <a:pt x="218" y="3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Freeform 343"/>
            <p:cNvSpPr>
              <a:spLocks noEditPoints="1"/>
            </p:cNvSpPr>
            <p:nvPr/>
          </p:nvSpPr>
          <p:spPr bwMode="auto">
            <a:xfrm>
              <a:off x="15322550" y="5864225"/>
              <a:ext cx="571500" cy="565150"/>
            </a:xfrm>
            <a:custGeom>
              <a:avLst/>
              <a:gdLst>
                <a:gd name="T0" fmla="*/ 928 w 928"/>
                <a:gd name="T1" fmla="*/ 464 h 928"/>
                <a:gd name="T2" fmla="*/ 464 w 928"/>
                <a:gd name="T3" fmla="*/ 0 h 928"/>
                <a:gd name="T4" fmla="*/ 0 w 928"/>
                <a:gd name="T5" fmla="*/ 464 h 928"/>
                <a:gd name="T6" fmla="*/ 464 w 928"/>
                <a:gd name="T7" fmla="*/ 928 h 928"/>
                <a:gd name="T8" fmla="*/ 928 w 928"/>
                <a:gd name="T9" fmla="*/ 464 h 928"/>
                <a:gd name="T10" fmla="*/ 709 w 928"/>
                <a:gd name="T11" fmla="*/ 801 h 928"/>
                <a:gd name="T12" fmla="*/ 707 w 928"/>
                <a:gd name="T13" fmla="*/ 802 h 928"/>
                <a:gd name="T14" fmla="*/ 464 w 928"/>
                <a:gd name="T15" fmla="*/ 880 h 928"/>
                <a:gd name="T16" fmla="*/ 221 w 928"/>
                <a:gd name="T17" fmla="*/ 802 h 928"/>
                <a:gd name="T18" fmla="*/ 219 w 928"/>
                <a:gd name="T19" fmla="*/ 801 h 928"/>
                <a:gd name="T20" fmla="*/ 217 w 928"/>
                <a:gd name="T21" fmla="*/ 799 h 928"/>
                <a:gd name="T22" fmla="*/ 48 w 928"/>
                <a:gd name="T23" fmla="*/ 464 h 928"/>
                <a:gd name="T24" fmla="*/ 217 w 928"/>
                <a:gd name="T25" fmla="*/ 129 h 928"/>
                <a:gd name="T26" fmla="*/ 219 w 928"/>
                <a:gd name="T27" fmla="*/ 127 h 928"/>
                <a:gd name="T28" fmla="*/ 222 w 928"/>
                <a:gd name="T29" fmla="*/ 126 h 928"/>
                <a:gd name="T30" fmla="*/ 464 w 928"/>
                <a:gd name="T31" fmla="*/ 48 h 928"/>
                <a:gd name="T32" fmla="*/ 706 w 928"/>
                <a:gd name="T33" fmla="*/ 126 h 928"/>
                <a:gd name="T34" fmla="*/ 709 w 928"/>
                <a:gd name="T35" fmla="*/ 127 h 928"/>
                <a:gd name="T36" fmla="*/ 711 w 928"/>
                <a:gd name="T37" fmla="*/ 129 h 928"/>
                <a:gd name="T38" fmla="*/ 880 w 928"/>
                <a:gd name="T39" fmla="*/ 464 h 928"/>
                <a:gd name="T40" fmla="*/ 711 w 928"/>
                <a:gd name="T41" fmla="*/ 799 h 928"/>
                <a:gd name="T42" fmla="*/ 709 w 928"/>
                <a:gd name="T43" fmla="*/ 801 h 928"/>
                <a:gd name="T44" fmla="*/ 709 w 928"/>
                <a:gd name="T45" fmla="*/ 801 h 928"/>
                <a:gd name="T46" fmla="*/ 709 w 928"/>
                <a:gd name="T47" fmla="*/ 801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28" h="928">
                  <a:moveTo>
                    <a:pt x="928" y="464"/>
                  </a:moveTo>
                  <a:cubicBezTo>
                    <a:pt x="928" y="208"/>
                    <a:pt x="720" y="0"/>
                    <a:pt x="464" y="0"/>
                  </a:cubicBezTo>
                  <a:cubicBezTo>
                    <a:pt x="208" y="0"/>
                    <a:pt x="0" y="208"/>
                    <a:pt x="0" y="464"/>
                  </a:cubicBezTo>
                  <a:cubicBezTo>
                    <a:pt x="0" y="720"/>
                    <a:pt x="208" y="928"/>
                    <a:pt x="464" y="928"/>
                  </a:cubicBezTo>
                  <a:cubicBezTo>
                    <a:pt x="720" y="928"/>
                    <a:pt x="928" y="720"/>
                    <a:pt x="928" y="464"/>
                  </a:cubicBezTo>
                  <a:close/>
                  <a:moveTo>
                    <a:pt x="709" y="801"/>
                  </a:moveTo>
                  <a:cubicBezTo>
                    <a:pt x="708" y="801"/>
                    <a:pt x="707" y="801"/>
                    <a:pt x="707" y="802"/>
                  </a:cubicBezTo>
                  <a:cubicBezTo>
                    <a:pt x="638" y="851"/>
                    <a:pt x="555" y="880"/>
                    <a:pt x="464" y="880"/>
                  </a:cubicBezTo>
                  <a:cubicBezTo>
                    <a:pt x="374" y="880"/>
                    <a:pt x="290" y="851"/>
                    <a:pt x="221" y="802"/>
                  </a:cubicBezTo>
                  <a:cubicBezTo>
                    <a:pt x="221" y="801"/>
                    <a:pt x="220" y="801"/>
                    <a:pt x="219" y="801"/>
                  </a:cubicBezTo>
                  <a:cubicBezTo>
                    <a:pt x="219" y="800"/>
                    <a:pt x="218" y="799"/>
                    <a:pt x="217" y="799"/>
                  </a:cubicBezTo>
                  <a:cubicBezTo>
                    <a:pt x="115" y="723"/>
                    <a:pt x="48" y="601"/>
                    <a:pt x="48" y="464"/>
                  </a:cubicBezTo>
                  <a:cubicBezTo>
                    <a:pt x="48" y="327"/>
                    <a:pt x="115" y="205"/>
                    <a:pt x="217" y="129"/>
                  </a:cubicBezTo>
                  <a:cubicBezTo>
                    <a:pt x="218" y="129"/>
                    <a:pt x="219" y="128"/>
                    <a:pt x="219" y="127"/>
                  </a:cubicBezTo>
                  <a:cubicBezTo>
                    <a:pt x="220" y="127"/>
                    <a:pt x="221" y="126"/>
                    <a:pt x="222" y="126"/>
                  </a:cubicBezTo>
                  <a:cubicBezTo>
                    <a:pt x="290" y="77"/>
                    <a:pt x="374" y="48"/>
                    <a:pt x="464" y="48"/>
                  </a:cubicBezTo>
                  <a:cubicBezTo>
                    <a:pt x="554" y="48"/>
                    <a:pt x="638" y="77"/>
                    <a:pt x="706" y="126"/>
                  </a:cubicBezTo>
                  <a:cubicBezTo>
                    <a:pt x="707" y="126"/>
                    <a:pt x="708" y="127"/>
                    <a:pt x="709" y="127"/>
                  </a:cubicBezTo>
                  <a:cubicBezTo>
                    <a:pt x="709" y="128"/>
                    <a:pt x="710" y="129"/>
                    <a:pt x="711" y="129"/>
                  </a:cubicBezTo>
                  <a:cubicBezTo>
                    <a:pt x="813" y="205"/>
                    <a:pt x="880" y="327"/>
                    <a:pt x="880" y="464"/>
                  </a:cubicBezTo>
                  <a:cubicBezTo>
                    <a:pt x="880" y="601"/>
                    <a:pt x="813" y="723"/>
                    <a:pt x="711" y="799"/>
                  </a:cubicBezTo>
                  <a:cubicBezTo>
                    <a:pt x="710" y="799"/>
                    <a:pt x="709" y="800"/>
                    <a:pt x="709" y="801"/>
                  </a:cubicBezTo>
                  <a:close/>
                  <a:moveTo>
                    <a:pt x="709" y="801"/>
                  </a:moveTo>
                  <a:cubicBezTo>
                    <a:pt x="709" y="801"/>
                    <a:pt x="709" y="801"/>
                    <a:pt x="709" y="801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6" name="Freeform 344"/>
            <p:cNvSpPr>
              <a:spLocks noEditPoints="1"/>
            </p:cNvSpPr>
            <p:nvPr/>
          </p:nvSpPr>
          <p:spPr bwMode="auto">
            <a:xfrm>
              <a:off x="15452725" y="5572125"/>
              <a:ext cx="312738" cy="304800"/>
            </a:xfrm>
            <a:custGeom>
              <a:avLst/>
              <a:gdLst>
                <a:gd name="T0" fmla="*/ 0 w 508"/>
                <a:gd name="T1" fmla="*/ 500 h 500"/>
                <a:gd name="T2" fmla="*/ 72 w 508"/>
                <a:gd name="T3" fmla="*/ 466 h 500"/>
                <a:gd name="T4" fmla="*/ 72 w 508"/>
                <a:gd name="T5" fmla="*/ 413 h 500"/>
                <a:gd name="T6" fmla="*/ 48 w 508"/>
                <a:gd name="T7" fmla="*/ 389 h 500"/>
                <a:gd name="T8" fmla="*/ 48 w 508"/>
                <a:gd name="T9" fmla="*/ 254 h 500"/>
                <a:gd name="T10" fmla="*/ 254 w 508"/>
                <a:gd name="T11" fmla="*/ 48 h 500"/>
                <a:gd name="T12" fmla="*/ 460 w 508"/>
                <a:gd name="T13" fmla="*/ 254 h 500"/>
                <a:gd name="T14" fmla="*/ 460 w 508"/>
                <a:gd name="T15" fmla="*/ 389 h 500"/>
                <a:gd name="T16" fmla="*/ 436 w 508"/>
                <a:gd name="T17" fmla="*/ 413 h 500"/>
                <a:gd name="T18" fmla="*/ 436 w 508"/>
                <a:gd name="T19" fmla="*/ 466 h 500"/>
                <a:gd name="T20" fmla="*/ 508 w 508"/>
                <a:gd name="T21" fmla="*/ 500 h 500"/>
                <a:gd name="T22" fmla="*/ 508 w 508"/>
                <a:gd name="T23" fmla="*/ 254 h 500"/>
                <a:gd name="T24" fmla="*/ 254 w 508"/>
                <a:gd name="T25" fmla="*/ 0 h 500"/>
                <a:gd name="T26" fmla="*/ 0 w 508"/>
                <a:gd name="T27" fmla="*/ 254 h 500"/>
                <a:gd name="T28" fmla="*/ 0 w 508"/>
                <a:gd name="T29" fmla="*/ 500 h 500"/>
                <a:gd name="T30" fmla="*/ 0 w 508"/>
                <a:gd name="T31" fmla="*/ 500 h 500"/>
                <a:gd name="T32" fmla="*/ 0 w 508"/>
                <a:gd name="T33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8" h="500">
                  <a:moveTo>
                    <a:pt x="0" y="500"/>
                  </a:moveTo>
                  <a:cubicBezTo>
                    <a:pt x="23" y="487"/>
                    <a:pt x="47" y="475"/>
                    <a:pt x="72" y="466"/>
                  </a:cubicBezTo>
                  <a:cubicBezTo>
                    <a:pt x="72" y="413"/>
                    <a:pt x="72" y="413"/>
                    <a:pt x="72" y="413"/>
                  </a:cubicBezTo>
                  <a:cubicBezTo>
                    <a:pt x="58" y="413"/>
                    <a:pt x="48" y="402"/>
                    <a:pt x="48" y="389"/>
                  </a:cubicBezTo>
                  <a:cubicBezTo>
                    <a:pt x="48" y="254"/>
                    <a:pt x="48" y="254"/>
                    <a:pt x="48" y="254"/>
                  </a:cubicBezTo>
                  <a:cubicBezTo>
                    <a:pt x="48" y="141"/>
                    <a:pt x="140" y="48"/>
                    <a:pt x="254" y="48"/>
                  </a:cubicBezTo>
                  <a:cubicBezTo>
                    <a:pt x="368" y="48"/>
                    <a:pt x="460" y="141"/>
                    <a:pt x="460" y="254"/>
                  </a:cubicBezTo>
                  <a:cubicBezTo>
                    <a:pt x="460" y="389"/>
                    <a:pt x="460" y="389"/>
                    <a:pt x="460" y="389"/>
                  </a:cubicBezTo>
                  <a:cubicBezTo>
                    <a:pt x="460" y="402"/>
                    <a:pt x="450" y="413"/>
                    <a:pt x="436" y="413"/>
                  </a:cubicBezTo>
                  <a:cubicBezTo>
                    <a:pt x="436" y="413"/>
                    <a:pt x="436" y="466"/>
                    <a:pt x="436" y="466"/>
                  </a:cubicBezTo>
                  <a:cubicBezTo>
                    <a:pt x="461" y="475"/>
                    <a:pt x="485" y="487"/>
                    <a:pt x="508" y="500"/>
                  </a:cubicBezTo>
                  <a:cubicBezTo>
                    <a:pt x="508" y="254"/>
                    <a:pt x="508" y="254"/>
                    <a:pt x="508" y="254"/>
                  </a:cubicBezTo>
                  <a:cubicBezTo>
                    <a:pt x="508" y="114"/>
                    <a:pt x="394" y="0"/>
                    <a:pt x="254" y="0"/>
                  </a:cubicBezTo>
                  <a:cubicBezTo>
                    <a:pt x="114" y="0"/>
                    <a:pt x="0" y="114"/>
                    <a:pt x="0" y="254"/>
                  </a:cubicBezTo>
                  <a:lnTo>
                    <a:pt x="0" y="500"/>
                  </a:lnTo>
                  <a:close/>
                  <a:moveTo>
                    <a:pt x="0" y="500"/>
                  </a:moveTo>
                  <a:cubicBezTo>
                    <a:pt x="0" y="500"/>
                    <a:pt x="0" y="500"/>
                    <a:pt x="0" y="50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345"/>
            <p:cNvSpPr>
              <a:spLocks noEditPoints="1"/>
            </p:cNvSpPr>
            <p:nvPr/>
          </p:nvSpPr>
          <p:spPr bwMode="auto">
            <a:xfrm>
              <a:off x="15293975" y="5543550"/>
              <a:ext cx="630238" cy="914400"/>
            </a:xfrm>
            <a:custGeom>
              <a:avLst/>
              <a:gdLst>
                <a:gd name="T0" fmla="*/ 814 w 1024"/>
                <a:gd name="T1" fmla="*/ 579 h 1504"/>
                <a:gd name="T2" fmla="*/ 814 w 1024"/>
                <a:gd name="T3" fmla="*/ 302 h 1504"/>
                <a:gd name="T4" fmla="*/ 512 w 1024"/>
                <a:gd name="T5" fmla="*/ 0 h 1504"/>
                <a:gd name="T6" fmla="*/ 210 w 1024"/>
                <a:gd name="T7" fmla="*/ 302 h 1504"/>
                <a:gd name="T8" fmla="*/ 210 w 1024"/>
                <a:gd name="T9" fmla="*/ 579 h 1504"/>
                <a:gd name="T10" fmla="*/ 0 w 1024"/>
                <a:gd name="T11" fmla="*/ 992 h 1504"/>
                <a:gd name="T12" fmla="*/ 512 w 1024"/>
                <a:gd name="T13" fmla="*/ 1504 h 1504"/>
                <a:gd name="T14" fmla="*/ 1024 w 1024"/>
                <a:gd name="T15" fmla="*/ 992 h 1504"/>
                <a:gd name="T16" fmla="*/ 814 w 1024"/>
                <a:gd name="T17" fmla="*/ 579 h 1504"/>
                <a:gd name="T18" fmla="*/ 48 w 1024"/>
                <a:gd name="T19" fmla="*/ 992 h 1504"/>
                <a:gd name="T20" fmla="*/ 512 w 1024"/>
                <a:gd name="T21" fmla="*/ 528 h 1504"/>
                <a:gd name="T22" fmla="*/ 976 w 1024"/>
                <a:gd name="T23" fmla="*/ 992 h 1504"/>
                <a:gd name="T24" fmla="*/ 512 w 1024"/>
                <a:gd name="T25" fmla="*/ 1456 h 1504"/>
                <a:gd name="T26" fmla="*/ 48 w 1024"/>
                <a:gd name="T27" fmla="*/ 992 h 1504"/>
                <a:gd name="T28" fmla="*/ 512 w 1024"/>
                <a:gd name="T29" fmla="*/ 48 h 1504"/>
                <a:gd name="T30" fmla="*/ 766 w 1024"/>
                <a:gd name="T31" fmla="*/ 302 h 1504"/>
                <a:gd name="T32" fmla="*/ 766 w 1024"/>
                <a:gd name="T33" fmla="*/ 548 h 1504"/>
                <a:gd name="T34" fmla="*/ 694 w 1024"/>
                <a:gd name="T35" fmla="*/ 514 h 1504"/>
                <a:gd name="T36" fmla="*/ 512 w 1024"/>
                <a:gd name="T37" fmla="*/ 480 h 1504"/>
                <a:gd name="T38" fmla="*/ 330 w 1024"/>
                <a:gd name="T39" fmla="*/ 514 h 1504"/>
                <a:gd name="T40" fmla="*/ 258 w 1024"/>
                <a:gd name="T41" fmla="*/ 548 h 1504"/>
                <a:gd name="T42" fmla="*/ 258 w 1024"/>
                <a:gd name="T43" fmla="*/ 302 h 1504"/>
                <a:gd name="T44" fmla="*/ 512 w 1024"/>
                <a:gd name="T45" fmla="*/ 48 h 1504"/>
                <a:gd name="T46" fmla="*/ 512 w 1024"/>
                <a:gd name="T47" fmla="*/ 48 h 1504"/>
                <a:gd name="T48" fmla="*/ 512 w 1024"/>
                <a:gd name="T49" fmla="*/ 4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4" h="1504">
                  <a:moveTo>
                    <a:pt x="814" y="579"/>
                  </a:moveTo>
                  <a:cubicBezTo>
                    <a:pt x="814" y="302"/>
                    <a:pt x="814" y="302"/>
                    <a:pt x="814" y="302"/>
                  </a:cubicBezTo>
                  <a:cubicBezTo>
                    <a:pt x="814" y="136"/>
                    <a:pt x="679" y="0"/>
                    <a:pt x="512" y="0"/>
                  </a:cubicBezTo>
                  <a:cubicBezTo>
                    <a:pt x="345" y="0"/>
                    <a:pt x="210" y="136"/>
                    <a:pt x="210" y="302"/>
                  </a:cubicBezTo>
                  <a:cubicBezTo>
                    <a:pt x="210" y="579"/>
                    <a:pt x="210" y="579"/>
                    <a:pt x="210" y="579"/>
                  </a:cubicBezTo>
                  <a:cubicBezTo>
                    <a:pt x="83" y="672"/>
                    <a:pt x="0" y="823"/>
                    <a:pt x="0" y="992"/>
                  </a:cubicBezTo>
                  <a:cubicBezTo>
                    <a:pt x="0" y="1274"/>
                    <a:pt x="230" y="1504"/>
                    <a:pt x="512" y="1504"/>
                  </a:cubicBezTo>
                  <a:cubicBezTo>
                    <a:pt x="794" y="1504"/>
                    <a:pt x="1024" y="1274"/>
                    <a:pt x="1024" y="992"/>
                  </a:cubicBezTo>
                  <a:cubicBezTo>
                    <a:pt x="1024" y="823"/>
                    <a:pt x="941" y="672"/>
                    <a:pt x="814" y="579"/>
                  </a:cubicBezTo>
                  <a:close/>
                  <a:moveTo>
                    <a:pt x="48" y="992"/>
                  </a:moveTo>
                  <a:cubicBezTo>
                    <a:pt x="48" y="736"/>
                    <a:pt x="256" y="528"/>
                    <a:pt x="512" y="528"/>
                  </a:cubicBezTo>
                  <a:cubicBezTo>
                    <a:pt x="768" y="528"/>
                    <a:pt x="976" y="736"/>
                    <a:pt x="976" y="992"/>
                  </a:cubicBezTo>
                  <a:cubicBezTo>
                    <a:pt x="976" y="1248"/>
                    <a:pt x="768" y="1456"/>
                    <a:pt x="512" y="1456"/>
                  </a:cubicBezTo>
                  <a:cubicBezTo>
                    <a:pt x="256" y="1456"/>
                    <a:pt x="48" y="1248"/>
                    <a:pt x="48" y="992"/>
                  </a:cubicBezTo>
                  <a:close/>
                  <a:moveTo>
                    <a:pt x="512" y="48"/>
                  </a:moveTo>
                  <a:cubicBezTo>
                    <a:pt x="652" y="48"/>
                    <a:pt x="766" y="162"/>
                    <a:pt x="766" y="302"/>
                  </a:cubicBezTo>
                  <a:cubicBezTo>
                    <a:pt x="766" y="548"/>
                    <a:pt x="766" y="548"/>
                    <a:pt x="766" y="548"/>
                  </a:cubicBezTo>
                  <a:cubicBezTo>
                    <a:pt x="743" y="535"/>
                    <a:pt x="719" y="523"/>
                    <a:pt x="694" y="514"/>
                  </a:cubicBezTo>
                  <a:cubicBezTo>
                    <a:pt x="638" y="492"/>
                    <a:pt x="576" y="480"/>
                    <a:pt x="512" y="480"/>
                  </a:cubicBezTo>
                  <a:cubicBezTo>
                    <a:pt x="448" y="480"/>
                    <a:pt x="386" y="492"/>
                    <a:pt x="330" y="514"/>
                  </a:cubicBezTo>
                  <a:cubicBezTo>
                    <a:pt x="305" y="523"/>
                    <a:pt x="281" y="535"/>
                    <a:pt x="258" y="548"/>
                  </a:cubicBezTo>
                  <a:cubicBezTo>
                    <a:pt x="258" y="302"/>
                    <a:pt x="258" y="302"/>
                    <a:pt x="258" y="302"/>
                  </a:cubicBezTo>
                  <a:cubicBezTo>
                    <a:pt x="258" y="162"/>
                    <a:pt x="372" y="48"/>
                    <a:pt x="512" y="48"/>
                  </a:cubicBezTo>
                  <a:close/>
                  <a:moveTo>
                    <a:pt x="512" y="48"/>
                  </a:moveTo>
                  <a:cubicBezTo>
                    <a:pt x="512" y="48"/>
                    <a:pt x="512" y="48"/>
                    <a:pt x="512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Freeform 346"/>
            <p:cNvSpPr>
              <a:spLocks noEditPoints="1"/>
            </p:cNvSpPr>
            <p:nvPr/>
          </p:nvSpPr>
          <p:spPr bwMode="auto">
            <a:xfrm>
              <a:off x="15352713" y="5892800"/>
              <a:ext cx="512763" cy="506413"/>
            </a:xfrm>
            <a:custGeom>
              <a:avLst/>
              <a:gdLst>
                <a:gd name="T0" fmla="*/ 663 w 832"/>
                <a:gd name="T1" fmla="*/ 81 h 832"/>
                <a:gd name="T2" fmla="*/ 658 w 832"/>
                <a:gd name="T3" fmla="*/ 78 h 832"/>
                <a:gd name="T4" fmla="*/ 174 w 832"/>
                <a:gd name="T5" fmla="*/ 78 h 832"/>
                <a:gd name="T6" fmla="*/ 169 w 832"/>
                <a:gd name="T7" fmla="*/ 81 h 832"/>
                <a:gd name="T8" fmla="*/ 169 w 832"/>
                <a:gd name="T9" fmla="*/ 751 h 832"/>
                <a:gd name="T10" fmla="*/ 173 w 832"/>
                <a:gd name="T11" fmla="*/ 754 h 832"/>
                <a:gd name="T12" fmla="*/ 659 w 832"/>
                <a:gd name="T13" fmla="*/ 754 h 832"/>
                <a:gd name="T14" fmla="*/ 663 w 832"/>
                <a:gd name="T15" fmla="*/ 751 h 832"/>
                <a:gd name="T16" fmla="*/ 571 w 832"/>
                <a:gd name="T17" fmla="*/ 670 h 832"/>
                <a:gd name="T18" fmla="*/ 440 w 832"/>
                <a:gd name="T19" fmla="*/ 783 h 832"/>
                <a:gd name="T20" fmla="*/ 416 w 832"/>
                <a:gd name="T21" fmla="*/ 688 h 832"/>
                <a:gd name="T22" fmla="*/ 392 w 832"/>
                <a:gd name="T23" fmla="*/ 783 h 832"/>
                <a:gd name="T24" fmla="*/ 261 w 832"/>
                <a:gd name="T25" fmla="*/ 670 h 832"/>
                <a:gd name="T26" fmla="*/ 223 w 832"/>
                <a:gd name="T27" fmla="*/ 641 h 832"/>
                <a:gd name="T28" fmla="*/ 74 w 832"/>
                <a:gd name="T29" fmla="*/ 552 h 832"/>
                <a:gd name="T30" fmla="*/ 157 w 832"/>
                <a:gd name="T31" fmla="*/ 500 h 832"/>
                <a:gd name="T32" fmla="*/ 59 w 832"/>
                <a:gd name="T33" fmla="*/ 507 h 832"/>
                <a:gd name="T34" fmla="*/ 59 w 832"/>
                <a:gd name="T35" fmla="*/ 325 h 832"/>
                <a:gd name="T36" fmla="*/ 134 w 832"/>
                <a:gd name="T37" fmla="*/ 349 h 832"/>
                <a:gd name="T38" fmla="*/ 142 w 832"/>
                <a:gd name="T39" fmla="*/ 302 h 832"/>
                <a:gd name="T40" fmla="*/ 181 w 832"/>
                <a:gd name="T41" fmla="*/ 133 h 832"/>
                <a:gd name="T42" fmla="*/ 242 w 832"/>
                <a:gd name="T43" fmla="*/ 201 h 832"/>
                <a:gd name="T44" fmla="*/ 261 w 832"/>
                <a:gd name="T45" fmla="*/ 162 h 832"/>
                <a:gd name="T46" fmla="*/ 392 w 832"/>
                <a:gd name="T47" fmla="*/ 49 h 832"/>
                <a:gd name="T48" fmla="*/ 416 w 832"/>
                <a:gd name="T49" fmla="*/ 144 h 832"/>
                <a:gd name="T50" fmla="*/ 440 w 832"/>
                <a:gd name="T51" fmla="*/ 49 h 832"/>
                <a:gd name="T52" fmla="*/ 571 w 832"/>
                <a:gd name="T53" fmla="*/ 162 h 832"/>
                <a:gd name="T54" fmla="*/ 590 w 832"/>
                <a:gd name="T55" fmla="*/ 201 h 832"/>
                <a:gd name="T56" fmla="*/ 651 w 832"/>
                <a:gd name="T57" fmla="*/ 133 h 832"/>
                <a:gd name="T58" fmla="*/ 690 w 832"/>
                <a:gd name="T59" fmla="*/ 302 h 832"/>
                <a:gd name="T60" fmla="*/ 698 w 832"/>
                <a:gd name="T61" fmla="*/ 349 h 832"/>
                <a:gd name="T62" fmla="*/ 773 w 832"/>
                <a:gd name="T63" fmla="*/ 325 h 832"/>
                <a:gd name="T64" fmla="*/ 773 w 832"/>
                <a:gd name="T65" fmla="*/ 507 h 832"/>
                <a:gd name="T66" fmla="*/ 675 w 832"/>
                <a:gd name="T67" fmla="*/ 500 h 832"/>
                <a:gd name="T68" fmla="*/ 758 w 832"/>
                <a:gd name="T69" fmla="*/ 552 h 832"/>
                <a:gd name="T70" fmla="*/ 609 w 832"/>
                <a:gd name="T71" fmla="*/ 641 h 832"/>
                <a:gd name="T72" fmla="*/ 571 w 832"/>
                <a:gd name="T73" fmla="*/ 670 h 832"/>
                <a:gd name="T74" fmla="*/ 571 w 832"/>
                <a:gd name="T75" fmla="*/ 67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2" h="832">
                  <a:moveTo>
                    <a:pt x="832" y="416"/>
                  </a:moveTo>
                  <a:cubicBezTo>
                    <a:pt x="832" y="279"/>
                    <a:pt x="765" y="157"/>
                    <a:pt x="663" y="81"/>
                  </a:cubicBezTo>
                  <a:cubicBezTo>
                    <a:pt x="662" y="81"/>
                    <a:pt x="661" y="80"/>
                    <a:pt x="661" y="79"/>
                  </a:cubicBezTo>
                  <a:cubicBezTo>
                    <a:pt x="660" y="79"/>
                    <a:pt x="659" y="78"/>
                    <a:pt x="658" y="78"/>
                  </a:cubicBezTo>
                  <a:cubicBezTo>
                    <a:pt x="590" y="29"/>
                    <a:pt x="506" y="0"/>
                    <a:pt x="416" y="0"/>
                  </a:cubicBezTo>
                  <a:cubicBezTo>
                    <a:pt x="326" y="0"/>
                    <a:pt x="242" y="29"/>
                    <a:pt x="174" y="78"/>
                  </a:cubicBezTo>
                  <a:cubicBezTo>
                    <a:pt x="173" y="78"/>
                    <a:pt x="172" y="79"/>
                    <a:pt x="171" y="79"/>
                  </a:cubicBezTo>
                  <a:cubicBezTo>
                    <a:pt x="171" y="80"/>
                    <a:pt x="170" y="81"/>
                    <a:pt x="169" y="81"/>
                  </a:cubicBezTo>
                  <a:cubicBezTo>
                    <a:pt x="67" y="157"/>
                    <a:pt x="0" y="279"/>
                    <a:pt x="0" y="416"/>
                  </a:cubicBezTo>
                  <a:cubicBezTo>
                    <a:pt x="0" y="553"/>
                    <a:pt x="67" y="675"/>
                    <a:pt x="169" y="751"/>
                  </a:cubicBezTo>
                  <a:cubicBezTo>
                    <a:pt x="170" y="751"/>
                    <a:pt x="171" y="752"/>
                    <a:pt x="171" y="753"/>
                  </a:cubicBezTo>
                  <a:cubicBezTo>
                    <a:pt x="172" y="753"/>
                    <a:pt x="173" y="753"/>
                    <a:pt x="173" y="754"/>
                  </a:cubicBezTo>
                  <a:cubicBezTo>
                    <a:pt x="242" y="803"/>
                    <a:pt x="326" y="832"/>
                    <a:pt x="416" y="832"/>
                  </a:cubicBezTo>
                  <a:cubicBezTo>
                    <a:pt x="507" y="832"/>
                    <a:pt x="590" y="803"/>
                    <a:pt x="659" y="754"/>
                  </a:cubicBezTo>
                  <a:cubicBezTo>
                    <a:pt x="659" y="753"/>
                    <a:pt x="660" y="753"/>
                    <a:pt x="661" y="753"/>
                  </a:cubicBezTo>
                  <a:cubicBezTo>
                    <a:pt x="661" y="752"/>
                    <a:pt x="662" y="751"/>
                    <a:pt x="663" y="751"/>
                  </a:cubicBezTo>
                  <a:cubicBezTo>
                    <a:pt x="765" y="675"/>
                    <a:pt x="832" y="553"/>
                    <a:pt x="832" y="416"/>
                  </a:cubicBezTo>
                  <a:close/>
                  <a:moveTo>
                    <a:pt x="571" y="670"/>
                  </a:moveTo>
                  <a:cubicBezTo>
                    <a:pt x="612" y="727"/>
                    <a:pt x="612" y="727"/>
                    <a:pt x="612" y="727"/>
                  </a:cubicBezTo>
                  <a:cubicBezTo>
                    <a:pt x="562" y="759"/>
                    <a:pt x="503" y="779"/>
                    <a:pt x="440" y="783"/>
                  </a:cubicBezTo>
                  <a:cubicBezTo>
                    <a:pt x="440" y="712"/>
                    <a:pt x="440" y="712"/>
                    <a:pt x="440" y="712"/>
                  </a:cubicBezTo>
                  <a:cubicBezTo>
                    <a:pt x="440" y="699"/>
                    <a:pt x="429" y="688"/>
                    <a:pt x="416" y="688"/>
                  </a:cubicBezTo>
                  <a:cubicBezTo>
                    <a:pt x="403" y="688"/>
                    <a:pt x="392" y="699"/>
                    <a:pt x="392" y="712"/>
                  </a:cubicBezTo>
                  <a:cubicBezTo>
                    <a:pt x="392" y="783"/>
                    <a:pt x="392" y="783"/>
                    <a:pt x="392" y="783"/>
                  </a:cubicBezTo>
                  <a:cubicBezTo>
                    <a:pt x="329" y="779"/>
                    <a:pt x="270" y="759"/>
                    <a:pt x="220" y="727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9" y="659"/>
                    <a:pt x="267" y="644"/>
                    <a:pt x="256" y="636"/>
                  </a:cubicBezTo>
                  <a:cubicBezTo>
                    <a:pt x="245" y="628"/>
                    <a:pt x="230" y="631"/>
                    <a:pt x="223" y="641"/>
                  </a:cubicBezTo>
                  <a:cubicBezTo>
                    <a:pt x="181" y="699"/>
                    <a:pt x="181" y="699"/>
                    <a:pt x="181" y="699"/>
                  </a:cubicBezTo>
                  <a:cubicBezTo>
                    <a:pt x="134" y="660"/>
                    <a:pt x="97" y="610"/>
                    <a:pt x="74" y="552"/>
                  </a:cubicBezTo>
                  <a:cubicBezTo>
                    <a:pt x="142" y="530"/>
                    <a:pt x="142" y="530"/>
                    <a:pt x="142" y="530"/>
                  </a:cubicBezTo>
                  <a:cubicBezTo>
                    <a:pt x="155" y="526"/>
                    <a:pt x="161" y="513"/>
                    <a:pt x="157" y="500"/>
                  </a:cubicBezTo>
                  <a:cubicBezTo>
                    <a:pt x="153" y="487"/>
                    <a:pt x="140" y="481"/>
                    <a:pt x="127" y="485"/>
                  </a:cubicBezTo>
                  <a:cubicBezTo>
                    <a:pt x="59" y="507"/>
                    <a:pt x="59" y="507"/>
                    <a:pt x="59" y="507"/>
                  </a:cubicBezTo>
                  <a:cubicBezTo>
                    <a:pt x="52" y="478"/>
                    <a:pt x="48" y="447"/>
                    <a:pt x="48" y="416"/>
                  </a:cubicBezTo>
                  <a:cubicBezTo>
                    <a:pt x="48" y="385"/>
                    <a:pt x="52" y="354"/>
                    <a:pt x="59" y="325"/>
                  </a:cubicBezTo>
                  <a:cubicBezTo>
                    <a:pt x="127" y="347"/>
                    <a:pt x="127" y="347"/>
                    <a:pt x="127" y="347"/>
                  </a:cubicBezTo>
                  <a:cubicBezTo>
                    <a:pt x="130" y="348"/>
                    <a:pt x="132" y="349"/>
                    <a:pt x="134" y="349"/>
                  </a:cubicBezTo>
                  <a:cubicBezTo>
                    <a:pt x="145" y="349"/>
                    <a:pt x="154" y="342"/>
                    <a:pt x="157" y="332"/>
                  </a:cubicBezTo>
                  <a:cubicBezTo>
                    <a:pt x="161" y="319"/>
                    <a:pt x="155" y="306"/>
                    <a:pt x="142" y="302"/>
                  </a:cubicBezTo>
                  <a:cubicBezTo>
                    <a:pt x="74" y="280"/>
                    <a:pt x="74" y="280"/>
                    <a:pt x="74" y="280"/>
                  </a:cubicBezTo>
                  <a:cubicBezTo>
                    <a:pt x="97" y="222"/>
                    <a:pt x="134" y="172"/>
                    <a:pt x="181" y="133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7" y="197"/>
                    <a:pt x="235" y="201"/>
                    <a:pt x="242" y="201"/>
                  </a:cubicBezTo>
                  <a:cubicBezTo>
                    <a:pt x="247" y="201"/>
                    <a:pt x="252" y="199"/>
                    <a:pt x="256" y="196"/>
                  </a:cubicBezTo>
                  <a:cubicBezTo>
                    <a:pt x="267" y="188"/>
                    <a:pt x="269" y="173"/>
                    <a:pt x="261" y="162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270" y="73"/>
                    <a:pt x="329" y="53"/>
                    <a:pt x="392" y="49"/>
                  </a:cubicBezTo>
                  <a:cubicBezTo>
                    <a:pt x="392" y="120"/>
                    <a:pt x="392" y="120"/>
                    <a:pt x="392" y="120"/>
                  </a:cubicBezTo>
                  <a:cubicBezTo>
                    <a:pt x="392" y="133"/>
                    <a:pt x="403" y="144"/>
                    <a:pt x="416" y="144"/>
                  </a:cubicBezTo>
                  <a:cubicBezTo>
                    <a:pt x="429" y="144"/>
                    <a:pt x="440" y="133"/>
                    <a:pt x="440" y="120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503" y="53"/>
                    <a:pt x="562" y="73"/>
                    <a:pt x="612" y="105"/>
                  </a:cubicBezTo>
                  <a:cubicBezTo>
                    <a:pt x="571" y="162"/>
                    <a:pt x="571" y="162"/>
                    <a:pt x="571" y="162"/>
                  </a:cubicBezTo>
                  <a:cubicBezTo>
                    <a:pt x="563" y="173"/>
                    <a:pt x="565" y="188"/>
                    <a:pt x="576" y="196"/>
                  </a:cubicBezTo>
                  <a:cubicBezTo>
                    <a:pt x="580" y="199"/>
                    <a:pt x="585" y="201"/>
                    <a:pt x="590" y="201"/>
                  </a:cubicBezTo>
                  <a:cubicBezTo>
                    <a:pt x="597" y="201"/>
                    <a:pt x="605" y="197"/>
                    <a:pt x="609" y="191"/>
                  </a:cubicBezTo>
                  <a:cubicBezTo>
                    <a:pt x="651" y="133"/>
                    <a:pt x="651" y="133"/>
                    <a:pt x="651" y="133"/>
                  </a:cubicBezTo>
                  <a:cubicBezTo>
                    <a:pt x="698" y="172"/>
                    <a:pt x="735" y="222"/>
                    <a:pt x="758" y="280"/>
                  </a:cubicBezTo>
                  <a:cubicBezTo>
                    <a:pt x="690" y="302"/>
                    <a:pt x="690" y="302"/>
                    <a:pt x="690" y="302"/>
                  </a:cubicBezTo>
                  <a:cubicBezTo>
                    <a:pt x="677" y="306"/>
                    <a:pt x="671" y="319"/>
                    <a:pt x="675" y="332"/>
                  </a:cubicBezTo>
                  <a:cubicBezTo>
                    <a:pt x="678" y="342"/>
                    <a:pt x="687" y="349"/>
                    <a:pt x="698" y="349"/>
                  </a:cubicBezTo>
                  <a:cubicBezTo>
                    <a:pt x="700" y="349"/>
                    <a:pt x="702" y="348"/>
                    <a:pt x="705" y="347"/>
                  </a:cubicBezTo>
                  <a:cubicBezTo>
                    <a:pt x="773" y="325"/>
                    <a:pt x="773" y="325"/>
                    <a:pt x="773" y="325"/>
                  </a:cubicBezTo>
                  <a:cubicBezTo>
                    <a:pt x="780" y="354"/>
                    <a:pt x="784" y="385"/>
                    <a:pt x="784" y="416"/>
                  </a:cubicBezTo>
                  <a:cubicBezTo>
                    <a:pt x="784" y="447"/>
                    <a:pt x="780" y="478"/>
                    <a:pt x="773" y="507"/>
                  </a:cubicBezTo>
                  <a:cubicBezTo>
                    <a:pt x="705" y="485"/>
                    <a:pt x="705" y="485"/>
                    <a:pt x="705" y="485"/>
                  </a:cubicBezTo>
                  <a:cubicBezTo>
                    <a:pt x="692" y="481"/>
                    <a:pt x="679" y="487"/>
                    <a:pt x="675" y="500"/>
                  </a:cubicBezTo>
                  <a:cubicBezTo>
                    <a:pt x="671" y="513"/>
                    <a:pt x="677" y="526"/>
                    <a:pt x="690" y="530"/>
                  </a:cubicBezTo>
                  <a:cubicBezTo>
                    <a:pt x="758" y="552"/>
                    <a:pt x="758" y="552"/>
                    <a:pt x="758" y="552"/>
                  </a:cubicBezTo>
                  <a:cubicBezTo>
                    <a:pt x="735" y="610"/>
                    <a:pt x="698" y="660"/>
                    <a:pt x="651" y="699"/>
                  </a:cubicBezTo>
                  <a:cubicBezTo>
                    <a:pt x="609" y="641"/>
                    <a:pt x="609" y="641"/>
                    <a:pt x="609" y="641"/>
                  </a:cubicBezTo>
                  <a:cubicBezTo>
                    <a:pt x="602" y="631"/>
                    <a:pt x="587" y="628"/>
                    <a:pt x="576" y="636"/>
                  </a:cubicBezTo>
                  <a:cubicBezTo>
                    <a:pt x="565" y="644"/>
                    <a:pt x="563" y="659"/>
                    <a:pt x="571" y="670"/>
                  </a:cubicBezTo>
                  <a:close/>
                  <a:moveTo>
                    <a:pt x="571" y="670"/>
                  </a:moveTo>
                  <a:cubicBezTo>
                    <a:pt x="571" y="670"/>
                    <a:pt x="571" y="670"/>
                    <a:pt x="571" y="67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Freeform 347"/>
            <p:cNvSpPr>
              <a:spLocks noEditPoints="1"/>
            </p:cNvSpPr>
            <p:nvPr/>
          </p:nvSpPr>
          <p:spPr bwMode="auto">
            <a:xfrm>
              <a:off x="15481300" y="5600700"/>
              <a:ext cx="254000" cy="222250"/>
            </a:xfrm>
            <a:custGeom>
              <a:avLst/>
              <a:gdLst>
                <a:gd name="T0" fmla="*/ 48 w 412"/>
                <a:gd name="T1" fmla="*/ 341 h 365"/>
                <a:gd name="T2" fmla="*/ 48 w 412"/>
                <a:gd name="T3" fmla="*/ 206 h 365"/>
                <a:gd name="T4" fmla="*/ 206 w 412"/>
                <a:gd name="T5" fmla="*/ 48 h 365"/>
                <a:gd name="T6" fmla="*/ 364 w 412"/>
                <a:gd name="T7" fmla="*/ 206 h 365"/>
                <a:gd name="T8" fmla="*/ 364 w 412"/>
                <a:gd name="T9" fmla="*/ 341 h 365"/>
                <a:gd name="T10" fmla="*/ 388 w 412"/>
                <a:gd name="T11" fmla="*/ 365 h 365"/>
                <a:gd name="T12" fmla="*/ 412 w 412"/>
                <a:gd name="T13" fmla="*/ 341 h 365"/>
                <a:gd name="T14" fmla="*/ 412 w 412"/>
                <a:gd name="T15" fmla="*/ 206 h 365"/>
                <a:gd name="T16" fmla="*/ 206 w 412"/>
                <a:gd name="T17" fmla="*/ 0 h 365"/>
                <a:gd name="T18" fmla="*/ 0 w 412"/>
                <a:gd name="T19" fmla="*/ 206 h 365"/>
                <a:gd name="T20" fmla="*/ 0 w 412"/>
                <a:gd name="T21" fmla="*/ 341 h 365"/>
                <a:gd name="T22" fmla="*/ 24 w 412"/>
                <a:gd name="T23" fmla="*/ 365 h 365"/>
                <a:gd name="T24" fmla="*/ 48 w 412"/>
                <a:gd name="T25" fmla="*/ 341 h 365"/>
                <a:gd name="T26" fmla="*/ 48 w 412"/>
                <a:gd name="T27" fmla="*/ 341 h 365"/>
                <a:gd name="T28" fmla="*/ 48 w 412"/>
                <a:gd name="T29" fmla="*/ 34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2" h="365">
                  <a:moveTo>
                    <a:pt x="48" y="341"/>
                  </a:moveTo>
                  <a:cubicBezTo>
                    <a:pt x="48" y="206"/>
                    <a:pt x="48" y="206"/>
                    <a:pt x="48" y="206"/>
                  </a:cubicBezTo>
                  <a:cubicBezTo>
                    <a:pt x="48" y="119"/>
                    <a:pt x="119" y="48"/>
                    <a:pt x="206" y="48"/>
                  </a:cubicBezTo>
                  <a:cubicBezTo>
                    <a:pt x="293" y="48"/>
                    <a:pt x="364" y="119"/>
                    <a:pt x="364" y="206"/>
                  </a:cubicBezTo>
                  <a:cubicBezTo>
                    <a:pt x="364" y="341"/>
                    <a:pt x="364" y="341"/>
                    <a:pt x="364" y="341"/>
                  </a:cubicBezTo>
                  <a:cubicBezTo>
                    <a:pt x="364" y="354"/>
                    <a:pt x="375" y="365"/>
                    <a:pt x="388" y="365"/>
                  </a:cubicBezTo>
                  <a:cubicBezTo>
                    <a:pt x="402" y="365"/>
                    <a:pt x="412" y="354"/>
                    <a:pt x="412" y="341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412" y="93"/>
                    <a:pt x="320" y="0"/>
                    <a:pt x="206" y="0"/>
                  </a:cubicBezTo>
                  <a:cubicBezTo>
                    <a:pt x="92" y="0"/>
                    <a:pt x="0" y="93"/>
                    <a:pt x="0" y="206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0" y="354"/>
                    <a:pt x="10" y="365"/>
                    <a:pt x="24" y="365"/>
                  </a:cubicBezTo>
                  <a:cubicBezTo>
                    <a:pt x="37" y="365"/>
                    <a:pt x="48" y="354"/>
                    <a:pt x="48" y="341"/>
                  </a:cubicBezTo>
                  <a:close/>
                  <a:moveTo>
                    <a:pt x="48" y="341"/>
                  </a:moveTo>
                  <a:cubicBezTo>
                    <a:pt x="48" y="341"/>
                    <a:pt x="48" y="341"/>
                    <a:pt x="48" y="341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Freeform 348"/>
            <p:cNvSpPr>
              <a:spLocks noEditPoints="1"/>
            </p:cNvSpPr>
            <p:nvPr/>
          </p:nvSpPr>
          <p:spPr bwMode="auto">
            <a:xfrm>
              <a:off x="15470188" y="6010275"/>
              <a:ext cx="276225" cy="271463"/>
            </a:xfrm>
            <a:custGeom>
              <a:avLst/>
              <a:gdLst>
                <a:gd name="T0" fmla="*/ 448 w 448"/>
                <a:gd name="T1" fmla="*/ 224 h 445"/>
                <a:gd name="T2" fmla="*/ 224 w 448"/>
                <a:gd name="T3" fmla="*/ 0 h 445"/>
                <a:gd name="T4" fmla="*/ 0 w 448"/>
                <a:gd name="T5" fmla="*/ 224 h 445"/>
                <a:gd name="T6" fmla="*/ 170 w 448"/>
                <a:gd name="T7" fmla="*/ 441 h 445"/>
                <a:gd name="T8" fmla="*/ 199 w 448"/>
                <a:gd name="T9" fmla="*/ 424 h 445"/>
                <a:gd name="T10" fmla="*/ 200 w 448"/>
                <a:gd name="T11" fmla="*/ 422 h 445"/>
                <a:gd name="T12" fmla="*/ 182 w 448"/>
                <a:gd name="T13" fmla="*/ 395 h 445"/>
                <a:gd name="T14" fmla="*/ 48 w 448"/>
                <a:gd name="T15" fmla="*/ 224 h 445"/>
                <a:gd name="T16" fmla="*/ 224 w 448"/>
                <a:gd name="T17" fmla="*/ 48 h 445"/>
                <a:gd name="T18" fmla="*/ 400 w 448"/>
                <a:gd name="T19" fmla="*/ 224 h 445"/>
                <a:gd name="T20" fmla="*/ 266 w 448"/>
                <a:gd name="T21" fmla="*/ 395 h 445"/>
                <a:gd name="T22" fmla="*/ 248 w 448"/>
                <a:gd name="T23" fmla="*/ 422 h 445"/>
                <a:gd name="T24" fmla="*/ 249 w 448"/>
                <a:gd name="T25" fmla="*/ 424 h 445"/>
                <a:gd name="T26" fmla="*/ 272 w 448"/>
                <a:gd name="T27" fmla="*/ 442 h 445"/>
                <a:gd name="T28" fmla="*/ 278 w 448"/>
                <a:gd name="T29" fmla="*/ 441 h 445"/>
                <a:gd name="T30" fmla="*/ 448 w 448"/>
                <a:gd name="T31" fmla="*/ 224 h 445"/>
                <a:gd name="T32" fmla="*/ 448 w 448"/>
                <a:gd name="T33" fmla="*/ 224 h 445"/>
                <a:gd name="T34" fmla="*/ 448 w 448"/>
                <a:gd name="T35" fmla="*/ 22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8" h="445">
                  <a:moveTo>
                    <a:pt x="448" y="224"/>
                  </a:moveTo>
                  <a:cubicBezTo>
                    <a:pt x="448" y="100"/>
                    <a:pt x="348" y="0"/>
                    <a:pt x="224" y="0"/>
                  </a:cubicBezTo>
                  <a:cubicBezTo>
                    <a:pt x="100" y="0"/>
                    <a:pt x="0" y="100"/>
                    <a:pt x="0" y="224"/>
                  </a:cubicBezTo>
                  <a:cubicBezTo>
                    <a:pt x="0" y="327"/>
                    <a:pt x="70" y="417"/>
                    <a:pt x="170" y="441"/>
                  </a:cubicBezTo>
                  <a:cubicBezTo>
                    <a:pt x="183" y="445"/>
                    <a:pt x="196" y="437"/>
                    <a:pt x="199" y="424"/>
                  </a:cubicBezTo>
                  <a:cubicBezTo>
                    <a:pt x="199" y="423"/>
                    <a:pt x="199" y="423"/>
                    <a:pt x="200" y="422"/>
                  </a:cubicBezTo>
                  <a:cubicBezTo>
                    <a:pt x="202" y="410"/>
                    <a:pt x="194" y="398"/>
                    <a:pt x="182" y="395"/>
                  </a:cubicBezTo>
                  <a:cubicBezTo>
                    <a:pt x="103" y="375"/>
                    <a:pt x="48" y="305"/>
                    <a:pt x="48" y="224"/>
                  </a:cubicBezTo>
                  <a:cubicBezTo>
                    <a:pt x="48" y="127"/>
                    <a:pt x="127" y="48"/>
                    <a:pt x="224" y="48"/>
                  </a:cubicBezTo>
                  <a:cubicBezTo>
                    <a:pt x="321" y="48"/>
                    <a:pt x="400" y="127"/>
                    <a:pt x="400" y="224"/>
                  </a:cubicBezTo>
                  <a:cubicBezTo>
                    <a:pt x="400" y="305"/>
                    <a:pt x="345" y="375"/>
                    <a:pt x="266" y="395"/>
                  </a:cubicBezTo>
                  <a:cubicBezTo>
                    <a:pt x="254" y="398"/>
                    <a:pt x="246" y="410"/>
                    <a:pt x="248" y="422"/>
                  </a:cubicBezTo>
                  <a:cubicBezTo>
                    <a:pt x="249" y="423"/>
                    <a:pt x="249" y="423"/>
                    <a:pt x="249" y="424"/>
                  </a:cubicBezTo>
                  <a:cubicBezTo>
                    <a:pt x="251" y="435"/>
                    <a:pt x="261" y="442"/>
                    <a:pt x="272" y="442"/>
                  </a:cubicBezTo>
                  <a:cubicBezTo>
                    <a:pt x="274" y="442"/>
                    <a:pt x="276" y="442"/>
                    <a:pt x="278" y="441"/>
                  </a:cubicBezTo>
                  <a:cubicBezTo>
                    <a:pt x="378" y="417"/>
                    <a:pt x="448" y="327"/>
                    <a:pt x="448" y="224"/>
                  </a:cubicBezTo>
                  <a:close/>
                  <a:moveTo>
                    <a:pt x="448" y="224"/>
                  </a:moveTo>
                  <a:cubicBezTo>
                    <a:pt x="448" y="224"/>
                    <a:pt x="448" y="224"/>
                    <a:pt x="448" y="2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1" name="Group 390"/>
          <p:cNvGrpSpPr>
            <a:grpSpLocks noChangeAspect="1"/>
          </p:cNvGrpSpPr>
          <p:nvPr/>
        </p:nvGrpSpPr>
        <p:grpSpPr>
          <a:xfrm>
            <a:off x="1643685" y="5128625"/>
            <a:ext cx="143405" cy="304800"/>
            <a:chOff x="2427288" y="7412038"/>
            <a:chExt cx="430213" cy="914400"/>
          </a:xfrm>
        </p:grpSpPr>
        <p:sp>
          <p:nvSpPr>
            <p:cNvPr id="385" name="Freeform 352"/>
            <p:cNvSpPr>
              <a:spLocks noEditPoints="1"/>
            </p:cNvSpPr>
            <p:nvPr/>
          </p:nvSpPr>
          <p:spPr bwMode="auto">
            <a:xfrm>
              <a:off x="2516188" y="8116888"/>
              <a:ext cx="252413" cy="82550"/>
            </a:xfrm>
            <a:custGeom>
              <a:avLst/>
              <a:gdLst>
                <a:gd name="T0" fmla="*/ 412 w 412"/>
                <a:gd name="T1" fmla="*/ 136 h 136"/>
                <a:gd name="T2" fmla="*/ 376 w 412"/>
                <a:gd name="T3" fmla="*/ 24 h 136"/>
                <a:gd name="T4" fmla="*/ 302 w 412"/>
                <a:gd name="T5" fmla="*/ 24 h 136"/>
                <a:gd name="T6" fmla="*/ 278 w 412"/>
                <a:gd name="T7" fmla="*/ 0 h 136"/>
                <a:gd name="T8" fmla="*/ 230 w 412"/>
                <a:gd name="T9" fmla="*/ 0 h 136"/>
                <a:gd name="T10" fmla="*/ 206 w 412"/>
                <a:gd name="T11" fmla="*/ 24 h 136"/>
                <a:gd name="T12" fmla="*/ 36 w 412"/>
                <a:gd name="T13" fmla="*/ 24 h 136"/>
                <a:gd name="T14" fmla="*/ 0 w 412"/>
                <a:gd name="T15" fmla="*/ 136 h 136"/>
                <a:gd name="T16" fmla="*/ 412 w 412"/>
                <a:gd name="T17" fmla="*/ 136 h 136"/>
                <a:gd name="T18" fmla="*/ 412 w 412"/>
                <a:gd name="T19" fmla="*/ 136 h 136"/>
                <a:gd name="T20" fmla="*/ 412 w 412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2" h="136">
                  <a:moveTo>
                    <a:pt x="412" y="136"/>
                  </a:moveTo>
                  <a:cubicBezTo>
                    <a:pt x="401" y="111"/>
                    <a:pt x="387" y="72"/>
                    <a:pt x="376" y="24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289" y="24"/>
                    <a:pt x="278" y="13"/>
                    <a:pt x="278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3"/>
                    <a:pt x="219" y="24"/>
                    <a:pt x="20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72"/>
                    <a:pt x="11" y="111"/>
                    <a:pt x="0" y="136"/>
                  </a:cubicBezTo>
                  <a:lnTo>
                    <a:pt x="412" y="136"/>
                  </a:lnTo>
                  <a:close/>
                  <a:moveTo>
                    <a:pt x="412" y="136"/>
                  </a:moveTo>
                  <a:cubicBezTo>
                    <a:pt x="412" y="136"/>
                    <a:pt x="412" y="136"/>
                    <a:pt x="412" y="136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Freeform 353"/>
            <p:cNvSpPr>
              <a:spLocks noEditPoints="1"/>
            </p:cNvSpPr>
            <p:nvPr/>
          </p:nvSpPr>
          <p:spPr bwMode="auto">
            <a:xfrm>
              <a:off x="2481263" y="7443788"/>
              <a:ext cx="322263" cy="673100"/>
            </a:xfrm>
            <a:custGeom>
              <a:avLst/>
              <a:gdLst>
                <a:gd name="T0" fmla="*/ 334 w 524"/>
                <a:gd name="T1" fmla="*/ 1108 h 1108"/>
                <a:gd name="T2" fmla="*/ 358 w 524"/>
                <a:gd name="T3" fmla="*/ 1084 h 1108"/>
                <a:gd name="T4" fmla="*/ 422 w 524"/>
                <a:gd name="T5" fmla="*/ 1084 h 1108"/>
                <a:gd name="T6" fmla="*/ 420 w 524"/>
                <a:gd name="T7" fmla="*/ 1068 h 1108"/>
                <a:gd name="T8" fmla="*/ 524 w 524"/>
                <a:gd name="T9" fmla="*/ 594 h 1108"/>
                <a:gd name="T10" fmla="*/ 319 w 524"/>
                <a:gd name="T11" fmla="*/ 120 h 1108"/>
                <a:gd name="T12" fmla="*/ 323 w 524"/>
                <a:gd name="T13" fmla="*/ 106 h 1108"/>
                <a:gd name="T14" fmla="*/ 334 w 524"/>
                <a:gd name="T15" fmla="*/ 68 h 1108"/>
                <a:gd name="T16" fmla="*/ 286 w 524"/>
                <a:gd name="T17" fmla="*/ 0 h 1108"/>
                <a:gd name="T18" fmla="*/ 286 w 524"/>
                <a:gd name="T19" fmla="*/ 523 h 1108"/>
                <a:gd name="T20" fmla="*/ 334 w 524"/>
                <a:gd name="T21" fmla="*/ 591 h 1108"/>
                <a:gd name="T22" fmla="*/ 262 w 524"/>
                <a:gd name="T23" fmla="*/ 663 h 1108"/>
                <a:gd name="T24" fmla="*/ 190 w 524"/>
                <a:gd name="T25" fmla="*/ 591 h 1108"/>
                <a:gd name="T26" fmla="*/ 238 w 524"/>
                <a:gd name="T27" fmla="*/ 523 h 1108"/>
                <a:gd name="T28" fmla="*/ 238 w 524"/>
                <a:gd name="T29" fmla="*/ 0 h 1108"/>
                <a:gd name="T30" fmla="*/ 190 w 524"/>
                <a:gd name="T31" fmla="*/ 68 h 1108"/>
                <a:gd name="T32" fmla="*/ 201 w 524"/>
                <a:gd name="T33" fmla="*/ 106 h 1108"/>
                <a:gd name="T34" fmla="*/ 205 w 524"/>
                <a:gd name="T35" fmla="*/ 120 h 1108"/>
                <a:gd name="T36" fmla="*/ 0 w 524"/>
                <a:gd name="T37" fmla="*/ 594 h 1108"/>
                <a:gd name="T38" fmla="*/ 104 w 524"/>
                <a:gd name="T39" fmla="*/ 1068 h 1108"/>
                <a:gd name="T40" fmla="*/ 102 w 524"/>
                <a:gd name="T41" fmla="*/ 1084 h 1108"/>
                <a:gd name="T42" fmla="*/ 262 w 524"/>
                <a:gd name="T43" fmla="*/ 1084 h 1108"/>
                <a:gd name="T44" fmla="*/ 286 w 524"/>
                <a:gd name="T45" fmla="*/ 1108 h 1108"/>
                <a:gd name="T46" fmla="*/ 334 w 524"/>
                <a:gd name="T47" fmla="*/ 1108 h 1108"/>
                <a:gd name="T48" fmla="*/ 319 w 524"/>
                <a:gd name="T49" fmla="*/ 1013 h 1108"/>
                <a:gd name="T50" fmla="*/ 415 w 524"/>
                <a:gd name="T51" fmla="*/ 592 h 1108"/>
                <a:gd name="T52" fmla="*/ 447 w 524"/>
                <a:gd name="T53" fmla="*/ 582 h 1108"/>
                <a:gd name="T54" fmla="*/ 457 w 524"/>
                <a:gd name="T55" fmla="*/ 614 h 1108"/>
                <a:gd name="T56" fmla="*/ 367 w 524"/>
                <a:gd name="T57" fmla="*/ 1011 h 1108"/>
                <a:gd name="T58" fmla="*/ 344 w 524"/>
                <a:gd name="T59" fmla="*/ 1036 h 1108"/>
                <a:gd name="T60" fmla="*/ 343 w 524"/>
                <a:gd name="T61" fmla="*/ 1036 h 1108"/>
                <a:gd name="T62" fmla="*/ 319 w 524"/>
                <a:gd name="T63" fmla="*/ 1013 h 1108"/>
                <a:gd name="T64" fmla="*/ 319 w 524"/>
                <a:gd name="T65" fmla="*/ 1013 h 1108"/>
                <a:gd name="T66" fmla="*/ 319 w 524"/>
                <a:gd name="T67" fmla="*/ 1013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4" h="1108">
                  <a:moveTo>
                    <a:pt x="334" y="1108"/>
                  </a:moveTo>
                  <a:cubicBezTo>
                    <a:pt x="334" y="1095"/>
                    <a:pt x="345" y="1084"/>
                    <a:pt x="358" y="1084"/>
                  </a:cubicBezTo>
                  <a:cubicBezTo>
                    <a:pt x="422" y="1084"/>
                    <a:pt x="422" y="1084"/>
                    <a:pt x="422" y="1084"/>
                  </a:cubicBezTo>
                  <a:cubicBezTo>
                    <a:pt x="422" y="1079"/>
                    <a:pt x="421" y="1073"/>
                    <a:pt x="420" y="1068"/>
                  </a:cubicBezTo>
                  <a:cubicBezTo>
                    <a:pt x="405" y="954"/>
                    <a:pt x="411" y="781"/>
                    <a:pt x="524" y="594"/>
                  </a:cubicBezTo>
                  <a:cubicBezTo>
                    <a:pt x="402" y="465"/>
                    <a:pt x="329" y="298"/>
                    <a:pt x="319" y="120"/>
                  </a:cubicBezTo>
                  <a:cubicBezTo>
                    <a:pt x="319" y="115"/>
                    <a:pt x="320" y="111"/>
                    <a:pt x="323" y="106"/>
                  </a:cubicBezTo>
                  <a:cubicBezTo>
                    <a:pt x="330" y="95"/>
                    <a:pt x="334" y="82"/>
                    <a:pt x="334" y="68"/>
                  </a:cubicBezTo>
                  <a:cubicBezTo>
                    <a:pt x="334" y="37"/>
                    <a:pt x="314" y="10"/>
                    <a:pt x="286" y="0"/>
                  </a:cubicBezTo>
                  <a:cubicBezTo>
                    <a:pt x="286" y="523"/>
                    <a:pt x="286" y="523"/>
                    <a:pt x="286" y="523"/>
                  </a:cubicBezTo>
                  <a:cubicBezTo>
                    <a:pt x="314" y="533"/>
                    <a:pt x="334" y="559"/>
                    <a:pt x="334" y="591"/>
                  </a:cubicBezTo>
                  <a:cubicBezTo>
                    <a:pt x="334" y="630"/>
                    <a:pt x="302" y="663"/>
                    <a:pt x="262" y="663"/>
                  </a:cubicBezTo>
                  <a:cubicBezTo>
                    <a:pt x="222" y="663"/>
                    <a:pt x="190" y="630"/>
                    <a:pt x="190" y="591"/>
                  </a:cubicBezTo>
                  <a:cubicBezTo>
                    <a:pt x="190" y="559"/>
                    <a:pt x="210" y="533"/>
                    <a:pt x="238" y="523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10" y="10"/>
                    <a:pt x="190" y="37"/>
                    <a:pt x="190" y="68"/>
                  </a:cubicBezTo>
                  <a:cubicBezTo>
                    <a:pt x="190" y="82"/>
                    <a:pt x="194" y="95"/>
                    <a:pt x="201" y="106"/>
                  </a:cubicBezTo>
                  <a:cubicBezTo>
                    <a:pt x="204" y="111"/>
                    <a:pt x="205" y="116"/>
                    <a:pt x="205" y="120"/>
                  </a:cubicBezTo>
                  <a:cubicBezTo>
                    <a:pt x="195" y="298"/>
                    <a:pt x="122" y="465"/>
                    <a:pt x="0" y="594"/>
                  </a:cubicBezTo>
                  <a:cubicBezTo>
                    <a:pt x="113" y="781"/>
                    <a:pt x="119" y="954"/>
                    <a:pt x="104" y="1068"/>
                  </a:cubicBezTo>
                  <a:cubicBezTo>
                    <a:pt x="103" y="1073"/>
                    <a:pt x="102" y="1079"/>
                    <a:pt x="102" y="1084"/>
                  </a:cubicBezTo>
                  <a:cubicBezTo>
                    <a:pt x="262" y="1084"/>
                    <a:pt x="262" y="1084"/>
                    <a:pt x="262" y="1084"/>
                  </a:cubicBezTo>
                  <a:cubicBezTo>
                    <a:pt x="275" y="1084"/>
                    <a:pt x="286" y="1095"/>
                    <a:pt x="286" y="1108"/>
                  </a:cubicBezTo>
                  <a:lnTo>
                    <a:pt x="334" y="1108"/>
                  </a:lnTo>
                  <a:close/>
                  <a:moveTo>
                    <a:pt x="319" y="1013"/>
                  </a:moveTo>
                  <a:cubicBezTo>
                    <a:pt x="312" y="868"/>
                    <a:pt x="344" y="726"/>
                    <a:pt x="415" y="592"/>
                  </a:cubicBezTo>
                  <a:cubicBezTo>
                    <a:pt x="421" y="580"/>
                    <a:pt x="436" y="576"/>
                    <a:pt x="447" y="582"/>
                  </a:cubicBezTo>
                  <a:cubicBezTo>
                    <a:pt x="459" y="588"/>
                    <a:pt x="464" y="603"/>
                    <a:pt x="457" y="614"/>
                  </a:cubicBezTo>
                  <a:cubicBezTo>
                    <a:pt x="391" y="741"/>
                    <a:pt x="360" y="874"/>
                    <a:pt x="367" y="1011"/>
                  </a:cubicBezTo>
                  <a:cubicBezTo>
                    <a:pt x="367" y="1024"/>
                    <a:pt x="357" y="1035"/>
                    <a:pt x="344" y="1036"/>
                  </a:cubicBezTo>
                  <a:cubicBezTo>
                    <a:pt x="344" y="1036"/>
                    <a:pt x="343" y="1036"/>
                    <a:pt x="343" y="1036"/>
                  </a:cubicBezTo>
                  <a:cubicBezTo>
                    <a:pt x="330" y="1036"/>
                    <a:pt x="319" y="1026"/>
                    <a:pt x="319" y="1013"/>
                  </a:cubicBezTo>
                  <a:close/>
                  <a:moveTo>
                    <a:pt x="319" y="1013"/>
                  </a:moveTo>
                  <a:cubicBezTo>
                    <a:pt x="319" y="1013"/>
                    <a:pt x="319" y="1013"/>
                    <a:pt x="319" y="101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Freeform 354"/>
            <p:cNvSpPr>
              <a:spLocks noEditPoints="1"/>
            </p:cNvSpPr>
            <p:nvPr/>
          </p:nvSpPr>
          <p:spPr bwMode="auto">
            <a:xfrm>
              <a:off x="2460626" y="8229601"/>
              <a:ext cx="363538" cy="68263"/>
            </a:xfrm>
            <a:custGeom>
              <a:avLst/>
              <a:gdLst>
                <a:gd name="T0" fmla="*/ 20 w 229"/>
                <a:gd name="T1" fmla="*/ 0 h 43"/>
                <a:gd name="T2" fmla="*/ 9 w 229"/>
                <a:gd name="T3" fmla="*/ 0 h 43"/>
                <a:gd name="T4" fmla="*/ 0 w 229"/>
                <a:gd name="T5" fmla="*/ 43 h 43"/>
                <a:gd name="T6" fmla="*/ 229 w 229"/>
                <a:gd name="T7" fmla="*/ 43 h 43"/>
                <a:gd name="T8" fmla="*/ 220 w 229"/>
                <a:gd name="T9" fmla="*/ 0 h 43"/>
                <a:gd name="T10" fmla="*/ 20 w 229"/>
                <a:gd name="T11" fmla="*/ 0 h 43"/>
                <a:gd name="T12" fmla="*/ 20 w 229"/>
                <a:gd name="T13" fmla="*/ 0 h 43"/>
                <a:gd name="T14" fmla="*/ 20 w 229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43">
                  <a:moveTo>
                    <a:pt x="20" y="0"/>
                  </a:moveTo>
                  <a:lnTo>
                    <a:pt x="9" y="0"/>
                  </a:lnTo>
                  <a:lnTo>
                    <a:pt x="0" y="43"/>
                  </a:lnTo>
                  <a:lnTo>
                    <a:pt x="229" y="43"/>
                  </a:lnTo>
                  <a:lnTo>
                    <a:pt x="220" y="0"/>
                  </a:lnTo>
                  <a:lnTo>
                    <a:pt x="20" y="0"/>
                  </a:lnTo>
                  <a:close/>
                  <a:moveTo>
                    <a:pt x="20" y="0"/>
                  </a:moveTo>
                  <a:lnTo>
                    <a:pt x="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8" name="Freeform 355"/>
            <p:cNvSpPr>
              <a:spLocks noEditPoints="1"/>
            </p:cNvSpPr>
            <p:nvPr/>
          </p:nvSpPr>
          <p:spPr bwMode="auto">
            <a:xfrm>
              <a:off x="2460626" y="8229601"/>
              <a:ext cx="363538" cy="68263"/>
            </a:xfrm>
            <a:custGeom>
              <a:avLst/>
              <a:gdLst>
                <a:gd name="T0" fmla="*/ 20 w 229"/>
                <a:gd name="T1" fmla="*/ 0 h 43"/>
                <a:gd name="T2" fmla="*/ 9 w 229"/>
                <a:gd name="T3" fmla="*/ 0 h 43"/>
                <a:gd name="T4" fmla="*/ 0 w 229"/>
                <a:gd name="T5" fmla="*/ 43 h 43"/>
                <a:gd name="T6" fmla="*/ 229 w 229"/>
                <a:gd name="T7" fmla="*/ 43 h 43"/>
                <a:gd name="T8" fmla="*/ 220 w 229"/>
                <a:gd name="T9" fmla="*/ 0 h 43"/>
                <a:gd name="T10" fmla="*/ 20 w 229"/>
                <a:gd name="T11" fmla="*/ 0 h 43"/>
                <a:gd name="T12" fmla="*/ 20 w 229"/>
                <a:gd name="T13" fmla="*/ 0 h 43"/>
                <a:gd name="T14" fmla="*/ 20 w 229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43">
                  <a:moveTo>
                    <a:pt x="20" y="0"/>
                  </a:moveTo>
                  <a:lnTo>
                    <a:pt x="9" y="0"/>
                  </a:lnTo>
                  <a:lnTo>
                    <a:pt x="0" y="43"/>
                  </a:lnTo>
                  <a:lnTo>
                    <a:pt x="229" y="43"/>
                  </a:lnTo>
                  <a:lnTo>
                    <a:pt x="220" y="0"/>
                  </a:lnTo>
                  <a:lnTo>
                    <a:pt x="20" y="0"/>
                  </a:lnTo>
                  <a:moveTo>
                    <a:pt x="20" y="0"/>
                  </a:move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9" name="Freeform 356"/>
            <p:cNvSpPr>
              <a:spLocks noEditPoints="1"/>
            </p:cNvSpPr>
            <p:nvPr/>
          </p:nvSpPr>
          <p:spPr bwMode="auto">
            <a:xfrm>
              <a:off x="2427288" y="7412038"/>
              <a:ext cx="430213" cy="914400"/>
            </a:xfrm>
            <a:custGeom>
              <a:avLst/>
              <a:gdLst>
                <a:gd name="T0" fmla="*/ 665 w 698"/>
                <a:gd name="T1" fmla="*/ 1315 h 1504"/>
                <a:gd name="T2" fmla="*/ 608 w 698"/>
                <a:gd name="T3" fmla="*/ 1296 h 1504"/>
                <a:gd name="T4" fmla="*/ 662 w 698"/>
                <a:gd name="T5" fmla="*/ 655 h 1504"/>
                <a:gd name="T6" fmla="*/ 455 w 698"/>
                <a:gd name="T7" fmla="*/ 177 h 1504"/>
                <a:gd name="T8" fmla="*/ 349 w 698"/>
                <a:gd name="T9" fmla="*/ 0 h 1504"/>
                <a:gd name="T10" fmla="*/ 243 w 698"/>
                <a:gd name="T11" fmla="*/ 177 h 1504"/>
                <a:gd name="T12" fmla="*/ 36 w 698"/>
                <a:gd name="T13" fmla="*/ 655 h 1504"/>
                <a:gd name="T14" fmla="*/ 90 w 698"/>
                <a:gd name="T15" fmla="*/ 1296 h 1504"/>
                <a:gd name="T16" fmla="*/ 33 w 698"/>
                <a:gd name="T17" fmla="*/ 1315 h 1504"/>
                <a:gd name="T18" fmla="*/ 6 w 698"/>
                <a:gd name="T19" fmla="*/ 1495 h 1504"/>
                <a:gd name="T20" fmla="*/ 673 w 698"/>
                <a:gd name="T21" fmla="*/ 1504 h 1504"/>
                <a:gd name="T22" fmla="*/ 697 w 698"/>
                <a:gd name="T23" fmla="*/ 1475 h 1504"/>
                <a:gd name="T24" fmla="*/ 77 w 698"/>
                <a:gd name="T25" fmla="*/ 1344 h 1504"/>
                <a:gd name="T26" fmla="*/ 644 w 698"/>
                <a:gd name="T27" fmla="*/ 1456 h 1504"/>
                <a:gd name="T28" fmla="*/ 179 w 698"/>
                <a:gd name="T29" fmla="*/ 1184 h 1504"/>
                <a:gd name="T30" fmla="*/ 373 w 698"/>
                <a:gd name="T31" fmla="*/ 1160 h 1504"/>
                <a:gd name="T32" fmla="*/ 189 w 698"/>
                <a:gd name="T33" fmla="*/ 1136 h 1504"/>
                <a:gd name="T34" fmla="*/ 87 w 698"/>
                <a:gd name="T35" fmla="*/ 646 h 1504"/>
                <a:gd name="T36" fmla="*/ 288 w 698"/>
                <a:gd name="T37" fmla="*/ 158 h 1504"/>
                <a:gd name="T38" fmla="*/ 325 w 698"/>
                <a:gd name="T39" fmla="*/ 52 h 1504"/>
                <a:gd name="T40" fmla="*/ 277 w 698"/>
                <a:gd name="T41" fmla="*/ 643 h 1504"/>
                <a:gd name="T42" fmla="*/ 421 w 698"/>
                <a:gd name="T43" fmla="*/ 643 h 1504"/>
                <a:gd name="T44" fmla="*/ 373 w 698"/>
                <a:gd name="T45" fmla="*/ 52 h 1504"/>
                <a:gd name="T46" fmla="*/ 410 w 698"/>
                <a:gd name="T47" fmla="*/ 158 h 1504"/>
                <a:gd name="T48" fmla="*/ 611 w 698"/>
                <a:gd name="T49" fmla="*/ 646 h 1504"/>
                <a:gd name="T50" fmla="*/ 509 w 698"/>
                <a:gd name="T51" fmla="*/ 1136 h 1504"/>
                <a:gd name="T52" fmla="*/ 421 w 698"/>
                <a:gd name="T53" fmla="*/ 1160 h 1504"/>
                <a:gd name="T54" fmla="*/ 519 w 698"/>
                <a:gd name="T55" fmla="*/ 1184 h 1504"/>
                <a:gd name="T56" fmla="*/ 143 w 698"/>
                <a:gd name="T57" fmla="*/ 1296 h 1504"/>
                <a:gd name="T58" fmla="*/ 349 w 698"/>
                <a:gd name="T59" fmla="*/ 619 h 1504"/>
                <a:gd name="T60" fmla="*/ 349 w 698"/>
                <a:gd name="T61" fmla="*/ 667 h 1504"/>
                <a:gd name="T62" fmla="*/ 349 w 698"/>
                <a:gd name="T63" fmla="*/ 619 h 1504"/>
                <a:gd name="T64" fmla="*/ 349 w 698"/>
                <a:gd name="T65" fmla="*/ 619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8" h="1504">
                  <a:moveTo>
                    <a:pt x="697" y="1475"/>
                  </a:moveTo>
                  <a:cubicBezTo>
                    <a:pt x="665" y="1315"/>
                    <a:pt x="665" y="1315"/>
                    <a:pt x="665" y="1315"/>
                  </a:cubicBezTo>
                  <a:cubicBezTo>
                    <a:pt x="662" y="1304"/>
                    <a:pt x="652" y="1296"/>
                    <a:pt x="641" y="1296"/>
                  </a:cubicBezTo>
                  <a:cubicBezTo>
                    <a:pt x="608" y="1296"/>
                    <a:pt x="608" y="1296"/>
                    <a:pt x="608" y="1296"/>
                  </a:cubicBezTo>
                  <a:cubicBezTo>
                    <a:pt x="595" y="1270"/>
                    <a:pt x="566" y="1203"/>
                    <a:pt x="554" y="1112"/>
                  </a:cubicBezTo>
                  <a:cubicBezTo>
                    <a:pt x="534" y="953"/>
                    <a:pt x="570" y="800"/>
                    <a:pt x="662" y="655"/>
                  </a:cubicBezTo>
                  <a:cubicBezTo>
                    <a:pt x="668" y="646"/>
                    <a:pt x="666" y="634"/>
                    <a:pt x="658" y="626"/>
                  </a:cubicBezTo>
                  <a:cubicBezTo>
                    <a:pt x="538" y="505"/>
                    <a:pt x="466" y="346"/>
                    <a:pt x="455" y="177"/>
                  </a:cubicBezTo>
                  <a:cubicBezTo>
                    <a:pt x="464" y="159"/>
                    <a:pt x="469" y="140"/>
                    <a:pt x="469" y="120"/>
                  </a:cubicBezTo>
                  <a:cubicBezTo>
                    <a:pt x="469" y="54"/>
                    <a:pt x="415" y="0"/>
                    <a:pt x="349" y="0"/>
                  </a:cubicBezTo>
                  <a:cubicBezTo>
                    <a:pt x="283" y="0"/>
                    <a:pt x="229" y="54"/>
                    <a:pt x="229" y="120"/>
                  </a:cubicBezTo>
                  <a:cubicBezTo>
                    <a:pt x="229" y="140"/>
                    <a:pt x="234" y="159"/>
                    <a:pt x="243" y="177"/>
                  </a:cubicBezTo>
                  <a:cubicBezTo>
                    <a:pt x="232" y="346"/>
                    <a:pt x="160" y="505"/>
                    <a:pt x="40" y="626"/>
                  </a:cubicBezTo>
                  <a:cubicBezTo>
                    <a:pt x="32" y="634"/>
                    <a:pt x="30" y="646"/>
                    <a:pt x="36" y="655"/>
                  </a:cubicBezTo>
                  <a:cubicBezTo>
                    <a:pt x="128" y="800"/>
                    <a:pt x="164" y="953"/>
                    <a:pt x="144" y="1112"/>
                  </a:cubicBezTo>
                  <a:cubicBezTo>
                    <a:pt x="132" y="1203"/>
                    <a:pt x="103" y="1270"/>
                    <a:pt x="90" y="1296"/>
                  </a:cubicBezTo>
                  <a:cubicBezTo>
                    <a:pt x="57" y="1296"/>
                    <a:pt x="57" y="1296"/>
                    <a:pt x="57" y="1296"/>
                  </a:cubicBezTo>
                  <a:cubicBezTo>
                    <a:pt x="46" y="1296"/>
                    <a:pt x="36" y="1304"/>
                    <a:pt x="33" y="1315"/>
                  </a:cubicBezTo>
                  <a:cubicBezTo>
                    <a:pt x="1" y="1475"/>
                    <a:pt x="1" y="1475"/>
                    <a:pt x="1" y="1475"/>
                  </a:cubicBezTo>
                  <a:cubicBezTo>
                    <a:pt x="0" y="1482"/>
                    <a:pt x="2" y="1490"/>
                    <a:pt x="6" y="1495"/>
                  </a:cubicBezTo>
                  <a:cubicBezTo>
                    <a:pt x="11" y="1501"/>
                    <a:pt x="18" y="1504"/>
                    <a:pt x="25" y="1504"/>
                  </a:cubicBezTo>
                  <a:cubicBezTo>
                    <a:pt x="673" y="1504"/>
                    <a:pt x="673" y="1504"/>
                    <a:pt x="673" y="1504"/>
                  </a:cubicBezTo>
                  <a:cubicBezTo>
                    <a:pt x="680" y="1504"/>
                    <a:pt x="687" y="1501"/>
                    <a:pt x="692" y="1495"/>
                  </a:cubicBezTo>
                  <a:cubicBezTo>
                    <a:pt x="696" y="1490"/>
                    <a:pt x="698" y="1482"/>
                    <a:pt x="697" y="1475"/>
                  </a:cubicBezTo>
                  <a:close/>
                  <a:moveTo>
                    <a:pt x="54" y="1456"/>
                  </a:moveTo>
                  <a:cubicBezTo>
                    <a:pt x="77" y="1344"/>
                    <a:pt x="77" y="1344"/>
                    <a:pt x="77" y="1344"/>
                  </a:cubicBezTo>
                  <a:cubicBezTo>
                    <a:pt x="621" y="1344"/>
                    <a:pt x="621" y="1344"/>
                    <a:pt x="621" y="1344"/>
                  </a:cubicBezTo>
                  <a:cubicBezTo>
                    <a:pt x="644" y="1456"/>
                    <a:pt x="644" y="1456"/>
                    <a:pt x="644" y="1456"/>
                  </a:cubicBezTo>
                  <a:lnTo>
                    <a:pt x="54" y="1456"/>
                  </a:lnTo>
                  <a:close/>
                  <a:moveTo>
                    <a:pt x="179" y="1184"/>
                  </a:moveTo>
                  <a:cubicBezTo>
                    <a:pt x="349" y="1184"/>
                    <a:pt x="349" y="1184"/>
                    <a:pt x="349" y="1184"/>
                  </a:cubicBezTo>
                  <a:cubicBezTo>
                    <a:pt x="362" y="1184"/>
                    <a:pt x="373" y="1173"/>
                    <a:pt x="373" y="1160"/>
                  </a:cubicBezTo>
                  <a:cubicBezTo>
                    <a:pt x="373" y="1147"/>
                    <a:pt x="362" y="1136"/>
                    <a:pt x="349" y="1136"/>
                  </a:cubicBezTo>
                  <a:cubicBezTo>
                    <a:pt x="189" y="1136"/>
                    <a:pt x="189" y="1136"/>
                    <a:pt x="189" y="1136"/>
                  </a:cubicBezTo>
                  <a:cubicBezTo>
                    <a:pt x="189" y="1131"/>
                    <a:pt x="190" y="1125"/>
                    <a:pt x="191" y="1120"/>
                  </a:cubicBezTo>
                  <a:cubicBezTo>
                    <a:pt x="206" y="1006"/>
                    <a:pt x="200" y="833"/>
                    <a:pt x="87" y="646"/>
                  </a:cubicBezTo>
                  <a:cubicBezTo>
                    <a:pt x="209" y="517"/>
                    <a:pt x="282" y="350"/>
                    <a:pt x="292" y="172"/>
                  </a:cubicBezTo>
                  <a:cubicBezTo>
                    <a:pt x="292" y="167"/>
                    <a:pt x="291" y="163"/>
                    <a:pt x="288" y="158"/>
                  </a:cubicBezTo>
                  <a:cubicBezTo>
                    <a:pt x="281" y="147"/>
                    <a:pt x="277" y="134"/>
                    <a:pt x="277" y="120"/>
                  </a:cubicBezTo>
                  <a:cubicBezTo>
                    <a:pt x="277" y="89"/>
                    <a:pt x="297" y="62"/>
                    <a:pt x="325" y="52"/>
                  </a:cubicBezTo>
                  <a:cubicBezTo>
                    <a:pt x="325" y="575"/>
                    <a:pt x="325" y="575"/>
                    <a:pt x="325" y="575"/>
                  </a:cubicBezTo>
                  <a:cubicBezTo>
                    <a:pt x="297" y="585"/>
                    <a:pt x="277" y="611"/>
                    <a:pt x="277" y="643"/>
                  </a:cubicBezTo>
                  <a:cubicBezTo>
                    <a:pt x="277" y="682"/>
                    <a:pt x="309" y="715"/>
                    <a:pt x="349" y="715"/>
                  </a:cubicBezTo>
                  <a:cubicBezTo>
                    <a:pt x="389" y="715"/>
                    <a:pt x="421" y="682"/>
                    <a:pt x="421" y="643"/>
                  </a:cubicBezTo>
                  <a:cubicBezTo>
                    <a:pt x="421" y="611"/>
                    <a:pt x="401" y="585"/>
                    <a:pt x="373" y="575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401" y="62"/>
                    <a:pt x="421" y="89"/>
                    <a:pt x="421" y="120"/>
                  </a:cubicBezTo>
                  <a:cubicBezTo>
                    <a:pt x="421" y="134"/>
                    <a:pt x="417" y="147"/>
                    <a:pt x="410" y="158"/>
                  </a:cubicBezTo>
                  <a:cubicBezTo>
                    <a:pt x="407" y="163"/>
                    <a:pt x="406" y="168"/>
                    <a:pt x="406" y="172"/>
                  </a:cubicBezTo>
                  <a:cubicBezTo>
                    <a:pt x="416" y="350"/>
                    <a:pt x="489" y="517"/>
                    <a:pt x="611" y="646"/>
                  </a:cubicBezTo>
                  <a:cubicBezTo>
                    <a:pt x="498" y="833"/>
                    <a:pt x="492" y="1006"/>
                    <a:pt x="507" y="1120"/>
                  </a:cubicBezTo>
                  <a:cubicBezTo>
                    <a:pt x="508" y="1125"/>
                    <a:pt x="509" y="1131"/>
                    <a:pt x="509" y="1136"/>
                  </a:cubicBezTo>
                  <a:cubicBezTo>
                    <a:pt x="445" y="1136"/>
                    <a:pt x="445" y="1136"/>
                    <a:pt x="445" y="1136"/>
                  </a:cubicBezTo>
                  <a:cubicBezTo>
                    <a:pt x="432" y="1136"/>
                    <a:pt x="421" y="1147"/>
                    <a:pt x="421" y="1160"/>
                  </a:cubicBezTo>
                  <a:cubicBezTo>
                    <a:pt x="421" y="1173"/>
                    <a:pt x="432" y="1184"/>
                    <a:pt x="445" y="1184"/>
                  </a:cubicBezTo>
                  <a:cubicBezTo>
                    <a:pt x="519" y="1184"/>
                    <a:pt x="519" y="1184"/>
                    <a:pt x="519" y="1184"/>
                  </a:cubicBezTo>
                  <a:cubicBezTo>
                    <a:pt x="530" y="1232"/>
                    <a:pt x="544" y="1271"/>
                    <a:pt x="555" y="1296"/>
                  </a:cubicBezTo>
                  <a:cubicBezTo>
                    <a:pt x="143" y="1296"/>
                    <a:pt x="143" y="1296"/>
                    <a:pt x="143" y="1296"/>
                  </a:cubicBezTo>
                  <a:cubicBezTo>
                    <a:pt x="154" y="1271"/>
                    <a:pt x="168" y="1232"/>
                    <a:pt x="179" y="1184"/>
                  </a:cubicBezTo>
                  <a:close/>
                  <a:moveTo>
                    <a:pt x="349" y="619"/>
                  </a:moveTo>
                  <a:cubicBezTo>
                    <a:pt x="362" y="619"/>
                    <a:pt x="373" y="629"/>
                    <a:pt x="373" y="643"/>
                  </a:cubicBezTo>
                  <a:cubicBezTo>
                    <a:pt x="373" y="656"/>
                    <a:pt x="362" y="667"/>
                    <a:pt x="349" y="667"/>
                  </a:cubicBezTo>
                  <a:cubicBezTo>
                    <a:pt x="336" y="667"/>
                    <a:pt x="325" y="656"/>
                    <a:pt x="325" y="643"/>
                  </a:cubicBezTo>
                  <a:cubicBezTo>
                    <a:pt x="325" y="629"/>
                    <a:pt x="336" y="619"/>
                    <a:pt x="349" y="619"/>
                  </a:cubicBezTo>
                  <a:close/>
                  <a:moveTo>
                    <a:pt x="349" y="619"/>
                  </a:moveTo>
                  <a:cubicBezTo>
                    <a:pt x="349" y="619"/>
                    <a:pt x="349" y="619"/>
                    <a:pt x="349" y="61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0" name="Freeform 357"/>
            <p:cNvSpPr>
              <a:spLocks noEditPoints="1"/>
            </p:cNvSpPr>
            <p:nvPr/>
          </p:nvSpPr>
          <p:spPr bwMode="auto">
            <a:xfrm>
              <a:off x="2673351" y="7793038"/>
              <a:ext cx="93663" cy="280988"/>
            </a:xfrm>
            <a:custGeom>
              <a:avLst/>
              <a:gdLst>
                <a:gd name="T0" fmla="*/ 32 w 152"/>
                <a:gd name="T1" fmla="*/ 460 h 460"/>
                <a:gd name="T2" fmla="*/ 55 w 152"/>
                <a:gd name="T3" fmla="*/ 435 h 460"/>
                <a:gd name="T4" fmla="*/ 145 w 152"/>
                <a:gd name="T5" fmla="*/ 38 h 460"/>
                <a:gd name="T6" fmla="*/ 135 w 152"/>
                <a:gd name="T7" fmla="*/ 6 h 460"/>
                <a:gd name="T8" fmla="*/ 103 w 152"/>
                <a:gd name="T9" fmla="*/ 16 h 460"/>
                <a:gd name="T10" fmla="*/ 7 w 152"/>
                <a:gd name="T11" fmla="*/ 437 h 460"/>
                <a:gd name="T12" fmla="*/ 31 w 152"/>
                <a:gd name="T13" fmla="*/ 460 h 460"/>
                <a:gd name="T14" fmla="*/ 32 w 152"/>
                <a:gd name="T15" fmla="*/ 460 h 460"/>
                <a:gd name="T16" fmla="*/ 32 w 152"/>
                <a:gd name="T17" fmla="*/ 460 h 460"/>
                <a:gd name="T18" fmla="*/ 32 w 152"/>
                <a:gd name="T1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60">
                  <a:moveTo>
                    <a:pt x="32" y="460"/>
                  </a:moveTo>
                  <a:cubicBezTo>
                    <a:pt x="45" y="459"/>
                    <a:pt x="55" y="448"/>
                    <a:pt x="55" y="435"/>
                  </a:cubicBezTo>
                  <a:cubicBezTo>
                    <a:pt x="48" y="298"/>
                    <a:pt x="79" y="165"/>
                    <a:pt x="145" y="38"/>
                  </a:cubicBezTo>
                  <a:cubicBezTo>
                    <a:pt x="152" y="27"/>
                    <a:pt x="147" y="12"/>
                    <a:pt x="135" y="6"/>
                  </a:cubicBezTo>
                  <a:cubicBezTo>
                    <a:pt x="124" y="0"/>
                    <a:pt x="109" y="4"/>
                    <a:pt x="103" y="16"/>
                  </a:cubicBezTo>
                  <a:cubicBezTo>
                    <a:pt x="32" y="150"/>
                    <a:pt x="0" y="292"/>
                    <a:pt x="7" y="437"/>
                  </a:cubicBezTo>
                  <a:cubicBezTo>
                    <a:pt x="7" y="450"/>
                    <a:pt x="18" y="460"/>
                    <a:pt x="31" y="460"/>
                  </a:cubicBezTo>
                  <a:cubicBezTo>
                    <a:pt x="31" y="460"/>
                    <a:pt x="32" y="460"/>
                    <a:pt x="32" y="460"/>
                  </a:cubicBezTo>
                  <a:close/>
                  <a:moveTo>
                    <a:pt x="32" y="460"/>
                  </a:moveTo>
                  <a:cubicBezTo>
                    <a:pt x="32" y="460"/>
                    <a:pt x="32" y="460"/>
                    <a:pt x="32" y="4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0" name="Group 399"/>
          <p:cNvGrpSpPr>
            <a:grpSpLocks noChangeAspect="1"/>
          </p:cNvGrpSpPr>
          <p:nvPr/>
        </p:nvGrpSpPr>
        <p:grpSpPr>
          <a:xfrm>
            <a:off x="2907928" y="5093759"/>
            <a:ext cx="312234" cy="304800"/>
            <a:chOff x="4122738" y="7450138"/>
            <a:chExt cx="933450" cy="911225"/>
          </a:xfrm>
        </p:grpSpPr>
        <p:sp>
          <p:nvSpPr>
            <p:cNvPr id="395" name="Freeform 361"/>
            <p:cNvSpPr>
              <a:spLocks noEditPoints="1"/>
            </p:cNvSpPr>
            <p:nvPr/>
          </p:nvSpPr>
          <p:spPr bwMode="auto">
            <a:xfrm>
              <a:off x="4271963" y="7854950"/>
              <a:ext cx="465138" cy="427038"/>
            </a:xfrm>
            <a:custGeom>
              <a:avLst/>
              <a:gdLst>
                <a:gd name="T0" fmla="*/ 739 w 761"/>
                <a:gd name="T1" fmla="*/ 0 h 704"/>
                <a:gd name="T2" fmla="*/ 600 w 761"/>
                <a:gd name="T3" fmla="*/ 138 h 704"/>
                <a:gd name="T4" fmla="*/ 527 w 761"/>
                <a:gd name="T5" fmla="*/ 168 h 704"/>
                <a:gd name="T6" fmla="*/ 472 w 761"/>
                <a:gd name="T7" fmla="*/ 153 h 704"/>
                <a:gd name="T8" fmla="*/ 164 w 761"/>
                <a:gd name="T9" fmla="*/ 461 h 704"/>
                <a:gd name="T10" fmla="*/ 147 w 761"/>
                <a:gd name="T11" fmla="*/ 468 h 704"/>
                <a:gd name="T12" fmla="*/ 130 w 761"/>
                <a:gd name="T13" fmla="*/ 461 h 704"/>
                <a:gd name="T14" fmla="*/ 96 w 761"/>
                <a:gd name="T15" fmla="*/ 495 h 704"/>
                <a:gd name="T16" fmla="*/ 96 w 761"/>
                <a:gd name="T17" fmla="*/ 529 h 704"/>
                <a:gd name="T18" fmla="*/ 0 w 761"/>
                <a:gd name="T19" fmla="*/ 625 h 704"/>
                <a:gd name="T20" fmla="*/ 80 w 761"/>
                <a:gd name="T21" fmla="*/ 704 h 704"/>
                <a:gd name="T22" fmla="*/ 761 w 761"/>
                <a:gd name="T23" fmla="*/ 22 h 704"/>
                <a:gd name="T24" fmla="*/ 739 w 761"/>
                <a:gd name="T25" fmla="*/ 0 h 704"/>
                <a:gd name="T26" fmla="*/ 739 w 761"/>
                <a:gd name="T27" fmla="*/ 0 h 704"/>
                <a:gd name="T28" fmla="*/ 739 w 761"/>
                <a:gd name="T2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1" h="704">
                  <a:moveTo>
                    <a:pt x="739" y="0"/>
                  </a:moveTo>
                  <a:cubicBezTo>
                    <a:pt x="600" y="138"/>
                    <a:pt x="600" y="138"/>
                    <a:pt x="600" y="138"/>
                  </a:cubicBezTo>
                  <a:cubicBezTo>
                    <a:pt x="581" y="158"/>
                    <a:pt x="555" y="168"/>
                    <a:pt x="527" y="168"/>
                  </a:cubicBezTo>
                  <a:cubicBezTo>
                    <a:pt x="507" y="168"/>
                    <a:pt x="488" y="163"/>
                    <a:pt x="472" y="153"/>
                  </a:cubicBezTo>
                  <a:cubicBezTo>
                    <a:pt x="164" y="461"/>
                    <a:pt x="164" y="461"/>
                    <a:pt x="164" y="461"/>
                  </a:cubicBezTo>
                  <a:cubicBezTo>
                    <a:pt x="160" y="465"/>
                    <a:pt x="154" y="468"/>
                    <a:pt x="147" y="468"/>
                  </a:cubicBezTo>
                  <a:cubicBezTo>
                    <a:pt x="141" y="468"/>
                    <a:pt x="135" y="465"/>
                    <a:pt x="130" y="461"/>
                  </a:cubicBezTo>
                  <a:cubicBezTo>
                    <a:pt x="96" y="495"/>
                    <a:pt x="96" y="495"/>
                    <a:pt x="96" y="495"/>
                  </a:cubicBezTo>
                  <a:cubicBezTo>
                    <a:pt x="106" y="504"/>
                    <a:pt x="106" y="519"/>
                    <a:pt x="96" y="529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80" y="704"/>
                    <a:pt x="80" y="704"/>
                    <a:pt x="80" y="704"/>
                  </a:cubicBezTo>
                  <a:cubicBezTo>
                    <a:pt x="761" y="22"/>
                    <a:pt x="761" y="22"/>
                    <a:pt x="761" y="22"/>
                  </a:cubicBezTo>
                  <a:lnTo>
                    <a:pt x="739" y="0"/>
                  </a:lnTo>
                  <a:close/>
                  <a:moveTo>
                    <a:pt x="739" y="0"/>
                  </a:moveTo>
                  <a:cubicBezTo>
                    <a:pt x="739" y="0"/>
                    <a:pt x="739" y="0"/>
                    <a:pt x="7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6" name="Freeform 362"/>
            <p:cNvSpPr>
              <a:spLocks noEditPoints="1"/>
            </p:cNvSpPr>
            <p:nvPr/>
          </p:nvSpPr>
          <p:spPr bwMode="auto">
            <a:xfrm>
              <a:off x="4202113" y="7751763"/>
              <a:ext cx="431800" cy="461963"/>
            </a:xfrm>
            <a:custGeom>
              <a:avLst/>
              <a:gdLst>
                <a:gd name="T0" fmla="*/ 243 w 704"/>
                <a:gd name="T1" fmla="*/ 597 h 761"/>
                <a:gd name="T2" fmla="*/ 551 w 704"/>
                <a:gd name="T3" fmla="*/ 289 h 761"/>
                <a:gd name="T4" fmla="*/ 566 w 704"/>
                <a:gd name="T5" fmla="*/ 161 h 761"/>
                <a:gd name="T6" fmla="*/ 704 w 704"/>
                <a:gd name="T7" fmla="*/ 23 h 761"/>
                <a:gd name="T8" fmla="*/ 682 w 704"/>
                <a:gd name="T9" fmla="*/ 0 h 761"/>
                <a:gd name="T10" fmla="*/ 0 w 704"/>
                <a:gd name="T11" fmla="*/ 682 h 761"/>
                <a:gd name="T12" fmla="*/ 79 w 704"/>
                <a:gd name="T13" fmla="*/ 761 h 761"/>
                <a:gd name="T14" fmla="*/ 176 w 704"/>
                <a:gd name="T15" fmla="*/ 665 h 761"/>
                <a:gd name="T16" fmla="*/ 209 w 704"/>
                <a:gd name="T17" fmla="*/ 665 h 761"/>
                <a:gd name="T18" fmla="*/ 243 w 704"/>
                <a:gd name="T19" fmla="*/ 631 h 761"/>
                <a:gd name="T20" fmla="*/ 243 w 704"/>
                <a:gd name="T21" fmla="*/ 597 h 761"/>
                <a:gd name="T22" fmla="*/ 243 w 704"/>
                <a:gd name="T23" fmla="*/ 597 h 761"/>
                <a:gd name="T24" fmla="*/ 243 w 704"/>
                <a:gd name="T25" fmla="*/ 597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4" h="761">
                  <a:moveTo>
                    <a:pt x="243" y="597"/>
                  </a:moveTo>
                  <a:cubicBezTo>
                    <a:pt x="551" y="289"/>
                    <a:pt x="551" y="289"/>
                    <a:pt x="551" y="289"/>
                  </a:cubicBezTo>
                  <a:cubicBezTo>
                    <a:pt x="527" y="249"/>
                    <a:pt x="532" y="196"/>
                    <a:pt x="566" y="161"/>
                  </a:cubicBezTo>
                  <a:cubicBezTo>
                    <a:pt x="704" y="23"/>
                    <a:pt x="704" y="23"/>
                    <a:pt x="704" y="23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79" y="761"/>
                    <a:pt x="79" y="761"/>
                    <a:pt x="79" y="761"/>
                  </a:cubicBezTo>
                  <a:cubicBezTo>
                    <a:pt x="176" y="665"/>
                    <a:pt x="176" y="665"/>
                    <a:pt x="176" y="665"/>
                  </a:cubicBezTo>
                  <a:cubicBezTo>
                    <a:pt x="185" y="655"/>
                    <a:pt x="200" y="655"/>
                    <a:pt x="209" y="665"/>
                  </a:cubicBezTo>
                  <a:cubicBezTo>
                    <a:pt x="243" y="631"/>
                    <a:pt x="243" y="631"/>
                    <a:pt x="243" y="631"/>
                  </a:cubicBezTo>
                  <a:cubicBezTo>
                    <a:pt x="234" y="621"/>
                    <a:pt x="234" y="606"/>
                    <a:pt x="243" y="597"/>
                  </a:cubicBezTo>
                  <a:close/>
                  <a:moveTo>
                    <a:pt x="243" y="597"/>
                  </a:moveTo>
                  <a:cubicBezTo>
                    <a:pt x="243" y="597"/>
                    <a:pt x="243" y="597"/>
                    <a:pt x="243" y="5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7" name="Freeform 363"/>
            <p:cNvSpPr>
              <a:spLocks noEditPoints="1"/>
            </p:cNvSpPr>
            <p:nvPr/>
          </p:nvSpPr>
          <p:spPr bwMode="auto">
            <a:xfrm>
              <a:off x="4151313" y="8186738"/>
              <a:ext cx="147638" cy="149225"/>
            </a:xfrm>
            <a:custGeom>
              <a:avLst/>
              <a:gdLst>
                <a:gd name="T0" fmla="*/ 145 w 242"/>
                <a:gd name="T1" fmla="*/ 96 h 248"/>
                <a:gd name="T2" fmla="*/ 49 w 242"/>
                <a:gd name="T3" fmla="*/ 0 h 248"/>
                <a:gd name="T4" fmla="*/ 21 w 242"/>
                <a:gd name="T5" fmla="*/ 28 h 248"/>
                <a:gd name="T6" fmla="*/ 0 w 242"/>
                <a:gd name="T7" fmla="*/ 79 h 248"/>
                <a:gd name="T8" fmla="*/ 21 w 242"/>
                <a:gd name="T9" fmla="*/ 130 h 248"/>
                <a:gd name="T10" fmla="*/ 111 w 242"/>
                <a:gd name="T11" fmla="*/ 220 h 248"/>
                <a:gd name="T12" fmla="*/ 213 w 242"/>
                <a:gd name="T13" fmla="*/ 220 h 248"/>
                <a:gd name="T14" fmla="*/ 242 w 242"/>
                <a:gd name="T15" fmla="*/ 192 h 248"/>
                <a:gd name="T16" fmla="*/ 145 w 242"/>
                <a:gd name="T17" fmla="*/ 96 h 248"/>
                <a:gd name="T18" fmla="*/ 145 w 242"/>
                <a:gd name="T19" fmla="*/ 96 h 248"/>
                <a:gd name="T20" fmla="*/ 145 w 242"/>
                <a:gd name="T21" fmla="*/ 9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48">
                  <a:moveTo>
                    <a:pt x="145" y="96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7" y="41"/>
                    <a:pt x="0" y="59"/>
                    <a:pt x="0" y="79"/>
                  </a:cubicBezTo>
                  <a:cubicBezTo>
                    <a:pt x="0" y="98"/>
                    <a:pt x="7" y="116"/>
                    <a:pt x="21" y="130"/>
                  </a:cubicBezTo>
                  <a:cubicBezTo>
                    <a:pt x="111" y="220"/>
                    <a:pt x="111" y="220"/>
                    <a:pt x="111" y="220"/>
                  </a:cubicBezTo>
                  <a:cubicBezTo>
                    <a:pt x="140" y="248"/>
                    <a:pt x="185" y="248"/>
                    <a:pt x="213" y="220"/>
                  </a:cubicBezTo>
                  <a:cubicBezTo>
                    <a:pt x="242" y="192"/>
                    <a:pt x="242" y="192"/>
                    <a:pt x="242" y="192"/>
                  </a:cubicBezTo>
                  <a:lnTo>
                    <a:pt x="145" y="96"/>
                  </a:lnTo>
                  <a:close/>
                  <a:moveTo>
                    <a:pt x="145" y="96"/>
                  </a:moveTo>
                  <a:cubicBezTo>
                    <a:pt x="145" y="96"/>
                    <a:pt x="145" y="96"/>
                    <a:pt x="145" y="9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8" name="Freeform 364"/>
            <p:cNvSpPr>
              <a:spLocks noEditPoints="1"/>
            </p:cNvSpPr>
            <p:nvPr/>
          </p:nvSpPr>
          <p:spPr bwMode="auto">
            <a:xfrm>
              <a:off x="4556126" y="7478713"/>
              <a:ext cx="468313" cy="449263"/>
            </a:xfrm>
            <a:custGeom>
              <a:avLst/>
              <a:gdLst>
                <a:gd name="T0" fmla="*/ 698 w 763"/>
                <a:gd name="T1" fmla="*/ 49 h 741"/>
                <a:gd name="T2" fmla="*/ 579 w 763"/>
                <a:gd name="T3" fmla="*/ 0 h 741"/>
                <a:gd name="T4" fmla="*/ 460 w 763"/>
                <a:gd name="T5" fmla="*/ 49 h 741"/>
                <a:gd name="T6" fmla="*/ 115 w 763"/>
                <a:gd name="T7" fmla="*/ 394 h 741"/>
                <a:gd name="T8" fmla="*/ 160 w 763"/>
                <a:gd name="T9" fmla="*/ 440 h 741"/>
                <a:gd name="T10" fmla="*/ 373 w 763"/>
                <a:gd name="T11" fmla="*/ 227 h 741"/>
                <a:gd name="T12" fmla="*/ 407 w 763"/>
                <a:gd name="T13" fmla="*/ 227 h 741"/>
                <a:gd name="T14" fmla="*/ 407 w 763"/>
                <a:gd name="T15" fmla="*/ 261 h 741"/>
                <a:gd name="T16" fmla="*/ 177 w 763"/>
                <a:gd name="T17" fmla="*/ 491 h 741"/>
                <a:gd name="T18" fmla="*/ 22 w 763"/>
                <a:gd name="T19" fmla="*/ 646 h 741"/>
                <a:gd name="T20" fmla="*/ 22 w 763"/>
                <a:gd name="T21" fmla="*/ 725 h 741"/>
                <a:gd name="T22" fmla="*/ 62 w 763"/>
                <a:gd name="T23" fmla="*/ 741 h 741"/>
                <a:gd name="T24" fmla="*/ 101 w 763"/>
                <a:gd name="T25" fmla="*/ 725 h 741"/>
                <a:gd name="T26" fmla="*/ 554 w 763"/>
                <a:gd name="T27" fmla="*/ 272 h 741"/>
                <a:gd name="T28" fmla="*/ 570 w 763"/>
                <a:gd name="T29" fmla="*/ 233 h 741"/>
                <a:gd name="T30" fmla="*/ 554 w 763"/>
                <a:gd name="T31" fmla="*/ 193 h 741"/>
                <a:gd name="T32" fmla="*/ 475 w 763"/>
                <a:gd name="T33" fmla="*/ 193 h 741"/>
                <a:gd name="T34" fmla="*/ 441 w 763"/>
                <a:gd name="T35" fmla="*/ 193 h 741"/>
                <a:gd name="T36" fmla="*/ 441 w 763"/>
                <a:gd name="T37" fmla="*/ 159 h 741"/>
                <a:gd name="T38" fmla="*/ 588 w 763"/>
                <a:gd name="T39" fmla="*/ 159 h 741"/>
                <a:gd name="T40" fmla="*/ 588 w 763"/>
                <a:gd name="T41" fmla="*/ 306 h 741"/>
                <a:gd name="T42" fmla="*/ 307 w 763"/>
                <a:gd name="T43" fmla="*/ 587 h 741"/>
                <a:gd name="T44" fmla="*/ 353 w 763"/>
                <a:gd name="T45" fmla="*/ 632 h 741"/>
                <a:gd name="T46" fmla="*/ 698 w 763"/>
                <a:gd name="T47" fmla="*/ 287 h 741"/>
                <a:gd name="T48" fmla="*/ 698 w 763"/>
                <a:gd name="T49" fmla="*/ 49 h 741"/>
                <a:gd name="T50" fmla="*/ 698 w 763"/>
                <a:gd name="T51" fmla="*/ 49 h 741"/>
                <a:gd name="T52" fmla="*/ 698 w 763"/>
                <a:gd name="T53" fmla="*/ 4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3" h="741">
                  <a:moveTo>
                    <a:pt x="698" y="49"/>
                  </a:moveTo>
                  <a:cubicBezTo>
                    <a:pt x="666" y="18"/>
                    <a:pt x="624" y="0"/>
                    <a:pt x="579" y="0"/>
                  </a:cubicBezTo>
                  <a:cubicBezTo>
                    <a:pt x="534" y="0"/>
                    <a:pt x="492" y="18"/>
                    <a:pt x="460" y="49"/>
                  </a:cubicBezTo>
                  <a:cubicBezTo>
                    <a:pt x="115" y="394"/>
                    <a:pt x="115" y="394"/>
                    <a:pt x="115" y="394"/>
                  </a:cubicBezTo>
                  <a:cubicBezTo>
                    <a:pt x="160" y="440"/>
                    <a:pt x="160" y="440"/>
                    <a:pt x="160" y="440"/>
                  </a:cubicBezTo>
                  <a:cubicBezTo>
                    <a:pt x="373" y="227"/>
                    <a:pt x="373" y="227"/>
                    <a:pt x="373" y="227"/>
                  </a:cubicBezTo>
                  <a:cubicBezTo>
                    <a:pt x="382" y="218"/>
                    <a:pt x="397" y="218"/>
                    <a:pt x="407" y="227"/>
                  </a:cubicBezTo>
                  <a:cubicBezTo>
                    <a:pt x="416" y="237"/>
                    <a:pt x="416" y="252"/>
                    <a:pt x="407" y="261"/>
                  </a:cubicBezTo>
                  <a:cubicBezTo>
                    <a:pt x="177" y="491"/>
                    <a:pt x="177" y="491"/>
                    <a:pt x="177" y="491"/>
                  </a:cubicBezTo>
                  <a:cubicBezTo>
                    <a:pt x="177" y="491"/>
                    <a:pt x="22" y="646"/>
                    <a:pt x="22" y="646"/>
                  </a:cubicBezTo>
                  <a:cubicBezTo>
                    <a:pt x="0" y="668"/>
                    <a:pt x="0" y="703"/>
                    <a:pt x="22" y="725"/>
                  </a:cubicBezTo>
                  <a:cubicBezTo>
                    <a:pt x="33" y="736"/>
                    <a:pt x="47" y="741"/>
                    <a:pt x="62" y="741"/>
                  </a:cubicBezTo>
                  <a:cubicBezTo>
                    <a:pt x="77" y="741"/>
                    <a:pt x="91" y="736"/>
                    <a:pt x="101" y="725"/>
                  </a:cubicBezTo>
                  <a:cubicBezTo>
                    <a:pt x="554" y="272"/>
                    <a:pt x="554" y="272"/>
                    <a:pt x="554" y="272"/>
                  </a:cubicBezTo>
                  <a:cubicBezTo>
                    <a:pt x="564" y="262"/>
                    <a:pt x="570" y="248"/>
                    <a:pt x="570" y="233"/>
                  </a:cubicBezTo>
                  <a:cubicBezTo>
                    <a:pt x="570" y="218"/>
                    <a:pt x="564" y="204"/>
                    <a:pt x="554" y="193"/>
                  </a:cubicBezTo>
                  <a:cubicBezTo>
                    <a:pt x="532" y="171"/>
                    <a:pt x="497" y="171"/>
                    <a:pt x="475" y="193"/>
                  </a:cubicBezTo>
                  <a:cubicBezTo>
                    <a:pt x="465" y="203"/>
                    <a:pt x="450" y="203"/>
                    <a:pt x="441" y="193"/>
                  </a:cubicBezTo>
                  <a:cubicBezTo>
                    <a:pt x="431" y="184"/>
                    <a:pt x="431" y="169"/>
                    <a:pt x="441" y="159"/>
                  </a:cubicBezTo>
                  <a:cubicBezTo>
                    <a:pt x="481" y="119"/>
                    <a:pt x="547" y="119"/>
                    <a:pt x="588" y="159"/>
                  </a:cubicBezTo>
                  <a:cubicBezTo>
                    <a:pt x="628" y="200"/>
                    <a:pt x="628" y="266"/>
                    <a:pt x="588" y="306"/>
                  </a:cubicBezTo>
                  <a:cubicBezTo>
                    <a:pt x="307" y="587"/>
                    <a:pt x="307" y="587"/>
                    <a:pt x="307" y="587"/>
                  </a:cubicBezTo>
                  <a:cubicBezTo>
                    <a:pt x="353" y="632"/>
                    <a:pt x="353" y="632"/>
                    <a:pt x="353" y="632"/>
                  </a:cubicBezTo>
                  <a:cubicBezTo>
                    <a:pt x="698" y="287"/>
                    <a:pt x="698" y="287"/>
                    <a:pt x="698" y="287"/>
                  </a:cubicBezTo>
                  <a:cubicBezTo>
                    <a:pt x="763" y="221"/>
                    <a:pt x="763" y="115"/>
                    <a:pt x="698" y="49"/>
                  </a:cubicBezTo>
                  <a:close/>
                  <a:moveTo>
                    <a:pt x="698" y="49"/>
                  </a:moveTo>
                  <a:cubicBezTo>
                    <a:pt x="698" y="49"/>
                    <a:pt x="698" y="49"/>
                    <a:pt x="698" y="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9" name="Freeform 365"/>
            <p:cNvSpPr>
              <a:spLocks noEditPoints="1"/>
            </p:cNvSpPr>
            <p:nvPr/>
          </p:nvSpPr>
          <p:spPr bwMode="auto">
            <a:xfrm>
              <a:off x="4122738" y="7450138"/>
              <a:ext cx="933450" cy="911225"/>
            </a:xfrm>
            <a:custGeom>
              <a:avLst/>
              <a:gdLst>
                <a:gd name="T0" fmla="*/ 1288 w 1525"/>
                <a:gd name="T1" fmla="*/ 0 h 1504"/>
                <a:gd name="T2" fmla="*/ 773 w 1525"/>
                <a:gd name="T3" fmla="*/ 425 h 1504"/>
                <a:gd name="T4" fmla="*/ 773 w 1525"/>
                <a:gd name="T5" fmla="*/ 459 h 1504"/>
                <a:gd name="T6" fmla="*/ 80 w 1525"/>
                <a:gd name="T7" fmla="*/ 1164 h 1504"/>
                <a:gd name="T8" fmla="*/ 0 w 1525"/>
                <a:gd name="T9" fmla="*/ 1294 h 1504"/>
                <a:gd name="T10" fmla="*/ 126 w 1525"/>
                <a:gd name="T11" fmla="*/ 1469 h 1504"/>
                <a:gd name="T12" fmla="*/ 295 w 1525"/>
                <a:gd name="T13" fmla="*/ 1469 h 1504"/>
                <a:gd name="T14" fmla="*/ 1045 w 1525"/>
                <a:gd name="T15" fmla="*/ 731 h 1504"/>
                <a:gd name="T16" fmla="*/ 1079 w 1525"/>
                <a:gd name="T17" fmla="*/ 731 h 1504"/>
                <a:gd name="T18" fmla="*/ 1441 w 1525"/>
                <a:gd name="T19" fmla="*/ 63 h 1504"/>
                <a:gd name="T20" fmla="*/ 1016 w 1525"/>
                <a:gd name="T21" fmla="*/ 635 h 1504"/>
                <a:gd name="T22" fmla="*/ 1297 w 1525"/>
                <a:gd name="T23" fmla="*/ 207 h 1504"/>
                <a:gd name="T24" fmla="*/ 1150 w 1525"/>
                <a:gd name="T25" fmla="*/ 241 h 1504"/>
                <a:gd name="T26" fmla="*/ 1263 w 1525"/>
                <a:gd name="T27" fmla="*/ 241 h 1504"/>
                <a:gd name="T28" fmla="*/ 1263 w 1525"/>
                <a:gd name="T29" fmla="*/ 320 h 1504"/>
                <a:gd name="T30" fmla="*/ 771 w 1525"/>
                <a:gd name="T31" fmla="*/ 789 h 1504"/>
                <a:gd name="T32" fmla="*/ 731 w 1525"/>
                <a:gd name="T33" fmla="*/ 694 h 1504"/>
                <a:gd name="T34" fmla="*/ 1116 w 1525"/>
                <a:gd name="T35" fmla="*/ 309 h 1504"/>
                <a:gd name="T36" fmla="*/ 1082 w 1525"/>
                <a:gd name="T37" fmla="*/ 275 h 1504"/>
                <a:gd name="T38" fmla="*/ 824 w 1525"/>
                <a:gd name="T39" fmla="*/ 442 h 1504"/>
                <a:gd name="T40" fmla="*/ 1288 w 1525"/>
                <a:gd name="T41" fmla="*/ 48 h 1504"/>
                <a:gd name="T42" fmla="*/ 1407 w 1525"/>
                <a:gd name="T43" fmla="*/ 335 h 1504"/>
                <a:gd name="T44" fmla="*/ 159 w 1525"/>
                <a:gd name="T45" fmla="*/ 1435 h 1504"/>
                <a:gd name="T46" fmla="*/ 48 w 1525"/>
                <a:gd name="T47" fmla="*/ 1294 h 1504"/>
                <a:gd name="T48" fmla="*/ 97 w 1525"/>
                <a:gd name="T49" fmla="*/ 1215 h 1504"/>
                <a:gd name="T50" fmla="*/ 261 w 1525"/>
                <a:gd name="T51" fmla="*/ 1435 h 1504"/>
                <a:gd name="T52" fmla="*/ 324 w 1525"/>
                <a:gd name="T53" fmla="*/ 1373 h 1504"/>
                <a:gd name="T54" fmla="*/ 340 w 1525"/>
                <a:gd name="T55" fmla="*/ 1198 h 1504"/>
                <a:gd name="T56" fmla="*/ 307 w 1525"/>
                <a:gd name="T57" fmla="*/ 1164 h 1504"/>
                <a:gd name="T58" fmla="*/ 131 w 1525"/>
                <a:gd name="T59" fmla="*/ 1181 h 1504"/>
                <a:gd name="T60" fmla="*/ 835 w 1525"/>
                <a:gd name="T61" fmla="*/ 522 h 1504"/>
                <a:gd name="T62" fmla="*/ 682 w 1525"/>
                <a:gd name="T63" fmla="*/ 788 h 1504"/>
                <a:gd name="T64" fmla="*/ 374 w 1525"/>
                <a:gd name="T65" fmla="*/ 1130 h 1504"/>
                <a:gd name="T66" fmla="*/ 408 w 1525"/>
                <a:gd name="T67" fmla="*/ 1130 h 1504"/>
                <a:gd name="T68" fmla="*/ 771 w 1525"/>
                <a:gd name="T69" fmla="*/ 837 h 1504"/>
                <a:gd name="T70" fmla="*/ 983 w 1525"/>
                <a:gd name="T71" fmla="*/ 669 h 1504"/>
                <a:gd name="T72" fmla="*/ 324 w 1525"/>
                <a:gd name="T73" fmla="*/ 1373 h 1504"/>
                <a:gd name="T74" fmla="*/ 324 w 1525"/>
                <a:gd name="T75" fmla="*/ 137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5" h="1504">
                  <a:moveTo>
                    <a:pt x="1441" y="63"/>
                  </a:moveTo>
                  <a:cubicBezTo>
                    <a:pt x="1400" y="23"/>
                    <a:pt x="1346" y="0"/>
                    <a:pt x="1288" y="0"/>
                  </a:cubicBezTo>
                  <a:cubicBezTo>
                    <a:pt x="1230" y="0"/>
                    <a:pt x="1176" y="23"/>
                    <a:pt x="1135" y="63"/>
                  </a:cubicBezTo>
                  <a:cubicBezTo>
                    <a:pt x="773" y="425"/>
                    <a:pt x="773" y="425"/>
                    <a:pt x="773" y="425"/>
                  </a:cubicBezTo>
                  <a:cubicBezTo>
                    <a:pt x="769" y="430"/>
                    <a:pt x="766" y="436"/>
                    <a:pt x="766" y="442"/>
                  </a:cubicBezTo>
                  <a:cubicBezTo>
                    <a:pt x="766" y="449"/>
                    <a:pt x="769" y="455"/>
                    <a:pt x="773" y="459"/>
                  </a:cubicBezTo>
                  <a:cubicBezTo>
                    <a:pt x="779" y="465"/>
                    <a:pt x="779" y="465"/>
                    <a:pt x="779" y="465"/>
                  </a:cubicBezTo>
                  <a:cubicBezTo>
                    <a:pt x="80" y="1164"/>
                    <a:pt x="80" y="1164"/>
                    <a:pt x="80" y="1164"/>
                  </a:cubicBezTo>
                  <a:cubicBezTo>
                    <a:pt x="80" y="1164"/>
                    <a:pt x="35" y="1209"/>
                    <a:pt x="35" y="1209"/>
                  </a:cubicBezTo>
                  <a:cubicBezTo>
                    <a:pt x="12" y="1231"/>
                    <a:pt x="0" y="1262"/>
                    <a:pt x="0" y="1294"/>
                  </a:cubicBezTo>
                  <a:cubicBezTo>
                    <a:pt x="0" y="1326"/>
                    <a:pt x="12" y="1356"/>
                    <a:pt x="35" y="1379"/>
                  </a:cubicBezTo>
                  <a:cubicBezTo>
                    <a:pt x="126" y="1469"/>
                    <a:pt x="126" y="1469"/>
                    <a:pt x="126" y="1469"/>
                  </a:cubicBezTo>
                  <a:cubicBezTo>
                    <a:pt x="149" y="1493"/>
                    <a:pt x="180" y="1504"/>
                    <a:pt x="210" y="1504"/>
                  </a:cubicBezTo>
                  <a:cubicBezTo>
                    <a:pt x="241" y="1504"/>
                    <a:pt x="272" y="1493"/>
                    <a:pt x="295" y="1469"/>
                  </a:cubicBezTo>
                  <a:cubicBezTo>
                    <a:pt x="1039" y="725"/>
                    <a:pt x="1039" y="725"/>
                    <a:pt x="1039" y="725"/>
                  </a:cubicBezTo>
                  <a:cubicBezTo>
                    <a:pt x="1045" y="731"/>
                    <a:pt x="1045" y="731"/>
                    <a:pt x="1045" y="731"/>
                  </a:cubicBezTo>
                  <a:cubicBezTo>
                    <a:pt x="1049" y="735"/>
                    <a:pt x="1055" y="738"/>
                    <a:pt x="1062" y="738"/>
                  </a:cubicBezTo>
                  <a:cubicBezTo>
                    <a:pt x="1068" y="738"/>
                    <a:pt x="1074" y="735"/>
                    <a:pt x="1079" y="731"/>
                  </a:cubicBezTo>
                  <a:cubicBezTo>
                    <a:pt x="1441" y="369"/>
                    <a:pt x="1441" y="369"/>
                    <a:pt x="1441" y="369"/>
                  </a:cubicBezTo>
                  <a:cubicBezTo>
                    <a:pt x="1525" y="285"/>
                    <a:pt x="1525" y="148"/>
                    <a:pt x="1441" y="63"/>
                  </a:cubicBezTo>
                  <a:close/>
                  <a:moveTo>
                    <a:pt x="1062" y="680"/>
                  </a:moveTo>
                  <a:cubicBezTo>
                    <a:pt x="1016" y="635"/>
                    <a:pt x="1016" y="635"/>
                    <a:pt x="1016" y="635"/>
                  </a:cubicBezTo>
                  <a:cubicBezTo>
                    <a:pt x="1297" y="354"/>
                    <a:pt x="1297" y="354"/>
                    <a:pt x="1297" y="354"/>
                  </a:cubicBezTo>
                  <a:cubicBezTo>
                    <a:pt x="1337" y="314"/>
                    <a:pt x="1337" y="248"/>
                    <a:pt x="1297" y="207"/>
                  </a:cubicBezTo>
                  <a:cubicBezTo>
                    <a:pt x="1256" y="167"/>
                    <a:pt x="1190" y="167"/>
                    <a:pt x="1150" y="207"/>
                  </a:cubicBezTo>
                  <a:cubicBezTo>
                    <a:pt x="1140" y="217"/>
                    <a:pt x="1140" y="232"/>
                    <a:pt x="1150" y="241"/>
                  </a:cubicBezTo>
                  <a:cubicBezTo>
                    <a:pt x="1159" y="251"/>
                    <a:pt x="1174" y="251"/>
                    <a:pt x="1184" y="241"/>
                  </a:cubicBezTo>
                  <a:cubicBezTo>
                    <a:pt x="1206" y="219"/>
                    <a:pt x="1241" y="219"/>
                    <a:pt x="1263" y="241"/>
                  </a:cubicBezTo>
                  <a:cubicBezTo>
                    <a:pt x="1273" y="252"/>
                    <a:pt x="1279" y="266"/>
                    <a:pt x="1279" y="281"/>
                  </a:cubicBezTo>
                  <a:cubicBezTo>
                    <a:pt x="1279" y="296"/>
                    <a:pt x="1273" y="310"/>
                    <a:pt x="1263" y="320"/>
                  </a:cubicBezTo>
                  <a:cubicBezTo>
                    <a:pt x="810" y="773"/>
                    <a:pt x="810" y="773"/>
                    <a:pt x="810" y="773"/>
                  </a:cubicBezTo>
                  <a:cubicBezTo>
                    <a:pt x="800" y="784"/>
                    <a:pt x="786" y="789"/>
                    <a:pt x="771" y="789"/>
                  </a:cubicBezTo>
                  <a:cubicBezTo>
                    <a:pt x="756" y="789"/>
                    <a:pt x="742" y="784"/>
                    <a:pt x="731" y="773"/>
                  </a:cubicBezTo>
                  <a:cubicBezTo>
                    <a:pt x="709" y="751"/>
                    <a:pt x="709" y="716"/>
                    <a:pt x="731" y="694"/>
                  </a:cubicBezTo>
                  <a:cubicBezTo>
                    <a:pt x="886" y="539"/>
                    <a:pt x="886" y="539"/>
                    <a:pt x="886" y="539"/>
                  </a:cubicBezTo>
                  <a:cubicBezTo>
                    <a:pt x="886" y="539"/>
                    <a:pt x="1116" y="309"/>
                    <a:pt x="1116" y="309"/>
                  </a:cubicBezTo>
                  <a:cubicBezTo>
                    <a:pt x="1125" y="300"/>
                    <a:pt x="1125" y="285"/>
                    <a:pt x="1116" y="275"/>
                  </a:cubicBezTo>
                  <a:cubicBezTo>
                    <a:pt x="1106" y="266"/>
                    <a:pt x="1091" y="266"/>
                    <a:pt x="1082" y="275"/>
                  </a:cubicBezTo>
                  <a:cubicBezTo>
                    <a:pt x="869" y="488"/>
                    <a:pt x="869" y="488"/>
                    <a:pt x="869" y="488"/>
                  </a:cubicBezTo>
                  <a:cubicBezTo>
                    <a:pt x="824" y="442"/>
                    <a:pt x="824" y="442"/>
                    <a:pt x="824" y="442"/>
                  </a:cubicBezTo>
                  <a:cubicBezTo>
                    <a:pt x="1169" y="97"/>
                    <a:pt x="1169" y="97"/>
                    <a:pt x="1169" y="97"/>
                  </a:cubicBezTo>
                  <a:cubicBezTo>
                    <a:pt x="1201" y="66"/>
                    <a:pt x="1243" y="48"/>
                    <a:pt x="1288" y="48"/>
                  </a:cubicBezTo>
                  <a:cubicBezTo>
                    <a:pt x="1333" y="48"/>
                    <a:pt x="1375" y="66"/>
                    <a:pt x="1407" y="97"/>
                  </a:cubicBezTo>
                  <a:cubicBezTo>
                    <a:pt x="1472" y="163"/>
                    <a:pt x="1472" y="269"/>
                    <a:pt x="1407" y="335"/>
                  </a:cubicBezTo>
                  <a:lnTo>
                    <a:pt x="1062" y="680"/>
                  </a:lnTo>
                  <a:close/>
                  <a:moveTo>
                    <a:pt x="159" y="1435"/>
                  </a:moveTo>
                  <a:cubicBezTo>
                    <a:pt x="69" y="1345"/>
                    <a:pt x="69" y="1345"/>
                    <a:pt x="69" y="1345"/>
                  </a:cubicBezTo>
                  <a:cubicBezTo>
                    <a:pt x="55" y="1331"/>
                    <a:pt x="48" y="1313"/>
                    <a:pt x="48" y="1294"/>
                  </a:cubicBezTo>
                  <a:cubicBezTo>
                    <a:pt x="48" y="1274"/>
                    <a:pt x="55" y="1256"/>
                    <a:pt x="69" y="1243"/>
                  </a:cubicBezTo>
                  <a:cubicBezTo>
                    <a:pt x="97" y="1215"/>
                    <a:pt x="97" y="1215"/>
                    <a:pt x="97" y="1215"/>
                  </a:cubicBezTo>
                  <a:cubicBezTo>
                    <a:pt x="290" y="1407"/>
                    <a:pt x="290" y="1407"/>
                    <a:pt x="290" y="1407"/>
                  </a:cubicBezTo>
                  <a:cubicBezTo>
                    <a:pt x="261" y="1435"/>
                    <a:pt x="261" y="1435"/>
                    <a:pt x="261" y="1435"/>
                  </a:cubicBezTo>
                  <a:cubicBezTo>
                    <a:pt x="233" y="1463"/>
                    <a:pt x="188" y="1463"/>
                    <a:pt x="159" y="1435"/>
                  </a:cubicBezTo>
                  <a:close/>
                  <a:moveTo>
                    <a:pt x="324" y="1373"/>
                  </a:moveTo>
                  <a:cubicBezTo>
                    <a:pt x="244" y="1294"/>
                    <a:pt x="244" y="1294"/>
                    <a:pt x="244" y="1294"/>
                  </a:cubicBezTo>
                  <a:cubicBezTo>
                    <a:pt x="340" y="1198"/>
                    <a:pt x="340" y="1198"/>
                    <a:pt x="340" y="1198"/>
                  </a:cubicBezTo>
                  <a:cubicBezTo>
                    <a:pt x="350" y="1188"/>
                    <a:pt x="350" y="1173"/>
                    <a:pt x="340" y="1164"/>
                  </a:cubicBezTo>
                  <a:cubicBezTo>
                    <a:pt x="331" y="1154"/>
                    <a:pt x="316" y="1154"/>
                    <a:pt x="307" y="1164"/>
                  </a:cubicBezTo>
                  <a:cubicBezTo>
                    <a:pt x="210" y="1260"/>
                    <a:pt x="210" y="1260"/>
                    <a:pt x="210" y="1260"/>
                  </a:cubicBezTo>
                  <a:cubicBezTo>
                    <a:pt x="131" y="1181"/>
                    <a:pt x="131" y="1181"/>
                    <a:pt x="131" y="1181"/>
                  </a:cubicBezTo>
                  <a:cubicBezTo>
                    <a:pt x="813" y="499"/>
                    <a:pt x="813" y="499"/>
                    <a:pt x="813" y="499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697" y="660"/>
                    <a:pt x="697" y="660"/>
                    <a:pt x="697" y="660"/>
                  </a:cubicBezTo>
                  <a:cubicBezTo>
                    <a:pt x="663" y="695"/>
                    <a:pt x="658" y="748"/>
                    <a:pt x="682" y="788"/>
                  </a:cubicBezTo>
                  <a:cubicBezTo>
                    <a:pt x="374" y="1096"/>
                    <a:pt x="374" y="1096"/>
                    <a:pt x="374" y="1096"/>
                  </a:cubicBezTo>
                  <a:cubicBezTo>
                    <a:pt x="365" y="1105"/>
                    <a:pt x="365" y="1120"/>
                    <a:pt x="374" y="1130"/>
                  </a:cubicBezTo>
                  <a:cubicBezTo>
                    <a:pt x="379" y="1134"/>
                    <a:pt x="385" y="1137"/>
                    <a:pt x="391" y="1137"/>
                  </a:cubicBezTo>
                  <a:cubicBezTo>
                    <a:pt x="398" y="1137"/>
                    <a:pt x="404" y="1134"/>
                    <a:pt x="408" y="1130"/>
                  </a:cubicBezTo>
                  <a:cubicBezTo>
                    <a:pt x="716" y="822"/>
                    <a:pt x="716" y="822"/>
                    <a:pt x="716" y="822"/>
                  </a:cubicBezTo>
                  <a:cubicBezTo>
                    <a:pt x="732" y="832"/>
                    <a:pt x="751" y="837"/>
                    <a:pt x="771" y="837"/>
                  </a:cubicBezTo>
                  <a:cubicBezTo>
                    <a:pt x="799" y="837"/>
                    <a:pt x="825" y="827"/>
                    <a:pt x="844" y="807"/>
                  </a:cubicBezTo>
                  <a:cubicBezTo>
                    <a:pt x="983" y="669"/>
                    <a:pt x="983" y="669"/>
                    <a:pt x="983" y="669"/>
                  </a:cubicBezTo>
                  <a:cubicBezTo>
                    <a:pt x="1005" y="691"/>
                    <a:pt x="1005" y="691"/>
                    <a:pt x="1005" y="691"/>
                  </a:cubicBezTo>
                  <a:lnTo>
                    <a:pt x="324" y="1373"/>
                  </a:lnTo>
                  <a:close/>
                  <a:moveTo>
                    <a:pt x="324" y="1373"/>
                  </a:moveTo>
                  <a:cubicBezTo>
                    <a:pt x="324" y="1373"/>
                    <a:pt x="324" y="1373"/>
                    <a:pt x="324" y="137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8" name="Group 417"/>
          <p:cNvGrpSpPr>
            <a:grpSpLocks noChangeAspect="1"/>
          </p:cNvGrpSpPr>
          <p:nvPr/>
        </p:nvGrpSpPr>
        <p:grpSpPr>
          <a:xfrm>
            <a:off x="4139178" y="5097055"/>
            <a:ext cx="307432" cy="304800"/>
            <a:chOff x="5980113" y="7442200"/>
            <a:chExt cx="927100" cy="919163"/>
          </a:xfrm>
        </p:grpSpPr>
        <p:sp>
          <p:nvSpPr>
            <p:cNvPr id="404" name="Freeform 369"/>
            <p:cNvSpPr>
              <a:spLocks noEditPoints="1"/>
            </p:cNvSpPr>
            <p:nvPr/>
          </p:nvSpPr>
          <p:spPr bwMode="auto">
            <a:xfrm>
              <a:off x="6016625" y="7485063"/>
              <a:ext cx="434975" cy="430213"/>
            </a:xfrm>
            <a:custGeom>
              <a:avLst/>
              <a:gdLst>
                <a:gd name="T0" fmla="*/ 677 w 711"/>
                <a:gd name="T1" fmla="*/ 383 h 711"/>
                <a:gd name="T2" fmla="*/ 587 w 711"/>
                <a:gd name="T3" fmla="*/ 474 h 711"/>
                <a:gd name="T4" fmla="*/ 570 w 711"/>
                <a:gd name="T5" fmla="*/ 481 h 711"/>
                <a:gd name="T6" fmla="*/ 553 w 711"/>
                <a:gd name="T7" fmla="*/ 474 h 711"/>
                <a:gd name="T8" fmla="*/ 553 w 711"/>
                <a:gd name="T9" fmla="*/ 440 h 711"/>
                <a:gd name="T10" fmla="*/ 626 w 711"/>
                <a:gd name="T11" fmla="*/ 366 h 711"/>
                <a:gd name="T12" fmla="*/ 562 w 711"/>
                <a:gd name="T13" fmla="*/ 302 h 711"/>
                <a:gd name="T14" fmla="*/ 488 w 711"/>
                <a:gd name="T15" fmla="*/ 375 h 711"/>
                <a:gd name="T16" fmla="*/ 471 w 711"/>
                <a:gd name="T17" fmla="*/ 382 h 711"/>
                <a:gd name="T18" fmla="*/ 454 w 711"/>
                <a:gd name="T19" fmla="*/ 375 h 711"/>
                <a:gd name="T20" fmla="*/ 454 w 711"/>
                <a:gd name="T21" fmla="*/ 342 h 711"/>
                <a:gd name="T22" fmla="*/ 528 w 711"/>
                <a:gd name="T23" fmla="*/ 268 h 711"/>
                <a:gd name="T24" fmla="*/ 464 w 711"/>
                <a:gd name="T25" fmla="*/ 204 h 711"/>
                <a:gd name="T26" fmla="*/ 390 w 711"/>
                <a:gd name="T27" fmla="*/ 277 h 711"/>
                <a:gd name="T28" fmla="*/ 373 w 711"/>
                <a:gd name="T29" fmla="*/ 284 h 711"/>
                <a:gd name="T30" fmla="*/ 356 w 711"/>
                <a:gd name="T31" fmla="*/ 277 h 711"/>
                <a:gd name="T32" fmla="*/ 356 w 711"/>
                <a:gd name="T33" fmla="*/ 243 h 711"/>
                <a:gd name="T34" fmla="*/ 430 w 711"/>
                <a:gd name="T35" fmla="*/ 170 h 711"/>
                <a:gd name="T36" fmla="*/ 260 w 711"/>
                <a:gd name="T37" fmla="*/ 0 h 711"/>
                <a:gd name="T38" fmla="*/ 0 w 711"/>
                <a:gd name="T39" fmla="*/ 260 h 711"/>
                <a:gd name="T40" fmla="*/ 383 w 711"/>
                <a:gd name="T41" fmla="*/ 643 h 711"/>
                <a:gd name="T42" fmla="*/ 383 w 711"/>
                <a:gd name="T43" fmla="*/ 677 h 711"/>
                <a:gd name="T44" fmla="*/ 417 w 711"/>
                <a:gd name="T45" fmla="*/ 711 h 711"/>
                <a:gd name="T46" fmla="*/ 711 w 711"/>
                <a:gd name="T47" fmla="*/ 417 h 711"/>
                <a:gd name="T48" fmla="*/ 677 w 711"/>
                <a:gd name="T49" fmla="*/ 383 h 711"/>
                <a:gd name="T50" fmla="*/ 266 w 711"/>
                <a:gd name="T51" fmla="*/ 266 h 711"/>
                <a:gd name="T52" fmla="*/ 215 w 711"/>
                <a:gd name="T53" fmla="*/ 287 h 711"/>
                <a:gd name="T54" fmla="*/ 164 w 711"/>
                <a:gd name="T55" fmla="*/ 266 h 711"/>
                <a:gd name="T56" fmla="*/ 164 w 711"/>
                <a:gd name="T57" fmla="*/ 164 h 711"/>
                <a:gd name="T58" fmla="*/ 215 w 711"/>
                <a:gd name="T59" fmla="*/ 143 h 711"/>
                <a:gd name="T60" fmla="*/ 266 w 711"/>
                <a:gd name="T61" fmla="*/ 164 h 711"/>
                <a:gd name="T62" fmla="*/ 266 w 711"/>
                <a:gd name="T63" fmla="*/ 266 h 711"/>
                <a:gd name="T64" fmla="*/ 266 w 711"/>
                <a:gd name="T65" fmla="*/ 266 h 711"/>
                <a:gd name="T66" fmla="*/ 266 w 711"/>
                <a:gd name="T67" fmla="*/ 266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1" h="711">
                  <a:moveTo>
                    <a:pt x="677" y="383"/>
                  </a:moveTo>
                  <a:cubicBezTo>
                    <a:pt x="587" y="474"/>
                    <a:pt x="587" y="474"/>
                    <a:pt x="587" y="474"/>
                  </a:cubicBezTo>
                  <a:cubicBezTo>
                    <a:pt x="582" y="478"/>
                    <a:pt x="576" y="481"/>
                    <a:pt x="570" y="481"/>
                  </a:cubicBezTo>
                  <a:cubicBezTo>
                    <a:pt x="563" y="481"/>
                    <a:pt x="557" y="478"/>
                    <a:pt x="553" y="474"/>
                  </a:cubicBezTo>
                  <a:cubicBezTo>
                    <a:pt x="543" y="464"/>
                    <a:pt x="543" y="449"/>
                    <a:pt x="553" y="440"/>
                  </a:cubicBezTo>
                  <a:cubicBezTo>
                    <a:pt x="626" y="366"/>
                    <a:pt x="626" y="366"/>
                    <a:pt x="626" y="366"/>
                  </a:cubicBezTo>
                  <a:cubicBezTo>
                    <a:pt x="562" y="302"/>
                    <a:pt x="562" y="302"/>
                    <a:pt x="562" y="302"/>
                  </a:cubicBezTo>
                  <a:cubicBezTo>
                    <a:pt x="488" y="375"/>
                    <a:pt x="488" y="375"/>
                    <a:pt x="488" y="375"/>
                  </a:cubicBezTo>
                  <a:cubicBezTo>
                    <a:pt x="484" y="380"/>
                    <a:pt x="478" y="382"/>
                    <a:pt x="471" y="382"/>
                  </a:cubicBezTo>
                  <a:cubicBezTo>
                    <a:pt x="465" y="382"/>
                    <a:pt x="459" y="380"/>
                    <a:pt x="454" y="375"/>
                  </a:cubicBezTo>
                  <a:cubicBezTo>
                    <a:pt x="445" y="366"/>
                    <a:pt x="445" y="351"/>
                    <a:pt x="454" y="342"/>
                  </a:cubicBezTo>
                  <a:cubicBezTo>
                    <a:pt x="528" y="268"/>
                    <a:pt x="528" y="268"/>
                    <a:pt x="528" y="268"/>
                  </a:cubicBezTo>
                  <a:cubicBezTo>
                    <a:pt x="464" y="204"/>
                    <a:pt x="464" y="204"/>
                    <a:pt x="464" y="204"/>
                  </a:cubicBezTo>
                  <a:cubicBezTo>
                    <a:pt x="390" y="277"/>
                    <a:pt x="390" y="277"/>
                    <a:pt x="390" y="277"/>
                  </a:cubicBezTo>
                  <a:cubicBezTo>
                    <a:pt x="386" y="282"/>
                    <a:pt x="379" y="284"/>
                    <a:pt x="373" y="284"/>
                  </a:cubicBezTo>
                  <a:cubicBezTo>
                    <a:pt x="367" y="284"/>
                    <a:pt x="361" y="282"/>
                    <a:pt x="356" y="277"/>
                  </a:cubicBezTo>
                  <a:cubicBezTo>
                    <a:pt x="347" y="268"/>
                    <a:pt x="347" y="253"/>
                    <a:pt x="356" y="243"/>
                  </a:cubicBezTo>
                  <a:cubicBezTo>
                    <a:pt x="430" y="170"/>
                    <a:pt x="430" y="170"/>
                    <a:pt x="430" y="170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383" y="643"/>
                    <a:pt x="383" y="643"/>
                    <a:pt x="383" y="643"/>
                  </a:cubicBezTo>
                  <a:cubicBezTo>
                    <a:pt x="392" y="653"/>
                    <a:pt x="392" y="668"/>
                    <a:pt x="383" y="677"/>
                  </a:cubicBezTo>
                  <a:cubicBezTo>
                    <a:pt x="417" y="711"/>
                    <a:pt x="417" y="711"/>
                    <a:pt x="417" y="711"/>
                  </a:cubicBezTo>
                  <a:cubicBezTo>
                    <a:pt x="711" y="417"/>
                    <a:pt x="711" y="417"/>
                    <a:pt x="711" y="417"/>
                  </a:cubicBezTo>
                  <a:lnTo>
                    <a:pt x="677" y="383"/>
                  </a:lnTo>
                  <a:close/>
                  <a:moveTo>
                    <a:pt x="266" y="266"/>
                  </a:moveTo>
                  <a:cubicBezTo>
                    <a:pt x="252" y="280"/>
                    <a:pt x="234" y="287"/>
                    <a:pt x="215" y="287"/>
                  </a:cubicBezTo>
                  <a:cubicBezTo>
                    <a:pt x="196" y="287"/>
                    <a:pt x="178" y="280"/>
                    <a:pt x="164" y="266"/>
                  </a:cubicBezTo>
                  <a:cubicBezTo>
                    <a:pt x="136" y="238"/>
                    <a:pt x="136" y="192"/>
                    <a:pt x="164" y="164"/>
                  </a:cubicBezTo>
                  <a:cubicBezTo>
                    <a:pt x="178" y="151"/>
                    <a:pt x="196" y="143"/>
                    <a:pt x="215" y="143"/>
                  </a:cubicBezTo>
                  <a:cubicBezTo>
                    <a:pt x="234" y="143"/>
                    <a:pt x="252" y="151"/>
                    <a:pt x="266" y="164"/>
                  </a:cubicBezTo>
                  <a:cubicBezTo>
                    <a:pt x="294" y="192"/>
                    <a:pt x="294" y="238"/>
                    <a:pt x="266" y="266"/>
                  </a:cubicBezTo>
                  <a:close/>
                  <a:moveTo>
                    <a:pt x="266" y="266"/>
                  </a:moveTo>
                  <a:cubicBezTo>
                    <a:pt x="266" y="266"/>
                    <a:pt x="266" y="266"/>
                    <a:pt x="266" y="26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5" name="Freeform 370"/>
            <p:cNvSpPr>
              <a:spLocks noEditPoints="1"/>
            </p:cNvSpPr>
            <p:nvPr/>
          </p:nvSpPr>
          <p:spPr bwMode="auto">
            <a:xfrm>
              <a:off x="6430963" y="7894638"/>
              <a:ext cx="434975" cy="431800"/>
            </a:xfrm>
            <a:custGeom>
              <a:avLst/>
              <a:gdLst>
                <a:gd name="T0" fmla="*/ 68 w 711"/>
                <a:gd name="T1" fmla="*/ 328 h 711"/>
                <a:gd name="T2" fmla="*/ 451 w 711"/>
                <a:gd name="T3" fmla="*/ 711 h 711"/>
                <a:gd name="T4" fmla="*/ 711 w 711"/>
                <a:gd name="T5" fmla="*/ 451 h 711"/>
                <a:gd name="T6" fmla="*/ 541 w 711"/>
                <a:gd name="T7" fmla="*/ 281 h 711"/>
                <a:gd name="T8" fmla="*/ 468 w 711"/>
                <a:gd name="T9" fmla="*/ 355 h 711"/>
                <a:gd name="T10" fmla="*/ 451 w 711"/>
                <a:gd name="T11" fmla="*/ 362 h 711"/>
                <a:gd name="T12" fmla="*/ 434 w 711"/>
                <a:gd name="T13" fmla="*/ 355 h 711"/>
                <a:gd name="T14" fmla="*/ 434 w 711"/>
                <a:gd name="T15" fmla="*/ 321 h 711"/>
                <a:gd name="T16" fmla="*/ 507 w 711"/>
                <a:gd name="T17" fmla="*/ 247 h 711"/>
                <a:gd name="T18" fmla="*/ 443 w 711"/>
                <a:gd name="T19" fmla="*/ 183 h 711"/>
                <a:gd name="T20" fmla="*/ 370 w 711"/>
                <a:gd name="T21" fmla="*/ 257 h 711"/>
                <a:gd name="T22" fmla="*/ 353 w 711"/>
                <a:gd name="T23" fmla="*/ 264 h 711"/>
                <a:gd name="T24" fmla="*/ 336 w 711"/>
                <a:gd name="T25" fmla="*/ 257 h 711"/>
                <a:gd name="T26" fmla="*/ 336 w 711"/>
                <a:gd name="T27" fmla="*/ 223 h 711"/>
                <a:gd name="T28" fmla="*/ 409 w 711"/>
                <a:gd name="T29" fmla="*/ 149 h 711"/>
                <a:gd name="T30" fmla="*/ 345 w 711"/>
                <a:gd name="T31" fmla="*/ 85 h 711"/>
                <a:gd name="T32" fmla="*/ 272 w 711"/>
                <a:gd name="T33" fmla="*/ 159 h 711"/>
                <a:gd name="T34" fmla="*/ 255 w 711"/>
                <a:gd name="T35" fmla="*/ 166 h 711"/>
                <a:gd name="T36" fmla="*/ 238 w 711"/>
                <a:gd name="T37" fmla="*/ 159 h 711"/>
                <a:gd name="T38" fmla="*/ 238 w 711"/>
                <a:gd name="T39" fmla="*/ 125 h 711"/>
                <a:gd name="T40" fmla="*/ 328 w 711"/>
                <a:gd name="T41" fmla="*/ 34 h 711"/>
                <a:gd name="T42" fmla="*/ 294 w 711"/>
                <a:gd name="T43" fmla="*/ 0 h 711"/>
                <a:gd name="T44" fmla="*/ 0 w 711"/>
                <a:gd name="T45" fmla="*/ 294 h 711"/>
                <a:gd name="T46" fmla="*/ 34 w 711"/>
                <a:gd name="T47" fmla="*/ 328 h 711"/>
                <a:gd name="T48" fmla="*/ 68 w 711"/>
                <a:gd name="T49" fmla="*/ 328 h 711"/>
                <a:gd name="T50" fmla="*/ 445 w 711"/>
                <a:gd name="T51" fmla="*/ 445 h 711"/>
                <a:gd name="T52" fmla="*/ 496 w 711"/>
                <a:gd name="T53" fmla="*/ 424 h 711"/>
                <a:gd name="T54" fmla="*/ 547 w 711"/>
                <a:gd name="T55" fmla="*/ 445 h 711"/>
                <a:gd name="T56" fmla="*/ 547 w 711"/>
                <a:gd name="T57" fmla="*/ 547 h 711"/>
                <a:gd name="T58" fmla="*/ 496 w 711"/>
                <a:gd name="T59" fmla="*/ 568 h 711"/>
                <a:gd name="T60" fmla="*/ 445 w 711"/>
                <a:gd name="T61" fmla="*/ 547 h 711"/>
                <a:gd name="T62" fmla="*/ 445 w 711"/>
                <a:gd name="T63" fmla="*/ 445 h 711"/>
                <a:gd name="T64" fmla="*/ 445 w 711"/>
                <a:gd name="T65" fmla="*/ 445 h 711"/>
                <a:gd name="T66" fmla="*/ 445 w 711"/>
                <a:gd name="T67" fmla="*/ 44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1" h="711">
                  <a:moveTo>
                    <a:pt x="68" y="328"/>
                  </a:moveTo>
                  <a:cubicBezTo>
                    <a:pt x="451" y="711"/>
                    <a:pt x="451" y="711"/>
                    <a:pt x="451" y="711"/>
                  </a:cubicBezTo>
                  <a:cubicBezTo>
                    <a:pt x="711" y="451"/>
                    <a:pt x="711" y="451"/>
                    <a:pt x="711" y="451"/>
                  </a:cubicBezTo>
                  <a:cubicBezTo>
                    <a:pt x="541" y="281"/>
                    <a:pt x="541" y="281"/>
                    <a:pt x="541" y="281"/>
                  </a:cubicBezTo>
                  <a:cubicBezTo>
                    <a:pt x="468" y="355"/>
                    <a:pt x="468" y="355"/>
                    <a:pt x="468" y="355"/>
                  </a:cubicBezTo>
                  <a:cubicBezTo>
                    <a:pt x="463" y="360"/>
                    <a:pt x="457" y="362"/>
                    <a:pt x="451" y="362"/>
                  </a:cubicBezTo>
                  <a:cubicBezTo>
                    <a:pt x="445" y="362"/>
                    <a:pt x="439" y="360"/>
                    <a:pt x="434" y="355"/>
                  </a:cubicBezTo>
                  <a:cubicBezTo>
                    <a:pt x="425" y="345"/>
                    <a:pt x="425" y="330"/>
                    <a:pt x="434" y="321"/>
                  </a:cubicBezTo>
                  <a:cubicBezTo>
                    <a:pt x="507" y="247"/>
                    <a:pt x="507" y="247"/>
                    <a:pt x="507" y="247"/>
                  </a:cubicBezTo>
                  <a:cubicBezTo>
                    <a:pt x="443" y="183"/>
                    <a:pt x="443" y="183"/>
                    <a:pt x="443" y="183"/>
                  </a:cubicBezTo>
                  <a:cubicBezTo>
                    <a:pt x="370" y="257"/>
                    <a:pt x="370" y="257"/>
                    <a:pt x="370" y="257"/>
                  </a:cubicBezTo>
                  <a:cubicBezTo>
                    <a:pt x="365" y="261"/>
                    <a:pt x="359" y="264"/>
                    <a:pt x="353" y="264"/>
                  </a:cubicBezTo>
                  <a:cubicBezTo>
                    <a:pt x="347" y="264"/>
                    <a:pt x="340" y="261"/>
                    <a:pt x="336" y="257"/>
                  </a:cubicBezTo>
                  <a:cubicBezTo>
                    <a:pt x="326" y="247"/>
                    <a:pt x="326" y="232"/>
                    <a:pt x="336" y="223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345" y="85"/>
                    <a:pt x="345" y="85"/>
                    <a:pt x="345" y="85"/>
                  </a:cubicBezTo>
                  <a:cubicBezTo>
                    <a:pt x="272" y="159"/>
                    <a:pt x="272" y="159"/>
                    <a:pt x="272" y="159"/>
                  </a:cubicBezTo>
                  <a:cubicBezTo>
                    <a:pt x="267" y="163"/>
                    <a:pt x="261" y="166"/>
                    <a:pt x="255" y="166"/>
                  </a:cubicBezTo>
                  <a:cubicBezTo>
                    <a:pt x="248" y="166"/>
                    <a:pt x="242" y="163"/>
                    <a:pt x="238" y="159"/>
                  </a:cubicBezTo>
                  <a:cubicBezTo>
                    <a:pt x="228" y="149"/>
                    <a:pt x="228" y="134"/>
                    <a:pt x="238" y="125"/>
                  </a:cubicBezTo>
                  <a:cubicBezTo>
                    <a:pt x="328" y="34"/>
                    <a:pt x="328" y="34"/>
                    <a:pt x="328" y="34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34" y="328"/>
                    <a:pt x="34" y="328"/>
                    <a:pt x="34" y="328"/>
                  </a:cubicBezTo>
                  <a:cubicBezTo>
                    <a:pt x="43" y="319"/>
                    <a:pt x="59" y="319"/>
                    <a:pt x="68" y="328"/>
                  </a:cubicBezTo>
                  <a:close/>
                  <a:moveTo>
                    <a:pt x="445" y="445"/>
                  </a:moveTo>
                  <a:cubicBezTo>
                    <a:pt x="459" y="432"/>
                    <a:pt x="477" y="424"/>
                    <a:pt x="496" y="424"/>
                  </a:cubicBezTo>
                  <a:cubicBezTo>
                    <a:pt x="515" y="424"/>
                    <a:pt x="533" y="432"/>
                    <a:pt x="547" y="445"/>
                  </a:cubicBezTo>
                  <a:cubicBezTo>
                    <a:pt x="575" y="473"/>
                    <a:pt x="575" y="519"/>
                    <a:pt x="547" y="547"/>
                  </a:cubicBezTo>
                  <a:cubicBezTo>
                    <a:pt x="533" y="561"/>
                    <a:pt x="515" y="568"/>
                    <a:pt x="496" y="568"/>
                  </a:cubicBezTo>
                  <a:cubicBezTo>
                    <a:pt x="477" y="568"/>
                    <a:pt x="459" y="561"/>
                    <a:pt x="445" y="547"/>
                  </a:cubicBezTo>
                  <a:cubicBezTo>
                    <a:pt x="417" y="519"/>
                    <a:pt x="417" y="473"/>
                    <a:pt x="445" y="445"/>
                  </a:cubicBezTo>
                  <a:close/>
                  <a:moveTo>
                    <a:pt x="445" y="445"/>
                  </a:moveTo>
                  <a:cubicBezTo>
                    <a:pt x="445" y="445"/>
                    <a:pt x="445" y="445"/>
                    <a:pt x="445" y="4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6" name="Freeform 371"/>
            <p:cNvSpPr>
              <a:spLocks noEditPoints="1"/>
            </p:cNvSpPr>
            <p:nvPr/>
          </p:nvSpPr>
          <p:spPr bwMode="auto">
            <a:xfrm>
              <a:off x="6099175" y="7572375"/>
              <a:ext cx="96838" cy="85725"/>
            </a:xfrm>
            <a:custGeom>
              <a:avLst/>
              <a:gdLst>
                <a:gd name="T0" fmla="*/ 79 w 158"/>
                <a:gd name="T1" fmla="*/ 0 h 144"/>
                <a:gd name="T2" fmla="*/ 28 w 158"/>
                <a:gd name="T3" fmla="*/ 21 h 144"/>
                <a:gd name="T4" fmla="*/ 28 w 158"/>
                <a:gd name="T5" fmla="*/ 123 h 144"/>
                <a:gd name="T6" fmla="*/ 79 w 158"/>
                <a:gd name="T7" fmla="*/ 144 h 144"/>
                <a:gd name="T8" fmla="*/ 130 w 158"/>
                <a:gd name="T9" fmla="*/ 123 h 144"/>
                <a:gd name="T10" fmla="*/ 130 w 158"/>
                <a:gd name="T11" fmla="*/ 21 h 144"/>
                <a:gd name="T12" fmla="*/ 79 w 158"/>
                <a:gd name="T13" fmla="*/ 0 h 144"/>
                <a:gd name="T14" fmla="*/ 96 w 158"/>
                <a:gd name="T15" fmla="*/ 89 h 144"/>
                <a:gd name="T16" fmla="*/ 79 w 158"/>
                <a:gd name="T17" fmla="*/ 96 h 144"/>
                <a:gd name="T18" fmla="*/ 62 w 158"/>
                <a:gd name="T19" fmla="*/ 89 h 144"/>
                <a:gd name="T20" fmla="*/ 62 w 158"/>
                <a:gd name="T21" fmla="*/ 55 h 144"/>
                <a:gd name="T22" fmla="*/ 79 w 158"/>
                <a:gd name="T23" fmla="*/ 48 h 144"/>
                <a:gd name="T24" fmla="*/ 96 w 158"/>
                <a:gd name="T25" fmla="*/ 55 h 144"/>
                <a:gd name="T26" fmla="*/ 96 w 158"/>
                <a:gd name="T27" fmla="*/ 89 h 144"/>
                <a:gd name="T28" fmla="*/ 96 w 158"/>
                <a:gd name="T29" fmla="*/ 89 h 144"/>
                <a:gd name="T30" fmla="*/ 96 w 158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44">
                  <a:moveTo>
                    <a:pt x="79" y="0"/>
                  </a:moveTo>
                  <a:cubicBezTo>
                    <a:pt x="60" y="0"/>
                    <a:pt x="42" y="8"/>
                    <a:pt x="28" y="21"/>
                  </a:cubicBezTo>
                  <a:cubicBezTo>
                    <a:pt x="0" y="49"/>
                    <a:pt x="0" y="95"/>
                    <a:pt x="28" y="123"/>
                  </a:cubicBezTo>
                  <a:cubicBezTo>
                    <a:pt x="42" y="137"/>
                    <a:pt x="60" y="144"/>
                    <a:pt x="79" y="144"/>
                  </a:cubicBezTo>
                  <a:cubicBezTo>
                    <a:pt x="98" y="144"/>
                    <a:pt x="116" y="137"/>
                    <a:pt x="130" y="123"/>
                  </a:cubicBezTo>
                  <a:cubicBezTo>
                    <a:pt x="158" y="95"/>
                    <a:pt x="158" y="49"/>
                    <a:pt x="130" y="21"/>
                  </a:cubicBezTo>
                  <a:cubicBezTo>
                    <a:pt x="116" y="8"/>
                    <a:pt x="98" y="0"/>
                    <a:pt x="79" y="0"/>
                  </a:cubicBezTo>
                  <a:close/>
                  <a:moveTo>
                    <a:pt x="96" y="89"/>
                  </a:moveTo>
                  <a:cubicBezTo>
                    <a:pt x="91" y="94"/>
                    <a:pt x="85" y="96"/>
                    <a:pt x="79" y="96"/>
                  </a:cubicBezTo>
                  <a:cubicBezTo>
                    <a:pt x="72" y="96"/>
                    <a:pt x="66" y="94"/>
                    <a:pt x="62" y="89"/>
                  </a:cubicBezTo>
                  <a:cubicBezTo>
                    <a:pt x="53" y="80"/>
                    <a:pt x="53" y="64"/>
                    <a:pt x="62" y="55"/>
                  </a:cubicBezTo>
                  <a:cubicBezTo>
                    <a:pt x="66" y="51"/>
                    <a:pt x="72" y="48"/>
                    <a:pt x="79" y="48"/>
                  </a:cubicBezTo>
                  <a:cubicBezTo>
                    <a:pt x="85" y="48"/>
                    <a:pt x="91" y="51"/>
                    <a:pt x="96" y="55"/>
                  </a:cubicBezTo>
                  <a:cubicBezTo>
                    <a:pt x="105" y="64"/>
                    <a:pt x="105" y="80"/>
                    <a:pt x="96" y="89"/>
                  </a:cubicBezTo>
                  <a:close/>
                  <a:moveTo>
                    <a:pt x="96" y="89"/>
                  </a:moveTo>
                  <a:cubicBezTo>
                    <a:pt x="96" y="89"/>
                    <a:pt x="96" y="89"/>
                    <a:pt x="96" y="8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7" name="Freeform 372"/>
            <p:cNvSpPr>
              <a:spLocks noEditPoints="1"/>
            </p:cNvSpPr>
            <p:nvPr/>
          </p:nvSpPr>
          <p:spPr bwMode="auto">
            <a:xfrm>
              <a:off x="6684963" y="8151813"/>
              <a:ext cx="96838" cy="87313"/>
            </a:xfrm>
            <a:custGeom>
              <a:avLst/>
              <a:gdLst>
                <a:gd name="T0" fmla="*/ 79 w 158"/>
                <a:gd name="T1" fmla="*/ 144 h 144"/>
                <a:gd name="T2" fmla="*/ 130 w 158"/>
                <a:gd name="T3" fmla="*/ 123 h 144"/>
                <a:gd name="T4" fmla="*/ 130 w 158"/>
                <a:gd name="T5" fmla="*/ 21 h 144"/>
                <a:gd name="T6" fmla="*/ 79 w 158"/>
                <a:gd name="T7" fmla="*/ 0 h 144"/>
                <a:gd name="T8" fmla="*/ 28 w 158"/>
                <a:gd name="T9" fmla="*/ 21 h 144"/>
                <a:gd name="T10" fmla="*/ 28 w 158"/>
                <a:gd name="T11" fmla="*/ 123 h 144"/>
                <a:gd name="T12" fmla="*/ 79 w 158"/>
                <a:gd name="T13" fmla="*/ 144 h 144"/>
                <a:gd name="T14" fmla="*/ 62 w 158"/>
                <a:gd name="T15" fmla="*/ 55 h 144"/>
                <a:gd name="T16" fmla="*/ 79 w 158"/>
                <a:gd name="T17" fmla="*/ 48 h 144"/>
                <a:gd name="T18" fmla="*/ 96 w 158"/>
                <a:gd name="T19" fmla="*/ 55 h 144"/>
                <a:gd name="T20" fmla="*/ 96 w 158"/>
                <a:gd name="T21" fmla="*/ 89 h 144"/>
                <a:gd name="T22" fmla="*/ 79 w 158"/>
                <a:gd name="T23" fmla="*/ 96 h 144"/>
                <a:gd name="T24" fmla="*/ 62 w 158"/>
                <a:gd name="T25" fmla="*/ 89 h 144"/>
                <a:gd name="T26" fmla="*/ 62 w 158"/>
                <a:gd name="T27" fmla="*/ 55 h 144"/>
                <a:gd name="T28" fmla="*/ 62 w 158"/>
                <a:gd name="T29" fmla="*/ 55 h 144"/>
                <a:gd name="T30" fmla="*/ 62 w 158"/>
                <a:gd name="T31" fmla="*/ 5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44">
                  <a:moveTo>
                    <a:pt x="79" y="144"/>
                  </a:moveTo>
                  <a:cubicBezTo>
                    <a:pt x="98" y="144"/>
                    <a:pt x="116" y="137"/>
                    <a:pt x="130" y="123"/>
                  </a:cubicBezTo>
                  <a:cubicBezTo>
                    <a:pt x="158" y="95"/>
                    <a:pt x="158" y="49"/>
                    <a:pt x="130" y="21"/>
                  </a:cubicBezTo>
                  <a:cubicBezTo>
                    <a:pt x="116" y="8"/>
                    <a:pt x="98" y="0"/>
                    <a:pt x="79" y="0"/>
                  </a:cubicBezTo>
                  <a:cubicBezTo>
                    <a:pt x="60" y="0"/>
                    <a:pt x="42" y="8"/>
                    <a:pt x="28" y="21"/>
                  </a:cubicBezTo>
                  <a:cubicBezTo>
                    <a:pt x="0" y="49"/>
                    <a:pt x="0" y="95"/>
                    <a:pt x="28" y="123"/>
                  </a:cubicBezTo>
                  <a:cubicBezTo>
                    <a:pt x="42" y="137"/>
                    <a:pt x="60" y="144"/>
                    <a:pt x="79" y="144"/>
                  </a:cubicBezTo>
                  <a:close/>
                  <a:moveTo>
                    <a:pt x="62" y="55"/>
                  </a:moveTo>
                  <a:cubicBezTo>
                    <a:pt x="67" y="51"/>
                    <a:pt x="73" y="48"/>
                    <a:pt x="79" y="48"/>
                  </a:cubicBezTo>
                  <a:cubicBezTo>
                    <a:pt x="86" y="48"/>
                    <a:pt x="92" y="51"/>
                    <a:pt x="96" y="55"/>
                  </a:cubicBezTo>
                  <a:cubicBezTo>
                    <a:pt x="105" y="65"/>
                    <a:pt x="105" y="80"/>
                    <a:pt x="96" y="89"/>
                  </a:cubicBezTo>
                  <a:cubicBezTo>
                    <a:pt x="92" y="94"/>
                    <a:pt x="86" y="96"/>
                    <a:pt x="79" y="96"/>
                  </a:cubicBezTo>
                  <a:cubicBezTo>
                    <a:pt x="73" y="96"/>
                    <a:pt x="67" y="94"/>
                    <a:pt x="62" y="89"/>
                  </a:cubicBezTo>
                  <a:cubicBezTo>
                    <a:pt x="53" y="80"/>
                    <a:pt x="53" y="65"/>
                    <a:pt x="62" y="55"/>
                  </a:cubicBezTo>
                  <a:close/>
                  <a:moveTo>
                    <a:pt x="62" y="55"/>
                  </a:moveTo>
                  <a:cubicBezTo>
                    <a:pt x="62" y="55"/>
                    <a:pt x="62" y="55"/>
                    <a:pt x="62" y="5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8" name="Freeform 373"/>
            <p:cNvSpPr>
              <a:spLocks noEditPoints="1"/>
            </p:cNvSpPr>
            <p:nvPr/>
          </p:nvSpPr>
          <p:spPr bwMode="auto">
            <a:xfrm>
              <a:off x="5980113" y="7448550"/>
              <a:ext cx="455613" cy="450850"/>
            </a:xfrm>
            <a:custGeom>
              <a:avLst/>
              <a:gdLst>
                <a:gd name="T0" fmla="*/ 443 w 746"/>
                <a:gd name="T1" fmla="*/ 703 h 744"/>
                <a:gd name="T2" fmla="*/ 60 w 746"/>
                <a:gd name="T3" fmla="*/ 320 h 744"/>
                <a:gd name="T4" fmla="*/ 320 w 746"/>
                <a:gd name="T5" fmla="*/ 60 h 744"/>
                <a:gd name="T6" fmla="*/ 490 w 746"/>
                <a:gd name="T7" fmla="*/ 230 h 744"/>
                <a:gd name="T8" fmla="*/ 416 w 746"/>
                <a:gd name="T9" fmla="*/ 303 h 744"/>
                <a:gd name="T10" fmla="*/ 416 w 746"/>
                <a:gd name="T11" fmla="*/ 337 h 744"/>
                <a:gd name="T12" fmla="*/ 433 w 746"/>
                <a:gd name="T13" fmla="*/ 344 h 744"/>
                <a:gd name="T14" fmla="*/ 450 w 746"/>
                <a:gd name="T15" fmla="*/ 337 h 744"/>
                <a:gd name="T16" fmla="*/ 524 w 746"/>
                <a:gd name="T17" fmla="*/ 264 h 744"/>
                <a:gd name="T18" fmla="*/ 588 w 746"/>
                <a:gd name="T19" fmla="*/ 328 h 744"/>
                <a:gd name="T20" fmla="*/ 514 w 746"/>
                <a:gd name="T21" fmla="*/ 402 h 744"/>
                <a:gd name="T22" fmla="*/ 514 w 746"/>
                <a:gd name="T23" fmla="*/ 435 h 744"/>
                <a:gd name="T24" fmla="*/ 531 w 746"/>
                <a:gd name="T25" fmla="*/ 442 h 744"/>
                <a:gd name="T26" fmla="*/ 548 w 746"/>
                <a:gd name="T27" fmla="*/ 435 h 744"/>
                <a:gd name="T28" fmla="*/ 622 w 746"/>
                <a:gd name="T29" fmla="*/ 362 h 744"/>
                <a:gd name="T30" fmla="*/ 686 w 746"/>
                <a:gd name="T31" fmla="*/ 426 h 744"/>
                <a:gd name="T32" fmla="*/ 613 w 746"/>
                <a:gd name="T33" fmla="*/ 500 h 744"/>
                <a:gd name="T34" fmla="*/ 613 w 746"/>
                <a:gd name="T35" fmla="*/ 534 h 744"/>
                <a:gd name="T36" fmla="*/ 630 w 746"/>
                <a:gd name="T37" fmla="*/ 541 h 744"/>
                <a:gd name="T38" fmla="*/ 647 w 746"/>
                <a:gd name="T39" fmla="*/ 534 h 744"/>
                <a:gd name="T40" fmla="*/ 737 w 746"/>
                <a:gd name="T41" fmla="*/ 443 h 744"/>
                <a:gd name="T42" fmla="*/ 737 w 746"/>
                <a:gd name="T43" fmla="*/ 409 h 744"/>
                <a:gd name="T44" fmla="*/ 337 w 746"/>
                <a:gd name="T45" fmla="*/ 9 h 744"/>
                <a:gd name="T46" fmla="*/ 303 w 746"/>
                <a:gd name="T47" fmla="*/ 9 h 744"/>
                <a:gd name="T48" fmla="*/ 9 w 746"/>
                <a:gd name="T49" fmla="*/ 303 h 744"/>
                <a:gd name="T50" fmla="*/ 9 w 746"/>
                <a:gd name="T51" fmla="*/ 337 h 744"/>
                <a:gd name="T52" fmla="*/ 409 w 746"/>
                <a:gd name="T53" fmla="*/ 737 h 744"/>
                <a:gd name="T54" fmla="*/ 426 w 746"/>
                <a:gd name="T55" fmla="*/ 744 h 744"/>
                <a:gd name="T56" fmla="*/ 443 w 746"/>
                <a:gd name="T57" fmla="*/ 737 h 744"/>
                <a:gd name="T58" fmla="*/ 443 w 746"/>
                <a:gd name="T59" fmla="*/ 703 h 744"/>
                <a:gd name="T60" fmla="*/ 443 w 746"/>
                <a:gd name="T61" fmla="*/ 703 h 744"/>
                <a:gd name="T62" fmla="*/ 443 w 746"/>
                <a:gd name="T63" fmla="*/ 703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6" h="744">
                  <a:moveTo>
                    <a:pt x="443" y="703"/>
                  </a:moveTo>
                  <a:cubicBezTo>
                    <a:pt x="60" y="320"/>
                    <a:pt x="60" y="320"/>
                    <a:pt x="60" y="320"/>
                  </a:cubicBezTo>
                  <a:cubicBezTo>
                    <a:pt x="320" y="60"/>
                    <a:pt x="320" y="60"/>
                    <a:pt x="320" y="60"/>
                  </a:cubicBezTo>
                  <a:cubicBezTo>
                    <a:pt x="490" y="230"/>
                    <a:pt x="490" y="230"/>
                    <a:pt x="490" y="230"/>
                  </a:cubicBezTo>
                  <a:cubicBezTo>
                    <a:pt x="416" y="303"/>
                    <a:pt x="416" y="303"/>
                    <a:pt x="416" y="303"/>
                  </a:cubicBezTo>
                  <a:cubicBezTo>
                    <a:pt x="407" y="313"/>
                    <a:pt x="407" y="328"/>
                    <a:pt x="416" y="337"/>
                  </a:cubicBezTo>
                  <a:cubicBezTo>
                    <a:pt x="421" y="342"/>
                    <a:pt x="427" y="344"/>
                    <a:pt x="433" y="344"/>
                  </a:cubicBezTo>
                  <a:cubicBezTo>
                    <a:pt x="439" y="344"/>
                    <a:pt x="446" y="342"/>
                    <a:pt x="450" y="337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88" y="328"/>
                    <a:pt x="588" y="328"/>
                    <a:pt x="588" y="328"/>
                  </a:cubicBezTo>
                  <a:cubicBezTo>
                    <a:pt x="514" y="402"/>
                    <a:pt x="514" y="402"/>
                    <a:pt x="514" y="402"/>
                  </a:cubicBezTo>
                  <a:cubicBezTo>
                    <a:pt x="505" y="411"/>
                    <a:pt x="505" y="426"/>
                    <a:pt x="514" y="435"/>
                  </a:cubicBezTo>
                  <a:cubicBezTo>
                    <a:pt x="519" y="440"/>
                    <a:pt x="525" y="442"/>
                    <a:pt x="531" y="442"/>
                  </a:cubicBezTo>
                  <a:cubicBezTo>
                    <a:pt x="538" y="442"/>
                    <a:pt x="544" y="440"/>
                    <a:pt x="548" y="435"/>
                  </a:cubicBezTo>
                  <a:cubicBezTo>
                    <a:pt x="622" y="362"/>
                    <a:pt x="622" y="362"/>
                    <a:pt x="622" y="362"/>
                  </a:cubicBezTo>
                  <a:cubicBezTo>
                    <a:pt x="686" y="426"/>
                    <a:pt x="686" y="426"/>
                    <a:pt x="686" y="426"/>
                  </a:cubicBezTo>
                  <a:cubicBezTo>
                    <a:pt x="613" y="500"/>
                    <a:pt x="613" y="500"/>
                    <a:pt x="613" y="500"/>
                  </a:cubicBezTo>
                  <a:cubicBezTo>
                    <a:pt x="603" y="509"/>
                    <a:pt x="603" y="524"/>
                    <a:pt x="613" y="534"/>
                  </a:cubicBezTo>
                  <a:cubicBezTo>
                    <a:pt x="617" y="538"/>
                    <a:pt x="623" y="541"/>
                    <a:pt x="630" y="541"/>
                  </a:cubicBezTo>
                  <a:cubicBezTo>
                    <a:pt x="636" y="541"/>
                    <a:pt x="642" y="538"/>
                    <a:pt x="647" y="534"/>
                  </a:cubicBezTo>
                  <a:cubicBezTo>
                    <a:pt x="737" y="443"/>
                    <a:pt x="737" y="443"/>
                    <a:pt x="737" y="443"/>
                  </a:cubicBezTo>
                  <a:cubicBezTo>
                    <a:pt x="746" y="434"/>
                    <a:pt x="746" y="418"/>
                    <a:pt x="737" y="409"/>
                  </a:cubicBezTo>
                  <a:cubicBezTo>
                    <a:pt x="337" y="9"/>
                    <a:pt x="337" y="9"/>
                    <a:pt x="337" y="9"/>
                  </a:cubicBezTo>
                  <a:cubicBezTo>
                    <a:pt x="328" y="0"/>
                    <a:pt x="313" y="0"/>
                    <a:pt x="303" y="9"/>
                  </a:cubicBezTo>
                  <a:cubicBezTo>
                    <a:pt x="9" y="303"/>
                    <a:pt x="9" y="303"/>
                    <a:pt x="9" y="303"/>
                  </a:cubicBezTo>
                  <a:cubicBezTo>
                    <a:pt x="0" y="313"/>
                    <a:pt x="0" y="328"/>
                    <a:pt x="9" y="337"/>
                  </a:cubicBezTo>
                  <a:cubicBezTo>
                    <a:pt x="409" y="737"/>
                    <a:pt x="409" y="737"/>
                    <a:pt x="409" y="737"/>
                  </a:cubicBezTo>
                  <a:cubicBezTo>
                    <a:pt x="414" y="742"/>
                    <a:pt x="420" y="744"/>
                    <a:pt x="426" y="744"/>
                  </a:cubicBezTo>
                  <a:cubicBezTo>
                    <a:pt x="432" y="744"/>
                    <a:pt x="438" y="742"/>
                    <a:pt x="443" y="737"/>
                  </a:cubicBezTo>
                  <a:cubicBezTo>
                    <a:pt x="452" y="728"/>
                    <a:pt x="452" y="713"/>
                    <a:pt x="443" y="703"/>
                  </a:cubicBezTo>
                  <a:close/>
                  <a:moveTo>
                    <a:pt x="443" y="703"/>
                  </a:moveTo>
                  <a:cubicBezTo>
                    <a:pt x="443" y="703"/>
                    <a:pt x="443" y="703"/>
                    <a:pt x="443" y="70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9" name="Freeform 374"/>
            <p:cNvSpPr>
              <a:spLocks noEditPoints="1"/>
            </p:cNvSpPr>
            <p:nvPr/>
          </p:nvSpPr>
          <p:spPr bwMode="auto">
            <a:xfrm>
              <a:off x="6445250" y="7910513"/>
              <a:ext cx="457200" cy="450850"/>
            </a:xfrm>
            <a:custGeom>
              <a:avLst/>
              <a:gdLst>
                <a:gd name="T0" fmla="*/ 337 w 746"/>
                <a:gd name="T1" fmla="*/ 9 h 744"/>
                <a:gd name="T2" fmla="*/ 303 w 746"/>
                <a:gd name="T3" fmla="*/ 9 h 744"/>
                <a:gd name="T4" fmla="*/ 213 w 746"/>
                <a:gd name="T5" fmla="*/ 100 h 744"/>
                <a:gd name="T6" fmla="*/ 213 w 746"/>
                <a:gd name="T7" fmla="*/ 134 h 744"/>
                <a:gd name="T8" fmla="*/ 230 w 746"/>
                <a:gd name="T9" fmla="*/ 141 h 744"/>
                <a:gd name="T10" fmla="*/ 247 w 746"/>
                <a:gd name="T11" fmla="*/ 134 h 744"/>
                <a:gd name="T12" fmla="*/ 320 w 746"/>
                <a:gd name="T13" fmla="*/ 60 h 744"/>
                <a:gd name="T14" fmla="*/ 384 w 746"/>
                <a:gd name="T15" fmla="*/ 124 h 744"/>
                <a:gd name="T16" fmla="*/ 311 w 746"/>
                <a:gd name="T17" fmla="*/ 198 h 744"/>
                <a:gd name="T18" fmla="*/ 311 w 746"/>
                <a:gd name="T19" fmla="*/ 232 h 744"/>
                <a:gd name="T20" fmla="*/ 328 w 746"/>
                <a:gd name="T21" fmla="*/ 239 h 744"/>
                <a:gd name="T22" fmla="*/ 345 w 746"/>
                <a:gd name="T23" fmla="*/ 232 h 744"/>
                <a:gd name="T24" fmla="*/ 418 w 746"/>
                <a:gd name="T25" fmla="*/ 158 h 744"/>
                <a:gd name="T26" fmla="*/ 482 w 746"/>
                <a:gd name="T27" fmla="*/ 222 h 744"/>
                <a:gd name="T28" fmla="*/ 409 w 746"/>
                <a:gd name="T29" fmla="*/ 296 h 744"/>
                <a:gd name="T30" fmla="*/ 409 w 746"/>
                <a:gd name="T31" fmla="*/ 330 h 744"/>
                <a:gd name="T32" fmla="*/ 426 w 746"/>
                <a:gd name="T33" fmla="*/ 337 h 744"/>
                <a:gd name="T34" fmla="*/ 443 w 746"/>
                <a:gd name="T35" fmla="*/ 330 h 744"/>
                <a:gd name="T36" fmla="*/ 516 w 746"/>
                <a:gd name="T37" fmla="*/ 256 h 744"/>
                <a:gd name="T38" fmla="*/ 686 w 746"/>
                <a:gd name="T39" fmla="*/ 426 h 744"/>
                <a:gd name="T40" fmla="*/ 426 w 746"/>
                <a:gd name="T41" fmla="*/ 686 h 744"/>
                <a:gd name="T42" fmla="*/ 43 w 746"/>
                <a:gd name="T43" fmla="*/ 303 h 744"/>
                <a:gd name="T44" fmla="*/ 9 w 746"/>
                <a:gd name="T45" fmla="*/ 303 h 744"/>
                <a:gd name="T46" fmla="*/ 9 w 746"/>
                <a:gd name="T47" fmla="*/ 337 h 744"/>
                <a:gd name="T48" fmla="*/ 409 w 746"/>
                <a:gd name="T49" fmla="*/ 737 h 744"/>
                <a:gd name="T50" fmla="*/ 426 w 746"/>
                <a:gd name="T51" fmla="*/ 744 h 744"/>
                <a:gd name="T52" fmla="*/ 443 w 746"/>
                <a:gd name="T53" fmla="*/ 737 h 744"/>
                <a:gd name="T54" fmla="*/ 737 w 746"/>
                <a:gd name="T55" fmla="*/ 443 h 744"/>
                <a:gd name="T56" fmla="*/ 737 w 746"/>
                <a:gd name="T57" fmla="*/ 409 h 744"/>
                <a:gd name="T58" fmla="*/ 337 w 746"/>
                <a:gd name="T59" fmla="*/ 9 h 744"/>
                <a:gd name="T60" fmla="*/ 337 w 746"/>
                <a:gd name="T61" fmla="*/ 9 h 744"/>
                <a:gd name="T62" fmla="*/ 337 w 746"/>
                <a:gd name="T63" fmla="*/ 9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6" h="744">
                  <a:moveTo>
                    <a:pt x="337" y="9"/>
                  </a:moveTo>
                  <a:cubicBezTo>
                    <a:pt x="328" y="0"/>
                    <a:pt x="313" y="0"/>
                    <a:pt x="303" y="9"/>
                  </a:cubicBezTo>
                  <a:cubicBezTo>
                    <a:pt x="213" y="100"/>
                    <a:pt x="213" y="100"/>
                    <a:pt x="213" y="100"/>
                  </a:cubicBezTo>
                  <a:cubicBezTo>
                    <a:pt x="203" y="109"/>
                    <a:pt x="203" y="124"/>
                    <a:pt x="213" y="134"/>
                  </a:cubicBezTo>
                  <a:cubicBezTo>
                    <a:pt x="217" y="138"/>
                    <a:pt x="223" y="141"/>
                    <a:pt x="230" y="141"/>
                  </a:cubicBezTo>
                  <a:cubicBezTo>
                    <a:pt x="236" y="141"/>
                    <a:pt x="242" y="138"/>
                    <a:pt x="247" y="134"/>
                  </a:cubicBezTo>
                  <a:cubicBezTo>
                    <a:pt x="320" y="60"/>
                    <a:pt x="320" y="60"/>
                    <a:pt x="320" y="60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311" y="198"/>
                    <a:pt x="311" y="198"/>
                    <a:pt x="311" y="198"/>
                  </a:cubicBezTo>
                  <a:cubicBezTo>
                    <a:pt x="301" y="207"/>
                    <a:pt x="301" y="222"/>
                    <a:pt x="311" y="232"/>
                  </a:cubicBezTo>
                  <a:cubicBezTo>
                    <a:pt x="315" y="236"/>
                    <a:pt x="322" y="239"/>
                    <a:pt x="328" y="239"/>
                  </a:cubicBezTo>
                  <a:cubicBezTo>
                    <a:pt x="334" y="239"/>
                    <a:pt x="340" y="236"/>
                    <a:pt x="345" y="232"/>
                  </a:cubicBezTo>
                  <a:cubicBezTo>
                    <a:pt x="418" y="158"/>
                    <a:pt x="418" y="158"/>
                    <a:pt x="418" y="158"/>
                  </a:cubicBezTo>
                  <a:cubicBezTo>
                    <a:pt x="482" y="222"/>
                    <a:pt x="482" y="222"/>
                    <a:pt x="482" y="222"/>
                  </a:cubicBezTo>
                  <a:cubicBezTo>
                    <a:pt x="409" y="296"/>
                    <a:pt x="409" y="296"/>
                    <a:pt x="409" y="296"/>
                  </a:cubicBezTo>
                  <a:cubicBezTo>
                    <a:pt x="400" y="305"/>
                    <a:pt x="400" y="320"/>
                    <a:pt x="409" y="330"/>
                  </a:cubicBezTo>
                  <a:cubicBezTo>
                    <a:pt x="414" y="335"/>
                    <a:pt x="420" y="337"/>
                    <a:pt x="426" y="337"/>
                  </a:cubicBezTo>
                  <a:cubicBezTo>
                    <a:pt x="432" y="337"/>
                    <a:pt x="438" y="335"/>
                    <a:pt x="443" y="330"/>
                  </a:cubicBezTo>
                  <a:cubicBezTo>
                    <a:pt x="516" y="256"/>
                    <a:pt x="516" y="256"/>
                    <a:pt x="516" y="256"/>
                  </a:cubicBezTo>
                  <a:cubicBezTo>
                    <a:pt x="686" y="426"/>
                    <a:pt x="686" y="426"/>
                    <a:pt x="686" y="426"/>
                  </a:cubicBezTo>
                  <a:cubicBezTo>
                    <a:pt x="426" y="686"/>
                    <a:pt x="426" y="686"/>
                    <a:pt x="426" y="686"/>
                  </a:cubicBezTo>
                  <a:cubicBezTo>
                    <a:pt x="43" y="303"/>
                    <a:pt x="43" y="303"/>
                    <a:pt x="43" y="303"/>
                  </a:cubicBezTo>
                  <a:cubicBezTo>
                    <a:pt x="34" y="294"/>
                    <a:pt x="18" y="294"/>
                    <a:pt x="9" y="303"/>
                  </a:cubicBezTo>
                  <a:cubicBezTo>
                    <a:pt x="0" y="313"/>
                    <a:pt x="0" y="328"/>
                    <a:pt x="9" y="337"/>
                  </a:cubicBezTo>
                  <a:cubicBezTo>
                    <a:pt x="409" y="737"/>
                    <a:pt x="409" y="737"/>
                    <a:pt x="409" y="737"/>
                  </a:cubicBezTo>
                  <a:cubicBezTo>
                    <a:pt x="414" y="742"/>
                    <a:pt x="420" y="744"/>
                    <a:pt x="426" y="744"/>
                  </a:cubicBezTo>
                  <a:cubicBezTo>
                    <a:pt x="432" y="744"/>
                    <a:pt x="438" y="742"/>
                    <a:pt x="443" y="737"/>
                  </a:cubicBezTo>
                  <a:cubicBezTo>
                    <a:pt x="737" y="443"/>
                    <a:pt x="737" y="443"/>
                    <a:pt x="737" y="443"/>
                  </a:cubicBezTo>
                  <a:cubicBezTo>
                    <a:pt x="746" y="434"/>
                    <a:pt x="746" y="418"/>
                    <a:pt x="737" y="409"/>
                  </a:cubicBezTo>
                  <a:lnTo>
                    <a:pt x="337" y="9"/>
                  </a:lnTo>
                  <a:close/>
                  <a:moveTo>
                    <a:pt x="337" y="9"/>
                  </a:moveTo>
                  <a:cubicBezTo>
                    <a:pt x="337" y="9"/>
                    <a:pt x="337" y="9"/>
                    <a:pt x="337" y="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0" name="Freeform 375"/>
            <p:cNvSpPr>
              <a:spLocks noEditPoints="1"/>
            </p:cNvSpPr>
            <p:nvPr/>
          </p:nvSpPr>
          <p:spPr bwMode="auto">
            <a:xfrm>
              <a:off x="6118225" y="7621588"/>
              <a:ext cx="609600" cy="603250"/>
            </a:xfrm>
            <a:custGeom>
              <a:avLst/>
              <a:gdLst>
                <a:gd name="T0" fmla="*/ 916 w 996"/>
                <a:gd name="T1" fmla="*/ 113 h 996"/>
                <a:gd name="T2" fmla="*/ 820 w 996"/>
                <a:gd name="T3" fmla="*/ 209 h 996"/>
                <a:gd name="T4" fmla="*/ 803 w 996"/>
                <a:gd name="T5" fmla="*/ 216 h 996"/>
                <a:gd name="T6" fmla="*/ 786 w 996"/>
                <a:gd name="T7" fmla="*/ 209 h 996"/>
                <a:gd name="T8" fmla="*/ 786 w 996"/>
                <a:gd name="T9" fmla="*/ 175 h 996"/>
                <a:gd name="T10" fmla="*/ 882 w 996"/>
                <a:gd name="T11" fmla="*/ 79 h 996"/>
                <a:gd name="T12" fmla="*/ 803 w 996"/>
                <a:gd name="T13" fmla="*/ 0 h 996"/>
                <a:gd name="T14" fmla="*/ 0 w 996"/>
                <a:gd name="T15" fmla="*/ 803 h 996"/>
                <a:gd name="T16" fmla="*/ 30 w 996"/>
                <a:gd name="T17" fmla="*/ 827 h 996"/>
                <a:gd name="T18" fmla="*/ 69 w 996"/>
                <a:gd name="T19" fmla="*/ 893 h 996"/>
                <a:gd name="T20" fmla="*/ 696 w 996"/>
                <a:gd name="T21" fmla="*/ 265 h 996"/>
                <a:gd name="T22" fmla="*/ 730 w 996"/>
                <a:gd name="T23" fmla="*/ 265 h 996"/>
                <a:gd name="T24" fmla="*/ 730 w 996"/>
                <a:gd name="T25" fmla="*/ 299 h 996"/>
                <a:gd name="T26" fmla="*/ 103 w 996"/>
                <a:gd name="T27" fmla="*/ 927 h 996"/>
                <a:gd name="T28" fmla="*/ 168 w 996"/>
                <a:gd name="T29" fmla="*/ 965 h 996"/>
                <a:gd name="T30" fmla="*/ 192 w 996"/>
                <a:gd name="T31" fmla="*/ 996 h 996"/>
                <a:gd name="T32" fmla="*/ 996 w 996"/>
                <a:gd name="T33" fmla="*/ 192 h 996"/>
                <a:gd name="T34" fmla="*/ 916 w 996"/>
                <a:gd name="T35" fmla="*/ 113 h 996"/>
                <a:gd name="T36" fmla="*/ 916 w 996"/>
                <a:gd name="T37" fmla="*/ 113 h 996"/>
                <a:gd name="T38" fmla="*/ 916 w 996"/>
                <a:gd name="T39" fmla="*/ 113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6" h="996">
                  <a:moveTo>
                    <a:pt x="916" y="113"/>
                  </a:moveTo>
                  <a:cubicBezTo>
                    <a:pt x="820" y="209"/>
                    <a:pt x="820" y="209"/>
                    <a:pt x="820" y="209"/>
                  </a:cubicBezTo>
                  <a:cubicBezTo>
                    <a:pt x="816" y="214"/>
                    <a:pt x="809" y="216"/>
                    <a:pt x="803" y="216"/>
                  </a:cubicBezTo>
                  <a:cubicBezTo>
                    <a:pt x="797" y="216"/>
                    <a:pt x="791" y="214"/>
                    <a:pt x="786" y="209"/>
                  </a:cubicBezTo>
                  <a:cubicBezTo>
                    <a:pt x="777" y="200"/>
                    <a:pt x="777" y="184"/>
                    <a:pt x="786" y="175"/>
                  </a:cubicBezTo>
                  <a:cubicBezTo>
                    <a:pt x="882" y="79"/>
                    <a:pt x="882" y="79"/>
                    <a:pt x="882" y="79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0" y="803"/>
                    <a:pt x="0" y="803"/>
                    <a:pt x="0" y="803"/>
                  </a:cubicBezTo>
                  <a:cubicBezTo>
                    <a:pt x="11" y="810"/>
                    <a:pt x="21" y="818"/>
                    <a:pt x="30" y="827"/>
                  </a:cubicBezTo>
                  <a:cubicBezTo>
                    <a:pt x="49" y="846"/>
                    <a:pt x="62" y="868"/>
                    <a:pt x="69" y="893"/>
                  </a:cubicBezTo>
                  <a:cubicBezTo>
                    <a:pt x="696" y="265"/>
                    <a:pt x="696" y="265"/>
                    <a:pt x="696" y="265"/>
                  </a:cubicBezTo>
                  <a:cubicBezTo>
                    <a:pt x="705" y="256"/>
                    <a:pt x="720" y="256"/>
                    <a:pt x="730" y="265"/>
                  </a:cubicBezTo>
                  <a:cubicBezTo>
                    <a:pt x="739" y="275"/>
                    <a:pt x="739" y="290"/>
                    <a:pt x="730" y="299"/>
                  </a:cubicBezTo>
                  <a:cubicBezTo>
                    <a:pt x="103" y="927"/>
                    <a:pt x="103" y="927"/>
                    <a:pt x="103" y="927"/>
                  </a:cubicBezTo>
                  <a:cubicBezTo>
                    <a:pt x="127" y="933"/>
                    <a:pt x="150" y="946"/>
                    <a:pt x="168" y="965"/>
                  </a:cubicBezTo>
                  <a:cubicBezTo>
                    <a:pt x="178" y="974"/>
                    <a:pt x="185" y="985"/>
                    <a:pt x="192" y="996"/>
                  </a:cubicBezTo>
                  <a:cubicBezTo>
                    <a:pt x="996" y="192"/>
                    <a:pt x="996" y="192"/>
                    <a:pt x="996" y="192"/>
                  </a:cubicBezTo>
                  <a:lnTo>
                    <a:pt x="916" y="113"/>
                  </a:lnTo>
                  <a:close/>
                  <a:moveTo>
                    <a:pt x="916" y="113"/>
                  </a:moveTo>
                  <a:cubicBezTo>
                    <a:pt x="916" y="113"/>
                    <a:pt x="916" y="113"/>
                    <a:pt x="916" y="1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Freeform 376"/>
            <p:cNvSpPr>
              <a:spLocks noEditPoints="1"/>
            </p:cNvSpPr>
            <p:nvPr/>
          </p:nvSpPr>
          <p:spPr bwMode="auto">
            <a:xfrm>
              <a:off x="6630988" y="7570788"/>
              <a:ext cx="147638" cy="147638"/>
            </a:xfrm>
            <a:custGeom>
              <a:avLst/>
              <a:gdLst>
                <a:gd name="T0" fmla="*/ 0 w 93"/>
                <a:gd name="T1" fmla="*/ 19 h 93"/>
                <a:gd name="T2" fmla="*/ 19 w 93"/>
                <a:gd name="T3" fmla="*/ 0 h 93"/>
                <a:gd name="T4" fmla="*/ 93 w 93"/>
                <a:gd name="T5" fmla="*/ 73 h 93"/>
                <a:gd name="T6" fmla="*/ 74 w 93"/>
                <a:gd name="T7" fmla="*/ 93 h 93"/>
                <a:gd name="T8" fmla="*/ 0 w 93"/>
                <a:gd name="T9" fmla="*/ 19 h 93"/>
                <a:gd name="T10" fmla="*/ 0 w 93"/>
                <a:gd name="T11" fmla="*/ 19 h 93"/>
                <a:gd name="T12" fmla="*/ 0 w 93"/>
                <a:gd name="T13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93">
                  <a:moveTo>
                    <a:pt x="0" y="19"/>
                  </a:moveTo>
                  <a:lnTo>
                    <a:pt x="19" y="0"/>
                  </a:lnTo>
                  <a:lnTo>
                    <a:pt x="93" y="73"/>
                  </a:lnTo>
                  <a:lnTo>
                    <a:pt x="74" y="93"/>
                  </a:lnTo>
                  <a:lnTo>
                    <a:pt x="0" y="19"/>
                  </a:lnTo>
                  <a:close/>
                  <a:moveTo>
                    <a:pt x="0" y="19"/>
                  </a:moveTo>
                  <a:lnTo>
                    <a:pt x="0" y="19"/>
                  </a:lnTo>
                  <a:close/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2" name="Freeform 377"/>
            <p:cNvSpPr>
              <a:spLocks noEditPoints="1"/>
            </p:cNvSpPr>
            <p:nvPr/>
          </p:nvSpPr>
          <p:spPr bwMode="auto">
            <a:xfrm>
              <a:off x="6630988" y="7570788"/>
              <a:ext cx="147638" cy="147638"/>
            </a:xfrm>
            <a:custGeom>
              <a:avLst/>
              <a:gdLst>
                <a:gd name="T0" fmla="*/ 0 w 93"/>
                <a:gd name="T1" fmla="*/ 19 h 93"/>
                <a:gd name="T2" fmla="*/ 19 w 93"/>
                <a:gd name="T3" fmla="*/ 0 h 93"/>
                <a:gd name="T4" fmla="*/ 93 w 93"/>
                <a:gd name="T5" fmla="*/ 73 h 93"/>
                <a:gd name="T6" fmla="*/ 74 w 93"/>
                <a:gd name="T7" fmla="*/ 93 h 93"/>
                <a:gd name="T8" fmla="*/ 0 w 93"/>
                <a:gd name="T9" fmla="*/ 19 h 93"/>
                <a:gd name="T10" fmla="*/ 0 w 93"/>
                <a:gd name="T11" fmla="*/ 19 h 93"/>
                <a:gd name="T12" fmla="*/ 0 w 93"/>
                <a:gd name="T13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93">
                  <a:moveTo>
                    <a:pt x="0" y="19"/>
                  </a:moveTo>
                  <a:lnTo>
                    <a:pt x="19" y="0"/>
                  </a:lnTo>
                  <a:lnTo>
                    <a:pt x="93" y="73"/>
                  </a:lnTo>
                  <a:lnTo>
                    <a:pt x="74" y="93"/>
                  </a:lnTo>
                  <a:lnTo>
                    <a:pt x="0" y="19"/>
                  </a:lnTo>
                  <a:moveTo>
                    <a:pt x="0" y="19"/>
                  </a:move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3" name="Freeform 378"/>
            <p:cNvSpPr>
              <a:spLocks noEditPoints="1"/>
            </p:cNvSpPr>
            <p:nvPr/>
          </p:nvSpPr>
          <p:spPr bwMode="auto">
            <a:xfrm>
              <a:off x="6022975" y="8275638"/>
              <a:ext cx="44450" cy="44450"/>
            </a:xfrm>
            <a:custGeom>
              <a:avLst/>
              <a:gdLst>
                <a:gd name="T0" fmla="*/ 11 w 28"/>
                <a:gd name="T1" fmla="*/ 0 h 28"/>
                <a:gd name="T2" fmla="*/ 0 w 28"/>
                <a:gd name="T3" fmla="*/ 28 h 28"/>
                <a:gd name="T4" fmla="*/ 28 w 28"/>
                <a:gd name="T5" fmla="*/ 17 h 28"/>
                <a:gd name="T6" fmla="*/ 11 w 28"/>
                <a:gd name="T7" fmla="*/ 0 h 28"/>
                <a:gd name="T8" fmla="*/ 11 w 28"/>
                <a:gd name="T9" fmla="*/ 0 h 28"/>
                <a:gd name="T10" fmla="*/ 11 w 2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8">
                  <a:moveTo>
                    <a:pt x="11" y="0"/>
                  </a:moveTo>
                  <a:lnTo>
                    <a:pt x="0" y="28"/>
                  </a:lnTo>
                  <a:lnTo>
                    <a:pt x="28" y="17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rgbClr val="274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4" name="Freeform 379"/>
            <p:cNvSpPr>
              <a:spLocks noEditPoints="1"/>
            </p:cNvSpPr>
            <p:nvPr/>
          </p:nvSpPr>
          <p:spPr bwMode="auto">
            <a:xfrm>
              <a:off x="6022975" y="8275638"/>
              <a:ext cx="44450" cy="44450"/>
            </a:xfrm>
            <a:custGeom>
              <a:avLst/>
              <a:gdLst>
                <a:gd name="T0" fmla="*/ 11 w 28"/>
                <a:gd name="T1" fmla="*/ 0 h 28"/>
                <a:gd name="T2" fmla="*/ 0 w 28"/>
                <a:gd name="T3" fmla="*/ 28 h 28"/>
                <a:gd name="T4" fmla="*/ 28 w 28"/>
                <a:gd name="T5" fmla="*/ 17 h 28"/>
                <a:gd name="T6" fmla="*/ 11 w 28"/>
                <a:gd name="T7" fmla="*/ 0 h 28"/>
                <a:gd name="T8" fmla="*/ 11 w 28"/>
                <a:gd name="T9" fmla="*/ 0 h 28"/>
                <a:gd name="T10" fmla="*/ 11 w 2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8">
                  <a:moveTo>
                    <a:pt x="11" y="0"/>
                  </a:moveTo>
                  <a:lnTo>
                    <a:pt x="0" y="28"/>
                  </a:lnTo>
                  <a:lnTo>
                    <a:pt x="28" y="17"/>
                  </a:lnTo>
                  <a:lnTo>
                    <a:pt x="11" y="0"/>
                  </a:lnTo>
                  <a:moveTo>
                    <a:pt x="11" y="0"/>
                  </a:move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5" name="Freeform 380"/>
            <p:cNvSpPr>
              <a:spLocks noEditPoints="1"/>
            </p:cNvSpPr>
            <p:nvPr/>
          </p:nvSpPr>
          <p:spPr bwMode="auto">
            <a:xfrm>
              <a:off x="6053138" y="8132763"/>
              <a:ext cx="158750" cy="157163"/>
            </a:xfrm>
            <a:custGeom>
              <a:avLst/>
              <a:gdLst>
                <a:gd name="T0" fmla="*/ 241 w 260"/>
                <a:gd name="T1" fmla="*/ 157 h 260"/>
                <a:gd name="T2" fmla="*/ 159 w 260"/>
                <a:gd name="T3" fmla="*/ 129 h 260"/>
                <a:gd name="T4" fmla="*/ 138 w 260"/>
                <a:gd name="T5" fmla="*/ 122 h 260"/>
                <a:gd name="T6" fmla="*/ 131 w 260"/>
                <a:gd name="T7" fmla="*/ 101 h 260"/>
                <a:gd name="T8" fmla="*/ 103 w 260"/>
                <a:gd name="T9" fmla="*/ 19 h 260"/>
                <a:gd name="T10" fmla="*/ 78 w 260"/>
                <a:gd name="T11" fmla="*/ 0 h 260"/>
                <a:gd name="T12" fmla="*/ 0 w 260"/>
                <a:gd name="T13" fmla="*/ 188 h 260"/>
                <a:gd name="T14" fmla="*/ 72 w 260"/>
                <a:gd name="T15" fmla="*/ 260 h 260"/>
                <a:gd name="T16" fmla="*/ 260 w 260"/>
                <a:gd name="T17" fmla="*/ 182 h 260"/>
                <a:gd name="T18" fmla="*/ 241 w 260"/>
                <a:gd name="T19" fmla="*/ 157 h 260"/>
                <a:gd name="T20" fmla="*/ 241 w 260"/>
                <a:gd name="T21" fmla="*/ 157 h 260"/>
                <a:gd name="T22" fmla="*/ 241 w 260"/>
                <a:gd name="T23" fmla="*/ 15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0" h="260">
                  <a:moveTo>
                    <a:pt x="241" y="157"/>
                  </a:moveTo>
                  <a:cubicBezTo>
                    <a:pt x="219" y="134"/>
                    <a:pt x="188" y="124"/>
                    <a:pt x="159" y="129"/>
                  </a:cubicBezTo>
                  <a:cubicBezTo>
                    <a:pt x="151" y="130"/>
                    <a:pt x="143" y="128"/>
                    <a:pt x="138" y="122"/>
                  </a:cubicBezTo>
                  <a:cubicBezTo>
                    <a:pt x="132" y="117"/>
                    <a:pt x="130" y="109"/>
                    <a:pt x="131" y="101"/>
                  </a:cubicBezTo>
                  <a:cubicBezTo>
                    <a:pt x="136" y="72"/>
                    <a:pt x="126" y="41"/>
                    <a:pt x="103" y="19"/>
                  </a:cubicBezTo>
                  <a:cubicBezTo>
                    <a:pt x="96" y="11"/>
                    <a:pt x="87" y="5"/>
                    <a:pt x="78" y="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55" y="173"/>
                    <a:pt x="249" y="165"/>
                    <a:pt x="241" y="157"/>
                  </a:cubicBezTo>
                  <a:close/>
                  <a:moveTo>
                    <a:pt x="241" y="157"/>
                  </a:moveTo>
                  <a:cubicBezTo>
                    <a:pt x="241" y="157"/>
                    <a:pt x="241" y="157"/>
                    <a:pt x="241" y="157"/>
                  </a:cubicBezTo>
                </a:path>
              </a:pathLst>
            </a:cu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6" name="Freeform 381"/>
            <p:cNvSpPr>
              <a:spLocks noEditPoints="1"/>
            </p:cNvSpPr>
            <p:nvPr/>
          </p:nvSpPr>
          <p:spPr bwMode="auto">
            <a:xfrm>
              <a:off x="6672263" y="7473950"/>
              <a:ext cx="203200" cy="192088"/>
            </a:xfrm>
            <a:custGeom>
              <a:avLst/>
              <a:gdLst>
                <a:gd name="T0" fmla="*/ 209 w 333"/>
                <a:gd name="T1" fmla="*/ 317 h 317"/>
                <a:gd name="T2" fmla="*/ 305 w 333"/>
                <a:gd name="T3" fmla="*/ 220 h 317"/>
                <a:gd name="T4" fmla="*/ 305 w 333"/>
                <a:gd name="T5" fmla="*/ 119 h 317"/>
                <a:gd name="T6" fmla="*/ 215 w 333"/>
                <a:gd name="T7" fmla="*/ 28 h 317"/>
                <a:gd name="T8" fmla="*/ 113 w 333"/>
                <a:gd name="T9" fmla="*/ 28 h 317"/>
                <a:gd name="T10" fmla="*/ 67 w 333"/>
                <a:gd name="T11" fmla="*/ 73 h 317"/>
                <a:gd name="T12" fmla="*/ 34 w 333"/>
                <a:gd name="T13" fmla="*/ 73 h 317"/>
                <a:gd name="T14" fmla="*/ 0 w 333"/>
                <a:gd name="T15" fmla="*/ 107 h 317"/>
                <a:gd name="T16" fmla="*/ 209 w 333"/>
                <a:gd name="T17" fmla="*/ 317 h 317"/>
                <a:gd name="T18" fmla="*/ 209 w 333"/>
                <a:gd name="T19" fmla="*/ 317 h 317"/>
                <a:gd name="T20" fmla="*/ 209 w 333"/>
                <a:gd name="T21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317">
                  <a:moveTo>
                    <a:pt x="209" y="317"/>
                  </a:moveTo>
                  <a:cubicBezTo>
                    <a:pt x="305" y="220"/>
                    <a:pt x="305" y="220"/>
                    <a:pt x="305" y="220"/>
                  </a:cubicBezTo>
                  <a:cubicBezTo>
                    <a:pt x="333" y="192"/>
                    <a:pt x="333" y="147"/>
                    <a:pt x="305" y="119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186" y="0"/>
                    <a:pt x="141" y="0"/>
                    <a:pt x="113" y="28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58" y="83"/>
                    <a:pt x="43" y="83"/>
                    <a:pt x="34" y="73"/>
                  </a:cubicBezTo>
                  <a:cubicBezTo>
                    <a:pt x="0" y="107"/>
                    <a:pt x="0" y="107"/>
                    <a:pt x="0" y="107"/>
                  </a:cubicBezTo>
                  <a:lnTo>
                    <a:pt x="209" y="317"/>
                  </a:lnTo>
                  <a:close/>
                  <a:moveTo>
                    <a:pt x="209" y="317"/>
                  </a:moveTo>
                  <a:cubicBezTo>
                    <a:pt x="209" y="317"/>
                    <a:pt x="209" y="317"/>
                    <a:pt x="209" y="317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7" name="Freeform 382"/>
            <p:cNvSpPr>
              <a:spLocks noEditPoints="1"/>
            </p:cNvSpPr>
            <p:nvPr/>
          </p:nvSpPr>
          <p:spPr bwMode="auto">
            <a:xfrm>
              <a:off x="5980113" y="7442200"/>
              <a:ext cx="927100" cy="919163"/>
            </a:xfrm>
            <a:custGeom>
              <a:avLst/>
              <a:gdLst>
                <a:gd name="T0" fmla="*/ 1471 w 1518"/>
                <a:gd name="T1" fmla="*/ 307 h 1516"/>
                <a:gd name="T2" fmla="*/ 1380 w 1518"/>
                <a:gd name="T3" fmla="*/ 47 h 1516"/>
                <a:gd name="T4" fmla="*/ 1166 w 1518"/>
                <a:gd name="T5" fmla="*/ 92 h 1516"/>
                <a:gd name="T6" fmla="*/ 1199 w 1518"/>
                <a:gd name="T7" fmla="*/ 126 h 1516"/>
                <a:gd name="T8" fmla="*/ 1347 w 1518"/>
                <a:gd name="T9" fmla="*/ 81 h 1516"/>
                <a:gd name="T10" fmla="*/ 1437 w 1518"/>
                <a:gd name="T11" fmla="*/ 273 h 1516"/>
                <a:gd name="T12" fmla="*/ 1132 w 1518"/>
                <a:gd name="T13" fmla="*/ 160 h 1516"/>
                <a:gd name="T14" fmla="*/ 1013 w 1518"/>
                <a:gd name="T15" fmla="*/ 245 h 1516"/>
                <a:gd name="T16" fmla="*/ 167 w 1518"/>
                <a:gd name="T17" fmla="*/ 1091 h 1516"/>
                <a:gd name="T18" fmla="*/ 167 w 1518"/>
                <a:gd name="T19" fmla="*/ 1091 h 1516"/>
                <a:gd name="T20" fmla="*/ 70 w 1518"/>
                <a:gd name="T21" fmla="*/ 1323 h 1516"/>
                <a:gd name="T22" fmla="*/ 4 w 1518"/>
                <a:gd name="T23" fmla="*/ 1483 h 1516"/>
                <a:gd name="T24" fmla="*/ 26 w 1518"/>
                <a:gd name="T25" fmla="*/ 1516 h 1516"/>
                <a:gd name="T26" fmla="*/ 195 w 1518"/>
                <a:gd name="T27" fmla="*/ 1448 h 1516"/>
                <a:gd name="T28" fmla="*/ 420 w 1518"/>
                <a:gd name="T29" fmla="*/ 1356 h 1516"/>
                <a:gd name="T30" fmla="*/ 427 w 1518"/>
                <a:gd name="T31" fmla="*/ 1351 h 1516"/>
                <a:gd name="T32" fmla="*/ 737 w 1518"/>
                <a:gd name="T33" fmla="*/ 1041 h 1516"/>
                <a:gd name="T34" fmla="*/ 1273 w 1518"/>
                <a:gd name="T35" fmla="*/ 505 h 1516"/>
                <a:gd name="T36" fmla="*/ 120 w 1518"/>
                <a:gd name="T37" fmla="*/ 1326 h 1516"/>
                <a:gd name="T38" fmla="*/ 223 w 1518"/>
                <a:gd name="T39" fmla="*/ 1157 h 1516"/>
                <a:gd name="T40" fmla="*/ 258 w 1518"/>
                <a:gd name="T41" fmla="*/ 1260 h 1516"/>
                <a:gd name="T42" fmla="*/ 361 w 1518"/>
                <a:gd name="T43" fmla="*/ 1295 h 1516"/>
                <a:gd name="T44" fmla="*/ 192 w 1518"/>
                <a:gd name="T45" fmla="*/ 1398 h 1516"/>
                <a:gd name="T46" fmla="*/ 330 w 1518"/>
                <a:gd name="T47" fmla="*/ 1223 h 1516"/>
                <a:gd name="T48" fmla="*/ 957 w 1518"/>
                <a:gd name="T49" fmla="*/ 561 h 1516"/>
                <a:gd name="T50" fmla="*/ 296 w 1518"/>
                <a:gd name="T51" fmla="*/ 1189 h 1516"/>
                <a:gd name="T52" fmla="*/ 227 w 1518"/>
                <a:gd name="T53" fmla="*/ 1099 h 1516"/>
                <a:gd name="T54" fmla="*/ 1109 w 1518"/>
                <a:gd name="T55" fmla="*/ 375 h 1516"/>
                <a:gd name="T56" fmla="*/ 1013 w 1518"/>
                <a:gd name="T57" fmla="*/ 505 h 1516"/>
                <a:gd name="T58" fmla="*/ 1047 w 1518"/>
                <a:gd name="T59" fmla="*/ 505 h 1516"/>
                <a:gd name="T60" fmla="*/ 1223 w 1518"/>
                <a:gd name="T61" fmla="*/ 488 h 1516"/>
                <a:gd name="T62" fmla="*/ 395 w 1518"/>
                <a:gd name="T63" fmla="*/ 1261 h 1516"/>
                <a:gd name="T64" fmla="*/ 1064 w 1518"/>
                <a:gd name="T65" fmla="*/ 262 h 1516"/>
                <a:gd name="T66" fmla="*/ 1307 w 1518"/>
                <a:gd name="T67" fmla="*/ 404 h 1516"/>
                <a:gd name="T68" fmla="*/ 100 w 1518"/>
                <a:gd name="T69" fmla="*/ 1374 h 1516"/>
                <a:gd name="T70" fmla="*/ 70 w 1518"/>
                <a:gd name="T71" fmla="*/ 1448 h 1516"/>
                <a:gd name="T72" fmla="*/ 100 w 1518"/>
                <a:gd name="T73" fmla="*/ 1374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8" h="1516">
                  <a:moveTo>
                    <a:pt x="1273" y="505"/>
                  </a:moveTo>
                  <a:cubicBezTo>
                    <a:pt x="1471" y="307"/>
                    <a:pt x="1471" y="307"/>
                    <a:pt x="1471" y="307"/>
                  </a:cubicBezTo>
                  <a:cubicBezTo>
                    <a:pt x="1518" y="261"/>
                    <a:pt x="1518" y="185"/>
                    <a:pt x="1471" y="138"/>
                  </a:cubicBezTo>
                  <a:cubicBezTo>
                    <a:pt x="1380" y="47"/>
                    <a:pt x="1380" y="47"/>
                    <a:pt x="1380" y="47"/>
                  </a:cubicBezTo>
                  <a:cubicBezTo>
                    <a:pt x="1334" y="0"/>
                    <a:pt x="1258" y="0"/>
                    <a:pt x="1211" y="47"/>
                  </a:cubicBezTo>
                  <a:cubicBezTo>
                    <a:pt x="1166" y="92"/>
                    <a:pt x="1166" y="92"/>
                    <a:pt x="1166" y="92"/>
                  </a:cubicBezTo>
                  <a:cubicBezTo>
                    <a:pt x="1156" y="102"/>
                    <a:pt x="1156" y="117"/>
                    <a:pt x="1166" y="126"/>
                  </a:cubicBezTo>
                  <a:cubicBezTo>
                    <a:pt x="1175" y="136"/>
                    <a:pt x="1190" y="136"/>
                    <a:pt x="1199" y="126"/>
                  </a:cubicBezTo>
                  <a:cubicBezTo>
                    <a:pt x="1245" y="81"/>
                    <a:pt x="1245" y="81"/>
                    <a:pt x="1245" y="81"/>
                  </a:cubicBezTo>
                  <a:cubicBezTo>
                    <a:pt x="1273" y="53"/>
                    <a:pt x="1318" y="53"/>
                    <a:pt x="1347" y="81"/>
                  </a:cubicBezTo>
                  <a:cubicBezTo>
                    <a:pt x="1437" y="172"/>
                    <a:pt x="1437" y="172"/>
                    <a:pt x="1437" y="172"/>
                  </a:cubicBezTo>
                  <a:cubicBezTo>
                    <a:pt x="1465" y="200"/>
                    <a:pt x="1465" y="245"/>
                    <a:pt x="1437" y="273"/>
                  </a:cubicBezTo>
                  <a:cubicBezTo>
                    <a:pt x="1341" y="370"/>
                    <a:pt x="1341" y="370"/>
                    <a:pt x="1341" y="370"/>
                  </a:cubicBezTo>
                  <a:cubicBezTo>
                    <a:pt x="1132" y="160"/>
                    <a:pt x="1132" y="160"/>
                    <a:pt x="1132" y="160"/>
                  </a:cubicBezTo>
                  <a:cubicBezTo>
                    <a:pt x="1122" y="151"/>
                    <a:pt x="1107" y="151"/>
                    <a:pt x="1098" y="160"/>
                  </a:cubicBezTo>
                  <a:cubicBezTo>
                    <a:pt x="1013" y="245"/>
                    <a:pt x="1013" y="245"/>
                    <a:pt x="1013" y="245"/>
                  </a:cubicBezTo>
                  <a:cubicBezTo>
                    <a:pt x="771" y="487"/>
                    <a:pt x="771" y="487"/>
                    <a:pt x="771" y="487"/>
                  </a:cubicBezTo>
                  <a:cubicBezTo>
                    <a:pt x="167" y="1091"/>
                    <a:pt x="167" y="1091"/>
                    <a:pt x="167" y="1091"/>
                  </a:cubicBezTo>
                  <a:cubicBezTo>
                    <a:pt x="167" y="1091"/>
                    <a:pt x="167" y="1091"/>
                    <a:pt x="167" y="1091"/>
                  </a:cubicBezTo>
                  <a:cubicBezTo>
                    <a:pt x="167" y="1091"/>
                    <a:pt x="167" y="1091"/>
                    <a:pt x="167" y="1091"/>
                  </a:cubicBezTo>
                  <a:cubicBezTo>
                    <a:pt x="165" y="1093"/>
                    <a:pt x="163" y="1096"/>
                    <a:pt x="162" y="1098"/>
                  </a:cubicBezTo>
                  <a:cubicBezTo>
                    <a:pt x="70" y="1323"/>
                    <a:pt x="70" y="1323"/>
                    <a:pt x="70" y="1323"/>
                  </a:cubicBezTo>
                  <a:cubicBezTo>
                    <a:pt x="70" y="1323"/>
                    <a:pt x="70" y="1323"/>
                    <a:pt x="70" y="1323"/>
                  </a:cubicBezTo>
                  <a:cubicBezTo>
                    <a:pt x="4" y="1483"/>
                    <a:pt x="4" y="1483"/>
                    <a:pt x="4" y="1483"/>
                  </a:cubicBezTo>
                  <a:cubicBezTo>
                    <a:pt x="0" y="1492"/>
                    <a:pt x="2" y="1502"/>
                    <a:pt x="9" y="1509"/>
                  </a:cubicBezTo>
                  <a:cubicBezTo>
                    <a:pt x="14" y="1514"/>
                    <a:pt x="20" y="1516"/>
                    <a:pt x="26" y="1516"/>
                  </a:cubicBezTo>
                  <a:cubicBezTo>
                    <a:pt x="29" y="1516"/>
                    <a:pt x="32" y="1516"/>
                    <a:pt x="35" y="1514"/>
                  </a:cubicBezTo>
                  <a:cubicBezTo>
                    <a:pt x="195" y="1448"/>
                    <a:pt x="195" y="1448"/>
                    <a:pt x="195" y="1448"/>
                  </a:cubicBezTo>
                  <a:cubicBezTo>
                    <a:pt x="195" y="1448"/>
                    <a:pt x="195" y="1448"/>
                    <a:pt x="195" y="1448"/>
                  </a:cubicBezTo>
                  <a:cubicBezTo>
                    <a:pt x="420" y="1356"/>
                    <a:pt x="420" y="1356"/>
                    <a:pt x="420" y="1356"/>
                  </a:cubicBezTo>
                  <a:cubicBezTo>
                    <a:pt x="422" y="1355"/>
                    <a:pt x="425" y="1353"/>
                    <a:pt x="427" y="1351"/>
                  </a:cubicBezTo>
                  <a:cubicBezTo>
                    <a:pt x="427" y="1351"/>
                    <a:pt x="427" y="1351"/>
                    <a:pt x="427" y="1351"/>
                  </a:cubicBezTo>
                  <a:cubicBezTo>
                    <a:pt x="428" y="1351"/>
                    <a:pt x="428" y="1351"/>
                    <a:pt x="428" y="1351"/>
                  </a:cubicBezTo>
                  <a:cubicBezTo>
                    <a:pt x="737" y="1041"/>
                    <a:pt x="737" y="1041"/>
                    <a:pt x="737" y="1041"/>
                  </a:cubicBezTo>
                  <a:cubicBezTo>
                    <a:pt x="1031" y="747"/>
                    <a:pt x="1031" y="747"/>
                    <a:pt x="1031" y="747"/>
                  </a:cubicBezTo>
                  <a:lnTo>
                    <a:pt x="1273" y="505"/>
                  </a:lnTo>
                  <a:close/>
                  <a:moveTo>
                    <a:pt x="192" y="1398"/>
                  </a:moveTo>
                  <a:cubicBezTo>
                    <a:pt x="120" y="1326"/>
                    <a:pt x="120" y="1326"/>
                    <a:pt x="120" y="1326"/>
                  </a:cubicBezTo>
                  <a:cubicBezTo>
                    <a:pt x="198" y="1138"/>
                    <a:pt x="198" y="1138"/>
                    <a:pt x="198" y="1138"/>
                  </a:cubicBezTo>
                  <a:cubicBezTo>
                    <a:pt x="207" y="1143"/>
                    <a:pt x="216" y="1149"/>
                    <a:pt x="223" y="1157"/>
                  </a:cubicBezTo>
                  <a:cubicBezTo>
                    <a:pt x="246" y="1179"/>
                    <a:pt x="256" y="1210"/>
                    <a:pt x="251" y="1239"/>
                  </a:cubicBezTo>
                  <a:cubicBezTo>
                    <a:pt x="250" y="1247"/>
                    <a:pt x="252" y="1255"/>
                    <a:pt x="258" y="1260"/>
                  </a:cubicBezTo>
                  <a:cubicBezTo>
                    <a:pt x="263" y="1266"/>
                    <a:pt x="271" y="1268"/>
                    <a:pt x="279" y="1267"/>
                  </a:cubicBezTo>
                  <a:cubicBezTo>
                    <a:pt x="308" y="1262"/>
                    <a:pt x="339" y="1272"/>
                    <a:pt x="361" y="1295"/>
                  </a:cubicBezTo>
                  <a:cubicBezTo>
                    <a:pt x="369" y="1303"/>
                    <a:pt x="375" y="1311"/>
                    <a:pt x="380" y="1320"/>
                  </a:cubicBezTo>
                  <a:lnTo>
                    <a:pt x="192" y="1398"/>
                  </a:lnTo>
                  <a:close/>
                  <a:moveTo>
                    <a:pt x="395" y="1261"/>
                  </a:moveTo>
                  <a:cubicBezTo>
                    <a:pt x="377" y="1242"/>
                    <a:pt x="354" y="1229"/>
                    <a:pt x="330" y="1223"/>
                  </a:cubicBezTo>
                  <a:cubicBezTo>
                    <a:pt x="957" y="595"/>
                    <a:pt x="957" y="595"/>
                    <a:pt x="957" y="595"/>
                  </a:cubicBezTo>
                  <a:cubicBezTo>
                    <a:pt x="966" y="586"/>
                    <a:pt x="966" y="571"/>
                    <a:pt x="957" y="561"/>
                  </a:cubicBezTo>
                  <a:cubicBezTo>
                    <a:pt x="947" y="552"/>
                    <a:pt x="932" y="552"/>
                    <a:pt x="923" y="561"/>
                  </a:cubicBezTo>
                  <a:cubicBezTo>
                    <a:pt x="296" y="1189"/>
                    <a:pt x="296" y="1189"/>
                    <a:pt x="296" y="1189"/>
                  </a:cubicBezTo>
                  <a:cubicBezTo>
                    <a:pt x="289" y="1164"/>
                    <a:pt x="276" y="1142"/>
                    <a:pt x="257" y="1123"/>
                  </a:cubicBezTo>
                  <a:cubicBezTo>
                    <a:pt x="248" y="1114"/>
                    <a:pt x="238" y="1106"/>
                    <a:pt x="227" y="1099"/>
                  </a:cubicBezTo>
                  <a:cubicBezTo>
                    <a:pt x="1030" y="296"/>
                    <a:pt x="1030" y="296"/>
                    <a:pt x="1030" y="296"/>
                  </a:cubicBezTo>
                  <a:cubicBezTo>
                    <a:pt x="1109" y="375"/>
                    <a:pt x="1109" y="375"/>
                    <a:pt x="1109" y="375"/>
                  </a:cubicBezTo>
                  <a:cubicBezTo>
                    <a:pt x="1013" y="471"/>
                    <a:pt x="1013" y="471"/>
                    <a:pt x="1013" y="471"/>
                  </a:cubicBezTo>
                  <a:cubicBezTo>
                    <a:pt x="1004" y="480"/>
                    <a:pt x="1004" y="496"/>
                    <a:pt x="1013" y="505"/>
                  </a:cubicBezTo>
                  <a:cubicBezTo>
                    <a:pt x="1018" y="510"/>
                    <a:pt x="1024" y="512"/>
                    <a:pt x="1030" y="512"/>
                  </a:cubicBezTo>
                  <a:cubicBezTo>
                    <a:pt x="1036" y="512"/>
                    <a:pt x="1043" y="510"/>
                    <a:pt x="1047" y="505"/>
                  </a:cubicBezTo>
                  <a:cubicBezTo>
                    <a:pt x="1143" y="409"/>
                    <a:pt x="1143" y="409"/>
                    <a:pt x="1143" y="409"/>
                  </a:cubicBezTo>
                  <a:cubicBezTo>
                    <a:pt x="1223" y="488"/>
                    <a:pt x="1223" y="488"/>
                    <a:pt x="1223" y="488"/>
                  </a:cubicBezTo>
                  <a:cubicBezTo>
                    <a:pt x="419" y="1292"/>
                    <a:pt x="419" y="1292"/>
                    <a:pt x="419" y="1292"/>
                  </a:cubicBezTo>
                  <a:cubicBezTo>
                    <a:pt x="412" y="1281"/>
                    <a:pt x="405" y="1270"/>
                    <a:pt x="395" y="1261"/>
                  </a:cubicBezTo>
                  <a:close/>
                  <a:moveTo>
                    <a:pt x="1257" y="454"/>
                  </a:moveTo>
                  <a:cubicBezTo>
                    <a:pt x="1064" y="262"/>
                    <a:pt x="1064" y="262"/>
                    <a:pt x="1064" y="262"/>
                  </a:cubicBezTo>
                  <a:cubicBezTo>
                    <a:pt x="1115" y="211"/>
                    <a:pt x="1115" y="211"/>
                    <a:pt x="1115" y="211"/>
                  </a:cubicBezTo>
                  <a:cubicBezTo>
                    <a:pt x="1307" y="404"/>
                    <a:pt x="1307" y="404"/>
                    <a:pt x="1307" y="404"/>
                  </a:cubicBezTo>
                  <a:lnTo>
                    <a:pt x="1257" y="454"/>
                  </a:lnTo>
                  <a:close/>
                  <a:moveTo>
                    <a:pt x="100" y="1374"/>
                  </a:moveTo>
                  <a:cubicBezTo>
                    <a:pt x="144" y="1418"/>
                    <a:pt x="144" y="1418"/>
                    <a:pt x="144" y="1418"/>
                  </a:cubicBezTo>
                  <a:cubicBezTo>
                    <a:pt x="70" y="1448"/>
                    <a:pt x="70" y="1448"/>
                    <a:pt x="70" y="1448"/>
                  </a:cubicBezTo>
                  <a:lnTo>
                    <a:pt x="100" y="1374"/>
                  </a:lnTo>
                  <a:close/>
                  <a:moveTo>
                    <a:pt x="100" y="1374"/>
                  </a:moveTo>
                  <a:cubicBezTo>
                    <a:pt x="100" y="1374"/>
                    <a:pt x="100" y="1374"/>
                    <a:pt x="100" y="137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5" name="Group 424"/>
          <p:cNvGrpSpPr>
            <a:grpSpLocks noChangeAspect="1"/>
          </p:cNvGrpSpPr>
          <p:nvPr/>
        </p:nvGrpSpPr>
        <p:grpSpPr>
          <a:xfrm>
            <a:off x="5382098" y="5109843"/>
            <a:ext cx="308505" cy="304800"/>
            <a:chOff x="7843838" y="7448550"/>
            <a:chExt cx="925513" cy="914400"/>
          </a:xfrm>
        </p:grpSpPr>
        <p:sp>
          <p:nvSpPr>
            <p:cNvPr id="422" name="Freeform 386"/>
            <p:cNvSpPr>
              <a:spLocks noEditPoints="1"/>
            </p:cNvSpPr>
            <p:nvPr/>
          </p:nvSpPr>
          <p:spPr bwMode="auto">
            <a:xfrm>
              <a:off x="7872413" y="7477125"/>
              <a:ext cx="860425" cy="850900"/>
            </a:xfrm>
            <a:custGeom>
              <a:avLst/>
              <a:gdLst>
                <a:gd name="T0" fmla="*/ 1122 w 1398"/>
                <a:gd name="T1" fmla="*/ 422 h 1398"/>
                <a:gd name="T2" fmla="*/ 1156 w 1398"/>
                <a:gd name="T3" fmla="*/ 422 h 1398"/>
                <a:gd name="T4" fmla="*/ 1398 w 1398"/>
                <a:gd name="T5" fmla="*/ 282 h 1398"/>
                <a:gd name="T6" fmla="*/ 1313 w 1398"/>
                <a:gd name="T7" fmla="*/ 299 h 1398"/>
                <a:gd name="T8" fmla="*/ 1279 w 1398"/>
                <a:gd name="T9" fmla="*/ 299 h 1398"/>
                <a:gd name="T10" fmla="*/ 1330 w 1398"/>
                <a:gd name="T11" fmla="*/ 214 h 1398"/>
                <a:gd name="T12" fmla="*/ 1191 w 1398"/>
                <a:gd name="T13" fmla="*/ 195 h 1398"/>
                <a:gd name="T14" fmla="*/ 1158 w 1398"/>
                <a:gd name="T15" fmla="*/ 202 h 1398"/>
                <a:gd name="T16" fmla="*/ 1189 w 1398"/>
                <a:gd name="T17" fmla="*/ 108 h 1398"/>
                <a:gd name="T18" fmla="*/ 1049 w 1398"/>
                <a:gd name="T19" fmla="*/ 120 h 1398"/>
                <a:gd name="T20" fmla="*/ 1018 w 1398"/>
                <a:gd name="T21" fmla="*/ 135 h 1398"/>
                <a:gd name="T22" fmla="*/ 1027 w 1398"/>
                <a:gd name="T23" fmla="*/ 36 h 1398"/>
                <a:gd name="T24" fmla="*/ 893 w 1398"/>
                <a:gd name="T25" fmla="*/ 79 h 1398"/>
                <a:gd name="T26" fmla="*/ 867 w 1398"/>
                <a:gd name="T27" fmla="*/ 100 h 1398"/>
                <a:gd name="T28" fmla="*/ 854 w 1398"/>
                <a:gd name="T29" fmla="*/ 3 h 1398"/>
                <a:gd name="T30" fmla="*/ 725 w 1398"/>
                <a:gd name="T31" fmla="*/ 3 h 1398"/>
                <a:gd name="T32" fmla="*/ 711 w 1398"/>
                <a:gd name="T33" fmla="*/ 100 h 1398"/>
                <a:gd name="T34" fmla="*/ 685 w 1398"/>
                <a:gd name="T35" fmla="*/ 79 h 1398"/>
                <a:gd name="T36" fmla="*/ 551 w 1398"/>
                <a:gd name="T37" fmla="*/ 36 h 1398"/>
                <a:gd name="T38" fmla="*/ 560 w 1398"/>
                <a:gd name="T39" fmla="*/ 135 h 1398"/>
                <a:gd name="T40" fmla="*/ 530 w 1398"/>
                <a:gd name="T41" fmla="*/ 120 h 1398"/>
                <a:gd name="T42" fmla="*/ 390 w 1398"/>
                <a:gd name="T43" fmla="*/ 108 h 1398"/>
                <a:gd name="T44" fmla="*/ 420 w 1398"/>
                <a:gd name="T45" fmla="*/ 202 h 1398"/>
                <a:gd name="T46" fmla="*/ 387 w 1398"/>
                <a:gd name="T47" fmla="*/ 195 h 1398"/>
                <a:gd name="T48" fmla="*/ 248 w 1398"/>
                <a:gd name="T49" fmla="*/ 215 h 1398"/>
                <a:gd name="T50" fmla="*/ 299 w 1398"/>
                <a:gd name="T51" fmla="*/ 299 h 1398"/>
                <a:gd name="T52" fmla="*/ 265 w 1398"/>
                <a:gd name="T53" fmla="*/ 299 h 1398"/>
                <a:gd name="T54" fmla="*/ 134 w 1398"/>
                <a:gd name="T55" fmla="*/ 349 h 1398"/>
                <a:gd name="T56" fmla="*/ 202 w 1398"/>
                <a:gd name="T57" fmla="*/ 421 h 1398"/>
                <a:gd name="T58" fmla="*/ 169 w 1398"/>
                <a:gd name="T59" fmla="*/ 428 h 1398"/>
                <a:gd name="T60" fmla="*/ 52 w 1398"/>
                <a:gd name="T61" fmla="*/ 506 h 1398"/>
                <a:gd name="T62" fmla="*/ 135 w 1398"/>
                <a:gd name="T63" fmla="*/ 561 h 1398"/>
                <a:gd name="T64" fmla="*/ 104 w 1398"/>
                <a:gd name="T65" fmla="*/ 575 h 1398"/>
                <a:gd name="T66" fmla="*/ 8 w 1398"/>
                <a:gd name="T67" fmla="*/ 677 h 1398"/>
                <a:gd name="T68" fmla="*/ 100 w 1398"/>
                <a:gd name="T69" fmla="*/ 712 h 1398"/>
                <a:gd name="T70" fmla="*/ 74 w 1398"/>
                <a:gd name="T71" fmla="*/ 733 h 1398"/>
                <a:gd name="T72" fmla="*/ 0 w 1398"/>
                <a:gd name="T73" fmla="*/ 789 h 1398"/>
                <a:gd name="T74" fmla="*/ 74 w 1398"/>
                <a:gd name="T75" fmla="*/ 846 h 1398"/>
                <a:gd name="T76" fmla="*/ 79 w 1398"/>
                <a:gd name="T77" fmla="*/ 894 h 1398"/>
                <a:gd name="T78" fmla="*/ 37 w 1398"/>
                <a:gd name="T79" fmla="*/ 1028 h 1398"/>
                <a:gd name="T80" fmla="*/ 135 w 1398"/>
                <a:gd name="T81" fmla="*/ 1019 h 1398"/>
                <a:gd name="T82" fmla="*/ 52 w 1398"/>
                <a:gd name="T83" fmla="*/ 1073 h 1398"/>
                <a:gd name="T84" fmla="*/ 169 w 1398"/>
                <a:gd name="T85" fmla="*/ 1151 h 1398"/>
                <a:gd name="T86" fmla="*/ 195 w 1398"/>
                <a:gd name="T87" fmla="*/ 1192 h 1398"/>
                <a:gd name="T88" fmla="*/ 215 w 1398"/>
                <a:gd name="T89" fmla="*/ 1330 h 1398"/>
                <a:gd name="T90" fmla="*/ 299 w 1398"/>
                <a:gd name="T91" fmla="*/ 1280 h 1398"/>
                <a:gd name="T92" fmla="*/ 249 w 1398"/>
                <a:gd name="T93" fmla="*/ 1365 h 1398"/>
                <a:gd name="T94" fmla="*/ 473 w 1398"/>
                <a:gd name="T95" fmla="*/ 1207 h 1398"/>
                <a:gd name="T96" fmla="*/ 422 w 1398"/>
                <a:gd name="T97" fmla="*/ 1122 h 1398"/>
                <a:gd name="T98" fmla="*/ 975 w 1398"/>
                <a:gd name="T99" fmla="*/ 603 h 1398"/>
                <a:gd name="T100" fmla="*/ 1009 w 1398"/>
                <a:gd name="T101" fmla="*/ 535 h 1398"/>
                <a:gd name="T102" fmla="*/ 501 w 1398"/>
                <a:gd name="T103" fmla="*/ 749 h 1398"/>
                <a:gd name="T104" fmla="*/ 388 w 1398"/>
                <a:gd name="T105" fmla="*/ 828 h 1398"/>
                <a:gd name="T106" fmla="*/ 275 w 1398"/>
                <a:gd name="T107" fmla="*/ 975 h 1398"/>
                <a:gd name="T108" fmla="*/ 252 w 1398"/>
                <a:gd name="T109" fmla="*/ 982 h 1398"/>
                <a:gd name="T110" fmla="*/ 378 w 1398"/>
                <a:gd name="T111" fmla="*/ 378 h 1398"/>
                <a:gd name="T112" fmla="*/ 982 w 1398"/>
                <a:gd name="T113" fmla="*/ 252 h 1398"/>
                <a:gd name="T114" fmla="*/ 975 w 1398"/>
                <a:gd name="T115" fmla="*/ 275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8" h="1398">
                  <a:moveTo>
                    <a:pt x="1009" y="535"/>
                  </a:moveTo>
                  <a:cubicBezTo>
                    <a:pt x="1122" y="422"/>
                    <a:pt x="1122" y="422"/>
                    <a:pt x="1122" y="422"/>
                  </a:cubicBezTo>
                  <a:cubicBezTo>
                    <a:pt x="1127" y="418"/>
                    <a:pt x="1133" y="415"/>
                    <a:pt x="1139" y="415"/>
                  </a:cubicBezTo>
                  <a:cubicBezTo>
                    <a:pt x="1146" y="415"/>
                    <a:pt x="1152" y="418"/>
                    <a:pt x="1156" y="422"/>
                  </a:cubicBezTo>
                  <a:cubicBezTo>
                    <a:pt x="1207" y="473"/>
                    <a:pt x="1207" y="473"/>
                    <a:pt x="1207" y="473"/>
                  </a:cubicBezTo>
                  <a:cubicBezTo>
                    <a:pt x="1398" y="282"/>
                    <a:pt x="1398" y="282"/>
                    <a:pt x="1398" y="282"/>
                  </a:cubicBezTo>
                  <a:cubicBezTo>
                    <a:pt x="1364" y="248"/>
                    <a:pt x="1364" y="248"/>
                    <a:pt x="1364" y="248"/>
                  </a:cubicBezTo>
                  <a:cubicBezTo>
                    <a:pt x="1313" y="299"/>
                    <a:pt x="1313" y="299"/>
                    <a:pt x="1313" y="299"/>
                  </a:cubicBezTo>
                  <a:cubicBezTo>
                    <a:pt x="1309" y="304"/>
                    <a:pt x="1303" y="306"/>
                    <a:pt x="1296" y="306"/>
                  </a:cubicBezTo>
                  <a:cubicBezTo>
                    <a:pt x="1290" y="306"/>
                    <a:pt x="1284" y="304"/>
                    <a:pt x="1279" y="299"/>
                  </a:cubicBezTo>
                  <a:cubicBezTo>
                    <a:pt x="1270" y="290"/>
                    <a:pt x="1270" y="274"/>
                    <a:pt x="1279" y="265"/>
                  </a:cubicBezTo>
                  <a:cubicBezTo>
                    <a:pt x="1330" y="214"/>
                    <a:pt x="1330" y="214"/>
                    <a:pt x="1330" y="214"/>
                  </a:cubicBezTo>
                  <a:cubicBezTo>
                    <a:pt x="1298" y="185"/>
                    <a:pt x="1265" y="158"/>
                    <a:pt x="1229" y="134"/>
                  </a:cubicBezTo>
                  <a:cubicBezTo>
                    <a:pt x="1191" y="195"/>
                    <a:pt x="1191" y="195"/>
                    <a:pt x="1191" y="195"/>
                  </a:cubicBezTo>
                  <a:cubicBezTo>
                    <a:pt x="1187" y="202"/>
                    <a:pt x="1179" y="206"/>
                    <a:pt x="1171" y="206"/>
                  </a:cubicBezTo>
                  <a:cubicBezTo>
                    <a:pt x="1166" y="206"/>
                    <a:pt x="1162" y="205"/>
                    <a:pt x="1158" y="202"/>
                  </a:cubicBezTo>
                  <a:cubicBezTo>
                    <a:pt x="1147" y="195"/>
                    <a:pt x="1143" y="180"/>
                    <a:pt x="1150" y="169"/>
                  </a:cubicBezTo>
                  <a:cubicBezTo>
                    <a:pt x="1189" y="108"/>
                    <a:pt x="1189" y="108"/>
                    <a:pt x="1189" y="108"/>
                  </a:cubicBezTo>
                  <a:cubicBezTo>
                    <a:pt x="1152" y="86"/>
                    <a:pt x="1113" y="68"/>
                    <a:pt x="1072" y="52"/>
                  </a:cubicBezTo>
                  <a:cubicBezTo>
                    <a:pt x="1049" y="120"/>
                    <a:pt x="1049" y="120"/>
                    <a:pt x="1049" y="120"/>
                  </a:cubicBezTo>
                  <a:cubicBezTo>
                    <a:pt x="1045" y="130"/>
                    <a:pt x="1036" y="136"/>
                    <a:pt x="1026" y="136"/>
                  </a:cubicBezTo>
                  <a:cubicBezTo>
                    <a:pt x="1023" y="136"/>
                    <a:pt x="1021" y="136"/>
                    <a:pt x="1018" y="135"/>
                  </a:cubicBezTo>
                  <a:cubicBezTo>
                    <a:pt x="1006" y="131"/>
                    <a:pt x="999" y="117"/>
                    <a:pt x="1003" y="104"/>
                  </a:cubicBezTo>
                  <a:cubicBezTo>
                    <a:pt x="1027" y="36"/>
                    <a:pt x="1027" y="36"/>
                    <a:pt x="1027" y="36"/>
                  </a:cubicBezTo>
                  <a:cubicBezTo>
                    <a:pt x="986" y="23"/>
                    <a:pt x="944" y="14"/>
                    <a:pt x="901" y="8"/>
                  </a:cubicBezTo>
                  <a:cubicBezTo>
                    <a:pt x="893" y="79"/>
                    <a:pt x="893" y="79"/>
                    <a:pt x="893" y="79"/>
                  </a:cubicBezTo>
                  <a:cubicBezTo>
                    <a:pt x="892" y="91"/>
                    <a:pt x="882" y="100"/>
                    <a:pt x="869" y="100"/>
                  </a:cubicBezTo>
                  <a:cubicBezTo>
                    <a:pt x="869" y="100"/>
                    <a:pt x="868" y="100"/>
                    <a:pt x="867" y="100"/>
                  </a:cubicBezTo>
                  <a:cubicBezTo>
                    <a:pt x="854" y="99"/>
                    <a:pt x="844" y="87"/>
                    <a:pt x="846" y="74"/>
                  </a:cubicBezTo>
                  <a:cubicBezTo>
                    <a:pt x="854" y="3"/>
                    <a:pt x="854" y="3"/>
                    <a:pt x="854" y="3"/>
                  </a:cubicBezTo>
                  <a:cubicBezTo>
                    <a:pt x="832" y="1"/>
                    <a:pt x="811" y="0"/>
                    <a:pt x="789" y="0"/>
                  </a:cubicBezTo>
                  <a:cubicBezTo>
                    <a:pt x="768" y="0"/>
                    <a:pt x="746" y="1"/>
                    <a:pt x="725" y="3"/>
                  </a:cubicBezTo>
                  <a:cubicBezTo>
                    <a:pt x="733" y="74"/>
                    <a:pt x="733" y="74"/>
                    <a:pt x="733" y="74"/>
                  </a:cubicBezTo>
                  <a:cubicBezTo>
                    <a:pt x="734" y="87"/>
                    <a:pt x="725" y="99"/>
                    <a:pt x="711" y="100"/>
                  </a:cubicBezTo>
                  <a:cubicBezTo>
                    <a:pt x="711" y="100"/>
                    <a:pt x="710" y="101"/>
                    <a:pt x="709" y="101"/>
                  </a:cubicBezTo>
                  <a:cubicBezTo>
                    <a:pt x="697" y="101"/>
                    <a:pt x="686" y="91"/>
                    <a:pt x="685" y="79"/>
                  </a:cubicBezTo>
                  <a:cubicBezTo>
                    <a:pt x="677" y="8"/>
                    <a:pt x="677" y="8"/>
                    <a:pt x="677" y="8"/>
                  </a:cubicBezTo>
                  <a:cubicBezTo>
                    <a:pt x="634" y="14"/>
                    <a:pt x="592" y="24"/>
                    <a:pt x="551" y="36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9" y="117"/>
                    <a:pt x="573" y="131"/>
                    <a:pt x="560" y="135"/>
                  </a:cubicBezTo>
                  <a:cubicBezTo>
                    <a:pt x="557" y="136"/>
                    <a:pt x="555" y="136"/>
                    <a:pt x="552" y="136"/>
                  </a:cubicBezTo>
                  <a:cubicBezTo>
                    <a:pt x="542" y="136"/>
                    <a:pt x="533" y="130"/>
                    <a:pt x="530" y="120"/>
                  </a:cubicBezTo>
                  <a:cubicBezTo>
                    <a:pt x="506" y="52"/>
                    <a:pt x="506" y="52"/>
                    <a:pt x="506" y="52"/>
                  </a:cubicBezTo>
                  <a:cubicBezTo>
                    <a:pt x="466" y="68"/>
                    <a:pt x="427" y="86"/>
                    <a:pt x="390" y="108"/>
                  </a:cubicBezTo>
                  <a:cubicBezTo>
                    <a:pt x="428" y="169"/>
                    <a:pt x="428" y="169"/>
                    <a:pt x="428" y="169"/>
                  </a:cubicBezTo>
                  <a:cubicBezTo>
                    <a:pt x="435" y="181"/>
                    <a:pt x="431" y="195"/>
                    <a:pt x="420" y="202"/>
                  </a:cubicBezTo>
                  <a:cubicBezTo>
                    <a:pt x="416" y="205"/>
                    <a:pt x="412" y="206"/>
                    <a:pt x="407" y="206"/>
                  </a:cubicBezTo>
                  <a:cubicBezTo>
                    <a:pt x="400" y="206"/>
                    <a:pt x="392" y="202"/>
                    <a:pt x="387" y="195"/>
                  </a:cubicBezTo>
                  <a:cubicBezTo>
                    <a:pt x="349" y="134"/>
                    <a:pt x="349" y="134"/>
                    <a:pt x="349" y="134"/>
                  </a:cubicBezTo>
                  <a:cubicBezTo>
                    <a:pt x="313" y="158"/>
                    <a:pt x="280" y="185"/>
                    <a:pt x="248" y="21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8" y="275"/>
                    <a:pt x="308" y="290"/>
                    <a:pt x="299" y="299"/>
                  </a:cubicBezTo>
                  <a:cubicBezTo>
                    <a:pt x="294" y="304"/>
                    <a:pt x="288" y="306"/>
                    <a:pt x="282" y="306"/>
                  </a:cubicBezTo>
                  <a:cubicBezTo>
                    <a:pt x="276" y="306"/>
                    <a:pt x="270" y="304"/>
                    <a:pt x="265" y="299"/>
                  </a:cubicBezTo>
                  <a:cubicBezTo>
                    <a:pt x="214" y="249"/>
                    <a:pt x="214" y="249"/>
                    <a:pt x="214" y="249"/>
                  </a:cubicBezTo>
                  <a:cubicBezTo>
                    <a:pt x="184" y="280"/>
                    <a:pt x="158" y="314"/>
                    <a:pt x="134" y="349"/>
                  </a:cubicBezTo>
                  <a:cubicBezTo>
                    <a:pt x="195" y="388"/>
                    <a:pt x="195" y="388"/>
                    <a:pt x="195" y="388"/>
                  </a:cubicBezTo>
                  <a:cubicBezTo>
                    <a:pt x="206" y="395"/>
                    <a:pt x="209" y="409"/>
                    <a:pt x="202" y="421"/>
                  </a:cubicBezTo>
                  <a:cubicBezTo>
                    <a:pt x="198" y="428"/>
                    <a:pt x="190" y="432"/>
                    <a:pt x="182" y="432"/>
                  </a:cubicBezTo>
                  <a:cubicBezTo>
                    <a:pt x="177" y="432"/>
                    <a:pt x="173" y="431"/>
                    <a:pt x="169" y="428"/>
                  </a:cubicBezTo>
                  <a:cubicBezTo>
                    <a:pt x="108" y="390"/>
                    <a:pt x="108" y="390"/>
                    <a:pt x="108" y="390"/>
                  </a:cubicBezTo>
                  <a:cubicBezTo>
                    <a:pt x="86" y="427"/>
                    <a:pt x="67" y="466"/>
                    <a:pt x="52" y="506"/>
                  </a:cubicBezTo>
                  <a:cubicBezTo>
                    <a:pt x="120" y="530"/>
                    <a:pt x="120" y="530"/>
                    <a:pt x="120" y="530"/>
                  </a:cubicBezTo>
                  <a:cubicBezTo>
                    <a:pt x="133" y="534"/>
                    <a:pt x="139" y="548"/>
                    <a:pt x="135" y="561"/>
                  </a:cubicBezTo>
                  <a:cubicBezTo>
                    <a:pt x="131" y="570"/>
                    <a:pt x="122" y="577"/>
                    <a:pt x="112" y="577"/>
                  </a:cubicBezTo>
                  <a:cubicBezTo>
                    <a:pt x="110" y="577"/>
                    <a:pt x="107" y="576"/>
                    <a:pt x="104" y="575"/>
                  </a:cubicBezTo>
                  <a:cubicBezTo>
                    <a:pt x="36" y="552"/>
                    <a:pt x="36" y="552"/>
                    <a:pt x="36" y="552"/>
                  </a:cubicBezTo>
                  <a:cubicBezTo>
                    <a:pt x="23" y="592"/>
                    <a:pt x="14" y="635"/>
                    <a:pt x="8" y="677"/>
                  </a:cubicBezTo>
                  <a:cubicBezTo>
                    <a:pt x="79" y="685"/>
                    <a:pt x="79" y="685"/>
                    <a:pt x="79" y="685"/>
                  </a:cubicBezTo>
                  <a:cubicBezTo>
                    <a:pt x="92" y="687"/>
                    <a:pt x="102" y="699"/>
                    <a:pt x="100" y="712"/>
                  </a:cubicBezTo>
                  <a:cubicBezTo>
                    <a:pt x="99" y="724"/>
                    <a:pt x="89" y="733"/>
                    <a:pt x="77" y="733"/>
                  </a:cubicBezTo>
                  <a:cubicBezTo>
                    <a:pt x="76" y="733"/>
                    <a:pt x="75" y="733"/>
                    <a:pt x="74" y="733"/>
                  </a:cubicBezTo>
                  <a:cubicBezTo>
                    <a:pt x="3" y="725"/>
                    <a:pt x="3" y="725"/>
                    <a:pt x="3" y="725"/>
                  </a:cubicBezTo>
                  <a:cubicBezTo>
                    <a:pt x="1" y="746"/>
                    <a:pt x="0" y="768"/>
                    <a:pt x="0" y="789"/>
                  </a:cubicBezTo>
                  <a:cubicBezTo>
                    <a:pt x="0" y="811"/>
                    <a:pt x="1" y="833"/>
                    <a:pt x="3" y="854"/>
                  </a:cubicBezTo>
                  <a:cubicBezTo>
                    <a:pt x="74" y="846"/>
                    <a:pt x="74" y="846"/>
                    <a:pt x="74" y="846"/>
                  </a:cubicBezTo>
                  <a:cubicBezTo>
                    <a:pt x="87" y="845"/>
                    <a:pt x="99" y="854"/>
                    <a:pt x="100" y="867"/>
                  </a:cubicBezTo>
                  <a:cubicBezTo>
                    <a:pt x="102" y="880"/>
                    <a:pt x="92" y="892"/>
                    <a:pt x="79" y="894"/>
                  </a:cubicBezTo>
                  <a:cubicBezTo>
                    <a:pt x="8" y="902"/>
                    <a:pt x="8" y="902"/>
                    <a:pt x="8" y="902"/>
                  </a:cubicBezTo>
                  <a:cubicBezTo>
                    <a:pt x="14" y="945"/>
                    <a:pt x="24" y="987"/>
                    <a:pt x="37" y="1028"/>
                  </a:cubicBezTo>
                  <a:cubicBezTo>
                    <a:pt x="104" y="1004"/>
                    <a:pt x="104" y="1004"/>
                    <a:pt x="104" y="1004"/>
                  </a:cubicBezTo>
                  <a:cubicBezTo>
                    <a:pt x="117" y="999"/>
                    <a:pt x="131" y="1006"/>
                    <a:pt x="135" y="1019"/>
                  </a:cubicBezTo>
                  <a:cubicBezTo>
                    <a:pt x="139" y="1031"/>
                    <a:pt x="133" y="1045"/>
                    <a:pt x="120" y="1049"/>
                  </a:cubicBezTo>
                  <a:cubicBezTo>
                    <a:pt x="52" y="1073"/>
                    <a:pt x="52" y="1073"/>
                    <a:pt x="52" y="1073"/>
                  </a:cubicBezTo>
                  <a:cubicBezTo>
                    <a:pt x="68" y="1113"/>
                    <a:pt x="87" y="1152"/>
                    <a:pt x="109" y="1189"/>
                  </a:cubicBezTo>
                  <a:cubicBezTo>
                    <a:pt x="169" y="1151"/>
                    <a:pt x="169" y="1151"/>
                    <a:pt x="169" y="1151"/>
                  </a:cubicBezTo>
                  <a:cubicBezTo>
                    <a:pt x="181" y="1144"/>
                    <a:pt x="195" y="1147"/>
                    <a:pt x="202" y="1158"/>
                  </a:cubicBezTo>
                  <a:cubicBezTo>
                    <a:pt x="210" y="1170"/>
                    <a:pt x="206" y="1184"/>
                    <a:pt x="195" y="1192"/>
                  </a:cubicBezTo>
                  <a:cubicBezTo>
                    <a:pt x="134" y="1230"/>
                    <a:pt x="134" y="1230"/>
                    <a:pt x="134" y="1230"/>
                  </a:cubicBezTo>
                  <a:cubicBezTo>
                    <a:pt x="158" y="1265"/>
                    <a:pt x="185" y="1299"/>
                    <a:pt x="215" y="1330"/>
                  </a:cubicBezTo>
                  <a:cubicBezTo>
                    <a:pt x="265" y="1280"/>
                    <a:pt x="265" y="1280"/>
                    <a:pt x="265" y="1280"/>
                  </a:cubicBezTo>
                  <a:cubicBezTo>
                    <a:pt x="275" y="1270"/>
                    <a:pt x="290" y="1270"/>
                    <a:pt x="299" y="1280"/>
                  </a:cubicBezTo>
                  <a:cubicBezTo>
                    <a:pt x="309" y="1289"/>
                    <a:pt x="309" y="1304"/>
                    <a:pt x="299" y="1314"/>
                  </a:cubicBezTo>
                  <a:cubicBezTo>
                    <a:pt x="249" y="1365"/>
                    <a:pt x="249" y="1365"/>
                    <a:pt x="249" y="1365"/>
                  </a:cubicBezTo>
                  <a:cubicBezTo>
                    <a:pt x="282" y="1398"/>
                    <a:pt x="282" y="1398"/>
                    <a:pt x="282" y="1398"/>
                  </a:cubicBezTo>
                  <a:cubicBezTo>
                    <a:pt x="473" y="1207"/>
                    <a:pt x="473" y="1207"/>
                    <a:pt x="473" y="1207"/>
                  </a:cubicBezTo>
                  <a:cubicBezTo>
                    <a:pt x="422" y="1156"/>
                    <a:pt x="422" y="1156"/>
                    <a:pt x="422" y="1156"/>
                  </a:cubicBezTo>
                  <a:cubicBezTo>
                    <a:pt x="413" y="1147"/>
                    <a:pt x="413" y="1132"/>
                    <a:pt x="422" y="1122"/>
                  </a:cubicBezTo>
                  <a:cubicBezTo>
                    <a:pt x="941" y="603"/>
                    <a:pt x="941" y="603"/>
                    <a:pt x="941" y="603"/>
                  </a:cubicBezTo>
                  <a:cubicBezTo>
                    <a:pt x="951" y="594"/>
                    <a:pt x="966" y="594"/>
                    <a:pt x="975" y="603"/>
                  </a:cubicBezTo>
                  <a:cubicBezTo>
                    <a:pt x="1009" y="569"/>
                    <a:pt x="1009" y="569"/>
                    <a:pt x="1009" y="569"/>
                  </a:cubicBezTo>
                  <a:cubicBezTo>
                    <a:pt x="1000" y="560"/>
                    <a:pt x="1000" y="545"/>
                    <a:pt x="1009" y="535"/>
                  </a:cubicBezTo>
                  <a:close/>
                  <a:moveTo>
                    <a:pt x="975" y="275"/>
                  </a:moveTo>
                  <a:cubicBezTo>
                    <a:pt x="501" y="749"/>
                    <a:pt x="501" y="749"/>
                    <a:pt x="501" y="749"/>
                  </a:cubicBezTo>
                  <a:cubicBezTo>
                    <a:pt x="492" y="758"/>
                    <a:pt x="477" y="758"/>
                    <a:pt x="467" y="749"/>
                  </a:cubicBezTo>
                  <a:cubicBezTo>
                    <a:pt x="388" y="828"/>
                    <a:pt x="388" y="828"/>
                    <a:pt x="388" y="828"/>
                  </a:cubicBezTo>
                  <a:cubicBezTo>
                    <a:pt x="398" y="838"/>
                    <a:pt x="398" y="853"/>
                    <a:pt x="388" y="862"/>
                  </a:cubicBezTo>
                  <a:cubicBezTo>
                    <a:pt x="275" y="975"/>
                    <a:pt x="275" y="975"/>
                    <a:pt x="275" y="975"/>
                  </a:cubicBezTo>
                  <a:cubicBezTo>
                    <a:pt x="271" y="980"/>
                    <a:pt x="264" y="982"/>
                    <a:pt x="258" y="982"/>
                  </a:cubicBezTo>
                  <a:cubicBezTo>
                    <a:pt x="256" y="982"/>
                    <a:pt x="254" y="982"/>
                    <a:pt x="252" y="982"/>
                  </a:cubicBezTo>
                  <a:cubicBezTo>
                    <a:pt x="244" y="980"/>
                    <a:pt x="238" y="973"/>
                    <a:pt x="235" y="965"/>
                  </a:cubicBezTo>
                  <a:cubicBezTo>
                    <a:pt x="169" y="757"/>
                    <a:pt x="224" y="532"/>
                    <a:pt x="378" y="378"/>
                  </a:cubicBezTo>
                  <a:cubicBezTo>
                    <a:pt x="532" y="224"/>
                    <a:pt x="757" y="169"/>
                    <a:pt x="966" y="235"/>
                  </a:cubicBezTo>
                  <a:cubicBezTo>
                    <a:pt x="974" y="238"/>
                    <a:pt x="980" y="244"/>
                    <a:pt x="982" y="252"/>
                  </a:cubicBezTo>
                  <a:cubicBezTo>
                    <a:pt x="984" y="261"/>
                    <a:pt x="981" y="269"/>
                    <a:pt x="975" y="275"/>
                  </a:cubicBezTo>
                  <a:close/>
                  <a:moveTo>
                    <a:pt x="975" y="275"/>
                  </a:moveTo>
                  <a:cubicBezTo>
                    <a:pt x="975" y="275"/>
                    <a:pt x="975" y="275"/>
                    <a:pt x="975" y="2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3" name="Freeform 387"/>
            <p:cNvSpPr>
              <a:spLocks noEditPoints="1"/>
            </p:cNvSpPr>
            <p:nvPr/>
          </p:nvSpPr>
          <p:spPr bwMode="auto">
            <a:xfrm>
              <a:off x="7843838" y="7448550"/>
              <a:ext cx="925513" cy="914400"/>
            </a:xfrm>
            <a:custGeom>
              <a:avLst/>
              <a:gdLst>
                <a:gd name="T0" fmla="*/ 1429 w 1506"/>
                <a:gd name="T1" fmla="*/ 245 h 1504"/>
                <a:gd name="T2" fmla="*/ 245 w 1506"/>
                <a:gd name="T3" fmla="*/ 245 h 1504"/>
                <a:gd name="T4" fmla="*/ 0 w 1506"/>
                <a:gd name="T5" fmla="*/ 837 h 1504"/>
                <a:gd name="T6" fmla="*/ 313 w 1506"/>
                <a:gd name="T7" fmla="*/ 1497 h 1504"/>
                <a:gd name="T8" fmla="*/ 347 w 1506"/>
                <a:gd name="T9" fmla="*/ 1497 h 1504"/>
                <a:gd name="T10" fmla="*/ 572 w 1506"/>
                <a:gd name="T11" fmla="*/ 1238 h 1504"/>
                <a:gd name="T12" fmla="*/ 1023 w 1506"/>
                <a:gd name="T13" fmla="*/ 685 h 1504"/>
                <a:gd name="T14" fmla="*/ 989 w 1506"/>
                <a:gd name="T15" fmla="*/ 651 h 1504"/>
                <a:gd name="T16" fmla="*/ 470 w 1506"/>
                <a:gd name="T17" fmla="*/ 1204 h 1504"/>
                <a:gd name="T18" fmla="*/ 330 w 1506"/>
                <a:gd name="T19" fmla="*/ 1446 h 1504"/>
                <a:gd name="T20" fmla="*/ 347 w 1506"/>
                <a:gd name="T21" fmla="*/ 1362 h 1504"/>
                <a:gd name="T22" fmla="*/ 313 w 1506"/>
                <a:gd name="T23" fmla="*/ 1328 h 1504"/>
                <a:gd name="T24" fmla="*/ 182 w 1506"/>
                <a:gd name="T25" fmla="*/ 1278 h 1504"/>
                <a:gd name="T26" fmla="*/ 250 w 1506"/>
                <a:gd name="T27" fmla="*/ 1206 h 1504"/>
                <a:gd name="T28" fmla="*/ 157 w 1506"/>
                <a:gd name="T29" fmla="*/ 1237 h 1504"/>
                <a:gd name="T30" fmla="*/ 168 w 1506"/>
                <a:gd name="T31" fmla="*/ 1097 h 1504"/>
                <a:gd name="T32" fmla="*/ 152 w 1506"/>
                <a:gd name="T33" fmla="*/ 1052 h 1504"/>
                <a:gd name="T34" fmla="*/ 56 w 1506"/>
                <a:gd name="T35" fmla="*/ 950 h 1504"/>
                <a:gd name="T36" fmla="*/ 148 w 1506"/>
                <a:gd name="T37" fmla="*/ 915 h 1504"/>
                <a:gd name="T38" fmla="*/ 51 w 1506"/>
                <a:gd name="T39" fmla="*/ 902 h 1504"/>
                <a:gd name="T40" fmla="*/ 51 w 1506"/>
                <a:gd name="T41" fmla="*/ 773 h 1504"/>
                <a:gd name="T42" fmla="*/ 125 w 1506"/>
                <a:gd name="T43" fmla="*/ 781 h 1504"/>
                <a:gd name="T44" fmla="*/ 127 w 1506"/>
                <a:gd name="T45" fmla="*/ 733 h 1504"/>
                <a:gd name="T46" fmla="*/ 84 w 1506"/>
                <a:gd name="T47" fmla="*/ 600 h 1504"/>
                <a:gd name="T48" fmla="*/ 160 w 1506"/>
                <a:gd name="T49" fmla="*/ 625 h 1504"/>
                <a:gd name="T50" fmla="*/ 168 w 1506"/>
                <a:gd name="T51" fmla="*/ 578 h 1504"/>
                <a:gd name="T52" fmla="*/ 156 w 1506"/>
                <a:gd name="T53" fmla="*/ 438 h 1504"/>
                <a:gd name="T54" fmla="*/ 230 w 1506"/>
                <a:gd name="T55" fmla="*/ 480 h 1504"/>
                <a:gd name="T56" fmla="*/ 243 w 1506"/>
                <a:gd name="T57" fmla="*/ 436 h 1504"/>
                <a:gd name="T58" fmla="*/ 262 w 1506"/>
                <a:gd name="T59" fmla="*/ 297 h 1504"/>
                <a:gd name="T60" fmla="*/ 330 w 1506"/>
                <a:gd name="T61" fmla="*/ 354 h 1504"/>
                <a:gd name="T62" fmla="*/ 347 w 1506"/>
                <a:gd name="T63" fmla="*/ 313 h 1504"/>
                <a:gd name="T64" fmla="*/ 397 w 1506"/>
                <a:gd name="T65" fmla="*/ 182 h 1504"/>
                <a:gd name="T66" fmla="*/ 455 w 1506"/>
                <a:gd name="T67" fmla="*/ 254 h 1504"/>
                <a:gd name="T68" fmla="*/ 476 w 1506"/>
                <a:gd name="T69" fmla="*/ 217 h 1504"/>
                <a:gd name="T70" fmla="*/ 554 w 1506"/>
                <a:gd name="T71" fmla="*/ 100 h 1504"/>
                <a:gd name="T72" fmla="*/ 600 w 1506"/>
                <a:gd name="T73" fmla="*/ 184 h 1504"/>
                <a:gd name="T74" fmla="*/ 623 w 1506"/>
                <a:gd name="T75" fmla="*/ 152 h 1504"/>
                <a:gd name="T76" fmla="*/ 725 w 1506"/>
                <a:gd name="T77" fmla="*/ 56 h 1504"/>
                <a:gd name="T78" fmla="*/ 757 w 1506"/>
                <a:gd name="T79" fmla="*/ 149 h 1504"/>
                <a:gd name="T80" fmla="*/ 781 w 1506"/>
                <a:gd name="T81" fmla="*/ 122 h 1504"/>
                <a:gd name="T82" fmla="*/ 837 w 1506"/>
                <a:gd name="T83" fmla="*/ 48 h 1504"/>
                <a:gd name="T84" fmla="*/ 894 w 1506"/>
                <a:gd name="T85" fmla="*/ 122 h 1504"/>
                <a:gd name="T86" fmla="*/ 917 w 1506"/>
                <a:gd name="T87" fmla="*/ 148 h 1504"/>
                <a:gd name="T88" fmla="*/ 949 w 1506"/>
                <a:gd name="T89" fmla="*/ 56 h 1504"/>
                <a:gd name="T90" fmla="*/ 1051 w 1506"/>
                <a:gd name="T91" fmla="*/ 152 h 1504"/>
                <a:gd name="T92" fmla="*/ 1074 w 1506"/>
                <a:gd name="T93" fmla="*/ 184 h 1504"/>
                <a:gd name="T94" fmla="*/ 1120 w 1506"/>
                <a:gd name="T95" fmla="*/ 100 h 1504"/>
                <a:gd name="T96" fmla="*/ 1198 w 1506"/>
                <a:gd name="T97" fmla="*/ 217 h 1504"/>
                <a:gd name="T98" fmla="*/ 1219 w 1506"/>
                <a:gd name="T99" fmla="*/ 254 h 1504"/>
                <a:gd name="T100" fmla="*/ 1277 w 1506"/>
                <a:gd name="T101" fmla="*/ 182 h 1504"/>
                <a:gd name="T102" fmla="*/ 1327 w 1506"/>
                <a:gd name="T103" fmla="*/ 313 h 1504"/>
                <a:gd name="T104" fmla="*/ 1344 w 1506"/>
                <a:gd name="T105" fmla="*/ 354 h 1504"/>
                <a:gd name="T106" fmla="*/ 1412 w 1506"/>
                <a:gd name="T107" fmla="*/ 296 h 1504"/>
                <a:gd name="T108" fmla="*/ 1255 w 1506"/>
                <a:gd name="T109" fmla="*/ 521 h 1504"/>
                <a:gd name="T110" fmla="*/ 1187 w 1506"/>
                <a:gd name="T111" fmla="*/ 463 h 1504"/>
                <a:gd name="T112" fmla="*/ 1057 w 1506"/>
                <a:gd name="T113" fmla="*/ 583 h 1504"/>
                <a:gd name="T114" fmla="*/ 1091 w 1506"/>
                <a:gd name="T115" fmla="*/ 617 h 1504"/>
                <a:gd name="T116" fmla="*/ 1238 w 1506"/>
                <a:gd name="T117" fmla="*/ 572 h 1504"/>
                <a:gd name="T118" fmla="*/ 1272 w 1506"/>
                <a:gd name="T119" fmla="*/ 572 h 1504"/>
                <a:gd name="T120" fmla="*/ 1497 w 1506"/>
                <a:gd name="T121" fmla="*/ 313 h 1504"/>
                <a:gd name="T122" fmla="*/ 1497 w 1506"/>
                <a:gd name="T123" fmla="*/ 31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6" h="1504">
                  <a:moveTo>
                    <a:pt x="1497" y="313"/>
                  </a:moveTo>
                  <a:cubicBezTo>
                    <a:pt x="1429" y="245"/>
                    <a:pt x="1429" y="245"/>
                    <a:pt x="1429" y="245"/>
                  </a:cubicBezTo>
                  <a:cubicBezTo>
                    <a:pt x="1271" y="87"/>
                    <a:pt x="1061" y="0"/>
                    <a:pt x="837" y="0"/>
                  </a:cubicBezTo>
                  <a:cubicBezTo>
                    <a:pt x="614" y="0"/>
                    <a:pt x="403" y="87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87" y="404"/>
                    <a:pt x="0" y="614"/>
                    <a:pt x="0" y="837"/>
                  </a:cubicBezTo>
                  <a:cubicBezTo>
                    <a:pt x="0" y="1061"/>
                    <a:pt x="87" y="1271"/>
                    <a:pt x="245" y="1429"/>
                  </a:cubicBezTo>
                  <a:cubicBezTo>
                    <a:pt x="313" y="1497"/>
                    <a:pt x="313" y="1497"/>
                    <a:pt x="313" y="1497"/>
                  </a:cubicBezTo>
                  <a:cubicBezTo>
                    <a:pt x="318" y="1502"/>
                    <a:pt x="324" y="1504"/>
                    <a:pt x="330" y="1504"/>
                  </a:cubicBezTo>
                  <a:cubicBezTo>
                    <a:pt x="336" y="1504"/>
                    <a:pt x="342" y="1502"/>
                    <a:pt x="347" y="1497"/>
                  </a:cubicBezTo>
                  <a:cubicBezTo>
                    <a:pt x="572" y="1272"/>
                    <a:pt x="572" y="1272"/>
                    <a:pt x="572" y="1272"/>
                  </a:cubicBezTo>
                  <a:cubicBezTo>
                    <a:pt x="581" y="1263"/>
                    <a:pt x="581" y="1248"/>
                    <a:pt x="572" y="1238"/>
                  </a:cubicBezTo>
                  <a:cubicBezTo>
                    <a:pt x="521" y="1187"/>
                    <a:pt x="521" y="1187"/>
                    <a:pt x="521" y="1187"/>
                  </a:cubicBezTo>
                  <a:cubicBezTo>
                    <a:pt x="1023" y="685"/>
                    <a:pt x="1023" y="685"/>
                    <a:pt x="1023" y="685"/>
                  </a:cubicBezTo>
                  <a:cubicBezTo>
                    <a:pt x="1033" y="676"/>
                    <a:pt x="1033" y="660"/>
                    <a:pt x="1023" y="651"/>
                  </a:cubicBezTo>
                  <a:cubicBezTo>
                    <a:pt x="1014" y="642"/>
                    <a:pt x="999" y="642"/>
                    <a:pt x="989" y="651"/>
                  </a:cubicBezTo>
                  <a:cubicBezTo>
                    <a:pt x="470" y="1170"/>
                    <a:pt x="470" y="1170"/>
                    <a:pt x="470" y="1170"/>
                  </a:cubicBezTo>
                  <a:cubicBezTo>
                    <a:pt x="461" y="1180"/>
                    <a:pt x="461" y="1195"/>
                    <a:pt x="470" y="1204"/>
                  </a:cubicBezTo>
                  <a:cubicBezTo>
                    <a:pt x="521" y="1255"/>
                    <a:pt x="521" y="1255"/>
                    <a:pt x="521" y="1255"/>
                  </a:cubicBezTo>
                  <a:cubicBezTo>
                    <a:pt x="330" y="1446"/>
                    <a:pt x="330" y="1446"/>
                    <a:pt x="330" y="1446"/>
                  </a:cubicBezTo>
                  <a:cubicBezTo>
                    <a:pt x="297" y="1413"/>
                    <a:pt x="297" y="1413"/>
                    <a:pt x="297" y="1413"/>
                  </a:cubicBezTo>
                  <a:cubicBezTo>
                    <a:pt x="347" y="1362"/>
                    <a:pt x="347" y="1362"/>
                    <a:pt x="347" y="1362"/>
                  </a:cubicBezTo>
                  <a:cubicBezTo>
                    <a:pt x="357" y="1352"/>
                    <a:pt x="357" y="1337"/>
                    <a:pt x="347" y="1328"/>
                  </a:cubicBezTo>
                  <a:cubicBezTo>
                    <a:pt x="338" y="1318"/>
                    <a:pt x="323" y="1318"/>
                    <a:pt x="313" y="1328"/>
                  </a:cubicBezTo>
                  <a:cubicBezTo>
                    <a:pt x="263" y="1378"/>
                    <a:pt x="263" y="1378"/>
                    <a:pt x="263" y="1378"/>
                  </a:cubicBezTo>
                  <a:cubicBezTo>
                    <a:pt x="233" y="1347"/>
                    <a:pt x="206" y="1313"/>
                    <a:pt x="182" y="1278"/>
                  </a:cubicBezTo>
                  <a:cubicBezTo>
                    <a:pt x="243" y="1240"/>
                    <a:pt x="243" y="1240"/>
                    <a:pt x="243" y="1240"/>
                  </a:cubicBezTo>
                  <a:cubicBezTo>
                    <a:pt x="254" y="1232"/>
                    <a:pt x="258" y="1218"/>
                    <a:pt x="250" y="1206"/>
                  </a:cubicBezTo>
                  <a:cubicBezTo>
                    <a:pt x="243" y="1195"/>
                    <a:pt x="229" y="1192"/>
                    <a:pt x="217" y="1199"/>
                  </a:cubicBezTo>
                  <a:cubicBezTo>
                    <a:pt x="157" y="1237"/>
                    <a:pt x="157" y="1237"/>
                    <a:pt x="157" y="1237"/>
                  </a:cubicBezTo>
                  <a:cubicBezTo>
                    <a:pt x="135" y="1200"/>
                    <a:pt x="116" y="1161"/>
                    <a:pt x="100" y="1121"/>
                  </a:cubicBezTo>
                  <a:cubicBezTo>
                    <a:pt x="168" y="1097"/>
                    <a:pt x="168" y="1097"/>
                    <a:pt x="168" y="1097"/>
                  </a:cubicBezTo>
                  <a:cubicBezTo>
                    <a:pt x="181" y="1093"/>
                    <a:pt x="187" y="1079"/>
                    <a:pt x="183" y="1067"/>
                  </a:cubicBezTo>
                  <a:cubicBezTo>
                    <a:pt x="179" y="1054"/>
                    <a:pt x="165" y="1047"/>
                    <a:pt x="152" y="1052"/>
                  </a:cubicBezTo>
                  <a:cubicBezTo>
                    <a:pt x="85" y="1076"/>
                    <a:pt x="85" y="1076"/>
                    <a:pt x="85" y="1076"/>
                  </a:cubicBezTo>
                  <a:cubicBezTo>
                    <a:pt x="72" y="1035"/>
                    <a:pt x="62" y="993"/>
                    <a:pt x="56" y="950"/>
                  </a:cubicBezTo>
                  <a:cubicBezTo>
                    <a:pt x="127" y="942"/>
                    <a:pt x="127" y="942"/>
                    <a:pt x="127" y="942"/>
                  </a:cubicBezTo>
                  <a:cubicBezTo>
                    <a:pt x="140" y="940"/>
                    <a:pt x="150" y="928"/>
                    <a:pt x="148" y="915"/>
                  </a:cubicBezTo>
                  <a:cubicBezTo>
                    <a:pt x="147" y="902"/>
                    <a:pt x="135" y="893"/>
                    <a:pt x="122" y="894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49" y="881"/>
                    <a:pt x="48" y="859"/>
                    <a:pt x="48" y="837"/>
                  </a:cubicBezTo>
                  <a:cubicBezTo>
                    <a:pt x="48" y="816"/>
                    <a:pt x="49" y="794"/>
                    <a:pt x="51" y="773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3" y="781"/>
                    <a:pt x="124" y="781"/>
                    <a:pt x="125" y="781"/>
                  </a:cubicBezTo>
                  <a:cubicBezTo>
                    <a:pt x="137" y="781"/>
                    <a:pt x="147" y="772"/>
                    <a:pt x="148" y="760"/>
                  </a:cubicBezTo>
                  <a:cubicBezTo>
                    <a:pt x="150" y="747"/>
                    <a:pt x="140" y="735"/>
                    <a:pt x="127" y="733"/>
                  </a:cubicBezTo>
                  <a:cubicBezTo>
                    <a:pt x="56" y="725"/>
                    <a:pt x="56" y="725"/>
                    <a:pt x="56" y="725"/>
                  </a:cubicBezTo>
                  <a:cubicBezTo>
                    <a:pt x="62" y="683"/>
                    <a:pt x="71" y="640"/>
                    <a:pt x="84" y="600"/>
                  </a:cubicBezTo>
                  <a:cubicBezTo>
                    <a:pt x="152" y="623"/>
                    <a:pt x="152" y="623"/>
                    <a:pt x="152" y="623"/>
                  </a:cubicBezTo>
                  <a:cubicBezTo>
                    <a:pt x="155" y="624"/>
                    <a:pt x="158" y="625"/>
                    <a:pt x="160" y="625"/>
                  </a:cubicBezTo>
                  <a:cubicBezTo>
                    <a:pt x="170" y="625"/>
                    <a:pt x="179" y="618"/>
                    <a:pt x="183" y="609"/>
                  </a:cubicBezTo>
                  <a:cubicBezTo>
                    <a:pt x="187" y="596"/>
                    <a:pt x="181" y="582"/>
                    <a:pt x="168" y="578"/>
                  </a:cubicBezTo>
                  <a:cubicBezTo>
                    <a:pt x="100" y="554"/>
                    <a:pt x="100" y="554"/>
                    <a:pt x="100" y="554"/>
                  </a:cubicBezTo>
                  <a:cubicBezTo>
                    <a:pt x="115" y="514"/>
                    <a:pt x="134" y="475"/>
                    <a:pt x="156" y="438"/>
                  </a:cubicBezTo>
                  <a:cubicBezTo>
                    <a:pt x="217" y="476"/>
                    <a:pt x="217" y="476"/>
                    <a:pt x="217" y="476"/>
                  </a:cubicBezTo>
                  <a:cubicBezTo>
                    <a:pt x="221" y="479"/>
                    <a:pt x="225" y="480"/>
                    <a:pt x="230" y="480"/>
                  </a:cubicBezTo>
                  <a:cubicBezTo>
                    <a:pt x="238" y="480"/>
                    <a:pt x="246" y="476"/>
                    <a:pt x="250" y="469"/>
                  </a:cubicBezTo>
                  <a:cubicBezTo>
                    <a:pt x="257" y="457"/>
                    <a:pt x="254" y="443"/>
                    <a:pt x="243" y="436"/>
                  </a:cubicBezTo>
                  <a:cubicBezTo>
                    <a:pt x="182" y="397"/>
                    <a:pt x="182" y="397"/>
                    <a:pt x="182" y="397"/>
                  </a:cubicBezTo>
                  <a:cubicBezTo>
                    <a:pt x="206" y="362"/>
                    <a:pt x="232" y="328"/>
                    <a:pt x="262" y="297"/>
                  </a:cubicBezTo>
                  <a:cubicBezTo>
                    <a:pt x="313" y="347"/>
                    <a:pt x="313" y="347"/>
                    <a:pt x="313" y="347"/>
                  </a:cubicBezTo>
                  <a:cubicBezTo>
                    <a:pt x="318" y="352"/>
                    <a:pt x="324" y="354"/>
                    <a:pt x="330" y="354"/>
                  </a:cubicBezTo>
                  <a:cubicBezTo>
                    <a:pt x="336" y="354"/>
                    <a:pt x="342" y="352"/>
                    <a:pt x="347" y="347"/>
                  </a:cubicBezTo>
                  <a:cubicBezTo>
                    <a:pt x="356" y="338"/>
                    <a:pt x="356" y="323"/>
                    <a:pt x="347" y="31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328" y="233"/>
                    <a:pt x="361" y="206"/>
                    <a:pt x="397" y="182"/>
                  </a:cubicBezTo>
                  <a:cubicBezTo>
                    <a:pt x="435" y="243"/>
                    <a:pt x="435" y="243"/>
                    <a:pt x="435" y="243"/>
                  </a:cubicBezTo>
                  <a:cubicBezTo>
                    <a:pt x="440" y="250"/>
                    <a:pt x="448" y="254"/>
                    <a:pt x="455" y="254"/>
                  </a:cubicBezTo>
                  <a:cubicBezTo>
                    <a:pt x="460" y="254"/>
                    <a:pt x="464" y="253"/>
                    <a:pt x="468" y="250"/>
                  </a:cubicBezTo>
                  <a:cubicBezTo>
                    <a:pt x="479" y="243"/>
                    <a:pt x="483" y="229"/>
                    <a:pt x="476" y="217"/>
                  </a:cubicBezTo>
                  <a:cubicBezTo>
                    <a:pt x="438" y="156"/>
                    <a:pt x="438" y="156"/>
                    <a:pt x="438" y="156"/>
                  </a:cubicBezTo>
                  <a:cubicBezTo>
                    <a:pt x="475" y="134"/>
                    <a:pt x="514" y="116"/>
                    <a:pt x="554" y="100"/>
                  </a:cubicBezTo>
                  <a:cubicBezTo>
                    <a:pt x="578" y="168"/>
                    <a:pt x="578" y="168"/>
                    <a:pt x="578" y="168"/>
                  </a:cubicBezTo>
                  <a:cubicBezTo>
                    <a:pt x="581" y="178"/>
                    <a:pt x="590" y="184"/>
                    <a:pt x="600" y="184"/>
                  </a:cubicBezTo>
                  <a:cubicBezTo>
                    <a:pt x="603" y="184"/>
                    <a:pt x="605" y="184"/>
                    <a:pt x="608" y="183"/>
                  </a:cubicBezTo>
                  <a:cubicBezTo>
                    <a:pt x="621" y="179"/>
                    <a:pt x="627" y="165"/>
                    <a:pt x="623" y="152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640" y="72"/>
                    <a:pt x="682" y="62"/>
                    <a:pt x="725" y="56"/>
                  </a:cubicBezTo>
                  <a:cubicBezTo>
                    <a:pt x="733" y="127"/>
                    <a:pt x="733" y="127"/>
                    <a:pt x="733" y="127"/>
                  </a:cubicBezTo>
                  <a:cubicBezTo>
                    <a:pt x="734" y="139"/>
                    <a:pt x="745" y="149"/>
                    <a:pt x="757" y="149"/>
                  </a:cubicBezTo>
                  <a:cubicBezTo>
                    <a:pt x="758" y="149"/>
                    <a:pt x="759" y="148"/>
                    <a:pt x="759" y="148"/>
                  </a:cubicBezTo>
                  <a:cubicBezTo>
                    <a:pt x="773" y="147"/>
                    <a:pt x="782" y="135"/>
                    <a:pt x="781" y="122"/>
                  </a:cubicBezTo>
                  <a:cubicBezTo>
                    <a:pt x="773" y="51"/>
                    <a:pt x="773" y="51"/>
                    <a:pt x="773" y="51"/>
                  </a:cubicBezTo>
                  <a:cubicBezTo>
                    <a:pt x="794" y="49"/>
                    <a:pt x="816" y="48"/>
                    <a:pt x="837" y="48"/>
                  </a:cubicBezTo>
                  <a:cubicBezTo>
                    <a:pt x="859" y="48"/>
                    <a:pt x="880" y="49"/>
                    <a:pt x="902" y="51"/>
                  </a:cubicBezTo>
                  <a:cubicBezTo>
                    <a:pt x="894" y="122"/>
                    <a:pt x="894" y="122"/>
                    <a:pt x="894" y="122"/>
                  </a:cubicBezTo>
                  <a:cubicBezTo>
                    <a:pt x="892" y="135"/>
                    <a:pt x="902" y="147"/>
                    <a:pt x="915" y="148"/>
                  </a:cubicBezTo>
                  <a:cubicBezTo>
                    <a:pt x="916" y="148"/>
                    <a:pt x="917" y="148"/>
                    <a:pt x="917" y="148"/>
                  </a:cubicBezTo>
                  <a:cubicBezTo>
                    <a:pt x="930" y="148"/>
                    <a:pt x="940" y="139"/>
                    <a:pt x="941" y="127"/>
                  </a:cubicBezTo>
                  <a:cubicBezTo>
                    <a:pt x="949" y="56"/>
                    <a:pt x="949" y="56"/>
                    <a:pt x="949" y="56"/>
                  </a:cubicBezTo>
                  <a:cubicBezTo>
                    <a:pt x="992" y="62"/>
                    <a:pt x="1034" y="71"/>
                    <a:pt x="1075" y="84"/>
                  </a:cubicBezTo>
                  <a:cubicBezTo>
                    <a:pt x="1051" y="152"/>
                    <a:pt x="1051" y="152"/>
                    <a:pt x="1051" y="152"/>
                  </a:cubicBezTo>
                  <a:cubicBezTo>
                    <a:pt x="1047" y="165"/>
                    <a:pt x="1054" y="179"/>
                    <a:pt x="1066" y="183"/>
                  </a:cubicBezTo>
                  <a:cubicBezTo>
                    <a:pt x="1069" y="184"/>
                    <a:pt x="1071" y="184"/>
                    <a:pt x="1074" y="184"/>
                  </a:cubicBezTo>
                  <a:cubicBezTo>
                    <a:pt x="1084" y="184"/>
                    <a:pt x="1093" y="178"/>
                    <a:pt x="1097" y="168"/>
                  </a:cubicBezTo>
                  <a:cubicBezTo>
                    <a:pt x="1120" y="100"/>
                    <a:pt x="1120" y="100"/>
                    <a:pt x="1120" y="100"/>
                  </a:cubicBezTo>
                  <a:cubicBezTo>
                    <a:pt x="1161" y="116"/>
                    <a:pt x="1200" y="134"/>
                    <a:pt x="1237" y="156"/>
                  </a:cubicBezTo>
                  <a:cubicBezTo>
                    <a:pt x="1198" y="217"/>
                    <a:pt x="1198" y="217"/>
                    <a:pt x="1198" y="217"/>
                  </a:cubicBezTo>
                  <a:cubicBezTo>
                    <a:pt x="1191" y="228"/>
                    <a:pt x="1195" y="243"/>
                    <a:pt x="1206" y="250"/>
                  </a:cubicBezTo>
                  <a:cubicBezTo>
                    <a:pt x="1210" y="253"/>
                    <a:pt x="1214" y="254"/>
                    <a:pt x="1219" y="254"/>
                  </a:cubicBezTo>
                  <a:cubicBezTo>
                    <a:pt x="1227" y="254"/>
                    <a:pt x="1235" y="250"/>
                    <a:pt x="1239" y="243"/>
                  </a:cubicBezTo>
                  <a:cubicBezTo>
                    <a:pt x="1277" y="182"/>
                    <a:pt x="1277" y="182"/>
                    <a:pt x="1277" y="182"/>
                  </a:cubicBezTo>
                  <a:cubicBezTo>
                    <a:pt x="1313" y="206"/>
                    <a:pt x="1346" y="233"/>
                    <a:pt x="1378" y="262"/>
                  </a:cubicBezTo>
                  <a:cubicBezTo>
                    <a:pt x="1327" y="313"/>
                    <a:pt x="1327" y="313"/>
                    <a:pt x="1327" y="313"/>
                  </a:cubicBezTo>
                  <a:cubicBezTo>
                    <a:pt x="1318" y="322"/>
                    <a:pt x="1318" y="338"/>
                    <a:pt x="1327" y="347"/>
                  </a:cubicBezTo>
                  <a:cubicBezTo>
                    <a:pt x="1332" y="352"/>
                    <a:pt x="1338" y="354"/>
                    <a:pt x="1344" y="354"/>
                  </a:cubicBezTo>
                  <a:cubicBezTo>
                    <a:pt x="1351" y="354"/>
                    <a:pt x="1357" y="352"/>
                    <a:pt x="1361" y="347"/>
                  </a:cubicBezTo>
                  <a:cubicBezTo>
                    <a:pt x="1412" y="296"/>
                    <a:pt x="1412" y="296"/>
                    <a:pt x="1412" y="296"/>
                  </a:cubicBezTo>
                  <a:cubicBezTo>
                    <a:pt x="1446" y="330"/>
                    <a:pt x="1446" y="330"/>
                    <a:pt x="1446" y="330"/>
                  </a:cubicBezTo>
                  <a:cubicBezTo>
                    <a:pt x="1255" y="521"/>
                    <a:pt x="1255" y="521"/>
                    <a:pt x="1255" y="521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0" y="466"/>
                    <a:pt x="1194" y="463"/>
                    <a:pt x="1187" y="463"/>
                  </a:cubicBezTo>
                  <a:cubicBezTo>
                    <a:pt x="1181" y="463"/>
                    <a:pt x="1175" y="466"/>
                    <a:pt x="1170" y="470"/>
                  </a:cubicBezTo>
                  <a:cubicBezTo>
                    <a:pt x="1057" y="583"/>
                    <a:pt x="1057" y="583"/>
                    <a:pt x="1057" y="583"/>
                  </a:cubicBezTo>
                  <a:cubicBezTo>
                    <a:pt x="1048" y="593"/>
                    <a:pt x="1048" y="608"/>
                    <a:pt x="1057" y="617"/>
                  </a:cubicBezTo>
                  <a:cubicBezTo>
                    <a:pt x="1067" y="627"/>
                    <a:pt x="1082" y="627"/>
                    <a:pt x="1091" y="617"/>
                  </a:cubicBezTo>
                  <a:cubicBezTo>
                    <a:pt x="1187" y="521"/>
                    <a:pt x="1187" y="521"/>
                    <a:pt x="1187" y="521"/>
                  </a:cubicBezTo>
                  <a:cubicBezTo>
                    <a:pt x="1238" y="572"/>
                    <a:pt x="1238" y="572"/>
                    <a:pt x="1238" y="572"/>
                  </a:cubicBezTo>
                  <a:cubicBezTo>
                    <a:pt x="1243" y="576"/>
                    <a:pt x="1249" y="579"/>
                    <a:pt x="1255" y="579"/>
                  </a:cubicBezTo>
                  <a:cubicBezTo>
                    <a:pt x="1262" y="579"/>
                    <a:pt x="1268" y="576"/>
                    <a:pt x="1272" y="572"/>
                  </a:cubicBezTo>
                  <a:cubicBezTo>
                    <a:pt x="1497" y="347"/>
                    <a:pt x="1497" y="347"/>
                    <a:pt x="1497" y="347"/>
                  </a:cubicBezTo>
                  <a:cubicBezTo>
                    <a:pt x="1506" y="338"/>
                    <a:pt x="1506" y="322"/>
                    <a:pt x="1497" y="313"/>
                  </a:cubicBezTo>
                  <a:close/>
                  <a:moveTo>
                    <a:pt x="1497" y="313"/>
                  </a:moveTo>
                  <a:cubicBezTo>
                    <a:pt x="1497" y="313"/>
                    <a:pt x="1497" y="313"/>
                    <a:pt x="1497" y="31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Freeform 388"/>
            <p:cNvSpPr>
              <a:spLocks noEditPoints="1"/>
            </p:cNvSpPr>
            <p:nvPr/>
          </p:nvSpPr>
          <p:spPr bwMode="auto">
            <a:xfrm>
              <a:off x="7977188" y="7580313"/>
              <a:ext cx="500063" cy="493713"/>
            </a:xfrm>
            <a:custGeom>
              <a:avLst/>
              <a:gdLst>
                <a:gd name="T0" fmla="*/ 797 w 815"/>
                <a:gd name="T1" fmla="*/ 66 h 813"/>
                <a:gd name="T2" fmla="*/ 209 w 815"/>
                <a:gd name="T3" fmla="*/ 209 h 813"/>
                <a:gd name="T4" fmla="*/ 66 w 815"/>
                <a:gd name="T5" fmla="*/ 796 h 813"/>
                <a:gd name="T6" fmla="*/ 83 w 815"/>
                <a:gd name="T7" fmla="*/ 813 h 813"/>
                <a:gd name="T8" fmla="*/ 89 w 815"/>
                <a:gd name="T9" fmla="*/ 813 h 813"/>
                <a:gd name="T10" fmla="*/ 106 w 815"/>
                <a:gd name="T11" fmla="*/ 806 h 813"/>
                <a:gd name="T12" fmla="*/ 219 w 815"/>
                <a:gd name="T13" fmla="*/ 693 h 813"/>
                <a:gd name="T14" fmla="*/ 219 w 815"/>
                <a:gd name="T15" fmla="*/ 659 h 813"/>
                <a:gd name="T16" fmla="*/ 185 w 815"/>
                <a:gd name="T17" fmla="*/ 659 h 813"/>
                <a:gd name="T18" fmla="*/ 101 w 815"/>
                <a:gd name="T19" fmla="*/ 743 h 813"/>
                <a:gd name="T20" fmla="*/ 243 w 815"/>
                <a:gd name="T21" fmla="*/ 243 h 813"/>
                <a:gd name="T22" fmla="*/ 743 w 815"/>
                <a:gd name="T23" fmla="*/ 101 h 813"/>
                <a:gd name="T24" fmla="*/ 298 w 815"/>
                <a:gd name="T25" fmla="*/ 546 h 813"/>
                <a:gd name="T26" fmla="*/ 298 w 815"/>
                <a:gd name="T27" fmla="*/ 580 h 813"/>
                <a:gd name="T28" fmla="*/ 332 w 815"/>
                <a:gd name="T29" fmla="*/ 580 h 813"/>
                <a:gd name="T30" fmla="*/ 806 w 815"/>
                <a:gd name="T31" fmla="*/ 106 h 813"/>
                <a:gd name="T32" fmla="*/ 813 w 815"/>
                <a:gd name="T33" fmla="*/ 83 h 813"/>
                <a:gd name="T34" fmla="*/ 797 w 815"/>
                <a:gd name="T35" fmla="*/ 66 h 813"/>
                <a:gd name="T36" fmla="*/ 797 w 815"/>
                <a:gd name="T37" fmla="*/ 66 h 813"/>
                <a:gd name="T38" fmla="*/ 797 w 815"/>
                <a:gd name="T39" fmla="*/ 66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5" h="813">
                  <a:moveTo>
                    <a:pt x="797" y="66"/>
                  </a:moveTo>
                  <a:cubicBezTo>
                    <a:pt x="588" y="0"/>
                    <a:pt x="363" y="55"/>
                    <a:pt x="209" y="209"/>
                  </a:cubicBezTo>
                  <a:cubicBezTo>
                    <a:pt x="55" y="363"/>
                    <a:pt x="0" y="588"/>
                    <a:pt x="66" y="796"/>
                  </a:cubicBezTo>
                  <a:cubicBezTo>
                    <a:pt x="69" y="804"/>
                    <a:pt x="75" y="811"/>
                    <a:pt x="83" y="813"/>
                  </a:cubicBezTo>
                  <a:cubicBezTo>
                    <a:pt x="85" y="813"/>
                    <a:pt x="87" y="813"/>
                    <a:pt x="89" y="813"/>
                  </a:cubicBezTo>
                  <a:cubicBezTo>
                    <a:pt x="95" y="813"/>
                    <a:pt x="102" y="811"/>
                    <a:pt x="106" y="806"/>
                  </a:cubicBezTo>
                  <a:cubicBezTo>
                    <a:pt x="219" y="693"/>
                    <a:pt x="219" y="693"/>
                    <a:pt x="219" y="693"/>
                  </a:cubicBezTo>
                  <a:cubicBezTo>
                    <a:pt x="229" y="684"/>
                    <a:pt x="229" y="669"/>
                    <a:pt x="219" y="659"/>
                  </a:cubicBezTo>
                  <a:cubicBezTo>
                    <a:pt x="210" y="650"/>
                    <a:pt x="195" y="650"/>
                    <a:pt x="185" y="659"/>
                  </a:cubicBezTo>
                  <a:cubicBezTo>
                    <a:pt x="101" y="743"/>
                    <a:pt x="101" y="743"/>
                    <a:pt x="101" y="743"/>
                  </a:cubicBezTo>
                  <a:cubicBezTo>
                    <a:pt x="59" y="564"/>
                    <a:pt x="111" y="375"/>
                    <a:pt x="243" y="243"/>
                  </a:cubicBezTo>
                  <a:cubicBezTo>
                    <a:pt x="375" y="111"/>
                    <a:pt x="564" y="59"/>
                    <a:pt x="743" y="101"/>
                  </a:cubicBezTo>
                  <a:cubicBezTo>
                    <a:pt x="298" y="546"/>
                    <a:pt x="298" y="546"/>
                    <a:pt x="298" y="546"/>
                  </a:cubicBezTo>
                  <a:cubicBezTo>
                    <a:pt x="289" y="555"/>
                    <a:pt x="289" y="571"/>
                    <a:pt x="298" y="580"/>
                  </a:cubicBezTo>
                  <a:cubicBezTo>
                    <a:pt x="308" y="589"/>
                    <a:pt x="323" y="589"/>
                    <a:pt x="332" y="580"/>
                  </a:cubicBezTo>
                  <a:cubicBezTo>
                    <a:pt x="806" y="106"/>
                    <a:pt x="806" y="106"/>
                    <a:pt x="806" y="106"/>
                  </a:cubicBezTo>
                  <a:cubicBezTo>
                    <a:pt x="812" y="100"/>
                    <a:pt x="815" y="92"/>
                    <a:pt x="813" y="83"/>
                  </a:cubicBezTo>
                  <a:cubicBezTo>
                    <a:pt x="811" y="75"/>
                    <a:pt x="805" y="69"/>
                    <a:pt x="797" y="66"/>
                  </a:cubicBezTo>
                  <a:close/>
                  <a:moveTo>
                    <a:pt x="797" y="66"/>
                  </a:moveTo>
                  <a:cubicBezTo>
                    <a:pt x="797" y="66"/>
                    <a:pt x="797" y="66"/>
                    <a:pt x="797" y="6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4" name="Group 443"/>
          <p:cNvGrpSpPr>
            <a:grpSpLocks noChangeAspect="1"/>
          </p:cNvGrpSpPr>
          <p:nvPr/>
        </p:nvGrpSpPr>
        <p:grpSpPr>
          <a:xfrm>
            <a:off x="6545792" y="5108323"/>
            <a:ext cx="328613" cy="304800"/>
            <a:chOff x="9628188" y="7483475"/>
            <a:chExt cx="985837" cy="914400"/>
          </a:xfrm>
        </p:grpSpPr>
        <p:sp>
          <p:nvSpPr>
            <p:cNvPr id="429" name="Rectangle 392"/>
            <p:cNvSpPr>
              <a:spLocks noChangeArrowheads="1"/>
            </p:cNvSpPr>
            <p:nvPr/>
          </p:nvSpPr>
          <p:spPr bwMode="auto">
            <a:xfrm>
              <a:off x="10401300" y="8315325"/>
              <a:ext cx="31750" cy="52388"/>
            </a:xfrm>
            <a:prstGeom prst="rect">
              <a:avLst/>
            </a:prstGeom>
            <a:solidFill>
              <a:srgbClr val="6DA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0" name="Freeform 393"/>
            <p:cNvSpPr>
              <a:spLocks noEditPoints="1"/>
            </p:cNvSpPr>
            <p:nvPr/>
          </p:nvSpPr>
          <p:spPr bwMode="auto">
            <a:xfrm>
              <a:off x="9764713" y="8323263"/>
              <a:ext cx="44450" cy="36513"/>
            </a:xfrm>
            <a:custGeom>
              <a:avLst/>
              <a:gdLst>
                <a:gd name="T0" fmla="*/ 28 w 28"/>
                <a:gd name="T1" fmla="*/ 0 h 23"/>
                <a:gd name="T2" fmla="*/ 0 w 28"/>
                <a:gd name="T3" fmla="*/ 11 h 23"/>
                <a:gd name="T4" fmla="*/ 28 w 28"/>
                <a:gd name="T5" fmla="*/ 23 h 23"/>
                <a:gd name="T6" fmla="*/ 28 w 28"/>
                <a:gd name="T7" fmla="*/ 0 h 23"/>
                <a:gd name="T8" fmla="*/ 28 w 28"/>
                <a:gd name="T9" fmla="*/ 0 h 23"/>
                <a:gd name="T10" fmla="*/ 28 w 2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28" y="0"/>
                  </a:moveTo>
                  <a:lnTo>
                    <a:pt x="0" y="11"/>
                  </a:lnTo>
                  <a:lnTo>
                    <a:pt x="28" y="23"/>
                  </a:lnTo>
                  <a:lnTo>
                    <a:pt x="28" y="0"/>
                  </a:lnTo>
                  <a:close/>
                  <a:moveTo>
                    <a:pt x="28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1" name="Freeform 394"/>
            <p:cNvSpPr>
              <a:spLocks noEditPoints="1"/>
            </p:cNvSpPr>
            <p:nvPr/>
          </p:nvSpPr>
          <p:spPr bwMode="auto">
            <a:xfrm>
              <a:off x="9764713" y="8323263"/>
              <a:ext cx="44450" cy="36513"/>
            </a:xfrm>
            <a:custGeom>
              <a:avLst/>
              <a:gdLst>
                <a:gd name="T0" fmla="*/ 28 w 28"/>
                <a:gd name="T1" fmla="*/ 0 h 23"/>
                <a:gd name="T2" fmla="*/ 0 w 28"/>
                <a:gd name="T3" fmla="*/ 11 h 23"/>
                <a:gd name="T4" fmla="*/ 28 w 28"/>
                <a:gd name="T5" fmla="*/ 23 h 23"/>
                <a:gd name="T6" fmla="*/ 28 w 28"/>
                <a:gd name="T7" fmla="*/ 0 h 23"/>
                <a:gd name="T8" fmla="*/ 28 w 28"/>
                <a:gd name="T9" fmla="*/ 0 h 23"/>
                <a:gd name="T10" fmla="*/ 28 w 2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28" y="0"/>
                  </a:moveTo>
                  <a:lnTo>
                    <a:pt x="0" y="11"/>
                  </a:lnTo>
                  <a:lnTo>
                    <a:pt x="28" y="23"/>
                  </a:lnTo>
                  <a:lnTo>
                    <a:pt x="28" y="0"/>
                  </a:lnTo>
                  <a:moveTo>
                    <a:pt x="28" y="0"/>
                  </a:move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2" name="Rectangle 395"/>
            <p:cNvSpPr>
              <a:spLocks noChangeArrowheads="1"/>
            </p:cNvSpPr>
            <p:nvPr/>
          </p:nvSpPr>
          <p:spPr bwMode="auto">
            <a:xfrm>
              <a:off x="9839325" y="8315325"/>
              <a:ext cx="530225" cy="5238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3" name="Freeform 396"/>
            <p:cNvSpPr>
              <a:spLocks noEditPoints="1"/>
            </p:cNvSpPr>
            <p:nvPr/>
          </p:nvSpPr>
          <p:spPr bwMode="auto">
            <a:xfrm>
              <a:off x="10464800" y="8315325"/>
              <a:ext cx="38100" cy="52388"/>
            </a:xfrm>
            <a:custGeom>
              <a:avLst/>
              <a:gdLst>
                <a:gd name="T0" fmla="*/ 43 w 58"/>
                <a:gd name="T1" fmla="*/ 0 h 80"/>
                <a:gd name="T2" fmla="*/ 0 w 58"/>
                <a:gd name="T3" fmla="*/ 0 h 80"/>
                <a:gd name="T4" fmla="*/ 0 w 58"/>
                <a:gd name="T5" fmla="*/ 80 h 80"/>
                <a:gd name="T6" fmla="*/ 43 w 58"/>
                <a:gd name="T7" fmla="*/ 80 h 80"/>
                <a:gd name="T8" fmla="*/ 58 w 58"/>
                <a:gd name="T9" fmla="*/ 66 h 80"/>
                <a:gd name="T10" fmla="*/ 58 w 58"/>
                <a:gd name="T11" fmla="*/ 14 h 80"/>
                <a:gd name="T12" fmla="*/ 43 w 58"/>
                <a:gd name="T13" fmla="*/ 0 h 80"/>
                <a:gd name="T14" fmla="*/ 43 w 58"/>
                <a:gd name="T15" fmla="*/ 0 h 80"/>
                <a:gd name="T16" fmla="*/ 43 w 58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0">
                  <a:moveTo>
                    <a:pt x="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51" y="80"/>
                    <a:pt x="58" y="73"/>
                    <a:pt x="58" y="66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7"/>
                    <a:pt x="51" y="0"/>
                    <a:pt x="43" y="0"/>
                  </a:cubicBezTo>
                  <a:close/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4" name="Freeform 397"/>
            <p:cNvSpPr>
              <a:spLocks noEditPoints="1"/>
            </p:cNvSpPr>
            <p:nvPr/>
          </p:nvSpPr>
          <p:spPr bwMode="auto">
            <a:xfrm>
              <a:off x="9707563" y="8283575"/>
              <a:ext cx="827087" cy="114300"/>
            </a:xfrm>
            <a:custGeom>
              <a:avLst/>
              <a:gdLst>
                <a:gd name="T0" fmla="*/ 1197 w 1260"/>
                <a:gd name="T1" fmla="*/ 0 h 176"/>
                <a:gd name="T2" fmla="*/ 178 w 1260"/>
                <a:gd name="T3" fmla="*/ 0 h 176"/>
                <a:gd name="T4" fmla="*/ 176 w 1260"/>
                <a:gd name="T5" fmla="*/ 0 h 176"/>
                <a:gd name="T6" fmla="*/ 174 w 1260"/>
                <a:gd name="T7" fmla="*/ 0 h 176"/>
                <a:gd name="T8" fmla="*/ 173 w 1260"/>
                <a:gd name="T9" fmla="*/ 0 h 176"/>
                <a:gd name="T10" fmla="*/ 171 w 1260"/>
                <a:gd name="T11" fmla="*/ 1 h 176"/>
                <a:gd name="T12" fmla="*/ 169 w 1260"/>
                <a:gd name="T13" fmla="*/ 2 h 176"/>
                <a:gd name="T14" fmla="*/ 15 w 1260"/>
                <a:gd name="T15" fmla="*/ 66 h 176"/>
                <a:gd name="T16" fmla="*/ 0 w 1260"/>
                <a:gd name="T17" fmla="*/ 88 h 176"/>
                <a:gd name="T18" fmla="*/ 15 w 1260"/>
                <a:gd name="T19" fmla="*/ 110 h 176"/>
                <a:gd name="T20" fmla="*/ 169 w 1260"/>
                <a:gd name="T21" fmla="*/ 174 h 176"/>
                <a:gd name="T22" fmla="*/ 173 w 1260"/>
                <a:gd name="T23" fmla="*/ 176 h 176"/>
                <a:gd name="T24" fmla="*/ 174 w 1260"/>
                <a:gd name="T25" fmla="*/ 176 h 176"/>
                <a:gd name="T26" fmla="*/ 176 w 1260"/>
                <a:gd name="T27" fmla="*/ 176 h 176"/>
                <a:gd name="T28" fmla="*/ 178 w 1260"/>
                <a:gd name="T29" fmla="*/ 176 h 176"/>
                <a:gd name="T30" fmla="*/ 1197 w 1260"/>
                <a:gd name="T31" fmla="*/ 176 h 176"/>
                <a:gd name="T32" fmla="*/ 1260 w 1260"/>
                <a:gd name="T33" fmla="*/ 114 h 176"/>
                <a:gd name="T34" fmla="*/ 1260 w 1260"/>
                <a:gd name="T35" fmla="*/ 62 h 176"/>
                <a:gd name="T36" fmla="*/ 1197 w 1260"/>
                <a:gd name="T37" fmla="*/ 0 h 176"/>
                <a:gd name="T38" fmla="*/ 1212 w 1260"/>
                <a:gd name="T39" fmla="*/ 114 h 176"/>
                <a:gd name="T40" fmla="*/ 1197 w 1260"/>
                <a:gd name="T41" fmla="*/ 128 h 176"/>
                <a:gd name="T42" fmla="*/ 1154 w 1260"/>
                <a:gd name="T43" fmla="*/ 128 h 176"/>
                <a:gd name="T44" fmla="*/ 1154 w 1260"/>
                <a:gd name="T45" fmla="*/ 48 h 176"/>
                <a:gd name="T46" fmla="*/ 1197 w 1260"/>
                <a:gd name="T47" fmla="*/ 48 h 176"/>
                <a:gd name="T48" fmla="*/ 1212 w 1260"/>
                <a:gd name="T49" fmla="*/ 62 h 176"/>
                <a:gd name="T50" fmla="*/ 1212 w 1260"/>
                <a:gd name="T51" fmla="*/ 114 h 176"/>
                <a:gd name="T52" fmla="*/ 154 w 1260"/>
                <a:gd name="T53" fmla="*/ 60 h 176"/>
                <a:gd name="T54" fmla="*/ 154 w 1260"/>
                <a:gd name="T55" fmla="*/ 116 h 176"/>
                <a:gd name="T56" fmla="*/ 87 w 1260"/>
                <a:gd name="T57" fmla="*/ 88 h 176"/>
                <a:gd name="T58" fmla="*/ 154 w 1260"/>
                <a:gd name="T59" fmla="*/ 60 h 176"/>
                <a:gd name="T60" fmla="*/ 202 w 1260"/>
                <a:gd name="T61" fmla="*/ 48 h 176"/>
                <a:gd name="T62" fmla="*/ 1010 w 1260"/>
                <a:gd name="T63" fmla="*/ 48 h 176"/>
                <a:gd name="T64" fmla="*/ 1010 w 1260"/>
                <a:gd name="T65" fmla="*/ 128 h 176"/>
                <a:gd name="T66" fmla="*/ 202 w 1260"/>
                <a:gd name="T67" fmla="*/ 128 h 176"/>
                <a:gd name="T68" fmla="*/ 202 w 1260"/>
                <a:gd name="T69" fmla="*/ 48 h 176"/>
                <a:gd name="T70" fmla="*/ 1058 w 1260"/>
                <a:gd name="T71" fmla="*/ 48 h 176"/>
                <a:gd name="T72" fmla="*/ 1106 w 1260"/>
                <a:gd name="T73" fmla="*/ 48 h 176"/>
                <a:gd name="T74" fmla="*/ 1106 w 1260"/>
                <a:gd name="T75" fmla="*/ 128 h 176"/>
                <a:gd name="T76" fmla="*/ 1058 w 1260"/>
                <a:gd name="T77" fmla="*/ 128 h 176"/>
                <a:gd name="T78" fmla="*/ 1058 w 1260"/>
                <a:gd name="T79" fmla="*/ 48 h 176"/>
                <a:gd name="T80" fmla="*/ 1058 w 1260"/>
                <a:gd name="T81" fmla="*/ 48 h 176"/>
                <a:gd name="T82" fmla="*/ 1058 w 1260"/>
                <a:gd name="T83" fmla="*/ 4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0" h="176">
                  <a:moveTo>
                    <a:pt x="1197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4" y="0"/>
                    <a:pt x="174" y="0"/>
                  </a:cubicBezTo>
                  <a:cubicBezTo>
                    <a:pt x="174" y="0"/>
                    <a:pt x="173" y="0"/>
                    <a:pt x="173" y="0"/>
                  </a:cubicBezTo>
                  <a:cubicBezTo>
                    <a:pt x="173" y="1"/>
                    <a:pt x="172" y="1"/>
                    <a:pt x="171" y="1"/>
                  </a:cubicBezTo>
                  <a:cubicBezTo>
                    <a:pt x="170" y="1"/>
                    <a:pt x="169" y="2"/>
                    <a:pt x="169" y="2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6" y="70"/>
                    <a:pt x="0" y="78"/>
                    <a:pt x="0" y="88"/>
                  </a:cubicBezTo>
                  <a:cubicBezTo>
                    <a:pt x="0" y="98"/>
                    <a:pt x="6" y="106"/>
                    <a:pt x="15" y="110"/>
                  </a:cubicBezTo>
                  <a:cubicBezTo>
                    <a:pt x="169" y="174"/>
                    <a:pt x="169" y="174"/>
                    <a:pt x="169" y="174"/>
                  </a:cubicBezTo>
                  <a:cubicBezTo>
                    <a:pt x="170" y="175"/>
                    <a:pt x="172" y="175"/>
                    <a:pt x="173" y="176"/>
                  </a:cubicBezTo>
                  <a:cubicBezTo>
                    <a:pt x="173" y="176"/>
                    <a:pt x="174" y="176"/>
                    <a:pt x="174" y="176"/>
                  </a:cubicBezTo>
                  <a:cubicBezTo>
                    <a:pt x="174" y="176"/>
                    <a:pt x="175" y="176"/>
                    <a:pt x="176" y="176"/>
                  </a:cubicBezTo>
                  <a:cubicBezTo>
                    <a:pt x="176" y="176"/>
                    <a:pt x="177" y="176"/>
                    <a:pt x="178" y="176"/>
                  </a:cubicBezTo>
                  <a:cubicBezTo>
                    <a:pt x="1197" y="176"/>
                    <a:pt x="1197" y="176"/>
                    <a:pt x="1197" y="176"/>
                  </a:cubicBezTo>
                  <a:cubicBezTo>
                    <a:pt x="1232" y="176"/>
                    <a:pt x="1260" y="148"/>
                    <a:pt x="1260" y="114"/>
                  </a:cubicBezTo>
                  <a:cubicBezTo>
                    <a:pt x="1260" y="62"/>
                    <a:pt x="1260" y="62"/>
                    <a:pt x="1260" y="62"/>
                  </a:cubicBezTo>
                  <a:cubicBezTo>
                    <a:pt x="1260" y="28"/>
                    <a:pt x="1232" y="0"/>
                    <a:pt x="1197" y="0"/>
                  </a:cubicBezTo>
                  <a:close/>
                  <a:moveTo>
                    <a:pt x="1212" y="114"/>
                  </a:moveTo>
                  <a:cubicBezTo>
                    <a:pt x="1212" y="121"/>
                    <a:pt x="1205" y="128"/>
                    <a:pt x="1197" y="128"/>
                  </a:cubicBezTo>
                  <a:cubicBezTo>
                    <a:pt x="1154" y="128"/>
                    <a:pt x="1154" y="128"/>
                    <a:pt x="1154" y="128"/>
                  </a:cubicBezTo>
                  <a:cubicBezTo>
                    <a:pt x="1154" y="48"/>
                    <a:pt x="1154" y="48"/>
                    <a:pt x="1154" y="48"/>
                  </a:cubicBezTo>
                  <a:cubicBezTo>
                    <a:pt x="1197" y="48"/>
                    <a:pt x="1197" y="48"/>
                    <a:pt x="1197" y="48"/>
                  </a:cubicBezTo>
                  <a:cubicBezTo>
                    <a:pt x="1205" y="48"/>
                    <a:pt x="1212" y="55"/>
                    <a:pt x="1212" y="62"/>
                  </a:cubicBezTo>
                  <a:lnTo>
                    <a:pt x="1212" y="114"/>
                  </a:lnTo>
                  <a:close/>
                  <a:moveTo>
                    <a:pt x="154" y="60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87" y="88"/>
                    <a:pt x="87" y="88"/>
                    <a:pt x="87" y="88"/>
                  </a:cubicBezTo>
                  <a:lnTo>
                    <a:pt x="154" y="60"/>
                  </a:lnTo>
                  <a:close/>
                  <a:moveTo>
                    <a:pt x="202" y="48"/>
                  </a:moveTo>
                  <a:cubicBezTo>
                    <a:pt x="1010" y="48"/>
                    <a:pt x="1010" y="48"/>
                    <a:pt x="1010" y="48"/>
                  </a:cubicBezTo>
                  <a:cubicBezTo>
                    <a:pt x="1010" y="128"/>
                    <a:pt x="1010" y="128"/>
                    <a:pt x="1010" y="128"/>
                  </a:cubicBezTo>
                  <a:cubicBezTo>
                    <a:pt x="202" y="128"/>
                    <a:pt x="202" y="128"/>
                    <a:pt x="202" y="128"/>
                  </a:cubicBezTo>
                  <a:lnTo>
                    <a:pt x="202" y="48"/>
                  </a:lnTo>
                  <a:close/>
                  <a:moveTo>
                    <a:pt x="1058" y="48"/>
                  </a:moveTo>
                  <a:cubicBezTo>
                    <a:pt x="1106" y="48"/>
                    <a:pt x="1106" y="48"/>
                    <a:pt x="1106" y="48"/>
                  </a:cubicBezTo>
                  <a:cubicBezTo>
                    <a:pt x="1106" y="128"/>
                    <a:pt x="1106" y="128"/>
                    <a:pt x="1106" y="128"/>
                  </a:cubicBezTo>
                  <a:cubicBezTo>
                    <a:pt x="1058" y="128"/>
                    <a:pt x="1058" y="128"/>
                    <a:pt x="1058" y="128"/>
                  </a:cubicBezTo>
                  <a:lnTo>
                    <a:pt x="1058" y="48"/>
                  </a:lnTo>
                  <a:close/>
                  <a:moveTo>
                    <a:pt x="1058" y="48"/>
                  </a:moveTo>
                  <a:cubicBezTo>
                    <a:pt x="1058" y="48"/>
                    <a:pt x="1058" y="48"/>
                    <a:pt x="1058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5" name="Freeform 398"/>
            <p:cNvSpPr>
              <a:spLocks noEditPoints="1"/>
            </p:cNvSpPr>
            <p:nvPr/>
          </p:nvSpPr>
          <p:spPr bwMode="auto">
            <a:xfrm>
              <a:off x="10425113" y="8045450"/>
              <a:ext cx="134937" cy="133350"/>
            </a:xfrm>
            <a:custGeom>
              <a:avLst/>
              <a:gdLst>
                <a:gd name="T0" fmla="*/ 0 w 85"/>
                <a:gd name="T1" fmla="*/ 0 h 84"/>
                <a:gd name="T2" fmla="*/ 0 w 85"/>
                <a:gd name="T3" fmla="*/ 84 h 84"/>
                <a:gd name="T4" fmla="*/ 85 w 85"/>
                <a:gd name="T5" fmla="*/ 0 h 84"/>
                <a:gd name="T6" fmla="*/ 0 w 85"/>
                <a:gd name="T7" fmla="*/ 0 h 84"/>
                <a:gd name="T8" fmla="*/ 0 w 85"/>
                <a:gd name="T9" fmla="*/ 0 h 84"/>
                <a:gd name="T10" fmla="*/ 0 w 85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4">
                  <a:moveTo>
                    <a:pt x="0" y="0"/>
                  </a:moveTo>
                  <a:lnTo>
                    <a:pt x="0" y="84"/>
                  </a:lnTo>
                  <a:lnTo>
                    <a:pt x="85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6" name="Freeform 399"/>
            <p:cNvSpPr>
              <a:spLocks noEditPoints="1"/>
            </p:cNvSpPr>
            <p:nvPr/>
          </p:nvSpPr>
          <p:spPr bwMode="auto">
            <a:xfrm>
              <a:off x="10425113" y="8045450"/>
              <a:ext cx="134937" cy="133350"/>
            </a:xfrm>
            <a:custGeom>
              <a:avLst/>
              <a:gdLst>
                <a:gd name="T0" fmla="*/ 0 w 85"/>
                <a:gd name="T1" fmla="*/ 0 h 84"/>
                <a:gd name="T2" fmla="*/ 0 w 85"/>
                <a:gd name="T3" fmla="*/ 84 h 84"/>
                <a:gd name="T4" fmla="*/ 85 w 85"/>
                <a:gd name="T5" fmla="*/ 0 h 84"/>
                <a:gd name="T6" fmla="*/ 0 w 85"/>
                <a:gd name="T7" fmla="*/ 0 h 84"/>
                <a:gd name="T8" fmla="*/ 0 w 85"/>
                <a:gd name="T9" fmla="*/ 0 h 84"/>
                <a:gd name="T10" fmla="*/ 0 w 85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4">
                  <a:moveTo>
                    <a:pt x="0" y="0"/>
                  </a:moveTo>
                  <a:lnTo>
                    <a:pt x="0" y="84"/>
                  </a:lnTo>
                  <a:lnTo>
                    <a:pt x="85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7" name="Freeform 400"/>
            <p:cNvSpPr>
              <a:spLocks noEditPoints="1"/>
            </p:cNvSpPr>
            <p:nvPr/>
          </p:nvSpPr>
          <p:spPr bwMode="auto">
            <a:xfrm>
              <a:off x="9658350" y="7515225"/>
              <a:ext cx="923925" cy="685800"/>
            </a:xfrm>
            <a:custGeom>
              <a:avLst/>
              <a:gdLst>
                <a:gd name="T0" fmla="*/ 1120 w 1408"/>
                <a:gd name="T1" fmla="*/ 952 h 1056"/>
                <a:gd name="T2" fmla="*/ 1072 w 1408"/>
                <a:gd name="T3" fmla="*/ 952 h 1056"/>
                <a:gd name="T4" fmla="*/ 1048 w 1408"/>
                <a:gd name="T5" fmla="*/ 976 h 1056"/>
                <a:gd name="T6" fmla="*/ 104 w 1408"/>
                <a:gd name="T7" fmla="*/ 976 h 1056"/>
                <a:gd name="T8" fmla="*/ 80 w 1408"/>
                <a:gd name="T9" fmla="*/ 952 h 1056"/>
                <a:gd name="T10" fmla="*/ 80 w 1408"/>
                <a:gd name="T11" fmla="*/ 104 h 1056"/>
                <a:gd name="T12" fmla="*/ 104 w 1408"/>
                <a:gd name="T13" fmla="*/ 80 h 1056"/>
                <a:gd name="T14" fmla="*/ 200 w 1408"/>
                <a:gd name="T15" fmla="*/ 80 h 1056"/>
                <a:gd name="T16" fmla="*/ 224 w 1408"/>
                <a:gd name="T17" fmla="*/ 104 h 1056"/>
                <a:gd name="T18" fmla="*/ 272 w 1408"/>
                <a:gd name="T19" fmla="*/ 104 h 1056"/>
                <a:gd name="T20" fmla="*/ 296 w 1408"/>
                <a:gd name="T21" fmla="*/ 80 h 1056"/>
                <a:gd name="T22" fmla="*/ 1304 w 1408"/>
                <a:gd name="T23" fmla="*/ 80 h 1056"/>
                <a:gd name="T24" fmla="*/ 1328 w 1408"/>
                <a:gd name="T25" fmla="*/ 104 h 1056"/>
                <a:gd name="T26" fmla="*/ 1328 w 1408"/>
                <a:gd name="T27" fmla="*/ 696 h 1056"/>
                <a:gd name="T28" fmla="*/ 1304 w 1408"/>
                <a:gd name="T29" fmla="*/ 720 h 1056"/>
                <a:gd name="T30" fmla="*/ 1304 w 1408"/>
                <a:gd name="T31" fmla="*/ 768 h 1056"/>
                <a:gd name="T32" fmla="*/ 1408 w 1408"/>
                <a:gd name="T33" fmla="*/ 768 h 1056"/>
                <a:gd name="T34" fmla="*/ 1408 w 1408"/>
                <a:gd name="T35" fmla="*/ 0 h 1056"/>
                <a:gd name="T36" fmla="*/ 0 w 1408"/>
                <a:gd name="T37" fmla="*/ 0 h 1056"/>
                <a:gd name="T38" fmla="*/ 0 w 1408"/>
                <a:gd name="T39" fmla="*/ 1056 h 1056"/>
                <a:gd name="T40" fmla="*/ 1120 w 1408"/>
                <a:gd name="T41" fmla="*/ 1056 h 1056"/>
                <a:gd name="T42" fmla="*/ 1120 w 1408"/>
                <a:gd name="T43" fmla="*/ 952 h 1056"/>
                <a:gd name="T44" fmla="*/ 1120 w 1408"/>
                <a:gd name="T45" fmla="*/ 952 h 1056"/>
                <a:gd name="T46" fmla="*/ 1120 w 1408"/>
                <a:gd name="T47" fmla="*/ 95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8" h="1056">
                  <a:moveTo>
                    <a:pt x="1120" y="952"/>
                  </a:moveTo>
                  <a:cubicBezTo>
                    <a:pt x="1072" y="952"/>
                    <a:pt x="1072" y="952"/>
                    <a:pt x="1072" y="952"/>
                  </a:cubicBezTo>
                  <a:cubicBezTo>
                    <a:pt x="1072" y="965"/>
                    <a:pt x="1061" y="976"/>
                    <a:pt x="1048" y="976"/>
                  </a:cubicBezTo>
                  <a:cubicBezTo>
                    <a:pt x="104" y="976"/>
                    <a:pt x="104" y="976"/>
                    <a:pt x="104" y="976"/>
                  </a:cubicBezTo>
                  <a:cubicBezTo>
                    <a:pt x="91" y="976"/>
                    <a:pt x="80" y="965"/>
                    <a:pt x="80" y="9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91"/>
                    <a:pt x="91" y="80"/>
                    <a:pt x="104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13" y="80"/>
                    <a:pt x="224" y="91"/>
                    <a:pt x="224" y="104"/>
                  </a:cubicBezTo>
                  <a:cubicBezTo>
                    <a:pt x="272" y="104"/>
                    <a:pt x="272" y="104"/>
                    <a:pt x="272" y="104"/>
                  </a:cubicBezTo>
                  <a:cubicBezTo>
                    <a:pt x="272" y="91"/>
                    <a:pt x="283" y="80"/>
                    <a:pt x="296" y="80"/>
                  </a:cubicBezTo>
                  <a:cubicBezTo>
                    <a:pt x="1304" y="80"/>
                    <a:pt x="1304" y="80"/>
                    <a:pt x="1304" y="80"/>
                  </a:cubicBezTo>
                  <a:cubicBezTo>
                    <a:pt x="1317" y="80"/>
                    <a:pt x="1328" y="91"/>
                    <a:pt x="1328" y="104"/>
                  </a:cubicBezTo>
                  <a:cubicBezTo>
                    <a:pt x="1328" y="696"/>
                    <a:pt x="1328" y="696"/>
                    <a:pt x="1328" y="696"/>
                  </a:cubicBezTo>
                  <a:cubicBezTo>
                    <a:pt x="1328" y="709"/>
                    <a:pt x="1317" y="720"/>
                    <a:pt x="1304" y="720"/>
                  </a:cubicBezTo>
                  <a:cubicBezTo>
                    <a:pt x="1304" y="768"/>
                    <a:pt x="1304" y="768"/>
                    <a:pt x="1304" y="768"/>
                  </a:cubicBezTo>
                  <a:cubicBezTo>
                    <a:pt x="1408" y="768"/>
                    <a:pt x="1408" y="768"/>
                    <a:pt x="1408" y="768"/>
                  </a:cubicBezTo>
                  <a:cubicBezTo>
                    <a:pt x="1408" y="0"/>
                    <a:pt x="1408" y="0"/>
                    <a:pt x="14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1120" y="1056"/>
                    <a:pt x="1120" y="1056"/>
                    <a:pt x="1120" y="1056"/>
                  </a:cubicBezTo>
                  <a:lnTo>
                    <a:pt x="1120" y="952"/>
                  </a:lnTo>
                  <a:close/>
                  <a:moveTo>
                    <a:pt x="1120" y="952"/>
                  </a:moveTo>
                  <a:cubicBezTo>
                    <a:pt x="1120" y="952"/>
                    <a:pt x="1120" y="952"/>
                    <a:pt x="1120" y="95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8" name="Rectangle 401"/>
            <p:cNvSpPr>
              <a:spLocks noChangeArrowheads="1"/>
            </p:cNvSpPr>
            <p:nvPr/>
          </p:nvSpPr>
          <p:spPr bwMode="auto">
            <a:xfrm>
              <a:off x="9742488" y="7731125"/>
              <a:ext cx="231775" cy="3873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9" name="Rectangle 402"/>
            <p:cNvSpPr>
              <a:spLocks noChangeArrowheads="1"/>
            </p:cNvSpPr>
            <p:nvPr/>
          </p:nvSpPr>
          <p:spPr bwMode="auto">
            <a:xfrm>
              <a:off x="10006013" y="7731125"/>
              <a:ext cx="230187" cy="3873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0" name="Freeform 403"/>
            <p:cNvSpPr>
              <a:spLocks noEditPoints="1"/>
            </p:cNvSpPr>
            <p:nvPr/>
          </p:nvSpPr>
          <p:spPr bwMode="auto">
            <a:xfrm>
              <a:off x="10267950" y="7731125"/>
              <a:ext cx="246062" cy="401638"/>
            </a:xfrm>
            <a:custGeom>
              <a:avLst/>
              <a:gdLst>
                <a:gd name="T0" fmla="*/ 352 w 376"/>
                <a:gd name="T1" fmla="*/ 363 h 619"/>
                <a:gd name="T2" fmla="*/ 352 w 376"/>
                <a:gd name="T3" fmla="*/ 0 h 619"/>
                <a:gd name="T4" fmla="*/ 0 w 376"/>
                <a:gd name="T5" fmla="*/ 0 h 619"/>
                <a:gd name="T6" fmla="*/ 0 w 376"/>
                <a:gd name="T7" fmla="*/ 595 h 619"/>
                <a:gd name="T8" fmla="*/ 120 w 376"/>
                <a:gd name="T9" fmla="*/ 595 h 619"/>
                <a:gd name="T10" fmla="*/ 144 w 376"/>
                <a:gd name="T11" fmla="*/ 619 h 619"/>
                <a:gd name="T12" fmla="*/ 192 w 376"/>
                <a:gd name="T13" fmla="*/ 619 h 619"/>
                <a:gd name="T14" fmla="*/ 192 w 376"/>
                <a:gd name="T15" fmla="*/ 459 h 619"/>
                <a:gd name="T16" fmla="*/ 216 w 376"/>
                <a:gd name="T17" fmla="*/ 435 h 619"/>
                <a:gd name="T18" fmla="*/ 376 w 376"/>
                <a:gd name="T19" fmla="*/ 435 h 619"/>
                <a:gd name="T20" fmla="*/ 376 w 376"/>
                <a:gd name="T21" fmla="*/ 387 h 619"/>
                <a:gd name="T22" fmla="*/ 352 w 376"/>
                <a:gd name="T23" fmla="*/ 363 h 619"/>
                <a:gd name="T24" fmla="*/ 352 w 376"/>
                <a:gd name="T25" fmla="*/ 363 h 619"/>
                <a:gd name="T26" fmla="*/ 352 w 376"/>
                <a:gd name="T27" fmla="*/ 363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6" h="619">
                  <a:moveTo>
                    <a:pt x="352" y="363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120" y="595"/>
                    <a:pt x="120" y="595"/>
                    <a:pt x="120" y="595"/>
                  </a:cubicBezTo>
                  <a:cubicBezTo>
                    <a:pt x="133" y="595"/>
                    <a:pt x="144" y="606"/>
                    <a:pt x="144" y="619"/>
                  </a:cubicBezTo>
                  <a:cubicBezTo>
                    <a:pt x="192" y="619"/>
                    <a:pt x="192" y="619"/>
                    <a:pt x="192" y="619"/>
                  </a:cubicBezTo>
                  <a:cubicBezTo>
                    <a:pt x="192" y="459"/>
                    <a:pt x="192" y="459"/>
                    <a:pt x="192" y="459"/>
                  </a:cubicBezTo>
                  <a:cubicBezTo>
                    <a:pt x="192" y="446"/>
                    <a:pt x="203" y="435"/>
                    <a:pt x="216" y="435"/>
                  </a:cubicBezTo>
                  <a:cubicBezTo>
                    <a:pt x="376" y="435"/>
                    <a:pt x="376" y="435"/>
                    <a:pt x="376" y="435"/>
                  </a:cubicBezTo>
                  <a:cubicBezTo>
                    <a:pt x="376" y="387"/>
                    <a:pt x="376" y="387"/>
                    <a:pt x="376" y="387"/>
                  </a:cubicBezTo>
                  <a:cubicBezTo>
                    <a:pt x="363" y="387"/>
                    <a:pt x="352" y="376"/>
                    <a:pt x="352" y="363"/>
                  </a:cubicBezTo>
                  <a:close/>
                  <a:moveTo>
                    <a:pt x="352" y="363"/>
                  </a:moveTo>
                  <a:cubicBezTo>
                    <a:pt x="352" y="363"/>
                    <a:pt x="352" y="363"/>
                    <a:pt x="352" y="3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1" name="Freeform 404"/>
            <p:cNvSpPr>
              <a:spLocks noEditPoints="1"/>
            </p:cNvSpPr>
            <p:nvPr/>
          </p:nvSpPr>
          <p:spPr bwMode="auto">
            <a:xfrm>
              <a:off x="9628188" y="7483475"/>
              <a:ext cx="985837" cy="749300"/>
            </a:xfrm>
            <a:custGeom>
              <a:avLst/>
              <a:gdLst>
                <a:gd name="T0" fmla="*/ 1500 w 1504"/>
                <a:gd name="T1" fmla="*/ 853 h 1152"/>
                <a:gd name="T2" fmla="*/ 1500 w 1504"/>
                <a:gd name="T3" fmla="*/ 853 h 1152"/>
                <a:gd name="T4" fmla="*/ 1501 w 1504"/>
                <a:gd name="T5" fmla="*/ 851 h 1152"/>
                <a:gd name="T6" fmla="*/ 1501 w 1504"/>
                <a:gd name="T7" fmla="*/ 851 h 1152"/>
                <a:gd name="T8" fmla="*/ 1502 w 1504"/>
                <a:gd name="T9" fmla="*/ 849 h 1152"/>
                <a:gd name="T10" fmla="*/ 1502 w 1504"/>
                <a:gd name="T11" fmla="*/ 849 h 1152"/>
                <a:gd name="T12" fmla="*/ 1503 w 1504"/>
                <a:gd name="T13" fmla="*/ 847 h 1152"/>
                <a:gd name="T14" fmla="*/ 1503 w 1504"/>
                <a:gd name="T15" fmla="*/ 847 h 1152"/>
                <a:gd name="T16" fmla="*/ 1504 w 1504"/>
                <a:gd name="T17" fmla="*/ 845 h 1152"/>
                <a:gd name="T18" fmla="*/ 1504 w 1504"/>
                <a:gd name="T19" fmla="*/ 844 h 1152"/>
                <a:gd name="T20" fmla="*/ 1504 w 1504"/>
                <a:gd name="T21" fmla="*/ 842 h 1152"/>
                <a:gd name="T22" fmla="*/ 1504 w 1504"/>
                <a:gd name="T23" fmla="*/ 840 h 1152"/>
                <a:gd name="T24" fmla="*/ 1504 w 1504"/>
                <a:gd name="T25" fmla="*/ 24 h 1152"/>
                <a:gd name="T26" fmla="*/ 1480 w 1504"/>
                <a:gd name="T27" fmla="*/ 0 h 1152"/>
                <a:gd name="T28" fmla="*/ 24 w 1504"/>
                <a:gd name="T29" fmla="*/ 0 h 1152"/>
                <a:gd name="T30" fmla="*/ 0 w 1504"/>
                <a:gd name="T31" fmla="*/ 24 h 1152"/>
                <a:gd name="T32" fmla="*/ 0 w 1504"/>
                <a:gd name="T33" fmla="*/ 1128 h 1152"/>
                <a:gd name="T34" fmla="*/ 24 w 1504"/>
                <a:gd name="T35" fmla="*/ 1152 h 1152"/>
                <a:gd name="T36" fmla="*/ 1192 w 1504"/>
                <a:gd name="T37" fmla="*/ 1152 h 1152"/>
                <a:gd name="T38" fmla="*/ 1194 w 1504"/>
                <a:gd name="T39" fmla="*/ 1152 h 1152"/>
                <a:gd name="T40" fmla="*/ 1196 w 1504"/>
                <a:gd name="T41" fmla="*/ 1152 h 1152"/>
                <a:gd name="T42" fmla="*/ 1197 w 1504"/>
                <a:gd name="T43" fmla="*/ 1152 h 1152"/>
                <a:gd name="T44" fmla="*/ 1199 w 1504"/>
                <a:gd name="T45" fmla="*/ 1151 h 1152"/>
                <a:gd name="T46" fmla="*/ 1199 w 1504"/>
                <a:gd name="T47" fmla="*/ 1151 h 1152"/>
                <a:gd name="T48" fmla="*/ 1201 w 1504"/>
                <a:gd name="T49" fmla="*/ 1150 h 1152"/>
                <a:gd name="T50" fmla="*/ 1201 w 1504"/>
                <a:gd name="T51" fmla="*/ 1150 h 1152"/>
                <a:gd name="T52" fmla="*/ 1203 w 1504"/>
                <a:gd name="T53" fmla="*/ 1149 h 1152"/>
                <a:gd name="T54" fmla="*/ 1203 w 1504"/>
                <a:gd name="T55" fmla="*/ 1149 h 1152"/>
                <a:gd name="T56" fmla="*/ 1205 w 1504"/>
                <a:gd name="T57" fmla="*/ 1148 h 1152"/>
                <a:gd name="T58" fmla="*/ 1205 w 1504"/>
                <a:gd name="T59" fmla="*/ 1148 h 1152"/>
                <a:gd name="T60" fmla="*/ 1207 w 1504"/>
                <a:gd name="T61" fmla="*/ 1147 h 1152"/>
                <a:gd name="T62" fmla="*/ 1207 w 1504"/>
                <a:gd name="T63" fmla="*/ 1147 h 1152"/>
                <a:gd name="T64" fmla="*/ 1209 w 1504"/>
                <a:gd name="T65" fmla="*/ 1145 h 1152"/>
                <a:gd name="T66" fmla="*/ 1497 w 1504"/>
                <a:gd name="T67" fmla="*/ 857 h 1152"/>
                <a:gd name="T68" fmla="*/ 1499 w 1504"/>
                <a:gd name="T69" fmla="*/ 855 h 1152"/>
                <a:gd name="T70" fmla="*/ 1499 w 1504"/>
                <a:gd name="T71" fmla="*/ 855 h 1152"/>
                <a:gd name="T72" fmla="*/ 1500 w 1504"/>
                <a:gd name="T73" fmla="*/ 853 h 1152"/>
                <a:gd name="T74" fmla="*/ 48 w 1504"/>
                <a:gd name="T75" fmla="*/ 48 h 1152"/>
                <a:gd name="T76" fmla="*/ 1456 w 1504"/>
                <a:gd name="T77" fmla="*/ 48 h 1152"/>
                <a:gd name="T78" fmla="*/ 1456 w 1504"/>
                <a:gd name="T79" fmla="*/ 816 h 1152"/>
                <a:gd name="T80" fmla="*/ 1192 w 1504"/>
                <a:gd name="T81" fmla="*/ 816 h 1152"/>
                <a:gd name="T82" fmla="*/ 1168 w 1504"/>
                <a:gd name="T83" fmla="*/ 840 h 1152"/>
                <a:gd name="T84" fmla="*/ 1168 w 1504"/>
                <a:gd name="T85" fmla="*/ 1104 h 1152"/>
                <a:gd name="T86" fmla="*/ 48 w 1504"/>
                <a:gd name="T87" fmla="*/ 1104 h 1152"/>
                <a:gd name="T88" fmla="*/ 48 w 1504"/>
                <a:gd name="T89" fmla="*/ 48 h 1152"/>
                <a:gd name="T90" fmla="*/ 1216 w 1504"/>
                <a:gd name="T91" fmla="*/ 864 h 1152"/>
                <a:gd name="T92" fmla="*/ 1422 w 1504"/>
                <a:gd name="T93" fmla="*/ 864 h 1152"/>
                <a:gd name="T94" fmla="*/ 1216 w 1504"/>
                <a:gd name="T95" fmla="*/ 1070 h 1152"/>
                <a:gd name="T96" fmla="*/ 1216 w 1504"/>
                <a:gd name="T97" fmla="*/ 864 h 1152"/>
                <a:gd name="T98" fmla="*/ 1216 w 1504"/>
                <a:gd name="T99" fmla="*/ 864 h 1152"/>
                <a:gd name="T100" fmla="*/ 1216 w 1504"/>
                <a:gd name="T101" fmla="*/ 86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4" h="1152">
                  <a:moveTo>
                    <a:pt x="1500" y="853"/>
                  </a:moveTo>
                  <a:cubicBezTo>
                    <a:pt x="1500" y="853"/>
                    <a:pt x="1500" y="853"/>
                    <a:pt x="1500" y="853"/>
                  </a:cubicBezTo>
                  <a:cubicBezTo>
                    <a:pt x="1501" y="852"/>
                    <a:pt x="1501" y="852"/>
                    <a:pt x="1501" y="851"/>
                  </a:cubicBezTo>
                  <a:cubicBezTo>
                    <a:pt x="1501" y="851"/>
                    <a:pt x="1501" y="851"/>
                    <a:pt x="1501" y="851"/>
                  </a:cubicBezTo>
                  <a:cubicBezTo>
                    <a:pt x="1502" y="850"/>
                    <a:pt x="1502" y="850"/>
                    <a:pt x="1502" y="849"/>
                  </a:cubicBezTo>
                  <a:cubicBezTo>
                    <a:pt x="1502" y="849"/>
                    <a:pt x="1502" y="849"/>
                    <a:pt x="1502" y="849"/>
                  </a:cubicBezTo>
                  <a:cubicBezTo>
                    <a:pt x="1503" y="848"/>
                    <a:pt x="1503" y="848"/>
                    <a:pt x="1503" y="847"/>
                  </a:cubicBezTo>
                  <a:cubicBezTo>
                    <a:pt x="1503" y="847"/>
                    <a:pt x="1503" y="847"/>
                    <a:pt x="1503" y="847"/>
                  </a:cubicBezTo>
                  <a:cubicBezTo>
                    <a:pt x="1503" y="846"/>
                    <a:pt x="1503" y="845"/>
                    <a:pt x="1504" y="845"/>
                  </a:cubicBezTo>
                  <a:cubicBezTo>
                    <a:pt x="1504" y="845"/>
                    <a:pt x="1504" y="844"/>
                    <a:pt x="1504" y="844"/>
                  </a:cubicBezTo>
                  <a:cubicBezTo>
                    <a:pt x="1504" y="844"/>
                    <a:pt x="1504" y="843"/>
                    <a:pt x="1504" y="842"/>
                  </a:cubicBezTo>
                  <a:cubicBezTo>
                    <a:pt x="1504" y="842"/>
                    <a:pt x="1504" y="841"/>
                    <a:pt x="1504" y="840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28"/>
                    <a:pt x="0" y="1128"/>
                    <a:pt x="0" y="1128"/>
                  </a:cubicBezTo>
                  <a:cubicBezTo>
                    <a:pt x="0" y="1141"/>
                    <a:pt x="11" y="1152"/>
                    <a:pt x="24" y="1152"/>
                  </a:cubicBezTo>
                  <a:cubicBezTo>
                    <a:pt x="1192" y="1152"/>
                    <a:pt x="1192" y="1152"/>
                    <a:pt x="1192" y="1152"/>
                  </a:cubicBezTo>
                  <a:cubicBezTo>
                    <a:pt x="1193" y="1152"/>
                    <a:pt x="1194" y="1152"/>
                    <a:pt x="1194" y="1152"/>
                  </a:cubicBezTo>
                  <a:cubicBezTo>
                    <a:pt x="1195" y="1152"/>
                    <a:pt x="1196" y="1152"/>
                    <a:pt x="1196" y="1152"/>
                  </a:cubicBezTo>
                  <a:cubicBezTo>
                    <a:pt x="1196" y="1152"/>
                    <a:pt x="1197" y="1152"/>
                    <a:pt x="1197" y="1152"/>
                  </a:cubicBezTo>
                  <a:cubicBezTo>
                    <a:pt x="1197" y="1151"/>
                    <a:pt x="1198" y="1151"/>
                    <a:pt x="1199" y="1151"/>
                  </a:cubicBezTo>
                  <a:cubicBezTo>
                    <a:pt x="1199" y="1151"/>
                    <a:pt x="1199" y="1151"/>
                    <a:pt x="1199" y="1151"/>
                  </a:cubicBezTo>
                  <a:cubicBezTo>
                    <a:pt x="1200" y="1151"/>
                    <a:pt x="1200" y="1151"/>
                    <a:pt x="1201" y="1150"/>
                  </a:cubicBezTo>
                  <a:cubicBezTo>
                    <a:pt x="1201" y="1150"/>
                    <a:pt x="1201" y="1150"/>
                    <a:pt x="1201" y="1150"/>
                  </a:cubicBezTo>
                  <a:cubicBezTo>
                    <a:pt x="1202" y="1150"/>
                    <a:pt x="1202" y="1150"/>
                    <a:pt x="1203" y="1149"/>
                  </a:cubicBezTo>
                  <a:cubicBezTo>
                    <a:pt x="1203" y="1149"/>
                    <a:pt x="1203" y="1149"/>
                    <a:pt x="1203" y="1149"/>
                  </a:cubicBezTo>
                  <a:cubicBezTo>
                    <a:pt x="1204" y="1149"/>
                    <a:pt x="1204" y="1149"/>
                    <a:pt x="1205" y="1148"/>
                  </a:cubicBezTo>
                  <a:cubicBezTo>
                    <a:pt x="1205" y="1148"/>
                    <a:pt x="1205" y="1148"/>
                    <a:pt x="1205" y="1148"/>
                  </a:cubicBezTo>
                  <a:cubicBezTo>
                    <a:pt x="1206" y="1148"/>
                    <a:pt x="1206" y="1147"/>
                    <a:pt x="1207" y="1147"/>
                  </a:cubicBezTo>
                  <a:cubicBezTo>
                    <a:pt x="1207" y="1147"/>
                    <a:pt x="1207" y="1147"/>
                    <a:pt x="1207" y="1147"/>
                  </a:cubicBezTo>
                  <a:cubicBezTo>
                    <a:pt x="1208" y="1146"/>
                    <a:pt x="1208" y="1146"/>
                    <a:pt x="1209" y="1145"/>
                  </a:cubicBezTo>
                  <a:cubicBezTo>
                    <a:pt x="1497" y="857"/>
                    <a:pt x="1497" y="857"/>
                    <a:pt x="1497" y="857"/>
                  </a:cubicBezTo>
                  <a:cubicBezTo>
                    <a:pt x="1498" y="856"/>
                    <a:pt x="1498" y="856"/>
                    <a:pt x="1499" y="855"/>
                  </a:cubicBezTo>
                  <a:cubicBezTo>
                    <a:pt x="1499" y="855"/>
                    <a:pt x="1499" y="855"/>
                    <a:pt x="1499" y="855"/>
                  </a:cubicBezTo>
                  <a:cubicBezTo>
                    <a:pt x="1499" y="854"/>
                    <a:pt x="1500" y="854"/>
                    <a:pt x="1500" y="853"/>
                  </a:cubicBezTo>
                  <a:close/>
                  <a:moveTo>
                    <a:pt x="48" y="48"/>
                  </a:moveTo>
                  <a:cubicBezTo>
                    <a:pt x="1456" y="48"/>
                    <a:pt x="1456" y="48"/>
                    <a:pt x="1456" y="48"/>
                  </a:cubicBezTo>
                  <a:cubicBezTo>
                    <a:pt x="1456" y="816"/>
                    <a:pt x="1456" y="816"/>
                    <a:pt x="1456" y="816"/>
                  </a:cubicBezTo>
                  <a:cubicBezTo>
                    <a:pt x="1192" y="816"/>
                    <a:pt x="1192" y="816"/>
                    <a:pt x="1192" y="816"/>
                  </a:cubicBezTo>
                  <a:cubicBezTo>
                    <a:pt x="1179" y="816"/>
                    <a:pt x="1168" y="827"/>
                    <a:pt x="1168" y="840"/>
                  </a:cubicBezTo>
                  <a:cubicBezTo>
                    <a:pt x="1168" y="1104"/>
                    <a:pt x="1168" y="1104"/>
                    <a:pt x="1168" y="1104"/>
                  </a:cubicBezTo>
                  <a:cubicBezTo>
                    <a:pt x="48" y="1104"/>
                    <a:pt x="48" y="1104"/>
                    <a:pt x="48" y="1104"/>
                  </a:cubicBezTo>
                  <a:lnTo>
                    <a:pt x="48" y="48"/>
                  </a:lnTo>
                  <a:close/>
                  <a:moveTo>
                    <a:pt x="1216" y="864"/>
                  </a:moveTo>
                  <a:cubicBezTo>
                    <a:pt x="1422" y="864"/>
                    <a:pt x="1422" y="864"/>
                    <a:pt x="1422" y="864"/>
                  </a:cubicBezTo>
                  <a:cubicBezTo>
                    <a:pt x="1216" y="1070"/>
                    <a:pt x="1216" y="1070"/>
                    <a:pt x="1216" y="1070"/>
                  </a:cubicBezTo>
                  <a:lnTo>
                    <a:pt x="1216" y="864"/>
                  </a:lnTo>
                  <a:close/>
                  <a:moveTo>
                    <a:pt x="1216" y="864"/>
                  </a:moveTo>
                  <a:cubicBezTo>
                    <a:pt x="1216" y="864"/>
                    <a:pt x="1216" y="864"/>
                    <a:pt x="1216" y="86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2" name="Freeform 405"/>
            <p:cNvSpPr>
              <a:spLocks noEditPoints="1"/>
            </p:cNvSpPr>
            <p:nvPr/>
          </p:nvSpPr>
          <p:spPr bwMode="auto">
            <a:xfrm>
              <a:off x="9742488" y="7581900"/>
              <a:ext cx="755650" cy="117475"/>
            </a:xfrm>
            <a:custGeom>
              <a:avLst/>
              <a:gdLst>
                <a:gd name="T0" fmla="*/ 72 w 1152"/>
                <a:gd name="T1" fmla="*/ 24 h 181"/>
                <a:gd name="T2" fmla="*/ 0 w 1152"/>
                <a:gd name="T3" fmla="*/ 24 h 181"/>
                <a:gd name="T4" fmla="*/ 0 w 1152"/>
                <a:gd name="T5" fmla="*/ 181 h 181"/>
                <a:gd name="T6" fmla="*/ 1152 w 1152"/>
                <a:gd name="T7" fmla="*/ 181 h 181"/>
                <a:gd name="T8" fmla="*/ 1152 w 1152"/>
                <a:gd name="T9" fmla="*/ 24 h 181"/>
                <a:gd name="T10" fmla="*/ 168 w 1152"/>
                <a:gd name="T11" fmla="*/ 24 h 181"/>
                <a:gd name="T12" fmla="*/ 144 w 1152"/>
                <a:gd name="T13" fmla="*/ 0 h 181"/>
                <a:gd name="T14" fmla="*/ 96 w 1152"/>
                <a:gd name="T15" fmla="*/ 0 h 181"/>
                <a:gd name="T16" fmla="*/ 72 w 1152"/>
                <a:gd name="T17" fmla="*/ 24 h 181"/>
                <a:gd name="T18" fmla="*/ 72 w 1152"/>
                <a:gd name="T19" fmla="*/ 24 h 181"/>
                <a:gd name="T20" fmla="*/ 72 w 1152"/>
                <a:gd name="T21" fmla="*/ 2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2" h="181">
                  <a:moveTo>
                    <a:pt x="72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52" y="181"/>
                    <a:pt x="1152" y="181"/>
                    <a:pt x="1152" y="181"/>
                  </a:cubicBezTo>
                  <a:cubicBezTo>
                    <a:pt x="1152" y="24"/>
                    <a:pt x="1152" y="24"/>
                    <a:pt x="1152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55" y="24"/>
                    <a:pt x="144" y="13"/>
                    <a:pt x="14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13"/>
                    <a:pt x="85" y="24"/>
                    <a:pt x="72" y="24"/>
                  </a:cubicBezTo>
                  <a:close/>
                  <a:moveTo>
                    <a:pt x="72" y="24"/>
                  </a:moveTo>
                  <a:cubicBezTo>
                    <a:pt x="72" y="24"/>
                    <a:pt x="72" y="24"/>
                    <a:pt x="72" y="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3" name="Freeform 406"/>
            <p:cNvSpPr>
              <a:spLocks noEditPoints="1"/>
            </p:cNvSpPr>
            <p:nvPr/>
          </p:nvSpPr>
          <p:spPr bwMode="auto">
            <a:xfrm>
              <a:off x="9710738" y="7566025"/>
              <a:ext cx="819150" cy="582613"/>
            </a:xfrm>
            <a:custGeom>
              <a:avLst/>
              <a:gdLst>
                <a:gd name="T0" fmla="*/ 968 w 1248"/>
                <a:gd name="T1" fmla="*/ 848 h 896"/>
                <a:gd name="T2" fmla="*/ 848 w 1248"/>
                <a:gd name="T3" fmla="*/ 848 h 896"/>
                <a:gd name="T4" fmla="*/ 848 w 1248"/>
                <a:gd name="T5" fmla="*/ 253 h 896"/>
                <a:gd name="T6" fmla="*/ 1200 w 1248"/>
                <a:gd name="T7" fmla="*/ 253 h 896"/>
                <a:gd name="T8" fmla="*/ 1200 w 1248"/>
                <a:gd name="T9" fmla="*/ 616 h 896"/>
                <a:gd name="T10" fmla="*/ 1224 w 1248"/>
                <a:gd name="T11" fmla="*/ 640 h 896"/>
                <a:gd name="T12" fmla="*/ 1248 w 1248"/>
                <a:gd name="T13" fmla="*/ 616 h 896"/>
                <a:gd name="T14" fmla="*/ 1248 w 1248"/>
                <a:gd name="T15" fmla="*/ 24 h 896"/>
                <a:gd name="T16" fmla="*/ 1224 w 1248"/>
                <a:gd name="T17" fmla="*/ 0 h 896"/>
                <a:gd name="T18" fmla="*/ 216 w 1248"/>
                <a:gd name="T19" fmla="*/ 0 h 896"/>
                <a:gd name="T20" fmla="*/ 192 w 1248"/>
                <a:gd name="T21" fmla="*/ 24 h 896"/>
                <a:gd name="T22" fmla="*/ 216 w 1248"/>
                <a:gd name="T23" fmla="*/ 48 h 896"/>
                <a:gd name="T24" fmla="*/ 1200 w 1248"/>
                <a:gd name="T25" fmla="*/ 48 h 896"/>
                <a:gd name="T26" fmla="*/ 1200 w 1248"/>
                <a:gd name="T27" fmla="*/ 205 h 896"/>
                <a:gd name="T28" fmla="*/ 48 w 1248"/>
                <a:gd name="T29" fmla="*/ 205 h 896"/>
                <a:gd name="T30" fmla="*/ 48 w 1248"/>
                <a:gd name="T31" fmla="*/ 48 h 896"/>
                <a:gd name="T32" fmla="*/ 120 w 1248"/>
                <a:gd name="T33" fmla="*/ 48 h 896"/>
                <a:gd name="T34" fmla="*/ 144 w 1248"/>
                <a:gd name="T35" fmla="*/ 24 h 896"/>
                <a:gd name="T36" fmla="*/ 120 w 1248"/>
                <a:gd name="T37" fmla="*/ 0 h 896"/>
                <a:gd name="T38" fmla="*/ 24 w 1248"/>
                <a:gd name="T39" fmla="*/ 0 h 896"/>
                <a:gd name="T40" fmla="*/ 0 w 1248"/>
                <a:gd name="T41" fmla="*/ 24 h 896"/>
                <a:gd name="T42" fmla="*/ 0 w 1248"/>
                <a:gd name="T43" fmla="*/ 872 h 896"/>
                <a:gd name="T44" fmla="*/ 24 w 1248"/>
                <a:gd name="T45" fmla="*/ 896 h 896"/>
                <a:gd name="T46" fmla="*/ 968 w 1248"/>
                <a:gd name="T47" fmla="*/ 896 h 896"/>
                <a:gd name="T48" fmla="*/ 992 w 1248"/>
                <a:gd name="T49" fmla="*/ 872 h 896"/>
                <a:gd name="T50" fmla="*/ 968 w 1248"/>
                <a:gd name="T51" fmla="*/ 848 h 896"/>
                <a:gd name="T52" fmla="*/ 800 w 1248"/>
                <a:gd name="T53" fmla="*/ 848 h 896"/>
                <a:gd name="T54" fmla="*/ 448 w 1248"/>
                <a:gd name="T55" fmla="*/ 848 h 896"/>
                <a:gd name="T56" fmla="*/ 448 w 1248"/>
                <a:gd name="T57" fmla="*/ 253 h 896"/>
                <a:gd name="T58" fmla="*/ 800 w 1248"/>
                <a:gd name="T59" fmla="*/ 253 h 896"/>
                <a:gd name="T60" fmla="*/ 800 w 1248"/>
                <a:gd name="T61" fmla="*/ 848 h 896"/>
                <a:gd name="T62" fmla="*/ 48 w 1248"/>
                <a:gd name="T63" fmla="*/ 253 h 896"/>
                <a:gd name="T64" fmla="*/ 400 w 1248"/>
                <a:gd name="T65" fmla="*/ 253 h 896"/>
                <a:gd name="T66" fmla="*/ 400 w 1248"/>
                <a:gd name="T67" fmla="*/ 848 h 896"/>
                <a:gd name="T68" fmla="*/ 48 w 1248"/>
                <a:gd name="T69" fmla="*/ 848 h 896"/>
                <a:gd name="T70" fmla="*/ 48 w 1248"/>
                <a:gd name="T71" fmla="*/ 253 h 896"/>
                <a:gd name="T72" fmla="*/ 48 w 1248"/>
                <a:gd name="T73" fmla="*/ 253 h 896"/>
                <a:gd name="T74" fmla="*/ 48 w 1248"/>
                <a:gd name="T75" fmla="*/ 253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8" h="896">
                  <a:moveTo>
                    <a:pt x="968" y="848"/>
                  </a:moveTo>
                  <a:cubicBezTo>
                    <a:pt x="848" y="848"/>
                    <a:pt x="848" y="848"/>
                    <a:pt x="848" y="848"/>
                  </a:cubicBezTo>
                  <a:cubicBezTo>
                    <a:pt x="848" y="253"/>
                    <a:pt x="848" y="253"/>
                    <a:pt x="848" y="253"/>
                  </a:cubicBezTo>
                  <a:cubicBezTo>
                    <a:pt x="1200" y="253"/>
                    <a:pt x="1200" y="253"/>
                    <a:pt x="1200" y="253"/>
                  </a:cubicBezTo>
                  <a:cubicBezTo>
                    <a:pt x="1200" y="616"/>
                    <a:pt x="1200" y="616"/>
                    <a:pt x="1200" y="616"/>
                  </a:cubicBezTo>
                  <a:cubicBezTo>
                    <a:pt x="1200" y="629"/>
                    <a:pt x="1211" y="640"/>
                    <a:pt x="1224" y="640"/>
                  </a:cubicBezTo>
                  <a:cubicBezTo>
                    <a:pt x="1237" y="640"/>
                    <a:pt x="1248" y="629"/>
                    <a:pt x="1248" y="616"/>
                  </a:cubicBezTo>
                  <a:cubicBezTo>
                    <a:pt x="1248" y="24"/>
                    <a:pt x="1248" y="24"/>
                    <a:pt x="1248" y="24"/>
                  </a:cubicBezTo>
                  <a:cubicBezTo>
                    <a:pt x="1248" y="11"/>
                    <a:pt x="1237" y="0"/>
                    <a:pt x="122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03" y="0"/>
                    <a:pt x="192" y="11"/>
                    <a:pt x="192" y="24"/>
                  </a:cubicBezTo>
                  <a:cubicBezTo>
                    <a:pt x="192" y="37"/>
                    <a:pt x="203" y="48"/>
                    <a:pt x="216" y="48"/>
                  </a:cubicBezTo>
                  <a:cubicBezTo>
                    <a:pt x="1200" y="48"/>
                    <a:pt x="1200" y="48"/>
                    <a:pt x="1200" y="48"/>
                  </a:cubicBezTo>
                  <a:cubicBezTo>
                    <a:pt x="1200" y="205"/>
                    <a:pt x="1200" y="205"/>
                    <a:pt x="1200" y="205"/>
                  </a:cubicBezTo>
                  <a:cubicBezTo>
                    <a:pt x="48" y="205"/>
                    <a:pt x="48" y="205"/>
                    <a:pt x="48" y="205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72"/>
                    <a:pt x="0" y="872"/>
                    <a:pt x="0" y="872"/>
                  </a:cubicBezTo>
                  <a:cubicBezTo>
                    <a:pt x="0" y="885"/>
                    <a:pt x="11" y="896"/>
                    <a:pt x="24" y="896"/>
                  </a:cubicBezTo>
                  <a:cubicBezTo>
                    <a:pt x="968" y="896"/>
                    <a:pt x="968" y="896"/>
                    <a:pt x="968" y="896"/>
                  </a:cubicBezTo>
                  <a:cubicBezTo>
                    <a:pt x="981" y="896"/>
                    <a:pt x="992" y="885"/>
                    <a:pt x="992" y="872"/>
                  </a:cubicBezTo>
                  <a:cubicBezTo>
                    <a:pt x="992" y="859"/>
                    <a:pt x="981" y="848"/>
                    <a:pt x="968" y="848"/>
                  </a:cubicBezTo>
                  <a:close/>
                  <a:moveTo>
                    <a:pt x="800" y="848"/>
                  </a:moveTo>
                  <a:cubicBezTo>
                    <a:pt x="448" y="848"/>
                    <a:pt x="448" y="848"/>
                    <a:pt x="448" y="848"/>
                  </a:cubicBezTo>
                  <a:cubicBezTo>
                    <a:pt x="448" y="253"/>
                    <a:pt x="448" y="253"/>
                    <a:pt x="448" y="253"/>
                  </a:cubicBezTo>
                  <a:cubicBezTo>
                    <a:pt x="800" y="253"/>
                    <a:pt x="800" y="253"/>
                    <a:pt x="800" y="253"/>
                  </a:cubicBezTo>
                  <a:lnTo>
                    <a:pt x="800" y="848"/>
                  </a:lnTo>
                  <a:close/>
                  <a:moveTo>
                    <a:pt x="48" y="253"/>
                  </a:moveTo>
                  <a:cubicBezTo>
                    <a:pt x="400" y="253"/>
                    <a:pt x="400" y="253"/>
                    <a:pt x="400" y="253"/>
                  </a:cubicBezTo>
                  <a:cubicBezTo>
                    <a:pt x="400" y="848"/>
                    <a:pt x="400" y="848"/>
                    <a:pt x="400" y="848"/>
                  </a:cubicBezTo>
                  <a:cubicBezTo>
                    <a:pt x="48" y="848"/>
                    <a:pt x="48" y="848"/>
                    <a:pt x="48" y="848"/>
                  </a:cubicBezTo>
                  <a:lnTo>
                    <a:pt x="48" y="253"/>
                  </a:lnTo>
                  <a:close/>
                  <a:moveTo>
                    <a:pt x="48" y="253"/>
                  </a:moveTo>
                  <a:cubicBezTo>
                    <a:pt x="48" y="253"/>
                    <a:pt x="48" y="253"/>
                    <a:pt x="48" y="25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60" name="Group 459"/>
          <p:cNvGrpSpPr>
            <a:grpSpLocks noChangeAspect="1"/>
          </p:cNvGrpSpPr>
          <p:nvPr/>
        </p:nvGrpSpPr>
        <p:grpSpPr>
          <a:xfrm>
            <a:off x="7636887" y="5116762"/>
            <a:ext cx="504276" cy="304800"/>
            <a:chOff x="11201401" y="7485063"/>
            <a:chExt cx="1504949" cy="909638"/>
          </a:xfrm>
        </p:grpSpPr>
        <p:sp>
          <p:nvSpPr>
            <p:cNvPr id="448" name="Freeform 410"/>
            <p:cNvSpPr>
              <a:spLocks noEditPoints="1"/>
            </p:cNvSpPr>
            <p:nvPr/>
          </p:nvSpPr>
          <p:spPr bwMode="auto">
            <a:xfrm>
              <a:off x="11377613" y="8170863"/>
              <a:ext cx="176212" cy="176213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0 h 176"/>
                <a:gd name="T12" fmla="*/ 88 w 17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9" name="Freeform 411"/>
            <p:cNvSpPr>
              <a:spLocks noEditPoints="1"/>
            </p:cNvSpPr>
            <p:nvPr/>
          </p:nvSpPr>
          <p:spPr bwMode="auto">
            <a:xfrm>
              <a:off x="12385675" y="8170863"/>
              <a:ext cx="176212" cy="176213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0 h 176"/>
                <a:gd name="T12" fmla="*/ 88 w 17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0" name="Rectangle 412"/>
            <p:cNvSpPr>
              <a:spLocks noChangeArrowheads="1"/>
            </p:cNvSpPr>
            <p:nvPr/>
          </p:nvSpPr>
          <p:spPr bwMode="auto">
            <a:xfrm>
              <a:off x="12290425" y="7627938"/>
              <a:ext cx="47625" cy="1809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1" name="Rectangle 413"/>
            <p:cNvSpPr>
              <a:spLocks noChangeArrowheads="1"/>
            </p:cNvSpPr>
            <p:nvPr/>
          </p:nvSpPr>
          <p:spPr bwMode="auto">
            <a:xfrm>
              <a:off x="12082463" y="7627938"/>
              <a:ext cx="160337" cy="1809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2" name="Freeform 414"/>
            <p:cNvSpPr>
              <a:spLocks noEditPoints="1"/>
            </p:cNvSpPr>
            <p:nvPr/>
          </p:nvSpPr>
          <p:spPr bwMode="auto">
            <a:xfrm>
              <a:off x="11250613" y="7627938"/>
              <a:ext cx="784225" cy="180975"/>
            </a:xfrm>
            <a:custGeom>
              <a:avLst/>
              <a:gdLst>
                <a:gd name="T0" fmla="*/ 784 w 784"/>
                <a:gd name="T1" fmla="*/ 0 h 182"/>
                <a:gd name="T2" fmla="*/ 624 w 784"/>
                <a:gd name="T3" fmla="*/ 0 h 182"/>
                <a:gd name="T4" fmla="*/ 624 w 784"/>
                <a:gd name="T5" fmla="*/ 110 h 182"/>
                <a:gd name="T6" fmla="*/ 600 w 784"/>
                <a:gd name="T7" fmla="*/ 134 h 182"/>
                <a:gd name="T8" fmla="*/ 576 w 784"/>
                <a:gd name="T9" fmla="*/ 110 h 182"/>
                <a:gd name="T10" fmla="*/ 576 w 784"/>
                <a:gd name="T11" fmla="*/ 0 h 182"/>
                <a:gd name="T12" fmla="*/ 416 w 784"/>
                <a:gd name="T13" fmla="*/ 0 h 182"/>
                <a:gd name="T14" fmla="*/ 416 w 784"/>
                <a:gd name="T15" fmla="*/ 110 h 182"/>
                <a:gd name="T16" fmla="*/ 392 w 784"/>
                <a:gd name="T17" fmla="*/ 134 h 182"/>
                <a:gd name="T18" fmla="*/ 368 w 784"/>
                <a:gd name="T19" fmla="*/ 110 h 182"/>
                <a:gd name="T20" fmla="*/ 368 w 784"/>
                <a:gd name="T21" fmla="*/ 0 h 182"/>
                <a:gd name="T22" fmla="*/ 208 w 784"/>
                <a:gd name="T23" fmla="*/ 0 h 182"/>
                <a:gd name="T24" fmla="*/ 208 w 784"/>
                <a:gd name="T25" fmla="*/ 110 h 182"/>
                <a:gd name="T26" fmla="*/ 184 w 784"/>
                <a:gd name="T27" fmla="*/ 134 h 182"/>
                <a:gd name="T28" fmla="*/ 160 w 784"/>
                <a:gd name="T29" fmla="*/ 110 h 182"/>
                <a:gd name="T30" fmla="*/ 160 w 784"/>
                <a:gd name="T31" fmla="*/ 0 h 182"/>
                <a:gd name="T32" fmla="*/ 0 w 784"/>
                <a:gd name="T33" fmla="*/ 0 h 182"/>
                <a:gd name="T34" fmla="*/ 0 w 784"/>
                <a:gd name="T35" fmla="*/ 182 h 182"/>
                <a:gd name="T36" fmla="*/ 784 w 784"/>
                <a:gd name="T37" fmla="*/ 182 h 182"/>
                <a:gd name="T38" fmla="*/ 784 w 784"/>
                <a:gd name="T39" fmla="*/ 0 h 182"/>
                <a:gd name="T40" fmla="*/ 784 w 784"/>
                <a:gd name="T41" fmla="*/ 0 h 182"/>
                <a:gd name="T42" fmla="*/ 784 w 784"/>
                <a:gd name="T43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4" h="182">
                  <a:moveTo>
                    <a:pt x="784" y="0"/>
                  </a:moveTo>
                  <a:cubicBezTo>
                    <a:pt x="624" y="0"/>
                    <a:pt x="624" y="0"/>
                    <a:pt x="624" y="0"/>
                  </a:cubicBezTo>
                  <a:cubicBezTo>
                    <a:pt x="624" y="110"/>
                    <a:pt x="624" y="110"/>
                    <a:pt x="624" y="110"/>
                  </a:cubicBezTo>
                  <a:cubicBezTo>
                    <a:pt x="624" y="123"/>
                    <a:pt x="613" y="134"/>
                    <a:pt x="600" y="134"/>
                  </a:cubicBezTo>
                  <a:cubicBezTo>
                    <a:pt x="587" y="134"/>
                    <a:pt x="576" y="123"/>
                    <a:pt x="576" y="110"/>
                  </a:cubicBezTo>
                  <a:cubicBezTo>
                    <a:pt x="576" y="0"/>
                    <a:pt x="576" y="0"/>
                    <a:pt x="57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110"/>
                    <a:pt x="416" y="110"/>
                    <a:pt x="416" y="110"/>
                  </a:cubicBezTo>
                  <a:cubicBezTo>
                    <a:pt x="416" y="123"/>
                    <a:pt x="405" y="134"/>
                    <a:pt x="392" y="134"/>
                  </a:cubicBezTo>
                  <a:cubicBezTo>
                    <a:pt x="379" y="134"/>
                    <a:pt x="368" y="123"/>
                    <a:pt x="368" y="11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08" y="123"/>
                    <a:pt x="197" y="134"/>
                    <a:pt x="184" y="134"/>
                  </a:cubicBezTo>
                  <a:cubicBezTo>
                    <a:pt x="171" y="134"/>
                    <a:pt x="160" y="123"/>
                    <a:pt x="160" y="11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784" y="182"/>
                    <a:pt x="784" y="182"/>
                    <a:pt x="784" y="182"/>
                  </a:cubicBezTo>
                  <a:lnTo>
                    <a:pt x="784" y="0"/>
                  </a:lnTo>
                  <a:close/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3" name="Rectangle 415"/>
            <p:cNvSpPr>
              <a:spLocks noChangeArrowheads="1"/>
            </p:cNvSpPr>
            <p:nvPr/>
          </p:nvSpPr>
          <p:spPr bwMode="auto">
            <a:xfrm>
              <a:off x="12082463" y="7856538"/>
              <a:ext cx="160337" cy="3794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4" name="Freeform 416"/>
            <p:cNvSpPr>
              <a:spLocks noEditPoints="1"/>
            </p:cNvSpPr>
            <p:nvPr/>
          </p:nvSpPr>
          <p:spPr bwMode="auto">
            <a:xfrm>
              <a:off x="11250613" y="7856538"/>
              <a:ext cx="784225" cy="403225"/>
            </a:xfrm>
            <a:custGeom>
              <a:avLst/>
              <a:gdLst>
                <a:gd name="T0" fmla="*/ 424 w 784"/>
                <a:gd name="T1" fmla="*/ 381 h 405"/>
                <a:gd name="T2" fmla="*/ 784 w 784"/>
                <a:gd name="T3" fmla="*/ 381 h 405"/>
                <a:gd name="T4" fmla="*/ 784 w 784"/>
                <a:gd name="T5" fmla="*/ 0 h 405"/>
                <a:gd name="T6" fmla="*/ 0 w 784"/>
                <a:gd name="T7" fmla="*/ 0 h 405"/>
                <a:gd name="T8" fmla="*/ 0 w 784"/>
                <a:gd name="T9" fmla="*/ 381 h 405"/>
                <a:gd name="T10" fmla="*/ 82 w 784"/>
                <a:gd name="T11" fmla="*/ 381 h 405"/>
                <a:gd name="T12" fmla="*/ 216 w 784"/>
                <a:gd name="T13" fmla="*/ 269 h 405"/>
                <a:gd name="T14" fmla="*/ 352 w 784"/>
                <a:gd name="T15" fmla="*/ 405 h 405"/>
                <a:gd name="T16" fmla="*/ 400 w 784"/>
                <a:gd name="T17" fmla="*/ 405 h 405"/>
                <a:gd name="T18" fmla="*/ 424 w 784"/>
                <a:gd name="T19" fmla="*/ 381 h 405"/>
                <a:gd name="T20" fmla="*/ 184 w 784"/>
                <a:gd name="T21" fmla="*/ 96 h 405"/>
                <a:gd name="T22" fmla="*/ 72 w 784"/>
                <a:gd name="T23" fmla="*/ 96 h 405"/>
                <a:gd name="T24" fmla="*/ 48 w 784"/>
                <a:gd name="T25" fmla="*/ 72 h 405"/>
                <a:gd name="T26" fmla="*/ 72 w 784"/>
                <a:gd name="T27" fmla="*/ 48 h 405"/>
                <a:gd name="T28" fmla="*/ 184 w 784"/>
                <a:gd name="T29" fmla="*/ 48 h 405"/>
                <a:gd name="T30" fmla="*/ 208 w 784"/>
                <a:gd name="T31" fmla="*/ 72 h 405"/>
                <a:gd name="T32" fmla="*/ 184 w 784"/>
                <a:gd name="T33" fmla="*/ 96 h 405"/>
                <a:gd name="T34" fmla="*/ 280 w 784"/>
                <a:gd name="T35" fmla="*/ 96 h 405"/>
                <a:gd name="T36" fmla="*/ 256 w 784"/>
                <a:gd name="T37" fmla="*/ 72 h 405"/>
                <a:gd name="T38" fmla="*/ 280 w 784"/>
                <a:gd name="T39" fmla="*/ 48 h 405"/>
                <a:gd name="T40" fmla="*/ 712 w 784"/>
                <a:gd name="T41" fmla="*/ 48 h 405"/>
                <a:gd name="T42" fmla="*/ 736 w 784"/>
                <a:gd name="T43" fmla="*/ 72 h 405"/>
                <a:gd name="T44" fmla="*/ 712 w 784"/>
                <a:gd name="T45" fmla="*/ 96 h 405"/>
                <a:gd name="T46" fmla="*/ 280 w 784"/>
                <a:gd name="T47" fmla="*/ 96 h 405"/>
                <a:gd name="T48" fmla="*/ 280 w 784"/>
                <a:gd name="T49" fmla="*/ 96 h 405"/>
                <a:gd name="T50" fmla="*/ 280 w 784"/>
                <a:gd name="T51" fmla="*/ 9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4" h="405">
                  <a:moveTo>
                    <a:pt x="424" y="381"/>
                  </a:moveTo>
                  <a:cubicBezTo>
                    <a:pt x="784" y="381"/>
                    <a:pt x="784" y="381"/>
                    <a:pt x="784" y="381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82" y="381"/>
                    <a:pt x="82" y="381"/>
                    <a:pt x="82" y="381"/>
                  </a:cubicBezTo>
                  <a:cubicBezTo>
                    <a:pt x="94" y="317"/>
                    <a:pt x="149" y="269"/>
                    <a:pt x="216" y="269"/>
                  </a:cubicBezTo>
                  <a:cubicBezTo>
                    <a:pt x="291" y="269"/>
                    <a:pt x="352" y="330"/>
                    <a:pt x="352" y="405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00" y="392"/>
                    <a:pt x="411" y="381"/>
                    <a:pt x="424" y="381"/>
                  </a:cubicBezTo>
                  <a:close/>
                  <a:moveTo>
                    <a:pt x="18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97" y="48"/>
                    <a:pt x="208" y="59"/>
                    <a:pt x="208" y="72"/>
                  </a:cubicBezTo>
                  <a:cubicBezTo>
                    <a:pt x="208" y="85"/>
                    <a:pt x="197" y="96"/>
                    <a:pt x="184" y="96"/>
                  </a:cubicBezTo>
                  <a:close/>
                  <a:moveTo>
                    <a:pt x="280" y="96"/>
                  </a:moveTo>
                  <a:cubicBezTo>
                    <a:pt x="267" y="96"/>
                    <a:pt x="256" y="85"/>
                    <a:pt x="256" y="72"/>
                  </a:cubicBezTo>
                  <a:cubicBezTo>
                    <a:pt x="256" y="59"/>
                    <a:pt x="267" y="48"/>
                    <a:pt x="280" y="48"/>
                  </a:cubicBezTo>
                  <a:cubicBezTo>
                    <a:pt x="712" y="48"/>
                    <a:pt x="712" y="48"/>
                    <a:pt x="712" y="48"/>
                  </a:cubicBezTo>
                  <a:cubicBezTo>
                    <a:pt x="725" y="48"/>
                    <a:pt x="736" y="59"/>
                    <a:pt x="736" y="72"/>
                  </a:cubicBezTo>
                  <a:cubicBezTo>
                    <a:pt x="736" y="85"/>
                    <a:pt x="725" y="96"/>
                    <a:pt x="712" y="96"/>
                  </a:cubicBezTo>
                  <a:lnTo>
                    <a:pt x="280" y="96"/>
                  </a:lnTo>
                  <a:close/>
                  <a:moveTo>
                    <a:pt x="280" y="96"/>
                  </a:moveTo>
                  <a:cubicBezTo>
                    <a:pt x="280" y="96"/>
                    <a:pt x="280" y="96"/>
                    <a:pt x="280" y="9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5" name="Freeform 417"/>
            <p:cNvSpPr>
              <a:spLocks noEditPoints="1"/>
            </p:cNvSpPr>
            <p:nvPr/>
          </p:nvSpPr>
          <p:spPr bwMode="auto">
            <a:xfrm>
              <a:off x="12290425" y="7856538"/>
              <a:ext cx="368300" cy="379413"/>
            </a:xfrm>
            <a:custGeom>
              <a:avLst/>
              <a:gdLst>
                <a:gd name="T0" fmla="*/ 328 w 368"/>
                <a:gd name="T1" fmla="*/ 215 h 381"/>
                <a:gd name="T2" fmla="*/ 368 w 368"/>
                <a:gd name="T3" fmla="*/ 215 h 381"/>
                <a:gd name="T4" fmla="*/ 368 w 368"/>
                <a:gd name="T5" fmla="*/ 167 h 381"/>
                <a:gd name="T6" fmla="*/ 328 w 368"/>
                <a:gd name="T7" fmla="*/ 167 h 381"/>
                <a:gd name="T8" fmla="*/ 304 w 368"/>
                <a:gd name="T9" fmla="*/ 143 h 381"/>
                <a:gd name="T10" fmla="*/ 328 w 368"/>
                <a:gd name="T11" fmla="*/ 119 h 381"/>
                <a:gd name="T12" fmla="*/ 364 w 368"/>
                <a:gd name="T13" fmla="*/ 119 h 381"/>
                <a:gd name="T14" fmla="*/ 293 w 368"/>
                <a:gd name="T15" fmla="*/ 50 h 381"/>
                <a:gd name="T16" fmla="*/ 69 w 368"/>
                <a:gd name="T17" fmla="*/ 0 h 381"/>
                <a:gd name="T18" fmla="*/ 0 w 368"/>
                <a:gd name="T19" fmla="*/ 0 h 381"/>
                <a:gd name="T20" fmla="*/ 0 w 368"/>
                <a:gd name="T21" fmla="*/ 381 h 381"/>
                <a:gd name="T22" fmla="*/ 50 w 368"/>
                <a:gd name="T23" fmla="*/ 381 h 381"/>
                <a:gd name="T24" fmla="*/ 184 w 368"/>
                <a:gd name="T25" fmla="*/ 269 h 381"/>
                <a:gd name="T26" fmla="*/ 318 w 368"/>
                <a:gd name="T27" fmla="*/ 381 h 381"/>
                <a:gd name="T28" fmla="*/ 368 w 368"/>
                <a:gd name="T29" fmla="*/ 381 h 381"/>
                <a:gd name="T30" fmla="*/ 368 w 368"/>
                <a:gd name="T31" fmla="*/ 263 h 381"/>
                <a:gd name="T32" fmla="*/ 328 w 368"/>
                <a:gd name="T33" fmla="*/ 263 h 381"/>
                <a:gd name="T34" fmla="*/ 304 w 368"/>
                <a:gd name="T35" fmla="*/ 239 h 381"/>
                <a:gd name="T36" fmla="*/ 328 w 368"/>
                <a:gd name="T37" fmla="*/ 215 h 381"/>
                <a:gd name="T38" fmla="*/ 328 w 368"/>
                <a:gd name="T39" fmla="*/ 215 h 381"/>
                <a:gd name="T40" fmla="*/ 328 w 368"/>
                <a:gd name="T41" fmla="*/ 21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381">
                  <a:moveTo>
                    <a:pt x="328" y="215"/>
                  </a:moveTo>
                  <a:cubicBezTo>
                    <a:pt x="368" y="215"/>
                    <a:pt x="368" y="215"/>
                    <a:pt x="368" y="215"/>
                  </a:cubicBezTo>
                  <a:cubicBezTo>
                    <a:pt x="368" y="167"/>
                    <a:pt x="368" y="167"/>
                    <a:pt x="368" y="167"/>
                  </a:cubicBezTo>
                  <a:cubicBezTo>
                    <a:pt x="328" y="167"/>
                    <a:pt x="328" y="167"/>
                    <a:pt x="328" y="167"/>
                  </a:cubicBezTo>
                  <a:cubicBezTo>
                    <a:pt x="315" y="167"/>
                    <a:pt x="304" y="157"/>
                    <a:pt x="304" y="143"/>
                  </a:cubicBezTo>
                  <a:cubicBezTo>
                    <a:pt x="304" y="130"/>
                    <a:pt x="315" y="119"/>
                    <a:pt x="328" y="119"/>
                  </a:cubicBezTo>
                  <a:cubicBezTo>
                    <a:pt x="364" y="119"/>
                    <a:pt x="364" y="119"/>
                    <a:pt x="364" y="119"/>
                  </a:cubicBezTo>
                  <a:cubicBezTo>
                    <a:pt x="355" y="87"/>
                    <a:pt x="326" y="57"/>
                    <a:pt x="293" y="5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50" y="381"/>
                    <a:pt x="50" y="381"/>
                    <a:pt x="50" y="381"/>
                  </a:cubicBezTo>
                  <a:cubicBezTo>
                    <a:pt x="62" y="317"/>
                    <a:pt x="117" y="269"/>
                    <a:pt x="184" y="269"/>
                  </a:cubicBezTo>
                  <a:cubicBezTo>
                    <a:pt x="251" y="269"/>
                    <a:pt x="306" y="317"/>
                    <a:pt x="318" y="381"/>
                  </a:cubicBezTo>
                  <a:cubicBezTo>
                    <a:pt x="368" y="381"/>
                    <a:pt x="368" y="381"/>
                    <a:pt x="368" y="381"/>
                  </a:cubicBezTo>
                  <a:cubicBezTo>
                    <a:pt x="368" y="263"/>
                    <a:pt x="368" y="263"/>
                    <a:pt x="368" y="263"/>
                  </a:cubicBezTo>
                  <a:cubicBezTo>
                    <a:pt x="328" y="263"/>
                    <a:pt x="328" y="263"/>
                    <a:pt x="328" y="263"/>
                  </a:cubicBezTo>
                  <a:cubicBezTo>
                    <a:pt x="315" y="263"/>
                    <a:pt x="304" y="253"/>
                    <a:pt x="304" y="239"/>
                  </a:cubicBezTo>
                  <a:cubicBezTo>
                    <a:pt x="304" y="226"/>
                    <a:pt x="315" y="215"/>
                    <a:pt x="328" y="215"/>
                  </a:cubicBezTo>
                  <a:close/>
                  <a:moveTo>
                    <a:pt x="328" y="215"/>
                  </a:moveTo>
                  <a:cubicBezTo>
                    <a:pt x="328" y="215"/>
                    <a:pt x="328" y="215"/>
                    <a:pt x="328" y="2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6" name="Freeform 418"/>
            <p:cNvSpPr>
              <a:spLocks noEditPoints="1"/>
            </p:cNvSpPr>
            <p:nvPr/>
          </p:nvSpPr>
          <p:spPr bwMode="auto">
            <a:xfrm>
              <a:off x="11253788" y="7532688"/>
              <a:ext cx="1081087" cy="47625"/>
            </a:xfrm>
            <a:custGeom>
              <a:avLst/>
              <a:gdLst>
                <a:gd name="T0" fmla="*/ 1080 w 1080"/>
                <a:gd name="T1" fmla="*/ 48 h 48"/>
                <a:gd name="T2" fmla="*/ 1012 w 1080"/>
                <a:gd name="T3" fmla="*/ 0 h 48"/>
                <a:gd name="T4" fmla="*/ 68 w 1080"/>
                <a:gd name="T5" fmla="*/ 0 h 48"/>
                <a:gd name="T6" fmla="*/ 0 w 1080"/>
                <a:gd name="T7" fmla="*/ 48 h 48"/>
                <a:gd name="T8" fmla="*/ 1080 w 1080"/>
                <a:gd name="T9" fmla="*/ 48 h 48"/>
                <a:gd name="T10" fmla="*/ 1080 w 1080"/>
                <a:gd name="T11" fmla="*/ 48 h 48"/>
                <a:gd name="T12" fmla="*/ 1080 w 1080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8">
                  <a:moveTo>
                    <a:pt x="1080" y="48"/>
                  </a:moveTo>
                  <a:cubicBezTo>
                    <a:pt x="1070" y="20"/>
                    <a:pt x="1043" y="0"/>
                    <a:pt x="101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7" y="0"/>
                    <a:pt x="10" y="20"/>
                    <a:pt x="0" y="48"/>
                  </a:cubicBezTo>
                  <a:lnTo>
                    <a:pt x="1080" y="48"/>
                  </a:lnTo>
                  <a:close/>
                  <a:moveTo>
                    <a:pt x="1080" y="48"/>
                  </a:moveTo>
                  <a:cubicBezTo>
                    <a:pt x="1080" y="48"/>
                    <a:pt x="1080" y="48"/>
                    <a:pt x="1080" y="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7" name="Freeform 419"/>
            <p:cNvSpPr>
              <a:spLocks noEditPoints="1"/>
            </p:cNvSpPr>
            <p:nvPr/>
          </p:nvSpPr>
          <p:spPr bwMode="auto">
            <a:xfrm>
              <a:off x="11201401" y="7485063"/>
              <a:ext cx="1504949" cy="909638"/>
            </a:xfrm>
            <a:custGeom>
              <a:avLst/>
              <a:gdLst>
                <a:gd name="T0" fmla="*/ 1184 w 1504"/>
                <a:gd name="T1" fmla="*/ 331 h 915"/>
                <a:gd name="T2" fmla="*/ 1064 w 1504"/>
                <a:gd name="T3" fmla="*/ 0 h 915"/>
                <a:gd name="T4" fmla="*/ 0 w 1504"/>
                <a:gd name="T5" fmla="*/ 120 h 915"/>
                <a:gd name="T6" fmla="*/ 24 w 1504"/>
                <a:gd name="T7" fmla="*/ 803 h 915"/>
                <a:gd name="T8" fmla="*/ 264 w 1504"/>
                <a:gd name="T9" fmla="*/ 915 h 915"/>
                <a:gd name="T10" fmla="*/ 264 w 1504"/>
                <a:gd name="T11" fmla="*/ 643 h 915"/>
                <a:gd name="T12" fmla="*/ 48 w 1504"/>
                <a:gd name="T13" fmla="*/ 755 h 915"/>
                <a:gd name="T14" fmla="*/ 832 w 1504"/>
                <a:gd name="T15" fmla="*/ 374 h 915"/>
                <a:gd name="T16" fmla="*/ 472 w 1504"/>
                <a:gd name="T17" fmla="*/ 755 h 915"/>
                <a:gd name="T18" fmla="*/ 472 w 1504"/>
                <a:gd name="T19" fmla="*/ 803 h 915"/>
                <a:gd name="T20" fmla="*/ 1272 w 1504"/>
                <a:gd name="T21" fmla="*/ 915 h 915"/>
                <a:gd name="T22" fmla="*/ 1480 w 1504"/>
                <a:gd name="T23" fmla="*/ 803 h 915"/>
                <a:gd name="T24" fmla="*/ 1504 w 1504"/>
                <a:gd name="T25" fmla="*/ 517 h 915"/>
                <a:gd name="T26" fmla="*/ 1416 w 1504"/>
                <a:gd name="T27" fmla="*/ 637 h 915"/>
                <a:gd name="T28" fmla="*/ 1456 w 1504"/>
                <a:gd name="T29" fmla="*/ 755 h 915"/>
                <a:gd name="T30" fmla="*/ 1272 w 1504"/>
                <a:gd name="T31" fmla="*/ 643 h 915"/>
                <a:gd name="T32" fmla="*/ 1088 w 1504"/>
                <a:gd name="T33" fmla="*/ 755 h 915"/>
                <a:gd name="T34" fmla="*/ 1157 w 1504"/>
                <a:gd name="T35" fmla="*/ 374 h 915"/>
                <a:gd name="T36" fmla="*/ 1452 w 1504"/>
                <a:gd name="T37" fmla="*/ 493 h 915"/>
                <a:gd name="T38" fmla="*/ 1392 w 1504"/>
                <a:gd name="T39" fmla="*/ 517 h 915"/>
                <a:gd name="T40" fmla="*/ 1456 w 1504"/>
                <a:gd name="T41" fmla="*/ 541 h 915"/>
                <a:gd name="T42" fmla="*/ 1416 w 1504"/>
                <a:gd name="T43" fmla="*/ 589 h 915"/>
                <a:gd name="T44" fmla="*/ 1416 w 1504"/>
                <a:gd name="T45" fmla="*/ 637 h 915"/>
                <a:gd name="T46" fmla="*/ 1184 w 1504"/>
                <a:gd name="T47" fmla="*/ 779 h 915"/>
                <a:gd name="T48" fmla="*/ 1360 w 1504"/>
                <a:gd name="T49" fmla="*/ 779 h 915"/>
                <a:gd name="T50" fmla="*/ 120 w 1504"/>
                <a:gd name="T51" fmla="*/ 48 h 915"/>
                <a:gd name="T52" fmla="*/ 1132 w 1504"/>
                <a:gd name="T53" fmla="*/ 96 h 915"/>
                <a:gd name="T54" fmla="*/ 120 w 1504"/>
                <a:gd name="T55" fmla="*/ 48 h 915"/>
                <a:gd name="T56" fmla="*/ 1136 w 1504"/>
                <a:gd name="T57" fmla="*/ 326 h 915"/>
                <a:gd name="T58" fmla="*/ 1088 w 1504"/>
                <a:gd name="T59" fmla="*/ 144 h 915"/>
                <a:gd name="T60" fmla="*/ 48 w 1504"/>
                <a:gd name="T61" fmla="*/ 144 h 915"/>
                <a:gd name="T62" fmla="*/ 208 w 1504"/>
                <a:gd name="T63" fmla="*/ 254 h 915"/>
                <a:gd name="T64" fmla="*/ 256 w 1504"/>
                <a:gd name="T65" fmla="*/ 254 h 915"/>
                <a:gd name="T66" fmla="*/ 416 w 1504"/>
                <a:gd name="T67" fmla="*/ 144 h 915"/>
                <a:gd name="T68" fmla="*/ 440 w 1504"/>
                <a:gd name="T69" fmla="*/ 278 h 915"/>
                <a:gd name="T70" fmla="*/ 464 w 1504"/>
                <a:gd name="T71" fmla="*/ 144 h 915"/>
                <a:gd name="T72" fmla="*/ 624 w 1504"/>
                <a:gd name="T73" fmla="*/ 254 h 915"/>
                <a:gd name="T74" fmla="*/ 672 w 1504"/>
                <a:gd name="T75" fmla="*/ 254 h 915"/>
                <a:gd name="T76" fmla="*/ 832 w 1504"/>
                <a:gd name="T77" fmla="*/ 144 h 915"/>
                <a:gd name="T78" fmla="*/ 48 w 1504"/>
                <a:gd name="T79" fmla="*/ 326 h 915"/>
                <a:gd name="T80" fmla="*/ 880 w 1504"/>
                <a:gd name="T81" fmla="*/ 144 h 915"/>
                <a:gd name="T82" fmla="*/ 1040 w 1504"/>
                <a:gd name="T83" fmla="*/ 326 h 915"/>
                <a:gd name="T84" fmla="*/ 880 w 1504"/>
                <a:gd name="T85" fmla="*/ 144 h 915"/>
                <a:gd name="T86" fmla="*/ 1040 w 1504"/>
                <a:gd name="T87" fmla="*/ 755 h 915"/>
                <a:gd name="T88" fmla="*/ 880 w 1504"/>
                <a:gd name="T89" fmla="*/ 374 h 915"/>
                <a:gd name="T90" fmla="*/ 264 w 1504"/>
                <a:gd name="T91" fmla="*/ 867 h 915"/>
                <a:gd name="T92" fmla="*/ 264 w 1504"/>
                <a:gd name="T93" fmla="*/ 691 h 915"/>
                <a:gd name="T94" fmla="*/ 264 w 1504"/>
                <a:gd name="T95" fmla="*/ 867 h 915"/>
                <a:gd name="T96" fmla="*/ 264 w 1504"/>
                <a:gd name="T97" fmla="*/ 867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915">
                  <a:moveTo>
                    <a:pt x="1392" y="377"/>
                  </a:moveTo>
                  <a:cubicBezTo>
                    <a:pt x="1184" y="331"/>
                    <a:pt x="1184" y="331"/>
                    <a:pt x="1184" y="331"/>
                  </a:cubicBezTo>
                  <a:cubicBezTo>
                    <a:pt x="1184" y="120"/>
                    <a:pt x="1184" y="120"/>
                    <a:pt x="1184" y="120"/>
                  </a:cubicBezTo>
                  <a:cubicBezTo>
                    <a:pt x="1184" y="53"/>
                    <a:pt x="1130" y="0"/>
                    <a:pt x="106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3"/>
                    <a:pt x="0" y="120"/>
                  </a:cubicBezTo>
                  <a:cubicBezTo>
                    <a:pt x="0" y="779"/>
                    <a:pt x="0" y="779"/>
                    <a:pt x="0" y="779"/>
                  </a:cubicBezTo>
                  <a:cubicBezTo>
                    <a:pt x="0" y="792"/>
                    <a:pt x="11" y="803"/>
                    <a:pt x="24" y="803"/>
                  </a:cubicBezTo>
                  <a:cubicBezTo>
                    <a:pt x="130" y="803"/>
                    <a:pt x="130" y="803"/>
                    <a:pt x="130" y="803"/>
                  </a:cubicBezTo>
                  <a:cubicBezTo>
                    <a:pt x="142" y="866"/>
                    <a:pt x="197" y="915"/>
                    <a:pt x="264" y="915"/>
                  </a:cubicBezTo>
                  <a:cubicBezTo>
                    <a:pt x="339" y="915"/>
                    <a:pt x="400" y="854"/>
                    <a:pt x="400" y="779"/>
                  </a:cubicBezTo>
                  <a:cubicBezTo>
                    <a:pt x="400" y="704"/>
                    <a:pt x="339" y="643"/>
                    <a:pt x="264" y="643"/>
                  </a:cubicBezTo>
                  <a:cubicBezTo>
                    <a:pt x="197" y="643"/>
                    <a:pt x="142" y="691"/>
                    <a:pt x="130" y="755"/>
                  </a:cubicBezTo>
                  <a:cubicBezTo>
                    <a:pt x="48" y="755"/>
                    <a:pt x="48" y="755"/>
                    <a:pt x="48" y="755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832" y="374"/>
                    <a:pt x="832" y="374"/>
                    <a:pt x="832" y="374"/>
                  </a:cubicBezTo>
                  <a:cubicBezTo>
                    <a:pt x="832" y="755"/>
                    <a:pt x="832" y="755"/>
                    <a:pt x="832" y="755"/>
                  </a:cubicBezTo>
                  <a:cubicBezTo>
                    <a:pt x="472" y="755"/>
                    <a:pt x="472" y="755"/>
                    <a:pt x="472" y="755"/>
                  </a:cubicBezTo>
                  <a:cubicBezTo>
                    <a:pt x="459" y="755"/>
                    <a:pt x="448" y="766"/>
                    <a:pt x="448" y="779"/>
                  </a:cubicBezTo>
                  <a:cubicBezTo>
                    <a:pt x="448" y="792"/>
                    <a:pt x="459" y="803"/>
                    <a:pt x="472" y="803"/>
                  </a:cubicBezTo>
                  <a:cubicBezTo>
                    <a:pt x="1138" y="803"/>
                    <a:pt x="1138" y="803"/>
                    <a:pt x="1138" y="803"/>
                  </a:cubicBezTo>
                  <a:cubicBezTo>
                    <a:pt x="1150" y="866"/>
                    <a:pt x="1205" y="915"/>
                    <a:pt x="1272" y="915"/>
                  </a:cubicBezTo>
                  <a:cubicBezTo>
                    <a:pt x="1339" y="915"/>
                    <a:pt x="1394" y="866"/>
                    <a:pt x="1406" y="803"/>
                  </a:cubicBezTo>
                  <a:cubicBezTo>
                    <a:pt x="1480" y="803"/>
                    <a:pt x="1480" y="803"/>
                    <a:pt x="1480" y="803"/>
                  </a:cubicBezTo>
                  <a:cubicBezTo>
                    <a:pt x="1493" y="803"/>
                    <a:pt x="1504" y="792"/>
                    <a:pt x="1504" y="779"/>
                  </a:cubicBezTo>
                  <a:cubicBezTo>
                    <a:pt x="1504" y="517"/>
                    <a:pt x="1504" y="517"/>
                    <a:pt x="1504" y="517"/>
                  </a:cubicBezTo>
                  <a:cubicBezTo>
                    <a:pt x="1504" y="454"/>
                    <a:pt x="1454" y="391"/>
                    <a:pt x="1392" y="377"/>
                  </a:cubicBezTo>
                  <a:close/>
                  <a:moveTo>
                    <a:pt x="1416" y="637"/>
                  </a:moveTo>
                  <a:cubicBezTo>
                    <a:pt x="1456" y="637"/>
                    <a:pt x="1456" y="637"/>
                    <a:pt x="1456" y="637"/>
                  </a:cubicBezTo>
                  <a:cubicBezTo>
                    <a:pt x="1456" y="755"/>
                    <a:pt x="1456" y="755"/>
                    <a:pt x="1456" y="755"/>
                  </a:cubicBezTo>
                  <a:cubicBezTo>
                    <a:pt x="1406" y="755"/>
                    <a:pt x="1406" y="755"/>
                    <a:pt x="1406" y="755"/>
                  </a:cubicBezTo>
                  <a:cubicBezTo>
                    <a:pt x="1394" y="691"/>
                    <a:pt x="1339" y="643"/>
                    <a:pt x="1272" y="643"/>
                  </a:cubicBezTo>
                  <a:cubicBezTo>
                    <a:pt x="1205" y="643"/>
                    <a:pt x="1150" y="691"/>
                    <a:pt x="1138" y="755"/>
                  </a:cubicBezTo>
                  <a:cubicBezTo>
                    <a:pt x="1088" y="755"/>
                    <a:pt x="1088" y="755"/>
                    <a:pt x="1088" y="755"/>
                  </a:cubicBezTo>
                  <a:cubicBezTo>
                    <a:pt x="1088" y="374"/>
                    <a:pt x="1088" y="374"/>
                    <a:pt x="1088" y="374"/>
                  </a:cubicBezTo>
                  <a:cubicBezTo>
                    <a:pt x="1157" y="374"/>
                    <a:pt x="1157" y="374"/>
                    <a:pt x="1157" y="374"/>
                  </a:cubicBezTo>
                  <a:cubicBezTo>
                    <a:pt x="1381" y="424"/>
                    <a:pt x="1381" y="424"/>
                    <a:pt x="1381" y="424"/>
                  </a:cubicBezTo>
                  <a:cubicBezTo>
                    <a:pt x="1414" y="431"/>
                    <a:pt x="1443" y="461"/>
                    <a:pt x="1452" y="493"/>
                  </a:cubicBezTo>
                  <a:cubicBezTo>
                    <a:pt x="1416" y="493"/>
                    <a:pt x="1416" y="493"/>
                    <a:pt x="1416" y="493"/>
                  </a:cubicBezTo>
                  <a:cubicBezTo>
                    <a:pt x="1403" y="493"/>
                    <a:pt x="1392" y="504"/>
                    <a:pt x="1392" y="517"/>
                  </a:cubicBezTo>
                  <a:cubicBezTo>
                    <a:pt x="1392" y="531"/>
                    <a:pt x="1403" y="541"/>
                    <a:pt x="1416" y="541"/>
                  </a:cubicBezTo>
                  <a:cubicBezTo>
                    <a:pt x="1456" y="541"/>
                    <a:pt x="1456" y="541"/>
                    <a:pt x="1456" y="541"/>
                  </a:cubicBezTo>
                  <a:cubicBezTo>
                    <a:pt x="1456" y="589"/>
                    <a:pt x="1456" y="589"/>
                    <a:pt x="1456" y="589"/>
                  </a:cubicBezTo>
                  <a:cubicBezTo>
                    <a:pt x="1416" y="589"/>
                    <a:pt x="1416" y="589"/>
                    <a:pt x="1416" y="589"/>
                  </a:cubicBezTo>
                  <a:cubicBezTo>
                    <a:pt x="1403" y="589"/>
                    <a:pt x="1392" y="600"/>
                    <a:pt x="1392" y="613"/>
                  </a:cubicBezTo>
                  <a:cubicBezTo>
                    <a:pt x="1392" y="627"/>
                    <a:pt x="1403" y="637"/>
                    <a:pt x="1416" y="637"/>
                  </a:cubicBezTo>
                  <a:close/>
                  <a:moveTo>
                    <a:pt x="1272" y="867"/>
                  </a:moveTo>
                  <a:cubicBezTo>
                    <a:pt x="1223" y="867"/>
                    <a:pt x="1184" y="827"/>
                    <a:pt x="1184" y="779"/>
                  </a:cubicBezTo>
                  <a:cubicBezTo>
                    <a:pt x="1184" y="730"/>
                    <a:pt x="1223" y="691"/>
                    <a:pt x="1272" y="691"/>
                  </a:cubicBezTo>
                  <a:cubicBezTo>
                    <a:pt x="1321" y="691"/>
                    <a:pt x="1360" y="730"/>
                    <a:pt x="1360" y="779"/>
                  </a:cubicBezTo>
                  <a:cubicBezTo>
                    <a:pt x="1360" y="827"/>
                    <a:pt x="1321" y="867"/>
                    <a:pt x="1272" y="867"/>
                  </a:cubicBezTo>
                  <a:close/>
                  <a:moveTo>
                    <a:pt x="120" y="48"/>
                  </a:moveTo>
                  <a:cubicBezTo>
                    <a:pt x="1064" y="48"/>
                    <a:pt x="1064" y="48"/>
                    <a:pt x="1064" y="48"/>
                  </a:cubicBezTo>
                  <a:cubicBezTo>
                    <a:pt x="1095" y="48"/>
                    <a:pt x="1122" y="68"/>
                    <a:pt x="113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2" y="68"/>
                    <a:pt x="89" y="48"/>
                    <a:pt x="120" y="48"/>
                  </a:cubicBezTo>
                  <a:close/>
                  <a:moveTo>
                    <a:pt x="1136" y="144"/>
                  </a:moveTo>
                  <a:cubicBezTo>
                    <a:pt x="1136" y="326"/>
                    <a:pt x="1136" y="326"/>
                    <a:pt x="1136" y="326"/>
                  </a:cubicBezTo>
                  <a:cubicBezTo>
                    <a:pt x="1088" y="326"/>
                    <a:pt x="1088" y="326"/>
                    <a:pt x="1088" y="326"/>
                  </a:cubicBezTo>
                  <a:cubicBezTo>
                    <a:pt x="1088" y="144"/>
                    <a:pt x="1088" y="144"/>
                    <a:pt x="1088" y="144"/>
                  </a:cubicBezTo>
                  <a:lnTo>
                    <a:pt x="1136" y="144"/>
                  </a:lnTo>
                  <a:close/>
                  <a:moveTo>
                    <a:pt x="48" y="144"/>
                  </a:moveTo>
                  <a:cubicBezTo>
                    <a:pt x="208" y="144"/>
                    <a:pt x="208" y="144"/>
                    <a:pt x="208" y="144"/>
                  </a:cubicBezTo>
                  <a:cubicBezTo>
                    <a:pt x="208" y="254"/>
                    <a:pt x="208" y="254"/>
                    <a:pt x="208" y="254"/>
                  </a:cubicBezTo>
                  <a:cubicBezTo>
                    <a:pt x="208" y="267"/>
                    <a:pt x="219" y="278"/>
                    <a:pt x="232" y="278"/>
                  </a:cubicBezTo>
                  <a:cubicBezTo>
                    <a:pt x="245" y="278"/>
                    <a:pt x="256" y="267"/>
                    <a:pt x="256" y="25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416" y="144"/>
                    <a:pt x="416" y="144"/>
                    <a:pt x="416" y="144"/>
                  </a:cubicBezTo>
                  <a:cubicBezTo>
                    <a:pt x="416" y="254"/>
                    <a:pt x="416" y="254"/>
                    <a:pt x="416" y="254"/>
                  </a:cubicBezTo>
                  <a:cubicBezTo>
                    <a:pt x="416" y="267"/>
                    <a:pt x="427" y="278"/>
                    <a:pt x="440" y="278"/>
                  </a:cubicBezTo>
                  <a:cubicBezTo>
                    <a:pt x="453" y="278"/>
                    <a:pt x="464" y="267"/>
                    <a:pt x="464" y="254"/>
                  </a:cubicBezTo>
                  <a:cubicBezTo>
                    <a:pt x="464" y="144"/>
                    <a:pt x="464" y="144"/>
                    <a:pt x="464" y="144"/>
                  </a:cubicBezTo>
                  <a:cubicBezTo>
                    <a:pt x="624" y="144"/>
                    <a:pt x="624" y="144"/>
                    <a:pt x="624" y="144"/>
                  </a:cubicBezTo>
                  <a:cubicBezTo>
                    <a:pt x="624" y="254"/>
                    <a:pt x="624" y="254"/>
                    <a:pt x="624" y="254"/>
                  </a:cubicBezTo>
                  <a:cubicBezTo>
                    <a:pt x="624" y="267"/>
                    <a:pt x="635" y="278"/>
                    <a:pt x="648" y="278"/>
                  </a:cubicBezTo>
                  <a:cubicBezTo>
                    <a:pt x="661" y="278"/>
                    <a:pt x="672" y="267"/>
                    <a:pt x="672" y="254"/>
                  </a:cubicBezTo>
                  <a:cubicBezTo>
                    <a:pt x="672" y="144"/>
                    <a:pt x="672" y="144"/>
                    <a:pt x="672" y="144"/>
                  </a:cubicBezTo>
                  <a:cubicBezTo>
                    <a:pt x="832" y="144"/>
                    <a:pt x="832" y="144"/>
                    <a:pt x="832" y="144"/>
                  </a:cubicBezTo>
                  <a:cubicBezTo>
                    <a:pt x="832" y="326"/>
                    <a:pt x="832" y="326"/>
                    <a:pt x="832" y="326"/>
                  </a:cubicBezTo>
                  <a:cubicBezTo>
                    <a:pt x="48" y="326"/>
                    <a:pt x="48" y="326"/>
                    <a:pt x="48" y="326"/>
                  </a:cubicBezTo>
                  <a:lnTo>
                    <a:pt x="48" y="144"/>
                  </a:lnTo>
                  <a:close/>
                  <a:moveTo>
                    <a:pt x="880" y="144"/>
                  </a:moveTo>
                  <a:cubicBezTo>
                    <a:pt x="1040" y="144"/>
                    <a:pt x="1040" y="144"/>
                    <a:pt x="1040" y="144"/>
                  </a:cubicBezTo>
                  <a:cubicBezTo>
                    <a:pt x="1040" y="326"/>
                    <a:pt x="1040" y="326"/>
                    <a:pt x="1040" y="326"/>
                  </a:cubicBezTo>
                  <a:cubicBezTo>
                    <a:pt x="880" y="326"/>
                    <a:pt x="880" y="326"/>
                    <a:pt x="880" y="326"/>
                  </a:cubicBezTo>
                  <a:lnTo>
                    <a:pt x="880" y="144"/>
                  </a:lnTo>
                  <a:close/>
                  <a:moveTo>
                    <a:pt x="1040" y="374"/>
                  </a:moveTo>
                  <a:cubicBezTo>
                    <a:pt x="1040" y="755"/>
                    <a:pt x="1040" y="755"/>
                    <a:pt x="1040" y="755"/>
                  </a:cubicBezTo>
                  <a:cubicBezTo>
                    <a:pt x="880" y="755"/>
                    <a:pt x="880" y="755"/>
                    <a:pt x="880" y="755"/>
                  </a:cubicBezTo>
                  <a:cubicBezTo>
                    <a:pt x="880" y="374"/>
                    <a:pt x="880" y="374"/>
                    <a:pt x="880" y="374"/>
                  </a:cubicBezTo>
                  <a:lnTo>
                    <a:pt x="1040" y="374"/>
                  </a:lnTo>
                  <a:close/>
                  <a:moveTo>
                    <a:pt x="264" y="867"/>
                  </a:moveTo>
                  <a:cubicBezTo>
                    <a:pt x="215" y="867"/>
                    <a:pt x="176" y="827"/>
                    <a:pt x="176" y="779"/>
                  </a:cubicBezTo>
                  <a:cubicBezTo>
                    <a:pt x="176" y="730"/>
                    <a:pt x="215" y="691"/>
                    <a:pt x="264" y="691"/>
                  </a:cubicBezTo>
                  <a:cubicBezTo>
                    <a:pt x="313" y="691"/>
                    <a:pt x="352" y="730"/>
                    <a:pt x="352" y="779"/>
                  </a:cubicBezTo>
                  <a:cubicBezTo>
                    <a:pt x="352" y="827"/>
                    <a:pt x="313" y="867"/>
                    <a:pt x="264" y="867"/>
                  </a:cubicBezTo>
                  <a:close/>
                  <a:moveTo>
                    <a:pt x="264" y="867"/>
                  </a:moveTo>
                  <a:cubicBezTo>
                    <a:pt x="264" y="867"/>
                    <a:pt x="264" y="867"/>
                    <a:pt x="264" y="867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8" name="Freeform 420"/>
            <p:cNvSpPr>
              <a:spLocks noEditPoints="1"/>
            </p:cNvSpPr>
            <p:nvPr/>
          </p:nvSpPr>
          <p:spPr bwMode="auto">
            <a:xfrm>
              <a:off x="11506200" y="7904163"/>
              <a:ext cx="479425" cy="47625"/>
            </a:xfrm>
            <a:custGeom>
              <a:avLst/>
              <a:gdLst>
                <a:gd name="T0" fmla="*/ 480 w 480"/>
                <a:gd name="T1" fmla="*/ 24 h 48"/>
                <a:gd name="T2" fmla="*/ 456 w 480"/>
                <a:gd name="T3" fmla="*/ 0 h 48"/>
                <a:gd name="T4" fmla="*/ 24 w 480"/>
                <a:gd name="T5" fmla="*/ 0 h 48"/>
                <a:gd name="T6" fmla="*/ 0 w 480"/>
                <a:gd name="T7" fmla="*/ 24 h 48"/>
                <a:gd name="T8" fmla="*/ 24 w 480"/>
                <a:gd name="T9" fmla="*/ 48 h 48"/>
                <a:gd name="T10" fmla="*/ 456 w 480"/>
                <a:gd name="T11" fmla="*/ 48 h 48"/>
                <a:gd name="T12" fmla="*/ 480 w 480"/>
                <a:gd name="T13" fmla="*/ 24 h 48"/>
                <a:gd name="T14" fmla="*/ 480 w 480"/>
                <a:gd name="T15" fmla="*/ 24 h 48"/>
                <a:gd name="T16" fmla="*/ 480 w 480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0" h="48">
                  <a:moveTo>
                    <a:pt x="480" y="24"/>
                  </a:moveTo>
                  <a:cubicBezTo>
                    <a:pt x="480" y="11"/>
                    <a:pt x="469" y="0"/>
                    <a:pt x="4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56" y="48"/>
                    <a:pt x="456" y="48"/>
                    <a:pt x="456" y="48"/>
                  </a:cubicBezTo>
                  <a:cubicBezTo>
                    <a:pt x="469" y="48"/>
                    <a:pt x="480" y="37"/>
                    <a:pt x="480" y="24"/>
                  </a:cubicBezTo>
                  <a:close/>
                  <a:moveTo>
                    <a:pt x="480" y="24"/>
                  </a:moveTo>
                  <a:cubicBezTo>
                    <a:pt x="480" y="24"/>
                    <a:pt x="480" y="24"/>
                    <a:pt x="480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9" name="Freeform 421"/>
            <p:cNvSpPr>
              <a:spLocks noEditPoints="1"/>
            </p:cNvSpPr>
            <p:nvPr/>
          </p:nvSpPr>
          <p:spPr bwMode="auto">
            <a:xfrm>
              <a:off x="11298238" y="7904163"/>
              <a:ext cx="160337" cy="47625"/>
            </a:xfrm>
            <a:custGeom>
              <a:avLst/>
              <a:gdLst>
                <a:gd name="T0" fmla="*/ 136 w 160"/>
                <a:gd name="T1" fmla="*/ 0 h 48"/>
                <a:gd name="T2" fmla="*/ 24 w 160"/>
                <a:gd name="T3" fmla="*/ 0 h 48"/>
                <a:gd name="T4" fmla="*/ 0 w 160"/>
                <a:gd name="T5" fmla="*/ 24 h 48"/>
                <a:gd name="T6" fmla="*/ 24 w 160"/>
                <a:gd name="T7" fmla="*/ 48 h 48"/>
                <a:gd name="T8" fmla="*/ 136 w 160"/>
                <a:gd name="T9" fmla="*/ 48 h 48"/>
                <a:gd name="T10" fmla="*/ 160 w 160"/>
                <a:gd name="T11" fmla="*/ 24 h 48"/>
                <a:gd name="T12" fmla="*/ 136 w 160"/>
                <a:gd name="T13" fmla="*/ 0 h 48"/>
                <a:gd name="T14" fmla="*/ 136 w 160"/>
                <a:gd name="T15" fmla="*/ 0 h 48"/>
                <a:gd name="T16" fmla="*/ 136 w 16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48">
                  <a:moveTo>
                    <a:pt x="13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49" y="48"/>
                    <a:pt x="160" y="37"/>
                    <a:pt x="160" y="24"/>
                  </a:cubicBezTo>
                  <a:cubicBezTo>
                    <a:pt x="160" y="11"/>
                    <a:pt x="149" y="0"/>
                    <a:pt x="136" y="0"/>
                  </a:cubicBezTo>
                  <a:close/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72" name="Group 471"/>
          <p:cNvGrpSpPr>
            <a:grpSpLocks noChangeAspect="1"/>
          </p:cNvGrpSpPr>
          <p:nvPr/>
        </p:nvGrpSpPr>
        <p:grpSpPr>
          <a:xfrm>
            <a:off x="8984307" y="5102166"/>
            <a:ext cx="302683" cy="304800"/>
            <a:chOff x="13260388" y="7435851"/>
            <a:chExt cx="908049" cy="914400"/>
          </a:xfrm>
        </p:grpSpPr>
        <p:sp>
          <p:nvSpPr>
            <p:cNvPr id="464" name="Freeform 425"/>
            <p:cNvSpPr>
              <a:spLocks noEditPoints="1"/>
            </p:cNvSpPr>
            <p:nvPr/>
          </p:nvSpPr>
          <p:spPr bwMode="auto">
            <a:xfrm>
              <a:off x="13290550" y="8002588"/>
              <a:ext cx="406400" cy="338138"/>
            </a:xfrm>
            <a:custGeom>
              <a:avLst/>
              <a:gdLst>
                <a:gd name="T0" fmla="*/ 474 w 663"/>
                <a:gd name="T1" fmla="*/ 415 h 556"/>
                <a:gd name="T2" fmla="*/ 663 w 663"/>
                <a:gd name="T3" fmla="*/ 146 h 556"/>
                <a:gd name="T4" fmla="*/ 600 w 663"/>
                <a:gd name="T5" fmla="*/ 57 h 556"/>
                <a:gd name="T6" fmla="*/ 600 w 663"/>
                <a:gd name="T7" fmla="*/ 57 h 556"/>
                <a:gd name="T8" fmla="*/ 600 w 663"/>
                <a:gd name="T9" fmla="*/ 56 h 556"/>
                <a:gd name="T10" fmla="*/ 582 w 663"/>
                <a:gd name="T11" fmla="*/ 31 h 556"/>
                <a:gd name="T12" fmla="*/ 392 w 663"/>
                <a:gd name="T13" fmla="*/ 45 h 556"/>
                <a:gd name="T14" fmla="*/ 209 w 663"/>
                <a:gd name="T15" fmla="*/ 15 h 556"/>
                <a:gd name="T16" fmla="*/ 43 w 663"/>
                <a:gd name="T17" fmla="*/ 139 h 556"/>
                <a:gd name="T18" fmla="*/ 18 w 663"/>
                <a:gd name="T19" fmla="*/ 334 h 556"/>
                <a:gd name="T20" fmla="*/ 137 w 663"/>
                <a:gd name="T21" fmla="*/ 489 h 556"/>
                <a:gd name="T22" fmla="*/ 474 w 663"/>
                <a:gd name="T23" fmla="*/ 415 h 556"/>
                <a:gd name="T24" fmla="*/ 263 w 663"/>
                <a:gd name="T25" fmla="*/ 478 h 556"/>
                <a:gd name="T26" fmla="*/ 159 w 663"/>
                <a:gd name="T27" fmla="*/ 450 h 556"/>
                <a:gd name="T28" fmla="*/ 62 w 663"/>
                <a:gd name="T29" fmla="*/ 324 h 556"/>
                <a:gd name="T30" fmla="*/ 83 w 663"/>
                <a:gd name="T31" fmla="*/ 166 h 556"/>
                <a:gd name="T32" fmla="*/ 263 w 663"/>
                <a:gd name="T33" fmla="*/ 62 h 556"/>
                <a:gd name="T34" fmla="*/ 367 w 663"/>
                <a:gd name="T35" fmla="*/ 90 h 556"/>
                <a:gd name="T36" fmla="*/ 464 w 663"/>
                <a:gd name="T37" fmla="*/ 216 h 556"/>
                <a:gd name="T38" fmla="*/ 443 w 663"/>
                <a:gd name="T39" fmla="*/ 374 h 556"/>
                <a:gd name="T40" fmla="*/ 263 w 663"/>
                <a:gd name="T41" fmla="*/ 478 h 556"/>
                <a:gd name="T42" fmla="*/ 263 w 663"/>
                <a:gd name="T43" fmla="*/ 478 h 556"/>
                <a:gd name="T44" fmla="*/ 263 w 663"/>
                <a:gd name="T45" fmla="*/ 478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3" h="556">
                  <a:moveTo>
                    <a:pt x="474" y="415"/>
                  </a:moveTo>
                  <a:cubicBezTo>
                    <a:pt x="663" y="146"/>
                    <a:pt x="663" y="146"/>
                    <a:pt x="663" y="146"/>
                  </a:cubicBezTo>
                  <a:cubicBezTo>
                    <a:pt x="600" y="57"/>
                    <a:pt x="600" y="57"/>
                    <a:pt x="600" y="57"/>
                  </a:cubicBezTo>
                  <a:cubicBezTo>
                    <a:pt x="600" y="57"/>
                    <a:pt x="600" y="57"/>
                    <a:pt x="600" y="57"/>
                  </a:cubicBezTo>
                  <a:cubicBezTo>
                    <a:pt x="600" y="57"/>
                    <a:pt x="600" y="56"/>
                    <a:pt x="600" y="56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32" y="77"/>
                    <a:pt x="454" y="84"/>
                    <a:pt x="392" y="45"/>
                  </a:cubicBezTo>
                  <a:cubicBezTo>
                    <a:pt x="338" y="10"/>
                    <a:pt x="273" y="0"/>
                    <a:pt x="209" y="15"/>
                  </a:cubicBezTo>
                  <a:cubicBezTo>
                    <a:pt x="139" y="32"/>
                    <a:pt x="79" y="77"/>
                    <a:pt x="43" y="139"/>
                  </a:cubicBezTo>
                  <a:cubicBezTo>
                    <a:pt x="9" y="199"/>
                    <a:pt x="0" y="268"/>
                    <a:pt x="18" y="334"/>
                  </a:cubicBezTo>
                  <a:cubicBezTo>
                    <a:pt x="36" y="400"/>
                    <a:pt x="78" y="455"/>
                    <a:pt x="137" y="489"/>
                  </a:cubicBezTo>
                  <a:cubicBezTo>
                    <a:pt x="252" y="556"/>
                    <a:pt x="397" y="524"/>
                    <a:pt x="474" y="415"/>
                  </a:cubicBezTo>
                  <a:close/>
                  <a:moveTo>
                    <a:pt x="263" y="478"/>
                  </a:moveTo>
                  <a:cubicBezTo>
                    <a:pt x="227" y="478"/>
                    <a:pt x="191" y="468"/>
                    <a:pt x="159" y="450"/>
                  </a:cubicBezTo>
                  <a:cubicBezTo>
                    <a:pt x="111" y="422"/>
                    <a:pt x="77" y="378"/>
                    <a:pt x="62" y="324"/>
                  </a:cubicBezTo>
                  <a:cubicBezTo>
                    <a:pt x="48" y="270"/>
                    <a:pt x="55" y="214"/>
                    <a:pt x="83" y="166"/>
                  </a:cubicBezTo>
                  <a:cubicBezTo>
                    <a:pt x="120" y="102"/>
                    <a:pt x="189" y="62"/>
                    <a:pt x="263" y="62"/>
                  </a:cubicBezTo>
                  <a:cubicBezTo>
                    <a:pt x="300" y="62"/>
                    <a:pt x="336" y="72"/>
                    <a:pt x="367" y="90"/>
                  </a:cubicBezTo>
                  <a:cubicBezTo>
                    <a:pt x="415" y="118"/>
                    <a:pt x="450" y="163"/>
                    <a:pt x="464" y="216"/>
                  </a:cubicBezTo>
                  <a:cubicBezTo>
                    <a:pt x="478" y="270"/>
                    <a:pt x="471" y="326"/>
                    <a:pt x="443" y="374"/>
                  </a:cubicBezTo>
                  <a:cubicBezTo>
                    <a:pt x="406" y="438"/>
                    <a:pt x="337" y="478"/>
                    <a:pt x="263" y="478"/>
                  </a:cubicBezTo>
                  <a:close/>
                  <a:moveTo>
                    <a:pt x="263" y="478"/>
                  </a:moveTo>
                  <a:cubicBezTo>
                    <a:pt x="263" y="478"/>
                    <a:pt x="263" y="478"/>
                    <a:pt x="263" y="4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5" name="Freeform 426"/>
            <p:cNvSpPr>
              <a:spLocks noEditPoints="1"/>
            </p:cNvSpPr>
            <p:nvPr/>
          </p:nvSpPr>
          <p:spPr bwMode="auto">
            <a:xfrm>
              <a:off x="13669963" y="7954963"/>
              <a:ext cx="469900" cy="385763"/>
            </a:xfrm>
            <a:custGeom>
              <a:avLst/>
              <a:gdLst>
                <a:gd name="T0" fmla="*/ 556 w 765"/>
                <a:gd name="T1" fmla="*/ 95 h 636"/>
                <a:gd name="T2" fmla="*/ 372 w 765"/>
                <a:gd name="T3" fmla="*/ 125 h 636"/>
                <a:gd name="T4" fmla="*/ 161 w 765"/>
                <a:gd name="T5" fmla="*/ 87 h 636"/>
                <a:gd name="T6" fmla="*/ 125 w 765"/>
                <a:gd name="T7" fmla="*/ 36 h 636"/>
                <a:gd name="T8" fmla="*/ 36 w 765"/>
                <a:gd name="T9" fmla="*/ 20 h 636"/>
                <a:gd name="T10" fmla="*/ 20 w 765"/>
                <a:gd name="T11" fmla="*/ 109 h 636"/>
                <a:gd name="T12" fmla="*/ 291 w 765"/>
                <a:gd name="T13" fmla="*/ 496 h 636"/>
                <a:gd name="T14" fmla="*/ 628 w 765"/>
                <a:gd name="T15" fmla="*/ 569 h 636"/>
                <a:gd name="T16" fmla="*/ 747 w 765"/>
                <a:gd name="T17" fmla="*/ 414 h 636"/>
                <a:gd name="T18" fmla="*/ 721 w 765"/>
                <a:gd name="T19" fmla="*/ 219 h 636"/>
                <a:gd name="T20" fmla="*/ 556 w 765"/>
                <a:gd name="T21" fmla="*/ 95 h 636"/>
                <a:gd name="T22" fmla="*/ 90 w 765"/>
                <a:gd name="T23" fmla="*/ 90 h 636"/>
                <a:gd name="T24" fmla="*/ 87 w 765"/>
                <a:gd name="T25" fmla="*/ 92 h 636"/>
                <a:gd name="T26" fmla="*/ 68 w 765"/>
                <a:gd name="T27" fmla="*/ 96 h 636"/>
                <a:gd name="T28" fmla="*/ 53 w 765"/>
                <a:gd name="T29" fmla="*/ 86 h 636"/>
                <a:gd name="T30" fmla="*/ 59 w 765"/>
                <a:gd name="T31" fmla="*/ 53 h 636"/>
                <a:gd name="T32" fmla="*/ 65 w 765"/>
                <a:gd name="T33" fmla="*/ 50 h 636"/>
                <a:gd name="T34" fmla="*/ 81 w 765"/>
                <a:gd name="T35" fmla="*/ 50 h 636"/>
                <a:gd name="T36" fmla="*/ 93 w 765"/>
                <a:gd name="T37" fmla="*/ 59 h 636"/>
                <a:gd name="T38" fmla="*/ 90 w 765"/>
                <a:gd name="T39" fmla="*/ 90 h 636"/>
                <a:gd name="T40" fmla="*/ 702 w 765"/>
                <a:gd name="T41" fmla="*/ 404 h 636"/>
                <a:gd name="T42" fmla="*/ 605 w 765"/>
                <a:gd name="T43" fmla="*/ 530 h 636"/>
                <a:gd name="T44" fmla="*/ 502 w 765"/>
                <a:gd name="T45" fmla="*/ 558 h 636"/>
                <a:gd name="T46" fmla="*/ 321 w 765"/>
                <a:gd name="T47" fmla="*/ 454 h 636"/>
                <a:gd name="T48" fmla="*/ 301 w 765"/>
                <a:gd name="T49" fmla="*/ 296 h 636"/>
                <a:gd name="T50" fmla="*/ 397 w 765"/>
                <a:gd name="T51" fmla="*/ 170 h 636"/>
                <a:gd name="T52" fmla="*/ 501 w 765"/>
                <a:gd name="T53" fmla="*/ 142 h 636"/>
                <a:gd name="T54" fmla="*/ 682 w 765"/>
                <a:gd name="T55" fmla="*/ 246 h 636"/>
                <a:gd name="T56" fmla="*/ 702 w 765"/>
                <a:gd name="T57" fmla="*/ 404 h 636"/>
                <a:gd name="T58" fmla="*/ 702 w 765"/>
                <a:gd name="T59" fmla="*/ 404 h 636"/>
                <a:gd name="T60" fmla="*/ 702 w 765"/>
                <a:gd name="T61" fmla="*/ 40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5" h="636">
                  <a:moveTo>
                    <a:pt x="556" y="95"/>
                  </a:moveTo>
                  <a:cubicBezTo>
                    <a:pt x="491" y="80"/>
                    <a:pt x="426" y="90"/>
                    <a:pt x="372" y="125"/>
                  </a:cubicBezTo>
                  <a:cubicBezTo>
                    <a:pt x="301" y="171"/>
                    <a:pt x="208" y="154"/>
                    <a:pt x="161" y="87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05" y="7"/>
                    <a:pt x="65" y="0"/>
                    <a:pt x="36" y="20"/>
                  </a:cubicBezTo>
                  <a:cubicBezTo>
                    <a:pt x="7" y="40"/>
                    <a:pt x="0" y="80"/>
                    <a:pt x="20" y="109"/>
                  </a:cubicBezTo>
                  <a:cubicBezTo>
                    <a:pt x="291" y="496"/>
                    <a:pt x="291" y="496"/>
                    <a:pt x="291" y="496"/>
                  </a:cubicBezTo>
                  <a:cubicBezTo>
                    <a:pt x="368" y="604"/>
                    <a:pt x="512" y="636"/>
                    <a:pt x="628" y="569"/>
                  </a:cubicBezTo>
                  <a:cubicBezTo>
                    <a:pt x="687" y="535"/>
                    <a:pt x="729" y="480"/>
                    <a:pt x="747" y="414"/>
                  </a:cubicBezTo>
                  <a:cubicBezTo>
                    <a:pt x="765" y="348"/>
                    <a:pt x="755" y="279"/>
                    <a:pt x="721" y="219"/>
                  </a:cubicBezTo>
                  <a:cubicBezTo>
                    <a:pt x="686" y="157"/>
                    <a:pt x="625" y="112"/>
                    <a:pt x="556" y="95"/>
                  </a:cubicBezTo>
                  <a:close/>
                  <a:moveTo>
                    <a:pt x="90" y="90"/>
                  </a:moveTo>
                  <a:cubicBezTo>
                    <a:pt x="89" y="91"/>
                    <a:pt x="88" y="92"/>
                    <a:pt x="87" y="92"/>
                  </a:cubicBezTo>
                  <a:cubicBezTo>
                    <a:pt x="81" y="96"/>
                    <a:pt x="74" y="97"/>
                    <a:pt x="68" y="96"/>
                  </a:cubicBezTo>
                  <a:cubicBezTo>
                    <a:pt x="62" y="95"/>
                    <a:pt x="57" y="92"/>
                    <a:pt x="53" y="86"/>
                  </a:cubicBezTo>
                  <a:cubicBezTo>
                    <a:pt x="46" y="76"/>
                    <a:pt x="48" y="61"/>
                    <a:pt x="59" y="53"/>
                  </a:cubicBezTo>
                  <a:cubicBezTo>
                    <a:pt x="61" y="52"/>
                    <a:pt x="63" y="51"/>
                    <a:pt x="65" y="50"/>
                  </a:cubicBezTo>
                  <a:cubicBezTo>
                    <a:pt x="70" y="48"/>
                    <a:pt x="76" y="48"/>
                    <a:pt x="81" y="50"/>
                  </a:cubicBezTo>
                  <a:cubicBezTo>
                    <a:pt x="85" y="52"/>
                    <a:pt x="89" y="55"/>
                    <a:pt x="93" y="59"/>
                  </a:cubicBezTo>
                  <a:cubicBezTo>
                    <a:pt x="99" y="69"/>
                    <a:pt x="98" y="82"/>
                    <a:pt x="90" y="90"/>
                  </a:cubicBezTo>
                  <a:close/>
                  <a:moveTo>
                    <a:pt x="702" y="404"/>
                  </a:moveTo>
                  <a:cubicBezTo>
                    <a:pt x="688" y="458"/>
                    <a:pt x="654" y="502"/>
                    <a:pt x="605" y="530"/>
                  </a:cubicBezTo>
                  <a:cubicBezTo>
                    <a:pt x="574" y="548"/>
                    <a:pt x="538" y="558"/>
                    <a:pt x="502" y="558"/>
                  </a:cubicBezTo>
                  <a:cubicBezTo>
                    <a:pt x="427" y="558"/>
                    <a:pt x="358" y="518"/>
                    <a:pt x="321" y="454"/>
                  </a:cubicBezTo>
                  <a:cubicBezTo>
                    <a:pt x="294" y="406"/>
                    <a:pt x="286" y="350"/>
                    <a:pt x="301" y="296"/>
                  </a:cubicBezTo>
                  <a:cubicBezTo>
                    <a:pt x="315" y="243"/>
                    <a:pt x="349" y="198"/>
                    <a:pt x="397" y="170"/>
                  </a:cubicBezTo>
                  <a:cubicBezTo>
                    <a:pt x="429" y="152"/>
                    <a:pt x="465" y="142"/>
                    <a:pt x="501" y="142"/>
                  </a:cubicBezTo>
                  <a:cubicBezTo>
                    <a:pt x="575" y="142"/>
                    <a:pt x="645" y="182"/>
                    <a:pt x="682" y="246"/>
                  </a:cubicBezTo>
                  <a:cubicBezTo>
                    <a:pt x="709" y="294"/>
                    <a:pt x="717" y="350"/>
                    <a:pt x="702" y="404"/>
                  </a:cubicBezTo>
                  <a:close/>
                  <a:moveTo>
                    <a:pt x="702" y="404"/>
                  </a:moveTo>
                  <a:cubicBezTo>
                    <a:pt x="702" y="404"/>
                    <a:pt x="702" y="404"/>
                    <a:pt x="702" y="4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6" name="Freeform 427"/>
            <p:cNvSpPr>
              <a:spLocks noEditPoints="1"/>
            </p:cNvSpPr>
            <p:nvPr/>
          </p:nvSpPr>
          <p:spPr bwMode="auto">
            <a:xfrm>
              <a:off x="13733463" y="7473951"/>
              <a:ext cx="334962" cy="498475"/>
            </a:xfrm>
            <a:custGeom>
              <a:avLst/>
              <a:gdLst>
                <a:gd name="T0" fmla="*/ 0 w 548"/>
                <a:gd name="T1" fmla="*/ 710 h 822"/>
                <a:gd name="T2" fmla="*/ 63 w 548"/>
                <a:gd name="T3" fmla="*/ 799 h 822"/>
                <a:gd name="T4" fmla="*/ 78 w 548"/>
                <a:gd name="T5" fmla="*/ 822 h 822"/>
                <a:gd name="T6" fmla="*/ 516 w 548"/>
                <a:gd name="T7" fmla="*/ 196 h 822"/>
                <a:gd name="T8" fmla="*/ 541 w 548"/>
                <a:gd name="T9" fmla="*/ 83 h 822"/>
                <a:gd name="T10" fmla="*/ 497 w 548"/>
                <a:gd name="T11" fmla="*/ 0 h 822"/>
                <a:gd name="T12" fmla="*/ 0 w 548"/>
                <a:gd name="T13" fmla="*/ 710 h 822"/>
                <a:gd name="T14" fmla="*/ 0 w 548"/>
                <a:gd name="T15" fmla="*/ 710 h 822"/>
                <a:gd name="T16" fmla="*/ 0 w 548"/>
                <a:gd name="T17" fmla="*/ 71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8" h="822">
                  <a:moveTo>
                    <a:pt x="0" y="710"/>
                  </a:moveTo>
                  <a:cubicBezTo>
                    <a:pt x="63" y="799"/>
                    <a:pt x="63" y="799"/>
                    <a:pt x="63" y="799"/>
                  </a:cubicBezTo>
                  <a:cubicBezTo>
                    <a:pt x="63" y="799"/>
                    <a:pt x="78" y="822"/>
                    <a:pt x="78" y="822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39" y="163"/>
                    <a:pt x="548" y="123"/>
                    <a:pt x="541" y="83"/>
                  </a:cubicBezTo>
                  <a:cubicBezTo>
                    <a:pt x="536" y="51"/>
                    <a:pt x="520" y="22"/>
                    <a:pt x="497" y="0"/>
                  </a:cubicBezTo>
                  <a:lnTo>
                    <a:pt x="0" y="710"/>
                  </a:lnTo>
                  <a:close/>
                  <a:moveTo>
                    <a:pt x="0" y="710"/>
                  </a:moveTo>
                  <a:cubicBezTo>
                    <a:pt x="0" y="710"/>
                    <a:pt x="0" y="710"/>
                    <a:pt x="0" y="71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7" name="Freeform 428"/>
            <p:cNvSpPr>
              <a:spLocks noEditPoints="1"/>
            </p:cNvSpPr>
            <p:nvPr/>
          </p:nvSpPr>
          <p:spPr bwMode="auto">
            <a:xfrm>
              <a:off x="13360400" y="7473951"/>
              <a:ext cx="354012" cy="501650"/>
            </a:xfrm>
            <a:custGeom>
              <a:avLst/>
              <a:gdLst>
                <a:gd name="T0" fmla="*/ 166 w 578"/>
                <a:gd name="T1" fmla="*/ 164 h 825"/>
                <a:gd name="T2" fmla="*/ 51 w 578"/>
                <a:gd name="T3" fmla="*/ 0 h 825"/>
                <a:gd name="T4" fmla="*/ 7 w 578"/>
                <a:gd name="T5" fmla="*/ 83 h 825"/>
                <a:gd name="T6" fmla="*/ 33 w 578"/>
                <a:gd name="T7" fmla="*/ 196 h 825"/>
                <a:gd name="T8" fmla="*/ 473 w 578"/>
                <a:gd name="T9" fmla="*/ 825 h 825"/>
                <a:gd name="T10" fmla="*/ 514 w 578"/>
                <a:gd name="T11" fmla="*/ 772 h 825"/>
                <a:gd name="T12" fmla="*/ 578 w 578"/>
                <a:gd name="T13" fmla="*/ 752 h 825"/>
                <a:gd name="T14" fmla="*/ 221 w 578"/>
                <a:gd name="T15" fmla="*/ 243 h 825"/>
                <a:gd name="T16" fmla="*/ 227 w 578"/>
                <a:gd name="T17" fmla="*/ 210 h 825"/>
                <a:gd name="T18" fmla="*/ 200 w 578"/>
                <a:gd name="T19" fmla="*/ 170 h 825"/>
                <a:gd name="T20" fmla="*/ 166 w 578"/>
                <a:gd name="T21" fmla="*/ 164 h 825"/>
                <a:gd name="T22" fmla="*/ 166 w 578"/>
                <a:gd name="T23" fmla="*/ 164 h 825"/>
                <a:gd name="T24" fmla="*/ 166 w 578"/>
                <a:gd name="T25" fmla="*/ 164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825">
                  <a:moveTo>
                    <a:pt x="166" y="164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28" y="22"/>
                    <a:pt x="13" y="51"/>
                    <a:pt x="7" y="83"/>
                  </a:cubicBezTo>
                  <a:cubicBezTo>
                    <a:pt x="0" y="123"/>
                    <a:pt x="9" y="163"/>
                    <a:pt x="33" y="196"/>
                  </a:cubicBezTo>
                  <a:cubicBezTo>
                    <a:pt x="473" y="825"/>
                    <a:pt x="473" y="825"/>
                    <a:pt x="473" y="825"/>
                  </a:cubicBezTo>
                  <a:cubicBezTo>
                    <a:pt x="480" y="804"/>
                    <a:pt x="494" y="786"/>
                    <a:pt x="514" y="772"/>
                  </a:cubicBezTo>
                  <a:cubicBezTo>
                    <a:pt x="533" y="758"/>
                    <a:pt x="555" y="752"/>
                    <a:pt x="578" y="752"/>
                  </a:cubicBezTo>
                  <a:cubicBezTo>
                    <a:pt x="221" y="243"/>
                    <a:pt x="221" y="243"/>
                    <a:pt x="221" y="243"/>
                  </a:cubicBezTo>
                  <a:cubicBezTo>
                    <a:pt x="214" y="232"/>
                    <a:pt x="216" y="217"/>
                    <a:pt x="227" y="210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189" y="178"/>
                    <a:pt x="174" y="175"/>
                    <a:pt x="166" y="164"/>
                  </a:cubicBezTo>
                  <a:close/>
                  <a:moveTo>
                    <a:pt x="166" y="164"/>
                  </a:moveTo>
                  <a:cubicBezTo>
                    <a:pt x="166" y="164"/>
                    <a:pt x="166" y="164"/>
                    <a:pt x="166" y="16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8" name="Freeform 429"/>
            <p:cNvSpPr>
              <a:spLocks noEditPoints="1"/>
            </p:cNvSpPr>
            <p:nvPr/>
          </p:nvSpPr>
          <p:spPr bwMode="auto">
            <a:xfrm>
              <a:off x="13320713" y="8040688"/>
              <a:ext cx="263525" cy="252413"/>
            </a:xfrm>
            <a:custGeom>
              <a:avLst/>
              <a:gdLst>
                <a:gd name="T0" fmla="*/ 416 w 430"/>
                <a:gd name="T1" fmla="*/ 154 h 416"/>
                <a:gd name="T2" fmla="*/ 319 w 430"/>
                <a:gd name="T3" fmla="*/ 28 h 416"/>
                <a:gd name="T4" fmla="*/ 215 w 430"/>
                <a:gd name="T5" fmla="*/ 0 h 416"/>
                <a:gd name="T6" fmla="*/ 35 w 430"/>
                <a:gd name="T7" fmla="*/ 104 h 416"/>
                <a:gd name="T8" fmla="*/ 14 w 430"/>
                <a:gd name="T9" fmla="*/ 262 h 416"/>
                <a:gd name="T10" fmla="*/ 111 w 430"/>
                <a:gd name="T11" fmla="*/ 388 h 416"/>
                <a:gd name="T12" fmla="*/ 215 w 430"/>
                <a:gd name="T13" fmla="*/ 416 h 416"/>
                <a:gd name="T14" fmla="*/ 395 w 430"/>
                <a:gd name="T15" fmla="*/ 312 h 416"/>
                <a:gd name="T16" fmla="*/ 416 w 430"/>
                <a:gd name="T17" fmla="*/ 154 h 416"/>
                <a:gd name="T18" fmla="*/ 135 w 430"/>
                <a:gd name="T19" fmla="*/ 347 h 416"/>
                <a:gd name="T20" fmla="*/ 61 w 430"/>
                <a:gd name="T21" fmla="*/ 249 h 416"/>
                <a:gd name="T22" fmla="*/ 77 w 430"/>
                <a:gd name="T23" fmla="*/ 128 h 416"/>
                <a:gd name="T24" fmla="*/ 215 w 430"/>
                <a:gd name="T25" fmla="*/ 48 h 416"/>
                <a:gd name="T26" fmla="*/ 295 w 430"/>
                <a:gd name="T27" fmla="*/ 69 h 416"/>
                <a:gd name="T28" fmla="*/ 370 w 430"/>
                <a:gd name="T29" fmla="*/ 167 h 416"/>
                <a:gd name="T30" fmla="*/ 354 w 430"/>
                <a:gd name="T31" fmla="*/ 288 h 416"/>
                <a:gd name="T32" fmla="*/ 215 w 430"/>
                <a:gd name="T33" fmla="*/ 368 h 416"/>
                <a:gd name="T34" fmla="*/ 135 w 430"/>
                <a:gd name="T35" fmla="*/ 347 h 416"/>
                <a:gd name="T36" fmla="*/ 135 w 430"/>
                <a:gd name="T37" fmla="*/ 347 h 416"/>
                <a:gd name="T38" fmla="*/ 135 w 430"/>
                <a:gd name="T39" fmla="*/ 347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0" h="416">
                  <a:moveTo>
                    <a:pt x="416" y="154"/>
                  </a:moveTo>
                  <a:cubicBezTo>
                    <a:pt x="402" y="101"/>
                    <a:pt x="367" y="56"/>
                    <a:pt x="319" y="28"/>
                  </a:cubicBezTo>
                  <a:cubicBezTo>
                    <a:pt x="288" y="10"/>
                    <a:pt x="252" y="0"/>
                    <a:pt x="215" y="0"/>
                  </a:cubicBezTo>
                  <a:cubicBezTo>
                    <a:pt x="141" y="0"/>
                    <a:pt x="72" y="40"/>
                    <a:pt x="35" y="104"/>
                  </a:cubicBezTo>
                  <a:cubicBezTo>
                    <a:pt x="7" y="152"/>
                    <a:pt x="0" y="208"/>
                    <a:pt x="14" y="262"/>
                  </a:cubicBezTo>
                  <a:cubicBezTo>
                    <a:pt x="29" y="316"/>
                    <a:pt x="63" y="360"/>
                    <a:pt x="111" y="388"/>
                  </a:cubicBezTo>
                  <a:cubicBezTo>
                    <a:pt x="143" y="406"/>
                    <a:pt x="179" y="416"/>
                    <a:pt x="215" y="416"/>
                  </a:cubicBezTo>
                  <a:cubicBezTo>
                    <a:pt x="289" y="416"/>
                    <a:pt x="358" y="376"/>
                    <a:pt x="395" y="312"/>
                  </a:cubicBezTo>
                  <a:cubicBezTo>
                    <a:pt x="423" y="264"/>
                    <a:pt x="430" y="208"/>
                    <a:pt x="416" y="154"/>
                  </a:cubicBezTo>
                  <a:close/>
                  <a:moveTo>
                    <a:pt x="135" y="347"/>
                  </a:moveTo>
                  <a:cubicBezTo>
                    <a:pt x="98" y="325"/>
                    <a:pt x="72" y="291"/>
                    <a:pt x="61" y="249"/>
                  </a:cubicBezTo>
                  <a:cubicBezTo>
                    <a:pt x="50" y="208"/>
                    <a:pt x="55" y="165"/>
                    <a:pt x="77" y="128"/>
                  </a:cubicBezTo>
                  <a:cubicBezTo>
                    <a:pt x="105" y="79"/>
                    <a:pt x="158" y="48"/>
                    <a:pt x="215" y="48"/>
                  </a:cubicBezTo>
                  <a:cubicBezTo>
                    <a:pt x="243" y="48"/>
                    <a:pt x="271" y="55"/>
                    <a:pt x="295" y="69"/>
                  </a:cubicBezTo>
                  <a:cubicBezTo>
                    <a:pt x="332" y="91"/>
                    <a:pt x="359" y="125"/>
                    <a:pt x="370" y="167"/>
                  </a:cubicBezTo>
                  <a:cubicBezTo>
                    <a:pt x="381" y="208"/>
                    <a:pt x="375" y="251"/>
                    <a:pt x="354" y="288"/>
                  </a:cubicBezTo>
                  <a:cubicBezTo>
                    <a:pt x="325" y="337"/>
                    <a:pt x="272" y="368"/>
                    <a:pt x="215" y="368"/>
                  </a:cubicBezTo>
                  <a:cubicBezTo>
                    <a:pt x="187" y="368"/>
                    <a:pt x="160" y="361"/>
                    <a:pt x="135" y="347"/>
                  </a:cubicBezTo>
                  <a:close/>
                  <a:moveTo>
                    <a:pt x="135" y="347"/>
                  </a:moveTo>
                  <a:cubicBezTo>
                    <a:pt x="135" y="347"/>
                    <a:pt x="135" y="347"/>
                    <a:pt x="135" y="347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9" name="Freeform 430"/>
            <p:cNvSpPr>
              <a:spLocks noEditPoints="1"/>
            </p:cNvSpPr>
            <p:nvPr/>
          </p:nvSpPr>
          <p:spPr bwMode="auto">
            <a:xfrm>
              <a:off x="13846175" y="8040688"/>
              <a:ext cx="263525" cy="252413"/>
            </a:xfrm>
            <a:custGeom>
              <a:avLst/>
              <a:gdLst>
                <a:gd name="T0" fmla="*/ 215 w 431"/>
                <a:gd name="T1" fmla="*/ 0 h 416"/>
                <a:gd name="T2" fmla="*/ 111 w 431"/>
                <a:gd name="T3" fmla="*/ 28 h 416"/>
                <a:gd name="T4" fmla="*/ 15 w 431"/>
                <a:gd name="T5" fmla="*/ 154 h 416"/>
                <a:gd name="T6" fmla="*/ 35 w 431"/>
                <a:gd name="T7" fmla="*/ 312 h 416"/>
                <a:gd name="T8" fmla="*/ 216 w 431"/>
                <a:gd name="T9" fmla="*/ 416 h 416"/>
                <a:gd name="T10" fmla="*/ 319 w 431"/>
                <a:gd name="T11" fmla="*/ 388 h 416"/>
                <a:gd name="T12" fmla="*/ 416 w 431"/>
                <a:gd name="T13" fmla="*/ 262 h 416"/>
                <a:gd name="T14" fmla="*/ 396 w 431"/>
                <a:gd name="T15" fmla="*/ 104 h 416"/>
                <a:gd name="T16" fmla="*/ 215 w 431"/>
                <a:gd name="T17" fmla="*/ 0 h 416"/>
                <a:gd name="T18" fmla="*/ 370 w 431"/>
                <a:gd name="T19" fmla="*/ 249 h 416"/>
                <a:gd name="T20" fmla="*/ 295 w 431"/>
                <a:gd name="T21" fmla="*/ 347 h 416"/>
                <a:gd name="T22" fmla="*/ 216 w 431"/>
                <a:gd name="T23" fmla="*/ 368 h 416"/>
                <a:gd name="T24" fmla="*/ 77 w 431"/>
                <a:gd name="T25" fmla="*/ 288 h 416"/>
                <a:gd name="T26" fmla="*/ 61 w 431"/>
                <a:gd name="T27" fmla="*/ 167 h 416"/>
                <a:gd name="T28" fmla="*/ 135 w 431"/>
                <a:gd name="T29" fmla="*/ 69 h 416"/>
                <a:gd name="T30" fmla="*/ 215 w 431"/>
                <a:gd name="T31" fmla="*/ 48 h 416"/>
                <a:gd name="T32" fmla="*/ 354 w 431"/>
                <a:gd name="T33" fmla="*/ 128 h 416"/>
                <a:gd name="T34" fmla="*/ 370 w 431"/>
                <a:gd name="T35" fmla="*/ 249 h 416"/>
                <a:gd name="T36" fmla="*/ 370 w 431"/>
                <a:gd name="T37" fmla="*/ 249 h 416"/>
                <a:gd name="T38" fmla="*/ 370 w 431"/>
                <a:gd name="T39" fmla="*/ 2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1" h="416">
                  <a:moveTo>
                    <a:pt x="215" y="0"/>
                  </a:moveTo>
                  <a:cubicBezTo>
                    <a:pt x="179" y="0"/>
                    <a:pt x="143" y="10"/>
                    <a:pt x="111" y="28"/>
                  </a:cubicBezTo>
                  <a:cubicBezTo>
                    <a:pt x="63" y="56"/>
                    <a:pt x="29" y="101"/>
                    <a:pt x="15" y="154"/>
                  </a:cubicBezTo>
                  <a:cubicBezTo>
                    <a:pt x="0" y="208"/>
                    <a:pt x="8" y="264"/>
                    <a:pt x="35" y="312"/>
                  </a:cubicBezTo>
                  <a:cubicBezTo>
                    <a:pt x="72" y="376"/>
                    <a:pt x="141" y="416"/>
                    <a:pt x="216" y="416"/>
                  </a:cubicBezTo>
                  <a:cubicBezTo>
                    <a:pt x="252" y="416"/>
                    <a:pt x="288" y="406"/>
                    <a:pt x="319" y="388"/>
                  </a:cubicBezTo>
                  <a:cubicBezTo>
                    <a:pt x="368" y="360"/>
                    <a:pt x="402" y="316"/>
                    <a:pt x="416" y="262"/>
                  </a:cubicBezTo>
                  <a:cubicBezTo>
                    <a:pt x="431" y="208"/>
                    <a:pt x="423" y="152"/>
                    <a:pt x="396" y="104"/>
                  </a:cubicBezTo>
                  <a:cubicBezTo>
                    <a:pt x="359" y="40"/>
                    <a:pt x="289" y="0"/>
                    <a:pt x="215" y="0"/>
                  </a:cubicBezTo>
                  <a:close/>
                  <a:moveTo>
                    <a:pt x="370" y="249"/>
                  </a:moveTo>
                  <a:cubicBezTo>
                    <a:pt x="359" y="291"/>
                    <a:pt x="332" y="325"/>
                    <a:pt x="295" y="347"/>
                  </a:cubicBezTo>
                  <a:cubicBezTo>
                    <a:pt x="271" y="361"/>
                    <a:pt x="244" y="368"/>
                    <a:pt x="216" y="368"/>
                  </a:cubicBezTo>
                  <a:cubicBezTo>
                    <a:pt x="159" y="368"/>
                    <a:pt x="105" y="337"/>
                    <a:pt x="77" y="288"/>
                  </a:cubicBezTo>
                  <a:cubicBezTo>
                    <a:pt x="56" y="251"/>
                    <a:pt x="50" y="208"/>
                    <a:pt x="61" y="167"/>
                  </a:cubicBezTo>
                  <a:cubicBezTo>
                    <a:pt x="72" y="125"/>
                    <a:pt x="98" y="91"/>
                    <a:pt x="135" y="69"/>
                  </a:cubicBezTo>
                  <a:cubicBezTo>
                    <a:pt x="160" y="55"/>
                    <a:pt x="187" y="48"/>
                    <a:pt x="215" y="48"/>
                  </a:cubicBezTo>
                  <a:cubicBezTo>
                    <a:pt x="272" y="48"/>
                    <a:pt x="326" y="79"/>
                    <a:pt x="354" y="128"/>
                  </a:cubicBezTo>
                  <a:cubicBezTo>
                    <a:pt x="375" y="165"/>
                    <a:pt x="381" y="208"/>
                    <a:pt x="370" y="249"/>
                  </a:cubicBezTo>
                  <a:close/>
                  <a:moveTo>
                    <a:pt x="370" y="249"/>
                  </a:moveTo>
                  <a:cubicBezTo>
                    <a:pt x="370" y="249"/>
                    <a:pt x="370" y="249"/>
                    <a:pt x="370" y="24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0" name="Freeform 431"/>
            <p:cNvSpPr>
              <a:spLocks noEditPoints="1"/>
            </p:cNvSpPr>
            <p:nvPr/>
          </p:nvSpPr>
          <p:spPr bwMode="auto">
            <a:xfrm>
              <a:off x="13260388" y="7435851"/>
              <a:ext cx="908049" cy="914400"/>
            </a:xfrm>
            <a:custGeom>
              <a:avLst/>
              <a:gdLst>
                <a:gd name="T0" fmla="*/ 1236 w 1483"/>
                <a:gd name="T1" fmla="*/ 902 h 1504"/>
                <a:gd name="T2" fmla="*/ 879 w 1483"/>
                <a:gd name="T3" fmla="*/ 925 h 1504"/>
                <a:gd name="T4" fmla="*/ 1360 w 1483"/>
                <a:gd name="T5" fmla="*/ 137 h 1504"/>
                <a:gd name="T6" fmla="*/ 1259 w 1483"/>
                <a:gd name="T7" fmla="*/ 3 h 1504"/>
                <a:gd name="T8" fmla="*/ 742 w 1483"/>
                <a:gd name="T9" fmla="*/ 730 h 1504"/>
                <a:gd name="T10" fmla="*/ 391 w 1483"/>
                <a:gd name="T11" fmla="*/ 272 h 1504"/>
                <a:gd name="T12" fmla="*/ 742 w 1483"/>
                <a:gd name="T13" fmla="*/ 814 h 1504"/>
                <a:gd name="T14" fmla="*/ 637 w 1483"/>
                <a:gd name="T15" fmla="*/ 887 h 1504"/>
                <a:gd name="T16" fmla="*/ 171 w 1483"/>
                <a:gd name="T17" fmla="*/ 145 h 1504"/>
                <a:gd name="T18" fmla="*/ 330 w 1483"/>
                <a:gd name="T19" fmla="*/ 226 h 1504"/>
                <a:gd name="T20" fmla="*/ 370 w 1483"/>
                <a:gd name="T21" fmla="*/ 199 h 1504"/>
                <a:gd name="T22" fmla="*/ 206 w 1483"/>
                <a:gd name="T23" fmla="*/ 7 h 1504"/>
                <a:gd name="T24" fmla="*/ 157 w 1483"/>
                <a:gd name="T25" fmla="*/ 286 h 1504"/>
                <a:gd name="T26" fmla="*/ 468 w 1483"/>
                <a:gd name="T27" fmla="*/ 937 h 1504"/>
                <a:gd name="T28" fmla="*/ 52 w 1483"/>
                <a:gd name="T29" fmla="*/ 1048 h 1504"/>
                <a:gd name="T30" fmla="*/ 163 w 1483"/>
                <a:gd name="T31" fmla="*/ 1464 h 1504"/>
                <a:gd name="T32" fmla="*/ 381 w 1483"/>
                <a:gd name="T33" fmla="*/ 1497 h 1504"/>
                <a:gd name="T34" fmla="*/ 742 w 1483"/>
                <a:gd name="T35" fmla="*/ 1121 h 1504"/>
                <a:gd name="T36" fmla="*/ 1103 w 1483"/>
                <a:gd name="T37" fmla="*/ 1497 h 1504"/>
                <a:gd name="T38" fmla="*/ 1321 w 1483"/>
                <a:gd name="T39" fmla="*/ 1464 h 1504"/>
                <a:gd name="T40" fmla="*/ 1432 w 1483"/>
                <a:gd name="T41" fmla="*/ 1048 h 1504"/>
                <a:gd name="T42" fmla="*/ 1297 w 1483"/>
                <a:gd name="T43" fmla="*/ 1422 h 1504"/>
                <a:gd name="T44" fmla="*/ 689 w 1483"/>
                <a:gd name="T45" fmla="*/ 962 h 1504"/>
                <a:gd name="T46" fmla="*/ 794 w 1483"/>
                <a:gd name="T47" fmla="*/ 889 h 1504"/>
                <a:gd name="T48" fmla="*/ 1041 w 1483"/>
                <a:gd name="T49" fmla="*/ 978 h 1504"/>
                <a:gd name="T50" fmla="*/ 1390 w 1483"/>
                <a:gd name="T51" fmla="*/ 1072 h 1504"/>
                <a:gd name="T52" fmla="*/ 187 w 1483"/>
                <a:gd name="T53" fmla="*/ 1422 h 1504"/>
                <a:gd name="T54" fmla="*/ 93 w 1483"/>
                <a:gd name="T55" fmla="*/ 1072 h 1504"/>
                <a:gd name="T56" fmla="*/ 442 w 1483"/>
                <a:gd name="T57" fmla="*/ 978 h 1504"/>
                <a:gd name="T58" fmla="*/ 650 w 1483"/>
                <a:gd name="T59" fmla="*/ 989 h 1504"/>
                <a:gd name="T60" fmla="*/ 650 w 1483"/>
                <a:gd name="T61" fmla="*/ 990 h 1504"/>
                <a:gd name="T62" fmla="*/ 524 w 1483"/>
                <a:gd name="T63" fmla="*/ 1348 h 1504"/>
                <a:gd name="T64" fmla="*/ 1287 w 1483"/>
                <a:gd name="T65" fmla="*/ 258 h 1504"/>
                <a:gd name="T66" fmla="*/ 834 w 1483"/>
                <a:gd name="T67" fmla="*/ 861 h 1504"/>
                <a:gd name="T68" fmla="*/ 1268 w 1483"/>
                <a:gd name="T69" fmla="*/ 62 h 1504"/>
                <a:gd name="T70" fmla="*/ 1287 w 1483"/>
                <a:gd name="T71" fmla="*/ 258 h 1504"/>
                <a:gd name="T72" fmla="*/ 1287 w 1483"/>
                <a:gd name="T73" fmla="*/ 25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83" h="1504">
                  <a:moveTo>
                    <a:pt x="1432" y="1048"/>
                  </a:moveTo>
                  <a:cubicBezTo>
                    <a:pt x="1390" y="975"/>
                    <a:pt x="1318" y="922"/>
                    <a:pt x="1236" y="902"/>
                  </a:cubicBezTo>
                  <a:cubicBezTo>
                    <a:pt x="1159" y="883"/>
                    <a:pt x="1080" y="896"/>
                    <a:pt x="1015" y="937"/>
                  </a:cubicBezTo>
                  <a:cubicBezTo>
                    <a:pt x="970" y="966"/>
                    <a:pt x="913" y="960"/>
                    <a:pt x="879" y="925"/>
                  </a:cubicBezTo>
                  <a:cubicBezTo>
                    <a:pt x="1326" y="286"/>
                    <a:pt x="1326" y="286"/>
                    <a:pt x="1326" y="286"/>
                  </a:cubicBezTo>
                  <a:cubicBezTo>
                    <a:pt x="1357" y="242"/>
                    <a:pt x="1369" y="189"/>
                    <a:pt x="1360" y="137"/>
                  </a:cubicBezTo>
                  <a:cubicBezTo>
                    <a:pt x="1350" y="84"/>
                    <a:pt x="1321" y="38"/>
                    <a:pt x="1277" y="7"/>
                  </a:cubicBezTo>
                  <a:cubicBezTo>
                    <a:pt x="1272" y="4"/>
                    <a:pt x="1266" y="2"/>
                    <a:pt x="1259" y="3"/>
                  </a:cubicBezTo>
                  <a:cubicBezTo>
                    <a:pt x="1253" y="5"/>
                    <a:pt x="1248" y="8"/>
                    <a:pt x="1244" y="13"/>
                  </a:cubicBezTo>
                  <a:cubicBezTo>
                    <a:pt x="742" y="730"/>
                    <a:pt x="742" y="730"/>
                    <a:pt x="742" y="730"/>
                  </a:cubicBezTo>
                  <a:cubicBezTo>
                    <a:pt x="425" y="277"/>
                    <a:pt x="425" y="277"/>
                    <a:pt x="425" y="277"/>
                  </a:cubicBezTo>
                  <a:cubicBezTo>
                    <a:pt x="417" y="267"/>
                    <a:pt x="402" y="264"/>
                    <a:pt x="391" y="272"/>
                  </a:cubicBezTo>
                  <a:cubicBezTo>
                    <a:pt x="380" y="279"/>
                    <a:pt x="378" y="294"/>
                    <a:pt x="385" y="305"/>
                  </a:cubicBezTo>
                  <a:cubicBezTo>
                    <a:pt x="742" y="814"/>
                    <a:pt x="742" y="814"/>
                    <a:pt x="742" y="814"/>
                  </a:cubicBezTo>
                  <a:cubicBezTo>
                    <a:pt x="719" y="814"/>
                    <a:pt x="697" y="820"/>
                    <a:pt x="678" y="834"/>
                  </a:cubicBezTo>
                  <a:cubicBezTo>
                    <a:pt x="658" y="848"/>
                    <a:pt x="644" y="866"/>
                    <a:pt x="637" y="887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73" y="225"/>
                    <a:pt x="164" y="185"/>
                    <a:pt x="171" y="145"/>
                  </a:cubicBezTo>
                  <a:cubicBezTo>
                    <a:pt x="177" y="113"/>
                    <a:pt x="192" y="84"/>
                    <a:pt x="215" y="62"/>
                  </a:cubicBezTo>
                  <a:cubicBezTo>
                    <a:pt x="330" y="226"/>
                    <a:pt x="330" y="226"/>
                    <a:pt x="330" y="226"/>
                  </a:cubicBezTo>
                  <a:cubicBezTo>
                    <a:pt x="338" y="237"/>
                    <a:pt x="353" y="240"/>
                    <a:pt x="364" y="232"/>
                  </a:cubicBezTo>
                  <a:cubicBezTo>
                    <a:pt x="375" y="225"/>
                    <a:pt x="377" y="210"/>
                    <a:pt x="370" y="199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32" y="2"/>
                    <a:pt x="217" y="0"/>
                    <a:pt x="206" y="7"/>
                  </a:cubicBezTo>
                  <a:cubicBezTo>
                    <a:pt x="163" y="38"/>
                    <a:pt x="133" y="84"/>
                    <a:pt x="124" y="137"/>
                  </a:cubicBezTo>
                  <a:cubicBezTo>
                    <a:pt x="115" y="189"/>
                    <a:pt x="127" y="242"/>
                    <a:pt x="157" y="286"/>
                  </a:cubicBezTo>
                  <a:cubicBezTo>
                    <a:pt x="604" y="925"/>
                    <a:pt x="604" y="925"/>
                    <a:pt x="604" y="925"/>
                  </a:cubicBezTo>
                  <a:cubicBezTo>
                    <a:pt x="570" y="960"/>
                    <a:pt x="513" y="966"/>
                    <a:pt x="468" y="937"/>
                  </a:cubicBezTo>
                  <a:cubicBezTo>
                    <a:pt x="403" y="896"/>
                    <a:pt x="325" y="883"/>
                    <a:pt x="247" y="902"/>
                  </a:cubicBezTo>
                  <a:cubicBezTo>
                    <a:pt x="165" y="922"/>
                    <a:pt x="94" y="975"/>
                    <a:pt x="52" y="1048"/>
                  </a:cubicBezTo>
                  <a:cubicBezTo>
                    <a:pt x="11" y="1119"/>
                    <a:pt x="0" y="1201"/>
                    <a:pt x="21" y="1279"/>
                  </a:cubicBezTo>
                  <a:cubicBezTo>
                    <a:pt x="43" y="1357"/>
                    <a:pt x="93" y="1423"/>
                    <a:pt x="163" y="1464"/>
                  </a:cubicBezTo>
                  <a:cubicBezTo>
                    <a:pt x="210" y="1491"/>
                    <a:pt x="262" y="1504"/>
                    <a:pt x="315" y="1504"/>
                  </a:cubicBezTo>
                  <a:cubicBezTo>
                    <a:pt x="337" y="1504"/>
                    <a:pt x="359" y="1502"/>
                    <a:pt x="381" y="1497"/>
                  </a:cubicBezTo>
                  <a:cubicBezTo>
                    <a:pt x="455" y="1481"/>
                    <a:pt x="520" y="1438"/>
                    <a:pt x="563" y="1376"/>
                  </a:cubicBezTo>
                  <a:cubicBezTo>
                    <a:pt x="742" y="1121"/>
                    <a:pt x="742" y="1121"/>
                    <a:pt x="742" y="1121"/>
                  </a:cubicBezTo>
                  <a:cubicBezTo>
                    <a:pt x="921" y="1376"/>
                    <a:pt x="921" y="1376"/>
                    <a:pt x="921" y="1376"/>
                  </a:cubicBezTo>
                  <a:cubicBezTo>
                    <a:pt x="964" y="1438"/>
                    <a:pt x="1029" y="1481"/>
                    <a:pt x="1103" y="1497"/>
                  </a:cubicBezTo>
                  <a:cubicBezTo>
                    <a:pt x="1125" y="1502"/>
                    <a:pt x="1147" y="1504"/>
                    <a:pt x="1169" y="1504"/>
                  </a:cubicBezTo>
                  <a:cubicBezTo>
                    <a:pt x="1222" y="1504"/>
                    <a:pt x="1274" y="1491"/>
                    <a:pt x="1321" y="1464"/>
                  </a:cubicBezTo>
                  <a:cubicBezTo>
                    <a:pt x="1391" y="1423"/>
                    <a:pt x="1441" y="1357"/>
                    <a:pt x="1462" y="1279"/>
                  </a:cubicBezTo>
                  <a:cubicBezTo>
                    <a:pt x="1483" y="1201"/>
                    <a:pt x="1472" y="1119"/>
                    <a:pt x="1432" y="1048"/>
                  </a:cubicBezTo>
                  <a:close/>
                  <a:moveTo>
                    <a:pt x="1416" y="1267"/>
                  </a:moveTo>
                  <a:cubicBezTo>
                    <a:pt x="1398" y="1333"/>
                    <a:pt x="1356" y="1388"/>
                    <a:pt x="1297" y="1422"/>
                  </a:cubicBezTo>
                  <a:cubicBezTo>
                    <a:pt x="1181" y="1489"/>
                    <a:pt x="1037" y="1457"/>
                    <a:pt x="960" y="1349"/>
                  </a:cubicBezTo>
                  <a:cubicBezTo>
                    <a:pt x="689" y="962"/>
                    <a:pt x="689" y="962"/>
                    <a:pt x="689" y="962"/>
                  </a:cubicBezTo>
                  <a:cubicBezTo>
                    <a:pt x="669" y="933"/>
                    <a:pt x="676" y="893"/>
                    <a:pt x="705" y="873"/>
                  </a:cubicBezTo>
                  <a:cubicBezTo>
                    <a:pt x="734" y="853"/>
                    <a:pt x="774" y="860"/>
                    <a:pt x="794" y="889"/>
                  </a:cubicBezTo>
                  <a:cubicBezTo>
                    <a:pt x="830" y="940"/>
                    <a:pt x="830" y="940"/>
                    <a:pt x="830" y="940"/>
                  </a:cubicBezTo>
                  <a:cubicBezTo>
                    <a:pt x="877" y="1007"/>
                    <a:pt x="970" y="1024"/>
                    <a:pt x="1041" y="978"/>
                  </a:cubicBezTo>
                  <a:cubicBezTo>
                    <a:pt x="1095" y="943"/>
                    <a:pt x="1160" y="933"/>
                    <a:pt x="1225" y="948"/>
                  </a:cubicBezTo>
                  <a:cubicBezTo>
                    <a:pt x="1294" y="965"/>
                    <a:pt x="1355" y="1010"/>
                    <a:pt x="1390" y="1072"/>
                  </a:cubicBezTo>
                  <a:cubicBezTo>
                    <a:pt x="1424" y="1132"/>
                    <a:pt x="1434" y="1201"/>
                    <a:pt x="1416" y="1267"/>
                  </a:cubicBezTo>
                  <a:close/>
                  <a:moveTo>
                    <a:pt x="187" y="1422"/>
                  </a:moveTo>
                  <a:cubicBezTo>
                    <a:pt x="128" y="1388"/>
                    <a:pt x="86" y="1333"/>
                    <a:pt x="68" y="1267"/>
                  </a:cubicBezTo>
                  <a:cubicBezTo>
                    <a:pt x="50" y="1201"/>
                    <a:pt x="59" y="1132"/>
                    <a:pt x="93" y="1072"/>
                  </a:cubicBezTo>
                  <a:cubicBezTo>
                    <a:pt x="129" y="1010"/>
                    <a:pt x="189" y="965"/>
                    <a:pt x="259" y="948"/>
                  </a:cubicBezTo>
                  <a:cubicBezTo>
                    <a:pt x="323" y="933"/>
                    <a:pt x="388" y="943"/>
                    <a:pt x="442" y="978"/>
                  </a:cubicBezTo>
                  <a:cubicBezTo>
                    <a:pt x="504" y="1017"/>
                    <a:pt x="582" y="1010"/>
                    <a:pt x="632" y="964"/>
                  </a:cubicBezTo>
                  <a:cubicBezTo>
                    <a:pt x="650" y="989"/>
                    <a:pt x="650" y="989"/>
                    <a:pt x="650" y="989"/>
                  </a:cubicBezTo>
                  <a:cubicBezTo>
                    <a:pt x="650" y="989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ubicBezTo>
                    <a:pt x="713" y="1079"/>
                    <a:pt x="713" y="1079"/>
                    <a:pt x="713" y="1079"/>
                  </a:cubicBezTo>
                  <a:cubicBezTo>
                    <a:pt x="524" y="1348"/>
                    <a:pt x="524" y="1348"/>
                    <a:pt x="524" y="1348"/>
                  </a:cubicBezTo>
                  <a:cubicBezTo>
                    <a:pt x="447" y="1457"/>
                    <a:pt x="302" y="1489"/>
                    <a:pt x="187" y="1422"/>
                  </a:cubicBezTo>
                  <a:close/>
                  <a:moveTo>
                    <a:pt x="1287" y="258"/>
                  </a:moveTo>
                  <a:cubicBezTo>
                    <a:pt x="849" y="884"/>
                    <a:pt x="849" y="884"/>
                    <a:pt x="849" y="884"/>
                  </a:cubicBezTo>
                  <a:cubicBezTo>
                    <a:pt x="834" y="861"/>
                    <a:pt x="834" y="861"/>
                    <a:pt x="834" y="861"/>
                  </a:cubicBezTo>
                  <a:cubicBezTo>
                    <a:pt x="834" y="861"/>
                    <a:pt x="771" y="772"/>
                    <a:pt x="771" y="772"/>
                  </a:cubicBezTo>
                  <a:cubicBezTo>
                    <a:pt x="1268" y="62"/>
                    <a:pt x="1268" y="62"/>
                    <a:pt x="1268" y="62"/>
                  </a:cubicBezTo>
                  <a:cubicBezTo>
                    <a:pt x="1291" y="84"/>
                    <a:pt x="1307" y="113"/>
                    <a:pt x="1312" y="145"/>
                  </a:cubicBezTo>
                  <a:cubicBezTo>
                    <a:pt x="1319" y="185"/>
                    <a:pt x="1310" y="225"/>
                    <a:pt x="1287" y="258"/>
                  </a:cubicBezTo>
                  <a:close/>
                  <a:moveTo>
                    <a:pt x="1287" y="258"/>
                  </a:moveTo>
                  <a:cubicBezTo>
                    <a:pt x="1287" y="258"/>
                    <a:pt x="1287" y="258"/>
                    <a:pt x="1287" y="25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1" name="Freeform 432"/>
            <p:cNvSpPr>
              <a:spLocks noEditPoints="1"/>
            </p:cNvSpPr>
            <p:nvPr/>
          </p:nvSpPr>
          <p:spPr bwMode="auto">
            <a:xfrm>
              <a:off x="13698538" y="7983538"/>
              <a:ext cx="33337" cy="30163"/>
            </a:xfrm>
            <a:custGeom>
              <a:avLst/>
              <a:gdLst>
                <a:gd name="T0" fmla="*/ 35 w 53"/>
                <a:gd name="T1" fmla="*/ 2 h 49"/>
                <a:gd name="T2" fmla="*/ 19 w 53"/>
                <a:gd name="T3" fmla="*/ 2 h 49"/>
                <a:gd name="T4" fmla="*/ 13 w 53"/>
                <a:gd name="T5" fmla="*/ 5 h 49"/>
                <a:gd name="T6" fmla="*/ 7 w 53"/>
                <a:gd name="T7" fmla="*/ 38 h 49"/>
                <a:gd name="T8" fmla="*/ 22 w 53"/>
                <a:gd name="T9" fmla="*/ 48 h 49"/>
                <a:gd name="T10" fmla="*/ 41 w 53"/>
                <a:gd name="T11" fmla="*/ 44 h 49"/>
                <a:gd name="T12" fmla="*/ 44 w 53"/>
                <a:gd name="T13" fmla="*/ 42 h 49"/>
                <a:gd name="T14" fmla="*/ 47 w 53"/>
                <a:gd name="T15" fmla="*/ 11 h 49"/>
                <a:gd name="T16" fmla="*/ 35 w 53"/>
                <a:gd name="T17" fmla="*/ 2 h 49"/>
                <a:gd name="T18" fmla="*/ 35 w 53"/>
                <a:gd name="T19" fmla="*/ 2 h 49"/>
                <a:gd name="T20" fmla="*/ 35 w 53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9">
                  <a:moveTo>
                    <a:pt x="35" y="2"/>
                  </a:moveTo>
                  <a:cubicBezTo>
                    <a:pt x="30" y="0"/>
                    <a:pt x="24" y="0"/>
                    <a:pt x="19" y="2"/>
                  </a:cubicBezTo>
                  <a:cubicBezTo>
                    <a:pt x="17" y="3"/>
                    <a:pt x="15" y="4"/>
                    <a:pt x="13" y="5"/>
                  </a:cubicBezTo>
                  <a:cubicBezTo>
                    <a:pt x="2" y="13"/>
                    <a:pt x="0" y="28"/>
                    <a:pt x="7" y="38"/>
                  </a:cubicBezTo>
                  <a:cubicBezTo>
                    <a:pt x="11" y="44"/>
                    <a:pt x="16" y="47"/>
                    <a:pt x="22" y="48"/>
                  </a:cubicBezTo>
                  <a:cubicBezTo>
                    <a:pt x="28" y="49"/>
                    <a:pt x="35" y="48"/>
                    <a:pt x="41" y="44"/>
                  </a:cubicBezTo>
                  <a:cubicBezTo>
                    <a:pt x="42" y="44"/>
                    <a:pt x="43" y="43"/>
                    <a:pt x="44" y="42"/>
                  </a:cubicBezTo>
                  <a:cubicBezTo>
                    <a:pt x="52" y="34"/>
                    <a:pt x="53" y="21"/>
                    <a:pt x="47" y="11"/>
                  </a:cubicBezTo>
                  <a:cubicBezTo>
                    <a:pt x="43" y="7"/>
                    <a:pt x="39" y="4"/>
                    <a:pt x="35" y="2"/>
                  </a:cubicBezTo>
                  <a:close/>
                  <a:moveTo>
                    <a:pt x="35" y="2"/>
                  </a:moveTo>
                  <a:cubicBezTo>
                    <a:pt x="35" y="2"/>
                    <a:pt x="35" y="2"/>
                    <a:pt x="35" y="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79" name="Group 478"/>
          <p:cNvGrpSpPr>
            <a:grpSpLocks noChangeAspect="1"/>
          </p:cNvGrpSpPr>
          <p:nvPr/>
        </p:nvGrpSpPr>
        <p:grpSpPr>
          <a:xfrm>
            <a:off x="10290270" y="5080004"/>
            <a:ext cx="307446" cy="304800"/>
            <a:chOff x="15255875" y="7413625"/>
            <a:chExt cx="922338" cy="914400"/>
          </a:xfrm>
        </p:grpSpPr>
        <p:sp>
          <p:nvSpPr>
            <p:cNvPr id="476" name="Freeform 436"/>
            <p:cNvSpPr>
              <a:spLocks noEditPoints="1"/>
            </p:cNvSpPr>
            <p:nvPr/>
          </p:nvSpPr>
          <p:spPr bwMode="auto">
            <a:xfrm>
              <a:off x="15284450" y="7466013"/>
              <a:ext cx="841375" cy="833438"/>
            </a:xfrm>
            <a:custGeom>
              <a:avLst/>
              <a:gdLst>
                <a:gd name="T0" fmla="*/ 1121 w 1374"/>
                <a:gd name="T1" fmla="*/ 1121 h 1374"/>
                <a:gd name="T2" fmla="*/ 0 w 1374"/>
                <a:gd name="T3" fmla="*/ 0 h 1374"/>
                <a:gd name="T4" fmla="*/ 0 w 1374"/>
                <a:gd name="T5" fmla="*/ 174 h 1374"/>
                <a:gd name="T6" fmla="*/ 72 w 1374"/>
                <a:gd name="T7" fmla="*/ 174 h 1374"/>
                <a:gd name="T8" fmla="*/ 96 w 1374"/>
                <a:gd name="T9" fmla="*/ 198 h 1374"/>
                <a:gd name="T10" fmla="*/ 72 w 1374"/>
                <a:gd name="T11" fmla="*/ 222 h 1374"/>
                <a:gd name="T12" fmla="*/ 0 w 1374"/>
                <a:gd name="T13" fmla="*/ 222 h 1374"/>
                <a:gd name="T14" fmla="*/ 0 w 1374"/>
                <a:gd name="T15" fmla="*/ 318 h 1374"/>
                <a:gd name="T16" fmla="*/ 72 w 1374"/>
                <a:gd name="T17" fmla="*/ 318 h 1374"/>
                <a:gd name="T18" fmla="*/ 96 w 1374"/>
                <a:gd name="T19" fmla="*/ 342 h 1374"/>
                <a:gd name="T20" fmla="*/ 72 w 1374"/>
                <a:gd name="T21" fmla="*/ 366 h 1374"/>
                <a:gd name="T22" fmla="*/ 0 w 1374"/>
                <a:gd name="T23" fmla="*/ 366 h 1374"/>
                <a:gd name="T24" fmla="*/ 0 w 1374"/>
                <a:gd name="T25" fmla="*/ 462 h 1374"/>
                <a:gd name="T26" fmla="*/ 72 w 1374"/>
                <a:gd name="T27" fmla="*/ 462 h 1374"/>
                <a:gd name="T28" fmla="*/ 96 w 1374"/>
                <a:gd name="T29" fmla="*/ 486 h 1374"/>
                <a:gd name="T30" fmla="*/ 72 w 1374"/>
                <a:gd name="T31" fmla="*/ 510 h 1374"/>
                <a:gd name="T32" fmla="*/ 0 w 1374"/>
                <a:gd name="T33" fmla="*/ 510 h 1374"/>
                <a:gd name="T34" fmla="*/ 0 w 1374"/>
                <a:gd name="T35" fmla="*/ 606 h 1374"/>
                <a:gd name="T36" fmla="*/ 72 w 1374"/>
                <a:gd name="T37" fmla="*/ 606 h 1374"/>
                <a:gd name="T38" fmla="*/ 96 w 1374"/>
                <a:gd name="T39" fmla="*/ 630 h 1374"/>
                <a:gd name="T40" fmla="*/ 72 w 1374"/>
                <a:gd name="T41" fmla="*/ 654 h 1374"/>
                <a:gd name="T42" fmla="*/ 0 w 1374"/>
                <a:gd name="T43" fmla="*/ 654 h 1374"/>
                <a:gd name="T44" fmla="*/ 0 w 1374"/>
                <a:gd name="T45" fmla="*/ 750 h 1374"/>
                <a:gd name="T46" fmla="*/ 72 w 1374"/>
                <a:gd name="T47" fmla="*/ 750 h 1374"/>
                <a:gd name="T48" fmla="*/ 96 w 1374"/>
                <a:gd name="T49" fmla="*/ 774 h 1374"/>
                <a:gd name="T50" fmla="*/ 72 w 1374"/>
                <a:gd name="T51" fmla="*/ 798 h 1374"/>
                <a:gd name="T52" fmla="*/ 0 w 1374"/>
                <a:gd name="T53" fmla="*/ 798 h 1374"/>
                <a:gd name="T54" fmla="*/ 0 w 1374"/>
                <a:gd name="T55" fmla="*/ 894 h 1374"/>
                <a:gd name="T56" fmla="*/ 72 w 1374"/>
                <a:gd name="T57" fmla="*/ 894 h 1374"/>
                <a:gd name="T58" fmla="*/ 96 w 1374"/>
                <a:gd name="T59" fmla="*/ 918 h 1374"/>
                <a:gd name="T60" fmla="*/ 72 w 1374"/>
                <a:gd name="T61" fmla="*/ 942 h 1374"/>
                <a:gd name="T62" fmla="*/ 0 w 1374"/>
                <a:gd name="T63" fmla="*/ 942 h 1374"/>
                <a:gd name="T64" fmla="*/ 0 w 1374"/>
                <a:gd name="T65" fmla="*/ 1038 h 1374"/>
                <a:gd name="T66" fmla="*/ 72 w 1374"/>
                <a:gd name="T67" fmla="*/ 1038 h 1374"/>
                <a:gd name="T68" fmla="*/ 96 w 1374"/>
                <a:gd name="T69" fmla="*/ 1062 h 1374"/>
                <a:gd name="T70" fmla="*/ 72 w 1374"/>
                <a:gd name="T71" fmla="*/ 1086 h 1374"/>
                <a:gd name="T72" fmla="*/ 0 w 1374"/>
                <a:gd name="T73" fmla="*/ 1086 h 1374"/>
                <a:gd name="T74" fmla="*/ 0 w 1374"/>
                <a:gd name="T75" fmla="*/ 1182 h 1374"/>
                <a:gd name="T76" fmla="*/ 72 w 1374"/>
                <a:gd name="T77" fmla="*/ 1182 h 1374"/>
                <a:gd name="T78" fmla="*/ 96 w 1374"/>
                <a:gd name="T79" fmla="*/ 1206 h 1374"/>
                <a:gd name="T80" fmla="*/ 72 w 1374"/>
                <a:gd name="T81" fmla="*/ 1230 h 1374"/>
                <a:gd name="T82" fmla="*/ 0 w 1374"/>
                <a:gd name="T83" fmla="*/ 1230 h 1374"/>
                <a:gd name="T84" fmla="*/ 0 w 1374"/>
                <a:gd name="T85" fmla="*/ 1374 h 1374"/>
                <a:gd name="T86" fmla="*/ 1374 w 1374"/>
                <a:gd name="T87" fmla="*/ 1374 h 1374"/>
                <a:gd name="T88" fmla="*/ 1189 w 1374"/>
                <a:gd name="T89" fmla="*/ 1189 h 1374"/>
                <a:gd name="T90" fmla="*/ 1189 w 1374"/>
                <a:gd name="T91" fmla="*/ 1155 h 1374"/>
                <a:gd name="T92" fmla="*/ 1155 w 1374"/>
                <a:gd name="T93" fmla="*/ 1121 h 1374"/>
                <a:gd name="T94" fmla="*/ 1121 w 1374"/>
                <a:gd name="T95" fmla="*/ 1121 h 1374"/>
                <a:gd name="T96" fmla="*/ 836 w 1374"/>
                <a:gd name="T97" fmla="*/ 1151 h 1374"/>
                <a:gd name="T98" fmla="*/ 814 w 1374"/>
                <a:gd name="T99" fmla="*/ 1166 h 1374"/>
                <a:gd name="T100" fmla="*/ 232 w 1374"/>
                <a:gd name="T101" fmla="*/ 1166 h 1374"/>
                <a:gd name="T102" fmla="*/ 208 w 1374"/>
                <a:gd name="T103" fmla="*/ 1142 h 1374"/>
                <a:gd name="T104" fmla="*/ 208 w 1374"/>
                <a:gd name="T105" fmla="*/ 560 h 1374"/>
                <a:gd name="T106" fmla="*/ 223 w 1374"/>
                <a:gd name="T107" fmla="*/ 538 h 1374"/>
                <a:gd name="T108" fmla="*/ 249 w 1374"/>
                <a:gd name="T109" fmla="*/ 543 h 1374"/>
                <a:gd name="T110" fmla="*/ 506 w 1374"/>
                <a:gd name="T111" fmla="*/ 800 h 1374"/>
                <a:gd name="T112" fmla="*/ 506 w 1374"/>
                <a:gd name="T113" fmla="*/ 834 h 1374"/>
                <a:gd name="T114" fmla="*/ 540 w 1374"/>
                <a:gd name="T115" fmla="*/ 868 h 1374"/>
                <a:gd name="T116" fmla="*/ 574 w 1374"/>
                <a:gd name="T117" fmla="*/ 868 h 1374"/>
                <a:gd name="T118" fmla="*/ 831 w 1374"/>
                <a:gd name="T119" fmla="*/ 1125 h 1374"/>
                <a:gd name="T120" fmla="*/ 836 w 1374"/>
                <a:gd name="T121" fmla="*/ 1151 h 1374"/>
                <a:gd name="T122" fmla="*/ 836 w 1374"/>
                <a:gd name="T123" fmla="*/ 1151 h 1374"/>
                <a:gd name="T124" fmla="*/ 836 w 1374"/>
                <a:gd name="T125" fmla="*/ 1151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4" h="1374">
                  <a:moveTo>
                    <a:pt x="1121" y="11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72" y="174"/>
                    <a:pt x="72" y="174"/>
                    <a:pt x="72" y="174"/>
                  </a:cubicBezTo>
                  <a:cubicBezTo>
                    <a:pt x="85" y="174"/>
                    <a:pt x="96" y="185"/>
                    <a:pt x="96" y="198"/>
                  </a:cubicBezTo>
                  <a:cubicBezTo>
                    <a:pt x="96" y="211"/>
                    <a:pt x="85" y="222"/>
                    <a:pt x="72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72" y="318"/>
                    <a:pt x="72" y="318"/>
                    <a:pt x="72" y="318"/>
                  </a:cubicBezTo>
                  <a:cubicBezTo>
                    <a:pt x="85" y="318"/>
                    <a:pt x="96" y="329"/>
                    <a:pt x="96" y="342"/>
                  </a:cubicBezTo>
                  <a:cubicBezTo>
                    <a:pt x="96" y="355"/>
                    <a:pt x="85" y="366"/>
                    <a:pt x="72" y="366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72" y="462"/>
                    <a:pt x="72" y="462"/>
                    <a:pt x="72" y="462"/>
                  </a:cubicBezTo>
                  <a:cubicBezTo>
                    <a:pt x="85" y="462"/>
                    <a:pt x="96" y="473"/>
                    <a:pt x="96" y="486"/>
                  </a:cubicBezTo>
                  <a:cubicBezTo>
                    <a:pt x="96" y="499"/>
                    <a:pt x="85" y="510"/>
                    <a:pt x="72" y="51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72" y="606"/>
                    <a:pt x="72" y="606"/>
                    <a:pt x="72" y="606"/>
                  </a:cubicBezTo>
                  <a:cubicBezTo>
                    <a:pt x="85" y="606"/>
                    <a:pt x="96" y="617"/>
                    <a:pt x="96" y="630"/>
                  </a:cubicBezTo>
                  <a:cubicBezTo>
                    <a:pt x="96" y="643"/>
                    <a:pt x="85" y="654"/>
                    <a:pt x="72" y="654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0" y="750"/>
                    <a:pt x="0" y="750"/>
                    <a:pt x="0" y="750"/>
                  </a:cubicBezTo>
                  <a:cubicBezTo>
                    <a:pt x="72" y="750"/>
                    <a:pt x="72" y="750"/>
                    <a:pt x="72" y="750"/>
                  </a:cubicBezTo>
                  <a:cubicBezTo>
                    <a:pt x="85" y="750"/>
                    <a:pt x="96" y="761"/>
                    <a:pt x="96" y="774"/>
                  </a:cubicBezTo>
                  <a:cubicBezTo>
                    <a:pt x="96" y="787"/>
                    <a:pt x="85" y="798"/>
                    <a:pt x="72" y="798"/>
                  </a:cubicBezTo>
                  <a:cubicBezTo>
                    <a:pt x="0" y="798"/>
                    <a:pt x="0" y="798"/>
                    <a:pt x="0" y="798"/>
                  </a:cubicBezTo>
                  <a:cubicBezTo>
                    <a:pt x="0" y="894"/>
                    <a:pt x="0" y="894"/>
                    <a:pt x="0" y="894"/>
                  </a:cubicBezTo>
                  <a:cubicBezTo>
                    <a:pt x="72" y="894"/>
                    <a:pt x="72" y="894"/>
                    <a:pt x="72" y="894"/>
                  </a:cubicBezTo>
                  <a:cubicBezTo>
                    <a:pt x="85" y="894"/>
                    <a:pt x="96" y="905"/>
                    <a:pt x="96" y="918"/>
                  </a:cubicBezTo>
                  <a:cubicBezTo>
                    <a:pt x="96" y="931"/>
                    <a:pt x="85" y="942"/>
                    <a:pt x="72" y="942"/>
                  </a:cubicBezTo>
                  <a:cubicBezTo>
                    <a:pt x="0" y="942"/>
                    <a:pt x="0" y="942"/>
                    <a:pt x="0" y="942"/>
                  </a:cubicBezTo>
                  <a:cubicBezTo>
                    <a:pt x="0" y="1038"/>
                    <a:pt x="0" y="1038"/>
                    <a:pt x="0" y="1038"/>
                  </a:cubicBezTo>
                  <a:cubicBezTo>
                    <a:pt x="72" y="1038"/>
                    <a:pt x="72" y="1038"/>
                    <a:pt x="72" y="1038"/>
                  </a:cubicBezTo>
                  <a:cubicBezTo>
                    <a:pt x="85" y="1038"/>
                    <a:pt x="96" y="1049"/>
                    <a:pt x="96" y="1062"/>
                  </a:cubicBezTo>
                  <a:cubicBezTo>
                    <a:pt x="96" y="1075"/>
                    <a:pt x="85" y="1086"/>
                    <a:pt x="72" y="1086"/>
                  </a:cubicBezTo>
                  <a:cubicBezTo>
                    <a:pt x="0" y="1086"/>
                    <a:pt x="0" y="1086"/>
                    <a:pt x="0" y="1086"/>
                  </a:cubicBezTo>
                  <a:cubicBezTo>
                    <a:pt x="0" y="1182"/>
                    <a:pt x="0" y="1182"/>
                    <a:pt x="0" y="1182"/>
                  </a:cubicBezTo>
                  <a:cubicBezTo>
                    <a:pt x="72" y="1182"/>
                    <a:pt x="72" y="1182"/>
                    <a:pt x="72" y="1182"/>
                  </a:cubicBezTo>
                  <a:cubicBezTo>
                    <a:pt x="85" y="1182"/>
                    <a:pt x="96" y="1193"/>
                    <a:pt x="96" y="1206"/>
                  </a:cubicBezTo>
                  <a:cubicBezTo>
                    <a:pt x="96" y="1219"/>
                    <a:pt x="85" y="1230"/>
                    <a:pt x="72" y="1230"/>
                  </a:cubicBezTo>
                  <a:cubicBezTo>
                    <a:pt x="0" y="1230"/>
                    <a:pt x="0" y="1230"/>
                    <a:pt x="0" y="1230"/>
                  </a:cubicBezTo>
                  <a:cubicBezTo>
                    <a:pt x="0" y="1374"/>
                    <a:pt x="0" y="1374"/>
                    <a:pt x="0" y="1374"/>
                  </a:cubicBezTo>
                  <a:cubicBezTo>
                    <a:pt x="1374" y="1374"/>
                    <a:pt x="1374" y="1374"/>
                    <a:pt x="1374" y="1374"/>
                  </a:cubicBezTo>
                  <a:cubicBezTo>
                    <a:pt x="1189" y="1189"/>
                    <a:pt x="1189" y="1189"/>
                    <a:pt x="1189" y="1189"/>
                  </a:cubicBezTo>
                  <a:cubicBezTo>
                    <a:pt x="1179" y="1179"/>
                    <a:pt x="1179" y="1164"/>
                    <a:pt x="1189" y="1155"/>
                  </a:cubicBezTo>
                  <a:cubicBezTo>
                    <a:pt x="1155" y="1121"/>
                    <a:pt x="1155" y="1121"/>
                    <a:pt x="1155" y="1121"/>
                  </a:cubicBezTo>
                  <a:cubicBezTo>
                    <a:pt x="1145" y="1130"/>
                    <a:pt x="1130" y="1130"/>
                    <a:pt x="1121" y="1121"/>
                  </a:cubicBezTo>
                  <a:close/>
                  <a:moveTo>
                    <a:pt x="836" y="1151"/>
                  </a:moveTo>
                  <a:cubicBezTo>
                    <a:pt x="832" y="1160"/>
                    <a:pt x="824" y="1166"/>
                    <a:pt x="814" y="1166"/>
                  </a:cubicBezTo>
                  <a:cubicBezTo>
                    <a:pt x="232" y="1166"/>
                    <a:pt x="232" y="1166"/>
                    <a:pt x="232" y="1166"/>
                  </a:cubicBezTo>
                  <a:cubicBezTo>
                    <a:pt x="219" y="1166"/>
                    <a:pt x="208" y="1155"/>
                    <a:pt x="208" y="1142"/>
                  </a:cubicBezTo>
                  <a:cubicBezTo>
                    <a:pt x="208" y="560"/>
                    <a:pt x="208" y="560"/>
                    <a:pt x="208" y="560"/>
                  </a:cubicBezTo>
                  <a:cubicBezTo>
                    <a:pt x="208" y="550"/>
                    <a:pt x="214" y="542"/>
                    <a:pt x="223" y="538"/>
                  </a:cubicBezTo>
                  <a:cubicBezTo>
                    <a:pt x="232" y="534"/>
                    <a:pt x="242" y="536"/>
                    <a:pt x="249" y="543"/>
                  </a:cubicBezTo>
                  <a:cubicBezTo>
                    <a:pt x="506" y="800"/>
                    <a:pt x="506" y="800"/>
                    <a:pt x="506" y="800"/>
                  </a:cubicBezTo>
                  <a:cubicBezTo>
                    <a:pt x="515" y="809"/>
                    <a:pt x="515" y="825"/>
                    <a:pt x="506" y="834"/>
                  </a:cubicBezTo>
                  <a:cubicBezTo>
                    <a:pt x="540" y="868"/>
                    <a:pt x="540" y="868"/>
                    <a:pt x="540" y="868"/>
                  </a:cubicBezTo>
                  <a:cubicBezTo>
                    <a:pt x="549" y="859"/>
                    <a:pt x="565" y="859"/>
                    <a:pt x="574" y="868"/>
                  </a:cubicBezTo>
                  <a:cubicBezTo>
                    <a:pt x="831" y="1125"/>
                    <a:pt x="831" y="1125"/>
                    <a:pt x="831" y="1125"/>
                  </a:cubicBezTo>
                  <a:cubicBezTo>
                    <a:pt x="838" y="1132"/>
                    <a:pt x="840" y="1142"/>
                    <a:pt x="836" y="1151"/>
                  </a:cubicBezTo>
                  <a:close/>
                  <a:moveTo>
                    <a:pt x="836" y="1151"/>
                  </a:moveTo>
                  <a:cubicBezTo>
                    <a:pt x="836" y="1151"/>
                    <a:pt x="836" y="1151"/>
                    <a:pt x="836" y="11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7" name="Freeform 437"/>
            <p:cNvSpPr>
              <a:spLocks noEditPoints="1"/>
            </p:cNvSpPr>
            <p:nvPr/>
          </p:nvSpPr>
          <p:spPr bwMode="auto">
            <a:xfrm>
              <a:off x="15255875" y="7413625"/>
              <a:ext cx="922338" cy="914400"/>
            </a:xfrm>
            <a:custGeom>
              <a:avLst/>
              <a:gdLst>
                <a:gd name="T0" fmla="*/ 1497 w 1506"/>
                <a:gd name="T1" fmla="*/ 1465 h 1506"/>
                <a:gd name="T2" fmla="*/ 1271 w 1506"/>
                <a:gd name="T3" fmla="*/ 1239 h 1506"/>
                <a:gd name="T4" fmla="*/ 1237 w 1506"/>
                <a:gd name="T5" fmla="*/ 1239 h 1506"/>
                <a:gd name="T6" fmla="*/ 1237 w 1506"/>
                <a:gd name="T7" fmla="*/ 1273 h 1506"/>
                <a:gd name="T8" fmla="*/ 1422 w 1506"/>
                <a:gd name="T9" fmla="*/ 1458 h 1506"/>
                <a:gd name="T10" fmla="*/ 48 w 1506"/>
                <a:gd name="T11" fmla="*/ 1458 h 1506"/>
                <a:gd name="T12" fmla="*/ 48 w 1506"/>
                <a:gd name="T13" fmla="*/ 1314 h 1506"/>
                <a:gd name="T14" fmla="*/ 120 w 1506"/>
                <a:gd name="T15" fmla="*/ 1314 h 1506"/>
                <a:gd name="T16" fmla="*/ 144 w 1506"/>
                <a:gd name="T17" fmla="*/ 1290 h 1506"/>
                <a:gd name="T18" fmla="*/ 120 w 1506"/>
                <a:gd name="T19" fmla="*/ 1266 h 1506"/>
                <a:gd name="T20" fmla="*/ 48 w 1506"/>
                <a:gd name="T21" fmla="*/ 1266 h 1506"/>
                <a:gd name="T22" fmla="*/ 48 w 1506"/>
                <a:gd name="T23" fmla="*/ 1170 h 1506"/>
                <a:gd name="T24" fmla="*/ 120 w 1506"/>
                <a:gd name="T25" fmla="*/ 1170 h 1506"/>
                <a:gd name="T26" fmla="*/ 144 w 1506"/>
                <a:gd name="T27" fmla="*/ 1146 h 1506"/>
                <a:gd name="T28" fmla="*/ 120 w 1506"/>
                <a:gd name="T29" fmla="*/ 1122 h 1506"/>
                <a:gd name="T30" fmla="*/ 48 w 1506"/>
                <a:gd name="T31" fmla="*/ 1122 h 1506"/>
                <a:gd name="T32" fmla="*/ 48 w 1506"/>
                <a:gd name="T33" fmla="*/ 1026 h 1506"/>
                <a:gd name="T34" fmla="*/ 120 w 1506"/>
                <a:gd name="T35" fmla="*/ 1026 h 1506"/>
                <a:gd name="T36" fmla="*/ 144 w 1506"/>
                <a:gd name="T37" fmla="*/ 1002 h 1506"/>
                <a:gd name="T38" fmla="*/ 120 w 1506"/>
                <a:gd name="T39" fmla="*/ 978 h 1506"/>
                <a:gd name="T40" fmla="*/ 48 w 1506"/>
                <a:gd name="T41" fmla="*/ 978 h 1506"/>
                <a:gd name="T42" fmla="*/ 48 w 1506"/>
                <a:gd name="T43" fmla="*/ 882 h 1506"/>
                <a:gd name="T44" fmla="*/ 120 w 1506"/>
                <a:gd name="T45" fmla="*/ 882 h 1506"/>
                <a:gd name="T46" fmla="*/ 144 w 1506"/>
                <a:gd name="T47" fmla="*/ 858 h 1506"/>
                <a:gd name="T48" fmla="*/ 120 w 1506"/>
                <a:gd name="T49" fmla="*/ 834 h 1506"/>
                <a:gd name="T50" fmla="*/ 48 w 1506"/>
                <a:gd name="T51" fmla="*/ 834 h 1506"/>
                <a:gd name="T52" fmla="*/ 48 w 1506"/>
                <a:gd name="T53" fmla="*/ 738 h 1506"/>
                <a:gd name="T54" fmla="*/ 120 w 1506"/>
                <a:gd name="T55" fmla="*/ 738 h 1506"/>
                <a:gd name="T56" fmla="*/ 144 w 1506"/>
                <a:gd name="T57" fmla="*/ 714 h 1506"/>
                <a:gd name="T58" fmla="*/ 120 w 1506"/>
                <a:gd name="T59" fmla="*/ 690 h 1506"/>
                <a:gd name="T60" fmla="*/ 48 w 1506"/>
                <a:gd name="T61" fmla="*/ 690 h 1506"/>
                <a:gd name="T62" fmla="*/ 48 w 1506"/>
                <a:gd name="T63" fmla="*/ 594 h 1506"/>
                <a:gd name="T64" fmla="*/ 120 w 1506"/>
                <a:gd name="T65" fmla="*/ 594 h 1506"/>
                <a:gd name="T66" fmla="*/ 144 w 1506"/>
                <a:gd name="T67" fmla="*/ 570 h 1506"/>
                <a:gd name="T68" fmla="*/ 120 w 1506"/>
                <a:gd name="T69" fmla="*/ 546 h 1506"/>
                <a:gd name="T70" fmla="*/ 48 w 1506"/>
                <a:gd name="T71" fmla="*/ 546 h 1506"/>
                <a:gd name="T72" fmla="*/ 48 w 1506"/>
                <a:gd name="T73" fmla="*/ 450 h 1506"/>
                <a:gd name="T74" fmla="*/ 120 w 1506"/>
                <a:gd name="T75" fmla="*/ 450 h 1506"/>
                <a:gd name="T76" fmla="*/ 144 w 1506"/>
                <a:gd name="T77" fmla="*/ 426 h 1506"/>
                <a:gd name="T78" fmla="*/ 120 w 1506"/>
                <a:gd name="T79" fmla="*/ 402 h 1506"/>
                <a:gd name="T80" fmla="*/ 48 w 1506"/>
                <a:gd name="T81" fmla="*/ 402 h 1506"/>
                <a:gd name="T82" fmla="*/ 48 w 1506"/>
                <a:gd name="T83" fmla="*/ 306 h 1506"/>
                <a:gd name="T84" fmla="*/ 120 w 1506"/>
                <a:gd name="T85" fmla="*/ 306 h 1506"/>
                <a:gd name="T86" fmla="*/ 144 w 1506"/>
                <a:gd name="T87" fmla="*/ 282 h 1506"/>
                <a:gd name="T88" fmla="*/ 120 w 1506"/>
                <a:gd name="T89" fmla="*/ 258 h 1506"/>
                <a:gd name="T90" fmla="*/ 48 w 1506"/>
                <a:gd name="T91" fmla="*/ 258 h 1506"/>
                <a:gd name="T92" fmla="*/ 48 w 1506"/>
                <a:gd name="T93" fmla="*/ 84 h 1506"/>
                <a:gd name="T94" fmla="*/ 1169 w 1506"/>
                <a:gd name="T95" fmla="*/ 1205 h 1506"/>
                <a:gd name="T96" fmla="*/ 1203 w 1506"/>
                <a:gd name="T97" fmla="*/ 1205 h 1506"/>
                <a:gd name="T98" fmla="*/ 1203 w 1506"/>
                <a:gd name="T99" fmla="*/ 1171 h 1506"/>
                <a:gd name="T100" fmla="*/ 41 w 1506"/>
                <a:gd name="T101" fmla="*/ 9 h 1506"/>
                <a:gd name="T102" fmla="*/ 15 w 1506"/>
                <a:gd name="T103" fmla="*/ 4 h 1506"/>
                <a:gd name="T104" fmla="*/ 0 w 1506"/>
                <a:gd name="T105" fmla="*/ 26 h 1506"/>
                <a:gd name="T106" fmla="*/ 0 w 1506"/>
                <a:gd name="T107" fmla="*/ 1482 h 1506"/>
                <a:gd name="T108" fmla="*/ 24 w 1506"/>
                <a:gd name="T109" fmla="*/ 1506 h 1506"/>
                <a:gd name="T110" fmla="*/ 1480 w 1506"/>
                <a:gd name="T111" fmla="*/ 1506 h 1506"/>
                <a:gd name="T112" fmla="*/ 1502 w 1506"/>
                <a:gd name="T113" fmla="*/ 1491 h 1506"/>
                <a:gd name="T114" fmla="*/ 1497 w 1506"/>
                <a:gd name="T115" fmla="*/ 1465 h 1506"/>
                <a:gd name="T116" fmla="*/ 1497 w 1506"/>
                <a:gd name="T117" fmla="*/ 1465 h 1506"/>
                <a:gd name="T118" fmla="*/ 1497 w 1506"/>
                <a:gd name="T119" fmla="*/ 14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6" h="1506">
                  <a:moveTo>
                    <a:pt x="1497" y="1465"/>
                  </a:moveTo>
                  <a:cubicBezTo>
                    <a:pt x="1271" y="1239"/>
                    <a:pt x="1271" y="1239"/>
                    <a:pt x="1271" y="1239"/>
                  </a:cubicBezTo>
                  <a:cubicBezTo>
                    <a:pt x="1261" y="1229"/>
                    <a:pt x="1246" y="1229"/>
                    <a:pt x="1237" y="1239"/>
                  </a:cubicBezTo>
                  <a:cubicBezTo>
                    <a:pt x="1227" y="1248"/>
                    <a:pt x="1227" y="1263"/>
                    <a:pt x="1237" y="1273"/>
                  </a:cubicBezTo>
                  <a:cubicBezTo>
                    <a:pt x="1422" y="1458"/>
                    <a:pt x="1422" y="1458"/>
                    <a:pt x="1422" y="1458"/>
                  </a:cubicBezTo>
                  <a:cubicBezTo>
                    <a:pt x="48" y="1458"/>
                    <a:pt x="48" y="1458"/>
                    <a:pt x="48" y="1458"/>
                  </a:cubicBezTo>
                  <a:cubicBezTo>
                    <a:pt x="48" y="1314"/>
                    <a:pt x="48" y="1314"/>
                    <a:pt x="48" y="1314"/>
                  </a:cubicBezTo>
                  <a:cubicBezTo>
                    <a:pt x="120" y="1314"/>
                    <a:pt x="120" y="1314"/>
                    <a:pt x="120" y="1314"/>
                  </a:cubicBezTo>
                  <a:cubicBezTo>
                    <a:pt x="133" y="1314"/>
                    <a:pt x="144" y="1303"/>
                    <a:pt x="144" y="1290"/>
                  </a:cubicBezTo>
                  <a:cubicBezTo>
                    <a:pt x="144" y="1277"/>
                    <a:pt x="133" y="1266"/>
                    <a:pt x="120" y="1266"/>
                  </a:cubicBezTo>
                  <a:cubicBezTo>
                    <a:pt x="48" y="1266"/>
                    <a:pt x="48" y="1266"/>
                    <a:pt x="48" y="1266"/>
                  </a:cubicBezTo>
                  <a:cubicBezTo>
                    <a:pt x="48" y="1170"/>
                    <a:pt x="48" y="1170"/>
                    <a:pt x="48" y="1170"/>
                  </a:cubicBezTo>
                  <a:cubicBezTo>
                    <a:pt x="120" y="1170"/>
                    <a:pt x="120" y="1170"/>
                    <a:pt x="120" y="1170"/>
                  </a:cubicBezTo>
                  <a:cubicBezTo>
                    <a:pt x="133" y="1170"/>
                    <a:pt x="144" y="1159"/>
                    <a:pt x="144" y="1146"/>
                  </a:cubicBezTo>
                  <a:cubicBezTo>
                    <a:pt x="144" y="1133"/>
                    <a:pt x="133" y="1122"/>
                    <a:pt x="120" y="1122"/>
                  </a:cubicBezTo>
                  <a:cubicBezTo>
                    <a:pt x="48" y="1122"/>
                    <a:pt x="48" y="1122"/>
                    <a:pt x="48" y="1122"/>
                  </a:cubicBezTo>
                  <a:cubicBezTo>
                    <a:pt x="48" y="1026"/>
                    <a:pt x="48" y="1026"/>
                    <a:pt x="48" y="1026"/>
                  </a:cubicBezTo>
                  <a:cubicBezTo>
                    <a:pt x="120" y="1026"/>
                    <a:pt x="120" y="1026"/>
                    <a:pt x="120" y="1026"/>
                  </a:cubicBezTo>
                  <a:cubicBezTo>
                    <a:pt x="133" y="1026"/>
                    <a:pt x="144" y="1015"/>
                    <a:pt x="144" y="1002"/>
                  </a:cubicBezTo>
                  <a:cubicBezTo>
                    <a:pt x="144" y="989"/>
                    <a:pt x="133" y="978"/>
                    <a:pt x="120" y="978"/>
                  </a:cubicBezTo>
                  <a:cubicBezTo>
                    <a:pt x="48" y="978"/>
                    <a:pt x="48" y="978"/>
                    <a:pt x="48" y="978"/>
                  </a:cubicBezTo>
                  <a:cubicBezTo>
                    <a:pt x="48" y="882"/>
                    <a:pt x="48" y="882"/>
                    <a:pt x="48" y="882"/>
                  </a:cubicBezTo>
                  <a:cubicBezTo>
                    <a:pt x="120" y="882"/>
                    <a:pt x="120" y="882"/>
                    <a:pt x="120" y="882"/>
                  </a:cubicBezTo>
                  <a:cubicBezTo>
                    <a:pt x="133" y="882"/>
                    <a:pt x="144" y="871"/>
                    <a:pt x="144" y="858"/>
                  </a:cubicBezTo>
                  <a:cubicBezTo>
                    <a:pt x="144" y="845"/>
                    <a:pt x="133" y="834"/>
                    <a:pt x="120" y="834"/>
                  </a:cubicBezTo>
                  <a:cubicBezTo>
                    <a:pt x="48" y="834"/>
                    <a:pt x="48" y="834"/>
                    <a:pt x="48" y="834"/>
                  </a:cubicBezTo>
                  <a:cubicBezTo>
                    <a:pt x="48" y="738"/>
                    <a:pt x="48" y="738"/>
                    <a:pt x="48" y="738"/>
                  </a:cubicBezTo>
                  <a:cubicBezTo>
                    <a:pt x="120" y="738"/>
                    <a:pt x="120" y="738"/>
                    <a:pt x="120" y="738"/>
                  </a:cubicBezTo>
                  <a:cubicBezTo>
                    <a:pt x="133" y="738"/>
                    <a:pt x="144" y="727"/>
                    <a:pt x="144" y="714"/>
                  </a:cubicBezTo>
                  <a:cubicBezTo>
                    <a:pt x="144" y="701"/>
                    <a:pt x="133" y="690"/>
                    <a:pt x="120" y="690"/>
                  </a:cubicBezTo>
                  <a:cubicBezTo>
                    <a:pt x="48" y="690"/>
                    <a:pt x="48" y="690"/>
                    <a:pt x="48" y="690"/>
                  </a:cubicBezTo>
                  <a:cubicBezTo>
                    <a:pt x="48" y="594"/>
                    <a:pt x="48" y="594"/>
                    <a:pt x="48" y="594"/>
                  </a:cubicBezTo>
                  <a:cubicBezTo>
                    <a:pt x="120" y="594"/>
                    <a:pt x="120" y="594"/>
                    <a:pt x="120" y="594"/>
                  </a:cubicBezTo>
                  <a:cubicBezTo>
                    <a:pt x="133" y="594"/>
                    <a:pt x="144" y="583"/>
                    <a:pt x="144" y="570"/>
                  </a:cubicBezTo>
                  <a:cubicBezTo>
                    <a:pt x="144" y="557"/>
                    <a:pt x="133" y="546"/>
                    <a:pt x="120" y="546"/>
                  </a:cubicBezTo>
                  <a:cubicBezTo>
                    <a:pt x="48" y="546"/>
                    <a:pt x="48" y="546"/>
                    <a:pt x="48" y="546"/>
                  </a:cubicBezTo>
                  <a:cubicBezTo>
                    <a:pt x="48" y="450"/>
                    <a:pt x="48" y="450"/>
                    <a:pt x="48" y="450"/>
                  </a:cubicBezTo>
                  <a:cubicBezTo>
                    <a:pt x="120" y="450"/>
                    <a:pt x="120" y="450"/>
                    <a:pt x="120" y="450"/>
                  </a:cubicBezTo>
                  <a:cubicBezTo>
                    <a:pt x="133" y="450"/>
                    <a:pt x="144" y="439"/>
                    <a:pt x="144" y="426"/>
                  </a:cubicBezTo>
                  <a:cubicBezTo>
                    <a:pt x="144" y="413"/>
                    <a:pt x="133" y="402"/>
                    <a:pt x="120" y="402"/>
                  </a:cubicBezTo>
                  <a:cubicBezTo>
                    <a:pt x="48" y="402"/>
                    <a:pt x="48" y="402"/>
                    <a:pt x="48" y="402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120" y="306"/>
                    <a:pt x="120" y="306"/>
                    <a:pt x="120" y="306"/>
                  </a:cubicBezTo>
                  <a:cubicBezTo>
                    <a:pt x="133" y="306"/>
                    <a:pt x="144" y="295"/>
                    <a:pt x="144" y="282"/>
                  </a:cubicBezTo>
                  <a:cubicBezTo>
                    <a:pt x="144" y="269"/>
                    <a:pt x="133" y="258"/>
                    <a:pt x="120" y="258"/>
                  </a:cubicBezTo>
                  <a:cubicBezTo>
                    <a:pt x="48" y="258"/>
                    <a:pt x="48" y="258"/>
                    <a:pt x="48" y="258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1169" y="1205"/>
                    <a:pt x="1169" y="1205"/>
                    <a:pt x="1169" y="1205"/>
                  </a:cubicBezTo>
                  <a:cubicBezTo>
                    <a:pt x="1178" y="1214"/>
                    <a:pt x="1193" y="1214"/>
                    <a:pt x="1203" y="1205"/>
                  </a:cubicBezTo>
                  <a:cubicBezTo>
                    <a:pt x="1212" y="1195"/>
                    <a:pt x="1212" y="1180"/>
                    <a:pt x="1203" y="117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4" y="2"/>
                    <a:pt x="24" y="0"/>
                    <a:pt x="15" y="4"/>
                  </a:cubicBezTo>
                  <a:cubicBezTo>
                    <a:pt x="6" y="8"/>
                    <a:pt x="0" y="16"/>
                    <a:pt x="0" y="26"/>
                  </a:cubicBezTo>
                  <a:cubicBezTo>
                    <a:pt x="0" y="1482"/>
                    <a:pt x="0" y="1482"/>
                    <a:pt x="0" y="1482"/>
                  </a:cubicBezTo>
                  <a:cubicBezTo>
                    <a:pt x="0" y="1495"/>
                    <a:pt x="11" y="1506"/>
                    <a:pt x="24" y="1506"/>
                  </a:cubicBezTo>
                  <a:cubicBezTo>
                    <a:pt x="1480" y="1506"/>
                    <a:pt x="1480" y="1506"/>
                    <a:pt x="1480" y="1506"/>
                  </a:cubicBezTo>
                  <a:cubicBezTo>
                    <a:pt x="1490" y="1506"/>
                    <a:pt x="1498" y="1500"/>
                    <a:pt x="1502" y="1491"/>
                  </a:cubicBezTo>
                  <a:cubicBezTo>
                    <a:pt x="1506" y="1482"/>
                    <a:pt x="1504" y="1472"/>
                    <a:pt x="1497" y="1465"/>
                  </a:cubicBezTo>
                  <a:close/>
                  <a:moveTo>
                    <a:pt x="1497" y="1465"/>
                  </a:moveTo>
                  <a:cubicBezTo>
                    <a:pt x="1497" y="1465"/>
                    <a:pt x="1497" y="1465"/>
                    <a:pt x="1497" y="146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8" name="Freeform 438"/>
            <p:cNvSpPr>
              <a:spLocks noEditPoints="1"/>
            </p:cNvSpPr>
            <p:nvPr/>
          </p:nvSpPr>
          <p:spPr bwMode="auto">
            <a:xfrm>
              <a:off x="15411450" y="7789863"/>
              <a:ext cx="387350" cy="384175"/>
            </a:xfrm>
            <a:custGeom>
              <a:avLst/>
              <a:gdLst>
                <a:gd name="T0" fmla="*/ 366 w 632"/>
                <a:gd name="T1" fmla="*/ 334 h 632"/>
                <a:gd name="T2" fmla="*/ 332 w 632"/>
                <a:gd name="T3" fmla="*/ 334 h 632"/>
                <a:gd name="T4" fmla="*/ 332 w 632"/>
                <a:gd name="T5" fmla="*/ 368 h 632"/>
                <a:gd name="T6" fmla="*/ 548 w 632"/>
                <a:gd name="T7" fmla="*/ 584 h 632"/>
                <a:gd name="T8" fmla="*/ 48 w 632"/>
                <a:gd name="T9" fmla="*/ 584 h 632"/>
                <a:gd name="T10" fmla="*/ 48 w 632"/>
                <a:gd name="T11" fmla="*/ 84 h 632"/>
                <a:gd name="T12" fmla="*/ 264 w 632"/>
                <a:gd name="T13" fmla="*/ 300 h 632"/>
                <a:gd name="T14" fmla="*/ 298 w 632"/>
                <a:gd name="T15" fmla="*/ 300 h 632"/>
                <a:gd name="T16" fmla="*/ 298 w 632"/>
                <a:gd name="T17" fmla="*/ 266 h 632"/>
                <a:gd name="T18" fmla="*/ 41 w 632"/>
                <a:gd name="T19" fmla="*/ 9 h 632"/>
                <a:gd name="T20" fmla="*/ 15 w 632"/>
                <a:gd name="T21" fmla="*/ 4 h 632"/>
                <a:gd name="T22" fmla="*/ 0 w 632"/>
                <a:gd name="T23" fmla="*/ 26 h 632"/>
                <a:gd name="T24" fmla="*/ 0 w 632"/>
                <a:gd name="T25" fmla="*/ 608 h 632"/>
                <a:gd name="T26" fmla="*/ 24 w 632"/>
                <a:gd name="T27" fmla="*/ 632 h 632"/>
                <a:gd name="T28" fmla="*/ 606 w 632"/>
                <a:gd name="T29" fmla="*/ 632 h 632"/>
                <a:gd name="T30" fmla="*/ 628 w 632"/>
                <a:gd name="T31" fmla="*/ 617 h 632"/>
                <a:gd name="T32" fmla="*/ 623 w 632"/>
                <a:gd name="T33" fmla="*/ 591 h 632"/>
                <a:gd name="T34" fmla="*/ 366 w 632"/>
                <a:gd name="T35" fmla="*/ 334 h 632"/>
                <a:gd name="T36" fmla="*/ 366 w 632"/>
                <a:gd name="T37" fmla="*/ 334 h 632"/>
                <a:gd name="T38" fmla="*/ 366 w 632"/>
                <a:gd name="T39" fmla="*/ 334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2" h="632">
                  <a:moveTo>
                    <a:pt x="366" y="334"/>
                  </a:moveTo>
                  <a:cubicBezTo>
                    <a:pt x="357" y="325"/>
                    <a:pt x="341" y="325"/>
                    <a:pt x="332" y="334"/>
                  </a:cubicBezTo>
                  <a:cubicBezTo>
                    <a:pt x="323" y="343"/>
                    <a:pt x="323" y="359"/>
                    <a:pt x="332" y="368"/>
                  </a:cubicBezTo>
                  <a:cubicBezTo>
                    <a:pt x="548" y="584"/>
                    <a:pt x="548" y="584"/>
                    <a:pt x="548" y="584"/>
                  </a:cubicBezTo>
                  <a:cubicBezTo>
                    <a:pt x="48" y="584"/>
                    <a:pt x="48" y="584"/>
                    <a:pt x="48" y="5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264" y="300"/>
                    <a:pt x="264" y="300"/>
                    <a:pt x="264" y="300"/>
                  </a:cubicBezTo>
                  <a:cubicBezTo>
                    <a:pt x="273" y="309"/>
                    <a:pt x="289" y="309"/>
                    <a:pt x="298" y="300"/>
                  </a:cubicBezTo>
                  <a:cubicBezTo>
                    <a:pt x="307" y="291"/>
                    <a:pt x="307" y="275"/>
                    <a:pt x="298" y="266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4" y="2"/>
                    <a:pt x="24" y="0"/>
                    <a:pt x="15" y="4"/>
                  </a:cubicBezTo>
                  <a:cubicBezTo>
                    <a:pt x="6" y="8"/>
                    <a:pt x="0" y="16"/>
                    <a:pt x="0" y="26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21"/>
                    <a:pt x="11" y="632"/>
                    <a:pt x="24" y="632"/>
                  </a:cubicBezTo>
                  <a:cubicBezTo>
                    <a:pt x="606" y="632"/>
                    <a:pt x="606" y="632"/>
                    <a:pt x="606" y="632"/>
                  </a:cubicBezTo>
                  <a:cubicBezTo>
                    <a:pt x="616" y="632"/>
                    <a:pt x="624" y="626"/>
                    <a:pt x="628" y="617"/>
                  </a:cubicBezTo>
                  <a:cubicBezTo>
                    <a:pt x="632" y="608"/>
                    <a:pt x="630" y="598"/>
                    <a:pt x="623" y="591"/>
                  </a:cubicBezTo>
                  <a:lnTo>
                    <a:pt x="366" y="334"/>
                  </a:lnTo>
                  <a:close/>
                  <a:moveTo>
                    <a:pt x="366" y="334"/>
                  </a:moveTo>
                  <a:cubicBezTo>
                    <a:pt x="366" y="334"/>
                    <a:pt x="366" y="334"/>
                    <a:pt x="366" y="33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406945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1646811" y="1436086"/>
            <a:ext cx="287947" cy="304800"/>
            <a:chOff x="4670078" y="2936007"/>
            <a:chExt cx="3498850" cy="3703638"/>
          </a:xfrm>
        </p:grpSpPr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4670078" y="2936007"/>
              <a:ext cx="3498850" cy="3703638"/>
            </a:xfrm>
            <a:custGeom>
              <a:avLst/>
              <a:gdLst>
                <a:gd name="T0" fmla="*/ 772 w 797"/>
                <a:gd name="T1" fmla="*/ 231 h 853"/>
                <a:gd name="T2" fmla="*/ 637 w 797"/>
                <a:gd name="T3" fmla="*/ 96 h 853"/>
                <a:gd name="T4" fmla="*/ 541 w 797"/>
                <a:gd name="T5" fmla="*/ 77 h 853"/>
                <a:gd name="T6" fmla="*/ 422 w 797"/>
                <a:gd name="T7" fmla="*/ 107 h 853"/>
                <a:gd name="T8" fmla="*/ 422 w 797"/>
                <a:gd name="T9" fmla="*/ 24 h 853"/>
                <a:gd name="T10" fmla="*/ 398 w 797"/>
                <a:gd name="T11" fmla="*/ 0 h 853"/>
                <a:gd name="T12" fmla="*/ 374 w 797"/>
                <a:gd name="T13" fmla="*/ 24 h 853"/>
                <a:gd name="T14" fmla="*/ 374 w 797"/>
                <a:gd name="T15" fmla="*/ 107 h 853"/>
                <a:gd name="T16" fmla="*/ 256 w 797"/>
                <a:gd name="T17" fmla="*/ 77 h 853"/>
                <a:gd name="T18" fmla="*/ 160 w 797"/>
                <a:gd name="T19" fmla="*/ 96 h 853"/>
                <a:gd name="T20" fmla="*/ 25 w 797"/>
                <a:gd name="T21" fmla="*/ 231 h 853"/>
                <a:gd name="T22" fmla="*/ 25 w 797"/>
                <a:gd name="T23" fmla="*/ 422 h 853"/>
                <a:gd name="T24" fmla="*/ 164 w 797"/>
                <a:gd name="T25" fmla="*/ 756 h 853"/>
                <a:gd name="T26" fmla="*/ 308 w 797"/>
                <a:gd name="T27" fmla="*/ 853 h 853"/>
                <a:gd name="T28" fmla="*/ 368 w 797"/>
                <a:gd name="T29" fmla="*/ 841 h 853"/>
                <a:gd name="T30" fmla="*/ 398 w 797"/>
                <a:gd name="T31" fmla="*/ 825 h 853"/>
                <a:gd name="T32" fmla="*/ 429 w 797"/>
                <a:gd name="T33" fmla="*/ 841 h 853"/>
                <a:gd name="T34" fmla="*/ 488 w 797"/>
                <a:gd name="T35" fmla="*/ 853 h 853"/>
                <a:gd name="T36" fmla="*/ 633 w 797"/>
                <a:gd name="T37" fmla="*/ 756 h 853"/>
                <a:gd name="T38" fmla="*/ 772 w 797"/>
                <a:gd name="T39" fmla="*/ 422 h 853"/>
                <a:gd name="T40" fmla="*/ 772 w 797"/>
                <a:gd name="T41" fmla="*/ 231 h 853"/>
                <a:gd name="T42" fmla="*/ 727 w 797"/>
                <a:gd name="T43" fmla="*/ 404 h 853"/>
                <a:gd name="T44" fmla="*/ 589 w 797"/>
                <a:gd name="T45" fmla="*/ 738 h 853"/>
                <a:gd name="T46" fmla="*/ 488 w 797"/>
                <a:gd name="T47" fmla="*/ 805 h 853"/>
                <a:gd name="T48" fmla="*/ 447 w 797"/>
                <a:gd name="T49" fmla="*/ 797 h 853"/>
                <a:gd name="T50" fmla="*/ 415 w 797"/>
                <a:gd name="T51" fmla="*/ 776 h 853"/>
                <a:gd name="T52" fmla="*/ 398 w 797"/>
                <a:gd name="T53" fmla="*/ 770 h 853"/>
                <a:gd name="T54" fmla="*/ 382 w 797"/>
                <a:gd name="T55" fmla="*/ 776 h 853"/>
                <a:gd name="T56" fmla="*/ 350 w 797"/>
                <a:gd name="T57" fmla="*/ 797 h 853"/>
                <a:gd name="T58" fmla="*/ 308 w 797"/>
                <a:gd name="T59" fmla="*/ 805 h 853"/>
                <a:gd name="T60" fmla="*/ 208 w 797"/>
                <a:gd name="T61" fmla="*/ 738 h 853"/>
                <a:gd name="T62" fmla="*/ 69 w 797"/>
                <a:gd name="T63" fmla="*/ 404 h 853"/>
                <a:gd name="T64" fmla="*/ 69 w 797"/>
                <a:gd name="T65" fmla="*/ 249 h 853"/>
                <a:gd name="T66" fmla="*/ 179 w 797"/>
                <a:gd name="T67" fmla="*/ 140 h 853"/>
                <a:gd name="T68" fmla="*/ 256 w 797"/>
                <a:gd name="T69" fmla="*/ 125 h 853"/>
                <a:gd name="T70" fmla="*/ 383 w 797"/>
                <a:gd name="T71" fmla="*/ 171 h 853"/>
                <a:gd name="T72" fmla="*/ 387 w 797"/>
                <a:gd name="T73" fmla="*/ 173 h 853"/>
                <a:gd name="T74" fmla="*/ 387 w 797"/>
                <a:gd name="T75" fmla="*/ 173 h 853"/>
                <a:gd name="T76" fmla="*/ 390 w 797"/>
                <a:gd name="T77" fmla="*/ 174 h 853"/>
                <a:gd name="T78" fmla="*/ 391 w 797"/>
                <a:gd name="T79" fmla="*/ 175 h 853"/>
                <a:gd name="T80" fmla="*/ 394 w 797"/>
                <a:gd name="T81" fmla="*/ 176 h 853"/>
                <a:gd name="T82" fmla="*/ 395 w 797"/>
                <a:gd name="T83" fmla="*/ 176 h 853"/>
                <a:gd name="T84" fmla="*/ 398 w 797"/>
                <a:gd name="T85" fmla="*/ 176 h 853"/>
                <a:gd name="T86" fmla="*/ 402 w 797"/>
                <a:gd name="T87" fmla="*/ 176 h 853"/>
                <a:gd name="T88" fmla="*/ 403 w 797"/>
                <a:gd name="T89" fmla="*/ 176 h 853"/>
                <a:gd name="T90" fmla="*/ 406 w 797"/>
                <a:gd name="T91" fmla="*/ 175 h 853"/>
                <a:gd name="T92" fmla="*/ 407 w 797"/>
                <a:gd name="T93" fmla="*/ 174 h 853"/>
                <a:gd name="T94" fmla="*/ 410 w 797"/>
                <a:gd name="T95" fmla="*/ 173 h 853"/>
                <a:gd name="T96" fmla="*/ 410 w 797"/>
                <a:gd name="T97" fmla="*/ 173 h 853"/>
                <a:gd name="T98" fmla="*/ 414 w 797"/>
                <a:gd name="T99" fmla="*/ 171 h 853"/>
                <a:gd name="T100" fmla="*/ 541 w 797"/>
                <a:gd name="T101" fmla="*/ 125 h 853"/>
                <a:gd name="T102" fmla="*/ 618 w 797"/>
                <a:gd name="T103" fmla="*/ 140 h 853"/>
                <a:gd name="T104" fmla="*/ 727 w 797"/>
                <a:gd name="T105" fmla="*/ 249 h 853"/>
                <a:gd name="T106" fmla="*/ 727 w 797"/>
                <a:gd name="T107" fmla="*/ 404 h 853"/>
                <a:gd name="T108" fmla="*/ 727 w 797"/>
                <a:gd name="T109" fmla="*/ 404 h 853"/>
                <a:gd name="T110" fmla="*/ 727 w 797"/>
                <a:gd name="T111" fmla="*/ 404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7" h="853">
                  <a:moveTo>
                    <a:pt x="772" y="231"/>
                  </a:moveTo>
                  <a:cubicBezTo>
                    <a:pt x="746" y="170"/>
                    <a:pt x="698" y="122"/>
                    <a:pt x="637" y="96"/>
                  </a:cubicBezTo>
                  <a:cubicBezTo>
                    <a:pt x="606" y="83"/>
                    <a:pt x="574" y="77"/>
                    <a:pt x="541" y="77"/>
                  </a:cubicBezTo>
                  <a:cubicBezTo>
                    <a:pt x="500" y="77"/>
                    <a:pt x="459" y="88"/>
                    <a:pt x="422" y="107"/>
                  </a:cubicBezTo>
                  <a:cubicBezTo>
                    <a:pt x="422" y="24"/>
                    <a:pt x="422" y="24"/>
                    <a:pt x="422" y="24"/>
                  </a:cubicBezTo>
                  <a:cubicBezTo>
                    <a:pt x="422" y="11"/>
                    <a:pt x="412" y="0"/>
                    <a:pt x="398" y="0"/>
                  </a:cubicBezTo>
                  <a:cubicBezTo>
                    <a:pt x="385" y="0"/>
                    <a:pt x="374" y="11"/>
                    <a:pt x="374" y="24"/>
                  </a:cubicBezTo>
                  <a:cubicBezTo>
                    <a:pt x="374" y="107"/>
                    <a:pt x="374" y="107"/>
                    <a:pt x="374" y="107"/>
                  </a:cubicBezTo>
                  <a:cubicBezTo>
                    <a:pt x="338" y="88"/>
                    <a:pt x="297" y="77"/>
                    <a:pt x="256" y="77"/>
                  </a:cubicBezTo>
                  <a:cubicBezTo>
                    <a:pt x="223" y="77"/>
                    <a:pt x="191" y="83"/>
                    <a:pt x="160" y="96"/>
                  </a:cubicBezTo>
                  <a:cubicBezTo>
                    <a:pt x="99" y="122"/>
                    <a:pt x="51" y="170"/>
                    <a:pt x="25" y="231"/>
                  </a:cubicBezTo>
                  <a:cubicBezTo>
                    <a:pt x="0" y="293"/>
                    <a:pt x="0" y="361"/>
                    <a:pt x="25" y="422"/>
                  </a:cubicBezTo>
                  <a:cubicBezTo>
                    <a:pt x="164" y="756"/>
                    <a:pt x="164" y="756"/>
                    <a:pt x="164" y="756"/>
                  </a:cubicBezTo>
                  <a:cubicBezTo>
                    <a:pt x="188" y="815"/>
                    <a:pt x="245" y="853"/>
                    <a:pt x="308" y="853"/>
                  </a:cubicBezTo>
                  <a:cubicBezTo>
                    <a:pt x="329" y="853"/>
                    <a:pt x="349" y="849"/>
                    <a:pt x="368" y="841"/>
                  </a:cubicBezTo>
                  <a:cubicBezTo>
                    <a:pt x="379" y="837"/>
                    <a:pt x="389" y="831"/>
                    <a:pt x="398" y="825"/>
                  </a:cubicBezTo>
                  <a:cubicBezTo>
                    <a:pt x="408" y="831"/>
                    <a:pt x="418" y="837"/>
                    <a:pt x="429" y="841"/>
                  </a:cubicBezTo>
                  <a:cubicBezTo>
                    <a:pt x="448" y="849"/>
                    <a:pt x="468" y="853"/>
                    <a:pt x="488" y="853"/>
                  </a:cubicBezTo>
                  <a:cubicBezTo>
                    <a:pt x="552" y="853"/>
                    <a:pt x="609" y="815"/>
                    <a:pt x="633" y="756"/>
                  </a:cubicBezTo>
                  <a:cubicBezTo>
                    <a:pt x="772" y="422"/>
                    <a:pt x="772" y="422"/>
                    <a:pt x="772" y="422"/>
                  </a:cubicBezTo>
                  <a:cubicBezTo>
                    <a:pt x="797" y="361"/>
                    <a:pt x="797" y="293"/>
                    <a:pt x="772" y="231"/>
                  </a:cubicBezTo>
                  <a:close/>
                  <a:moveTo>
                    <a:pt x="727" y="404"/>
                  </a:moveTo>
                  <a:cubicBezTo>
                    <a:pt x="589" y="738"/>
                    <a:pt x="589" y="738"/>
                    <a:pt x="589" y="738"/>
                  </a:cubicBezTo>
                  <a:cubicBezTo>
                    <a:pt x="572" y="779"/>
                    <a:pt x="533" y="805"/>
                    <a:pt x="488" y="805"/>
                  </a:cubicBezTo>
                  <a:cubicBezTo>
                    <a:pt x="474" y="805"/>
                    <a:pt x="460" y="802"/>
                    <a:pt x="447" y="797"/>
                  </a:cubicBezTo>
                  <a:cubicBezTo>
                    <a:pt x="435" y="792"/>
                    <a:pt x="424" y="785"/>
                    <a:pt x="415" y="776"/>
                  </a:cubicBezTo>
                  <a:cubicBezTo>
                    <a:pt x="410" y="772"/>
                    <a:pt x="404" y="770"/>
                    <a:pt x="398" y="770"/>
                  </a:cubicBezTo>
                  <a:cubicBezTo>
                    <a:pt x="393" y="770"/>
                    <a:pt x="387" y="772"/>
                    <a:pt x="382" y="776"/>
                  </a:cubicBezTo>
                  <a:cubicBezTo>
                    <a:pt x="373" y="785"/>
                    <a:pt x="362" y="792"/>
                    <a:pt x="350" y="797"/>
                  </a:cubicBezTo>
                  <a:cubicBezTo>
                    <a:pt x="337" y="802"/>
                    <a:pt x="323" y="805"/>
                    <a:pt x="308" y="805"/>
                  </a:cubicBezTo>
                  <a:cubicBezTo>
                    <a:pt x="264" y="805"/>
                    <a:pt x="225" y="779"/>
                    <a:pt x="208" y="738"/>
                  </a:cubicBezTo>
                  <a:cubicBezTo>
                    <a:pt x="69" y="404"/>
                    <a:pt x="69" y="404"/>
                    <a:pt x="69" y="404"/>
                  </a:cubicBezTo>
                  <a:cubicBezTo>
                    <a:pt x="49" y="354"/>
                    <a:pt x="49" y="299"/>
                    <a:pt x="69" y="249"/>
                  </a:cubicBezTo>
                  <a:cubicBezTo>
                    <a:pt x="90" y="200"/>
                    <a:pt x="129" y="161"/>
                    <a:pt x="179" y="140"/>
                  </a:cubicBezTo>
                  <a:cubicBezTo>
                    <a:pt x="203" y="130"/>
                    <a:pt x="229" y="125"/>
                    <a:pt x="256" y="125"/>
                  </a:cubicBezTo>
                  <a:cubicBezTo>
                    <a:pt x="302" y="125"/>
                    <a:pt x="347" y="141"/>
                    <a:pt x="383" y="171"/>
                  </a:cubicBezTo>
                  <a:cubicBezTo>
                    <a:pt x="384" y="171"/>
                    <a:pt x="385" y="172"/>
                    <a:pt x="387" y="173"/>
                  </a:cubicBezTo>
                  <a:cubicBezTo>
                    <a:pt x="387" y="173"/>
                    <a:pt x="387" y="173"/>
                    <a:pt x="387" y="173"/>
                  </a:cubicBezTo>
                  <a:cubicBezTo>
                    <a:pt x="388" y="174"/>
                    <a:pt x="389" y="174"/>
                    <a:pt x="390" y="174"/>
                  </a:cubicBezTo>
                  <a:cubicBezTo>
                    <a:pt x="390" y="175"/>
                    <a:pt x="391" y="175"/>
                    <a:pt x="391" y="175"/>
                  </a:cubicBezTo>
                  <a:cubicBezTo>
                    <a:pt x="392" y="175"/>
                    <a:pt x="393" y="175"/>
                    <a:pt x="394" y="176"/>
                  </a:cubicBezTo>
                  <a:cubicBezTo>
                    <a:pt x="394" y="176"/>
                    <a:pt x="395" y="176"/>
                    <a:pt x="395" y="176"/>
                  </a:cubicBezTo>
                  <a:cubicBezTo>
                    <a:pt x="396" y="176"/>
                    <a:pt x="397" y="176"/>
                    <a:pt x="398" y="176"/>
                  </a:cubicBezTo>
                  <a:cubicBezTo>
                    <a:pt x="400" y="176"/>
                    <a:pt x="401" y="176"/>
                    <a:pt x="402" y="176"/>
                  </a:cubicBezTo>
                  <a:cubicBezTo>
                    <a:pt x="402" y="176"/>
                    <a:pt x="402" y="176"/>
                    <a:pt x="403" y="176"/>
                  </a:cubicBezTo>
                  <a:cubicBezTo>
                    <a:pt x="404" y="175"/>
                    <a:pt x="405" y="175"/>
                    <a:pt x="406" y="175"/>
                  </a:cubicBezTo>
                  <a:cubicBezTo>
                    <a:pt x="406" y="175"/>
                    <a:pt x="406" y="175"/>
                    <a:pt x="407" y="174"/>
                  </a:cubicBezTo>
                  <a:cubicBezTo>
                    <a:pt x="408" y="174"/>
                    <a:pt x="409" y="174"/>
                    <a:pt x="410" y="173"/>
                  </a:cubicBezTo>
                  <a:cubicBezTo>
                    <a:pt x="410" y="173"/>
                    <a:pt x="410" y="173"/>
                    <a:pt x="410" y="173"/>
                  </a:cubicBezTo>
                  <a:cubicBezTo>
                    <a:pt x="411" y="172"/>
                    <a:pt x="413" y="171"/>
                    <a:pt x="414" y="171"/>
                  </a:cubicBezTo>
                  <a:cubicBezTo>
                    <a:pt x="450" y="141"/>
                    <a:pt x="495" y="125"/>
                    <a:pt x="541" y="125"/>
                  </a:cubicBezTo>
                  <a:cubicBezTo>
                    <a:pt x="568" y="125"/>
                    <a:pt x="594" y="130"/>
                    <a:pt x="618" y="140"/>
                  </a:cubicBezTo>
                  <a:cubicBezTo>
                    <a:pt x="668" y="161"/>
                    <a:pt x="707" y="200"/>
                    <a:pt x="727" y="249"/>
                  </a:cubicBezTo>
                  <a:cubicBezTo>
                    <a:pt x="748" y="299"/>
                    <a:pt x="748" y="354"/>
                    <a:pt x="727" y="404"/>
                  </a:cubicBezTo>
                  <a:close/>
                  <a:moveTo>
                    <a:pt x="727" y="404"/>
                  </a:moveTo>
                  <a:cubicBezTo>
                    <a:pt x="727" y="404"/>
                    <a:pt x="727" y="404"/>
                    <a:pt x="727" y="4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849655" y="4271375"/>
              <a:ext cx="1640910" cy="1640910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rgbClr val="30333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2844754" y="1436086"/>
            <a:ext cx="339265" cy="304800"/>
            <a:chOff x="7050087" y="3043238"/>
            <a:chExt cx="6594476" cy="5924550"/>
          </a:xfrm>
        </p:grpSpPr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7050087" y="3043238"/>
              <a:ext cx="6594476" cy="5924550"/>
            </a:xfrm>
            <a:custGeom>
              <a:avLst/>
              <a:gdLst>
                <a:gd name="T0" fmla="*/ 1185 w 1504"/>
                <a:gd name="T1" fmla="*/ 443 h 1364"/>
                <a:gd name="T2" fmla="*/ 1128 w 1504"/>
                <a:gd name="T3" fmla="*/ 42 h 1364"/>
                <a:gd name="T4" fmla="*/ 750 w 1504"/>
                <a:gd name="T5" fmla="*/ 195 h 1364"/>
                <a:gd name="T6" fmla="*/ 373 w 1504"/>
                <a:gd name="T7" fmla="*/ 43 h 1364"/>
                <a:gd name="T8" fmla="*/ 311 w 1504"/>
                <a:gd name="T9" fmla="*/ 231 h 1364"/>
                <a:gd name="T10" fmla="*/ 397 w 1504"/>
                <a:gd name="T11" fmla="*/ 84 h 1364"/>
                <a:gd name="T12" fmla="*/ 717 w 1504"/>
                <a:gd name="T13" fmla="*/ 229 h 1364"/>
                <a:gd name="T14" fmla="*/ 362 w 1504"/>
                <a:gd name="T15" fmla="*/ 432 h 1364"/>
                <a:gd name="T16" fmla="*/ 312 w 1504"/>
                <a:gd name="T17" fmla="*/ 280 h 1364"/>
                <a:gd name="T18" fmla="*/ 316 w 1504"/>
                <a:gd name="T19" fmla="*/ 444 h 1364"/>
                <a:gd name="T20" fmla="*/ 0 w 1504"/>
                <a:gd name="T21" fmla="*/ 693 h 1364"/>
                <a:gd name="T22" fmla="*/ 319 w 1504"/>
                <a:gd name="T23" fmla="*/ 943 h 1364"/>
                <a:gd name="T24" fmla="*/ 376 w 1504"/>
                <a:gd name="T25" fmla="*/ 1345 h 1364"/>
                <a:gd name="T26" fmla="*/ 750 w 1504"/>
                <a:gd name="T27" fmla="*/ 1195 h 1364"/>
                <a:gd name="T28" fmla="*/ 1052 w 1504"/>
                <a:gd name="T29" fmla="*/ 1364 h 1364"/>
                <a:gd name="T30" fmla="*/ 1202 w 1504"/>
                <a:gd name="T31" fmla="*/ 1037 h 1364"/>
                <a:gd name="T32" fmla="*/ 1317 w 1504"/>
                <a:gd name="T33" fmla="*/ 896 h 1364"/>
                <a:gd name="T34" fmla="*/ 1297 w 1504"/>
                <a:gd name="T35" fmla="*/ 853 h 1364"/>
                <a:gd name="T36" fmla="*/ 1092 w 1504"/>
                <a:gd name="T37" fmla="*/ 697 h 1364"/>
                <a:gd name="T38" fmla="*/ 1456 w 1504"/>
                <a:gd name="T39" fmla="*/ 693 h 1364"/>
                <a:gd name="T40" fmla="*/ 1372 w 1504"/>
                <a:gd name="T41" fmla="*/ 841 h 1364"/>
                <a:gd name="T42" fmla="*/ 1504 w 1504"/>
                <a:gd name="T43" fmla="*/ 693 h 1364"/>
                <a:gd name="T44" fmla="*/ 1055 w 1504"/>
                <a:gd name="T45" fmla="*/ 71 h 1364"/>
                <a:gd name="T46" fmla="*/ 1157 w 1504"/>
                <a:gd name="T47" fmla="*/ 343 h 1364"/>
                <a:gd name="T48" fmla="*/ 919 w 1504"/>
                <a:gd name="T49" fmla="*/ 397 h 1364"/>
                <a:gd name="T50" fmla="*/ 809 w 1504"/>
                <a:gd name="T51" fmla="*/ 205 h 1364"/>
                <a:gd name="T52" fmla="*/ 750 w 1504"/>
                <a:gd name="T53" fmla="*/ 264 h 1364"/>
                <a:gd name="T54" fmla="*/ 752 w 1504"/>
                <a:gd name="T55" fmla="*/ 389 h 1364"/>
                <a:gd name="T56" fmla="*/ 750 w 1504"/>
                <a:gd name="T57" fmla="*/ 264 h 1364"/>
                <a:gd name="T58" fmla="*/ 640 w 1504"/>
                <a:gd name="T59" fmla="*/ 994 h 1364"/>
                <a:gd name="T60" fmla="*/ 860 w 1504"/>
                <a:gd name="T61" fmla="*/ 994 h 1364"/>
                <a:gd name="T62" fmla="*/ 752 w 1504"/>
                <a:gd name="T63" fmla="*/ 949 h 1364"/>
                <a:gd name="T64" fmla="*/ 527 w 1504"/>
                <a:gd name="T65" fmla="*/ 822 h 1364"/>
                <a:gd name="T66" fmla="*/ 530 w 1504"/>
                <a:gd name="T67" fmla="*/ 565 h 1364"/>
                <a:gd name="T68" fmla="*/ 752 w 1504"/>
                <a:gd name="T69" fmla="*/ 437 h 1364"/>
                <a:gd name="T70" fmla="*/ 971 w 1504"/>
                <a:gd name="T71" fmla="*/ 566 h 1364"/>
                <a:gd name="T72" fmla="*/ 974 w 1504"/>
                <a:gd name="T73" fmla="*/ 821 h 1364"/>
                <a:gd name="T74" fmla="*/ 752 w 1504"/>
                <a:gd name="T75" fmla="*/ 949 h 1364"/>
                <a:gd name="T76" fmla="*/ 378 w 1504"/>
                <a:gd name="T77" fmla="*/ 909 h 1364"/>
                <a:gd name="T78" fmla="*/ 486 w 1504"/>
                <a:gd name="T79" fmla="*/ 846 h 1364"/>
                <a:gd name="T80" fmla="*/ 546 w 1504"/>
                <a:gd name="T81" fmla="*/ 449 h 1364"/>
                <a:gd name="T82" fmla="*/ 435 w 1504"/>
                <a:gd name="T83" fmla="*/ 640 h 1364"/>
                <a:gd name="T84" fmla="*/ 546 w 1504"/>
                <a:gd name="T85" fmla="*/ 449 h 1364"/>
                <a:gd name="T86" fmla="*/ 329 w 1504"/>
                <a:gd name="T87" fmla="*/ 490 h 1364"/>
                <a:gd name="T88" fmla="*/ 332 w 1504"/>
                <a:gd name="T89" fmla="*/ 898 h 1364"/>
                <a:gd name="T90" fmla="*/ 449 w 1504"/>
                <a:gd name="T91" fmla="*/ 1315 h 1364"/>
                <a:gd name="T92" fmla="*/ 347 w 1504"/>
                <a:gd name="T93" fmla="*/ 1044 h 1364"/>
                <a:gd name="T94" fmla="*/ 577 w 1504"/>
                <a:gd name="T95" fmla="*/ 989 h 1364"/>
                <a:gd name="T96" fmla="*/ 695 w 1504"/>
                <a:gd name="T97" fmla="*/ 1182 h 1364"/>
                <a:gd name="T98" fmla="*/ 1154 w 1504"/>
                <a:gd name="T99" fmla="*/ 1045 h 1364"/>
                <a:gd name="T100" fmla="*/ 850 w 1504"/>
                <a:gd name="T101" fmla="*/ 1220 h 1364"/>
                <a:gd name="T102" fmla="*/ 923 w 1504"/>
                <a:gd name="T103" fmla="*/ 990 h 1364"/>
                <a:gd name="T104" fmla="*/ 1154 w 1504"/>
                <a:gd name="T105" fmla="*/ 1045 h 1364"/>
                <a:gd name="T106" fmla="*/ 958 w 1504"/>
                <a:gd name="T107" fmla="*/ 938 h 1364"/>
                <a:gd name="T108" fmla="*/ 1065 w 1504"/>
                <a:gd name="T109" fmla="*/ 753 h 1364"/>
                <a:gd name="T110" fmla="*/ 1065 w 1504"/>
                <a:gd name="T111" fmla="*/ 640 h 1364"/>
                <a:gd name="T112" fmla="*/ 954 w 1504"/>
                <a:gd name="T113" fmla="*/ 448 h 1364"/>
                <a:gd name="T114" fmla="*/ 1065 w 1504"/>
                <a:gd name="T115" fmla="*/ 640 h 1364"/>
                <a:gd name="T116" fmla="*/ 1065 w 1504"/>
                <a:gd name="T117" fmla="*/ 64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04" h="1364">
                  <a:moveTo>
                    <a:pt x="1275" y="473"/>
                  </a:moveTo>
                  <a:cubicBezTo>
                    <a:pt x="1247" y="462"/>
                    <a:pt x="1217" y="452"/>
                    <a:pt x="1185" y="443"/>
                  </a:cubicBezTo>
                  <a:cubicBezTo>
                    <a:pt x="1193" y="411"/>
                    <a:pt x="1200" y="380"/>
                    <a:pt x="1205" y="350"/>
                  </a:cubicBezTo>
                  <a:cubicBezTo>
                    <a:pt x="1229" y="194"/>
                    <a:pt x="1202" y="85"/>
                    <a:pt x="1128" y="42"/>
                  </a:cubicBezTo>
                  <a:cubicBezTo>
                    <a:pt x="1107" y="30"/>
                    <a:pt x="1082" y="23"/>
                    <a:pt x="1055" y="23"/>
                  </a:cubicBezTo>
                  <a:cubicBezTo>
                    <a:pt x="969" y="23"/>
                    <a:pt x="860" y="87"/>
                    <a:pt x="750" y="195"/>
                  </a:cubicBezTo>
                  <a:cubicBezTo>
                    <a:pt x="726" y="172"/>
                    <a:pt x="702" y="150"/>
                    <a:pt x="678" y="131"/>
                  </a:cubicBezTo>
                  <a:cubicBezTo>
                    <a:pt x="555" y="31"/>
                    <a:pt x="447" y="0"/>
                    <a:pt x="373" y="43"/>
                  </a:cubicBezTo>
                  <a:cubicBezTo>
                    <a:pt x="325" y="70"/>
                    <a:pt x="297" y="126"/>
                    <a:pt x="289" y="205"/>
                  </a:cubicBezTo>
                  <a:cubicBezTo>
                    <a:pt x="288" y="218"/>
                    <a:pt x="298" y="230"/>
                    <a:pt x="311" y="231"/>
                  </a:cubicBezTo>
                  <a:cubicBezTo>
                    <a:pt x="324" y="232"/>
                    <a:pt x="336" y="222"/>
                    <a:pt x="337" y="209"/>
                  </a:cubicBezTo>
                  <a:cubicBezTo>
                    <a:pt x="341" y="166"/>
                    <a:pt x="355" y="109"/>
                    <a:pt x="397" y="84"/>
                  </a:cubicBezTo>
                  <a:cubicBezTo>
                    <a:pt x="452" y="53"/>
                    <a:pt x="543" y="83"/>
                    <a:pt x="648" y="168"/>
                  </a:cubicBezTo>
                  <a:cubicBezTo>
                    <a:pt x="671" y="186"/>
                    <a:pt x="694" y="207"/>
                    <a:pt x="717" y="229"/>
                  </a:cubicBezTo>
                  <a:cubicBezTo>
                    <a:pt x="671" y="278"/>
                    <a:pt x="625" y="335"/>
                    <a:pt x="581" y="397"/>
                  </a:cubicBezTo>
                  <a:cubicBezTo>
                    <a:pt x="504" y="404"/>
                    <a:pt x="430" y="416"/>
                    <a:pt x="362" y="432"/>
                  </a:cubicBezTo>
                  <a:cubicBezTo>
                    <a:pt x="351" y="386"/>
                    <a:pt x="342" y="342"/>
                    <a:pt x="338" y="301"/>
                  </a:cubicBezTo>
                  <a:cubicBezTo>
                    <a:pt x="337" y="288"/>
                    <a:pt x="325" y="279"/>
                    <a:pt x="312" y="280"/>
                  </a:cubicBezTo>
                  <a:cubicBezTo>
                    <a:pt x="299" y="281"/>
                    <a:pt x="289" y="293"/>
                    <a:pt x="291" y="306"/>
                  </a:cubicBezTo>
                  <a:cubicBezTo>
                    <a:pt x="295" y="349"/>
                    <a:pt x="303" y="396"/>
                    <a:pt x="316" y="444"/>
                  </a:cubicBezTo>
                  <a:cubicBezTo>
                    <a:pt x="285" y="453"/>
                    <a:pt x="256" y="462"/>
                    <a:pt x="229" y="473"/>
                  </a:cubicBezTo>
                  <a:cubicBezTo>
                    <a:pt x="81" y="530"/>
                    <a:pt x="0" y="608"/>
                    <a:pt x="0" y="693"/>
                  </a:cubicBezTo>
                  <a:cubicBezTo>
                    <a:pt x="0" y="779"/>
                    <a:pt x="81" y="857"/>
                    <a:pt x="229" y="914"/>
                  </a:cubicBezTo>
                  <a:cubicBezTo>
                    <a:pt x="257" y="925"/>
                    <a:pt x="287" y="935"/>
                    <a:pt x="319" y="943"/>
                  </a:cubicBezTo>
                  <a:cubicBezTo>
                    <a:pt x="311" y="975"/>
                    <a:pt x="304" y="1006"/>
                    <a:pt x="299" y="1036"/>
                  </a:cubicBezTo>
                  <a:cubicBezTo>
                    <a:pt x="275" y="1192"/>
                    <a:pt x="302" y="1302"/>
                    <a:pt x="376" y="1345"/>
                  </a:cubicBezTo>
                  <a:cubicBezTo>
                    <a:pt x="398" y="1357"/>
                    <a:pt x="422" y="1363"/>
                    <a:pt x="449" y="1363"/>
                  </a:cubicBezTo>
                  <a:cubicBezTo>
                    <a:pt x="534" y="1363"/>
                    <a:pt x="642" y="1301"/>
                    <a:pt x="750" y="1195"/>
                  </a:cubicBezTo>
                  <a:cubicBezTo>
                    <a:pt x="773" y="1218"/>
                    <a:pt x="797" y="1239"/>
                    <a:pt x="820" y="1258"/>
                  </a:cubicBezTo>
                  <a:cubicBezTo>
                    <a:pt x="907" y="1328"/>
                    <a:pt x="986" y="1364"/>
                    <a:pt x="1052" y="1364"/>
                  </a:cubicBezTo>
                  <a:cubicBezTo>
                    <a:pt x="1079" y="1364"/>
                    <a:pt x="1103" y="1358"/>
                    <a:pt x="1125" y="1345"/>
                  </a:cubicBezTo>
                  <a:cubicBezTo>
                    <a:pt x="1199" y="1303"/>
                    <a:pt x="1226" y="1193"/>
                    <a:pt x="1202" y="1037"/>
                  </a:cubicBezTo>
                  <a:cubicBezTo>
                    <a:pt x="1197" y="1007"/>
                    <a:pt x="1190" y="976"/>
                    <a:pt x="1182" y="944"/>
                  </a:cubicBezTo>
                  <a:cubicBezTo>
                    <a:pt x="1231" y="931"/>
                    <a:pt x="1277" y="915"/>
                    <a:pt x="1317" y="896"/>
                  </a:cubicBezTo>
                  <a:cubicBezTo>
                    <a:pt x="1329" y="891"/>
                    <a:pt x="1335" y="877"/>
                    <a:pt x="1329" y="865"/>
                  </a:cubicBezTo>
                  <a:cubicBezTo>
                    <a:pt x="1324" y="852"/>
                    <a:pt x="1309" y="847"/>
                    <a:pt x="1297" y="853"/>
                  </a:cubicBezTo>
                  <a:cubicBezTo>
                    <a:pt x="1259" y="870"/>
                    <a:pt x="1216" y="885"/>
                    <a:pt x="1169" y="898"/>
                  </a:cubicBezTo>
                  <a:cubicBezTo>
                    <a:pt x="1150" y="833"/>
                    <a:pt x="1124" y="765"/>
                    <a:pt x="1092" y="697"/>
                  </a:cubicBezTo>
                  <a:cubicBezTo>
                    <a:pt x="1125" y="626"/>
                    <a:pt x="1152" y="556"/>
                    <a:pt x="1172" y="489"/>
                  </a:cubicBezTo>
                  <a:cubicBezTo>
                    <a:pt x="1350" y="539"/>
                    <a:pt x="1456" y="618"/>
                    <a:pt x="1456" y="693"/>
                  </a:cubicBezTo>
                  <a:cubicBezTo>
                    <a:pt x="1456" y="742"/>
                    <a:pt x="1413" y="782"/>
                    <a:pt x="1378" y="808"/>
                  </a:cubicBezTo>
                  <a:cubicBezTo>
                    <a:pt x="1367" y="815"/>
                    <a:pt x="1364" y="830"/>
                    <a:pt x="1372" y="841"/>
                  </a:cubicBezTo>
                  <a:cubicBezTo>
                    <a:pt x="1380" y="852"/>
                    <a:pt x="1395" y="854"/>
                    <a:pt x="1405" y="847"/>
                  </a:cubicBezTo>
                  <a:cubicBezTo>
                    <a:pt x="1470" y="801"/>
                    <a:pt x="1504" y="748"/>
                    <a:pt x="1504" y="693"/>
                  </a:cubicBezTo>
                  <a:cubicBezTo>
                    <a:pt x="1504" y="608"/>
                    <a:pt x="1423" y="530"/>
                    <a:pt x="1275" y="473"/>
                  </a:cubicBezTo>
                  <a:close/>
                  <a:moveTo>
                    <a:pt x="1055" y="71"/>
                  </a:moveTo>
                  <a:cubicBezTo>
                    <a:pt x="1073" y="71"/>
                    <a:pt x="1090" y="76"/>
                    <a:pt x="1104" y="84"/>
                  </a:cubicBezTo>
                  <a:cubicBezTo>
                    <a:pt x="1159" y="115"/>
                    <a:pt x="1178" y="210"/>
                    <a:pt x="1157" y="343"/>
                  </a:cubicBezTo>
                  <a:cubicBezTo>
                    <a:pt x="1153" y="371"/>
                    <a:pt x="1146" y="401"/>
                    <a:pt x="1139" y="431"/>
                  </a:cubicBezTo>
                  <a:cubicBezTo>
                    <a:pt x="1071" y="415"/>
                    <a:pt x="997" y="404"/>
                    <a:pt x="919" y="397"/>
                  </a:cubicBezTo>
                  <a:cubicBezTo>
                    <a:pt x="876" y="335"/>
                    <a:pt x="830" y="279"/>
                    <a:pt x="784" y="229"/>
                  </a:cubicBezTo>
                  <a:cubicBezTo>
                    <a:pt x="792" y="221"/>
                    <a:pt x="801" y="213"/>
                    <a:pt x="809" y="205"/>
                  </a:cubicBezTo>
                  <a:cubicBezTo>
                    <a:pt x="903" y="119"/>
                    <a:pt x="990" y="71"/>
                    <a:pt x="1055" y="71"/>
                  </a:cubicBezTo>
                  <a:close/>
                  <a:moveTo>
                    <a:pt x="750" y="264"/>
                  </a:moveTo>
                  <a:cubicBezTo>
                    <a:pt x="786" y="302"/>
                    <a:pt x="822" y="346"/>
                    <a:pt x="857" y="392"/>
                  </a:cubicBezTo>
                  <a:cubicBezTo>
                    <a:pt x="822" y="390"/>
                    <a:pt x="787" y="389"/>
                    <a:pt x="752" y="389"/>
                  </a:cubicBezTo>
                  <a:cubicBezTo>
                    <a:pt x="715" y="389"/>
                    <a:pt x="679" y="390"/>
                    <a:pt x="644" y="392"/>
                  </a:cubicBezTo>
                  <a:cubicBezTo>
                    <a:pt x="678" y="346"/>
                    <a:pt x="714" y="303"/>
                    <a:pt x="750" y="264"/>
                  </a:cubicBezTo>
                  <a:close/>
                  <a:moveTo>
                    <a:pt x="750" y="1127"/>
                  </a:moveTo>
                  <a:cubicBezTo>
                    <a:pt x="713" y="1087"/>
                    <a:pt x="676" y="1042"/>
                    <a:pt x="640" y="994"/>
                  </a:cubicBezTo>
                  <a:cubicBezTo>
                    <a:pt x="677" y="996"/>
                    <a:pt x="714" y="997"/>
                    <a:pt x="752" y="997"/>
                  </a:cubicBezTo>
                  <a:cubicBezTo>
                    <a:pt x="789" y="997"/>
                    <a:pt x="825" y="996"/>
                    <a:pt x="860" y="994"/>
                  </a:cubicBezTo>
                  <a:cubicBezTo>
                    <a:pt x="825" y="1042"/>
                    <a:pt x="788" y="1087"/>
                    <a:pt x="750" y="1127"/>
                  </a:cubicBezTo>
                  <a:close/>
                  <a:moveTo>
                    <a:pt x="752" y="949"/>
                  </a:moveTo>
                  <a:cubicBezTo>
                    <a:pt x="700" y="949"/>
                    <a:pt x="651" y="947"/>
                    <a:pt x="604" y="944"/>
                  </a:cubicBezTo>
                  <a:cubicBezTo>
                    <a:pt x="577" y="905"/>
                    <a:pt x="552" y="864"/>
                    <a:pt x="527" y="822"/>
                  </a:cubicBezTo>
                  <a:cubicBezTo>
                    <a:pt x="503" y="781"/>
                    <a:pt x="481" y="739"/>
                    <a:pt x="461" y="697"/>
                  </a:cubicBezTo>
                  <a:cubicBezTo>
                    <a:pt x="482" y="653"/>
                    <a:pt x="505" y="609"/>
                    <a:pt x="530" y="565"/>
                  </a:cubicBezTo>
                  <a:cubicBezTo>
                    <a:pt x="555" y="523"/>
                    <a:pt x="581" y="482"/>
                    <a:pt x="608" y="443"/>
                  </a:cubicBezTo>
                  <a:cubicBezTo>
                    <a:pt x="654" y="439"/>
                    <a:pt x="702" y="437"/>
                    <a:pt x="752" y="437"/>
                  </a:cubicBezTo>
                  <a:cubicBezTo>
                    <a:pt x="801" y="437"/>
                    <a:pt x="848" y="439"/>
                    <a:pt x="893" y="442"/>
                  </a:cubicBezTo>
                  <a:cubicBezTo>
                    <a:pt x="920" y="482"/>
                    <a:pt x="946" y="523"/>
                    <a:pt x="971" y="566"/>
                  </a:cubicBezTo>
                  <a:cubicBezTo>
                    <a:pt x="996" y="610"/>
                    <a:pt x="1019" y="653"/>
                    <a:pt x="1040" y="697"/>
                  </a:cubicBezTo>
                  <a:cubicBezTo>
                    <a:pt x="1020" y="738"/>
                    <a:pt x="998" y="780"/>
                    <a:pt x="974" y="821"/>
                  </a:cubicBezTo>
                  <a:cubicBezTo>
                    <a:pt x="949" y="864"/>
                    <a:pt x="923" y="905"/>
                    <a:pt x="896" y="944"/>
                  </a:cubicBezTo>
                  <a:cubicBezTo>
                    <a:pt x="849" y="947"/>
                    <a:pt x="801" y="949"/>
                    <a:pt x="752" y="949"/>
                  </a:cubicBezTo>
                  <a:close/>
                  <a:moveTo>
                    <a:pt x="542" y="938"/>
                  </a:moveTo>
                  <a:cubicBezTo>
                    <a:pt x="483" y="931"/>
                    <a:pt x="428" y="921"/>
                    <a:pt x="378" y="909"/>
                  </a:cubicBezTo>
                  <a:cubicBezTo>
                    <a:pt x="393" y="859"/>
                    <a:pt x="413" y="807"/>
                    <a:pt x="436" y="753"/>
                  </a:cubicBezTo>
                  <a:cubicBezTo>
                    <a:pt x="451" y="784"/>
                    <a:pt x="468" y="815"/>
                    <a:pt x="486" y="846"/>
                  </a:cubicBezTo>
                  <a:cubicBezTo>
                    <a:pt x="504" y="878"/>
                    <a:pt x="523" y="908"/>
                    <a:pt x="542" y="938"/>
                  </a:cubicBezTo>
                  <a:close/>
                  <a:moveTo>
                    <a:pt x="546" y="449"/>
                  </a:moveTo>
                  <a:cubicBezTo>
                    <a:pt x="526" y="478"/>
                    <a:pt x="507" y="509"/>
                    <a:pt x="489" y="541"/>
                  </a:cubicBezTo>
                  <a:cubicBezTo>
                    <a:pt x="470" y="574"/>
                    <a:pt x="452" y="607"/>
                    <a:pt x="435" y="640"/>
                  </a:cubicBezTo>
                  <a:cubicBezTo>
                    <a:pt x="411" y="585"/>
                    <a:pt x="391" y="530"/>
                    <a:pt x="375" y="478"/>
                  </a:cubicBezTo>
                  <a:cubicBezTo>
                    <a:pt x="427" y="466"/>
                    <a:pt x="484" y="456"/>
                    <a:pt x="546" y="449"/>
                  </a:cubicBezTo>
                  <a:close/>
                  <a:moveTo>
                    <a:pt x="48" y="693"/>
                  </a:moveTo>
                  <a:cubicBezTo>
                    <a:pt x="48" y="618"/>
                    <a:pt x="152" y="540"/>
                    <a:pt x="329" y="490"/>
                  </a:cubicBezTo>
                  <a:cubicBezTo>
                    <a:pt x="349" y="557"/>
                    <a:pt x="376" y="626"/>
                    <a:pt x="408" y="697"/>
                  </a:cubicBezTo>
                  <a:cubicBezTo>
                    <a:pt x="377" y="765"/>
                    <a:pt x="351" y="833"/>
                    <a:pt x="332" y="898"/>
                  </a:cubicBezTo>
                  <a:cubicBezTo>
                    <a:pt x="154" y="848"/>
                    <a:pt x="48" y="769"/>
                    <a:pt x="48" y="693"/>
                  </a:cubicBezTo>
                  <a:close/>
                  <a:moveTo>
                    <a:pt x="449" y="1315"/>
                  </a:moveTo>
                  <a:cubicBezTo>
                    <a:pt x="431" y="1315"/>
                    <a:pt x="414" y="1311"/>
                    <a:pt x="400" y="1303"/>
                  </a:cubicBezTo>
                  <a:cubicBezTo>
                    <a:pt x="345" y="1271"/>
                    <a:pt x="326" y="1177"/>
                    <a:pt x="347" y="1044"/>
                  </a:cubicBezTo>
                  <a:cubicBezTo>
                    <a:pt x="351" y="1015"/>
                    <a:pt x="358" y="986"/>
                    <a:pt x="365" y="955"/>
                  </a:cubicBezTo>
                  <a:cubicBezTo>
                    <a:pt x="431" y="971"/>
                    <a:pt x="502" y="982"/>
                    <a:pt x="577" y="989"/>
                  </a:cubicBezTo>
                  <a:cubicBezTo>
                    <a:pt x="622" y="1053"/>
                    <a:pt x="669" y="1111"/>
                    <a:pt x="716" y="1161"/>
                  </a:cubicBezTo>
                  <a:cubicBezTo>
                    <a:pt x="709" y="1168"/>
                    <a:pt x="702" y="1175"/>
                    <a:pt x="695" y="1182"/>
                  </a:cubicBezTo>
                  <a:cubicBezTo>
                    <a:pt x="601" y="1268"/>
                    <a:pt x="514" y="1315"/>
                    <a:pt x="449" y="1315"/>
                  </a:cubicBezTo>
                  <a:close/>
                  <a:moveTo>
                    <a:pt x="1154" y="1045"/>
                  </a:moveTo>
                  <a:cubicBezTo>
                    <a:pt x="1175" y="1178"/>
                    <a:pt x="1156" y="1272"/>
                    <a:pt x="1101" y="1304"/>
                  </a:cubicBezTo>
                  <a:cubicBezTo>
                    <a:pt x="1046" y="1335"/>
                    <a:pt x="955" y="1305"/>
                    <a:pt x="850" y="1220"/>
                  </a:cubicBezTo>
                  <a:cubicBezTo>
                    <a:pt x="828" y="1202"/>
                    <a:pt x="806" y="1183"/>
                    <a:pt x="784" y="1161"/>
                  </a:cubicBezTo>
                  <a:cubicBezTo>
                    <a:pt x="831" y="1111"/>
                    <a:pt x="878" y="1054"/>
                    <a:pt x="923" y="990"/>
                  </a:cubicBezTo>
                  <a:cubicBezTo>
                    <a:pt x="998" y="983"/>
                    <a:pt x="1070" y="971"/>
                    <a:pt x="1136" y="956"/>
                  </a:cubicBezTo>
                  <a:cubicBezTo>
                    <a:pt x="1143" y="986"/>
                    <a:pt x="1150" y="1016"/>
                    <a:pt x="1154" y="1045"/>
                  </a:cubicBezTo>
                  <a:close/>
                  <a:moveTo>
                    <a:pt x="1123" y="910"/>
                  </a:moveTo>
                  <a:cubicBezTo>
                    <a:pt x="1071" y="922"/>
                    <a:pt x="1016" y="931"/>
                    <a:pt x="958" y="938"/>
                  </a:cubicBezTo>
                  <a:cubicBezTo>
                    <a:pt x="978" y="908"/>
                    <a:pt x="997" y="877"/>
                    <a:pt x="1015" y="845"/>
                  </a:cubicBezTo>
                  <a:cubicBezTo>
                    <a:pt x="1033" y="815"/>
                    <a:pt x="1050" y="784"/>
                    <a:pt x="1065" y="753"/>
                  </a:cubicBezTo>
                  <a:cubicBezTo>
                    <a:pt x="1088" y="807"/>
                    <a:pt x="1107" y="859"/>
                    <a:pt x="1123" y="910"/>
                  </a:cubicBezTo>
                  <a:close/>
                  <a:moveTo>
                    <a:pt x="1065" y="640"/>
                  </a:moveTo>
                  <a:cubicBezTo>
                    <a:pt x="1049" y="608"/>
                    <a:pt x="1031" y="575"/>
                    <a:pt x="1012" y="542"/>
                  </a:cubicBezTo>
                  <a:cubicBezTo>
                    <a:pt x="994" y="510"/>
                    <a:pt x="974" y="478"/>
                    <a:pt x="954" y="448"/>
                  </a:cubicBezTo>
                  <a:cubicBezTo>
                    <a:pt x="1016" y="455"/>
                    <a:pt x="1074" y="465"/>
                    <a:pt x="1126" y="477"/>
                  </a:cubicBezTo>
                  <a:cubicBezTo>
                    <a:pt x="1110" y="530"/>
                    <a:pt x="1090" y="585"/>
                    <a:pt x="1065" y="640"/>
                  </a:cubicBezTo>
                  <a:close/>
                  <a:moveTo>
                    <a:pt x="1065" y="640"/>
                  </a:moveTo>
                  <a:cubicBezTo>
                    <a:pt x="1065" y="640"/>
                    <a:pt x="1065" y="640"/>
                    <a:pt x="1065" y="6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9479307" y="5137495"/>
              <a:ext cx="1736035" cy="173603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5" name="Group 54"/>
          <p:cNvGrpSpPr>
            <a:grpSpLocks noChangeAspect="1"/>
          </p:cNvGrpSpPr>
          <p:nvPr/>
        </p:nvGrpSpPr>
        <p:grpSpPr>
          <a:xfrm>
            <a:off x="4076346" y="1461105"/>
            <a:ext cx="381712" cy="304800"/>
            <a:chOff x="7924801" y="4241800"/>
            <a:chExt cx="6594474" cy="5265738"/>
          </a:xfrm>
        </p:grpSpPr>
        <p:sp>
          <p:nvSpPr>
            <p:cNvPr id="37" name="Freeform 33"/>
            <p:cNvSpPr>
              <a:spLocks noEditPoints="1"/>
            </p:cNvSpPr>
            <p:nvPr/>
          </p:nvSpPr>
          <p:spPr bwMode="auto">
            <a:xfrm>
              <a:off x="11117263" y="4872038"/>
              <a:ext cx="209550" cy="625475"/>
            </a:xfrm>
            <a:custGeom>
              <a:avLst/>
              <a:gdLst>
                <a:gd name="T0" fmla="*/ 24 w 48"/>
                <a:gd name="T1" fmla="*/ 144 h 144"/>
                <a:gd name="T2" fmla="*/ 48 w 48"/>
                <a:gd name="T3" fmla="*/ 120 h 144"/>
                <a:gd name="T4" fmla="*/ 48 w 48"/>
                <a:gd name="T5" fmla="*/ 24 h 144"/>
                <a:gd name="T6" fmla="*/ 24 w 48"/>
                <a:gd name="T7" fmla="*/ 0 h 144"/>
                <a:gd name="T8" fmla="*/ 0 w 48"/>
                <a:gd name="T9" fmla="*/ 24 h 144"/>
                <a:gd name="T10" fmla="*/ 0 w 48"/>
                <a:gd name="T11" fmla="*/ 120 h 144"/>
                <a:gd name="T12" fmla="*/ 24 w 48"/>
                <a:gd name="T13" fmla="*/ 144 h 144"/>
                <a:gd name="T14" fmla="*/ 24 w 48"/>
                <a:gd name="T15" fmla="*/ 144 h 144"/>
                <a:gd name="T16" fmla="*/ 24 w 48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144"/>
                  </a:move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34"/>
            <p:cNvSpPr>
              <a:spLocks noEditPoints="1"/>
            </p:cNvSpPr>
            <p:nvPr/>
          </p:nvSpPr>
          <p:spPr bwMode="auto">
            <a:xfrm>
              <a:off x="11117263" y="5707063"/>
              <a:ext cx="209550" cy="2887662"/>
            </a:xfrm>
            <a:custGeom>
              <a:avLst/>
              <a:gdLst>
                <a:gd name="T0" fmla="*/ 24 w 48"/>
                <a:gd name="T1" fmla="*/ 665 h 665"/>
                <a:gd name="T2" fmla="*/ 48 w 48"/>
                <a:gd name="T3" fmla="*/ 641 h 665"/>
                <a:gd name="T4" fmla="*/ 48 w 48"/>
                <a:gd name="T5" fmla="*/ 24 h 665"/>
                <a:gd name="T6" fmla="*/ 24 w 48"/>
                <a:gd name="T7" fmla="*/ 0 h 665"/>
                <a:gd name="T8" fmla="*/ 0 w 48"/>
                <a:gd name="T9" fmla="*/ 24 h 665"/>
                <a:gd name="T10" fmla="*/ 0 w 48"/>
                <a:gd name="T11" fmla="*/ 641 h 665"/>
                <a:gd name="T12" fmla="*/ 24 w 48"/>
                <a:gd name="T13" fmla="*/ 665 h 665"/>
                <a:gd name="T14" fmla="*/ 24 w 48"/>
                <a:gd name="T15" fmla="*/ 665 h 665"/>
                <a:gd name="T16" fmla="*/ 24 w 48"/>
                <a:gd name="T17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65">
                  <a:moveTo>
                    <a:pt x="24" y="665"/>
                  </a:moveTo>
                  <a:cubicBezTo>
                    <a:pt x="37" y="665"/>
                    <a:pt x="48" y="654"/>
                    <a:pt x="48" y="64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0" y="654"/>
                    <a:pt x="11" y="665"/>
                    <a:pt x="24" y="665"/>
                  </a:cubicBezTo>
                  <a:close/>
                  <a:moveTo>
                    <a:pt x="24" y="665"/>
                  </a:moveTo>
                  <a:cubicBezTo>
                    <a:pt x="24" y="665"/>
                    <a:pt x="24" y="665"/>
                    <a:pt x="24" y="6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7924801" y="4659313"/>
              <a:ext cx="6594474" cy="4848225"/>
            </a:xfrm>
            <a:custGeom>
              <a:avLst/>
              <a:gdLst>
                <a:gd name="T0" fmla="*/ 1480 w 1504"/>
                <a:gd name="T1" fmla="*/ 0 h 1116"/>
                <a:gd name="T2" fmla="*/ 1456 w 1504"/>
                <a:gd name="T3" fmla="*/ 24 h 1116"/>
                <a:gd name="T4" fmla="*/ 1456 w 1504"/>
                <a:gd name="T5" fmla="*/ 1029 h 1116"/>
                <a:gd name="T6" fmla="*/ 844 w 1504"/>
                <a:gd name="T7" fmla="*/ 1029 h 1116"/>
                <a:gd name="T8" fmla="*/ 813 w 1504"/>
                <a:gd name="T9" fmla="*/ 1044 h 1116"/>
                <a:gd name="T10" fmla="*/ 792 w 1504"/>
                <a:gd name="T11" fmla="*/ 1068 h 1116"/>
                <a:gd name="T12" fmla="*/ 712 w 1504"/>
                <a:gd name="T13" fmla="*/ 1068 h 1116"/>
                <a:gd name="T14" fmla="*/ 691 w 1504"/>
                <a:gd name="T15" fmla="*/ 1044 h 1116"/>
                <a:gd name="T16" fmla="*/ 660 w 1504"/>
                <a:gd name="T17" fmla="*/ 1029 h 1116"/>
                <a:gd name="T18" fmla="*/ 48 w 1504"/>
                <a:gd name="T19" fmla="*/ 1029 h 1116"/>
                <a:gd name="T20" fmla="*/ 48 w 1504"/>
                <a:gd name="T21" fmla="*/ 24 h 1116"/>
                <a:gd name="T22" fmla="*/ 24 w 1504"/>
                <a:gd name="T23" fmla="*/ 0 h 1116"/>
                <a:gd name="T24" fmla="*/ 0 w 1504"/>
                <a:gd name="T25" fmla="*/ 24 h 1116"/>
                <a:gd name="T26" fmla="*/ 0 w 1504"/>
                <a:gd name="T27" fmla="*/ 1053 h 1116"/>
                <a:gd name="T28" fmla="*/ 24 w 1504"/>
                <a:gd name="T29" fmla="*/ 1077 h 1116"/>
                <a:gd name="T30" fmla="*/ 655 w 1504"/>
                <a:gd name="T31" fmla="*/ 1077 h 1116"/>
                <a:gd name="T32" fmla="*/ 682 w 1504"/>
                <a:gd name="T33" fmla="*/ 1108 h 1116"/>
                <a:gd name="T34" fmla="*/ 701 w 1504"/>
                <a:gd name="T35" fmla="*/ 1116 h 1116"/>
                <a:gd name="T36" fmla="*/ 803 w 1504"/>
                <a:gd name="T37" fmla="*/ 1116 h 1116"/>
                <a:gd name="T38" fmla="*/ 822 w 1504"/>
                <a:gd name="T39" fmla="*/ 1108 h 1116"/>
                <a:gd name="T40" fmla="*/ 849 w 1504"/>
                <a:gd name="T41" fmla="*/ 1077 h 1116"/>
                <a:gd name="T42" fmla="*/ 1480 w 1504"/>
                <a:gd name="T43" fmla="*/ 1077 h 1116"/>
                <a:gd name="T44" fmla="*/ 1504 w 1504"/>
                <a:gd name="T45" fmla="*/ 1053 h 1116"/>
                <a:gd name="T46" fmla="*/ 1504 w 1504"/>
                <a:gd name="T47" fmla="*/ 24 h 1116"/>
                <a:gd name="T48" fmla="*/ 1480 w 1504"/>
                <a:gd name="T49" fmla="*/ 0 h 1116"/>
                <a:gd name="T50" fmla="*/ 1480 w 1504"/>
                <a:gd name="T51" fmla="*/ 0 h 1116"/>
                <a:gd name="T52" fmla="*/ 1480 w 1504"/>
                <a:gd name="T53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4" h="1116">
                  <a:moveTo>
                    <a:pt x="1480" y="0"/>
                  </a:moveTo>
                  <a:cubicBezTo>
                    <a:pt x="1467" y="0"/>
                    <a:pt x="1456" y="10"/>
                    <a:pt x="1456" y="24"/>
                  </a:cubicBezTo>
                  <a:cubicBezTo>
                    <a:pt x="1456" y="1029"/>
                    <a:pt x="1456" y="1029"/>
                    <a:pt x="1456" y="1029"/>
                  </a:cubicBezTo>
                  <a:cubicBezTo>
                    <a:pt x="844" y="1029"/>
                    <a:pt x="844" y="1029"/>
                    <a:pt x="844" y="1029"/>
                  </a:cubicBezTo>
                  <a:cubicBezTo>
                    <a:pt x="832" y="1029"/>
                    <a:pt x="820" y="1034"/>
                    <a:pt x="813" y="1044"/>
                  </a:cubicBezTo>
                  <a:cubicBezTo>
                    <a:pt x="792" y="1068"/>
                    <a:pt x="792" y="1068"/>
                    <a:pt x="792" y="1068"/>
                  </a:cubicBezTo>
                  <a:cubicBezTo>
                    <a:pt x="712" y="1068"/>
                    <a:pt x="712" y="1068"/>
                    <a:pt x="712" y="1068"/>
                  </a:cubicBezTo>
                  <a:cubicBezTo>
                    <a:pt x="691" y="1044"/>
                    <a:pt x="691" y="1044"/>
                    <a:pt x="691" y="1044"/>
                  </a:cubicBezTo>
                  <a:cubicBezTo>
                    <a:pt x="684" y="1034"/>
                    <a:pt x="672" y="1029"/>
                    <a:pt x="660" y="1029"/>
                  </a:cubicBezTo>
                  <a:cubicBezTo>
                    <a:pt x="48" y="1029"/>
                    <a:pt x="48" y="1029"/>
                    <a:pt x="48" y="102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53"/>
                    <a:pt x="0" y="1053"/>
                    <a:pt x="0" y="1053"/>
                  </a:cubicBezTo>
                  <a:cubicBezTo>
                    <a:pt x="0" y="1066"/>
                    <a:pt x="11" y="1077"/>
                    <a:pt x="24" y="1077"/>
                  </a:cubicBezTo>
                  <a:cubicBezTo>
                    <a:pt x="655" y="1077"/>
                    <a:pt x="655" y="1077"/>
                    <a:pt x="655" y="1077"/>
                  </a:cubicBezTo>
                  <a:cubicBezTo>
                    <a:pt x="682" y="1108"/>
                    <a:pt x="682" y="1108"/>
                    <a:pt x="682" y="1108"/>
                  </a:cubicBezTo>
                  <a:cubicBezTo>
                    <a:pt x="687" y="1113"/>
                    <a:pt x="694" y="1116"/>
                    <a:pt x="701" y="1116"/>
                  </a:cubicBezTo>
                  <a:cubicBezTo>
                    <a:pt x="803" y="1116"/>
                    <a:pt x="803" y="1116"/>
                    <a:pt x="803" y="1116"/>
                  </a:cubicBezTo>
                  <a:cubicBezTo>
                    <a:pt x="810" y="1116"/>
                    <a:pt x="817" y="1113"/>
                    <a:pt x="822" y="1108"/>
                  </a:cubicBezTo>
                  <a:cubicBezTo>
                    <a:pt x="849" y="1077"/>
                    <a:pt x="849" y="1077"/>
                    <a:pt x="849" y="1077"/>
                  </a:cubicBezTo>
                  <a:cubicBezTo>
                    <a:pt x="1480" y="1077"/>
                    <a:pt x="1480" y="1077"/>
                    <a:pt x="1480" y="1077"/>
                  </a:cubicBezTo>
                  <a:cubicBezTo>
                    <a:pt x="1493" y="1077"/>
                    <a:pt x="1504" y="1066"/>
                    <a:pt x="1504" y="1053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0"/>
                    <a:pt x="1493" y="0"/>
                    <a:pt x="1480" y="0"/>
                  </a:cubicBezTo>
                  <a:close/>
                  <a:moveTo>
                    <a:pt x="1480" y="0"/>
                  </a:moveTo>
                  <a:cubicBezTo>
                    <a:pt x="1480" y="0"/>
                    <a:pt x="1480" y="0"/>
                    <a:pt x="148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" name="Freeform 36"/>
            <p:cNvSpPr>
              <a:spLocks noEditPoints="1"/>
            </p:cNvSpPr>
            <p:nvPr/>
          </p:nvSpPr>
          <p:spPr bwMode="auto">
            <a:xfrm>
              <a:off x="8345488" y="4241800"/>
              <a:ext cx="5753100" cy="4892675"/>
            </a:xfrm>
            <a:custGeom>
              <a:avLst/>
              <a:gdLst>
                <a:gd name="T0" fmla="*/ 24 w 1312"/>
                <a:gd name="T1" fmla="*/ 1077 h 1126"/>
                <a:gd name="T2" fmla="*/ 564 w 1312"/>
                <a:gd name="T3" fmla="*/ 1077 h 1126"/>
                <a:gd name="T4" fmla="*/ 636 w 1312"/>
                <a:gd name="T5" fmla="*/ 1115 h 1126"/>
                <a:gd name="T6" fmla="*/ 656 w 1312"/>
                <a:gd name="T7" fmla="*/ 1126 h 1126"/>
                <a:gd name="T8" fmla="*/ 676 w 1312"/>
                <a:gd name="T9" fmla="*/ 1115 h 1126"/>
                <a:gd name="T10" fmla="*/ 748 w 1312"/>
                <a:gd name="T11" fmla="*/ 1077 h 1126"/>
                <a:gd name="T12" fmla="*/ 1288 w 1312"/>
                <a:gd name="T13" fmla="*/ 1077 h 1126"/>
                <a:gd name="T14" fmla="*/ 1312 w 1312"/>
                <a:gd name="T15" fmla="*/ 1053 h 1126"/>
                <a:gd name="T16" fmla="*/ 1312 w 1312"/>
                <a:gd name="T17" fmla="*/ 24 h 1126"/>
                <a:gd name="T18" fmla="*/ 1288 w 1312"/>
                <a:gd name="T19" fmla="*/ 0 h 1126"/>
                <a:gd name="T20" fmla="*/ 748 w 1312"/>
                <a:gd name="T21" fmla="*/ 0 h 1126"/>
                <a:gd name="T22" fmla="*/ 656 w 1312"/>
                <a:gd name="T23" fmla="*/ 36 h 1126"/>
                <a:gd name="T24" fmla="*/ 564 w 1312"/>
                <a:gd name="T25" fmla="*/ 0 h 1126"/>
                <a:gd name="T26" fmla="*/ 24 w 1312"/>
                <a:gd name="T27" fmla="*/ 0 h 1126"/>
                <a:gd name="T28" fmla="*/ 0 w 1312"/>
                <a:gd name="T29" fmla="*/ 24 h 1126"/>
                <a:gd name="T30" fmla="*/ 0 w 1312"/>
                <a:gd name="T31" fmla="*/ 1053 h 1126"/>
                <a:gd name="T32" fmla="*/ 24 w 1312"/>
                <a:gd name="T33" fmla="*/ 1077 h 1126"/>
                <a:gd name="T34" fmla="*/ 48 w 1312"/>
                <a:gd name="T35" fmla="*/ 48 h 1126"/>
                <a:gd name="T36" fmla="*/ 564 w 1312"/>
                <a:gd name="T37" fmla="*/ 48 h 1126"/>
                <a:gd name="T38" fmla="*/ 636 w 1312"/>
                <a:gd name="T39" fmla="*/ 86 h 1126"/>
                <a:gd name="T40" fmla="*/ 656 w 1312"/>
                <a:gd name="T41" fmla="*/ 97 h 1126"/>
                <a:gd name="T42" fmla="*/ 676 w 1312"/>
                <a:gd name="T43" fmla="*/ 86 h 1126"/>
                <a:gd name="T44" fmla="*/ 748 w 1312"/>
                <a:gd name="T45" fmla="*/ 48 h 1126"/>
                <a:gd name="T46" fmla="*/ 1264 w 1312"/>
                <a:gd name="T47" fmla="*/ 48 h 1126"/>
                <a:gd name="T48" fmla="*/ 1264 w 1312"/>
                <a:gd name="T49" fmla="*/ 1029 h 1126"/>
                <a:gd name="T50" fmla="*/ 748 w 1312"/>
                <a:gd name="T51" fmla="*/ 1029 h 1126"/>
                <a:gd name="T52" fmla="*/ 656 w 1312"/>
                <a:gd name="T53" fmla="*/ 1065 h 1126"/>
                <a:gd name="T54" fmla="*/ 564 w 1312"/>
                <a:gd name="T55" fmla="*/ 1029 h 1126"/>
                <a:gd name="T56" fmla="*/ 48 w 1312"/>
                <a:gd name="T57" fmla="*/ 1029 h 1126"/>
                <a:gd name="T58" fmla="*/ 48 w 1312"/>
                <a:gd name="T59" fmla="*/ 48 h 1126"/>
                <a:gd name="T60" fmla="*/ 48 w 1312"/>
                <a:gd name="T61" fmla="*/ 48 h 1126"/>
                <a:gd name="T62" fmla="*/ 48 w 1312"/>
                <a:gd name="T63" fmla="*/ 48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2" h="1126">
                  <a:moveTo>
                    <a:pt x="24" y="1077"/>
                  </a:moveTo>
                  <a:cubicBezTo>
                    <a:pt x="564" y="1077"/>
                    <a:pt x="564" y="1077"/>
                    <a:pt x="564" y="1077"/>
                  </a:cubicBezTo>
                  <a:cubicBezTo>
                    <a:pt x="593" y="1077"/>
                    <a:pt x="620" y="1091"/>
                    <a:pt x="636" y="1115"/>
                  </a:cubicBezTo>
                  <a:cubicBezTo>
                    <a:pt x="640" y="1122"/>
                    <a:pt x="648" y="1126"/>
                    <a:pt x="656" y="1126"/>
                  </a:cubicBezTo>
                  <a:cubicBezTo>
                    <a:pt x="664" y="1126"/>
                    <a:pt x="672" y="1122"/>
                    <a:pt x="676" y="1115"/>
                  </a:cubicBezTo>
                  <a:cubicBezTo>
                    <a:pt x="692" y="1091"/>
                    <a:pt x="719" y="1077"/>
                    <a:pt x="748" y="1077"/>
                  </a:cubicBezTo>
                  <a:cubicBezTo>
                    <a:pt x="1288" y="1077"/>
                    <a:pt x="1288" y="1077"/>
                    <a:pt x="1288" y="1077"/>
                  </a:cubicBezTo>
                  <a:cubicBezTo>
                    <a:pt x="1301" y="1077"/>
                    <a:pt x="1312" y="1066"/>
                    <a:pt x="1312" y="1053"/>
                  </a:cubicBezTo>
                  <a:cubicBezTo>
                    <a:pt x="1312" y="24"/>
                    <a:pt x="1312" y="24"/>
                    <a:pt x="1312" y="24"/>
                  </a:cubicBezTo>
                  <a:cubicBezTo>
                    <a:pt x="1312" y="10"/>
                    <a:pt x="1301" y="0"/>
                    <a:pt x="1288" y="0"/>
                  </a:cubicBezTo>
                  <a:cubicBezTo>
                    <a:pt x="748" y="0"/>
                    <a:pt x="748" y="0"/>
                    <a:pt x="748" y="0"/>
                  </a:cubicBezTo>
                  <a:cubicBezTo>
                    <a:pt x="713" y="0"/>
                    <a:pt x="681" y="13"/>
                    <a:pt x="656" y="36"/>
                  </a:cubicBezTo>
                  <a:cubicBezTo>
                    <a:pt x="631" y="13"/>
                    <a:pt x="599" y="0"/>
                    <a:pt x="5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53"/>
                    <a:pt x="0" y="1053"/>
                    <a:pt x="0" y="1053"/>
                  </a:cubicBezTo>
                  <a:cubicBezTo>
                    <a:pt x="0" y="1066"/>
                    <a:pt x="11" y="1077"/>
                    <a:pt x="24" y="1077"/>
                  </a:cubicBezTo>
                  <a:close/>
                  <a:moveTo>
                    <a:pt x="48" y="48"/>
                  </a:moveTo>
                  <a:cubicBezTo>
                    <a:pt x="564" y="48"/>
                    <a:pt x="564" y="48"/>
                    <a:pt x="564" y="48"/>
                  </a:cubicBezTo>
                  <a:cubicBezTo>
                    <a:pt x="593" y="48"/>
                    <a:pt x="620" y="62"/>
                    <a:pt x="636" y="86"/>
                  </a:cubicBezTo>
                  <a:cubicBezTo>
                    <a:pt x="640" y="93"/>
                    <a:pt x="648" y="97"/>
                    <a:pt x="656" y="97"/>
                  </a:cubicBezTo>
                  <a:cubicBezTo>
                    <a:pt x="664" y="97"/>
                    <a:pt x="672" y="93"/>
                    <a:pt x="676" y="86"/>
                  </a:cubicBezTo>
                  <a:cubicBezTo>
                    <a:pt x="692" y="62"/>
                    <a:pt x="719" y="48"/>
                    <a:pt x="748" y="48"/>
                  </a:cubicBezTo>
                  <a:cubicBezTo>
                    <a:pt x="1264" y="48"/>
                    <a:pt x="1264" y="48"/>
                    <a:pt x="1264" y="48"/>
                  </a:cubicBezTo>
                  <a:cubicBezTo>
                    <a:pt x="1264" y="1029"/>
                    <a:pt x="1264" y="1029"/>
                    <a:pt x="1264" y="1029"/>
                  </a:cubicBezTo>
                  <a:cubicBezTo>
                    <a:pt x="748" y="1029"/>
                    <a:pt x="748" y="1029"/>
                    <a:pt x="748" y="1029"/>
                  </a:cubicBezTo>
                  <a:cubicBezTo>
                    <a:pt x="713" y="1029"/>
                    <a:pt x="681" y="1042"/>
                    <a:pt x="656" y="1065"/>
                  </a:cubicBezTo>
                  <a:cubicBezTo>
                    <a:pt x="631" y="1042"/>
                    <a:pt x="599" y="1029"/>
                    <a:pt x="564" y="1029"/>
                  </a:cubicBezTo>
                  <a:cubicBezTo>
                    <a:pt x="48" y="1029"/>
                    <a:pt x="48" y="1029"/>
                    <a:pt x="48" y="1029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" name="Freeform 37"/>
            <p:cNvSpPr>
              <a:spLocks noEditPoints="1"/>
            </p:cNvSpPr>
            <p:nvPr/>
          </p:nvSpPr>
          <p:spPr bwMode="auto">
            <a:xfrm>
              <a:off x="8907463" y="4799013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Freeform 38"/>
            <p:cNvSpPr>
              <a:spLocks noEditPoints="1"/>
            </p:cNvSpPr>
            <p:nvPr/>
          </p:nvSpPr>
          <p:spPr bwMode="auto">
            <a:xfrm>
              <a:off x="8907463" y="5214938"/>
              <a:ext cx="1858962" cy="209550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Freeform 39"/>
            <p:cNvSpPr>
              <a:spLocks noEditPoints="1"/>
            </p:cNvSpPr>
            <p:nvPr/>
          </p:nvSpPr>
          <p:spPr bwMode="auto">
            <a:xfrm>
              <a:off x="8907463" y="5632450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907463" y="6049963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Freeform 41"/>
            <p:cNvSpPr>
              <a:spLocks noEditPoints="1"/>
            </p:cNvSpPr>
            <p:nvPr/>
          </p:nvSpPr>
          <p:spPr bwMode="auto">
            <a:xfrm>
              <a:off x="8907463" y="6467475"/>
              <a:ext cx="1858962" cy="207962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44"/>
            <p:cNvSpPr>
              <a:spLocks noEditPoints="1"/>
            </p:cNvSpPr>
            <p:nvPr/>
          </p:nvSpPr>
          <p:spPr bwMode="auto">
            <a:xfrm>
              <a:off x="11537950" y="6488113"/>
              <a:ext cx="1858962" cy="209550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11537950" y="6905625"/>
              <a:ext cx="1858962" cy="207962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11537950" y="7323138"/>
              <a:ext cx="1858962" cy="207962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Freeform 47"/>
            <p:cNvSpPr>
              <a:spLocks noEditPoints="1"/>
            </p:cNvSpPr>
            <p:nvPr/>
          </p:nvSpPr>
          <p:spPr bwMode="auto">
            <a:xfrm>
              <a:off x="11537950" y="7739063"/>
              <a:ext cx="1858962" cy="209550"/>
            </a:xfrm>
            <a:custGeom>
              <a:avLst/>
              <a:gdLst>
                <a:gd name="T0" fmla="*/ 24 w 424"/>
                <a:gd name="T1" fmla="*/ 48 h 48"/>
                <a:gd name="T2" fmla="*/ 400 w 424"/>
                <a:gd name="T3" fmla="*/ 48 h 48"/>
                <a:gd name="T4" fmla="*/ 424 w 424"/>
                <a:gd name="T5" fmla="*/ 24 h 48"/>
                <a:gd name="T6" fmla="*/ 400 w 424"/>
                <a:gd name="T7" fmla="*/ 0 h 48"/>
                <a:gd name="T8" fmla="*/ 24 w 424"/>
                <a:gd name="T9" fmla="*/ 0 h 48"/>
                <a:gd name="T10" fmla="*/ 0 w 424"/>
                <a:gd name="T11" fmla="*/ 24 h 48"/>
                <a:gd name="T12" fmla="*/ 24 w 424"/>
                <a:gd name="T13" fmla="*/ 48 h 48"/>
                <a:gd name="T14" fmla="*/ 24 w 424"/>
                <a:gd name="T15" fmla="*/ 48 h 48"/>
                <a:gd name="T16" fmla="*/ 24 w 42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24" y="48"/>
                  </a:move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11537950" y="8156575"/>
              <a:ext cx="1035050" cy="207962"/>
            </a:xfrm>
            <a:custGeom>
              <a:avLst/>
              <a:gdLst>
                <a:gd name="T0" fmla="*/ 24 w 236"/>
                <a:gd name="T1" fmla="*/ 48 h 48"/>
                <a:gd name="T2" fmla="*/ 212 w 236"/>
                <a:gd name="T3" fmla="*/ 48 h 48"/>
                <a:gd name="T4" fmla="*/ 236 w 236"/>
                <a:gd name="T5" fmla="*/ 24 h 48"/>
                <a:gd name="T6" fmla="*/ 212 w 236"/>
                <a:gd name="T7" fmla="*/ 0 h 48"/>
                <a:gd name="T8" fmla="*/ 24 w 236"/>
                <a:gd name="T9" fmla="*/ 0 h 48"/>
                <a:gd name="T10" fmla="*/ 0 w 236"/>
                <a:gd name="T11" fmla="*/ 24 h 48"/>
                <a:gd name="T12" fmla="*/ 24 w 236"/>
                <a:gd name="T13" fmla="*/ 48 h 48"/>
                <a:gd name="T14" fmla="*/ 24 w 236"/>
                <a:gd name="T15" fmla="*/ 48 h 48"/>
                <a:gd name="T16" fmla="*/ 24 w 23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48">
                  <a:moveTo>
                    <a:pt x="24" y="48"/>
                  </a:moveTo>
                  <a:cubicBezTo>
                    <a:pt x="212" y="48"/>
                    <a:pt x="212" y="48"/>
                    <a:pt x="212" y="48"/>
                  </a:cubicBezTo>
                  <a:cubicBezTo>
                    <a:pt x="225" y="48"/>
                    <a:pt x="236" y="37"/>
                    <a:pt x="236" y="24"/>
                  </a:cubicBezTo>
                  <a:cubicBezTo>
                    <a:pt x="236" y="10"/>
                    <a:pt x="225" y="0"/>
                    <a:pt x="2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11537950" y="4799013"/>
              <a:ext cx="1858962" cy="1481137"/>
            </a:xfrm>
            <a:custGeom>
              <a:avLst/>
              <a:gdLst>
                <a:gd name="T0" fmla="*/ 24 w 424"/>
                <a:gd name="T1" fmla="*/ 293 h 341"/>
                <a:gd name="T2" fmla="*/ 0 w 424"/>
                <a:gd name="T3" fmla="*/ 317 h 341"/>
                <a:gd name="T4" fmla="*/ 24 w 424"/>
                <a:gd name="T5" fmla="*/ 341 h 341"/>
                <a:gd name="T6" fmla="*/ 112 w 424"/>
                <a:gd name="T7" fmla="*/ 318 h 341"/>
                <a:gd name="T8" fmla="*/ 116 w 424"/>
                <a:gd name="T9" fmla="*/ 316 h 341"/>
                <a:gd name="T10" fmla="*/ 212 w 424"/>
                <a:gd name="T11" fmla="*/ 214 h 341"/>
                <a:gd name="T12" fmla="*/ 308 w 424"/>
                <a:gd name="T13" fmla="*/ 316 h 341"/>
                <a:gd name="T14" fmla="*/ 312 w 424"/>
                <a:gd name="T15" fmla="*/ 318 h 341"/>
                <a:gd name="T16" fmla="*/ 400 w 424"/>
                <a:gd name="T17" fmla="*/ 341 h 341"/>
                <a:gd name="T18" fmla="*/ 424 w 424"/>
                <a:gd name="T19" fmla="*/ 317 h 341"/>
                <a:gd name="T20" fmla="*/ 400 w 424"/>
                <a:gd name="T21" fmla="*/ 293 h 341"/>
                <a:gd name="T22" fmla="*/ 346 w 424"/>
                <a:gd name="T23" fmla="*/ 282 h 341"/>
                <a:gd name="T24" fmla="*/ 346 w 424"/>
                <a:gd name="T25" fmla="*/ 59 h 341"/>
                <a:gd name="T26" fmla="*/ 400 w 424"/>
                <a:gd name="T27" fmla="*/ 48 h 341"/>
                <a:gd name="T28" fmla="*/ 424 w 424"/>
                <a:gd name="T29" fmla="*/ 24 h 341"/>
                <a:gd name="T30" fmla="*/ 400 w 424"/>
                <a:gd name="T31" fmla="*/ 0 h 341"/>
                <a:gd name="T32" fmla="*/ 312 w 424"/>
                <a:gd name="T33" fmla="*/ 23 h 341"/>
                <a:gd name="T34" fmla="*/ 308 w 424"/>
                <a:gd name="T35" fmla="*/ 25 h 341"/>
                <a:gd name="T36" fmla="*/ 212 w 424"/>
                <a:gd name="T37" fmla="*/ 126 h 341"/>
                <a:gd name="T38" fmla="*/ 116 w 424"/>
                <a:gd name="T39" fmla="*/ 25 h 341"/>
                <a:gd name="T40" fmla="*/ 112 w 424"/>
                <a:gd name="T41" fmla="*/ 23 h 341"/>
                <a:gd name="T42" fmla="*/ 24 w 424"/>
                <a:gd name="T43" fmla="*/ 0 h 341"/>
                <a:gd name="T44" fmla="*/ 0 w 424"/>
                <a:gd name="T45" fmla="*/ 24 h 341"/>
                <a:gd name="T46" fmla="*/ 24 w 424"/>
                <a:gd name="T47" fmla="*/ 48 h 341"/>
                <a:gd name="T48" fmla="*/ 78 w 424"/>
                <a:gd name="T49" fmla="*/ 59 h 341"/>
                <a:gd name="T50" fmla="*/ 78 w 424"/>
                <a:gd name="T51" fmla="*/ 282 h 341"/>
                <a:gd name="T52" fmla="*/ 24 w 424"/>
                <a:gd name="T53" fmla="*/ 293 h 341"/>
                <a:gd name="T54" fmla="*/ 298 w 424"/>
                <a:gd name="T55" fmla="*/ 93 h 341"/>
                <a:gd name="T56" fmla="*/ 298 w 424"/>
                <a:gd name="T57" fmla="*/ 247 h 341"/>
                <a:gd name="T58" fmla="*/ 241 w 424"/>
                <a:gd name="T59" fmla="*/ 170 h 341"/>
                <a:gd name="T60" fmla="*/ 298 w 424"/>
                <a:gd name="T61" fmla="*/ 93 h 341"/>
                <a:gd name="T62" fmla="*/ 126 w 424"/>
                <a:gd name="T63" fmla="*/ 93 h 341"/>
                <a:gd name="T64" fmla="*/ 183 w 424"/>
                <a:gd name="T65" fmla="*/ 170 h 341"/>
                <a:gd name="T66" fmla="*/ 126 w 424"/>
                <a:gd name="T67" fmla="*/ 247 h 341"/>
                <a:gd name="T68" fmla="*/ 126 w 424"/>
                <a:gd name="T69" fmla="*/ 93 h 341"/>
                <a:gd name="T70" fmla="*/ 126 w 424"/>
                <a:gd name="T71" fmla="*/ 93 h 341"/>
                <a:gd name="T72" fmla="*/ 126 w 424"/>
                <a:gd name="T73" fmla="*/ 9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4" h="341">
                  <a:moveTo>
                    <a:pt x="24" y="293"/>
                  </a:moveTo>
                  <a:cubicBezTo>
                    <a:pt x="11" y="293"/>
                    <a:pt x="0" y="303"/>
                    <a:pt x="0" y="317"/>
                  </a:cubicBezTo>
                  <a:cubicBezTo>
                    <a:pt x="0" y="330"/>
                    <a:pt x="11" y="341"/>
                    <a:pt x="24" y="341"/>
                  </a:cubicBezTo>
                  <a:cubicBezTo>
                    <a:pt x="58" y="341"/>
                    <a:pt x="87" y="332"/>
                    <a:pt x="112" y="318"/>
                  </a:cubicBezTo>
                  <a:cubicBezTo>
                    <a:pt x="114" y="317"/>
                    <a:pt x="115" y="317"/>
                    <a:pt x="116" y="316"/>
                  </a:cubicBezTo>
                  <a:cubicBezTo>
                    <a:pt x="156" y="292"/>
                    <a:pt x="186" y="253"/>
                    <a:pt x="212" y="214"/>
                  </a:cubicBezTo>
                  <a:cubicBezTo>
                    <a:pt x="238" y="253"/>
                    <a:pt x="268" y="292"/>
                    <a:pt x="308" y="316"/>
                  </a:cubicBezTo>
                  <a:cubicBezTo>
                    <a:pt x="309" y="317"/>
                    <a:pt x="311" y="317"/>
                    <a:pt x="312" y="318"/>
                  </a:cubicBezTo>
                  <a:cubicBezTo>
                    <a:pt x="337" y="332"/>
                    <a:pt x="366" y="341"/>
                    <a:pt x="400" y="341"/>
                  </a:cubicBezTo>
                  <a:cubicBezTo>
                    <a:pt x="413" y="341"/>
                    <a:pt x="424" y="330"/>
                    <a:pt x="424" y="317"/>
                  </a:cubicBezTo>
                  <a:cubicBezTo>
                    <a:pt x="424" y="303"/>
                    <a:pt x="413" y="293"/>
                    <a:pt x="400" y="293"/>
                  </a:cubicBezTo>
                  <a:cubicBezTo>
                    <a:pt x="380" y="293"/>
                    <a:pt x="362" y="289"/>
                    <a:pt x="346" y="282"/>
                  </a:cubicBezTo>
                  <a:cubicBezTo>
                    <a:pt x="346" y="59"/>
                    <a:pt x="346" y="59"/>
                    <a:pt x="346" y="59"/>
                  </a:cubicBezTo>
                  <a:cubicBezTo>
                    <a:pt x="362" y="52"/>
                    <a:pt x="38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0"/>
                    <a:pt x="413" y="0"/>
                    <a:pt x="400" y="0"/>
                  </a:cubicBezTo>
                  <a:cubicBezTo>
                    <a:pt x="366" y="0"/>
                    <a:pt x="337" y="8"/>
                    <a:pt x="312" y="23"/>
                  </a:cubicBezTo>
                  <a:cubicBezTo>
                    <a:pt x="311" y="23"/>
                    <a:pt x="309" y="24"/>
                    <a:pt x="308" y="25"/>
                  </a:cubicBezTo>
                  <a:cubicBezTo>
                    <a:pt x="268" y="49"/>
                    <a:pt x="238" y="87"/>
                    <a:pt x="212" y="126"/>
                  </a:cubicBezTo>
                  <a:cubicBezTo>
                    <a:pt x="186" y="87"/>
                    <a:pt x="156" y="49"/>
                    <a:pt x="116" y="25"/>
                  </a:cubicBezTo>
                  <a:cubicBezTo>
                    <a:pt x="115" y="24"/>
                    <a:pt x="114" y="23"/>
                    <a:pt x="112" y="23"/>
                  </a:cubicBezTo>
                  <a:cubicBezTo>
                    <a:pt x="87" y="8"/>
                    <a:pt x="58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4" y="48"/>
                    <a:pt x="62" y="52"/>
                    <a:pt x="78" y="59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62" y="289"/>
                    <a:pt x="44" y="293"/>
                    <a:pt x="24" y="293"/>
                  </a:cubicBezTo>
                  <a:close/>
                  <a:moveTo>
                    <a:pt x="298" y="93"/>
                  </a:moveTo>
                  <a:cubicBezTo>
                    <a:pt x="298" y="247"/>
                    <a:pt x="298" y="247"/>
                    <a:pt x="298" y="247"/>
                  </a:cubicBezTo>
                  <a:cubicBezTo>
                    <a:pt x="277" y="226"/>
                    <a:pt x="259" y="199"/>
                    <a:pt x="241" y="170"/>
                  </a:cubicBezTo>
                  <a:cubicBezTo>
                    <a:pt x="259" y="141"/>
                    <a:pt x="277" y="114"/>
                    <a:pt x="298" y="93"/>
                  </a:cubicBezTo>
                  <a:close/>
                  <a:moveTo>
                    <a:pt x="126" y="93"/>
                  </a:moveTo>
                  <a:cubicBezTo>
                    <a:pt x="147" y="114"/>
                    <a:pt x="165" y="141"/>
                    <a:pt x="183" y="170"/>
                  </a:cubicBezTo>
                  <a:cubicBezTo>
                    <a:pt x="165" y="199"/>
                    <a:pt x="147" y="226"/>
                    <a:pt x="126" y="247"/>
                  </a:cubicBezTo>
                  <a:lnTo>
                    <a:pt x="126" y="93"/>
                  </a:lnTo>
                  <a:close/>
                  <a:moveTo>
                    <a:pt x="126" y="93"/>
                  </a:moveTo>
                  <a:cubicBezTo>
                    <a:pt x="126" y="93"/>
                    <a:pt x="126" y="93"/>
                    <a:pt x="126" y="9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8952687" y="6826211"/>
              <a:ext cx="1768514" cy="176851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1624481" y="3837938"/>
            <a:ext cx="268635" cy="304800"/>
            <a:chOff x="11685766" y="3728369"/>
            <a:chExt cx="4029530" cy="4572000"/>
          </a:xfrm>
        </p:grpSpPr>
        <p:sp>
          <p:nvSpPr>
            <p:cNvPr id="73" name="Rectangle 72"/>
            <p:cNvSpPr/>
            <p:nvPr/>
          </p:nvSpPr>
          <p:spPr>
            <a:xfrm>
              <a:off x="12236265" y="4376270"/>
              <a:ext cx="3284906" cy="115992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3774452" y="7169874"/>
              <a:ext cx="749215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2877395" y="7169874"/>
              <a:ext cx="749215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2877395" y="6281708"/>
              <a:ext cx="749215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1980338" y="7169874"/>
              <a:ext cx="750327" cy="741436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57"/>
            <p:cNvSpPr>
              <a:spLocks noEditPoints="1"/>
            </p:cNvSpPr>
            <p:nvPr/>
          </p:nvSpPr>
          <p:spPr bwMode="auto">
            <a:xfrm>
              <a:off x="14671509" y="5698119"/>
              <a:ext cx="749215" cy="437969"/>
            </a:xfrm>
            <a:custGeom>
              <a:avLst/>
              <a:gdLst>
                <a:gd name="T0" fmla="*/ 220 w 244"/>
                <a:gd name="T1" fmla="*/ 0 h 144"/>
                <a:gd name="T2" fmla="*/ 24 w 244"/>
                <a:gd name="T3" fmla="*/ 0 h 144"/>
                <a:gd name="T4" fmla="*/ 0 w 244"/>
                <a:gd name="T5" fmla="*/ 24 h 144"/>
                <a:gd name="T6" fmla="*/ 0 w 244"/>
                <a:gd name="T7" fmla="*/ 120 h 144"/>
                <a:gd name="T8" fmla="*/ 24 w 244"/>
                <a:gd name="T9" fmla="*/ 144 h 144"/>
                <a:gd name="T10" fmla="*/ 220 w 244"/>
                <a:gd name="T11" fmla="*/ 144 h 144"/>
                <a:gd name="T12" fmla="*/ 244 w 244"/>
                <a:gd name="T13" fmla="*/ 120 h 144"/>
                <a:gd name="T14" fmla="*/ 244 w 244"/>
                <a:gd name="T15" fmla="*/ 24 h 144"/>
                <a:gd name="T16" fmla="*/ 220 w 244"/>
                <a:gd name="T17" fmla="*/ 0 h 144"/>
                <a:gd name="T18" fmla="*/ 196 w 244"/>
                <a:gd name="T19" fmla="*/ 96 h 144"/>
                <a:gd name="T20" fmla="*/ 48 w 244"/>
                <a:gd name="T21" fmla="*/ 96 h 144"/>
                <a:gd name="T22" fmla="*/ 48 w 244"/>
                <a:gd name="T23" fmla="*/ 48 h 144"/>
                <a:gd name="T24" fmla="*/ 196 w 244"/>
                <a:gd name="T25" fmla="*/ 48 h 144"/>
                <a:gd name="T26" fmla="*/ 196 w 244"/>
                <a:gd name="T27" fmla="*/ 96 h 144"/>
                <a:gd name="T28" fmla="*/ 196 w 244"/>
                <a:gd name="T29" fmla="*/ 96 h 144"/>
                <a:gd name="T30" fmla="*/ 196 w 244"/>
                <a:gd name="T3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1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96"/>
                  </a:lnTo>
                  <a:close/>
                  <a:moveTo>
                    <a:pt x="196" y="96"/>
                  </a:moveTo>
                  <a:cubicBezTo>
                    <a:pt x="196" y="96"/>
                    <a:pt x="196" y="96"/>
                    <a:pt x="196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58"/>
            <p:cNvSpPr>
              <a:spLocks noEditPoints="1"/>
            </p:cNvSpPr>
            <p:nvPr/>
          </p:nvSpPr>
          <p:spPr bwMode="auto">
            <a:xfrm>
              <a:off x="13774452" y="6281708"/>
              <a:ext cx="749215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Freeform 59"/>
            <p:cNvSpPr>
              <a:spLocks noEditPoints="1"/>
            </p:cNvSpPr>
            <p:nvPr/>
          </p:nvSpPr>
          <p:spPr bwMode="auto">
            <a:xfrm>
              <a:off x="11980338" y="6281708"/>
              <a:ext cx="750327" cy="742547"/>
            </a:xfrm>
            <a:custGeom>
              <a:avLst/>
              <a:gdLst>
                <a:gd name="T0" fmla="*/ 220 w 244"/>
                <a:gd name="T1" fmla="*/ 0 h 244"/>
                <a:gd name="T2" fmla="*/ 24 w 244"/>
                <a:gd name="T3" fmla="*/ 0 h 244"/>
                <a:gd name="T4" fmla="*/ 0 w 244"/>
                <a:gd name="T5" fmla="*/ 24 h 244"/>
                <a:gd name="T6" fmla="*/ 0 w 244"/>
                <a:gd name="T7" fmla="*/ 220 h 244"/>
                <a:gd name="T8" fmla="*/ 24 w 244"/>
                <a:gd name="T9" fmla="*/ 244 h 244"/>
                <a:gd name="T10" fmla="*/ 220 w 244"/>
                <a:gd name="T11" fmla="*/ 244 h 244"/>
                <a:gd name="T12" fmla="*/ 244 w 244"/>
                <a:gd name="T13" fmla="*/ 220 h 244"/>
                <a:gd name="T14" fmla="*/ 244 w 244"/>
                <a:gd name="T15" fmla="*/ 24 h 244"/>
                <a:gd name="T16" fmla="*/ 220 w 244"/>
                <a:gd name="T17" fmla="*/ 0 h 244"/>
                <a:gd name="T18" fmla="*/ 196 w 244"/>
                <a:gd name="T19" fmla="*/ 196 h 244"/>
                <a:gd name="T20" fmla="*/ 48 w 244"/>
                <a:gd name="T21" fmla="*/ 196 h 244"/>
                <a:gd name="T22" fmla="*/ 48 w 244"/>
                <a:gd name="T23" fmla="*/ 48 h 244"/>
                <a:gd name="T24" fmla="*/ 196 w 244"/>
                <a:gd name="T25" fmla="*/ 48 h 244"/>
                <a:gd name="T26" fmla="*/ 196 w 244"/>
                <a:gd name="T27" fmla="*/ 196 h 244"/>
                <a:gd name="T28" fmla="*/ 196 w 244"/>
                <a:gd name="T29" fmla="*/ 196 h 244"/>
                <a:gd name="T30" fmla="*/ 196 w 244"/>
                <a:gd name="T31" fmla="*/ 1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33" y="244"/>
                    <a:pt x="244" y="233"/>
                    <a:pt x="244" y="2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196"/>
                  </a:moveTo>
                  <a:cubicBezTo>
                    <a:pt x="48" y="196"/>
                    <a:pt x="48" y="196"/>
                    <a:pt x="48" y="1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196"/>
                  </a:lnTo>
                  <a:close/>
                  <a:moveTo>
                    <a:pt x="196" y="196"/>
                  </a:moveTo>
                  <a:cubicBezTo>
                    <a:pt x="196" y="196"/>
                    <a:pt x="196" y="196"/>
                    <a:pt x="196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Freeform 60"/>
            <p:cNvSpPr>
              <a:spLocks noEditPoints="1"/>
            </p:cNvSpPr>
            <p:nvPr/>
          </p:nvSpPr>
          <p:spPr bwMode="auto">
            <a:xfrm>
              <a:off x="13774452" y="5698119"/>
              <a:ext cx="749215" cy="437969"/>
            </a:xfrm>
            <a:custGeom>
              <a:avLst/>
              <a:gdLst>
                <a:gd name="T0" fmla="*/ 220 w 244"/>
                <a:gd name="T1" fmla="*/ 0 h 144"/>
                <a:gd name="T2" fmla="*/ 24 w 244"/>
                <a:gd name="T3" fmla="*/ 0 h 144"/>
                <a:gd name="T4" fmla="*/ 0 w 244"/>
                <a:gd name="T5" fmla="*/ 24 h 144"/>
                <a:gd name="T6" fmla="*/ 0 w 244"/>
                <a:gd name="T7" fmla="*/ 120 h 144"/>
                <a:gd name="T8" fmla="*/ 24 w 244"/>
                <a:gd name="T9" fmla="*/ 144 h 144"/>
                <a:gd name="T10" fmla="*/ 220 w 244"/>
                <a:gd name="T11" fmla="*/ 144 h 144"/>
                <a:gd name="T12" fmla="*/ 244 w 244"/>
                <a:gd name="T13" fmla="*/ 120 h 144"/>
                <a:gd name="T14" fmla="*/ 244 w 244"/>
                <a:gd name="T15" fmla="*/ 24 h 144"/>
                <a:gd name="T16" fmla="*/ 220 w 244"/>
                <a:gd name="T17" fmla="*/ 0 h 144"/>
                <a:gd name="T18" fmla="*/ 196 w 244"/>
                <a:gd name="T19" fmla="*/ 96 h 144"/>
                <a:gd name="T20" fmla="*/ 48 w 244"/>
                <a:gd name="T21" fmla="*/ 96 h 144"/>
                <a:gd name="T22" fmla="*/ 48 w 244"/>
                <a:gd name="T23" fmla="*/ 48 h 144"/>
                <a:gd name="T24" fmla="*/ 196 w 244"/>
                <a:gd name="T25" fmla="*/ 48 h 144"/>
                <a:gd name="T26" fmla="*/ 196 w 244"/>
                <a:gd name="T27" fmla="*/ 96 h 144"/>
                <a:gd name="T28" fmla="*/ 196 w 244"/>
                <a:gd name="T29" fmla="*/ 96 h 144"/>
                <a:gd name="T30" fmla="*/ 196 w 244"/>
                <a:gd name="T3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144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196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lnTo>
                    <a:pt x="196" y="96"/>
                  </a:lnTo>
                  <a:close/>
                  <a:moveTo>
                    <a:pt x="196" y="96"/>
                  </a:moveTo>
                  <a:cubicBezTo>
                    <a:pt x="196" y="96"/>
                    <a:pt x="196" y="96"/>
                    <a:pt x="196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11685766" y="3728369"/>
              <a:ext cx="4029530" cy="4572000"/>
            </a:xfrm>
            <a:custGeom>
              <a:avLst/>
              <a:gdLst>
                <a:gd name="T0" fmla="*/ 1192 w 1312"/>
                <a:gd name="T1" fmla="*/ 0 h 1504"/>
                <a:gd name="T2" fmla="*/ 120 w 1312"/>
                <a:gd name="T3" fmla="*/ 0 h 1504"/>
                <a:gd name="T4" fmla="*/ 0 w 1312"/>
                <a:gd name="T5" fmla="*/ 120 h 1504"/>
                <a:gd name="T6" fmla="*/ 0 w 1312"/>
                <a:gd name="T7" fmla="*/ 1384 h 1504"/>
                <a:gd name="T8" fmla="*/ 120 w 1312"/>
                <a:gd name="T9" fmla="*/ 1504 h 1504"/>
                <a:gd name="T10" fmla="*/ 1192 w 1312"/>
                <a:gd name="T11" fmla="*/ 1504 h 1504"/>
                <a:gd name="T12" fmla="*/ 1312 w 1312"/>
                <a:gd name="T13" fmla="*/ 1384 h 1504"/>
                <a:gd name="T14" fmla="*/ 1312 w 1312"/>
                <a:gd name="T15" fmla="*/ 120 h 1504"/>
                <a:gd name="T16" fmla="*/ 1192 w 1312"/>
                <a:gd name="T17" fmla="*/ 0 h 1504"/>
                <a:gd name="T18" fmla="*/ 1264 w 1312"/>
                <a:gd name="T19" fmla="*/ 1384 h 1504"/>
                <a:gd name="T20" fmla="*/ 1192 w 1312"/>
                <a:gd name="T21" fmla="*/ 1456 h 1504"/>
                <a:gd name="T22" fmla="*/ 120 w 1312"/>
                <a:gd name="T23" fmla="*/ 1456 h 1504"/>
                <a:gd name="T24" fmla="*/ 48 w 1312"/>
                <a:gd name="T25" fmla="*/ 1384 h 1504"/>
                <a:gd name="T26" fmla="*/ 48 w 1312"/>
                <a:gd name="T27" fmla="*/ 120 h 1504"/>
                <a:gd name="T28" fmla="*/ 120 w 1312"/>
                <a:gd name="T29" fmla="*/ 48 h 1504"/>
                <a:gd name="T30" fmla="*/ 1192 w 1312"/>
                <a:gd name="T31" fmla="*/ 48 h 1504"/>
                <a:gd name="T32" fmla="*/ 1264 w 1312"/>
                <a:gd name="T33" fmla="*/ 120 h 1504"/>
                <a:gd name="T34" fmla="*/ 1264 w 1312"/>
                <a:gd name="T35" fmla="*/ 1384 h 1504"/>
                <a:gd name="T36" fmla="*/ 1264 w 1312"/>
                <a:gd name="T37" fmla="*/ 1384 h 1504"/>
                <a:gd name="T38" fmla="*/ 1264 w 1312"/>
                <a:gd name="T39" fmla="*/ 138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2" h="1504">
                  <a:moveTo>
                    <a:pt x="1192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450"/>
                    <a:pt x="54" y="1504"/>
                    <a:pt x="120" y="1504"/>
                  </a:cubicBezTo>
                  <a:cubicBezTo>
                    <a:pt x="1192" y="1504"/>
                    <a:pt x="1192" y="1504"/>
                    <a:pt x="1192" y="1504"/>
                  </a:cubicBezTo>
                  <a:cubicBezTo>
                    <a:pt x="1258" y="1504"/>
                    <a:pt x="1312" y="1450"/>
                    <a:pt x="1312" y="1384"/>
                  </a:cubicBezTo>
                  <a:cubicBezTo>
                    <a:pt x="1312" y="120"/>
                    <a:pt x="1312" y="120"/>
                    <a:pt x="1312" y="120"/>
                  </a:cubicBezTo>
                  <a:cubicBezTo>
                    <a:pt x="1312" y="54"/>
                    <a:pt x="1258" y="0"/>
                    <a:pt x="1192" y="0"/>
                  </a:cubicBezTo>
                  <a:close/>
                  <a:moveTo>
                    <a:pt x="1264" y="1384"/>
                  </a:moveTo>
                  <a:cubicBezTo>
                    <a:pt x="1264" y="1424"/>
                    <a:pt x="1232" y="1456"/>
                    <a:pt x="1192" y="1456"/>
                  </a:cubicBezTo>
                  <a:cubicBezTo>
                    <a:pt x="120" y="1456"/>
                    <a:pt x="120" y="1456"/>
                    <a:pt x="120" y="1456"/>
                  </a:cubicBezTo>
                  <a:cubicBezTo>
                    <a:pt x="80" y="1456"/>
                    <a:pt x="48" y="1424"/>
                    <a:pt x="48" y="1384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192" y="48"/>
                    <a:pt x="1192" y="48"/>
                    <a:pt x="1192" y="48"/>
                  </a:cubicBezTo>
                  <a:cubicBezTo>
                    <a:pt x="1232" y="48"/>
                    <a:pt x="1264" y="80"/>
                    <a:pt x="1264" y="120"/>
                  </a:cubicBezTo>
                  <a:lnTo>
                    <a:pt x="1264" y="1384"/>
                  </a:lnTo>
                  <a:close/>
                  <a:moveTo>
                    <a:pt x="1264" y="1384"/>
                  </a:moveTo>
                  <a:cubicBezTo>
                    <a:pt x="1264" y="1384"/>
                    <a:pt x="1264" y="1384"/>
                    <a:pt x="1264" y="1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14671509" y="6281708"/>
              <a:ext cx="749215" cy="1629602"/>
            </a:xfrm>
            <a:custGeom>
              <a:avLst/>
              <a:gdLst>
                <a:gd name="T0" fmla="*/ 220 w 244"/>
                <a:gd name="T1" fmla="*/ 0 h 536"/>
                <a:gd name="T2" fmla="*/ 24 w 244"/>
                <a:gd name="T3" fmla="*/ 0 h 536"/>
                <a:gd name="T4" fmla="*/ 0 w 244"/>
                <a:gd name="T5" fmla="*/ 24 h 536"/>
                <a:gd name="T6" fmla="*/ 0 w 244"/>
                <a:gd name="T7" fmla="*/ 512 h 536"/>
                <a:gd name="T8" fmla="*/ 24 w 244"/>
                <a:gd name="T9" fmla="*/ 536 h 536"/>
                <a:gd name="T10" fmla="*/ 220 w 244"/>
                <a:gd name="T11" fmla="*/ 536 h 536"/>
                <a:gd name="T12" fmla="*/ 244 w 244"/>
                <a:gd name="T13" fmla="*/ 512 h 536"/>
                <a:gd name="T14" fmla="*/ 244 w 244"/>
                <a:gd name="T15" fmla="*/ 216 h 536"/>
                <a:gd name="T16" fmla="*/ 220 w 244"/>
                <a:gd name="T17" fmla="*/ 192 h 536"/>
                <a:gd name="T18" fmla="*/ 196 w 244"/>
                <a:gd name="T19" fmla="*/ 216 h 536"/>
                <a:gd name="T20" fmla="*/ 196 w 244"/>
                <a:gd name="T21" fmla="*/ 488 h 536"/>
                <a:gd name="T22" fmla="*/ 48 w 244"/>
                <a:gd name="T23" fmla="*/ 488 h 536"/>
                <a:gd name="T24" fmla="*/ 48 w 244"/>
                <a:gd name="T25" fmla="*/ 48 h 536"/>
                <a:gd name="T26" fmla="*/ 196 w 244"/>
                <a:gd name="T27" fmla="*/ 48 h 536"/>
                <a:gd name="T28" fmla="*/ 196 w 244"/>
                <a:gd name="T29" fmla="*/ 120 h 536"/>
                <a:gd name="T30" fmla="*/ 220 w 244"/>
                <a:gd name="T31" fmla="*/ 144 h 536"/>
                <a:gd name="T32" fmla="*/ 244 w 244"/>
                <a:gd name="T33" fmla="*/ 120 h 536"/>
                <a:gd name="T34" fmla="*/ 244 w 244"/>
                <a:gd name="T35" fmla="*/ 24 h 536"/>
                <a:gd name="T36" fmla="*/ 220 w 244"/>
                <a:gd name="T37" fmla="*/ 0 h 536"/>
                <a:gd name="T38" fmla="*/ 220 w 244"/>
                <a:gd name="T39" fmla="*/ 0 h 536"/>
                <a:gd name="T40" fmla="*/ 220 w 244"/>
                <a:gd name="T41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536">
                  <a:moveTo>
                    <a:pt x="2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0" y="525"/>
                    <a:pt x="11" y="536"/>
                    <a:pt x="24" y="536"/>
                  </a:cubicBezTo>
                  <a:cubicBezTo>
                    <a:pt x="220" y="536"/>
                    <a:pt x="220" y="536"/>
                    <a:pt x="220" y="536"/>
                  </a:cubicBezTo>
                  <a:cubicBezTo>
                    <a:pt x="233" y="536"/>
                    <a:pt x="244" y="525"/>
                    <a:pt x="244" y="512"/>
                  </a:cubicBezTo>
                  <a:cubicBezTo>
                    <a:pt x="244" y="216"/>
                    <a:pt x="244" y="216"/>
                    <a:pt x="244" y="216"/>
                  </a:cubicBezTo>
                  <a:cubicBezTo>
                    <a:pt x="244" y="203"/>
                    <a:pt x="233" y="192"/>
                    <a:pt x="220" y="192"/>
                  </a:cubicBezTo>
                  <a:cubicBezTo>
                    <a:pt x="207" y="192"/>
                    <a:pt x="196" y="203"/>
                    <a:pt x="196" y="216"/>
                  </a:cubicBezTo>
                  <a:cubicBezTo>
                    <a:pt x="196" y="488"/>
                    <a:pt x="196" y="488"/>
                    <a:pt x="196" y="488"/>
                  </a:cubicBezTo>
                  <a:cubicBezTo>
                    <a:pt x="48" y="488"/>
                    <a:pt x="48" y="488"/>
                    <a:pt x="48" y="4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33"/>
                    <a:pt x="207" y="144"/>
                    <a:pt x="220" y="144"/>
                  </a:cubicBezTo>
                  <a:cubicBezTo>
                    <a:pt x="233" y="144"/>
                    <a:pt x="244" y="133"/>
                    <a:pt x="244" y="120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close/>
                  <a:moveTo>
                    <a:pt x="220" y="0"/>
                  </a:moveTo>
                  <a:cubicBezTo>
                    <a:pt x="220" y="0"/>
                    <a:pt x="220" y="0"/>
                    <a:pt x="2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63"/>
            <p:cNvSpPr>
              <a:spLocks noEditPoints="1"/>
            </p:cNvSpPr>
            <p:nvPr/>
          </p:nvSpPr>
          <p:spPr bwMode="auto">
            <a:xfrm>
              <a:off x="11980338" y="4117428"/>
              <a:ext cx="3440385" cy="1337252"/>
            </a:xfrm>
            <a:custGeom>
              <a:avLst/>
              <a:gdLst>
                <a:gd name="T0" fmla="*/ 1096 w 1120"/>
                <a:gd name="T1" fmla="*/ 0 h 440"/>
                <a:gd name="T2" fmla="*/ 24 w 1120"/>
                <a:gd name="T3" fmla="*/ 0 h 440"/>
                <a:gd name="T4" fmla="*/ 0 w 1120"/>
                <a:gd name="T5" fmla="*/ 24 h 440"/>
                <a:gd name="T6" fmla="*/ 0 w 1120"/>
                <a:gd name="T7" fmla="*/ 416 h 440"/>
                <a:gd name="T8" fmla="*/ 24 w 1120"/>
                <a:gd name="T9" fmla="*/ 440 h 440"/>
                <a:gd name="T10" fmla="*/ 220 w 1120"/>
                <a:gd name="T11" fmla="*/ 440 h 440"/>
                <a:gd name="T12" fmla="*/ 244 w 1120"/>
                <a:gd name="T13" fmla="*/ 416 h 440"/>
                <a:gd name="T14" fmla="*/ 220 w 1120"/>
                <a:gd name="T15" fmla="*/ 392 h 440"/>
                <a:gd name="T16" fmla="*/ 48 w 1120"/>
                <a:gd name="T17" fmla="*/ 392 h 440"/>
                <a:gd name="T18" fmla="*/ 48 w 1120"/>
                <a:gd name="T19" fmla="*/ 48 h 440"/>
                <a:gd name="T20" fmla="*/ 1072 w 1120"/>
                <a:gd name="T21" fmla="*/ 48 h 440"/>
                <a:gd name="T22" fmla="*/ 1072 w 1120"/>
                <a:gd name="T23" fmla="*/ 392 h 440"/>
                <a:gd name="T24" fmla="*/ 316 w 1120"/>
                <a:gd name="T25" fmla="*/ 392 h 440"/>
                <a:gd name="T26" fmla="*/ 292 w 1120"/>
                <a:gd name="T27" fmla="*/ 416 h 440"/>
                <a:gd name="T28" fmla="*/ 316 w 1120"/>
                <a:gd name="T29" fmla="*/ 440 h 440"/>
                <a:gd name="T30" fmla="*/ 1096 w 1120"/>
                <a:gd name="T31" fmla="*/ 440 h 440"/>
                <a:gd name="T32" fmla="*/ 1120 w 1120"/>
                <a:gd name="T33" fmla="*/ 416 h 440"/>
                <a:gd name="T34" fmla="*/ 1120 w 1120"/>
                <a:gd name="T35" fmla="*/ 24 h 440"/>
                <a:gd name="T36" fmla="*/ 1096 w 1120"/>
                <a:gd name="T37" fmla="*/ 0 h 440"/>
                <a:gd name="T38" fmla="*/ 1096 w 1120"/>
                <a:gd name="T39" fmla="*/ 0 h 440"/>
                <a:gd name="T40" fmla="*/ 1096 w 1120"/>
                <a:gd name="T4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0" h="440">
                  <a:moveTo>
                    <a:pt x="109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29"/>
                    <a:pt x="11" y="440"/>
                    <a:pt x="24" y="440"/>
                  </a:cubicBezTo>
                  <a:cubicBezTo>
                    <a:pt x="220" y="440"/>
                    <a:pt x="220" y="440"/>
                    <a:pt x="220" y="440"/>
                  </a:cubicBezTo>
                  <a:cubicBezTo>
                    <a:pt x="233" y="440"/>
                    <a:pt x="244" y="429"/>
                    <a:pt x="244" y="416"/>
                  </a:cubicBezTo>
                  <a:cubicBezTo>
                    <a:pt x="244" y="403"/>
                    <a:pt x="233" y="392"/>
                    <a:pt x="220" y="392"/>
                  </a:cubicBezTo>
                  <a:cubicBezTo>
                    <a:pt x="48" y="392"/>
                    <a:pt x="48" y="392"/>
                    <a:pt x="48" y="392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072" y="48"/>
                    <a:pt x="1072" y="48"/>
                    <a:pt x="1072" y="48"/>
                  </a:cubicBezTo>
                  <a:cubicBezTo>
                    <a:pt x="1072" y="392"/>
                    <a:pt x="1072" y="392"/>
                    <a:pt x="1072" y="392"/>
                  </a:cubicBezTo>
                  <a:cubicBezTo>
                    <a:pt x="316" y="392"/>
                    <a:pt x="316" y="392"/>
                    <a:pt x="316" y="392"/>
                  </a:cubicBezTo>
                  <a:cubicBezTo>
                    <a:pt x="303" y="392"/>
                    <a:pt x="292" y="403"/>
                    <a:pt x="292" y="416"/>
                  </a:cubicBezTo>
                  <a:cubicBezTo>
                    <a:pt x="292" y="429"/>
                    <a:pt x="303" y="440"/>
                    <a:pt x="316" y="440"/>
                  </a:cubicBezTo>
                  <a:cubicBezTo>
                    <a:pt x="1096" y="440"/>
                    <a:pt x="1096" y="440"/>
                    <a:pt x="1096" y="440"/>
                  </a:cubicBezTo>
                  <a:cubicBezTo>
                    <a:pt x="1109" y="440"/>
                    <a:pt x="1120" y="429"/>
                    <a:pt x="1120" y="416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lose/>
                  <a:moveTo>
                    <a:pt x="1096" y="0"/>
                  </a:moveTo>
                  <a:cubicBezTo>
                    <a:pt x="1096" y="0"/>
                    <a:pt x="1096" y="0"/>
                    <a:pt x="109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 64"/>
            <p:cNvSpPr>
              <a:spLocks noEditPoints="1"/>
            </p:cNvSpPr>
            <p:nvPr/>
          </p:nvSpPr>
          <p:spPr bwMode="auto">
            <a:xfrm>
              <a:off x="14683736" y="4409778"/>
              <a:ext cx="442415" cy="14562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Freeform 65"/>
            <p:cNvSpPr>
              <a:spLocks noEditPoints="1"/>
            </p:cNvSpPr>
            <p:nvPr/>
          </p:nvSpPr>
          <p:spPr bwMode="auto">
            <a:xfrm>
              <a:off x="14683736" y="4993367"/>
              <a:ext cx="442415" cy="14562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66"/>
            <p:cNvSpPr>
              <a:spLocks noEditPoints="1"/>
            </p:cNvSpPr>
            <p:nvPr/>
          </p:nvSpPr>
          <p:spPr bwMode="auto">
            <a:xfrm>
              <a:off x="14683736" y="4604308"/>
              <a:ext cx="146730" cy="340149"/>
            </a:xfrm>
            <a:custGeom>
              <a:avLst/>
              <a:gdLst>
                <a:gd name="T0" fmla="*/ 0 w 48"/>
                <a:gd name="T1" fmla="*/ 88 h 112"/>
                <a:gd name="T2" fmla="*/ 24 w 48"/>
                <a:gd name="T3" fmla="*/ 112 h 112"/>
                <a:gd name="T4" fmla="*/ 48 w 48"/>
                <a:gd name="T5" fmla="*/ 88 h 112"/>
                <a:gd name="T6" fmla="*/ 48 w 48"/>
                <a:gd name="T7" fmla="*/ 24 h 112"/>
                <a:gd name="T8" fmla="*/ 24 w 48"/>
                <a:gd name="T9" fmla="*/ 0 h 112"/>
                <a:gd name="T10" fmla="*/ 0 w 48"/>
                <a:gd name="T11" fmla="*/ 24 h 112"/>
                <a:gd name="T12" fmla="*/ 0 w 48"/>
                <a:gd name="T13" fmla="*/ 88 h 112"/>
                <a:gd name="T14" fmla="*/ 0 w 48"/>
                <a:gd name="T15" fmla="*/ 88 h 112"/>
                <a:gd name="T16" fmla="*/ 0 w 48"/>
                <a:gd name="T17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2">
                  <a:moveTo>
                    <a:pt x="0" y="88"/>
                  </a:moveTo>
                  <a:cubicBezTo>
                    <a:pt x="0" y="101"/>
                    <a:pt x="11" y="112"/>
                    <a:pt x="24" y="112"/>
                  </a:cubicBezTo>
                  <a:cubicBezTo>
                    <a:pt x="37" y="112"/>
                    <a:pt x="48" y="101"/>
                    <a:pt x="48" y="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lnTo>
                    <a:pt x="0" y="88"/>
                  </a:lnTo>
                  <a:close/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>
            <a:off x="2927759" y="2637012"/>
            <a:ext cx="262569" cy="304800"/>
            <a:chOff x="12249453" y="4977987"/>
            <a:chExt cx="2363124" cy="2743200"/>
          </a:xfrm>
        </p:grpSpPr>
        <p:sp>
          <p:nvSpPr>
            <p:cNvPr id="87" name="Oval 86"/>
            <p:cNvSpPr/>
            <p:nvPr/>
          </p:nvSpPr>
          <p:spPr>
            <a:xfrm>
              <a:off x="13019920" y="6401739"/>
              <a:ext cx="912873" cy="91287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Freeform 70"/>
            <p:cNvSpPr>
              <a:spLocks noEditPoints="1"/>
            </p:cNvSpPr>
            <p:nvPr/>
          </p:nvSpPr>
          <p:spPr bwMode="auto">
            <a:xfrm>
              <a:off x="12249453" y="5346725"/>
              <a:ext cx="1921038" cy="2374462"/>
            </a:xfrm>
            <a:custGeom>
              <a:avLst/>
              <a:gdLst>
                <a:gd name="T0" fmla="*/ 946 w 1043"/>
                <a:gd name="T1" fmla="*/ 0 h 1302"/>
                <a:gd name="T2" fmla="*/ 898 w 1043"/>
                <a:gd name="T3" fmla="*/ 0 h 1302"/>
                <a:gd name="T4" fmla="*/ 874 w 1043"/>
                <a:gd name="T5" fmla="*/ 24 h 1302"/>
                <a:gd name="T6" fmla="*/ 898 w 1043"/>
                <a:gd name="T7" fmla="*/ 48 h 1302"/>
                <a:gd name="T8" fmla="*/ 946 w 1043"/>
                <a:gd name="T9" fmla="*/ 48 h 1302"/>
                <a:gd name="T10" fmla="*/ 995 w 1043"/>
                <a:gd name="T11" fmla="*/ 98 h 1302"/>
                <a:gd name="T12" fmla="*/ 995 w 1043"/>
                <a:gd name="T13" fmla="*/ 1204 h 1302"/>
                <a:gd name="T14" fmla="*/ 946 w 1043"/>
                <a:gd name="T15" fmla="*/ 1254 h 1302"/>
                <a:gd name="T16" fmla="*/ 98 w 1043"/>
                <a:gd name="T17" fmla="*/ 1254 h 1302"/>
                <a:gd name="T18" fmla="*/ 48 w 1043"/>
                <a:gd name="T19" fmla="*/ 1204 h 1302"/>
                <a:gd name="T20" fmla="*/ 48 w 1043"/>
                <a:gd name="T21" fmla="*/ 98 h 1302"/>
                <a:gd name="T22" fmla="*/ 98 w 1043"/>
                <a:gd name="T23" fmla="*/ 48 h 1302"/>
                <a:gd name="T24" fmla="*/ 146 w 1043"/>
                <a:gd name="T25" fmla="*/ 48 h 1302"/>
                <a:gd name="T26" fmla="*/ 170 w 1043"/>
                <a:gd name="T27" fmla="*/ 24 h 1302"/>
                <a:gd name="T28" fmla="*/ 146 w 1043"/>
                <a:gd name="T29" fmla="*/ 0 h 1302"/>
                <a:gd name="T30" fmla="*/ 98 w 1043"/>
                <a:gd name="T31" fmla="*/ 0 h 1302"/>
                <a:gd name="T32" fmla="*/ 0 w 1043"/>
                <a:gd name="T33" fmla="*/ 98 h 1302"/>
                <a:gd name="T34" fmla="*/ 0 w 1043"/>
                <a:gd name="T35" fmla="*/ 1204 h 1302"/>
                <a:gd name="T36" fmla="*/ 98 w 1043"/>
                <a:gd name="T37" fmla="*/ 1302 h 1302"/>
                <a:gd name="T38" fmla="*/ 946 w 1043"/>
                <a:gd name="T39" fmla="*/ 1302 h 1302"/>
                <a:gd name="T40" fmla="*/ 1043 w 1043"/>
                <a:gd name="T41" fmla="*/ 1204 h 1302"/>
                <a:gd name="T42" fmla="*/ 1043 w 1043"/>
                <a:gd name="T43" fmla="*/ 98 h 1302"/>
                <a:gd name="T44" fmla="*/ 946 w 1043"/>
                <a:gd name="T45" fmla="*/ 0 h 1302"/>
                <a:gd name="T46" fmla="*/ 946 w 1043"/>
                <a:gd name="T47" fmla="*/ 0 h 1302"/>
                <a:gd name="T48" fmla="*/ 946 w 1043"/>
                <a:gd name="T49" fmla="*/ 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3" h="1302">
                  <a:moveTo>
                    <a:pt x="946" y="0"/>
                  </a:moveTo>
                  <a:cubicBezTo>
                    <a:pt x="898" y="0"/>
                    <a:pt x="898" y="0"/>
                    <a:pt x="898" y="0"/>
                  </a:cubicBezTo>
                  <a:cubicBezTo>
                    <a:pt x="884" y="0"/>
                    <a:pt x="874" y="11"/>
                    <a:pt x="874" y="24"/>
                  </a:cubicBezTo>
                  <a:cubicBezTo>
                    <a:pt x="874" y="37"/>
                    <a:pt x="884" y="48"/>
                    <a:pt x="898" y="48"/>
                  </a:cubicBezTo>
                  <a:cubicBezTo>
                    <a:pt x="946" y="48"/>
                    <a:pt x="946" y="48"/>
                    <a:pt x="946" y="48"/>
                  </a:cubicBezTo>
                  <a:cubicBezTo>
                    <a:pt x="973" y="48"/>
                    <a:pt x="995" y="70"/>
                    <a:pt x="995" y="98"/>
                  </a:cubicBezTo>
                  <a:cubicBezTo>
                    <a:pt x="995" y="1204"/>
                    <a:pt x="995" y="1204"/>
                    <a:pt x="995" y="1204"/>
                  </a:cubicBezTo>
                  <a:cubicBezTo>
                    <a:pt x="995" y="1232"/>
                    <a:pt x="973" y="1254"/>
                    <a:pt x="946" y="1254"/>
                  </a:cubicBezTo>
                  <a:cubicBezTo>
                    <a:pt x="98" y="1254"/>
                    <a:pt x="98" y="1254"/>
                    <a:pt x="98" y="1254"/>
                  </a:cubicBezTo>
                  <a:cubicBezTo>
                    <a:pt x="70" y="1254"/>
                    <a:pt x="48" y="1232"/>
                    <a:pt x="48" y="1204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70"/>
                    <a:pt x="70" y="48"/>
                    <a:pt x="98" y="4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59" y="48"/>
                    <a:pt x="170" y="37"/>
                    <a:pt x="170" y="24"/>
                  </a:cubicBezTo>
                  <a:cubicBezTo>
                    <a:pt x="170" y="11"/>
                    <a:pt x="159" y="0"/>
                    <a:pt x="14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4"/>
                    <a:pt x="0" y="98"/>
                  </a:cubicBezTo>
                  <a:cubicBezTo>
                    <a:pt x="0" y="1204"/>
                    <a:pt x="0" y="1204"/>
                    <a:pt x="0" y="1204"/>
                  </a:cubicBezTo>
                  <a:cubicBezTo>
                    <a:pt x="0" y="1258"/>
                    <a:pt x="44" y="1302"/>
                    <a:pt x="98" y="1302"/>
                  </a:cubicBezTo>
                  <a:cubicBezTo>
                    <a:pt x="946" y="1302"/>
                    <a:pt x="946" y="1302"/>
                    <a:pt x="946" y="1302"/>
                  </a:cubicBezTo>
                  <a:cubicBezTo>
                    <a:pt x="1000" y="1302"/>
                    <a:pt x="1043" y="1258"/>
                    <a:pt x="1043" y="1204"/>
                  </a:cubicBezTo>
                  <a:cubicBezTo>
                    <a:pt x="1043" y="98"/>
                    <a:pt x="1043" y="98"/>
                    <a:pt x="1043" y="98"/>
                  </a:cubicBezTo>
                  <a:cubicBezTo>
                    <a:pt x="1043" y="44"/>
                    <a:pt x="1000" y="0"/>
                    <a:pt x="946" y="0"/>
                  </a:cubicBezTo>
                  <a:close/>
                  <a:moveTo>
                    <a:pt x="946" y="0"/>
                  </a:moveTo>
                  <a:cubicBezTo>
                    <a:pt x="946" y="0"/>
                    <a:pt x="946" y="0"/>
                    <a:pt x="94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9" name="Freeform 71"/>
            <p:cNvSpPr>
              <a:spLocks noEditPoints="1"/>
            </p:cNvSpPr>
            <p:nvPr/>
          </p:nvSpPr>
          <p:spPr bwMode="auto">
            <a:xfrm>
              <a:off x="14317853" y="5458080"/>
              <a:ext cx="294724" cy="2087739"/>
            </a:xfrm>
            <a:custGeom>
              <a:avLst/>
              <a:gdLst>
                <a:gd name="T0" fmla="*/ 160 w 160"/>
                <a:gd name="T1" fmla="*/ 1003 h 1145"/>
                <a:gd name="T2" fmla="*/ 160 w 160"/>
                <a:gd name="T3" fmla="*/ 204 h 1145"/>
                <a:gd name="T4" fmla="*/ 160 w 160"/>
                <a:gd name="T5" fmla="*/ 201 h 1145"/>
                <a:gd name="T6" fmla="*/ 160 w 160"/>
                <a:gd name="T7" fmla="*/ 200 h 1145"/>
                <a:gd name="T8" fmla="*/ 159 w 160"/>
                <a:gd name="T9" fmla="*/ 197 h 1145"/>
                <a:gd name="T10" fmla="*/ 103 w 160"/>
                <a:gd name="T11" fmla="*/ 17 h 1145"/>
                <a:gd name="T12" fmla="*/ 80 w 160"/>
                <a:gd name="T13" fmla="*/ 0 h 1145"/>
                <a:gd name="T14" fmla="*/ 58 w 160"/>
                <a:gd name="T15" fmla="*/ 17 h 1145"/>
                <a:gd name="T16" fmla="*/ 2 w 160"/>
                <a:gd name="T17" fmla="*/ 197 h 1145"/>
                <a:gd name="T18" fmla="*/ 1 w 160"/>
                <a:gd name="T19" fmla="*/ 200 h 1145"/>
                <a:gd name="T20" fmla="*/ 1 w 160"/>
                <a:gd name="T21" fmla="*/ 201 h 1145"/>
                <a:gd name="T22" fmla="*/ 0 w 160"/>
                <a:gd name="T23" fmla="*/ 204 h 1145"/>
                <a:gd name="T24" fmla="*/ 0 w 160"/>
                <a:gd name="T25" fmla="*/ 1079 h 1145"/>
                <a:gd name="T26" fmla="*/ 66 w 160"/>
                <a:gd name="T27" fmla="*/ 1145 h 1145"/>
                <a:gd name="T28" fmla="*/ 94 w 160"/>
                <a:gd name="T29" fmla="*/ 1145 h 1145"/>
                <a:gd name="T30" fmla="*/ 160 w 160"/>
                <a:gd name="T31" fmla="*/ 1079 h 1145"/>
                <a:gd name="T32" fmla="*/ 160 w 160"/>
                <a:gd name="T33" fmla="*/ 1003 h 1145"/>
                <a:gd name="T34" fmla="*/ 80 w 160"/>
                <a:gd name="T35" fmla="*/ 105 h 1145"/>
                <a:gd name="T36" fmla="*/ 104 w 160"/>
                <a:gd name="T37" fmla="*/ 180 h 1145"/>
                <a:gd name="T38" fmla="*/ 57 w 160"/>
                <a:gd name="T39" fmla="*/ 180 h 1145"/>
                <a:gd name="T40" fmla="*/ 80 w 160"/>
                <a:gd name="T41" fmla="*/ 105 h 1145"/>
                <a:gd name="T42" fmla="*/ 48 w 160"/>
                <a:gd name="T43" fmla="*/ 228 h 1145"/>
                <a:gd name="T44" fmla="*/ 112 w 160"/>
                <a:gd name="T45" fmla="*/ 228 h 1145"/>
                <a:gd name="T46" fmla="*/ 112 w 160"/>
                <a:gd name="T47" fmla="*/ 979 h 1145"/>
                <a:gd name="T48" fmla="*/ 48 w 160"/>
                <a:gd name="T49" fmla="*/ 979 h 1145"/>
                <a:gd name="T50" fmla="*/ 48 w 160"/>
                <a:gd name="T51" fmla="*/ 228 h 1145"/>
                <a:gd name="T52" fmla="*/ 112 w 160"/>
                <a:gd name="T53" fmla="*/ 1079 h 1145"/>
                <a:gd name="T54" fmla="*/ 94 w 160"/>
                <a:gd name="T55" fmla="*/ 1097 h 1145"/>
                <a:gd name="T56" fmla="*/ 66 w 160"/>
                <a:gd name="T57" fmla="*/ 1097 h 1145"/>
                <a:gd name="T58" fmla="*/ 48 w 160"/>
                <a:gd name="T59" fmla="*/ 1079 h 1145"/>
                <a:gd name="T60" fmla="*/ 48 w 160"/>
                <a:gd name="T61" fmla="*/ 1027 h 1145"/>
                <a:gd name="T62" fmla="*/ 112 w 160"/>
                <a:gd name="T63" fmla="*/ 1027 h 1145"/>
                <a:gd name="T64" fmla="*/ 112 w 160"/>
                <a:gd name="T65" fmla="*/ 1079 h 1145"/>
                <a:gd name="T66" fmla="*/ 112 w 160"/>
                <a:gd name="T67" fmla="*/ 1079 h 1145"/>
                <a:gd name="T68" fmla="*/ 112 w 160"/>
                <a:gd name="T69" fmla="*/ 1079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0" h="1145">
                  <a:moveTo>
                    <a:pt x="160" y="1003"/>
                  </a:moveTo>
                  <a:cubicBezTo>
                    <a:pt x="160" y="204"/>
                    <a:pt x="160" y="204"/>
                    <a:pt x="160" y="204"/>
                  </a:cubicBezTo>
                  <a:cubicBezTo>
                    <a:pt x="160" y="203"/>
                    <a:pt x="160" y="202"/>
                    <a:pt x="160" y="201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60" y="199"/>
                    <a:pt x="160" y="198"/>
                    <a:pt x="159" y="19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0" y="6"/>
                    <a:pt x="91" y="0"/>
                    <a:pt x="80" y="0"/>
                  </a:cubicBezTo>
                  <a:cubicBezTo>
                    <a:pt x="70" y="0"/>
                    <a:pt x="61" y="6"/>
                    <a:pt x="58" y="17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1" y="198"/>
                    <a:pt x="1" y="199"/>
                    <a:pt x="1" y="200"/>
                  </a:cubicBezTo>
                  <a:cubicBezTo>
                    <a:pt x="1" y="200"/>
                    <a:pt x="1" y="200"/>
                    <a:pt x="1" y="201"/>
                  </a:cubicBezTo>
                  <a:cubicBezTo>
                    <a:pt x="1" y="202"/>
                    <a:pt x="0" y="203"/>
                    <a:pt x="0" y="204"/>
                  </a:cubicBezTo>
                  <a:cubicBezTo>
                    <a:pt x="0" y="1079"/>
                    <a:pt x="0" y="1079"/>
                    <a:pt x="0" y="1079"/>
                  </a:cubicBezTo>
                  <a:cubicBezTo>
                    <a:pt x="0" y="1115"/>
                    <a:pt x="30" y="1145"/>
                    <a:pt x="66" y="1145"/>
                  </a:cubicBezTo>
                  <a:cubicBezTo>
                    <a:pt x="94" y="1145"/>
                    <a:pt x="94" y="1145"/>
                    <a:pt x="94" y="1145"/>
                  </a:cubicBezTo>
                  <a:cubicBezTo>
                    <a:pt x="131" y="1145"/>
                    <a:pt x="160" y="1115"/>
                    <a:pt x="160" y="1079"/>
                  </a:cubicBezTo>
                  <a:cubicBezTo>
                    <a:pt x="160" y="1003"/>
                    <a:pt x="160" y="1003"/>
                    <a:pt x="160" y="1003"/>
                  </a:cubicBezTo>
                  <a:close/>
                  <a:moveTo>
                    <a:pt x="80" y="105"/>
                  </a:moveTo>
                  <a:cubicBezTo>
                    <a:pt x="104" y="180"/>
                    <a:pt x="104" y="180"/>
                    <a:pt x="104" y="180"/>
                  </a:cubicBezTo>
                  <a:cubicBezTo>
                    <a:pt x="57" y="180"/>
                    <a:pt x="57" y="180"/>
                    <a:pt x="57" y="180"/>
                  </a:cubicBezTo>
                  <a:lnTo>
                    <a:pt x="80" y="105"/>
                  </a:lnTo>
                  <a:close/>
                  <a:moveTo>
                    <a:pt x="48" y="228"/>
                  </a:moveTo>
                  <a:cubicBezTo>
                    <a:pt x="112" y="228"/>
                    <a:pt x="112" y="228"/>
                    <a:pt x="112" y="228"/>
                  </a:cubicBezTo>
                  <a:cubicBezTo>
                    <a:pt x="112" y="979"/>
                    <a:pt x="112" y="979"/>
                    <a:pt x="112" y="979"/>
                  </a:cubicBezTo>
                  <a:cubicBezTo>
                    <a:pt x="48" y="979"/>
                    <a:pt x="48" y="979"/>
                    <a:pt x="48" y="979"/>
                  </a:cubicBezTo>
                  <a:lnTo>
                    <a:pt x="48" y="228"/>
                  </a:lnTo>
                  <a:close/>
                  <a:moveTo>
                    <a:pt x="112" y="1079"/>
                  </a:moveTo>
                  <a:cubicBezTo>
                    <a:pt x="112" y="1089"/>
                    <a:pt x="104" y="1097"/>
                    <a:pt x="94" y="1097"/>
                  </a:cubicBezTo>
                  <a:cubicBezTo>
                    <a:pt x="66" y="1097"/>
                    <a:pt x="66" y="1097"/>
                    <a:pt x="66" y="1097"/>
                  </a:cubicBezTo>
                  <a:cubicBezTo>
                    <a:pt x="56" y="1097"/>
                    <a:pt x="48" y="1089"/>
                    <a:pt x="48" y="1079"/>
                  </a:cubicBezTo>
                  <a:cubicBezTo>
                    <a:pt x="48" y="1027"/>
                    <a:pt x="48" y="1027"/>
                    <a:pt x="48" y="1027"/>
                  </a:cubicBezTo>
                  <a:cubicBezTo>
                    <a:pt x="112" y="1027"/>
                    <a:pt x="112" y="1027"/>
                    <a:pt x="112" y="1027"/>
                  </a:cubicBezTo>
                  <a:lnTo>
                    <a:pt x="112" y="1079"/>
                  </a:lnTo>
                  <a:close/>
                  <a:moveTo>
                    <a:pt x="112" y="1079"/>
                  </a:moveTo>
                  <a:cubicBezTo>
                    <a:pt x="112" y="1079"/>
                    <a:pt x="112" y="1079"/>
                    <a:pt x="112" y="10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72"/>
            <p:cNvSpPr>
              <a:spLocks noEditPoints="1"/>
            </p:cNvSpPr>
            <p:nvPr/>
          </p:nvSpPr>
          <p:spPr bwMode="auto">
            <a:xfrm>
              <a:off x="12710209" y="7002380"/>
              <a:ext cx="1001527" cy="88017"/>
            </a:xfrm>
            <a:custGeom>
              <a:avLst/>
              <a:gdLst>
                <a:gd name="T0" fmla="*/ 520 w 544"/>
                <a:gd name="T1" fmla="*/ 0 h 48"/>
                <a:gd name="T2" fmla="*/ 24 w 544"/>
                <a:gd name="T3" fmla="*/ 0 h 48"/>
                <a:gd name="T4" fmla="*/ 0 w 544"/>
                <a:gd name="T5" fmla="*/ 24 h 48"/>
                <a:gd name="T6" fmla="*/ 24 w 544"/>
                <a:gd name="T7" fmla="*/ 48 h 48"/>
                <a:gd name="T8" fmla="*/ 520 w 544"/>
                <a:gd name="T9" fmla="*/ 48 h 48"/>
                <a:gd name="T10" fmla="*/ 544 w 544"/>
                <a:gd name="T11" fmla="*/ 24 h 48"/>
                <a:gd name="T12" fmla="*/ 520 w 544"/>
                <a:gd name="T13" fmla="*/ 0 h 48"/>
                <a:gd name="T14" fmla="*/ 520 w 544"/>
                <a:gd name="T15" fmla="*/ 0 h 48"/>
                <a:gd name="T16" fmla="*/ 520 w 5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4" h="48">
                  <a:moveTo>
                    <a:pt x="5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20" y="48"/>
                    <a:pt x="520" y="48"/>
                    <a:pt x="520" y="48"/>
                  </a:cubicBezTo>
                  <a:cubicBezTo>
                    <a:pt x="533" y="48"/>
                    <a:pt x="544" y="37"/>
                    <a:pt x="544" y="24"/>
                  </a:cubicBezTo>
                  <a:cubicBezTo>
                    <a:pt x="544" y="11"/>
                    <a:pt x="533" y="0"/>
                    <a:pt x="520" y="0"/>
                  </a:cubicBezTo>
                  <a:close/>
                  <a:moveTo>
                    <a:pt x="520" y="0"/>
                  </a:moveTo>
                  <a:cubicBezTo>
                    <a:pt x="520" y="0"/>
                    <a:pt x="520" y="0"/>
                    <a:pt x="5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73"/>
            <p:cNvSpPr>
              <a:spLocks noEditPoints="1"/>
            </p:cNvSpPr>
            <p:nvPr/>
          </p:nvSpPr>
          <p:spPr bwMode="auto">
            <a:xfrm>
              <a:off x="12710209" y="7177748"/>
              <a:ext cx="544772" cy="87350"/>
            </a:xfrm>
            <a:custGeom>
              <a:avLst/>
              <a:gdLst>
                <a:gd name="T0" fmla="*/ 272 w 296"/>
                <a:gd name="T1" fmla="*/ 0 h 48"/>
                <a:gd name="T2" fmla="*/ 24 w 296"/>
                <a:gd name="T3" fmla="*/ 0 h 48"/>
                <a:gd name="T4" fmla="*/ 0 w 296"/>
                <a:gd name="T5" fmla="*/ 24 h 48"/>
                <a:gd name="T6" fmla="*/ 24 w 296"/>
                <a:gd name="T7" fmla="*/ 48 h 48"/>
                <a:gd name="T8" fmla="*/ 272 w 296"/>
                <a:gd name="T9" fmla="*/ 48 h 48"/>
                <a:gd name="T10" fmla="*/ 296 w 296"/>
                <a:gd name="T11" fmla="*/ 24 h 48"/>
                <a:gd name="T12" fmla="*/ 272 w 296"/>
                <a:gd name="T13" fmla="*/ 0 h 48"/>
                <a:gd name="T14" fmla="*/ 272 w 296"/>
                <a:gd name="T15" fmla="*/ 0 h 48"/>
                <a:gd name="T16" fmla="*/ 272 w 2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48">
                  <a:moveTo>
                    <a:pt x="2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85" y="48"/>
                    <a:pt x="296" y="37"/>
                    <a:pt x="296" y="24"/>
                  </a:cubicBezTo>
                  <a:cubicBezTo>
                    <a:pt x="296" y="11"/>
                    <a:pt x="285" y="0"/>
                    <a:pt x="272" y="0"/>
                  </a:cubicBezTo>
                  <a:close/>
                  <a:moveTo>
                    <a:pt x="272" y="0"/>
                  </a:moveTo>
                  <a:cubicBezTo>
                    <a:pt x="272" y="0"/>
                    <a:pt x="272" y="0"/>
                    <a:pt x="27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Freeform 74"/>
            <p:cNvSpPr>
              <a:spLocks noEditPoints="1"/>
            </p:cNvSpPr>
            <p:nvPr/>
          </p:nvSpPr>
          <p:spPr bwMode="auto">
            <a:xfrm>
              <a:off x="12426154" y="4977987"/>
              <a:ext cx="1567637" cy="2567833"/>
            </a:xfrm>
            <a:custGeom>
              <a:avLst/>
              <a:gdLst>
                <a:gd name="T0" fmla="*/ 0 w 851"/>
                <a:gd name="T1" fmla="*/ 322 h 1408"/>
                <a:gd name="T2" fmla="*/ 0 w 851"/>
                <a:gd name="T3" fmla="*/ 1384 h 1408"/>
                <a:gd name="T4" fmla="*/ 24 w 851"/>
                <a:gd name="T5" fmla="*/ 1408 h 1408"/>
                <a:gd name="T6" fmla="*/ 827 w 851"/>
                <a:gd name="T7" fmla="*/ 1408 h 1408"/>
                <a:gd name="T8" fmla="*/ 851 w 851"/>
                <a:gd name="T9" fmla="*/ 1384 h 1408"/>
                <a:gd name="T10" fmla="*/ 851 w 851"/>
                <a:gd name="T11" fmla="*/ 322 h 1408"/>
                <a:gd name="T12" fmla="*/ 827 w 851"/>
                <a:gd name="T13" fmla="*/ 298 h 1408"/>
                <a:gd name="T14" fmla="*/ 730 w 851"/>
                <a:gd name="T15" fmla="*/ 298 h 1408"/>
                <a:gd name="T16" fmla="*/ 730 w 851"/>
                <a:gd name="T17" fmla="*/ 226 h 1408"/>
                <a:gd name="T18" fmla="*/ 632 w 851"/>
                <a:gd name="T19" fmla="*/ 128 h 1408"/>
                <a:gd name="T20" fmla="*/ 576 w 851"/>
                <a:gd name="T21" fmla="*/ 128 h 1408"/>
                <a:gd name="T22" fmla="*/ 426 w 851"/>
                <a:gd name="T23" fmla="*/ 0 h 1408"/>
                <a:gd name="T24" fmla="*/ 276 w 851"/>
                <a:gd name="T25" fmla="*/ 128 h 1408"/>
                <a:gd name="T26" fmla="*/ 220 w 851"/>
                <a:gd name="T27" fmla="*/ 128 h 1408"/>
                <a:gd name="T28" fmla="*/ 122 w 851"/>
                <a:gd name="T29" fmla="*/ 226 h 1408"/>
                <a:gd name="T30" fmla="*/ 122 w 851"/>
                <a:gd name="T31" fmla="*/ 298 h 1408"/>
                <a:gd name="T32" fmla="*/ 24 w 851"/>
                <a:gd name="T33" fmla="*/ 298 h 1408"/>
                <a:gd name="T34" fmla="*/ 0 w 851"/>
                <a:gd name="T35" fmla="*/ 322 h 1408"/>
                <a:gd name="T36" fmla="*/ 170 w 851"/>
                <a:gd name="T37" fmla="*/ 226 h 1408"/>
                <a:gd name="T38" fmla="*/ 220 w 851"/>
                <a:gd name="T39" fmla="*/ 176 h 1408"/>
                <a:gd name="T40" fmla="*/ 298 w 851"/>
                <a:gd name="T41" fmla="*/ 176 h 1408"/>
                <a:gd name="T42" fmla="*/ 322 w 851"/>
                <a:gd name="T43" fmla="*/ 152 h 1408"/>
                <a:gd name="T44" fmla="*/ 426 w 851"/>
                <a:gd name="T45" fmla="*/ 48 h 1408"/>
                <a:gd name="T46" fmla="*/ 530 w 851"/>
                <a:gd name="T47" fmla="*/ 152 h 1408"/>
                <a:gd name="T48" fmla="*/ 554 w 851"/>
                <a:gd name="T49" fmla="*/ 176 h 1408"/>
                <a:gd name="T50" fmla="*/ 632 w 851"/>
                <a:gd name="T51" fmla="*/ 176 h 1408"/>
                <a:gd name="T52" fmla="*/ 682 w 851"/>
                <a:gd name="T53" fmla="*/ 226 h 1408"/>
                <a:gd name="T54" fmla="*/ 682 w 851"/>
                <a:gd name="T55" fmla="*/ 394 h 1408"/>
                <a:gd name="T56" fmla="*/ 170 w 851"/>
                <a:gd name="T57" fmla="*/ 394 h 1408"/>
                <a:gd name="T58" fmla="*/ 170 w 851"/>
                <a:gd name="T59" fmla="*/ 226 h 1408"/>
                <a:gd name="T60" fmla="*/ 48 w 851"/>
                <a:gd name="T61" fmla="*/ 346 h 1408"/>
                <a:gd name="T62" fmla="*/ 122 w 851"/>
                <a:gd name="T63" fmla="*/ 346 h 1408"/>
                <a:gd name="T64" fmla="*/ 122 w 851"/>
                <a:gd name="T65" fmla="*/ 418 h 1408"/>
                <a:gd name="T66" fmla="*/ 146 w 851"/>
                <a:gd name="T67" fmla="*/ 442 h 1408"/>
                <a:gd name="T68" fmla="*/ 706 w 851"/>
                <a:gd name="T69" fmla="*/ 442 h 1408"/>
                <a:gd name="T70" fmla="*/ 730 w 851"/>
                <a:gd name="T71" fmla="*/ 418 h 1408"/>
                <a:gd name="T72" fmla="*/ 730 w 851"/>
                <a:gd name="T73" fmla="*/ 346 h 1408"/>
                <a:gd name="T74" fmla="*/ 803 w 851"/>
                <a:gd name="T75" fmla="*/ 346 h 1408"/>
                <a:gd name="T76" fmla="*/ 803 w 851"/>
                <a:gd name="T77" fmla="*/ 1360 h 1408"/>
                <a:gd name="T78" fmla="*/ 48 w 851"/>
                <a:gd name="T79" fmla="*/ 1360 h 1408"/>
                <a:gd name="T80" fmla="*/ 48 w 851"/>
                <a:gd name="T81" fmla="*/ 346 h 1408"/>
                <a:gd name="T82" fmla="*/ 48 w 851"/>
                <a:gd name="T83" fmla="*/ 346 h 1408"/>
                <a:gd name="T84" fmla="*/ 48 w 851"/>
                <a:gd name="T85" fmla="*/ 34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1" h="1408">
                  <a:moveTo>
                    <a:pt x="0" y="322"/>
                  </a:moveTo>
                  <a:cubicBezTo>
                    <a:pt x="0" y="1384"/>
                    <a:pt x="0" y="1384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827" y="1408"/>
                    <a:pt x="827" y="1408"/>
                    <a:pt x="827" y="1408"/>
                  </a:cubicBezTo>
                  <a:cubicBezTo>
                    <a:pt x="841" y="1408"/>
                    <a:pt x="851" y="1397"/>
                    <a:pt x="851" y="1384"/>
                  </a:cubicBezTo>
                  <a:cubicBezTo>
                    <a:pt x="851" y="322"/>
                    <a:pt x="851" y="322"/>
                    <a:pt x="851" y="322"/>
                  </a:cubicBezTo>
                  <a:cubicBezTo>
                    <a:pt x="851" y="309"/>
                    <a:pt x="841" y="298"/>
                    <a:pt x="827" y="298"/>
                  </a:cubicBezTo>
                  <a:cubicBezTo>
                    <a:pt x="730" y="298"/>
                    <a:pt x="730" y="298"/>
                    <a:pt x="730" y="298"/>
                  </a:cubicBezTo>
                  <a:cubicBezTo>
                    <a:pt x="730" y="226"/>
                    <a:pt x="730" y="226"/>
                    <a:pt x="730" y="226"/>
                  </a:cubicBezTo>
                  <a:cubicBezTo>
                    <a:pt x="730" y="172"/>
                    <a:pt x="686" y="128"/>
                    <a:pt x="632" y="128"/>
                  </a:cubicBezTo>
                  <a:cubicBezTo>
                    <a:pt x="576" y="128"/>
                    <a:pt x="576" y="128"/>
                    <a:pt x="576" y="128"/>
                  </a:cubicBezTo>
                  <a:cubicBezTo>
                    <a:pt x="564" y="56"/>
                    <a:pt x="501" y="0"/>
                    <a:pt x="426" y="0"/>
                  </a:cubicBezTo>
                  <a:cubicBezTo>
                    <a:pt x="350" y="0"/>
                    <a:pt x="287" y="56"/>
                    <a:pt x="276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166" y="128"/>
                    <a:pt x="122" y="172"/>
                    <a:pt x="122" y="226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11" y="298"/>
                    <a:pt x="0" y="309"/>
                    <a:pt x="0" y="322"/>
                  </a:cubicBezTo>
                  <a:close/>
                  <a:moveTo>
                    <a:pt x="170" y="226"/>
                  </a:moveTo>
                  <a:cubicBezTo>
                    <a:pt x="170" y="198"/>
                    <a:pt x="192" y="176"/>
                    <a:pt x="220" y="176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311" y="176"/>
                    <a:pt x="322" y="165"/>
                    <a:pt x="322" y="152"/>
                  </a:cubicBezTo>
                  <a:cubicBezTo>
                    <a:pt x="322" y="95"/>
                    <a:pt x="368" y="48"/>
                    <a:pt x="426" y="48"/>
                  </a:cubicBezTo>
                  <a:cubicBezTo>
                    <a:pt x="483" y="48"/>
                    <a:pt x="530" y="95"/>
                    <a:pt x="530" y="152"/>
                  </a:cubicBezTo>
                  <a:cubicBezTo>
                    <a:pt x="530" y="165"/>
                    <a:pt x="540" y="176"/>
                    <a:pt x="554" y="176"/>
                  </a:cubicBezTo>
                  <a:cubicBezTo>
                    <a:pt x="632" y="176"/>
                    <a:pt x="632" y="176"/>
                    <a:pt x="632" y="176"/>
                  </a:cubicBezTo>
                  <a:cubicBezTo>
                    <a:pt x="659" y="176"/>
                    <a:pt x="682" y="198"/>
                    <a:pt x="682" y="226"/>
                  </a:cubicBezTo>
                  <a:cubicBezTo>
                    <a:pt x="682" y="394"/>
                    <a:pt x="682" y="394"/>
                    <a:pt x="682" y="394"/>
                  </a:cubicBezTo>
                  <a:cubicBezTo>
                    <a:pt x="170" y="394"/>
                    <a:pt x="170" y="394"/>
                    <a:pt x="170" y="394"/>
                  </a:cubicBezTo>
                  <a:lnTo>
                    <a:pt x="170" y="226"/>
                  </a:lnTo>
                  <a:close/>
                  <a:moveTo>
                    <a:pt x="48" y="346"/>
                  </a:moveTo>
                  <a:cubicBezTo>
                    <a:pt x="122" y="346"/>
                    <a:pt x="122" y="346"/>
                    <a:pt x="122" y="346"/>
                  </a:cubicBezTo>
                  <a:cubicBezTo>
                    <a:pt x="122" y="418"/>
                    <a:pt x="122" y="418"/>
                    <a:pt x="122" y="418"/>
                  </a:cubicBezTo>
                  <a:cubicBezTo>
                    <a:pt x="122" y="431"/>
                    <a:pt x="133" y="442"/>
                    <a:pt x="146" y="442"/>
                  </a:cubicBezTo>
                  <a:cubicBezTo>
                    <a:pt x="706" y="442"/>
                    <a:pt x="706" y="442"/>
                    <a:pt x="706" y="442"/>
                  </a:cubicBezTo>
                  <a:cubicBezTo>
                    <a:pt x="719" y="442"/>
                    <a:pt x="730" y="431"/>
                    <a:pt x="730" y="418"/>
                  </a:cubicBezTo>
                  <a:cubicBezTo>
                    <a:pt x="730" y="346"/>
                    <a:pt x="730" y="346"/>
                    <a:pt x="730" y="346"/>
                  </a:cubicBezTo>
                  <a:cubicBezTo>
                    <a:pt x="803" y="346"/>
                    <a:pt x="803" y="346"/>
                    <a:pt x="803" y="346"/>
                  </a:cubicBezTo>
                  <a:cubicBezTo>
                    <a:pt x="803" y="1360"/>
                    <a:pt x="803" y="1360"/>
                    <a:pt x="803" y="1360"/>
                  </a:cubicBezTo>
                  <a:cubicBezTo>
                    <a:pt x="48" y="1360"/>
                    <a:pt x="48" y="1360"/>
                    <a:pt x="48" y="1360"/>
                  </a:cubicBezTo>
                  <a:lnTo>
                    <a:pt x="48" y="346"/>
                  </a:lnTo>
                  <a:close/>
                  <a:moveTo>
                    <a:pt x="48" y="346"/>
                  </a:moveTo>
                  <a:cubicBezTo>
                    <a:pt x="48" y="346"/>
                    <a:pt x="48" y="346"/>
                    <a:pt x="48" y="3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75"/>
            <p:cNvSpPr>
              <a:spLocks noEditPoints="1"/>
            </p:cNvSpPr>
            <p:nvPr/>
          </p:nvSpPr>
          <p:spPr bwMode="auto">
            <a:xfrm>
              <a:off x="13166964" y="5182693"/>
              <a:ext cx="88017" cy="145362"/>
            </a:xfrm>
            <a:custGeom>
              <a:avLst/>
              <a:gdLst>
                <a:gd name="T0" fmla="*/ 24 w 48"/>
                <a:gd name="T1" fmla="*/ 0 h 80"/>
                <a:gd name="T2" fmla="*/ 0 w 48"/>
                <a:gd name="T3" fmla="*/ 24 h 80"/>
                <a:gd name="T4" fmla="*/ 0 w 48"/>
                <a:gd name="T5" fmla="*/ 56 h 80"/>
                <a:gd name="T6" fmla="*/ 24 w 48"/>
                <a:gd name="T7" fmla="*/ 80 h 80"/>
                <a:gd name="T8" fmla="*/ 48 w 48"/>
                <a:gd name="T9" fmla="*/ 56 h 80"/>
                <a:gd name="T10" fmla="*/ 48 w 48"/>
                <a:gd name="T11" fmla="*/ 24 h 80"/>
                <a:gd name="T12" fmla="*/ 24 w 48"/>
                <a:gd name="T13" fmla="*/ 0 h 80"/>
                <a:gd name="T14" fmla="*/ 24 w 48"/>
                <a:gd name="T15" fmla="*/ 0 h 80"/>
                <a:gd name="T16" fmla="*/ 24 w 48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0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9"/>
                    <a:pt x="10" y="80"/>
                    <a:pt x="24" y="80"/>
                  </a:cubicBezTo>
                  <a:cubicBezTo>
                    <a:pt x="37" y="80"/>
                    <a:pt x="48" y="69"/>
                    <a:pt x="48" y="5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76"/>
            <p:cNvSpPr>
              <a:spLocks noEditPoints="1"/>
            </p:cNvSpPr>
            <p:nvPr/>
          </p:nvSpPr>
          <p:spPr bwMode="auto">
            <a:xfrm>
              <a:off x="13564374" y="5977515"/>
              <a:ext cx="147362" cy="704137"/>
            </a:xfrm>
            <a:custGeom>
              <a:avLst/>
              <a:gdLst>
                <a:gd name="T0" fmla="*/ 56 w 80"/>
                <a:gd name="T1" fmla="*/ 0 h 386"/>
                <a:gd name="T2" fmla="*/ 24 w 80"/>
                <a:gd name="T3" fmla="*/ 0 h 386"/>
                <a:gd name="T4" fmla="*/ 0 w 80"/>
                <a:gd name="T5" fmla="*/ 24 h 386"/>
                <a:gd name="T6" fmla="*/ 24 w 80"/>
                <a:gd name="T7" fmla="*/ 48 h 386"/>
                <a:gd name="T8" fmla="*/ 32 w 80"/>
                <a:gd name="T9" fmla="*/ 48 h 386"/>
                <a:gd name="T10" fmla="*/ 32 w 80"/>
                <a:gd name="T11" fmla="*/ 338 h 386"/>
                <a:gd name="T12" fmla="*/ 24 w 80"/>
                <a:gd name="T13" fmla="*/ 338 h 386"/>
                <a:gd name="T14" fmla="*/ 0 w 80"/>
                <a:gd name="T15" fmla="*/ 362 h 386"/>
                <a:gd name="T16" fmla="*/ 24 w 80"/>
                <a:gd name="T17" fmla="*/ 386 h 386"/>
                <a:gd name="T18" fmla="*/ 56 w 80"/>
                <a:gd name="T19" fmla="*/ 386 h 386"/>
                <a:gd name="T20" fmla="*/ 80 w 80"/>
                <a:gd name="T21" fmla="*/ 362 h 386"/>
                <a:gd name="T22" fmla="*/ 80 w 80"/>
                <a:gd name="T23" fmla="*/ 24 h 386"/>
                <a:gd name="T24" fmla="*/ 56 w 80"/>
                <a:gd name="T25" fmla="*/ 0 h 386"/>
                <a:gd name="T26" fmla="*/ 56 w 80"/>
                <a:gd name="T27" fmla="*/ 0 h 386"/>
                <a:gd name="T28" fmla="*/ 56 w 80"/>
                <a:gd name="T2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386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4" y="338"/>
                    <a:pt x="24" y="338"/>
                    <a:pt x="24" y="338"/>
                  </a:cubicBezTo>
                  <a:cubicBezTo>
                    <a:pt x="10" y="338"/>
                    <a:pt x="0" y="349"/>
                    <a:pt x="0" y="362"/>
                  </a:cubicBezTo>
                  <a:cubicBezTo>
                    <a:pt x="0" y="375"/>
                    <a:pt x="10" y="386"/>
                    <a:pt x="24" y="386"/>
                  </a:cubicBezTo>
                  <a:cubicBezTo>
                    <a:pt x="56" y="386"/>
                    <a:pt x="56" y="386"/>
                    <a:pt x="56" y="386"/>
                  </a:cubicBezTo>
                  <a:cubicBezTo>
                    <a:pt x="69" y="386"/>
                    <a:pt x="80" y="375"/>
                    <a:pt x="80" y="36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0"/>
                    <a:pt x="69" y="0"/>
                    <a:pt x="56" y="0"/>
                  </a:cubicBezTo>
                  <a:close/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77"/>
            <p:cNvSpPr>
              <a:spLocks noEditPoints="1"/>
            </p:cNvSpPr>
            <p:nvPr/>
          </p:nvSpPr>
          <p:spPr bwMode="auto">
            <a:xfrm>
              <a:off x="12710209" y="6769002"/>
              <a:ext cx="766148" cy="146028"/>
            </a:xfrm>
            <a:custGeom>
              <a:avLst/>
              <a:gdLst>
                <a:gd name="T0" fmla="*/ 24 w 416"/>
                <a:gd name="T1" fmla="*/ 80 h 80"/>
                <a:gd name="T2" fmla="*/ 392 w 416"/>
                <a:gd name="T3" fmla="*/ 80 h 80"/>
                <a:gd name="T4" fmla="*/ 416 w 416"/>
                <a:gd name="T5" fmla="*/ 56 h 80"/>
                <a:gd name="T6" fmla="*/ 416 w 416"/>
                <a:gd name="T7" fmla="*/ 24 h 80"/>
                <a:gd name="T8" fmla="*/ 392 w 416"/>
                <a:gd name="T9" fmla="*/ 0 h 80"/>
                <a:gd name="T10" fmla="*/ 368 w 416"/>
                <a:gd name="T11" fmla="*/ 24 h 80"/>
                <a:gd name="T12" fmla="*/ 368 w 416"/>
                <a:gd name="T13" fmla="*/ 32 h 80"/>
                <a:gd name="T14" fmla="*/ 48 w 416"/>
                <a:gd name="T15" fmla="*/ 32 h 80"/>
                <a:gd name="T16" fmla="*/ 48 w 416"/>
                <a:gd name="T17" fmla="*/ 24 h 80"/>
                <a:gd name="T18" fmla="*/ 24 w 416"/>
                <a:gd name="T19" fmla="*/ 0 h 80"/>
                <a:gd name="T20" fmla="*/ 0 w 416"/>
                <a:gd name="T21" fmla="*/ 24 h 80"/>
                <a:gd name="T22" fmla="*/ 0 w 416"/>
                <a:gd name="T23" fmla="*/ 56 h 80"/>
                <a:gd name="T24" fmla="*/ 24 w 416"/>
                <a:gd name="T25" fmla="*/ 80 h 80"/>
                <a:gd name="T26" fmla="*/ 24 w 416"/>
                <a:gd name="T27" fmla="*/ 80 h 80"/>
                <a:gd name="T28" fmla="*/ 24 w 416"/>
                <a:gd name="T2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80">
                  <a:moveTo>
                    <a:pt x="24" y="80"/>
                  </a:moveTo>
                  <a:cubicBezTo>
                    <a:pt x="392" y="80"/>
                    <a:pt x="392" y="80"/>
                    <a:pt x="392" y="80"/>
                  </a:cubicBezTo>
                  <a:cubicBezTo>
                    <a:pt x="405" y="80"/>
                    <a:pt x="416" y="69"/>
                    <a:pt x="416" y="56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378" y="0"/>
                    <a:pt x="368" y="11"/>
                    <a:pt x="368" y="24"/>
                  </a:cubicBezTo>
                  <a:cubicBezTo>
                    <a:pt x="368" y="32"/>
                    <a:pt x="368" y="32"/>
                    <a:pt x="36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9"/>
                    <a:pt x="11" y="80"/>
                    <a:pt x="24" y="80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78"/>
            <p:cNvSpPr>
              <a:spLocks noEditPoints="1"/>
            </p:cNvSpPr>
            <p:nvPr/>
          </p:nvSpPr>
          <p:spPr bwMode="auto">
            <a:xfrm>
              <a:off x="12710209" y="5977515"/>
              <a:ext cx="766148" cy="704137"/>
            </a:xfrm>
            <a:custGeom>
              <a:avLst/>
              <a:gdLst>
                <a:gd name="T0" fmla="*/ 24 w 416"/>
                <a:gd name="T1" fmla="*/ 386 h 386"/>
                <a:gd name="T2" fmla="*/ 392 w 416"/>
                <a:gd name="T3" fmla="*/ 386 h 386"/>
                <a:gd name="T4" fmla="*/ 416 w 416"/>
                <a:gd name="T5" fmla="*/ 362 h 386"/>
                <a:gd name="T6" fmla="*/ 416 w 416"/>
                <a:gd name="T7" fmla="*/ 24 h 386"/>
                <a:gd name="T8" fmla="*/ 392 w 416"/>
                <a:gd name="T9" fmla="*/ 0 h 386"/>
                <a:gd name="T10" fmla="*/ 24 w 416"/>
                <a:gd name="T11" fmla="*/ 0 h 386"/>
                <a:gd name="T12" fmla="*/ 0 w 416"/>
                <a:gd name="T13" fmla="*/ 24 h 386"/>
                <a:gd name="T14" fmla="*/ 0 w 416"/>
                <a:gd name="T15" fmla="*/ 88 h 386"/>
                <a:gd name="T16" fmla="*/ 24 w 416"/>
                <a:gd name="T17" fmla="*/ 112 h 386"/>
                <a:gd name="T18" fmla="*/ 48 w 416"/>
                <a:gd name="T19" fmla="*/ 88 h 386"/>
                <a:gd name="T20" fmla="*/ 48 w 416"/>
                <a:gd name="T21" fmla="*/ 48 h 386"/>
                <a:gd name="T22" fmla="*/ 368 w 416"/>
                <a:gd name="T23" fmla="*/ 48 h 386"/>
                <a:gd name="T24" fmla="*/ 368 w 416"/>
                <a:gd name="T25" fmla="*/ 338 h 386"/>
                <a:gd name="T26" fmla="*/ 48 w 416"/>
                <a:gd name="T27" fmla="*/ 338 h 386"/>
                <a:gd name="T28" fmla="*/ 48 w 416"/>
                <a:gd name="T29" fmla="*/ 184 h 386"/>
                <a:gd name="T30" fmla="*/ 24 w 416"/>
                <a:gd name="T31" fmla="*/ 160 h 386"/>
                <a:gd name="T32" fmla="*/ 0 w 416"/>
                <a:gd name="T33" fmla="*/ 184 h 386"/>
                <a:gd name="T34" fmla="*/ 0 w 416"/>
                <a:gd name="T35" fmla="*/ 362 h 386"/>
                <a:gd name="T36" fmla="*/ 24 w 416"/>
                <a:gd name="T37" fmla="*/ 386 h 386"/>
                <a:gd name="T38" fmla="*/ 24 w 416"/>
                <a:gd name="T39" fmla="*/ 386 h 386"/>
                <a:gd name="T40" fmla="*/ 24 w 416"/>
                <a:gd name="T41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6" h="386">
                  <a:moveTo>
                    <a:pt x="24" y="386"/>
                  </a:moveTo>
                  <a:cubicBezTo>
                    <a:pt x="392" y="386"/>
                    <a:pt x="392" y="386"/>
                    <a:pt x="392" y="386"/>
                  </a:cubicBezTo>
                  <a:cubicBezTo>
                    <a:pt x="405" y="386"/>
                    <a:pt x="416" y="375"/>
                    <a:pt x="416" y="362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6" y="10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1"/>
                    <a:pt x="11" y="112"/>
                    <a:pt x="24" y="112"/>
                  </a:cubicBezTo>
                  <a:cubicBezTo>
                    <a:pt x="37" y="112"/>
                    <a:pt x="48" y="101"/>
                    <a:pt x="48" y="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338"/>
                    <a:pt x="368" y="338"/>
                    <a:pt x="368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70"/>
                    <a:pt x="37" y="160"/>
                    <a:pt x="24" y="160"/>
                  </a:cubicBezTo>
                  <a:cubicBezTo>
                    <a:pt x="11" y="160"/>
                    <a:pt x="0" y="170"/>
                    <a:pt x="0" y="18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0" y="375"/>
                    <a:pt x="11" y="386"/>
                    <a:pt x="24" y="386"/>
                  </a:cubicBezTo>
                  <a:close/>
                  <a:moveTo>
                    <a:pt x="24" y="386"/>
                  </a:moveTo>
                  <a:cubicBezTo>
                    <a:pt x="24" y="386"/>
                    <a:pt x="24" y="386"/>
                    <a:pt x="24" y="3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1658558" y="2637012"/>
            <a:ext cx="200483" cy="304800"/>
            <a:chOff x="12504738" y="2471738"/>
            <a:chExt cx="4295774" cy="6530975"/>
          </a:xfrm>
        </p:grpSpPr>
        <p:sp>
          <p:nvSpPr>
            <p:cNvPr id="93" name="Oval 92"/>
            <p:cNvSpPr/>
            <p:nvPr/>
          </p:nvSpPr>
          <p:spPr>
            <a:xfrm>
              <a:off x="13632207" y="5009322"/>
              <a:ext cx="2040835" cy="204083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82"/>
            <p:cNvSpPr>
              <a:spLocks noEditPoints="1"/>
            </p:cNvSpPr>
            <p:nvPr/>
          </p:nvSpPr>
          <p:spPr bwMode="auto">
            <a:xfrm>
              <a:off x="12504738" y="2471738"/>
              <a:ext cx="4295774" cy="6530975"/>
            </a:xfrm>
            <a:custGeom>
              <a:avLst/>
              <a:gdLst>
                <a:gd name="T0" fmla="*/ 952 w 979"/>
                <a:gd name="T1" fmla="*/ 1245 h 1504"/>
                <a:gd name="T2" fmla="*/ 911 w 979"/>
                <a:gd name="T3" fmla="*/ 1125 h 1504"/>
                <a:gd name="T4" fmla="*/ 870 w 979"/>
                <a:gd name="T5" fmla="*/ 704 h 1504"/>
                <a:gd name="T6" fmla="*/ 894 w 979"/>
                <a:gd name="T7" fmla="*/ 736 h 1504"/>
                <a:gd name="T8" fmla="*/ 918 w 979"/>
                <a:gd name="T9" fmla="*/ 648 h 1504"/>
                <a:gd name="T10" fmla="*/ 870 w 979"/>
                <a:gd name="T11" fmla="*/ 648 h 1504"/>
                <a:gd name="T12" fmla="*/ 751 w 979"/>
                <a:gd name="T13" fmla="*/ 656 h 1504"/>
                <a:gd name="T14" fmla="*/ 627 w 979"/>
                <a:gd name="T15" fmla="*/ 293 h 1504"/>
                <a:gd name="T16" fmla="*/ 508 w 979"/>
                <a:gd name="T17" fmla="*/ 130 h 1504"/>
                <a:gd name="T18" fmla="*/ 484 w 979"/>
                <a:gd name="T19" fmla="*/ 0 h 1504"/>
                <a:gd name="T20" fmla="*/ 460 w 979"/>
                <a:gd name="T21" fmla="*/ 130 h 1504"/>
                <a:gd name="T22" fmla="*/ 343 w 979"/>
                <a:gd name="T23" fmla="*/ 298 h 1504"/>
                <a:gd name="T24" fmla="*/ 98 w 979"/>
                <a:gd name="T25" fmla="*/ 656 h 1504"/>
                <a:gd name="T26" fmla="*/ 74 w 979"/>
                <a:gd name="T27" fmla="*/ 624 h 1504"/>
                <a:gd name="T28" fmla="*/ 50 w 979"/>
                <a:gd name="T29" fmla="*/ 712 h 1504"/>
                <a:gd name="T30" fmla="*/ 98 w 979"/>
                <a:gd name="T31" fmla="*/ 712 h 1504"/>
                <a:gd name="T32" fmla="*/ 204 w 979"/>
                <a:gd name="T33" fmla="*/ 704 h 1504"/>
                <a:gd name="T34" fmla="*/ 143 w 979"/>
                <a:gd name="T35" fmla="*/ 957 h 1504"/>
                <a:gd name="T36" fmla="*/ 174 w 979"/>
                <a:gd name="T37" fmla="*/ 943 h 1504"/>
                <a:gd name="T38" fmla="*/ 408 w 979"/>
                <a:gd name="T39" fmla="*/ 394 h 1504"/>
                <a:gd name="T40" fmla="*/ 57 w 979"/>
                <a:gd name="T41" fmla="*/ 1340 h 1504"/>
                <a:gd name="T42" fmla="*/ 57 w 979"/>
                <a:gd name="T43" fmla="*/ 1286 h 1504"/>
                <a:gd name="T44" fmla="*/ 128 w 979"/>
                <a:gd name="T45" fmla="*/ 1003 h 1504"/>
                <a:gd name="T46" fmla="*/ 61 w 979"/>
                <a:gd name="T47" fmla="*/ 1124 h 1504"/>
                <a:gd name="T48" fmla="*/ 19 w 979"/>
                <a:gd name="T49" fmla="*/ 1247 h 1504"/>
                <a:gd name="T50" fmla="*/ 13 w 979"/>
                <a:gd name="T51" fmla="*/ 1360 h 1504"/>
                <a:gd name="T52" fmla="*/ 40 w 979"/>
                <a:gd name="T53" fmla="*/ 1473 h 1504"/>
                <a:gd name="T54" fmla="*/ 63 w 979"/>
                <a:gd name="T55" fmla="*/ 1504 h 1504"/>
                <a:gd name="T56" fmla="*/ 153 w 979"/>
                <a:gd name="T57" fmla="*/ 1291 h 1504"/>
                <a:gd name="T58" fmla="*/ 194 w 979"/>
                <a:gd name="T59" fmla="*/ 1171 h 1504"/>
                <a:gd name="T60" fmla="*/ 460 w 979"/>
                <a:gd name="T61" fmla="*/ 704 h 1504"/>
                <a:gd name="T62" fmla="*/ 484 w 979"/>
                <a:gd name="T63" fmla="*/ 768 h 1504"/>
                <a:gd name="T64" fmla="*/ 508 w 979"/>
                <a:gd name="T65" fmla="*/ 704 h 1504"/>
                <a:gd name="T66" fmla="*/ 775 w 979"/>
                <a:gd name="T67" fmla="*/ 1171 h 1504"/>
                <a:gd name="T68" fmla="*/ 816 w 979"/>
                <a:gd name="T69" fmla="*/ 1291 h 1504"/>
                <a:gd name="T70" fmla="*/ 906 w 979"/>
                <a:gd name="T71" fmla="*/ 1504 h 1504"/>
                <a:gd name="T72" fmla="*/ 928 w 979"/>
                <a:gd name="T73" fmla="*/ 1473 h 1504"/>
                <a:gd name="T74" fmla="*/ 961 w 979"/>
                <a:gd name="T75" fmla="*/ 1270 h 1504"/>
                <a:gd name="T76" fmla="*/ 863 w 979"/>
                <a:gd name="T77" fmla="*/ 1160 h 1504"/>
                <a:gd name="T78" fmla="*/ 863 w 979"/>
                <a:gd name="T79" fmla="*/ 1256 h 1504"/>
                <a:gd name="T80" fmla="*/ 856 w 979"/>
                <a:gd name="T81" fmla="*/ 1112 h 1504"/>
                <a:gd name="T82" fmla="*/ 561 w 979"/>
                <a:gd name="T83" fmla="*/ 394 h 1504"/>
                <a:gd name="T84" fmla="*/ 856 w 979"/>
                <a:gd name="T85" fmla="*/ 1112 h 1504"/>
                <a:gd name="T86" fmla="*/ 484 w 979"/>
                <a:gd name="T87" fmla="*/ 416 h 1504"/>
                <a:gd name="T88" fmla="*/ 461 w 979"/>
                <a:gd name="T89" fmla="*/ 388 h 1504"/>
                <a:gd name="T90" fmla="*/ 508 w 979"/>
                <a:gd name="T91" fmla="*/ 388 h 1504"/>
                <a:gd name="T92" fmla="*/ 484 w 979"/>
                <a:gd name="T93" fmla="*/ 176 h 1504"/>
                <a:gd name="T94" fmla="*/ 542 w 979"/>
                <a:gd name="T95" fmla="*/ 349 h 1504"/>
                <a:gd name="T96" fmla="*/ 427 w 979"/>
                <a:gd name="T97" fmla="*/ 349 h 1504"/>
                <a:gd name="T98" fmla="*/ 484 w 979"/>
                <a:gd name="T99" fmla="*/ 176 h 1504"/>
                <a:gd name="T100" fmla="*/ 508 w 979"/>
                <a:gd name="T101" fmla="*/ 616 h 1504"/>
                <a:gd name="T102" fmla="*/ 460 w 979"/>
                <a:gd name="T103" fmla="*/ 616 h 1504"/>
                <a:gd name="T104" fmla="*/ 369 w 979"/>
                <a:gd name="T105" fmla="*/ 656 h 1504"/>
                <a:gd name="T106" fmla="*/ 484 w 979"/>
                <a:gd name="T107" fmla="*/ 464 h 1504"/>
                <a:gd name="T108" fmla="*/ 599 w 979"/>
                <a:gd name="T109" fmla="*/ 656 h 1504"/>
                <a:gd name="T110" fmla="*/ 892 w 979"/>
                <a:gd name="T111" fmla="*/ 1366 h 1504"/>
                <a:gd name="T112" fmla="*/ 916 w 979"/>
                <a:gd name="T113" fmla="*/ 1288 h 1504"/>
                <a:gd name="T114" fmla="*/ 892 w 979"/>
                <a:gd name="T115" fmla="*/ 136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9" h="1504">
                  <a:moveTo>
                    <a:pt x="961" y="1270"/>
                  </a:moveTo>
                  <a:cubicBezTo>
                    <a:pt x="952" y="1245"/>
                    <a:pt x="952" y="1245"/>
                    <a:pt x="952" y="1245"/>
                  </a:cubicBezTo>
                  <a:cubicBezTo>
                    <a:pt x="957" y="1233"/>
                    <a:pt x="959" y="1221"/>
                    <a:pt x="959" y="1208"/>
                  </a:cubicBezTo>
                  <a:cubicBezTo>
                    <a:pt x="959" y="1172"/>
                    <a:pt x="940" y="1141"/>
                    <a:pt x="911" y="1125"/>
                  </a:cubicBezTo>
                  <a:cubicBezTo>
                    <a:pt x="768" y="704"/>
                    <a:pt x="768" y="704"/>
                    <a:pt x="768" y="704"/>
                  </a:cubicBezTo>
                  <a:cubicBezTo>
                    <a:pt x="870" y="704"/>
                    <a:pt x="870" y="704"/>
                    <a:pt x="870" y="704"/>
                  </a:cubicBezTo>
                  <a:cubicBezTo>
                    <a:pt x="870" y="712"/>
                    <a:pt x="870" y="712"/>
                    <a:pt x="870" y="712"/>
                  </a:cubicBezTo>
                  <a:cubicBezTo>
                    <a:pt x="870" y="726"/>
                    <a:pt x="881" y="736"/>
                    <a:pt x="894" y="736"/>
                  </a:cubicBezTo>
                  <a:cubicBezTo>
                    <a:pt x="908" y="736"/>
                    <a:pt x="918" y="726"/>
                    <a:pt x="918" y="712"/>
                  </a:cubicBezTo>
                  <a:cubicBezTo>
                    <a:pt x="918" y="648"/>
                    <a:pt x="918" y="648"/>
                    <a:pt x="918" y="648"/>
                  </a:cubicBezTo>
                  <a:cubicBezTo>
                    <a:pt x="918" y="635"/>
                    <a:pt x="908" y="624"/>
                    <a:pt x="894" y="624"/>
                  </a:cubicBezTo>
                  <a:cubicBezTo>
                    <a:pt x="881" y="624"/>
                    <a:pt x="870" y="635"/>
                    <a:pt x="870" y="648"/>
                  </a:cubicBezTo>
                  <a:cubicBezTo>
                    <a:pt x="870" y="656"/>
                    <a:pt x="870" y="656"/>
                    <a:pt x="870" y="656"/>
                  </a:cubicBezTo>
                  <a:cubicBezTo>
                    <a:pt x="751" y="656"/>
                    <a:pt x="751" y="656"/>
                    <a:pt x="751" y="656"/>
                  </a:cubicBezTo>
                  <a:cubicBezTo>
                    <a:pt x="629" y="297"/>
                    <a:pt x="629" y="297"/>
                    <a:pt x="629" y="297"/>
                  </a:cubicBezTo>
                  <a:cubicBezTo>
                    <a:pt x="628" y="296"/>
                    <a:pt x="628" y="294"/>
                    <a:pt x="627" y="293"/>
                  </a:cubicBezTo>
                  <a:cubicBezTo>
                    <a:pt x="628" y="286"/>
                    <a:pt x="628" y="279"/>
                    <a:pt x="628" y="272"/>
                  </a:cubicBezTo>
                  <a:cubicBezTo>
                    <a:pt x="628" y="201"/>
                    <a:pt x="576" y="142"/>
                    <a:pt x="508" y="130"/>
                  </a:cubicBezTo>
                  <a:cubicBezTo>
                    <a:pt x="508" y="24"/>
                    <a:pt x="508" y="24"/>
                    <a:pt x="508" y="24"/>
                  </a:cubicBezTo>
                  <a:cubicBezTo>
                    <a:pt x="508" y="11"/>
                    <a:pt x="498" y="0"/>
                    <a:pt x="484" y="0"/>
                  </a:cubicBezTo>
                  <a:cubicBezTo>
                    <a:pt x="471" y="0"/>
                    <a:pt x="460" y="11"/>
                    <a:pt x="460" y="24"/>
                  </a:cubicBezTo>
                  <a:cubicBezTo>
                    <a:pt x="460" y="130"/>
                    <a:pt x="460" y="130"/>
                    <a:pt x="460" y="130"/>
                  </a:cubicBezTo>
                  <a:cubicBezTo>
                    <a:pt x="392" y="142"/>
                    <a:pt x="340" y="201"/>
                    <a:pt x="340" y="272"/>
                  </a:cubicBezTo>
                  <a:cubicBezTo>
                    <a:pt x="340" y="281"/>
                    <a:pt x="341" y="290"/>
                    <a:pt x="343" y="298"/>
                  </a:cubicBezTo>
                  <a:cubicBezTo>
                    <a:pt x="220" y="656"/>
                    <a:pt x="220" y="656"/>
                    <a:pt x="220" y="656"/>
                  </a:cubicBezTo>
                  <a:cubicBezTo>
                    <a:pt x="98" y="656"/>
                    <a:pt x="98" y="656"/>
                    <a:pt x="98" y="656"/>
                  </a:cubicBezTo>
                  <a:cubicBezTo>
                    <a:pt x="98" y="648"/>
                    <a:pt x="98" y="648"/>
                    <a:pt x="98" y="648"/>
                  </a:cubicBezTo>
                  <a:cubicBezTo>
                    <a:pt x="98" y="635"/>
                    <a:pt x="88" y="624"/>
                    <a:pt x="74" y="624"/>
                  </a:cubicBezTo>
                  <a:cubicBezTo>
                    <a:pt x="61" y="624"/>
                    <a:pt x="50" y="635"/>
                    <a:pt x="50" y="648"/>
                  </a:cubicBezTo>
                  <a:cubicBezTo>
                    <a:pt x="50" y="712"/>
                    <a:pt x="50" y="712"/>
                    <a:pt x="50" y="712"/>
                  </a:cubicBezTo>
                  <a:cubicBezTo>
                    <a:pt x="50" y="726"/>
                    <a:pt x="61" y="736"/>
                    <a:pt x="74" y="736"/>
                  </a:cubicBezTo>
                  <a:cubicBezTo>
                    <a:pt x="88" y="736"/>
                    <a:pt x="98" y="726"/>
                    <a:pt x="98" y="712"/>
                  </a:cubicBezTo>
                  <a:cubicBezTo>
                    <a:pt x="98" y="704"/>
                    <a:pt x="98" y="704"/>
                    <a:pt x="98" y="704"/>
                  </a:cubicBezTo>
                  <a:cubicBezTo>
                    <a:pt x="204" y="704"/>
                    <a:pt x="204" y="704"/>
                    <a:pt x="204" y="704"/>
                  </a:cubicBezTo>
                  <a:cubicBezTo>
                    <a:pt x="128" y="927"/>
                    <a:pt x="128" y="927"/>
                    <a:pt x="128" y="927"/>
                  </a:cubicBezTo>
                  <a:cubicBezTo>
                    <a:pt x="124" y="940"/>
                    <a:pt x="131" y="953"/>
                    <a:pt x="143" y="957"/>
                  </a:cubicBezTo>
                  <a:cubicBezTo>
                    <a:pt x="146" y="958"/>
                    <a:pt x="148" y="959"/>
                    <a:pt x="151" y="959"/>
                  </a:cubicBezTo>
                  <a:cubicBezTo>
                    <a:pt x="161" y="959"/>
                    <a:pt x="170" y="952"/>
                    <a:pt x="174" y="943"/>
                  </a:cubicBezTo>
                  <a:cubicBezTo>
                    <a:pt x="372" y="362"/>
                    <a:pt x="372" y="362"/>
                    <a:pt x="372" y="362"/>
                  </a:cubicBezTo>
                  <a:cubicBezTo>
                    <a:pt x="382" y="375"/>
                    <a:pt x="394" y="386"/>
                    <a:pt x="408" y="394"/>
                  </a:cubicBezTo>
                  <a:cubicBezTo>
                    <a:pt x="77" y="1366"/>
                    <a:pt x="77" y="1366"/>
                    <a:pt x="77" y="1366"/>
                  </a:cubicBezTo>
                  <a:cubicBezTo>
                    <a:pt x="68" y="1359"/>
                    <a:pt x="62" y="1350"/>
                    <a:pt x="57" y="1340"/>
                  </a:cubicBezTo>
                  <a:cubicBezTo>
                    <a:pt x="49" y="1323"/>
                    <a:pt x="49" y="1304"/>
                    <a:pt x="56" y="1287"/>
                  </a:cubicBezTo>
                  <a:cubicBezTo>
                    <a:pt x="56" y="1287"/>
                    <a:pt x="56" y="1286"/>
                    <a:pt x="57" y="1286"/>
                  </a:cubicBezTo>
                  <a:cubicBezTo>
                    <a:pt x="143" y="1033"/>
                    <a:pt x="143" y="1033"/>
                    <a:pt x="143" y="1033"/>
                  </a:cubicBezTo>
                  <a:cubicBezTo>
                    <a:pt x="147" y="1021"/>
                    <a:pt x="140" y="1007"/>
                    <a:pt x="128" y="1003"/>
                  </a:cubicBezTo>
                  <a:cubicBezTo>
                    <a:pt x="115" y="999"/>
                    <a:pt x="101" y="1005"/>
                    <a:pt x="97" y="1018"/>
                  </a:cubicBezTo>
                  <a:cubicBezTo>
                    <a:pt x="61" y="1124"/>
                    <a:pt x="61" y="1124"/>
                    <a:pt x="61" y="1124"/>
                  </a:cubicBezTo>
                  <a:cubicBezTo>
                    <a:pt x="30" y="1140"/>
                    <a:pt x="11" y="1172"/>
                    <a:pt x="11" y="1208"/>
                  </a:cubicBezTo>
                  <a:cubicBezTo>
                    <a:pt x="11" y="1221"/>
                    <a:pt x="14" y="1235"/>
                    <a:pt x="19" y="1247"/>
                  </a:cubicBezTo>
                  <a:cubicBezTo>
                    <a:pt x="11" y="1270"/>
                    <a:pt x="11" y="1270"/>
                    <a:pt x="11" y="1270"/>
                  </a:cubicBezTo>
                  <a:cubicBezTo>
                    <a:pt x="0" y="1299"/>
                    <a:pt x="0" y="1331"/>
                    <a:pt x="13" y="1360"/>
                  </a:cubicBezTo>
                  <a:cubicBezTo>
                    <a:pt x="23" y="1382"/>
                    <a:pt x="40" y="1401"/>
                    <a:pt x="61" y="1413"/>
                  </a:cubicBezTo>
                  <a:cubicBezTo>
                    <a:pt x="40" y="1473"/>
                    <a:pt x="40" y="1473"/>
                    <a:pt x="40" y="1473"/>
                  </a:cubicBezTo>
                  <a:cubicBezTo>
                    <a:pt x="36" y="1485"/>
                    <a:pt x="43" y="1499"/>
                    <a:pt x="55" y="1503"/>
                  </a:cubicBezTo>
                  <a:cubicBezTo>
                    <a:pt x="58" y="1504"/>
                    <a:pt x="60" y="1504"/>
                    <a:pt x="63" y="1504"/>
                  </a:cubicBezTo>
                  <a:cubicBezTo>
                    <a:pt x="73" y="1504"/>
                    <a:pt x="82" y="1498"/>
                    <a:pt x="86" y="1488"/>
                  </a:cubicBezTo>
                  <a:cubicBezTo>
                    <a:pt x="153" y="1291"/>
                    <a:pt x="153" y="1291"/>
                    <a:pt x="153" y="1291"/>
                  </a:cubicBezTo>
                  <a:cubicBezTo>
                    <a:pt x="183" y="1274"/>
                    <a:pt x="201" y="1243"/>
                    <a:pt x="201" y="1208"/>
                  </a:cubicBezTo>
                  <a:cubicBezTo>
                    <a:pt x="201" y="1195"/>
                    <a:pt x="199" y="1183"/>
                    <a:pt x="194" y="1171"/>
                  </a:cubicBezTo>
                  <a:cubicBezTo>
                    <a:pt x="353" y="704"/>
                    <a:pt x="353" y="704"/>
                    <a:pt x="353" y="704"/>
                  </a:cubicBezTo>
                  <a:cubicBezTo>
                    <a:pt x="460" y="704"/>
                    <a:pt x="460" y="704"/>
                    <a:pt x="460" y="704"/>
                  </a:cubicBezTo>
                  <a:cubicBezTo>
                    <a:pt x="460" y="744"/>
                    <a:pt x="460" y="744"/>
                    <a:pt x="460" y="744"/>
                  </a:cubicBezTo>
                  <a:cubicBezTo>
                    <a:pt x="460" y="758"/>
                    <a:pt x="471" y="768"/>
                    <a:pt x="484" y="768"/>
                  </a:cubicBezTo>
                  <a:cubicBezTo>
                    <a:pt x="498" y="768"/>
                    <a:pt x="508" y="758"/>
                    <a:pt x="508" y="744"/>
                  </a:cubicBezTo>
                  <a:cubicBezTo>
                    <a:pt x="508" y="704"/>
                    <a:pt x="508" y="704"/>
                    <a:pt x="508" y="704"/>
                  </a:cubicBezTo>
                  <a:cubicBezTo>
                    <a:pt x="616" y="704"/>
                    <a:pt x="616" y="704"/>
                    <a:pt x="616" y="704"/>
                  </a:cubicBezTo>
                  <a:cubicBezTo>
                    <a:pt x="775" y="1171"/>
                    <a:pt x="775" y="1171"/>
                    <a:pt x="775" y="1171"/>
                  </a:cubicBezTo>
                  <a:cubicBezTo>
                    <a:pt x="770" y="1182"/>
                    <a:pt x="767" y="1195"/>
                    <a:pt x="767" y="1208"/>
                  </a:cubicBezTo>
                  <a:cubicBezTo>
                    <a:pt x="767" y="1244"/>
                    <a:pt x="787" y="1275"/>
                    <a:pt x="816" y="1291"/>
                  </a:cubicBezTo>
                  <a:cubicBezTo>
                    <a:pt x="883" y="1488"/>
                    <a:pt x="883" y="1488"/>
                    <a:pt x="883" y="1488"/>
                  </a:cubicBezTo>
                  <a:cubicBezTo>
                    <a:pt x="886" y="1498"/>
                    <a:pt x="896" y="1504"/>
                    <a:pt x="906" y="1504"/>
                  </a:cubicBezTo>
                  <a:cubicBezTo>
                    <a:pt x="908" y="1504"/>
                    <a:pt x="911" y="1504"/>
                    <a:pt x="913" y="1503"/>
                  </a:cubicBezTo>
                  <a:cubicBezTo>
                    <a:pt x="926" y="1499"/>
                    <a:pt x="933" y="1485"/>
                    <a:pt x="928" y="1473"/>
                  </a:cubicBezTo>
                  <a:cubicBezTo>
                    <a:pt x="908" y="1413"/>
                    <a:pt x="908" y="1413"/>
                    <a:pt x="908" y="1413"/>
                  </a:cubicBezTo>
                  <a:cubicBezTo>
                    <a:pt x="956" y="1385"/>
                    <a:pt x="979" y="1325"/>
                    <a:pt x="961" y="1270"/>
                  </a:cubicBezTo>
                  <a:close/>
                  <a:moveTo>
                    <a:pt x="815" y="1208"/>
                  </a:moveTo>
                  <a:cubicBezTo>
                    <a:pt x="815" y="1182"/>
                    <a:pt x="837" y="1160"/>
                    <a:pt x="863" y="1160"/>
                  </a:cubicBezTo>
                  <a:cubicBezTo>
                    <a:pt x="890" y="1160"/>
                    <a:pt x="911" y="1182"/>
                    <a:pt x="911" y="1208"/>
                  </a:cubicBezTo>
                  <a:cubicBezTo>
                    <a:pt x="911" y="1234"/>
                    <a:pt x="890" y="1256"/>
                    <a:pt x="863" y="1256"/>
                  </a:cubicBezTo>
                  <a:cubicBezTo>
                    <a:pt x="837" y="1256"/>
                    <a:pt x="815" y="1234"/>
                    <a:pt x="815" y="1208"/>
                  </a:cubicBezTo>
                  <a:close/>
                  <a:moveTo>
                    <a:pt x="856" y="1112"/>
                  </a:moveTo>
                  <a:cubicBezTo>
                    <a:pt x="840" y="1113"/>
                    <a:pt x="824" y="1119"/>
                    <a:pt x="811" y="1128"/>
                  </a:cubicBezTo>
                  <a:cubicBezTo>
                    <a:pt x="561" y="394"/>
                    <a:pt x="561" y="394"/>
                    <a:pt x="561" y="394"/>
                  </a:cubicBezTo>
                  <a:cubicBezTo>
                    <a:pt x="576" y="385"/>
                    <a:pt x="589" y="373"/>
                    <a:pt x="599" y="359"/>
                  </a:cubicBezTo>
                  <a:lnTo>
                    <a:pt x="856" y="1112"/>
                  </a:lnTo>
                  <a:close/>
                  <a:moveTo>
                    <a:pt x="508" y="392"/>
                  </a:moveTo>
                  <a:cubicBezTo>
                    <a:pt x="508" y="406"/>
                    <a:pt x="498" y="416"/>
                    <a:pt x="484" y="416"/>
                  </a:cubicBezTo>
                  <a:cubicBezTo>
                    <a:pt x="471" y="416"/>
                    <a:pt x="460" y="406"/>
                    <a:pt x="460" y="392"/>
                  </a:cubicBezTo>
                  <a:cubicBezTo>
                    <a:pt x="460" y="391"/>
                    <a:pt x="461" y="389"/>
                    <a:pt x="461" y="388"/>
                  </a:cubicBezTo>
                  <a:cubicBezTo>
                    <a:pt x="463" y="377"/>
                    <a:pt x="473" y="368"/>
                    <a:pt x="484" y="368"/>
                  </a:cubicBezTo>
                  <a:cubicBezTo>
                    <a:pt x="496" y="368"/>
                    <a:pt x="506" y="377"/>
                    <a:pt x="508" y="388"/>
                  </a:cubicBezTo>
                  <a:cubicBezTo>
                    <a:pt x="508" y="389"/>
                    <a:pt x="508" y="391"/>
                    <a:pt x="508" y="392"/>
                  </a:cubicBezTo>
                  <a:close/>
                  <a:moveTo>
                    <a:pt x="484" y="176"/>
                  </a:moveTo>
                  <a:cubicBezTo>
                    <a:pt x="537" y="176"/>
                    <a:pt x="580" y="219"/>
                    <a:pt x="580" y="272"/>
                  </a:cubicBezTo>
                  <a:cubicBezTo>
                    <a:pt x="580" y="303"/>
                    <a:pt x="566" y="331"/>
                    <a:pt x="542" y="349"/>
                  </a:cubicBezTo>
                  <a:cubicBezTo>
                    <a:pt x="529" y="332"/>
                    <a:pt x="508" y="320"/>
                    <a:pt x="484" y="320"/>
                  </a:cubicBezTo>
                  <a:cubicBezTo>
                    <a:pt x="461" y="320"/>
                    <a:pt x="440" y="332"/>
                    <a:pt x="427" y="349"/>
                  </a:cubicBezTo>
                  <a:cubicBezTo>
                    <a:pt x="403" y="331"/>
                    <a:pt x="388" y="303"/>
                    <a:pt x="388" y="272"/>
                  </a:cubicBezTo>
                  <a:cubicBezTo>
                    <a:pt x="388" y="219"/>
                    <a:pt x="431" y="176"/>
                    <a:pt x="484" y="176"/>
                  </a:cubicBezTo>
                  <a:close/>
                  <a:moveTo>
                    <a:pt x="508" y="656"/>
                  </a:moveTo>
                  <a:cubicBezTo>
                    <a:pt x="508" y="616"/>
                    <a:pt x="508" y="616"/>
                    <a:pt x="508" y="616"/>
                  </a:cubicBezTo>
                  <a:cubicBezTo>
                    <a:pt x="508" y="603"/>
                    <a:pt x="498" y="592"/>
                    <a:pt x="484" y="592"/>
                  </a:cubicBezTo>
                  <a:cubicBezTo>
                    <a:pt x="471" y="592"/>
                    <a:pt x="460" y="603"/>
                    <a:pt x="460" y="61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369" y="656"/>
                    <a:pt x="369" y="656"/>
                    <a:pt x="369" y="656"/>
                  </a:cubicBezTo>
                  <a:cubicBezTo>
                    <a:pt x="440" y="449"/>
                    <a:pt x="440" y="449"/>
                    <a:pt x="440" y="449"/>
                  </a:cubicBezTo>
                  <a:cubicBezTo>
                    <a:pt x="452" y="459"/>
                    <a:pt x="468" y="464"/>
                    <a:pt x="484" y="464"/>
                  </a:cubicBezTo>
                  <a:cubicBezTo>
                    <a:pt x="501" y="464"/>
                    <a:pt x="516" y="459"/>
                    <a:pt x="529" y="449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08" y="656"/>
                    <a:pt x="508" y="656"/>
                    <a:pt x="508" y="656"/>
                  </a:cubicBezTo>
                  <a:close/>
                  <a:moveTo>
                    <a:pt x="892" y="1366"/>
                  </a:moveTo>
                  <a:cubicBezTo>
                    <a:pt x="871" y="1304"/>
                    <a:pt x="871" y="1304"/>
                    <a:pt x="871" y="1304"/>
                  </a:cubicBezTo>
                  <a:cubicBezTo>
                    <a:pt x="887" y="1302"/>
                    <a:pt x="903" y="1297"/>
                    <a:pt x="916" y="1288"/>
                  </a:cubicBezTo>
                  <a:cubicBezTo>
                    <a:pt x="925" y="1317"/>
                    <a:pt x="915" y="1348"/>
                    <a:pt x="892" y="1366"/>
                  </a:cubicBezTo>
                  <a:close/>
                  <a:moveTo>
                    <a:pt x="892" y="1366"/>
                  </a:moveTo>
                  <a:cubicBezTo>
                    <a:pt x="892" y="1366"/>
                    <a:pt x="892" y="1366"/>
                    <a:pt x="892" y="136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4140246" y="2625786"/>
            <a:ext cx="222838" cy="304800"/>
            <a:chOff x="10875963" y="2644776"/>
            <a:chExt cx="4773613" cy="6529388"/>
          </a:xfrm>
        </p:grpSpPr>
        <p:sp>
          <p:nvSpPr>
            <p:cNvPr id="102" name="Oval 101"/>
            <p:cNvSpPr/>
            <p:nvPr/>
          </p:nvSpPr>
          <p:spPr>
            <a:xfrm>
              <a:off x="12148828" y="4545496"/>
              <a:ext cx="3101008" cy="310100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86"/>
            <p:cNvSpPr>
              <a:spLocks noEditPoints="1"/>
            </p:cNvSpPr>
            <p:nvPr/>
          </p:nvSpPr>
          <p:spPr bwMode="auto">
            <a:xfrm>
              <a:off x="10875963" y="2644776"/>
              <a:ext cx="4773613" cy="6529388"/>
            </a:xfrm>
            <a:custGeom>
              <a:avLst/>
              <a:gdLst>
                <a:gd name="T0" fmla="*/ 1088 w 1088"/>
                <a:gd name="T1" fmla="*/ 1478 h 1504"/>
                <a:gd name="T2" fmla="*/ 925 w 1088"/>
                <a:gd name="T3" fmla="*/ 1004 h 1504"/>
                <a:gd name="T4" fmla="*/ 588 w 1088"/>
                <a:gd name="T5" fmla="*/ 695 h 1504"/>
                <a:gd name="T6" fmla="*/ 144 w 1088"/>
                <a:gd name="T7" fmla="*/ 24 h 1504"/>
                <a:gd name="T8" fmla="*/ 120 w 1088"/>
                <a:gd name="T9" fmla="*/ 0 h 1504"/>
                <a:gd name="T10" fmla="*/ 24 w 1088"/>
                <a:gd name="T11" fmla="*/ 0 h 1504"/>
                <a:gd name="T12" fmla="*/ 0 w 1088"/>
                <a:gd name="T13" fmla="*/ 24 h 1504"/>
                <a:gd name="T14" fmla="*/ 163 w 1088"/>
                <a:gd name="T15" fmla="*/ 500 h 1504"/>
                <a:gd name="T16" fmla="*/ 426 w 1088"/>
                <a:gd name="T17" fmla="*/ 752 h 1504"/>
                <a:gd name="T18" fmla="*/ 163 w 1088"/>
                <a:gd name="T19" fmla="*/ 1004 h 1504"/>
                <a:gd name="T20" fmla="*/ 0 w 1088"/>
                <a:gd name="T21" fmla="*/ 1480 h 1504"/>
                <a:gd name="T22" fmla="*/ 24 w 1088"/>
                <a:gd name="T23" fmla="*/ 1504 h 1504"/>
                <a:gd name="T24" fmla="*/ 120 w 1088"/>
                <a:gd name="T25" fmla="*/ 1504 h 1504"/>
                <a:gd name="T26" fmla="*/ 144 w 1088"/>
                <a:gd name="T27" fmla="*/ 1480 h 1504"/>
                <a:gd name="T28" fmla="*/ 148 w 1088"/>
                <a:gd name="T29" fmla="*/ 1408 h 1504"/>
                <a:gd name="T30" fmla="*/ 318 w 1088"/>
                <a:gd name="T31" fmla="*/ 1408 h 1504"/>
                <a:gd name="T32" fmla="*/ 342 w 1088"/>
                <a:gd name="T33" fmla="*/ 1384 h 1504"/>
                <a:gd name="T34" fmla="*/ 318 w 1088"/>
                <a:gd name="T35" fmla="*/ 1360 h 1504"/>
                <a:gd name="T36" fmla="*/ 154 w 1088"/>
                <a:gd name="T37" fmla="*/ 1360 h 1504"/>
                <a:gd name="T38" fmla="*/ 199 w 1088"/>
                <a:gd name="T39" fmla="*/ 1218 h 1504"/>
                <a:gd name="T40" fmla="*/ 794 w 1088"/>
                <a:gd name="T41" fmla="*/ 1218 h 1504"/>
                <a:gd name="T42" fmla="*/ 818 w 1088"/>
                <a:gd name="T43" fmla="*/ 1194 h 1504"/>
                <a:gd name="T44" fmla="*/ 794 w 1088"/>
                <a:gd name="T45" fmla="*/ 1170 h 1504"/>
                <a:gd name="T46" fmla="*/ 224 w 1088"/>
                <a:gd name="T47" fmla="*/ 1170 h 1504"/>
                <a:gd name="T48" fmla="*/ 333 w 1088"/>
                <a:gd name="T49" fmla="*/ 1027 h 1504"/>
                <a:gd name="T50" fmla="*/ 626 w 1088"/>
                <a:gd name="T51" fmla="*/ 1027 h 1504"/>
                <a:gd name="T52" fmla="*/ 650 w 1088"/>
                <a:gd name="T53" fmla="*/ 1003 h 1504"/>
                <a:gd name="T54" fmla="*/ 626 w 1088"/>
                <a:gd name="T55" fmla="*/ 979 h 1504"/>
                <a:gd name="T56" fmla="*/ 382 w 1088"/>
                <a:gd name="T57" fmla="*/ 979 h 1504"/>
                <a:gd name="T58" fmla="*/ 544 w 1088"/>
                <a:gd name="T59" fmla="*/ 843 h 1504"/>
                <a:gd name="T60" fmla="*/ 944 w 1088"/>
                <a:gd name="T61" fmla="*/ 1480 h 1504"/>
                <a:gd name="T62" fmla="*/ 968 w 1088"/>
                <a:gd name="T63" fmla="*/ 1504 h 1504"/>
                <a:gd name="T64" fmla="*/ 1064 w 1088"/>
                <a:gd name="T65" fmla="*/ 1504 h 1504"/>
                <a:gd name="T66" fmla="*/ 1088 w 1088"/>
                <a:gd name="T67" fmla="*/ 1480 h 1504"/>
                <a:gd name="T68" fmla="*/ 1088 w 1088"/>
                <a:gd name="T69" fmla="*/ 1478 h 1504"/>
                <a:gd name="T70" fmla="*/ 306 w 1088"/>
                <a:gd name="T71" fmla="*/ 985 h 1504"/>
                <a:gd name="T72" fmla="*/ 303 w 1088"/>
                <a:gd name="T73" fmla="*/ 988 h 1504"/>
                <a:gd name="T74" fmla="*/ 229 w 1088"/>
                <a:gd name="T75" fmla="*/ 1074 h 1504"/>
                <a:gd name="T76" fmla="*/ 164 w 1088"/>
                <a:gd name="T77" fmla="*/ 1181 h 1504"/>
                <a:gd name="T78" fmla="*/ 161 w 1088"/>
                <a:gd name="T79" fmla="*/ 1185 h 1504"/>
                <a:gd name="T80" fmla="*/ 103 w 1088"/>
                <a:gd name="T81" fmla="*/ 1379 h 1504"/>
                <a:gd name="T82" fmla="*/ 102 w 1088"/>
                <a:gd name="T83" fmla="*/ 1382 h 1504"/>
                <a:gd name="T84" fmla="*/ 96 w 1088"/>
                <a:gd name="T85" fmla="*/ 1456 h 1504"/>
                <a:gd name="T86" fmla="*/ 48 w 1088"/>
                <a:gd name="T87" fmla="*/ 1456 h 1504"/>
                <a:gd name="T88" fmla="*/ 200 w 1088"/>
                <a:gd name="T89" fmla="*/ 1033 h 1504"/>
                <a:gd name="T90" fmla="*/ 465 w 1088"/>
                <a:gd name="T91" fmla="*/ 782 h 1504"/>
                <a:gd name="T92" fmla="*/ 500 w 1088"/>
                <a:gd name="T93" fmla="*/ 809 h 1504"/>
                <a:gd name="T94" fmla="*/ 505 w 1088"/>
                <a:gd name="T95" fmla="*/ 813 h 1504"/>
                <a:gd name="T96" fmla="*/ 306 w 1088"/>
                <a:gd name="T97" fmla="*/ 985 h 1504"/>
                <a:gd name="T98" fmla="*/ 991 w 1088"/>
                <a:gd name="T99" fmla="*/ 1456 h 1504"/>
                <a:gd name="T100" fmla="*/ 847 w 1088"/>
                <a:gd name="T101" fmla="*/ 1060 h 1504"/>
                <a:gd name="T102" fmla="*/ 529 w 1088"/>
                <a:gd name="T103" fmla="*/ 771 h 1504"/>
                <a:gd name="T104" fmla="*/ 200 w 1088"/>
                <a:gd name="T105" fmla="*/ 471 h 1504"/>
                <a:gd name="T106" fmla="*/ 48 w 1088"/>
                <a:gd name="T107" fmla="*/ 48 h 1504"/>
                <a:gd name="T108" fmla="*/ 96 w 1088"/>
                <a:gd name="T109" fmla="*/ 48 h 1504"/>
                <a:gd name="T110" fmla="*/ 240 w 1088"/>
                <a:gd name="T111" fmla="*/ 444 h 1504"/>
                <a:gd name="T112" fmla="*/ 558 w 1088"/>
                <a:gd name="T113" fmla="*/ 733 h 1504"/>
                <a:gd name="T114" fmla="*/ 887 w 1088"/>
                <a:gd name="T115" fmla="*/ 1033 h 1504"/>
                <a:gd name="T116" fmla="*/ 1039 w 1088"/>
                <a:gd name="T117" fmla="*/ 1456 h 1504"/>
                <a:gd name="T118" fmla="*/ 991 w 1088"/>
                <a:gd name="T119" fmla="*/ 1456 h 1504"/>
                <a:gd name="T120" fmla="*/ 991 w 1088"/>
                <a:gd name="T121" fmla="*/ 1456 h 1504"/>
                <a:gd name="T122" fmla="*/ 991 w 1088"/>
                <a:gd name="T12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8" h="1504">
                  <a:moveTo>
                    <a:pt x="1088" y="1478"/>
                  </a:moveTo>
                  <a:cubicBezTo>
                    <a:pt x="1087" y="1299"/>
                    <a:pt x="1034" y="1144"/>
                    <a:pt x="925" y="1004"/>
                  </a:cubicBezTo>
                  <a:cubicBezTo>
                    <a:pt x="831" y="883"/>
                    <a:pt x="707" y="787"/>
                    <a:pt x="588" y="695"/>
                  </a:cubicBezTo>
                  <a:cubicBezTo>
                    <a:pt x="360" y="519"/>
                    <a:pt x="144" y="353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04"/>
                    <a:pt x="53" y="360"/>
                    <a:pt x="163" y="500"/>
                  </a:cubicBezTo>
                  <a:cubicBezTo>
                    <a:pt x="237" y="597"/>
                    <a:pt x="331" y="677"/>
                    <a:pt x="426" y="752"/>
                  </a:cubicBezTo>
                  <a:cubicBezTo>
                    <a:pt x="337" y="822"/>
                    <a:pt x="239" y="905"/>
                    <a:pt x="163" y="1004"/>
                  </a:cubicBezTo>
                  <a:cubicBezTo>
                    <a:pt x="53" y="1144"/>
                    <a:pt x="0" y="130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120" y="1504"/>
                    <a:pt x="120" y="1504"/>
                    <a:pt x="120" y="1504"/>
                  </a:cubicBezTo>
                  <a:cubicBezTo>
                    <a:pt x="133" y="1504"/>
                    <a:pt x="144" y="1493"/>
                    <a:pt x="144" y="1480"/>
                  </a:cubicBezTo>
                  <a:cubicBezTo>
                    <a:pt x="144" y="1455"/>
                    <a:pt x="145" y="1431"/>
                    <a:pt x="148" y="1408"/>
                  </a:cubicBezTo>
                  <a:cubicBezTo>
                    <a:pt x="318" y="1408"/>
                    <a:pt x="318" y="1408"/>
                    <a:pt x="318" y="1408"/>
                  </a:cubicBezTo>
                  <a:cubicBezTo>
                    <a:pt x="332" y="1408"/>
                    <a:pt x="342" y="1397"/>
                    <a:pt x="342" y="1384"/>
                  </a:cubicBezTo>
                  <a:cubicBezTo>
                    <a:pt x="342" y="1371"/>
                    <a:pt x="332" y="1360"/>
                    <a:pt x="318" y="1360"/>
                  </a:cubicBezTo>
                  <a:cubicBezTo>
                    <a:pt x="154" y="1360"/>
                    <a:pt x="154" y="1360"/>
                    <a:pt x="154" y="1360"/>
                  </a:cubicBezTo>
                  <a:cubicBezTo>
                    <a:pt x="164" y="1309"/>
                    <a:pt x="179" y="1261"/>
                    <a:pt x="199" y="1218"/>
                  </a:cubicBezTo>
                  <a:cubicBezTo>
                    <a:pt x="794" y="1218"/>
                    <a:pt x="794" y="1218"/>
                    <a:pt x="794" y="1218"/>
                  </a:cubicBezTo>
                  <a:cubicBezTo>
                    <a:pt x="807" y="1218"/>
                    <a:pt x="818" y="1207"/>
                    <a:pt x="818" y="1194"/>
                  </a:cubicBezTo>
                  <a:cubicBezTo>
                    <a:pt x="818" y="1180"/>
                    <a:pt x="807" y="1170"/>
                    <a:pt x="794" y="1170"/>
                  </a:cubicBezTo>
                  <a:cubicBezTo>
                    <a:pt x="224" y="1170"/>
                    <a:pt x="224" y="1170"/>
                    <a:pt x="224" y="1170"/>
                  </a:cubicBezTo>
                  <a:cubicBezTo>
                    <a:pt x="254" y="1119"/>
                    <a:pt x="291" y="1072"/>
                    <a:pt x="333" y="1027"/>
                  </a:cubicBezTo>
                  <a:cubicBezTo>
                    <a:pt x="626" y="1027"/>
                    <a:pt x="626" y="1027"/>
                    <a:pt x="626" y="1027"/>
                  </a:cubicBezTo>
                  <a:cubicBezTo>
                    <a:pt x="639" y="1027"/>
                    <a:pt x="650" y="1016"/>
                    <a:pt x="650" y="1003"/>
                  </a:cubicBezTo>
                  <a:cubicBezTo>
                    <a:pt x="650" y="990"/>
                    <a:pt x="639" y="979"/>
                    <a:pt x="626" y="979"/>
                  </a:cubicBezTo>
                  <a:cubicBezTo>
                    <a:pt x="382" y="979"/>
                    <a:pt x="382" y="979"/>
                    <a:pt x="382" y="979"/>
                  </a:cubicBezTo>
                  <a:cubicBezTo>
                    <a:pt x="431" y="933"/>
                    <a:pt x="485" y="889"/>
                    <a:pt x="544" y="843"/>
                  </a:cubicBezTo>
                  <a:cubicBezTo>
                    <a:pt x="755" y="1007"/>
                    <a:pt x="944" y="1173"/>
                    <a:pt x="944" y="1480"/>
                  </a:cubicBezTo>
                  <a:cubicBezTo>
                    <a:pt x="944" y="1493"/>
                    <a:pt x="954" y="1504"/>
                    <a:pt x="968" y="1504"/>
                  </a:cubicBezTo>
                  <a:cubicBezTo>
                    <a:pt x="1064" y="1504"/>
                    <a:pt x="1064" y="1504"/>
                    <a:pt x="1064" y="1504"/>
                  </a:cubicBezTo>
                  <a:cubicBezTo>
                    <a:pt x="1077" y="1504"/>
                    <a:pt x="1088" y="1493"/>
                    <a:pt x="1088" y="1480"/>
                  </a:cubicBezTo>
                  <a:cubicBezTo>
                    <a:pt x="1088" y="1479"/>
                    <a:pt x="1088" y="1479"/>
                    <a:pt x="1088" y="1478"/>
                  </a:cubicBezTo>
                  <a:close/>
                  <a:moveTo>
                    <a:pt x="306" y="985"/>
                  </a:moveTo>
                  <a:cubicBezTo>
                    <a:pt x="305" y="986"/>
                    <a:pt x="304" y="987"/>
                    <a:pt x="303" y="988"/>
                  </a:cubicBezTo>
                  <a:cubicBezTo>
                    <a:pt x="277" y="1016"/>
                    <a:pt x="252" y="1044"/>
                    <a:pt x="229" y="1074"/>
                  </a:cubicBezTo>
                  <a:cubicBezTo>
                    <a:pt x="204" y="1108"/>
                    <a:pt x="182" y="1144"/>
                    <a:pt x="164" y="1181"/>
                  </a:cubicBezTo>
                  <a:cubicBezTo>
                    <a:pt x="163" y="1182"/>
                    <a:pt x="162" y="1184"/>
                    <a:pt x="161" y="1185"/>
                  </a:cubicBezTo>
                  <a:cubicBezTo>
                    <a:pt x="132" y="1246"/>
                    <a:pt x="112" y="1311"/>
                    <a:pt x="103" y="1379"/>
                  </a:cubicBezTo>
                  <a:cubicBezTo>
                    <a:pt x="103" y="1380"/>
                    <a:pt x="102" y="1381"/>
                    <a:pt x="102" y="1382"/>
                  </a:cubicBezTo>
                  <a:cubicBezTo>
                    <a:pt x="99" y="1406"/>
                    <a:pt x="97" y="1431"/>
                    <a:pt x="96" y="1456"/>
                  </a:cubicBezTo>
                  <a:cubicBezTo>
                    <a:pt x="48" y="1456"/>
                    <a:pt x="48" y="1456"/>
                    <a:pt x="48" y="1456"/>
                  </a:cubicBezTo>
                  <a:cubicBezTo>
                    <a:pt x="53" y="1297"/>
                    <a:pt x="103" y="1159"/>
                    <a:pt x="200" y="1033"/>
                  </a:cubicBezTo>
                  <a:cubicBezTo>
                    <a:pt x="277" y="935"/>
                    <a:pt x="376" y="852"/>
                    <a:pt x="465" y="782"/>
                  </a:cubicBezTo>
                  <a:cubicBezTo>
                    <a:pt x="477" y="791"/>
                    <a:pt x="488" y="800"/>
                    <a:pt x="500" y="809"/>
                  </a:cubicBezTo>
                  <a:cubicBezTo>
                    <a:pt x="501" y="810"/>
                    <a:pt x="503" y="811"/>
                    <a:pt x="505" y="813"/>
                  </a:cubicBezTo>
                  <a:cubicBezTo>
                    <a:pt x="434" y="868"/>
                    <a:pt x="366" y="924"/>
                    <a:pt x="306" y="985"/>
                  </a:cubicBezTo>
                  <a:close/>
                  <a:moveTo>
                    <a:pt x="991" y="1456"/>
                  </a:moveTo>
                  <a:cubicBezTo>
                    <a:pt x="987" y="1307"/>
                    <a:pt x="939" y="1178"/>
                    <a:pt x="847" y="1060"/>
                  </a:cubicBezTo>
                  <a:cubicBezTo>
                    <a:pt x="761" y="950"/>
                    <a:pt x="649" y="863"/>
                    <a:pt x="529" y="771"/>
                  </a:cubicBezTo>
                  <a:cubicBezTo>
                    <a:pt x="412" y="681"/>
                    <a:pt x="291" y="587"/>
                    <a:pt x="200" y="471"/>
                  </a:cubicBezTo>
                  <a:cubicBezTo>
                    <a:pt x="103" y="345"/>
                    <a:pt x="53" y="207"/>
                    <a:pt x="48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1" y="197"/>
                    <a:pt x="148" y="326"/>
                    <a:pt x="240" y="444"/>
                  </a:cubicBezTo>
                  <a:cubicBezTo>
                    <a:pt x="326" y="554"/>
                    <a:pt x="439" y="641"/>
                    <a:pt x="558" y="733"/>
                  </a:cubicBezTo>
                  <a:cubicBezTo>
                    <a:pt x="676" y="823"/>
                    <a:pt x="797" y="917"/>
                    <a:pt x="887" y="1033"/>
                  </a:cubicBezTo>
                  <a:cubicBezTo>
                    <a:pt x="985" y="1159"/>
                    <a:pt x="1035" y="1297"/>
                    <a:pt x="1039" y="1456"/>
                  </a:cubicBezTo>
                  <a:lnTo>
                    <a:pt x="991" y="1456"/>
                  </a:lnTo>
                  <a:close/>
                  <a:moveTo>
                    <a:pt x="991" y="1456"/>
                  </a:moveTo>
                  <a:cubicBezTo>
                    <a:pt x="991" y="1456"/>
                    <a:pt x="991" y="1456"/>
                    <a:pt x="991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87"/>
            <p:cNvSpPr>
              <a:spLocks noEditPoints="1"/>
            </p:cNvSpPr>
            <p:nvPr/>
          </p:nvSpPr>
          <p:spPr bwMode="auto">
            <a:xfrm>
              <a:off x="12060238" y="3886201"/>
              <a:ext cx="631825" cy="209550"/>
            </a:xfrm>
            <a:custGeom>
              <a:avLst/>
              <a:gdLst>
                <a:gd name="T0" fmla="*/ 24 w 144"/>
                <a:gd name="T1" fmla="*/ 0 h 48"/>
                <a:gd name="T2" fmla="*/ 0 w 144"/>
                <a:gd name="T3" fmla="*/ 24 h 48"/>
                <a:gd name="T4" fmla="*/ 24 w 144"/>
                <a:gd name="T5" fmla="*/ 48 h 48"/>
                <a:gd name="T6" fmla="*/ 120 w 144"/>
                <a:gd name="T7" fmla="*/ 48 h 48"/>
                <a:gd name="T8" fmla="*/ 144 w 144"/>
                <a:gd name="T9" fmla="*/ 24 h 48"/>
                <a:gd name="T10" fmla="*/ 120 w 144"/>
                <a:gd name="T11" fmla="*/ 0 h 48"/>
                <a:gd name="T12" fmla="*/ 24 w 144"/>
                <a:gd name="T13" fmla="*/ 0 h 48"/>
                <a:gd name="T14" fmla="*/ 24 w 144"/>
                <a:gd name="T15" fmla="*/ 0 h 48"/>
                <a:gd name="T16" fmla="*/ 24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lnTo>
                    <a:pt x="24" y="0"/>
                  </a:ln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88"/>
            <p:cNvSpPr>
              <a:spLocks noEditPoints="1"/>
            </p:cNvSpPr>
            <p:nvPr/>
          </p:nvSpPr>
          <p:spPr bwMode="auto">
            <a:xfrm>
              <a:off x="11749088" y="2644776"/>
              <a:ext cx="3900488" cy="3100388"/>
            </a:xfrm>
            <a:custGeom>
              <a:avLst/>
              <a:gdLst>
                <a:gd name="T0" fmla="*/ 24 w 889"/>
                <a:gd name="T1" fmla="*/ 144 h 714"/>
                <a:gd name="T2" fmla="*/ 735 w 889"/>
                <a:gd name="T3" fmla="*/ 144 h 714"/>
                <a:gd name="T4" fmla="*/ 690 w 889"/>
                <a:gd name="T5" fmla="*/ 286 h 714"/>
                <a:gd name="T6" fmla="*/ 287 w 889"/>
                <a:gd name="T7" fmla="*/ 286 h 714"/>
                <a:gd name="T8" fmla="*/ 263 w 889"/>
                <a:gd name="T9" fmla="*/ 310 h 714"/>
                <a:gd name="T10" fmla="*/ 287 w 889"/>
                <a:gd name="T11" fmla="*/ 334 h 714"/>
                <a:gd name="T12" fmla="*/ 665 w 889"/>
                <a:gd name="T13" fmla="*/ 334 h 714"/>
                <a:gd name="T14" fmla="*/ 556 w 889"/>
                <a:gd name="T15" fmla="*/ 477 h 714"/>
                <a:gd name="T16" fmla="*/ 262 w 889"/>
                <a:gd name="T17" fmla="*/ 477 h 714"/>
                <a:gd name="T18" fmla="*/ 238 w 889"/>
                <a:gd name="T19" fmla="*/ 501 h 714"/>
                <a:gd name="T20" fmla="*/ 262 w 889"/>
                <a:gd name="T21" fmla="*/ 525 h 714"/>
                <a:gd name="T22" fmla="*/ 508 w 889"/>
                <a:gd name="T23" fmla="*/ 525 h 714"/>
                <a:gd name="T24" fmla="*/ 407 w 889"/>
                <a:gd name="T25" fmla="*/ 611 h 714"/>
                <a:gd name="T26" fmla="*/ 404 w 889"/>
                <a:gd name="T27" fmla="*/ 645 h 714"/>
                <a:gd name="T28" fmla="*/ 438 w 889"/>
                <a:gd name="T29" fmla="*/ 649 h 714"/>
                <a:gd name="T30" fmla="*/ 725 w 889"/>
                <a:gd name="T31" fmla="*/ 324 h 714"/>
                <a:gd name="T32" fmla="*/ 728 w 889"/>
                <a:gd name="T33" fmla="*/ 318 h 714"/>
                <a:gd name="T34" fmla="*/ 786 w 889"/>
                <a:gd name="T35" fmla="*/ 125 h 714"/>
                <a:gd name="T36" fmla="*/ 786 w 889"/>
                <a:gd name="T37" fmla="*/ 121 h 714"/>
                <a:gd name="T38" fmla="*/ 792 w 889"/>
                <a:gd name="T39" fmla="*/ 48 h 714"/>
                <a:gd name="T40" fmla="*/ 840 w 889"/>
                <a:gd name="T41" fmla="*/ 48 h 714"/>
                <a:gd name="T42" fmla="*/ 688 w 889"/>
                <a:gd name="T43" fmla="*/ 471 h 714"/>
                <a:gd name="T44" fmla="*/ 485 w 889"/>
                <a:gd name="T45" fmla="*/ 672 h 714"/>
                <a:gd name="T46" fmla="*/ 482 w 889"/>
                <a:gd name="T47" fmla="*/ 706 h 714"/>
                <a:gd name="T48" fmla="*/ 500 w 889"/>
                <a:gd name="T49" fmla="*/ 714 h 714"/>
                <a:gd name="T50" fmla="*/ 516 w 889"/>
                <a:gd name="T51" fmla="*/ 709 h 714"/>
                <a:gd name="T52" fmla="*/ 726 w 889"/>
                <a:gd name="T53" fmla="*/ 500 h 714"/>
                <a:gd name="T54" fmla="*/ 889 w 889"/>
                <a:gd name="T55" fmla="*/ 24 h 714"/>
                <a:gd name="T56" fmla="*/ 865 w 889"/>
                <a:gd name="T57" fmla="*/ 0 h 714"/>
                <a:gd name="T58" fmla="*/ 769 w 889"/>
                <a:gd name="T59" fmla="*/ 0 h 714"/>
                <a:gd name="T60" fmla="*/ 745 w 889"/>
                <a:gd name="T61" fmla="*/ 24 h 714"/>
                <a:gd name="T62" fmla="*/ 741 w 889"/>
                <a:gd name="T63" fmla="*/ 96 h 714"/>
                <a:gd name="T64" fmla="*/ 24 w 889"/>
                <a:gd name="T65" fmla="*/ 96 h 714"/>
                <a:gd name="T66" fmla="*/ 0 w 889"/>
                <a:gd name="T67" fmla="*/ 120 h 714"/>
                <a:gd name="T68" fmla="*/ 24 w 889"/>
                <a:gd name="T69" fmla="*/ 144 h 714"/>
                <a:gd name="T70" fmla="*/ 24 w 889"/>
                <a:gd name="T71" fmla="*/ 144 h 714"/>
                <a:gd name="T72" fmla="*/ 24 w 889"/>
                <a:gd name="T73" fmla="*/ 14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9" h="714">
                  <a:moveTo>
                    <a:pt x="24" y="144"/>
                  </a:moveTo>
                  <a:cubicBezTo>
                    <a:pt x="735" y="144"/>
                    <a:pt x="735" y="144"/>
                    <a:pt x="735" y="144"/>
                  </a:cubicBezTo>
                  <a:cubicBezTo>
                    <a:pt x="726" y="195"/>
                    <a:pt x="711" y="242"/>
                    <a:pt x="690" y="286"/>
                  </a:cubicBezTo>
                  <a:cubicBezTo>
                    <a:pt x="287" y="286"/>
                    <a:pt x="287" y="286"/>
                    <a:pt x="287" y="286"/>
                  </a:cubicBezTo>
                  <a:cubicBezTo>
                    <a:pt x="274" y="286"/>
                    <a:pt x="263" y="297"/>
                    <a:pt x="263" y="310"/>
                  </a:cubicBezTo>
                  <a:cubicBezTo>
                    <a:pt x="263" y="324"/>
                    <a:pt x="274" y="334"/>
                    <a:pt x="287" y="334"/>
                  </a:cubicBezTo>
                  <a:cubicBezTo>
                    <a:pt x="665" y="334"/>
                    <a:pt x="665" y="334"/>
                    <a:pt x="665" y="334"/>
                  </a:cubicBezTo>
                  <a:cubicBezTo>
                    <a:pt x="636" y="385"/>
                    <a:pt x="599" y="432"/>
                    <a:pt x="556" y="477"/>
                  </a:cubicBezTo>
                  <a:cubicBezTo>
                    <a:pt x="262" y="477"/>
                    <a:pt x="262" y="477"/>
                    <a:pt x="262" y="477"/>
                  </a:cubicBezTo>
                  <a:cubicBezTo>
                    <a:pt x="249" y="477"/>
                    <a:pt x="238" y="488"/>
                    <a:pt x="238" y="501"/>
                  </a:cubicBezTo>
                  <a:cubicBezTo>
                    <a:pt x="238" y="514"/>
                    <a:pt x="249" y="525"/>
                    <a:pt x="262" y="525"/>
                  </a:cubicBezTo>
                  <a:cubicBezTo>
                    <a:pt x="508" y="525"/>
                    <a:pt x="508" y="525"/>
                    <a:pt x="508" y="525"/>
                  </a:cubicBezTo>
                  <a:cubicBezTo>
                    <a:pt x="477" y="554"/>
                    <a:pt x="443" y="582"/>
                    <a:pt x="407" y="611"/>
                  </a:cubicBezTo>
                  <a:cubicBezTo>
                    <a:pt x="397" y="620"/>
                    <a:pt x="396" y="635"/>
                    <a:pt x="404" y="645"/>
                  </a:cubicBezTo>
                  <a:cubicBezTo>
                    <a:pt x="412" y="655"/>
                    <a:pt x="427" y="657"/>
                    <a:pt x="438" y="649"/>
                  </a:cubicBezTo>
                  <a:cubicBezTo>
                    <a:pt x="544" y="562"/>
                    <a:pt x="656" y="462"/>
                    <a:pt x="725" y="324"/>
                  </a:cubicBezTo>
                  <a:cubicBezTo>
                    <a:pt x="726" y="322"/>
                    <a:pt x="727" y="320"/>
                    <a:pt x="728" y="318"/>
                  </a:cubicBezTo>
                  <a:cubicBezTo>
                    <a:pt x="755" y="261"/>
                    <a:pt x="776" y="197"/>
                    <a:pt x="786" y="125"/>
                  </a:cubicBezTo>
                  <a:cubicBezTo>
                    <a:pt x="786" y="124"/>
                    <a:pt x="786" y="123"/>
                    <a:pt x="786" y="121"/>
                  </a:cubicBezTo>
                  <a:cubicBezTo>
                    <a:pt x="789" y="98"/>
                    <a:pt x="791" y="73"/>
                    <a:pt x="792" y="48"/>
                  </a:cubicBezTo>
                  <a:cubicBezTo>
                    <a:pt x="840" y="48"/>
                    <a:pt x="840" y="48"/>
                    <a:pt x="840" y="48"/>
                  </a:cubicBezTo>
                  <a:cubicBezTo>
                    <a:pt x="836" y="207"/>
                    <a:pt x="786" y="345"/>
                    <a:pt x="688" y="471"/>
                  </a:cubicBezTo>
                  <a:cubicBezTo>
                    <a:pt x="638" y="535"/>
                    <a:pt x="574" y="599"/>
                    <a:pt x="485" y="672"/>
                  </a:cubicBezTo>
                  <a:cubicBezTo>
                    <a:pt x="475" y="680"/>
                    <a:pt x="473" y="695"/>
                    <a:pt x="482" y="706"/>
                  </a:cubicBezTo>
                  <a:cubicBezTo>
                    <a:pt x="487" y="711"/>
                    <a:pt x="493" y="714"/>
                    <a:pt x="500" y="714"/>
                  </a:cubicBezTo>
                  <a:cubicBezTo>
                    <a:pt x="506" y="714"/>
                    <a:pt x="511" y="713"/>
                    <a:pt x="516" y="709"/>
                  </a:cubicBezTo>
                  <a:cubicBezTo>
                    <a:pt x="607" y="634"/>
                    <a:pt x="674" y="568"/>
                    <a:pt x="726" y="500"/>
                  </a:cubicBezTo>
                  <a:cubicBezTo>
                    <a:pt x="835" y="360"/>
                    <a:pt x="889" y="204"/>
                    <a:pt x="889" y="24"/>
                  </a:cubicBezTo>
                  <a:cubicBezTo>
                    <a:pt x="889" y="11"/>
                    <a:pt x="878" y="0"/>
                    <a:pt x="865" y="0"/>
                  </a:cubicBezTo>
                  <a:cubicBezTo>
                    <a:pt x="769" y="0"/>
                    <a:pt x="769" y="0"/>
                    <a:pt x="769" y="0"/>
                  </a:cubicBezTo>
                  <a:cubicBezTo>
                    <a:pt x="755" y="0"/>
                    <a:pt x="745" y="11"/>
                    <a:pt x="745" y="24"/>
                  </a:cubicBezTo>
                  <a:cubicBezTo>
                    <a:pt x="745" y="49"/>
                    <a:pt x="743" y="73"/>
                    <a:pt x="741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89"/>
            <p:cNvSpPr>
              <a:spLocks noEditPoints="1"/>
            </p:cNvSpPr>
            <p:nvPr/>
          </p:nvSpPr>
          <p:spPr bwMode="auto">
            <a:xfrm>
              <a:off x="12587288" y="8548688"/>
              <a:ext cx="2184400" cy="209550"/>
            </a:xfrm>
            <a:custGeom>
              <a:avLst/>
              <a:gdLst>
                <a:gd name="T0" fmla="*/ 474 w 498"/>
                <a:gd name="T1" fmla="*/ 0 h 48"/>
                <a:gd name="T2" fmla="*/ 24 w 498"/>
                <a:gd name="T3" fmla="*/ 0 h 48"/>
                <a:gd name="T4" fmla="*/ 0 w 498"/>
                <a:gd name="T5" fmla="*/ 24 h 48"/>
                <a:gd name="T6" fmla="*/ 24 w 498"/>
                <a:gd name="T7" fmla="*/ 48 h 48"/>
                <a:gd name="T8" fmla="*/ 474 w 498"/>
                <a:gd name="T9" fmla="*/ 48 h 48"/>
                <a:gd name="T10" fmla="*/ 498 w 498"/>
                <a:gd name="T11" fmla="*/ 24 h 48"/>
                <a:gd name="T12" fmla="*/ 474 w 498"/>
                <a:gd name="T13" fmla="*/ 0 h 48"/>
                <a:gd name="T14" fmla="*/ 474 w 498"/>
                <a:gd name="T15" fmla="*/ 0 h 48"/>
                <a:gd name="T16" fmla="*/ 474 w 49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8" h="48">
                  <a:moveTo>
                    <a:pt x="47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74" y="48"/>
                    <a:pt x="474" y="48"/>
                    <a:pt x="474" y="48"/>
                  </a:cubicBezTo>
                  <a:cubicBezTo>
                    <a:pt x="487" y="48"/>
                    <a:pt x="498" y="37"/>
                    <a:pt x="498" y="24"/>
                  </a:cubicBezTo>
                  <a:cubicBezTo>
                    <a:pt x="498" y="11"/>
                    <a:pt x="487" y="0"/>
                    <a:pt x="474" y="0"/>
                  </a:cubicBezTo>
                  <a:close/>
                  <a:moveTo>
                    <a:pt x="474" y="0"/>
                  </a:moveTo>
                  <a:cubicBezTo>
                    <a:pt x="474" y="0"/>
                    <a:pt x="474" y="0"/>
                    <a:pt x="47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6" name="Group 115"/>
          <p:cNvGrpSpPr>
            <a:grpSpLocks noChangeAspect="1"/>
          </p:cNvGrpSpPr>
          <p:nvPr/>
        </p:nvGrpSpPr>
        <p:grpSpPr>
          <a:xfrm>
            <a:off x="2860542" y="3859423"/>
            <a:ext cx="307689" cy="304800"/>
            <a:chOff x="9383713" y="2487612"/>
            <a:chExt cx="6461476" cy="6400800"/>
          </a:xfrm>
        </p:grpSpPr>
        <p:sp>
          <p:nvSpPr>
            <p:cNvPr id="114" name="Oval 113"/>
            <p:cNvSpPr/>
            <p:nvPr/>
          </p:nvSpPr>
          <p:spPr>
            <a:xfrm>
              <a:off x="11306963" y="4086895"/>
              <a:ext cx="3701588" cy="370158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Freeform 93"/>
            <p:cNvSpPr>
              <a:spLocks noEditPoints="1"/>
            </p:cNvSpPr>
            <p:nvPr/>
          </p:nvSpPr>
          <p:spPr bwMode="auto">
            <a:xfrm flipH="1">
              <a:off x="9383713" y="2487612"/>
              <a:ext cx="6461476" cy="6400800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220 w 1504"/>
                <a:gd name="T9" fmla="*/ 1284 h 1504"/>
                <a:gd name="T10" fmla="*/ 752 w 1504"/>
                <a:gd name="T11" fmla="*/ 1504 h 1504"/>
                <a:gd name="T12" fmla="*/ 1284 w 1504"/>
                <a:gd name="T13" fmla="*/ 1284 h 1504"/>
                <a:gd name="T14" fmla="*/ 1504 w 1504"/>
                <a:gd name="T15" fmla="*/ 752 h 1504"/>
                <a:gd name="T16" fmla="*/ 1284 w 1504"/>
                <a:gd name="T17" fmla="*/ 220 h 1504"/>
                <a:gd name="T18" fmla="*/ 728 w 1504"/>
                <a:gd name="T19" fmla="*/ 1456 h 1504"/>
                <a:gd name="T20" fmla="*/ 48 w 1504"/>
                <a:gd name="T21" fmla="*/ 752 h 1504"/>
                <a:gd name="T22" fmla="*/ 728 w 1504"/>
                <a:gd name="T23" fmla="*/ 48 h 1504"/>
                <a:gd name="T24" fmla="*/ 728 w 1504"/>
                <a:gd name="T25" fmla="*/ 1456 h 1504"/>
                <a:gd name="T26" fmla="*/ 776 w 1504"/>
                <a:gd name="T27" fmla="*/ 630 h 1504"/>
                <a:gd name="T28" fmla="*/ 876 w 1504"/>
                <a:gd name="T29" fmla="*/ 752 h 1504"/>
                <a:gd name="T30" fmla="*/ 776 w 1504"/>
                <a:gd name="T31" fmla="*/ 874 h 1504"/>
                <a:gd name="T32" fmla="*/ 776 w 1504"/>
                <a:gd name="T33" fmla="*/ 630 h 1504"/>
                <a:gd name="T34" fmla="*/ 776 w 1504"/>
                <a:gd name="T35" fmla="*/ 922 h 1504"/>
                <a:gd name="T36" fmla="*/ 924 w 1504"/>
                <a:gd name="T37" fmla="*/ 752 h 1504"/>
                <a:gd name="T38" fmla="*/ 776 w 1504"/>
                <a:gd name="T39" fmla="*/ 582 h 1504"/>
                <a:gd name="T40" fmla="*/ 776 w 1504"/>
                <a:gd name="T41" fmla="*/ 485 h 1504"/>
                <a:gd name="T42" fmla="*/ 1020 w 1504"/>
                <a:gd name="T43" fmla="*/ 752 h 1504"/>
                <a:gd name="T44" fmla="*/ 776 w 1504"/>
                <a:gd name="T45" fmla="*/ 1019 h 1504"/>
                <a:gd name="T46" fmla="*/ 776 w 1504"/>
                <a:gd name="T47" fmla="*/ 922 h 1504"/>
                <a:gd name="T48" fmla="*/ 776 w 1504"/>
                <a:gd name="T49" fmla="*/ 1067 h 1504"/>
                <a:gd name="T50" fmla="*/ 1068 w 1504"/>
                <a:gd name="T51" fmla="*/ 752 h 1504"/>
                <a:gd name="T52" fmla="*/ 776 w 1504"/>
                <a:gd name="T53" fmla="*/ 437 h 1504"/>
                <a:gd name="T54" fmla="*/ 776 w 1504"/>
                <a:gd name="T55" fmla="*/ 315 h 1504"/>
                <a:gd name="T56" fmla="*/ 1190 w 1504"/>
                <a:gd name="T57" fmla="*/ 752 h 1504"/>
                <a:gd name="T58" fmla="*/ 776 w 1504"/>
                <a:gd name="T59" fmla="*/ 1189 h 1504"/>
                <a:gd name="T60" fmla="*/ 776 w 1504"/>
                <a:gd name="T61" fmla="*/ 1067 h 1504"/>
                <a:gd name="T62" fmla="*/ 776 w 1504"/>
                <a:gd name="T63" fmla="*/ 1456 h 1504"/>
                <a:gd name="T64" fmla="*/ 776 w 1504"/>
                <a:gd name="T65" fmla="*/ 1408 h 1504"/>
                <a:gd name="T66" fmla="*/ 1179 w 1504"/>
                <a:gd name="T67" fmla="*/ 1250 h 1504"/>
                <a:gd name="T68" fmla="*/ 1182 w 1504"/>
                <a:gd name="T69" fmla="*/ 1216 h 1504"/>
                <a:gd name="T70" fmla="*/ 1148 w 1504"/>
                <a:gd name="T71" fmla="*/ 1213 h 1504"/>
                <a:gd name="T72" fmla="*/ 776 w 1504"/>
                <a:gd name="T73" fmla="*/ 1359 h 1504"/>
                <a:gd name="T74" fmla="*/ 776 w 1504"/>
                <a:gd name="T75" fmla="*/ 1237 h 1504"/>
                <a:gd name="T76" fmla="*/ 1238 w 1504"/>
                <a:gd name="T77" fmla="*/ 752 h 1504"/>
                <a:gd name="T78" fmla="*/ 776 w 1504"/>
                <a:gd name="T79" fmla="*/ 267 h 1504"/>
                <a:gd name="T80" fmla="*/ 776 w 1504"/>
                <a:gd name="T81" fmla="*/ 145 h 1504"/>
                <a:gd name="T82" fmla="*/ 1360 w 1504"/>
                <a:gd name="T83" fmla="*/ 752 h 1504"/>
                <a:gd name="T84" fmla="*/ 1213 w 1504"/>
                <a:gd name="T85" fmla="*/ 1148 h 1504"/>
                <a:gd name="T86" fmla="*/ 1216 w 1504"/>
                <a:gd name="T87" fmla="*/ 1182 h 1504"/>
                <a:gd name="T88" fmla="*/ 1231 w 1504"/>
                <a:gd name="T89" fmla="*/ 1187 h 1504"/>
                <a:gd name="T90" fmla="*/ 1250 w 1504"/>
                <a:gd name="T91" fmla="*/ 1179 h 1504"/>
                <a:gd name="T92" fmla="*/ 1408 w 1504"/>
                <a:gd name="T93" fmla="*/ 752 h 1504"/>
                <a:gd name="T94" fmla="*/ 776 w 1504"/>
                <a:gd name="T95" fmla="*/ 96 h 1504"/>
                <a:gd name="T96" fmla="*/ 776 w 1504"/>
                <a:gd name="T97" fmla="*/ 48 h 1504"/>
                <a:gd name="T98" fmla="*/ 1456 w 1504"/>
                <a:gd name="T99" fmla="*/ 752 h 1504"/>
                <a:gd name="T100" fmla="*/ 776 w 1504"/>
                <a:gd name="T101" fmla="*/ 1456 h 1504"/>
                <a:gd name="T102" fmla="*/ 776 w 1504"/>
                <a:gd name="T103" fmla="*/ 1456 h 1504"/>
                <a:gd name="T104" fmla="*/ 776 w 1504"/>
                <a:gd name="T105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53"/>
                    <a:pt x="78" y="1142"/>
                    <a:pt x="220" y="1284"/>
                  </a:cubicBezTo>
                  <a:cubicBezTo>
                    <a:pt x="362" y="1426"/>
                    <a:pt x="551" y="1504"/>
                    <a:pt x="752" y="1504"/>
                  </a:cubicBezTo>
                  <a:cubicBezTo>
                    <a:pt x="953" y="1504"/>
                    <a:pt x="1142" y="1426"/>
                    <a:pt x="1284" y="1284"/>
                  </a:cubicBezTo>
                  <a:cubicBezTo>
                    <a:pt x="1426" y="1142"/>
                    <a:pt x="1504" y="953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728" y="1456"/>
                  </a:moveTo>
                  <a:cubicBezTo>
                    <a:pt x="351" y="1443"/>
                    <a:pt x="48" y="1132"/>
                    <a:pt x="48" y="752"/>
                  </a:cubicBezTo>
                  <a:cubicBezTo>
                    <a:pt x="48" y="372"/>
                    <a:pt x="351" y="61"/>
                    <a:pt x="728" y="48"/>
                  </a:cubicBezTo>
                  <a:lnTo>
                    <a:pt x="728" y="1456"/>
                  </a:lnTo>
                  <a:close/>
                  <a:moveTo>
                    <a:pt x="776" y="630"/>
                  </a:moveTo>
                  <a:cubicBezTo>
                    <a:pt x="833" y="641"/>
                    <a:pt x="876" y="692"/>
                    <a:pt x="876" y="752"/>
                  </a:cubicBezTo>
                  <a:cubicBezTo>
                    <a:pt x="876" y="812"/>
                    <a:pt x="833" y="863"/>
                    <a:pt x="776" y="874"/>
                  </a:cubicBezTo>
                  <a:lnTo>
                    <a:pt x="776" y="630"/>
                  </a:lnTo>
                  <a:close/>
                  <a:moveTo>
                    <a:pt x="776" y="922"/>
                  </a:moveTo>
                  <a:cubicBezTo>
                    <a:pt x="860" y="911"/>
                    <a:pt x="924" y="839"/>
                    <a:pt x="924" y="752"/>
                  </a:cubicBezTo>
                  <a:cubicBezTo>
                    <a:pt x="924" y="665"/>
                    <a:pt x="860" y="593"/>
                    <a:pt x="776" y="582"/>
                  </a:cubicBezTo>
                  <a:cubicBezTo>
                    <a:pt x="776" y="485"/>
                    <a:pt x="776" y="485"/>
                    <a:pt x="776" y="485"/>
                  </a:cubicBezTo>
                  <a:cubicBezTo>
                    <a:pt x="913" y="497"/>
                    <a:pt x="1020" y="612"/>
                    <a:pt x="1020" y="752"/>
                  </a:cubicBezTo>
                  <a:cubicBezTo>
                    <a:pt x="1020" y="892"/>
                    <a:pt x="913" y="1007"/>
                    <a:pt x="776" y="1019"/>
                  </a:cubicBezTo>
                  <a:lnTo>
                    <a:pt x="776" y="922"/>
                  </a:lnTo>
                  <a:close/>
                  <a:moveTo>
                    <a:pt x="776" y="1067"/>
                  </a:moveTo>
                  <a:cubicBezTo>
                    <a:pt x="939" y="1055"/>
                    <a:pt x="1068" y="918"/>
                    <a:pt x="1068" y="752"/>
                  </a:cubicBezTo>
                  <a:cubicBezTo>
                    <a:pt x="1068" y="586"/>
                    <a:pt x="939" y="449"/>
                    <a:pt x="776" y="437"/>
                  </a:cubicBezTo>
                  <a:cubicBezTo>
                    <a:pt x="776" y="315"/>
                    <a:pt x="776" y="315"/>
                    <a:pt x="776" y="315"/>
                  </a:cubicBezTo>
                  <a:cubicBezTo>
                    <a:pt x="1006" y="327"/>
                    <a:pt x="1190" y="518"/>
                    <a:pt x="1190" y="752"/>
                  </a:cubicBezTo>
                  <a:cubicBezTo>
                    <a:pt x="1190" y="986"/>
                    <a:pt x="1006" y="1177"/>
                    <a:pt x="776" y="1189"/>
                  </a:cubicBezTo>
                  <a:lnTo>
                    <a:pt x="776" y="1067"/>
                  </a:lnTo>
                  <a:close/>
                  <a:moveTo>
                    <a:pt x="776" y="1456"/>
                  </a:moveTo>
                  <a:cubicBezTo>
                    <a:pt x="776" y="1408"/>
                    <a:pt x="776" y="1408"/>
                    <a:pt x="776" y="1408"/>
                  </a:cubicBezTo>
                  <a:cubicBezTo>
                    <a:pt x="924" y="1402"/>
                    <a:pt x="1066" y="1346"/>
                    <a:pt x="1179" y="1250"/>
                  </a:cubicBezTo>
                  <a:cubicBezTo>
                    <a:pt x="1189" y="1241"/>
                    <a:pt x="1190" y="1226"/>
                    <a:pt x="1182" y="1216"/>
                  </a:cubicBezTo>
                  <a:cubicBezTo>
                    <a:pt x="1173" y="1206"/>
                    <a:pt x="1158" y="1204"/>
                    <a:pt x="1148" y="1213"/>
                  </a:cubicBezTo>
                  <a:cubicBezTo>
                    <a:pt x="1044" y="1303"/>
                    <a:pt x="913" y="1354"/>
                    <a:pt x="776" y="1359"/>
                  </a:cubicBezTo>
                  <a:cubicBezTo>
                    <a:pt x="776" y="1237"/>
                    <a:pt x="776" y="1237"/>
                    <a:pt x="776" y="1237"/>
                  </a:cubicBezTo>
                  <a:cubicBezTo>
                    <a:pt x="1033" y="1225"/>
                    <a:pt x="1238" y="1012"/>
                    <a:pt x="1238" y="752"/>
                  </a:cubicBezTo>
                  <a:cubicBezTo>
                    <a:pt x="1238" y="492"/>
                    <a:pt x="1033" y="279"/>
                    <a:pt x="776" y="267"/>
                  </a:cubicBezTo>
                  <a:cubicBezTo>
                    <a:pt x="776" y="145"/>
                    <a:pt x="776" y="145"/>
                    <a:pt x="776" y="145"/>
                  </a:cubicBezTo>
                  <a:cubicBezTo>
                    <a:pt x="1100" y="157"/>
                    <a:pt x="1360" y="425"/>
                    <a:pt x="1360" y="752"/>
                  </a:cubicBezTo>
                  <a:cubicBezTo>
                    <a:pt x="1360" y="897"/>
                    <a:pt x="1308" y="1038"/>
                    <a:pt x="1213" y="1148"/>
                  </a:cubicBezTo>
                  <a:cubicBezTo>
                    <a:pt x="1204" y="1158"/>
                    <a:pt x="1206" y="1173"/>
                    <a:pt x="1216" y="1182"/>
                  </a:cubicBezTo>
                  <a:cubicBezTo>
                    <a:pt x="1220" y="1186"/>
                    <a:pt x="1226" y="1187"/>
                    <a:pt x="1231" y="1187"/>
                  </a:cubicBezTo>
                  <a:cubicBezTo>
                    <a:pt x="1238" y="1187"/>
                    <a:pt x="1245" y="1185"/>
                    <a:pt x="1250" y="1179"/>
                  </a:cubicBezTo>
                  <a:cubicBezTo>
                    <a:pt x="1352" y="1060"/>
                    <a:pt x="1408" y="909"/>
                    <a:pt x="1408" y="752"/>
                  </a:cubicBezTo>
                  <a:cubicBezTo>
                    <a:pt x="1408" y="398"/>
                    <a:pt x="1127" y="109"/>
                    <a:pt x="776" y="96"/>
                  </a:cubicBezTo>
                  <a:cubicBezTo>
                    <a:pt x="776" y="48"/>
                    <a:pt x="776" y="48"/>
                    <a:pt x="776" y="48"/>
                  </a:cubicBezTo>
                  <a:cubicBezTo>
                    <a:pt x="1153" y="61"/>
                    <a:pt x="1456" y="372"/>
                    <a:pt x="1456" y="752"/>
                  </a:cubicBezTo>
                  <a:cubicBezTo>
                    <a:pt x="1456" y="1132"/>
                    <a:pt x="1153" y="1443"/>
                    <a:pt x="776" y="1456"/>
                  </a:cubicBezTo>
                  <a:close/>
                  <a:moveTo>
                    <a:pt x="776" y="1456"/>
                  </a:moveTo>
                  <a:cubicBezTo>
                    <a:pt x="776" y="1456"/>
                    <a:pt x="776" y="1456"/>
                    <a:pt x="776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3" name="Group 122"/>
          <p:cNvGrpSpPr>
            <a:grpSpLocks noChangeAspect="1"/>
          </p:cNvGrpSpPr>
          <p:nvPr/>
        </p:nvGrpSpPr>
        <p:grpSpPr>
          <a:xfrm>
            <a:off x="4078952" y="3837938"/>
            <a:ext cx="282361" cy="304800"/>
            <a:chOff x="9191625" y="2022476"/>
            <a:chExt cx="6061942" cy="6543675"/>
          </a:xfrm>
        </p:grpSpPr>
        <p:sp>
          <p:nvSpPr>
            <p:cNvPr id="122" name="Oval 121"/>
            <p:cNvSpPr/>
            <p:nvPr/>
          </p:nvSpPr>
          <p:spPr>
            <a:xfrm>
              <a:off x="10641810" y="2657003"/>
              <a:ext cx="4611757" cy="46117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Freeform 100"/>
            <p:cNvSpPr>
              <a:spLocks noEditPoints="1"/>
            </p:cNvSpPr>
            <p:nvPr/>
          </p:nvSpPr>
          <p:spPr bwMode="auto">
            <a:xfrm>
              <a:off x="9191625" y="2022476"/>
              <a:ext cx="5068888" cy="6543675"/>
            </a:xfrm>
            <a:custGeom>
              <a:avLst/>
              <a:gdLst>
                <a:gd name="T0" fmla="*/ 1132 w 1156"/>
                <a:gd name="T1" fmla="*/ 1459 h 1507"/>
                <a:gd name="T2" fmla="*/ 1122 w 1156"/>
                <a:gd name="T3" fmla="*/ 1459 h 1507"/>
                <a:gd name="T4" fmla="*/ 1004 w 1156"/>
                <a:gd name="T5" fmla="*/ 1363 h 1507"/>
                <a:gd name="T6" fmla="*/ 796 w 1156"/>
                <a:gd name="T7" fmla="*/ 1363 h 1507"/>
                <a:gd name="T8" fmla="*/ 796 w 1156"/>
                <a:gd name="T9" fmla="*/ 1313 h 1507"/>
                <a:gd name="T10" fmla="*/ 1032 w 1156"/>
                <a:gd name="T11" fmla="*/ 1261 h 1507"/>
                <a:gd name="T12" fmla="*/ 1045 w 1156"/>
                <a:gd name="T13" fmla="*/ 1249 h 1507"/>
                <a:gd name="T14" fmla="*/ 1045 w 1156"/>
                <a:gd name="T15" fmla="*/ 1230 h 1507"/>
                <a:gd name="T16" fmla="*/ 1033 w 1156"/>
                <a:gd name="T17" fmla="*/ 1201 h 1507"/>
                <a:gd name="T18" fmla="*/ 1002 w 1156"/>
                <a:gd name="T19" fmla="*/ 1188 h 1507"/>
                <a:gd name="T20" fmla="*/ 989 w 1156"/>
                <a:gd name="T21" fmla="*/ 1219 h 1507"/>
                <a:gd name="T22" fmla="*/ 992 w 1156"/>
                <a:gd name="T23" fmla="*/ 1226 h 1507"/>
                <a:gd name="T24" fmla="*/ 796 w 1156"/>
                <a:gd name="T25" fmla="*/ 1265 h 1507"/>
                <a:gd name="T26" fmla="*/ 796 w 1156"/>
                <a:gd name="T27" fmla="*/ 1257 h 1507"/>
                <a:gd name="T28" fmla="*/ 772 w 1156"/>
                <a:gd name="T29" fmla="*/ 1233 h 1507"/>
                <a:gd name="T30" fmla="*/ 748 w 1156"/>
                <a:gd name="T31" fmla="*/ 1257 h 1507"/>
                <a:gd name="T32" fmla="*/ 748 w 1156"/>
                <a:gd name="T33" fmla="*/ 1265 h 1507"/>
                <a:gd name="T34" fmla="*/ 188 w 1156"/>
                <a:gd name="T35" fmla="*/ 875 h 1507"/>
                <a:gd name="T36" fmla="*/ 508 w 1156"/>
                <a:gd name="T37" fmla="*/ 59 h 1507"/>
                <a:gd name="T38" fmla="*/ 511 w 1156"/>
                <a:gd name="T39" fmla="*/ 66 h 1507"/>
                <a:gd name="T40" fmla="*/ 542 w 1156"/>
                <a:gd name="T41" fmla="*/ 79 h 1507"/>
                <a:gd name="T42" fmla="*/ 555 w 1156"/>
                <a:gd name="T43" fmla="*/ 48 h 1507"/>
                <a:gd name="T44" fmla="*/ 543 w 1156"/>
                <a:gd name="T45" fmla="*/ 18 h 1507"/>
                <a:gd name="T46" fmla="*/ 512 w 1156"/>
                <a:gd name="T47" fmla="*/ 5 h 1507"/>
                <a:gd name="T48" fmla="*/ 144 w 1156"/>
                <a:gd name="T49" fmla="*/ 893 h 1507"/>
                <a:gd name="T50" fmla="*/ 748 w 1156"/>
                <a:gd name="T51" fmla="*/ 1313 h 1507"/>
                <a:gd name="T52" fmla="*/ 748 w 1156"/>
                <a:gd name="T53" fmla="*/ 1363 h 1507"/>
                <a:gd name="T54" fmla="*/ 540 w 1156"/>
                <a:gd name="T55" fmla="*/ 1363 h 1507"/>
                <a:gd name="T56" fmla="*/ 422 w 1156"/>
                <a:gd name="T57" fmla="*/ 1459 h 1507"/>
                <a:gd name="T58" fmla="*/ 412 w 1156"/>
                <a:gd name="T59" fmla="*/ 1459 h 1507"/>
                <a:gd name="T60" fmla="*/ 388 w 1156"/>
                <a:gd name="T61" fmla="*/ 1483 h 1507"/>
                <a:gd name="T62" fmla="*/ 412 w 1156"/>
                <a:gd name="T63" fmla="*/ 1507 h 1507"/>
                <a:gd name="T64" fmla="*/ 1132 w 1156"/>
                <a:gd name="T65" fmla="*/ 1507 h 1507"/>
                <a:gd name="T66" fmla="*/ 1156 w 1156"/>
                <a:gd name="T67" fmla="*/ 1483 h 1507"/>
                <a:gd name="T68" fmla="*/ 1132 w 1156"/>
                <a:gd name="T69" fmla="*/ 1459 h 1507"/>
                <a:gd name="T70" fmla="*/ 540 w 1156"/>
                <a:gd name="T71" fmla="*/ 1411 h 1507"/>
                <a:gd name="T72" fmla="*/ 1004 w 1156"/>
                <a:gd name="T73" fmla="*/ 1411 h 1507"/>
                <a:gd name="T74" fmla="*/ 1072 w 1156"/>
                <a:gd name="T75" fmla="*/ 1459 h 1507"/>
                <a:gd name="T76" fmla="*/ 472 w 1156"/>
                <a:gd name="T77" fmla="*/ 1459 h 1507"/>
                <a:gd name="T78" fmla="*/ 540 w 1156"/>
                <a:gd name="T79" fmla="*/ 1411 h 1507"/>
                <a:gd name="T80" fmla="*/ 540 w 1156"/>
                <a:gd name="T81" fmla="*/ 1411 h 1507"/>
                <a:gd name="T82" fmla="*/ 540 w 1156"/>
                <a:gd name="T83" fmla="*/ 1411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6" h="1507">
                  <a:moveTo>
                    <a:pt x="1132" y="1459"/>
                  </a:moveTo>
                  <a:cubicBezTo>
                    <a:pt x="1122" y="1459"/>
                    <a:pt x="1122" y="1459"/>
                    <a:pt x="1122" y="1459"/>
                  </a:cubicBezTo>
                  <a:cubicBezTo>
                    <a:pt x="1110" y="1404"/>
                    <a:pt x="1062" y="1363"/>
                    <a:pt x="1004" y="1363"/>
                  </a:cubicBezTo>
                  <a:cubicBezTo>
                    <a:pt x="796" y="1363"/>
                    <a:pt x="796" y="1363"/>
                    <a:pt x="796" y="1363"/>
                  </a:cubicBezTo>
                  <a:cubicBezTo>
                    <a:pt x="796" y="1313"/>
                    <a:pt x="796" y="1313"/>
                    <a:pt x="796" y="1313"/>
                  </a:cubicBezTo>
                  <a:cubicBezTo>
                    <a:pt x="875" y="1310"/>
                    <a:pt x="955" y="1293"/>
                    <a:pt x="1032" y="1261"/>
                  </a:cubicBezTo>
                  <a:cubicBezTo>
                    <a:pt x="1038" y="1259"/>
                    <a:pt x="1043" y="1254"/>
                    <a:pt x="1045" y="1249"/>
                  </a:cubicBezTo>
                  <a:cubicBezTo>
                    <a:pt x="1048" y="1243"/>
                    <a:pt x="1048" y="1236"/>
                    <a:pt x="1045" y="1230"/>
                  </a:cubicBezTo>
                  <a:cubicBezTo>
                    <a:pt x="1033" y="1201"/>
                    <a:pt x="1033" y="1201"/>
                    <a:pt x="1033" y="1201"/>
                  </a:cubicBezTo>
                  <a:cubicBezTo>
                    <a:pt x="1028" y="1188"/>
                    <a:pt x="1014" y="1183"/>
                    <a:pt x="1002" y="1188"/>
                  </a:cubicBezTo>
                  <a:cubicBezTo>
                    <a:pt x="989" y="1193"/>
                    <a:pt x="984" y="1207"/>
                    <a:pt x="989" y="1219"/>
                  </a:cubicBezTo>
                  <a:cubicBezTo>
                    <a:pt x="992" y="1226"/>
                    <a:pt x="992" y="1226"/>
                    <a:pt x="992" y="1226"/>
                  </a:cubicBezTo>
                  <a:cubicBezTo>
                    <a:pt x="927" y="1250"/>
                    <a:pt x="861" y="1262"/>
                    <a:pt x="796" y="1265"/>
                  </a:cubicBezTo>
                  <a:cubicBezTo>
                    <a:pt x="796" y="1257"/>
                    <a:pt x="796" y="1257"/>
                    <a:pt x="796" y="1257"/>
                  </a:cubicBezTo>
                  <a:cubicBezTo>
                    <a:pt x="796" y="1244"/>
                    <a:pt x="785" y="1233"/>
                    <a:pt x="772" y="1233"/>
                  </a:cubicBezTo>
                  <a:cubicBezTo>
                    <a:pt x="759" y="1233"/>
                    <a:pt x="748" y="1244"/>
                    <a:pt x="748" y="1257"/>
                  </a:cubicBezTo>
                  <a:cubicBezTo>
                    <a:pt x="748" y="1265"/>
                    <a:pt x="748" y="1265"/>
                    <a:pt x="748" y="1265"/>
                  </a:cubicBezTo>
                  <a:cubicBezTo>
                    <a:pt x="509" y="1255"/>
                    <a:pt x="285" y="1110"/>
                    <a:pt x="188" y="875"/>
                  </a:cubicBezTo>
                  <a:cubicBezTo>
                    <a:pt x="58" y="561"/>
                    <a:pt x="201" y="200"/>
                    <a:pt x="508" y="59"/>
                  </a:cubicBezTo>
                  <a:cubicBezTo>
                    <a:pt x="511" y="66"/>
                    <a:pt x="511" y="66"/>
                    <a:pt x="511" y="66"/>
                  </a:cubicBezTo>
                  <a:cubicBezTo>
                    <a:pt x="516" y="78"/>
                    <a:pt x="530" y="84"/>
                    <a:pt x="542" y="79"/>
                  </a:cubicBezTo>
                  <a:cubicBezTo>
                    <a:pt x="555" y="74"/>
                    <a:pt x="560" y="60"/>
                    <a:pt x="555" y="48"/>
                  </a:cubicBezTo>
                  <a:cubicBezTo>
                    <a:pt x="543" y="18"/>
                    <a:pt x="543" y="18"/>
                    <a:pt x="543" y="18"/>
                  </a:cubicBezTo>
                  <a:cubicBezTo>
                    <a:pt x="538" y="6"/>
                    <a:pt x="524" y="0"/>
                    <a:pt x="512" y="5"/>
                  </a:cubicBezTo>
                  <a:cubicBezTo>
                    <a:pt x="165" y="149"/>
                    <a:pt x="0" y="547"/>
                    <a:pt x="144" y="893"/>
                  </a:cubicBezTo>
                  <a:cubicBezTo>
                    <a:pt x="249" y="1147"/>
                    <a:pt x="490" y="1303"/>
                    <a:pt x="748" y="1313"/>
                  </a:cubicBezTo>
                  <a:cubicBezTo>
                    <a:pt x="748" y="1363"/>
                    <a:pt x="748" y="1363"/>
                    <a:pt x="748" y="1363"/>
                  </a:cubicBezTo>
                  <a:cubicBezTo>
                    <a:pt x="540" y="1363"/>
                    <a:pt x="540" y="1363"/>
                    <a:pt x="540" y="1363"/>
                  </a:cubicBezTo>
                  <a:cubicBezTo>
                    <a:pt x="482" y="1363"/>
                    <a:pt x="434" y="1404"/>
                    <a:pt x="422" y="1459"/>
                  </a:cubicBezTo>
                  <a:cubicBezTo>
                    <a:pt x="412" y="1459"/>
                    <a:pt x="412" y="1459"/>
                    <a:pt x="412" y="1459"/>
                  </a:cubicBezTo>
                  <a:cubicBezTo>
                    <a:pt x="399" y="1459"/>
                    <a:pt x="388" y="1470"/>
                    <a:pt x="388" y="1483"/>
                  </a:cubicBezTo>
                  <a:cubicBezTo>
                    <a:pt x="388" y="1496"/>
                    <a:pt x="399" y="1507"/>
                    <a:pt x="412" y="1507"/>
                  </a:cubicBezTo>
                  <a:cubicBezTo>
                    <a:pt x="1132" y="1507"/>
                    <a:pt x="1132" y="1507"/>
                    <a:pt x="1132" y="1507"/>
                  </a:cubicBezTo>
                  <a:cubicBezTo>
                    <a:pt x="1145" y="1507"/>
                    <a:pt x="1156" y="1496"/>
                    <a:pt x="1156" y="1483"/>
                  </a:cubicBezTo>
                  <a:cubicBezTo>
                    <a:pt x="1156" y="1470"/>
                    <a:pt x="1145" y="1459"/>
                    <a:pt x="1132" y="1459"/>
                  </a:cubicBezTo>
                  <a:close/>
                  <a:moveTo>
                    <a:pt x="540" y="1411"/>
                  </a:moveTo>
                  <a:cubicBezTo>
                    <a:pt x="1004" y="1411"/>
                    <a:pt x="1004" y="1411"/>
                    <a:pt x="1004" y="1411"/>
                  </a:cubicBezTo>
                  <a:cubicBezTo>
                    <a:pt x="1035" y="1411"/>
                    <a:pt x="1062" y="1431"/>
                    <a:pt x="1072" y="1459"/>
                  </a:cubicBezTo>
                  <a:cubicBezTo>
                    <a:pt x="472" y="1459"/>
                    <a:pt x="472" y="1459"/>
                    <a:pt x="472" y="1459"/>
                  </a:cubicBezTo>
                  <a:cubicBezTo>
                    <a:pt x="482" y="1431"/>
                    <a:pt x="509" y="1411"/>
                    <a:pt x="540" y="1411"/>
                  </a:cubicBezTo>
                  <a:close/>
                  <a:moveTo>
                    <a:pt x="540" y="1411"/>
                  </a:moveTo>
                  <a:cubicBezTo>
                    <a:pt x="540" y="1411"/>
                    <a:pt x="540" y="1411"/>
                    <a:pt x="540" y="14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101"/>
            <p:cNvSpPr>
              <a:spLocks noEditPoints="1"/>
            </p:cNvSpPr>
            <p:nvPr/>
          </p:nvSpPr>
          <p:spPr bwMode="auto">
            <a:xfrm>
              <a:off x="10094913" y="2374900"/>
              <a:ext cx="4994275" cy="4792662"/>
            </a:xfrm>
            <a:custGeom>
              <a:avLst/>
              <a:gdLst>
                <a:gd name="T0" fmla="*/ 1076 w 1139"/>
                <a:gd name="T1" fmla="*/ 341 h 1104"/>
                <a:gd name="T2" fmla="*/ 355 w 1139"/>
                <a:gd name="T3" fmla="*/ 42 h 1104"/>
                <a:gd name="T4" fmla="*/ 56 w 1139"/>
                <a:gd name="T5" fmla="*/ 763 h 1104"/>
                <a:gd name="T6" fmla="*/ 777 w 1139"/>
                <a:gd name="T7" fmla="*/ 1062 h 1104"/>
                <a:gd name="T8" fmla="*/ 1063 w 1139"/>
                <a:gd name="T9" fmla="*/ 792 h 1104"/>
                <a:gd name="T10" fmla="*/ 1027 w 1139"/>
                <a:gd name="T11" fmla="*/ 755 h 1104"/>
                <a:gd name="T12" fmla="*/ 893 w 1139"/>
                <a:gd name="T13" fmla="*/ 643 h 1104"/>
                <a:gd name="T14" fmla="*/ 846 w 1139"/>
                <a:gd name="T15" fmla="*/ 652 h 1104"/>
                <a:gd name="T16" fmla="*/ 680 w 1139"/>
                <a:gd name="T17" fmla="*/ 765 h 1104"/>
                <a:gd name="T18" fmla="*/ 797 w 1139"/>
                <a:gd name="T19" fmla="*/ 483 h 1104"/>
                <a:gd name="T20" fmla="*/ 853 w 1139"/>
                <a:gd name="T21" fmla="*/ 577 h 1104"/>
                <a:gd name="T22" fmla="*/ 841 w 1139"/>
                <a:gd name="T23" fmla="*/ 464 h 1104"/>
                <a:gd name="T24" fmla="*/ 1027 w 1139"/>
                <a:gd name="T25" fmla="*/ 755 h 1104"/>
                <a:gd name="T26" fmla="*/ 553 w 1139"/>
                <a:gd name="T27" fmla="*/ 584 h 1104"/>
                <a:gd name="T28" fmla="*/ 488 w 1139"/>
                <a:gd name="T29" fmla="*/ 885 h 1104"/>
                <a:gd name="T30" fmla="*/ 778 w 1139"/>
                <a:gd name="T31" fmla="*/ 438 h 1104"/>
                <a:gd name="T32" fmla="*/ 496 w 1139"/>
                <a:gd name="T33" fmla="*/ 321 h 1104"/>
                <a:gd name="T34" fmla="*/ 778 w 1139"/>
                <a:gd name="T35" fmla="*/ 438 h 1104"/>
                <a:gd name="T36" fmla="*/ 352 w 1139"/>
                <a:gd name="T37" fmla="*/ 98 h 1104"/>
                <a:gd name="T38" fmla="*/ 273 w 1139"/>
                <a:gd name="T39" fmla="*/ 324 h 1104"/>
                <a:gd name="T40" fmla="*/ 478 w 1139"/>
                <a:gd name="T41" fmla="*/ 276 h 1104"/>
                <a:gd name="T42" fmla="*/ 580 w 1139"/>
                <a:gd name="T43" fmla="*/ 154 h 1104"/>
                <a:gd name="T44" fmla="*/ 478 w 1139"/>
                <a:gd name="T45" fmla="*/ 276 h 1104"/>
                <a:gd name="T46" fmla="*/ 535 w 1139"/>
                <a:gd name="T47" fmla="*/ 539 h 1104"/>
                <a:gd name="T48" fmla="*/ 275 w 1139"/>
                <a:gd name="T49" fmla="*/ 372 h 1104"/>
                <a:gd name="T50" fmla="*/ 780 w 1139"/>
                <a:gd name="T51" fmla="*/ 1006 h 1104"/>
                <a:gd name="T52" fmla="*/ 859 w 1139"/>
                <a:gd name="T53" fmla="*/ 780 h 1104"/>
                <a:gd name="T54" fmla="*/ 654 w 1139"/>
                <a:gd name="T55" fmla="*/ 828 h 1104"/>
                <a:gd name="T56" fmla="*/ 552 w 1139"/>
                <a:gd name="T57" fmla="*/ 951 h 1104"/>
                <a:gd name="T58" fmla="*/ 654 w 1139"/>
                <a:gd name="T59" fmla="*/ 828 h 1104"/>
                <a:gd name="T60" fmla="*/ 823 w 1139"/>
                <a:gd name="T61" fmla="*/ 420 h 1104"/>
                <a:gd name="T62" fmla="*/ 749 w 1139"/>
                <a:gd name="T63" fmla="*/ 82 h 1104"/>
                <a:gd name="T64" fmla="*/ 703 w 1139"/>
                <a:gd name="T65" fmla="*/ 67 h 1104"/>
                <a:gd name="T66" fmla="*/ 611 w 1139"/>
                <a:gd name="T67" fmla="*/ 118 h 1104"/>
                <a:gd name="T68" fmla="*/ 566 w 1139"/>
                <a:gd name="T69" fmla="*/ 48 h 1104"/>
                <a:gd name="T70" fmla="*/ 251 w 1139"/>
                <a:gd name="T71" fmla="*/ 158 h 1104"/>
                <a:gd name="T72" fmla="*/ 225 w 1139"/>
                <a:gd name="T73" fmla="*/ 323 h 1104"/>
                <a:gd name="T74" fmla="*/ 251 w 1139"/>
                <a:gd name="T75" fmla="*/ 158 h 1104"/>
                <a:gd name="T76" fmla="*/ 105 w 1139"/>
                <a:gd name="T77" fmla="*/ 349 h 1104"/>
                <a:gd name="T78" fmla="*/ 291 w 1139"/>
                <a:gd name="T79" fmla="*/ 640 h 1104"/>
                <a:gd name="T80" fmla="*/ 100 w 1139"/>
                <a:gd name="T81" fmla="*/ 359 h 1104"/>
                <a:gd name="T82" fmla="*/ 309 w 1139"/>
                <a:gd name="T83" fmla="*/ 685 h 1104"/>
                <a:gd name="T84" fmla="*/ 383 w 1139"/>
                <a:gd name="T85" fmla="*/ 1022 h 1104"/>
                <a:gd name="T86" fmla="*/ 429 w 1139"/>
                <a:gd name="T87" fmla="*/ 1038 h 1104"/>
                <a:gd name="T88" fmla="*/ 521 w 1139"/>
                <a:gd name="T89" fmla="*/ 987 h 1104"/>
                <a:gd name="T90" fmla="*/ 566 w 1139"/>
                <a:gd name="T91" fmla="*/ 1056 h 1104"/>
                <a:gd name="T92" fmla="*/ 881 w 1139"/>
                <a:gd name="T93" fmla="*/ 946 h 1104"/>
                <a:gd name="T94" fmla="*/ 907 w 1139"/>
                <a:gd name="T95" fmla="*/ 781 h 1104"/>
                <a:gd name="T96" fmla="*/ 881 w 1139"/>
                <a:gd name="T97" fmla="*/ 946 h 1104"/>
                <a:gd name="T98" fmla="*/ 881 w 1139"/>
                <a:gd name="T99" fmla="*/ 946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9" h="1104">
                  <a:moveTo>
                    <a:pt x="1063" y="792"/>
                  </a:moveTo>
                  <a:cubicBezTo>
                    <a:pt x="1129" y="655"/>
                    <a:pt x="1139" y="492"/>
                    <a:pt x="1076" y="341"/>
                  </a:cubicBezTo>
                  <a:cubicBezTo>
                    <a:pt x="990" y="134"/>
                    <a:pt x="790" y="0"/>
                    <a:pt x="566" y="0"/>
                  </a:cubicBezTo>
                  <a:cubicBezTo>
                    <a:pt x="493" y="0"/>
                    <a:pt x="422" y="14"/>
                    <a:pt x="355" y="42"/>
                  </a:cubicBezTo>
                  <a:cubicBezTo>
                    <a:pt x="219" y="99"/>
                    <a:pt x="112" y="205"/>
                    <a:pt x="56" y="341"/>
                  </a:cubicBezTo>
                  <a:cubicBezTo>
                    <a:pt x="0" y="477"/>
                    <a:pt x="0" y="627"/>
                    <a:pt x="56" y="763"/>
                  </a:cubicBezTo>
                  <a:cubicBezTo>
                    <a:pt x="142" y="971"/>
                    <a:pt x="342" y="1104"/>
                    <a:pt x="566" y="1104"/>
                  </a:cubicBezTo>
                  <a:cubicBezTo>
                    <a:pt x="639" y="1104"/>
                    <a:pt x="710" y="1090"/>
                    <a:pt x="777" y="1062"/>
                  </a:cubicBezTo>
                  <a:cubicBezTo>
                    <a:pt x="905" y="1009"/>
                    <a:pt x="1003" y="913"/>
                    <a:pt x="1060" y="798"/>
                  </a:cubicBezTo>
                  <a:cubicBezTo>
                    <a:pt x="1061" y="796"/>
                    <a:pt x="1062" y="794"/>
                    <a:pt x="1063" y="792"/>
                  </a:cubicBezTo>
                  <a:cubicBezTo>
                    <a:pt x="1063" y="792"/>
                    <a:pt x="1063" y="792"/>
                    <a:pt x="1063" y="792"/>
                  </a:cubicBezTo>
                  <a:close/>
                  <a:moveTo>
                    <a:pt x="1027" y="755"/>
                  </a:moveTo>
                  <a:cubicBezTo>
                    <a:pt x="987" y="743"/>
                    <a:pt x="946" y="736"/>
                    <a:pt x="905" y="733"/>
                  </a:cubicBezTo>
                  <a:cubicBezTo>
                    <a:pt x="903" y="704"/>
                    <a:pt x="899" y="674"/>
                    <a:pt x="893" y="643"/>
                  </a:cubicBezTo>
                  <a:cubicBezTo>
                    <a:pt x="890" y="630"/>
                    <a:pt x="878" y="621"/>
                    <a:pt x="865" y="624"/>
                  </a:cubicBezTo>
                  <a:cubicBezTo>
                    <a:pt x="852" y="626"/>
                    <a:pt x="843" y="639"/>
                    <a:pt x="846" y="652"/>
                  </a:cubicBezTo>
                  <a:cubicBezTo>
                    <a:pt x="851" y="680"/>
                    <a:pt x="854" y="706"/>
                    <a:pt x="856" y="732"/>
                  </a:cubicBezTo>
                  <a:cubicBezTo>
                    <a:pt x="797" y="733"/>
                    <a:pt x="737" y="745"/>
                    <a:pt x="680" y="765"/>
                  </a:cubicBezTo>
                  <a:cubicBezTo>
                    <a:pt x="597" y="565"/>
                    <a:pt x="597" y="565"/>
                    <a:pt x="597" y="565"/>
                  </a:cubicBezTo>
                  <a:cubicBezTo>
                    <a:pt x="797" y="483"/>
                    <a:pt x="797" y="483"/>
                    <a:pt x="797" y="483"/>
                  </a:cubicBezTo>
                  <a:cubicBezTo>
                    <a:pt x="807" y="509"/>
                    <a:pt x="816" y="535"/>
                    <a:pt x="823" y="561"/>
                  </a:cubicBezTo>
                  <a:cubicBezTo>
                    <a:pt x="827" y="574"/>
                    <a:pt x="841" y="581"/>
                    <a:pt x="853" y="577"/>
                  </a:cubicBezTo>
                  <a:cubicBezTo>
                    <a:pt x="866" y="573"/>
                    <a:pt x="873" y="560"/>
                    <a:pt x="869" y="547"/>
                  </a:cubicBezTo>
                  <a:cubicBezTo>
                    <a:pt x="861" y="520"/>
                    <a:pt x="852" y="492"/>
                    <a:pt x="841" y="464"/>
                  </a:cubicBezTo>
                  <a:cubicBezTo>
                    <a:pt x="1040" y="382"/>
                    <a:pt x="1040" y="382"/>
                    <a:pt x="1040" y="382"/>
                  </a:cubicBezTo>
                  <a:cubicBezTo>
                    <a:pt x="1086" y="507"/>
                    <a:pt x="1078" y="640"/>
                    <a:pt x="1027" y="755"/>
                  </a:cubicBezTo>
                  <a:close/>
                  <a:moveTo>
                    <a:pt x="354" y="666"/>
                  </a:moveTo>
                  <a:cubicBezTo>
                    <a:pt x="553" y="584"/>
                    <a:pt x="553" y="584"/>
                    <a:pt x="553" y="584"/>
                  </a:cubicBezTo>
                  <a:cubicBezTo>
                    <a:pt x="636" y="784"/>
                    <a:pt x="636" y="784"/>
                    <a:pt x="636" y="784"/>
                  </a:cubicBezTo>
                  <a:cubicBezTo>
                    <a:pt x="581" y="809"/>
                    <a:pt x="531" y="844"/>
                    <a:pt x="488" y="885"/>
                  </a:cubicBezTo>
                  <a:cubicBezTo>
                    <a:pt x="437" y="825"/>
                    <a:pt x="391" y="750"/>
                    <a:pt x="354" y="666"/>
                  </a:cubicBezTo>
                  <a:close/>
                  <a:moveTo>
                    <a:pt x="778" y="438"/>
                  </a:moveTo>
                  <a:cubicBezTo>
                    <a:pt x="579" y="521"/>
                    <a:pt x="579" y="521"/>
                    <a:pt x="579" y="521"/>
                  </a:cubicBezTo>
                  <a:cubicBezTo>
                    <a:pt x="496" y="321"/>
                    <a:pt x="496" y="321"/>
                    <a:pt x="496" y="321"/>
                  </a:cubicBezTo>
                  <a:cubicBezTo>
                    <a:pt x="551" y="295"/>
                    <a:pt x="601" y="261"/>
                    <a:pt x="644" y="220"/>
                  </a:cubicBezTo>
                  <a:cubicBezTo>
                    <a:pt x="695" y="280"/>
                    <a:pt x="741" y="355"/>
                    <a:pt x="778" y="438"/>
                  </a:cubicBezTo>
                  <a:close/>
                  <a:moveTo>
                    <a:pt x="275" y="280"/>
                  </a:moveTo>
                  <a:cubicBezTo>
                    <a:pt x="281" y="192"/>
                    <a:pt x="308" y="129"/>
                    <a:pt x="352" y="98"/>
                  </a:cubicBezTo>
                  <a:cubicBezTo>
                    <a:pt x="433" y="295"/>
                    <a:pt x="433" y="295"/>
                    <a:pt x="433" y="295"/>
                  </a:cubicBezTo>
                  <a:cubicBezTo>
                    <a:pt x="382" y="313"/>
                    <a:pt x="328" y="323"/>
                    <a:pt x="273" y="324"/>
                  </a:cubicBezTo>
                  <a:cubicBezTo>
                    <a:pt x="273" y="309"/>
                    <a:pt x="274" y="295"/>
                    <a:pt x="275" y="280"/>
                  </a:cubicBezTo>
                  <a:close/>
                  <a:moveTo>
                    <a:pt x="478" y="276"/>
                  </a:moveTo>
                  <a:cubicBezTo>
                    <a:pt x="396" y="80"/>
                    <a:pt x="396" y="80"/>
                    <a:pt x="396" y="80"/>
                  </a:cubicBezTo>
                  <a:cubicBezTo>
                    <a:pt x="449" y="70"/>
                    <a:pt x="513" y="96"/>
                    <a:pt x="580" y="154"/>
                  </a:cubicBezTo>
                  <a:cubicBezTo>
                    <a:pt x="591" y="163"/>
                    <a:pt x="601" y="173"/>
                    <a:pt x="612" y="184"/>
                  </a:cubicBezTo>
                  <a:cubicBezTo>
                    <a:pt x="573" y="222"/>
                    <a:pt x="528" y="253"/>
                    <a:pt x="478" y="276"/>
                  </a:cubicBezTo>
                  <a:close/>
                  <a:moveTo>
                    <a:pt x="452" y="339"/>
                  </a:moveTo>
                  <a:cubicBezTo>
                    <a:pt x="535" y="539"/>
                    <a:pt x="535" y="539"/>
                    <a:pt x="535" y="539"/>
                  </a:cubicBezTo>
                  <a:cubicBezTo>
                    <a:pt x="335" y="622"/>
                    <a:pt x="335" y="622"/>
                    <a:pt x="335" y="622"/>
                  </a:cubicBezTo>
                  <a:cubicBezTo>
                    <a:pt x="302" y="537"/>
                    <a:pt x="282" y="451"/>
                    <a:pt x="275" y="372"/>
                  </a:cubicBezTo>
                  <a:cubicBezTo>
                    <a:pt x="335" y="371"/>
                    <a:pt x="395" y="360"/>
                    <a:pt x="452" y="339"/>
                  </a:cubicBezTo>
                  <a:close/>
                  <a:moveTo>
                    <a:pt x="780" y="1006"/>
                  </a:moveTo>
                  <a:cubicBezTo>
                    <a:pt x="699" y="810"/>
                    <a:pt x="699" y="810"/>
                    <a:pt x="699" y="810"/>
                  </a:cubicBezTo>
                  <a:cubicBezTo>
                    <a:pt x="750" y="791"/>
                    <a:pt x="804" y="781"/>
                    <a:pt x="859" y="780"/>
                  </a:cubicBezTo>
                  <a:cubicBezTo>
                    <a:pt x="859" y="887"/>
                    <a:pt x="832" y="970"/>
                    <a:pt x="780" y="1006"/>
                  </a:cubicBezTo>
                  <a:close/>
                  <a:moveTo>
                    <a:pt x="654" y="828"/>
                  </a:moveTo>
                  <a:cubicBezTo>
                    <a:pt x="736" y="1025"/>
                    <a:pt x="736" y="1025"/>
                    <a:pt x="736" y="1025"/>
                  </a:cubicBezTo>
                  <a:cubicBezTo>
                    <a:pt x="683" y="1034"/>
                    <a:pt x="619" y="1008"/>
                    <a:pt x="552" y="951"/>
                  </a:cubicBezTo>
                  <a:cubicBezTo>
                    <a:pt x="541" y="941"/>
                    <a:pt x="531" y="931"/>
                    <a:pt x="520" y="920"/>
                  </a:cubicBezTo>
                  <a:cubicBezTo>
                    <a:pt x="559" y="883"/>
                    <a:pt x="605" y="851"/>
                    <a:pt x="654" y="828"/>
                  </a:cubicBezTo>
                  <a:close/>
                  <a:moveTo>
                    <a:pt x="1022" y="337"/>
                  </a:moveTo>
                  <a:cubicBezTo>
                    <a:pt x="823" y="420"/>
                    <a:pt x="823" y="420"/>
                    <a:pt x="823" y="420"/>
                  </a:cubicBezTo>
                  <a:cubicBezTo>
                    <a:pt x="783" y="330"/>
                    <a:pt x="733" y="250"/>
                    <a:pt x="678" y="185"/>
                  </a:cubicBezTo>
                  <a:cubicBezTo>
                    <a:pt x="705" y="154"/>
                    <a:pt x="729" y="119"/>
                    <a:pt x="749" y="82"/>
                  </a:cubicBezTo>
                  <a:cubicBezTo>
                    <a:pt x="867" y="128"/>
                    <a:pt x="966" y="218"/>
                    <a:pt x="1022" y="337"/>
                  </a:cubicBezTo>
                  <a:close/>
                  <a:moveTo>
                    <a:pt x="703" y="67"/>
                  </a:moveTo>
                  <a:cubicBezTo>
                    <a:pt x="686" y="96"/>
                    <a:pt x="667" y="124"/>
                    <a:pt x="645" y="149"/>
                  </a:cubicBezTo>
                  <a:cubicBezTo>
                    <a:pt x="634" y="138"/>
                    <a:pt x="623" y="128"/>
                    <a:pt x="611" y="118"/>
                  </a:cubicBezTo>
                  <a:cubicBezTo>
                    <a:pt x="577" y="88"/>
                    <a:pt x="543" y="66"/>
                    <a:pt x="510" y="51"/>
                  </a:cubicBezTo>
                  <a:cubicBezTo>
                    <a:pt x="529" y="49"/>
                    <a:pt x="547" y="48"/>
                    <a:pt x="566" y="48"/>
                  </a:cubicBezTo>
                  <a:cubicBezTo>
                    <a:pt x="613" y="48"/>
                    <a:pt x="659" y="55"/>
                    <a:pt x="703" y="67"/>
                  </a:cubicBezTo>
                  <a:close/>
                  <a:moveTo>
                    <a:pt x="251" y="158"/>
                  </a:moveTo>
                  <a:cubicBezTo>
                    <a:pt x="238" y="192"/>
                    <a:pt x="230" y="232"/>
                    <a:pt x="227" y="277"/>
                  </a:cubicBezTo>
                  <a:cubicBezTo>
                    <a:pt x="226" y="292"/>
                    <a:pt x="225" y="307"/>
                    <a:pt x="225" y="323"/>
                  </a:cubicBezTo>
                  <a:cubicBezTo>
                    <a:pt x="192" y="321"/>
                    <a:pt x="159" y="315"/>
                    <a:pt x="126" y="306"/>
                  </a:cubicBezTo>
                  <a:cubicBezTo>
                    <a:pt x="158" y="248"/>
                    <a:pt x="201" y="199"/>
                    <a:pt x="251" y="158"/>
                  </a:cubicBezTo>
                  <a:close/>
                  <a:moveTo>
                    <a:pt x="100" y="359"/>
                  </a:moveTo>
                  <a:cubicBezTo>
                    <a:pt x="102" y="356"/>
                    <a:pt x="103" y="353"/>
                    <a:pt x="105" y="349"/>
                  </a:cubicBezTo>
                  <a:cubicBezTo>
                    <a:pt x="145" y="361"/>
                    <a:pt x="186" y="369"/>
                    <a:pt x="227" y="371"/>
                  </a:cubicBezTo>
                  <a:cubicBezTo>
                    <a:pt x="234" y="456"/>
                    <a:pt x="255" y="549"/>
                    <a:pt x="291" y="640"/>
                  </a:cubicBezTo>
                  <a:cubicBezTo>
                    <a:pt x="92" y="723"/>
                    <a:pt x="92" y="723"/>
                    <a:pt x="92" y="723"/>
                  </a:cubicBezTo>
                  <a:cubicBezTo>
                    <a:pt x="49" y="604"/>
                    <a:pt x="52" y="476"/>
                    <a:pt x="100" y="359"/>
                  </a:cubicBezTo>
                  <a:close/>
                  <a:moveTo>
                    <a:pt x="110" y="767"/>
                  </a:moveTo>
                  <a:cubicBezTo>
                    <a:pt x="309" y="685"/>
                    <a:pt x="309" y="685"/>
                    <a:pt x="309" y="685"/>
                  </a:cubicBezTo>
                  <a:cubicBezTo>
                    <a:pt x="349" y="774"/>
                    <a:pt x="399" y="855"/>
                    <a:pt x="454" y="920"/>
                  </a:cubicBezTo>
                  <a:cubicBezTo>
                    <a:pt x="427" y="951"/>
                    <a:pt x="403" y="985"/>
                    <a:pt x="383" y="1022"/>
                  </a:cubicBezTo>
                  <a:cubicBezTo>
                    <a:pt x="265" y="976"/>
                    <a:pt x="166" y="886"/>
                    <a:pt x="110" y="767"/>
                  </a:cubicBezTo>
                  <a:close/>
                  <a:moveTo>
                    <a:pt x="429" y="1038"/>
                  </a:moveTo>
                  <a:cubicBezTo>
                    <a:pt x="446" y="1008"/>
                    <a:pt x="465" y="981"/>
                    <a:pt x="487" y="955"/>
                  </a:cubicBezTo>
                  <a:cubicBezTo>
                    <a:pt x="498" y="966"/>
                    <a:pt x="509" y="977"/>
                    <a:pt x="521" y="987"/>
                  </a:cubicBezTo>
                  <a:cubicBezTo>
                    <a:pt x="555" y="1016"/>
                    <a:pt x="589" y="1039"/>
                    <a:pt x="622" y="1053"/>
                  </a:cubicBezTo>
                  <a:cubicBezTo>
                    <a:pt x="604" y="1055"/>
                    <a:pt x="585" y="1056"/>
                    <a:pt x="566" y="1056"/>
                  </a:cubicBezTo>
                  <a:cubicBezTo>
                    <a:pt x="519" y="1056"/>
                    <a:pt x="473" y="1050"/>
                    <a:pt x="429" y="1038"/>
                  </a:cubicBezTo>
                  <a:close/>
                  <a:moveTo>
                    <a:pt x="881" y="946"/>
                  </a:moveTo>
                  <a:cubicBezTo>
                    <a:pt x="886" y="933"/>
                    <a:pt x="890" y="920"/>
                    <a:pt x="893" y="905"/>
                  </a:cubicBezTo>
                  <a:cubicBezTo>
                    <a:pt x="903" y="868"/>
                    <a:pt x="907" y="826"/>
                    <a:pt x="907" y="781"/>
                  </a:cubicBezTo>
                  <a:cubicBezTo>
                    <a:pt x="940" y="784"/>
                    <a:pt x="973" y="790"/>
                    <a:pt x="1005" y="799"/>
                  </a:cubicBezTo>
                  <a:cubicBezTo>
                    <a:pt x="974" y="855"/>
                    <a:pt x="932" y="905"/>
                    <a:pt x="881" y="946"/>
                  </a:cubicBezTo>
                  <a:close/>
                  <a:moveTo>
                    <a:pt x="881" y="946"/>
                  </a:moveTo>
                  <a:cubicBezTo>
                    <a:pt x="881" y="946"/>
                    <a:pt x="881" y="946"/>
                    <a:pt x="881" y="9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1605612" y="5141476"/>
            <a:ext cx="318451" cy="304800"/>
            <a:chOff x="9712326" y="2146301"/>
            <a:chExt cx="6943760" cy="6646103"/>
          </a:xfrm>
        </p:grpSpPr>
        <p:sp>
          <p:nvSpPr>
            <p:cNvPr id="133" name="Oval 132"/>
            <p:cNvSpPr/>
            <p:nvPr/>
          </p:nvSpPr>
          <p:spPr>
            <a:xfrm>
              <a:off x="12653929" y="4790247"/>
              <a:ext cx="4002157" cy="40021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105"/>
            <p:cNvSpPr>
              <a:spLocks noEditPoints="1"/>
            </p:cNvSpPr>
            <p:nvPr/>
          </p:nvSpPr>
          <p:spPr bwMode="auto">
            <a:xfrm>
              <a:off x="12711113" y="2563813"/>
              <a:ext cx="3629025" cy="6111875"/>
            </a:xfrm>
            <a:custGeom>
              <a:avLst/>
              <a:gdLst>
                <a:gd name="T0" fmla="*/ 532 w 828"/>
                <a:gd name="T1" fmla="*/ 511 h 1408"/>
                <a:gd name="T2" fmla="*/ 532 w 828"/>
                <a:gd name="T3" fmla="*/ 144 h 1408"/>
                <a:gd name="T4" fmla="*/ 596 w 828"/>
                <a:gd name="T5" fmla="*/ 72 h 1408"/>
                <a:gd name="T6" fmla="*/ 524 w 828"/>
                <a:gd name="T7" fmla="*/ 0 h 1408"/>
                <a:gd name="T8" fmla="*/ 204 w 828"/>
                <a:gd name="T9" fmla="*/ 0 h 1408"/>
                <a:gd name="T10" fmla="*/ 132 w 828"/>
                <a:gd name="T11" fmla="*/ 72 h 1408"/>
                <a:gd name="T12" fmla="*/ 196 w 828"/>
                <a:gd name="T13" fmla="*/ 144 h 1408"/>
                <a:gd name="T14" fmla="*/ 196 w 828"/>
                <a:gd name="T15" fmla="*/ 511 h 1408"/>
                <a:gd name="T16" fmla="*/ 9 w 828"/>
                <a:gd name="T17" fmla="*/ 646 h 1408"/>
                <a:gd name="T18" fmla="*/ 12 w 828"/>
                <a:gd name="T19" fmla="*/ 680 h 1408"/>
                <a:gd name="T20" fmla="*/ 27 w 828"/>
                <a:gd name="T21" fmla="*/ 685 h 1408"/>
                <a:gd name="T22" fmla="*/ 45 w 828"/>
                <a:gd name="T23" fmla="*/ 677 h 1408"/>
                <a:gd name="T24" fmla="*/ 228 w 828"/>
                <a:gd name="T25" fmla="*/ 551 h 1408"/>
                <a:gd name="T26" fmla="*/ 244 w 828"/>
                <a:gd name="T27" fmla="*/ 528 h 1408"/>
                <a:gd name="T28" fmla="*/ 244 w 828"/>
                <a:gd name="T29" fmla="*/ 144 h 1408"/>
                <a:gd name="T30" fmla="*/ 380 w 828"/>
                <a:gd name="T31" fmla="*/ 144 h 1408"/>
                <a:gd name="T32" fmla="*/ 404 w 828"/>
                <a:gd name="T33" fmla="*/ 120 h 1408"/>
                <a:gd name="T34" fmla="*/ 380 w 828"/>
                <a:gd name="T35" fmla="*/ 96 h 1408"/>
                <a:gd name="T36" fmla="*/ 204 w 828"/>
                <a:gd name="T37" fmla="*/ 96 h 1408"/>
                <a:gd name="T38" fmla="*/ 180 w 828"/>
                <a:gd name="T39" fmla="*/ 72 h 1408"/>
                <a:gd name="T40" fmla="*/ 204 w 828"/>
                <a:gd name="T41" fmla="*/ 48 h 1408"/>
                <a:gd name="T42" fmla="*/ 524 w 828"/>
                <a:gd name="T43" fmla="*/ 48 h 1408"/>
                <a:gd name="T44" fmla="*/ 548 w 828"/>
                <a:gd name="T45" fmla="*/ 72 h 1408"/>
                <a:gd name="T46" fmla="*/ 524 w 828"/>
                <a:gd name="T47" fmla="*/ 96 h 1408"/>
                <a:gd name="T48" fmla="*/ 476 w 828"/>
                <a:gd name="T49" fmla="*/ 96 h 1408"/>
                <a:gd name="T50" fmla="*/ 452 w 828"/>
                <a:gd name="T51" fmla="*/ 120 h 1408"/>
                <a:gd name="T52" fmla="*/ 476 w 828"/>
                <a:gd name="T53" fmla="*/ 144 h 1408"/>
                <a:gd name="T54" fmla="*/ 484 w 828"/>
                <a:gd name="T55" fmla="*/ 144 h 1408"/>
                <a:gd name="T56" fmla="*/ 484 w 828"/>
                <a:gd name="T57" fmla="*/ 528 h 1408"/>
                <a:gd name="T58" fmla="*/ 500 w 828"/>
                <a:gd name="T59" fmla="*/ 551 h 1408"/>
                <a:gd name="T60" fmla="*/ 780 w 828"/>
                <a:gd name="T61" fmla="*/ 944 h 1408"/>
                <a:gd name="T62" fmla="*/ 364 w 828"/>
                <a:gd name="T63" fmla="*/ 1360 h 1408"/>
                <a:gd name="T64" fmla="*/ 208 w 828"/>
                <a:gd name="T65" fmla="*/ 1330 h 1408"/>
                <a:gd name="T66" fmla="*/ 176 w 828"/>
                <a:gd name="T67" fmla="*/ 1343 h 1408"/>
                <a:gd name="T68" fmla="*/ 190 w 828"/>
                <a:gd name="T69" fmla="*/ 1374 h 1408"/>
                <a:gd name="T70" fmla="*/ 364 w 828"/>
                <a:gd name="T71" fmla="*/ 1408 h 1408"/>
                <a:gd name="T72" fmla="*/ 828 w 828"/>
                <a:gd name="T73" fmla="*/ 944 h 1408"/>
                <a:gd name="T74" fmla="*/ 532 w 828"/>
                <a:gd name="T75" fmla="*/ 511 h 1408"/>
                <a:gd name="T76" fmla="*/ 532 w 828"/>
                <a:gd name="T77" fmla="*/ 511 h 1408"/>
                <a:gd name="T78" fmla="*/ 532 w 828"/>
                <a:gd name="T79" fmla="*/ 51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28" h="1408">
                  <a:moveTo>
                    <a:pt x="532" y="511"/>
                  </a:moveTo>
                  <a:cubicBezTo>
                    <a:pt x="532" y="144"/>
                    <a:pt x="532" y="144"/>
                    <a:pt x="532" y="144"/>
                  </a:cubicBezTo>
                  <a:cubicBezTo>
                    <a:pt x="568" y="140"/>
                    <a:pt x="596" y="109"/>
                    <a:pt x="596" y="72"/>
                  </a:cubicBezTo>
                  <a:cubicBezTo>
                    <a:pt x="596" y="32"/>
                    <a:pt x="564" y="0"/>
                    <a:pt x="52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32" y="32"/>
                    <a:pt x="132" y="72"/>
                  </a:cubicBezTo>
                  <a:cubicBezTo>
                    <a:pt x="132" y="109"/>
                    <a:pt x="160" y="140"/>
                    <a:pt x="196" y="144"/>
                  </a:cubicBezTo>
                  <a:cubicBezTo>
                    <a:pt x="196" y="511"/>
                    <a:pt x="196" y="511"/>
                    <a:pt x="196" y="511"/>
                  </a:cubicBezTo>
                  <a:cubicBezTo>
                    <a:pt x="124" y="540"/>
                    <a:pt x="59" y="586"/>
                    <a:pt x="9" y="646"/>
                  </a:cubicBezTo>
                  <a:cubicBezTo>
                    <a:pt x="0" y="656"/>
                    <a:pt x="1" y="671"/>
                    <a:pt x="12" y="680"/>
                  </a:cubicBezTo>
                  <a:cubicBezTo>
                    <a:pt x="16" y="683"/>
                    <a:pt x="21" y="685"/>
                    <a:pt x="27" y="685"/>
                  </a:cubicBezTo>
                  <a:cubicBezTo>
                    <a:pt x="34" y="685"/>
                    <a:pt x="41" y="682"/>
                    <a:pt x="45" y="677"/>
                  </a:cubicBezTo>
                  <a:cubicBezTo>
                    <a:pt x="94" y="619"/>
                    <a:pt x="157" y="575"/>
                    <a:pt x="228" y="551"/>
                  </a:cubicBezTo>
                  <a:cubicBezTo>
                    <a:pt x="238" y="547"/>
                    <a:pt x="244" y="538"/>
                    <a:pt x="244" y="528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380" y="144"/>
                    <a:pt x="380" y="144"/>
                    <a:pt x="380" y="144"/>
                  </a:cubicBezTo>
                  <a:cubicBezTo>
                    <a:pt x="393" y="144"/>
                    <a:pt x="404" y="133"/>
                    <a:pt x="404" y="120"/>
                  </a:cubicBezTo>
                  <a:cubicBezTo>
                    <a:pt x="404" y="107"/>
                    <a:pt x="393" y="96"/>
                    <a:pt x="380" y="96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191" y="96"/>
                    <a:pt x="180" y="85"/>
                    <a:pt x="180" y="72"/>
                  </a:cubicBezTo>
                  <a:cubicBezTo>
                    <a:pt x="180" y="59"/>
                    <a:pt x="191" y="48"/>
                    <a:pt x="204" y="48"/>
                  </a:cubicBezTo>
                  <a:cubicBezTo>
                    <a:pt x="524" y="48"/>
                    <a:pt x="524" y="48"/>
                    <a:pt x="524" y="48"/>
                  </a:cubicBezTo>
                  <a:cubicBezTo>
                    <a:pt x="537" y="48"/>
                    <a:pt x="548" y="59"/>
                    <a:pt x="548" y="72"/>
                  </a:cubicBezTo>
                  <a:cubicBezTo>
                    <a:pt x="548" y="85"/>
                    <a:pt x="537" y="96"/>
                    <a:pt x="524" y="96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63" y="96"/>
                    <a:pt x="452" y="107"/>
                    <a:pt x="452" y="120"/>
                  </a:cubicBezTo>
                  <a:cubicBezTo>
                    <a:pt x="452" y="133"/>
                    <a:pt x="463" y="144"/>
                    <a:pt x="476" y="144"/>
                  </a:cubicBezTo>
                  <a:cubicBezTo>
                    <a:pt x="484" y="144"/>
                    <a:pt x="484" y="144"/>
                    <a:pt x="484" y="144"/>
                  </a:cubicBezTo>
                  <a:cubicBezTo>
                    <a:pt x="484" y="528"/>
                    <a:pt x="484" y="528"/>
                    <a:pt x="484" y="528"/>
                  </a:cubicBezTo>
                  <a:cubicBezTo>
                    <a:pt x="484" y="538"/>
                    <a:pt x="491" y="547"/>
                    <a:pt x="500" y="551"/>
                  </a:cubicBezTo>
                  <a:cubicBezTo>
                    <a:pt x="668" y="609"/>
                    <a:pt x="780" y="767"/>
                    <a:pt x="780" y="944"/>
                  </a:cubicBezTo>
                  <a:cubicBezTo>
                    <a:pt x="780" y="1173"/>
                    <a:pt x="593" y="1360"/>
                    <a:pt x="364" y="1360"/>
                  </a:cubicBezTo>
                  <a:cubicBezTo>
                    <a:pt x="310" y="1360"/>
                    <a:pt x="257" y="1350"/>
                    <a:pt x="208" y="1330"/>
                  </a:cubicBezTo>
                  <a:cubicBezTo>
                    <a:pt x="195" y="1325"/>
                    <a:pt x="181" y="1330"/>
                    <a:pt x="176" y="1343"/>
                  </a:cubicBezTo>
                  <a:cubicBezTo>
                    <a:pt x="171" y="1355"/>
                    <a:pt x="177" y="1369"/>
                    <a:pt x="190" y="1374"/>
                  </a:cubicBezTo>
                  <a:cubicBezTo>
                    <a:pt x="245" y="1397"/>
                    <a:pt x="304" y="1408"/>
                    <a:pt x="364" y="1408"/>
                  </a:cubicBezTo>
                  <a:cubicBezTo>
                    <a:pt x="620" y="1408"/>
                    <a:pt x="828" y="1200"/>
                    <a:pt x="828" y="944"/>
                  </a:cubicBezTo>
                  <a:cubicBezTo>
                    <a:pt x="828" y="752"/>
                    <a:pt x="710" y="580"/>
                    <a:pt x="532" y="511"/>
                  </a:cubicBezTo>
                  <a:close/>
                  <a:moveTo>
                    <a:pt x="532" y="511"/>
                  </a:moveTo>
                  <a:cubicBezTo>
                    <a:pt x="532" y="511"/>
                    <a:pt x="532" y="511"/>
                    <a:pt x="532" y="5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106"/>
            <p:cNvSpPr>
              <a:spLocks noEditPoints="1"/>
            </p:cNvSpPr>
            <p:nvPr/>
          </p:nvSpPr>
          <p:spPr bwMode="auto">
            <a:xfrm>
              <a:off x="14986001" y="6921501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Freeform 107"/>
            <p:cNvSpPr>
              <a:spLocks noEditPoints="1"/>
            </p:cNvSpPr>
            <p:nvPr/>
          </p:nvSpPr>
          <p:spPr bwMode="auto">
            <a:xfrm>
              <a:off x="14565313" y="7339013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Freeform 108"/>
            <p:cNvSpPr>
              <a:spLocks noEditPoints="1"/>
            </p:cNvSpPr>
            <p:nvPr/>
          </p:nvSpPr>
          <p:spPr bwMode="auto">
            <a:xfrm>
              <a:off x="12877801" y="5807076"/>
              <a:ext cx="3041650" cy="2452688"/>
            </a:xfrm>
            <a:custGeom>
              <a:avLst/>
              <a:gdLst>
                <a:gd name="T0" fmla="*/ 191 w 694"/>
                <a:gd name="T1" fmla="*/ 487 h 565"/>
                <a:gd name="T2" fmla="*/ 159 w 694"/>
                <a:gd name="T3" fmla="*/ 498 h 565"/>
                <a:gd name="T4" fmla="*/ 170 w 694"/>
                <a:gd name="T5" fmla="*/ 530 h 565"/>
                <a:gd name="T6" fmla="*/ 326 w 694"/>
                <a:gd name="T7" fmla="*/ 565 h 565"/>
                <a:gd name="T8" fmla="*/ 694 w 694"/>
                <a:gd name="T9" fmla="*/ 197 h 565"/>
                <a:gd name="T10" fmla="*/ 645 w 694"/>
                <a:gd name="T11" fmla="*/ 13 h 565"/>
                <a:gd name="T12" fmla="*/ 621 w 694"/>
                <a:gd name="T13" fmla="*/ 1 h 565"/>
                <a:gd name="T14" fmla="*/ 612 w 694"/>
                <a:gd name="T15" fmla="*/ 2 h 565"/>
                <a:gd name="T16" fmla="*/ 609 w 694"/>
                <a:gd name="T17" fmla="*/ 3 h 565"/>
                <a:gd name="T18" fmla="*/ 537 w 694"/>
                <a:gd name="T19" fmla="*/ 42 h 565"/>
                <a:gd name="T20" fmla="*/ 475 w 694"/>
                <a:gd name="T21" fmla="*/ 65 h 565"/>
                <a:gd name="T22" fmla="*/ 416 w 694"/>
                <a:gd name="T23" fmla="*/ 39 h 565"/>
                <a:gd name="T24" fmla="*/ 326 w 694"/>
                <a:gd name="T25" fmla="*/ 1 h 565"/>
                <a:gd name="T26" fmla="*/ 236 w 694"/>
                <a:gd name="T27" fmla="*/ 39 h 565"/>
                <a:gd name="T28" fmla="*/ 177 w 694"/>
                <a:gd name="T29" fmla="*/ 65 h 565"/>
                <a:gd name="T30" fmla="*/ 115 w 694"/>
                <a:gd name="T31" fmla="*/ 42 h 565"/>
                <a:gd name="T32" fmla="*/ 43 w 694"/>
                <a:gd name="T33" fmla="*/ 3 h 565"/>
                <a:gd name="T34" fmla="*/ 40 w 694"/>
                <a:gd name="T35" fmla="*/ 2 h 565"/>
                <a:gd name="T36" fmla="*/ 31 w 694"/>
                <a:gd name="T37" fmla="*/ 1 h 565"/>
                <a:gd name="T38" fmla="*/ 7 w 694"/>
                <a:gd name="T39" fmla="*/ 13 h 565"/>
                <a:gd name="T40" fmla="*/ 7 w 694"/>
                <a:gd name="T41" fmla="*/ 14 h 565"/>
                <a:gd name="T42" fmla="*/ 16 w 694"/>
                <a:gd name="T43" fmla="*/ 47 h 565"/>
                <a:gd name="T44" fmla="*/ 31 w 694"/>
                <a:gd name="T45" fmla="*/ 50 h 565"/>
                <a:gd name="T46" fmla="*/ 32 w 694"/>
                <a:gd name="T47" fmla="*/ 50 h 565"/>
                <a:gd name="T48" fmla="*/ 85 w 694"/>
                <a:gd name="T49" fmla="*/ 79 h 565"/>
                <a:gd name="T50" fmla="*/ 177 w 694"/>
                <a:gd name="T51" fmla="*/ 113 h 565"/>
                <a:gd name="T52" fmla="*/ 267 w 694"/>
                <a:gd name="T53" fmla="*/ 75 h 565"/>
                <a:gd name="T54" fmla="*/ 326 w 694"/>
                <a:gd name="T55" fmla="*/ 49 h 565"/>
                <a:gd name="T56" fmla="*/ 385 w 694"/>
                <a:gd name="T57" fmla="*/ 75 h 565"/>
                <a:gd name="T58" fmla="*/ 475 w 694"/>
                <a:gd name="T59" fmla="*/ 113 h 565"/>
                <a:gd name="T60" fmla="*/ 567 w 694"/>
                <a:gd name="T61" fmla="*/ 79 h 565"/>
                <a:gd name="T62" fmla="*/ 612 w 694"/>
                <a:gd name="T63" fmla="*/ 53 h 565"/>
                <a:gd name="T64" fmla="*/ 646 w 694"/>
                <a:gd name="T65" fmla="*/ 197 h 565"/>
                <a:gd name="T66" fmla="*/ 326 w 694"/>
                <a:gd name="T67" fmla="*/ 517 h 565"/>
                <a:gd name="T68" fmla="*/ 191 w 694"/>
                <a:gd name="T69" fmla="*/ 487 h 565"/>
                <a:gd name="T70" fmla="*/ 191 w 694"/>
                <a:gd name="T71" fmla="*/ 487 h 565"/>
                <a:gd name="T72" fmla="*/ 191 w 694"/>
                <a:gd name="T73" fmla="*/ 487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4" h="565">
                  <a:moveTo>
                    <a:pt x="191" y="487"/>
                  </a:moveTo>
                  <a:cubicBezTo>
                    <a:pt x="179" y="481"/>
                    <a:pt x="164" y="486"/>
                    <a:pt x="159" y="498"/>
                  </a:cubicBezTo>
                  <a:cubicBezTo>
                    <a:pt x="153" y="510"/>
                    <a:pt x="158" y="525"/>
                    <a:pt x="170" y="530"/>
                  </a:cubicBezTo>
                  <a:cubicBezTo>
                    <a:pt x="219" y="553"/>
                    <a:pt x="272" y="565"/>
                    <a:pt x="326" y="565"/>
                  </a:cubicBezTo>
                  <a:cubicBezTo>
                    <a:pt x="529" y="565"/>
                    <a:pt x="694" y="400"/>
                    <a:pt x="694" y="197"/>
                  </a:cubicBezTo>
                  <a:cubicBezTo>
                    <a:pt x="694" y="132"/>
                    <a:pt x="677" y="69"/>
                    <a:pt x="645" y="13"/>
                  </a:cubicBezTo>
                  <a:cubicBezTo>
                    <a:pt x="640" y="5"/>
                    <a:pt x="630" y="0"/>
                    <a:pt x="621" y="1"/>
                  </a:cubicBezTo>
                  <a:cubicBezTo>
                    <a:pt x="612" y="2"/>
                    <a:pt x="612" y="2"/>
                    <a:pt x="612" y="2"/>
                  </a:cubicBezTo>
                  <a:cubicBezTo>
                    <a:pt x="611" y="3"/>
                    <a:pt x="610" y="3"/>
                    <a:pt x="609" y="3"/>
                  </a:cubicBezTo>
                  <a:cubicBezTo>
                    <a:pt x="573" y="13"/>
                    <a:pt x="553" y="29"/>
                    <a:pt x="537" y="42"/>
                  </a:cubicBezTo>
                  <a:cubicBezTo>
                    <a:pt x="520" y="56"/>
                    <a:pt x="508" y="65"/>
                    <a:pt x="475" y="65"/>
                  </a:cubicBezTo>
                  <a:cubicBezTo>
                    <a:pt x="447" y="65"/>
                    <a:pt x="434" y="54"/>
                    <a:pt x="416" y="39"/>
                  </a:cubicBezTo>
                  <a:cubicBezTo>
                    <a:pt x="397" y="22"/>
                    <a:pt x="372" y="1"/>
                    <a:pt x="326" y="1"/>
                  </a:cubicBezTo>
                  <a:cubicBezTo>
                    <a:pt x="280" y="1"/>
                    <a:pt x="256" y="22"/>
                    <a:pt x="236" y="39"/>
                  </a:cubicBezTo>
                  <a:cubicBezTo>
                    <a:pt x="218" y="54"/>
                    <a:pt x="205" y="65"/>
                    <a:pt x="177" y="65"/>
                  </a:cubicBezTo>
                  <a:cubicBezTo>
                    <a:pt x="144" y="65"/>
                    <a:pt x="132" y="56"/>
                    <a:pt x="115" y="42"/>
                  </a:cubicBezTo>
                  <a:cubicBezTo>
                    <a:pt x="99" y="29"/>
                    <a:pt x="80" y="13"/>
                    <a:pt x="43" y="3"/>
                  </a:cubicBezTo>
                  <a:cubicBezTo>
                    <a:pt x="42" y="3"/>
                    <a:pt x="41" y="3"/>
                    <a:pt x="40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2" y="0"/>
                    <a:pt x="12" y="5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0" y="26"/>
                    <a:pt x="4" y="40"/>
                    <a:pt x="16" y="47"/>
                  </a:cubicBezTo>
                  <a:cubicBezTo>
                    <a:pt x="21" y="50"/>
                    <a:pt x="26" y="51"/>
                    <a:pt x="31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58" y="57"/>
                    <a:pt x="71" y="68"/>
                    <a:pt x="85" y="79"/>
                  </a:cubicBezTo>
                  <a:cubicBezTo>
                    <a:pt x="106" y="96"/>
                    <a:pt x="127" y="113"/>
                    <a:pt x="177" y="113"/>
                  </a:cubicBezTo>
                  <a:cubicBezTo>
                    <a:pt x="223" y="113"/>
                    <a:pt x="248" y="92"/>
                    <a:pt x="267" y="75"/>
                  </a:cubicBezTo>
                  <a:cubicBezTo>
                    <a:pt x="285" y="60"/>
                    <a:pt x="298" y="49"/>
                    <a:pt x="326" y="49"/>
                  </a:cubicBezTo>
                  <a:cubicBezTo>
                    <a:pt x="354" y="49"/>
                    <a:pt x="367" y="60"/>
                    <a:pt x="385" y="75"/>
                  </a:cubicBezTo>
                  <a:cubicBezTo>
                    <a:pt x="405" y="92"/>
                    <a:pt x="429" y="113"/>
                    <a:pt x="475" y="113"/>
                  </a:cubicBezTo>
                  <a:cubicBezTo>
                    <a:pt x="525" y="113"/>
                    <a:pt x="547" y="96"/>
                    <a:pt x="567" y="79"/>
                  </a:cubicBezTo>
                  <a:cubicBezTo>
                    <a:pt x="580" y="69"/>
                    <a:pt x="591" y="60"/>
                    <a:pt x="612" y="53"/>
                  </a:cubicBezTo>
                  <a:cubicBezTo>
                    <a:pt x="634" y="97"/>
                    <a:pt x="646" y="147"/>
                    <a:pt x="646" y="197"/>
                  </a:cubicBezTo>
                  <a:cubicBezTo>
                    <a:pt x="646" y="373"/>
                    <a:pt x="503" y="517"/>
                    <a:pt x="326" y="517"/>
                  </a:cubicBezTo>
                  <a:cubicBezTo>
                    <a:pt x="279" y="517"/>
                    <a:pt x="233" y="507"/>
                    <a:pt x="191" y="487"/>
                  </a:cubicBezTo>
                  <a:close/>
                  <a:moveTo>
                    <a:pt x="191" y="487"/>
                  </a:moveTo>
                  <a:cubicBezTo>
                    <a:pt x="191" y="487"/>
                    <a:pt x="191" y="487"/>
                    <a:pt x="191" y="48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Freeform 109"/>
            <p:cNvSpPr>
              <a:spLocks noEditPoints="1"/>
            </p:cNvSpPr>
            <p:nvPr/>
          </p:nvSpPr>
          <p:spPr bwMode="auto">
            <a:xfrm>
              <a:off x="9712326" y="2146301"/>
              <a:ext cx="3678238" cy="6529388"/>
            </a:xfrm>
            <a:custGeom>
              <a:avLst/>
              <a:gdLst>
                <a:gd name="T0" fmla="*/ 587 w 839"/>
                <a:gd name="T1" fmla="*/ 620 h 1504"/>
                <a:gd name="T2" fmla="*/ 587 w 839"/>
                <a:gd name="T3" fmla="*/ 144 h 1504"/>
                <a:gd name="T4" fmla="*/ 651 w 839"/>
                <a:gd name="T5" fmla="*/ 72 h 1504"/>
                <a:gd name="T6" fmla="*/ 579 w 839"/>
                <a:gd name="T7" fmla="*/ 0 h 1504"/>
                <a:gd name="T8" fmla="*/ 259 w 839"/>
                <a:gd name="T9" fmla="*/ 0 h 1504"/>
                <a:gd name="T10" fmla="*/ 187 w 839"/>
                <a:gd name="T11" fmla="*/ 72 h 1504"/>
                <a:gd name="T12" fmla="*/ 251 w 839"/>
                <a:gd name="T13" fmla="*/ 144 h 1504"/>
                <a:gd name="T14" fmla="*/ 251 w 839"/>
                <a:gd name="T15" fmla="*/ 528 h 1504"/>
                <a:gd name="T16" fmla="*/ 275 w 839"/>
                <a:gd name="T17" fmla="*/ 552 h 1504"/>
                <a:gd name="T18" fmla="*/ 299 w 839"/>
                <a:gd name="T19" fmla="*/ 528 h 1504"/>
                <a:gd name="T20" fmla="*/ 299 w 839"/>
                <a:gd name="T21" fmla="*/ 144 h 1504"/>
                <a:gd name="T22" fmla="*/ 435 w 839"/>
                <a:gd name="T23" fmla="*/ 144 h 1504"/>
                <a:gd name="T24" fmla="*/ 459 w 839"/>
                <a:gd name="T25" fmla="*/ 120 h 1504"/>
                <a:gd name="T26" fmla="*/ 435 w 839"/>
                <a:gd name="T27" fmla="*/ 96 h 1504"/>
                <a:gd name="T28" fmla="*/ 259 w 839"/>
                <a:gd name="T29" fmla="*/ 96 h 1504"/>
                <a:gd name="T30" fmla="*/ 235 w 839"/>
                <a:gd name="T31" fmla="*/ 72 h 1504"/>
                <a:gd name="T32" fmla="*/ 259 w 839"/>
                <a:gd name="T33" fmla="*/ 48 h 1504"/>
                <a:gd name="T34" fmla="*/ 579 w 839"/>
                <a:gd name="T35" fmla="*/ 48 h 1504"/>
                <a:gd name="T36" fmla="*/ 603 w 839"/>
                <a:gd name="T37" fmla="*/ 72 h 1504"/>
                <a:gd name="T38" fmla="*/ 579 w 839"/>
                <a:gd name="T39" fmla="*/ 96 h 1504"/>
                <a:gd name="T40" fmla="*/ 531 w 839"/>
                <a:gd name="T41" fmla="*/ 96 h 1504"/>
                <a:gd name="T42" fmla="*/ 507 w 839"/>
                <a:gd name="T43" fmla="*/ 120 h 1504"/>
                <a:gd name="T44" fmla="*/ 531 w 839"/>
                <a:gd name="T45" fmla="*/ 144 h 1504"/>
                <a:gd name="T46" fmla="*/ 539 w 839"/>
                <a:gd name="T47" fmla="*/ 144 h 1504"/>
                <a:gd name="T48" fmla="*/ 539 w 839"/>
                <a:gd name="T49" fmla="*/ 624 h 1504"/>
                <a:gd name="T50" fmla="*/ 541 w 839"/>
                <a:gd name="T51" fmla="*/ 632 h 1504"/>
                <a:gd name="T52" fmla="*/ 774 w 839"/>
                <a:gd name="T53" fmla="*/ 1306 h 1504"/>
                <a:gd name="T54" fmla="*/ 765 w 839"/>
                <a:gd name="T55" fmla="*/ 1413 h 1504"/>
                <a:gd name="T56" fmla="*/ 667 w 839"/>
                <a:gd name="T57" fmla="*/ 1456 h 1504"/>
                <a:gd name="T58" fmla="*/ 171 w 839"/>
                <a:gd name="T59" fmla="*/ 1456 h 1504"/>
                <a:gd name="T60" fmla="*/ 74 w 839"/>
                <a:gd name="T61" fmla="*/ 1413 h 1504"/>
                <a:gd name="T62" fmla="*/ 65 w 839"/>
                <a:gd name="T63" fmla="*/ 1306 h 1504"/>
                <a:gd name="T64" fmla="*/ 298 w 839"/>
                <a:gd name="T65" fmla="*/ 632 h 1504"/>
                <a:gd name="T66" fmla="*/ 283 w 839"/>
                <a:gd name="T67" fmla="*/ 601 h 1504"/>
                <a:gd name="T68" fmla="*/ 253 w 839"/>
                <a:gd name="T69" fmla="*/ 616 h 1504"/>
                <a:gd name="T70" fmla="*/ 19 w 839"/>
                <a:gd name="T71" fmla="*/ 1291 h 1504"/>
                <a:gd name="T72" fmla="*/ 35 w 839"/>
                <a:gd name="T73" fmla="*/ 1441 h 1504"/>
                <a:gd name="T74" fmla="*/ 171 w 839"/>
                <a:gd name="T75" fmla="*/ 1504 h 1504"/>
                <a:gd name="T76" fmla="*/ 667 w 839"/>
                <a:gd name="T77" fmla="*/ 1504 h 1504"/>
                <a:gd name="T78" fmla="*/ 804 w 839"/>
                <a:gd name="T79" fmla="*/ 1441 h 1504"/>
                <a:gd name="T80" fmla="*/ 819 w 839"/>
                <a:gd name="T81" fmla="*/ 1291 h 1504"/>
                <a:gd name="T82" fmla="*/ 587 w 839"/>
                <a:gd name="T83" fmla="*/ 620 h 1504"/>
                <a:gd name="T84" fmla="*/ 587 w 839"/>
                <a:gd name="T85" fmla="*/ 620 h 1504"/>
                <a:gd name="T86" fmla="*/ 587 w 839"/>
                <a:gd name="T87" fmla="*/ 62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9" h="1504">
                  <a:moveTo>
                    <a:pt x="587" y="620"/>
                  </a:moveTo>
                  <a:cubicBezTo>
                    <a:pt x="587" y="144"/>
                    <a:pt x="587" y="144"/>
                    <a:pt x="587" y="144"/>
                  </a:cubicBezTo>
                  <a:cubicBezTo>
                    <a:pt x="623" y="140"/>
                    <a:pt x="651" y="109"/>
                    <a:pt x="651" y="72"/>
                  </a:cubicBezTo>
                  <a:cubicBezTo>
                    <a:pt x="651" y="32"/>
                    <a:pt x="619" y="0"/>
                    <a:pt x="579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20" y="0"/>
                    <a:pt x="187" y="32"/>
                    <a:pt x="187" y="72"/>
                  </a:cubicBezTo>
                  <a:cubicBezTo>
                    <a:pt x="187" y="109"/>
                    <a:pt x="215" y="140"/>
                    <a:pt x="251" y="144"/>
                  </a:cubicBezTo>
                  <a:cubicBezTo>
                    <a:pt x="251" y="528"/>
                    <a:pt x="251" y="528"/>
                    <a:pt x="251" y="528"/>
                  </a:cubicBezTo>
                  <a:cubicBezTo>
                    <a:pt x="251" y="541"/>
                    <a:pt x="262" y="552"/>
                    <a:pt x="275" y="552"/>
                  </a:cubicBezTo>
                  <a:cubicBezTo>
                    <a:pt x="289" y="552"/>
                    <a:pt x="299" y="541"/>
                    <a:pt x="299" y="528"/>
                  </a:cubicBezTo>
                  <a:cubicBezTo>
                    <a:pt x="299" y="144"/>
                    <a:pt x="299" y="144"/>
                    <a:pt x="299" y="144"/>
                  </a:cubicBezTo>
                  <a:cubicBezTo>
                    <a:pt x="435" y="144"/>
                    <a:pt x="435" y="144"/>
                    <a:pt x="435" y="144"/>
                  </a:cubicBezTo>
                  <a:cubicBezTo>
                    <a:pt x="449" y="144"/>
                    <a:pt x="459" y="133"/>
                    <a:pt x="459" y="120"/>
                  </a:cubicBezTo>
                  <a:cubicBezTo>
                    <a:pt x="459" y="107"/>
                    <a:pt x="449" y="96"/>
                    <a:pt x="435" y="96"/>
                  </a:cubicBezTo>
                  <a:cubicBezTo>
                    <a:pt x="259" y="96"/>
                    <a:pt x="259" y="96"/>
                    <a:pt x="259" y="96"/>
                  </a:cubicBezTo>
                  <a:cubicBezTo>
                    <a:pt x="246" y="96"/>
                    <a:pt x="235" y="85"/>
                    <a:pt x="235" y="72"/>
                  </a:cubicBezTo>
                  <a:cubicBezTo>
                    <a:pt x="235" y="59"/>
                    <a:pt x="246" y="48"/>
                    <a:pt x="259" y="48"/>
                  </a:cubicBezTo>
                  <a:cubicBezTo>
                    <a:pt x="579" y="48"/>
                    <a:pt x="579" y="48"/>
                    <a:pt x="579" y="48"/>
                  </a:cubicBezTo>
                  <a:cubicBezTo>
                    <a:pt x="593" y="48"/>
                    <a:pt x="603" y="59"/>
                    <a:pt x="603" y="72"/>
                  </a:cubicBezTo>
                  <a:cubicBezTo>
                    <a:pt x="603" y="85"/>
                    <a:pt x="593" y="96"/>
                    <a:pt x="579" y="96"/>
                  </a:cubicBezTo>
                  <a:cubicBezTo>
                    <a:pt x="531" y="96"/>
                    <a:pt x="531" y="96"/>
                    <a:pt x="531" y="96"/>
                  </a:cubicBezTo>
                  <a:cubicBezTo>
                    <a:pt x="518" y="96"/>
                    <a:pt x="507" y="107"/>
                    <a:pt x="507" y="120"/>
                  </a:cubicBezTo>
                  <a:cubicBezTo>
                    <a:pt x="507" y="133"/>
                    <a:pt x="518" y="144"/>
                    <a:pt x="531" y="144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9" y="624"/>
                    <a:pt x="539" y="624"/>
                    <a:pt x="539" y="624"/>
                  </a:cubicBezTo>
                  <a:cubicBezTo>
                    <a:pt x="539" y="627"/>
                    <a:pt x="540" y="629"/>
                    <a:pt x="541" y="632"/>
                  </a:cubicBezTo>
                  <a:cubicBezTo>
                    <a:pt x="774" y="1306"/>
                    <a:pt x="774" y="1306"/>
                    <a:pt x="774" y="1306"/>
                  </a:cubicBezTo>
                  <a:cubicBezTo>
                    <a:pt x="788" y="1347"/>
                    <a:pt x="785" y="1385"/>
                    <a:pt x="765" y="1413"/>
                  </a:cubicBezTo>
                  <a:cubicBezTo>
                    <a:pt x="745" y="1441"/>
                    <a:pt x="710" y="1456"/>
                    <a:pt x="667" y="1456"/>
                  </a:cubicBezTo>
                  <a:cubicBezTo>
                    <a:pt x="171" y="1456"/>
                    <a:pt x="171" y="1456"/>
                    <a:pt x="171" y="1456"/>
                  </a:cubicBezTo>
                  <a:cubicBezTo>
                    <a:pt x="128" y="1456"/>
                    <a:pt x="94" y="1441"/>
                    <a:pt x="74" y="1413"/>
                  </a:cubicBezTo>
                  <a:cubicBezTo>
                    <a:pt x="54" y="1385"/>
                    <a:pt x="51" y="1347"/>
                    <a:pt x="65" y="1306"/>
                  </a:cubicBezTo>
                  <a:cubicBezTo>
                    <a:pt x="298" y="632"/>
                    <a:pt x="298" y="632"/>
                    <a:pt x="298" y="632"/>
                  </a:cubicBezTo>
                  <a:cubicBezTo>
                    <a:pt x="302" y="619"/>
                    <a:pt x="296" y="606"/>
                    <a:pt x="283" y="601"/>
                  </a:cubicBezTo>
                  <a:cubicBezTo>
                    <a:pt x="271" y="597"/>
                    <a:pt x="257" y="604"/>
                    <a:pt x="253" y="616"/>
                  </a:cubicBezTo>
                  <a:cubicBezTo>
                    <a:pt x="19" y="1291"/>
                    <a:pt x="19" y="1291"/>
                    <a:pt x="19" y="1291"/>
                  </a:cubicBezTo>
                  <a:cubicBezTo>
                    <a:pt x="0" y="1346"/>
                    <a:pt x="5" y="1400"/>
                    <a:pt x="35" y="1441"/>
                  </a:cubicBezTo>
                  <a:cubicBezTo>
                    <a:pt x="64" y="1481"/>
                    <a:pt x="112" y="1504"/>
                    <a:pt x="171" y="1504"/>
                  </a:cubicBezTo>
                  <a:cubicBezTo>
                    <a:pt x="667" y="1504"/>
                    <a:pt x="667" y="1504"/>
                    <a:pt x="667" y="1504"/>
                  </a:cubicBezTo>
                  <a:cubicBezTo>
                    <a:pt x="726" y="1504"/>
                    <a:pt x="775" y="1481"/>
                    <a:pt x="804" y="1441"/>
                  </a:cubicBezTo>
                  <a:cubicBezTo>
                    <a:pt x="833" y="1400"/>
                    <a:pt x="839" y="1346"/>
                    <a:pt x="819" y="1291"/>
                  </a:cubicBezTo>
                  <a:lnTo>
                    <a:pt x="587" y="620"/>
                  </a:lnTo>
                  <a:close/>
                  <a:moveTo>
                    <a:pt x="587" y="620"/>
                  </a:moveTo>
                  <a:cubicBezTo>
                    <a:pt x="587" y="620"/>
                    <a:pt x="587" y="620"/>
                    <a:pt x="587" y="6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Freeform 110"/>
            <p:cNvSpPr>
              <a:spLocks noEditPoints="1"/>
            </p:cNvSpPr>
            <p:nvPr/>
          </p:nvSpPr>
          <p:spPr bwMode="auto">
            <a:xfrm>
              <a:off x="10155238" y="6791326"/>
              <a:ext cx="2787650" cy="1468438"/>
            </a:xfrm>
            <a:custGeom>
              <a:avLst/>
              <a:gdLst>
                <a:gd name="T0" fmla="*/ 114 w 636"/>
                <a:gd name="T1" fmla="*/ 46 h 338"/>
                <a:gd name="T2" fmla="*/ 92 w 636"/>
                <a:gd name="T3" fmla="*/ 42 h 338"/>
                <a:gd name="T4" fmla="*/ 77 w 636"/>
                <a:gd name="T5" fmla="*/ 57 h 338"/>
                <a:gd name="T6" fmla="*/ 9 w 636"/>
                <a:gd name="T7" fmla="*/ 252 h 338"/>
                <a:gd name="T8" fmla="*/ 12 w 636"/>
                <a:gd name="T9" fmla="*/ 315 h 338"/>
                <a:gd name="T10" fmla="*/ 70 w 636"/>
                <a:gd name="T11" fmla="*/ 338 h 338"/>
                <a:gd name="T12" fmla="*/ 566 w 636"/>
                <a:gd name="T13" fmla="*/ 338 h 338"/>
                <a:gd name="T14" fmla="*/ 625 w 636"/>
                <a:gd name="T15" fmla="*/ 315 h 338"/>
                <a:gd name="T16" fmla="*/ 628 w 636"/>
                <a:gd name="T17" fmla="*/ 252 h 338"/>
                <a:gd name="T18" fmla="*/ 560 w 636"/>
                <a:gd name="T19" fmla="*/ 57 h 338"/>
                <a:gd name="T20" fmla="*/ 544 w 636"/>
                <a:gd name="T21" fmla="*/ 42 h 338"/>
                <a:gd name="T22" fmla="*/ 523 w 636"/>
                <a:gd name="T23" fmla="*/ 46 h 338"/>
                <a:gd name="T24" fmla="*/ 467 w 636"/>
                <a:gd name="T25" fmla="*/ 64 h 338"/>
                <a:gd name="T26" fmla="*/ 408 w 636"/>
                <a:gd name="T27" fmla="*/ 38 h 338"/>
                <a:gd name="T28" fmla="*/ 318 w 636"/>
                <a:gd name="T29" fmla="*/ 0 h 338"/>
                <a:gd name="T30" fmla="*/ 228 w 636"/>
                <a:gd name="T31" fmla="*/ 38 h 338"/>
                <a:gd name="T32" fmla="*/ 169 w 636"/>
                <a:gd name="T33" fmla="*/ 64 h 338"/>
                <a:gd name="T34" fmla="*/ 114 w 636"/>
                <a:gd name="T35" fmla="*/ 46 h 338"/>
                <a:gd name="T36" fmla="*/ 259 w 636"/>
                <a:gd name="T37" fmla="*/ 74 h 338"/>
                <a:gd name="T38" fmla="*/ 318 w 636"/>
                <a:gd name="T39" fmla="*/ 48 h 338"/>
                <a:gd name="T40" fmla="*/ 377 w 636"/>
                <a:gd name="T41" fmla="*/ 74 h 338"/>
                <a:gd name="T42" fmla="*/ 467 w 636"/>
                <a:gd name="T43" fmla="*/ 112 h 338"/>
                <a:gd name="T44" fmla="*/ 525 w 636"/>
                <a:gd name="T45" fmla="*/ 101 h 338"/>
                <a:gd name="T46" fmla="*/ 582 w 636"/>
                <a:gd name="T47" fmla="*/ 268 h 338"/>
                <a:gd name="T48" fmla="*/ 585 w 636"/>
                <a:gd name="T49" fmla="*/ 287 h 338"/>
                <a:gd name="T50" fmla="*/ 566 w 636"/>
                <a:gd name="T51" fmla="*/ 290 h 338"/>
                <a:gd name="T52" fmla="*/ 70 w 636"/>
                <a:gd name="T53" fmla="*/ 290 h 338"/>
                <a:gd name="T54" fmla="*/ 51 w 636"/>
                <a:gd name="T55" fmla="*/ 287 h 338"/>
                <a:gd name="T56" fmla="*/ 54 w 636"/>
                <a:gd name="T57" fmla="*/ 268 h 338"/>
                <a:gd name="T58" fmla="*/ 112 w 636"/>
                <a:gd name="T59" fmla="*/ 101 h 338"/>
                <a:gd name="T60" fmla="*/ 169 w 636"/>
                <a:gd name="T61" fmla="*/ 112 h 338"/>
                <a:gd name="T62" fmla="*/ 259 w 636"/>
                <a:gd name="T63" fmla="*/ 74 h 338"/>
                <a:gd name="T64" fmla="*/ 259 w 636"/>
                <a:gd name="T65" fmla="*/ 74 h 338"/>
                <a:gd name="T66" fmla="*/ 259 w 636"/>
                <a:gd name="T67" fmla="*/ 7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6" h="338">
                  <a:moveTo>
                    <a:pt x="114" y="46"/>
                  </a:moveTo>
                  <a:cubicBezTo>
                    <a:pt x="108" y="41"/>
                    <a:pt x="100" y="40"/>
                    <a:pt x="92" y="42"/>
                  </a:cubicBezTo>
                  <a:cubicBezTo>
                    <a:pt x="85" y="44"/>
                    <a:pt x="79" y="50"/>
                    <a:pt x="77" y="57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0" y="278"/>
                    <a:pt x="1" y="300"/>
                    <a:pt x="12" y="315"/>
                  </a:cubicBezTo>
                  <a:cubicBezTo>
                    <a:pt x="22" y="330"/>
                    <a:pt x="43" y="338"/>
                    <a:pt x="70" y="338"/>
                  </a:cubicBezTo>
                  <a:cubicBezTo>
                    <a:pt x="566" y="338"/>
                    <a:pt x="566" y="338"/>
                    <a:pt x="566" y="338"/>
                  </a:cubicBezTo>
                  <a:cubicBezTo>
                    <a:pt x="593" y="338"/>
                    <a:pt x="614" y="330"/>
                    <a:pt x="625" y="315"/>
                  </a:cubicBezTo>
                  <a:cubicBezTo>
                    <a:pt x="635" y="300"/>
                    <a:pt x="636" y="278"/>
                    <a:pt x="628" y="252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58" y="50"/>
                    <a:pt x="552" y="44"/>
                    <a:pt x="544" y="42"/>
                  </a:cubicBezTo>
                  <a:cubicBezTo>
                    <a:pt x="537" y="40"/>
                    <a:pt x="529" y="41"/>
                    <a:pt x="523" y="46"/>
                  </a:cubicBezTo>
                  <a:cubicBezTo>
                    <a:pt x="510" y="56"/>
                    <a:pt x="497" y="64"/>
                    <a:pt x="467" y="64"/>
                  </a:cubicBezTo>
                  <a:cubicBezTo>
                    <a:pt x="439" y="64"/>
                    <a:pt x="426" y="53"/>
                    <a:pt x="408" y="38"/>
                  </a:cubicBezTo>
                  <a:cubicBezTo>
                    <a:pt x="389" y="21"/>
                    <a:pt x="364" y="0"/>
                    <a:pt x="318" y="0"/>
                  </a:cubicBezTo>
                  <a:cubicBezTo>
                    <a:pt x="272" y="0"/>
                    <a:pt x="248" y="21"/>
                    <a:pt x="228" y="38"/>
                  </a:cubicBezTo>
                  <a:cubicBezTo>
                    <a:pt x="210" y="53"/>
                    <a:pt x="198" y="64"/>
                    <a:pt x="169" y="64"/>
                  </a:cubicBezTo>
                  <a:cubicBezTo>
                    <a:pt x="139" y="64"/>
                    <a:pt x="127" y="56"/>
                    <a:pt x="114" y="46"/>
                  </a:cubicBezTo>
                  <a:close/>
                  <a:moveTo>
                    <a:pt x="259" y="74"/>
                  </a:moveTo>
                  <a:cubicBezTo>
                    <a:pt x="277" y="59"/>
                    <a:pt x="290" y="48"/>
                    <a:pt x="318" y="48"/>
                  </a:cubicBezTo>
                  <a:cubicBezTo>
                    <a:pt x="347" y="48"/>
                    <a:pt x="359" y="59"/>
                    <a:pt x="377" y="74"/>
                  </a:cubicBezTo>
                  <a:cubicBezTo>
                    <a:pt x="397" y="91"/>
                    <a:pt x="421" y="112"/>
                    <a:pt x="467" y="112"/>
                  </a:cubicBezTo>
                  <a:cubicBezTo>
                    <a:pt x="492" y="112"/>
                    <a:pt x="510" y="108"/>
                    <a:pt x="525" y="101"/>
                  </a:cubicBezTo>
                  <a:cubicBezTo>
                    <a:pt x="582" y="268"/>
                    <a:pt x="582" y="268"/>
                    <a:pt x="582" y="268"/>
                  </a:cubicBezTo>
                  <a:cubicBezTo>
                    <a:pt x="586" y="278"/>
                    <a:pt x="586" y="284"/>
                    <a:pt x="585" y="287"/>
                  </a:cubicBezTo>
                  <a:cubicBezTo>
                    <a:pt x="583" y="288"/>
                    <a:pt x="577" y="290"/>
                    <a:pt x="566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0" y="290"/>
                    <a:pt x="54" y="288"/>
                    <a:pt x="51" y="287"/>
                  </a:cubicBezTo>
                  <a:cubicBezTo>
                    <a:pt x="51" y="284"/>
                    <a:pt x="51" y="278"/>
                    <a:pt x="54" y="268"/>
                  </a:cubicBezTo>
                  <a:cubicBezTo>
                    <a:pt x="112" y="101"/>
                    <a:pt x="112" y="101"/>
                    <a:pt x="112" y="101"/>
                  </a:cubicBezTo>
                  <a:cubicBezTo>
                    <a:pt x="126" y="108"/>
                    <a:pt x="144" y="112"/>
                    <a:pt x="169" y="112"/>
                  </a:cubicBezTo>
                  <a:cubicBezTo>
                    <a:pt x="215" y="112"/>
                    <a:pt x="240" y="91"/>
                    <a:pt x="259" y="74"/>
                  </a:cubicBezTo>
                  <a:close/>
                  <a:moveTo>
                    <a:pt x="259" y="74"/>
                  </a:moveTo>
                  <a:cubicBezTo>
                    <a:pt x="259" y="74"/>
                    <a:pt x="259" y="74"/>
                    <a:pt x="259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3" name="Group 142"/>
          <p:cNvGrpSpPr>
            <a:grpSpLocks noChangeAspect="1"/>
          </p:cNvGrpSpPr>
          <p:nvPr/>
        </p:nvGrpSpPr>
        <p:grpSpPr>
          <a:xfrm>
            <a:off x="2855151" y="5084359"/>
            <a:ext cx="308135" cy="304800"/>
            <a:chOff x="9123363" y="1876426"/>
            <a:chExt cx="6600825" cy="6529388"/>
          </a:xfrm>
        </p:grpSpPr>
        <p:sp>
          <p:nvSpPr>
            <p:cNvPr id="142" name="Oval 141"/>
            <p:cNvSpPr/>
            <p:nvPr/>
          </p:nvSpPr>
          <p:spPr>
            <a:xfrm>
              <a:off x="12179887" y="2330457"/>
              <a:ext cx="3450051" cy="345005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9123363" y="1876426"/>
              <a:ext cx="6600825" cy="6529388"/>
            </a:xfrm>
            <a:custGeom>
              <a:avLst/>
              <a:gdLst>
                <a:gd name="T0" fmla="*/ 1042 w 1506"/>
                <a:gd name="T1" fmla="*/ 0 h 1504"/>
                <a:gd name="T2" fmla="*/ 578 w 1506"/>
                <a:gd name="T3" fmla="*/ 464 h 1504"/>
                <a:gd name="T4" fmla="*/ 698 w 1506"/>
                <a:gd name="T5" fmla="*/ 775 h 1504"/>
                <a:gd name="T6" fmla="*/ 666 w 1506"/>
                <a:gd name="T7" fmla="*/ 806 h 1504"/>
                <a:gd name="T8" fmla="*/ 640 w 1506"/>
                <a:gd name="T9" fmla="*/ 780 h 1504"/>
                <a:gd name="T10" fmla="*/ 638 w 1506"/>
                <a:gd name="T11" fmla="*/ 778 h 1504"/>
                <a:gd name="T12" fmla="*/ 636 w 1506"/>
                <a:gd name="T13" fmla="*/ 776 h 1504"/>
                <a:gd name="T14" fmla="*/ 615 w 1506"/>
                <a:gd name="T15" fmla="*/ 755 h 1504"/>
                <a:gd name="T16" fmla="*/ 581 w 1506"/>
                <a:gd name="T17" fmla="*/ 755 h 1504"/>
                <a:gd name="T18" fmla="*/ 581 w 1506"/>
                <a:gd name="T19" fmla="*/ 789 h 1504"/>
                <a:gd name="T20" fmla="*/ 587 w 1506"/>
                <a:gd name="T21" fmla="*/ 795 h 1504"/>
                <a:gd name="T22" fmla="*/ 9 w 1506"/>
                <a:gd name="T23" fmla="*/ 1373 h 1504"/>
                <a:gd name="T24" fmla="*/ 9 w 1506"/>
                <a:gd name="T25" fmla="*/ 1406 h 1504"/>
                <a:gd name="T26" fmla="*/ 100 w 1506"/>
                <a:gd name="T27" fmla="*/ 1497 h 1504"/>
                <a:gd name="T28" fmla="*/ 117 w 1506"/>
                <a:gd name="T29" fmla="*/ 1504 h 1504"/>
                <a:gd name="T30" fmla="*/ 133 w 1506"/>
                <a:gd name="T31" fmla="*/ 1497 h 1504"/>
                <a:gd name="T32" fmla="*/ 711 w 1506"/>
                <a:gd name="T33" fmla="*/ 920 h 1504"/>
                <a:gd name="T34" fmla="*/ 716 w 1506"/>
                <a:gd name="T35" fmla="*/ 925 h 1504"/>
                <a:gd name="T36" fmla="*/ 733 w 1506"/>
                <a:gd name="T37" fmla="*/ 932 h 1504"/>
                <a:gd name="T38" fmla="*/ 750 w 1506"/>
                <a:gd name="T39" fmla="*/ 926 h 1504"/>
                <a:gd name="T40" fmla="*/ 750 w 1506"/>
                <a:gd name="T41" fmla="*/ 892 h 1504"/>
                <a:gd name="T42" fmla="*/ 700 w 1506"/>
                <a:gd name="T43" fmla="*/ 840 h 1504"/>
                <a:gd name="T44" fmla="*/ 731 w 1506"/>
                <a:gd name="T45" fmla="*/ 808 h 1504"/>
                <a:gd name="T46" fmla="*/ 1042 w 1506"/>
                <a:gd name="T47" fmla="*/ 928 h 1504"/>
                <a:gd name="T48" fmla="*/ 1506 w 1506"/>
                <a:gd name="T49" fmla="*/ 464 h 1504"/>
                <a:gd name="T50" fmla="*/ 1042 w 1506"/>
                <a:gd name="T51" fmla="*/ 0 h 1504"/>
                <a:gd name="T52" fmla="*/ 117 w 1506"/>
                <a:gd name="T53" fmla="*/ 1446 h 1504"/>
                <a:gd name="T54" fmla="*/ 60 w 1506"/>
                <a:gd name="T55" fmla="*/ 1389 h 1504"/>
                <a:gd name="T56" fmla="*/ 621 w 1506"/>
                <a:gd name="T57" fmla="*/ 829 h 1504"/>
                <a:gd name="T58" fmla="*/ 677 w 1506"/>
                <a:gd name="T59" fmla="*/ 886 h 1504"/>
                <a:gd name="T60" fmla="*/ 117 w 1506"/>
                <a:gd name="T61" fmla="*/ 1446 h 1504"/>
                <a:gd name="T62" fmla="*/ 1042 w 1506"/>
                <a:gd name="T63" fmla="*/ 880 h 1504"/>
                <a:gd name="T64" fmla="*/ 626 w 1506"/>
                <a:gd name="T65" fmla="*/ 464 h 1504"/>
                <a:gd name="T66" fmla="*/ 1042 w 1506"/>
                <a:gd name="T67" fmla="*/ 48 h 1504"/>
                <a:gd name="T68" fmla="*/ 1458 w 1506"/>
                <a:gd name="T69" fmla="*/ 464 h 1504"/>
                <a:gd name="T70" fmla="*/ 1042 w 1506"/>
                <a:gd name="T71" fmla="*/ 880 h 1504"/>
                <a:gd name="T72" fmla="*/ 1042 w 1506"/>
                <a:gd name="T73" fmla="*/ 880 h 1504"/>
                <a:gd name="T74" fmla="*/ 1042 w 1506"/>
                <a:gd name="T75" fmla="*/ 88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6" h="1504">
                  <a:moveTo>
                    <a:pt x="1042" y="0"/>
                  </a:moveTo>
                  <a:cubicBezTo>
                    <a:pt x="786" y="0"/>
                    <a:pt x="578" y="208"/>
                    <a:pt x="578" y="464"/>
                  </a:cubicBezTo>
                  <a:cubicBezTo>
                    <a:pt x="578" y="583"/>
                    <a:pt x="623" y="692"/>
                    <a:pt x="698" y="775"/>
                  </a:cubicBezTo>
                  <a:cubicBezTo>
                    <a:pt x="666" y="806"/>
                    <a:pt x="666" y="806"/>
                    <a:pt x="666" y="806"/>
                  </a:cubicBezTo>
                  <a:cubicBezTo>
                    <a:pt x="640" y="780"/>
                    <a:pt x="640" y="780"/>
                    <a:pt x="640" y="780"/>
                  </a:cubicBezTo>
                  <a:cubicBezTo>
                    <a:pt x="639" y="779"/>
                    <a:pt x="638" y="778"/>
                    <a:pt x="638" y="778"/>
                  </a:cubicBezTo>
                  <a:cubicBezTo>
                    <a:pt x="637" y="777"/>
                    <a:pt x="637" y="777"/>
                    <a:pt x="636" y="776"/>
                  </a:cubicBezTo>
                  <a:cubicBezTo>
                    <a:pt x="615" y="755"/>
                    <a:pt x="615" y="755"/>
                    <a:pt x="615" y="755"/>
                  </a:cubicBezTo>
                  <a:cubicBezTo>
                    <a:pt x="606" y="746"/>
                    <a:pt x="591" y="746"/>
                    <a:pt x="581" y="755"/>
                  </a:cubicBezTo>
                  <a:cubicBezTo>
                    <a:pt x="572" y="764"/>
                    <a:pt x="572" y="780"/>
                    <a:pt x="581" y="789"/>
                  </a:cubicBezTo>
                  <a:cubicBezTo>
                    <a:pt x="587" y="795"/>
                    <a:pt x="587" y="795"/>
                    <a:pt x="587" y="795"/>
                  </a:cubicBezTo>
                  <a:cubicBezTo>
                    <a:pt x="9" y="1373"/>
                    <a:pt x="9" y="1373"/>
                    <a:pt x="9" y="1373"/>
                  </a:cubicBezTo>
                  <a:cubicBezTo>
                    <a:pt x="0" y="1382"/>
                    <a:pt x="0" y="1397"/>
                    <a:pt x="9" y="1406"/>
                  </a:cubicBezTo>
                  <a:cubicBezTo>
                    <a:pt x="100" y="1497"/>
                    <a:pt x="100" y="1497"/>
                    <a:pt x="100" y="1497"/>
                  </a:cubicBezTo>
                  <a:cubicBezTo>
                    <a:pt x="104" y="1502"/>
                    <a:pt x="110" y="1504"/>
                    <a:pt x="117" y="1504"/>
                  </a:cubicBezTo>
                  <a:cubicBezTo>
                    <a:pt x="123" y="1504"/>
                    <a:pt x="129" y="1502"/>
                    <a:pt x="133" y="1497"/>
                  </a:cubicBezTo>
                  <a:cubicBezTo>
                    <a:pt x="711" y="920"/>
                    <a:pt x="711" y="920"/>
                    <a:pt x="711" y="920"/>
                  </a:cubicBezTo>
                  <a:cubicBezTo>
                    <a:pt x="716" y="925"/>
                    <a:pt x="716" y="925"/>
                    <a:pt x="716" y="925"/>
                  </a:cubicBezTo>
                  <a:cubicBezTo>
                    <a:pt x="721" y="930"/>
                    <a:pt x="727" y="932"/>
                    <a:pt x="733" y="932"/>
                  </a:cubicBezTo>
                  <a:cubicBezTo>
                    <a:pt x="739" y="932"/>
                    <a:pt x="745" y="930"/>
                    <a:pt x="750" y="926"/>
                  </a:cubicBezTo>
                  <a:cubicBezTo>
                    <a:pt x="760" y="916"/>
                    <a:pt x="760" y="901"/>
                    <a:pt x="750" y="892"/>
                  </a:cubicBezTo>
                  <a:cubicBezTo>
                    <a:pt x="700" y="840"/>
                    <a:pt x="700" y="840"/>
                    <a:pt x="700" y="840"/>
                  </a:cubicBezTo>
                  <a:cubicBezTo>
                    <a:pt x="731" y="808"/>
                    <a:pt x="731" y="808"/>
                    <a:pt x="731" y="808"/>
                  </a:cubicBezTo>
                  <a:cubicBezTo>
                    <a:pt x="814" y="883"/>
                    <a:pt x="923" y="928"/>
                    <a:pt x="1042" y="928"/>
                  </a:cubicBezTo>
                  <a:cubicBezTo>
                    <a:pt x="1298" y="928"/>
                    <a:pt x="1506" y="720"/>
                    <a:pt x="1506" y="464"/>
                  </a:cubicBezTo>
                  <a:cubicBezTo>
                    <a:pt x="1506" y="208"/>
                    <a:pt x="1298" y="0"/>
                    <a:pt x="1042" y="0"/>
                  </a:cubicBezTo>
                  <a:close/>
                  <a:moveTo>
                    <a:pt x="117" y="1446"/>
                  </a:moveTo>
                  <a:cubicBezTo>
                    <a:pt x="60" y="1389"/>
                    <a:pt x="60" y="1389"/>
                    <a:pt x="60" y="1389"/>
                  </a:cubicBezTo>
                  <a:cubicBezTo>
                    <a:pt x="621" y="829"/>
                    <a:pt x="621" y="829"/>
                    <a:pt x="621" y="829"/>
                  </a:cubicBezTo>
                  <a:cubicBezTo>
                    <a:pt x="677" y="886"/>
                    <a:pt x="677" y="886"/>
                    <a:pt x="677" y="886"/>
                  </a:cubicBezTo>
                  <a:lnTo>
                    <a:pt x="117" y="1446"/>
                  </a:lnTo>
                  <a:close/>
                  <a:moveTo>
                    <a:pt x="1042" y="880"/>
                  </a:moveTo>
                  <a:cubicBezTo>
                    <a:pt x="813" y="880"/>
                    <a:pt x="626" y="693"/>
                    <a:pt x="626" y="464"/>
                  </a:cubicBezTo>
                  <a:cubicBezTo>
                    <a:pt x="626" y="235"/>
                    <a:pt x="813" y="48"/>
                    <a:pt x="1042" y="48"/>
                  </a:cubicBezTo>
                  <a:cubicBezTo>
                    <a:pt x="1271" y="48"/>
                    <a:pt x="1458" y="235"/>
                    <a:pt x="1458" y="464"/>
                  </a:cubicBezTo>
                  <a:cubicBezTo>
                    <a:pt x="1458" y="693"/>
                    <a:pt x="1271" y="880"/>
                    <a:pt x="1042" y="880"/>
                  </a:cubicBezTo>
                  <a:close/>
                  <a:moveTo>
                    <a:pt x="1042" y="880"/>
                  </a:moveTo>
                  <a:cubicBezTo>
                    <a:pt x="1042" y="880"/>
                    <a:pt x="1042" y="880"/>
                    <a:pt x="1042" y="8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12077701" y="2293938"/>
              <a:ext cx="3225800" cy="3194050"/>
            </a:xfrm>
            <a:custGeom>
              <a:avLst/>
              <a:gdLst>
                <a:gd name="T0" fmla="*/ 368 w 736"/>
                <a:gd name="T1" fmla="*/ 0 h 736"/>
                <a:gd name="T2" fmla="*/ 0 w 736"/>
                <a:gd name="T3" fmla="*/ 368 h 736"/>
                <a:gd name="T4" fmla="*/ 368 w 736"/>
                <a:gd name="T5" fmla="*/ 736 h 736"/>
                <a:gd name="T6" fmla="*/ 589 w 736"/>
                <a:gd name="T7" fmla="*/ 662 h 736"/>
                <a:gd name="T8" fmla="*/ 594 w 736"/>
                <a:gd name="T9" fmla="*/ 628 h 736"/>
                <a:gd name="T10" fmla="*/ 560 w 736"/>
                <a:gd name="T11" fmla="*/ 624 h 736"/>
                <a:gd name="T12" fmla="*/ 368 w 736"/>
                <a:gd name="T13" fmla="*/ 688 h 736"/>
                <a:gd name="T14" fmla="*/ 48 w 736"/>
                <a:gd name="T15" fmla="*/ 368 h 736"/>
                <a:gd name="T16" fmla="*/ 368 w 736"/>
                <a:gd name="T17" fmla="*/ 48 h 736"/>
                <a:gd name="T18" fmla="*/ 688 w 736"/>
                <a:gd name="T19" fmla="*/ 368 h 736"/>
                <a:gd name="T20" fmla="*/ 624 w 736"/>
                <a:gd name="T21" fmla="*/ 560 h 736"/>
                <a:gd name="T22" fmla="*/ 628 w 736"/>
                <a:gd name="T23" fmla="*/ 594 h 736"/>
                <a:gd name="T24" fmla="*/ 662 w 736"/>
                <a:gd name="T25" fmla="*/ 589 h 736"/>
                <a:gd name="T26" fmla="*/ 736 w 736"/>
                <a:gd name="T27" fmla="*/ 368 h 736"/>
                <a:gd name="T28" fmla="*/ 368 w 736"/>
                <a:gd name="T29" fmla="*/ 0 h 736"/>
                <a:gd name="T30" fmla="*/ 368 w 736"/>
                <a:gd name="T31" fmla="*/ 0 h 736"/>
                <a:gd name="T32" fmla="*/ 368 w 736"/>
                <a:gd name="T3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6" h="736">
                  <a:moveTo>
                    <a:pt x="368" y="0"/>
                  </a:moveTo>
                  <a:cubicBezTo>
                    <a:pt x="165" y="0"/>
                    <a:pt x="0" y="165"/>
                    <a:pt x="0" y="368"/>
                  </a:cubicBezTo>
                  <a:cubicBezTo>
                    <a:pt x="0" y="571"/>
                    <a:pt x="165" y="736"/>
                    <a:pt x="368" y="736"/>
                  </a:cubicBezTo>
                  <a:cubicBezTo>
                    <a:pt x="449" y="736"/>
                    <a:pt x="525" y="710"/>
                    <a:pt x="589" y="662"/>
                  </a:cubicBezTo>
                  <a:cubicBezTo>
                    <a:pt x="600" y="654"/>
                    <a:pt x="602" y="639"/>
                    <a:pt x="594" y="628"/>
                  </a:cubicBezTo>
                  <a:cubicBezTo>
                    <a:pt x="586" y="618"/>
                    <a:pt x="571" y="616"/>
                    <a:pt x="560" y="624"/>
                  </a:cubicBezTo>
                  <a:cubicBezTo>
                    <a:pt x="505" y="666"/>
                    <a:pt x="438" y="688"/>
                    <a:pt x="368" y="688"/>
                  </a:cubicBezTo>
                  <a:cubicBezTo>
                    <a:pt x="192" y="688"/>
                    <a:pt x="48" y="544"/>
                    <a:pt x="48" y="368"/>
                  </a:cubicBezTo>
                  <a:cubicBezTo>
                    <a:pt x="48" y="192"/>
                    <a:pt x="192" y="48"/>
                    <a:pt x="368" y="48"/>
                  </a:cubicBezTo>
                  <a:cubicBezTo>
                    <a:pt x="544" y="48"/>
                    <a:pt x="688" y="192"/>
                    <a:pt x="688" y="368"/>
                  </a:cubicBezTo>
                  <a:cubicBezTo>
                    <a:pt x="688" y="438"/>
                    <a:pt x="666" y="505"/>
                    <a:pt x="624" y="560"/>
                  </a:cubicBezTo>
                  <a:cubicBezTo>
                    <a:pt x="616" y="571"/>
                    <a:pt x="618" y="586"/>
                    <a:pt x="628" y="594"/>
                  </a:cubicBezTo>
                  <a:cubicBezTo>
                    <a:pt x="639" y="602"/>
                    <a:pt x="654" y="600"/>
                    <a:pt x="662" y="589"/>
                  </a:cubicBezTo>
                  <a:cubicBezTo>
                    <a:pt x="710" y="525"/>
                    <a:pt x="736" y="449"/>
                    <a:pt x="736" y="368"/>
                  </a:cubicBezTo>
                  <a:cubicBezTo>
                    <a:pt x="736" y="165"/>
                    <a:pt x="571" y="0"/>
                    <a:pt x="368" y="0"/>
                  </a:cubicBezTo>
                  <a:close/>
                  <a:moveTo>
                    <a:pt x="368" y="0"/>
                  </a:moveTo>
                  <a:cubicBezTo>
                    <a:pt x="368" y="0"/>
                    <a:pt x="368" y="0"/>
                    <a:pt x="36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13068301" y="2849563"/>
              <a:ext cx="1673225" cy="2082800"/>
            </a:xfrm>
            <a:custGeom>
              <a:avLst/>
              <a:gdLst>
                <a:gd name="T0" fmla="*/ 142 w 382"/>
                <a:gd name="T1" fmla="*/ 432 h 480"/>
                <a:gd name="T2" fmla="*/ 118 w 382"/>
                <a:gd name="T3" fmla="*/ 456 h 480"/>
                <a:gd name="T4" fmla="*/ 142 w 382"/>
                <a:gd name="T5" fmla="*/ 480 h 480"/>
                <a:gd name="T6" fmla="*/ 382 w 382"/>
                <a:gd name="T7" fmla="*/ 240 h 480"/>
                <a:gd name="T8" fmla="*/ 142 w 382"/>
                <a:gd name="T9" fmla="*/ 0 h 480"/>
                <a:gd name="T10" fmla="*/ 14 w 382"/>
                <a:gd name="T11" fmla="*/ 37 h 480"/>
                <a:gd name="T12" fmla="*/ 7 w 382"/>
                <a:gd name="T13" fmla="*/ 70 h 480"/>
                <a:gd name="T14" fmla="*/ 40 w 382"/>
                <a:gd name="T15" fmla="*/ 77 h 480"/>
                <a:gd name="T16" fmla="*/ 142 w 382"/>
                <a:gd name="T17" fmla="*/ 48 h 480"/>
                <a:gd name="T18" fmla="*/ 334 w 382"/>
                <a:gd name="T19" fmla="*/ 240 h 480"/>
                <a:gd name="T20" fmla="*/ 142 w 382"/>
                <a:gd name="T21" fmla="*/ 432 h 480"/>
                <a:gd name="T22" fmla="*/ 142 w 382"/>
                <a:gd name="T23" fmla="*/ 432 h 480"/>
                <a:gd name="T24" fmla="*/ 142 w 382"/>
                <a:gd name="T25" fmla="*/ 43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2" h="480">
                  <a:moveTo>
                    <a:pt x="142" y="432"/>
                  </a:moveTo>
                  <a:cubicBezTo>
                    <a:pt x="129" y="432"/>
                    <a:pt x="118" y="443"/>
                    <a:pt x="118" y="456"/>
                  </a:cubicBezTo>
                  <a:cubicBezTo>
                    <a:pt x="118" y="469"/>
                    <a:pt x="129" y="480"/>
                    <a:pt x="142" y="480"/>
                  </a:cubicBezTo>
                  <a:cubicBezTo>
                    <a:pt x="274" y="480"/>
                    <a:pt x="382" y="372"/>
                    <a:pt x="382" y="240"/>
                  </a:cubicBezTo>
                  <a:cubicBezTo>
                    <a:pt x="382" y="108"/>
                    <a:pt x="274" y="0"/>
                    <a:pt x="142" y="0"/>
                  </a:cubicBezTo>
                  <a:cubicBezTo>
                    <a:pt x="97" y="0"/>
                    <a:pt x="53" y="13"/>
                    <a:pt x="14" y="37"/>
                  </a:cubicBezTo>
                  <a:cubicBezTo>
                    <a:pt x="3" y="44"/>
                    <a:pt x="0" y="59"/>
                    <a:pt x="7" y="70"/>
                  </a:cubicBezTo>
                  <a:cubicBezTo>
                    <a:pt x="14" y="81"/>
                    <a:pt x="29" y="85"/>
                    <a:pt x="40" y="77"/>
                  </a:cubicBezTo>
                  <a:cubicBezTo>
                    <a:pt x="70" y="58"/>
                    <a:pt x="106" y="48"/>
                    <a:pt x="142" y="48"/>
                  </a:cubicBezTo>
                  <a:cubicBezTo>
                    <a:pt x="248" y="48"/>
                    <a:pt x="334" y="134"/>
                    <a:pt x="334" y="240"/>
                  </a:cubicBezTo>
                  <a:cubicBezTo>
                    <a:pt x="334" y="346"/>
                    <a:pt x="248" y="432"/>
                    <a:pt x="142" y="432"/>
                  </a:cubicBezTo>
                  <a:close/>
                  <a:moveTo>
                    <a:pt x="142" y="432"/>
                  </a:moveTo>
                  <a:cubicBezTo>
                    <a:pt x="142" y="432"/>
                    <a:pt x="142" y="432"/>
                    <a:pt x="142" y="4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12638088" y="3275013"/>
              <a:ext cx="373063" cy="720725"/>
            </a:xfrm>
            <a:custGeom>
              <a:avLst/>
              <a:gdLst>
                <a:gd name="T0" fmla="*/ 37 w 85"/>
                <a:gd name="T1" fmla="*/ 14 h 166"/>
                <a:gd name="T2" fmla="*/ 0 w 85"/>
                <a:gd name="T3" fmla="*/ 142 h 166"/>
                <a:gd name="T4" fmla="*/ 24 w 85"/>
                <a:gd name="T5" fmla="*/ 166 h 166"/>
                <a:gd name="T6" fmla="*/ 48 w 85"/>
                <a:gd name="T7" fmla="*/ 142 h 166"/>
                <a:gd name="T8" fmla="*/ 77 w 85"/>
                <a:gd name="T9" fmla="*/ 40 h 166"/>
                <a:gd name="T10" fmla="*/ 70 w 85"/>
                <a:gd name="T11" fmla="*/ 7 h 166"/>
                <a:gd name="T12" fmla="*/ 37 w 85"/>
                <a:gd name="T13" fmla="*/ 14 h 166"/>
                <a:gd name="T14" fmla="*/ 37 w 85"/>
                <a:gd name="T15" fmla="*/ 14 h 166"/>
                <a:gd name="T16" fmla="*/ 37 w 85"/>
                <a:gd name="T17" fmla="*/ 1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66">
                  <a:moveTo>
                    <a:pt x="37" y="14"/>
                  </a:moveTo>
                  <a:cubicBezTo>
                    <a:pt x="13" y="53"/>
                    <a:pt x="0" y="97"/>
                    <a:pt x="0" y="142"/>
                  </a:cubicBezTo>
                  <a:cubicBezTo>
                    <a:pt x="0" y="155"/>
                    <a:pt x="11" y="166"/>
                    <a:pt x="24" y="166"/>
                  </a:cubicBezTo>
                  <a:cubicBezTo>
                    <a:pt x="37" y="166"/>
                    <a:pt x="48" y="155"/>
                    <a:pt x="48" y="142"/>
                  </a:cubicBezTo>
                  <a:cubicBezTo>
                    <a:pt x="48" y="106"/>
                    <a:pt x="58" y="70"/>
                    <a:pt x="77" y="40"/>
                  </a:cubicBezTo>
                  <a:cubicBezTo>
                    <a:pt x="85" y="29"/>
                    <a:pt x="81" y="14"/>
                    <a:pt x="70" y="7"/>
                  </a:cubicBezTo>
                  <a:cubicBezTo>
                    <a:pt x="59" y="0"/>
                    <a:pt x="44" y="3"/>
                    <a:pt x="37" y="14"/>
                  </a:cubicBezTo>
                  <a:close/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0" name="Group 159"/>
          <p:cNvGrpSpPr>
            <a:grpSpLocks noChangeAspect="1"/>
          </p:cNvGrpSpPr>
          <p:nvPr/>
        </p:nvGrpSpPr>
        <p:grpSpPr>
          <a:xfrm>
            <a:off x="4085341" y="5117048"/>
            <a:ext cx="220376" cy="304800"/>
            <a:chOff x="9594851" y="3446463"/>
            <a:chExt cx="3924300" cy="5427662"/>
          </a:xfrm>
        </p:grpSpPr>
        <p:sp>
          <p:nvSpPr>
            <p:cNvPr id="159" name="Oval 158"/>
            <p:cNvSpPr/>
            <p:nvPr/>
          </p:nvSpPr>
          <p:spPr>
            <a:xfrm>
              <a:off x="9978267" y="5031200"/>
              <a:ext cx="3540884" cy="354088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121"/>
            <p:cNvSpPr>
              <a:spLocks noEditPoints="1"/>
            </p:cNvSpPr>
            <p:nvPr/>
          </p:nvSpPr>
          <p:spPr bwMode="auto">
            <a:xfrm>
              <a:off x="9594851" y="3446463"/>
              <a:ext cx="3924300" cy="5427662"/>
            </a:xfrm>
            <a:custGeom>
              <a:avLst/>
              <a:gdLst>
                <a:gd name="T0" fmla="*/ 895 w 895"/>
                <a:gd name="T1" fmla="*/ 191 h 1250"/>
                <a:gd name="T2" fmla="*/ 869 w 895"/>
                <a:gd name="T3" fmla="*/ 167 h 1250"/>
                <a:gd name="T4" fmla="*/ 805 w 895"/>
                <a:gd name="T5" fmla="*/ 0 h 1250"/>
                <a:gd name="T6" fmla="*/ 26 w 895"/>
                <a:gd name="T7" fmla="*/ 64 h 1250"/>
                <a:gd name="T8" fmla="*/ 24 w 895"/>
                <a:gd name="T9" fmla="*/ 167 h 1250"/>
                <a:gd name="T10" fmla="*/ 24 w 895"/>
                <a:gd name="T11" fmla="*/ 215 h 1250"/>
                <a:gd name="T12" fmla="*/ 83 w 895"/>
                <a:gd name="T13" fmla="*/ 272 h 1250"/>
                <a:gd name="T14" fmla="*/ 0 w 895"/>
                <a:gd name="T15" fmla="*/ 386 h 1250"/>
                <a:gd name="T16" fmla="*/ 103 w 895"/>
                <a:gd name="T17" fmla="*/ 1250 h 1250"/>
                <a:gd name="T18" fmla="*/ 895 w 895"/>
                <a:gd name="T19" fmla="*/ 1147 h 1250"/>
                <a:gd name="T20" fmla="*/ 841 w 895"/>
                <a:gd name="T21" fmla="*/ 289 h 1250"/>
                <a:gd name="T22" fmla="*/ 812 w 895"/>
                <a:gd name="T23" fmla="*/ 215 h 1250"/>
                <a:gd name="T24" fmla="*/ 847 w 895"/>
                <a:gd name="T25" fmla="*/ 1147 h 1250"/>
                <a:gd name="T26" fmla="*/ 103 w 895"/>
                <a:gd name="T27" fmla="*/ 1202 h 1250"/>
                <a:gd name="T28" fmla="*/ 48 w 895"/>
                <a:gd name="T29" fmla="*/ 1092 h 1250"/>
                <a:gd name="T30" fmla="*/ 847 w 895"/>
                <a:gd name="T31" fmla="*/ 1147 h 1250"/>
                <a:gd name="T32" fmla="*/ 48 w 895"/>
                <a:gd name="T33" fmla="*/ 1044 h 1250"/>
                <a:gd name="T34" fmla="*/ 847 w 895"/>
                <a:gd name="T35" fmla="*/ 579 h 1250"/>
                <a:gd name="T36" fmla="*/ 817 w 895"/>
                <a:gd name="T37" fmla="*/ 331 h 1250"/>
                <a:gd name="T38" fmla="*/ 847 w 895"/>
                <a:gd name="T39" fmla="*/ 531 h 1250"/>
                <a:gd name="T40" fmla="*/ 48 w 895"/>
                <a:gd name="T41" fmla="*/ 386 h 1250"/>
                <a:gd name="T42" fmla="*/ 119 w 895"/>
                <a:gd name="T43" fmla="*/ 307 h 1250"/>
                <a:gd name="T44" fmla="*/ 131 w 895"/>
                <a:gd name="T45" fmla="*/ 215 h 1250"/>
                <a:gd name="T46" fmla="*/ 764 w 895"/>
                <a:gd name="T47" fmla="*/ 286 h 1250"/>
                <a:gd name="T48" fmla="*/ 817 w 895"/>
                <a:gd name="T49" fmla="*/ 331 h 1250"/>
                <a:gd name="T50" fmla="*/ 74 w 895"/>
                <a:gd name="T51" fmla="*/ 64 h 1250"/>
                <a:gd name="T52" fmla="*/ 185 w 895"/>
                <a:gd name="T53" fmla="*/ 48 h 1250"/>
                <a:gd name="T54" fmla="*/ 209 w 895"/>
                <a:gd name="T55" fmla="*/ 119 h 1250"/>
                <a:gd name="T56" fmla="*/ 233 w 895"/>
                <a:gd name="T57" fmla="*/ 48 h 1250"/>
                <a:gd name="T58" fmla="*/ 344 w 895"/>
                <a:gd name="T59" fmla="*/ 95 h 1250"/>
                <a:gd name="T60" fmla="*/ 392 w 895"/>
                <a:gd name="T61" fmla="*/ 95 h 1250"/>
                <a:gd name="T62" fmla="*/ 503 w 895"/>
                <a:gd name="T63" fmla="*/ 48 h 1250"/>
                <a:gd name="T64" fmla="*/ 527 w 895"/>
                <a:gd name="T65" fmla="*/ 119 h 1250"/>
                <a:gd name="T66" fmla="*/ 551 w 895"/>
                <a:gd name="T67" fmla="*/ 48 h 1250"/>
                <a:gd name="T68" fmla="*/ 662 w 895"/>
                <a:gd name="T69" fmla="*/ 95 h 1250"/>
                <a:gd name="T70" fmla="*/ 710 w 895"/>
                <a:gd name="T71" fmla="*/ 95 h 1250"/>
                <a:gd name="T72" fmla="*/ 805 w 895"/>
                <a:gd name="T73" fmla="*/ 48 h 1250"/>
                <a:gd name="T74" fmla="*/ 821 w 895"/>
                <a:gd name="T75" fmla="*/ 167 h 1250"/>
                <a:gd name="T76" fmla="*/ 74 w 895"/>
                <a:gd name="T77" fmla="*/ 167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5" h="1250">
                  <a:moveTo>
                    <a:pt x="871" y="215"/>
                  </a:moveTo>
                  <a:cubicBezTo>
                    <a:pt x="884" y="215"/>
                    <a:pt x="895" y="204"/>
                    <a:pt x="895" y="191"/>
                  </a:cubicBezTo>
                  <a:cubicBezTo>
                    <a:pt x="895" y="177"/>
                    <a:pt x="884" y="167"/>
                    <a:pt x="871" y="167"/>
                  </a:cubicBezTo>
                  <a:cubicBezTo>
                    <a:pt x="869" y="167"/>
                    <a:pt x="869" y="167"/>
                    <a:pt x="869" y="167"/>
                  </a:cubicBezTo>
                  <a:cubicBezTo>
                    <a:pt x="869" y="64"/>
                    <a:pt x="869" y="64"/>
                    <a:pt x="869" y="64"/>
                  </a:cubicBezTo>
                  <a:cubicBezTo>
                    <a:pt x="869" y="29"/>
                    <a:pt x="840" y="0"/>
                    <a:pt x="80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5" y="0"/>
                    <a:pt x="26" y="29"/>
                    <a:pt x="26" y="64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11" y="167"/>
                    <a:pt x="0" y="177"/>
                    <a:pt x="0" y="191"/>
                  </a:cubicBezTo>
                  <a:cubicBezTo>
                    <a:pt x="0" y="204"/>
                    <a:pt x="11" y="215"/>
                    <a:pt x="24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24" y="306"/>
                    <a:pt x="0" y="349"/>
                    <a:pt x="0" y="386"/>
                  </a:cubicBezTo>
                  <a:cubicBezTo>
                    <a:pt x="0" y="1147"/>
                    <a:pt x="0" y="1147"/>
                    <a:pt x="0" y="1147"/>
                  </a:cubicBezTo>
                  <a:cubicBezTo>
                    <a:pt x="0" y="1204"/>
                    <a:pt x="46" y="1250"/>
                    <a:pt x="103" y="1250"/>
                  </a:cubicBezTo>
                  <a:cubicBezTo>
                    <a:pt x="791" y="1250"/>
                    <a:pt x="791" y="1250"/>
                    <a:pt x="791" y="1250"/>
                  </a:cubicBezTo>
                  <a:cubicBezTo>
                    <a:pt x="848" y="1250"/>
                    <a:pt x="895" y="1204"/>
                    <a:pt x="895" y="1147"/>
                  </a:cubicBezTo>
                  <a:cubicBezTo>
                    <a:pt x="895" y="386"/>
                    <a:pt x="895" y="386"/>
                    <a:pt x="895" y="386"/>
                  </a:cubicBezTo>
                  <a:cubicBezTo>
                    <a:pt x="895" y="349"/>
                    <a:pt x="871" y="306"/>
                    <a:pt x="841" y="289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2" y="215"/>
                    <a:pt x="812" y="215"/>
                    <a:pt x="812" y="215"/>
                  </a:cubicBezTo>
                  <a:lnTo>
                    <a:pt x="871" y="215"/>
                  </a:lnTo>
                  <a:close/>
                  <a:moveTo>
                    <a:pt x="847" y="1147"/>
                  </a:moveTo>
                  <a:cubicBezTo>
                    <a:pt x="847" y="1177"/>
                    <a:pt x="822" y="1202"/>
                    <a:pt x="791" y="1202"/>
                  </a:cubicBezTo>
                  <a:cubicBezTo>
                    <a:pt x="103" y="1202"/>
                    <a:pt x="103" y="1202"/>
                    <a:pt x="103" y="1202"/>
                  </a:cubicBezTo>
                  <a:cubicBezTo>
                    <a:pt x="73" y="1202"/>
                    <a:pt x="48" y="1177"/>
                    <a:pt x="48" y="1147"/>
                  </a:cubicBezTo>
                  <a:cubicBezTo>
                    <a:pt x="48" y="1092"/>
                    <a:pt x="48" y="1092"/>
                    <a:pt x="48" y="1092"/>
                  </a:cubicBezTo>
                  <a:cubicBezTo>
                    <a:pt x="847" y="1092"/>
                    <a:pt x="847" y="1092"/>
                    <a:pt x="847" y="1092"/>
                  </a:cubicBezTo>
                  <a:lnTo>
                    <a:pt x="847" y="1147"/>
                  </a:lnTo>
                  <a:close/>
                  <a:moveTo>
                    <a:pt x="847" y="1044"/>
                  </a:moveTo>
                  <a:cubicBezTo>
                    <a:pt x="48" y="1044"/>
                    <a:pt x="48" y="1044"/>
                    <a:pt x="48" y="1044"/>
                  </a:cubicBezTo>
                  <a:cubicBezTo>
                    <a:pt x="48" y="579"/>
                    <a:pt x="48" y="579"/>
                    <a:pt x="48" y="579"/>
                  </a:cubicBezTo>
                  <a:cubicBezTo>
                    <a:pt x="847" y="579"/>
                    <a:pt x="847" y="579"/>
                    <a:pt x="847" y="579"/>
                  </a:cubicBezTo>
                  <a:lnTo>
                    <a:pt x="847" y="1044"/>
                  </a:lnTo>
                  <a:close/>
                  <a:moveTo>
                    <a:pt x="817" y="331"/>
                  </a:moveTo>
                  <a:cubicBezTo>
                    <a:pt x="833" y="339"/>
                    <a:pt x="847" y="366"/>
                    <a:pt x="847" y="386"/>
                  </a:cubicBezTo>
                  <a:cubicBezTo>
                    <a:pt x="847" y="531"/>
                    <a:pt x="847" y="531"/>
                    <a:pt x="847" y="531"/>
                  </a:cubicBezTo>
                  <a:cubicBezTo>
                    <a:pt x="48" y="531"/>
                    <a:pt x="48" y="531"/>
                    <a:pt x="48" y="531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48" y="366"/>
                    <a:pt x="62" y="339"/>
                    <a:pt x="77" y="331"/>
                  </a:cubicBezTo>
                  <a:cubicBezTo>
                    <a:pt x="119" y="307"/>
                    <a:pt x="119" y="307"/>
                    <a:pt x="119" y="307"/>
                  </a:cubicBezTo>
                  <a:cubicBezTo>
                    <a:pt x="126" y="302"/>
                    <a:pt x="131" y="295"/>
                    <a:pt x="131" y="286"/>
                  </a:cubicBezTo>
                  <a:cubicBezTo>
                    <a:pt x="131" y="215"/>
                    <a:pt x="131" y="215"/>
                    <a:pt x="131" y="215"/>
                  </a:cubicBezTo>
                  <a:cubicBezTo>
                    <a:pt x="764" y="215"/>
                    <a:pt x="764" y="215"/>
                    <a:pt x="764" y="215"/>
                  </a:cubicBezTo>
                  <a:cubicBezTo>
                    <a:pt x="764" y="286"/>
                    <a:pt x="764" y="286"/>
                    <a:pt x="764" y="286"/>
                  </a:cubicBezTo>
                  <a:cubicBezTo>
                    <a:pt x="764" y="295"/>
                    <a:pt x="768" y="302"/>
                    <a:pt x="776" y="307"/>
                  </a:cubicBezTo>
                  <a:lnTo>
                    <a:pt x="817" y="331"/>
                  </a:lnTo>
                  <a:close/>
                  <a:moveTo>
                    <a:pt x="74" y="167"/>
                  </a:moveTo>
                  <a:cubicBezTo>
                    <a:pt x="74" y="64"/>
                    <a:pt x="74" y="64"/>
                    <a:pt x="74" y="64"/>
                  </a:cubicBezTo>
                  <a:cubicBezTo>
                    <a:pt x="74" y="55"/>
                    <a:pt x="81" y="48"/>
                    <a:pt x="90" y="48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108"/>
                    <a:pt x="196" y="119"/>
                    <a:pt x="209" y="119"/>
                  </a:cubicBezTo>
                  <a:cubicBezTo>
                    <a:pt x="222" y="119"/>
                    <a:pt x="233" y="108"/>
                    <a:pt x="233" y="95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108"/>
                    <a:pt x="355" y="119"/>
                    <a:pt x="368" y="119"/>
                  </a:cubicBezTo>
                  <a:cubicBezTo>
                    <a:pt x="381" y="119"/>
                    <a:pt x="392" y="108"/>
                    <a:pt x="392" y="95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95"/>
                    <a:pt x="503" y="95"/>
                    <a:pt x="503" y="95"/>
                  </a:cubicBezTo>
                  <a:cubicBezTo>
                    <a:pt x="503" y="108"/>
                    <a:pt x="514" y="119"/>
                    <a:pt x="527" y="119"/>
                  </a:cubicBezTo>
                  <a:cubicBezTo>
                    <a:pt x="540" y="119"/>
                    <a:pt x="551" y="108"/>
                    <a:pt x="551" y="95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662" y="48"/>
                    <a:pt x="662" y="48"/>
                    <a:pt x="662" y="48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62" y="108"/>
                    <a:pt x="672" y="119"/>
                    <a:pt x="686" y="119"/>
                  </a:cubicBezTo>
                  <a:cubicBezTo>
                    <a:pt x="699" y="119"/>
                    <a:pt x="710" y="108"/>
                    <a:pt x="710" y="95"/>
                  </a:cubicBezTo>
                  <a:cubicBezTo>
                    <a:pt x="710" y="48"/>
                    <a:pt x="710" y="48"/>
                    <a:pt x="710" y="48"/>
                  </a:cubicBezTo>
                  <a:cubicBezTo>
                    <a:pt x="805" y="48"/>
                    <a:pt x="805" y="48"/>
                    <a:pt x="805" y="48"/>
                  </a:cubicBezTo>
                  <a:cubicBezTo>
                    <a:pt x="814" y="48"/>
                    <a:pt x="821" y="55"/>
                    <a:pt x="821" y="64"/>
                  </a:cubicBezTo>
                  <a:cubicBezTo>
                    <a:pt x="821" y="167"/>
                    <a:pt x="821" y="167"/>
                    <a:pt x="821" y="167"/>
                  </a:cubicBezTo>
                  <a:lnTo>
                    <a:pt x="74" y="167"/>
                  </a:lnTo>
                  <a:close/>
                  <a:moveTo>
                    <a:pt x="74" y="167"/>
                  </a:moveTo>
                  <a:cubicBezTo>
                    <a:pt x="74" y="167"/>
                    <a:pt x="74" y="167"/>
                    <a:pt x="74" y="1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122"/>
            <p:cNvSpPr>
              <a:spLocks noEditPoints="1"/>
            </p:cNvSpPr>
            <p:nvPr/>
          </p:nvSpPr>
          <p:spPr bwMode="auto">
            <a:xfrm>
              <a:off x="10288588" y="6338888"/>
              <a:ext cx="2533650" cy="1263650"/>
            </a:xfrm>
            <a:custGeom>
              <a:avLst/>
              <a:gdLst>
                <a:gd name="T0" fmla="*/ 146 w 578"/>
                <a:gd name="T1" fmla="*/ 291 h 291"/>
                <a:gd name="T2" fmla="*/ 433 w 578"/>
                <a:gd name="T3" fmla="*/ 291 h 291"/>
                <a:gd name="T4" fmla="*/ 578 w 578"/>
                <a:gd name="T5" fmla="*/ 145 h 291"/>
                <a:gd name="T6" fmla="*/ 433 w 578"/>
                <a:gd name="T7" fmla="*/ 0 h 291"/>
                <a:gd name="T8" fmla="*/ 146 w 578"/>
                <a:gd name="T9" fmla="*/ 0 h 291"/>
                <a:gd name="T10" fmla="*/ 0 w 578"/>
                <a:gd name="T11" fmla="*/ 145 h 291"/>
                <a:gd name="T12" fmla="*/ 146 w 578"/>
                <a:gd name="T13" fmla="*/ 291 h 291"/>
                <a:gd name="T14" fmla="*/ 313 w 578"/>
                <a:gd name="T15" fmla="*/ 48 h 291"/>
                <a:gd name="T16" fmla="*/ 433 w 578"/>
                <a:gd name="T17" fmla="*/ 48 h 291"/>
                <a:gd name="T18" fmla="*/ 530 w 578"/>
                <a:gd name="T19" fmla="*/ 145 h 291"/>
                <a:gd name="T20" fmla="*/ 433 w 578"/>
                <a:gd name="T21" fmla="*/ 243 h 291"/>
                <a:gd name="T22" fmla="*/ 313 w 578"/>
                <a:gd name="T23" fmla="*/ 243 h 291"/>
                <a:gd name="T24" fmla="*/ 313 w 578"/>
                <a:gd name="T25" fmla="*/ 48 h 291"/>
                <a:gd name="T26" fmla="*/ 146 w 578"/>
                <a:gd name="T27" fmla="*/ 48 h 291"/>
                <a:gd name="T28" fmla="*/ 265 w 578"/>
                <a:gd name="T29" fmla="*/ 48 h 291"/>
                <a:gd name="T30" fmla="*/ 265 w 578"/>
                <a:gd name="T31" fmla="*/ 243 h 291"/>
                <a:gd name="T32" fmla="*/ 146 w 578"/>
                <a:gd name="T33" fmla="*/ 243 h 291"/>
                <a:gd name="T34" fmla="*/ 48 w 578"/>
                <a:gd name="T35" fmla="*/ 145 h 291"/>
                <a:gd name="T36" fmla="*/ 146 w 578"/>
                <a:gd name="T37" fmla="*/ 48 h 291"/>
                <a:gd name="T38" fmla="*/ 146 w 578"/>
                <a:gd name="T39" fmla="*/ 48 h 291"/>
                <a:gd name="T40" fmla="*/ 146 w 578"/>
                <a:gd name="T41" fmla="*/ 4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8" h="291">
                  <a:moveTo>
                    <a:pt x="146" y="291"/>
                  </a:moveTo>
                  <a:cubicBezTo>
                    <a:pt x="433" y="291"/>
                    <a:pt x="433" y="291"/>
                    <a:pt x="433" y="291"/>
                  </a:cubicBezTo>
                  <a:cubicBezTo>
                    <a:pt x="513" y="291"/>
                    <a:pt x="578" y="225"/>
                    <a:pt x="578" y="145"/>
                  </a:cubicBezTo>
                  <a:cubicBezTo>
                    <a:pt x="578" y="65"/>
                    <a:pt x="513" y="0"/>
                    <a:pt x="433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66" y="0"/>
                    <a:pt x="0" y="65"/>
                    <a:pt x="0" y="145"/>
                  </a:cubicBezTo>
                  <a:cubicBezTo>
                    <a:pt x="0" y="225"/>
                    <a:pt x="66" y="291"/>
                    <a:pt x="146" y="291"/>
                  </a:cubicBezTo>
                  <a:close/>
                  <a:moveTo>
                    <a:pt x="313" y="48"/>
                  </a:moveTo>
                  <a:cubicBezTo>
                    <a:pt x="433" y="48"/>
                    <a:pt x="433" y="48"/>
                    <a:pt x="433" y="48"/>
                  </a:cubicBezTo>
                  <a:cubicBezTo>
                    <a:pt x="487" y="48"/>
                    <a:pt x="530" y="91"/>
                    <a:pt x="530" y="145"/>
                  </a:cubicBezTo>
                  <a:cubicBezTo>
                    <a:pt x="530" y="199"/>
                    <a:pt x="487" y="243"/>
                    <a:pt x="433" y="243"/>
                  </a:cubicBezTo>
                  <a:cubicBezTo>
                    <a:pt x="313" y="243"/>
                    <a:pt x="313" y="243"/>
                    <a:pt x="313" y="243"/>
                  </a:cubicBezTo>
                  <a:lnTo>
                    <a:pt x="313" y="48"/>
                  </a:lnTo>
                  <a:close/>
                  <a:moveTo>
                    <a:pt x="146" y="48"/>
                  </a:moveTo>
                  <a:cubicBezTo>
                    <a:pt x="265" y="48"/>
                    <a:pt x="265" y="48"/>
                    <a:pt x="265" y="48"/>
                  </a:cubicBezTo>
                  <a:cubicBezTo>
                    <a:pt x="265" y="243"/>
                    <a:pt x="265" y="243"/>
                    <a:pt x="265" y="243"/>
                  </a:cubicBezTo>
                  <a:cubicBezTo>
                    <a:pt x="146" y="243"/>
                    <a:pt x="146" y="243"/>
                    <a:pt x="146" y="243"/>
                  </a:cubicBezTo>
                  <a:cubicBezTo>
                    <a:pt x="92" y="243"/>
                    <a:pt x="48" y="199"/>
                    <a:pt x="48" y="145"/>
                  </a:cubicBezTo>
                  <a:cubicBezTo>
                    <a:pt x="48" y="91"/>
                    <a:pt x="92" y="48"/>
                    <a:pt x="146" y="48"/>
                  </a:cubicBezTo>
                  <a:close/>
                  <a:moveTo>
                    <a:pt x="146" y="48"/>
                  </a:moveTo>
                  <a:cubicBezTo>
                    <a:pt x="146" y="48"/>
                    <a:pt x="146" y="48"/>
                    <a:pt x="146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123"/>
            <p:cNvSpPr>
              <a:spLocks noEditPoints="1"/>
            </p:cNvSpPr>
            <p:nvPr/>
          </p:nvSpPr>
          <p:spPr bwMode="auto">
            <a:xfrm>
              <a:off x="11222038" y="4584700"/>
              <a:ext cx="1512887" cy="207962"/>
            </a:xfrm>
            <a:custGeom>
              <a:avLst/>
              <a:gdLst>
                <a:gd name="T0" fmla="*/ 321 w 345"/>
                <a:gd name="T1" fmla="*/ 0 h 48"/>
                <a:gd name="T2" fmla="*/ 24 w 345"/>
                <a:gd name="T3" fmla="*/ 0 h 48"/>
                <a:gd name="T4" fmla="*/ 0 w 345"/>
                <a:gd name="T5" fmla="*/ 24 h 48"/>
                <a:gd name="T6" fmla="*/ 24 w 345"/>
                <a:gd name="T7" fmla="*/ 48 h 48"/>
                <a:gd name="T8" fmla="*/ 321 w 345"/>
                <a:gd name="T9" fmla="*/ 48 h 48"/>
                <a:gd name="T10" fmla="*/ 345 w 345"/>
                <a:gd name="T11" fmla="*/ 24 h 48"/>
                <a:gd name="T12" fmla="*/ 321 w 345"/>
                <a:gd name="T13" fmla="*/ 0 h 48"/>
                <a:gd name="T14" fmla="*/ 321 w 345"/>
                <a:gd name="T15" fmla="*/ 0 h 48"/>
                <a:gd name="T16" fmla="*/ 321 w 34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48">
                  <a:moveTo>
                    <a:pt x="32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4" y="48"/>
                    <a:pt x="345" y="37"/>
                    <a:pt x="345" y="24"/>
                  </a:cubicBezTo>
                  <a:cubicBezTo>
                    <a:pt x="345" y="11"/>
                    <a:pt x="334" y="0"/>
                    <a:pt x="321" y="0"/>
                  </a:cubicBezTo>
                  <a:close/>
                  <a:moveTo>
                    <a:pt x="321" y="0"/>
                  </a:moveTo>
                  <a:cubicBezTo>
                    <a:pt x="321" y="0"/>
                    <a:pt x="321" y="0"/>
                    <a:pt x="3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124"/>
            <p:cNvSpPr>
              <a:spLocks noEditPoints="1"/>
            </p:cNvSpPr>
            <p:nvPr/>
          </p:nvSpPr>
          <p:spPr bwMode="auto">
            <a:xfrm>
              <a:off x="10380663" y="4584700"/>
              <a:ext cx="630237" cy="207962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9" name="Group 168"/>
          <p:cNvGrpSpPr>
            <a:grpSpLocks noChangeAspect="1"/>
          </p:cNvGrpSpPr>
          <p:nvPr/>
        </p:nvGrpSpPr>
        <p:grpSpPr>
          <a:xfrm>
            <a:off x="6560924" y="1354761"/>
            <a:ext cx="294055" cy="304800"/>
            <a:chOff x="5999163" y="1876426"/>
            <a:chExt cx="6299200" cy="6529388"/>
          </a:xfrm>
        </p:grpSpPr>
        <p:sp>
          <p:nvSpPr>
            <p:cNvPr id="170" name="Oval 169"/>
            <p:cNvSpPr/>
            <p:nvPr/>
          </p:nvSpPr>
          <p:spPr>
            <a:xfrm>
              <a:off x="7931909" y="3604591"/>
              <a:ext cx="3392557" cy="33925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5"/>
            <p:cNvSpPr>
              <a:spLocks noEditPoints="1"/>
            </p:cNvSpPr>
            <p:nvPr/>
          </p:nvSpPr>
          <p:spPr bwMode="auto">
            <a:xfrm>
              <a:off x="9304338" y="4081463"/>
              <a:ext cx="647700" cy="457200"/>
            </a:xfrm>
            <a:custGeom>
              <a:avLst/>
              <a:gdLst>
                <a:gd name="T0" fmla="*/ 15 w 148"/>
                <a:gd name="T1" fmla="*/ 48 h 105"/>
                <a:gd name="T2" fmla="*/ 109 w 148"/>
                <a:gd name="T3" fmla="*/ 102 h 105"/>
                <a:gd name="T4" fmla="*/ 121 w 148"/>
                <a:gd name="T5" fmla="*/ 105 h 105"/>
                <a:gd name="T6" fmla="*/ 142 w 148"/>
                <a:gd name="T7" fmla="*/ 93 h 105"/>
                <a:gd name="T8" fmla="*/ 133 w 148"/>
                <a:gd name="T9" fmla="*/ 60 h 105"/>
                <a:gd name="T10" fmla="*/ 39 w 148"/>
                <a:gd name="T11" fmla="*/ 6 h 105"/>
                <a:gd name="T12" fmla="*/ 7 w 148"/>
                <a:gd name="T13" fmla="*/ 15 h 105"/>
                <a:gd name="T14" fmla="*/ 15 w 148"/>
                <a:gd name="T15" fmla="*/ 48 h 105"/>
                <a:gd name="T16" fmla="*/ 15 w 148"/>
                <a:gd name="T17" fmla="*/ 48 h 105"/>
                <a:gd name="T18" fmla="*/ 15 w 148"/>
                <a:gd name="T19" fmla="*/ 4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05">
                  <a:moveTo>
                    <a:pt x="15" y="48"/>
                  </a:moveTo>
                  <a:cubicBezTo>
                    <a:pt x="109" y="102"/>
                    <a:pt x="109" y="102"/>
                    <a:pt x="109" y="102"/>
                  </a:cubicBezTo>
                  <a:cubicBezTo>
                    <a:pt x="113" y="104"/>
                    <a:pt x="117" y="105"/>
                    <a:pt x="121" y="105"/>
                  </a:cubicBezTo>
                  <a:cubicBezTo>
                    <a:pt x="129" y="105"/>
                    <a:pt x="137" y="101"/>
                    <a:pt x="142" y="93"/>
                  </a:cubicBezTo>
                  <a:cubicBezTo>
                    <a:pt x="148" y="82"/>
                    <a:pt x="144" y="67"/>
                    <a:pt x="133" y="6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28" y="0"/>
                    <a:pt x="13" y="4"/>
                    <a:pt x="7" y="15"/>
                  </a:cubicBezTo>
                  <a:cubicBezTo>
                    <a:pt x="0" y="27"/>
                    <a:pt x="4" y="41"/>
                    <a:pt x="15" y="48"/>
                  </a:cubicBezTo>
                  <a:close/>
                  <a:moveTo>
                    <a:pt x="15" y="48"/>
                  </a:moveTo>
                  <a:cubicBezTo>
                    <a:pt x="15" y="48"/>
                    <a:pt x="15" y="48"/>
                    <a:pt x="1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6"/>
            <p:cNvSpPr>
              <a:spLocks noEditPoints="1"/>
            </p:cNvSpPr>
            <p:nvPr/>
          </p:nvSpPr>
          <p:spPr bwMode="auto">
            <a:xfrm>
              <a:off x="8080375" y="4802188"/>
              <a:ext cx="211138" cy="677863"/>
            </a:xfrm>
            <a:custGeom>
              <a:avLst/>
              <a:gdLst>
                <a:gd name="T0" fmla="*/ 24 w 48"/>
                <a:gd name="T1" fmla="*/ 0 h 156"/>
                <a:gd name="T2" fmla="*/ 0 w 48"/>
                <a:gd name="T3" fmla="*/ 24 h 156"/>
                <a:gd name="T4" fmla="*/ 0 w 48"/>
                <a:gd name="T5" fmla="*/ 132 h 156"/>
                <a:gd name="T6" fmla="*/ 24 w 48"/>
                <a:gd name="T7" fmla="*/ 156 h 156"/>
                <a:gd name="T8" fmla="*/ 48 w 48"/>
                <a:gd name="T9" fmla="*/ 132 h 156"/>
                <a:gd name="T10" fmla="*/ 48 w 48"/>
                <a:gd name="T11" fmla="*/ 24 h 156"/>
                <a:gd name="T12" fmla="*/ 24 w 48"/>
                <a:gd name="T13" fmla="*/ 0 h 156"/>
                <a:gd name="T14" fmla="*/ 24 w 48"/>
                <a:gd name="T15" fmla="*/ 0 h 156"/>
                <a:gd name="T16" fmla="*/ 24 w 48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6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45"/>
                    <a:pt x="11" y="156"/>
                    <a:pt x="24" y="156"/>
                  </a:cubicBezTo>
                  <a:cubicBezTo>
                    <a:pt x="37" y="156"/>
                    <a:pt x="48" y="145"/>
                    <a:pt x="48" y="1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7"/>
            <p:cNvSpPr>
              <a:spLocks noEditPoints="1"/>
            </p:cNvSpPr>
            <p:nvPr/>
          </p:nvSpPr>
          <p:spPr bwMode="auto">
            <a:xfrm>
              <a:off x="9304338" y="5727701"/>
              <a:ext cx="647700" cy="460375"/>
            </a:xfrm>
            <a:custGeom>
              <a:avLst/>
              <a:gdLst>
                <a:gd name="T0" fmla="*/ 109 w 148"/>
                <a:gd name="T1" fmla="*/ 7 h 106"/>
                <a:gd name="T2" fmla="*/ 15 w 148"/>
                <a:gd name="T3" fmla="*/ 61 h 106"/>
                <a:gd name="T4" fmla="*/ 7 w 148"/>
                <a:gd name="T5" fmla="*/ 94 h 106"/>
                <a:gd name="T6" fmla="*/ 27 w 148"/>
                <a:gd name="T7" fmla="*/ 106 h 106"/>
                <a:gd name="T8" fmla="*/ 39 w 148"/>
                <a:gd name="T9" fmla="*/ 103 h 106"/>
                <a:gd name="T10" fmla="*/ 133 w 148"/>
                <a:gd name="T11" fmla="*/ 49 h 106"/>
                <a:gd name="T12" fmla="*/ 142 w 148"/>
                <a:gd name="T13" fmla="*/ 16 h 106"/>
                <a:gd name="T14" fmla="*/ 109 w 148"/>
                <a:gd name="T15" fmla="*/ 7 h 106"/>
                <a:gd name="T16" fmla="*/ 109 w 148"/>
                <a:gd name="T17" fmla="*/ 7 h 106"/>
                <a:gd name="T18" fmla="*/ 109 w 148"/>
                <a:gd name="T19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06">
                  <a:moveTo>
                    <a:pt x="109" y="7"/>
                  </a:moveTo>
                  <a:cubicBezTo>
                    <a:pt x="15" y="61"/>
                    <a:pt x="15" y="61"/>
                    <a:pt x="15" y="61"/>
                  </a:cubicBezTo>
                  <a:cubicBezTo>
                    <a:pt x="4" y="68"/>
                    <a:pt x="0" y="82"/>
                    <a:pt x="7" y="94"/>
                  </a:cubicBezTo>
                  <a:cubicBezTo>
                    <a:pt x="11" y="102"/>
                    <a:pt x="19" y="106"/>
                    <a:pt x="27" y="106"/>
                  </a:cubicBezTo>
                  <a:cubicBezTo>
                    <a:pt x="31" y="106"/>
                    <a:pt x="36" y="105"/>
                    <a:pt x="39" y="103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44" y="42"/>
                    <a:pt x="148" y="27"/>
                    <a:pt x="142" y="16"/>
                  </a:cubicBezTo>
                  <a:cubicBezTo>
                    <a:pt x="135" y="4"/>
                    <a:pt x="120" y="0"/>
                    <a:pt x="109" y="7"/>
                  </a:cubicBezTo>
                  <a:close/>
                  <a:moveTo>
                    <a:pt x="109" y="7"/>
                  </a:moveTo>
                  <a:cubicBezTo>
                    <a:pt x="109" y="7"/>
                    <a:pt x="109" y="7"/>
                    <a:pt x="109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8"/>
            <p:cNvSpPr>
              <a:spLocks noEditPoints="1"/>
            </p:cNvSpPr>
            <p:nvPr/>
          </p:nvSpPr>
          <p:spPr bwMode="auto">
            <a:xfrm>
              <a:off x="5999163" y="1876426"/>
              <a:ext cx="6299200" cy="6529388"/>
            </a:xfrm>
            <a:custGeom>
              <a:avLst/>
              <a:gdLst>
                <a:gd name="T0" fmla="*/ 1119 w 1437"/>
                <a:gd name="T1" fmla="*/ 956 h 1504"/>
                <a:gd name="T2" fmla="*/ 1058 w 1437"/>
                <a:gd name="T3" fmla="*/ 655 h 1504"/>
                <a:gd name="T4" fmla="*/ 1288 w 1437"/>
                <a:gd name="T5" fmla="*/ 451 h 1504"/>
                <a:gd name="T6" fmla="*/ 1349 w 1437"/>
                <a:gd name="T7" fmla="*/ 300 h 1504"/>
                <a:gd name="T8" fmla="*/ 1095 w 1437"/>
                <a:gd name="T9" fmla="*/ 507 h 1504"/>
                <a:gd name="T10" fmla="*/ 804 w 1437"/>
                <a:gd name="T11" fmla="*/ 410 h 1504"/>
                <a:gd name="T12" fmla="*/ 742 w 1437"/>
                <a:gd name="T13" fmla="*/ 24 h 1504"/>
                <a:gd name="T14" fmla="*/ 694 w 1437"/>
                <a:gd name="T15" fmla="*/ 303 h 1504"/>
                <a:gd name="T16" fmla="*/ 465 w 1437"/>
                <a:gd name="T17" fmla="*/ 507 h 1504"/>
                <a:gd name="T18" fmla="*/ 173 w 1437"/>
                <a:gd name="T19" fmla="*/ 410 h 1504"/>
                <a:gd name="T20" fmla="*/ 0 w 1437"/>
                <a:gd name="T21" fmla="*/ 388 h 1504"/>
                <a:gd name="T22" fmla="*/ 318 w 1437"/>
                <a:gd name="T23" fmla="*/ 548 h 1504"/>
                <a:gd name="T24" fmla="*/ 379 w 1437"/>
                <a:gd name="T25" fmla="*/ 849 h 1504"/>
                <a:gd name="T26" fmla="*/ 149 w 1437"/>
                <a:gd name="T27" fmla="*/ 1053 h 1504"/>
                <a:gd name="T28" fmla="*/ 88 w 1437"/>
                <a:gd name="T29" fmla="*/ 1204 h 1504"/>
                <a:gd name="T30" fmla="*/ 342 w 1437"/>
                <a:gd name="T31" fmla="*/ 997 h 1504"/>
                <a:gd name="T32" fmla="*/ 633 w 1437"/>
                <a:gd name="T33" fmla="*/ 1094 h 1504"/>
                <a:gd name="T34" fmla="*/ 694 w 1437"/>
                <a:gd name="T35" fmla="*/ 1480 h 1504"/>
                <a:gd name="T36" fmla="*/ 742 w 1437"/>
                <a:gd name="T37" fmla="*/ 1201 h 1504"/>
                <a:gd name="T38" fmla="*/ 972 w 1437"/>
                <a:gd name="T39" fmla="*/ 997 h 1504"/>
                <a:gd name="T40" fmla="*/ 1264 w 1437"/>
                <a:gd name="T41" fmla="*/ 1094 h 1504"/>
                <a:gd name="T42" fmla="*/ 1437 w 1437"/>
                <a:gd name="T43" fmla="*/ 1116 h 1504"/>
                <a:gd name="T44" fmla="*/ 1389 w 1437"/>
                <a:gd name="T45" fmla="*/ 388 h 1504"/>
                <a:gd name="T46" fmla="*/ 1349 w 1437"/>
                <a:gd name="T47" fmla="*/ 348 h 1504"/>
                <a:gd name="T48" fmla="*/ 88 w 1437"/>
                <a:gd name="T49" fmla="*/ 348 h 1504"/>
                <a:gd name="T50" fmla="*/ 88 w 1437"/>
                <a:gd name="T51" fmla="*/ 1156 h 1504"/>
                <a:gd name="T52" fmla="*/ 128 w 1437"/>
                <a:gd name="T53" fmla="*/ 1116 h 1504"/>
                <a:gd name="T54" fmla="*/ 1074 w 1437"/>
                <a:gd name="T55" fmla="*/ 570 h 1504"/>
                <a:gd name="T56" fmla="*/ 1034 w 1437"/>
                <a:gd name="T57" fmla="*/ 530 h 1504"/>
                <a:gd name="T58" fmla="*/ 718 w 1437"/>
                <a:gd name="T59" fmla="*/ 428 h 1504"/>
                <a:gd name="T60" fmla="*/ 363 w 1437"/>
                <a:gd name="T61" fmla="*/ 570 h 1504"/>
                <a:gd name="T62" fmla="*/ 403 w 1437"/>
                <a:gd name="T63" fmla="*/ 610 h 1504"/>
                <a:gd name="T64" fmla="*/ 363 w 1437"/>
                <a:gd name="T65" fmla="*/ 934 h 1504"/>
                <a:gd name="T66" fmla="*/ 403 w 1437"/>
                <a:gd name="T67" fmla="*/ 974 h 1504"/>
                <a:gd name="T68" fmla="*/ 718 w 1437"/>
                <a:gd name="T69" fmla="*/ 1076 h 1504"/>
                <a:gd name="T70" fmla="*/ 946 w 1437"/>
                <a:gd name="T71" fmla="*/ 934 h 1504"/>
                <a:gd name="T72" fmla="*/ 718 w 1437"/>
                <a:gd name="T73" fmla="*/ 1028 h 1504"/>
                <a:gd name="T74" fmla="*/ 491 w 1437"/>
                <a:gd name="T75" fmla="*/ 934 h 1504"/>
                <a:gd name="T76" fmla="*/ 491 w 1437"/>
                <a:gd name="T77" fmla="*/ 570 h 1504"/>
                <a:gd name="T78" fmla="*/ 718 w 1437"/>
                <a:gd name="T79" fmla="*/ 476 h 1504"/>
                <a:gd name="T80" fmla="*/ 946 w 1437"/>
                <a:gd name="T81" fmla="*/ 570 h 1504"/>
                <a:gd name="T82" fmla="*/ 946 w 1437"/>
                <a:gd name="T83" fmla="*/ 934 h 1504"/>
                <a:gd name="T84" fmla="*/ 1034 w 1437"/>
                <a:gd name="T85" fmla="*/ 894 h 1504"/>
                <a:gd name="T86" fmla="*/ 1349 w 1437"/>
                <a:gd name="T87" fmla="*/ 1156 h 1504"/>
                <a:gd name="T88" fmla="*/ 1389 w 1437"/>
                <a:gd name="T89" fmla="*/ 1116 h 1504"/>
                <a:gd name="T90" fmla="*/ 1349 w 1437"/>
                <a:gd name="T91" fmla="*/ 11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7" h="1504">
                  <a:moveTo>
                    <a:pt x="1349" y="1028"/>
                  </a:moveTo>
                  <a:cubicBezTo>
                    <a:pt x="1325" y="1028"/>
                    <a:pt x="1304" y="1038"/>
                    <a:pt x="1288" y="1053"/>
                  </a:cubicBezTo>
                  <a:cubicBezTo>
                    <a:pt x="1119" y="956"/>
                    <a:pt x="1119" y="956"/>
                    <a:pt x="1119" y="956"/>
                  </a:cubicBezTo>
                  <a:cubicBezTo>
                    <a:pt x="1121" y="949"/>
                    <a:pt x="1122" y="941"/>
                    <a:pt x="1122" y="934"/>
                  </a:cubicBezTo>
                  <a:cubicBezTo>
                    <a:pt x="1122" y="894"/>
                    <a:pt x="1095" y="860"/>
                    <a:pt x="1058" y="849"/>
                  </a:cubicBezTo>
                  <a:cubicBezTo>
                    <a:pt x="1058" y="655"/>
                    <a:pt x="1058" y="655"/>
                    <a:pt x="1058" y="655"/>
                  </a:cubicBezTo>
                  <a:cubicBezTo>
                    <a:pt x="1095" y="644"/>
                    <a:pt x="1122" y="610"/>
                    <a:pt x="1122" y="570"/>
                  </a:cubicBezTo>
                  <a:cubicBezTo>
                    <a:pt x="1122" y="563"/>
                    <a:pt x="1121" y="555"/>
                    <a:pt x="1119" y="548"/>
                  </a:cubicBezTo>
                  <a:cubicBezTo>
                    <a:pt x="1288" y="451"/>
                    <a:pt x="1288" y="451"/>
                    <a:pt x="1288" y="451"/>
                  </a:cubicBezTo>
                  <a:cubicBezTo>
                    <a:pt x="1304" y="466"/>
                    <a:pt x="1325" y="476"/>
                    <a:pt x="1349" y="476"/>
                  </a:cubicBezTo>
                  <a:cubicBezTo>
                    <a:pt x="1397" y="476"/>
                    <a:pt x="1437" y="437"/>
                    <a:pt x="1437" y="388"/>
                  </a:cubicBezTo>
                  <a:cubicBezTo>
                    <a:pt x="1437" y="339"/>
                    <a:pt x="1397" y="300"/>
                    <a:pt x="1349" y="300"/>
                  </a:cubicBezTo>
                  <a:cubicBezTo>
                    <a:pt x="1300" y="300"/>
                    <a:pt x="1261" y="339"/>
                    <a:pt x="1261" y="388"/>
                  </a:cubicBezTo>
                  <a:cubicBezTo>
                    <a:pt x="1261" y="395"/>
                    <a:pt x="1262" y="403"/>
                    <a:pt x="1264" y="410"/>
                  </a:cubicBezTo>
                  <a:cubicBezTo>
                    <a:pt x="1095" y="507"/>
                    <a:pt x="1095" y="507"/>
                    <a:pt x="1095" y="507"/>
                  </a:cubicBezTo>
                  <a:cubicBezTo>
                    <a:pt x="1079" y="492"/>
                    <a:pt x="1058" y="482"/>
                    <a:pt x="1034" y="482"/>
                  </a:cubicBezTo>
                  <a:cubicBezTo>
                    <a:pt x="1010" y="482"/>
                    <a:pt x="988" y="492"/>
                    <a:pt x="972" y="507"/>
                  </a:cubicBezTo>
                  <a:cubicBezTo>
                    <a:pt x="804" y="410"/>
                    <a:pt x="804" y="410"/>
                    <a:pt x="804" y="410"/>
                  </a:cubicBezTo>
                  <a:cubicBezTo>
                    <a:pt x="806" y="403"/>
                    <a:pt x="806" y="395"/>
                    <a:pt x="806" y="388"/>
                  </a:cubicBezTo>
                  <a:cubicBezTo>
                    <a:pt x="806" y="348"/>
                    <a:pt x="779" y="314"/>
                    <a:pt x="742" y="303"/>
                  </a:cubicBezTo>
                  <a:cubicBezTo>
                    <a:pt x="742" y="24"/>
                    <a:pt x="742" y="24"/>
                    <a:pt x="742" y="24"/>
                  </a:cubicBezTo>
                  <a:cubicBezTo>
                    <a:pt x="742" y="11"/>
                    <a:pt x="732" y="0"/>
                    <a:pt x="718" y="0"/>
                  </a:cubicBezTo>
                  <a:cubicBezTo>
                    <a:pt x="705" y="0"/>
                    <a:pt x="694" y="11"/>
                    <a:pt x="694" y="24"/>
                  </a:cubicBezTo>
                  <a:cubicBezTo>
                    <a:pt x="694" y="303"/>
                    <a:pt x="694" y="303"/>
                    <a:pt x="694" y="303"/>
                  </a:cubicBezTo>
                  <a:cubicBezTo>
                    <a:pt x="658" y="314"/>
                    <a:pt x="630" y="348"/>
                    <a:pt x="630" y="388"/>
                  </a:cubicBezTo>
                  <a:cubicBezTo>
                    <a:pt x="630" y="395"/>
                    <a:pt x="631" y="403"/>
                    <a:pt x="633" y="410"/>
                  </a:cubicBezTo>
                  <a:cubicBezTo>
                    <a:pt x="465" y="507"/>
                    <a:pt x="465" y="507"/>
                    <a:pt x="465" y="507"/>
                  </a:cubicBezTo>
                  <a:cubicBezTo>
                    <a:pt x="449" y="492"/>
                    <a:pt x="427" y="482"/>
                    <a:pt x="403" y="482"/>
                  </a:cubicBezTo>
                  <a:cubicBezTo>
                    <a:pt x="379" y="482"/>
                    <a:pt x="358" y="492"/>
                    <a:pt x="342" y="507"/>
                  </a:cubicBezTo>
                  <a:cubicBezTo>
                    <a:pt x="173" y="410"/>
                    <a:pt x="173" y="410"/>
                    <a:pt x="173" y="410"/>
                  </a:cubicBezTo>
                  <a:cubicBezTo>
                    <a:pt x="175" y="403"/>
                    <a:pt x="176" y="395"/>
                    <a:pt x="176" y="388"/>
                  </a:cubicBezTo>
                  <a:cubicBezTo>
                    <a:pt x="176" y="339"/>
                    <a:pt x="137" y="300"/>
                    <a:pt x="88" y="300"/>
                  </a:cubicBezTo>
                  <a:cubicBezTo>
                    <a:pt x="39" y="300"/>
                    <a:pt x="0" y="339"/>
                    <a:pt x="0" y="388"/>
                  </a:cubicBezTo>
                  <a:cubicBezTo>
                    <a:pt x="0" y="437"/>
                    <a:pt x="39" y="476"/>
                    <a:pt x="88" y="476"/>
                  </a:cubicBezTo>
                  <a:cubicBezTo>
                    <a:pt x="112" y="476"/>
                    <a:pt x="133" y="466"/>
                    <a:pt x="149" y="451"/>
                  </a:cubicBezTo>
                  <a:cubicBezTo>
                    <a:pt x="318" y="548"/>
                    <a:pt x="318" y="548"/>
                    <a:pt x="318" y="548"/>
                  </a:cubicBezTo>
                  <a:cubicBezTo>
                    <a:pt x="316" y="555"/>
                    <a:pt x="315" y="563"/>
                    <a:pt x="315" y="570"/>
                  </a:cubicBezTo>
                  <a:cubicBezTo>
                    <a:pt x="315" y="610"/>
                    <a:pt x="342" y="644"/>
                    <a:pt x="379" y="655"/>
                  </a:cubicBezTo>
                  <a:cubicBezTo>
                    <a:pt x="379" y="849"/>
                    <a:pt x="379" y="849"/>
                    <a:pt x="379" y="849"/>
                  </a:cubicBezTo>
                  <a:cubicBezTo>
                    <a:pt x="342" y="860"/>
                    <a:pt x="315" y="894"/>
                    <a:pt x="315" y="934"/>
                  </a:cubicBezTo>
                  <a:cubicBezTo>
                    <a:pt x="315" y="941"/>
                    <a:pt x="316" y="949"/>
                    <a:pt x="318" y="956"/>
                  </a:cubicBezTo>
                  <a:cubicBezTo>
                    <a:pt x="149" y="1053"/>
                    <a:pt x="149" y="1053"/>
                    <a:pt x="149" y="1053"/>
                  </a:cubicBezTo>
                  <a:cubicBezTo>
                    <a:pt x="133" y="1038"/>
                    <a:pt x="112" y="1028"/>
                    <a:pt x="88" y="1028"/>
                  </a:cubicBezTo>
                  <a:cubicBezTo>
                    <a:pt x="39" y="1028"/>
                    <a:pt x="0" y="1067"/>
                    <a:pt x="0" y="1116"/>
                  </a:cubicBezTo>
                  <a:cubicBezTo>
                    <a:pt x="0" y="1165"/>
                    <a:pt x="39" y="1204"/>
                    <a:pt x="88" y="1204"/>
                  </a:cubicBezTo>
                  <a:cubicBezTo>
                    <a:pt x="137" y="1204"/>
                    <a:pt x="176" y="1165"/>
                    <a:pt x="176" y="1116"/>
                  </a:cubicBezTo>
                  <a:cubicBezTo>
                    <a:pt x="176" y="1109"/>
                    <a:pt x="175" y="1101"/>
                    <a:pt x="173" y="1094"/>
                  </a:cubicBezTo>
                  <a:cubicBezTo>
                    <a:pt x="342" y="997"/>
                    <a:pt x="342" y="997"/>
                    <a:pt x="342" y="997"/>
                  </a:cubicBezTo>
                  <a:cubicBezTo>
                    <a:pt x="358" y="1013"/>
                    <a:pt x="379" y="1022"/>
                    <a:pt x="403" y="1022"/>
                  </a:cubicBezTo>
                  <a:cubicBezTo>
                    <a:pt x="427" y="1022"/>
                    <a:pt x="449" y="1012"/>
                    <a:pt x="465" y="997"/>
                  </a:cubicBezTo>
                  <a:cubicBezTo>
                    <a:pt x="633" y="1094"/>
                    <a:pt x="633" y="1094"/>
                    <a:pt x="633" y="1094"/>
                  </a:cubicBezTo>
                  <a:cubicBezTo>
                    <a:pt x="631" y="1101"/>
                    <a:pt x="630" y="1109"/>
                    <a:pt x="630" y="1116"/>
                  </a:cubicBezTo>
                  <a:cubicBezTo>
                    <a:pt x="630" y="1156"/>
                    <a:pt x="658" y="1190"/>
                    <a:pt x="694" y="1201"/>
                  </a:cubicBezTo>
                  <a:cubicBezTo>
                    <a:pt x="694" y="1480"/>
                    <a:pt x="694" y="1480"/>
                    <a:pt x="694" y="1480"/>
                  </a:cubicBezTo>
                  <a:cubicBezTo>
                    <a:pt x="694" y="1493"/>
                    <a:pt x="705" y="1504"/>
                    <a:pt x="718" y="1504"/>
                  </a:cubicBezTo>
                  <a:cubicBezTo>
                    <a:pt x="732" y="1504"/>
                    <a:pt x="742" y="1493"/>
                    <a:pt x="742" y="1480"/>
                  </a:cubicBezTo>
                  <a:cubicBezTo>
                    <a:pt x="742" y="1201"/>
                    <a:pt x="742" y="1201"/>
                    <a:pt x="742" y="1201"/>
                  </a:cubicBezTo>
                  <a:cubicBezTo>
                    <a:pt x="779" y="1190"/>
                    <a:pt x="806" y="1156"/>
                    <a:pt x="806" y="1116"/>
                  </a:cubicBezTo>
                  <a:cubicBezTo>
                    <a:pt x="806" y="1109"/>
                    <a:pt x="806" y="1101"/>
                    <a:pt x="804" y="1094"/>
                  </a:cubicBezTo>
                  <a:cubicBezTo>
                    <a:pt x="972" y="997"/>
                    <a:pt x="972" y="997"/>
                    <a:pt x="972" y="997"/>
                  </a:cubicBezTo>
                  <a:cubicBezTo>
                    <a:pt x="988" y="1012"/>
                    <a:pt x="1010" y="1022"/>
                    <a:pt x="1034" y="1022"/>
                  </a:cubicBezTo>
                  <a:cubicBezTo>
                    <a:pt x="1058" y="1022"/>
                    <a:pt x="1079" y="1012"/>
                    <a:pt x="1095" y="997"/>
                  </a:cubicBezTo>
                  <a:cubicBezTo>
                    <a:pt x="1264" y="1094"/>
                    <a:pt x="1264" y="1094"/>
                    <a:pt x="1264" y="1094"/>
                  </a:cubicBezTo>
                  <a:cubicBezTo>
                    <a:pt x="1262" y="1101"/>
                    <a:pt x="1261" y="1109"/>
                    <a:pt x="1261" y="1116"/>
                  </a:cubicBezTo>
                  <a:cubicBezTo>
                    <a:pt x="1261" y="1165"/>
                    <a:pt x="1300" y="1204"/>
                    <a:pt x="1349" y="1204"/>
                  </a:cubicBezTo>
                  <a:cubicBezTo>
                    <a:pt x="1397" y="1204"/>
                    <a:pt x="1437" y="1165"/>
                    <a:pt x="1437" y="1116"/>
                  </a:cubicBezTo>
                  <a:cubicBezTo>
                    <a:pt x="1437" y="1067"/>
                    <a:pt x="1397" y="1028"/>
                    <a:pt x="1349" y="1028"/>
                  </a:cubicBezTo>
                  <a:close/>
                  <a:moveTo>
                    <a:pt x="1349" y="348"/>
                  </a:moveTo>
                  <a:cubicBezTo>
                    <a:pt x="1371" y="348"/>
                    <a:pt x="1389" y="366"/>
                    <a:pt x="1389" y="388"/>
                  </a:cubicBezTo>
                  <a:cubicBezTo>
                    <a:pt x="1389" y="410"/>
                    <a:pt x="1371" y="428"/>
                    <a:pt x="1349" y="428"/>
                  </a:cubicBezTo>
                  <a:cubicBezTo>
                    <a:pt x="1327" y="428"/>
                    <a:pt x="1309" y="410"/>
                    <a:pt x="1309" y="388"/>
                  </a:cubicBezTo>
                  <a:cubicBezTo>
                    <a:pt x="1309" y="366"/>
                    <a:pt x="1327" y="348"/>
                    <a:pt x="1349" y="348"/>
                  </a:cubicBezTo>
                  <a:close/>
                  <a:moveTo>
                    <a:pt x="88" y="428"/>
                  </a:moveTo>
                  <a:cubicBezTo>
                    <a:pt x="66" y="428"/>
                    <a:pt x="48" y="410"/>
                    <a:pt x="48" y="388"/>
                  </a:cubicBezTo>
                  <a:cubicBezTo>
                    <a:pt x="48" y="366"/>
                    <a:pt x="66" y="348"/>
                    <a:pt x="88" y="348"/>
                  </a:cubicBezTo>
                  <a:cubicBezTo>
                    <a:pt x="110" y="348"/>
                    <a:pt x="128" y="366"/>
                    <a:pt x="128" y="388"/>
                  </a:cubicBezTo>
                  <a:cubicBezTo>
                    <a:pt x="128" y="410"/>
                    <a:pt x="110" y="428"/>
                    <a:pt x="88" y="428"/>
                  </a:cubicBezTo>
                  <a:close/>
                  <a:moveTo>
                    <a:pt x="88" y="1156"/>
                  </a:moveTo>
                  <a:cubicBezTo>
                    <a:pt x="66" y="1156"/>
                    <a:pt x="48" y="1138"/>
                    <a:pt x="48" y="1116"/>
                  </a:cubicBezTo>
                  <a:cubicBezTo>
                    <a:pt x="48" y="1094"/>
                    <a:pt x="66" y="1076"/>
                    <a:pt x="88" y="1076"/>
                  </a:cubicBezTo>
                  <a:cubicBezTo>
                    <a:pt x="110" y="1076"/>
                    <a:pt x="128" y="1094"/>
                    <a:pt x="128" y="1116"/>
                  </a:cubicBezTo>
                  <a:cubicBezTo>
                    <a:pt x="128" y="1138"/>
                    <a:pt x="110" y="1156"/>
                    <a:pt x="88" y="1156"/>
                  </a:cubicBezTo>
                  <a:close/>
                  <a:moveTo>
                    <a:pt x="1034" y="530"/>
                  </a:moveTo>
                  <a:cubicBezTo>
                    <a:pt x="1056" y="530"/>
                    <a:pt x="1074" y="548"/>
                    <a:pt x="1074" y="570"/>
                  </a:cubicBezTo>
                  <a:cubicBezTo>
                    <a:pt x="1074" y="592"/>
                    <a:pt x="1056" y="610"/>
                    <a:pt x="1034" y="610"/>
                  </a:cubicBezTo>
                  <a:cubicBezTo>
                    <a:pt x="1012" y="610"/>
                    <a:pt x="994" y="592"/>
                    <a:pt x="994" y="570"/>
                  </a:cubicBezTo>
                  <a:cubicBezTo>
                    <a:pt x="994" y="548"/>
                    <a:pt x="1012" y="530"/>
                    <a:pt x="1034" y="530"/>
                  </a:cubicBezTo>
                  <a:close/>
                  <a:moveTo>
                    <a:pt x="718" y="348"/>
                  </a:moveTo>
                  <a:cubicBezTo>
                    <a:pt x="741" y="348"/>
                    <a:pt x="758" y="366"/>
                    <a:pt x="758" y="388"/>
                  </a:cubicBezTo>
                  <a:cubicBezTo>
                    <a:pt x="758" y="410"/>
                    <a:pt x="741" y="428"/>
                    <a:pt x="718" y="428"/>
                  </a:cubicBezTo>
                  <a:cubicBezTo>
                    <a:pt x="696" y="428"/>
                    <a:pt x="678" y="410"/>
                    <a:pt x="678" y="388"/>
                  </a:cubicBezTo>
                  <a:cubicBezTo>
                    <a:pt x="678" y="366"/>
                    <a:pt x="696" y="348"/>
                    <a:pt x="718" y="348"/>
                  </a:cubicBezTo>
                  <a:close/>
                  <a:moveTo>
                    <a:pt x="363" y="570"/>
                  </a:moveTo>
                  <a:cubicBezTo>
                    <a:pt x="363" y="548"/>
                    <a:pt x="381" y="530"/>
                    <a:pt x="403" y="530"/>
                  </a:cubicBezTo>
                  <a:cubicBezTo>
                    <a:pt x="425" y="530"/>
                    <a:pt x="443" y="548"/>
                    <a:pt x="443" y="570"/>
                  </a:cubicBezTo>
                  <a:cubicBezTo>
                    <a:pt x="443" y="592"/>
                    <a:pt x="425" y="610"/>
                    <a:pt x="403" y="610"/>
                  </a:cubicBezTo>
                  <a:cubicBezTo>
                    <a:pt x="381" y="610"/>
                    <a:pt x="363" y="592"/>
                    <a:pt x="363" y="570"/>
                  </a:cubicBezTo>
                  <a:close/>
                  <a:moveTo>
                    <a:pt x="403" y="974"/>
                  </a:moveTo>
                  <a:cubicBezTo>
                    <a:pt x="381" y="974"/>
                    <a:pt x="363" y="956"/>
                    <a:pt x="363" y="934"/>
                  </a:cubicBezTo>
                  <a:cubicBezTo>
                    <a:pt x="363" y="912"/>
                    <a:pt x="381" y="894"/>
                    <a:pt x="403" y="894"/>
                  </a:cubicBezTo>
                  <a:cubicBezTo>
                    <a:pt x="425" y="894"/>
                    <a:pt x="443" y="912"/>
                    <a:pt x="443" y="934"/>
                  </a:cubicBezTo>
                  <a:cubicBezTo>
                    <a:pt x="443" y="956"/>
                    <a:pt x="425" y="974"/>
                    <a:pt x="403" y="974"/>
                  </a:cubicBezTo>
                  <a:close/>
                  <a:moveTo>
                    <a:pt x="718" y="1156"/>
                  </a:moveTo>
                  <a:cubicBezTo>
                    <a:pt x="696" y="1156"/>
                    <a:pt x="678" y="1138"/>
                    <a:pt x="678" y="1116"/>
                  </a:cubicBezTo>
                  <a:cubicBezTo>
                    <a:pt x="678" y="1094"/>
                    <a:pt x="696" y="1076"/>
                    <a:pt x="718" y="1076"/>
                  </a:cubicBezTo>
                  <a:cubicBezTo>
                    <a:pt x="741" y="1076"/>
                    <a:pt x="758" y="1094"/>
                    <a:pt x="758" y="1116"/>
                  </a:cubicBezTo>
                  <a:cubicBezTo>
                    <a:pt x="758" y="1138"/>
                    <a:pt x="741" y="1156"/>
                    <a:pt x="718" y="1156"/>
                  </a:cubicBezTo>
                  <a:close/>
                  <a:moveTo>
                    <a:pt x="946" y="934"/>
                  </a:moveTo>
                  <a:cubicBezTo>
                    <a:pt x="946" y="941"/>
                    <a:pt x="947" y="949"/>
                    <a:pt x="948" y="956"/>
                  </a:cubicBezTo>
                  <a:cubicBezTo>
                    <a:pt x="780" y="1053"/>
                    <a:pt x="780" y="1053"/>
                    <a:pt x="780" y="1053"/>
                  </a:cubicBezTo>
                  <a:cubicBezTo>
                    <a:pt x="764" y="1038"/>
                    <a:pt x="742" y="1028"/>
                    <a:pt x="718" y="1028"/>
                  </a:cubicBezTo>
                  <a:cubicBezTo>
                    <a:pt x="695" y="1028"/>
                    <a:pt x="673" y="1038"/>
                    <a:pt x="657" y="1053"/>
                  </a:cubicBezTo>
                  <a:cubicBezTo>
                    <a:pt x="489" y="956"/>
                    <a:pt x="489" y="956"/>
                    <a:pt x="489" y="956"/>
                  </a:cubicBezTo>
                  <a:cubicBezTo>
                    <a:pt x="490" y="949"/>
                    <a:pt x="491" y="941"/>
                    <a:pt x="491" y="934"/>
                  </a:cubicBezTo>
                  <a:cubicBezTo>
                    <a:pt x="491" y="894"/>
                    <a:pt x="464" y="860"/>
                    <a:pt x="427" y="849"/>
                  </a:cubicBezTo>
                  <a:cubicBezTo>
                    <a:pt x="427" y="655"/>
                    <a:pt x="427" y="655"/>
                    <a:pt x="427" y="655"/>
                  </a:cubicBezTo>
                  <a:cubicBezTo>
                    <a:pt x="464" y="644"/>
                    <a:pt x="491" y="610"/>
                    <a:pt x="491" y="570"/>
                  </a:cubicBezTo>
                  <a:cubicBezTo>
                    <a:pt x="491" y="563"/>
                    <a:pt x="490" y="555"/>
                    <a:pt x="489" y="548"/>
                  </a:cubicBezTo>
                  <a:cubicBezTo>
                    <a:pt x="657" y="451"/>
                    <a:pt x="657" y="451"/>
                    <a:pt x="657" y="451"/>
                  </a:cubicBezTo>
                  <a:cubicBezTo>
                    <a:pt x="673" y="466"/>
                    <a:pt x="695" y="476"/>
                    <a:pt x="718" y="476"/>
                  </a:cubicBezTo>
                  <a:cubicBezTo>
                    <a:pt x="742" y="476"/>
                    <a:pt x="764" y="466"/>
                    <a:pt x="780" y="451"/>
                  </a:cubicBezTo>
                  <a:cubicBezTo>
                    <a:pt x="948" y="548"/>
                    <a:pt x="948" y="548"/>
                    <a:pt x="948" y="548"/>
                  </a:cubicBezTo>
                  <a:cubicBezTo>
                    <a:pt x="947" y="555"/>
                    <a:pt x="946" y="563"/>
                    <a:pt x="946" y="570"/>
                  </a:cubicBezTo>
                  <a:cubicBezTo>
                    <a:pt x="946" y="610"/>
                    <a:pt x="973" y="644"/>
                    <a:pt x="1010" y="655"/>
                  </a:cubicBezTo>
                  <a:cubicBezTo>
                    <a:pt x="1010" y="849"/>
                    <a:pt x="1010" y="849"/>
                    <a:pt x="1010" y="849"/>
                  </a:cubicBezTo>
                  <a:cubicBezTo>
                    <a:pt x="973" y="860"/>
                    <a:pt x="946" y="894"/>
                    <a:pt x="946" y="934"/>
                  </a:cubicBezTo>
                  <a:close/>
                  <a:moveTo>
                    <a:pt x="1034" y="974"/>
                  </a:moveTo>
                  <a:cubicBezTo>
                    <a:pt x="1012" y="974"/>
                    <a:pt x="994" y="956"/>
                    <a:pt x="994" y="934"/>
                  </a:cubicBezTo>
                  <a:cubicBezTo>
                    <a:pt x="994" y="912"/>
                    <a:pt x="1012" y="894"/>
                    <a:pt x="1034" y="894"/>
                  </a:cubicBezTo>
                  <a:cubicBezTo>
                    <a:pt x="1056" y="894"/>
                    <a:pt x="1074" y="912"/>
                    <a:pt x="1074" y="934"/>
                  </a:cubicBezTo>
                  <a:cubicBezTo>
                    <a:pt x="1074" y="956"/>
                    <a:pt x="1056" y="974"/>
                    <a:pt x="1034" y="974"/>
                  </a:cubicBezTo>
                  <a:close/>
                  <a:moveTo>
                    <a:pt x="1349" y="1156"/>
                  </a:moveTo>
                  <a:cubicBezTo>
                    <a:pt x="1327" y="1156"/>
                    <a:pt x="1309" y="1138"/>
                    <a:pt x="1309" y="1116"/>
                  </a:cubicBezTo>
                  <a:cubicBezTo>
                    <a:pt x="1309" y="1094"/>
                    <a:pt x="1327" y="1076"/>
                    <a:pt x="1349" y="1076"/>
                  </a:cubicBezTo>
                  <a:cubicBezTo>
                    <a:pt x="1371" y="1076"/>
                    <a:pt x="1389" y="1094"/>
                    <a:pt x="1389" y="1116"/>
                  </a:cubicBezTo>
                  <a:cubicBezTo>
                    <a:pt x="1389" y="1138"/>
                    <a:pt x="1371" y="1156"/>
                    <a:pt x="1349" y="1156"/>
                  </a:cubicBezTo>
                  <a:close/>
                  <a:moveTo>
                    <a:pt x="1349" y="1156"/>
                  </a:moveTo>
                  <a:cubicBezTo>
                    <a:pt x="1349" y="1156"/>
                    <a:pt x="1349" y="1156"/>
                    <a:pt x="1349" y="11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5" name="Group 174"/>
          <p:cNvGrpSpPr>
            <a:grpSpLocks noChangeAspect="1"/>
          </p:cNvGrpSpPr>
          <p:nvPr/>
        </p:nvGrpSpPr>
        <p:grpSpPr>
          <a:xfrm>
            <a:off x="7795770" y="1362217"/>
            <a:ext cx="307981" cy="304800"/>
            <a:chOff x="7440613" y="2109788"/>
            <a:chExt cx="6608763" cy="6540500"/>
          </a:xfrm>
        </p:grpSpPr>
        <p:sp>
          <p:nvSpPr>
            <p:cNvPr id="176" name="Oval 175"/>
            <p:cNvSpPr/>
            <p:nvPr/>
          </p:nvSpPr>
          <p:spPr>
            <a:xfrm>
              <a:off x="8803551" y="4200940"/>
              <a:ext cx="3882886" cy="388288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12"/>
            <p:cNvSpPr>
              <a:spLocks noEditPoints="1"/>
            </p:cNvSpPr>
            <p:nvPr/>
          </p:nvSpPr>
          <p:spPr bwMode="auto">
            <a:xfrm>
              <a:off x="7440613" y="2109788"/>
              <a:ext cx="6608763" cy="6540500"/>
            </a:xfrm>
            <a:custGeom>
              <a:avLst/>
              <a:gdLst>
                <a:gd name="T0" fmla="*/ 1075 w 1508"/>
                <a:gd name="T1" fmla="*/ 819 h 1506"/>
                <a:gd name="T2" fmla="*/ 1199 w 1508"/>
                <a:gd name="T3" fmla="*/ 627 h 1506"/>
                <a:gd name="T4" fmla="*/ 1284 w 1508"/>
                <a:gd name="T5" fmla="*/ 485 h 1506"/>
                <a:gd name="T6" fmla="*/ 1256 w 1508"/>
                <a:gd name="T7" fmla="*/ 297 h 1506"/>
                <a:gd name="T8" fmla="*/ 1043 w 1508"/>
                <a:gd name="T9" fmla="*/ 218 h 1506"/>
                <a:gd name="T10" fmla="*/ 1040 w 1508"/>
                <a:gd name="T11" fmla="*/ 218 h 1506"/>
                <a:gd name="T12" fmla="*/ 1036 w 1508"/>
                <a:gd name="T13" fmla="*/ 218 h 1506"/>
                <a:gd name="T14" fmla="*/ 1032 w 1508"/>
                <a:gd name="T15" fmla="*/ 219 h 1506"/>
                <a:gd name="T16" fmla="*/ 1028 w 1508"/>
                <a:gd name="T17" fmla="*/ 221 h 1506"/>
                <a:gd name="T18" fmla="*/ 1026 w 1508"/>
                <a:gd name="T19" fmla="*/ 223 h 1506"/>
                <a:gd name="T20" fmla="*/ 916 w 1508"/>
                <a:gd name="T21" fmla="*/ 309 h 1506"/>
                <a:gd name="T22" fmla="*/ 592 w 1508"/>
                <a:gd name="T23" fmla="*/ 531 h 1506"/>
                <a:gd name="T24" fmla="*/ 299 w 1508"/>
                <a:gd name="T25" fmla="*/ 9 h 1506"/>
                <a:gd name="T26" fmla="*/ 36 w 1508"/>
                <a:gd name="T27" fmla="*/ 272 h 1506"/>
                <a:gd name="T28" fmla="*/ 460 w 1508"/>
                <a:gd name="T29" fmla="*/ 663 h 1506"/>
                <a:gd name="T30" fmla="*/ 345 w 1508"/>
                <a:gd name="T31" fmla="*/ 845 h 1506"/>
                <a:gd name="T32" fmla="*/ 392 w 1508"/>
                <a:gd name="T33" fmla="*/ 1003 h 1506"/>
                <a:gd name="T34" fmla="*/ 3 w 1508"/>
                <a:gd name="T35" fmla="*/ 936 h 1506"/>
                <a:gd name="T36" fmla="*/ 116 w 1508"/>
                <a:gd name="T37" fmla="*/ 1298 h 1506"/>
                <a:gd name="T38" fmla="*/ 208 w 1508"/>
                <a:gd name="T39" fmla="*/ 1392 h 1506"/>
                <a:gd name="T40" fmla="*/ 548 w 1508"/>
                <a:gd name="T41" fmla="*/ 1499 h 1506"/>
                <a:gd name="T42" fmla="*/ 589 w 1508"/>
                <a:gd name="T43" fmla="*/ 1487 h 1506"/>
                <a:gd name="T44" fmla="*/ 629 w 1508"/>
                <a:gd name="T45" fmla="*/ 1163 h 1506"/>
                <a:gd name="T46" fmla="*/ 909 w 1508"/>
                <a:gd name="T47" fmla="*/ 917 h 1506"/>
                <a:gd name="T48" fmla="*/ 845 w 1508"/>
                <a:gd name="T49" fmla="*/ 1082 h 1506"/>
                <a:gd name="T50" fmla="*/ 1270 w 1508"/>
                <a:gd name="T51" fmla="*/ 1473 h 1506"/>
                <a:gd name="T52" fmla="*/ 638 w 1508"/>
                <a:gd name="T53" fmla="*/ 417 h 1506"/>
                <a:gd name="T54" fmla="*/ 477 w 1508"/>
                <a:gd name="T55" fmla="*/ 256 h 1506"/>
                <a:gd name="T56" fmla="*/ 129 w 1508"/>
                <a:gd name="T57" fmla="*/ 213 h 1506"/>
                <a:gd name="T58" fmla="*/ 273 w 1508"/>
                <a:gd name="T59" fmla="*/ 323 h 1506"/>
                <a:gd name="T60" fmla="*/ 205 w 1508"/>
                <a:gd name="T61" fmla="*/ 137 h 1506"/>
                <a:gd name="T62" fmla="*/ 350 w 1508"/>
                <a:gd name="T63" fmla="*/ 247 h 1506"/>
                <a:gd name="T64" fmla="*/ 282 w 1508"/>
                <a:gd name="T65" fmla="*/ 60 h 1506"/>
                <a:gd name="T66" fmla="*/ 307 w 1508"/>
                <a:gd name="T67" fmla="*/ 357 h 1506"/>
                <a:gd name="T68" fmla="*/ 443 w 1508"/>
                <a:gd name="T69" fmla="*/ 612 h 1506"/>
                <a:gd name="T70" fmla="*/ 485 w 1508"/>
                <a:gd name="T71" fmla="*/ 570 h 1506"/>
                <a:gd name="T72" fmla="*/ 519 w 1508"/>
                <a:gd name="T73" fmla="*/ 536 h 1506"/>
                <a:gd name="T74" fmla="*/ 562 w 1508"/>
                <a:gd name="T75" fmla="*/ 493 h 1506"/>
                <a:gd name="T76" fmla="*/ 1150 w 1508"/>
                <a:gd name="T77" fmla="*/ 384 h 1506"/>
                <a:gd name="T78" fmla="*/ 1184 w 1508"/>
                <a:gd name="T79" fmla="*/ 351 h 1506"/>
                <a:gd name="T80" fmla="*/ 1178 w 1508"/>
                <a:gd name="T81" fmla="*/ 286 h 1506"/>
                <a:gd name="T82" fmla="*/ 1242 w 1508"/>
                <a:gd name="T83" fmla="*/ 459 h 1506"/>
                <a:gd name="T84" fmla="*/ 1041 w 1508"/>
                <a:gd name="T85" fmla="*/ 276 h 1506"/>
                <a:gd name="T86" fmla="*/ 182 w 1508"/>
                <a:gd name="T87" fmla="*/ 1133 h 1506"/>
                <a:gd name="T88" fmla="*/ 548 w 1508"/>
                <a:gd name="T89" fmla="*/ 1431 h 1506"/>
                <a:gd name="T90" fmla="*/ 379 w 1508"/>
                <a:gd name="T91" fmla="*/ 1053 h 1506"/>
                <a:gd name="T92" fmla="*/ 548 w 1508"/>
                <a:gd name="T93" fmla="*/ 1431 h 1506"/>
                <a:gd name="T94" fmla="*/ 430 w 1508"/>
                <a:gd name="T95" fmla="*/ 1033 h 1506"/>
                <a:gd name="T96" fmla="*/ 485 w 1508"/>
                <a:gd name="T97" fmla="*/ 1091 h 1506"/>
                <a:gd name="T98" fmla="*/ 899 w 1508"/>
                <a:gd name="T99" fmla="*/ 360 h 1506"/>
                <a:gd name="T100" fmla="*/ 896 w 1508"/>
                <a:gd name="T101" fmla="*/ 1065 h 1506"/>
                <a:gd name="T102" fmla="*/ 1066 w 1508"/>
                <a:gd name="T103" fmla="*/ 1140 h 1506"/>
                <a:gd name="T104" fmla="*/ 973 w 1508"/>
                <a:gd name="T105" fmla="*/ 989 h 1506"/>
                <a:gd name="T106" fmla="*/ 1126 w 1508"/>
                <a:gd name="T107" fmla="*/ 1057 h 1506"/>
                <a:gd name="T108" fmla="*/ 1160 w 1508"/>
                <a:gd name="T109" fmla="*/ 1023 h 1506"/>
                <a:gd name="T110" fmla="*/ 1253 w 1508"/>
                <a:gd name="T111" fmla="*/ 1032 h 1506"/>
                <a:gd name="T112" fmla="*/ 1253 w 1508"/>
                <a:gd name="T113" fmla="*/ 1422 h 1506"/>
                <a:gd name="T114" fmla="*/ 1295 w 1508"/>
                <a:gd name="T115" fmla="*/ 1379 h 1506"/>
                <a:gd name="T116" fmla="*/ 1168 w 1508"/>
                <a:gd name="T117" fmla="*/ 1184 h 1506"/>
                <a:gd name="T118" fmla="*/ 1329 w 1508"/>
                <a:gd name="T119" fmla="*/ 1346 h 1506"/>
                <a:gd name="T120" fmla="*/ 1287 w 1508"/>
                <a:gd name="T121" fmla="*/ 1065 h 1506"/>
                <a:gd name="T122" fmla="*/ 1406 w 1508"/>
                <a:gd name="T123" fmla="*/ 126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8" h="1506">
                  <a:moveTo>
                    <a:pt x="1499" y="1210"/>
                  </a:moveTo>
                  <a:cubicBezTo>
                    <a:pt x="1108" y="819"/>
                    <a:pt x="1108" y="819"/>
                    <a:pt x="1108" y="819"/>
                  </a:cubicBezTo>
                  <a:cubicBezTo>
                    <a:pt x="1099" y="810"/>
                    <a:pt x="1084" y="810"/>
                    <a:pt x="1075" y="819"/>
                  </a:cubicBezTo>
                  <a:cubicBezTo>
                    <a:pt x="977" y="917"/>
                    <a:pt x="977" y="917"/>
                    <a:pt x="977" y="917"/>
                  </a:cubicBezTo>
                  <a:cubicBezTo>
                    <a:pt x="943" y="883"/>
                    <a:pt x="943" y="883"/>
                    <a:pt x="943" y="883"/>
                  </a:cubicBezTo>
                  <a:cubicBezTo>
                    <a:pt x="1199" y="627"/>
                    <a:pt x="1199" y="627"/>
                    <a:pt x="1199" y="627"/>
                  </a:cubicBezTo>
                  <a:cubicBezTo>
                    <a:pt x="1209" y="617"/>
                    <a:pt x="1209" y="602"/>
                    <a:pt x="1199" y="593"/>
                  </a:cubicBezTo>
                  <a:cubicBezTo>
                    <a:pt x="1187" y="581"/>
                    <a:pt x="1187" y="581"/>
                    <a:pt x="1187" y="581"/>
                  </a:cubicBezTo>
                  <a:cubicBezTo>
                    <a:pt x="1284" y="485"/>
                    <a:pt x="1284" y="485"/>
                    <a:pt x="1284" y="485"/>
                  </a:cubicBezTo>
                  <a:cubicBezTo>
                    <a:pt x="1289" y="480"/>
                    <a:pt x="1291" y="473"/>
                    <a:pt x="1291" y="466"/>
                  </a:cubicBezTo>
                  <a:cubicBezTo>
                    <a:pt x="1281" y="349"/>
                    <a:pt x="1281" y="349"/>
                    <a:pt x="1281" y="349"/>
                  </a:cubicBezTo>
                  <a:cubicBezTo>
                    <a:pt x="1279" y="331"/>
                    <a:pt x="1269" y="309"/>
                    <a:pt x="1256" y="297"/>
                  </a:cubicBezTo>
                  <a:cubicBezTo>
                    <a:pt x="1212" y="252"/>
                    <a:pt x="1212" y="252"/>
                    <a:pt x="1212" y="252"/>
                  </a:cubicBezTo>
                  <a:cubicBezTo>
                    <a:pt x="1199" y="240"/>
                    <a:pt x="1177" y="229"/>
                    <a:pt x="1160" y="228"/>
                  </a:cubicBezTo>
                  <a:cubicBezTo>
                    <a:pt x="1043" y="218"/>
                    <a:pt x="1043" y="218"/>
                    <a:pt x="1043" y="218"/>
                  </a:cubicBezTo>
                  <a:cubicBezTo>
                    <a:pt x="1043" y="218"/>
                    <a:pt x="1042" y="218"/>
                    <a:pt x="1042" y="218"/>
                  </a:cubicBezTo>
                  <a:cubicBezTo>
                    <a:pt x="1042" y="218"/>
                    <a:pt x="1041" y="218"/>
                    <a:pt x="1040" y="218"/>
                  </a:cubicBezTo>
                  <a:cubicBezTo>
                    <a:pt x="1040" y="218"/>
                    <a:pt x="1040" y="218"/>
                    <a:pt x="1040" y="218"/>
                  </a:cubicBezTo>
                  <a:cubicBezTo>
                    <a:pt x="1039" y="218"/>
                    <a:pt x="1038" y="218"/>
                    <a:pt x="1038" y="218"/>
                  </a:cubicBezTo>
                  <a:cubicBezTo>
                    <a:pt x="1038" y="218"/>
                    <a:pt x="1037" y="218"/>
                    <a:pt x="1037" y="218"/>
                  </a:cubicBezTo>
                  <a:cubicBezTo>
                    <a:pt x="1037" y="218"/>
                    <a:pt x="1036" y="218"/>
                    <a:pt x="1036" y="218"/>
                  </a:cubicBezTo>
                  <a:cubicBezTo>
                    <a:pt x="1035" y="218"/>
                    <a:pt x="1035" y="218"/>
                    <a:pt x="1035" y="218"/>
                  </a:cubicBezTo>
                  <a:cubicBezTo>
                    <a:pt x="1034" y="219"/>
                    <a:pt x="1034" y="219"/>
                    <a:pt x="1033" y="219"/>
                  </a:cubicBezTo>
                  <a:cubicBezTo>
                    <a:pt x="1033" y="219"/>
                    <a:pt x="1033" y="219"/>
                    <a:pt x="1032" y="219"/>
                  </a:cubicBezTo>
                  <a:cubicBezTo>
                    <a:pt x="1032" y="219"/>
                    <a:pt x="1031" y="220"/>
                    <a:pt x="1031" y="220"/>
                  </a:cubicBezTo>
                  <a:cubicBezTo>
                    <a:pt x="1030" y="220"/>
                    <a:pt x="1030" y="220"/>
                    <a:pt x="1030" y="220"/>
                  </a:cubicBezTo>
                  <a:cubicBezTo>
                    <a:pt x="1029" y="221"/>
                    <a:pt x="1029" y="221"/>
                    <a:pt x="1028" y="221"/>
                  </a:cubicBezTo>
                  <a:cubicBezTo>
                    <a:pt x="1028" y="221"/>
                    <a:pt x="1028" y="221"/>
                    <a:pt x="1028" y="221"/>
                  </a:cubicBezTo>
                  <a:cubicBezTo>
                    <a:pt x="1027" y="222"/>
                    <a:pt x="1027" y="222"/>
                    <a:pt x="1026" y="223"/>
                  </a:cubicBezTo>
                  <a:cubicBezTo>
                    <a:pt x="1026" y="223"/>
                    <a:pt x="1026" y="223"/>
                    <a:pt x="1026" y="223"/>
                  </a:cubicBezTo>
                  <a:cubicBezTo>
                    <a:pt x="1025" y="224"/>
                    <a:pt x="1024" y="224"/>
                    <a:pt x="1024" y="225"/>
                  </a:cubicBezTo>
                  <a:cubicBezTo>
                    <a:pt x="928" y="321"/>
                    <a:pt x="928" y="321"/>
                    <a:pt x="928" y="321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06" y="300"/>
                    <a:pt x="891" y="300"/>
                    <a:pt x="882" y="309"/>
                  </a:cubicBezTo>
                  <a:cubicBezTo>
                    <a:pt x="625" y="565"/>
                    <a:pt x="625" y="565"/>
                    <a:pt x="625" y="565"/>
                  </a:cubicBezTo>
                  <a:cubicBezTo>
                    <a:pt x="592" y="531"/>
                    <a:pt x="592" y="531"/>
                    <a:pt x="592" y="531"/>
                  </a:cubicBezTo>
                  <a:cubicBezTo>
                    <a:pt x="689" y="434"/>
                    <a:pt x="689" y="434"/>
                    <a:pt x="689" y="434"/>
                  </a:cubicBezTo>
                  <a:cubicBezTo>
                    <a:pt x="698" y="424"/>
                    <a:pt x="698" y="409"/>
                    <a:pt x="689" y="40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89" y="0"/>
                    <a:pt x="274" y="0"/>
                    <a:pt x="265" y="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26" y="248"/>
                    <a:pt x="26" y="263"/>
                    <a:pt x="36" y="272"/>
                  </a:cubicBezTo>
                  <a:cubicBezTo>
                    <a:pt x="426" y="663"/>
                    <a:pt x="426" y="663"/>
                    <a:pt x="426" y="663"/>
                  </a:cubicBezTo>
                  <a:cubicBezTo>
                    <a:pt x="431" y="668"/>
                    <a:pt x="437" y="670"/>
                    <a:pt x="443" y="670"/>
                  </a:cubicBezTo>
                  <a:cubicBezTo>
                    <a:pt x="449" y="670"/>
                    <a:pt x="455" y="668"/>
                    <a:pt x="460" y="663"/>
                  </a:cubicBezTo>
                  <a:cubicBezTo>
                    <a:pt x="558" y="565"/>
                    <a:pt x="558" y="565"/>
                    <a:pt x="558" y="565"/>
                  </a:cubicBezTo>
                  <a:cubicBezTo>
                    <a:pt x="592" y="599"/>
                    <a:pt x="592" y="599"/>
                    <a:pt x="592" y="599"/>
                  </a:cubicBezTo>
                  <a:cubicBezTo>
                    <a:pt x="345" y="845"/>
                    <a:pt x="345" y="845"/>
                    <a:pt x="345" y="845"/>
                  </a:cubicBezTo>
                  <a:cubicBezTo>
                    <a:pt x="336" y="855"/>
                    <a:pt x="336" y="870"/>
                    <a:pt x="345" y="879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392" y="1003"/>
                    <a:pt x="392" y="1003"/>
                    <a:pt x="392" y="1003"/>
                  </a:cubicBezTo>
                  <a:cubicBezTo>
                    <a:pt x="310" y="944"/>
                    <a:pt x="211" y="912"/>
                    <a:pt x="107" y="912"/>
                  </a:cubicBezTo>
                  <a:cubicBezTo>
                    <a:pt x="79" y="912"/>
                    <a:pt x="50" y="914"/>
                    <a:pt x="22" y="919"/>
                  </a:cubicBezTo>
                  <a:cubicBezTo>
                    <a:pt x="13" y="921"/>
                    <a:pt x="6" y="927"/>
                    <a:pt x="3" y="936"/>
                  </a:cubicBezTo>
                  <a:cubicBezTo>
                    <a:pt x="0" y="944"/>
                    <a:pt x="3" y="954"/>
                    <a:pt x="9" y="960"/>
                  </a:cubicBezTo>
                  <a:cubicBezTo>
                    <a:pt x="138" y="1089"/>
                    <a:pt x="138" y="1089"/>
                    <a:pt x="138" y="1089"/>
                  </a:cubicBezTo>
                  <a:cubicBezTo>
                    <a:pt x="116" y="1298"/>
                    <a:pt x="116" y="1298"/>
                    <a:pt x="116" y="1298"/>
                  </a:cubicBezTo>
                  <a:cubicBezTo>
                    <a:pt x="116" y="1305"/>
                    <a:pt x="118" y="1312"/>
                    <a:pt x="123" y="1317"/>
                  </a:cubicBezTo>
                  <a:cubicBezTo>
                    <a:pt x="191" y="1385"/>
                    <a:pt x="191" y="1385"/>
                    <a:pt x="191" y="1385"/>
                  </a:cubicBezTo>
                  <a:cubicBezTo>
                    <a:pt x="196" y="1390"/>
                    <a:pt x="202" y="1392"/>
                    <a:pt x="208" y="1392"/>
                  </a:cubicBezTo>
                  <a:cubicBezTo>
                    <a:pt x="209" y="1392"/>
                    <a:pt x="210" y="1392"/>
                    <a:pt x="211" y="1392"/>
                  </a:cubicBezTo>
                  <a:cubicBezTo>
                    <a:pt x="420" y="1370"/>
                    <a:pt x="420" y="1370"/>
                    <a:pt x="420" y="1370"/>
                  </a:cubicBezTo>
                  <a:cubicBezTo>
                    <a:pt x="548" y="1499"/>
                    <a:pt x="548" y="1499"/>
                    <a:pt x="548" y="1499"/>
                  </a:cubicBezTo>
                  <a:cubicBezTo>
                    <a:pt x="553" y="1504"/>
                    <a:pt x="559" y="1506"/>
                    <a:pt x="565" y="1506"/>
                  </a:cubicBezTo>
                  <a:cubicBezTo>
                    <a:pt x="568" y="1506"/>
                    <a:pt x="570" y="1506"/>
                    <a:pt x="573" y="1505"/>
                  </a:cubicBezTo>
                  <a:cubicBezTo>
                    <a:pt x="581" y="1503"/>
                    <a:pt x="587" y="1495"/>
                    <a:pt x="589" y="1487"/>
                  </a:cubicBezTo>
                  <a:cubicBezTo>
                    <a:pt x="611" y="1361"/>
                    <a:pt x="583" y="1234"/>
                    <a:pt x="514" y="1130"/>
                  </a:cubicBezTo>
                  <a:cubicBezTo>
                    <a:pt x="555" y="1089"/>
                    <a:pt x="555" y="1089"/>
                    <a:pt x="555" y="1089"/>
                  </a:cubicBezTo>
                  <a:cubicBezTo>
                    <a:pt x="629" y="1163"/>
                    <a:pt x="629" y="1163"/>
                    <a:pt x="629" y="1163"/>
                  </a:cubicBezTo>
                  <a:cubicBezTo>
                    <a:pt x="634" y="1168"/>
                    <a:pt x="640" y="1170"/>
                    <a:pt x="646" y="1170"/>
                  </a:cubicBezTo>
                  <a:cubicBezTo>
                    <a:pt x="652" y="1170"/>
                    <a:pt x="658" y="1168"/>
                    <a:pt x="663" y="1163"/>
                  </a:cubicBezTo>
                  <a:cubicBezTo>
                    <a:pt x="909" y="917"/>
                    <a:pt x="909" y="917"/>
                    <a:pt x="909" y="917"/>
                  </a:cubicBezTo>
                  <a:cubicBezTo>
                    <a:pt x="943" y="951"/>
                    <a:pt x="943" y="951"/>
                    <a:pt x="943" y="951"/>
                  </a:cubicBezTo>
                  <a:cubicBezTo>
                    <a:pt x="845" y="1048"/>
                    <a:pt x="845" y="1048"/>
                    <a:pt x="845" y="1048"/>
                  </a:cubicBezTo>
                  <a:cubicBezTo>
                    <a:pt x="836" y="1058"/>
                    <a:pt x="836" y="1073"/>
                    <a:pt x="845" y="1082"/>
                  </a:cubicBezTo>
                  <a:cubicBezTo>
                    <a:pt x="1236" y="1473"/>
                    <a:pt x="1236" y="1473"/>
                    <a:pt x="1236" y="1473"/>
                  </a:cubicBezTo>
                  <a:cubicBezTo>
                    <a:pt x="1241" y="1477"/>
                    <a:pt x="1247" y="1480"/>
                    <a:pt x="1253" y="1480"/>
                  </a:cubicBezTo>
                  <a:cubicBezTo>
                    <a:pt x="1259" y="1480"/>
                    <a:pt x="1265" y="1477"/>
                    <a:pt x="1270" y="1473"/>
                  </a:cubicBezTo>
                  <a:cubicBezTo>
                    <a:pt x="1499" y="1244"/>
                    <a:pt x="1499" y="1244"/>
                    <a:pt x="1499" y="1244"/>
                  </a:cubicBezTo>
                  <a:cubicBezTo>
                    <a:pt x="1508" y="1234"/>
                    <a:pt x="1508" y="1219"/>
                    <a:pt x="1499" y="1210"/>
                  </a:cubicBezTo>
                  <a:close/>
                  <a:moveTo>
                    <a:pt x="638" y="417"/>
                  </a:moveTo>
                  <a:cubicBezTo>
                    <a:pt x="596" y="459"/>
                    <a:pt x="596" y="459"/>
                    <a:pt x="596" y="459"/>
                  </a:cubicBezTo>
                  <a:cubicBezTo>
                    <a:pt x="434" y="298"/>
                    <a:pt x="434" y="298"/>
                    <a:pt x="434" y="298"/>
                  </a:cubicBezTo>
                  <a:cubicBezTo>
                    <a:pt x="477" y="256"/>
                    <a:pt x="477" y="256"/>
                    <a:pt x="477" y="256"/>
                  </a:cubicBezTo>
                  <a:lnTo>
                    <a:pt x="638" y="417"/>
                  </a:lnTo>
                  <a:close/>
                  <a:moveTo>
                    <a:pt x="86" y="255"/>
                  </a:moveTo>
                  <a:cubicBezTo>
                    <a:pt x="129" y="213"/>
                    <a:pt x="129" y="213"/>
                    <a:pt x="129" y="213"/>
                  </a:cubicBezTo>
                  <a:cubicBezTo>
                    <a:pt x="239" y="323"/>
                    <a:pt x="239" y="323"/>
                    <a:pt x="239" y="323"/>
                  </a:cubicBezTo>
                  <a:cubicBezTo>
                    <a:pt x="244" y="328"/>
                    <a:pt x="250" y="330"/>
                    <a:pt x="256" y="330"/>
                  </a:cubicBezTo>
                  <a:cubicBezTo>
                    <a:pt x="262" y="330"/>
                    <a:pt x="269" y="328"/>
                    <a:pt x="273" y="323"/>
                  </a:cubicBezTo>
                  <a:cubicBezTo>
                    <a:pt x="283" y="314"/>
                    <a:pt x="283" y="299"/>
                    <a:pt x="273" y="28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316" y="247"/>
                    <a:pt x="316" y="247"/>
                    <a:pt x="316" y="247"/>
                  </a:cubicBezTo>
                  <a:cubicBezTo>
                    <a:pt x="320" y="252"/>
                    <a:pt x="326" y="254"/>
                    <a:pt x="333" y="254"/>
                  </a:cubicBezTo>
                  <a:cubicBezTo>
                    <a:pt x="339" y="254"/>
                    <a:pt x="345" y="252"/>
                    <a:pt x="350" y="247"/>
                  </a:cubicBezTo>
                  <a:cubicBezTo>
                    <a:pt x="359" y="238"/>
                    <a:pt x="359" y="222"/>
                    <a:pt x="350" y="213"/>
                  </a:cubicBezTo>
                  <a:cubicBezTo>
                    <a:pt x="239" y="103"/>
                    <a:pt x="239" y="103"/>
                    <a:pt x="239" y="103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443" y="222"/>
                    <a:pt x="443" y="222"/>
                    <a:pt x="443" y="222"/>
                  </a:cubicBezTo>
                  <a:cubicBezTo>
                    <a:pt x="384" y="281"/>
                    <a:pt x="384" y="281"/>
                    <a:pt x="384" y="281"/>
                  </a:cubicBezTo>
                  <a:cubicBezTo>
                    <a:pt x="307" y="357"/>
                    <a:pt x="307" y="357"/>
                    <a:pt x="307" y="357"/>
                  </a:cubicBezTo>
                  <a:cubicBezTo>
                    <a:pt x="248" y="417"/>
                    <a:pt x="248" y="417"/>
                    <a:pt x="248" y="417"/>
                  </a:cubicBezTo>
                  <a:lnTo>
                    <a:pt x="86" y="255"/>
                  </a:lnTo>
                  <a:close/>
                  <a:moveTo>
                    <a:pt x="443" y="612"/>
                  </a:moveTo>
                  <a:cubicBezTo>
                    <a:pt x="282" y="451"/>
                    <a:pt x="282" y="451"/>
                    <a:pt x="282" y="451"/>
                  </a:cubicBezTo>
                  <a:cubicBezTo>
                    <a:pt x="324" y="408"/>
                    <a:pt x="324" y="408"/>
                    <a:pt x="324" y="408"/>
                  </a:cubicBezTo>
                  <a:cubicBezTo>
                    <a:pt x="485" y="570"/>
                    <a:pt x="485" y="570"/>
                    <a:pt x="485" y="570"/>
                  </a:cubicBezTo>
                  <a:lnTo>
                    <a:pt x="443" y="612"/>
                  </a:lnTo>
                  <a:close/>
                  <a:moveTo>
                    <a:pt x="541" y="514"/>
                  </a:moveTo>
                  <a:cubicBezTo>
                    <a:pt x="519" y="536"/>
                    <a:pt x="519" y="536"/>
                    <a:pt x="519" y="536"/>
                  </a:cubicBezTo>
                  <a:cubicBezTo>
                    <a:pt x="358" y="374"/>
                    <a:pt x="358" y="374"/>
                    <a:pt x="358" y="374"/>
                  </a:cubicBezTo>
                  <a:cubicBezTo>
                    <a:pt x="400" y="332"/>
                    <a:pt x="400" y="332"/>
                    <a:pt x="400" y="332"/>
                  </a:cubicBezTo>
                  <a:cubicBezTo>
                    <a:pt x="562" y="493"/>
                    <a:pt x="562" y="493"/>
                    <a:pt x="562" y="493"/>
                  </a:cubicBezTo>
                  <a:lnTo>
                    <a:pt x="541" y="514"/>
                  </a:lnTo>
                  <a:close/>
                  <a:moveTo>
                    <a:pt x="1041" y="276"/>
                  </a:moveTo>
                  <a:cubicBezTo>
                    <a:pt x="1150" y="384"/>
                    <a:pt x="1150" y="384"/>
                    <a:pt x="1150" y="384"/>
                  </a:cubicBezTo>
                  <a:cubicBezTo>
                    <a:pt x="1154" y="389"/>
                    <a:pt x="1160" y="392"/>
                    <a:pt x="1167" y="392"/>
                  </a:cubicBezTo>
                  <a:cubicBezTo>
                    <a:pt x="1173" y="392"/>
                    <a:pt x="1179" y="389"/>
                    <a:pt x="1184" y="384"/>
                  </a:cubicBezTo>
                  <a:cubicBezTo>
                    <a:pt x="1193" y="375"/>
                    <a:pt x="1193" y="360"/>
                    <a:pt x="1184" y="351"/>
                  </a:cubicBezTo>
                  <a:cubicBezTo>
                    <a:pt x="1104" y="271"/>
                    <a:pt x="1104" y="271"/>
                    <a:pt x="1104" y="271"/>
                  </a:cubicBezTo>
                  <a:cubicBezTo>
                    <a:pt x="1156" y="276"/>
                    <a:pt x="1156" y="276"/>
                    <a:pt x="1156" y="276"/>
                  </a:cubicBezTo>
                  <a:cubicBezTo>
                    <a:pt x="1162" y="276"/>
                    <a:pt x="1173" y="281"/>
                    <a:pt x="1178" y="286"/>
                  </a:cubicBezTo>
                  <a:cubicBezTo>
                    <a:pt x="1222" y="330"/>
                    <a:pt x="1222" y="330"/>
                    <a:pt x="1222" y="330"/>
                  </a:cubicBezTo>
                  <a:cubicBezTo>
                    <a:pt x="1227" y="335"/>
                    <a:pt x="1232" y="346"/>
                    <a:pt x="1233" y="353"/>
                  </a:cubicBezTo>
                  <a:cubicBezTo>
                    <a:pt x="1242" y="459"/>
                    <a:pt x="1242" y="459"/>
                    <a:pt x="1242" y="459"/>
                  </a:cubicBezTo>
                  <a:cubicBezTo>
                    <a:pt x="1154" y="547"/>
                    <a:pt x="1154" y="547"/>
                    <a:pt x="1154" y="547"/>
                  </a:cubicBezTo>
                  <a:cubicBezTo>
                    <a:pt x="962" y="355"/>
                    <a:pt x="962" y="355"/>
                    <a:pt x="962" y="355"/>
                  </a:cubicBezTo>
                  <a:lnTo>
                    <a:pt x="1041" y="276"/>
                  </a:lnTo>
                  <a:close/>
                  <a:moveTo>
                    <a:pt x="217" y="1343"/>
                  </a:moveTo>
                  <a:cubicBezTo>
                    <a:pt x="165" y="1291"/>
                    <a:pt x="165" y="1291"/>
                    <a:pt x="165" y="1291"/>
                  </a:cubicBezTo>
                  <a:cubicBezTo>
                    <a:pt x="182" y="1133"/>
                    <a:pt x="182" y="1133"/>
                    <a:pt x="182" y="1133"/>
                  </a:cubicBezTo>
                  <a:cubicBezTo>
                    <a:pt x="376" y="1327"/>
                    <a:pt x="376" y="1327"/>
                    <a:pt x="376" y="1327"/>
                  </a:cubicBezTo>
                  <a:lnTo>
                    <a:pt x="217" y="1343"/>
                  </a:lnTo>
                  <a:close/>
                  <a:moveTo>
                    <a:pt x="548" y="1431"/>
                  </a:moveTo>
                  <a:cubicBezTo>
                    <a:pt x="78" y="961"/>
                    <a:pt x="78" y="961"/>
                    <a:pt x="78" y="961"/>
                  </a:cubicBezTo>
                  <a:cubicBezTo>
                    <a:pt x="88" y="960"/>
                    <a:pt x="97" y="960"/>
                    <a:pt x="107" y="960"/>
                  </a:cubicBezTo>
                  <a:cubicBezTo>
                    <a:pt x="207" y="960"/>
                    <a:pt x="302" y="993"/>
                    <a:pt x="379" y="1053"/>
                  </a:cubicBezTo>
                  <a:cubicBezTo>
                    <a:pt x="379" y="1054"/>
                    <a:pt x="379" y="1054"/>
                    <a:pt x="379" y="1054"/>
                  </a:cubicBezTo>
                  <a:cubicBezTo>
                    <a:pt x="393" y="1065"/>
                    <a:pt x="407" y="1076"/>
                    <a:pt x="419" y="1089"/>
                  </a:cubicBezTo>
                  <a:cubicBezTo>
                    <a:pt x="510" y="1179"/>
                    <a:pt x="556" y="1304"/>
                    <a:pt x="548" y="1431"/>
                  </a:cubicBezTo>
                  <a:close/>
                  <a:moveTo>
                    <a:pt x="485" y="1091"/>
                  </a:moveTo>
                  <a:cubicBezTo>
                    <a:pt x="475" y="1079"/>
                    <a:pt x="465" y="1067"/>
                    <a:pt x="453" y="1055"/>
                  </a:cubicBezTo>
                  <a:cubicBezTo>
                    <a:pt x="446" y="1048"/>
                    <a:pt x="438" y="1040"/>
                    <a:pt x="430" y="1033"/>
                  </a:cubicBezTo>
                  <a:cubicBezTo>
                    <a:pt x="465" y="999"/>
                    <a:pt x="465" y="999"/>
                    <a:pt x="465" y="999"/>
                  </a:cubicBezTo>
                  <a:cubicBezTo>
                    <a:pt x="521" y="1055"/>
                    <a:pt x="521" y="1055"/>
                    <a:pt x="521" y="1055"/>
                  </a:cubicBezTo>
                  <a:lnTo>
                    <a:pt x="485" y="1091"/>
                  </a:lnTo>
                  <a:close/>
                  <a:moveTo>
                    <a:pt x="646" y="1112"/>
                  </a:moveTo>
                  <a:cubicBezTo>
                    <a:pt x="396" y="862"/>
                    <a:pt x="396" y="862"/>
                    <a:pt x="396" y="862"/>
                  </a:cubicBezTo>
                  <a:cubicBezTo>
                    <a:pt x="899" y="360"/>
                    <a:pt x="899" y="360"/>
                    <a:pt x="899" y="360"/>
                  </a:cubicBezTo>
                  <a:cubicBezTo>
                    <a:pt x="1148" y="610"/>
                    <a:pt x="1148" y="610"/>
                    <a:pt x="1148" y="610"/>
                  </a:cubicBezTo>
                  <a:lnTo>
                    <a:pt x="646" y="1112"/>
                  </a:lnTo>
                  <a:close/>
                  <a:moveTo>
                    <a:pt x="896" y="1065"/>
                  </a:moveTo>
                  <a:cubicBezTo>
                    <a:pt x="939" y="1023"/>
                    <a:pt x="939" y="1023"/>
                    <a:pt x="939" y="1023"/>
                  </a:cubicBezTo>
                  <a:cubicBezTo>
                    <a:pt x="1049" y="1133"/>
                    <a:pt x="1049" y="1133"/>
                    <a:pt x="1049" y="1133"/>
                  </a:cubicBezTo>
                  <a:cubicBezTo>
                    <a:pt x="1054" y="1138"/>
                    <a:pt x="1060" y="1140"/>
                    <a:pt x="1066" y="1140"/>
                  </a:cubicBezTo>
                  <a:cubicBezTo>
                    <a:pt x="1072" y="1140"/>
                    <a:pt x="1078" y="1138"/>
                    <a:pt x="1083" y="1133"/>
                  </a:cubicBezTo>
                  <a:cubicBezTo>
                    <a:pt x="1093" y="1124"/>
                    <a:pt x="1093" y="1109"/>
                    <a:pt x="1083" y="1099"/>
                  </a:cubicBezTo>
                  <a:cubicBezTo>
                    <a:pt x="973" y="989"/>
                    <a:pt x="973" y="989"/>
                    <a:pt x="973" y="989"/>
                  </a:cubicBezTo>
                  <a:cubicBezTo>
                    <a:pt x="994" y="968"/>
                    <a:pt x="994" y="968"/>
                    <a:pt x="994" y="968"/>
                  </a:cubicBezTo>
                  <a:cubicBezTo>
                    <a:pt x="1015" y="947"/>
                    <a:pt x="1015" y="947"/>
                    <a:pt x="1015" y="947"/>
                  </a:cubicBezTo>
                  <a:cubicBezTo>
                    <a:pt x="1126" y="1057"/>
                    <a:pt x="1126" y="1057"/>
                    <a:pt x="1126" y="1057"/>
                  </a:cubicBezTo>
                  <a:cubicBezTo>
                    <a:pt x="1130" y="1062"/>
                    <a:pt x="1136" y="1064"/>
                    <a:pt x="1143" y="1064"/>
                  </a:cubicBezTo>
                  <a:cubicBezTo>
                    <a:pt x="1149" y="1064"/>
                    <a:pt x="1155" y="1062"/>
                    <a:pt x="1160" y="1057"/>
                  </a:cubicBezTo>
                  <a:cubicBezTo>
                    <a:pt x="1169" y="1048"/>
                    <a:pt x="1169" y="1032"/>
                    <a:pt x="1160" y="1023"/>
                  </a:cubicBezTo>
                  <a:cubicBezTo>
                    <a:pt x="1049" y="913"/>
                    <a:pt x="1049" y="913"/>
                    <a:pt x="1049" y="913"/>
                  </a:cubicBezTo>
                  <a:cubicBezTo>
                    <a:pt x="1092" y="870"/>
                    <a:pt x="1092" y="870"/>
                    <a:pt x="1092" y="870"/>
                  </a:cubicBezTo>
                  <a:cubicBezTo>
                    <a:pt x="1253" y="1032"/>
                    <a:pt x="1253" y="1032"/>
                    <a:pt x="1253" y="1032"/>
                  </a:cubicBezTo>
                  <a:cubicBezTo>
                    <a:pt x="1058" y="1227"/>
                    <a:pt x="1058" y="1227"/>
                    <a:pt x="1058" y="1227"/>
                  </a:cubicBezTo>
                  <a:lnTo>
                    <a:pt x="896" y="1065"/>
                  </a:lnTo>
                  <a:close/>
                  <a:moveTo>
                    <a:pt x="1253" y="1422"/>
                  </a:moveTo>
                  <a:cubicBezTo>
                    <a:pt x="1092" y="1261"/>
                    <a:pt x="1092" y="1261"/>
                    <a:pt x="1092" y="1261"/>
                  </a:cubicBezTo>
                  <a:cubicBezTo>
                    <a:pt x="1134" y="1218"/>
                    <a:pt x="1134" y="1218"/>
                    <a:pt x="1134" y="1218"/>
                  </a:cubicBezTo>
                  <a:cubicBezTo>
                    <a:pt x="1295" y="1379"/>
                    <a:pt x="1295" y="1379"/>
                    <a:pt x="1295" y="1379"/>
                  </a:cubicBezTo>
                  <a:lnTo>
                    <a:pt x="1253" y="1422"/>
                  </a:lnTo>
                  <a:close/>
                  <a:moveTo>
                    <a:pt x="1329" y="1346"/>
                  </a:moveTo>
                  <a:cubicBezTo>
                    <a:pt x="1168" y="1184"/>
                    <a:pt x="1168" y="1184"/>
                    <a:pt x="1168" y="1184"/>
                  </a:cubicBezTo>
                  <a:cubicBezTo>
                    <a:pt x="1210" y="1142"/>
                    <a:pt x="1210" y="1142"/>
                    <a:pt x="1210" y="1142"/>
                  </a:cubicBezTo>
                  <a:cubicBezTo>
                    <a:pt x="1372" y="1303"/>
                    <a:pt x="1372" y="1303"/>
                    <a:pt x="1372" y="1303"/>
                  </a:cubicBezTo>
                  <a:lnTo>
                    <a:pt x="1329" y="1346"/>
                  </a:lnTo>
                  <a:close/>
                  <a:moveTo>
                    <a:pt x="1406" y="1269"/>
                  </a:moveTo>
                  <a:cubicBezTo>
                    <a:pt x="1244" y="1108"/>
                    <a:pt x="1244" y="1108"/>
                    <a:pt x="1244" y="1108"/>
                  </a:cubicBezTo>
                  <a:cubicBezTo>
                    <a:pt x="1287" y="1065"/>
                    <a:pt x="1287" y="1065"/>
                    <a:pt x="1287" y="1065"/>
                  </a:cubicBezTo>
                  <a:cubicBezTo>
                    <a:pt x="1448" y="1227"/>
                    <a:pt x="1448" y="1227"/>
                    <a:pt x="1448" y="1227"/>
                  </a:cubicBezTo>
                  <a:lnTo>
                    <a:pt x="1406" y="1269"/>
                  </a:lnTo>
                  <a:close/>
                  <a:moveTo>
                    <a:pt x="1406" y="1269"/>
                  </a:moveTo>
                  <a:cubicBezTo>
                    <a:pt x="1406" y="1269"/>
                    <a:pt x="1406" y="1269"/>
                    <a:pt x="1406" y="12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13"/>
            <p:cNvSpPr>
              <a:spLocks noEditPoints="1"/>
            </p:cNvSpPr>
            <p:nvPr/>
          </p:nvSpPr>
          <p:spPr bwMode="auto">
            <a:xfrm>
              <a:off x="7642226" y="7939088"/>
              <a:ext cx="530225" cy="511175"/>
            </a:xfrm>
            <a:custGeom>
              <a:avLst/>
              <a:gdLst>
                <a:gd name="T0" fmla="*/ 43 w 121"/>
                <a:gd name="T1" fmla="*/ 9 h 118"/>
                <a:gd name="T2" fmla="*/ 9 w 121"/>
                <a:gd name="T3" fmla="*/ 9 h 118"/>
                <a:gd name="T4" fmla="*/ 9 w 121"/>
                <a:gd name="T5" fmla="*/ 43 h 118"/>
                <a:gd name="T6" fmla="*/ 77 w 121"/>
                <a:gd name="T7" fmla="*/ 111 h 118"/>
                <a:gd name="T8" fmla="*/ 94 w 121"/>
                <a:gd name="T9" fmla="*/ 118 h 118"/>
                <a:gd name="T10" fmla="*/ 111 w 121"/>
                <a:gd name="T11" fmla="*/ 111 h 118"/>
                <a:gd name="T12" fmla="*/ 111 w 121"/>
                <a:gd name="T13" fmla="*/ 77 h 118"/>
                <a:gd name="T14" fmla="*/ 43 w 121"/>
                <a:gd name="T15" fmla="*/ 9 h 118"/>
                <a:gd name="T16" fmla="*/ 43 w 121"/>
                <a:gd name="T17" fmla="*/ 9 h 118"/>
                <a:gd name="T18" fmla="*/ 43 w 121"/>
                <a:gd name="T1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8">
                  <a:moveTo>
                    <a:pt x="43" y="9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7" y="116"/>
                    <a:pt x="111" y="111"/>
                  </a:cubicBezTo>
                  <a:cubicBezTo>
                    <a:pt x="121" y="102"/>
                    <a:pt x="121" y="86"/>
                    <a:pt x="111" y="77"/>
                  </a:cubicBezTo>
                  <a:lnTo>
                    <a:pt x="43" y="9"/>
                  </a:ln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9" name="Group 178"/>
          <p:cNvGrpSpPr>
            <a:grpSpLocks noChangeAspect="1"/>
          </p:cNvGrpSpPr>
          <p:nvPr/>
        </p:nvGrpSpPr>
        <p:grpSpPr>
          <a:xfrm>
            <a:off x="9044542" y="1352896"/>
            <a:ext cx="307689" cy="304800"/>
            <a:chOff x="8826501" y="2411412"/>
            <a:chExt cx="6592888" cy="6530976"/>
          </a:xfrm>
        </p:grpSpPr>
        <p:sp>
          <p:nvSpPr>
            <p:cNvPr id="180" name="Oval 179"/>
            <p:cNvSpPr/>
            <p:nvPr/>
          </p:nvSpPr>
          <p:spPr>
            <a:xfrm>
              <a:off x="10462784" y="3744068"/>
              <a:ext cx="4189447" cy="418944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17"/>
            <p:cNvSpPr>
              <a:spLocks noEditPoints="1"/>
            </p:cNvSpPr>
            <p:nvPr/>
          </p:nvSpPr>
          <p:spPr bwMode="auto">
            <a:xfrm>
              <a:off x="10939463" y="4460875"/>
              <a:ext cx="2366963" cy="2432050"/>
            </a:xfrm>
            <a:custGeom>
              <a:avLst/>
              <a:gdLst>
                <a:gd name="T0" fmla="*/ 34 w 540"/>
                <a:gd name="T1" fmla="*/ 178 h 560"/>
                <a:gd name="T2" fmla="*/ 19 w 540"/>
                <a:gd name="T3" fmla="*/ 224 h 560"/>
                <a:gd name="T4" fmla="*/ 38 w 540"/>
                <a:gd name="T5" fmla="*/ 280 h 560"/>
                <a:gd name="T6" fmla="*/ 19 w 540"/>
                <a:gd name="T7" fmla="*/ 336 h 560"/>
                <a:gd name="T8" fmla="*/ 27 w 540"/>
                <a:gd name="T9" fmla="*/ 383 h 560"/>
                <a:gd name="T10" fmla="*/ 58 w 540"/>
                <a:gd name="T11" fmla="*/ 374 h 560"/>
                <a:gd name="T12" fmla="*/ 100 w 540"/>
                <a:gd name="T13" fmla="*/ 473 h 560"/>
                <a:gd name="T14" fmla="*/ 120 w 540"/>
                <a:gd name="T15" fmla="*/ 511 h 560"/>
                <a:gd name="T16" fmla="*/ 154 w 540"/>
                <a:gd name="T17" fmla="*/ 481 h 560"/>
                <a:gd name="T18" fmla="*/ 246 w 540"/>
                <a:gd name="T19" fmla="*/ 536 h 560"/>
                <a:gd name="T20" fmla="*/ 294 w 540"/>
                <a:gd name="T21" fmla="*/ 536 h 560"/>
                <a:gd name="T22" fmla="*/ 386 w 540"/>
                <a:gd name="T23" fmla="*/ 481 h 560"/>
                <a:gd name="T24" fmla="*/ 420 w 540"/>
                <a:gd name="T25" fmla="*/ 511 h 560"/>
                <a:gd name="T26" fmla="*/ 440 w 540"/>
                <a:gd name="T27" fmla="*/ 473 h 560"/>
                <a:gd name="T28" fmla="*/ 482 w 540"/>
                <a:gd name="T29" fmla="*/ 374 h 560"/>
                <a:gd name="T30" fmla="*/ 513 w 540"/>
                <a:gd name="T31" fmla="*/ 383 h 560"/>
                <a:gd name="T32" fmla="*/ 521 w 540"/>
                <a:gd name="T33" fmla="*/ 336 h 560"/>
                <a:gd name="T34" fmla="*/ 502 w 540"/>
                <a:gd name="T35" fmla="*/ 280 h 560"/>
                <a:gd name="T36" fmla="*/ 521 w 540"/>
                <a:gd name="T37" fmla="*/ 224 h 560"/>
                <a:gd name="T38" fmla="*/ 506 w 540"/>
                <a:gd name="T39" fmla="*/ 178 h 560"/>
                <a:gd name="T40" fmla="*/ 425 w 540"/>
                <a:gd name="T41" fmla="*/ 108 h 560"/>
                <a:gd name="T42" fmla="*/ 435 w 540"/>
                <a:gd name="T43" fmla="*/ 53 h 560"/>
                <a:gd name="T44" fmla="*/ 386 w 540"/>
                <a:gd name="T45" fmla="*/ 79 h 560"/>
                <a:gd name="T46" fmla="*/ 294 w 540"/>
                <a:gd name="T47" fmla="*/ 24 h 560"/>
                <a:gd name="T48" fmla="*/ 246 w 540"/>
                <a:gd name="T49" fmla="*/ 24 h 560"/>
                <a:gd name="T50" fmla="*/ 154 w 540"/>
                <a:gd name="T51" fmla="*/ 79 h 560"/>
                <a:gd name="T52" fmla="*/ 105 w 540"/>
                <a:gd name="T53" fmla="*/ 53 h 560"/>
                <a:gd name="T54" fmla="*/ 115 w 540"/>
                <a:gd name="T55" fmla="*/ 108 h 560"/>
                <a:gd name="T56" fmla="*/ 270 w 540"/>
                <a:gd name="T57" fmla="*/ 96 h 560"/>
                <a:gd name="T58" fmla="*/ 270 w 540"/>
                <a:gd name="T59" fmla="*/ 464 h 560"/>
                <a:gd name="T60" fmla="*/ 270 w 540"/>
                <a:gd name="T61" fmla="*/ 96 h 560"/>
                <a:gd name="T62" fmla="*/ 270 w 540"/>
                <a:gd name="T63" fmla="*/ 96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0" h="560">
                  <a:moveTo>
                    <a:pt x="58" y="186"/>
                  </a:moveTo>
                  <a:cubicBezTo>
                    <a:pt x="34" y="178"/>
                    <a:pt x="34" y="178"/>
                    <a:pt x="34" y="178"/>
                  </a:cubicBezTo>
                  <a:cubicBezTo>
                    <a:pt x="21" y="174"/>
                    <a:pt x="8" y="181"/>
                    <a:pt x="4" y="193"/>
                  </a:cubicBezTo>
                  <a:cubicBezTo>
                    <a:pt x="0" y="206"/>
                    <a:pt x="7" y="220"/>
                    <a:pt x="19" y="224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0" y="247"/>
                    <a:pt x="38" y="263"/>
                    <a:pt x="38" y="280"/>
                  </a:cubicBezTo>
                  <a:cubicBezTo>
                    <a:pt x="38" y="297"/>
                    <a:pt x="40" y="313"/>
                    <a:pt x="43" y="328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7" y="340"/>
                    <a:pt x="0" y="354"/>
                    <a:pt x="4" y="367"/>
                  </a:cubicBezTo>
                  <a:cubicBezTo>
                    <a:pt x="7" y="377"/>
                    <a:pt x="16" y="383"/>
                    <a:pt x="27" y="383"/>
                  </a:cubicBezTo>
                  <a:cubicBezTo>
                    <a:pt x="29" y="383"/>
                    <a:pt x="31" y="383"/>
                    <a:pt x="34" y="382"/>
                  </a:cubicBezTo>
                  <a:cubicBezTo>
                    <a:pt x="58" y="374"/>
                    <a:pt x="58" y="374"/>
                    <a:pt x="58" y="374"/>
                  </a:cubicBezTo>
                  <a:cubicBezTo>
                    <a:pt x="71" y="404"/>
                    <a:pt x="91" y="431"/>
                    <a:pt x="115" y="452"/>
                  </a:cubicBezTo>
                  <a:cubicBezTo>
                    <a:pt x="100" y="473"/>
                    <a:pt x="100" y="473"/>
                    <a:pt x="100" y="473"/>
                  </a:cubicBezTo>
                  <a:cubicBezTo>
                    <a:pt x="92" y="484"/>
                    <a:pt x="95" y="499"/>
                    <a:pt x="105" y="507"/>
                  </a:cubicBezTo>
                  <a:cubicBezTo>
                    <a:pt x="110" y="510"/>
                    <a:pt x="115" y="511"/>
                    <a:pt x="120" y="511"/>
                  </a:cubicBezTo>
                  <a:cubicBezTo>
                    <a:pt x="127" y="511"/>
                    <a:pt x="134" y="508"/>
                    <a:pt x="139" y="501"/>
                  </a:cubicBezTo>
                  <a:cubicBezTo>
                    <a:pt x="154" y="481"/>
                    <a:pt x="154" y="481"/>
                    <a:pt x="154" y="481"/>
                  </a:cubicBezTo>
                  <a:cubicBezTo>
                    <a:pt x="181" y="497"/>
                    <a:pt x="213" y="507"/>
                    <a:pt x="246" y="511"/>
                  </a:cubicBezTo>
                  <a:cubicBezTo>
                    <a:pt x="246" y="536"/>
                    <a:pt x="246" y="536"/>
                    <a:pt x="246" y="536"/>
                  </a:cubicBezTo>
                  <a:cubicBezTo>
                    <a:pt x="246" y="549"/>
                    <a:pt x="257" y="560"/>
                    <a:pt x="270" y="560"/>
                  </a:cubicBezTo>
                  <a:cubicBezTo>
                    <a:pt x="283" y="560"/>
                    <a:pt x="294" y="549"/>
                    <a:pt x="294" y="536"/>
                  </a:cubicBezTo>
                  <a:cubicBezTo>
                    <a:pt x="294" y="511"/>
                    <a:pt x="294" y="511"/>
                    <a:pt x="294" y="511"/>
                  </a:cubicBezTo>
                  <a:cubicBezTo>
                    <a:pt x="327" y="507"/>
                    <a:pt x="359" y="497"/>
                    <a:pt x="386" y="481"/>
                  </a:cubicBezTo>
                  <a:cubicBezTo>
                    <a:pt x="401" y="501"/>
                    <a:pt x="401" y="501"/>
                    <a:pt x="401" y="501"/>
                  </a:cubicBezTo>
                  <a:cubicBezTo>
                    <a:pt x="406" y="508"/>
                    <a:pt x="413" y="511"/>
                    <a:pt x="420" y="511"/>
                  </a:cubicBezTo>
                  <a:cubicBezTo>
                    <a:pt x="425" y="511"/>
                    <a:pt x="430" y="510"/>
                    <a:pt x="435" y="507"/>
                  </a:cubicBezTo>
                  <a:cubicBezTo>
                    <a:pt x="445" y="499"/>
                    <a:pt x="448" y="484"/>
                    <a:pt x="440" y="473"/>
                  </a:cubicBezTo>
                  <a:cubicBezTo>
                    <a:pt x="425" y="452"/>
                    <a:pt x="425" y="452"/>
                    <a:pt x="425" y="452"/>
                  </a:cubicBezTo>
                  <a:cubicBezTo>
                    <a:pt x="449" y="431"/>
                    <a:pt x="469" y="404"/>
                    <a:pt x="482" y="374"/>
                  </a:cubicBezTo>
                  <a:cubicBezTo>
                    <a:pt x="506" y="382"/>
                    <a:pt x="506" y="382"/>
                    <a:pt x="506" y="382"/>
                  </a:cubicBezTo>
                  <a:cubicBezTo>
                    <a:pt x="509" y="383"/>
                    <a:pt x="511" y="383"/>
                    <a:pt x="513" y="383"/>
                  </a:cubicBezTo>
                  <a:cubicBezTo>
                    <a:pt x="524" y="383"/>
                    <a:pt x="533" y="377"/>
                    <a:pt x="536" y="367"/>
                  </a:cubicBezTo>
                  <a:cubicBezTo>
                    <a:pt x="540" y="354"/>
                    <a:pt x="533" y="340"/>
                    <a:pt x="521" y="336"/>
                  </a:cubicBezTo>
                  <a:cubicBezTo>
                    <a:pt x="497" y="328"/>
                    <a:pt x="497" y="328"/>
                    <a:pt x="497" y="328"/>
                  </a:cubicBezTo>
                  <a:cubicBezTo>
                    <a:pt x="500" y="313"/>
                    <a:pt x="502" y="297"/>
                    <a:pt x="502" y="280"/>
                  </a:cubicBezTo>
                  <a:cubicBezTo>
                    <a:pt x="502" y="263"/>
                    <a:pt x="500" y="247"/>
                    <a:pt x="497" y="232"/>
                  </a:cubicBezTo>
                  <a:cubicBezTo>
                    <a:pt x="521" y="224"/>
                    <a:pt x="521" y="224"/>
                    <a:pt x="521" y="224"/>
                  </a:cubicBezTo>
                  <a:cubicBezTo>
                    <a:pt x="533" y="220"/>
                    <a:pt x="540" y="206"/>
                    <a:pt x="536" y="193"/>
                  </a:cubicBezTo>
                  <a:cubicBezTo>
                    <a:pt x="532" y="181"/>
                    <a:pt x="519" y="174"/>
                    <a:pt x="506" y="178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69" y="156"/>
                    <a:pt x="449" y="129"/>
                    <a:pt x="425" y="108"/>
                  </a:cubicBezTo>
                  <a:cubicBezTo>
                    <a:pt x="440" y="87"/>
                    <a:pt x="440" y="87"/>
                    <a:pt x="440" y="87"/>
                  </a:cubicBezTo>
                  <a:cubicBezTo>
                    <a:pt x="448" y="76"/>
                    <a:pt x="445" y="61"/>
                    <a:pt x="435" y="53"/>
                  </a:cubicBezTo>
                  <a:cubicBezTo>
                    <a:pt x="424" y="46"/>
                    <a:pt x="409" y="48"/>
                    <a:pt x="401" y="59"/>
                  </a:cubicBezTo>
                  <a:cubicBezTo>
                    <a:pt x="386" y="79"/>
                    <a:pt x="386" y="79"/>
                    <a:pt x="386" y="79"/>
                  </a:cubicBezTo>
                  <a:cubicBezTo>
                    <a:pt x="359" y="63"/>
                    <a:pt x="327" y="53"/>
                    <a:pt x="294" y="49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4" y="11"/>
                    <a:pt x="283" y="0"/>
                    <a:pt x="270" y="0"/>
                  </a:cubicBezTo>
                  <a:cubicBezTo>
                    <a:pt x="257" y="0"/>
                    <a:pt x="246" y="11"/>
                    <a:pt x="246" y="24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13" y="53"/>
                    <a:pt x="181" y="63"/>
                    <a:pt x="154" y="79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1" y="48"/>
                    <a:pt x="116" y="46"/>
                    <a:pt x="105" y="53"/>
                  </a:cubicBezTo>
                  <a:cubicBezTo>
                    <a:pt x="95" y="61"/>
                    <a:pt x="92" y="76"/>
                    <a:pt x="100" y="8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91" y="129"/>
                    <a:pt x="71" y="156"/>
                    <a:pt x="58" y="186"/>
                  </a:cubicBezTo>
                  <a:close/>
                  <a:moveTo>
                    <a:pt x="270" y="96"/>
                  </a:moveTo>
                  <a:cubicBezTo>
                    <a:pt x="371" y="96"/>
                    <a:pt x="454" y="179"/>
                    <a:pt x="454" y="280"/>
                  </a:cubicBezTo>
                  <a:cubicBezTo>
                    <a:pt x="454" y="381"/>
                    <a:pt x="371" y="464"/>
                    <a:pt x="270" y="464"/>
                  </a:cubicBezTo>
                  <a:cubicBezTo>
                    <a:pt x="169" y="464"/>
                    <a:pt x="86" y="381"/>
                    <a:pt x="86" y="280"/>
                  </a:cubicBezTo>
                  <a:cubicBezTo>
                    <a:pt x="86" y="179"/>
                    <a:pt x="169" y="96"/>
                    <a:pt x="270" y="96"/>
                  </a:cubicBezTo>
                  <a:close/>
                  <a:moveTo>
                    <a:pt x="270" y="96"/>
                  </a:moveTo>
                  <a:cubicBezTo>
                    <a:pt x="270" y="96"/>
                    <a:pt x="270" y="96"/>
                    <a:pt x="270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18"/>
            <p:cNvSpPr>
              <a:spLocks noEditPoints="1"/>
            </p:cNvSpPr>
            <p:nvPr/>
          </p:nvSpPr>
          <p:spPr bwMode="auto">
            <a:xfrm>
              <a:off x="8826501" y="2411412"/>
              <a:ext cx="6592888" cy="6530976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220 w 1504"/>
                <a:gd name="T9" fmla="*/ 1284 h 1504"/>
                <a:gd name="T10" fmla="*/ 752 w 1504"/>
                <a:gd name="T11" fmla="*/ 1504 h 1504"/>
                <a:gd name="T12" fmla="*/ 1119 w 1504"/>
                <a:gd name="T13" fmla="*/ 1408 h 1504"/>
                <a:gd name="T14" fmla="*/ 1128 w 1504"/>
                <a:gd name="T15" fmla="*/ 1376 h 1504"/>
                <a:gd name="T16" fmla="*/ 1096 w 1504"/>
                <a:gd name="T17" fmla="*/ 1367 h 1504"/>
                <a:gd name="T18" fmla="*/ 752 w 1504"/>
                <a:gd name="T19" fmla="*/ 1456 h 1504"/>
                <a:gd name="T20" fmla="*/ 48 w 1504"/>
                <a:gd name="T21" fmla="*/ 752 h 1504"/>
                <a:gd name="T22" fmla="*/ 752 w 1504"/>
                <a:gd name="T23" fmla="*/ 48 h 1504"/>
                <a:gd name="T24" fmla="*/ 1456 w 1504"/>
                <a:gd name="T25" fmla="*/ 752 h 1504"/>
                <a:gd name="T26" fmla="*/ 1367 w 1504"/>
                <a:gd name="T27" fmla="*/ 1096 h 1504"/>
                <a:gd name="T28" fmla="*/ 1376 w 1504"/>
                <a:gd name="T29" fmla="*/ 1128 h 1504"/>
                <a:gd name="T30" fmla="*/ 1408 w 1504"/>
                <a:gd name="T31" fmla="*/ 1119 h 1504"/>
                <a:gd name="T32" fmla="*/ 1504 w 1504"/>
                <a:gd name="T33" fmla="*/ 752 h 1504"/>
                <a:gd name="T34" fmla="*/ 1284 w 1504"/>
                <a:gd name="T35" fmla="*/ 220 h 1504"/>
                <a:gd name="T36" fmla="*/ 1284 w 1504"/>
                <a:gd name="T37" fmla="*/ 220 h 1504"/>
                <a:gd name="T38" fmla="*/ 1284 w 1504"/>
                <a:gd name="T39" fmla="*/ 22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53"/>
                    <a:pt x="78" y="1142"/>
                    <a:pt x="220" y="1284"/>
                  </a:cubicBezTo>
                  <a:cubicBezTo>
                    <a:pt x="362" y="1426"/>
                    <a:pt x="551" y="1504"/>
                    <a:pt x="752" y="1504"/>
                  </a:cubicBezTo>
                  <a:cubicBezTo>
                    <a:pt x="881" y="1504"/>
                    <a:pt x="1008" y="1471"/>
                    <a:pt x="1119" y="1408"/>
                  </a:cubicBezTo>
                  <a:cubicBezTo>
                    <a:pt x="1131" y="1402"/>
                    <a:pt x="1135" y="1387"/>
                    <a:pt x="1128" y="1376"/>
                  </a:cubicBezTo>
                  <a:cubicBezTo>
                    <a:pt x="1122" y="1364"/>
                    <a:pt x="1107" y="1360"/>
                    <a:pt x="1096" y="1367"/>
                  </a:cubicBezTo>
                  <a:cubicBezTo>
                    <a:pt x="991" y="1425"/>
                    <a:pt x="872" y="1456"/>
                    <a:pt x="752" y="1456"/>
                  </a:cubicBezTo>
                  <a:cubicBezTo>
                    <a:pt x="364" y="1456"/>
                    <a:pt x="48" y="1140"/>
                    <a:pt x="48" y="752"/>
                  </a:cubicBezTo>
                  <a:cubicBezTo>
                    <a:pt x="48" y="364"/>
                    <a:pt x="364" y="48"/>
                    <a:pt x="752" y="48"/>
                  </a:cubicBezTo>
                  <a:cubicBezTo>
                    <a:pt x="1140" y="48"/>
                    <a:pt x="1456" y="364"/>
                    <a:pt x="1456" y="752"/>
                  </a:cubicBezTo>
                  <a:cubicBezTo>
                    <a:pt x="1456" y="872"/>
                    <a:pt x="1425" y="991"/>
                    <a:pt x="1367" y="1096"/>
                  </a:cubicBezTo>
                  <a:cubicBezTo>
                    <a:pt x="1360" y="1107"/>
                    <a:pt x="1364" y="1122"/>
                    <a:pt x="1376" y="1128"/>
                  </a:cubicBezTo>
                  <a:cubicBezTo>
                    <a:pt x="1387" y="1135"/>
                    <a:pt x="1402" y="1131"/>
                    <a:pt x="1408" y="1119"/>
                  </a:cubicBezTo>
                  <a:cubicBezTo>
                    <a:pt x="1471" y="1008"/>
                    <a:pt x="1504" y="881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1284" y="220"/>
                  </a:moveTo>
                  <a:cubicBezTo>
                    <a:pt x="1284" y="220"/>
                    <a:pt x="1284" y="220"/>
                    <a:pt x="1284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9"/>
            <p:cNvSpPr>
              <a:spLocks noEditPoints="1"/>
            </p:cNvSpPr>
            <p:nvPr/>
          </p:nvSpPr>
          <p:spPr bwMode="auto">
            <a:xfrm>
              <a:off x="13819188" y="7358063"/>
              <a:ext cx="1122363" cy="111125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208 h 256"/>
                <a:gd name="T12" fmla="*/ 48 w 256"/>
                <a:gd name="T13" fmla="*/ 128 h 256"/>
                <a:gd name="T14" fmla="*/ 128 w 256"/>
                <a:gd name="T15" fmla="*/ 48 h 256"/>
                <a:gd name="T16" fmla="*/ 208 w 256"/>
                <a:gd name="T17" fmla="*/ 128 h 256"/>
                <a:gd name="T18" fmla="*/ 128 w 256"/>
                <a:gd name="T19" fmla="*/ 208 h 256"/>
                <a:gd name="T20" fmla="*/ 128 w 256"/>
                <a:gd name="T21" fmla="*/ 208 h 256"/>
                <a:gd name="T22" fmla="*/ 128 w 256"/>
                <a:gd name="T23" fmla="*/ 20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8"/>
                    <a:pt x="57" y="256"/>
                    <a:pt x="128" y="256"/>
                  </a:cubicBezTo>
                  <a:cubicBezTo>
                    <a:pt x="198" y="256"/>
                    <a:pt x="256" y="198"/>
                    <a:pt x="256" y="128"/>
                  </a:cubicBezTo>
                  <a:cubicBezTo>
                    <a:pt x="256" y="57"/>
                    <a:pt x="198" y="0"/>
                    <a:pt x="128" y="0"/>
                  </a:cubicBezTo>
                  <a:close/>
                  <a:moveTo>
                    <a:pt x="128" y="208"/>
                  </a:moveTo>
                  <a:cubicBezTo>
                    <a:pt x="84" y="208"/>
                    <a:pt x="48" y="172"/>
                    <a:pt x="48" y="128"/>
                  </a:cubicBezTo>
                  <a:cubicBezTo>
                    <a:pt x="48" y="84"/>
                    <a:pt x="84" y="48"/>
                    <a:pt x="128" y="48"/>
                  </a:cubicBezTo>
                  <a:cubicBezTo>
                    <a:pt x="172" y="48"/>
                    <a:pt x="208" y="84"/>
                    <a:pt x="208" y="128"/>
                  </a:cubicBezTo>
                  <a:cubicBezTo>
                    <a:pt x="208" y="172"/>
                    <a:pt x="172" y="208"/>
                    <a:pt x="128" y="208"/>
                  </a:cubicBezTo>
                  <a:close/>
                  <a:moveTo>
                    <a:pt x="128" y="208"/>
                  </a:moveTo>
                  <a:cubicBezTo>
                    <a:pt x="128" y="208"/>
                    <a:pt x="128" y="208"/>
                    <a:pt x="128" y="2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20"/>
            <p:cNvSpPr>
              <a:spLocks noEditPoints="1"/>
            </p:cNvSpPr>
            <p:nvPr/>
          </p:nvSpPr>
          <p:spPr bwMode="auto">
            <a:xfrm>
              <a:off x="9690101" y="3267075"/>
              <a:ext cx="4913313" cy="4651375"/>
            </a:xfrm>
            <a:custGeom>
              <a:avLst/>
              <a:gdLst>
                <a:gd name="T0" fmla="*/ 190 w 1121"/>
                <a:gd name="T1" fmla="*/ 920 h 1071"/>
                <a:gd name="T2" fmla="*/ 555 w 1121"/>
                <a:gd name="T3" fmla="*/ 1071 h 1071"/>
                <a:gd name="T4" fmla="*/ 920 w 1121"/>
                <a:gd name="T5" fmla="*/ 920 h 1071"/>
                <a:gd name="T6" fmla="*/ 920 w 1121"/>
                <a:gd name="T7" fmla="*/ 190 h 1071"/>
                <a:gd name="T8" fmla="*/ 365 w 1121"/>
                <a:gd name="T9" fmla="*/ 75 h 1071"/>
                <a:gd name="T10" fmla="*/ 357 w 1121"/>
                <a:gd name="T11" fmla="*/ 80 h 1071"/>
                <a:gd name="T12" fmla="*/ 357 w 1121"/>
                <a:gd name="T13" fmla="*/ 114 h 1071"/>
                <a:gd name="T14" fmla="*/ 384 w 1121"/>
                <a:gd name="T15" fmla="*/ 119 h 1071"/>
                <a:gd name="T16" fmla="*/ 886 w 1121"/>
                <a:gd name="T17" fmla="*/ 224 h 1071"/>
                <a:gd name="T18" fmla="*/ 886 w 1121"/>
                <a:gd name="T19" fmla="*/ 886 h 1071"/>
                <a:gd name="T20" fmla="*/ 555 w 1121"/>
                <a:gd name="T21" fmla="*/ 1023 h 1071"/>
                <a:gd name="T22" fmla="*/ 224 w 1121"/>
                <a:gd name="T23" fmla="*/ 886 h 1071"/>
                <a:gd name="T24" fmla="*/ 120 w 1121"/>
                <a:gd name="T25" fmla="*/ 383 h 1071"/>
                <a:gd name="T26" fmla="*/ 106 w 1121"/>
                <a:gd name="T27" fmla="*/ 352 h 1071"/>
                <a:gd name="T28" fmla="*/ 75 w 1121"/>
                <a:gd name="T29" fmla="*/ 365 h 1071"/>
                <a:gd name="T30" fmla="*/ 190 w 1121"/>
                <a:gd name="T31" fmla="*/ 920 h 1071"/>
                <a:gd name="T32" fmla="*/ 190 w 1121"/>
                <a:gd name="T33" fmla="*/ 920 h 1071"/>
                <a:gd name="T34" fmla="*/ 190 w 1121"/>
                <a:gd name="T35" fmla="*/ 92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1" h="1071">
                  <a:moveTo>
                    <a:pt x="190" y="920"/>
                  </a:moveTo>
                  <a:cubicBezTo>
                    <a:pt x="291" y="1020"/>
                    <a:pt x="423" y="1071"/>
                    <a:pt x="555" y="1071"/>
                  </a:cubicBezTo>
                  <a:cubicBezTo>
                    <a:pt x="687" y="1071"/>
                    <a:pt x="819" y="1020"/>
                    <a:pt x="920" y="920"/>
                  </a:cubicBezTo>
                  <a:cubicBezTo>
                    <a:pt x="1121" y="719"/>
                    <a:pt x="1121" y="391"/>
                    <a:pt x="920" y="190"/>
                  </a:cubicBezTo>
                  <a:cubicBezTo>
                    <a:pt x="774" y="45"/>
                    <a:pt x="557" y="0"/>
                    <a:pt x="365" y="75"/>
                  </a:cubicBezTo>
                  <a:cubicBezTo>
                    <a:pt x="362" y="76"/>
                    <a:pt x="360" y="78"/>
                    <a:pt x="357" y="80"/>
                  </a:cubicBezTo>
                  <a:cubicBezTo>
                    <a:pt x="348" y="90"/>
                    <a:pt x="348" y="105"/>
                    <a:pt x="357" y="114"/>
                  </a:cubicBezTo>
                  <a:cubicBezTo>
                    <a:pt x="364" y="121"/>
                    <a:pt x="375" y="123"/>
                    <a:pt x="384" y="119"/>
                  </a:cubicBezTo>
                  <a:cubicBezTo>
                    <a:pt x="557" y="51"/>
                    <a:pt x="754" y="92"/>
                    <a:pt x="886" y="224"/>
                  </a:cubicBezTo>
                  <a:cubicBezTo>
                    <a:pt x="1068" y="407"/>
                    <a:pt x="1068" y="703"/>
                    <a:pt x="886" y="886"/>
                  </a:cubicBezTo>
                  <a:cubicBezTo>
                    <a:pt x="795" y="977"/>
                    <a:pt x="675" y="1023"/>
                    <a:pt x="555" y="1023"/>
                  </a:cubicBezTo>
                  <a:cubicBezTo>
                    <a:pt x="435" y="1023"/>
                    <a:pt x="315" y="977"/>
                    <a:pt x="224" y="886"/>
                  </a:cubicBezTo>
                  <a:cubicBezTo>
                    <a:pt x="92" y="754"/>
                    <a:pt x="51" y="557"/>
                    <a:pt x="120" y="383"/>
                  </a:cubicBezTo>
                  <a:cubicBezTo>
                    <a:pt x="124" y="371"/>
                    <a:pt x="118" y="357"/>
                    <a:pt x="106" y="352"/>
                  </a:cubicBezTo>
                  <a:cubicBezTo>
                    <a:pt x="94" y="347"/>
                    <a:pt x="80" y="353"/>
                    <a:pt x="75" y="365"/>
                  </a:cubicBezTo>
                  <a:cubicBezTo>
                    <a:pt x="0" y="557"/>
                    <a:pt x="45" y="774"/>
                    <a:pt x="190" y="920"/>
                  </a:cubicBezTo>
                  <a:close/>
                  <a:moveTo>
                    <a:pt x="190" y="920"/>
                  </a:moveTo>
                  <a:cubicBezTo>
                    <a:pt x="190" y="920"/>
                    <a:pt x="190" y="920"/>
                    <a:pt x="190" y="9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21"/>
            <p:cNvSpPr>
              <a:spLocks noEditPoints="1"/>
            </p:cNvSpPr>
            <p:nvPr/>
          </p:nvSpPr>
          <p:spPr bwMode="auto">
            <a:xfrm>
              <a:off x="10036176" y="3609975"/>
              <a:ext cx="1179513" cy="1111250"/>
            </a:xfrm>
            <a:custGeom>
              <a:avLst/>
              <a:gdLst>
                <a:gd name="T0" fmla="*/ 128 w 269"/>
                <a:gd name="T1" fmla="*/ 0 h 256"/>
                <a:gd name="T2" fmla="*/ 38 w 269"/>
                <a:gd name="T3" fmla="*/ 38 h 256"/>
                <a:gd name="T4" fmla="*/ 0 w 269"/>
                <a:gd name="T5" fmla="*/ 128 h 256"/>
                <a:gd name="T6" fmla="*/ 38 w 269"/>
                <a:gd name="T7" fmla="*/ 219 h 256"/>
                <a:gd name="T8" fmla="*/ 128 w 269"/>
                <a:gd name="T9" fmla="*/ 256 h 256"/>
                <a:gd name="T10" fmla="*/ 219 w 269"/>
                <a:gd name="T11" fmla="*/ 219 h 256"/>
                <a:gd name="T12" fmla="*/ 219 w 269"/>
                <a:gd name="T13" fmla="*/ 38 h 256"/>
                <a:gd name="T14" fmla="*/ 128 w 269"/>
                <a:gd name="T15" fmla="*/ 0 h 256"/>
                <a:gd name="T16" fmla="*/ 185 w 269"/>
                <a:gd name="T17" fmla="*/ 185 h 256"/>
                <a:gd name="T18" fmla="*/ 128 w 269"/>
                <a:gd name="T19" fmla="*/ 208 h 256"/>
                <a:gd name="T20" fmla="*/ 72 w 269"/>
                <a:gd name="T21" fmla="*/ 185 h 256"/>
                <a:gd name="T22" fmla="*/ 48 w 269"/>
                <a:gd name="T23" fmla="*/ 128 h 256"/>
                <a:gd name="T24" fmla="*/ 72 w 269"/>
                <a:gd name="T25" fmla="*/ 72 h 256"/>
                <a:gd name="T26" fmla="*/ 128 w 269"/>
                <a:gd name="T27" fmla="*/ 48 h 256"/>
                <a:gd name="T28" fmla="*/ 185 w 269"/>
                <a:gd name="T29" fmla="*/ 72 h 256"/>
                <a:gd name="T30" fmla="*/ 185 w 269"/>
                <a:gd name="T31" fmla="*/ 185 h 256"/>
                <a:gd name="T32" fmla="*/ 185 w 269"/>
                <a:gd name="T33" fmla="*/ 185 h 256"/>
                <a:gd name="T34" fmla="*/ 185 w 269"/>
                <a:gd name="T35" fmla="*/ 18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9" h="256">
                  <a:moveTo>
                    <a:pt x="128" y="0"/>
                  </a:moveTo>
                  <a:cubicBezTo>
                    <a:pt x="94" y="0"/>
                    <a:pt x="62" y="13"/>
                    <a:pt x="38" y="38"/>
                  </a:cubicBezTo>
                  <a:cubicBezTo>
                    <a:pt x="13" y="62"/>
                    <a:pt x="0" y="94"/>
                    <a:pt x="0" y="128"/>
                  </a:cubicBezTo>
                  <a:cubicBezTo>
                    <a:pt x="0" y="162"/>
                    <a:pt x="13" y="194"/>
                    <a:pt x="38" y="219"/>
                  </a:cubicBezTo>
                  <a:cubicBezTo>
                    <a:pt x="62" y="243"/>
                    <a:pt x="94" y="256"/>
                    <a:pt x="128" y="256"/>
                  </a:cubicBezTo>
                  <a:cubicBezTo>
                    <a:pt x="162" y="256"/>
                    <a:pt x="194" y="243"/>
                    <a:pt x="219" y="219"/>
                  </a:cubicBezTo>
                  <a:cubicBezTo>
                    <a:pt x="269" y="169"/>
                    <a:pt x="269" y="88"/>
                    <a:pt x="219" y="38"/>
                  </a:cubicBezTo>
                  <a:cubicBezTo>
                    <a:pt x="194" y="13"/>
                    <a:pt x="162" y="0"/>
                    <a:pt x="128" y="0"/>
                  </a:cubicBezTo>
                  <a:close/>
                  <a:moveTo>
                    <a:pt x="185" y="185"/>
                  </a:moveTo>
                  <a:cubicBezTo>
                    <a:pt x="170" y="200"/>
                    <a:pt x="149" y="208"/>
                    <a:pt x="128" y="208"/>
                  </a:cubicBezTo>
                  <a:cubicBezTo>
                    <a:pt x="107" y="208"/>
                    <a:pt x="87" y="200"/>
                    <a:pt x="72" y="185"/>
                  </a:cubicBezTo>
                  <a:cubicBezTo>
                    <a:pt x="56" y="170"/>
                    <a:pt x="48" y="149"/>
                    <a:pt x="48" y="128"/>
                  </a:cubicBezTo>
                  <a:cubicBezTo>
                    <a:pt x="48" y="107"/>
                    <a:pt x="56" y="87"/>
                    <a:pt x="72" y="72"/>
                  </a:cubicBezTo>
                  <a:cubicBezTo>
                    <a:pt x="87" y="56"/>
                    <a:pt x="107" y="48"/>
                    <a:pt x="128" y="48"/>
                  </a:cubicBezTo>
                  <a:cubicBezTo>
                    <a:pt x="149" y="48"/>
                    <a:pt x="170" y="56"/>
                    <a:pt x="185" y="72"/>
                  </a:cubicBezTo>
                  <a:cubicBezTo>
                    <a:pt x="216" y="103"/>
                    <a:pt x="216" y="153"/>
                    <a:pt x="185" y="185"/>
                  </a:cubicBezTo>
                  <a:close/>
                  <a:moveTo>
                    <a:pt x="185" y="185"/>
                  </a:moveTo>
                  <a:cubicBezTo>
                    <a:pt x="185" y="185"/>
                    <a:pt x="185" y="185"/>
                    <a:pt x="185" y="1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6" name="Group 185"/>
          <p:cNvGrpSpPr>
            <a:grpSpLocks noChangeAspect="1"/>
          </p:cNvGrpSpPr>
          <p:nvPr/>
        </p:nvGrpSpPr>
        <p:grpSpPr>
          <a:xfrm>
            <a:off x="6514089" y="2554427"/>
            <a:ext cx="307689" cy="304800"/>
            <a:chOff x="9250776" y="2112168"/>
            <a:chExt cx="6592888" cy="6530974"/>
          </a:xfrm>
        </p:grpSpPr>
        <p:sp>
          <p:nvSpPr>
            <p:cNvPr id="187" name="Oval 186"/>
            <p:cNvSpPr/>
            <p:nvPr/>
          </p:nvSpPr>
          <p:spPr>
            <a:xfrm>
              <a:off x="10233438" y="3554307"/>
              <a:ext cx="4956313" cy="495631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Freeform 25"/>
            <p:cNvSpPr>
              <a:spLocks noEditPoints="1"/>
            </p:cNvSpPr>
            <p:nvPr/>
          </p:nvSpPr>
          <p:spPr bwMode="auto">
            <a:xfrm>
              <a:off x="9250776" y="2112168"/>
              <a:ext cx="6592888" cy="6530974"/>
            </a:xfrm>
            <a:custGeom>
              <a:avLst/>
              <a:gdLst>
                <a:gd name="T0" fmla="*/ 1480 w 1504"/>
                <a:gd name="T1" fmla="*/ 1360 h 1504"/>
                <a:gd name="T2" fmla="*/ 144 w 1504"/>
                <a:gd name="T3" fmla="*/ 1360 h 1504"/>
                <a:gd name="T4" fmla="*/ 144 w 1504"/>
                <a:gd name="T5" fmla="*/ 24 h 1504"/>
                <a:gd name="T6" fmla="*/ 120 w 1504"/>
                <a:gd name="T7" fmla="*/ 0 h 1504"/>
                <a:gd name="T8" fmla="*/ 96 w 1504"/>
                <a:gd name="T9" fmla="*/ 24 h 1504"/>
                <a:gd name="T10" fmla="*/ 96 w 1504"/>
                <a:gd name="T11" fmla="*/ 227 h 1504"/>
                <a:gd name="T12" fmla="*/ 24 w 1504"/>
                <a:gd name="T13" fmla="*/ 227 h 1504"/>
                <a:gd name="T14" fmla="*/ 0 w 1504"/>
                <a:gd name="T15" fmla="*/ 251 h 1504"/>
                <a:gd name="T16" fmla="*/ 24 w 1504"/>
                <a:gd name="T17" fmla="*/ 275 h 1504"/>
                <a:gd name="T18" fmla="*/ 96 w 1504"/>
                <a:gd name="T19" fmla="*/ 275 h 1504"/>
                <a:gd name="T20" fmla="*/ 96 w 1504"/>
                <a:gd name="T21" fmla="*/ 453 h 1504"/>
                <a:gd name="T22" fmla="*/ 24 w 1504"/>
                <a:gd name="T23" fmla="*/ 453 h 1504"/>
                <a:gd name="T24" fmla="*/ 0 w 1504"/>
                <a:gd name="T25" fmla="*/ 477 h 1504"/>
                <a:gd name="T26" fmla="*/ 24 w 1504"/>
                <a:gd name="T27" fmla="*/ 501 h 1504"/>
                <a:gd name="T28" fmla="*/ 96 w 1504"/>
                <a:gd name="T29" fmla="*/ 501 h 1504"/>
                <a:gd name="T30" fmla="*/ 96 w 1504"/>
                <a:gd name="T31" fmla="*/ 680 h 1504"/>
                <a:gd name="T32" fmla="*/ 24 w 1504"/>
                <a:gd name="T33" fmla="*/ 680 h 1504"/>
                <a:gd name="T34" fmla="*/ 0 w 1504"/>
                <a:gd name="T35" fmla="*/ 704 h 1504"/>
                <a:gd name="T36" fmla="*/ 24 w 1504"/>
                <a:gd name="T37" fmla="*/ 728 h 1504"/>
                <a:gd name="T38" fmla="*/ 96 w 1504"/>
                <a:gd name="T39" fmla="*/ 728 h 1504"/>
                <a:gd name="T40" fmla="*/ 96 w 1504"/>
                <a:gd name="T41" fmla="*/ 907 h 1504"/>
                <a:gd name="T42" fmla="*/ 24 w 1504"/>
                <a:gd name="T43" fmla="*/ 907 h 1504"/>
                <a:gd name="T44" fmla="*/ 0 w 1504"/>
                <a:gd name="T45" fmla="*/ 931 h 1504"/>
                <a:gd name="T46" fmla="*/ 24 w 1504"/>
                <a:gd name="T47" fmla="*/ 955 h 1504"/>
                <a:gd name="T48" fmla="*/ 96 w 1504"/>
                <a:gd name="T49" fmla="*/ 955 h 1504"/>
                <a:gd name="T50" fmla="*/ 96 w 1504"/>
                <a:gd name="T51" fmla="*/ 1133 h 1504"/>
                <a:gd name="T52" fmla="*/ 24 w 1504"/>
                <a:gd name="T53" fmla="*/ 1133 h 1504"/>
                <a:gd name="T54" fmla="*/ 0 w 1504"/>
                <a:gd name="T55" fmla="*/ 1157 h 1504"/>
                <a:gd name="T56" fmla="*/ 24 w 1504"/>
                <a:gd name="T57" fmla="*/ 1181 h 1504"/>
                <a:gd name="T58" fmla="*/ 96 w 1504"/>
                <a:gd name="T59" fmla="*/ 1181 h 1504"/>
                <a:gd name="T60" fmla="*/ 96 w 1504"/>
                <a:gd name="T61" fmla="*/ 1384 h 1504"/>
                <a:gd name="T62" fmla="*/ 120 w 1504"/>
                <a:gd name="T63" fmla="*/ 1408 h 1504"/>
                <a:gd name="T64" fmla="*/ 475 w 1504"/>
                <a:gd name="T65" fmla="*/ 1408 h 1504"/>
                <a:gd name="T66" fmla="*/ 475 w 1504"/>
                <a:gd name="T67" fmla="*/ 1480 h 1504"/>
                <a:gd name="T68" fmla="*/ 499 w 1504"/>
                <a:gd name="T69" fmla="*/ 1504 h 1504"/>
                <a:gd name="T70" fmla="*/ 523 w 1504"/>
                <a:gd name="T71" fmla="*/ 1480 h 1504"/>
                <a:gd name="T72" fmla="*/ 523 w 1504"/>
                <a:gd name="T73" fmla="*/ 1408 h 1504"/>
                <a:gd name="T74" fmla="*/ 1077 w 1504"/>
                <a:gd name="T75" fmla="*/ 1408 h 1504"/>
                <a:gd name="T76" fmla="*/ 1077 w 1504"/>
                <a:gd name="T77" fmla="*/ 1480 h 1504"/>
                <a:gd name="T78" fmla="*/ 1101 w 1504"/>
                <a:gd name="T79" fmla="*/ 1504 h 1504"/>
                <a:gd name="T80" fmla="*/ 1125 w 1504"/>
                <a:gd name="T81" fmla="*/ 1480 h 1504"/>
                <a:gd name="T82" fmla="*/ 1125 w 1504"/>
                <a:gd name="T83" fmla="*/ 1408 h 1504"/>
                <a:gd name="T84" fmla="*/ 1480 w 1504"/>
                <a:gd name="T85" fmla="*/ 1408 h 1504"/>
                <a:gd name="T86" fmla="*/ 1504 w 1504"/>
                <a:gd name="T87" fmla="*/ 1384 h 1504"/>
                <a:gd name="T88" fmla="*/ 1480 w 1504"/>
                <a:gd name="T89" fmla="*/ 1360 h 1504"/>
                <a:gd name="T90" fmla="*/ 1480 w 1504"/>
                <a:gd name="T91" fmla="*/ 1360 h 1504"/>
                <a:gd name="T92" fmla="*/ 1480 w 1504"/>
                <a:gd name="T93" fmla="*/ 136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1504">
                  <a:moveTo>
                    <a:pt x="1480" y="1360"/>
                  </a:moveTo>
                  <a:cubicBezTo>
                    <a:pt x="144" y="1360"/>
                    <a:pt x="144" y="1360"/>
                    <a:pt x="144" y="1360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107" y="0"/>
                    <a:pt x="96" y="11"/>
                    <a:pt x="96" y="24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11" y="227"/>
                    <a:pt x="0" y="237"/>
                    <a:pt x="0" y="251"/>
                  </a:cubicBezTo>
                  <a:cubicBezTo>
                    <a:pt x="0" y="264"/>
                    <a:pt x="11" y="275"/>
                    <a:pt x="24" y="275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96" y="453"/>
                    <a:pt x="96" y="453"/>
                    <a:pt x="96" y="453"/>
                  </a:cubicBezTo>
                  <a:cubicBezTo>
                    <a:pt x="24" y="453"/>
                    <a:pt x="24" y="453"/>
                    <a:pt x="24" y="453"/>
                  </a:cubicBezTo>
                  <a:cubicBezTo>
                    <a:pt x="11" y="453"/>
                    <a:pt x="0" y="464"/>
                    <a:pt x="0" y="477"/>
                  </a:cubicBezTo>
                  <a:cubicBezTo>
                    <a:pt x="0" y="491"/>
                    <a:pt x="11" y="501"/>
                    <a:pt x="24" y="501"/>
                  </a:cubicBezTo>
                  <a:cubicBezTo>
                    <a:pt x="96" y="501"/>
                    <a:pt x="96" y="501"/>
                    <a:pt x="96" y="501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24" y="680"/>
                    <a:pt x="24" y="680"/>
                    <a:pt x="24" y="680"/>
                  </a:cubicBezTo>
                  <a:cubicBezTo>
                    <a:pt x="11" y="680"/>
                    <a:pt x="0" y="691"/>
                    <a:pt x="0" y="704"/>
                  </a:cubicBezTo>
                  <a:cubicBezTo>
                    <a:pt x="0" y="717"/>
                    <a:pt x="11" y="728"/>
                    <a:pt x="24" y="728"/>
                  </a:cubicBezTo>
                  <a:cubicBezTo>
                    <a:pt x="96" y="728"/>
                    <a:pt x="96" y="728"/>
                    <a:pt x="96" y="728"/>
                  </a:cubicBezTo>
                  <a:cubicBezTo>
                    <a:pt x="96" y="907"/>
                    <a:pt x="96" y="907"/>
                    <a:pt x="96" y="907"/>
                  </a:cubicBezTo>
                  <a:cubicBezTo>
                    <a:pt x="24" y="907"/>
                    <a:pt x="24" y="907"/>
                    <a:pt x="24" y="907"/>
                  </a:cubicBezTo>
                  <a:cubicBezTo>
                    <a:pt x="11" y="907"/>
                    <a:pt x="0" y="917"/>
                    <a:pt x="0" y="931"/>
                  </a:cubicBezTo>
                  <a:cubicBezTo>
                    <a:pt x="0" y="944"/>
                    <a:pt x="11" y="955"/>
                    <a:pt x="24" y="955"/>
                  </a:cubicBezTo>
                  <a:cubicBezTo>
                    <a:pt x="96" y="955"/>
                    <a:pt x="96" y="955"/>
                    <a:pt x="96" y="955"/>
                  </a:cubicBezTo>
                  <a:cubicBezTo>
                    <a:pt x="96" y="1133"/>
                    <a:pt x="96" y="1133"/>
                    <a:pt x="96" y="1133"/>
                  </a:cubicBezTo>
                  <a:cubicBezTo>
                    <a:pt x="24" y="1133"/>
                    <a:pt x="24" y="1133"/>
                    <a:pt x="24" y="1133"/>
                  </a:cubicBezTo>
                  <a:cubicBezTo>
                    <a:pt x="11" y="1133"/>
                    <a:pt x="0" y="1144"/>
                    <a:pt x="0" y="1157"/>
                  </a:cubicBezTo>
                  <a:cubicBezTo>
                    <a:pt x="0" y="1171"/>
                    <a:pt x="11" y="1181"/>
                    <a:pt x="24" y="1181"/>
                  </a:cubicBezTo>
                  <a:cubicBezTo>
                    <a:pt x="96" y="1181"/>
                    <a:pt x="96" y="1181"/>
                    <a:pt x="96" y="1181"/>
                  </a:cubicBezTo>
                  <a:cubicBezTo>
                    <a:pt x="96" y="1384"/>
                    <a:pt x="96" y="1384"/>
                    <a:pt x="96" y="1384"/>
                  </a:cubicBezTo>
                  <a:cubicBezTo>
                    <a:pt x="96" y="1397"/>
                    <a:pt x="107" y="1408"/>
                    <a:pt x="120" y="1408"/>
                  </a:cubicBezTo>
                  <a:cubicBezTo>
                    <a:pt x="475" y="1408"/>
                    <a:pt x="475" y="1408"/>
                    <a:pt x="475" y="1408"/>
                  </a:cubicBezTo>
                  <a:cubicBezTo>
                    <a:pt x="475" y="1480"/>
                    <a:pt x="475" y="1480"/>
                    <a:pt x="475" y="1480"/>
                  </a:cubicBezTo>
                  <a:cubicBezTo>
                    <a:pt x="475" y="1493"/>
                    <a:pt x="485" y="1504"/>
                    <a:pt x="499" y="1504"/>
                  </a:cubicBezTo>
                  <a:cubicBezTo>
                    <a:pt x="512" y="1504"/>
                    <a:pt x="523" y="1493"/>
                    <a:pt x="523" y="1480"/>
                  </a:cubicBezTo>
                  <a:cubicBezTo>
                    <a:pt x="523" y="1408"/>
                    <a:pt x="523" y="1408"/>
                    <a:pt x="523" y="1408"/>
                  </a:cubicBezTo>
                  <a:cubicBezTo>
                    <a:pt x="1077" y="1408"/>
                    <a:pt x="1077" y="1408"/>
                    <a:pt x="1077" y="1408"/>
                  </a:cubicBezTo>
                  <a:cubicBezTo>
                    <a:pt x="1077" y="1480"/>
                    <a:pt x="1077" y="1480"/>
                    <a:pt x="1077" y="1480"/>
                  </a:cubicBezTo>
                  <a:cubicBezTo>
                    <a:pt x="1077" y="1493"/>
                    <a:pt x="1088" y="1504"/>
                    <a:pt x="1101" y="1504"/>
                  </a:cubicBezTo>
                  <a:cubicBezTo>
                    <a:pt x="1115" y="1504"/>
                    <a:pt x="1125" y="1493"/>
                    <a:pt x="1125" y="1480"/>
                  </a:cubicBezTo>
                  <a:cubicBezTo>
                    <a:pt x="1125" y="1408"/>
                    <a:pt x="1125" y="1408"/>
                    <a:pt x="1125" y="1408"/>
                  </a:cubicBezTo>
                  <a:cubicBezTo>
                    <a:pt x="1480" y="1408"/>
                    <a:pt x="1480" y="1408"/>
                    <a:pt x="1480" y="1408"/>
                  </a:cubicBezTo>
                  <a:cubicBezTo>
                    <a:pt x="1493" y="1408"/>
                    <a:pt x="1504" y="1397"/>
                    <a:pt x="1504" y="1384"/>
                  </a:cubicBezTo>
                  <a:cubicBezTo>
                    <a:pt x="1504" y="1371"/>
                    <a:pt x="1493" y="1360"/>
                    <a:pt x="1480" y="1360"/>
                  </a:cubicBezTo>
                  <a:close/>
                  <a:moveTo>
                    <a:pt x="1480" y="1360"/>
                  </a:moveTo>
                  <a:cubicBezTo>
                    <a:pt x="1480" y="1360"/>
                    <a:pt x="1480" y="1360"/>
                    <a:pt x="1480" y="13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26"/>
            <p:cNvSpPr>
              <a:spLocks noEditPoints="1"/>
            </p:cNvSpPr>
            <p:nvPr/>
          </p:nvSpPr>
          <p:spPr bwMode="auto">
            <a:xfrm>
              <a:off x="10233438" y="5064917"/>
              <a:ext cx="2349500" cy="2744787"/>
            </a:xfrm>
            <a:custGeom>
              <a:avLst/>
              <a:gdLst>
                <a:gd name="T0" fmla="*/ 24 w 536"/>
                <a:gd name="T1" fmla="*/ 632 h 632"/>
                <a:gd name="T2" fmla="*/ 48 w 536"/>
                <a:gd name="T3" fmla="*/ 608 h 632"/>
                <a:gd name="T4" fmla="*/ 48 w 536"/>
                <a:gd name="T5" fmla="*/ 48 h 632"/>
                <a:gd name="T6" fmla="*/ 251 w 536"/>
                <a:gd name="T7" fmla="*/ 48 h 632"/>
                <a:gd name="T8" fmla="*/ 251 w 536"/>
                <a:gd name="T9" fmla="*/ 608 h 632"/>
                <a:gd name="T10" fmla="*/ 275 w 536"/>
                <a:gd name="T11" fmla="*/ 632 h 632"/>
                <a:gd name="T12" fmla="*/ 299 w 536"/>
                <a:gd name="T13" fmla="*/ 608 h 632"/>
                <a:gd name="T14" fmla="*/ 299 w 536"/>
                <a:gd name="T15" fmla="*/ 275 h 632"/>
                <a:gd name="T16" fmla="*/ 488 w 536"/>
                <a:gd name="T17" fmla="*/ 275 h 632"/>
                <a:gd name="T18" fmla="*/ 488 w 536"/>
                <a:gd name="T19" fmla="*/ 608 h 632"/>
                <a:gd name="T20" fmla="*/ 512 w 536"/>
                <a:gd name="T21" fmla="*/ 632 h 632"/>
                <a:gd name="T22" fmla="*/ 536 w 536"/>
                <a:gd name="T23" fmla="*/ 608 h 632"/>
                <a:gd name="T24" fmla="*/ 536 w 536"/>
                <a:gd name="T25" fmla="*/ 251 h 632"/>
                <a:gd name="T26" fmla="*/ 512 w 536"/>
                <a:gd name="T27" fmla="*/ 227 h 632"/>
                <a:gd name="T28" fmla="*/ 299 w 536"/>
                <a:gd name="T29" fmla="*/ 227 h 632"/>
                <a:gd name="T30" fmla="*/ 299 w 536"/>
                <a:gd name="T31" fmla="*/ 24 h 632"/>
                <a:gd name="T32" fmla="*/ 275 w 536"/>
                <a:gd name="T33" fmla="*/ 0 h 632"/>
                <a:gd name="T34" fmla="*/ 24 w 536"/>
                <a:gd name="T35" fmla="*/ 0 h 632"/>
                <a:gd name="T36" fmla="*/ 0 w 536"/>
                <a:gd name="T37" fmla="*/ 24 h 632"/>
                <a:gd name="T38" fmla="*/ 0 w 536"/>
                <a:gd name="T39" fmla="*/ 608 h 632"/>
                <a:gd name="T40" fmla="*/ 24 w 536"/>
                <a:gd name="T41" fmla="*/ 632 h 632"/>
                <a:gd name="T42" fmla="*/ 24 w 536"/>
                <a:gd name="T43" fmla="*/ 632 h 632"/>
                <a:gd name="T44" fmla="*/ 24 w 536"/>
                <a:gd name="T45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6" h="632">
                  <a:moveTo>
                    <a:pt x="24" y="632"/>
                  </a:moveTo>
                  <a:cubicBezTo>
                    <a:pt x="37" y="632"/>
                    <a:pt x="48" y="621"/>
                    <a:pt x="48" y="60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51" y="608"/>
                    <a:pt x="251" y="608"/>
                    <a:pt x="251" y="608"/>
                  </a:cubicBezTo>
                  <a:cubicBezTo>
                    <a:pt x="251" y="621"/>
                    <a:pt x="261" y="632"/>
                    <a:pt x="275" y="632"/>
                  </a:cubicBezTo>
                  <a:cubicBezTo>
                    <a:pt x="288" y="632"/>
                    <a:pt x="299" y="621"/>
                    <a:pt x="299" y="608"/>
                  </a:cubicBezTo>
                  <a:cubicBezTo>
                    <a:pt x="299" y="275"/>
                    <a:pt x="299" y="275"/>
                    <a:pt x="299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8" y="608"/>
                    <a:pt x="488" y="608"/>
                    <a:pt x="488" y="608"/>
                  </a:cubicBezTo>
                  <a:cubicBezTo>
                    <a:pt x="488" y="621"/>
                    <a:pt x="499" y="632"/>
                    <a:pt x="512" y="632"/>
                  </a:cubicBezTo>
                  <a:cubicBezTo>
                    <a:pt x="525" y="632"/>
                    <a:pt x="536" y="621"/>
                    <a:pt x="536" y="608"/>
                  </a:cubicBezTo>
                  <a:cubicBezTo>
                    <a:pt x="536" y="251"/>
                    <a:pt x="536" y="251"/>
                    <a:pt x="536" y="251"/>
                  </a:cubicBezTo>
                  <a:cubicBezTo>
                    <a:pt x="536" y="237"/>
                    <a:pt x="525" y="227"/>
                    <a:pt x="512" y="227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299" y="11"/>
                    <a:pt x="288" y="0"/>
                    <a:pt x="27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21"/>
                    <a:pt x="11" y="632"/>
                    <a:pt x="24" y="632"/>
                  </a:cubicBezTo>
                  <a:close/>
                  <a:moveTo>
                    <a:pt x="24" y="632"/>
                  </a:moveTo>
                  <a:cubicBezTo>
                    <a:pt x="24" y="632"/>
                    <a:pt x="24" y="632"/>
                    <a:pt x="24" y="6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Freeform 27"/>
            <p:cNvSpPr>
              <a:spLocks noEditPoints="1"/>
            </p:cNvSpPr>
            <p:nvPr/>
          </p:nvSpPr>
          <p:spPr bwMode="auto">
            <a:xfrm>
              <a:off x="12933776" y="3098005"/>
              <a:ext cx="2349500" cy="4711700"/>
            </a:xfrm>
            <a:custGeom>
              <a:avLst/>
              <a:gdLst>
                <a:gd name="T0" fmla="*/ 24 w 536"/>
                <a:gd name="T1" fmla="*/ 1085 h 1085"/>
                <a:gd name="T2" fmla="*/ 48 w 536"/>
                <a:gd name="T3" fmla="*/ 1061 h 1085"/>
                <a:gd name="T4" fmla="*/ 48 w 536"/>
                <a:gd name="T5" fmla="*/ 48 h 1085"/>
                <a:gd name="T6" fmla="*/ 237 w 536"/>
                <a:gd name="T7" fmla="*/ 48 h 1085"/>
                <a:gd name="T8" fmla="*/ 237 w 536"/>
                <a:gd name="T9" fmla="*/ 1061 h 1085"/>
                <a:gd name="T10" fmla="*/ 261 w 536"/>
                <a:gd name="T11" fmla="*/ 1085 h 1085"/>
                <a:gd name="T12" fmla="*/ 285 w 536"/>
                <a:gd name="T13" fmla="*/ 1061 h 1085"/>
                <a:gd name="T14" fmla="*/ 285 w 536"/>
                <a:gd name="T15" fmla="*/ 274 h 1085"/>
                <a:gd name="T16" fmla="*/ 488 w 536"/>
                <a:gd name="T17" fmla="*/ 274 h 1085"/>
                <a:gd name="T18" fmla="*/ 488 w 536"/>
                <a:gd name="T19" fmla="*/ 1061 h 1085"/>
                <a:gd name="T20" fmla="*/ 512 w 536"/>
                <a:gd name="T21" fmla="*/ 1085 h 1085"/>
                <a:gd name="T22" fmla="*/ 536 w 536"/>
                <a:gd name="T23" fmla="*/ 1061 h 1085"/>
                <a:gd name="T24" fmla="*/ 536 w 536"/>
                <a:gd name="T25" fmla="*/ 250 h 1085"/>
                <a:gd name="T26" fmla="*/ 512 w 536"/>
                <a:gd name="T27" fmla="*/ 226 h 1085"/>
                <a:gd name="T28" fmla="*/ 285 w 536"/>
                <a:gd name="T29" fmla="*/ 226 h 1085"/>
                <a:gd name="T30" fmla="*/ 285 w 536"/>
                <a:gd name="T31" fmla="*/ 24 h 1085"/>
                <a:gd name="T32" fmla="*/ 261 w 536"/>
                <a:gd name="T33" fmla="*/ 0 h 1085"/>
                <a:gd name="T34" fmla="*/ 24 w 536"/>
                <a:gd name="T35" fmla="*/ 0 h 1085"/>
                <a:gd name="T36" fmla="*/ 0 w 536"/>
                <a:gd name="T37" fmla="*/ 24 h 1085"/>
                <a:gd name="T38" fmla="*/ 0 w 536"/>
                <a:gd name="T39" fmla="*/ 1061 h 1085"/>
                <a:gd name="T40" fmla="*/ 24 w 536"/>
                <a:gd name="T41" fmla="*/ 1085 h 1085"/>
                <a:gd name="T42" fmla="*/ 24 w 536"/>
                <a:gd name="T43" fmla="*/ 1085 h 1085"/>
                <a:gd name="T44" fmla="*/ 24 w 536"/>
                <a:gd name="T45" fmla="*/ 1085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6" h="1085">
                  <a:moveTo>
                    <a:pt x="24" y="1085"/>
                  </a:moveTo>
                  <a:cubicBezTo>
                    <a:pt x="37" y="1085"/>
                    <a:pt x="48" y="1074"/>
                    <a:pt x="48" y="10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37" y="1061"/>
                    <a:pt x="237" y="1061"/>
                    <a:pt x="237" y="1061"/>
                  </a:cubicBezTo>
                  <a:cubicBezTo>
                    <a:pt x="237" y="1074"/>
                    <a:pt x="248" y="1085"/>
                    <a:pt x="261" y="1085"/>
                  </a:cubicBezTo>
                  <a:cubicBezTo>
                    <a:pt x="275" y="1085"/>
                    <a:pt x="285" y="1074"/>
                    <a:pt x="285" y="1061"/>
                  </a:cubicBezTo>
                  <a:cubicBezTo>
                    <a:pt x="285" y="274"/>
                    <a:pt x="285" y="274"/>
                    <a:pt x="285" y="274"/>
                  </a:cubicBezTo>
                  <a:cubicBezTo>
                    <a:pt x="488" y="274"/>
                    <a:pt x="488" y="274"/>
                    <a:pt x="488" y="274"/>
                  </a:cubicBezTo>
                  <a:cubicBezTo>
                    <a:pt x="488" y="1061"/>
                    <a:pt x="488" y="1061"/>
                    <a:pt x="488" y="1061"/>
                  </a:cubicBezTo>
                  <a:cubicBezTo>
                    <a:pt x="488" y="1074"/>
                    <a:pt x="499" y="1085"/>
                    <a:pt x="512" y="1085"/>
                  </a:cubicBezTo>
                  <a:cubicBezTo>
                    <a:pt x="525" y="1085"/>
                    <a:pt x="536" y="1074"/>
                    <a:pt x="536" y="1061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37"/>
                    <a:pt x="525" y="226"/>
                    <a:pt x="512" y="226"/>
                  </a:cubicBezTo>
                  <a:cubicBezTo>
                    <a:pt x="285" y="226"/>
                    <a:pt x="285" y="226"/>
                    <a:pt x="285" y="226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5" y="10"/>
                    <a:pt x="275" y="0"/>
                    <a:pt x="26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061"/>
                    <a:pt x="0" y="1061"/>
                    <a:pt x="0" y="1061"/>
                  </a:cubicBezTo>
                  <a:cubicBezTo>
                    <a:pt x="0" y="1074"/>
                    <a:pt x="11" y="1085"/>
                    <a:pt x="24" y="1085"/>
                  </a:cubicBezTo>
                  <a:close/>
                  <a:moveTo>
                    <a:pt x="24" y="1085"/>
                  </a:moveTo>
                  <a:cubicBezTo>
                    <a:pt x="24" y="1085"/>
                    <a:pt x="24" y="1085"/>
                    <a:pt x="24" y="10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1" name="Group 190"/>
          <p:cNvGrpSpPr>
            <a:grpSpLocks noChangeAspect="1"/>
          </p:cNvGrpSpPr>
          <p:nvPr/>
        </p:nvGrpSpPr>
        <p:grpSpPr>
          <a:xfrm>
            <a:off x="7795770" y="2554427"/>
            <a:ext cx="307309" cy="304800"/>
            <a:chOff x="8728076" y="2106613"/>
            <a:chExt cx="6611937" cy="6557962"/>
          </a:xfrm>
        </p:grpSpPr>
        <p:sp>
          <p:nvSpPr>
            <p:cNvPr id="192" name="Oval 191"/>
            <p:cNvSpPr/>
            <p:nvPr/>
          </p:nvSpPr>
          <p:spPr>
            <a:xfrm>
              <a:off x="10058400" y="3461993"/>
              <a:ext cx="4664765" cy="466476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31"/>
            <p:cNvSpPr>
              <a:spLocks noEditPoints="1"/>
            </p:cNvSpPr>
            <p:nvPr/>
          </p:nvSpPr>
          <p:spPr bwMode="auto">
            <a:xfrm>
              <a:off x="8728076" y="2106613"/>
              <a:ext cx="6611937" cy="3687763"/>
            </a:xfrm>
            <a:custGeom>
              <a:avLst/>
              <a:gdLst>
                <a:gd name="T0" fmla="*/ 1505 w 1508"/>
                <a:gd name="T1" fmla="*/ 313 h 849"/>
                <a:gd name="T2" fmla="*/ 1383 w 1508"/>
                <a:gd name="T3" fmla="*/ 18 h 849"/>
                <a:gd name="T4" fmla="*/ 1352 w 1508"/>
                <a:gd name="T5" fmla="*/ 5 h 849"/>
                <a:gd name="T6" fmla="*/ 947 w 1508"/>
                <a:gd name="T7" fmla="*/ 172 h 849"/>
                <a:gd name="T8" fmla="*/ 934 w 1508"/>
                <a:gd name="T9" fmla="*/ 204 h 849"/>
                <a:gd name="T10" fmla="*/ 938 w 1508"/>
                <a:gd name="T11" fmla="*/ 212 h 849"/>
                <a:gd name="T12" fmla="*/ 278 w 1508"/>
                <a:gd name="T13" fmla="*/ 485 h 849"/>
                <a:gd name="T14" fmla="*/ 265 w 1508"/>
                <a:gd name="T15" fmla="*/ 498 h 849"/>
                <a:gd name="T16" fmla="*/ 265 w 1508"/>
                <a:gd name="T17" fmla="*/ 516 h 849"/>
                <a:gd name="T18" fmla="*/ 268 w 1508"/>
                <a:gd name="T19" fmla="*/ 524 h 849"/>
                <a:gd name="T20" fmla="*/ 18 w 1508"/>
                <a:gd name="T21" fmla="*/ 628 h 849"/>
                <a:gd name="T22" fmla="*/ 5 w 1508"/>
                <a:gd name="T23" fmla="*/ 659 h 849"/>
                <a:gd name="T24" fmla="*/ 77 w 1508"/>
                <a:gd name="T25" fmla="*/ 834 h 849"/>
                <a:gd name="T26" fmla="*/ 90 w 1508"/>
                <a:gd name="T27" fmla="*/ 847 h 849"/>
                <a:gd name="T28" fmla="*/ 100 w 1508"/>
                <a:gd name="T29" fmla="*/ 849 h 849"/>
                <a:gd name="T30" fmla="*/ 109 w 1508"/>
                <a:gd name="T31" fmla="*/ 847 h 849"/>
                <a:gd name="T32" fmla="*/ 359 w 1508"/>
                <a:gd name="T33" fmla="*/ 743 h 849"/>
                <a:gd name="T34" fmla="*/ 362 w 1508"/>
                <a:gd name="T35" fmla="*/ 751 h 849"/>
                <a:gd name="T36" fmla="*/ 385 w 1508"/>
                <a:gd name="T37" fmla="*/ 766 h 849"/>
                <a:gd name="T38" fmla="*/ 394 w 1508"/>
                <a:gd name="T39" fmla="*/ 764 h 849"/>
                <a:gd name="T40" fmla="*/ 987 w 1508"/>
                <a:gd name="T41" fmla="*/ 518 h 849"/>
                <a:gd name="T42" fmla="*/ 1000 w 1508"/>
                <a:gd name="T43" fmla="*/ 487 h 849"/>
                <a:gd name="T44" fmla="*/ 968 w 1508"/>
                <a:gd name="T45" fmla="*/ 474 h 849"/>
                <a:gd name="T46" fmla="*/ 397 w 1508"/>
                <a:gd name="T47" fmla="*/ 711 h 849"/>
                <a:gd name="T48" fmla="*/ 319 w 1508"/>
                <a:gd name="T49" fmla="*/ 520 h 849"/>
                <a:gd name="T50" fmla="*/ 956 w 1508"/>
                <a:gd name="T51" fmla="*/ 256 h 849"/>
                <a:gd name="T52" fmla="*/ 1057 w 1508"/>
                <a:gd name="T53" fmla="*/ 499 h 849"/>
                <a:gd name="T54" fmla="*/ 1070 w 1508"/>
                <a:gd name="T55" fmla="*/ 512 h 849"/>
                <a:gd name="T56" fmla="*/ 1079 w 1508"/>
                <a:gd name="T57" fmla="*/ 513 h 849"/>
                <a:gd name="T58" fmla="*/ 1088 w 1508"/>
                <a:gd name="T59" fmla="*/ 512 h 849"/>
                <a:gd name="T60" fmla="*/ 1177 w 1508"/>
                <a:gd name="T61" fmla="*/ 475 h 849"/>
                <a:gd name="T62" fmla="*/ 1492 w 1508"/>
                <a:gd name="T63" fmla="*/ 344 h 849"/>
                <a:gd name="T64" fmla="*/ 1505 w 1508"/>
                <a:gd name="T65" fmla="*/ 331 h 849"/>
                <a:gd name="T66" fmla="*/ 1505 w 1508"/>
                <a:gd name="T67" fmla="*/ 313 h 849"/>
                <a:gd name="T68" fmla="*/ 341 w 1508"/>
                <a:gd name="T69" fmla="*/ 699 h 849"/>
                <a:gd name="T70" fmla="*/ 113 w 1508"/>
                <a:gd name="T71" fmla="*/ 794 h 849"/>
                <a:gd name="T72" fmla="*/ 58 w 1508"/>
                <a:gd name="T73" fmla="*/ 663 h 849"/>
                <a:gd name="T74" fmla="*/ 287 w 1508"/>
                <a:gd name="T75" fmla="*/ 568 h 849"/>
                <a:gd name="T76" fmla="*/ 341 w 1508"/>
                <a:gd name="T77" fmla="*/ 699 h 849"/>
                <a:gd name="T78" fmla="*/ 1092 w 1508"/>
                <a:gd name="T79" fmla="*/ 458 h 849"/>
                <a:gd name="T80" fmla="*/ 991 w 1508"/>
                <a:gd name="T81" fmla="*/ 215 h 849"/>
                <a:gd name="T82" fmla="*/ 988 w 1508"/>
                <a:gd name="T83" fmla="*/ 208 h 849"/>
                <a:gd name="T84" fmla="*/ 1032 w 1508"/>
                <a:gd name="T85" fmla="*/ 189 h 849"/>
                <a:gd name="T86" fmla="*/ 1136 w 1508"/>
                <a:gd name="T87" fmla="*/ 440 h 849"/>
                <a:gd name="T88" fmla="*/ 1092 w 1508"/>
                <a:gd name="T89" fmla="*/ 458 h 849"/>
                <a:gd name="T90" fmla="*/ 1180 w 1508"/>
                <a:gd name="T91" fmla="*/ 421 h 849"/>
                <a:gd name="T92" fmla="*/ 1077 w 1508"/>
                <a:gd name="T93" fmla="*/ 171 h 849"/>
                <a:gd name="T94" fmla="*/ 1348 w 1508"/>
                <a:gd name="T95" fmla="*/ 59 h 849"/>
                <a:gd name="T96" fmla="*/ 1452 w 1508"/>
                <a:gd name="T97" fmla="*/ 309 h 849"/>
                <a:gd name="T98" fmla="*/ 1180 w 1508"/>
                <a:gd name="T99" fmla="*/ 421 h 849"/>
                <a:gd name="T100" fmla="*/ 1180 w 1508"/>
                <a:gd name="T101" fmla="*/ 421 h 849"/>
                <a:gd name="T102" fmla="*/ 1180 w 1508"/>
                <a:gd name="T103" fmla="*/ 421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8" h="849">
                  <a:moveTo>
                    <a:pt x="1505" y="313"/>
                  </a:moveTo>
                  <a:cubicBezTo>
                    <a:pt x="1383" y="18"/>
                    <a:pt x="1383" y="18"/>
                    <a:pt x="1383" y="18"/>
                  </a:cubicBezTo>
                  <a:cubicBezTo>
                    <a:pt x="1378" y="6"/>
                    <a:pt x="1364" y="0"/>
                    <a:pt x="1352" y="5"/>
                  </a:cubicBezTo>
                  <a:cubicBezTo>
                    <a:pt x="947" y="172"/>
                    <a:pt x="947" y="172"/>
                    <a:pt x="947" y="172"/>
                  </a:cubicBezTo>
                  <a:cubicBezTo>
                    <a:pt x="935" y="178"/>
                    <a:pt x="929" y="192"/>
                    <a:pt x="934" y="204"/>
                  </a:cubicBezTo>
                  <a:cubicBezTo>
                    <a:pt x="938" y="212"/>
                    <a:pt x="938" y="212"/>
                    <a:pt x="938" y="212"/>
                  </a:cubicBezTo>
                  <a:cubicBezTo>
                    <a:pt x="278" y="485"/>
                    <a:pt x="278" y="485"/>
                    <a:pt x="278" y="485"/>
                  </a:cubicBezTo>
                  <a:cubicBezTo>
                    <a:pt x="272" y="487"/>
                    <a:pt x="267" y="492"/>
                    <a:pt x="265" y="498"/>
                  </a:cubicBezTo>
                  <a:cubicBezTo>
                    <a:pt x="263" y="504"/>
                    <a:pt x="263" y="510"/>
                    <a:pt x="265" y="516"/>
                  </a:cubicBezTo>
                  <a:cubicBezTo>
                    <a:pt x="268" y="524"/>
                    <a:pt x="268" y="524"/>
                    <a:pt x="268" y="524"/>
                  </a:cubicBezTo>
                  <a:cubicBezTo>
                    <a:pt x="18" y="628"/>
                    <a:pt x="18" y="628"/>
                    <a:pt x="18" y="628"/>
                  </a:cubicBezTo>
                  <a:cubicBezTo>
                    <a:pt x="6" y="633"/>
                    <a:pt x="0" y="647"/>
                    <a:pt x="5" y="659"/>
                  </a:cubicBezTo>
                  <a:cubicBezTo>
                    <a:pt x="77" y="834"/>
                    <a:pt x="77" y="834"/>
                    <a:pt x="77" y="834"/>
                  </a:cubicBezTo>
                  <a:cubicBezTo>
                    <a:pt x="80" y="840"/>
                    <a:pt x="85" y="845"/>
                    <a:pt x="90" y="847"/>
                  </a:cubicBezTo>
                  <a:cubicBezTo>
                    <a:pt x="93" y="848"/>
                    <a:pt x="96" y="849"/>
                    <a:pt x="100" y="849"/>
                  </a:cubicBezTo>
                  <a:cubicBezTo>
                    <a:pt x="103" y="849"/>
                    <a:pt x="106" y="848"/>
                    <a:pt x="109" y="847"/>
                  </a:cubicBezTo>
                  <a:cubicBezTo>
                    <a:pt x="359" y="743"/>
                    <a:pt x="359" y="743"/>
                    <a:pt x="359" y="743"/>
                  </a:cubicBezTo>
                  <a:cubicBezTo>
                    <a:pt x="362" y="751"/>
                    <a:pt x="362" y="751"/>
                    <a:pt x="362" y="751"/>
                  </a:cubicBezTo>
                  <a:cubicBezTo>
                    <a:pt x="366" y="760"/>
                    <a:pt x="375" y="766"/>
                    <a:pt x="385" y="766"/>
                  </a:cubicBezTo>
                  <a:cubicBezTo>
                    <a:pt x="388" y="766"/>
                    <a:pt x="391" y="765"/>
                    <a:pt x="394" y="764"/>
                  </a:cubicBezTo>
                  <a:cubicBezTo>
                    <a:pt x="987" y="518"/>
                    <a:pt x="987" y="518"/>
                    <a:pt x="987" y="518"/>
                  </a:cubicBezTo>
                  <a:cubicBezTo>
                    <a:pt x="999" y="513"/>
                    <a:pt x="1005" y="499"/>
                    <a:pt x="1000" y="487"/>
                  </a:cubicBezTo>
                  <a:cubicBezTo>
                    <a:pt x="995" y="475"/>
                    <a:pt x="981" y="469"/>
                    <a:pt x="968" y="474"/>
                  </a:cubicBezTo>
                  <a:cubicBezTo>
                    <a:pt x="397" y="711"/>
                    <a:pt x="397" y="711"/>
                    <a:pt x="397" y="711"/>
                  </a:cubicBezTo>
                  <a:cubicBezTo>
                    <a:pt x="319" y="520"/>
                    <a:pt x="319" y="520"/>
                    <a:pt x="319" y="520"/>
                  </a:cubicBezTo>
                  <a:cubicBezTo>
                    <a:pt x="956" y="256"/>
                    <a:pt x="956" y="256"/>
                    <a:pt x="956" y="256"/>
                  </a:cubicBezTo>
                  <a:cubicBezTo>
                    <a:pt x="1057" y="499"/>
                    <a:pt x="1057" y="499"/>
                    <a:pt x="1057" y="499"/>
                  </a:cubicBezTo>
                  <a:cubicBezTo>
                    <a:pt x="1059" y="504"/>
                    <a:pt x="1064" y="509"/>
                    <a:pt x="1070" y="512"/>
                  </a:cubicBezTo>
                  <a:cubicBezTo>
                    <a:pt x="1072" y="513"/>
                    <a:pt x="1076" y="513"/>
                    <a:pt x="1079" y="513"/>
                  </a:cubicBezTo>
                  <a:cubicBezTo>
                    <a:pt x="1082" y="513"/>
                    <a:pt x="1085" y="513"/>
                    <a:pt x="1088" y="512"/>
                  </a:cubicBezTo>
                  <a:cubicBezTo>
                    <a:pt x="1177" y="475"/>
                    <a:pt x="1177" y="475"/>
                    <a:pt x="1177" y="475"/>
                  </a:cubicBezTo>
                  <a:cubicBezTo>
                    <a:pt x="1177" y="475"/>
                    <a:pt x="1492" y="344"/>
                    <a:pt x="1492" y="344"/>
                  </a:cubicBezTo>
                  <a:cubicBezTo>
                    <a:pt x="1498" y="342"/>
                    <a:pt x="1503" y="337"/>
                    <a:pt x="1505" y="331"/>
                  </a:cubicBezTo>
                  <a:cubicBezTo>
                    <a:pt x="1508" y="325"/>
                    <a:pt x="1508" y="319"/>
                    <a:pt x="1505" y="313"/>
                  </a:cubicBezTo>
                  <a:close/>
                  <a:moveTo>
                    <a:pt x="341" y="699"/>
                  </a:moveTo>
                  <a:cubicBezTo>
                    <a:pt x="113" y="794"/>
                    <a:pt x="113" y="794"/>
                    <a:pt x="113" y="794"/>
                  </a:cubicBezTo>
                  <a:cubicBezTo>
                    <a:pt x="58" y="663"/>
                    <a:pt x="58" y="663"/>
                    <a:pt x="58" y="663"/>
                  </a:cubicBezTo>
                  <a:cubicBezTo>
                    <a:pt x="287" y="568"/>
                    <a:pt x="287" y="568"/>
                    <a:pt x="287" y="568"/>
                  </a:cubicBezTo>
                  <a:lnTo>
                    <a:pt x="341" y="699"/>
                  </a:lnTo>
                  <a:close/>
                  <a:moveTo>
                    <a:pt x="1092" y="458"/>
                  </a:moveTo>
                  <a:cubicBezTo>
                    <a:pt x="991" y="215"/>
                    <a:pt x="991" y="215"/>
                    <a:pt x="991" y="215"/>
                  </a:cubicBezTo>
                  <a:cubicBezTo>
                    <a:pt x="988" y="208"/>
                    <a:pt x="988" y="208"/>
                    <a:pt x="988" y="208"/>
                  </a:cubicBezTo>
                  <a:cubicBezTo>
                    <a:pt x="1032" y="189"/>
                    <a:pt x="1032" y="189"/>
                    <a:pt x="1032" y="189"/>
                  </a:cubicBezTo>
                  <a:cubicBezTo>
                    <a:pt x="1136" y="440"/>
                    <a:pt x="1136" y="440"/>
                    <a:pt x="1136" y="440"/>
                  </a:cubicBezTo>
                  <a:lnTo>
                    <a:pt x="1092" y="458"/>
                  </a:lnTo>
                  <a:close/>
                  <a:moveTo>
                    <a:pt x="1180" y="421"/>
                  </a:moveTo>
                  <a:cubicBezTo>
                    <a:pt x="1077" y="171"/>
                    <a:pt x="1077" y="171"/>
                    <a:pt x="1077" y="171"/>
                  </a:cubicBezTo>
                  <a:cubicBezTo>
                    <a:pt x="1348" y="59"/>
                    <a:pt x="1348" y="59"/>
                    <a:pt x="1348" y="59"/>
                  </a:cubicBezTo>
                  <a:cubicBezTo>
                    <a:pt x="1452" y="309"/>
                    <a:pt x="1452" y="309"/>
                    <a:pt x="1452" y="309"/>
                  </a:cubicBezTo>
                  <a:lnTo>
                    <a:pt x="1180" y="421"/>
                  </a:lnTo>
                  <a:close/>
                  <a:moveTo>
                    <a:pt x="1180" y="421"/>
                  </a:moveTo>
                  <a:cubicBezTo>
                    <a:pt x="1180" y="421"/>
                    <a:pt x="1180" y="421"/>
                    <a:pt x="1180" y="4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32"/>
            <p:cNvSpPr>
              <a:spLocks noEditPoints="1"/>
            </p:cNvSpPr>
            <p:nvPr/>
          </p:nvSpPr>
          <p:spPr bwMode="auto">
            <a:xfrm>
              <a:off x="10810875" y="4826000"/>
              <a:ext cx="2454275" cy="3838575"/>
            </a:xfrm>
            <a:custGeom>
              <a:avLst/>
              <a:gdLst>
                <a:gd name="T0" fmla="*/ 432 w 560"/>
                <a:gd name="T1" fmla="*/ 402 h 884"/>
                <a:gd name="T2" fmla="*/ 432 w 560"/>
                <a:gd name="T3" fmla="*/ 402 h 884"/>
                <a:gd name="T4" fmla="*/ 456 w 560"/>
                <a:gd name="T5" fmla="*/ 378 h 884"/>
                <a:gd name="T6" fmla="*/ 432 w 560"/>
                <a:gd name="T7" fmla="*/ 354 h 884"/>
                <a:gd name="T8" fmla="*/ 419 w 560"/>
                <a:gd name="T9" fmla="*/ 354 h 884"/>
                <a:gd name="T10" fmla="*/ 397 w 560"/>
                <a:gd name="T11" fmla="*/ 275 h 884"/>
                <a:gd name="T12" fmla="*/ 374 w 560"/>
                <a:gd name="T13" fmla="*/ 258 h 884"/>
                <a:gd name="T14" fmla="*/ 304 w 560"/>
                <a:gd name="T15" fmla="*/ 258 h 884"/>
                <a:gd name="T16" fmla="*/ 304 w 560"/>
                <a:gd name="T17" fmla="*/ 82 h 884"/>
                <a:gd name="T18" fmla="*/ 383 w 560"/>
                <a:gd name="T19" fmla="*/ 50 h 884"/>
                <a:gd name="T20" fmla="*/ 396 w 560"/>
                <a:gd name="T21" fmla="*/ 18 h 884"/>
                <a:gd name="T22" fmla="*/ 364 w 560"/>
                <a:gd name="T23" fmla="*/ 5 h 884"/>
                <a:gd name="T24" fmla="*/ 271 w 560"/>
                <a:gd name="T25" fmla="*/ 44 h 884"/>
                <a:gd name="T26" fmla="*/ 271 w 560"/>
                <a:gd name="T27" fmla="*/ 44 h 884"/>
                <a:gd name="T28" fmla="*/ 177 w 560"/>
                <a:gd name="T29" fmla="*/ 83 h 884"/>
                <a:gd name="T30" fmla="*/ 164 w 560"/>
                <a:gd name="T31" fmla="*/ 114 h 884"/>
                <a:gd name="T32" fmla="*/ 186 w 560"/>
                <a:gd name="T33" fmla="*/ 129 h 884"/>
                <a:gd name="T34" fmla="*/ 196 w 560"/>
                <a:gd name="T35" fmla="*/ 127 h 884"/>
                <a:gd name="T36" fmla="*/ 256 w 560"/>
                <a:gd name="T37" fmla="*/ 102 h 884"/>
                <a:gd name="T38" fmla="*/ 256 w 560"/>
                <a:gd name="T39" fmla="*/ 258 h 884"/>
                <a:gd name="T40" fmla="*/ 186 w 560"/>
                <a:gd name="T41" fmla="*/ 258 h 884"/>
                <a:gd name="T42" fmla="*/ 163 w 560"/>
                <a:gd name="T43" fmla="*/ 275 h 884"/>
                <a:gd name="T44" fmla="*/ 141 w 560"/>
                <a:gd name="T45" fmla="*/ 354 h 884"/>
                <a:gd name="T46" fmla="*/ 128 w 560"/>
                <a:gd name="T47" fmla="*/ 354 h 884"/>
                <a:gd name="T48" fmla="*/ 104 w 560"/>
                <a:gd name="T49" fmla="*/ 378 h 884"/>
                <a:gd name="T50" fmla="*/ 128 w 560"/>
                <a:gd name="T51" fmla="*/ 402 h 884"/>
                <a:gd name="T52" fmla="*/ 128 w 560"/>
                <a:gd name="T53" fmla="*/ 402 h 884"/>
                <a:gd name="T54" fmla="*/ 3 w 560"/>
                <a:gd name="T55" fmla="*/ 851 h 884"/>
                <a:gd name="T56" fmla="*/ 20 w 560"/>
                <a:gd name="T57" fmla="*/ 880 h 884"/>
                <a:gd name="T58" fmla="*/ 50 w 560"/>
                <a:gd name="T59" fmla="*/ 864 h 884"/>
                <a:gd name="T60" fmla="*/ 178 w 560"/>
                <a:gd name="T61" fmla="*/ 402 h 884"/>
                <a:gd name="T62" fmla="*/ 256 w 560"/>
                <a:gd name="T63" fmla="*/ 402 h 884"/>
                <a:gd name="T64" fmla="*/ 256 w 560"/>
                <a:gd name="T65" fmla="*/ 857 h 884"/>
                <a:gd name="T66" fmla="*/ 280 w 560"/>
                <a:gd name="T67" fmla="*/ 881 h 884"/>
                <a:gd name="T68" fmla="*/ 304 w 560"/>
                <a:gd name="T69" fmla="*/ 857 h 884"/>
                <a:gd name="T70" fmla="*/ 304 w 560"/>
                <a:gd name="T71" fmla="*/ 402 h 884"/>
                <a:gd name="T72" fmla="*/ 382 w 560"/>
                <a:gd name="T73" fmla="*/ 402 h 884"/>
                <a:gd name="T74" fmla="*/ 510 w 560"/>
                <a:gd name="T75" fmla="*/ 864 h 884"/>
                <a:gd name="T76" fmla="*/ 534 w 560"/>
                <a:gd name="T77" fmla="*/ 881 h 884"/>
                <a:gd name="T78" fmla="*/ 540 w 560"/>
                <a:gd name="T79" fmla="*/ 880 h 884"/>
                <a:gd name="T80" fmla="*/ 557 w 560"/>
                <a:gd name="T81" fmla="*/ 851 h 884"/>
                <a:gd name="T82" fmla="*/ 432 w 560"/>
                <a:gd name="T83" fmla="*/ 402 h 884"/>
                <a:gd name="T84" fmla="*/ 191 w 560"/>
                <a:gd name="T85" fmla="*/ 354 h 884"/>
                <a:gd name="T86" fmla="*/ 205 w 560"/>
                <a:gd name="T87" fmla="*/ 306 h 884"/>
                <a:gd name="T88" fmla="*/ 355 w 560"/>
                <a:gd name="T89" fmla="*/ 306 h 884"/>
                <a:gd name="T90" fmla="*/ 369 w 560"/>
                <a:gd name="T91" fmla="*/ 354 h 884"/>
                <a:gd name="T92" fmla="*/ 191 w 560"/>
                <a:gd name="T93" fmla="*/ 354 h 884"/>
                <a:gd name="T94" fmla="*/ 191 w 560"/>
                <a:gd name="T95" fmla="*/ 354 h 884"/>
                <a:gd name="T96" fmla="*/ 191 w 560"/>
                <a:gd name="T97" fmla="*/ 354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0" h="884">
                  <a:moveTo>
                    <a:pt x="432" y="402"/>
                  </a:moveTo>
                  <a:cubicBezTo>
                    <a:pt x="432" y="402"/>
                    <a:pt x="432" y="402"/>
                    <a:pt x="432" y="402"/>
                  </a:cubicBezTo>
                  <a:cubicBezTo>
                    <a:pt x="446" y="402"/>
                    <a:pt x="456" y="391"/>
                    <a:pt x="456" y="378"/>
                  </a:cubicBezTo>
                  <a:cubicBezTo>
                    <a:pt x="456" y="365"/>
                    <a:pt x="446" y="354"/>
                    <a:pt x="432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397" y="275"/>
                    <a:pt x="397" y="275"/>
                    <a:pt x="397" y="275"/>
                  </a:cubicBezTo>
                  <a:cubicBezTo>
                    <a:pt x="394" y="265"/>
                    <a:pt x="384" y="258"/>
                    <a:pt x="37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83" y="50"/>
                    <a:pt x="383" y="50"/>
                    <a:pt x="383" y="50"/>
                  </a:cubicBezTo>
                  <a:cubicBezTo>
                    <a:pt x="395" y="45"/>
                    <a:pt x="401" y="31"/>
                    <a:pt x="396" y="18"/>
                  </a:cubicBezTo>
                  <a:cubicBezTo>
                    <a:pt x="391" y="6"/>
                    <a:pt x="377" y="0"/>
                    <a:pt x="364" y="5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65" y="88"/>
                    <a:pt x="159" y="102"/>
                    <a:pt x="164" y="114"/>
                  </a:cubicBezTo>
                  <a:cubicBezTo>
                    <a:pt x="168" y="124"/>
                    <a:pt x="177" y="129"/>
                    <a:pt x="186" y="129"/>
                  </a:cubicBezTo>
                  <a:cubicBezTo>
                    <a:pt x="189" y="129"/>
                    <a:pt x="193" y="129"/>
                    <a:pt x="196" y="127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176" y="258"/>
                    <a:pt x="166" y="265"/>
                    <a:pt x="163" y="275"/>
                  </a:cubicBezTo>
                  <a:cubicBezTo>
                    <a:pt x="141" y="354"/>
                    <a:pt x="141" y="354"/>
                    <a:pt x="141" y="354"/>
                  </a:cubicBezTo>
                  <a:cubicBezTo>
                    <a:pt x="128" y="354"/>
                    <a:pt x="128" y="354"/>
                    <a:pt x="128" y="354"/>
                  </a:cubicBezTo>
                  <a:cubicBezTo>
                    <a:pt x="114" y="354"/>
                    <a:pt x="104" y="365"/>
                    <a:pt x="104" y="378"/>
                  </a:cubicBezTo>
                  <a:cubicBezTo>
                    <a:pt x="104" y="391"/>
                    <a:pt x="114" y="402"/>
                    <a:pt x="128" y="402"/>
                  </a:cubicBezTo>
                  <a:cubicBezTo>
                    <a:pt x="128" y="402"/>
                    <a:pt x="128" y="402"/>
                    <a:pt x="128" y="402"/>
                  </a:cubicBezTo>
                  <a:cubicBezTo>
                    <a:pt x="3" y="851"/>
                    <a:pt x="3" y="851"/>
                    <a:pt x="3" y="851"/>
                  </a:cubicBezTo>
                  <a:cubicBezTo>
                    <a:pt x="0" y="864"/>
                    <a:pt x="7" y="877"/>
                    <a:pt x="20" y="880"/>
                  </a:cubicBezTo>
                  <a:cubicBezTo>
                    <a:pt x="33" y="884"/>
                    <a:pt x="46" y="876"/>
                    <a:pt x="50" y="864"/>
                  </a:cubicBezTo>
                  <a:cubicBezTo>
                    <a:pt x="178" y="402"/>
                    <a:pt x="178" y="402"/>
                    <a:pt x="178" y="402"/>
                  </a:cubicBezTo>
                  <a:cubicBezTo>
                    <a:pt x="256" y="402"/>
                    <a:pt x="256" y="402"/>
                    <a:pt x="256" y="402"/>
                  </a:cubicBezTo>
                  <a:cubicBezTo>
                    <a:pt x="256" y="857"/>
                    <a:pt x="256" y="857"/>
                    <a:pt x="256" y="857"/>
                  </a:cubicBezTo>
                  <a:cubicBezTo>
                    <a:pt x="256" y="870"/>
                    <a:pt x="267" y="881"/>
                    <a:pt x="280" y="881"/>
                  </a:cubicBezTo>
                  <a:cubicBezTo>
                    <a:pt x="293" y="881"/>
                    <a:pt x="304" y="870"/>
                    <a:pt x="304" y="857"/>
                  </a:cubicBezTo>
                  <a:cubicBezTo>
                    <a:pt x="304" y="402"/>
                    <a:pt x="304" y="402"/>
                    <a:pt x="304" y="402"/>
                  </a:cubicBezTo>
                  <a:cubicBezTo>
                    <a:pt x="382" y="402"/>
                    <a:pt x="382" y="402"/>
                    <a:pt x="382" y="402"/>
                  </a:cubicBezTo>
                  <a:cubicBezTo>
                    <a:pt x="510" y="864"/>
                    <a:pt x="510" y="864"/>
                    <a:pt x="510" y="864"/>
                  </a:cubicBezTo>
                  <a:cubicBezTo>
                    <a:pt x="513" y="874"/>
                    <a:pt x="523" y="881"/>
                    <a:pt x="534" y="881"/>
                  </a:cubicBezTo>
                  <a:cubicBezTo>
                    <a:pt x="536" y="881"/>
                    <a:pt x="538" y="881"/>
                    <a:pt x="540" y="880"/>
                  </a:cubicBezTo>
                  <a:cubicBezTo>
                    <a:pt x="553" y="877"/>
                    <a:pt x="560" y="864"/>
                    <a:pt x="557" y="851"/>
                  </a:cubicBezTo>
                  <a:lnTo>
                    <a:pt x="432" y="402"/>
                  </a:lnTo>
                  <a:close/>
                  <a:moveTo>
                    <a:pt x="191" y="354"/>
                  </a:moveTo>
                  <a:cubicBezTo>
                    <a:pt x="205" y="306"/>
                    <a:pt x="205" y="306"/>
                    <a:pt x="205" y="306"/>
                  </a:cubicBezTo>
                  <a:cubicBezTo>
                    <a:pt x="355" y="306"/>
                    <a:pt x="355" y="306"/>
                    <a:pt x="355" y="306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191" y="354"/>
                  </a:lnTo>
                  <a:close/>
                  <a:moveTo>
                    <a:pt x="191" y="354"/>
                  </a:moveTo>
                  <a:cubicBezTo>
                    <a:pt x="191" y="354"/>
                    <a:pt x="191" y="354"/>
                    <a:pt x="191" y="3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5" name="Group 194"/>
          <p:cNvGrpSpPr>
            <a:grpSpLocks noChangeAspect="1"/>
          </p:cNvGrpSpPr>
          <p:nvPr/>
        </p:nvGrpSpPr>
        <p:grpSpPr>
          <a:xfrm>
            <a:off x="9084846" y="2573426"/>
            <a:ext cx="282949" cy="304800"/>
            <a:chOff x="8774113" y="1889125"/>
            <a:chExt cx="6756399" cy="7278153"/>
          </a:xfrm>
        </p:grpSpPr>
        <p:sp>
          <p:nvSpPr>
            <p:cNvPr id="196" name="Oval 195"/>
            <p:cNvSpPr/>
            <p:nvPr/>
          </p:nvSpPr>
          <p:spPr>
            <a:xfrm>
              <a:off x="9857857" y="5440897"/>
              <a:ext cx="3726381" cy="372638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36"/>
            <p:cNvSpPr>
              <a:spLocks noEditPoints="1"/>
            </p:cNvSpPr>
            <p:nvPr/>
          </p:nvSpPr>
          <p:spPr bwMode="auto">
            <a:xfrm>
              <a:off x="8774113" y="1889125"/>
              <a:ext cx="6756399" cy="6530975"/>
            </a:xfrm>
            <a:custGeom>
              <a:avLst/>
              <a:gdLst>
                <a:gd name="T0" fmla="*/ 1513 w 1541"/>
                <a:gd name="T1" fmla="*/ 440 h 1504"/>
                <a:gd name="T2" fmla="*/ 1094 w 1541"/>
                <a:gd name="T3" fmla="*/ 21 h 1504"/>
                <a:gd name="T4" fmla="*/ 1043 w 1541"/>
                <a:gd name="T5" fmla="*/ 0 h 1504"/>
                <a:gd name="T6" fmla="*/ 992 w 1541"/>
                <a:gd name="T7" fmla="*/ 21 h 1504"/>
                <a:gd name="T8" fmla="*/ 971 w 1541"/>
                <a:gd name="T9" fmla="*/ 72 h 1504"/>
                <a:gd name="T10" fmla="*/ 987 w 1541"/>
                <a:gd name="T11" fmla="*/ 117 h 1504"/>
                <a:gd name="T12" fmla="*/ 119 w 1541"/>
                <a:gd name="T13" fmla="*/ 985 h 1504"/>
                <a:gd name="T14" fmla="*/ 119 w 1541"/>
                <a:gd name="T15" fmla="*/ 1415 h 1504"/>
                <a:gd name="T16" fmla="*/ 334 w 1541"/>
                <a:gd name="T17" fmla="*/ 1504 h 1504"/>
                <a:gd name="T18" fmla="*/ 549 w 1541"/>
                <a:gd name="T19" fmla="*/ 1415 h 1504"/>
                <a:gd name="T20" fmla="*/ 1417 w 1541"/>
                <a:gd name="T21" fmla="*/ 547 h 1504"/>
                <a:gd name="T22" fmla="*/ 1462 w 1541"/>
                <a:gd name="T23" fmla="*/ 563 h 1504"/>
                <a:gd name="T24" fmla="*/ 1513 w 1541"/>
                <a:gd name="T25" fmla="*/ 542 h 1504"/>
                <a:gd name="T26" fmla="*/ 1513 w 1541"/>
                <a:gd name="T27" fmla="*/ 440 h 1504"/>
                <a:gd name="T28" fmla="*/ 1479 w 1541"/>
                <a:gd name="T29" fmla="*/ 508 h 1504"/>
                <a:gd name="T30" fmla="*/ 1462 w 1541"/>
                <a:gd name="T31" fmla="*/ 515 h 1504"/>
                <a:gd name="T32" fmla="*/ 1445 w 1541"/>
                <a:gd name="T33" fmla="*/ 508 h 1504"/>
                <a:gd name="T34" fmla="*/ 1437 w 1541"/>
                <a:gd name="T35" fmla="*/ 500 h 1504"/>
                <a:gd name="T36" fmla="*/ 1434 w 1541"/>
                <a:gd name="T37" fmla="*/ 496 h 1504"/>
                <a:gd name="T38" fmla="*/ 1430 w 1541"/>
                <a:gd name="T39" fmla="*/ 493 h 1504"/>
                <a:gd name="T40" fmla="*/ 1173 w 1541"/>
                <a:gd name="T41" fmla="*/ 236 h 1504"/>
                <a:gd name="T42" fmla="*/ 1139 w 1541"/>
                <a:gd name="T43" fmla="*/ 236 h 1504"/>
                <a:gd name="T44" fmla="*/ 1139 w 1541"/>
                <a:gd name="T45" fmla="*/ 270 h 1504"/>
                <a:gd name="T46" fmla="*/ 1383 w 1541"/>
                <a:gd name="T47" fmla="*/ 513 h 1504"/>
                <a:gd name="T48" fmla="*/ 515 w 1541"/>
                <a:gd name="T49" fmla="*/ 1381 h 1504"/>
                <a:gd name="T50" fmla="*/ 334 w 1541"/>
                <a:gd name="T51" fmla="*/ 1456 h 1504"/>
                <a:gd name="T52" fmla="*/ 153 w 1541"/>
                <a:gd name="T53" fmla="*/ 1381 h 1504"/>
                <a:gd name="T54" fmla="*/ 153 w 1541"/>
                <a:gd name="T55" fmla="*/ 1019 h 1504"/>
                <a:gd name="T56" fmla="*/ 1021 w 1541"/>
                <a:gd name="T57" fmla="*/ 151 h 1504"/>
                <a:gd name="T58" fmla="*/ 1072 w 1541"/>
                <a:gd name="T59" fmla="*/ 202 h 1504"/>
                <a:gd name="T60" fmla="*/ 1106 w 1541"/>
                <a:gd name="T61" fmla="*/ 202 h 1504"/>
                <a:gd name="T62" fmla="*/ 1106 w 1541"/>
                <a:gd name="T63" fmla="*/ 168 h 1504"/>
                <a:gd name="T64" fmla="*/ 1041 w 1541"/>
                <a:gd name="T65" fmla="*/ 104 h 1504"/>
                <a:gd name="T66" fmla="*/ 1038 w 1541"/>
                <a:gd name="T67" fmla="*/ 100 h 1504"/>
                <a:gd name="T68" fmla="*/ 1034 w 1541"/>
                <a:gd name="T69" fmla="*/ 97 h 1504"/>
                <a:gd name="T70" fmla="*/ 1026 w 1541"/>
                <a:gd name="T71" fmla="*/ 89 h 1504"/>
                <a:gd name="T72" fmla="*/ 1019 w 1541"/>
                <a:gd name="T73" fmla="*/ 72 h 1504"/>
                <a:gd name="T74" fmla="*/ 1026 w 1541"/>
                <a:gd name="T75" fmla="*/ 55 h 1504"/>
                <a:gd name="T76" fmla="*/ 1043 w 1541"/>
                <a:gd name="T77" fmla="*/ 48 h 1504"/>
                <a:gd name="T78" fmla="*/ 1060 w 1541"/>
                <a:gd name="T79" fmla="*/ 55 h 1504"/>
                <a:gd name="T80" fmla="*/ 1479 w 1541"/>
                <a:gd name="T81" fmla="*/ 474 h 1504"/>
                <a:gd name="T82" fmla="*/ 1479 w 1541"/>
                <a:gd name="T83" fmla="*/ 508 h 1504"/>
                <a:gd name="T84" fmla="*/ 1479 w 1541"/>
                <a:gd name="T85" fmla="*/ 508 h 1504"/>
                <a:gd name="T86" fmla="*/ 1479 w 1541"/>
                <a:gd name="T87" fmla="*/ 50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41" h="1504">
                  <a:moveTo>
                    <a:pt x="1513" y="440"/>
                  </a:moveTo>
                  <a:cubicBezTo>
                    <a:pt x="1094" y="21"/>
                    <a:pt x="1094" y="21"/>
                    <a:pt x="1094" y="21"/>
                  </a:cubicBezTo>
                  <a:cubicBezTo>
                    <a:pt x="1081" y="8"/>
                    <a:pt x="1063" y="0"/>
                    <a:pt x="1043" y="0"/>
                  </a:cubicBezTo>
                  <a:cubicBezTo>
                    <a:pt x="1024" y="0"/>
                    <a:pt x="1006" y="8"/>
                    <a:pt x="992" y="21"/>
                  </a:cubicBezTo>
                  <a:cubicBezTo>
                    <a:pt x="979" y="35"/>
                    <a:pt x="971" y="53"/>
                    <a:pt x="971" y="72"/>
                  </a:cubicBezTo>
                  <a:cubicBezTo>
                    <a:pt x="971" y="89"/>
                    <a:pt x="977" y="104"/>
                    <a:pt x="987" y="117"/>
                  </a:cubicBezTo>
                  <a:cubicBezTo>
                    <a:pt x="119" y="985"/>
                    <a:pt x="119" y="985"/>
                    <a:pt x="119" y="985"/>
                  </a:cubicBezTo>
                  <a:cubicBezTo>
                    <a:pt x="0" y="1104"/>
                    <a:pt x="0" y="1297"/>
                    <a:pt x="119" y="1415"/>
                  </a:cubicBezTo>
                  <a:cubicBezTo>
                    <a:pt x="176" y="1473"/>
                    <a:pt x="253" y="1504"/>
                    <a:pt x="334" y="1504"/>
                  </a:cubicBezTo>
                  <a:cubicBezTo>
                    <a:pt x="415" y="1504"/>
                    <a:pt x="491" y="1473"/>
                    <a:pt x="549" y="1415"/>
                  </a:cubicBezTo>
                  <a:cubicBezTo>
                    <a:pt x="1417" y="547"/>
                    <a:pt x="1417" y="547"/>
                    <a:pt x="1417" y="547"/>
                  </a:cubicBezTo>
                  <a:cubicBezTo>
                    <a:pt x="1430" y="557"/>
                    <a:pt x="1445" y="563"/>
                    <a:pt x="1462" y="563"/>
                  </a:cubicBezTo>
                  <a:cubicBezTo>
                    <a:pt x="1481" y="563"/>
                    <a:pt x="1499" y="555"/>
                    <a:pt x="1513" y="542"/>
                  </a:cubicBezTo>
                  <a:cubicBezTo>
                    <a:pt x="1541" y="514"/>
                    <a:pt x="1541" y="468"/>
                    <a:pt x="1513" y="440"/>
                  </a:cubicBezTo>
                  <a:close/>
                  <a:moveTo>
                    <a:pt x="1479" y="508"/>
                  </a:moveTo>
                  <a:cubicBezTo>
                    <a:pt x="1474" y="512"/>
                    <a:pt x="1468" y="515"/>
                    <a:pt x="1462" y="515"/>
                  </a:cubicBezTo>
                  <a:cubicBezTo>
                    <a:pt x="1455" y="515"/>
                    <a:pt x="1449" y="512"/>
                    <a:pt x="1445" y="508"/>
                  </a:cubicBezTo>
                  <a:cubicBezTo>
                    <a:pt x="1437" y="500"/>
                    <a:pt x="1437" y="500"/>
                    <a:pt x="1437" y="500"/>
                  </a:cubicBezTo>
                  <a:cubicBezTo>
                    <a:pt x="1436" y="499"/>
                    <a:pt x="1435" y="497"/>
                    <a:pt x="1434" y="496"/>
                  </a:cubicBezTo>
                  <a:cubicBezTo>
                    <a:pt x="1433" y="495"/>
                    <a:pt x="1431" y="493"/>
                    <a:pt x="1430" y="493"/>
                  </a:cubicBezTo>
                  <a:cubicBezTo>
                    <a:pt x="1173" y="236"/>
                    <a:pt x="1173" y="236"/>
                    <a:pt x="1173" y="236"/>
                  </a:cubicBezTo>
                  <a:cubicBezTo>
                    <a:pt x="1164" y="227"/>
                    <a:pt x="1149" y="227"/>
                    <a:pt x="1139" y="236"/>
                  </a:cubicBezTo>
                  <a:cubicBezTo>
                    <a:pt x="1130" y="246"/>
                    <a:pt x="1130" y="261"/>
                    <a:pt x="1139" y="270"/>
                  </a:cubicBezTo>
                  <a:cubicBezTo>
                    <a:pt x="1383" y="513"/>
                    <a:pt x="1383" y="513"/>
                    <a:pt x="1383" y="513"/>
                  </a:cubicBezTo>
                  <a:cubicBezTo>
                    <a:pt x="515" y="1381"/>
                    <a:pt x="515" y="1381"/>
                    <a:pt x="515" y="1381"/>
                  </a:cubicBezTo>
                  <a:cubicBezTo>
                    <a:pt x="467" y="1430"/>
                    <a:pt x="402" y="1456"/>
                    <a:pt x="334" y="1456"/>
                  </a:cubicBezTo>
                  <a:cubicBezTo>
                    <a:pt x="265" y="1456"/>
                    <a:pt x="201" y="1430"/>
                    <a:pt x="153" y="1381"/>
                  </a:cubicBezTo>
                  <a:cubicBezTo>
                    <a:pt x="53" y="1281"/>
                    <a:pt x="53" y="1119"/>
                    <a:pt x="153" y="1019"/>
                  </a:cubicBezTo>
                  <a:cubicBezTo>
                    <a:pt x="1021" y="151"/>
                    <a:pt x="1021" y="151"/>
                    <a:pt x="1021" y="151"/>
                  </a:cubicBezTo>
                  <a:cubicBezTo>
                    <a:pt x="1072" y="202"/>
                    <a:pt x="1072" y="202"/>
                    <a:pt x="1072" y="202"/>
                  </a:cubicBezTo>
                  <a:cubicBezTo>
                    <a:pt x="1082" y="211"/>
                    <a:pt x="1097" y="211"/>
                    <a:pt x="1106" y="202"/>
                  </a:cubicBezTo>
                  <a:cubicBezTo>
                    <a:pt x="1115" y="192"/>
                    <a:pt x="1115" y="177"/>
                    <a:pt x="1106" y="168"/>
                  </a:cubicBezTo>
                  <a:cubicBezTo>
                    <a:pt x="1041" y="104"/>
                    <a:pt x="1041" y="104"/>
                    <a:pt x="1041" y="104"/>
                  </a:cubicBezTo>
                  <a:cubicBezTo>
                    <a:pt x="1040" y="102"/>
                    <a:pt x="1039" y="101"/>
                    <a:pt x="1038" y="100"/>
                  </a:cubicBezTo>
                  <a:cubicBezTo>
                    <a:pt x="1037" y="99"/>
                    <a:pt x="1035" y="98"/>
                    <a:pt x="1034" y="97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2" y="85"/>
                    <a:pt x="1019" y="79"/>
                    <a:pt x="1019" y="72"/>
                  </a:cubicBezTo>
                  <a:cubicBezTo>
                    <a:pt x="1019" y="66"/>
                    <a:pt x="1022" y="60"/>
                    <a:pt x="1026" y="55"/>
                  </a:cubicBezTo>
                  <a:cubicBezTo>
                    <a:pt x="1031" y="51"/>
                    <a:pt x="1037" y="48"/>
                    <a:pt x="1043" y="48"/>
                  </a:cubicBezTo>
                  <a:cubicBezTo>
                    <a:pt x="1050" y="48"/>
                    <a:pt x="1056" y="51"/>
                    <a:pt x="1060" y="55"/>
                  </a:cubicBezTo>
                  <a:cubicBezTo>
                    <a:pt x="1479" y="474"/>
                    <a:pt x="1479" y="474"/>
                    <a:pt x="1479" y="474"/>
                  </a:cubicBezTo>
                  <a:cubicBezTo>
                    <a:pt x="1488" y="483"/>
                    <a:pt x="1488" y="498"/>
                    <a:pt x="1479" y="508"/>
                  </a:cubicBezTo>
                  <a:close/>
                  <a:moveTo>
                    <a:pt x="1479" y="508"/>
                  </a:moveTo>
                  <a:cubicBezTo>
                    <a:pt x="1479" y="508"/>
                    <a:pt x="1479" y="508"/>
                    <a:pt x="1479" y="5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37"/>
            <p:cNvSpPr>
              <a:spLocks noEditPoints="1"/>
            </p:cNvSpPr>
            <p:nvPr/>
          </p:nvSpPr>
          <p:spPr bwMode="auto">
            <a:xfrm>
              <a:off x="9239250" y="4529138"/>
              <a:ext cx="3621087" cy="3473450"/>
            </a:xfrm>
            <a:custGeom>
              <a:avLst/>
              <a:gdLst>
                <a:gd name="T0" fmla="*/ 813 w 826"/>
                <a:gd name="T1" fmla="*/ 267 h 800"/>
                <a:gd name="T2" fmla="*/ 756 w 826"/>
                <a:gd name="T3" fmla="*/ 239 h 800"/>
                <a:gd name="T4" fmla="*/ 725 w 826"/>
                <a:gd name="T5" fmla="*/ 225 h 800"/>
                <a:gd name="T6" fmla="*/ 711 w 826"/>
                <a:gd name="T7" fmla="*/ 194 h 800"/>
                <a:gd name="T8" fmla="*/ 683 w 826"/>
                <a:gd name="T9" fmla="*/ 137 h 800"/>
                <a:gd name="T10" fmla="*/ 626 w 826"/>
                <a:gd name="T11" fmla="*/ 109 h 800"/>
                <a:gd name="T12" fmla="*/ 595 w 826"/>
                <a:gd name="T13" fmla="*/ 95 h 800"/>
                <a:gd name="T14" fmla="*/ 581 w 826"/>
                <a:gd name="T15" fmla="*/ 64 h 800"/>
                <a:gd name="T16" fmla="*/ 553 w 826"/>
                <a:gd name="T17" fmla="*/ 7 h 800"/>
                <a:gd name="T18" fmla="*/ 536 w 826"/>
                <a:gd name="T19" fmla="*/ 0 h 800"/>
                <a:gd name="T20" fmla="*/ 519 w 826"/>
                <a:gd name="T21" fmla="*/ 7 h 800"/>
                <a:gd name="T22" fmla="*/ 334 w 826"/>
                <a:gd name="T23" fmla="*/ 192 h 800"/>
                <a:gd name="T24" fmla="*/ 334 w 826"/>
                <a:gd name="T25" fmla="*/ 226 h 800"/>
                <a:gd name="T26" fmla="*/ 368 w 826"/>
                <a:gd name="T27" fmla="*/ 226 h 800"/>
                <a:gd name="T28" fmla="*/ 531 w 826"/>
                <a:gd name="T29" fmla="*/ 62 h 800"/>
                <a:gd name="T30" fmla="*/ 533 w 826"/>
                <a:gd name="T31" fmla="*/ 72 h 800"/>
                <a:gd name="T32" fmla="*/ 561 w 826"/>
                <a:gd name="T33" fmla="*/ 129 h 800"/>
                <a:gd name="T34" fmla="*/ 618 w 826"/>
                <a:gd name="T35" fmla="*/ 156 h 800"/>
                <a:gd name="T36" fmla="*/ 649 w 826"/>
                <a:gd name="T37" fmla="*/ 171 h 800"/>
                <a:gd name="T38" fmla="*/ 664 w 826"/>
                <a:gd name="T39" fmla="*/ 202 h 800"/>
                <a:gd name="T40" fmla="*/ 691 w 826"/>
                <a:gd name="T41" fmla="*/ 259 h 800"/>
                <a:gd name="T42" fmla="*/ 748 w 826"/>
                <a:gd name="T43" fmla="*/ 287 h 800"/>
                <a:gd name="T44" fmla="*/ 758 w 826"/>
                <a:gd name="T45" fmla="*/ 289 h 800"/>
                <a:gd name="T46" fmla="*/ 341 w 826"/>
                <a:gd name="T47" fmla="*/ 705 h 800"/>
                <a:gd name="T48" fmla="*/ 228 w 826"/>
                <a:gd name="T49" fmla="*/ 752 h 800"/>
                <a:gd name="T50" fmla="*/ 115 w 826"/>
                <a:gd name="T51" fmla="*/ 705 h 800"/>
                <a:gd name="T52" fmla="*/ 115 w 826"/>
                <a:gd name="T53" fmla="*/ 479 h 800"/>
                <a:gd name="T54" fmla="*/ 300 w 826"/>
                <a:gd name="T55" fmla="*/ 294 h 800"/>
                <a:gd name="T56" fmla="*/ 300 w 826"/>
                <a:gd name="T57" fmla="*/ 260 h 800"/>
                <a:gd name="T58" fmla="*/ 266 w 826"/>
                <a:gd name="T59" fmla="*/ 260 h 800"/>
                <a:gd name="T60" fmla="*/ 81 w 826"/>
                <a:gd name="T61" fmla="*/ 445 h 800"/>
                <a:gd name="T62" fmla="*/ 81 w 826"/>
                <a:gd name="T63" fmla="*/ 739 h 800"/>
                <a:gd name="T64" fmla="*/ 228 w 826"/>
                <a:gd name="T65" fmla="*/ 800 h 800"/>
                <a:gd name="T66" fmla="*/ 375 w 826"/>
                <a:gd name="T67" fmla="*/ 739 h 800"/>
                <a:gd name="T68" fmla="*/ 812 w 826"/>
                <a:gd name="T69" fmla="*/ 302 h 800"/>
                <a:gd name="T70" fmla="*/ 814 w 826"/>
                <a:gd name="T71" fmla="*/ 268 h 800"/>
                <a:gd name="T72" fmla="*/ 813 w 826"/>
                <a:gd name="T73" fmla="*/ 267 h 800"/>
                <a:gd name="T74" fmla="*/ 813 w 826"/>
                <a:gd name="T75" fmla="*/ 267 h 800"/>
                <a:gd name="T76" fmla="*/ 813 w 826"/>
                <a:gd name="T77" fmla="*/ 267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6" h="800">
                  <a:moveTo>
                    <a:pt x="813" y="267"/>
                  </a:moveTo>
                  <a:cubicBezTo>
                    <a:pt x="791" y="246"/>
                    <a:pt x="771" y="242"/>
                    <a:pt x="756" y="239"/>
                  </a:cubicBezTo>
                  <a:cubicBezTo>
                    <a:pt x="744" y="237"/>
                    <a:pt x="736" y="236"/>
                    <a:pt x="725" y="225"/>
                  </a:cubicBezTo>
                  <a:cubicBezTo>
                    <a:pt x="714" y="214"/>
                    <a:pt x="713" y="206"/>
                    <a:pt x="711" y="194"/>
                  </a:cubicBezTo>
                  <a:cubicBezTo>
                    <a:pt x="708" y="179"/>
                    <a:pt x="705" y="159"/>
                    <a:pt x="683" y="137"/>
                  </a:cubicBezTo>
                  <a:cubicBezTo>
                    <a:pt x="661" y="115"/>
                    <a:pt x="641" y="112"/>
                    <a:pt x="626" y="109"/>
                  </a:cubicBezTo>
                  <a:cubicBezTo>
                    <a:pt x="614" y="107"/>
                    <a:pt x="606" y="106"/>
                    <a:pt x="595" y="95"/>
                  </a:cubicBezTo>
                  <a:cubicBezTo>
                    <a:pt x="584" y="84"/>
                    <a:pt x="583" y="76"/>
                    <a:pt x="581" y="64"/>
                  </a:cubicBezTo>
                  <a:cubicBezTo>
                    <a:pt x="578" y="49"/>
                    <a:pt x="574" y="29"/>
                    <a:pt x="553" y="7"/>
                  </a:cubicBezTo>
                  <a:cubicBezTo>
                    <a:pt x="548" y="2"/>
                    <a:pt x="542" y="0"/>
                    <a:pt x="536" y="0"/>
                  </a:cubicBezTo>
                  <a:cubicBezTo>
                    <a:pt x="529" y="0"/>
                    <a:pt x="523" y="2"/>
                    <a:pt x="519" y="7"/>
                  </a:cubicBezTo>
                  <a:cubicBezTo>
                    <a:pt x="334" y="192"/>
                    <a:pt x="334" y="192"/>
                    <a:pt x="334" y="192"/>
                  </a:cubicBezTo>
                  <a:cubicBezTo>
                    <a:pt x="324" y="201"/>
                    <a:pt x="324" y="217"/>
                    <a:pt x="334" y="226"/>
                  </a:cubicBezTo>
                  <a:cubicBezTo>
                    <a:pt x="343" y="235"/>
                    <a:pt x="358" y="235"/>
                    <a:pt x="368" y="226"/>
                  </a:cubicBezTo>
                  <a:cubicBezTo>
                    <a:pt x="531" y="62"/>
                    <a:pt x="531" y="62"/>
                    <a:pt x="531" y="62"/>
                  </a:cubicBezTo>
                  <a:cubicBezTo>
                    <a:pt x="532" y="65"/>
                    <a:pt x="533" y="68"/>
                    <a:pt x="533" y="72"/>
                  </a:cubicBezTo>
                  <a:cubicBezTo>
                    <a:pt x="536" y="87"/>
                    <a:pt x="540" y="107"/>
                    <a:pt x="561" y="129"/>
                  </a:cubicBezTo>
                  <a:cubicBezTo>
                    <a:pt x="583" y="150"/>
                    <a:pt x="603" y="154"/>
                    <a:pt x="618" y="156"/>
                  </a:cubicBezTo>
                  <a:cubicBezTo>
                    <a:pt x="630" y="159"/>
                    <a:pt x="638" y="160"/>
                    <a:pt x="649" y="171"/>
                  </a:cubicBezTo>
                  <a:cubicBezTo>
                    <a:pt x="660" y="182"/>
                    <a:pt x="661" y="190"/>
                    <a:pt x="664" y="202"/>
                  </a:cubicBezTo>
                  <a:cubicBezTo>
                    <a:pt x="666" y="217"/>
                    <a:pt x="670" y="237"/>
                    <a:pt x="691" y="259"/>
                  </a:cubicBezTo>
                  <a:cubicBezTo>
                    <a:pt x="713" y="280"/>
                    <a:pt x="733" y="284"/>
                    <a:pt x="748" y="287"/>
                  </a:cubicBezTo>
                  <a:cubicBezTo>
                    <a:pt x="752" y="287"/>
                    <a:pt x="755" y="288"/>
                    <a:pt x="758" y="289"/>
                  </a:cubicBezTo>
                  <a:cubicBezTo>
                    <a:pt x="341" y="705"/>
                    <a:pt x="341" y="705"/>
                    <a:pt x="341" y="705"/>
                  </a:cubicBezTo>
                  <a:cubicBezTo>
                    <a:pt x="311" y="735"/>
                    <a:pt x="271" y="752"/>
                    <a:pt x="228" y="752"/>
                  </a:cubicBezTo>
                  <a:cubicBezTo>
                    <a:pt x="185" y="752"/>
                    <a:pt x="145" y="735"/>
                    <a:pt x="115" y="705"/>
                  </a:cubicBezTo>
                  <a:cubicBezTo>
                    <a:pt x="52" y="643"/>
                    <a:pt x="52" y="541"/>
                    <a:pt x="115" y="479"/>
                  </a:cubicBezTo>
                  <a:cubicBezTo>
                    <a:pt x="300" y="294"/>
                    <a:pt x="300" y="294"/>
                    <a:pt x="300" y="294"/>
                  </a:cubicBezTo>
                  <a:cubicBezTo>
                    <a:pt x="309" y="285"/>
                    <a:pt x="309" y="269"/>
                    <a:pt x="300" y="260"/>
                  </a:cubicBezTo>
                  <a:cubicBezTo>
                    <a:pt x="290" y="251"/>
                    <a:pt x="275" y="251"/>
                    <a:pt x="266" y="260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0" y="526"/>
                    <a:pt x="0" y="658"/>
                    <a:pt x="81" y="739"/>
                  </a:cubicBezTo>
                  <a:cubicBezTo>
                    <a:pt x="120" y="779"/>
                    <a:pt x="172" y="800"/>
                    <a:pt x="228" y="800"/>
                  </a:cubicBezTo>
                  <a:cubicBezTo>
                    <a:pt x="283" y="800"/>
                    <a:pt x="336" y="779"/>
                    <a:pt x="375" y="739"/>
                  </a:cubicBezTo>
                  <a:cubicBezTo>
                    <a:pt x="812" y="302"/>
                    <a:pt x="812" y="302"/>
                    <a:pt x="812" y="302"/>
                  </a:cubicBezTo>
                  <a:cubicBezTo>
                    <a:pt x="826" y="289"/>
                    <a:pt x="819" y="274"/>
                    <a:pt x="814" y="268"/>
                  </a:cubicBezTo>
                  <a:cubicBezTo>
                    <a:pt x="814" y="268"/>
                    <a:pt x="813" y="267"/>
                    <a:pt x="813" y="267"/>
                  </a:cubicBezTo>
                  <a:close/>
                  <a:moveTo>
                    <a:pt x="813" y="267"/>
                  </a:moveTo>
                  <a:cubicBezTo>
                    <a:pt x="813" y="267"/>
                    <a:pt x="813" y="267"/>
                    <a:pt x="813" y="2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38"/>
            <p:cNvSpPr>
              <a:spLocks noEditPoints="1"/>
            </p:cNvSpPr>
            <p:nvPr/>
          </p:nvSpPr>
          <p:spPr bwMode="auto">
            <a:xfrm>
              <a:off x="13238163" y="4090988"/>
              <a:ext cx="692150" cy="573087"/>
            </a:xfrm>
            <a:custGeom>
              <a:avLst/>
              <a:gdLst>
                <a:gd name="T0" fmla="*/ 96 w 158"/>
                <a:gd name="T1" fmla="*/ 9 h 132"/>
                <a:gd name="T2" fmla="*/ 96 w 158"/>
                <a:gd name="T3" fmla="*/ 43 h 132"/>
                <a:gd name="T4" fmla="*/ 96 w 158"/>
                <a:gd name="T5" fmla="*/ 77 h 132"/>
                <a:gd name="T6" fmla="*/ 79 w 158"/>
                <a:gd name="T7" fmla="*/ 84 h 132"/>
                <a:gd name="T8" fmla="*/ 62 w 158"/>
                <a:gd name="T9" fmla="*/ 77 h 132"/>
                <a:gd name="T10" fmla="*/ 62 w 158"/>
                <a:gd name="T11" fmla="*/ 43 h 132"/>
                <a:gd name="T12" fmla="*/ 62 w 158"/>
                <a:gd name="T13" fmla="*/ 9 h 132"/>
                <a:gd name="T14" fmla="*/ 28 w 158"/>
                <a:gd name="T15" fmla="*/ 9 h 132"/>
                <a:gd name="T16" fmla="*/ 28 w 158"/>
                <a:gd name="T17" fmla="*/ 111 h 132"/>
                <a:gd name="T18" fmla="*/ 79 w 158"/>
                <a:gd name="T19" fmla="*/ 132 h 132"/>
                <a:gd name="T20" fmla="*/ 130 w 158"/>
                <a:gd name="T21" fmla="*/ 111 h 132"/>
                <a:gd name="T22" fmla="*/ 130 w 158"/>
                <a:gd name="T23" fmla="*/ 9 h 132"/>
                <a:gd name="T24" fmla="*/ 96 w 158"/>
                <a:gd name="T25" fmla="*/ 9 h 132"/>
                <a:gd name="T26" fmla="*/ 96 w 158"/>
                <a:gd name="T27" fmla="*/ 9 h 132"/>
                <a:gd name="T28" fmla="*/ 96 w 158"/>
                <a:gd name="T2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32">
                  <a:moveTo>
                    <a:pt x="96" y="9"/>
                  </a:moveTo>
                  <a:cubicBezTo>
                    <a:pt x="87" y="18"/>
                    <a:pt x="87" y="34"/>
                    <a:pt x="96" y="43"/>
                  </a:cubicBezTo>
                  <a:cubicBezTo>
                    <a:pt x="106" y="52"/>
                    <a:pt x="106" y="68"/>
                    <a:pt x="96" y="77"/>
                  </a:cubicBezTo>
                  <a:cubicBezTo>
                    <a:pt x="92" y="81"/>
                    <a:pt x="86" y="84"/>
                    <a:pt x="79" y="84"/>
                  </a:cubicBezTo>
                  <a:cubicBezTo>
                    <a:pt x="73" y="84"/>
                    <a:pt x="67" y="81"/>
                    <a:pt x="62" y="77"/>
                  </a:cubicBezTo>
                  <a:cubicBezTo>
                    <a:pt x="53" y="68"/>
                    <a:pt x="53" y="52"/>
                    <a:pt x="62" y="43"/>
                  </a:cubicBezTo>
                  <a:cubicBezTo>
                    <a:pt x="72" y="34"/>
                    <a:pt x="72" y="18"/>
                    <a:pt x="62" y="9"/>
                  </a:cubicBezTo>
                  <a:cubicBezTo>
                    <a:pt x="53" y="0"/>
                    <a:pt x="38" y="0"/>
                    <a:pt x="28" y="9"/>
                  </a:cubicBezTo>
                  <a:cubicBezTo>
                    <a:pt x="0" y="37"/>
                    <a:pt x="0" y="83"/>
                    <a:pt x="28" y="111"/>
                  </a:cubicBezTo>
                  <a:cubicBezTo>
                    <a:pt x="42" y="124"/>
                    <a:pt x="60" y="132"/>
                    <a:pt x="79" y="132"/>
                  </a:cubicBezTo>
                  <a:cubicBezTo>
                    <a:pt x="98" y="132"/>
                    <a:pt x="117" y="124"/>
                    <a:pt x="130" y="111"/>
                  </a:cubicBezTo>
                  <a:cubicBezTo>
                    <a:pt x="158" y="83"/>
                    <a:pt x="158" y="37"/>
                    <a:pt x="130" y="9"/>
                  </a:cubicBezTo>
                  <a:cubicBezTo>
                    <a:pt x="121" y="0"/>
                    <a:pt x="106" y="0"/>
                    <a:pt x="96" y="9"/>
                  </a:cubicBezTo>
                  <a:close/>
                  <a:moveTo>
                    <a:pt x="96" y="9"/>
                  </a:moveTo>
                  <a:cubicBezTo>
                    <a:pt x="96" y="9"/>
                    <a:pt x="96" y="9"/>
                    <a:pt x="96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39"/>
            <p:cNvSpPr>
              <a:spLocks noEditPoints="1"/>
            </p:cNvSpPr>
            <p:nvPr/>
          </p:nvSpPr>
          <p:spPr bwMode="auto">
            <a:xfrm>
              <a:off x="12071350" y="4113213"/>
              <a:ext cx="661987" cy="577850"/>
            </a:xfrm>
            <a:custGeom>
              <a:avLst/>
              <a:gdLst>
                <a:gd name="T0" fmla="*/ 79 w 151"/>
                <a:gd name="T1" fmla="*/ 133 h 133"/>
                <a:gd name="T2" fmla="*/ 130 w 151"/>
                <a:gd name="T3" fmla="*/ 111 h 133"/>
                <a:gd name="T4" fmla="*/ 151 w 151"/>
                <a:gd name="T5" fmla="*/ 61 h 133"/>
                <a:gd name="T6" fmla="*/ 130 w 151"/>
                <a:gd name="T7" fmla="*/ 10 h 133"/>
                <a:gd name="T8" fmla="*/ 96 w 151"/>
                <a:gd name="T9" fmla="*/ 10 h 133"/>
                <a:gd name="T10" fmla="*/ 96 w 151"/>
                <a:gd name="T11" fmla="*/ 44 h 133"/>
                <a:gd name="T12" fmla="*/ 103 w 151"/>
                <a:gd name="T13" fmla="*/ 61 h 133"/>
                <a:gd name="T14" fmla="*/ 96 w 151"/>
                <a:gd name="T15" fmla="*/ 78 h 133"/>
                <a:gd name="T16" fmla="*/ 79 w 151"/>
                <a:gd name="T17" fmla="*/ 85 h 133"/>
                <a:gd name="T18" fmla="*/ 62 w 151"/>
                <a:gd name="T19" fmla="*/ 78 h 133"/>
                <a:gd name="T20" fmla="*/ 55 w 151"/>
                <a:gd name="T21" fmla="*/ 61 h 133"/>
                <a:gd name="T22" fmla="*/ 62 w 151"/>
                <a:gd name="T23" fmla="*/ 44 h 133"/>
                <a:gd name="T24" fmla="*/ 62 w 151"/>
                <a:gd name="T25" fmla="*/ 10 h 133"/>
                <a:gd name="T26" fmla="*/ 28 w 151"/>
                <a:gd name="T27" fmla="*/ 10 h 133"/>
                <a:gd name="T28" fmla="*/ 28 w 151"/>
                <a:gd name="T29" fmla="*/ 111 h 133"/>
                <a:gd name="T30" fmla="*/ 79 w 151"/>
                <a:gd name="T31" fmla="*/ 133 h 133"/>
                <a:gd name="T32" fmla="*/ 79 w 151"/>
                <a:gd name="T33" fmla="*/ 133 h 133"/>
                <a:gd name="T34" fmla="*/ 79 w 151"/>
                <a:gd name="T3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33">
                  <a:moveTo>
                    <a:pt x="79" y="133"/>
                  </a:moveTo>
                  <a:cubicBezTo>
                    <a:pt x="99" y="133"/>
                    <a:pt x="117" y="125"/>
                    <a:pt x="130" y="111"/>
                  </a:cubicBezTo>
                  <a:cubicBezTo>
                    <a:pt x="144" y="98"/>
                    <a:pt x="151" y="80"/>
                    <a:pt x="151" y="61"/>
                  </a:cubicBezTo>
                  <a:cubicBezTo>
                    <a:pt x="151" y="41"/>
                    <a:pt x="144" y="23"/>
                    <a:pt x="130" y="10"/>
                  </a:cubicBezTo>
                  <a:cubicBezTo>
                    <a:pt x="121" y="0"/>
                    <a:pt x="106" y="0"/>
                    <a:pt x="96" y="10"/>
                  </a:cubicBezTo>
                  <a:cubicBezTo>
                    <a:pt x="87" y="19"/>
                    <a:pt x="87" y="34"/>
                    <a:pt x="96" y="44"/>
                  </a:cubicBezTo>
                  <a:cubicBezTo>
                    <a:pt x="101" y="48"/>
                    <a:pt x="103" y="54"/>
                    <a:pt x="103" y="61"/>
                  </a:cubicBezTo>
                  <a:cubicBezTo>
                    <a:pt x="103" y="67"/>
                    <a:pt x="101" y="73"/>
                    <a:pt x="96" y="78"/>
                  </a:cubicBezTo>
                  <a:cubicBezTo>
                    <a:pt x="92" y="82"/>
                    <a:pt x="86" y="85"/>
                    <a:pt x="79" y="85"/>
                  </a:cubicBezTo>
                  <a:cubicBezTo>
                    <a:pt x="73" y="85"/>
                    <a:pt x="67" y="82"/>
                    <a:pt x="62" y="78"/>
                  </a:cubicBezTo>
                  <a:cubicBezTo>
                    <a:pt x="58" y="73"/>
                    <a:pt x="55" y="67"/>
                    <a:pt x="55" y="61"/>
                  </a:cubicBezTo>
                  <a:cubicBezTo>
                    <a:pt x="55" y="54"/>
                    <a:pt x="58" y="48"/>
                    <a:pt x="62" y="44"/>
                  </a:cubicBezTo>
                  <a:cubicBezTo>
                    <a:pt x="72" y="34"/>
                    <a:pt x="72" y="19"/>
                    <a:pt x="62" y="10"/>
                  </a:cubicBezTo>
                  <a:cubicBezTo>
                    <a:pt x="53" y="0"/>
                    <a:pt x="38" y="0"/>
                    <a:pt x="28" y="10"/>
                  </a:cubicBezTo>
                  <a:cubicBezTo>
                    <a:pt x="0" y="38"/>
                    <a:pt x="0" y="83"/>
                    <a:pt x="28" y="111"/>
                  </a:cubicBezTo>
                  <a:cubicBezTo>
                    <a:pt x="42" y="125"/>
                    <a:pt x="60" y="133"/>
                    <a:pt x="79" y="133"/>
                  </a:cubicBezTo>
                  <a:close/>
                  <a:moveTo>
                    <a:pt x="79" y="133"/>
                  </a:moveTo>
                  <a:cubicBezTo>
                    <a:pt x="79" y="133"/>
                    <a:pt x="79" y="133"/>
                    <a:pt x="79" y="1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1" name="Group 200"/>
          <p:cNvGrpSpPr>
            <a:grpSpLocks noChangeAspect="1"/>
          </p:cNvGrpSpPr>
          <p:nvPr/>
        </p:nvGrpSpPr>
        <p:grpSpPr>
          <a:xfrm>
            <a:off x="6559950" y="3819297"/>
            <a:ext cx="312431" cy="304800"/>
            <a:chOff x="9244012" y="1889125"/>
            <a:chExt cx="6694488" cy="6530975"/>
          </a:xfrm>
        </p:grpSpPr>
        <p:sp>
          <p:nvSpPr>
            <p:cNvPr id="202" name="Oval 201"/>
            <p:cNvSpPr/>
            <p:nvPr/>
          </p:nvSpPr>
          <p:spPr>
            <a:xfrm>
              <a:off x="10011557" y="4313319"/>
              <a:ext cx="3644347" cy="364434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43"/>
            <p:cNvSpPr>
              <a:spLocks noEditPoints="1"/>
            </p:cNvSpPr>
            <p:nvPr/>
          </p:nvSpPr>
          <p:spPr bwMode="auto">
            <a:xfrm>
              <a:off x="13703300" y="2306638"/>
              <a:ext cx="1774825" cy="1689100"/>
            </a:xfrm>
            <a:custGeom>
              <a:avLst/>
              <a:gdLst>
                <a:gd name="T0" fmla="*/ 349 w 405"/>
                <a:gd name="T1" fmla="*/ 42 h 389"/>
                <a:gd name="T2" fmla="*/ 247 w 405"/>
                <a:gd name="T3" fmla="*/ 0 h 389"/>
                <a:gd name="T4" fmla="*/ 145 w 405"/>
                <a:gd name="T5" fmla="*/ 42 h 389"/>
                <a:gd name="T6" fmla="*/ 10 w 405"/>
                <a:gd name="T7" fmla="*/ 178 h 389"/>
                <a:gd name="T8" fmla="*/ 10 w 405"/>
                <a:gd name="T9" fmla="*/ 212 h 389"/>
                <a:gd name="T10" fmla="*/ 179 w 405"/>
                <a:gd name="T11" fmla="*/ 382 h 389"/>
                <a:gd name="T12" fmla="*/ 196 w 405"/>
                <a:gd name="T13" fmla="*/ 389 h 389"/>
                <a:gd name="T14" fmla="*/ 213 w 405"/>
                <a:gd name="T15" fmla="*/ 382 h 389"/>
                <a:gd name="T16" fmla="*/ 349 w 405"/>
                <a:gd name="T17" fmla="*/ 246 h 389"/>
                <a:gd name="T18" fmla="*/ 349 w 405"/>
                <a:gd name="T19" fmla="*/ 42 h 389"/>
                <a:gd name="T20" fmla="*/ 145 w 405"/>
                <a:gd name="T21" fmla="*/ 280 h 389"/>
                <a:gd name="T22" fmla="*/ 162 w 405"/>
                <a:gd name="T23" fmla="*/ 263 h 389"/>
                <a:gd name="T24" fmla="*/ 162 w 405"/>
                <a:gd name="T25" fmla="*/ 229 h 389"/>
                <a:gd name="T26" fmla="*/ 128 w 405"/>
                <a:gd name="T27" fmla="*/ 229 h 389"/>
                <a:gd name="T28" fmla="*/ 111 w 405"/>
                <a:gd name="T29" fmla="*/ 246 h 389"/>
                <a:gd name="T30" fmla="*/ 60 w 405"/>
                <a:gd name="T31" fmla="*/ 195 h 389"/>
                <a:gd name="T32" fmla="*/ 77 w 405"/>
                <a:gd name="T33" fmla="*/ 178 h 389"/>
                <a:gd name="T34" fmla="*/ 213 w 405"/>
                <a:gd name="T35" fmla="*/ 178 h 389"/>
                <a:gd name="T36" fmla="*/ 213 w 405"/>
                <a:gd name="T37" fmla="*/ 314 h 389"/>
                <a:gd name="T38" fmla="*/ 196 w 405"/>
                <a:gd name="T39" fmla="*/ 331 h 389"/>
                <a:gd name="T40" fmla="*/ 145 w 405"/>
                <a:gd name="T41" fmla="*/ 280 h 389"/>
                <a:gd name="T42" fmla="*/ 315 w 405"/>
                <a:gd name="T43" fmla="*/ 212 h 389"/>
                <a:gd name="T44" fmla="*/ 289 w 405"/>
                <a:gd name="T45" fmla="*/ 238 h 389"/>
                <a:gd name="T46" fmla="*/ 247 w 405"/>
                <a:gd name="T47" fmla="*/ 144 h 389"/>
                <a:gd name="T48" fmla="*/ 153 w 405"/>
                <a:gd name="T49" fmla="*/ 102 h 389"/>
                <a:gd name="T50" fmla="*/ 179 w 405"/>
                <a:gd name="T51" fmla="*/ 76 h 389"/>
                <a:gd name="T52" fmla="*/ 247 w 405"/>
                <a:gd name="T53" fmla="*/ 48 h 389"/>
                <a:gd name="T54" fmla="*/ 315 w 405"/>
                <a:gd name="T55" fmla="*/ 76 h 389"/>
                <a:gd name="T56" fmla="*/ 315 w 405"/>
                <a:gd name="T57" fmla="*/ 212 h 389"/>
                <a:gd name="T58" fmla="*/ 315 w 405"/>
                <a:gd name="T59" fmla="*/ 212 h 389"/>
                <a:gd name="T60" fmla="*/ 315 w 405"/>
                <a:gd name="T61" fmla="*/ 21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5" h="389">
                  <a:moveTo>
                    <a:pt x="349" y="42"/>
                  </a:moveTo>
                  <a:cubicBezTo>
                    <a:pt x="322" y="15"/>
                    <a:pt x="286" y="0"/>
                    <a:pt x="247" y="0"/>
                  </a:cubicBezTo>
                  <a:cubicBezTo>
                    <a:pt x="209" y="0"/>
                    <a:pt x="173" y="15"/>
                    <a:pt x="145" y="42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0" y="187"/>
                    <a:pt x="0" y="203"/>
                    <a:pt x="10" y="212"/>
                  </a:cubicBezTo>
                  <a:cubicBezTo>
                    <a:pt x="179" y="382"/>
                    <a:pt x="179" y="382"/>
                    <a:pt x="179" y="382"/>
                  </a:cubicBezTo>
                  <a:cubicBezTo>
                    <a:pt x="184" y="386"/>
                    <a:pt x="190" y="389"/>
                    <a:pt x="196" y="389"/>
                  </a:cubicBezTo>
                  <a:cubicBezTo>
                    <a:pt x="203" y="389"/>
                    <a:pt x="209" y="386"/>
                    <a:pt x="213" y="382"/>
                  </a:cubicBezTo>
                  <a:cubicBezTo>
                    <a:pt x="349" y="246"/>
                    <a:pt x="349" y="246"/>
                    <a:pt x="349" y="246"/>
                  </a:cubicBezTo>
                  <a:cubicBezTo>
                    <a:pt x="405" y="190"/>
                    <a:pt x="405" y="98"/>
                    <a:pt x="349" y="42"/>
                  </a:cubicBezTo>
                  <a:close/>
                  <a:moveTo>
                    <a:pt x="145" y="280"/>
                  </a:moveTo>
                  <a:cubicBezTo>
                    <a:pt x="162" y="263"/>
                    <a:pt x="162" y="263"/>
                    <a:pt x="162" y="263"/>
                  </a:cubicBezTo>
                  <a:cubicBezTo>
                    <a:pt x="172" y="253"/>
                    <a:pt x="172" y="238"/>
                    <a:pt x="162" y="229"/>
                  </a:cubicBezTo>
                  <a:cubicBezTo>
                    <a:pt x="153" y="220"/>
                    <a:pt x="138" y="220"/>
                    <a:pt x="128" y="229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115" y="141"/>
                    <a:pt x="176" y="141"/>
                    <a:pt x="213" y="178"/>
                  </a:cubicBezTo>
                  <a:cubicBezTo>
                    <a:pt x="251" y="215"/>
                    <a:pt x="251" y="276"/>
                    <a:pt x="213" y="314"/>
                  </a:cubicBezTo>
                  <a:cubicBezTo>
                    <a:pt x="213" y="314"/>
                    <a:pt x="196" y="331"/>
                    <a:pt x="196" y="331"/>
                  </a:cubicBezTo>
                  <a:lnTo>
                    <a:pt x="145" y="280"/>
                  </a:lnTo>
                  <a:close/>
                  <a:moveTo>
                    <a:pt x="315" y="212"/>
                  </a:moveTo>
                  <a:cubicBezTo>
                    <a:pt x="289" y="238"/>
                    <a:pt x="289" y="238"/>
                    <a:pt x="289" y="238"/>
                  </a:cubicBezTo>
                  <a:cubicBezTo>
                    <a:pt x="287" y="204"/>
                    <a:pt x="273" y="170"/>
                    <a:pt x="247" y="144"/>
                  </a:cubicBezTo>
                  <a:cubicBezTo>
                    <a:pt x="221" y="118"/>
                    <a:pt x="187" y="104"/>
                    <a:pt x="153" y="102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97" y="58"/>
                    <a:pt x="222" y="48"/>
                    <a:pt x="247" y="48"/>
                  </a:cubicBezTo>
                  <a:cubicBezTo>
                    <a:pt x="273" y="48"/>
                    <a:pt x="297" y="58"/>
                    <a:pt x="315" y="76"/>
                  </a:cubicBezTo>
                  <a:cubicBezTo>
                    <a:pt x="352" y="114"/>
                    <a:pt x="352" y="174"/>
                    <a:pt x="315" y="212"/>
                  </a:cubicBezTo>
                  <a:close/>
                  <a:moveTo>
                    <a:pt x="315" y="212"/>
                  </a:moveTo>
                  <a:cubicBezTo>
                    <a:pt x="315" y="212"/>
                    <a:pt x="315" y="212"/>
                    <a:pt x="315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44"/>
            <p:cNvSpPr>
              <a:spLocks noEditPoints="1"/>
            </p:cNvSpPr>
            <p:nvPr/>
          </p:nvSpPr>
          <p:spPr bwMode="auto">
            <a:xfrm>
              <a:off x="9244012" y="1889125"/>
              <a:ext cx="6694488" cy="6530975"/>
            </a:xfrm>
            <a:custGeom>
              <a:avLst/>
              <a:gdLst>
                <a:gd name="T0" fmla="*/ 1264 w 1527"/>
                <a:gd name="T1" fmla="*/ 0 h 1504"/>
                <a:gd name="T2" fmla="*/ 846 w 1527"/>
                <a:gd name="T3" fmla="*/ 319 h 1504"/>
                <a:gd name="T4" fmla="*/ 846 w 1527"/>
                <a:gd name="T5" fmla="*/ 353 h 1504"/>
                <a:gd name="T6" fmla="*/ 812 w 1527"/>
                <a:gd name="T7" fmla="*/ 489 h 1504"/>
                <a:gd name="T8" fmla="*/ 118 w 1527"/>
                <a:gd name="T9" fmla="*/ 1284 h 1504"/>
                <a:gd name="T10" fmla="*/ 0 w 1527"/>
                <a:gd name="T11" fmla="*/ 1432 h 1504"/>
                <a:gd name="T12" fmla="*/ 72 w 1527"/>
                <a:gd name="T13" fmla="*/ 1504 h 1504"/>
                <a:gd name="T14" fmla="*/ 220 w 1527"/>
                <a:gd name="T15" fmla="*/ 1386 h 1504"/>
                <a:gd name="T16" fmla="*/ 359 w 1527"/>
                <a:gd name="T17" fmla="*/ 1349 h 1504"/>
                <a:gd name="T18" fmla="*/ 506 w 1527"/>
                <a:gd name="T19" fmla="*/ 1168 h 1504"/>
                <a:gd name="T20" fmla="*/ 325 w 1527"/>
                <a:gd name="T21" fmla="*/ 1315 h 1504"/>
                <a:gd name="T22" fmla="*/ 189 w 1527"/>
                <a:gd name="T23" fmla="*/ 1179 h 1504"/>
                <a:gd name="T24" fmla="*/ 223 w 1527"/>
                <a:gd name="T25" fmla="*/ 1156 h 1504"/>
                <a:gd name="T26" fmla="*/ 257 w 1527"/>
                <a:gd name="T27" fmla="*/ 1156 h 1504"/>
                <a:gd name="T28" fmla="*/ 252 w 1527"/>
                <a:gd name="T29" fmla="*/ 1117 h 1504"/>
                <a:gd name="T30" fmla="*/ 325 w 1527"/>
                <a:gd name="T31" fmla="*/ 1055 h 1504"/>
                <a:gd name="T32" fmla="*/ 359 w 1527"/>
                <a:gd name="T33" fmla="*/ 1055 h 1504"/>
                <a:gd name="T34" fmla="*/ 353 w 1527"/>
                <a:gd name="T35" fmla="*/ 1015 h 1504"/>
                <a:gd name="T36" fmla="*/ 427 w 1527"/>
                <a:gd name="T37" fmla="*/ 953 h 1504"/>
                <a:gd name="T38" fmla="*/ 461 w 1527"/>
                <a:gd name="T39" fmla="*/ 953 h 1504"/>
                <a:gd name="T40" fmla="*/ 455 w 1527"/>
                <a:gd name="T41" fmla="*/ 913 h 1504"/>
                <a:gd name="T42" fmla="*/ 529 w 1527"/>
                <a:gd name="T43" fmla="*/ 851 h 1504"/>
                <a:gd name="T44" fmla="*/ 563 w 1527"/>
                <a:gd name="T45" fmla="*/ 851 h 1504"/>
                <a:gd name="T46" fmla="*/ 557 w 1527"/>
                <a:gd name="T47" fmla="*/ 811 h 1504"/>
                <a:gd name="T48" fmla="*/ 631 w 1527"/>
                <a:gd name="T49" fmla="*/ 749 h 1504"/>
                <a:gd name="T50" fmla="*/ 665 w 1527"/>
                <a:gd name="T51" fmla="*/ 749 h 1504"/>
                <a:gd name="T52" fmla="*/ 659 w 1527"/>
                <a:gd name="T53" fmla="*/ 710 h 1504"/>
                <a:gd name="T54" fmla="*/ 732 w 1527"/>
                <a:gd name="T55" fmla="*/ 647 h 1504"/>
                <a:gd name="T56" fmla="*/ 766 w 1527"/>
                <a:gd name="T57" fmla="*/ 647 h 1504"/>
                <a:gd name="T58" fmla="*/ 761 w 1527"/>
                <a:gd name="T59" fmla="*/ 608 h 1504"/>
                <a:gd name="T60" fmla="*/ 834 w 1527"/>
                <a:gd name="T61" fmla="*/ 546 h 1504"/>
                <a:gd name="T62" fmla="*/ 868 w 1527"/>
                <a:gd name="T63" fmla="*/ 546 h 1504"/>
                <a:gd name="T64" fmla="*/ 863 w 1527"/>
                <a:gd name="T65" fmla="*/ 506 h 1504"/>
                <a:gd name="T66" fmla="*/ 981 w 1527"/>
                <a:gd name="T67" fmla="*/ 489 h 1504"/>
                <a:gd name="T68" fmla="*/ 227 w 1527"/>
                <a:gd name="T69" fmla="*/ 1277 h 1504"/>
                <a:gd name="T70" fmla="*/ 261 w 1527"/>
                <a:gd name="T71" fmla="*/ 1277 h 1504"/>
                <a:gd name="T72" fmla="*/ 1066 w 1527"/>
                <a:gd name="T73" fmla="*/ 574 h 1504"/>
                <a:gd name="T74" fmla="*/ 540 w 1527"/>
                <a:gd name="T75" fmla="*/ 1134 h 1504"/>
                <a:gd name="T76" fmla="*/ 574 w 1527"/>
                <a:gd name="T77" fmla="*/ 1134 h 1504"/>
                <a:gd name="T78" fmla="*/ 1151 w 1527"/>
                <a:gd name="T79" fmla="*/ 659 h 1504"/>
                <a:gd name="T80" fmla="*/ 1185 w 1527"/>
                <a:gd name="T81" fmla="*/ 659 h 1504"/>
                <a:gd name="T82" fmla="*/ 1434 w 1527"/>
                <a:gd name="T83" fmla="*/ 70 h 1504"/>
                <a:gd name="T84" fmla="*/ 72 w 1527"/>
                <a:gd name="T85" fmla="*/ 1456 h 1504"/>
                <a:gd name="T86" fmla="*/ 48 w 1527"/>
                <a:gd name="T87" fmla="*/ 1432 h 1504"/>
                <a:gd name="T88" fmla="*/ 140 w 1527"/>
                <a:gd name="T89" fmla="*/ 1330 h 1504"/>
                <a:gd name="T90" fmla="*/ 174 w 1527"/>
                <a:gd name="T91" fmla="*/ 1364 h 1504"/>
                <a:gd name="T92" fmla="*/ 1400 w 1527"/>
                <a:gd name="T93" fmla="*/ 376 h 1504"/>
                <a:gd name="T94" fmla="*/ 1117 w 1527"/>
                <a:gd name="T95" fmla="*/ 557 h 1504"/>
                <a:gd name="T96" fmla="*/ 896 w 1527"/>
                <a:gd name="T97" fmla="*/ 336 h 1504"/>
                <a:gd name="T98" fmla="*/ 1264 w 1527"/>
                <a:gd name="T99" fmla="*/ 48 h 1504"/>
                <a:gd name="T100" fmla="*/ 1400 w 1527"/>
                <a:gd name="T101" fmla="*/ 376 h 1504"/>
                <a:gd name="T102" fmla="*/ 1400 w 1527"/>
                <a:gd name="T103" fmla="*/ 37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7" h="1504">
                  <a:moveTo>
                    <a:pt x="1434" y="70"/>
                  </a:moveTo>
                  <a:cubicBezTo>
                    <a:pt x="1389" y="25"/>
                    <a:pt x="1328" y="0"/>
                    <a:pt x="1264" y="0"/>
                  </a:cubicBezTo>
                  <a:cubicBezTo>
                    <a:pt x="1200" y="0"/>
                    <a:pt x="1140" y="25"/>
                    <a:pt x="1094" y="70"/>
                  </a:cubicBezTo>
                  <a:cubicBezTo>
                    <a:pt x="846" y="319"/>
                    <a:pt x="846" y="319"/>
                    <a:pt x="846" y="319"/>
                  </a:cubicBezTo>
                  <a:cubicBezTo>
                    <a:pt x="841" y="324"/>
                    <a:pt x="839" y="330"/>
                    <a:pt x="839" y="336"/>
                  </a:cubicBezTo>
                  <a:cubicBezTo>
                    <a:pt x="839" y="343"/>
                    <a:pt x="841" y="349"/>
                    <a:pt x="846" y="353"/>
                  </a:cubicBezTo>
                  <a:cubicBezTo>
                    <a:pt x="896" y="404"/>
                    <a:pt x="896" y="404"/>
                    <a:pt x="896" y="404"/>
                  </a:cubicBezTo>
                  <a:cubicBezTo>
                    <a:pt x="812" y="489"/>
                    <a:pt x="812" y="489"/>
                    <a:pt x="812" y="489"/>
                  </a:cubicBezTo>
                  <a:cubicBezTo>
                    <a:pt x="155" y="1145"/>
                    <a:pt x="155" y="1145"/>
                    <a:pt x="155" y="1145"/>
                  </a:cubicBezTo>
                  <a:cubicBezTo>
                    <a:pt x="118" y="1183"/>
                    <a:pt x="105" y="1236"/>
                    <a:pt x="118" y="1284"/>
                  </a:cubicBezTo>
                  <a:cubicBezTo>
                    <a:pt x="21" y="1381"/>
                    <a:pt x="21" y="1381"/>
                    <a:pt x="21" y="1381"/>
                  </a:cubicBezTo>
                  <a:cubicBezTo>
                    <a:pt x="7" y="1395"/>
                    <a:pt x="0" y="1413"/>
                    <a:pt x="0" y="1432"/>
                  </a:cubicBezTo>
                  <a:cubicBezTo>
                    <a:pt x="0" y="1451"/>
                    <a:pt x="7" y="1470"/>
                    <a:pt x="21" y="1483"/>
                  </a:cubicBezTo>
                  <a:cubicBezTo>
                    <a:pt x="35" y="1497"/>
                    <a:pt x="53" y="1504"/>
                    <a:pt x="72" y="1504"/>
                  </a:cubicBezTo>
                  <a:cubicBezTo>
                    <a:pt x="91" y="1504"/>
                    <a:pt x="109" y="1497"/>
                    <a:pt x="123" y="1483"/>
                  </a:cubicBezTo>
                  <a:cubicBezTo>
                    <a:pt x="220" y="1386"/>
                    <a:pt x="220" y="1386"/>
                    <a:pt x="220" y="1386"/>
                  </a:cubicBezTo>
                  <a:cubicBezTo>
                    <a:pt x="232" y="1389"/>
                    <a:pt x="244" y="1391"/>
                    <a:pt x="257" y="1391"/>
                  </a:cubicBezTo>
                  <a:cubicBezTo>
                    <a:pt x="296" y="1391"/>
                    <a:pt x="332" y="1376"/>
                    <a:pt x="359" y="1349"/>
                  </a:cubicBezTo>
                  <a:cubicBezTo>
                    <a:pt x="506" y="1202"/>
                    <a:pt x="506" y="1202"/>
                    <a:pt x="506" y="1202"/>
                  </a:cubicBezTo>
                  <a:cubicBezTo>
                    <a:pt x="516" y="1192"/>
                    <a:pt x="516" y="1177"/>
                    <a:pt x="506" y="1168"/>
                  </a:cubicBezTo>
                  <a:cubicBezTo>
                    <a:pt x="497" y="1158"/>
                    <a:pt x="482" y="1158"/>
                    <a:pt x="472" y="1168"/>
                  </a:cubicBezTo>
                  <a:cubicBezTo>
                    <a:pt x="325" y="1315"/>
                    <a:pt x="325" y="1315"/>
                    <a:pt x="325" y="1315"/>
                  </a:cubicBezTo>
                  <a:cubicBezTo>
                    <a:pt x="288" y="1352"/>
                    <a:pt x="227" y="1352"/>
                    <a:pt x="189" y="1315"/>
                  </a:cubicBezTo>
                  <a:cubicBezTo>
                    <a:pt x="152" y="1277"/>
                    <a:pt x="152" y="1217"/>
                    <a:pt x="189" y="1179"/>
                  </a:cubicBezTo>
                  <a:cubicBezTo>
                    <a:pt x="218" y="1151"/>
                    <a:pt x="218" y="1151"/>
                    <a:pt x="218" y="1151"/>
                  </a:cubicBezTo>
                  <a:cubicBezTo>
                    <a:pt x="223" y="1156"/>
                    <a:pt x="223" y="1156"/>
                    <a:pt x="223" y="1156"/>
                  </a:cubicBezTo>
                  <a:cubicBezTo>
                    <a:pt x="228" y="1161"/>
                    <a:pt x="234" y="1163"/>
                    <a:pt x="240" y="1163"/>
                  </a:cubicBezTo>
                  <a:cubicBezTo>
                    <a:pt x="246" y="1163"/>
                    <a:pt x="253" y="1161"/>
                    <a:pt x="257" y="1156"/>
                  </a:cubicBezTo>
                  <a:cubicBezTo>
                    <a:pt x="267" y="1147"/>
                    <a:pt x="267" y="1132"/>
                    <a:pt x="257" y="1123"/>
                  </a:cubicBezTo>
                  <a:cubicBezTo>
                    <a:pt x="252" y="1117"/>
                    <a:pt x="252" y="1117"/>
                    <a:pt x="252" y="1117"/>
                  </a:cubicBezTo>
                  <a:cubicBezTo>
                    <a:pt x="319" y="1049"/>
                    <a:pt x="319" y="1049"/>
                    <a:pt x="319" y="1049"/>
                  </a:cubicBezTo>
                  <a:cubicBezTo>
                    <a:pt x="325" y="1055"/>
                    <a:pt x="325" y="1055"/>
                    <a:pt x="325" y="1055"/>
                  </a:cubicBezTo>
                  <a:cubicBezTo>
                    <a:pt x="330" y="1059"/>
                    <a:pt x="336" y="1062"/>
                    <a:pt x="342" y="1062"/>
                  </a:cubicBezTo>
                  <a:cubicBezTo>
                    <a:pt x="348" y="1062"/>
                    <a:pt x="354" y="1059"/>
                    <a:pt x="359" y="1055"/>
                  </a:cubicBezTo>
                  <a:cubicBezTo>
                    <a:pt x="368" y="1045"/>
                    <a:pt x="368" y="1030"/>
                    <a:pt x="359" y="1021"/>
                  </a:cubicBezTo>
                  <a:cubicBezTo>
                    <a:pt x="353" y="1015"/>
                    <a:pt x="353" y="1015"/>
                    <a:pt x="353" y="1015"/>
                  </a:cubicBezTo>
                  <a:cubicBezTo>
                    <a:pt x="421" y="947"/>
                    <a:pt x="421" y="947"/>
                    <a:pt x="421" y="947"/>
                  </a:cubicBezTo>
                  <a:cubicBezTo>
                    <a:pt x="427" y="953"/>
                    <a:pt x="427" y="953"/>
                    <a:pt x="427" y="953"/>
                  </a:cubicBezTo>
                  <a:cubicBezTo>
                    <a:pt x="432" y="957"/>
                    <a:pt x="438" y="960"/>
                    <a:pt x="444" y="960"/>
                  </a:cubicBezTo>
                  <a:cubicBezTo>
                    <a:pt x="450" y="960"/>
                    <a:pt x="456" y="957"/>
                    <a:pt x="461" y="953"/>
                  </a:cubicBezTo>
                  <a:cubicBezTo>
                    <a:pt x="470" y="943"/>
                    <a:pt x="470" y="928"/>
                    <a:pt x="461" y="919"/>
                  </a:cubicBezTo>
                  <a:cubicBezTo>
                    <a:pt x="455" y="913"/>
                    <a:pt x="455" y="913"/>
                    <a:pt x="455" y="913"/>
                  </a:cubicBezTo>
                  <a:cubicBezTo>
                    <a:pt x="523" y="845"/>
                    <a:pt x="523" y="845"/>
                    <a:pt x="523" y="845"/>
                  </a:cubicBezTo>
                  <a:cubicBezTo>
                    <a:pt x="529" y="851"/>
                    <a:pt x="529" y="851"/>
                    <a:pt x="529" y="851"/>
                  </a:cubicBezTo>
                  <a:cubicBezTo>
                    <a:pt x="533" y="856"/>
                    <a:pt x="540" y="858"/>
                    <a:pt x="546" y="858"/>
                  </a:cubicBezTo>
                  <a:cubicBezTo>
                    <a:pt x="552" y="858"/>
                    <a:pt x="558" y="856"/>
                    <a:pt x="563" y="851"/>
                  </a:cubicBezTo>
                  <a:cubicBezTo>
                    <a:pt x="572" y="842"/>
                    <a:pt x="572" y="826"/>
                    <a:pt x="563" y="817"/>
                  </a:cubicBezTo>
                  <a:cubicBezTo>
                    <a:pt x="557" y="811"/>
                    <a:pt x="557" y="811"/>
                    <a:pt x="557" y="811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31" y="749"/>
                    <a:pt x="631" y="749"/>
                    <a:pt x="631" y="749"/>
                  </a:cubicBezTo>
                  <a:cubicBezTo>
                    <a:pt x="635" y="754"/>
                    <a:pt x="641" y="756"/>
                    <a:pt x="648" y="756"/>
                  </a:cubicBezTo>
                  <a:cubicBezTo>
                    <a:pt x="654" y="756"/>
                    <a:pt x="660" y="754"/>
                    <a:pt x="665" y="749"/>
                  </a:cubicBezTo>
                  <a:cubicBezTo>
                    <a:pt x="674" y="740"/>
                    <a:pt x="674" y="725"/>
                    <a:pt x="665" y="715"/>
                  </a:cubicBezTo>
                  <a:cubicBezTo>
                    <a:pt x="659" y="710"/>
                    <a:pt x="659" y="710"/>
                    <a:pt x="659" y="710"/>
                  </a:cubicBezTo>
                  <a:cubicBezTo>
                    <a:pt x="727" y="642"/>
                    <a:pt x="727" y="642"/>
                    <a:pt x="727" y="642"/>
                  </a:cubicBezTo>
                  <a:cubicBezTo>
                    <a:pt x="732" y="647"/>
                    <a:pt x="732" y="647"/>
                    <a:pt x="732" y="647"/>
                  </a:cubicBezTo>
                  <a:cubicBezTo>
                    <a:pt x="737" y="652"/>
                    <a:pt x="743" y="654"/>
                    <a:pt x="749" y="654"/>
                  </a:cubicBezTo>
                  <a:cubicBezTo>
                    <a:pt x="756" y="654"/>
                    <a:pt x="762" y="652"/>
                    <a:pt x="766" y="647"/>
                  </a:cubicBezTo>
                  <a:cubicBezTo>
                    <a:pt x="776" y="638"/>
                    <a:pt x="776" y="623"/>
                    <a:pt x="766" y="613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829" y="540"/>
                    <a:pt x="829" y="540"/>
                    <a:pt x="829" y="540"/>
                  </a:cubicBezTo>
                  <a:cubicBezTo>
                    <a:pt x="834" y="546"/>
                    <a:pt x="834" y="546"/>
                    <a:pt x="834" y="546"/>
                  </a:cubicBezTo>
                  <a:cubicBezTo>
                    <a:pt x="839" y="550"/>
                    <a:pt x="845" y="553"/>
                    <a:pt x="851" y="553"/>
                  </a:cubicBezTo>
                  <a:cubicBezTo>
                    <a:pt x="857" y="553"/>
                    <a:pt x="864" y="550"/>
                    <a:pt x="868" y="546"/>
                  </a:cubicBezTo>
                  <a:cubicBezTo>
                    <a:pt x="878" y="536"/>
                    <a:pt x="878" y="521"/>
                    <a:pt x="868" y="512"/>
                  </a:cubicBezTo>
                  <a:cubicBezTo>
                    <a:pt x="863" y="506"/>
                    <a:pt x="863" y="506"/>
                    <a:pt x="863" y="506"/>
                  </a:cubicBezTo>
                  <a:cubicBezTo>
                    <a:pt x="930" y="438"/>
                    <a:pt x="930" y="438"/>
                    <a:pt x="930" y="438"/>
                  </a:cubicBezTo>
                  <a:cubicBezTo>
                    <a:pt x="981" y="489"/>
                    <a:pt x="981" y="489"/>
                    <a:pt x="981" y="489"/>
                  </a:cubicBezTo>
                  <a:cubicBezTo>
                    <a:pt x="227" y="1243"/>
                    <a:pt x="227" y="1243"/>
                    <a:pt x="227" y="1243"/>
                  </a:cubicBezTo>
                  <a:cubicBezTo>
                    <a:pt x="217" y="1253"/>
                    <a:pt x="217" y="1268"/>
                    <a:pt x="227" y="1277"/>
                  </a:cubicBezTo>
                  <a:cubicBezTo>
                    <a:pt x="231" y="1282"/>
                    <a:pt x="238" y="1284"/>
                    <a:pt x="244" y="1284"/>
                  </a:cubicBezTo>
                  <a:cubicBezTo>
                    <a:pt x="250" y="1284"/>
                    <a:pt x="256" y="1282"/>
                    <a:pt x="261" y="1277"/>
                  </a:cubicBezTo>
                  <a:cubicBezTo>
                    <a:pt x="1015" y="523"/>
                    <a:pt x="1015" y="523"/>
                    <a:pt x="1015" y="523"/>
                  </a:cubicBezTo>
                  <a:cubicBezTo>
                    <a:pt x="1066" y="574"/>
                    <a:pt x="1066" y="574"/>
                    <a:pt x="1066" y="574"/>
                  </a:cubicBezTo>
                  <a:cubicBezTo>
                    <a:pt x="540" y="1100"/>
                    <a:pt x="540" y="1100"/>
                    <a:pt x="540" y="1100"/>
                  </a:cubicBezTo>
                  <a:cubicBezTo>
                    <a:pt x="531" y="1109"/>
                    <a:pt x="531" y="1124"/>
                    <a:pt x="540" y="1134"/>
                  </a:cubicBezTo>
                  <a:cubicBezTo>
                    <a:pt x="545" y="1138"/>
                    <a:pt x="551" y="1141"/>
                    <a:pt x="557" y="1141"/>
                  </a:cubicBezTo>
                  <a:cubicBezTo>
                    <a:pt x="563" y="1141"/>
                    <a:pt x="569" y="1139"/>
                    <a:pt x="574" y="1134"/>
                  </a:cubicBezTo>
                  <a:cubicBezTo>
                    <a:pt x="1100" y="608"/>
                    <a:pt x="1100" y="608"/>
                    <a:pt x="1100" y="608"/>
                  </a:cubicBezTo>
                  <a:cubicBezTo>
                    <a:pt x="1151" y="659"/>
                    <a:pt x="1151" y="659"/>
                    <a:pt x="1151" y="659"/>
                  </a:cubicBezTo>
                  <a:cubicBezTo>
                    <a:pt x="1156" y="663"/>
                    <a:pt x="1162" y="666"/>
                    <a:pt x="1168" y="666"/>
                  </a:cubicBezTo>
                  <a:cubicBezTo>
                    <a:pt x="1174" y="666"/>
                    <a:pt x="1180" y="663"/>
                    <a:pt x="1185" y="659"/>
                  </a:cubicBezTo>
                  <a:cubicBezTo>
                    <a:pt x="1434" y="410"/>
                    <a:pt x="1434" y="410"/>
                    <a:pt x="1434" y="410"/>
                  </a:cubicBezTo>
                  <a:cubicBezTo>
                    <a:pt x="1527" y="316"/>
                    <a:pt x="1527" y="164"/>
                    <a:pt x="1434" y="70"/>
                  </a:cubicBezTo>
                  <a:close/>
                  <a:moveTo>
                    <a:pt x="89" y="1449"/>
                  </a:moveTo>
                  <a:cubicBezTo>
                    <a:pt x="84" y="1454"/>
                    <a:pt x="78" y="1456"/>
                    <a:pt x="72" y="1456"/>
                  </a:cubicBezTo>
                  <a:cubicBezTo>
                    <a:pt x="66" y="1456"/>
                    <a:pt x="60" y="1454"/>
                    <a:pt x="55" y="1449"/>
                  </a:cubicBezTo>
                  <a:cubicBezTo>
                    <a:pt x="50" y="1445"/>
                    <a:pt x="48" y="1439"/>
                    <a:pt x="48" y="1432"/>
                  </a:cubicBezTo>
                  <a:cubicBezTo>
                    <a:pt x="48" y="1426"/>
                    <a:pt x="50" y="1420"/>
                    <a:pt x="55" y="1415"/>
                  </a:cubicBezTo>
                  <a:cubicBezTo>
                    <a:pt x="140" y="1330"/>
                    <a:pt x="140" y="1330"/>
                    <a:pt x="140" y="1330"/>
                  </a:cubicBezTo>
                  <a:cubicBezTo>
                    <a:pt x="144" y="1337"/>
                    <a:pt x="150" y="1343"/>
                    <a:pt x="155" y="1349"/>
                  </a:cubicBezTo>
                  <a:cubicBezTo>
                    <a:pt x="161" y="1355"/>
                    <a:pt x="167" y="1360"/>
                    <a:pt x="174" y="1364"/>
                  </a:cubicBezTo>
                  <a:lnTo>
                    <a:pt x="89" y="1449"/>
                  </a:lnTo>
                  <a:close/>
                  <a:moveTo>
                    <a:pt x="1400" y="376"/>
                  </a:moveTo>
                  <a:cubicBezTo>
                    <a:pt x="1168" y="608"/>
                    <a:pt x="1168" y="608"/>
                    <a:pt x="1168" y="608"/>
                  </a:cubicBezTo>
                  <a:cubicBezTo>
                    <a:pt x="1117" y="557"/>
                    <a:pt x="1117" y="557"/>
                    <a:pt x="1117" y="557"/>
                  </a:cubicBezTo>
                  <a:cubicBezTo>
                    <a:pt x="1032" y="472"/>
                    <a:pt x="1032" y="472"/>
                    <a:pt x="1032" y="472"/>
                  </a:cubicBezTo>
                  <a:cubicBezTo>
                    <a:pt x="896" y="336"/>
                    <a:pt x="896" y="336"/>
                    <a:pt x="896" y="336"/>
                  </a:cubicBezTo>
                  <a:cubicBezTo>
                    <a:pt x="1128" y="104"/>
                    <a:pt x="1128" y="104"/>
                    <a:pt x="1128" y="104"/>
                  </a:cubicBezTo>
                  <a:cubicBezTo>
                    <a:pt x="1165" y="68"/>
                    <a:pt x="1213" y="48"/>
                    <a:pt x="1264" y="48"/>
                  </a:cubicBezTo>
                  <a:cubicBezTo>
                    <a:pt x="1316" y="48"/>
                    <a:pt x="1364" y="68"/>
                    <a:pt x="1400" y="104"/>
                  </a:cubicBezTo>
                  <a:cubicBezTo>
                    <a:pt x="1475" y="179"/>
                    <a:pt x="1475" y="301"/>
                    <a:pt x="1400" y="376"/>
                  </a:cubicBezTo>
                  <a:close/>
                  <a:moveTo>
                    <a:pt x="1400" y="376"/>
                  </a:moveTo>
                  <a:cubicBezTo>
                    <a:pt x="1400" y="376"/>
                    <a:pt x="1400" y="376"/>
                    <a:pt x="1400" y="3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5" name="Group 204"/>
          <p:cNvGrpSpPr>
            <a:grpSpLocks noChangeAspect="1"/>
          </p:cNvGrpSpPr>
          <p:nvPr/>
        </p:nvGrpSpPr>
        <p:grpSpPr>
          <a:xfrm>
            <a:off x="7817519" y="3797715"/>
            <a:ext cx="312211" cy="304800"/>
            <a:chOff x="8918576" y="2281238"/>
            <a:chExt cx="6688138" cy="6529388"/>
          </a:xfrm>
        </p:grpSpPr>
        <p:sp>
          <p:nvSpPr>
            <p:cNvPr id="206" name="Oval 205"/>
            <p:cNvSpPr/>
            <p:nvPr/>
          </p:nvSpPr>
          <p:spPr>
            <a:xfrm>
              <a:off x="10797521" y="2891873"/>
              <a:ext cx="3988904" cy="398890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48"/>
            <p:cNvSpPr>
              <a:spLocks noEditPoints="1"/>
            </p:cNvSpPr>
            <p:nvPr/>
          </p:nvSpPr>
          <p:spPr bwMode="auto">
            <a:xfrm>
              <a:off x="8918576" y="2281238"/>
              <a:ext cx="6688138" cy="6529388"/>
            </a:xfrm>
            <a:custGeom>
              <a:avLst/>
              <a:gdLst>
                <a:gd name="T0" fmla="*/ 1368 w 1526"/>
                <a:gd name="T1" fmla="*/ 526 h 1504"/>
                <a:gd name="T2" fmla="*/ 1212 w 1526"/>
                <a:gd name="T3" fmla="*/ 500 h 1504"/>
                <a:gd name="T4" fmla="*/ 1342 w 1526"/>
                <a:gd name="T5" fmla="*/ 567 h 1504"/>
                <a:gd name="T6" fmla="*/ 1425 w 1526"/>
                <a:gd name="T7" fmla="*/ 939 h 1504"/>
                <a:gd name="T8" fmla="*/ 989 w 1526"/>
                <a:gd name="T9" fmla="*/ 1123 h 1504"/>
                <a:gd name="T10" fmla="*/ 912 w 1526"/>
                <a:gd name="T11" fmla="*/ 942 h 1504"/>
                <a:gd name="T12" fmla="*/ 943 w 1526"/>
                <a:gd name="T13" fmla="*/ 1136 h 1504"/>
                <a:gd name="T14" fmla="*/ 879 w 1526"/>
                <a:gd name="T15" fmla="*/ 1181 h 1504"/>
                <a:gd name="T16" fmla="*/ 912 w 1526"/>
                <a:gd name="T17" fmla="*/ 1216 h 1504"/>
                <a:gd name="T18" fmla="*/ 787 w 1526"/>
                <a:gd name="T19" fmla="*/ 1074 h 1504"/>
                <a:gd name="T20" fmla="*/ 841 w 1526"/>
                <a:gd name="T21" fmla="*/ 1050 h 1504"/>
                <a:gd name="T22" fmla="*/ 752 w 1526"/>
                <a:gd name="T23" fmla="*/ 1026 h 1504"/>
                <a:gd name="T24" fmla="*/ 1038 w 1526"/>
                <a:gd name="T25" fmla="*/ 739 h 1504"/>
                <a:gd name="T26" fmla="*/ 763 w 1526"/>
                <a:gd name="T27" fmla="*/ 0 h 1504"/>
                <a:gd name="T28" fmla="*/ 488 w 1526"/>
                <a:gd name="T29" fmla="*/ 739 h 1504"/>
                <a:gd name="T30" fmla="*/ 689 w 1526"/>
                <a:gd name="T31" fmla="*/ 1037 h 1504"/>
                <a:gd name="T32" fmla="*/ 709 w 1526"/>
                <a:gd name="T33" fmla="*/ 1074 h 1504"/>
                <a:gd name="T34" fmla="*/ 739 w 1526"/>
                <a:gd name="T35" fmla="*/ 1402 h 1504"/>
                <a:gd name="T36" fmla="*/ 636 w 1526"/>
                <a:gd name="T37" fmla="*/ 1202 h 1504"/>
                <a:gd name="T38" fmla="*/ 610 w 1526"/>
                <a:gd name="T39" fmla="*/ 1162 h 1504"/>
                <a:gd name="T40" fmla="*/ 576 w 1526"/>
                <a:gd name="T41" fmla="*/ 1152 h 1504"/>
                <a:gd name="T42" fmla="*/ 614 w 1526"/>
                <a:gd name="T43" fmla="*/ 942 h 1504"/>
                <a:gd name="T44" fmla="*/ 537 w 1526"/>
                <a:gd name="T45" fmla="*/ 1123 h 1504"/>
                <a:gd name="T46" fmla="*/ 101 w 1526"/>
                <a:gd name="T47" fmla="*/ 939 h 1504"/>
                <a:gd name="T48" fmla="*/ 184 w 1526"/>
                <a:gd name="T49" fmla="*/ 567 h 1504"/>
                <a:gd name="T50" fmla="*/ 314 w 1526"/>
                <a:gd name="T51" fmla="*/ 500 h 1504"/>
                <a:gd name="T52" fmla="*/ 159 w 1526"/>
                <a:gd name="T53" fmla="*/ 526 h 1504"/>
                <a:gd name="T54" fmla="*/ 60 w 1526"/>
                <a:gd name="T55" fmla="*/ 964 h 1504"/>
                <a:gd name="T56" fmla="*/ 529 w 1526"/>
                <a:gd name="T57" fmla="*/ 1171 h 1504"/>
                <a:gd name="T58" fmla="*/ 542 w 1526"/>
                <a:gd name="T59" fmla="*/ 1247 h 1504"/>
                <a:gd name="T60" fmla="*/ 567 w 1526"/>
                <a:gd name="T61" fmla="*/ 1246 h 1504"/>
                <a:gd name="T62" fmla="*/ 743 w 1526"/>
                <a:gd name="T63" fmla="*/ 1493 h 1504"/>
                <a:gd name="T64" fmla="*/ 745 w 1526"/>
                <a:gd name="T65" fmla="*/ 1496 h 1504"/>
                <a:gd name="T66" fmla="*/ 747 w 1526"/>
                <a:gd name="T67" fmla="*/ 1498 h 1504"/>
                <a:gd name="T68" fmla="*/ 749 w 1526"/>
                <a:gd name="T69" fmla="*/ 1500 h 1504"/>
                <a:gd name="T70" fmla="*/ 752 w 1526"/>
                <a:gd name="T71" fmla="*/ 1501 h 1504"/>
                <a:gd name="T72" fmla="*/ 755 w 1526"/>
                <a:gd name="T73" fmla="*/ 1503 h 1504"/>
                <a:gd name="T74" fmla="*/ 758 w 1526"/>
                <a:gd name="T75" fmla="*/ 1503 h 1504"/>
                <a:gd name="T76" fmla="*/ 760 w 1526"/>
                <a:gd name="T77" fmla="*/ 1504 h 1504"/>
                <a:gd name="T78" fmla="*/ 766 w 1526"/>
                <a:gd name="T79" fmla="*/ 1504 h 1504"/>
                <a:gd name="T80" fmla="*/ 769 w 1526"/>
                <a:gd name="T81" fmla="*/ 1503 h 1504"/>
                <a:gd name="T82" fmla="*/ 771 w 1526"/>
                <a:gd name="T83" fmla="*/ 1503 h 1504"/>
                <a:gd name="T84" fmla="*/ 774 w 1526"/>
                <a:gd name="T85" fmla="*/ 1501 h 1504"/>
                <a:gd name="T86" fmla="*/ 777 w 1526"/>
                <a:gd name="T87" fmla="*/ 1500 h 1504"/>
                <a:gd name="T88" fmla="*/ 779 w 1526"/>
                <a:gd name="T89" fmla="*/ 1498 h 1504"/>
                <a:gd name="T90" fmla="*/ 781 w 1526"/>
                <a:gd name="T91" fmla="*/ 1496 h 1504"/>
                <a:gd name="T92" fmla="*/ 783 w 1526"/>
                <a:gd name="T93" fmla="*/ 1493 h 1504"/>
                <a:gd name="T94" fmla="*/ 960 w 1526"/>
                <a:gd name="T95" fmla="*/ 1246 h 1504"/>
                <a:gd name="T96" fmla="*/ 993 w 1526"/>
                <a:gd name="T97" fmla="*/ 1239 h 1504"/>
                <a:gd name="T98" fmla="*/ 952 w 1526"/>
                <a:gd name="T99" fmla="*/ 1185 h 1504"/>
                <a:gd name="T100" fmla="*/ 1242 w 1526"/>
                <a:gd name="T101" fmla="*/ 1122 h 1504"/>
                <a:gd name="T102" fmla="*/ 1507 w 1526"/>
                <a:gd name="T103" fmla="*/ 725 h 1504"/>
                <a:gd name="T104" fmla="*/ 400 w 1526"/>
                <a:gd name="T105" fmla="*/ 411 h 1504"/>
                <a:gd name="T106" fmla="*/ 1126 w 1526"/>
                <a:gd name="T107" fmla="*/ 411 h 1504"/>
                <a:gd name="T108" fmla="*/ 763 w 1526"/>
                <a:gd name="T109" fmla="*/ 932 h 1504"/>
                <a:gd name="T110" fmla="*/ 526 w 1526"/>
                <a:gd name="T111" fmla="*/ 71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6" h="1504">
                  <a:moveTo>
                    <a:pt x="1507" y="725"/>
                  </a:moveTo>
                  <a:cubicBezTo>
                    <a:pt x="1489" y="642"/>
                    <a:pt x="1439" y="572"/>
                    <a:pt x="1368" y="526"/>
                  </a:cubicBezTo>
                  <a:cubicBezTo>
                    <a:pt x="1328" y="501"/>
                    <a:pt x="1285" y="486"/>
                    <a:pt x="1239" y="480"/>
                  </a:cubicBezTo>
                  <a:cubicBezTo>
                    <a:pt x="1226" y="478"/>
                    <a:pt x="1214" y="487"/>
                    <a:pt x="1212" y="500"/>
                  </a:cubicBezTo>
                  <a:cubicBezTo>
                    <a:pt x="1210" y="513"/>
                    <a:pt x="1219" y="526"/>
                    <a:pt x="1232" y="527"/>
                  </a:cubicBezTo>
                  <a:cubicBezTo>
                    <a:pt x="1272" y="532"/>
                    <a:pt x="1308" y="546"/>
                    <a:pt x="1342" y="567"/>
                  </a:cubicBezTo>
                  <a:cubicBezTo>
                    <a:pt x="1403" y="605"/>
                    <a:pt x="1445" y="665"/>
                    <a:pt x="1461" y="736"/>
                  </a:cubicBezTo>
                  <a:cubicBezTo>
                    <a:pt x="1476" y="806"/>
                    <a:pt x="1464" y="878"/>
                    <a:pt x="1425" y="939"/>
                  </a:cubicBezTo>
                  <a:cubicBezTo>
                    <a:pt x="1389" y="996"/>
                    <a:pt x="1320" y="1043"/>
                    <a:pt x="1226" y="1077"/>
                  </a:cubicBezTo>
                  <a:cubicBezTo>
                    <a:pt x="1154" y="1103"/>
                    <a:pt x="1068" y="1119"/>
                    <a:pt x="989" y="1123"/>
                  </a:cubicBezTo>
                  <a:cubicBezTo>
                    <a:pt x="969" y="1073"/>
                    <a:pt x="951" y="1016"/>
                    <a:pt x="940" y="961"/>
                  </a:cubicBezTo>
                  <a:cubicBezTo>
                    <a:pt x="938" y="948"/>
                    <a:pt x="925" y="939"/>
                    <a:pt x="912" y="942"/>
                  </a:cubicBezTo>
                  <a:cubicBezTo>
                    <a:pt x="899" y="945"/>
                    <a:pt x="891" y="957"/>
                    <a:pt x="893" y="970"/>
                  </a:cubicBezTo>
                  <a:cubicBezTo>
                    <a:pt x="904" y="1027"/>
                    <a:pt x="922" y="1085"/>
                    <a:pt x="943" y="1136"/>
                  </a:cubicBezTo>
                  <a:cubicBezTo>
                    <a:pt x="893" y="1161"/>
                    <a:pt x="893" y="1161"/>
                    <a:pt x="893" y="1161"/>
                  </a:cubicBezTo>
                  <a:cubicBezTo>
                    <a:pt x="885" y="1165"/>
                    <a:pt x="880" y="1172"/>
                    <a:pt x="879" y="1181"/>
                  </a:cubicBezTo>
                  <a:cubicBezTo>
                    <a:pt x="879" y="1190"/>
                    <a:pt x="883" y="1198"/>
                    <a:pt x="890" y="1202"/>
                  </a:cubicBezTo>
                  <a:cubicBezTo>
                    <a:pt x="912" y="1216"/>
                    <a:pt x="912" y="1216"/>
                    <a:pt x="912" y="1216"/>
                  </a:cubicBezTo>
                  <a:cubicBezTo>
                    <a:pt x="787" y="1402"/>
                    <a:pt x="787" y="1402"/>
                    <a:pt x="787" y="1402"/>
                  </a:cubicBezTo>
                  <a:cubicBezTo>
                    <a:pt x="787" y="1074"/>
                    <a:pt x="787" y="1074"/>
                    <a:pt x="787" y="1074"/>
                  </a:cubicBezTo>
                  <a:cubicBezTo>
                    <a:pt x="817" y="1074"/>
                    <a:pt x="817" y="1074"/>
                    <a:pt x="817" y="1074"/>
                  </a:cubicBezTo>
                  <a:cubicBezTo>
                    <a:pt x="830" y="1074"/>
                    <a:pt x="841" y="1063"/>
                    <a:pt x="841" y="1050"/>
                  </a:cubicBezTo>
                  <a:cubicBezTo>
                    <a:pt x="841" y="1036"/>
                    <a:pt x="830" y="1026"/>
                    <a:pt x="817" y="1026"/>
                  </a:cubicBezTo>
                  <a:cubicBezTo>
                    <a:pt x="752" y="1026"/>
                    <a:pt x="752" y="1026"/>
                    <a:pt x="752" y="1026"/>
                  </a:cubicBezTo>
                  <a:cubicBezTo>
                    <a:pt x="781" y="978"/>
                    <a:pt x="781" y="978"/>
                    <a:pt x="781" y="978"/>
                  </a:cubicBezTo>
                  <a:cubicBezTo>
                    <a:pt x="875" y="915"/>
                    <a:pt x="969" y="828"/>
                    <a:pt x="1038" y="739"/>
                  </a:cubicBezTo>
                  <a:cubicBezTo>
                    <a:pt x="1127" y="625"/>
                    <a:pt x="1174" y="512"/>
                    <a:pt x="1174" y="411"/>
                  </a:cubicBezTo>
                  <a:cubicBezTo>
                    <a:pt x="1174" y="184"/>
                    <a:pt x="990" y="0"/>
                    <a:pt x="763" y="0"/>
                  </a:cubicBezTo>
                  <a:cubicBezTo>
                    <a:pt x="537" y="0"/>
                    <a:pt x="352" y="184"/>
                    <a:pt x="352" y="411"/>
                  </a:cubicBezTo>
                  <a:cubicBezTo>
                    <a:pt x="352" y="512"/>
                    <a:pt x="399" y="625"/>
                    <a:pt x="488" y="739"/>
                  </a:cubicBezTo>
                  <a:cubicBezTo>
                    <a:pt x="554" y="823"/>
                    <a:pt x="641" y="906"/>
                    <a:pt x="731" y="968"/>
                  </a:cubicBezTo>
                  <a:cubicBezTo>
                    <a:pt x="689" y="1037"/>
                    <a:pt x="689" y="1037"/>
                    <a:pt x="689" y="1037"/>
                  </a:cubicBezTo>
                  <a:cubicBezTo>
                    <a:pt x="684" y="1045"/>
                    <a:pt x="684" y="1054"/>
                    <a:pt x="688" y="1061"/>
                  </a:cubicBezTo>
                  <a:cubicBezTo>
                    <a:pt x="692" y="1069"/>
                    <a:pt x="700" y="1074"/>
                    <a:pt x="709" y="1074"/>
                  </a:cubicBezTo>
                  <a:cubicBezTo>
                    <a:pt x="739" y="1074"/>
                    <a:pt x="739" y="1074"/>
                    <a:pt x="739" y="1074"/>
                  </a:cubicBezTo>
                  <a:cubicBezTo>
                    <a:pt x="739" y="1402"/>
                    <a:pt x="739" y="1402"/>
                    <a:pt x="739" y="1402"/>
                  </a:cubicBezTo>
                  <a:cubicBezTo>
                    <a:pt x="614" y="1216"/>
                    <a:pt x="614" y="1216"/>
                    <a:pt x="614" y="1216"/>
                  </a:cubicBezTo>
                  <a:cubicBezTo>
                    <a:pt x="636" y="1202"/>
                    <a:pt x="636" y="1202"/>
                    <a:pt x="636" y="1202"/>
                  </a:cubicBezTo>
                  <a:cubicBezTo>
                    <a:pt x="647" y="1195"/>
                    <a:pt x="650" y="1181"/>
                    <a:pt x="643" y="1169"/>
                  </a:cubicBezTo>
                  <a:cubicBezTo>
                    <a:pt x="636" y="1158"/>
                    <a:pt x="621" y="1155"/>
                    <a:pt x="610" y="1162"/>
                  </a:cubicBezTo>
                  <a:cubicBezTo>
                    <a:pt x="577" y="1183"/>
                    <a:pt x="577" y="1183"/>
                    <a:pt x="577" y="1183"/>
                  </a:cubicBezTo>
                  <a:cubicBezTo>
                    <a:pt x="576" y="1152"/>
                    <a:pt x="576" y="1152"/>
                    <a:pt x="576" y="1152"/>
                  </a:cubicBezTo>
                  <a:cubicBezTo>
                    <a:pt x="601" y="1097"/>
                    <a:pt x="621" y="1033"/>
                    <a:pt x="633" y="970"/>
                  </a:cubicBezTo>
                  <a:cubicBezTo>
                    <a:pt x="635" y="957"/>
                    <a:pt x="627" y="945"/>
                    <a:pt x="614" y="942"/>
                  </a:cubicBezTo>
                  <a:cubicBezTo>
                    <a:pt x="601" y="939"/>
                    <a:pt x="588" y="948"/>
                    <a:pt x="586" y="961"/>
                  </a:cubicBezTo>
                  <a:cubicBezTo>
                    <a:pt x="575" y="1016"/>
                    <a:pt x="558" y="1073"/>
                    <a:pt x="537" y="1123"/>
                  </a:cubicBezTo>
                  <a:cubicBezTo>
                    <a:pt x="458" y="1119"/>
                    <a:pt x="372" y="1103"/>
                    <a:pt x="300" y="1077"/>
                  </a:cubicBezTo>
                  <a:cubicBezTo>
                    <a:pt x="206" y="1043"/>
                    <a:pt x="137" y="996"/>
                    <a:pt x="101" y="939"/>
                  </a:cubicBezTo>
                  <a:cubicBezTo>
                    <a:pt x="62" y="878"/>
                    <a:pt x="50" y="806"/>
                    <a:pt x="66" y="736"/>
                  </a:cubicBezTo>
                  <a:cubicBezTo>
                    <a:pt x="81" y="665"/>
                    <a:pt x="124" y="605"/>
                    <a:pt x="184" y="567"/>
                  </a:cubicBezTo>
                  <a:cubicBezTo>
                    <a:pt x="218" y="546"/>
                    <a:pt x="255" y="532"/>
                    <a:pt x="294" y="527"/>
                  </a:cubicBezTo>
                  <a:cubicBezTo>
                    <a:pt x="307" y="525"/>
                    <a:pt x="316" y="513"/>
                    <a:pt x="314" y="500"/>
                  </a:cubicBezTo>
                  <a:cubicBezTo>
                    <a:pt x="313" y="487"/>
                    <a:pt x="301" y="478"/>
                    <a:pt x="287" y="480"/>
                  </a:cubicBezTo>
                  <a:cubicBezTo>
                    <a:pt x="241" y="486"/>
                    <a:pt x="198" y="501"/>
                    <a:pt x="159" y="526"/>
                  </a:cubicBezTo>
                  <a:cubicBezTo>
                    <a:pt x="87" y="572"/>
                    <a:pt x="37" y="642"/>
                    <a:pt x="19" y="725"/>
                  </a:cubicBezTo>
                  <a:cubicBezTo>
                    <a:pt x="0" y="808"/>
                    <a:pt x="15" y="893"/>
                    <a:pt x="60" y="964"/>
                  </a:cubicBezTo>
                  <a:cubicBezTo>
                    <a:pt x="102" y="1030"/>
                    <a:pt x="179" y="1085"/>
                    <a:pt x="284" y="1122"/>
                  </a:cubicBezTo>
                  <a:cubicBezTo>
                    <a:pt x="359" y="1149"/>
                    <a:pt x="447" y="1166"/>
                    <a:pt x="529" y="1171"/>
                  </a:cubicBezTo>
                  <a:cubicBezTo>
                    <a:pt x="530" y="1226"/>
                    <a:pt x="530" y="1226"/>
                    <a:pt x="530" y="1226"/>
                  </a:cubicBezTo>
                  <a:cubicBezTo>
                    <a:pt x="530" y="1235"/>
                    <a:pt x="535" y="1243"/>
                    <a:pt x="542" y="1247"/>
                  </a:cubicBezTo>
                  <a:cubicBezTo>
                    <a:pt x="546" y="1249"/>
                    <a:pt x="550" y="1250"/>
                    <a:pt x="554" y="1250"/>
                  </a:cubicBezTo>
                  <a:cubicBezTo>
                    <a:pt x="558" y="1250"/>
                    <a:pt x="563" y="1249"/>
                    <a:pt x="567" y="1246"/>
                  </a:cubicBezTo>
                  <a:cubicBezTo>
                    <a:pt x="573" y="1242"/>
                    <a:pt x="573" y="1242"/>
                    <a:pt x="573" y="1242"/>
                  </a:cubicBezTo>
                  <a:cubicBezTo>
                    <a:pt x="743" y="1493"/>
                    <a:pt x="743" y="1493"/>
                    <a:pt x="743" y="1493"/>
                  </a:cubicBezTo>
                  <a:cubicBezTo>
                    <a:pt x="744" y="1494"/>
                    <a:pt x="744" y="1495"/>
                    <a:pt x="745" y="1496"/>
                  </a:cubicBezTo>
                  <a:cubicBezTo>
                    <a:pt x="745" y="1496"/>
                    <a:pt x="745" y="1496"/>
                    <a:pt x="745" y="1496"/>
                  </a:cubicBezTo>
                  <a:cubicBezTo>
                    <a:pt x="746" y="1497"/>
                    <a:pt x="746" y="1497"/>
                    <a:pt x="747" y="1498"/>
                  </a:cubicBezTo>
                  <a:cubicBezTo>
                    <a:pt x="747" y="1498"/>
                    <a:pt x="747" y="1498"/>
                    <a:pt x="747" y="1498"/>
                  </a:cubicBezTo>
                  <a:cubicBezTo>
                    <a:pt x="748" y="1499"/>
                    <a:pt x="748" y="1499"/>
                    <a:pt x="749" y="1499"/>
                  </a:cubicBezTo>
                  <a:cubicBezTo>
                    <a:pt x="749" y="1500"/>
                    <a:pt x="749" y="1500"/>
                    <a:pt x="749" y="1500"/>
                  </a:cubicBezTo>
                  <a:cubicBezTo>
                    <a:pt x="750" y="1500"/>
                    <a:pt x="751" y="1501"/>
                    <a:pt x="752" y="1501"/>
                  </a:cubicBezTo>
                  <a:cubicBezTo>
                    <a:pt x="752" y="1501"/>
                    <a:pt x="752" y="1501"/>
                    <a:pt x="752" y="1501"/>
                  </a:cubicBezTo>
                  <a:cubicBezTo>
                    <a:pt x="753" y="1502"/>
                    <a:pt x="753" y="1502"/>
                    <a:pt x="754" y="1502"/>
                  </a:cubicBezTo>
                  <a:cubicBezTo>
                    <a:pt x="754" y="1502"/>
                    <a:pt x="755" y="1502"/>
                    <a:pt x="755" y="1503"/>
                  </a:cubicBezTo>
                  <a:cubicBezTo>
                    <a:pt x="756" y="1503"/>
                    <a:pt x="756" y="1503"/>
                    <a:pt x="757" y="1503"/>
                  </a:cubicBezTo>
                  <a:cubicBezTo>
                    <a:pt x="757" y="1503"/>
                    <a:pt x="757" y="1503"/>
                    <a:pt x="758" y="1503"/>
                  </a:cubicBezTo>
                  <a:cubicBezTo>
                    <a:pt x="758" y="1503"/>
                    <a:pt x="759" y="1504"/>
                    <a:pt x="760" y="1504"/>
                  </a:cubicBezTo>
                  <a:cubicBezTo>
                    <a:pt x="760" y="1504"/>
                    <a:pt x="760" y="1504"/>
                    <a:pt x="760" y="1504"/>
                  </a:cubicBezTo>
                  <a:cubicBezTo>
                    <a:pt x="761" y="1504"/>
                    <a:pt x="762" y="1504"/>
                    <a:pt x="763" y="1504"/>
                  </a:cubicBezTo>
                  <a:cubicBezTo>
                    <a:pt x="764" y="1504"/>
                    <a:pt x="765" y="1504"/>
                    <a:pt x="766" y="1504"/>
                  </a:cubicBezTo>
                  <a:cubicBezTo>
                    <a:pt x="766" y="1504"/>
                    <a:pt x="766" y="1504"/>
                    <a:pt x="767" y="1504"/>
                  </a:cubicBezTo>
                  <a:cubicBezTo>
                    <a:pt x="767" y="1504"/>
                    <a:pt x="768" y="1503"/>
                    <a:pt x="769" y="1503"/>
                  </a:cubicBezTo>
                  <a:cubicBezTo>
                    <a:pt x="769" y="1503"/>
                    <a:pt x="769" y="1503"/>
                    <a:pt x="769" y="1503"/>
                  </a:cubicBezTo>
                  <a:cubicBezTo>
                    <a:pt x="770" y="1503"/>
                    <a:pt x="771" y="1503"/>
                    <a:pt x="771" y="1503"/>
                  </a:cubicBezTo>
                  <a:cubicBezTo>
                    <a:pt x="772" y="1502"/>
                    <a:pt x="772" y="1502"/>
                    <a:pt x="772" y="1502"/>
                  </a:cubicBezTo>
                  <a:cubicBezTo>
                    <a:pt x="773" y="1502"/>
                    <a:pt x="773" y="1502"/>
                    <a:pt x="774" y="1501"/>
                  </a:cubicBezTo>
                  <a:cubicBezTo>
                    <a:pt x="774" y="1501"/>
                    <a:pt x="774" y="1501"/>
                    <a:pt x="774" y="1501"/>
                  </a:cubicBezTo>
                  <a:cubicBezTo>
                    <a:pt x="775" y="1501"/>
                    <a:pt x="776" y="1500"/>
                    <a:pt x="777" y="1500"/>
                  </a:cubicBezTo>
                  <a:cubicBezTo>
                    <a:pt x="777" y="1500"/>
                    <a:pt x="777" y="1500"/>
                    <a:pt x="777" y="1499"/>
                  </a:cubicBezTo>
                  <a:cubicBezTo>
                    <a:pt x="778" y="1499"/>
                    <a:pt x="778" y="1499"/>
                    <a:pt x="779" y="1498"/>
                  </a:cubicBezTo>
                  <a:cubicBezTo>
                    <a:pt x="779" y="1498"/>
                    <a:pt x="779" y="1498"/>
                    <a:pt x="779" y="1498"/>
                  </a:cubicBezTo>
                  <a:cubicBezTo>
                    <a:pt x="780" y="1497"/>
                    <a:pt x="780" y="1497"/>
                    <a:pt x="781" y="1496"/>
                  </a:cubicBezTo>
                  <a:cubicBezTo>
                    <a:pt x="781" y="1496"/>
                    <a:pt x="781" y="1496"/>
                    <a:pt x="781" y="1496"/>
                  </a:cubicBezTo>
                  <a:cubicBezTo>
                    <a:pt x="782" y="1495"/>
                    <a:pt x="782" y="1494"/>
                    <a:pt x="783" y="1493"/>
                  </a:cubicBezTo>
                  <a:cubicBezTo>
                    <a:pt x="953" y="1242"/>
                    <a:pt x="953" y="1242"/>
                    <a:pt x="953" y="1242"/>
                  </a:cubicBezTo>
                  <a:cubicBezTo>
                    <a:pt x="960" y="1246"/>
                    <a:pt x="960" y="1246"/>
                    <a:pt x="960" y="1246"/>
                  </a:cubicBezTo>
                  <a:cubicBezTo>
                    <a:pt x="964" y="1249"/>
                    <a:pt x="968" y="1250"/>
                    <a:pt x="972" y="1250"/>
                  </a:cubicBezTo>
                  <a:cubicBezTo>
                    <a:pt x="980" y="1250"/>
                    <a:pt x="988" y="1246"/>
                    <a:pt x="993" y="1239"/>
                  </a:cubicBezTo>
                  <a:cubicBezTo>
                    <a:pt x="1000" y="1228"/>
                    <a:pt x="997" y="1213"/>
                    <a:pt x="985" y="1206"/>
                  </a:cubicBezTo>
                  <a:cubicBezTo>
                    <a:pt x="952" y="1185"/>
                    <a:pt x="952" y="1185"/>
                    <a:pt x="952" y="1185"/>
                  </a:cubicBezTo>
                  <a:cubicBezTo>
                    <a:pt x="980" y="1171"/>
                    <a:pt x="980" y="1171"/>
                    <a:pt x="980" y="1171"/>
                  </a:cubicBezTo>
                  <a:cubicBezTo>
                    <a:pt x="1067" y="1169"/>
                    <a:pt x="1162" y="1151"/>
                    <a:pt x="1242" y="1122"/>
                  </a:cubicBezTo>
                  <a:cubicBezTo>
                    <a:pt x="1347" y="1085"/>
                    <a:pt x="1424" y="1030"/>
                    <a:pt x="1466" y="964"/>
                  </a:cubicBezTo>
                  <a:cubicBezTo>
                    <a:pt x="1511" y="893"/>
                    <a:pt x="1526" y="808"/>
                    <a:pt x="1507" y="725"/>
                  </a:cubicBezTo>
                  <a:close/>
                  <a:moveTo>
                    <a:pt x="526" y="710"/>
                  </a:moveTo>
                  <a:cubicBezTo>
                    <a:pt x="444" y="604"/>
                    <a:pt x="400" y="501"/>
                    <a:pt x="400" y="411"/>
                  </a:cubicBezTo>
                  <a:cubicBezTo>
                    <a:pt x="400" y="211"/>
                    <a:pt x="563" y="48"/>
                    <a:pt x="763" y="48"/>
                  </a:cubicBezTo>
                  <a:cubicBezTo>
                    <a:pt x="963" y="48"/>
                    <a:pt x="1126" y="211"/>
                    <a:pt x="1126" y="411"/>
                  </a:cubicBezTo>
                  <a:cubicBezTo>
                    <a:pt x="1126" y="501"/>
                    <a:pt x="1082" y="604"/>
                    <a:pt x="1000" y="710"/>
                  </a:cubicBezTo>
                  <a:cubicBezTo>
                    <a:pt x="936" y="792"/>
                    <a:pt x="851" y="872"/>
                    <a:pt x="763" y="932"/>
                  </a:cubicBezTo>
                  <a:cubicBezTo>
                    <a:pt x="676" y="872"/>
                    <a:pt x="590" y="792"/>
                    <a:pt x="526" y="710"/>
                  </a:cubicBezTo>
                  <a:close/>
                  <a:moveTo>
                    <a:pt x="526" y="710"/>
                  </a:moveTo>
                  <a:cubicBezTo>
                    <a:pt x="526" y="710"/>
                    <a:pt x="526" y="710"/>
                    <a:pt x="526" y="7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49"/>
            <p:cNvSpPr>
              <a:spLocks noEditPoints="1"/>
            </p:cNvSpPr>
            <p:nvPr/>
          </p:nvSpPr>
          <p:spPr bwMode="auto">
            <a:xfrm>
              <a:off x="9251951" y="4886325"/>
              <a:ext cx="762000" cy="1406525"/>
            </a:xfrm>
            <a:custGeom>
              <a:avLst/>
              <a:gdLst>
                <a:gd name="T0" fmla="*/ 160 w 174"/>
                <a:gd name="T1" fmla="*/ 48 h 324"/>
                <a:gd name="T2" fmla="*/ 167 w 174"/>
                <a:gd name="T3" fmla="*/ 15 h 324"/>
                <a:gd name="T4" fmla="*/ 134 w 174"/>
                <a:gd name="T5" fmla="*/ 7 h 324"/>
                <a:gd name="T6" fmla="*/ 66 w 174"/>
                <a:gd name="T7" fmla="*/ 313 h 324"/>
                <a:gd name="T8" fmla="*/ 86 w 174"/>
                <a:gd name="T9" fmla="*/ 324 h 324"/>
                <a:gd name="T10" fmla="*/ 99 w 174"/>
                <a:gd name="T11" fmla="*/ 320 h 324"/>
                <a:gd name="T12" fmla="*/ 106 w 174"/>
                <a:gd name="T13" fmla="*/ 287 h 324"/>
                <a:gd name="T14" fmla="*/ 160 w 174"/>
                <a:gd name="T15" fmla="*/ 48 h 324"/>
                <a:gd name="T16" fmla="*/ 160 w 174"/>
                <a:gd name="T17" fmla="*/ 48 h 324"/>
                <a:gd name="T18" fmla="*/ 160 w 174"/>
                <a:gd name="T19" fmla="*/ 4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324">
                  <a:moveTo>
                    <a:pt x="160" y="48"/>
                  </a:moveTo>
                  <a:cubicBezTo>
                    <a:pt x="171" y="41"/>
                    <a:pt x="174" y="26"/>
                    <a:pt x="167" y="15"/>
                  </a:cubicBezTo>
                  <a:cubicBezTo>
                    <a:pt x="160" y="4"/>
                    <a:pt x="145" y="0"/>
                    <a:pt x="134" y="7"/>
                  </a:cubicBezTo>
                  <a:cubicBezTo>
                    <a:pt x="31" y="73"/>
                    <a:pt x="0" y="210"/>
                    <a:pt x="66" y="313"/>
                  </a:cubicBezTo>
                  <a:cubicBezTo>
                    <a:pt x="70" y="320"/>
                    <a:pt x="78" y="324"/>
                    <a:pt x="86" y="324"/>
                  </a:cubicBezTo>
                  <a:cubicBezTo>
                    <a:pt x="90" y="324"/>
                    <a:pt x="95" y="323"/>
                    <a:pt x="99" y="320"/>
                  </a:cubicBezTo>
                  <a:cubicBezTo>
                    <a:pt x="110" y="313"/>
                    <a:pt x="113" y="299"/>
                    <a:pt x="106" y="287"/>
                  </a:cubicBezTo>
                  <a:cubicBezTo>
                    <a:pt x="55" y="207"/>
                    <a:pt x="79" y="99"/>
                    <a:pt x="160" y="48"/>
                  </a:cubicBezTo>
                  <a:close/>
                  <a:moveTo>
                    <a:pt x="160" y="48"/>
                  </a:moveTo>
                  <a:cubicBezTo>
                    <a:pt x="160" y="48"/>
                    <a:pt x="160" y="48"/>
                    <a:pt x="16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50"/>
            <p:cNvSpPr>
              <a:spLocks noEditPoints="1"/>
            </p:cNvSpPr>
            <p:nvPr/>
          </p:nvSpPr>
          <p:spPr bwMode="auto">
            <a:xfrm>
              <a:off x="10882313" y="2698750"/>
              <a:ext cx="1485900" cy="1471613"/>
            </a:xfrm>
            <a:custGeom>
              <a:avLst/>
              <a:gdLst>
                <a:gd name="T0" fmla="*/ 339 w 339"/>
                <a:gd name="T1" fmla="*/ 24 h 339"/>
                <a:gd name="T2" fmla="*/ 315 w 339"/>
                <a:gd name="T3" fmla="*/ 0 h 339"/>
                <a:gd name="T4" fmla="*/ 0 w 339"/>
                <a:gd name="T5" fmla="*/ 315 h 339"/>
                <a:gd name="T6" fmla="*/ 24 w 339"/>
                <a:gd name="T7" fmla="*/ 339 h 339"/>
                <a:gd name="T8" fmla="*/ 48 w 339"/>
                <a:gd name="T9" fmla="*/ 315 h 339"/>
                <a:gd name="T10" fmla="*/ 315 w 339"/>
                <a:gd name="T11" fmla="*/ 48 h 339"/>
                <a:gd name="T12" fmla="*/ 339 w 339"/>
                <a:gd name="T13" fmla="*/ 24 h 339"/>
                <a:gd name="T14" fmla="*/ 339 w 339"/>
                <a:gd name="T15" fmla="*/ 24 h 339"/>
                <a:gd name="T16" fmla="*/ 339 w 339"/>
                <a:gd name="T17" fmla="*/ 2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" h="339">
                  <a:moveTo>
                    <a:pt x="339" y="24"/>
                  </a:moveTo>
                  <a:cubicBezTo>
                    <a:pt x="339" y="11"/>
                    <a:pt x="328" y="0"/>
                    <a:pt x="315" y="0"/>
                  </a:cubicBezTo>
                  <a:cubicBezTo>
                    <a:pt x="142" y="0"/>
                    <a:pt x="0" y="141"/>
                    <a:pt x="0" y="315"/>
                  </a:cubicBezTo>
                  <a:cubicBezTo>
                    <a:pt x="0" y="328"/>
                    <a:pt x="11" y="339"/>
                    <a:pt x="24" y="339"/>
                  </a:cubicBezTo>
                  <a:cubicBezTo>
                    <a:pt x="38" y="339"/>
                    <a:pt x="48" y="328"/>
                    <a:pt x="48" y="315"/>
                  </a:cubicBezTo>
                  <a:cubicBezTo>
                    <a:pt x="48" y="168"/>
                    <a:pt x="168" y="48"/>
                    <a:pt x="315" y="48"/>
                  </a:cubicBezTo>
                  <a:cubicBezTo>
                    <a:pt x="328" y="48"/>
                    <a:pt x="339" y="37"/>
                    <a:pt x="339" y="24"/>
                  </a:cubicBezTo>
                  <a:close/>
                  <a:moveTo>
                    <a:pt x="339" y="24"/>
                  </a:moveTo>
                  <a:cubicBezTo>
                    <a:pt x="339" y="24"/>
                    <a:pt x="339" y="24"/>
                    <a:pt x="339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0" name="Group 209"/>
          <p:cNvGrpSpPr>
            <a:grpSpLocks noChangeAspect="1"/>
          </p:cNvGrpSpPr>
          <p:nvPr/>
        </p:nvGrpSpPr>
        <p:grpSpPr>
          <a:xfrm>
            <a:off x="9096023" y="3797715"/>
            <a:ext cx="281536" cy="304800"/>
            <a:chOff x="10287000" y="2120901"/>
            <a:chExt cx="6032500" cy="6530974"/>
          </a:xfrm>
        </p:grpSpPr>
        <p:sp>
          <p:nvSpPr>
            <p:cNvPr id="211" name="Oval 210"/>
            <p:cNvSpPr/>
            <p:nvPr/>
          </p:nvSpPr>
          <p:spPr>
            <a:xfrm>
              <a:off x="10907798" y="3644900"/>
              <a:ext cx="3790122" cy="379012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54"/>
            <p:cNvSpPr>
              <a:spLocks noEditPoints="1"/>
            </p:cNvSpPr>
            <p:nvPr/>
          </p:nvSpPr>
          <p:spPr bwMode="auto">
            <a:xfrm>
              <a:off x="14622463" y="4214813"/>
              <a:ext cx="1136650" cy="2557462"/>
            </a:xfrm>
            <a:custGeom>
              <a:avLst/>
              <a:gdLst>
                <a:gd name="T0" fmla="*/ 148 w 259"/>
                <a:gd name="T1" fmla="*/ 32 h 589"/>
                <a:gd name="T2" fmla="*/ 48 w 259"/>
                <a:gd name="T3" fmla="*/ 32 h 589"/>
                <a:gd name="T4" fmla="*/ 48 w 259"/>
                <a:gd name="T5" fmla="*/ 24 h 589"/>
                <a:gd name="T6" fmla="*/ 24 w 259"/>
                <a:gd name="T7" fmla="*/ 0 h 589"/>
                <a:gd name="T8" fmla="*/ 0 w 259"/>
                <a:gd name="T9" fmla="*/ 24 h 589"/>
                <a:gd name="T10" fmla="*/ 0 w 259"/>
                <a:gd name="T11" fmla="*/ 565 h 589"/>
                <a:gd name="T12" fmla="*/ 24 w 259"/>
                <a:gd name="T13" fmla="*/ 589 h 589"/>
                <a:gd name="T14" fmla="*/ 48 w 259"/>
                <a:gd name="T15" fmla="*/ 565 h 589"/>
                <a:gd name="T16" fmla="*/ 48 w 259"/>
                <a:gd name="T17" fmla="*/ 557 h 589"/>
                <a:gd name="T18" fmla="*/ 148 w 259"/>
                <a:gd name="T19" fmla="*/ 557 h 589"/>
                <a:gd name="T20" fmla="*/ 259 w 259"/>
                <a:gd name="T21" fmla="*/ 446 h 589"/>
                <a:gd name="T22" fmla="*/ 259 w 259"/>
                <a:gd name="T23" fmla="*/ 143 h 589"/>
                <a:gd name="T24" fmla="*/ 148 w 259"/>
                <a:gd name="T25" fmla="*/ 32 h 589"/>
                <a:gd name="T26" fmla="*/ 211 w 259"/>
                <a:gd name="T27" fmla="*/ 446 h 589"/>
                <a:gd name="T28" fmla="*/ 148 w 259"/>
                <a:gd name="T29" fmla="*/ 509 h 589"/>
                <a:gd name="T30" fmla="*/ 48 w 259"/>
                <a:gd name="T31" fmla="*/ 509 h 589"/>
                <a:gd name="T32" fmla="*/ 48 w 259"/>
                <a:gd name="T33" fmla="*/ 80 h 589"/>
                <a:gd name="T34" fmla="*/ 148 w 259"/>
                <a:gd name="T35" fmla="*/ 80 h 589"/>
                <a:gd name="T36" fmla="*/ 211 w 259"/>
                <a:gd name="T37" fmla="*/ 143 h 589"/>
                <a:gd name="T38" fmla="*/ 211 w 259"/>
                <a:gd name="T39" fmla="*/ 446 h 589"/>
                <a:gd name="T40" fmla="*/ 211 w 259"/>
                <a:gd name="T41" fmla="*/ 446 h 589"/>
                <a:gd name="T42" fmla="*/ 211 w 259"/>
                <a:gd name="T43" fmla="*/ 44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89">
                  <a:moveTo>
                    <a:pt x="148" y="3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78"/>
                    <a:pt x="11" y="589"/>
                    <a:pt x="24" y="589"/>
                  </a:cubicBezTo>
                  <a:cubicBezTo>
                    <a:pt x="37" y="589"/>
                    <a:pt x="48" y="578"/>
                    <a:pt x="48" y="565"/>
                  </a:cubicBezTo>
                  <a:cubicBezTo>
                    <a:pt x="48" y="557"/>
                    <a:pt x="48" y="557"/>
                    <a:pt x="48" y="557"/>
                  </a:cubicBezTo>
                  <a:cubicBezTo>
                    <a:pt x="148" y="557"/>
                    <a:pt x="148" y="557"/>
                    <a:pt x="148" y="557"/>
                  </a:cubicBezTo>
                  <a:cubicBezTo>
                    <a:pt x="209" y="557"/>
                    <a:pt x="259" y="507"/>
                    <a:pt x="259" y="446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9" y="82"/>
                    <a:pt x="209" y="32"/>
                    <a:pt x="148" y="32"/>
                  </a:cubicBezTo>
                  <a:close/>
                  <a:moveTo>
                    <a:pt x="211" y="446"/>
                  </a:moveTo>
                  <a:cubicBezTo>
                    <a:pt x="211" y="480"/>
                    <a:pt x="183" y="509"/>
                    <a:pt x="148" y="509"/>
                  </a:cubicBezTo>
                  <a:cubicBezTo>
                    <a:pt x="48" y="509"/>
                    <a:pt x="48" y="509"/>
                    <a:pt x="48" y="509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83" y="80"/>
                    <a:pt x="211" y="108"/>
                    <a:pt x="211" y="143"/>
                  </a:cubicBezTo>
                  <a:lnTo>
                    <a:pt x="211" y="446"/>
                  </a:lnTo>
                  <a:close/>
                  <a:moveTo>
                    <a:pt x="211" y="446"/>
                  </a:moveTo>
                  <a:cubicBezTo>
                    <a:pt x="211" y="446"/>
                    <a:pt x="211" y="446"/>
                    <a:pt x="211" y="4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55"/>
            <p:cNvSpPr>
              <a:spLocks noEditPoints="1"/>
            </p:cNvSpPr>
            <p:nvPr/>
          </p:nvSpPr>
          <p:spPr bwMode="auto">
            <a:xfrm>
              <a:off x="10287000" y="2120901"/>
              <a:ext cx="6032500" cy="6530974"/>
            </a:xfrm>
            <a:custGeom>
              <a:avLst/>
              <a:gdLst>
                <a:gd name="T0" fmla="*/ 1137 w 1376"/>
                <a:gd name="T1" fmla="*/ 386 h 1504"/>
                <a:gd name="T2" fmla="*/ 1037 w 1376"/>
                <a:gd name="T3" fmla="*/ 386 h 1504"/>
                <a:gd name="T4" fmla="*/ 1037 w 1376"/>
                <a:gd name="T5" fmla="*/ 279 h 1504"/>
                <a:gd name="T6" fmla="*/ 1013 w 1376"/>
                <a:gd name="T7" fmla="*/ 255 h 1504"/>
                <a:gd name="T8" fmla="*/ 1002 w 1376"/>
                <a:gd name="T9" fmla="*/ 255 h 1504"/>
                <a:gd name="T10" fmla="*/ 816 w 1376"/>
                <a:gd name="T11" fmla="*/ 91 h 1504"/>
                <a:gd name="T12" fmla="*/ 766 w 1376"/>
                <a:gd name="T13" fmla="*/ 98 h 1504"/>
                <a:gd name="T14" fmla="*/ 554 w 1376"/>
                <a:gd name="T15" fmla="*/ 0 h 1504"/>
                <a:gd name="T16" fmla="*/ 342 w 1376"/>
                <a:gd name="T17" fmla="*/ 98 h 1504"/>
                <a:gd name="T18" fmla="*/ 292 w 1376"/>
                <a:gd name="T19" fmla="*/ 91 h 1504"/>
                <a:gd name="T20" fmla="*/ 106 w 1376"/>
                <a:gd name="T21" fmla="*/ 255 h 1504"/>
                <a:gd name="T22" fmla="*/ 95 w 1376"/>
                <a:gd name="T23" fmla="*/ 255 h 1504"/>
                <a:gd name="T24" fmla="*/ 71 w 1376"/>
                <a:gd name="T25" fmla="*/ 279 h 1504"/>
                <a:gd name="T26" fmla="*/ 71 w 1376"/>
                <a:gd name="T27" fmla="*/ 1258 h 1504"/>
                <a:gd name="T28" fmla="*/ 0 w 1376"/>
                <a:gd name="T29" fmla="*/ 1374 h 1504"/>
                <a:gd name="T30" fmla="*/ 130 w 1376"/>
                <a:gd name="T31" fmla="*/ 1504 h 1504"/>
                <a:gd name="T32" fmla="*/ 977 w 1376"/>
                <a:gd name="T33" fmla="*/ 1504 h 1504"/>
                <a:gd name="T34" fmla="*/ 1107 w 1376"/>
                <a:gd name="T35" fmla="*/ 1374 h 1504"/>
                <a:gd name="T36" fmla="*/ 1037 w 1376"/>
                <a:gd name="T37" fmla="*/ 1258 h 1504"/>
                <a:gd name="T38" fmla="*/ 1037 w 1376"/>
                <a:gd name="T39" fmla="*/ 1167 h 1504"/>
                <a:gd name="T40" fmla="*/ 1137 w 1376"/>
                <a:gd name="T41" fmla="*/ 1167 h 1504"/>
                <a:gd name="T42" fmla="*/ 1376 w 1376"/>
                <a:gd name="T43" fmla="*/ 928 h 1504"/>
                <a:gd name="T44" fmla="*/ 1376 w 1376"/>
                <a:gd name="T45" fmla="*/ 625 h 1504"/>
                <a:gd name="T46" fmla="*/ 1137 w 1376"/>
                <a:gd name="T47" fmla="*/ 386 h 1504"/>
                <a:gd name="T48" fmla="*/ 292 w 1376"/>
                <a:gd name="T49" fmla="*/ 139 h 1504"/>
                <a:gd name="T50" fmla="*/ 341 w 1376"/>
                <a:gd name="T51" fmla="*/ 148 h 1504"/>
                <a:gd name="T52" fmla="*/ 369 w 1376"/>
                <a:gd name="T53" fmla="*/ 140 h 1504"/>
                <a:gd name="T54" fmla="*/ 554 w 1376"/>
                <a:gd name="T55" fmla="*/ 48 h 1504"/>
                <a:gd name="T56" fmla="*/ 738 w 1376"/>
                <a:gd name="T57" fmla="*/ 140 h 1504"/>
                <a:gd name="T58" fmla="*/ 766 w 1376"/>
                <a:gd name="T59" fmla="*/ 148 h 1504"/>
                <a:gd name="T60" fmla="*/ 816 w 1376"/>
                <a:gd name="T61" fmla="*/ 139 h 1504"/>
                <a:gd name="T62" fmla="*/ 953 w 1376"/>
                <a:gd name="T63" fmla="*/ 255 h 1504"/>
                <a:gd name="T64" fmla="*/ 154 w 1376"/>
                <a:gd name="T65" fmla="*/ 255 h 1504"/>
                <a:gd name="T66" fmla="*/ 292 w 1376"/>
                <a:gd name="T67" fmla="*/ 139 h 1504"/>
                <a:gd name="T68" fmla="*/ 1328 w 1376"/>
                <a:gd name="T69" fmla="*/ 928 h 1504"/>
                <a:gd name="T70" fmla="*/ 1137 w 1376"/>
                <a:gd name="T71" fmla="*/ 1119 h 1504"/>
                <a:gd name="T72" fmla="*/ 1013 w 1376"/>
                <a:gd name="T73" fmla="*/ 1119 h 1504"/>
                <a:gd name="T74" fmla="*/ 989 w 1376"/>
                <a:gd name="T75" fmla="*/ 1143 h 1504"/>
                <a:gd name="T76" fmla="*/ 989 w 1376"/>
                <a:gd name="T77" fmla="*/ 1274 h 1504"/>
                <a:gd name="T78" fmla="*/ 1005 w 1376"/>
                <a:gd name="T79" fmla="*/ 1297 h 1504"/>
                <a:gd name="T80" fmla="*/ 1059 w 1376"/>
                <a:gd name="T81" fmla="*/ 1374 h 1504"/>
                <a:gd name="T82" fmla="*/ 977 w 1376"/>
                <a:gd name="T83" fmla="*/ 1456 h 1504"/>
                <a:gd name="T84" fmla="*/ 130 w 1376"/>
                <a:gd name="T85" fmla="*/ 1456 h 1504"/>
                <a:gd name="T86" fmla="*/ 48 w 1376"/>
                <a:gd name="T87" fmla="*/ 1374 h 1504"/>
                <a:gd name="T88" fmla="*/ 103 w 1376"/>
                <a:gd name="T89" fmla="*/ 1297 h 1504"/>
                <a:gd name="T90" fmla="*/ 119 w 1376"/>
                <a:gd name="T91" fmla="*/ 1274 h 1504"/>
                <a:gd name="T92" fmla="*/ 119 w 1376"/>
                <a:gd name="T93" fmla="*/ 303 h 1504"/>
                <a:gd name="T94" fmla="*/ 989 w 1376"/>
                <a:gd name="T95" fmla="*/ 303 h 1504"/>
                <a:gd name="T96" fmla="*/ 989 w 1376"/>
                <a:gd name="T97" fmla="*/ 410 h 1504"/>
                <a:gd name="T98" fmla="*/ 1013 w 1376"/>
                <a:gd name="T99" fmla="*/ 434 h 1504"/>
                <a:gd name="T100" fmla="*/ 1137 w 1376"/>
                <a:gd name="T101" fmla="*/ 434 h 1504"/>
                <a:gd name="T102" fmla="*/ 1328 w 1376"/>
                <a:gd name="T103" fmla="*/ 625 h 1504"/>
                <a:gd name="T104" fmla="*/ 1328 w 1376"/>
                <a:gd name="T105" fmla="*/ 928 h 1504"/>
                <a:gd name="T106" fmla="*/ 1328 w 1376"/>
                <a:gd name="T107" fmla="*/ 928 h 1504"/>
                <a:gd name="T108" fmla="*/ 1328 w 1376"/>
                <a:gd name="T109" fmla="*/ 92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6" h="1504">
                  <a:moveTo>
                    <a:pt x="1137" y="386"/>
                  </a:moveTo>
                  <a:cubicBezTo>
                    <a:pt x="1037" y="386"/>
                    <a:pt x="1037" y="386"/>
                    <a:pt x="1037" y="386"/>
                  </a:cubicBezTo>
                  <a:cubicBezTo>
                    <a:pt x="1037" y="279"/>
                    <a:pt x="1037" y="279"/>
                    <a:pt x="1037" y="279"/>
                  </a:cubicBezTo>
                  <a:cubicBezTo>
                    <a:pt x="1037" y="266"/>
                    <a:pt x="1026" y="255"/>
                    <a:pt x="1013" y="255"/>
                  </a:cubicBezTo>
                  <a:cubicBezTo>
                    <a:pt x="1002" y="255"/>
                    <a:pt x="1002" y="255"/>
                    <a:pt x="1002" y="255"/>
                  </a:cubicBezTo>
                  <a:cubicBezTo>
                    <a:pt x="990" y="163"/>
                    <a:pt x="911" y="91"/>
                    <a:pt x="816" y="91"/>
                  </a:cubicBezTo>
                  <a:cubicBezTo>
                    <a:pt x="799" y="91"/>
                    <a:pt x="782" y="93"/>
                    <a:pt x="766" y="98"/>
                  </a:cubicBezTo>
                  <a:cubicBezTo>
                    <a:pt x="713" y="35"/>
                    <a:pt x="636" y="0"/>
                    <a:pt x="554" y="0"/>
                  </a:cubicBezTo>
                  <a:cubicBezTo>
                    <a:pt x="471" y="0"/>
                    <a:pt x="395" y="35"/>
                    <a:pt x="342" y="98"/>
                  </a:cubicBezTo>
                  <a:cubicBezTo>
                    <a:pt x="325" y="93"/>
                    <a:pt x="309" y="91"/>
                    <a:pt x="292" y="91"/>
                  </a:cubicBezTo>
                  <a:cubicBezTo>
                    <a:pt x="197" y="91"/>
                    <a:pt x="118" y="163"/>
                    <a:pt x="106" y="255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81" y="255"/>
                    <a:pt x="71" y="266"/>
                    <a:pt x="71" y="279"/>
                  </a:cubicBezTo>
                  <a:cubicBezTo>
                    <a:pt x="71" y="1258"/>
                    <a:pt x="71" y="1258"/>
                    <a:pt x="71" y="1258"/>
                  </a:cubicBezTo>
                  <a:cubicBezTo>
                    <a:pt x="28" y="1280"/>
                    <a:pt x="0" y="1325"/>
                    <a:pt x="0" y="1374"/>
                  </a:cubicBezTo>
                  <a:cubicBezTo>
                    <a:pt x="0" y="1446"/>
                    <a:pt x="58" y="1504"/>
                    <a:pt x="130" y="1504"/>
                  </a:cubicBezTo>
                  <a:cubicBezTo>
                    <a:pt x="977" y="1504"/>
                    <a:pt x="977" y="1504"/>
                    <a:pt x="977" y="1504"/>
                  </a:cubicBezTo>
                  <a:cubicBezTo>
                    <a:pt x="1049" y="1504"/>
                    <a:pt x="1107" y="1446"/>
                    <a:pt x="1107" y="1374"/>
                  </a:cubicBezTo>
                  <a:cubicBezTo>
                    <a:pt x="1107" y="1325"/>
                    <a:pt x="1080" y="1280"/>
                    <a:pt x="1037" y="1258"/>
                  </a:cubicBezTo>
                  <a:cubicBezTo>
                    <a:pt x="1037" y="1167"/>
                    <a:pt x="1037" y="1167"/>
                    <a:pt x="1037" y="1167"/>
                  </a:cubicBezTo>
                  <a:cubicBezTo>
                    <a:pt x="1137" y="1167"/>
                    <a:pt x="1137" y="1167"/>
                    <a:pt x="1137" y="1167"/>
                  </a:cubicBezTo>
                  <a:cubicBezTo>
                    <a:pt x="1269" y="1167"/>
                    <a:pt x="1376" y="1059"/>
                    <a:pt x="1376" y="928"/>
                  </a:cubicBezTo>
                  <a:cubicBezTo>
                    <a:pt x="1376" y="625"/>
                    <a:pt x="1376" y="625"/>
                    <a:pt x="1376" y="625"/>
                  </a:cubicBezTo>
                  <a:cubicBezTo>
                    <a:pt x="1376" y="493"/>
                    <a:pt x="1269" y="386"/>
                    <a:pt x="1137" y="386"/>
                  </a:cubicBezTo>
                  <a:close/>
                  <a:moveTo>
                    <a:pt x="292" y="139"/>
                  </a:moveTo>
                  <a:cubicBezTo>
                    <a:pt x="309" y="139"/>
                    <a:pt x="326" y="142"/>
                    <a:pt x="341" y="148"/>
                  </a:cubicBezTo>
                  <a:cubicBezTo>
                    <a:pt x="351" y="152"/>
                    <a:pt x="363" y="149"/>
                    <a:pt x="369" y="140"/>
                  </a:cubicBezTo>
                  <a:cubicBezTo>
                    <a:pt x="413" y="82"/>
                    <a:pt x="480" y="48"/>
                    <a:pt x="554" y="48"/>
                  </a:cubicBezTo>
                  <a:cubicBezTo>
                    <a:pt x="627" y="48"/>
                    <a:pt x="694" y="82"/>
                    <a:pt x="738" y="140"/>
                  </a:cubicBezTo>
                  <a:cubicBezTo>
                    <a:pt x="745" y="149"/>
                    <a:pt x="756" y="152"/>
                    <a:pt x="766" y="148"/>
                  </a:cubicBezTo>
                  <a:cubicBezTo>
                    <a:pt x="782" y="142"/>
                    <a:pt x="799" y="139"/>
                    <a:pt x="816" y="139"/>
                  </a:cubicBezTo>
                  <a:cubicBezTo>
                    <a:pt x="884" y="139"/>
                    <a:pt x="942" y="189"/>
                    <a:pt x="953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66" y="189"/>
                    <a:pt x="223" y="139"/>
                    <a:pt x="292" y="139"/>
                  </a:cubicBezTo>
                  <a:close/>
                  <a:moveTo>
                    <a:pt x="1328" y="928"/>
                  </a:moveTo>
                  <a:cubicBezTo>
                    <a:pt x="1328" y="1033"/>
                    <a:pt x="1243" y="1119"/>
                    <a:pt x="1137" y="1119"/>
                  </a:cubicBezTo>
                  <a:cubicBezTo>
                    <a:pt x="1013" y="1119"/>
                    <a:pt x="1013" y="1119"/>
                    <a:pt x="1013" y="1119"/>
                  </a:cubicBezTo>
                  <a:cubicBezTo>
                    <a:pt x="1000" y="1119"/>
                    <a:pt x="989" y="1130"/>
                    <a:pt x="989" y="1143"/>
                  </a:cubicBezTo>
                  <a:cubicBezTo>
                    <a:pt x="989" y="1274"/>
                    <a:pt x="989" y="1274"/>
                    <a:pt x="989" y="1274"/>
                  </a:cubicBezTo>
                  <a:cubicBezTo>
                    <a:pt x="989" y="1284"/>
                    <a:pt x="995" y="1293"/>
                    <a:pt x="1005" y="1297"/>
                  </a:cubicBezTo>
                  <a:cubicBezTo>
                    <a:pt x="1038" y="1308"/>
                    <a:pt x="1059" y="1339"/>
                    <a:pt x="1059" y="1374"/>
                  </a:cubicBezTo>
                  <a:cubicBezTo>
                    <a:pt x="1059" y="1419"/>
                    <a:pt x="1023" y="1456"/>
                    <a:pt x="977" y="1456"/>
                  </a:cubicBezTo>
                  <a:cubicBezTo>
                    <a:pt x="130" y="1456"/>
                    <a:pt x="130" y="1456"/>
                    <a:pt x="130" y="1456"/>
                  </a:cubicBezTo>
                  <a:cubicBezTo>
                    <a:pt x="85" y="1456"/>
                    <a:pt x="48" y="1419"/>
                    <a:pt x="48" y="1374"/>
                  </a:cubicBezTo>
                  <a:cubicBezTo>
                    <a:pt x="48" y="1339"/>
                    <a:pt x="70" y="1308"/>
                    <a:pt x="103" y="1297"/>
                  </a:cubicBezTo>
                  <a:cubicBezTo>
                    <a:pt x="112" y="1293"/>
                    <a:pt x="119" y="1284"/>
                    <a:pt x="119" y="1274"/>
                  </a:cubicBezTo>
                  <a:cubicBezTo>
                    <a:pt x="119" y="303"/>
                    <a:pt x="119" y="303"/>
                    <a:pt x="119" y="303"/>
                  </a:cubicBezTo>
                  <a:cubicBezTo>
                    <a:pt x="989" y="303"/>
                    <a:pt x="989" y="303"/>
                    <a:pt x="989" y="303"/>
                  </a:cubicBezTo>
                  <a:cubicBezTo>
                    <a:pt x="989" y="410"/>
                    <a:pt x="989" y="410"/>
                    <a:pt x="989" y="410"/>
                  </a:cubicBezTo>
                  <a:cubicBezTo>
                    <a:pt x="989" y="423"/>
                    <a:pt x="1000" y="434"/>
                    <a:pt x="1013" y="434"/>
                  </a:cubicBezTo>
                  <a:cubicBezTo>
                    <a:pt x="1137" y="434"/>
                    <a:pt x="1137" y="434"/>
                    <a:pt x="1137" y="434"/>
                  </a:cubicBezTo>
                  <a:cubicBezTo>
                    <a:pt x="1243" y="434"/>
                    <a:pt x="1328" y="520"/>
                    <a:pt x="1328" y="625"/>
                  </a:cubicBezTo>
                  <a:lnTo>
                    <a:pt x="1328" y="928"/>
                  </a:lnTo>
                  <a:close/>
                  <a:moveTo>
                    <a:pt x="1328" y="928"/>
                  </a:moveTo>
                  <a:cubicBezTo>
                    <a:pt x="1328" y="928"/>
                    <a:pt x="1328" y="928"/>
                    <a:pt x="1328" y="9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Freeform 56"/>
            <p:cNvSpPr>
              <a:spLocks noEditPoints="1"/>
            </p:cNvSpPr>
            <p:nvPr/>
          </p:nvSpPr>
          <p:spPr bwMode="auto">
            <a:xfrm>
              <a:off x="11018838" y="5603875"/>
              <a:ext cx="2130425" cy="2154237"/>
            </a:xfrm>
            <a:custGeom>
              <a:avLst/>
              <a:gdLst>
                <a:gd name="T0" fmla="*/ 462 w 486"/>
                <a:gd name="T1" fmla="*/ 448 h 496"/>
                <a:gd name="T2" fmla="*/ 120 w 486"/>
                <a:gd name="T3" fmla="*/ 448 h 496"/>
                <a:gd name="T4" fmla="*/ 48 w 486"/>
                <a:gd name="T5" fmla="*/ 376 h 496"/>
                <a:gd name="T6" fmla="*/ 48 w 486"/>
                <a:gd name="T7" fmla="*/ 24 h 496"/>
                <a:gd name="T8" fmla="*/ 24 w 486"/>
                <a:gd name="T9" fmla="*/ 0 h 496"/>
                <a:gd name="T10" fmla="*/ 0 w 486"/>
                <a:gd name="T11" fmla="*/ 24 h 496"/>
                <a:gd name="T12" fmla="*/ 0 w 486"/>
                <a:gd name="T13" fmla="*/ 376 h 496"/>
                <a:gd name="T14" fmla="*/ 120 w 486"/>
                <a:gd name="T15" fmla="*/ 496 h 496"/>
                <a:gd name="T16" fmla="*/ 462 w 486"/>
                <a:gd name="T17" fmla="*/ 496 h 496"/>
                <a:gd name="T18" fmla="*/ 486 w 486"/>
                <a:gd name="T19" fmla="*/ 472 h 496"/>
                <a:gd name="T20" fmla="*/ 462 w 486"/>
                <a:gd name="T21" fmla="*/ 448 h 496"/>
                <a:gd name="T22" fmla="*/ 462 w 486"/>
                <a:gd name="T23" fmla="*/ 448 h 496"/>
                <a:gd name="T24" fmla="*/ 462 w 486"/>
                <a:gd name="T25" fmla="*/ 448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6" h="496">
                  <a:moveTo>
                    <a:pt x="462" y="448"/>
                  </a:moveTo>
                  <a:cubicBezTo>
                    <a:pt x="120" y="448"/>
                    <a:pt x="120" y="448"/>
                    <a:pt x="120" y="448"/>
                  </a:cubicBezTo>
                  <a:cubicBezTo>
                    <a:pt x="80" y="448"/>
                    <a:pt x="48" y="416"/>
                    <a:pt x="48" y="37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442"/>
                    <a:pt x="53" y="496"/>
                    <a:pt x="120" y="496"/>
                  </a:cubicBezTo>
                  <a:cubicBezTo>
                    <a:pt x="462" y="496"/>
                    <a:pt x="462" y="496"/>
                    <a:pt x="462" y="496"/>
                  </a:cubicBezTo>
                  <a:cubicBezTo>
                    <a:pt x="475" y="496"/>
                    <a:pt x="486" y="485"/>
                    <a:pt x="486" y="472"/>
                  </a:cubicBezTo>
                  <a:cubicBezTo>
                    <a:pt x="486" y="459"/>
                    <a:pt x="475" y="448"/>
                    <a:pt x="462" y="448"/>
                  </a:cubicBezTo>
                  <a:close/>
                  <a:moveTo>
                    <a:pt x="462" y="448"/>
                  </a:moveTo>
                  <a:cubicBezTo>
                    <a:pt x="462" y="448"/>
                    <a:pt x="462" y="448"/>
                    <a:pt x="462" y="4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Freeform 57"/>
            <p:cNvSpPr>
              <a:spLocks noEditPoints="1"/>
            </p:cNvSpPr>
            <p:nvPr/>
          </p:nvSpPr>
          <p:spPr bwMode="auto">
            <a:xfrm>
              <a:off x="13676313" y="6007100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58"/>
            <p:cNvSpPr>
              <a:spLocks noEditPoints="1"/>
            </p:cNvSpPr>
            <p:nvPr/>
          </p:nvSpPr>
          <p:spPr bwMode="auto">
            <a:xfrm>
              <a:off x="13676313" y="6424613"/>
              <a:ext cx="209550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Freeform 59"/>
            <p:cNvSpPr>
              <a:spLocks noEditPoints="1"/>
            </p:cNvSpPr>
            <p:nvPr/>
          </p:nvSpPr>
          <p:spPr bwMode="auto">
            <a:xfrm>
              <a:off x="11018838" y="3644900"/>
              <a:ext cx="3394075" cy="4113212"/>
            </a:xfrm>
            <a:custGeom>
              <a:avLst/>
              <a:gdLst>
                <a:gd name="T0" fmla="*/ 750 w 774"/>
                <a:gd name="T1" fmla="*/ 0 h 947"/>
                <a:gd name="T2" fmla="*/ 726 w 774"/>
                <a:gd name="T3" fmla="*/ 24 h 947"/>
                <a:gd name="T4" fmla="*/ 726 w 774"/>
                <a:gd name="T5" fmla="*/ 259 h 947"/>
                <a:gd name="T6" fmla="*/ 48 w 774"/>
                <a:gd name="T7" fmla="*/ 259 h 947"/>
                <a:gd name="T8" fmla="*/ 48 w 774"/>
                <a:gd name="T9" fmla="*/ 24 h 947"/>
                <a:gd name="T10" fmla="*/ 24 w 774"/>
                <a:gd name="T11" fmla="*/ 0 h 947"/>
                <a:gd name="T12" fmla="*/ 0 w 774"/>
                <a:gd name="T13" fmla="*/ 24 h 947"/>
                <a:gd name="T14" fmla="*/ 0 w 774"/>
                <a:gd name="T15" fmla="*/ 379 h 947"/>
                <a:gd name="T16" fmla="*/ 24 w 774"/>
                <a:gd name="T17" fmla="*/ 403 h 947"/>
                <a:gd name="T18" fmla="*/ 48 w 774"/>
                <a:gd name="T19" fmla="*/ 379 h 947"/>
                <a:gd name="T20" fmla="*/ 48 w 774"/>
                <a:gd name="T21" fmla="*/ 307 h 947"/>
                <a:gd name="T22" fmla="*/ 726 w 774"/>
                <a:gd name="T23" fmla="*/ 307 h 947"/>
                <a:gd name="T24" fmla="*/ 726 w 774"/>
                <a:gd name="T25" fmla="*/ 827 h 947"/>
                <a:gd name="T26" fmla="*/ 654 w 774"/>
                <a:gd name="T27" fmla="*/ 899 h 947"/>
                <a:gd name="T28" fmla="*/ 558 w 774"/>
                <a:gd name="T29" fmla="*/ 899 h 947"/>
                <a:gd name="T30" fmla="*/ 534 w 774"/>
                <a:gd name="T31" fmla="*/ 923 h 947"/>
                <a:gd name="T32" fmla="*/ 558 w 774"/>
                <a:gd name="T33" fmla="*/ 947 h 947"/>
                <a:gd name="T34" fmla="*/ 654 w 774"/>
                <a:gd name="T35" fmla="*/ 947 h 947"/>
                <a:gd name="T36" fmla="*/ 774 w 774"/>
                <a:gd name="T37" fmla="*/ 827 h 947"/>
                <a:gd name="T38" fmla="*/ 774 w 774"/>
                <a:gd name="T39" fmla="*/ 24 h 947"/>
                <a:gd name="T40" fmla="*/ 750 w 774"/>
                <a:gd name="T41" fmla="*/ 0 h 947"/>
                <a:gd name="T42" fmla="*/ 750 w 774"/>
                <a:gd name="T43" fmla="*/ 0 h 947"/>
                <a:gd name="T44" fmla="*/ 750 w 774"/>
                <a:gd name="T45" fmla="*/ 0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4" h="947">
                  <a:moveTo>
                    <a:pt x="750" y="0"/>
                  </a:moveTo>
                  <a:cubicBezTo>
                    <a:pt x="737" y="0"/>
                    <a:pt x="726" y="11"/>
                    <a:pt x="726" y="24"/>
                  </a:cubicBezTo>
                  <a:cubicBezTo>
                    <a:pt x="726" y="259"/>
                    <a:pt x="726" y="259"/>
                    <a:pt x="726" y="259"/>
                  </a:cubicBezTo>
                  <a:cubicBezTo>
                    <a:pt x="48" y="259"/>
                    <a:pt x="48" y="259"/>
                    <a:pt x="48" y="25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0" y="392"/>
                    <a:pt x="10" y="403"/>
                    <a:pt x="24" y="403"/>
                  </a:cubicBezTo>
                  <a:cubicBezTo>
                    <a:pt x="37" y="403"/>
                    <a:pt x="48" y="392"/>
                    <a:pt x="48" y="379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726" y="307"/>
                    <a:pt x="726" y="307"/>
                    <a:pt x="726" y="307"/>
                  </a:cubicBezTo>
                  <a:cubicBezTo>
                    <a:pt x="726" y="827"/>
                    <a:pt x="726" y="827"/>
                    <a:pt x="726" y="827"/>
                  </a:cubicBezTo>
                  <a:cubicBezTo>
                    <a:pt x="726" y="867"/>
                    <a:pt x="694" y="899"/>
                    <a:pt x="654" y="899"/>
                  </a:cubicBezTo>
                  <a:cubicBezTo>
                    <a:pt x="558" y="899"/>
                    <a:pt x="558" y="899"/>
                    <a:pt x="558" y="899"/>
                  </a:cubicBezTo>
                  <a:cubicBezTo>
                    <a:pt x="545" y="899"/>
                    <a:pt x="534" y="910"/>
                    <a:pt x="534" y="923"/>
                  </a:cubicBezTo>
                  <a:cubicBezTo>
                    <a:pt x="534" y="936"/>
                    <a:pt x="545" y="947"/>
                    <a:pt x="558" y="947"/>
                  </a:cubicBezTo>
                  <a:cubicBezTo>
                    <a:pt x="654" y="947"/>
                    <a:pt x="654" y="947"/>
                    <a:pt x="654" y="947"/>
                  </a:cubicBezTo>
                  <a:cubicBezTo>
                    <a:pt x="720" y="947"/>
                    <a:pt x="774" y="893"/>
                    <a:pt x="774" y="827"/>
                  </a:cubicBezTo>
                  <a:cubicBezTo>
                    <a:pt x="774" y="24"/>
                    <a:pt x="774" y="24"/>
                    <a:pt x="774" y="24"/>
                  </a:cubicBezTo>
                  <a:cubicBezTo>
                    <a:pt x="774" y="11"/>
                    <a:pt x="763" y="0"/>
                    <a:pt x="750" y="0"/>
                  </a:cubicBezTo>
                  <a:close/>
                  <a:moveTo>
                    <a:pt x="750" y="0"/>
                  </a:moveTo>
                  <a:cubicBezTo>
                    <a:pt x="750" y="0"/>
                    <a:pt x="750" y="0"/>
                    <a:pt x="75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8" name="Group 217"/>
          <p:cNvGrpSpPr>
            <a:grpSpLocks noChangeAspect="1"/>
          </p:cNvGrpSpPr>
          <p:nvPr/>
        </p:nvGrpSpPr>
        <p:grpSpPr>
          <a:xfrm>
            <a:off x="6513265" y="5084167"/>
            <a:ext cx="289625" cy="304800"/>
            <a:chOff x="9344026" y="1822451"/>
            <a:chExt cx="6592888" cy="6938336"/>
          </a:xfrm>
        </p:grpSpPr>
        <p:sp>
          <p:nvSpPr>
            <p:cNvPr id="219" name="Oval 218"/>
            <p:cNvSpPr/>
            <p:nvPr/>
          </p:nvSpPr>
          <p:spPr>
            <a:xfrm>
              <a:off x="11122277" y="4838143"/>
              <a:ext cx="3922644" cy="392264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63"/>
            <p:cNvSpPr>
              <a:spLocks noEditPoints="1"/>
            </p:cNvSpPr>
            <p:nvPr/>
          </p:nvSpPr>
          <p:spPr bwMode="auto">
            <a:xfrm>
              <a:off x="9344026" y="2990850"/>
              <a:ext cx="6592888" cy="5367337"/>
            </a:xfrm>
            <a:custGeom>
              <a:avLst/>
              <a:gdLst>
                <a:gd name="T0" fmla="*/ 1365 w 1504"/>
                <a:gd name="T1" fmla="*/ 1076 h 1236"/>
                <a:gd name="T2" fmla="*/ 1213 w 1504"/>
                <a:gd name="T3" fmla="*/ 370 h 1236"/>
                <a:gd name="T4" fmla="*/ 840 w 1504"/>
                <a:gd name="T5" fmla="*/ 152 h 1236"/>
                <a:gd name="T6" fmla="*/ 776 w 1504"/>
                <a:gd name="T7" fmla="*/ 96 h 1236"/>
                <a:gd name="T8" fmla="*/ 752 w 1504"/>
                <a:gd name="T9" fmla="*/ 0 h 1236"/>
                <a:gd name="T10" fmla="*/ 728 w 1504"/>
                <a:gd name="T11" fmla="*/ 96 h 1236"/>
                <a:gd name="T12" fmla="*/ 664 w 1504"/>
                <a:gd name="T13" fmla="*/ 152 h 1236"/>
                <a:gd name="T14" fmla="*/ 270 w 1504"/>
                <a:gd name="T15" fmla="*/ 370 h 1236"/>
                <a:gd name="T16" fmla="*/ 118 w 1504"/>
                <a:gd name="T17" fmla="*/ 1076 h 1236"/>
                <a:gd name="T18" fmla="*/ 0 w 1504"/>
                <a:gd name="T19" fmla="*/ 1100 h 1236"/>
                <a:gd name="T20" fmla="*/ 38 w 1504"/>
                <a:gd name="T21" fmla="*/ 1124 h 1236"/>
                <a:gd name="T22" fmla="*/ 136 w 1504"/>
                <a:gd name="T23" fmla="*/ 1236 h 1236"/>
                <a:gd name="T24" fmla="*/ 1452 w 1504"/>
                <a:gd name="T25" fmla="*/ 1172 h 1236"/>
                <a:gd name="T26" fmla="*/ 1480 w 1504"/>
                <a:gd name="T27" fmla="*/ 1124 h 1236"/>
                <a:gd name="T28" fmla="*/ 1480 w 1504"/>
                <a:gd name="T29" fmla="*/ 1076 h 1236"/>
                <a:gd name="T30" fmla="*/ 720 w 1504"/>
                <a:gd name="T31" fmla="*/ 144 h 1236"/>
                <a:gd name="T32" fmla="*/ 792 w 1504"/>
                <a:gd name="T33" fmla="*/ 152 h 1236"/>
                <a:gd name="T34" fmla="*/ 712 w 1504"/>
                <a:gd name="T35" fmla="*/ 370 h 1236"/>
                <a:gd name="T36" fmla="*/ 270 w 1504"/>
                <a:gd name="T37" fmla="*/ 418 h 1236"/>
                <a:gd name="T38" fmla="*/ 1317 w 1504"/>
                <a:gd name="T39" fmla="*/ 522 h 1236"/>
                <a:gd name="T40" fmla="*/ 1226 w 1504"/>
                <a:gd name="T41" fmla="*/ 642 h 1236"/>
                <a:gd name="T42" fmla="*/ 1057 w 1504"/>
                <a:gd name="T43" fmla="*/ 642 h 1236"/>
                <a:gd name="T44" fmla="*/ 826 w 1504"/>
                <a:gd name="T45" fmla="*/ 642 h 1236"/>
                <a:gd name="T46" fmla="*/ 657 w 1504"/>
                <a:gd name="T47" fmla="*/ 642 h 1236"/>
                <a:gd name="T48" fmla="*/ 427 w 1504"/>
                <a:gd name="T49" fmla="*/ 642 h 1236"/>
                <a:gd name="T50" fmla="*/ 366 w 1504"/>
                <a:gd name="T51" fmla="*/ 694 h 1236"/>
                <a:gd name="T52" fmla="*/ 342 w 1504"/>
                <a:gd name="T53" fmla="*/ 882 h 1236"/>
                <a:gd name="T54" fmla="*/ 318 w 1504"/>
                <a:gd name="T55" fmla="*/ 695 h 1236"/>
                <a:gd name="T56" fmla="*/ 258 w 1504"/>
                <a:gd name="T57" fmla="*/ 642 h 1236"/>
                <a:gd name="T58" fmla="*/ 166 w 1504"/>
                <a:gd name="T59" fmla="*/ 522 h 1236"/>
                <a:gd name="T60" fmla="*/ 166 w 1504"/>
                <a:gd name="T61" fmla="*/ 645 h 1236"/>
                <a:gd name="T62" fmla="*/ 270 w 1504"/>
                <a:gd name="T63" fmla="*/ 710 h 1236"/>
                <a:gd name="T64" fmla="*/ 342 w 1504"/>
                <a:gd name="T65" fmla="*/ 930 h 1236"/>
                <a:gd name="T66" fmla="*/ 414 w 1504"/>
                <a:gd name="T67" fmla="*/ 710 h 1236"/>
                <a:gd name="T68" fmla="*/ 542 w 1504"/>
                <a:gd name="T69" fmla="*/ 642 h 1236"/>
                <a:gd name="T70" fmla="*/ 742 w 1504"/>
                <a:gd name="T71" fmla="*/ 727 h 1236"/>
                <a:gd name="T72" fmla="*/ 942 w 1504"/>
                <a:gd name="T73" fmla="*/ 642 h 1236"/>
                <a:gd name="T74" fmla="*/ 1141 w 1504"/>
                <a:gd name="T75" fmla="*/ 727 h 1236"/>
                <a:gd name="T76" fmla="*/ 1317 w 1504"/>
                <a:gd name="T77" fmla="*/ 645 h 1236"/>
                <a:gd name="T78" fmla="*/ 166 w 1504"/>
                <a:gd name="T79" fmla="*/ 1076 h 1236"/>
                <a:gd name="T80" fmla="*/ 1406 w 1504"/>
                <a:gd name="T81" fmla="*/ 1159 h 1236"/>
                <a:gd name="T82" fmla="*/ 136 w 1504"/>
                <a:gd name="T83" fmla="*/ 1188 h 1236"/>
                <a:gd name="T84" fmla="*/ 88 w 1504"/>
                <a:gd name="T85" fmla="*/ 1124 h 1236"/>
                <a:gd name="T86" fmla="*/ 1406 w 1504"/>
                <a:gd name="T87" fmla="*/ 1159 h 1236"/>
                <a:gd name="T88" fmla="*/ 1406 w 1504"/>
                <a:gd name="T89" fmla="*/ 1159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4" h="1236">
                  <a:moveTo>
                    <a:pt x="1480" y="1076"/>
                  </a:moveTo>
                  <a:cubicBezTo>
                    <a:pt x="1365" y="1076"/>
                    <a:pt x="1365" y="1076"/>
                    <a:pt x="1365" y="1076"/>
                  </a:cubicBezTo>
                  <a:cubicBezTo>
                    <a:pt x="1365" y="522"/>
                    <a:pt x="1365" y="522"/>
                    <a:pt x="1365" y="522"/>
                  </a:cubicBezTo>
                  <a:cubicBezTo>
                    <a:pt x="1365" y="439"/>
                    <a:pt x="1297" y="370"/>
                    <a:pt x="1213" y="370"/>
                  </a:cubicBezTo>
                  <a:cubicBezTo>
                    <a:pt x="840" y="370"/>
                    <a:pt x="840" y="370"/>
                    <a:pt x="840" y="370"/>
                  </a:cubicBezTo>
                  <a:cubicBezTo>
                    <a:pt x="840" y="152"/>
                    <a:pt x="840" y="152"/>
                    <a:pt x="840" y="152"/>
                  </a:cubicBezTo>
                  <a:cubicBezTo>
                    <a:pt x="840" y="121"/>
                    <a:pt x="815" y="96"/>
                    <a:pt x="784" y="96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76" y="24"/>
                    <a:pt x="776" y="24"/>
                    <a:pt x="776" y="24"/>
                  </a:cubicBezTo>
                  <a:cubicBezTo>
                    <a:pt x="776" y="11"/>
                    <a:pt x="765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96"/>
                    <a:pt x="728" y="96"/>
                    <a:pt x="728" y="96"/>
                  </a:cubicBezTo>
                  <a:cubicBezTo>
                    <a:pt x="720" y="96"/>
                    <a:pt x="720" y="96"/>
                    <a:pt x="720" y="96"/>
                  </a:cubicBezTo>
                  <a:cubicBezTo>
                    <a:pt x="689" y="96"/>
                    <a:pt x="664" y="121"/>
                    <a:pt x="664" y="152"/>
                  </a:cubicBezTo>
                  <a:cubicBezTo>
                    <a:pt x="664" y="370"/>
                    <a:pt x="664" y="370"/>
                    <a:pt x="664" y="370"/>
                  </a:cubicBezTo>
                  <a:cubicBezTo>
                    <a:pt x="270" y="370"/>
                    <a:pt x="270" y="370"/>
                    <a:pt x="270" y="370"/>
                  </a:cubicBezTo>
                  <a:cubicBezTo>
                    <a:pt x="186" y="370"/>
                    <a:pt x="118" y="439"/>
                    <a:pt x="118" y="522"/>
                  </a:cubicBezTo>
                  <a:cubicBezTo>
                    <a:pt x="118" y="1076"/>
                    <a:pt x="118" y="1076"/>
                    <a:pt x="118" y="1076"/>
                  </a:cubicBezTo>
                  <a:cubicBezTo>
                    <a:pt x="24" y="1076"/>
                    <a:pt x="24" y="1076"/>
                    <a:pt x="24" y="1076"/>
                  </a:cubicBezTo>
                  <a:cubicBezTo>
                    <a:pt x="11" y="1076"/>
                    <a:pt x="0" y="1087"/>
                    <a:pt x="0" y="1100"/>
                  </a:cubicBezTo>
                  <a:cubicBezTo>
                    <a:pt x="0" y="1113"/>
                    <a:pt x="11" y="1124"/>
                    <a:pt x="24" y="1124"/>
                  </a:cubicBezTo>
                  <a:cubicBezTo>
                    <a:pt x="38" y="1124"/>
                    <a:pt x="38" y="1124"/>
                    <a:pt x="38" y="1124"/>
                  </a:cubicBezTo>
                  <a:cubicBezTo>
                    <a:pt x="52" y="1172"/>
                    <a:pt x="52" y="1172"/>
                    <a:pt x="52" y="1172"/>
                  </a:cubicBezTo>
                  <a:cubicBezTo>
                    <a:pt x="62" y="1208"/>
                    <a:pt x="99" y="1236"/>
                    <a:pt x="136" y="1236"/>
                  </a:cubicBezTo>
                  <a:cubicBezTo>
                    <a:pt x="1368" y="1236"/>
                    <a:pt x="1368" y="1236"/>
                    <a:pt x="1368" y="1236"/>
                  </a:cubicBezTo>
                  <a:cubicBezTo>
                    <a:pt x="1405" y="1236"/>
                    <a:pt x="1442" y="1208"/>
                    <a:pt x="1452" y="1172"/>
                  </a:cubicBezTo>
                  <a:cubicBezTo>
                    <a:pt x="1466" y="1124"/>
                    <a:pt x="1466" y="1124"/>
                    <a:pt x="1466" y="1124"/>
                  </a:cubicBezTo>
                  <a:cubicBezTo>
                    <a:pt x="1480" y="1124"/>
                    <a:pt x="1480" y="1124"/>
                    <a:pt x="1480" y="1124"/>
                  </a:cubicBezTo>
                  <a:cubicBezTo>
                    <a:pt x="1493" y="1124"/>
                    <a:pt x="1504" y="1113"/>
                    <a:pt x="1504" y="1100"/>
                  </a:cubicBezTo>
                  <a:cubicBezTo>
                    <a:pt x="1504" y="1087"/>
                    <a:pt x="1493" y="1076"/>
                    <a:pt x="1480" y="1076"/>
                  </a:cubicBezTo>
                  <a:close/>
                  <a:moveTo>
                    <a:pt x="712" y="152"/>
                  </a:moveTo>
                  <a:cubicBezTo>
                    <a:pt x="712" y="148"/>
                    <a:pt x="716" y="144"/>
                    <a:pt x="720" y="144"/>
                  </a:cubicBezTo>
                  <a:cubicBezTo>
                    <a:pt x="784" y="144"/>
                    <a:pt x="784" y="144"/>
                    <a:pt x="784" y="144"/>
                  </a:cubicBezTo>
                  <a:cubicBezTo>
                    <a:pt x="788" y="144"/>
                    <a:pt x="792" y="148"/>
                    <a:pt x="792" y="152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12" y="370"/>
                    <a:pt x="712" y="370"/>
                    <a:pt x="712" y="370"/>
                  </a:cubicBezTo>
                  <a:lnTo>
                    <a:pt x="712" y="152"/>
                  </a:lnTo>
                  <a:close/>
                  <a:moveTo>
                    <a:pt x="270" y="418"/>
                  </a:moveTo>
                  <a:cubicBezTo>
                    <a:pt x="1213" y="418"/>
                    <a:pt x="1213" y="418"/>
                    <a:pt x="1213" y="418"/>
                  </a:cubicBezTo>
                  <a:cubicBezTo>
                    <a:pt x="1271" y="418"/>
                    <a:pt x="1317" y="465"/>
                    <a:pt x="1317" y="522"/>
                  </a:cubicBezTo>
                  <a:cubicBezTo>
                    <a:pt x="1317" y="596"/>
                    <a:pt x="1317" y="596"/>
                    <a:pt x="1317" y="596"/>
                  </a:cubicBezTo>
                  <a:cubicBezTo>
                    <a:pt x="1274" y="602"/>
                    <a:pt x="1248" y="623"/>
                    <a:pt x="1226" y="642"/>
                  </a:cubicBezTo>
                  <a:cubicBezTo>
                    <a:pt x="1202" y="662"/>
                    <a:pt x="1183" y="679"/>
                    <a:pt x="1141" y="679"/>
                  </a:cubicBezTo>
                  <a:cubicBezTo>
                    <a:pt x="1100" y="679"/>
                    <a:pt x="1081" y="662"/>
                    <a:pt x="1057" y="642"/>
                  </a:cubicBezTo>
                  <a:cubicBezTo>
                    <a:pt x="1030" y="620"/>
                    <a:pt x="1000" y="594"/>
                    <a:pt x="942" y="594"/>
                  </a:cubicBezTo>
                  <a:cubicBezTo>
                    <a:pt x="883" y="594"/>
                    <a:pt x="853" y="620"/>
                    <a:pt x="826" y="642"/>
                  </a:cubicBezTo>
                  <a:cubicBezTo>
                    <a:pt x="802" y="662"/>
                    <a:pt x="783" y="679"/>
                    <a:pt x="742" y="679"/>
                  </a:cubicBezTo>
                  <a:cubicBezTo>
                    <a:pt x="701" y="679"/>
                    <a:pt x="681" y="662"/>
                    <a:pt x="657" y="642"/>
                  </a:cubicBezTo>
                  <a:cubicBezTo>
                    <a:pt x="631" y="620"/>
                    <a:pt x="601" y="594"/>
                    <a:pt x="542" y="594"/>
                  </a:cubicBezTo>
                  <a:cubicBezTo>
                    <a:pt x="483" y="594"/>
                    <a:pt x="453" y="620"/>
                    <a:pt x="427" y="642"/>
                  </a:cubicBezTo>
                  <a:cubicBezTo>
                    <a:pt x="412" y="654"/>
                    <a:pt x="399" y="665"/>
                    <a:pt x="382" y="672"/>
                  </a:cubicBezTo>
                  <a:cubicBezTo>
                    <a:pt x="372" y="675"/>
                    <a:pt x="366" y="684"/>
                    <a:pt x="366" y="694"/>
                  </a:cubicBezTo>
                  <a:cubicBezTo>
                    <a:pt x="366" y="858"/>
                    <a:pt x="366" y="858"/>
                    <a:pt x="366" y="858"/>
                  </a:cubicBezTo>
                  <a:cubicBezTo>
                    <a:pt x="366" y="872"/>
                    <a:pt x="355" y="882"/>
                    <a:pt x="342" y="882"/>
                  </a:cubicBezTo>
                  <a:cubicBezTo>
                    <a:pt x="329" y="882"/>
                    <a:pt x="318" y="872"/>
                    <a:pt x="318" y="858"/>
                  </a:cubicBezTo>
                  <a:cubicBezTo>
                    <a:pt x="318" y="695"/>
                    <a:pt x="318" y="695"/>
                    <a:pt x="318" y="695"/>
                  </a:cubicBezTo>
                  <a:cubicBezTo>
                    <a:pt x="318" y="685"/>
                    <a:pt x="312" y="676"/>
                    <a:pt x="303" y="672"/>
                  </a:cubicBezTo>
                  <a:cubicBezTo>
                    <a:pt x="285" y="665"/>
                    <a:pt x="272" y="654"/>
                    <a:pt x="258" y="642"/>
                  </a:cubicBezTo>
                  <a:cubicBezTo>
                    <a:pt x="235" y="623"/>
                    <a:pt x="210" y="602"/>
                    <a:pt x="166" y="596"/>
                  </a:cubicBezTo>
                  <a:cubicBezTo>
                    <a:pt x="166" y="522"/>
                    <a:pt x="166" y="522"/>
                    <a:pt x="166" y="522"/>
                  </a:cubicBezTo>
                  <a:cubicBezTo>
                    <a:pt x="166" y="465"/>
                    <a:pt x="213" y="418"/>
                    <a:pt x="270" y="418"/>
                  </a:cubicBezTo>
                  <a:close/>
                  <a:moveTo>
                    <a:pt x="166" y="645"/>
                  </a:moveTo>
                  <a:cubicBezTo>
                    <a:pt x="192" y="650"/>
                    <a:pt x="208" y="663"/>
                    <a:pt x="227" y="679"/>
                  </a:cubicBezTo>
                  <a:cubicBezTo>
                    <a:pt x="239" y="689"/>
                    <a:pt x="253" y="701"/>
                    <a:pt x="270" y="710"/>
                  </a:cubicBezTo>
                  <a:cubicBezTo>
                    <a:pt x="270" y="858"/>
                    <a:pt x="270" y="858"/>
                    <a:pt x="270" y="858"/>
                  </a:cubicBezTo>
                  <a:cubicBezTo>
                    <a:pt x="270" y="898"/>
                    <a:pt x="302" y="930"/>
                    <a:pt x="342" y="930"/>
                  </a:cubicBezTo>
                  <a:cubicBezTo>
                    <a:pt x="382" y="930"/>
                    <a:pt x="414" y="898"/>
                    <a:pt x="414" y="858"/>
                  </a:cubicBezTo>
                  <a:cubicBezTo>
                    <a:pt x="414" y="710"/>
                    <a:pt x="414" y="710"/>
                    <a:pt x="414" y="710"/>
                  </a:cubicBezTo>
                  <a:cubicBezTo>
                    <a:pt x="431" y="701"/>
                    <a:pt x="445" y="689"/>
                    <a:pt x="457" y="679"/>
                  </a:cubicBezTo>
                  <a:cubicBezTo>
                    <a:pt x="482" y="658"/>
                    <a:pt x="501" y="642"/>
                    <a:pt x="542" y="642"/>
                  </a:cubicBezTo>
                  <a:cubicBezTo>
                    <a:pt x="583" y="642"/>
                    <a:pt x="602" y="658"/>
                    <a:pt x="626" y="679"/>
                  </a:cubicBezTo>
                  <a:cubicBezTo>
                    <a:pt x="653" y="701"/>
                    <a:pt x="683" y="727"/>
                    <a:pt x="742" y="727"/>
                  </a:cubicBezTo>
                  <a:cubicBezTo>
                    <a:pt x="800" y="727"/>
                    <a:pt x="831" y="701"/>
                    <a:pt x="857" y="679"/>
                  </a:cubicBezTo>
                  <a:cubicBezTo>
                    <a:pt x="881" y="658"/>
                    <a:pt x="900" y="642"/>
                    <a:pt x="942" y="642"/>
                  </a:cubicBezTo>
                  <a:cubicBezTo>
                    <a:pt x="983" y="642"/>
                    <a:pt x="1002" y="658"/>
                    <a:pt x="1026" y="679"/>
                  </a:cubicBezTo>
                  <a:cubicBezTo>
                    <a:pt x="1053" y="701"/>
                    <a:pt x="1083" y="727"/>
                    <a:pt x="1141" y="727"/>
                  </a:cubicBezTo>
                  <a:cubicBezTo>
                    <a:pt x="1200" y="727"/>
                    <a:pt x="1230" y="701"/>
                    <a:pt x="1257" y="679"/>
                  </a:cubicBezTo>
                  <a:cubicBezTo>
                    <a:pt x="1276" y="663"/>
                    <a:pt x="1291" y="650"/>
                    <a:pt x="1317" y="645"/>
                  </a:cubicBezTo>
                  <a:cubicBezTo>
                    <a:pt x="1317" y="1076"/>
                    <a:pt x="1317" y="1076"/>
                    <a:pt x="1317" y="1076"/>
                  </a:cubicBezTo>
                  <a:cubicBezTo>
                    <a:pt x="166" y="1076"/>
                    <a:pt x="166" y="1076"/>
                    <a:pt x="166" y="1076"/>
                  </a:cubicBezTo>
                  <a:lnTo>
                    <a:pt x="166" y="645"/>
                  </a:lnTo>
                  <a:close/>
                  <a:moveTo>
                    <a:pt x="1406" y="1159"/>
                  </a:moveTo>
                  <a:cubicBezTo>
                    <a:pt x="1402" y="1174"/>
                    <a:pt x="1384" y="1188"/>
                    <a:pt x="1368" y="1188"/>
                  </a:cubicBezTo>
                  <a:cubicBezTo>
                    <a:pt x="136" y="1188"/>
                    <a:pt x="136" y="1188"/>
                    <a:pt x="136" y="1188"/>
                  </a:cubicBezTo>
                  <a:cubicBezTo>
                    <a:pt x="120" y="1188"/>
                    <a:pt x="102" y="1174"/>
                    <a:pt x="98" y="1159"/>
                  </a:cubicBezTo>
                  <a:cubicBezTo>
                    <a:pt x="88" y="1124"/>
                    <a:pt x="88" y="1124"/>
                    <a:pt x="88" y="1124"/>
                  </a:cubicBezTo>
                  <a:cubicBezTo>
                    <a:pt x="1416" y="1124"/>
                    <a:pt x="1416" y="1124"/>
                    <a:pt x="1416" y="1124"/>
                  </a:cubicBezTo>
                  <a:lnTo>
                    <a:pt x="1406" y="1159"/>
                  </a:lnTo>
                  <a:close/>
                  <a:moveTo>
                    <a:pt x="1406" y="1159"/>
                  </a:moveTo>
                  <a:cubicBezTo>
                    <a:pt x="1406" y="1159"/>
                    <a:pt x="1406" y="1159"/>
                    <a:pt x="1406" y="11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64"/>
            <p:cNvSpPr>
              <a:spLocks noEditPoints="1"/>
            </p:cNvSpPr>
            <p:nvPr/>
          </p:nvSpPr>
          <p:spPr bwMode="auto">
            <a:xfrm>
              <a:off x="11969751" y="1822451"/>
              <a:ext cx="1341438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2" name="Group 221"/>
          <p:cNvGrpSpPr>
            <a:grpSpLocks noChangeAspect="1"/>
          </p:cNvGrpSpPr>
          <p:nvPr/>
        </p:nvGrpSpPr>
        <p:grpSpPr>
          <a:xfrm>
            <a:off x="7804022" y="5084167"/>
            <a:ext cx="307539" cy="304800"/>
            <a:chOff x="9810751" y="2106612"/>
            <a:chExt cx="6594474" cy="6535739"/>
          </a:xfrm>
        </p:grpSpPr>
        <p:sp>
          <p:nvSpPr>
            <p:cNvPr id="223" name="Oval 222"/>
            <p:cNvSpPr/>
            <p:nvPr/>
          </p:nvSpPr>
          <p:spPr>
            <a:xfrm>
              <a:off x="12088872" y="5121656"/>
              <a:ext cx="3044618" cy="30446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68"/>
            <p:cNvSpPr>
              <a:spLocks noEditPoints="1"/>
            </p:cNvSpPr>
            <p:nvPr/>
          </p:nvSpPr>
          <p:spPr bwMode="auto">
            <a:xfrm>
              <a:off x="12438063" y="2106612"/>
              <a:ext cx="1341437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69"/>
            <p:cNvSpPr>
              <a:spLocks noEditPoints="1"/>
            </p:cNvSpPr>
            <p:nvPr/>
          </p:nvSpPr>
          <p:spPr bwMode="auto">
            <a:xfrm>
              <a:off x="11455400" y="6400800"/>
              <a:ext cx="631825" cy="209550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70"/>
            <p:cNvSpPr>
              <a:spLocks noEditPoints="1"/>
            </p:cNvSpPr>
            <p:nvPr/>
          </p:nvSpPr>
          <p:spPr bwMode="auto">
            <a:xfrm>
              <a:off x="9810751" y="3275013"/>
              <a:ext cx="6594474" cy="5367338"/>
            </a:xfrm>
            <a:custGeom>
              <a:avLst/>
              <a:gdLst>
                <a:gd name="T0" fmla="*/ 1292 w 1504"/>
                <a:gd name="T1" fmla="*/ 1076 h 1236"/>
                <a:gd name="T2" fmla="*/ 1225 w 1504"/>
                <a:gd name="T3" fmla="*/ 906 h 1236"/>
                <a:gd name="T4" fmla="*/ 1115 w 1504"/>
                <a:gd name="T5" fmla="*/ 370 h 1236"/>
                <a:gd name="T6" fmla="*/ 840 w 1504"/>
                <a:gd name="T7" fmla="*/ 152 h 1236"/>
                <a:gd name="T8" fmla="*/ 776 w 1504"/>
                <a:gd name="T9" fmla="*/ 96 h 1236"/>
                <a:gd name="T10" fmla="*/ 752 w 1504"/>
                <a:gd name="T11" fmla="*/ 0 h 1236"/>
                <a:gd name="T12" fmla="*/ 728 w 1504"/>
                <a:gd name="T13" fmla="*/ 96 h 1236"/>
                <a:gd name="T14" fmla="*/ 664 w 1504"/>
                <a:gd name="T15" fmla="*/ 152 h 1236"/>
                <a:gd name="T16" fmla="*/ 303 w 1504"/>
                <a:gd name="T17" fmla="*/ 370 h 1236"/>
                <a:gd name="T18" fmla="*/ 276 w 1504"/>
                <a:gd name="T19" fmla="*/ 587 h 1236"/>
                <a:gd name="T20" fmla="*/ 255 w 1504"/>
                <a:gd name="T21" fmla="*/ 655 h 1236"/>
                <a:gd name="T22" fmla="*/ 279 w 1504"/>
                <a:gd name="T23" fmla="*/ 744 h 1236"/>
                <a:gd name="T24" fmla="*/ 255 w 1504"/>
                <a:gd name="T25" fmla="*/ 833 h 1236"/>
                <a:gd name="T26" fmla="*/ 279 w 1504"/>
                <a:gd name="T27" fmla="*/ 922 h 1236"/>
                <a:gd name="T28" fmla="*/ 255 w 1504"/>
                <a:gd name="T29" fmla="*/ 1011 h 1236"/>
                <a:gd name="T30" fmla="*/ 275 w 1504"/>
                <a:gd name="T31" fmla="*/ 1076 h 1236"/>
                <a:gd name="T32" fmla="*/ 0 w 1504"/>
                <a:gd name="T33" fmla="*/ 1100 h 1236"/>
                <a:gd name="T34" fmla="*/ 38 w 1504"/>
                <a:gd name="T35" fmla="*/ 1124 h 1236"/>
                <a:gd name="T36" fmla="*/ 136 w 1504"/>
                <a:gd name="T37" fmla="*/ 1236 h 1236"/>
                <a:gd name="T38" fmla="*/ 1452 w 1504"/>
                <a:gd name="T39" fmla="*/ 1172 h 1236"/>
                <a:gd name="T40" fmla="*/ 1480 w 1504"/>
                <a:gd name="T41" fmla="*/ 1124 h 1236"/>
                <a:gd name="T42" fmla="*/ 1480 w 1504"/>
                <a:gd name="T43" fmla="*/ 1076 h 1236"/>
                <a:gd name="T44" fmla="*/ 720 w 1504"/>
                <a:gd name="T45" fmla="*/ 144 h 1236"/>
                <a:gd name="T46" fmla="*/ 792 w 1504"/>
                <a:gd name="T47" fmla="*/ 152 h 1236"/>
                <a:gd name="T48" fmla="*/ 712 w 1504"/>
                <a:gd name="T49" fmla="*/ 370 h 1236"/>
                <a:gd name="T50" fmla="*/ 241 w 1504"/>
                <a:gd name="T51" fmla="*/ 481 h 1236"/>
                <a:gd name="T52" fmla="*/ 1115 w 1504"/>
                <a:gd name="T53" fmla="*/ 418 h 1236"/>
                <a:gd name="T54" fmla="*/ 1177 w 1504"/>
                <a:gd name="T55" fmla="*/ 928 h 1236"/>
                <a:gd name="T56" fmla="*/ 1263 w 1504"/>
                <a:gd name="T57" fmla="*/ 1014 h 1236"/>
                <a:gd name="T58" fmla="*/ 1122 w 1504"/>
                <a:gd name="T59" fmla="*/ 1076 h 1236"/>
                <a:gd name="T60" fmla="*/ 1098 w 1504"/>
                <a:gd name="T61" fmla="*/ 543 h 1236"/>
                <a:gd name="T62" fmla="*/ 241 w 1504"/>
                <a:gd name="T63" fmla="*/ 481 h 1236"/>
                <a:gd name="T64" fmla="*/ 303 w 1504"/>
                <a:gd name="T65" fmla="*/ 1011 h 1236"/>
                <a:gd name="T66" fmla="*/ 327 w 1504"/>
                <a:gd name="T67" fmla="*/ 922 h 1236"/>
                <a:gd name="T68" fmla="*/ 303 w 1504"/>
                <a:gd name="T69" fmla="*/ 833 h 1236"/>
                <a:gd name="T70" fmla="*/ 327 w 1504"/>
                <a:gd name="T71" fmla="*/ 744 h 1236"/>
                <a:gd name="T72" fmla="*/ 303 w 1504"/>
                <a:gd name="T73" fmla="*/ 655 h 1236"/>
                <a:gd name="T74" fmla="*/ 325 w 1504"/>
                <a:gd name="T75" fmla="*/ 591 h 1236"/>
                <a:gd name="T76" fmla="*/ 1074 w 1504"/>
                <a:gd name="T77" fmla="*/ 720 h 1236"/>
                <a:gd name="T78" fmla="*/ 567 w 1504"/>
                <a:gd name="T79" fmla="*/ 744 h 1236"/>
                <a:gd name="T80" fmla="*/ 1074 w 1504"/>
                <a:gd name="T81" fmla="*/ 768 h 1236"/>
                <a:gd name="T82" fmla="*/ 399 w 1504"/>
                <a:gd name="T83" fmla="*/ 898 h 1236"/>
                <a:gd name="T84" fmla="*/ 399 w 1504"/>
                <a:gd name="T85" fmla="*/ 946 h 1236"/>
                <a:gd name="T86" fmla="*/ 1074 w 1504"/>
                <a:gd name="T87" fmla="*/ 1076 h 1236"/>
                <a:gd name="T88" fmla="*/ 312 w 1504"/>
                <a:gd name="T89" fmla="*/ 1044 h 1236"/>
                <a:gd name="T90" fmla="*/ 1368 w 1504"/>
                <a:gd name="T91" fmla="*/ 1188 h 1236"/>
                <a:gd name="T92" fmla="*/ 98 w 1504"/>
                <a:gd name="T93" fmla="*/ 1159 h 1236"/>
                <a:gd name="T94" fmla="*/ 1416 w 1504"/>
                <a:gd name="T95" fmla="*/ 1124 h 1236"/>
                <a:gd name="T96" fmla="*/ 1406 w 1504"/>
                <a:gd name="T97" fmla="*/ 1159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1236">
                  <a:moveTo>
                    <a:pt x="1480" y="1076"/>
                  </a:moveTo>
                  <a:cubicBezTo>
                    <a:pt x="1292" y="1076"/>
                    <a:pt x="1292" y="1076"/>
                    <a:pt x="1292" y="1076"/>
                  </a:cubicBezTo>
                  <a:cubicBezTo>
                    <a:pt x="1304" y="1058"/>
                    <a:pt x="1311" y="1037"/>
                    <a:pt x="1311" y="1014"/>
                  </a:cubicBezTo>
                  <a:cubicBezTo>
                    <a:pt x="1311" y="961"/>
                    <a:pt x="1274" y="917"/>
                    <a:pt x="1225" y="906"/>
                  </a:cubicBezTo>
                  <a:cubicBezTo>
                    <a:pt x="1225" y="481"/>
                    <a:pt x="1225" y="481"/>
                    <a:pt x="1225" y="481"/>
                  </a:cubicBezTo>
                  <a:cubicBezTo>
                    <a:pt x="1225" y="420"/>
                    <a:pt x="1176" y="370"/>
                    <a:pt x="1115" y="370"/>
                  </a:cubicBezTo>
                  <a:cubicBezTo>
                    <a:pt x="840" y="370"/>
                    <a:pt x="840" y="370"/>
                    <a:pt x="840" y="370"/>
                  </a:cubicBezTo>
                  <a:cubicBezTo>
                    <a:pt x="840" y="152"/>
                    <a:pt x="840" y="152"/>
                    <a:pt x="840" y="152"/>
                  </a:cubicBezTo>
                  <a:cubicBezTo>
                    <a:pt x="840" y="121"/>
                    <a:pt x="815" y="96"/>
                    <a:pt x="784" y="96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76" y="24"/>
                    <a:pt x="776" y="24"/>
                    <a:pt x="776" y="24"/>
                  </a:cubicBezTo>
                  <a:cubicBezTo>
                    <a:pt x="776" y="11"/>
                    <a:pt x="765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96"/>
                    <a:pt x="728" y="96"/>
                    <a:pt x="728" y="96"/>
                  </a:cubicBezTo>
                  <a:cubicBezTo>
                    <a:pt x="720" y="96"/>
                    <a:pt x="720" y="96"/>
                    <a:pt x="720" y="96"/>
                  </a:cubicBezTo>
                  <a:cubicBezTo>
                    <a:pt x="689" y="96"/>
                    <a:pt x="664" y="121"/>
                    <a:pt x="664" y="152"/>
                  </a:cubicBezTo>
                  <a:cubicBezTo>
                    <a:pt x="664" y="370"/>
                    <a:pt x="664" y="370"/>
                    <a:pt x="664" y="370"/>
                  </a:cubicBezTo>
                  <a:cubicBezTo>
                    <a:pt x="303" y="370"/>
                    <a:pt x="303" y="370"/>
                    <a:pt x="303" y="370"/>
                  </a:cubicBezTo>
                  <a:cubicBezTo>
                    <a:pt x="242" y="370"/>
                    <a:pt x="193" y="420"/>
                    <a:pt x="193" y="481"/>
                  </a:cubicBezTo>
                  <a:cubicBezTo>
                    <a:pt x="193" y="532"/>
                    <a:pt x="228" y="575"/>
                    <a:pt x="276" y="587"/>
                  </a:cubicBezTo>
                  <a:cubicBezTo>
                    <a:pt x="274" y="591"/>
                    <a:pt x="272" y="595"/>
                    <a:pt x="270" y="600"/>
                  </a:cubicBezTo>
                  <a:cubicBezTo>
                    <a:pt x="263" y="612"/>
                    <a:pt x="255" y="627"/>
                    <a:pt x="255" y="655"/>
                  </a:cubicBezTo>
                  <a:cubicBezTo>
                    <a:pt x="255" y="684"/>
                    <a:pt x="263" y="699"/>
                    <a:pt x="270" y="711"/>
                  </a:cubicBezTo>
                  <a:cubicBezTo>
                    <a:pt x="275" y="722"/>
                    <a:pt x="279" y="728"/>
                    <a:pt x="279" y="744"/>
                  </a:cubicBezTo>
                  <a:cubicBezTo>
                    <a:pt x="279" y="761"/>
                    <a:pt x="275" y="767"/>
                    <a:pt x="270" y="777"/>
                  </a:cubicBezTo>
                  <a:cubicBezTo>
                    <a:pt x="263" y="790"/>
                    <a:pt x="255" y="805"/>
                    <a:pt x="255" y="833"/>
                  </a:cubicBezTo>
                  <a:cubicBezTo>
                    <a:pt x="255" y="862"/>
                    <a:pt x="263" y="877"/>
                    <a:pt x="270" y="889"/>
                  </a:cubicBezTo>
                  <a:cubicBezTo>
                    <a:pt x="275" y="899"/>
                    <a:pt x="279" y="906"/>
                    <a:pt x="279" y="922"/>
                  </a:cubicBezTo>
                  <a:cubicBezTo>
                    <a:pt x="279" y="938"/>
                    <a:pt x="275" y="945"/>
                    <a:pt x="270" y="955"/>
                  </a:cubicBezTo>
                  <a:cubicBezTo>
                    <a:pt x="263" y="967"/>
                    <a:pt x="255" y="983"/>
                    <a:pt x="255" y="1011"/>
                  </a:cubicBezTo>
                  <a:cubicBezTo>
                    <a:pt x="255" y="1039"/>
                    <a:pt x="263" y="1055"/>
                    <a:pt x="270" y="1067"/>
                  </a:cubicBezTo>
                  <a:cubicBezTo>
                    <a:pt x="272" y="1070"/>
                    <a:pt x="273" y="1073"/>
                    <a:pt x="275" y="1076"/>
                  </a:cubicBezTo>
                  <a:cubicBezTo>
                    <a:pt x="24" y="1076"/>
                    <a:pt x="24" y="1076"/>
                    <a:pt x="24" y="1076"/>
                  </a:cubicBezTo>
                  <a:cubicBezTo>
                    <a:pt x="11" y="1076"/>
                    <a:pt x="0" y="1087"/>
                    <a:pt x="0" y="1100"/>
                  </a:cubicBezTo>
                  <a:cubicBezTo>
                    <a:pt x="0" y="1113"/>
                    <a:pt x="11" y="1124"/>
                    <a:pt x="24" y="1124"/>
                  </a:cubicBezTo>
                  <a:cubicBezTo>
                    <a:pt x="38" y="1124"/>
                    <a:pt x="38" y="1124"/>
                    <a:pt x="38" y="1124"/>
                  </a:cubicBezTo>
                  <a:cubicBezTo>
                    <a:pt x="52" y="1172"/>
                    <a:pt x="52" y="1172"/>
                    <a:pt x="52" y="1172"/>
                  </a:cubicBezTo>
                  <a:cubicBezTo>
                    <a:pt x="62" y="1208"/>
                    <a:pt x="99" y="1236"/>
                    <a:pt x="136" y="1236"/>
                  </a:cubicBezTo>
                  <a:cubicBezTo>
                    <a:pt x="1368" y="1236"/>
                    <a:pt x="1368" y="1236"/>
                    <a:pt x="1368" y="1236"/>
                  </a:cubicBezTo>
                  <a:cubicBezTo>
                    <a:pt x="1405" y="1236"/>
                    <a:pt x="1442" y="1208"/>
                    <a:pt x="1452" y="1172"/>
                  </a:cubicBezTo>
                  <a:cubicBezTo>
                    <a:pt x="1466" y="1124"/>
                    <a:pt x="1466" y="1124"/>
                    <a:pt x="1466" y="1124"/>
                  </a:cubicBezTo>
                  <a:cubicBezTo>
                    <a:pt x="1480" y="1124"/>
                    <a:pt x="1480" y="1124"/>
                    <a:pt x="1480" y="1124"/>
                  </a:cubicBezTo>
                  <a:cubicBezTo>
                    <a:pt x="1493" y="1124"/>
                    <a:pt x="1504" y="1113"/>
                    <a:pt x="1504" y="1100"/>
                  </a:cubicBezTo>
                  <a:cubicBezTo>
                    <a:pt x="1504" y="1087"/>
                    <a:pt x="1493" y="1076"/>
                    <a:pt x="1480" y="1076"/>
                  </a:cubicBezTo>
                  <a:close/>
                  <a:moveTo>
                    <a:pt x="712" y="152"/>
                  </a:moveTo>
                  <a:cubicBezTo>
                    <a:pt x="712" y="148"/>
                    <a:pt x="716" y="144"/>
                    <a:pt x="720" y="144"/>
                  </a:cubicBezTo>
                  <a:cubicBezTo>
                    <a:pt x="784" y="144"/>
                    <a:pt x="784" y="144"/>
                    <a:pt x="784" y="144"/>
                  </a:cubicBezTo>
                  <a:cubicBezTo>
                    <a:pt x="788" y="144"/>
                    <a:pt x="792" y="148"/>
                    <a:pt x="792" y="152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12" y="370"/>
                    <a:pt x="712" y="370"/>
                    <a:pt x="712" y="370"/>
                  </a:cubicBezTo>
                  <a:lnTo>
                    <a:pt x="712" y="152"/>
                  </a:lnTo>
                  <a:close/>
                  <a:moveTo>
                    <a:pt x="241" y="481"/>
                  </a:moveTo>
                  <a:cubicBezTo>
                    <a:pt x="241" y="446"/>
                    <a:pt x="269" y="418"/>
                    <a:pt x="303" y="418"/>
                  </a:cubicBezTo>
                  <a:cubicBezTo>
                    <a:pt x="1115" y="418"/>
                    <a:pt x="1115" y="418"/>
                    <a:pt x="1115" y="418"/>
                  </a:cubicBezTo>
                  <a:cubicBezTo>
                    <a:pt x="1149" y="418"/>
                    <a:pt x="1177" y="446"/>
                    <a:pt x="1177" y="481"/>
                  </a:cubicBezTo>
                  <a:cubicBezTo>
                    <a:pt x="1177" y="928"/>
                    <a:pt x="1177" y="928"/>
                    <a:pt x="1177" y="928"/>
                  </a:cubicBezTo>
                  <a:cubicBezTo>
                    <a:pt x="1177" y="941"/>
                    <a:pt x="1188" y="952"/>
                    <a:pt x="1201" y="952"/>
                  </a:cubicBezTo>
                  <a:cubicBezTo>
                    <a:pt x="1235" y="952"/>
                    <a:pt x="1263" y="980"/>
                    <a:pt x="1263" y="1014"/>
                  </a:cubicBezTo>
                  <a:cubicBezTo>
                    <a:pt x="1263" y="1048"/>
                    <a:pt x="1235" y="1076"/>
                    <a:pt x="1201" y="1076"/>
                  </a:cubicBezTo>
                  <a:cubicBezTo>
                    <a:pt x="1122" y="1076"/>
                    <a:pt x="1122" y="1076"/>
                    <a:pt x="1122" y="1076"/>
                  </a:cubicBezTo>
                  <a:cubicBezTo>
                    <a:pt x="1122" y="567"/>
                    <a:pt x="1122" y="567"/>
                    <a:pt x="1122" y="567"/>
                  </a:cubicBezTo>
                  <a:cubicBezTo>
                    <a:pt x="1122" y="553"/>
                    <a:pt x="1112" y="543"/>
                    <a:pt x="1098" y="543"/>
                  </a:cubicBezTo>
                  <a:cubicBezTo>
                    <a:pt x="303" y="543"/>
                    <a:pt x="303" y="543"/>
                    <a:pt x="303" y="543"/>
                  </a:cubicBezTo>
                  <a:cubicBezTo>
                    <a:pt x="269" y="543"/>
                    <a:pt x="241" y="515"/>
                    <a:pt x="241" y="481"/>
                  </a:cubicBezTo>
                  <a:close/>
                  <a:moveTo>
                    <a:pt x="312" y="1044"/>
                  </a:moveTo>
                  <a:cubicBezTo>
                    <a:pt x="307" y="1034"/>
                    <a:pt x="303" y="1027"/>
                    <a:pt x="303" y="1011"/>
                  </a:cubicBezTo>
                  <a:cubicBezTo>
                    <a:pt x="303" y="995"/>
                    <a:pt x="307" y="988"/>
                    <a:pt x="312" y="978"/>
                  </a:cubicBezTo>
                  <a:cubicBezTo>
                    <a:pt x="319" y="966"/>
                    <a:pt x="327" y="951"/>
                    <a:pt x="327" y="922"/>
                  </a:cubicBezTo>
                  <a:cubicBezTo>
                    <a:pt x="327" y="894"/>
                    <a:pt x="319" y="879"/>
                    <a:pt x="312" y="866"/>
                  </a:cubicBezTo>
                  <a:cubicBezTo>
                    <a:pt x="307" y="856"/>
                    <a:pt x="303" y="849"/>
                    <a:pt x="303" y="833"/>
                  </a:cubicBezTo>
                  <a:cubicBezTo>
                    <a:pt x="303" y="817"/>
                    <a:pt x="307" y="810"/>
                    <a:pt x="312" y="800"/>
                  </a:cubicBezTo>
                  <a:cubicBezTo>
                    <a:pt x="319" y="788"/>
                    <a:pt x="327" y="773"/>
                    <a:pt x="327" y="744"/>
                  </a:cubicBezTo>
                  <a:cubicBezTo>
                    <a:pt x="327" y="716"/>
                    <a:pt x="319" y="701"/>
                    <a:pt x="312" y="688"/>
                  </a:cubicBezTo>
                  <a:cubicBezTo>
                    <a:pt x="307" y="678"/>
                    <a:pt x="303" y="672"/>
                    <a:pt x="303" y="655"/>
                  </a:cubicBezTo>
                  <a:cubicBezTo>
                    <a:pt x="303" y="639"/>
                    <a:pt x="307" y="633"/>
                    <a:pt x="312" y="623"/>
                  </a:cubicBezTo>
                  <a:cubicBezTo>
                    <a:pt x="317" y="614"/>
                    <a:pt x="322" y="605"/>
                    <a:pt x="325" y="591"/>
                  </a:cubicBezTo>
                  <a:cubicBezTo>
                    <a:pt x="1074" y="591"/>
                    <a:pt x="1074" y="591"/>
                    <a:pt x="1074" y="591"/>
                  </a:cubicBezTo>
                  <a:cubicBezTo>
                    <a:pt x="1074" y="720"/>
                    <a:pt x="1074" y="720"/>
                    <a:pt x="1074" y="720"/>
                  </a:cubicBezTo>
                  <a:cubicBezTo>
                    <a:pt x="591" y="720"/>
                    <a:pt x="591" y="720"/>
                    <a:pt x="591" y="720"/>
                  </a:cubicBezTo>
                  <a:cubicBezTo>
                    <a:pt x="578" y="720"/>
                    <a:pt x="567" y="731"/>
                    <a:pt x="567" y="744"/>
                  </a:cubicBezTo>
                  <a:cubicBezTo>
                    <a:pt x="567" y="758"/>
                    <a:pt x="578" y="768"/>
                    <a:pt x="591" y="768"/>
                  </a:cubicBezTo>
                  <a:cubicBezTo>
                    <a:pt x="1074" y="768"/>
                    <a:pt x="1074" y="768"/>
                    <a:pt x="1074" y="768"/>
                  </a:cubicBezTo>
                  <a:cubicBezTo>
                    <a:pt x="1074" y="898"/>
                    <a:pt x="1074" y="898"/>
                    <a:pt x="1074" y="898"/>
                  </a:cubicBezTo>
                  <a:cubicBezTo>
                    <a:pt x="399" y="898"/>
                    <a:pt x="399" y="898"/>
                    <a:pt x="399" y="898"/>
                  </a:cubicBezTo>
                  <a:cubicBezTo>
                    <a:pt x="386" y="898"/>
                    <a:pt x="375" y="909"/>
                    <a:pt x="375" y="922"/>
                  </a:cubicBezTo>
                  <a:cubicBezTo>
                    <a:pt x="375" y="935"/>
                    <a:pt x="386" y="946"/>
                    <a:pt x="399" y="946"/>
                  </a:cubicBezTo>
                  <a:cubicBezTo>
                    <a:pt x="1074" y="946"/>
                    <a:pt x="1074" y="946"/>
                    <a:pt x="1074" y="946"/>
                  </a:cubicBezTo>
                  <a:cubicBezTo>
                    <a:pt x="1074" y="1076"/>
                    <a:pt x="1074" y="1076"/>
                    <a:pt x="1074" y="1076"/>
                  </a:cubicBezTo>
                  <a:cubicBezTo>
                    <a:pt x="325" y="1076"/>
                    <a:pt x="325" y="1076"/>
                    <a:pt x="325" y="1076"/>
                  </a:cubicBezTo>
                  <a:cubicBezTo>
                    <a:pt x="322" y="1062"/>
                    <a:pt x="317" y="1052"/>
                    <a:pt x="312" y="1044"/>
                  </a:cubicBezTo>
                  <a:close/>
                  <a:moveTo>
                    <a:pt x="1406" y="1159"/>
                  </a:moveTo>
                  <a:cubicBezTo>
                    <a:pt x="1402" y="1174"/>
                    <a:pt x="1384" y="1188"/>
                    <a:pt x="1368" y="1188"/>
                  </a:cubicBezTo>
                  <a:cubicBezTo>
                    <a:pt x="136" y="1188"/>
                    <a:pt x="136" y="1188"/>
                    <a:pt x="136" y="1188"/>
                  </a:cubicBezTo>
                  <a:cubicBezTo>
                    <a:pt x="120" y="1188"/>
                    <a:pt x="102" y="1174"/>
                    <a:pt x="98" y="1159"/>
                  </a:cubicBezTo>
                  <a:cubicBezTo>
                    <a:pt x="88" y="1124"/>
                    <a:pt x="88" y="1124"/>
                    <a:pt x="88" y="1124"/>
                  </a:cubicBezTo>
                  <a:cubicBezTo>
                    <a:pt x="1416" y="1124"/>
                    <a:pt x="1416" y="1124"/>
                    <a:pt x="1416" y="1124"/>
                  </a:cubicBezTo>
                  <a:lnTo>
                    <a:pt x="1406" y="1159"/>
                  </a:lnTo>
                  <a:close/>
                  <a:moveTo>
                    <a:pt x="1406" y="1159"/>
                  </a:moveTo>
                  <a:cubicBezTo>
                    <a:pt x="1406" y="1159"/>
                    <a:pt x="1406" y="1159"/>
                    <a:pt x="1406" y="11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7" name="Group 226"/>
          <p:cNvGrpSpPr>
            <a:grpSpLocks noChangeAspect="1"/>
          </p:cNvGrpSpPr>
          <p:nvPr/>
        </p:nvGrpSpPr>
        <p:grpSpPr>
          <a:xfrm>
            <a:off x="9069337" y="5117048"/>
            <a:ext cx="288200" cy="304800"/>
            <a:chOff x="9712326" y="2773363"/>
            <a:chExt cx="6173788" cy="6529387"/>
          </a:xfrm>
        </p:grpSpPr>
        <p:sp>
          <p:nvSpPr>
            <p:cNvPr id="228" name="Oval 227"/>
            <p:cNvSpPr/>
            <p:nvPr/>
          </p:nvSpPr>
          <p:spPr>
            <a:xfrm>
              <a:off x="10975976" y="4567239"/>
              <a:ext cx="4210119" cy="421011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74"/>
            <p:cNvSpPr>
              <a:spLocks noEditPoints="1"/>
            </p:cNvSpPr>
            <p:nvPr/>
          </p:nvSpPr>
          <p:spPr bwMode="auto">
            <a:xfrm>
              <a:off x="11396663" y="6103938"/>
              <a:ext cx="2805113" cy="2222500"/>
            </a:xfrm>
            <a:custGeom>
              <a:avLst/>
              <a:gdLst>
                <a:gd name="T0" fmla="*/ 24 w 640"/>
                <a:gd name="T1" fmla="*/ 512 h 512"/>
                <a:gd name="T2" fmla="*/ 424 w 640"/>
                <a:gd name="T3" fmla="*/ 512 h 512"/>
                <a:gd name="T4" fmla="*/ 448 w 640"/>
                <a:gd name="T5" fmla="*/ 488 h 512"/>
                <a:gd name="T6" fmla="*/ 424 w 640"/>
                <a:gd name="T7" fmla="*/ 464 h 512"/>
                <a:gd name="T8" fmla="*/ 48 w 640"/>
                <a:gd name="T9" fmla="*/ 464 h 512"/>
                <a:gd name="T10" fmla="*/ 48 w 640"/>
                <a:gd name="T11" fmla="*/ 350 h 512"/>
                <a:gd name="T12" fmla="*/ 113 w 640"/>
                <a:gd name="T13" fmla="*/ 315 h 512"/>
                <a:gd name="T14" fmla="*/ 172 w 640"/>
                <a:gd name="T15" fmla="*/ 289 h 512"/>
                <a:gd name="T16" fmla="*/ 231 w 640"/>
                <a:gd name="T17" fmla="*/ 315 h 512"/>
                <a:gd name="T18" fmla="*/ 320 w 640"/>
                <a:gd name="T19" fmla="*/ 352 h 512"/>
                <a:gd name="T20" fmla="*/ 409 w 640"/>
                <a:gd name="T21" fmla="*/ 315 h 512"/>
                <a:gd name="T22" fmla="*/ 468 w 640"/>
                <a:gd name="T23" fmla="*/ 289 h 512"/>
                <a:gd name="T24" fmla="*/ 527 w 640"/>
                <a:gd name="T25" fmla="*/ 315 h 512"/>
                <a:gd name="T26" fmla="*/ 592 w 640"/>
                <a:gd name="T27" fmla="*/ 350 h 512"/>
                <a:gd name="T28" fmla="*/ 592 w 640"/>
                <a:gd name="T29" fmla="*/ 464 h 512"/>
                <a:gd name="T30" fmla="*/ 520 w 640"/>
                <a:gd name="T31" fmla="*/ 464 h 512"/>
                <a:gd name="T32" fmla="*/ 496 w 640"/>
                <a:gd name="T33" fmla="*/ 488 h 512"/>
                <a:gd name="T34" fmla="*/ 520 w 640"/>
                <a:gd name="T35" fmla="*/ 512 h 512"/>
                <a:gd name="T36" fmla="*/ 616 w 640"/>
                <a:gd name="T37" fmla="*/ 512 h 512"/>
                <a:gd name="T38" fmla="*/ 640 w 640"/>
                <a:gd name="T39" fmla="*/ 488 h 512"/>
                <a:gd name="T40" fmla="*/ 640 w 640"/>
                <a:gd name="T41" fmla="*/ 201 h 512"/>
                <a:gd name="T42" fmla="*/ 535 w 640"/>
                <a:gd name="T43" fmla="*/ 96 h 512"/>
                <a:gd name="T44" fmla="*/ 351 w 640"/>
                <a:gd name="T45" fmla="*/ 96 h 512"/>
                <a:gd name="T46" fmla="*/ 351 w 640"/>
                <a:gd name="T47" fmla="*/ 24 h 512"/>
                <a:gd name="T48" fmla="*/ 327 w 640"/>
                <a:gd name="T49" fmla="*/ 0 h 512"/>
                <a:gd name="T50" fmla="*/ 303 w 640"/>
                <a:gd name="T51" fmla="*/ 24 h 512"/>
                <a:gd name="T52" fmla="*/ 303 w 640"/>
                <a:gd name="T53" fmla="*/ 96 h 512"/>
                <a:gd name="T54" fmla="*/ 105 w 640"/>
                <a:gd name="T55" fmla="*/ 96 h 512"/>
                <a:gd name="T56" fmla="*/ 0 w 640"/>
                <a:gd name="T57" fmla="*/ 201 h 512"/>
                <a:gd name="T58" fmla="*/ 0 w 640"/>
                <a:gd name="T59" fmla="*/ 488 h 512"/>
                <a:gd name="T60" fmla="*/ 24 w 640"/>
                <a:gd name="T61" fmla="*/ 512 h 512"/>
                <a:gd name="T62" fmla="*/ 105 w 640"/>
                <a:gd name="T63" fmla="*/ 144 h 512"/>
                <a:gd name="T64" fmla="*/ 535 w 640"/>
                <a:gd name="T65" fmla="*/ 144 h 512"/>
                <a:gd name="T66" fmla="*/ 592 w 640"/>
                <a:gd name="T67" fmla="*/ 201 h 512"/>
                <a:gd name="T68" fmla="*/ 592 w 640"/>
                <a:gd name="T69" fmla="*/ 300 h 512"/>
                <a:gd name="T70" fmla="*/ 557 w 640"/>
                <a:gd name="T71" fmla="*/ 278 h 512"/>
                <a:gd name="T72" fmla="*/ 468 w 640"/>
                <a:gd name="T73" fmla="*/ 241 h 512"/>
                <a:gd name="T74" fmla="*/ 379 w 640"/>
                <a:gd name="T75" fmla="*/ 278 h 512"/>
                <a:gd name="T76" fmla="*/ 320 w 640"/>
                <a:gd name="T77" fmla="*/ 304 h 512"/>
                <a:gd name="T78" fmla="*/ 261 w 640"/>
                <a:gd name="T79" fmla="*/ 278 h 512"/>
                <a:gd name="T80" fmla="*/ 172 w 640"/>
                <a:gd name="T81" fmla="*/ 241 h 512"/>
                <a:gd name="T82" fmla="*/ 83 w 640"/>
                <a:gd name="T83" fmla="*/ 278 h 512"/>
                <a:gd name="T84" fmla="*/ 48 w 640"/>
                <a:gd name="T85" fmla="*/ 300 h 512"/>
                <a:gd name="T86" fmla="*/ 48 w 640"/>
                <a:gd name="T87" fmla="*/ 201 h 512"/>
                <a:gd name="T88" fmla="*/ 105 w 640"/>
                <a:gd name="T89" fmla="*/ 144 h 512"/>
                <a:gd name="T90" fmla="*/ 105 w 640"/>
                <a:gd name="T91" fmla="*/ 144 h 512"/>
                <a:gd name="T92" fmla="*/ 105 w 640"/>
                <a:gd name="T93" fmla="*/ 144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" h="512">
                  <a:moveTo>
                    <a:pt x="24" y="512"/>
                  </a:moveTo>
                  <a:cubicBezTo>
                    <a:pt x="424" y="512"/>
                    <a:pt x="424" y="512"/>
                    <a:pt x="424" y="512"/>
                  </a:cubicBezTo>
                  <a:cubicBezTo>
                    <a:pt x="437" y="512"/>
                    <a:pt x="448" y="501"/>
                    <a:pt x="448" y="488"/>
                  </a:cubicBezTo>
                  <a:cubicBezTo>
                    <a:pt x="448" y="474"/>
                    <a:pt x="437" y="464"/>
                    <a:pt x="424" y="464"/>
                  </a:cubicBezTo>
                  <a:cubicBezTo>
                    <a:pt x="48" y="464"/>
                    <a:pt x="48" y="464"/>
                    <a:pt x="48" y="464"/>
                  </a:cubicBezTo>
                  <a:cubicBezTo>
                    <a:pt x="48" y="350"/>
                    <a:pt x="48" y="350"/>
                    <a:pt x="48" y="350"/>
                  </a:cubicBezTo>
                  <a:cubicBezTo>
                    <a:pt x="79" y="344"/>
                    <a:pt x="98" y="328"/>
                    <a:pt x="113" y="315"/>
                  </a:cubicBezTo>
                  <a:cubicBezTo>
                    <a:pt x="131" y="300"/>
                    <a:pt x="144" y="289"/>
                    <a:pt x="172" y="289"/>
                  </a:cubicBezTo>
                  <a:cubicBezTo>
                    <a:pt x="200" y="289"/>
                    <a:pt x="213" y="300"/>
                    <a:pt x="231" y="315"/>
                  </a:cubicBezTo>
                  <a:cubicBezTo>
                    <a:pt x="250" y="331"/>
                    <a:pt x="274" y="352"/>
                    <a:pt x="320" y="352"/>
                  </a:cubicBezTo>
                  <a:cubicBezTo>
                    <a:pt x="366" y="352"/>
                    <a:pt x="390" y="331"/>
                    <a:pt x="409" y="315"/>
                  </a:cubicBezTo>
                  <a:cubicBezTo>
                    <a:pt x="427" y="300"/>
                    <a:pt x="440" y="289"/>
                    <a:pt x="468" y="289"/>
                  </a:cubicBezTo>
                  <a:cubicBezTo>
                    <a:pt x="496" y="289"/>
                    <a:pt x="509" y="300"/>
                    <a:pt x="527" y="315"/>
                  </a:cubicBezTo>
                  <a:cubicBezTo>
                    <a:pt x="542" y="328"/>
                    <a:pt x="561" y="344"/>
                    <a:pt x="592" y="350"/>
                  </a:cubicBezTo>
                  <a:cubicBezTo>
                    <a:pt x="592" y="464"/>
                    <a:pt x="592" y="464"/>
                    <a:pt x="592" y="464"/>
                  </a:cubicBezTo>
                  <a:cubicBezTo>
                    <a:pt x="520" y="464"/>
                    <a:pt x="520" y="464"/>
                    <a:pt x="520" y="464"/>
                  </a:cubicBezTo>
                  <a:cubicBezTo>
                    <a:pt x="507" y="464"/>
                    <a:pt x="496" y="474"/>
                    <a:pt x="496" y="488"/>
                  </a:cubicBezTo>
                  <a:cubicBezTo>
                    <a:pt x="496" y="501"/>
                    <a:pt x="507" y="512"/>
                    <a:pt x="520" y="512"/>
                  </a:cubicBezTo>
                  <a:cubicBezTo>
                    <a:pt x="616" y="512"/>
                    <a:pt x="616" y="512"/>
                    <a:pt x="616" y="512"/>
                  </a:cubicBezTo>
                  <a:cubicBezTo>
                    <a:pt x="629" y="512"/>
                    <a:pt x="640" y="501"/>
                    <a:pt x="640" y="488"/>
                  </a:cubicBezTo>
                  <a:cubicBezTo>
                    <a:pt x="640" y="201"/>
                    <a:pt x="640" y="201"/>
                    <a:pt x="640" y="201"/>
                  </a:cubicBezTo>
                  <a:cubicBezTo>
                    <a:pt x="640" y="143"/>
                    <a:pt x="593" y="96"/>
                    <a:pt x="535" y="96"/>
                  </a:cubicBezTo>
                  <a:cubicBezTo>
                    <a:pt x="351" y="96"/>
                    <a:pt x="351" y="96"/>
                    <a:pt x="351" y="96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1" y="10"/>
                    <a:pt x="340" y="0"/>
                    <a:pt x="327" y="0"/>
                  </a:cubicBezTo>
                  <a:cubicBezTo>
                    <a:pt x="313" y="0"/>
                    <a:pt x="303" y="10"/>
                    <a:pt x="303" y="24"/>
                  </a:cubicBezTo>
                  <a:cubicBezTo>
                    <a:pt x="303" y="96"/>
                    <a:pt x="303" y="96"/>
                    <a:pt x="303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47" y="96"/>
                    <a:pt x="0" y="143"/>
                    <a:pt x="0" y="201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1"/>
                    <a:pt x="11" y="512"/>
                    <a:pt x="24" y="512"/>
                  </a:cubicBezTo>
                  <a:close/>
                  <a:moveTo>
                    <a:pt x="105" y="144"/>
                  </a:moveTo>
                  <a:cubicBezTo>
                    <a:pt x="535" y="144"/>
                    <a:pt x="535" y="144"/>
                    <a:pt x="535" y="144"/>
                  </a:cubicBezTo>
                  <a:cubicBezTo>
                    <a:pt x="566" y="144"/>
                    <a:pt x="592" y="169"/>
                    <a:pt x="592" y="201"/>
                  </a:cubicBezTo>
                  <a:cubicBezTo>
                    <a:pt x="592" y="300"/>
                    <a:pt x="592" y="300"/>
                    <a:pt x="592" y="300"/>
                  </a:cubicBezTo>
                  <a:cubicBezTo>
                    <a:pt x="579" y="296"/>
                    <a:pt x="569" y="288"/>
                    <a:pt x="557" y="278"/>
                  </a:cubicBezTo>
                  <a:cubicBezTo>
                    <a:pt x="538" y="262"/>
                    <a:pt x="514" y="241"/>
                    <a:pt x="468" y="241"/>
                  </a:cubicBezTo>
                  <a:cubicBezTo>
                    <a:pt x="422" y="241"/>
                    <a:pt x="398" y="262"/>
                    <a:pt x="379" y="278"/>
                  </a:cubicBezTo>
                  <a:cubicBezTo>
                    <a:pt x="361" y="293"/>
                    <a:pt x="348" y="304"/>
                    <a:pt x="320" y="304"/>
                  </a:cubicBezTo>
                  <a:cubicBezTo>
                    <a:pt x="292" y="304"/>
                    <a:pt x="279" y="293"/>
                    <a:pt x="261" y="278"/>
                  </a:cubicBezTo>
                  <a:cubicBezTo>
                    <a:pt x="242" y="262"/>
                    <a:pt x="218" y="241"/>
                    <a:pt x="172" y="241"/>
                  </a:cubicBezTo>
                  <a:cubicBezTo>
                    <a:pt x="126" y="241"/>
                    <a:pt x="102" y="262"/>
                    <a:pt x="83" y="278"/>
                  </a:cubicBezTo>
                  <a:cubicBezTo>
                    <a:pt x="71" y="288"/>
                    <a:pt x="61" y="296"/>
                    <a:pt x="48" y="300"/>
                  </a:cubicBezTo>
                  <a:cubicBezTo>
                    <a:pt x="48" y="201"/>
                    <a:pt x="48" y="201"/>
                    <a:pt x="48" y="201"/>
                  </a:cubicBezTo>
                  <a:cubicBezTo>
                    <a:pt x="48" y="169"/>
                    <a:pt x="74" y="144"/>
                    <a:pt x="105" y="144"/>
                  </a:cubicBezTo>
                  <a:close/>
                  <a:moveTo>
                    <a:pt x="105" y="144"/>
                  </a:moveTo>
                  <a:cubicBezTo>
                    <a:pt x="105" y="144"/>
                    <a:pt x="105" y="144"/>
                    <a:pt x="105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75"/>
            <p:cNvSpPr>
              <a:spLocks noEditPoints="1"/>
            </p:cNvSpPr>
            <p:nvPr/>
          </p:nvSpPr>
          <p:spPr bwMode="auto">
            <a:xfrm>
              <a:off x="12365038" y="5126038"/>
              <a:ext cx="925513" cy="933450"/>
            </a:xfrm>
            <a:custGeom>
              <a:avLst/>
              <a:gdLst>
                <a:gd name="T0" fmla="*/ 45 w 211"/>
                <a:gd name="T1" fmla="*/ 212 h 215"/>
                <a:gd name="T2" fmla="*/ 61 w 211"/>
                <a:gd name="T3" fmla="*/ 206 h 215"/>
                <a:gd name="T4" fmla="*/ 63 w 211"/>
                <a:gd name="T5" fmla="*/ 172 h 215"/>
                <a:gd name="T6" fmla="*/ 48 w 211"/>
                <a:gd name="T7" fmla="*/ 134 h 215"/>
                <a:gd name="T8" fmla="*/ 106 w 211"/>
                <a:gd name="T9" fmla="*/ 51 h 215"/>
                <a:gd name="T10" fmla="*/ 163 w 211"/>
                <a:gd name="T11" fmla="*/ 134 h 215"/>
                <a:gd name="T12" fmla="*/ 148 w 211"/>
                <a:gd name="T13" fmla="*/ 172 h 215"/>
                <a:gd name="T14" fmla="*/ 150 w 211"/>
                <a:gd name="T15" fmla="*/ 206 h 215"/>
                <a:gd name="T16" fmla="*/ 184 w 211"/>
                <a:gd name="T17" fmla="*/ 204 h 215"/>
                <a:gd name="T18" fmla="*/ 211 w 211"/>
                <a:gd name="T19" fmla="*/ 134 h 215"/>
                <a:gd name="T20" fmla="*/ 115 w 211"/>
                <a:gd name="T21" fmla="*/ 3 h 215"/>
                <a:gd name="T22" fmla="*/ 96 w 211"/>
                <a:gd name="T23" fmla="*/ 3 h 215"/>
                <a:gd name="T24" fmla="*/ 0 w 211"/>
                <a:gd name="T25" fmla="*/ 134 h 215"/>
                <a:gd name="T26" fmla="*/ 27 w 211"/>
                <a:gd name="T27" fmla="*/ 204 h 215"/>
                <a:gd name="T28" fmla="*/ 45 w 211"/>
                <a:gd name="T29" fmla="*/ 212 h 215"/>
                <a:gd name="T30" fmla="*/ 45 w 211"/>
                <a:gd name="T31" fmla="*/ 212 h 215"/>
                <a:gd name="T32" fmla="*/ 45 w 211"/>
                <a:gd name="T33" fmla="*/ 2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215">
                  <a:moveTo>
                    <a:pt x="45" y="212"/>
                  </a:moveTo>
                  <a:cubicBezTo>
                    <a:pt x="50" y="212"/>
                    <a:pt x="56" y="210"/>
                    <a:pt x="61" y="206"/>
                  </a:cubicBezTo>
                  <a:cubicBezTo>
                    <a:pt x="71" y="197"/>
                    <a:pt x="71" y="182"/>
                    <a:pt x="63" y="172"/>
                  </a:cubicBezTo>
                  <a:cubicBezTo>
                    <a:pt x="53" y="161"/>
                    <a:pt x="48" y="148"/>
                    <a:pt x="48" y="134"/>
                  </a:cubicBezTo>
                  <a:cubicBezTo>
                    <a:pt x="48" y="103"/>
                    <a:pt x="72" y="70"/>
                    <a:pt x="106" y="51"/>
                  </a:cubicBezTo>
                  <a:cubicBezTo>
                    <a:pt x="139" y="70"/>
                    <a:pt x="163" y="103"/>
                    <a:pt x="163" y="134"/>
                  </a:cubicBezTo>
                  <a:cubicBezTo>
                    <a:pt x="163" y="148"/>
                    <a:pt x="158" y="161"/>
                    <a:pt x="148" y="172"/>
                  </a:cubicBezTo>
                  <a:cubicBezTo>
                    <a:pt x="140" y="182"/>
                    <a:pt x="140" y="197"/>
                    <a:pt x="150" y="206"/>
                  </a:cubicBezTo>
                  <a:cubicBezTo>
                    <a:pt x="160" y="215"/>
                    <a:pt x="175" y="214"/>
                    <a:pt x="184" y="204"/>
                  </a:cubicBezTo>
                  <a:cubicBezTo>
                    <a:pt x="201" y="184"/>
                    <a:pt x="211" y="160"/>
                    <a:pt x="211" y="134"/>
                  </a:cubicBezTo>
                  <a:cubicBezTo>
                    <a:pt x="211" y="81"/>
                    <a:pt x="172" y="27"/>
                    <a:pt x="115" y="3"/>
                  </a:cubicBezTo>
                  <a:cubicBezTo>
                    <a:pt x="109" y="0"/>
                    <a:pt x="102" y="0"/>
                    <a:pt x="96" y="3"/>
                  </a:cubicBezTo>
                  <a:cubicBezTo>
                    <a:pt x="39" y="27"/>
                    <a:pt x="0" y="81"/>
                    <a:pt x="0" y="134"/>
                  </a:cubicBezTo>
                  <a:cubicBezTo>
                    <a:pt x="0" y="160"/>
                    <a:pt x="10" y="184"/>
                    <a:pt x="27" y="204"/>
                  </a:cubicBezTo>
                  <a:cubicBezTo>
                    <a:pt x="32" y="209"/>
                    <a:pt x="38" y="212"/>
                    <a:pt x="45" y="212"/>
                  </a:cubicBezTo>
                  <a:close/>
                  <a:moveTo>
                    <a:pt x="45" y="212"/>
                  </a:moveTo>
                  <a:cubicBezTo>
                    <a:pt x="45" y="212"/>
                    <a:pt x="45" y="212"/>
                    <a:pt x="45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76"/>
            <p:cNvSpPr>
              <a:spLocks noEditPoints="1"/>
            </p:cNvSpPr>
            <p:nvPr/>
          </p:nvSpPr>
          <p:spPr bwMode="auto">
            <a:xfrm>
              <a:off x="11852276" y="3190875"/>
              <a:ext cx="1893888" cy="207963"/>
            </a:xfrm>
            <a:custGeom>
              <a:avLst/>
              <a:gdLst>
                <a:gd name="T0" fmla="*/ 24 w 432"/>
                <a:gd name="T1" fmla="*/ 48 h 48"/>
                <a:gd name="T2" fmla="*/ 408 w 432"/>
                <a:gd name="T3" fmla="*/ 48 h 48"/>
                <a:gd name="T4" fmla="*/ 432 w 432"/>
                <a:gd name="T5" fmla="*/ 24 h 48"/>
                <a:gd name="T6" fmla="*/ 408 w 432"/>
                <a:gd name="T7" fmla="*/ 0 h 48"/>
                <a:gd name="T8" fmla="*/ 24 w 432"/>
                <a:gd name="T9" fmla="*/ 0 h 48"/>
                <a:gd name="T10" fmla="*/ 0 w 432"/>
                <a:gd name="T11" fmla="*/ 24 h 48"/>
                <a:gd name="T12" fmla="*/ 24 w 432"/>
                <a:gd name="T13" fmla="*/ 48 h 48"/>
                <a:gd name="T14" fmla="*/ 24 w 432"/>
                <a:gd name="T15" fmla="*/ 48 h 48"/>
                <a:gd name="T16" fmla="*/ 24 w 4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48">
                  <a:moveTo>
                    <a:pt x="24" y="48"/>
                  </a:moveTo>
                  <a:cubicBezTo>
                    <a:pt x="408" y="48"/>
                    <a:pt x="408" y="48"/>
                    <a:pt x="408" y="48"/>
                  </a:cubicBezTo>
                  <a:cubicBezTo>
                    <a:pt x="421" y="48"/>
                    <a:pt x="432" y="37"/>
                    <a:pt x="432" y="24"/>
                  </a:cubicBezTo>
                  <a:cubicBezTo>
                    <a:pt x="432" y="11"/>
                    <a:pt x="421" y="0"/>
                    <a:pt x="4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77"/>
            <p:cNvSpPr>
              <a:spLocks noEditPoints="1"/>
            </p:cNvSpPr>
            <p:nvPr/>
          </p:nvSpPr>
          <p:spPr bwMode="auto">
            <a:xfrm>
              <a:off x="11010901" y="2773363"/>
              <a:ext cx="630238" cy="1446213"/>
            </a:xfrm>
            <a:custGeom>
              <a:avLst/>
              <a:gdLst>
                <a:gd name="T0" fmla="*/ 72 w 144"/>
                <a:gd name="T1" fmla="*/ 333 h 333"/>
                <a:gd name="T2" fmla="*/ 144 w 144"/>
                <a:gd name="T3" fmla="*/ 261 h 333"/>
                <a:gd name="T4" fmla="*/ 144 w 144"/>
                <a:gd name="T5" fmla="*/ 72 h 333"/>
                <a:gd name="T6" fmla="*/ 72 w 144"/>
                <a:gd name="T7" fmla="*/ 0 h 333"/>
                <a:gd name="T8" fmla="*/ 0 w 144"/>
                <a:gd name="T9" fmla="*/ 72 h 333"/>
                <a:gd name="T10" fmla="*/ 0 w 144"/>
                <a:gd name="T11" fmla="*/ 261 h 333"/>
                <a:gd name="T12" fmla="*/ 72 w 144"/>
                <a:gd name="T13" fmla="*/ 333 h 333"/>
                <a:gd name="T14" fmla="*/ 48 w 144"/>
                <a:gd name="T15" fmla="*/ 72 h 333"/>
                <a:gd name="T16" fmla="*/ 72 w 144"/>
                <a:gd name="T17" fmla="*/ 48 h 333"/>
                <a:gd name="T18" fmla="*/ 96 w 144"/>
                <a:gd name="T19" fmla="*/ 72 h 333"/>
                <a:gd name="T20" fmla="*/ 96 w 144"/>
                <a:gd name="T21" fmla="*/ 261 h 333"/>
                <a:gd name="T22" fmla="*/ 72 w 144"/>
                <a:gd name="T23" fmla="*/ 285 h 333"/>
                <a:gd name="T24" fmla="*/ 48 w 144"/>
                <a:gd name="T25" fmla="*/ 261 h 333"/>
                <a:gd name="T26" fmla="*/ 48 w 144"/>
                <a:gd name="T27" fmla="*/ 72 h 333"/>
                <a:gd name="T28" fmla="*/ 48 w 144"/>
                <a:gd name="T29" fmla="*/ 72 h 333"/>
                <a:gd name="T30" fmla="*/ 48 w 144"/>
                <a:gd name="T31" fmla="*/ 7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333">
                  <a:moveTo>
                    <a:pt x="72" y="333"/>
                  </a:moveTo>
                  <a:cubicBezTo>
                    <a:pt x="112" y="333"/>
                    <a:pt x="144" y="301"/>
                    <a:pt x="144" y="261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301"/>
                    <a:pt x="32" y="333"/>
                    <a:pt x="72" y="333"/>
                  </a:cubicBezTo>
                  <a:close/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74"/>
                    <a:pt x="85" y="285"/>
                    <a:pt x="72" y="285"/>
                  </a:cubicBezTo>
                  <a:cubicBezTo>
                    <a:pt x="59" y="285"/>
                    <a:pt x="48" y="274"/>
                    <a:pt x="48" y="261"/>
                  </a:cubicBezTo>
                  <a:lnTo>
                    <a:pt x="48" y="72"/>
                  </a:ln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78"/>
            <p:cNvSpPr>
              <a:spLocks noEditPoints="1"/>
            </p:cNvSpPr>
            <p:nvPr/>
          </p:nvSpPr>
          <p:spPr bwMode="auto">
            <a:xfrm>
              <a:off x="13957301" y="2773363"/>
              <a:ext cx="630238" cy="1446213"/>
            </a:xfrm>
            <a:custGeom>
              <a:avLst/>
              <a:gdLst>
                <a:gd name="T0" fmla="*/ 72 w 144"/>
                <a:gd name="T1" fmla="*/ 333 h 333"/>
                <a:gd name="T2" fmla="*/ 144 w 144"/>
                <a:gd name="T3" fmla="*/ 261 h 333"/>
                <a:gd name="T4" fmla="*/ 144 w 144"/>
                <a:gd name="T5" fmla="*/ 72 h 333"/>
                <a:gd name="T6" fmla="*/ 72 w 144"/>
                <a:gd name="T7" fmla="*/ 0 h 333"/>
                <a:gd name="T8" fmla="*/ 0 w 144"/>
                <a:gd name="T9" fmla="*/ 72 h 333"/>
                <a:gd name="T10" fmla="*/ 0 w 144"/>
                <a:gd name="T11" fmla="*/ 261 h 333"/>
                <a:gd name="T12" fmla="*/ 72 w 144"/>
                <a:gd name="T13" fmla="*/ 333 h 333"/>
                <a:gd name="T14" fmla="*/ 48 w 144"/>
                <a:gd name="T15" fmla="*/ 72 h 333"/>
                <a:gd name="T16" fmla="*/ 72 w 144"/>
                <a:gd name="T17" fmla="*/ 48 h 333"/>
                <a:gd name="T18" fmla="*/ 96 w 144"/>
                <a:gd name="T19" fmla="*/ 72 h 333"/>
                <a:gd name="T20" fmla="*/ 96 w 144"/>
                <a:gd name="T21" fmla="*/ 261 h 333"/>
                <a:gd name="T22" fmla="*/ 72 w 144"/>
                <a:gd name="T23" fmla="*/ 285 h 333"/>
                <a:gd name="T24" fmla="*/ 48 w 144"/>
                <a:gd name="T25" fmla="*/ 261 h 333"/>
                <a:gd name="T26" fmla="*/ 48 w 144"/>
                <a:gd name="T27" fmla="*/ 72 h 333"/>
                <a:gd name="T28" fmla="*/ 48 w 144"/>
                <a:gd name="T29" fmla="*/ 72 h 333"/>
                <a:gd name="T30" fmla="*/ 48 w 144"/>
                <a:gd name="T31" fmla="*/ 7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333">
                  <a:moveTo>
                    <a:pt x="72" y="333"/>
                  </a:moveTo>
                  <a:cubicBezTo>
                    <a:pt x="112" y="333"/>
                    <a:pt x="144" y="301"/>
                    <a:pt x="144" y="261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301"/>
                    <a:pt x="32" y="333"/>
                    <a:pt x="72" y="333"/>
                  </a:cubicBezTo>
                  <a:close/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74"/>
                    <a:pt x="85" y="285"/>
                    <a:pt x="72" y="285"/>
                  </a:cubicBezTo>
                  <a:cubicBezTo>
                    <a:pt x="59" y="285"/>
                    <a:pt x="48" y="274"/>
                    <a:pt x="48" y="261"/>
                  </a:cubicBezTo>
                  <a:lnTo>
                    <a:pt x="48" y="72"/>
                  </a:ln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79"/>
            <p:cNvSpPr>
              <a:spLocks noEditPoints="1"/>
            </p:cNvSpPr>
            <p:nvPr/>
          </p:nvSpPr>
          <p:spPr bwMode="auto">
            <a:xfrm>
              <a:off x="9712326" y="3190875"/>
              <a:ext cx="6173788" cy="6111875"/>
            </a:xfrm>
            <a:custGeom>
              <a:avLst/>
              <a:gdLst>
                <a:gd name="T0" fmla="*/ 1288 w 1408"/>
                <a:gd name="T1" fmla="*/ 0 h 1408"/>
                <a:gd name="T2" fmla="*/ 1184 w 1408"/>
                <a:gd name="T3" fmla="*/ 0 h 1408"/>
                <a:gd name="T4" fmla="*/ 1160 w 1408"/>
                <a:gd name="T5" fmla="*/ 24 h 1408"/>
                <a:gd name="T6" fmla="*/ 1184 w 1408"/>
                <a:gd name="T7" fmla="*/ 48 h 1408"/>
                <a:gd name="T8" fmla="*/ 1288 w 1408"/>
                <a:gd name="T9" fmla="*/ 48 h 1408"/>
                <a:gd name="T10" fmla="*/ 1360 w 1408"/>
                <a:gd name="T11" fmla="*/ 120 h 1408"/>
                <a:gd name="T12" fmla="*/ 1360 w 1408"/>
                <a:gd name="T13" fmla="*/ 317 h 1408"/>
                <a:gd name="T14" fmla="*/ 48 w 1408"/>
                <a:gd name="T15" fmla="*/ 317 h 1408"/>
                <a:gd name="T16" fmla="*/ 48 w 1408"/>
                <a:gd name="T17" fmla="*/ 120 h 1408"/>
                <a:gd name="T18" fmla="*/ 120 w 1408"/>
                <a:gd name="T19" fmla="*/ 48 h 1408"/>
                <a:gd name="T20" fmla="*/ 224 w 1408"/>
                <a:gd name="T21" fmla="*/ 48 h 1408"/>
                <a:gd name="T22" fmla="*/ 248 w 1408"/>
                <a:gd name="T23" fmla="*/ 24 h 1408"/>
                <a:gd name="T24" fmla="*/ 224 w 1408"/>
                <a:gd name="T25" fmla="*/ 0 h 1408"/>
                <a:gd name="T26" fmla="*/ 120 w 1408"/>
                <a:gd name="T27" fmla="*/ 0 h 1408"/>
                <a:gd name="T28" fmla="*/ 0 w 1408"/>
                <a:gd name="T29" fmla="*/ 120 h 1408"/>
                <a:gd name="T30" fmla="*/ 0 w 1408"/>
                <a:gd name="T31" fmla="*/ 1384 h 1408"/>
                <a:gd name="T32" fmla="*/ 24 w 1408"/>
                <a:gd name="T33" fmla="*/ 1408 h 1408"/>
                <a:gd name="T34" fmla="*/ 1384 w 1408"/>
                <a:gd name="T35" fmla="*/ 1408 h 1408"/>
                <a:gd name="T36" fmla="*/ 1408 w 1408"/>
                <a:gd name="T37" fmla="*/ 1384 h 1408"/>
                <a:gd name="T38" fmla="*/ 1408 w 1408"/>
                <a:gd name="T39" fmla="*/ 120 h 1408"/>
                <a:gd name="T40" fmla="*/ 1288 w 1408"/>
                <a:gd name="T41" fmla="*/ 0 h 1408"/>
                <a:gd name="T42" fmla="*/ 48 w 1408"/>
                <a:gd name="T43" fmla="*/ 1360 h 1408"/>
                <a:gd name="T44" fmla="*/ 48 w 1408"/>
                <a:gd name="T45" fmla="*/ 365 h 1408"/>
                <a:gd name="T46" fmla="*/ 1360 w 1408"/>
                <a:gd name="T47" fmla="*/ 365 h 1408"/>
                <a:gd name="T48" fmla="*/ 1360 w 1408"/>
                <a:gd name="T49" fmla="*/ 1360 h 1408"/>
                <a:gd name="T50" fmla="*/ 48 w 1408"/>
                <a:gd name="T51" fmla="*/ 1360 h 1408"/>
                <a:gd name="T52" fmla="*/ 48 w 1408"/>
                <a:gd name="T53" fmla="*/ 1360 h 1408"/>
                <a:gd name="T54" fmla="*/ 48 w 1408"/>
                <a:gd name="T55" fmla="*/ 136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8" h="1408">
                  <a:moveTo>
                    <a:pt x="1288" y="0"/>
                  </a:moveTo>
                  <a:cubicBezTo>
                    <a:pt x="1184" y="0"/>
                    <a:pt x="1184" y="0"/>
                    <a:pt x="1184" y="0"/>
                  </a:cubicBezTo>
                  <a:cubicBezTo>
                    <a:pt x="1171" y="0"/>
                    <a:pt x="1160" y="11"/>
                    <a:pt x="1160" y="24"/>
                  </a:cubicBezTo>
                  <a:cubicBezTo>
                    <a:pt x="1160" y="37"/>
                    <a:pt x="1171" y="48"/>
                    <a:pt x="1184" y="48"/>
                  </a:cubicBezTo>
                  <a:cubicBezTo>
                    <a:pt x="1288" y="48"/>
                    <a:pt x="1288" y="48"/>
                    <a:pt x="1288" y="48"/>
                  </a:cubicBezTo>
                  <a:cubicBezTo>
                    <a:pt x="1328" y="48"/>
                    <a:pt x="1360" y="80"/>
                    <a:pt x="1360" y="120"/>
                  </a:cubicBezTo>
                  <a:cubicBezTo>
                    <a:pt x="1360" y="317"/>
                    <a:pt x="1360" y="317"/>
                    <a:pt x="1360" y="317"/>
                  </a:cubicBezTo>
                  <a:cubicBezTo>
                    <a:pt x="48" y="317"/>
                    <a:pt x="48" y="317"/>
                    <a:pt x="48" y="31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7" y="48"/>
                    <a:pt x="248" y="37"/>
                    <a:pt x="248" y="24"/>
                  </a:cubicBezTo>
                  <a:cubicBezTo>
                    <a:pt x="248" y="11"/>
                    <a:pt x="237" y="0"/>
                    <a:pt x="22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1384" y="1408"/>
                    <a:pt x="1384" y="1408"/>
                    <a:pt x="1384" y="1408"/>
                  </a:cubicBezTo>
                  <a:cubicBezTo>
                    <a:pt x="1397" y="1408"/>
                    <a:pt x="1408" y="1397"/>
                    <a:pt x="1408" y="1384"/>
                  </a:cubicBezTo>
                  <a:cubicBezTo>
                    <a:pt x="1408" y="120"/>
                    <a:pt x="1408" y="120"/>
                    <a:pt x="1408" y="120"/>
                  </a:cubicBezTo>
                  <a:cubicBezTo>
                    <a:pt x="1408" y="54"/>
                    <a:pt x="1354" y="0"/>
                    <a:pt x="1288" y="0"/>
                  </a:cubicBezTo>
                  <a:close/>
                  <a:moveTo>
                    <a:pt x="48" y="1360"/>
                  </a:moveTo>
                  <a:cubicBezTo>
                    <a:pt x="48" y="365"/>
                    <a:pt x="48" y="365"/>
                    <a:pt x="48" y="365"/>
                  </a:cubicBezTo>
                  <a:cubicBezTo>
                    <a:pt x="1360" y="365"/>
                    <a:pt x="1360" y="365"/>
                    <a:pt x="1360" y="365"/>
                  </a:cubicBezTo>
                  <a:cubicBezTo>
                    <a:pt x="1360" y="1360"/>
                    <a:pt x="1360" y="1360"/>
                    <a:pt x="1360" y="1360"/>
                  </a:cubicBezTo>
                  <a:lnTo>
                    <a:pt x="48" y="1360"/>
                  </a:lnTo>
                  <a:close/>
                  <a:moveTo>
                    <a:pt x="48" y="1360"/>
                  </a:moveTo>
                  <a:cubicBezTo>
                    <a:pt x="48" y="1360"/>
                    <a:pt x="48" y="1360"/>
                    <a:pt x="48" y="13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80"/>
            <p:cNvSpPr>
              <a:spLocks noEditPoints="1"/>
            </p:cNvSpPr>
            <p:nvPr/>
          </p:nvSpPr>
          <p:spPr bwMode="auto">
            <a:xfrm>
              <a:off x="10133013" y="4983163"/>
              <a:ext cx="631825" cy="3903663"/>
            </a:xfrm>
            <a:custGeom>
              <a:avLst/>
              <a:gdLst>
                <a:gd name="T0" fmla="*/ 120 w 144"/>
                <a:gd name="T1" fmla="*/ 851 h 899"/>
                <a:gd name="T2" fmla="*/ 48 w 144"/>
                <a:gd name="T3" fmla="*/ 851 h 899"/>
                <a:gd name="T4" fmla="*/ 48 w 144"/>
                <a:gd name="T5" fmla="*/ 24 h 899"/>
                <a:gd name="T6" fmla="*/ 24 w 144"/>
                <a:gd name="T7" fmla="*/ 0 h 899"/>
                <a:gd name="T8" fmla="*/ 0 w 144"/>
                <a:gd name="T9" fmla="*/ 24 h 899"/>
                <a:gd name="T10" fmla="*/ 0 w 144"/>
                <a:gd name="T11" fmla="*/ 875 h 899"/>
                <a:gd name="T12" fmla="*/ 24 w 144"/>
                <a:gd name="T13" fmla="*/ 899 h 899"/>
                <a:gd name="T14" fmla="*/ 120 w 144"/>
                <a:gd name="T15" fmla="*/ 899 h 899"/>
                <a:gd name="T16" fmla="*/ 144 w 144"/>
                <a:gd name="T17" fmla="*/ 875 h 899"/>
                <a:gd name="T18" fmla="*/ 120 w 144"/>
                <a:gd name="T19" fmla="*/ 851 h 899"/>
                <a:gd name="T20" fmla="*/ 120 w 144"/>
                <a:gd name="T21" fmla="*/ 851 h 899"/>
                <a:gd name="T22" fmla="*/ 120 w 144"/>
                <a:gd name="T23" fmla="*/ 85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899">
                  <a:moveTo>
                    <a:pt x="120" y="851"/>
                  </a:moveTo>
                  <a:cubicBezTo>
                    <a:pt x="48" y="851"/>
                    <a:pt x="48" y="851"/>
                    <a:pt x="48" y="85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75"/>
                    <a:pt x="0" y="875"/>
                    <a:pt x="0" y="875"/>
                  </a:cubicBezTo>
                  <a:cubicBezTo>
                    <a:pt x="0" y="888"/>
                    <a:pt x="11" y="899"/>
                    <a:pt x="24" y="899"/>
                  </a:cubicBezTo>
                  <a:cubicBezTo>
                    <a:pt x="120" y="899"/>
                    <a:pt x="120" y="899"/>
                    <a:pt x="120" y="899"/>
                  </a:cubicBezTo>
                  <a:cubicBezTo>
                    <a:pt x="133" y="899"/>
                    <a:pt x="144" y="888"/>
                    <a:pt x="144" y="875"/>
                  </a:cubicBezTo>
                  <a:cubicBezTo>
                    <a:pt x="144" y="862"/>
                    <a:pt x="133" y="851"/>
                    <a:pt x="120" y="851"/>
                  </a:cubicBezTo>
                  <a:close/>
                  <a:moveTo>
                    <a:pt x="120" y="851"/>
                  </a:moveTo>
                  <a:cubicBezTo>
                    <a:pt x="120" y="851"/>
                    <a:pt x="120" y="851"/>
                    <a:pt x="120" y="8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81"/>
            <p:cNvSpPr>
              <a:spLocks noEditPoints="1"/>
            </p:cNvSpPr>
            <p:nvPr/>
          </p:nvSpPr>
          <p:spPr bwMode="auto">
            <a:xfrm>
              <a:off x="10975976" y="4983163"/>
              <a:ext cx="4489450" cy="3903663"/>
            </a:xfrm>
            <a:custGeom>
              <a:avLst/>
              <a:gdLst>
                <a:gd name="T0" fmla="*/ 1000 w 1024"/>
                <a:gd name="T1" fmla="*/ 0 h 899"/>
                <a:gd name="T2" fmla="*/ 976 w 1024"/>
                <a:gd name="T3" fmla="*/ 24 h 899"/>
                <a:gd name="T4" fmla="*/ 976 w 1024"/>
                <a:gd name="T5" fmla="*/ 851 h 899"/>
                <a:gd name="T6" fmla="*/ 24 w 1024"/>
                <a:gd name="T7" fmla="*/ 851 h 899"/>
                <a:gd name="T8" fmla="*/ 0 w 1024"/>
                <a:gd name="T9" fmla="*/ 875 h 899"/>
                <a:gd name="T10" fmla="*/ 24 w 1024"/>
                <a:gd name="T11" fmla="*/ 899 h 899"/>
                <a:gd name="T12" fmla="*/ 1000 w 1024"/>
                <a:gd name="T13" fmla="*/ 899 h 899"/>
                <a:gd name="T14" fmla="*/ 1024 w 1024"/>
                <a:gd name="T15" fmla="*/ 875 h 899"/>
                <a:gd name="T16" fmla="*/ 1024 w 1024"/>
                <a:gd name="T17" fmla="*/ 24 h 899"/>
                <a:gd name="T18" fmla="*/ 1000 w 1024"/>
                <a:gd name="T19" fmla="*/ 0 h 899"/>
                <a:gd name="T20" fmla="*/ 1000 w 1024"/>
                <a:gd name="T21" fmla="*/ 0 h 899"/>
                <a:gd name="T22" fmla="*/ 1000 w 1024"/>
                <a:gd name="T23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4" h="899">
                  <a:moveTo>
                    <a:pt x="1000" y="0"/>
                  </a:moveTo>
                  <a:cubicBezTo>
                    <a:pt x="987" y="0"/>
                    <a:pt x="976" y="11"/>
                    <a:pt x="976" y="24"/>
                  </a:cubicBezTo>
                  <a:cubicBezTo>
                    <a:pt x="976" y="851"/>
                    <a:pt x="976" y="851"/>
                    <a:pt x="976" y="851"/>
                  </a:cubicBezTo>
                  <a:cubicBezTo>
                    <a:pt x="24" y="851"/>
                    <a:pt x="24" y="851"/>
                    <a:pt x="24" y="851"/>
                  </a:cubicBezTo>
                  <a:cubicBezTo>
                    <a:pt x="11" y="851"/>
                    <a:pt x="0" y="862"/>
                    <a:pt x="0" y="875"/>
                  </a:cubicBezTo>
                  <a:cubicBezTo>
                    <a:pt x="0" y="888"/>
                    <a:pt x="11" y="899"/>
                    <a:pt x="24" y="899"/>
                  </a:cubicBezTo>
                  <a:cubicBezTo>
                    <a:pt x="1000" y="899"/>
                    <a:pt x="1000" y="899"/>
                    <a:pt x="1000" y="899"/>
                  </a:cubicBezTo>
                  <a:cubicBezTo>
                    <a:pt x="1013" y="899"/>
                    <a:pt x="1024" y="888"/>
                    <a:pt x="1024" y="875"/>
                  </a:cubicBezTo>
                  <a:cubicBezTo>
                    <a:pt x="1024" y="24"/>
                    <a:pt x="1024" y="24"/>
                    <a:pt x="1024" y="24"/>
                  </a:cubicBezTo>
                  <a:cubicBezTo>
                    <a:pt x="1024" y="11"/>
                    <a:pt x="1013" y="0"/>
                    <a:pt x="1000" y="0"/>
                  </a:cubicBezTo>
                  <a:close/>
                  <a:moveTo>
                    <a:pt x="1000" y="0"/>
                  </a:moveTo>
                  <a:cubicBezTo>
                    <a:pt x="1000" y="0"/>
                    <a:pt x="1000" y="0"/>
                    <a:pt x="10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10293022" y="1352896"/>
            <a:ext cx="165869" cy="304800"/>
            <a:chOff x="12647268" y="2230437"/>
            <a:chExt cx="3556690" cy="6535739"/>
          </a:xfrm>
        </p:grpSpPr>
        <p:sp>
          <p:nvSpPr>
            <p:cNvPr id="238" name="Oval 237"/>
            <p:cNvSpPr/>
            <p:nvPr/>
          </p:nvSpPr>
          <p:spPr>
            <a:xfrm>
              <a:off x="12647268" y="3074056"/>
              <a:ext cx="3556690" cy="355669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85"/>
            <p:cNvSpPr>
              <a:spLocks noEditPoints="1"/>
            </p:cNvSpPr>
            <p:nvPr/>
          </p:nvSpPr>
          <p:spPr bwMode="auto">
            <a:xfrm>
              <a:off x="13479463" y="2230437"/>
              <a:ext cx="1343025" cy="1343025"/>
            </a:xfrm>
            <a:custGeom>
              <a:avLst/>
              <a:gdLst>
                <a:gd name="T0" fmla="*/ 57 w 305"/>
                <a:gd name="T1" fmla="*/ 307 h 309"/>
                <a:gd name="T2" fmla="*/ 73 w 305"/>
                <a:gd name="T3" fmla="*/ 301 h 309"/>
                <a:gd name="T4" fmla="*/ 75 w 305"/>
                <a:gd name="T5" fmla="*/ 267 h 309"/>
                <a:gd name="T6" fmla="*/ 48 w 305"/>
                <a:gd name="T7" fmla="*/ 197 h 309"/>
                <a:gd name="T8" fmla="*/ 153 w 305"/>
                <a:gd name="T9" fmla="*/ 51 h 309"/>
                <a:gd name="T10" fmla="*/ 257 w 305"/>
                <a:gd name="T11" fmla="*/ 197 h 309"/>
                <a:gd name="T12" fmla="*/ 231 w 305"/>
                <a:gd name="T13" fmla="*/ 267 h 309"/>
                <a:gd name="T14" fmla="*/ 233 w 305"/>
                <a:gd name="T15" fmla="*/ 301 h 309"/>
                <a:gd name="T16" fmla="*/ 267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9 w 305"/>
                <a:gd name="T27" fmla="*/ 299 h 309"/>
                <a:gd name="T28" fmla="*/ 57 w 305"/>
                <a:gd name="T29" fmla="*/ 307 h 309"/>
                <a:gd name="T30" fmla="*/ 57 w 305"/>
                <a:gd name="T31" fmla="*/ 307 h 309"/>
                <a:gd name="T32" fmla="*/ 57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7" y="141"/>
                    <a:pt x="257" y="197"/>
                  </a:cubicBezTo>
                  <a:cubicBezTo>
                    <a:pt x="257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5" y="235"/>
                    <a:pt x="305" y="197"/>
                  </a:cubicBezTo>
                  <a:cubicBezTo>
                    <a:pt x="305" y="120"/>
                    <a:pt x="247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86"/>
            <p:cNvSpPr>
              <a:spLocks noEditPoints="1"/>
            </p:cNvSpPr>
            <p:nvPr/>
          </p:nvSpPr>
          <p:spPr bwMode="auto">
            <a:xfrm>
              <a:off x="12912725" y="3398838"/>
              <a:ext cx="2481263" cy="5367338"/>
            </a:xfrm>
            <a:custGeom>
              <a:avLst/>
              <a:gdLst>
                <a:gd name="T0" fmla="*/ 540 w 564"/>
                <a:gd name="T1" fmla="*/ 836 h 1236"/>
                <a:gd name="T2" fmla="*/ 464 w 564"/>
                <a:gd name="T3" fmla="*/ 836 h 1236"/>
                <a:gd name="T4" fmla="*/ 440 w 564"/>
                <a:gd name="T5" fmla="*/ 812 h 1236"/>
                <a:gd name="T6" fmla="*/ 440 w 564"/>
                <a:gd name="T7" fmla="*/ 120 h 1236"/>
                <a:gd name="T8" fmla="*/ 416 w 564"/>
                <a:gd name="T9" fmla="*/ 96 h 1236"/>
                <a:gd name="T10" fmla="*/ 306 w 564"/>
                <a:gd name="T11" fmla="*/ 96 h 1236"/>
                <a:gd name="T12" fmla="*/ 306 w 564"/>
                <a:gd name="T13" fmla="*/ 24 h 1236"/>
                <a:gd name="T14" fmla="*/ 282 w 564"/>
                <a:gd name="T15" fmla="*/ 0 h 1236"/>
                <a:gd name="T16" fmla="*/ 258 w 564"/>
                <a:gd name="T17" fmla="*/ 24 h 1236"/>
                <a:gd name="T18" fmla="*/ 258 w 564"/>
                <a:gd name="T19" fmla="*/ 96 h 1236"/>
                <a:gd name="T20" fmla="*/ 148 w 564"/>
                <a:gd name="T21" fmla="*/ 96 h 1236"/>
                <a:gd name="T22" fmla="*/ 124 w 564"/>
                <a:gd name="T23" fmla="*/ 120 h 1236"/>
                <a:gd name="T24" fmla="*/ 24 w 564"/>
                <a:gd name="T25" fmla="*/ 220 h 1236"/>
                <a:gd name="T26" fmla="*/ 0 w 564"/>
                <a:gd name="T27" fmla="*/ 244 h 1236"/>
                <a:gd name="T28" fmla="*/ 0 w 564"/>
                <a:gd name="T29" fmla="*/ 402 h 1236"/>
                <a:gd name="T30" fmla="*/ 24 w 564"/>
                <a:gd name="T31" fmla="*/ 426 h 1236"/>
                <a:gd name="T32" fmla="*/ 124 w 564"/>
                <a:gd name="T33" fmla="*/ 426 h 1236"/>
                <a:gd name="T34" fmla="*/ 124 w 564"/>
                <a:gd name="T35" fmla="*/ 812 h 1236"/>
                <a:gd name="T36" fmla="*/ 100 w 564"/>
                <a:gd name="T37" fmla="*/ 836 h 1236"/>
                <a:gd name="T38" fmla="*/ 24 w 564"/>
                <a:gd name="T39" fmla="*/ 836 h 1236"/>
                <a:gd name="T40" fmla="*/ 0 w 564"/>
                <a:gd name="T41" fmla="*/ 860 h 1236"/>
                <a:gd name="T42" fmla="*/ 0 w 564"/>
                <a:gd name="T43" fmla="*/ 1015 h 1236"/>
                <a:gd name="T44" fmla="*/ 24 w 564"/>
                <a:gd name="T45" fmla="*/ 1039 h 1236"/>
                <a:gd name="T46" fmla="*/ 258 w 564"/>
                <a:gd name="T47" fmla="*/ 1039 h 1236"/>
                <a:gd name="T48" fmla="*/ 258 w 564"/>
                <a:gd name="T49" fmla="*/ 1212 h 1236"/>
                <a:gd name="T50" fmla="*/ 282 w 564"/>
                <a:gd name="T51" fmla="*/ 1236 h 1236"/>
                <a:gd name="T52" fmla="*/ 306 w 564"/>
                <a:gd name="T53" fmla="*/ 1212 h 1236"/>
                <a:gd name="T54" fmla="*/ 306 w 564"/>
                <a:gd name="T55" fmla="*/ 1039 h 1236"/>
                <a:gd name="T56" fmla="*/ 540 w 564"/>
                <a:gd name="T57" fmla="*/ 1039 h 1236"/>
                <a:gd name="T58" fmla="*/ 564 w 564"/>
                <a:gd name="T59" fmla="*/ 1015 h 1236"/>
                <a:gd name="T60" fmla="*/ 564 w 564"/>
                <a:gd name="T61" fmla="*/ 860 h 1236"/>
                <a:gd name="T62" fmla="*/ 540 w 564"/>
                <a:gd name="T63" fmla="*/ 836 h 1236"/>
                <a:gd name="T64" fmla="*/ 516 w 564"/>
                <a:gd name="T65" fmla="*/ 991 h 1236"/>
                <a:gd name="T66" fmla="*/ 48 w 564"/>
                <a:gd name="T67" fmla="*/ 991 h 1236"/>
                <a:gd name="T68" fmla="*/ 48 w 564"/>
                <a:gd name="T69" fmla="*/ 884 h 1236"/>
                <a:gd name="T70" fmla="*/ 100 w 564"/>
                <a:gd name="T71" fmla="*/ 884 h 1236"/>
                <a:gd name="T72" fmla="*/ 172 w 564"/>
                <a:gd name="T73" fmla="*/ 812 h 1236"/>
                <a:gd name="T74" fmla="*/ 172 w 564"/>
                <a:gd name="T75" fmla="*/ 402 h 1236"/>
                <a:gd name="T76" fmla="*/ 148 w 564"/>
                <a:gd name="T77" fmla="*/ 378 h 1236"/>
                <a:gd name="T78" fmla="*/ 48 w 564"/>
                <a:gd name="T79" fmla="*/ 378 h 1236"/>
                <a:gd name="T80" fmla="*/ 48 w 564"/>
                <a:gd name="T81" fmla="*/ 266 h 1236"/>
                <a:gd name="T82" fmla="*/ 170 w 564"/>
                <a:gd name="T83" fmla="*/ 144 h 1236"/>
                <a:gd name="T84" fmla="*/ 392 w 564"/>
                <a:gd name="T85" fmla="*/ 144 h 1236"/>
                <a:gd name="T86" fmla="*/ 392 w 564"/>
                <a:gd name="T87" fmla="*/ 812 h 1236"/>
                <a:gd name="T88" fmla="*/ 464 w 564"/>
                <a:gd name="T89" fmla="*/ 884 h 1236"/>
                <a:gd name="T90" fmla="*/ 516 w 564"/>
                <a:gd name="T91" fmla="*/ 884 h 1236"/>
                <a:gd name="T92" fmla="*/ 516 w 564"/>
                <a:gd name="T93" fmla="*/ 991 h 1236"/>
                <a:gd name="T94" fmla="*/ 516 w 564"/>
                <a:gd name="T95" fmla="*/ 991 h 1236"/>
                <a:gd name="T96" fmla="*/ 516 w 564"/>
                <a:gd name="T97" fmla="*/ 991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4" h="1236">
                  <a:moveTo>
                    <a:pt x="540" y="836"/>
                  </a:moveTo>
                  <a:cubicBezTo>
                    <a:pt x="464" y="836"/>
                    <a:pt x="464" y="836"/>
                    <a:pt x="464" y="836"/>
                  </a:cubicBezTo>
                  <a:cubicBezTo>
                    <a:pt x="451" y="836"/>
                    <a:pt x="440" y="825"/>
                    <a:pt x="440" y="812"/>
                  </a:cubicBezTo>
                  <a:cubicBezTo>
                    <a:pt x="440" y="120"/>
                    <a:pt x="440" y="120"/>
                    <a:pt x="440" y="120"/>
                  </a:cubicBezTo>
                  <a:cubicBezTo>
                    <a:pt x="440" y="107"/>
                    <a:pt x="429" y="96"/>
                    <a:pt x="41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24"/>
                    <a:pt x="306" y="24"/>
                    <a:pt x="306" y="24"/>
                  </a:cubicBezTo>
                  <a:cubicBezTo>
                    <a:pt x="306" y="11"/>
                    <a:pt x="295" y="0"/>
                    <a:pt x="282" y="0"/>
                  </a:cubicBezTo>
                  <a:cubicBezTo>
                    <a:pt x="269" y="0"/>
                    <a:pt x="258" y="11"/>
                    <a:pt x="258" y="24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35" y="96"/>
                    <a:pt x="124" y="107"/>
                    <a:pt x="124" y="120"/>
                  </a:cubicBezTo>
                  <a:cubicBezTo>
                    <a:pt x="124" y="175"/>
                    <a:pt x="79" y="220"/>
                    <a:pt x="24" y="220"/>
                  </a:cubicBezTo>
                  <a:cubicBezTo>
                    <a:pt x="11" y="220"/>
                    <a:pt x="0" y="231"/>
                    <a:pt x="0" y="2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16"/>
                    <a:pt x="11" y="426"/>
                    <a:pt x="24" y="426"/>
                  </a:cubicBezTo>
                  <a:cubicBezTo>
                    <a:pt x="124" y="426"/>
                    <a:pt x="124" y="426"/>
                    <a:pt x="124" y="426"/>
                  </a:cubicBezTo>
                  <a:cubicBezTo>
                    <a:pt x="124" y="812"/>
                    <a:pt x="124" y="812"/>
                    <a:pt x="124" y="812"/>
                  </a:cubicBezTo>
                  <a:cubicBezTo>
                    <a:pt x="124" y="825"/>
                    <a:pt x="113" y="836"/>
                    <a:pt x="100" y="836"/>
                  </a:cubicBezTo>
                  <a:cubicBezTo>
                    <a:pt x="24" y="836"/>
                    <a:pt x="24" y="836"/>
                    <a:pt x="24" y="836"/>
                  </a:cubicBezTo>
                  <a:cubicBezTo>
                    <a:pt x="11" y="836"/>
                    <a:pt x="0" y="847"/>
                    <a:pt x="0" y="860"/>
                  </a:cubicBezTo>
                  <a:cubicBezTo>
                    <a:pt x="0" y="1015"/>
                    <a:pt x="0" y="1015"/>
                    <a:pt x="0" y="1015"/>
                  </a:cubicBezTo>
                  <a:cubicBezTo>
                    <a:pt x="0" y="1028"/>
                    <a:pt x="11" y="1039"/>
                    <a:pt x="24" y="1039"/>
                  </a:cubicBezTo>
                  <a:cubicBezTo>
                    <a:pt x="258" y="1039"/>
                    <a:pt x="258" y="1039"/>
                    <a:pt x="258" y="1039"/>
                  </a:cubicBezTo>
                  <a:cubicBezTo>
                    <a:pt x="258" y="1212"/>
                    <a:pt x="258" y="1212"/>
                    <a:pt x="258" y="1212"/>
                  </a:cubicBezTo>
                  <a:cubicBezTo>
                    <a:pt x="258" y="1225"/>
                    <a:pt x="269" y="1236"/>
                    <a:pt x="282" y="1236"/>
                  </a:cubicBezTo>
                  <a:cubicBezTo>
                    <a:pt x="295" y="1236"/>
                    <a:pt x="306" y="1225"/>
                    <a:pt x="306" y="1212"/>
                  </a:cubicBezTo>
                  <a:cubicBezTo>
                    <a:pt x="306" y="1039"/>
                    <a:pt x="306" y="1039"/>
                    <a:pt x="306" y="1039"/>
                  </a:cubicBezTo>
                  <a:cubicBezTo>
                    <a:pt x="540" y="1039"/>
                    <a:pt x="540" y="1039"/>
                    <a:pt x="540" y="1039"/>
                  </a:cubicBezTo>
                  <a:cubicBezTo>
                    <a:pt x="553" y="1039"/>
                    <a:pt x="564" y="1028"/>
                    <a:pt x="564" y="1015"/>
                  </a:cubicBezTo>
                  <a:cubicBezTo>
                    <a:pt x="564" y="860"/>
                    <a:pt x="564" y="860"/>
                    <a:pt x="564" y="860"/>
                  </a:cubicBezTo>
                  <a:cubicBezTo>
                    <a:pt x="564" y="847"/>
                    <a:pt x="553" y="836"/>
                    <a:pt x="540" y="836"/>
                  </a:cubicBezTo>
                  <a:close/>
                  <a:moveTo>
                    <a:pt x="516" y="991"/>
                  </a:moveTo>
                  <a:cubicBezTo>
                    <a:pt x="48" y="991"/>
                    <a:pt x="48" y="991"/>
                    <a:pt x="48" y="991"/>
                  </a:cubicBezTo>
                  <a:cubicBezTo>
                    <a:pt x="48" y="884"/>
                    <a:pt x="48" y="884"/>
                    <a:pt x="48" y="884"/>
                  </a:cubicBezTo>
                  <a:cubicBezTo>
                    <a:pt x="100" y="884"/>
                    <a:pt x="100" y="884"/>
                    <a:pt x="100" y="884"/>
                  </a:cubicBezTo>
                  <a:cubicBezTo>
                    <a:pt x="140" y="884"/>
                    <a:pt x="172" y="852"/>
                    <a:pt x="172" y="812"/>
                  </a:cubicBezTo>
                  <a:cubicBezTo>
                    <a:pt x="172" y="402"/>
                    <a:pt x="172" y="402"/>
                    <a:pt x="172" y="402"/>
                  </a:cubicBezTo>
                  <a:cubicBezTo>
                    <a:pt x="172" y="389"/>
                    <a:pt x="161" y="378"/>
                    <a:pt x="148" y="378"/>
                  </a:cubicBezTo>
                  <a:cubicBezTo>
                    <a:pt x="48" y="378"/>
                    <a:pt x="48" y="378"/>
                    <a:pt x="48" y="378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110" y="256"/>
                    <a:pt x="160" y="207"/>
                    <a:pt x="170" y="144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812"/>
                    <a:pt x="392" y="812"/>
                    <a:pt x="392" y="812"/>
                  </a:cubicBezTo>
                  <a:cubicBezTo>
                    <a:pt x="392" y="852"/>
                    <a:pt x="424" y="884"/>
                    <a:pt x="464" y="884"/>
                  </a:cubicBezTo>
                  <a:cubicBezTo>
                    <a:pt x="516" y="884"/>
                    <a:pt x="516" y="884"/>
                    <a:pt x="516" y="884"/>
                  </a:cubicBezTo>
                  <a:lnTo>
                    <a:pt x="516" y="991"/>
                  </a:lnTo>
                  <a:close/>
                  <a:moveTo>
                    <a:pt x="516" y="991"/>
                  </a:moveTo>
                  <a:cubicBezTo>
                    <a:pt x="516" y="991"/>
                    <a:pt x="516" y="991"/>
                    <a:pt x="516" y="9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13866813" y="4229100"/>
              <a:ext cx="392113" cy="2430463"/>
            </a:xfrm>
            <a:custGeom>
              <a:avLst/>
              <a:gdLst>
                <a:gd name="T0" fmla="*/ 13 w 89"/>
                <a:gd name="T1" fmla="*/ 112 h 560"/>
                <a:gd name="T2" fmla="*/ 41 w 89"/>
                <a:gd name="T3" fmla="*/ 112 h 560"/>
                <a:gd name="T4" fmla="*/ 41 w 89"/>
                <a:gd name="T5" fmla="*/ 536 h 560"/>
                <a:gd name="T6" fmla="*/ 65 w 89"/>
                <a:gd name="T7" fmla="*/ 560 h 560"/>
                <a:gd name="T8" fmla="*/ 89 w 89"/>
                <a:gd name="T9" fmla="*/ 536 h 560"/>
                <a:gd name="T10" fmla="*/ 89 w 89"/>
                <a:gd name="T11" fmla="*/ 25 h 560"/>
                <a:gd name="T12" fmla="*/ 69 w 89"/>
                <a:gd name="T13" fmla="*/ 2 h 560"/>
                <a:gd name="T14" fmla="*/ 42 w 89"/>
                <a:gd name="T15" fmla="*/ 17 h 560"/>
                <a:gd name="T16" fmla="*/ 8 w 89"/>
                <a:gd name="T17" fmla="*/ 79 h 560"/>
                <a:gd name="T18" fmla="*/ 13 w 89"/>
                <a:gd name="T19" fmla="*/ 112 h 560"/>
                <a:gd name="T20" fmla="*/ 13 w 89"/>
                <a:gd name="T21" fmla="*/ 112 h 560"/>
                <a:gd name="T22" fmla="*/ 13 w 89"/>
                <a:gd name="T23" fmla="*/ 11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560">
                  <a:moveTo>
                    <a:pt x="13" y="112"/>
                  </a:moveTo>
                  <a:cubicBezTo>
                    <a:pt x="21" y="119"/>
                    <a:pt x="33" y="118"/>
                    <a:pt x="41" y="112"/>
                  </a:cubicBezTo>
                  <a:cubicBezTo>
                    <a:pt x="41" y="536"/>
                    <a:pt x="41" y="536"/>
                    <a:pt x="41" y="536"/>
                  </a:cubicBezTo>
                  <a:cubicBezTo>
                    <a:pt x="41" y="549"/>
                    <a:pt x="52" y="560"/>
                    <a:pt x="65" y="560"/>
                  </a:cubicBezTo>
                  <a:cubicBezTo>
                    <a:pt x="78" y="560"/>
                    <a:pt x="89" y="549"/>
                    <a:pt x="89" y="53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14"/>
                    <a:pt x="81" y="4"/>
                    <a:pt x="69" y="2"/>
                  </a:cubicBezTo>
                  <a:cubicBezTo>
                    <a:pt x="58" y="0"/>
                    <a:pt x="46" y="6"/>
                    <a:pt x="42" y="17"/>
                  </a:cubicBezTo>
                  <a:cubicBezTo>
                    <a:pt x="35" y="37"/>
                    <a:pt x="23" y="58"/>
                    <a:pt x="8" y="79"/>
                  </a:cubicBezTo>
                  <a:cubicBezTo>
                    <a:pt x="0" y="89"/>
                    <a:pt x="2" y="104"/>
                    <a:pt x="13" y="112"/>
                  </a:cubicBezTo>
                  <a:close/>
                  <a:moveTo>
                    <a:pt x="13" y="112"/>
                  </a:moveTo>
                  <a:cubicBezTo>
                    <a:pt x="13" y="112"/>
                    <a:pt x="13" y="112"/>
                    <a:pt x="13" y="1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88"/>
            <p:cNvSpPr>
              <a:spLocks noEditPoints="1"/>
            </p:cNvSpPr>
            <p:nvPr/>
          </p:nvSpPr>
          <p:spPr bwMode="auto">
            <a:xfrm>
              <a:off x="13881100" y="6869113"/>
              <a:ext cx="544513" cy="623888"/>
            </a:xfrm>
            <a:custGeom>
              <a:avLst/>
              <a:gdLst>
                <a:gd name="T0" fmla="*/ 100 w 124"/>
                <a:gd name="T1" fmla="*/ 96 h 144"/>
                <a:gd name="T2" fmla="*/ 86 w 124"/>
                <a:gd name="T3" fmla="*/ 96 h 144"/>
                <a:gd name="T4" fmla="*/ 86 w 124"/>
                <a:gd name="T5" fmla="*/ 24 h 144"/>
                <a:gd name="T6" fmla="*/ 62 w 124"/>
                <a:gd name="T7" fmla="*/ 0 h 144"/>
                <a:gd name="T8" fmla="*/ 38 w 124"/>
                <a:gd name="T9" fmla="*/ 24 h 144"/>
                <a:gd name="T10" fmla="*/ 38 w 124"/>
                <a:gd name="T11" fmla="*/ 96 h 144"/>
                <a:gd name="T12" fmla="*/ 24 w 124"/>
                <a:gd name="T13" fmla="*/ 96 h 144"/>
                <a:gd name="T14" fmla="*/ 0 w 124"/>
                <a:gd name="T15" fmla="*/ 120 h 144"/>
                <a:gd name="T16" fmla="*/ 24 w 124"/>
                <a:gd name="T17" fmla="*/ 144 h 144"/>
                <a:gd name="T18" fmla="*/ 100 w 124"/>
                <a:gd name="T19" fmla="*/ 144 h 144"/>
                <a:gd name="T20" fmla="*/ 124 w 124"/>
                <a:gd name="T21" fmla="*/ 120 h 144"/>
                <a:gd name="T22" fmla="*/ 100 w 124"/>
                <a:gd name="T23" fmla="*/ 96 h 144"/>
                <a:gd name="T24" fmla="*/ 100 w 124"/>
                <a:gd name="T25" fmla="*/ 96 h 144"/>
                <a:gd name="T26" fmla="*/ 100 w 124"/>
                <a:gd name="T2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4">
                  <a:moveTo>
                    <a:pt x="100" y="96"/>
                  </a:moveTo>
                  <a:cubicBezTo>
                    <a:pt x="86" y="96"/>
                    <a:pt x="86" y="96"/>
                    <a:pt x="86" y="96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11"/>
                    <a:pt x="75" y="0"/>
                    <a:pt x="62" y="0"/>
                  </a:cubicBezTo>
                  <a:cubicBezTo>
                    <a:pt x="49" y="0"/>
                    <a:pt x="38" y="11"/>
                    <a:pt x="38" y="24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13" y="144"/>
                    <a:pt x="124" y="133"/>
                    <a:pt x="124" y="120"/>
                  </a:cubicBezTo>
                  <a:cubicBezTo>
                    <a:pt x="124" y="107"/>
                    <a:pt x="113" y="96"/>
                    <a:pt x="100" y="96"/>
                  </a:cubicBezTo>
                  <a:close/>
                  <a:moveTo>
                    <a:pt x="100" y="96"/>
                  </a:moveTo>
                  <a:cubicBezTo>
                    <a:pt x="100" y="96"/>
                    <a:pt x="100" y="96"/>
                    <a:pt x="100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3" name="Group 242"/>
          <p:cNvGrpSpPr>
            <a:grpSpLocks noChangeAspect="1"/>
          </p:cNvGrpSpPr>
          <p:nvPr/>
        </p:nvGrpSpPr>
        <p:grpSpPr>
          <a:xfrm>
            <a:off x="10214228" y="2584987"/>
            <a:ext cx="307909" cy="304800"/>
            <a:chOff x="10253663" y="2444750"/>
            <a:chExt cx="6602413" cy="6535737"/>
          </a:xfrm>
        </p:grpSpPr>
        <p:sp>
          <p:nvSpPr>
            <p:cNvPr id="244" name="Oval 243"/>
            <p:cNvSpPr/>
            <p:nvPr/>
          </p:nvSpPr>
          <p:spPr>
            <a:xfrm>
              <a:off x="12215378" y="3947133"/>
              <a:ext cx="4227443" cy="428164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92"/>
            <p:cNvSpPr>
              <a:spLocks noEditPoints="1"/>
            </p:cNvSpPr>
            <p:nvPr/>
          </p:nvSpPr>
          <p:spPr bwMode="auto">
            <a:xfrm>
              <a:off x="12884151" y="2444750"/>
              <a:ext cx="1341438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6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93"/>
            <p:cNvSpPr>
              <a:spLocks noEditPoints="1"/>
            </p:cNvSpPr>
            <p:nvPr/>
          </p:nvSpPr>
          <p:spPr bwMode="auto">
            <a:xfrm>
              <a:off x="12341226" y="3613150"/>
              <a:ext cx="2427288" cy="5367337"/>
            </a:xfrm>
            <a:custGeom>
              <a:avLst/>
              <a:gdLst>
                <a:gd name="T0" fmla="*/ 429 w 554"/>
                <a:gd name="T1" fmla="*/ 860 h 1236"/>
                <a:gd name="T2" fmla="*/ 405 w 554"/>
                <a:gd name="T3" fmla="*/ 729 h 1236"/>
                <a:gd name="T4" fmla="*/ 397 w 554"/>
                <a:gd name="T5" fmla="*/ 152 h 1236"/>
                <a:gd name="T6" fmla="*/ 341 w 554"/>
                <a:gd name="T7" fmla="*/ 96 h 1236"/>
                <a:gd name="T8" fmla="*/ 301 w 554"/>
                <a:gd name="T9" fmla="*/ 24 h 1236"/>
                <a:gd name="T10" fmla="*/ 253 w 554"/>
                <a:gd name="T11" fmla="*/ 24 h 1236"/>
                <a:gd name="T12" fmla="*/ 213 w 554"/>
                <a:gd name="T13" fmla="*/ 96 h 1236"/>
                <a:gd name="T14" fmla="*/ 157 w 554"/>
                <a:gd name="T15" fmla="*/ 729 h 1236"/>
                <a:gd name="T16" fmla="*/ 125 w 554"/>
                <a:gd name="T17" fmla="*/ 753 h 1236"/>
                <a:gd name="T18" fmla="*/ 25 w 554"/>
                <a:gd name="T19" fmla="*/ 860 h 1236"/>
                <a:gd name="T20" fmla="*/ 6 w 554"/>
                <a:gd name="T21" fmla="*/ 898 h 1236"/>
                <a:gd name="T22" fmla="*/ 253 w 554"/>
                <a:gd name="T23" fmla="*/ 1212 h 1236"/>
                <a:gd name="T24" fmla="*/ 301 w 554"/>
                <a:gd name="T25" fmla="*/ 1212 h 1236"/>
                <a:gd name="T26" fmla="*/ 548 w 554"/>
                <a:gd name="T27" fmla="*/ 898 h 1236"/>
                <a:gd name="T28" fmla="*/ 529 w 554"/>
                <a:gd name="T29" fmla="*/ 860 h 1236"/>
                <a:gd name="T30" fmla="*/ 349 w 554"/>
                <a:gd name="T31" fmla="*/ 587 h 1236"/>
                <a:gd name="T32" fmla="*/ 207 w 554"/>
                <a:gd name="T33" fmla="*/ 729 h 1236"/>
                <a:gd name="T34" fmla="*/ 349 w 554"/>
                <a:gd name="T35" fmla="*/ 398 h 1236"/>
                <a:gd name="T36" fmla="*/ 205 w 554"/>
                <a:gd name="T37" fmla="*/ 663 h 1236"/>
                <a:gd name="T38" fmla="*/ 213 w 554"/>
                <a:gd name="T39" fmla="*/ 144 h 1236"/>
                <a:gd name="T40" fmla="*/ 346 w 554"/>
                <a:gd name="T41" fmla="*/ 146 h 1236"/>
                <a:gd name="T42" fmla="*/ 260 w 554"/>
                <a:gd name="T43" fmla="*/ 265 h 1236"/>
                <a:gd name="T44" fmla="*/ 294 w 554"/>
                <a:gd name="T45" fmla="*/ 265 h 1236"/>
                <a:gd name="T46" fmla="*/ 349 w 554"/>
                <a:gd name="T47" fmla="*/ 331 h 1236"/>
                <a:gd name="T48" fmla="*/ 205 w 554"/>
                <a:gd name="T49" fmla="*/ 152 h 1236"/>
                <a:gd name="T50" fmla="*/ 277 w 554"/>
                <a:gd name="T51" fmla="*/ 991 h 1236"/>
                <a:gd name="T52" fmla="*/ 181 w 554"/>
                <a:gd name="T53" fmla="*/ 908 h 1236"/>
                <a:gd name="T54" fmla="*/ 181 w 554"/>
                <a:gd name="T55" fmla="*/ 860 h 1236"/>
                <a:gd name="T56" fmla="*/ 173 w 554"/>
                <a:gd name="T57" fmla="*/ 777 h 1236"/>
                <a:gd name="T58" fmla="*/ 381 w 554"/>
                <a:gd name="T59" fmla="*/ 860 h 1236"/>
                <a:gd name="T60" fmla="*/ 253 w 554"/>
                <a:gd name="T61" fmla="*/ 884 h 1236"/>
                <a:gd name="T62" fmla="*/ 477 w 554"/>
                <a:gd name="T63" fmla="*/ 908 h 1236"/>
                <a:gd name="T64" fmla="*/ 277 w 554"/>
                <a:gd name="T65" fmla="*/ 991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4" h="1236">
                  <a:moveTo>
                    <a:pt x="529" y="860"/>
                  </a:moveTo>
                  <a:cubicBezTo>
                    <a:pt x="429" y="860"/>
                    <a:pt x="429" y="860"/>
                    <a:pt x="429" y="860"/>
                  </a:cubicBezTo>
                  <a:cubicBezTo>
                    <a:pt x="429" y="753"/>
                    <a:pt x="429" y="753"/>
                    <a:pt x="429" y="753"/>
                  </a:cubicBezTo>
                  <a:cubicBezTo>
                    <a:pt x="429" y="740"/>
                    <a:pt x="418" y="729"/>
                    <a:pt x="405" y="729"/>
                  </a:cubicBezTo>
                  <a:cubicBezTo>
                    <a:pt x="397" y="729"/>
                    <a:pt x="397" y="729"/>
                    <a:pt x="397" y="729"/>
                  </a:cubicBezTo>
                  <a:cubicBezTo>
                    <a:pt x="397" y="152"/>
                    <a:pt x="397" y="152"/>
                    <a:pt x="397" y="152"/>
                  </a:cubicBezTo>
                  <a:cubicBezTo>
                    <a:pt x="397" y="151"/>
                    <a:pt x="397" y="151"/>
                    <a:pt x="397" y="150"/>
                  </a:cubicBezTo>
                  <a:cubicBezTo>
                    <a:pt x="396" y="120"/>
                    <a:pt x="371" y="96"/>
                    <a:pt x="341" y="96"/>
                  </a:cubicBezTo>
                  <a:cubicBezTo>
                    <a:pt x="301" y="96"/>
                    <a:pt x="301" y="96"/>
                    <a:pt x="301" y="96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11"/>
                    <a:pt x="290" y="0"/>
                    <a:pt x="277" y="0"/>
                  </a:cubicBezTo>
                  <a:cubicBezTo>
                    <a:pt x="264" y="0"/>
                    <a:pt x="253" y="11"/>
                    <a:pt x="253" y="24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182" y="96"/>
                    <a:pt x="157" y="121"/>
                    <a:pt x="157" y="152"/>
                  </a:cubicBezTo>
                  <a:cubicBezTo>
                    <a:pt x="157" y="729"/>
                    <a:pt x="157" y="729"/>
                    <a:pt x="157" y="729"/>
                  </a:cubicBezTo>
                  <a:cubicBezTo>
                    <a:pt x="149" y="729"/>
                    <a:pt x="149" y="729"/>
                    <a:pt x="149" y="729"/>
                  </a:cubicBezTo>
                  <a:cubicBezTo>
                    <a:pt x="136" y="729"/>
                    <a:pt x="125" y="740"/>
                    <a:pt x="125" y="753"/>
                  </a:cubicBezTo>
                  <a:cubicBezTo>
                    <a:pt x="125" y="860"/>
                    <a:pt x="125" y="860"/>
                    <a:pt x="125" y="860"/>
                  </a:cubicBezTo>
                  <a:cubicBezTo>
                    <a:pt x="25" y="860"/>
                    <a:pt x="25" y="860"/>
                    <a:pt x="25" y="860"/>
                  </a:cubicBezTo>
                  <a:cubicBezTo>
                    <a:pt x="16" y="860"/>
                    <a:pt x="8" y="865"/>
                    <a:pt x="4" y="873"/>
                  </a:cubicBezTo>
                  <a:cubicBezTo>
                    <a:pt x="0" y="881"/>
                    <a:pt x="0" y="890"/>
                    <a:pt x="6" y="898"/>
                  </a:cubicBezTo>
                  <a:cubicBezTo>
                    <a:pt x="63" y="980"/>
                    <a:pt x="154" y="1031"/>
                    <a:pt x="253" y="1038"/>
                  </a:cubicBezTo>
                  <a:cubicBezTo>
                    <a:pt x="253" y="1212"/>
                    <a:pt x="253" y="1212"/>
                    <a:pt x="253" y="1212"/>
                  </a:cubicBezTo>
                  <a:cubicBezTo>
                    <a:pt x="253" y="1225"/>
                    <a:pt x="264" y="1236"/>
                    <a:pt x="277" y="1236"/>
                  </a:cubicBezTo>
                  <a:cubicBezTo>
                    <a:pt x="290" y="1236"/>
                    <a:pt x="301" y="1225"/>
                    <a:pt x="301" y="1212"/>
                  </a:cubicBezTo>
                  <a:cubicBezTo>
                    <a:pt x="301" y="1038"/>
                    <a:pt x="301" y="1038"/>
                    <a:pt x="301" y="1038"/>
                  </a:cubicBezTo>
                  <a:cubicBezTo>
                    <a:pt x="400" y="1031"/>
                    <a:pt x="491" y="980"/>
                    <a:pt x="548" y="898"/>
                  </a:cubicBezTo>
                  <a:cubicBezTo>
                    <a:pt x="554" y="890"/>
                    <a:pt x="554" y="881"/>
                    <a:pt x="550" y="873"/>
                  </a:cubicBezTo>
                  <a:cubicBezTo>
                    <a:pt x="546" y="865"/>
                    <a:pt x="538" y="860"/>
                    <a:pt x="529" y="860"/>
                  </a:cubicBezTo>
                  <a:close/>
                  <a:moveTo>
                    <a:pt x="207" y="729"/>
                  </a:moveTo>
                  <a:cubicBezTo>
                    <a:pt x="349" y="587"/>
                    <a:pt x="349" y="587"/>
                    <a:pt x="349" y="587"/>
                  </a:cubicBezTo>
                  <a:cubicBezTo>
                    <a:pt x="349" y="729"/>
                    <a:pt x="349" y="729"/>
                    <a:pt x="349" y="729"/>
                  </a:cubicBezTo>
                  <a:lnTo>
                    <a:pt x="207" y="729"/>
                  </a:lnTo>
                  <a:close/>
                  <a:moveTo>
                    <a:pt x="205" y="542"/>
                  </a:moveTo>
                  <a:cubicBezTo>
                    <a:pt x="349" y="398"/>
                    <a:pt x="349" y="398"/>
                    <a:pt x="349" y="398"/>
                  </a:cubicBezTo>
                  <a:cubicBezTo>
                    <a:pt x="349" y="519"/>
                    <a:pt x="349" y="519"/>
                    <a:pt x="349" y="519"/>
                  </a:cubicBezTo>
                  <a:cubicBezTo>
                    <a:pt x="205" y="663"/>
                    <a:pt x="205" y="663"/>
                    <a:pt x="205" y="663"/>
                  </a:cubicBezTo>
                  <a:lnTo>
                    <a:pt x="205" y="542"/>
                  </a:lnTo>
                  <a:close/>
                  <a:moveTo>
                    <a:pt x="213" y="144"/>
                  </a:moveTo>
                  <a:cubicBezTo>
                    <a:pt x="341" y="144"/>
                    <a:pt x="341" y="144"/>
                    <a:pt x="341" y="144"/>
                  </a:cubicBezTo>
                  <a:cubicBezTo>
                    <a:pt x="343" y="144"/>
                    <a:pt x="344" y="145"/>
                    <a:pt x="346" y="146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51" y="241"/>
                    <a:pt x="251" y="256"/>
                    <a:pt x="260" y="265"/>
                  </a:cubicBezTo>
                  <a:cubicBezTo>
                    <a:pt x="265" y="270"/>
                    <a:pt x="271" y="272"/>
                    <a:pt x="277" y="272"/>
                  </a:cubicBezTo>
                  <a:cubicBezTo>
                    <a:pt x="283" y="272"/>
                    <a:pt x="289" y="270"/>
                    <a:pt x="294" y="265"/>
                  </a:cubicBezTo>
                  <a:cubicBezTo>
                    <a:pt x="349" y="210"/>
                    <a:pt x="349" y="210"/>
                    <a:pt x="349" y="210"/>
                  </a:cubicBezTo>
                  <a:cubicBezTo>
                    <a:pt x="349" y="331"/>
                    <a:pt x="349" y="331"/>
                    <a:pt x="349" y="331"/>
                  </a:cubicBezTo>
                  <a:cubicBezTo>
                    <a:pt x="205" y="475"/>
                    <a:pt x="205" y="475"/>
                    <a:pt x="205" y="475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205" y="148"/>
                    <a:pt x="209" y="144"/>
                    <a:pt x="213" y="144"/>
                  </a:cubicBezTo>
                  <a:close/>
                  <a:moveTo>
                    <a:pt x="277" y="991"/>
                  </a:moveTo>
                  <a:cubicBezTo>
                    <a:pt x="201" y="991"/>
                    <a:pt x="129" y="961"/>
                    <a:pt x="77" y="908"/>
                  </a:cubicBezTo>
                  <a:cubicBezTo>
                    <a:pt x="181" y="908"/>
                    <a:pt x="181" y="908"/>
                    <a:pt x="181" y="908"/>
                  </a:cubicBezTo>
                  <a:cubicBezTo>
                    <a:pt x="194" y="908"/>
                    <a:pt x="205" y="897"/>
                    <a:pt x="205" y="884"/>
                  </a:cubicBezTo>
                  <a:cubicBezTo>
                    <a:pt x="205" y="871"/>
                    <a:pt x="194" y="860"/>
                    <a:pt x="181" y="860"/>
                  </a:cubicBezTo>
                  <a:cubicBezTo>
                    <a:pt x="173" y="860"/>
                    <a:pt x="173" y="860"/>
                    <a:pt x="173" y="860"/>
                  </a:cubicBezTo>
                  <a:cubicBezTo>
                    <a:pt x="173" y="777"/>
                    <a:pt x="173" y="777"/>
                    <a:pt x="173" y="777"/>
                  </a:cubicBezTo>
                  <a:cubicBezTo>
                    <a:pt x="381" y="777"/>
                    <a:pt x="381" y="777"/>
                    <a:pt x="381" y="777"/>
                  </a:cubicBezTo>
                  <a:cubicBezTo>
                    <a:pt x="381" y="860"/>
                    <a:pt x="381" y="860"/>
                    <a:pt x="381" y="860"/>
                  </a:cubicBezTo>
                  <a:cubicBezTo>
                    <a:pt x="277" y="860"/>
                    <a:pt x="277" y="860"/>
                    <a:pt x="277" y="860"/>
                  </a:cubicBezTo>
                  <a:cubicBezTo>
                    <a:pt x="264" y="860"/>
                    <a:pt x="253" y="871"/>
                    <a:pt x="253" y="884"/>
                  </a:cubicBezTo>
                  <a:cubicBezTo>
                    <a:pt x="253" y="897"/>
                    <a:pt x="264" y="908"/>
                    <a:pt x="277" y="908"/>
                  </a:cubicBezTo>
                  <a:cubicBezTo>
                    <a:pt x="477" y="908"/>
                    <a:pt x="477" y="908"/>
                    <a:pt x="477" y="908"/>
                  </a:cubicBezTo>
                  <a:cubicBezTo>
                    <a:pt x="425" y="961"/>
                    <a:pt x="353" y="991"/>
                    <a:pt x="277" y="991"/>
                  </a:cubicBezTo>
                  <a:close/>
                  <a:moveTo>
                    <a:pt x="277" y="991"/>
                  </a:moveTo>
                  <a:cubicBezTo>
                    <a:pt x="277" y="991"/>
                    <a:pt x="277" y="991"/>
                    <a:pt x="277" y="9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94"/>
            <p:cNvSpPr>
              <a:spLocks noEditPoints="1"/>
            </p:cNvSpPr>
            <p:nvPr/>
          </p:nvSpPr>
          <p:spPr bwMode="auto">
            <a:xfrm>
              <a:off x="14974888" y="2444750"/>
              <a:ext cx="1336675" cy="1343025"/>
            </a:xfrm>
            <a:custGeom>
              <a:avLst/>
              <a:gdLst>
                <a:gd name="T0" fmla="*/ 56 w 305"/>
                <a:gd name="T1" fmla="*/ 307 h 309"/>
                <a:gd name="T2" fmla="*/ 72 w 305"/>
                <a:gd name="T3" fmla="*/ 301 h 309"/>
                <a:gd name="T4" fmla="*/ 74 w 305"/>
                <a:gd name="T5" fmla="*/ 267 h 309"/>
                <a:gd name="T6" fmla="*/ 48 w 305"/>
                <a:gd name="T7" fmla="*/ 197 h 309"/>
                <a:gd name="T8" fmla="*/ 152 w 305"/>
                <a:gd name="T9" fmla="*/ 51 h 309"/>
                <a:gd name="T10" fmla="*/ 257 w 305"/>
                <a:gd name="T11" fmla="*/ 197 h 309"/>
                <a:gd name="T12" fmla="*/ 230 w 305"/>
                <a:gd name="T13" fmla="*/ 267 h 309"/>
                <a:gd name="T14" fmla="*/ 232 w 305"/>
                <a:gd name="T15" fmla="*/ 301 h 309"/>
                <a:gd name="T16" fmla="*/ 266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8 w 305"/>
                <a:gd name="T27" fmla="*/ 299 h 309"/>
                <a:gd name="T28" fmla="*/ 56 w 305"/>
                <a:gd name="T29" fmla="*/ 307 h 309"/>
                <a:gd name="T30" fmla="*/ 56 w 305"/>
                <a:gd name="T31" fmla="*/ 307 h 309"/>
                <a:gd name="T32" fmla="*/ 56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6" y="307"/>
                  </a:moveTo>
                  <a:cubicBezTo>
                    <a:pt x="62" y="307"/>
                    <a:pt x="68" y="305"/>
                    <a:pt x="72" y="301"/>
                  </a:cubicBezTo>
                  <a:cubicBezTo>
                    <a:pt x="82" y="292"/>
                    <a:pt x="83" y="277"/>
                    <a:pt x="74" y="267"/>
                  </a:cubicBezTo>
                  <a:cubicBezTo>
                    <a:pt x="57" y="248"/>
                    <a:pt x="48" y="223"/>
                    <a:pt x="48" y="197"/>
                  </a:cubicBezTo>
                  <a:cubicBezTo>
                    <a:pt x="48" y="141"/>
                    <a:pt x="90" y="82"/>
                    <a:pt x="152" y="51"/>
                  </a:cubicBezTo>
                  <a:cubicBezTo>
                    <a:pt x="214" y="82"/>
                    <a:pt x="257" y="141"/>
                    <a:pt x="257" y="197"/>
                  </a:cubicBezTo>
                  <a:cubicBezTo>
                    <a:pt x="257" y="223"/>
                    <a:pt x="247" y="248"/>
                    <a:pt x="230" y="267"/>
                  </a:cubicBezTo>
                  <a:cubicBezTo>
                    <a:pt x="221" y="277"/>
                    <a:pt x="222" y="292"/>
                    <a:pt x="232" y="301"/>
                  </a:cubicBezTo>
                  <a:cubicBezTo>
                    <a:pt x="242" y="309"/>
                    <a:pt x="257" y="309"/>
                    <a:pt x="266" y="299"/>
                  </a:cubicBezTo>
                  <a:cubicBezTo>
                    <a:pt x="291" y="271"/>
                    <a:pt x="305" y="235"/>
                    <a:pt x="305" y="197"/>
                  </a:cubicBezTo>
                  <a:cubicBezTo>
                    <a:pt x="305" y="120"/>
                    <a:pt x="246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8" y="40"/>
                    <a:pt x="0" y="120"/>
                    <a:pt x="0" y="197"/>
                  </a:cubicBezTo>
                  <a:cubicBezTo>
                    <a:pt x="0" y="235"/>
                    <a:pt x="13" y="271"/>
                    <a:pt x="38" y="299"/>
                  </a:cubicBezTo>
                  <a:cubicBezTo>
                    <a:pt x="43" y="304"/>
                    <a:pt x="50" y="307"/>
                    <a:pt x="56" y="307"/>
                  </a:cubicBezTo>
                  <a:close/>
                  <a:moveTo>
                    <a:pt x="56" y="307"/>
                  </a:moveTo>
                  <a:cubicBezTo>
                    <a:pt x="56" y="307"/>
                    <a:pt x="56" y="307"/>
                    <a:pt x="56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95"/>
            <p:cNvSpPr>
              <a:spLocks noEditPoints="1"/>
            </p:cNvSpPr>
            <p:nvPr/>
          </p:nvSpPr>
          <p:spPr bwMode="auto">
            <a:xfrm>
              <a:off x="10798176" y="2444750"/>
              <a:ext cx="1336675" cy="1343025"/>
            </a:xfrm>
            <a:custGeom>
              <a:avLst/>
              <a:gdLst>
                <a:gd name="T0" fmla="*/ 57 w 305"/>
                <a:gd name="T1" fmla="*/ 307 h 309"/>
                <a:gd name="T2" fmla="*/ 73 w 305"/>
                <a:gd name="T3" fmla="*/ 301 h 309"/>
                <a:gd name="T4" fmla="*/ 75 w 305"/>
                <a:gd name="T5" fmla="*/ 267 h 309"/>
                <a:gd name="T6" fmla="*/ 48 w 305"/>
                <a:gd name="T7" fmla="*/ 197 h 309"/>
                <a:gd name="T8" fmla="*/ 153 w 305"/>
                <a:gd name="T9" fmla="*/ 51 h 309"/>
                <a:gd name="T10" fmla="*/ 257 w 305"/>
                <a:gd name="T11" fmla="*/ 197 h 309"/>
                <a:gd name="T12" fmla="*/ 231 w 305"/>
                <a:gd name="T13" fmla="*/ 267 h 309"/>
                <a:gd name="T14" fmla="*/ 233 w 305"/>
                <a:gd name="T15" fmla="*/ 301 h 309"/>
                <a:gd name="T16" fmla="*/ 267 w 305"/>
                <a:gd name="T17" fmla="*/ 299 h 309"/>
                <a:gd name="T18" fmla="*/ 305 w 305"/>
                <a:gd name="T19" fmla="*/ 197 h 309"/>
                <a:gd name="T20" fmla="*/ 162 w 305"/>
                <a:gd name="T21" fmla="*/ 3 h 309"/>
                <a:gd name="T22" fmla="*/ 143 w 305"/>
                <a:gd name="T23" fmla="*/ 3 h 309"/>
                <a:gd name="T24" fmla="*/ 0 w 305"/>
                <a:gd name="T25" fmla="*/ 197 h 309"/>
                <a:gd name="T26" fmla="*/ 39 w 305"/>
                <a:gd name="T27" fmla="*/ 299 h 309"/>
                <a:gd name="T28" fmla="*/ 57 w 305"/>
                <a:gd name="T29" fmla="*/ 307 h 309"/>
                <a:gd name="T30" fmla="*/ 57 w 305"/>
                <a:gd name="T31" fmla="*/ 307 h 309"/>
                <a:gd name="T32" fmla="*/ 57 w 305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5" h="309">
                  <a:moveTo>
                    <a:pt x="57" y="307"/>
                  </a:moveTo>
                  <a:cubicBezTo>
                    <a:pt x="62" y="307"/>
                    <a:pt x="68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7" y="141"/>
                    <a:pt x="257" y="197"/>
                  </a:cubicBezTo>
                  <a:cubicBezTo>
                    <a:pt x="257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5" y="235"/>
                    <a:pt x="305" y="197"/>
                  </a:cubicBezTo>
                  <a:cubicBezTo>
                    <a:pt x="305" y="120"/>
                    <a:pt x="247" y="40"/>
                    <a:pt x="162" y="3"/>
                  </a:cubicBezTo>
                  <a:cubicBezTo>
                    <a:pt x="156" y="0"/>
                    <a:pt x="149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0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96"/>
            <p:cNvSpPr>
              <a:spLocks noEditPoints="1"/>
            </p:cNvSpPr>
            <p:nvPr/>
          </p:nvSpPr>
          <p:spPr bwMode="auto">
            <a:xfrm>
              <a:off x="10253663" y="3613150"/>
              <a:ext cx="2065338" cy="5367337"/>
            </a:xfrm>
            <a:custGeom>
              <a:avLst/>
              <a:gdLst>
                <a:gd name="T0" fmla="*/ 277 w 471"/>
                <a:gd name="T1" fmla="*/ 991 h 1236"/>
                <a:gd name="T2" fmla="*/ 181 w 471"/>
                <a:gd name="T3" fmla="*/ 908 h 1236"/>
                <a:gd name="T4" fmla="*/ 181 w 471"/>
                <a:gd name="T5" fmla="*/ 860 h 1236"/>
                <a:gd name="T6" fmla="*/ 173 w 471"/>
                <a:gd name="T7" fmla="*/ 777 h 1236"/>
                <a:gd name="T8" fmla="*/ 381 w 471"/>
                <a:gd name="T9" fmla="*/ 860 h 1236"/>
                <a:gd name="T10" fmla="*/ 253 w 471"/>
                <a:gd name="T11" fmla="*/ 884 h 1236"/>
                <a:gd name="T12" fmla="*/ 405 w 471"/>
                <a:gd name="T13" fmla="*/ 908 h 1236"/>
                <a:gd name="T14" fmla="*/ 429 w 471"/>
                <a:gd name="T15" fmla="*/ 753 h 1236"/>
                <a:gd name="T16" fmla="*/ 397 w 471"/>
                <a:gd name="T17" fmla="*/ 729 h 1236"/>
                <a:gd name="T18" fmla="*/ 397 w 471"/>
                <a:gd name="T19" fmla="*/ 150 h 1236"/>
                <a:gd name="T20" fmla="*/ 301 w 471"/>
                <a:gd name="T21" fmla="*/ 96 h 1236"/>
                <a:gd name="T22" fmla="*/ 277 w 471"/>
                <a:gd name="T23" fmla="*/ 0 h 1236"/>
                <a:gd name="T24" fmla="*/ 253 w 471"/>
                <a:gd name="T25" fmla="*/ 96 h 1236"/>
                <a:gd name="T26" fmla="*/ 157 w 471"/>
                <a:gd name="T27" fmla="*/ 152 h 1236"/>
                <a:gd name="T28" fmla="*/ 149 w 471"/>
                <a:gd name="T29" fmla="*/ 729 h 1236"/>
                <a:gd name="T30" fmla="*/ 125 w 471"/>
                <a:gd name="T31" fmla="*/ 860 h 1236"/>
                <a:gd name="T32" fmla="*/ 4 w 471"/>
                <a:gd name="T33" fmla="*/ 873 h 1236"/>
                <a:gd name="T34" fmla="*/ 253 w 471"/>
                <a:gd name="T35" fmla="*/ 1038 h 1236"/>
                <a:gd name="T36" fmla="*/ 277 w 471"/>
                <a:gd name="T37" fmla="*/ 1236 h 1236"/>
                <a:gd name="T38" fmla="*/ 301 w 471"/>
                <a:gd name="T39" fmla="*/ 1038 h 1236"/>
                <a:gd name="T40" fmla="*/ 464 w 471"/>
                <a:gd name="T41" fmla="*/ 953 h 1236"/>
                <a:gd name="T42" fmla="*/ 207 w 471"/>
                <a:gd name="T43" fmla="*/ 729 h 1236"/>
                <a:gd name="T44" fmla="*/ 294 w 471"/>
                <a:gd name="T45" fmla="*/ 608 h 1236"/>
                <a:gd name="T46" fmla="*/ 205 w 471"/>
                <a:gd name="T47" fmla="*/ 663 h 1236"/>
                <a:gd name="T48" fmla="*/ 349 w 471"/>
                <a:gd name="T49" fmla="*/ 398 h 1236"/>
                <a:gd name="T50" fmla="*/ 207 w 471"/>
                <a:gd name="T51" fmla="*/ 729 h 1236"/>
                <a:gd name="T52" fmla="*/ 349 w 471"/>
                <a:gd name="T53" fmla="*/ 210 h 1236"/>
                <a:gd name="T54" fmla="*/ 205 w 471"/>
                <a:gd name="T55" fmla="*/ 475 h 1236"/>
                <a:gd name="T56" fmla="*/ 213 w 471"/>
                <a:gd name="T57" fmla="*/ 144 h 1236"/>
                <a:gd name="T58" fmla="*/ 345 w 471"/>
                <a:gd name="T59" fmla="*/ 146 h 1236"/>
                <a:gd name="T60" fmla="*/ 205 w 471"/>
                <a:gd name="T61" fmla="*/ 152 h 1236"/>
                <a:gd name="T62" fmla="*/ 213 w 471"/>
                <a:gd name="T63" fmla="*/ 144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1" h="1236">
                  <a:moveTo>
                    <a:pt x="430" y="946"/>
                  </a:moveTo>
                  <a:cubicBezTo>
                    <a:pt x="385" y="976"/>
                    <a:pt x="331" y="991"/>
                    <a:pt x="277" y="991"/>
                  </a:cubicBezTo>
                  <a:cubicBezTo>
                    <a:pt x="201" y="991"/>
                    <a:pt x="129" y="961"/>
                    <a:pt x="76" y="908"/>
                  </a:cubicBezTo>
                  <a:cubicBezTo>
                    <a:pt x="181" y="908"/>
                    <a:pt x="181" y="908"/>
                    <a:pt x="181" y="908"/>
                  </a:cubicBezTo>
                  <a:cubicBezTo>
                    <a:pt x="194" y="908"/>
                    <a:pt x="205" y="897"/>
                    <a:pt x="205" y="884"/>
                  </a:cubicBezTo>
                  <a:cubicBezTo>
                    <a:pt x="205" y="871"/>
                    <a:pt x="194" y="860"/>
                    <a:pt x="181" y="860"/>
                  </a:cubicBezTo>
                  <a:cubicBezTo>
                    <a:pt x="173" y="860"/>
                    <a:pt x="173" y="860"/>
                    <a:pt x="173" y="860"/>
                  </a:cubicBezTo>
                  <a:cubicBezTo>
                    <a:pt x="173" y="777"/>
                    <a:pt x="173" y="777"/>
                    <a:pt x="173" y="777"/>
                  </a:cubicBezTo>
                  <a:cubicBezTo>
                    <a:pt x="381" y="777"/>
                    <a:pt x="381" y="777"/>
                    <a:pt x="381" y="777"/>
                  </a:cubicBezTo>
                  <a:cubicBezTo>
                    <a:pt x="381" y="860"/>
                    <a:pt x="381" y="860"/>
                    <a:pt x="381" y="860"/>
                  </a:cubicBezTo>
                  <a:cubicBezTo>
                    <a:pt x="277" y="860"/>
                    <a:pt x="277" y="860"/>
                    <a:pt x="277" y="860"/>
                  </a:cubicBezTo>
                  <a:cubicBezTo>
                    <a:pt x="264" y="860"/>
                    <a:pt x="253" y="871"/>
                    <a:pt x="253" y="884"/>
                  </a:cubicBezTo>
                  <a:cubicBezTo>
                    <a:pt x="253" y="897"/>
                    <a:pt x="264" y="908"/>
                    <a:pt x="277" y="908"/>
                  </a:cubicBezTo>
                  <a:cubicBezTo>
                    <a:pt x="405" y="908"/>
                    <a:pt x="405" y="908"/>
                    <a:pt x="405" y="908"/>
                  </a:cubicBezTo>
                  <a:cubicBezTo>
                    <a:pt x="418" y="908"/>
                    <a:pt x="429" y="897"/>
                    <a:pt x="429" y="884"/>
                  </a:cubicBezTo>
                  <a:cubicBezTo>
                    <a:pt x="429" y="753"/>
                    <a:pt x="429" y="753"/>
                    <a:pt x="429" y="753"/>
                  </a:cubicBezTo>
                  <a:cubicBezTo>
                    <a:pt x="429" y="740"/>
                    <a:pt x="418" y="729"/>
                    <a:pt x="405" y="729"/>
                  </a:cubicBezTo>
                  <a:cubicBezTo>
                    <a:pt x="397" y="729"/>
                    <a:pt x="397" y="729"/>
                    <a:pt x="397" y="729"/>
                  </a:cubicBezTo>
                  <a:cubicBezTo>
                    <a:pt x="397" y="152"/>
                    <a:pt x="397" y="152"/>
                    <a:pt x="397" y="152"/>
                  </a:cubicBezTo>
                  <a:cubicBezTo>
                    <a:pt x="397" y="151"/>
                    <a:pt x="397" y="151"/>
                    <a:pt x="397" y="150"/>
                  </a:cubicBezTo>
                  <a:cubicBezTo>
                    <a:pt x="395" y="120"/>
                    <a:pt x="371" y="96"/>
                    <a:pt x="341" y="96"/>
                  </a:cubicBezTo>
                  <a:cubicBezTo>
                    <a:pt x="301" y="96"/>
                    <a:pt x="301" y="96"/>
                    <a:pt x="301" y="96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11"/>
                    <a:pt x="290" y="0"/>
                    <a:pt x="277" y="0"/>
                  </a:cubicBezTo>
                  <a:cubicBezTo>
                    <a:pt x="264" y="0"/>
                    <a:pt x="253" y="11"/>
                    <a:pt x="253" y="24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182" y="96"/>
                    <a:pt x="157" y="121"/>
                    <a:pt x="157" y="152"/>
                  </a:cubicBezTo>
                  <a:cubicBezTo>
                    <a:pt x="157" y="729"/>
                    <a:pt x="157" y="729"/>
                    <a:pt x="157" y="729"/>
                  </a:cubicBezTo>
                  <a:cubicBezTo>
                    <a:pt x="149" y="729"/>
                    <a:pt x="149" y="729"/>
                    <a:pt x="149" y="729"/>
                  </a:cubicBezTo>
                  <a:cubicBezTo>
                    <a:pt x="136" y="729"/>
                    <a:pt x="125" y="740"/>
                    <a:pt x="125" y="753"/>
                  </a:cubicBezTo>
                  <a:cubicBezTo>
                    <a:pt x="125" y="860"/>
                    <a:pt x="125" y="860"/>
                    <a:pt x="125" y="860"/>
                  </a:cubicBezTo>
                  <a:cubicBezTo>
                    <a:pt x="25" y="860"/>
                    <a:pt x="25" y="860"/>
                    <a:pt x="25" y="860"/>
                  </a:cubicBezTo>
                  <a:cubicBezTo>
                    <a:pt x="16" y="860"/>
                    <a:pt x="8" y="865"/>
                    <a:pt x="4" y="873"/>
                  </a:cubicBezTo>
                  <a:cubicBezTo>
                    <a:pt x="0" y="881"/>
                    <a:pt x="0" y="890"/>
                    <a:pt x="5" y="898"/>
                  </a:cubicBezTo>
                  <a:cubicBezTo>
                    <a:pt x="63" y="980"/>
                    <a:pt x="154" y="1031"/>
                    <a:pt x="253" y="1038"/>
                  </a:cubicBezTo>
                  <a:cubicBezTo>
                    <a:pt x="253" y="1212"/>
                    <a:pt x="253" y="1212"/>
                    <a:pt x="253" y="1212"/>
                  </a:cubicBezTo>
                  <a:cubicBezTo>
                    <a:pt x="253" y="1225"/>
                    <a:pt x="264" y="1236"/>
                    <a:pt x="277" y="1236"/>
                  </a:cubicBezTo>
                  <a:cubicBezTo>
                    <a:pt x="290" y="1236"/>
                    <a:pt x="301" y="1225"/>
                    <a:pt x="301" y="1212"/>
                  </a:cubicBezTo>
                  <a:cubicBezTo>
                    <a:pt x="301" y="1038"/>
                    <a:pt x="301" y="1038"/>
                    <a:pt x="301" y="1038"/>
                  </a:cubicBezTo>
                  <a:cubicBezTo>
                    <a:pt x="356" y="1034"/>
                    <a:pt x="410" y="1017"/>
                    <a:pt x="456" y="986"/>
                  </a:cubicBezTo>
                  <a:cubicBezTo>
                    <a:pt x="468" y="979"/>
                    <a:pt x="471" y="964"/>
                    <a:pt x="464" y="953"/>
                  </a:cubicBezTo>
                  <a:cubicBezTo>
                    <a:pt x="456" y="942"/>
                    <a:pt x="441" y="939"/>
                    <a:pt x="430" y="946"/>
                  </a:cubicBezTo>
                  <a:close/>
                  <a:moveTo>
                    <a:pt x="207" y="729"/>
                  </a:moveTo>
                  <a:cubicBezTo>
                    <a:pt x="294" y="642"/>
                    <a:pt x="294" y="642"/>
                    <a:pt x="294" y="642"/>
                  </a:cubicBezTo>
                  <a:cubicBezTo>
                    <a:pt x="303" y="632"/>
                    <a:pt x="303" y="617"/>
                    <a:pt x="294" y="608"/>
                  </a:cubicBezTo>
                  <a:cubicBezTo>
                    <a:pt x="284" y="598"/>
                    <a:pt x="269" y="598"/>
                    <a:pt x="260" y="608"/>
                  </a:cubicBezTo>
                  <a:cubicBezTo>
                    <a:pt x="205" y="663"/>
                    <a:pt x="205" y="663"/>
                    <a:pt x="205" y="663"/>
                  </a:cubicBezTo>
                  <a:cubicBezTo>
                    <a:pt x="205" y="542"/>
                    <a:pt x="205" y="542"/>
                    <a:pt x="205" y="542"/>
                  </a:cubicBezTo>
                  <a:cubicBezTo>
                    <a:pt x="349" y="398"/>
                    <a:pt x="349" y="398"/>
                    <a:pt x="349" y="398"/>
                  </a:cubicBezTo>
                  <a:cubicBezTo>
                    <a:pt x="349" y="729"/>
                    <a:pt x="349" y="729"/>
                    <a:pt x="349" y="729"/>
                  </a:cubicBezTo>
                  <a:lnTo>
                    <a:pt x="207" y="729"/>
                  </a:lnTo>
                  <a:close/>
                  <a:moveTo>
                    <a:pt x="205" y="354"/>
                  </a:moveTo>
                  <a:cubicBezTo>
                    <a:pt x="349" y="210"/>
                    <a:pt x="349" y="210"/>
                    <a:pt x="349" y="210"/>
                  </a:cubicBezTo>
                  <a:cubicBezTo>
                    <a:pt x="349" y="331"/>
                    <a:pt x="349" y="331"/>
                    <a:pt x="349" y="331"/>
                  </a:cubicBezTo>
                  <a:cubicBezTo>
                    <a:pt x="205" y="475"/>
                    <a:pt x="205" y="475"/>
                    <a:pt x="205" y="475"/>
                  </a:cubicBezTo>
                  <a:lnTo>
                    <a:pt x="205" y="354"/>
                  </a:lnTo>
                  <a:close/>
                  <a:moveTo>
                    <a:pt x="213" y="144"/>
                  </a:moveTo>
                  <a:cubicBezTo>
                    <a:pt x="341" y="144"/>
                    <a:pt x="341" y="144"/>
                    <a:pt x="341" y="144"/>
                  </a:cubicBezTo>
                  <a:cubicBezTo>
                    <a:pt x="342" y="144"/>
                    <a:pt x="344" y="145"/>
                    <a:pt x="345" y="146"/>
                  </a:cubicBezTo>
                  <a:cubicBezTo>
                    <a:pt x="205" y="286"/>
                    <a:pt x="205" y="286"/>
                    <a:pt x="205" y="286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205" y="148"/>
                    <a:pt x="208" y="144"/>
                    <a:pt x="213" y="144"/>
                  </a:cubicBezTo>
                  <a:close/>
                  <a:moveTo>
                    <a:pt x="213" y="144"/>
                  </a:moveTo>
                  <a:cubicBezTo>
                    <a:pt x="213" y="144"/>
                    <a:pt x="213" y="144"/>
                    <a:pt x="213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97"/>
            <p:cNvSpPr>
              <a:spLocks noEditPoints="1"/>
            </p:cNvSpPr>
            <p:nvPr/>
          </p:nvSpPr>
          <p:spPr bwMode="auto">
            <a:xfrm>
              <a:off x="14790738" y="3613150"/>
              <a:ext cx="2065338" cy="5367337"/>
            </a:xfrm>
            <a:custGeom>
              <a:avLst/>
              <a:gdLst>
                <a:gd name="T0" fmla="*/ 467 w 471"/>
                <a:gd name="T1" fmla="*/ 873 h 1236"/>
                <a:gd name="T2" fmla="*/ 446 w 471"/>
                <a:gd name="T3" fmla="*/ 860 h 1236"/>
                <a:gd name="T4" fmla="*/ 346 w 471"/>
                <a:gd name="T5" fmla="*/ 860 h 1236"/>
                <a:gd name="T6" fmla="*/ 346 w 471"/>
                <a:gd name="T7" fmla="*/ 753 h 1236"/>
                <a:gd name="T8" fmla="*/ 322 w 471"/>
                <a:gd name="T9" fmla="*/ 729 h 1236"/>
                <a:gd name="T10" fmla="*/ 314 w 471"/>
                <a:gd name="T11" fmla="*/ 729 h 1236"/>
                <a:gd name="T12" fmla="*/ 314 w 471"/>
                <a:gd name="T13" fmla="*/ 152 h 1236"/>
                <a:gd name="T14" fmla="*/ 314 w 471"/>
                <a:gd name="T15" fmla="*/ 150 h 1236"/>
                <a:gd name="T16" fmla="*/ 258 w 471"/>
                <a:gd name="T17" fmla="*/ 96 h 1236"/>
                <a:gd name="T18" fmla="*/ 218 w 471"/>
                <a:gd name="T19" fmla="*/ 96 h 1236"/>
                <a:gd name="T20" fmla="*/ 218 w 471"/>
                <a:gd name="T21" fmla="*/ 24 h 1236"/>
                <a:gd name="T22" fmla="*/ 194 w 471"/>
                <a:gd name="T23" fmla="*/ 0 h 1236"/>
                <a:gd name="T24" fmla="*/ 170 w 471"/>
                <a:gd name="T25" fmla="*/ 24 h 1236"/>
                <a:gd name="T26" fmla="*/ 170 w 471"/>
                <a:gd name="T27" fmla="*/ 96 h 1236"/>
                <a:gd name="T28" fmla="*/ 130 w 471"/>
                <a:gd name="T29" fmla="*/ 96 h 1236"/>
                <a:gd name="T30" fmla="*/ 74 w 471"/>
                <a:gd name="T31" fmla="*/ 152 h 1236"/>
                <a:gd name="T32" fmla="*/ 74 w 471"/>
                <a:gd name="T33" fmla="*/ 729 h 1236"/>
                <a:gd name="T34" fmla="*/ 66 w 471"/>
                <a:gd name="T35" fmla="*/ 729 h 1236"/>
                <a:gd name="T36" fmla="*/ 42 w 471"/>
                <a:gd name="T37" fmla="*/ 753 h 1236"/>
                <a:gd name="T38" fmla="*/ 42 w 471"/>
                <a:gd name="T39" fmla="*/ 884 h 1236"/>
                <a:gd name="T40" fmla="*/ 66 w 471"/>
                <a:gd name="T41" fmla="*/ 908 h 1236"/>
                <a:gd name="T42" fmla="*/ 395 w 471"/>
                <a:gd name="T43" fmla="*/ 908 h 1236"/>
                <a:gd name="T44" fmla="*/ 194 w 471"/>
                <a:gd name="T45" fmla="*/ 991 h 1236"/>
                <a:gd name="T46" fmla="*/ 41 w 471"/>
                <a:gd name="T47" fmla="*/ 946 h 1236"/>
                <a:gd name="T48" fmla="*/ 7 w 471"/>
                <a:gd name="T49" fmla="*/ 953 h 1236"/>
                <a:gd name="T50" fmla="*/ 15 w 471"/>
                <a:gd name="T51" fmla="*/ 986 h 1236"/>
                <a:gd name="T52" fmla="*/ 170 w 471"/>
                <a:gd name="T53" fmla="*/ 1038 h 1236"/>
                <a:gd name="T54" fmla="*/ 170 w 471"/>
                <a:gd name="T55" fmla="*/ 1212 h 1236"/>
                <a:gd name="T56" fmla="*/ 194 w 471"/>
                <a:gd name="T57" fmla="*/ 1236 h 1236"/>
                <a:gd name="T58" fmla="*/ 218 w 471"/>
                <a:gd name="T59" fmla="*/ 1212 h 1236"/>
                <a:gd name="T60" fmla="*/ 218 w 471"/>
                <a:gd name="T61" fmla="*/ 1038 h 1236"/>
                <a:gd name="T62" fmla="*/ 466 w 471"/>
                <a:gd name="T63" fmla="*/ 898 h 1236"/>
                <a:gd name="T64" fmla="*/ 467 w 471"/>
                <a:gd name="T65" fmla="*/ 873 h 1236"/>
                <a:gd name="T66" fmla="*/ 124 w 471"/>
                <a:gd name="T67" fmla="*/ 729 h 1236"/>
                <a:gd name="T68" fmla="*/ 266 w 471"/>
                <a:gd name="T69" fmla="*/ 587 h 1236"/>
                <a:gd name="T70" fmla="*/ 266 w 471"/>
                <a:gd name="T71" fmla="*/ 729 h 1236"/>
                <a:gd name="T72" fmla="*/ 124 w 471"/>
                <a:gd name="T73" fmla="*/ 729 h 1236"/>
                <a:gd name="T74" fmla="*/ 122 w 471"/>
                <a:gd name="T75" fmla="*/ 542 h 1236"/>
                <a:gd name="T76" fmla="*/ 266 w 471"/>
                <a:gd name="T77" fmla="*/ 398 h 1236"/>
                <a:gd name="T78" fmla="*/ 266 w 471"/>
                <a:gd name="T79" fmla="*/ 519 h 1236"/>
                <a:gd name="T80" fmla="*/ 122 w 471"/>
                <a:gd name="T81" fmla="*/ 663 h 1236"/>
                <a:gd name="T82" fmla="*/ 122 w 471"/>
                <a:gd name="T83" fmla="*/ 542 h 1236"/>
                <a:gd name="T84" fmla="*/ 130 w 471"/>
                <a:gd name="T85" fmla="*/ 144 h 1236"/>
                <a:gd name="T86" fmla="*/ 258 w 471"/>
                <a:gd name="T87" fmla="*/ 144 h 1236"/>
                <a:gd name="T88" fmla="*/ 263 w 471"/>
                <a:gd name="T89" fmla="*/ 146 h 1236"/>
                <a:gd name="T90" fmla="*/ 177 w 471"/>
                <a:gd name="T91" fmla="*/ 231 h 1236"/>
                <a:gd name="T92" fmla="*/ 177 w 471"/>
                <a:gd name="T93" fmla="*/ 265 h 1236"/>
                <a:gd name="T94" fmla="*/ 194 w 471"/>
                <a:gd name="T95" fmla="*/ 272 h 1236"/>
                <a:gd name="T96" fmla="*/ 211 w 471"/>
                <a:gd name="T97" fmla="*/ 265 h 1236"/>
                <a:gd name="T98" fmla="*/ 266 w 471"/>
                <a:gd name="T99" fmla="*/ 210 h 1236"/>
                <a:gd name="T100" fmla="*/ 266 w 471"/>
                <a:gd name="T101" fmla="*/ 331 h 1236"/>
                <a:gd name="T102" fmla="*/ 122 w 471"/>
                <a:gd name="T103" fmla="*/ 475 h 1236"/>
                <a:gd name="T104" fmla="*/ 122 w 471"/>
                <a:gd name="T105" fmla="*/ 152 h 1236"/>
                <a:gd name="T106" fmla="*/ 130 w 471"/>
                <a:gd name="T107" fmla="*/ 144 h 1236"/>
                <a:gd name="T108" fmla="*/ 298 w 471"/>
                <a:gd name="T109" fmla="*/ 860 h 1236"/>
                <a:gd name="T110" fmla="*/ 90 w 471"/>
                <a:gd name="T111" fmla="*/ 860 h 1236"/>
                <a:gd name="T112" fmla="*/ 90 w 471"/>
                <a:gd name="T113" fmla="*/ 777 h 1236"/>
                <a:gd name="T114" fmla="*/ 298 w 471"/>
                <a:gd name="T115" fmla="*/ 777 h 1236"/>
                <a:gd name="T116" fmla="*/ 298 w 471"/>
                <a:gd name="T117" fmla="*/ 860 h 1236"/>
                <a:gd name="T118" fmla="*/ 298 w 471"/>
                <a:gd name="T119" fmla="*/ 860 h 1236"/>
                <a:gd name="T120" fmla="*/ 298 w 471"/>
                <a:gd name="T121" fmla="*/ 86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1" h="1236">
                  <a:moveTo>
                    <a:pt x="467" y="873"/>
                  </a:moveTo>
                  <a:cubicBezTo>
                    <a:pt x="463" y="865"/>
                    <a:pt x="455" y="860"/>
                    <a:pt x="446" y="860"/>
                  </a:cubicBezTo>
                  <a:cubicBezTo>
                    <a:pt x="346" y="860"/>
                    <a:pt x="346" y="860"/>
                    <a:pt x="346" y="860"/>
                  </a:cubicBezTo>
                  <a:cubicBezTo>
                    <a:pt x="346" y="753"/>
                    <a:pt x="346" y="753"/>
                    <a:pt x="346" y="753"/>
                  </a:cubicBezTo>
                  <a:cubicBezTo>
                    <a:pt x="346" y="740"/>
                    <a:pt x="335" y="729"/>
                    <a:pt x="322" y="729"/>
                  </a:cubicBezTo>
                  <a:cubicBezTo>
                    <a:pt x="314" y="729"/>
                    <a:pt x="314" y="729"/>
                    <a:pt x="314" y="729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4" y="151"/>
                    <a:pt x="314" y="151"/>
                    <a:pt x="314" y="150"/>
                  </a:cubicBezTo>
                  <a:cubicBezTo>
                    <a:pt x="313" y="120"/>
                    <a:pt x="288" y="96"/>
                    <a:pt x="258" y="96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11"/>
                    <a:pt x="207" y="0"/>
                    <a:pt x="194" y="0"/>
                  </a:cubicBezTo>
                  <a:cubicBezTo>
                    <a:pt x="181" y="0"/>
                    <a:pt x="170" y="11"/>
                    <a:pt x="170" y="24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99" y="96"/>
                    <a:pt x="74" y="121"/>
                    <a:pt x="74" y="152"/>
                  </a:cubicBezTo>
                  <a:cubicBezTo>
                    <a:pt x="74" y="729"/>
                    <a:pt x="74" y="729"/>
                    <a:pt x="74" y="729"/>
                  </a:cubicBezTo>
                  <a:cubicBezTo>
                    <a:pt x="66" y="729"/>
                    <a:pt x="66" y="729"/>
                    <a:pt x="66" y="729"/>
                  </a:cubicBezTo>
                  <a:cubicBezTo>
                    <a:pt x="53" y="729"/>
                    <a:pt x="42" y="740"/>
                    <a:pt x="42" y="753"/>
                  </a:cubicBezTo>
                  <a:cubicBezTo>
                    <a:pt x="42" y="884"/>
                    <a:pt x="42" y="884"/>
                    <a:pt x="42" y="884"/>
                  </a:cubicBezTo>
                  <a:cubicBezTo>
                    <a:pt x="42" y="897"/>
                    <a:pt x="53" y="908"/>
                    <a:pt x="66" y="908"/>
                  </a:cubicBezTo>
                  <a:cubicBezTo>
                    <a:pt x="395" y="908"/>
                    <a:pt x="395" y="908"/>
                    <a:pt x="395" y="908"/>
                  </a:cubicBezTo>
                  <a:cubicBezTo>
                    <a:pt x="342" y="961"/>
                    <a:pt x="270" y="991"/>
                    <a:pt x="194" y="991"/>
                  </a:cubicBezTo>
                  <a:cubicBezTo>
                    <a:pt x="139" y="991"/>
                    <a:pt x="86" y="976"/>
                    <a:pt x="41" y="946"/>
                  </a:cubicBezTo>
                  <a:cubicBezTo>
                    <a:pt x="30" y="939"/>
                    <a:pt x="15" y="942"/>
                    <a:pt x="7" y="953"/>
                  </a:cubicBezTo>
                  <a:cubicBezTo>
                    <a:pt x="0" y="964"/>
                    <a:pt x="3" y="979"/>
                    <a:pt x="15" y="986"/>
                  </a:cubicBezTo>
                  <a:cubicBezTo>
                    <a:pt x="61" y="1017"/>
                    <a:pt x="115" y="1034"/>
                    <a:pt x="170" y="1038"/>
                  </a:cubicBezTo>
                  <a:cubicBezTo>
                    <a:pt x="170" y="1212"/>
                    <a:pt x="170" y="1212"/>
                    <a:pt x="170" y="1212"/>
                  </a:cubicBezTo>
                  <a:cubicBezTo>
                    <a:pt x="170" y="1225"/>
                    <a:pt x="181" y="1236"/>
                    <a:pt x="194" y="1236"/>
                  </a:cubicBezTo>
                  <a:cubicBezTo>
                    <a:pt x="207" y="1236"/>
                    <a:pt x="218" y="1225"/>
                    <a:pt x="218" y="1212"/>
                  </a:cubicBezTo>
                  <a:cubicBezTo>
                    <a:pt x="218" y="1038"/>
                    <a:pt x="218" y="1038"/>
                    <a:pt x="218" y="1038"/>
                  </a:cubicBezTo>
                  <a:cubicBezTo>
                    <a:pt x="317" y="1031"/>
                    <a:pt x="408" y="980"/>
                    <a:pt x="466" y="898"/>
                  </a:cubicBezTo>
                  <a:cubicBezTo>
                    <a:pt x="471" y="890"/>
                    <a:pt x="471" y="881"/>
                    <a:pt x="467" y="873"/>
                  </a:cubicBezTo>
                  <a:close/>
                  <a:moveTo>
                    <a:pt x="124" y="729"/>
                  </a:moveTo>
                  <a:cubicBezTo>
                    <a:pt x="266" y="587"/>
                    <a:pt x="266" y="587"/>
                    <a:pt x="266" y="587"/>
                  </a:cubicBezTo>
                  <a:cubicBezTo>
                    <a:pt x="266" y="729"/>
                    <a:pt x="266" y="729"/>
                    <a:pt x="266" y="729"/>
                  </a:cubicBezTo>
                  <a:lnTo>
                    <a:pt x="124" y="729"/>
                  </a:lnTo>
                  <a:close/>
                  <a:moveTo>
                    <a:pt x="122" y="542"/>
                  </a:moveTo>
                  <a:cubicBezTo>
                    <a:pt x="266" y="398"/>
                    <a:pt x="266" y="398"/>
                    <a:pt x="266" y="398"/>
                  </a:cubicBezTo>
                  <a:cubicBezTo>
                    <a:pt x="266" y="519"/>
                    <a:pt x="266" y="519"/>
                    <a:pt x="266" y="519"/>
                  </a:cubicBezTo>
                  <a:cubicBezTo>
                    <a:pt x="122" y="663"/>
                    <a:pt x="122" y="663"/>
                    <a:pt x="122" y="663"/>
                  </a:cubicBezTo>
                  <a:lnTo>
                    <a:pt x="122" y="542"/>
                  </a:lnTo>
                  <a:close/>
                  <a:moveTo>
                    <a:pt x="130" y="144"/>
                  </a:moveTo>
                  <a:cubicBezTo>
                    <a:pt x="258" y="144"/>
                    <a:pt x="258" y="144"/>
                    <a:pt x="258" y="144"/>
                  </a:cubicBezTo>
                  <a:cubicBezTo>
                    <a:pt x="260" y="144"/>
                    <a:pt x="261" y="145"/>
                    <a:pt x="263" y="146"/>
                  </a:cubicBezTo>
                  <a:cubicBezTo>
                    <a:pt x="177" y="231"/>
                    <a:pt x="177" y="231"/>
                    <a:pt x="177" y="231"/>
                  </a:cubicBezTo>
                  <a:cubicBezTo>
                    <a:pt x="168" y="241"/>
                    <a:pt x="168" y="256"/>
                    <a:pt x="177" y="265"/>
                  </a:cubicBezTo>
                  <a:cubicBezTo>
                    <a:pt x="182" y="270"/>
                    <a:pt x="188" y="272"/>
                    <a:pt x="194" y="272"/>
                  </a:cubicBezTo>
                  <a:cubicBezTo>
                    <a:pt x="200" y="272"/>
                    <a:pt x="206" y="270"/>
                    <a:pt x="211" y="265"/>
                  </a:cubicBezTo>
                  <a:cubicBezTo>
                    <a:pt x="266" y="210"/>
                    <a:pt x="266" y="210"/>
                    <a:pt x="266" y="210"/>
                  </a:cubicBezTo>
                  <a:cubicBezTo>
                    <a:pt x="266" y="331"/>
                    <a:pt x="266" y="331"/>
                    <a:pt x="266" y="331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48"/>
                    <a:pt x="126" y="144"/>
                    <a:pt x="130" y="144"/>
                  </a:cubicBezTo>
                  <a:close/>
                  <a:moveTo>
                    <a:pt x="298" y="860"/>
                  </a:moveTo>
                  <a:cubicBezTo>
                    <a:pt x="90" y="860"/>
                    <a:pt x="90" y="860"/>
                    <a:pt x="90" y="860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298" y="777"/>
                    <a:pt x="298" y="777"/>
                    <a:pt x="298" y="777"/>
                  </a:cubicBezTo>
                  <a:lnTo>
                    <a:pt x="298" y="860"/>
                  </a:lnTo>
                  <a:close/>
                  <a:moveTo>
                    <a:pt x="298" y="860"/>
                  </a:moveTo>
                  <a:cubicBezTo>
                    <a:pt x="298" y="860"/>
                    <a:pt x="298" y="860"/>
                    <a:pt x="298" y="8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1" name="Group 250"/>
          <p:cNvGrpSpPr>
            <a:grpSpLocks noChangeAspect="1"/>
          </p:cNvGrpSpPr>
          <p:nvPr/>
        </p:nvGrpSpPr>
        <p:grpSpPr>
          <a:xfrm>
            <a:off x="10222039" y="3797715"/>
            <a:ext cx="307835" cy="304800"/>
            <a:chOff x="10139363" y="2119313"/>
            <a:chExt cx="6602413" cy="6537325"/>
          </a:xfrm>
        </p:grpSpPr>
        <p:sp>
          <p:nvSpPr>
            <p:cNvPr id="252" name="Oval 251"/>
            <p:cNvSpPr/>
            <p:nvPr/>
          </p:nvSpPr>
          <p:spPr>
            <a:xfrm>
              <a:off x="11672219" y="3652838"/>
              <a:ext cx="3748770" cy="374877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101"/>
            <p:cNvSpPr>
              <a:spLocks noEditPoints="1"/>
            </p:cNvSpPr>
            <p:nvPr/>
          </p:nvSpPr>
          <p:spPr bwMode="auto">
            <a:xfrm>
              <a:off x="11687176" y="5286375"/>
              <a:ext cx="1858963" cy="1841500"/>
            </a:xfrm>
            <a:custGeom>
              <a:avLst/>
              <a:gdLst>
                <a:gd name="T0" fmla="*/ 400 w 424"/>
                <a:gd name="T1" fmla="*/ 376 h 424"/>
                <a:gd name="T2" fmla="*/ 48 w 424"/>
                <a:gd name="T3" fmla="*/ 24 h 424"/>
                <a:gd name="T4" fmla="*/ 24 w 424"/>
                <a:gd name="T5" fmla="*/ 0 h 424"/>
                <a:gd name="T6" fmla="*/ 0 w 424"/>
                <a:gd name="T7" fmla="*/ 24 h 424"/>
                <a:gd name="T8" fmla="*/ 400 w 424"/>
                <a:gd name="T9" fmla="*/ 424 h 424"/>
                <a:gd name="T10" fmla="*/ 424 w 424"/>
                <a:gd name="T11" fmla="*/ 400 h 424"/>
                <a:gd name="T12" fmla="*/ 400 w 424"/>
                <a:gd name="T13" fmla="*/ 376 h 424"/>
                <a:gd name="T14" fmla="*/ 400 w 424"/>
                <a:gd name="T15" fmla="*/ 376 h 424"/>
                <a:gd name="T16" fmla="*/ 400 w 424"/>
                <a:gd name="T17" fmla="*/ 37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24">
                  <a:moveTo>
                    <a:pt x="400" y="376"/>
                  </a:moveTo>
                  <a:cubicBezTo>
                    <a:pt x="206" y="376"/>
                    <a:pt x="48" y="218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44"/>
                    <a:pt x="180" y="424"/>
                    <a:pt x="400" y="424"/>
                  </a:cubicBezTo>
                  <a:cubicBezTo>
                    <a:pt x="414" y="424"/>
                    <a:pt x="424" y="413"/>
                    <a:pt x="424" y="400"/>
                  </a:cubicBezTo>
                  <a:cubicBezTo>
                    <a:pt x="424" y="387"/>
                    <a:pt x="414" y="376"/>
                    <a:pt x="400" y="376"/>
                  </a:cubicBezTo>
                  <a:close/>
                  <a:moveTo>
                    <a:pt x="400" y="376"/>
                  </a:moveTo>
                  <a:cubicBezTo>
                    <a:pt x="400" y="376"/>
                    <a:pt x="400" y="376"/>
                    <a:pt x="400" y="3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102"/>
            <p:cNvSpPr>
              <a:spLocks noEditPoints="1"/>
            </p:cNvSpPr>
            <p:nvPr/>
          </p:nvSpPr>
          <p:spPr bwMode="auto">
            <a:xfrm>
              <a:off x="13335001" y="3652838"/>
              <a:ext cx="1231900" cy="547688"/>
            </a:xfrm>
            <a:custGeom>
              <a:avLst/>
              <a:gdLst>
                <a:gd name="T0" fmla="*/ 273 w 281"/>
                <a:gd name="T1" fmla="*/ 117 h 126"/>
                <a:gd name="T2" fmla="*/ 269 w 281"/>
                <a:gd name="T3" fmla="*/ 83 h 126"/>
                <a:gd name="T4" fmla="*/ 24 w 281"/>
                <a:gd name="T5" fmla="*/ 0 h 126"/>
                <a:gd name="T6" fmla="*/ 0 w 281"/>
                <a:gd name="T7" fmla="*/ 24 h 126"/>
                <a:gd name="T8" fmla="*/ 24 w 281"/>
                <a:gd name="T9" fmla="*/ 48 h 126"/>
                <a:gd name="T10" fmla="*/ 239 w 281"/>
                <a:gd name="T11" fmla="*/ 121 h 126"/>
                <a:gd name="T12" fmla="*/ 254 w 281"/>
                <a:gd name="T13" fmla="*/ 126 h 126"/>
                <a:gd name="T14" fmla="*/ 273 w 281"/>
                <a:gd name="T15" fmla="*/ 117 h 126"/>
                <a:gd name="T16" fmla="*/ 273 w 281"/>
                <a:gd name="T17" fmla="*/ 117 h 126"/>
                <a:gd name="T18" fmla="*/ 273 w 281"/>
                <a:gd name="T19" fmla="*/ 1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126">
                  <a:moveTo>
                    <a:pt x="273" y="117"/>
                  </a:moveTo>
                  <a:cubicBezTo>
                    <a:pt x="281" y="106"/>
                    <a:pt x="279" y="91"/>
                    <a:pt x="269" y="83"/>
                  </a:cubicBezTo>
                  <a:cubicBezTo>
                    <a:pt x="198" y="29"/>
                    <a:pt x="11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3" y="48"/>
                    <a:pt x="177" y="73"/>
                    <a:pt x="239" y="121"/>
                  </a:cubicBezTo>
                  <a:cubicBezTo>
                    <a:pt x="244" y="125"/>
                    <a:pt x="249" y="126"/>
                    <a:pt x="254" y="126"/>
                  </a:cubicBezTo>
                  <a:cubicBezTo>
                    <a:pt x="261" y="126"/>
                    <a:pt x="268" y="123"/>
                    <a:pt x="273" y="117"/>
                  </a:cubicBezTo>
                  <a:close/>
                  <a:moveTo>
                    <a:pt x="273" y="117"/>
                  </a:moveTo>
                  <a:cubicBezTo>
                    <a:pt x="273" y="117"/>
                    <a:pt x="273" y="117"/>
                    <a:pt x="273" y="1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103"/>
            <p:cNvSpPr>
              <a:spLocks noEditPoints="1"/>
            </p:cNvSpPr>
            <p:nvPr/>
          </p:nvSpPr>
          <p:spPr bwMode="auto">
            <a:xfrm>
              <a:off x="14492288" y="4273550"/>
              <a:ext cx="701675" cy="2376488"/>
            </a:xfrm>
            <a:custGeom>
              <a:avLst/>
              <a:gdLst>
                <a:gd name="T0" fmla="*/ 43 w 160"/>
                <a:gd name="T1" fmla="*/ 8 h 547"/>
                <a:gd name="T2" fmla="*/ 39 w 160"/>
                <a:gd name="T3" fmla="*/ 42 h 547"/>
                <a:gd name="T4" fmla="*/ 112 w 160"/>
                <a:gd name="T5" fmla="*/ 257 h 547"/>
                <a:gd name="T6" fmla="*/ 9 w 160"/>
                <a:gd name="T7" fmla="*/ 506 h 547"/>
                <a:gd name="T8" fmla="*/ 9 w 160"/>
                <a:gd name="T9" fmla="*/ 540 h 547"/>
                <a:gd name="T10" fmla="*/ 26 w 160"/>
                <a:gd name="T11" fmla="*/ 547 h 547"/>
                <a:gd name="T12" fmla="*/ 43 w 160"/>
                <a:gd name="T13" fmla="*/ 540 h 547"/>
                <a:gd name="T14" fmla="*/ 160 w 160"/>
                <a:gd name="T15" fmla="*/ 257 h 547"/>
                <a:gd name="T16" fmla="*/ 77 w 160"/>
                <a:gd name="T17" fmla="*/ 12 h 547"/>
                <a:gd name="T18" fmla="*/ 43 w 160"/>
                <a:gd name="T19" fmla="*/ 8 h 547"/>
                <a:gd name="T20" fmla="*/ 43 w 160"/>
                <a:gd name="T21" fmla="*/ 8 h 547"/>
                <a:gd name="T22" fmla="*/ 43 w 160"/>
                <a:gd name="T23" fmla="*/ 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547">
                  <a:moveTo>
                    <a:pt x="43" y="8"/>
                  </a:moveTo>
                  <a:cubicBezTo>
                    <a:pt x="33" y="16"/>
                    <a:pt x="31" y="31"/>
                    <a:pt x="39" y="42"/>
                  </a:cubicBezTo>
                  <a:cubicBezTo>
                    <a:pt x="87" y="104"/>
                    <a:pt x="112" y="178"/>
                    <a:pt x="112" y="257"/>
                  </a:cubicBezTo>
                  <a:cubicBezTo>
                    <a:pt x="112" y="351"/>
                    <a:pt x="76" y="439"/>
                    <a:pt x="9" y="506"/>
                  </a:cubicBezTo>
                  <a:cubicBezTo>
                    <a:pt x="0" y="515"/>
                    <a:pt x="0" y="530"/>
                    <a:pt x="9" y="540"/>
                  </a:cubicBezTo>
                  <a:cubicBezTo>
                    <a:pt x="14" y="544"/>
                    <a:pt x="20" y="547"/>
                    <a:pt x="26" y="547"/>
                  </a:cubicBezTo>
                  <a:cubicBezTo>
                    <a:pt x="32" y="547"/>
                    <a:pt x="38" y="544"/>
                    <a:pt x="43" y="540"/>
                  </a:cubicBezTo>
                  <a:cubicBezTo>
                    <a:pt x="119" y="464"/>
                    <a:pt x="160" y="364"/>
                    <a:pt x="160" y="257"/>
                  </a:cubicBezTo>
                  <a:cubicBezTo>
                    <a:pt x="160" y="167"/>
                    <a:pt x="131" y="83"/>
                    <a:pt x="77" y="12"/>
                  </a:cubicBezTo>
                  <a:cubicBezTo>
                    <a:pt x="69" y="2"/>
                    <a:pt x="54" y="0"/>
                    <a:pt x="43" y="8"/>
                  </a:cubicBezTo>
                  <a:close/>
                  <a:moveTo>
                    <a:pt x="43" y="8"/>
                  </a:moveTo>
                  <a:cubicBezTo>
                    <a:pt x="43" y="8"/>
                    <a:pt x="43" y="8"/>
                    <a:pt x="43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04"/>
            <p:cNvSpPr>
              <a:spLocks noEditPoints="1"/>
            </p:cNvSpPr>
            <p:nvPr/>
          </p:nvSpPr>
          <p:spPr bwMode="auto">
            <a:xfrm>
              <a:off x="10139363" y="2119313"/>
              <a:ext cx="6602413" cy="6537325"/>
            </a:xfrm>
            <a:custGeom>
              <a:avLst/>
              <a:gdLst>
                <a:gd name="T0" fmla="*/ 1469 w 1506"/>
                <a:gd name="T1" fmla="*/ 330 h 1505"/>
                <a:gd name="T2" fmla="*/ 1361 w 1506"/>
                <a:gd name="T3" fmla="*/ 222 h 1505"/>
                <a:gd name="T4" fmla="*/ 1284 w 1506"/>
                <a:gd name="T5" fmla="*/ 145 h 1505"/>
                <a:gd name="T6" fmla="*/ 1176 w 1506"/>
                <a:gd name="T7" fmla="*/ 37 h 1505"/>
                <a:gd name="T8" fmla="*/ 1107 w 1506"/>
                <a:gd name="T9" fmla="*/ 1 h 1505"/>
                <a:gd name="T10" fmla="*/ 997 w 1506"/>
                <a:gd name="T11" fmla="*/ 321 h 1505"/>
                <a:gd name="T12" fmla="*/ 560 w 1506"/>
                <a:gd name="T13" fmla="*/ 296 h 1505"/>
                <a:gd name="T14" fmla="*/ 257 w 1506"/>
                <a:gd name="T15" fmla="*/ 753 h 1505"/>
                <a:gd name="T16" fmla="*/ 13 w 1506"/>
                <a:gd name="T17" fmla="*/ 1089 h 1505"/>
                <a:gd name="T18" fmla="*/ 8 w 1506"/>
                <a:gd name="T19" fmla="*/ 1127 h 1505"/>
                <a:gd name="T20" fmla="*/ 77 w 1506"/>
                <a:gd name="T21" fmla="*/ 1243 h 1505"/>
                <a:gd name="T22" fmla="*/ 193 w 1506"/>
                <a:gd name="T23" fmla="*/ 1313 h 1505"/>
                <a:gd name="T24" fmla="*/ 263 w 1506"/>
                <a:gd name="T25" fmla="*/ 1429 h 1505"/>
                <a:gd name="T26" fmla="*/ 379 w 1506"/>
                <a:gd name="T27" fmla="*/ 1498 h 1505"/>
                <a:gd name="T28" fmla="*/ 399 w 1506"/>
                <a:gd name="T29" fmla="*/ 1505 h 1505"/>
                <a:gd name="T30" fmla="*/ 509 w 1506"/>
                <a:gd name="T31" fmla="*/ 1184 h 1505"/>
                <a:gd name="T32" fmla="*/ 946 w 1506"/>
                <a:gd name="T33" fmla="*/ 1210 h 1505"/>
                <a:gd name="T34" fmla="*/ 1249 w 1506"/>
                <a:gd name="T35" fmla="*/ 753 h 1505"/>
                <a:gd name="T36" fmla="*/ 1493 w 1506"/>
                <a:gd name="T37" fmla="*/ 416 h 1505"/>
                <a:gd name="T38" fmla="*/ 1498 w 1506"/>
                <a:gd name="T39" fmla="*/ 379 h 1505"/>
                <a:gd name="T40" fmla="*/ 345 w 1506"/>
                <a:gd name="T41" fmla="*/ 1424 h 1505"/>
                <a:gd name="T42" fmla="*/ 268 w 1506"/>
                <a:gd name="T43" fmla="*/ 1346 h 1505"/>
                <a:gd name="T44" fmla="*/ 160 w 1506"/>
                <a:gd name="T45" fmla="*/ 1238 h 1505"/>
                <a:gd name="T46" fmla="*/ 82 w 1506"/>
                <a:gd name="T47" fmla="*/ 1161 h 1505"/>
                <a:gd name="T48" fmla="*/ 353 w 1506"/>
                <a:gd name="T49" fmla="*/ 1045 h 1505"/>
                <a:gd name="T50" fmla="*/ 208 w 1506"/>
                <a:gd name="T51" fmla="*/ 1165 h 1505"/>
                <a:gd name="T52" fmla="*/ 221 w 1506"/>
                <a:gd name="T53" fmla="*/ 1209 h 1505"/>
                <a:gd name="T54" fmla="*/ 396 w 1506"/>
                <a:gd name="T55" fmla="*/ 1096 h 1505"/>
                <a:gd name="T56" fmla="*/ 301 w 1506"/>
                <a:gd name="T57" fmla="*/ 1272 h 1505"/>
                <a:gd name="T58" fmla="*/ 321 w 1506"/>
                <a:gd name="T59" fmla="*/ 1309 h 1505"/>
                <a:gd name="T60" fmla="*/ 446 w 1506"/>
                <a:gd name="T61" fmla="*/ 1142 h 1505"/>
                <a:gd name="T62" fmla="*/ 389 w 1506"/>
                <a:gd name="T63" fmla="*/ 1444 h 1505"/>
                <a:gd name="T64" fmla="*/ 562 w 1506"/>
                <a:gd name="T65" fmla="*/ 348 h 1505"/>
                <a:gd name="T66" fmla="*/ 896 w 1506"/>
                <a:gd name="T67" fmla="*/ 1177 h 1505"/>
                <a:gd name="T68" fmla="*/ 305 w 1506"/>
                <a:gd name="T69" fmla="*/ 753 h 1505"/>
                <a:gd name="T70" fmla="*/ 777 w 1506"/>
                <a:gd name="T71" fmla="*/ 750 h 1505"/>
                <a:gd name="T72" fmla="*/ 753 w 1506"/>
                <a:gd name="T73" fmla="*/ 305 h 1505"/>
                <a:gd name="T74" fmla="*/ 944 w 1506"/>
                <a:gd name="T75" fmla="*/ 1158 h 1505"/>
                <a:gd name="T76" fmla="*/ 1142 w 1506"/>
                <a:gd name="T77" fmla="*/ 446 h 1505"/>
                <a:gd name="T78" fmla="*/ 1305 w 1506"/>
                <a:gd name="T79" fmla="*/ 307 h 1505"/>
                <a:gd name="T80" fmla="*/ 1111 w 1506"/>
                <a:gd name="T81" fmla="*/ 409 h 1505"/>
                <a:gd name="T82" fmla="*/ 1205 w 1506"/>
                <a:gd name="T83" fmla="*/ 234 h 1505"/>
                <a:gd name="T84" fmla="*/ 1165 w 1506"/>
                <a:gd name="T85" fmla="*/ 208 h 1505"/>
                <a:gd name="T86" fmla="*/ 1045 w 1506"/>
                <a:gd name="T87" fmla="*/ 352 h 1505"/>
                <a:gd name="T88" fmla="*/ 1161 w 1506"/>
                <a:gd name="T89" fmla="*/ 82 h 1505"/>
                <a:gd name="T90" fmla="*/ 1238 w 1506"/>
                <a:gd name="T91" fmla="*/ 160 h 1505"/>
                <a:gd name="T92" fmla="*/ 1346 w 1506"/>
                <a:gd name="T93" fmla="*/ 268 h 1505"/>
                <a:gd name="T94" fmla="*/ 1424 w 1506"/>
                <a:gd name="T95" fmla="*/ 345 h 1505"/>
                <a:gd name="T96" fmla="*/ 1154 w 1506"/>
                <a:gd name="T97" fmla="*/ 461 h 1505"/>
                <a:gd name="T98" fmla="*/ 1154 w 1506"/>
                <a:gd name="T99" fmla="*/ 461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6" h="1505">
                  <a:moveTo>
                    <a:pt x="1498" y="379"/>
                  </a:moveTo>
                  <a:cubicBezTo>
                    <a:pt x="1479" y="360"/>
                    <a:pt x="1475" y="347"/>
                    <a:pt x="1469" y="330"/>
                  </a:cubicBezTo>
                  <a:cubicBezTo>
                    <a:pt x="1463" y="311"/>
                    <a:pt x="1456" y="290"/>
                    <a:pt x="1429" y="263"/>
                  </a:cubicBezTo>
                  <a:cubicBezTo>
                    <a:pt x="1401" y="236"/>
                    <a:pt x="1380" y="229"/>
                    <a:pt x="1361" y="222"/>
                  </a:cubicBezTo>
                  <a:cubicBezTo>
                    <a:pt x="1345" y="217"/>
                    <a:pt x="1332" y="213"/>
                    <a:pt x="1313" y="193"/>
                  </a:cubicBezTo>
                  <a:cubicBezTo>
                    <a:pt x="1293" y="174"/>
                    <a:pt x="1289" y="161"/>
                    <a:pt x="1284" y="145"/>
                  </a:cubicBezTo>
                  <a:cubicBezTo>
                    <a:pt x="1277" y="126"/>
                    <a:pt x="1270" y="105"/>
                    <a:pt x="1243" y="77"/>
                  </a:cubicBezTo>
                  <a:cubicBezTo>
                    <a:pt x="1216" y="50"/>
                    <a:pt x="1195" y="43"/>
                    <a:pt x="1176" y="37"/>
                  </a:cubicBezTo>
                  <a:cubicBezTo>
                    <a:pt x="1159" y="31"/>
                    <a:pt x="1146" y="27"/>
                    <a:pt x="1127" y="8"/>
                  </a:cubicBezTo>
                  <a:cubicBezTo>
                    <a:pt x="1122" y="3"/>
                    <a:pt x="1115" y="0"/>
                    <a:pt x="1107" y="1"/>
                  </a:cubicBezTo>
                  <a:cubicBezTo>
                    <a:pt x="1100" y="2"/>
                    <a:pt x="1093" y="6"/>
                    <a:pt x="1090" y="13"/>
                  </a:cubicBezTo>
                  <a:cubicBezTo>
                    <a:pt x="1086" y="20"/>
                    <a:pt x="1000" y="166"/>
                    <a:pt x="997" y="321"/>
                  </a:cubicBezTo>
                  <a:cubicBezTo>
                    <a:pt x="925" y="280"/>
                    <a:pt x="842" y="257"/>
                    <a:pt x="753" y="257"/>
                  </a:cubicBezTo>
                  <a:cubicBezTo>
                    <a:pt x="685" y="257"/>
                    <a:pt x="619" y="271"/>
                    <a:pt x="560" y="296"/>
                  </a:cubicBezTo>
                  <a:cubicBezTo>
                    <a:pt x="558" y="296"/>
                    <a:pt x="557" y="297"/>
                    <a:pt x="555" y="298"/>
                  </a:cubicBezTo>
                  <a:cubicBezTo>
                    <a:pt x="380" y="375"/>
                    <a:pt x="257" y="550"/>
                    <a:pt x="257" y="753"/>
                  </a:cubicBezTo>
                  <a:cubicBezTo>
                    <a:pt x="257" y="841"/>
                    <a:pt x="281" y="925"/>
                    <a:pt x="322" y="997"/>
                  </a:cubicBezTo>
                  <a:cubicBezTo>
                    <a:pt x="166" y="1000"/>
                    <a:pt x="20" y="1086"/>
                    <a:pt x="13" y="1089"/>
                  </a:cubicBezTo>
                  <a:cubicBezTo>
                    <a:pt x="6" y="1093"/>
                    <a:pt x="2" y="1100"/>
                    <a:pt x="1" y="1107"/>
                  </a:cubicBezTo>
                  <a:cubicBezTo>
                    <a:pt x="0" y="1115"/>
                    <a:pt x="3" y="1122"/>
                    <a:pt x="8" y="1127"/>
                  </a:cubicBezTo>
                  <a:cubicBezTo>
                    <a:pt x="27" y="1146"/>
                    <a:pt x="31" y="1159"/>
                    <a:pt x="37" y="1176"/>
                  </a:cubicBezTo>
                  <a:cubicBezTo>
                    <a:pt x="43" y="1195"/>
                    <a:pt x="50" y="1216"/>
                    <a:pt x="77" y="1243"/>
                  </a:cubicBezTo>
                  <a:cubicBezTo>
                    <a:pt x="105" y="1270"/>
                    <a:pt x="126" y="1277"/>
                    <a:pt x="145" y="1284"/>
                  </a:cubicBezTo>
                  <a:cubicBezTo>
                    <a:pt x="161" y="1289"/>
                    <a:pt x="174" y="1293"/>
                    <a:pt x="193" y="1313"/>
                  </a:cubicBezTo>
                  <a:cubicBezTo>
                    <a:pt x="213" y="1332"/>
                    <a:pt x="217" y="1345"/>
                    <a:pt x="222" y="1361"/>
                  </a:cubicBezTo>
                  <a:cubicBezTo>
                    <a:pt x="229" y="1380"/>
                    <a:pt x="236" y="1401"/>
                    <a:pt x="263" y="1429"/>
                  </a:cubicBezTo>
                  <a:cubicBezTo>
                    <a:pt x="290" y="1456"/>
                    <a:pt x="311" y="1463"/>
                    <a:pt x="330" y="1469"/>
                  </a:cubicBezTo>
                  <a:cubicBezTo>
                    <a:pt x="347" y="1475"/>
                    <a:pt x="360" y="1479"/>
                    <a:pt x="379" y="1498"/>
                  </a:cubicBezTo>
                  <a:cubicBezTo>
                    <a:pt x="383" y="1502"/>
                    <a:pt x="390" y="1505"/>
                    <a:pt x="396" y="1505"/>
                  </a:cubicBezTo>
                  <a:cubicBezTo>
                    <a:pt x="397" y="1505"/>
                    <a:pt x="398" y="1505"/>
                    <a:pt x="399" y="1505"/>
                  </a:cubicBezTo>
                  <a:cubicBezTo>
                    <a:pt x="406" y="1504"/>
                    <a:pt x="413" y="1500"/>
                    <a:pt x="417" y="1493"/>
                  </a:cubicBezTo>
                  <a:cubicBezTo>
                    <a:pt x="421" y="1486"/>
                    <a:pt x="506" y="1340"/>
                    <a:pt x="509" y="1184"/>
                  </a:cubicBezTo>
                  <a:cubicBezTo>
                    <a:pt x="581" y="1225"/>
                    <a:pt x="665" y="1249"/>
                    <a:pt x="753" y="1249"/>
                  </a:cubicBezTo>
                  <a:cubicBezTo>
                    <a:pt x="821" y="1249"/>
                    <a:pt x="886" y="1235"/>
                    <a:pt x="946" y="1210"/>
                  </a:cubicBezTo>
                  <a:cubicBezTo>
                    <a:pt x="947" y="1209"/>
                    <a:pt x="949" y="1209"/>
                    <a:pt x="951" y="1208"/>
                  </a:cubicBezTo>
                  <a:cubicBezTo>
                    <a:pt x="1126" y="1131"/>
                    <a:pt x="1249" y="956"/>
                    <a:pt x="1249" y="753"/>
                  </a:cubicBezTo>
                  <a:cubicBezTo>
                    <a:pt x="1249" y="664"/>
                    <a:pt x="1226" y="581"/>
                    <a:pt x="1185" y="509"/>
                  </a:cubicBezTo>
                  <a:cubicBezTo>
                    <a:pt x="1340" y="506"/>
                    <a:pt x="1486" y="420"/>
                    <a:pt x="1493" y="416"/>
                  </a:cubicBezTo>
                  <a:cubicBezTo>
                    <a:pt x="1500" y="413"/>
                    <a:pt x="1504" y="406"/>
                    <a:pt x="1505" y="399"/>
                  </a:cubicBezTo>
                  <a:cubicBezTo>
                    <a:pt x="1506" y="391"/>
                    <a:pt x="1503" y="384"/>
                    <a:pt x="1498" y="379"/>
                  </a:cubicBezTo>
                  <a:close/>
                  <a:moveTo>
                    <a:pt x="389" y="1444"/>
                  </a:moveTo>
                  <a:cubicBezTo>
                    <a:pt x="372" y="1432"/>
                    <a:pt x="358" y="1428"/>
                    <a:pt x="345" y="1424"/>
                  </a:cubicBezTo>
                  <a:cubicBezTo>
                    <a:pt x="329" y="1418"/>
                    <a:pt x="316" y="1414"/>
                    <a:pt x="297" y="1395"/>
                  </a:cubicBezTo>
                  <a:cubicBezTo>
                    <a:pt x="278" y="1376"/>
                    <a:pt x="273" y="1363"/>
                    <a:pt x="268" y="1346"/>
                  </a:cubicBezTo>
                  <a:cubicBezTo>
                    <a:pt x="262" y="1327"/>
                    <a:pt x="255" y="1306"/>
                    <a:pt x="227" y="1279"/>
                  </a:cubicBezTo>
                  <a:cubicBezTo>
                    <a:pt x="200" y="1251"/>
                    <a:pt x="179" y="1244"/>
                    <a:pt x="160" y="1238"/>
                  </a:cubicBezTo>
                  <a:cubicBezTo>
                    <a:pt x="143" y="1233"/>
                    <a:pt x="130" y="1228"/>
                    <a:pt x="111" y="1209"/>
                  </a:cubicBezTo>
                  <a:cubicBezTo>
                    <a:pt x="92" y="1190"/>
                    <a:pt x="88" y="1177"/>
                    <a:pt x="82" y="1161"/>
                  </a:cubicBezTo>
                  <a:cubicBezTo>
                    <a:pt x="78" y="1148"/>
                    <a:pt x="74" y="1134"/>
                    <a:pt x="62" y="1117"/>
                  </a:cubicBezTo>
                  <a:cubicBezTo>
                    <a:pt x="114" y="1092"/>
                    <a:pt x="236" y="1038"/>
                    <a:pt x="353" y="1045"/>
                  </a:cubicBezTo>
                  <a:cubicBezTo>
                    <a:pt x="357" y="1050"/>
                    <a:pt x="360" y="1055"/>
                    <a:pt x="364" y="1060"/>
                  </a:cubicBezTo>
                  <a:cubicBezTo>
                    <a:pt x="208" y="1165"/>
                    <a:pt x="208" y="1165"/>
                    <a:pt x="208" y="1165"/>
                  </a:cubicBezTo>
                  <a:cubicBezTo>
                    <a:pt x="197" y="1173"/>
                    <a:pt x="194" y="1188"/>
                    <a:pt x="201" y="1199"/>
                  </a:cubicBezTo>
                  <a:cubicBezTo>
                    <a:pt x="206" y="1205"/>
                    <a:pt x="213" y="1209"/>
                    <a:pt x="221" y="1209"/>
                  </a:cubicBezTo>
                  <a:cubicBezTo>
                    <a:pt x="226" y="1209"/>
                    <a:pt x="230" y="1208"/>
                    <a:pt x="234" y="1205"/>
                  </a:cubicBezTo>
                  <a:cubicBezTo>
                    <a:pt x="396" y="1096"/>
                    <a:pt x="396" y="1096"/>
                    <a:pt x="396" y="1096"/>
                  </a:cubicBezTo>
                  <a:cubicBezTo>
                    <a:pt x="400" y="1101"/>
                    <a:pt x="405" y="1106"/>
                    <a:pt x="410" y="1110"/>
                  </a:cubicBezTo>
                  <a:cubicBezTo>
                    <a:pt x="301" y="1272"/>
                    <a:pt x="301" y="1272"/>
                    <a:pt x="301" y="1272"/>
                  </a:cubicBezTo>
                  <a:cubicBezTo>
                    <a:pt x="293" y="1283"/>
                    <a:pt x="296" y="1298"/>
                    <a:pt x="307" y="1305"/>
                  </a:cubicBezTo>
                  <a:cubicBezTo>
                    <a:pt x="312" y="1308"/>
                    <a:pt x="316" y="1309"/>
                    <a:pt x="321" y="1309"/>
                  </a:cubicBezTo>
                  <a:cubicBezTo>
                    <a:pt x="328" y="1309"/>
                    <a:pt x="336" y="1305"/>
                    <a:pt x="341" y="1298"/>
                  </a:cubicBezTo>
                  <a:cubicBezTo>
                    <a:pt x="446" y="1142"/>
                    <a:pt x="446" y="1142"/>
                    <a:pt x="446" y="1142"/>
                  </a:cubicBezTo>
                  <a:cubicBezTo>
                    <a:pt x="451" y="1146"/>
                    <a:pt x="456" y="1149"/>
                    <a:pt x="461" y="1153"/>
                  </a:cubicBezTo>
                  <a:cubicBezTo>
                    <a:pt x="468" y="1270"/>
                    <a:pt x="414" y="1392"/>
                    <a:pt x="389" y="1444"/>
                  </a:cubicBezTo>
                  <a:close/>
                  <a:moveTo>
                    <a:pt x="305" y="753"/>
                  </a:moveTo>
                  <a:cubicBezTo>
                    <a:pt x="305" y="574"/>
                    <a:pt x="410" y="420"/>
                    <a:pt x="562" y="348"/>
                  </a:cubicBezTo>
                  <a:cubicBezTo>
                    <a:pt x="700" y="492"/>
                    <a:pt x="714" y="620"/>
                    <a:pt x="729" y="756"/>
                  </a:cubicBezTo>
                  <a:cubicBezTo>
                    <a:pt x="744" y="889"/>
                    <a:pt x="759" y="1027"/>
                    <a:pt x="896" y="1177"/>
                  </a:cubicBezTo>
                  <a:cubicBezTo>
                    <a:pt x="851" y="1193"/>
                    <a:pt x="803" y="1201"/>
                    <a:pt x="753" y="1201"/>
                  </a:cubicBezTo>
                  <a:cubicBezTo>
                    <a:pt x="506" y="1201"/>
                    <a:pt x="305" y="1000"/>
                    <a:pt x="305" y="753"/>
                  </a:cubicBezTo>
                  <a:close/>
                  <a:moveTo>
                    <a:pt x="944" y="1158"/>
                  </a:moveTo>
                  <a:cubicBezTo>
                    <a:pt x="806" y="1014"/>
                    <a:pt x="792" y="886"/>
                    <a:pt x="777" y="750"/>
                  </a:cubicBezTo>
                  <a:cubicBezTo>
                    <a:pt x="762" y="617"/>
                    <a:pt x="747" y="479"/>
                    <a:pt x="610" y="328"/>
                  </a:cubicBezTo>
                  <a:cubicBezTo>
                    <a:pt x="655" y="313"/>
                    <a:pt x="703" y="305"/>
                    <a:pt x="753" y="305"/>
                  </a:cubicBezTo>
                  <a:cubicBezTo>
                    <a:pt x="1000" y="305"/>
                    <a:pt x="1201" y="506"/>
                    <a:pt x="1201" y="753"/>
                  </a:cubicBezTo>
                  <a:cubicBezTo>
                    <a:pt x="1201" y="932"/>
                    <a:pt x="1096" y="1086"/>
                    <a:pt x="944" y="1158"/>
                  </a:cubicBezTo>
                  <a:close/>
                  <a:moveTo>
                    <a:pt x="1154" y="461"/>
                  </a:moveTo>
                  <a:cubicBezTo>
                    <a:pt x="1150" y="456"/>
                    <a:pt x="1146" y="451"/>
                    <a:pt x="1142" y="446"/>
                  </a:cubicBezTo>
                  <a:cubicBezTo>
                    <a:pt x="1298" y="341"/>
                    <a:pt x="1298" y="341"/>
                    <a:pt x="1298" y="341"/>
                  </a:cubicBezTo>
                  <a:cubicBezTo>
                    <a:pt x="1309" y="333"/>
                    <a:pt x="1312" y="318"/>
                    <a:pt x="1305" y="307"/>
                  </a:cubicBezTo>
                  <a:cubicBezTo>
                    <a:pt x="1298" y="296"/>
                    <a:pt x="1283" y="293"/>
                    <a:pt x="1272" y="301"/>
                  </a:cubicBezTo>
                  <a:cubicBezTo>
                    <a:pt x="1111" y="409"/>
                    <a:pt x="1111" y="409"/>
                    <a:pt x="1111" y="409"/>
                  </a:cubicBezTo>
                  <a:cubicBezTo>
                    <a:pt x="1106" y="404"/>
                    <a:pt x="1102" y="400"/>
                    <a:pt x="1097" y="395"/>
                  </a:cubicBezTo>
                  <a:cubicBezTo>
                    <a:pt x="1205" y="234"/>
                    <a:pt x="1205" y="234"/>
                    <a:pt x="1205" y="234"/>
                  </a:cubicBezTo>
                  <a:cubicBezTo>
                    <a:pt x="1213" y="223"/>
                    <a:pt x="1210" y="208"/>
                    <a:pt x="1199" y="201"/>
                  </a:cubicBezTo>
                  <a:cubicBezTo>
                    <a:pt x="1188" y="194"/>
                    <a:pt x="1173" y="197"/>
                    <a:pt x="1165" y="208"/>
                  </a:cubicBezTo>
                  <a:cubicBezTo>
                    <a:pt x="1060" y="364"/>
                    <a:pt x="1060" y="364"/>
                    <a:pt x="1060" y="364"/>
                  </a:cubicBezTo>
                  <a:cubicBezTo>
                    <a:pt x="1055" y="360"/>
                    <a:pt x="1050" y="356"/>
                    <a:pt x="1045" y="352"/>
                  </a:cubicBezTo>
                  <a:cubicBezTo>
                    <a:pt x="1038" y="236"/>
                    <a:pt x="1092" y="114"/>
                    <a:pt x="1117" y="62"/>
                  </a:cubicBezTo>
                  <a:cubicBezTo>
                    <a:pt x="1134" y="74"/>
                    <a:pt x="1148" y="78"/>
                    <a:pt x="1161" y="82"/>
                  </a:cubicBezTo>
                  <a:cubicBezTo>
                    <a:pt x="1177" y="88"/>
                    <a:pt x="1190" y="92"/>
                    <a:pt x="1209" y="111"/>
                  </a:cubicBezTo>
                  <a:cubicBezTo>
                    <a:pt x="1228" y="130"/>
                    <a:pt x="1233" y="143"/>
                    <a:pt x="1238" y="160"/>
                  </a:cubicBezTo>
                  <a:cubicBezTo>
                    <a:pt x="1244" y="179"/>
                    <a:pt x="1251" y="200"/>
                    <a:pt x="1279" y="227"/>
                  </a:cubicBezTo>
                  <a:cubicBezTo>
                    <a:pt x="1306" y="255"/>
                    <a:pt x="1327" y="262"/>
                    <a:pt x="1346" y="268"/>
                  </a:cubicBezTo>
                  <a:cubicBezTo>
                    <a:pt x="1363" y="273"/>
                    <a:pt x="1376" y="278"/>
                    <a:pt x="1395" y="297"/>
                  </a:cubicBezTo>
                  <a:cubicBezTo>
                    <a:pt x="1414" y="316"/>
                    <a:pt x="1418" y="329"/>
                    <a:pt x="1424" y="345"/>
                  </a:cubicBezTo>
                  <a:cubicBezTo>
                    <a:pt x="1428" y="358"/>
                    <a:pt x="1432" y="372"/>
                    <a:pt x="1444" y="389"/>
                  </a:cubicBezTo>
                  <a:cubicBezTo>
                    <a:pt x="1392" y="414"/>
                    <a:pt x="1270" y="468"/>
                    <a:pt x="1154" y="461"/>
                  </a:cubicBezTo>
                  <a:close/>
                  <a:moveTo>
                    <a:pt x="1154" y="461"/>
                  </a:moveTo>
                  <a:cubicBezTo>
                    <a:pt x="1154" y="461"/>
                    <a:pt x="1154" y="461"/>
                    <a:pt x="1154" y="4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7" name="Group 256"/>
          <p:cNvGrpSpPr>
            <a:grpSpLocks noChangeAspect="1"/>
          </p:cNvGrpSpPr>
          <p:nvPr/>
        </p:nvGrpSpPr>
        <p:grpSpPr>
          <a:xfrm>
            <a:off x="10259319" y="5066480"/>
            <a:ext cx="273387" cy="304800"/>
            <a:chOff x="9772651" y="2092326"/>
            <a:chExt cx="5857874" cy="6530974"/>
          </a:xfrm>
        </p:grpSpPr>
        <p:sp>
          <p:nvSpPr>
            <p:cNvPr id="258" name="Oval 257"/>
            <p:cNvSpPr/>
            <p:nvPr/>
          </p:nvSpPr>
          <p:spPr>
            <a:xfrm>
              <a:off x="10808046" y="4353227"/>
              <a:ext cx="4174434" cy="417443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108"/>
            <p:cNvSpPr>
              <a:spLocks noEditPoints="1"/>
            </p:cNvSpPr>
            <p:nvPr/>
          </p:nvSpPr>
          <p:spPr bwMode="auto">
            <a:xfrm>
              <a:off x="12472988" y="4059238"/>
              <a:ext cx="1403350" cy="4564062"/>
            </a:xfrm>
            <a:custGeom>
              <a:avLst/>
              <a:gdLst>
                <a:gd name="T0" fmla="*/ 296 w 320"/>
                <a:gd name="T1" fmla="*/ 0 h 1051"/>
                <a:gd name="T2" fmla="*/ 24 w 320"/>
                <a:gd name="T3" fmla="*/ 0 h 1051"/>
                <a:gd name="T4" fmla="*/ 0 w 320"/>
                <a:gd name="T5" fmla="*/ 24 h 1051"/>
                <a:gd name="T6" fmla="*/ 0 w 320"/>
                <a:gd name="T7" fmla="*/ 558 h 1051"/>
                <a:gd name="T8" fmla="*/ 136 w 320"/>
                <a:gd name="T9" fmla="*/ 716 h 1051"/>
                <a:gd name="T10" fmla="*/ 136 w 320"/>
                <a:gd name="T11" fmla="*/ 1003 h 1051"/>
                <a:gd name="T12" fmla="*/ 24 w 320"/>
                <a:gd name="T13" fmla="*/ 1003 h 1051"/>
                <a:gd name="T14" fmla="*/ 0 w 320"/>
                <a:gd name="T15" fmla="*/ 1027 h 1051"/>
                <a:gd name="T16" fmla="*/ 24 w 320"/>
                <a:gd name="T17" fmla="*/ 1051 h 1051"/>
                <a:gd name="T18" fmla="*/ 296 w 320"/>
                <a:gd name="T19" fmla="*/ 1051 h 1051"/>
                <a:gd name="T20" fmla="*/ 320 w 320"/>
                <a:gd name="T21" fmla="*/ 1027 h 1051"/>
                <a:gd name="T22" fmla="*/ 296 w 320"/>
                <a:gd name="T23" fmla="*/ 1003 h 1051"/>
                <a:gd name="T24" fmla="*/ 184 w 320"/>
                <a:gd name="T25" fmla="*/ 1003 h 1051"/>
                <a:gd name="T26" fmla="*/ 184 w 320"/>
                <a:gd name="T27" fmla="*/ 716 h 1051"/>
                <a:gd name="T28" fmla="*/ 320 w 320"/>
                <a:gd name="T29" fmla="*/ 558 h 1051"/>
                <a:gd name="T30" fmla="*/ 320 w 320"/>
                <a:gd name="T31" fmla="*/ 24 h 1051"/>
                <a:gd name="T32" fmla="*/ 296 w 320"/>
                <a:gd name="T33" fmla="*/ 0 h 1051"/>
                <a:gd name="T34" fmla="*/ 272 w 320"/>
                <a:gd name="T35" fmla="*/ 558 h 1051"/>
                <a:gd name="T36" fmla="*/ 160 w 320"/>
                <a:gd name="T37" fmla="*/ 670 h 1051"/>
                <a:gd name="T38" fmla="*/ 48 w 320"/>
                <a:gd name="T39" fmla="*/ 558 h 1051"/>
                <a:gd name="T40" fmla="*/ 48 w 320"/>
                <a:gd name="T41" fmla="*/ 48 h 1051"/>
                <a:gd name="T42" fmla="*/ 272 w 320"/>
                <a:gd name="T43" fmla="*/ 48 h 1051"/>
                <a:gd name="T44" fmla="*/ 272 w 320"/>
                <a:gd name="T45" fmla="*/ 558 h 1051"/>
                <a:gd name="T46" fmla="*/ 272 w 320"/>
                <a:gd name="T47" fmla="*/ 558 h 1051"/>
                <a:gd name="T48" fmla="*/ 272 w 320"/>
                <a:gd name="T49" fmla="*/ 558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1051">
                  <a:moveTo>
                    <a:pt x="29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638"/>
                    <a:pt x="59" y="704"/>
                    <a:pt x="136" y="716"/>
                  </a:cubicBezTo>
                  <a:cubicBezTo>
                    <a:pt x="136" y="1003"/>
                    <a:pt x="136" y="1003"/>
                    <a:pt x="136" y="1003"/>
                  </a:cubicBezTo>
                  <a:cubicBezTo>
                    <a:pt x="24" y="1003"/>
                    <a:pt x="24" y="1003"/>
                    <a:pt x="24" y="1003"/>
                  </a:cubicBezTo>
                  <a:cubicBezTo>
                    <a:pt x="11" y="1003"/>
                    <a:pt x="0" y="1014"/>
                    <a:pt x="0" y="1027"/>
                  </a:cubicBezTo>
                  <a:cubicBezTo>
                    <a:pt x="0" y="1040"/>
                    <a:pt x="11" y="1051"/>
                    <a:pt x="24" y="1051"/>
                  </a:cubicBezTo>
                  <a:cubicBezTo>
                    <a:pt x="296" y="1051"/>
                    <a:pt x="296" y="1051"/>
                    <a:pt x="296" y="1051"/>
                  </a:cubicBezTo>
                  <a:cubicBezTo>
                    <a:pt x="309" y="1051"/>
                    <a:pt x="320" y="1040"/>
                    <a:pt x="320" y="1027"/>
                  </a:cubicBezTo>
                  <a:cubicBezTo>
                    <a:pt x="320" y="1014"/>
                    <a:pt x="309" y="1003"/>
                    <a:pt x="296" y="1003"/>
                  </a:cubicBezTo>
                  <a:cubicBezTo>
                    <a:pt x="184" y="1003"/>
                    <a:pt x="184" y="1003"/>
                    <a:pt x="184" y="1003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261" y="704"/>
                    <a:pt x="320" y="638"/>
                    <a:pt x="320" y="558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11"/>
                    <a:pt x="309" y="0"/>
                    <a:pt x="296" y="0"/>
                  </a:cubicBezTo>
                  <a:close/>
                  <a:moveTo>
                    <a:pt x="272" y="558"/>
                  </a:moveTo>
                  <a:cubicBezTo>
                    <a:pt x="272" y="619"/>
                    <a:pt x="222" y="670"/>
                    <a:pt x="160" y="670"/>
                  </a:cubicBezTo>
                  <a:cubicBezTo>
                    <a:pt x="98" y="670"/>
                    <a:pt x="48" y="619"/>
                    <a:pt x="48" y="55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72" y="48"/>
                    <a:pt x="272" y="48"/>
                    <a:pt x="272" y="48"/>
                  </a:cubicBezTo>
                  <a:lnTo>
                    <a:pt x="272" y="558"/>
                  </a:lnTo>
                  <a:close/>
                  <a:moveTo>
                    <a:pt x="272" y="558"/>
                  </a:moveTo>
                  <a:cubicBezTo>
                    <a:pt x="272" y="558"/>
                    <a:pt x="272" y="558"/>
                    <a:pt x="272" y="5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109"/>
            <p:cNvSpPr>
              <a:spLocks noEditPoints="1"/>
            </p:cNvSpPr>
            <p:nvPr/>
          </p:nvSpPr>
          <p:spPr bwMode="auto">
            <a:xfrm>
              <a:off x="12895263" y="4711700"/>
              <a:ext cx="560387" cy="207962"/>
            </a:xfrm>
            <a:custGeom>
              <a:avLst/>
              <a:gdLst>
                <a:gd name="T0" fmla="*/ 24 w 128"/>
                <a:gd name="T1" fmla="*/ 48 h 48"/>
                <a:gd name="T2" fmla="*/ 104 w 128"/>
                <a:gd name="T3" fmla="*/ 48 h 48"/>
                <a:gd name="T4" fmla="*/ 128 w 128"/>
                <a:gd name="T5" fmla="*/ 24 h 48"/>
                <a:gd name="T6" fmla="*/ 104 w 128"/>
                <a:gd name="T7" fmla="*/ 0 h 48"/>
                <a:gd name="T8" fmla="*/ 24 w 128"/>
                <a:gd name="T9" fmla="*/ 0 h 48"/>
                <a:gd name="T10" fmla="*/ 0 w 128"/>
                <a:gd name="T11" fmla="*/ 24 h 48"/>
                <a:gd name="T12" fmla="*/ 24 w 128"/>
                <a:gd name="T13" fmla="*/ 48 h 48"/>
                <a:gd name="T14" fmla="*/ 24 w 128"/>
                <a:gd name="T15" fmla="*/ 48 h 48"/>
                <a:gd name="T16" fmla="*/ 24 w 12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24" y="48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17" y="48"/>
                    <a:pt x="128" y="37"/>
                    <a:pt x="128" y="24"/>
                  </a:cubicBezTo>
                  <a:cubicBezTo>
                    <a:pt x="128" y="11"/>
                    <a:pt x="117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110"/>
            <p:cNvSpPr>
              <a:spLocks noEditPoints="1"/>
            </p:cNvSpPr>
            <p:nvPr/>
          </p:nvSpPr>
          <p:spPr bwMode="auto">
            <a:xfrm>
              <a:off x="14227175" y="4059238"/>
              <a:ext cx="1403350" cy="4564062"/>
            </a:xfrm>
            <a:custGeom>
              <a:avLst/>
              <a:gdLst>
                <a:gd name="T0" fmla="*/ 320 w 320"/>
                <a:gd name="T1" fmla="*/ 558 h 1051"/>
                <a:gd name="T2" fmla="*/ 320 w 320"/>
                <a:gd name="T3" fmla="*/ 24 h 1051"/>
                <a:gd name="T4" fmla="*/ 296 w 320"/>
                <a:gd name="T5" fmla="*/ 0 h 1051"/>
                <a:gd name="T6" fmla="*/ 24 w 320"/>
                <a:gd name="T7" fmla="*/ 0 h 1051"/>
                <a:gd name="T8" fmla="*/ 0 w 320"/>
                <a:gd name="T9" fmla="*/ 24 h 1051"/>
                <a:gd name="T10" fmla="*/ 0 w 320"/>
                <a:gd name="T11" fmla="*/ 558 h 1051"/>
                <a:gd name="T12" fmla="*/ 136 w 320"/>
                <a:gd name="T13" fmla="*/ 716 h 1051"/>
                <a:gd name="T14" fmla="*/ 136 w 320"/>
                <a:gd name="T15" fmla="*/ 1003 h 1051"/>
                <a:gd name="T16" fmla="*/ 24 w 320"/>
                <a:gd name="T17" fmla="*/ 1003 h 1051"/>
                <a:gd name="T18" fmla="*/ 0 w 320"/>
                <a:gd name="T19" fmla="*/ 1027 h 1051"/>
                <a:gd name="T20" fmla="*/ 24 w 320"/>
                <a:gd name="T21" fmla="*/ 1051 h 1051"/>
                <a:gd name="T22" fmla="*/ 296 w 320"/>
                <a:gd name="T23" fmla="*/ 1051 h 1051"/>
                <a:gd name="T24" fmla="*/ 320 w 320"/>
                <a:gd name="T25" fmla="*/ 1027 h 1051"/>
                <a:gd name="T26" fmla="*/ 296 w 320"/>
                <a:gd name="T27" fmla="*/ 1003 h 1051"/>
                <a:gd name="T28" fmla="*/ 184 w 320"/>
                <a:gd name="T29" fmla="*/ 1003 h 1051"/>
                <a:gd name="T30" fmla="*/ 184 w 320"/>
                <a:gd name="T31" fmla="*/ 716 h 1051"/>
                <a:gd name="T32" fmla="*/ 320 w 320"/>
                <a:gd name="T33" fmla="*/ 558 h 1051"/>
                <a:gd name="T34" fmla="*/ 48 w 320"/>
                <a:gd name="T35" fmla="*/ 558 h 1051"/>
                <a:gd name="T36" fmla="*/ 48 w 320"/>
                <a:gd name="T37" fmla="*/ 48 h 1051"/>
                <a:gd name="T38" fmla="*/ 272 w 320"/>
                <a:gd name="T39" fmla="*/ 48 h 1051"/>
                <a:gd name="T40" fmla="*/ 272 w 320"/>
                <a:gd name="T41" fmla="*/ 558 h 1051"/>
                <a:gd name="T42" fmla="*/ 160 w 320"/>
                <a:gd name="T43" fmla="*/ 670 h 1051"/>
                <a:gd name="T44" fmla="*/ 48 w 320"/>
                <a:gd name="T45" fmla="*/ 558 h 1051"/>
                <a:gd name="T46" fmla="*/ 48 w 320"/>
                <a:gd name="T47" fmla="*/ 558 h 1051"/>
                <a:gd name="T48" fmla="*/ 48 w 320"/>
                <a:gd name="T49" fmla="*/ 558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1051">
                  <a:moveTo>
                    <a:pt x="320" y="558"/>
                  </a:moveTo>
                  <a:cubicBezTo>
                    <a:pt x="320" y="24"/>
                    <a:pt x="320" y="24"/>
                    <a:pt x="320" y="24"/>
                  </a:cubicBezTo>
                  <a:cubicBezTo>
                    <a:pt x="320" y="11"/>
                    <a:pt x="309" y="0"/>
                    <a:pt x="29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638"/>
                    <a:pt x="59" y="704"/>
                    <a:pt x="136" y="716"/>
                  </a:cubicBezTo>
                  <a:cubicBezTo>
                    <a:pt x="136" y="1003"/>
                    <a:pt x="136" y="1003"/>
                    <a:pt x="136" y="1003"/>
                  </a:cubicBezTo>
                  <a:cubicBezTo>
                    <a:pt x="24" y="1003"/>
                    <a:pt x="24" y="1003"/>
                    <a:pt x="24" y="1003"/>
                  </a:cubicBezTo>
                  <a:cubicBezTo>
                    <a:pt x="11" y="1003"/>
                    <a:pt x="0" y="1014"/>
                    <a:pt x="0" y="1027"/>
                  </a:cubicBezTo>
                  <a:cubicBezTo>
                    <a:pt x="0" y="1040"/>
                    <a:pt x="11" y="1051"/>
                    <a:pt x="24" y="1051"/>
                  </a:cubicBezTo>
                  <a:cubicBezTo>
                    <a:pt x="296" y="1051"/>
                    <a:pt x="296" y="1051"/>
                    <a:pt x="296" y="1051"/>
                  </a:cubicBezTo>
                  <a:cubicBezTo>
                    <a:pt x="309" y="1051"/>
                    <a:pt x="320" y="1040"/>
                    <a:pt x="320" y="1027"/>
                  </a:cubicBezTo>
                  <a:cubicBezTo>
                    <a:pt x="320" y="1014"/>
                    <a:pt x="309" y="1003"/>
                    <a:pt x="296" y="1003"/>
                  </a:cubicBezTo>
                  <a:cubicBezTo>
                    <a:pt x="184" y="1003"/>
                    <a:pt x="184" y="1003"/>
                    <a:pt x="184" y="1003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261" y="704"/>
                    <a:pt x="320" y="638"/>
                    <a:pt x="320" y="558"/>
                  </a:cubicBezTo>
                  <a:close/>
                  <a:moveTo>
                    <a:pt x="48" y="558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558"/>
                    <a:pt x="272" y="558"/>
                    <a:pt x="272" y="558"/>
                  </a:cubicBezTo>
                  <a:cubicBezTo>
                    <a:pt x="272" y="619"/>
                    <a:pt x="222" y="670"/>
                    <a:pt x="160" y="670"/>
                  </a:cubicBezTo>
                  <a:cubicBezTo>
                    <a:pt x="98" y="670"/>
                    <a:pt x="48" y="619"/>
                    <a:pt x="48" y="558"/>
                  </a:cubicBezTo>
                  <a:close/>
                  <a:moveTo>
                    <a:pt x="48" y="558"/>
                  </a:moveTo>
                  <a:cubicBezTo>
                    <a:pt x="48" y="558"/>
                    <a:pt x="48" y="558"/>
                    <a:pt x="48" y="5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111"/>
            <p:cNvSpPr>
              <a:spLocks noEditPoints="1"/>
            </p:cNvSpPr>
            <p:nvPr/>
          </p:nvSpPr>
          <p:spPr bwMode="auto">
            <a:xfrm>
              <a:off x="14647863" y="4711700"/>
              <a:ext cx="561975" cy="207962"/>
            </a:xfrm>
            <a:custGeom>
              <a:avLst/>
              <a:gdLst>
                <a:gd name="T0" fmla="*/ 128 w 128"/>
                <a:gd name="T1" fmla="*/ 24 h 48"/>
                <a:gd name="T2" fmla="*/ 104 w 128"/>
                <a:gd name="T3" fmla="*/ 0 h 48"/>
                <a:gd name="T4" fmla="*/ 24 w 128"/>
                <a:gd name="T5" fmla="*/ 0 h 48"/>
                <a:gd name="T6" fmla="*/ 0 w 128"/>
                <a:gd name="T7" fmla="*/ 24 h 48"/>
                <a:gd name="T8" fmla="*/ 24 w 128"/>
                <a:gd name="T9" fmla="*/ 48 h 48"/>
                <a:gd name="T10" fmla="*/ 104 w 128"/>
                <a:gd name="T11" fmla="*/ 48 h 48"/>
                <a:gd name="T12" fmla="*/ 128 w 128"/>
                <a:gd name="T13" fmla="*/ 24 h 48"/>
                <a:gd name="T14" fmla="*/ 128 w 128"/>
                <a:gd name="T15" fmla="*/ 24 h 48"/>
                <a:gd name="T16" fmla="*/ 128 w 128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8" y="24"/>
                  </a:moveTo>
                  <a:cubicBezTo>
                    <a:pt x="128" y="11"/>
                    <a:pt x="117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17" y="48"/>
                    <a:pt x="128" y="37"/>
                    <a:pt x="128" y="24"/>
                  </a:cubicBezTo>
                  <a:close/>
                  <a:moveTo>
                    <a:pt x="128" y="24"/>
                  </a:moveTo>
                  <a:cubicBezTo>
                    <a:pt x="128" y="24"/>
                    <a:pt x="128" y="24"/>
                    <a:pt x="12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112"/>
            <p:cNvSpPr>
              <a:spLocks noEditPoints="1"/>
            </p:cNvSpPr>
            <p:nvPr/>
          </p:nvSpPr>
          <p:spPr bwMode="auto">
            <a:xfrm>
              <a:off x="9772651" y="2092326"/>
              <a:ext cx="2351087" cy="6530974"/>
            </a:xfrm>
            <a:custGeom>
              <a:avLst/>
              <a:gdLst>
                <a:gd name="T0" fmla="*/ 433 w 536"/>
                <a:gd name="T1" fmla="*/ 572 h 1504"/>
                <a:gd name="T2" fmla="*/ 405 w 536"/>
                <a:gd name="T3" fmla="*/ 261 h 1504"/>
                <a:gd name="T4" fmla="*/ 285 w 536"/>
                <a:gd name="T5" fmla="*/ 0 h 1504"/>
                <a:gd name="T6" fmla="*/ 131 w 536"/>
                <a:gd name="T7" fmla="*/ 120 h 1504"/>
                <a:gd name="T8" fmla="*/ 150 w 536"/>
                <a:gd name="T9" fmla="*/ 296 h 1504"/>
                <a:gd name="T10" fmla="*/ 0 w 536"/>
                <a:gd name="T11" fmla="*/ 1010 h 1504"/>
                <a:gd name="T12" fmla="*/ 105 w 536"/>
                <a:gd name="T13" fmla="*/ 1504 h 1504"/>
                <a:gd name="T14" fmla="*/ 536 w 536"/>
                <a:gd name="T15" fmla="*/ 1399 h 1504"/>
                <a:gd name="T16" fmla="*/ 459 w 536"/>
                <a:gd name="T17" fmla="*/ 635 h 1504"/>
                <a:gd name="T18" fmla="*/ 266 w 536"/>
                <a:gd name="T19" fmla="*/ 256 h 1504"/>
                <a:gd name="T20" fmla="*/ 179 w 536"/>
                <a:gd name="T21" fmla="*/ 120 h 1504"/>
                <a:gd name="T22" fmla="*/ 285 w 536"/>
                <a:gd name="T23" fmla="*/ 48 h 1504"/>
                <a:gd name="T24" fmla="*/ 357 w 536"/>
                <a:gd name="T25" fmla="*/ 256 h 1504"/>
                <a:gd name="T26" fmla="*/ 380 w 536"/>
                <a:gd name="T27" fmla="*/ 567 h 1504"/>
                <a:gd name="T28" fmla="*/ 156 w 536"/>
                <a:gd name="T29" fmla="*/ 567 h 1504"/>
                <a:gd name="T30" fmla="*/ 266 w 536"/>
                <a:gd name="T31" fmla="*/ 304 h 1504"/>
                <a:gd name="T32" fmla="*/ 266 w 536"/>
                <a:gd name="T33" fmla="*/ 256 h 1504"/>
                <a:gd name="T34" fmla="*/ 139 w 536"/>
                <a:gd name="T35" fmla="*/ 612 h 1504"/>
                <a:gd name="T36" fmla="*/ 397 w 536"/>
                <a:gd name="T37" fmla="*/ 612 h 1504"/>
                <a:gd name="T38" fmla="*/ 488 w 536"/>
                <a:gd name="T39" fmla="*/ 986 h 1504"/>
                <a:gd name="T40" fmla="*/ 268 w 536"/>
                <a:gd name="T41" fmla="*/ 876 h 1504"/>
                <a:gd name="T42" fmla="*/ 48 w 536"/>
                <a:gd name="T43" fmla="*/ 986 h 1504"/>
                <a:gd name="T44" fmla="*/ 48 w 536"/>
                <a:gd name="T45" fmla="*/ 1034 h 1504"/>
                <a:gd name="T46" fmla="*/ 182 w 536"/>
                <a:gd name="T47" fmla="*/ 1010 h 1504"/>
                <a:gd name="T48" fmla="*/ 354 w 536"/>
                <a:gd name="T49" fmla="*/ 1010 h 1504"/>
                <a:gd name="T50" fmla="*/ 488 w 536"/>
                <a:gd name="T51" fmla="*/ 1034 h 1504"/>
                <a:gd name="T52" fmla="*/ 48 w 536"/>
                <a:gd name="T53" fmla="*/ 1338 h 1504"/>
                <a:gd name="T54" fmla="*/ 431 w 536"/>
                <a:gd name="T55" fmla="*/ 1456 h 1504"/>
                <a:gd name="T56" fmla="*/ 48 w 536"/>
                <a:gd name="T57" fmla="*/ 1399 h 1504"/>
                <a:gd name="T58" fmla="*/ 488 w 536"/>
                <a:gd name="T59" fmla="*/ 1386 h 1504"/>
                <a:gd name="T60" fmla="*/ 431 w 536"/>
                <a:gd name="T61" fmla="*/ 1456 h 1504"/>
                <a:gd name="T62" fmla="*/ 431 w 536"/>
                <a:gd name="T6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6" h="1504">
                  <a:moveTo>
                    <a:pt x="433" y="573"/>
                  </a:moveTo>
                  <a:cubicBezTo>
                    <a:pt x="433" y="573"/>
                    <a:pt x="433" y="573"/>
                    <a:pt x="433" y="572"/>
                  </a:cubicBezTo>
                  <a:cubicBezTo>
                    <a:pt x="408" y="506"/>
                    <a:pt x="388" y="428"/>
                    <a:pt x="386" y="296"/>
                  </a:cubicBezTo>
                  <a:cubicBezTo>
                    <a:pt x="398" y="289"/>
                    <a:pt x="405" y="276"/>
                    <a:pt x="405" y="261"/>
                  </a:cubicBezTo>
                  <a:cubicBezTo>
                    <a:pt x="405" y="120"/>
                    <a:pt x="405" y="120"/>
                    <a:pt x="405" y="120"/>
                  </a:cubicBezTo>
                  <a:cubicBezTo>
                    <a:pt x="405" y="54"/>
                    <a:pt x="351" y="0"/>
                    <a:pt x="285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85" y="0"/>
                    <a:pt x="131" y="54"/>
                    <a:pt x="131" y="120"/>
                  </a:cubicBezTo>
                  <a:cubicBezTo>
                    <a:pt x="131" y="261"/>
                    <a:pt x="131" y="261"/>
                    <a:pt x="131" y="261"/>
                  </a:cubicBezTo>
                  <a:cubicBezTo>
                    <a:pt x="131" y="276"/>
                    <a:pt x="138" y="289"/>
                    <a:pt x="150" y="296"/>
                  </a:cubicBezTo>
                  <a:cubicBezTo>
                    <a:pt x="148" y="471"/>
                    <a:pt x="113" y="551"/>
                    <a:pt x="77" y="635"/>
                  </a:cubicBezTo>
                  <a:cubicBezTo>
                    <a:pt x="39" y="723"/>
                    <a:pt x="0" y="814"/>
                    <a:pt x="0" y="1010"/>
                  </a:cubicBezTo>
                  <a:cubicBezTo>
                    <a:pt x="0" y="1399"/>
                    <a:pt x="0" y="1399"/>
                    <a:pt x="0" y="1399"/>
                  </a:cubicBezTo>
                  <a:cubicBezTo>
                    <a:pt x="0" y="1457"/>
                    <a:pt x="47" y="1504"/>
                    <a:pt x="105" y="1504"/>
                  </a:cubicBezTo>
                  <a:cubicBezTo>
                    <a:pt x="431" y="1504"/>
                    <a:pt x="431" y="1504"/>
                    <a:pt x="431" y="1504"/>
                  </a:cubicBezTo>
                  <a:cubicBezTo>
                    <a:pt x="489" y="1504"/>
                    <a:pt x="536" y="1457"/>
                    <a:pt x="536" y="1399"/>
                  </a:cubicBezTo>
                  <a:cubicBezTo>
                    <a:pt x="536" y="1010"/>
                    <a:pt x="536" y="1010"/>
                    <a:pt x="536" y="1010"/>
                  </a:cubicBezTo>
                  <a:cubicBezTo>
                    <a:pt x="536" y="814"/>
                    <a:pt x="497" y="723"/>
                    <a:pt x="459" y="635"/>
                  </a:cubicBezTo>
                  <a:cubicBezTo>
                    <a:pt x="450" y="615"/>
                    <a:pt x="441" y="594"/>
                    <a:pt x="433" y="573"/>
                  </a:cubicBezTo>
                  <a:close/>
                  <a:moveTo>
                    <a:pt x="266" y="256"/>
                  </a:moveTo>
                  <a:cubicBezTo>
                    <a:pt x="179" y="256"/>
                    <a:pt x="179" y="256"/>
                    <a:pt x="179" y="256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79" y="80"/>
                    <a:pt x="211" y="48"/>
                    <a:pt x="251" y="48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325" y="48"/>
                    <a:pt x="357" y="80"/>
                    <a:pt x="357" y="120"/>
                  </a:cubicBezTo>
                  <a:cubicBezTo>
                    <a:pt x="357" y="256"/>
                    <a:pt x="357" y="256"/>
                    <a:pt x="357" y="256"/>
                  </a:cubicBezTo>
                  <a:cubicBezTo>
                    <a:pt x="346" y="259"/>
                    <a:pt x="338" y="268"/>
                    <a:pt x="338" y="280"/>
                  </a:cubicBezTo>
                  <a:cubicBezTo>
                    <a:pt x="338" y="414"/>
                    <a:pt x="356" y="499"/>
                    <a:pt x="380" y="567"/>
                  </a:cubicBezTo>
                  <a:cubicBezTo>
                    <a:pt x="344" y="580"/>
                    <a:pt x="307" y="587"/>
                    <a:pt x="268" y="587"/>
                  </a:cubicBezTo>
                  <a:cubicBezTo>
                    <a:pt x="229" y="587"/>
                    <a:pt x="192" y="580"/>
                    <a:pt x="156" y="567"/>
                  </a:cubicBezTo>
                  <a:cubicBezTo>
                    <a:pt x="178" y="503"/>
                    <a:pt x="196" y="424"/>
                    <a:pt x="198" y="304"/>
                  </a:cubicBezTo>
                  <a:cubicBezTo>
                    <a:pt x="266" y="304"/>
                    <a:pt x="266" y="304"/>
                    <a:pt x="266" y="304"/>
                  </a:cubicBezTo>
                  <a:cubicBezTo>
                    <a:pt x="279" y="304"/>
                    <a:pt x="290" y="293"/>
                    <a:pt x="290" y="280"/>
                  </a:cubicBezTo>
                  <a:cubicBezTo>
                    <a:pt x="290" y="267"/>
                    <a:pt x="279" y="256"/>
                    <a:pt x="266" y="256"/>
                  </a:cubicBezTo>
                  <a:close/>
                  <a:moveTo>
                    <a:pt x="121" y="654"/>
                  </a:moveTo>
                  <a:cubicBezTo>
                    <a:pt x="127" y="640"/>
                    <a:pt x="133" y="626"/>
                    <a:pt x="139" y="612"/>
                  </a:cubicBezTo>
                  <a:cubicBezTo>
                    <a:pt x="180" y="627"/>
                    <a:pt x="223" y="635"/>
                    <a:pt x="268" y="635"/>
                  </a:cubicBezTo>
                  <a:cubicBezTo>
                    <a:pt x="313" y="635"/>
                    <a:pt x="356" y="627"/>
                    <a:pt x="397" y="612"/>
                  </a:cubicBezTo>
                  <a:cubicBezTo>
                    <a:pt x="403" y="626"/>
                    <a:pt x="409" y="640"/>
                    <a:pt x="415" y="654"/>
                  </a:cubicBezTo>
                  <a:cubicBezTo>
                    <a:pt x="451" y="738"/>
                    <a:pt x="485" y="817"/>
                    <a:pt x="488" y="986"/>
                  </a:cubicBezTo>
                  <a:cubicBezTo>
                    <a:pt x="400" y="986"/>
                    <a:pt x="400" y="986"/>
                    <a:pt x="400" y="986"/>
                  </a:cubicBezTo>
                  <a:cubicBezTo>
                    <a:pt x="388" y="924"/>
                    <a:pt x="334" y="876"/>
                    <a:pt x="268" y="876"/>
                  </a:cubicBezTo>
                  <a:cubicBezTo>
                    <a:pt x="202" y="876"/>
                    <a:pt x="148" y="924"/>
                    <a:pt x="136" y="986"/>
                  </a:cubicBezTo>
                  <a:cubicBezTo>
                    <a:pt x="48" y="986"/>
                    <a:pt x="48" y="986"/>
                    <a:pt x="48" y="986"/>
                  </a:cubicBezTo>
                  <a:cubicBezTo>
                    <a:pt x="51" y="817"/>
                    <a:pt x="85" y="738"/>
                    <a:pt x="121" y="654"/>
                  </a:cubicBezTo>
                  <a:close/>
                  <a:moveTo>
                    <a:pt x="48" y="1034"/>
                  </a:moveTo>
                  <a:cubicBezTo>
                    <a:pt x="158" y="1034"/>
                    <a:pt x="158" y="1034"/>
                    <a:pt x="158" y="1034"/>
                  </a:cubicBezTo>
                  <a:cubicBezTo>
                    <a:pt x="171" y="1034"/>
                    <a:pt x="182" y="1023"/>
                    <a:pt x="182" y="1010"/>
                  </a:cubicBezTo>
                  <a:cubicBezTo>
                    <a:pt x="182" y="963"/>
                    <a:pt x="221" y="924"/>
                    <a:pt x="268" y="924"/>
                  </a:cubicBezTo>
                  <a:cubicBezTo>
                    <a:pt x="315" y="924"/>
                    <a:pt x="354" y="963"/>
                    <a:pt x="354" y="1010"/>
                  </a:cubicBezTo>
                  <a:cubicBezTo>
                    <a:pt x="354" y="1023"/>
                    <a:pt x="365" y="1034"/>
                    <a:pt x="378" y="1034"/>
                  </a:cubicBezTo>
                  <a:cubicBezTo>
                    <a:pt x="488" y="1034"/>
                    <a:pt x="488" y="1034"/>
                    <a:pt x="488" y="1034"/>
                  </a:cubicBezTo>
                  <a:cubicBezTo>
                    <a:pt x="488" y="1338"/>
                    <a:pt x="488" y="1338"/>
                    <a:pt x="488" y="1338"/>
                  </a:cubicBezTo>
                  <a:cubicBezTo>
                    <a:pt x="48" y="1338"/>
                    <a:pt x="48" y="1338"/>
                    <a:pt x="48" y="1338"/>
                  </a:cubicBezTo>
                  <a:lnTo>
                    <a:pt x="48" y="1034"/>
                  </a:lnTo>
                  <a:close/>
                  <a:moveTo>
                    <a:pt x="431" y="1456"/>
                  </a:moveTo>
                  <a:cubicBezTo>
                    <a:pt x="105" y="1456"/>
                    <a:pt x="105" y="1456"/>
                    <a:pt x="105" y="1456"/>
                  </a:cubicBezTo>
                  <a:cubicBezTo>
                    <a:pt x="74" y="1456"/>
                    <a:pt x="48" y="1430"/>
                    <a:pt x="48" y="1399"/>
                  </a:cubicBezTo>
                  <a:cubicBezTo>
                    <a:pt x="48" y="1386"/>
                    <a:pt x="48" y="1386"/>
                    <a:pt x="48" y="1386"/>
                  </a:cubicBezTo>
                  <a:cubicBezTo>
                    <a:pt x="488" y="1386"/>
                    <a:pt x="488" y="1386"/>
                    <a:pt x="488" y="1386"/>
                  </a:cubicBezTo>
                  <a:cubicBezTo>
                    <a:pt x="488" y="1399"/>
                    <a:pt x="488" y="1399"/>
                    <a:pt x="488" y="1399"/>
                  </a:cubicBezTo>
                  <a:cubicBezTo>
                    <a:pt x="488" y="1430"/>
                    <a:pt x="462" y="1456"/>
                    <a:pt x="431" y="1456"/>
                  </a:cubicBezTo>
                  <a:close/>
                  <a:moveTo>
                    <a:pt x="431" y="1456"/>
                  </a:moveTo>
                  <a:cubicBezTo>
                    <a:pt x="431" y="1456"/>
                    <a:pt x="431" y="1456"/>
                    <a:pt x="431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4" name="Group 263"/>
          <p:cNvGrpSpPr>
            <a:grpSpLocks noChangeAspect="1"/>
          </p:cNvGrpSpPr>
          <p:nvPr/>
        </p:nvGrpSpPr>
        <p:grpSpPr>
          <a:xfrm>
            <a:off x="5364151" y="1408268"/>
            <a:ext cx="243603" cy="304800"/>
            <a:chOff x="7988411" y="2154129"/>
            <a:chExt cx="5115656" cy="6400800"/>
          </a:xfrm>
        </p:grpSpPr>
        <p:sp>
          <p:nvSpPr>
            <p:cNvPr id="265" name="Oval 264"/>
            <p:cNvSpPr/>
            <p:nvPr/>
          </p:nvSpPr>
          <p:spPr>
            <a:xfrm>
              <a:off x="9236208" y="4833285"/>
              <a:ext cx="3130113" cy="313011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136"/>
            <p:cNvSpPr>
              <a:spLocks noEditPoints="1"/>
            </p:cNvSpPr>
            <p:nvPr/>
          </p:nvSpPr>
          <p:spPr bwMode="auto">
            <a:xfrm>
              <a:off x="9236208" y="2154129"/>
              <a:ext cx="3450890" cy="3975217"/>
            </a:xfrm>
            <a:custGeom>
              <a:avLst/>
              <a:gdLst>
                <a:gd name="T0" fmla="*/ 54 w 803"/>
                <a:gd name="T1" fmla="*/ 802 h 934"/>
                <a:gd name="T2" fmla="*/ 78 w 803"/>
                <a:gd name="T3" fmla="*/ 934 h 934"/>
                <a:gd name="T4" fmla="*/ 199 w 803"/>
                <a:gd name="T5" fmla="*/ 910 h 934"/>
                <a:gd name="T6" fmla="*/ 247 w 803"/>
                <a:gd name="T7" fmla="*/ 802 h 934"/>
                <a:gd name="T8" fmla="*/ 271 w 803"/>
                <a:gd name="T9" fmla="*/ 934 h 934"/>
                <a:gd name="T10" fmla="*/ 392 w 803"/>
                <a:gd name="T11" fmla="*/ 910 h 934"/>
                <a:gd name="T12" fmla="*/ 422 w 803"/>
                <a:gd name="T13" fmla="*/ 802 h 934"/>
                <a:gd name="T14" fmla="*/ 422 w 803"/>
                <a:gd name="T15" fmla="*/ 754 h 934"/>
                <a:gd name="T16" fmla="*/ 408 w 803"/>
                <a:gd name="T17" fmla="*/ 418 h 934"/>
                <a:gd name="T18" fmla="*/ 683 w 803"/>
                <a:gd name="T19" fmla="*/ 538 h 934"/>
                <a:gd name="T20" fmla="*/ 755 w 803"/>
                <a:gd name="T21" fmla="*/ 824 h 934"/>
                <a:gd name="T22" fmla="*/ 803 w 803"/>
                <a:gd name="T23" fmla="*/ 824 h 934"/>
                <a:gd name="T24" fmla="*/ 707 w 803"/>
                <a:gd name="T25" fmla="*/ 496 h 934"/>
                <a:gd name="T26" fmla="*/ 480 w 803"/>
                <a:gd name="T27" fmla="*/ 370 h 934"/>
                <a:gd name="T28" fmla="*/ 408 w 803"/>
                <a:gd name="T29" fmla="*/ 248 h 934"/>
                <a:gd name="T30" fmla="*/ 343 w 803"/>
                <a:gd name="T31" fmla="*/ 224 h 934"/>
                <a:gd name="T32" fmla="*/ 319 w 803"/>
                <a:gd name="T33" fmla="*/ 0 h 934"/>
                <a:gd name="T34" fmla="*/ 102 w 803"/>
                <a:gd name="T35" fmla="*/ 24 h 934"/>
                <a:gd name="T36" fmla="*/ 62 w 803"/>
                <a:gd name="T37" fmla="*/ 224 h 934"/>
                <a:gd name="T38" fmla="*/ 38 w 803"/>
                <a:gd name="T39" fmla="*/ 754 h 934"/>
                <a:gd name="T40" fmla="*/ 0 w 803"/>
                <a:gd name="T41" fmla="*/ 778 h 934"/>
                <a:gd name="T42" fmla="*/ 151 w 803"/>
                <a:gd name="T43" fmla="*/ 886 h 934"/>
                <a:gd name="T44" fmla="*/ 102 w 803"/>
                <a:gd name="T45" fmla="*/ 802 h 934"/>
                <a:gd name="T46" fmla="*/ 151 w 803"/>
                <a:gd name="T47" fmla="*/ 886 h 934"/>
                <a:gd name="T48" fmla="*/ 295 w 803"/>
                <a:gd name="T49" fmla="*/ 886 h 934"/>
                <a:gd name="T50" fmla="*/ 344 w 803"/>
                <a:gd name="T51" fmla="*/ 802 h 934"/>
                <a:gd name="T52" fmla="*/ 150 w 803"/>
                <a:gd name="T53" fmla="*/ 48 h 934"/>
                <a:gd name="T54" fmla="*/ 295 w 803"/>
                <a:gd name="T55" fmla="*/ 224 h 934"/>
                <a:gd name="T56" fmla="*/ 150 w 803"/>
                <a:gd name="T57" fmla="*/ 48 h 934"/>
                <a:gd name="T58" fmla="*/ 360 w 803"/>
                <a:gd name="T59" fmla="*/ 272 h 934"/>
                <a:gd name="T60" fmla="*/ 86 w 803"/>
                <a:gd name="T61" fmla="*/ 754 h 934"/>
                <a:gd name="T62" fmla="*/ 86 w 803"/>
                <a:gd name="T63" fmla="*/ 272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34">
                  <a:moveTo>
                    <a:pt x="24" y="802"/>
                  </a:moveTo>
                  <a:cubicBezTo>
                    <a:pt x="54" y="802"/>
                    <a:pt x="54" y="802"/>
                    <a:pt x="54" y="802"/>
                  </a:cubicBezTo>
                  <a:cubicBezTo>
                    <a:pt x="54" y="910"/>
                    <a:pt x="54" y="910"/>
                    <a:pt x="54" y="910"/>
                  </a:cubicBezTo>
                  <a:cubicBezTo>
                    <a:pt x="54" y="923"/>
                    <a:pt x="65" y="934"/>
                    <a:pt x="78" y="934"/>
                  </a:cubicBezTo>
                  <a:cubicBezTo>
                    <a:pt x="175" y="934"/>
                    <a:pt x="175" y="934"/>
                    <a:pt x="175" y="934"/>
                  </a:cubicBezTo>
                  <a:cubicBezTo>
                    <a:pt x="188" y="934"/>
                    <a:pt x="199" y="923"/>
                    <a:pt x="199" y="910"/>
                  </a:cubicBezTo>
                  <a:cubicBezTo>
                    <a:pt x="199" y="802"/>
                    <a:pt x="199" y="802"/>
                    <a:pt x="199" y="802"/>
                  </a:cubicBezTo>
                  <a:cubicBezTo>
                    <a:pt x="247" y="802"/>
                    <a:pt x="247" y="802"/>
                    <a:pt x="247" y="802"/>
                  </a:cubicBezTo>
                  <a:cubicBezTo>
                    <a:pt x="247" y="910"/>
                    <a:pt x="247" y="910"/>
                    <a:pt x="247" y="910"/>
                  </a:cubicBezTo>
                  <a:cubicBezTo>
                    <a:pt x="247" y="923"/>
                    <a:pt x="258" y="934"/>
                    <a:pt x="271" y="934"/>
                  </a:cubicBezTo>
                  <a:cubicBezTo>
                    <a:pt x="368" y="934"/>
                    <a:pt x="368" y="934"/>
                    <a:pt x="368" y="934"/>
                  </a:cubicBezTo>
                  <a:cubicBezTo>
                    <a:pt x="381" y="934"/>
                    <a:pt x="392" y="923"/>
                    <a:pt x="392" y="910"/>
                  </a:cubicBezTo>
                  <a:cubicBezTo>
                    <a:pt x="392" y="802"/>
                    <a:pt x="392" y="802"/>
                    <a:pt x="392" y="802"/>
                  </a:cubicBezTo>
                  <a:cubicBezTo>
                    <a:pt x="422" y="802"/>
                    <a:pt x="422" y="802"/>
                    <a:pt x="422" y="802"/>
                  </a:cubicBezTo>
                  <a:cubicBezTo>
                    <a:pt x="436" y="802"/>
                    <a:pt x="446" y="791"/>
                    <a:pt x="446" y="778"/>
                  </a:cubicBezTo>
                  <a:cubicBezTo>
                    <a:pt x="446" y="765"/>
                    <a:pt x="436" y="754"/>
                    <a:pt x="422" y="754"/>
                  </a:cubicBezTo>
                  <a:cubicBezTo>
                    <a:pt x="408" y="754"/>
                    <a:pt x="408" y="754"/>
                    <a:pt x="408" y="754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74" y="418"/>
                    <a:pt x="474" y="418"/>
                    <a:pt x="474" y="418"/>
                  </a:cubicBezTo>
                  <a:cubicBezTo>
                    <a:pt x="683" y="538"/>
                    <a:pt x="683" y="538"/>
                    <a:pt x="683" y="538"/>
                  </a:cubicBezTo>
                  <a:cubicBezTo>
                    <a:pt x="722" y="560"/>
                    <a:pt x="755" y="617"/>
                    <a:pt x="755" y="662"/>
                  </a:cubicBezTo>
                  <a:cubicBezTo>
                    <a:pt x="755" y="824"/>
                    <a:pt x="755" y="824"/>
                    <a:pt x="755" y="824"/>
                  </a:cubicBezTo>
                  <a:cubicBezTo>
                    <a:pt x="755" y="837"/>
                    <a:pt x="766" y="848"/>
                    <a:pt x="779" y="848"/>
                  </a:cubicBezTo>
                  <a:cubicBezTo>
                    <a:pt x="792" y="848"/>
                    <a:pt x="803" y="837"/>
                    <a:pt x="803" y="824"/>
                  </a:cubicBezTo>
                  <a:cubicBezTo>
                    <a:pt x="803" y="662"/>
                    <a:pt x="803" y="662"/>
                    <a:pt x="803" y="662"/>
                  </a:cubicBezTo>
                  <a:cubicBezTo>
                    <a:pt x="803" y="600"/>
                    <a:pt x="761" y="527"/>
                    <a:pt x="707" y="496"/>
                  </a:cubicBezTo>
                  <a:cubicBezTo>
                    <a:pt x="492" y="374"/>
                    <a:pt x="492" y="374"/>
                    <a:pt x="492" y="374"/>
                  </a:cubicBezTo>
                  <a:cubicBezTo>
                    <a:pt x="488" y="371"/>
                    <a:pt x="484" y="370"/>
                    <a:pt x="480" y="370"/>
                  </a:cubicBezTo>
                  <a:cubicBezTo>
                    <a:pt x="408" y="370"/>
                    <a:pt x="408" y="370"/>
                    <a:pt x="408" y="370"/>
                  </a:cubicBezTo>
                  <a:cubicBezTo>
                    <a:pt x="408" y="248"/>
                    <a:pt x="408" y="248"/>
                    <a:pt x="408" y="248"/>
                  </a:cubicBezTo>
                  <a:cubicBezTo>
                    <a:pt x="408" y="234"/>
                    <a:pt x="397" y="224"/>
                    <a:pt x="384" y="224"/>
                  </a:cubicBezTo>
                  <a:cubicBezTo>
                    <a:pt x="343" y="224"/>
                    <a:pt x="343" y="224"/>
                    <a:pt x="343" y="224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11"/>
                    <a:pt x="333" y="0"/>
                    <a:pt x="319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13" y="0"/>
                    <a:pt x="102" y="11"/>
                    <a:pt x="102" y="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49" y="224"/>
                    <a:pt x="38" y="234"/>
                    <a:pt x="38" y="248"/>
                  </a:cubicBezTo>
                  <a:cubicBezTo>
                    <a:pt x="38" y="754"/>
                    <a:pt x="38" y="754"/>
                    <a:pt x="38" y="754"/>
                  </a:cubicBezTo>
                  <a:cubicBezTo>
                    <a:pt x="24" y="754"/>
                    <a:pt x="24" y="754"/>
                    <a:pt x="24" y="754"/>
                  </a:cubicBezTo>
                  <a:cubicBezTo>
                    <a:pt x="10" y="754"/>
                    <a:pt x="0" y="765"/>
                    <a:pt x="0" y="778"/>
                  </a:cubicBezTo>
                  <a:cubicBezTo>
                    <a:pt x="0" y="791"/>
                    <a:pt x="10" y="802"/>
                    <a:pt x="24" y="802"/>
                  </a:cubicBezTo>
                  <a:close/>
                  <a:moveTo>
                    <a:pt x="151" y="886"/>
                  </a:moveTo>
                  <a:cubicBezTo>
                    <a:pt x="102" y="886"/>
                    <a:pt x="102" y="886"/>
                    <a:pt x="102" y="886"/>
                  </a:cubicBezTo>
                  <a:cubicBezTo>
                    <a:pt x="102" y="802"/>
                    <a:pt x="102" y="802"/>
                    <a:pt x="102" y="802"/>
                  </a:cubicBezTo>
                  <a:cubicBezTo>
                    <a:pt x="151" y="802"/>
                    <a:pt x="151" y="802"/>
                    <a:pt x="151" y="802"/>
                  </a:cubicBezTo>
                  <a:lnTo>
                    <a:pt x="151" y="886"/>
                  </a:lnTo>
                  <a:close/>
                  <a:moveTo>
                    <a:pt x="344" y="886"/>
                  </a:moveTo>
                  <a:cubicBezTo>
                    <a:pt x="295" y="886"/>
                    <a:pt x="295" y="886"/>
                    <a:pt x="295" y="886"/>
                  </a:cubicBezTo>
                  <a:cubicBezTo>
                    <a:pt x="295" y="802"/>
                    <a:pt x="295" y="802"/>
                    <a:pt x="295" y="802"/>
                  </a:cubicBezTo>
                  <a:cubicBezTo>
                    <a:pt x="344" y="802"/>
                    <a:pt x="344" y="802"/>
                    <a:pt x="344" y="802"/>
                  </a:cubicBezTo>
                  <a:lnTo>
                    <a:pt x="344" y="886"/>
                  </a:lnTo>
                  <a:close/>
                  <a:moveTo>
                    <a:pt x="150" y="48"/>
                  </a:moveTo>
                  <a:cubicBezTo>
                    <a:pt x="295" y="48"/>
                    <a:pt x="295" y="48"/>
                    <a:pt x="295" y="48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150" y="224"/>
                    <a:pt x="150" y="224"/>
                    <a:pt x="150" y="224"/>
                  </a:cubicBezTo>
                  <a:lnTo>
                    <a:pt x="150" y="48"/>
                  </a:lnTo>
                  <a:close/>
                  <a:moveTo>
                    <a:pt x="86" y="272"/>
                  </a:moveTo>
                  <a:cubicBezTo>
                    <a:pt x="360" y="272"/>
                    <a:pt x="360" y="272"/>
                    <a:pt x="360" y="272"/>
                  </a:cubicBezTo>
                  <a:cubicBezTo>
                    <a:pt x="360" y="754"/>
                    <a:pt x="360" y="754"/>
                    <a:pt x="360" y="754"/>
                  </a:cubicBezTo>
                  <a:cubicBezTo>
                    <a:pt x="86" y="754"/>
                    <a:pt x="86" y="754"/>
                    <a:pt x="86" y="754"/>
                  </a:cubicBezTo>
                  <a:lnTo>
                    <a:pt x="86" y="272"/>
                  </a:lnTo>
                  <a:close/>
                  <a:moveTo>
                    <a:pt x="86" y="272"/>
                  </a:moveTo>
                  <a:cubicBezTo>
                    <a:pt x="86" y="272"/>
                    <a:pt x="86" y="272"/>
                    <a:pt x="86" y="2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137"/>
            <p:cNvSpPr>
              <a:spLocks noEditPoints="1"/>
            </p:cNvSpPr>
            <p:nvPr/>
          </p:nvSpPr>
          <p:spPr bwMode="auto">
            <a:xfrm>
              <a:off x="7988411" y="4665283"/>
              <a:ext cx="5115656" cy="3889646"/>
            </a:xfrm>
            <a:custGeom>
              <a:avLst/>
              <a:gdLst>
                <a:gd name="T0" fmla="*/ 1069 w 1190"/>
                <a:gd name="T1" fmla="*/ 306 h 914"/>
                <a:gd name="T2" fmla="*/ 947 w 1190"/>
                <a:gd name="T3" fmla="*/ 427 h 914"/>
                <a:gd name="T4" fmla="*/ 1045 w 1190"/>
                <a:gd name="T5" fmla="*/ 546 h 914"/>
                <a:gd name="T6" fmla="*/ 1045 w 1190"/>
                <a:gd name="T7" fmla="*/ 866 h 914"/>
                <a:gd name="T8" fmla="*/ 61 w 1190"/>
                <a:gd name="T9" fmla="*/ 866 h 914"/>
                <a:gd name="T10" fmla="*/ 120 w 1190"/>
                <a:gd name="T11" fmla="*/ 729 h 914"/>
                <a:gd name="T12" fmla="*/ 232 w 1190"/>
                <a:gd name="T13" fmla="*/ 655 h 914"/>
                <a:gd name="T14" fmla="*/ 971 w 1190"/>
                <a:gd name="T15" fmla="*/ 655 h 914"/>
                <a:gd name="T16" fmla="*/ 995 w 1190"/>
                <a:gd name="T17" fmla="*/ 631 h 914"/>
                <a:gd name="T18" fmla="*/ 971 w 1190"/>
                <a:gd name="T19" fmla="*/ 607 h 914"/>
                <a:gd name="T20" fmla="*/ 899 w 1190"/>
                <a:gd name="T21" fmla="*/ 607 h 914"/>
                <a:gd name="T22" fmla="*/ 899 w 1190"/>
                <a:gd name="T23" fmla="*/ 87 h 914"/>
                <a:gd name="T24" fmla="*/ 887 w 1190"/>
                <a:gd name="T25" fmla="*/ 66 h 914"/>
                <a:gd name="T26" fmla="*/ 782 w 1190"/>
                <a:gd name="T27" fmla="*/ 6 h 914"/>
                <a:gd name="T28" fmla="*/ 749 w 1190"/>
                <a:gd name="T29" fmla="*/ 15 h 914"/>
                <a:gd name="T30" fmla="*/ 758 w 1190"/>
                <a:gd name="T31" fmla="*/ 48 h 914"/>
                <a:gd name="T32" fmla="*/ 851 w 1190"/>
                <a:gd name="T33" fmla="*/ 101 h 914"/>
                <a:gd name="T34" fmla="*/ 851 w 1190"/>
                <a:gd name="T35" fmla="*/ 403 h 914"/>
                <a:gd name="T36" fmla="*/ 314 w 1190"/>
                <a:gd name="T37" fmla="*/ 403 h 914"/>
                <a:gd name="T38" fmla="*/ 290 w 1190"/>
                <a:gd name="T39" fmla="*/ 427 h 914"/>
                <a:gd name="T40" fmla="*/ 290 w 1190"/>
                <a:gd name="T41" fmla="*/ 523 h 914"/>
                <a:gd name="T42" fmla="*/ 314 w 1190"/>
                <a:gd name="T43" fmla="*/ 547 h 914"/>
                <a:gd name="T44" fmla="*/ 779 w 1190"/>
                <a:gd name="T45" fmla="*/ 547 h 914"/>
                <a:gd name="T46" fmla="*/ 803 w 1190"/>
                <a:gd name="T47" fmla="*/ 523 h 914"/>
                <a:gd name="T48" fmla="*/ 779 w 1190"/>
                <a:gd name="T49" fmla="*/ 499 h 914"/>
                <a:gd name="T50" fmla="*/ 338 w 1190"/>
                <a:gd name="T51" fmla="*/ 499 h 914"/>
                <a:gd name="T52" fmla="*/ 338 w 1190"/>
                <a:gd name="T53" fmla="*/ 451 h 914"/>
                <a:gd name="T54" fmla="*/ 851 w 1190"/>
                <a:gd name="T55" fmla="*/ 451 h 914"/>
                <a:gd name="T56" fmla="*/ 851 w 1190"/>
                <a:gd name="T57" fmla="*/ 607 h 914"/>
                <a:gd name="T58" fmla="*/ 232 w 1190"/>
                <a:gd name="T59" fmla="*/ 607 h 914"/>
                <a:gd name="T60" fmla="*/ 76 w 1190"/>
                <a:gd name="T61" fmla="*/ 710 h 914"/>
                <a:gd name="T62" fmla="*/ 3 w 1190"/>
                <a:gd name="T63" fmla="*/ 881 h 914"/>
                <a:gd name="T64" fmla="*/ 5 w 1190"/>
                <a:gd name="T65" fmla="*/ 903 h 914"/>
                <a:gd name="T66" fmla="*/ 25 w 1190"/>
                <a:gd name="T67" fmla="*/ 914 h 914"/>
                <a:gd name="T68" fmla="*/ 1069 w 1190"/>
                <a:gd name="T69" fmla="*/ 914 h 914"/>
                <a:gd name="T70" fmla="*/ 1093 w 1190"/>
                <a:gd name="T71" fmla="*/ 890 h 914"/>
                <a:gd name="T72" fmla="*/ 1093 w 1190"/>
                <a:gd name="T73" fmla="*/ 546 h 914"/>
                <a:gd name="T74" fmla="*/ 1190 w 1190"/>
                <a:gd name="T75" fmla="*/ 427 h 914"/>
                <a:gd name="T76" fmla="*/ 1069 w 1190"/>
                <a:gd name="T77" fmla="*/ 306 h 914"/>
                <a:gd name="T78" fmla="*/ 1069 w 1190"/>
                <a:gd name="T79" fmla="*/ 501 h 914"/>
                <a:gd name="T80" fmla="*/ 995 w 1190"/>
                <a:gd name="T81" fmla="*/ 427 h 914"/>
                <a:gd name="T82" fmla="*/ 1069 w 1190"/>
                <a:gd name="T83" fmla="*/ 354 h 914"/>
                <a:gd name="T84" fmla="*/ 1142 w 1190"/>
                <a:gd name="T85" fmla="*/ 427 h 914"/>
                <a:gd name="T86" fmla="*/ 1069 w 1190"/>
                <a:gd name="T87" fmla="*/ 501 h 914"/>
                <a:gd name="T88" fmla="*/ 1069 w 1190"/>
                <a:gd name="T89" fmla="*/ 501 h 914"/>
                <a:gd name="T90" fmla="*/ 1069 w 1190"/>
                <a:gd name="T91" fmla="*/ 501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90" h="914">
                  <a:moveTo>
                    <a:pt x="1069" y="306"/>
                  </a:moveTo>
                  <a:cubicBezTo>
                    <a:pt x="1002" y="306"/>
                    <a:pt x="947" y="361"/>
                    <a:pt x="947" y="427"/>
                  </a:cubicBezTo>
                  <a:cubicBezTo>
                    <a:pt x="947" y="486"/>
                    <a:pt x="989" y="535"/>
                    <a:pt x="1045" y="546"/>
                  </a:cubicBezTo>
                  <a:cubicBezTo>
                    <a:pt x="1045" y="866"/>
                    <a:pt x="1045" y="866"/>
                    <a:pt x="1045" y="866"/>
                  </a:cubicBezTo>
                  <a:cubicBezTo>
                    <a:pt x="61" y="866"/>
                    <a:pt x="61" y="866"/>
                    <a:pt x="61" y="866"/>
                  </a:cubicBezTo>
                  <a:cubicBezTo>
                    <a:pt x="120" y="729"/>
                    <a:pt x="120" y="729"/>
                    <a:pt x="120" y="729"/>
                  </a:cubicBezTo>
                  <a:cubicBezTo>
                    <a:pt x="137" y="689"/>
                    <a:pt x="189" y="655"/>
                    <a:pt x="232" y="655"/>
                  </a:cubicBezTo>
                  <a:cubicBezTo>
                    <a:pt x="971" y="655"/>
                    <a:pt x="971" y="655"/>
                    <a:pt x="971" y="655"/>
                  </a:cubicBezTo>
                  <a:cubicBezTo>
                    <a:pt x="985" y="655"/>
                    <a:pt x="995" y="644"/>
                    <a:pt x="995" y="631"/>
                  </a:cubicBezTo>
                  <a:cubicBezTo>
                    <a:pt x="995" y="618"/>
                    <a:pt x="985" y="607"/>
                    <a:pt x="971" y="607"/>
                  </a:cubicBezTo>
                  <a:cubicBezTo>
                    <a:pt x="899" y="607"/>
                    <a:pt x="899" y="607"/>
                    <a:pt x="899" y="607"/>
                  </a:cubicBezTo>
                  <a:cubicBezTo>
                    <a:pt x="899" y="87"/>
                    <a:pt x="899" y="87"/>
                    <a:pt x="899" y="87"/>
                  </a:cubicBezTo>
                  <a:cubicBezTo>
                    <a:pt x="899" y="78"/>
                    <a:pt x="895" y="70"/>
                    <a:pt x="887" y="66"/>
                  </a:cubicBezTo>
                  <a:cubicBezTo>
                    <a:pt x="782" y="6"/>
                    <a:pt x="782" y="6"/>
                    <a:pt x="782" y="6"/>
                  </a:cubicBezTo>
                  <a:cubicBezTo>
                    <a:pt x="770" y="0"/>
                    <a:pt x="756" y="4"/>
                    <a:pt x="749" y="15"/>
                  </a:cubicBezTo>
                  <a:cubicBezTo>
                    <a:pt x="742" y="27"/>
                    <a:pt x="747" y="41"/>
                    <a:pt x="758" y="48"/>
                  </a:cubicBezTo>
                  <a:cubicBezTo>
                    <a:pt x="851" y="101"/>
                    <a:pt x="851" y="101"/>
                    <a:pt x="851" y="101"/>
                  </a:cubicBezTo>
                  <a:cubicBezTo>
                    <a:pt x="851" y="403"/>
                    <a:pt x="851" y="403"/>
                    <a:pt x="851" y="403"/>
                  </a:cubicBezTo>
                  <a:cubicBezTo>
                    <a:pt x="314" y="403"/>
                    <a:pt x="314" y="403"/>
                    <a:pt x="314" y="403"/>
                  </a:cubicBezTo>
                  <a:cubicBezTo>
                    <a:pt x="300" y="403"/>
                    <a:pt x="290" y="414"/>
                    <a:pt x="290" y="427"/>
                  </a:cubicBezTo>
                  <a:cubicBezTo>
                    <a:pt x="290" y="523"/>
                    <a:pt x="290" y="523"/>
                    <a:pt x="290" y="523"/>
                  </a:cubicBezTo>
                  <a:cubicBezTo>
                    <a:pt x="290" y="537"/>
                    <a:pt x="300" y="547"/>
                    <a:pt x="314" y="547"/>
                  </a:cubicBezTo>
                  <a:cubicBezTo>
                    <a:pt x="779" y="547"/>
                    <a:pt x="779" y="547"/>
                    <a:pt x="779" y="547"/>
                  </a:cubicBezTo>
                  <a:cubicBezTo>
                    <a:pt x="793" y="547"/>
                    <a:pt x="803" y="537"/>
                    <a:pt x="803" y="523"/>
                  </a:cubicBezTo>
                  <a:cubicBezTo>
                    <a:pt x="803" y="510"/>
                    <a:pt x="793" y="499"/>
                    <a:pt x="779" y="499"/>
                  </a:cubicBezTo>
                  <a:cubicBezTo>
                    <a:pt x="338" y="499"/>
                    <a:pt x="338" y="499"/>
                    <a:pt x="338" y="499"/>
                  </a:cubicBezTo>
                  <a:cubicBezTo>
                    <a:pt x="338" y="451"/>
                    <a:pt x="338" y="451"/>
                    <a:pt x="338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607"/>
                    <a:pt x="851" y="607"/>
                    <a:pt x="851" y="607"/>
                  </a:cubicBezTo>
                  <a:cubicBezTo>
                    <a:pt x="232" y="607"/>
                    <a:pt x="232" y="607"/>
                    <a:pt x="232" y="607"/>
                  </a:cubicBezTo>
                  <a:cubicBezTo>
                    <a:pt x="169" y="607"/>
                    <a:pt x="101" y="652"/>
                    <a:pt x="76" y="710"/>
                  </a:cubicBezTo>
                  <a:cubicBezTo>
                    <a:pt x="3" y="881"/>
                    <a:pt x="3" y="881"/>
                    <a:pt x="3" y="881"/>
                  </a:cubicBezTo>
                  <a:cubicBezTo>
                    <a:pt x="0" y="888"/>
                    <a:pt x="1" y="896"/>
                    <a:pt x="5" y="903"/>
                  </a:cubicBezTo>
                  <a:cubicBezTo>
                    <a:pt x="9" y="910"/>
                    <a:pt x="17" y="914"/>
                    <a:pt x="25" y="914"/>
                  </a:cubicBezTo>
                  <a:cubicBezTo>
                    <a:pt x="1069" y="914"/>
                    <a:pt x="1069" y="914"/>
                    <a:pt x="1069" y="914"/>
                  </a:cubicBezTo>
                  <a:cubicBezTo>
                    <a:pt x="1082" y="914"/>
                    <a:pt x="1093" y="903"/>
                    <a:pt x="1093" y="890"/>
                  </a:cubicBezTo>
                  <a:cubicBezTo>
                    <a:pt x="1093" y="546"/>
                    <a:pt x="1093" y="546"/>
                    <a:pt x="1093" y="546"/>
                  </a:cubicBezTo>
                  <a:cubicBezTo>
                    <a:pt x="1148" y="535"/>
                    <a:pt x="1190" y="486"/>
                    <a:pt x="1190" y="427"/>
                  </a:cubicBezTo>
                  <a:cubicBezTo>
                    <a:pt x="1190" y="361"/>
                    <a:pt x="1136" y="306"/>
                    <a:pt x="1069" y="306"/>
                  </a:cubicBezTo>
                  <a:close/>
                  <a:moveTo>
                    <a:pt x="1069" y="501"/>
                  </a:moveTo>
                  <a:cubicBezTo>
                    <a:pt x="1028" y="501"/>
                    <a:pt x="995" y="468"/>
                    <a:pt x="995" y="427"/>
                  </a:cubicBezTo>
                  <a:cubicBezTo>
                    <a:pt x="995" y="387"/>
                    <a:pt x="1028" y="354"/>
                    <a:pt x="1069" y="354"/>
                  </a:cubicBezTo>
                  <a:cubicBezTo>
                    <a:pt x="1109" y="354"/>
                    <a:pt x="1142" y="387"/>
                    <a:pt x="1142" y="427"/>
                  </a:cubicBezTo>
                  <a:cubicBezTo>
                    <a:pt x="1142" y="468"/>
                    <a:pt x="1109" y="501"/>
                    <a:pt x="1069" y="501"/>
                  </a:cubicBezTo>
                  <a:close/>
                  <a:moveTo>
                    <a:pt x="1069" y="501"/>
                  </a:moveTo>
                  <a:cubicBezTo>
                    <a:pt x="1069" y="501"/>
                    <a:pt x="1069" y="501"/>
                    <a:pt x="1069" y="5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8" name="Group 267"/>
          <p:cNvGrpSpPr>
            <a:grpSpLocks noChangeAspect="1"/>
          </p:cNvGrpSpPr>
          <p:nvPr/>
        </p:nvGrpSpPr>
        <p:grpSpPr>
          <a:xfrm>
            <a:off x="5366816" y="2592040"/>
            <a:ext cx="313558" cy="304800"/>
            <a:chOff x="8469313" y="2097088"/>
            <a:chExt cx="6592887" cy="6408738"/>
          </a:xfrm>
        </p:grpSpPr>
        <p:sp>
          <p:nvSpPr>
            <p:cNvPr id="269" name="Oval 268"/>
            <p:cNvSpPr/>
            <p:nvPr/>
          </p:nvSpPr>
          <p:spPr>
            <a:xfrm>
              <a:off x="10469045" y="4371734"/>
              <a:ext cx="3787223" cy="378722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128"/>
            <p:cNvSpPr>
              <a:spLocks noEditPoints="1"/>
            </p:cNvSpPr>
            <p:nvPr/>
          </p:nvSpPr>
          <p:spPr bwMode="auto">
            <a:xfrm>
              <a:off x="8820150" y="7812088"/>
              <a:ext cx="6242050" cy="693738"/>
            </a:xfrm>
            <a:custGeom>
              <a:avLst/>
              <a:gdLst>
                <a:gd name="T0" fmla="*/ 1400 w 1424"/>
                <a:gd name="T1" fmla="*/ 0 h 160"/>
                <a:gd name="T2" fmla="*/ 24 w 1424"/>
                <a:gd name="T3" fmla="*/ 0 h 160"/>
                <a:gd name="T4" fmla="*/ 0 w 1424"/>
                <a:gd name="T5" fmla="*/ 24 h 160"/>
                <a:gd name="T6" fmla="*/ 24 w 1424"/>
                <a:gd name="T7" fmla="*/ 48 h 160"/>
                <a:gd name="T8" fmla="*/ 38 w 1424"/>
                <a:gd name="T9" fmla="*/ 48 h 160"/>
                <a:gd name="T10" fmla="*/ 52 w 1424"/>
                <a:gd name="T11" fmla="*/ 97 h 160"/>
                <a:gd name="T12" fmla="*/ 136 w 1424"/>
                <a:gd name="T13" fmla="*/ 160 h 160"/>
                <a:gd name="T14" fmla="*/ 1288 w 1424"/>
                <a:gd name="T15" fmla="*/ 160 h 160"/>
                <a:gd name="T16" fmla="*/ 1372 w 1424"/>
                <a:gd name="T17" fmla="*/ 97 h 160"/>
                <a:gd name="T18" fmla="*/ 1386 w 1424"/>
                <a:gd name="T19" fmla="*/ 48 h 160"/>
                <a:gd name="T20" fmla="*/ 1400 w 1424"/>
                <a:gd name="T21" fmla="*/ 48 h 160"/>
                <a:gd name="T22" fmla="*/ 1424 w 1424"/>
                <a:gd name="T23" fmla="*/ 24 h 160"/>
                <a:gd name="T24" fmla="*/ 1400 w 1424"/>
                <a:gd name="T25" fmla="*/ 0 h 160"/>
                <a:gd name="T26" fmla="*/ 1326 w 1424"/>
                <a:gd name="T27" fmla="*/ 84 h 160"/>
                <a:gd name="T28" fmla="*/ 1288 w 1424"/>
                <a:gd name="T29" fmla="*/ 112 h 160"/>
                <a:gd name="T30" fmla="*/ 136 w 1424"/>
                <a:gd name="T31" fmla="*/ 112 h 160"/>
                <a:gd name="T32" fmla="*/ 98 w 1424"/>
                <a:gd name="T33" fmla="*/ 84 h 160"/>
                <a:gd name="T34" fmla="*/ 88 w 1424"/>
                <a:gd name="T35" fmla="*/ 48 h 160"/>
                <a:gd name="T36" fmla="*/ 1336 w 1424"/>
                <a:gd name="T37" fmla="*/ 48 h 160"/>
                <a:gd name="T38" fmla="*/ 1326 w 1424"/>
                <a:gd name="T39" fmla="*/ 84 h 160"/>
                <a:gd name="T40" fmla="*/ 1326 w 1424"/>
                <a:gd name="T41" fmla="*/ 84 h 160"/>
                <a:gd name="T42" fmla="*/ 1326 w 1424"/>
                <a:gd name="T4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4" h="160">
                  <a:moveTo>
                    <a:pt x="1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62" y="132"/>
                    <a:pt x="99" y="160"/>
                    <a:pt x="136" y="160"/>
                  </a:cubicBezTo>
                  <a:cubicBezTo>
                    <a:pt x="1288" y="160"/>
                    <a:pt x="1288" y="160"/>
                    <a:pt x="1288" y="160"/>
                  </a:cubicBezTo>
                  <a:cubicBezTo>
                    <a:pt x="1325" y="160"/>
                    <a:pt x="1362" y="132"/>
                    <a:pt x="1372" y="97"/>
                  </a:cubicBezTo>
                  <a:cubicBezTo>
                    <a:pt x="1386" y="48"/>
                    <a:pt x="1386" y="48"/>
                    <a:pt x="1386" y="48"/>
                  </a:cubicBezTo>
                  <a:cubicBezTo>
                    <a:pt x="1400" y="48"/>
                    <a:pt x="1400" y="48"/>
                    <a:pt x="1400" y="48"/>
                  </a:cubicBezTo>
                  <a:cubicBezTo>
                    <a:pt x="1413" y="48"/>
                    <a:pt x="1424" y="38"/>
                    <a:pt x="1424" y="24"/>
                  </a:cubicBezTo>
                  <a:cubicBezTo>
                    <a:pt x="1424" y="11"/>
                    <a:pt x="1413" y="0"/>
                    <a:pt x="1400" y="0"/>
                  </a:cubicBezTo>
                  <a:close/>
                  <a:moveTo>
                    <a:pt x="1326" y="84"/>
                  </a:moveTo>
                  <a:cubicBezTo>
                    <a:pt x="1322" y="99"/>
                    <a:pt x="1304" y="112"/>
                    <a:pt x="1288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20" y="112"/>
                    <a:pt x="102" y="99"/>
                    <a:pt x="98" y="84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336" y="48"/>
                    <a:pt x="1336" y="48"/>
                    <a:pt x="1336" y="48"/>
                  </a:cubicBezTo>
                  <a:lnTo>
                    <a:pt x="1326" y="84"/>
                  </a:lnTo>
                  <a:close/>
                  <a:moveTo>
                    <a:pt x="1326" y="84"/>
                  </a:moveTo>
                  <a:cubicBezTo>
                    <a:pt x="1326" y="84"/>
                    <a:pt x="1326" y="84"/>
                    <a:pt x="1326" y="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129"/>
            <p:cNvSpPr>
              <a:spLocks noEditPoints="1"/>
            </p:cNvSpPr>
            <p:nvPr/>
          </p:nvSpPr>
          <p:spPr bwMode="auto">
            <a:xfrm>
              <a:off x="11344275" y="2097088"/>
              <a:ext cx="350838" cy="1806575"/>
            </a:xfrm>
            <a:custGeom>
              <a:avLst/>
              <a:gdLst>
                <a:gd name="T0" fmla="*/ 0 w 80"/>
                <a:gd name="T1" fmla="*/ 392 h 416"/>
                <a:gd name="T2" fmla="*/ 24 w 80"/>
                <a:gd name="T3" fmla="*/ 416 h 416"/>
                <a:gd name="T4" fmla="*/ 48 w 80"/>
                <a:gd name="T5" fmla="*/ 392 h 416"/>
                <a:gd name="T6" fmla="*/ 61 w 80"/>
                <a:gd name="T7" fmla="*/ 342 h 416"/>
                <a:gd name="T8" fmla="*/ 80 w 80"/>
                <a:gd name="T9" fmla="*/ 269 h 416"/>
                <a:gd name="T10" fmla="*/ 61 w 80"/>
                <a:gd name="T11" fmla="*/ 197 h 416"/>
                <a:gd name="T12" fmla="*/ 48 w 80"/>
                <a:gd name="T13" fmla="*/ 147 h 416"/>
                <a:gd name="T14" fmla="*/ 61 w 80"/>
                <a:gd name="T15" fmla="*/ 96 h 416"/>
                <a:gd name="T16" fmla="*/ 80 w 80"/>
                <a:gd name="T17" fmla="*/ 24 h 416"/>
                <a:gd name="T18" fmla="*/ 56 w 80"/>
                <a:gd name="T19" fmla="*/ 0 h 416"/>
                <a:gd name="T20" fmla="*/ 32 w 80"/>
                <a:gd name="T21" fmla="*/ 24 h 416"/>
                <a:gd name="T22" fmla="*/ 19 w 80"/>
                <a:gd name="T23" fmla="*/ 74 h 416"/>
                <a:gd name="T24" fmla="*/ 0 w 80"/>
                <a:gd name="T25" fmla="*/ 147 h 416"/>
                <a:gd name="T26" fmla="*/ 19 w 80"/>
                <a:gd name="T27" fmla="*/ 219 h 416"/>
                <a:gd name="T28" fmla="*/ 32 w 80"/>
                <a:gd name="T29" fmla="*/ 269 h 416"/>
                <a:gd name="T30" fmla="*/ 19 w 80"/>
                <a:gd name="T31" fmla="*/ 320 h 416"/>
                <a:gd name="T32" fmla="*/ 0 w 80"/>
                <a:gd name="T33" fmla="*/ 392 h 416"/>
                <a:gd name="T34" fmla="*/ 0 w 80"/>
                <a:gd name="T35" fmla="*/ 392 h 416"/>
                <a:gd name="T36" fmla="*/ 0 w 80"/>
                <a:gd name="T37" fmla="*/ 39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416">
                  <a:moveTo>
                    <a:pt x="0" y="392"/>
                  </a:moveTo>
                  <a:cubicBezTo>
                    <a:pt x="0" y="405"/>
                    <a:pt x="11" y="416"/>
                    <a:pt x="24" y="416"/>
                  </a:cubicBezTo>
                  <a:cubicBezTo>
                    <a:pt x="37" y="416"/>
                    <a:pt x="48" y="405"/>
                    <a:pt x="48" y="392"/>
                  </a:cubicBezTo>
                  <a:cubicBezTo>
                    <a:pt x="48" y="367"/>
                    <a:pt x="54" y="356"/>
                    <a:pt x="61" y="342"/>
                  </a:cubicBezTo>
                  <a:cubicBezTo>
                    <a:pt x="70" y="325"/>
                    <a:pt x="80" y="306"/>
                    <a:pt x="80" y="269"/>
                  </a:cubicBezTo>
                  <a:cubicBezTo>
                    <a:pt x="80" y="233"/>
                    <a:pt x="70" y="214"/>
                    <a:pt x="61" y="197"/>
                  </a:cubicBezTo>
                  <a:cubicBezTo>
                    <a:pt x="54" y="183"/>
                    <a:pt x="48" y="171"/>
                    <a:pt x="48" y="147"/>
                  </a:cubicBezTo>
                  <a:cubicBezTo>
                    <a:pt x="48" y="122"/>
                    <a:pt x="54" y="111"/>
                    <a:pt x="61" y="96"/>
                  </a:cubicBezTo>
                  <a:cubicBezTo>
                    <a:pt x="70" y="80"/>
                    <a:pt x="80" y="61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ubicBezTo>
                    <a:pt x="43" y="0"/>
                    <a:pt x="32" y="11"/>
                    <a:pt x="32" y="24"/>
                  </a:cubicBezTo>
                  <a:cubicBezTo>
                    <a:pt x="32" y="49"/>
                    <a:pt x="26" y="60"/>
                    <a:pt x="19" y="74"/>
                  </a:cubicBezTo>
                  <a:cubicBezTo>
                    <a:pt x="10" y="91"/>
                    <a:pt x="0" y="110"/>
                    <a:pt x="0" y="147"/>
                  </a:cubicBezTo>
                  <a:cubicBezTo>
                    <a:pt x="0" y="183"/>
                    <a:pt x="10" y="202"/>
                    <a:pt x="19" y="219"/>
                  </a:cubicBezTo>
                  <a:cubicBezTo>
                    <a:pt x="26" y="233"/>
                    <a:pt x="32" y="245"/>
                    <a:pt x="32" y="269"/>
                  </a:cubicBezTo>
                  <a:cubicBezTo>
                    <a:pt x="32" y="294"/>
                    <a:pt x="26" y="305"/>
                    <a:pt x="19" y="320"/>
                  </a:cubicBezTo>
                  <a:cubicBezTo>
                    <a:pt x="10" y="336"/>
                    <a:pt x="0" y="355"/>
                    <a:pt x="0" y="392"/>
                  </a:cubicBezTo>
                  <a:close/>
                  <a:moveTo>
                    <a:pt x="0" y="392"/>
                  </a:moveTo>
                  <a:cubicBezTo>
                    <a:pt x="0" y="392"/>
                    <a:pt x="0" y="392"/>
                    <a:pt x="0" y="3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Freeform 130"/>
            <p:cNvSpPr>
              <a:spLocks noEditPoints="1"/>
            </p:cNvSpPr>
            <p:nvPr/>
          </p:nvSpPr>
          <p:spPr bwMode="auto">
            <a:xfrm>
              <a:off x="12187238" y="2097088"/>
              <a:ext cx="350838" cy="1806575"/>
            </a:xfrm>
            <a:custGeom>
              <a:avLst/>
              <a:gdLst>
                <a:gd name="T0" fmla="*/ 0 w 80"/>
                <a:gd name="T1" fmla="*/ 392 h 416"/>
                <a:gd name="T2" fmla="*/ 24 w 80"/>
                <a:gd name="T3" fmla="*/ 416 h 416"/>
                <a:gd name="T4" fmla="*/ 48 w 80"/>
                <a:gd name="T5" fmla="*/ 392 h 416"/>
                <a:gd name="T6" fmla="*/ 61 w 80"/>
                <a:gd name="T7" fmla="*/ 342 h 416"/>
                <a:gd name="T8" fmla="*/ 80 w 80"/>
                <a:gd name="T9" fmla="*/ 269 h 416"/>
                <a:gd name="T10" fmla="*/ 61 w 80"/>
                <a:gd name="T11" fmla="*/ 197 h 416"/>
                <a:gd name="T12" fmla="*/ 48 w 80"/>
                <a:gd name="T13" fmla="*/ 147 h 416"/>
                <a:gd name="T14" fmla="*/ 61 w 80"/>
                <a:gd name="T15" fmla="*/ 96 h 416"/>
                <a:gd name="T16" fmla="*/ 80 w 80"/>
                <a:gd name="T17" fmla="*/ 24 h 416"/>
                <a:gd name="T18" fmla="*/ 56 w 80"/>
                <a:gd name="T19" fmla="*/ 0 h 416"/>
                <a:gd name="T20" fmla="*/ 32 w 80"/>
                <a:gd name="T21" fmla="*/ 24 h 416"/>
                <a:gd name="T22" fmla="*/ 19 w 80"/>
                <a:gd name="T23" fmla="*/ 74 h 416"/>
                <a:gd name="T24" fmla="*/ 0 w 80"/>
                <a:gd name="T25" fmla="*/ 147 h 416"/>
                <a:gd name="T26" fmla="*/ 19 w 80"/>
                <a:gd name="T27" fmla="*/ 219 h 416"/>
                <a:gd name="T28" fmla="*/ 32 w 80"/>
                <a:gd name="T29" fmla="*/ 269 h 416"/>
                <a:gd name="T30" fmla="*/ 19 w 80"/>
                <a:gd name="T31" fmla="*/ 320 h 416"/>
                <a:gd name="T32" fmla="*/ 0 w 80"/>
                <a:gd name="T33" fmla="*/ 392 h 416"/>
                <a:gd name="T34" fmla="*/ 0 w 80"/>
                <a:gd name="T35" fmla="*/ 392 h 416"/>
                <a:gd name="T36" fmla="*/ 0 w 80"/>
                <a:gd name="T37" fmla="*/ 39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416">
                  <a:moveTo>
                    <a:pt x="0" y="392"/>
                  </a:moveTo>
                  <a:cubicBezTo>
                    <a:pt x="0" y="405"/>
                    <a:pt x="11" y="416"/>
                    <a:pt x="24" y="416"/>
                  </a:cubicBezTo>
                  <a:cubicBezTo>
                    <a:pt x="37" y="416"/>
                    <a:pt x="48" y="405"/>
                    <a:pt x="48" y="392"/>
                  </a:cubicBezTo>
                  <a:cubicBezTo>
                    <a:pt x="48" y="367"/>
                    <a:pt x="54" y="356"/>
                    <a:pt x="61" y="342"/>
                  </a:cubicBezTo>
                  <a:cubicBezTo>
                    <a:pt x="70" y="325"/>
                    <a:pt x="80" y="306"/>
                    <a:pt x="80" y="269"/>
                  </a:cubicBezTo>
                  <a:cubicBezTo>
                    <a:pt x="80" y="233"/>
                    <a:pt x="70" y="214"/>
                    <a:pt x="61" y="197"/>
                  </a:cubicBezTo>
                  <a:cubicBezTo>
                    <a:pt x="54" y="183"/>
                    <a:pt x="48" y="171"/>
                    <a:pt x="48" y="147"/>
                  </a:cubicBezTo>
                  <a:cubicBezTo>
                    <a:pt x="48" y="122"/>
                    <a:pt x="54" y="111"/>
                    <a:pt x="61" y="96"/>
                  </a:cubicBezTo>
                  <a:cubicBezTo>
                    <a:pt x="70" y="80"/>
                    <a:pt x="80" y="61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ubicBezTo>
                    <a:pt x="43" y="0"/>
                    <a:pt x="32" y="11"/>
                    <a:pt x="32" y="24"/>
                  </a:cubicBezTo>
                  <a:cubicBezTo>
                    <a:pt x="32" y="49"/>
                    <a:pt x="26" y="60"/>
                    <a:pt x="19" y="74"/>
                  </a:cubicBezTo>
                  <a:cubicBezTo>
                    <a:pt x="10" y="91"/>
                    <a:pt x="0" y="110"/>
                    <a:pt x="0" y="147"/>
                  </a:cubicBezTo>
                  <a:cubicBezTo>
                    <a:pt x="0" y="183"/>
                    <a:pt x="10" y="202"/>
                    <a:pt x="19" y="219"/>
                  </a:cubicBezTo>
                  <a:cubicBezTo>
                    <a:pt x="26" y="233"/>
                    <a:pt x="32" y="245"/>
                    <a:pt x="32" y="269"/>
                  </a:cubicBezTo>
                  <a:cubicBezTo>
                    <a:pt x="32" y="294"/>
                    <a:pt x="26" y="305"/>
                    <a:pt x="19" y="320"/>
                  </a:cubicBezTo>
                  <a:cubicBezTo>
                    <a:pt x="10" y="336"/>
                    <a:pt x="0" y="355"/>
                    <a:pt x="0" y="392"/>
                  </a:cubicBezTo>
                  <a:close/>
                  <a:moveTo>
                    <a:pt x="0" y="392"/>
                  </a:moveTo>
                  <a:cubicBezTo>
                    <a:pt x="0" y="392"/>
                    <a:pt x="0" y="392"/>
                    <a:pt x="0" y="3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Freeform 131"/>
            <p:cNvSpPr>
              <a:spLocks noEditPoints="1"/>
            </p:cNvSpPr>
            <p:nvPr/>
          </p:nvSpPr>
          <p:spPr bwMode="auto">
            <a:xfrm>
              <a:off x="8469313" y="4111625"/>
              <a:ext cx="5821363" cy="3543300"/>
            </a:xfrm>
            <a:custGeom>
              <a:avLst/>
              <a:gdLst>
                <a:gd name="T0" fmla="*/ 410 w 1328"/>
                <a:gd name="T1" fmla="*/ 656 h 816"/>
                <a:gd name="T2" fmla="*/ 1135 w 1328"/>
                <a:gd name="T3" fmla="*/ 692 h 816"/>
                <a:gd name="T4" fmla="*/ 1104 w 1328"/>
                <a:gd name="T5" fmla="*/ 655 h 816"/>
                <a:gd name="T6" fmla="*/ 438 w 1328"/>
                <a:gd name="T7" fmla="*/ 616 h 816"/>
                <a:gd name="T8" fmla="*/ 280 w 1328"/>
                <a:gd name="T9" fmla="*/ 608 h 816"/>
                <a:gd name="T10" fmla="*/ 48 w 1328"/>
                <a:gd name="T11" fmla="*/ 376 h 816"/>
                <a:gd name="T12" fmla="*/ 280 w 1328"/>
                <a:gd name="T13" fmla="*/ 144 h 816"/>
                <a:gd name="T14" fmla="*/ 400 w 1328"/>
                <a:gd name="T15" fmla="*/ 120 h 816"/>
                <a:gd name="T16" fmla="*/ 304 w 1328"/>
                <a:gd name="T17" fmla="*/ 96 h 816"/>
                <a:gd name="T18" fmla="*/ 1280 w 1328"/>
                <a:gd name="T19" fmla="*/ 48 h 816"/>
                <a:gd name="T20" fmla="*/ 1192 w 1328"/>
                <a:gd name="T21" fmla="*/ 96 h 816"/>
                <a:gd name="T22" fmla="*/ 1168 w 1328"/>
                <a:gd name="T23" fmla="*/ 312 h 816"/>
                <a:gd name="T24" fmla="*/ 1120 w 1328"/>
                <a:gd name="T25" fmla="*/ 312 h 816"/>
                <a:gd name="T26" fmla="*/ 1096 w 1328"/>
                <a:gd name="T27" fmla="*/ 96 h 816"/>
                <a:gd name="T28" fmla="*/ 976 w 1328"/>
                <a:gd name="T29" fmla="*/ 120 h 816"/>
                <a:gd name="T30" fmla="*/ 952 w 1328"/>
                <a:gd name="T31" fmla="*/ 432 h 816"/>
                <a:gd name="T32" fmla="*/ 928 w 1328"/>
                <a:gd name="T33" fmla="*/ 120 h 816"/>
                <a:gd name="T34" fmla="*/ 472 w 1328"/>
                <a:gd name="T35" fmla="*/ 96 h 816"/>
                <a:gd name="T36" fmla="*/ 472 w 1328"/>
                <a:gd name="T37" fmla="*/ 144 h 816"/>
                <a:gd name="T38" fmla="*/ 880 w 1328"/>
                <a:gd name="T39" fmla="*/ 408 h 816"/>
                <a:gd name="T40" fmla="*/ 1024 w 1328"/>
                <a:gd name="T41" fmla="*/ 408 h 816"/>
                <a:gd name="T42" fmla="*/ 1072 w 1328"/>
                <a:gd name="T43" fmla="*/ 144 h 816"/>
                <a:gd name="T44" fmla="*/ 1144 w 1328"/>
                <a:gd name="T45" fmla="*/ 384 h 816"/>
                <a:gd name="T46" fmla="*/ 1216 w 1328"/>
                <a:gd name="T47" fmla="*/ 144 h 816"/>
                <a:gd name="T48" fmla="*/ 1280 w 1328"/>
                <a:gd name="T49" fmla="*/ 280 h 816"/>
                <a:gd name="T50" fmla="*/ 1170 w 1328"/>
                <a:gd name="T51" fmla="*/ 626 h 816"/>
                <a:gd name="T52" fmla="*/ 1328 w 1328"/>
                <a:gd name="T53" fmla="*/ 280 h 816"/>
                <a:gd name="T54" fmla="*/ 1304 w 1328"/>
                <a:gd name="T55" fmla="*/ 0 h 816"/>
                <a:gd name="T56" fmla="*/ 256 w 1328"/>
                <a:gd name="T57" fmla="*/ 24 h 816"/>
                <a:gd name="T58" fmla="*/ 82 w 1328"/>
                <a:gd name="T59" fmla="*/ 178 h 816"/>
                <a:gd name="T60" fmla="*/ 82 w 1328"/>
                <a:gd name="T61" fmla="*/ 574 h 816"/>
                <a:gd name="T62" fmla="*/ 280 w 1328"/>
                <a:gd name="T63" fmla="*/ 65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8" h="816">
                  <a:moveTo>
                    <a:pt x="280" y="656"/>
                  </a:moveTo>
                  <a:cubicBezTo>
                    <a:pt x="410" y="656"/>
                    <a:pt x="410" y="656"/>
                    <a:pt x="410" y="656"/>
                  </a:cubicBezTo>
                  <a:cubicBezTo>
                    <a:pt x="512" y="759"/>
                    <a:pt x="647" y="816"/>
                    <a:pt x="792" y="816"/>
                  </a:cubicBezTo>
                  <a:cubicBezTo>
                    <a:pt x="917" y="816"/>
                    <a:pt x="1039" y="772"/>
                    <a:pt x="1135" y="692"/>
                  </a:cubicBezTo>
                  <a:cubicBezTo>
                    <a:pt x="1145" y="683"/>
                    <a:pt x="1147" y="668"/>
                    <a:pt x="1138" y="658"/>
                  </a:cubicBezTo>
                  <a:cubicBezTo>
                    <a:pt x="1130" y="648"/>
                    <a:pt x="1115" y="646"/>
                    <a:pt x="1104" y="655"/>
                  </a:cubicBezTo>
                  <a:cubicBezTo>
                    <a:pt x="1017" y="728"/>
                    <a:pt x="906" y="768"/>
                    <a:pt x="792" y="768"/>
                  </a:cubicBezTo>
                  <a:cubicBezTo>
                    <a:pt x="657" y="768"/>
                    <a:pt x="531" y="714"/>
                    <a:pt x="438" y="616"/>
                  </a:cubicBezTo>
                  <a:cubicBezTo>
                    <a:pt x="433" y="611"/>
                    <a:pt x="427" y="608"/>
                    <a:pt x="420" y="608"/>
                  </a:cubicBezTo>
                  <a:cubicBezTo>
                    <a:pt x="280" y="608"/>
                    <a:pt x="280" y="608"/>
                    <a:pt x="280" y="608"/>
                  </a:cubicBezTo>
                  <a:cubicBezTo>
                    <a:pt x="218" y="608"/>
                    <a:pt x="160" y="584"/>
                    <a:pt x="116" y="540"/>
                  </a:cubicBezTo>
                  <a:cubicBezTo>
                    <a:pt x="72" y="496"/>
                    <a:pt x="48" y="438"/>
                    <a:pt x="48" y="376"/>
                  </a:cubicBezTo>
                  <a:cubicBezTo>
                    <a:pt x="48" y="314"/>
                    <a:pt x="72" y="256"/>
                    <a:pt x="116" y="212"/>
                  </a:cubicBezTo>
                  <a:cubicBezTo>
                    <a:pt x="160" y="168"/>
                    <a:pt x="218" y="144"/>
                    <a:pt x="280" y="144"/>
                  </a:cubicBezTo>
                  <a:cubicBezTo>
                    <a:pt x="376" y="144"/>
                    <a:pt x="376" y="144"/>
                    <a:pt x="376" y="144"/>
                  </a:cubicBezTo>
                  <a:cubicBezTo>
                    <a:pt x="389" y="144"/>
                    <a:pt x="400" y="133"/>
                    <a:pt x="400" y="120"/>
                  </a:cubicBezTo>
                  <a:cubicBezTo>
                    <a:pt x="400" y="107"/>
                    <a:pt x="389" y="96"/>
                    <a:pt x="376" y="96"/>
                  </a:cubicBezTo>
                  <a:cubicBezTo>
                    <a:pt x="304" y="96"/>
                    <a:pt x="304" y="96"/>
                    <a:pt x="304" y="96"/>
                  </a:cubicBezTo>
                  <a:cubicBezTo>
                    <a:pt x="304" y="48"/>
                    <a:pt x="304" y="48"/>
                    <a:pt x="304" y="48"/>
                  </a:cubicBezTo>
                  <a:cubicBezTo>
                    <a:pt x="1280" y="48"/>
                    <a:pt x="1280" y="48"/>
                    <a:pt x="1280" y="48"/>
                  </a:cubicBezTo>
                  <a:cubicBezTo>
                    <a:pt x="1280" y="96"/>
                    <a:pt x="1280" y="96"/>
                    <a:pt x="1280" y="96"/>
                  </a:cubicBezTo>
                  <a:cubicBezTo>
                    <a:pt x="1192" y="96"/>
                    <a:pt x="1192" y="96"/>
                    <a:pt x="1192" y="96"/>
                  </a:cubicBezTo>
                  <a:cubicBezTo>
                    <a:pt x="1179" y="96"/>
                    <a:pt x="1168" y="107"/>
                    <a:pt x="1168" y="120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25"/>
                    <a:pt x="1157" y="336"/>
                    <a:pt x="1144" y="336"/>
                  </a:cubicBezTo>
                  <a:cubicBezTo>
                    <a:pt x="1131" y="336"/>
                    <a:pt x="1120" y="325"/>
                    <a:pt x="1120" y="312"/>
                  </a:cubicBezTo>
                  <a:cubicBezTo>
                    <a:pt x="1120" y="120"/>
                    <a:pt x="1120" y="120"/>
                    <a:pt x="1120" y="120"/>
                  </a:cubicBezTo>
                  <a:cubicBezTo>
                    <a:pt x="1120" y="107"/>
                    <a:pt x="1109" y="96"/>
                    <a:pt x="1096" y="96"/>
                  </a:cubicBezTo>
                  <a:cubicBezTo>
                    <a:pt x="1000" y="96"/>
                    <a:pt x="1000" y="96"/>
                    <a:pt x="1000" y="96"/>
                  </a:cubicBezTo>
                  <a:cubicBezTo>
                    <a:pt x="987" y="96"/>
                    <a:pt x="976" y="107"/>
                    <a:pt x="976" y="120"/>
                  </a:cubicBezTo>
                  <a:cubicBezTo>
                    <a:pt x="976" y="408"/>
                    <a:pt x="976" y="408"/>
                    <a:pt x="976" y="408"/>
                  </a:cubicBezTo>
                  <a:cubicBezTo>
                    <a:pt x="976" y="421"/>
                    <a:pt x="965" y="432"/>
                    <a:pt x="952" y="432"/>
                  </a:cubicBezTo>
                  <a:cubicBezTo>
                    <a:pt x="939" y="432"/>
                    <a:pt x="928" y="421"/>
                    <a:pt x="928" y="408"/>
                  </a:cubicBezTo>
                  <a:cubicBezTo>
                    <a:pt x="928" y="120"/>
                    <a:pt x="928" y="120"/>
                    <a:pt x="928" y="120"/>
                  </a:cubicBezTo>
                  <a:cubicBezTo>
                    <a:pt x="928" y="107"/>
                    <a:pt x="917" y="96"/>
                    <a:pt x="904" y="96"/>
                  </a:cubicBezTo>
                  <a:cubicBezTo>
                    <a:pt x="472" y="96"/>
                    <a:pt x="472" y="96"/>
                    <a:pt x="472" y="96"/>
                  </a:cubicBezTo>
                  <a:cubicBezTo>
                    <a:pt x="459" y="96"/>
                    <a:pt x="448" y="107"/>
                    <a:pt x="448" y="120"/>
                  </a:cubicBezTo>
                  <a:cubicBezTo>
                    <a:pt x="448" y="133"/>
                    <a:pt x="459" y="144"/>
                    <a:pt x="472" y="144"/>
                  </a:cubicBezTo>
                  <a:cubicBezTo>
                    <a:pt x="880" y="144"/>
                    <a:pt x="880" y="144"/>
                    <a:pt x="880" y="144"/>
                  </a:cubicBezTo>
                  <a:cubicBezTo>
                    <a:pt x="880" y="408"/>
                    <a:pt x="880" y="408"/>
                    <a:pt x="880" y="408"/>
                  </a:cubicBezTo>
                  <a:cubicBezTo>
                    <a:pt x="880" y="448"/>
                    <a:pt x="912" y="480"/>
                    <a:pt x="952" y="480"/>
                  </a:cubicBezTo>
                  <a:cubicBezTo>
                    <a:pt x="992" y="480"/>
                    <a:pt x="1024" y="448"/>
                    <a:pt x="1024" y="408"/>
                  </a:cubicBezTo>
                  <a:cubicBezTo>
                    <a:pt x="1024" y="144"/>
                    <a:pt x="1024" y="144"/>
                    <a:pt x="1024" y="144"/>
                  </a:cubicBezTo>
                  <a:cubicBezTo>
                    <a:pt x="1072" y="144"/>
                    <a:pt x="1072" y="144"/>
                    <a:pt x="1072" y="144"/>
                  </a:cubicBezTo>
                  <a:cubicBezTo>
                    <a:pt x="1072" y="312"/>
                    <a:pt x="1072" y="312"/>
                    <a:pt x="1072" y="312"/>
                  </a:cubicBezTo>
                  <a:cubicBezTo>
                    <a:pt x="1072" y="352"/>
                    <a:pt x="1104" y="384"/>
                    <a:pt x="1144" y="384"/>
                  </a:cubicBezTo>
                  <a:cubicBezTo>
                    <a:pt x="1184" y="384"/>
                    <a:pt x="1216" y="352"/>
                    <a:pt x="1216" y="312"/>
                  </a:cubicBezTo>
                  <a:cubicBezTo>
                    <a:pt x="1216" y="144"/>
                    <a:pt x="1216" y="144"/>
                    <a:pt x="1216" y="144"/>
                  </a:cubicBezTo>
                  <a:cubicBezTo>
                    <a:pt x="1280" y="144"/>
                    <a:pt x="1280" y="144"/>
                    <a:pt x="1280" y="144"/>
                  </a:cubicBezTo>
                  <a:cubicBezTo>
                    <a:pt x="1280" y="280"/>
                    <a:pt x="1280" y="280"/>
                    <a:pt x="1280" y="280"/>
                  </a:cubicBezTo>
                  <a:cubicBezTo>
                    <a:pt x="1280" y="394"/>
                    <a:pt x="1240" y="505"/>
                    <a:pt x="1167" y="592"/>
                  </a:cubicBezTo>
                  <a:cubicBezTo>
                    <a:pt x="1158" y="603"/>
                    <a:pt x="1160" y="618"/>
                    <a:pt x="1170" y="626"/>
                  </a:cubicBezTo>
                  <a:cubicBezTo>
                    <a:pt x="1180" y="635"/>
                    <a:pt x="1195" y="633"/>
                    <a:pt x="1204" y="623"/>
                  </a:cubicBezTo>
                  <a:cubicBezTo>
                    <a:pt x="1284" y="527"/>
                    <a:pt x="1328" y="405"/>
                    <a:pt x="1328" y="280"/>
                  </a:cubicBezTo>
                  <a:cubicBezTo>
                    <a:pt x="1328" y="24"/>
                    <a:pt x="1328" y="24"/>
                    <a:pt x="1328" y="24"/>
                  </a:cubicBezTo>
                  <a:cubicBezTo>
                    <a:pt x="1328" y="11"/>
                    <a:pt x="1317" y="0"/>
                    <a:pt x="130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67" y="0"/>
                    <a:pt x="256" y="11"/>
                    <a:pt x="256" y="24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190" y="103"/>
                    <a:pt x="129" y="131"/>
                    <a:pt x="82" y="178"/>
                  </a:cubicBezTo>
                  <a:cubicBezTo>
                    <a:pt x="29" y="231"/>
                    <a:pt x="0" y="301"/>
                    <a:pt x="0" y="376"/>
                  </a:cubicBezTo>
                  <a:cubicBezTo>
                    <a:pt x="0" y="451"/>
                    <a:pt x="29" y="521"/>
                    <a:pt x="82" y="574"/>
                  </a:cubicBezTo>
                  <a:cubicBezTo>
                    <a:pt x="135" y="627"/>
                    <a:pt x="205" y="656"/>
                    <a:pt x="280" y="656"/>
                  </a:cubicBezTo>
                  <a:close/>
                  <a:moveTo>
                    <a:pt x="280" y="656"/>
                  </a:moveTo>
                  <a:cubicBezTo>
                    <a:pt x="280" y="656"/>
                    <a:pt x="280" y="656"/>
                    <a:pt x="280" y="6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132"/>
            <p:cNvSpPr>
              <a:spLocks noEditPoints="1"/>
            </p:cNvSpPr>
            <p:nvPr/>
          </p:nvSpPr>
          <p:spPr bwMode="auto">
            <a:xfrm>
              <a:off x="8890000" y="4946650"/>
              <a:ext cx="1219200" cy="1597025"/>
            </a:xfrm>
            <a:custGeom>
              <a:avLst/>
              <a:gdLst>
                <a:gd name="T0" fmla="*/ 184 w 278"/>
                <a:gd name="T1" fmla="*/ 0 h 368"/>
                <a:gd name="T2" fmla="*/ 54 w 278"/>
                <a:gd name="T3" fmla="*/ 54 h 368"/>
                <a:gd name="T4" fmla="*/ 0 w 278"/>
                <a:gd name="T5" fmla="*/ 184 h 368"/>
                <a:gd name="T6" fmla="*/ 54 w 278"/>
                <a:gd name="T7" fmla="*/ 314 h 368"/>
                <a:gd name="T8" fmla="*/ 184 w 278"/>
                <a:gd name="T9" fmla="*/ 368 h 368"/>
                <a:gd name="T10" fmla="*/ 253 w 278"/>
                <a:gd name="T11" fmla="*/ 368 h 368"/>
                <a:gd name="T12" fmla="*/ 273 w 278"/>
                <a:gd name="T13" fmla="*/ 356 h 368"/>
                <a:gd name="T14" fmla="*/ 273 w 278"/>
                <a:gd name="T15" fmla="*/ 332 h 368"/>
                <a:gd name="T16" fmla="*/ 208 w 278"/>
                <a:gd name="T17" fmla="*/ 88 h 368"/>
                <a:gd name="T18" fmla="*/ 208 w 278"/>
                <a:gd name="T19" fmla="*/ 24 h 368"/>
                <a:gd name="T20" fmla="*/ 184 w 278"/>
                <a:gd name="T21" fmla="*/ 0 h 368"/>
                <a:gd name="T22" fmla="*/ 213 w 278"/>
                <a:gd name="T23" fmla="*/ 320 h 368"/>
                <a:gd name="T24" fmla="*/ 184 w 278"/>
                <a:gd name="T25" fmla="*/ 320 h 368"/>
                <a:gd name="T26" fmla="*/ 88 w 278"/>
                <a:gd name="T27" fmla="*/ 280 h 368"/>
                <a:gd name="T28" fmla="*/ 48 w 278"/>
                <a:gd name="T29" fmla="*/ 184 h 368"/>
                <a:gd name="T30" fmla="*/ 88 w 278"/>
                <a:gd name="T31" fmla="*/ 88 h 368"/>
                <a:gd name="T32" fmla="*/ 160 w 278"/>
                <a:gd name="T33" fmla="*/ 50 h 368"/>
                <a:gd name="T34" fmla="*/ 160 w 278"/>
                <a:gd name="T35" fmla="*/ 88 h 368"/>
                <a:gd name="T36" fmla="*/ 213 w 278"/>
                <a:gd name="T37" fmla="*/ 320 h 368"/>
                <a:gd name="T38" fmla="*/ 213 w 278"/>
                <a:gd name="T39" fmla="*/ 320 h 368"/>
                <a:gd name="T40" fmla="*/ 213 w 278"/>
                <a:gd name="T41" fmla="*/ 32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8" h="368">
                  <a:moveTo>
                    <a:pt x="184" y="0"/>
                  </a:moveTo>
                  <a:cubicBezTo>
                    <a:pt x="135" y="0"/>
                    <a:pt x="89" y="19"/>
                    <a:pt x="54" y="54"/>
                  </a:cubicBezTo>
                  <a:cubicBezTo>
                    <a:pt x="19" y="89"/>
                    <a:pt x="0" y="135"/>
                    <a:pt x="0" y="184"/>
                  </a:cubicBezTo>
                  <a:cubicBezTo>
                    <a:pt x="0" y="233"/>
                    <a:pt x="19" y="279"/>
                    <a:pt x="54" y="314"/>
                  </a:cubicBezTo>
                  <a:cubicBezTo>
                    <a:pt x="89" y="349"/>
                    <a:pt x="135" y="368"/>
                    <a:pt x="184" y="368"/>
                  </a:cubicBezTo>
                  <a:cubicBezTo>
                    <a:pt x="253" y="368"/>
                    <a:pt x="253" y="368"/>
                    <a:pt x="253" y="368"/>
                  </a:cubicBezTo>
                  <a:cubicBezTo>
                    <a:pt x="261" y="368"/>
                    <a:pt x="269" y="363"/>
                    <a:pt x="273" y="356"/>
                  </a:cubicBezTo>
                  <a:cubicBezTo>
                    <a:pt x="278" y="349"/>
                    <a:pt x="278" y="339"/>
                    <a:pt x="273" y="332"/>
                  </a:cubicBezTo>
                  <a:cubicBezTo>
                    <a:pt x="231" y="258"/>
                    <a:pt x="208" y="174"/>
                    <a:pt x="208" y="88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lose/>
                  <a:moveTo>
                    <a:pt x="213" y="320"/>
                  </a:moveTo>
                  <a:cubicBezTo>
                    <a:pt x="184" y="320"/>
                    <a:pt x="184" y="320"/>
                    <a:pt x="184" y="320"/>
                  </a:cubicBezTo>
                  <a:cubicBezTo>
                    <a:pt x="148" y="320"/>
                    <a:pt x="114" y="306"/>
                    <a:pt x="88" y="280"/>
                  </a:cubicBezTo>
                  <a:cubicBezTo>
                    <a:pt x="62" y="255"/>
                    <a:pt x="48" y="220"/>
                    <a:pt x="48" y="184"/>
                  </a:cubicBezTo>
                  <a:cubicBezTo>
                    <a:pt x="48" y="148"/>
                    <a:pt x="62" y="114"/>
                    <a:pt x="88" y="88"/>
                  </a:cubicBezTo>
                  <a:cubicBezTo>
                    <a:pt x="108" y="68"/>
                    <a:pt x="133" y="55"/>
                    <a:pt x="160" y="5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169"/>
                    <a:pt x="178" y="248"/>
                    <a:pt x="213" y="320"/>
                  </a:cubicBezTo>
                  <a:close/>
                  <a:moveTo>
                    <a:pt x="213" y="320"/>
                  </a:moveTo>
                  <a:cubicBezTo>
                    <a:pt x="213" y="320"/>
                    <a:pt x="213" y="320"/>
                    <a:pt x="213" y="3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5" name="Group 274"/>
          <p:cNvGrpSpPr>
            <a:grpSpLocks noChangeAspect="1"/>
          </p:cNvGrpSpPr>
          <p:nvPr/>
        </p:nvGrpSpPr>
        <p:grpSpPr>
          <a:xfrm>
            <a:off x="5377430" y="3908064"/>
            <a:ext cx="268923" cy="182880"/>
            <a:chOff x="8385175" y="3330091"/>
            <a:chExt cx="6602413" cy="4489934"/>
          </a:xfrm>
        </p:grpSpPr>
        <p:sp>
          <p:nvSpPr>
            <p:cNvPr id="276" name="Oval 275"/>
            <p:cNvSpPr/>
            <p:nvPr/>
          </p:nvSpPr>
          <p:spPr>
            <a:xfrm>
              <a:off x="10589557" y="3330091"/>
              <a:ext cx="3654149" cy="365414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136"/>
            <p:cNvSpPr>
              <a:spLocks noEditPoints="1"/>
            </p:cNvSpPr>
            <p:nvPr/>
          </p:nvSpPr>
          <p:spPr bwMode="auto">
            <a:xfrm>
              <a:off x="8385175" y="3929063"/>
              <a:ext cx="6602413" cy="3890962"/>
            </a:xfrm>
            <a:custGeom>
              <a:avLst/>
              <a:gdLst>
                <a:gd name="T0" fmla="*/ 1443 w 1506"/>
                <a:gd name="T1" fmla="*/ 723 h 895"/>
                <a:gd name="T2" fmla="*/ 1505 w 1506"/>
                <a:gd name="T3" fmla="*/ 27 h 895"/>
                <a:gd name="T4" fmla="*/ 1494 w 1506"/>
                <a:gd name="T5" fmla="*/ 5 h 895"/>
                <a:gd name="T6" fmla="*/ 1468 w 1506"/>
                <a:gd name="T7" fmla="*/ 5 h 895"/>
                <a:gd name="T8" fmla="*/ 1117 w 1506"/>
                <a:gd name="T9" fmla="*/ 221 h 895"/>
                <a:gd name="T10" fmla="*/ 766 w 1506"/>
                <a:gd name="T11" fmla="*/ 5 h 895"/>
                <a:gd name="T12" fmla="*/ 740 w 1506"/>
                <a:gd name="T13" fmla="*/ 5 h 895"/>
                <a:gd name="T14" fmla="*/ 389 w 1506"/>
                <a:gd name="T15" fmla="*/ 221 h 895"/>
                <a:gd name="T16" fmla="*/ 38 w 1506"/>
                <a:gd name="T17" fmla="*/ 5 h 895"/>
                <a:gd name="T18" fmla="*/ 12 w 1506"/>
                <a:gd name="T19" fmla="*/ 5 h 895"/>
                <a:gd name="T20" fmla="*/ 1 w 1506"/>
                <a:gd name="T21" fmla="*/ 27 h 895"/>
                <a:gd name="T22" fmla="*/ 63 w 1506"/>
                <a:gd name="T23" fmla="*/ 723 h 895"/>
                <a:gd name="T24" fmla="*/ 1 w 1506"/>
                <a:gd name="T25" fmla="*/ 807 h 895"/>
                <a:gd name="T26" fmla="*/ 89 w 1506"/>
                <a:gd name="T27" fmla="*/ 895 h 895"/>
                <a:gd name="T28" fmla="*/ 1417 w 1506"/>
                <a:gd name="T29" fmla="*/ 895 h 895"/>
                <a:gd name="T30" fmla="*/ 1505 w 1506"/>
                <a:gd name="T31" fmla="*/ 807 h 895"/>
                <a:gd name="T32" fmla="*/ 1443 w 1506"/>
                <a:gd name="T33" fmla="*/ 723 h 895"/>
                <a:gd name="T34" fmla="*/ 1417 w 1506"/>
                <a:gd name="T35" fmla="*/ 847 h 895"/>
                <a:gd name="T36" fmla="*/ 89 w 1506"/>
                <a:gd name="T37" fmla="*/ 847 h 895"/>
                <a:gd name="T38" fmla="*/ 49 w 1506"/>
                <a:gd name="T39" fmla="*/ 807 h 895"/>
                <a:gd name="T40" fmla="*/ 89 w 1506"/>
                <a:gd name="T41" fmla="*/ 767 h 895"/>
                <a:gd name="T42" fmla="*/ 1225 w 1506"/>
                <a:gd name="T43" fmla="*/ 767 h 895"/>
                <a:gd name="T44" fmla="*/ 1249 w 1506"/>
                <a:gd name="T45" fmla="*/ 743 h 895"/>
                <a:gd name="T46" fmla="*/ 1225 w 1506"/>
                <a:gd name="T47" fmla="*/ 719 h 895"/>
                <a:gd name="T48" fmla="*/ 111 w 1506"/>
                <a:gd name="T49" fmla="*/ 719 h 895"/>
                <a:gd name="T50" fmla="*/ 53 w 1506"/>
                <a:gd name="T51" fmla="*/ 71 h 895"/>
                <a:gd name="T52" fmla="*/ 376 w 1506"/>
                <a:gd name="T53" fmla="*/ 270 h 895"/>
                <a:gd name="T54" fmla="*/ 402 w 1506"/>
                <a:gd name="T55" fmla="*/ 270 h 895"/>
                <a:gd name="T56" fmla="*/ 753 w 1506"/>
                <a:gd name="T57" fmla="*/ 53 h 895"/>
                <a:gd name="T58" fmla="*/ 1104 w 1506"/>
                <a:gd name="T59" fmla="*/ 270 h 895"/>
                <a:gd name="T60" fmla="*/ 1130 w 1506"/>
                <a:gd name="T61" fmla="*/ 270 h 895"/>
                <a:gd name="T62" fmla="*/ 1453 w 1506"/>
                <a:gd name="T63" fmla="*/ 71 h 895"/>
                <a:gd name="T64" fmla="*/ 1395 w 1506"/>
                <a:gd name="T65" fmla="*/ 719 h 895"/>
                <a:gd name="T66" fmla="*/ 1321 w 1506"/>
                <a:gd name="T67" fmla="*/ 719 h 895"/>
                <a:gd name="T68" fmla="*/ 1297 w 1506"/>
                <a:gd name="T69" fmla="*/ 743 h 895"/>
                <a:gd name="T70" fmla="*/ 1321 w 1506"/>
                <a:gd name="T71" fmla="*/ 767 h 895"/>
                <a:gd name="T72" fmla="*/ 1417 w 1506"/>
                <a:gd name="T73" fmla="*/ 767 h 895"/>
                <a:gd name="T74" fmla="*/ 1457 w 1506"/>
                <a:gd name="T75" fmla="*/ 807 h 895"/>
                <a:gd name="T76" fmla="*/ 1417 w 1506"/>
                <a:gd name="T77" fmla="*/ 847 h 895"/>
                <a:gd name="T78" fmla="*/ 1417 w 1506"/>
                <a:gd name="T79" fmla="*/ 847 h 895"/>
                <a:gd name="T80" fmla="*/ 1417 w 1506"/>
                <a:gd name="T81" fmla="*/ 847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6" h="895">
                  <a:moveTo>
                    <a:pt x="1443" y="723"/>
                  </a:moveTo>
                  <a:cubicBezTo>
                    <a:pt x="1505" y="27"/>
                    <a:pt x="1505" y="27"/>
                    <a:pt x="1505" y="27"/>
                  </a:cubicBezTo>
                  <a:cubicBezTo>
                    <a:pt x="1506" y="18"/>
                    <a:pt x="1501" y="10"/>
                    <a:pt x="1494" y="5"/>
                  </a:cubicBezTo>
                  <a:cubicBezTo>
                    <a:pt x="1486" y="0"/>
                    <a:pt x="1476" y="0"/>
                    <a:pt x="1468" y="5"/>
                  </a:cubicBezTo>
                  <a:cubicBezTo>
                    <a:pt x="1117" y="221"/>
                    <a:pt x="1117" y="221"/>
                    <a:pt x="1117" y="221"/>
                  </a:cubicBezTo>
                  <a:cubicBezTo>
                    <a:pt x="766" y="5"/>
                    <a:pt x="766" y="5"/>
                    <a:pt x="766" y="5"/>
                  </a:cubicBezTo>
                  <a:cubicBezTo>
                    <a:pt x="758" y="0"/>
                    <a:pt x="748" y="0"/>
                    <a:pt x="740" y="5"/>
                  </a:cubicBezTo>
                  <a:cubicBezTo>
                    <a:pt x="389" y="221"/>
                    <a:pt x="389" y="221"/>
                    <a:pt x="389" y="221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0" y="0"/>
                    <a:pt x="20" y="0"/>
                    <a:pt x="12" y="5"/>
                  </a:cubicBezTo>
                  <a:cubicBezTo>
                    <a:pt x="5" y="10"/>
                    <a:pt x="0" y="18"/>
                    <a:pt x="1" y="27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27" y="734"/>
                    <a:pt x="1" y="768"/>
                    <a:pt x="1" y="807"/>
                  </a:cubicBezTo>
                  <a:cubicBezTo>
                    <a:pt x="1" y="856"/>
                    <a:pt x="40" y="895"/>
                    <a:pt x="89" y="895"/>
                  </a:cubicBezTo>
                  <a:cubicBezTo>
                    <a:pt x="1417" y="895"/>
                    <a:pt x="1417" y="895"/>
                    <a:pt x="1417" y="895"/>
                  </a:cubicBezTo>
                  <a:cubicBezTo>
                    <a:pt x="1466" y="895"/>
                    <a:pt x="1505" y="856"/>
                    <a:pt x="1505" y="807"/>
                  </a:cubicBezTo>
                  <a:cubicBezTo>
                    <a:pt x="1505" y="768"/>
                    <a:pt x="1479" y="734"/>
                    <a:pt x="1443" y="723"/>
                  </a:cubicBezTo>
                  <a:close/>
                  <a:moveTo>
                    <a:pt x="1417" y="847"/>
                  </a:moveTo>
                  <a:cubicBezTo>
                    <a:pt x="89" y="847"/>
                    <a:pt x="89" y="847"/>
                    <a:pt x="89" y="847"/>
                  </a:cubicBezTo>
                  <a:cubicBezTo>
                    <a:pt x="67" y="847"/>
                    <a:pt x="49" y="829"/>
                    <a:pt x="49" y="807"/>
                  </a:cubicBezTo>
                  <a:cubicBezTo>
                    <a:pt x="49" y="785"/>
                    <a:pt x="67" y="767"/>
                    <a:pt x="89" y="767"/>
                  </a:cubicBezTo>
                  <a:cubicBezTo>
                    <a:pt x="1225" y="767"/>
                    <a:pt x="1225" y="767"/>
                    <a:pt x="1225" y="767"/>
                  </a:cubicBezTo>
                  <a:cubicBezTo>
                    <a:pt x="1238" y="767"/>
                    <a:pt x="1249" y="756"/>
                    <a:pt x="1249" y="743"/>
                  </a:cubicBezTo>
                  <a:cubicBezTo>
                    <a:pt x="1249" y="730"/>
                    <a:pt x="1238" y="719"/>
                    <a:pt x="1225" y="719"/>
                  </a:cubicBezTo>
                  <a:cubicBezTo>
                    <a:pt x="111" y="719"/>
                    <a:pt x="111" y="719"/>
                    <a:pt x="111" y="719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376" y="270"/>
                    <a:pt x="376" y="270"/>
                    <a:pt x="376" y="270"/>
                  </a:cubicBezTo>
                  <a:cubicBezTo>
                    <a:pt x="384" y="274"/>
                    <a:pt x="394" y="274"/>
                    <a:pt x="402" y="270"/>
                  </a:cubicBezTo>
                  <a:cubicBezTo>
                    <a:pt x="753" y="53"/>
                    <a:pt x="753" y="53"/>
                    <a:pt x="753" y="53"/>
                  </a:cubicBezTo>
                  <a:cubicBezTo>
                    <a:pt x="1104" y="270"/>
                    <a:pt x="1104" y="270"/>
                    <a:pt x="1104" y="270"/>
                  </a:cubicBezTo>
                  <a:cubicBezTo>
                    <a:pt x="1112" y="274"/>
                    <a:pt x="1122" y="274"/>
                    <a:pt x="1130" y="270"/>
                  </a:cubicBezTo>
                  <a:cubicBezTo>
                    <a:pt x="1453" y="71"/>
                    <a:pt x="1453" y="71"/>
                    <a:pt x="1453" y="71"/>
                  </a:cubicBezTo>
                  <a:cubicBezTo>
                    <a:pt x="1395" y="719"/>
                    <a:pt x="1395" y="719"/>
                    <a:pt x="1395" y="719"/>
                  </a:cubicBezTo>
                  <a:cubicBezTo>
                    <a:pt x="1321" y="719"/>
                    <a:pt x="1321" y="719"/>
                    <a:pt x="1321" y="719"/>
                  </a:cubicBezTo>
                  <a:cubicBezTo>
                    <a:pt x="1308" y="719"/>
                    <a:pt x="1297" y="730"/>
                    <a:pt x="1297" y="743"/>
                  </a:cubicBezTo>
                  <a:cubicBezTo>
                    <a:pt x="1297" y="756"/>
                    <a:pt x="1308" y="767"/>
                    <a:pt x="1321" y="767"/>
                  </a:cubicBezTo>
                  <a:cubicBezTo>
                    <a:pt x="1417" y="767"/>
                    <a:pt x="1417" y="767"/>
                    <a:pt x="1417" y="767"/>
                  </a:cubicBezTo>
                  <a:cubicBezTo>
                    <a:pt x="1439" y="767"/>
                    <a:pt x="1457" y="785"/>
                    <a:pt x="1457" y="807"/>
                  </a:cubicBezTo>
                  <a:cubicBezTo>
                    <a:pt x="1457" y="829"/>
                    <a:pt x="1439" y="847"/>
                    <a:pt x="1417" y="847"/>
                  </a:cubicBezTo>
                  <a:close/>
                  <a:moveTo>
                    <a:pt x="1417" y="847"/>
                  </a:moveTo>
                  <a:cubicBezTo>
                    <a:pt x="1417" y="847"/>
                    <a:pt x="1417" y="847"/>
                    <a:pt x="1417" y="8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137"/>
            <p:cNvSpPr>
              <a:spLocks noEditPoints="1"/>
            </p:cNvSpPr>
            <p:nvPr/>
          </p:nvSpPr>
          <p:spPr bwMode="auto">
            <a:xfrm>
              <a:off x="9390063" y="3641726"/>
              <a:ext cx="1508125" cy="630237"/>
            </a:xfrm>
            <a:custGeom>
              <a:avLst/>
              <a:gdLst>
                <a:gd name="T0" fmla="*/ 28 w 344"/>
                <a:gd name="T1" fmla="*/ 145 h 145"/>
                <a:gd name="T2" fmla="*/ 40 w 344"/>
                <a:gd name="T3" fmla="*/ 142 h 145"/>
                <a:gd name="T4" fmla="*/ 184 w 344"/>
                <a:gd name="T5" fmla="*/ 53 h 145"/>
                <a:gd name="T6" fmla="*/ 304 w 344"/>
                <a:gd name="T7" fmla="*/ 127 h 145"/>
                <a:gd name="T8" fmla="*/ 337 w 344"/>
                <a:gd name="T9" fmla="*/ 119 h 145"/>
                <a:gd name="T10" fmla="*/ 329 w 344"/>
                <a:gd name="T11" fmla="*/ 86 h 145"/>
                <a:gd name="T12" fmla="*/ 197 w 344"/>
                <a:gd name="T13" fmla="*/ 5 h 145"/>
                <a:gd name="T14" fmla="*/ 171 w 344"/>
                <a:gd name="T15" fmla="*/ 5 h 145"/>
                <a:gd name="T16" fmla="*/ 15 w 344"/>
                <a:gd name="T17" fmla="*/ 101 h 145"/>
                <a:gd name="T18" fmla="*/ 7 w 344"/>
                <a:gd name="T19" fmla="*/ 134 h 145"/>
                <a:gd name="T20" fmla="*/ 28 w 344"/>
                <a:gd name="T21" fmla="*/ 145 h 145"/>
                <a:gd name="T22" fmla="*/ 28 w 344"/>
                <a:gd name="T23" fmla="*/ 145 h 145"/>
                <a:gd name="T24" fmla="*/ 28 w 344"/>
                <a:gd name="T2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145">
                  <a:moveTo>
                    <a:pt x="28" y="145"/>
                  </a:moveTo>
                  <a:cubicBezTo>
                    <a:pt x="32" y="145"/>
                    <a:pt x="36" y="144"/>
                    <a:pt x="40" y="142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304" y="127"/>
                    <a:pt x="304" y="127"/>
                    <a:pt x="304" y="127"/>
                  </a:cubicBezTo>
                  <a:cubicBezTo>
                    <a:pt x="315" y="134"/>
                    <a:pt x="330" y="130"/>
                    <a:pt x="337" y="119"/>
                  </a:cubicBezTo>
                  <a:cubicBezTo>
                    <a:pt x="344" y="108"/>
                    <a:pt x="340" y="93"/>
                    <a:pt x="329" y="86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89" y="0"/>
                    <a:pt x="179" y="0"/>
                    <a:pt x="171" y="5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4" y="108"/>
                    <a:pt x="0" y="122"/>
                    <a:pt x="7" y="134"/>
                  </a:cubicBezTo>
                  <a:cubicBezTo>
                    <a:pt x="12" y="141"/>
                    <a:pt x="20" y="145"/>
                    <a:pt x="28" y="145"/>
                  </a:cubicBezTo>
                  <a:close/>
                  <a:moveTo>
                    <a:pt x="28" y="145"/>
                  </a:moveTo>
                  <a:cubicBezTo>
                    <a:pt x="28" y="145"/>
                    <a:pt x="28" y="145"/>
                    <a:pt x="28" y="1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138"/>
            <p:cNvSpPr>
              <a:spLocks noEditPoints="1"/>
            </p:cNvSpPr>
            <p:nvPr/>
          </p:nvSpPr>
          <p:spPr bwMode="auto">
            <a:xfrm>
              <a:off x="12476163" y="3641726"/>
              <a:ext cx="1506538" cy="630237"/>
            </a:xfrm>
            <a:custGeom>
              <a:avLst/>
              <a:gdLst>
                <a:gd name="T0" fmla="*/ 40 w 344"/>
                <a:gd name="T1" fmla="*/ 127 h 145"/>
                <a:gd name="T2" fmla="*/ 160 w 344"/>
                <a:gd name="T3" fmla="*/ 53 h 145"/>
                <a:gd name="T4" fmla="*/ 304 w 344"/>
                <a:gd name="T5" fmla="*/ 142 h 145"/>
                <a:gd name="T6" fmla="*/ 316 w 344"/>
                <a:gd name="T7" fmla="*/ 145 h 145"/>
                <a:gd name="T8" fmla="*/ 337 w 344"/>
                <a:gd name="T9" fmla="*/ 134 h 145"/>
                <a:gd name="T10" fmla="*/ 329 w 344"/>
                <a:gd name="T11" fmla="*/ 101 h 145"/>
                <a:gd name="T12" fmla="*/ 173 w 344"/>
                <a:gd name="T13" fmla="*/ 5 h 145"/>
                <a:gd name="T14" fmla="*/ 147 w 344"/>
                <a:gd name="T15" fmla="*/ 5 h 145"/>
                <a:gd name="T16" fmla="*/ 15 w 344"/>
                <a:gd name="T17" fmla="*/ 86 h 145"/>
                <a:gd name="T18" fmla="*/ 7 w 344"/>
                <a:gd name="T19" fmla="*/ 119 h 145"/>
                <a:gd name="T20" fmla="*/ 40 w 344"/>
                <a:gd name="T21" fmla="*/ 127 h 145"/>
                <a:gd name="T22" fmla="*/ 40 w 344"/>
                <a:gd name="T23" fmla="*/ 127 h 145"/>
                <a:gd name="T24" fmla="*/ 40 w 344"/>
                <a:gd name="T25" fmla="*/ 12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145">
                  <a:moveTo>
                    <a:pt x="40" y="127"/>
                  </a:moveTo>
                  <a:cubicBezTo>
                    <a:pt x="160" y="53"/>
                    <a:pt x="160" y="53"/>
                    <a:pt x="160" y="53"/>
                  </a:cubicBezTo>
                  <a:cubicBezTo>
                    <a:pt x="304" y="142"/>
                    <a:pt x="304" y="142"/>
                    <a:pt x="304" y="142"/>
                  </a:cubicBezTo>
                  <a:cubicBezTo>
                    <a:pt x="308" y="144"/>
                    <a:pt x="312" y="145"/>
                    <a:pt x="316" y="145"/>
                  </a:cubicBezTo>
                  <a:cubicBezTo>
                    <a:pt x="324" y="145"/>
                    <a:pt x="332" y="141"/>
                    <a:pt x="337" y="134"/>
                  </a:cubicBezTo>
                  <a:cubicBezTo>
                    <a:pt x="344" y="122"/>
                    <a:pt x="340" y="108"/>
                    <a:pt x="329" y="101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65" y="0"/>
                    <a:pt x="155" y="0"/>
                    <a:pt x="147" y="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4" y="93"/>
                    <a:pt x="0" y="108"/>
                    <a:pt x="7" y="119"/>
                  </a:cubicBezTo>
                  <a:cubicBezTo>
                    <a:pt x="14" y="130"/>
                    <a:pt x="29" y="134"/>
                    <a:pt x="40" y="127"/>
                  </a:cubicBezTo>
                  <a:close/>
                  <a:moveTo>
                    <a:pt x="40" y="127"/>
                  </a:moveTo>
                  <a:cubicBezTo>
                    <a:pt x="40" y="127"/>
                    <a:pt x="40" y="127"/>
                    <a:pt x="40" y="1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139"/>
            <p:cNvSpPr>
              <a:spLocks noEditPoints="1"/>
            </p:cNvSpPr>
            <p:nvPr/>
          </p:nvSpPr>
          <p:spPr bwMode="auto">
            <a:xfrm>
              <a:off x="9634538" y="6429375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140"/>
            <p:cNvSpPr>
              <a:spLocks noEditPoints="1"/>
            </p:cNvSpPr>
            <p:nvPr/>
          </p:nvSpPr>
          <p:spPr bwMode="auto">
            <a:xfrm>
              <a:off x="9213850" y="6011863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2" name="Group 281"/>
          <p:cNvGrpSpPr>
            <a:grpSpLocks noChangeAspect="1"/>
          </p:cNvGrpSpPr>
          <p:nvPr/>
        </p:nvGrpSpPr>
        <p:grpSpPr>
          <a:xfrm>
            <a:off x="5350079" y="5092522"/>
            <a:ext cx="220919" cy="304800"/>
            <a:chOff x="10556876" y="2390776"/>
            <a:chExt cx="4737100" cy="6535736"/>
          </a:xfrm>
        </p:grpSpPr>
        <p:sp>
          <p:nvSpPr>
            <p:cNvPr id="283" name="Oval 282"/>
            <p:cNvSpPr/>
            <p:nvPr/>
          </p:nvSpPr>
          <p:spPr>
            <a:xfrm>
              <a:off x="11489635" y="5486400"/>
              <a:ext cx="3061252" cy="306125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Freeform 144"/>
            <p:cNvSpPr>
              <a:spLocks noEditPoints="1"/>
            </p:cNvSpPr>
            <p:nvPr/>
          </p:nvSpPr>
          <p:spPr bwMode="auto">
            <a:xfrm>
              <a:off x="10556876" y="3559175"/>
              <a:ext cx="4737100" cy="5367337"/>
            </a:xfrm>
            <a:custGeom>
              <a:avLst/>
              <a:gdLst>
                <a:gd name="T0" fmla="*/ 955 w 1080"/>
                <a:gd name="T1" fmla="*/ 591 h 1236"/>
                <a:gd name="T2" fmla="*/ 803 w 1080"/>
                <a:gd name="T3" fmla="*/ 370 h 1236"/>
                <a:gd name="T4" fmla="*/ 628 w 1080"/>
                <a:gd name="T5" fmla="*/ 152 h 1236"/>
                <a:gd name="T6" fmla="*/ 564 w 1080"/>
                <a:gd name="T7" fmla="*/ 96 h 1236"/>
                <a:gd name="T8" fmla="*/ 540 w 1080"/>
                <a:gd name="T9" fmla="*/ 0 h 1236"/>
                <a:gd name="T10" fmla="*/ 516 w 1080"/>
                <a:gd name="T11" fmla="*/ 96 h 1236"/>
                <a:gd name="T12" fmla="*/ 452 w 1080"/>
                <a:gd name="T13" fmla="*/ 152 h 1236"/>
                <a:gd name="T14" fmla="*/ 277 w 1080"/>
                <a:gd name="T15" fmla="*/ 370 h 1236"/>
                <a:gd name="T16" fmla="*/ 125 w 1080"/>
                <a:gd name="T17" fmla="*/ 591 h 1236"/>
                <a:gd name="T18" fmla="*/ 78 w 1080"/>
                <a:gd name="T19" fmla="*/ 844 h 1236"/>
                <a:gd name="T20" fmla="*/ 193 w 1080"/>
                <a:gd name="T21" fmla="*/ 1236 h 1236"/>
                <a:gd name="T22" fmla="*/ 910 w 1080"/>
                <a:gd name="T23" fmla="*/ 1218 h 1236"/>
                <a:gd name="T24" fmla="*/ 1080 w 1080"/>
                <a:gd name="T25" fmla="*/ 749 h 1236"/>
                <a:gd name="T26" fmla="*/ 508 w 1080"/>
                <a:gd name="T27" fmla="*/ 144 h 1236"/>
                <a:gd name="T28" fmla="*/ 580 w 1080"/>
                <a:gd name="T29" fmla="*/ 152 h 1236"/>
                <a:gd name="T30" fmla="*/ 500 w 1080"/>
                <a:gd name="T31" fmla="*/ 370 h 1236"/>
                <a:gd name="T32" fmla="*/ 868 w 1080"/>
                <a:gd name="T33" fmla="*/ 1188 h 1236"/>
                <a:gd name="T34" fmla="*/ 128 w 1080"/>
                <a:gd name="T35" fmla="*/ 846 h 1236"/>
                <a:gd name="T36" fmla="*/ 294 w 1080"/>
                <a:gd name="T37" fmla="*/ 1120 h 1236"/>
                <a:gd name="T38" fmla="*/ 321 w 1080"/>
                <a:gd name="T39" fmla="*/ 1140 h 1236"/>
                <a:gd name="T40" fmla="*/ 302 w 1080"/>
                <a:gd name="T41" fmla="*/ 846 h 1236"/>
                <a:gd name="T42" fmla="*/ 442 w 1080"/>
                <a:gd name="T43" fmla="*/ 1117 h 1236"/>
                <a:gd name="T44" fmla="*/ 467 w 1080"/>
                <a:gd name="T45" fmla="*/ 1140 h 1236"/>
                <a:gd name="T46" fmla="*/ 477 w 1080"/>
                <a:gd name="T47" fmla="*/ 846 h 1236"/>
                <a:gd name="T48" fmla="*/ 590 w 1080"/>
                <a:gd name="T49" fmla="*/ 1115 h 1236"/>
                <a:gd name="T50" fmla="*/ 614 w 1080"/>
                <a:gd name="T51" fmla="*/ 1140 h 1236"/>
                <a:gd name="T52" fmla="*/ 652 w 1080"/>
                <a:gd name="T53" fmla="*/ 846 h 1236"/>
                <a:gd name="T54" fmla="*/ 739 w 1080"/>
                <a:gd name="T55" fmla="*/ 1113 h 1236"/>
                <a:gd name="T56" fmla="*/ 762 w 1080"/>
                <a:gd name="T57" fmla="*/ 1140 h 1236"/>
                <a:gd name="T58" fmla="*/ 827 w 1080"/>
                <a:gd name="T59" fmla="*/ 846 h 1236"/>
                <a:gd name="T60" fmla="*/ 868 w 1080"/>
                <a:gd name="T61" fmla="*/ 1188 h 1236"/>
                <a:gd name="T62" fmla="*/ 97 w 1080"/>
                <a:gd name="T63" fmla="*/ 798 h 1236"/>
                <a:gd name="T64" fmla="*/ 162 w 1080"/>
                <a:gd name="T65" fmla="*/ 635 h 1236"/>
                <a:gd name="T66" fmla="*/ 182 w 1080"/>
                <a:gd name="T67" fmla="*/ 597 h 1236"/>
                <a:gd name="T68" fmla="*/ 277 w 1080"/>
                <a:gd name="T69" fmla="*/ 418 h 1236"/>
                <a:gd name="T70" fmla="*/ 918 w 1080"/>
                <a:gd name="T71" fmla="*/ 533 h 1236"/>
                <a:gd name="T72" fmla="*/ 258 w 1080"/>
                <a:gd name="T73" fmla="*/ 587 h 1236"/>
                <a:gd name="T74" fmla="*/ 258 w 1080"/>
                <a:gd name="T75" fmla="*/ 635 h 1236"/>
                <a:gd name="T76" fmla="*/ 1032 w 1080"/>
                <a:gd name="T77" fmla="*/ 749 h 1236"/>
                <a:gd name="T78" fmla="*/ 983 w 1080"/>
                <a:gd name="T79" fmla="*/ 798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0" h="1236">
                  <a:moveTo>
                    <a:pt x="1080" y="749"/>
                  </a:moveTo>
                  <a:cubicBezTo>
                    <a:pt x="1080" y="672"/>
                    <a:pt x="1027" y="608"/>
                    <a:pt x="955" y="591"/>
                  </a:cubicBezTo>
                  <a:cubicBezTo>
                    <a:pt x="962" y="572"/>
                    <a:pt x="966" y="553"/>
                    <a:pt x="966" y="533"/>
                  </a:cubicBezTo>
                  <a:cubicBezTo>
                    <a:pt x="966" y="443"/>
                    <a:pt x="893" y="370"/>
                    <a:pt x="803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152"/>
                    <a:pt x="628" y="152"/>
                    <a:pt x="628" y="152"/>
                  </a:cubicBezTo>
                  <a:cubicBezTo>
                    <a:pt x="628" y="121"/>
                    <a:pt x="603" y="96"/>
                    <a:pt x="572" y="96"/>
                  </a:cubicBezTo>
                  <a:cubicBezTo>
                    <a:pt x="564" y="96"/>
                    <a:pt x="564" y="96"/>
                    <a:pt x="564" y="96"/>
                  </a:cubicBezTo>
                  <a:cubicBezTo>
                    <a:pt x="564" y="24"/>
                    <a:pt x="564" y="24"/>
                    <a:pt x="564" y="24"/>
                  </a:cubicBezTo>
                  <a:cubicBezTo>
                    <a:pt x="564" y="11"/>
                    <a:pt x="553" y="0"/>
                    <a:pt x="540" y="0"/>
                  </a:cubicBezTo>
                  <a:cubicBezTo>
                    <a:pt x="527" y="0"/>
                    <a:pt x="516" y="11"/>
                    <a:pt x="516" y="24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08" y="96"/>
                    <a:pt x="508" y="96"/>
                    <a:pt x="508" y="96"/>
                  </a:cubicBezTo>
                  <a:cubicBezTo>
                    <a:pt x="477" y="96"/>
                    <a:pt x="452" y="121"/>
                    <a:pt x="452" y="152"/>
                  </a:cubicBezTo>
                  <a:cubicBezTo>
                    <a:pt x="452" y="370"/>
                    <a:pt x="452" y="370"/>
                    <a:pt x="452" y="370"/>
                  </a:cubicBezTo>
                  <a:cubicBezTo>
                    <a:pt x="277" y="370"/>
                    <a:pt x="277" y="370"/>
                    <a:pt x="277" y="370"/>
                  </a:cubicBezTo>
                  <a:cubicBezTo>
                    <a:pt x="187" y="370"/>
                    <a:pt x="114" y="443"/>
                    <a:pt x="114" y="533"/>
                  </a:cubicBezTo>
                  <a:cubicBezTo>
                    <a:pt x="114" y="553"/>
                    <a:pt x="118" y="572"/>
                    <a:pt x="125" y="591"/>
                  </a:cubicBezTo>
                  <a:cubicBezTo>
                    <a:pt x="54" y="608"/>
                    <a:pt x="0" y="672"/>
                    <a:pt x="0" y="749"/>
                  </a:cubicBezTo>
                  <a:cubicBezTo>
                    <a:pt x="0" y="796"/>
                    <a:pt x="34" y="835"/>
                    <a:pt x="78" y="844"/>
                  </a:cubicBezTo>
                  <a:cubicBezTo>
                    <a:pt x="170" y="1218"/>
                    <a:pt x="170" y="1218"/>
                    <a:pt x="170" y="1218"/>
                  </a:cubicBezTo>
                  <a:cubicBezTo>
                    <a:pt x="173" y="1228"/>
                    <a:pt x="182" y="1236"/>
                    <a:pt x="193" y="1236"/>
                  </a:cubicBezTo>
                  <a:cubicBezTo>
                    <a:pt x="887" y="1236"/>
                    <a:pt x="887" y="1236"/>
                    <a:pt x="887" y="1236"/>
                  </a:cubicBezTo>
                  <a:cubicBezTo>
                    <a:pt x="898" y="1236"/>
                    <a:pt x="908" y="1228"/>
                    <a:pt x="910" y="1218"/>
                  </a:cubicBezTo>
                  <a:cubicBezTo>
                    <a:pt x="1002" y="844"/>
                    <a:pt x="1002" y="844"/>
                    <a:pt x="1002" y="844"/>
                  </a:cubicBezTo>
                  <a:cubicBezTo>
                    <a:pt x="1047" y="835"/>
                    <a:pt x="1080" y="796"/>
                    <a:pt x="1080" y="749"/>
                  </a:cubicBezTo>
                  <a:close/>
                  <a:moveTo>
                    <a:pt x="500" y="152"/>
                  </a:moveTo>
                  <a:cubicBezTo>
                    <a:pt x="500" y="148"/>
                    <a:pt x="504" y="144"/>
                    <a:pt x="508" y="144"/>
                  </a:cubicBezTo>
                  <a:cubicBezTo>
                    <a:pt x="572" y="144"/>
                    <a:pt x="572" y="144"/>
                    <a:pt x="572" y="144"/>
                  </a:cubicBezTo>
                  <a:cubicBezTo>
                    <a:pt x="576" y="144"/>
                    <a:pt x="580" y="148"/>
                    <a:pt x="580" y="152"/>
                  </a:cubicBezTo>
                  <a:cubicBezTo>
                    <a:pt x="580" y="370"/>
                    <a:pt x="580" y="370"/>
                    <a:pt x="580" y="370"/>
                  </a:cubicBezTo>
                  <a:cubicBezTo>
                    <a:pt x="500" y="370"/>
                    <a:pt x="500" y="370"/>
                    <a:pt x="500" y="370"/>
                  </a:cubicBezTo>
                  <a:lnTo>
                    <a:pt x="500" y="152"/>
                  </a:lnTo>
                  <a:close/>
                  <a:moveTo>
                    <a:pt x="868" y="1188"/>
                  </a:moveTo>
                  <a:cubicBezTo>
                    <a:pt x="212" y="1188"/>
                    <a:pt x="212" y="1188"/>
                    <a:pt x="212" y="1188"/>
                  </a:cubicBezTo>
                  <a:cubicBezTo>
                    <a:pt x="128" y="846"/>
                    <a:pt x="128" y="846"/>
                    <a:pt x="128" y="846"/>
                  </a:cubicBezTo>
                  <a:cubicBezTo>
                    <a:pt x="254" y="846"/>
                    <a:pt x="254" y="846"/>
                    <a:pt x="254" y="846"/>
                  </a:cubicBezTo>
                  <a:cubicBezTo>
                    <a:pt x="294" y="1120"/>
                    <a:pt x="294" y="1120"/>
                    <a:pt x="294" y="1120"/>
                  </a:cubicBezTo>
                  <a:cubicBezTo>
                    <a:pt x="296" y="1131"/>
                    <a:pt x="306" y="1140"/>
                    <a:pt x="318" y="1140"/>
                  </a:cubicBezTo>
                  <a:cubicBezTo>
                    <a:pt x="319" y="1140"/>
                    <a:pt x="320" y="1140"/>
                    <a:pt x="321" y="1140"/>
                  </a:cubicBezTo>
                  <a:cubicBezTo>
                    <a:pt x="334" y="1138"/>
                    <a:pt x="343" y="1126"/>
                    <a:pt x="342" y="1113"/>
                  </a:cubicBezTo>
                  <a:cubicBezTo>
                    <a:pt x="302" y="846"/>
                    <a:pt x="302" y="846"/>
                    <a:pt x="302" y="846"/>
                  </a:cubicBezTo>
                  <a:cubicBezTo>
                    <a:pt x="429" y="846"/>
                    <a:pt x="429" y="846"/>
                    <a:pt x="429" y="846"/>
                  </a:cubicBezTo>
                  <a:cubicBezTo>
                    <a:pt x="442" y="1117"/>
                    <a:pt x="442" y="1117"/>
                    <a:pt x="442" y="1117"/>
                  </a:cubicBezTo>
                  <a:cubicBezTo>
                    <a:pt x="443" y="1130"/>
                    <a:pt x="453" y="1140"/>
                    <a:pt x="466" y="1140"/>
                  </a:cubicBezTo>
                  <a:cubicBezTo>
                    <a:pt x="466" y="1140"/>
                    <a:pt x="467" y="1140"/>
                    <a:pt x="467" y="1140"/>
                  </a:cubicBezTo>
                  <a:cubicBezTo>
                    <a:pt x="480" y="1139"/>
                    <a:pt x="491" y="1128"/>
                    <a:pt x="490" y="1115"/>
                  </a:cubicBezTo>
                  <a:cubicBezTo>
                    <a:pt x="477" y="846"/>
                    <a:pt x="477" y="846"/>
                    <a:pt x="477" y="846"/>
                  </a:cubicBezTo>
                  <a:cubicBezTo>
                    <a:pt x="603" y="846"/>
                    <a:pt x="603" y="846"/>
                    <a:pt x="603" y="846"/>
                  </a:cubicBezTo>
                  <a:cubicBezTo>
                    <a:pt x="590" y="1115"/>
                    <a:pt x="590" y="1115"/>
                    <a:pt x="590" y="1115"/>
                  </a:cubicBezTo>
                  <a:cubicBezTo>
                    <a:pt x="590" y="1128"/>
                    <a:pt x="600" y="1139"/>
                    <a:pt x="613" y="1140"/>
                  </a:cubicBezTo>
                  <a:cubicBezTo>
                    <a:pt x="613" y="1140"/>
                    <a:pt x="614" y="1140"/>
                    <a:pt x="614" y="1140"/>
                  </a:cubicBezTo>
                  <a:cubicBezTo>
                    <a:pt x="627" y="1140"/>
                    <a:pt x="638" y="1130"/>
                    <a:pt x="638" y="1117"/>
                  </a:cubicBezTo>
                  <a:cubicBezTo>
                    <a:pt x="652" y="846"/>
                    <a:pt x="652" y="846"/>
                    <a:pt x="652" y="846"/>
                  </a:cubicBezTo>
                  <a:cubicBezTo>
                    <a:pt x="778" y="846"/>
                    <a:pt x="778" y="846"/>
                    <a:pt x="778" y="846"/>
                  </a:cubicBezTo>
                  <a:cubicBezTo>
                    <a:pt x="739" y="1113"/>
                    <a:pt x="739" y="1113"/>
                    <a:pt x="739" y="1113"/>
                  </a:cubicBezTo>
                  <a:cubicBezTo>
                    <a:pt x="737" y="1126"/>
                    <a:pt x="746" y="1138"/>
                    <a:pt x="759" y="1140"/>
                  </a:cubicBezTo>
                  <a:cubicBezTo>
                    <a:pt x="760" y="1140"/>
                    <a:pt x="761" y="1140"/>
                    <a:pt x="762" y="1140"/>
                  </a:cubicBezTo>
                  <a:cubicBezTo>
                    <a:pt x="774" y="1140"/>
                    <a:pt x="784" y="1131"/>
                    <a:pt x="786" y="1120"/>
                  </a:cubicBezTo>
                  <a:cubicBezTo>
                    <a:pt x="827" y="846"/>
                    <a:pt x="827" y="846"/>
                    <a:pt x="827" y="846"/>
                  </a:cubicBezTo>
                  <a:cubicBezTo>
                    <a:pt x="952" y="846"/>
                    <a:pt x="952" y="846"/>
                    <a:pt x="952" y="846"/>
                  </a:cubicBezTo>
                  <a:lnTo>
                    <a:pt x="868" y="1188"/>
                  </a:lnTo>
                  <a:close/>
                  <a:moveTo>
                    <a:pt x="983" y="798"/>
                  </a:moveTo>
                  <a:cubicBezTo>
                    <a:pt x="97" y="798"/>
                    <a:pt x="97" y="798"/>
                    <a:pt x="97" y="798"/>
                  </a:cubicBezTo>
                  <a:cubicBezTo>
                    <a:pt x="70" y="798"/>
                    <a:pt x="48" y="776"/>
                    <a:pt x="48" y="749"/>
                  </a:cubicBezTo>
                  <a:cubicBezTo>
                    <a:pt x="48" y="686"/>
                    <a:pt x="99" y="635"/>
                    <a:pt x="162" y="635"/>
                  </a:cubicBezTo>
                  <a:cubicBezTo>
                    <a:pt x="171" y="635"/>
                    <a:pt x="179" y="630"/>
                    <a:pt x="184" y="622"/>
                  </a:cubicBezTo>
                  <a:cubicBezTo>
                    <a:pt x="188" y="614"/>
                    <a:pt x="187" y="604"/>
                    <a:pt x="182" y="597"/>
                  </a:cubicBezTo>
                  <a:cubicBezTo>
                    <a:pt x="169" y="578"/>
                    <a:pt x="162" y="556"/>
                    <a:pt x="162" y="533"/>
                  </a:cubicBezTo>
                  <a:cubicBezTo>
                    <a:pt x="162" y="470"/>
                    <a:pt x="214" y="418"/>
                    <a:pt x="277" y="418"/>
                  </a:cubicBezTo>
                  <a:cubicBezTo>
                    <a:pt x="803" y="418"/>
                    <a:pt x="803" y="418"/>
                    <a:pt x="803" y="418"/>
                  </a:cubicBezTo>
                  <a:cubicBezTo>
                    <a:pt x="866" y="418"/>
                    <a:pt x="918" y="470"/>
                    <a:pt x="918" y="533"/>
                  </a:cubicBezTo>
                  <a:cubicBezTo>
                    <a:pt x="918" y="552"/>
                    <a:pt x="913" y="570"/>
                    <a:pt x="904" y="587"/>
                  </a:cubicBezTo>
                  <a:cubicBezTo>
                    <a:pt x="258" y="587"/>
                    <a:pt x="258" y="587"/>
                    <a:pt x="258" y="587"/>
                  </a:cubicBezTo>
                  <a:cubicBezTo>
                    <a:pt x="245" y="587"/>
                    <a:pt x="234" y="597"/>
                    <a:pt x="234" y="611"/>
                  </a:cubicBezTo>
                  <a:cubicBezTo>
                    <a:pt x="234" y="624"/>
                    <a:pt x="245" y="635"/>
                    <a:pt x="258" y="635"/>
                  </a:cubicBezTo>
                  <a:cubicBezTo>
                    <a:pt x="918" y="635"/>
                    <a:pt x="918" y="635"/>
                    <a:pt x="918" y="635"/>
                  </a:cubicBezTo>
                  <a:cubicBezTo>
                    <a:pt x="981" y="635"/>
                    <a:pt x="1032" y="686"/>
                    <a:pt x="1032" y="749"/>
                  </a:cubicBezTo>
                  <a:cubicBezTo>
                    <a:pt x="1032" y="776"/>
                    <a:pt x="1010" y="798"/>
                    <a:pt x="983" y="798"/>
                  </a:cubicBezTo>
                  <a:close/>
                  <a:moveTo>
                    <a:pt x="983" y="798"/>
                  </a:moveTo>
                  <a:cubicBezTo>
                    <a:pt x="983" y="798"/>
                    <a:pt x="983" y="798"/>
                    <a:pt x="983" y="79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Freeform 145"/>
            <p:cNvSpPr>
              <a:spLocks noEditPoints="1"/>
            </p:cNvSpPr>
            <p:nvPr/>
          </p:nvSpPr>
          <p:spPr bwMode="auto">
            <a:xfrm>
              <a:off x="12253913" y="2390776"/>
              <a:ext cx="1343025" cy="1343025"/>
            </a:xfrm>
            <a:custGeom>
              <a:avLst/>
              <a:gdLst>
                <a:gd name="T0" fmla="*/ 57 w 306"/>
                <a:gd name="T1" fmla="*/ 307 h 309"/>
                <a:gd name="T2" fmla="*/ 73 w 306"/>
                <a:gd name="T3" fmla="*/ 301 h 309"/>
                <a:gd name="T4" fmla="*/ 75 w 306"/>
                <a:gd name="T5" fmla="*/ 267 h 309"/>
                <a:gd name="T6" fmla="*/ 48 w 306"/>
                <a:gd name="T7" fmla="*/ 197 h 309"/>
                <a:gd name="T8" fmla="*/ 153 w 306"/>
                <a:gd name="T9" fmla="*/ 51 h 309"/>
                <a:gd name="T10" fmla="*/ 258 w 306"/>
                <a:gd name="T11" fmla="*/ 197 h 309"/>
                <a:gd name="T12" fmla="*/ 231 w 306"/>
                <a:gd name="T13" fmla="*/ 267 h 309"/>
                <a:gd name="T14" fmla="*/ 233 w 306"/>
                <a:gd name="T15" fmla="*/ 301 h 309"/>
                <a:gd name="T16" fmla="*/ 267 w 306"/>
                <a:gd name="T17" fmla="*/ 299 h 309"/>
                <a:gd name="T18" fmla="*/ 306 w 306"/>
                <a:gd name="T19" fmla="*/ 197 h 309"/>
                <a:gd name="T20" fmla="*/ 163 w 306"/>
                <a:gd name="T21" fmla="*/ 3 h 309"/>
                <a:gd name="T22" fmla="*/ 143 w 306"/>
                <a:gd name="T23" fmla="*/ 3 h 309"/>
                <a:gd name="T24" fmla="*/ 0 w 306"/>
                <a:gd name="T25" fmla="*/ 197 h 309"/>
                <a:gd name="T26" fmla="*/ 39 w 306"/>
                <a:gd name="T27" fmla="*/ 299 h 309"/>
                <a:gd name="T28" fmla="*/ 57 w 306"/>
                <a:gd name="T29" fmla="*/ 307 h 309"/>
                <a:gd name="T30" fmla="*/ 57 w 306"/>
                <a:gd name="T31" fmla="*/ 307 h 309"/>
                <a:gd name="T32" fmla="*/ 57 w 306"/>
                <a:gd name="T33" fmla="*/ 30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9">
                  <a:moveTo>
                    <a:pt x="57" y="307"/>
                  </a:moveTo>
                  <a:cubicBezTo>
                    <a:pt x="63" y="307"/>
                    <a:pt x="69" y="305"/>
                    <a:pt x="73" y="301"/>
                  </a:cubicBezTo>
                  <a:cubicBezTo>
                    <a:pt x="83" y="292"/>
                    <a:pt x="84" y="277"/>
                    <a:pt x="75" y="267"/>
                  </a:cubicBezTo>
                  <a:cubicBezTo>
                    <a:pt x="58" y="248"/>
                    <a:pt x="48" y="223"/>
                    <a:pt x="48" y="197"/>
                  </a:cubicBezTo>
                  <a:cubicBezTo>
                    <a:pt x="48" y="141"/>
                    <a:pt x="91" y="82"/>
                    <a:pt x="153" y="51"/>
                  </a:cubicBezTo>
                  <a:cubicBezTo>
                    <a:pt x="215" y="82"/>
                    <a:pt x="258" y="141"/>
                    <a:pt x="258" y="197"/>
                  </a:cubicBezTo>
                  <a:cubicBezTo>
                    <a:pt x="258" y="223"/>
                    <a:pt x="248" y="248"/>
                    <a:pt x="231" y="267"/>
                  </a:cubicBezTo>
                  <a:cubicBezTo>
                    <a:pt x="222" y="277"/>
                    <a:pt x="223" y="292"/>
                    <a:pt x="233" y="301"/>
                  </a:cubicBezTo>
                  <a:cubicBezTo>
                    <a:pt x="243" y="309"/>
                    <a:pt x="258" y="309"/>
                    <a:pt x="267" y="299"/>
                  </a:cubicBezTo>
                  <a:cubicBezTo>
                    <a:pt x="292" y="271"/>
                    <a:pt x="306" y="235"/>
                    <a:pt x="306" y="197"/>
                  </a:cubicBezTo>
                  <a:cubicBezTo>
                    <a:pt x="306" y="120"/>
                    <a:pt x="247" y="40"/>
                    <a:pt x="163" y="3"/>
                  </a:cubicBezTo>
                  <a:cubicBezTo>
                    <a:pt x="157" y="0"/>
                    <a:pt x="150" y="0"/>
                    <a:pt x="143" y="3"/>
                  </a:cubicBezTo>
                  <a:cubicBezTo>
                    <a:pt x="59" y="40"/>
                    <a:pt x="0" y="120"/>
                    <a:pt x="0" y="197"/>
                  </a:cubicBezTo>
                  <a:cubicBezTo>
                    <a:pt x="0" y="235"/>
                    <a:pt x="14" y="271"/>
                    <a:pt x="39" y="299"/>
                  </a:cubicBezTo>
                  <a:cubicBezTo>
                    <a:pt x="44" y="304"/>
                    <a:pt x="51" y="307"/>
                    <a:pt x="57" y="307"/>
                  </a:cubicBezTo>
                  <a:close/>
                  <a:moveTo>
                    <a:pt x="57" y="307"/>
                  </a:moveTo>
                  <a:cubicBezTo>
                    <a:pt x="57" y="307"/>
                    <a:pt x="57" y="307"/>
                    <a:pt x="57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53874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/>
          <p:cNvGrpSpPr>
            <a:grpSpLocks noChangeAspect="1"/>
          </p:cNvGrpSpPr>
          <p:nvPr/>
        </p:nvGrpSpPr>
        <p:grpSpPr>
          <a:xfrm>
            <a:off x="1729039" y="1409977"/>
            <a:ext cx="207788" cy="304800"/>
            <a:chOff x="7008813" y="1876426"/>
            <a:chExt cx="4451212" cy="6529388"/>
          </a:xfrm>
        </p:grpSpPr>
        <p:sp>
          <p:nvSpPr>
            <p:cNvPr id="164" name="Oval 163"/>
            <p:cNvSpPr/>
            <p:nvPr/>
          </p:nvSpPr>
          <p:spPr>
            <a:xfrm>
              <a:off x="7881938" y="2875032"/>
              <a:ext cx="3578087" cy="357808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116"/>
            <p:cNvSpPr>
              <a:spLocks noEditPoints="1"/>
            </p:cNvSpPr>
            <p:nvPr/>
          </p:nvSpPr>
          <p:spPr bwMode="auto">
            <a:xfrm>
              <a:off x="7008813" y="1876426"/>
              <a:ext cx="1962150" cy="6529388"/>
            </a:xfrm>
            <a:custGeom>
              <a:avLst/>
              <a:gdLst>
                <a:gd name="T0" fmla="*/ 421 w 447"/>
                <a:gd name="T1" fmla="*/ 0 h 1504"/>
                <a:gd name="T2" fmla="*/ 26 w 447"/>
                <a:gd name="T3" fmla="*/ 0 h 1504"/>
                <a:gd name="T4" fmla="*/ 2 w 447"/>
                <a:gd name="T5" fmla="*/ 24 h 1504"/>
                <a:gd name="T6" fmla="*/ 2 w 447"/>
                <a:gd name="T7" fmla="*/ 799 h 1504"/>
                <a:gd name="T8" fmla="*/ 199 w 447"/>
                <a:gd name="T9" fmla="*/ 1019 h 1504"/>
                <a:gd name="T10" fmla="*/ 199 w 447"/>
                <a:gd name="T11" fmla="*/ 1374 h 1504"/>
                <a:gd name="T12" fmla="*/ 9 w 447"/>
                <a:gd name="T13" fmla="*/ 1463 h 1504"/>
                <a:gd name="T14" fmla="*/ 4 w 447"/>
                <a:gd name="T15" fmla="*/ 1489 h 1504"/>
                <a:gd name="T16" fmla="*/ 26 w 447"/>
                <a:gd name="T17" fmla="*/ 1504 h 1504"/>
                <a:gd name="T18" fmla="*/ 421 w 447"/>
                <a:gd name="T19" fmla="*/ 1504 h 1504"/>
                <a:gd name="T20" fmla="*/ 443 w 447"/>
                <a:gd name="T21" fmla="*/ 1489 h 1504"/>
                <a:gd name="T22" fmla="*/ 438 w 447"/>
                <a:gd name="T23" fmla="*/ 1463 h 1504"/>
                <a:gd name="T24" fmla="*/ 247 w 447"/>
                <a:gd name="T25" fmla="*/ 1374 h 1504"/>
                <a:gd name="T26" fmla="*/ 247 w 447"/>
                <a:gd name="T27" fmla="*/ 1019 h 1504"/>
                <a:gd name="T28" fmla="*/ 445 w 447"/>
                <a:gd name="T29" fmla="*/ 799 h 1504"/>
                <a:gd name="T30" fmla="*/ 445 w 447"/>
                <a:gd name="T31" fmla="*/ 24 h 1504"/>
                <a:gd name="T32" fmla="*/ 421 w 447"/>
                <a:gd name="T33" fmla="*/ 0 h 1504"/>
                <a:gd name="T34" fmla="*/ 95 w 447"/>
                <a:gd name="T35" fmla="*/ 1456 h 1504"/>
                <a:gd name="T36" fmla="*/ 223 w 447"/>
                <a:gd name="T37" fmla="*/ 1421 h 1504"/>
                <a:gd name="T38" fmla="*/ 352 w 447"/>
                <a:gd name="T39" fmla="*/ 1456 h 1504"/>
                <a:gd name="T40" fmla="*/ 95 w 447"/>
                <a:gd name="T41" fmla="*/ 1456 h 1504"/>
                <a:gd name="T42" fmla="*/ 397 w 447"/>
                <a:gd name="T43" fmla="*/ 799 h 1504"/>
                <a:gd name="T44" fmla="*/ 223 w 447"/>
                <a:gd name="T45" fmla="*/ 972 h 1504"/>
                <a:gd name="T46" fmla="*/ 50 w 447"/>
                <a:gd name="T47" fmla="*/ 799 h 1504"/>
                <a:gd name="T48" fmla="*/ 50 w 447"/>
                <a:gd name="T49" fmla="*/ 48 h 1504"/>
                <a:gd name="T50" fmla="*/ 397 w 447"/>
                <a:gd name="T51" fmla="*/ 48 h 1504"/>
                <a:gd name="T52" fmla="*/ 397 w 447"/>
                <a:gd name="T53" fmla="*/ 799 h 1504"/>
                <a:gd name="T54" fmla="*/ 397 w 447"/>
                <a:gd name="T55" fmla="*/ 799 h 1504"/>
                <a:gd name="T56" fmla="*/ 397 w 447"/>
                <a:gd name="T57" fmla="*/ 799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7" h="1504">
                  <a:moveTo>
                    <a:pt x="421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2" y="11"/>
                    <a:pt x="2" y="24"/>
                  </a:cubicBezTo>
                  <a:cubicBezTo>
                    <a:pt x="2" y="799"/>
                    <a:pt x="2" y="799"/>
                    <a:pt x="2" y="799"/>
                  </a:cubicBezTo>
                  <a:cubicBezTo>
                    <a:pt x="2" y="913"/>
                    <a:pt x="89" y="1007"/>
                    <a:pt x="199" y="1019"/>
                  </a:cubicBezTo>
                  <a:cubicBezTo>
                    <a:pt x="199" y="1374"/>
                    <a:pt x="199" y="1374"/>
                    <a:pt x="199" y="1374"/>
                  </a:cubicBezTo>
                  <a:cubicBezTo>
                    <a:pt x="127" y="1380"/>
                    <a:pt x="59" y="1412"/>
                    <a:pt x="9" y="1463"/>
                  </a:cubicBezTo>
                  <a:cubicBezTo>
                    <a:pt x="2" y="1470"/>
                    <a:pt x="0" y="1481"/>
                    <a:pt x="4" y="1489"/>
                  </a:cubicBezTo>
                  <a:cubicBezTo>
                    <a:pt x="8" y="1498"/>
                    <a:pt x="16" y="1504"/>
                    <a:pt x="26" y="1504"/>
                  </a:cubicBezTo>
                  <a:cubicBezTo>
                    <a:pt x="421" y="1504"/>
                    <a:pt x="421" y="1504"/>
                    <a:pt x="421" y="1504"/>
                  </a:cubicBezTo>
                  <a:cubicBezTo>
                    <a:pt x="431" y="1504"/>
                    <a:pt x="439" y="1498"/>
                    <a:pt x="443" y="1489"/>
                  </a:cubicBezTo>
                  <a:cubicBezTo>
                    <a:pt x="447" y="1481"/>
                    <a:pt x="445" y="1470"/>
                    <a:pt x="438" y="1463"/>
                  </a:cubicBezTo>
                  <a:cubicBezTo>
                    <a:pt x="388" y="1412"/>
                    <a:pt x="320" y="1380"/>
                    <a:pt x="247" y="1374"/>
                  </a:cubicBezTo>
                  <a:cubicBezTo>
                    <a:pt x="247" y="1019"/>
                    <a:pt x="247" y="1019"/>
                    <a:pt x="247" y="1019"/>
                  </a:cubicBezTo>
                  <a:cubicBezTo>
                    <a:pt x="358" y="1007"/>
                    <a:pt x="445" y="913"/>
                    <a:pt x="445" y="799"/>
                  </a:cubicBezTo>
                  <a:cubicBezTo>
                    <a:pt x="445" y="24"/>
                    <a:pt x="445" y="24"/>
                    <a:pt x="445" y="24"/>
                  </a:cubicBezTo>
                  <a:cubicBezTo>
                    <a:pt x="445" y="11"/>
                    <a:pt x="434" y="0"/>
                    <a:pt x="421" y="0"/>
                  </a:cubicBezTo>
                  <a:close/>
                  <a:moveTo>
                    <a:pt x="95" y="1456"/>
                  </a:moveTo>
                  <a:cubicBezTo>
                    <a:pt x="133" y="1433"/>
                    <a:pt x="178" y="1421"/>
                    <a:pt x="223" y="1421"/>
                  </a:cubicBezTo>
                  <a:cubicBezTo>
                    <a:pt x="269" y="1421"/>
                    <a:pt x="314" y="1433"/>
                    <a:pt x="352" y="1456"/>
                  </a:cubicBezTo>
                  <a:lnTo>
                    <a:pt x="95" y="1456"/>
                  </a:lnTo>
                  <a:close/>
                  <a:moveTo>
                    <a:pt x="397" y="799"/>
                  </a:moveTo>
                  <a:cubicBezTo>
                    <a:pt x="397" y="894"/>
                    <a:pt x="319" y="972"/>
                    <a:pt x="223" y="972"/>
                  </a:cubicBezTo>
                  <a:cubicBezTo>
                    <a:pt x="128" y="972"/>
                    <a:pt x="50" y="894"/>
                    <a:pt x="50" y="799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397" y="48"/>
                    <a:pt x="397" y="48"/>
                    <a:pt x="397" y="48"/>
                  </a:cubicBezTo>
                  <a:lnTo>
                    <a:pt x="397" y="799"/>
                  </a:lnTo>
                  <a:close/>
                  <a:moveTo>
                    <a:pt x="397" y="799"/>
                  </a:moveTo>
                  <a:cubicBezTo>
                    <a:pt x="397" y="799"/>
                    <a:pt x="397" y="799"/>
                    <a:pt x="397" y="7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117"/>
            <p:cNvSpPr>
              <a:spLocks noEditPoints="1"/>
            </p:cNvSpPr>
            <p:nvPr/>
          </p:nvSpPr>
          <p:spPr bwMode="auto">
            <a:xfrm>
              <a:off x="7881938" y="5102226"/>
              <a:ext cx="658813" cy="785813"/>
            </a:xfrm>
            <a:custGeom>
              <a:avLst/>
              <a:gdLst>
                <a:gd name="T0" fmla="*/ 126 w 150"/>
                <a:gd name="T1" fmla="*/ 0 h 181"/>
                <a:gd name="T2" fmla="*/ 102 w 150"/>
                <a:gd name="T3" fmla="*/ 24 h 181"/>
                <a:gd name="T4" fmla="*/ 102 w 150"/>
                <a:gd name="T5" fmla="*/ 56 h 181"/>
                <a:gd name="T6" fmla="*/ 24 w 150"/>
                <a:gd name="T7" fmla="*/ 133 h 181"/>
                <a:gd name="T8" fmla="*/ 0 w 150"/>
                <a:gd name="T9" fmla="*/ 157 h 181"/>
                <a:gd name="T10" fmla="*/ 24 w 150"/>
                <a:gd name="T11" fmla="*/ 181 h 181"/>
                <a:gd name="T12" fmla="*/ 150 w 150"/>
                <a:gd name="T13" fmla="*/ 56 h 181"/>
                <a:gd name="T14" fmla="*/ 150 w 150"/>
                <a:gd name="T15" fmla="*/ 24 h 181"/>
                <a:gd name="T16" fmla="*/ 126 w 150"/>
                <a:gd name="T17" fmla="*/ 0 h 181"/>
                <a:gd name="T18" fmla="*/ 126 w 150"/>
                <a:gd name="T19" fmla="*/ 0 h 181"/>
                <a:gd name="T20" fmla="*/ 126 w 150"/>
                <a:gd name="T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81">
                  <a:moveTo>
                    <a:pt x="126" y="0"/>
                  </a:moveTo>
                  <a:cubicBezTo>
                    <a:pt x="113" y="0"/>
                    <a:pt x="102" y="10"/>
                    <a:pt x="102" y="24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98"/>
                    <a:pt x="67" y="133"/>
                    <a:pt x="24" y="133"/>
                  </a:cubicBezTo>
                  <a:cubicBezTo>
                    <a:pt x="11" y="133"/>
                    <a:pt x="0" y="144"/>
                    <a:pt x="0" y="157"/>
                  </a:cubicBezTo>
                  <a:cubicBezTo>
                    <a:pt x="0" y="170"/>
                    <a:pt x="11" y="181"/>
                    <a:pt x="24" y="181"/>
                  </a:cubicBezTo>
                  <a:cubicBezTo>
                    <a:pt x="94" y="181"/>
                    <a:pt x="150" y="125"/>
                    <a:pt x="150" y="56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10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118"/>
            <p:cNvSpPr>
              <a:spLocks noEditPoints="1"/>
            </p:cNvSpPr>
            <p:nvPr/>
          </p:nvSpPr>
          <p:spPr bwMode="auto">
            <a:xfrm>
              <a:off x="7439026" y="2822576"/>
              <a:ext cx="1101725" cy="2071688"/>
            </a:xfrm>
            <a:custGeom>
              <a:avLst/>
              <a:gdLst>
                <a:gd name="T0" fmla="*/ 24 w 251"/>
                <a:gd name="T1" fmla="*/ 48 h 477"/>
                <a:gd name="T2" fmla="*/ 203 w 251"/>
                <a:gd name="T3" fmla="*/ 48 h 477"/>
                <a:gd name="T4" fmla="*/ 203 w 251"/>
                <a:gd name="T5" fmla="*/ 453 h 477"/>
                <a:gd name="T6" fmla="*/ 227 w 251"/>
                <a:gd name="T7" fmla="*/ 477 h 477"/>
                <a:gd name="T8" fmla="*/ 251 w 251"/>
                <a:gd name="T9" fmla="*/ 453 h 477"/>
                <a:gd name="T10" fmla="*/ 251 w 251"/>
                <a:gd name="T11" fmla="*/ 24 h 477"/>
                <a:gd name="T12" fmla="*/ 227 w 251"/>
                <a:gd name="T13" fmla="*/ 0 h 477"/>
                <a:gd name="T14" fmla="*/ 24 w 251"/>
                <a:gd name="T15" fmla="*/ 0 h 477"/>
                <a:gd name="T16" fmla="*/ 0 w 251"/>
                <a:gd name="T17" fmla="*/ 24 h 477"/>
                <a:gd name="T18" fmla="*/ 24 w 251"/>
                <a:gd name="T19" fmla="*/ 48 h 477"/>
                <a:gd name="T20" fmla="*/ 24 w 251"/>
                <a:gd name="T21" fmla="*/ 48 h 477"/>
                <a:gd name="T22" fmla="*/ 24 w 251"/>
                <a:gd name="T23" fmla="*/ 48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477">
                  <a:moveTo>
                    <a:pt x="24" y="48"/>
                  </a:moveTo>
                  <a:cubicBezTo>
                    <a:pt x="203" y="48"/>
                    <a:pt x="203" y="48"/>
                    <a:pt x="203" y="48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66"/>
                    <a:pt x="214" y="477"/>
                    <a:pt x="227" y="477"/>
                  </a:cubicBezTo>
                  <a:cubicBezTo>
                    <a:pt x="240" y="477"/>
                    <a:pt x="251" y="466"/>
                    <a:pt x="251" y="453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119"/>
            <p:cNvSpPr>
              <a:spLocks noEditPoints="1"/>
            </p:cNvSpPr>
            <p:nvPr/>
          </p:nvSpPr>
          <p:spPr bwMode="auto">
            <a:xfrm>
              <a:off x="7545388" y="3344863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120"/>
            <p:cNvSpPr>
              <a:spLocks noEditPoints="1"/>
            </p:cNvSpPr>
            <p:nvPr/>
          </p:nvSpPr>
          <p:spPr bwMode="auto">
            <a:xfrm>
              <a:off x="7545388" y="3760788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121"/>
            <p:cNvSpPr>
              <a:spLocks noEditPoints="1"/>
            </p:cNvSpPr>
            <p:nvPr/>
          </p:nvSpPr>
          <p:spPr bwMode="auto">
            <a:xfrm>
              <a:off x="9304338" y="1876426"/>
              <a:ext cx="1960563" cy="6529388"/>
            </a:xfrm>
            <a:custGeom>
              <a:avLst/>
              <a:gdLst>
                <a:gd name="T0" fmla="*/ 445 w 447"/>
                <a:gd name="T1" fmla="*/ 799 h 1504"/>
                <a:gd name="T2" fmla="*/ 445 w 447"/>
                <a:gd name="T3" fmla="*/ 24 h 1504"/>
                <a:gd name="T4" fmla="*/ 421 w 447"/>
                <a:gd name="T5" fmla="*/ 0 h 1504"/>
                <a:gd name="T6" fmla="*/ 26 w 447"/>
                <a:gd name="T7" fmla="*/ 0 h 1504"/>
                <a:gd name="T8" fmla="*/ 2 w 447"/>
                <a:gd name="T9" fmla="*/ 24 h 1504"/>
                <a:gd name="T10" fmla="*/ 2 w 447"/>
                <a:gd name="T11" fmla="*/ 799 h 1504"/>
                <a:gd name="T12" fmla="*/ 199 w 447"/>
                <a:gd name="T13" fmla="*/ 1019 h 1504"/>
                <a:gd name="T14" fmla="*/ 199 w 447"/>
                <a:gd name="T15" fmla="*/ 1374 h 1504"/>
                <a:gd name="T16" fmla="*/ 9 w 447"/>
                <a:gd name="T17" fmla="*/ 1463 h 1504"/>
                <a:gd name="T18" fmla="*/ 4 w 447"/>
                <a:gd name="T19" fmla="*/ 1489 h 1504"/>
                <a:gd name="T20" fmla="*/ 26 w 447"/>
                <a:gd name="T21" fmla="*/ 1504 h 1504"/>
                <a:gd name="T22" fmla="*/ 421 w 447"/>
                <a:gd name="T23" fmla="*/ 1504 h 1504"/>
                <a:gd name="T24" fmla="*/ 443 w 447"/>
                <a:gd name="T25" fmla="*/ 1489 h 1504"/>
                <a:gd name="T26" fmla="*/ 438 w 447"/>
                <a:gd name="T27" fmla="*/ 1463 h 1504"/>
                <a:gd name="T28" fmla="*/ 247 w 447"/>
                <a:gd name="T29" fmla="*/ 1374 h 1504"/>
                <a:gd name="T30" fmla="*/ 247 w 447"/>
                <a:gd name="T31" fmla="*/ 1019 h 1504"/>
                <a:gd name="T32" fmla="*/ 445 w 447"/>
                <a:gd name="T33" fmla="*/ 799 h 1504"/>
                <a:gd name="T34" fmla="*/ 50 w 447"/>
                <a:gd name="T35" fmla="*/ 799 h 1504"/>
                <a:gd name="T36" fmla="*/ 50 w 447"/>
                <a:gd name="T37" fmla="*/ 48 h 1504"/>
                <a:gd name="T38" fmla="*/ 397 w 447"/>
                <a:gd name="T39" fmla="*/ 48 h 1504"/>
                <a:gd name="T40" fmla="*/ 397 w 447"/>
                <a:gd name="T41" fmla="*/ 799 h 1504"/>
                <a:gd name="T42" fmla="*/ 223 w 447"/>
                <a:gd name="T43" fmla="*/ 972 h 1504"/>
                <a:gd name="T44" fmla="*/ 50 w 447"/>
                <a:gd name="T45" fmla="*/ 799 h 1504"/>
                <a:gd name="T46" fmla="*/ 95 w 447"/>
                <a:gd name="T47" fmla="*/ 1456 h 1504"/>
                <a:gd name="T48" fmla="*/ 223 w 447"/>
                <a:gd name="T49" fmla="*/ 1421 h 1504"/>
                <a:gd name="T50" fmla="*/ 352 w 447"/>
                <a:gd name="T51" fmla="*/ 1456 h 1504"/>
                <a:gd name="T52" fmla="*/ 95 w 447"/>
                <a:gd name="T53" fmla="*/ 1456 h 1504"/>
                <a:gd name="T54" fmla="*/ 95 w 447"/>
                <a:gd name="T55" fmla="*/ 1456 h 1504"/>
                <a:gd name="T56" fmla="*/ 95 w 447"/>
                <a:gd name="T57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7" h="1504">
                  <a:moveTo>
                    <a:pt x="445" y="799"/>
                  </a:moveTo>
                  <a:cubicBezTo>
                    <a:pt x="445" y="24"/>
                    <a:pt x="445" y="24"/>
                    <a:pt x="445" y="24"/>
                  </a:cubicBezTo>
                  <a:cubicBezTo>
                    <a:pt x="445" y="11"/>
                    <a:pt x="434" y="0"/>
                    <a:pt x="42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2" y="11"/>
                    <a:pt x="2" y="24"/>
                  </a:cubicBezTo>
                  <a:cubicBezTo>
                    <a:pt x="2" y="799"/>
                    <a:pt x="2" y="799"/>
                    <a:pt x="2" y="799"/>
                  </a:cubicBezTo>
                  <a:cubicBezTo>
                    <a:pt x="2" y="913"/>
                    <a:pt x="88" y="1007"/>
                    <a:pt x="199" y="1019"/>
                  </a:cubicBezTo>
                  <a:cubicBezTo>
                    <a:pt x="199" y="1374"/>
                    <a:pt x="199" y="1374"/>
                    <a:pt x="199" y="1374"/>
                  </a:cubicBezTo>
                  <a:cubicBezTo>
                    <a:pt x="127" y="1380"/>
                    <a:pt x="58" y="1412"/>
                    <a:pt x="9" y="1463"/>
                  </a:cubicBezTo>
                  <a:cubicBezTo>
                    <a:pt x="2" y="1470"/>
                    <a:pt x="0" y="1481"/>
                    <a:pt x="4" y="1489"/>
                  </a:cubicBezTo>
                  <a:cubicBezTo>
                    <a:pt x="8" y="1498"/>
                    <a:pt x="16" y="1504"/>
                    <a:pt x="26" y="1504"/>
                  </a:cubicBezTo>
                  <a:cubicBezTo>
                    <a:pt x="421" y="1504"/>
                    <a:pt x="421" y="1504"/>
                    <a:pt x="421" y="1504"/>
                  </a:cubicBezTo>
                  <a:cubicBezTo>
                    <a:pt x="430" y="1504"/>
                    <a:pt x="439" y="1498"/>
                    <a:pt x="443" y="1489"/>
                  </a:cubicBezTo>
                  <a:cubicBezTo>
                    <a:pt x="447" y="1481"/>
                    <a:pt x="445" y="1470"/>
                    <a:pt x="438" y="1463"/>
                  </a:cubicBezTo>
                  <a:cubicBezTo>
                    <a:pt x="388" y="1412"/>
                    <a:pt x="320" y="1380"/>
                    <a:pt x="247" y="1374"/>
                  </a:cubicBezTo>
                  <a:cubicBezTo>
                    <a:pt x="247" y="1019"/>
                    <a:pt x="247" y="1019"/>
                    <a:pt x="247" y="1019"/>
                  </a:cubicBezTo>
                  <a:cubicBezTo>
                    <a:pt x="358" y="1007"/>
                    <a:pt x="445" y="913"/>
                    <a:pt x="445" y="799"/>
                  </a:cubicBezTo>
                  <a:close/>
                  <a:moveTo>
                    <a:pt x="50" y="799"/>
                  </a:moveTo>
                  <a:cubicBezTo>
                    <a:pt x="50" y="48"/>
                    <a:pt x="50" y="48"/>
                    <a:pt x="50" y="48"/>
                  </a:cubicBezTo>
                  <a:cubicBezTo>
                    <a:pt x="397" y="48"/>
                    <a:pt x="397" y="48"/>
                    <a:pt x="397" y="48"/>
                  </a:cubicBezTo>
                  <a:cubicBezTo>
                    <a:pt x="397" y="799"/>
                    <a:pt x="397" y="799"/>
                    <a:pt x="397" y="799"/>
                  </a:cubicBezTo>
                  <a:cubicBezTo>
                    <a:pt x="397" y="894"/>
                    <a:pt x="319" y="972"/>
                    <a:pt x="223" y="972"/>
                  </a:cubicBezTo>
                  <a:cubicBezTo>
                    <a:pt x="128" y="972"/>
                    <a:pt x="50" y="894"/>
                    <a:pt x="50" y="799"/>
                  </a:cubicBezTo>
                  <a:close/>
                  <a:moveTo>
                    <a:pt x="95" y="1456"/>
                  </a:moveTo>
                  <a:cubicBezTo>
                    <a:pt x="133" y="1433"/>
                    <a:pt x="178" y="1421"/>
                    <a:pt x="223" y="1421"/>
                  </a:cubicBezTo>
                  <a:cubicBezTo>
                    <a:pt x="269" y="1421"/>
                    <a:pt x="314" y="1433"/>
                    <a:pt x="352" y="1456"/>
                  </a:cubicBezTo>
                  <a:lnTo>
                    <a:pt x="95" y="1456"/>
                  </a:lnTo>
                  <a:close/>
                  <a:moveTo>
                    <a:pt x="95" y="1456"/>
                  </a:moveTo>
                  <a:cubicBezTo>
                    <a:pt x="95" y="1456"/>
                    <a:pt x="95" y="1456"/>
                    <a:pt x="95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122"/>
            <p:cNvSpPr>
              <a:spLocks noEditPoints="1"/>
            </p:cNvSpPr>
            <p:nvPr/>
          </p:nvSpPr>
          <p:spPr bwMode="auto">
            <a:xfrm>
              <a:off x="10177463" y="5102226"/>
              <a:ext cx="657225" cy="785813"/>
            </a:xfrm>
            <a:custGeom>
              <a:avLst/>
              <a:gdLst>
                <a:gd name="T0" fmla="*/ 150 w 150"/>
                <a:gd name="T1" fmla="*/ 56 h 181"/>
                <a:gd name="T2" fmla="*/ 150 w 150"/>
                <a:gd name="T3" fmla="*/ 24 h 181"/>
                <a:gd name="T4" fmla="*/ 126 w 150"/>
                <a:gd name="T5" fmla="*/ 0 h 181"/>
                <a:gd name="T6" fmla="*/ 102 w 150"/>
                <a:gd name="T7" fmla="*/ 24 h 181"/>
                <a:gd name="T8" fmla="*/ 102 w 150"/>
                <a:gd name="T9" fmla="*/ 56 h 181"/>
                <a:gd name="T10" fmla="*/ 24 w 150"/>
                <a:gd name="T11" fmla="*/ 133 h 181"/>
                <a:gd name="T12" fmla="*/ 0 w 150"/>
                <a:gd name="T13" fmla="*/ 157 h 181"/>
                <a:gd name="T14" fmla="*/ 24 w 150"/>
                <a:gd name="T15" fmla="*/ 181 h 181"/>
                <a:gd name="T16" fmla="*/ 150 w 150"/>
                <a:gd name="T17" fmla="*/ 56 h 181"/>
                <a:gd name="T18" fmla="*/ 150 w 150"/>
                <a:gd name="T19" fmla="*/ 56 h 181"/>
                <a:gd name="T20" fmla="*/ 150 w 150"/>
                <a:gd name="T21" fmla="*/ 5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81">
                  <a:moveTo>
                    <a:pt x="150" y="56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50" y="10"/>
                    <a:pt x="139" y="0"/>
                    <a:pt x="126" y="0"/>
                  </a:cubicBezTo>
                  <a:cubicBezTo>
                    <a:pt x="113" y="0"/>
                    <a:pt x="102" y="10"/>
                    <a:pt x="102" y="24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98"/>
                    <a:pt x="67" y="133"/>
                    <a:pt x="24" y="133"/>
                  </a:cubicBezTo>
                  <a:cubicBezTo>
                    <a:pt x="11" y="133"/>
                    <a:pt x="0" y="144"/>
                    <a:pt x="0" y="157"/>
                  </a:cubicBezTo>
                  <a:cubicBezTo>
                    <a:pt x="0" y="170"/>
                    <a:pt x="11" y="181"/>
                    <a:pt x="24" y="181"/>
                  </a:cubicBezTo>
                  <a:cubicBezTo>
                    <a:pt x="94" y="181"/>
                    <a:pt x="150" y="125"/>
                    <a:pt x="150" y="56"/>
                  </a:cubicBezTo>
                  <a:close/>
                  <a:moveTo>
                    <a:pt x="150" y="56"/>
                  </a:moveTo>
                  <a:cubicBezTo>
                    <a:pt x="150" y="56"/>
                    <a:pt x="150" y="56"/>
                    <a:pt x="150" y="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123"/>
            <p:cNvSpPr>
              <a:spLocks noEditPoints="1"/>
            </p:cNvSpPr>
            <p:nvPr/>
          </p:nvSpPr>
          <p:spPr bwMode="auto">
            <a:xfrm>
              <a:off x="9734551" y="2822576"/>
              <a:ext cx="1100138" cy="2071688"/>
            </a:xfrm>
            <a:custGeom>
              <a:avLst/>
              <a:gdLst>
                <a:gd name="T0" fmla="*/ 203 w 251"/>
                <a:gd name="T1" fmla="*/ 48 h 477"/>
                <a:gd name="T2" fmla="*/ 203 w 251"/>
                <a:gd name="T3" fmla="*/ 453 h 477"/>
                <a:gd name="T4" fmla="*/ 227 w 251"/>
                <a:gd name="T5" fmla="*/ 477 h 477"/>
                <a:gd name="T6" fmla="*/ 251 w 251"/>
                <a:gd name="T7" fmla="*/ 453 h 477"/>
                <a:gd name="T8" fmla="*/ 251 w 251"/>
                <a:gd name="T9" fmla="*/ 24 h 477"/>
                <a:gd name="T10" fmla="*/ 227 w 251"/>
                <a:gd name="T11" fmla="*/ 0 h 477"/>
                <a:gd name="T12" fmla="*/ 24 w 251"/>
                <a:gd name="T13" fmla="*/ 0 h 477"/>
                <a:gd name="T14" fmla="*/ 0 w 251"/>
                <a:gd name="T15" fmla="*/ 24 h 477"/>
                <a:gd name="T16" fmla="*/ 24 w 251"/>
                <a:gd name="T17" fmla="*/ 48 h 477"/>
                <a:gd name="T18" fmla="*/ 203 w 251"/>
                <a:gd name="T19" fmla="*/ 48 h 477"/>
                <a:gd name="T20" fmla="*/ 203 w 251"/>
                <a:gd name="T21" fmla="*/ 48 h 477"/>
                <a:gd name="T22" fmla="*/ 203 w 251"/>
                <a:gd name="T23" fmla="*/ 48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477">
                  <a:moveTo>
                    <a:pt x="203" y="48"/>
                  </a:moveTo>
                  <a:cubicBezTo>
                    <a:pt x="203" y="453"/>
                    <a:pt x="203" y="453"/>
                    <a:pt x="203" y="453"/>
                  </a:cubicBezTo>
                  <a:cubicBezTo>
                    <a:pt x="203" y="466"/>
                    <a:pt x="214" y="477"/>
                    <a:pt x="227" y="477"/>
                  </a:cubicBezTo>
                  <a:cubicBezTo>
                    <a:pt x="240" y="477"/>
                    <a:pt x="251" y="466"/>
                    <a:pt x="251" y="453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203" y="48"/>
                  </a:lnTo>
                  <a:close/>
                  <a:moveTo>
                    <a:pt x="203" y="48"/>
                  </a:moveTo>
                  <a:cubicBezTo>
                    <a:pt x="203" y="48"/>
                    <a:pt x="203" y="48"/>
                    <a:pt x="203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124"/>
            <p:cNvSpPr>
              <a:spLocks noEditPoints="1"/>
            </p:cNvSpPr>
            <p:nvPr/>
          </p:nvSpPr>
          <p:spPr bwMode="auto">
            <a:xfrm>
              <a:off x="9839326" y="4456113"/>
              <a:ext cx="211138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1" name="Group 200"/>
          <p:cNvGrpSpPr>
            <a:grpSpLocks noChangeAspect="1"/>
          </p:cNvGrpSpPr>
          <p:nvPr/>
        </p:nvGrpSpPr>
        <p:grpSpPr>
          <a:xfrm>
            <a:off x="1604556" y="2685223"/>
            <a:ext cx="361238" cy="243840"/>
            <a:chOff x="8613776" y="3219451"/>
            <a:chExt cx="6594474" cy="4451349"/>
          </a:xfrm>
        </p:grpSpPr>
        <p:sp>
          <p:nvSpPr>
            <p:cNvPr id="200" name="Oval 199"/>
            <p:cNvSpPr/>
            <p:nvPr/>
          </p:nvSpPr>
          <p:spPr>
            <a:xfrm>
              <a:off x="10623618" y="4000568"/>
              <a:ext cx="3392419" cy="339241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149"/>
            <p:cNvSpPr>
              <a:spLocks noEditPoints="1"/>
            </p:cNvSpPr>
            <p:nvPr/>
          </p:nvSpPr>
          <p:spPr bwMode="auto">
            <a:xfrm>
              <a:off x="10333038" y="3776663"/>
              <a:ext cx="3367087" cy="3338512"/>
            </a:xfrm>
            <a:custGeom>
              <a:avLst/>
              <a:gdLst>
                <a:gd name="T0" fmla="*/ 656 w 768"/>
                <a:gd name="T1" fmla="*/ 147 h 768"/>
                <a:gd name="T2" fmla="*/ 651 w 768"/>
                <a:gd name="T3" fmla="*/ 180 h 768"/>
                <a:gd name="T4" fmla="*/ 720 w 768"/>
                <a:gd name="T5" fmla="*/ 384 h 768"/>
                <a:gd name="T6" fmla="*/ 384 w 768"/>
                <a:gd name="T7" fmla="*/ 720 h 768"/>
                <a:gd name="T8" fmla="*/ 48 w 768"/>
                <a:gd name="T9" fmla="*/ 384 h 768"/>
                <a:gd name="T10" fmla="*/ 384 w 768"/>
                <a:gd name="T11" fmla="*/ 48 h 768"/>
                <a:gd name="T12" fmla="*/ 588 w 768"/>
                <a:gd name="T13" fmla="*/ 117 h 768"/>
                <a:gd name="T14" fmla="*/ 621 w 768"/>
                <a:gd name="T15" fmla="*/ 112 h 768"/>
                <a:gd name="T16" fmla="*/ 617 w 768"/>
                <a:gd name="T17" fmla="*/ 79 h 768"/>
                <a:gd name="T18" fmla="*/ 384 w 768"/>
                <a:gd name="T19" fmla="*/ 0 h 768"/>
                <a:gd name="T20" fmla="*/ 0 w 768"/>
                <a:gd name="T21" fmla="*/ 384 h 768"/>
                <a:gd name="T22" fmla="*/ 384 w 768"/>
                <a:gd name="T23" fmla="*/ 768 h 768"/>
                <a:gd name="T24" fmla="*/ 768 w 768"/>
                <a:gd name="T25" fmla="*/ 384 h 768"/>
                <a:gd name="T26" fmla="*/ 689 w 768"/>
                <a:gd name="T27" fmla="*/ 151 h 768"/>
                <a:gd name="T28" fmla="*/ 656 w 768"/>
                <a:gd name="T29" fmla="*/ 147 h 768"/>
                <a:gd name="T30" fmla="*/ 656 w 768"/>
                <a:gd name="T31" fmla="*/ 147 h 768"/>
                <a:gd name="T32" fmla="*/ 656 w 768"/>
                <a:gd name="T33" fmla="*/ 147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8" h="768">
                  <a:moveTo>
                    <a:pt x="656" y="147"/>
                  </a:moveTo>
                  <a:cubicBezTo>
                    <a:pt x="645" y="155"/>
                    <a:pt x="643" y="170"/>
                    <a:pt x="651" y="180"/>
                  </a:cubicBezTo>
                  <a:cubicBezTo>
                    <a:pt x="696" y="239"/>
                    <a:pt x="720" y="310"/>
                    <a:pt x="720" y="384"/>
                  </a:cubicBezTo>
                  <a:cubicBezTo>
                    <a:pt x="720" y="569"/>
                    <a:pt x="569" y="720"/>
                    <a:pt x="384" y="720"/>
                  </a:cubicBezTo>
                  <a:cubicBezTo>
                    <a:pt x="199" y="720"/>
                    <a:pt x="48" y="569"/>
                    <a:pt x="48" y="384"/>
                  </a:cubicBezTo>
                  <a:cubicBezTo>
                    <a:pt x="48" y="199"/>
                    <a:pt x="199" y="48"/>
                    <a:pt x="384" y="48"/>
                  </a:cubicBezTo>
                  <a:cubicBezTo>
                    <a:pt x="458" y="48"/>
                    <a:pt x="529" y="72"/>
                    <a:pt x="588" y="117"/>
                  </a:cubicBezTo>
                  <a:cubicBezTo>
                    <a:pt x="598" y="125"/>
                    <a:pt x="613" y="123"/>
                    <a:pt x="621" y="112"/>
                  </a:cubicBezTo>
                  <a:cubicBezTo>
                    <a:pt x="629" y="102"/>
                    <a:pt x="627" y="87"/>
                    <a:pt x="617" y="79"/>
                  </a:cubicBezTo>
                  <a:cubicBezTo>
                    <a:pt x="550" y="27"/>
                    <a:pt x="469" y="0"/>
                    <a:pt x="384" y="0"/>
                  </a:cubicBezTo>
                  <a:cubicBezTo>
                    <a:pt x="172" y="0"/>
                    <a:pt x="0" y="172"/>
                    <a:pt x="0" y="384"/>
                  </a:cubicBezTo>
                  <a:cubicBezTo>
                    <a:pt x="0" y="596"/>
                    <a:pt x="172" y="768"/>
                    <a:pt x="384" y="768"/>
                  </a:cubicBezTo>
                  <a:cubicBezTo>
                    <a:pt x="596" y="768"/>
                    <a:pt x="768" y="596"/>
                    <a:pt x="768" y="384"/>
                  </a:cubicBezTo>
                  <a:cubicBezTo>
                    <a:pt x="768" y="299"/>
                    <a:pt x="741" y="218"/>
                    <a:pt x="689" y="151"/>
                  </a:cubicBezTo>
                  <a:cubicBezTo>
                    <a:pt x="681" y="141"/>
                    <a:pt x="666" y="139"/>
                    <a:pt x="656" y="147"/>
                  </a:cubicBezTo>
                  <a:close/>
                  <a:moveTo>
                    <a:pt x="656" y="147"/>
                  </a:moveTo>
                  <a:cubicBezTo>
                    <a:pt x="656" y="147"/>
                    <a:pt x="656" y="147"/>
                    <a:pt x="656" y="1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150"/>
            <p:cNvSpPr>
              <a:spLocks noEditPoints="1"/>
            </p:cNvSpPr>
            <p:nvPr/>
          </p:nvSpPr>
          <p:spPr bwMode="auto">
            <a:xfrm>
              <a:off x="9771063" y="3219451"/>
              <a:ext cx="4489450" cy="4451349"/>
            </a:xfrm>
            <a:custGeom>
              <a:avLst/>
              <a:gdLst>
                <a:gd name="T0" fmla="*/ 512 w 1024"/>
                <a:gd name="T1" fmla="*/ 0 h 1024"/>
                <a:gd name="T2" fmla="*/ 0 w 1024"/>
                <a:gd name="T3" fmla="*/ 512 h 1024"/>
                <a:gd name="T4" fmla="*/ 512 w 1024"/>
                <a:gd name="T5" fmla="*/ 1024 h 1024"/>
                <a:gd name="T6" fmla="*/ 1024 w 1024"/>
                <a:gd name="T7" fmla="*/ 512 h 1024"/>
                <a:gd name="T8" fmla="*/ 512 w 1024"/>
                <a:gd name="T9" fmla="*/ 0 h 1024"/>
                <a:gd name="T10" fmla="*/ 512 w 1024"/>
                <a:gd name="T11" fmla="*/ 976 h 1024"/>
                <a:gd name="T12" fmla="*/ 48 w 1024"/>
                <a:gd name="T13" fmla="*/ 512 h 1024"/>
                <a:gd name="T14" fmla="*/ 512 w 1024"/>
                <a:gd name="T15" fmla="*/ 48 h 1024"/>
                <a:gd name="T16" fmla="*/ 976 w 1024"/>
                <a:gd name="T17" fmla="*/ 512 h 1024"/>
                <a:gd name="T18" fmla="*/ 512 w 1024"/>
                <a:gd name="T19" fmla="*/ 976 h 1024"/>
                <a:gd name="T20" fmla="*/ 512 w 1024"/>
                <a:gd name="T21" fmla="*/ 976 h 1024"/>
                <a:gd name="T22" fmla="*/ 512 w 1024"/>
                <a:gd name="T23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4" h="1024">
                  <a:moveTo>
                    <a:pt x="512" y="0"/>
                  </a:moveTo>
                  <a:cubicBezTo>
                    <a:pt x="230" y="0"/>
                    <a:pt x="0" y="230"/>
                    <a:pt x="0" y="512"/>
                  </a:cubicBezTo>
                  <a:cubicBezTo>
                    <a:pt x="0" y="794"/>
                    <a:pt x="230" y="1024"/>
                    <a:pt x="512" y="1024"/>
                  </a:cubicBezTo>
                  <a:cubicBezTo>
                    <a:pt x="794" y="1024"/>
                    <a:pt x="1024" y="794"/>
                    <a:pt x="1024" y="512"/>
                  </a:cubicBezTo>
                  <a:cubicBezTo>
                    <a:pt x="1024" y="230"/>
                    <a:pt x="794" y="0"/>
                    <a:pt x="512" y="0"/>
                  </a:cubicBezTo>
                  <a:close/>
                  <a:moveTo>
                    <a:pt x="512" y="976"/>
                  </a:moveTo>
                  <a:cubicBezTo>
                    <a:pt x="256" y="976"/>
                    <a:pt x="48" y="768"/>
                    <a:pt x="48" y="512"/>
                  </a:cubicBezTo>
                  <a:cubicBezTo>
                    <a:pt x="48" y="256"/>
                    <a:pt x="256" y="48"/>
                    <a:pt x="512" y="48"/>
                  </a:cubicBezTo>
                  <a:cubicBezTo>
                    <a:pt x="768" y="48"/>
                    <a:pt x="976" y="256"/>
                    <a:pt x="976" y="512"/>
                  </a:cubicBezTo>
                  <a:cubicBezTo>
                    <a:pt x="976" y="768"/>
                    <a:pt x="768" y="976"/>
                    <a:pt x="512" y="976"/>
                  </a:cubicBezTo>
                  <a:close/>
                  <a:moveTo>
                    <a:pt x="512" y="976"/>
                  </a:moveTo>
                  <a:cubicBezTo>
                    <a:pt x="512" y="976"/>
                    <a:pt x="512" y="976"/>
                    <a:pt x="512" y="9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151"/>
            <p:cNvSpPr>
              <a:spLocks noEditPoints="1"/>
            </p:cNvSpPr>
            <p:nvPr/>
          </p:nvSpPr>
          <p:spPr bwMode="auto">
            <a:xfrm>
              <a:off x="8613776" y="3219451"/>
              <a:ext cx="1052512" cy="4451349"/>
            </a:xfrm>
            <a:custGeom>
              <a:avLst/>
              <a:gdLst>
                <a:gd name="T0" fmla="*/ 216 w 240"/>
                <a:gd name="T1" fmla="*/ 0 h 1024"/>
                <a:gd name="T2" fmla="*/ 192 w 240"/>
                <a:gd name="T3" fmla="*/ 24 h 1024"/>
                <a:gd name="T4" fmla="*/ 192 w 240"/>
                <a:gd name="T5" fmla="*/ 224 h 1024"/>
                <a:gd name="T6" fmla="*/ 144 w 240"/>
                <a:gd name="T7" fmla="*/ 224 h 1024"/>
                <a:gd name="T8" fmla="*/ 144 w 240"/>
                <a:gd name="T9" fmla="*/ 24 h 1024"/>
                <a:gd name="T10" fmla="*/ 120 w 240"/>
                <a:gd name="T11" fmla="*/ 0 h 1024"/>
                <a:gd name="T12" fmla="*/ 96 w 240"/>
                <a:gd name="T13" fmla="*/ 24 h 1024"/>
                <a:gd name="T14" fmla="*/ 96 w 240"/>
                <a:gd name="T15" fmla="*/ 224 h 1024"/>
                <a:gd name="T16" fmla="*/ 48 w 240"/>
                <a:gd name="T17" fmla="*/ 224 h 1024"/>
                <a:gd name="T18" fmla="*/ 48 w 240"/>
                <a:gd name="T19" fmla="*/ 24 h 1024"/>
                <a:gd name="T20" fmla="*/ 24 w 240"/>
                <a:gd name="T21" fmla="*/ 0 h 1024"/>
                <a:gd name="T22" fmla="*/ 0 w 240"/>
                <a:gd name="T23" fmla="*/ 24 h 1024"/>
                <a:gd name="T24" fmla="*/ 0 w 240"/>
                <a:gd name="T25" fmla="*/ 312 h 1024"/>
                <a:gd name="T26" fmla="*/ 96 w 240"/>
                <a:gd name="T27" fmla="*/ 430 h 1024"/>
                <a:gd name="T28" fmla="*/ 96 w 240"/>
                <a:gd name="T29" fmla="*/ 1000 h 1024"/>
                <a:gd name="T30" fmla="*/ 120 w 240"/>
                <a:gd name="T31" fmla="*/ 1024 h 1024"/>
                <a:gd name="T32" fmla="*/ 144 w 240"/>
                <a:gd name="T33" fmla="*/ 1000 h 1024"/>
                <a:gd name="T34" fmla="*/ 144 w 240"/>
                <a:gd name="T35" fmla="*/ 430 h 1024"/>
                <a:gd name="T36" fmla="*/ 240 w 240"/>
                <a:gd name="T37" fmla="*/ 312 h 1024"/>
                <a:gd name="T38" fmla="*/ 240 w 240"/>
                <a:gd name="T39" fmla="*/ 24 h 1024"/>
                <a:gd name="T40" fmla="*/ 216 w 240"/>
                <a:gd name="T41" fmla="*/ 0 h 1024"/>
                <a:gd name="T42" fmla="*/ 120 w 240"/>
                <a:gd name="T43" fmla="*/ 384 h 1024"/>
                <a:gd name="T44" fmla="*/ 48 w 240"/>
                <a:gd name="T45" fmla="*/ 312 h 1024"/>
                <a:gd name="T46" fmla="*/ 48 w 240"/>
                <a:gd name="T47" fmla="*/ 272 h 1024"/>
                <a:gd name="T48" fmla="*/ 192 w 240"/>
                <a:gd name="T49" fmla="*/ 272 h 1024"/>
                <a:gd name="T50" fmla="*/ 192 w 240"/>
                <a:gd name="T51" fmla="*/ 312 h 1024"/>
                <a:gd name="T52" fmla="*/ 120 w 240"/>
                <a:gd name="T53" fmla="*/ 384 h 1024"/>
                <a:gd name="T54" fmla="*/ 120 w 240"/>
                <a:gd name="T55" fmla="*/ 384 h 1024"/>
                <a:gd name="T56" fmla="*/ 120 w 240"/>
                <a:gd name="T57" fmla="*/ 384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1024">
                  <a:moveTo>
                    <a:pt x="216" y="0"/>
                  </a:moveTo>
                  <a:cubicBezTo>
                    <a:pt x="203" y="0"/>
                    <a:pt x="192" y="11"/>
                    <a:pt x="192" y="24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107" y="0"/>
                    <a:pt x="96" y="11"/>
                    <a:pt x="96" y="24"/>
                  </a:cubicBezTo>
                  <a:cubicBezTo>
                    <a:pt x="96" y="224"/>
                    <a:pt x="96" y="224"/>
                    <a:pt x="96" y="224"/>
                  </a:cubicBezTo>
                  <a:cubicBezTo>
                    <a:pt x="48" y="224"/>
                    <a:pt x="48" y="224"/>
                    <a:pt x="48" y="2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70"/>
                    <a:pt x="41" y="418"/>
                    <a:pt x="96" y="430"/>
                  </a:cubicBezTo>
                  <a:cubicBezTo>
                    <a:pt x="96" y="1000"/>
                    <a:pt x="96" y="1000"/>
                    <a:pt x="96" y="1000"/>
                  </a:cubicBezTo>
                  <a:cubicBezTo>
                    <a:pt x="96" y="1013"/>
                    <a:pt x="107" y="1024"/>
                    <a:pt x="120" y="1024"/>
                  </a:cubicBezTo>
                  <a:cubicBezTo>
                    <a:pt x="133" y="1024"/>
                    <a:pt x="144" y="1013"/>
                    <a:pt x="144" y="1000"/>
                  </a:cubicBezTo>
                  <a:cubicBezTo>
                    <a:pt x="144" y="430"/>
                    <a:pt x="144" y="430"/>
                    <a:pt x="144" y="430"/>
                  </a:cubicBezTo>
                  <a:cubicBezTo>
                    <a:pt x="199" y="418"/>
                    <a:pt x="240" y="370"/>
                    <a:pt x="240" y="312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11"/>
                    <a:pt x="229" y="0"/>
                    <a:pt x="216" y="0"/>
                  </a:cubicBezTo>
                  <a:close/>
                  <a:moveTo>
                    <a:pt x="120" y="384"/>
                  </a:moveTo>
                  <a:cubicBezTo>
                    <a:pt x="80" y="384"/>
                    <a:pt x="48" y="352"/>
                    <a:pt x="48" y="312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312"/>
                    <a:pt x="192" y="312"/>
                    <a:pt x="192" y="312"/>
                  </a:cubicBezTo>
                  <a:cubicBezTo>
                    <a:pt x="192" y="352"/>
                    <a:pt x="160" y="384"/>
                    <a:pt x="120" y="384"/>
                  </a:cubicBezTo>
                  <a:close/>
                  <a:moveTo>
                    <a:pt x="120" y="384"/>
                  </a:moveTo>
                  <a:cubicBezTo>
                    <a:pt x="120" y="384"/>
                    <a:pt x="120" y="384"/>
                    <a:pt x="120" y="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52"/>
            <p:cNvSpPr>
              <a:spLocks noEditPoints="1"/>
            </p:cNvSpPr>
            <p:nvPr/>
          </p:nvSpPr>
          <p:spPr bwMode="auto">
            <a:xfrm>
              <a:off x="14576425" y="3219451"/>
              <a:ext cx="631825" cy="4451349"/>
            </a:xfrm>
            <a:custGeom>
              <a:avLst/>
              <a:gdLst>
                <a:gd name="T0" fmla="*/ 120 w 144"/>
                <a:gd name="T1" fmla="*/ 0 h 1024"/>
                <a:gd name="T2" fmla="*/ 0 w 144"/>
                <a:gd name="T3" fmla="*/ 120 h 1024"/>
                <a:gd name="T4" fmla="*/ 0 w 144"/>
                <a:gd name="T5" fmla="*/ 560 h 1024"/>
                <a:gd name="T6" fmla="*/ 24 w 144"/>
                <a:gd name="T7" fmla="*/ 584 h 1024"/>
                <a:gd name="T8" fmla="*/ 96 w 144"/>
                <a:gd name="T9" fmla="*/ 584 h 1024"/>
                <a:gd name="T10" fmla="*/ 96 w 144"/>
                <a:gd name="T11" fmla="*/ 1000 h 1024"/>
                <a:gd name="T12" fmla="*/ 120 w 144"/>
                <a:gd name="T13" fmla="*/ 1024 h 1024"/>
                <a:gd name="T14" fmla="*/ 144 w 144"/>
                <a:gd name="T15" fmla="*/ 1000 h 1024"/>
                <a:gd name="T16" fmla="*/ 144 w 144"/>
                <a:gd name="T17" fmla="*/ 24 h 1024"/>
                <a:gd name="T18" fmla="*/ 120 w 144"/>
                <a:gd name="T19" fmla="*/ 0 h 1024"/>
                <a:gd name="T20" fmla="*/ 96 w 144"/>
                <a:gd name="T21" fmla="*/ 536 h 1024"/>
                <a:gd name="T22" fmla="*/ 48 w 144"/>
                <a:gd name="T23" fmla="*/ 536 h 1024"/>
                <a:gd name="T24" fmla="*/ 48 w 144"/>
                <a:gd name="T25" fmla="*/ 120 h 1024"/>
                <a:gd name="T26" fmla="*/ 96 w 144"/>
                <a:gd name="T27" fmla="*/ 52 h 1024"/>
                <a:gd name="T28" fmla="*/ 96 w 144"/>
                <a:gd name="T29" fmla="*/ 536 h 1024"/>
                <a:gd name="T30" fmla="*/ 96 w 144"/>
                <a:gd name="T31" fmla="*/ 536 h 1024"/>
                <a:gd name="T32" fmla="*/ 96 w 144"/>
                <a:gd name="T33" fmla="*/ 53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024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573"/>
                    <a:pt x="11" y="584"/>
                    <a:pt x="24" y="584"/>
                  </a:cubicBezTo>
                  <a:cubicBezTo>
                    <a:pt x="96" y="584"/>
                    <a:pt x="96" y="584"/>
                    <a:pt x="96" y="584"/>
                  </a:cubicBezTo>
                  <a:cubicBezTo>
                    <a:pt x="96" y="1000"/>
                    <a:pt x="96" y="1000"/>
                    <a:pt x="96" y="1000"/>
                  </a:cubicBezTo>
                  <a:cubicBezTo>
                    <a:pt x="96" y="1013"/>
                    <a:pt x="107" y="1024"/>
                    <a:pt x="120" y="1024"/>
                  </a:cubicBezTo>
                  <a:cubicBezTo>
                    <a:pt x="133" y="1024"/>
                    <a:pt x="144" y="1013"/>
                    <a:pt x="144" y="1000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96" y="536"/>
                  </a:moveTo>
                  <a:cubicBezTo>
                    <a:pt x="48" y="536"/>
                    <a:pt x="48" y="536"/>
                    <a:pt x="48" y="53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9"/>
                    <a:pt x="68" y="62"/>
                    <a:pt x="96" y="52"/>
                  </a:cubicBezTo>
                  <a:lnTo>
                    <a:pt x="96" y="536"/>
                  </a:lnTo>
                  <a:close/>
                  <a:moveTo>
                    <a:pt x="96" y="536"/>
                  </a:moveTo>
                  <a:cubicBezTo>
                    <a:pt x="96" y="536"/>
                    <a:pt x="96" y="536"/>
                    <a:pt x="96" y="5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>
            <a:off x="1656665" y="3838263"/>
            <a:ext cx="327939" cy="304800"/>
            <a:chOff x="8470901" y="2333626"/>
            <a:chExt cx="6659562" cy="6189662"/>
          </a:xfrm>
        </p:grpSpPr>
        <p:sp>
          <p:nvSpPr>
            <p:cNvPr id="211" name="Oval 210"/>
            <p:cNvSpPr/>
            <p:nvPr/>
          </p:nvSpPr>
          <p:spPr>
            <a:xfrm>
              <a:off x="9941441" y="3768966"/>
              <a:ext cx="3684105" cy="368410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156"/>
            <p:cNvSpPr>
              <a:spLocks noEditPoints="1"/>
            </p:cNvSpPr>
            <p:nvPr/>
          </p:nvSpPr>
          <p:spPr bwMode="auto">
            <a:xfrm>
              <a:off x="12698413" y="4603750"/>
              <a:ext cx="604837" cy="312737"/>
            </a:xfrm>
            <a:custGeom>
              <a:avLst/>
              <a:gdLst>
                <a:gd name="T0" fmla="*/ 59 w 138"/>
                <a:gd name="T1" fmla="*/ 72 h 72"/>
                <a:gd name="T2" fmla="*/ 129 w 138"/>
                <a:gd name="T3" fmla="*/ 43 h 72"/>
                <a:gd name="T4" fmla="*/ 129 w 138"/>
                <a:gd name="T5" fmla="*/ 9 h 72"/>
                <a:gd name="T6" fmla="*/ 95 w 138"/>
                <a:gd name="T7" fmla="*/ 9 h 72"/>
                <a:gd name="T8" fmla="*/ 37 w 138"/>
                <a:gd name="T9" fmla="*/ 19 h 72"/>
                <a:gd name="T10" fmla="*/ 5 w 138"/>
                <a:gd name="T11" fmla="*/ 30 h 72"/>
                <a:gd name="T12" fmla="*/ 17 w 138"/>
                <a:gd name="T13" fmla="*/ 62 h 72"/>
                <a:gd name="T14" fmla="*/ 59 w 138"/>
                <a:gd name="T15" fmla="*/ 72 h 72"/>
                <a:gd name="T16" fmla="*/ 59 w 138"/>
                <a:gd name="T17" fmla="*/ 72 h 72"/>
                <a:gd name="T18" fmla="*/ 59 w 138"/>
                <a:gd name="T1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72">
                  <a:moveTo>
                    <a:pt x="59" y="72"/>
                  </a:moveTo>
                  <a:cubicBezTo>
                    <a:pt x="85" y="72"/>
                    <a:pt x="110" y="62"/>
                    <a:pt x="129" y="43"/>
                  </a:cubicBezTo>
                  <a:cubicBezTo>
                    <a:pt x="138" y="33"/>
                    <a:pt x="138" y="18"/>
                    <a:pt x="129" y="9"/>
                  </a:cubicBezTo>
                  <a:cubicBezTo>
                    <a:pt x="120" y="0"/>
                    <a:pt x="105" y="0"/>
                    <a:pt x="95" y="9"/>
                  </a:cubicBezTo>
                  <a:cubicBezTo>
                    <a:pt x="80" y="24"/>
                    <a:pt x="57" y="28"/>
                    <a:pt x="37" y="19"/>
                  </a:cubicBezTo>
                  <a:cubicBezTo>
                    <a:pt x="25" y="13"/>
                    <a:pt x="11" y="18"/>
                    <a:pt x="5" y="30"/>
                  </a:cubicBezTo>
                  <a:cubicBezTo>
                    <a:pt x="0" y="42"/>
                    <a:pt x="5" y="56"/>
                    <a:pt x="17" y="62"/>
                  </a:cubicBezTo>
                  <a:cubicBezTo>
                    <a:pt x="30" y="69"/>
                    <a:pt x="45" y="72"/>
                    <a:pt x="59" y="72"/>
                  </a:cubicBezTo>
                  <a:close/>
                  <a:moveTo>
                    <a:pt x="59" y="72"/>
                  </a:moveTo>
                  <a:cubicBezTo>
                    <a:pt x="59" y="72"/>
                    <a:pt x="59" y="72"/>
                    <a:pt x="59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157"/>
            <p:cNvSpPr>
              <a:spLocks noEditPoints="1"/>
            </p:cNvSpPr>
            <p:nvPr/>
          </p:nvSpPr>
          <p:spPr bwMode="auto">
            <a:xfrm>
              <a:off x="11869738" y="2333626"/>
              <a:ext cx="3260725" cy="3194050"/>
            </a:xfrm>
            <a:custGeom>
              <a:avLst/>
              <a:gdLst>
                <a:gd name="T0" fmla="*/ 735 w 744"/>
                <a:gd name="T1" fmla="*/ 251 h 736"/>
                <a:gd name="T2" fmla="*/ 701 w 744"/>
                <a:gd name="T3" fmla="*/ 251 h 736"/>
                <a:gd name="T4" fmla="*/ 437 w 744"/>
                <a:gd name="T5" fmla="*/ 515 h 736"/>
                <a:gd name="T6" fmla="*/ 390 w 744"/>
                <a:gd name="T7" fmla="*/ 468 h 736"/>
                <a:gd name="T8" fmla="*/ 655 w 744"/>
                <a:gd name="T9" fmla="*/ 204 h 736"/>
                <a:gd name="T10" fmla="*/ 655 w 744"/>
                <a:gd name="T11" fmla="*/ 170 h 736"/>
                <a:gd name="T12" fmla="*/ 621 w 744"/>
                <a:gd name="T13" fmla="*/ 170 h 736"/>
                <a:gd name="T14" fmla="*/ 356 w 744"/>
                <a:gd name="T15" fmla="*/ 434 h 736"/>
                <a:gd name="T16" fmla="*/ 310 w 744"/>
                <a:gd name="T17" fmla="*/ 388 h 736"/>
                <a:gd name="T18" fmla="*/ 574 w 744"/>
                <a:gd name="T19" fmla="*/ 124 h 736"/>
                <a:gd name="T20" fmla="*/ 574 w 744"/>
                <a:gd name="T21" fmla="*/ 90 h 736"/>
                <a:gd name="T22" fmla="*/ 540 w 744"/>
                <a:gd name="T23" fmla="*/ 90 h 736"/>
                <a:gd name="T24" fmla="*/ 276 w 744"/>
                <a:gd name="T25" fmla="*/ 354 h 736"/>
                <a:gd name="T26" fmla="*/ 229 w 744"/>
                <a:gd name="T27" fmla="*/ 307 h 736"/>
                <a:gd name="T28" fmla="*/ 493 w 744"/>
                <a:gd name="T29" fmla="*/ 43 h 736"/>
                <a:gd name="T30" fmla="*/ 493 w 744"/>
                <a:gd name="T31" fmla="*/ 9 h 736"/>
                <a:gd name="T32" fmla="*/ 459 w 744"/>
                <a:gd name="T33" fmla="*/ 9 h 736"/>
                <a:gd name="T34" fmla="*/ 110 w 744"/>
                <a:gd name="T35" fmla="*/ 358 h 736"/>
                <a:gd name="T36" fmla="*/ 65 w 744"/>
                <a:gd name="T37" fmla="*/ 563 h 736"/>
                <a:gd name="T38" fmla="*/ 10 w 744"/>
                <a:gd name="T39" fmla="*/ 612 h 736"/>
                <a:gd name="T40" fmla="*/ 8 w 744"/>
                <a:gd name="T41" fmla="*/ 645 h 736"/>
                <a:gd name="T42" fmla="*/ 26 w 744"/>
                <a:gd name="T43" fmla="*/ 654 h 736"/>
                <a:gd name="T44" fmla="*/ 42 w 744"/>
                <a:gd name="T45" fmla="*/ 647 h 736"/>
                <a:gd name="T46" fmla="*/ 110 w 744"/>
                <a:gd name="T47" fmla="*/ 588 h 736"/>
                <a:gd name="T48" fmla="*/ 116 w 744"/>
                <a:gd name="T49" fmla="*/ 559 h 736"/>
                <a:gd name="T50" fmla="*/ 144 w 744"/>
                <a:gd name="T51" fmla="*/ 392 h 736"/>
                <a:gd name="T52" fmla="*/ 195 w 744"/>
                <a:gd name="T53" fmla="*/ 341 h 736"/>
                <a:gd name="T54" fmla="*/ 403 w 744"/>
                <a:gd name="T55" fmla="*/ 549 h 736"/>
                <a:gd name="T56" fmla="*/ 352 w 744"/>
                <a:gd name="T57" fmla="*/ 600 h 736"/>
                <a:gd name="T58" fmla="*/ 185 w 744"/>
                <a:gd name="T59" fmla="*/ 628 h 736"/>
                <a:gd name="T60" fmla="*/ 157 w 744"/>
                <a:gd name="T61" fmla="*/ 634 h 736"/>
                <a:gd name="T62" fmla="*/ 102 w 744"/>
                <a:gd name="T63" fmla="*/ 696 h 736"/>
                <a:gd name="T64" fmla="*/ 104 w 744"/>
                <a:gd name="T65" fmla="*/ 730 h 736"/>
                <a:gd name="T66" fmla="*/ 119 w 744"/>
                <a:gd name="T67" fmla="*/ 736 h 736"/>
                <a:gd name="T68" fmla="*/ 137 w 744"/>
                <a:gd name="T69" fmla="*/ 728 h 736"/>
                <a:gd name="T70" fmla="*/ 181 w 744"/>
                <a:gd name="T71" fmla="*/ 679 h 736"/>
                <a:gd name="T72" fmla="*/ 248 w 744"/>
                <a:gd name="T73" fmla="*/ 691 h 736"/>
                <a:gd name="T74" fmla="*/ 386 w 744"/>
                <a:gd name="T75" fmla="*/ 634 h 736"/>
                <a:gd name="T76" fmla="*/ 454 w 744"/>
                <a:gd name="T77" fmla="*/ 566 h 736"/>
                <a:gd name="T78" fmla="*/ 735 w 744"/>
                <a:gd name="T79" fmla="*/ 285 h 736"/>
                <a:gd name="T80" fmla="*/ 735 w 744"/>
                <a:gd name="T81" fmla="*/ 251 h 736"/>
                <a:gd name="T82" fmla="*/ 735 w 744"/>
                <a:gd name="T83" fmla="*/ 251 h 736"/>
                <a:gd name="T84" fmla="*/ 735 w 744"/>
                <a:gd name="T85" fmla="*/ 251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44" h="736">
                  <a:moveTo>
                    <a:pt x="735" y="251"/>
                  </a:moveTo>
                  <a:cubicBezTo>
                    <a:pt x="726" y="241"/>
                    <a:pt x="710" y="241"/>
                    <a:pt x="701" y="251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390" y="468"/>
                    <a:pt x="390" y="468"/>
                    <a:pt x="390" y="468"/>
                  </a:cubicBezTo>
                  <a:cubicBezTo>
                    <a:pt x="655" y="204"/>
                    <a:pt x="655" y="204"/>
                    <a:pt x="655" y="204"/>
                  </a:cubicBezTo>
                  <a:cubicBezTo>
                    <a:pt x="664" y="195"/>
                    <a:pt x="664" y="180"/>
                    <a:pt x="655" y="170"/>
                  </a:cubicBezTo>
                  <a:cubicBezTo>
                    <a:pt x="645" y="161"/>
                    <a:pt x="630" y="161"/>
                    <a:pt x="621" y="170"/>
                  </a:cubicBezTo>
                  <a:cubicBezTo>
                    <a:pt x="356" y="434"/>
                    <a:pt x="356" y="434"/>
                    <a:pt x="356" y="434"/>
                  </a:cubicBezTo>
                  <a:cubicBezTo>
                    <a:pt x="310" y="388"/>
                    <a:pt x="310" y="388"/>
                    <a:pt x="310" y="388"/>
                  </a:cubicBezTo>
                  <a:cubicBezTo>
                    <a:pt x="574" y="124"/>
                    <a:pt x="574" y="124"/>
                    <a:pt x="574" y="124"/>
                  </a:cubicBezTo>
                  <a:cubicBezTo>
                    <a:pt x="583" y="114"/>
                    <a:pt x="583" y="99"/>
                    <a:pt x="574" y="90"/>
                  </a:cubicBezTo>
                  <a:cubicBezTo>
                    <a:pt x="565" y="80"/>
                    <a:pt x="549" y="80"/>
                    <a:pt x="540" y="90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503" y="34"/>
                    <a:pt x="503" y="18"/>
                    <a:pt x="493" y="9"/>
                  </a:cubicBezTo>
                  <a:cubicBezTo>
                    <a:pt x="484" y="0"/>
                    <a:pt x="469" y="0"/>
                    <a:pt x="459" y="9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56" y="412"/>
                    <a:pt x="39" y="492"/>
                    <a:pt x="65" y="563"/>
                  </a:cubicBezTo>
                  <a:cubicBezTo>
                    <a:pt x="10" y="612"/>
                    <a:pt x="10" y="612"/>
                    <a:pt x="10" y="612"/>
                  </a:cubicBezTo>
                  <a:cubicBezTo>
                    <a:pt x="1" y="620"/>
                    <a:pt x="0" y="636"/>
                    <a:pt x="8" y="645"/>
                  </a:cubicBezTo>
                  <a:cubicBezTo>
                    <a:pt x="13" y="651"/>
                    <a:pt x="20" y="654"/>
                    <a:pt x="26" y="654"/>
                  </a:cubicBezTo>
                  <a:cubicBezTo>
                    <a:pt x="32" y="654"/>
                    <a:pt x="38" y="652"/>
                    <a:pt x="42" y="647"/>
                  </a:cubicBezTo>
                  <a:cubicBezTo>
                    <a:pt x="110" y="588"/>
                    <a:pt x="110" y="588"/>
                    <a:pt x="110" y="588"/>
                  </a:cubicBezTo>
                  <a:cubicBezTo>
                    <a:pt x="118" y="580"/>
                    <a:pt x="120" y="569"/>
                    <a:pt x="116" y="559"/>
                  </a:cubicBezTo>
                  <a:cubicBezTo>
                    <a:pt x="89" y="503"/>
                    <a:pt x="100" y="436"/>
                    <a:pt x="144" y="392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403" y="549"/>
                    <a:pt x="403" y="549"/>
                    <a:pt x="403" y="549"/>
                  </a:cubicBezTo>
                  <a:cubicBezTo>
                    <a:pt x="352" y="600"/>
                    <a:pt x="352" y="600"/>
                    <a:pt x="352" y="600"/>
                  </a:cubicBezTo>
                  <a:cubicBezTo>
                    <a:pt x="308" y="644"/>
                    <a:pt x="241" y="655"/>
                    <a:pt x="185" y="628"/>
                  </a:cubicBezTo>
                  <a:cubicBezTo>
                    <a:pt x="175" y="624"/>
                    <a:pt x="164" y="626"/>
                    <a:pt x="157" y="634"/>
                  </a:cubicBezTo>
                  <a:cubicBezTo>
                    <a:pt x="102" y="696"/>
                    <a:pt x="102" y="696"/>
                    <a:pt x="102" y="696"/>
                  </a:cubicBezTo>
                  <a:cubicBezTo>
                    <a:pt x="93" y="706"/>
                    <a:pt x="94" y="721"/>
                    <a:pt x="104" y="730"/>
                  </a:cubicBezTo>
                  <a:cubicBezTo>
                    <a:pt x="108" y="734"/>
                    <a:pt x="114" y="736"/>
                    <a:pt x="119" y="736"/>
                  </a:cubicBezTo>
                  <a:cubicBezTo>
                    <a:pt x="126" y="736"/>
                    <a:pt x="133" y="733"/>
                    <a:pt x="137" y="728"/>
                  </a:cubicBezTo>
                  <a:cubicBezTo>
                    <a:pt x="181" y="679"/>
                    <a:pt x="181" y="679"/>
                    <a:pt x="181" y="679"/>
                  </a:cubicBezTo>
                  <a:cubicBezTo>
                    <a:pt x="203" y="687"/>
                    <a:pt x="225" y="691"/>
                    <a:pt x="248" y="691"/>
                  </a:cubicBezTo>
                  <a:cubicBezTo>
                    <a:pt x="299" y="691"/>
                    <a:pt x="349" y="671"/>
                    <a:pt x="386" y="634"/>
                  </a:cubicBezTo>
                  <a:cubicBezTo>
                    <a:pt x="454" y="566"/>
                    <a:pt x="454" y="566"/>
                    <a:pt x="454" y="566"/>
                  </a:cubicBezTo>
                  <a:cubicBezTo>
                    <a:pt x="454" y="566"/>
                    <a:pt x="735" y="285"/>
                    <a:pt x="735" y="285"/>
                  </a:cubicBezTo>
                  <a:cubicBezTo>
                    <a:pt x="744" y="275"/>
                    <a:pt x="744" y="260"/>
                    <a:pt x="735" y="251"/>
                  </a:cubicBezTo>
                  <a:close/>
                  <a:moveTo>
                    <a:pt x="735" y="251"/>
                  </a:moveTo>
                  <a:cubicBezTo>
                    <a:pt x="735" y="251"/>
                    <a:pt x="735" y="251"/>
                    <a:pt x="735" y="2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158"/>
            <p:cNvSpPr>
              <a:spLocks noEditPoints="1"/>
            </p:cNvSpPr>
            <p:nvPr/>
          </p:nvSpPr>
          <p:spPr bwMode="auto">
            <a:xfrm>
              <a:off x="8821738" y="5897563"/>
              <a:ext cx="2682875" cy="2625725"/>
            </a:xfrm>
            <a:custGeom>
              <a:avLst/>
              <a:gdLst>
                <a:gd name="T0" fmla="*/ 601 w 612"/>
                <a:gd name="T1" fmla="*/ 132 h 605"/>
                <a:gd name="T2" fmla="*/ 567 w 612"/>
                <a:gd name="T3" fmla="*/ 134 h 605"/>
                <a:gd name="T4" fmla="*/ 220 w 612"/>
                <a:gd name="T5" fmla="*/ 525 h 605"/>
                <a:gd name="T6" fmla="*/ 220 w 612"/>
                <a:gd name="T7" fmla="*/ 525 h 605"/>
                <a:gd name="T8" fmla="*/ 215 w 612"/>
                <a:gd name="T9" fmla="*/ 531 h 605"/>
                <a:gd name="T10" fmla="*/ 151 w 612"/>
                <a:gd name="T11" fmla="*/ 557 h 605"/>
                <a:gd name="T12" fmla="*/ 87 w 612"/>
                <a:gd name="T13" fmla="*/ 531 h 605"/>
                <a:gd name="T14" fmla="*/ 87 w 612"/>
                <a:gd name="T15" fmla="*/ 403 h 605"/>
                <a:gd name="T16" fmla="*/ 93 w 612"/>
                <a:gd name="T17" fmla="*/ 398 h 605"/>
                <a:gd name="T18" fmla="*/ 93 w 612"/>
                <a:gd name="T19" fmla="*/ 398 h 605"/>
                <a:gd name="T20" fmla="*/ 492 w 612"/>
                <a:gd name="T21" fmla="*/ 45 h 605"/>
                <a:gd name="T22" fmla="*/ 494 w 612"/>
                <a:gd name="T23" fmla="*/ 11 h 605"/>
                <a:gd name="T24" fmla="*/ 460 w 612"/>
                <a:gd name="T25" fmla="*/ 9 h 605"/>
                <a:gd name="T26" fmla="*/ 62 w 612"/>
                <a:gd name="T27" fmla="*/ 362 h 605"/>
                <a:gd name="T28" fmla="*/ 53 w 612"/>
                <a:gd name="T29" fmla="*/ 370 h 605"/>
                <a:gd name="T30" fmla="*/ 53 w 612"/>
                <a:gd name="T31" fmla="*/ 565 h 605"/>
                <a:gd name="T32" fmla="*/ 151 w 612"/>
                <a:gd name="T33" fmla="*/ 605 h 605"/>
                <a:gd name="T34" fmla="*/ 249 w 612"/>
                <a:gd name="T35" fmla="*/ 565 h 605"/>
                <a:gd name="T36" fmla="*/ 256 w 612"/>
                <a:gd name="T37" fmla="*/ 556 h 605"/>
                <a:gd name="T38" fmla="*/ 603 w 612"/>
                <a:gd name="T39" fmla="*/ 166 h 605"/>
                <a:gd name="T40" fmla="*/ 601 w 612"/>
                <a:gd name="T41" fmla="*/ 132 h 605"/>
                <a:gd name="T42" fmla="*/ 601 w 612"/>
                <a:gd name="T43" fmla="*/ 132 h 605"/>
                <a:gd name="T44" fmla="*/ 601 w 612"/>
                <a:gd name="T45" fmla="*/ 132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2" h="605">
                  <a:moveTo>
                    <a:pt x="601" y="132"/>
                  </a:moveTo>
                  <a:cubicBezTo>
                    <a:pt x="591" y="123"/>
                    <a:pt x="576" y="124"/>
                    <a:pt x="567" y="134"/>
                  </a:cubicBezTo>
                  <a:cubicBezTo>
                    <a:pt x="220" y="525"/>
                    <a:pt x="220" y="525"/>
                    <a:pt x="220" y="525"/>
                  </a:cubicBezTo>
                  <a:cubicBezTo>
                    <a:pt x="220" y="525"/>
                    <a:pt x="220" y="525"/>
                    <a:pt x="220" y="525"/>
                  </a:cubicBezTo>
                  <a:cubicBezTo>
                    <a:pt x="218" y="527"/>
                    <a:pt x="216" y="529"/>
                    <a:pt x="215" y="531"/>
                  </a:cubicBezTo>
                  <a:cubicBezTo>
                    <a:pt x="198" y="548"/>
                    <a:pt x="175" y="557"/>
                    <a:pt x="151" y="557"/>
                  </a:cubicBezTo>
                  <a:cubicBezTo>
                    <a:pt x="127" y="557"/>
                    <a:pt x="104" y="548"/>
                    <a:pt x="87" y="531"/>
                  </a:cubicBezTo>
                  <a:cubicBezTo>
                    <a:pt x="52" y="496"/>
                    <a:pt x="52" y="439"/>
                    <a:pt x="87" y="403"/>
                  </a:cubicBezTo>
                  <a:cubicBezTo>
                    <a:pt x="89" y="402"/>
                    <a:pt x="91" y="400"/>
                    <a:pt x="93" y="398"/>
                  </a:cubicBezTo>
                  <a:cubicBezTo>
                    <a:pt x="93" y="398"/>
                    <a:pt x="93" y="398"/>
                    <a:pt x="93" y="398"/>
                  </a:cubicBezTo>
                  <a:cubicBezTo>
                    <a:pt x="492" y="45"/>
                    <a:pt x="492" y="45"/>
                    <a:pt x="492" y="45"/>
                  </a:cubicBezTo>
                  <a:cubicBezTo>
                    <a:pt x="502" y="36"/>
                    <a:pt x="502" y="21"/>
                    <a:pt x="494" y="11"/>
                  </a:cubicBezTo>
                  <a:cubicBezTo>
                    <a:pt x="485" y="1"/>
                    <a:pt x="470" y="0"/>
                    <a:pt x="460" y="9"/>
                  </a:cubicBezTo>
                  <a:cubicBezTo>
                    <a:pt x="62" y="362"/>
                    <a:pt x="62" y="362"/>
                    <a:pt x="62" y="362"/>
                  </a:cubicBezTo>
                  <a:cubicBezTo>
                    <a:pt x="59" y="364"/>
                    <a:pt x="56" y="367"/>
                    <a:pt x="53" y="370"/>
                  </a:cubicBezTo>
                  <a:cubicBezTo>
                    <a:pt x="0" y="423"/>
                    <a:pt x="0" y="511"/>
                    <a:pt x="53" y="565"/>
                  </a:cubicBezTo>
                  <a:cubicBezTo>
                    <a:pt x="80" y="591"/>
                    <a:pt x="114" y="605"/>
                    <a:pt x="151" y="605"/>
                  </a:cubicBezTo>
                  <a:cubicBezTo>
                    <a:pt x="188" y="605"/>
                    <a:pt x="222" y="591"/>
                    <a:pt x="249" y="565"/>
                  </a:cubicBezTo>
                  <a:cubicBezTo>
                    <a:pt x="251" y="562"/>
                    <a:pt x="254" y="559"/>
                    <a:pt x="256" y="556"/>
                  </a:cubicBezTo>
                  <a:cubicBezTo>
                    <a:pt x="603" y="166"/>
                    <a:pt x="603" y="166"/>
                    <a:pt x="603" y="166"/>
                  </a:cubicBezTo>
                  <a:cubicBezTo>
                    <a:pt x="612" y="156"/>
                    <a:pt x="611" y="141"/>
                    <a:pt x="601" y="132"/>
                  </a:cubicBezTo>
                  <a:close/>
                  <a:moveTo>
                    <a:pt x="601" y="132"/>
                  </a:moveTo>
                  <a:cubicBezTo>
                    <a:pt x="601" y="132"/>
                    <a:pt x="601" y="132"/>
                    <a:pt x="601" y="1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159"/>
            <p:cNvSpPr>
              <a:spLocks noEditPoints="1"/>
            </p:cNvSpPr>
            <p:nvPr/>
          </p:nvSpPr>
          <p:spPr bwMode="auto">
            <a:xfrm>
              <a:off x="8470901" y="2654300"/>
              <a:ext cx="6042025" cy="5868987"/>
            </a:xfrm>
            <a:custGeom>
              <a:avLst/>
              <a:gdLst>
                <a:gd name="T0" fmla="*/ 1317 w 1378"/>
                <a:gd name="T1" fmla="*/ 1109 h 1352"/>
                <a:gd name="T2" fmla="*/ 622 w 1378"/>
                <a:gd name="T3" fmla="*/ 493 h 1352"/>
                <a:gd name="T4" fmla="*/ 573 w 1378"/>
                <a:gd name="T5" fmla="*/ 177 h 1352"/>
                <a:gd name="T6" fmla="*/ 217 w 1378"/>
                <a:gd name="T7" fmla="*/ 0 h 1352"/>
                <a:gd name="T8" fmla="*/ 69 w 1378"/>
                <a:gd name="T9" fmla="*/ 56 h 1352"/>
                <a:gd name="T10" fmla="*/ 24 w 1378"/>
                <a:gd name="T11" fmla="*/ 287 h 1352"/>
                <a:gd name="T12" fmla="*/ 190 w 1378"/>
                <a:gd name="T13" fmla="*/ 560 h 1352"/>
                <a:gd name="T14" fmla="*/ 381 w 1378"/>
                <a:gd name="T15" fmla="*/ 639 h 1352"/>
                <a:gd name="T16" fmla="*/ 506 w 1378"/>
                <a:gd name="T17" fmla="*/ 609 h 1352"/>
                <a:gd name="T18" fmla="*/ 1122 w 1378"/>
                <a:gd name="T19" fmla="*/ 1303 h 1352"/>
                <a:gd name="T20" fmla="*/ 1130 w 1378"/>
                <a:gd name="T21" fmla="*/ 1312 h 1352"/>
                <a:gd name="T22" fmla="*/ 1227 w 1378"/>
                <a:gd name="T23" fmla="*/ 1352 h 1352"/>
                <a:gd name="T24" fmla="*/ 1325 w 1378"/>
                <a:gd name="T25" fmla="*/ 1312 h 1352"/>
                <a:gd name="T26" fmla="*/ 1325 w 1378"/>
                <a:gd name="T27" fmla="*/ 1117 h 1352"/>
                <a:gd name="T28" fmla="*/ 1317 w 1378"/>
                <a:gd name="T29" fmla="*/ 1109 h 1352"/>
                <a:gd name="T30" fmla="*/ 1291 w 1378"/>
                <a:gd name="T31" fmla="*/ 1278 h 1352"/>
                <a:gd name="T32" fmla="*/ 1227 w 1378"/>
                <a:gd name="T33" fmla="*/ 1304 h 1352"/>
                <a:gd name="T34" fmla="*/ 1164 w 1378"/>
                <a:gd name="T35" fmla="*/ 1278 h 1352"/>
                <a:gd name="T36" fmla="*/ 1159 w 1378"/>
                <a:gd name="T37" fmla="*/ 1272 h 1352"/>
                <a:gd name="T38" fmla="*/ 1158 w 1378"/>
                <a:gd name="T39" fmla="*/ 1272 h 1352"/>
                <a:gd name="T40" fmla="*/ 529 w 1378"/>
                <a:gd name="T41" fmla="*/ 562 h 1352"/>
                <a:gd name="T42" fmla="*/ 511 w 1378"/>
                <a:gd name="T43" fmla="*/ 554 h 1352"/>
                <a:gd name="T44" fmla="*/ 498 w 1378"/>
                <a:gd name="T45" fmla="*/ 558 h 1352"/>
                <a:gd name="T46" fmla="*/ 381 w 1378"/>
                <a:gd name="T47" fmla="*/ 591 h 1352"/>
                <a:gd name="T48" fmla="*/ 224 w 1378"/>
                <a:gd name="T49" fmla="*/ 526 h 1352"/>
                <a:gd name="T50" fmla="*/ 71 w 1378"/>
                <a:gd name="T51" fmla="*/ 275 h 1352"/>
                <a:gd name="T52" fmla="*/ 103 w 1378"/>
                <a:gd name="T53" fmla="*/ 90 h 1352"/>
                <a:gd name="T54" fmla="*/ 217 w 1378"/>
                <a:gd name="T55" fmla="*/ 48 h 1352"/>
                <a:gd name="T56" fmla="*/ 539 w 1378"/>
                <a:gd name="T57" fmla="*/ 211 h 1352"/>
                <a:gd name="T58" fmla="*/ 571 w 1378"/>
                <a:gd name="T59" fmla="*/ 485 h 1352"/>
                <a:gd name="T60" fmla="*/ 576 w 1378"/>
                <a:gd name="T61" fmla="*/ 516 h 1352"/>
                <a:gd name="T62" fmla="*/ 1285 w 1378"/>
                <a:gd name="T63" fmla="*/ 1145 h 1352"/>
                <a:gd name="T64" fmla="*/ 1285 w 1378"/>
                <a:gd name="T65" fmla="*/ 1145 h 1352"/>
                <a:gd name="T66" fmla="*/ 1291 w 1378"/>
                <a:gd name="T67" fmla="*/ 1150 h 1352"/>
                <a:gd name="T68" fmla="*/ 1291 w 1378"/>
                <a:gd name="T69" fmla="*/ 1278 h 1352"/>
                <a:gd name="T70" fmla="*/ 1291 w 1378"/>
                <a:gd name="T71" fmla="*/ 1278 h 1352"/>
                <a:gd name="T72" fmla="*/ 1291 w 1378"/>
                <a:gd name="T73" fmla="*/ 127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78" h="1352">
                  <a:moveTo>
                    <a:pt x="1317" y="1109"/>
                  </a:moveTo>
                  <a:cubicBezTo>
                    <a:pt x="622" y="493"/>
                    <a:pt x="622" y="493"/>
                    <a:pt x="622" y="493"/>
                  </a:cubicBezTo>
                  <a:cubicBezTo>
                    <a:pt x="676" y="388"/>
                    <a:pt x="657" y="261"/>
                    <a:pt x="573" y="177"/>
                  </a:cubicBezTo>
                  <a:cubicBezTo>
                    <a:pt x="462" y="66"/>
                    <a:pt x="329" y="0"/>
                    <a:pt x="217" y="0"/>
                  </a:cubicBezTo>
                  <a:cubicBezTo>
                    <a:pt x="157" y="0"/>
                    <a:pt x="106" y="19"/>
                    <a:pt x="69" y="56"/>
                  </a:cubicBezTo>
                  <a:cubicBezTo>
                    <a:pt x="16" y="109"/>
                    <a:pt x="0" y="191"/>
                    <a:pt x="24" y="287"/>
                  </a:cubicBezTo>
                  <a:cubicBezTo>
                    <a:pt x="47" y="379"/>
                    <a:pt x="106" y="476"/>
                    <a:pt x="190" y="560"/>
                  </a:cubicBezTo>
                  <a:cubicBezTo>
                    <a:pt x="241" y="611"/>
                    <a:pt x="309" y="639"/>
                    <a:pt x="381" y="639"/>
                  </a:cubicBezTo>
                  <a:cubicBezTo>
                    <a:pt x="425" y="639"/>
                    <a:pt x="467" y="629"/>
                    <a:pt x="506" y="609"/>
                  </a:cubicBezTo>
                  <a:cubicBezTo>
                    <a:pt x="1122" y="1303"/>
                    <a:pt x="1122" y="1303"/>
                    <a:pt x="1122" y="1303"/>
                  </a:cubicBezTo>
                  <a:cubicBezTo>
                    <a:pt x="1125" y="1306"/>
                    <a:pt x="1127" y="1309"/>
                    <a:pt x="1130" y="1312"/>
                  </a:cubicBezTo>
                  <a:cubicBezTo>
                    <a:pt x="1156" y="1338"/>
                    <a:pt x="1190" y="1352"/>
                    <a:pt x="1227" y="1352"/>
                  </a:cubicBezTo>
                  <a:cubicBezTo>
                    <a:pt x="1264" y="1352"/>
                    <a:pt x="1299" y="1338"/>
                    <a:pt x="1325" y="1312"/>
                  </a:cubicBezTo>
                  <a:cubicBezTo>
                    <a:pt x="1378" y="1258"/>
                    <a:pt x="1378" y="1170"/>
                    <a:pt x="1325" y="1117"/>
                  </a:cubicBezTo>
                  <a:cubicBezTo>
                    <a:pt x="1322" y="1114"/>
                    <a:pt x="1319" y="1112"/>
                    <a:pt x="1317" y="1109"/>
                  </a:cubicBezTo>
                  <a:close/>
                  <a:moveTo>
                    <a:pt x="1291" y="1278"/>
                  </a:moveTo>
                  <a:cubicBezTo>
                    <a:pt x="1274" y="1295"/>
                    <a:pt x="1251" y="1304"/>
                    <a:pt x="1227" y="1304"/>
                  </a:cubicBezTo>
                  <a:cubicBezTo>
                    <a:pt x="1203" y="1304"/>
                    <a:pt x="1181" y="1295"/>
                    <a:pt x="1164" y="1278"/>
                  </a:cubicBezTo>
                  <a:cubicBezTo>
                    <a:pt x="1162" y="1276"/>
                    <a:pt x="1160" y="1274"/>
                    <a:pt x="1159" y="1272"/>
                  </a:cubicBezTo>
                  <a:cubicBezTo>
                    <a:pt x="1158" y="1272"/>
                    <a:pt x="1158" y="1272"/>
                    <a:pt x="1158" y="1272"/>
                  </a:cubicBezTo>
                  <a:cubicBezTo>
                    <a:pt x="529" y="562"/>
                    <a:pt x="529" y="562"/>
                    <a:pt x="529" y="562"/>
                  </a:cubicBezTo>
                  <a:cubicBezTo>
                    <a:pt x="524" y="557"/>
                    <a:pt x="517" y="554"/>
                    <a:pt x="511" y="554"/>
                  </a:cubicBezTo>
                  <a:cubicBezTo>
                    <a:pt x="506" y="554"/>
                    <a:pt x="502" y="556"/>
                    <a:pt x="498" y="558"/>
                  </a:cubicBezTo>
                  <a:cubicBezTo>
                    <a:pt x="463" y="580"/>
                    <a:pt x="423" y="591"/>
                    <a:pt x="381" y="591"/>
                  </a:cubicBezTo>
                  <a:cubicBezTo>
                    <a:pt x="322" y="591"/>
                    <a:pt x="266" y="568"/>
                    <a:pt x="224" y="526"/>
                  </a:cubicBezTo>
                  <a:cubicBezTo>
                    <a:pt x="146" y="448"/>
                    <a:pt x="92" y="359"/>
                    <a:pt x="71" y="275"/>
                  </a:cubicBezTo>
                  <a:cubicBezTo>
                    <a:pt x="51" y="196"/>
                    <a:pt x="62" y="131"/>
                    <a:pt x="103" y="90"/>
                  </a:cubicBezTo>
                  <a:cubicBezTo>
                    <a:pt x="130" y="62"/>
                    <a:pt x="170" y="48"/>
                    <a:pt x="217" y="48"/>
                  </a:cubicBezTo>
                  <a:cubicBezTo>
                    <a:pt x="317" y="48"/>
                    <a:pt x="437" y="109"/>
                    <a:pt x="539" y="211"/>
                  </a:cubicBezTo>
                  <a:cubicBezTo>
                    <a:pt x="612" y="284"/>
                    <a:pt x="626" y="397"/>
                    <a:pt x="571" y="485"/>
                  </a:cubicBezTo>
                  <a:cubicBezTo>
                    <a:pt x="565" y="495"/>
                    <a:pt x="567" y="508"/>
                    <a:pt x="576" y="516"/>
                  </a:cubicBezTo>
                  <a:cubicBezTo>
                    <a:pt x="1285" y="1145"/>
                    <a:pt x="1285" y="1145"/>
                    <a:pt x="1285" y="1145"/>
                  </a:cubicBezTo>
                  <a:cubicBezTo>
                    <a:pt x="1285" y="1145"/>
                    <a:pt x="1285" y="1145"/>
                    <a:pt x="1285" y="1145"/>
                  </a:cubicBezTo>
                  <a:cubicBezTo>
                    <a:pt x="1287" y="1147"/>
                    <a:pt x="1289" y="1149"/>
                    <a:pt x="1291" y="1150"/>
                  </a:cubicBezTo>
                  <a:cubicBezTo>
                    <a:pt x="1326" y="1186"/>
                    <a:pt x="1326" y="1243"/>
                    <a:pt x="1291" y="1278"/>
                  </a:cubicBezTo>
                  <a:close/>
                  <a:moveTo>
                    <a:pt x="1291" y="1278"/>
                  </a:moveTo>
                  <a:cubicBezTo>
                    <a:pt x="1291" y="1278"/>
                    <a:pt x="1291" y="1278"/>
                    <a:pt x="1291" y="12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160"/>
            <p:cNvSpPr>
              <a:spLocks noEditPoints="1"/>
            </p:cNvSpPr>
            <p:nvPr/>
          </p:nvSpPr>
          <p:spPr bwMode="auto">
            <a:xfrm>
              <a:off x="10496550" y="3675063"/>
              <a:ext cx="487362" cy="1023937"/>
            </a:xfrm>
            <a:custGeom>
              <a:avLst/>
              <a:gdLst>
                <a:gd name="T0" fmla="*/ 9 w 111"/>
                <a:gd name="T1" fmla="*/ 10 h 236"/>
                <a:gd name="T2" fmla="*/ 9 w 111"/>
                <a:gd name="T3" fmla="*/ 44 h 236"/>
                <a:gd name="T4" fmla="*/ 27 w 111"/>
                <a:gd name="T5" fmla="*/ 200 h 236"/>
                <a:gd name="T6" fmla="*/ 35 w 111"/>
                <a:gd name="T7" fmla="*/ 233 h 236"/>
                <a:gd name="T8" fmla="*/ 48 w 111"/>
                <a:gd name="T9" fmla="*/ 236 h 236"/>
                <a:gd name="T10" fmla="*/ 68 w 111"/>
                <a:gd name="T11" fmla="*/ 225 h 236"/>
                <a:gd name="T12" fmla="*/ 43 w 111"/>
                <a:gd name="T13" fmla="*/ 10 h 236"/>
                <a:gd name="T14" fmla="*/ 9 w 111"/>
                <a:gd name="T15" fmla="*/ 10 h 236"/>
                <a:gd name="T16" fmla="*/ 9 w 111"/>
                <a:gd name="T17" fmla="*/ 10 h 236"/>
                <a:gd name="T18" fmla="*/ 9 w 111"/>
                <a:gd name="T19" fmla="*/ 1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236">
                  <a:moveTo>
                    <a:pt x="9" y="10"/>
                  </a:moveTo>
                  <a:cubicBezTo>
                    <a:pt x="0" y="19"/>
                    <a:pt x="0" y="34"/>
                    <a:pt x="9" y="44"/>
                  </a:cubicBezTo>
                  <a:cubicBezTo>
                    <a:pt x="51" y="85"/>
                    <a:pt x="58" y="149"/>
                    <a:pt x="27" y="200"/>
                  </a:cubicBezTo>
                  <a:cubicBezTo>
                    <a:pt x="20" y="211"/>
                    <a:pt x="24" y="226"/>
                    <a:pt x="35" y="233"/>
                  </a:cubicBezTo>
                  <a:cubicBezTo>
                    <a:pt x="39" y="235"/>
                    <a:pt x="44" y="236"/>
                    <a:pt x="48" y="236"/>
                  </a:cubicBezTo>
                  <a:cubicBezTo>
                    <a:pt x="56" y="236"/>
                    <a:pt x="64" y="232"/>
                    <a:pt x="68" y="225"/>
                  </a:cubicBezTo>
                  <a:cubicBezTo>
                    <a:pt x="111" y="156"/>
                    <a:pt x="101" y="67"/>
                    <a:pt x="43" y="10"/>
                  </a:cubicBezTo>
                  <a:cubicBezTo>
                    <a:pt x="34" y="0"/>
                    <a:pt x="18" y="0"/>
                    <a:pt x="9" y="10"/>
                  </a:cubicBez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161"/>
            <p:cNvSpPr>
              <a:spLocks noEditPoints="1"/>
            </p:cNvSpPr>
            <p:nvPr/>
          </p:nvSpPr>
          <p:spPr bwMode="auto">
            <a:xfrm>
              <a:off x="8918575" y="3149600"/>
              <a:ext cx="1328737" cy="1862137"/>
            </a:xfrm>
            <a:custGeom>
              <a:avLst/>
              <a:gdLst>
                <a:gd name="T0" fmla="*/ 279 w 303"/>
                <a:gd name="T1" fmla="*/ 381 h 429"/>
                <a:gd name="T2" fmla="*/ 190 w 303"/>
                <a:gd name="T3" fmla="*/ 344 h 429"/>
                <a:gd name="T4" fmla="*/ 62 w 303"/>
                <a:gd name="T5" fmla="*/ 138 h 429"/>
                <a:gd name="T6" fmla="*/ 69 w 303"/>
                <a:gd name="T7" fmla="*/ 44 h 429"/>
                <a:gd name="T8" fmla="*/ 69 w 303"/>
                <a:gd name="T9" fmla="*/ 10 h 429"/>
                <a:gd name="T10" fmla="*/ 35 w 303"/>
                <a:gd name="T11" fmla="*/ 10 h 429"/>
                <a:gd name="T12" fmla="*/ 15 w 303"/>
                <a:gd name="T13" fmla="*/ 149 h 429"/>
                <a:gd name="T14" fmla="*/ 156 w 303"/>
                <a:gd name="T15" fmla="*/ 378 h 429"/>
                <a:gd name="T16" fmla="*/ 279 w 303"/>
                <a:gd name="T17" fmla="*/ 429 h 429"/>
                <a:gd name="T18" fmla="*/ 303 w 303"/>
                <a:gd name="T19" fmla="*/ 405 h 429"/>
                <a:gd name="T20" fmla="*/ 279 w 303"/>
                <a:gd name="T21" fmla="*/ 381 h 429"/>
                <a:gd name="T22" fmla="*/ 279 w 303"/>
                <a:gd name="T23" fmla="*/ 381 h 429"/>
                <a:gd name="T24" fmla="*/ 279 w 303"/>
                <a:gd name="T25" fmla="*/ 38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429">
                  <a:moveTo>
                    <a:pt x="279" y="381"/>
                  </a:moveTo>
                  <a:cubicBezTo>
                    <a:pt x="245" y="381"/>
                    <a:pt x="214" y="368"/>
                    <a:pt x="190" y="344"/>
                  </a:cubicBezTo>
                  <a:cubicBezTo>
                    <a:pt x="124" y="278"/>
                    <a:pt x="79" y="205"/>
                    <a:pt x="62" y="138"/>
                  </a:cubicBezTo>
                  <a:cubicBezTo>
                    <a:pt x="51" y="95"/>
                    <a:pt x="54" y="59"/>
                    <a:pt x="69" y="44"/>
                  </a:cubicBezTo>
                  <a:cubicBezTo>
                    <a:pt x="78" y="34"/>
                    <a:pt x="78" y="19"/>
                    <a:pt x="69" y="10"/>
                  </a:cubicBezTo>
                  <a:cubicBezTo>
                    <a:pt x="59" y="0"/>
                    <a:pt x="44" y="0"/>
                    <a:pt x="35" y="10"/>
                  </a:cubicBezTo>
                  <a:cubicBezTo>
                    <a:pt x="7" y="38"/>
                    <a:pt x="0" y="88"/>
                    <a:pt x="15" y="149"/>
                  </a:cubicBezTo>
                  <a:cubicBezTo>
                    <a:pt x="34" y="225"/>
                    <a:pt x="84" y="306"/>
                    <a:pt x="156" y="378"/>
                  </a:cubicBezTo>
                  <a:cubicBezTo>
                    <a:pt x="189" y="411"/>
                    <a:pt x="233" y="429"/>
                    <a:pt x="279" y="429"/>
                  </a:cubicBezTo>
                  <a:cubicBezTo>
                    <a:pt x="293" y="429"/>
                    <a:pt x="303" y="418"/>
                    <a:pt x="303" y="405"/>
                  </a:cubicBezTo>
                  <a:cubicBezTo>
                    <a:pt x="303" y="392"/>
                    <a:pt x="293" y="381"/>
                    <a:pt x="279" y="381"/>
                  </a:cubicBezTo>
                  <a:close/>
                  <a:moveTo>
                    <a:pt x="279" y="381"/>
                  </a:moveTo>
                  <a:cubicBezTo>
                    <a:pt x="279" y="381"/>
                    <a:pt x="279" y="381"/>
                    <a:pt x="279" y="38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6" name="Group 225"/>
          <p:cNvGrpSpPr>
            <a:grpSpLocks noChangeAspect="1"/>
          </p:cNvGrpSpPr>
          <p:nvPr/>
        </p:nvGrpSpPr>
        <p:grpSpPr>
          <a:xfrm>
            <a:off x="1607658" y="5068055"/>
            <a:ext cx="264680" cy="304800"/>
            <a:chOff x="9345613" y="1747837"/>
            <a:chExt cx="6032500" cy="6946901"/>
          </a:xfrm>
        </p:grpSpPr>
        <p:sp>
          <p:nvSpPr>
            <p:cNvPr id="225" name="Oval 224"/>
            <p:cNvSpPr/>
            <p:nvPr/>
          </p:nvSpPr>
          <p:spPr>
            <a:xfrm>
              <a:off x="10642362" y="3963459"/>
              <a:ext cx="3845961" cy="384596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165"/>
            <p:cNvSpPr>
              <a:spLocks noEditPoints="1"/>
            </p:cNvSpPr>
            <p:nvPr/>
          </p:nvSpPr>
          <p:spPr bwMode="auto">
            <a:xfrm>
              <a:off x="10186988" y="1747837"/>
              <a:ext cx="4349750" cy="6113463"/>
            </a:xfrm>
            <a:custGeom>
              <a:avLst/>
              <a:gdLst>
                <a:gd name="T0" fmla="*/ 520 w 992"/>
                <a:gd name="T1" fmla="*/ 417 h 1408"/>
                <a:gd name="T2" fmla="*/ 520 w 992"/>
                <a:gd name="T3" fmla="*/ 144 h 1408"/>
                <a:gd name="T4" fmla="*/ 608 w 992"/>
                <a:gd name="T5" fmla="*/ 144 h 1408"/>
                <a:gd name="T6" fmla="*/ 680 w 992"/>
                <a:gd name="T7" fmla="*/ 72 h 1408"/>
                <a:gd name="T8" fmla="*/ 680 w 992"/>
                <a:gd name="T9" fmla="*/ 24 h 1408"/>
                <a:gd name="T10" fmla="*/ 656 w 992"/>
                <a:gd name="T11" fmla="*/ 0 h 1408"/>
                <a:gd name="T12" fmla="*/ 336 w 992"/>
                <a:gd name="T13" fmla="*/ 0 h 1408"/>
                <a:gd name="T14" fmla="*/ 312 w 992"/>
                <a:gd name="T15" fmla="*/ 24 h 1408"/>
                <a:gd name="T16" fmla="*/ 312 w 992"/>
                <a:gd name="T17" fmla="*/ 72 h 1408"/>
                <a:gd name="T18" fmla="*/ 384 w 992"/>
                <a:gd name="T19" fmla="*/ 144 h 1408"/>
                <a:gd name="T20" fmla="*/ 472 w 992"/>
                <a:gd name="T21" fmla="*/ 144 h 1408"/>
                <a:gd name="T22" fmla="*/ 472 w 992"/>
                <a:gd name="T23" fmla="*/ 417 h 1408"/>
                <a:gd name="T24" fmla="*/ 0 w 992"/>
                <a:gd name="T25" fmla="*/ 912 h 1408"/>
                <a:gd name="T26" fmla="*/ 496 w 992"/>
                <a:gd name="T27" fmla="*/ 1408 h 1408"/>
                <a:gd name="T28" fmla="*/ 992 w 992"/>
                <a:gd name="T29" fmla="*/ 912 h 1408"/>
                <a:gd name="T30" fmla="*/ 520 w 992"/>
                <a:gd name="T31" fmla="*/ 417 h 1408"/>
                <a:gd name="T32" fmla="*/ 360 w 992"/>
                <a:gd name="T33" fmla="*/ 72 h 1408"/>
                <a:gd name="T34" fmla="*/ 360 w 992"/>
                <a:gd name="T35" fmla="*/ 48 h 1408"/>
                <a:gd name="T36" fmla="*/ 632 w 992"/>
                <a:gd name="T37" fmla="*/ 48 h 1408"/>
                <a:gd name="T38" fmla="*/ 632 w 992"/>
                <a:gd name="T39" fmla="*/ 72 h 1408"/>
                <a:gd name="T40" fmla="*/ 608 w 992"/>
                <a:gd name="T41" fmla="*/ 96 h 1408"/>
                <a:gd name="T42" fmla="*/ 384 w 992"/>
                <a:gd name="T43" fmla="*/ 96 h 1408"/>
                <a:gd name="T44" fmla="*/ 360 w 992"/>
                <a:gd name="T45" fmla="*/ 72 h 1408"/>
                <a:gd name="T46" fmla="*/ 496 w 992"/>
                <a:gd name="T47" fmla="*/ 1360 h 1408"/>
                <a:gd name="T48" fmla="*/ 48 w 992"/>
                <a:gd name="T49" fmla="*/ 912 h 1408"/>
                <a:gd name="T50" fmla="*/ 496 w 992"/>
                <a:gd name="T51" fmla="*/ 464 h 1408"/>
                <a:gd name="T52" fmla="*/ 944 w 992"/>
                <a:gd name="T53" fmla="*/ 912 h 1408"/>
                <a:gd name="T54" fmla="*/ 496 w 992"/>
                <a:gd name="T55" fmla="*/ 1360 h 1408"/>
                <a:gd name="T56" fmla="*/ 496 w 992"/>
                <a:gd name="T57" fmla="*/ 1360 h 1408"/>
                <a:gd name="T58" fmla="*/ 496 w 992"/>
                <a:gd name="T59" fmla="*/ 136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2" h="1408">
                  <a:moveTo>
                    <a:pt x="520" y="417"/>
                  </a:moveTo>
                  <a:cubicBezTo>
                    <a:pt x="520" y="144"/>
                    <a:pt x="520" y="144"/>
                    <a:pt x="520" y="144"/>
                  </a:cubicBezTo>
                  <a:cubicBezTo>
                    <a:pt x="608" y="144"/>
                    <a:pt x="608" y="144"/>
                    <a:pt x="608" y="144"/>
                  </a:cubicBezTo>
                  <a:cubicBezTo>
                    <a:pt x="648" y="144"/>
                    <a:pt x="680" y="112"/>
                    <a:pt x="680" y="72"/>
                  </a:cubicBezTo>
                  <a:cubicBezTo>
                    <a:pt x="680" y="24"/>
                    <a:pt x="680" y="24"/>
                    <a:pt x="680" y="24"/>
                  </a:cubicBezTo>
                  <a:cubicBezTo>
                    <a:pt x="680" y="11"/>
                    <a:pt x="669" y="0"/>
                    <a:pt x="65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23" y="0"/>
                    <a:pt x="312" y="11"/>
                    <a:pt x="312" y="24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12" y="112"/>
                    <a:pt x="344" y="144"/>
                    <a:pt x="384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417"/>
                    <a:pt x="472" y="417"/>
                    <a:pt x="472" y="417"/>
                  </a:cubicBezTo>
                  <a:cubicBezTo>
                    <a:pt x="210" y="429"/>
                    <a:pt x="0" y="647"/>
                    <a:pt x="0" y="912"/>
                  </a:cubicBezTo>
                  <a:cubicBezTo>
                    <a:pt x="0" y="1186"/>
                    <a:pt x="223" y="1408"/>
                    <a:pt x="496" y="1408"/>
                  </a:cubicBezTo>
                  <a:cubicBezTo>
                    <a:pt x="770" y="1408"/>
                    <a:pt x="992" y="1186"/>
                    <a:pt x="992" y="912"/>
                  </a:cubicBezTo>
                  <a:cubicBezTo>
                    <a:pt x="992" y="647"/>
                    <a:pt x="782" y="429"/>
                    <a:pt x="520" y="417"/>
                  </a:cubicBezTo>
                  <a:close/>
                  <a:moveTo>
                    <a:pt x="360" y="72"/>
                  </a:moveTo>
                  <a:cubicBezTo>
                    <a:pt x="360" y="48"/>
                    <a:pt x="360" y="48"/>
                    <a:pt x="360" y="48"/>
                  </a:cubicBezTo>
                  <a:cubicBezTo>
                    <a:pt x="632" y="48"/>
                    <a:pt x="632" y="48"/>
                    <a:pt x="632" y="48"/>
                  </a:cubicBezTo>
                  <a:cubicBezTo>
                    <a:pt x="632" y="72"/>
                    <a:pt x="632" y="72"/>
                    <a:pt x="632" y="72"/>
                  </a:cubicBezTo>
                  <a:cubicBezTo>
                    <a:pt x="632" y="85"/>
                    <a:pt x="621" y="96"/>
                    <a:pt x="608" y="96"/>
                  </a:cubicBezTo>
                  <a:cubicBezTo>
                    <a:pt x="384" y="96"/>
                    <a:pt x="384" y="96"/>
                    <a:pt x="384" y="96"/>
                  </a:cubicBezTo>
                  <a:cubicBezTo>
                    <a:pt x="371" y="96"/>
                    <a:pt x="360" y="85"/>
                    <a:pt x="360" y="72"/>
                  </a:cubicBezTo>
                  <a:close/>
                  <a:moveTo>
                    <a:pt x="496" y="1360"/>
                  </a:moveTo>
                  <a:cubicBezTo>
                    <a:pt x="249" y="1360"/>
                    <a:pt x="48" y="1159"/>
                    <a:pt x="48" y="912"/>
                  </a:cubicBezTo>
                  <a:cubicBezTo>
                    <a:pt x="48" y="665"/>
                    <a:pt x="249" y="464"/>
                    <a:pt x="496" y="464"/>
                  </a:cubicBezTo>
                  <a:cubicBezTo>
                    <a:pt x="743" y="464"/>
                    <a:pt x="944" y="665"/>
                    <a:pt x="944" y="912"/>
                  </a:cubicBezTo>
                  <a:cubicBezTo>
                    <a:pt x="944" y="1159"/>
                    <a:pt x="743" y="1360"/>
                    <a:pt x="496" y="1360"/>
                  </a:cubicBezTo>
                  <a:close/>
                  <a:moveTo>
                    <a:pt x="496" y="1360"/>
                  </a:moveTo>
                  <a:cubicBezTo>
                    <a:pt x="496" y="1360"/>
                    <a:pt x="496" y="1360"/>
                    <a:pt x="496" y="13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Freeform 166"/>
            <p:cNvSpPr>
              <a:spLocks noEditPoints="1"/>
            </p:cNvSpPr>
            <p:nvPr/>
          </p:nvSpPr>
          <p:spPr bwMode="auto">
            <a:xfrm>
              <a:off x="9345613" y="5603875"/>
              <a:ext cx="631825" cy="207963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167"/>
            <p:cNvSpPr>
              <a:spLocks noEditPoints="1"/>
            </p:cNvSpPr>
            <p:nvPr/>
          </p:nvSpPr>
          <p:spPr bwMode="auto">
            <a:xfrm>
              <a:off x="14746288" y="5603875"/>
              <a:ext cx="631825" cy="207963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68"/>
            <p:cNvSpPr>
              <a:spLocks noEditPoints="1"/>
            </p:cNvSpPr>
            <p:nvPr/>
          </p:nvSpPr>
          <p:spPr bwMode="auto">
            <a:xfrm>
              <a:off x="10186988" y="7335838"/>
              <a:ext cx="530225" cy="517525"/>
            </a:xfrm>
            <a:custGeom>
              <a:avLst/>
              <a:gdLst>
                <a:gd name="T0" fmla="*/ 77 w 121"/>
                <a:gd name="T1" fmla="*/ 10 h 119"/>
                <a:gd name="T2" fmla="*/ 10 w 121"/>
                <a:gd name="T3" fmla="*/ 78 h 119"/>
                <a:gd name="T4" fmla="*/ 10 w 121"/>
                <a:gd name="T5" fmla="*/ 111 h 119"/>
                <a:gd name="T6" fmla="*/ 26 w 121"/>
                <a:gd name="T7" fmla="*/ 119 h 119"/>
                <a:gd name="T8" fmla="*/ 43 w 121"/>
                <a:gd name="T9" fmla="*/ 111 h 119"/>
                <a:gd name="T10" fmla="*/ 111 w 121"/>
                <a:gd name="T11" fmla="*/ 44 h 119"/>
                <a:gd name="T12" fmla="*/ 111 w 121"/>
                <a:gd name="T13" fmla="*/ 10 h 119"/>
                <a:gd name="T14" fmla="*/ 77 w 121"/>
                <a:gd name="T15" fmla="*/ 10 h 119"/>
                <a:gd name="T16" fmla="*/ 77 w 121"/>
                <a:gd name="T17" fmla="*/ 10 h 119"/>
                <a:gd name="T18" fmla="*/ 77 w 121"/>
                <a:gd name="T19" fmla="*/ 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9">
                  <a:moveTo>
                    <a:pt x="77" y="10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0" y="87"/>
                    <a:pt x="0" y="102"/>
                    <a:pt x="10" y="111"/>
                  </a:cubicBezTo>
                  <a:cubicBezTo>
                    <a:pt x="14" y="116"/>
                    <a:pt x="20" y="119"/>
                    <a:pt x="26" y="119"/>
                  </a:cubicBezTo>
                  <a:cubicBezTo>
                    <a:pt x="33" y="119"/>
                    <a:pt x="39" y="116"/>
                    <a:pt x="43" y="111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21" y="34"/>
                    <a:pt x="121" y="19"/>
                    <a:pt x="111" y="10"/>
                  </a:cubicBezTo>
                  <a:cubicBezTo>
                    <a:pt x="102" y="0"/>
                    <a:pt x="87" y="0"/>
                    <a:pt x="77" y="10"/>
                  </a:cubicBezTo>
                  <a:close/>
                  <a:moveTo>
                    <a:pt x="77" y="10"/>
                  </a:moveTo>
                  <a:cubicBezTo>
                    <a:pt x="77" y="10"/>
                    <a:pt x="77" y="10"/>
                    <a:pt x="77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69"/>
            <p:cNvSpPr>
              <a:spLocks noEditPoints="1"/>
            </p:cNvSpPr>
            <p:nvPr/>
          </p:nvSpPr>
          <p:spPr bwMode="auto">
            <a:xfrm>
              <a:off x="14006513" y="3554413"/>
              <a:ext cx="530225" cy="512763"/>
            </a:xfrm>
            <a:custGeom>
              <a:avLst/>
              <a:gdLst>
                <a:gd name="T0" fmla="*/ 27 w 121"/>
                <a:gd name="T1" fmla="*/ 118 h 118"/>
                <a:gd name="T2" fmla="*/ 44 w 121"/>
                <a:gd name="T3" fmla="*/ 111 h 118"/>
                <a:gd name="T4" fmla="*/ 112 w 121"/>
                <a:gd name="T5" fmla="*/ 43 h 118"/>
                <a:gd name="T6" fmla="*/ 112 w 121"/>
                <a:gd name="T7" fmla="*/ 10 h 118"/>
                <a:gd name="T8" fmla="*/ 78 w 121"/>
                <a:gd name="T9" fmla="*/ 10 h 118"/>
                <a:gd name="T10" fmla="*/ 10 w 121"/>
                <a:gd name="T11" fmla="*/ 77 h 118"/>
                <a:gd name="T12" fmla="*/ 10 w 121"/>
                <a:gd name="T13" fmla="*/ 111 h 118"/>
                <a:gd name="T14" fmla="*/ 27 w 121"/>
                <a:gd name="T15" fmla="*/ 118 h 118"/>
                <a:gd name="T16" fmla="*/ 27 w 121"/>
                <a:gd name="T17" fmla="*/ 118 h 118"/>
                <a:gd name="T18" fmla="*/ 27 w 121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8">
                  <a:moveTo>
                    <a:pt x="27" y="118"/>
                  </a:moveTo>
                  <a:cubicBezTo>
                    <a:pt x="33" y="118"/>
                    <a:pt x="39" y="116"/>
                    <a:pt x="44" y="111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21" y="34"/>
                    <a:pt x="121" y="19"/>
                    <a:pt x="112" y="10"/>
                  </a:cubicBezTo>
                  <a:cubicBezTo>
                    <a:pt x="102" y="0"/>
                    <a:pt x="87" y="0"/>
                    <a:pt x="78" y="10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0" y="87"/>
                    <a:pt x="0" y="102"/>
                    <a:pt x="10" y="111"/>
                  </a:cubicBezTo>
                  <a:cubicBezTo>
                    <a:pt x="14" y="116"/>
                    <a:pt x="20" y="118"/>
                    <a:pt x="27" y="118"/>
                  </a:cubicBezTo>
                  <a:close/>
                  <a:moveTo>
                    <a:pt x="27" y="118"/>
                  </a:moveTo>
                  <a:cubicBezTo>
                    <a:pt x="27" y="118"/>
                    <a:pt x="27" y="118"/>
                    <a:pt x="27" y="1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170"/>
            <p:cNvSpPr>
              <a:spLocks noEditPoints="1"/>
            </p:cNvSpPr>
            <p:nvPr/>
          </p:nvSpPr>
          <p:spPr bwMode="auto">
            <a:xfrm>
              <a:off x="10186988" y="3554413"/>
              <a:ext cx="530225" cy="512763"/>
            </a:xfrm>
            <a:custGeom>
              <a:avLst/>
              <a:gdLst>
                <a:gd name="T0" fmla="*/ 77 w 121"/>
                <a:gd name="T1" fmla="*/ 111 h 118"/>
                <a:gd name="T2" fmla="*/ 94 w 121"/>
                <a:gd name="T3" fmla="*/ 118 h 118"/>
                <a:gd name="T4" fmla="*/ 111 w 121"/>
                <a:gd name="T5" fmla="*/ 111 h 118"/>
                <a:gd name="T6" fmla="*/ 111 w 121"/>
                <a:gd name="T7" fmla="*/ 77 h 118"/>
                <a:gd name="T8" fmla="*/ 43 w 121"/>
                <a:gd name="T9" fmla="*/ 10 h 118"/>
                <a:gd name="T10" fmla="*/ 10 w 121"/>
                <a:gd name="T11" fmla="*/ 10 h 118"/>
                <a:gd name="T12" fmla="*/ 10 w 121"/>
                <a:gd name="T13" fmla="*/ 43 h 118"/>
                <a:gd name="T14" fmla="*/ 77 w 121"/>
                <a:gd name="T15" fmla="*/ 111 h 118"/>
                <a:gd name="T16" fmla="*/ 77 w 121"/>
                <a:gd name="T17" fmla="*/ 111 h 118"/>
                <a:gd name="T18" fmla="*/ 77 w 121"/>
                <a:gd name="T19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8">
                  <a:moveTo>
                    <a:pt x="77" y="111"/>
                  </a:move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7" y="116"/>
                    <a:pt x="111" y="111"/>
                  </a:cubicBezTo>
                  <a:cubicBezTo>
                    <a:pt x="121" y="102"/>
                    <a:pt x="121" y="87"/>
                    <a:pt x="111" y="77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9" y="0"/>
                    <a:pt x="10" y="10"/>
                  </a:cubicBezTo>
                  <a:cubicBezTo>
                    <a:pt x="0" y="19"/>
                    <a:pt x="0" y="34"/>
                    <a:pt x="10" y="43"/>
                  </a:cubicBezTo>
                  <a:lnTo>
                    <a:pt x="77" y="111"/>
                  </a:lnTo>
                  <a:close/>
                  <a:moveTo>
                    <a:pt x="77" y="111"/>
                  </a:moveTo>
                  <a:cubicBezTo>
                    <a:pt x="77" y="111"/>
                    <a:pt x="77" y="111"/>
                    <a:pt x="77" y="1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171"/>
            <p:cNvSpPr>
              <a:spLocks noEditPoints="1"/>
            </p:cNvSpPr>
            <p:nvPr/>
          </p:nvSpPr>
          <p:spPr bwMode="auto">
            <a:xfrm>
              <a:off x="14006513" y="7335838"/>
              <a:ext cx="530225" cy="517525"/>
            </a:xfrm>
            <a:custGeom>
              <a:avLst/>
              <a:gdLst>
                <a:gd name="T0" fmla="*/ 44 w 121"/>
                <a:gd name="T1" fmla="*/ 10 h 119"/>
                <a:gd name="T2" fmla="*/ 10 w 121"/>
                <a:gd name="T3" fmla="*/ 10 h 119"/>
                <a:gd name="T4" fmla="*/ 10 w 121"/>
                <a:gd name="T5" fmla="*/ 44 h 119"/>
                <a:gd name="T6" fmla="*/ 78 w 121"/>
                <a:gd name="T7" fmla="*/ 111 h 119"/>
                <a:gd name="T8" fmla="*/ 95 w 121"/>
                <a:gd name="T9" fmla="*/ 119 h 119"/>
                <a:gd name="T10" fmla="*/ 112 w 121"/>
                <a:gd name="T11" fmla="*/ 111 h 119"/>
                <a:gd name="T12" fmla="*/ 112 w 121"/>
                <a:gd name="T13" fmla="*/ 78 h 119"/>
                <a:gd name="T14" fmla="*/ 44 w 121"/>
                <a:gd name="T15" fmla="*/ 10 h 119"/>
                <a:gd name="T16" fmla="*/ 44 w 121"/>
                <a:gd name="T17" fmla="*/ 10 h 119"/>
                <a:gd name="T18" fmla="*/ 44 w 121"/>
                <a:gd name="T19" fmla="*/ 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9">
                  <a:moveTo>
                    <a:pt x="44" y="10"/>
                  </a:moveTo>
                  <a:cubicBezTo>
                    <a:pt x="34" y="0"/>
                    <a:pt x="19" y="0"/>
                    <a:pt x="10" y="10"/>
                  </a:cubicBezTo>
                  <a:cubicBezTo>
                    <a:pt x="0" y="19"/>
                    <a:pt x="0" y="34"/>
                    <a:pt x="10" y="44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82" y="116"/>
                    <a:pt x="88" y="119"/>
                    <a:pt x="95" y="119"/>
                  </a:cubicBezTo>
                  <a:cubicBezTo>
                    <a:pt x="101" y="119"/>
                    <a:pt x="107" y="116"/>
                    <a:pt x="112" y="111"/>
                  </a:cubicBezTo>
                  <a:cubicBezTo>
                    <a:pt x="121" y="102"/>
                    <a:pt x="121" y="87"/>
                    <a:pt x="112" y="78"/>
                  </a:cubicBezTo>
                  <a:lnTo>
                    <a:pt x="44" y="10"/>
                  </a:lnTo>
                  <a:close/>
                  <a:moveTo>
                    <a:pt x="44" y="10"/>
                  </a:moveTo>
                  <a:cubicBezTo>
                    <a:pt x="44" y="10"/>
                    <a:pt x="44" y="10"/>
                    <a:pt x="44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Freeform 172"/>
            <p:cNvSpPr>
              <a:spLocks noEditPoints="1"/>
            </p:cNvSpPr>
            <p:nvPr/>
          </p:nvSpPr>
          <p:spPr bwMode="auto">
            <a:xfrm>
              <a:off x="12257088" y="8069263"/>
              <a:ext cx="209550" cy="625475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173"/>
            <p:cNvSpPr>
              <a:spLocks noEditPoints="1"/>
            </p:cNvSpPr>
            <p:nvPr/>
          </p:nvSpPr>
          <p:spPr bwMode="auto">
            <a:xfrm>
              <a:off x="10607675" y="3971925"/>
              <a:ext cx="3508375" cy="3471863"/>
            </a:xfrm>
            <a:custGeom>
              <a:avLst/>
              <a:gdLst>
                <a:gd name="T0" fmla="*/ 717 w 800"/>
                <a:gd name="T1" fmla="*/ 164 h 800"/>
                <a:gd name="T2" fmla="*/ 622 w 800"/>
                <a:gd name="T3" fmla="*/ 140 h 800"/>
                <a:gd name="T4" fmla="*/ 554 w 800"/>
                <a:gd name="T5" fmla="*/ 41 h 800"/>
                <a:gd name="T6" fmla="*/ 572 w 800"/>
                <a:gd name="T7" fmla="*/ 140 h 800"/>
                <a:gd name="T8" fmla="*/ 424 w 800"/>
                <a:gd name="T9" fmla="*/ 24 h 800"/>
                <a:gd name="T10" fmla="*/ 376 w 800"/>
                <a:gd name="T11" fmla="*/ 24 h 800"/>
                <a:gd name="T12" fmla="*/ 228 w 800"/>
                <a:gd name="T13" fmla="*/ 140 h 800"/>
                <a:gd name="T14" fmla="*/ 246 w 800"/>
                <a:gd name="T15" fmla="*/ 41 h 800"/>
                <a:gd name="T16" fmla="*/ 178 w 800"/>
                <a:gd name="T17" fmla="*/ 140 h 800"/>
                <a:gd name="T18" fmla="*/ 83 w 800"/>
                <a:gd name="T19" fmla="*/ 164 h 800"/>
                <a:gd name="T20" fmla="*/ 164 w 800"/>
                <a:gd name="T21" fmla="*/ 188 h 800"/>
                <a:gd name="T22" fmla="*/ 24 w 800"/>
                <a:gd name="T23" fmla="*/ 376 h 800"/>
                <a:gd name="T24" fmla="*/ 24 w 800"/>
                <a:gd name="T25" fmla="*/ 424 h 800"/>
                <a:gd name="T26" fmla="*/ 143 w 800"/>
                <a:gd name="T27" fmla="*/ 473 h 800"/>
                <a:gd name="T28" fmla="*/ 169 w 800"/>
                <a:gd name="T29" fmla="*/ 495 h 800"/>
                <a:gd name="T30" fmla="*/ 188 w 800"/>
                <a:gd name="T31" fmla="*/ 424 h 800"/>
                <a:gd name="T32" fmla="*/ 376 w 800"/>
                <a:gd name="T33" fmla="*/ 612 h 800"/>
                <a:gd name="T34" fmla="*/ 203 w 800"/>
                <a:gd name="T35" fmla="*/ 562 h 800"/>
                <a:gd name="T36" fmla="*/ 156 w 800"/>
                <a:gd name="T37" fmla="*/ 571 h 800"/>
                <a:gd name="T38" fmla="*/ 107 w 800"/>
                <a:gd name="T39" fmla="*/ 612 h 800"/>
                <a:gd name="T40" fmla="*/ 107 w 800"/>
                <a:gd name="T41" fmla="*/ 660 h 800"/>
                <a:gd name="T42" fmla="*/ 214 w 800"/>
                <a:gd name="T43" fmla="*/ 749 h 800"/>
                <a:gd name="T44" fmla="*/ 246 w 800"/>
                <a:gd name="T45" fmla="*/ 759 h 800"/>
                <a:gd name="T46" fmla="*/ 228 w 800"/>
                <a:gd name="T47" fmla="*/ 660 h 800"/>
                <a:gd name="T48" fmla="*/ 376 w 800"/>
                <a:gd name="T49" fmla="*/ 776 h 800"/>
                <a:gd name="T50" fmla="*/ 424 w 800"/>
                <a:gd name="T51" fmla="*/ 776 h 800"/>
                <a:gd name="T52" fmla="*/ 572 w 800"/>
                <a:gd name="T53" fmla="*/ 660 h 800"/>
                <a:gd name="T54" fmla="*/ 554 w 800"/>
                <a:gd name="T55" fmla="*/ 759 h 800"/>
                <a:gd name="T56" fmla="*/ 586 w 800"/>
                <a:gd name="T57" fmla="*/ 749 h 800"/>
                <a:gd name="T58" fmla="*/ 693 w 800"/>
                <a:gd name="T59" fmla="*/ 660 h 800"/>
                <a:gd name="T60" fmla="*/ 693 w 800"/>
                <a:gd name="T61" fmla="*/ 612 h 800"/>
                <a:gd name="T62" fmla="*/ 660 w 800"/>
                <a:gd name="T63" fmla="*/ 424 h 800"/>
                <a:gd name="T64" fmla="*/ 800 w 800"/>
                <a:gd name="T65" fmla="*/ 400 h 800"/>
                <a:gd name="T66" fmla="*/ 660 w 800"/>
                <a:gd name="T67" fmla="*/ 376 h 800"/>
                <a:gd name="T68" fmla="*/ 693 w 800"/>
                <a:gd name="T69" fmla="*/ 188 h 800"/>
                <a:gd name="T70" fmla="*/ 214 w 800"/>
                <a:gd name="T71" fmla="*/ 188 h 800"/>
                <a:gd name="T72" fmla="*/ 376 w 800"/>
                <a:gd name="T73" fmla="*/ 376 h 800"/>
                <a:gd name="T74" fmla="*/ 586 w 800"/>
                <a:gd name="T75" fmla="*/ 612 h 800"/>
                <a:gd name="T76" fmla="*/ 424 w 800"/>
                <a:gd name="T77" fmla="*/ 424 h 800"/>
                <a:gd name="T78" fmla="*/ 586 w 800"/>
                <a:gd name="T79" fmla="*/ 612 h 800"/>
                <a:gd name="T80" fmla="*/ 424 w 800"/>
                <a:gd name="T81" fmla="*/ 376 h 800"/>
                <a:gd name="T82" fmla="*/ 586 w 800"/>
                <a:gd name="T83" fmla="*/ 188 h 800"/>
                <a:gd name="T84" fmla="*/ 612 w 800"/>
                <a:gd name="T85" fmla="*/ 376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0" h="800">
                  <a:moveTo>
                    <a:pt x="693" y="188"/>
                  </a:moveTo>
                  <a:cubicBezTo>
                    <a:pt x="706" y="188"/>
                    <a:pt x="717" y="177"/>
                    <a:pt x="717" y="164"/>
                  </a:cubicBezTo>
                  <a:cubicBezTo>
                    <a:pt x="717" y="151"/>
                    <a:pt x="706" y="140"/>
                    <a:pt x="693" y="140"/>
                  </a:cubicBezTo>
                  <a:cubicBezTo>
                    <a:pt x="622" y="140"/>
                    <a:pt x="622" y="140"/>
                    <a:pt x="622" y="140"/>
                  </a:cubicBezTo>
                  <a:cubicBezTo>
                    <a:pt x="612" y="108"/>
                    <a:pt x="600" y="78"/>
                    <a:pt x="586" y="51"/>
                  </a:cubicBezTo>
                  <a:cubicBezTo>
                    <a:pt x="580" y="39"/>
                    <a:pt x="565" y="34"/>
                    <a:pt x="554" y="41"/>
                  </a:cubicBezTo>
                  <a:cubicBezTo>
                    <a:pt x="542" y="47"/>
                    <a:pt x="537" y="61"/>
                    <a:pt x="543" y="73"/>
                  </a:cubicBezTo>
                  <a:cubicBezTo>
                    <a:pt x="554" y="94"/>
                    <a:pt x="563" y="116"/>
                    <a:pt x="572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ubicBezTo>
                    <a:pt x="387" y="0"/>
                    <a:pt x="376" y="11"/>
                    <a:pt x="376" y="24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37" y="116"/>
                    <a:pt x="246" y="94"/>
                    <a:pt x="257" y="73"/>
                  </a:cubicBezTo>
                  <a:cubicBezTo>
                    <a:pt x="263" y="61"/>
                    <a:pt x="258" y="47"/>
                    <a:pt x="246" y="41"/>
                  </a:cubicBezTo>
                  <a:cubicBezTo>
                    <a:pt x="235" y="34"/>
                    <a:pt x="220" y="39"/>
                    <a:pt x="214" y="51"/>
                  </a:cubicBezTo>
                  <a:cubicBezTo>
                    <a:pt x="200" y="78"/>
                    <a:pt x="188" y="108"/>
                    <a:pt x="178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94" y="140"/>
                    <a:pt x="83" y="151"/>
                    <a:pt x="83" y="164"/>
                  </a:cubicBezTo>
                  <a:cubicBezTo>
                    <a:pt x="83" y="177"/>
                    <a:pt x="94" y="188"/>
                    <a:pt x="107" y="188"/>
                  </a:cubicBezTo>
                  <a:cubicBezTo>
                    <a:pt x="164" y="188"/>
                    <a:pt x="164" y="188"/>
                    <a:pt x="164" y="188"/>
                  </a:cubicBezTo>
                  <a:cubicBezTo>
                    <a:pt x="150" y="246"/>
                    <a:pt x="142" y="310"/>
                    <a:pt x="140" y="376"/>
                  </a:cubicBezTo>
                  <a:cubicBezTo>
                    <a:pt x="24" y="376"/>
                    <a:pt x="24" y="376"/>
                    <a:pt x="24" y="376"/>
                  </a:cubicBezTo>
                  <a:cubicBezTo>
                    <a:pt x="11" y="376"/>
                    <a:pt x="0" y="387"/>
                    <a:pt x="0" y="400"/>
                  </a:cubicBezTo>
                  <a:cubicBezTo>
                    <a:pt x="0" y="413"/>
                    <a:pt x="11" y="424"/>
                    <a:pt x="24" y="424"/>
                  </a:cubicBezTo>
                  <a:cubicBezTo>
                    <a:pt x="140" y="424"/>
                    <a:pt x="140" y="424"/>
                    <a:pt x="140" y="424"/>
                  </a:cubicBezTo>
                  <a:cubicBezTo>
                    <a:pt x="141" y="440"/>
                    <a:pt x="142" y="457"/>
                    <a:pt x="143" y="473"/>
                  </a:cubicBezTo>
                  <a:cubicBezTo>
                    <a:pt x="144" y="486"/>
                    <a:pt x="154" y="495"/>
                    <a:pt x="167" y="495"/>
                  </a:cubicBezTo>
                  <a:cubicBezTo>
                    <a:pt x="167" y="495"/>
                    <a:pt x="168" y="495"/>
                    <a:pt x="169" y="495"/>
                  </a:cubicBezTo>
                  <a:cubicBezTo>
                    <a:pt x="182" y="494"/>
                    <a:pt x="192" y="483"/>
                    <a:pt x="191" y="470"/>
                  </a:cubicBezTo>
                  <a:cubicBezTo>
                    <a:pt x="189" y="454"/>
                    <a:pt x="189" y="439"/>
                    <a:pt x="188" y="424"/>
                  </a:cubicBezTo>
                  <a:cubicBezTo>
                    <a:pt x="376" y="424"/>
                    <a:pt x="376" y="424"/>
                    <a:pt x="376" y="424"/>
                  </a:cubicBezTo>
                  <a:cubicBezTo>
                    <a:pt x="376" y="612"/>
                    <a:pt x="376" y="612"/>
                    <a:pt x="376" y="612"/>
                  </a:cubicBezTo>
                  <a:cubicBezTo>
                    <a:pt x="214" y="612"/>
                    <a:pt x="214" y="612"/>
                    <a:pt x="214" y="612"/>
                  </a:cubicBezTo>
                  <a:cubicBezTo>
                    <a:pt x="210" y="596"/>
                    <a:pt x="206" y="579"/>
                    <a:pt x="203" y="562"/>
                  </a:cubicBezTo>
                  <a:cubicBezTo>
                    <a:pt x="200" y="549"/>
                    <a:pt x="188" y="540"/>
                    <a:pt x="175" y="543"/>
                  </a:cubicBezTo>
                  <a:cubicBezTo>
                    <a:pt x="162" y="545"/>
                    <a:pt x="153" y="558"/>
                    <a:pt x="156" y="571"/>
                  </a:cubicBezTo>
                  <a:cubicBezTo>
                    <a:pt x="158" y="585"/>
                    <a:pt x="161" y="599"/>
                    <a:pt x="164" y="612"/>
                  </a:cubicBezTo>
                  <a:cubicBezTo>
                    <a:pt x="107" y="612"/>
                    <a:pt x="107" y="612"/>
                    <a:pt x="107" y="612"/>
                  </a:cubicBezTo>
                  <a:cubicBezTo>
                    <a:pt x="94" y="612"/>
                    <a:pt x="83" y="623"/>
                    <a:pt x="83" y="636"/>
                  </a:cubicBezTo>
                  <a:cubicBezTo>
                    <a:pt x="83" y="649"/>
                    <a:pt x="94" y="660"/>
                    <a:pt x="107" y="660"/>
                  </a:cubicBezTo>
                  <a:cubicBezTo>
                    <a:pt x="178" y="660"/>
                    <a:pt x="178" y="660"/>
                    <a:pt x="178" y="660"/>
                  </a:cubicBezTo>
                  <a:cubicBezTo>
                    <a:pt x="188" y="692"/>
                    <a:pt x="200" y="722"/>
                    <a:pt x="214" y="749"/>
                  </a:cubicBezTo>
                  <a:cubicBezTo>
                    <a:pt x="218" y="757"/>
                    <a:pt x="227" y="762"/>
                    <a:pt x="235" y="762"/>
                  </a:cubicBezTo>
                  <a:cubicBezTo>
                    <a:pt x="239" y="762"/>
                    <a:pt x="243" y="761"/>
                    <a:pt x="246" y="759"/>
                  </a:cubicBezTo>
                  <a:cubicBezTo>
                    <a:pt x="258" y="753"/>
                    <a:pt x="263" y="739"/>
                    <a:pt x="257" y="727"/>
                  </a:cubicBezTo>
                  <a:cubicBezTo>
                    <a:pt x="246" y="707"/>
                    <a:pt x="237" y="684"/>
                    <a:pt x="228" y="660"/>
                  </a:cubicBezTo>
                  <a:cubicBezTo>
                    <a:pt x="376" y="660"/>
                    <a:pt x="376" y="660"/>
                    <a:pt x="376" y="660"/>
                  </a:cubicBezTo>
                  <a:cubicBezTo>
                    <a:pt x="376" y="776"/>
                    <a:pt x="376" y="776"/>
                    <a:pt x="376" y="776"/>
                  </a:cubicBezTo>
                  <a:cubicBezTo>
                    <a:pt x="376" y="789"/>
                    <a:pt x="387" y="800"/>
                    <a:pt x="400" y="800"/>
                  </a:cubicBezTo>
                  <a:cubicBezTo>
                    <a:pt x="413" y="800"/>
                    <a:pt x="424" y="789"/>
                    <a:pt x="424" y="776"/>
                  </a:cubicBezTo>
                  <a:cubicBezTo>
                    <a:pt x="424" y="660"/>
                    <a:pt x="424" y="660"/>
                    <a:pt x="424" y="660"/>
                  </a:cubicBezTo>
                  <a:cubicBezTo>
                    <a:pt x="572" y="660"/>
                    <a:pt x="572" y="660"/>
                    <a:pt x="572" y="660"/>
                  </a:cubicBezTo>
                  <a:cubicBezTo>
                    <a:pt x="563" y="684"/>
                    <a:pt x="554" y="706"/>
                    <a:pt x="543" y="727"/>
                  </a:cubicBezTo>
                  <a:cubicBezTo>
                    <a:pt x="537" y="739"/>
                    <a:pt x="542" y="753"/>
                    <a:pt x="554" y="759"/>
                  </a:cubicBezTo>
                  <a:cubicBezTo>
                    <a:pt x="557" y="761"/>
                    <a:pt x="561" y="762"/>
                    <a:pt x="565" y="762"/>
                  </a:cubicBezTo>
                  <a:cubicBezTo>
                    <a:pt x="573" y="762"/>
                    <a:pt x="582" y="757"/>
                    <a:pt x="586" y="749"/>
                  </a:cubicBezTo>
                  <a:cubicBezTo>
                    <a:pt x="600" y="722"/>
                    <a:pt x="612" y="692"/>
                    <a:pt x="622" y="660"/>
                  </a:cubicBezTo>
                  <a:cubicBezTo>
                    <a:pt x="693" y="660"/>
                    <a:pt x="693" y="660"/>
                    <a:pt x="693" y="660"/>
                  </a:cubicBezTo>
                  <a:cubicBezTo>
                    <a:pt x="706" y="660"/>
                    <a:pt x="717" y="649"/>
                    <a:pt x="717" y="636"/>
                  </a:cubicBezTo>
                  <a:cubicBezTo>
                    <a:pt x="717" y="623"/>
                    <a:pt x="706" y="612"/>
                    <a:pt x="693" y="612"/>
                  </a:cubicBezTo>
                  <a:cubicBezTo>
                    <a:pt x="636" y="612"/>
                    <a:pt x="636" y="612"/>
                    <a:pt x="636" y="612"/>
                  </a:cubicBezTo>
                  <a:cubicBezTo>
                    <a:pt x="650" y="554"/>
                    <a:pt x="658" y="490"/>
                    <a:pt x="660" y="424"/>
                  </a:cubicBezTo>
                  <a:cubicBezTo>
                    <a:pt x="776" y="424"/>
                    <a:pt x="776" y="424"/>
                    <a:pt x="776" y="424"/>
                  </a:cubicBezTo>
                  <a:cubicBezTo>
                    <a:pt x="789" y="424"/>
                    <a:pt x="800" y="413"/>
                    <a:pt x="800" y="400"/>
                  </a:cubicBezTo>
                  <a:cubicBezTo>
                    <a:pt x="800" y="387"/>
                    <a:pt x="789" y="376"/>
                    <a:pt x="776" y="376"/>
                  </a:cubicBezTo>
                  <a:cubicBezTo>
                    <a:pt x="660" y="376"/>
                    <a:pt x="660" y="376"/>
                    <a:pt x="660" y="376"/>
                  </a:cubicBezTo>
                  <a:cubicBezTo>
                    <a:pt x="658" y="310"/>
                    <a:pt x="650" y="246"/>
                    <a:pt x="636" y="188"/>
                  </a:cubicBezTo>
                  <a:lnTo>
                    <a:pt x="693" y="188"/>
                  </a:lnTo>
                  <a:close/>
                  <a:moveTo>
                    <a:pt x="188" y="376"/>
                  </a:moveTo>
                  <a:cubicBezTo>
                    <a:pt x="190" y="309"/>
                    <a:pt x="199" y="246"/>
                    <a:pt x="214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376"/>
                    <a:pt x="376" y="376"/>
                    <a:pt x="376" y="376"/>
                  </a:cubicBezTo>
                  <a:lnTo>
                    <a:pt x="188" y="376"/>
                  </a:lnTo>
                  <a:close/>
                  <a:moveTo>
                    <a:pt x="586" y="612"/>
                  </a:moveTo>
                  <a:cubicBezTo>
                    <a:pt x="424" y="612"/>
                    <a:pt x="424" y="612"/>
                    <a:pt x="424" y="612"/>
                  </a:cubicBezTo>
                  <a:cubicBezTo>
                    <a:pt x="424" y="424"/>
                    <a:pt x="424" y="424"/>
                    <a:pt x="424" y="424"/>
                  </a:cubicBezTo>
                  <a:cubicBezTo>
                    <a:pt x="612" y="424"/>
                    <a:pt x="612" y="424"/>
                    <a:pt x="612" y="424"/>
                  </a:cubicBezTo>
                  <a:cubicBezTo>
                    <a:pt x="610" y="491"/>
                    <a:pt x="601" y="554"/>
                    <a:pt x="586" y="612"/>
                  </a:cubicBezTo>
                  <a:close/>
                  <a:moveTo>
                    <a:pt x="612" y="376"/>
                  </a:moveTo>
                  <a:cubicBezTo>
                    <a:pt x="424" y="376"/>
                    <a:pt x="424" y="376"/>
                    <a:pt x="424" y="376"/>
                  </a:cubicBezTo>
                  <a:cubicBezTo>
                    <a:pt x="424" y="188"/>
                    <a:pt x="424" y="188"/>
                    <a:pt x="424" y="188"/>
                  </a:cubicBezTo>
                  <a:cubicBezTo>
                    <a:pt x="586" y="188"/>
                    <a:pt x="586" y="188"/>
                    <a:pt x="586" y="188"/>
                  </a:cubicBezTo>
                  <a:cubicBezTo>
                    <a:pt x="601" y="246"/>
                    <a:pt x="610" y="309"/>
                    <a:pt x="612" y="376"/>
                  </a:cubicBezTo>
                  <a:close/>
                  <a:moveTo>
                    <a:pt x="612" y="376"/>
                  </a:moveTo>
                  <a:cubicBezTo>
                    <a:pt x="612" y="376"/>
                    <a:pt x="612" y="376"/>
                    <a:pt x="612" y="3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9" name="Group 238"/>
          <p:cNvGrpSpPr>
            <a:grpSpLocks noChangeAspect="1"/>
          </p:cNvGrpSpPr>
          <p:nvPr/>
        </p:nvGrpSpPr>
        <p:grpSpPr>
          <a:xfrm>
            <a:off x="2880553" y="1426503"/>
            <a:ext cx="308060" cy="304800"/>
            <a:chOff x="8177213" y="2176462"/>
            <a:chExt cx="6600825" cy="6530976"/>
          </a:xfrm>
        </p:grpSpPr>
        <p:sp>
          <p:nvSpPr>
            <p:cNvPr id="238" name="Oval 237"/>
            <p:cNvSpPr/>
            <p:nvPr/>
          </p:nvSpPr>
          <p:spPr>
            <a:xfrm>
              <a:off x="11092070" y="3204575"/>
              <a:ext cx="3419061" cy="341906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177"/>
            <p:cNvSpPr>
              <a:spLocks noEditPoints="1"/>
            </p:cNvSpPr>
            <p:nvPr/>
          </p:nvSpPr>
          <p:spPr bwMode="auto">
            <a:xfrm>
              <a:off x="9229725" y="2176462"/>
              <a:ext cx="5548313" cy="5475288"/>
            </a:xfrm>
            <a:custGeom>
              <a:avLst/>
              <a:gdLst>
                <a:gd name="T0" fmla="*/ 1207 w 1266"/>
                <a:gd name="T1" fmla="*/ 0 h 1261"/>
                <a:gd name="T2" fmla="*/ 914 w 1266"/>
                <a:gd name="T3" fmla="*/ 54 h 1261"/>
                <a:gd name="T4" fmla="*/ 910 w 1266"/>
                <a:gd name="T5" fmla="*/ 55 h 1261"/>
                <a:gd name="T6" fmla="*/ 904 w 1266"/>
                <a:gd name="T7" fmla="*/ 58 h 1261"/>
                <a:gd name="T8" fmla="*/ 704 w 1266"/>
                <a:gd name="T9" fmla="*/ 258 h 1261"/>
                <a:gd name="T10" fmla="*/ 407 w 1266"/>
                <a:gd name="T11" fmla="*/ 554 h 1261"/>
                <a:gd name="T12" fmla="*/ 407 w 1266"/>
                <a:gd name="T13" fmla="*/ 588 h 1261"/>
                <a:gd name="T14" fmla="*/ 234 w 1266"/>
                <a:gd name="T15" fmla="*/ 875 h 1261"/>
                <a:gd name="T16" fmla="*/ 234 w 1266"/>
                <a:gd name="T17" fmla="*/ 909 h 1261"/>
                <a:gd name="T18" fmla="*/ 10 w 1266"/>
                <a:gd name="T19" fmla="*/ 1220 h 1261"/>
                <a:gd name="T20" fmla="*/ 27 w 1266"/>
                <a:gd name="T21" fmla="*/ 1261 h 1261"/>
                <a:gd name="T22" fmla="*/ 311 w 1266"/>
                <a:gd name="T23" fmla="*/ 987 h 1261"/>
                <a:gd name="T24" fmla="*/ 372 w 1266"/>
                <a:gd name="T25" fmla="*/ 1037 h 1261"/>
                <a:gd name="T26" fmla="*/ 619 w 1266"/>
                <a:gd name="T27" fmla="*/ 800 h 1261"/>
                <a:gd name="T28" fmla="*/ 693 w 1266"/>
                <a:gd name="T29" fmla="*/ 864 h 1261"/>
                <a:gd name="T30" fmla="*/ 1203 w 1266"/>
                <a:gd name="T31" fmla="*/ 363 h 1261"/>
                <a:gd name="T32" fmla="*/ 1206 w 1266"/>
                <a:gd name="T33" fmla="*/ 360 h 1261"/>
                <a:gd name="T34" fmla="*/ 1209 w 1266"/>
                <a:gd name="T35" fmla="*/ 353 h 1261"/>
                <a:gd name="T36" fmla="*/ 1263 w 1266"/>
                <a:gd name="T37" fmla="*/ 71 h 1261"/>
                <a:gd name="T38" fmla="*/ 1088 w 1266"/>
                <a:gd name="T39" fmla="*/ 411 h 1261"/>
                <a:gd name="T40" fmla="*/ 870 w 1266"/>
                <a:gd name="T41" fmla="*/ 227 h 1261"/>
                <a:gd name="T42" fmla="*/ 1054 w 1266"/>
                <a:gd name="T43" fmla="*/ 445 h 1261"/>
                <a:gd name="T44" fmla="*/ 755 w 1266"/>
                <a:gd name="T45" fmla="*/ 275 h 1261"/>
                <a:gd name="T46" fmla="*/ 1152 w 1266"/>
                <a:gd name="T47" fmla="*/ 346 h 1261"/>
                <a:gd name="T48" fmla="*/ 890 w 1266"/>
                <a:gd name="T49" fmla="*/ 608 h 1261"/>
                <a:gd name="T50" fmla="*/ 805 w 1266"/>
                <a:gd name="T51" fmla="*/ 557 h 1261"/>
                <a:gd name="T52" fmla="*/ 856 w 1266"/>
                <a:gd name="T53" fmla="*/ 642 h 1261"/>
                <a:gd name="T54" fmla="*/ 557 w 1266"/>
                <a:gd name="T55" fmla="*/ 473 h 1261"/>
                <a:gd name="T56" fmla="*/ 737 w 1266"/>
                <a:gd name="T57" fmla="*/ 523 h 1261"/>
                <a:gd name="T58" fmla="*/ 771 w 1266"/>
                <a:gd name="T59" fmla="*/ 523 h 1261"/>
                <a:gd name="T60" fmla="*/ 656 w 1266"/>
                <a:gd name="T61" fmla="*/ 374 h 1261"/>
                <a:gd name="T62" fmla="*/ 955 w 1266"/>
                <a:gd name="T63" fmla="*/ 543 h 1261"/>
                <a:gd name="T64" fmla="*/ 372 w 1266"/>
                <a:gd name="T65" fmla="*/ 979 h 1261"/>
                <a:gd name="T66" fmla="*/ 285 w 1266"/>
                <a:gd name="T67" fmla="*/ 892 h 1261"/>
                <a:gd name="T68" fmla="*/ 585 w 1266"/>
                <a:gd name="T69" fmla="*/ 766 h 1261"/>
                <a:gd name="T70" fmla="*/ 693 w 1266"/>
                <a:gd name="T71" fmla="*/ 806 h 1261"/>
                <a:gd name="T72" fmla="*/ 515 w 1266"/>
                <a:gd name="T73" fmla="*/ 628 h 1261"/>
                <a:gd name="T74" fmla="*/ 523 w 1266"/>
                <a:gd name="T75" fmla="*/ 507 h 1261"/>
                <a:gd name="T76" fmla="*/ 693 w 1266"/>
                <a:gd name="T77" fmla="*/ 806 h 1261"/>
                <a:gd name="T78" fmla="*/ 1171 w 1266"/>
                <a:gd name="T79" fmla="*/ 297 h 1261"/>
                <a:gd name="T80" fmla="*/ 1202 w 1266"/>
                <a:gd name="T81" fmla="*/ 48 h 1261"/>
                <a:gd name="T82" fmla="*/ 1214 w 1266"/>
                <a:gd name="T83" fmla="*/ 50 h 1261"/>
                <a:gd name="T84" fmla="*/ 1216 w 1266"/>
                <a:gd name="T85" fmla="*/ 62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6" h="1261">
                  <a:moveTo>
                    <a:pt x="1251" y="20"/>
                  </a:moveTo>
                  <a:cubicBezTo>
                    <a:pt x="1241" y="7"/>
                    <a:pt x="1225" y="0"/>
                    <a:pt x="1207" y="0"/>
                  </a:cubicBezTo>
                  <a:cubicBezTo>
                    <a:pt x="1202" y="0"/>
                    <a:pt x="1198" y="0"/>
                    <a:pt x="1193" y="1"/>
                  </a:cubicBezTo>
                  <a:cubicBezTo>
                    <a:pt x="914" y="54"/>
                    <a:pt x="914" y="54"/>
                    <a:pt x="914" y="54"/>
                  </a:cubicBezTo>
                  <a:cubicBezTo>
                    <a:pt x="913" y="54"/>
                    <a:pt x="912" y="54"/>
                    <a:pt x="911" y="55"/>
                  </a:cubicBezTo>
                  <a:cubicBezTo>
                    <a:pt x="910" y="55"/>
                    <a:pt x="910" y="55"/>
                    <a:pt x="910" y="55"/>
                  </a:cubicBezTo>
                  <a:cubicBezTo>
                    <a:pt x="908" y="56"/>
                    <a:pt x="906" y="57"/>
                    <a:pt x="904" y="58"/>
                  </a:cubicBezTo>
                  <a:cubicBezTo>
                    <a:pt x="904" y="58"/>
                    <a:pt x="904" y="58"/>
                    <a:pt x="904" y="58"/>
                  </a:cubicBezTo>
                  <a:cubicBezTo>
                    <a:pt x="903" y="59"/>
                    <a:pt x="902" y="60"/>
                    <a:pt x="901" y="61"/>
                  </a:cubicBezTo>
                  <a:cubicBezTo>
                    <a:pt x="704" y="258"/>
                    <a:pt x="704" y="258"/>
                    <a:pt x="704" y="258"/>
                  </a:cubicBezTo>
                  <a:cubicBezTo>
                    <a:pt x="605" y="357"/>
                    <a:pt x="605" y="357"/>
                    <a:pt x="605" y="357"/>
                  </a:cubicBezTo>
                  <a:cubicBezTo>
                    <a:pt x="407" y="554"/>
                    <a:pt x="407" y="554"/>
                    <a:pt x="407" y="554"/>
                  </a:cubicBezTo>
                  <a:cubicBezTo>
                    <a:pt x="403" y="559"/>
                    <a:pt x="400" y="565"/>
                    <a:pt x="400" y="571"/>
                  </a:cubicBezTo>
                  <a:cubicBezTo>
                    <a:pt x="400" y="578"/>
                    <a:pt x="403" y="584"/>
                    <a:pt x="407" y="588"/>
                  </a:cubicBezTo>
                  <a:cubicBezTo>
                    <a:pt x="464" y="645"/>
                    <a:pt x="464" y="645"/>
                    <a:pt x="464" y="645"/>
                  </a:cubicBezTo>
                  <a:cubicBezTo>
                    <a:pt x="234" y="875"/>
                    <a:pt x="234" y="875"/>
                    <a:pt x="234" y="875"/>
                  </a:cubicBezTo>
                  <a:cubicBezTo>
                    <a:pt x="230" y="880"/>
                    <a:pt x="227" y="886"/>
                    <a:pt x="227" y="892"/>
                  </a:cubicBezTo>
                  <a:cubicBezTo>
                    <a:pt x="227" y="898"/>
                    <a:pt x="230" y="905"/>
                    <a:pt x="234" y="909"/>
                  </a:cubicBezTo>
                  <a:cubicBezTo>
                    <a:pt x="277" y="953"/>
                    <a:pt x="277" y="953"/>
                    <a:pt x="277" y="953"/>
                  </a:cubicBezTo>
                  <a:cubicBezTo>
                    <a:pt x="10" y="1220"/>
                    <a:pt x="10" y="1220"/>
                    <a:pt x="10" y="1220"/>
                  </a:cubicBezTo>
                  <a:cubicBezTo>
                    <a:pt x="0" y="1230"/>
                    <a:pt x="0" y="1245"/>
                    <a:pt x="10" y="1254"/>
                  </a:cubicBezTo>
                  <a:cubicBezTo>
                    <a:pt x="14" y="1259"/>
                    <a:pt x="20" y="1261"/>
                    <a:pt x="27" y="1261"/>
                  </a:cubicBezTo>
                  <a:cubicBezTo>
                    <a:pt x="33" y="1261"/>
                    <a:pt x="39" y="1259"/>
                    <a:pt x="43" y="1254"/>
                  </a:cubicBezTo>
                  <a:cubicBezTo>
                    <a:pt x="311" y="987"/>
                    <a:pt x="311" y="987"/>
                    <a:pt x="311" y="987"/>
                  </a:cubicBezTo>
                  <a:cubicBezTo>
                    <a:pt x="355" y="1030"/>
                    <a:pt x="355" y="1030"/>
                    <a:pt x="355" y="1030"/>
                  </a:cubicBezTo>
                  <a:cubicBezTo>
                    <a:pt x="360" y="1035"/>
                    <a:pt x="366" y="1037"/>
                    <a:pt x="372" y="1037"/>
                  </a:cubicBezTo>
                  <a:cubicBezTo>
                    <a:pt x="378" y="1037"/>
                    <a:pt x="384" y="1035"/>
                    <a:pt x="389" y="1030"/>
                  </a:cubicBezTo>
                  <a:cubicBezTo>
                    <a:pt x="619" y="800"/>
                    <a:pt x="619" y="800"/>
                    <a:pt x="619" y="800"/>
                  </a:cubicBezTo>
                  <a:cubicBezTo>
                    <a:pt x="676" y="857"/>
                    <a:pt x="676" y="857"/>
                    <a:pt x="676" y="857"/>
                  </a:cubicBezTo>
                  <a:cubicBezTo>
                    <a:pt x="680" y="861"/>
                    <a:pt x="687" y="864"/>
                    <a:pt x="693" y="864"/>
                  </a:cubicBezTo>
                  <a:cubicBezTo>
                    <a:pt x="699" y="864"/>
                    <a:pt x="705" y="861"/>
                    <a:pt x="710" y="857"/>
                  </a:cubicBezTo>
                  <a:cubicBezTo>
                    <a:pt x="1203" y="363"/>
                    <a:pt x="1203" y="363"/>
                    <a:pt x="1203" y="363"/>
                  </a:cubicBezTo>
                  <a:cubicBezTo>
                    <a:pt x="1204" y="362"/>
                    <a:pt x="1205" y="361"/>
                    <a:pt x="1206" y="360"/>
                  </a:cubicBezTo>
                  <a:cubicBezTo>
                    <a:pt x="1206" y="360"/>
                    <a:pt x="1206" y="360"/>
                    <a:pt x="1206" y="360"/>
                  </a:cubicBezTo>
                  <a:cubicBezTo>
                    <a:pt x="1207" y="358"/>
                    <a:pt x="1208" y="356"/>
                    <a:pt x="1209" y="354"/>
                  </a:cubicBezTo>
                  <a:cubicBezTo>
                    <a:pt x="1209" y="354"/>
                    <a:pt x="1209" y="354"/>
                    <a:pt x="1209" y="353"/>
                  </a:cubicBezTo>
                  <a:cubicBezTo>
                    <a:pt x="1210" y="352"/>
                    <a:pt x="1210" y="351"/>
                    <a:pt x="1210" y="350"/>
                  </a:cubicBezTo>
                  <a:cubicBezTo>
                    <a:pt x="1210" y="350"/>
                    <a:pt x="1263" y="71"/>
                    <a:pt x="1263" y="71"/>
                  </a:cubicBezTo>
                  <a:cubicBezTo>
                    <a:pt x="1266" y="51"/>
                    <a:pt x="1262" y="33"/>
                    <a:pt x="1251" y="20"/>
                  </a:cubicBezTo>
                  <a:close/>
                  <a:moveTo>
                    <a:pt x="1088" y="411"/>
                  </a:moveTo>
                  <a:cubicBezTo>
                    <a:pt x="904" y="227"/>
                    <a:pt x="904" y="227"/>
                    <a:pt x="904" y="227"/>
                  </a:cubicBezTo>
                  <a:cubicBezTo>
                    <a:pt x="895" y="218"/>
                    <a:pt x="880" y="218"/>
                    <a:pt x="870" y="227"/>
                  </a:cubicBezTo>
                  <a:cubicBezTo>
                    <a:pt x="861" y="237"/>
                    <a:pt x="861" y="252"/>
                    <a:pt x="870" y="261"/>
                  </a:cubicBezTo>
                  <a:cubicBezTo>
                    <a:pt x="1054" y="445"/>
                    <a:pt x="1054" y="445"/>
                    <a:pt x="1054" y="445"/>
                  </a:cubicBezTo>
                  <a:cubicBezTo>
                    <a:pt x="989" y="509"/>
                    <a:pt x="989" y="509"/>
                    <a:pt x="989" y="509"/>
                  </a:cubicBezTo>
                  <a:cubicBezTo>
                    <a:pt x="755" y="275"/>
                    <a:pt x="755" y="275"/>
                    <a:pt x="755" y="275"/>
                  </a:cubicBezTo>
                  <a:cubicBezTo>
                    <a:pt x="918" y="112"/>
                    <a:pt x="918" y="112"/>
                    <a:pt x="918" y="112"/>
                  </a:cubicBezTo>
                  <a:cubicBezTo>
                    <a:pt x="1152" y="346"/>
                    <a:pt x="1152" y="346"/>
                    <a:pt x="1152" y="346"/>
                  </a:cubicBezTo>
                  <a:lnTo>
                    <a:pt x="1088" y="411"/>
                  </a:lnTo>
                  <a:close/>
                  <a:moveTo>
                    <a:pt x="890" y="608"/>
                  </a:moveTo>
                  <a:cubicBezTo>
                    <a:pt x="839" y="557"/>
                    <a:pt x="839" y="557"/>
                    <a:pt x="839" y="557"/>
                  </a:cubicBezTo>
                  <a:cubicBezTo>
                    <a:pt x="830" y="548"/>
                    <a:pt x="815" y="548"/>
                    <a:pt x="805" y="557"/>
                  </a:cubicBezTo>
                  <a:cubicBezTo>
                    <a:pt x="796" y="567"/>
                    <a:pt x="796" y="582"/>
                    <a:pt x="805" y="591"/>
                  </a:cubicBezTo>
                  <a:cubicBezTo>
                    <a:pt x="856" y="642"/>
                    <a:pt x="856" y="642"/>
                    <a:pt x="856" y="642"/>
                  </a:cubicBezTo>
                  <a:cubicBezTo>
                    <a:pt x="791" y="707"/>
                    <a:pt x="791" y="707"/>
                    <a:pt x="791" y="707"/>
                  </a:cubicBezTo>
                  <a:cubicBezTo>
                    <a:pt x="557" y="473"/>
                    <a:pt x="557" y="473"/>
                    <a:pt x="557" y="473"/>
                  </a:cubicBezTo>
                  <a:cubicBezTo>
                    <a:pt x="622" y="408"/>
                    <a:pt x="622" y="408"/>
                    <a:pt x="622" y="408"/>
                  </a:cubicBezTo>
                  <a:cubicBezTo>
                    <a:pt x="737" y="523"/>
                    <a:pt x="737" y="523"/>
                    <a:pt x="737" y="523"/>
                  </a:cubicBezTo>
                  <a:cubicBezTo>
                    <a:pt x="742" y="528"/>
                    <a:pt x="748" y="530"/>
                    <a:pt x="754" y="530"/>
                  </a:cubicBezTo>
                  <a:cubicBezTo>
                    <a:pt x="761" y="530"/>
                    <a:pt x="767" y="528"/>
                    <a:pt x="771" y="523"/>
                  </a:cubicBezTo>
                  <a:cubicBezTo>
                    <a:pt x="781" y="514"/>
                    <a:pt x="781" y="499"/>
                    <a:pt x="771" y="489"/>
                  </a:cubicBezTo>
                  <a:cubicBezTo>
                    <a:pt x="656" y="374"/>
                    <a:pt x="656" y="374"/>
                    <a:pt x="656" y="374"/>
                  </a:cubicBezTo>
                  <a:cubicBezTo>
                    <a:pt x="721" y="309"/>
                    <a:pt x="721" y="309"/>
                    <a:pt x="721" y="309"/>
                  </a:cubicBezTo>
                  <a:cubicBezTo>
                    <a:pt x="955" y="543"/>
                    <a:pt x="955" y="543"/>
                    <a:pt x="955" y="543"/>
                  </a:cubicBezTo>
                  <a:lnTo>
                    <a:pt x="890" y="608"/>
                  </a:lnTo>
                  <a:close/>
                  <a:moveTo>
                    <a:pt x="372" y="979"/>
                  </a:moveTo>
                  <a:cubicBezTo>
                    <a:pt x="328" y="936"/>
                    <a:pt x="328" y="936"/>
                    <a:pt x="328" y="936"/>
                  </a:cubicBezTo>
                  <a:cubicBezTo>
                    <a:pt x="285" y="892"/>
                    <a:pt x="285" y="892"/>
                    <a:pt x="285" y="892"/>
                  </a:cubicBezTo>
                  <a:cubicBezTo>
                    <a:pt x="498" y="679"/>
                    <a:pt x="498" y="679"/>
                    <a:pt x="498" y="679"/>
                  </a:cubicBezTo>
                  <a:cubicBezTo>
                    <a:pt x="585" y="766"/>
                    <a:pt x="585" y="766"/>
                    <a:pt x="585" y="766"/>
                  </a:cubicBezTo>
                  <a:lnTo>
                    <a:pt x="372" y="979"/>
                  </a:lnTo>
                  <a:close/>
                  <a:moveTo>
                    <a:pt x="693" y="806"/>
                  </a:moveTo>
                  <a:cubicBezTo>
                    <a:pt x="636" y="749"/>
                    <a:pt x="636" y="749"/>
                    <a:pt x="636" y="749"/>
                  </a:cubicBezTo>
                  <a:cubicBezTo>
                    <a:pt x="515" y="628"/>
                    <a:pt x="515" y="628"/>
                    <a:pt x="515" y="628"/>
                  </a:cubicBezTo>
                  <a:cubicBezTo>
                    <a:pt x="458" y="571"/>
                    <a:pt x="458" y="571"/>
                    <a:pt x="458" y="571"/>
                  </a:cubicBezTo>
                  <a:cubicBezTo>
                    <a:pt x="523" y="507"/>
                    <a:pt x="523" y="507"/>
                    <a:pt x="523" y="507"/>
                  </a:cubicBezTo>
                  <a:cubicBezTo>
                    <a:pt x="757" y="741"/>
                    <a:pt x="757" y="741"/>
                    <a:pt x="757" y="741"/>
                  </a:cubicBezTo>
                  <a:lnTo>
                    <a:pt x="693" y="806"/>
                  </a:lnTo>
                  <a:close/>
                  <a:moveTo>
                    <a:pt x="1216" y="62"/>
                  </a:moveTo>
                  <a:cubicBezTo>
                    <a:pt x="1171" y="297"/>
                    <a:pt x="1171" y="297"/>
                    <a:pt x="1171" y="297"/>
                  </a:cubicBezTo>
                  <a:cubicBezTo>
                    <a:pt x="967" y="93"/>
                    <a:pt x="967" y="93"/>
                    <a:pt x="967" y="93"/>
                  </a:cubicBezTo>
                  <a:cubicBezTo>
                    <a:pt x="1202" y="48"/>
                    <a:pt x="1202" y="48"/>
                    <a:pt x="1202" y="48"/>
                  </a:cubicBezTo>
                  <a:cubicBezTo>
                    <a:pt x="1204" y="48"/>
                    <a:pt x="1205" y="48"/>
                    <a:pt x="1207" y="48"/>
                  </a:cubicBezTo>
                  <a:cubicBezTo>
                    <a:pt x="1209" y="48"/>
                    <a:pt x="1212" y="48"/>
                    <a:pt x="1214" y="50"/>
                  </a:cubicBezTo>
                  <a:cubicBezTo>
                    <a:pt x="1216" y="53"/>
                    <a:pt x="1216" y="57"/>
                    <a:pt x="1216" y="62"/>
                  </a:cubicBezTo>
                  <a:close/>
                  <a:moveTo>
                    <a:pt x="1216" y="62"/>
                  </a:moveTo>
                  <a:cubicBezTo>
                    <a:pt x="1216" y="62"/>
                    <a:pt x="1216" y="62"/>
                    <a:pt x="1216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178"/>
            <p:cNvSpPr>
              <a:spLocks noEditPoints="1"/>
            </p:cNvSpPr>
            <p:nvPr/>
          </p:nvSpPr>
          <p:spPr bwMode="auto">
            <a:xfrm>
              <a:off x="8480425" y="7826375"/>
              <a:ext cx="587375" cy="573088"/>
            </a:xfrm>
            <a:custGeom>
              <a:avLst/>
              <a:gdLst>
                <a:gd name="T0" fmla="*/ 91 w 134"/>
                <a:gd name="T1" fmla="*/ 9 h 132"/>
                <a:gd name="T2" fmla="*/ 9 w 134"/>
                <a:gd name="T3" fmla="*/ 91 h 132"/>
                <a:gd name="T4" fmla="*/ 9 w 134"/>
                <a:gd name="T5" fmla="*/ 125 h 132"/>
                <a:gd name="T6" fmla="*/ 26 w 134"/>
                <a:gd name="T7" fmla="*/ 132 h 132"/>
                <a:gd name="T8" fmla="*/ 43 w 134"/>
                <a:gd name="T9" fmla="*/ 125 h 132"/>
                <a:gd name="T10" fmla="*/ 125 w 134"/>
                <a:gd name="T11" fmla="*/ 43 h 132"/>
                <a:gd name="T12" fmla="*/ 125 w 134"/>
                <a:gd name="T13" fmla="*/ 9 h 132"/>
                <a:gd name="T14" fmla="*/ 91 w 134"/>
                <a:gd name="T15" fmla="*/ 9 h 132"/>
                <a:gd name="T16" fmla="*/ 91 w 134"/>
                <a:gd name="T17" fmla="*/ 9 h 132"/>
                <a:gd name="T18" fmla="*/ 91 w 134"/>
                <a:gd name="T1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2">
                  <a:moveTo>
                    <a:pt x="91" y="9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0" y="100"/>
                    <a:pt x="0" y="116"/>
                    <a:pt x="9" y="125"/>
                  </a:cubicBezTo>
                  <a:cubicBezTo>
                    <a:pt x="14" y="130"/>
                    <a:pt x="20" y="132"/>
                    <a:pt x="26" y="132"/>
                  </a:cubicBezTo>
                  <a:cubicBezTo>
                    <a:pt x="32" y="132"/>
                    <a:pt x="38" y="130"/>
                    <a:pt x="43" y="125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34" y="34"/>
                    <a:pt x="134" y="19"/>
                    <a:pt x="125" y="9"/>
                  </a:cubicBezTo>
                  <a:cubicBezTo>
                    <a:pt x="115" y="0"/>
                    <a:pt x="100" y="0"/>
                    <a:pt x="91" y="9"/>
                  </a:cubicBezTo>
                  <a:close/>
                  <a:moveTo>
                    <a:pt x="91" y="9"/>
                  </a:moveTo>
                  <a:cubicBezTo>
                    <a:pt x="91" y="9"/>
                    <a:pt x="91" y="9"/>
                    <a:pt x="91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179"/>
            <p:cNvSpPr>
              <a:spLocks noEditPoints="1"/>
            </p:cNvSpPr>
            <p:nvPr/>
          </p:nvSpPr>
          <p:spPr bwMode="auto">
            <a:xfrm>
              <a:off x="9242425" y="7999413"/>
              <a:ext cx="211138" cy="708025"/>
            </a:xfrm>
            <a:custGeom>
              <a:avLst/>
              <a:gdLst>
                <a:gd name="T0" fmla="*/ 24 w 48"/>
                <a:gd name="T1" fmla="*/ 0 h 163"/>
                <a:gd name="T2" fmla="*/ 0 w 48"/>
                <a:gd name="T3" fmla="*/ 24 h 163"/>
                <a:gd name="T4" fmla="*/ 0 w 48"/>
                <a:gd name="T5" fmla="*/ 139 h 163"/>
                <a:gd name="T6" fmla="*/ 24 w 48"/>
                <a:gd name="T7" fmla="*/ 163 h 163"/>
                <a:gd name="T8" fmla="*/ 48 w 48"/>
                <a:gd name="T9" fmla="*/ 139 h 163"/>
                <a:gd name="T10" fmla="*/ 48 w 48"/>
                <a:gd name="T11" fmla="*/ 24 h 163"/>
                <a:gd name="T12" fmla="*/ 24 w 48"/>
                <a:gd name="T13" fmla="*/ 0 h 163"/>
                <a:gd name="T14" fmla="*/ 24 w 48"/>
                <a:gd name="T15" fmla="*/ 0 h 163"/>
                <a:gd name="T16" fmla="*/ 24 w 48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63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2"/>
                    <a:pt x="10" y="163"/>
                    <a:pt x="24" y="163"/>
                  </a:cubicBezTo>
                  <a:cubicBezTo>
                    <a:pt x="37" y="163"/>
                    <a:pt x="48" y="152"/>
                    <a:pt x="48" y="13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180"/>
            <p:cNvSpPr>
              <a:spLocks noEditPoints="1"/>
            </p:cNvSpPr>
            <p:nvPr/>
          </p:nvSpPr>
          <p:spPr bwMode="auto">
            <a:xfrm>
              <a:off x="9623425" y="7826375"/>
              <a:ext cx="587375" cy="573088"/>
            </a:xfrm>
            <a:custGeom>
              <a:avLst/>
              <a:gdLst>
                <a:gd name="T0" fmla="*/ 43 w 134"/>
                <a:gd name="T1" fmla="*/ 9 h 132"/>
                <a:gd name="T2" fmla="*/ 9 w 134"/>
                <a:gd name="T3" fmla="*/ 9 h 132"/>
                <a:gd name="T4" fmla="*/ 9 w 134"/>
                <a:gd name="T5" fmla="*/ 43 h 132"/>
                <a:gd name="T6" fmla="*/ 91 w 134"/>
                <a:gd name="T7" fmla="*/ 125 h 132"/>
                <a:gd name="T8" fmla="*/ 108 w 134"/>
                <a:gd name="T9" fmla="*/ 132 h 132"/>
                <a:gd name="T10" fmla="*/ 125 w 134"/>
                <a:gd name="T11" fmla="*/ 125 h 132"/>
                <a:gd name="T12" fmla="*/ 125 w 134"/>
                <a:gd name="T13" fmla="*/ 91 h 132"/>
                <a:gd name="T14" fmla="*/ 43 w 134"/>
                <a:gd name="T15" fmla="*/ 9 h 132"/>
                <a:gd name="T16" fmla="*/ 43 w 134"/>
                <a:gd name="T17" fmla="*/ 9 h 132"/>
                <a:gd name="T18" fmla="*/ 43 w 134"/>
                <a:gd name="T1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2">
                  <a:moveTo>
                    <a:pt x="43" y="9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9"/>
                    <a:pt x="0" y="34"/>
                    <a:pt x="9" y="43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6" y="130"/>
                    <a:pt x="102" y="132"/>
                    <a:pt x="108" y="132"/>
                  </a:cubicBezTo>
                  <a:cubicBezTo>
                    <a:pt x="114" y="132"/>
                    <a:pt x="120" y="130"/>
                    <a:pt x="125" y="125"/>
                  </a:cubicBezTo>
                  <a:cubicBezTo>
                    <a:pt x="134" y="116"/>
                    <a:pt x="134" y="100"/>
                    <a:pt x="125" y="91"/>
                  </a:cubicBezTo>
                  <a:lnTo>
                    <a:pt x="43" y="9"/>
                  </a:ln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181"/>
            <p:cNvSpPr>
              <a:spLocks noEditPoints="1"/>
            </p:cNvSpPr>
            <p:nvPr/>
          </p:nvSpPr>
          <p:spPr bwMode="auto">
            <a:xfrm>
              <a:off x="9834563" y="7443788"/>
              <a:ext cx="679450" cy="207963"/>
            </a:xfrm>
            <a:custGeom>
              <a:avLst/>
              <a:gdLst>
                <a:gd name="T0" fmla="*/ 131 w 155"/>
                <a:gd name="T1" fmla="*/ 0 h 48"/>
                <a:gd name="T2" fmla="*/ 24 w 155"/>
                <a:gd name="T3" fmla="*/ 0 h 48"/>
                <a:gd name="T4" fmla="*/ 0 w 155"/>
                <a:gd name="T5" fmla="*/ 24 h 48"/>
                <a:gd name="T6" fmla="*/ 24 w 155"/>
                <a:gd name="T7" fmla="*/ 48 h 48"/>
                <a:gd name="T8" fmla="*/ 131 w 155"/>
                <a:gd name="T9" fmla="*/ 48 h 48"/>
                <a:gd name="T10" fmla="*/ 155 w 155"/>
                <a:gd name="T11" fmla="*/ 24 h 48"/>
                <a:gd name="T12" fmla="*/ 131 w 155"/>
                <a:gd name="T13" fmla="*/ 0 h 48"/>
                <a:gd name="T14" fmla="*/ 131 w 155"/>
                <a:gd name="T15" fmla="*/ 0 h 48"/>
                <a:gd name="T16" fmla="*/ 131 w 15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48">
                  <a:moveTo>
                    <a:pt x="13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44" y="48"/>
                    <a:pt x="155" y="38"/>
                    <a:pt x="155" y="24"/>
                  </a:cubicBezTo>
                  <a:cubicBezTo>
                    <a:pt x="155" y="11"/>
                    <a:pt x="144" y="0"/>
                    <a:pt x="131" y="0"/>
                  </a:cubicBezTo>
                  <a:close/>
                  <a:moveTo>
                    <a:pt x="131" y="0"/>
                  </a:move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182"/>
            <p:cNvSpPr>
              <a:spLocks noEditPoints="1"/>
            </p:cNvSpPr>
            <p:nvPr/>
          </p:nvSpPr>
          <p:spPr bwMode="auto">
            <a:xfrm>
              <a:off x="9242425" y="6392863"/>
              <a:ext cx="211138" cy="673100"/>
            </a:xfrm>
            <a:custGeom>
              <a:avLst/>
              <a:gdLst>
                <a:gd name="T0" fmla="*/ 24 w 48"/>
                <a:gd name="T1" fmla="*/ 155 h 155"/>
                <a:gd name="T2" fmla="*/ 48 w 48"/>
                <a:gd name="T3" fmla="*/ 131 h 155"/>
                <a:gd name="T4" fmla="*/ 48 w 48"/>
                <a:gd name="T5" fmla="*/ 24 h 155"/>
                <a:gd name="T6" fmla="*/ 24 w 48"/>
                <a:gd name="T7" fmla="*/ 0 h 155"/>
                <a:gd name="T8" fmla="*/ 0 w 48"/>
                <a:gd name="T9" fmla="*/ 24 h 155"/>
                <a:gd name="T10" fmla="*/ 0 w 48"/>
                <a:gd name="T11" fmla="*/ 131 h 155"/>
                <a:gd name="T12" fmla="*/ 24 w 48"/>
                <a:gd name="T13" fmla="*/ 155 h 155"/>
                <a:gd name="T14" fmla="*/ 24 w 48"/>
                <a:gd name="T15" fmla="*/ 155 h 155"/>
                <a:gd name="T16" fmla="*/ 24 w 48"/>
                <a:gd name="T1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5">
                  <a:moveTo>
                    <a:pt x="24" y="155"/>
                  </a:moveTo>
                  <a:cubicBezTo>
                    <a:pt x="37" y="155"/>
                    <a:pt x="48" y="144"/>
                    <a:pt x="48" y="13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44"/>
                    <a:pt x="10" y="155"/>
                    <a:pt x="24" y="155"/>
                  </a:cubicBezTo>
                  <a:close/>
                  <a:moveTo>
                    <a:pt x="24" y="155"/>
                  </a:moveTo>
                  <a:cubicBezTo>
                    <a:pt x="24" y="155"/>
                    <a:pt x="24" y="155"/>
                    <a:pt x="24" y="1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183"/>
            <p:cNvSpPr>
              <a:spLocks noEditPoints="1"/>
            </p:cNvSpPr>
            <p:nvPr/>
          </p:nvSpPr>
          <p:spPr bwMode="auto">
            <a:xfrm>
              <a:off x="8480425" y="6692900"/>
              <a:ext cx="587375" cy="573088"/>
            </a:xfrm>
            <a:custGeom>
              <a:avLst/>
              <a:gdLst>
                <a:gd name="T0" fmla="*/ 43 w 134"/>
                <a:gd name="T1" fmla="*/ 9 h 132"/>
                <a:gd name="T2" fmla="*/ 9 w 134"/>
                <a:gd name="T3" fmla="*/ 9 h 132"/>
                <a:gd name="T4" fmla="*/ 9 w 134"/>
                <a:gd name="T5" fmla="*/ 43 h 132"/>
                <a:gd name="T6" fmla="*/ 91 w 134"/>
                <a:gd name="T7" fmla="*/ 125 h 132"/>
                <a:gd name="T8" fmla="*/ 108 w 134"/>
                <a:gd name="T9" fmla="*/ 132 h 132"/>
                <a:gd name="T10" fmla="*/ 125 w 134"/>
                <a:gd name="T11" fmla="*/ 125 h 132"/>
                <a:gd name="T12" fmla="*/ 125 w 134"/>
                <a:gd name="T13" fmla="*/ 91 h 132"/>
                <a:gd name="T14" fmla="*/ 43 w 134"/>
                <a:gd name="T15" fmla="*/ 9 h 132"/>
                <a:gd name="T16" fmla="*/ 43 w 134"/>
                <a:gd name="T17" fmla="*/ 9 h 132"/>
                <a:gd name="T18" fmla="*/ 43 w 134"/>
                <a:gd name="T1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2">
                  <a:moveTo>
                    <a:pt x="43" y="9"/>
                  </a:moveTo>
                  <a:cubicBezTo>
                    <a:pt x="34" y="0"/>
                    <a:pt x="18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5" y="129"/>
                    <a:pt x="101" y="132"/>
                    <a:pt x="108" y="132"/>
                  </a:cubicBezTo>
                  <a:cubicBezTo>
                    <a:pt x="114" y="132"/>
                    <a:pt x="120" y="129"/>
                    <a:pt x="125" y="125"/>
                  </a:cubicBezTo>
                  <a:cubicBezTo>
                    <a:pt x="134" y="115"/>
                    <a:pt x="134" y="100"/>
                    <a:pt x="125" y="91"/>
                  </a:cubicBezTo>
                  <a:lnTo>
                    <a:pt x="43" y="9"/>
                  </a:ln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184"/>
            <p:cNvSpPr>
              <a:spLocks noEditPoints="1"/>
            </p:cNvSpPr>
            <p:nvPr/>
          </p:nvSpPr>
          <p:spPr bwMode="auto">
            <a:xfrm>
              <a:off x="8177213" y="7443788"/>
              <a:ext cx="714375" cy="207963"/>
            </a:xfrm>
            <a:custGeom>
              <a:avLst/>
              <a:gdLst>
                <a:gd name="T0" fmla="*/ 163 w 163"/>
                <a:gd name="T1" fmla="*/ 24 h 48"/>
                <a:gd name="T2" fmla="*/ 139 w 163"/>
                <a:gd name="T3" fmla="*/ 0 h 48"/>
                <a:gd name="T4" fmla="*/ 24 w 163"/>
                <a:gd name="T5" fmla="*/ 0 h 48"/>
                <a:gd name="T6" fmla="*/ 0 w 163"/>
                <a:gd name="T7" fmla="*/ 24 h 48"/>
                <a:gd name="T8" fmla="*/ 24 w 163"/>
                <a:gd name="T9" fmla="*/ 48 h 48"/>
                <a:gd name="T10" fmla="*/ 139 w 163"/>
                <a:gd name="T11" fmla="*/ 48 h 48"/>
                <a:gd name="T12" fmla="*/ 163 w 163"/>
                <a:gd name="T13" fmla="*/ 24 h 48"/>
                <a:gd name="T14" fmla="*/ 163 w 163"/>
                <a:gd name="T15" fmla="*/ 24 h 48"/>
                <a:gd name="T16" fmla="*/ 163 w 163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48">
                  <a:moveTo>
                    <a:pt x="163" y="24"/>
                  </a:moveTo>
                  <a:cubicBezTo>
                    <a:pt x="163" y="11"/>
                    <a:pt x="153" y="0"/>
                    <a:pt x="13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53" y="48"/>
                    <a:pt x="163" y="38"/>
                    <a:pt x="163" y="24"/>
                  </a:cubicBezTo>
                  <a:close/>
                  <a:moveTo>
                    <a:pt x="163" y="24"/>
                  </a:moveTo>
                  <a:cubicBezTo>
                    <a:pt x="163" y="24"/>
                    <a:pt x="163" y="24"/>
                    <a:pt x="163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868323" y="2654743"/>
            <a:ext cx="307834" cy="304800"/>
            <a:chOff x="8945562" y="2551112"/>
            <a:chExt cx="6604001" cy="6538913"/>
          </a:xfrm>
        </p:grpSpPr>
        <p:sp>
          <p:nvSpPr>
            <p:cNvPr id="247" name="Oval 246"/>
            <p:cNvSpPr/>
            <p:nvPr/>
          </p:nvSpPr>
          <p:spPr>
            <a:xfrm>
              <a:off x="11554585" y="4618073"/>
              <a:ext cx="2173356" cy="217335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188"/>
            <p:cNvSpPr>
              <a:spLocks noEditPoints="1"/>
            </p:cNvSpPr>
            <p:nvPr/>
          </p:nvSpPr>
          <p:spPr bwMode="auto">
            <a:xfrm>
              <a:off x="11904663" y="4462463"/>
              <a:ext cx="1473200" cy="468313"/>
            </a:xfrm>
            <a:custGeom>
              <a:avLst/>
              <a:gdLst>
                <a:gd name="T0" fmla="*/ 43 w 336"/>
                <a:gd name="T1" fmla="*/ 99 h 108"/>
                <a:gd name="T2" fmla="*/ 168 w 336"/>
                <a:gd name="T3" fmla="*/ 48 h 108"/>
                <a:gd name="T4" fmla="*/ 292 w 336"/>
                <a:gd name="T5" fmla="*/ 99 h 108"/>
                <a:gd name="T6" fmla="*/ 309 w 336"/>
                <a:gd name="T7" fmla="*/ 106 h 108"/>
                <a:gd name="T8" fmla="*/ 326 w 336"/>
                <a:gd name="T9" fmla="*/ 99 h 108"/>
                <a:gd name="T10" fmla="*/ 326 w 336"/>
                <a:gd name="T11" fmla="*/ 65 h 108"/>
                <a:gd name="T12" fmla="*/ 168 w 336"/>
                <a:gd name="T13" fmla="*/ 0 h 108"/>
                <a:gd name="T14" fmla="*/ 9 w 336"/>
                <a:gd name="T15" fmla="*/ 65 h 108"/>
                <a:gd name="T16" fmla="*/ 9 w 336"/>
                <a:gd name="T17" fmla="*/ 99 h 108"/>
                <a:gd name="T18" fmla="*/ 43 w 336"/>
                <a:gd name="T19" fmla="*/ 99 h 108"/>
                <a:gd name="T20" fmla="*/ 43 w 336"/>
                <a:gd name="T21" fmla="*/ 99 h 108"/>
                <a:gd name="T22" fmla="*/ 43 w 336"/>
                <a:gd name="T23" fmla="*/ 9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6" h="108">
                  <a:moveTo>
                    <a:pt x="43" y="99"/>
                  </a:moveTo>
                  <a:cubicBezTo>
                    <a:pt x="77" y="66"/>
                    <a:pt x="121" y="48"/>
                    <a:pt x="168" y="48"/>
                  </a:cubicBezTo>
                  <a:cubicBezTo>
                    <a:pt x="215" y="48"/>
                    <a:pt x="259" y="66"/>
                    <a:pt x="292" y="99"/>
                  </a:cubicBezTo>
                  <a:cubicBezTo>
                    <a:pt x="297" y="104"/>
                    <a:pt x="303" y="106"/>
                    <a:pt x="309" y="106"/>
                  </a:cubicBezTo>
                  <a:cubicBezTo>
                    <a:pt x="315" y="106"/>
                    <a:pt x="322" y="104"/>
                    <a:pt x="326" y="99"/>
                  </a:cubicBezTo>
                  <a:cubicBezTo>
                    <a:pt x="336" y="90"/>
                    <a:pt x="336" y="75"/>
                    <a:pt x="326" y="65"/>
                  </a:cubicBezTo>
                  <a:cubicBezTo>
                    <a:pt x="284" y="23"/>
                    <a:pt x="228" y="0"/>
                    <a:pt x="168" y="0"/>
                  </a:cubicBezTo>
                  <a:cubicBezTo>
                    <a:pt x="108" y="0"/>
                    <a:pt x="52" y="23"/>
                    <a:pt x="9" y="65"/>
                  </a:cubicBezTo>
                  <a:cubicBezTo>
                    <a:pt x="0" y="75"/>
                    <a:pt x="0" y="90"/>
                    <a:pt x="9" y="99"/>
                  </a:cubicBezTo>
                  <a:cubicBezTo>
                    <a:pt x="19" y="108"/>
                    <a:pt x="34" y="108"/>
                    <a:pt x="43" y="99"/>
                  </a:cubicBezTo>
                  <a:close/>
                  <a:moveTo>
                    <a:pt x="43" y="99"/>
                  </a:moveTo>
                  <a:cubicBezTo>
                    <a:pt x="43" y="99"/>
                    <a:pt x="43" y="99"/>
                    <a:pt x="43" y="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189"/>
            <p:cNvSpPr>
              <a:spLocks noEditPoints="1"/>
            </p:cNvSpPr>
            <p:nvPr/>
          </p:nvSpPr>
          <p:spPr bwMode="auto">
            <a:xfrm>
              <a:off x="10888663" y="4044950"/>
              <a:ext cx="3292475" cy="3117850"/>
            </a:xfrm>
            <a:custGeom>
              <a:avLst/>
              <a:gdLst>
                <a:gd name="T0" fmla="*/ 3 w 751"/>
                <a:gd name="T1" fmla="*/ 631 h 718"/>
                <a:gd name="T2" fmla="*/ 9 w 751"/>
                <a:gd name="T3" fmla="*/ 654 h 718"/>
                <a:gd name="T4" fmla="*/ 65 w 751"/>
                <a:gd name="T5" fmla="*/ 710 h 718"/>
                <a:gd name="T6" fmla="*/ 82 w 751"/>
                <a:gd name="T7" fmla="*/ 718 h 718"/>
                <a:gd name="T8" fmla="*/ 99 w 751"/>
                <a:gd name="T9" fmla="*/ 710 h 718"/>
                <a:gd name="T10" fmla="*/ 99 w 751"/>
                <a:gd name="T11" fmla="*/ 677 h 718"/>
                <a:gd name="T12" fmla="*/ 73 w 751"/>
                <a:gd name="T13" fmla="*/ 650 h 718"/>
                <a:gd name="T14" fmla="*/ 102 w 751"/>
                <a:gd name="T15" fmla="*/ 642 h 718"/>
                <a:gd name="T16" fmla="*/ 270 w 751"/>
                <a:gd name="T17" fmla="*/ 658 h 718"/>
                <a:gd name="T18" fmla="*/ 626 w 751"/>
                <a:gd name="T19" fmla="*/ 546 h 718"/>
                <a:gd name="T20" fmla="*/ 626 w 751"/>
                <a:gd name="T21" fmla="*/ 93 h 718"/>
                <a:gd name="T22" fmla="*/ 400 w 751"/>
                <a:gd name="T23" fmla="*/ 0 h 718"/>
                <a:gd name="T24" fmla="*/ 174 w 751"/>
                <a:gd name="T25" fmla="*/ 93 h 718"/>
                <a:gd name="T26" fmla="*/ 68 w 751"/>
                <a:gd name="T27" fmla="*/ 348 h 718"/>
                <a:gd name="T28" fmla="*/ 74 w 751"/>
                <a:gd name="T29" fmla="*/ 600 h 718"/>
                <a:gd name="T30" fmla="*/ 20 w 751"/>
                <a:gd name="T31" fmla="*/ 614 h 718"/>
                <a:gd name="T32" fmla="*/ 3 w 751"/>
                <a:gd name="T33" fmla="*/ 631 h 718"/>
                <a:gd name="T34" fmla="*/ 115 w 751"/>
                <a:gd name="T35" fmla="*/ 354 h 718"/>
                <a:gd name="T36" fmla="*/ 207 w 751"/>
                <a:gd name="T37" fmla="*/ 127 h 718"/>
                <a:gd name="T38" fmla="*/ 400 w 751"/>
                <a:gd name="T39" fmla="*/ 48 h 718"/>
                <a:gd name="T40" fmla="*/ 592 w 751"/>
                <a:gd name="T41" fmla="*/ 127 h 718"/>
                <a:gd name="T42" fmla="*/ 592 w 751"/>
                <a:gd name="T43" fmla="*/ 512 h 718"/>
                <a:gd name="T44" fmla="*/ 270 w 751"/>
                <a:gd name="T45" fmla="*/ 610 h 718"/>
                <a:gd name="T46" fmla="*/ 122 w 751"/>
                <a:gd name="T47" fmla="*/ 597 h 718"/>
                <a:gd name="T48" fmla="*/ 115 w 751"/>
                <a:gd name="T49" fmla="*/ 354 h 718"/>
                <a:gd name="T50" fmla="*/ 115 w 751"/>
                <a:gd name="T51" fmla="*/ 354 h 718"/>
                <a:gd name="T52" fmla="*/ 115 w 751"/>
                <a:gd name="T53" fmla="*/ 35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1" h="718">
                  <a:moveTo>
                    <a:pt x="3" y="631"/>
                  </a:moveTo>
                  <a:cubicBezTo>
                    <a:pt x="0" y="639"/>
                    <a:pt x="3" y="648"/>
                    <a:pt x="9" y="654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70" y="715"/>
                    <a:pt x="76" y="718"/>
                    <a:pt x="82" y="718"/>
                  </a:cubicBezTo>
                  <a:cubicBezTo>
                    <a:pt x="89" y="718"/>
                    <a:pt x="95" y="715"/>
                    <a:pt x="99" y="710"/>
                  </a:cubicBezTo>
                  <a:cubicBezTo>
                    <a:pt x="109" y="701"/>
                    <a:pt x="109" y="686"/>
                    <a:pt x="99" y="677"/>
                  </a:cubicBezTo>
                  <a:cubicBezTo>
                    <a:pt x="73" y="650"/>
                    <a:pt x="73" y="650"/>
                    <a:pt x="73" y="650"/>
                  </a:cubicBezTo>
                  <a:cubicBezTo>
                    <a:pt x="102" y="642"/>
                    <a:pt x="102" y="642"/>
                    <a:pt x="102" y="642"/>
                  </a:cubicBezTo>
                  <a:cubicBezTo>
                    <a:pt x="155" y="652"/>
                    <a:pt x="213" y="658"/>
                    <a:pt x="270" y="658"/>
                  </a:cubicBezTo>
                  <a:cubicBezTo>
                    <a:pt x="361" y="658"/>
                    <a:pt x="529" y="643"/>
                    <a:pt x="626" y="546"/>
                  </a:cubicBezTo>
                  <a:cubicBezTo>
                    <a:pt x="751" y="421"/>
                    <a:pt x="751" y="218"/>
                    <a:pt x="626" y="93"/>
                  </a:cubicBezTo>
                  <a:cubicBezTo>
                    <a:pt x="566" y="33"/>
                    <a:pt x="485" y="0"/>
                    <a:pt x="400" y="0"/>
                  </a:cubicBezTo>
                  <a:cubicBezTo>
                    <a:pt x="314" y="0"/>
                    <a:pt x="234" y="33"/>
                    <a:pt x="174" y="93"/>
                  </a:cubicBezTo>
                  <a:cubicBezTo>
                    <a:pt x="118" y="149"/>
                    <a:pt x="81" y="237"/>
                    <a:pt x="68" y="348"/>
                  </a:cubicBezTo>
                  <a:cubicBezTo>
                    <a:pt x="58" y="428"/>
                    <a:pt x="60" y="518"/>
                    <a:pt x="74" y="600"/>
                  </a:cubicBezTo>
                  <a:cubicBezTo>
                    <a:pt x="20" y="614"/>
                    <a:pt x="20" y="614"/>
                    <a:pt x="20" y="614"/>
                  </a:cubicBezTo>
                  <a:cubicBezTo>
                    <a:pt x="12" y="616"/>
                    <a:pt x="5" y="622"/>
                    <a:pt x="3" y="631"/>
                  </a:cubicBezTo>
                  <a:close/>
                  <a:moveTo>
                    <a:pt x="115" y="354"/>
                  </a:moveTo>
                  <a:cubicBezTo>
                    <a:pt x="128" y="254"/>
                    <a:pt x="159" y="175"/>
                    <a:pt x="207" y="127"/>
                  </a:cubicBezTo>
                  <a:cubicBezTo>
                    <a:pt x="259" y="76"/>
                    <a:pt x="327" y="48"/>
                    <a:pt x="400" y="48"/>
                  </a:cubicBezTo>
                  <a:cubicBezTo>
                    <a:pt x="472" y="48"/>
                    <a:pt x="541" y="76"/>
                    <a:pt x="592" y="127"/>
                  </a:cubicBezTo>
                  <a:cubicBezTo>
                    <a:pt x="698" y="233"/>
                    <a:pt x="698" y="406"/>
                    <a:pt x="592" y="512"/>
                  </a:cubicBezTo>
                  <a:cubicBezTo>
                    <a:pt x="507" y="597"/>
                    <a:pt x="354" y="610"/>
                    <a:pt x="270" y="610"/>
                  </a:cubicBezTo>
                  <a:cubicBezTo>
                    <a:pt x="220" y="610"/>
                    <a:pt x="169" y="605"/>
                    <a:pt x="122" y="597"/>
                  </a:cubicBezTo>
                  <a:cubicBezTo>
                    <a:pt x="108" y="519"/>
                    <a:pt x="106" y="431"/>
                    <a:pt x="115" y="354"/>
                  </a:cubicBezTo>
                  <a:close/>
                  <a:moveTo>
                    <a:pt x="115" y="354"/>
                  </a:moveTo>
                  <a:cubicBezTo>
                    <a:pt x="115" y="354"/>
                    <a:pt x="115" y="354"/>
                    <a:pt x="115" y="3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190"/>
            <p:cNvSpPr>
              <a:spLocks noEditPoints="1"/>
            </p:cNvSpPr>
            <p:nvPr/>
          </p:nvSpPr>
          <p:spPr bwMode="auto">
            <a:xfrm>
              <a:off x="9993313" y="6597650"/>
              <a:ext cx="1470025" cy="1446213"/>
            </a:xfrm>
            <a:custGeom>
              <a:avLst/>
              <a:gdLst>
                <a:gd name="T0" fmla="*/ 9 w 335"/>
                <a:gd name="T1" fmla="*/ 9 h 333"/>
                <a:gd name="T2" fmla="*/ 9 w 335"/>
                <a:gd name="T3" fmla="*/ 43 h 333"/>
                <a:gd name="T4" fmla="*/ 292 w 335"/>
                <a:gd name="T5" fmla="*/ 326 h 333"/>
                <a:gd name="T6" fmla="*/ 309 w 335"/>
                <a:gd name="T7" fmla="*/ 333 h 333"/>
                <a:gd name="T8" fmla="*/ 326 w 335"/>
                <a:gd name="T9" fmla="*/ 326 h 333"/>
                <a:gd name="T10" fmla="*/ 326 w 335"/>
                <a:gd name="T11" fmla="*/ 292 h 333"/>
                <a:gd name="T12" fmla="*/ 43 w 335"/>
                <a:gd name="T13" fmla="*/ 9 h 333"/>
                <a:gd name="T14" fmla="*/ 9 w 335"/>
                <a:gd name="T15" fmla="*/ 9 h 333"/>
                <a:gd name="T16" fmla="*/ 9 w 335"/>
                <a:gd name="T17" fmla="*/ 9 h 333"/>
                <a:gd name="T18" fmla="*/ 9 w 335"/>
                <a:gd name="T19" fmla="*/ 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333">
                  <a:moveTo>
                    <a:pt x="9" y="9"/>
                  </a:moveTo>
                  <a:cubicBezTo>
                    <a:pt x="0" y="19"/>
                    <a:pt x="0" y="34"/>
                    <a:pt x="9" y="43"/>
                  </a:cubicBezTo>
                  <a:cubicBezTo>
                    <a:pt x="292" y="326"/>
                    <a:pt x="292" y="326"/>
                    <a:pt x="292" y="326"/>
                  </a:cubicBezTo>
                  <a:cubicBezTo>
                    <a:pt x="297" y="331"/>
                    <a:pt x="303" y="333"/>
                    <a:pt x="309" y="333"/>
                  </a:cubicBezTo>
                  <a:cubicBezTo>
                    <a:pt x="315" y="333"/>
                    <a:pt x="321" y="331"/>
                    <a:pt x="326" y="326"/>
                  </a:cubicBezTo>
                  <a:cubicBezTo>
                    <a:pt x="335" y="317"/>
                    <a:pt x="335" y="302"/>
                    <a:pt x="326" y="292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9" y="0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191"/>
            <p:cNvSpPr>
              <a:spLocks noEditPoints="1"/>
            </p:cNvSpPr>
            <p:nvPr/>
          </p:nvSpPr>
          <p:spPr bwMode="auto">
            <a:xfrm>
              <a:off x="8945562" y="2551112"/>
              <a:ext cx="6604001" cy="6538913"/>
            </a:xfrm>
            <a:custGeom>
              <a:avLst/>
              <a:gdLst>
                <a:gd name="T0" fmla="*/ 1497 w 1506"/>
                <a:gd name="T1" fmla="*/ 9 h 1506"/>
                <a:gd name="T2" fmla="*/ 1463 w 1506"/>
                <a:gd name="T3" fmla="*/ 9 h 1506"/>
                <a:gd name="T4" fmla="*/ 1288 w 1506"/>
                <a:gd name="T5" fmla="*/ 185 h 1506"/>
                <a:gd name="T6" fmla="*/ 1186 w 1506"/>
                <a:gd name="T7" fmla="*/ 83 h 1506"/>
                <a:gd name="T8" fmla="*/ 1168 w 1506"/>
                <a:gd name="T9" fmla="*/ 76 h 1506"/>
                <a:gd name="T10" fmla="*/ 823 w 1506"/>
                <a:gd name="T11" fmla="*/ 93 h 1506"/>
                <a:gd name="T12" fmla="*/ 807 w 1506"/>
                <a:gd name="T13" fmla="*/ 100 h 1506"/>
                <a:gd name="T14" fmla="*/ 175 w 1506"/>
                <a:gd name="T15" fmla="*/ 732 h 1506"/>
                <a:gd name="T16" fmla="*/ 175 w 1506"/>
                <a:gd name="T17" fmla="*/ 766 h 1506"/>
                <a:gd name="T18" fmla="*/ 209 w 1506"/>
                <a:gd name="T19" fmla="*/ 766 h 1506"/>
                <a:gd name="T20" fmla="*/ 834 w 1506"/>
                <a:gd name="T21" fmla="*/ 140 h 1506"/>
                <a:gd name="T22" fmla="*/ 1159 w 1506"/>
                <a:gd name="T23" fmla="*/ 124 h 1506"/>
                <a:gd name="T24" fmla="*/ 1254 w 1506"/>
                <a:gd name="T25" fmla="*/ 219 h 1506"/>
                <a:gd name="T26" fmla="*/ 1217 w 1506"/>
                <a:gd name="T27" fmla="*/ 256 h 1506"/>
                <a:gd name="T28" fmla="*/ 1186 w 1506"/>
                <a:gd name="T29" fmla="*/ 249 h 1506"/>
                <a:gd name="T30" fmla="*/ 1135 w 1506"/>
                <a:gd name="T31" fmla="*/ 270 h 1506"/>
                <a:gd name="T32" fmla="*/ 1135 w 1506"/>
                <a:gd name="T33" fmla="*/ 371 h 1506"/>
                <a:gd name="T34" fmla="*/ 1186 w 1506"/>
                <a:gd name="T35" fmla="*/ 393 h 1506"/>
                <a:gd name="T36" fmla="*/ 1237 w 1506"/>
                <a:gd name="T37" fmla="*/ 371 h 1506"/>
                <a:gd name="T38" fmla="*/ 1251 w 1506"/>
                <a:gd name="T39" fmla="*/ 290 h 1506"/>
                <a:gd name="T40" fmla="*/ 1288 w 1506"/>
                <a:gd name="T41" fmla="*/ 253 h 1506"/>
                <a:gd name="T42" fmla="*/ 1382 w 1506"/>
                <a:gd name="T43" fmla="*/ 347 h 1506"/>
                <a:gd name="T44" fmla="*/ 1366 w 1506"/>
                <a:gd name="T45" fmla="*/ 672 h 1506"/>
                <a:gd name="T46" fmla="*/ 590 w 1506"/>
                <a:gd name="T47" fmla="*/ 1448 h 1506"/>
                <a:gd name="T48" fmla="*/ 58 w 1506"/>
                <a:gd name="T49" fmla="*/ 917 h 1506"/>
                <a:gd name="T50" fmla="*/ 141 w 1506"/>
                <a:gd name="T51" fmla="*/ 834 h 1506"/>
                <a:gd name="T52" fmla="*/ 141 w 1506"/>
                <a:gd name="T53" fmla="*/ 800 h 1506"/>
                <a:gd name="T54" fmla="*/ 107 w 1506"/>
                <a:gd name="T55" fmla="*/ 800 h 1506"/>
                <a:gd name="T56" fmla="*/ 7 w 1506"/>
                <a:gd name="T57" fmla="*/ 900 h 1506"/>
                <a:gd name="T58" fmla="*/ 0 w 1506"/>
                <a:gd name="T59" fmla="*/ 917 h 1506"/>
                <a:gd name="T60" fmla="*/ 7 w 1506"/>
                <a:gd name="T61" fmla="*/ 934 h 1506"/>
                <a:gd name="T62" fmla="*/ 573 w 1506"/>
                <a:gd name="T63" fmla="*/ 1499 h 1506"/>
                <a:gd name="T64" fmla="*/ 590 w 1506"/>
                <a:gd name="T65" fmla="*/ 1506 h 1506"/>
                <a:gd name="T66" fmla="*/ 607 w 1506"/>
                <a:gd name="T67" fmla="*/ 1499 h 1506"/>
                <a:gd name="T68" fmla="*/ 1406 w 1506"/>
                <a:gd name="T69" fmla="*/ 700 h 1506"/>
                <a:gd name="T70" fmla="*/ 1413 w 1506"/>
                <a:gd name="T71" fmla="*/ 684 h 1506"/>
                <a:gd name="T72" fmla="*/ 1430 w 1506"/>
                <a:gd name="T73" fmla="*/ 339 h 1506"/>
                <a:gd name="T74" fmla="*/ 1423 w 1506"/>
                <a:gd name="T75" fmla="*/ 321 h 1506"/>
                <a:gd name="T76" fmla="*/ 1322 w 1506"/>
                <a:gd name="T77" fmla="*/ 219 h 1506"/>
                <a:gd name="T78" fmla="*/ 1497 w 1506"/>
                <a:gd name="T79" fmla="*/ 43 h 1506"/>
                <a:gd name="T80" fmla="*/ 1497 w 1506"/>
                <a:gd name="T81" fmla="*/ 9 h 1506"/>
                <a:gd name="T82" fmla="*/ 1186 w 1506"/>
                <a:gd name="T83" fmla="*/ 345 h 1506"/>
                <a:gd name="T84" fmla="*/ 1169 w 1506"/>
                <a:gd name="T85" fmla="*/ 337 h 1506"/>
                <a:gd name="T86" fmla="*/ 1169 w 1506"/>
                <a:gd name="T87" fmla="*/ 304 h 1506"/>
                <a:gd name="T88" fmla="*/ 1176 w 1506"/>
                <a:gd name="T89" fmla="*/ 299 h 1506"/>
                <a:gd name="T90" fmla="*/ 1180 w 1506"/>
                <a:gd name="T91" fmla="*/ 326 h 1506"/>
                <a:gd name="T92" fmla="*/ 1197 w 1506"/>
                <a:gd name="T93" fmla="*/ 333 h 1506"/>
                <a:gd name="T94" fmla="*/ 1207 w 1506"/>
                <a:gd name="T95" fmla="*/ 331 h 1506"/>
                <a:gd name="T96" fmla="*/ 1203 w 1506"/>
                <a:gd name="T97" fmla="*/ 337 h 1506"/>
                <a:gd name="T98" fmla="*/ 1186 w 1506"/>
                <a:gd name="T99" fmla="*/ 345 h 1506"/>
                <a:gd name="T100" fmla="*/ 1186 w 1506"/>
                <a:gd name="T101" fmla="*/ 345 h 1506"/>
                <a:gd name="T102" fmla="*/ 1186 w 1506"/>
                <a:gd name="T103" fmla="*/ 34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6" h="1506">
                  <a:moveTo>
                    <a:pt x="1497" y="9"/>
                  </a:moveTo>
                  <a:cubicBezTo>
                    <a:pt x="1488" y="0"/>
                    <a:pt x="1472" y="0"/>
                    <a:pt x="1463" y="9"/>
                  </a:cubicBezTo>
                  <a:cubicBezTo>
                    <a:pt x="1288" y="185"/>
                    <a:pt x="1288" y="185"/>
                    <a:pt x="1288" y="185"/>
                  </a:cubicBezTo>
                  <a:cubicBezTo>
                    <a:pt x="1186" y="83"/>
                    <a:pt x="1186" y="83"/>
                    <a:pt x="1186" y="83"/>
                  </a:cubicBezTo>
                  <a:cubicBezTo>
                    <a:pt x="1181" y="78"/>
                    <a:pt x="1174" y="76"/>
                    <a:pt x="1168" y="76"/>
                  </a:cubicBezTo>
                  <a:cubicBezTo>
                    <a:pt x="823" y="93"/>
                    <a:pt x="823" y="93"/>
                    <a:pt x="823" y="93"/>
                  </a:cubicBezTo>
                  <a:cubicBezTo>
                    <a:pt x="817" y="93"/>
                    <a:pt x="811" y="96"/>
                    <a:pt x="807" y="100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65" y="741"/>
                    <a:pt x="165" y="757"/>
                    <a:pt x="175" y="766"/>
                  </a:cubicBezTo>
                  <a:cubicBezTo>
                    <a:pt x="184" y="775"/>
                    <a:pt x="199" y="775"/>
                    <a:pt x="209" y="766"/>
                  </a:cubicBezTo>
                  <a:cubicBezTo>
                    <a:pt x="834" y="140"/>
                    <a:pt x="834" y="140"/>
                    <a:pt x="834" y="140"/>
                  </a:cubicBezTo>
                  <a:cubicBezTo>
                    <a:pt x="1159" y="124"/>
                    <a:pt x="1159" y="124"/>
                    <a:pt x="1159" y="124"/>
                  </a:cubicBezTo>
                  <a:cubicBezTo>
                    <a:pt x="1254" y="219"/>
                    <a:pt x="1254" y="219"/>
                    <a:pt x="1254" y="219"/>
                  </a:cubicBezTo>
                  <a:cubicBezTo>
                    <a:pt x="1217" y="256"/>
                    <a:pt x="1217" y="256"/>
                    <a:pt x="1217" y="256"/>
                  </a:cubicBezTo>
                  <a:cubicBezTo>
                    <a:pt x="1207" y="251"/>
                    <a:pt x="1197" y="249"/>
                    <a:pt x="1186" y="249"/>
                  </a:cubicBezTo>
                  <a:cubicBezTo>
                    <a:pt x="1167" y="249"/>
                    <a:pt x="1149" y="256"/>
                    <a:pt x="1135" y="270"/>
                  </a:cubicBezTo>
                  <a:cubicBezTo>
                    <a:pt x="1107" y="298"/>
                    <a:pt x="1107" y="343"/>
                    <a:pt x="1135" y="371"/>
                  </a:cubicBezTo>
                  <a:cubicBezTo>
                    <a:pt x="1149" y="385"/>
                    <a:pt x="1167" y="393"/>
                    <a:pt x="1186" y="393"/>
                  </a:cubicBezTo>
                  <a:cubicBezTo>
                    <a:pt x="1205" y="393"/>
                    <a:pt x="1223" y="385"/>
                    <a:pt x="1237" y="371"/>
                  </a:cubicBezTo>
                  <a:cubicBezTo>
                    <a:pt x="1259" y="349"/>
                    <a:pt x="1263" y="316"/>
                    <a:pt x="1251" y="290"/>
                  </a:cubicBezTo>
                  <a:cubicBezTo>
                    <a:pt x="1288" y="253"/>
                    <a:pt x="1288" y="253"/>
                    <a:pt x="1288" y="253"/>
                  </a:cubicBezTo>
                  <a:cubicBezTo>
                    <a:pt x="1382" y="347"/>
                    <a:pt x="1382" y="347"/>
                    <a:pt x="1382" y="347"/>
                  </a:cubicBezTo>
                  <a:cubicBezTo>
                    <a:pt x="1366" y="672"/>
                    <a:pt x="1366" y="672"/>
                    <a:pt x="1366" y="672"/>
                  </a:cubicBezTo>
                  <a:cubicBezTo>
                    <a:pt x="590" y="1448"/>
                    <a:pt x="590" y="1448"/>
                    <a:pt x="590" y="1448"/>
                  </a:cubicBezTo>
                  <a:cubicBezTo>
                    <a:pt x="58" y="917"/>
                    <a:pt x="58" y="917"/>
                    <a:pt x="58" y="917"/>
                  </a:cubicBezTo>
                  <a:cubicBezTo>
                    <a:pt x="141" y="834"/>
                    <a:pt x="141" y="834"/>
                    <a:pt x="141" y="834"/>
                  </a:cubicBezTo>
                  <a:cubicBezTo>
                    <a:pt x="150" y="824"/>
                    <a:pt x="150" y="809"/>
                    <a:pt x="141" y="800"/>
                  </a:cubicBezTo>
                  <a:cubicBezTo>
                    <a:pt x="131" y="791"/>
                    <a:pt x="116" y="791"/>
                    <a:pt x="107" y="800"/>
                  </a:cubicBezTo>
                  <a:cubicBezTo>
                    <a:pt x="7" y="900"/>
                    <a:pt x="7" y="900"/>
                    <a:pt x="7" y="900"/>
                  </a:cubicBezTo>
                  <a:cubicBezTo>
                    <a:pt x="3" y="904"/>
                    <a:pt x="0" y="910"/>
                    <a:pt x="0" y="917"/>
                  </a:cubicBezTo>
                  <a:cubicBezTo>
                    <a:pt x="0" y="923"/>
                    <a:pt x="3" y="929"/>
                    <a:pt x="7" y="934"/>
                  </a:cubicBezTo>
                  <a:cubicBezTo>
                    <a:pt x="573" y="1499"/>
                    <a:pt x="573" y="1499"/>
                    <a:pt x="573" y="1499"/>
                  </a:cubicBezTo>
                  <a:cubicBezTo>
                    <a:pt x="577" y="1504"/>
                    <a:pt x="584" y="1506"/>
                    <a:pt x="590" y="1506"/>
                  </a:cubicBezTo>
                  <a:cubicBezTo>
                    <a:pt x="596" y="1506"/>
                    <a:pt x="602" y="1504"/>
                    <a:pt x="607" y="1499"/>
                  </a:cubicBezTo>
                  <a:cubicBezTo>
                    <a:pt x="1406" y="700"/>
                    <a:pt x="1406" y="700"/>
                    <a:pt x="1406" y="700"/>
                  </a:cubicBezTo>
                  <a:cubicBezTo>
                    <a:pt x="1411" y="695"/>
                    <a:pt x="1413" y="690"/>
                    <a:pt x="1413" y="684"/>
                  </a:cubicBezTo>
                  <a:cubicBezTo>
                    <a:pt x="1430" y="339"/>
                    <a:pt x="1430" y="339"/>
                    <a:pt x="1430" y="339"/>
                  </a:cubicBezTo>
                  <a:cubicBezTo>
                    <a:pt x="1431" y="332"/>
                    <a:pt x="1428" y="325"/>
                    <a:pt x="1423" y="321"/>
                  </a:cubicBezTo>
                  <a:cubicBezTo>
                    <a:pt x="1322" y="219"/>
                    <a:pt x="1322" y="219"/>
                    <a:pt x="1322" y="219"/>
                  </a:cubicBezTo>
                  <a:cubicBezTo>
                    <a:pt x="1497" y="43"/>
                    <a:pt x="1497" y="43"/>
                    <a:pt x="1497" y="43"/>
                  </a:cubicBezTo>
                  <a:cubicBezTo>
                    <a:pt x="1506" y="34"/>
                    <a:pt x="1506" y="19"/>
                    <a:pt x="1497" y="9"/>
                  </a:cubicBezTo>
                  <a:close/>
                  <a:moveTo>
                    <a:pt x="1186" y="345"/>
                  </a:moveTo>
                  <a:cubicBezTo>
                    <a:pt x="1179" y="345"/>
                    <a:pt x="1173" y="342"/>
                    <a:pt x="1169" y="337"/>
                  </a:cubicBezTo>
                  <a:cubicBezTo>
                    <a:pt x="1160" y="328"/>
                    <a:pt x="1160" y="313"/>
                    <a:pt x="1169" y="304"/>
                  </a:cubicBezTo>
                  <a:cubicBezTo>
                    <a:pt x="1171" y="302"/>
                    <a:pt x="1173" y="300"/>
                    <a:pt x="1176" y="299"/>
                  </a:cubicBezTo>
                  <a:cubicBezTo>
                    <a:pt x="1171" y="308"/>
                    <a:pt x="1173" y="319"/>
                    <a:pt x="1180" y="326"/>
                  </a:cubicBezTo>
                  <a:cubicBezTo>
                    <a:pt x="1185" y="331"/>
                    <a:pt x="1191" y="333"/>
                    <a:pt x="1197" y="333"/>
                  </a:cubicBezTo>
                  <a:cubicBezTo>
                    <a:pt x="1201" y="333"/>
                    <a:pt x="1204" y="332"/>
                    <a:pt x="1207" y="331"/>
                  </a:cubicBezTo>
                  <a:cubicBezTo>
                    <a:pt x="1206" y="333"/>
                    <a:pt x="1205" y="336"/>
                    <a:pt x="1203" y="337"/>
                  </a:cubicBezTo>
                  <a:cubicBezTo>
                    <a:pt x="1198" y="342"/>
                    <a:pt x="1192" y="345"/>
                    <a:pt x="1186" y="345"/>
                  </a:cubicBezTo>
                  <a:close/>
                  <a:moveTo>
                    <a:pt x="1186" y="345"/>
                  </a:moveTo>
                  <a:cubicBezTo>
                    <a:pt x="1186" y="345"/>
                    <a:pt x="1186" y="345"/>
                    <a:pt x="1186" y="3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0" name="Group 259"/>
          <p:cNvGrpSpPr>
            <a:grpSpLocks noChangeAspect="1"/>
          </p:cNvGrpSpPr>
          <p:nvPr/>
        </p:nvGrpSpPr>
        <p:grpSpPr>
          <a:xfrm>
            <a:off x="2864601" y="3838263"/>
            <a:ext cx="315277" cy="304800"/>
            <a:chOff x="7859713" y="2144713"/>
            <a:chExt cx="6592888" cy="6373812"/>
          </a:xfrm>
        </p:grpSpPr>
        <p:sp>
          <p:nvSpPr>
            <p:cNvPr id="259" name="Oval 258"/>
            <p:cNvSpPr/>
            <p:nvPr/>
          </p:nvSpPr>
          <p:spPr>
            <a:xfrm>
              <a:off x="9691688" y="4148499"/>
              <a:ext cx="4121426" cy="412142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195"/>
            <p:cNvSpPr>
              <a:spLocks noEditPoints="1"/>
            </p:cNvSpPr>
            <p:nvPr/>
          </p:nvSpPr>
          <p:spPr bwMode="auto">
            <a:xfrm>
              <a:off x="7859713" y="5808663"/>
              <a:ext cx="6592888" cy="1458913"/>
            </a:xfrm>
            <a:custGeom>
              <a:avLst/>
              <a:gdLst>
                <a:gd name="T0" fmla="*/ 1384 w 1504"/>
                <a:gd name="T1" fmla="*/ 96 h 336"/>
                <a:gd name="T2" fmla="*/ 1023 w 1504"/>
                <a:gd name="T3" fmla="*/ 96 h 336"/>
                <a:gd name="T4" fmla="*/ 1111 w 1504"/>
                <a:gd name="T5" fmla="*/ 48 h 336"/>
                <a:gd name="T6" fmla="*/ 1384 w 1504"/>
                <a:gd name="T7" fmla="*/ 48 h 336"/>
                <a:gd name="T8" fmla="*/ 1408 w 1504"/>
                <a:gd name="T9" fmla="*/ 24 h 336"/>
                <a:gd name="T10" fmla="*/ 1384 w 1504"/>
                <a:gd name="T11" fmla="*/ 0 h 336"/>
                <a:gd name="T12" fmla="*/ 1105 w 1504"/>
                <a:gd name="T13" fmla="*/ 0 h 336"/>
                <a:gd name="T14" fmla="*/ 1093 w 1504"/>
                <a:gd name="T15" fmla="*/ 3 h 336"/>
                <a:gd name="T16" fmla="*/ 917 w 1504"/>
                <a:gd name="T17" fmla="*/ 99 h 336"/>
                <a:gd name="T18" fmla="*/ 917 w 1504"/>
                <a:gd name="T19" fmla="*/ 99 h 336"/>
                <a:gd name="T20" fmla="*/ 752 w 1504"/>
                <a:gd name="T21" fmla="*/ 189 h 336"/>
                <a:gd name="T22" fmla="*/ 587 w 1504"/>
                <a:gd name="T23" fmla="*/ 99 h 336"/>
                <a:gd name="T24" fmla="*/ 587 w 1504"/>
                <a:gd name="T25" fmla="*/ 99 h 336"/>
                <a:gd name="T26" fmla="*/ 411 w 1504"/>
                <a:gd name="T27" fmla="*/ 3 h 336"/>
                <a:gd name="T28" fmla="*/ 399 w 1504"/>
                <a:gd name="T29" fmla="*/ 0 h 336"/>
                <a:gd name="T30" fmla="*/ 120 w 1504"/>
                <a:gd name="T31" fmla="*/ 0 h 336"/>
                <a:gd name="T32" fmla="*/ 96 w 1504"/>
                <a:gd name="T33" fmla="*/ 24 h 336"/>
                <a:gd name="T34" fmla="*/ 120 w 1504"/>
                <a:gd name="T35" fmla="*/ 48 h 336"/>
                <a:gd name="T36" fmla="*/ 393 w 1504"/>
                <a:gd name="T37" fmla="*/ 48 h 336"/>
                <a:gd name="T38" fmla="*/ 481 w 1504"/>
                <a:gd name="T39" fmla="*/ 96 h 336"/>
                <a:gd name="T40" fmla="*/ 120 w 1504"/>
                <a:gd name="T41" fmla="*/ 96 h 336"/>
                <a:gd name="T42" fmla="*/ 0 w 1504"/>
                <a:gd name="T43" fmla="*/ 216 h 336"/>
                <a:gd name="T44" fmla="*/ 120 w 1504"/>
                <a:gd name="T45" fmla="*/ 336 h 336"/>
                <a:gd name="T46" fmla="*/ 1384 w 1504"/>
                <a:gd name="T47" fmla="*/ 336 h 336"/>
                <a:gd name="T48" fmla="*/ 1504 w 1504"/>
                <a:gd name="T49" fmla="*/ 216 h 336"/>
                <a:gd name="T50" fmla="*/ 1384 w 1504"/>
                <a:gd name="T51" fmla="*/ 96 h 336"/>
                <a:gd name="T52" fmla="*/ 1384 w 1504"/>
                <a:gd name="T53" fmla="*/ 288 h 336"/>
                <a:gd name="T54" fmla="*/ 120 w 1504"/>
                <a:gd name="T55" fmla="*/ 288 h 336"/>
                <a:gd name="T56" fmla="*/ 48 w 1504"/>
                <a:gd name="T57" fmla="*/ 216 h 336"/>
                <a:gd name="T58" fmla="*/ 120 w 1504"/>
                <a:gd name="T59" fmla="*/ 144 h 336"/>
                <a:gd name="T60" fmla="*/ 570 w 1504"/>
                <a:gd name="T61" fmla="*/ 144 h 336"/>
                <a:gd name="T62" fmla="*/ 741 w 1504"/>
                <a:gd name="T63" fmla="*/ 237 h 336"/>
                <a:gd name="T64" fmla="*/ 752 w 1504"/>
                <a:gd name="T65" fmla="*/ 240 h 336"/>
                <a:gd name="T66" fmla="*/ 763 w 1504"/>
                <a:gd name="T67" fmla="*/ 237 h 336"/>
                <a:gd name="T68" fmla="*/ 935 w 1504"/>
                <a:gd name="T69" fmla="*/ 144 h 336"/>
                <a:gd name="T70" fmla="*/ 1384 w 1504"/>
                <a:gd name="T71" fmla="*/ 144 h 336"/>
                <a:gd name="T72" fmla="*/ 1456 w 1504"/>
                <a:gd name="T73" fmla="*/ 216 h 336"/>
                <a:gd name="T74" fmla="*/ 1384 w 1504"/>
                <a:gd name="T75" fmla="*/ 288 h 336"/>
                <a:gd name="T76" fmla="*/ 1384 w 1504"/>
                <a:gd name="T77" fmla="*/ 288 h 336"/>
                <a:gd name="T78" fmla="*/ 1384 w 1504"/>
                <a:gd name="T7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4" h="336">
                  <a:moveTo>
                    <a:pt x="1384" y="96"/>
                  </a:moveTo>
                  <a:cubicBezTo>
                    <a:pt x="1023" y="96"/>
                    <a:pt x="1023" y="96"/>
                    <a:pt x="1023" y="96"/>
                  </a:cubicBezTo>
                  <a:cubicBezTo>
                    <a:pt x="1111" y="48"/>
                    <a:pt x="1111" y="48"/>
                    <a:pt x="1111" y="48"/>
                  </a:cubicBezTo>
                  <a:cubicBezTo>
                    <a:pt x="1384" y="48"/>
                    <a:pt x="1384" y="48"/>
                    <a:pt x="1384" y="48"/>
                  </a:cubicBezTo>
                  <a:cubicBezTo>
                    <a:pt x="1397" y="48"/>
                    <a:pt x="1408" y="37"/>
                    <a:pt x="1408" y="24"/>
                  </a:cubicBezTo>
                  <a:cubicBezTo>
                    <a:pt x="1408" y="11"/>
                    <a:pt x="1397" y="0"/>
                    <a:pt x="1384" y="0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101" y="0"/>
                    <a:pt x="1097" y="1"/>
                    <a:pt x="1093" y="3"/>
                  </a:cubicBezTo>
                  <a:cubicBezTo>
                    <a:pt x="917" y="99"/>
                    <a:pt x="917" y="99"/>
                    <a:pt x="917" y="99"/>
                  </a:cubicBezTo>
                  <a:cubicBezTo>
                    <a:pt x="917" y="99"/>
                    <a:pt x="917" y="99"/>
                    <a:pt x="917" y="99"/>
                  </a:cubicBezTo>
                  <a:cubicBezTo>
                    <a:pt x="752" y="189"/>
                    <a:pt x="752" y="189"/>
                    <a:pt x="752" y="189"/>
                  </a:cubicBezTo>
                  <a:cubicBezTo>
                    <a:pt x="587" y="99"/>
                    <a:pt x="587" y="99"/>
                    <a:pt x="587" y="99"/>
                  </a:cubicBezTo>
                  <a:cubicBezTo>
                    <a:pt x="587" y="99"/>
                    <a:pt x="587" y="99"/>
                    <a:pt x="587" y="99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07" y="1"/>
                    <a:pt x="403" y="0"/>
                    <a:pt x="39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7" y="0"/>
                    <a:pt x="96" y="11"/>
                    <a:pt x="96" y="24"/>
                  </a:cubicBezTo>
                  <a:cubicBezTo>
                    <a:pt x="96" y="37"/>
                    <a:pt x="107" y="48"/>
                    <a:pt x="120" y="48"/>
                  </a:cubicBezTo>
                  <a:cubicBezTo>
                    <a:pt x="393" y="48"/>
                    <a:pt x="393" y="48"/>
                    <a:pt x="393" y="48"/>
                  </a:cubicBezTo>
                  <a:cubicBezTo>
                    <a:pt x="481" y="96"/>
                    <a:pt x="481" y="96"/>
                    <a:pt x="481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54" y="96"/>
                    <a:pt x="0" y="150"/>
                    <a:pt x="0" y="216"/>
                  </a:cubicBezTo>
                  <a:cubicBezTo>
                    <a:pt x="0" y="282"/>
                    <a:pt x="54" y="336"/>
                    <a:pt x="120" y="336"/>
                  </a:cubicBezTo>
                  <a:cubicBezTo>
                    <a:pt x="1384" y="336"/>
                    <a:pt x="1384" y="336"/>
                    <a:pt x="1384" y="336"/>
                  </a:cubicBezTo>
                  <a:cubicBezTo>
                    <a:pt x="1450" y="336"/>
                    <a:pt x="1504" y="282"/>
                    <a:pt x="1504" y="216"/>
                  </a:cubicBezTo>
                  <a:cubicBezTo>
                    <a:pt x="1504" y="150"/>
                    <a:pt x="1450" y="96"/>
                    <a:pt x="1384" y="96"/>
                  </a:cubicBezTo>
                  <a:close/>
                  <a:moveTo>
                    <a:pt x="1384" y="288"/>
                  </a:moveTo>
                  <a:cubicBezTo>
                    <a:pt x="120" y="288"/>
                    <a:pt x="120" y="288"/>
                    <a:pt x="120" y="288"/>
                  </a:cubicBezTo>
                  <a:cubicBezTo>
                    <a:pt x="80" y="288"/>
                    <a:pt x="48" y="256"/>
                    <a:pt x="48" y="216"/>
                  </a:cubicBezTo>
                  <a:cubicBezTo>
                    <a:pt x="48" y="176"/>
                    <a:pt x="80" y="144"/>
                    <a:pt x="120" y="144"/>
                  </a:cubicBezTo>
                  <a:cubicBezTo>
                    <a:pt x="570" y="144"/>
                    <a:pt x="570" y="144"/>
                    <a:pt x="570" y="144"/>
                  </a:cubicBezTo>
                  <a:cubicBezTo>
                    <a:pt x="741" y="237"/>
                    <a:pt x="741" y="237"/>
                    <a:pt x="741" y="237"/>
                  </a:cubicBezTo>
                  <a:cubicBezTo>
                    <a:pt x="744" y="239"/>
                    <a:pt x="748" y="240"/>
                    <a:pt x="752" y="240"/>
                  </a:cubicBezTo>
                  <a:cubicBezTo>
                    <a:pt x="756" y="240"/>
                    <a:pt x="760" y="239"/>
                    <a:pt x="763" y="237"/>
                  </a:cubicBezTo>
                  <a:cubicBezTo>
                    <a:pt x="935" y="144"/>
                    <a:pt x="935" y="144"/>
                    <a:pt x="935" y="144"/>
                  </a:cubicBezTo>
                  <a:cubicBezTo>
                    <a:pt x="1384" y="144"/>
                    <a:pt x="1384" y="144"/>
                    <a:pt x="1384" y="144"/>
                  </a:cubicBezTo>
                  <a:cubicBezTo>
                    <a:pt x="1424" y="144"/>
                    <a:pt x="1456" y="176"/>
                    <a:pt x="1456" y="216"/>
                  </a:cubicBezTo>
                  <a:cubicBezTo>
                    <a:pt x="1456" y="256"/>
                    <a:pt x="1424" y="288"/>
                    <a:pt x="1384" y="288"/>
                  </a:cubicBezTo>
                  <a:close/>
                  <a:moveTo>
                    <a:pt x="1384" y="288"/>
                  </a:moveTo>
                  <a:cubicBezTo>
                    <a:pt x="1384" y="288"/>
                    <a:pt x="1384" y="288"/>
                    <a:pt x="1384" y="2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196"/>
            <p:cNvSpPr>
              <a:spLocks noEditPoints="1"/>
            </p:cNvSpPr>
            <p:nvPr/>
          </p:nvSpPr>
          <p:spPr bwMode="auto">
            <a:xfrm>
              <a:off x="12409488" y="7893050"/>
              <a:ext cx="211138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0 h 48"/>
                <a:gd name="T4" fmla="*/ 0 w 48"/>
                <a:gd name="T5" fmla="*/ 24 h 48"/>
                <a:gd name="T6" fmla="*/ 24 w 48"/>
                <a:gd name="T7" fmla="*/ 48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" y="48"/>
                    <a:pt x="48" y="37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197"/>
            <p:cNvSpPr>
              <a:spLocks noEditPoints="1"/>
            </p:cNvSpPr>
            <p:nvPr/>
          </p:nvSpPr>
          <p:spPr bwMode="auto">
            <a:xfrm>
              <a:off x="8280400" y="7477125"/>
              <a:ext cx="5751513" cy="1041400"/>
            </a:xfrm>
            <a:custGeom>
              <a:avLst/>
              <a:gdLst>
                <a:gd name="T0" fmla="*/ 1288 w 1312"/>
                <a:gd name="T1" fmla="*/ 0 h 240"/>
                <a:gd name="T2" fmla="*/ 312 w 1312"/>
                <a:gd name="T3" fmla="*/ 0 h 240"/>
                <a:gd name="T4" fmla="*/ 288 w 1312"/>
                <a:gd name="T5" fmla="*/ 24 h 240"/>
                <a:gd name="T6" fmla="*/ 312 w 1312"/>
                <a:gd name="T7" fmla="*/ 48 h 240"/>
                <a:gd name="T8" fmla="*/ 1262 w 1312"/>
                <a:gd name="T9" fmla="*/ 48 h 240"/>
                <a:gd name="T10" fmla="*/ 1096 w 1312"/>
                <a:gd name="T11" fmla="*/ 192 h 240"/>
                <a:gd name="T12" fmla="*/ 216 w 1312"/>
                <a:gd name="T13" fmla="*/ 192 h 240"/>
                <a:gd name="T14" fmla="*/ 50 w 1312"/>
                <a:gd name="T15" fmla="*/ 48 h 240"/>
                <a:gd name="T16" fmla="*/ 216 w 1312"/>
                <a:gd name="T17" fmla="*/ 48 h 240"/>
                <a:gd name="T18" fmla="*/ 240 w 1312"/>
                <a:gd name="T19" fmla="*/ 24 h 240"/>
                <a:gd name="T20" fmla="*/ 216 w 1312"/>
                <a:gd name="T21" fmla="*/ 0 h 240"/>
                <a:gd name="T22" fmla="*/ 24 w 1312"/>
                <a:gd name="T23" fmla="*/ 0 h 240"/>
                <a:gd name="T24" fmla="*/ 0 w 1312"/>
                <a:gd name="T25" fmla="*/ 24 h 240"/>
                <a:gd name="T26" fmla="*/ 216 w 1312"/>
                <a:gd name="T27" fmla="*/ 240 h 240"/>
                <a:gd name="T28" fmla="*/ 1096 w 1312"/>
                <a:gd name="T29" fmla="*/ 240 h 240"/>
                <a:gd name="T30" fmla="*/ 1312 w 1312"/>
                <a:gd name="T31" fmla="*/ 24 h 240"/>
                <a:gd name="T32" fmla="*/ 1288 w 1312"/>
                <a:gd name="T33" fmla="*/ 0 h 240"/>
                <a:gd name="T34" fmla="*/ 1288 w 1312"/>
                <a:gd name="T35" fmla="*/ 0 h 240"/>
                <a:gd name="T36" fmla="*/ 1288 w 1312"/>
                <a:gd name="T37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2" h="240">
                  <a:moveTo>
                    <a:pt x="1288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299" y="0"/>
                    <a:pt x="288" y="11"/>
                    <a:pt x="288" y="24"/>
                  </a:cubicBezTo>
                  <a:cubicBezTo>
                    <a:pt x="288" y="37"/>
                    <a:pt x="299" y="48"/>
                    <a:pt x="312" y="48"/>
                  </a:cubicBezTo>
                  <a:cubicBezTo>
                    <a:pt x="1262" y="48"/>
                    <a:pt x="1262" y="48"/>
                    <a:pt x="1262" y="48"/>
                  </a:cubicBezTo>
                  <a:cubicBezTo>
                    <a:pt x="1251" y="129"/>
                    <a:pt x="1180" y="192"/>
                    <a:pt x="1096" y="192"/>
                  </a:cubicBezTo>
                  <a:cubicBezTo>
                    <a:pt x="216" y="192"/>
                    <a:pt x="216" y="192"/>
                    <a:pt x="216" y="192"/>
                  </a:cubicBezTo>
                  <a:cubicBezTo>
                    <a:pt x="132" y="192"/>
                    <a:pt x="61" y="129"/>
                    <a:pt x="50" y="48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29" y="48"/>
                    <a:pt x="240" y="37"/>
                    <a:pt x="240" y="24"/>
                  </a:cubicBezTo>
                  <a:cubicBezTo>
                    <a:pt x="240" y="11"/>
                    <a:pt x="229" y="0"/>
                    <a:pt x="21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43"/>
                    <a:pt x="97" y="240"/>
                    <a:pt x="216" y="240"/>
                  </a:cubicBezTo>
                  <a:cubicBezTo>
                    <a:pt x="1096" y="240"/>
                    <a:pt x="1096" y="240"/>
                    <a:pt x="1096" y="240"/>
                  </a:cubicBezTo>
                  <a:cubicBezTo>
                    <a:pt x="1215" y="240"/>
                    <a:pt x="1312" y="143"/>
                    <a:pt x="1312" y="24"/>
                  </a:cubicBezTo>
                  <a:cubicBezTo>
                    <a:pt x="1312" y="11"/>
                    <a:pt x="1301" y="0"/>
                    <a:pt x="1288" y="0"/>
                  </a:cubicBezTo>
                  <a:close/>
                  <a:moveTo>
                    <a:pt x="1288" y="0"/>
                  </a:moveTo>
                  <a:cubicBezTo>
                    <a:pt x="1288" y="0"/>
                    <a:pt x="1288" y="0"/>
                    <a:pt x="128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198"/>
            <p:cNvSpPr>
              <a:spLocks noEditPoints="1"/>
            </p:cNvSpPr>
            <p:nvPr/>
          </p:nvSpPr>
          <p:spPr bwMode="auto">
            <a:xfrm>
              <a:off x="9271000" y="4471988"/>
              <a:ext cx="211138" cy="207963"/>
            </a:xfrm>
            <a:custGeom>
              <a:avLst/>
              <a:gdLst>
                <a:gd name="T0" fmla="*/ 24 w 48"/>
                <a:gd name="T1" fmla="*/ 0 h 48"/>
                <a:gd name="T2" fmla="*/ 0 w 48"/>
                <a:gd name="T3" fmla="*/ 24 h 48"/>
                <a:gd name="T4" fmla="*/ 24 w 48"/>
                <a:gd name="T5" fmla="*/ 48 h 48"/>
                <a:gd name="T6" fmla="*/ 48 w 48"/>
                <a:gd name="T7" fmla="*/ 24 h 48"/>
                <a:gd name="T8" fmla="*/ 24 w 48"/>
                <a:gd name="T9" fmla="*/ 0 h 48"/>
                <a:gd name="T10" fmla="*/ 24 w 48"/>
                <a:gd name="T11" fmla="*/ 0 h 48"/>
                <a:gd name="T12" fmla="*/ 24 w 4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99"/>
            <p:cNvSpPr>
              <a:spLocks noEditPoints="1"/>
            </p:cNvSpPr>
            <p:nvPr/>
          </p:nvSpPr>
          <p:spPr bwMode="auto">
            <a:xfrm>
              <a:off x="12830175" y="4471988"/>
              <a:ext cx="211138" cy="207963"/>
            </a:xfrm>
            <a:custGeom>
              <a:avLst/>
              <a:gdLst>
                <a:gd name="T0" fmla="*/ 24 w 48"/>
                <a:gd name="T1" fmla="*/ 0 h 48"/>
                <a:gd name="T2" fmla="*/ 0 w 48"/>
                <a:gd name="T3" fmla="*/ 24 h 48"/>
                <a:gd name="T4" fmla="*/ 24 w 48"/>
                <a:gd name="T5" fmla="*/ 48 h 48"/>
                <a:gd name="T6" fmla="*/ 48 w 48"/>
                <a:gd name="T7" fmla="*/ 24 h 48"/>
                <a:gd name="T8" fmla="*/ 24 w 48"/>
                <a:gd name="T9" fmla="*/ 0 h 48"/>
                <a:gd name="T10" fmla="*/ 24 w 48"/>
                <a:gd name="T11" fmla="*/ 0 h 48"/>
                <a:gd name="T12" fmla="*/ 24 w 4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" y="48"/>
                    <a:pt x="48" y="37"/>
                    <a:pt x="48" y="24"/>
                  </a:cubicBezTo>
                  <a:cubicBezTo>
                    <a:pt x="48" y="10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200"/>
            <p:cNvSpPr>
              <a:spLocks noEditPoints="1"/>
            </p:cNvSpPr>
            <p:nvPr/>
          </p:nvSpPr>
          <p:spPr bwMode="auto">
            <a:xfrm>
              <a:off x="9691688" y="4762500"/>
              <a:ext cx="211138" cy="207963"/>
            </a:xfrm>
            <a:custGeom>
              <a:avLst/>
              <a:gdLst>
                <a:gd name="T0" fmla="*/ 24 w 48"/>
                <a:gd name="T1" fmla="*/ 0 h 48"/>
                <a:gd name="T2" fmla="*/ 0 w 48"/>
                <a:gd name="T3" fmla="*/ 24 h 48"/>
                <a:gd name="T4" fmla="*/ 24 w 48"/>
                <a:gd name="T5" fmla="*/ 48 h 48"/>
                <a:gd name="T6" fmla="*/ 48 w 48"/>
                <a:gd name="T7" fmla="*/ 24 h 48"/>
                <a:gd name="T8" fmla="*/ 24 w 48"/>
                <a:gd name="T9" fmla="*/ 0 h 48"/>
                <a:gd name="T10" fmla="*/ 24 w 48"/>
                <a:gd name="T11" fmla="*/ 0 h 48"/>
                <a:gd name="T12" fmla="*/ 24 w 4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201"/>
            <p:cNvSpPr>
              <a:spLocks noEditPoints="1"/>
            </p:cNvSpPr>
            <p:nvPr/>
          </p:nvSpPr>
          <p:spPr bwMode="auto">
            <a:xfrm>
              <a:off x="8280400" y="2144713"/>
              <a:ext cx="5751513" cy="3455988"/>
            </a:xfrm>
            <a:custGeom>
              <a:avLst/>
              <a:gdLst>
                <a:gd name="T0" fmla="*/ 24 w 1312"/>
                <a:gd name="T1" fmla="*/ 796 h 796"/>
                <a:gd name="T2" fmla="*/ 1288 w 1312"/>
                <a:gd name="T3" fmla="*/ 796 h 796"/>
                <a:gd name="T4" fmla="*/ 1312 w 1312"/>
                <a:gd name="T5" fmla="*/ 772 h 796"/>
                <a:gd name="T6" fmla="*/ 1312 w 1312"/>
                <a:gd name="T7" fmla="*/ 696 h 796"/>
                <a:gd name="T8" fmla="*/ 968 w 1312"/>
                <a:gd name="T9" fmla="*/ 352 h 796"/>
                <a:gd name="T10" fmla="*/ 680 w 1312"/>
                <a:gd name="T11" fmla="*/ 352 h 796"/>
                <a:gd name="T12" fmla="*/ 680 w 1312"/>
                <a:gd name="T13" fmla="*/ 249 h 796"/>
                <a:gd name="T14" fmla="*/ 891 w 1312"/>
                <a:gd name="T15" fmla="*/ 151 h 796"/>
                <a:gd name="T16" fmla="*/ 905 w 1312"/>
                <a:gd name="T17" fmla="*/ 129 h 796"/>
                <a:gd name="T18" fmla="*/ 891 w 1312"/>
                <a:gd name="T19" fmla="*/ 108 h 796"/>
                <a:gd name="T20" fmla="*/ 666 w 1312"/>
                <a:gd name="T21" fmla="*/ 4 h 796"/>
                <a:gd name="T22" fmla="*/ 643 w 1312"/>
                <a:gd name="T23" fmla="*/ 5 h 796"/>
                <a:gd name="T24" fmla="*/ 632 w 1312"/>
                <a:gd name="T25" fmla="*/ 25 h 796"/>
                <a:gd name="T26" fmla="*/ 632 w 1312"/>
                <a:gd name="T27" fmla="*/ 233 h 796"/>
                <a:gd name="T28" fmla="*/ 632 w 1312"/>
                <a:gd name="T29" fmla="*/ 234 h 796"/>
                <a:gd name="T30" fmla="*/ 632 w 1312"/>
                <a:gd name="T31" fmla="*/ 352 h 796"/>
                <a:gd name="T32" fmla="*/ 344 w 1312"/>
                <a:gd name="T33" fmla="*/ 352 h 796"/>
                <a:gd name="T34" fmla="*/ 0 w 1312"/>
                <a:gd name="T35" fmla="*/ 696 h 796"/>
                <a:gd name="T36" fmla="*/ 0 w 1312"/>
                <a:gd name="T37" fmla="*/ 772 h 796"/>
                <a:gd name="T38" fmla="*/ 24 w 1312"/>
                <a:gd name="T39" fmla="*/ 796 h 796"/>
                <a:gd name="T40" fmla="*/ 680 w 1312"/>
                <a:gd name="T41" fmla="*/ 63 h 796"/>
                <a:gd name="T42" fmla="*/ 824 w 1312"/>
                <a:gd name="T43" fmla="*/ 129 h 796"/>
                <a:gd name="T44" fmla="*/ 680 w 1312"/>
                <a:gd name="T45" fmla="*/ 196 h 796"/>
                <a:gd name="T46" fmla="*/ 680 w 1312"/>
                <a:gd name="T47" fmla="*/ 63 h 796"/>
                <a:gd name="T48" fmla="*/ 48 w 1312"/>
                <a:gd name="T49" fmla="*/ 696 h 796"/>
                <a:gd name="T50" fmla="*/ 344 w 1312"/>
                <a:gd name="T51" fmla="*/ 400 h 796"/>
                <a:gd name="T52" fmla="*/ 968 w 1312"/>
                <a:gd name="T53" fmla="*/ 400 h 796"/>
                <a:gd name="T54" fmla="*/ 1264 w 1312"/>
                <a:gd name="T55" fmla="*/ 696 h 796"/>
                <a:gd name="T56" fmla="*/ 1264 w 1312"/>
                <a:gd name="T57" fmla="*/ 748 h 796"/>
                <a:gd name="T58" fmla="*/ 48 w 1312"/>
                <a:gd name="T59" fmla="*/ 748 h 796"/>
                <a:gd name="T60" fmla="*/ 48 w 1312"/>
                <a:gd name="T61" fmla="*/ 696 h 796"/>
                <a:gd name="T62" fmla="*/ 48 w 1312"/>
                <a:gd name="T63" fmla="*/ 696 h 796"/>
                <a:gd name="T64" fmla="*/ 48 w 1312"/>
                <a:gd name="T65" fmla="*/ 69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2" h="796">
                  <a:moveTo>
                    <a:pt x="24" y="796"/>
                  </a:moveTo>
                  <a:cubicBezTo>
                    <a:pt x="1288" y="796"/>
                    <a:pt x="1288" y="796"/>
                    <a:pt x="1288" y="796"/>
                  </a:cubicBezTo>
                  <a:cubicBezTo>
                    <a:pt x="1301" y="796"/>
                    <a:pt x="1312" y="785"/>
                    <a:pt x="1312" y="772"/>
                  </a:cubicBezTo>
                  <a:cubicBezTo>
                    <a:pt x="1312" y="696"/>
                    <a:pt x="1312" y="696"/>
                    <a:pt x="1312" y="696"/>
                  </a:cubicBezTo>
                  <a:cubicBezTo>
                    <a:pt x="1312" y="507"/>
                    <a:pt x="1158" y="352"/>
                    <a:pt x="968" y="352"/>
                  </a:cubicBezTo>
                  <a:cubicBezTo>
                    <a:pt x="680" y="352"/>
                    <a:pt x="680" y="352"/>
                    <a:pt x="680" y="352"/>
                  </a:cubicBezTo>
                  <a:cubicBezTo>
                    <a:pt x="680" y="249"/>
                    <a:pt x="680" y="249"/>
                    <a:pt x="680" y="249"/>
                  </a:cubicBezTo>
                  <a:cubicBezTo>
                    <a:pt x="891" y="151"/>
                    <a:pt x="891" y="151"/>
                    <a:pt x="891" y="151"/>
                  </a:cubicBezTo>
                  <a:cubicBezTo>
                    <a:pt x="900" y="147"/>
                    <a:pt x="905" y="139"/>
                    <a:pt x="905" y="129"/>
                  </a:cubicBezTo>
                  <a:cubicBezTo>
                    <a:pt x="905" y="120"/>
                    <a:pt x="900" y="112"/>
                    <a:pt x="891" y="108"/>
                  </a:cubicBezTo>
                  <a:cubicBezTo>
                    <a:pt x="666" y="4"/>
                    <a:pt x="666" y="4"/>
                    <a:pt x="666" y="4"/>
                  </a:cubicBezTo>
                  <a:cubicBezTo>
                    <a:pt x="659" y="0"/>
                    <a:pt x="650" y="1"/>
                    <a:pt x="643" y="5"/>
                  </a:cubicBezTo>
                  <a:cubicBezTo>
                    <a:pt x="636" y="10"/>
                    <a:pt x="632" y="17"/>
                    <a:pt x="632" y="25"/>
                  </a:cubicBezTo>
                  <a:cubicBezTo>
                    <a:pt x="632" y="233"/>
                    <a:pt x="632" y="233"/>
                    <a:pt x="632" y="233"/>
                  </a:cubicBezTo>
                  <a:cubicBezTo>
                    <a:pt x="632" y="233"/>
                    <a:pt x="632" y="233"/>
                    <a:pt x="632" y="234"/>
                  </a:cubicBezTo>
                  <a:cubicBezTo>
                    <a:pt x="632" y="352"/>
                    <a:pt x="632" y="352"/>
                    <a:pt x="632" y="352"/>
                  </a:cubicBezTo>
                  <a:cubicBezTo>
                    <a:pt x="344" y="352"/>
                    <a:pt x="344" y="352"/>
                    <a:pt x="344" y="352"/>
                  </a:cubicBezTo>
                  <a:cubicBezTo>
                    <a:pt x="154" y="352"/>
                    <a:pt x="0" y="507"/>
                    <a:pt x="0" y="696"/>
                  </a:cubicBezTo>
                  <a:cubicBezTo>
                    <a:pt x="0" y="772"/>
                    <a:pt x="0" y="772"/>
                    <a:pt x="0" y="772"/>
                  </a:cubicBezTo>
                  <a:cubicBezTo>
                    <a:pt x="0" y="785"/>
                    <a:pt x="11" y="796"/>
                    <a:pt x="24" y="796"/>
                  </a:cubicBezTo>
                  <a:close/>
                  <a:moveTo>
                    <a:pt x="680" y="63"/>
                  </a:moveTo>
                  <a:cubicBezTo>
                    <a:pt x="824" y="129"/>
                    <a:pt x="824" y="129"/>
                    <a:pt x="824" y="129"/>
                  </a:cubicBezTo>
                  <a:cubicBezTo>
                    <a:pt x="680" y="196"/>
                    <a:pt x="680" y="196"/>
                    <a:pt x="680" y="196"/>
                  </a:cubicBezTo>
                  <a:lnTo>
                    <a:pt x="680" y="63"/>
                  </a:lnTo>
                  <a:close/>
                  <a:moveTo>
                    <a:pt x="48" y="696"/>
                  </a:moveTo>
                  <a:cubicBezTo>
                    <a:pt x="48" y="533"/>
                    <a:pt x="181" y="400"/>
                    <a:pt x="344" y="400"/>
                  </a:cubicBezTo>
                  <a:cubicBezTo>
                    <a:pt x="968" y="400"/>
                    <a:pt x="968" y="400"/>
                    <a:pt x="968" y="400"/>
                  </a:cubicBezTo>
                  <a:cubicBezTo>
                    <a:pt x="1131" y="400"/>
                    <a:pt x="1264" y="533"/>
                    <a:pt x="1264" y="696"/>
                  </a:cubicBezTo>
                  <a:cubicBezTo>
                    <a:pt x="1264" y="748"/>
                    <a:pt x="1264" y="748"/>
                    <a:pt x="1264" y="748"/>
                  </a:cubicBezTo>
                  <a:cubicBezTo>
                    <a:pt x="48" y="748"/>
                    <a:pt x="48" y="748"/>
                    <a:pt x="48" y="748"/>
                  </a:cubicBezTo>
                  <a:lnTo>
                    <a:pt x="48" y="696"/>
                  </a:lnTo>
                  <a:close/>
                  <a:moveTo>
                    <a:pt x="48" y="696"/>
                  </a:moveTo>
                  <a:cubicBezTo>
                    <a:pt x="48" y="696"/>
                    <a:pt x="48" y="696"/>
                    <a:pt x="48" y="6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9" name="Group 278"/>
          <p:cNvGrpSpPr>
            <a:grpSpLocks noChangeAspect="1"/>
          </p:cNvGrpSpPr>
          <p:nvPr/>
        </p:nvGrpSpPr>
        <p:grpSpPr>
          <a:xfrm>
            <a:off x="2913321" y="5068055"/>
            <a:ext cx="188971" cy="304800"/>
            <a:chOff x="10823575" y="2017713"/>
            <a:chExt cx="4048126" cy="6529388"/>
          </a:xfrm>
        </p:grpSpPr>
        <p:sp>
          <p:nvSpPr>
            <p:cNvPr id="278" name="Oval 277"/>
            <p:cNvSpPr/>
            <p:nvPr/>
          </p:nvSpPr>
          <p:spPr>
            <a:xfrm>
              <a:off x="12050401" y="2253747"/>
              <a:ext cx="2491409" cy="249140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205"/>
            <p:cNvSpPr>
              <a:spLocks noEditPoints="1"/>
            </p:cNvSpPr>
            <p:nvPr/>
          </p:nvSpPr>
          <p:spPr bwMode="auto">
            <a:xfrm>
              <a:off x="11969750" y="2781300"/>
              <a:ext cx="492125" cy="209550"/>
            </a:xfrm>
            <a:custGeom>
              <a:avLst/>
              <a:gdLst>
                <a:gd name="T0" fmla="*/ 24 w 112"/>
                <a:gd name="T1" fmla="*/ 48 h 48"/>
                <a:gd name="T2" fmla="*/ 88 w 112"/>
                <a:gd name="T3" fmla="*/ 48 h 48"/>
                <a:gd name="T4" fmla="*/ 112 w 112"/>
                <a:gd name="T5" fmla="*/ 24 h 48"/>
                <a:gd name="T6" fmla="*/ 88 w 112"/>
                <a:gd name="T7" fmla="*/ 0 h 48"/>
                <a:gd name="T8" fmla="*/ 24 w 112"/>
                <a:gd name="T9" fmla="*/ 0 h 48"/>
                <a:gd name="T10" fmla="*/ 0 w 112"/>
                <a:gd name="T11" fmla="*/ 24 h 48"/>
                <a:gd name="T12" fmla="*/ 24 w 112"/>
                <a:gd name="T13" fmla="*/ 48 h 48"/>
                <a:gd name="T14" fmla="*/ 24 w 112"/>
                <a:gd name="T15" fmla="*/ 48 h 48"/>
                <a:gd name="T16" fmla="*/ 24 w 11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48">
                  <a:moveTo>
                    <a:pt x="24" y="48"/>
                  </a:moveTo>
                  <a:cubicBezTo>
                    <a:pt x="88" y="48"/>
                    <a:pt x="88" y="48"/>
                    <a:pt x="88" y="48"/>
                  </a:cubicBezTo>
                  <a:cubicBezTo>
                    <a:pt x="101" y="48"/>
                    <a:pt x="112" y="38"/>
                    <a:pt x="112" y="24"/>
                  </a:cubicBezTo>
                  <a:cubicBezTo>
                    <a:pt x="112" y="11"/>
                    <a:pt x="101" y="0"/>
                    <a:pt x="8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206"/>
            <p:cNvSpPr>
              <a:spLocks noEditPoints="1"/>
            </p:cNvSpPr>
            <p:nvPr/>
          </p:nvSpPr>
          <p:spPr bwMode="auto">
            <a:xfrm>
              <a:off x="13234988" y="2781300"/>
              <a:ext cx="490538" cy="209550"/>
            </a:xfrm>
            <a:custGeom>
              <a:avLst/>
              <a:gdLst>
                <a:gd name="T0" fmla="*/ 0 w 112"/>
                <a:gd name="T1" fmla="*/ 24 h 48"/>
                <a:gd name="T2" fmla="*/ 24 w 112"/>
                <a:gd name="T3" fmla="*/ 48 h 48"/>
                <a:gd name="T4" fmla="*/ 88 w 112"/>
                <a:gd name="T5" fmla="*/ 48 h 48"/>
                <a:gd name="T6" fmla="*/ 112 w 112"/>
                <a:gd name="T7" fmla="*/ 24 h 48"/>
                <a:gd name="T8" fmla="*/ 88 w 112"/>
                <a:gd name="T9" fmla="*/ 0 h 48"/>
                <a:gd name="T10" fmla="*/ 24 w 112"/>
                <a:gd name="T11" fmla="*/ 0 h 48"/>
                <a:gd name="T12" fmla="*/ 0 w 112"/>
                <a:gd name="T13" fmla="*/ 24 h 48"/>
                <a:gd name="T14" fmla="*/ 0 w 112"/>
                <a:gd name="T15" fmla="*/ 24 h 48"/>
                <a:gd name="T16" fmla="*/ 0 w 112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48">
                  <a:moveTo>
                    <a:pt x="0" y="24"/>
                  </a:moveTo>
                  <a:cubicBezTo>
                    <a:pt x="0" y="38"/>
                    <a:pt x="10" y="48"/>
                    <a:pt x="24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1" y="48"/>
                    <a:pt x="112" y="38"/>
                    <a:pt x="112" y="24"/>
                  </a:cubicBezTo>
                  <a:cubicBezTo>
                    <a:pt x="112" y="11"/>
                    <a:pt x="101" y="0"/>
                    <a:pt x="8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207"/>
            <p:cNvSpPr>
              <a:spLocks noEditPoints="1"/>
            </p:cNvSpPr>
            <p:nvPr/>
          </p:nvSpPr>
          <p:spPr bwMode="auto">
            <a:xfrm>
              <a:off x="12185650" y="3116263"/>
              <a:ext cx="430213" cy="415925"/>
            </a:xfrm>
            <a:custGeom>
              <a:avLst/>
              <a:gdLst>
                <a:gd name="T0" fmla="*/ 55 w 98"/>
                <a:gd name="T1" fmla="*/ 10 h 96"/>
                <a:gd name="T2" fmla="*/ 9 w 98"/>
                <a:gd name="T3" fmla="*/ 55 h 96"/>
                <a:gd name="T4" fmla="*/ 9 w 98"/>
                <a:gd name="T5" fmla="*/ 89 h 96"/>
                <a:gd name="T6" fmla="*/ 26 w 98"/>
                <a:gd name="T7" fmla="*/ 96 h 96"/>
                <a:gd name="T8" fmla="*/ 43 w 98"/>
                <a:gd name="T9" fmla="*/ 89 h 96"/>
                <a:gd name="T10" fmla="*/ 88 w 98"/>
                <a:gd name="T11" fmla="*/ 44 h 96"/>
                <a:gd name="T12" fmla="*/ 88 w 98"/>
                <a:gd name="T13" fmla="*/ 10 h 96"/>
                <a:gd name="T14" fmla="*/ 55 w 98"/>
                <a:gd name="T15" fmla="*/ 10 h 96"/>
                <a:gd name="T16" fmla="*/ 55 w 98"/>
                <a:gd name="T17" fmla="*/ 10 h 96"/>
                <a:gd name="T18" fmla="*/ 55 w 98"/>
                <a:gd name="T19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6">
                  <a:moveTo>
                    <a:pt x="55" y="10"/>
                  </a:moveTo>
                  <a:cubicBezTo>
                    <a:pt x="9" y="55"/>
                    <a:pt x="9" y="55"/>
                    <a:pt x="9" y="55"/>
                  </a:cubicBezTo>
                  <a:cubicBezTo>
                    <a:pt x="0" y="64"/>
                    <a:pt x="0" y="79"/>
                    <a:pt x="9" y="89"/>
                  </a:cubicBezTo>
                  <a:cubicBezTo>
                    <a:pt x="14" y="94"/>
                    <a:pt x="20" y="96"/>
                    <a:pt x="26" y="96"/>
                  </a:cubicBezTo>
                  <a:cubicBezTo>
                    <a:pt x="32" y="96"/>
                    <a:pt x="39" y="94"/>
                    <a:pt x="43" y="89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8" y="34"/>
                    <a:pt x="98" y="19"/>
                    <a:pt x="88" y="10"/>
                  </a:cubicBezTo>
                  <a:cubicBezTo>
                    <a:pt x="79" y="0"/>
                    <a:pt x="64" y="0"/>
                    <a:pt x="55" y="10"/>
                  </a:cubicBezTo>
                  <a:close/>
                  <a:moveTo>
                    <a:pt x="55" y="10"/>
                  </a:moveTo>
                  <a:cubicBezTo>
                    <a:pt x="55" y="10"/>
                    <a:pt x="55" y="10"/>
                    <a:pt x="55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208"/>
            <p:cNvSpPr>
              <a:spLocks noEditPoints="1"/>
            </p:cNvSpPr>
            <p:nvPr/>
          </p:nvSpPr>
          <p:spPr bwMode="auto">
            <a:xfrm>
              <a:off x="13081000" y="2235200"/>
              <a:ext cx="430213" cy="411163"/>
            </a:xfrm>
            <a:custGeom>
              <a:avLst/>
              <a:gdLst>
                <a:gd name="T0" fmla="*/ 26 w 98"/>
                <a:gd name="T1" fmla="*/ 95 h 95"/>
                <a:gd name="T2" fmla="*/ 43 w 98"/>
                <a:gd name="T3" fmla="*/ 88 h 95"/>
                <a:gd name="T4" fmla="*/ 88 w 98"/>
                <a:gd name="T5" fmla="*/ 43 h 95"/>
                <a:gd name="T6" fmla="*/ 88 w 98"/>
                <a:gd name="T7" fmla="*/ 9 h 95"/>
                <a:gd name="T8" fmla="*/ 54 w 98"/>
                <a:gd name="T9" fmla="*/ 9 h 95"/>
                <a:gd name="T10" fmla="*/ 9 w 98"/>
                <a:gd name="T11" fmla="*/ 54 h 95"/>
                <a:gd name="T12" fmla="*/ 9 w 98"/>
                <a:gd name="T13" fmla="*/ 88 h 95"/>
                <a:gd name="T14" fmla="*/ 26 w 98"/>
                <a:gd name="T15" fmla="*/ 95 h 95"/>
                <a:gd name="T16" fmla="*/ 26 w 98"/>
                <a:gd name="T17" fmla="*/ 95 h 95"/>
                <a:gd name="T18" fmla="*/ 26 w 98"/>
                <a:gd name="T1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5">
                  <a:moveTo>
                    <a:pt x="26" y="95"/>
                  </a:moveTo>
                  <a:cubicBezTo>
                    <a:pt x="32" y="95"/>
                    <a:pt x="38" y="93"/>
                    <a:pt x="43" y="8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98" y="34"/>
                    <a:pt x="98" y="18"/>
                    <a:pt x="88" y="9"/>
                  </a:cubicBezTo>
                  <a:cubicBezTo>
                    <a:pt x="79" y="0"/>
                    <a:pt x="64" y="0"/>
                    <a:pt x="54" y="9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0" y="64"/>
                    <a:pt x="0" y="79"/>
                    <a:pt x="9" y="88"/>
                  </a:cubicBezTo>
                  <a:cubicBezTo>
                    <a:pt x="14" y="93"/>
                    <a:pt x="20" y="95"/>
                    <a:pt x="26" y="95"/>
                  </a:cubicBezTo>
                  <a:close/>
                  <a:moveTo>
                    <a:pt x="26" y="95"/>
                  </a:moveTo>
                  <a:cubicBezTo>
                    <a:pt x="26" y="95"/>
                    <a:pt x="26" y="95"/>
                    <a:pt x="26" y="9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209"/>
            <p:cNvSpPr>
              <a:spLocks noEditPoints="1"/>
            </p:cNvSpPr>
            <p:nvPr/>
          </p:nvSpPr>
          <p:spPr bwMode="auto">
            <a:xfrm>
              <a:off x="12185650" y="2235200"/>
              <a:ext cx="430213" cy="411163"/>
            </a:xfrm>
            <a:custGeom>
              <a:avLst/>
              <a:gdLst>
                <a:gd name="T0" fmla="*/ 55 w 98"/>
                <a:gd name="T1" fmla="*/ 88 h 95"/>
                <a:gd name="T2" fmla="*/ 72 w 98"/>
                <a:gd name="T3" fmla="*/ 95 h 95"/>
                <a:gd name="T4" fmla="*/ 88 w 98"/>
                <a:gd name="T5" fmla="*/ 88 h 95"/>
                <a:gd name="T6" fmla="*/ 88 w 98"/>
                <a:gd name="T7" fmla="*/ 54 h 95"/>
                <a:gd name="T8" fmla="*/ 43 w 98"/>
                <a:gd name="T9" fmla="*/ 9 h 95"/>
                <a:gd name="T10" fmla="*/ 9 w 98"/>
                <a:gd name="T11" fmla="*/ 9 h 95"/>
                <a:gd name="T12" fmla="*/ 9 w 98"/>
                <a:gd name="T13" fmla="*/ 43 h 95"/>
                <a:gd name="T14" fmla="*/ 55 w 98"/>
                <a:gd name="T15" fmla="*/ 88 h 95"/>
                <a:gd name="T16" fmla="*/ 55 w 98"/>
                <a:gd name="T17" fmla="*/ 88 h 95"/>
                <a:gd name="T18" fmla="*/ 55 w 98"/>
                <a:gd name="T19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5">
                  <a:moveTo>
                    <a:pt x="55" y="88"/>
                  </a:moveTo>
                  <a:cubicBezTo>
                    <a:pt x="59" y="93"/>
                    <a:pt x="65" y="95"/>
                    <a:pt x="72" y="95"/>
                  </a:cubicBezTo>
                  <a:cubicBezTo>
                    <a:pt x="78" y="95"/>
                    <a:pt x="84" y="93"/>
                    <a:pt x="88" y="88"/>
                  </a:cubicBezTo>
                  <a:cubicBezTo>
                    <a:pt x="98" y="79"/>
                    <a:pt x="98" y="64"/>
                    <a:pt x="88" y="54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lnTo>
                    <a:pt x="55" y="88"/>
                  </a:lnTo>
                  <a:close/>
                  <a:moveTo>
                    <a:pt x="55" y="88"/>
                  </a:moveTo>
                  <a:cubicBezTo>
                    <a:pt x="55" y="88"/>
                    <a:pt x="55" y="88"/>
                    <a:pt x="55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210"/>
            <p:cNvSpPr>
              <a:spLocks noEditPoints="1"/>
            </p:cNvSpPr>
            <p:nvPr/>
          </p:nvSpPr>
          <p:spPr bwMode="auto">
            <a:xfrm>
              <a:off x="13081000" y="3116263"/>
              <a:ext cx="430213" cy="415925"/>
            </a:xfrm>
            <a:custGeom>
              <a:avLst/>
              <a:gdLst>
                <a:gd name="T0" fmla="*/ 54 w 98"/>
                <a:gd name="T1" fmla="*/ 89 h 96"/>
                <a:gd name="T2" fmla="*/ 71 w 98"/>
                <a:gd name="T3" fmla="*/ 96 h 96"/>
                <a:gd name="T4" fmla="*/ 88 w 98"/>
                <a:gd name="T5" fmla="*/ 89 h 96"/>
                <a:gd name="T6" fmla="*/ 88 w 98"/>
                <a:gd name="T7" fmla="*/ 55 h 96"/>
                <a:gd name="T8" fmla="*/ 43 w 98"/>
                <a:gd name="T9" fmla="*/ 10 h 96"/>
                <a:gd name="T10" fmla="*/ 9 w 98"/>
                <a:gd name="T11" fmla="*/ 10 h 96"/>
                <a:gd name="T12" fmla="*/ 9 w 98"/>
                <a:gd name="T13" fmla="*/ 44 h 96"/>
                <a:gd name="T14" fmla="*/ 54 w 98"/>
                <a:gd name="T15" fmla="*/ 89 h 96"/>
                <a:gd name="T16" fmla="*/ 54 w 98"/>
                <a:gd name="T17" fmla="*/ 89 h 96"/>
                <a:gd name="T18" fmla="*/ 54 w 98"/>
                <a:gd name="T19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6">
                  <a:moveTo>
                    <a:pt x="54" y="89"/>
                  </a:moveTo>
                  <a:cubicBezTo>
                    <a:pt x="59" y="94"/>
                    <a:pt x="65" y="96"/>
                    <a:pt x="71" y="96"/>
                  </a:cubicBezTo>
                  <a:cubicBezTo>
                    <a:pt x="77" y="96"/>
                    <a:pt x="83" y="94"/>
                    <a:pt x="88" y="89"/>
                  </a:cubicBezTo>
                  <a:cubicBezTo>
                    <a:pt x="98" y="79"/>
                    <a:pt x="98" y="64"/>
                    <a:pt x="88" y="55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8" y="0"/>
                    <a:pt x="9" y="10"/>
                  </a:cubicBezTo>
                  <a:cubicBezTo>
                    <a:pt x="0" y="19"/>
                    <a:pt x="0" y="34"/>
                    <a:pt x="9" y="44"/>
                  </a:cubicBezTo>
                  <a:lnTo>
                    <a:pt x="54" y="89"/>
                  </a:lnTo>
                  <a:close/>
                  <a:moveTo>
                    <a:pt x="54" y="89"/>
                  </a:moveTo>
                  <a:cubicBezTo>
                    <a:pt x="54" y="89"/>
                    <a:pt x="54" y="89"/>
                    <a:pt x="54" y="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211"/>
            <p:cNvSpPr>
              <a:spLocks noEditPoints="1"/>
            </p:cNvSpPr>
            <p:nvPr/>
          </p:nvSpPr>
          <p:spPr bwMode="auto">
            <a:xfrm>
              <a:off x="12742863" y="2017713"/>
              <a:ext cx="211138" cy="485775"/>
            </a:xfrm>
            <a:custGeom>
              <a:avLst/>
              <a:gdLst>
                <a:gd name="T0" fmla="*/ 24 w 48"/>
                <a:gd name="T1" fmla="*/ 112 h 112"/>
                <a:gd name="T2" fmla="*/ 48 w 48"/>
                <a:gd name="T3" fmla="*/ 88 h 112"/>
                <a:gd name="T4" fmla="*/ 48 w 48"/>
                <a:gd name="T5" fmla="*/ 24 h 112"/>
                <a:gd name="T6" fmla="*/ 24 w 48"/>
                <a:gd name="T7" fmla="*/ 0 h 112"/>
                <a:gd name="T8" fmla="*/ 0 w 48"/>
                <a:gd name="T9" fmla="*/ 24 h 112"/>
                <a:gd name="T10" fmla="*/ 0 w 48"/>
                <a:gd name="T11" fmla="*/ 88 h 112"/>
                <a:gd name="T12" fmla="*/ 24 w 48"/>
                <a:gd name="T13" fmla="*/ 112 h 112"/>
                <a:gd name="T14" fmla="*/ 24 w 48"/>
                <a:gd name="T15" fmla="*/ 112 h 112"/>
                <a:gd name="T16" fmla="*/ 24 w 48"/>
                <a:gd name="T1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2">
                  <a:moveTo>
                    <a:pt x="24" y="112"/>
                  </a:moveTo>
                  <a:cubicBezTo>
                    <a:pt x="37" y="112"/>
                    <a:pt x="48" y="102"/>
                    <a:pt x="48" y="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10" y="112"/>
                    <a:pt x="24" y="112"/>
                  </a:cubicBezTo>
                  <a:close/>
                  <a:moveTo>
                    <a:pt x="24" y="112"/>
                  </a:moveTo>
                  <a:cubicBezTo>
                    <a:pt x="24" y="112"/>
                    <a:pt x="24" y="112"/>
                    <a:pt x="24" y="1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212"/>
            <p:cNvSpPr>
              <a:spLocks noEditPoints="1"/>
            </p:cNvSpPr>
            <p:nvPr/>
          </p:nvSpPr>
          <p:spPr bwMode="auto">
            <a:xfrm>
              <a:off x="10823575" y="3128963"/>
              <a:ext cx="4048126" cy="5418138"/>
            </a:xfrm>
            <a:custGeom>
              <a:avLst/>
              <a:gdLst>
                <a:gd name="T0" fmla="*/ 918 w 922"/>
                <a:gd name="T1" fmla="*/ 1065 h 1248"/>
                <a:gd name="T2" fmla="*/ 483 w 922"/>
                <a:gd name="T3" fmla="*/ 15 h 1248"/>
                <a:gd name="T4" fmla="*/ 461 w 922"/>
                <a:gd name="T5" fmla="*/ 0 h 1248"/>
                <a:gd name="T6" fmla="*/ 439 w 922"/>
                <a:gd name="T7" fmla="*/ 15 h 1248"/>
                <a:gd name="T8" fmla="*/ 4 w 922"/>
                <a:gd name="T9" fmla="*/ 1065 h 1248"/>
                <a:gd name="T10" fmla="*/ 11 w 922"/>
                <a:gd name="T11" fmla="*/ 1093 h 1248"/>
                <a:gd name="T12" fmla="*/ 461 w 922"/>
                <a:gd name="T13" fmla="*/ 1248 h 1248"/>
                <a:gd name="T14" fmla="*/ 910 w 922"/>
                <a:gd name="T15" fmla="*/ 1093 h 1248"/>
                <a:gd name="T16" fmla="*/ 918 w 922"/>
                <a:gd name="T17" fmla="*/ 1065 h 1248"/>
                <a:gd name="T18" fmla="*/ 461 w 922"/>
                <a:gd name="T19" fmla="*/ 1200 h 1248"/>
                <a:gd name="T20" fmla="*/ 55 w 922"/>
                <a:gd name="T21" fmla="*/ 1066 h 1248"/>
                <a:gd name="T22" fmla="*/ 461 w 922"/>
                <a:gd name="T23" fmla="*/ 87 h 1248"/>
                <a:gd name="T24" fmla="*/ 866 w 922"/>
                <a:gd name="T25" fmla="*/ 1066 h 1248"/>
                <a:gd name="T26" fmla="*/ 461 w 922"/>
                <a:gd name="T27" fmla="*/ 1200 h 1248"/>
                <a:gd name="T28" fmla="*/ 461 w 922"/>
                <a:gd name="T29" fmla="*/ 1200 h 1248"/>
                <a:gd name="T30" fmla="*/ 461 w 922"/>
                <a:gd name="T31" fmla="*/ 120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2" h="1248">
                  <a:moveTo>
                    <a:pt x="918" y="1065"/>
                  </a:moveTo>
                  <a:cubicBezTo>
                    <a:pt x="483" y="15"/>
                    <a:pt x="483" y="15"/>
                    <a:pt x="483" y="15"/>
                  </a:cubicBezTo>
                  <a:cubicBezTo>
                    <a:pt x="479" y="6"/>
                    <a:pt x="470" y="0"/>
                    <a:pt x="461" y="0"/>
                  </a:cubicBezTo>
                  <a:cubicBezTo>
                    <a:pt x="451" y="0"/>
                    <a:pt x="442" y="6"/>
                    <a:pt x="439" y="15"/>
                  </a:cubicBezTo>
                  <a:cubicBezTo>
                    <a:pt x="4" y="1065"/>
                    <a:pt x="4" y="1065"/>
                    <a:pt x="4" y="1065"/>
                  </a:cubicBezTo>
                  <a:cubicBezTo>
                    <a:pt x="0" y="1075"/>
                    <a:pt x="3" y="1086"/>
                    <a:pt x="11" y="1093"/>
                  </a:cubicBezTo>
                  <a:cubicBezTo>
                    <a:pt x="138" y="1193"/>
                    <a:pt x="298" y="1248"/>
                    <a:pt x="461" y="1248"/>
                  </a:cubicBezTo>
                  <a:cubicBezTo>
                    <a:pt x="623" y="1248"/>
                    <a:pt x="783" y="1193"/>
                    <a:pt x="910" y="1093"/>
                  </a:cubicBezTo>
                  <a:cubicBezTo>
                    <a:pt x="919" y="1086"/>
                    <a:pt x="922" y="1075"/>
                    <a:pt x="918" y="1065"/>
                  </a:cubicBezTo>
                  <a:close/>
                  <a:moveTo>
                    <a:pt x="461" y="1200"/>
                  </a:moveTo>
                  <a:cubicBezTo>
                    <a:pt x="315" y="1200"/>
                    <a:pt x="172" y="1153"/>
                    <a:pt x="55" y="1066"/>
                  </a:cubicBezTo>
                  <a:cubicBezTo>
                    <a:pt x="461" y="87"/>
                    <a:pt x="461" y="87"/>
                    <a:pt x="461" y="87"/>
                  </a:cubicBezTo>
                  <a:cubicBezTo>
                    <a:pt x="866" y="1066"/>
                    <a:pt x="866" y="1066"/>
                    <a:pt x="866" y="1066"/>
                  </a:cubicBezTo>
                  <a:cubicBezTo>
                    <a:pt x="750" y="1153"/>
                    <a:pt x="607" y="1200"/>
                    <a:pt x="461" y="1200"/>
                  </a:cubicBezTo>
                  <a:close/>
                  <a:moveTo>
                    <a:pt x="461" y="1200"/>
                  </a:moveTo>
                  <a:cubicBezTo>
                    <a:pt x="461" y="1200"/>
                    <a:pt x="461" y="1200"/>
                    <a:pt x="461" y="12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Freeform 213"/>
            <p:cNvSpPr>
              <a:spLocks noEditPoints="1"/>
            </p:cNvSpPr>
            <p:nvPr/>
          </p:nvSpPr>
          <p:spPr bwMode="auto">
            <a:xfrm>
              <a:off x="13725525" y="7032625"/>
              <a:ext cx="427038" cy="863600"/>
            </a:xfrm>
            <a:custGeom>
              <a:avLst/>
              <a:gdLst>
                <a:gd name="T0" fmla="*/ 33 w 97"/>
                <a:gd name="T1" fmla="*/ 192 h 199"/>
                <a:gd name="T2" fmla="*/ 50 w 97"/>
                <a:gd name="T3" fmla="*/ 199 h 199"/>
                <a:gd name="T4" fmla="*/ 66 w 97"/>
                <a:gd name="T5" fmla="*/ 193 h 199"/>
                <a:gd name="T6" fmla="*/ 67 w 97"/>
                <a:gd name="T7" fmla="*/ 159 h 199"/>
                <a:gd name="T8" fmla="*/ 48 w 97"/>
                <a:gd name="T9" fmla="*/ 109 h 199"/>
                <a:gd name="T10" fmla="*/ 82 w 97"/>
                <a:gd name="T11" fmla="*/ 48 h 199"/>
                <a:gd name="T12" fmla="*/ 90 w 97"/>
                <a:gd name="T13" fmla="*/ 15 h 199"/>
                <a:gd name="T14" fmla="*/ 57 w 97"/>
                <a:gd name="T15" fmla="*/ 7 h 199"/>
                <a:gd name="T16" fmla="*/ 0 w 97"/>
                <a:gd name="T17" fmla="*/ 109 h 199"/>
                <a:gd name="T18" fmla="*/ 33 w 97"/>
                <a:gd name="T19" fmla="*/ 192 h 199"/>
                <a:gd name="T20" fmla="*/ 33 w 97"/>
                <a:gd name="T21" fmla="*/ 192 h 199"/>
                <a:gd name="T22" fmla="*/ 33 w 97"/>
                <a:gd name="T23" fmla="*/ 19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99">
                  <a:moveTo>
                    <a:pt x="33" y="192"/>
                  </a:moveTo>
                  <a:cubicBezTo>
                    <a:pt x="37" y="197"/>
                    <a:pt x="44" y="199"/>
                    <a:pt x="50" y="199"/>
                  </a:cubicBezTo>
                  <a:cubicBezTo>
                    <a:pt x="56" y="199"/>
                    <a:pt x="62" y="197"/>
                    <a:pt x="66" y="193"/>
                  </a:cubicBezTo>
                  <a:cubicBezTo>
                    <a:pt x="76" y="184"/>
                    <a:pt x="77" y="168"/>
                    <a:pt x="67" y="159"/>
                  </a:cubicBezTo>
                  <a:cubicBezTo>
                    <a:pt x="55" y="145"/>
                    <a:pt x="48" y="128"/>
                    <a:pt x="48" y="109"/>
                  </a:cubicBezTo>
                  <a:cubicBezTo>
                    <a:pt x="48" y="84"/>
                    <a:pt x="61" y="61"/>
                    <a:pt x="82" y="48"/>
                  </a:cubicBezTo>
                  <a:cubicBezTo>
                    <a:pt x="93" y="41"/>
                    <a:pt x="97" y="26"/>
                    <a:pt x="90" y="15"/>
                  </a:cubicBezTo>
                  <a:cubicBezTo>
                    <a:pt x="83" y="4"/>
                    <a:pt x="68" y="0"/>
                    <a:pt x="57" y="7"/>
                  </a:cubicBezTo>
                  <a:cubicBezTo>
                    <a:pt x="21" y="29"/>
                    <a:pt x="0" y="67"/>
                    <a:pt x="0" y="109"/>
                  </a:cubicBezTo>
                  <a:cubicBezTo>
                    <a:pt x="0" y="140"/>
                    <a:pt x="11" y="169"/>
                    <a:pt x="33" y="192"/>
                  </a:cubicBezTo>
                  <a:close/>
                  <a:moveTo>
                    <a:pt x="33" y="192"/>
                  </a:moveTo>
                  <a:cubicBezTo>
                    <a:pt x="33" y="192"/>
                    <a:pt x="33" y="192"/>
                    <a:pt x="33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Freeform 214"/>
            <p:cNvSpPr>
              <a:spLocks noEditPoints="1"/>
            </p:cNvSpPr>
            <p:nvPr/>
          </p:nvSpPr>
          <p:spPr bwMode="auto">
            <a:xfrm>
              <a:off x="12320588" y="6985000"/>
              <a:ext cx="1054100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7"/>
                    <a:pt x="54" y="240"/>
                    <a:pt x="120" y="240"/>
                  </a:cubicBezTo>
                  <a:cubicBezTo>
                    <a:pt x="186" y="240"/>
                    <a:pt x="240" y="187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ubicBezTo>
                    <a:pt x="159" y="48"/>
                    <a:pt x="192" y="81"/>
                    <a:pt x="192" y="120"/>
                  </a:cubicBezTo>
                  <a:cubicBezTo>
                    <a:pt x="192" y="160"/>
                    <a:pt x="159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215"/>
            <p:cNvSpPr>
              <a:spLocks noEditPoints="1"/>
            </p:cNvSpPr>
            <p:nvPr/>
          </p:nvSpPr>
          <p:spPr bwMode="auto">
            <a:xfrm>
              <a:off x="11544300" y="7032625"/>
              <a:ext cx="425450" cy="863600"/>
            </a:xfrm>
            <a:custGeom>
              <a:avLst/>
              <a:gdLst>
                <a:gd name="T0" fmla="*/ 40 w 97"/>
                <a:gd name="T1" fmla="*/ 7 h 199"/>
                <a:gd name="T2" fmla="*/ 6 w 97"/>
                <a:gd name="T3" fmla="*/ 15 h 199"/>
                <a:gd name="T4" fmla="*/ 14 w 97"/>
                <a:gd name="T5" fmla="*/ 48 h 199"/>
                <a:gd name="T6" fmla="*/ 49 w 97"/>
                <a:gd name="T7" fmla="*/ 109 h 199"/>
                <a:gd name="T8" fmla="*/ 29 w 97"/>
                <a:gd name="T9" fmla="*/ 159 h 199"/>
                <a:gd name="T10" fmla="*/ 30 w 97"/>
                <a:gd name="T11" fmla="*/ 193 h 199"/>
                <a:gd name="T12" fmla="*/ 46 w 97"/>
                <a:gd name="T13" fmla="*/ 199 h 199"/>
                <a:gd name="T14" fmla="*/ 64 w 97"/>
                <a:gd name="T15" fmla="*/ 192 h 199"/>
                <a:gd name="T16" fmla="*/ 97 w 97"/>
                <a:gd name="T17" fmla="*/ 109 h 199"/>
                <a:gd name="T18" fmla="*/ 40 w 97"/>
                <a:gd name="T19" fmla="*/ 7 h 199"/>
                <a:gd name="T20" fmla="*/ 40 w 97"/>
                <a:gd name="T21" fmla="*/ 7 h 199"/>
                <a:gd name="T22" fmla="*/ 40 w 97"/>
                <a:gd name="T23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99">
                  <a:moveTo>
                    <a:pt x="40" y="7"/>
                  </a:moveTo>
                  <a:cubicBezTo>
                    <a:pt x="28" y="0"/>
                    <a:pt x="13" y="4"/>
                    <a:pt x="6" y="15"/>
                  </a:cubicBezTo>
                  <a:cubicBezTo>
                    <a:pt x="0" y="26"/>
                    <a:pt x="3" y="41"/>
                    <a:pt x="14" y="48"/>
                  </a:cubicBezTo>
                  <a:cubicBezTo>
                    <a:pt x="36" y="61"/>
                    <a:pt x="49" y="84"/>
                    <a:pt x="49" y="109"/>
                  </a:cubicBezTo>
                  <a:cubicBezTo>
                    <a:pt x="49" y="128"/>
                    <a:pt x="42" y="145"/>
                    <a:pt x="29" y="159"/>
                  </a:cubicBezTo>
                  <a:cubicBezTo>
                    <a:pt x="20" y="168"/>
                    <a:pt x="20" y="184"/>
                    <a:pt x="30" y="193"/>
                  </a:cubicBezTo>
                  <a:cubicBezTo>
                    <a:pt x="35" y="197"/>
                    <a:pt x="41" y="199"/>
                    <a:pt x="46" y="199"/>
                  </a:cubicBezTo>
                  <a:cubicBezTo>
                    <a:pt x="53" y="199"/>
                    <a:pt x="59" y="197"/>
                    <a:pt x="64" y="192"/>
                  </a:cubicBezTo>
                  <a:cubicBezTo>
                    <a:pt x="85" y="169"/>
                    <a:pt x="97" y="140"/>
                    <a:pt x="97" y="109"/>
                  </a:cubicBezTo>
                  <a:cubicBezTo>
                    <a:pt x="97" y="67"/>
                    <a:pt x="75" y="29"/>
                    <a:pt x="40" y="7"/>
                  </a:cubicBezTo>
                  <a:close/>
                  <a:moveTo>
                    <a:pt x="40" y="7"/>
                  </a:moveTo>
                  <a:cubicBezTo>
                    <a:pt x="40" y="7"/>
                    <a:pt x="40" y="7"/>
                    <a:pt x="40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216"/>
            <p:cNvSpPr>
              <a:spLocks noEditPoints="1"/>
            </p:cNvSpPr>
            <p:nvPr/>
          </p:nvSpPr>
          <p:spPr bwMode="auto">
            <a:xfrm>
              <a:off x="12434888" y="4913313"/>
              <a:ext cx="820738" cy="334963"/>
            </a:xfrm>
            <a:custGeom>
              <a:avLst/>
              <a:gdLst>
                <a:gd name="T0" fmla="*/ 43 w 187"/>
                <a:gd name="T1" fmla="*/ 9 h 77"/>
                <a:gd name="T2" fmla="*/ 10 w 187"/>
                <a:gd name="T3" fmla="*/ 9 h 77"/>
                <a:gd name="T4" fmla="*/ 10 w 187"/>
                <a:gd name="T5" fmla="*/ 43 h 77"/>
                <a:gd name="T6" fmla="*/ 94 w 187"/>
                <a:gd name="T7" fmla="*/ 77 h 77"/>
                <a:gd name="T8" fmla="*/ 178 w 187"/>
                <a:gd name="T9" fmla="*/ 43 h 77"/>
                <a:gd name="T10" fmla="*/ 178 w 187"/>
                <a:gd name="T11" fmla="*/ 9 h 77"/>
                <a:gd name="T12" fmla="*/ 144 w 187"/>
                <a:gd name="T13" fmla="*/ 9 h 77"/>
                <a:gd name="T14" fmla="*/ 94 w 187"/>
                <a:gd name="T15" fmla="*/ 29 h 77"/>
                <a:gd name="T16" fmla="*/ 43 w 187"/>
                <a:gd name="T17" fmla="*/ 9 h 77"/>
                <a:gd name="T18" fmla="*/ 43 w 187"/>
                <a:gd name="T19" fmla="*/ 9 h 77"/>
                <a:gd name="T20" fmla="*/ 43 w 187"/>
                <a:gd name="T21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77">
                  <a:moveTo>
                    <a:pt x="43" y="9"/>
                  </a:moveTo>
                  <a:cubicBezTo>
                    <a:pt x="34" y="0"/>
                    <a:pt x="19" y="0"/>
                    <a:pt x="10" y="9"/>
                  </a:cubicBezTo>
                  <a:cubicBezTo>
                    <a:pt x="0" y="19"/>
                    <a:pt x="0" y="34"/>
                    <a:pt x="10" y="43"/>
                  </a:cubicBezTo>
                  <a:cubicBezTo>
                    <a:pt x="32" y="65"/>
                    <a:pt x="62" y="77"/>
                    <a:pt x="94" y="77"/>
                  </a:cubicBezTo>
                  <a:cubicBezTo>
                    <a:pt x="125" y="77"/>
                    <a:pt x="155" y="65"/>
                    <a:pt x="178" y="43"/>
                  </a:cubicBezTo>
                  <a:cubicBezTo>
                    <a:pt x="187" y="34"/>
                    <a:pt x="187" y="19"/>
                    <a:pt x="178" y="9"/>
                  </a:cubicBezTo>
                  <a:cubicBezTo>
                    <a:pt x="169" y="0"/>
                    <a:pt x="153" y="0"/>
                    <a:pt x="144" y="9"/>
                  </a:cubicBezTo>
                  <a:cubicBezTo>
                    <a:pt x="130" y="22"/>
                    <a:pt x="113" y="29"/>
                    <a:pt x="94" y="29"/>
                  </a:cubicBezTo>
                  <a:cubicBezTo>
                    <a:pt x="75" y="29"/>
                    <a:pt x="57" y="22"/>
                    <a:pt x="43" y="9"/>
                  </a:cubicBez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217"/>
            <p:cNvSpPr>
              <a:spLocks noEditPoints="1"/>
            </p:cNvSpPr>
            <p:nvPr/>
          </p:nvSpPr>
          <p:spPr bwMode="auto">
            <a:xfrm>
              <a:off x="13023850" y="5603875"/>
              <a:ext cx="847725" cy="1033463"/>
            </a:xfrm>
            <a:custGeom>
              <a:avLst/>
              <a:gdLst>
                <a:gd name="T0" fmla="*/ 0 w 193"/>
                <a:gd name="T1" fmla="*/ 118 h 238"/>
                <a:gd name="T2" fmla="*/ 120 w 193"/>
                <a:gd name="T3" fmla="*/ 238 h 238"/>
                <a:gd name="T4" fmla="*/ 177 w 193"/>
                <a:gd name="T5" fmla="*/ 224 h 238"/>
                <a:gd name="T6" fmla="*/ 187 w 193"/>
                <a:gd name="T7" fmla="*/ 191 h 238"/>
                <a:gd name="T8" fmla="*/ 154 w 193"/>
                <a:gd name="T9" fmla="*/ 182 h 238"/>
                <a:gd name="T10" fmla="*/ 120 w 193"/>
                <a:gd name="T11" fmla="*/ 190 h 238"/>
                <a:gd name="T12" fmla="*/ 48 w 193"/>
                <a:gd name="T13" fmla="*/ 118 h 238"/>
                <a:gd name="T14" fmla="*/ 99 w 193"/>
                <a:gd name="T15" fmla="*/ 49 h 238"/>
                <a:gd name="T16" fmla="*/ 116 w 193"/>
                <a:gd name="T17" fmla="*/ 20 h 238"/>
                <a:gd name="T18" fmla="*/ 86 w 193"/>
                <a:gd name="T19" fmla="*/ 3 h 238"/>
                <a:gd name="T20" fmla="*/ 0 w 193"/>
                <a:gd name="T21" fmla="*/ 118 h 238"/>
                <a:gd name="T22" fmla="*/ 0 w 193"/>
                <a:gd name="T23" fmla="*/ 118 h 238"/>
                <a:gd name="T24" fmla="*/ 0 w 193"/>
                <a:gd name="T25" fmla="*/ 11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238">
                  <a:moveTo>
                    <a:pt x="0" y="118"/>
                  </a:moveTo>
                  <a:cubicBezTo>
                    <a:pt x="0" y="185"/>
                    <a:pt x="54" y="238"/>
                    <a:pt x="120" y="238"/>
                  </a:cubicBezTo>
                  <a:cubicBezTo>
                    <a:pt x="140" y="238"/>
                    <a:pt x="160" y="233"/>
                    <a:pt x="177" y="224"/>
                  </a:cubicBezTo>
                  <a:cubicBezTo>
                    <a:pt x="189" y="217"/>
                    <a:pt x="193" y="203"/>
                    <a:pt x="187" y="191"/>
                  </a:cubicBezTo>
                  <a:cubicBezTo>
                    <a:pt x="180" y="180"/>
                    <a:pt x="166" y="175"/>
                    <a:pt x="154" y="182"/>
                  </a:cubicBezTo>
                  <a:cubicBezTo>
                    <a:pt x="144" y="187"/>
                    <a:pt x="132" y="190"/>
                    <a:pt x="120" y="190"/>
                  </a:cubicBezTo>
                  <a:cubicBezTo>
                    <a:pt x="80" y="190"/>
                    <a:pt x="48" y="158"/>
                    <a:pt x="48" y="118"/>
                  </a:cubicBezTo>
                  <a:cubicBezTo>
                    <a:pt x="48" y="87"/>
                    <a:pt x="69" y="58"/>
                    <a:pt x="99" y="49"/>
                  </a:cubicBezTo>
                  <a:cubicBezTo>
                    <a:pt x="112" y="46"/>
                    <a:pt x="119" y="32"/>
                    <a:pt x="116" y="20"/>
                  </a:cubicBezTo>
                  <a:cubicBezTo>
                    <a:pt x="112" y="7"/>
                    <a:pt x="99" y="0"/>
                    <a:pt x="86" y="3"/>
                  </a:cubicBezTo>
                  <a:cubicBezTo>
                    <a:pt x="35" y="18"/>
                    <a:pt x="0" y="65"/>
                    <a:pt x="0" y="118"/>
                  </a:cubicBezTo>
                  <a:close/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218"/>
            <p:cNvSpPr>
              <a:spLocks noEditPoints="1"/>
            </p:cNvSpPr>
            <p:nvPr/>
          </p:nvSpPr>
          <p:spPr bwMode="auto">
            <a:xfrm>
              <a:off x="11820525" y="5603875"/>
              <a:ext cx="852488" cy="1033463"/>
            </a:xfrm>
            <a:custGeom>
              <a:avLst/>
              <a:gdLst>
                <a:gd name="T0" fmla="*/ 194 w 194"/>
                <a:gd name="T1" fmla="*/ 118 h 238"/>
                <a:gd name="T2" fmla="*/ 108 w 194"/>
                <a:gd name="T3" fmla="*/ 3 h 238"/>
                <a:gd name="T4" fmla="*/ 78 w 194"/>
                <a:gd name="T5" fmla="*/ 20 h 238"/>
                <a:gd name="T6" fmla="*/ 94 w 194"/>
                <a:gd name="T7" fmla="*/ 49 h 238"/>
                <a:gd name="T8" fmla="*/ 146 w 194"/>
                <a:gd name="T9" fmla="*/ 118 h 238"/>
                <a:gd name="T10" fmla="*/ 74 w 194"/>
                <a:gd name="T11" fmla="*/ 190 h 238"/>
                <a:gd name="T12" fmla="*/ 39 w 194"/>
                <a:gd name="T13" fmla="*/ 182 h 238"/>
                <a:gd name="T14" fmla="*/ 7 w 194"/>
                <a:gd name="T15" fmla="*/ 191 h 238"/>
                <a:gd name="T16" fmla="*/ 16 w 194"/>
                <a:gd name="T17" fmla="*/ 224 h 238"/>
                <a:gd name="T18" fmla="*/ 74 w 194"/>
                <a:gd name="T19" fmla="*/ 238 h 238"/>
                <a:gd name="T20" fmla="*/ 194 w 194"/>
                <a:gd name="T21" fmla="*/ 118 h 238"/>
                <a:gd name="T22" fmla="*/ 194 w 194"/>
                <a:gd name="T23" fmla="*/ 118 h 238"/>
                <a:gd name="T24" fmla="*/ 194 w 194"/>
                <a:gd name="T25" fmla="*/ 11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38">
                  <a:moveTo>
                    <a:pt x="194" y="118"/>
                  </a:moveTo>
                  <a:cubicBezTo>
                    <a:pt x="194" y="65"/>
                    <a:pt x="158" y="18"/>
                    <a:pt x="108" y="3"/>
                  </a:cubicBezTo>
                  <a:cubicBezTo>
                    <a:pt x="95" y="0"/>
                    <a:pt x="81" y="7"/>
                    <a:pt x="78" y="20"/>
                  </a:cubicBezTo>
                  <a:cubicBezTo>
                    <a:pt x="74" y="32"/>
                    <a:pt x="81" y="46"/>
                    <a:pt x="94" y="49"/>
                  </a:cubicBezTo>
                  <a:cubicBezTo>
                    <a:pt x="124" y="58"/>
                    <a:pt x="146" y="87"/>
                    <a:pt x="146" y="118"/>
                  </a:cubicBezTo>
                  <a:cubicBezTo>
                    <a:pt x="146" y="158"/>
                    <a:pt x="113" y="190"/>
                    <a:pt x="74" y="190"/>
                  </a:cubicBezTo>
                  <a:cubicBezTo>
                    <a:pt x="62" y="190"/>
                    <a:pt x="50" y="187"/>
                    <a:pt x="39" y="182"/>
                  </a:cubicBezTo>
                  <a:cubicBezTo>
                    <a:pt x="28" y="175"/>
                    <a:pt x="13" y="180"/>
                    <a:pt x="7" y="191"/>
                  </a:cubicBezTo>
                  <a:cubicBezTo>
                    <a:pt x="0" y="203"/>
                    <a:pt x="5" y="217"/>
                    <a:pt x="16" y="224"/>
                  </a:cubicBezTo>
                  <a:cubicBezTo>
                    <a:pt x="34" y="233"/>
                    <a:pt x="54" y="238"/>
                    <a:pt x="74" y="238"/>
                  </a:cubicBezTo>
                  <a:cubicBezTo>
                    <a:pt x="140" y="238"/>
                    <a:pt x="194" y="185"/>
                    <a:pt x="194" y="118"/>
                  </a:cubicBezTo>
                  <a:close/>
                  <a:moveTo>
                    <a:pt x="194" y="118"/>
                  </a:moveTo>
                  <a:cubicBezTo>
                    <a:pt x="194" y="118"/>
                    <a:pt x="194" y="118"/>
                    <a:pt x="194" y="1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8" name="Group 287"/>
          <p:cNvGrpSpPr>
            <a:grpSpLocks noChangeAspect="1"/>
          </p:cNvGrpSpPr>
          <p:nvPr/>
        </p:nvGrpSpPr>
        <p:grpSpPr>
          <a:xfrm>
            <a:off x="4181460" y="1385383"/>
            <a:ext cx="213375" cy="304800"/>
            <a:chOff x="9861550" y="2330451"/>
            <a:chExt cx="4572000" cy="6530975"/>
          </a:xfrm>
        </p:grpSpPr>
        <p:sp>
          <p:nvSpPr>
            <p:cNvPr id="287" name="Oval 286"/>
            <p:cNvSpPr/>
            <p:nvPr/>
          </p:nvSpPr>
          <p:spPr>
            <a:xfrm>
              <a:off x="10697956" y="2759649"/>
              <a:ext cx="3111914" cy="311191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3" name="Freeform 222"/>
            <p:cNvSpPr>
              <a:spLocks noEditPoints="1"/>
            </p:cNvSpPr>
            <p:nvPr/>
          </p:nvSpPr>
          <p:spPr bwMode="auto">
            <a:xfrm>
              <a:off x="9861550" y="2330451"/>
              <a:ext cx="4572000" cy="6530975"/>
            </a:xfrm>
            <a:custGeom>
              <a:avLst/>
              <a:gdLst>
                <a:gd name="T0" fmla="*/ 1018 w 1042"/>
                <a:gd name="T1" fmla="*/ 400 h 1504"/>
                <a:gd name="T2" fmla="*/ 999 w 1042"/>
                <a:gd name="T3" fmla="*/ 400 h 1504"/>
                <a:gd name="T4" fmla="*/ 760 w 1042"/>
                <a:gd name="T5" fmla="*/ 173 h 1504"/>
                <a:gd name="T6" fmla="*/ 521 w 1042"/>
                <a:gd name="T7" fmla="*/ 0 h 1504"/>
                <a:gd name="T8" fmla="*/ 282 w 1042"/>
                <a:gd name="T9" fmla="*/ 173 h 1504"/>
                <a:gd name="T10" fmla="*/ 42 w 1042"/>
                <a:gd name="T11" fmla="*/ 400 h 1504"/>
                <a:gd name="T12" fmla="*/ 24 w 1042"/>
                <a:gd name="T13" fmla="*/ 400 h 1504"/>
                <a:gd name="T14" fmla="*/ 0 w 1042"/>
                <a:gd name="T15" fmla="*/ 424 h 1504"/>
                <a:gd name="T16" fmla="*/ 216 w 1042"/>
                <a:gd name="T17" fmla="*/ 659 h 1504"/>
                <a:gd name="T18" fmla="*/ 292 w 1042"/>
                <a:gd name="T19" fmla="*/ 1009 h 1504"/>
                <a:gd name="T20" fmla="*/ 497 w 1042"/>
                <a:gd name="T21" fmla="*/ 1192 h 1504"/>
                <a:gd name="T22" fmla="*/ 497 w 1042"/>
                <a:gd name="T23" fmla="*/ 1374 h 1504"/>
                <a:gd name="T24" fmla="*/ 306 w 1042"/>
                <a:gd name="T25" fmla="*/ 1464 h 1504"/>
                <a:gd name="T26" fmla="*/ 301 w 1042"/>
                <a:gd name="T27" fmla="*/ 1490 h 1504"/>
                <a:gd name="T28" fmla="*/ 323 w 1042"/>
                <a:gd name="T29" fmla="*/ 1504 h 1504"/>
                <a:gd name="T30" fmla="*/ 718 w 1042"/>
                <a:gd name="T31" fmla="*/ 1504 h 1504"/>
                <a:gd name="T32" fmla="*/ 740 w 1042"/>
                <a:gd name="T33" fmla="*/ 1490 h 1504"/>
                <a:gd name="T34" fmla="*/ 736 w 1042"/>
                <a:gd name="T35" fmla="*/ 1464 h 1504"/>
                <a:gd name="T36" fmla="*/ 545 w 1042"/>
                <a:gd name="T37" fmla="*/ 1374 h 1504"/>
                <a:gd name="T38" fmla="*/ 545 w 1042"/>
                <a:gd name="T39" fmla="*/ 1192 h 1504"/>
                <a:gd name="T40" fmla="*/ 749 w 1042"/>
                <a:gd name="T41" fmla="*/ 1009 h 1504"/>
                <a:gd name="T42" fmla="*/ 825 w 1042"/>
                <a:gd name="T43" fmla="*/ 659 h 1504"/>
                <a:gd name="T44" fmla="*/ 1042 w 1042"/>
                <a:gd name="T45" fmla="*/ 424 h 1504"/>
                <a:gd name="T46" fmla="*/ 1018 w 1042"/>
                <a:gd name="T47" fmla="*/ 400 h 1504"/>
                <a:gd name="T48" fmla="*/ 521 w 1042"/>
                <a:gd name="T49" fmla="*/ 48 h 1504"/>
                <a:gd name="T50" fmla="*/ 710 w 1042"/>
                <a:gd name="T51" fmla="*/ 175 h 1504"/>
                <a:gd name="T52" fmla="*/ 561 w 1042"/>
                <a:gd name="T53" fmla="*/ 256 h 1504"/>
                <a:gd name="T54" fmla="*/ 563 w 1042"/>
                <a:gd name="T55" fmla="*/ 290 h 1504"/>
                <a:gd name="T56" fmla="*/ 597 w 1042"/>
                <a:gd name="T57" fmla="*/ 288 h 1504"/>
                <a:gd name="T58" fmla="*/ 749 w 1042"/>
                <a:gd name="T59" fmla="*/ 220 h 1504"/>
                <a:gd name="T60" fmla="*/ 951 w 1042"/>
                <a:gd name="T61" fmla="*/ 400 h 1504"/>
                <a:gd name="T62" fmla="*/ 544 w 1042"/>
                <a:gd name="T63" fmla="*/ 400 h 1504"/>
                <a:gd name="T64" fmla="*/ 332 w 1042"/>
                <a:gd name="T65" fmla="*/ 175 h 1504"/>
                <a:gd name="T66" fmla="*/ 521 w 1042"/>
                <a:gd name="T67" fmla="*/ 48 h 1504"/>
                <a:gd name="T68" fmla="*/ 293 w 1042"/>
                <a:gd name="T69" fmla="*/ 220 h 1504"/>
                <a:gd name="T70" fmla="*/ 495 w 1042"/>
                <a:gd name="T71" fmla="*/ 400 h 1504"/>
                <a:gd name="T72" fmla="*/ 90 w 1042"/>
                <a:gd name="T73" fmla="*/ 400 h 1504"/>
                <a:gd name="T74" fmla="*/ 293 w 1042"/>
                <a:gd name="T75" fmla="*/ 220 h 1504"/>
                <a:gd name="T76" fmla="*/ 392 w 1042"/>
                <a:gd name="T77" fmla="*/ 1456 h 1504"/>
                <a:gd name="T78" fmla="*/ 521 w 1042"/>
                <a:gd name="T79" fmla="*/ 1421 h 1504"/>
                <a:gd name="T80" fmla="*/ 649 w 1042"/>
                <a:gd name="T81" fmla="*/ 1456 h 1504"/>
                <a:gd name="T82" fmla="*/ 392 w 1042"/>
                <a:gd name="T83" fmla="*/ 1456 h 1504"/>
                <a:gd name="T84" fmla="*/ 806 w 1042"/>
                <a:gd name="T85" fmla="*/ 612 h 1504"/>
                <a:gd name="T86" fmla="*/ 782 w 1042"/>
                <a:gd name="T87" fmla="*/ 631 h 1504"/>
                <a:gd name="T88" fmla="*/ 702 w 1042"/>
                <a:gd name="T89" fmla="*/ 999 h 1504"/>
                <a:gd name="T90" fmla="*/ 521 w 1042"/>
                <a:gd name="T91" fmla="*/ 1145 h 1504"/>
                <a:gd name="T92" fmla="*/ 339 w 1042"/>
                <a:gd name="T93" fmla="*/ 999 h 1504"/>
                <a:gd name="T94" fmla="*/ 259 w 1042"/>
                <a:gd name="T95" fmla="*/ 631 h 1504"/>
                <a:gd name="T96" fmla="*/ 236 w 1042"/>
                <a:gd name="T97" fmla="*/ 612 h 1504"/>
                <a:gd name="T98" fmla="*/ 50 w 1042"/>
                <a:gd name="T99" fmla="*/ 448 h 1504"/>
                <a:gd name="T100" fmla="*/ 992 w 1042"/>
                <a:gd name="T101" fmla="*/ 448 h 1504"/>
                <a:gd name="T102" fmla="*/ 806 w 1042"/>
                <a:gd name="T103" fmla="*/ 612 h 1504"/>
                <a:gd name="T104" fmla="*/ 806 w 1042"/>
                <a:gd name="T105" fmla="*/ 612 h 1504"/>
                <a:gd name="T106" fmla="*/ 806 w 1042"/>
                <a:gd name="T107" fmla="*/ 61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2" h="1504">
                  <a:moveTo>
                    <a:pt x="1018" y="400"/>
                  </a:moveTo>
                  <a:cubicBezTo>
                    <a:pt x="999" y="400"/>
                    <a:pt x="999" y="400"/>
                    <a:pt x="999" y="400"/>
                  </a:cubicBezTo>
                  <a:cubicBezTo>
                    <a:pt x="988" y="276"/>
                    <a:pt x="886" y="178"/>
                    <a:pt x="760" y="173"/>
                  </a:cubicBezTo>
                  <a:cubicBezTo>
                    <a:pt x="726" y="70"/>
                    <a:pt x="630" y="0"/>
                    <a:pt x="521" y="0"/>
                  </a:cubicBezTo>
                  <a:cubicBezTo>
                    <a:pt x="412" y="0"/>
                    <a:pt x="316" y="70"/>
                    <a:pt x="282" y="173"/>
                  </a:cubicBezTo>
                  <a:cubicBezTo>
                    <a:pt x="156" y="178"/>
                    <a:pt x="54" y="276"/>
                    <a:pt x="42" y="400"/>
                  </a:cubicBezTo>
                  <a:cubicBezTo>
                    <a:pt x="24" y="400"/>
                    <a:pt x="24" y="400"/>
                    <a:pt x="24" y="400"/>
                  </a:cubicBezTo>
                  <a:cubicBezTo>
                    <a:pt x="11" y="400"/>
                    <a:pt x="0" y="411"/>
                    <a:pt x="0" y="424"/>
                  </a:cubicBezTo>
                  <a:cubicBezTo>
                    <a:pt x="0" y="548"/>
                    <a:pt x="95" y="649"/>
                    <a:pt x="216" y="659"/>
                  </a:cubicBezTo>
                  <a:cubicBezTo>
                    <a:pt x="292" y="1009"/>
                    <a:pt x="292" y="1009"/>
                    <a:pt x="292" y="1009"/>
                  </a:cubicBezTo>
                  <a:cubicBezTo>
                    <a:pt x="314" y="1108"/>
                    <a:pt x="398" y="1182"/>
                    <a:pt x="497" y="1192"/>
                  </a:cubicBezTo>
                  <a:cubicBezTo>
                    <a:pt x="497" y="1374"/>
                    <a:pt x="497" y="1374"/>
                    <a:pt x="497" y="1374"/>
                  </a:cubicBezTo>
                  <a:cubicBezTo>
                    <a:pt x="424" y="1380"/>
                    <a:pt x="356" y="1412"/>
                    <a:pt x="306" y="1464"/>
                  </a:cubicBezTo>
                  <a:cubicBezTo>
                    <a:pt x="299" y="1471"/>
                    <a:pt x="298" y="1481"/>
                    <a:pt x="301" y="1490"/>
                  </a:cubicBezTo>
                  <a:cubicBezTo>
                    <a:pt x="305" y="1499"/>
                    <a:pt x="314" y="1504"/>
                    <a:pt x="323" y="1504"/>
                  </a:cubicBezTo>
                  <a:cubicBezTo>
                    <a:pt x="718" y="1504"/>
                    <a:pt x="718" y="1504"/>
                    <a:pt x="718" y="1504"/>
                  </a:cubicBezTo>
                  <a:cubicBezTo>
                    <a:pt x="728" y="1504"/>
                    <a:pt x="737" y="1499"/>
                    <a:pt x="740" y="1490"/>
                  </a:cubicBezTo>
                  <a:cubicBezTo>
                    <a:pt x="744" y="1481"/>
                    <a:pt x="742" y="1471"/>
                    <a:pt x="736" y="1464"/>
                  </a:cubicBezTo>
                  <a:cubicBezTo>
                    <a:pt x="686" y="1412"/>
                    <a:pt x="617" y="1380"/>
                    <a:pt x="545" y="1374"/>
                  </a:cubicBezTo>
                  <a:cubicBezTo>
                    <a:pt x="545" y="1192"/>
                    <a:pt x="545" y="1192"/>
                    <a:pt x="545" y="1192"/>
                  </a:cubicBezTo>
                  <a:cubicBezTo>
                    <a:pt x="644" y="1182"/>
                    <a:pt x="728" y="1108"/>
                    <a:pt x="749" y="1009"/>
                  </a:cubicBezTo>
                  <a:cubicBezTo>
                    <a:pt x="825" y="659"/>
                    <a:pt x="825" y="659"/>
                    <a:pt x="825" y="659"/>
                  </a:cubicBezTo>
                  <a:cubicBezTo>
                    <a:pt x="946" y="649"/>
                    <a:pt x="1042" y="548"/>
                    <a:pt x="1042" y="424"/>
                  </a:cubicBezTo>
                  <a:cubicBezTo>
                    <a:pt x="1042" y="411"/>
                    <a:pt x="1031" y="400"/>
                    <a:pt x="1018" y="400"/>
                  </a:cubicBezTo>
                  <a:close/>
                  <a:moveTo>
                    <a:pt x="521" y="48"/>
                  </a:moveTo>
                  <a:cubicBezTo>
                    <a:pt x="605" y="48"/>
                    <a:pt x="679" y="99"/>
                    <a:pt x="710" y="175"/>
                  </a:cubicBezTo>
                  <a:cubicBezTo>
                    <a:pt x="653" y="184"/>
                    <a:pt x="600" y="213"/>
                    <a:pt x="561" y="256"/>
                  </a:cubicBezTo>
                  <a:cubicBezTo>
                    <a:pt x="552" y="266"/>
                    <a:pt x="553" y="281"/>
                    <a:pt x="563" y="290"/>
                  </a:cubicBezTo>
                  <a:cubicBezTo>
                    <a:pt x="573" y="299"/>
                    <a:pt x="588" y="298"/>
                    <a:pt x="597" y="288"/>
                  </a:cubicBezTo>
                  <a:cubicBezTo>
                    <a:pt x="635" y="245"/>
                    <a:pt x="691" y="220"/>
                    <a:pt x="749" y="220"/>
                  </a:cubicBezTo>
                  <a:cubicBezTo>
                    <a:pt x="853" y="220"/>
                    <a:pt x="939" y="299"/>
                    <a:pt x="951" y="400"/>
                  </a:cubicBezTo>
                  <a:cubicBezTo>
                    <a:pt x="544" y="400"/>
                    <a:pt x="544" y="400"/>
                    <a:pt x="544" y="400"/>
                  </a:cubicBezTo>
                  <a:cubicBezTo>
                    <a:pt x="533" y="285"/>
                    <a:pt x="445" y="193"/>
                    <a:pt x="332" y="175"/>
                  </a:cubicBezTo>
                  <a:cubicBezTo>
                    <a:pt x="363" y="99"/>
                    <a:pt x="437" y="48"/>
                    <a:pt x="521" y="48"/>
                  </a:cubicBezTo>
                  <a:close/>
                  <a:moveTo>
                    <a:pt x="293" y="220"/>
                  </a:moveTo>
                  <a:cubicBezTo>
                    <a:pt x="397" y="220"/>
                    <a:pt x="483" y="299"/>
                    <a:pt x="495" y="400"/>
                  </a:cubicBezTo>
                  <a:cubicBezTo>
                    <a:pt x="90" y="400"/>
                    <a:pt x="90" y="400"/>
                    <a:pt x="90" y="400"/>
                  </a:cubicBezTo>
                  <a:cubicBezTo>
                    <a:pt x="102" y="299"/>
                    <a:pt x="189" y="220"/>
                    <a:pt x="293" y="220"/>
                  </a:cubicBezTo>
                  <a:close/>
                  <a:moveTo>
                    <a:pt x="392" y="1456"/>
                  </a:moveTo>
                  <a:cubicBezTo>
                    <a:pt x="431" y="1434"/>
                    <a:pt x="475" y="1421"/>
                    <a:pt x="521" y="1421"/>
                  </a:cubicBezTo>
                  <a:cubicBezTo>
                    <a:pt x="567" y="1421"/>
                    <a:pt x="611" y="1434"/>
                    <a:pt x="649" y="1456"/>
                  </a:cubicBezTo>
                  <a:lnTo>
                    <a:pt x="392" y="1456"/>
                  </a:lnTo>
                  <a:close/>
                  <a:moveTo>
                    <a:pt x="806" y="612"/>
                  </a:moveTo>
                  <a:cubicBezTo>
                    <a:pt x="794" y="612"/>
                    <a:pt x="785" y="620"/>
                    <a:pt x="782" y="631"/>
                  </a:cubicBezTo>
                  <a:cubicBezTo>
                    <a:pt x="702" y="999"/>
                    <a:pt x="702" y="999"/>
                    <a:pt x="702" y="999"/>
                  </a:cubicBezTo>
                  <a:cubicBezTo>
                    <a:pt x="684" y="1084"/>
                    <a:pt x="608" y="1145"/>
                    <a:pt x="521" y="1145"/>
                  </a:cubicBezTo>
                  <a:cubicBezTo>
                    <a:pt x="434" y="1145"/>
                    <a:pt x="358" y="1084"/>
                    <a:pt x="339" y="999"/>
                  </a:cubicBezTo>
                  <a:cubicBezTo>
                    <a:pt x="259" y="631"/>
                    <a:pt x="259" y="631"/>
                    <a:pt x="259" y="631"/>
                  </a:cubicBezTo>
                  <a:cubicBezTo>
                    <a:pt x="257" y="620"/>
                    <a:pt x="247" y="612"/>
                    <a:pt x="236" y="612"/>
                  </a:cubicBezTo>
                  <a:cubicBezTo>
                    <a:pt x="140" y="612"/>
                    <a:pt x="61" y="541"/>
                    <a:pt x="50" y="448"/>
                  </a:cubicBezTo>
                  <a:cubicBezTo>
                    <a:pt x="992" y="448"/>
                    <a:pt x="992" y="448"/>
                    <a:pt x="992" y="448"/>
                  </a:cubicBezTo>
                  <a:cubicBezTo>
                    <a:pt x="980" y="541"/>
                    <a:pt x="901" y="612"/>
                    <a:pt x="806" y="612"/>
                  </a:cubicBezTo>
                  <a:close/>
                  <a:moveTo>
                    <a:pt x="806" y="612"/>
                  </a:moveTo>
                  <a:cubicBezTo>
                    <a:pt x="806" y="612"/>
                    <a:pt x="806" y="612"/>
                    <a:pt x="806" y="6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Freeform 223"/>
            <p:cNvSpPr>
              <a:spLocks noEditPoints="1"/>
            </p:cNvSpPr>
            <p:nvPr/>
          </p:nvSpPr>
          <p:spPr bwMode="auto">
            <a:xfrm>
              <a:off x="10493375" y="4471988"/>
              <a:ext cx="847725" cy="307975"/>
            </a:xfrm>
            <a:custGeom>
              <a:avLst/>
              <a:gdLst>
                <a:gd name="T0" fmla="*/ 193 w 193"/>
                <a:gd name="T1" fmla="*/ 47 h 71"/>
                <a:gd name="T2" fmla="*/ 169 w 193"/>
                <a:gd name="T3" fmla="*/ 23 h 71"/>
                <a:gd name="T4" fmla="*/ 92 w 193"/>
                <a:gd name="T5" fmla="*/ 23 h 71"/>
                <a:gd name="T6" fmla="*/ 40 w 193"/>
                <a:gd name="T7" fmla="*/ 7 h 71"/>
                <a:gd name="T8" fmla="*/ 7 w 193"/>
                <a:gd name="T9" fmla="*/ 14 h 71"/>
                <a:gd name="T10" fmla="*/ 14 w 193"/>
                <a:gd name="T11" fmla="*/ 47 h 71"/>
                <a:gd name="T12" fmla="*/ 92 w 193"/>
                <a:gd name="T13" fmla="*/ 71 h 71"/>
                <a:gd name="T14" fmla="*/ 169 w 193"/>
                <a:gd name="T15" fmla="*/ 71 h 71"/>
                <a:gd name="T16" fmla="*/ 193 w 193"/>
                <a:gd name="T17" fmla="*/ 47 h 71"/>
                <a:gd name="T18" fmla="*/ 193 w 193"/>
                <a:gd name="T19" fmla="*/ 47 h 71"/>
                <a:gd name="T20" fmla="*/ 193 w 193"/>
                <a:gd name="T21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3" h="71">
                  <a:moveTo>
                    <a:pt x="193" y="47"/>
                  </a:moveTo>
                  <a:cubicBezTo>
                    <a:pt x="193" y="34"/>
                    <a:pt x="183" y="23"/>
                    <a:pt x="169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74" y="23"/>
                    <a:pt x="56" y="18"/>
                    <a:pt x="40" y="7"/>
                  </a:cubicBezTo>
                  <a:cubicBezTo>
                    <a:pt x="29" y="0"/>
                    <a:pt x="15" y="3"/>
                    <a:pt x="7" y="14"/>
                  </a:cubicBezTo>
                  <a:cubicBezTo>
                    <a:pt x="0" y="25"/>
                    <a:pt x="3" y="40"/>
                    <a:pt x="14" y="47"/>
                  </a:cubicBezTo>
                  <a:cubicBezTo>
                    <a:pt x="37" y="63"/>
                    <a:pt x="64" y="71"/>
                    <a:pt x="92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3" y="71"/>
                    <a:pt x="193" y="60"/>
                    <a:pt x="193" y="47"/>
                  </a:cubicBezTo>
                  <a:close/>
                  <a:moveTo>
                    <a:pt x="193" y="47"/>
                  </a:moveTo>
                  <a:cubicBezTo>
                    <a:pt x="193" y="47"/>
                    <a:pt x="193" y="47"/>
                    <a:pt x="193" y="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Freeform 224"/>
            <p:cNvSpPr>
              <a:spLocks noEditPoints="1"/>
            </p:cNvSpPr>
            <p:nvPr/>
          </p:nvSpPr>
          <p:spPr bwMode="auto">
            <a:xfrm>
              <a:off x="11306175" y="5395913"/>
              <a:ext cx="947738" cy="1698625"/>
            </a:xfrm>
            <a:custGeom>
              <a:avLst/>
              <a:gdLst>
                <a:gd name="T0" fmla="*/ 192 w 216"/>
                <a:gd name="T1" fmla="*/ 343 h 391"/>
                <a:gd name="T2" fmla="*/ 104 w 216"/>
                <a:gd name="T3" fmla="*/ 273 h 391"/>
                <a:gd name="T4" fmla="*/ 49 w 216"/>
                <a:gd name="T5" fmla="*/ 21 h 391"/>
                <a:gd name="T6" fmla="*/ 21 w 216"/>
                <a:gd name="T7" fmla="*/ 3 h 391"/>
                <a:gd name="T8" fmla="*/ 3 w 216"/>
                <a:gd name="T9" fmla="*/ 31 h 391"/>
                <a:gd name="T10" fmla="*/ 57 w 216"/>
                <a:gd name="T11" fmla="*/ 283 h 391"/>
                <a:gd name="T12" fmla="*/ 192 w 216"/>
                <a:gd name="T13" fmla="*/ 391 h 391"/>
                <a:gd name="T14" fmla="*/ 216 w 216"/>
                <a:gd name="T15" fmla="*/ 367 h 391"/>
                <a:gd name="T16" fmla="*/ 192 w 216"/>
                <a:gd name="T17" fmla="*/ 343 h 391"/>
                <a:gd name="T18" fmla="*/ 192 w 216"/>
                <a:gd name="T19" fmla="*/ 343 h 391"/>
                <a:gd name="T20" fmla="*/ 192 w 216"/>
                <a:gd name="T21" fmla="*/ 34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391">
                  <a:moveTo>
                    <a:pt x="192" y="343"/>
                  </a:moveTo>
                  <a:cubicBezTo>
                    <a:pt x="150" y="343"/>
                    <a:pt x="113" y="314"/>
                    <a:pt x="104" y="27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7" y="8"/>
                    <a:pt x="34" y="0"/>
                    <a:pt x="21" y="3"/>
                  </a:cubicBezTo>
                  <a:cubicBezTo>
                    <a:pt x="8" y="5"/>
                    <a:pt x="0" y="18"/>
                    <a:pt x="3" y="31"/>
                  </a:cubicBezTo>
                  <a:cubicBezTo>
                    <a:pt x="57" y="283"/>
                    <a:pt x="57" y="283"/>
                    <a:pt x="57" y="283"/>
                  </a:cubicBezTo>
                  <a:cubicBezTo>
                    <a:pt x="71" y="346"/>
                    <a:pt x="127" y="391"/>
                    <a:pt x="192" y="391"/>
                  </a:cubicBezTo>
                  <a:cubicBezTo>
                    <a:pt x="205" y="391"/>
                    <a:pt x="216" y="381"/>
                    <a:pt x="216" y="367"/>
                  </a:cubicBezTo>
                  <a:cubicBezTo>
                    <a:pt x="216" y="354"/>
                    <a:pt x="205" y="343"/>
                    <a:pt x="192" y="343"/>
                  </a:cubicBezTo>
                  <a:close/>
                  <a:moveTo>
                    <a:pt x="192" y="343"/>
                  </a:moveTo>
                  <a:cubicBezTo>
                    <a:pt x="192" y="343"/>
                    <a:pt x="192" y="343"/>
                    <a:pt x="192" y="3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Freeform 225"/>
            <p:cNvSpPr>
              <a:spLocks noEditPoints="1"/>
            </p:cNvSpPr>
            <p:nvPr/>
          </p:nvSpPr>
          <p:spPr bwMode="auto">
            <a:xfrm>
              <a:off x="11226800" y="4987926"/>
              <a:ext cx="1843088" cy="207963"/>
            </a:xfrm>
            <a:custGeom>
              <a:avLst/>
              <a:gdLst>
                <a:gd name="T0" fmla="*/ 396 w 420"/>
                <a:gd name="T1" fmla="*/ 0 h 48"/>
                <a:gd name="T2" fmla="*/ 24 w 420"/>
                <a:gd name="T3" fmla="*/ 0 h 48"/>
                <a:gd name="T4" fmla="*/ 0 w 420"/>
                <a:gd name="T5" fmla="*/ 24 h 48"/>
                <a:gd name="T6" fmla="*/ 24 w 420"/>
                <a:gd name="T7" fmla="*/ 48 h 48"/>
                <a:gd name="T8" fmla="*/ 396 w 420"/>
                <a:gd name="T9" fmla="*/ 48 h 48"/>
                <a:gd name="T10" fmla="*/ 420 w 420"/>
                <a:gd name="T11" fmla="*/ 24 h 48"/>
                <a:gd name="T12" fmla="*/ 396 w 420"/>
                <a:gd name="T13" fmla="*/ 0 h 48"/>
                <a:gd name="T14" fmla="*/ 396 w 420"/>
                <a:gd name="T15" fmla="*/ 0 h 48"/>
                <a:gd name="T16" fmla="*/ 396 w 42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48">
                  <a:moveTo>
                    <a:pt x="39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409" y="48"/>
                    <a:pt x="420" y="37"/>
                    <a:pt x="420" y="24"/>
                  </a:cubicBezTo>
                  <a:cubicBezTo>
                    <a:pt x="420" y="11"/>
                    <a:pt x="409" y="0"/>
                    <a:pt x="396" y="0"/>
                  </a:cubicBezTo>
                  <a:close/>
                  <a:moveTo>
                    <a:pt x="396" y="0"/>
                  </a:moveTo>
                  <a:cubicBezTo>
                    <a:pt x="396" y="0"/>
                    <a:pt x="396" y="0"/>
                    <a:pt x="39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6" name="Group 295"/>
          <p:cNvGrpSpPr>
            <a:grpSpLocks noChangeAspect="1"/>
          </p:cNvGrpSpPr>
          <p:nvPr/>
        </p:nvGrpSpPr>
        <p:grpSpPr>
          <a:xfrm>
            <a:off x="4055317" y="2685223"/>
            <a:ext cx="311261" cy="243840"/>
            <a:chOff x="8075613" y="3121025"/>
            <a:chExt cx="7177640" cy="5622925"/>
          </a:xfrm>
        </p:grpSpPr>
        <p:sp>
          <p:nvSpPr>
            <p:cNvPr id="295" name="Oval 294"/>
            <p:cNvSpPr/>
            <p:nvPr/>
          </p:nvSpPr>
          <p:spPr>
            <a:xfrm>
              <a:off x="11688418" y="3545455"/>
              <a:ext cx="3564835" cy="356483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229"/>
            <p:cNvSpPr>
              <a:spLocks noEditPoints="1"/>
            </p:cNvSpPr>
            <p:nvPr/>
          </p:nvSpPr>
          <p:spPr bwMode="auto">
            <a:xfrm>
              <a:off x="14020800" y="4527550"/>
              <a:ext cx="211137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230"/>
            <p:cNvSpPr>
              <a:spLocks noEditPoints="1"/>
            </p:cNvSpPr>
            <p:nvPr/>
          </p:nvSpPr>
          <p:spPr bwMode="auto">
            <a:xfrm>
              <a:off x="14020800" y="3937000"/>
              <a:ext cx="211137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Freeform 231"/>
            <p:cNvSpPr>
              <a:spLocks noEditPoints="1"/>
            </p:cNvSpPr>
            <p:nvPr/>
          </p:nvSpPr>
          <p:spPr bwMode="auto">
            <a:xfrm>
              <a:off x="8075613" y="3121025"/>
              <a:ext cx="6669087" cy="5622925"/>
            </a:xfrm>
            <a:custGeom>
              <a:avLst/>
              <a:gdLst>
                <a:gd name="T0" fmla="*/ 1521 w 1521"/>
                <a:gd name="T1" fmla="*/ 312 h 1295"/>
                <a:gd name="T2" fmla="*/ 1209 w 1521"/>
                <a:gd name="T3" fmla="*/ 0 h 1295"/>
                <a:gd name="T4" fmla="*/ 999 w 1521"/>
                <a:gd name="T5" fmla="*/ 69 h 1295"/>
                <a:gd name="T6" fmla="*/ 965 w 1521"/>
                <a:gd name="T7" fmla="*/ 104 h 1295"/>
                <a:gd name="T8" fmla="*/ 897 w 1521"/>
                <a:gd name="T9" fmla="*/ 312 h 1295"/>
                <a:gd name="T10" fmla="*/ 232 w 1521"/>
                <a:gd name="T11" fmla="*/ 1085 h 1295"/>
                <a:gd name="T12" fmla="*/ 301 w 1521"/>
                <a:gd name="T13" fmla="*/ 1186 h 1295"/>
                <a:gd name="T14" fmla="*/ 103 w 1521"/>
                <a:gd name="T15" fmla="*/ 1200 h 1295"/>
                <a:gd name="T16" fmla="*/ 554 w 1521"/>
                <a:gd name="T17" fmla="*/ 565 h 1295"/>
                <a:gd name="T18" fmla="*/ 302 w 1521"/>
                <a:gd name="T19" fmla="*/ 313 h 1295"/>
                <a:gd name="T20" fmla="*/ 58 w 1521"/>
                <a:gd name="T21" fmla="*/ 624 h 1295"/>
                <a:gd name="T22" fmla="*/ 520 w 1521"/>
                <a:gd name="T23" fmla="*/ 346 h 1295"/>
                <a:gd name="T24" fmla="*/ 69 w 1521"/>
                <a:gd name="T25" fmla="*/ 982 h 1295"/>
                <a:gd name="T26" fmla="*/ 195 w 1521"/>
                <a:gd name="T27" fmla="*/ 1286 h 1295"/>
                <a:gd name="T28" fmla="*/ 335 w 1521"/>
                <a:gd name="T29" fmla="*/ 1220 h 1295"/>
                <a:gd name="T30" fmla="*/ 420 w 1521"/>
                <a:gd name="T31" fmla="*/ 1295 h 1295"/>
                <a:gd name="T32" fmla="*/ 1074 w 1521"/>
                <a:gd name="T33" fmla="*/ 718 h 1295"/>
                <a:gd name="T34" fmla="*/ 1209 w 1521"/>
                <a:gd name="T35" fmla="*/ 624 h 1295"/>
                <a:gd name="T36" fmla="*/ 1418 w 1521"/>
                <a:gd name="T37" fmla="*/ 556 h 1295"/>
                <a:gd name="T38" fmla="*/ 1451 w 1521"/>
                <a:gd name="T39" fmla="*/ 556 h 1295"/>
                <a:gd name="T40" fmla="*/ 1445 w 1521"/>
                <a:gd name="T41" fmla="*/ 516 h 1295"/>
                <a:gd name="T42" fmla="*/ 352 w 1521"/>
                <a:gd name="T43" fmla="*/ 1169 h 1295"/>
                <a:gd name="T44" fmla="*/ 814 w 1521"/>
                <a:gd name="T45" fmla="*/ 507 h 1295"/>
                <a:gd name="T46" fmla="*/ 1014 w 1521"/>
                <a:gd name="T47" fmla="*/ 707 h 1295"/>
                <a:gd name="T48" fmla="*/ 1053 w 1521"/>
                <a:gd name="T49" fmla="*/ 672 h 1295"/>
                <a:gd name="T50" fmla="*/ 849 w 1521"/>
                <a:gd name="T51" fmla="*/ 468 h 1295"/>
                <a:gd name="T52" fmla="*/ 988 w 1521"/>
                <a:gd name="T53" fmla="*/ 533 h 1295"/>
                <a:gd name="T54" fmla="*/ 1053 w 1521"/>
                <a:gd name="T55" fmla="*/ 672 h 1295"/>
                <a:gd name="T56" fmla="*/ 1022 w 1521"/>
                <a:gd name="T57" fmla="*/ 499 h 1295"/>
                <a:gd name="T58" fmla="*/ 1006 w 1521"/>
                <a:gd name="T59" fmla="*/ 144 h 1295"/>
                <a:gd name="T60" fmla="*/ 1073 w 1521"/>
                <a:gd name="T61" fmla="*/ 200 h 1295"/>
                <a:gd name="T62" fmla="*/ 1090 w 1521"/>
                <a:gd name="T63" fmla="*/ 159 h 1295"/>
                <a:gd name="T64" fmla="*/ 1209 w 1521"/>
                <a:gd name="T65" fmla="*/ 48 h 1295"/>
                <a:gd name="T66" fmla="*/ 1473 w 1521"/>
                <a:gd name="T67" fmla="*/ 312 h 1295"/>
                <a:gd name="T68" fmla="*/ 1158 w 1521"/>
                <a:gd name="T69" fmla="*/ 227 h 1295"/>
                <a:gd name="T70" fmla="*/ 1124 w 1521"/>
                <a:gd name="T71" fmla="*/ 261 h 1295"/>
                <a:gd name="T72" fmla="*/ 1209 w 1521"/>
                <a:gd name="T73" fmla="*/ 576 h 1295"/>
                <a:gd name="T74" fmla="*/ 1209 w 1521"/>
                <a:gd name="T75" fmla="*/ 576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1" h="1295">
                  <a:moveTo>
                    <a:pt x="1445" y="516"/>
                  </a:moveTo>
                  <a:cubicBezTo>
                    <a:pt x="1494" y="459"/>
                    <a:pt x="1521" y="388"/>
                    <a:pt x="1521" y="312"/>
                  </a:cubicBezTo>
                  <a:cubicBezTo>
                    <a:pt x="1521" y="229"/>
                    <a:pt x="1488" y="151"/>
                    <a:pt x="1430" y="92"/>
                  </a:cubicBezTo>
                  <a:cubicBezTo>
                    <a:pt x="1371" y="33"/>
                    <a:pt x="1292" y="0"/>
                    <a:pt x="1209" y="0"/>
                  </a:cubicBezTo>
                  <a:cubicBezTo>
                    <a:pt x="1133" y="0"/>
                    <a:pt x="1062" y="27"/>
                    <a:pt x="1005" y="76"/>
                  </a:cubicBezTo>
                  <a:cubicBezTo>
                    <a:pt x="999" y="69"/>
                    <a:pt x="999" y="69"/>
                    <a:pt x="999" y="69"/>
                  </a:cubicBezTo>
                  <a:cubicBezTo>
                    <a:pt x="989" y="60"/>
                    <a:pt x="974" y="60"/>
                    <a:pt x="965" y="70"/>
                  </a:cubicBezTo>
                  <a:cubicBezTo>
                    <a:pt x="956" y="79"/>
                    <a:pt x="956" y="94"/>
                    <a:pt x="965" y="104"/>
                  </a:cubicBezTo>
                  <a:cubicBezTo>
                    <a:pt x="971" y="110"/>
                    <a:pt x="971" y="110"/>
                    <a:pt x="971" y="110"/>
                  </a:cubicBezTo>
                  <a:cubicBezTo>
                    <a:pt x="923" y="166"/>
                    <a:pt x="897" y="237"/>
                    <a:pt x="897" y="312"/>
                  </a:cubicBezTo>
                  <a:cubicBezTo>
                    <a:pt x="897" y="322"/>
                    <a:pt x="897" y="331"/>
                    <a:pt x="898" y="341"/>
                  </a:cubicBezTo>
                  <a:cubicBezTo>
                    <a:pt x="232" y="1085"/>
                    <a:pt x="232" y="1085"/>
                    <a:pt x="232" y="1085"/>
                  </a:cubicBezTo>
                  <a:cubicBezTo>
                    <a:pt x="224" y="1095"/>
                    <a:pt x="224" y="1109"/>
                    <a:pt x="233" y="1118"/>
                  </a:cubicBezTo>
                  <a:cubicBezTo>
                    <a:pt x="301" y="1186"/>
                    <a:pt x="301" y="1186"/>
                    <a:pt x="301" y="1186"/>
                  </a:cubicBezTo>
                  <a:cubicBezTo>
                    <a:pt x="287" y="1200"/>
                    <a:pt x="287" y="1200"/>
                    <a:pt x="287" y="1200"/>
                  </a:cubicBezTo>
                  <a:cubicBezTo>
                    <a:pt x="237" y="1251"/>
                    <a:pt x="154" y="1251"/>
                    <a:pt x="103" y="1200"/>
                  </a:cubicBezTo>
                  <a:cubicBezTo>
                    <a:pt x="52" y="1149"/>
                    <a:pt x="52" y="1066"/>
                    <a:pt x="103" y="1015"/>
                  </a:cubicBezTo>
                  <a:cubicBezTo>
                    <a:pt x="554" y="565"/>
                    <a:pt x="554" y="565"/>
                    <a:pt x="554" y="565"/>
                  </a:cubicBezTo>
                  <a:cubicBezTo>
                    <a:pt x="623" y="495"/>
                    <a:pt x="623" y="382"/>
                    <a:pt x="554" y="313"/>
                  </a:cubicBezTo>
                  <a:cubicBezTo>
                    <a:pt x="484" y="243"/>
                    <a:pt x="371" y="243"/>
                    <a:pt x="302" y="313"/>
                  </a:cubicBezTo>
                  <a:cubicBezTo>
                    <a:pt x="24" y="590"/>
                    <a:pt x="24" y="590"/>
                    <a:pt x="24" y="590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336" y="346"/>
                    <a:pt x="336" y="346"/>
                    <a:pt x="336" y="346"/>
                  </a:cubicBezTo>
                  <a:cubicBezTo>
                    <a:pt x="386" y="296"/>
                    <a:pt x="469" y="296"/>
                    <a:pt x="520" y="346"/>
                  </a:cubicBezTo>
                  <a:cubicBezTo>
                    <a:pt x="571" y="397"/>
                    <a:pt x="571" y="480"/>
                    <a:pt x="520" y="531"/>
                  </a:cubicBezTo>
                  <a:cubicBezTo>
                    <a:pt x="69" y="982"/>
                    <a:pt x="69" y="982"/>
                    <a:pt x="69" y="982"/>
                  </a:cubicBezTo>
                  <a:cubicBezTo>
                    <a:pt x="0" y="1051"/>
                    <a:pt x="0" y="1164"/>
                    <a:pt x="69" y="1234"/>
                  </a:cubicBezTo>
                  <a:cubicBezTo>
                    <a:pt x="104" y="1269"/>
                    <a:pt x="150" y="1286"/>
                    <a:pt x="195" y="1286"/>
                  </a:cubicBezTo>
                  <a:cubicBezTo>
                    <a:pt x="241" y="1286"/>
                    <a:pt x="287" y="1269"/>
                    <a:pt x="321" y="1234"/>
                  </a:cubicBezTo>
                  <a:cubicBezTo>
                    <a:pt x="335" y="1220"/>
                    <a:pt x="335" y="1220"/>
                    <a:pt x="335" y="1220"/>
                  </a:cubicBezTo>
                  <a:cubicBezTo>
                    <a:pt x="403" y="1288"/>
                    <a:pt x="403" y="1288"/>
                    <a:pt x="403" y="1288"/>
                  </a:cubicBezTo>
                  <a:cubicBezTo>
                    <a:pt x="408" y="1293"/>
                    <a:pt x="414" y="1295"/>
                    <a:pt x="420" y="1295"/>
                  </a:cubicBezTo>
                  <a:cubicBezTo>
                    <a:pt x="426" y="1295"/>
                    <a:pt x="431" y="1293"/>
                    <a:pt x="436" y="1289"/>
                  </a:cubicBezTo>
                  <a:cubicBezTo>
                    <a:pt x="1074" y="718"/>
                    <a:pt x="1074" y="718"/>
                    <a:pt x="1074" y="718"/>
                  </a:cubicBezTo>
                  <a:cubicBezTo>
                    <a:pt x="1074" y="718"/>
                    <a:pt x="1180" y="623"/>
                    <a:pt x="1180" y="623"/>
                  </a:cubicBezTo>
                  <a:cubicBezTo>
                    <a:pt x="1190" y="624"/>
                    <a:pt x="1199" y="624"/>
                    <a:pt x="1209" y="624"/>
                  </a:cubicBezTo>
                  <a:cubicBezTo>
                    <a:pt x="1284" y="624"/>
                    <a:pt x="1355" y="598"/>
                    <a:pt x="1411" y="550"/>
                  </a:cubicBezTo>
                  <a:cubicBezTo>
                    <a:pt x="1418" y="556"/>
                    <a:pt x="1418" y="556"/>
                    <a:pt x="1418" y="556"/>
                  </a:cubicBezTo>
                  <a:cubicBezTo>
                    <a:pt x="1422" y="561"/>
                    <a:pt x="1428" y="563"/>
                    <a:pt x="1435" y="563"/>
                  </a:cubicBezTo>
                  <a:cubicBezTo>
                    <a:pt x="1441" y="563"/>
                    <a:pt x="1447" y="561"/>
                    <a:pt x="1451" y="556"/>
                  </a:cubicBezTo>
                  <a:cubicBezTo>
                    <a:pt x="1461" y="547"/>
                    <a:pt x="1461" y="532"/>
                    <a:pt x="1452" y="522"/>
                  </a:cubicBezTo>
                  <a:lnTo>
                    <a:pt x="1445" y="516"/>
                  </a:lnTo>
                  <a:close/>
                  <a:moveTo>
                    <a:pt x="421" y="1238"/>
                  </a:moveTo>
                  <a:cubicBezTo>
                    <a:pt x="352" y="1169"/>
                    <a:pt x="352" y="1169"/>
                    <a:pt x="352" y="1169"/>
                  </a:cubicBezTo>
                  <a:cubicBezTo>
                    <a:pt x="283" y="1100"/>
                    <a:pt x="283" y="1100"/>
                    <a:pt x="283" y="1100"/>
                  </a:cubicBezTo>
                  <a:cubicBezTo>
                    <a:pt x="814" y="507"/>
                    <a:pt x="814" y="507"/>
                    <a:pt x="814" y="507"/>
                  </a:cubicBezTo>
                  <a:cubicBezTo>
                    <a:pt x="835" y="550"/>
                    <a:pt x="863" y="589"/>
                    <a:pt x="898" y="623"/>
                  </a:cubicBezTo>
                  <a:cubicBezTo>
                    <a:pt x="932" y="658"/>
                    <a:pt x="971" y="686"/>
                    <a:pt x="1014" y="707"/>
                  </a:cubicBezTo>
                  <a:lnTo>
                    <a:pt x="421" y="1238"/>
                  </a:lnTo>
                  <a:close/>
                  <a:moveTo>
                    <a:pt x="1053" y="672"/>
                  </a:moveTo>
                  <a:cubicBezTo>
                    <a:pt x="1008" y="652"/>
                    <a:pt x="967" y="625"/>
                    <a:pt x="932" y="589"/>
                  </a:cubicBezTo>
                  <a:cubicBezTo>
                    <a:pt x="896" y="554"/>
                    <a:pt x="869" y="513"/>
                    <a:pt x="849" y="468"/>
                  </a:cubicBezTo>
                  <a:cubicBezTo>
                    <a:pt x="910" y="400"/>
                    <a:pt x="910" y="400"/>
                    <a:pt x="910" y="400"/>
                  </a:cubicBezTo>
                  <a:cubicBezTo>
                    <a:pt x="924" y="450"/>
                    <a:pt x="951" y="495"/>
                    <a:pt x="988" y="533"/>
                  </a:cubicBezTo>
                  <a:cubicBezTo>
                    <a:pt x="1026" y="570"/>
                    <a:pt x="1071" y="597"/>
                    <a:pt x="1121" y="612"/>
                  </a:cubicBezTo>
                  <a:lnTo>
                    <a:pt x="1053" y="672"/>
                  </a:lnTo>
                  <a:close/>
                  <a:moveTo>
                    <a:pt x="1209" y="576"/>
                  </a:moveTo>
                  <a:cubicBezTo>
                    <a:pt x="1138" y="576"/>
                    <a:pt x="1072" y="549"/>
                    <a:pt x="1022" y="499"/>
                  </a:cubicBezTo>
                  <a:cubicBezTo>
                    <a:pt x="972" y="449"/>
                    <a:pt x="945" y="383"/>
                    <a:pt x="945" y="312"/>
                  </a:cubicBezTo>
                  <a:cubicBezTo>
                    <a:pt x="945" y="250"/>
                    <a:pt x="966" y="191"/>
                    <a:pt x="1006" y="144"/>
                  </a:cubicBezTo>
                  <a:cubicBezTo>
                    <a:pt x="1056" y="194"/>
                    <a:pt x="1056" y="194"/>
                    <a:pt x="1056" y="194"/>
                  </a:cubicBezTo>
                  <a:cubicBezTo>
                    <a:pt x="1061" y="198"/>
                    <a:pt x="1067" y="200"/>
                    <a:pt x="1073" y="200"/>
                  </a:cubicBezTo>
                  <a:cubicBezTo>
                    <a:pt x="1079" y="200"/>
                    <a:pt x="1086" y="198"/>
                    <a:pt x="1090" y="193"/>
                  </a:cubicBezTo>
                  <a:cubicBezTo>
                    <a:pt x="1100" y="184"/>
                    <a:pt x="1099" y="169"/>
                    <a:pt x="1090" y="159"/>
                  </a:cubicBezTo>
                  <a:cubicBezTo>
                    <a:pt x="1040" y="110"/>
                    <a:pt x="1040" y="110"/>
                    <a:pt x="1040" y="110"/>
                  </a:cubicBezTo>
                  <a:cubicBezTo>
                    <a:pt x="1087" y="70"/>
                    <a:pt x="1146" y="48"/>
                    <a:pt x="1209" y="48"/>
                  </a:cubicBezTo>
                  <a:cubicBezTo>
                    <a:pt x="1279" y="48"/>
                    <a:pt x="1346" y="76"/>
                    <a:pt x="1396" y="126"/>
                  </a:cubicBezTo>
                  <a:cubicBezTo>
                    <a:pt x="1445" y="175"/>
                    <a:pt x="1473" y="242"/>
                    <a:pt x="1473" y="312"/>
                  </a:cubicBezTo>
                  <a:cubicBezTo>
                    <a:pt x="1473" y="375"/>
                    <a:pt x="1451" y="434"/>
                    <a:pt x="1411" y="482"/>
                  </a:cubicBezTo>
                  <a:cubicBezTo>
                    <a:pt x="1158" y="227"/>
                    <a:pt x="1158" y="227"/>
                    <a:pt x="1158" y="227"/>
                  </a:cubicBezTo>
                  <a:cubicBezTo>
                    <a:pt x="1149" y="218"/>
                    <a:pt x="1134" y="218"/>
                    <a:pt x="1124" y="227"/>
                  </a:cubicBezTo>
                  <a:cubicBezTo>
                    <a:pt x="1115" y="237"/>
                    <a:pt x="1115" y="252"/>
                    <a:pt x="1124" y="261"/>
                  </a:cubicBezTo>
                  <a:cubicBezTo>
                    <a:pt x="1377" y="516"/>
                    <a:pt x="1377" y="516"/>
                    <a:pt x="1377" y="516"/>
                  </a:cubicBezTo>
                  <a:cubicBezTo>
                    <a:pt x="1330" y="555"/>
                    <a:pt x="1271" y="576"/>
                    <a:pt x="1209" y="576"/>
                  </a:cubicBezTo>
                  <a:close/>
                  <a:moveTo>
                    <a:pt x="1209" y="576"/>
                  </a:moveTo>
                  <a:cubicBezTo>
                    <a:pt x="1209" y="576"/>
                    <a:pt x="1209" y="576"/>
                    <a:pt x="1209" y="5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3" name="Group 302"/>
          <p:cNvGrpSpPr>
            <a:grpSpLocks noChangeAspect="1"/>
          </p:cNvGrpSpPr>
          <p:nvPr/>
        </p:nvGrpSpPr>
        <p:grpSpPr>
          <a:xfrm>
            <a:off x="4079992" y="3854055"/>
            <a:ext cx="319177" cy="304800"/>
            <a:chOff x="8677275" y="2630488"/>
            <a:chExt cx="6837363" cy="6529388"/>
          </a:xfrm>
        </p:grpSpPr>
        <p:sp>
          <p:nvSpPr>
            <p:cNvPr id="302" name="Oval 301"/>
            <p:cNvSpPr/>
            <p:nvPr/>
          </p:nvSpPr>
          <p:spPr>
            <a:xfrm>
              <a:off x="11314458" y="3097351"/>
              <a:ext cx="3740012" cy="374001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Freeform 235"/>
            <p:cNvSpPr>
              <a:spLocks noEditPoints="1"/>
            </p:cNvSpPr>
            <p:nvPr/>
          </p:nvSpPr>
          <p:spPr bwMode="auto">
            <a:xfrm>
              <a:off x="8677275" y="2630488"/>
              <a:ext cx="6837363" cy="6529388"/>
            </a:xfrm>
            <a:custGeom>
              <a:avLst/>
              <a:gdLst>
                <a:gd name="T0" fmla="*/ 1363 w 1560"/>
                <a:gd name="T1" fmla="*/ 148 h 1504"/>
                <a:gd name="T2" fmla="*/ 1007 w 1560"/>
                <a:gd name="T3" fmla="*/ 0 h 1504"/>
                <a:gd name="T4" fmla="*/ 651 w 1560"/>
                <a:gd name="T5" fmla="*/ 148 h 1504"/>
                <a:gd name="T6" fmla="*/ 503 w 1560"/>
                <a:gd name="T7" fmla="*/ 504 h 1504"/>
                <a:gd name="T8" fmla="*/ 603 w 1560"/>
                <a:gd name="T9" fmla="*/ 806 h 1504"/>
                <a:gd name="T10" fmla="*/ 28 w 1560"/>
                <a:gd name="T11" fmla="*/ 1381 h 1504"/>
                <a:gd name="T12" fmla="*/ 28 w 1560"/>
                <a:gd name="T13" fmla="*/ 1483 h 1504"/>
                <a:gd name="T14" fmla="*/ 79 w 1560"/>
                <a:gd name="T15" fmla="*/ 1504 h 1504"/>
                <a:gd name="T16" fmla="*/ 130 w 1560"/>
                <a:gd name="T17" fmla="*/ 1483 h 1504"/>
                <a:gd name="T18" fmla="*/ 705 w 1560"/>
                <a:gd name="T19" fmla="*/ 908 h 1504"/>
                <a:gd name="T20" fmla="*/ 1007 w 1560"/>
                <a:gd name="T21" fmla="*/ 1008 h 1504"/>
                <a:gd name="T22" fmla="*/ 1363 w 1560"/>
                <a:gd name="T23" fmla="*/ 861 h 1504"/>
                <a:gd name="T24" fmla="*/ 1363 w 1560"/>
                <a:gd name="T25" fmla="*/ 148 h 1504"/>
                <a:gd name="T26" fmla="*/ 96 w 1560"/>
                <a:gd name="T27" fmla="*/ 1449 h 1504"/>
                <a:gd name="T28" fmla="*/ 79 w 1560"/>
                <a:gd name="T29" fmla="*/ 1456 h 1504"/>
                <a:gd name="T30" fmla="*/ 62 w 1560"/>
                <a:gd name="T31" fmla="*/ 1449 h 1504"/>
                <a:gd name="T32" fmla="*/ 62 w 1560"/>
                <a:gd name="T33" fmla="*/ 1415 h 1504"/>
                <a:gd name="T34" fmla="*/ 634 w 1560"/>
                <a:gd name="T35" fmla="*/ 843 h 1504"/>
                <a:gd name="T36" fmla="*/ 651 w 1560"/>
                <a:gd name="T37" fmla="*/ 861 h 1504"/>
                <a:gd name="T38" fmla="*/ 668 w 1560"/>
                <a:gd name="T39" fmla="*/ 877 h 1504"/>
                <a:gd name="T40" fmla="*/ 96 w 1560"/>
                <a:gd name="T41" fmla="*/ 1449 h 1504"/>
                <a:gd name="T42" fmla="*/ 1329 w 1560"/>
                <a:gd name="T43" fmla="*/ 827 h 1504"/>
                <a:gd name="T44" fmla="*/ 1007 w 1560"/>
                <a:gd name="T45" fmla="*/ 960 h 1504"/>
                <a:gd name="T46" fmla="*/ 719 w 1560"/>
                <a:gd name="T47" fmla="*/ 858 h 1504"/>
                <a:gd name="T48" fmla="*/ 718 w 1560"/>
                <a:gd name="T49" fmla="*/ 857 h 1504"/>
                <a:gd name="T50" fmla="*/ 685 w 1560"/>
                <a:gd name="T51" fmla="*/ 827 h 1504"/>
                <a:gd name="T52" fmla="*/ 654 w 1560"/>
                <a:gd name="T53" fmla="*/ 793 h 1504"/>
                <a:gd name="T54" fmla="*/ 654 w 1560"/>
                <a:gd name="T55" fmla="*/ 793 h 1504"/>
                <a:gd name="T56" fmla="*/ 551 w 1560"/>
                <a:gd name="T57" fmla="*/ 504 h 1504"/>
                <a:gd name="T58" fmla="*/ 685 w 1560"/>
                <a:gd name="T59" fmla="*/ 182 h 1504"/>
                <a:gd name="T60" fmla="*/ 1007 w 1560"/>
                <a:gd name="T61" fmla="*/ 48 h 1504"/>
                <a:gd name="T62" fmla="*/ 1329 w 1560"/>
                <a:gd name="T63" fmla="*/ 182 h 1504"/>
                <a:gd name="T64" fmla="*/ 1329 w 1560"/>
                <a:gd name="T65" fmla="*/ 827 h 1504"/>
                <a:gd name="T66" fmla="*/ 1329 w 1560"/>
                <a:gd name="T67" fmla="*/ 827 h 1504"/>
                <a:gd name="T68" fmla="*/ 1329 w 1560"/>
                <a:gd name="T69" fmla="*/ 827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0" h="1504">
                  <a:moveTo>
                    <a:pt x="1363" y="148"/>
                  </a:moveTo>
                  <a:cubicBezTo>
                    <a:pt x="1268" y="53"/>
                    <a:pt x="1142" y="0"/>
                    <a:pt x="1007" y="0"/>
                  </a:cubicBezTo>
                  <a:cubicBezTo>
                    <a:pt x="872" y="0"/>
                    <a:pt x="746" y="53"/>
                    <a:pt x="651" y="148"/>
                  </a:cubicBezTo>
                  <a:cubicBezTo>
                    <a:pt x="555" y="243"/>
                    <a:pt x="503" y="370"/>
                    <a:pt x="503" y="504"/>
                  </a:cubicBezTo>
                  <a:cubicBezTo>
                    <a:pt x="503" y="615"/>
                    <a:pt x="538" y="720"/>
                    <a:pt x="603" y="806"/>
                  </a:cubicBezTo>
                  <a:cubicBezTo>
                    <a:pt x="28" y="1381"/>
                    <a:pt x="28" y="1381"/>
                    <a:pt x="28" y="1381"/>
                  </a:cubicBezTo>
                  <a:cubicBezTo>
                    <a:pt x="0" y="1410"/>
                    <a:pt x="0" y="1455"/>
                    <a:pt x="28" y="1483"/>
                  </a:cubicBezTo>
                  <a:cubicBezTo>
                    <a:pt x="42" y="1497"/>
                    <a:pt x="61" y="1504"/>
                    <a:pt x="79" y="1504"/>
                  </a:cubicBezTo>
                  <a:cubicBezTo>
                    <a:pt x="97" y="1504"/>
                    <a:pt x="116" y="1497"/>
                    <a:pt x="130" y="1483"/>
                  </a:cubicBezTo>
                  <a:cubicBezTo>
                    <a:pt x="705" y="908"/>
                    <a:pt x="705" y="908"/>
                    <a:pt x="705" y="908"/>
                  </a:cubicBezTo>
                  <a:cubicBezTo>
                    <a:pt x="792" y="973"/>
                    <a:pt x="897" y="1008"/>
                    <a:pt x="1007" y="1008"/>
                  </a:cubicBezTo>
                  <a:cubicBezTo>
                    <a:pt x="1142" y="1008"/>
                    <a:pt x="1268" y="956"/>
                    <a:pt x="1363" y="861"/>
                  </a:cubicBezTo>
                  <a:cubicBezTo>
                    <a:pt x="1560" y="664"/>
                    <a:pt x="1560" y="345"/>
                    <a:pt x="1363" y="148"/>
                  </a:cubicBezTo>
                  <a:close/>
                  <a:moveTo>
                    <a:pt x="96" y="1449"/>
                  </a:moveTo>
                  <a:cubicBezTo>
                    <a:pt x="91" y="1454"/>
                    <a:pt x="85" y="1456"/>
                    <a:pt x="79" y="1456"/>
                  </a:cubicBezTo>
                  <a:cubicBezTo>
                    <a:pt x="73" y="1456"/>
                    <a:pt x="67" y="1454"/>
                    <a:pt x="62" y="1449"/>
                  </a:cubicBezTo>
                  <a:cubicBezTo>
                    <a:pt x="53" y="1440"/>
                    <a:pt x="53" y="1425"/>
                    <a:pt x="62" y="1415"/>
                  </a:cubicBezTo>
                  <a:cubicBezTo>
                    <a:pt x="634" y="843"/>
                    <a:pt x="634" y="843"/>
                    <a:pt x="634" y="843"/>
                  </a:cubicBezTo>
                  <a:cubicBezTo>
                    <a:pt x="639" y="849"/>
                    <a:pt x="645" y="855"/>
                    <a:pt x="651" y="861"/>
                  </a:cubicBezTo>
                  <a:cubicBezTo>
                    <a:pt x="656" y="866"/>
                    <a:pt x="662" y="872"/>
                    <a:pt x="668" y="877"/>
                  </a:cubicBezTo>
                  <a:lnTo>
                    <a:pt x="96" y="1449"/>
                  </a:lnTo>
                  <a:close/>
                  <a:moveTo>
                    <a:pt x="1329" y="827"/>
                  </a:moveTo>
                  <a:cubicBezTo>
                    <a:pt x="1243" y="913"/>
                    <a:pt x="1129" y="960"/>
                    <a:pt x="1007" y="960"/>
                  </a:cubicBezTo>
                  <a:cubicBezTo>
                    <a:pt x="901" y="960"/>
                    <a:pt x="800" y="924"/>
                    <a:pt x="719" y="858"/>
                  </a:cubicBezTo>
                  <a:cubicBezTo>
                    <a:pt x="718" y="858"/>
                    <a:pt x="718" y="857"/>
                    <a:pt x="718" y="857"/>
                  </a:cubicBezTo>
                  <a:cubicBezTo>
                    <a:pt x="706" y="848"/>
                    <a:pt x="695" y="838"/>
                    <a:pt x="685" y="827"/>
                  </a:cubicBezTo>
                  <a:cubicBezTo>
                    <a:pt x="674" y="816"/>
                    <a:pt x="664" y="805"/>
                    <a:pt x="654" y="793"/>
                  </a:cubicBezTo>
                  <a:cubicBezTo>
                    <a:pt x="654" y="793"/>
                    <a:pt x="654" y="793"/>
                    <a:pt x="654" y="793"/>
                  </a:cubicBezTo>
                  <a:cubicBezTo>
                    <a:pt x="587" y="712"/>
                    <a:pt x="551" y="611"/>
                    <a:pt x="551" y="504"/>
                  </a:cubicBezTo>
                  <a:cubicBezTo>
                    <a:pt x="551" y="383"/>
                    <a:pt x="598" y="268"/>
                    <a:pt x="685" y="182"/>
                  </a:cubicBezTo>
                  <a:cubicBezTo>
                    <a:pt x="771" y="96"/>
                    <a:pt x="885" y="48"/>
                    <a:pt x="1007" y="48"/>
                  </a:cubicBezTo>
                  <a:cubicBezTo>
                    <a:pt x="1129" y="48"/>
                    <a:pt x="1243" y="96"/>
                    <a:pt x="1329" y="182"/>
                  </a:cubicBezTo>
                  <a:cubicBezTo>
                    <a:pt x="1507" y="360"/>
                    <a:pt x="1507" y="649"/>
                    <a:pt x="1329" y="827"/>
                  </a:cubicBezTo>
                  <a:close/>
                  <a:moveTo>
                    <a:pt x="1329" y="827"/>
                  </a:moveTo>
                  <a:cubicBezTo>
                    <a:pt x="1329" y="827"/>
                    <a:pt x="1329" y="827"/>
                    <a:pt x="1329" y="8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Freeform 236"/>
            <p:cNvSpPr>
              <a:spLocks noEditPoints="1"/>
            </p:cNvSpPr>
            <p:nvPr/>
          </p:nvSpPr>
          <p:spPr bwMode="auto">
            <a:xfrm>
              <a:off x="11126788" y="2878138"/>
              <a:ext cx="3743325" cy="3711575"/>
            </a:xfrm>
            <a:custGeom>
              <a:avLst/>
              <a:gdLst>
                <a:gd name="T0" fmla="*/ 832 w 854"/>
                <a:gd name="T1" fmla="*/ 472 h 855"/>
                <a:gd name="T2" fmla="*/ 805 w 854"/>
                <a:gd name="T3" fmla="*/ 492 h 855"/>
                <a:gd name="T4" fmla="*/ 703 w 854"/>
                <a:gd name="T5" fmla="*/ 702 h 855"/>
                <a:gd name="T6" fmla="*/ 488 w 854"/>
                <a:gd name="T7" fmla="*/ 805 h 855"/>
                <a:gd name="T8" fmla="*/ 171 w 854"/>
                <a:gd name="T9" fmla="*/ 486 h 855"/>
                <a:gd name="T10" fmla="*/ 421 w 854"/>
                <a:gd name="T11" fmla="*/ 236 h 855"/>
                <a:gd name="T12" fmla="*/ 617 w 854"/>
                <a:gd name="T13" fmla="*/ 431 h 855"/>
                <a:gd name="T14" fmla="*/ 465 w 854"/>
                <a:gd name="T15" fmla="*/ 583 h 855"/>
                <a:gd name="T16" fmla="*/ 349 w 854"/>
                <a:gd name="T17" fmla="*/ 467 h 855"/>
                <a:gd name="T18" fmla="*/ 437 w 854"/>
                <a:gd name="T19" fmla="*/ 378 h 855"/>
                <a:gd name="T20" fmla="*/ 503 w 854"/>
                <a:gd name="T21" fmla="*/ 444 h 855"/>
                <a:gd name="T22" fmla="*/ 527 w 854"/>
                <a:gd name="T23" fmla="*/ 468 h 855"/>
                <a:gd name="T24" fmla="*/ 551 w 854"/>
                <a:gd name="T25" fmla="*/ 444 h 855"/>
                <a:gd name="T26" fmla="*/ 437 w 854"/>
                <a:gd name="T27" fmla="*/ 330 h 855"/>
                <a:gd name="T28" fmla="*/ 301 w 854"/>
                <a:gd name="T29" fmla="*/ 467 h 855"/>
                <a:gd name="T30" fmla="*/ 465 w 854"/>
                <a:gd name="T31" fmla="*/ 631 h 855"/>
                <a:gd name="T32" fmla="*/ 665 w 854"/>
                <a:gd name="T33" fmla="*/ 431 h 855"/>
                <a:gd name="T34" fmla="*/ 421 w 854"/>
                <a:gd name="T35" fmla="*/ 188 h 855"/>
                <a:gd name="T36" fmla="*/ 123 w 854"/>
                <a:gd name="T37" fmla="*/ 486 h 855"/>
                <a:gd name="T38" fmla="*/ 193 w 854"/>
                <a:gd name="T39" fmla="*/ 702 h 855"/>
                <a:gd name="T40" fmla="*/ 193 w 854"/>
                <a:gd name="T41" fmla="*/ 193 h 855"/>
                <a:gd name="T42" fmla="*/ 703 w 854"/>
                <a:gd name="T43" fmla="*/ 193 h 855"/>
                <a:gd name="T44" fmla="*/ 805 w 854"/>
                <a:gd name="T45" fmla="*/ 402 h 855"/>
                <a:gd name="T46" fmla="*/ 832 w 854"/>
                <a:gd name="T47" fmla="*/ 423 h 855"/>
                <a:gd name="T48" fmla="*/ 853 w 854"/>
                <a:gd name="T49" fmla="*/ 396 h 855"/>
                <a:gd name="T50" fmla="*/ 736 w 854"/>
                <a:gd name="T51" fmla="*/ 159 h 855"/>
                <a:gd name="T52" fmla="*/ 159 w 854"/>
                <a:gd name="T53" fmla="*/ 159 h 855"/>
                <a:gd name="T54" fmla="*/ 159 w 854"/>
                <a:gd name="T55" fmla="*/ 736 h 855"/>
                <a:gd name="T56" fmla="*/ 448 w 854"/>
                <a:gd name="T57" fmla="*/ 855 h 855"/>
                <a:gd name="T58" fmla="*/ 491 w 854"/>
                <a:gd name="T59" fmla="*/ 853 h 855"/>
                <a:gd name="T60" fmla="*/ 494 w 854"/>
                <a:gd name="T61" fmla="*/ 853 h 855"/>
                <a:gd name="T62" fmla="*/ 736 w 854"/>
                <a:gd name="T63" fmla="*/ 736 h 855"/>
                <a:gd name="T64" fmla="*/ 853 w 854"/>
                <a:gd name="T65" fmla="*/ 498 h 855"/>
                <a:gd name="T66" fmla="*/ 832 w 854"/>
                <a:gd name="T67" fmla="*/ 472 h 855"/>
                <a:gd name="T68" fmla="*/ 832 w 854"/>
                <a:gd name="T69" fmla="*/ 472 h 855"/>
                <a:gd name="T70" fmla="*/ 832 w 854"/>
                <a:gd name="T71" fmla="*/ 472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4" h="855">
                  <a:moveTo>
                    <a:pt x="832" y="472"/>
                  </a:moveTo>
                  <a:cubicBezTo>
                    <a:pt x="819" y="470"/>
                    <a:pt x="807" y="479"/>
                    <a:pt x="805" y="492"/>
                  </a:cubicBezTo>
                  <a:cubicBezTo>
                    <a:pt x="795" y="572"/>
                    <a:pt x="760" y="645"/>
                    <a:pt x="703" y="702"/>
                  </a:cubicBezTo>
                  <a:cubicBezTo>
                    <a:pt x="643" y="762"/>
                    <a:pt x="566" y="796"/>
                    <a:pt x="488" y="805"/>
                  </a:cubicBezTo>
                  <a:cubicBezTo>
                    <a:pt x="313" y="804"/>
                    <a:pt x="171" y="661"/>
                    <a:pt x="171" y="486"/>
                  </a:cubicBezTo>
                  <a:cubicBezTo>
                    <a:pt x="171" y="348"/>
                    <a:pt x="283" y="236"/>
                    <a:pt x="421" y="236"/>
                  </a:cubicBezTo>
                  <a:cubicBezTo>
                    <a:pt x="529" y="236"/>
                    <a:pt x="617" y="324"/>
                    <a:pt x="617" y="431"/>
                  </a:cubicBezTo>
                  <a:cubicBezTo>
                    <a:pt x="617" y="515"/>
                    <a:pt x="549" y="583"/>
                    <a:pt x="465" y="583"/>
                  </a:cubicBezTo>
                  <a:cubicBezTo>
                    <a:pt x="401" y="583"/>
                    <a:pt x="349" y="531"/>
                    <a:pt x="349" y="467"/>
                  </a:cubicBezTo>
                  <a:cubicBezTo>
                    <a:pt x="349" y="418"/>
                    <a:pt x="388" y="378"/>
                    <a:pt x="437" y="378"/>
                  </a:cubicBezTo>
                  <a:cubicBezTo>
                    <a:pt x="473" y="378"/>
                    <a:pt x="503" y="408"/>
                    <a:pt x="503" y="444"/>
                  </a:cubicBezTo>
                  <a:cubicBezTo>
                    <a:pt x="503" y="457"/>
                    <a:pt x="514" y="468"/>
                    <a:pt x="527" y="468"/>
                  </a:cubicBezTo>
                  <a:cubicBezTo>
                    <a:pt x="540" y="468"/>
                    <a:pt x="551" y="457"/>
                    <a:pt x="551" y="444"/>
                  </a:cubicBezTo>
                  <a:cubicBezTo>
                    <a:pt x="551" y="381"/>
                    <a:pt x="500" y="330"/>
                    <a:pt x="437" y="330"/>
                  </a:cubicBezTo>
                  <a:cubicBezTo>
                    <a:pt x="362" y="330"/>
                    <a:pt x="301" y="391"/>
                    <a:pt x="301" y="467"/>
                  </a:cubicBezTo>
                  <a:cubicBezTo>
                    <a:pt x="301" y="557"/>
                    <a:pt x="375" y="631"/>
                    <a:pt x="465" y="631"/>
                  </a:cubicBezTo>
                  <a:cubicBezTo>
                    <a:pt x="575" y="631"/>
                    <a:pt x="665" y="541"/>
                    <a:pt x="665" y="431"/>
                  </a:cubicBezTo>
                  <a:cubicBezTo>
                    <a:pt x="665" y="297"/>
                    <a:pt x="555" y="188"/>
                    <a:pt x="421" y="188"/>
                  </a:cubicBezTo>
                  <a:cubicBezTo>
                    <a:pt x="257" y="188"/>
                    <a:pt x="123" y="322"/>
                    <a:pt x="123" y="486"/>
                  </a:cubicBezTo>
                  <a:cubicBezTo>
                    <a:pt x="123" y="567"/>
                    <a:pt x="149" y="641"/>
                    <a:pt x="193" y="702"/>
                  </a:cubicBezTo>
                  <a:cubicBezTo>
                    <a:pt x="53" y="562"/>
                    <a:pt x="53" y="333"/>
                    <a:pt x="193" y="193"/>
                  </a:cubicBezTo>
                  <a:cubicBezTo>
                    <a:pt x="334" y="52"/>
                    <a:pt x="562" y="52"/>
                    <a:pt x="703" y="193"/>
                  </a:cubicBezTo>
                  <a:cubicBezTo>
                    <a:pt x="760" y="250"/>
                    <a:pt x="795" y="322"/>
                    <a:pt x="805" y="402"/>
                  </a:cubicBezTo>
                  <a:cubicBezTo>
                    <a:pt x="807" y="416"/>
                    <a:pt x="819" y="425"/>
                    <a:pt x="832" y="423"/>
                  </a:cubicBezTo>
                  <a:cubicBezTo>
                    <a:pt x="845" y="422"/>
                    <a:pt x="854" y="410"/>
                    <a:pt x="853" y="396"/>
                  </a:cubicBezTo>
                  <a:cubicBezTo>
                    <a:pt x="841" y="306"/>
                    <a:pt x="801" y="224"/>
                    <a:pt x="736" y="159"/>
                  </a:cubicBezTo>
                  <a:cubicBezTo>
                    <a:pt x="577" y="0"/>
                    <a:pt x="319" y="0"/>
                    <a:pt x="159" y="159"/>
                  </a:cubicBezTo>
                  <a:cubicBezTo>
                    <a:pt x="0" y="318"/>
                    <a:pt x="0" y="577"/>
                    <a:pt x="159" y="736"/>
                  </a:cubicBezTo>
                  <a:cubicBezTo>
                    <a:pt x="239" y="815"/>
                    <a:pt x="343" y="855"/>
                    <a:pt x="448" y="855"/>
                  </a:cubicBezTo>
                  <a:cubicBezTo>
                    <a:pt x="462" y="855"/>
                    <a:pt x="476" y="854"/>
                    <a:pt x="491" y="853"/>
                  </a:cubicBezTo>
                  <a:cubicBezTo>
                    <a:pt x="492" y="853"/>
                    <a:pt x="493" y="853"/>
                    <a:pt x="494" y="853"/>
                  </a:cubicBezTo>
                  <a:cubicBezTo>
                    <a:pt x="583" y="842"/>
                    <a:pt x="669" y="804"/>
                    <a:pt x="736" y="736"/>
                  </a:cubicBezTo>
                  <a:cubicBezTo>
                    <a:pt x="801" y="671"/>
                    <a:pt x="841" y="589"/>
                    <a:pt x="853" y="498"/>
                  </a:cubicBezTo>
                  <a:cubicBezTo>
                    <a:pt x="854" y="485"/>
                    <a:pt x="845" y="473"/>
                    <a:pt x="832" y="472"/>
                  </a:cubicBezTo>
                  <a:close/>
                  <a:moveTo>
                    <a:pt x="832" y="472"/>
                  </a:moveTo>
                  <a:cubicBezTo>
                    <a:pt x="832" y="472"/>
                    <a:pt x="832" y="472"/>
                    <a:pt x="832" y="4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8" name="Group 317"/>
          <p:cNvGrpSpPr>
            <a:grpSpLocks noChangeAspect="1"/>
          </p:cNvGrpSpPr>
          <p:nvPr/>
        </p:nvGrpSpPr>
        <p:grpSpPr>
          <a:xfrm>
            <a:off x="4079992" y="5058643"/>
            <a:ext cx="349087" cy="304800"/>
            <a:chOff x="9594851" y="3165475"/>
            <a:chExt cx="6594474" cy="5757863"/>
          </a:xfrm>
        </p:grpSpPr>
        <p:sp>
          <p:nvSpPr>
            <p:cNvPr id="317" name="Oval 316"/>
            <p:cNvSpPr/>
            <p:nvPr/>
          </p:nvSpPr>
          <p:spPr>
            <a:xfrm>
              <a:off x="11632788" y="4776288"/>
              <a:ext cx="3113087" cy="311308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Freeform 243"/>
            <p:cNvSpPr>
              <a:spLocks noEditPoints="1"/>
            </p:cNvSpPr>
            <p:nvPr/>
          </p:nvSpPr>
          <p:spPr bwMode="auto">
            <a:xfrm>
              <a:off x="9594851" y="3165475"/>
              <a:ext cx="6594474" cy="5757863"/>
            </a:xfrm>
            <a:custGeom>
              <a:avLst/>
              <a:gdLst>
                <a:gd name="T0" fmla="*/ 1372 w 1504"/>
                <a:gd name="T1" fmla="*/ 149 h 1326"/>
                <a:gd name="T2" fmla="*/ 1372 w 1504"/>
                <a:gd name="T3" fmla="*/ 76 h 1326"/>
                <a:gd name="T4" fmla="*/ 1348 w 1504"/>
                <a:gd name="T5" fmla="*/ 52 h 1326"/>
                <a:gd name="T6" fmla="*/ 1093 w 1504"/>
                <a:gd name="T7" fmla="*/ 52 h 1326"/>
                <a:gd name="T8" fmla="*/ 1069 w 1504"/>
                <a:gd name="T9" fmla="*/ 76 h 1326"/>
                <a:gd name="T10" fmla="*/ 1069 w 1504"/>
                <a:gd name="T11" fmla="*/ 148 h 1326"/>
                <a:gd name="T12" fmla="*/ 1043 w 1504"/>
                <a:gd name="T13" fmla="*/ 148 h 1326"/>
                <a:gd name="T14" fmla="*/ 991 w 1504"/>
                <a:gd name="T15" fmla="*/ 55 h 1326"/>
                <a:gd name="T16" fmla="*/ 899 w 1504"/>
                <a:gd name="T17" fmla="*/ 0 h 1326"/>
                <a:gd name="T18" fmla="*/ 605 w 1504"/>
                <a:gd name="T19" fmla="*/ 0 h 1326"/>
                <a:gd name="T20" fmla="*/ 513 w 1504"/>
                <a:gd name="T21" fmla="*/ 55 h 1326"/>
                <a:gd name="T22" fmla="*/ 461 w 1504"/>
                <a:gd name="T23" fmla="*/ 148 h 1326"/>
                <a:gd name="T24" fmla="*/ 156 w 1504"/>
                <a:gd name="T25" fmla="*/ 148 h 1326"/>
                <a:gd name="T26" fmla="*/ 0 w 1504"/>
                <a:gd name="T27" fmla="*/ 304 h 1326"/>
                <a:gd name="T28" fmla="*/ 0 w 1504"/>
                <a:gd name="T29" fmla="*/ 1169 h 1326"/>
                <a:gd name="T30" fmla="*/ 156 w 1504"/>
                <a:gd name="T31" fmla="*/ 1326 h 1326"/>
                <a:gd name="T32" fmla="*/ 1348 w 1504"/>
                <a:gd name="T33" fmla="*/ 1326 h 1326"/>
                <a:gd name="T34" fmla="*/ 1504 w 1504"/>
                <a:gd name="T35" fmla="*/ 1169 h 1326"/>
                <a:gd name="T36" fmla="*/ 1504 w 1504"/>
                <a:gd name="T37" fmla="*/ 304 h 1326"/>
                <a:gd name="T38" fmla="*/ 1372 w 1504"/>
                <a:gd name="T39" fmla="*/ 149 h 1326"/>
                <a:gd name="T40" fmla="*/ 1117 w 1504"/>
                <a:gd name="T41" fmla="*/ 100 h 1326"/>
                <a:gd name="T42" fmla="*/ 1324 w 1504"/>
                <a:gd name="T43" fmla="*/ 100 h 1326"/>
                <a:gd name="T44" fmla="*/ 1324 w 1504"/>
                <a:gd name="T45" fmla="*/ 148 h 1326"/>
                <a:gd name="T46" fmla="*/ 1117 w 1504"/>
                <a:gd name="T47" fmla="*/ 148 h 1326"/>
                <a:gd name="T48" fmla="*/ 1117 w 1504"/>
                <a:gd name="T49" fmla="*/ 100 h 1326"/>
                <a:gd name="T50" fmla="*/ 1456 w 1504"/>
                <a:gd name="T51" fmla="*/ 1169 h 1326"/>
                <a:gd name="T52" fmla="*/ 1348 w 1504"/>
                <a:gd name="T53" fmla="*/ 1278 h 1326"/>
                <a:gd name="T54" fmla="*/ 156 w 1504"/>
                <a:gd name="T55" fmla="*/ 1278 h 1326"/>
                <a:gd name="T56" fmla="*/ 48 w 1504"/>
                <a:gd name="T57" fmla="*/ 1169 h 1326"/>
                <a:gd name="T58" fmla="*/ 48 w 1504"/>
                <a:gd name="T59" fmla="*/ 304 h 1326"/>
                <a:gd name="T60" fmla="*/ 156 w 1504"/>
                <a:gd name="T61" fmla="*/ 196 h 1326"/>
                <a:gd name="T62" fmla="*/ 475 w 1504"/>
                <a:gd name="T63" fmla="*/ 196 h 1326"/>
                <a:gd name="T64" fmla="*/ 496 w 1504"/>
                <a:gd name="T65" fmla="*/ 183 h 1326"/>
                <a:gd name="T66" fmla="*/ 554 w 1504"/>
                <a:gd name="T67" fmla="*/ 78 h 1326"/>
                <a:gd name="T68" fmla="*/ 605 w 1504"/>
                <a:gd name="T69" fmla="*/ 48 h 1326"/>
                <a:gd name="T70" fmla="*/ 899 w 1504"/>
                <a:gd name="T71" fmla="*/ 48 h 1326"/>
                <a:gd name="T72" fmla="*/ 950 w 1504"/>
                <a:gd name="T73" fmla="*/ 78 h 1326"/>
                <a:gd name="T74" fmla="*/ 1008 w 1504"/>
                <a:gd name="T75" fmla="*/ 183 h 1326"/>
                <a:gd name="T76" fmla="*/ 1029 w 1504"/>
                <a:gd name="T77" fmla="*/ 196 h 1326"/>
                <a:gd name="T78" fmla="*/ 1348 w 1504"/>
                <a:gd name="T79" fmla="*/ 196 h 1326"/>
                <a:gd name="T80" fmla="*/ 1456 w 1504"/>
                <a:gd name="T81" fmla="*/ 304 h 1326"/>
                <a:gd name="T82" fmla="*/ 1456 w 1504"/>
                <a:gd name="T83" fmla="*/ 1169 h 1326"/>
                <a:gd name="T84" fmla="*/ 1456 w 1504"/>
                <a:gd name="T85" fmla="*/ 1169 h 1326"/>
                <a:gd name="T86" fmla="*/ 1456 w 1504"/>
                <a:gd name="T87" fmla="*/ 1169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4" h="1326">
                  <a:moveTo>
                    <a:pt x="1372" y="149"/>
                  </a:moveTo>
                  <a:cubicBezTo>
                    <a:pt x="1372" y="76"/>
                    <a:pt x="1372" y="76"/>
                    <a:pt x="1372" y="76"/>
                  </a:cubicBezTo>
                  <a:cubicBezTo>
                    <a:pt x="1372" y="62"/>
                    <a:pt x="1361" y="52"/>
                    <a:pt x="1348" y="52"/>
                  </a:cubicBezTo>
                  <a:cubicBezTo>
                    <a:pt x="1093" y="52"/>
                    <a:pt x="1093" y="52"/>
                    <a:pt x="1093" y="52"/>
                  </a:cubicBezTo>
                  <a:cubicBezTo>
                    <a:pt x="1080" y="52"/>
                    <a:pt x="1069" y="62"/>
                    <a:pt x="1069" y="76"/>
                  </a:cubicBezTo>
                  <a:cubicBezTo>
                    <a:pt x="1069" y="148"/>
                    <a:pt x="1069" y="148"/>
                    <a:pt x="1069" y="148"/>
                  </a:cubicBezTo>
                  <a:cubicBezTo>
                    <a:pt x="1043" y="148"/>
                    <a:pt x="1043" y="148"/>
                    <a:pt x="1043" y="148"/>
                  </a:cubicBezTo>
                  <a:cubicBezTo>
                    <a:pt x="991" y="55"/>
                    <a:pt x="991" y="55"/>
                    <a:pt x="991" y="55"/>
                  </a:cubicBezTo>
                  <a:cubicBezTo>
                    <a:pt x="975" y="24"/>
                    <a:pt x="934" y="0"/>
                    <a:pt x="899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570" y="0"/>
                    <a:pt x="529" y="24"/>
                    <a:pt x="513" y="55"/>
                  </a:cubicBezTo>
                  <a:cubicBezTo>
                    <a:pt x="461" y="148"/>
                    <a:pt x="461" y="148"/>
                    <a:pt x="461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70" y="148"/>
                    <a:pt x="0" y="218"/>
                    <a:pt x="0" y="304"/>
                  </a:cubicBezTo>
                  <a:cubicBezTo>
                    <a:pt x="0" y="1169"/>
                    <a:pt x="0" y="1169"/>
                    <a:pt x="0" y="1169"/>
                  </a:cubicBezTo>
                  <a:cubicBezTo>
                    <a:pt x="0" y="1256"/>
                    <a:pt x="70" y="1326"/>
                    <a:pt x="156" y="1326"/>
                  </a:cubicBezTo>
                  <a:cubicBezTo>
                    <a:pt x="1348" y="1326"/>
                    <a:pt x="1348" y="1326"/>
                    <a:pt x="1348" y="1326"/>
                  </a:cubicBezTo>
                  <a:cubicBezTo>
                    <a:pt x="1434" y="1326"/>
                    <a:pt x="1504" y="1256"/>
                    <a:pt x="1504" y="1169"/>
                  </a:cubicBezTo>
                  <a:cubicBezTo>
                    <a:pt x="1504" y="304"/>
                    <a:pt x="1504" y="304"/>
                    <a:pt x="1504" y="304"/>
                  </a:cubicBezTo>
                  <a:cubicBezTo>
                    <a:pt x="1504" y="226"/>
                    <a:pt x="1447" y="161"/>
                    <a:pt x="1372" y="149"/>
                  </a:cubicBezTo>
                  <a:close/>
                  <a:moveTo>
                    <a:pt x="1117" y="100"/>
                  </a:moveTo>
                  <a:cubicBezTo>
                    <a:pt x="1324" y="100"/>
                    <a:pt x="1324" y="100"/>
                    <a:pt x="1324" y="100"/>
                  </a:cubicBezTo>
                  <a:cubicBezTo>
                    <a:pt x="1324" y="148"/>
                    <a:pt x="1324" y="148"/>
                    <a:pt x="1324" y="148"/>
                  </a:cubicBezTo>
                  <a:cubicBezTo>
                    <a:pt x="1117" y="148"/>
                    <a:pt x="1117" y="148"/>
                    <a:pt x="1117" y="148"/>
                  </a:cubicBezTo>
                  <a:lnTo>
                    <a:pt x="1117" y="100"/>
                  </a:lnTo>
                  <a:close/>
                  <a:moveTo>
                    <a:pt x="1456" y="1169"/>
                  </a:moveTo>
                  <a:cubicBezTo>
                    <a:pt x="1456" y="1229"/>
                    <a:pt x="1407" y="1278"/>
                    <a:pt x="1348" y="1278"/>
                  </a:cubicBezTo>
                  <a:cubicBezTo>
                    <a:pt x="156" y="1278"/>
                    <a:pt x="156" y="1278"/>
                    <a:pt x="156" y="1278"/>
                  </a:cubicBezTo>
                  <a:cubicBezTo>
                    <a:pt x="97" y="1278"/>
                    <a:pt x="48" y="1229"/>
                    <a:pt x="48" y="1169"/>
                  </a:cubicBezTo>
                  <a:cubicBezTo>
                    <a:pt x="48" y="304"/>
                    <a:pt x="48" y="304"/>
                    <a:pt x="48" y="304"/>
                  </a:cubicBezTo>
                  <a:cubicBezTo>
                    <a:pt x="48" y="244"/>
                    <a:pt x="97" y="196"/>
                    <a:pt x="156" y="196"/>
                  </a:cubicBezTo>
                  <a:cubicBezTo>
                    <a:pt x="475" y="196"/>
                    <a:pt x="475" y="196"/>
                    <a:pt x="475" y="196"/>
                  </a:cubicBezTo>
                  <a:cubicBezTo>
                    <a:pt x="484" y="196"/>
                    <a:pt x="492" y="191"/>
                    <a:pt x="496" y="183"/>
                  </a:cubicBezTo>
                  <a:cubicBezTo>
                    <a:pt x="554" y="78"/>
                    <a:pt x="554" y="78"/>
                    <a:pt x="554" y="78"/>
                  </a:cubicBezTo>
                  <a:cubicBezTo>
                    <a:pt x="563" y="62"/>
                    <a:pt x="587" y="48"/>
                    <a:pt x="605" y="48"/>
                  </a:cubicBezTo>
                  <a:cubicBezTo>
                    <a:pt x="899" y="48"/>
                    <a:pt x="899" y="48"/>
                    <a:pt x="899" y="48"/>
                  </a:cubicBezTo>
                  <a:cubicBezTo>
                    <a:pt x="917" y="48"/>
                    <a:pt x="941" y="62"/>
                    <a:pt x="950" y="78"/>
                  </a:cubicBezTo>
                  <a:cubicBezTo>
                    <a:pt x="1008" y="183"/>
                    <a:pt x="1008" y="183"/>
                    <a:pt x="1008" y="183"/>
                  </a:cubicBezTo>
                  <a:cubicBezTo>
                    <a:pt x="1012" y="191"/>
                    <a:pt x="1020" y="196"/>
                    <a:pt x="1029" y="196"/>
                  </a:cubicBezTo>
                  <a:cubicBezTo>
                    <a:pt x="1348" y="196"/>
                    <a:pt x="1348" y="196"/>
                    <a:pt x="1348" y="196"/>
                  </a:cubicBezTo>
                  <a:cubicBezTo>
                    <a:pt x="1407" y="196"/>
                    <a:pt x="1456" y="244"/>
                    <a:pt x="1456" y="304"/>
                  </a:cubicBezTo>
                  <a:lnTo>
                    <a:pt x="1456" y="1169"/>
                  </a:lnTo>
                  <a:close/>
                  <a:moveTo>
                    <a:pt x="1456" y="1169"/>
                  </a:moveTo>
                  <a:cubicBezTo>
                    <a:pt x="1456" y="1169"/>
                    <a:pt x="1456" y="1169"/>
                    <a:pt x="1456" y="11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Freeform 244"/>
            <p:cNvSpPr>
              <a:spLocks noEditPoints="1"/>
            </p:cNvSpPr>
            <p:nvPr/>
          </p:nvSpPr>
          <p:spPr bwMode="auto">
            <a:xfrm>
              <a:off x="12038013" y="3581400"/>
              <a:ext cx="1709737" cy="447675"/>
            </a:xfrm>
            <a:custGeom>
              <a:avLst/>
              <a:gdLst>
                <a:gd name="T0" fmla="*/ 16 w 390"/>
                <a:gd name="T1" fmla="*/ 97 h 103"/>
                <a:gd name="T2" fmla="*/ 28 w 390"/>
                <a:gd name="T3" fmla="*/ 100 h 103"/>
                <a:gd name="T4" fmla="*/ 49 w 390"/>
                <a:gd name="T5" fmla="*/ 87 h 103"/>
                <a:gd name="T6" fmla="*/ 70 w 390"/>
                <a:gd name="T7" fmla="*/ 48 h 103"/>
                <a:gd name="T8" fmla="*/ 320 w 390"/>
                <a:gd name="T9" fmla="*/ 48 h 103"/>
                <a:gd name="T10" fmla="*/ 341 w 390"/>
                <a:gd name="T11" fmla="*/ 87 h 103"/>
                <a:gd name="T12" fmla="*/ 374 w 390"/>
                <a:gd name="T13" fmla="*/ 97 h 103"/>
                <a:gd name="T14" fmla="*/ 383 w 390"/>
                <a:gd name="T15" fmla="*/ 64 h 103"/>
                <a:gd name="T16" fmla="*/ 355 w 390"/>
                <a:gd name="T17" fmla="*/ 13 h 103"/>
                <a:gd name="T18" fmla="*/ 334 w 390"/>
                <a:gd name="T19" fmla="*/ 0 h 103"/>
                <a:gd name="T20" fmla="*/ 56 w 390"/>
                <a:gd name="T21" fmla="*/ 0 h 103"/>
                <a:gd name="T22" fmla="*/ 35 w 390"/>
                <a:gd name="T23" fmla="*/ 13 h 103"/>
                <a:gd name="T24" fmla="*/ 7 w 390"/>
                <a:gd name="T25" fmla="*/ 64 h 103"/>
                <a:gd name="T26" fmla="*/ 16 w 390"/>
                <a:gd name="T27" fmla="*/ 97 h 103"/>
                <a:gd name="T28" fmla="*/ 16 w 390"/>
                <a:gd name="T29" fmla="*/ 97 h 103"/>
                <a:gd name="T30" fmla="*/ 16 w 390"/>
                <a:gd name="T31" fmla="*/ 9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0" h="103">
                  <a:moveTo>
                    <a:pt x="16" y="97"/>
                  </a:moveTo>
                  <a:cubicBezTo>
                    <a:pt x="20" y="99"/>
                    <a:pt x="24" y="100"/>
                    <a:pt x="28" y="100"/>
                  </a:cubicBezTo>
                  <a:cubicBezTo>
                    <a:pt x="36" y="100"/>
                    <a:pt x="44" y="95"/>
                    <a:pt x="49" y="87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41" y="87"/>
                    <a:pt x="341" y="87"/>
                    <a:pt x="341" y="87"/>
                  </a:cubicBezTo>
                  <a:cubicBezTo>
                    <a:pt x="348" y="99"/>
                    <a:pt x="362" y="103"/>
                    <a:pt x="374" y="97"/>
                  </a:cubicBezTo>
                  <a:cubicBezTo>
                    <a:pt x="385" y="90"/>
                    <a:pt x="390" y="76"/>
                    <a:pt x="383" y="64"/>
                  </a:cubicBezTo>
                  <a:cubicBezTo>
                    <a:pt x="355" y="13"/>
                    <a:pt x="355" y="13"/>
                    <a:pt x="355" y="13"/>
                  </a:cubicBezTo>
                  <a:cubicBezTo>
                    <a:pt x="350" y="5"/>
                    <a:pt x="342" y="0"/>
                    <a:pt x="33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0" y="5"/>
                    <a:pt x="35" y="13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0" y="76"/>
                    <a:pt x="5" y="90"/>
                    <a:pt x="16" y="97"/>
                  </a:cubicBezTo>
                  <a:close/>
                  <a:moveTo>
                    <a:pt x="16" y="97"/>
                  </a:moveTo>
                  <a:cubicBezTo>
                    <a:pt x="16" y="97"/>
                    <a:pt x="16" y="97"/>
                    <a:pt x="16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Freeform 245"/>
            <p:cNvSpPr>
              <a:spLocks noEditPoints="1"/>
            </p:cNvSpPr>
            <p:nvPr/>
          </p:nvSpPr>
          <p:spPr bwMode="auto">
            <a:xfrm>
              <a:off x="14698663" y="4224338"/>
              <a:ext cx="1069975" cy="903288"/>
            </a:xfrm>
            <a:custGeom>
              <a:avLst/>
              <a:gdLst>
                <a:gd name="T0" fmla="*/ 184 w 244"/>
                <a:gd name="T1" fmla="*/ 0 h 208"/>
                <a:gd name="T2" fmla="*/ 60 w 244"/>
                <a:gd name="T3" fmla="*/ 0 h 208"/>
                <a:gd name="T4" fmla="*/ 0 w 244"/>
                <a:gd name="T5" fmla="*/ 60 h 208"/>
                <a:gd name="T6" fmla="*/ 0 w 244"/>
                <a:gd name="T7" fmla="*/ 147 h 208"/>
                <a:gd name="T8" fmla="*/ 60 w 244"/>
                <a:gd name="T9" fmla="*/ 208 h 208"/>
                <a:gd name="T10" fmla="*/ 184 w 244"/>
                <a:gd name="T11" fmla="*/ 208 h 208"/>
                <a:gd name="T12" fmla="*/ 244 w 244"/>
                <a:gd name="T13" fmla="*/ 147 h 208"/>
                <a:gd name="T14" fmla="*/ 244 w 244"/>
                <a:gd name="T15" fmla="*/ 60 h 208"/>
                <a:gd name="T16" fmla="*/ 184 w 244"/>
                <a:gd name="T17" fmla="*/ 0 h 208"/>
                <a:gd name="T18" fmla="*/ 196 w 244"/>
                <a:gd name="T19" fmla="*/ 147 h 208"/>
                <a:gd name="T20" fmla="*/ 184 w 244"/>
                <a:gd name="T21" fmla="*/ 160 h 208"/>
                <a:gd name="T22" fmla="*/ 60 w 244"/>
                <a:gd name="T23" fmla="*/ 160 h 208"/>
                <a:gd name="T24" fmla="*/ 48 w 244"/>
                <a:gd name="T25" fmla="*/ 147 h 208"/>
                <a:gd name="T26" fmla="*/ 48 w 244"/>
                <a:gd name="T27" fmla="*/ 60 h 208"/>
                <a:gd name="T28" fmla="*/ 60 w 244"/>
                <a:gd name="T29" fmla="*/ 48 h 208"/>
                <a:gd name="T30" fmla="*/ 184 w 244"/>
                <a:gd name="T31" fmla="*/ 48 h 208"/>
                <a:gd name="T32" fmla="*/ 196 w 244"/>
                <a:gd name="T33" fmla="*/ 60 h 208"/>
                <a:gd name="T34" fmla="*/ 196 w 244"/>
                <a:gd name="T35" fmla="*/ 147 h 208"/>
                <a:gd name="T36" fmla="*/ 196 w 244"/>
                <a:gd name="T37" fmla="*/ 147 h 208"/>
                <a:gd name="T38" fmla="*/ 196 w 244"/>
                <a:gd name="T39" fmla="*/ 14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208">
                  <a:moveTo>
                    <a:pt x="184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80"/>
                    <a:pt x="27" y="208"/>
                    <a:pt x="60" y="208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216" y="208"/>
                    <a:pt x="244" y="180"/>
                    <a:pt x="244" y="147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44" y="27"/>
                    <a:pt x="216" y="0"/>
                    <a:pt x="184" y="0"/>
                  </a:cubicBezTo>
                  <a:close/>
                  <a:moveTo>
                    <a:pt x="196" y="147"/>
                  </a:moveTo>
                  <a:cubicBezTo>
                    <a:pt x="196" y="154"/>
                    <a:pt x="190" y="160"/>
                    <a:pt x="184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4" y="160"/>
                    <a:pt x="48" y="154"/>
                    <a:pt x="48" y="147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53"/>
                    <a:pt x="54" y="48"/>
                    <a:pt x="60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90" y="48"/>
                    <a:pt x="196" y="53"/>
                    <a:pt x="196" y="60"/>
                  </a:cubicBezTo>
                  <a:lnTo>
                    <a:pt x="196" y="147"/>
                  </a:lnTo>
                  <a:close/>
                  <a:moveTo>
                    <a:pt x="196" y="147"/>
                  </a:moveTo>
                  <a:cubicBezTo>
                    <a:pt x="196" y="147"/>
                    <a:pt x="196" y="147"/>
                    <a:pt x="196" y="1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Freeform 246"/>
            <p:cNvSpPr>
              <a:spLocks noEditPoints="1"/>
            </p:cNvSpPr>
            <p:nvPr/>
          </p:nvSpPr>
          <p:spPr bwMode="auto">
            <a:xfrm>
              <a:off x="10490200" y="4484688"/>
              <a:ext cx="4143375" cy="3444875"/>
            </a:xfrm>
            <a:custGeom>
              <a:avLst/>
              <a:gdLst>
                <a:gd name="T0" fmla="*/ 104 w 945"/>
                <a:gd name="T1" fmla="*/ 515 h 793"/>
                <a:gd name="T2" fmla="*/ 169 w 945"/>
                <a:gd name="T3" fmla="*/ 515 h 793"/>
                <a:gd name="T4" fmla="*/ 548 w 945"/>
                <a:gd name="T5" fmla="*/ 793 h 793"/>
                <a:gd name="T6" fmla="*/ 945 w 945"/>
                <a:gd name="T7" fmla="*/ 397 h 793"/>
                <a:gd name="T8" fmla="*/ 548 w 945"/>
                <a:gd name="T9" fmla="*/ 0 h 793"/>
                <a:gd name="T10" fmla="*/ 161 w 945"/>
                <a:gd name="T11" fmla="*/ 307 h 793"/>
                <a:gd name="T12" fmla="*/ 104 w 945"/>
                <a:gd name="T13" fmla="*/ 307 h 793"/>
                <a:gd name="T14" fmla="*/ 0 w 945"/>
                <a:gd name="T15" fmla="*/ 411 h 793"/>
                <a:gd name="T16" fmla="*/ 104 w 945"/>
                <a:gd name="T17" fmla="*/ 515 h 793"/>
                <a:gd name="T18" fmla="*/ 548 w 945"/>
                <a:gd name="T19" fmla="*/ 48 h 793"/>
                <a:gd name="T20" fmla="*/ 897 w 945"/>
                <a:gd name="T21" fmla="*/ 397 h 793"/>
                <a:gd name="T22" fmla="*/ 548 w 945"/>
                <a:gd name="T23" fmla="*/ 745 h 793"/>
                <a:gd name="T24" fmla="*/ 199 w 945"/>
                <a:gd name="T25" fmla="*/ 397 h 793"/>
                <a:gd name="T26" fmla="*/ 548 w 945"/>
                <a:gd name="T27" fmla="*/ 48 h 793"/>
                <a:gd name="T28" fmla="*/ 104 w 945"/>
                <a:gd name="T29" fmla="*/ 355 h 793"/>
                <a:gd name="T30" fmla="*/ 153 w 945"/>
                <a:gd name="T31" fmla="*/ 355 h 793"/>
                <a:gd name="T32" fmla="*/ 151 w 945"/>
                <a:gd name="T33" fmla="*/ 397 h 793"/>
                <a:gd name="T34" fmla="*/ 157 w 945"/>
                <a:gd name="T35" fmla="*/ 467 h 793"/>
                <a:gd name="T36" fmla="*/ 104 w 945"/>
                <a:gd name="T37" fmla="*/ 467 h 793"/>
                <a:gd name="T38" fmla="*/ 48 w 945"/>
                <a:gd name="T39" fmla="*/ 411 h 793"/>
                <a:gd name="T40" fmla="*/ 104 w 945"/>
                <a:gd name="T41" fmla="*/ 355 h 793"/>
                <a:gd name="T42" fmla="*/ 104 w 945"/>
                <a:gd name="T43" fmla="*/ 355 h 793"/>
                <a:gd name="T44" fmla="*/ 104 w 945"/>
                <a:gd name="T45" fmla="*/ 355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5" h="793">
                  <a:moveTo>
                    <a:pt x="104" y="515"/>
                  </a:moveTo>
                  <a:cubicBezTo>
                    <a:pt x="169" y="515"/>
                    <a:pt x="169" y="515"/>
                    <a:pt x="169" y="515"/>
                  </a:cubicBezTo>
                  <a:cubicBezTo>
                    <a:pt x="220" y="676"/>
                    <a:pt x="370" y="793"/>
                    <a:pt x="548" y="793"/>
                  </a:cubicBezTo>
                  <a:cubicBezTo>
                    <a:pt x="767" y="793"/>
                    <a:pt x="945" y="615"/>
                    <a:pt x="945" y="397"/>
                  </a:cubicBezTo>
                  <a:cubicBezTo>
                    <a:pt x="945" y="178"/>
                    <a:pt x="767" y="0"/>
                    <a:pt x="548" y="0"/>
                  </a:cubicBezTo>
                  <a:cubicBezTo>
                    <a:pt x="360" y="0"/>
                    <a:pt x="202" y="131"/>
                    <a:pt x="161" y="307"/>
                  </a:cubicBezTo>
                  <a:cubicBezTo>
                    <a:pt x="104" y="307"/>
                    <a:pt x="104" y="307"/>
                    <a:pt x="104" y="307"/>
                  </a:cubicBezTo>
                  <a:cubicBezTo>
                    <a:pt x="46" y="307"/>
                    <a:pt x="0" y="354"/>
                    <a:pt x="0" y="411"/>
                  </a:cubicBezTo>
                  <a:cubicBezTo>
                    <a:pt x="0" y="468"/>
                    <a:pt x="46" y="515"/>
                    <a:pt x="104" y="515"/>
                  </a:cubicBezTo>
                  <a:close/>
                  <a:moveTo>
                    <a:pt x="548" y="48"/>
                  </a:moveTo>
                  <a:cubicBezTo>
                    <a:pt x="740" y="48"/>
                    <a:pt x="897" y="204"/>
                    <a:pt x="897" y="397"/>
                  </a:cubicBezTo>
                  <a:cubicBezTo>
                    <a:pt x="897" y="589"/>
                    <a:pt x="740" y="745"/>
                    <a:pt x="548" y="745"/>
                  </a:cubicBezTo>
                  <a:cubicBezTo>
                    <a:pt x="356" y="745"/>
                    <a:pt x="199" y="589"/>
                    <a:pt x="199" y="397"/>
                  </a:cubicBezTo>
                  <a:cubicBezTo>
                    <a:pt x="199" y="204"/>
                    <a:pt x="356" y="48"/>
                    <a:pt x="548" y="48"/>
                  </a:cubicBezTo>
                  <a:close/>
                  <a:moveTo>
                    <a:pt x="104" y="355"/>
                  </a:moveTo>
                  <a:cubicBezTo>
                    <a:pt x="153" y="355"/>
                    <a:pt x="153" y="355"/>
                    <a:pt x="153" y="355"/>
                  </a:cubicBezTo>
                  <a:cubicBezTo>
                    <a:pt x="152" y="369"/>
                    <a:pt x="151" y="382"/>
                    <a:pt x="151" y="397"/>
                  </a:cubicBezTo>
                  <a:cubicBezTo>
                    <a:pt x="151" y="421"/>
                    <a:pt x="153" y="444"/>
                    <a:pt x="157" y="467"/>
                  </a:cubicBezTo>
                  <a:cubicBezTo>
                    <a:pt x="104" y="467"/>
                    <a:pt x="104" y="467"/>
                    <a:pt x="104" y="467"/>
                  </a:cubicBezTo>
                  <a:cubicBezTo>
                    <a:pt x="73" y="467"/>
                    <a:pt x="48" y="442"/>
                    <a:pt x="48" y="411"/>
                  </a:cubicBezTo>
                  <a:cubicBezTo>
                    <a:pt x="48" y="380"/>
                    <a:pt x="73" y="355"/>
                    <a:pt x="104" y="355"/>
                  </a:cubicBezTo>
                  <a:close/>
                  <a:moveTo>
                    <a:pt x="104" y="355"/>
                  </a:moveTo>
                  <a:cubicBezTo>
                    <a:pt x="104" y="355"/>
                    <a:pt x="104" y="355"/>
                    <a:pt x="104" y="3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Freeform 247"/>
            <p:cNvSpPr>
              <a:spLocks noEditPoints="1"/>
            </p:cNvSpPr>
            <p:nvPr/>
          </p:nvSpPr>
          <p:spPr bwMode="auto">
            <a:xfrm>
              <a:off x="10731500" y="3390900"/>
              <a:ext cx="630237" cy="207963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0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248"/>
            <p:cNvSpPr>
              <a:spLocks noEditPoints="1"/>
            </p:cNvSpPr>
            <p:nvPr/>
          </p:nvSpPr>
          <p:spPr bwMode="auto">
            <a:xfrm>
              <a:off x="11572875" y="4902200"/>
              <a:ext cx="2638425" cy="2609850"/>
            </a:xfrm>
            <a:custGeom>
              <a:avLst/>
              <a:gdLst>
                <a:gd name="T0" fmla="*/ 55 w 602"/>
                <a:gd name="T1" fmla="*/ 473 h 601"/>
                <a:gd name="T2" fmla="*/ 88 w 602"/>
                <a:gd name="T3" fmla="*/ 479 h 601"/>
                <a:gd name="T4" fmla="*/ 94 w 602"/>
                <a:gd name="T5" fmla="*/ 445 h 601"/>
                <a:gd name="T6" fmla="*/ 48 w 602"/>
                <a:gd name="T7" fmla="*/ 301 h 601"/>
                <a:gd name="T8" fmla="*/ 301 w 602"/>
                <a:gd name="T9" fmla="*/ 48 h 601"/>
                <a:gd name="T10" fmla="*/ 554 w 602"/>
                <a:gd name="T11" fmla="*/ 301 h 601"/>
                <a:gd name="T12" fmla="*/ 301 w 602"/>
                <a:gd name="T13" fmla="*/ 553 h 601"/>
                <a:gd name="T14" fmla="*/ 156 w 602"/>
                <a:gd name="T15" fmla="*/ 507 h 601"/>
                <a:gd name="T16" fmla="*/ 123 w 602"/>
                <a:gd name="T17" fmla="*/ 513 h 601"/>
                <a:gd name="T18" fmla="*/ 128 w 602"/>
                <a:gd name="T19" fmla="*/ 547 h 601"/>
                <a:gd name="T20" fmla="*/ 301 w 602"/>
                <a:gd name="T21" fmla="*/ 601 h 601"/>
                <a:gd name="T22" fmla="*/ 602 w 602"/>
                <a:gd name="T23" fmla="*/ 301 h 601"/>
                <a:gd name="T24" fmla="*/ 301 w 602"/>
                <a:gd name="T25" fmla="*/ 0 h 601"/>
                <a:gd name="T26" fmla="*/ 0 w 602"/>
                <a:gd name="T27" fmla="*/ 301 h 601"/>
                <a:gd name="T28" fmla="*/ 55 w 602"/>
                <a:gd name="T29" fmla="*/ 473 h 601"/>
                <a:gd name="T30" fmla="*/ 55 w 602"/>
                <a:gd name="T31" fmla="*/ 473 h 601"/>
                <a:gd name="T32" fmla="*/ 55 w 602"/>
                <a:gd name="T33" fmla="*/ 47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2" h="601">
                  <a:moveTo>
                    <a:pt x="55" y="473"/>
                  </a:moveTo>
                  <a:cubicBezTo>
                    <a:pt x="62" y="484"/>
                    <a:pt x="77" y="487"/>
                    <a:pt x="88" y="479"/>
                  </a:cubicBezTo>
                  <a:cubicBezTo>
                    <a:pt x="99" y="471"/>
                    <a:pt x="102" y="456"/>
                    <a:pt x="94" y="445"/>
                  </a:cubicBezTo>
                  <a:cubicBezTo>
                    <a:pt x="64" y="403"/>
                    <a:pt x="48" y="353"/>
                    <a:pt x="48" y="301"/>
                  </a:cubicBezTo>
                  <a:cubicBezTo>
                    <a:pt x="48" y="161"/>
                    <a:pt x="162" y="48"/>
                    <a:pt x="301" y="48"/>
                  </a:cubicBezTo>
                  <a:cubicBezTo>
                    <a:pt x="440" y="48"/>
                    <a:pt x="554" y="161"/>
                    <a:pt x="554" y="301"/>
                  </a:cubicBezTo>
                  <a:cubicBezTo>
                    <a:pt x="554" y="440"/>
                    <a:pt x="440" y="553"/>
                    <a:pt x="301" y="553"/>
                  </a:cubicBezTo>
                  <a:cubicBezTo>
                    <a:pt x="249" y="553"/>
                    <a:pt x="199" y="537"/>
                    <a:pt x="156" y="507"/>
                  </a:cubicBezTo>
                  <a:cubicBezTo>
                    <a:pt x="145" y="500"/>
                    <a:pt x="130" y="502"/>
                    <a:pt x="123" y="513"/>
                  </a:cubicBezTo>
                  <a:cubicBezTo>
                    <a:pt x="115" y="524"/>
                    <a:pt x="118" y="539"/>
                    <a:pt x="128" y="547"/>
                  </a:cubicBezTo>
                  <a:cubicBezTo>
                    <a:pt x="179" y="582"/>
                    <a:pt x="239" y="601"/>
                    <a:pt x="301" y="601"/>
                  </a:cubicBezTo>
                  <a:cubicBezTo>
                    <a:pt x="467" y="601"/>
                    <a:pt x="602" y="466"/>
                    <a:pt x="602" y="301"/>
                  </a:cubicBezTo>
                  <a:cubicBezTo>
                    <a:pt x="602" y="135"/>
                    <a:pt x="467" y="0"/>
                    <a:pt x="301" y="0"/>
                  </a:cubicBezTo>
                  <a:cubicBezTo>
                    <a:pt x="135" y="0"/>
                    <a:pt x="0" y="135"/>
                    <a:pt x="0" y="301"/>
                  </a:cubicBezTo>
                  <a:cubicBezTo>
                    <a:pt x="0" y="363"/>
                    <a:pt x="19" y="422"/>
                    <a:pt x="55" y="473"/>
                  </a:cubicBezTo>
                  <a:close/>
                  <a:moveTo>
                    <a:pt x="55" y="473"/>
                  </a:moveTo>
                  <a:cubicBezTo>
                    <a:pt x="55" y="473"/>
                    <a:pt x="55" y="473"/>
                    <a:pt x="55" y="4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249"/>
            <p:cNvSpPr>
              <a:spLocks noEditPoints="1"/>
            </p:cNvSpPr>
            <p:nvPr/>
          </p:nvSpPr>
          <p:spPr bwMode="auto">
            <a:xfrm>
              <a:off x="10015538" y="8137525"/>
              <a:ext cx="5753100" cy="207963"/>
            </a:xfrm>
            <a:custGeom>
              <a:avLst/>
              <a:gdLst>
                <a:gd name="T0" fmla="*/ 1288 w 1312"/>
                <a:gd name="T1" fmla="*/ 0 h 48"/>
                <a:gd name="T2" fmla="*/ 24 w 1312"/>
                <a:gd name="T3" fmla="*/ 0 h 48"/>
                <a:gd name="T4" fmla="*/ 0 w 1312"/>
                <a:gd name="T5" fmla="*/ 24 h 48"/>
                <a:gd name="T6" fmla="*/ 24 w 1312"/>
                <a:gd name="T7" fmla="*/ 48 h 48"/>
                <a:gd name="T8" fmla="*/ 1288 w 1312"/>
                <a:gd name="T9" fmla="*/ 48 h 48"/>
                <a:gd name="T10" fmla="*/ 1312 w 1312"/>
                <a:gd name="T11" fmla="*/ 24 h 48"/>
                <a:gd name="T12" fmla="*/ 1288 w 1312"/>
                <a:gd name="T13" fmla="*/ 0 h 48"/>
                <a:gd name="T14" fmla="*/ 1288 w 1312"/>
                <a:gd name="T15" fmla="*/ 0 h 48"/>
                <a:gd name="T16" fmla="*/ 1288 w 131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2" h="48">
                  <a:moveTo>
                    <a:pt x="128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88" y="48"/>
                    <a:pt x="1288" y="48"/>
                    <a:pt x="1288" y="48"/>
                  </a:cubicBezTo>
                  <a:cubicBezTo>
                    <a:pt x="1301" y="48"/>
                    <a:pt x="1312" y="38"/>
                    <a:pt x="1312" y="24"/>
                  </a:cubicBezTo>
                  <a:cubicBezTo>
                    <a:pt x="1312" y="11"/>
                    <a:pt x="1301" y="0"/>
                    <a:pt x="1288" y="0"/>
                  </a:cubicBezTo>
                  <a:close/>
                  <a:moveTo>
                    <a:pt x="1288" y="0"/>
                  </a:moveTo>
                  <a:cubicBezTo>
                    <a:pt x="1288" y="0"/>
                    <a:pt x="1288" y="0"/>
                    <a:pt x="128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5" name="Group 334"/>
          <p:cNvGrpSpPr>
            <a:grpSpLocks noChangeAspect="1"/>
          </p:cNvGrpSpPr>
          <p:nvPr/>
        </p:nvGrpSpPr>
        <p:grpSpPr>
          <a:xfrm>
            <a:off x="5354638" y="2649344"/>
            <a:ext cx="269386" cy="304800"/>
            <a:chOff x="10631488" y="1960563"/>
            <a:chExt cx="5772150" cy="6530974"/>
          </a:xfrm>
        </p:grpSpPr>
        <p:sp>
          <p:nvSpPr>
            <p:cNvPr id="334" name="Oval 333"/>
            <p:cNvSpPr/>
            <p:nvPr/>
          </p:nvSpPr>
          <p:spPr>
            <a:xfrm>
              <a:off x="12432255" y="4661843"/>
              <a:ext cx="2464905" cy="246490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0" name="Freeform 259"/>
            <p:cNvSpPr>
              <a:spLocks noEditPoints="1"/>
            </p:cNvSpPr>
            <p:nvPr/>
          </p:nvSpPr>
          <p:spPr bwMode="auto">
            <a:xfrm>
              <a:off x="11882438" y="3659188"/>
              <a:ext cx="498475" cy="285750"/>
            </a:xfrm>
            <a:custGeom>
              <a:avLst/>
              <a:gdLst>
                <a:gd name="T0" fmla="*/ 47 w 114"/>
                <a:gd name="T1" fmla="*/ 48 h 66"/>
                <a:gd name="T2" fmla="*/ 90 w 114"/>
                <a:gd name="T3" fmla="*/ 48 h 66"/>
                <a:gd name="T4" fmla="*/ 114 w 114"/>
                <a:gd name="T5" fmla="*/ 24 h 66"/>
                <a:gd name="T6" fmla="*/ 90 w 114"/>
                <a:gd name="T7" fmla="*/ 0 h 66"/>
                <a:gd name="T8" fmla="*/ 24 w 114"/>
                <a:gd name="T9" fmla="*/ 0 h 66"/>
                <a:gd name="T10" fmla="*/ 0 w 114"/>
                <a:gd name="T11" fmla="*/ 24 h 66"/>
                <a:gd name="T12" fmla="*/ 0 w 114"/>
                <a:gd name="T13" fmla="*/ 42 h 66"/>
                <a:gd name="T14" fmla="*/ 24 w 114"/>
                <a:gd name="T15" fmla="*/ 66 h 66"/>
                <a:gd name="T16" fmla="*/ 47 w 114"/>
                <a:gd name="T17" fmla="*/ 48 h 66"/>
                <a:gd name="T18" fmla="*/ 47 w 114"/>
                <a:gd name="T19" fmla="*/ 48 h 66"/>
                <a:gd name="T20" fmla="*/ 47 w 114"/>
                <a:gd name="T21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66">
                  <a:moveTo>
                    <a:pt x="47" y="48"/>
                  </a:moveTo>
                  <a:cubicBezTo>
                    <a:pt x="90" y="48"/>
                    <a:pt x="90" y="48"/>
                    <a:pt x="90" y="48"/>
                  </a:cubicBezTo>
                  <a:cubicBezTo>
                    <a:pt x="103" y="48"/>
                    <a:pt x="114" y="37"/>
                    <a:pt x="114" y="24"/>
                  </a:cubicBezTo>
                  <a:cubicBezTo>
                    <a:pt x="114" y="10"/>
                    <a:pt x="103" y="0"/>
                    <a:pt x="9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6"/>
                    <a:pt x="11" y="66"/>
                    <a:pt x="24" y="66"/>
                  </a:cubicBezTo>
                  <a:cubicBezTo>
                    <a:pt x="35" y="66"/>
                    <a:pt x="45" y="58"/>
                    <a:pt x="47" y="48"/>
                  </a:cubicBezTo>
                  <a:close/>
                  <a:moveTo>
                    <a:pt x="47" y="48"/>
                  </a:moveTo>
                  <a:cubicBezTo>
                    <a:pt x="47" y="48"/>
                    <a:pt x="47" y="48"/>
                    <a:pt x="47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260"/>
            <p:cNvSpPr>
              <a:spLocks noEditPoints="1"/>
            </p:cNvSpPr>
            <p:nvPr/>
          </p:nvSpPr>
          <p:spPr bwMode="auto">
            <a:xfrm>
              <a:off x="12052300" y="4062413"/>
              <a:ext cx="631825" cy="625475"/>
            </a:xfrm>
            <a:custGeom>
              <a:avLst/>
              <a:gdLst>
                <a:gd name="T0" fmla="*/ 120 w 144"/>
                <a:gd name="T1" fmla="*/ 48 h 144"/>
                <a:gd name="T2" fmla="*/ 96 w 144"/>
                <a:gd name="T3" fmla="*/ 72 h 144"/>
                <a:gd name="T4" fmla="*/ 72 w 144"/>
                <a:gd name="T5" fmla="*/ 96 h 144"/>
                <a:gd name="T6" fmla="*/ 48 w 144"/>
                <a:gd name="T7" fmla="*/ 72 h 144"/>
                <a:gd name="T8" fmla="*/ 72 w 144"/>
                <a:gd name="T9" fmla="*/ 48 h 144"/>
                <a:gd name="T10" fmla="*/ 96 w 144"/>
                <a:gd name="T11" fmla="*/ 24 h 144"/>
                <a:gd name="T12" fmla="*/ 72 w 144"/>
                <a:gd name="T13" fmla="*/ 0 h 144"/>
                <a:gd name="T14" fmla="*/ 0 w 144"/>
                <a:gd name="T15" fmla="*/ 72 h 144"/>
                <a:gd name="T16" fmla="*/ 72 w 144"/>
                <a:gd name="T17" fmla="*/ 144 h 144"/>
                <a:gd name="T18" fmla="*/ 144 w 144"/>
                <a:gd name="T19" fmla="*/ 72 h 144"/>
                <a:gd name="T20" fmla="*/ 120 w 144"/>
                <a:gd name="T21" fmla="*/ 48 h 144"/>
                <a:gd name="T22" fmla="*/ 120 w 144"/>
                <a:gd name="T23" fmla="*/ 48 h 144"/>
                <a:gd name="T24" fmla="*/ 120 w 144"/>
                <a:gd name="T25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44">
                  <a:moveTo>
                    <a:pt x="120" y="48"/>
                  </a:moveTo>
                  <a:cubicBezTo>
                    <a:pt x="107" y="48"/>
                    <a:pt x="96" y="58"/>
                    <a:pt x="96" y="72"/>
                  </a:cubicBezTo>
                  <a:cubicBezTo>
                    <a:pt x="96" y="85"/>
                    <a:pt x="86" y="96"/>
                    <a:pt x="72" y="96"/>
                  </a:cubicBezTo>
                  <a:cubicBezTo>
                    <a:pt x="59" y="96"/>
                    <a:pt x="48" y="85"/>
                    <a:pt x="48" y="72"/>
                  </a:cubicBezTo>
                  <a:cubicBezTo>
                    <a:pt x="48" y="58"/>
                    <a:pt x="59" y="48"/>
                    <a:pt x="72" y="48"/>
                  </a:cubicBezTo>
                  <a:cubicBezTo>
                    <a:pt x="86" y="48"/>
                    <a:pt x="96" y="37"/>
                    <a:pt x="96" y="24"/>
                  </a:cubicBezTo>
                  <a:cubicBezTo>
                    <a:pt x="96" y="10"/>
                    <a:pt x="8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58"/>
                    <a:pt x="134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261"/>
            <p:cNvSpPr>
              <a:spLocks noEditPoints="1"/>
            </p:cNvSpPr>
            <p:nvPr/>
          </p:nvSpPr>
          <p:spPr bwMode="auto">
            <a:xfrm>
              <a:off x="10631488" y="1960563"/>
              <a:ext cx="5772150" cy="6530974"/>
            </a:xfrm>
            <a:custGeom>
              <a:avLst/>
              <a:gdLst>
                <a:gd name="T0" fmla="*/ 1119 w 1316"/>
                <a:gd name="T1" fmla="*/ 771 h 1504"/>
                <a:gd name="T2" fmla="*/ 632 w 1316"/>
                <a:gd name="T3" fmla="*/ 718 h 1504"/>
                <a:gd name="T4" fmla="*/ 521 w 1316"/>
                <a:gd name="T5" fmla="*/ 0 h 1504"/>
                <a:gd name="T6" fmla="*/ 415 w 1316"/>
                <a:gd name="T7" fmla="*/ 120 h 1504"/>
                <a:gd name="T8" fmla="*/ 385 w 1316"/>
                <a:gd name="T9" fmla="*/ 227 h 1504"/>
                <a:gd name="T10" fmla="*/ 368 w 1316"/>
                <a:gd name="T11" fmla="*/ 114 h 1504"/>
                <a:gd name="T12" fmla="*/ 320 w 1316"/>
                <a:gd name="T13" fmla="*/ 120 h 1504"/>
                <a:gd name="T14" fmla="*/ 243 w 1316"/>
                <a:gd name="T15" fmla="*/ 280 h 1504"/>
                <a:gd name="T16" fmla="*/ 87 w 1316"/>
                <a:gd name="T17" fmla="*/ 391 h 1504"/>
                <a:gd name="T18" fmla="*/ 0 w 1316"/>
                <a:gd name="T19" fmla="*/ 534 h 1504"/>
                <a:gd name="T20" fmla="*/ 166 w 1316"/>
                <a:gd name="T21" fmla="*/ 621 h 1504"/>
                <a:gd name="T22" fmla="*/ 284 w 1316"/>
                <a:gd name="T23" fmla="*/ 1504 h 1504"/>
                <a:gd name="T24" fmla="*/ 439 w 1316"/>
                <a:gd name="T25" fmla="*/ 1386 h 1504"/>
                <a:gd name="T26" fmla="*/ 913 w 1316"/>
                <a:gd name="T27" fmla="*/ 1190 h 1504"/>
                <a:gd name="T28" fmla="*/ 1031 w 1316"/>
                <a:gd name="T29" fmla="*/ 1504 h 1504"/>
                <a:gd name="T30" fmla="*/ 1186 w 1316"/>
                <a:gd name="T31" fmla="*/ 1386 h 1504"/>
                <a:gd name="T32" fmla="*/ 1158 w 1316"/>
                <a:gd name="T33" fmla="*/ 819 h 1504"/>
                <a:gd name="T34" fmla="*/ 1268 w 1316"/>
                <a:gd name="T35" fmla="*/ 903 h 1504"/>
                <a:gd name="T36" fmla="*/ 1292 w 1316"/>
                <a:gd name="T37" fmla="*/ 1266 h 1504"/>
                <a:gd name="T38" fmla="*/ 1316 w 1316"/>
                <a:gd name="T39" fmla="*/ 903 h 1504"/>
                <a:gd name="T40" fmla="*/ 462 w 1316"/>
                <a:gd name="T41" fmla="*/ 114 h 1504"/>
                <a:gd name="T42" fmla="*/ 500 w 1316"/>
                <a:gd name="T43" fmla="*/ 51 h 1504"/>
                <a:gd name="T44" fmla="*/ 476 w 1316"/>
                <a:gd name="T45" fmla="*/ 227 h 1504"/>
                <a:gd name="T46" fmla="*/ 87 w 1316"/>
                <a:gd name="T47" fmla="*/ 573 h 1504"/>
                <a:gd name="T48" fmla="*/ 48 w 1316"/>
                <a:gd name="T49" fmla="*/ 477 h 1504"/>
                <a:gd name="T50" fmla="*/ 166 w 1316"/>
                <a:gd name="T51" fmla="*/ 439 h 1504"/>
                <a:gd name="T52" fmla="*/ 87 w 1316"/>
                <a:gd name="T53" fmla="*/ 573 h 1504"/>
                <a:gd name="T54" fmla="*/ 321 w 1316"/>
                <a:gd name="T55" fmla="*/ 1456 h 1504"/>
                <a:gd name="T56" fmla="*/ 214 w 1316"/>
                <a:gd name="T57" fmla="*/ 1386 h 1504"/>
                <a:gd name="T58" fmla="*/ 391 w 1316"/>
                <a:gd name="T59" fmla="*/ 1190 h 1504"/>
                <a:gd name="T60" fmla="*/ 1138 w 1316"/>
                <a:gd name="T61" fmla="*/ 1386 h 1504"/>
                <a:gd name="T62" fmla="*/ 1031 w 1316"/>
                <a:gd name="T63" fmla="*/ 1456 h 1504"/>
                <a:gd name="T64" fmla="*/ 961 w 1316"/>
                <a:gd name="T65" fmla="*/ 1190 h 1504"/>
                <a:gd name="T66" fmla="*/ 1090 w 1316"/>
                <a:gd name="T67" fmla="*/ 1166 h 1504"/>
                <a:gd name="T68" fmla="*/ 214 w 1316"/>
                <a:gd name="T69" fmla="*/ 1142 h 1504"/>
                <a:gd name="T70" fmla="*/ 1066 w 1316"/>
                <a:gd name="T71" fmla="*/ 1049 h 1504"/>
                <a:gd name="T72" fmla="*/ 1066 w 1316"/>
                <a:gd name="T73" fmla="*/ 1001 h 1504"/>
                <a:gd name="T74" fmla="*/ 214 w 1316"/>
                <a:gd name="T75" fmla="*/ 908 h 1504"/>
                <a:gd name="T76" fmla="*/ 889 w 1316"/>
                <a:gd name="T77" fmla="*/ 884 h 1504"/>
                <a:gd name="T78" fmla="*/ 214 w 1316"/>
                <a:gd name="T79" fmla="*/ 860 h 1504"/>
                <a:gd name="T80" fmla="*/ 514 w 1316"/>
                <a:gd name="T81" fmla="*/ 766 h 1504"/>
                <a:gd name="T82" fmla="*/ 514 w 1316"/>
                <a:gd name="T83" fmla="*/ 718 h 1504"/>
                <a:gd name="T84" fmla="*/ 214 w 1316"/>
                <a:gd name="T85" fmla="*/ 425 h 1504"/>
                <a:gd name="T86" fmla="*/ 385 w 1316"/>
                <a:gd name="T87" fmla="*/ 275 h 1504"/>
                <a:gd name="T88" fmla="*/ 587 w 1316"/>
                <a:gd name="T89" fmla="*/ 745 h 1504"/>
                <a:gd name="T90" fmla="*/ 984 w 1316"/>
                <a:gd name="T91" fmla="*/ 767 h 1504"/>
                <a:gd name="T92" fmla="*/ 1138 w 1316"/>
                <a:gd name="T93" fmla="*/ 1386 h 1504"/>
                <a:gd name="T94" fmla="*/ 1138 w 1316"/>
                <a:gd name="T95" fmla="*/ 138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6" h="1504">
                  <a:moveTo>
                    <a:pt x="1183" y="771"/>
                  </a:moveTo>
                  <a:cubicBezTo>
                    <a:pt x="1119" y="771"/>
                    <a:pt x="1119" y="771"/>
                    <a:pt x="1119" y="771"/>
                  </a:cubicBezTo>
                  <a:cubicBezTo>
                    <a:pt x="1083" y="738"/>
                    <a:pt x="1036" y="718"/>
                    <a:pt x="984" y="718"/>
                  </a:cubicBezTo>
                  <a:cubicBezTo>
                    <a:pt x="632" y="718"/>
                    <a:pt x="632" y="718"/>
                    <a:pt x="632" y="718"/>
                  </a:cubicBezTo>
                  <a:cubicBezTo>
                    <a:pt x="545" y="21"/>
                    <a:pt x="545" y="21"/>
                    <a:pt x="545" y="21"/>
                  </a:cubicBezTo>
                  <a:cubicBezTo>
                    <a:pt x="543" y="9"/>
                    <a:pt x="533" y="0"/>
                    <a:pt x="521" y="0"/>
                  </a:cubicBezTo>
                  <a:cubicBezTo>
                    <a:pt x="489" y="0"/>
                    <a:pt x="460" y="13"/>
                    <a:pt x="440" y="35"/>
                  </a:cubicBezTo>
                  <a:cubicBezTo>
                    <a:pt x="420" y="58"/>
                    <a:pt x="411" y="88"/>
                    <a:pt x="415" y="120"/>
                  </a:cubicBezTo>
                  <a:cubicBezTo>
                    <a:pt x="428" y="227"/>
                    <a:pt x="428" y="227"/>
                    <a:pt x="428" y="227"/>
                  </a:cubicBezTo>
                  <a:cubicBezTo>
                    <a:pt x="385" y="227"/>
                    <a:pt x="385" y="227"/>
                    <a:pt x="385" y="227"/>
                  </a:cubicBezTo>
                  <a:cubicBezTo>
                    <a:pt x="384" y="227"/>
                    <a:pt x="383" y="227"/>
                    <a:pt x="382" y="227"/>
                  </a:cubicBezTo>
                  <a:cubicBezTo>
                    <a:pt x="368" y="114"/>
                    <a:pt x="368" y="114"/>
                    <a:pt x="368" y="114"/>
                  </a:cubicBezTo>
                  <a:cubicBezTo>
                    <a:pt x="366" y="101"/>
                    <a:pt x="354" y="92"/>
                    <a:pt x="341" y="93"/>
                  </a:cubicBezTo>
                  <a:cubicBezTo>
                    <a:pt x="328" y="95"/>
                    <a:pt x="319" y="107"/>
                    <a:pt x="320" y="120"/>
                  </a:cubicBezTo>
                  <a:cubicBezTo>
                    <a:pt x="334" y="233"/>
                    <a:pt x="334" y="233"/>
                    <a:pt x="334" y="233"/>
                  </a:cubicBezTo>
                  <a:cubicBezTo>
                    <a:pt x="301" y="241"/>
                    <a:pt x="269" y="257"/>
                    <a:pt x="243" y="280"/>
                  </a:cubicBezTo>
                  <a:cubicBezTo>
                    <a:pt x="209" y="309"/>
                    <a:pt x="184" y="348"/>
                    <a:pt x="173" y="391"/>
                  </a:cubicBezTo>
                  <a:cubicBezTo>
                    <a:pt x="87" y="391"/>
                    <a:pt x="87" y="391"/>
                    <a:pt x="87" y="391"/>
                  </a:cubicBezTo>
                  <a:cubicBezTo>
                    <a:pt x="39" y="391"/>
                    <a:pt x="0" y="429"/>
                    <a:pt x="0" y="477"/>
                  </a:cubicBezTo>
                  <a:cubicBezTo>
                    <a:pt x="0" y="534"/>
                    <a:pt x="0" y="534"/>
                    <a:pt x="0" y="534"/>
                  </a:cubicBezTo>
                  <a:cubicBezTo>
                    <a:pt x="0" y="582"/>
                    <a:pt x="39" y="621"/>
                    <a:pt x="87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1386"/>
                    <a:pt x="166" y="1386"/>
                    <a:pt x="166" y="1386"/>
                  </a:cubicBezTo>
                  <a:cubicBezTo>
                    <a:pt x="166" y="1451"/>
                    <a:pt x="219" y="1504"/>
                    <a:pt x="284" y="1504"/>
                  </a:cubicBezTo>
                  <a:cubicBezTo>
                    <a:pt x="321" y="1504"/>
                    <a:pt x="321" y="1504"/>
                    <a:pt x="321" y="1504"/>
                  </a:cubicBezTo>
                  <a:cubicBezTo>
                    <a:pt x="386" y="1504"/>
                    <a:pt x="439" y="1451"/>
                    <a:pt x="439" y="1386"/>
                  </a:cubicBezTo>
                  <a:cubicBezTo>
                    <a:pt x="439" y="1190"/>
                    <a:pt x="439" y="1190"/>
                    <a:pt x="439" y="1190"/>
                  </a:cubicBezTo>
                  <a:cubicBezTo>
                    <a:pt x="913" y="1190"/>
                    <a:pt x="913" y="1190"/>
                    <a:pt x="913" y="1190"/>
                  </a:cubicBezTo>
                  <a:cubicBezTo>
                    <a:pt x="913" y="1386"/>
                    <a:pt x="913" y="1386"/>
                    <a:pt x="913" y="1386"/>
                  </a:cubicBezTo>
                  <a:cubicBezTo>
                    <a:pt x="913" y="1451"/>
                    <a:pt x="966" y="1504"/>
                    <a:pt x="1031" y="1504"/>
                  </a:cubicBezTo>
                  <a:cubicBezTo>
                    <a:pt x="1068" y="1504"/>
                    <a:pt x="1068" y="1504"/>
                    <a:pt x="1068" y="1504"/>
                  </a:cubicBezTo>
                  <a:cubicBezTo>
                    <a:pt x="1133" y="1504"/>
                    <a:pt x="1186" y="1451"/>
                    <a:pt x="1186" y="1386"/>
                  </a:cubicBezTo>
                  <a:cubicBezTo>
                    <a:pt x="1186" y="921"/>
                    <a:pt x="1186" y="921"/>
                    <a:pt x="1186" y="921"/>
                  </a:cubicBezTo>
                  <a:cubicBezTo>
                    <a:pt x="1186" y="884"/>
                    <a:pt x="1176" y="849"/>
                    <a:pt x="1158" y="819"/>
                  </a:cubicBezTo>
                  <a:cubicBezTo>
                    <a:pt x="1183" y="819"/>
                    <a:pt x="1183" y="819"/>
                    <a:pt x="1183" y="819"/>
                  </a:cubicBezTo>
                  <a:cubicBezTo>
                    <a:pt x="1230" y="819"/>
                    <a:pt x="1268" y="857"/>
                    <a:pt x="1268" y="903"/>
                  </a:cubicBezTo>
                  <a:cubicBezTo>
                    <a:pt x="1268" y="1242"/>
                    <a:pt x="1268" y="1242"/>
                    <a:pt x="1268" y="1242"/>
                  </a:cubicBezTo>
                  <a:cubicBezTo>
                    <a:pt x="1268" y="1255"/>
                    <a:pt x="1278" y="1266"/>
                    <a:pt x="1292" y="1266"/>
                  </a:cubicBezTo>
                  <a:cubicBezTo>
                    <a:pt x="1305" y="1266"/>
                    <a:pt x="1316" y="1255"/>
                    <a:pt x="1316" y="1242"/>
                  </a:cubicBezTo>
                  <a:cubicBezTo>
                    <a:pt x="1316" y="903"/>
                    <a:pt x="1316" y="903"/>
                    <a:pt x="1316" y="903"/>
                  </a:cubicBezTo>
                  <a:cubicBezTo>
                    <a:pt x="1316" y="830"/>
                    <a:pt x="1256" y="771"/>
                    <a:pt x="1183" y="771"/>
                  </a:cubicBezTo>
                  <a:close/>
                  <a:moveTo>
                    <a:pt x="462" y="114"/>
                  </a:moveTo>
                  <a:cubicBezTo>
                    <a:pt x="460" y="96"/>
                    <a:pt x="465" y="80"/>
                    <a:pt x="476" y="67"/>
                  </a:cubicBezTo>
                  <a:cubicBezTo>
                    <a:pt x="483" y="60"/>
                    <a:pt x="491" y="54"/>
                    <a:pt x="500" y="51"/>
                  </a:cubicBezTo>
                  <a:cubicBezTo>
                    <a:pt x="522" y="227"/>
                    <a:pt x="522" y="227"/>
                    <a:pt x="522" y="227"/>
                  </a:cubicBezTo>
                  <a:cubicBezTo>
                    <a:pt x="476" y="227"/>
                    <a:pt x="476" y="227"/>
                    <a:pt x="476" y="227"/>
                  </a:cubicBezTo>
                  <a:lnTo>
                    <a:pt x="462" y="114"/>
                  </a:lnTo>
                  <a:close/>
                  <a:moveTo>
                    <a:pt x="87" y="573"/>
                  </a:moveTo>
                  <a:cubicBezTo>
                    <a:pt x="65" y="573"/>
                    <a:pt x="48" y="556"/>
                    <a:pt x="48" y="534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456"/>
                    <a:pt x="65" y="439"/>
                    <a:pt x="87" y="439"/>
                  </a:cubicBezTo>
                  <a:cubicBezTo>
                    <a:pt x="166" y="439"/>
                    <a:pt x="166" y="439"/>
                    <a:pt x="166" y="439"/>
                  </a:cubicBezTo>
                  <a:cubicBezTo>
                    <a:pt x="166" y="573"/>
                    <a:pt x="166" y="573"/>
                    <a:pt x="166" y="573"/>
                  </a:cubicBezTo>
                  <a:lnTo>
                    <a:pt x="87" y="573"/>
                  </a:lnTo>
                  <a:close/>
                  <a:moveTo>
                    <a:pt x="391" y="1386"/>
                  </a:moveTo>
                  <a:cubicBezTo>
                    <a:pt x="391" y="1425"/>
                    <a:pt x="360" y="1456"/>
                    <a:pt x="321" y="1456"/>
                  </a:cubicBezTo>
                  <a:cubicBezTo>
                    <a:pt x="284" y="1456"/>
                    <a:pt x="284" y="1456"/>
                    <a:pt x="284" y="1456"/>
                  </a:cubicBezTo>
                  <a:cubicBezTo>
                    <a:pt x="245" y="1456"/>
                    <a:pt x="214" y="1425"/>
                    <a:pt x="214" y="1386"/>
                  </a:cubicBezTo>
                  <a:cubicBezTo>
                    <a:pt x="214" y="1190"/>
                    <a:pt x="214" y="1190"/>
                    <a:pt x="214" y="1190"/>
                  </a:cubicBezTo>
                  <a:cubicBezTo>
                    <a:pt x="391" y="1190"/>
                    <a:pt x="391" y="1190"/>
                    <a:pt x="391" y="1190"/>
                  </a:cubicBezTo>
                  <a:lnTo>
                    <a:pt x="391" y="1386"/>
                  </a:lnTo>
                  <a:close/>
                  <a:moveTo>
                    <a:pt x="1138" y="1386"/>
                  </a:moveTo>
                  <a:cubicBezTo>
                    <a:pt x="1138" y="1425"/>
                    <a:pt x="1107" y="1456"/>
                    <a:pt x="1068" y="1456"/>
                  </a:cubicBezTo>
                  <a:cubicBezTo>
                    <a:pt x="1031" y="1456"/>
                    <a:pt x="1031" y="1456"/>
                    <a:pt x="1031" y="1456"/>
                  </a:cubicBezTo>
                  <a:cubicBezTo>
                    <a:pt x="993" y="1456"/>
                    <a:pt x="961" y="1425"/>
                    <a:pt x="961" y="1386"/>
                  </a:cubicBezTo>
                  <a:cubicBezTo>
                    <a:pt x="961" y="1190"/>
                    <a:pt x="961" y="1190"/>
                    <a:pt x="961" y="1190"/>
                  </a:cubicBezTo>
                  <a:cubicBezTo>
                    <a:pt x="1066" y="1190"/>
                    <a:pt x="1066" y="1190"/>
                    <a:pt x="1066" y="1190"/>
                  </a:cubicBezTo>
                  <a:cubicBezTo>
                    <a:pt x="1080" y="1190"/>
                    <a:pt x="1090" y="1179"/>
                    <a:pt x="1090" y="1166"/>
                  </a:cubicBezTo>
                  <a:cubicBezTo>
                    <a:pt x="1090" y="1153"/>
                    <a:pt x="1080" y="1142"/>
                    <a:pt x="1066" y="1142"/>
                  </a:cubicBezTo>
                  <a:cubicBezTo>
                    <a:pt x="214" y="1142"/>
                    <a:pt x="214" y="1142"/>
                    <a:pt x="214" y="1142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1066" y="1049"/>
                    <a:pt x="1066" y="1049"/>
                    <a:pt x="1066" y="1049"/>
                  </a:cubicBezTo>
                  <a:cubicBezTo>
                    <a:pt x="1080" y="1049"/>
                    <a:pt x="1090" y="1038"/>
                    <a:pt x="1090" y="1025"/>
                  </a:cubicBezTo>
                  <a:cubicBezTo>
                    <a:pt x="1090" y="1011"/>
                    <a:pt x="1080" y="1001"/>
                    <a:pt x="1066" y="1001"/>
                  </a:cubicBezTo>
                  <a:cubicBezTo>
                    <a:pt x="214" y="1001"/>
                    <a:pt x="214" y="1001"/>
                    <a:pt x="214" y="1001"/>
                  </a:cubicBezTo>
                  <a:cubicBezTo>
                    <a:pt x="214" y="908"/>
                    <a:pt x="214" y="908"/>
                    <a:pt x="214" y="908"/>
                  </a:cubicBezTo>
                  <a:cubicBezTo>
                    <a:pt x="865" y="908"/>
                    <a:pt x="865" y="908"/>
                    <a:pt x="865" y="908"/>
                  </a:cubicBezTo>
                  <a:cubicBezTo>
                    <a:pt x="878" y="908"/>
                    <a:pt x="889" y="897"/>
                    <a:pt x="889" y="884"/>
                  </a:cubicBezTo>
                  <a:cubicBezTo>
                    <a:pt x="889" y="870"/>
                    <a:pt x="878" y="860"/>
                    <a:pt x="865" y="860"/>
                  </a:cubicBezTo>
                  <a:cubicBezTo>
                    <a:pt x="214" y="860"/>
                    <a:pt x="214" y="860"/>
                    <a:pt x="214" y="860"/>
                  </a:cubicBezTo>
                  <a:cubicBezTo>
                    <a:pt x="214" y="766"/>
                    <a:pt x="214" y="766"/>
                    <a:pt x="214" y="766"/>
                  </a:cubicBezTo>
                  <a:cubicBezTo>
                    <a:pt x="514" y="766"/>
                    <a:pt x="514" y="766"/>
                    <a:pt x="514" y="766"/>
                  </a:cubicBezTo>
                  <a:cubicBezTo>
                    <a:pt x="527" y="766"/>
                    <a:pt x="538" y="756"/>
                    <a:pt x="538" y="742"/>
                  </a:cubicBezTo>
                  <a:cubicBezTo>
                    <a:pt x="538" y="729"/>
                    <a:pt x="527" y="718"/>
                    <a:pt x="514" y="718"/>
                  </a:cubicBezTo>
                  <a:cubicBezTo>
                    <a:pt x="214" y="718"/>
                    <a:pt x="214" y="718"/>
                    <a:pt x="214" y="718"/>
                  </a:cubicBezTo>
                  <a:cubicBezTo>
                    <a:pt x="214" y="425"/>
                    <a:pt x="214" y="425"/>
                    <a:pt x="214" y="425"/>
                  </a:cubicBezTo>
                  <a:cubicBezTo>
                    <a:pt x="215" y="423"/>
                    <a:pt x="216" y="421"/>
                    <a:pt x="216" y="418"/>
                  </a:cubicBezTo>
                  <a:cubicBezTo>
                    <a:pt x="230" y="335"/>
                    <a:pt x="301" y="275"/>
                    <a:pt x="385" y="275"/>
                  </a:cubicBezTo>
                  <a:cubicBezTo>
                    <a:pt x="528" y="275"/>
                    <a:pt x="528" y="275"/>
                    <a:pt x="528" y="275"/>
                  </a:cubicBezTo>
                  <a:cubicBezTo>
                    <a:pt x="587" y="745"/>
                    <a:pt x="587" y="745"/>
                    <a:pt x="587" y="745"/>
                  </a:cubicBezTo>
                  <a:cubicBezTo>
                    <a:pt x="588" y="757"/>
                    <a:pt x="598" y="767"/>
                    <a:pt x="610" y="767"/>
                  </a:cubicBezTo>
                  <a:cubicBezTo>
                    <a:pt x="984" y="767"/>
                    <a:pt x="984" y="767"/>
                    <a:pt x="984" y="767"/>
                  </a:cubicBezTo>
                  <a:cubicBezTo>
                    <a:pt x="1069" y="767"/>
                    <a:pt x="1138" y="836"/>
                    <a:pt x="1138" y="921"/>
                  </a:cubicBezTo>
                  <a:lnTo>
                    <a:pt x="1138" y="1386"/>
                  </a:lnTo>
                  <a:close/>
                  <a:moveTo>
                    <a:pt x="1138" y="1386"/>
                  </a:moveTo>
                  <a:cubicBezTo>
                    <a:pt x="1138" y="1386"/>
                    <a:pt x="1138" y="1386"/>
                    <a:pt x="1138" y="13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262"/>
            <p:cNvSpPr>
              <a:spLocks noEditPoints="1"/>
            </p:cNvSpPr>
            <p:nvPr/>
          </p:nvSpPr>
          <p:spPr bwMode="auto">
            <a:xfrm>
              <a:off x="14741525" y="5694363"/>
              <a:ext cx="631825" cy="20955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0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0" name="Group 359"/>
          <p:cNvGrpSpPr>
            <a:grpSpLocks noChangeAspect="1"/>
          </p:cNvGrpSpPr>
          <p:nvPr/>
        </p:nvGrpSpPr>
        <p:grpSpPr>
          <a:xfrm>
            <a:off x="5338449" y="3826375"/>
            <a:ext cx="301763" cy="304800"/>
            <a:chOff x="9407525" y="2500312"/>
            <a:chExt cx="6465888" cy="6530976"/>
          </a:xfrm>
        </p:grpSpPr>
        <p:sp>
          <p:nvSpPr>
            <p:cNvPr id="359" name="Oval 358"/>
            <p:cNvSpPr/>
            <p:nvPr/>
          </p:nvSpPr>
          <p:spPr>
            <a:xfrm>
              <a:off x="10467975" y="3513553"/>
              <a:ext cx="4723569" cy="472356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9" name="Freeform 266"/>
            <p:cNvSpPr>
              <a:spLocks noEditPoints="1"/>
            </p:cNvSpPr>
            <p:nvPr/>
          </p:nvSpPr>
          <p:spPr bwMode="auto">
            <a:xfrm>
              <a:off x="11174413" y="2500312"/>
              <a:ext cx="2941638" cy="2897188"/>
            </a:xfrm>
            <a:custGeom>
              <a:avLst/>
              <a:gdLst>
                <a:gd name="T0" fmla="*/ 51 w 671"/>
                <a:gd name="T1" fmla="*/ 200 h 667"/>
                <a:gd name="T2" fmla="*/ 52 w 671"/>
                <a:gd name="T3" fmla="*/ 201 h 667"/>
                <a:gd name="T4" fmla="*/ 53 w 671"/>
                <a:gd name="T5" fmla="*/ 203 h 667"/>
                <a:gd name="T6" fmla="*/ 314 w 671"/>
                <a:gd name="T7" fmla="*/ 655 h 667"/>
                <a:gd name="T8" fmla="*/ 334 w 671"/>
                <a:gd name="T9" fmla="*/ 667 h 667"/>
                <a:gd name="T10" fmla="*/ 355 w 671"/>
                <a:gd name="T11" fmla="*/ 655 h 667"/>
                <a:gd name="T12" fmla="*/ 665 w 671"/>
                <a:gd name="T13" fmla="*/ 119 h 667"/>
                <a:gd name="T14" fmla="*/ 656 w 671"/>
                <a:gd name="T15" fmla="*/ 86 h 667"/>
                <a:gd name="T16" fmla="*/ 335 w 671"/>
                <a:gd name="T17" fmla="*/ 0 h 667"/>
                <a:gd name="T18" fmla="*/ 13 w 671"/>
                <a:gd name="T19" fmla="*/ 86 h 667"/>
                <a:gd name="T20" fmla="*/ 2 w 671"/>
                <a:gd name="T21" fmla="*/ 101 h 667"/>
                <a:gd name="T22" fmla="*/ 4 w 671"/>
                <a:gd name="T23" fmla="*/ 119 h 667"/>
                <a:gd name="T24" fmla="*/ 51 w 671"/>
                <a:gd name="T25" fmla="*/ 200 h 667"/>
                <a:gd name="T26" fmla="*/ 334 w 671"/>
                <a:gd name="T27" fmla="*/ 595 h 667"/>
                <a:gd name="T28" fmla="*/ 106 w 671"/>
                <a:gd name="T29" fmla="*/ 199 h 667"/>
                <a:gd name="T30" fmla="*/ 563 w 671"/>
                <a:gd name="T31" fmla="*/ 199 h 667"/>
                <a:gd name="T32" fmla="*/ 334 w 671"/>
                <a:gd name="T33" fmla="*/ 595 h 667"/>
                <a:gd name="T34" fmla="*/ 335 w 671"/>
                <a:gd name="T35" fmla="*/ 48 h 667"/>
                <a:gd name="T36" fmla="*/ 611 w 671"/>
                <a:gd name="T37" fmla="*/ 116 h 667"/>
                <a:gd name="T38" fmla="*/ 587 w 671"/>
                <a:gd name="T39" fmla="*/ 157 h 667"/>
                <a:gd name="T40" fmla="*/ 82 w 671"/>
                <a:gd name="T41" fmla="*/ 157 h 667"/>
                <a:gd name="T42" fmla="*/ 58 w 671"/>
                <a:gd name="T43" fmla="*/ 116 h 667"/>
                <a:gd name="T44" fmla="*/ 335 w 671"/>
                <a:gd name="T45" fmla="*/ 48 h 667"/>
                <a:gd name="T46" fmla="*/ 335 w 671"/>
                <a:gd name="T47" fmla="*/ 48 h 667"/>
                <a:gd name="T48" fmla="*/ 335 w 671"/>
                <a:gd name="T49" fmla="*/ 48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1" h="667">
                  <a:moveTo>
                    <a:pt x="51" y="200"/>
                  </a:moveTo>
                  <a:cubicBezTo>
                    <a:pt x="51" y="200"/>
                    <a:pt x="51" y="201"/>
                    <a:pt x="52" y="201"/>
                  </a:cubicBezTo>
                  <a:cubicBezTo>
                    <a:pt x="52" y="202"/>
                    <a:pt x="52" y="202"/>
                    <a:pt x="53" y="203"/>
                  </a:cubicBezTo>
                  <a:cubicBezTo>
                    <a:pt x="314" y="655"/>
                    <a:pt x="314" y="655"/>
                    <a:pt x="314" y="655"/>
                  </a:cubicBezTo>
                  <a:cubicBezTo>
                    <a:pt x="318" y="663"/>
                    <a:pt x="326" y="667"/>
                    <a:pt x="334" y="667"/>
                  </a:cubicBezTo>
                  <a:cubicBezTo>
                    <a:pt x="343" y="667"/>
                    <a:pt x="351" y="663"/>
                    <a:pt x="355" y="655"/>
                  </a:cubicBezTo>
                  <a:cubicBezTo>
                    <a:pt x="665" y="119"/>
                    <a:pt x="665" y="119"/>
                    <a:pt x="665" y="119"/>
                  </a:cubicBezTo>
                  <a:cubicBezTo>
                    <a:pt x="671" y="108"/>
                    <a:pt x="667" y="93"/>
                    <a:pt x="656" y="86"/>
                  </a:cubicBezTo>
                  <a:cubicBezTo>
                    <a:pt x="558" y="30"/>
                    <a:pt x="447" y="0"/>
                    <a:pt x="335" y="0"/>
                  </a:cubicBezTo>
                  <a:cubicBezTo>
                    <a:pt x="222" y="0"/>
                    <a:pt x="111" y="30"/>
                    <a:pt x="13" y="86"/>
                  </a:cubicBezTo>
                  <a:cubicBezTo>
                    <a:pt x="7" y="89"/>
                    <a:pt x="3" y="95"/>
                    <a:pt x="2" y="101"/>
                  </a:cubicBezTo>
                  <a:cubicBezTo>
                    <a:pt x="0" y="107"/>
                    <a:pt x="1" y="113"/>
                    <a:pt x="4" y="119"/>
                  </a:cubicBezTo>
                  <a:lnTo>
                    <a:pt x="51" y="200"/>
                  </a:lnTo>
                  <a:close/>
                  <a:moveTo>
                    <a:pt x="334" y="595"/>
                  </a:moveTo>
                  <a:cubicBezTo>
                    <a:pt x="106" y="199"/>
                    <a:pt x="106" y="199"/>
                    <a:pt x="106" y="199"/>
                  </a:cubicBezTo>
                  <a:cubicBezTo>
                    <a:pt x="249" y="125"/>
                    <a:pt x="420" y="125"/>
                    <a:pt x="563" y="199"/>
                  </a:cubicBezTo>
                  <a:lnTo>
                    <a:pt x="334" y="595"/>
                  </a:lnTo>
                  <a:close/>
                  <a:moveTo>
                    <a:pt x="335" y="48"/>
                  </a:moveTo>
                  <a:cubicBezTo>
                    <a:pt x="431" y="48"/>
                    <a:pt x="526" y="72"/>
                    <a:pt x="611" y="116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429" y="75"/>
                    <a:pt x="240" y="75"/>
                    <a:pt x="82" y="157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143" y="71"/>
                    <a:pt x="239" y="48"/>
                    <a:pt x="335" y="48"/>
                  </a:cubicBezTo>
                  <a:close/>
                  <a:moveTo>
                    <a:pt x="335" y="48"/>
                  </a:moveTo>
                  <a:cubicBezTo>
                    <a:pt x="335" y="48"/>
                    <a:pt x="335" y="48"/>
                    <a:pt x="33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Freeform 267"/>
            <p:cNvSpPr>
              <a:spLocks noEditPoints="1"/>
            </p:cNvSpPr>
            <p:nvPr/>
          </p:nvSpPr>
          <p:spPr bwMode="auto">
            <a:xfrm>
              <a:off x="12533313" y="4229100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Freeform 268"/>
            <p:cNvSpPr>
              <a:spLocks noEditPoints="1"/>
            </p:cNvSpPr>
            <p:nvPr/>
          </p:nvSpPr>
          <p:spPr bwMode="auto">
            <a:xfrm>
              <a:off x="12265025" y="3338513"/>
              <a:ext cx="750888" cy="715963"/>
            </a:xfrm>
            <a:custGeom>
              <a:avLst/>
              <a:gdLst>
                <a:gd name="T0" fmla="*/ 165 w 171"/>
                <a:gd name="T1" fmla="*/ 61 h 165"/>
                <a:gd name="T2" fmla="*/ 127 w 171"/>
                <a:gd name="T3" fmla="*/ 11 h 165"/>
                <a:gd name="T4" fmla="*/ 85 w 171"/>
                <a:gd name="T5" fmla="*/ 0 h 165"/>
                <a:gd name="T6" fmla="*/ 14 w 171"/>
                <a:gd name="T7" fmla="*/ 41 h 165"/>
                <a:gd name="T8" fmla="*/ 6 w 171"/>
                <a:gd name="T9" fmla="*/ 103 h 165"/>
                <a:gd name="T10" fmla="*/ 44 w 171"/>
                <a:gd name="T11" fmla="*/ 154 h 165"/>
                <a:gd name="T12" fmla="*/ 85 w 171"/>
                <a:gd name="T13" fmla="*/ 165 h 165"/>
                <a:gd name="T14" fmla="*/ 157 w 171"/>
                <a:gd name="T15" fmla="*/ 123 h 165"/>
                <a:gd name="T16" fmla="*/ 165 w 171"/>
                <a:gd name="T17" fmla="*/ 61 h 165"/>
                <a:gd name="T18" fmla="*/ 115 w 171"/>
                <a:gd name="T19" fmla="*/ 99 h 165"/>
                <a:gd name="T20" fmla="*/ 85 w 171"/>
                <a:gd name="T21" fmla="*/ 117 h 165"/>
                <a:gd name="T22" fmla="*/ 68 w 171"/>
                <a:gd name="T23" fmla="*/ 112 h 165"/>
                <a:gd name="T24" fmla="*/ 52 w 171"/>
                <a:gd name="T25" fmla="*/ 91 h 165"/>
                <a:gd name="T26" fmla="*/ 56 w 171"/>
                <a:gd name="T27" fmla="*/ 65 h 165"/>
                <a:gd name="T28" fmla="*/ 85 w 171"/>
                <a:gd name="T29" fmla="*/ 48 h 165"/>
                <a:gd name="T30" fmla="*/ 103 w 171"/>
                <a:gd name="T31" fmla="*/ 52 h 165"/>
                <a:gd name="T32" fmla="*/ 119 w 171"/>
                <a:gd name="T33" fmla="*/ 73 h 165"/>
                <a:gd name="T34" fmla="*/ 115 w 171"/>
                <a:gd name="T35" fmla="*/ 99 h 165"/>
                <a:gd name="T36" fmla="*/ 115 w 171"/>
                <a:gd name="T37" fmla="*/ 99 h 165"/>
                <a:gd name="T38" fmla="*/ 115 w 171"/>
                <a:gd name="T39" fmla="*/ 9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165">
                  <a:moveTo>
                    <a:pt x="165" y="61"/>
                  </a:moveTo>
                  <a:cubicBezTo>
                    <a:pt x="159" y="40"/>
                    <a:pt x="146" y="22"/>
                    <a:pt x="127" y="11"/>
                  </a:cubicBezTo>
                  <a:cubicBezTo>
                    <a:pt x="114" y="3"/>
                    <a:pt x="100" y="0"/>
                    <a:pt x="85" y="0"/>
                  </a:cubicBezTo>
                  <a:cubicBezTo>
                    <a:pt x="56" y="0"/>
                    <a:pt x="29" y="15"/>
                    <a:pt x="14" y="41"/>
                  </a:cubicBezTo>
                  <a:cubicBezTo>
                    <a:pt x="3" y="60"/>
                    <a:pt x="0" y="82"/>
                    <a:pt x="6" y="103"/>
                  </a:cubicBezTo>
                  <a:cubicBezTo>
                    <a:pt x="11" y="125"/>
                    <a:pt x="25" y="143"/>
                    <a:pt x="44" y="154"/>
                  </a:cubicBezTo>
                  <a:cubicBezTo>
                    <a:pt x="57" y="161"/>
                    <a:pt x="71" y="165"/>
                    <a:pt x="85" y="165"/>
                  </a:cubicBezTo>
                  <a:cubicBezTo>
                    <a:pt x="115" y="165"/>
                    <a:pt x="142" y="149"/>
                    <a:pt x="157" y="123"/>
                  </a:cubicBezTo>
                  <a:cubicBezTo>
                    <a:pt x="168" y="104"/>
                    <a:pt x="171" y="82"/>
                    <a:pt x="165" y="61"/>
                  </a:cubicBezTo>
                  <a:close/>
                  <a:moveTo>
                    <a:pt x="115" y="99"/>
                  </a:moveTo>
                  <a:cubicBezTo>
                    <a:pt x="109" y="110"/>
                    <a:pt x="98" y="117"/>
                    <a:pt x="85" y="117"/>
                  </a:cubicBezTo>
                  <a:cubicBezTo>
                    <a:pt x="79" y="117"/>
                    <a:pt x="73" y="115"/>
                    <a:pt x="68" y="112"/>
                  </a:cubicBezTo>
                  <a:cubicBezTo>
                    <a:pt x="60" y="107"/>
                    <a:pt x="54" y="100"/>
                    <a:pt x="52" y="91"/>
                  </a:cubicBezTo>
                  <a:cubicBezTo>
                    <a:pt x="50" y="82"/>
                    <a:pt x="51" y="73"/>
                    <a:pt x="56" y="65"/>
                  </a:cubicBezTo>
                  <a:cubicBezTo>
                    <a:pt x="62" y="54"/>
                    <a:pt x="73" y="48"/>
                    <a:pt x="85" y="48"/>
                  </a:cubicBezTo>
                  <a:cubicBezTo>
                    <a:pt x="91" y="48"/>
                    <a:pt x="97" y="49"/>
                    <a:pt x="103" y="52"/>
                  </a:cubicBezTo>
                  <a:cubicBezTo>
                    <a:pt x="111" y="57"/>
                    <a:pt x="116" y="64"/>
                    <a:pt x="119" y="73"/>
                  </a:cubicBezTo>
                  <a:cubicBezTo>
                    <a:pt x="121" y="82"/>
                    <a:pt x="120" y="91"/>
                    <a:pt x="115" y="99"/>
                  </a:cubicBezTo>
                  <a:close/>
                  <a:moveTo>
                    <a:pt x="115" y="99"/>
                  </a:moveTo>
                  <a:cubicBezTo>
                    <a:pt x="115" y="99"/>
                    <a:pt x="115" y="99"/>
                    <a:pt x="115" y="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Freeform 269"/>
            <p:cNvSpPr>
              <a:spLocks noEditPoints="1"/>
            </p:cNvSpPr>
            <p:nvPr/>
          </p:nvSpPr>
          <p:spPr bwMode="auto">
            <a:xfrm>
              <a:off x="9407525" y="3095625"/>
              <a:ext cx="2928938" cy="2540000"/>
            </a:xfrm>
            <a:custGeom>
              <a:avLst/>
              <a:gdLst>
                <a:gd name="T0" fmla="*/ 24 w 668"/>
                <a:gd name="T1" fmla="*/ 585 h 585"/>
                <a:gd name="T2" fmla="*/ 117 w 668"/>
                <a:gd name="T3" fmla="*/ 585 h 585"/>
                <a:gd name="T4" fmla="*/ 119 w 668"/>
                <a:gd name="T5" fmla="*/ 585 h 585"/>
                <a:gd name="T6" fmla="*/ 121 w 668"/>
                <a:gd name="T7" fmla="*/ 585 h 585"/>
                <a:gd name="T8" fmla="*/ 643 w 668"/>
                <a:gd name="T9" fmla="*/ 585 h 585"/>
                <a:gd name="T10" fmla="*/ 664 w 668"/>
                <a:gd name="T11" fmla="*/ 573 h 585"/>
                <a:gd name="T12" fmla="*/ 664 w 668"/>
                <a:gd name="T13" fmla="*/ 549 h 585"/>
                <a:gd name="T14" fmla="*/ 354 w 668"/>
                <a:gd name="T15" fmla="*/ 12 h 585"/>
                <a:gd name="T16" fmla="*/ 340 w 668"/>
                <a:gd name="T17" fmla="*/ 1 h 585"/>
                <a:gd name="T18" fmla="*/ 322 w 668"/>
                <a:gd name="T19" fmla="*/ 4 h 585"/>
                <a:gd name="T20" fmla="*/ 84 w 668"/>
                <a:gd name="T21" fmla="*/ 243 h 585"/>
                <a:gd name="T22" fmla="*/ 0 w 668"/>
                <a:gd name="T23" fmla="*/ 561 h 585"/>
                <a:gd name="T24" fmla="*/ 7 w 668"/>
                <a:gd name="T25" fmla="*/ 578 h 585"/>
                <a:gd name="T26" fmla="*/ 24 w 668"/>
                <a:gd name="T27" fmla="*/ 585 h 585"/>
                <a:gd name="T28" fmla="*/ 325 w 668"/>
                <a:gd name="T29" fmla="*/ 58 h 585"/>
                <a:gd name="T30" fmla="*/ 349 w 668"/>
                <a:gd name="T31" fmla="*/ 99 h 585"/>
                <a:gd name="T32" fmla="*/ 241 w 668"/>
                <a:gd name="T33" fmla="*/ 189 h 585"/>
                <a:gd name="T34" fmla="*/ 243 w 668"/>
                <a:gd name="T35" fmla="*/ 222 h 585"/>
                <a:gd name="T36" fmla="*/ 259 w 668"/>
                <a:gd name="T37" fmla="*/ 229 h 585"/>
                <a:gd name="T38" fmla="*/ 277 w 668"/>
                <a:gd name="T39" fmla="*/ 221 h 585"/>
                <a:gd name="T40" fmla="*/ 373 w 668"/>
                <a:gd name="T41" fmla="*/ 140 h 585"/>
                <a:gd name="T42" fmla="*/ 602 w 668"/>
                <a:gd name="T43" fmla="*/ 537 h 585"/>
                <a:gd name="T44" fmla="*/ 144 w 668"/>
                <a:gd name="T45" fmla="*/ 537 h 585"/>
                <a:gd name="T46" fmla="*/ 221 w 668"/>
                <a:gd name="T47" fmla="*/ 294 h 585"/>
                <a:gd name="T48" fmla="*/ 213 w 668"/>
                <a:gd name="T49" fmla="*/ 261 h 585"/>
                <a:gd name="T50" fmla="*/ 180 w 668"/>
                <a:gd name="T51" fmla="*/ 268 h 585"/>
                <a:gd name="T52" fmla="*/ 96 w 668"/>
                <a:gd name="T53" fmla="*/ 537 h 585"/>
                <a:gd name="T54" fmla="*/ 49 w 668"/>
                <a:gd name="T55" fmla="*/ 537 h 585"/>
                <a:gd name="T56" fmla="*/ 325 w 668"/>
                <a:gd name="T57" fmla="*/ 58 h 585"/>
                <a:gd name="T58" fmla="*/ 325 w 668"/>
                <a:gd name="T59" fmla="*/ 58 h 585"/>
                <a:gd name="T60" fmla="*/ 325 w 668"/>
                <a:gd name="T61" fmla="*/ 58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8" h="585">
                  <a:moveTo>
                    <a:pt x="24" y="585"/>
                  </a:moveTo>
                  <a:cubicBezTo>
                    <a:pt x="117" y="585"/>
                    <a:pt x="117" y="585"/>
                    <a:pt x="117" y="585"/>
                  </a:cubicBezTo>
                  <a:cubicBezTo>
                    <a:pt x="118" y="585"/>
                    <a:pt x="119" y="585"/>
                    <a:pt x="119" y="585"/>
                  </a:cubicBezTo>
                  <a:cubicBezTo>
                    <a:pt x="120" y="585"/>
                    <a:pt x="120" y="585"/>
                    <a:pt x="121" y="585"/>
                  </a:cubicBezTo>
                  <a:cubicBezTo>
                    <a:pt x="643" y="585"/>
                    <a:pt x="643" y="585"/>
                    <a:pt x="643" y="585"/>
                  </a:cubicBezTo>
                  <a:cubicBezTo>
                    <a:pt x="652" y="585"/>
                    <a:pt x="660" y="580"/>
                    <a:pt x="664" y="573"/>
                  </a:cubicBezTo>
                  <a:cubicBezTo>
                    <a:pt x="668" y="565"/>
                    <a:pt x="668" y="556"/>
                    <a:pt x="664" y="549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1" y="7"/>
                    <a:pt x="346" y="3"/>
                    <a:pt x="340" y="1"/>
                  </a:cubicBezTo>
                  <a:cubicBezTo>
                    <a:pt x="334" y="0"/>
                    <a:pt x="327" y="0"/>
                    <a:pt x="322" y="4"/>
                  </a:cubicBezTo>
                  <a:cubicBezTo>
                    <a:pt x="222" y="61"/>
                    <a:pt x="140" y="144"/>
                    <a:pt x="84" y="243"/>
                  </a:cubicBezTo>
                  <a:cubicBezTo>
                    <a:pt x="29" y="340"/>
                    <a:pt x="0" y="450"/>
                    <a:pt x="0" y="561"/>
                  </a:cubicBezTo>
                  <a:cubicBezTo>
                    <a:pt x="0" y="567"/>
                    <a:pt x="3" y="573"/>
                    <a:pt x="7" y="578"/>
                  </a:cubicBezTo>
                  <a:cubicBezTo>
                    <a:pt x="12" y="582"/>
                    <a:pt x="18" y="585"/>
                    <a:pt x="24" y="585"/>
                  </a:cubicBezTo>
                  <a:close/>
                  <a:moveTo>
                    <a:pt x="325" y="58"/>
                  </a:moveTo>
                  <a:cubicBezTo>
                    <a:pt x="349" y="99"/>
                    <a:pt x="349" y="99"/>
                    <a:pt x="349" y="99"/>
                  </a:cubicBezTo>
                  <a:cubicBezTo>
                    <a:pt x="309" y="124"/>
                    <a:pt x="273" y="154"/>
                    <a:pt x="241" y="189"/>
                  </a:cubicBezTo>
                  <a:cubicBezTo>
                    <a:pt x="232" y="198"/>
                    <a:pt x="233" y="213"/>
                    <a:pt x="243" y="222"/>
                  </a:cubicBezTo>
                  <a:cubicBezTo>
                    <a:pt x="247" y="227"/>
                    <a:pt x="253" y="229"/>
                    <a:pt x="259" y="229"/>
                  </a:cubicBezTo>
                  <a:cubicBezTo>
                    <a:pt x="265" y="229"/>
                    <a:pt x="272" y="226"/>
                    <a:pt x="277" y="221"/>
                  </a:cubicBezTo>
                  <a:cubicBezTo>
                    <a:pt x="305" y="190"/>
                    <a:pt x="338" y="163"/>
                    <a:pt x="373" y="140"/>
                  </a:cubicBezTo>
                  <a:cubicBezTo>
                    <a:pt x="602" y="537"/>
                    <a:pt x="602" y="537"/>
                    <a:pt x="602" y="537"/>
                  </a:cubicBezTo>
                  <a:cubicBezTo>
                    <a:pt x="144" y="537"/>
                    <a:pt x="144" y="537"/>
                    <a:pt x="144" y="537"/>
                  </a:cubicBezTo>
                  <a:cubicBezTo>
                    <a:pt x="148" y="451"/>
                    <a:pt x="174" y="367"/>
                    <a:pt x="221" y="294"/>
                  </a:cubicBezTo>
                  <a:cubicBezTo>
                    <a:pt x="228" y="283"/>
                    <a:pt x="225" y="268"/>
                    <a:pt x="213" y="261"/>
                  </a:cubicBezTo>
                  <a:cubicBezTo>
                    <a:pt x="202" y="254"/>
                    <a:pt x="187" y="257"/>
                    <a:pt x="180" y="268"/>
                  </a:cubicBezTo>
                  <a:cubicBezTo>
                    <a:pt x="129" y="349"/>
                    <a:pt x="100" y="442"/>
                    <a:pt x="96" y="537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7" y="342"/>
                    <a:pt x="161" y="162"/>
                    <a:pt x="325" y="58"/>
                  </a:cubicBezTo>
                  <a:close/>
                  <a:moveTo>
                    <a:pt x="325" y="58"/>
                  </a:moveTo>
                  <a:cubicBezTo>
                    <a:pt x="325" y="58"/>
                    <a:pt x="325" y="58"/>
                    <a:pt x="325" y="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270"/>
            <p:cNvSpPr>
              <a:spLocks noEditPoints="1"/>
            </p:cNvSpPr>
            <p:nvPr/>
          </p:nvSpPr>
          <p:spPr bwMode="auto">
            <a:xfrm>
              <a:off x="10258425" y="5054600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4" name="Freeform 271"/>
            <p:cNvSpPr>
              <a:spLocks noEditPoints="1"/>
            </p:cNvSpPr>
            <p:nvPr/>
          </p:nvSpPr>
          <p:spPr bwMode="auto">
            <a:xfrm>
              <a:off x="11179175" y="5040313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Freeform 272"/>
            <p:cNvSpPr>
              <a:spLocks noEditPoints="1"/>
            </p:cNvSpPr>
            <p:nvPr/>
          </p:nvSpPr>
          <p:spPr bwMode="auto">
            <a:xfrm>
              <a:off x="9407525" y="5895975"/>
              <a:ext cx="2928938" cy="2540000"/>
            </a:xfrm>
            <a:custGeom>
              <a:avLst/>
              <a:gdLst>
                <a:gd name="T0" fmla="*/ 403 w 668"/>
                <a:gd name="T1" fmla="*/ 489 h 585"/>
                <a:gd name="T2" fmla="*/ 664 w 668"/>
                <a:gd name="T3" fmla="*/ 36 h 585"/>
                <a:gd name="T4" fmla="*/ 664 w 668"/>
                <a:gd name="T5" fmla="*/ 12 h 585"/>
                <a:gd name="T6" fmla="*/ 643 w 668"/>
                <a:gd name="T7" fmla="*/ 0 h 585"/>
                <a:gd name="T8" fmla="*/ 24 w 668"/>
                <a:gd name="T9" fmla="*/ 0 h 585"/>
                <a:gd name="T10" fmla="*/ 7 w 668"/>
                <a:gd name="T11" fmla="*/ 7 h 585"/>
                <a:gd name="T12" fmla="*/ 0 w 668"/>
                <a:gd name="T13" fmla="*/ 24 h 585"/>
                <a:gd name="T14" fmla="*/ 89 w 668"/>
                <a:gd name="T15" fmla="*/ 350 h 585"/>
                <a:gd name="T16" fmla="*/ 322 w 668"/>
                <a:gd name="T17" fmla="*/ 581 h 585"/>
                <a:gd name="T18" fmla="*/ 334 w 668"/>
                <a:gd name="T19" fmla="*/ 585 h 585"/>
                <a:gd name="T20" fmla="*/ 340 w 668"/>
                <a:gd name="T21" fmla="*/ 584 h 585"/>
                <a:gd name="T22" fmla="*/ 354 w 668"/>
                <a:gd name="T23" fmla="*/ 573 h 585"/>
                <a:gd name="T24" fmla="*/ 401 w 668"/>
                <a:gd name="T25" fmla="*/ 491 h 585"/>
                <a:gd name="T26" fmla="*/ 402 w 668"/>
                <a:gd name="T27" fmla="*/ 490 h 585"/>
                <a:gd name="T28" fmla="*/ 403 w 668"/>
                <a:gd name="T29" fmla="*/ 489 h 585"/>
                <a:gd name="T30" fmla="*/ 373 w 668"/>
                <a:gd name="T31" fmla="*/ 445 h 585"/>
                <a:gd name="T32" fmla="*/ 144 w 668"/>
                <a:gd name="T33" fmla="*/ 48 h 585"/>
                <a:gd name="T34" fmla="*/ 602 w 668"/>
                <a:gd name="T35" fmla="*/ 48 h 585"/>
                <a:gd name="T36" fmla="*/ 373 w 668"/>
                <a:gd name="T37" fmla="*/ 445 h 585"/>
                <a:gd name="T38" fmla="*/ 325 w 668"/>
                <a:gd name="T39" fmla="*/ 527 h 585"/>
                <a:gd name="T40" fmla="*/ 49 w 668"/>
                <a:gd name="T41" fmla="*/ 48 h 585"/>
                <a:gd name="T42" fmla="*/ 96 w 668"/>
                <a:gd name="T43" fmla="*/ 48 h 585"/>
                <a:gd name="T44" fmla="*/ 349 w 668"/>
                <a:gd name="T45" fmla="*/ 486 h 585"/>
                <a:gd name="T46" fmla="*/ 325 w 668"/>
                <a:gd name="T47" fmla="*/ 527 h 585"/>
                <a:gd name="T48" fmla="*/ 325 w 668"/>
                <a:gd name="T49" fmla="*/ 527 h 585"/>
                <a:gd name="T50" fmla="*/ 325 w 668"/>
                <a:gd name="T51" fmla="*/ 5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8" h="585">
                  <a:moveTo>
                    <a:pt x="403" y="489"/>
                  </a:moveTo>
                  <a:cubicBezTo>
                    <a:pt x="664" y="36"/>
                    <a:pt x="664" y="36"/>
                    <a:pt x="664" y="36"/>
                  </a:cubicBezTo>
                  <a:cubicBezTo>
                    <a:pt x="668" y="29"/>
                    <a:pt x="668" y="20"/>
                    <a:pt x="664" y="12"/>
                  </a:cubicBezTo>
                  <a:cubicBezTo>
                    <a:pt x="660" y="5"/>
                    <a:pt x="652" y="0"/>
                    <a:pt x="64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139"/>
                    <a:pt x="31" y="252"/>
                    <a:pt x="89" y="350"/>
                  </a:cubicBezTo>
                  <a:cubicBezTo>
                    <a:pt x="145" y="446"/>
                    <a:pt x="226" y="526"/>
                    <a:pt x="322" y="581"/>
                  </a:cubicBezTo>
                  <a:cubicBezTo>
                    <a:pt x="325" y="584"/>
                    <a:pt x="329" y="585"/>
                    <a:pt x="334" y="585"/>
                  </a:cubicBezTo>
                  <a:cubicBezTo>
                    <a:pt x="336" y="585"/>
                    <a:pt x="338" y="584"/>
                    <a:pt x="340" y="584"/>
                  </a:cubicBezTo>
                  <a:cubicBezTo>
                    <a:pt x="346" y="582"/>
                    <a:pt x="351" y="578"/>
                    <a:pt x="354" y="573"/>
                  </a:cubicBezTo>
                  <a:cubicBezTo>
                    <a:pt x="401" y="491"/>
                    <a:pt x="401" y="491"/>
                    <a:pt x="401" y="491"/>
                  </a:cubicBezTo>
                  <a:cubicBezTo>
                    <a:pt x="402" y="491"/>
                    <a:pt x="402" y="491"/>
                    <a:pt x="402" y="490"/>
                  </a:cubicBezTo>
                  <a:cubicBezTo>
                    <a:pt x="402" y="490"/>
                    <a:pt x="403" y="489"/>
                    <a:pt x="403" y="489"/>
                  </a:cubicBezTo>
                  <a:close/>
                  <a:moveTo>
                    <a:pt x="373" y="445"/>
                  </a:moveTo>
                  <a:cubicBezTo>
                    <a:pt x="237" y="357"/>
                    <a:pt x="152" y="209"/>
                    <a:pt x="144" y="48"/>
                  </a:cubicBezTo>
                  <a:cubicBezTo>
                    <a:pt x="602" y="48"/>
                    <a:pt x="602" y="48"/>
                    <a:pt x="602" y="48"/>
                  </a:cubicBezTo>
                  <a:lnTo>
                    <a:pt x="373" y="445"/>
                  </a:lnTo>
                  <a:close/>
                  <a:moveTo>
                    <a:pt x="325" y="527"/>
                  </a:moveTo>
                  <a:cubicBezTo>
                    <a:pt x="160" y="423"/>
                    <a:pt x="56" y="243"/>
                    <a:pt x="49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4" y="226"/>
                    <a:pt x="199" y="390"/>
                    <a:pt x="349" y="486"/>
                  </a:cubicBezTo>
                  <a:lnTo>
                    <a:pt x="325" y="527"/>
                  </a:lnTo>
                  <a:close/>
                  <a:moveTo>
                    <a:pt x="325" y="527"/>
                  </a:moveTo>
                  <a:cubicBezTo>
                    <a:pt x="325" y="527"/>
                    <a:pt x="325" y="527"/>
                    <a:pt x="325" y="5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273"/>
            <p:cNvSpPr>
              <a:spLocks noEditPoints="1"/>
            </p:cNvSpPr>
            <p:nvPr/>
          </p:nvSpPr>
          <p:spPr bwMode="auto">
            <a:xfrm>
              <a:off x="11341100" y="6503988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7" name="Freeform 274"/>
            <p:cNvSpPr>
              <a:spLocks noEditPoints="1"/>
            </p:cNvSpPr>
            <p:nvPr/>
          </p:nvSpPr>
          <p:spPr bwMode="auto">
            <a:xfrm>
              <a:off x="11161713" y="6135688"/>
              <a:ext cx="2944813" cy="2895600"/>
            </a:xfrm>
            <a:custGeom>
              <a:avLst/>
              <a:gdLst>
                <a:gd name="T0" fmla="*/ 621 w 672"/>
                <a:gd name="T1" fmla="*/ 467 h 667"/>
                <a:gd name="T2" fmla="*/ 620 w 672"/>
                <a:gd name="T3" fmla="*/ 466 h 667"/>
                <a:gd name="T4" fmla="*/ 619 w 672"/>
                <a:gd name="T5" fmla="*/ 464 h 667"/>
                <a:gd name="T6" fmla="*/ 358 w 672"/>
                <a:gd name="T7" fmla="*/ 12 h 667"/>
                <a:gd name="T8" fmla="*/ 337 w 672"/>
                <a:gd name="T9" fmla="*/ 0 h 667"/>
                <a:gd name="T10" fmla="*/ 317 w 672"/>
                <a:gd name="T11" fmla="*/ 12 h 667"/>
                <a:gd name="T12" fmla="*/ 7 w 672"/>
                <a:gd name="T13" fmla="*/ 548 h 667"/>
                <a:gd name="T14" fmla="*/ 16 w 672"/>
                <a:gd name="T15" fmla="*/ 581 h 667"/>
                <a:gd name="T16" fmla="*/ 337 w 672"/>
                <a:gd name="T17" fmla="*/ 667 h 667"/>
                <a:gd name="T18" fmla="*/ 659 w 672"/>
                <a:gd name="T19" fmla="*/ 581 h 667"/>
                <a:gd name="T20" fmla="*/ 670 w 672"/>
                <a:gd name="T21" fmla="*/ 566 h 667"/>
                <a:gd name="T22" fmla="*/ 668 w 672"/>
                <a:gd name="T23" fmla="*/ 548 h 667"/>
                <a:gd name="T24" fmla="*/ 621 w 672"/>
                <a:gd name="T25" fmla="*/ 467 h 667"/>
                <a:gd name="T26" fmla="*/ 337 w 672"/>
                <a:gd name="T27" fmla="*/ 619 h 667"/>
                <a:gd name="T28" fmla="*/ 61 w 672"/>
                <a:gd name="T29" fmla="*/ 551 h 667"/>
                <a:gd name="T30" fmla="*/ 85 w 672"/>
                <a:gd name="T31" fmla="*/ 510 h 667"/>
                <a:gd name="T32" fmla="*/ 287 w 672"/>
                <a:gd name="T33" fmla="*/ 569 h 667"/>
                <a:gd name="T34" fmla="*/ 289 w 672"/>
                <a:gd name="T35" fmla="*/ 569 h 667"/>
                <a:gd name="T36" fmla="*/ 313 w 672"/>
                <a:gd name="T37" fmla="*/ 547 h 667"/>
                <a:gd name="T38" fmla="*/ 292 w 672"/>
                <a:gd name="T39" fmla="*/ 521 h 667"/>
                <a:gd name="T40" fmla="*/ 109 w 672"/>
                <a:gd name="T41" fmla="*/ 468 h 667"/>
                <a:gd name="T42" fmla="*/ 337 w 672"/>
                <a:gd name="T43" fmla="*/ 72 h 667"/>
                <a:gd name="T44" fmla="*/ 566 w 672"/>
                <a:gd name="T45" fmla="*/ 468 h 667"/>
                <a:gd name="T46" fmla="*/ 383 w 672"/>
                <a:gd name="T47" fmla="*/ 521 h 667"/>
                <a:gd name="T48" fmla="*/ 362 w 672"/>
                <a:gd name="T49" fmla="*/ 547 h 667"/>
                <a:gd name="T50" fmla="*/ 385 w 672"/>
                <a:gd name="T51" fmla="*/ 569 h 667"/>
                <a:gd name="T52" fmla="*/ 388 w 672"/>
                <a:gd name="T53" fmla="*/ 569 h 667"/>
                <a:gd name="T54" fmla="*/ 590 w 672"/>
                <a:gd name="T55" fmla="*/ 510 h 667"/>
                <a:gd name="T56" fmla="*/ 614 w 672"/>
                <a:gd name="T57" fmla="*/ 551 h 667"/>
                <a:gd name="T58" fmla="*/ 337 w 672"/>
                <a:gd name="T59" fmla="*/ 619 h 667"/>
                <a:gd name="T60" fmla="*/ 337 w 672"/>
                <a:gd name="T61" fmla="*/ 619 h 667"/>
                <a:gd name="T62" fmla="*/ 337 w 672"/>
                <a:gd name="T63" fmla="*/ 61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2" h="667">
                  <a:moveTo>
                    <a:pt x="621" y="467"/>
                  </a:moveTo>
                  <a:cubicBezTo>
                    <a:pt x="621" y="467"/>
                    <a:pt x="621" y="466"/>
                    <a:pt x="620" y="466"/>
                  </a:cubicBezTo>
                  <a:cubicBezTo>
                    <a:pt x="620" y="465"/>
                    <a:pt x="620" y="465"/>
                    <a:pt x="619" y="464"/>
                  </a:cubicBezTo>
                  <a:cubicBezTo>
                    <a:pt x="358" y="12"/>
                    <a:pt x="358" y="12"/>
                    <a:pt x="358" y="12"/>
                  </a:cubicBezTo>
                  <a:cubicBezTo>
                    <a:pt x="354" y="4"/>
                    <a:pt x="346" y="0"/>
                    <a:pt x="337" y="0"/>
                  </a:cubicBezTo>
                  <a:cubicBezTo>
                    <a:pt x="329" y="0"/>
                    <a:pt x="321" y="4"/>
                    <a:pt x="317" y="12"/>
                  </a:cubicBezTo>
                  <a:cubicBezTo>
                    <a:pt x="7" y="548"/>
                    <a:pt x="7" y="548"/>
                    <a:pt x="7" y="548"/>
                  </a:cubicBezTo>
                  <a:cubicBezTo>
                    <a:pt x="0" y="559"/>
                    <a:pt x="4" y="574"/>
                    <a:pt x="16" y="581"/>
                  </a:cubicBezTo>
                  <a:cubicBezTo>
                    <a:pt x="114" y="637"/>
                    <a:pt x="225" y="667"/>
                    <a:pt x="337" y="667"/>
                  </a:cubicBezTo>
                  <a:cubicBezTo>
                    <a:pt x="450" y="667"/>
                    <a:pt x="561" y="637"/>
                    <a:pt x="659" y="581"/>
                  </a:cubicBezTo>
                  <a:cubicBezTo>
                    <a:pt x="664" y="578"/>
                    <a:pt x="668" y="572"/>
                    <a:pt x="670" y="566"/>
                  </a:cubicBezTo>
                  <a:cubicBezTo>
                    <a:pt x="672" y="560"/>
                    <a:pt x="671" y="554"/>
                    <a:pt x="668" y="548"/>
                  </a:cubicBezTo>
                  <a:lnTo>
                    <a:pt x="621" y="467"/>
                  </a:lnTo>
                  <a:close/>
                  <a:moveTo>
                    <a:pt x="337" y="619"/>
                  </a:moveTo>
                  <a:cubicBezTo>
                    <a:pt x="241" y="619"/>
                    <a:pt x="146" y="595"/>
                    <a:pt x="61" y="551"/>
                  </a:cubicBezTo>
                  <a:cubicBezTo>
                    <a:pt x="85" y="510"/>
                    <a:pt x="85" y="510"/>
                    <a:pt x="85" y="510"/>
                  </a:cubicBezTo>
                  <a:cubicBezTo>
                    <a:pt x="148" y="543"/>
                    <a:pt x="216" y="563"/>
                    <a:pt x="287" y="569"/>
                  </a:cubicBezTo>
                  <a:cubicBezTo>
                    <a:pt x="288" y="569"/>
                    <a:pt x="289" y="569"/>
                    <a:pt x="289" y="569"/>
                  </a:cubicBezTo>
                  <a:cubicBezTo>
                    <a:pt x="302" y="569"/>
                    <a:pt x="312" y="560"/>
                    <a:pt x="313" y="547"/>
                  </a:cubicBezTo>
                  <a:cubicBezTo>
                    <a:pt x="315" y="534"/>
                    <a:pt x="305" y="522"/>
                    <a:pt x="292" y="521"/>
                  </a:cubicBezTo>
                  <a:cubicBezTo>
                    <a:pt x="227" y="515"/>
                    <a:pt x="166" y="498"/>
                    <a:pt x="109" y="468"/>
                  </a:cubicBezTo>
                  <a:cubicBezTo>
                    <a:pt x="337" y="72"/>
                    <a:pt x="337" y="72"/>
                    <a:pt x="337" y="72"/>
                  </a:cubicBezTo>
                  <a:cubicBezTo>
                    <a:pt x="566" y="468"/>
                    <a:pt x="566" y="468"/>
                    <a:pt x="566" y="468"/>
                  </a:cubicBezTo>
                  <a:cubicBezTo>
                    <a:pt x="509" y="498"/>
                    <a:pt x="448" y="515"/>
                    <a:pt x="383" y="521"/>
                  </a:cubicBezTo>
                  <a:cubicBezTo>
                    <a:pt x="370" y="522"/>
                    <a:pt x="360" y="534"/>
                    <a:pt x="362" y="547"/>
                  </a:cubicBezTo>
                  <a:cubicBezTo>
                    <a:pt x="363" y="560"/>
                    <a:pt x="373" y="569"/>
                    <a:pt x="385" y="569"/>
                  </a:cubicBezTo>
                  <a:cubicBezTo>
                    <a:pt x="386" y="569"/>
                    <a:pt x="387" y="569"/>
                    <a:pt x="388" y="569"/>
                  </a:cubicBezTo>
                  <a:cubicBezTo>
                    <a:pt x="459" y="563"/>
                    <a:pt x="527" y="543"/>
                    <a:pt x="590" y="510"/>
                  </a:cubicBezTo>
                  <a:cubicBezTo>
                    <a:pt x="614" y="551"/>
                    <a:pt x="614" y="551"/>
                    <a:pt x="614" y="551"/>
                  </a:cubicBezTo>
                  <a:cubicBezTo>
                    <a:pt x="529" y="596"/>
                    <a:pt x="433" y="619"/>
                    <a:pt x="337" y="619"/>
                  </a:cubicBezTo>
                  <a:close/>
                  <a:moveTo>
                    <a:pt x="337" y="619"/>
                  </a:moveTo>
                  <a:cubicBezTo>
                    <a:pt x="337" y="619"/>
                    <a:pt x="337" y="619"/>
                    <a:pt x="337" y="6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275"/>
            <p:cNvSpPr>
              <a:spLocks noEditPoints="1"/>
            </p:cNvSpPr>
            <p:nvPr/>
          </p:nvSpPr>
          <p:spPr bwMode="auto">
            <a:xfrm>
              <a:off x="12471400" y="6991350"/>
              <a:ext cx="211138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276"/>
            <p:cNvSpPr>
              <a:spLocks noEditPoints="1"/>
            </p:cNvSpPr>
            <p:nvPr/>
          </p:nvSpPr>
          <p:spPr bwMode="auto">
            <a:xfrm>
              <a:off x="12946063" y="5895975"/>
              <a:ext cx="2927350" cy="2540000"/>
            </a:xfrm>
            <a:custGeom>
              <a:avLst/>
              <a:gdLst>
                <a:gd name="T0" fmla="*/ 661 w 668"/>
                <a:gd name="T1" fmla="*/ 7 h 585"/>
                <a:gd name="T2" fmla="*/ 644 w 668"/>
                <a:gd name="T3" fmla="*/ 0 h 585"/>
                <a:gd name="T4" fmla="*/ 550 w 668"/>
                <a:gd name="T5" fmla="*/ 0 h 585"/>
                <a:gd name="T6" fmla="*/ 549 w 668"/>
                <a:gd name="T7" fmla="*/ 0 h 585"/>
                <a:gd name="T8" fmla="*/ 547 w 668"/>
                <a:gd name="T9" fmla="*/ 0 h 585"/>
                <a:gd name="T10" fmla="*/ 25 w 668"/>
                <a:gd name="T11" fmla="*/ 0 h 585"/>
                <a:gd name="T12" fmla="*/ 4 w 668"/>
                <a:gd name="T13" fmla="*/ 12 h 585"/>
                <a:gd name="T14" fmla="*/ 4 w 668"/>
                <a:gd name="T15" fmla="*/ 36 h 585"/>
                <a:gd name="T16" fmla="*/ 313 w 668"/>
                <a:gd name="T17" fmla="*/ 573 h 585"/>
                <a:gd name="T18" fmla="*/ 328 w 668"/>
                <a:gd name="T19" fmla="*/ 584 h 585"/>
                <a:gd name="T20" fmla="*/ 334 w 668"/>
                <a:gd name="T21" fmla="*/ 585 h 585"/>
                <a:gd name="T22" fmla="*/ 346 w 668"/>
                <a:gd name="T23" fmla="*/ 581 h 585"/>
                <a:gd name="T24" fmla="*/ 584 w 668"/>
                <a:gd name="T25" fmla="*/ 342 h 585"/>
                <a:gd name="T26" fmla="*/ 668 w 668"/>
                <a:gd name="T27" fmla="*/ 24 h 585"/>
                <a:gd name="T28" fmla="*/ 661 w 668"/>
                <a:gd name="T29" fmla="*/ 7 h 585"/>
                <a:gd name="T30" fmla="*/ 343 w 668"/>
                <a:gd name="T31" fmla="*/ 527 h 585"/>
                <a:gd name="T32" fmla="*/ 319 w 668"/>
                <a:gd name="T33" fmla="*/ 486 h 585"/>
                <a:gd name="T34" fmla="*/ 531 w 668"/>
                <a:gd name="T35" fmla="*/ 234 h 585"/>
                <a:gd name="T36" fmla="*/ 518 w 668"/>
                <a:gd name="T37" fmla="*/ 203 h 585"/>
                <a:gd name="T38" fmla="*/ 486 w 668"/>
                <a:gd name="T39" fmla="*/ 216 h 585"/>
                <a:gd name="T40" fmla="*/ 295 w 668"/>
                <a:gd name="T41" fmla="*/ 445 h 585"/>
                <a:gd name="T42" fmla="*/ 66 w 668"/>
                <a:gd name="T43" fmla="*/ 48 h 585"/>
                <a:gd name="T44" fmla="*/ 524 w 668"/>
                <a:gd name="T45" fmla="*/ 48 h 585"/>
                <a:gd name="T46" fmla="*/ 513 w 668"/>
                <a:gd name="T47" fmla="*/ 128 h 585"/>
                <a:gd name="T48" fmla="*/ 532 w 668"/>
                <a:gd name="T49" fmla="*/ 157 h 585"/>
                <a:gd name="T50" fmla="*/ 537 w 668"/>
                <a:gd name="T51" fmla="*/ 157 h 585"/>
                <a:gd name="T52" fmla="*/ 560 w 668"/>
                <a:gd name="T53" fmla="*/ 138 h 585"/>
                <a:gd name="T54" fmla="*/ 572 w 668"/>
                <a:gd name="T55" fmla="*/ 48 h 585"/>
                <a:gd name="T56" fmla="*/ 619 w 668"/>
                <a:gd name="T57" fmla="*/ 48 h 585"/>
                <a:gd name="T58" fmla="*/ 343 w 668"/>
                <a:gd name="T59" fmla="*/ 527 h 585"/>
                <a:gd name="T60" fmla="*/ 343 w 668"/>
                <a:gd name="T61" fmla="*/ 527 h 585"/>
                <a:gd name="T62" fmla="*/ 343 w 668"/>
                <a:gd name="T63" fmla="*/ 5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8" h="585">
                  <a:moveTo>
                    <a:pt x="661" y="7"/>
                  </a:moveTo>
                  <a:cubicBezTo>
                    <a:pt x="656" y="3"/>
                    <a:pt x="650" y="0"/>
                    <a:pt x="644" y="0"/>
                  </a:cubicBezTo>
                  <a:cubicBezTo>
                    <a:pt x="550" y="0"/>
                    <a:pt x="550" y="0"/>
                    <a:pt x="550" y="0"/>
                  </a:cubicBezTo>
                  <a:cubicBezTo>
                    <a:pt x="550" y="0"/>
                    <a:pt x="549" y="0"/>
                    <a:pt x="549" y="0"/>
                  </a:cubicBezTo>
                  <a:cubicBezTo>
                    <a:pt x="548" y="0"/>
                    <a:pt x="547" y="0"/>
                    <a:pt x="54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0"/>
                    <a:pt x="8" y="5"/>
                    <a:pt x="4" y="12"/>
                  </a:cubicBezTo>
                  <a:cubicBezTo>
                    <a:pt x="0" y="20"/>
                    <a:pt x="0" y="29"/>
                    <a:pt x="4" y="36"/>
                  </a:cubicBezTo>
                  <a:cubicBezTo>
                    <a:pt x="313" y="573"/>
                    <a:pt x="313" y="573"/>
                    <a:pt x="313" y="573"/>
                  </a:cubicBezTo>
                  <a:cubicBezTo>
                    <a:pt x="317" y="578"/>
                    <a:pt x="322" y="582"/>
                    <a:pt x="328" y="584"/>
                  </a:cubicBezTo>
                  <a:cubicBezTo>
                    <a:pt x="330" y="584"/>
                    <a:pt x="332" y="585"/>
                    <a:pt x="334" y="585"/>
                  </a:cubicBezTo>
                  <a:cubicBezTo>
                    <a:pt x="338" y="585"/>
                    <a:pt x="342" y="583"/>
                    <a:pt x="346" y="581"/>
                  </a:cubicBezTo>
                  <a:cubicBezTo>
                    <a:pt x="446" y="524"/>
                    <a:pt x="528" y="441"/>
                    <a:pt x="584" y="342"/>
                  </a:cubicBezTo>
                  <a:cubicBezTo>
                    <a:pt x="639" y="245"/>
                    <a:pt x="668" y="135"/>
                    <a:pt x="668" y="24"/>
                  </a:cubicBezTo>
                  <a:cubicBezTo>
                    <a:pt x="668" y="18"/>
                    <a:pt x="665" y="12"/>
                    <a:pt x="661" y="7"/>
                  </a:cubicBezTo>
                  <a:close/>
                  <a:moveTo>
                    <a:pt x="343" y="527"/>
                  </a:moveTo>
                  <a:cubicBezTo>
                    <a:pt x="319" y="486"/>
                    <a:pt x="319" y="486"/>
                    <a:pt x="319" y="486"/>
                  </a:cubicBezTo>
                  <a:cubicBezTo>
                    <a:pt x="413" y="426"/>
                    <a:pt x="487" y="338"/>
                    <a:pt x="531" y="234"/>
                  </a:cubicBezTo>
                  <a:cubicBezTo>
                    <a:pt x="536" y="222"/>
                    <a:pt x="530" y="208"/>
                    <a:pt x="518" y="203"/>
                  </a:cubicBezTo>
                  <a:cubicBezTo>
                    <a:pt x="505" y="198"/>
                    <a:pt x="491" y="203"/>
                    <a:pt x="486" y="216"/>
                  </a:cubicBezTo>
                  <a:cubicBezTo>
                    <a:pt x="447" y="310"/>
                    <a:pt x="380" y="390"/>
                    <a:pt x="295" y="445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24" y="48"/>
                    <a:pt x="524" y="48"/>
                    <a:pt x="524" y="48"/>
                  </a:cubicBezTo>
                  <a:cubicBezTo>
                    <a:pt x="523" y="75"/>
                    <a:pt x="519" y="102"/>
                    <a:pt x="513" y="128"/>
                  </a:cubicBezTo>
                  <a:cubicBezTo>
                    <a:pt x="511" y="141"/>
                    <a:pt x="519" y="154"/>
                    <a:pt x="532" y="157"/>
                  </a:cubicBezTo>
                  <a:cubicBezTo>
                    <a:pt x="534" y="157"/>
                    <a:pt x="535" y="157"/>
                    <a:pt x="537" y="157"/>
                  </a:cubicBezTo>
                  <a:cubicBezTo>
                    <a:pt x="548" y="157"/>
                    <a:pt x="558" y="150"/>
                    <a:pt x="560" y="138"/>
                  </a:cubicBezTo>
                  <a:cubicBezTo>
                    <a:pt x="567" y="109"/>
                    <a:pt x="571" y="78"/>
                    <a:pt x="572" y="48"/>
                  </a:cubicBezTo>
                  <a:cubicBezTo>
                    <a:pt x="619" y="48"/>
                    <a:pt x="619" y="48"/>
                    <a:pt x="619" y="48"/>
                  </a:cubicBezTo>
                  <a:cubicBezTo>
                    <a:pt x="611" y="243"/>
                    <a:pt x="507" y="423"/>
                    <a:pt x="343" y="527"/>
                  </a:cubicBezTo>
                  <a:close/>
                  <a:moveTo>
                    <a:pt x="343" y="527"/>
                  </a:moveTo>
                  <a:cubicBezTo>
                    <a:pt x="343" y="527"/>
                    <a:pt x="343" y="527"/>
                    <a:pt x="343" y="5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277"/>
            <p:cNvSpPr>
              <a:spLocks noEditPoints="1"/>
            </p:cNvSpPr>
            <p:nvPr/>
          </p:nvSpPr>
          <p:spPr bwMode="auto">
            <a:xfrm>
              <a:off x="13708063" y="6348413"/>
              <a:ext cx="211138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278"/>
            <p:cNvSpPr>
              <a:spLocks noEditPoints="1"/>
            </p:cNvSpPr>
            <p:nvPr/>
          </p:nvSpPr>
          <p:spPr bwMode="auto">
            <a:xfrm>
              <a:off x="14208125" y="7302500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279"/>
            <p:cNvSpPr>
              <a:spLocks noEditPoints="1"/>
            </p:cNvSpPr>
            <p:nvPr/>
          </p:nvSpPr>
          <p:spPr bwMode="auto">
            <a:xfrm>
              <a:off x="14208125" y="4011613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280"/>
            <p:cNvSpPr>
              <a:spLocks noEditPoints="1"/>
            </p:cNvSpPr>
            <p:nvPr/>
          </p:nvSpPr>
          <p:spPr bwMode="auto">
            <a:xfrm>
              <a:off x="12946063" y="3095625"/>
              <a:ext cx="2927350" cy="2540000"/>
            </a:xfrm>
            <a:custGeom>
              <a:avLst/>
              <a:gdLst>
                <a:gd name="T0" fmla="*/ 265 w 668"/>
                <a:gd name="T1" fmla="*/ 96 h 585"/>
                <a:gd name="T2" fmla="*/ 4 w 668"/>
                <a:gd name="T3" fmla="*/ 549 h 585"/>
                <a:gd name="T4" fmla="*/ 4 w 668"/>
                <a:gd name="T5" fmla="*/ 573 h 585"/>
                <a:gd name="T6" fmla="*/ 25 w 668"/>
                <a:gd name="T7" fmla="*/ 585 h 585"/>
                <a:gd name="T8" fmla="*/ 644 w 668"/>
                <a:gd name="T9" fmla="*/ 585 h 585"/>
                <a:gd name="T10" fmla="*/ 661 w 668"/>
                <a:gd name="T11" fmla="*/ 578 h 585"/>
                <a:gd name="T12" fmla="*/ 668 w 668"/>
                <a:gd name="T13" fmla="*/ 561 h 585"/>
                <a:gd name="T14" fmla="*/ 579 w 668"/>
                <a:gd name="T15" fmla="*/ 235 h 585"/>
                <a:gd name="T16" fmla="*/ 346 w 668"/>
                <a:gd name="T17" fmla="*/ 4 h 585"/>
                <a:gd name="T18" fmla="*/ 328 w 668"/>
                <a:gd name="T19" fmla="*/ 1 h 585"/>
                <a:gd name="T20" fmla="*/ 314 w 668"/>
                <a:gd name="T21" fmla="*/ 12 h 585"/>
                <a:gd name="T22" fmla="*/ 267 w 668"/>
                <a:gd name="T23" fmla="*/ 93 h 585"/>
                <a:gd name="T24" fmla="*/ 266 w 668"/>
                <a:gd name="T25" fmla="*/ 95 h 585"/>
                <a:gd name="T26" fmla="*/ 265 w 668"/>
                <a:gd name="T27" fmla="*/ 96 h 585"/>
                <a:gd name="T28" fmla="*/ 295 w 668"/>
                <a:gd name="T29" fmla="*/ 140 h 585"/>
                <a:gd name="T30" fmla="*/ 524 w 668"/>
                <a:gd name="T31" fmla="*/ 537 h 585"/>
                <a:gd name="T32" fmla="*/ 66 w 668"/>
                <a:gd name="T33" fmla="*/ 537 h 585"/>
                <a:gd name="T34" fmla="*/ 295 w 668"/>
                <a:gd name="T35" fmla="*/ 140 h 585"/>
                <a:gd name="T36" fmla="*/ 343 w 668"/>
                <a:gd name="T37" fmla="*/ 58 h 585"/>
                <a:gd name="T38" fmla="*/ 619 w 668"/>
                <a:gd name="T39" fmla="*/ 537 h 585"/>
                <a:gd name="T40" fmla="*/ 572 w 668"/>
                <a:gd name="T41" fmla="*/ 537 h 585"/>
                <a:gd name="T42" fmla="*/ 319 w 668"/>
                <a:gd name="T43" fmla="*/ 99 h 585"/>
                <a:gd name="T44" fmla="*/ 343 w 668"/>
                <a:gd name="T45" fmla="*/ 58 h 585"/>
                <a:gd name="T46" fmla="*/ 343 w 668"/>
                <a:gd name="T47" fmla="*/ 58 h 585"/>
                <a:gd name="T48" fmla="*/ 343 w 668"/>
                <a:gd name="T49" fmla="*/ 58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8" h="585">
                  <a:moveTo>
                    <a:pt x="265" y="96"/>
                  </a:moveTo>
                  <a:cubicBezTo>
                    <a:pt x="4" y="549"/>
                    <a:pt x="4" y="549"/>
                    <a:pt x="4" y="549"/>
                  </a:cubicBezTo>
                  <a:cubicBezTo>
                    <a:pt x="0" y="556"/>
                    <a:pt x="0" y="565"/>
                    <a:pt x="4" y="573"/>
                  </a:cubicBezTo>
                  <a:cubicBezTo>
                    <a:pt x="8" y="580"/>
                    <a:pt x="16" y="585"/>
                    <a:pt x="25" y="585"/>
                  </a:cubicBezTo>
                  <a:cubicBezTo>
                    <a:pt x="644" y="585"/>
                    <a:pt x="644" y="585"/>
                    <a:pt x="644" y="585"/>
                  </a:cubicBezTo>
                  <a:cubicBezTo>
                    <a:pt x="650" y="585"/>
                    <a:pt x="656" y="582"/>
                    <a:pt x="661" y="578"/>
                  </a:cubicBezTo>
                  <a:cubicBezTo>
                    <a:pt x="665" y="573"/>
                    <a:pt x="668" y="567"/>
                    <a:pt x="668" y="561"/>
                  </a:cubicBezTo>
                  <a:cubicBezTo>
                    <a:pt x="668" y="446"/>
                    <a:pt x="637" y="333"/>
                    <a:pt x="579" y="235"/>
                  </a:cubicBezTo>
                  <a:cubicBezTo>
                    <a:pt x="523" y="139"/>
                    <a:pt x="442" y="59"/>
                    <a:pt x="346" y="4"/>
                  </a:cubicBezTo>
                  <a:cubicBezTo>
                    <a:pt x="341" y="0"/>
                    <a:pt x="334" y="0"/>
                    <a:pt x="328" y="1"/>
                  </a:cubicBezTo>
                  <a:cubicBezTo>
                    <a:pt x="322" y="3"/>
                    <a:pt x="317" y="7"/>
                    <a:pt x="314" y="12"/>
                  </a:cubicBezTo>
                  <a:cubicBezTo>
                    <a:pt x="267" y="93"/>
                    <a:pt x="267" y="93"/>
                    <a:pt x="267" y="93"/>
                  </a:cubicBezTo>
                  <a:cubicBezTo>
                    <a:pt x="266" y="94"/>
                    <a:pt x="266" y="94"/>
                    <a:pt x="266" y="95"/>
                  </a:cubicBezTo>
                  <a:cubicBezTo>
                    <a:pt x="266" y="95"/>
                    <a:pt x="265" y="96"/>
                    <a:pt x="265" y="96"/>
                  </a:cubicBezTo>
                  <a:close/>
                  <a:moveTo>
                    <a:pt x="295" y="140"/>
                  </a:moveTo>
                  <a:cubicBezTo>
                    <a:pt x="430" y="228"/>
                    <a:pt x="516" y="376"/>
                    <a:pt x="524" y="537"/>
                  </a:cubicBezTo>
                  <a:cubicBezTo>
                    <a:pt x="66" y="537"/>
                    <a:pt x="66" y="537"/>
                    <a:pt x="66" y="537"/>
                  </a:cubicBezTo>
                  <a:lnTo>
                    <a:pt x="295" y="140"/>
                  </a:lnTo>
                  <a:close/>
                  <a:moveTo>
                    <a:pt x="343" y="58"/>
                  </a:moveTo>
                  <a:cubicBezTo>
                    <a:pt x="507" y="162"/>
                    <a:pt x="611" y="342"/>
                    <a:pt x="619" y="537"/>
                  </a:cubicBezTo>
                  <a:cubicBezTo>
                    <a:pt x="572" y="537"/>
                    <a:pt x="572" y="537"/>
                    <a:pt x="572" y="537"/>
                  </a:cubicBezTo>
                  <a:cubicBezTo>
                    <a:pt x="564" y="359"/>
                    <a:pt x="469" y="195"/>
                    <a:pt x="319" y="99"/>
                  </a:cubicBezTo>
                  <a:lnTo>
                    <a:pt x="343" y="58"/>
                  </a:lnTo>
                  <a:close/>
                  <a:moveTo>
                    <a:pt x="343" y="58"/>
                  </a:moveTo>
                  <a:cubicBezTo>
                    <a:pt x="343" y="58"/>
                    <a:pt x="343" y="58"/>
                    <a:pt x="343" y="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Freeform 281"/>
            <p:cNvSpPr>
              <a:spLocks noEditPoints="1"/>
            </p:cNvSpPr>
            <p:nvPr/>
          </p:nvSpPr>
          <p:spPr bwMode="auto">
            <a:xfrm>
              <a:off x="10455275" y="4371975"/>
              <a:ext cx="749300" cy="715963"/>
            </a:xfrm>
            <a:custGeom>
              <a:avLst/>
              <a:gdLst>
                <a:gd name="T0" fmla="*/ 86 w 171"/>
                <a:gd name="T1" fmla="*/ 165 h 165"/>
                <a:gd name="T2" fmla="*/ 127 w 171"/>
                <a:gd name="T3" fmla="*/ 154 h 165"/>
                <a:gd name="T4" fmla="*/ 165 w 171"/>
                <a:gd name="T5" fmla="*/ 104 h 165"/>
                <a:gd name="T6" fmla="*/ 157 w 171"/>
                <a:gd name="T7" fmla="*/ 41 h 165"/>
                <a:gd name="T8" fmla="*/ 85 w 171"/>
                <a:gd name="T9" fmla="*/ 0 h 165"/>
                <a:gd name="T10" fmla="*/ 44 w 171"/>
                <a:gd name="T11" fmla="*/ 11 h 165"/>
                <a:gd name="T12" fmla="*/ 6 w 171"/>
                <a:gd name="T13" fmla="*/ 61 h 165"/>
                <a:gd name="T14" fmla="*/ 14 w 171"/>
                <a:gd name="T15" fmla="*/ 124 h 165"/>
                <a:gd name="T16" fmla="*/ 86 w 171"/>
                <a:gd name="T17" fmla="*/ 165 h 165"/>
                <a:gd name="T18" fmla="*/ 52 w 171"/>
                <a:gd name="T19" fmla="*/ 74 h 165"/>
                <a:gd name="T20" fmla="*/ 68 w 171"/>
                <a:gd name="T21" fmla="*/ 53 h 165"/>
                <a:gd name="T22" fmla="*/ 85 w 171"/>
                <a:gd name="T23" fmla="*/ 48 h 165"/>
                <a:gd name="T24" fmla="*/ 115 w 171"/>
                <a:gd name="T25" fmla="*/ 65 h 165"/>
                <a:gd name="T26" fmla="*/ 119 w 171"/>
                <a:gd name="T27" fmla="*/ 92 h 165"/>
                <a:gd name="T28" fmla="*/ 103 w 171"/>
                <a:gd name="T29" fmla="*/ 112 h 165"/>
                <a:gd name="T30" fmla="*/ 86 w 171"/>
                <a:gd name="T31" fmla="*/ 117 h 165"/>
                <a:gd name="T32" fmla="*/ 56 w 171"/>
                <a:gd name="T33" fmla="*/ 100 h 165"/>
                <a:gd name="T34" fmla="*/ 52 w 171"/>
                <a:gd name="T35" fmla="*/ 74 h 165"/>
                <a:gd name="T36" fmla="*/ 52 w 171"/>
                <a:gd name="T37" fmla="*/ 74 h 165"/>
                <a:gd name="T38" fmla="*/ 52 w 171"/>
                <a:gd name="T39" fmla="*/ 7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165">
                  <a:moveTo>
                    <a:pt x="86" y="165"/>
                  </a:moveTo>
                  <a:cubicBezTo>
                    <a:pt x="100" y="165"/>
                    <a:pt x="114" y="161"/>
                    <a:pt x="127" y="154"/>
                  </a:cubicBezTo>
                  <a:cubicBezTo>
                    <a:pt x="146" y="143"/>
                    <a:pt x="159" y="125"/>
                    <a:pt x="165" y="104"/>
                  </a:cubicBezTo>
                  <a:cubicBezTo>
                    <a:pt x="171" y="83"/>
                    <a:pt x="168" y="60"/>
                    <a:pt x="157" y="41"/>
                  </a:cubicBezTo>
                  <a:cubicBezTo>
                    <a:pt x="142" y="16"/>
                    <a:pt x="115" y="0"/>
                    <a:pt x="85" y="0"/>
                  </a:cubicBezTo>
                  <a:cubicBezTo>
                    <a:pt x="71" y="0"/>
                    <a:pt x="57" y="4"/>
                    <a:pt x="44" y="11"/>
                  </a:cubicBezTo>
                  <a:cubicBezTo>
                    <a:pt x="25" y="22"/>
                    <a:pt x="11" y="40"/>
                    <a:pt x="6" y="61"/>
                  </a:cubicBezTo>
                  <a:cubicBezTo>
                    <a:pt x="0" y="83"/>
                    <a:pt x="3" y="105"/>
                    <a:pt x="14" y="124"/>
                  </a:cubicBezTo>
                  <a:cubicBezTo>
                    <a:pt x="29" y="149"/>
                    <a:pt x="56" y="165"/>
                    <a:pt x="86" y="165"/>
                  </a:cubicBezTo>
                  <a:close/>
                  <a:moveTo>
                    <a:pt x="52" y="74"/>
                  </a:moveTo>
                  <a:cubicBezTo>
                    <a:pt x="55" y="65"/>
                    <a:pt x="60" y="57"/>
                    <a:pt x="68" y="53"/>
                  </a:cubicBezTo>
                  <a:cubicBezTo>
                    <a:pt x="73" y="50"/>
                    <a:pt x="79" y="48"/>
                    <a:pt x="85" y="48"/>
                  </a:cubicBezTo>
                  <a:cubicBezTo>
                    <a:pt x="98" y="48"/>
                    <a:pt x="109" y="55"/>
                    <a:pt x="115" y="65"/>
                  </a:cubicBezTo>
                  <a:cubicBezTo>
                    <a:pt x="120" y="73"/>
                    <a:pt x="121" y="83"/>
                    <a:pt x="119" y="92"/>
                  </a:cubicBezTo>
                  <a:cubicBezTo>
                    <a:pt x="116" y="100"/>
                    <a:pt x="111" y="108"/>
                    <a:pt x="103" y="112"/>
                  </a:cubicBezTo>
                  <a:cubicBezTo>
                    <a:pt x="97" y="115"/>
                    <a:pt x="92" y="117"/>
                    <a:pt x="86" y="117"/>
                  </a:cubicBezTo>
                  <a:cubicBezTo>
                    <a:pt x="73" y="117"/>
                    <a:pt x="62" y="110"/>
                    <a:pt x="56" y="100"/>
                  </a:cubicBezTo>
                  <a:cubicBezTo>
                    <a:pt x="51" y="92"/>
                    <a:pt x="50" y="83"/>
                    <a:pt x="52" y="74"/>
                  </a:cubicBezTo>
                  <a:close/>
                  <a:moveTo>
                    <a:pt x="52" y="74"/>
                  </a:moveTo>
                  <a:cubicBezTo>
                    <a:pt x="52" y="74"/>
                    <a:pt x="52" y="74"/>
                    <a:pt x="52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Freeform 282"/>
            <p:cNvSpPr>
              <a:spLocks noEditPoints="1"/>
            </p:cNvSpPr>
            <p:nvPr/>
          </p:nvSpPr>
          <p:spPr bwMode="auto">
            <a:xfrm>
              <a:off x="10467975" y="6443663"/>
              <a:ext cx="723900" cy="715963"/>
            </a:xfrm>
            <a:custGeom>
              <a:avLst/>
              <a:gdLst>
                <a:gd name="T0" fmla="*/ 24 w 165"/>
                <a:gd name="T1" fmla="*/ 141 h 165"/>
                <a:gd name="T2" fmla="*/ 82 w 165"/>
                <a:gd name="T3" fmla="*/ 165 h 165"/>
                <a:gd name="T4" fmla="*/ 165 w 165"/>
                <a:gd name="T5" fmla="*/ 82 h 165"/>
                <a:gd name="T6" fmla="*/ 141 w 165"/>
                <a:gd name="T7" fmla="*/ 24 h 165"/>
                <a:gd name="T8" fmla="*/ 82 w 165"/>
                <a:gd name="T9" fmla="*/ 0 h 165"/>
                <a:gd name="T10" fmla="*/ 0 w 165"/>
                <a:gd name="T11" fmla="*/ 82 h 165"/>
                <a:gd name="T12" fmla="*/ 24 w 165"/>
                <a:gd name="T13" fmla="*/ 141 h 165"/>
                <a:gd name="T14" fmla="*/ 82 w 165"/>
                <a:gd name="T15" fmla="*/ 48 h 165"/>
                <a:gd name="T16" fmla="*/ 107 w 165"/>
                <a:gd name="T17" fmla="*/ 58 h 165"/>
                <a:gd name="T18" fmla="*/ 117 w 165"/>
                <a:gd name="T19" fmla="*/ 82 h 165"/>
                <a:gd name="T20" fmla="*/ 82 w 165"/>
                <a:gd name="T21" fmla="*/ 117 h 165"/>
                <a:gd name="T22" fmla="*/ 82 w 165"/>
                <a:gd name="T23" fmla="*/ 141 h 165"/>
                <a:gd name="T24" fmla="*/ 82 w 165"/>
                <a:gd name="T25" fmla="*/ 117 h 165"/>
                <a:gd name="T26" fmla="*/ 58 w 165"/>
                <a:gd name="T27" fmla="*/ 107 h 165"/>
                <a:gd name="T28" fmla="*/ 48 w 165"/>
                <a:gd name="T29" fmla="*/ 82 h 165"/>
                <a:gd name="T30" fmla="*/ 82 w 165"/>
                <a:gd name="T31" fmla="*/ 48 h 165"/>
                <a:gd name="T32" fmla="*/ 82 w 165"/>
                <a:gd name="T33" fmla="*/ 48 h 165"/>
                <a:gd name="T34" fmla="*/ 82 w 165"/>
                <a:gd name="T35" fmla="*/ 4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165">
                  <a:moveTo>
                    <a:pt x="24" y="141"/>
                  </a:moveTo>
                  <a:cubicBezTo>
                    <a:pt x="40" y="156"/>
                    <a:pt x="60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60"/>
                    <a:pt x="156" y="40"/>
                    <a:pt x="141" y="24"/>
                  </a:cubicBezTo>
                  <a:cubicBezTo>
                    <a:pt x="125" y="8"/>
                    <a:pt x="104" y="0"/>
                    <a:pt x="82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104"/>
                    <a:pt x="9" y="125"/>
                    <a:pt x="24" y="141"/>
                  </a:cubicBezTo>
                  <a:close/>
                  <a:moveTo>
                    <a:pt x="82" y="48"/>
                  </a:moveTo>
                  <a:cubicBezTo>
                    <a:pt x="92" y="48"/>
                    <a:pt x="100" y="52"/>
                    <a:pt x="107" y="58"/>
                  </a:cubicBezTo>
                  <a:cubicBezTo>
                    <a:pt x="113" y="65"/>
                    <a:pt x="117" y="73"/>
                    <a:pt x="117" y="82"/>
                  </a:cubicBezTo>
                  <a:cubicBezTo>
                    <a:pt x="117" y="101"/>
                    <a:pt x="101" y="117"/>
                    <a:pt x="82" y="117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73" y="117"/>
                    <a:pt x="65" y="113"/>
                    <a:pt x="58" y="107"/>
                  </a:cubicBezTo>
                  <a:cubicBezTo>
                    <a:pt x="52" y="100"/>
                    <a:pt x="48" y="92"/>
                    <a:pt x="48" y="82"/>
                  </a:cubicBezTo>
                  <a:cubicBezTo>
                    <a:pt x="48" y="63"/>
                    <a:pt x="63" y="48"/>
                    <a:pt x="82" y="48"/>
                  </a:cubicBezTo>
                  <a:close/>
                  <a:moveTo>
                    <a:pt x="82" y="48"/>
                  </a:moveTo>
                  <a:cubicBezTo>
                    <a:pt x="82" y="48"/>
                    <a:pt x="82" y="48"/>
                    <a:pt x="82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283"/>
            <p:cNvSpPr>
              <a:spLocks noEditPoints="1"/>
            </p:cNvSpPr>
            <p:nvPr/>
          </p:nvSpPr>
          <p:spPr bwMode="auto">
            <a:xfrm>
              <a:off x="12265025" y="7477125"/>
              <a:ext cx="750888" cy="715963"/>
            </a:xfrm>
            <a:custGeom>
              <a:avLst/>
              <a:gdLst>
                <a:gd name="T0" fmla="*/ 157 w 171"/>
                <a:gd name="T1" fmla="*/ 124 h 165"/>
                <a:gd name="T2" fmla="*/ 165 w 171"/>
                <a:gd name="T3" fmla="*/ 62 h 165"/>
                <a:gd name="T4" fmla="*/ 127 w 171"/>
                <a:gd name="T5" fmla="*/ 11 h 165"/>
                <a:gd name="T6" fmla="*/ 85 w 171"/>
                <a:gd name="T7" fmla="*/ 0 h 165"/>
                <a:gd name="T8" fmla="*/ 14 w 171"/>
                <a:gd name="T9" fmla="*/ 42 h 165"/>
                <a:gd name="T10" fmla="*/ 6 w 171"/>
                <a:gd name="T11" fmla="*/ 104 h 165"/>
                <a:gd name="T12" fmla="*/ 44 w 171"/>
                <a:gd name="T13" fmla="*/ 154 h 165"/>
                <a:gd name="T14" fmla="*/ 85 w 171"/>
                <a:gd name="T15" fmla="*/ 165 h 165"/>
                <a:gd name="T16" fmla="*/ 157 w 171"/>
                <a:gd name="T17" fmla="*/ 124 h 165"/>
                <a:gd name="T18" fmla="*/ 115 w 171"/>
                <a:gd name="T19" fmla="*/ 100 h 165"/>
                <a:gd name="T20" fmla="*/ 85 w 171"/>
                <a:gd name="T21" fmla="*/ 117 h 165"/>
                <a:gd name="T22" fmla="*/ 68 w 171"/>
                <a:gd name="T23" fmla="*/ 113 h 165"/>
                <a:gd name="T24" fmla="*/ 52 w 171"/>
                <a:gd name="T25" fmla="*/ 92 h 165"/>
                <a:gd name="T26" fmla="*/ 56 w 171"/>
                <a:gd name="T27" fmla="*/ 66 h 165"/>
                <a:gd name="T28" fmla="*/ 85 w 171"/>
                <a:gd name="T29" fmla="*/ 48 h 165"/>
                <a:gd name="T30" fmla="*/ 103 w 171"/>
                <a:gd name="T31" fmla="*/ 53 h 165"/>
                <a:gd name="T32" fmla="*/ 119 w 171"/>
                <a:gd name="T33" fmla="*/ 74 h 165"/>
                <a:gd name="T34" fmla="*/ 115 w 171"/>
                <a:gd name="T35" fmla="*/ 100 h 165"/>
                <a:gd name="T36" fmla="*/ 115 w 171"/>
                <a:gd name="T37" fmla="*/ 100 h 165"/>
                <a:gd name="T38" fmla="*/ 115 w 171"/>
                <a:gd name="T39" fmla="*/ 10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165">
                  <a:moveTo>
                    <a:pt x="157" y="124"/>
                  </a:moveTo>
                  <a:cubicBezTo>
                    <a:pt x="168" y="105"/>
                    <a:pt x="171" y="83"/>
                    <a:pt x="165" y="62"/>
                  </a:cubicBezTo>
                  <a:cubicBezTo>
                    <a:pt x="159" y="40"/>
                    <a:pt x="146" y="22"/>
                    <a:pt x="127" y="11"/>
                  </a:cubicBezTo>
                  <a:cubicBezTo>
                    <a:pt x="114" y="4"/>
                    <a:pt x="100" y="0"/>
                    <a:pt x="85" y="0"/>
                  </a:cubicBezTo>
                  <a:cubicBezTo>
                    <a:pt x="56" y="0"/>
                    <a:pt x="29" y="16"/>
                    <a:pt x="14" y="42"/>
                  </a:cubicBezTo>
                  <a:cubicBezTo>
                    <a:pt x="3" y="61"/>
                    <a:pt x="0" y="83"/>
                    <a:pt x="6" y="104"/>
                  </a:cubicBezTo>
                  <a:cubicBezTo>
                    <a:pt x="11" y="125"/>
                    <a:pt x="25" y="143"/>
                    <a:pt x="44" y="154"/>
                  </a:cubicBezTo>
                  <a:cubicBezTo>
                    <a:pt x="57" y="162"/>
                    <a:pt x="71" y="165"/>
                    <a:pt x="85" y="165"/>
                  </a:cubicBezTo>
                  <a:cubicBezTo>
                    <a:pt x="115" y="165"/>
                    <a:pt x="142" y="150"/>
                    <a:pt x="157" y="124"/>
                  </a:cubicBezTo>
                  <a:close/>
                  <a:moveTo>
                    <a:pt x="115" y="100"/>
                  </a:moveTo>
                  <a:cubicBezTo>
                    <a:pt x="109" y="111"/>
                    <a:pt x="98" y="117"/>
                    <a:pt x="85" y="117"/>
                  </a:cubicBezTo>
                  <a:cubicBezTo>
                    <a:pt x="79" y="117"/>
                    <a:pt x="73" y="116"/>
                    <a:pt x="68" y="113"/>
                  </a:cubicBezTo>
                  <a:cubicBezTo>
                    <a:pt x="60" y="108"/>
                    <a:pt x="54" y="101"/>
                    <a:pt x="52" y="92"/>
                  </a:cubicBezTo>
                  <a:cubicBezTo>
                    <a:pt x="50" y="83"/>
                    <a:pt x="51" y="74"/>
                    <a:pt x="56" y="66"/>
                  </a:cubicBezTo>
                  <a:cubicBezTo>
                    <a:pt x="62" y="55"/>
                    <a:pt x="73" y="48"/>
                    <a:pt x="85" y="48"/>
                  </a:cubicBezTo>
                  <a:cubicBezTo>
                    <a:pt x="91" y="48"/>
                    <a:pt x="97" y="50"/>
                    <a:pt x="103" y="53"/>
                  </a:cubicBezTo>
                  <a:cubicBezTo>
                    <a:pt x="111" y="58"/>
                    <a:pt x="116" y="65"/>
                    <a:pt x="119" y="74"/>
                  </a:cubicBezTo>
                  <a:cubicBezTo>
                    <a:pt x="121" y="83"/>
                    <a:pt x="120" y="92"/>
                    <a:pt x="115" y="100"/>
                  </a:cubicBezTo>
                  <a:close/>
                  <a:moveTo>
                    <a:pt x="115" y="100"/>
                  </a:moveTo>
                  <a:cubicBezTo>
                    <a:pt x="115" y="100"/>
                    <a:pt x="115" y="100"/>
                    <a:pt x="115" y="1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Freeform 284"/>
            <p:cNvSpPr>
              <a:spLocks noEditPoints="1"/>
            </p:cNvSpPr>
            <p:nvPr/>
          </p:nvSpPr>
          <p:spPr bwMode="auto">
            <a:xfrm>
              <a:off x="14076363" y="6443663"/>
              <a:ext cx="749300" cy="715963"/>
            </a:xfrm>
            <a:custGeom>
              <a:avLst/>
              <a:gdLst>
                <a:gd name="T0" fmla="*/ 85 w 171"/>
                <a:gd name="T1" fmla="*/ 0 h 165"/>
                <a:gd name="T2" fmla="*/ 44 w 171"/>
                <a:gd name="T3" fmla="*/ 11 h 165"/>
                <a:gd name="T4" fmla="*/ 6 w 171"/>
                <a:gd name="T5" fmla="*/ 61 h 165"/>
                <a:gd name="T6" fmla="*/ 14 w 171"/>
                <a:gd name="T7" fmla="*/ 124 h 165"/>
                <a:gd name="T8" fmla="*/ 85 w 171"/>
                <a:gd name="T9" fmla="*/ 165 h 165"/>
                <a:gd name="T10" fmla="*/ 127 w 171"/>
                <a:gd name="T11" fmla="*/ 154 h 165"/>
                <a:gd name="T12" fmla="*/ 165 w 171"/>
                <a:gd name="T13" fmla="*/ 104 h 165"/>
                <a:gd name="T14" fmla="*/ 157 w 171"/>
                <a:gd name="T15" fmla="*/ 41 h 165"/>
                <a:gd name="T16" fmla="*/ 85 w 171"/>
                <a:gd name="T17" fmla="*/ 0 h 165"/>
                <a:gd name="T18" fmla="*/ 119 w 171"/>
                <a:gd name="T19" fmla="*/ 91 h 165"/>
                <a:gd name="T20" fmla="*/ 103 w 171"/>
                <a:gd name="T21" fmla="*/ 112 h 165"/>
                <a:gd name="T22" fmla="*/ 85 w 171"/>
                <a:gd name="T23" fmla="*/ 117 h 165"/>
                <a:gd name="T24" fmla="*/ 56 w 171"/>
                <a:gd name="T25" fmla="*/ 100 h 165"/>
                <a:gd name="T26" fmla="*/ 52 w 171"/>
                <a:gd name="T27" fmla="*/ 73 h 165"/>
                <a:gd name="T28" fmla="*/ 68 w 171"/>
                <a:gd name="T29" fmla="*/ 53 h 165"/>
                <a:gd name="T30" fmla="*/ 85 w 171"/>
                <a:gd name="T31" fmla="*/ 48 h 165"/>
                <a:gd name="T32" fmla="*/ 115 w 171"/>
                <a:gd name="T33" fmla="*/ 65 h 165"/>
                <a:gd name="T34" fmla="*/ 119 w 171"/>
                <a:gd name="T35" fmla="*/ 91 h 165"/>
                <a:gd name="T36" fmla="*/ 119 w 171"/>
                <a:gd name="T37" fmla="*/ 91 h 165"/>
                <a:gd name="T38" fmla="*/ 119 w 171"/>
                <a:gd name="T39" fmla="*/ 9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165">
                  <a:moveTo>
                    <a:pt x="85" y="0"/>
                  </a:moveTo>
                  <a:cubicBezTo>
                    <a:pt x="71" y="0"/>
                    <a:pt x="57" y="4"/>
                    <a:pt x="44" y="11"/>
                  </a:cubicBezTo>
                  <a:cubicBezTo>
                    <a:pt x="25" y="22"/>
                    <a:pt x="11" y="40"/>
                    <a:pt x="6" y="61"/>
                  </a:cubicBezTo>
                  <a:cubicBezTo>
                    <a:pt x="0" y="82"/>
                    <a:pt x="3" y="105"/>
                    <a:pt x="14" y="124"/>
                  </a:cubicBezTo>
                  <a:cubicBezTo>
                    <a:pt x="29" y="149"/>
                    <a:pt x="56" y="165"/>
                    <a:pt x="85" y="165"/>
                  </a:cubicBezTo>
                  <a:cubicBezTo>
                    <a:pt x="100" y="165"/>
                    <a:pt x="114" y="161"/>
                    <a:pt x="127" y="154"/>
                  </a:cubicBezTo>
                  <a:cubicBezTo>
                    <a:pt x="146" y="143"/>
                    <a:pt x="159" y="125"/>
                    <a:pt x="165" y="104"/>
                  </a:cubicBezTo>
                  <a:cubicBezTo>
                    <a:pt x="171" y="83"/>
                    <a:pt x="168" y="60"/>
                    <a:pt x="157" y="41"/>
                  </a:cubicBezTo>
                  <a:cubicBezTo>
                    <a:pt x="142" y="16"/>
                    <a:pt x="115" y="0"/>
                    <a:pt x="85" y="0"/>
                  </a:cubicBezTo>
                  <a:close/>
                  <a:moveTo>
                    <a:pt x="119" y="91"/>
                  </a:moveTo>
                  <a:cubicBezTo>
                    <a:pt x="116" y="100"/>
                    <a:pt x="111" y="108"/>
                    <a:pt x="103" y="112"/>
                  </a:cubicBezTo>
                  <a:cubicBezTo>
                    <a:pt x="97" y="115"/>
                    <a:pt x="91" y="117"/>
                    <a:pt x="85" y="117"/>
                  </a:cubicBezTo>
                  <a:cubicBezTo>
                    <a:pt x="73" y="117"/>
                    <a:pt x="62" y="110"/>
                    <a:pt x="56" y="100"/>
                  </a:cubicBezTo>
                  <a:cubicBezTo>
                    <a:pt x="51" y="92"/>
                    <a:pt x="50" y="82"/>
                    <a:pt x="52" y="73"/>
                  </a:cubicBezTo>
                  <a:cubicBezTo>
                    <a:pt x="54" y="65"/>
                    <a:pt x="60" y="57"/>
                    <a:pt x="68" y="53"/>
                  </a:cubicBezTo>
                  <a:cubicBezTo>
                    <a:pt x="73" y="50"/>
                    <a:pt x="79" y="48"/>
                    <a:pt x="85" y="48"/>
                  </a:cubicBezTo>
                  <a:cubicBezTo>
                    <a:pt x="98" y="48"/>
                    <a:pt x="109" y="55"/>
                    <a:pt x="115" y="65"/>
                  </a:cubicBezTo>
                  <a:cubicBezTo>
                    <a:pt x="120" y="73"/>
                    <a:pt x="121" y="82"/>
                    <a:pt x="119" y="91"/>
                  </a:cubicBezTo>
                  <a:close/>
                  <a:moveTo>
                    <a:pt x="119" y="91"/>
                  </a:moveTo>
                  <a:cubicBezTo>
                    <a:pt x="119" y="91"/>
                    <a:pt x="119" y="91"/>
                    <a:pt x="119" y="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285"/>
            <p:cNvSpPr>
              <a:spLocks noEditPoints="1"/>
            </p:cNvSpPr>
            <p:nvPr/>
          </p:nvSpPr>
          <p:spPr bwMode="auto">
            <a:xfrm>
              <a:off x="14089063" y="4371975"/>
              <a:ext cx="723900" cy="715963"/>
            </a:xfrm>
            <a:custGeom>
              <a:avLst/>
              <a:gdLst>
                <a:gd name="T0" fmla="*/ 141 w 165"/>
                <a:gd name="T1" fmla="*/ 24 h 165"/>
                <a:gd name="T2" fmla="*/ 82 w 165"/>
                <a:gd name="T3" fmla="*/ 0 h 165"/>
                <a:gd name="T4" fmla="*/ 0 w 165"/>
                <a:gd name="T5" fmla="*/ 83 h 165"/>
                <a:gd name="T6" fmla="*/ 24 w 165"/>
                <a:gd name="T7" fmla="*/ 141 h 165"/>
                <a:gd name="T8" fmla="*/ 82 w 165"/>
                <a:gd name="T9" fmla="*/ 165 h 165"/>
                <a:gd name="T10" fmla="*/ 165 w 165"/>
                <a:gd name="T11" fmla="*/ 83 h 165"/>
                <a:gd name="T12" fmla="*/ 141 w 165"/>
                <a:gd name="T13" fmla="*/ 24 h 165"/>
                <a:gd name="T14" fmla="*/ 82 w 165"/>
                <a:gd name="T15" fmla="*/ 117 h 165"/>
                <a:gd name="T16" fmla="*/ 82 w 165"/>
                <a:gd name="T17" fmla="*/ 141 h 165"/>
                <a:gd name="T18" fmla="*/ 82 w 165"/>
                <a:gd name="T19" fmla="*/ 117 h 165"/>
                <a:gd name="T20" fmla="*/ 58 w 165"/>
                <a:gd name="T21" fmla="*/ 107 h 165"/>
                <a:gd name="T22" fmla="*/ 48 w 165"/>
                <a:gd name="T23" fmla="*/ 83 h 165"/>
                <a:gd name="T24" fmla="*/ 82 w 165"/>
                <a:gd name="T25" fmla="*/ 48 h 165"/>
                <a:gd name="T26" fmla="*/ 107 w 165"/>
                <a:gd name="T27" fmla="*/ 58 h 165"/>
                <a:gd name="T28" fmla="*/ 117 w 165"/>
                <a:gd name="T29" fmla="*/ 83 h 165"/>
                <a:gd name="T30" fmla="*/ 82 w 165"/>
                <a:gd name="T31" fmla="*/ 117 h 165"/>
                <a:gd name="T32" fmla="*/ 82 w 165"/>
                <a:gd name="T33" fmla="*/ 117 h 165"/>
                <a:gd name="T34" fmla="*/ 82 w 165"/>
                <a:gd name="T35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165">
                  <a:moveTo>
                    <a:pt x="141" y="24"/>
                  </a:moveTo>
                  <a:cubicBezTo>
                    <a:pt x="125" y="9"/>
                    <a:pt x="104" y="0"/>
                    <a:pt x="82" y="0"/>
                  </a:cubicBezTo>
                  <a:cubicBezTo>
                    <a:pt x="37" y="0"/>
                    <a:pt x="0" y="37"/>
                    <a:pt x="0" y="83"/>
                  </a:cubicBezTo>
                  <a:cubicBezTo>
                    <a:pt x="0" y="105"/>
                    <a:pt x="8" y="125"/>
                    <a:pt x="24" y="141"/>
                  </a:cubicBezTo>
                  <a:cubicBezTo>
                    <a:pt x="40" y="156"/>
                    <a:pt x="60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61"/>
                    <a:pt x="156" y="40"/>
                    <a:pt x="141" y="24"/>
                  </a:cubicBezTo>
                  <a:close/>
                  <a:moveTo>
                    <a:pt x="82" y="117"/>
                  </a:moveTo>
                  <a:cubicBezTo>
                    <a:pt x="82" y="141"/>
                    <a:pt x="82" y="141"/>
                    <a:pt x="82" y="141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73" y="117"/>
                    <a:pt x="65" y="113"/>
                    <a:pt x="58" y="107"/>
                  </a:cubicBezTo>
                  <a:cubicBezTo>
                    <a:pt x="51" y="100"/>
                    <a:pt x="48" y="92"/>
                    <a:pt x="48" y="83"/>
                  </a:cubicBezTo>
                  <a:cubicBezTo>
                    <a:pt x="48" y="64"/>
                    <a:pt x="63" y="48"/>
                    <a:pt x="82" y="48"/>
                  </a:cubicBezTo>
                  <a:cubicBezTo>
                    <a:pt x="92" y="48"/>
                    <a:pt x="100" y="52"/>
                    <a:pt x="107" y="58"/>
                  </a:cubicBezTo>
                  <a:cubicBezTo>
                    <a:pt x="113" y="65"/>
                    <a:pt x="117" y="73"/>
                    <a:pt x="117" y="83"/>
                  </a:cubicBezTo>
                  <a:cubicBezTo>
                    <a:pt x="117" y="102"/>
                    <a:pt x="101" y="117"/>
                    <a:pt x="82" y="117"/>
                  </a:cubicBezTo>
                  <a:close/>
                  <a:moveTo>
                    <a:pt x="82" y="117"/>
                  </a:moveTo>
                  <a:cubicBezTo>
                    <a:pt x="82" y="117"/>
                    <a:pt x="82" y="117"/>
                    <a:pt x="82" y="1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7" name="Group 366"/>
          <p:cNvGrpSpPr>
            <a:grpSpLocks noChangeAspect="1"/>
          </p:cNvGrpSpPr>
          <p:nvPr/>
        </p:nvGrpSpPr>
        <p:grpSpPr>
          <a:xfrm>
            <a:off x="5337415" y="5080661"/>
            <a:ext cx="275455" cy="304800"/>
            <a:chOff x="10868025" y="2360612"/>
            <a:chExt cx="5902204" cy="6530976"/>
          </a:xfrm>
        </p:grpSpPr>
        <p:sp>
          <p:nvSpPr>
            <p:cNvPr id="366" name="Oval 365"/>
            <p:cNvSpPr/>
            <p:nvPr/>
          </p:nvSpPr>
          <p:spPr>
            <a:xfrm>
              <a:off x="11788654" y="3664300"/>
              <a:ext cx="4981575" cy="49815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Freeform 289"/>
            <p:cNvSpPr>
              <a:spLocks noEditPoints="1"/>
            </p:cNvSpPr>
            <p:nvPr/>
          </p:nvSpPr>
          <p:spPr bwMode="auto">
            <a:xfrm>
              <a:off x="10868025" y="2360612"/>
              <a:ext cx="5832476" cy="6530976"/>
            </a:xfrm>
            <a:custGeom>
              <a:avLst/>
              <a:gdLst>
                <a:gd name="T0" fmla="*/ 1242 w 1330"/>
                <a:gd name="T1" fmla="*/ 370 h 1504"/>
                <a:gd name="T2" fmla="*/ 1109 w 1330"/>
                <a:gd name="T3" fmla="*/ 0 h 1504"/>
                <a:gd name="T4" fmla="*/ 781 w 1330"/>
                <a:gd name="T5" fmla="*/ 239 h 1504"/>
                <a:gd name="T6" fmla="*/ 549 w 1330"/>
                <a:gd name="T7" fmla="*/ 239 h 1504"/>
                <a:gd name="T8" fmla="*/ 222 w 1330"/>
                <a:gd name="T9" fmla="*/ 0 h 1504"/>
                <a:gd name="T10" fmla="*/ 88 w 1330"/>
                <a:gd name="T11" fmla="*/ 370 h 1504"/>
                <a:gd name="T12" fmla="*/ 0 w 1330"/>
                <a:gd name="T13" fmla="*/ 394 h 1504"/>
                <a:gd name="T14" fmla="*/ 24 w 1330"/>
                <a:gd name="T15" fmla="*/ 738 h 1504"/>
                <a:gd name="T16" fmla="*/ 64 w 1330"/>
                <a:gd name="T17" fmla="*/ 1480 h 1504"/>
                <a:gd name="T18" fmla="*/ 1242 w 1330"/>
                <a:gd name="T19" fmla="*/ 1504 h 1504"/>
                <a:gd name="T20" fmla="*/ 1266 w 1330"/>
                <a:gd name="T21" fmla="*/ 738 h 1504"/>
                <a:gd name="T22" fmla="*/ 1330 w 1330"/>
                <a:gd name="T23" fmla="*/ 714 h 1504"/>
                <a:gd name="T24" fmla="*/ 1306 w 1330"/>
                <a:gd name="T25" fmla="*/ 370 h 1504"/>
                <a:gd name="T26" fmla="*/ 1109 w 1330"/>
                <a:gd name="T27" fmla="*/ 48 h 1504"/>
                <a:gd name="T28" fmla="*/ 1109 w 1330"/>
                <a:gd name="T29" fmla="*/ 370 h 1504"/>
                <a:gd name="T30" fmla="*/ 791 w 1330"/>
                <a:gd name="T31" fmla="*/ 297 h 1504"/>
                <a:gd name="T32" fmla="*/ 529 w 1330"/>
                <a:gd name="T33" fmla="*/ 418 h 1504"/>
                <a:gd name="T34" fmla="*/ 641 w 1330"/>
                <a:gd name="T35" fmla="*/ 970 h 1504"/>
                <a:gd name="T36" fmla="*/ 689 w 1330"/>
                <a:gd name="T37" fmla="*/ 970 h 1504"/>
                <a:gd name="T38" fmla="*/ 801 w 1330"/>
                <a:gd name="T39" fmla="*/ 418 h 1504"/>
                <a:gd name="T40" fmla="*/ 677 w 1330"/>
                <a:gd name="T41" fmla="*/ 1045 h 1504"/>
                <a:gd name="T42" fmla="*/ 529 w 1330"/>
                <a:gd name="T43" fmla="*/ 1119 h 1504"/>
                <a:gd name="T44" fmla="*/ 665 w 1330"/>
                <a:gd name="T45" fmla="*/ 209 h 1504"/>
                <a:gd name="T46" fmla="*/ 743 w 1330"/>
                <a:gd name="T47" fmla="*/ 370 h 1504"/>
                <a:gd name="T48" fmla="*/ 587 w 1330"/>
                <a:gd name="T49" fmla="*/ 287 h 1504"/>
                <a:gd name="T50" fmla="*/ 61 w 1330"/>
                <a:gd name="T51" fmla="*/ 209 h 1504"/>
                <a:gd name="T52" fmla="*/ 334 w 1330"/>
                <a:gd name="T53" fmla="*/ 94 h 1504"/>
                <a:gd name="T54" fmla="*/ 539 w 1330"/>
                <a:gd name="T55" fmla="*/ 370 h 1504"/>
                <a:gd name="T56" fmla="*/ 61 w 1330"/>
                <a:gd name="T57" fmla="*/ 209 h 1504"/>
                <a:gd name="T58" fmla="*/ 921 w 1330"/>
                <a:gd name="T59" fmla="*/ 690 h 1504"/>
                <a:gd name="T60" fmla="*/ 921 w 1330"/>
                <a:gd name="T61" fmla="*/ 738 h 1504"/>
                <a:gd name="T62" fmla="*/ 1218 w 1330"/>
                <a:gd name="T63" fmla="*/ 1456 h 1504"/>
                <a:gd name="T64" fmla="*/ 112 w 1330"/>
                <a:gd name="T65" fmla="*/ 738 h 1504"/>
                <a:gd name="T66" fmla="*/ 433 w 1330"/>
                <a:gd name="T67" fmla="*/ 714 h 1504"/>
                <a:gd name="T68" fmla="*/ 48 w 1330"/>
                <a:gd name="T69" fmla="*/ 690 h 1504"/>
                <a:gd name="T70" fmla="*/ 481 w 1330"/>
                <a:gd name="T71" fmla="*/ 418 h 1504"/>
                <a:gd name="T72" fmla="*/ 493 w 1330"/>
                <a:gd name="T73" fmla="*/ 1183 h 1504"/>
                <a:gd name="T74" fmla="*/ 665 w 1330"/>
                <a:gd name="T75" fmla="*/ 1094 h 1504"/>
                <a:gd name="T76" fmla="*/ 825 w 1330"/>
                <a:gd name="T77" fmla="*/ 1186 h 1504"/>
                <a:gd name="T78" fmla="*/ 849 w 1330"/>
                <a:gd name="T79" fmla="*/ 1162 h 1504"/>
                <a:gd name="T80" fmla="*/ 1282 w 1330"/>
                <a:gd name="T81" fmla="*/ 418 h 1504"/>
                <a:gd name="T82" fmla="*/ 1282 w 1330"/>
                <a:gd name="T83" fmla="*/ 69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0" h="1504">
                  <a:moveTo>
                    <a:pt x="1306" y="370"/>
                  </a:moveTo>
                  <a:cubicBezTo>
                    <a:pt x="1242" y="370"/>
                    <a:pt x="1242" y="370"/>
                    <a:pt x="1242" y="370"/>
                  </a:cubicBezTo>
                  <a:cubicBezTo>
                    <a:pt x="1288" y="331"/>
                    <a:pt x="1317" y="274"/>
                    <a:pt x="1317" y="209"/>
                  </a:cubicBezTo>
                  <a:cubicBezTo>
                    <a:pt x="1317" y="94"/>
                    <a:pt x="1224" y="0"/>
                    <a:pt x="1109" y="0"/>
                  </a:cubicBezTo>
                  <a:cubicBezTo>
                    <a:pt x="1053" y="0"/>
                    <a:pt x="1001" y="21"/>
                    <a:pt x="962" y="60"/>
                  </a:cubicBezTo>
                  <a:cubicBezTo>
                    <a:pt x="781" y="239"/>
                    <a:pt x="781" y="239"/>
                    <a:pt x="781" y="239"/>
                  </a:cubicBezTo>
                  <a:cubicBezTo>
                    <a:pt x="762" y="193"/>
                    <a:pt x="717" y="161"/>
                    <a:pt x="665" y="161"/>
                  </a:cubicBezTo>
                  <a:cubicBezTo>
                    <a:pt x="613" y="161"/>
                    <a:pt x="568" y="193"/>
                    <a:pt x="549" y="239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29" y="21"/>
                    <a:pt x="277" y="0"/>
                    <a:pt x="222" y="0"/>
                  </a:cubicBezTo>
                  <a:cubicBezTo>
                    <a:pt x="106" y="0"/>
                    <a:pt x="13" y="94"/>
                    <a:pt x="13" y="209"/>
                  </a:cubicBezTo>
                  <a:cubicBezTo>
                    <a:pt x="13" y="274"/>
                    <a:pt x="42" y="331"/>
                    <a:pt x="88" y="370"/>
                  </a:cubicBezTo>
                  <a:cubicBezTo>
                    <a:pt x="24" y="370"/>
                    <a:pt x="24" y="370"/>
                    <a:pt x="24" y="370"/>
                  </a:cubicBezTo>
                  <a:cubicBezTo>
                    <a:pt x="11" y="370"/>
                    <a:pt x="0" y="380"/>
                    <a:pt x="0" y="39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27"/>
                    <a:pt x="11" y="738"/>
                    <a:pt x="24" y="738"/>
                  </a:cubicBezTo>
                  <a:cubicBezTo>
                    <a:pt x="64" y="738"/>
                    <a:pt x="64" y="738"/>
                    <a:pt x="64" y="738"/>
                  </a:cubicBezTo>
                  <a:cubicBezTo>
                    <a:pt x="64" y="1480"/>
                    <a:pt x="64" y="1480"/>
                    <a:pt x="64" y="1480"/>
                  </a:cubicBezTo>
                  <a:cubicBezTo>
                    <a:pt x="64" y="1493"/>
                    <a:pt x="75" y="1504"/>
                    <a:pt x="88" y="1504"/>
                  </a:cubicBezTo>
                  <a:cubicBezTo>
                    <a:pt x="1242" y="1504"/>
                    <a:pt x="1242" y="1504"/>
                    <a:pt x="1242" y="1504"/>
                  </a:cubicBezTo>
                  <a:cubicBezTo>
                    <a:pt x="1255" y="1504"/>
                    <a:pt x="1266" y="1493"/>
                    <a:pt x="1266" y="1480"/>
                  </a:cubicBezTo>
                  <a:cubicBezTo>
                    <a:pt x="1266" y="738"/>
                    <a:pt x="1266" y="738"/>
                    <a:pt x="1266" y="738"/>
                  </a:cubicBezTo>
                  <a:cubicBezTo>
                    <a:pt x="1306" y="738"/>
                    <a:pt x="1306" y="738"/>
                    <a:pt x="1306" y="738"/>
                  </a:cubicBezTo>
                  <a:cubicBezTo>
                    <a:pt x="1319" y="738"/>
                    <a:pt x="1330" y="727"/>
                    <a:pt x="1330" y="714"/>
                  </a:cubicBezTo>
                  <a:cubicBezTo>
                    <a:pt x="1330" y="394"/>
                    <a:pt x="1330" y="394"/>
                    <a:pt x="1330" y="394"/>
                  </a:cubicBezTo>
                  <a:cubicBezTo>
                    <a:pt x="1330" y="380"/>
                    <a:pt x="1319" y="370"/>
                    <a:pt x="1306" y="370"/>
                  </a:cubicBezTo>
                  <a:close/>
                  <a:moveTo>
                    <a:pt x="996" y="94"/>
                  </a:moveTo>
                  <a:cubicBezTo>
                    <a:pt x="1026" y="64"/>
                    <a:pt x="1066" y="48"/>
                    <a:pt x="1109" y="48"/>
                  </a:cubicBezTo>
                  <a:cubicBezTo>
                    <a:pt x="1197" y="48"/>
                    <a:pt x="1269" y="120"/>
                    <a:pt x="1269" y="209"/>
                  </a:cubicBezTo>
                  <a:cubicBezTo>
                    <a:pt x="1269" y="298"/>
                    <a:pt x="1197" y="370"/>
                    <a:pt x="1109" y="370"/>
                  </a:cubicBezTo>
                  <a:cubicBezTo>
                    <a:pt x="791" y="370"/>
                    <a:pt x="791" y="370"/>
                    <a:pt x="791" y="370"/>
                  </a:cubicBezTo>
                  <a:cubicBezTo>
                    <a:pt x="791" y="297"/>
                    <a:pt x="791" y="297"/>
                    <a:pt x="791" y="297"/>
                  </a:cubicBezTo>
                  <a:lnTo>
                    <a:pt x="996" y="94"/>
                  </a:lnTo>
                  <a:close/>
                  <a:moveTo>
                    <a:pt x="529" y="418"/>
                  </a:moveTo>
                  <a:cubicBezTo>
                    <a:pt x="641" y="418"/>
                    <a:pt x="641" y="418"/>
                    <a:pt x="641" y="418"/>
                  </a:cubicBezTo>
                  <a:cubicBezTo>
                    <a:pt x="641" y="970"/>
                    <a:pt x="641" y="970"/>
                    <a:pt x="641" y="970"/>
                  </a:cubicBezTo>
                  <a:cubicBezTo>
                    <a:pt x="641" y="983"/>
                    <a:pt x="652" y="994"/>
                    <a:pt x="665" y="994"/>
                  </a:cubicBezTo>
                  <a:cubicBezTo>
                    <a:pt x="678" y="994"/>
                    <a:pt x="689" y="983"/>
                    <a:pt x="689" y="970"/>
                  </a:cubicBezTo>
                  <a:cubicBezTo>
                    <a:pt x="689" y="418"/>
                    <a:pt x="689" y="418"/>
                    <a:pt x="689" y="418"/>
                  </a:cubicBezTo>
                  <a:cubicBezTo>
                    <a:pt x="801" y="418"/>
                    <a:pt x="801" y="418"/>
                    <a:pt x="801" y="418"/>
                  </a:cubicBezTo>
                  <a:cubicBezTo>
                    <a:pt x="801" y="1119"/>
                    <a:pt x="801" y="1119"/>
                    <a:pt x="801" y="1119"/>
                  </a:cubicBezTo>
                  <a:cubicBezTo>
                    <a:pt x="677" y="1045"/>
                    <a:pt x="677" y="1045"/>
                    <a:pt x="677" y="1045"/>
                  </a:cubicBezTo>
                  <a:cubicBezTo>
                    <a:pt x="670" y="1041"/>
                    <a:pt x="660" y="1041"/>
                    <a:pt x="653" y="1045"/>
                  </a:cubicBezTo>
                  <a:cubicBezTo>
                    <a:pt x="529" y="1119"/>
                    <a:pt x="529" y="1119"/>
                    <a:pt x="529" y="1119"/>
                  </a:cubicBezTo>
                  <a:lnTo>
                    <a:pt x="529" y="418"/>
                  </a:lnTo>
                  <a:close/>
                  <a:moveTo>
                    <a:pt x="665" y="209"/>
                  </a:moveTo>
                  <a:cubicBezTo>
                    <a:pt x="708" y="209"/>
                    <a:pt x="743" y="244"/>
                    <a:pt x="743" y="287"/>
                  </a:cubicBezTo>
                  <a:cubicBezTo>
                    <a:pt x="743" y="370"/>
                    <a:pt x="743" y="370"/>
                    <a:pt x="743" y="370"/>
                  </a:cubicBezTo>
                  <a:cubicBezTo>
                    <a:pt x="587" y="370"/>
                    <a:pt x="587" y="370"/>
                    <a:pt x="587" y="370"/>
                  </a:cubicBezTo>
                  <a:cubicBezTo>
                    <a:pt x="587" y="287"/>
                    <a:pt x="587" y="287"/>
                    <a:pt x="587" y="287"/>
                  </a:cubicBezTo>
                  <a:cubicBezTo>
                    <a:pt x="587" y="244"/>
                    <a:pt x="622" y="209"/>
                    <a:pt x="665" y="209"/>
                  </a:cubicBezTo>
                  <a:close/>
                  <a:moveTo>
                    <a:pt x="61" y="209"/>
                  </a:moveTo>
                  <a:cubicBezTo>
                    <a:pt x="61" y="120"/>
                    <a:pt x="133" y="48"/>
                    <a:pt x="222" y="48"/>
                  </a:cubicBezTo>
                  <a:cubicBezTo>
                    <a:pt x="264" y="48"/>
                    <a:pt x="304" y="64"/>
                    <a:pt x="334" y="94"/>
                  </a:cubicBezTo>
                  <a:cubicBezTo>
                    <a:pt x="539" y="297"/>
                    <a:pt x="539" y="297"/>
                    <a:pt x="539" y="297"/>
                  </a:cubicBezTo>
                  <a:cubicBezTo>
                    <a:pt x="539" y="370"/>
                    <a:pt x="539" y="370"/>
                    <a:pt x="539" y="370"/>
                  </a:cubicBezTo>
                  <a:cubicBezTo>
                    <a:pt x="222" y="370"/>
                    <a:pt x="222" y="370"/>
                    <a:pt x="222" y="370"/>
                  </a:cubicBezTo>
                  <a:cubicBezTo>
                    <a:pt x="133" y="370"/>
                    <a:pt x="61" y="298"/>
                    <a:pt x="61" y="209"/>
                  </a:cubicBezTo>
                  <a:close/>
                  <a:moveTo>
                    <a:pt x="1282" y="690"/>
                  </a:moveTo>
                  <a:cubicBezTo>
                    <a:pt x="921" y="690"/>
                    <a:pt x="921" y="690"/>
                    <a:pt x="921" y="690"/>
                  </a:cubicBezTo>
                  <a:cubicBezTo>
                    <a:pt x="908" y="690"/>
                    <a:pt x="897" y="700"/>
                    <a:pt x="897" y="714"/>
                  </a:cubicBezTo>
                  <a:cubicBezTo>
                    <a:pt x="897" y="727"/>
                    <a:pt x="908" y="738"/>
                    <a:pt x="921" y="738"/>
                  </a:cubicBezTo>
                  <a:cubicBezTo>
                    <a:pt x="1218" y="738"/>
                    <a:pt x="1218" y="738"/>
                    <a:pt x="1218" y="738"/>
                  </a:cubicBezTo>
                  <a:cubicBezTo>
                    <a:pt x="1218" y="1456"/>
                    <a:pt x="1218" y="1456"/>
                    <a:pt x="1218" y="1456"/>
                  </a:cubicBezTo>
                  <a:cubicBezTo>
                    <a:pt x="112" y="1456"/>
                    <a:pt x="112" y="1456"/>
                    <a:pt x="112" y="1456"/>
                  </a:cubicBezTo>
                  <a:cubicBezTo>
                    <a:pt x="112" y="738"/>
                    <a:pt x="112" y="738"/>
                    <a:pt x="112" y="738"/>
                  </a:cubicBezTo>
                  <a:cubicBezTo>
                    <a:pt x="409" y="738"/>
                    <a:pt x="409" y="738"/>
                    <a:pt x="409" y="738"/>
                  </a:cubicBezTo>
                  <a:cubicBezTo>
                    <a:pt x="422" y="738"/>
                    <a:pt x="433" y="727"/>
                    <a:pt x="433" y="714"/>
                  </a:cubicBezTo>
                  <a:cubicBezTo>
                    <a:pt x="433" y="700"/>
                    <a:pt x="422" y="690"/>
                    <a:pt x="409" y="690"/>
                  </a:cubicBezTo>
                  <a:cubicBezTo>
                    <a:pt x="48" y="690"/>
                    <a:pt x="48" y="690"/>
                    <a:pt x="48" y="690"/>
                  </a:cubicBezTo>
                  <a:cubicBezTo>
                    <a:pt x="48" y="418"/>
                    <a:pt x="48" y="418"/>
                    <a:pt x="48" y="418"/>
                  </a:cubicBezTo>
                  <a:cubicBezTo>
                    <a:pt x="481" y="418"/>
                    <a:pt x="481" y="418"/>
                    <a:pt x="481" y="418"/>
                  </a:cubicBezTo>
                  <a:cubicBezTo>
                    <a:pt x="481" y="1162"/>
                    <a:pt x="481" y="1162"/>
                    <a:pt x="481" y="1162"/>
                  </a:cubicBezTo>
                  <a:cubicBezTo>
                    <a:pt x="481" y="1170"/>
                    <a:pt x="486" y="1178"/>
                    <a:pt x="493" y="1183"/>
                  </a:cubicBezTo>
                  <a:cubicBezTo>
                    <a:pt x="501" y="1187"/>
                    <a:pt x="510" y="1187"/>
                    <a:pt x="517" y="1182"/>
                  </a:cubicBezTo>
                  <a:cubicBezTo>
                    <a:pt x="665" y="1094"/>
                    <a:pt x="665" y="1094"/>
                    <a:pt x="665" y="1094"/>
                  </a:cubicBezTo>
                  <a:cubicBezTo>
                    <a:pt x="813" y="1182"/>
                    <a:pt x="813" y="1182"/>
                    <a:pt x="813" y="1182"/>
                  </a:cubicBezTo>
                  <a:cubicBezTo>
                    <a:pt x="816" y="1185"/>
                    <a:pt x="821" y="1186"/>
                    <a:pt x="825" y="1186"/>
                  </a:cubicBezTo>
                  <a:cubicBezTo>
                    <a:pt x="829" y="1186"/>
                    <a:pt x="833" y="1185"/>
                    <a:pt x="837" y="1183"/>
                  </a:cubicBezTo>
                  <a:cubicBezTo>
                    <a:pt x="844" y="1178"/>
                    <a:pt x="849" y="1170"/>
                    <a:pt x="849" y="1162"/>
                  </a:cubicBezTo>
                  <a:cubicBezTo>
                    <a:pt x="849" y="418"/>
                    <a:pt x="849" y="418"/>
                    <a:pt x="849" y="418"/>
                  </a:cubicBezTo>
                  <a:cubicBezTo>
                    <a:pt x="1282" y="418"/>
                    <a:pt x="1282" y="418"/>
                    <a:pt x="1282" y="418"/>
                  </a:cubicBezTo>
                  <a:lnTo>
                    <a:pt x="1282" y="690"/>
                  </a:lnTo>
                  <a:close/>
                  <a:moveTo>
                    <a:pt x="1282" y="690"/>
                  </a:moveTo>
                  <a:cubicBezTo>
                    <a:pt x="1282" y="690"/>
                    <a:pt x="1282" y="690"/>
                    <a:pt x="1282" y="69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Freeform 290"/>
            <p:cNvSpPr>
              <a:spLocks noEditPoints="1"/>
            </p:cNvSpPr>
            <p:nvPr/>
          </p:nvSpPr>
          <p:spPr bwMode="auto">
            <a:xfrm>
              <a:off x="11345863" y="2778125"/>
              <a:ext cx="600075" cy="595313"/>
            </a:xfrm>
            <a:custGeom>
              <a:avLst/>
              <a:gdLst>
                <a:gd name="T0" fmla="*/ 113 w 137"/>
                <a:gd name="T1" fmla="*/ 0 h 137"/>
                <a:gd name="T2" fmla="*/ 0 w 137"/>
                <a:gd name="T3" fmla="*/ 113 h 137"/>
                <a:gd name="T4" fmla="*/ 24 w 137"/>
                <a:gd name="T5" fmla="*/ 137 h 137"/>
                <a:gd name="T6" fmla="*/ 48 w 137"/>
                <a:gd name="T7" fmla="*/ 113 h 137"/>
                <a:gd name="T8" fmla="*/ 113 w 137"/>
                <a:gd name="T9" fmla="*/ 48 h 137"/>
                <a:gd name="T10" fmla="*/ 137 w 137"/>
                <a:gd name="T11" fmla="*/ 24 h 137"/>
                <a:gd name="T12" fmla="*/ 113 w 137"/>
                <a:gd name="T13" fmla="*/ 0 h 137"/>
                <a:gd name="T14" fmla="*/ 113 w 137"/>
                <a:gd name="T15" fmla="*/ 0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50" y="0"/>
                    <a:pt x="0" y="51"/>
                    <a:pt x="0" y="113"/>
                  </a:cubicBezTo>
                  <a:cubicBezTo>
                    <a:pt x="0" y="126"/>
                    <a:pt x="10" y="137"/>
                    <a:pt x="24" y="137"/>
                  </a:cubicBezTo>
                  <a:cubicBezTo>
                    <a:pt x="37" y="137"/>
                    <a:pt x="48" y="126"/>
                    <a:pt x="48" y="113"/>
                  </a:cubicBezTo>
                  <a:cubicBezTo>
                    <a:pt x="48" y="77"/>
                    <a:pt x="77" y="48"/>
                    <a:pt x="113" y="48"/>
                  </a:cubicBezTo>
                  <a:cubicBezTo>
                    <a:pt x="126" y="48"/>
                    <a:pt x="137" y="37"/>
                    <a:pt x="137" y="24"/>
                  </a:cubicBezTo>
                  <a:cubicBezTo>
                    <a:pt x="137" y="11"/>
                    <a:pt x="126" y="0"/>
                    <a:pt x="113" y="0"/>
                  </a:cubicBezTo>
                  <a:close/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8" name="Group 367"/>
          <p:cNvGrpSpPr>
            <a:grpSpLocks noChangeAspect="1"/>
          </p:cNvGrpSpPr>
          <p:nvPr/>
        </p:nvGrpSpPr>
        <p:grpSpPr>
          <a:xfrm>
            <a:off x="6600709" y="1380433"/>
            <a:ext cx="189991" cy="304800"/>
            <a:chOff x="7105651" y="1885950"/>
            <a:chExt cx="4071938" cy="6532563"/>
          </a:xfrm>
        </p:grpSpPr>
        <p:sp>
          <p:nvSpPr>
            <p:cNvPr id="369" name="Oval 368"/>
            <p:cNvSpPr/>
            <p:nvPr/>
          </p:nvSpPr>
          <p:spPr>
            <a:xfrm>
              <a:off x="7686261" y="4174435"/>
              <a:ext cx="3114260" cy="311426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0" name="Freeform 5"/>
            <p:cNvSpPr>
              <a:spLocks noEditPoints="1"/>
            </p:cNvSpPr>
            <p:nvPr/>
          </p:nvSpPr>
          <p:spPr bwMode="auto">
            <a:xfrm>
              <a:off x="7105651" y="1885950"/>
              <a:ext cx="4071938" cy="6532563"/>
            </a:xfrm>
            <a:custGeom>
              <a:avLst/>
              <a:gdLst>
                <a:gd name="T0" fmla="*/ 928 w 928"/>
                <a:gd name="T1" fmla="*/ 384 h 1504"/>
                <a:gd name="T2" fmla="*/ 741 w 928"/>
                <a:gd name="T3" fmla="*/ 360 h 1504"/>
                <a:gd name="T4" fmla="*/ 706 w 928"/>
                <a:gd name="T5" fmla="*/ 196 h 1504"/>
                <a:gd name="T6" fmla="*/ 564 w 928"/>
                <a:gd name="T7" fmla="*/ 54 h 1504"/>
                <a:gd name="T8" fmla="*/ 364 w 928"/>
                <a:gd name="T9" fmla="*/ 54 h 1504"/>
                <a:gd name="T10" fmla="*/ 222 w 928"/>
                <a:gd name="T11" fmla="*/ 196 h 1504"/>
                <a:gd name="T12" fmla="*/ 187 w 928"/>
                <a:gd name="T13" fmla="*/ 360 h 1504"/>
                <a:gd name="T14" fmla="*/ 0 w 928"/>
                <a:gd name="T15" fmla="*/ 384 h 1504"/>
                <a:gd name="T16" fmla="*/ 24 w 928"/>
                <a:gd name="T17" fmla="*/ 1504 h 1504"/>
                <a:gd name="T18" fmla="*/ 636 w 928"/>
                <a:gd name="T19" fmla="*/ 1504 h 1504"/>
                <a:gd name="T20" fmla="*/ 928 w 928"/>
                <a:gd name="T21" fmla="*/ 1480 h 1504"/>
                <a:gd name="T22" fmla="*/ 928 w 928"/>
                <a:gd name="T23" fmla="*/ 744 h 1504"/>
                <a:gd name="T24" fmla="*/ 632 w 928"/>
                <a:gd name="T25" fmla="*/ 1456 h 1504"/>
                <a:gd name="T26" fmla="*/ 584 w 928"/>
                <a:gd name="T27" fmla="*/ 1228 h 1504"/>
                <a:gd name="T28" fmla="*/ 880 w 928"/>
                <a:gd name="T29" fmla="*/ 1310 h 1504"/>
                <a:gd name="T30" fmla="*/ 295 w 928"/>
                <a:gd name="T31" fmla="*/ 408 h 1504"/>
                <a:gd name="T32" fmla="*/ 344 w 928"/>
                <a:gd name="T33" fmla="*/ 636 h 1504"/>
                <a:gd name="T34" fmla="*/ 48 w 928"/>
                <a:gd name="T35" fmla="*/ 555 h 1504"/>
                <a:gd name="T36" fmla="*/ 152 w 928"/>
                <a:gd name="T37" fmla="*/ 1047 h 1504"/>
                <a:gd name="T38" fmla="*/ 126 w 928"/>
                <a:gd name="T39" fmla="*/ 1007 h 1504"/>
                <a:gd name="T40" fmla="*/ 48 w 928"/>
                <a:gd name="T41" fmla="*/ 843 h 1504"/>
                <a:gd name="T42" fmla="*/ 344 w 928"/>
                <a:gd name="T43" fmla="*/ 924 h 1504"/>
                <a:gd name="T44" fmla="*/ 202 w 928"/>
                <a:gd name="T45" fmla="*/ 992 h 1504"/>
                <a:gd name="T46" fmla="*/ 234 w 928"/>
                <a:gd name="T47" fmla="*/ 1005 h 1504"/>
                <a:gd name="T48" fmla="*/ 344 w 928"/>
                <a:gd name="T49" fmla="*/ 1212 h 1504"/>
                <a:gd name="T50" fmla="*/ 48 w 928"/>
                <a:gd name="T51" fmla="*/ 1131 h 1504"/>
                <a:gd name="T52" fmla="*/ 536 w 928"/>
                <a:gd name="T53" fmla="*/ 408 h 1504"/>
                <a:gd name="T54" fmla="*/ 392 w 928"/>
                <a:gd name="T55" fmla="*/ 1456 h 1504"/>
                <a:gd name="T56" fmla="*/ 880 w 928"/>
                <a:gd name="T57" fmla="*/ 1022 h 1504"/>
                <a:gd name="T58" fmla="*/ 584 w 928"/>
                <a:gd name="T59" fmla="*/ 940 h 1504"/>
                <a:gd name="T60" fmla="*/ 880 w 928"/>
                <a:gd name="T61" fmla="*/ 1022 h 1504"/>
                <a:gd name="T62" fmla="*/ 776 w 928"/>
                <a:gd name="T63" fmla="*/ 529 h 1504"/>
                <a:gd name="T64" fmla="*/ 789 w 928"/>
                <a:gd name="T65" fmla="*/ 573 h 1504"/>
                <a:gd name="T66" fmla="*/ 880 w 928"/>
                <a:gd name="T67" fmla="*/ 511 h 1504"/>
                <a:gd name="T68" fmla="*/ 584 w 928"/>
                <a:gd name="T69" fmla="*/ 891 h 1504"/>
                <a:gd name="T70" fmla="*/ 712 w 928"/>
                <a:gd name="T71" fmla="*/ 616 h 1504"/>
                <a:gd name="T72" fmla="*/ 694 w 928"/>
                <a:gd name="T73" fmla="*/ 571 h 1504"/>
                <a:gd name="T74" fmla="*/ 584 w 928"/>
                <a:gd name="T75" fmla="*/ 408 h 1504"/>
                <a:gd name="T76" fmla="*/ 880 w 928"/>
                <a:gd name="T77" fmla="*/ 446 h 1504"/>
                <a:gd name="T78" fmla="*/ 260 w 928"/>
                <a:gd name="T79" fmla="*/ 230 h 1504"/>
                <a:gd name="T80" fmla="*/ 289 w 928"/>
                <a:gd name="T81" fmla="*/ 121 h 1504"/>
                <a:gd name="T82" fmla="*/ 398 w 928"/>
                <a:gd name="T83" fmla="*/ 92 h 1504"/>
                <a:gd name="T84" fmla="*/ 530 w 928"/>
                <a:gd name="T85" fmla="*/ 92 h 1504"/>
                <a:gd name="T86" fmla="*/ 639 w 928"/>
                <a:gd name="T87" fmla="*/ 121 h 1504"/>
                <a:gd name="T88" fmla="*/ 668 w 928"/>
                <a:gd name="T89" fmla="*/ 230 h 1504"/>
                <a:gd name="T90" fmla="*/ 672 w 928"/>
                <a:gd name="T91" fmla="*/ 360 h 1504"/>
                <a:gd name="T92" fmla="*/ 216 w 928"/>
                <a:gd name="T93" fmla="*/ 296 h 1504"/>
                <a:gd name="T94" fmla="*/ 48 w 928"/>
                <a:gd name="T95" fmla="*/ 489 h 1504"/>
                <a:gd name="T96" fmla="*/ 165 w 928"/>
                <a:gd name="T97" fmla="*/ 408 h 1504"/>
                <a:gd name="T98" fmla="*/ 344 w 928"/>
                <a:gd name="T99" fmla="*/ 1261 h 1504"/>
                <a:gd name="T100" fmla="*/ 48 w 928"/>
                <a:gd name="T101" fmla="*/ 1456 h 1504"/>
                <a:gd name="T102" fmla="*/ 763 w 928"/>
                <a:gd name="T103" fmla="*/ 1456 h 1504"/>
                <a:gd name="T104" fmla="*/ 880 w 928"/>
                <a:gd name="T105" fmla="*/ 1456 h 1504"/>
                <a:gd name="T106" fmla="*/ 763 w 928"/>
                <a:gd name="T107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8" h="1504">
                  <a:moveTo>
                    <a:pt x="928" y="744"/>
                  </a:moveTo>
                  <a:cubicBezTo>
                    <a:pt x="928" y="384"/>
                    <a:pt x="928" y="384"/>
                    <a:pt x="928" y="384"/>
                  </a:cubicBezTo>
                  <a:cubicBezTo>
                    <a:pt x="928" y="371"/>
                    <a:pt x="917" y="360"/>
                    <a:pt x="904" y="360"/>
                  </a:cubicBezTo>
                  <a:cubicBezTo>
                    <a:pt x="741" y="360"/>
                    <a:pt x="741" y="360"/>
                    <a:pt x="741" y="360"/>
                  </a:cubicBezTo>
                  <a:cubicBezTo>
                    <a:pt x="753" y="342"/>
                    <a:pt x="760" y="319"/>
                    <a:pt x="760" y="296"/>
                  </a:cubicBezTo>
                  <a:cubicBezTo>
                    <a:pt x="760" y="255"/>
                    <a:pt x="739" y="218"/>
                    <a:pt x="706" y="196"/>
                  </a:cubicBezTo>
                  <a:cubicBezTo>
                    <a:pt x="714" y="157"/>
                    <a:pt x="702" y="116"/>
                    <a:pt x="673" y="87"/>
                  </a:cubicBezTo>
                  <a:cubicBezTo>
                    <a:pt x="644" y="58"/>
                    <a:pt x="603" y="46"/>
                    <a:pt x="564" y="54"/>
                  </a:cubicBezTo>
                  <a:cubicBezTo>
                    <a:pt x="542" y="21"/>
                    <a:pt x="505" y="0"/>
                    <a:pt x="464" y="0"/>
                  </a:cubicBezTo>
                  <a:cubicBezTo>
                    <a:pt x="423" y="0"/>
                    <a:pt x="386" y="21"/>
                    <a:pt x="364" y="54"/>
                  </a:cubicBezTo>
                  <a:cubicBezTo>
                    <a:pt x="325" y="46"/>
                    <a:pt x="284" y="58"/>
                    <a:pt x="255" y="87"/>
                  </a:cubicBezTo>
                  <a:cubicBezTo>
                    <a:pt x="226" y="116"/>
                    <a:pt x="214" y="157"/>
                    <a:pt x="222" y="196"/>
                  </a:cubicBezTo>
                  <a:cubicBezTo>
                    <a:pt x="189" y="218"/>
                    <a:pt x="168" y="255"/>
                    <a:pt x="168" y="296"/>
                  </a:cubicBezTo>
                  <a:cubicBezTo>
                    <a:pt x="168" y="319"/>
                    <a:pt x="175" y="342"/>
                    <a:pt x="187" y="360"/>
                  </a:cubicBezTo>
                  <a:cubicBezTo>
                    <a:pt x="24" y="360"/>
                    <a:pt x="24" y="360"/>
                    <a:pt x="24" y="360"/>
                  </a:cubicBezTo>
                  <a:cubicBezTo>
                    <a:pt x="11" y="360"/>
                    <a:pt x="0" y="371"/>
                    <a:pt x="0" y="384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636" y="1504"/>
                    <a:pt x="636" y="1504"/>
                    <a:pt x="636" y="1504"/>
                  </a:cubicBezTo>
                  <a:cubicBezTo>
                    <a:pt x="636" y="1504"/>
                    <a:pt x="636" y="1504"/>
                    <a:pt x="636" y="1504"/>
                  </a:cubicBezTo>
                  <a:cubicBezTo>
                    <a:pt x="904" y="1504"/>
                    <a:pt x="904" y="1504"/>
                    <a:pt x="904" y="1504"/>
                  </a:cubicBezTo>
                  <a:cubicBezTo>
                    <a:pt x="917" y="1504"/>
                    <a:pt x="928" y="1493"/>
                    <a:pt x="928" y="1480"/>
                  </a:cubicBezTo>
                  <a:cubicBezTo>
                    <a:pt x="928" y="1032"/>
                    <a:pt x="928" y="1032"/>
                    <a:pt x="928" y="1032"/>
                  </a:cubicBezTo>
                  <a:cubicBezTo>
                    <a:pt x="928" y="1032"/>
                    <a:pt x="928" y="744"/>
                    <a:pt x="928" y="744"/>
                  </a:cubicBezTo>
                  <a:close/>
                  <a:moveTo>
                    <a:pt x="880" y="1310"/>
                  </a:moveTo>
                  <a:cubicBezTo>
                    <a:pt x="804" y="1384"/>
                    <a:pt x="725" y="1431"/>
                    <a:pt x="632" y="1456"/>
                  </a:cubicBezTo>
                  <a:cubicBezTo>
                    <a:pt x="584" y="1456"/>
                    <a:pt x="584" y="1456"/>
                    <a:pt x="584" y="1456"/>
                  </a:cubicBezTo>
                  <a:cubicBezTo>
                    <a:pt x="584" y="1228"/>
                    <a:pt x="584" y="1228"/>
                    <a:pt x="584" y="1228"/>
                  </a:cubicBezTo>
                  <a:cubicBezTo>
                    <a:pt x="671" y="1212"/>
                    <a:pt x="772" y="1180"/>
                    <a:pt x="880" y="1087"/>
                  </a:cubicBezTo>
                  <a:lnTo>
                    <a:pt x="880" y="1310"/>
                  </a:lnTo>
                  <a:close/>
                  <a:moveTo>
                    <a:pt x="48" y="555"/>
                  </a:moveTo>
                  <a:cubicBezTo>
                    <a:pt x="124" y="480"/>
                    <a:pt x="203" y="434"/>
                    <a:pt x="295" y="408"/>
                  </a:cubicBezTo>
                  <a:cubicBezTo>
                    <a:pt x="344" y="408"/>
                    <a:pt x="344" y="408"/>
                    <a:pt x="344" y="408"/>
                  </a:cubicBezTo>
                  <a:cubicBezTo>
                    <a:pt x="344" y="636"/>
                    <a:pt x="344" y="636"/>
                    <a:pt x="344" y="636"/>
                  </a:cubicBezTo>
                  <a:cubicBezTo>
                    <a:pt x="257" y="652"/>
                    <a:pt x="156" y="684"/>
                    <a:pt x="48" y="777"/>
                  </a:cubicBezTo>
                  <a:lnTo>
                    <a:pt x="48" y="555"/>
                  </a:lnTo>
                  <a:close/>
                  <a:moveTo>
                    <a:pt x="48" y="1131"/>
                  </a:moveTo>
                  <a:cubicBezTo>
                    <a:pt x="82" y="1097"/>
                    <a:pt x="116" y="1070"/>
                    <a:pt x="152" y="1047"/>
                  </a:cubicBezTo>
                  <a:cubicBezTo>
                    <a:pt x="163" y="1040"/>
                    <a:pt x="167" y="1025"/>
                    <a:pt x="160" y="1014"/>
                  </a:cubicBezTo>
                  <a:cubicBezTo>
                    <a:pt x="152" y="1003"/>
                    <a:pt x="138" y="1000"/>
                    <a:pt x="126" y="1007"/>
                  </a:cubicBezTo>
                  <a:cubicBezTo>
                    <a:pt x="100" y="1024"/>
                    <a:pt x="74" y="1043"/>
                    <a:pt x="48" y="1065"/>
                  </a:cubicBezTo>
                  <a:cubicBezTo>
                    <a:pt x="48" y="843"/>
                    <a:pt x="48" y="843"/>
                    <a:pt x="48" y="843"/>
                  </a:cubicBezTo>
                  <a:cubicBezTo>
                    <a:pt x="156" y="738"/>
                    <a:pt x="254" y="702"/>
                    <a:pt x="344" y="685"/>
                  </a:cubicBezTo>
                  <a:cubicBezTo>
                    <a:pt x="344" y="924"/>
                    <a:pt x="344" y="924"/>
                    <a:pt x="344" y="924"/>
                  </a:cubicBezTo>
                  <a:cubicBezTo>
                    <a:pt x="296" y="933"/>
                    <a:pt x="255" y="945"/>
                    <a:pt x="216" y="961"/>
                  </a:cubicBezTo>
                  <a:cubicBezTo>
                    <a:pt x="203" y="966"/>
                    <a:pt x="197" y="980"/>
                    <a:pt x="202" y="992"/>
                  </a:cubicBezTo>
                  <a:cubicBezTo>
                    <a:pt x="206" y="1001"/>
                    <a:pt x="215" y="1007"/>
                    <a:pt x="225" y="1007"/>
                  </a:cubicBezTo>
                  <a:cubicBezTo>
                    <a:pt x="228" y="1007"/>
                    <a:pt x="231" y="1006"/>
                    <a:pt x="234" y="1005"/>
                  </a:cubicBezTo>
                  <a:cubicBezTo>
                    <a:pt x="267" y="991"/>
                    <a:pt x="303" y="981"/>
                    <a:pt x="344" y="973"/>
                  </a:cubicBezTo>
                  <a:cubicBezTo>
                    <a:pt x="344" y="1212"/>
                    <a:pt x="344" y="1212"/>
                    <a:pt x="344" y="1212"/>
                  </a:cubicBezTo>
                  <a:cubicBezTo>
                    <a:pt x="258" y="1228"/>
                    <a:pt x="157" y="1259"/>
                    <a:pt x="48" y="1353"/>
                  </a:cubicBezTo>
                  <a:lnTo>
                    <a:pt x="48" y="1131"/>
                  </a:lnTo>
                  <a:close/>
                  <a:moveTo>
                    <a:pt x="392" y="408"/>
                  </a:moveTo>
                  <a:cubicBezTo>
                    <a:pt x="536" y="408"/>
                    <a:pt x="536" y="408"/>
                    <a:pt x="536" y="408"/>
                  </a:cubicBezTo>
                  <a:cubicBezTo>
                    <a:pt x="536" y="1456"/>
                    <a:pt x="536" y="1456"/>
                    <a:pt x="536" y="1456"/>
                  </a:cubicBezTo>
                  <a:cubicBezTo>
                    <a:pt x="392" y="1456"/>
                    <a:pt x="392" y="1456"/>
                    <a:pt x="392" y="1456"/>
                  </a:cubicBezTo>
                  <a:lnTo>
                    <a:pt x="392" y="408"/>
                  </a:lnTo>
                  <a:close/>
                  <a:moveTo>
                    <a:pt x="880" y="1022"/>
                  </a:moveTo>
                  <a:cubicBezTo>
                    <a:pt x="772" y="1127"/>
                    <a:pt x="674" y="1162"/>
                    <a:pt x="584" y="1179"/>
                  </a:cubicBezTo>
                  <a:cubicBezTo>
                    <a:pt x="584" y="940"/>
                    <a:pt x="584" y="940"/>
                    <a:pt x="584" y="940"/>
                  </a:cubicBezTo>
                  <a:cubicBezTo>
                    <a:pt x="671" y="924"/>
                    <a:pt x="772" y="892"/>
                    <a:pt x="880" y="799"/>
                  </a:cubicBezTo>
                  <a:lnTo>
                    <a:pt x="880" y="1022"/>
                  </a:lnTo>
                  <a:close/>
                  <a:moveTo>
                    <a:pt x="880" y="446"/>
                  </a:moveTo>
                  <a:cubicBezTo>
                    <a:pt x="846" y="479"/>
                    <a:pt x="812" y="506"/>
                    <a:pt x="776" y="529"/>
                  </a:cubicBezTo>
                  <a:cubicBezTo>
                    <a:pt x="765" y="536"/>
                    <a:pt x="761" y="551"/>
                    <a:pt x="768" y="562"/>
                  </a:cubicBezTo>
                  <a:cubicBezTo>
                    <a:pt x="773" y="569"/>
                    <a:pt x="781" y="573"/>
                    <a:pt x="789" y="573"/>
                  </a:cubicBezTo>
                  <a:cubicBezTo>
                    <a:pt x="793" y="573"/>
                    <a:pt x="798" y="572"/>
                    <a:pt x="802" y="570"/>
                  </a:cubicBezTo>
                  <a:cubicBezTo>
                    <a:pt x="828" y="553"/>
                    <a:pt x="854" y="533"/>
                    <a:pt x="880" y="511"/>
                  </a:cubicBezTo>
                  <a:cubicBezTo>
                    <a:pt x="880" y="734"/>
                    <a:pt x="880" y="734"/>
                    <a:pt x="880" y="734"/>
                  </a:cubicBezTo>
                  <a:cubicBezTo>
                    <a:pt x="772" y="839"/>
                    <a:pt x="674" y="874"/>
                    <a:pt x="584" y="891"/>
                  </a:cubicBezTo>
                  <a:cubicBezTo>
                    <a:pt x="584" y="652"/>
                    <a:pt x="584" y="652"/>
                    <a:pt x="584" y="652"/>
                  </a:cubicBezTo>
                  <a:cubicBezTo>
                    <a:pt x="632" y="643"/>
                    <a:pt x="673" y="632"/>
                    <a:pt x="712" y="616"/>
                  </a:cubicBezTo>
                  <a:cubicBezTo>
                    <a:pt x="725" y="611"/>
                    <a:pt x="731" y="597"/>
                    <a:pt x="726" y="584"/>
                  </a:cubicBezTo>
                  <a:cubicBezTo>
                    <a:pt x="721" y="572"/>
                    <a:pt x="707" y="566"/>
                    <a:pt x="694" y="571"/>
                  </a:cubicBezTo>
                  <a:cubicBezTo>
                    <a:pt x="661" y="585"/>
                    <a:pt x="625" y="595"/>
                    <a:pt x="584" y="603"/>
                  </a:cubicBezTo>
                  <a:cubicBezTo>
                    <a:pt x="584" y="408"/>
                    <a:pt x="584" y="408"/>
                    <a:pt x="584" y="408"/>
                  </a:cubicBezTo>
                  <a:cubicBezTo>
                    <a:pt x="880" y="408"/>
                    <a:pt x="880" y="408"/>
                    <a:pt x="880" y="408"/>
                  </a:cubicBezTo>
                  <a:lnTo>
                    <a:pt x="880" y="446"/>
                  </a:lnTo>
                  <a:close/>
                  <a:moveTo>
                    <a:pt x="216" y="296"/>
                  </a:moveTo>
                  <a:cubicBezTo>
                    <a:pt x="216" y="267"/>
                    <a:pt x="233" y="241"/>
                    <a:pt x="260" y="230"/>
                  </a:cubicBezTo>
                  <a:cubicBezTo>
                    <a:pt x="272" y="225"/>
                    <a:pt x="278" y="211"/>
                    <a:pt x="273" y="199"/>
                  </a:cubicBezTo>
                  <a:cubicBezTo>
                    <a:pt x="262" y="172"/>
                    <a:pt x="268" y="141"/>
                    <a:pt x="289" y="121"/>
                  </a:cubicBezTo>
                  <a:cubicBezTo>
                    <a:pt x="309" y="100"/>
                    <a:pt x="340" y="94"/>
                    <a:pt x="367" y="105"/>
                  </a:cubicBezTo>
                  <a:cubicBezTo>
                    <a:pt x="379" y="110"/>
                    <a:pt x="393" y="104"/>
                    <a:pt x="398" y="92"/>
                  </a:cubicBezTo>
                  <a:cubicBezTo>
                    <a:pt x="409" y="65"/>
                    <a:pt x="435" y="48"/>
                    <a:pt x="464" y="48"/>
                  </a:cubicBezTo>
                  <a:cubicBezTo>
                    <a:pt x="493" y="48"/>
                    <a:pt x="519" y="65"/>
                    <a:pt x="530" y="92"/>
                  </a:cubicBezTo>
                  <a:cubicBezTo>
                    <a:pt x="535" y="104"/>
                    <a:pt x="549" y="110"/>
                    <a:pt x="561" y="105"/>
                  </a:cubicBezTo>
                  <a:cubicBezTo>
                    <a:pt x="588" y="94"/>
                    <a:pt x="619" y="100"/>
                    <a:pt x="639" y="121"/>
                  </a:cubicBezTo>
                  <a:cubicBezTo>
                    <a:pt x="660" y="141"/>
                    <a:pt x="666" y="172"/>
                    <a:pt x="655" y="199"/>
                  </a:cubicBezTo>
                  <a:cubicBezTo>
                    <a:pt x="650" y="211"/>
                    <a:pt x="656" y="225"/>
                    <a:pt x="668" y="230"/>
                  </a:cubicBezTo>
                  <a:cubicBezTo>
                    <a:pt x="695" y="241"/>
                    <a:pt x="712" y="267"/>
                    <a:pt x="712" y="296"/>
                  </a:cubicBezTo>
                  <a:cubicBezTo>
                    <a:pt x="712" y="323"/>
                    <a:pt x="697" y="348"/>
                    <a:pt x="672" y="360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32" y="348"/>
                    <a:pt x="216" y="323"/>
                    <a:pt x="216" y="296"/>
                  </a:cubicBezTo>
                  <a:close/>
                  <a:moveTo>
                    <a:pt x="165" y="408"/>
                  </a:moveTo>
                  <a:cubicBezTo>
                    <a:pt x="124" y="430"/>
                    <a:pt x="86" y="457"/>
                    <a:pt x="48" y="489"/>
                  </a:cubicBezTo>
                  <a:cubicBezTo>
                    <a:pt x="48" y="408"/>
                    <a:pt x="48" y="408"/>
                    <a:pt x="48" y="408"/>
                  </a:cubicBezTo>
                  <a:lnTo>
                    <a:pt x="165" y="408"/>
                  </a:lnTo>
                  <a:close/>
                  <a:moveTo>
                    <a:pt x="48" y="1419"/>
                  </a:moveTo>
                  <a:cubicBezTo>
                    <a:pt x="157" y="1312"/>
                    <a:pt x="258" y="1278"/>
                    <a:pt x="344" y="1261"/>
                  </a:cubicBezTo>
                  <a:cubicBezTo>
                    <a:pt x="344" y="1456"/>
                    <a:pt x="344" y="1456"/>
                    <a:pt x="344" y="1456"/>
                  </a:cubicBezTo>
                  <a:cubicBezTo>
                    <a:pt x="48" y="1456"/>
                    <a:pt x="48" y="1456"/>
                    <a:pt x="48" y="1456"/>
                  </a:cubicBezTo>
                  <a:lnTo>
                    <a:pt x="48" y="1419"/>
                  </a:lnTo>
                  <a:close/>
                  <a:moveTo>
                    <a:pt x="763" y="1456"/>
                  </a:moveTo>
                  <a:cubicBezTo>
                    <a:pt x="804" y="1435"/>
                    <a:pt x="842" y="1408"/>
                    <a:pt x="880" y="1375"/>
                  </a:cubicBezTo>
                  <a:cubicBezTo>
                    <a:pt x="880" y="1456"/>
                    <a:pt x="880" y="1456"/>
                    <a:pt x="880" y="1456"/>
                  </a:cubicBezTo>
                  <a:lnTo>
                    <a:pt x="763" y="1456"/>
                  </a:lnTo>
                  <a:close/>
                  <a:moveTo>
                    <a:pt x="763" y="1456"/>
                  </a:moveTo>
                  <a:cubicBezTo>
                    <a:pt x="763" y="1456"/>
                    <a:pt x="763" y="1456"/>
                    <a:pt x="763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1" name="Group 370"/>
          <p:cNvGrpSpPr>
            <a:grpSpLocks noChangeAspect="1"/>
          </p:cNvGrpSpPr>
          <p:nvPr/>
        </p:nvGrpSpPr>
        <p:grpSpPr>
          <a:xfrm>
            <a:off x="6518714" y="2607041"/>
            <a:ext cx="353981" cy="304800"/>
            <a:chOff x="7607301" y="2506663"/>
            <a:chExt cx="6592888" cy="5676900"/>
          </a:xfrm>
        </p:grpSpPr>
        <p:sp>
          <p:nvSpPr>
            <p:cNvPr id="372" name="Oval 371"/>
            <p:cNvSpPr/>
            <p:nvPr/>
          </p:nvSpPr>
          <p:spPr>
            <a:xfrm>
              <a:off x="10031896" y="4744278"/>
              <a:ext cx="2849217" cy="284921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Freeform 9"/>
            <p:cNvSpPr>
              <a:spLocks noEditPoints="1"/>
            </p:cNvSpPr>
            <p:nvPr/>
          </p:nvSpPr>
          <p:spPr bwMode="auto">
            <a:xfrm>
              <a:off x="9869488" y="5486400"/>
              <a:ext cx="2068513" cy="1633538"/>
            </a:xfrm>
            <a:custGeom>
              <a:avLst/>
              <a:gdLst>
                <a:gd name="T0" fmla="*/ 448 w 472"/>
                <a:gd name="T1" fmla="*/ 0 h 376"/>
                <a:gd name="T2" fmla="*/ 424 w 472"/>
                <a:gd name="T3" fmla="*/ 24 h 376"/>
                <a:gd name="T4" fmla="*/ 424 w 472"/>
                <a:gd name="T5" fmla="*/ 116 h 376"/>
                <a:gd name="T6" fmla="*/ 24 w 472"/>
                <a:gd name="T7" fmla="*/ 116 h 376"/>
                <a:gd name="T8" fmla="*/ 0 w 472"/>
                <a:gd name="T9" fmla="*/ 140 h 376"/>
                <a:gd name="T10" fmla="*/ 236 w 472"/>
                <a:gd name="T11" fmla="*/ 376 h 376"/>
                <a:gd name="T12" fmla="*/ 472 w 472"/>
                <a:gd name="T13" fmla="*/ 140 h 376"/>
                <a:gd name="T14" fmla="*/ 472 w 472"/>
                <a:gd name="T15" fmla="*/ 24 h 376"/>
                <a:gd name="T16" fmla="*/ 448 w 472"/>
                <a:gd name="T17" fmla="*/ 0 h 376"/>
                <a:gd name="T18" fmla="*/ 236 w 472"/>
                <a:gd name="T19" fmla="*/ 328 h 376"/>
                <a:gd name="T20" fmla="*/ 49 w 472"/>
                <a:gd name="T21" fmla="*/ 164 h 376"/>
                <a:gd name="T22" fmla="*/ 423 w 472"/>
                <a:gd name="T23" fmla="*/ 164 h 376"/>
                <a:gd name="T24" fmla="*/ 236 w 472"/>
                <a:gd name="T25" fmla="*/ 328 h 376"/>
                <a:gd name="T26" fmla="*/ 236 w 472"/>
                <a:gd name="T27" fmla="*/ 328 h 376"/>
                <a:gd name="T28" fmla="*/ 236 w 472"/>
                <a:gd name="T29" fmla="*/ 32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2" h="376">
                  <a:moveTo>
                    <a:pt x="448" y="0"/>
                  </a:moveTo>
                  <a:cubicBezTo>
                    <a:pt x="435" y="0"/>
                    <a:pt x="424" y="11"/>
                    <a:pt x="424" y="24"/>
                  </a:cubicBezTo>
                  <a:cubicBezTo>
                    <a:pt x="424" y="116"/>
                    <a:pt x="424" y="116"/>
                    <a:pt x="4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10" y="116"/>
                    <a:pt x="0" y="127"/>
                    <a:pt x="0" y="140"/>
                  </a:cubicBezTo>
                  <a:cubicBezTo>
                    <a:pt x="0" y="270"/>
                    <a:pt x="106" y="376"/>
                    <a:pt x="236" y="376"/>
                  </a:cubicBezTo>
                  <a:cubicBezTo>
                    <a:pt x="366" y="376"/>
                    <a:pt x="472" y="270"/>
                    <a:pt x="472" y="140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2" y="11"/>
                    <a:pt x="462" y="0"/>
                    <a:pt x="448" y="0"/>
                  </a:cubicBezTo>
                  <a:close/>
                  <a:moveTo>
                    <a:pt x="236" y="328"/>
                  </a:moveTo>
                  <a:cubicBezTo>
                    <a:pt x="140" y="328"/>
                    <a:pt x="61" y="257"/>
                    <a:pt x="49" y="164"/>
                  </a:cubicBezTo>
                  <a:cubicBezTo>
                    <a:pt x="423" y="164"/>
                    <a:pt x="423" y="164"/>
                    <a:pt x="423" y="164"/>
                  </a:cubicBezTo>
                  <a:cubicBezTo>
                    <a:pt x="411" y="257"/>
                    <a:pt x="332" y="328"/>
                    <a:pt x="236" y="328"/>
                  </a:cubicBezTo>
                  <a:close/>
                  <a:moveTo>
                    <a:pt x="236" y="328"/>
                  </a:moveTo>
                  <a:cubicBezTo>
                    <a:pt x="236" y="328"/>
                    <a:pt x="236" y="328"/>
                    <a:pt x="236" y="3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10"/>
            <p:cNvSpPr>
              <a:spLocks noEditPoints="1"/>
            </p:cNvSpPr>
            <p:nvPr/>
          </p:nvSpPr>
          <p:spPr bwMode="auto">
            <a:xfrm>
              <a:off x="7607301" y="2506663"/>
              <a:ext cx="6592888" cy="5676900"/>
            </a:xfrm>
            <a:custGeom>
              <a:avLst/>
              <a:gdLst>
                <a:gd name="T0" fmla="*/ 1480 w 1504"/>
                <a:gd name="T1" fmla="*/ 462 h 1307"/>
                <a:gd name="T2" fmla="*/ 988 w 1504"/>
                <a:gd name="T3" fmla="*/ 462 h 1307"/>
                <a:gd name="T4" fmla="*/ 988 w 1504"/>
                <a:gd name="T5" fmla="*/ 85 h 1307"/>
                <a:gd name="T6" fmla="*/ 1026 w 1504"/>
                <a:gd name="T7" fmla="*/ 48 h 1307"/>
                <a:gd name="T8" fmla="*/ 1063 w 1504"/>
                <a:gd name="T9" fmla="*/ 85 h 1307"/>
                <a:gd name="T10" fmla="*/ 1087 w 1504"/>
                <a:gd name="T11" fmla="*/ 109 h 1307"/>
                <a:gd name="T12" fmla="*/ 1111 w 1504"/>
                <a:gd name="T13" fmla="*/ 85 h 1307"/>
                <a:gd name="T14" fmla="*/ 1026 w 1504"/>
                <a:gd name="T15" fmla="*/ 0 h 1307"/>
                <a:gd name="T16" fmla="*/ 940 w 1504"/>
                <a:gd name="T17" fmla="*/ 85 h 1307"/>
                <a:gd name="T18" fmla="*/ 940 w 1504"/>
                <a:gd name="T19" fmla="*/ 462 h 1307"/>
                <a:gd name="T20" fmla="*/ 24 w 1504"/>
                <a:gd name="T21" fmla="*/ 462 h 1307"/>
                <a:gd name="T22" fmla="*/ 0 w 1504"/>
                <a:gd name="T23" fmla="*/ 486 h 1307"/>
                <a:gd name="T24" fmla="*/ 155 w 1504"/>
                <a:gd name="T25" fmla="*/ 943 h 1307"/>
                <a:gd name="T26" fmla="*/ 480 w 1504"/>
                <a:gd name="T27" fmla="*/ 1187 h 1307"/>
                <a:gd name="T28" fmla="*/ 433 w 1504"/>
                <a:gd name="T29" fmla="*/ 1283 h 1307"/>
                <a:gd name="T30" fmla="*/ 457 w 1504"/>
                <a:gd name="T31" fmla="*/ 1307 h 1307"/>
                <a:gd name="T32" fmla="*/ 1047 w 1504"/>
                <a:gd name="T33" fmla="*/ 1307 h 1307"/>
                <a:gd name="T34" fmla="*/ 1071 w 1504"/>
                <a:gd name="T35" fmla="*/ 1283 h 1307"/>
                <a:gd name="T36" fmla="*/ 1024 w 1504"/>
                <a:gd name="T37" fmla="*/ 1187 h 1307"/>
                <a:gd name="T38" fmla="*/ 1349 w 1504"/>
                <a:gd name="T39" fmla="*/ 943 h 1307"/>
                <a:gd name="T40" fmla="*/ 1504 w 1504"/>
                <a:gd name="T41" fmla="*/ 486 h 1307"/>
                <a:gd name="T42" fmla="*/ 1480 w 1504"/>
                <a:gd name="T43" fmla="*/ 462 h 1307"/>
                <a:gd name="T44" fmla="*/ 947 w 1504"/>
                <a:gd name="T45" fmla="*/ 1163 h 1307"/>
                <a:gd name="T46" fmla="*/ 800 w 1504"/>
                <a:gd name="T47" fmla="*/ 1163 h 1307"/>
                <a:gd name="T48" fmla="*/ 776 w 1504"/>
                <a:gd name="T49" fmla="*/ 1187 h 1307"/>
                <a:gd name="T50" fmla="*/ 800 w 1504"/>
                <a:gd name="T51" fmla="*/ 1211 h 1307"/>
                <a:gd name="T52" fmla="*/ 951 w 1504"/>
                <a:gd name="T53" fmla="*/ 1211 h 1307"/>
                <a:gd name="T54" fmla="*/ 1019 w 1504"/>
                <a:gd name="T55" fmla="*/ 1259 h 1307"/>
                <a:gd name="T56" fmla="*/ 485 w 1504"/>
                <a:gd name="T57" fmla="*/ 1259 h 1307"/>
                <a:gd name="T58" fmla="*/ 553 w 1504"/>
                <a:gd name="T59" fmla="*/ 1211 h 1307"/>
                <a:gd name="T60" fmla="*/ 704 w 1504"/>
                <a:gd name="T61" fmla="*/ 1211 h 1307"/>
                <a:gd name="T62" fmla="*/ 728 w 1504"/>
                <a:gd name="T63" fmla="*/ 1187 h 1307"/>
                <a:gd name="T64" fmla="*/ 704 w 1504"/>
                <a:gd name="T65" fmla="*/ 1163 h 1307"/>
                <a:gd name="T66" fmla="*/ 557 w 1504"/>
                <a:gd name="T67" fmla="*/ 1163 h 1307"/>
                <a:gd name="T68" fmla="*/ 48 w 1504"/>
                <a:gd name="T69" fmla="*/ 510 h 1307"/>
                <a:gd name="T70" fmla="*/ 940 w 1504"/>
                <a:gd name="T71" fmla="*/ 510 h 1307"/>
                <a:gd name="T72" fmla="*/ 940 w 1504"/>
                <a:gd name="T73" fmla="*/ 590 h 1307"/>
                <a:gd name="T74" fmla="*/ 131 w 1504"/>
                <a:gd name="T75" fmla="*/ 590 h 1307"/>
                <a:gd name="T76" fmla="*/ 107 w 1504"/>
                <a:gd name="T77" fmla="*/ 614 h 1307"/>
                <a:gd name="T78" fmla="*/ 131 w 1504"/>
                <a:gd name="T79" fmla="*/ 638 h 1307"/>
                <a:gd name="T80" fmla="*/ 1373 w 1504"/>
                <a:gd name="T81" fmla="*/ 638 h 1307"/>
                <a:gd name="T82" fmla="*/ 1397 w 1504"/>
                <a:gd name="T83" fmla="*/ 614 h 1307"/>
                <a:gd name="T84" fmla="*/ 1373 w 1504"/>
                <a:gd name="T85" fmla="*/ 590 h 1307"/>
                <a:gd name="T86" fmla="*/ 988 w 1504"/>
                <a:gd name="T87" fmla="*/ 590 h 1307"/>
                <a:gd name="T88" fmla="*/ 988 w 1504"/>
                <a:gd name="T89" fmla="*/ 510 h 1307"/>
                <a:gd name="T90" fmla="*/ 1456 w 1504"/>
                <a:gd name="T91" fmla="*/ 510 h 1307"/>
                <a:gd name="T92" fmla="*/ 947 w 1504"/>
                <a:gd name="T93" fmla="*/ 1163 h 1307"/>
                <a:gd name="T94" fmla="*/ 947 w 1504"/>
                <a:gd name="T95" fmla="*/ 1163 h 1307"/>
                <a:gd name="T96" fmla="*/ 947 w 1504"/>
                <a:gd name="T97" fmla="*/ 1163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1307">
                  <a:moveTo>
                    <a:pt x="1480" y="462"/>
                  </a:moveTo>
                  <a:cubicBezTo>
                    <a:pt x="988" y="462"/>
                    <a:pt x="988" y="462"/>
                    <a:pt x="988" y="462"/>
                  </a:cubicBezTo>
                  <a:cubicBezTo>
                    <a:pt x="988" y="85"/>
                    <a:pt x="988" y="85"/>
                    <a:pt x="988" y="85"/>
                  </a:cubicBezTo>
                  <a:cubicBezTo>
                    <a:pt x="988" y="65"/>
                    <a:pt x="1005" y="48"/>
                    <a:pt x="1026" y="48"/>
                  </a:cubicBezTo>
                  <a:cubicBezTo>
                    <a:pt x="1046" y="48"/>
                    <a:pt x="1063" y="65"/>
                    <a:pt x="1063" y="85"/>
                  </a:cubicBezTo>
                  <a:cubicBezTo>
                    <a:pt x="1063" y="99"/>
                    <a:pt x="1074" y="109"/>
                    <a:pt x="1087" y="109"/>
                  </a:cubicBezTo>
                  <a:cubicBezTo>
                    <a:pt x="1100" y="109"/>
                    <a:pt x="1111" y="99"/>
                    <a:pt x="1111" y="85"/>
                  </a:cubicBezTo>
                  <a:cubicBezTo>
                    <a:pt x="1111" y="38"/>
                    <a:pt x="1073" y="0"/>
                    <a:pt x="1026" y="0"/>
                  </a:cubicBezTo>
                  <a:cubicBezTo>
                    <a:pt x="979" y="0"/>
                    <a:pt x="940" y="38"/>
                    <a:pt x="940" y="85"/>
                  </a:cubicBezTo>
                  <a:cubicBezTo>
                    <a:pt x="940" y="462"/>
                    <a:pt x="940" y="462"/>
                    <a:pt x="940" y="462"/>
                  </a:cubicBezTo>
                  <a:cubicBezTo>
                    <a:pt x="24" y="462"/>
                    <a:pt x="24" y="462"/>
                    <a:pt x="24" y="462"/>
                  </a:cubicBezTo>
                  <a:cubicBezTo>
                    <a:pt x="11" y="462"/>
                    <a:pt x="0" y="473"/>
                    <a:pt x="0" y="486"/>
                  </a:cubicBezTo>
                  <a:cubicBezTo>
                    <a:pt x="0" y="653"/>
                    <a:pt x="54" y="811"/>
                    <a:pt x="155" y="943"/>
                  </a:cubicBezTo>
                  <a:cubicBezTo>
                    <a:pt x="239" y="1053"/>
                    <a:pt x="353" y="1138"/>
                    <a:pt x="480" y="1187"/>
                  </a:cubicBezTo>
                  <a:cubicBezTo>
                    <a:pt x="452" y="1209"/>
                    <a:pt x="433" y="1244"/>
                    <a:pt x="433" y="1283"/>
                  </a:cubicBezTo>
                  <a:cubicBezTo>
                    <a:pt x="433" y="1296"/>
                    <a:pt x="444" y="1307"/>
                    <a:pt x="457" y="1307"/>
                  </a:cubicBezTo>
                  <a:cubicBezTo>
                    <a:pt x="1047" y="1307"/>
                    <a:pt x="1047" y="1307"/>
                    <a:pt x="1047" y="1307"/>
                  </a:cubicBezTo>
                  <a:cubicBezTo>
                    <a:pt x="1060" y="1307"/>
                    <a:pt x="1071" y="1296"/>
                    <a:pt x="1071" y="1283"/>
                  </a:cubicBezTo>
                  <a:cubicBezTo>
                    <a:pt x="1071" y="1244"/>
                    <a:pt x="1052" y="1209"/>
                    <a:pt x="1024" y="1187"/>
                  </a:cubicBezTo>
                  <a:cubicBezTo>
                    <a:pt x="1151" y="1138"/>
                    <a:pt x="1265" y="1053"/>
                    <a:pt x="1349" y="943"/>
                  </a:cubicBezTo>
                  <a:cubicBezTo>
                    <a:pt x="1450" y="811"/>
                    <a:pt x="1504" y="653"/>
                    <a:pt x="1504" y="486"/>
                  </a:cubicBezTo>
                  <a:cubicBezTo>
                    <a:pt x="1504" y="473"/>
                    <a:pt x="1493" y="462"/>
                    <a:pt x="1480" y="462"/>
                  </a:cubicBezTo>
                  <a:close/>
                  <a:moveTo>
                    <a:pt x="947" y="1163"/>
                  </a:moveTo>
                  <a:cubicBezTo>
                    <a:pt x="800" y="1163"/>
                    <a:pt x="800" y="1163"/>
                    <a:pt x="800" y="1163"/>
                  </a:cubicBezTo>
                  <a:cubicBezTo>
                    <a:pt x="787" y="1163"/>
                    <a:pt x="776" y="1173"/>
                    <a:pt x="776" y="1187"/>
                  </a:cubicBezTo>
                  <a:cubicBezTo>
                    <a:pt x="776" y="1200"/>
                    <a:pt x="787" y="1211"/>
                    <a:pt x="800" y="1211"/>
                  </a:cubicBezTo>
                  <a:cubicBezTo>
                    <a:pt x="951" y="1211"/>
                    <a:pt x="951" y="1211"/>
                    <a:pt x="951" y="1211"/>
                  </a:cubicBezTo>
                  <a:cubicBezTo>
                    <a:pt x="982" y="1211"/>
                    <a:pt x="1009" y="1231"/>
                    <a:pt x="1019" y="1259"/>
                  </a:cubicBezTo>
                  <a:cubicBezTo>
                    <a:pt x="485" y="1259"/>
                    <a:pt x="485" y="1259"/>
                    <a:pt x="485" y="1259"/>
                  </a:cubicBezTo>
                  <a:cubicBezTo>
                    <a:pt x="495" y="1231"/>
                    <a:pt x="522" y="1211"/>
                    <a:pt x="553" y="1211"/>
                  </a:cubicBezTo>
                  <a:cubicBezTo>
                    <a:pt x="704" y="1211"/>
                    <a:pt x="704" y="1211"/>
                    <a:pt x="704" y="1211"/>
                  </a:cubicBezTo>
                  <a:cubicBezTo>
                    <a:pt x="717" y="1211"/>
                    <a:pt x="728" y="1200"/>
                    <a:pt x="728" y="1187"/>
                  </a:cubicBezTo>
                  <a:cubicBezTo>
                    <a:pt x="728" y="1173"/>
                    <a:pt x="717" y="1163"/>
                    <a:pt x="704" y="1163"/>
                  </a:cubicBezTo>
                  <a:cubicBezTo>
                    <a:pt x="557" y="1163"/>
                    <a:pt x="557" y="1163"/>
                    <a:pt x="557" y="1163"/>
                  </a:cubicBezTo>
                  <a:cubicBezTo>
                    <a:pt x="265" y="1078"/>
                    <a:pt x="59" y="813"/>
                    <a:pt x="48" y="510"/>
                  </a:cubicBezTo>
                  <a:cubicBezTo>
                    <a:pt x="940" y="510"/>
                    <a:pt x="940" y="510"/>
                    <a:pt x="940" y="510"/>
                  </a:cubicBezTo>
                  <a:cubicBezTo>
                    <a:pt x="940" y="590"/>
                    <a:pt x="940" y="590"/>
                    <a:pt x="940" y="590"/>
                  </a:cubicBezTo>
                  <a:cubicBezTo>
                    <a:pt x="131" y="590"/>
                    <a:pt x="131" y="590"/>
                    <a:pt x="131" y="590"/>
                  </a:cubicBezTo>
                  <a:cubicBezTo>
                    <a:pt x="118" y="590"/>
                    <a:pt x="107" y="601"/>
                    <a:pt x="107" y="614"/>
                  </a:cubicBezTo>
                  <a:cubicBezTo>
                    <a:pt x="107" y="627"/>
                    <a:pt x="118" y="638"/>
                    <a:pt x="131" y="638"/>
                  </a:cubicBezTo>
                  <a:cubicBezTo>
                    <a:pt x="1373" y="638"/>
                    <a:pt x="1373" y="638"/>
                    <a:pt x="1373" y="638"/>
                  </a:cubicBezTo>
                  <a:cubicBezTo>
                    <a:pt x="1386" y="638"/>
                    <a:pt x="1397" y="627"/>
                    <a:pt x="1397" y="614"/>
                  </a:cubicBezTo>
                  <a:cubicBezTo>
                    <a:pt x="1397" y="601"/>
                    <a:pt x="1386" y="590"/>
                    <a:pt x="1373" y="590"/>
                  </a:cubicBezTo>
                  <a:cubicBezTo>
                    <a:pt x="988" y="590"/>
                    <a:pt x="988" y="590"/>
                    <a:pt x="988" y="590"/>
                  </a:cubicBezTo>
                  <a:cubicBezTo>
                    <a:pt x="988" y="510"/>
                    <a:pt x="988" y="510"/>
                    <a:pt x="988" y="510"/>
                  </a:cubicBezTo>
                  <a:cubicBezTo>
                    <a:pt x="1456" y="510"/>
                    <a:pt x="1456" y="510"/>
                    <a:pt x="1456" y="510"/>
                  </a:cubicBezTo>
                  <a:cubicBezTo>
                    <a:pt x="1445" y="813"/>
                    <a:pt x="1239" y="1078"/>
                    <a:pt x="947" y="1163"/>
                  </a:cubicBezTo>
                  <a:close/>
                  <a:moveTo>
                    <a:pt x="947" y="1163"/>
                  </a:moveTo>
                  <a:cubicBezTo>
                    <a:pt x="947" y="1163"/>
                    <a:pt x="947" y="1163"/>
                    <a:pt x="947" y="116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7" name="Group 386"/>
          <p:cNvGrpSpPr>
            <a:grpSpLocks noChangeAspect="1"/>
          </p:cNvGrpSpPr>
          <p:nvPr/>
        </p:nvGrpSpPr>
        <p:grpSpPr>
          <a:xfrm>
            <a:off x="6518796" y="5060259"/>
            <a:ext cx="295465" cy="304800"/>
            <a:chOff x="8231188" y="2576512"/>
            <a:chExt cx="6330950" cy="6530976"/>
          </a:xfrm>
        </p:grpSpPr>
        <p:sp>
          <p:nvSpPr>
            <p:cNvPr id="388" name="Rectangle: Rounded Corners 387"/>
            <p:cNvSpPr/>
            <p:nvPr/>
          </p:nvSpPr>
          <p:spPr>
            <a:xfrm>
              <a:off x="9900962" y="3408110"/>
              <a:ext cx="3529911" cy="5009322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9" name="Freeform 27"/>
            <p:cNvSpPr>
              <a:spLocks noEditPoints="1"/>
            </p:cNvSpPr>
            <p:nvPr/>
          </p:nvSpPr>
          <p:spPr bwMode="auto">
            <a:xfrm>
              <a:off x="8734425" y="2994025"/>
              <a:ext cx="5324475" cy="5695950"/>
            </a:xfrm>
            <a:custGeom>
              <a:avLst/>
              <a:gdLst>
                <a:gd name="T0" fmla="*/ 1027 w 1214"/>
                <a:gd name="T1" fmla="*/ 0 h 1312"/>
                <a:gd name="T2" fmla="*/ 186 w 1214"/>
                <a:gd name="T3" fmla="*/ 0 h 1312"/>
                <a:gd name="T4" fmla="*/ 0 w 1214"/>
                <a:gd name="T5" fmla="*/ 187 h 1312"/>
                <a:gd name="T6" fmla="*/ 64 w 1214"/>
                <a:gd name="T7" fmla="*/ 328 h 1312"/>
                <a:gd name="T8" fmla="*/ 90 w 1214"/>
                <a:gd name="T9" fmla="*/ 349 h 1312"/>
                <a:gd name="T10" fmla="*/ 90 w 1214"/>
                <a:gd name="T11" fmla="*/ 434 h 1312"/>
                <a:gd name="T12" fmla="*/ 114 w 1214"/>
                <a:gd name="T13" fmla="*/ 458 h 1312"/>
                <a:gd name="T14" fmla="*/ 138 w 1214"/>
                <a:gd name="T15" fmla="*/ 434 h 1312"/>
                <a:gd name="T16" fmla="*/ 138 w 1214"/>
                <a:gd name="T17" fmla="*/ 338 h 1312"/>
                <a:gd name="T18" fmla="*/ 129 w 1214"/>
                <a:gd name="T19" fmla="*/ 320 h 1312"/>
                <a:gd name="T20" fmla="*/ 96 w 1214"/>
                <a:gd name="T21" fmla="*/ 291 h 1312"/>
                <a:gd name="T22" fmla="*/ 48 w 1214"/>
                <a:gd name="T23" fmla="*/ 187 h 1312"/>
                <a:gd name="T24" fmla="*/ 186 w 1214"/>
                <a:gd name="T25" fmla="*/ 48 h 1312"/>
                <a:gd name="T26" fmla="*/ 1027 w 1214"/>
                <a:gd name="T27" fmla="*/ 48 h 1312"/>
                <a:gd name="T28" fmla="*/ 1166 w 1214"/>
                <a:gd name="T29" fmla="*/ 187 h 1312"/>
                <a:gd name="T30" fmla="*/ 1118 w 1214"/>
                <a:gd name="T31" fmla="*/ 291 h 1312"/>
                <a:gd name="T32" fmla="*/ 1085 w 1214"/>
                <a:gd name="T33" fmla="*/ 320 h 1312"/>
                <a:gd name="T34" fmla="*/ 1076 w 1214"/>
                <a:gd name="T35" fmla="*/ 338 h 1312"/>
                <a:gd name="T36" fmla="*/ 1076 w 1214"/>
                <a:gd name="T37" fmla="*/ 1162 h 1312"/>
                <a:gd name="T38" fmla="*/ 974 w 1214"/>
                <a:gd name="T39" fmla="*/ 1264 h 1312"/>
                <a:gd name="T40" fmla="*/ 240 w 1214"/>
                <a:gd name="T41" fmla="*/ 1264 h 1312"/>
                <a:gd name="T42" fmla="*/ 138 w 1214"/>
                <a:gd name="T43" fmla="*/ 1162 h 1312"/>
                <a:gd name="T44" fmla="*/ 138 w 1214"/>
                <a:gd name="T45" fmla="*/ 530 h 1312"/>
                <a:gd name="T46" fmla="*/ 114 w 1214"/>
                <a:gd name="T47" fmla="*/ 506 h 1312"/>
                <a:gd name="T48" fmla="*/ 90 w 1214"/>
                <a:gd name="T49" fmla="*/ 530 h 1312"/>
                <a:gd name="T50" fmla="*/ 90 w 1214"/>
                <a:gd name="T51" fmla="*/ 1162 h 1312"/>
                <a:gd name="T52" fmla="*/ 240 w 1214"/>
                <a:gd name="T53" fmla="*/ 1312 h 1312"/>
                <a:gd name="T54" fmla="*/ 974 w 1214"/>
                <a:gd name="T55" fmla="*/ 1312 h 1312"/>
                <a:gd name="T56" fmla="*/ 1124 w 1214"/>
                <a:gd name="T57" fmla="*/ 1162 h 1312"/>
                <a:gd name="T58" fmla="*/ 1124 w 1214"/>
                <a:gd name="T59" fmla="*/ 349 h 1312"/>
                <a:gd name="T60" fmla="*/ 1149 w 1214"/>
                <a:gd name="T61" fmla="*/ 328 h 1312"/>
                <a:gd name="T62" fmla="*/ 1214 w 1214"/>
                <a:gd name="T63" fmla="*/ 187 h 1312"/>
                <a:gd name="T64" fmla="*/ 1027 w 1214"/>
                <a:gd name="T65" fmla="*/ 0 h 1312"/>
                <a:gd name="T66" fmla="*/ 1027 w 1214"/>
                <a:gd name="T67" fmla="*/ 0 h 1312"/>
                <a:gd name="T68" fmla="*/ 1027 w 1214"/>
                <a:gd name="T69" fmla="*/ 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4" h="1312">
                  <a:moveTo>
                    <a:pt x="1027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84" y="0"/>
                    <a:pt x="0" y="84"/>
                    <a:pt x="0" y="187"/>
                  </a:cubicBezTo>
                  <a:cubicBezTo>
                    <a:pt x="0" y="241"/>
                    <a:pt x="23" y="293"/>
                    <a:pt x="64" y="328"/>
                  </a:cubicBezTo>
                  <a:cubicBezTo>
                    <a:pt x="90" y="349"/>
                    <a:pt x="90" y="349"/>
                    <a:pt x="90" y="349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48"/>
                    <a:pt x="100" y="458"/>
                    <a:pt x="114" y="458"/>
                  </a:cubicBezTo>
                  <a:cubicBezTo>
                    <a:pt x="127" y="458"/>
                    <a:pt x="138" y="448"/>
                    <a:pt x="138" y="434"/>
                  </a:cubicBezTo>
                  <a:cubicBezTo>
                    <a:pt x="138" y="338"/>
                    <a:pt x="138" y="338"/>
                    <a:pt x="138" y="338"/>
                  </a:cubicBezTo>
                  <a:cubicBezTo>
                    <a:pt x="138" y="331"/>
                    <a:pt x="135" y="325"/>
                    <a:pt x="129" y="320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65" y="265"/>
                    <a:pt x="48" y="227"/>
                    <a:pt x="48" y="187"/>
                  </a:cubicBezTo>
                  <a:cubicBezTo>
                    <a:pt x="48" y="110"/>
                    <a:pt x="110" y="48"/>
                    <a:pt x="186" y="48"/>
                  </a:cubicBezTo>
                  <a:cubicBezTo>
                    <a:pt x="1027" y="48"/>
                    <a:pt x="1027" y="48"/>
                    <a:pt x="1027" y="48"/>
                  </a:cubicBezTo>
                  <a:cubicBezTo>
                    <a:pt x="1104" y="48"/>
                    <a:pt x="1166" y="110"/>
                    <a:pt x="1166" y="187"/>
                  </a:cubicBezTo>
                  <a:cubicBezTo>
                    <a:pt x="1166" y="227"/>
                    <a:pt x="1149" y="265"/>
                    <a:pt x="1118" y="291"/>
                  </a:cubicBezTo>
                  <a:cubicBezTo>
                    <a:pt x="1085" y="320"/>
                    <a:pt x="1085" y="320"/>
                    <a:pt x="1085" y="320"/>
                  </a:cubicBezTo>
                  <a:cubicBezTo>
                    <a:pt x="1079" y="325"/>
                    <a:pt x="1076" y="331"/>
                    <a:pt x="1076" y="338"/>
                  </a:cubicBezTo>
                  <a:cubicBezTo>
                    <a:pt x="1076" y="1162"/>
                    <a:pt x="1076" y="1162"/>
                    <a:pt x="1076" y="1162"/>
                  </a:cubicBezTo>
                  <a:cubicBezTo>
                    <a:pt x="1076" y="1218"/>
                    <a:pt x="1030" y="1264"/>
                    <a:pt x="974" y="1264"/>
                  </a:cubicBezTo>
                  <a:cubicBezTo>
                    <a:pt x="240" y="1264"/>
                    <a:pt x="240" y="1264"/>
                    <a:pt x="240" y="1264"/>
                  </a:cubicBezTo>
                  <a:cubicBezTo>
                    <a:pt x="184" y="1264"/>
                    <a:pt x="138" y="1218"/>
                    <a:pt x="138" y="1162"/>
                  </a:cubicBezTo>
                  <a:cubicBezTo>
                    <a:pt x="138" y="530"/>
                    <a:pt x="138" y="530"/>
                    <a:pt x="138" y="530"/>
                  </a:cubicBezTo>
                  <a:cubicBezTo>
                    <a:pt x="138" y="517"/>
                    <a:pt x="127" y="506"/>
                    <a:pt x="114" y="506"/>
                  </a:cubicBezTo>
                  <a:cubicBezTo>
                    <a:pt x="100" y="506"/>
                    <a:pt x="90" y="517"/>
                    <a:pt x="90" y="530"/>
                  </a:cubicBezTo>
                  <a:cubicBezTo>
                    <a:pt x="90" y="1162"/>
                    <a:pt x="90" y="1162"/>
                    <a:pt x="90" y="1162"/>
                  </a:cubicBezTo>
                  <a:cubicBezTo>
                    <a:pt x="90" y="1244"/>
                    <a:pt x="157" y="1312"/>
                    <a:pt x="240" y="1312"/>
                  </a:cubicBezTo>
                  <a:cubicBezTo>
                    <a:pt x="974" y="1312"/>
                    <a:pt x="974" y="1312"/>
                    <a:pt x="974" y="1312"/>
                  </a:cubicBezTo>
                  <a:cubicBezTo>
                    <a:pt x="1057" y="1312"/>
                    <a:pt x="1124" y="1244"/>
                    <a:pt x="1124" y="1162"/>
                  </a:cubicBezTo>
                  <a:cubicBezTo>
                    <a:pt x="1124" y="349"/>
                    <a:pt x="1124" y="349"/>
                    <a:pt x="1124" y="349"/>
                  </a:cubicBezTo>
                  <a:cubicBezTo>
                    <a:pt x="1149" y="328"/>
                    <a:pt x="1149" y="328"/>
                    <a:pt x="1149" y="328"/>
                  </a:cubicBezTo>
                  <a:cubicBezTo>
                    <a:pt x="1190" y="293"/>
                    <a:pt x="1214" y="241"/>
                    <a:pt x="1214" y="187"/>
                  </a:cubicBezTo>
                  <a:cubicBezTo>
                    <a:pt x="1214" y="84"/>
                    <a:pt x="1130" y="0"/>
                    <a:pt x="1027" y="0"/>
                  </a:cubicBezTo>
                  <a:close/>
                  <a:moveTo>
                    <a:pt x="1027" y="0"/>
                  </a:moveTo>
                  <a:cubicBezTo>
                    <a:pt x="1027" y="0"/>
                    <a:pt x="1027" y="0"/>
                    <a:pt x="10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0" name="Freeform 28"/>
            <p:cNvSpPr>
              <a:spLocks noEditPoints="1"/>
            </p:cNvSpPr>
            <p:nvPr/>
          </p:nvSpPr>
          <p:spPr bwMode="auto">
            <a:xfrm>
              <a:off x="11988800" y="7808913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8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1" name="Freeform 29"/>
            <p:cNvSpPr>
              <a:spLocks noEditPoints="1"/>
            </p:cNvSpPr>
            <p:nvPr/>
          </p:nvSpPr>
          <p:spPr bwMode="auto">
            <a:xfrm>
              <a:off x="12860338" y="6472238"/>
              <a:ext cx="211138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2" name="Freeform 30"/>
            <p:cNvSpPr>
              <a:spLocks noEditPoints="1"/>
            </p:cNvSpPr>
            <p:nvPr/>
          </p:nvSpPr>
          <p:spPr bwMode="auto">
            <a:xfrm>
              <a:off x="10129838" y="3579813"/>
              <a:ext cx="209550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8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3" name="Freeform 31"/>
            <p:cNvSpPr>
              <a:spLocks noEditPoints="1"/>
            </p:cNvSpPr>
            <p:nvPr/>
          </p:nvSpPr>
          <p:spPr bwMode="auto">
            <a:xfrm>
              <a:off x="10901363" y="4378325"/>
              <a:ext cx="1831975" cy="209550"/>
            </a:xfrm>
            <a:custGeom>
              <a:avLst/>
              <a:gdLst>
                <a:gd name="T0" fmla="*/ 394 w 418"/>
                <a:gd name="T1" fmla="*/ 0 h 48"/>
                <a:gd name="T2" fmla="*/ 24 w 418"/>
                <a:gd name="T3" fmla="*/ 0 h 48"/>
                <a:gd name="T4" fmla="*/ 0 w 418"/>
                <a:gd name="T5" fmla="*/ 24 h 48"/>
                <a:gd name="T6" fmla="*/ 24 w 418"/>
                <a:gd name="T7" fmla="*/ 48 h 48"/>
                <a:gd name="T8" fmla="*/ 394 w 418"/>
                <a:gd name="T9" fmla="*/ 48 h 48"/>
                <a:gd name="T10" fmla="*/ 418 w 418"/>
                <a:gd name="T11" fmla="*/ 24 h 48"/>
                <a:gd name="T12" fmla="*/ 394 w 418"/>
                <a:gd name="T13" fmla="*/ 0 h 48"/>
                <a:gd name="T14" fmla="*/ 394 w 418"/>
                <a:gd name="T15" fmla="*/ 0 h 48"/>
                <a:gd name="T16" fmla="*/ 394 w 41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8" h="48">
                  <a:moveTo>
                    <a:pt x="3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94" y="48"/>
                    <a:pt x="394" y="48"/>
                    <a:pt x="394" y="48"/>
                  </a:cubicBezTo>
                  <a:cubicBezTo>
                    <a:pt x="407" y="48"/>
                    <a:pt x="418" y="38"/>
                    <a:pt x="418" y="24"/>
                  </a:cubicBezTo>
                  <a:cubicBezTo>
                    <a:pt x="418" y="11"/>
                    <a:pt x="407" y="0"/>
                    <a:pt x="394" y="0"/>
                  </a:cubicBezTo>
                  <a:close/>
                  <a:moveTo>
                    <a:pt x="394" y="0"/>
                  </a:moveTo>
                  <a:cubicBezTo>
                    <a:pt x="394" y="0"/>
                    <a:pt x="394" y="0"/>
                    <a:pt x="39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4" name="Freeform 32"/>
            <p:cNvSpPr>
              <a:spLocks noEditPoints="1"/>
            </p:cNvSpPr>
            <p:nvPr/>
          </p:nvSpPr>
          <p:spPr bwMode="auto">
            <a:xfrm>
              <a:off x="10059988" y="4378325"/>
              <a:ext cx="630238" cy="209550"/>
            </a:xfrm>
            <a:custGeom>
              <a:avLst/>
              <a:gdLst>
                <a:gd name="T0" fmla="*/ 0 w 144"/>
                <a:gd name="T1" fmla="*/ 24 h 48"/>
                <a:gd name="T2" fmla="*/ 24 w 144"/>
                <a:gd name="T3" fmla="*/ 48 h 48"/>
                <a:gd name="T4" fmla="*/ 120 w 144"/>
                <a:gd name="T5" fmla="*/ 48 h 48"/>
                <a:gd name="T6" fmla="*/ 144 w 144"/>
                <a:gd name="T7" fmla="*/ 24 h 48"/>
                <a:gd name="T8" fmla="*/ 120 w 144"/>
                <a:gd name="T9" fmla="*/ 0 h 48"/>
                <a:gd name="T10" fmla="*/ 24 w 144"/>
                <a:gd name="T11" fmla="*/ 0 h 48"/>
                <a:gd name="T12" fmla="*/ 0 w 144"/>
                <a:gd name="T13" fmla="*/ 24 h 48"/>
                <a:gd name="T14" fmla="*/ 0 w 144"/>
                <a:gd name="T15" fmla="*/ 24 h 48"/>
                <a:gd name="T16" fmla="*/ 0 w 14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0" y="24"/>
                  </a:move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5" name="Freeform 33"/>
            <p:cNvSpPr>
              <a:spLocks noEditPoints="1"/>
            </p:cNvSpPr>
            <p:nvPr/>
          </p:nvSpPr>
          <p:spPr bwMode="auto">
            <a:xfrm>
              <a:off x="12103100" y="5738813"/>
              <a:ext cx="630238" cy="207963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6" name="Freeform 34"/>
            <p:cNvSpPr>
              <a:spLocks noEditPoints="1"/>
            </p:cNvSpPr>
            <p:nvPr/>
          </p:nvSpPr>
          <p:spPr bwMode="auto">
            <a:xfrm>
              <a:off x="10059988" y="5738813"/>
              <a:ext cx="1831975" cy="207963"/>
            </a:xfrm>
            <a:custGeom>
              <a:avLst/>
              <a:gdLst>
                <a:gd name="T0" fmla="*/ 24 w 418"/>
                <a:gd name="T1" fmla="*/ 48 h 48"/>
                <a:gd name="T2" fmla="*/ 394 w 418"/>
                <a:gd name="T3" fmla="*/ 48 h 48"/>
                <a:gd name="T4" fmla="*/ 418 w 418"/>
                <a:gd name="T5" fmla="*/ 24 h 48"/>
                <a:gd name="T6" fmla="*/ 394 w 418"/>
                <a:gd name="T7" fmla="*/ 0 h 48"/>
                <a:gd name="T8" fmla="*/ 24 w 418"/>
                <a:gd name="T9" fmla="*/ 0 h 48"/>
                <a:gd name="T10" fmla="*/ 0 w 418"/>
                <a:gd name="T11" fmla="*/ 24 h 48"/>
                <a:gd name="T12" fmla="*/ 24 w 418"/>
                <a:gd name="T13" fmla="*/ 48 h 48"/>
                <a:gd name="T14" fmla="*/ 24 w 418"/>
                <a:gd name="T15" fmla="*/ 48 h 48"/>
                <a:gd name="T16" fmla="*/ 24 w 418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8" h="48">
                  <a:moveTo>
                    <a:pt x="24" y="48"/>
                  </a:moveTo>
                  <a:cubicBezTo>
                    <a:pt x="394" y="48"/>
                    <a:pt x="394" y="48"/>
                    <a:pt x="394" y="48"/>
                  </a:cubicBezTo>
                  <a:cubicBezTo>
                    <a:pt x="407" y="48"/>
                    <a:pt x="418" y="37"/>
                    <a:pt x="418" y="24"/>
                  </a:cubicBezTo>
                  <a:cubicBezTo>
                    <a:pt x="418" y="11"/>
                    <a:pt x="407" y="0"/>
                    <a:pt x="39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7" name="Freeform 35"/>
            <p:cNvSpPr>
              <a:spLocks noEditPoints="1"/>
            </p:cNvSpPr>
            <p:nvPr/>
          </p:nvSpPr>
          <p:spPr bwMode="auto">
            <a:xfrm>
              <a:off x="10059988" y="7097713"/>
              <a:ext cx="2673350" cy="207963"/>
            </a:xfrm>
            <a:custGeom>
              <a:avLst/>
              <a:gdLst>
                <a:gd name="T0" fmla="*/ 24 w 610"/>
                <a:gd name="T1" fmla="*/ 48 h 48"/>
                <a:gd name="T2" fmla="*/ 586 w 610"/>
                <a:gd name="T3" fmla="*/ 48 h 48"/>
                <a:gd name="T4" fmla="*/ 610 w 610"/>
                <a:gd name="T5" fmla="*/ 24 h 48"/>
                <a:gd name="T6" fmla="*/ 586 w 610"/>
                <a:gd name="T7" fmla="*/ 0 h 48"/>
                <a:gd name="T8" fmla="*/ 24 w 610"/>
                <a:gd name="T9" fmla="*/ 0 h 48"/>
                <a:gd name="T10" fmla="*/ 0 w 610"/>
                <a:gd name="T11" fmla="*/ 24 h 48"/>
                <a:gd name="T12" fmla="*/ 24 w 610"/>
                <a:gd name="T13" fmla="*/ 48 h 48"/>
                <a:gd name="T14" fmla="*/ 24 w 610"/>
                <a:gd name="T15" fmla="*/ 48 h 48"/>
                <a:gd name="T16" fmla="*/ 24 w 61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0" h="48">
                  <a:moveTo>
                    <a:pt x="24" y="48"/>
                  </a:moveTo>
                  <a:cubicBezTo>
                    <a:pt x="586" y="48"/>
                    <a:pt x="586" y="48"/>
                    <a:pt x="586" y="48"/>
                  </a:cubicBezTo>
                  <a:cubicBezTo>
                    <a:pt x="599" y="48"/>
                    <a:pt x="610" y="37"/>
                    <a:pt x="610" y="24"/>
                  </a:cubicBezTo>
                  <a:cubicBezTo>
                    <a:pt x="610" y="10"/>
                    <a:pt x="599" y="0"/>
                    <a:pt x="58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8" name="Freeform 36"/>
            <p:cNvSpPr>
              <a:spLocks noEditPoints="1"/>
            </p:cNvSpPr>
            <p:nvPr/>
          </p:nvSpPr>
          <p:spPr bwMode="auto">
            <a:xfrm>
              <a:off x="8231188" y="2576512"/>
              <a:ext cx="6330950" cy="6530976"/>
            </a:xfrm>
            <a:custGeom>
              <a:avLst/>
              <a:gdLst>
                <a:gd name="T0" fmla="*/ 1444 w 1444"/>
                <a:gd name="T1" fmla="*/ 673 h 1504"/>
                <a:gd name="T2" fmla="*/ 1425 w 1444"/>
                <a:gd name="T3" fmla="*/ 283 h 1504"/>
                <a:gd name="T4" fmla="*/ 301 w 1444"/>
                <a:gd name="T5" fmla="*/ 0 h 1504"/>
                <a:gd name="T6" fmla="*/ 95 w 1444"/>
                <a:gd name="T7" fmla="*/ 476 h 1504"/>
                <a:gd name="T8" fmla="*/ 92 w 1444"/>
                <a:gd name="T9" fmla="*/ 868 h 1504"/>
                <a:gd name="T10" fmla="*/ 109 w 1444"/>
                <a:gd name="T11" fmla="*/ 1271 h 1504"/>
                <a:gd name="T12" fmla="*/ 1089 w 1444"/>
                <a:gd name="T13" fmla="*/ 1504 h 1504"/>
                <a:gd name="T14" fmla="*/ 1444 w 1444"/>
                <a:gd name="T15" fmla="*/ 1063 h 1504"/>
                <a:gd name="T16" fmla="*/ 1396 w 1444"/>
                <a:gd name="T17" fmla="*/ 673 h 1504"/>
                <a:gd name="T18" fmla="*/ 1335 w 1444"/>
                <a:gd name="T19" fmla="*/ 528 h 1504"/>
                <a:gd name="T20" fmla="*/ 48 w 1444"/>
                <a:gd name="T21" fmla="*/ 673 h 1504"/>
                <a:gd name="T22" fmla="*/ 109 w 1444"/>
                <a:gd name="T23" fmla="*/ 819 h 1504"/>
                <a:gd name="T24" fmla="*/ 48 w 1444"/>
                <a:gd name="T25" fmla="*/ 1063 h 1504"/>
                <a:gd name="T26" fmla="*/ 109 w 1444"/>
                <a:gd name="T27" fmla="*/ 1208 h 1504"/>
                <a:gd name="T28" fmla="*/ 1287 w 1444"/>
                <a:gd name="T29" fmla="*/ 1258 h 1504"/>
                <a:gd name="T30" fmla="*/ 355 w 1444"/>
                <a:gd name="T31" fmla="*/ 1456 h 1504"/>
                <a:gd name="T32" fmla="*/ 157 w 1444"/>
                <a:gd name="T33" fmla="*/ 478 h 1504"/>
                <a:gd name="T34" fmla="*/ 156 w 1444"/>
                <a:gd name="T35" fmla="*/ 476 h 1504"/>
                <a:gd name="T36" fmla="*/ 156 w 1444"/>
                <a:gd name="T37" fmla="*/ 474 h 1504"/>
                <a:gd name="T38" fmla="*/ 156 w 1444"/>
                <a:gd name="T39" fmla="*/ 472 h 1504"/>
                <a:gd name="T40" fmla="*/ 155 w 1444"/>
                <a:gd name="T41" fmla="*/ 469 h 1504"/>
                <a:gd name="T42" fmla="*/ 154 w 1444"/>
                <a:gd name="T43" fmla="*/ 467 h 1504"/>
                <a:gd name="T44" fmla="*/ 152 w 1444"/>
                <a:gd name="T45" fmla="*/ 465 h 1504"/>
                <a:gd name="T46" fmla="*/ 151 w 1444"/>
                <a:gd name="T47" fmla="*/ 463 h 1504"/>
                <a:gd name="T48" fmla="*/ 148 w 1444"/>
                <a:gd name="T49" fmla="*/ 460 h 1504"/>
                <a:gd name="T50" fmla="*/ 301 w 1444"/>
                <a:gd name="T51" fmla="*/ 48 h 1504"/>
                <a:gd name="T52" fmla="*/ 1377 w 1444"/>
                <a:gd name="T53" fmla="*/ 283 h 1504"/>
                <a:gd name="T54" fmla="*/ 1292 w 1444"/>
                <a:gd name="T55" fmla="*/ 464 h 1504"/>
                <a:gd name="T56" fmla="*/ 1291 w 1444"/>
                <a:gd name="T57" fmla="*/ 466 h 1504"/>
                <a:gd name="T58" fmla="*/ 1290 w 1444"/>
                <a:gd name="T59" fmla="*/ 467 h 1504"/>
                <a:gd name="T60" fmla="*/ 1289 w 1444"/>
                <a:gd name="T61" fmla="*/ 469 h 1504"/>
                <a:gd name="T62" fmla="*/ 1288 w 1444"/>
                <a:gd name="T63" fmla="*/ 471 h 1504"/>
                <a:gd name="T64" fmla="*/ 1288 w 1444"/>
                <a:gd name="T65" fmla="*/ 474 h 1504"/>
                <a:gd name="T66" fmla="*/ 1287 w 1444"/>
                <a:gd name="T67" fmla="*/ 476 h 1504"/>
                <a:gd name="T68" fmla="*/ 1287 w 1444"/>
                <a:gd name="T69" fmla="*/ 478 h 1504"/>
                <a:gd name="T70" fmla="*/ 1335 w 1444"/>
                <a:gd name="T71" fmla="*/ 1208 h 1504"/>
                <a:gd name="T72" fmla="*/ 1396 w 1444"/>
                <a:gd name="T73" fmla="*/ 1063 h 1504"/>
                <a:gd name="T74" fmla="*/ 1335 w 1444"/>
                <a:gd name="T75" fmla="*/ 120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4" h="1504">
                  <a:moveTo>
                    <a:pt x="1352" y="868"/>
                  </a:moveTo>
                  <a:cubicBezTo>
                    <a:pt x="1410" y="820"/>
                    <a:pt x="1444" y="750"/>
                    <a:pt x="1444" y="673"/>
                  </a:cubicBezTo>
                  <a:cubicBezTo>
                    <a:pt x="1444" y="595"/>
                    <a:pt x="1409" y="523"/>
                    <a:pt x="1349" y="476"/>
                  </a:cubicBezTo>
                  <a:cubicBezTo>
                    <a:pt x="1398" y="424"/>
                    <a:pt x="1425" y="355"/>
                    <a:pt x="1425" y="283"/>
                  </a:cubicBezTo>
                  <a:cubicBezTo>
                    <a:pt x="1425" y="127"/>
                    <a:pt x="1298" y="0"/>
                    <a:pt x="1142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146" y="0"/>
                    <a:pt x="19" y="127"/>
                    <a:pt x="19" y="283"/>
                  </a:cubicBezTo>
                  <a:cubicBezTo>
                    <a:pt x="19" y="355"/>
                    <a:pt x="46" y="424"/>
                    <a:pt x="95" y="476"/>
                  </a:cubicBezTo>
                  <a:cubicBezTo>
                    <a:pt x="35" y="523"/>
                    <a:pt x="0" y="595"/>
                    <a:pt x="0" y="673"/>
                  </a:cubicBezTo>
                  <a:cubicBezTo>
                    <a:pt x="0" y="750"/>
                    <a:pt x="34" y="820"/>
                    <a:pt x="92" y="868"/>
                  </a:cubicBezTo>
                  <a:cubicBezTo>
                    <a:pt x="34" y="916"/>
                    <a:pt x="0" y="986"/>
                    <a:pt x="0" y="1063"/>
                  </a:cubicBezTo>
                  <a:cubicBezTo>
                    <a:pt x="0" y="1147"/>
                    <a:pt x="41" y="1223"/>
                    <a:pt x="109" y="1271"/>
                  </a:cubicBezTo>
                  <a:cubicBezTo>
                    <a:pt x="116" y="1401"/>
                    <a:pt x="224" y="1504"/>
                    <a:pt x="355" y="1504"/>
                  </a:cubicBezTo>
                  <a:cubicBezTo>
                    <a:pt x="1089" y="1504"/>
                    <a:pt x="1089" y="1504"/>
                    <a:pt x="1089" y="1504"/>
                  </a:cubicBezTo>
                  <a:cubicBezTo>
                    <a:pt x="1220" y="1504"/>
                    <a:pt x="1328" y="1400"/>
                    <a:pt x="1335" y="1271"/>
                  </a:cubicBezTo>
                  <a:cubicBezTo>
                    <a:pt x="1403" y="1223"/>
                    <a:pt x="1444" y="1147"/>
                    <a:pt x="1444" y="1063"/>
                  </a:cubicBezTo>
                  <a:cubicBezTo>
                    <a:pt x="1444" y="986"/>
                    <a:pt x="1410" y="916"/>
                    <a:pt x="1352" y="868"/>
                  </a:cubicBezTo>
                  <a:close/>
                  <a:moveTo>
                    <a:pt x="1396" y="673"/>
                  </a:moveTo>
                  <a:cubicBezTo>
                    <a:pt x="1396" y="729"/>
                    <a:pt x="1374" y="781"/>
                    <a:pt x="1335" y="819"/>
                  </a:cubicBezTo>
                  <a:cubicBezTo>
                    <a:pt x="1335" y="528"/>
                    <a:pt x="1335" y="528"/>
                    <a:pt x="1335" y="528"/>
                  </a:cubicBezTo>
                  <a:cubicBezTo>
                    <a:pt x="1374" y="566"/>
                    <a:pt x="1396" y="618"/>
                    <a:pt x="1396" y="673"/>
                  </a:cubicBezTo>
                  <a:close/>
                  <a:moveTo>
                    <a:pt x="48" y="673"/>
                  </a:moveTo>
                  <a:cubicBezTo>
                    <a:pt x="48" y="618"/>
                    <a:pt x="70" y="566"/>
                    <a:pt x="109" y="528"/>
                  </a:cubicBezTo>
                  <a:cubicBezTo>
                    <a:pt x="109" y="819"/>
                    <a:pt x="109" y="819"/>
                    <a:pt x="109" y="819"/>
                  </a:cubicBezTo>
                  <a:cubicBezTo>
                    <a:pt x="70" y="781"/>
                    <a:pt x="48" y="729"/>
                    <a:pt x="48" y="673"/>
                  </a:cubicBezTo>
                  <a:close/>
                  <a:moveTo>
                    <a:pt x="48" y="1063"/>
                  </a:moveTo>
                  <a:cubicBezTo>
                    <a:pt x="48" y="1007"/>
                    <a:pt x="70" y="955"/>
                    <a:pt x="109" y="917"/>
                  </a:cubicBezTo>
                  <a:cubicBezTo>
                    <a:pt x="109" y="1208"/>
                    <a:pt x="109" y="1208"/>
                    <a:pt x="109" y="1208"/>
                  </a:cubicBezTo>
                  <a:cubicBezTo>
                    <a:pt x="70" y="1170"/>
                    <a:pt x="48" y="1118"/>
                    <a:pt x="48" y="1063"/>
                  </a:cubicBezTo>
                  <a:close/>
                  <a:moveTo>
                    <a:pt x="1287" y="1258"/>
                  </a:moveTo>
                  <a:cubicBezTo>
                    <a:pt x="1287" y="1367"/>
                    <a:pt x="1198" y="1456"/>
                    <a:pt x="1089" y="1456"/>
                  </a:cubicBezTo>
                  <a:cubicBezTo>
                    <a:pt x="355" y="1456"/>
                    <a:pt x="355" y="1456"/>
                    <a:pt x="355" y="1456"/>
                  </a:cubicBezTo>
                  <a:cubicBezTo>
                    <a:pt x="246" y="1456"/>
                    <a:pt x="157" y="1367"/>
                    <a:pt x="157" y="1258"/>
                  </a:cubicBezTo>
                  <a:cubicBezTo>
                    <a:pt x="157" y="478"/>
                    <a:pt x="157" y="478"/>
                    <a:pt x="157" y="478"/>
                  </a:cubicBezTo>
                  <a:cubicBezTo>
                    <a:pt x="157" y="478"/>
                    <a:pt x="157" y="478"/>
                    <a:pt x="157" y="478"/>
                  </a:cubicBezTo>
                  <a:cubicBezTo>
                    <a:pt x="157" y="477"/>
                    <a:pt x="157" y="477"/>
                    <a:pt x="156" y="476"/>
                  </a:cubicBezTo>
                  <a:cubicBezTo>
                    <a:pt x="156" y="476"/>
                    <a:pt x="156" y="476"/>
                    <a:pt x="156" y="475"/>
                  </a:cubicBezTo>
                  <a:cubicBezTo>
                    <a:pt x="156" y="475"/>
                    <a:pt x="156" y="474"/>
                    <a:pt x="156" y="474"/>
                  </a:cubicBezTo>
                  <a:cubicBezTo>
                    <a:pt x="156" y="474"/>
                    <a:pt x="156" y="473"/>
                    <a:pt x="156" y="473"/>
                  </a:cubicBezTo>
                  <a:cubicBezTo>
                    <a:pt x="156" y="472"/>
                    <a:pt x="156" y="472"/>
                    <a:pt x="156" y="472"/>
                  </a:cubicBezTo>
                  <a:cubicBezTo>
                    <a:pt x="155" y="471"/>
                    <a:pt x="155" y="471"/>
                    <a:pt x="155" y="470"/>
                  </a:cubicBezTo>
                  <a:cubicBezTo>
                    <a:pt x="155" y="470"/>
                    <a:pt x="155" y="470"/>
                    <a:pt x="155" y="469"/>
                  </a:cubicBezTo>
                  <a:cubicBezTo>
                    <a:pt x="155" y="469"/>
                    <a:pt x="154" y="469"/>
                    <a:pt x="154" y="468"/>
                  </a:cubicBezTo>
                  <a:cubicBezTo>
                    <a:pt x="154" y="468"/>
                    <a:pt x="154" y="468"/>
                    <a:pt x="154" y="467"/>
                  </a:cubicBezTo>
                  <a:cubicBezTo>
                    <a:pt x="154" y="467"/>
                    <a:pt x="153" y="466"/>
                    <a:pt x="153" y="466"/>
                  </a:cubicBezTo>
                  <a:cubicBezTo>
                    <a:pt x="153" y="466"/>
                    <a:pt x="153" y="465"/>
                    <a:pt x="152" y="465"/>
                  </a:cubicBezTo>
                  <a:cubicBezTo>
                    <a:pt x="152" y="465"/>
                    <a:pt x="152" y="464"/>
                    <a:pt x="152" y="464"/>
                  </a:cubicBezTo>
                  <a:cubicBezTo>
                    <a:pt x="151" y="463"/>
                    <a:pt x="151" y="463"/>
                    <a:pt x="151" y="463"/>
                  </a:cubicBezTo>
                  <a:cubicBezTo>
                    <a:pt x="150" y="462"/>
                    <a:pt x="150" y="462"/>
                    <a:pt x="150" y="462"/>
                  </a:cubicBezTo>
                  <a:cubicBezTo>
                    <a:pt x="149" y="461"/>
                    <a:pt x="149" y="461"/>
                    <a:pt x="148" y="460"/>
                  </a:cubicBezTo>
                  <a:cubicBezTo>
                    <a:pt x="97" y="416"/>
                    <a:pt x="67" y="351"/>
                    <a:pt x="67" y="283"/>
                  </a:cubicBezTo>
                  <a:cubicBezTo>
                    <a:pt x="67" y="153"/>
                    <a:pt x="172" y="48"/>
                    <a:pt x="301" y="48"/>
                  </a:cubicBezTo>
                  <a:cubicBezTo>
                    <a:pt x="1142" y="48"/>
                    <a:pt x="1142" y="48"/>
                    <a:pt x="1142" y="48"/>
                  </a:cubicBezTo>
                  <a:cubicBezTo>
                    <a:pt x="1272" y="48"/>
                    <a:pt x="1377" y="153"/>
                    <a:pt x="1377" y="283"/>
                  </a:cubicBezTo>
                  <a:cubicBezTo>
                    <a:pt x="1377" y="351"/>
                    <a:pt x="1347" y="416"/>
                    <a:pt x="1296" y="460"/>
                  </a:cubicBezTo>
                  <a:cubicBezTo>
                    <a:pt x="1294" y="461"/>
                    <a:pt x="1293" y="463"/>
                    <a:pt x="1292" y="464"/>
                  </a:cubicBezTo>
                  <a:cubicBezTo>
                    <a:pt x="1292" y="464"/>
                    <a:pt x="1292" y="464"/>
                    <a:pt x="1292" y="465"/>
                  </a:cubicBezTo>
                  <a:cubicBezTo>
                    <a:pt x="1291" y="465"/>
                    <a:pt x="1291" y="465"/>
                    <a:pt x="1291" y="466"/>
                  </a:cubicBezTo>
                  <a:cubicBezTo>
                    <a:pt x="1291" y="466"/>
                    <a:pt x="1291" y="466"/>
                    <a:pt x="1291" y="466"/>
                  </a:cubicBezTo>
                  <a:cubicBezTo>
                    <a:pt x="1291" y="466"/>
                    <a:pt x="1290" y="467"/>
                    <a:pt x="1290" y="467"/>
                  </a:cubicBezTo>
                  <a:cubicBezTo>
                    <a:pt x="1290" y="467"/>
                    <a:pt x="1290" y="468"/>
                    <a:pt x="1290" y="468"/>
                  </a:cubicBezTo>
                  <a:cubicBezTo>
                    <a:pt x="1289" y="469"/>
                    <a:pt x="1289" y="469"/>
                    <a:pt x="1289" y="469"/>
                  </a:cubicBezTo>
                  <a:cubicBezTo>
                    <a:pt x="1289" y="470"/>
                    <a:pt x="1289" y="470"/>
                    <a:pt x="1289" y="471"/>
                  </a:cubicBezTo>
                  <a:cubicBezTo>
                    <a:pt x="1288" y="471"/>
                    <a:pt x="1288" y="471"/>
                    <a:pt x="1288" y="471"/>
                  </a:cubicBezTo>
                  <a:cubicBezTo>
                    <a:pt x="1288" y="472"/>
                    <a:pt x="1288" y="472"/>
                    <a:pt x="1288" y="473"/>
                  </a:cubicBezTo>
                  <a:cubicBezTo>
                    <a:pt x="1288" y="473"/>
                    <a:pt x="1288" y="474"/>
                    <a:pt x="1288" y="474"/>
                  </a:cubicBezTo>
                  <a:cubicBezTo>
                    <a:pt x="1288" y="474"/>
                    <a:pt x="1287" y="475"/>
                    <a:pt x="1287" y="475"/>
                  </a:cubicBezTo>
                  <a:cubicBezTo>
                    <a:pt x="1287" y="476"/>
                    <a:pt x="1287" y="476"/>
                    <a:pt x="1287" y="476"/>
                  </a:cubicBezTo>
                  <a:cubicBezTo>
                    <a:pt x="1287" y="477"/>
                    <a:pt x="1287" y="477"/>
                    <a:pt x="1287" y="478"/>
                  </a:cubicBezTo>
                  <a:cubicBezTo>
                    <a:pt x="1287" y="478"/>
                    <a:pt x="1287" y="478"/>
                    <a:pt x="1287" y="478"/>
                  </a:cubicBezTo>
                  <a:lnTo>
                    <a:pt x="1287" y="1258"/>
                  </a:lnTo>
                  <a:close/>
                  <a:moveTo>
                    <a:pt x="1335" y="1208"/>
                  </a:moveTo>
                  <a:cubicBezTo>
                    <a:pt x="1335" y="917"/>
                    <a:pt x="1335" y="917"/>
                    <a:pt x="1335" y="917"/>
                  </a:cubicBezTo>
                  <a:cubicBezTo>
                    <a:pt x="1374" y="955"/>
                    <a:pt x="1396" y="1007"/>
                    <a:pt x="1396" y="1063"/>
                  </a:cubicBezTo>
                  <a:cubicBezTo>
                    <a:pt x="1396" y="1118"/>
                    <a:pt x="1374" y="1170"/>
                    <a:pt x="1335" y="1208"/>
                  </a:cubicBezTo>
                  <a:close/>
                  <a:moveTo>
                    <a:pt x="1335" y="1208"/>
                  </a:moveTo>
                  <a:cubicBezTo>
                    <a:pt x="1335" y="1208"/>
                    <a:pt x="1335" y="1208"/>
                    <a:pt x="1335" y="12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7836426" y="2607041"/>
            <a:ext cx="157438" cy="304800"/>
            <a:chOff x="10404475" y="2119312"/>
            <a:chExt cx="3373437" cy="6530976"/>
          </a:xfrm>
        </p:grpSpPr>
        <p:sp>
          <p:nvSpPr>
            <p:cNvPr id="408" name="Oval 407"/>
            <p:cNvSpPr/>
            <p:nvPr/>
          </p:nvSpPr>
          <p:spPr>
            <a:xfrm>
              <a:off x="10861675" y="2645190"/>
              <a:ext cx="2809461" cy="280946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9" name="Freeform 49"/>
            <p:cNvSpPr>
              <a:spLocks noEditPoints="1"/>
            </p:cNvSpPr>
            <p:nvPr/>
          </p:nvSpPr>
          <p:spPr bwMode="auto">
            <a:xfrm>
              <a:off x="10404475" y="2119312"/>
              <a:ext cx="3373437" cy="6530976"/>
            </a:xfrm>
            <a:custGeom>
              <a:avLst/>
              <a:gdLst>
                <a:gd name="T0" fmla="*/ 761 w 768"/>
                <a:gd name="T1" fmla="*/ 375 h 1504"/>
                <a:gd name="T2" fmla="*/ 744 w 768"/>
                <a:gd name="T3" fmla="*/ 368 h 1504"/>
                <a:gd name="T4" fmla="*/ 456 w 768"/>
                <a:gd name="T5" fmla="*/ 368 h 1504"/>
                <a:gd name="T6" fmla="*/ 456 w 768"/>
                <a:gd name="T7" fmla="*/ 168 h 1504"/>
                <a:gd name="T8" fmla="*/ 480 w 768"/>
                <a:gd name="T9" fmla="*/ 144 h 1504"/>
                <a:gd name="T10" fmla="*/ 720 w 768"/>
                <a:gd name="T11" fmla="*/ 144 h 1504"/>
                <a:gd name="T12" fmla="*/ 744 w 768"/>
                <a:gd name="T13" fmla="*/ 120 h 1504"/>
                <a:gd name="T14" fmla="*/ 744 w 768"/>
                <a:gd name="T15" fmla="*/ 24 h 1504"/>
                <a:gd name="T16" fmla="*/ 720 w 768"/>
                <a:gd name="T17" fmla="*/ 0 h 1504"/>
                <a:gd name="T18" fmla="*/ 480 w 768"/>
                <a:gd name="T19" fmla="*/ 0 h 1504"/>
                <a:gd name="T20" fmla="*/ 312 w 768"/>
                <a:gd name="T21" fmla="*/ 168 h 1504"/>
                <a:gd name="T22" fmla="*/ 312 w 768"/>
                <a:gd name="T23" fmla="*/ 368 h 1504"/>
                <a:gd name="T24" fmla="*/ 24 w 768"/>
                <a:gd name="T25" fmla="*/ 368 h 1504"/>
                <a:gd name="T26" fmla="*/ 7 w 768"/>
                <a:gd name="T27" fmla="*/ 375 h 1504"/>
                <a:gd name="T28" fmla="*/ 0 w 768"/>
                <a:gd name="T29" fmla="*/ 393 h 1504"/>
                <a:gd name="T30" fmla="*/ 34 w 768"/>
                <a:gd name="T31" fmla="*/ 1161 h 1504"/>
                <a:gd name="T32" fmla="*/ 59 w 768"/>
                <a:gd name="T33" fmla="*/ 1183 h 1504"/>
                <a:gd name="T34" fmla="*/ 82 w 768"/>
                <a:gd name="T35" fmla="*/ 1158 h 1504"/>
                <a:gd name="T36" fmla="*/ 49 w 768"/>
                <a:gd name="T37" fmla="*/ 416 h 1504"/>
                <a:gd name="T38" fmla="*/ 719 w 768"/>
                <a:gd name="T39" fmla="*/ 416 h 1504"/>
                <a:gd name="T40" fmla="*/ 673 w 768"/>
                <a:gd name="T41" fmla="*/ 1456 h 1504"/>
                <a:gd name="T42" fmla="*/ 95 w 768"/>
                <a:gd name="T43" fmla="*/ 1456 h 1504"/>
                <a:gd name="T44" fmla="*/ 86 w 768"/>
                <a:gd name="T45" fmla="*/ 1254 h 1504"/>
                <a:gd name="T46" fmla="*/ 61 w 768"/>
                <a:gd name="T47" fmla="*/ 1231 h 1504"/>
                <a:gd name="T48" fmla="*/ 38 w 768"/>
                <a:gd name="T49" fmla="*/ 1256 h 1504"/>
                <a:gd name="T50" fmla="*/ 48 w 768"/>
                <a:gd name="T51" fmla="*/ 1481 h 1504"/>
                <a:gd name="T52" fmla="*/ 72 w 768"/>
                <a:gd name="T53" fmla="*/ 1504 h 1504"/>
                <a:gd name="T54" fmla="*/ 696 w 768"/>
                <a:gd name="T55" fmla="*/ 1504 h 1504"/>
                <a:gd name="T56" fmla="*/ 720 w 768"/>
                <a:gd name="T57" fmla="*/ 1481 h 1504"/>
                <a:gd name="T58" fmla="*/ 768 w 768"/>
                <a:gd name="T59" fmla="*/ 393 h 1504"/>
                <a:gd name="T60" fmla="*/ 761 w 768"/>
                <a:gd name="T61" fmla="*/ 375 h 1504"/>
                <a:gd name="T62" fmla="*/ 360 w 768"/>
                <a:gd name="T63" fmla="*/ 168 h 1504"/>
                <a:gd name="T64" fmla="*/ 480 w 768"/>
                <a:gd name="T65" fmla="*/ 48 h 1504"/>
                <a:gd name="T66" fmla="*/ 696 w 768"/>
                <a:gd name="T67" fmla="*/ 48 h 1504"/>
                <a:gd name="T68" fmla="*/ 696 w 768"/>
                <a:gd name="T69" fmla="*/ 96 h 1504"/>
                <a:gd name="T70" fmla="*/ 480 w 768"/>
                <a:gd name="T71" fmla="*/ 96 h 1504"/>
                <a:gd name="T72" fmla="*/ 408 w 768"/>
                <a:gd name="T73" fmla="*/ 168 h 1504"/>
                <a:gd name="T74" fmla="*/ 408 w 768"/>
                <a:gd name="T75" fmla="*/ 368 h 1504"/>
                <a:gd name="T76" fmla="*/ 360 w 768"/>
                <a:gd name="T77" fmla="*/ 368 h 1504"/>
                <a:gd name="T78" fmla="*/ 360 w 768"/>
                <a:gd name="T79" fmla="*/ 168 h 1504"/>
                <a:gd name="T80" fmla="*/ 360 w 768"/>
                <a:gd name="T81" fmla="*/ 168 h 1504"/>
                <a:gd name="T82" fmla="*/ 360 w 768"/>
                <a:gd name="T83" fmla="*/ 16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8" h="1504">
                  <a:moveTo>
                    <a:pt x="761" y="375"/>
                  </a:moveTo>
                  <a:cubicBezTo>
                    <a:pt x="757" y="371"/>
                    <a:pt x="751" y="368"/>
                    <a:pt x="744" y="368"/>
                  </a:cubicBezTo>
                  <a:cubicBezTo>
                    <a:pt x="456" y="368"/>
                    <a:pt x="456" y="368"/>
                    <a:pt x="456" y="368"/>
                  </a:cubicBezTo>
                  <a:cubicBezTo>
                    <a:pt x="456" y="168"/>
                    <a:pt x="456" y="168"/>
                    <a:pt x="456" y="168"/>
                  </a:cubicBezTo>
                  <a:cubicBezTo>
                    <a:pt x="456" y="155"/>
                    <a:pt x="467" y="144"/>
                    <a:pt x="480" y="144"/>
                  </a:cubicBezTo>
                  <a:cubicBezTo>
                    <a:pt x="720" y="144"/>
                    <a:pt x="720" y="144"/>
                    <a:pt x="720" y="144"/>
                  </a:cubicBezTo>
                  <a:cubicBezTo>
                    <a:pt x="733" y="144"/>
                    <a:pt x="744" y="133"/>
                    <a:pt x="744" y="120"/>
                  </a:cubicBezTo>
                  <a:cubicBezTo>
                    <a:pt x="744" y="24"/>
                    <a:pt x="744" y="24"/>
                    <a:pt x="744" y="24"/>
                  </a:cubicBezTo>
                  <a:cubicBezTo>
                    <a:pt x="744" y="11"/>
                    <a:pt x="733" y="0"/>
                    <a:pt x="720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387" y="0"/>
                    <a:pt x="312" y="75"/>
                    <a:pt x="312" y="168"/>
                  </a:cubicBezTo>
                  <a:cubicBezTo>
                    <a:pt x="312" y="368"/>
                    <a:pt x="312" y="368"/>
                    <a:pt x="312" y="368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17" y="368"/>
                    <a:pt x="11" y="371"/>
                    <a:pt x="7" y="375"/>
                  </a:cubicBezTo>
                  <a:cubicBezTo>
                    <a:pt x="2" y="380"/>
                    <a:pt x="0" y="387"/>
                    <a:pt x="0" y="393"/>
                  </a:cubicBezTo>
                  <a:cubicBezTo>
                    <a:pt x="34" y="1161"/>
                    <a:pt x="34" y="1161"/>
                    <a:pt x="34" y="1161"/>
                  </a:cubicBezTo>
                  <a:cubicBezTo>
                    <a:pt x="34" y="1174"/>
                    <a:pt x="46" y="1184"/>
                    <a:pt x="59" y="1183"/>
                  </a:cubicBezTo>
                  <a:cubicBezTo>
                    <a:pt x="72" y="1183"/>
                    <a:pt x="82" y="1172"/>
                    <a:pt x="82" y="1158"/>
                  </a:cubicBezTo>
                  <a:cubicBezTo>
                    <a:pt x="49" y="416"/>
                    <a:pt x="49" y="416"/>
                    <a:pt x="49" y="416"/>
                  </a:cubicBezTo>
                  <a:cubicBezTo>
                    <a:pt x="719" y="416"/>
                    <a:pt x="719" y="416"/>
                    <a:pt x="719" y="416"/>
                  </a:cubicBezTo>
                  <a:cubicBezTo>
                    <a:pt x="673" y="1456"/>
                    <a:pt x="673" y="1456"/>
                    <a:pt x="673" y="1456"/>
                  </a:cubicBezTo>
                  <a:cubicBezTo>
                    <a:pt x="95" y="1456"/>
                    <a:pt x="95" y="1456"/>
                    <a:pt x="95" y="1456"/>
                  </a:cubicBezTo>
                  <a:cubicBezTo>
                    <a:pt x="86" y="1254"/>
                    <a:pt x="86" y="1254"/>
                    <a:pt x="86" y="1254"/>
                  </a:cubicBezTo>
                  <a:cubicBezTo>
                    <a:pt x="85" y="1241"/>
                    <a:pt x="74" y="1231"/>
                    <a:pt x="61" y="1231"/>
                  </a:cubicBezTo>
                  <a:cubicBezTo>
                    <a:pt x="48" y="1232"/>
                    <a:pt x="38" y="1243"/>
                    <a:pt x="38" y="1256"/>
                  </a:cubicBezTo>
                  <a:cubicBezTo>
                    <a:pt x="48" y="1481"/>
                    <a:pt x="48" y="1481"/>
                    <a:pt x="48" y="1481"/>
                  </a:cubicBezTo>
                  <a:cubicBezTo>
                    <a:pt x="49" y="1494"/>
                    <a:pt x="59" y="1504"/>
                    <a:pt x="72" y="1504"/>
                  </a:cubicBezTo>
                  <a:cubicBezTo>
                    <a:pt x="696" y="1504"/>
                    <a:pt x="696" y="1504"/>
                    <a:pt x="696" y="1504"/>
                  </a:cubicBezTo>
                  <a:cubicBezTo>
                    <a:pt x="709" y="1504"/>
                    <a:pt x="719" y="1494"/>
                    <a:pt x="720" y="1481"/>
                  </a:cubicBezTo>
                  <a:cubicBezTo>
                    <a:pt x="768" y="393"/>
                    <a:pt x="768" y="393"/>
                    <a:pt x="768" y="393"/>
                  </a:cubicBezTo>
                  <a:cubicBezTo>
                    <a:pt x="768" y="387"/>
                    <a:pt x="766" y="380"/>
                    <a:pt x="761" y="375"/>
                  </a:cubicBezTo>
                  <a:close/>
                  <a:moveTo>
                    <a:pt x="360" y="168"/>
                  </a:moveTo>
                  <a:cubicBezTo>
                    <a:pt x="360" y="102"/>
                    <a:pt x="414" y="48"/>
                    <a:pt x="480" y="48"/>
                  </a:cubicBezTo>
                  <a:cubicBezTo>
                    <a:pt x="696" y="48"/>
                    <a:pt x="696" y="48"/>
                    <a:pt x="696" y="48"/>
                  </a:cubicBezTo>
                  <a:cubicBezTo>
                    <a:pt x="696" y="96"/>
                    <a:pt x="696" y="96"/>
                    <a:pt x="696" y="96"/>
                  </a:cubicBezTo>
                  <a:cubicBezTo>
                    <a:pt x="480" y="96"/>
                    <a:pt x="480" y="96"/>
                    <a:pt x="480" y="96"/>
                  </a:cubicBezTo>
                  <a:cubicBezTo>
                    <a:pt x="440" y="96"/>
                    <a:pt x="408" y="128"/>
                    <a:pt x="408" y="168"/>
                  </a:cubicBezTo>
                  <a:cubicBezTo>
                    <a:pt x="408" y="368"/>
                    <a:pt x="408" y="368"/>
                    <a:pt x="408" y="368"/>
                  </a:cubicBezTo>
                  <a:cubicBezTo>
                    <a:pt x="360" y="368"/>
                    <a:pt x="360" y="368"/>
                    <a:pt x="360" y="368"/>
                  </a:cubicBezTo>
                  <a:lnTo>
                    <a:pt x="360" y="168"/>
                  </a:lnTo>
                  <a:close/>
                  <a:moveTo>
                    <a:pt x="360" y="168"/>
                  </a:moveTo>
                  <a:cubicBezTo>
                    <a:pt x="360" y="168"/>
                    <a:pt x="360" y="168"/>
                    <a:pt x="360" y="1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0" name="Freeform 50"/>
            <p:cNvSpPr>
              <a:spLocks noEditPoints="1"/>
            </p:cNvSpPr>
            <p:nvPr/>
          </p:nvSpPr>
          <p:spPr bwMode="auto">
            <a:xfrm>
              <a:off x="12614275" y="6253163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Freeform 51"/>
            <p:cNvSpPr>
              <a:spLocks noEditPoints="1"/>
            </p:cNvSpPr>
            <p:nvPr/>
          </p:nvSpPr>
          <p:spPr bwMode="auto">
            <a:xfrm>
              <a:off x="11379200" y="7226300"/>
              <a:ext cx="211137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2" name="Freeform 52"/>
            <p:cNvSpPr>
              <a:spLocks noEditPoints="1"/>
            </p:cNvSpPr>
            <p:nvPr/>
          </p:nvSpPr>
          <p:spPr bwMode="auto">
            <a:xfrm>
              <a:off x="10861675" y="4133850"/>
              <a:ext cx="2459037" cy="4098925"/>
            </a:xfrm>
            <a:custGeom>
              <a:avLst/>
              <a:gdLst>
                <a:gd name="T0" fmla="*/ 232 w 560"/>
                <a:gd name="T1" fmla="*/ 0 h 944"/>
                <a:gd name="T2" fmla="*/ 208 w 560"/>
                <a:gd name="T3" fmla="*/ 24 h 944"/>
                <a:gd name="T4" fmla="*/ 208 w 560"/>
                <a:gd name="T5" fmla="*/ 119 h 944"/>
                <a:gd name="T6" fmla="*/ 202 w 560"/>
                <a:gd name="T7" fmla="*/ 123 h 944"/>
                <a:gd name="T8" fmla="*/ 152 w 560"/>
                <a:gd name="T9" fmla="*/ 141 h 944"/>
                <a:gd name="T10" fmla="*/ 102 w 560"/>
                <a:gd name="T11" fmla="*/ 123 h 944"/>
                <a:gd name="T12" fmla="*/ 25 w 560"/>
                <a:gd name="T13" fmla="*/ 96 h 944"/>
                <a:gd name="T14" fmla="*/ 7 w 560"/>
                <a:gd name="T15" fmla="*/ 103 h 944"/>
                <a:gd name="T16" fmla="*/ 1 w 560"/>
                <a:gd name="T17" fmla="*/ 121 h 944"/>
                <a:gd name="T18" fmla="*/ 36 w 560"/>
                <a:gd name="T19" fmla="*/ 921 h 944"/>
                <a:gd name="T20" fmla="*/ 60 w 560"/>
                <a:gd name="T21" fmla="*/ 944 h 944"/>
                <a:gd name="T22" fmla="*/ 500 w 560"/>
                <a:gd name="T23" fmla="*/ 944 h 944"/>
                <a:gd name="T24" fmla="*/ 524 w 560"/>
                <a:gd name="T25" fmla="*/ 921 h 944"/>
                <a:gd name="T26" fmla="*/ 559 w 560"/>
                <a:gd name="T27" fmla="*/ 121 h 944"/>
                <a:gd name="T28" fmla="*/ 553 w 560"/>
                <a:gd name="T29" fmla="*/ 103 h 944"/>
                <a:gd name="T30" fmla="*/ 535 w 560"/>
                <a:gd name="T31" fmla="*/ 96 h 944"/>
                <a:gd name="T32" fmla="*/ 458 w 560"/>
                <a:gd name="T33" fmla="*/ 123 h 944"/>
                <a:gd name="T34" fmla="*/ 408 w 560"/>
                <a:gd name="T35" fmla="*/ 141 h 944"/>
                <a:gd name="T36" fmla="*/ 358 w 560"/>
                <a:gd name="T37" fmla="*/ 123 h 944"/>
                <a:gd name="T38" fmla="*/ 352 w 560"/>
                <a:gd name="T39" fmla="*/ 119 h 944"/>
                <a:gd name="T40" fmla="*/ 352 w 560"/>
                <a:gd name="T41" fmla="*/ 24 h 944"/>
                <a:gd name="T42" fmla="*/ 328 w 560"/>
                <a:gd name="T43" fmla="*/ 0 h 944"/>
                <a:gd name="T44" fmla="*/ 304 w 560"/>
                <a:gd name="T45" fmla="*/ 24 h 944"/>
                <a:gd name="T46" fmla="*/ 304 w 560"/>
                <a:gd name="T47" fmla="*/ 98 h 944"/>
                <a:gd name="T48" fmla="*/ 280 w 560"/>
                <a:gd name="T49" fmla="*/ 96 h 944"/>
                <a:gd name="T50" fmla="*/ 256 w 560"/>
                <a:gd name="T51" fmla="*/ 98 h 944"/>
                <a:gd name="T52" fmla="*/ 256 w 560"/>
                <a:gd name="T53" fmla="*/ 24 h 944"/>
                <a:gd name="T54" fmla="*/ 232 w 560"/>
                <a:gd name="T55" fmla="*/ 0 h 944"/>
                <a:gd name="T56" fmla="*/ 50 w 560"/>
                <a:gd name="T57" fmla="*/ 148 h 944"/>
                <a:gd name="T58" fmla="*/ 75 w 560"/>
                <a:gd name="T59" fmla="*/ 162 h 944"/>
                <a:gd name="T60" fmla="*/ 152 w 560"/>
                <a:gd name="T61" fmla="*/ 189 h 944"/>
                <a:gd name="T62" fmla="*/ 208 w 560"/>
                <a:gd name="T63" fmla="*/ 176 h 944"/>
                <a:gd name="T64" fmla="*/ 208 w 560"/>
                <a:gd name="T65" fmla="*/ 896 h 944"/>
                <a:gd name="T66" fmla="*/ 83 w 560"/>
                <a:gd name="T67" fmla="*/ 896 h 944"/>
                <a:gd name="T68" fmla="*/ 50 w 560"/>
                <a:gd name="T69" fmla="*/ 148 h 944"/>
                <a:gd name="T70" fmla="*/ 408 w 560"/>
                <a:gd name="T71" fmla="*/ 189 h 944"/>
                <a:gd name="T72" fmla="*/ 485 w 560"/>
                <a:gd name="T73" fmla="*/ 162 h 944"/>
                <a:gd name="T74" fmla="*/ 510 w 560"/>
                <a:gd name="T75" fmla="*/ 148 h 944"/>
                <a:gd name="T76" fmla="*/ 477 w 560"/>
                <a:gd name="T77" fmla="*/ 896 h 944"/>
                <a:gd name="T78" fmla="*/ 352 w 560"/>
                <a:gd name="T79" fmla="*/ 896 h 944"/>
                <a:gd name="T80" fmla="*/ 352 w 560"/>
                <a:gd name="T81" fmla="*/ 176 h 944"/>
                <a:gd name="T82" fmla="*/ 408 w 560"/>
                <a:gd name="T83" fmla="*/ 189 h 944"/>
                <a:gd name="T84" fmla="*/ 280 w 560"/>
                <a:gd name="T85" fmla="*/ 144 h 944"/>
                <a:gd name="T86" fmla="*/ 304 w 560"/>
                <a:gd name="T87" fmla="*/ 147 h 944"/>
                <a:gd name="T88" fmla="*/ 304 w 560"/>
                <a:gd name="T89" fmla="*/ 896 h 944"/>
                <a:gd name="T90" fmla="*/ 256 w 560"/>
                <a:gd name="T91" fmla="*/ 896 h 944"/>
                <a:gd name="T92" fmla="*/ 256 w 560"/>
                <a:gd name="T93" fmla="*/ 147 h 944"/>
                <a:gd name="T94" fmla="*/ 280 w 560"/>
                <a:gd name="T95" fmla="*/ 144 h 944"/>
                <a:gd name="T96" fmla="*/ 280 w 560"/>
                <a:gd name="T97" fmla="*/ 144 h 944"/>
                <a:gd name="T98" fmla="*/ 280 w 560"/>
                <a:gd name="T99" fmla="*/ 144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0" h="944">
                  <a:moveTo>
                    <a:pt x="232" y="0"/>
                  </a:moveTo>
                  <a:cubicBezTo>
                    <a:pt x="219" y="0"/>
                    <a:pt x="208" y="11"/>
                    <a:pt x="208" y="24"/>
                  </a:cubicBezTo>
                  <a:cubicBezTo>
                    <a:pt x="208" y="119"/>
                    <a:pt x="208" y="119"/>
                    <a:pt x="208" y="119"/>
                  </a:cubicBezTo>
                  <a:cubicBezTo>
                    <a:pt x="206" y="120"/>
                    <a:pt x="204" y="121"/>
                    <a:pt x="202" y="123"/>
                  </a:cubicBezTo>
                  <a:cubicBezTo>
                    <a:pt x="187" y="133"/>
                    <a:pt x="177" y="141"/>
                    <a:pt x="152" y="141"/>
                  </a:cubicBezTo>
                  <a:cubicBezTo>
                    <a:pt x="128" y="141"/>
                    <a:pt x="117" y="133"/>
                    <a:pt x="102" y="123"/>
                  </a:cubicBezTo>
                  <a:cubicBezTo>
                    <a:pt x="85" y="111"/>
                    <a:pt x="64" y="96"/>
                    <a:pt x="25" y="96"/>
                  </a:cubicBezTo>
                  <a:cubicBezTo>
                    <a:pt x="18" y="96"/>
                    <a:pt x="12" y="99"/>
                    <a:pt x="7" y="103"/>
                  </a:cubicBezTo>
                  <a:cubicBezTo>
                    <a:pt x="3" y="108"/>
                    <a:pt x="0" y="115"/>
                    <a:pt x="1" y="121"/>
                  </a:cubicBezTo>
                  <a:cubicBezTo>
                    <a:pt x="36" y="921"/>
                    <a:pt x="36" y="921"/>
                    <a:pt x="36" y="921"/>
                  </a:cubicBezTo>
                  <a:cubicBezTo>
                    <a:pt x="36" y="934"/>
                    <a:pt x="47" y="944"/>
                    <a:pt x="60" y="944"/>
                  </a:cubicBezTo>
                  <a:cubicBezTo>
                    <a:pt x="500" y="944"/>
                    <a:pt x="500" y="944"/>
                    <a:pt x="500" y="944"/>
                  </a:cubicBezTo>
                  <a:cubicBezTo>
                    <a:pt x="513" y="944"/>
                    <a:pt x="524" y="934"/>
                    <a:pt x="524" y="921"/>
                  </a:cubicBezTo>
                  <a:cubicBezTo>
                    <a:pt x="559" y="121"/>
                    <a:pt x="559" y="121"/>
                    <a:pt x="559" y="121"/>
                  </a:cubicBezTo>
                  <a:cubicBezTo>
                    <a:pt x="560" y="115"/>
                    <a:pt x="557" y="108"/>
                    <a:pt x="553" y="103"/>
                  </a:cubicBezTo>
                  <a:cubicBezTo>
                    <a:pt x="548" y="99"/>
                    <a:pt x="542" y="96"/>
                    <a:pt x="535" y="96"/>
                  </a:cubicBezTo>
                  <a:cubicBezTo>
                    <a:pt x="496" y="96"/>
                    <a:pt x="475" y="111"/>
                    <a:pt x="458" y="123"/>
                  </a:cubicBezTo>
                  <a:cubicBezTo>
                    <a:pt x="443" y="133"/>
                    <a:pt x="432" y="141"/>
                    <a:pt x="408" y="141"/>
                  </a:cubicBezTo>
                  <a:cubicBezTo>
                    <a:pt x="383" y="141"/>
                    <a:pt x="373" y="133"/>
                    <a:pt x="358" y="123"/>
                  </a:cubicBezTo>
                  <a:cubicBezTo>
                    <a:pt x="356" y="121"/>
                    <a:pt x="354" y="120"/>
                    <a:pt x="352" y="119"/>
                  </a:cubicBezTo>
                  <a:cubicBezTo>
                    <a:pt x="352" y="24"/>
                    <a:pt x="352" y="24"/>
                    <a:pt x="352" y="24"/>
                  </a:cubicBezTo>
                  <a:cubicBezTo>
                    <a:pt x="352" y="11"/>
                    <a:pt x="341" y="0"/>
                    <a:pt x="328" y="0"/>
                  </a:cubicBezTo>
                  <a:cubicBezTo>
                    <a:pt x="315" y="0"/>
                    <a:pt x="304" y="11"/>
                    <a:pt x="304" y="24"/>
                  </a:cubicBezTo>
                  <a:cubicBezTo>
                    <a:pt x="304" y="98"/>
                    <a:pt x="304" y="98"/>
                    <a:pt x="304" y="98"/>
                  </a:cubicBezTo>
                  <a:cubicBezTo>
                    <a:pt x="297" y="97"/>
                    <a:pt x="289" y="96"/>
                    <a:pt x="280" y="96"/>
                  </a:cubicBezTo>
                  <a:cubicBezTo>
                    <a:pt x="271" y="96"/>
                    <a:pt x="263" y="97"/>
                    <a:pt x="256" y="98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11"/>
                    <a:pt x="245" y="0"/>
                    <a:pt x="232" y="0"/>
                  </a:cubicBezTo>
                  <a:close/>
                  <a:moveTo>
                    <a:pt x="50" y="148"/>
                  </a:moveTo>
                  <a:cubicBezTo>
                    <a:pt x="59" y="151"/>
                    <a:pt x="66" y="156"/>
                    <a:pt x="75" y="162"/>
                  </a:cubicBezTo>
                  <a:cubicBezTo>
                    <a:pt x="92" y="174"/>
                    <a:pt x="113" y="189"/>
                    <a:pt x="152" y="189"/>
                  </a:cubicBezTo>
                  <a:cubicBezTo>
                    <a:pt x="177" y="189"/>
                    <a:pt x="194" y="183"/>
                    <a:pt x="208" y="176"/>
                  </a:cubicBezTo>
                  <a:cubicBezTo>
                    <a:pt x="208" y="896"/>
                    <a:pt x="208" y="896"/>
                    <a:pt x="208" y="896"/>
                  </a:cubicBezTo>
                  <a:cubicBezTo>
                    <a:pt x="83" y="896"/>
                    <a:pt x="83" y="896"/>
                    <a:pt x="83" y="896"/>
                  </a:cubicBezTo>
                  <a:lnTo>
                    <a:pt x="50" y="148"/>
                  </a:lnTo>
                  <a:close/>
                  <a:moveTo>
                    <a:pt x="408" y="189"/>
                  </a:moveTo>
                  <a:cubicBezTo>
                    <a:pt x="447" y="189"/>
                    <a:pt x="468" y="174"/>
                    <a:pt x="485" y="162"/>
                  </a:cubicBezTo>
                  <a:cubicBezTo>
                    <a:pt x="494" y="156"/>
                    <a:pt x="501" y="151"/>
                    <a:pt x="510" y="148"/>
                  </a:cubicBezTo>
                  <a:cubicBezTo>
                    <a:pt x="477" y="896"/>
                    <a:pt x="477" y="896"/>
                    <a:pt x="477" y="896"/>
                  </a:cubicBezTo>
                  <a:cubicBezTo>
                    <a:pt x="352" y="896"/>
                    <a:pt x="352" y="896"/>
                    <a:pt x="352" y="896"/>
                  </a:cubicBezTo>
                  <a:cubicBezTo>
                    <a:pt x="352" y="176"/>
                    <a:pt x="352" y="176"/>
                    <a:pt x="352" y="176"/>
                  </a:cubicBezTo>
                  <a:cubicBezTo>
                    <a:pt x="366" y="183"/>
                    <a:pt x="383" y="189"/>
                    <a:pt x="408" y="189"/>
                  </a:cubicBezTo>
                  <a:close/>
                  <a:moveTo>
                    <a:pt x="280" y="144"/>
                  </a:moveTo>
                  <a:cubicBezTo>
                    <a:pt x="290" y="144"/>
                    <a:pt x="297" y="145"/>
                    <a:pt x="304" y="147"/>
                  </a:cubicBezTo>
                  <a:cubicBezTo>
                    <a:pt x="304" y="896"/>
                    <a:pt x="304" y="896"/>
                    <a:pt x="304" y="896"/>
                  </a:cubicBezTo>
                  <a:cubicBezTo>
                    <a:pt x="256" y="896"/>
                    <a:pt x="256" y="896"/>
                    <a:pt x="256" y="896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63" y="145"/>
                    <a:pt x="270" y="144"/>
                    <a:pt x="280" y="144"/>
                  </a:cubicBezTo>
                  <a:close/>
                  <a:moveTo>
                    <a:pt x="280" y="144"/>
                  </a:moveTo>
                  <a:cubicBezTo>
                    <a:pt x="280" y="144"/>
                    <a:pt x="280" y="144"/>
                    <a:pt x="280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3" name="Group 412"/>
          <p:cNvGrpSpPr>
            <a:grpSpLocks noChangeAspect="1"/>
          </p:cNvGrpSpPr>
          <p:nvPr/>
        </p:nvGrpSpPr>
        <p:grpSpPr>
          <a:xfrm>
            <a:off x="7737739" y="3810231"/>
            <a:ext cx="308060" cy="304800"/>
            <a:chOff x="8089900" y="1822451"/>
            <a:chExt cx="6600825" cy="6530974"/>
          </a:xfrm>
        </p:grpSpPr>
        <p:sp>
          <p:nvSpPr>
            <p:cNvPr id="414" name="Oval 413"/>
            <p:cNvSpPr/>
            <p:nvPr/>
          </p:nvSpPr>
          <p:spPr>
            <a:xfrm>
              <a:off x="10003300" y="2526318"/>
              <a:ext cx="3988905" cy="398890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5" name="Freeform 56"/>
            <p:cNvSpPr>
              <a:spLocks noEditPoints="1"/>
            </p:cNvSpPr>
            <p:nvPr/>
          </p:nvSpPr>
          <p:spPr bwMode="auto">
            <a:xfrm>
              <a:off x="8089900" y="4179888"/>
              <a:ext cx="4221163" cy="4173537"/>
            </a:xfrm>
            <a:custGeom>
              <a:avLst/>
              <a:gdLst>
                <a:gd name="T0" fmla="*/ 891 w 963"/>
                <a:gd name="T1" fmla="*/ 0 h 961"/>
                <a:gd name="T2" fmla="*/ 840 w 963"/>
                <a:gd name="T3" fmla="*/ 21 h 961"/>
                <a:gd name="T4" fmla="*/ 376 w 963"/>
                <a:gd name="T5" fmla="*/ 485 h 961"/>
                <a:gd name="T6" fmla="*/ 362 w 963"/>
                <a:gd name="T7" fmla="*/ 567 h 961"/>
                <a:gd name="T8" fmla="*/ 9 w 963"/>
                <a:gd name="T9" fmla="*/ 920 h 961"/>
                <a:gd name="T10" fmla="*/ 9 w 963"/>
                <a:gd name="T11" fmla="*/ 954 h 961"/>
                <a:gd name="T12" fmla="*/ 26 w 963"/>
                <a:gd name="T13" fmla="*/ 961 h 961"/>
                <a:gd name="T14" fmla="*/ 43 w 963"/>
                <a:gd name="T15" fmla="*/ 954 h 961"/>
                <a:gd name="T16" fmla="*/ 396 w 963"/>
                <a:gd name="T17" fmla="*/ 601 h 961"/>
                <a:gd name="T18" fmla="*/ 427 w 963"/>
                <a:gd name="T19" fmla="*/ 608 h 961"/>
                <a:gd name="T20" fmla="*/ 478 w 963"/>
                <a:gd name="T21" fmla="*/ 587 h 961"/>
                <a:gd name="T22" fmla="*/ 942 w 963"/>
                <a:gd name="T23" fmla="*/ 123 h 961"/>
                <a:gd name="T24" fmla="*/ 963 w 963"/>
                <a:gd name="T25" fmla="*/ 72 h 961"/>
                <a:gd name="T26" fmla="*/ 942 w 963"/>
                <a:gd name="T27" fmla="*/ 21 h 961"/>
                <a:gd name="T28" fmla="*/ 891 w 963"/>
                <a:gd name="T29" fmla="*/ 0 h 961"/>
                <a:gd name="T30" fmla="*/ 908 w 963"/>
                <a:gd name="T31" fmla="*/ 89 h 961"/>
                <a:gd name="T32" fmla="*/ 444 w 963"/>
                <a:gd name="T33" fmla="*/ 553 h 961"/>
                <a:gd name="T34" fmla="*/ 427 w 963"/>
                <a:gd name="T35" fmla="*/ 560 h 961"/>
                <a:gd name="T36" fmla="*/ 410 w 963"/>
                <a:gd name="T37" fmla="*/ 553 h 961"/>
                <a:gd name="T38" fmla="*/ 403 w 963"/>
                <a:gd name="T39" fmla="*/ 536 h 961"/>
                <a:gd name="T40" fmla="*/ 410 w 963"/>
                <a:gd name="T41" fmla="*/ 519 h 961"/>
                <a:gd name="T42" fmla="*/ 874 w 963"/>
                <a:gd name="T43" fmla="*/ 55 h 961"/>
                <a:gd name="T44" fmla="*/ 891 w 963"/>
                <a:gd name="T45" fmla="*/ 48 h 961"/>
                <a:gd name="T46" fmla="*/ 908 w 963"/>
                <a:gd name="T47" fmla="*/ 55 h 961"/>
                <a:gd name="T48" fmla="*/ 915 w 963"/>
                <a:gd name="T49" fmla="*/ 72 h 961"/>
                <a:gd name="T50" fmla="*/ 908 w 963"/>
                <a:gd name="T51" fmla="*/ 89 h 961"/>
                <a:gd name="T52" fmla="*/ 908 w 963"/>
                <a:gd name="T53" fmla="*/ 89 h 961"/>
                <a:gd name="T54" fmla="*/ 908 w 963"/>
                <a:gd name="T55" fmla="*/ 89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3" h="961">
                  <a:moveTo>
                    <a:pt x="891" y="0"/>
                  </a:moveTo>
                  <a:cubicBezTo>
                    <a:pt x="872" y="0"/>
                    <a:pt x="854" y="7"/>
                    <a:pt x="840" y="21"/>
                  </a:cubicBezTo>
                  <a:cubicBezTo>
                    <a:pt x="376" y="485"/>
                    <a:pt x="376" y="485"/>
                    <a:pt x="376" y="485"/>
                  </a:cubicBezTo>
                  <a:cubicBezTo>
                    <a:pt x="354" y="507"/>
                    <a:pt x="350" y="540"/>
                    <a:pt x="362" y="567"/>
                  </a:cubicBezTo>
                  <a:cubicBezTo>
                    <a:pt x="9" y="920"/>
                    <a:pt x="9" y="920"/>
                    <a:pt x="9" y="920"/>
                  </a:cubicBezTo>
                  <a:cubicBezTo>
                    <a:pt x="0" y="929"/>
                    <a:pt x="0" y="945"/>
                    <a:pt x="9" y="954"/>
                  </a:cubicBezTo>
                  <a:cubicBezTo>
                    <a:pt x="14" y="959"/>
                    <a:pt x="20" y="961"/>
                    <a:pt x="26" y="961"/>
                  </a:cubicBezTo>
                  <a:cubicBezTo>
                    <a:pt x="32" y="961"/>
                    <a:pt x="38" y="959"/>
                    <a:pt x="43" y="954"/>
                  </a:cubicBezTo>
                  <a:cubicBezTo>
                    <a:pt x="396" y="601"/>
                    <a:pt x="396" y="601"/>
                    <a:pt x="396" y="601"/>
                  </a:cubicBezTo>
                  <a:cubicBezTo>
                    <a:pt x="406" y="605"/>
                    <a:pt x="416" y="608"/>
                    <a:pt x="427" y="608"/>
                  </a:cubicBezTo>
                  <a:cubicBezTo>
                    <a:pt x="447" y="608"/>
                    <a:pt x="465" y="600"/>
                    <a:pt x="478" y="587"/>
                  </a:cubicBezTo>
                  <a:cubicBezTo>
                    <a:pt x="942" y="123"/>
                    <a:pt x="942" y="123"/>
                    <a:pt x="942" y="123"/>
                  </a:cubicBezTo>
                  <a:cubicBezTo>
                    <a:pt x="956" y="109"/>
                    <a:pt x="963" y="91"/>
                    <a:pt x="963" y="72"/>
                  </a:cubicBezTo>
                  <a:cubicBezTo>
                    <a:pt x="963" y="53"/>
                    <a:pt x="956" y="34"/>
                    <a:pt x="942" y="21"/>
                  </a:cubicBezTo>
                  <a:cubicBezTo>
                    <a:pt x="929" y="7"/>
                    <a:pt x="910" y="0"/>
                    <a:pt x="891" y="0"/>
                  </a:cubicBezTo>
                  <a:close/>
                  <a:moveTo>
                    <a:pt x="908" y="89"/>
                  </a:moveTo>
                  <a:cubicBezTo>
                    <a:pt x="444" y="553"/>
                    <a:pt x="444" y="553"/>
                    <a:pt x="444" y="553"/>
                  </a:cubicBezTo>
                  <a:cubicBezTo>
                    <a:pt x="440" y="557"/>
                    <a:pt x="434" y="560"/>
                    <a:pt x="427" y="560"/>
                  </a:cubicBezTo>
                  <a:cubicBezTo>
                    <a:pt x="421" y="560"/>
                    <a:pt x="415" y="557"/>
                    <a:pt x="410" y="553"/>
                  </a:cubicBezTo>
                  <a:cubicBezTo>
                    <a:pt x="406" y="548"/>
                    <a:pt x="403" y="542"/>
                    <a:pt x="403" y="536"/>
                  </a:cubicBezTo>
                  <a:cubicBezTo>
                    <a:pt x="403" y="529"/>
                    <a:pt x="406" y="523"/>
                    <a:pt x="410" y="519"/>
                  </a:cubicBezTo>
                  <a:cubicBezTo>
                    <a:pt x="874" y="55"/>
                    <a:pt x="874" y="55"/>
                    <a:pt x="874" y="55"/>
                  </a:cubicBezTo>
                  <a:cubicBezTo>
                    <a:pt x="879" y="50"/>
                    <a:pt x="885" y="48"/>
                    <a:pt x="891" y="48"/>
                  </a:cubicBezTo>
                  <a:cubicBezTo>
                    <a:pt x="898" y="48"/>
                    <a:pt x="904" y="50"/>
                    <a:pt x="908" y="55"/>
                  </a:cubicBezTo>
                  <a:cubicBezTo>
                    <a:pt x="913" y="59"/>
                    <a:pt x="915" y="65"/>
                    <a:pt x="915" y="72"/>
                  </a:cubicBezTo>
                  <a:cubicBezTo>
                    <a:pt x="915" y="78"/>
                    <a:pt x="913" y="84"/>
                    <a:pt x="908" y="89"/>
                  </a:cubicBezTo>
                  <a:close/>
                  <a:moveTo>
                    <a:pt x="908" y="89"/>
                  </a:moveTo>
                  <a:cubicBezTo>
                    <a:pt x="908" y="89"/>
                    <a:pt x="908" y="89"/>
                    <a:pt x="908" y="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6" name="Freeform 57"/>
            <p:cNvSpPr>
              <a:spLocks noEditPoints="1"/>
            </p:cNvSpPr>
            <p:nvPr/>
          </p:nvSpPr>
          <p:spPr bwMode="auto">
            <a:xfrm>
              <a:off x="12328525" y="3151188"/>
              <a:ext cx="1020763" cy="1003300"/>
            </a:xfrm>
            <a:custGeom>
              <a:avLst/>
              <a:gdLst>
                <a:gd name="T0" fmla="*/ 26 w 233"/>
                <a:gd name="T1" fmla="*/ 231 h 231"/>
                <a:gd name="T2" fmla="*/ 43 w 233"/>
                <a:gd name="T3" fmla="*/ 224 h 231"/>
                <a:gd name="T4" fmla="*/ 223 w 233"/>
                <a:gd name="T5" fmla="*/ 44 h 231"/>
                <a:gd name="T6" fmla="*/ 223 w 233"/>
                <a:gd name="T7" fmla="*/ 10 h 231"/>
                <a:gd name="T8" fmla="*/ 189 w 233"/>
                <a:gd name="T9" fmla="*/ 10 h 231"/>
                <a:gd name="T10" fmla="*/ 9 w 233"/>
                <a:gd name="T11" fmla="*/ 190 h 231"/>
                <a:gd name="T12" fmla="*/ 9 w 233"/>
                <a:gd name="T13" fmla="*/ 224 h 231"/>
                <a:gd name="T14" fmla="*/ 26 w 233"/>
                <a:gd name="T15" fmla="*/ 231 h 231"/>
                <a:gd name="T16" fmla="*/ 26 w 233"/>
                <a:gd name="T17" fmla="*/ 231 h 231"/>
                <a:gd name="T18" fmla="*/ 26 w 233"/>
                <a:gd name="T1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1">
                  <a:moveTo>
                    <a:pt x="26" y="231"/>
                  </a:moveTo>
                  <a:cubicBezTo>
                    <a:pt x="32" y="231"/>
                    <a:pt x="38" y="229"/>
                    <a:pt x="43" y="224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33" y="34"/>
                    <a:pt x="233" y="19"/>
                    <a:pt x="223" y="10"/>
                  </a:cubicBezTo>
                  <a:cubicBezTo>
                    <a:pt x="214" y="0"/>
                    <a:pt x="199" y="0"/>
                    <a:pt x="189" y="10"/>
                  </a:cubicBezTo>
                  <a:cubicBezTo>
                    <a:pt x="9" y="190"/>
                    <a:pt x="9" y="190"/>
                    <a:pt x="9" y="190"/>
                  </a:cubicBezTo>
                  <a:cubicBezTo>
                    <a:pt x="0" y="199"/>
                    <a:pt x="0" y="215"/>
                    <a:pt x="9" y="224"/>
                  </a:cubicBezTo>
                  <a:cubicBezTo>
                    <a:pt x="14" y="229"/>
                    <a:pt x="20" y="231"/>
                    <a:pt x="26" y="231"/>
                  </a:cubicBezTo>
                  <a:close/>
                  <a:moveTo>
                    <a:pt x="26" y="231"/>
                  </a:moveTo>
                  <a:cubicBezTo>
                    <a:pt x="26" y="231"/>
                    <a:pt x="26" y="231"/>
                    <a:pt x="26" y="2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7" name="Freeform 58"/>
            <p:cNvSpPr>
              <a:spLocks noEditPoints="1"/>
            </p:cNvSpPr>
            <p:nvPr/>
          </p:nvSpPr>
          <p:spPr bwMode="auto">
            <a:xfrm>
              <a:off x="13414375" y="2565400"/>
              <a:ext cx="527050" cy="512762"/>
            </a:xfrm>
            <a:custGeom>
              <a:avLst/>
              <a:gdLst>
                <a:gd name="T0" fmla="*/ 111 w 120"/>
                <a:gd name="T1" fmla="*/ 9 h 118"/>
                <a:gd name="T2" fmla="*/ 77 w 120"/>
                <a:gd name="T3" fmla="*/ 9 h 118"/>
                <a:gd name="T4" fmla="*/ 60 w 120"/>
                <a:gd name="T5" fmla="*/ 26 h 118"/>
                <a:gd name="T6" fmla="*/ 43 w 120"/>
                <a:gd name="T7" fmla="*/ 9 h 118"/>
                <a:gd name="T8" fmla="*/ 9 w 120"/>
                <a:gd name="T9" fmla="*/ 9 h 118"/>
                <a:gd name="T10" fmla="*/ 9 w 120"/>
                <a:gd name="T11" fmla="*/ 43 h 118"/>
                <a:gd name="T12" fmla="*/ 26 w 120"/>
                <a:gd name="T13" fmla="*/ 60 h 118"/>
                <a:gd name="T14" fmla="*/ 9 w 120"/>
                <a:gd name="T15" fmla="*/ 77 h 118"/>
                <a:gd name="T16" fmla="*/ 9 w 120"/>
                <a:gd name="T17" fmla="*/ 111 h 118"/>
                <a:gd name="T18" fmla="*/ 26 w 120"/>
                <a:gd name="T19" fmla="*/ 118 h 118"/>
                <a:gd name="T20" fmla="*/ 43 w 120"/>
                <a:gd name="T21" fmla="*/ 111 h 118"/>
                <a:gd name="T22" fmla="*/ 60 w 120"/>
                <a:gd name="T23" fmla="*/ 94 h 118"/>
                <a:gd name="T24" fmla="*/ 77 w 120"/>
                <a:gd name="T25" fmla="*/ 111 h 118"/>
                <a:gd name="T26" fmla="*/ 94 w 120"/>
                <a:gd name="T27" fmla="*/ 118 h 118"/>
                <a:gd name="T28" fmla="*/ 111 w 120"/>
                <a:gd name="T29" fmla="*/ 111 h 118"/>
                <a:gd name="T30" fmla="*/ 111 w 120"/>
                <a:gd name="T31" fmla="*/ 77 h 118"/>
                <a:gd name="T32" fmla="*/ 94 w 120"/>
                <a:gd name="T33" fmla="*/ 60 h 118"/>
                <a:gd name="T34" fmla="*/ 111 w 120"/>
                <a:gd name="T35" fmla="*/ 43 h 118"/>
                <a:gd name="T36" fmla="*/ 111 w 120"/>
                <a:gd name="T37" fmla="*/ 9 h 118"/>
                <a:gd name="T38" fmla="*/ 111 w 120"/>
                <a:gd name="T39" fmla="*/ 9 h 118"/>
                <a:gd name="T40" fmla="*/ 111 w 120"/>
                <a:gd name="T41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18">
                  <a:moveTo>
                    <a:pt x="111" y="9"/>
                  </a:moveTo>
                  <a:cubicBezTo>
                    <a:pt x="102" y="0"/>
                    <a:pt x="86" y="0"/>
                    <a:pt x="77" y="9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8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0" y="86"/>
                    <a:pt x="0" y="102"/>
                    <a:pt x="9" y="111"/>
                  </a:cubicBezTo>
                  <a:cubicBezTo>
                    <a:pt x="14" y="116"/>
                    <a:pt x="20" y="118"/>
                    <a:pt x="26" y="118"/>
                  </a:cubicBezTo>
                  <a:cubicBezTo>
                    <a:pt x="32" y="118"/>
                    <a:pt x="38" y="116"/>
                    <a:pt x="43" y="111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6" y="116"/>
                    <a:pt x="111" y="111"/>
                  </a:cubicBezTo>
                  <a:cubicBezTo>
                    <a:pt x="120" y="102"/>
                    <a:pt x="120" y="86"/>
                    <a:pt x="111" y="77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34"/>
                    <a:pt x="120" y="18"/>
                    <a:pt x="111" y="9"/>
                  </a:cubicBezTo>
                  <a:close/>
                  <a:moveTo>
                    <a:pt x="111" y="9"/>
                  </a:moveTo>
                  <a:cubicBezTo>
                    <a:pt x="111" y="9"/>
                    <a:pt x="111" y="9"/>
                    <a:pt x="111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8" name="Freeform 59"/>
            <p:cNvSpPr>
              <a:spLocks noEditPoints="1"/>
            </p:cNvSpPr>
            <p:nvPr/>
          </p:nvSpPr>
          <p:spPr bwMode="auto">
            <a:xfrm>
              <a:off x="11890375" y="2655888"/>
              <a:ext cx="209550" cy="1316037"/>
            </a:xfrm>
            <a:custGeom>
              <a:avLst/>
              <a:gdLst>
                <a:gd name="T0" fmla="*/ 48 w 48"/>
                <a:gd name="T1" fmla="*/ 279 h 303"/>
                <a:gd name="T2" fmla="*/ 48 w 48"/>
                <a:gd name="T3" fmla="*/ 24 h 303"/>
                <a:gd name="T4" fmla="*/ 24 w 48"/>
                <a:gd name="T5" fmla="*/ 0 h 303"/>
                <a:gd name="T6" fmla="*/ 0 w 48"/>
                <a:gd name="T7" fmla="*/ 24 h 303"/>
                <a:gd name="T8" fmla="*/ 0 w 48"/>
                <a:gd name="T9" fmla="*/ 279 h 303"/>
                <a:gd name="T10" fmla="*/ 24 w 48"/>
                <a:gd name="T11" fmla="*/ 303 h 303"/>
                <a:gd name="T12" fmla="*/ 48 w 48"/>
                <a:gd name="T13" fmla="*/ 279 h 303"/>
                <a:gd name="T14" fmla="*/ 48 w 48"/>
                <a:gd name="T15" fmla="*/ 279 h 303"/>
                <a:gd name="T16" fmla="*/ 48 w 48"/>
                <a:gd name="T17" fmla="*/ 27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03">
                  <a:moveTo>
                    <a:pt x="48" y="279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92"/>
                    <a:pt x="11" y="303"/>
                    <a:pt x="24" y="303"/>
                  </a:cubicBezTo>
                  <a:cubicBezTo>
                    <a:pt x="37" y="303"/>
                    <a:pt x="48" y="292"/>
                    <a:pt x="48" y="279"/>
                  </a:cubicBezTo>
                  <a:close/>
                  <a:moveTo>
                    <a:pt x="48" y="279"/>
                  </a:moveTo>
                  <a:cubicBezTo>
                    <a:pt x="48" y="279"/>
                    <a:pt x="48" y="279"/>
                    <a:pt x="48" y="2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9" name="Freeform 60"/>
            <p:cNvSpPr>
              <a:spLocks noEditPoints="1"/>
            </p:cNvSpPr>
            <p:nvPr/>
          </p:nvSpPr>
          <p:spPr bwMode="auto">
            <a:xfrm>
              <a:off x="11679238" y="1822451"/>
              <a:ext cx="631825" cy="625475"/>
            </a:xfrm>
            <a:custGeom>
              <a:avLst/>
              <a:gdLst>
                <a:gd name="T0" fmla="*/ 120 w 144"/>
                <a:gd name="T1" fmla="*/ 48 h 144"/>
                <a:gd name="T2" fmla="*/ 96 w 144"/>
                <a:gd name="T3" fmla="*/ 48 h 144"/>
                <a:gd name="T4" fmla="*/ 96 w 144"/>
                <a:gd name="T5" fmla="*/ 24 h 144"/>
                <a:gd name="T6" fmla="*/ 72 w 144"/>
                <a:gd name="T7" fmla="*/ 0 h 144"/>
                <a:gd name="T8" fmla="*/ 48 w 144"/>
                <a:gd name="T9" fmla="*/ 24 h 144"/>
                <a:gd name="T10" fmla="*/ 48 w 144"/>
                <a:gd name="T11" fmla="*/ 48 h 144"/>
                <a:gd name="T12" fmla="*/ 24 w 144"/>
                <a:gd name="T13" fmla="*/ 48 h 144"/>
                <a:gd name="T14" fmla="*/ 0 w 144"/>
                <a:gd name="T15" fmla="*/ 72 h 144"/>
                <a:gd name="T16" fmla="*/ 24 w 144"/>
                <a:gd name="T17" fmla="*/ 96 h 144"/>
                <a:gd name="T18" fmla="*/ 48 w 144"/>
                <a:gd name="T19" fmla="*/ 96 h 144"/>
                <a:gd name="T20" fmla="*/ 48 w 144"/>
                <a:gd name="T21" fmla="*/ 120 h 144"/>
                <a:gd name="T22" fmla="*/ 72 w 144"/>
                <a:gd name="T23" fmla="*/ 144 h 144"/>
                <a:gd name="T24" fmla="*/ 96 w 144"/>
                <a:gd name="T25" fmla="*/ 120 h 144"/>
                <a:gd name="T26" fmla="*/ 96 w 144"/>
                <a:gd name="T27" fmla="*/ 96 h 144"/>
                <a:gd name="T28" fmla="*/ 120 w 144"/>
                <a:gd name="T29" fmla="*/ 96 h 144"/>
                <a:gd name="T30" fmla="*/ 144 w 144"/>
                <a:gd name="T31" fmla="*/ 72 h 144"/>
                <a:gd name="T32" fmla="*/ 120 w 144"/>
                <a:gd name="T33" fmla="*/ 48 h 144"/>
                <a:gd name="T34" fmla="*/ 120 w 144"/>
                <a:gd name="T35" fmla="*/ 48 h 144"/>
                <a:gd name="T36" fmla="*/ 120 w 144"/>
                <a:gd name="T37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20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1"/>
                    <a:pt x="85" y="0"/>
                    <a:pt x="72" y="0"/>
                  </a:cubicBezTo>
                  <a:cubicBezTo>
                    <a:pt x="59" y="0"/>
                    <a:pt x="48" y="11"/>
                    <a:pt x="48" y="2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59"/>
                    <a:pt x="0" y="72"/>
                  </a:cubicBezTo>
                  <a:cubicBezTo>
                    <a:pt x="0" y="85"/>
                    <a:pt x="11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33"/>
                    <a:pt x="59" y="144"/>
                    <a:pt x="72" y="144"/>
                  </a:cubicBezTo>
                  <a:cubicBezTo>
                    <a:pt x="85" y="144"/>
                    <a:pt x="96" y="133"/>
                    <a:pt x="96" y="12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3" y="96"/>
                    <a:pt x="144" y="85"/>
                    <a:pt x="144" y="72"/>
                  </a:cubicBezTo>
                  <a:cubicBezTo>
                    <a:pt x="144" y="59"/>
                    <a:pt x="133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0" name="Freeform 61"/>
            <p:cNvSpPr>
              <a:spLocks noEditPoints="1"/>
            </p:cNvSpPr>
            <p:nvPr/>
          </p:nvSpPr>
          <p:spPr bwMode="auto">
            <a:xfrm>
              <a:off x="10644188" y="3151188"/>
              <a:ext cx="1022350" cy="1003300"/>
            </a:xfrm>
            <a:custGeom>
              <a:avLst/>
              <a:gdLst>
                <a:gd name="T0" fmla="*/ 189 w 233"/>
                <a:gd name="T1" fmla="*/ 224 h 231"/>
                <a:gd name="T2" fmla="*/ 206 w 233"/>
                <a:gd name="T3" fmla="*/ 231 h 231"/>
                <a:gd name="T4" fmla="*/ 223 w 233"/>
                <a:gd name="T5" fmla="*/ 224 h 231"/>
                <a:gd name="T6" fmla="*/ 223 w 233"/>
                <a:gd name="T7" fmla="*/ 190 h 231"/>
                <a:gd name="T8" fmla="*/ 43 w 233"/>
                <a:gd name="T9" fmla="*/ 10 h 231"/>
                <a:gd name="T10" fmla="*/ 9 w 233"/>
                <a:gd name="T11" fmla="*/ 10 h 231"/>
                <a:gd name="T12" fmla="*/ 9 w 233"/>
                <a:gd name="T13" fmla="*/ 44 h 231"/>
                <a:gd name="T14" fmla="*/ 189 w 233"/>
                <a:gd name="T15" fmla="*/ 224 h 231"/>
                <a:gd name="T16" fmla="*/ 189 w 233"/>
                <a:gd name="T17" fmla="*/ 224 h 231"/>
                <a:gd name="T18" fmla="*/ 189 w 233"/>
                <a:gd name="T19" fmla="*/ 2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1">
                  <a:moveTo>
                    <a:pt x="189" y="224"/>
                  </a:moveTo>
                  <a:cubicBezTo>
                    <a:pt x="194" y="229"/>
                    <a:pt x="200" y="231"/>
                    <a:pt x="206" y="231"/>
                  </a:cubicBezTo>
                  <a:cubicBezTo>
                    <a:pt x="213" y="231"/>
                    <a:pt x="219" y="229"/>
                    <a:pt x="223" y="224"/>
                  </a:cubicBezTo>
                  <a:cubicBezTo>
                    <a:pt x="233" y="215"/>
                    <a:pt x="233" y="199"/>
                    <a:pt x="223" y="19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9" y="0"/>
                    <a:pt x="9" y="10"/>
                  </a:cubicBezTo>
                  <a:cubicBezTo>
                    <a:pt x="0" y="19"/>
                    <a:pt x="0" y="34"/>
                    <a:pt x="9" y="44"/>
                  </a:cubicBezTo>
                  <a:lnTo>
                    <a:pt x="189" y="224"/>
                  </a:lnTo>
                  <a:close/>
                  <a:moveTo>
                    <a:pt x="189" y="224"/>
                  </a:moveTo>
                  <a:cubicBezTo>
                    <a:pt x="189" y="224"/>
                    <a:pt x="189" y="224"/>
                    <a:pt x="189" y="2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1" name="Freeform 62"/>
            <p:cNvSpPr>
              <a:spLocks noEditPoints="1"/>
            </p:cNvSpPr>
            <p:nvPr/>
          </p:nvSpPr>
          <p:spPr bwMode="auto">
            <a:xfrm>
              <a:off x="10048875" y="2565400"/>
              <a:ext cx="530225" cy="512762"/>
            </a:xfrm>
            <a:custGeom>
              <a:avLst/>
              <a:gdLst>
                <a:gd name="T0" fmla="*/ 9 w 121"/>
                <a:gd name="T1" fmla="*/ 111 h 118"/>
                <a:gd name="T2" fmla="*/ 26 w 121"/>
                <a:gd name="T3" fmla="*/ 118 h 118"/>
                <a:gd name="T4" fmla="*/ 43 w 121"/>
                <a:gd name="T5" fmla="*/ 111 h 118"/>
                <a:gd name="T6" fmla="*/ 60 w 121"/>
                <a:gd name="T7" fmla="*/ 94 h 118"/>
                <a:gd name="T8" fmla="*/ 77 w 121"/>
                <a:gd name="T9" fmla="*/ 111 h 118"/>
                <a:gd name="T10" fmla="*/ 94 w 121"/>
                <a:gd name="T11" fmla="*/ 118 h 118"/>
                <a:gd name="T12" fmla="*/ 111 w 121"/>
                <a:gd name="T13" fmla="*/ 111 h 118"/>
                <a:gd name="T14" fmla="*/ 111 w 121"/>
                <a:gd name="T15" fmla="*/ 77 h 118"/>
                <a:gd name="T16" fmla="*/ 94 w 121"/>
                <a:gd name="T17" fmla="*/ 60 h 118"/>
                <a:gd name="T18" fmla="*/ 111 w 121"/>
                <a:gd name="T19" fmla="*/ 43 h 118"/>
                <a:gd name="T20" fmla="*/ 111 w 121"/>
                <a:gd name="T21" fmla="*/ 9 h 118"/>
                <a:gd name="T22" fmla="*/ 77 w 121"/>
                <a:gd name="T23" fmla="*/ 9 h 118"/>
                <a:gd name="T24" fmla="*/ 60 w 121"/>
                <a:gd name="T25" fmla="*/ 26 h 118"/>
                <a:gd name="T26" fmla="*/ 43 w 121"/>
                <a:gd name="T27" fmla="*/ 9 h 118"/>
                <a:gd name="T28" fmla="*/ 9 w 121"/>
                <a:gd name="T29" fmla="*/ 9 h 118"/>
                <a:gd name="T30" fmla="*/ 9 w 121"/>
                <a:gd name="T31" fmla="*/ 43 h 118"/>
                <a:gd name="T32" fmla="*/ 26 w 121"/>
                <a:gd name="T33" fmla="*/ 60 h 118"/>
                <a:gd name="T34" fmla="*/ 9 w 121"/>
                <a:gd name="T35" fmla="*/ 77 h 118"/>
                <a:gd name="T36" fmla="*/ 9 w 121"/>
                <a:gd name="T37" fmla="*/ 111 h 118"/>
                <a:gd name="T38" fmla="*/ 9 w 121"/>
                <a:gd name="T39" fmla="*/ 111 h 118"/>
                <a:gd name="T40" fmla="*/ 9 w 121"/>
                <a:gd name="T41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8">
                  <a:moveTo>
                    <a:pt x="9" y="111"/>
                  </a:moveTo>
                  <a:cubicBezTo>
                    <a:pt x="14" y="116"/>
                    <a:pt x="20" y="118"/>
                    <a:pt x="26" y="118"/>
                  </a:cubicBezTo>
                  <a:cubicBezTo>
                    <a:pt x="33" y="118"/>
                    <a:pt x="39" y="116"/>
                    <a:pt x="43" y="111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82" y="116"/>
                    <a:pt x="88" y="118"/>
                    <a:pt x="94" y="118"/>
                  </a:cubicBezTo>
                  <a:cubicBezTo>
                    <a:pt x="100" y="118"/>
                    <a:pt x="107" y="116"/>
                    <a:pt x="111" y="111"/>
                  </a:cubicBezTo>
                  <a:cubicBezTo>
                    <a:pt x="121" y="102"/>
                    <a:pt x="121" y="86"/>
                    <a:pt x="111" y="77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1" y="34"/>
                    <a:pt x="121" y="18"/>
                    <a:pt x="111" y="9"/>
                  </a:cubicBezTo>
                  <a:cubicBezTo>
                    <a:pt x="102" y="0"/>
                    <a:pt x="87" y="0"/>
                    <a:pt x="77" y="9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0" y="86"/>
                    <a:pt x="0" y="102"/>
                    <a:pt x="9" y="111"/>
                  </a:cubicBezTo>
                  <a:close/>
                  <a:moveTo>
                    <a:pt x="9" y="111"/>
                  </a:moveTo>
                  <a:cubicBezTo>
                    <a:pt x="9" y="111"/>
                    <a:pt x="9" y="111"/>
                    <a:pt x="9" y="1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2" name="Freeform 63"/>
            <p:cNvSpPr>
              <a:spLocks noEditPoints="1"/>
            </p:cNvSpPr>
            <p:nvPr/>
          </p:nvSpPr>
          <p:spPr bwMode="auto">
            <a:xfrm>
              <a:off x="10140950" y="4389438"/>
              <a:ext cx="1069975" cy="207962"/>
            </a:xfrm>
            <a:custGeom>
              <a:avLst/>
              <a:gdLst>
                <a:gd name="T0" fmla="*/ 24 w 244"/>
                <a:gd name="T1" fmla="*/ 0 h 48"/>
                <a:gd name="T2" fmla="*/ 0 w 244"/>
                <a:gd name="T3" fmla="*/ 24 h 48"/>
                <a:gd name="T4" fmla="*/ 24 w 244"/>
                <a:gd name="T5" fmla="*/ 48 h 48"/>
                <a:gd name="T6" fmla="*/ 220 w 244"/>
                <a:gd name="T7" fmla="*/ 48 h 48"/>
                <a:gd name="T8" fmla="*/ 244 w 244"/>
                <a:gd name="T9" fmla="*/ 24 h 48"/>
                <a:gd name="T10" fmla="*/ 220 w 244"/>
                <a:gd name="T11" fmla="*/ 0 h 48"/>
                <a:gd name="T12" fmla="*/ 24 w 244"/>
                <a:gd name="T13" fmla="*/ 0 h 48"/>
                <a:gd name="T14" fmla="*/ 24 w 244"/>
                <a:gd name="T15" fmla="*/ 0 h 48"/>
                <a:gd name="T16" fmla="*/ 24 w 2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233" y="48"/>
                    <a:pt x="244" y="37"/>
                    <a:pt x="244" y="24"/>
                  </a:cubicBezTo>
                  <a:cubicBezTo>
                    <a:pt x="244" y="11"/>
                    <a:pt x="233" y="0"/>
                    <a:pt x="220" y="0"/>
                  </a:cubicBezTo>
                  <a:lnTo>
                    <a:pt x="24" y="0"/>
                  </a:ln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3" name="Freeform 64"/>
            <p:cNvSpPr>
              <a:spLocks noEditPoints="1"/>
            </p:cNvSpPr>
            <p:nvPr/>
          </p:nvSpPr>
          <p:spPr bwMode="auto">
            <a:xfrm>
              <a:off x="9299575" y="4179888"/>
              <a:ext cx="630238" cy="625475"/>
            </a:xfrm>
            <a:custGeom>
              <a:avLst/>
              <a:gdLst>
                <a:gd name="T0" fmla="*/ 24 w 144"/>
                <a:gd name="T1" fmla="*/ 96 h 144"/>
                <a:gd name="T2" fmla="*/ 48 w 144"/>
                <a:gd name="T3" fmla="*/ 96 h 144"/>
                <a:gd name="T4" fmla="*/ 48 w 144"/>
                <a:gd name="T5" fmla="*/ 120 h 144"/>
                <a:gd name="T6" fmla="*/ 72 w 144"/>
                <a:gd name="T7" fmla="*/ 144 h 144"/>
                <a:gd name="T8" fmla="*/ 96 w 144"/>
                <a:gd name="T9" fmla="*/ 120 h 144"/>
                <a:gd name="T10" fmla="*/ 96 w 144"/>
                <a:gd name="T11" fmla="*/ 96 h 144"/>
                <a:gd name="T12" fmla="*/ 120 w 144"/>
                <a:gd name="T13" fmla="*/ 96 h 144"/>
                <a:gd name="T14" fmla="*/ 144 w 144"/>
                <a:gd name="T15" fmla="*/ 72 h 144"/>
                <a:gd name="T16" fmla="*/ 120 w 144"/>
                <a:gd name="T17" fmla="*/ 48 h 144"/>
                <a:gd name="T18" fmla="*/ 96 w 144"/>
                <a:gd name="T19" fmla="*/ 48 h 144"/>
                <a:gd name="T20" fmla="*/ 96 w 144"/>
                <a:gd name="T21" fmla="*/ 24 h 144"/>
                <a:gd name="T22" fmla="*/ 72 w 144"/>
                <a:gd name="T23" fmla="*/ 0 h 144"/>
                <a:gd name="T24" fmla="*/ 48 w 144"/>
                <a:gd name="T25" fmla="*/ 24 h 144"/>
                <a:gd name="T26" fmla="*/ 48 w 144"/>
                <a:gd name="T27" fmla="*/ 48 h 144"/>
                <a:gd name="T28" fmla="*/ 24 w 144"/>
                <a:gd name="T29" fmla="*/ 48 h 144"/>
                <a:gd name="T30" fmla="*/ 0 w 144"/>
                <a:gd name="T31" fmla="*/ 72 h 144"/>
                <a:gd name="T32" fmla="*/ 24 w 144"/>
                <a:gd name="T33" fmla="*/ 96 h 144"/>
                <a:gd name="T34" fmla="*/ 24 w 144"/>
                <a:gd name="T35" fmla="*/ 96 h 144"/>
                <a:gd name="T36" fmla="*/ 24 w 144"/>
                <a:gd name="T3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24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33"/>
                    <a:pt x="59" y="144"/>
                    <a:pt x="72" y="144"/>
                  </a:cubicBezTo>
                  <a:cubicBezTo>
                    <a:pt x="86" y="144"/>
                    <a:pt x="96" y="133"/>
                    <a:pt x="96" y="12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4" y="96"/>
                    <a:pt x="144" y="85"/>
                    <a:pt x="144" y="72"/>
                  </a:cubicBezTo>
                  <a:cubicBezTo>
                    <a:pt x="144" y="59"/>
                    <a:pt x="134" y="48"/>
                    <a:pt x="120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1"/>
                    <a:pt x="86" y="0"/>
                    <a:pt x="72" y="0"/>
                  </a:cubicBezTo>
                  <a:cubicBezTo>
                    <a:pt x="59" y="0"/>
                    <a:pt x="48" y="11"/>
                    <a:pt x="48" y="2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59"/>
                    <a:pt x="0" y="72"/>
                  </a:cubicBezTo>
                  <a:cubicBezTo>
                    <a:pt x="0" y="85"/>
                    <a:pt x="11" y="96"/>
                    <a:pt x="24" y="96"/>
                  </a:cubicBezTo>
                  <a:close/>
                  <a:moveTo>
                    <a:pt x="24" y="96"/>
                  </a:moveTo>
                  <a:cubicBezTo>
                    <a:pt x="24" y="96"/>
                    <a:pt x="24" y="96"/>
                    <a:pt x="24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Freeform 65"/>
            <p:cNvSpPr>
              <a:spLocks noEditPoints="1"/>
            </p:cNvSpPr>
            <p:nvPr/>
          </p:nvSpPr>
          <p:spPr bwMode="auto">
            <a:xfrm>
              <a:off x="11890375" y="5270500"/>
              <a:ext cx="209550" cy="1058862"/>
            </a:xfrm>
            <a:custGeom>
              <a:avLst/>
              <a:gdLst>
                <a:gd name="T0" fmla="*/ 24 w 48"/>
                <a:gd name="T1" fmla="*/ 244 h 244"/>
                <a:gd name="T2" fmla="*/ 48 w 48"/>
                <a:gd name="T3" fmla="*/ 220 h 244"/>
                <a:gd name="T4" fmla="*/ 48 w 48"/>
                <a:gd name="T5" fmla="*/ 24 h 244"/>
                <a:gd name="T6" fmla="*/ 24 w 48"/>
                <a:gd name="T7" fmla="*/ 0 h 244"/>
                <a:gd name="T8" fmla="*/ 0 w 48"/>
                <a:gd name="T9" fmla="*/ 24 h 244"/>
                <a:gd name="T10" fmla="*/ 0 w 48"/>
                <a:gd name="T11" fmla="*/ 220 h 244"/>
                <a:gd name="T12" fmla="*/ 24 w 48"/>
                <a:gd name="T13" fmla="*/ 244 h 244"/>
                <a:gd name="T14" fmla="*/ 24 w 48"/>
                <a:gd name="T15" fmla="*/ 244 h 244"/>
                <a:gd name="T16" fmla="*/ 24 w 48"/>
                <a:gd name="T17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4">
                  <a:moveTo>
                    <a:pt x="24" y="244"/>
                  </a:moveTo>
                  <a:cubicBezTo>
                    <a:pt x="37" y="244"/>
                    <a:pt x="48" y="233"/>
                    <a:pt x="48" y="2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33"/>
                    <a:pt x="11" y="244"/>
                    <a:pt x="24" y="244"/>
                  </a:cubicBezTo>
                  <a:close/>
                  <a:moveTo>
                    <a:pt x="24" y="244"/>
                  </a:moveTo>
                  <a:cubicBezTo>
                    <a:pt x="24" y="244"/>
                    <a:pt x="24" y="244"/>
                    <a:pt x="24" y="2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5" name="Freeform 66"/>
            <p:cNvSpPr>
              <a:spLocks noEditPoints="1"/>
            </p:cNvSpPr>
            <p:nvPr/>
          </p:nvSpPr>
          <p:spPr bwMode="auto">
            <a:xfrm>
              <a:off x="11679238" y="6538913"/>
              <a:ext cx="631825" cy="625475"/>
            </a:xfrm>
            <a:custGeom>
              <a:avLst/>
              <a:gdLst>
                <a:gd name="T0" fmla="*/ 120 w 144"/>
                <a:gd name="T1" fmla="*/ 48 h 144"/>
                <a:gd name="T2" fmla="*/ 96 w 144"/>
                <a:gd name="T3" fmla="*/ 48 h 144"/>
                <a:gd name="T4" fmla="*/ 96 w 144"/>
                <a:gd name="T5" fmla="*/ 24 h 144"/>
                <a:gd name="T6" fmla="*/ 72 w 144"/>
                <a:gd name="T7" fmla="*/ 0 h 144"/>
                <a:gd name="T8" fmla="*/ 48 w 144"/>
                <a:gd name="T9" fmla="*/ 24 h 144"/>
                <a:gd name="T10" fmla="*/ 48 w 144"/>
                <a:gd name="T11" fmla="*/ 48 h 144"/>
                <a:gd name="T12" fmla="*/ 24 w 144"/>
                <a:gd name="T13" fmla="*/ 48 h 144"/>
                <a:gd name="T14" fmla="*/ 0 w 144"/>
                <a:gd name="T15" fmla="*/ 72 h 144"/>
                <a:gd name="T16" fmla="*/ 24 w 144"/>
                <a:gd name="T17" fmla="*/ 96 h 144"/>
                <a:gd name="T18" fmla="*/ 48 w 144"/>
                <a:gd name="T19" fmla="*/ 96 h 144"/>
                <a:gd name="T20" fmla="*/ 48 w 144"/>
                <a:gd name="T21" fmla="*/ 120 h 144"/>
                <a:gd name="T22" fmla="*/ 72 w 144"/>
                <a:gd name="T23" fmla="*/ 144 h 144"/>
                <a:gd name="T24" fmla="*/ 96 w 144"/>
                <a:gd name="T25" fmla="*/ 120 h 144"/>
                <a:gd name="T26" fmla="*/ 96 w 144"/>
                <a:gd name="T27" fmla="*/ 96 h 144"/>
                <a:gd name="T28" fmla="*/ 120 w 144"/>
                <a:gd name="T29" fmla="*/ 96 h 144"/>
                <a:gd name="T30" fmla="*/ 144 w 144"/>
                <a:gd name="T31" fmla="*/ 72 h 144"/>
                <a:gd name="T32" fmla="*/ 120 w 144"/>
                <a:gd name="T33" fmla="*/ 48 h 144"/>
                <a:gd name="T34" fmla="*/ 120 w 144"/>
                <a:gd name="T35" fmla="*/ 48 h 144"/>
                <a:gd name="T36" fmla="*/ 120 w 144"/>
                <a:gd name="T37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20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0"/>
                    <a:pt x="85" y="0"/>
                    <a:pt x="72" y="0"/>
                  </a:cubicBezTo>
                  <a:cubicBezTo>
                    <a:pt x="59" y="0"/>
                    <a:pt x="48" y="10"/>
                    <a:pt x="48" y="2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58"/>
                    <a:pt x="0" y="72"/>
                  </a:cubicBezTo>
                  <a:cubicBezTo>
                    <a:pt x="0" y="85"/>
                    <a:pt x="11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33"/>
                    <a:pt x="59" y="144"/>
                    <a:pt x="72" y="144"/>
                  </a:cubicBezTo>
                  <a:cubicBezTo>
                    <a:pt x="85" y="144"/>
                    <a:pt x="96" y="133"/>
                    <a:pt x="96" y="12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3" y="96"/>
                    <a:pt x="144" y="85"/>
                    <a:pt x="144" y="72"/>
                  </a:cubicBezTo>
                  <a:cubicBezTo>
                    <a:pt x="144" y="58"/>
                    <a:pt x="133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6" name="Freeform 67"/>
            <p:cNvSpPr>
              <a:spLocks noEditPoints="1"/>
            </p:cNvSpPr>
            <p:nvPr/>
          </p:nvSpPr>
          <p:spPr bwMode="auto">
            <a:xfrm>
              <a:off x="12328525" y="4819650"/>
              <a:ext cx="1020763" cy="1001712"/>
            </a:xfrm>
            <a:custGeom>
              <a:avLst/>
              <a:gdLst>
                <a:gd name="T0" fmla="*/ 43 w 233"/>
                <a:gd name="T1" fmla="*/ 10 h 231"/>
                <a:gd name="T2" fmla="*/ 9 w 233"/>
                <a:gd name="T3" fmla="*/ 10 h 231"/>
                <a:gd name="T4" fmla="*/ 9 w 233"/>
                <a:gd name="T5" fmla="*/ 44 h 231"/>
                <a:gd name="T6" fmla="*/ 189 w 233"/>
                <a:gd name="T7" fmla="*/ 224 h 231"/>
                <a:gd name="T8" fmla="*/ 206 w 233"/>
                <a:gd name="T9" fmla="*/ 231 h 231"/>
                <a:gd name="T10" fmla="*/ 223 w 233"/>
                <a:gd name="T11" fmla="*/ 224 h 231"/>
                <a:gd name="T12" fmla="*/ 223 w 233"/>
                <a:gd name="T13" fmla="*/ 190 h 231"/>
                <a:gd name="T14" fmla="*/ 43 w 233"/>
                <a:gd name="T15" fmla="*/ 10 h 231"/>
                <a:gd name="T16" fmla="*/ 43 w 233"/>
                <a:gd name="T17" fmla="*/ 10 h 231"/>
                <a:gd name="T18" fmla="*/ 43 w 233"/>
                <a:gd name="T1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1">
                  <a:moveTo>
                    <a:pt x="43" y="10"/>
                  </a:moveTo>
                  <a:cubicBezTo>
                    <a:pt x="34" y="0"/>
                    <a:pt x="18" y="0"/>
                    <a:pt x="9" y="10"/>
                  </a:cubicBezTo>
                  <a:cubicBezTo>
                    <a:pt x="0" y="19"/>
                    <a:pt x="0" y="34"/>
                    <a:pt x="9" y="44"/>
                  </a:cubicBezTo>
                  <a:cubicBezTo>
                    <a:pt x="189" y="224"/>
                    <a:pt x="189" y="224"/>
                    <a:pt x="189" y="224"/>
                  </a:cubicBezTo>
                  <a:cubicBezTo>
                    <a:pt x="194" y="228"/>
                    <a:pt x="200" y="231"/>
                    <a:pt x="206" y="231"/>
                  </a:cubicBezTo>
                  <a:cubicBezTo>
                    <a:pt x="212" y="231"/>
                    <a:pt x="218" y="228"/>
                    <a:pt x="223" y="224"/>
                  </a:cubicBezTo>
                  <a:cubicBezTo>
                    <a:pt x="233" y="214"/>
                    <a:pt x="233" y="199"/>
                    <a:pt x="223" y="190"/>
                  </a:cubicBezTo>
                  <a:lnTo>
                    <a:pt x="43" y="10"/>
                  </a:ln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7" name="Freeform 68"/>
            <p:cNvSpPr>
              <a:spLocks noEditPoints="1"/>
            </p:cNvSpPr>
            <p:nvPr/>
          </p:nvSpPr>
          <p:spPr bwMode="auto">
            <a:xfrm>
              <a:off x="13414375" y="5895975"/>
              <a:ext cx="527050" cy="515937"/>
            </a:xfrm>
            <a:custGeom>
              <a:avLst/>
              <a:gdLst>
                <a:gd name="T0" fmla="*/ 111 w 120"/>
                <a:gd name="T1" fmla="*/ 10 h 119"/>
                <a:gd name="T2" fmla="*/ 77 w 120"/>
                <a:gd name="T3" fmla="*/ 10 h 119"/>
                <a:gd name="T4" fmla="*/ 60 w 120"/>
                <a:gd name="T5" fmla="*/ 27 h 119"/>
                <a:gd name="T6" fmla="*/ 43 w 120"/>
                <a:gd name="T7" fmla="*/ 10 h 119"/>
                <a:gd name="T8" fmla="*/ 9 w 120"/>
                <a:gd name="T9" fmla="*/ 10 h 119"/>
                <a:gd name="T10" fmla="*/ 9 w 120"/>
                <a:gd name="T11" fmla="*/ 44 h 119"/>
                <a:gd name="T12" fmla="*/ 26 w 120"/>
                <a:gd name="T13" fmla="*/ 61 h 119"/>
                <a:gd name="T14" fmla="*/ 9 w 120"/>
                <a:gd name="T15" fmla="*/ 78 h 119"/>
                <a:gd name="T16" fmla="*/ 9 w 120"/>
                <a:gd name="T17" fmla="*/ 112 h 119"/>
                <a:gd name="T18" fmla="*/ 26 w 120"/>
                <a:gd name="T19" fmla="*/ 119 h 119"/>
                <a:gd name="T20" fmla="*/ 43 w 120"/>
                <a:gd name="T21" fmla="*/ 112 h 119"/>
                <a:gd name="T22" fmla="*/ 60 w 120"/>
                <a:gd name="T23" fmla="*/ 95 h 119"/>
                <a:gd name="T24" fmla="*/ 77 w 120"/>
                <a:gd name="T25" fmla="*/ 112 h 119"/>
                <a:gd name="T26" fmla="*/ 94 w 120"/>
                <a:gd name="T27" fmla="*/ 119 h 119"/>
                <a:gd name="T28" fmla="*/ 111 w 120"/>
                <a:gd name="T29" fmla="*/ 112 h 119"/>
                <a:gd name="T30" fmla="*/ 111 w 120"/>
                <a:gd name="T31" fmla="*/ 78 h 119"/>
                <a:gd name="T32" fmla="*/ 94 w 120"/>
                <a:gd name="T33" fmla="*/ 61 h 119"/>
                <a:gd name="T34" fmla="*/ 111 w 120"/>
                <a:gd name="T35" fmla="*/ 44 h 119"/>
                <a:gd name="T36" fmla="*/ 111 w 120"/>
                <a:gd name="T37" fmla="*/ 10 h 119"/>
                <a:gd name="T38" fmla="*/ 111 w 120"/>
                <a:gd name="T39" fmla="*/ 10 h 119"/>
                <a:gd name="T40" fmla="*/ 111 w 120"/>
                <a:gd name="T41" fmla="*/ 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19">
                  <a:moveTo>
                    <a:pt x="111" y="10"/>
                  </a:moveTo>
                  <a:cubicBezTo>
                    <a:pt x="102" y="0"/>
                    <a:pt x="86" y="0"/>
                    <a:pt x="77" y="10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8" y="0"/>
                    <a:pt x="9" y="10"/>
                  </a:cubicBezTo>
                  <a:cubicBezTo>
                    <a:pt x="0" y="19"/>
                    <a:pt x="0" y="34"/>
                    <a:pt x="9" y="44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0" y="87"/>
                    <a:pt x="0" y="102"/>
                    <a:pt x="9" y="112"/>
                  </a:cubicBezTo>
                  <a:cubicBezTo>
                    <a:pt x="14" y="116"/>
                    <a:pt x="20" y="119"/>
                    <a:pt x="26" y="119"/>
                  </a:cubicBezTo>
                  <a:cubicBezTo>
                    <a:pt x="32" y="119"/>
                    <a:pt x="38" y="116"/>
                    <a:pt x="43" y="11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2" y="116"/>
                    <a:pt x="88" y="119"/>
                    <a:pt x="94" y="119"/>
                  </a:cubicBezTo>
                  <a:cubicBezTo>
                    <a:pt x="100" y="119"/>
                    <a:pt x="106" y="116"/>
                    <a:pt x="111" y="112"/>
                  </a:cubicBezTo>
                  <a:cubicBezTo>
                    <a:pt x="120" y="102"/>
                    <a:pt x="120" y="87"/>
                    <a:pt x="111" y="78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20" y="34"/>
                    <a:pt x="120" y="19"/>
                    <a:pt x="111" y="10"/>
                  </a:cubicBezTo>
                  <a:close/>
                  <a:moveTo>
                    <a:pt x="111" y="10"/>
                  </a:moveTo>
                  <a:cubicBezTo>
                    <a:pt x="111" y="10"/>
                    <a:pt x="111" y="10"/>
                    <a:pt x="111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8" name="Freeform 69"/>
            <p:cNvSpPr>
              <a:spLocks noEditPoints="1"/>
            </p:cNvSpPr>
            <p:nvPr/>
          </p:nvSpPr>
          <p:spPr bwMode="auto">
            <a:xfrm>
              <a:off x="12520613" y="4389438"/>
              <a:ext cx="1328738" cy="207962"/>
            </a:xfrm>
            <a:custGeom>
              <a:avLst/>
              <a:gdLst>
                <a:gd name="T0" fmla="*/ 0 w 303"/>
                <a:gd name="T1" fmla="*/ 24 h 48"/>
                <a:gd name="T2" fmla="*/ 24 w 303"/>
                <a:gd name="T3" fmla="*/ 48 h 48"/>
                <a:gd name="T4" fmla="*/ 279 w 303"/>
                <a:gd name="T5" fmla="*/ 48 h 48"/>
                <a:gd name="T6" fmla="*/ 303 w 303"/>
                <a:gd name="T7" fmla="*/ 24 h 48"/>
                <a:gd name="T8" fmla="*/ 279 w 303"/>
                <a:gd name="T9" fmla="*/ 0 h 48"/>
                <a:gd name="T10" fmla="*/ 24 w 303"/>
                <a:gd name="T11" fmla="*/ 0 h 48"/>
                <a:gd name="T12" fmla="*/ 0 w 303"/>
                <a:gd name="T13" fmla="*/ 24 h 48"/>
                <a:gd name="T14" fmla="*/ 0 w 303"/>
                <a:gd name="T15" fmla="*/ 24 h 48"/>
                <a:gd name="T16" fmla="*/ 0 w 303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92" y="48"/>
                    <a:pt x="303" y="37"/>
                    <a:pt x="303" y="24"/>
                  </a:cubicBezTo>
                  <a:cubicBezTo>
                    <a:pt x="303" y="11"/>
                    <a:pt x="292" y="0"/>
                    <a:pt x="27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9" name="Freeform 70"/>
            <p:cNvSpPr>
              <a:spLocks noEditPoints="1"/>
            </p:cNvSpPr>
            <p:nvPr/>
          </p:nvSpPr>
          <p:spPr bwMode="auto">
            <a:xfrm>
              <a:off x="14058900" y="4179888"/>
              <a:ext cx="631825" cy="625475"/>
            </a:xfrm>
            <a:custGeom>
              <a:avLst/>
              <a:gdLst>
                <a:gd name="T0" fmla="*/ 120 w 144"/>
                <a:gd name="T1" fmla="*/ 48 h 144"/>
                <a:gd name="T2" fmla="*/ 96 w 144"/>
                <a:gd name="T3" fmla="*/ 48 h 144"/>
                <a:gd name="T4" fmla="*/ 96 w 144"/>
                <a:gd name="T5" fmla="*/ 24 h 144"/>
                <a:gd name="T6" fmla="*/ 72 w 144"/>
                <a:gd name="T7" fmla="*/ 0 h 144"/>
                <a:gd name="T8" fmla="*/ 48 w 144"/>
                <a:gd name="T9" fmla="*/ 24 h 144"/>
                <a:gd name="T10" fmla="*/ 48 w 144"/>
                <a:gd name="T11" fmla="*/ 48 h 144"/>
                <a:gd name="T12" fmla="*/ 24 w 144"/>
                <a:gd name="T13" fmla="*/ 48 h 144"/>
                <a:gd name="T14" fmla="*/ 0 w 144"/>
                <a:gd name="T15" fmla="*/ 72 h 144"/>
                <a:gd name="T16" fmla="*/ 24 w 144"/>
                <a:gd name="T17" fmla="*/ 96 h 144"/>
                <a:gd name="T18" fmla="*/ 48 w 144"/>
                <a:gd name="T19" fmla="*/ 96 h 144"/>
                <a:gd name="T20" fmla="*/ 48 w 144"/>
                <a:gd name="T21" fmla="*/ 120 h 144"/>
                <a:gd name="T22" fmla="*/ 72 w 144"/>
                <a:gd name="T23" fmla="*/ 144 h 144"/>
                <a:gd name="T24" fmla="*/ 96 w 144"/>
                <a:gd name="T25" fmla="*/ 120 h 144"/>
                <a:gd name="T26" fmla="*/ 96 w 144"/>
                <a:gd name="T27" fmla="*/ 96 h 144"/>
                <a:gd name="T28" fmla="*/ 120 w 144"/>
                <a:gd name="T29" fmla="*/ 96 h 144"/>
                <a:gd name="T30" fmla="*/ 144 w 144"/>
                <a:gd name="T31" fmla="*/ 72 h 144"/>
                <a:gd name="T32" fmla="*/ 120 w 144"/>
                <a:gd name="T33" fmla="*/ 48 h 144"/>
                <a:gd name="T34" fmla="*/ 120 w 144"/>
                <a:gd name="T35" fmla="*/ 48 h 144"/>
                <a:gd name="T36" fmla="*/ 120 w 144"/>
                <a:gd name="T37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20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1"/>
                    <a:pt x="85" y="0"/>
                    <a:pt x="72" y="0"/>
                  </a:cubicBezTo>
                  <a:cubicBezTo>
                    <a:pt x="59" y="0"/>
                    <a:pt x="48" y="11"/>
                    <a:pt x="48" y="2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59"/>
                    <a:pt x="0" y="72"/>
                  </a:cubicBezTo>
                  <a:cubicBezTo>
                    <a:pt x="0" y="85"/>
                    <a:pt x="11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33"/>
                    <a:pt x="59" y="144"/>
                    <a:pt x="72" y="144"/>
                  </a:cubicBezTo>
                  <a:cubicBezTo>
                    <a:pt x="85" y="144"/>
                    <a:pt x="96" y="133"/>
                    <a:pt x="96" y="12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3" y="96"/>
                    <a:pt x="144" y="85"/>
                    <a:pt x="144" y="72"/>
                  </a:cubicBezTo>
                  <a:cubicBezTo>
                    <a:pt x="144" y="59"/>
                    <a:pt x="133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30" name="Group 429"/>
          <p:cNvGrpSpPr>
            <a:grpSpLocks noChangeAspect="1"/>
          </p:cNvGrpSpPr>
          <p:nvPr/>
        </p:nvGrpSpPr>
        <p:grpSpPr>
          <a:xfrm>
            <a:off x="7761263" y="5028054"/>
            <a:ext cx="307689" cy="304800"/>
            <a:chOff x="8707438" y="2279651"/>
            <a:chExt cx="6592887" cy="6530974"/>
          </a:xfrm>
        </p:grpSpPr>
        <p:sp>
          <p:nvSpPr>
            <p:cNvPr id="431" name="Oval 430"/>
            <p:cNvSpPr/>
            <p:nvPr/>
          </p:nvSpPr>
          <p:spPr>
            <a:xfrm>
              <a:off x="10889767" y="5340626"/>
              <a:ext cx="2928627" cy="292862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2" name="Freeform 74"/>
            <p:cNvSpPr>
              <a:spLocks noEditPoints="1"/>
            </p:cNvSpPr>
            <p:nvPr/>
          </p:nvSpPr>
          <p:spPr bwMode="auto">
            <a:xfrm>
              <a:off x="9772650" y="2279651"/>
              <a:ext cx="4462463" cy="6530974"/>
            </a:xfrm>
            <a:custGeom>
              <a:avLst/>
              <a:gdLst>
                <a:gd name="T0" fmla="*/ 994 w 1018"/>
                <a:gd name="T1" fmla="*/ 0 h 1504"/>
                <a:gd name="T2" fmla="*/ 24 w 1018"/>
                <a:gd name="T3" fmla="*/ 0 h 1504"/>
                <a:gd name="T4" fmla="*/ 0 w 1018"/>
                <a:gd name="T5" fmla="*/ 24 h 1504"/>
                <a:gd name="T6" fmla="*/ 0 w 1018"/>
                <a:gd name="T7" fmla="*/ 1480 h 1504"/>
                <a:gd name="T8" fmla="*/ 24 w 1018"/>
                <a:gd name="T9" fmla="*/ 1504 h 1504"/>
                <a:gd name="T10" fmla="*/ 994 w 1018"/>
                <a:gd name="T11" fmla="*/ 1504 h 1504"/>
                <a:gd name="T12" fmla="*/ 1018 w 1018"/>
                <a:gd name="T13" fmla="*/ 1480 h 1504"/>
                <a:gd name="T14" fmla="*/ 1018 w 1018"/>
                <a:gd name="T15" fmla="*/ 24 h 1504"/>
                <a:gd name="T16" fmla="*/ 994 w 1018"/>
                <a:gd name="T17" fmla="*/ 0 h 1504"/>
                <a:gd name="T18" fmla="*/ 970 w 1018"/>
                <a:gd name="T19" fmla="*/ 1456 h 1504"/>
                <a:gd name="T20" fmla="*/ 48 w 1018"/>
                <a:gd name="T21" fmla="*/ 1456 h 1504"/>
                <a:gd name="T22" fmla="*/ 48 w 1018"/>
                <a:gd name="T23" fmla="*/ 48 h 1504"/>
                <a:gd name="T24" fmla="*/ 970 w 1018"/>
                <a:gd name="T25" fmla="*/ 48 h 1504"/>
                <a:gd name="T26" fmla="*/ 970 w 1018"/>
                <a:gd name="T27" fmla="*/ 1456 h 1504"/>
                <a:gd name="T28" fmla="*/ 970 w 1018"/>
                <a:gd name="T29" fmla="*/ 1456 h 1504"/>
                <a:gd name="T30" fmla="*/ 970 w 1018"/>
                <a:gd name="T31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8" h="1504">
                  <a:moveTo>
                    <a:pt x="9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994" y="1504"/>
                    <a:pt x="994" y="1504"/>
                    <a:pt x="994" y="1504"/>
                  </a:cubicBezTo>
                  <a:cubicBezTo>
                    <a:pt x="1007" y="1504"/>
                    <a:pt x="1018" y="1493"/>
                    <a:pt x="1018" y="1480"/>
                  </a:cubicBezTo>
                  <a:cubicBezTo>
                    <a:pt x="1018" y="24"/>
                    <a:pt x="1018" y="24"/>
                    <a:pt x="1018" y="24"/>
                  </a:cubicBezTo>
                  <a:cubicBezTo>
                    <a:pt x="1018" y="11"/>
                    <a:pt x="1007" y="0"/>
                    <a:pt x="994" y="0"/>
                  </a:cubicBezTo>
                  <a:close/>
                  <a:moveTo>
                    <a:pt x="970" y="1456"/>
                  </a:moveTo>
                  <a:cubicBezTo>
                    <a:pt x="48" y="1456"/>
                    <a:pt x="48" y="1456"/>
                    <a:pt x="48" y="145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970" y="48"/>
                    <a:pt x="970" y="48"/>
                    <a:pt x="970" y="48"/>
                  </a:cubicBezTo>
                  <a:lnTo>
                    <a:pt x="970" y="1456"/>
                  </a:lnTo>
                  <a:close/>
                  <a:moveTo>
                    <a:pt x="970" y="1456"/>
                  </a:moveTo>
                  <a:cubicBezTo>
                    <a:pt x="970" y="1456"/>
                    <a:pt x="970" y="1456"/>
                    <a:pt x="970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3" name="Freeform 75"/>
            <p:cNvSpPr>
              <a:spLocks noEditPoints="1"/>
            </p:cNvSpPr>
            <p:nvPr/>
          </p:nvSpPr>
          <p:spPr bwMode="auto">
            <a:xfrm>
              <a:off x="14498638" y="6022975"/>
              <a:ext cx="371475" cy="1141412"/>
            </a:xfrm>
            <a:custGeom>
              <a:avLst/>
              <a:gdLst>
                <a:gd name="T0" fmla="*/ 47 w 85"/>
                <a:gd name="T1" fmla="*/ 13 h 263"/>
                <a:gd name="T2" fmla="*/ 13 w 85"/>
                <a:gd name="T3" fmla="*/ 7 h 263"/>
                <a:gd name="T4" fmla="*/ 7 w 85"/>
                <a:gd name="T5" fmla="*/ 41 h 263"/>
                <a:gd name="T6" fmla="*/ 37 w 85"/>
                <a:gd name="T7" fmla="*/ 133 h 263"/>
                <a:gd name="T8" fmla="*/ 7 w 85"/>
                <a:gd name="T9" fmla="*/ 226 h 263"/>
                <a:gd name="T10" fmla="*/ 13 w 85"/>
                <a:gd name="T11" fmla="*/ 259 h 263"/>
                <a:gd name="T12" fmla="*/ 27 w 85"/>
                <a:gd name="T13" fmla="*/ 263 h 263"/>
                <a:gd name="T14" fmla="*/ 47 w 85"/>
                <a:gd name="T15" fmla="*/ 253 h 263"/>
                <a:gd name="T16" fmla="*/ 85 w 85"/>
                <a:gd name="T17" fmla="*/ 133 h 263"/>
                <a:gd name="T18" fmla="*/ 47 w 85"/>
                <a:gd name="T19" fmla="*/ 13 h 263"/>
                <a:gd name="T20" fmla="*/ 47 w 85"/>
                <a:gd name="T21" fmla="*/ 13 h 263"/>
                <a:gd name="T22" fmla="*/ 47 w 85"/>
                <a:gd name="T23" fmla="*/ 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263">
                  <a:moveTo>
                    <a:pt x="47" y="13"/>
                  </a:moveTo>
                  <a:cubicBezTo>
                    <a:pt x="39" y="2"/>
                    <a:pt x="24" y="0"/>
                    <a:pt x="13" y="7"/>
                  </a:cubicBezTo>
                  <a:cubicBezTo>
                    <a:pt x="2" y="15"/>
                    <a:pt x="0" y="30"/>
                    <a:pt x="7" y="41"/>
                  </a:cubicBezTo>
                  <a:cubicBezTo>
                    <a:pt x="26" y="68"/>
                    <a:pt x="37" y="100"/>
                    <a:pt x="37" y="133"/>
                  </a:cubicBezTo>
                  <a:cubicBezTo>
                    <a:pt x="37" y="166"/>
                    <a:pt x="26" y="198"/>
                    <a:pt x="7" y="226"/>
                  </a:cubicBezTo>
                  <a:cubicBezTo>
                    <a:pt x="0" y="236"/>
                    <a:pt x="2" y="251"/>
                    <a:pt x="13" y="259"/>
                  </a:cubicBezTo>
                  <a:cubicBezTo>
                    <a:pt x="17" y="262"/>
                    <a:pt x="22" y="263"/>
                    <a:pt x="27" y="263"/>
                  </a:cubicBezTo>
                  <a:cubicBezTo>
                    <a:pt x="35" y="263"/>
                    <a:pt x="42" y="260"/>
                    <a:pt x="47" y="253"/>
                  </a:cubicBezTo>
                  <a:cubicBezTo>
                    <a:pt x="71" y="218"/>
                    <a:pt x="85" y="176"/>
                    <a:pt x="85" y="133"/>
                  </a:cubicBezTo>
                  <a:cubicBezTo>
                    <a:pt x="85" y="90"/>
                    <a:pt x="71" y="48"/>
                    <a:pt x="47" y="13"/>
                  </a:cubicBezTo>
                  <a:close/>
                  <a:moveTo>
                    <a:pt x="47" y="13"/>
                  </a:moveTo>
                  <a:cubicBezTo>
                    <a:pt x="47" y="13"/>
                    <a:pt x="47" y="13"/>
                    <a:pt x="47" y="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4" name="Freeform 76"/>
            <p:cNvSpPr>
              <a:spLocks noEditPoints="1"/>
            </p:cNvSpPr>
            <p:nvPr/>
          </p:nvSpPr>
          <p:spPr bwMode="auto">
            <a:xfrm>
              <a:off x="14849475" y="5775325"/>
              <a:ext cx="450850" cy="1636712"/>
            </a:xfrm>
            <a:custGeom>
              <a:avLst/>
              <a:gdLst>
                <a:gd name="T0" fmla="*/ 47 w 103"/>
                <a:gd name="T1" fmla="*/ 14 h 377"/>
                <a:gd name="T2" fmla="*/ 14 w 103"/>
                <a:gd name="T3" fmla="*/ 8 h 377"/>
                <a:gd name="T4" fmla="*/ 8 w 103"/>
                <a:gd name="T5" fmla="*/ 41 h 377"/>
                <a:gd name="T6" fmla="*/ 55 w 103"/>
                <a:gd name="T7" fmla="*/ 190 h 377"/>
                <a:gd name="T8" fmla="*/ 8 w 103"/>
                <a:gd name="T9" fmla="*/ 339 h 377"/>
                <a:gd name="T10" fmla="*/ 14 w 103"/>
                <a:gd name="T11" fmla="*/ 373 h 377"/>
                <a:gd name="T12" fmla="*/ 28 w 103"/>
                <a:gd name="T13" fmla="*/ 377 h 377"/>
                <a:gd name="T14" fmla="*/ 47 w 103"/>
                <a:gd name="T15" fmla="*/ 367 h 377"/>
                <a:gd name="T16" fmla="*/ 103 w 103"/>
                <a:gd name="T17" fmla="*/ 190 h 377"/>
                <a:gd name="T18" fmla="*/ 47 w 103"/>
                <a:gd name="T19" fmla="*/ 14 h 377"/>
                <a:gd name="T20" fmla="*/ 47 w 103"/>
                <a:gd name="T21" fmla="*/ 14 h 377"/>
                <a:gd name="T22" fmla="*/ 47 w 103"/>
                <a:gd name="T23" fmla="*/ 1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377">
                  <a:moveTo>
                    <a:pt x="47" y="14"/>
                  </a:moveTo>
                  <a:cubicBezTo>
                    <a:pt x="40" y="3"/>
                    <a:pt x="25" y="0"/>
                    <a:pt x="14" y="8"/>
                  </a:cubicBezTo>
                  <a:cubicBezTo>
                    <a:pt x="3" y="15"/>
                    <a:pt x="0" y="30"/>
                    <a:pt x="8" y="41"/>
                  </a:cubicBezTo>
                  <a:cubicBezTo>
                    <a:pt x="39" y="85"/>
                    <a:pt x="55" y="136"/>
                    <a:pt x="55" y="190"/>
                  </a:cubicBezTo>
                  <a:cubicBezTo>
                    <a:pt x="55" y="244"/>
                    <a:pt x="39" y="295"/>
                    <a:pt x="8" y="339"/>
                  </a:cubicBezTo>
                  <a:cubicBezTo>
                    <a:pt x="0" y="350"/>
                    <a:pt x="3" y="365"/>
                    <a:pt x="14" y="373"/>
                  </a:cubicBezTo>
                  <a:cubicBezTo>
                    <a:pt x="18" y="376"/>
                    <a:pt x="23" y="377"/>
                    <a:pt x="28" y="377"/>
                  </a:cubicBezTo>
                  <a:cubicBezTo>
                    <a:pt x="35" y="377"/>
                    <a:pt x="43" y="373"/>
                    <a:pt x="47" y="367"/>
                  </a:cubicBezTo>
                  <a:cubicBezTo>
                    <a:pt x="84" y="315"/>
                    <a:pt x="103" y="254"/>
                    <a:pt x="103" y="190"/>
                  </a:cubicBezTo>
                  <a:cubicBezTo>
                    <a:pt x="103" y="127"/>
                    <a:pt x="84" y="66"/>
                    <a:pt x="47" y="14"/>
                  </a:cubicBezTo>
                  <a:close/>
                  <a:moveTo>
                    <a:pt x="47" y="14"/>
                  </a:moveTo>
                  <a:cubicBezTo>
                    <a:pt x="47" y="14"/>
                    <a:pt x="47" y="14"/>
                    <a:pt x="47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5" name="Freeform 77"/>
            <p:cNvSpPr>
              <a:spLocks noEditPoints="1"/>
            </p:cNvSpPr>
            <p:nvPr/>
          </p:nvSpPr>
          <p:spPr bwMode="auto">
            <a:xfrm>
              <a:off x="9137650" y="6022975"/>
              <a:ext cx="371475" cy="1141412"/>
            </a:xfrm>
            <a:custGeom>
              <a:avLst/>
              <a:gdLst>
                <a:gd name="T0" fmla="*/ 72 w 85"/>
                <a:gd name="T1" fmla="*/ 7 h 263"/>
                <a:gd name="T2" fmla="*/ 38 w 85"/>
                <a:gd name="T3" fmla="*/ 13 h 263"/>
                <a:gd name="T4" fmla="*/ 0 w 85"/>
                <a:gd name="T5" fmla="*/ 133 h 263"/>
                <a:gd name="T6" fmla="*/ 38 w 85"/>
                <a:gd name="T7" fmla="*/ 253 h 263"/>
                <a:gd name="T8" fmla="*/ 58 w 85"/>
                <a:gd name="T9" fmla="*/ 263 h 263"/>
                <a:gd name="T10" fmla="*/ 72 w 85"/>
                <a:gd name="T11" fmla="*/ 259 h 263"/>
                <a:gd name="T12" fmla="*/ 78 w 85"/>
                <a:gd name="T13" fmla="*/ 226 h 263"/>
                <a:gd name="T14" fmla="*/ 48 w 85"/>
                <a:gd name="T15" fmla="*/ 133 h 263"/>
                <a:gd name="T16" fmla="*/ 78 w 85"/>
                <a:gd name="T17" fmla="*/ 41 h 263"/>
                <a:gd name="T18" fmla="*/ 72 w 85"/>
                <a:gd name="T19" fmla="*/ 7 h 263"/>
                <a:gd name="T20" fmla="*/ 72 w 85"/>
                <a:gd name="T21" fmla="*/ 7 h 263"/>
                <a:gd name="T22" fmla="*/ 72 w 85"/>
                <a:gd name="T23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263">
                  <a:moveTo>
                    <a:pt x="72" y="7"/>
                  </a:moveTo>
                  <a:cubicBezTo>
                    <a:pt x="61" y="0"/>
                    <a:pt x="46" y="2"/>
                    <a:pt x="38" y="13"/>
                  </a:cubicBezTo>
                  <a:cubicBezTo>
                    <a:pt x="14" y="48"/>
                    <a:pt x="0" y="90"/>
                    <a:pt x="0" y="133"/>
                  </a:cubicBezTo>
                  <a:cubicBezTo>
                    <a:pt x="0" y="176"/>
                    <a:pt x="14" y="218"/>
                    <a:pt x="38" y="253"/>
                  </a:cubicBezTo>
                  <a:cubicBezTo>
                    <a:pt x="43" y="260"/>
                    <a:pt x="50" y="263"/>
                    <a:pt x="58" y="263"/>
                  </a:cubicBezTo>
                  <a:cubicBezTo>
                    <a:pt x="63" y="263"/>
                    <a:pt x="68" y="262"/>
                    <a:pt x="72" y="259"/>
                  </a:cubicBezTo>
                  <a:cubicBezTo>
                    <a:pt x="83" y="251"/>
                    <a:pt x="85" y="236"/>
                    <a:pt x="78" y="226"/>
                  </a:cubicBezTo>
                  <a:cubicBezTo>
                    <a:pt x="59" y="198"/>
                    <a:pt x="48" y="166"/>
                    <a:pt x="48" y="133"/>
                  </a:cubicBezTo>
                  <a:cubicBezTo>
                    <a:pt x="48" y="100"/>
                    <a:pt x="59" y="68"/>
                    <a:pt x="78" y="41"/>
                  </a:cubicBezTo>
                  <a:cubicBezTo>
                    <a:pt x="85" y="30"/>
                    <a:pt x="83" y="15"/>
                    <a:pt x="72" y="7"/>
                  </a:cubicBezTo>
                  <a:close/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6" name="Freeform 78"/>
            <p:cNvSpPr>
              <a:spLocks noEditPoints="1"/>
            </p:cNvSpPr>
            <p:nvPr/>
          </p:nvSpPr>
          <p:spPr bwMode="auto">
            <a:xfrm>
              <a:off x="8707438" y="5775325"/>
              <a:ext cx="452438" cy="1636712"/>
            </a:xfrm>
            <a:custGeom>
              <a:avLst/>
              <a:gdLst>
                <a:gd name="T0" fmla="*/ 48 w 103"/>
                <a:gd name="T1" fmla="*/ 190 h 377"/>
                <a:gd name="T2" fmla="*/ 95 w 103"/>
                <a:gd name="T3" fmla="*/ 41 h 377"/>
                <a:gd name="T4" fmla="*/ 89 w 103"/>
                <a:gd name="T5" fmla="*/ 8 h 377"/>
                <a:gd name="T6" fmla="*/ 56 w 103"/>
                <a:gd name="T7" fmla="*/ 14 h 377"/>
                <a:gd name="T8" fmla="*/ 0 w 103"/>
                <a:gd name="T9" fmla="*/ 190 h 377"/>
                <a:gd name="T10" fmla="*/ 56 w 103"/>
                <a:gd name="T11" fmla="*/ 367 h 377"/>
                <a:gd name="T12" fmla="*/ 75 w 103"/>
                <a:gd name="T13" fmla="*/ 377 h 377"/>
                <a:gd name="T14" fmla="*/ 89 w 103"/>
                <a:gd name="T15" fmla="*/ 373 h 377"/>
                <a:gd name="T16" fmla="*/ 95 w 103"/>
                <a:gd name="T17" fmla="*/ 339 h 377"/>
                <a:gd name="T18" fmla="*/ 48 w 103"/>
                <a:gd name="T19" fmla="*/ 190 h 377"/>
                <a:gd name="T20" fmla="*/ 48 w 103"/>
                <a:gd name="T21" fmla="*/ 190 h 377"/>
                <a:gd name="T22" fmla="*/ 48 w 103"/>
                <a:gd name="T23" fmla="*/ 19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377">
                  <a:moveTo>
                    <a:pt x="48" y="190"/>
                  </a:moveTo>
                  <a:cubicBezTo>
                    <a:pt x="48" y="136"/>
                    <a:pt x="64" y="85"/>
                    <a:pt x="95" y="41"/>
                  </a:cubicBezTo>
                  <a:cubicBezTo>
                    <a:pt x="103" y="30"/>
                    <a:pt x="100" y="15"/>
                    <a:pt x="89" y="8"/>
                  </a:cubicBezTo>
                  <a:cubicBezTo>
                    <a:pt x="78" y="0"/>
                    <a:pt x="63" y="3"/>
                    <a:pt x="56" y="14"/>
                  </a:cubicBezTo>
                  <a:cubicBezTo>
                    <a:pt x="19" y="66"/>
                    <a:pt x="0" y="127"/>
                    <a:pt x="0" y="190"/>
                  </a:cubicBezTo>
                  <a:cubicBezTo>
                    <a:pt x="0" y="254"/>
                    <a:pt x="19" y="315"/>
                    <a:pt x="56" y="367"/>
                  </a:cubicBezTo>
                  <a:cubicBezTo>
                    <a:pt x="60" y="373"/>
                    <a:pt x="68" y="377"/>
                    <a:pt x="75" y="377"/>
                  </a:cubicBezTo>
                  <a:cubicBezTo>
                    <a:pt x="80" y="377"/>
                    <a:pt x="85" y="376"/>
                    <a:pt x="89" y="373"/>
                  </a:cubicBezTo>
                  <a:cubicBezTo>
                    <a:pt x="100" y="365"/>
                    <a:pt x="103" y="350"/>
                    <a:pt x="95" y="339"/>
                  </a:cubicBezTo>
                  <a:cubicBezTo>
                    <a:pt x="64" y="295"/>
                    <a:pt x="48" y="244"/>
                    <a:pt x="48" y="190"/>
                  </a:cubicBezTo>
                  <a:close/>
                  <a:moveTo>
                    <a:pt x="48" y="190"/>
                  </a:moveTo>
                  <a:cubicBezTo>
                    <a:pt x="48" y="190"/>
                    <a:pt x="48" y="190"/>
                    <a:pt x="48" y="19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7" name="Freeform 79"/>
            <p:cNvSpPr>
              <a:spLocks noEditPoints="1"/>
            </p:cNvSpPr>
            <p:nvPr/>
          </p:nvSpPr>
          <p:spPr bwMode="auto">
            <a:xfrm>
              <a:off x="10496550" y="5111750"/>
              <a:ext cx="3014663" cy="2982912"/>
            </a:xfrm>
            <a:custGeom>
              <a:avLst/>
              <a:gdLst>
                <a:gd name="T0" fmla="*/ 344 w 688"/>
                <a:gd name="T1" fmla="*/ 687 h 687"/>
                <a:gd name="T2" fmla="*/ 688 w 688"/>
                <a:gd name="T3" fmla="*/ 343 h 687"/>
                <a:gd name="T4" fmla="*/ 344 w 688"/>
                <a:gd name="T5" fmla="*/ 0 h 687"/>
                <a:gd name="T6" fmla="*/ 0 w 688"/>
                <a:gd name="T7" fmla="*/ 343 h 687"/>
                <a:gd name="T8" fmla="*/ 344 w 688"/>
                <a:gd name="T9" fmla="*/ 687 h 687"/>
                <a:gd name="T10" fmla="*/ 344 w 688"/>
                <a:gd name="T11" fmla="*/ 48 h 687"/>
                <a:gd name="T12" fmla="*/ 640 w 688"/>
                <a:gd name="T13" fmla="*/ 343 h 687"/>
                <a:gd name="T14" fmla="*/ 344 w 688"/>
                <a:gd name="T15" fmla="*/ 639 h 687"/>
                <a:gd name="T16" fmla="*/ 48 w 688"/>
                <a:gd name="T17" fmla="*/ 343 h 687"/>
                <a:gd name="T18" fmla="*/ 344 w 688"/>
                <a:gd name="T19" fmla="*/ 48 h 687"/>
                <a:gd name="T20" fmla="*/ 344 w 688"/>
                <a:gd name="T21" fmla="*/ 48 h 687"/>
                <a:gd name="T22" fmla="*/ 344 w 688"/>
                <a:gd name="T23" fmla="*/ 48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8" h="687">
                  <a:moveTo>
                    <a:pt x="344" y="687"/>
                  </a:moveTo>
                  <a:cubicBezTo>
                    <a:pt x="533" y="687"/>
                    <a:pt x="688" y="533"/>
                    <a:pt x="688" y="343"/>
                  </a:cubicBezTo>
                  <a:cubicBezTo>
                    <a:pt x="688" y="154"/>
                    <a:pt x="533" y="0"/>
                    <a:pt x="344" y="0"/>
                  </a:cubicBezTo>
                  <a:cubicBezTo>
                    <a:pt x="155" y="0"/>
                    <a:pt x="0" y="154"/>
                    <a:pt x="0" y="343"/>
                  </a:cubicBezTo>
                  <a:cubicBezTo>
                    <a:pt x="0" y="533"/>
                    <a:pt x="155" y="687"/>
                    <a:pt x="344" y="687"/>
                  </a:cubicBezTo>
                  <a:close/>
                  <a:moveTo>
                    <a:pt x="344" y="48"/>
                  </a:moveTo>
                  <a:cubicBezTo>
                    <a:pt x="507" y="48"/>
                    <a:pt x="640" y="180"/>
                    <a:pt x="640" y="343"/>
                  </a:cubicBezTo>
                  <a:cubicBezTo>
                    <a:pt x="640" y="506"/>
                    <a:pt x="507" y="639"/>
                    <a:pt x="344" y="639"/>
                  </a:cubicBezTo>
                  <a:cubicBezTo>
                    <a:pt x="181" y="639"/>
                    <a:pt x="48" y="506"/>
                    <a:pt x="48" y="343"/>
                  </a:cubicBezTo>
                  <a:cubicBezTo>
                    <a:pt x="48" y="180"/>
                    <a:pt x="181" y="48"/>
                    <a:pt x="344" y="48"/>
                  </a:cubicBezTo>
                  <a:close/>
                  <a:moveTo>
                    <a:pt x="344" y="48"/>
                  </a:moveTo>
                  <a:cubicBezTo>
                    <a:pt x="344" y="48"/>
                    <a:pt x="344" y="48"/>
                    <a:pt x="34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8" name="Freeform 80"/>
            <p:cNvSpPr>
              <a:spLocks noEditPoints="1"/>
            </p:cNvSpPr>
            <p:nvPr/>
          </p:nvSpPr>
          <p:spPr bwMode="auto">
            <a:xfrm>
              <a:off x="11688763" y="6288088"/>
              <a:ext cx="630238" cy="625475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0 h 144"/>
                <a:gd name="T4" fmla="*/ 0 w 144"/>
                <a:gd name="T5" fmla="*/ 72 h 144"/>
                <a:gd name="T6" fmla="*/ 72 w 144"/>
                <a:gd name="T7" fmla="*/ 144 h 144"/>
                <a:gd name="T8" fmla="*/ 144 w 144"/>
                <a:gd name="T9" fmla="*/ 72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33"/>
                    <a:pt x="111" y="0"/>
                    <a:pt x="72" y="0"/>
                  </a:cubicBezTo>
                  <a:cubicBezTo>
                    <a:pt x="33" y="0"/>
                    <a:pt x="0" y="33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1" y="144"/>
                    <a:pt x="144" y="111"/>
                    <a:pt x="144" y="72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9" name="Freeform 81"/>
            <p:cNvSpPr>
              <a:spLocks noEditPoints="1"/>
            </p:cNvSpPr>
            <p:nvPr/>
          </p:nvSpPr>
          <p:spPr bwMode="auto">
            <a:xfrm>
              <a:off x="11123613" y="2997200"/>
              <a:ext cx="1762125" cy="1744662"/>
            </a:xfrm>
            <a:custGeom>
              <a:avLst/>
              <a:gdLst>
                <a:gd name="T0" fmla="*/ 201 w 402"/>
                <a:gd name="T1" fmla="*/ 402 h 402"/>
                <a:gd name="T2" fmla="*/ 402 w 402"/>
                <a:gd name="T3" fmla="*/ 201 h 402"/>
                <a:gd name="T4" fmla="*/ 201 w 402"/>
                <a:gd name="T5" fmla="*/ 0 h 402"/>
                <a:gd name="T6" fmla="*/ 0 w 402"/>
                <a:gd name="T7" fmla="*/ 201 h 402"/>
                <a:gd name="T8" fmla="*/ 201 w 402"/>
                <a:gd name="T9" fmla="*/ 402 h 402"/>
                <a:gd name="T10" fmla="*/ 201 w 402"/>
                <a:gd name="T11" fmla="*/ 48 h 402"/>
                <a:gd name="T12" fmla="*/ 354 w 402"/>
                <a:gd name="T13" fmla="*/ 201 h 402"/>
                <a:gd name="T14" fmla="*/ 201 w 402"/>
                <a:gd name="T15" fmla="*/ 354 h 402"/>
                <a:gd name="T16" fmla="*/ 48 w 402"/>
                <a:gd name="T17" fmla="*/ 201 h 402"/>
                <a:gd name="T18" fmla="*/ 201 w 402"/>
                <a:gd name="T19" fmla="*/ 48 h 402"/>
                <a:gd name="T20" fmla="*/ 201 w 402"/>
                <a:gd name="T21" fmla="*/ 48 h 402"/>
                <a:gd name="T22" fmla="*/ 201 w 402"/>
                <a:gd name="T23" fmla="*/ 4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2" h="402">
                  <a:moveTo>
                    <a:pt x="201" y="402"/>
                  </a:moveTo>
                  <a:cubicBezTo>
                    <a:pt x="312" y="402"/>
                    <a:pt x="402" y="312"/>
                    <a:pt x="402" y="201"/>
                  </a:cubicBezTo>
                  <a:cubicBezTo>
                    <a:pt x="402" y="91"/>
                    <a:pt x="312" y="0"/>
                    <a:pt x="201" y="0"/>
                  </a:cubicBezTo>
                  <a:cubicBezTo>
                    <a:pt x="90" y="0"/>
                    <a:pt x="0" y="91"/>
                    <a:pt x="0" y="201"/>
                  </a:cubicBezTo>
                  <a:cubicBezTo>
                    <a:pt x="0" y="312"/>
                    <a:pt x="90" y="402"/>
                    <a:pt x="201" y="402"/>
                  </a:cubicBezTo>
                  <a:close/>
                  <a:moveTo>
                    <a:pt x="201" y="48"/>
                  </a:moveTo>
                  <a:cubicBezTo>
                    <a:pt x="285" y="48"/>
                    <a:pt x="354" y="117"/>
                    <a:pt x="354" y="201"/>
                  </a:cubicBezTo>
                  <a:cubicBezTo>
                    <a:pt x="354" y="286"/>
                    <a:pt x="285" y="354"/>
                    <a:pt x="201" y="354"/>
                  </a:cubicBezTo>
                  <a:cubicBezTo>
                    <a:pt x="117" y="354"/>
                    <a:pt x="48" y="286"/>
                    <a:pt x="48" y="201"/>
                  </a:cubicBezTo>
                  <a:cubicBezTo>
                    <a:pt x="48" y="117"/>
                    <a:pt x="117" y="48"/>
                    <a:pt x="201" y="48"/>
                  </a:cubicBezTo>
                  <a:close/>
                  <a:moveTo>
                    <a:pt x="201" y="48"/>
                  </a:moveTo>
                  <a:cubicBezTo>
                    <a:pt x="201" y="48"/>
                    <a:pt x="201" y="48"/>
                    <a:pt x="201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0" name="Freeform 82"/>
            <p:cNvSpPr>
              <a:spLocks noEditPoints="1"/>
            </p:cNvSpPr>
            <p:nvPr/>
          </p:nvSpPr>
          <p:spPr bwMode="auto">
            <a:xfrm>
              <a:off x="11544300" y="3413125"/>
              <a:ext cx="919163" cy="912812"/>
            </a:xfrm>
            <a:custGeom>
              <a:avLst/>
              <a:gdLst>
                <a:gd name="T0" fmla="*/ 105 w 210"/>
                <a:gd name="T1" fmla="*/ 210 h 210"/>
                <a:gd name="T2" fmla="*/ 210 w 210"/>
                <a:gd name="T3" fmla="*/ 105 h 210"/>
                <a:gd name="T4" fmla="*/ 105 w 210"/>
                <a:gd name="T5" fmla="*/ 0 h 210"/>
                <a:gd name="T6" fmla="*/ 0 w 210"/>
                <a:gd name="T7" fmla="*/ 105 h 210"/>
                <a:gd name="T8" fmla="*/ 105 w 210"/>
                <a:gd name="T9" fmla="*/ 210 h 210"/>
                <a:gd name="T10" fmla="*/ 105 w 210"/>
                <a:gd name="T11" fmla="*/ 48 h 210"/>
                <a:gd name="T12" fmla="*/ 162 w 210"/>
                <a:gd name="T13" fmla="*/ 105 h 210"/>
                <a:gd name="T14" fmla="*/ 105 w 210"/>
                <a:gd name="T15" fmla="*/ 162 h 210"/>
                <a:gd name="T16" fmla="*/ 48 w 210"/>
                <a:gd name="T17" fmla="*/ 105 h 210"/>
                <a:gd name="T18" fmla="*/ 105 w 210"/>
                <a:gd name="T19" fmla="*/ 48 h 210"/>
                <a:gd name="T20" fmla="*/ 105 w 210"/>
                <a:gd name="T21" fmla="*/ 48 h 210"/>
                <a:gd name="T22" fmla="*/ 105 w 210"/>
                <a:gd name="T23" fmla="*/ 4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0" h="210">
                  <a:moveTo>
                    <a:pt x="105" y="210"/>
                  </a:moveTo>
                  <a:cubicBezTo>
                    <a:pt x="163" y="210"/>
                    <a:pt x="210" y="163"/>
                    <a:pt x="210" y="105"/>
                  </a:cubicBezTo>
                  <a:cubicBezTo>
                    <a:pt x="210" y="47"/>
                    <a:pt x="163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163"/>
                    <a:pt x="47" y="210"/>
                    <a:pt x="105" y="210"/>
                  </a:cubicBezTo>
                  <a:close/>
                  <a:moveTo>
                    <a:pt x="105" y="48"/>
                  </a:moveTo>
                  <a:cubicBezTo>
                    <a:pt x="136" y="48"/>
                    <a:pt x="162" y="74"/>
                    <a:pt x="162" y="105"/>
                  </a:cubicBezTo>
                  <a:cubicBezTo>
                    <a:pt x="162" y="137"/>
                    <a:pt x="136" y="162"/>
                    <a:pt x="105" y="162"/>
                  </a:cubicBezTo>
                  <a:cubicBezTo>
                    <a:pt x="74" y="162"/>
                    <a:pt x="48" y="137"/>
                    <a:pt x="48" y="105"/>
                  </a:cubicBezTo>
                  <a:cubicBezTo>
                    <a:pt x="48" y="74"/>
                    <a:pt x="74" y="48"/>
                    <a:pt x="105" y="48"/>
                  </a:cubicBezTo>
                  <a:close/>
                  <a:moveTo>
                    <a:pt x="105" y="48"/>
                  </a:moveTo>
                  <a:cubicBezTo>
                    <a:pt x="105" y="48"/>
                    <a:pt x="105" y="48"/>
                    <a:pt x="10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1" name="Freeform 83"/>
            <p:cNvSpPr>
              <a:spLocks noEditPoints="1"/>
            </p:cNvSpPr>
            <p:nvPr/>
          </p:nvSpPr>
          <p:spPr bwMode="auto">
            <a:xfrm>
              <a:off x="10917238" y="5527675"/>
              <a:ext cx="2173288" cy="2136775"/>
            </a:xfrm>
            <a:custGeom>
              <a:avLst/>
              <a:gdLst>
                <a:gd name="T0" fmla="*/ 195 w 496"/>
                <a:gd name="T1" fmla="*/ 489 h 492"/>
                <a:gd name="T2" fmla="*/ 223 w 496"/>
                <a:gd name="T3" fmla="*/ 471 h 492"/>
                <a:gd name="T4" fmla="*/ 205 w 496"/>
                <a:gd name="T5" fmla="*/ 442 h 492"/>
                <a:gd name="T6" fmla="*/ 48 w 496"/>
                <a:gd name="T7" fmla="*/ 247 h 492"/>
                <a:gd name="T8" fmla="*/ 248 w 496"/>
                <a:gd name="T9" fmla="*/ 48 h 492"/>
                <a:gd name="T10" fmla="*/ 448 w 496"/>
                <a:gd name="T11" fmla="*/ 247 h 492"/>
                <a:gd name="T12" fmla="*/ 291 w 496"/>
                <a:gd name="T13" fmla="*/ 442 h 492"/>
                <a:gd name="T14" fmla="*/ 273 w 496"/>
                <a:gd name="T15" fmla="*/ 471 h 492"/>
                <a:gd name="T16" fmla="*/ 296 w 496"/>
                <a:gd name="T17" fmla="*/ 489 h 492"/>
                <a:gd name="T18" fmla="*/ 301 w 496"/>
                <a:gd name="T19" fmla="*/ 489 h 492"/>
                <a:gd name="T20" fmla="*/ 496 w 496"/>
                <a:gd name="T21" fmla="*/ 247 h 492"/>
                <a:gd name="T22" fmla="*/ 248 w 496"/>
                <a:gd name="T23" fmla="*/ 0 h 492"/>
                <a:gd name="T24" fmla="*/ 0 w 496"/>
                <a:gd name="T25" fmla="*/ 247 h 492"/>
                <a:gd name="T26" fmla="*/ 195 w 496"/>
                <a:gd name="T27" fmla="*/ 489 h 492"/>
                <a:gd name="T28" fmla="*/ 195 w 496"/>
                <a:gd name="T29" fmla="*/ 489 h 492"/>
                <a:gd name="T30" fmla="*/ 195 w 496"/>
                <a:gd name="T31" fmla="*/ 489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6" h="492">
                  <a:moveTo>
                    <a:pt x="195" y="489"/>
                  </a:moveTo>
                  <a:cubicBezTo>
                    <a:pt x="208" y="492"/>
                    <a:pt x="221" y="484"/>
                    <a:pt x="223" y="471"/>
                  </a:cubicBezTo>
                  <a:cubicBezTo>
                    <a:pt x="226" y="458"/>
                    <a:pt x="218" y="445"/>
                    <a:pt x="205" y="442"/>
                  </a:cubicBezTo>
                  <a:cubicBezTo>
                    <a:pt x="114" y="422"/>
                    <a:pt x="48" y="340"/>
                    <a:pt x="48" y="247"/>
                  </a:cubicBezTo>
                  <a:cubicBezTo>
                    <a:pt x="48" y="137"/>
                    <a:pt x="138" y="48"/>
                    <a:pt x="248" y="48"/>
                  </a:cubicBezTo>
                  <a:cubicBezTo>
                    <a:pt x="358" y="48"/>
                    <a:pt x="448" y="137"/>
                    <a:pt x="448" y="247"/>
                  </a:cubicBezTo>
                  <a:cubicBezTo>
                    <a:pt x="448" y="340"/>
                    <a:pt x="382" y="422"/>
                    <a:pt x="291" y="442"/>
                  </a:cubicBezTo>
                  <a:cubicBezTo>
                    <a:pt x="278" y="445"/>
                    <a:pt x="270" y="458"/>
                    <a:pt x="273" y="471"/>
                  </a:cubicBezTo>
                  <a:cubicBezTo>
                    <a:pt x="275" y="482"/>
                    <a:pt x="285" y="489"/>
                    <a:pt x="296" y="489"/>
                  </a:cubicBezTo>
                  <a:cubicBezTo>
                    <a:pt x="298" y="489"/>
                    <a:pt x="299" y="489"/>
                    <a:pt x="301" y="489"/>
                  </a:cubicBezTo>
                  <a:cubicBezTo>
                    <a:pt x="414" y="464"/>
                    <a:pt x="496" y="362"/>
                    <a:pt x="496" y="247"/>
                  </a:cubicBezTo>
                  <a:cubicBezTo>
                    <a:pt x="496" y="111"/>
                    <a:pt x="384" y="0"/>
                    <a:pt x="248" y="0"/>
                  </a:cubicBezTo>
                  <a:cubicBezTo>
                    <a:pt x="112" y="0"/>
                    <a:pt x="0" y="111"/>
                    <a:pt x="0" y="247"/>
                  </a:cubicBezTo>
                  <a:cubicBezTo>
                    <a:pt x="0" y="362"/>
                    <a:pt x="82" y="464"/>
                    <a:pt x="195" y="489"/>
                  </a:cubicBezTo>
                  <a:close/>
                  <a:moveTo>
                    <a:pt x="195" y="489"/>
                  </a:moveTo>
                  <a:cubicBezTo>
                    <a:pt x="195" y="489"/>
                    <a:pt x="195" y="489"/>
                    <a:pt x="195" y="4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2" name="Group 441"/>
          <p:cNvGrpSpPr>
            <a:grpSpLocks noChangeAspect="1"/>
          </p:cNvGrpSpPr>
          <p:nvPr/>
        </p:nvGrpSpPr>
        <p:grpSpPr>
          <a:xfrm>
            <a:off x="9017665" y="1391374"/>
            <a:ext cx="268727" cy="304800"/>
            <a:chOff x="6342063" y="1911351"/>
            <a:chExt cx="5703439" cy="6469063"/>
          </a:xfrm>
        </p:grpSpPr>
        <p:sp>
          <p:nvSpPr>
            <p:cNvPr id="443" name="Oval 442"/>
            <p:cNvSpPr/>
            <p:nvPr/>
          </p:nvSpPr>
          <p:spPr>
            <a:xfrm>
              <a:off x="7051676" y="2562226"/>
              <a:ext cx="2920585" cy="344556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4" name="Oval 443"/>
            <p:cNvSpPr/>
            <p:nvPr/>
          </p:nvSpPr>
          <p:spPr>
            <a:xfrm>
              <a:off x="9124917" y="3635376"/>
              <a:ext cx="2920585" cy="344556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5" name="Freeform 87"/>
            <p:cNvSpPr>
              <a:spLocks noEditPoints="1"/>
            </p:cNvSpPr>
            <p:nvPr/>
          </p:nvSpPr>
          <p:spPr bwMode="auto">
            <a:xfrm>
              <a:off x="8459788" y="2409826"/>
              <a:ext cx="465138" cy="322263"/>
            </a:xfrm>
            <a:custGeom>
              <a:avLst/>
              <a:gdLst>
                <a:gd name="T0" fmla="*/ 20 w 106"/>
                <a:gd name="T1" fmla="*/ 50 h 74"/>
                <a:gd name="T2" fmla="*/ 67 w 106"/>
                <a:gd name="T3" fmla="*/ 71 h 74"/>
                <a:gd name="T4" fmla="*/ 79 w 106"/>
                <a:gd name="T5" fmla="*/ 74 h 74"/>
                <a:gd name="T6" fmla="*/ 99 w 106"/>
                <a:gd name="T7" fmla="*/ 62 h 74"/>
                <a:gd name="T8" fmla="*/ 91 w 106"/>
                <a:gd name="T9" fmla="*/ 29 h 74"/>
                <a:gd name="T10" fmla="*/ 35 w 106"/>
                <a:gd name="T11" fmla="*/ 4 h 74"/>
                <a:gd name="T12" fmla="*/ 5 w 106"/>
                <a:gd name="T13" fmla="*/ 20 h 74"/>
                <a:gd name="T14" fmla="*/ 20 w 106"/>
                <a:gd name="T15" fmla="*/ 50 h 74"/>
                <a:gd name="T16" fmla="*/ 20 w 106"/>
                <a:gd name="T17" fmla="*/ 50 h 74"/>
                <a:gd name="T18" fmla="*/ 20 w 106"/>
                <a:gd name="T19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74">
                  <a:moveTo>
                    <a:pt x="20" y="50"/>
                  </a:moveTo>
                  <a:cubicBezTo>
                    <a:pt x="36" y="56"/>
                    <a:pt x="52" y="63"/>
                    <a:pt x="67" y="71"/>
                  </a:cubicBezTo>
                  <a:cubicBezTo>
                    <a:pt x="70" y="73"/>
                    <a:pt x="74" y="74"/>
                    <a:pt x="79" y="74"/>
                  </a:cubicBezTo>
                  <a:cubicBezTo>
                    <a:pt x="87" y="74"/>
                    <a:pt x="95" y="70"/>
                    <a:pt x="99" y="62"/>
                  </a:cubicBezTo>
                  <a:cubicBezTo>
                    <a:pt x="106" y="51"/>
                    <a:pt x="102" y="36"/>
                    <a:pt x="91" y="29"/>
                  </a:cubicBezTo>
                  <a:cubicBezTo>
                    <a:pt x="73" y="19"/>
                    <a:pt x="55" y="11"/>
                    <a:pt x="35" y="4"/>
                  </a:cubicBezTo>
                  <a:cubicBezTo>
                    <a:pt x="22" y="0"/>
                    <a:pt x="9" y="7"/>
                    <a:pt x="5" y="20"/>
                  </a:cubicBezTo>
                  <a:cubicBezTo>
                    <a:pt x="0" y="32"/>
                    <a:pt x="7" y="46"/>
                    <a:pt x="20" y="50"/>
                  </a:cubicBezTo>
                  <a:close/>
                  <a:moveTo>
                    <a:pt x="20" y="50"/>
                  </a:moveTo>
                  <a:cubicBezTo>
                    <a:pt x="20" y="50"/>
                    <a:pt x="20" y="50"/>
                    <a:pt x="20" y="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6" name="Freeform 88"/>
            <p:cNvSpPr>
              <a:spLocks noEditPoints="1"/>
            </p:cNvSpPr>
            <p:nvPr/>
          </p:nvSpPr>
          <p:spPr bwMode="auto">
            <a:xfrm>
              <a:off x="8999538" y="2787651"/>
              <a:ext cx="473075" cy="1555750"/>
            </a:xfrm>
            <a:custGeom>
              <a:avLst/>
              <a:gdLst>
                <a:gd name="T0" fmla="*/ 60 w 108"/>
                <a:gd name="T1" fmla="*/ 220 h 358"/>
                <a:gd name="T2" fmla="*/ 47 w 108"/>
                <a:gd name="T3" fmla="*/ 329 h 358"/>
                <a:gd name="T4" fmla="*/ 65 w 108"/>
                <a:gd name="T5" fmla="*/ 357 h 358"/>
                <a:gd name="T6" fmla="*/ 71 w 108"/>
                <a:gd name="T7" fmla="*/ 358 h 358"/>
                <a:gd name="T8" fmla="*/ 94 w 108"/>
                <a:gd name="T9" fmla="*/ 339 h 358"/>
                <a:gd name="T10" fmla="*/ 108 w 108"/>
                <a:gd name="T11" fmla="*/ 220 h 358"/>
                <a:gd name="T12" fmla="*/ 47 w 108"/>
                <a:gd name="T13" fmla="*/ 12 h 358"/>
                <a:gd name="T14" fmla="*/ 13 w 108"/>
                <a:gd name="T15" fmla="*/ 8 h 358"/>
                <a:gd name="T16" fmla="*/ 8 w 108"/>
                <a:gd name="T17" fmla="*/ 41 h 358"/>
                <a:gd name="T18" fmla="*/ 60 w 108"/>
                <a:gd name="T19" fmla="*/ 220 h 358"/>
                <a:gd name="T20" fmla="*/ 60 w 108"/>
                <a:gd name="T21" fmla="*/ 220 h 358"/>
                <a:gd name="T22" fmla="*/ 60 w 108"/>
                <a:gd name="T23" fmla="*/ 22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358">
                  <a:moveTo>
                    <a:pt x="60" y="220"/>
                  </a:moveTo>
                  <a:cubicBezTo>
                    <a:pt x="60" y="256"/>
                    <a:pt x="55" y="292"/>
                    <a:pt x="47" y="329"/>
                  </a:cubicBezTo>
                  <a:cubicBezTo>
                    <a:pt x="44" y="342"/>
                    <a:pt x="52" y="354"/>
                    <a:pt x="65" y="357"/>
                  </a:cubicBezTo>
                  <a:cubicBezTo>
                    <a:pt x="67" y="358"/>
                    <a:pt x="69" y="358"/>
                    <a:pt x="71" y="358"/>
                  </a:cubicBezTo>
                  <a:cubicBezTo>
                    <a:pt x="82" y="358"/>
                    <a:pt x="92" y="350"/>
                    <a:pt x="94" y="339"/>
                  </a:cubicBezTo>
                  <a:cubicBezTo>
                    <a:pt x="103" y="299"/>
                    <a:pt x="108" y="259"/>
                    <a:pt x="108" y="220"/>
                  </a:cubicBezTo>
                  <a:cubicBezTo>
                    <a:pt x="108" y="136"/>
                    <a:pt x="87" y="66"/>
                    <a:pt x="47" y="12"/>
                  </a:cubicBezTo>
                  <a:cubicBezTo>
                    <a:pt x="39" y="2"/>
                    <a:pt x="24" y="0"/>
                    <a:pt x="13" y="8"/>
                  </a:cubicBezTo>
                  <a:cubicBezTo>
                    <a:pt x="3" y="16"/>
                    <a:pt x="0" y="31"/>
                    <a:pt x="8" y="41"/>
                  </a:cubicBezTo>
                  <a:cubicBezTo>
                    <a:pt x="42" y="87"/>
                    <a:pt x="60" y="147"/>
                    <a:pt x="60" y="220"/>
                  </a:cubicBezTo>
                  <a:close/>
                  <a:moveTo>
                    <a:pt x="60" y="220"/>
                  </a:moveTo>
                  <a:cubicBezTo>
                    <a:pt x="60" y="220"/>
                    <a:pt x="60" y="220"/>
                    <a:pt x="60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7" name="Freeform 89"/>
            <p:cNvSpPr>
              <a:spLocks noEditPoints="1"/>
            </p:cNvSpPr>
            <p:nvPr/>
          </p:nvSpPr>
          <p:spPr bwMode="auto">
            <a:xfrm>
              <a:off x="6899276" y="4343401"/>
              <a:ext cx="903288" cy="1179513"/>
            </a:xfrm>
            <a:custGeom>
              <a:avLst/>
              <a:gdLst>
                <a:gd name="T0" fmla="*/ 192 w 206"/>
                <a:gd name="T1" fmla="*/ 228 h 272"/>
                <a:gd name="T2" fmla="*/ 49 w 206"/>
                <a:gd name="T3" fmla="*/ 20 h 272"/>
                <a:gd name="T4" fmla="*/ 19 w 206"/>
                <a:gd name="T5" fmla="*/ 4 h 272"/>
                <a:gd name="T6" fmla="*/ 4 w 206"/>
                <a:gd name="T7" fmla="*/ 35 h 272"/>
                <a:gd name="T8" fmla="*/ 165 w 206"/>
                <a:gd name="T9" fmla="*/ 268 h 272"/>
                <a:gd name="T10" fmla="*/ 178 w 206"/>
                <a:gd name="T11" fmla="*/ 272 h 272"/>
                <a:gd name="T12" fmla="*/ 198 w 206"/>
                <a:gd name="T13" fmla="*/ 262 h 272"/>
                <a:gd name="T14" fmla="*/ 192 w 206"/>
                <a:gd name="T15" fmla="*/ 228 h 272"/>
                <a:gd name="T16" fmla="*/ 192 w 206"/>
                <a:gd name="T17" fmla="*/ 228 h 272"/>
                <a:gd name="T18" fmla="*/ 192 w 206"/>
                <a:gd name="T19" fmla="*/ 22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72">
                  <a:moveTo>
                    <a:pt x="192" y="228"/>
                  </a:moveTo>
                  <a:cubicBezTo>
                    <a:pt x="132" y="188"/>
                    <a:pt x="79" y="110"/>
                    <a:pt x="49" y="20"/>
                  </a:cubicBezTo>
                  <a:cubicBezTo>
                    <a:pt x="45" y="7"/>
                    <a:pt x="32" y="0"/>
                    <a:pt x="19" y="4"/>
                  </a:cubicBezTo>
                  <a:cubicBezTo>
                    <a:pt x="6" y="9"/>
                    <a:pt x="0" y="22"/>
                    <a:pt x="4" y="35"/>
                  </a:cubicBezTo>
                  <a:cubicBezTo>
                    <a:pt x="37" y="136"/>
                    <a:pt x="96" y="221"/>
                    <a:pt x="165" y="268"/>
                  </a:cubicBezTo>
                  <a:cubicBezTo>
                    <a:pt x="169" y="271"/>
                    <a:pt x="174" y="272"/>
                    <a:pt x="178" y="272"/>
                  </a:cubicBezTo>
                  <a:cubicBezTo>
                    <a:pt x="186" y="272"/>
                    <a:pt x="194" y="269"/>
                    <a:pt x="198" y="262"/>
                  </a:cubicBezTo>
                  <a:cubicBezTo>
                    <a:pt x="206" y="251"/>
                    <a:pt x="203" y="236"/>
                    <a:pt x="192" y="228"/>
                  </a:cubicBezTo>
                  <a:close/>
                  <a:moveTo>
                    <a:pt x="192" y="228"/>
                  </a:moveTo>
                  <a:cubicBezTo>
                    <a:pt x="192" y="228"/>
                    <a:pt x="192" y="228"/>
                    <a:pt x="192" y="2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8" name="Freeform 90"/>
            <p:cNvSpPr>
              <a:spLocks noEditPoints="1"/>
            </p:cNvSpPr>
            <p:nvPr/>
          </p:nvSpPr>
          <p:spPr bwMode="auto">
            <a:xfrm>
              <a:off x="6342063" y="1911351"/>
              <a:ext cx="5599113" cy="6469063"/>
            </a:xfrm>
            <a:custGeom>
              <a:avLst/>
              <a:gdLst>
                <a:gd name="T0" fmla="*/ 869 w 1277"/>
                <a:gd name="T1" fmla="*/ 282 h 1490"/>
                <a:gd name="T2" fmla="*/ 696 w 1277"/>
                <a:gd name="T3" fmla="*/ 110 h 1490"/>
                <a:gd name="T4" fmla="*/ 120 w 1277"/>
                <a:gd name="T5" fmla="*/ 110 h 1490"/>
                <a:gd name="T6" fmla="*/ 117 w 1277"/>
                <a:gd name="T7" fmla="*/ 793 h 1490"/>
                <a:gd name="T8" fmla="*/ 333 w 1277"/>
                <a:gd name="T9" fmla="*/ 997 h 1490"/>
                <a:gd name="T10" fmla="*/ 357 w 1277"/>
                <a:gd name="T11" fmla="*/ 1072 h 1490"/>
                <a:gd name="T12" fmla="*/ 373 w 1277"/>
                <a:gd name="T13" fmla="*/ 1108 h 1490"/>
                <a:gd name="T14" fmla="*/ 373 w 1277"/>
                <a:gd name="T15" fmla="*/ 1261 h 1490"/>
                <a:gd name="T16" fmla="*/ 373 w 1277"/>
                <a:gd name="T17" fmla="*/ 1381 h 1490"/>
                <a:gd name="T18" fmla="*/ 382 w 1277"/>
                <a:gd name="T19" fmla="*/ 1482 h 1490"/>
                <a:gd name="T20" fmla="*/ 418 w 1277"/>
                <a:gd name="T21" fmla="*/ 1398 h 1490"/>
                <a:gd name="T22" fmla="*/ 418 w 1277"/>
                <a:gd name="T23" fmla="*/ 1244 h 1490"/>
                <a:gd name="T24" fmla="*/ 418 w 1277"/>
                <a:gd name="T25" fmla="*/ 1125 h 1490"/>
                <a:gd name="T26" fmla="*/ 459 w 1277"/>
                <a:gd name="T27" fmla="*/ 1072 h 1490"/>
                <a:gd name="T28" fmla="*/ 483 w 1277"/>
                <a:gd name="T29" fmla="*/ 997 h 1490"/>
                <a:gd name="T30" fmla="*/ 510 w 1277"/>
                <a:gd name="T31" fmla="*/ 950 h 1490"/>
                <a:gd name="T32" fmla="*/ 794 w 1277"/>
                <a:gd name="T33" fmla="*/ 1278 h 1490"/>
                <a:gd name="T34" fmla="*/ 818 w 1277"/>
                <a:gd name="T35" fmla="*/ 1354 h 1490"/>
                <a:gd name="T36" fmla="*/ 834 w 1277"/>
                <a:gd name="T37" fmla="*/ 1389 h 1490"/>
                <a:gd name="T38" fmla="*/ 843 w 1277"/>
                <a:gd name="T39" fmla="*/ 1490 h 1490"/>
                <a:gd name="T40" fmla="*/ 878 w 1277"/>
                <a:gd name="T41" fmla="*/ 1406 h 1490"/>
                <a:gd name="T42" fmla="*/ 920 w 1277"/>
                <a:gd name="T43" fmla="*/ 1354 h 1490"/>
                <a:gd name="T44" fmla="*/ 944 w 1277"/>
                <a:gd name="T45" fmla="*/ 1278 h 1490"/>
                <a:gd name="T46" fmla="*/ 1160 w 1277"/>
                <a:gd name="T47" fmla="*/ 1075 h 1490"/>
                <a:gd name="T48" fmla="*/ 1157 w 1277"/>
                <a:gd name="T49" fmla="*/ 392 h 1490"/>
                <a:gd name="T50" fmla="*/ 48 w 1277"/>
                <a:gd name="T51" fmla="*/ 422 h 1490"/>
                <a:gd name="T52" fmla="*/ 408 w 1277"/>
                <a:gd name="T53" fmla="*/ 48 h 1490"/>
                <a:gd name="T54" fmla="*/ 768 w 1277"/>
                <a:gd name="T55" fmla="*/ 422 h 1490"/>
                <a:gd name="T56" fmla="*/ 408 w 1277"/>
                <a:gd name="T57" fmla="*/ 922 h 1490"/>
                <a:gd name="T58" fmla="*/ 435 w 1277"/>
                <a:gd name="T59" fmla="*/ 997 h 1490"/>
                <a:gd name="T60" fmla="*/ 381 w 1277"/>
                <a:gd name="T61" fmla="*/ 1024 h 1490"/>
                <a:gd name="T62" fmla="*/ 408 w 1277"/>
                <a:gd name="T63" fmla="*/ 970 h 1490"/>
                <a:gd name="T64" fmla="*/ 896 w 1277"/>
                <a:gd name="T65" fmla="*/ 1278 h 1490"/>
                <a:gd name="T66" fmla="*/ 842 w 1277"/>
                <a:gd name="T67" fmla="*/ 1306 h 1490"/>
                <a:gd name="T68" fmla="*/ 869 w 1277"/>
                <a:gd name="T69" fmla="*/ 1251 h 1490"/>
                <a:gd name="T70" fmla="*/ 1121 w 1277"/>
                <a:gd name="T71" fmla="*/ 1047 h 1490"/>
                <a:gd name="T72" fmla="*/ 682 w 1277"/>
                <a:gd name="T73" fmla="*/ 1122 h 1490"/>
                <a:gd name="T74" fmla="*/ 600 w 1277"/>
                <a:gd name="T75" fmla="*/ 899 h 1490"/>
                <a:gd name="T76" fmla="*/ 766 w 1277"/>
                <a:gd name="T77" fmla="*/ 1114 h 1490"/>
                <a:gd name="T78" fmla="*/ 780 w 1277"/>
                <a:gd name="T79" fmla="*/ 1070 h 1490"/>
                <a:gd name="T80" fmla="*/ 699 w 1277"/>
                <a:gd name="T81" fmla="*/ 793 h 1490"/>
                <a:gd name="T82" fmla="*/ 809 w 1277"/>
                <a:gd name="T83" fmla="*/ 334 h 1490"/>
                <a:gd name="T84" fmla="*/ 1124 w 1277"/>
                <a:gd name="T85" fmla="*/ 426 h 1490"/>
                <a:gd name="T86" fmla="*/ 1121 w 1277"/>
                <a:gd name="T87" fmla="*/ 1047 h 1490"/>
                <a:gd name="T88" fmla="*/ 1121 w 1277"/>
                <a:gd name="T89" fmla="*/ 1047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77" h="1490">
                  <a:moveTo>
                    <a:pt x="1157" y="392"/>
                  </a:moveTo>
                  <a:cubicBezTo>
                    <a:pt x="1084" y="321"/>
                    <a:pt x="982" y="282"/>
                    <a:pt x="869" y="282"/>
                  </a:cubicBezTo>
                  <a:cubicBezTo>
                    <a:pt x="845" y="282"/>
                    <a:pt x="821" y="283"/>
                    <a:pt x="799" y="287"/>
                  </a:cubicBezTo>
                  <a:cubicBezTo>
                    <a:pt x="780" y="218"/>
                    <a:pt x="745" y="158"/>
                    <a:pt x="696" y="110"/>
                  </a:cubicBezTo>
                  <a:cubicBezTo>
                    <a:pt x="623" y="39"/>
                    <a:pt x="521" y="0"/>
                    <a:pt x="408" y="0"/>
                  </a:cubicBezTo>
                  <a:cubicBezTo>
                    <a:pt x="295" y="0"/>
                    <a:pt x="193" y="39"/>
                    <a:pt x="120" y="110"/>
                  </a:cubicBezTo>
                  <a:cubicBezTo>
                    <a:pt x="41" y="187"/>
                    <a:pt x="0" y="294"/>
                    <a:pt x="0" y="422"/>
                  </a:cubicBezTo>
                  <a:cubicBezTo>
                    <a:pt x="0" y="552"/>
                    <a:pt x="43" y="687"/>
                    <a:pt x="117" y="793"/>
                  </a:cubicBezTo>
                  <a:cubicBezTo>
                    <a:pt x="180" y="883"/>
                    <a:pt x="258" y="941"/>
                    <a:pt x="342" y="962"/>
                  </a:cubicBezTo>
                  <a:cubicBezTo>
                    <a:pt x="336" y="972"/>
                    <a:pt x="333" y="984"/>
                    <a:pt x="333" y="997"/>
                  </a:cubicBezTo>
                  <a:cubicBezTo>
                    <a:pt x="333" y="1048"/>
                    <a:pt x="333" y="1048"/>
                    <a:pt x="333" y="1048"/>
                  </a:cubicBezTo>
                  <a:cubicBezTo>
                    <a:pt x="333" y="1061"/>
                    <a:pt x="344" y="1072"/>
                    <a:pt x="357" y="1072"/>
                  </a:cubicBezTo>
                  <a:cubicBezTo>
                    <a:pt x="383" y="1072"/>
                    <a:pt x="383" y="1072"/>
                    <a:pt x="383" y="1072"/>
                  </a:cubicBezTo>
                  <a:cubicBezTo>
                    <a:pt x="381" y="1087"/>
                    <a:pt x="377" y="1097"/>
                    <a:pt x="373" y="1108"/>
                  </a:cubicBezTo>
                  <a:cubicBezTo>
                    <a:pt x="366" y="1126"/>
                    <a:pt x="358" y="1146"/>
                    <a:pt x="358" y="1184"/>
                  </a:cubicBezTo>
                  <a:cubicBezTo>
                    <a:pt x="358" y="1223"/>
                    <a:pt x="366" y="1243"/>
                    <a:pt x="373" y="1261"/>
                  </a:cubicBezTo>
                  <a:cubicBezTo>
                    <a:pt x="379" y="1277"/>
                    <a:pt x="384" y="1291"/>
                    <a:pt x="384" y="1321"/>
                  </a:cubicBezTo>
                  <a:cubicBezTo>
                    <a:pt x="384" y="1351"/>
                    <a:pt x="379" y="1365"/>
                    <a:pt x="373" y="1381"/>
                  </a:cubicBezTo>
                  <a:cubicBezTo>
                    <a:pt x="366" y="1399"/>
                    <a:pt x="358" y="1419"/>
                    <a:pt x="358" y="1458"/>
                  </a:cubicBezTo>
                  <a:cubicBezTo>
                    <a:pt x="358" y="1471"/>
                    <a:pt x="369" y="1482"/>
                    <a:pt x="382" y="1482"/>
                  </a:cubicBezTo>
                  <a:cubicBezTo>
                    <a:pt x="396" y="1482"/>
                    <a:pt x="406" y="1471"/>
                    <a:pt x="406" y="1458"/>
                  </a:cubicBezTo>
                  <a:cubicBezTo>
                    <a:pt x="406" y="1428"/>
                    <a:pt x="412" y="1414"/>
                    <a:pt x="418" y="1398"/>
                  </a:cubicBezTo>
                  <a:cubicBezTo>
                    <a:pt x="424" y="1380"/>
                    <a:pt x="432" y="1360"/>
                    <a:pt x="432" y="1321"/>
                  </a:cubicBezTo>
                  <a:cubicBezTo>
                    <a:pt x="432" y="1283"/>
                    <a:pt x="424" y="1262"/>
                    <a:pt x="418" y="1244"/>
                  </a:cubicBezTo>
                  <a:cubicBezTo>
                    <a:pt x="412" y="1228"/>
                    <a:pt x="406" y="1214"/>
                    <a:pt x="406" y="1184"/>
                  </a:cubicBezTo>
                  <a:cubicBezTo>
                    <a:pt x="406" y="1155"/>
                    <a:pt x="412" y="1141"/>
                    <a:pt x="418" y="1125"/>
                  </a:cubicBezTo>
                  <a:cubicBezTo>
                    <a:pt x="423" y="1111"/>
                    <a:pt x="429" y="1096"/>
                    <a:pt x="431" y="1072"/>
                  </a:cubicBezTo>
                  <a:cubicBezTo>
                    <a:pt x="459" y="1072"/>
                    <a:pt x="459" y="1072"/>
                    <a:pt x="459" y="1072"/>
                  </a:cubicBezTo>
                  <a:cubicBezTo>
                    <a:pt x="472" y="1072"/>
                    <a:pt x="483" y="1061"/>
                    <a:pt x="483" y="1048"/>
                  </a:cubicBezTo>
                  <a:cubicBezTo>
                    <a:pt x="483" y="997"/>
                    <a:pt x="483" y="997"/>
                    <a:pt x="483" y="997"/>
                  </a:cubicBezTo>
                  <a:cubicBezTo>
                    <a:pt x="483" y="984"/>
                    <a:pt x="480" y="972"/>
                    <a:pt x="474" y="962"/>
                  </a:cubicBezTo>
                  <a:cubicBezTo>
                    <a:pt x="487" y="959"/>
                    <a:pt x="499" y="955"/>
                    <a:pt x="510" y="950"/>
                  </a:cubicBezTo>
                  <a:cubicBezTo>
                    <a:pt x="573" y="1105"/>
                    <a:pt x="683" y="1213"/>
                    <a:pt x="802" y="1243"/>
                  </a:cubicBezTo>
                  <a:cubicBezTo>
                    <a:pt x="797" y="1254"/>
                    <a:pt x="794" y="1266"/>
                    <a:pt x="794" y="1278"/>
                  </a:cubicBezTo>
                  <a:cubicBezTo>
                    <a:pt x="794" y="1330"/>
                    <a:pt x="794" y="1330"/>
                    <a:pt x="794" y="1330"/>
                  </a:cubicBezTo>
                  <a:cubicBezTo>
                    <a:pt x="794" y="1343"/>
                    <a:pt x="804" y="1354"/>
                    <a:pt x="818" y="1354"/>
                  </a:cubicBezTo>
                  <a:cubicBezTo>
                    <a:pt x="843" y="1354"/>
                    <a:pt x="843" y="1354"/>
                    <a:pt x="843" y="1354"/>
                  </a:cubicBezTo>
                  <a:cubicBezTo>
                    <a:pt x="841" y="1368"/>
                    <a:pt x="838" y="1378"/>
                    <a:pt x="834" y="1389"/>
                  </a:cubicBezTo>
                  <a:cubicBezTo>
                    <a:pt x="827" y="1407"/>
                    <a:pt x="819" y="1428"/>
                    <a:pt x="819" y="1466"/>
                  </a:cubicBezTo>
                  <a:cubicBezTo>
                    <a:pt x="819" y="1479"/>
                    <a:pt x="830" y="1490"/>
                    <a:pt x="843" y="1490"/>
                  </a:cubicBezTo>
                  <a:cubicBezTo>
                    <a:pt x="856" y="1490"/>
                    <a:pt x="867" y="1479"/>
                    <a:pt x="867" y="1466"/>
                  </a:cubicBezTo>
                  <a:cubicBezTo>
                    <a:pt x="867" y="1436"/>
                    <a:pt x="872" y="1422"/>
                    <a:pt x="878" y="1406"/>
                  </a:cubicBezTo>
                  <a:cubicBezTo>
                    <a:pt x="884" y="1393"/>
                    <a:pt x="889" y="1377"/>
                    <a:pt x="892" y="1354"/>
                  </a:cubicBezTo>
                  <a:cubicBezTo>
                    <a:pt x="920" y="1354"/>
                    <a:pt x="920" y="1354"/>
                    <a:pt x="920" y="1354"/>
                  </a:cubicBezTo>
                  <a:cubicBezTo>
                    <a:pt x="933" y="1354"/>
                    <a:pt x="944" y="1343"/>
                    <a:pt x="944" y="1330"/>
                  </a:cubicBezTo>
                  <a:cubicBezTo>
                    <a:pt x="944" y="1278"/>
                    <a:pt x="944" y="1278"/>
                    <a:pt x="944" y="1278"/>
                  </a:cubicBezTo>
                  <a:cubicBezTo>
                    <a:pt x="944" y="1266"/>
                    <a:pt x="941" y="1254"/>
                    <a:pt x="935" y="1243"/>
                  </a:cubicBezTo>
                  <a:cubicBezTo>
                    <a:pt x="1019" y="1223"/>
                    <a:pt x="1097" y="1165"/>
                    <a:pt x="1160" y="1075"/>
                  </a:cubicBezTo>
                  <a:cubicBezTo>
                    <a:pt x="1234" y="969"/>
                    <a:pt x="1277" y="833"/>
                    <a:pt x="1277" y="704"/>
                  </a:cubicBezTo>
                  <a:cubicBezTo>
                    <a:pt x="1277" y="576"/>
                    <a:pt x="1235" y="468"/>
                    <a:pt x="1157" y="392"/>
                  </a:cubicBezTo>
                  <a:close/>
                  <a:moveTo>
                    <a:pt x="156" y="765"/>
                  </a:moveTo>
                  <a:cubicBezTo>
                    <a:pt x="87" y="667"/>
                    <a:pt x="48" y="542"/>
                    <a:pt x="48" y="422"/>
                  </a:cubicBezTo>
                  <a:cubicBezTo>
                    <a:pt x="48" y="308"/>
                    <a:pt x="84" y="212"/>
                    <a:pt x="153" y="145"/>
                  </a:cubicBezTo>
                  <a:cubicBezTo>
                    <a:pt x="217" y="82"/>
                    <a:pt x="308" y="48"/>
                    <a:pt x="408" y="48"/>
                  </a:cubicBezTo>
                  <a:cubicBezTo>
                    <a:pt x="508" y="48"/>
                    <a:pt x="599" y="82"/>
                    <a:pt x="663" y="145"/>
                  </a:cubicBezTo>
                  <a:cubicBezTo>
                    <a:pt x="732" y="212"/>
                    <a:pt x="768" y="308"/>
                    <a:pt x="768" y="422"/>
                  </a:cubicBezTo>
                  <a:cubicBezTo>
                    <a:pt x="768" y="542"/>
                    <a:pt x="729" y="667"/>
                    <a:pt x="660" y="765"/>
                  </a:cubicBezTo>
                  <a:cubicBezTo>
                    <a:pt x="589" y="866"/>
                    <a:pt x="500" y="922"/>
                    <a:pt x="408" y="922"/>
                  </a:cubicBezTo>
                  <a:cubicBezTo>
                    <a:pt x="316" y="922"/>
                    <a:pt x="227" y="866"/>
                    <a:pt x="156" y="765"/>
                  </a:cubicBezTo>
                  <a:close/>
                  <a:moveTo>
                    <a:pt x="435" y="997"/>
                  </a:moveTo>
                  <a:cubicBezTo>
                    <a:pt x="435" y="1024"/>
                    <a:pt x="435" y="1024"/>
                    <a:pt x="435" y="1024"/>
                  </a:cubicBezTo>
                  <a:cubicBezTo>
                    <a:pt x="381" y="1024"/>
                    <a:pt x="381" y="1024"/>
                    <a:pt x="381" y="1024"/>
                  </a:cubicBezTo>
                  <a:cubicBezTo>
                    <a:pt x="381" y="997"/>
                    <a:pt x="381" y="997"/>
                    <a:pt x="381" y="997"/>
                  </a:cubicBezTo>
                  <a:cubicBezTo>
                    <a:pt x="381" y="982"/>
                    <a:pt x="393" y="970"/>
                    <a:pt x="408" y="970"/>
                  </a:cubicBezTo>
                  <a:cubicBezTo>
                    <a:pt x="423" y="970"/>
                    <a:pt x="435" y="982"/>
                    <a:pt x="435" y="997"/>
                  </a:cubicBezTo>
                  <a:close/>
                  <a:moveTo>
                    <a:pt x="896" y="1278"/>
                  </a:moveTo>
                  <a:cubicBezTo>
                    <a:pt x="896" y="1306"/>
                    <a:pt x="896" y="1306"/>
                    <a:pt x="896" y="1306"/>
                  </a:cubicBezTo>
                  <a:cubicBezTo>
                    <a:pt x="842" y="1306"/>
                    <a:pt x="842" y="1306"/>
                    <a:pt x="842" y="1306"/>
                  </a:cubicBezTo>
                  <a:cubicBezTo>
                    <a:pt x="842" y="1278"/>
                    <a:pt x="842" y="1278"/>
                    <a:pt x="842" y="1278"/>
                  </a:cubicBezTo>
                  <a:cubicBezTo>
                    <a:pt x="842" y="1263"/>
                    <a:pt x="854" y="1251"/>
                    <a:pt x="869" y="1251"/>
                  </a:cubicBezTo>
                  <a:cubicBezTo>
                    <a:pt x="884" y="1251"/>
                    <a:pt x="896" y="1263"/>
                    <a:pt x="896" y="1278"/>
                  </a:cubicBezTo>
                  <a:close/>
                  <a:moveTo>
                    <a:pt x="1121" y="1047"/>
                  </a:moveTo>
                  <a:cubicBezTo>
                    <a:pt x="1050" y="1148"/>
                    <a:pt x="961" y="1203"/>
                    <a:pt x="869" y="1203"/>
                  </a:cubicBezTo>
                  <a:cubicBezTo>
                    <a:pt x="804" y="1203"/>
                    <a:pt x="739" y="1175"/>
                    <a:pt x="682" y="1122"/>
                  </a:cubicBezTo>
                  <a:cubicBezTo>
                    <a:pt x="630" y="1074"/>
                    <a:pt x="585" y="1006"/>
                    <a:pt x="554" y="930"/>
                  </a:cubicBezTo>
                  <a:cubicBezTo>
                    <a:pt x="570" y="921"/>
                    <a:pt x="585" y="911"/>
                    <a:pt x="600" y="899"/>
                  </a:cubicBezTo>
                  <a:cubicBezTo>
                    <a:pt x="634" y="990"/>
                    <a:pt x="689" y="1066"/>
                    <a:pt x="753" y="1110"/>
                  </a:cubicBezTo>
                  <a:cubicBezTo>
                    <a:pt x="757" y="1113"/>
                    <a:pt x="762" y="1114"/>
                    <a:pt x="766" y="1114"/>
                  </a:cubicBezTo>
                  <a:cubicBezTo>
                    <a:pt x="774" y="1114"/>
                    <a:pt x="781" y="1110"/>
                    <a:pt x="786" y="1103"/>
                  </a:cubicBezTo>
                  <a:cubicBezTo>
                    <a:pt x="794" y="1092"/>
                    <a:pt x="791" y="1077"/>
                    <a:pt x="780" y="1070"/>
                  </a:cubicBezTo>
                  <a:cubicBezTo>
                    <a:pt x="721" y="1030"/>
                    <a:pt x="668" y="954"/>
                    <a:pt x="639" y="865"/>
                  </a:cubicBezTo>
                  <a:cubicBezTo>
                    <a:pt x="660" y="844"/>
                    <a:pt x="680" y="820"/>
                    <a:pt x="699" y="793"/>
                  </a:cubicBezTo>
                  <a:cubicBezTo>
                    <a:pt x="773" y="687"/>
                    <a:pt x="816" y="552"/>
                    <a:pt x="816" y="422"/>
                  </a:cubicBezTo>
                  <a:cubicBezTo>
                    <a:pt x="816" y="391"/>
                    <a:pt x="814" y="362"/>
                    <a:pt x="809" y="334"/>
                  </a:cubicBezTo>
                  <a:cubicBezTo>
                    <a:pt x="828" y="331"/>
                    <a:pt x="848" y="330"/>
                    <a:pt x="869" y="330"/>
                  </a:cubicBezTo>
                  <a:cubicBezTo>
                    <a:pt x="969" y="330"/>
                    <a:pt x="1060" y="364"/>
                    <a:pt x="1124" y="426"/>
                  </a:cubicBezTo>
                  <a:cubicBezTo>
                    <a:pt x="1192" y="493"/>
                    <a:pt x="1229" y="589"/>
                    <a:pt x="1229" y="704"/>
                  </a:cubicBezTo>
                  <a:cubicBezTo>
                    <a:pt x="1229" y="824"/>
                    <a:pt x="1189" y="949"/>
                    <a:pt x="1121" y="1047"/>
                  </a:cubicBezTo>
                  <a:close/>
                  <a:moveTo>
                    <a:pt x="1121" y="1047"/>
                  </a:moveTo>
                  <a:cubicBezTo>
                    <a:pt x="1121" y="1047"/>
                    <a:pt x="1121" y="1047"/>
                    <a:pt x="1121" y="10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9" name="Freeform 91"/>
            <p:cNvSpPr>
              <a:spLocks noEditPoints="1"/>
            </p:cNvSpPr>
            <p:nvPr/>
          </p:nvSpPr>
          <p:spPr bwMode="auto">
            <a:xfrm>
              <a:off x="11020426" y="4008438"/>
              <a:ext cx="469900" cy="1558925"/>
            </a:xfrm>
            <a:custGeom>
              <a:avLst/>
              <a:gdLst>
                <a:gd name="T0" fmla="*/ 47 w 107"/>
                <a:gd name="T1" fmla="*/ 13 h 359"/>
                <a:gd name="T2" fmla="*/ 13 w 107"/>
                <a:gd name="T3" fmla="*/ 8 h 359"/>
                <a:gd name="T4" fmla="*/ 8 w 107"/>
                <a:gd name="T5" fmla="*/ 42 h 359"/>
                <a:gd name="T6" fmla="*/ 59 w 107"/>
                <a:gd name="T7" fmla="*/ 221 h 359"/>
                <a:gd name="T8" fmla="*/ 47 w 107"/>
                <a:gd name="T9" fmla="*/ 329 h 359"/>
                <a:gd name="T10" fmla="*/ 65 w 107"/>
                <a:gd name="T11" fmla="*/ 358 h 359"/>
                <a:gd name="T12" fmla="*/ 70 w 107"/>
                <a:gd name="T13" fmla="*/ 359 h 359"/>
                <a:gd name="T14" fmla="*/ 94 w 107"/>
                <a:gd name="T15" fmla="*/ 340 h 359"/>
                <a:gd name="T16" fmla="*/ 107 w 107"/>
                <a:gd name="T17" fmla="*/ 221 h 359"/>
                <a:gd name="T18" fmla="*/ 47 w 107"/>
                <a:gd name="T19" fmla="*/ 13 h 359"/>
                <a:gd name="T20" fmla="*/ 47 w 107"/>
                <a:gd name="T21" fmla="*/ 13 h 359"/>
                <a:gd name="T22" fmla="*/ 47 w 107"/>
                <a:gd name="T23" fmla="*/ 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359">
                  <a:moveTo>
                    <a:pt x="47" y="13"/>
                  </a:moveTo>
                  <a:cubicBezTo>
                    <a:pt x="39" y="2"/>
                    <a:pt x="24" y="0"/>
                    <a:pt x="13" y="8"/>
                  </a:cubicBezTo>
                  <a:cubicBezTo>
                    <a:pt x="2" y="16"/>
                    <a:pt x="0" y="31"/>
                    <a:pt x="8" y="42"/>
                  </a:cubicBezTo>
                  <a:cubicBezTo>
                    <a:pt x="42" y="87"/>
                    <a:pt x="59" y="147"/>
                    <a:pt x="59" y="221"/>
                  </a:cubicBezTo>
                  <a:cubicBezTo>
                    <a:pt x="59" y="256"/>
                    <a:pt x="55" y="293"/>
                    <a:pt x="47" y="329"/>
                  </a:cubicBezTo>
                  <a:cubicBezTo>
                    <a:pt x="44" y="342"/>
                    <a:pt x="52" y="355"/>
                    <a:pt x="65" y="358"/>
                  </a:cubicBezTo>
                  <a:cubicBezTo>
                    <a:pt x="67" y="358"/>
                    <a:pt x="69" y="359"/>
                    <a:pt x="70" y="359"/>
                  </a:cubicBezTo>
                  <a:cubicBezTo>
                    <a:pt x="81" y="359"/>
                    <a:pt x="91" y="351"/>
                    <a:pt x="94" y="340"/>
                  </a:cubicBezTo>
                  <a:cubicBezTo>
                    <a:pt x="103" y="300"/>
                    <a:pt x="107" y="260"/>
                    <a:pt x="107" y="221"/>
                  </a:cubicBezTo>
                  <a:cubicBezTo>
                    <a:pt x="107" y="137"/>
                    <a:pt x="87" y="67"/>
                    <a:pt x="47" y="13"/>
                  </a:cubicBezTo>
                  <a:close/>
                  <a:moveTo>
                    <a:pt x="47" y="13"/>
                  </a:moveTo>
                  <a:cubicBezTo>
                    <a:pt x="47" y="13"/>
                    <a:pt x="47" y="13"/>
                    <a:pt x="47" y="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0" name="Freeform 92"/>
            <p:cNvSpPr>
              <a:spLocks noEditPoints="1"/>
            </p:cNvSpPr>
            <p:nvPr/>
          </p:nvSpPr>
          <p:spPr bwMode="auto">
            <a:xfrm>
              <a:off x="10480676" y="3635376"/>
              <a:ext cx="465138" cy="320675"/>
            </a:xfrm>
            <a:custGeom>
              <a:avLst/>
              <a:gdLst>
                <a:gd name="T0" fmla="*/ 90 w 106"/>
                <a:gd name="T1" fmla="*/ 29 h 74"/>
                <a:gd name="T2" fmla="*/ 35 w 106"/>
                <a:gd name="T3" fmla="*/ 4 h 74"/>
                <a:gd name="T4" fmla="*/ 4 w 106"/>
                <a:gd name="T5" fmla="*/ 19 h 74"/>
                <a:gd name="T6" fmla="*/ 20 w 106"/>
                <a:gd name="T7" fmla="*/ 50 h 74"/>
                <a:gd name="T8" fmla="*/ 66 w 106"/>
                <a:gd name="T9" fmla="*/ 70 h 74"/>
                <a:gd name="T10" fmla="*/ 78 w 106"/>
                <a:gd name="T11" fmla="*/ 74 h 74"/>
                <a:gd name="T12" fmla="*/ 99 w 106"/>
                <a:gd name="T13" fmla="*/ 62 h 74"/>
                <a:gd name="T14" fmla="*/ 90 w 106"/>
                <a:gd name="T15" fmla="*/ 29 h 74"/>
                <a:gd name="T16" fmla="*/ 90 w 106"/>
                <a:gd name="T17" fmla="*/ 29 h 74"/>
                <a:gd name="T18" fmla="*/ 90 w 106"/>
                <a:gd name="T19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74">
                  <a:moveTo>
                    <a:pt x="90" y="29"/>
                  </a:moveTo>
                  <a:cubicBezTo>
                    <a:pt x="73" y="19"/>
                    <a:pt x="54" y="11"/>
                    <a:pt x="35" y="4"/>
                  </a:cubicBezTo>
                  <a:cubicBezTo>
                    <a:pt x="22" y="0"/>
                    <a:pt x="9" y="7"/>
                    <a:pt x="4" y="19"/>
                  </a:cubicBezTo>
                  <a:cubicBezTo>
                    <a:pt x="0" y="32"/>
                    <a:pt x="7" y="45"/>
                    <a:pt x="20" y="50"/>
                  </a:cubicBezTo>
                  <a:cubicBezTo>
                    <a:pt x="36" y="55"/>
                    <a:pt x="52" y="62"/>
                    <a:pt x="66" y="70"/>
                  </a:cubicBezTo>
                  <a:cubicBezTo>
                    <a:pt x="70" y="73"/>
                    <a:pt x="74" y="74"/>
                    <a:pt x="78" y="74"/>
                  </a:cubicBezTo>
                  <a:cubicBezTo>
                    <a:pt x="87" y="74"/>
                    <a:pt x="95" y="69"/>
                    <a:pt x="99" y="62"/>
                  </a:cubicBezTo>
                  <a:cubicBezTo>
                    <a:pt x="106" y="50"/>
                    <a:pt x="102" y="36"/>
                    <a:pt x="90" y="29"/>
                  </a:cubicBezTo>
                  <a:close/>
                  <a:moveTo>
                    <a:pt x="90" y="29"/>
                  </a:moveTo>
                  <a:cubicBezTo>
                    <a:pt x="90" y="29"/>
                    <a:pt x="90" y="29"/>
                    <a:pt x="90" y="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51" name="Group 450"/>
          <p:cNvGrpSpPr>
            <a:grpSpLocks noChangeAspect="1"/>
          </p:cNvGrpSpPr>
          <p:nvPr/>
        </p:nvGrpSpPr>
        <p:grpSpPr>
          <a:xfrm>
            <a:off x="9051100" y="2601693"/>
            <a:ext cx="186005" cy="304800"/>
            <a:chOff x="8842376" y="1951038"/>
            <a:chExt cx="3924506" cy="6430963"/>
          </a:xfrm>
        </p:grpSpPr>
        <p:sp>
          <p:nvSpPr>
            <p:cNvPr id="452" name="Trapezoid 451"/>
            <p:cNvSpPr/>
            <p:nvPr/>
          </p:nvSpPr>
          <p:spPr>
            <a:xfrm flipV="1">
              <a:off x="9316278" y="3790122"/>
              <a:ext cx="3450604" cy="4439478"/>
            </a:xfrm>
            <a:prstGeom prst="trapezoid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3" name="Freeform 96"/>
            <p:cNvSpPr>
              <a:spLocks noEditPoints="1"/>
            </p:cNvSpPr>
            <p:nvPr/>
          </p:nvSpPr>
          <p:spPr bwMode="auto">
            <a:xfrm>
              <a:off x="8842376" y="1951038"/>
              <a:ext cx="3805238" cy="6430963"/>
            </a:xfrm>
            <a:custGeom>
              <a:avLst/>
              <a:gdLst>
                <a:gd name="T0" fmla="*/ 816 w 867"/>
                <a:gd name="T1" fmla="*/ 153 h 1481"/>
                <a:gd name="T2" fmla="*/ 674 w 867"/>
                <a:gd name="T3" fmla="*/ 60 h 1481"/>
                <a:gd name="T4" fmla="*/ 434 w 867"/>
                <a:gd name="T5" fmla="*/ 0 h 1481"/>
                <a:gd name="T6" fmla="*/ 193 w 867"/>
                <a:gd name="T7" fmla="*/ 60 h 1481"/>
                <a:gd name="T8" fmla="*/ 51 w 867"/>
                <a:gd name="T9" fmla="*/ 153 h 1481"/>
                <a:gd name="T10" fmla="*/ 0 w 867"/>
                <a:gd name="T11" fmla="*/ 203 h 1481"/>
                <a:gd name="T12" fmla="*/ 254 w 867"/>
                <a:gd name="T13" fmla="*/ 1481 h 1481"/>
                <a:gd name="T14" fmla="*/ 777 w 867"/>
                <a:gd name="T15" fmla="*/ 822 h 1481"/>
                <a:gd name="T16" fmla="*/ 49 w 867"/>
                <a:gd name="T17" fmla="*/ 202 h 1481"/>
                <a:gd name="T18" fmla="*/ 128 w 867"/>
                <a:gd name="T19" fmla="*/ 228 h 1481"/>
                <a:gd name="T20" fmla="*/ 305 w 867"/>
                <a:gd name="T21" fmla="*/ 201 h 1481"/>
                <a:gd name="T22" fmla="*/ 384 w 867"/>
                <a:gd name="T23" fmla="*/ 391 h 1481"/>
                <a:gd name="T24" fmla="*/ 264 w 867"/>
                <a:gd name="T25" fmla="*/ 398 h 1481"/>
                <a:gd name="T26" fmla="*/ 75 w 867"/>
                <a:gd name="T27" fmla="*/ 409 h 1481"/>
                <a:gd name="T28" fmla="*/ 49 w 867"/>
                <a:gd name="T29" fmla="*/ 202 h 1481"/>
                <a:gd name="T30" fmla="*/ 613 w 867"/>
                <a:gd name="T31" fmla="*/ 1433 h 1481"/>
                <a:gd name="T32" fmla="*/ 136 w 867"/>
                <a:gd name="T33" fmla="*/ 809 h 1481"/>
                <a:gd name="T34" fmla="*/ 144 w 867"/>
                <a:gd name="T35" fmla="*/ 442 h 1481"/>
                <a:gd name="T36" fmla="*/ 314 w 867"/>
                <a:gd name="T37" fmla="*/ 457 h 1481"/>
                <a:gd name="T38" fmla="*/ 384 w 867"/>
                <a:gd name="T39" fmla="*/ 715 h 1481"/>
                <a:gd name="T40" fmla="*/ 534 w 867"/>
                <a:gd name="T41" fmla="*/ 664 h 1481"/>
                <a:gd name="T42" fmla="*/ 486 w 867"/>
                <a:gd name="T43" fmla="*/ 715 h 1481"/>
                <a:gd name="T44" fmla="*/ 432 w 867"/>
                <a:gd name="T45" fmla="*/ 228 h 1481"/>
                <a:gd name="T46" fmla="*/ 230 w 867"/>
                <a:gd name="T47" fmla="*/ 228 h 1481"/>
                <a:gd name="T48" fmla="*/ 101 w 867"/>
                <a:gd name="T49" fmla="*/ 153 h 1481"/>
                <a:gd name="T50" fmla="*/ 152 w 867"/>
                <a:gd name="T51" fmla="*/ 99 h 1481"/>
                <a:gd name="T52" fmla="*/ 217 w 867"/>
                <a:gd name="T53" fmla="*/ 105 h 1481"/>
                <a:gd name="T54" fmla="*/ 347 w 867"/>
                <a:gd name="T55" fmla="*/ 81 h 1481"/>
                <a:gd name="T56" fmla="*/ 548 w 867"/>
                <a:gd name="T57" fmla="*/ 84 h 1481"/>
                <a:gd name="T58" fmla="*/ 666 w 867"/>
                <a:gd name="T59" fmla="*/ 114 h 1481"/>
                <a:gd name="T60" fmla="*/ 768 w 867"/>
                <a:gd name="T61" fmla="*/ 152 h 1481"/>
                <a:gd name="T62" fmla="*/ 691 w 867"/>
                <a:gd name="T63" fmla="*/ 228 h 1481"/>
                <a:gd name="T64" fmla="*/ 739 w 867"/>
                <a:gd name="T65" fmla="*/ 280 h 1481"/>
                <a:gd name="T66" fmla="*/ 817 w 867"/>
                <a:gd name="T67" fmla="*/ 201 h 1481"/>
                <a:gd name="T68" fmla="*/ 810 w 867"/>
                <a:gd name="T69" fmla="*/ 408 h 1481"/>
                <a:gd name="T70" fmla="*/ 739 w 867"/>
                <a:gd name="T71" fmla="*/ 397 h 1481"/>
                <a:gd name="T72" fmla="*/ 691 w 867"/>
                <a:gd name="T73" fmla="*/ 382 h 1481"/>
                <a:gd name="T74" fmla="*/ 691 w 867"/>
                <a:gd name="T75" fmla="*/ 433 h 1481"/>
                <a:gd name="T76" fmla="*/ 637 w 867"/>
                <a:gd name="T77" fmla="*/ 228 h 1481"/>
                <a:gd name="T78" fmla="*/ 486 w 867"/>
                <a:gd name="T79" fmla="*/ 228 h 1481"/>
                <a:gd name="T80" fmla="*/ 486 w 867"/>
                <a:gd name="T81" fmla="*/ 561 h 1481"/>
                <a:gd name="T82" fmla="*/ 534 w 867"/>
                <a:gd name="T83" fmla="*/ 456 h 1481"/>
                <a:gd name="T84" fmla="*/ 664 w 867"/>
                <a:gd name="T85" fmla="*/ 508 h 1481"/>
                <a:gd name="T86" fmla="*/ 805 w 867"/>
                <a:gd name="T87" fmla="*/ 457 h 1481"/>
                <a:gd name="T88" fmla="*/ 534 w 867"/>
                <a:gd name="T89" fmla="*/ 408 h 1481"/>
                <a:gd name="T90" fmla="*/ 562 w 867"/>
                <a:gd name="T91" fmla="*/ 201 h 1481"/>
                <a:gd name="T92" fmla="*/ 553 w 867"/>
                <a:gd name="T93" fmla="*/ 409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7" h="1481">
                  <a:moveTo>
                    <a:pt x="853" y="168"/>
                  </a:moveTo>
                  <a:cubicBezTo>
                    <a:pt x="843" y="158"/>
                    <a:pt x="831" y="153"/>
                    <a:pt x="817" y="153"/>
                  </a:cubicBezTo>
                  <a:cubicBezTo>
                    <a:pt x="816" y="153"/>
                    <a:pt x="816" y="153"/>
                    <a:pt x="816" y="153"/>
                  </a:cubicBezTo>
                  <a:cubicBezTo>
                    <a:pt x="816" y="152"/>
                    <a:pt x="816" y="152"/>
                    <a:pt x="816" y="152"/>
                  </a:cubicBezTo>
                  <a:cubicBezTo>
                    <a:pt x="816" y="96"/>
                    <a:pt x="771" y="51"/>
                    <a:pt x="715" y="51"/>
                  </a:cubicBezTo>
                  <a:cubicBezTo>
                    <a:pt x="701" y="51"/>
                    <a:pt x="687" y="54"/>
                    <a:pt x="674" y="60"/>
                  </a:cubicBezTo>
                  <a:cubicBezTo>
                    <a:pt x="650" y="38"/>
                    <a:pt x="620" y="25"/>
                    <a:pt x="587" y="25"/>
                  </a:cubicBezTo>
                  <a:cubicBezTo>
                    <a:pt x="571" y="25"/>
                    <a:pt x="555" y="28"/>
                    <a:pt x="539" y="35"/>
                  </a:cubicBezTo>
                  <a:cubicBezTo>
                    <a:pt x="509" y="12"/>
                    <a:pt x="472" y="0"/>
                    <a:pt x="434" y="0"/>
                  </a:cubicBezTo>
                  <a:cubicBezTo>
                    <a:pt x="395" y="0"/>
                    <a:pt x="358" y="12"/>
                    <a:pt x="328" y="35"/>
                  </a:cubicBezTo>
                  <a:cubicBezTo>
                    <a:pt x="312" y="28"/>
                    <a:pt x="296" y="25"/>
                    <a:pt x="280" y="25"/>
                  </a:cubicBezTo>
                  <a:cubicBezTo>
                    <a:pt x="247" y="25"/>
                    <a:pt x="217" y="38"/>
                    <a:pt x="193" y="60"/>
                  </a:cubicBezTo>
                  <a:cubicBezTo>
                    <a:pt x="180" y="54"/>
                    <a:pt x="166" y="51"/>
                    <a:pt x="152" y="51"/>
                  </a:cubicBezTo>
                  <a:cubicBezTo>
                    <a:pt x="96" y="51"/>
                    <a:pt x="51" y="96"/>
                    <a:pt x="51" y="152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36" y="153"/>
                    <a:pt x="24" y="158"/>
                    <a:pt x="14" y="168"/>
                  </a:cubicBezTo>
                  <a:cubicBezTo>
                    <a:pt x="5" y="177"/>
                    <a:pt x="0" y="190"/>
                    <a:pt x="0" y="203"/>
                  </a:cubicBezTo>
                  <a:cubicBezTo>
                    <a:pt x="2" y="507"/>
                    <a:pt x="47" y="667"/>
                    <a:pt x="90" y="822"/>
                  </a:cubicBezTo>
                  <a:cubicBezTo>
                    <a:pt x="132" y="970"/>
                    <a:pt x="174" y="1123"/>
                    <a:pt x="179" y="1407"/>
                  </a:cubicBezTo>
                  <a:cubicBezTo>
                    <a:pt x="179" y="1448"/>
                    <a:pt x="213" y="1481"/>
                    <a:pt x="254" y="1481"/>
                  </a:cubicBezTo>
                  <a:cubicBezTo>
                    <a:pt x="613" y="1481"/>
                    <a:pt x="613" y="1481"/>
                    <a:pt x="613" y="1481"/>
                  </a:cubicBezTo>
                  <a:cubicBezTo>
                    <a:pt x="654" y="1481"/>
                    <a:pt x="688" y="1448"/>
                    <a:pt x="688" y="1407"/>
                  </a:cubicBezTo>
                  <a:cubicBezTo>
                    <a:pt x="693" y="1123"/>
                    <a:pt x="735" y="970"/>
                    <a:pt x="777" y="822"/>
                  </a:cubicBezTo>
                  <a:cubicBezTo>
                    <a:pt x="820" y="667"/>
                    <a:pt x="865" y="507"/>
                    <a:pt x="867" y="203"/>
                  </a:cubicBezTo>
                  <a:cubicBezTo>
                    <a:pt x="867" y="190"/>
                    <a:pt x="862" y="177"/>
                    <a:pt x="853" y="168"/>
                  </a:cubicBezTo>
                  <a:close/>
                  <a:moveTo>
                    <a:pt x="49" y="202"/>
                  </a:moveTo>
                  <a:cubicBezTo>
                    <a:pt x="49" y="201"/>
                    <a:pt x="49" y="201"/>
                    <a:pt x="50" y="201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16" y="201"/>
                    <a:pt x="128" y="213"/>
                    <a:pt x="128" y="228"/>
                  </a:cubicBezTo>
                  <a:cubicBezTo>
                    <a:pt x="128" y="270"/>
                    <a:pt x="162" y="304"/>
                    <a:pt x="203" y="304"/>
                  </a:cubicBezTo>
                  <a:cubicBezTo>
                    <a:pt x="245" y="304"/>
                    <a:pt x="278" y="270"/>
                    <a:pt x="278" y="228"/>
                  </a:cubicBezTo>
                  <a:cubicBezTo>
                    <a:pt x="278" y="213"/>
                    <a:pt x="290" y="201"/>
                    <a:pt x="305" y="201"/>
                  </a:cubicBezTo>
                  <a:cubicBezTo>
                    <a:pt x="357" y="201"/>
                    <a:pt x="357" y="201"/>
                    <a:pt x="357" y="201"/>
                  </a:cubicBezTo>
                  <a:cubicBezTo>
                    <a:pt x="372" y="201"/>
                    <a:pt x="384" y="213"/>
                    <a:pt x="384" y="228"/>
                  </a:cubicBezTo>
                  <a:cubicBezTo>
                    <a:pt x="384" y="391"/>
                    <a:pt x="384" y="391"/>
                    <a:pt x="384" y="391"/>
                  </a:cubicBezTo>
                  <a:cubicBezTo>
                    <a:pt x="377" y="393"/>
                    <a:pt x="370" y="396"/>
                    <a:pt x="364" y="398"/>
                  </a:cubicBezTo>
                  <a:cubicBezTo>
                    <a:pt x="350" y="404"/>
                    <a:pt x="339" y="409"/>
                    <a:pt x="314" y="409"/>
                  </a:cubicBezTo>
                  <a:cubicBezTo>
                    <a:pt x="289" y="409"/>
                    <a:pt x="278" y="404"/>
                    <a:pt x="264" y="398"/>
                  </a:cubicBezTo>
                  <a:cubicBezTo>
                    <a:pt x="247" y="391"/>
                    <a:pt x="229" y="384"/>
                    <a:pt x="194" y="384"/>
                  </a:cubicBezTo>
                  <a:cubicBezTo>
                    <a:pt x="160" y="384"/>
                    <a:pt x="141" y="391"/>
                    <a:pt x="125" y="398"/>
                  </a:cubicBezTo>
                  <a:cubicBezTo>
                    <a:pt x="111" y="404"/>
                    <a:pt x="100" y="409"/>
                    <a:pt x="75" y="409"/>
                  </a:cubicBezTo>
                  <a:cubicBezTo>
                    <a:pt x="68" y="409"/>
                    <a:pt x="63" y="409"/>
                    <a:pt x="57" y="408"/>
                  </a:cubicBezTo>
                  <a:cubicBezTo>
                    <a:pt x="52" y="348"/>
                    <a:pt x="49" y="280"/>
                    <a:pt x="48" y="203"/>
                  </a:cubicBezTo>
                  <a:cubicBezTo>
                    <a:pt x="48" y="202"/>
                    <a:pt x="48" y="202"/>
                    <a:pt x="49" y="202"/>
                  </a:cubicBezTo>
                  <a:close/>
                  <a:moveTo>
                    <a:pt x="731" y="809"/>
                  </a:moveTo>
                  <a:cubicBezTo>
                    <a:pt x="688" y="960"/>
                    <a:pt x="645" y="1116"/>
                    <a:pt x="640" y="1406"/>
                  </a:cubicBezTo>
                  <a:cubicBezTo>
                    <a:pt x="640" y="1421"/>
                    <a:pt x="628" y="1433"/>
                    <a:pt x="613" y="1433"/>
                  </a:cubicBezTo>
                  <a:cubicBezTo>
                    <a:pt x="254" y="1433"/>
                    <a:pt x="254" y="1433"/>
                    <a:pt x="254" y="1433"/>
                  </a:cubicBezTo>
                  <a:cubicBezTo>
                    <a:pt x="239" y="1433"/>
                    <a:pt x="227" y="1421"/>
                    <a:pt x="227" y="1406"/>
                  </a:cubicBezTo>
                  <a:cubicBezTo>
                    <a:pt x="222" y="1116"/>
                    <a:pt x="179" y="960"/>
                    <a:pt x="136" y="809"/>
                  </a:cubicBezTo>
                  <a:cubicBezTo>
                    <a:pt x="107" y="703"/>
                    <a:pt x="78" y="601"/>
                    <a:pt x="62" y="457"/>
                  </a:cubicBezTo>
                  <a:cubicBezTo>
                    <a:pt x="66" y="457"/>
                    <a:pt x="70" y="457"/>
                    <a:pt x="75" y="457"/>
                  </a:cubicBezTo>
                  <a:cubicBezTo>
                    <a:pt x="110" y="457"/>
                    <a:pt x="128" y="449"/>
                    <a:pt x="144" y="442"/>
                  </a:cubicBezTo>
                  <a:cubicBezTo>
                    <a:pt x="158" y="436"/>
                    <a:pt x="169" y="432"/>
                    <a:pt x="194" y="432"/>
                  </a:cubicBezTo>
                  <a:cubicBezTo>
                    <a:pt x="219" y="432"/>
                    <a:pt x="231" y="436"/>
                    <a:pt x="245" y="442"/>
                  </a:cubicBezTo>
                  <a:cubicBezTo>
                    <a:pt x="261" y="449"/>
                    <a:pt x="279" y="457"/>
                    <a:pt x="314" y="457"/>
                  </a:cubicBezTo>
                  <a:cubicBezTo>
                    <a:pt x="349" y="457"/>
                    <a:pt x="367" y="449"/>
                    <a:pt x="383" y="442"/>
                  </a:cubicBezTo>
                  <a:cubicBezTo>
                    <a:pt x="383" y="442"/>
                    <a:pt x="384" y="442"/>
                    <a:pt x="384" y="442"/>
                  </a:cubicBezTo>
                  <a:cubicBezTo>
                    <a:pt x="384" y="715"/>
                    <a:pt x="384" y="715"/>
                    <a:pt x="384" y="715"/>
                  </a:cubicBezTo>
                  <a:cubicBezTo>
                    <a:pt x="384" y="756"/>
                    <a:pt x="418" y="790"/>
                    <a:pt x="459" y="790"/>
                  </a:cubicBezTo>
                  <a:cubicBezTo>
                    <a:pt x="501" y="790"/>
                    <a:pt x="534" y="756"/>
                    <a:pt x="534" y="715"/>
                  </a:cubicBezTo>
                  <a:cubicBezTo>
                    <a:pt x="534" y="664"/>
                    <a:pt x="534" y="664"/>
                    <a:pt x="534" y="664"/>
                  </a:cubicBezTo>
                  <a:cubicBezTo>
                    <a:pt x="534" y="650"/>
                    <a:pt x="524" y="640"/>
                    <a:pt x="510" y="640"/>
                  </a:cubicBezTo>
                  <a:cubicBezTo>
                    <a:pt x="497" y="640"/>
                    <a:pt x="486" y="650"/>
                    <a:pt x="486" y="664"/>
                  </a:cubicBezTo>
                  <a:cubicBezTo>
                    <a:pt x="486" y="715"/>
                    <a:pt x="486" y="715"/>
                    <a:pt x="486" y="715"/>
                  </a:cubicBezTo>
                  <a:cubicBezTo>
                    <a:pt x="486" y="730"/>
                    <a:pt x="474" y="742"/>
                    <a:pt x="459" y="742"/>
                  </a:cubicBezTo>
                  <a:cubicBezTo>
                    <a:pt x="444" y="742"/>
                    <a:pt x="432" y="730"/>
                    <a:pt x="432" y="715"/>
                  </a:cubicBezTo>
                  <a:cubicBezTo>
                    <a:pt x="432" y="228"/>
                    <a:pt x="432" y="228"/>
                    <a:pt x="432" y="228"/>
                  </a:cubicBezTo>
                  <a:cubicBezTo>
                    <a:pt x="432" y="187"/>
                    <a:pt x="398" y="153"/>
                    <a:pt x="357" y="153"/>
                  </a:cubicBezTo>
                  <a:cubicBezTo>
                    <a:pt x="305" y="153"/>
                    <a:pt x="305" y="153"/>
                    <a:pt x="305" y="153"/>
                  </a:cubicBezTo>
                  <a:cubicBezTo>
                    <a:pt x="264" y="153"/>
                    <a:pt x="230" y="187"/>
                    <a:pt x="230" y="228"/>
                  </a:cubicBezTo>
                  <a:cubicBezTo>
                    <a:pt x="230" y="243"/>
                    <a:pt x="218" y="256"/>
                    <a:pt x="203" y="256"/>
                  </a:cubicBezTo>
                  <a:cubicBezTo>
                    <a:pt x="188" y="256"/>
                    <a:pt x="176" y="243"/>
                    <a:pt x="176" y="228"/>
                  </a:cubicBezTo>
                  <a:cubicBezTo>
                    <a:pt x="176" y="187"/>
                    <a:pt x="142" y="153"/>
                    <a:pt x="101" y="153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9" y="122"/>
                    <a:pt x="123" y="99"/>
                    <a:pt x="152" y="99"/>
                  </a:cubicBezTo>
                  <a:cubicBezTo>
                    <a:pt x="163" y="99"/>
                    <a:pt x="174" y="103"/>
                    <a:pt x="184" y="110"/>
                  </a:cubicBezTo>
                  <a:cubicBezTo>
                    <a:pt x="189" y="114"/>
                    <a:pt x="195" y="115"/>
                    <a:pt x="201" y="114"/>
                  </a:cubicBezTo>
                  <a:cubicBezTo>
                    <a:pt x="208" y="113"/>
                    <a:pt x="213" y="110"/>
                    <a:pt x="217" y="105"/>
                  </a:cubicBezTo>
                  <a:cubicBezTo>
                    <a:pt x="232" y="85"/>
                    <a:pt x="255" y="73"/>
                    <a:pt x="280" y="73"/>
                  </a:cubicBezTo>
                  <a:cubicBezTo>
                    <a:pt x="293" y="73"/>
                    <a:pt x="306" y="77"/>
                    <a:pt x="319" y="84"/>
                  </a:cubicBezTo>
                  <a:cubicBezTo>
                    <a:pt x="328" y="89"/>
                    <a:pt x="339" y="88"/>
                    <a:pt x="347" y="81"/>
                  </a:cubicBezTo>
                  <a:cubicBezTo>
                    <a:pt x="371" y="59"/>
                    <a:pt x="402" y="48"/>
                    <a:pt x="434" y="48"/>
                  </a:cubicBezTo>
                  <a:cubicBezTo>
                    <a:pt x="465" y="48"/>
                    <a:pt x="496" y="59"/>
                    <a:pt x="520" y="81"/>
                  </a:cubicBezTo>
                  <a:cubicBezTo>
                    <a:pt x="528" y="88"/>
                    <a:pt x="539" y="89"/>
                    <a:pt x="548" y="84"/>
                  </a:cubicBezTo>
                  <a:cubicBezTo>
                    <a:pt x="561" y="77"/>
                    <a:pt x="574" y="73"/>
                    <a:pt x="587" y="73"/>
                  </a:cubicBezTo>
                  <a:cubicBezTo>
                    <a:pt x="612" y="73"/>
                    <a:pt x="635" y="85"/>
                    <a:pt x="650" y="105"/>
                  </a:cubicBezTo>
                  <a:cubicBezTo>
                    <a:pt x="654" y="110"/>
                    <a:pt x="659" y="113"/>
                    <a:pt x="666" y="114"/>
                  </a:cubicBezTo>
                  <a:cubicBezTo>
                    <a:pt x="672" y="115"/>
                    <a:pt x="678" y="114"/>
                    <a:pt x="683" y="110"/>
                  </a:cubicBezTo>
                  <a:cubicBezTo>
                    <a:pt x="693" y="103"/>
                    <a:pt x="704" y="99"/>
                    <a:pt x="715" y="99"/>
                  </a:cubicBezTo>
                  <a:cubicBezTo>
                    <a:pt x="744" y="99"/>
                    <a:pt x="768" y="122"/>
                    <a:pt x="768" y="152"/>
                  </a:cubicBezTo>
                  <a:cubicBezTo>
                    <a:pt x="768" y="153"/>
                    <a:pt x="768" y="153"/>
                    <a:pt x="768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25" y="153"/>
                    <a:pt x="691" y="187"/>
                    <a:pt x="691" y="228"/>
                  </a:cubicBezTo>
                  <a:cubicBezTo>
                    <a:pt x="691" y="280"/>
                    <a:pt x="691" y="280"/>
                    <a:pt x="691" y="280"/>
                  </a:cubicBezTo>
                  <a:cubicBezTo>
                    <a:pt x="691" y="293"/>
                    <a:pt x="702" y="304"/>
                    <a:pt x="715" y="304"/>
                  </a:cubicBezTo>
                  <a:cubicBezTo>
                    <a:pt x="728" y="304"/>
                    <a:pt x="739" y="293"/>
                    <a:pt x="739" y="280"/>
                  </a:cubicBezTo>
                  <a:cubicBezTo>
                    <a:pt x="739" y="228"/>
                    <a:pt x="739" y="228"/>
                    <a:pt x="739" y="228"/>
                  </a:cubicBezTo>
                  <a:cubicBezTo>
                    <a:pt x="739" y="213"/>
                    <a:pt x="751" y="201"/>
                    <a:pt x="766" y="201"/>
                  </a:cubicBezTo>
                  <a:cubicBezTo>
                    <a:pt x="817" y="201"/>
                    <a:pt x="817" y="201"/>
                    <a:pt x="817" y="201"/>
                  </a:cubicBezTo>
                  <a:cubicBezTo>
                    <a:pt x="818" y="201"/>
                    <a:pt x="818" y="201"/>
                    <a:pt x="818" y="202"/>
                  </a:cubicBezTo>
                  <a:cubicBezTo>
                    <a:pt x="819" y="202"/>
                    <a:pt x="819" y="202"/>
                    <a:pt x="819" y="203"/>
                  </a:cubicBezTo>
                  <a:cubicBezTo>
                    <a:pt x="818" y="280"/>
                    <a:pt x="815" y="348"/>
                    <a:pt x="810" y="408"/>
                  </a:cubicBezTo>
                  <a:cubicBezTo>
                    <a:pt x="804" y="409"/>
                    <a:pt x="798" y="409"/>
                    <a:pt x="792" y="409"/>
                  </a:cubicBezTo>
                  <a:cubicBezTo>
                    <a:pt x="767" y="409"/>
                    <a:pt x="756" y="404"/>
                    <a:pt x="741" y="398"/>
                  </a:cubicBezTo>
                  <a:cubicBezTo>
                    <a:pt x="741" y="398"/>
                    <a:pt x="740" y="398"/>
                    <a:pt x="739" y="397"/>
                  </a:cubicBezTo>
                  <a:cubicBezTo>
                    <a:pt x="739" y="382"/>
                    <a:pt x="739" y="382"/>
                    <a:pt x="739" y="382"/>
                  </a:cubicBezTo>
                  <a:cubicBezTo>
                    <a:pt x="739" y="369"/>
                    <a:pt x="728" y="358"/>
                    <a:pt x="715" y="358"/>
                  </a:cubicBezTo>
                  <a:cubicBezTo>
                    <a:pt x="702" y="358"/>
                    <a:pt x="691" y="369"/>
                    <a:pt x="691" y="382"/>
                  </a:cubicBezTo>
                  <a:cubicBezTo>
                    <a:pt x="691" y="412"/>
                    <a:pt x="691" y="412"/>
                    <a:pt x="691" y="412"/>
                  </a:cubicBezTo>
                  <a:cubicBezTo>
                    <a:pt x="691" y="413"/>
                    <a:pt x="691" y="415"/>
                    <a:pt x="691" y="416"/>
                  </a:cubicBezTo>
                  <a:cubicBezTo>
                    <a:pt x="691" y="433"/>
                    <a:pt x="691" y="433"/>
                    <a:pt x="691" y="433"/>
                  </a:cubicBezTo>
                  <a:cubicBezTo>
                    <a:pt x="691" y="448"/>
                    <a:pt x="679" y="460"/>
                    <a:pt x="664" y="460"/>
                  </a:cubicBezTo>
                  <a:cubicBezTo>
                    <a:pt x="649" y="460"/>
                    <a:pt x="637" y="448"/>
                    <a:pt x="637" y="433"/>
                  </a:cubicBezTo>
                  <a:cubicBezTo>
                    <a:pt x="637" y="228"/>
                    <a:pt x="637" y="228"/>
                    <a:pt x="637" y="228"/>
                  </a:cubicBezTo>
                  <a:cubicBezTo>
                    <a:pt x="637" y="187"/>
                    <a:pt x="603" y="153"/>
                    <a:pt x="562" y="153"/>
                  </a:cubicBezTo>
                  <a:cubicBezTo>
                    <a:pt x="541" y="153"/>
                    <a:pt x="523" y="161"/>
                    <a:pt x="508" y="175"/>
                  </a:cubicBezTo>
                  <a:cubicBezTo>
                    <a:pt x="494" y="189"/>
                    <a:pt x="486" y="208"/>
                    <a:pt x="486" y="228"/>
                  </a:cubicBezTo>
                  <a:cubicBezTo>
                    <a:pt x="486" y="427"/>
                    <a:pt x="486" y="427"/>
                    <a:pt x="486" y="427"/>
                  </a:cubicBezTo>
                  <a:cubicBezTo>
                    <a:pt x="486" y="427"/>
                    <a:pt x="486" y="427"/>
                    <a:pt x="486" y="427"/>
                  </a:cubicBezTo>
                  <a:cubicBezTo>
                    <a:pt x="486" y="561"/>
                    <a:pt x="486" y="561"/>
                    <a:pt x="486" y="561"/>
                  </a:cubicBezTo>
                  <a:cubicBezTo>
                    <a:pt x="486" y="574"/>
                    <a:pt x="497" y="585"/>
                    <a:pt x="510" y="585"/>
                  </a:cubicBezTo>
                  <a:cubicBezTo>
                    <a:pt x="524" y="585"/>
                    <a:pt x="534" y="574"/>
                    <a:pt x="534" y="561"/>
                  </a:cubicBezTo>
                  <a:cubicBezTo>
                    <a:pt x="534" y="456"/>
                    <a:pt x="534" y="456"/>
                    <a:pt x="534" y="456"/>
                  </a:cubicBezTo>
                  <a:cubicBezTo>
                    <a:pt x="540" y="457"/>
                    <a:pt x="546" y="457"/>
                    <a:pt x="553" y="457"/>
                  </a:cubicBezTo>
                  <a:cubicBezTo>
                    <a:pt x="569" y="457"/>
                    <a:pt x="581" y="456"/>
                    <a:pt x="591" y="453"/>
                  </a:cubicBezTo>
                  <a:cubicBezTo>
                    <a:pt x="600" y="485"/>
                    <a:pt x="629" y="508"/>
                    <a:pt x="664" y="508"/>
                  </a:cubicBezTo>
                  <a:cubicBezTo>
                    <a:pt x="700" y="508"/>
                    <a:pt x="730" y="483"/>
                    <a:pt x="738" y="449"/>
                  </a:cubicBezTo>
                  <a:cubicBezTo>
                    <a:pt x="751" y="453"/>
                    <a:pt x="767" y="457"/>
                    <a:pt x="792" y="457"/>
                  </a:cubicBezTo>
                  <a:cubicBezTo>
                    <a:pt x="796" y="457"/>
                    <a:pt x="801" y="457"/>
                    <a:pt x="805" y="457"/>
                  </a:cubicBezTo>
                  <a:cubicBezTo>
                    <a:pt x="789" y="601"/>
                    <a:pt x="760" y="703"/>
                    <a:pt x="731" y="809"/>
                  </a:cubicBezTo>
                  <a:close/>
                  <a:moveTo>
                    <a:pt x="553" y="409"/>
                  </a:moveTo>
                  <a:cubicBezTo>
                    <a:pt x="545" y="409"/>
                    <a:pt x="539" y="409"/>
                    <a:pt x="534" y="408"/>
                  </a:cubicBezTo>
                  <a:cubicBezTo>
                    <a:pt x="534" y="228"/>
                    <a:pt x="534" y="228"/>
                    <a:pt x="534" y="228"/>
                  </a:cubicBezTo>
                  <a:cubicBezTo>
                    <a:pt x="534" y="221"/>
                    <a:pt x="537" y="214"/>
                    <a:pt x="542" y="209"/>
                  </a:cubicBezTo>
                  <a:cubicBezTo>
                    <a:pt x="547" y="204"/>
                    <a:pt x="554" y="201"/>
                    <a:pt x="562" y="201"/>
                  </a:cubicBezTo>
                  <a:cubicBezTo>
                    <a:pt x="577" y="201"/>
                    <a:pt x="589" y="213"/>
                    <a:pt x="589" y="228"/>
                  </a:cubicBezTo>
                  <a:cubicBezTo>
                    <a:pt x="589" y="404"/>
                    <a:pt x="589" y="404"/>
                    <a:pt x="589" y="404"/>
                  </a:cubicBezTo>
                  <a:cubicBezTo>
                    <a:pt x="580" y="407"/>
                    <a:pt x="569" y="409"/>
                    <a:pt x="553" y="409"/>
                  </a:cubicBezTo>
                  <a:close/>
                  <a:moveTo>
                    <a:pt x="553" y="409"/>
                  </a:moveTo>
                  <a:cubicBezTo>
                    <a:pt x="553" y="409"/>
                    <a:pt x="553" y="409"/>
                    <a:pt x="553" y="40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4" name="Freeform 97"/>
            <p:cNvSpPr>
              <a:spLocks noEditPoints="1"/>
            </p:cNvSpPr>
            <p:nvPr/>
          </p:nvSpPr>
          <p:spPr bwMode="auto">
            <a:xfrm>
              <a:off x="10080626" y="7731125"/>
              <a:ext cx="1333500" cy="207963"/>
            </a:xfrm>
            <a:custGeom>
              <a:avLst/>
              <a:gdLst>
                <a:gd name="T0" fmla="*/ 280 w 304"/>
                <a:gd name="T1" fmla="*/ 0 h 48"/>
                <a:gd name="T2" fmla="*/ 24 w 304"/>
                <a:gd name="T3" fmla="*/ 0 h 48"/>
                <a:gd name="T4" fmla="*/ 0 w 304"/>
                <a:gd name="T5" fmla="*/ 24 h 48"/>
                <a:gd name="T6" fmla="*/ 24 w 304"/>
                <a:gd name="T7" fmla="*/ 48 h 48"/>
                <a:gd name="T8" fmla="*/ 280 w 304"/>
                <a:gd name="T9" fmla="*/ 48 h 48"/>
                <a:gd name="T10" fmla="*/ 304 w 304"/>
                <a:gd name="T11" fmla="*/ 24 h 48"/>
                <a:gd name="T12" fmla="*/ 280 w 304"/>
                <a:gd name="T13" fmla="*/ 0 h 48"/>
                <a:gd name="T14" fmla="*/ 280 w 304"/>
                <a:gd name="T15" fmla="*/ 0 h 48"/>
                <a:gd name="T16" fmla="*/ 280 w 30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8">
                  <a:moveTo>
                    <a:pt x="2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93" y="48"/>
                    <a:pt x="304" y="37"/>
                    <a:pt x="304" y="24"/>
                  </a:cubicBezTo>
                  <a:cubicBezTo>
                    <a:pt x="304" y="11"/>
                    <a:pt x="293" y="0"/>
                    <a:pt x="280" y="0"/>
                  </a:cubicBezTo>
                  <a:close/>
                  <a:moveTo>
                    <a:pt x="280" y="0"/>
                  </a:moveTo>
                  <a:cubicBezTo>
                    <a:pt x="280" y="0"/>
                    <a:pt x="280" y="0"/>
                    <a:pt x="28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55" name="Group 454"/>
          <p:cNvGrpSpPr>
            <a:grpSpLocks noChangeAspect="1"/>
          </p:cNvGrpSpPr>
          <p:nvPr/>
        </p:nvGrpSpPr>
        <p:grpSpPr>
          <a:xfrm>
            <a:off x="9065199" y="3812011"/>
            <a:ext cx="243525" cy="304800"/>
            <a:chOff x="9326563" y="2444751"/>
            <a:chExt cx="5148263" cy="6443663"/>
          </a:xfrm>
        </p:grpSpPr>
        <p:sp>
          <p:nvSpPr>
            <p:cNvPr id="456" name="Oval 455"/>
            <p:cNvSpPr/>
            <p:nvPr/>
          </p:nvSpPr>
          <p:spPr>
            <a:xfrm>
              <a:off x="10436225" y="4733736"/>
              <a:ext cx="3419855" cy="341985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7" name="Freeform 101"/>
            <p:cNvSpPr>
              <a:spLocks noEditPoints="1"/>
            </p:cNvSpPr>
            <p:nvPr/>
          </p:nvSpPr>
          <p:spPr bwMode="auto">
            <a:xfrm>
              <a:off x="9326563" y="2444751"/>
              <a:ext cx="5148263" cy="6443663"/>
            </a:xfrm>
            <a:custGeom>
              <a:avLst/>
              <a:gdLst>
                <a:gd name="T0" fmla="*/ 1072 w 1174"/>
                <a:gd name="T1" fmla="*/ 943 h 1484"/>
                <a:gd name="T2" fmla="*/ 937 w 1174"/>
                <a:gd name="T3" fmla="*/ 566 h 1484"/>
                <a:gd name="T4" fmla="*/ 1101 w 1174"/>
                <a:gd name="T5" fmla="*/ 380 h 1484"/>
                <a:gd name="T6" fmla="*/ 1153 w 1174"/>
                <a:gd name="T7" fmla="*/ 272 h 1484"/>
                <a:gd name="T8" fmla="*/ 980 w 1174"/>
                <a:gd name="T9" fmla="*/ 4 h 1484"/>
                <a:gd name="T10" fmla="*/ 689 w 1174"/>
                <a:gd name="T11" fmla="*/ 233 h 1484"/>
                <a:gd name="T12" fmla="*/ 562 w 1174"/>
                <a:gd name="T13" fmla="*/ 207 h 1484"/>
                <a:gd name="T14" fmla="*/ 263 w 1174"/>
                <a:gd name="T15" fmla="*/ 25 h 1484"/>
                <a:gd name="T16" fmla="*/ 136 w 1174"/>
                <a:gd name="T17" fmla="*/ 47 h 1484"/>
                <a:gd name="T18" fmla="*/ 20 w 1174"/>
                <a:gd name="T19" fmla="*/ 339 h 1484"/>
                <a:gd name="T20" fmla="*/ 410 w 1174"/>
                <a:gd name="T21" fmla="*/ 446 h 1484"/>
                <a:gd name="T22" fmla="*/ 102 w 1174"/>
                <a:gd name="T23" fmla="*/ 908 h 1484"/>
                <a:gd name="T24" fmla="*/ 4 w 1174"/>
                <a:gd name="T25" fmla="*/ 1268 h 1484"/>
                <a:gd name="T26" fmla="*/ 75 w 1174"/>
                <a:gd name="T27" fmla="*/ 1356 h 1484"/>
                <a:gd name="T28" fmla="*/ 587 w 1174"/>
                <a:gd name="T29" fmla="*/ 1484 h 1484"/>
                <a:gd name="T30" fmla="*/ 1099 w 1174"/>
                <a:gd name="T31" fmla="*/ 1356 h 1484"/>
                <a:gd name="T32" fmla="*/ 1170 w 1174"/>
                <a:gd name="T33" fmla="*/ 1268 h 1484"/>
                <a:gd name="T34" fmla="*/ 972 w 1174"/>
                <a:gd name="T35" fmla="*/ 51 h 1484"/>
                <a:gd name="T36" fmla="*/ 1111 w 1174"/>
                <a:gd name="T37" fmla="*/ 293 h 1484"/>
                <a:gd name="T38" fmla="*/ 1092 w 1174"/>
                <a:gd name="T39" fmla="*/ 333 h 1484"/>
                <a:gd name="T40" fmla="*/ 739 w 1174"/>
                <a:gd name="T41" fmla="*/ 385 h 1484"/>
                <a:gd name="T42" fmla="*/ 876 w 1174"/>
                <a:gd name="T43" fmla="*/ 305 h 1484"/>
                <a:gd name="T44" fmla="*/ 861 w 1174"/>
                <a:gd name="T45" fmla="*/ 260 h 1484"/>
                <a:gd name="T46" fmla="*/ 721 w 1174"/>
                <a:gd name="T47" fmla="*/ 269 h 1484"/>
                <a:gd name="T48" fmla="*/ 613 w 1174"/>
                <a:gd name="T49" fmla="*/ 255 h 1484"/>
                <a:gd name="T50" fmla="*/ 691 w 1174"/>
                <a:gd name="T51" fmla="*/ 385 h 1484"/>
                <a:gd name="T52" fmla="*/ 510 w 1174"/>
                <a:gd name="T53" fmla="*/ 412 h 1484"/>
                <a:gd name="T54" fmla="*/ 483 w 1174"/>
                <a:gd name="T55" fmla="*/ 334 h 1484"/>
                <a:gd name="T56" fmla="*/ 613 w 1174"/>
                <a:gd name="T57" fmla="*/ 255 h 1484"/>
                <a:gd name="T58" fmla="*/ 64 w 1174"/>
                <a:gd name="T59" fmla="*/ 293 h 1484"/>
                <a:gd name="T60" fmla="*/ 203 w 1174"/>
                <a:gd name="T61" fmla="*/ 51 h 1484"/>
                <a:gd name="T62" fmla="*/ 453 w 1174"/>
                <a:gd name="T63" fmla="*/ 268 h 1484"/>
                <a:gd name="T64" fmla="*/ 313 w 1174"/>
                <a:gd name="T65" fmla="*/ 260 h 1484"/>
                <a:gd name="T66" fmla="*/ 298 w 1174"/>
                <a:gd name="T67" fmla="*/ 305 h 1484"/>
                <a:gd name="T68" fmla="*/ 435 w 1174"/>
                <a:gd name="T69" fmla="*/ 385 h 1484"/>
                <a:gd name="T70" fmla="*/ 83 w 1174"/>
                <a:gd name="T71" fmla="*/ 333 h 1484"/>
                <a:gd name="T72" fmla="*/ 587 w 1174"/>
                <a:gd name="T73" fmla="*/ 1436 h 1484"/>
                <a:gd name="T74" fmla="*/ 707 w 1174"/>
                <a:gd name="T75" fmla="*/ 1356 h 1484"/>
                <a:gd name="T76" fmla="*/ 1099 w 1174"/>
                <a:gd name="T77" fmla="*/ 1308 h 1484"/>
                <a:gd name="T78" fmla="*/ 49 w 1174"/>
                <a:gd name="T79" fmla="*/ 1287 h 1484"/>
                <a:gd name="T80" fmla="*/ 150 w 1174"/>
                <a:gd name="T81" fmla="*/ 908 h 1484"/>
                <a:gd name="T82" fmla="*/ 571 w 1174"/>
                <a:gd name="T83" fmla="*/ 460 h 1484"/>
                <a:gd name="T84" fmla="*/ 902 w 1174"/>
                <a:gd name="T85" fmla="*/ 598 h 1484"/>
                <a:gd name="T86" fmla="*/ 1024 w 1174"/>
                <a:gd name="T87" fmla="*/ 943 h 1484"/>
                <a:gd name="T88" fmla="*/ 1099 w 1174"/>
                <a:gd name="T89" fmla="*/ 1308 h 1484"/>
                <a:gd name="T90" fmla="*/ 1099 w 1174"/>
                <a:gd name="T91" fmla="*/ 1308 h 1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4" h="1484">
                  <a:moveTo>
                    <a:pt x="1170" y="1268"/>
                  </a:moveTo>
                  <a:cubicBezTo>
                    <a:pt x="1106" y="1171"/>
                    <a:pt x="1072" y="1059"/>
                    <a:pt x="1072" y="943"/>
                  </a:cubicBezTo>
                  <a:cubicBezTo>
                    <a:pt x="1072" y="908"/>
                    <a:pt x="1072" y="908"/>
                    <a:pt x="1072" y="908"/>
                  </a:cubicBezTo>
                  <a:cubicBezTo>
                    <a:pt x="1072" y="780"/>
                    <a:pt x="1024" y="659"/>
                    <a:pt x="937" y="566"/>
                  </a:cubicBezTo>
                  <a:cubicBezTo>
                    <a:pt x="888" y="513"/>
                    <a:pt x="830" y="473"/>
                    <a:pt x="766" y="447"/>
                  </a:cubicBezTo>
                  <a:cubicBezTo>
                    <a:pt x="1101" y="380"/>
                    <a:pt x="1101" y="380"/>
                    <a:pt x="1101" y="380"/>
                  </a:cubicBezTo>
                  <a:cubicBezTo>
                    <a:pt x="1124" y="375"/>
                    <a:pt x="1144" y="360"/>
                    <a:pt x="1154" y="339"/>
                  </a:cubicBezTo>
                  <a:cubicBezTo>
                    <a:pt x="1164" y="317"/>
                    <a:pt x="1164" y="293"/>
                    <a:pt x="1153" y="272"/>
                  </a:cubicBezTo>
                  <a:cubicBezTo>
                    <a:pt x="1038" y="47"/>
                    <a:pt x="1038" y="47"/>
                    <a:pt x="1038" y="47"/>
                  </a:cubicBezTo>
                  <a:cubicBezTo>
                    <a:pt x="1026" y="24"/>
                    <a:pt x="1005" y="8"/>
                    <a:pt x="980" y="4"/>
                  </a:cubicBezTo>
                  <a:cubicBezTo>
                    <a:pt x="955" y="0"/>
                    <a:pt x="930" y="7"/>
                    <a:pt x="911" y="25"/>
                  </a:cubicBezTo>
                  <a:cubicBezTo>
                    <a:pt x="689" y="233"/>
                    <a:pt x="689" y="233"/>
                    <a:pt x="689" y="233"/>
                  </a:cubicBezTo>
                  <a:cubicBezTo>
                    <a:pt x="668" y="217"/>
                    <a:pt x="641" y="207"/>
                    <a:pt x="613" y="207"/>
                  </a:cubicBezTo>
                  <a:cubicBezTo>
                    <a:pt x="562" y="207"/>
                    <a:pt x="562" y="207"/>
                    <a:pt x="562" y="207"/>
                  </a:cubicBezTo>
                  <a:cubicBezTo>
                    <a:pt x="533" y="207"/>
                    <a:pt x="507" y="217"/>
                    <a:pt x="486" y="233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45" y="7"/>
                    <a:pt x="220" y="0"/>
                    <a:pt x="194" y="4"/>
                  </a:cubicBezTo>
                  <a:cubicBezTo>
                    <a:pt x="169" y="8"/>
                    <a:pt x="148" y="24"/>
                    <a:pt x="136" y="47"/>
                  </a:cubicBezTo>
                  <a:cubicBezTo>
                    <a:pt x="21" y="272"/>
                    <a:pt x="21" y="272"/>
                    <a:pt x="21" y="272"/>
                  </a:cubicBezTo>
                  <a:cubicBezTo>
                    <a:pt x="10" y="293"/>
                    <a:pt x="10" y="317"/>
                    <a:pt x="20" y="339"/>
                  </a:cubicBezTo>
                  <a:cubicBezTo>
                    <a:pt x="31" y="360"/>
                    <a:pt x="50" y="375"/>
                    <a:pt x="73" y="380"/>
                  </a:cubicBezTo>
                  <a:cubicBezTo>
                    <a:pt x="410" y="446"/>
                    <a:pt x="410" y="446"/>
                    <a:pt x="410" y="446"/>
                  </a:cubicBezTo>
                  <a:cubicBezTo>
                    <a:pt x="345" y="472"/>
                    <a:pt x="287" y="513"/>
                    <a:pt x="237" y="566"/>
                  </a:cubicBezTo>
                  <a:cubicBezTo>
                    <a:pt x="150" y="659"/>
                    <a:pt x="102" y="780"/>
                    <a:pt x="102" y="908"/>
                  </a:cubicBezTo>
                  <a:cubicBezTo>
                    <a:pt x="102" y="943"/>
                    <a:pt x="102" y="943"/>
                    <a:pt x="102" y="943"/>
                  </a:cubicBezTo>
                  <a:cubicBezTo>
                    <a:pt x="102" y="1059"/>
                    <a:pt x="68" y="1171"/>
                    <a:pt x="4" y="1268"/>
                  </a:cubicBezTo>
                  <a:cubicBezTo>
                    <a:pt x="1" y="1272"/>
                    <a:pt x="0" y="1276"/>
                    <a:pt x="0" y="1281"/>
                  </a:cubicBezTo>
                  <a:cubicBezTo>
                    <a:pt x="0" y="1322"/>
                    <a:pt x="34" y="1356"/>
                    <a:pt x="75" y="1356"/>
                  </a:cubicBezTo>
                  <a:cubicBezTo>
                    <a:pt x="417" y="1356"/>
                    <a:pt x="417" y="1356"/>
                    <a:pt x="417" y="1356"/>
                  </a:cubicBezTo>
                  <a:cubicBezTo>
                    <a:pt x="438" y="1431"/>
                    <a:pt x="508" y="1484"/>
                    <a:pt x="587" y="1484"/>
                  </a:cubicBezTo>
                  <a:cubicBezTo>
                    <a:pt x="667" y="1484"/>
                    <a:pt x="736" y="1431"/>
                    <a:pt x="758" y="1356"/>
                  </a:cubicBezTo>
                  <a:cubicBezTo>
                    <a:pt x="1099" y="1356"/>
                    <a:pt x="1099" y="1356"/>
                    <a:pt x="1099" y="1356"/>
                  </a:cubicBezTo>
                  <a:cubicBezTo>
                    <a:pt x="1141" y="1356"/>
                    <a:pt x="1174" y="1322"/>
                    <a:pt x="1174" y="1281"/>
                  </a:cubicBezTo>
                  <a:cubicBezTo>
                    <a:pt x="1174" y="1276"/>
                    <a:pt x="1173" y="1272"/>
                    <a:pt x="1170" y="1268"/>
                  </a:cubicBezTo>
                  <a:close/>
                  <a:moveTo>
                    <a:pt x="944" y="60"/>
                  </a:moveTo>
                  <a:cubicBezTo>
                    <a:pt x="951" y="53"/>
                    <a:pt x="962" y="49"/>
                    <a:pt x="972" y="51"/>
                  </a:cubicBezTo>
                  <a:cubicBezTo>
                    <a:pt x="982" y="53"/>
                    <a:pt x="991" y="59"/>
                    <a:pt x="995" y="69"/>
                  </a:cubicBezTo>
                  <a:cubicBezTo>
                    <a:pt x="1111" y="293"/>
                    <a:pt x="1111" y="293"/>
                    <a:pt x="1111" y="293"/>
                  </a:cubicBezTo>
                  <a:cubicBezTo>
                    <a:pt x="1115" y="301"/>
                    <a:pt x="1115" y="310"/>
                    <a:pt x="1111" y="318"/>
                  </a:cubicBezTo>
                  <a:cubicBezTo>
                    <a:pt x="1107" y="325"/>
                    <a:pt x="1100" y="331"/>
                    <a:pt x="1092" y="333"/>
                  </a:cubicBezTo>
                  <a:cubicBezTo>
                    <a:pt x="737" y="404"/>
                    <a:pt x="737" y="404"/>
                    <a:pt x="737" y="404"/>
                  </a:cubicBezTo>
                  <a:cubicBezTo>
                    <a:pt x="738" y="398"/>
                    <a:pt x="739" y="391"/>
                    <a:pt x="739" y="385"/>
                  </a:cubicBezTo>
                  <a:cubicBezTo>
                    <a:pt x="739" y="351"/>
                    <a:pt x="739" y="351"/>
                    <a:pt x="739" y="351"/>
                  </a:cubicBezTo>
                  <a:cubicBezTo>
                    <a:pt x="876" y="305"/>
                    <a:pt x="876" y="305"/>
                    <a:pt x="876" y="305"/>
                  </a:cubicBezTo>
                  <a:cubicBezTo>
                    <a:pt x="889" y="301"/>
                    <a:pt x="896" y="288"/>
                    <a:pt x="892" y="275"/>
                  </a:cubicBezTo>
                  <a:cubicBezTo>
                    <a:pt x="887" y="262"/>
                    <a:pt x="874" y="256"/>
                    <a:pt x="861" y="260"/>
                  </a:cubicBezTo>
                  <a:cubicBezTo>
                    <a:pt x="735" y="302"/>
                    <a:pt x="735" y="302"/>
                    <a:pt x="735" y="302"/>
                  </a:cubicBezTo>
                  <a:cubicBezTo>
                    <a:pt x="732" y="290"/>
                    <a:pt x="727" y="279"/>
                    <a:pt x="721" y="269"/>
                  </a:cubicBezTo>
                  <a:lnTo>
                    <a:pt x="944" y="60"/>
                  </a:lnTo>
                  <a:close/>
                  <a:moveTo>
                    <a:pt x="613" y="255"/>
                  </a:moveTo>
                  <a:cubicBezTo>
                    <a:pt x="656" y="255"/>
                    <a:pt x="691" y="291"/>
                    <a:pt x="691" y="334"/>
                  </a:cubicBezTo>
                  <a:cubicBezTo>
                    <a:pt x="691" y="385"/>
                    <a:pt x="691" y="385"/>
                    <a:pt x="691" y="385"/>
                  </a:cubicBezTo>
                  <a:cubicBezTo>
                    <a:pt x="691" y="400"/>
                    <a:pt x="679" y="412"/>
                    <a:pt x="664" y="412"/>
                  </a:cubicBezTo>
                  <a:cubicBezTo>
                    <a:pt x="510" y="412"/>
                    <a:pt x="510" y="412"/>
                    <a:pt x="510" y="412"/>
                  </a:cubicBezTo>
                  <a:cubicBezTo>
                    <a:pt x="495" y="412"/>
                    <a:pt x="483" y="400"/>
                    <a:pt x="483" y="385"/>
                  </a:cubicBezTo>
                  <a:cubicBezTo>
                    <a:pt x="483" y="334"/>
                    <a:pt x="483" y="334"/>
                    <a:pt x="483" y="334"/>
                  </a:cubicBezTo>
                  <a:cubicBezTo>
                    <a:pt x="483" y="291"/>
                    <a:pt x="518" y="255"/>
                    <a:pt x="562" y="255"/>
                  </a:cubicBezTo>
                  <a:lnTo>
                    <a:pt x="613" y="255"/>
                  </a:lnTo>
                  <a:close/>
                  <a:moveTo>
                    <a:pt x="64" y="318"/>
                  </a:moveTo>
                  <a:cubicBezTo>
                    <a:pt x="60" y="310"/>
                    <a:pt x="60" y="301"/>
                    <a:pt x="64" y="293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84" y="59"/>
                    <a:pt x="192" y="53"/>
                    <a:pt x="203" y="51"/>
                  </a:cubicBezTo>
                  <a:cubicBezTo>
                    <a:pt x="213" y="49"/>
                    <a:pt x="223" y="53"/>
                    <a:pt x="231" y="60"/>
                  </a:cubicBezTo>
                  <a:cubicBezTo>
                    <a:pt x="453" y="268"/>
                    <a:pt x="453" y="268"/>
                    <a:pt x="453" y="268"/>
                  </a:cubicBezTo>
                  <a:cubicBezTo>
                    <a:pt x="447" y="279"/>
                    <a:pt x="442" y="290"/>
                    <a:pt x="439" y="302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01" y="256"/>
                    <a:pt x="287" y="262"/>
                    <a:pt x="283" y="275"/>
                  </a:cubicBezTo>
                  <a:cubicBezTo>
                    <a:pt x="279" y="288"/>
                    <a:pt x="285" y="301"/>
                    <a:pt x="298" y="305"/>
                  </a:cubicBezTo>
                  <a:cubicBezTo>
                    <a:pt x="435" y="351"/>
                    <a:pt x="435" y="351"/>
                    <a:pt x="435" y="351"/>
                  </a:cubicBezTo>
                  <a:cubicBezTo>
                    <a:pt x="435" y="385"/>
                    <a:pt x="435" y="385"/>
                    <a:pt x="435" y="385"/>
                  </a:cubicBezTo>
                  <a:cubicBezTo>
                    <a:pt x="435" y="391"/>
                    <a:pt x="436" y="397"/>
                    <a:pt x="437" y="403"/>
                  </a:cubicBezTo>
                  <a:cubicBezTo>
                    <a:pt x="83" y="333"/>
                    <a:pt x="83" y="333"/>
                    <a:pt x="83" y="333"/>
                  </a:cubicBezTo>
                  <a:cubicBezTo>
                    <a:pt x="74" y="331"/>
                    <a:pt x="67" y="325"/>
                    <a:pt x="64" y="318"/>
                  </a:cubicBezTo>
                  <a:close/>
                  <a:moveTo>
                    <a:pt x="587" y="1436"/>
                  </a:moveTo>
                  <a:cubicBezTo>
                    <a:pt x="534" y="1436"/>
                    <a:pt x="487" y="1404"/>
                    <a:pt x="467" y="1356"/>
                  </a:cubicBezTo>
                  <a:cubicBezTo>
                    <a:pt x="707" y="1356"/>
                    <a:pt x="707" y="1356"/>
                    <a:pt x="707" y="1356"/>
                  </a:cubicBezTo>
                  <a:cubicBezTo>
                    <a:pt x="687" y="1404"/>
                    <a:pt x="641" y="1436"/>
                    <a:pt x="587" y="1436"/>
                  </a:cubicBezTo>
                  <a:close/>
                  <a:moveTo>
                    <a:pt x="1099" y="1308"/>
                  </a:moveTo>
                  <a:cubicBezTo>
                    <a:pt x="75" y="1308"/>
                    <a:pt x="75" y="1308"/>
                    <a:pt x="75" y="1308"/>
                  </a:cubicBezTo>
                  <a:cubicBezTo>
                    <a:pt x="62" y="1308"/>
                    <a:pt x="51" y="1299"/>
                    <a:pt x="49" y="1287"/>
                  </a:cubicBezTo>
                  <a:cubicBezTo>
                    <a:pt x="115" y="1184"/>
                    <a:pt x="150" y="1065"/>
                    <a:pt x="150" y="943"/>
                  </a:cubicBezTo>
                  <a:cubicBezTo>
                    <a:pt x="150" y="908"/>
                    <a:pt x="150" y="908"/>
                    <a:pt x="150" y="908"/>
                  </a:cubicBezTo>
                  <a:cubicBezTo>
                    <a:pt x="150" y="793"/>
                    <a:pt x="194" y="683"/>
                    <a:pt x="272" y="598"/>
                  </a:cubicBezTo>
                  <a:cubicBezTo>
                    <a:pt x="351" y="513"/>
                    <a:pt x="458" y="465"/>
                    <a:pt x="571" y="460"/>
                  </a:cubicBezTo>
                  <a:cubicBezTo>
                    <a:pt x="576" y="460"/>
                    <a:pt x="598" y="460"/>
                    <a:pt x="603" y="460"/>
                  </a:cubicBezTo>
                  <a:cubicBezTo>
                    <a:pt x="717" y="465"/>
                    <a:pt x="823" y="513"/>
                    <a:pt x="902" y="598"/>
                  </a:cubicBezTo>
                  <a:cubicBezTo>
                    <a:pt x="981" y="683"/>
                    <a:pt x="1024" y="793"/>
                    <a:pt x="1024" y="908"/>
                  </a:cubicBezTo>
                  <a:cubicBezTo>
                    <a:pt x="1024" y="943"/>
                    <a:pt x="1024" y="943"/>
                    <a:pt x="1024" y="943"/>
                  </a:cubicBezTo>
                  <a:cubicBezTo>
                    <a:pt x="1024" y="1065"/>
                    <a:pt x="1059" y="1184"/>
                    <a:pt x="1126" y="1287"/>
                  </a:cubicBezTo>
                  <a:cubicBezTo>
                    <a:pt x="1123" y="1299"/>
                    <a:pt x="1112" y="1308"/>
                    <a:pt x="1099" y="1308"/>
                  </a:cubicBezTo>
                  <a:close/>
                  <a:moveTo>
                    <a:pt x="1099" y="1308"/>
                  </a:moveTo>
                  <a:cubicBezTo>
                    <a:pt x="1099" y="1308"/>
                    <a:pt x="1099" y="1308"/>
                    <a:pt x="1099" y="13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8" name="Freeform 102"/>
            <p:cNvSpPr>
              <a:spLocks noEditPoints="1"/>
            </p:cNvSpPr>
            <p:nvPr/>
          </p:nvSpPr>
          <p:spPr bwMode="auto">
            <a:xfrm>
              <a:off x="9944100" y="6283326"/>
              <a:ext cx="492125" cy="1606550"/>
            </a:xfrm>
            <a:custGeom>
              <a:avLst/>
              <a:gdLst>
                <a:gd name="T0" fmla="*/ 88 w 112"/>
                <a:gd name="T1" fmla="*/ 0 h 370"/>
                <a:gd name="T2" fmla="*/ 64 w 112"/>
                <a:gd name="T3" fmla="*/ 24 h 370"/>
                <a:gd name="T4" fmla="*/ 64 w 112"/>
                <a:gd name="T5" fmla="*/ 59 h 370"/>
                <a:gd name="T6" fmla="*/ 6 w 112"/>
                <a:gd name="T7" fmla="*/ 336 h 370"/>
                <a:gd name="T8" fmla="*/ 18 w 112"/>
                <a:gd name="T9" fmla="*/ 368 h 370"/>
                <a:gd name="T10" fmla="*/ 27 w 112"/>
                <a:gd name="T11" fmla="*/ 370 h 370"/>
                <a:gd name="T12" fmla="*/ 49 w 112"/>
                <a:gd name="T13" fmla="*/ 355 h 370"/>
                <a:gd name="T14" fmla="*/ 112 w 112"/>
                <a:gd name="T15" fmla="*/ 59 h 370"/>
                <a:gd name="T16" fmla="*/ 112 w 112"/>
                <a:gd name="T17" fmla="*/ 24 h 370"/>
                <a:gd name="T18" fmla="*/ 88 w 112"/>
                <a:gd name="T19" fmla="*/ 0 h 370"/>
                <a:gd name="T20" fmla="*/ 88 w 112"/>
                <a:gd name="T21" fmla="*/ 0 h 370"/>
                <a:gd name="T22" fmla="*/ 88 w 112"/>
                <a:gd name="T2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370">
                  <a:moveTo>
                    <a:pt x="88" y="0"/>
                  </a:moveTo>
                  <a:cubicBezTo>
                    <a:pt x="75" y="0"/>
                    <a:pt x="64" y="11"/>
                    <a:pt x="64" y="24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155"/>
                    <a:pt x="44" y="248"/>
                    <a:pt x="6" y="336"/>
                  </a:cubicBezTo>
                  <a:cubicBezTo>
                    <a:pt x="0" y="348"/>
                    <a:pt x="6" y="362"/>
                    <a:pt x="18" y="368"/>
                  </a:cubicBezTo>
                  <a:cubicBezTo>
                    <a:pt x="21" y="369"/>
                    <a:pt x="24" y="370"/>
                    <a:pt x="27" y="370"/>
                  </a:cubicBezTo>
                  <a:cubicBezTo>
                    <a:pt x="37" y="370"/>
                    <a:pt x="45" y="364"/>
                    <a:pt x="49" y="355"/>
                  </a:cubicBezTo>
                  <a:cubicBezTo>
                    <a:pt x="91" y="262"/>
                    <a:pt x="112" y="162"/>
                    <a:pt x="112" y="59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11"/>
                    <a:pt x="101" y="0"/>
                    <a:pt x="88" y="0"/>
                  </a:cubicBezTo>
                  <a:close/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9" name="Freeform 103"/>
            <p:cNvSpPr>
              <a:spLocks noEditPoints="1"/>
            </p:cNvSpPr>
            <p:nvPr/>
          </p:nvSpPr>
          <p:spPr bwMode="auto">
            <a:xfrm>
              <a:off x="12909550" y="5153026"/>
              <a:ext cx="671513" cy="1290638"/>
            </a:xfrm>
            <a:custGeom>
              <a:avLst/>
              <a:gdLst>
                <a:gd name="T0" fmla="*/ 10 w 153"/>
                <a:gd name="T1" fmla="*/ 9 h 297"/>
                <a:gd name="T2" fmla="*/ 9 w 153"/>
                <a:gd name="T3" fmla="*/ 43 h 297"/>
                <a:gd name="T4" fmla="*/ 104 w 153"/>
                <a:gd name="T5" fmla="*/ 274 h 297"/>
                <a:gd name="T6" fmla="*/ 128 w 153"/>
                <a:gd name="T7" fmla="*/ 297 h 297"/>
                <a:gd name="T8" fmla="*/ 129 w 153"/>
                <a:gd name="T9" fmla="*/ 297 h 297"/>
                <a:gd name="T10" fmla="*/ 152 w 153"/>
                <a:gd name="T11" fmla="*/ 272 h 297"/>
                <a:gd name="T12" fmla="*/ 44 w 153"/>
                <a:gd name="T13" fmla="*/ 10 h 297"/>
                <a:gd name="T14" fmla="*/ 10 w 153"/>
                <a:gd name="T15" fmla="*/ 9 h 297"/>
                <a:gd name="T16" fmla="*/ 10 w 153"/>
                <a:gd name="T17" fmla="*/ 9 h 297"/>
                <a:gd name="T18" fmla="*/ 10 w 153"/>
                <a:gd name="T19" fmla="*/ 9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97">
                  <a:moveTo>
                    <a:pt x="10" y="9"/>
                  </a:moveTo>
                  <a:cubicBezTo>
                    <a:pt x="0" y="19"/>
                    <a:pt x="0" y="34"/>
                    <a:pt x="9" y="43"/>
                  </a:cubicBezTo>
                  <a:cubicBezTo>
                    <a:pt x="68" y="106"/>
                    <a:pt x="102" y="188"/>
                    <a:pt x="104" y="274"/>
                  </a:cubicBezTo>
                  <a:cubicBezTo>
                    <a:pt x="105" y="287"/>
                    <a:pt x="116" y="297"/>
                    <a:pt x="128" y="297"/>
                  </a:cubicBezTo>
                  <a:cubicBezTo>
                    <a:pt x="129" y="297"/>
                    <a:pt x="129" y="297"/>
                    <a:pt x="129" y="297"/>
                  </a:cubicBezTo>
                  <a:cubicBezTo>
                    <a:pt x="142" y="297"/>
                    <a:pt x="153" y="286"/>
                    <a:pt x="152" y="272"/>
                  </a:cubicBezTo>
                  <a:cubicBezTo>
                    <a:pt x="150" y="175"/>
                    <a:pt x="111" y="82"/>
                    <a:pt x="44" y="10"/>
                  </a:cubicBezTo>
                  <a:cubicBezTo>
                    <a:pt x="35" y="1"/>
                    <a:pt x="19" y="0"/>
                    <a:pt x="10" y="9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0" name="Freeform 104"/>
            <p:cNvSpPr>
              <a:spLocks noEditPoints="1"/>
            </p:cNvSpPr>
            <p:nvPr/>
          </p:nvSpPr>
          <p:spPr bwMode="auto">
            <a:xfrm>
              <a:off x="12352338" y="4775201"/>
              <a:ext cx="460375" cy="334963"/>
            </a:xfrm>
            <a:custGeom>
              <a:avLst/>
              <a:gdLst>
                <a:gd name="T0" fmla="*/ 91 w 105"/>
                <a:gd name="T1" fmla="*/ 32 h 77"/>
                <a:gd name="T2" fmla="*/ 37 w 105"/>
                <a:gd name="T3" fmla="*/ 5 h 77"/>
                <a:gd name="T4" fmla="*/ 5 w 105"/>
                <a:gd name="T5" fmla="*/ 18 h 77"/>
                <a:gd name="T6" fmla="*/ 18 w 105"/>
                <a:gd name="T7" fmla="*/ 49 h 77"/>
                <a:gd name="T8" fmla="*/ 66 w 105"/>
                <a:gd name="T9" fmla="*/ 73 h 77"/>
                <a:gd name="T10" fmla="*/ 78 w 105"/>
                <a:gd name="T11" fmla="*/ 77 h 77"/>
                <a:gd name="T12" fmla="*/ 99 w 105"/>
                <a:gd name="T13" fmla="*/ 65 h 77"/>
                <a:gd name="T14" fmla="*/ 91 w 105"/>
                <a:gd name="T15" fmla="*/ 32 h 77"/>
                <a:gd name="T16" fmla="*/ 91 w 105"/>
                <a:gd name="T17" fmla="*/ 32 h 77"/>
                <a:gd name="T18" fmla="*/ 91 w 105"/>
                <a:gd name="T19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77">
                  <a:moveTo>
                    <a:pt x="91" y="32"/>
                  </a:moveTo>
                  <a:cubicBezTo>
                    <a:pt x="73" y="22"/>
                    <a:pt x="55" y="13"/>
                    <a:pt x="37" y="5"/>
                  </a:cubicBezTo>
                  <a:cubicBezTo>
                    <a:pt x="24" y="0"/>
                    <a:pt x="10" y="6"/>
                    <a:pt x="5" y="18"/>
                  </a:cubicBezTo>
                  <a:cubicBezTo>
                    <a:pt x="0" y="30"/>
                    <a:pt x="6" y="44"/>
                    <a:pt x="18" y="49"/>
                  </a:cubicBezTo>
                  <a:cubicBezTo>
                    <a:pt x="35" y="56"/>
                    <a:pt x="50" y="64"/>
                    <a:pt x="66" y="73"/>
                  </a:cubicBezTo>
                  <a:cubicBezTo>
                    <a:pt x="69" y="76"/>
                    <a:pt x="74" y="77"/>
                    <a:pt x="78" y="77"/>
                  </a:cubicBezTo>
                  <a:cubicBezTo>
                    <a:pt x="86" y="77"/>
                    <a:pt x="94" y="73"/>
                    <a:pt x="99" y="65"/>
                  </a:cubicBezTo>
                  <a:cubicBezTo>
                    <a:pt x="105" y="54"/>
                    <a:pt x="102" y="39"/>
                    <a:pt x="91" y="32"/>
                  </a:cubicBezTo>
                  <a:close/>
                  <a:moveTo>
                    <a:pt x="91" y="32"/>
                  </a:moveTo>
                  <a:cubicBezTo>
                    <a:pt x="91" y="32"/>
                    <a:pt x="91" y="32"/>
                    <a:pt x="9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61" name="Group 460"/>
          <p:cNvGrpSpPr>
            <a:grpSpLocks noChangeAspect="1"/>
          </p:cNvGrpSpPr>
          <p:nvPr/>
        </p:nvGrpSpPr>
        <p:grpSpPr>
          <a:xfrm>
            <a:off x="8957346" y="5083557"/>
            <a:ext cx="297405" cy="243840"/>
            <a:chOff x="5891213" y="2482851"/>
            <a:chExt cx="6496050" cy="5326063"/>
          </a:xfrm>
        </p:grpSpPr>
        <p:sp>
          <p:nvSpPr>
            <p:cNvPr id="462" name="Rectangle: Top Corners Rounded 461"/>
            <p:cNvSpPr/>
            <p:nvPr/>
          </p:nvSpPr>
          <p:spPr>
            <a:xfrm>
              <a:off x="6886577" y="5209028"/>
              <a:ext cx="4838354" cy="2424223"/>
            </a:xfrm>
            <a:prstGeom prst="round2Same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3" name="Freeform 108"/>
            <p:cNvSpPr>
              <a:spLocks noEditPoints="1"/>
            </p:cNvSpPr>
            <p:nvPr/>
          </p:nvSpPr>
          <p:spPr bwMode="auto">
            <a:xfrm>
              <a:off x="5891213" y="2482851"/>
              <a:ext cx="6496050" cy="5326063"/>
            </a:xfrm>
            <a:custGeom>
              <a:avLst/>
              <a:gdLst>
                <a:gd name="T0" fmla="*/ 1379 w 1482"/>
                <a:gd name="T1" fmla="*/ 664 h 1226"/>
                <a:gd name="T2" fmla="*/ 1226 w 1482"/>
                <a:gd name="T3" fmla="*/ 126 h 1226"/>
                <a:gd name="T4" fmla="*/ 256 w 1482"/>
                <a:gd name="T5" fmla="*/ 126 h 1226"/>
                <a:gd name="T6" fmla="*/ 102 w 1482"/>
                <a:gd name="T7" fmla="*/ 664 h 1226"/>
                <a:gd name="T8" fmla="*/ 0 w 1482"/>
                <a:gd name="T9" fmla="*/ 1150 h 1226"/>
                <a:gd name="T10" fmla="*/ 1482 w 1482"/>
                <a:gd name="T11" fmla="*/ 1150 h 1226"/>
                <a:gd name="T12" fmla="*/ 1099 w 1482"/>
                <a:gd name="T13" fmla="*/ 48 h 1226"/>
                <a:gd name="T14" fmla="*/ 1072 w 1482"/>
                <a:gd name="T15" fmla="*/ 126 h 1226"/>
                <a:gd name="T16" fmla="*/ 971 w 1482"/>
                <a:gd name="T17" fmla="*/ 179 h 1226"/>
                <a:gd name="T18" fmla="*/ 870 w 1482"/>
                <a:gd name="T19" fmla="*/ 126 h 1226"/>
                <a:gd name="T20" fmla="*/ 741 w 1482"/>
                <a:gd name="T21" fmla="*/ 102 h 1226"/>
                <a:gd name="T22" fmla="*/ 611 w 1482"/>
                <a:gd name="T23" fmla="*/ 126 h 1226"/>
                <a:gd name="T24" fmla="*/ 510 w 1482"/>
                <a:gd name="T25" fmla="*/ 179 h 1226"/>
                <a:gd name="T26" fmla="*/ 410 w 1482"/>
                <a:gd name="T27" fmla="*/ 126 h 1226"/>
                <a:gd name="T28" fmla="*/ 382 w 1482"/>
                <a:gd name="T29" fmla="*/ 48 h 1226"/>
                <a:gd name="T30" fmla="*/ 867 w 1482"/>
                <a:gd name="T31" fmla="*/ 459 h 1226"/>
                <a:gd name="T32" fmla="*/ 304 w 1482"/>
                <a:gd name="T33" fmla="*/ 212 h 1226"/>
                <a:gd name="T34" fmla="*/ 510 w 1482"/>
                <a:gd name="T35" fmla="*/ 227 h 1226"/>
                <a:gd name="T36" fmla="*/ 741 w 1482"/>
                <a:gd name="T37" fmla="*/ 192 h 1226"/>
                <a:gd name="T38" fmla="*/ 971 w 1482"/>
                <a:gd name="T39" fmla="*/ 227 h 1226"/>
                <a:gd name="T40" fmla="*/ 1178 w 1482"/>
                <a:gd name="T41" fmla="*/ 212 h 1226"/>
                <a:gd name="T42" fmla="*/ 1075 w 1482"/>
                <a:gd name="T43" fmla="*/ 459 h 1226"/>
                <a:gd name="T44" fmla="*/ 1178 w 1482"/>
                <a:gd name="T45" fmla="*/ 538 h 1226"/>
                <a:gd name="T46" fmla="*/ 229 w 1482"/>
                <a:gd name="T47" fmla="*/ 586 h 1226"/>
                <a:gd name="T48" fmla="*/ 1278 w 1482"/>
                <a:gd name="T49" fmla="*/ 717 h 1226"/>
                <a:gd name="T50" fmla="*/ 1178 w 1482"/>
                <a:gd name="T51" fmla="*/ 664 h 1226"/>
                <a:gd name="T52" fmla="*/ 1048 w 1482"/>
                <a:gd name="T53" fmla="*/ 640 h 1226"/>
                <a:gd name="T54" fmla="*/ 918 w 1482"/>
                <a:gd name="T55" fmla="*/ 664 h 1226"/>
                <a:gd name="T56" fmla="*/ 818 w 1482"/>
                <a:gd name="T57" fmla="*/ 717 h 1226"/>
                <a:gd name="T58" fmla="*/ 717 w 1482"/>
                <a:gd name="T59" fmla="*/ 664 h 1226"/>
                <a:gd name="T60" fmla="*/ 587 w 1482"/>
                <a:gd name="T61" fmla="*/ 640 h 1226"/>
                <a:gd name="T62" fmla="*/ 458 w 1482"/>
                <a:gd name="T63" fmla="*/ 664 h 1226"/>
                <a:gd name="T64" fmla="*/ 357 w 1482"/>
                <a:gd name="T65" fmla="*/ 717 h 1226"/>
                <a:gd name="T66" fmla="*/ 256 w 1482"/>
                <a:gd name="T67" fmla="*/ 664 h 1226"/>
                <a:gd name="T68" fmla="*/ 229 w 1482"/>
                <a:gd name="T69" fmla="*/ 586 h 1226"/>
                <a:gd name="T70" fmla="*/ 1021 w 1482"/>
                <a:gd name="T71" fmla="*/ 997 h 1226"/>
                <a:gd name="T72" fmla="*/ 150 w 1482"/>
                <a:gd name="T73" fmla="*/ 750 h 1226"/>
                <a:gd name="T74" fmla="*/ 357 w 1482"/>
                <a:gd name="T75" fmla="*/ 765 h 1226"/>
                <a:gd name="T76" fmla="*/ 587 w 1482"/>
                <a:gd name="T77" fmla="*/ 729 h 1226"/>
                <a:gd name="T78" fmla="*/ 818 w 1482"/>
                <a:gd name="T79" fmla="*/ 765 h 1226"/>
                <a:gd name="T80" fmla="*/ 1048 w 1482"/>
                <a:gd name="T81" fmla="*/ 729 h 1226"/>
                <a:gd name="T82" fmla="*/ 1278 w 1482"/>
                <a:gd name="T83" fmla="*/ 765 h 1226"/>
                <a:gd name="T84" fmla="*/ 1253 w 1482"/>
                <a:gd name="T85" fmla="*/ 973 h 1226"/>
                <a:gd name="T86" fmla="*/ 1331 w 1482"/>
                <a:gd name="T87" fmla="*/ 1021 h 1226"/>
                <a:gd name="T88" fmla="*/ 150 w 1482"/>
                <a:gd name="T89" fmla="*/ 1021 h 1226"/>
                <a:gd name="T90" fmla="*/ 48 w 1482"/>
                <a:gd name="T91" fmla="*/ 1150 h 1226"/>
                <a:gd name="T92" fmla="*/ 1434 w 1482"/>
                <a:gd name="T93" fmla="*/ 1150 h 1226"/>
                <a:gd name="T94" fmla="*/ 1406 w 1482"/>
                <a:gd name="T95" fmla="*/ 117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2" h="1226">
                  <a:moveTo>
                    <a:pt x="1406" y="1075"/>
                  </a:moveTo>
                  <a:cubicBezTo>
                    <a:pt x="1379" y="1075"/>
                    <a:pt x="1379" y="1075"/>
                    <a:pt x="1379" y="1075"/>
                  </a:cubicBezTo>
                  <a:cubicBezTo>
                    <a:pt x="1379" y="664"/>
                    <a:pt x="1379" y="664"/>
                    <a:pt x="1379" y="664"/>
                  </a:cubicBezTo>
                  <a:cubicBezTo>
                    <a:pt x="1379" y="594"/>
                    <a:pt x="1323" y="538"/>
                    <a:pt x="1253" y="538"/>
                  </a:cubicBezTo>
                  <a:cubicBezTo>
                    <a:pt x="1226" y="538"/>
                    <a:pt x="1226" y="538"/>
                    <a:pt x="1226" y="538"/>
                  </a:cubicBezTo>
                  <a:cubicBezTo>
                    <a:pt x="1226" y="126"/>
                    <a:pt x="1226" y="126"/>
                    <a:pt x="1226" y="126"/>
                  </a:cubicBezTo>
                  <a:cubicBezTo>
                    <a:pt x="1226" y="57"/>
                    <a:pt x="1169" y="0"/>
                    <a:pt x="1099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13" y="0"/>
                    <a:pt x="256" y="57"/>
                    <a:pt x="256" y="126"/>
                  </a:cubicBezTo>
                  <a:cubicBezTo>
                    <a:pt x="256" y="538"/>
                    <a:pt x="256" y="538"/>
                    <a:pt x="256" y="538"/>
                  </a:cubicBezTo>
                  <a:cubicBezTo>
                    <a:pt x="229" y="538"/>
                    <a:pt x="229" y="538"/>
                    <a:pt x="229" y="538"/>
                  </a:cubicBezTo>
                  <a:cubicBezTo>
                    <a:pt x="159" y="538"/>
                    <a:pt x="102" y="594"/>
                    <a:pt x="102" y="664"/>
                  </a:cubicBezTo>
                  <a:cubicBezTo>
                    <a:pt x="102" y="1075"/>
                    <a:pt x="102" y="1075"/>
                    <a:pt x="102" y="1075"/>
                  </a:cubicBezTo>
                  <a:cubicBezTo>
                    <a:pt x="75" y="1075"/>
                    <a:pt x="75" y="1075"/>
                    <a:pt x="75" y="1075"/>
                  </a:cubicBezTo>
                  <a:cubicBezTo>
                    <a:pt x="34" y="1075"/>
                    <a:pt x="0" y="1109"/>
                    <a:pt x="0" y="1150"/>
                  </a:cubicBezTo>
                  <a:cubicBezTo>
                    <a:pt x="0" y="1192"/>
                    <a:pt x="34" y="1226"/>
                    <a:pt x="75" y="1226"/>
                  </a:cubicBezTo>
                  <a:cubicBezTo>
                    <a:pt x="1406" y="1226"/>
                    <a:pt x="1406" y="1226"/>
                    <a:pt x="1406" y="1226"/>
                  </a:cubicBezTo>
                  <a:cubicBezTo>
                    <a:pt x="1448" y="1226"/>
                    <a:pt x="1482" y="1192"/>
                    <a:pt x="1482" y="1150"/>
                  </a:cubicBezTo>
                  <a:cubicBezTo>
                    <a:pt x="1482" y="1109"/>
                    <a:pt x="1448" y="1075"/>
                    <a:pt x="1406" y="1075"/>
                  </a:cubicBezTo>
                  <a:close/>
                  <a:moveTo>
                    <a:pt x="382" y="48"/>
                  </a:moveTo>
                  <a:cubicBezTo>
                    <a:pt x="1099" y="48"/>
                    <a:pt x="1099" y="48"/>
                    <a:pt x="1099" y="48"/>
                  </a:cubicBezTo>
                  <a:cubicBezTo>
                    <a:pt x="1142" y="48"/>
                    <a:pt x="1178" y="83"/>
                    <a:pt x="1178" y="126"/>
                  </a:cubicBezTo>
                  <a:cubicBezTo>
                    <a:pt x="1178" y="156"/>
                    <a:pt x="1154" y="179"/>
                    <a:pt x="1125" y="179"/>
                  </a:cubicBezTo>
                  <a:cubicBezTo>
                    <a:pt x="1096" y="179"/>
                    <a:pt x="1072" y="156"/>
                    <a:pt x="1072" y="126"/>
                  </a:cubicBezTo>
                  <a:cubicBezTo>
                    <a:pt x="1072" y="113"/>
                    <a:pt x="1061" y="102"/>
                    <a:pt x="1048" y="102"/>
                  </a:cubicBezTo>
                  <a:cubicBezTo>
                    <a:pt x="1035" y="102"/>
                    <a:pt x="1024" y="113"/>
                    <a:pt x="1024" y="126"/>
                  </a:cubicBezTo>
                  <a:cubicBezTo>
                    <a:pt x="1024" y="156"/>
                    <a:pt x="1000" y="179"/>
                    <a:pt x="971" y="179"/>
                  </a:cubicBezTo>
                  <a:cubicBezTo>
                    <a:pt x="942" y="179"/>
                    <a:pt x="918" y="156"/>
                    <a:pt x="918" y="126"/>
                  </a:cubicBezTo>
                  <a:cubicBezTo>
                    <a:pt x="918" y="113"/>
                    <a:pt x="908" y="102"/>
                    <a:pt x="894" y="102"/>
                  </a:cubicBezTo>
                  <a:cubicBezTo>
                    <a:pt x="881" y="102"/>
                    <a:pt x="870" y="113"/>
                    <a:pt x="870" y="126"/>
                  </a:cubicBezTo>
                  <a:cubicBezTo>
                    <a:pt x="870" y="156"/>
                    <a:pt x="847" y="179"/>
                    <a:pt x="818" y="179"/>
                  </a:cubicBezTo>
                  <a:cubicBezTo>
                    <a:pt x="788" y="179"/>
                    <a:pt x="765" y="156"/>
                    <a:pt x="765" y="126"/>
                  </a:cubicBezTo>
                  <a:cubicBezTo>
                    <a:pt x="765" y="113"/>
                    <a:pt x="754" y="102"/>
                    <a:pt x="741" y="102"/>
                  </a:cubicBezTo>
                  <a:cubicBezTo>
                    <a:pt x="728" y="102"/>
                    <a:pt x="717" y="113"/>
                    <a:pt x="717" y="126"/>
                  </a:cubicBezTo>
                  <a:cubicBezTo>
                    <a:pt x="717" y="156"/>
                    <a:pt x="693" y="179"/>
                    <a:pt x="664" y="179"/>
                  </a:cubicBezTo>
                  <a:cubicBezTo>
                    <a:pt x="635" y="179"/>
                    <a:pt x="611" y="156"/>
                    <a:pt x="611" y="126"/>
                  </a:cubicBezTo>
                  <a:cubicBezTo>
                    <a:pt x="611" y="113"/>
                    <a:pt x="600" y="102"/>
                    <a:pt x="587" y="102"/>
                  </a:cubicBezTo>
                  <a:cubicBezTo>
                    <a:pt x="574" y="102"/>
                    <a:pt x="563" y="113"/>
                    <a:pt x="563" y="126"/>
                  </a:cubicBezTo>
                  <a:cubicBezTo>
                    <a:pt x="563" y="156"/>
                    <a:pt x="540" y="179"/>
                    <a:pt x="510" y="179"/>
                  </a:cubicBezTo>
                  <a:cubicBezTo>
                    <a:pt x="481" y="179"/>
                    <a:pt x="458" y="156"/>
                    <a:pt x="458" y="126"/>
                  </a:cubicBezTo>
                  <a:cubicBezTo>
                    <a:pt x="458" y="113"/>
                    <a:pt x="447" y="102"/>
                    <a:pt x="434" y="102"/>
                  </a:cubicBezTo>
                  <a:cubicBezTo>
                    <a:pt x="420" y="102"/>
                    <a:pt x="410" y="113"/>
                    <a:pt x="410" y="126"/>
                  </a:cubicBezTo>
                  <a:cubicBezTo>
                    <a:pt x="410" y="156"/>
                    <a:pt x="386" y="179"/>
                    <a:pt x="357" y="179"/>
                  </a:cubicBezTo>
                  <a:cubicBezTo>
                    <a:pt x="328" y="179"/>
                    <a:pt x="304" y="156"/>
                    <a:pt x="304" y="126"/>
                  </a:cubicBezTo>
                  <a:cubicBezTo>
                    <a:pt x="304" y="83"/>
                    <a:pt x="339" y="48"/>
                    <a:pt x="382" y="48"/>
                  </a:cubicBezTo>
                  <a:close/>
                  <a:moveTo>
                    <a:pt x="304" y="483"/>
                  </a:moveTo>
                  <a:cubicBezTo>
                    <a:pt x="843" y="483"/>
                    <a:pt x="843" y="483"/>
                    <a:pt x="843" y="483"/>
                  </a:cubicBezTo>
                  <a:cubicBezTo>
                    <a:pt x="856" y="483"/>
                    <a:pt x="867" y="472"/>
                    <a:pt x="867" y="459"/>
                  </a:cubicBezTo>
                  <a:cubicBezTo>
                    <a:pt x="867" y="446"/>
                    <a:pt x="856" y="435"/>
                    <a:pt x="843" y="435"/>
                  </a:cubicBezTo>
                  <a:cubicBezTo>
                    <a:pt x="304" y="435"/>
                    <a:pt x="304" y="435"/>
                    <a:pt x="304" y="435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19" y="222"/>
                    <a:pt x="337" y="227"/>
                    <a:pt x="357" y="227"/>
                  </a:cubicBezTo>
                  <a:cubicBezTo>
                    <a:pt x="388" y="227"/>
                    <a:pt x="415" y="213"/>
                    <a:pt x="434" y="192"/>
                  </a:cubicBezTo>
                  <a:cubicBezTo>
                    <a:pt x="452" y="213"/>
                    <a:pt x="480" y="227"/>
                    <a:pt x="510" y="227"/>
                  </a:cubicBezTo>
                  <a:cubicBezTo>
                    <a:pt x="541" y="227"/>
                    <a:pt x="569" y="213"/>
                    <a:pt x="587" y="192"/>
                  </a:cubicBezTo>
                  <a:cubicBezTo>
                    <a:pt x="606" y="213"/>
                    <a:pt x="633" y="227"/>
                    <a:pt x="664" y="227"/>
                  </a:cubicBezTo>
                  <a:cubicBezTo>
                    <a:pt x="695" y="227"/>
                    <a:pt x="722" y="213"/>
                    <a:pt x="741" y="192"/>
                  </a:cubicBezTo>
                  <a:cubicBezTo>
                    <a:pt x="759" y="213"/>
                    <a:pt x="787" y="227"/>
                    <a:pt x="818" y="227"/>
                  </a:cubicBezTo>
                  <a:cubicBezTo>
                    <a:pt x="848" y="227"/>
                    <a:pt x="876" y="213"/>
                    <a:pt x="894" y="192"/>
                  </a:cubicBezTo>
                  <a:cubicBezTo>
                    <a:pt x="913" y="213"/>
                    <a:pt x="940" y="227"/>
                    <a:pt x="971" y="227"/>
                  </a:cubicBezTo>
                  <a:cubicBezTo>
                    <a:pt x="1002" y="227"/>
                    <a:pt x="1029" y="213"/>
                    <a:pt x="1048" y="192"/>
                  </a:cubicBezTo>
                  <a:cubicBezTo>
                    <a:pt x="1067" y="213"/>
                    <a:pt x="1094" y="227"/>
                    <a:pt x="1125" y="227"/>
                  </a:cubicBezTo>
                  <a:cubicBezTo>
                    <a:pt x="1144" y="227"/>
                    <a:pt x="1162" y="222"/>
                    <a:pt x="1178" y="212"/>
                  </a:cubicBezTo>
                  <a:cubicBezTo>
                    <a:pt x="1178" y="435"/>
                    <a:pt x="1178" y="435"/>
                    <a:pt x="1178" y="435"/>
                  </a:cubicBezTo>
                  <a:cubicBezTo>
                    <a:pt x="1099" y="435"/>
                    <a:pt x="1099" y="435"/>
                    <a:pt x="1099" y="435"/>
                  </a:cubicBezTo>
                  <a:cubicBezTo>
                    <a:pt x="1086" y="435"/>
                    <a:pt x="1075" y="446"/>
                    <a:pt x="1075" y="459"/>
                  </a:cubicBezTo>
                  <a:cubicBezTo>
                    <a:pt x="1075" y="472"/>
                    <a:pt x="1086" y="483"/>
                    <a:pt x="1099" y="483"/>
                  </a:cubicBezTo>
                  <a:cubicBezTo>
                    <a:pt x="1178" y="483"/>
                    <a:pt x="1178" y="483"/>
                    <a:pt x="1178" y="483"/>
                  </a:cubicBezTo>
                  <a:cubicBezTo>
                    <a:pt x="1178" y="538"/>
                    <a:pt x="1178" y="538"/>
                    <a:pt x="1178" y="538"/>
                  </a:cubicBezTo>
                  <a:cubicBezTo>
                    <a:pt x="304" y="538"/>
                    <a:pt x="304" y="538"/>
                    <a:pt x="304" y="538"/>
                  </a:cubicBezTo>
                  <a:lnTo>
                    <a:pt x="304" y="483"/>
                  </a:lnTo>
                  <a:close/>
                  <a:moveTo>
                    <a:pt x="229" y="586"/>
                  </a:moveTo>
                  <a:cubicBezTo>
                    <a:pt x="1253" y="586"/>
                    <a:pt x="1253" y="586"/>
                    <a:pt x="1253" y="586"/>
                  </a:cubicBezTo>
                  <a:cubicBezTo>
                    <a:pt x="1296" y="586"/>
                    <a:pt x="1331" y="621"/>
                    <a:pt x="1331" y="664"/>
                  </a:cubicBezTo>
                  <a:cubicBezTo>
                    <a:pt x="1331" y="693"/>
                    <a:pt x="1308" y="717"/>
                    <a:pt x="1278" y="717"/>
                  </a:cubicBezTo>
                  <a:cubicBezTo>
                    <a:pt x="1249" y="717"/>
                    <a:pt x="1226" y="693"/>
                    <a:pt x="1226" y="664"/>
                  </a:cubicBezTo>
                  <a:cubicBezTo>
                    <a:pt x="1226" y="651"/>
                    <a:pt x="1215" y="640"/>
                    <a:pt x="1202" y="640"/>
                  </a:cubicBezTo>
                  <a:cubicBezTo>
                    <a:pt x="1188" y="640"/>
                    <a:pt x="1178" y="651"/>
                    <a:pt x="1178" y="664"/>
                  </a:cubicBezTo>
                  <a:cubicBezTo>
                    <a:pt x="1178" y="693"/>
                    <a:pt x="1154" y="717"/>
                    <a:pt x="1125" y="717"/>
                  </a:cubicBezTo>
                  <a:cubicBezTo>
                    <a:pt x="1096" y="717"/>
                    <a:pt x="1072" y="693"/>
                    <a:pt x="1072" y="664"/>
                  </a:cubicBezTo>
                  <a:cubicBezTo>
                    <a:pt x="1072" y="651"/>
                    <a:pt x="1061" y="640"/>
                    <a:pt x="1048" y="640"/>
                  </a:cubicBezTo>
                  <a:cubicBezTo>
                    <a:pt x="1035" y="640"/>
                    <a:pt x="1024" y="651"/>
                    <a:pt x="1024" y="664"/>
                  </a:cubicBezTo>
                  <a:cubicBezTo>
                    <a:pt x="1024" y="693"/>
                    <a:pt x="1000" y="717"/>
                    <a:pt x="971" y="717"/>
                  </a:cubicBezTo>
                  <a:cubicBezTo>
                    <a:pt x="942" y="717"/>
                    <a:pt x="918" y="693"/>
                    <a:pt x="918" y="664"/>
                  </a:cubicBezTo>
                  <a:cubicBezTo>
                    <a:pt x="918" y="651"/>
                    <a:pt x="908" y="640"/>
                    <a:pt x="894" y="640"/>
                  </a:cubicBezTo>
                  <a:cubicBezTo>
                    <a:pt x="881" y="640"/>
                    <a:pt x="870" y="651"/>
                    <a:pt x="870" y="664"/>
                  </a:cubicBezTo>
                  <a:cubicBezTo>
                    <a:pt x="870" y="693"/>
                    <a:pt x="847" y="717"/>
                    <a:pt x="818" y="717"/>
                  </a:cubicBezTo>
                  <a:cubicBezTo>
                    <a:pt x="788" y="717"/>
                    <a:pt x="765" y="693"/>
                    <a:pt x="765" y="664"/>
                  </a:cubicBezTo>
                  <a:cubicBezTo>
                    <a:pt x="765" y="651"/>
                    <a:pt x="754" y="640"/>
                    <a:pt x="741" y="640"/>
                  </a:cubicBezTo>
                  <a:cubicBezTo>
                    <a:pt x="728" y="640"/>
                    <a:pt x="717" y="651"/>
                    <a:pt x="717" y="664"/>
                  </a:cubicBezTo>
                  <a:cubicBezTo>
                    <a:pt x="717" y="693"/>
                    <a:pt x="693" y="717"/>
                    <a:pt x="664" y="717"/>
                  </a:cubicBezTo>
                  <a:cubicBezTo>
                    <a:pt x="635" y="717"/>
                    <a:pt x="611" y="693"/>
                    <a:pt x="611" y="664"/>
                  </a:cubicBezTo>
                  <a:cubicBezTo>
                    <a:pt x="611" y="651"/>
                    <a:pt x="600" y="640"/>
                    <a:pt x="587" y="640"/>
                  </a:cubicBezTo>
                  <a:cubicBezTo>
                    <a:pt x="574" y="640"/>
                    <a:pt x="563" y="651"/>
                    <a:pt x="563" y="664"/>
                  </a:cubicBezTo>
                  <a:cubicBezTo>
                    <a:pt x="563" y="693"/>
                    <a:pt x="540" y="717"/>
                    <a:pt x="510" y="717"/>
                  </a:cubicBezTo>
                  <a:cubicBezTo>
                    <a:pt x="481" y="717"/>
                    <a:pt x="458" y="693"/>
                    <a:pt x="458" y="664"/>
                  </a:cubicBezTo>
                  <a:cubicBezTo>
                    <a:pt x="458" y="651"/>
                    <a:pt x="447" y="640"/>
                    <a:pt x="434" y="640"/>
                  </a:cubicBezTo>
                  <a:cubicBezTo>
                    <a:pt x="420" y="640"/>
                    <a:pt x="410" y="651"/>
                    <a:pt x="410" y="664"/>
                  </a:cubicBezTo>
                  <a:cubicBezTo>
                    <a:pt x="410" y="693"/>
                    <a:pt x="386" y="717"/>
                    <a:pt x="357" y="717"/>
                  </a:cubicBezTo>
                  <a:cubicBezTo>
                    <a:pt x="328" y="717"/>
                    <a:pt x="304" y="693"/>
                    <a:pt x="304" y="664"/>
                  </a:cubicBezTo>
                  <a:cubicBezTo>
                    <a:pt x="304" y="651"/>
                    <a:pt x="293" y="640"/>
                    <a:pt x="280" y="640"/>
                  </a:cubicBezTo>
                  <a:cubicBezTo>
                    <a:pt x="267" y="640"/>
                    <a:pt x="256" y="651"/>
                    <a:pt x="256" y="664"/>
                  </a:cubicBezTo>
                  <a:cubicBezTo>
                    <a:pt x="256" y="693"/>
                    <a:pt x="232" y="717"/>
                    <a:pt x="203" y="717"/>
                  </a:cubicBezTo>
                  <a:cubicBezTo>
                    <a:pt x="174" y="717"/>
                    <a:pt x="150" y="693"/>
                    <a:pt x="150" y="664"/>
                  </a:cubicBezTo>
                  <a:cubicBezTo>
                    <a:pt x="150" y="621"/>
                    <a:pt x="186" y="586"/>
                    <a:pt x="229" y="586"/>
                  </a:cubicBezTo>
                  <a:close/>
                  <a:moveTo>
                    <a:pt x="150" y="1021"/>
                  </a:moveTo>
                  <a:cubicBezTo>
                    <a:pt x="997" y="1021"/>
                    <a:pt x="997" y="1021"/>
                    <a:pt x="997" y="1021"/>
                  </a:cubicBezTo>
                  <a:cubicBezTo>
                    <a:pt x="1010" y="1021"/>
                    <a:pt x="1021" y="1010"/>
                    <a:pt x="1021" y="997"/>
                  </a:cubicBezTo>
                  <a:cubicBezTo>
                    <a:pt x="1021" y="984"/>
                    <a:pt x="1010" y="973"/>
                    <a:pt x="997" y="973"/>
                  </a:cubicBezTo>
                  <a:cubicBezTo>
                    <a:pt x="150" y="973"/>
                    <a:pt x="150" y="973"/>
                    <a:pt x="150" y="973"/>
                  </a:cubicBezTo>
                  <a:cubicBezTo>
                    <a:pt x="150" y="750"/>
                    <a:pt x="150" y="750"/>
                    <a:pt x="150" y="750"/>
                  </a:cubicBezTo>
                  <a:cubicBezTo>
                    <a:pt x="166" y="759"/>
                    <a:pt x="184" y="765"/>
                    <a:pt x="203" y="765"/>
                  </a:cubicBezTo>
                  <a:cubicBezTo>
                    <a:pt x="234" y="765"/>
                    <a:pt x="261" y="751"/>
                    <a:pt x="280" y="729"/>
                  </a:cubicBezTo>
                  <a:cubicBezTo>
                    <a:pt x="298" y="751"/>
                    <a:pt x="326" y="765"/>
                    <a:pt x="357" y="765"/>
                  </a:cubicBezTo>
                  <a:cubicBezTo>
                    <a:pt x="388" y="765"/>
                    <a:pt x="415" y="751"/>
                    <a:pt x="434" y="729"/>
                  </a:cubicBezTo>
                  <a:cubicBezTo>
                    <a:pt x="452" y="751"/>
                    <a:pt x="480" y="765"/>
                    <a:pt x="510" y="765"/>
                  </a:cubicBezTo>
                  <a:cubicBezTo>
                    <a:pt x="541" y="765"/>
                    <a:pt x="569" y="751"/>
                    <a:pt x="587" y="729"/>
                  </a:cubicBezTo>
                  <a:cubicBezTo>
                    <a:pt x="606" y="751"/>
                    <a:pt x="633" y="765"/>
                    <a:pt x="664" y="765"/>
                  </a:cubicBezTo>
                  <a:cubicBezTo>
                    <a:pt x="695" y="765"/>
                    <a:pt x="722" y="751"/>
                    <a:pt x="741" y="729"/>
                  </a:cubicBezTo>
                  <a:cubicBezTo>
                    <a:pt x="759" y="751"/>
                    <a:pt x="787" y="765"/>
                    <a:pt x="818" y="765"/>
                  </a:cubicBezTo>
                  <a:cubicBezTo>
                    <a:pt x="848" y="765"/>
                    <a:pt x="876" y="751"/>
                    <a:pt x="894" y="729"/>
                  </a:cubicBezTo>
                  <a:cubicBezTo>
                    <a:pt x="913" y="751"/>
                    <a:pt x="940" y="765"/>
                    <a:pt x="971" y="765"/>
                  </a:cubicBezTo>
                  <a:cubicBezTo>
                    <a:pt x="1002" y="765"/>
                    <a:pt x="1029" y="751"/>
                    <a:pt x="1048" y="729"/>
                  </a:cubicBezTo>
                  <a:cubicBezTo>
                    <a:pt x="1067" y="751"/>
                    <a:pt x="1094" y="765"/>
                    <a:pt x="1125" y="765"/>
                  </a:cubicBezTo>
                  <a:cubicBezTo>
                    <a:pt x="1156" y="765"/>
                    <a:pt x="1183" y="751"/>
                    <a:pt x="1202" y="729"/>
                  </a:cubicBezTo>
                  <a:cubicBezTo>
                    <a:pt x="1220" y="751"/>
                    <a:pt x="1248" y="765"/>
                    <a:pt x="1278" y="765"/>
                  </a:cubicBezTo>
                  <a:cubicBezTo>
                    <a:pt x="1298" y="765"/>
                    <a:pt x="1316" y="759"/>
                    <a:pt x="1331" y="750"/>
                  </a:cubicBezTo>
                  <a:cubicBezTo>
                    <a:pt x="1331" y="973"/>
                    <a:pt x="1331" y="973"/>
                    <a:pt x="1331" y="973"/>
                  </a:cubicBezTo>
                  <a:cubicBezTo>
                    <a:pt x="1253" y="973"/>
                    <a:pt x="1253" y="973"/>
                    <a:pt x="1253" y="973"/>
                  </a:cubicBezTo>
                  <a:cubicBezTo>
                    <a:pt x="1240" y="973"/>
                    <a:pt x="1229" y="984"/>
                    <a:pt x="1229" y="997"/>
                  </a:cubicBezTo>
                  <a:cubicBezTo>
                    <a:pt x="1229" y="1010"/>
                    <a:pt x="1240" y="1021"/>
                    <a:pt x="1253" y="1021"/>
                  </a:cubicBezTo>
                  <a:cubicBezTo>
                    <a:pt x="1331" y="1021"/>
                    <a:pt x="1331" y="1021"/>
                    <a:pt x="1331" y="1021"/>
                  </a:cubicBezTo>
                  <a:cubicBezTo>
                    <a:pt x="1331" y="1075"/>
                    <a:pt x="1331" y="1075"/>
                    <a:pt x="1331" y="1075"/>
                  </a:cubicBezTo>
                  <a:cubicBezTo>
                    <a:pt x="150" y="1075"/>
                    <a:pt x="150" y="1075"/>
                    <a:pt x="150" y="1075"/>
                  </a:cubicBezTo>
                  <a:lnTo>
                    <a:pt x="150" y="1021"/>
                  </a:lnTo>
                  <a:close/>
                  <a:moveTo>
                    <a:pt x="1406" y="1178"/>
                  </a:moveTo>
                  <a:cubicBezTo>
                    <a:pt x="75" y="1178"/>
                    <a:pt x="75" y="1178"/>
                    <a:pt x="75" y="1178"/>
                  </a:cubicBezTo>
                  <a:cubicBezTo>
                    <a:pt x="60" y="1178"/>
                    <a:pt x="48" y="1165"/>
                    <a:pt x="48" y="1150"/>
                  </a:cubicBezTo>
                  <a:cubicBezTo>
                    <a:pt x="48" y="1135"/>
                    <a:pt x="60" y="1123"/>
                    <a:pt x="75" y="1123"/>
                  </a:cubicBezTo>
                  <a:cubicBezTo>
                    <a:pt x="1406" y="1123"/>
                    <a:pt x="1406" y="1123"/>
                    <a:pt x="1406" y="1123"/>
                  </a:cubicBezTo>
                  <a:cubicBezTo>
                    <a:pt x="1421" y="1123"/>
                    <a:pt x="1434" y="1135"/>
                    <a:pt x="1434" y="1150"/>
                  </a:cubicBezTo>
                  <a:cubicBezTo>
                    <a:pt x="1434" y="1165"/>
                    <a:pt x="1421" y="1178"/>
                    <a:pt x="1406" y="1178"/>
                  </a:cubicBezTo>
                  <a:close/>
                  <a:moveTo>
                    <a:pt x="1406" y="1178"/>
                  </a:moveTo>
                  <a:cubicBezTo>
                    <a:pt x="1406" y="1178"/>
                    <a:pt x="1406" y="1178"/>
                    <a:pt x="1406" y="11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4" name="Freeform 109"/>
            <p:cNvSpPr>
              <a:spLocks noEditPoints="1"/>
            </p:cNvSpPr>
            <p:nvPr/>
          </p:nvSpPr>
          <p:spPr bwMode="auto">
            <a:xfrm>
              <a:off x="10602913" y="6710363"/>
              <a:ext cx="434975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9" y="48"/>
                    <a:pt x="99" y="37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5" name="Freeform 110"/>
            <p:cNvSpPr>
              <a:spLocks noEditPoints="1"/>
            </p:cNvSpPr>
            <p:nvPr/>
          </p:nvSpPr>
          <p:spPr bwMode="auto">
            <a:xfrm>
              <a:off x="9932988" y="4371976"/>
              <a:ext cx="433388" cy="209550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6" name="Freeform 111"/>
            <p:cNvSpPr>
              <a:spLocks noEditPoints="1"/>
            </p:cNvSpPr>
            <p:nvPr/>
          </p:nvSpPr>
          <p:spPr bwMode="auto">
            <a:xfrm>
              <a:off x="8696325" y="3708401"/>
              <a:ext cx="211138" cy="315913"/>
            </a:xfrm>
            <a:custGeom>
              <a:avLst/>
              <a:gdLst>
                <a:gd name="T0" fmla="*/ 24 w 48"/>
                <a:gd name="T1" fmla="*/ 0 h 73"/>
                <a:gd name="T2" fmla="*/ 0 w 48"/>
                <a:gd name="T3" fmla="*/ 24 h 73"/>
                <a:gd name="T4" fmla="*/ 0 w 48"/>
                <a:gd name="T5" fmla="*/ 49 h 73"/>
                <a:gd name="T6" fmla="*/ 24 w 48"/>
                <a:gd name="T7" fmla="*/ 73 h 73"/>
                <a:gd name="T8" fmla="*/ 48 w 48"/>
                <a:gd name="T9" fmla="*/ 49 h 73"/>
                <a:gd name="T10" fmla="*/ 48 w 48"/>
                <a:gd name="T11" fmla="*/ 24 h 73"/>
                <a:gd name="T12" fmla="*/ 24 w 48"/>
                <a:gd name="T13" fmla="*/ 0 h 73"/>
                <a:gd name="T14" fmla="*/ 24 w 48"/>
                <a:gd name="T15" fmla="*/ 0 h 73"/>
                <a:gd name="T16" fmla="*/ 24 w 48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1" y="73"/>
                    <a:pt x="24" y="73"/>
                  </a:cubicBezTo>
                  <a:cubicBezTo>
                    <a:pt x="37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7" name="Freeform 112"/>
            <p:cNvSpPr>
              <a:spLocks noEditPoints="1"/>
            </p:cNvSpPr>
            <p:nvPr/>
          </p:nvSpPr>
          <p:spPr bwMode="auto">
            <a:xfrm>
              <a:off x="9372600" y="3708401"/>
              <a:ext cx="209550" cy="315913"/>
            </a:xfrm>
            <a:custGeom>
              <a:avLst/>
              <a:gdLst>
                <a:gd name="T0" fmla="*/ 24 w 48"/>
                <a:gd name="T1" fmla="*/ 0 h 73"/>
                <a:gd name="T2" fmla="*/ 0 w 48"/>
                <a:gd name="T3" fmla="*/ 24 h 73"/>
                <a:gd name="T4" fmla="*/ 0 w 48"/>
                <a:gd name="T5" fmla="*/ 49 h 73"/>
                <a:gd name="T6" fmla="*/ 24 w 48"/>
                <a:gd name="T7" fmla="*/ 73 h 73"/>
                <a:gd name="T8" fmla="*/ 48 w 48"/>
                <a:gd name="T9" fmla="*/ 49 h 73"/>
                <a:gd name="T10" fmla="*/ 48 w 48"/>
                <a:gd name="T11" fmla="*/ 24 h 73"/>
                <a:gd name="T12" fmla="*/ 24 w 48"/>
                <a:gd name="T13" fmla="*/ 0 h 73"/>
                <a:gd name="T14" fmla="*/ 24 w 48"/>
                <a:gd name="T15" fmla="*/ 0 h 73"/>
                <a:gd name="T16" fmla="*/ 24 w 48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0" y="73"/>
                    <a:pt x="24" y="73"/>
                  </a:cubicBezTo>
                  <a:cubicBezTo>
                    <a:pt x="37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8" name="Freeform 113"/>
            <p:cNvSpPr>
              <a:spLocks noEditPoints="1"/>
            </p:cNvSpPr>
            <p:nvPr/>
          </p:nvSpPr>
          <p:spPr bwMode="auto">
            <a:xfrm>
              <a:off x="10042525" y="3708401"/>
              <a:ext cx="211138" cy="315913"/>
            </a:xfrm>
            <a:custGeom>
              <a:avLst/>
              <a:gdLst>
                <a:gd name="T0" fmla="*/ 24 w 48"/>
                <a:gd name="T1" fmla="*/ 73 h 73"/>
                <a:gd name="T2" fmla="*/ 48 w 48"/>
                <a:gd name="T3" fmla="*/ 49 h 73"/>
                <a:gd name="T4" fmla="*/ 48 w 48"/>
                <a:gd name="T5" fmla="*/ 24 h 73"/>
                <a:gd name="T6" fmla="*/ 24 w 48"/>
                <a:gd name="T7" fmla="*/ 0 h 73"/>
                <a:gd name="T8" fmla="*/ 0 w 48"/>
                <a:gd name="T9" fmla="*/ 24 h 73"/>
                <a:gd name="T10" fmla="*/ 0 w 48"/>
                <a:gd name="T11" fmla="*/ 49 h 73"/>
                <a:gd name="T12" fmla="*/ 24 w 48"/>
                <a:gd name="T13" fmla="*/ 73 h 73"/>
                <a:gd name="T14" fmla="*/ 24 w 48"/>
                <a:gd name="T15" fmla="*/ 73 h 73"/>
                <a:gd name="T16" fmla="*/ 24 w 48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73"/>
                  </a:moveTo>
                  <a:cubicBezTo>
                    <a:pt x="37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1" y="73"/>
                    <a:pt x="24" y="73"/>
                  </a:cubicBezTo>
                  <a:close/>
                  <a:moveTo>
                    <a:pt x="24" y="73"/>
                  </a:moveTo>
                  <a:cubicBezTo>
                    <a:pt x="24" y="73"/>
                    <a:pt x="24" y="73"/>
                    <a:pt x="24" y="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9" name="Freeform 114"/>
            <p:cNvSpPr>
              <a:spLocks noEditPoints="1"/>
            </p:cNvSpPr>
            <p:nvPr/>
          </p:nvSpPr>
          <p:spPr bwMode="auto">
            <a:xfrm>
              <a:off x="10717213" y="3708401"/>
              <a:ext cx="211138" cy="315913"/>
            </a:xfrm>
            <a:custGeom>
              <a:avLst/>
              <a:gdLst>
                <a:gd name="T0" fmla="*/ 24 w 48"/>
                <a:gd name="T1" fmla="*/ 73 h 73"/>
                <a:gd name="T2" fmla="*/ 48 w 48"/>
                <a:gd name="T3" fmla="*/ 49 h 73"/>
                <a:gd name="T4" fmla="*/ 48 w 48"/>
                <a:gd name="T5" fmla="*/ 24 h 73"/>
                <a:gd name="T6" fmla="*/ 24 w 48"/>
                <a:gd name="T7" fmla="*/ 0 h 73"/>
                <a:gd name="T8" fmla="*/ 0 w 48"/>
                <a:gd name="T9" fmla="*/ 24 h 73"/>
                <a:gd name="T10" fmla="*/ 0 w 48"/>
                <a:gd name="T11" fmla="*/ 49 h 73"/>
                <a:gd name="T12" fmla="*/ 24 w 48"/>
                <a:gd name="T13" fmla="*/ 73 h 73"/>
                <a:gd name="T14" fmla="*/ 24 w 48"/>
                <a:gd name="T15" fmla="*/ 73 h 73"/>
                <a:gd name="T16" fmla="*/ 24 w 48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73"/>
                  </a:moveTo>
                  <a:cubicBezTo>
                    <a:pt x="37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1" y="73"/>
                    <a:pt x="24" y="73"/>
                  </a:cubicBezTo>
                  <a:close/>
                  <a:moveTo>
                    <a:pt x="24" y="73"/>
                  </a:moveTo>
                  <a:cubicBezTo>
                    <a:pt x="24" y="73"/>
                    <a:pt x="24" y="73"/>
                    <a:pt x="24" y="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0" name="Freeform 115"/>
            <p:cNvSpPr>
              <a:spLocks noEditPoints="1"/>
            </p:cNvSpPr>
            <p:nvPr/>
          </p:nvSpPr>
          <p:spPr bwMode="auto">
            <a:xfrm>
              <a:off x="7351713" y="3708401"/>
              <a:ext cx="209550" cy="315913"/>
            </a:xfrm>
            <a:custGeom>
              <a:avLst/>
              <a:gdLst>
                <a:gd name="T0" fmla="*/ 24 w 48"/>
                <a:gd name="T1" fmla="*/ 0 h 73"/>
                <a:gd name="T2" fmla="*/ 0 w 48"/>
                <a:gd name="T3" fmla="*/ 24 h 73"/>
                <a:gd name="T4" fmla="*/ 0 w 48"/>
                <a:gd name="T5" fmla="*/ 49 h 73"/>
                <a:gd name="T6" fmla="*/ 24 w 48"/>
                <a:gd name="T7" fmla="*/ 73 h 73"/>
                <a:gd name="T8" fmla="*/ 48 w 48"/>
                <a:gd name="T9" fmla="*/ 49 h 73"/>
                <a:gd name="T10" fmla="*/ 48 w 48"/>
                <a:gd name="T11" fmla="*/ 24 h 73"/>
                <a:gd name="T12" fmla="*/ 24 w 48"/>
                <a:gd name="T13" fmla="*/ 0 h 73"/>
                <a:gd name="T14" fmla="*/ 24 w 48"/>
                <a:gd name="T15" fmla="*/ 0 h 73"/>
                <a:gd name="T16" fmla="*/ 24 w 48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1" y="73"/>
                    <a:pt x="24" y="73"/>
                  </a:cubicBezTo>
                  <a:cubicBezTo>
                    <a:pt x="37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1" name="Freeform 116"/>
            <p:cNvSpPr>
              <a:spLocks noEditPoints="1"/>
            </p:cNvSpPr>
            <p:nvPr/>
          </p:nvSpPr>
          <p:spPr bwMode="auto">
            <a:xfrm>
              <a:off x="8021638" y="3708401"/>
              <a:ext cx="211138" cy="315913"/>
            </a:xfrm>
            <a:custGeom>
              <a:avLst/>
              <a:gdLst>
                <a:gd name="T0" fmla="*/ 24 w 48"/>
                <a:gd name="T1" fmla="*/ 0 h 73"/>
                <a:gd name="T2" fmla="*/ 0 w 48"/>
                <a:gd name="T3" fmla="*/ 24 h 73"/>
                <a:gd name="T4" fmla="*/ 0 w 48"/>
                <a:gd name="T5" fmla="*/ 49 h 73"/>
                <a:gd name="T6" fmla="*/ 24 w 48"/>
                <a:gd name="T7" fmla="*/ 73 h 73"/>
                <a:gd name="T8" fmla="*/ 48 w 48"/>
                <a:gd name="T9" fmla="*/ 49 h 73"/>
                <a:gd name="T10" fmla="*/ 48 w 48"/>
                <a:gd name="T11" fmla="*/ 24 h 73"/>
                <a:gd name="T12" fmla="*/ 24 w 48"/>
                <a:gd name="T13" fmla="*/ 0 h 73"/>
                <a:gd name="T14" fmla="*/ 24 w 48"/>
                <a:gd name="T15" fmla="*/ 0 h 73"/>
                <a:gd name="T16" fmla="*/ 24 w 48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2"/>
                    <a:pt x="11" y="73"/>
                    <a:pt x="24" y="73"/>
                  </a:cubicBezTo>
                  <a:cubicBezTo>
                    <a:pt x="38" y="73"/>
                    <a:pt x="48" y="62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2" name="Freeform 117"/>
            <p:cNvSpPr>
              <a:spLocks noEditPoints="1"/>
            </p:cNvSpPr>
            <p:nvPr/>
          </p:nvSpPr>
          <p:spPr bwMode="auto">
            <a:xfrm>
              <a:off x="8696325" y="6040438"/>
              <a:ext cx="211138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3" name="Freeform 118"/>
            <p:cNvSpPr>
              <a:spLocks noEditPoints="1"/>
            </p:cNvSpPr>
            <p:nvPr/>
          </p:nvSpPr>
          <p:spPr bwMode="auto">
            <a:xfrm>
              <a:off x="9372600" y="6040438"/>
              <a:ext cx="209550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0" y="74"/>
                    <a:pt x="24" y="74"/>
                  </a:cubicBez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4" name="Freeform 119"/>
            <p:cNvSpPr>
              <a:spLocks noEditPoints="1"/>
            </p:cNvSpPr>
            <p:nvPr/>
          </p:nvSpPr>
          <p:spPr bwMode="auto">
            <a:xfrm>
              <a:off x="10042525" y="6040438"/>
              <a:ext cx="211138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5" name="Freeform 120"/>
            <p:cNvSpPr>
              <a:spLocks noEditPoints="1"/>
            </p:cNvSpPr>
            <p:nvPr/>
          </p:nvSpPr>
          <p:spPr bwMode="auto">
            <a:xfrm>
              <a:off x="10717213" y="6040438"/>
              <a:ext cx="211138" cy="322263"/>
            </a:xfrm>
            <a:custGeom>
              <a:avLst/>
              <a:gdLst>
                <a:gd name="T0" fmla="*/ 24 w 48"/>
                <a:gd name="T1" fmla="*/ 74 h 74"/>
                <a:gd name="T2" fmla="*/ 48 w 48"/>
                <a:gd name="T3" fmla="*/ 50 h 74"/>
                <a:gd name="T4" fmla="*/ 48 w 48"/>
                <a:gd name="T5" fmla="*/ 24 h 74"/>
                <a:gd name="T6" fmla="*/ 24 w 48"/>
                <a:gd name="T7" fmla="*/ 0 h 74"/>
                <a:gd name="T8" fmla="*/ 0 w 48"/>
                <a:gd name="T9" fmla="*/ 24 h 74"/>
                <a:gd name="T10" fmla="*/ 0 w 48"/>
                <a:gd name="T11" fmla="*/ 50 h 74"/>
                <a:gd name="T12" fmla="*/ 24 w 48"/>
                <a:gd name="T13" fmla="*/ 74 h 74"/>
                <a:gd name="T14" fmla="*/ 24 w 48"/>
                <a:gd name="T15" fmla="*/ 74 h 74"/>
                <a:gd name="T16" fmla="*/ 24 w 48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74"/>
                  </a:move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6" name="Freeform 121"/>
            <p:cNvSpPr>
              <a:spLocks noEditPoints="1"/>
            </p:cNvSpPr>
            <p:nvPr/>
          </p:nvSpPr>
          <p:spPr bwMode="auto">
            <a:xfrm>
              <a:off x="11388725" y="6040438"/>
              <a:ext cx="209550" cy="322263"/>
            </a:xfrm>
            <a:custGeom>
              <a:avLst/>
              <a:gdLst>
                <a:gd name="T0" fmla="*/ 24 w 48"/>
                <a:gd name="T1" fmla="*/ 74 h 74"/>
                <a:gd name="T2" fmla="*/ 48 w 48"/>
                <a:gd name="T3" fmla="*/ 50 h 74"/>
                <a:gd name="T4" fmla="*/ 48 w 48"/>
                <a:gd name="T5" fmla="*/ 24 h 74"/>
                <a:gd name="T6" fmla="*/ 24 w 48"/>
                <a:gd name="T7" fmla="*/ 0 h 74"/>
                <a:gd name="T8" fmla="*/ 0 w 48"/>
                <a:gd name="T9" fmla="*/ 24 h 74"/>
                <a:gd name="T10" fmla="*/ 0 w 48"/>
                <a:gd name="T11" fmla="*/ 50 h 74"/>
                <a:gd name="T12" fmla="*/ 24 w 48"/>
                <a:gd name="T13" fmla="*/ 74 h 74"/>
                <a:gd name="T14" fmla="*/ 24 w 48"/>
                <a:gd name="T15" fmla="*/ 74 h 74"/>
                <a:gd name="T16" fmla="*/ 24 w 48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74"/>
                  </a:moveTo>
                  <a:cubicBezTo>
                    <a:pt x="38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7" name="Freeform 122"/>
            <p:cNvSpPr>
              <a:spLocks noEditPoints="1"/>
            </p:cNvSpPr>
            <p:nvPr/>
          </p:nvSpPr>
          <p:spPr bwMode="auto">
            <a:xfrm>
              <a:off x="6675438" y="6040438"/>
              <a:ext cx="211138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8" name="Freeform 123"/>
            <p:cNvSpPr>
              <a:spLocks noEditPoints="1"/>
            </p:cNvSpPr>
            <p:nvPr/>
          </p:nvSpPr>
          <p:spPr bwMode="auto">
            <a:xfrm>
              <a:off x="7351713" y="6040438"/>
              <a:ext cx="209550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9" name="Freeform 124"/>
            <p:cNvSpPr>
              <a:spLocks noEditPoints="1"/>
            </p:cNvSpPr>
            <p:nvPr/>
          </p:nvSpPr>
          <p:spPr bwMode="auto">
            <a:xfrm>
              <a:off x="8021638" y="6040438"/>
              <a:ext cx="211138" cy="322263"/>
            </a:xfrm>
            <a:custGeom>
              <a:avLst/>
              <a:gdLst>
                <a:gd name="T0" fmla="*/ 24 w 48"/>
                <a:gd name="T1" fmla="*/ 0 h 74"/>
                <a:gd name="T2" fmla="*/ 0 w 48"/>
                <a:gd name="T3" fmla="*/ 24 h 74"/>
                <a:gd name="T4" fmla="*/ 0 w 48"/>
                <a:gd name="T5" fmla="*/ 50 h 74"/>
                <a:gd name="T6" fmla="*/ 24 w 48"/>
                <a:gd name="T7" fmla="*/ 74 h 74"/>
                <a:gd name="T8" fmla="*/ 48 w 48"/>
                <a:gd name="T9" fmla="*/ 50 h 74"/>
                <a:gd name="T10" fmla="*/ 48 w 48"/>
                <a:gd name="T11" fmla="*/ 24 h 74"/>
                <a:gd name="T12" fmla="*/ 24 w 48"/>
                <a:gd name="T13" fmla="*/ 0 h 74"/>
                <a:gd name="T14" fmla="*/ 24 w 48"/>
                <a:gd name="T15" fmla="*/ 0 h 74"/>
                <a:gd name="T16" fmla="*/ 24 w 48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1" y="74"/>
                    <a:pt x="24" y="74"/>
                  </a:cubicBezTo>
                  <a:cubicBezTo>
                    <a:pt x="38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80" name="Group 479"/>
          <p:cNvGrpSpPr>
            <a:grpSpLocks noChangeAspect="1"/>
          </p:cNvGrpSpPr>
          <p:nvPr/>
        </p:nvGrpSpPr>
        <p:grpSpPr>
          <a:xfrm>
            <a:off x="10244779" y="1374507"/>
            <a:ext cx="324544" cy="304800"/>
            <a:chOff x="8659812" y="2606675"/>
            <a:chExt cx="6497638" cy="6102351"/>
          </a:xfrm>
        </p:grpSpPr>
        <p:sp>
          <p:nvSpPr>
            <p:cNvPr id="481" name="Oval 480"/>
            <p:cNvSpPr/>
            <p:nvPr/>
          </p:nvSpPr>
          <p:spPr>
            <a:xfrm>
              <a:off x="10629002" y="4718050"/>
              <a:ext cx="3472070" cy="347207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2" name="Freeform 128"/>
            <p:cNvSpPr>
              <a:spLocks noEditPoints="1"/>
            </p:cNvSpPr>
            <p:nvPr/>
          </p:nvSpPr>
          <p:spPr bwMode="auto">
            <a:xfrm>
              <a:off x="8659812" y="2606675"/>
              <a:ext cx="6497638" cy="6102351"/>
            </a:xfrm>
            <a:custGeom>
              <a:avLst/>
              <a:gdLst>
                <a:gd name="T0" fmla="*/ 1302 w 1482"/>
                <a:gd name="T1" fmla="*/ 102 h 1405"/>
                <a:gd name="T2" fmla="*/ 1227 w 1482"/>
                <a:gd name="T3" fmla="*/ 0 h 1405"/>
                <a:gd name="T4" fmla="*/ 1152 w 1482"/>
                <a:gd name="T5" fmla="*/ 102 h 1405"/>
                <a:gd name="T6" fmla="*/ 330 w 1482"/>
                <a:gd name="T7" fmla="*/ 75 h 1405"/>
                <a:gd name="T8" fmla="*/ 179 w 1482"/>
                <a:gd name="T9" fmla="*/ 75 h 1405"/>
                <a:gd name="T10" fmla="*/ 126 w 1482"/>
                <a:gd name="T11" fmla="*/ 102 h 1405"/>
                <a:gd name="T12" fmla="*/ 0 w 1482"/>
                <a:gd name="T13" fmla="*/ 1278 h 1405"/>
                <a:gd name="T14" fmla="*/ 1355 w 1482"/>
                <a:gd name="T15" fmla="*/ 1405 h 1405"/>
                <a:gd name="T16" fmla="*/ 1482 w 1482"/>
                <a:gd name="T17" fmla="*/ 229 h 1405"/>
                <a:gd name="T18" fmla="*/ 1200 w 1482"/>
                <a:gd name="T19" fmla="*/ 75 h 1405"/>
                <a:gd name="T20" fmla="*/ 1254 w 1482"/>
                <a:gd name="T21" fmla="*/ 75 h 1405"/>
                <a:gd name="T22" fmla="*/ 1254 w 1482"/>
                <a:gd name="T23" fmla="*/ 126 h 1405"/>
                <a:gd name="T24" fmla="*/ 1254 w 1482"/>
                <a:gd name="T25" fmla="*/ 178 h 1405"/>
                <a:gd name="T26" fmla="*/ 1200 w 1482"/>
                <a:gd name="T27" fmla="*/ 178 h 1405"/>
                <a:gd name="T28" fmla="*/ 254 w 1482"/>
                <a:gd name="T29" fmla="*/ 48 h 1405"/>
                <a:gd name="T30" fmla="*/ 282 w 1482"/>
                <a:gd name="T31" fmla="*/ 178 h 1405"/>
                <a:gd name="T32" fmla="*/ 227 w 1482"/>
                <a:gd name="T33" fmla="*/ 178 h 1405"/>
                <a:gd name="T34" fmla="*/ 227 w 1482"/>
                <a:gd name="T35" fmla="*/ 126 h 1405"/>
                <a:gd name="T36" fmla="*/ 227 w 1482"/>
                <a:gd name="T37" fmla="*/ 75 h 1405"/>
                <a:gd name="T38" fmla="*/ 1355 w 1482"/>
                <a:gd name="T39" fmla="*/ 1357 h 1405"/>
                <a:gd name="T40" fmla="*/ 48 w 1482"/>
                <a:gd name="T41" fmla="*/ 1278 h 1405"/>
                <a:gd name="T42" fmla="*/ 229 w 1482"/>
                <a:gd name="T43" fmla="*/ 355 h 1405"/>
                <a:gd name="T44" fmla="*/ 229 w 1482"/>
                <a:gd name="T45" fmla="*/ 307 h 1405"/>
                <a:gd name="T46" fmla="*/ 48 w 1482"/>
                <a:gd name="T47" fmla="*/ 229 h 1405"/>
                <a:gd name="T48" fmla="*/ 179 w 1482"/>
                <a:gd name="T49" fmla="*/ 150 h 1405"/>
                <a:gd name="T50" fmla="*/ 254 w 1482"/>
                <a:gd name="T51" fmla="*/ 253 h 1405"/>
                <a:gd name="T52" fmla="*/ 330 w 1482"/>
                <a:gd name="T53" fmla="*/ 150 h 1405"/>
                <a:gd name="T54" fmla="*/ 1152 w 1482"/>
                <a:gd name="T55" fmla="*/ 178 h 1405"/>
                <a:gd name="T56" fmla="*/ 1302 w 1482"/>
                <a:gd name="T57" fmla="*/ 178 h 1405"/>
                <a:gd name="T58" fmla="*/ 1355 w 1482"/>
                <a:gd name="T59" fmla="*/ 150 h 1405"/>
                <a:gd name="T60" fmla="*/ 1434 w 1482"/>
                <a:gd name="T61" fmla="*/ 307 h 1405"/>
                <a:gd name="T62" fmla="*/ 1280 w 1482"/>
                <a:gd name="T63" fmla="*/ 331 h 1405"/>
                <a:gd name="T64" fmla="*/ 1434 w 1482"/>
                <a:gd name="T65" fmla="*/ 355 h 1405"/>
                <a:gd name="T66" fmla="*/ 1355 w 1482"/>
                <a:gd name="T67" fmla="*/ 1357 h 1405"/>
                <a:gd name="T68" fmla="*/ 1355 w 1482"/>
                <a:gd name="T69" fmla="*/ 1357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2" h="1405">
                  <a:moveTo>
                    <a:pt x="1355" y="102"/>
                  </a:moveTo>
                  <a:cubicBezTo>
                    <a:pt x="1302" y="102"/>
                    <a:pt x="1302" y="102"/>
                    <a:pt x="1302" y="102"/>
                  </a:cubicBezTo>
                  <a:cubicBezTo>
                    <a:pt x="1302" y="75"/>
                    <a:pt x="1302" y="75"/>
                    <a:pt x="1302" y="75"/>
                  </a:cubicBezTo>
                  <a:cubicBezTo>
                    <a:pt x="1302" y="34"/>
                    <a:pt x="1269" y="0"/>
                    <a:pt x="1227" y="0"/>
                  </a:cubicBezTo>
                  <a:cubicBezTo>
                    <a:pt x="1186" y="0"/>
                    <a:pt x="1152" y="34"/>
                    <a:pt x="1152" y="75"/>
                  </a:cubicBezTo>
                  <a:cubicBezTo>
                    <a:pt x="1152" y="102"/>
                    <a:pt x="1152" y="102"/>
                    <a:pt x="1152" y="102"/>
                  </a:cubicBezTo>
                  <a:cubicBezTo>
                    <a:pt x="330" y="102"/>
                    <a:pt x="330" y="102"/>
                    <a:pt x="330" y="102"/>
                  </a:cubicBezTo>
                  <a:cubicBezTo>
                    <a:pt x="330" y="75"/>
                    <a:pt x="330" y="75"/>
                    <a:pt x="330" y="75"/>
                  </a:cubicBezTo>
                  <a:cubicBezTo>
                    <a:pt x="330" y="34"/>
                    <a:pt x="296" y="0"/>
                    <a:pt x="254" y="0"/>
                  </a:cubicBezTo>
                  <a:cubicBezTo>
                    <a:pt x="213" y="0"/>
                    <a:pt x="179" y="34"/>
                    <a:pt x="179" y="75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57" y="102"/>
                    <a:pt x="0" y="159"/>
                    <a:pt x="0" y="229"/>
                  </a:cubicBezTo>
                  <a:cubicBezTo>
                    <a:pt x="0" y="1278"/>
                    <a:pt x="0" y="1278"/>
                    <a:pt x="0" y="1278"/>
                  </a:cubicBezTo>
                  <a:cubicBezTo>
                    <a:pt x="0" y="1348"/>
                    <a:pt x="57" y="1405"/>
                    <a:pt x="126" y="1405"/>
                  </a:cubicBezTo>
                  <a:cubicBezTo>
                    <a:pt x="1355" y="1405"/>
                    <a:pt x="1355" y="1405"/>
                    <a:pt x="1355" y="1405"/>
                  </a:cubicBezTo>
                  <a:cubicBezTo>
                    <a:pt x="1425" y="1405"/>
                    <a:pt x="1482" y="1348"/>
                    <a:pt x="1482" y="1278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2" y="159"/>
                    <a:pt x="1425" y="102"/>
                    <a:pt x="1355" y="102"/>
                  </a:cubicBezTo>
                  <a:close/>
                  <a:moveTo>
                    <a:pt x="1200" y="75"/>
                  </a:moveTo>
                  <a:cubicBezTo>
                    <a:pt x="1200" y="60"/>
                    <a:pt x="1212" y="48"/>
                    <a:pt x="1227" y="48"/>
                  </a:cubicBezTo>
                  <a:cubicBezTo>
                    <a:pt x="1242" y="48"/>
                    <a:pt x="1254" y="60"/>
                    <a:pt x="1254" y="75"/>
                  </a:cubicBezTo>
                  <a:cubicBezTo>
                    <a:pt x="1254" y="126"/>
                    <a:pt x="1254" y="126"/>
                    <a:pt x="1254" y="126"/>
                  </a:cubicBezTo>
                  <a:cubicBezTo>
                    <a:pt x="1254" y="126"/>
                    <a:pt x="1254" y="126"/>
                    <a:pt x="1254" y="126"/>
                  </a:cubicBezTo>
                  <a:cubicBezTo>
                    <a:pt x="1254" y="126"/>
                    <a:pt x="1254" y="127"/>
                    <a:pt x="1254" y="127"/>
                  </a:cubicBezTo>
                  <a:cubicBezTo>
                    <a:pt x="1254" y="178"/>
                    <a:pt x="1254" y="178"/>
                    <a:pt x="1254" y="178"/>
                  </a:cubicBezTo>
                  <a:cubicBezTo>
                    <a:pt x="1254" y="193"/>
                    <a:pt x="1242" y="205"/>
                    <a:pt x="1227" y="205"/>
                  </a:cubicBezTo>
                  <a:cubicBezTo>
                    <a:pt x="1212" y="205"/>
                    <a:pt x="1200" y="193"/>
                    <a:pt x="1200" y="178"/>
                  </a:cubicBezTo>
                  <a:lnTo>
                    <a:pt x="1200" y="75"/>
                  </a:lnTo>
                  <a:close/>
                  <a:moveTo>
                    <a:pt x="254" y="48"/>
                  </a:moveTo>
                  <a:cubicBezTo>
                    <a:pt x="269" y="48"/>
                    <a:pt x="282" y="60"/>
                    <a:pt x="282" y="75"/>
                  </a:cubicBezTo>
                  <a:cubicBezTo>
                    <a:pt x="282" y="178"/>
                    <a:pt x="282" y="178"/>
                    <a:pt x="282" y="178"/>
                  </a:cubicBezTo>
                  <a:cubicBezTo>
                    <a:pt x="282" y="193"/>
                    <a:pt x="269" y="205"/>
                    <a:pt x="254" y="205"/>
                  </a:cubicBezTo>
                  <a:cubicBezTo>
                    <a:pt x="239" y="205"/>
                    <a:pt x="227" y="193"/>
                    <a:pt x="227" y="178"/>
                  </a:cubicBezTo>
                  <a:cubicBezTo>
                    <a:pt x="227" y="127"/>
                    <a:pt x="227" y="127"/>
                    <a:pt x="227" y="127"/>
                  </a:cubicBezTo>
                  <a:cubicBezTo>
                    <a:pt x="227" y="127"/>
                    <a:pt x="227" y="126"/>
                    <a:pt x="227" y="126"/>
                  </a:cubicBezTo>
                  <a:cubicBezTo>
                    <a:pt x="227" y="126"/>
                    <a:pt x="227" y="126"/>
                    <a:pt x="227" y="126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60"/>
                    <a:pt x="239" y="48"/>
                    <a:pt x="254" y="48"/>
                  </a:cubicBezTo>
                  <a:close/>
                  <a:moveTo>
                    <a:pt x="1355" y="1357"/>
                  </a:moveTo>
                  <a:cubicBezTo>
                    <a:pt x="126" y="1357"/>
                    <a:pt x="126" y="1357"/>
                    <a:pt x="126" y="1357"/>
                  </a:cubicBezTo>
                  <a:cubicBezTo>
                    <a:pt x="83" y="1357"/>
                    <a:pt x="48" y="1322"/>
                    <a:pt x="48" y="1278"/>
                  </a:cubicBezTo>
                  <a:cubicBezTo>
                    <a:pt x="48" y="355"/>
                    <a:pt x="48" y="355"/>
                    <a:pt x="48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42" y="355"/>
                    <a:pt x="253" y="344"/>
                    <a:pt x="253" y="331"/>
                  </a:cubicBezTo>
                  <a:cubicBezTo>
                    <a:pt x="253" y="318"/>
                    <a:pt x="242" y="307"/>
                    <a:pt x="229" y="307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186"/>
                    <a:pt x="83" y="150"/>
                    <a:pt x="126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9" y="178"/>
                    <a:pt x="179" y="178"/>
                    <a:pt x="179" y="178"/>
                  </a:cubicBezTo>
                  <a:cubicBezTo>
                    <a:pt x="179" y="219"/>
                    <a:pt x="213" y="253"/>
                    <a:pt x="254" y="253"/>
                  </a:cubicBezTo>
                  <a:cubicBezTo>
                    <a:pt x="296" y="253"/>
                    <a:pt x="330" y="219"/>
                    <a:pt x="330" y="178"/>
                  </a:cubicBezTo>
                  <a:cubicBezTo>
                    <a:pt x="330" y="150"/>
                    <a:pt x="330" y="150"/>
                    <a:pt x="330" y="150"/>
                  </a:cubicBezTo>
                  <a:cubicBezTo>
                    <a:pt x="1152" y="150"/>
                    <a:pt x="1152" y="150"/>
                    <a:pt x="1152" y="150"/>
                  </a:cubicBezTo>
                  <a:cubicBezTo>
                    <a:pt x="1152" y="178"/>
                    <a:pt x="1152" y="178"/>
                    <a:pt x="1152" y="178"/>
                  </a:cubicBezTo>
                  <a:cubicBezTo>
                    <a:pt x="1152" y="219"/>
                    <a:pt x="1186" y="253"/>
                    <a:pt x="1227" y="253"/>
                  </a:cubicBezTo>
                  <a:cubicBezTo>
                    <a:pt x="1269" y="253"/>
                    <a:pt x="1302" y="219"/>
                    <a:pt x="1302" y="178"/>
                  </a:cubicBezTo>
                  <a:cubicBezTo>
                    <a:pt x="1302" y="150"/>
                    <a:pt x="1302" y="150"/>
                    <a:pt x="1302" y="150"/>
                  </a:cubicBezTo>
                  <a:cubicBezTo>
                    <a:pt x="1355" y="150"/>
                    <a:pt x="1355" y="150"/>
                    <a:pt x="1355" y="150"/>
                  </a:cubicBezTo>
                  <a:cubicBezTo>
                    <a:pt x="1398" y="150"/>
                    <a:pt x="1434" y="186"/>
                    <a:pt x="1434" y="229"/>
                  </a:cubicBezTo>
                  <a:cubicBezTo>
                    <a:pt x="1434" y="307"/>
                    <a:pt x="1434" y="307"/>
                    <a:pt x="1434" y="307"/>
                  </a:cubicBezTo>
                  <a:cubicBezTo>
                    <a:pt x="1304" y="307"/>
                    <a:pt x="1304" y="307"/>
                    <a:pt x="1304" y="307"/>
                  </a:cubicBezTo>
                  <a:cubicBezTo>
                    <a:pt x="1291" y="307"/>
                    <a:pt x="1280" y="318"/>
                    <a:pt x="1280" y="331"/>
                  </a:cubicBezTo>
                  <a:cubicBezTo>
                    <a:pt x="1280" y="344"/>
                    <a:pt x="1291" y="355"/>
                    <a:pt x="1304" y="355"/>
                  </a:cubicBezTo>
                  <a:cubicBezTo>
                    <a:pt x="1434" y="355"/>
                    <a:pt x="1434" y="355"/>
                    <a:pt x="1434" y="355"/>
                  </a:cubicBezTo>
                  <a:cubicBezTo>
                    <a:pt x="1434" y="1278"/>
                    <a:pt x="1434" y="1278"/>
                    <a:pt x="1434" y="1278"/>
                  </a:cubicBezTo>
                  <a:cubicBezTo>
                    <a:pt x="1434" y="1322"/>
                    <a:pt x="1398" y="1357"/>
                    <a:pt x="1355" y="1357"/>
                  </a:cubicBezTo>
                  <a:close/>
                  <a:moveTo>
                    <a:pt x="1355" y="1357"/>
                  </a:moveTo>
                  <a:cubicBezTo>
                    <a:pt x="1355" y="1357"/>
                    <a:pt x="1355" y="1357"/>
                    <a:pt x="1355" y="13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3" name="Freeform 129"/>
            <p:cNvSpPr>
              <a:spLocks noEditPoints="1"/>
            </p:cNvSpPr>
            <p:nvPr/>
          </p:nvSpPr>
          <p:spPr bwMode="auto">
            <a:xfrm>
              <a:off x="13596938" y="3940175"/>
              <a:ext cx="438150" cy="207963"/>
            </a:xfrm>
            <a:custGeom>
              <a:avLst/>
              <a:gdLst>
                <a:gd name="T0" fmla="*/ 76 w 100"/>
                <a:gd name="T1" fmla="*/ 0 h 48"/>
                <a:gd name="T2" fmla="*/ 24 w 100"/>
                <a:gd name="T3" fmla="*/ 0 h 48"/>
                <a:gd name="T4" fmla="*/ 0 w 100"/>
                <a:gd name="T5" fmla="*/ 24 h 48"/>
                <a:gd name="T6" fmla="*/ 24 w 100"/>
                <a:gd name="T7" fmla="*/ 48 h 48"/>
                <a:gd name="T8" fmla="*/ 76 w 100"/>
                <a:gd name="T9" fmla="*/ 48 h 48"/>
                <a:gd name="T10" fmla="*/ 100 w 100"/>
                <a:gd name="T11" fmla="*/ 24 h 48"/>
                <a:gd name="T12" fmla="*/ 76 w 100"/>
                <a:gd name="T13" fmla="*/ 0 h 48"/>
                <a:gd name="T14" fmla="*/ 76 w 100"/>
                <a:gd name="T15" fmla="*/ 0 h 48"/>
                <a:gd name="T16" fmla="*/ 76 w 10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48">
                  <a:moveTo>
                    <a:pt x="7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89" y="48"/>
                    <a:pt x="100" y="37"/>
                    <a:pt x="100" y="24"/>
                  </a:cubicBezTo>
                  <a:cubicBezTo>
                    <a:pt x="100" y="11"/>
                    <a:pt x="89" y="0"/>
                    <a:pt x="76" y="0"/>
                  </a:cubicBezTo>
                  <a:close/>
                  <a:moveTo>
                    <a:pt x="76" y="0"/>
                  </a:moveTo>
                  <a:cubicBezTo>
                    <a:pt x="76" y="0"/>
                    <a:pt x="76" y="0"/>
                    <a:pt x="7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4" name="Freeform 130"/>
            <p:cNvSpPr>
              <a:spLocks noEditPoints="1"/>
            </p:cNvSpPr>
            <p:nvPr/>
          </p:nvSpPr>
          <p:spPr bwMode="auto">
            <a:xfrm>
              <a:off x="10006013" y="3940175"/>
              <a:ext cx="3354388" cy="207963"/>
            </a:xfrm>
            <a:custGeom>
              <a:avLst/>
              <a:gdLst>
                <a:gd name="T0" fmla="*/ 765 w 765"/>
                <a:gd name="T1" fmla="*/ 24 h 48"/>
                <a:gd name="T2" fmla="*/ 741 w 765"/>
                <a:gd name="T3" fmla="*/ 0 h 48"/>
                <a:gd name="T4" fmla="*/ 24 w 765"/>
                <a:gd name="T5" fmla="*/ 0 h 48"/>
                <a:gd name="T6" fmla="*/ 0 w 765"/>
                <a:gd name="T7" fmla="*/ 24 h 48"/>
                <a:gd name="T8" fmla="*/ 24 w 765"/>
                <a:gd name="T9" fmla="*/ 48 h 48"/>
                <a:gd name="T10" fmla="*/ 741 w 765"/>
                <a:gd name="T11" fmla="*/ 48 h 48"/>
                <a:gd name="T12" fmla="*/ 765 w 765"/>
                <a:gd name="T13" fmla="*/ 24 h 48"/>
                <a:gd name="T14" fmla="*/ 765 w 765"/>
                <a:gd name="T15" fmla="*/ 24 h 48"/>
                <a:gd name="T16" fmla="*/ 765 w 765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5" h="48">
                  <a:moveTo>
                    <a:pt x="765" y="24"/>
                  </a:moveTo>
                  <a:cubicBezTo>
                    <a:pt x="765" y="11"/>
                    <a:pt x="754" y="0"/>
                    <a:pt x="74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41" y="48"/>
                    <a:pt x="741" y="48"/>
                    <a:pt x="741" y="48"/>
                  </a:cubicBezTo>
                  <a:cubicBezTo>
                    <a:pt x="754" y="48"/>
                    <a:pt x="765" y="37"/>
                    <a:pt x="765" y="24"/>
                  </a:cubicBezTo>
                  <a:close/>
                  <a:moveTo>
                    <a:pt x="765" y="24"/>
                  </a:moveTo>
                  <a:cubicBezTo>
                    <a:pt x="765" y="24"/>
                    <a:pt x="765" y="24"/>
                    <a:pt x="765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5" name="Freeform 131"/>
            <p:cNvSpPr>
              <a:spLocks noEditPoints="1"/>
            </p:cNvSpPr>
            <p:nvPr/>
          </p:nvSpPr>
          <p:spPr bwMode="auto">
            <a:xfrm>
              <a:off x="10207625" y="4718050"/>
              <a:ext cx="3402013" cy="3208338"/>
            </a:xfrm>
            <a:custGeom>
              <a:avLst/>
              <a:gdLst>
                <a:gd name="T0" fmla="*/ 704 w 776"/>
                <a:gd name="T1" fmla="*/ 230 h 739"/>
                <a:gd name="T2" fmla="*/ 524 w 776"/>
                <a:gd name="T3" fmla="*/ 230 h 739"/>
                <a:gd name="T4" fmla="*/ 506 w 776"/>
                <a:gd name="T5" fmla="*/ 217 h 739"/>
                <a:gd name="T6" fmla="*/ 451 w 776"/>
                <a:gd name="T7" fmla="*/ 46 h 739"/>
                <a:gd name="T8" fmla="*/ 388 w 776"/>
                <a:gd name="T9" fmla="*/ 0 h 739"/>
                <a:gd name="T10" fmla="*/ 325 w 776"/>
                <a:gd name="T11" fmla="*/ 46 h 739"/>
                <a:gd name="T12" fmla="*/ 269 w 776"/>
                <a:gd name="T13" fmla="*/ 217 h 739"/>
                <a:gd name="T14" fmla="*/ 252 w 776"/>
                <a:gd name="T15" fmla="*/ 230 h 739"/>
                <a:gd name="T16" fmla="*/ 72 w 776"/>
                <a:gd name="T17" fmla="*/ 230 h 739"/>
                <a:gd name="T18" fmla="*/ 9 w 776"/>
                <a:gd name="T19" fmla="*/ 276 h 739"/>
                <a:gd name="T20" fmla="*/ 33 w 776"/>
                <a:gd name="T21" fmla="*/ 350 h 739"/>
                <a:gd name="T22" fmla="*/ 178 w 776"/>
                <a:gd name="T23" fmla="*/ 456 h 739"/>
                <a:gd name="T24" fmla="*/ 185 w 776"/>
                <a:gd name="T25" fmla="*/ 476 h 739"/>
                <a:gd name="T26" fmla="*/ 129 w 776"/>
                <a:gd name="T27" fmla="*/ 647 h 739"/>
                <a:gd name="T28" fmla="*/ 154 w 776"/>
                <a:gd name="T29" fmla="*/ 721 h 739"/>
                <a:gd name="T30" fmla="*/ 231 w 776"/>
                <a:gd name="T31" fmla="*/ 721 h 739"/>
                <a:gd name="T32" fmla="*/ 377 w 776"/>
                <a:gd name="T33" fmla="*/ 616 h 739"/>
                <a:gd name="T34" fmla="*/ 399 w 776"/>
                <a:gd name="T35" fmla="*/ 616 h 739"/>
                <a:gd name="T36" fmla="*/ 544 w 776"/>
                <a:gd name="T37" fmla="*/ 721 h 739"/>
                <a:gd name="T38" fmla="*/ 583 w 776"/>
                <a:gd name="T39" fmla="*/ 734 h 739"/>
                <a:gd name="T40" fmla="*/ 622 w 776"/>
                <a:gd name="T41" fmla="*/ 721 h 739"/>
                <a:gd name="T42" fmla="*/ 646 w 776"/>
                <a:gd name="T43" fmla="*/ 647 h 739"/>
                <a:gd name="T44" fmla="*/ 591 w 776"/>
                <a:gd name="T45" fmla="*/ 476 h 739"/>
                <a:gd name="T46" fmla="*/ 597 w 776"/>
                <a:gd name="T47" fmla="*/ 456 h 739"/>
                <a:gd name="T48" fmla="*/ 743 w 776"/>
                <a:gd name="T49" fmla="*/ 350 h 739"/>
                <a:gd name="T50" fmla="*/ 767 w 776"/>
                <a:gd name="T51" fmla="*/ 276 h 739"/>
                <a:gd name="T52" fmla="*/ 704 w 776"/>
                <a:gd name="T53" fmla="*/ 230 h 739"/>
                <a:gd name="T54" fmla="*/ 715 w 776"/>
                <a:gd name="T55" fmla="*/ 311 h 739"/>
                <a:gd name="T56" fmla="*/ 569 w 776"/>
                <a:gd name="T57" fmla="*/ 417 h 739"/>
                <a:gd name="T58" fmla="*/ 545 w 776"/>
                <a:gd name="T59" fmla="*/ 491 h 739"/>
                <a:gd name="T60" fmla="*/ 601 w 776"/>
                <a:gd name="T61" fmla="*/ 662 h 739"/>
                <a:gd name="T62" fmla="*/ 594 w 776"/>
                <a:gd name="T63" fmla="*/ 683 h 739"/>
                <a:gd name="T64" fmla="*/ 572 w 776"/>
                <a:gd name="T65" fmla="*/ 683 h 739"/>
                <a:gd name="T66" fmla="*/ 427 w 776"/>
                <a:gd name="T67" fmla="*/ 577 h 739"/>
                <a:gd name="T68" fmla="*/ 388 w 776"/>
                <a:gd name="T69" fmla="*/ 564 h 739"/>
                <a:gd name="T70" fmla="*/ 349 w 776"/>
                <a:gd name="T71" fmla="*/ 577 h 739"/>
                <a:gd name="T72" fmla="*/ 203 w 776"/>
                <a:gd name="T73" fmla="*/ 683 h 739"/>
                <a:gd name="T74" fmla="*/ 182 w 776"/>
                <a:gd name="T75" fmla="*/ 683 h 739"/>
                <a:gd name="T76" fmla="*/ 175 w 776"/>
                <a:gd name="T77" fmla="*/ 662 h 739"/>
                <a:gd name="T78" fmla="*/ 231 w 776"/>
                <a:gd name="T79" fmla="*/ 491 h 739"/>
                <a:gd name="T80" fmla="*/ 207 w 776"/>
                <a:gd name="T81" fmla="*/ 417 h 739"/>
                <a:gd name="T82" fmla="*/ 61 w 776"/>
                <a:gd name="T83" fmla="*/ 311 h 739"/>
                <a:gd name="T84" fmla="*/ 54 w 776"/>
                <a:gd name="T85" fmla="*/ 291 h 739"/>
                <a:gd name="T86" fmla="*/ 72 w 776"/>
                <a:gd name="T87" fmla="*/ 278 h 739"/>
                <a:gd name="T88" fmla="*/ 252 w 776"/>
                <a:gd name="T89" fmla="*/ 278 h 739"/>
                <a:gd name="T90" fmla="*/ 315 w 776"/>
                <a:gd name="T91" fmla="*/ 232 h 739"/>
                <a:gd name="T92" fmla="*/ 370 w 776"/>
                <a:gd name="T93" fmla="*/ 61 h 739"/>
                <a:gd name="T94" fmla="*/ 388 w 776"/>
                <a:gd name="T95" fmla="*/ 48 h 739"/>
                <a:gd name="T96" fmla="*/ 405 w 776"/>
                <a:gd name="T97" fmla="*/ 61 h 739"/>
                <a:gd name="T98" fmla="*/ 461 w 776"/>
                <a:gd name="T99" fmla="*/ 232 h 739"/>
                <a:gd name="T100" fmla="*/ 524 w 776"/>
                <a:gd name="T101" fmla="*/ 278 h 739"/>
                <a:gd name="T102" fmla="*/ 704 w 776"/>
                <a:gd name="T103" fmla="*/ 278 h 739"/>
                <a:gd name="T104" fmla="*/ 721 w 776"/>
                <a:gd name="T105" fmla="*/ 291 h 739"/>
                <a:gd name="T106" fmla="*/ 715 w 776"/>
                <a:gd name="T107" fmla="*/ 311 h 739"/>
                <a:gd name="T108" fmla="*/ 715 w 776"/>
                <a:gd name="T109" fmla="*/ 311 h 739"/>
                <a:gd name="T110" fmla="*/ 715 w 776"/>
                <a:gd name="T111" fmla="*/ 311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6" h="739">
                  <a:moveTo>
                    <a:pt x="704" y="230"/>
                  </a:moveTo>
                  <a:cubicBezTo>
                    <a:pt x="524" y="230"/>
                    <a:pt x="524" y="230"/>
                    <a:pt x="524" y="230"/>
                  </a:cubicBezTo>
                  <a:cubicBezTo>
                    <a:pt x="516" y="230"/>
                    <a:pt x="509" y="225"/>
                    <a:pt x="506" y="217"/>
                  </a:cubicBezTo>
                  <a:cubicBezTo>
                    <a:pt x="451" y="46"/>
                    <a:pt x="451" y="46"/>
                    <a:pt x="451" y="46"/>
                  </a:cubicBezTo>
                  <a:cubicBezTo>
                    <a:pt x="442" y="18"/>
                    <a:pt x="417" y="0"/>
                    <a:pt x="388" y="0"/>
                  </a:cubicBezTo>
                  <a:cubicBezTo>
                    <a:pt x="359" y="0"/>
                    <a:pt x="334" y="18"/>
                    <a:pt x="325" y="46"/>
                  </a:cubicBezTo>
                  <a:cubicBezTo>
                    <a:pt x="269" y="217"/>
                    <a:pt x="269" y="217"/>
                    <a:pt x="269" y="217"/>
                  </a:cubicBezTo>
                  <a:cubicBezTo>
                    <a:pt x="267" y="225"/>
                    <a:pt x="260" y="230"/>
                    <a:pt x="252" y="230"/>
                  </a:cubicBezTo>
                  <a:cubicBezTo>
                    <a:pt x="72" y="230"/>
                    <a:pt x="72" y="230"/>
                    <a:pt x="72" y="230"/>
                  </a:cubicBezTo>
                  <a:cubicBezTo>
                    <a:pt x="42" y="230"/>
                    <a:pt x="18" y="248"/>
                    <a:pt x="9" y="276"/>
                  </a:cubicBezTo>
                  <a:cubicBezTo>
                    <a:pt x="0" y="304"/>
                    <a:pt x="9" y="333"/>
                    <a:pt x="33" y="350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85" y="460"/>
                    <a:pt x="188" y="469"/>
                    <a:pt x="185" y="476"/>
                  </a:cubicBezTo>
                  <a:cubicBezTo>
                    <a:pt x="129" y="647"/>
                    <a:pt x="129" y="647"/>
                    <a:pt x="129" y="647"/>
                  </a:cubicBezTo>
                  <a:cubicBezTo>
                    <a:pt x="120" y="675"/>
                    <a:pt x="130" y="704"/>
                    <a:pt x="154" y="721"/>
                  </a:cubicBezTo>
                  <a:cubicBezTo>
                    <a:pt x="177" y="739"/>
                    <a:pt x="208" y="739"/>
                    <a:pt x="231" y="721"/>
                  </a:cubicBezTo>
                  <a:cubicBezTo>
                    <a:pt x="377" y="616"/>
                    <a:pt x="377" y="616"/>
                    <a:pt x="377" y="616"/>
                  </a:cubicBezTo>
                  <a:cubicBezTo>
                    <a:pt x="383" y="611"/>
                    <a:pt x="392" y="611"/>
                    <a:pt x="399" y="616"/>
                  </a:cubicBezTo>
                  <a:cubicBezTo>
                    <a:pt x="544" y="721"/>
                    <a:pt x="544" y="721"/>
                    <a:pt x="544" y="721"/>
                  </a:cubicBezTo>
                  <a:cubicBezTo>
                    <a:pt x="556" y="730"/>
                    <a:pt x="570" y="734"/>
                    <a:pt x="583" y="734"/>
                  </a:cubicBezTo>
                  <a:cubicBezTo>
                    <a:pt x="597" y="734"/>
                    <a:pt x="610" y="730"/>
                    <a:pt x="622" y="721"/>
                  </a:cubicBezTo>
                  <a:cubicBezTo>
                    <a:pt x="646" y="704"/>
                    <a:pt x="655" y="675"/>
                    <a:pt x="646" y="647"/>
                  </a:cubicBezTo>
                  <a:cubicBezTo>
                    <a:pt x="591" y="476"/>
                    <a:pt x="591" y="476"/>
                    <a:pt x="591" y="476"/>
                  </a:cubicBezTo>
                  <a:cubicBezTo>
                    <a:pt x="588" y="469"/>
                    <a:pt x="591" y="460"/>
                    <a:pt x="597" y="456"/>
                  </a:cubicBezTo>
                  <a:cubicBezTo>
                    <a:pt x="743" y="350"/>
                    <a:pt x="743" y="350"/>
                    <a:pt x="743" y="350"/>
                  </a:cubicBezTo>
                  <a:cubicBezTo>
                    <a:pt x="766" y="333"/>
                    <a:pt x="776" y="304"/>
                    <a:pt x="767" y="276"/>
                  </a:cubicBezTo>
                  <a:cubicBezTo>
                    <a:pt x="758" y="248"/>
                    <a:pt x="733" y="230"/>
                    <a:pt x="704" y="230"/>
                  </a:cubicBezTo>
                  <a:close/>
                  <a:moveTo>
                    <a:pt x="715" y="311"/>
                  </a:moveTo>
                  <a:cubicBezTo>
                    <a:pt x="569" y="417"/>
                    <a:pt x="569" y="417"/>
                    <a:pt x="569" y="417"/>
                  </a:cubicBezTo>
                  <a:cubicBezTo>
                    <a:pt x="546" y="434"/>
                    <a:pt x="536" y="464"/>
                    <a:pt x="545" y="491"/>
                  </a:cubicBezTo>
                  <a:cubicBezTo>
                    <a:pt x="601" y="662"/>
                    <a:pt x="601" y="662"/>
                    <a:pt x="601" y="662"/>
                  </a:cubicBezTo>
                  <a:cubicBezTo>
                    <a:pt x="604" y="674"/>
                    <a:pt x="596" y="681"/>
                    <a:pt x="594" y="683"/>
                  </a:cubicBezTo>
                  <a:cubicBezTo>
                    <a:pt x="591" y="684"/>
                    <a:pt x="582" y="690"/>
                    <a:pt x="572" y="683"/>
                  </a:cubicBezTo>
                  <a:cubicBezTo>
                    <a:pt x="427" y="577"/>
                    <a:pt x="427" y="577"/>
                    <a:pt x="427" y="577"/>
                  </a:cubicBezTo>
                  <a:cubicBezTo>
                    <a:pt x="415" y="568"/>
                    <a:pt x="401" y="564"/>
                    <a:pt x="388" y="564"/>
                  </a:cubicBezTo>
                  <a:cubicBezTo>
                    <a:pt x="374" y="564"/>
                    <a:pt x="361" y="568"/>
                    <a:pt x="349" y="577"/>
                  </a:cubicBezTo>
                  <a:cubicBezTo>
                    <a:pt x="203" y="683"/>
                    <a:pt x="203" y="683"/>
                    <a:pt x="203" y="683"/>
                  </a:cubicBezTo>
                  <a:cubicBezTo>
                    <a:pt x="193" y="690"/>
                    <a:pt x="184" y="684"/>
                    <a:pt x="182" y="683"/>
                  </a:cubicBezTo>
                  <a:cubicBezTo>
                    <a:pt x="179" y="681"/>
                    <a:pt x="171" y="674"/>
                    <a:pt x="175" y="662"/>
                  </a:cubicBezTo>
                  <a:cubicBezTo>
                    <a:pt x="231" y="491"/>
                    <a:pt x="231" y="491"/>
                    <a:pt x="231" y="491"/>
                  </a:cubicBezTo>
                  <a:cubicBezTo>
                    <a:pt x="240" y="464"/>
                    <a:pt x="230" y="434"/>
                    <a:pt x="207" y="417"/>
                  </a:cubicBezTo>
                  <a:cubicBezTo>
                    <a:pt x="61" y="311"/>
                    <a:pt x="61" y="311"/>
                    <a:pt x="61" y="311"/>
                  </a:cubicBezTo>
                  <a:cubicBezTo>
                    <a:pt x="51" y="304"/>
                    <a:pt x="53" y="294"/>
                    <a:pt x="54" y="291"/>
                  </a:cubicBezTo>
                  <a:cubicBezTo>
                    <a:pt x="55" y="288"/>
                    <a:pt x="59" y="278"/>
                    <a:pt x="72" y="278"/>
                  </a:cubicBezTo>
                  <a:cubicBezTo>
                    <a:pt x="252" y="278"/>
                    <a:pt x="252" y="278"/>
                    <a:pt x="252" y="278"/>
                  </a:cubicBezTo>
                  <a:cubicBezTo>
                    <a:pt x="281" y="278"/>
                    <a:pt x="306" y="260"/>
                    <a:pt x="315" y="232"/>
                  </a:cubicBezTo>
                  <a:cubicBezTo>
                    <a:pt x="370" y="61"/>
                    <a:pt x="370" y="61"/>
                    <a:pt x="370" y="61"/>
                  </a:cubicBezTo>
                  <a:cubicBezTo>
                    <a:pt x="374" y="49"/>
                    <a:pt x="385" y="48"/>
                    <a:pt x="388" y="48"/>
                  </a:cubicBezTo>
                  <a:cubicBezTo>
                    <a:pt x="391" y="48"/>
                    <a:pt x="401" y="49"/>
                    <a:pt x="405" y="61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70" y="260"/>
                    <a:pt x="495" y="278"/>
                    <a:pt x="524" y="278"/>
                  </a:cubicBezTo>
                  <a:cubicBezTo>
                    <a:pt x="704" y="278"/>
                    <a:pt x="704" y="278"/>
                    <a:pt x="704" y="278"/>
                  </a:cubicBezTo>
                  <a:cubicBezTo>
                    <a:pt x="716" y="278"/>
                    <a:pt x="720" y="288"/>
                    <a:pt x="721" y="291"/>
                  </a:cubicBezTo>
                  <a:cubicBezTo>
                    <a:pt x="722" y="294"/>
                    <a:pt x="725" y="304"/>
                    <a:pt x="715" y="311"/>
                  </a:cubicBezTo>
                  <a:close/>
                  <a:moveTo>
                    <a:pt x="715" y="311"/>
                  </a:moveTo>
                  <a:cubicBezTo>
                    <a:pt x="715" y="311"/>
                    <a:pt x="715" y="311"/>
                    <a:pt x="715" y="3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6" name="Freeform 132"/>
            <p:cNvSpPr>
              <a:spLocks noEditPoints="1"/>
            </p:cNvSpPr>
            <p:nvPr/>
          </p:nvSpPr>
          <p:spPr bwMode="auto">
            <a:xfrm>
              <a:off x="12128500" y="6146800"/>
              <a:ext cx="473075" cy="893763"/>
            </a:xfrm>
            <a:custGeom>
              <a:avLst/>
              <a:gdLst>
                <a:gd name="T0" fmla="*/ 66 w 108"/>
                <a:gd name="T1" fmla="*/ 8 h 206"/>
                <a:gd name="T2" fmla="*/ 2 w 108"/>
                <a:gd name="T3" fmla="*/ 129 h 206"/>
                <a:gd name="T4" fmla="*/ 8 w 108"/>
                <a:gd name="T5" fmla="*/ 188 h 206"/>
                <a:gd name="T6" fmla="*/ 31 w 108"/>
                <a:gd name="T7" fmla="*/ 206 h 206"/>
                <a:gd name="T8" fmla="*/ 38 w 108"/>
                <a:gd name="T9" fmla="*/ 205 h 206"/>
                <a:gd name="T10" fmla="*/ 54 w 108"/>
                <a:gd name="T11" fmla="*/ 175 h 206"/>
                <a:gd name="T12" fmla="*/ 49 w 108"/>
                <a:gd name="T13" fmla="*/ 132 h 206"/>
                <a:gd name="T14" fmla="*/ 96 w 108"/>
                <a:gd name="T15" fmla="*/ 46 h 206"/>
                <a:gd name="T16" fmla="*/ 100 w 108"/>
                <a:gd name="T17" fmla="*/ 13 h 206"/>
                <a:gd name="T18" fmla="*/ 66 w 108"/>
                <a:gd name="T19" fmla="*/ 8 h 206"/>
                <a:gd name="T20" fmla="*/ 66 w 108"/>
                <a:gd name="T21" fmla="*/ 8 h 206"/>
                <a:gd name="T22" fmla="*/ 66 w 108"/>
                <a:gd name="T23" fmla="*/ 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206">
                  <a:moveTo>
                    <a:pt x="66" y="8"/>
                  </a:moveTo>
                  <a:cubicBezTo>
                    <a:pt x="29" y="38"/>
                    <a:pt x="5" y="82"/>
                    <a:pt x="2" y="129"/>
                  </a:cubicBezTo>
                  <a:cubicBezTo>
                    <a:pt x="0" y="149"/>
                    <a:pt x="2" y="169"/>
                    <a:pt x="8" y="188"/>
                  </a:cubicBezTo>
                  <a:cubicBezTo>
                    <a:pt x="11" y="199"/>
                    <a:pt x="20" y="206"/>
                    <a:pt x="31" y="206"/>
                  </a:cubicBezTo>
                  <a:cubicBezTo>
                    <a:pt x="33" y="206"/>
                    <a:pt x="35" y="205"/>
                    <a:pt x="38" y="205"/>
                  </a:cubicBezTo>
                  <a:cubicBezTo>
                    <a:pt x="50" y="201"/>
                    <a:pt x="58" y="188"/>
                    <a:pt x="54" y="175"/>
                  </a:cubicBezTo>
                  <a:cubicBezTo>
                    <a:pt x="50" y="161"/>
                    <a:pt x="48" y="147"/>
                    <a:pt x="49" y="132"/>
                  </a:cubicBezTo>
                  <a:cubicBezTo>
                    <a:pt x="52" y="99"/>
                    <a:pt x="69" y="67"/>
                    <a:pt x="96" y="46"/>
                  </a:cubicBezTo>
                  <a:cubicBezTo>
                    <a:pt x="106" y="38"/>
                    <a:pt x="108" y="23"/>
                    <a:pt x="100" y="13"/>
                  </a:cubicBezTo>
                  <a:cubicBezTo>
                    <a:pt x="92" y="2"/>
                    <a:pt x="77" y="0"/>
                    <a:pt x="66" y="8"/>
                  </a:cubicBezTo>
                  <a:close/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7" name="Freeform 133"/>
            <p:cNvSpPr>
              <a:spLocks noEditPoints="1"/>
            </p:cNvSpPr>
            <p:nvPr/>
          </p:nvSpPr>
          <p:spPr bwMode="auto">
            <a:xfrm>
              <a:off x="11790363" y="5734050"/>
              <a:ext cx="350838" cy="415925"/>
            </a:xfrm>
            <a:custGeom>
              <a:avLst/>
              <a:gdLst>
                <a:gd name="T0" fmla="*/ 49 w 80"/>
                <a:gd name="T1" fmla="*/ 19 h 96"/>
                <a:gd name="T2" fmla="*/ 19 w 80"/>
                <a:gd name="T3" fmla="*/ 4 h 96"/>
                <a:gd name="T4" fmla="*/ 4 w 80"/>
                <a:gd name="T5" fmla="*/ 35 h 96"/>
                <a:gd name="T6" fmla="*/ 35 w 80"/>
                <a:gd name="T7" fmla="*/ 88 h 96"/>
                <a:gd name="T8" fmla="*/ 53 w 80"/>
                <a:gd name="T9" fmla="*/ 96 h 96"/>
                <a:gd name="T10" fmla="*/ 69 w 80"/>
                <a:gd name="T11" fmla="*/ 90 h 96"/>
                <a:gd name="T12" fmla="*/ 71 w 80"/>
                <a:gd name="T13" fmla="*/ 56 h 96"/>
                <a:gd name="T14" fmla="*/ 49 w 80"/>
                <a:gd name="T15" fmla="*/ 19 h 96"/>
                <a:gd name="T16" fmla="*/ 49 w 80"/>
                <a:gd name="T17" fmla="*/ 19 h 96"/>
                <a:gd name="T18" fmla="*/ 49 w 80"/>
                <a:gd name="T19" fmla="*/ 1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96">
                  <a:moveTo>
                    <a:pt x="49" y="19"/>
                  </a:moveTo>
                  <a:cubicBezTo>
                    <a:pt x="45" y="6"/>
                    <a:pt x="31" y="0"/>
                    <a:pt x="19" y="4"/>
                  </a:cubicBezTo>
                  <a:cubicBezTo>
                    <a:pt x="6" y="9"/>
                    <a:pt x="0" y="23"/>
                    <a:pt x="4" y="35"/>
                  </a:cubicBezTo>
                  <a:cubicBezTo>
                    <a:pt x="11" y="55"/>
                    <a:pt x="22" y="72"/>
                    <a:pt x="35" y="88"/>
                  </a:cubicBezTo>
                  <a:cubicBezTo>
                    <a:pt x="40" y="93"/>
                    <a:pt x="46" y="96"/>
                    <a:pt x="53" y="96"/>
                  </a:cubicBezTo>
                  <a:cubicBezTo>
                    <a:pt x="59" y="96"/>
                    <a:pt x="64" y="94"/>
                    <a:pt x="69" y="90"/>
                  </a:cubicBezTo>
                  <a:cubicBezTo>
                    <a:pt x="79" y="82"/>
                    <a:pt x="80" y="67"/>
                    <a:pt x="71" y="56"/>
                  </a:cubicBezTo>
                  <a:cubicBezTo>
                    <a:pt x="62" y="45"/>
                    <a:pt x="54" y="33"/>
                    <a:pt x="49" y="19"/>
                  </a:cubicBezTo>
                  <a:close/>
                  <a:moveTo>
                    <a:pt x="49" y="19"/>
                  </a:moveTo>
                  <a:cubicBezTo>
                    <a:pt x="49" y="19"/>
                    <a:pt x="49" y="19"/>
                    <a:pt x="49" y="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88" name="Group 487"/>
          <p:cNvGrpSpPr>
            <a:grpSpLocks noChangeAspect="1"/>
          </p:cNvGrpSpPr>
          <p:nvPr/>
        </p:nvGrpSpPr>
        <p:grpSpPr>
          <a:xfrm>
            <a:off x="10258008" y="2594469"/>
            <a:ext cx="343679" cy="304800"/>
            <a:chOff x="8156576" y="2606675"/>
            <a:chExt cx="6631919" cy="5881688"/>
          </a:xfrm>
        </p:grpSpPr>
        <p:sp>
          <p:nvSpPr>
            <p:cNvPr id="489" name="Rectangle: Rounded Corners 488"/>
            <p:cNvSpPr/>
            <p:nvPr/>
          </p:nvSpPr>
          <p:spPr>
            <a:xfrm>
              <a:off x="11688107" y="5298316"/>
              <a:ext cx="3100388" cy="238984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0" name="Freeform 137"/>
            <p:cNvSpPr>
              <a:spLocks noEditPoints="1"/>
            </p:cNvSpPr>
            <p:nvPr/>
          </p:nvSpPr>
          <p:spPr bwMode="auto">
            <a:xfrm>
              <a:off x="8604250" y="3049588"/>
              <a:ext cx="2232025" cy="2211388"/>
            </a:xfrm>
            <a:custGeom>
              <a:avLst/>
              <a:gdLst>
                <a:gd name="T0" fmla="*/ 255 w 509"/>
                <a:gd name="T1" fmla="*/ 509 h 509"/>
                <a:gd name="T2" fmla="*/ 509 w 509"/>
                <a:gd name="T3" fmla="*/ 255 h 509"/>
                <a:gd name="T4" fmla="*/ 483 w 509"/>
                <a:gd name="T5" fmla="*/ 142 h 509"/>
                <a:gd name="T6" fmla="*/ 451 w 509"/>
                <a:gd name="T7" fmla="*/ 131 h 509"/>
                <a:gd name="T8" fmla="*/ 440 w 509"/>
                <a:gd name="T9" fmla="*/ 163 h 509"/>
                <a:gd name="T10" fmla="*/ 461 w 509"/>
                <a:gd name="T11" fmla="*/ 255 h 509"/>
                <a:gd name="T12" fmla="*/ 255 w 509"/>
                <a:gd name="T13" fmla="*/ 461 h 509"/>
                <a:gd name="T14" fmla="*/ 48 w 509"/>
                <a:gd name="T15" fmla="*/ 255 h 509"/>
                <a:gd name="T16" fmla="*/ 255 w 509"/>
                <a:gd name="T17" fmla="*/ 48 h 509"/>
                <a:gd name="T18" fmla="*/ 369 w 509"/>
                <a:gd name="T19" fmla="*/ 83 h 509"/>
                <a:gd name="T20" fmla="*/ 403 w 509"/>
                <a:gd name="T21" fmla="*/ 77 h 509"/>
                <a:gd name="T22" fmla="*/ 396 w 509"/>
                <a:gd name="T23" fmla="*/ 43 h 509"/>
                <a:gd name="T24" fmla="*/ 255 w 509"/>
                <a:gd name="T25" fmla="*/ 0 h 509"/>
                <a:gd name="T26" fmla="*/ 0 w 509"/>
                <a:gd name="T27" fmla="*/ 255 h 509"/>
                <a:gd name="T28" fmla="*/ 255 w 509"/>
                <a:gd name="T29" fmla="*/ 509 h 509"/>
                <a:gd name="T30" fmla="*/ 255 w 509"/>
                <a:gd name="T31" fmla="*/ 509 h 509"/>
                <a:gd name="T32" fmla="*/ 255 w 509"/>
                <a:gd name="T33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9" h="509">
                  <a:moveTo>
                    <a:pt x="255" y="509"/>
                  </a:moveTo>
                  <a:cubicBezTo>
                    <a:pt x="395" y="509"/>
                    <a:pt x="509" y="395"/>
                    <a:pt x="509" y="255"/>
                  </a:cubicBezTo>
                  <a:cubicBezTo>
                    <a:pt x="509" y="215"/>
                    <a:pt x="500" y="177"/>
                    <a:pt x="483" y="142"/>
                  </a:cubicBezTo>
                  <a:cubicBezTo>
                    <a:pt x="477" y="130"/>
                    <a:pt x="462" y="125"/>
                    <a:pt x="451" y="131"/>
                  </a:cubicBezTo>
                  <a:cubicBezTo>
                    <a:pt x="439" y="137"/>
                    <a:pt x="434" y="151"/>
                    <a:pt x="440" y="163"/>
                  </a:cubicBezTo>
                  <a:cubicBezTo>
                    <a:pt x="454" y="192"/>
                    <a:pt x="461" y="223"/>
                    <a:pt x="461" y="255"/>
                  </a:cubicBezTo>
                  <a:cubicBezTo>
                    <a:pt x="461" y="369"/>
                    <a:pt x="369" y="461"/>
                    <a:pt x="255" y="461"/>
                  </a:cubicBezTo>
                  <a:cubicBezTo>
                    <a:pt x="141" y="461"/>
                    <a:pt x="48" y="369"/>
                    <a:pt x="48" y="255"/>
                  </a:cubicBezTo>
                  <a:cubicBezTo>
                    <a:pt x="48" y="141"/>
                    <a:pt x="141" y="48"/>
                    <a:pt x="255" y="48"/>
                  </a:cubicBezTo>
                  <a:cubicBezTo>
                    <a:pt x="296" y="48"/>
                    <a:pt x="336" y="60"/>
                    <a:pt x="369" y="83"/>
                  </a:cubicBezTo>
                  <a:cubicBezTo>
                    <a:pt x="380" y="91"/>
                    <a:pt x="395" y="88"/>
                    <a:pt x="403" y="77"/>
                  </a:cubicBezTo>
                  <a:cubicBezTo>
                    <a:pt x="410" y="66"/>
                    <a:pt x="407" y="51"/>
                    <a:pt x="396" y="43"/>
                  </a:cubicBezTo>
                  <a:cubicBezTo>
                    <a:pt x="354" y="15"/>
                    <a:pt x="305" y="0"/>
                    <a:pt x="255" y="0"/>
                  </a:cubicBezTo>
                  <a:cubicBezTo>
                    <a:pt x="115" y="0"/>
                    <a:pt x="0" y="115"/>
                    <a:pt x="0" y="255"/>
                  </a:cubicBezTo>
                  <a:cubicBezTo>
                    <a:pt x="0" y="395"/>
                    <a:pt x="115" y="509"/>
                    <a:pt x="255" y="509"/>
                  </a:cubicBezTo>
                  <a:close/>
                  <a:moveTo>
                    <a:pt x="255" y="509"/>
                  </a:moveTo>
                  <a:cubicBezTo>
                    <a:pt x="255" y="509"/>
                    <a:pt x="255" y="509"/>
                    <a:pt x="255" y="50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1" name="Freeform 138"/>
            <p:cNvSpPr>
              <a:spLocks noEditPoints="1"/>
            </p:cNvSpPr>
            <p:nvPr/>
          </p:nvSpPr>
          <p:spPr bwMode="auto">
            <a:xfrm>
              <a:off x="9494838" y="3492500"/>
              <a:ext cx="455612" cy="230188"/>
            </a:xfrm>
            <a:custGeom>
              <a:avLst/>
              <a:gdLst>
                <a:gd name="T0" fmla="*/ 31 w 104"/>
                <a:gd name="T1" fmla="*/ 51 h 53"/>
                <a:gd name="T2" fmla="*/ 73 w 104"/>
                <a:gd name="T3" fmla="*/ 51 h 53"/>
                <a:gd name="T4" fmla="*/ 77 w 104"/>
                <a:gd name="T5" fmla="*/ 51 h 53"/>
                <a:gd name="T6" fmla="*/ 101 w 104"/>
                <a:gd name="T7" fmla="*/ 32 h 53"/>
                <a:gd name="T8" fmla="*/ 82 w 104"/>
                <a:gd name="T9" fmla="*/ 4 h 53"/>
                <a:gd name="T10" fmla="*/ 21 w 104"/>
                <a:gd name="T11" fmla="*/ 4 h 53"/>
                <a:gd name="T12" fmla="*/ 3 w 104"/>
                <a:gd name="T13" fmla="*/ 32 h 53"/>
                <a:gd name="T14" fmla="*/ 31 w 104"/>
                <a:gd name="T15" fmla="*/ 51 h 53"/>
                <a:gd name="T16" fmla="*/ 31 w 104"/>
                <a:gd name="T17" fmla="*/ 51 h 53"/>
                <a:gd name="T18" fmla="*/ 31 w 104"/>
                <a:gd name="T1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53">
                  <a:moveTo>
                    <a:pt x="31" y="51"/>
                  </a:moveTo>
                  <a:cubicBezTo>
                    <a:pt x="45" y="48"/>
                    <a:pt x="59" y="48"/>
                    <a:pt x="73" y="51"/>
                  </a:cubicBezTo>
                  <a:cubicBezTo>
                    <a:pt x="74" y="51"/>
                    <a:pt x="76" y="51"/>
                    <a:pt x="77" y="51"/>
                  </a:cubicBezTo>
                  <a:cubicBezTo>
                    <a:pt x="89" y="51"/>
                    <a:pt x="99" y="44"/>
                    <a:pt x="101" y="32"/>
                  </a:cubicBezTo>
                  <a:cubicBezTo>
                    <a:pt x="104" y="19"/>
                    <a:pt x="95" y="6"/>
                    <a:pt x="82" y="4"/>
                  </a:cubicBezTo>
                  <a:cubicBezTo>
                    <a:pt x="62" y="0"/>
                    <a:pt x="41" y="0"/>
                    <a:pt x="21" y="4"/>
                  </a:cubicBezTo>
                  <a:cubicBezTo>
                    <a:pt x="8" y="6"/>
                    <a:pt x="0" y="19"/>
                    <a:pt x="3" y="32"/>
                  </a:cubicBezTo>
                  <a:cubicBezTo>
                    <a:pt x="5" y="45"/>
                    <a:pt x="18" y="53"/>
                    <a:pt x="31" y="51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2" name="Freeform 139"/>
            <p:cNvSpPr>
              <a:spLocks noEditPoints="1"/>
            </p:cNvSpPr>
            <p:nvPr/>
          </p:nvSpPr>
          <p:spPr bwMode="auto">
            <a:xfrm>
              <a:off x="9826625" y="3814763"/>
              <a:ext cx="561975" cy="955675"/>
            </a:xfrm>
            <a:custGeom>
              <a:avLst/>
              <a:gdLst>
                <a:gd name="T0" fmla="*/ 27 w 128"/>
                <a:gd name="T1" fmla="*/ 220 h 220"/>
                <a:gd name="T2" fmla="*/ 37 w 128"/>
                <a:gd name="T3" fmla="*/ 218 h 220"/>
                <a:gd name="T4" fmla="*/ 128 w 128"/>
                <a:gd name="T5" fmla="*/ 79 h 220"/>
                <a:gd name="T6" fmla="*/ 115 w 128"/>
                <a:gd name="T7" fmla="*/ 18 h 220"/>
                <a:gd name="T8" fmla="*/ 84 w 128"/>
                <a:gd name="T9" fmla="*/ 6 h 220"/>
                <a:gd name="T10" fmla="*/ 71 w 128"/>
                <a:gd name="T11" fmla="*/ 37 h 220"/>
                <a:gd name="T12" fmla="*/ 80 w 128"/>
                <a:gd name="T13" fmla="*/ 79 h 220"/>
                <a:gd name="T14" fmla="*/ 17 w 128"/>
                <a:gd name="T15" fmla="*/ 174 h 220"/>
                <a:gd name="T16" fmla="*/ 5 w 128"/>
                <a:gd name="T17" fmla="*/ 206 h 220"/>
                <a:gd name="T18" fmla="*/ 27 w 128"/>
                <a:gd name="T19" fmla="*/ 220 h 220"/>
                <a:gd name="T20" fmla="*/ 27 w 128"/>
                <a:gd name="T21" fmla="*/ 220 h 220"/>
                <a:gd name="T22" fmla="*/ 27 w 128"/>
                <a:gd name="T2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220">
                  <a:moveTo>
                    <a:pt x="27" y="220"/>
                  </a:moveTo>
                  <a:cubicBezTo>
                    <a:pt x="30" y="220"/>
                    <a:pt x="33" y="220"/>
                    <a:pt x="37" y="218"/>
                  </a:cubicBezTo>
                  <a:cubicBezTo>
                    <a:pt x="92" y="194"/>
                    <a:pt x="128" y="139"/>
                    <a:pt x="128" y="79"/>
                  </a:cubicBezTo>
                  <a:cubicBezTo>
                    <a:pt x="128" y="58"/>
                    <a:pt x="124" y="37"/>
                    <a:pt x="115" y="18"/>
                  </a:cubicBezTo>
                  <a:cubicBezTo>
                    <a:pt x="110" y="6"/>
                    <a:pt x="96" y="0"/>
                    <a:pt x="84" y="6"/>
                  </a:cubicBezTo>
                  <a:cubicBezTo>
                    <a:pt x="71" y="11"/>
                    <a:pt x="66" y="25"/>
                    <a:pt x="71" y="37"/>
                  </a:cubicBezTo>
                  <a:cubicBezTo>
                    <a:pt x="77" y="50"/>
                    <a:pt x="80" y="64"/>
                    <a:pt x="80" y="79"/>
                  </a:cubicBezTo>
                  <a:cubicBezTo>
                    <a:pt x="80" y="120"/>
                    <a:pt x="55" y="158"/>
                    <a:pt x="17" y="174"/>
                  </a:cubicBezTo>
                  <a:cubicBezTo>
                    <a:pt x="5" y="179"/>
                    <a:pt x="0" y="194"/>
                    <a:pt x="5" y="206"/>
                  </a:cubicBezTo>
                  <a:cubicBezTo>
                    <a:pt x="9" y="215"/>
                    <a:pt x="18" y="220"/>
                    <a:pt x="27" y="220"/>
                  </a:cubicBezTo>
                  <a:close/>
                  <a:moveTo>
                    <a:pt x="27" y="220"/>
                  </a:moveTo>
                  <a:cubicBezTo>
                    <a:pt x="27" y="220"/>
                    <a:pt x="27" y="220"/>
                    <a:pt x="27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3" name="Freeform 140"/>
            <p:cNvSpPr>
              <a:spLocks noEditPoints="1"/>
            </p:cNvSpPr>
            <p:nvPr/>
          </p:nvSpPr>
          <p:spPr bwMode="auto">
            <a:xfrm>
              <a:off x="9515475" y="3952875"/>
              <a:ext cx="407987" cy="404813"/>
            </a:xfrm>
            <a:custGeom>
              <a:avLst/>
              <a:gdLst>
                <a:gd name="T0" fmla="*/ 47 w 93"/>
                <a:gd name="T1" fmla="*/ 93 h 93"/>
                <a:gd name="T2" fmla="*/ 93 w 93"/>
                <a:gd name="T3" fmla="*/ 47 h 93"/>
                <a:gd name="T4" fmla="*/ 47 w 93"/>
                <a:gd name="T5" fmla="*/ 0 h 93"/>
                <a:gd name="T6" fmla="*/ 0 w 93"/>
                <a:gd name="T7" fmla="*/ 47 h 93"/>
                <a:gd name="T8" fmla="*/ 47 w 93"/>
                <a:gd name="T9" fmla="*/ 93 h 93"/>
                <a:gd name="T10" fmla="*/ 47 w 93"/>
                <a:gd name="T11" fmla="*/ 45 h 93"/>
                <a:gd name="T12" fmla="*/ 48 w 93"/>
                <a:gd name="T13" fmla="*/ 47 h 93"/>
                <a:gd name="T14" fmla="*/ 47 w 93"/>
                <a:gd name="T15" fmla="*/ 48 h 93"/>
                <a:gd name="T16" fmla="*/ 45 w 93"/>
                <a:gd name="T17" fmla="*/ 47 h 93"/>
                <a:gd name="T18" fmla="*/ 47 w 93"/>
                <a:gd name="T19" fmla="*/ 45 h 93"/>
                <a:gd name="T20" fmla="*/ 47 w 93"/>
                <a:gd name="T21" fmla="*/ 45 h 93"/>
                <a:gd name="T22" fmla="*/ 47 w 93"/>
                <a:gd name="T2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93">
                  <a:moveTo>
                    <a:pt x="47" y="93"/>
                  </a:moveTo>
                  <a:cubicBezTo>
                    <a:pt x="72" y="93"/>
                    <a:pt x="93" y="72"/>
                    <a:pt x="93" y="47"/>
                  </a:cubicBezTo>
                  <a:cubicBezTo>
                    <a:pt x="93" y="21"/>
                    <a:pt x="72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21" y="93"/>
                    <a:pt x="47" y="93"/>
                  </a:cubicBezTo>
                  <a:close/>
                  <a:moveTo>
                    <a:pt x="47" y="45"/>
                  </a:moveTo>
                  <a:cubicBezTo>
                    <a:pt x="48" y="45"/>
                    <a:pt x="48" y="46"/>
                    <a:pt x="48" y="47"/>
                  </a:cubicBezTo>
                  <a:cubicBezTo>
                    <a:pt x="48" y="48"/>
                    <a:pt x="48" y="48"/>
                    <a:pt x="47" y="48"/>
                  </a:cubicBezTo>
                  <a:cubicBezTo>
                    <a:pt x="46" y="48"/>
                    <a:pt x="45" y="48"/>
                    <a:pt x="45" y="47"/>
                  </a:cubicBezTo>
                  <a:cubicBezTo>
                    <a:pt x="45" y="46"/>
                    <a:pt x="46" y="45"/>
                    <a:pt x="47" y="45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5"/>
                    <a:pt x="47" y="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4" name="Freeform 141"/>
            <p:cNvSpPr>
              <a:spLocks noEditPoints="1"/>
            </p:cNvSpPr>
            <p:nvPr/>
          </p:nvSpPr>
          <p:spPr bwMode="auto">
            <a:xfrm>
              <a:off x="9278938" y="5942013"/>
              <a:ext cx="885825" cy="877888"/>
            </a:xfrm>
            <a:custGeom>
              <a:avLst/>
              <a:gdLst>
                <a:gd name="T0" fmla="*/ 101 w 202"/>
                <a:gd name="T1" fmla="*/ 0 h 202"/>
                <a:gd name="T2" fmla="*/ 0 w 202"/>
                <a:gd name="T3" fmla="*/ 101 h 202"/>
                <a:gd name="T4" fmla="*/ 101 w 202"/>
                <a:gd name="T5" fmla="*/ 202 h 202"/>
                <a:gd name="T6" fmla="*/ 202 w 202"/>
                <a:gd name="T7" fmla="*/ 101 h 202"/>
                <a:gd name="T8" fmla="*/ 101 w 202"/>
                <a:gd name="T9" fmla="*/ 0 h 202"/>
                <a:gd name="T10" fmla="*/ 101 w 202"/>
                <a:gd name="T11" fmla="*/ 154 h 202"/>
                <a:gd name="T12" fmla="*/ 48 w 202"/>
                <a:gd name="T13" fmla="*/ 101 h 202"/>
                <a:gd name="T14" fmla="*/ 101 w 202"/>
                <a:gd name="T15" fmla="*/ 48 h 202"/>
                <a:gd name="T16" fmla="*/ 154 w 202"/>
                <a:gd name="T17" fmla="*/ 101 h 202"/>
                <a:gd name="T18" fmla="*/ 101 w 202"/>
                <a:gd name="T19" fmla="*/ 154 h 202"/>
                <a:gd name="T20" fmla="*/ 101 w 202"/>
                <a:gd name="T21" fmla="*/ 154 h 202"/>
                <a:gd name="T22" fmla="*/ 101 w 202"/>
                <a:gd name="T23" fmla="*/ 15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202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6"/>
                    <a:pt x="45" y="202"/>
                    <a:pt x="101" y="202"/>
                  </a:cubicBezTo>
                  <a:cubicBezTo>
                    <a:pt x="156" y="202"/>
                    <a:pt x="202" y="156"/>
                    <a:pt x="202" y="101"/>
                  </a:cubicBezTo>
                  <a:cubicBezTo>
                    <a:pt x="202" y="45"/>
                    <a:pt x="156" y="0"/>
                    <a:pt x="101" y="0"/>
                  </a:cubicBezTo>
                  <a:close/>
                  <a:moveTo>
                    <a:pt x="101" y="154"/>
                  </a:moveTo>
                  <a:cubicBezTo>
                    <a:pt x="72" y="154"/>
                    <a:pt x="48" y="130"/>
                    <a:pt x="48" y="101"/>
                  </a:cubicBezTo>
                  <a:cubicBezTo>
                    <a:pt x="48" y="72"/>
                    <a:pt x="72" y="48"/>
                    <a:pt x="101" y="48"/>
                  </a:cubicBezTo>
                  <a:cubicBezTo>
                    <a:pt x="130" y="48"/>
                    <a:pt x="154" y="72"/>
                    <a:pt x="154" y="101"/>
                  </a:cubicBezTo>
                  <a:cubicBezTo>
                    <a:pt x="154" y="130"/>
                    <a:pt x="130" y="154"/>
                    <a:pt x="101" y="154"/>
                  </a:cubicBezTo>
                  <a:close/>
                  <a:moveTo>
                    <a:pt x="101" y="154"/>
                  </a:moveTo>
                  <a:cubicBezTo>
                    <a:pt x="101" y="154"/>
                    <a:pt x="101" y="154"/>
                    <a:pt x="101" y="1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5" name="Freeform 142"/>
            <p:cNvSpPr>
              <a:spLocks noEditPoints="1"/>
            </p:cNvSpPr>
            <p:nvPr/>
          </p:nvSpPr>
          <p:spPr bwMode="auto">
            <a:xfrm>
              <a:off x="8156576" y="2606675"/>
              <a:ext cx="6497637" cy="5881688"/>
            </a:xfrm>
            <a:custGeom>
              <a:avLst/>
              <a:gdLst>
                <a:gd name="T0" fmla="*/ 1381 w 1482"/>
                <a:gd name="T1" fmla="*/ 512 h 1354"/>
                <a:gd name="T2" fmla="*/ 818 w 1482"/>
                <a:gd name="T3" fmla="*/ 512 h 1354"/>
                <a:gd name="T4" fmla="*/ 720 w 1482"/>
                <a:gd name="T5" fmla="*/ 589 h 1354"/>
                <a:gd name="T6" fmla="*/ 662 w 1482"/>
                <a:gd name="T7" fmla="*/ 589 h 1354"/>
                <a:gd name="T8" fmla="*/ 662 w 1482"/>
                <a:gd name="T9" fmla="*/ 541 h 1354"/>
                <a:gd name="T10" fmla="*/ 714 w 1482"/>
                <a:gd name="T11" fmla="*/ 357 h 1354"/>
                <a:gd name="T12" fmla="*/ 357 w 1482"/>
                <a:gd name="T13" fmla="*/ 0 h 1354"/>
                <a:gd name="T14" fmla="*/ 0 w 1482"/>
                <a:gd name="T15" fmla="*/ 357 h 1354"/>
                <a:gd name="T16" fmla="*/ 51 w 1482"/>
                <a:gd name="T17" fmla="*/ 541 h 1354"/>
                <a:gd name="T18" fmla="*/ 51 w 1482"/>
                <a:gd name="T19" fmla="*/ 1253 h 1354"/>
                <a:gd name="T20" fmla="*/ 152 w 1482"/>
                <a:gd name="T21" fmla="*/ 1354 h 1354"/>
                <a:gd name="T22" fmla="*/ 562 w 1482"/>
                <a:gd name="T23" fmla="*/ 1354 h 1354"/>
                <a:gd name="T24" fmla="*/ 662 w 1482"/>
                <a:gd name="T25" fmla="*/ 1253 h 1354"/>
                <a:gd name="T26" fmla="*/ 662 w 1482"/>
                <a:gd name="T27" fmla="*/ 1046 h 1354"/>
                <a:gd name="T28" fmla="*/ 720 w 1482"/>
                <a:gd name="T29" fmla="*/ 1046 h 1354"/>
                <a:gd name="T30" fmla="*/ 818 w 1482"/>
                <a:gd name="T31" fmla="*/ 1123 h 1354"/>
                <a:gd name="T32" fmla="*/ 1381 w 1482"/>
                <a:gd name="T33" fmla="*/ 1123 h 1354"/>
                <a:gd name="T34" fmla="*/ 1482 w 1482"/>
                <a:gd name="T35" fmla="*/ 1022 h 1354"/>
                <a:gd name="T36" fmla="*/ 1482 w 1482"/>
                <a:gd name="T37" fmla="*/ 613 h 1354"/>
                <a:gd name="T38" fmla="*/ 1381 w 1482"/>
                <a:gd name="T39" fmla="*/ 512 h 1354"/>
                <a:gd name="T40" fmla="*/ 357 w 1482"/>
                <a:gd name="T41" fmla="*/ 48 h 1354"/>
                <a:gd name="T42" fmla="*/ 666 w 1482"/>
                <a:gd name="T43" fmla="*/ 357 h 1354"/>
                <a:gd name="T44" fmla="*/ 357 w 1482"/>
                <a:gd name="T45" fmla="*/ 666 h 1354"/>
                <a:gd name="T46" fmla="*/ 48 w 1482"/>
                <a:gd name="T47" fmla="*/ 357 h 1354"/>
                <a:gd name="T48" fmla="*/ 357 w 1482"/>
                <a:gd name="T49" fmla="*/ 48 h 1354"/>
                <a:gd name="T50" fmla="*/ 614 w 1482"/>
                <a:gd name="T51" fmla="*/ 1253 h 1354"/>
                <a:gd name="T52" fmla="*/ 562 w 1482"/>
                <a:gd name="T53" fmla="*/ 1306 h 1354"/>
                <a:gd name="T54" fmla="*/ 152 w 1482"/>
                <a:gd name="T55" fmla="*/ 1306 h 1354"/>
                <a:gd name="T56" fmla="*/ 99 w 1482"/>
                <a:gd name="T57" fmla="*/ 1253 h 1354"/>
                <a:gd name="T58" fmla="*/ 99 w 1482"/>
                <a:gd name="T59" fmla="*/ 603 h 1354"/>
                <a:gd name="T60" fmla="*/ 357 w 1482"/>
                <a:gd name="T61" fmla="*/ 714 h 1354"/>
                <a:gd name="T62" fmla="*/ 614 w 1482"/>
                <a:gd name="T63" fmla="*/ 603 h 1354"/>
                <a:gd name="T64" fmla="*/ 614 w 1482"/>
                <a:gd name="T65" fmla="*/ 1253 h 1354"/>
                <a:gd name="T66" fmla="*/ 662 w 1482"/>
                <a:gd name="T67" fmla="*/ 637 h 1354"/>
                <a:gd name="T68" fmla="*/ 717 w 1482"/>
                <a:gd name="T69" fmla="*/ 637 h 1354"/>
                <a:gd name="T70" fmla="*/ 717 w 1482"/>
                <a:gd name="T71" fmla="*/ 998 h 1354"/>
                <a:gd name="T72" fmla="*/ 662 w 1482"/>
                <a:gd name="T73" fmla="*/ 998 h 1354"/>
                <a:gd name="T74" fmla="*/ 662 w 1482"/>
                <a:gd name="T75" fmla="*/ 637 h 1354"/>
                <a:gd name="T76" fmla="*/ 1434 w 1482"/>
                <a:gd name="T77" fmla="*/ 1022 h 1354"/>
                <a:gd name="T78" fmla="*/ 1381 w 1482"/>
                <a:gd name="T79" fmla="*/ 1075 h 1354"/>
                <a:gd name="T80" fmla="*/ 818 w 1482"/>
                <a:gd name="T81" fmla="*/ 1075 h 1354"/>
                <a:gd name="T82" fmla="*/ 765 w 1482"/>
                <a:gd name="T83" fmla="*/ 1022 h 1354"/>
                <a:gd name="T84" fmla="*/ 765 w 1482"/>
                <a:gd name="T85" fmla="*/ 613 h 1354"/>
                <a:gd name="T86" fmla="*/ 818 w 1482"/>
                <a:gd name="T87" fmla="*/ 560 h 1354"/>
                <a:gd name="T88" fmla="*/ 1381 w 1482"/>
                <a:gd name="T89" fmla="*/ 560 h 1354"/>
                <a:gd name="T90" fmla="*/ 1434 w 1482"/>
                <a:gd name="T91" fmla="*/ 613 h 1354"/>
                <a:gd name="T92" fmla="*/ 1434 w 1482"/>
                <a:gd name="T93" fmla="*/ 1022 h 1354"/>
                <a:gd name="T94" fmla="*/ 1434 w 1482"/>
                <a:gd name="T95" fmla="*/ 1022 h 1354"/>
                <a:gd name="T96" fmla="*/ 1434 w 1482"/>
                <a:gd name="T97" fmla="*/ 1022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2" h="1354">
                  <a:moveTo>
                    <a:pt x="1381" y="512"/>
                  </a:moveTo>
                  <a:cubicBezTo>
                    <a:pt x="818" y="512"/>
                    <a:pt x="818" y="512"/>
                    <a:pt x="818" y="512"/>
                  </a:cubicBezTo>
                  <a:cubicBezTo>
                    <a:pt x="770" y="512"/>
                    <a:pt x="731" y="545"/>
                    <a:pt x="720" y="589"/>
                  </a:cubicBezTo>
                  <a:cubicBezTo>
                    <a:pt x="662" y="589"/>
                    <a:pt x="662" y="589"/>
                    <a:pt x="662" y="589"/>
                  </a:cubicBezTo>
                  <a:cubicBezTo>
                    <a:pt x="662" y="541"/>
                    <a:pt x="662" y="541"/>
                    <a:pt x="662" y="541"/>
                  </a:cubicBezTo>
                  <a:cubicBezTo>
                    <a:pt x="695" y="487"/>
                    <a:pt x="714" y="424"/>
                    <a:pt x="714" y="357"/>
                  </a:cubicBezTo>
                  <a:cubicBezTo>
                    <a:pt x="714" y="160"/>
                    <a:pt x="554" y="0"/>
                    <a:pt x="357" y="0"/>
                  </a:cubicBezTo>
                  <a:cubicBezTo>
                    <a:pt x="160" y="0"/>
                    <a:pt x="0" y="160"/>
                    <a:pt x="0" y="357"/>
                  </a:cubicBezTo>
                  <a:cubicBezTo>
                    <a:pt x="0" y="424"/>
                    <a:pt x="19" y="487"/>
                    <a:pt x="51" y="541"/>
                  </a:cubicBezTo>
                  <a:cubicBezTo>
                    <a:pt x="51" y="1253"/>
                    <a:pt x="51" y="1253"/>
                    <a:pt x="51" y="1253"/>
                  </a:cubicBezTo>
                  <a:cubicBezTo>
                    <a:pt x="51" y="1308"/>
                    <a:pt x="96" y="1354"/>
                    <a:pt x="152" y="1354"/>
                  </a:cubicBezTo>
                  <a:cubicBezTo>
                    <a:pt x="562" y="1354"/>
                    <a:pt x="562" y="1354"/>
                    <a:pt x="562" y="1354"/>
                  </a:cubicBezTo>
                  <a:cubicBezTo>
                    <a:pt x="617" y="1354"/>
                    <a:pt x="662" y="1308"/>
                    <a:pt x="662" y="1253"/>
                  </a:cubicBezTo>
                  <a:cubicBezTo>
                    <a:pt x="662" y="1046"/>
                    <a:pt x="662" y="1046"/>
                    <a:pt x="662" y="1046"/>
                  </a:cubicBezTo>
                  <a:cubicBezTo>
                    <a:pt x="720" y="1046"/>
                    <a:pt x="720" y="1046"/>
                    <a:pt x="720" y="1046"/>
                  </a:cubicBezTo>
                  <a:cubicBezTo>
                    <a:pt x="731" y="1090"/>
                    <a:pt x="770" y="1123"/>
                    <a:pt x="818" y="1123"/>
                  </a:cubicBezTo>
                  <a:cubicBezTo>
                    <a:pt x="1381" y="1123"/>
                    <a:pt x="1381" y="1123"/>
                    <a:pt x="1381" y="1123"/>
                  </a:cubicBezTo>
                  <a:cubicBezTo>
                    <a:pt x="1436" y="1123"/>
                    <a:pt x="1482" y="1078"/>
                    <a:pt x="1482" y="1022"/>
                  </a:cubicBezTo>
                  <a:cubicBezTo>
                    <a:pt x="1482" y="613"/>
                    <a:pt x="1482" y="613"/>
                    <a:pt x="1482" y="613"/>
                  </a:cubicBezTo>
                  <a:cubicBezTo>
                    <a:pt x="1482" y="557"/>
                    <a:pt x="1436" y="512"/>
                    <a:pt x="1381" y="512"/>
                  </a:cubicBezTo>
                  <a:close/>
                  <a:moveTo>
                    <a:pt x="357" y="48"/>
                  </a:moveTo>
                  <a:cubicBezTo>
                    <a:pt x="527" y="48"/>
                    <a:pt x="666" y="187"/>
                    <a:pt x="666" y="357"/>
                  </a:cubicBezTo>
                  <a:cubicBezTo>
                    <a:pt x="666" y="527"/>
                    <a:pt x="527" y="666"/>
                    <a:pt x="357" y="666"/>
                  </a:cubicBezTo>
                  <a:cubicBezTo>
                    <a:pt x="187" y="666"/>
                    <a:pt x="48" y="527"/>
                    <a:pt x="48" y="357"/>
                  </a:cubicBezTo>
                  <a:cubicBezTo>
                    <a:pt x="48" y="187"/>
                    <a:pt x="187" y="48"/>
                    <a:pt x="357" y="48"/>
                  </a:cubicBezTo>
                  <a:close/>
                  <a:moveTo>
                    <a:pt x="614" y="1253"/>
                  </a:moveTo>
                  <a:cubicBezTo>
                    <a:pt x="614" y="1282"/>
                    <a:pt x="591" y="1306"/>
                    <a:pt x="562" y="1306"/>
                  </a:cubicBezTo>
                  <a:cubicBezTo>
                    <a:pt x="152" y="1306"/>
                    <a:pt x="152" y="1306"/>
                    <a:pt x="152" y="1306"/>
                  </a:cubicBezTo>
                  <a:cubicBezTo>
                    <a:pt x="123" y="1306"/>
                    <a:pt x="99" y="1282"/>
                    <a:pt x="99" y="125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64" y="671"/>
                    <a:pt x="256" y="714"/>
                    <a:pt x="357" y="714"/>
                  </a:cubicBezTo>
                  <a:cubicBezTo>
                    <a:pt x="458" y="714"/>
                    <a:pt x="549" y="671"/>
                    <a:pt x="614" y="603"/>
                  </a:cubicBezTo>
                  <a:lnTo>
                    <a:pt x="614" y="1253"/>
                  </a:lnTo>
                  <a:close/>
                  <a:moveTo>
                    <a:pt x="662" y="637"/>
                  </a:moveTo>
                  <a:cubicBezTo>
                    <a:pt x="717" y="637"/>
                    <a:pt x="717" y="637"/>
                    <a:pt x="717" y="637"/>
                  </a:cubicBezTo>
                  <a:cubicBezTo>
                    <a:pt x="717" y="998"/>
                    <a:pt x="717" y="998"/>
                    <a:pt x="717" y="998"/>
                  </a:cubicBezTo>
                  <a:cubicBezTo>
                    <a:pt x="662" y="998"/>
                    <a:pt x="662" y="998"/>
                    <a:pt x="662" y="998"/>
                  </a:cubicBezTo>
                  <a:lnTo>
                    <a:pt x="662" y="637"/>
                  </a:lnTo>
                  <a:close/>
                  <a:moveTo>
                    <a:pt x="1434" y="1022"/>
                  </a:moveTo>
                  <a:cubicBezTo>
                    <a:pt x="1434" y="1052"/>
                    <a:pt x="1410" y="1075"/>
                    <a:pt x="1381" y="1075"/>
                  </a:cubicBezTo>
                  <a:cubicBezTo>
                    <a:pt x="818" y="1075"/>
                    <a:pt x="818" y="1075"/>
                    <a:pt x="818" y="1075"/>
                  </a:cubicBezTo>
                  <a:cubicBezTo>
                    <a:pt x="788" y="1075"/>
                    <a:pt x="765" y="1052"/>
                    <a:pt x="765" y="1022"/>
                  </a:cubicBezTo>
                  <a:cubicBezTo>
                    <a:pt x="765" y="613"/>
                    <a:pt x="765" y="613"/>
                    <a:pt x="765" y="613"/>
                  </a:cubicBezTo>
                  <a:cubicBezTo>
                    <a:pt x="765" y="584"/>
                    <a:pt x="788" y="560"/>
                    <a:pt x="818" y="560"/>
                  </a:cubicBezTo>
                  <a:cubicBezTo>
                    <a:pt x="1381" y="560"/>
                    <a:pt x="1381" y="560"/>
                    <a:pt x="1381" y="560"/>
                  </a:cubicBezTo>
                  <a:cubicBezTo>
                    <a:pt x="1410" y="560"/>
                    <a:pt x="1434" y="584"/>
                    <a:pt x="1434" y="613"/>
                  </a:cubicBezTo>
                  <a:lnTo>
                    <a:pt x="1434" y="1022"/>
                  </a:lnTo>
                  <a:close/>
                  <a:moveTo>
                    <a:pt x="1434" y="1022"/>
                  </a:moveTo>
                  <a:cubicBezTo>
                    <a:pt x="1434" y="1022"/>
                    <a:pt x="1434" y="1022"/>
                    <a:pt x="1434" y="102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6" name="Freeform 143"/>
            <p:cNvSpPr>
              <a:spLocks noEditPoints="1"/>
            </p:cNvSpPr>
            <p:nvPr/>
          </p:nvSpPr>
          <p:spPr bwMode="auto">
            <a:xfrm>
              <a:off x="13768388" y="5273675"/>
              <a:ext cx="434975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7" name="Freeform 144"/>
            <p:cNvSpPr>
              <a:spLocks noEditPoints="1"/>
            </p:cNvSpPr>
            <p:nvPr/>
          </p:nvSpPr>
          <p:spPr bwMode="auto">
            <a:xfrm>
              <a:off x="12085638" y="5273675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24 w 330"/>
                <a:gd name="T3" fmla="*/ 0 h 48"/>
                <a:gd name="T4" fmla="*/ 0 w 330"/>
                <a:gd name="T5" fmla="*/ 24 h 48"/>
                <a:gd name="T6" fmla="*/ 24 w 330"/>
                <a:gd name="T7" fmla="*/ 48 h 48"/>
                <a:gd name="T8" fmla="*/ 306 w 330"/>
                <a:gd name="T9" fmla="*/ 48 h 48"/>
                <a:gd name="T10" fmla="*/ 330 w 330"/>
                <a:gd name="T11" fmla="*/ 24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06" y="48"/>
                    <a:pt x="306" y="48"/>
                    <a:pt x="306" y="48"/>
                  </a:cubicBezTo>
                  <a:cubicBezTo>
                    <a:pt x="319" y="48"/>
                    <a:pt x="330" y="38"/>
                    <a:pt x="330" y="24"/>
                  </a:cubicBezTo>
                  <a:cubicBezTo>
                    <a:pt x="330" y="11"/>
                    <a:pt x="319" y="0"/>
                    <a:pt x="306" y="0"/>
                  </a:cubicBez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8" name="Group 497"/>
          <p:cNvGrpSpPr>
            <a:grpSpLocks noChangeAspect="1"/>
          </p:cNvGrpSpPr>
          <p:nvPr/>
        </p:nvGrpSpPr>
        <p:grpSpPr>
          <a:xfrm>
            <a:off x="10313774" y="3803707"/>
            <a:ext cx="127245" cy="304800"/>
            <a:chOff x="13033375" y="2787651"/>
            <a:chExt cx="2686050" cy="6434137"/>
          </a:xfrm>
        </p:grpSpPr>
        <p:sp>
          <p:nvSpPr>
            <p:cNvPr id="499" name="Rectangle: Top Corners Rounded 498"/>
            <p:cNvSpPr/>
            <p:nvPr/>
          </p:nvSpPr>
          <p:spPr>
            <a:xfrm>
              <a:off x="13771010" y="5032418"/>
              <a:ext cx="1550505" cy="3674259"/>
            </a:xfrm>
            <a:prstGeom prst="round2SameRect">
              <a:avLst>
                <a:gd name="adj1" fmla="val 32052"/>
                <a:gd name="adj2" fmla="val 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0" name="Freeform 148"/>
            <p:cNvSpPr>
              <a:spLocks noEditPoints="1"/>
            </p:cNvSpPr>
            <p:nvPr/>
          </p:nvSpPr>
          <p:spPr bwMode="auto">
            <a:xfrm>
              <a:off x="13033375" y="2787651"/>
              <a:ext cx="2686050" cy="6434137"/>
            </a:xfrm>
            <a:custGeom>
              <a:avLst/>
              <a:gdLst>
                <a:gd name="T0" fmla="*/ 534 w 611"/>
                <a:gd name="T1" fmla="*/ 1331 h 1482"/>
                <a:gd name="T2" fmla="*/ 586 w 611"/>
                <a:gd name="T3" fmla="*/ 690 h 1482"/>
                <a:gd name="T4" fmla="*/ 485 w 611"/>
                <a:gd name="T5" fmla="*/ 435 h 1482"/>
                <a:gd name="T6" fmla="*/ 330 w 611"/>
                <a:gd name="T7" fmla="*/ 378 h 1482"/>
                <a:gd name="T8" fmla="*/ 326 w 611"/>
                <a:gd name="T9" fmla="*/ 12 h 1482"/>
                <a:gd name="T10" fmla="*/ 285 w 611"/>
                <a:gd name="T11" fmla="*/ 12 h 1482"/>
                <a:gd name="T12" fmla="*/ 282 w 611"/>
                <a:gd name="T13" fmla="*/ 378 h 1482"/>
                <a:gd name="T14" fmla="*/ 126 w 611"/>
                <a:gd name="T15" fmla="*/ 435 h 1482"/>
                <a:gd name="T16" fmla="*/ 26 w 611"/>
                <a:gd name="T17" fmla="*/ 664 h 1482"/>
                <a:gd name="T18" fmla="*/ 77 w 611"/>
                <a:gd name="T19" fmla="*/ 1331 h 1482"/>
                <a:gd name="T20" fmla="*/ 0 w 611"/>
                <a:gd name="T21" fmla="*/ 1406 h 1482"/>
                <a:gd name="T22" fmla="*/ 536 w 611"/>
                <a:gd name="T23" fmla="*/ 1482 h 1482"/>
                <a:gd name="T24" fmla="*/ 536 w 611"/>
                <a:gd name="T25" fmla="*/ 1331 h 1482"/>
                <a:gd name="T26" fmla="*/ 306 w 611"/>
                <a:gd name="T27" fmla="*/ 72 h 1482"/>
                <a:gd name="T28" fmla="*/ 330 w 611"/>
                <a:gd name="T29" fmla="*/ 329 h 1482"/>
                <a:gd name="T30" fmla="*/ 306 w 611"/>
                <a:gd name="T31" fmla="*/ 256 h 1482"/>
                <a:gd name="T32" fmla="*/ 282 w 611"/>
                <a:gd name="T33" fmla="*/ 329 h 1482"/>
                <a:gd name="T34" fmla="*/ 407 w 611"/>
                <a:gd name="T35" fmla="*/ 1331 h 1482"/>
                <a:gd name="T36" fmla="*/ 486 w 611"/>
                <a:gd name="T37" fmla="*/ 1331 h 1482"/>
                <a:gd name="T38" fmla="*/ 74 w 611"/>
                <a:gd name="T39" fmla="*/ 536 h 1482"/>
                <a:gd name="T40" fmla="*/ 485 w 611"/>
                <a:gd name="T41" fmla="*/ 483 h 1482"/>
                <a:gd name="T42" fmla="*/ 538 w 611"/>
                <a:gd name="T43" fmla="*/ 690 h 1482"/>
                <a:gd name="T44" fmla="*/ 483 w 611"/>
                <a:gd name="T45" fmla="*/ 690 h 1482"/>
                <a:gd name="T46" fmla="*/ 408 w 611"/>
                <a:gd name="T47" fmla="*/ 538 h 1482"/>
                <a:gd name="T48" fmla="*/ 333 w 611"/>
                <a:gd name="T49" fmla="*/ 766 h 1482"/>
                <a:gd name="T50" fmla="*/ 278 w 611"/>
                <a:gd name="T51" fmla="*/ 766 h 1482"/>
                <a:gd name="T52" fmla="*/ 203 w 611"/>
                <a:gd name="T53" fmla="*/ 589 h 1482"/>
                <a:gd name="T54" fmla="*/ 101 w 611"/>
                <a:gd name="T55" fmla="*/ 691 h 1482"/>
                <a:gd name="T56" fmla="*/ 74 w 611"/>
                <a:gd name="T57" fmla="*/ 536 h 1482"/>
                <a:gd name="T58" fmla="*/ 381 w 611"/>
                <a:gd name="T59" fmla="*/ 613 h 1482"/>
                <a:gd name="T60" fmla="*/ 435 w 611"/>
                <a:gd name="T61" fmla="*/ 613 h 1482"/>
                <a:gd name="T62" fmla="*/ 381 w 611"/>
                <a:gd name="T63" fmla="*/ 676 h 1482"/>
                <a:gd name="T64" fmla="*/ 125 w 611"/>
                <a:gd name="T65" fmla="*/ 735 h 1482"/>
                <a:gd name="T66" fmla="*/ 203 w 611"/>
                <a:gd name="T67" fmla="*/ 637 h 1482"/>
                <a:gd name="T68" fmla="*/ 230 w 611"/>
                <a:gd name="T69" fmla="*/ 752 h 1482"/>
                <a:gd name="T70" fmla="*/ 125 w 611"/>
                <a:gd name="T71" fmla="*/ 1319 h 1482"/>
                <a:gd name="T72" fmla="*/ 198 w 611"/>
                <a:gd name="T73" fmla="*/ 1255 h 1482"/>
                <a:gd name="T74" fmla="*/ 125 w 611"/>
                <a:gd name="T75" fmla="*/ 1265 h 1482"/>
                <a:gd name="T76" fmla="*/ 188 w 611"/>
                <a:gd name="T77" fmla="*/ 1133 h 1482"/>
                <a:gd name="T78" fmla="*/ 167 w 611"/>
                <a:gd name="T79" fmla="*/ 1091 h 1482"/>
                <a:gd name="T80" fmla="*/ 125 w 611"/>
                <a:gd name="T81" fmla="*/ 1012 h 1482"/>
                <a:gd name="T82" fmla="*/ 199 w 611"/>
                <a:gd name="T83" fmla="*/ 948 h 1482"/>
                <a:gd name="T84" fmla="*/ 125 w 611"/>
                <a:gd name="T85" fmla="*/ 958 h 1482"/>
                <a:gd name="T86" fmla="*/ 239 w 611"/>
                <a:gd name="T87" fmla="*/ 801 h 1482"/>
                <a:gd name="T88" fmla="*/ 381 w 611"/>
                <a:gd name="T89" fmla="*/ 766 h 1482"/>
                <a:gd name="T90" fmla="*/ 436 w 611"/>
                <a:gd name="T91" fmla="*/ 702 h 1482"/>
                <a:gd name="T92" fmla="*/ 486 w 611"/>
                <a:gd name="T93" fmla="*/ 777 h 1482"/>
                <a:gd name="T94" fmla="*/ 387 w 611"/>
                <a:gd name="T95" fmla="*/ 854 h 1482"/>
                <a:gd name="T96" fmla="*/ 419 w 611"/>
                <a:gd name="T97" fmla="*/ 865 h 1482"/>
                <a:gd name="T98" fmla="*/ 486 w 611"/>
                <a:gd name="T99" fmla="*/ 931 h 1482"/>
                <a:gd name="T100" fmla="*/ 387 w 611"/>
                <a:gd name="T101" fmla="*/ 1008 h 1482"/>
                <a:gd name="T102" fmla="*/ 419 w 611"/>
                <a:gd name="T103" fmla="*/ 1018 h 1482"/>
                <a:gd name="T104" fmla="*/ 486 w 611"/>
                <a:gd name="T105" fmla="*/ 1084 h 1482"/>
                <a:gd name="T106" fmla="*/ 387 w 611"/>
                <a:gd name="T107" fmla="*/ 1161 h 1482"/>
                <a:gd name="T108" fmla="*/ 419 w 611"/>
                <a:gd name="T109" fmla="*/ 1172 h 1482"/>
                <a:gd name="T110" fmla="*/ 486 w 611"/>
                <a:gd name="T111" fmla="*/ 1238 h 1482"/>
                <a:gd name="T112" fmla="*/ 125 w 611"/>
                <a:gd name="T113" fmla="*/ 1331 h 1482"/>
                <a:gd name="T114" fmla="*/ 536 w 611"/>
                <a:gd name="T115" fmla="*/ 1434 h 1482"/>
                <a:gd name="T116" fmla="*/ 48 w 611"/>
                <a:gd name="T117" fmla="*/ 1406 h 1482"/>
                <a:gd name="T118" fmla="*/ 306 w 611"/>
                <a:gd name="T119" fmla="*/ 1379 h 1482"/>
                <a:gd name="T120" fmla="*/ 306 w 611"/>
                <a:gd name="T121" fmla="*/ 1379 h 1482"/>
                <a:gd name="T122" fmla="*/ 563 w 611"/>
                <a:gd name="T123" fmla="*/ 1406 h 1482"/>
                <a:gd name="T124" fmla="*/ 536 w 611"/>
                <a:gd name="T125" fmla="*/ 143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482">
                  <a:moveTo>
                    <a:pt x="536" y="1331"/>
                  </a:moveTo>
                  <a:cubicBezTo>
                    <a:pt x="534" y="1331"/>
                    <a:pt x="534" y="1331"/>
                    <a:pt x="534" y="1331"/>
                  </a:cubicBezTo>
                  <a:cubicBezTo>
                    <a:pt x="534" y="761"/>
                    <a:pt x="534" y="761"/>
                    <a:pt x="534" y="761"/>
                  </a:cubicBezTo>
                  <a:cubicBezTo>
                    <a:pt x="564" y="751"/>
                    <a:pt x="586" y="723"/>
                    <a:pt x="586" y="690"/>
                  </a:cubicBezTo>
                  <a:cubicBezTo>
                    <a:pt x="586" y="536"/>
                    <a:pt x="586" y="536"/>
                    <a:pt x="586" y="536"/>
                  </a:cubicBezTo>
                  <a:cubicBezTo>
                    <a:pt x="586" y="480"/>
                    <a:pt x="540" y="435"/>
                    <a:pt x="485" y="435"/>
                  </a:cubicBezTo>
                  <a:cubicBezTo>
                    <a:pt x="330" y="435"/>
                    <a:pt x="330" y="435"/>
                    <a:pt x="330" y="435"/>
                  </a:cubicBezTo>
                  <a:cubicBezTo>
                    <a:pt x="330" y="378"/>
                    <a:pt x="330" y="378"/>
                    <a:pt x="330" y="378"/>
                  </a:cubicBezTo>
                  <a:cubicBezTo>
                    <a:pt x="388" y="367"/>
                    <a:pt x="432" y="316"/>
                    <a:pt x="432" y="254"/>
                  </a:cubicBezTo>
                  <a:cubicBezTo>
                    <a:pt x="432" y="194"/>
                    <a:pt x="344" y="42"/>
                    <a:pt x="326" y="12"/>
                  </a:cubicBezTo>
                  <a:cubicBezTo>
                    <a:pt x="322" y="4"/>
                    <a:pt x="314" y="0"/>
                    <a:pt x="306" y="0"/>
                  </a:cubicBezTo>
                  <a:cubicBezTo>
                    <a:pt x="297" y="0"/>
                    <a:pt x="289" y="4"/>
                    <a:pt x="285" y="12"/>
                  </a:cubicBezTo>
                  <a:cubicBezTo>
                    <a:pt x="267" y="42"/>
                    <a:pt x="179" y="194"/>
                    <a:pt x="179" y="254"/>
                  </a:cubicBezTo>
                  <a:cubicBezTo>
                    <a:pt x="179" y="316"/>
                    <a:pt x="223" y="367"/>
                    <a:pt x="282" y="378"/>
                  </a:cubicBezTo>
                  <a:cubicBezTo>
                    <a:pt x="282" y="435"/>
                    <a:pt x="282" y="435"/>
                    <a:pt x="282" y="435"/>
                  </a:cubicBezTo>
                  <a:cubicBezTo>
                    <a:pt x="126" y="435"/>
                    <a:pt x="126" y="435"/>
                    <a:pt x="126" y="435"/>
                  </a:cubicBezTo>
                  <a:cubicBezTo>
                    <a:pt x="71" y="435"/>
                    <a:pt x="26" y="480"/>
                    <a:pt x="26" y="536"/>
                  </a:cubicBezTo>
                  <a:cubicBezTo>
                    <a:pt x="26" y="664"/>
                    <a:pt x="26" y="664"/>
                    <a:pt x="26" y="664"/>
                  </a:cubicBezTo>
                  <a:cubicBezTo>
                    <a:pt x="26" y="697"/>
                    <a:pt x="47" y="725"/>
                    <a:pt x="77" y="735"/>
                  </a:cubicBezTo>
                  <a:cubicBezTo>
                    <a:pt x="77" y="1331"/>
                    <a:pt x="77" y="1331"/>
                    <a:pt x="77" y="1331"/>
                  </a:cubicBezTo>
                  <a:cubicBezTo>
                    <a:pt x="75" y="1331"/>
                    <a:pt x="75" y="1331"/>
                    <a:pt x="75" y="1331"/>
                  </a:cubicBezTo>
                  <a:cubicBezTo>
                    <a:pt x="34" y="1331"/>
                    <a:pt x="0" y="1365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536" y="1482"/>
                    <a:pt x="536" y="1482"/>
                    <a:pt x="536" y="1482"/>
                  </a:cubicBezTo>
                  <a:cubicBezTo>
                    <a:pt x="577" y="1482"/>
                    <a:pt x="611" y="1448"/>
                    <a:pt x="611" y="1406"/>
                  </a:cubicBezTo>
                  <a:cubicBezTo>
                    <a:pt x="611" y="1365"/>
                    <a:pt x="577" y="1331"/>
                    <a:pt x="536" y="1331"/>
                  </a:cubicBezTo>
                  <a:close/>
                  <a:moveTo>
                    <a:pt x="227" y="254"/>
                  </a:moveTo>
                  <a:cubicBezTo>
                    <a:pt x="227" y="237"/>
                    <a:pt x="249" y="174"/>
                    <a:pt x="306" y="72"/>
                  </a:cubicBezTo>
                  <a:cubicBezTo>
                    <a:pt x="362" y="174"/>
                    <a:pt x="384" y="237"/>
                    <a:pt x="384" y="254"/>
                  </a:cubicBezTo>
                  <a:cubicBezTo>
                    <a:pt x="384" y="289"/>
                    <a:pt x="361" y="319"/>
                    <a:pt x="330" y="329"/>
                  </a:cubicBezTo>
                  <a:cubicBezTo>
                    <a:pt x="330" y="280"/>
                    <a:pt x="330" y="280"/>
                    <a:pt x="330" y="280"/>
                  </a:cubicBezTo>
                  <a:cubicBezTo>
                    <a:pt x="330" y="267"/>
                    <a:pt x="319" y="256"/>
                    <a:pt x="306" y="256"/>
                  </a:cubicBezTo>
                  <a:cubicBezTo>
                    <a:pt x="292" y="256"/>
                    <a:pt x="282" y="267"/>
                    <a:pt x="282" y="280"/>
                  </a:cubicBezTo>
                  <a:cubicBezTo>
                    <a:pt x="282" y="329"/>
                    <a:pt x="282" y="329"/>
                    <a:pt x="282" y="329"/>
                  </a:cubicBezTo>
                  <a:cubicBezTo>
                    <a:pt x="250" y="319"/>
                    <a:pt x="227" y="289"/>
                    <a:pt x="227" y="254"/>
                  </a:cubicBezTo>
                  <a:close/>
                  <a:moveTo>
                    <a:pt x="407" y="1331"/>
                  </a:moveTo>
                  <a:cubicBezTo>
                    <a:pt x="486" y="1292"/>
                    <a:pt x="486" y="1292"/>
                    <a:pt x="486" y="1292"/>
                  </a:cubicBezTo>
                  <a:cubicBezTo>
                    <a:pt x="486" y="1331"/>
                    <a:pt x="486" y="1331"/>
                    <a:pt x="486" y="1331"/>
                  </a:cubicBezTo>
                  <a:lnTo>
                    <a:pt x="407" y="1331"/>
                  </a:lnTo>
                  <a:close/>
                  <a:moveTo>
                    <a:pt x="74" y="536"/>
                  </a:moveTo>
                  <a:cubicBezTo>
                    <a:pt x="74" y="507"/>
                    <a:pt x="97" y="483"/>
                    <a:pt x="126" y="483"/>
                  </a:cubicBezTo>
                  <a:cubicBezTo>
                    <a:pt x="485" y="483"/>
                    <a:pt x="485" y="483"/>
                    <a:pt x="485" y="483"/>
                  </a:cubicBezTo>
                  <a:cubicBezTo>
                    <a:pt x="514" y="483"/>
                    <a:pt x="538" y="507"/>
                    <a:pt x="538" y="536"/>
                  </a:cubicBezTo>
                  <a:cubicBezTo>
                    <a:pt x="538" y="690"/>
                    <a:pt x="538" y="690"/>
                    <a:pt x="538" y="690"/>
                  </a:cubicBezTo>
                  <a:cubicBezTo>
                    <a:pt x="538" y="705"/>
                    <a:pt x="525" y="717"/>
                    <a:pt x="510" y="717"/>
                  </a:cubicBezTo>
                  <a:cubicBezTo>
                    <a:pt x="495" y="717"/>
                    <a:pt x="483" y="705"/>
                    <a:pt x="483" y="690"/>
                  </a:cubicBezTo>
                  <a:cubicBezTo>
                    <a:pt x="483" y="613"/>
                    <a:pt x="483" y="613"/>
                    <a:pt x="483" y="613"/>
                  </a:cubicBezTo>
                  <a:cubicBezTo>
                    <a:pt x="483" y="571"/>
                    <a:pt x="449" y="538"/>
                    <a:pt x="408" y="538"/>
                  </a:cubicBezTo>
                  <a:cubicBezTo>
                    <a:pt x="367" y="538"/>
                    <a:pt x="333" y="571"/>
                    <a:pt x="333" y="613"/>
                  </a:cubicBezTo>
                  <a:cubicBezTo>
                    <a:pt x="333" y="766"/>
                    <a:pt x="333" y="766"/>
                    <a:pt x="333" y="766"/>
                  </a:cubicBezTo>
                  <a:cubicBezTo>
                    <a:pt x="333" y="781"/>
                    <a:pt x="321" y="794"/>
                    <a:pt x="306" y="794"/>
                  </a:cubicBezTo>
                  <a:cubicBezTo>
                    <a:pt x="291" y="794"/>
                    <a:pt x="278" y="781"/>
                    <a:pt x="278" y="766"/>
                  </a:cubicBezTo>
                  <a:cubicBezTo>
                    <a:pt x="278" y="664"/>
                    <a:pt x="278" y="664"/>
                    <a:pt x="278" y="664"/>
                  </a:cubicBezTo>
                  <a:cubicBezTo>
                    <a:pt x="278" y="623"/>
                    <a:pt x="245" y="589"/>
                    <a:pt x="203" y="589"/>
                  </a:cubicBezTo>
                  <a:cubicBezTo>
                    <a:pt x="162" y="589"/>
                    <a:pt x="128" y="623"/>
                    <a:pt x="128" y="664"/>
                  </a:cubicBezTo>
                  <a:cubicBezTo>
                    <a:pt x="128" y="679"/>
                    <a:pt x="116" y="691"/>
                    <a:pt x="101" y="691"/>
                  </a:cubicBezTo>
                  <a:cubicBezTo>
                    <a:pt x="86" y="691"/>
                    <a:pt x="74" y="679"/>
                    <a:pt x="74" y="664"/>
                  </a:cubicBezTo>
                  <a:lnTo>
                    <a:pt x="74" y="536"/>
                  </a:lnTo>
                  <a:close/>
                  <a:moveTo>
                    <a:pt x="381" y="676"/>
                  </a:moveTo>
                  <a:cubicBezTo>
                    <a:pt x="381" y="613"/>
                    <a:pt x="381" y="613"/>
                    <a:pt x="381" y="613"/>
                  </a:cubicBezTo>
                  <a:cubicBezTo>
                    <a:pt x="381" y="598"/>
                    <a:pt x="393" y="586"/>
                    <a:pt x="408" y="586"/>
                  </a:cubicBezTo>
                  <a:cubicBezTo>
                    <a:pt x="423" y="586"/>
                    <a:pt x="435" y="598"/>
                    <a:pt x="435" y="613"/>
                  </a:cubicBezTo>
                  <a:cubicBezTo>
                    <a:pt x="435" y="649"/>
                    <a:pt x="435" y="649"/>
                    <a:pt x="435" y="649"/>
                  </a:cubicBezTo>
                  <a:lnTo>
                    <a:pt x="381" y="676"/>
                  </a:lnTo>
                  <a:close/>
                  <a:moveTo>
                    <a:pt x="125" y="804"/>
                  </a:moveTo>
                  <a:cubicBezTo>
                    <a:pt x="125" y="735"/>
                    <a:pt x="125" y="735"/>
                    <a:pt x="125" y="735"/>
                  </a:cubicBezTo>
                  <a:cubicBezTo>
                    <a:pt x="155" y="725"/>
                    <a:pt x="176" y="697"/>
                    <a:pt x="176" y="664"/>
                  </a:cubicBezTo>
                  <a:cubicBezTo>
                    <a:pt x="176" y="649"/>
                    <a:pt x="188" y="637"/>
                    <a:pt x="203" y="637"/>
                  </a:cubicBezTo>
                  <a:cubicBezTo>
                    <a:pt x="218" y="637"/>
                    <a:pt x="230" y="649"/>
                    <a:pt x="230" y="664"/>
                  </a:cubicBezTo>
                  <a:cubicBezTo>
                    <a:pt x="230" y="752"/>
                    <a:pt x="230" y="752"/>
                    <a:pt x="230" y="752"/>
                  </a:cubicBezTo>
                  <a:lnTo>
                    <a:pt x="125" y="804"/>
                  </a:lnTo>
                  <a:close/>
                  <a:moveTo>
                    <a:pt x="125" y="1319"/>
                  </a:moveTo>
                  <a:cubicBezTo>
                    <a:pt x="187" y="1287"/>
                    <a:pt x="187" y="1287"/>
                    <a:pt x="187" y="1287"/>
                  </a:cubicBezTo>
                  <a:cubicBezTo>
                    <a:pt x="199" y="1282"/>
                    <a:pt x="204" y="1267"/>
                    <a:pt x="198" y="1255"/>
                  </a:cubicBezTo>
                  <a:cubicBezTo>
                    <a:pt x="192" y="1243"/>
                    <a:pt x="178" y="1239"/>
                    <a:pt x="166" y="1245"/>
                  </a:cubicBezTo>
                  <a:cubicBezTo>
                    <a:pt x="125" y="1265"/>
                    <a:pt x="125" y="1265"/>
                    <a:pt x="125" y="1265"/>
                  </a:cubicBezTo>
                  <a:cubicBezTo>
                    <a:pt x="125" y="1165"/>
                    <a:pt x="125" y="1165"/>
                    <a:pt x="125" y="1165"/>
                  </a:cubicBezTo>
                  <a:cubicBezTo>
                    <a:pt x="188" y="1133"/>
                    <a:pt x="188" y="1133"/>
                    <a:pt x="188" y="1133"/>
                  </a:cubicBezTo>
                  <a:cubicBezTo>
                    <a:pt x="200" y="1128"/>
                    <a:pt x="205" y="1113"/>
                    <a:pt x="199" y="1101"/>
                  </a:cubicBezTo>
                  <a:cubicBezTo>
                    <a:pt x="193" y="1089"/>
                    <a:pt x="179" y="1085"/>
                    <a:pt x="167" y="1091"/>
                  </a:cubicBezTo>
                  <a:cubicBezTo>
                    <a:pt x="125" y="1112"/>
                    <a:pt x="125" y="1112"/>
                    <a:pt x="125" y="1112"/>
                  </a:cubicBezTo>
                  <a:cubicBezTo>
                    <a:pt x="125" y="1012"/>
                    <a:pt x="125" y="1012"/>
                    <a:pt x="125" y="1012"/>
                  </a:cubicBezTo>
                  <a:cubicBezTo>
                    <a:pt x="188" y="980"/>
                    <a:pt x="188" y="980"/>
                    <a:pt x="188" y="980"/>
                  </a:cubicBezTo>
                  <a:cubicBezTo>
                    <a:pt x="200" y="974"/>
                    <a:pt x="205" y="960"/>
                    <a:pt x="199" y="948"/>
                  </a:cubicBezTo>
                  <a:cubicBezTo>
                    <a:pt x="193" y="936"/>
                    <a:pt x="179" y="931"/>
                    <a:pt x="167" y="937"/>
                  </a:cubicBezTo>
                  <a:cubicBezTo>
                    <a:pt x="125" y="958"/>
                    <a:pt x="125" y="958"/>
                    <a:pt x="125" y="958"/>
                  </a:cubicBezTo>
                  <a:cubicBezTo>
                    <a:pt x="125" y="858"/>
                    <a:pt x="125" y="858"/>
                    <a:pt x="125" y="858"/>
                  </a:cubicBezTo>
                  <a:cubicBezTo>
                    <a:pt x="239" y="801"/>
                    <a:pt x="239" y="801"/>
                    <a:pt x="239" y="801"/>
                  </a:cubicBezTo>
                  <a:cubicBezTo>
                    <a:pt x="251" y="825"/>
                    <a:pt x="277" y="842"/>
                    <a:pt x="306" y="842"/>
                  </a:cubicBezTo>
                  <a:cubicBezTo>
                    <a:pt x="347" y="842"/>
                    <a:pt x="381" y="808"/>
                    <a:pt x="381" y="766"/>
                  </a:cubicBezTo>
                  <a:cubicBezTo>
                    <a:pt x="381" y="730"/>
                    <a:pt x="381" y="730"/>
                    <a:pt x="381" y="730"/>
                  </a:cubicBezTo>
                  <a:cubicBezTo>
                    <a:pt x="436" y="702"/>
                    <a:pt x="436" y="702"/>
                    <a:pt x="436" y="702"/>
                  </a:cubicBezTo>
                  <a:cubicBezTo>
                    <a:pt x="441" y="730"/>
                    <a:pt x="461" y="752"/>
                    <a:pt x="486" y="761"/>
                  </a:cubicBezTo>
                  <a:cubicBezTo>
                    <a:pt x="486" y="777"/>
                    <a:pt x="486" y="777"/>
                    <a:pt x="486" y="777"/>
                  </a:cubicBezTo>
                  <a:cubicBezTo>
                    <a:pt x="397" y="822"/>
                    <a:pt x="397" y="822"/>
                    <a:pt x="397" y="822"/>
                  </a:cubicBezTo>
                  <a:cubicBezTo>
                    <a:pt x="385" y="828"/>
                    <a:pt x="381" y="842"/>
                    <a:pt x="387" y="854"/>
                  </a:cubicBezTo>
                  <a:cubicBezTo>
                    <a:pt x="391" y="862"/>
                    <a:pt x="399" y="867"/>
                    <a:pt x="408" y="867"/>
                  </a:cubicBezTo>
                  <a:cubicBezTo>
                    <a:pt x="412" y="867"/>
                    <a:pt x="415" y="866"/>
                    <a:pt x="419" y="865"/>
                  </a:cubicBezTo>
                  <a:cubicBezTo>
                    <a:pt x="486" y="831"/>
                    <a:pt x="486" y="831"/>
                    <a:pt x="486" y="831"/>
                  </a:cubicBezTo>
                  <a:cubicBezTo>
                    <a:pt x="486" y="931"/>
                    <a:pt x="486" y="931"/>
                    <a:pt x="486" y="931"/>
                  </a:cubicBezTo>
                  <a:cubicBezTo>
                    <a:pt x="397" y="975"/>
                    <a:pt x="397" y="975"/>
                    <a:pt x="397" y="975"/>
                  </a:cubicBezTo>
                  <a:cubicBezTo>
                    <a:pt x="385" y="981"/>
                    <a:pt x="381" y="996"/>
                    <a:pt x="387" y="1008"/>
                  </a:cubicBezTo>
                  <a:cubicBezTo>
                    <a:pt x="391" y="1016"/>
                    <a:pt x="399" y="1021"/>
                    <a:pt x="408" y="1021"/>
                  </a:cubicBezTo>
                  <a:cubicBezTo>
                    <a:pt x="412" y="1021"/>
                    <a:pt x="415" y="1020"/>
                    <a:pt x="419" y="1018"/>
                  </a:cubicBezTo>
                  <a:cubicBezTo>
                    <a:pt x="486" y="984"/>
                    <a:pt x="486" y="984"/>
                    <a:pt x="486" y="984"/>
                  </a:cubicBezTo>
                  <a:cubicBezTo>
                    <a:pt x="486" y="1084"/>
                    <a:pt x="486" y="1084"/>
                    <a:pt x="486" y="1084"/>
                  </a:cubicBezTo>
                  <a:cubicBezTo>
                    <a:pt x="397" y="1129"/>
                    <a:pt x="397" y="1129"/>
                    <a:pt x="397" y="1129"/>
                  </a:cubicBezTo>
                  <a:cubicBezTo>
                    <a:pt x="385" y="1135"/>
                    <a:pt x="381" y="1149"/>
                    <a:pt x="387" y="1161"/>
                  </a:cubicBezTo>
                  <a:cubicBezTo>
                    <a:pt x="391" y="1170"/>
                    <a:pt x="399" y="1174"/>
                    <a:pt x="408" y="1174"/>
                  </a:cubicBezTo>
                  <a:cubicBezTo>
                    <a:pt x="412" y="1174"/>
                    <a:pt x="415" y="1174"/>
                    <a:pt x="419" y="1172"/>
                  </a:cubicBezTo>
                  <a:cubicBezTo>
                    <a:pt x="486" y="1138"/>
                    <a:pt x="486" y="1138"/>
                    <a:pt x="486" y="1138"/>
                  </a:cubicBezTo>
                  <a:cubicBezTo>
                    <a:pt x="486" y="1238"/>
                    <a:pt x="486" y="1238"/>
                    <a:pt x="486" y="1238"/>
                  </a:cubicBezTo>
                  <a:cubicBezTo>
                    <a:pt x="300" y="1331"/>
                    <a:pt x="300" y="1331"/>
                    <a:pt x="300" y="1331"/>
                  </a:cubicBezTo>
                  <a:cubicBezTo>
                    <a:pt x="125" y="1331"/>
                    <a:pt x="125" y="1331"/>
                    <a:pt x="125" y="1331"/>
                  </a:cubicBezTo>
                  <a:lnTo>
                    <a:pt x="125" y="1319"/>
                  </a:lnTo>
                  <a:close/>
                  <a:moveTo>
                    <a:pt x="536" y="1434"/>
                  </a:move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ubicBezTo>
                    <a:pt x="48" y="1391"/>
                    <a:pt x="60" y="1379"/>
                    <a:pt x="75" y="1379"/>
                  </a:cubicBezTo>
                  <a:cubicBezTo>
                    <a:pt x="306" y="1379"/>
                    <a:pt x="306" y="1379"/>
                    <a:pt x="306" y="1379"/>
                  </a:cubicBezTo>
                  <a:cubicBezTo>
                    <a:pt x="306" y="1379"/>
                    <a:pt x="306" y="1379"/>
                    <a:pt x="306" y="1379"/>
                  </a:cubicBezTo>
                  <a:cubicBezTo>
                    <a:pt x="306" y="1379"/>
                    <a:pt x="306" y="1379"/>
                    <a:pt x="306" y="1379"/>
                  </a:cubicBezTo>
                  <a:cubicBezTo>
                    <a:pt x="536" y="1379"/>
                    <a:pt x="536" y="1379"/>
                    <a:pt x="536" y="1379"/>
                  </a:cubicBezTo>
                  <a:cubicBezTo>
                    <a:pt x="551" y="1379"/>
                    <a:pt x="563" y="1391"/>
                    <a:pt x="563" y="1406"/>
                  </a:cubicBezTo>
                  <a:cubicBezTo>
                    <a:pt x="563" y="1421"/>
                    <a:pt x="551" y="1434"/>
                    <a:pt x="536" y="1434"/>
                  </a:cubicBezTo>
                  <a:close/>
                  <a:moveTo>
                    <a:pt x="536" y="1434"/>
                  </a:moveTo>
                  <a:cubicBezTo>
                    <a:pt x="536" y="1434"/>
                    <a:pt x="536" y="1434"/>
                    <a:pt x="536" y="14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1" name="Freeform 149"/>
            <p:cNvSpPr>
              <a:spLocks noEditPoints="1"/>
            </p:cNvSpPr>
            <p:nvPr/>
          </p:nvSpPr>
          <p:spPr bwMode="auto">
            <a:xfrm>
              <a:off x="14101763" y="7189788"/>
              <a:ext cx="452438" cy="330200"/>
            </a:xfrm>
            <a:custGeom>
              <a:avLst/>
              <a:gdLst>
                <a:gd name="T0" fmla="*/ 27 w 103"/>
                <a:gd name="T1" fmla="*/ 76 h 76"/>
                <a:gd name="T2" fmla="*/ 38 w 103"/>
                <a:gd name="T3" fmla="*/ 73 h 76"/>
                <a:gd name="T4" fmla="*/ 86 w 103"/>
                <a:gd name="T5" fmla="*/ 49 h 76"/>
                <a:gd name="T6" fmla="*/ 97 w 103"/>
                <a:gd name="T7" fmla="*/ 17 h 76"/>
                <a:gd name="T8" fmla="*/ 65 w 103"/>
                <a:gd name="T9" fmla="*/ 6 h 76"/>
                <a:gd name="T10" fmla="*/ 17 w 103"/>
                <a:gd name="T11" fmla="*/ 30 h 76"/>
                <a:gd name="T12" fmla="*/ 6 w 103"/>
                <a:gd name="T13" fmla="*/ 62 h 76"/>
                <a:gd name="T14" fmla="*/ 27 w 103"/>
                <a:gd name="T15" fmla="*/ 76 h 76"/>
                <a:gd name="T16" fmla="*/ 27 w 103"/>
                <a:gd name="T17" fmla="*/ 76 h 76"/>
                <a:gd name="T18" fmla="*/ 27 w 103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76">
                  <a:moveTo>
                    <a:pt x="27" y="76"/>
                  </a:moveTo>
                  <a:cubicBezTo>
                    <a:pt x="31" y="76"/>
                    <a:pt x="35" y="75"/>
                    <a:pt x="38" y="73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98" y="43"/>
                    <a:pt x="103" y="29"/>
                    <a:pt x="97" y="17"/>
                  </a:cubicBezTo>
                  <a:cubicBezTo>
                    <a:pt x="91" y="5"/>
                    <a:pt x="77" y="0"/>
                    <a:pt x="65" y="6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5" y="36"/>
                    <a:pt x="0" y="50"/>
                    <a:pt x="6" y="62"/>
                  </a:cubicBezTo>
                  <a:cubicBezTo>
                    <a:pt x="10" y="71"/>
                    <a:pt x="19" y="76"/>
                    <a:pt x="27" y="76"/>
                  </a:cubicBezTo>
                  <a:close/>
                  <a:moveTo>
                    <a:pt x="27" y="76"/>
                  </a:moveTo>
                  <a:cubicBezTo>
                    <a:pt x="27" y="76"/>
                    <a:pt x="27" y="76"/>
                    <a:pt x="27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2" name="Freeform 150"/>
            <p:cNvSpPr>
              <a:spLocks noEditPoints="1"/>
            </p:cNvSpPr>
            <p:nvPr/>
          </p:nvSpPr>
          <p:spPr bwMode="auto">
            <a:xfrm>
              <a:off x="14089063" y="6526213"/>
              <a:ext cx="457200" cy="334962"/>
            </a:xfrm>
            <a:custGeom>
              <a:avLst/>
              <a:gdLst>
                <a:gd name="T0" fmla="*/ 27 w 104"/>
                <a:gd name="T1" fmla="*/ 77 h 77"/>
                <a:gd name="T2" fmla="*/ 38 w 104"/>
                <a:gd name="T3" fmla="*/ 74 h 77"/>
                <a:gd name="T4" fmla="*/ 88 w 104"/>
                <a:gd name="T5" fmla="*/ 49 h 77"/>
                <a:gd name="T6" fmla="*/ 98 w 104"/>
                <a:gd name="T7" fmla="*/ 17 h 77"/>
                <a:gd name="T8" fmla="*/ 66 w 104"/>
                <a:gd name="T9" fmla="*/ 6 h 77"/>
                <a:gd name="T10" fmla="*/ 16 w 104"/>
                <a:gd name="T11" fmla="*/ 31 h 77"/>
                <a:gd name="T12" fmla="*/ 6 w 104"/>
                <a:gd name="T13" fmla="*/ 63 h 77"/>
                <a:gd name="T14" fmla="*/ 27 w 104"/>
                <a:gd name="T15" fmla="*/ 77 h 77"/>
                <a:gd name="T16" fmla="*/ 27 w 104"/>
                <a:gd name="T17" fmla="*/ 77 h 77"/>
                <a:gd name="T18" fmla="*/ 27 w 104"/>
                <a:gd name="T1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77">
                  <a:moveTo>
                    <a:pt x="27" y="77"/>
                  </a:moveTo>
                  <a:cubicBezTo>
                    <a:pt x="31" y="77"/>
                    <a:pt x="34" y="76"/>
                    <a:pt x="38" y="74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99" y="43"/>
                    <a:pt x="104" y="29"/>
                    <a:pt x="98" y="17"/>
                  </a:cubicBezTo>
                  <a:cubicBezTo>
                    <a:pt x="92" y="5"/>
                    <a:pt x="78" y="0"/>
                    <a:pt x="66" y="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5" y="37"/>
                    <a:pt x="0" y="51"/>
                    <a:pt x="6" y="63"/>
                  </a:cubicBezTo>
                  <a:cubicBezTo>
                    <a:pt x="10" y="72"/>
                    <a:pt x="18" y="77"/>
                    <a:pt x="27" y="77"/>
                  </a:cubicBezTo>
                  <a:close/>
                  <a:moveTo>
                    <a:pt x="27" y="77"/>
                  </a:moveTo>
                  <a:cubicBezTo>
                    <a:pt x="27" y="77"/>
                    <a:pt x="27" y="77"/>
                    <a:pt x="27" y="7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3" name="Freeform 151"/>
            <p:cNvSpPr>
              <a:spLocks noEditPoints="1"/>
            </p:cNvSpPr>
            <p:nvPr/>
          </p:nvSpPr>
          <p:spPr bwMode="auto">
            <a:xfrm>
              <a:off x="14128750" y="7845425"/>
              <a:ext cx="452438" cy="327025"/>
            </a:xfrm>
            <a:custGeom>
              <a:avLst/>
              <a:gdLst>
                <a:gd name="T0" fmla="*/ 87 w 103"/>
                <a:gd name="T1" fmla="*/ 48 h 75"/>
                <a:gd name="T2" fmla="*/ 97 w 103"/>
                <a:gd name="T3" fmla="*/ 16 h 75"/>
                <a:gd name="T4" fmla="*/ 65 w 103"/>
                <a:gd name="T5" fmla="*/ 6 h 75"/>
                <a:gd name="T6" fmla="*/ 17 w 103"/>
                <a:gd name="T7" fmla="*/ 30 h 75"/>
                <a:gd name="T8" fmla="*/ 6 w 103"/>
                <a:gd name="T9" fmla="*/ 62 h 75"/>
                <a:gd name="T10" fmla="*/ 28 w 103"/>
                <a:gd name="T11" fmla="*/ 75 h 75"/>
                <a:gd name="T12" fmla="*/ 39 w 103"/>
                <a:gd name="T13" fmla="*/ 72 h 75"/>
                <a:gd name="T14" fmla="*/ 87 w 103"/>
                <a:gd name="T15" fmla="*/ 48 h 75"/>
                <a:gd name="T16" fmla="*/ 87 w 103"/>
                <a:gd name="T17" fmla="*/ 48 h 75"/>
                <a:gd name="T18" fmla="*/ 87 w 103"/>
                <a:gd name="T19" fmla="*/ 4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75">
                  <a:moveTo>
                    <a:pt x="87" y="48"/>
                  </a:moveTo>
                  <a:cubicBezTo>
                    <a:pt x="98" y="43"/>
                    <a:pt x="103" y="28"/>
                    <a:pt x="97" y="16"/>
                  </a:cubicBezTo>
                  <a:cubicBezTo>
                    <a:pt x="91" y="4"/>
                    <a:pt x="77" y="0"/>
                    <a:pt x="65" y="6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5" y="35"/>
                    <a:pt x="0" y="50"/>
                    <a:pt x="6" y="62"/>
                  </a:cubicBezTo>
                  <a:cubicBezTo>
                    <a:pt x="11" y="70"/>
                    <a:pt x="19" y="75"/>
                    <a:pt x="28" y="75"/>
                  </a:cubicBezTo>
                  <a:cubicBezTo>
                    <a:pt x="31" y="75"/>
                    <a:pt x="35" y="74"/>
                    <a:pt x="39" y="72"/>
                  </a:cubicBezTo>
                  <a:lnTo>
                    <a:pt x="87" y="48"/>
                  </a:lnTo>
                  <a:close/>
                  <a:moveTo>
                    <a:pt x="87" y="48"/>
                  </a:moveTo>
                  <a:cubicBezTo>
                    <a:pt x="87" y="48"/>
                    <a:pt x="87" y="48"/>
                    <a:pt x="87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04" name="Group 503"/>
          <p:cNvGrpSpPr>
            <a:grpSpLocks noChangeAspect="1"/>
          </p:cNvGrpSpPr>
          <p:nvPr/>
        </p:nvGrpSpPr>
        <p:grpSpPr>
          <a:xfrm>
            <a:off x="10309054" y="4996759"/>
            <a:ext cx="152565" cy="365760"/>
            <a:chOff x="10807700" y="2509838"/>
            <a:chExt cx="2684463" cy="6435725"/>
          </a:xfrm>
        </p:grpSpPr>
        <p:sp>
          <p:nvSpPr>
            <p:cNvPr id="505" name="Oval 504"/>
            <p:cNvSpPr/>
            <p:nvPr/>
          </p:nvSpPr>
          <p:spPr>
            <a:xfrm>
              <a:off x="10912368" y="5857806"/>
              <a:ext cx="2579795" cy="30877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6" name="Freeform 155"/>
            <p:cNvSpPr>
              <a:spLocks noEditPoints="1"/>
            </p:cNvSpPr>
            <p:nvPr/>
          </p:nvSpPr>
          <p:spPr bwMode="auto">
            <a:xfrm>
              <a:off x="10807700" y="2509838"/>
              <a:ext cx="2684463" cy="6435725"/>
            </a:xfrm>
            <a:custGeom>
              <a:avLst/>
              <a:gdLst>
                <a:gd name="T0" fmla="*/ 465 w 611"/>
                <a:gd name="T1" fmla="*/ 532 h 1482"/>
                <a:gd name="T2" fmla="*/ 422 w 611"/>
                <a:gd name="T3" fmla="*/ 380 h 1482"/>
                <a:gd name="T4" fmla="*/ 406 w 611"/>
                <a:gd name="T5" fmla="*/ 183 h 1482"/>
                <a:gd name="T6" fmla="*/ 432 w 611"/>
                <a:gd name="T7" fmla="*/ 75 h 1482"/>
                <a:gd name="T8" fmla="*/ 254 w 611"/>
                <a:gd name="T9" fmla="*/ 0 h 1482"/>
                <a:gd name="T10" fmla="*/ 179 w 611"/>
                <a:gd name="T11" fmla="*/ 126 h 1482"/>
                <a:gd name="T12" fmla="*/ 205 w 611"/>
                <a:gd name="T13" fmla="*/ 213 h 1482"/>
                <a:gd name="T14" fmla="*/ 188 w 611"/>
                <a:gd name="T15" fmla="*/ 385 h 1482"/>
                <a:gd name="T16" fmla="*/ 49 w 611"/>
                <a:gd name="T17" fmla="*/ 788 h 1482"/>
                <a:gd name="T18" fmla="*/ 0 w 611"/>
                <a:gd name="T19" fmla="*/ 1355 h 1482"/>
                <a:gd name="T20" fmla="*/ 485 w 611"/>
                <a:gd name="T21" fmla="*/ 1482 h 1482"/>
                <a:gd name="T22" fmla="*/ 611 w 611"/>
                <a:gd name="T23" fmla="*/ 1052 h 1482"/>
                <a:gd name="T24" fmla="*/ 226 w 611"/>
                <a:gd name="T25" fmla="*/ 435 h 1482"/>
                <a:gd name="T26" fmla="*/ 306 w 611"/>
                <a:gd name="T27" fmla="*/ 504 h 1482"/>
                <a:gd name="T28" fmla="*/ 385 w 611"/>
                <a:gd name="T29" fmla="*/ 435 h 1482"/>
                <a:gd name="T30" fmla="*/ 325 w 611"/>
                <a:gd name="T31" fmla="*/ 632 h 1482"/>
                <a:gd name="T32" fmla="*/ 286 w 611"/>
                <a:gd name="T33" fmla="*/ 632 h 1482"/>
                <a:gd name="T34" fmla="*/ 226 w 611"/>
                <a:gd name="T35" fmla="*/ 435 h 1482"/>
                <a:gd name="T36" fmla="*/ 280 w 611"/>
                <a:gd name="T37" fmla="*/ 202 h 1482"/>
                <a:gd name="T38" fmla="*/ 280 w 611"/>
                <a:gd name="T39" fmla="*/ 154 h 1482"/>
                <a:gd name="T40" fmla="*/ 227 w 611"/>
                <a:gd name="T41" fmla="*/ 126 h 1482"/>
                <a:gd name="T42" fmla="*/ 254 w 611"/>
                <a:gd name="T43" fmla="*/ 48 h 1482"/>
                <a:gd name="T44" fmla="*/ 384 w 611"/>
                <a:gd name="T45" fmla="*/ 75 h 1482"/>
                <a:gd name="T46" fmla="*/ 370 w 611"/>
                <a:gd name="T47" fmla="*/ 150 h 1482"/>
                <a:gd name="T48" fmla="*/ 358 w 611"/>
                <a:gd name="T49" fmla="*/ 171 h 1482"/>
                <a:gd name="T50" fmla="*/ 373 w 611"/>
                <a:gd name="T51" fmla="*/ 379 h 1482"/>
                <a:gd name="T52" fmla="*/ 238 w 611"/>
                <a:gd name="T53" fmla="*/ 379 h 1482"/>
                <a:gd name="T54" fmla="*/ 253 w 611"/>
                <a:gd name="T55" fmla="*/ 202 h 1482"/>
                <a:gd name="T56" fmla="*/ 563 w 611"/>
                <a:gd name="T57" fmla="*/ 1355 h 1482"/>
                <a:gd name="T58" fmla="*/ 126 w 611"/>
                <a:gd name="T59" fmla="*/ 1434 h 1482"/>
                <a:gd name="T60" fmla="*/ 48 w 611"/>
                <a:gd name="T61" fmla="*/ 1052 h 1482"/>
                <a:gd name="T62" fmla="*/ 176 w 611"/>
                <a:gd name="T63" fmla="*/ 589 h 1482"/>
                <a:gd name="T64" fmla="*/ 306 w 611"/>
                <a:gd name="T65" fmla="*/ 688 h 1482"/>
                <a:gd name="T66" fmla="*/ 436 w 611"/>
                <a:gd name="T67" fmla="*/ 589 h 1482"/>
                <a:gd name="T68" fmla="*/ 563 w 611"/>
                <a:gd name="T69" fmla="*/ 1052 h 1482"/>
                <a:gd name="T70" fmla="*/ 563 w 611"/>
                <a:gd name="T71" fmla="*/ 1355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1" h="1482">
                  <a:moveTo>
                    <a:pt x="563" y="788"/>
                  </a:moveTo>
                  <a:cubicBezTo>
                    <a:pt x="465" y="532"/>
                    <a:pt x="465" y="532"/>
                    <a:pt x="465" y="532"/>
                  </a:cubicBezTo>
                  <a:cubicBezTo>
                    <a:pt x="447" y="484"/>
                    <a:pt x="433" y="435"/>
                    <a:pt x="423" y="385"/>
                  </a:cubicBezTo>
                  <a:cubicBezTo>
                    <a:pt x="423" y="383"/>
                    <a:pt x="423" y="381"/>
                    <a:pt x="422" y="380"/>
                  </a:cubicBezTo>
                  <a:cubicBezTo>
                    <a:pt x="412" y="325"/>
                    <a:pt x="406" y="269"/>
                    <a:pt x="406" y="213"/>
                  </a:cubicBezTo>
                  <a:cubicBezTo>
                    <a:pt x="406" y="183"/>
                    <a:pt x="406" y="183"/>
                    <a:pt x="406" y="183"/>
                  </a:cubicBezTo>
                  <a:cubicBezTo>
                    <a:pt x="422" y="169"/>
                    <a:pt x="432" y="148"/>
                    <a:pt x="432" y="126"/>
                  </a:cubicBezTo>
                  <a:cubicBezTo>
                    <a:pt x="432" y="75"/>
                    <a:pt x="432" y="75"/>
                    <a:pt x="432" y="75"/>
                  </a:cubicBezTo>
                  <a:cubicBezTo>
                    <a:pt x="432" y="34"/>
                    <a:pt x="398" y="0"/>
                    <a:pt x="357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13" y="0"/>
                    <a:pt x="179" y="34"/>
                    <a:pt x="179" y="75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79" y="149"/>
                    <a:pt x="189" y="169"/>
                    <a:pt x="205" y="18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69"/>
                    <a:pt x="200" y="325"/>
                    <a:pt x="189" y="380"/>
                  </a:cubicBezTo>
                  <a:cubicBezTo>
                    <a:pt x="189" y="381"/>
                    <a:pt x="188" y="383"/>
                    <a:pt x="188" y="385"/>
                  </a:cubicBezTo>
                  <a:cubicBezTo>
                    <a:pt x="178" y="435"/>
                    <a:pt x="164" y="484"/>
                    <a:pt x="146" y="532"/>
                  </a:cubicBezTo>
                  <a:cubicBezTo>
                    <a:pt x="49" y="788"/>
                    <a:pt x="49" y="788"/>
                    <a:pt x="49" y="788"/>
                  </a:cubicBezTo>
                  <a:cubicBezTo>
                    <a:pt x="16" y="873"/>
                    <a:pt x="0" y="961"/>
                    <a:pt x="0" y="1052"/>
                  </a:cubicBezTo>
                  <a:cubicBezTo>
                    <a:pt x="0" y="1355"/>
                    <a:pt x="0" y="1355"/>
                    <a:pt x="0" y="1355"/>
                  </a:cubicBezTo>
                  <a:cubicBezTo>
                    <a:pt x="0" y="1425"/>
                    <a:pt x="57" y="1482"/>
                    <a:pt x="126" y="1482"/>
                  </a:cubicBezTo>
                  <a:cubicBezTo>
                    <a:pt x="485" y="1482"/>
                    <a:pt x="485" y="1482"/>
                    <a:pt x="485" y="1482"/>
                  </a:cubicBezTo>
                  <a:cubicBezTo>
                    <a:pt x="555" y="1482"/>
                    <a:pt x="611" y="1425"/>
                    <a:pt x="611" y="1355"/>
                  </a:cubicBezTo>
                  <a:cubicBezTo>
                    <a:pt x="611" y="1052"/>
                    <a:pt x="611" y="1052"/>
                    <a:pt x="611" y="1052"/>
                  </a:cubicBezTo>
                  <a:cubicBezTo>
                    <a:pt x="611" y="961"/>
                    <a:pt x="595" y="873"/>
                    <a:pt x="563" y="788"/>
                  </a:cubicBezTo>
                  <a:close/>
                  <a:moveTo>
                    <a:pt x="226" y="435"/>
                  </a:moveTo>
                  <a:cubicBezTo>
                    <a:pt x="289" y="497"/>
                    <a:pt x="289" y="497"/>
                    <a:pt x="289" y="497"/>
                  </a:cubicBezTo>
                  <a:cubicBezTo>
                    <a:pt x="293" y="502"/>
                    <a:pt x="299" y="504"/>
                    <a:pt x="306" y="504"/>
                  </a:cubicBezTo>
                  <a:cubicBezTo>
                    <a:pt x="312" y="504"/>
                    <a:pt x="318" y="502"/>
                    <a:pt x="323" y="497"/>
                  </a:cubicBezTo>
                  <a:cubicBezTo>
                    <a:pt x="385" y="435"/>
                    <a:pt x="385" y="435"/>
                    <a:pt x="385" y="435"/>
                  </a:cubicBezTo>
                  <a:cubicBezTo>
                    <a:pt x="393" y="470"/>
                    <a:pt x="404" y="506"/>
                    <a:pt x="417" y="540"/>
                  </a:cubicBezTo>
                  <a:cubicBezTo>
                    <a:pt x="325" y="632"/>
                    <a:pt x="325" y="632"/>
                    <a:pt x="325" y="632"/>
                  </a:cubicBezTo>
                  <a:cubicBezTo>
                    <a:pt x="320" y="637"/>
                    <a:pt x="313" y="640"/>
                    <a:pt x="306" y="640"/>
                  </a:cubicBezTo>
                  <a:cubicBezTo>
                    <a:pt x="298" y="640"/>
                    <a:pt x="292" y="637"/>
                    <a:pt x="286" y="632"/>
                  </a:cubicBezTo>
                  <a:cubicBezTo>
                    <a:pt x="194" y="540"/>
                    <a:pt x="194" y="540"/>
                    <a:pt x="194" y="540"/>
                  </a:cubicBezTo>
                  <a:cubicBezTo>
                    <a:pt x="207" y="506"/>
                    <a:pt x="218" y="470"/>
                    <a:pt x="226" y="435"/>
                  </a:cubicBezTo>
                  <a:close/>
                  <a:moveTo>
                    <a:pt x="254" y="202"/>
                  </a:moveTo>
                  <a:cubicBezTo>
                    <a:pt x="280" y="202"/>
                    <a:pt x="280" y="202"/>
                    <a:pt x="280" y="202"/>
                  </a:cubicBezTo>
                  <a:cubicBezTo>
                    <a:pt x="293" y="202"/>
                    <a:pt x="304" y="191"/>
                    <a:pt x="304" y="178"/>
                  </a:cubicBezTo>
                  <a:cubicBezTo>
                    <a:pt x="304" y="164"/>
                    <a:pt x="293" y="154"/>
                    <a:pt x="280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39" y="154"/>
                    <a:pt x="227" y="141"/>
                    <a:pt x="227" y="126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60"/>
                    <a:pt x="239" y="48"/>
                    <a:pt x="254" y="48"/>
                  </a:cubicBezTo>
                  <a:cubicBezTo>
                    <a:pt x="357" y="48"/>
                    <a:pt x="357" y="48"/>
                    <a:pt x="357" y="48"/>
                  </a:cubicBezTo>
                  <a:cubicBezTo>
                    <a:pt x="372" y="48"/>
                    <a:pt x="384" y="60"/>
                    <a:pt x="384" y="75"/>
                  </a:cubicBezTo>
                  <a:cubicBezTo>
                    <a:pt x="384" y="126"/>
                    <a:pt x="384" y="126"/>
                    <a:pt x="384" y="126"/>
                  </a:cubicBezTo>
                  <a:cubicBezTo>
                    <a:pt x="384" y="136"/>
                    <a:pt x="379" y="145"/>
                    <a:pt x="370" y="150"/>
                  </a:cubicBezTo>
                  <a:cubicBezTo>
                    <a:pt x="363" y="154"/>
                    <a:pt x="358" y="162"/>
                    <a:pt x="358" y="171"/>
                  </a:cubicBezTo>
                  <a:cubicBezTo>
                    <a:pt x="358" y="171"/>
                    <a:pt x="358" y="171"/>
                    <a:pt x="358" y="171"/>
                  </a:cubicBezTo>
                  <a:cubicBezTo>
                    <a:pt x="358" y="213"/>
                    <a:pt x="358" y="213"/>
                    <a:pt x="358" y="213"/>
                  </a:cubicBezTo>
                  <a:cubicBezTo>
                    <a:pt x="358" y="269"/>
                    <a:pt x="363" y="324"/>
                    <a:pt x="373" y="379"/>
                  </a:cubicBezTo>
                  <a:cubicBezTo>
                    <a:pt x="306" y="446"/>
                    <a:pt x="306" y="446"/>
                    <a:pt x="306" y="446"/>
                  </a:cubicBezTo>
                  <a:cubicBezTo>
                    <a:pt x="238" y="379"/>
                    <a:pt x="238" y="379"/>
                    <a:pt x="238" y="379"/>
                  </a:cubicBezTo>
                  <a:cubicBezTo>
                    <a:pt x="248" y="324"/>
                    <a:pt x="253" y="269"/>
                    <a:pt x="253" y="213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3" y="202"/>
                    <a:pt x="254" y="202"/>
                    <a:pt x="254" y="202"/>
                  </a:cubicBezTo>
                  <a:close/>
                  <a:moveTo>
                    <a:pt x="563" y="1355"/>
                  </a:moveTo>
                  <a:cubicBezTo>
                    <a:pt x="563" y="1398"/>
                    <a:pt x="528" y="1434"/>
                    <a:pt x="485" y="1434"/>
                  </a:cubicBezTo>
                  <a:cubicBezTo>
                    <a:pt x="126" y="1434"/>
                    <a:pt x="126" y="1434"/>
                    <a:pt x="126" y="1434"/>
                  </a:cubicBezTo>
                  <a:cubicBezTo>
                    <a:pt x="83" y="1434"/>
                    <a:pt x="48" y="1398"/>
                    <a:pt x="48" y="1355"/>
                  </a:cubicBezTo>
                  <a:cubicBezTo>
                    <a:pt x="48" y="1052"/>
                    <a:pt x="48" y="1052"/>
                    <a:pt x="48" y="1052"/>
                  </a:cubicBezTo>
                  <a:cubicBezTo>
                    <a:pt x="48" y="967"/>
                    <a:pt x="63" y="884"/>
                    <a:pt x="93" y="805"/>
                  </a:cubicBezTo>
                  <a:cubicBezTo>
                    <a:pt x="176" y="589"/>
                    <a:pt x="176" y="589"/>
                    <a:pt x="176" y="589"/>
                  </a:cubicBezTo>
                  <a:cubicBezTo>
                    <a:pt x="252" y="666"/>
                    <a:pt x="252" y="666"/>
                    <a:pt x="252" y="666"/>
                  </a:cubicBezTo>
                  <a:cubicBezTo>
                    <a:pt x="267" y="680"/>
                    <a:pt x="286" y="688"/>
                    <a:pt x="306" y="688"/>
                  </a:cubicBezTo>
                  <a:cubicBezTo>
                    <a:pt x="326" y="688"/>
                    <a:pt x="345" y="680"/>
                    <a:pt x="359" y="666"/>
                  </a:cubicBezTo>
                  <a:cubicBezTo>
                    <a:pt x="436" y="589"/>
                    <a:pt x="436" y="589"/>
                    <a:pt x="436" y="589"/>
                  </a:cubicBezTo>
                  <a:cubicBezTo>
                    <a:pt x="518" y="805"/>
                    <a:pt x="518" y="805"/>
                    <a:pt x="518" y="805"/>
                  </a:cubicBezTo>
                  <a:cubicBezTo>
                    <a:pt x="548" y="884"/>
                    <a:pt x="563" y="967"/>
                    <a:pt x="563" y="1052"/>
                  </a:cubicBezTo>
                  <a:lnTo>
                    <a:pt x="563" y="1355"/>
                  </a:lnTo>
                  <a:close/>
                  <a:moveTo>
                    <a:pt x="563" y="1355"/>
                  </a:moveTo>
                  <a:cubicBezTo>
                    <a:pt x="563" y="1355"/>
                    <a:pt x="563" y="1355"/>
                    <a:pt x="563" y="13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7" name="Freeform 156"/>
            <p:cNvSpPr>
              <a:spLocks noEditPoints="1"/>
            </p:cNvSpPr>
            <p:nvPr/>
          </p:nvSpPr>
          <p:spPr bwMode="auto">
            <a:xfrm>
              <a:off x="11255375" y="7178675"/>
              <a:ext cx="1789113" cy="1320800"/>
            </a:xfrm>
            <a:custGeom>
              <a:avLst/>
              <a:gdLst>
                <a:gd name="T0" fmla="*/ 357 w 407"/>
                <a:gd name="T1" fmla="*/ 0 h 304"/>
                <a:gd name="T2" fmla="*/ 50 w 407"/>
                <a:gd name="T3" fmla="*/ 0 h 304"/>
                <a:gd name="T4" fmla="*/ 0 w 407"/>
                <a:gd name="T5" fmla="*/ 50 h 304"/>
                <a:gd name="T6" fmla="*/ 0 w 407"/>
                <a:gd name="T7" fmla="*/ 255 h 304"/>
                <a:gd name="T8" fmla="*/ 50 w 407"/>
                <a:gd name="T9" fmla="*/ 304 h 304"/>
                <a:gd name="T10" fmla="*/ 357 w 407"/>
                <a:gd name="T11" fmla="*/ 304 h 304"/>
                <a:gd name="T12" fmla="*/ 407 w 407"/>
                <a:gd name="T13" fmla="*/ 255 h 304"/>
                <a:gd name="T14" fmla="*/ 407 w 407"/>
                <a:gd name="T15" fmla="*/ 50 h 304"/>
                <a:gd name="T16" fmla="*/ 357 w 407"/>
                <a:gd name="T17" fmla="*/ 0 h 304"/>
                <a:gd name="T18" fmla="*/ 359 w 407"/>
                <a:gd name="T19" fmla="*/ 255 h 304"/>
                <a:gd name="T20" fmla="*/ 357 w 407"/>
                <a:gd name="T21" fmla="*/ 256 h 304"/>
                <a:gd name="T22" fmla="*/ 50 w 407"/>
                <a:gd name="T23" fmla="*/ 256 h 304"/>
                <a:gd name="T24" fmla="*/ 48 w 407"/>
                <a:gd name="T25" fmla="*/ 255 h 304"/>
                <a:gd name="T26" fmla="*/ 48 w 407"/>
                <a:gd name="T27" fmla="*/ 50 h 304"/>
                <a:gd name="T28" fmla="*/ 50 w 407"/>
                <a:gd name="T29" fmla="*/ 48 h 304"/>
                <a:gd name="T30" fmla="*/ 357 w 407"/>
                <a:gd name="T31" fmla="*/ 48 h 304"/>
                <a:gd name="T32" fmla="*/ 359 w 407"/>
                <a:gd name="T33" fmla="*/ 50 h 304"/>
                <a:gd name="T34" fmla="*/ 359 w 407"/>
                <a:gd name="T35" fmla="*/ 255 h 304"/>
                <a:gd name="T36" fmla="*/ 359 w 407"/>
                <a:gd name="T37" fmla="*/ 255 h 304"/>
                <a:gd name="T38" fmla="*/ 359 w 407"/>
                <a:gd name="T39" fmla="*/ 25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7" h="304">
                  <a:moveTo>
                    <a:pt x="357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82"/>
                    <a:pt x="23" y="304"/>
                    <a:pt x="50" y="304"/>
                  </a:cubicBezTo>
                  <a:cubicBezTo>
                    <a:pt x="357" y="304"/>
                    <a:pt x="357" y="304"/>
                    <a:pt x="357" y="304"/>
                  </a:cubicBezTo>
                  <a:cubicBezTo>
                    <a:pt x="385" y="304"/>
                    <a:pt x="407" y="282"/>
                    <a:pt x="407" y="255"/>
                  </a:cubicBezTo>
                  <a:cubicBezTo>
                    <a:pt x="407" y="50"/>
                    <a:pt x="407" y="50"/>
                    <a:pt x="407" y="50"/>
                  </a:cubicBezTo>
                  <a:cubicBezTo>
                    <a:pt x="407" y="22"/>
                    <a:pt x="385" y="0"/>
                    <a:pt x="357" y="0"/>
                  </a:cubicBezTo>
                  <a:close/>
                  <a:moveTo>
                    <a:pt x="359" y="255"/>
                  </a:moveTo>
                  <a:cubicBezTo>
                    <a:pt x="359" y="255"/>
                    <a:pt x="358" y="256"/>
                    <a:pt x="357" y="256"/>
                  </a:cubicBezTo>
                  <a:cubicBezTo>
                    <a:pt x="50" y="256"/>
                    <a:pt x="50" y="256"/>
                    <a:pt x="50" y="256"/>
                  </a:cubicBezTo>
                  <a:cubicBezTo>
                    <a:pt x="49" y="256"/>
                    <a:pt x="48" y="255"/>
                    <a:pt x="48" y="255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9"/>
                    <a:pt x="49" y="48"/>
                    <a:pt x="50" y="48"/>
                  </a:cubicBezTo>
                  <a:cubicBezTo>
                    <a:pt x="357" y="48"/>
                    <a:pt x="357" y="48"/>
                    <a:pt x="357" y="48"/>
                  </a:cubicBezTo>
                  <a:cubicBezTo>
                    <a:pt x="358" y="48"/>
                    <a:pt x="359" y="49"/>
                    <a:pt x="359" y="50"/>
                  </a:cubicBezTo>
                  <a:lnTo>
                    <a:pt x="359" y="255"/>
                  </a:lnTo>
                  <a:close/>
                  <a:moveTo>
                    <a:pt x="359" y="255"/>
                  </a:moveTo>
                  <a:cubicBezTo>
                    <a:pt x="359" y="255"/>
                    <a:pt x="359" y="255"/>
                    <a:pt x="359" y="2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8" name="Freeform 157"/>
            <p:cNvSpPr>
              <a:spLocks noEditPoints="1"/>
            </p:cNvSpPr>
            <p:nvPr/>
          </p:nvSpPr>
          <p:spPr bwMode="auto">
            <a:xfrm>
              <a:off x="12696825" y="6167438"/>
              <a:ext cx="338138" cy="776288"/>
            </a:xfrm>
            <a:custGeom>
              <a:avLst/>
              <a:gdLst>
                <a:gd name="T0" fmla="*/ 4 w 77"/>
                <a:gd name="T1" fmla="*/ 34 h 179"/>
                <a:gd name="T2" fmla="*/ 28 w 77"/>
                <a:gd name="T3" fmla="*/ 157 h 179"/>
                <a:gd name="T4" fmla="*/ 52 w 77"/>
                <a:gd name="T5" fmla="*/ 179 h 179"/>
                <a:gd name="T6" fmla="*/ 54 w 77"/>
                <a:gd name="T7" fmla="*/ 179 h 179"/>
                <a:gd name="T8" fmla="*/ 76 w 77"/>
                <a:gd name="T9" fmla="*/ 153 h 179"/>
                <a:gd name="T10" fmla="*/ 50 w 77"/>
                <a:gd name="T11" fmla="*/ 20 h 179"/>
                <a:gd name="T12" fmla="*/ 20 w 77"/>
                <a:gd name="T13" fmla="*/ 4 h 179"/>
                <a:gd name="T14" fmla="*/ 4 w 77"/>
                <a:gd name="T15" fmla="*/ 34 h 179"/>
                <a:gd name="T16" fmla="*/ 4 w 77"/>
                <a:gd name="T17" fmla="*/ 34 h 179"/>
                <a:gd name="T18" fmla="*/ 4 w 77"/>
                <a:gd name="T19" fmla="*/ 3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79">
                  <a:moveTo>
                    <a:pt x="4" y="34"/>
                  </a:moveTo>
                  <a:cubicBezTo>
                    <a:pt x="16" y="74"/>
                    <a:pt x="25" y="115"/>
                    <a:pt x="28" y="157"/>
                  </a:cubicBezTo>
                  <a:cubicBezTo>
                    <a:pt x="30" y="169"/>
                    <a:pt x="40" y="179"/>
                    <a:pt x="52" y="179"/>
                  </a:cubicBezTo>
                  <a:cubicBezTo>
                    <a:pt x="53" y="179"/>
                    <a:pt x="54" y="179"/>
                    <a:pt x="54" y="179"/>
                  </a:cubicBezTo>
                  <a:cubicBezTo>
                    <a:pt x="68" y="178"/>
                    <a:pt x="77" y="166"/>
                    <a:pt x="76" y="153"/>
                  </a:cubicBezTo>
                  <a:cubicBezTo>
                    <a:pt x="72" y="108"/>
                    <a:pt x="63" y="63"/>
                    <a:pt x="50" y="20"/>
                  </a:cubicBezTo>
                  <a:cubicBezTo>
                    <a:pt x="46" y="7"/>
                    <a:pt x="32" y="0"/>
                    <a:pt x="20" y="4"/>
                  </a:cubicBezTo>
                  <a:cubicBezTo>
                    <a:pt x="7" y="8"/>
                    <a:pt x="0" y="21"/>
                    <a:pt x="4" y="34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9" name="Freeform 158"/>
            <p:cNvSpPr>
              <a:spLocks noEditPoints="1"/>
            </p:cNvSpPr>
            <p:nvPr/>
          </p:nvSpPr>
          <p:spPr bwMode="auto">
            <a:xfrm>
              <a:off x="12442825" y="5497513"/>
              <a:ext cx="325438" cy="442913"/>
            </a:xfrm>
            <a:custGeom>
              <a:avLst/>
              <a:gdLst>
                <a:gd name="T0" fmla="*/ 25 w 74"/>
                <a:gd name="T1" fmla="*/ 87 h 102"/>
                <a:gd name="T2" fmla="*/ 47 w 74"/>
                <a:gd name="T3" fmla="*/ 102 h 102"/>
                <a:gd name="T4" fmla="*/ 56 w 74"/>
                <a:gd name="T5" fmla="*/ 101 h 102"/>
                <a:gd name="T6" fmla="*/ 69 w 74"/>
                <a:gd name="T7" fmla="*/ 70 h 102"/>
                <a:gd name="T8" fmla="*/ 50 w 74"/>
                <a:gd name="T9" fmla="*/ 19 h 102"/>
                <a:gd name="T10" fmla="*/ 19 w 74"/>
                <a:gd name="T11" fmla="*/ 5 h 102"/>
                <a:gd name="T12" fmla="*/ 5 w 74"/>
                <a:gd name="T13" fmla="*/ 36 h 102"/>
                <a:gd name="T14" fmla="*/ 25 w 74"/>
                <a:gd name="T15" fmla="*/ 87 h 102"/>
                <a:gd name="T16" fmla="*/ 25 w 74"/>
                <a:gd name="T17" fmla="*/ 87 h 102"/>
                <a:gd name="T18" fmla="*/ 25 w 74"/>
                <a:gd name="T1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02">
                  <a:moveTo>
                    <a:pt x="25" y="87"/>
                  </a:moveTo>
                  <a:cubicBezTo>
                    <a:pt x="28" y="96"/>
                    <a:pt x="37" y="102"/>
                    <a:pt x="47" y="102"/>
                  </a:cubicBezTo>
                  <a:cubicBezTo>
                    <a:pt x="50" y="102"/>
                    <a:pt x="53" y="102"/>
                    <a:pt x="56" y="101"/>
                  </a:cubicBezTo>
                  <a:cubicBezTo>
                    <a:pt x="68" y="96"/>
                    <a:pt x="74" y="82"/>
                    <a:pt x="69" y="7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5" y="6"/>
                    <a:pt x="31" y="0"/>
                    <a:pt x="19" y="5"/>
                  </a:cubicBezTo>
                  <a:cubicBezTo>
                    <a:pt x="7" y="9"/>
                    <a:pt x="0" y="23"/>
                    <a:pt x="5" y="36"/>
                  </a:cubicBezTo>
                  <a:lnTo>
                    <a:pt x="25" y="87"/>
                  </a:lnTo>
                  <a:close/>
                  <a:moveTo>
                    <a:pt x="25" y="87"/>
                  </a:moveTo>
                  <a:cubicBezTo>
                    <a:pt x="25" y="87"/>
                    <a:pt x="25" y="87"/>
                    <a:pt x="25" y="8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0" name="Freeform 159"/>
            <p:cNvSpPr>
              <a:spLocks noEditPoints="1"/>
            </p:cNvSpPr>
            <p:nvPr/>
          </p:nvSpPr>
          <p:spPr bwMode="auto">
            <a:xfrm>
              <a:off x="11707813" y="7626350"/>
              <a:ext cx="884238" cy="207963"/>
            </a:xfrm>
            <a:custGeom>
              <a:avLst/>
              <a:gdLst>
                <a:gd name="T0" fmla="*/ 177 w 201"/>
                <a:gd name="T1" fmla="*/ 0 h 48"/>
                <a:gd name="T2" fmla="*/ 24 w 201"/>
                <a:gd name="T3" fmla="*/ 0 h 48"/>
                <a:gd name="T4" fmla="*/ 0 w 201"/>
                <a:gd name="T5" fmla="*/ 24 h 48"/>
                <a:gd name="T6" fmla="*/ 24 w 201"/>
                <a:gd name="T7" fmla="*/ 48 h 48"/>
                <a:gd name="T8" fmla="*/ 177 w 201"/>
                <a:gd name="T9" fmla="*/ 48 h 48"/>
                <a:gd name="T10" fmla="*/ 201 w 201"/>
                <a:gd name="T11" fmla="*/ 24 h 48"/>
                <a:gd name="T12" fmla="*/ 177 w 201"/>
                <a:gd name="T13" fmla="*/ 0 h 48"/>
                <a:gd name="T14" fmla="*/ 177 w 201"/>
                <a:gd name="T15" fmla="*/ 0 h 48"/>
                <a:gd name="T16" fmla="*/ 177 w 20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48">
                  <a:moveTo>
                    <a:pt x="17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91" y="48"/>
                    <a:pt x="201" y="37"/>
                    <a:pt x="201" y="24"/>
                  </a:cubicBezTo>
                  <a:cubicBezTo>
                    <a:pt x="201" y="10"/>
                    <a:pt x="191" y="0"/>
                    <a:pt x="177" y="0"/>
                  </a:cubicBezTo>
                  <a:close/>
                  <a:moveTo>
                    <a:pt x="177" y="0"/>
                  </a:move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1" name="Freeform 160"/>
            <p:cNvSpPr>
              <a:spLocks noEditPoints="1"/>
            </p:cNvSpPr>
            <p:nvPr/>
          </p:nvSpPr>
          <p:spPr bwMode="auto">
            <a:xfrm>
              <a:off x="11264900" y="5940425"/>
              <a:ext cx="422275" cy="1003300"/>
            </a:xfrm>
            <a:custGeom>
              <a:avLst/>
              <a:gdLst>
                <a:gd name="T0" fmla="*/ 23 w 96"/>
                <a:gd name="T1" fmla="*/ 231 h 231"/>
                <a:gd name="T2" fmla="*/ 25 w 96"/>
                <a:gd name="T3" fmla="*/ 231 h 231"/>
                <a:gd name="T4" fmla="*/ 49 w 96"/>
                <a:gd name="T5" fmla="*/ 209 h 231"/>
                <a:gd name="T6" fmla="*/ 85 w 96"/>
                <a:gd name="T7" fmla="*/ 52 h 231"/>
                <a:gd name="T8" fmla="*/ 91 w 96"/>
                <a:gd name="T9" fmla="*/ 36 h 231"/>
                <a:gd name="T10" fmla="*/ 77 w 96"/>
                <a:gd name="T11" fmla="*/ 5 h 231"/>
                <a:gd name="T12" fmla="*/ 46 w 96"/>
                <a:gd name="T13" fmla="*/ 19 h 231"/>
                <a:gd name="T14" fmla="*/ 40 w 96"/>
                <a:gd name="T15" fmla="*/ 35 h 231"/>
                <a:gd name="T16" fmla="*/ 1 w 96"/>
                <a:gd name="T17" fmla="*/ 205 h 231"/>
                <a:gd name="T18" fmla="*/ 23 w 96"/>
                <a:gd name="T19" fmla="*/ 231 h 231"/>
                <a:gd name="T20" fmla="*/ 23 w 96"/>
                <a:gd name="T21" fmla="*/ 231 h 231"/>
                <a:gd name="T22" fmla="*/ 23 w 96"/>
                <a:gd name="T23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231">
                  <a:moveTo>
                    <a:pt x="23" y="231"/>
                  </a:moveTo>
                  <a:cubicBezTo>
                    <a:pt x="23" y="231"/>
                    <a:pt x="24" y="231"/>
                    <a:pt x="25" y="231"/>
                  </a:cubicBezTo>
                  <a:cubicBezTo>
                    <a:pt x="37" y="231"/>
                    <a:pt x="48" y="221"/>
                    <a:pt x="49" y="209"/>
                  </a:cubicBezTo>
                  <a:cubicBezTo>
                    <a:pt x="54" y="155"/>
                    <a:pt x="66" y="102"/>
                    <a:pt x="85" y="52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6" y="24"/>
                    <a:pt x="90" y="10"/>
                    <a:pt x="77" y="5"/>
                  </a:cubicBezTo>
                  <a:cubicBezTo>
                    <a:pt x="65" y="0"/>
                    <a:pt x="51" y="7"/>
                    <a:pt x="46" y="19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19" y="89"/>
                    <a:pt x="6" y="147"/>
                    <a:pt x="1" y="205"/>
                  </a:cubicBezTo>
                  <a:cubicBezTo>
                    <a:pt x="0" y="218"/>
                    <a:pt x="10" y="230"/>
                    <a:pt x="23" y="231"/>
                  </a:cubicBezTo>
                  <a:close/>
                  <a:moveTo>
                    <a:pt x="23" y="231"/>
                  </a:moveTo>
                  <a:cubicBezTo>
                    <a:pt x="23" y="231"/>
                    <a:pt x="23" y="231"/>
                    <a:pt x="23" y="2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12" name="Group 511"/>
          <p:cNvGrpSpPr>
            <a:grpSpLocks noChangeAspect="1"/>
          </p:cNvGrpSpPr>
          <p:nvPr/>
        </p:nvGrpSpPr>
        <p:grpSpPr>
          <a:xfrm>
            <a:off x="5354639" y="1398756"/>
            <a:ext cx="307763" cy="304800"/>
            <a:chOff x="8031956" y="2098134"/>
            <a:chExt cx="6463030" cy="6400800"/>
          </a:xfrm>
        </p:grpSpPr>
        <p:sp>
          <p:nvSpPr>
            <p:cNvPr id="513" name="Rectangle: Top Corners Rounded 512"/>
            <p:cNvSpPr/>
            <p:nvPr/>
          </p:nvSpPr>
          <p:spPr>
            <a:xfrm>
              <a:off x="8481392" y="2504661"/>
              <a:ext cx="3896138" cy="414793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4" name="Freeform 253"/>
            <p:cNvSpPr>
              <a:spLocks noEditPoints="1"/>
            </p:cNvSpPr>
            <p:nvPr/>
          </p:nvSpPr>
          <p:spPr bwMode="auto">
            <a:xfrm>
              <a:off x="8031956" y="2098134"/>
              <a:ext cx="6463030" cy="6400800"/>
            </a:xfrm>
            <a:custGeom>
              <a:avLst/>
              <a:gdLst>
                <a:gd name="T0" fmla="*/ 960 w 1504"/>
                <a:gd name="T1" fmla="*/ 480 h 1504"/>
                <a:gd name="T2" fmla="*/ 0 w 1504"/>
                <a:gd name="T3" fmla="*/ 480 h 1504"/>
                <a:gd name="T4" fmla="*/ 48 w 1504"/>
                <a:gd name="T5" fmla="*/ 480 h 1504"/>
                <a:gd name="T6" fmla="*/ 912 w 1504"/>
                <a:gd name="T7" fmla="*/ 480 h 1504"/>
                <a:gd name="T8" fmla="*/ 1456 w 1504"/>
                <a:gd name="T9" fmla="*/ 1024 h 1504"/>
                <a:gd name="T10" fmla="*/ 1408 w 1504"/>
                <a:gd name="T11" fmla="*/ 1408 h 1504"/>
                <a:gd name="T12" fmla="*/ 1384 w 1504"/>
                <a:gd name="T13" fmla="*/ 1064 h 1504"/>
                <a:gd name="T14" fmla="*/ 96 w 1504"/>
                <a:gd name="T15" fmla="*/ 1088 h 1504"/>
                <a:gd name="T16" fmla="*/ 48 w 1504"/>
                <a:gd name="T17" fmla="*/ 1408 h 1504"/>
                <a:gd name="T18" fmla="*/ 24 w 1504"/>
                <a:gd name="T19" fmla="*/ 552 h 1504"/>
                <a:gd name="T20" fmla="*/ 0 w 1504"/>
                <a:gd name="T21" fmla="*/ 1432 h 1504"/>
                <a:gd name="T22" fmla="*/ 96 w 1504"/>
                <a:gd name="T23" fmla="*/ 1456 h 1504"/>
                <a:gd name="T24" fmla="*/ 120 w 1504"/>
                <a:gd name="T25" fmla="*/ 1504 h 1504"/>
                <a:gd name="T26" fmla="*/ 1408 w 1504"/>
                <a:gd name="T27" fmla="*/ 1480 h 1504"/>
                <a:gd name="T28" fmla="*/ 1480 w 1504"/>
                <a:gd name="T29" fmla="*/ 1456 h 1504"/>
                <a:gd name="T30" fmla="*/ 1504 w 1504"/>
                <a:gd name="T31" fmla="*/ 1024 h 1504"/>
                <a:gd name="T32" fmla="*/ 319 w 1504"/>
                <a:gd name="T33" fmla="*/ 1260 h 1504"/>
                <a:gd name="T34" fmla="*/ 282 w 1504"/>
                <a:gd name="T35" fmla="*/ 1112 h 1504"/>
                <a:gd name="T36" fmla="*/ 319 w 1504"/>
                <a:gd name="T37" fmla="*/ 1260 h 1504"/>
                <a:gd name="T38" fmla="*/ 367 w 1504"/>
                <a:gd name="T39" fmla="*/ 1284 h 1504"/>
                <a:gd name="T40" fmla="*/ 415 w 1504"/>
                <a:gd name="T41" fmla="*/ 1112 h 1504"/>
                <a:gd name="T42" fmla="*/ 439 w 1504"/>
                <a:gd name="T43" fmla="*/ 1308 h 1504"/>
                <a:gd name="T44" fmla="*/ 457 w 1504"/>
                <a:gd name="T45" fmla="*/ 1456 h 1504"/>
                <a:gd name="T46" fmla="*/ 325 w 1504"/>
                <a:gd name="T47" fmla="*/ 1308 h 1504"/>
                <a:gd name="T48" fmla="*/ 499 w 1504"/>
                <a:gd name="T49" fmla="*/ 1260 h 1504"/>
                <a:gd name="T50" fmla="*/ 463 w 1504"/>
                <a:gd name="T51" fmla="*/ 1112 h 1504"/>
                <a:gd name="T52" fmla="*/ 499 w 1504"/>
                <a:gd name="T53" fmla="*/ 1260 h 1504"/>
                <a:gd name="T54" fmla="*/ 523 w 1504"/>
                <a:gd name="T55" fmla="*/ 1308 h 1504"/>
                <a:gd name="T56" fmla="*/ 547 w 1504"/>
                <a:gd name="T57" fmla="*/ 1112 h 1504"/>
                <a:gd name="T58" fmla="*/ 595 w 1504"/>
                <a:gd name="T59" fmla="*/ 1284 h 1504"/>
                <a:gd name="T60" fmla="*/ 638 w 1504"/>
                <a:gd name="T61" fmla="*/ 1308 h 1504"/>
                <a:gd name="T62" fmla="*/ 505 w 1504"/>
                <a:gd name="T63" fmla="*/ 1456 h 1504"/>
                <a:gd name="T64" fmla="*/ 680 w 1504"/>
                <a:gd name="T65" fmla="*/ 1260 h 1504"/>
                <a:gd name="T66" fmla="*/ 643 w 1504"/>
                <a:gd name="T67" fmla="*/ 1112 h 1504"/>
                <a:gd name="T68" fmla="*/ 680 w 1504"/>
                <a:gd name="T69" fmla="*/ 1260 h 1504"/>
                <a:gd name="T70" fmla="*/ 704 w 1504"/>
                <a:gd name="T71" fmla="*/ 1308 h 1504"/>
                <a:gd name="T72" fmla="*/ 728 w 1504"/>
                <a:gd name="T73" fmla="*/ 1112 h 1504"/>
                <a:gd name="T74" fmla="*/ 818 w 1504"/>
                <a:gd name="T75" fmla="*/ 1456 h 1504"/>
                <a:gd name="T76" fmla="*/ 686 w 1504"/>
                <a:gd name="T77" fmla="*/ 1308 h 1504"/>
                <a:gd name="T78" fmla="*/ 957 w 1504"/>
                <a:gd name="T79" fmla="*/ 1112 h 1504"/>
                <a:gd name="T80" fmla="*/ 981 w 1504"/>
                <a:gd name="T81" fmla="*/ 1308 h 1504"/>
                <a:gd name="T82" fmla="*/ 999 w 1504"/>
                <a:gd name="T83" fmla="*/ 1456 h 1504"/>
                <a:gd name="T84" fmla="*/ 866 w 1504"/>
                <a:gd name="T85" fmla="*/ 1112 h 1504"/>
                <a:gd name="T86" fmla="*/ 1005 w 1504"/>
                <a:gd name="T87" fmla="*/ 1260 h 1504"/>
                <a:gd name="T88" fmla="*/ 1041 w 1504"/>
                <a:gd name="T89" fmla="*/ 1112 h 1504"/>
                <a:gd name="T90" fmla="*/ 1047 w 1504"/>
                <a:gd name="T91" fmla="*/ 1308 h 1504"/>
                <a:gd name="T92" fmla="*/ 1089 w 1504"/>
                <a:gd name="T93" fmla="*/ 1284 h 1504"/>
                <a:gd name="T94" fmla="*/ 1137 w 1504"/>
                <a:gd name="T95" fmla="*/ 1112 h 1504"/>
                <a:gd name="T96" fmla="*/ 1161 w 1504"/>
                <a:gd name="T97" fmla="*/ 1308 h 1504"/>
                <a:gd name="T98" fmla="*/ 1179 w 1504"/>
                <a:gd name="T99" fmla="*/ 1456 h 1504"/>
                <a:gd name="T100" fmla="*/ 1047 w 1504"/>
                <a:gd name="T101" fmla="*/ 1308 h 1504"/>
                <a:gd name="T102" fmla="*/ 1185 w 1504"/>
                <a:gd name="T103" fmla="*/ 1260 h 1504"/>
                <a:gd name="T104" fmla="*/ 1222 w 1504"/>
                <a:gd name="T105" fmla="*/ 1112 h 1504"/>
                <a:gd name="T106" fmla="*/ 144 w 1504"/>
                <a:gd name="T107" fmla="*/ 1112 h 1504"/>
                <a:gd name="T108" fmla="*/ 234 w 1504"/>
                <a:gd name="T109" fmla="*/ 1284 h 1504"/>
                <a:gd name="T110" fmla="*/ 277 w 1504"/>
                <a:gd name="T111" fmla="*/ 1308 h 1504"/>
                <a:gd name="T112" fmla="*/ 144 w 1504"/>
                <a:gd name="T113" fmla="*/ 1456 h 1504"/>
                <a:gd name="T114" fmla="*/ 1360 w 1504"/>
                <a:gd name="T115" fmla="*/ 1456 h 1504"/>
                <a:gd name="T116" fmla="*/ 1227 w 1504"/>
                <a:gd name="T117" fmla="*/ 1308 h 1504"/>
                <a:gd name="T118" fmla="*/ 1270 w 1504"/>
                <a:gd name="T119" fmla="*/ 1284 h 1504"/>
                <a:gd name="T120" fmla="*/ 1360 w 1504"/>
                <a:gd name="T121" fmla="*/ 1112 h 1504"/>
                <a:gd name="T122" fmla="*/ 1360 w 1504"/>
                <a:gd name="T12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4" h="1504">
                  <a:moveTo>
                    <a:pt x="1208" y="728"/>
                  </a:moveTo>
                  <a:cubicBezTo>
                    <a:pt x="1071" y="728"/>
                    <a:pt x="960" y="617"/>
                    <a:pt x="960" y="480"/>
                  </a:cubicBezTo>
                  <a:cubicBezTo>
                    <a:pt x="960" y="215"/>
                    <a:pt x="745" y="0"/>
                    <a:pt x="480" y="0"/>
                  </a:cubicBezTo>
                  <a:cubicBezTo>
                    <a:pt x="215" y="0"/>
                    <a:pt x="0" y="215"/>
                    <a:pt x="0" y="480"/>
                  </a:cubicBezTo>
                  <a:cubicBezTo>
                    <a:pt x="0" y="493"/>
                    <a:pt x="11" y="504"/>
                    <a:pt x="24" y="504"/>
                  </a:cubicBezTo>
                  <a:cubicBezTo>
                    <a:pt x="37" y="504"/>
                    <a:pt x="48" y="493"/>
                    <a:pt x="48" y="480"/>
                  </a:cubicBezTo>
                  <a:cubicBezTo>
                    <a:pt x="48" y="242"/>
                    <a:pt x="242" y="48"/>
                    <a:pt x="480" y="48"/>
                  </a:cubicBezTo>
                  <a:cubicBezTo>
                    <a:pt x="718" y="48"/>
                    <a:pt x="912" y="242"/>
                    <a:pt x="912" y="480"/>
                  </a:cubicBezTo>
                  <a:cubicBezTo>
                    <a:pt x="912" y="643"/>
                    <a:pt x="1045" y="776"/>
                    <a:pt x="1208" y="776"/>
                  </a:cubicBezTo>
                  <a:cubicBezTo>
                    <a:pt x="1345" y="776"/>
                    <a:pt x="1456" y="887"/>
                    <a:pt x="1456" y="1024"/>
                  </a:cubicBezTo>
                  <a:cubicBezTo>
                    <a:pt x="1456" y="1408"/>
                    <a:pt x="1456" y="1408"/>
                    <a:pt x="1456" y="1408"/>
                  </a:cubicBezTo>
                  <a:cubicBezTo>
                    <a:pt x="1408" y="1408"/>
                    <a:pt x="1408" y="1408"/>
                    <a:pt x="1408" y="1408"/>
                  </a:cubicBezTo>
                  <a:cubicBezTo>
                    <a:pt x="1408" y="1088"/>
                    <a:pt x="1408" y="1088"/>
                    <a:pt x="1408" y="1088"/>
                  </a:cubicBezTo>
                  <a:cubicBezTo>
                    <a:pt x="1408" y="1075"/>
                    <a:pt x="1397" y="1064"/>
                    <a:pt x="1384" y="1064"/>
                  </a:cubicBezTo>
                  <a:cubicBezTo>
                    <a:pt x="120" y="1064"/>
                    <a:pt x="120" y="1064"/>
                    <a:pt x="120" y="1064"/>
                  </a:cubicBezTo>
                  <a:cubicBezTo>
                    <a:pt x="107" y="1064"/>
                    <a:pt x="96" y="1075"/>
                    <a:pt x="96" y="1088"/>
                  </a:cubicBezTo>
                  <a:cubicBezTo>
                    <a:pt x="96" y="1408"/>
                    <a:pt x="96" y="1408"/>
                    <a:pt x="96" y="1408"/>
                  </a:cubicBezTo>
                  <a:cubicBezTo>
                    <a:pt x="48" y="1408"/>
                    <a:pt x="48" y="1408"/>
                    <a:pt x="48" y="1408"/>
                  </a:cubicBezTo>
                  <a:cubicBezTo>
                    <a:pt x="48" y="576"/>
                    <a:pt x="48" y="576"/>
                    <a:pt x="48" y="576"/>
                  </a:cubicBezTo>
                  <a:cubicBezTo>
                    <a:pt x="48" y="563"/>
                    <a:pt x="37" y="552"/>
                    <a:pt x="24" y="552"/>
                  </a:cubicBezTo>
                  <a:cubicBezTo>
                    <a:pt x="11" y="552"/>
                    <a:pt x="0" y="563"/>
                    <a:pt x="0" y="576"/>
                  </a:cubicBezTo>
                  <a:cubicBezTo>
                    <a:pt x="0" y="1432"/>
                    <a:pt x="0" y="1432"/>
                    <a:pt x="0" y="1432"/>
                  </a:cubicBezTo>
                  <a:cubicBezTo>
                    <a:pt x="0" y="1445"/>
                    <a:pt x="11" y="1456"/>
                    <a:pt x="24" y="1456"/>
                  </a:cubicBezTo>
                  <a:cubicBezTo>
                    <a:pt x="96" y="1456"/>
                    <a:pt x="96" y="1456"/>
                    <a:pt x="96" y="1456"/>
                  </a:cubicBezTo>
                  <a:cubicBezTo>
                    <a:pt x="96" y="1480"/>
                    <a:pt x="96" y="1480"/>
                    <a:pt x="96" y="1480"/>
                  </a:cubicBezTo>
                  <a:cubicBezTo>
                    <a:pt x="96" y="1493"/>
                    <a:pt x="107" y="1504"/>
                    <a:pt x="120" y="1504"/>
                  </a:cubicBezTo>
                  <a:cubicBezTo>
                    <a:pt x="1384" y="1504"/>
                    <a:pt x="1384" y="1504"/>
                    <a:pt x="1384" y="1504"/>
                  </a:cubicBezTo>
                  <a:cubicBezTo>
                    <a:pt x="1397" y="1504"/>
                    <a:pt x="1408" y="1493"/>
                    <a:pt x="1408" y="1480"/>
                  </a:cubicBezTo>
                  <a:cubicBezTo>
                    <a:pt x="1408" y="1456"/>
                    <a:pt x="1408" y="1456"/>
                    <a:pt x="1408" y="1456"/>
                  </a:cubicBezTo>
                  <a:cubicBezTo>
                    <a:pt x="1480" y="1456"/>
                    <a:pt x="1480" y="1456"/>
                    <a:pt x="1480" y="1456"/>
                  </a:cubicBezTo>
                  <a:cubicBezTo>
                    <a:pt x="1493" y="1456"/>
                    <a:pt x="1504" y="1445"/>
                    <a:pt x="1504" y="1432"/>
                  </a:cubicBezTo>
                  <a:cubicBezTo>
                    <a:pt x="1504" y="1024"/>
                    <a:pt x="1504" y="1024"/>
                    <a:pt x="1504" y="1024"/>
                  </a:cubicBezTo>
                  <a:cubicBezTo>
                    <a:pt x="1504" y="861"/>
                    <a:pt x="1371" y="728"/>
                    <a:pt x="1208" y="728"/>
                  </a:cubicBezTo>
                  <a:close/>
                  <a:moveTo>
                    <a:pt x="319" y="1260"/>
                  </a:moveTo>
                  <a:cubicBezTo>
                    <a:pt x="282" y="1260"/>
                    <a:pt x="282" y="1260"/>
                    <a:pt x="282" y="1260"/>
                  </a:cubicBezTo>
                  <a:cubicBezTo>
                    <a:pt x="282" y="1112"/>
                    <a:pt x="282" y="1112"/>
                    <a:pt x="282" y="1112"/>
                  </a:cubicBezTo>
                  <a:cubicBezTo>
                    <a:pt x="319" y="1112"/>
                    <a:pt x="319" y="1112"/>
                    <a:pt x="319" y="1112"/>
                  </a:cubicBezTo>
                  <a:lnTo>
                    <a:pt x="319" y="1260"/>
                  </a:lnTo>
                  <a:close/>
                  <a:moveTo>
                    <a:pt x="343" y="1308"/>
                  </a:moveTo>
                  <a:cubicBezTo>
                    <a:pt x="356" y="1308"/>
                    <a:pt x="367" y="1297"/>
                    <a:pt x="367" y="1284"/>
                  </a:cubicBezTo>
                  <a:cubicBezTo>
                    <a:pt x="367" y="1112"/>
                    <a:pt x="367" y="1112"/>
                    <a:pt x="367" y="1112"/>
                  </a:cubicBezTo>
                  <a:cubicBezTo>
                    <a:pt x="415" y="1112"/>
                    <a:pt x="415" y="1112"/>
                    <a:pt x="415" y="1112"/>
                  </a:cubicBezTo>
                  <a:cubicBezTo>
                    <a:pt x="415" y="1284"/>
                    <a:pt x="415" y="1284"/>
                    <a:pt x="415" y="1284"/>
                  </a:cubicBezTo>
                  <a:cubicBezTo>
                    <a:pt x="415" y="1297"/>
                    <a:pt x="426" y="1308"/>
                    <a:pt x="439" y="1308"/>
                  </a:cubicBezTo>
                  <a:cubicBezTo>
                    <a:pt x="457" y="1308"/>
                    <a:pt x="457" y="1308"/>
                    <a:pt x="457" y="1308"/>
                  </a:cubicBezTo>
                  <a:cubicBezTo>
                    <a:pt x="457" y="1456"/>
                    <a:pt x="457" y="1456"/>
                    <a:pt x="457" y="1456"/>
                  </a:cubicBezTo>
                  <a:cubicBezTo>
                    <a:pt x="325" y="1456"/>
                    <a:pt x="325" y="1456"/>
                    <a:pt x="325" y="1456"/>
                  </a:cubicBezTo>
                  <a:cubicBezTo>
                    <a:pt x="325" y="1308"/>
                    <a:pt x="325" y="1308"/>
                    <a:pt x="325" y="1308"/>
                  </a:cubicBezTo>
                  <a:lnTo>
                    <a:pt x="343" y="1308"/>
                  </a:lnTo>
                  <a:close/>
                  <a:moveTo>
                    <a:pt x="499" y="1260"/>
                  </a:moveTo>
                  <a:cubicBezTo>
                    <a:pt x="463" y="1260"/>
                    <a:pt x="463" y="1260"/>
                    <a:pt x="463" y="1260"/>
                  </a:cubicBezTo>
                  <a:cubicBezTo>
                    <a:pt x="463" y="1112"/>
                    <a:pt x="463" y="1112"/>
                    <a:pt x="463" y="1112"/>
                  </a:cubicBezTo>
                  <a:cubicBezTo>
                    <a:pt x="499" y="1112"/>
                    <a:pt x="499" y="1112"/>
                    <a:pt x="499" y="1112"/>
                  </a:cubicBezTo>
                  <a:lnTo>
                    <a:pt x="499" y="1260"/>
                  </a:lnTo>
                  <a:close/>
                  <a:moveTo>
                    <a:pt x="505" y="1308"/>
                  </a:moveTo>
                  <a:cubicBezTo>
                    <a:pt x="523" y="1308"/>
                    <a:pt x="523" y="1308"/>
                    <a:pt x="523" y="1308"/>
                  </a:cubicBezTo>
                  <a:cubicBezTo>
                    <a:pt x="537" y="1308"/>
                    <a:pt x="547" y="1297"/>
                    <a:pt x="547" y="1284"/>
                  </a:cubicBezTo>
                  <a:cubicBezTo>
                    <a:pt x="547" y="1112"/>
                    <a:pt x="547" y="1112"/>
                    <a:pt x="547" y="1112"/>
                  </a:cubicBezTo>
                  <a:cubicBezTo>
                    <a:pt x="595" y="1112"/>
                    <a:pt x="595" y="1112"/>
                    <a:pt x="595" y="1112"/>
                  </a:cubicBezTo>
                  <a:cubicBezTo>
                    <a:pt x="595" y="1284"/>
                    <a:pt x="595" y="1284"/>
                    <a:pt x="595" y="1284"/>
                  </a:cubicBezTo>
                  <a:cubicBezTo>
                    <a:pt x="595" y="1297"/>
                    <a:pt x="606" y="1308"/>
                    <a:pt x="619" y="1308"/>
                  </a:cubicBezTo>
                  <a:cubicBezTo>
                    <a:pt x="638" y="1308"/>
                    <a:pt x="638" y="1308"/>
                    <a:pt x="638" y="1308"/>
                  </a:cubicBezTo>
                  <a:cubicBezTo>
                    <a:pt x="638" y="1456"/>
                    <a:pt x="638" y="1456"/>
                    <a:pt x="638" y="1456"/>
                  </a:cubicBezTo>
                  <a:cubicBezTo>
                    <a:pt x="505" y="1456"/>
                    <a:pt x="505" y="1456"/>
                    <a:pt x="505" y="1456"/>
                  </a:cubicBezTo>
                  <a:lnTo>
                    <a:pt x="505" y="1308"/>
                  </a:lnTo>
                  <a:close/>
                  <a:moveTo>
                    <a:pt x="680" y="1260"/>
                  </a:moveTo>
                  <a:cubicBezTo>
                    <a:pt x="643" y="1260"/>
                    <a:pt x="643" y="1260"/>
                    <a:pt x="643" y="1260"/>
                  </a:cubicBezTo>
                  <a:cubicBezTo>
                    <a:pt x="643" y="1112"/>
                    <a:pt x="643" y="1112"/>
                    <a:pt x="643" y="1112"/>
                  </a:cubicBezTo>
                  <a:cubicBezTo>
                    <a:pt x="680" y="1112"/>
                    <a:pt x="680" y="1112"/>
                    <a:pt x="680" y="1112"/>
                  </a:cubicBezTo>
                  <a:lnTo>
                    <a:pt x="680" y="1260"/>
                  </a:lnTo>
                  <a:close/>
                  <a:moveTo>
                    <a:pt x="686" y="1308"/>
                  </a:moveTo>
                  <a:cubicBezTo>
                    <a:pt x="704" y="1308"/>
                    <a:pt x="704" y="1308"/>
                    <a:pt x="704" y="1308"/>
                  </a:cubicBezTo>
                  <a:cubicBezTo>
                    <a:pt x="717" y="1308"/>
                    <a:pt x="728" y="1297"/>
                    <a:pt x="728" y="1284"/>
                  </a:cubicBezTo>
                  <a:cubicBezTo>
                    <a:pt x="728" y="1112"/>
                    <a:pt x="728" y="1112"/>
                    <a:pt x="728" y="1112"/>
                  </a:cubicBezTo>
                  <a:cubicBezTo>
                    <a:pt x="818" y="1112"/>
                    <a:pt x="818" y="1112"/>
                    <a:pt x="818" y="1112"/>
                  </a:cubicBezTo>
                  <a:cubicBezTo>
                    <a:pt x="818" y="1456"/>
                    <a:pt x="818" y="1456"/>
                    <a:pt x="818" y="1456"/>
                  </a:cubicBezTo>
                  <a:cubicBezTo>
                    <a:pt x="686" y="1456"/>
                    <a:pt x="686" y="1456"/>
                    <a:pt x="686" y="1456"/>
                  </a:cubicBezTo>
                  <a:lnTo>
                    <a:pt x="686" y="1308"/>
                  </a:lnTo>
                  <a:close/>
                  <a:moveTo>
                    <a:pt x="866" y="1112"/>
                  </a:moveTo>
                  <a:cubicBezTo>
                    <a:pt x="957" y="1112"/>
                    <a:pt x="957" y="1112"/>
                    <a:pt x="957" y="1112"/>
                  </a:cubicBezTo>
                  <a:cubicBezTo>
                    <a:pt x="957" y="1284"/>
                    <a:pt x="957" y="1284"/>
                    <a:pt x="957" y="1284"/>
                  </a:cubicBezTo>
                  <a:cubicBezTo>
                    <a:pt x="957" y="1297"/>
                    <a:pt x="967" y="1308"/>
                    <a:pt x="981" y="1308"/>
                  </a:cubicBezTo>
                  <a:cubicBezTo>
                    <a:pt x="999" y="1308"/>
                    <a:pt x="999" y="1308"/>
                    <a:pt x="999" y="1308"/>
                  </a:cubicBezTo>
                  <a:cubicBezTo>
                    <a:pt x="999" y="1456"/>
                    <a:pt x="999" y="1456"/>
                    <a:pt x="999" y="1456"/>
                  </a:cubicBezTo>
                  <a:cubicBezTo>
                    <a:pt x="866" y="1456"/>
                    <a:pt x="866" y="1456"/>
                    <a:pt x="866" y="1456"/>
                  </a:cubicBezTo>
                  <a:lnTo>
                    <a:pt x="866" y="1112"/>
                  </a:lnTo>
                  <a:close/>
                  <a:moveTo>
                    <a:pt x="1041" y="1260"/>
                  </a:moveTo>
                  <a:cubicBezTo>
                    <a:pt x="1005" y="1260"/>
                    <a:pt x="1005" y="1260"/>
                    <a:pt x="1005" y="1260"/>
                  </a:cubicBezTo>
                  <a:cubicBezTo>
                    <a:pt x="1005" y="1112"/>
                    <a:pt x="1005" y="1112"/>
                    <a:pt x="1005" y="1112"/>
                  </a:cubicBezTo>
                  <a:cubicBezTo>
                    <a:pt x="1041" y="1112"/>
                    <a:pt x="1041" y="1112"/>
                    <a:pt x="1041" y="1112"/>
                  </a:cubicBezTo>
                  <a:lnTo>
                    <a:pt x="1041" y="1260"/>
                  </a:lnTo>
                  <a:close/>
                  <a:moveTo>
                    <a:pt x="1047" y="1308"/>
                  </a:moveTo>
                  <a:cubicBezTo>
                    <a:pt x="1065" y="1308"/>
                    <a:pt x="1065" y="1308"/>
                    <a:pt x="1065" y="1308"/>
                  </a:cubicBezTo>
                  <a:cubicBezTo>
                    <a:pt x="1078" y="1308"/>
                    <a:pt x="1089" y="1297"/>
                    <a:pt x="1089" y="1284"/>
                  </a:cubicBezTo>
                  <a:cubicBezTo>
                    <a:pt x="1089" y="1112"/>
                    <a:pt x="1089" y="1112"/>
                    <a:pt x="1089" y="1112"/>
                  </a:cubicBezTo>
                  <a:cubicBezTo>
                    <a:pt x="1137" y="1112"/>
                    <a:pt x="1137" y="1112"/>
                    <a:pt x="1137" y="1112"/>
                  </a:cubicBezTo>
                  <a:cubicBezTo>
                    <a:pt x="1137" y="1284"/>
                    <a:pt x="1137" y="1284"/>
                    <a:pt x="1137" y="1284"/>
                  </a:cubicBezTo>
                  <a:cubicBezTo>
                    <a:pt x="1137" y="1297"/>
                    <a:pt x="1148" y="1308"/>
                    <a:pt x="1161" y="1308"/>
                  </a:cubicBezTo>
                  <a:cubicBezTo>
                    <a:pt x="1179" y="1308"/>
                    <a:pt x="1179" y="1308"/>
                    <a:pt x="1179" y="1308"/>
                  </a:cubicBezTo>
                  <a:cubicBezTo>
                    <a:pt x="1179" y="1456"/>
                    <a:pt x="1179" y="1456"/>
                    <a:pt x="1179" y="1456"/>
                  </a:cubicBezTo>
                  <a:cubicBezTo>
                    <a:pt x="1047" y="1456"/>
                    <a:pt x="1047" y="1456"/>
                    <a:pt x="1047" y="1456"/>
                  </a:cubicBezTo>
                  <a:lnTo>
                    <a:pt x="1047" y="1308"/>
                  </a:lnTo>
                  <a:close/>
                  <a:moveTo>
                    <a:pt x="1222" y="1260"/>
                  </a:moveTo>
                  <a:cubicBezTo>
                    <a:pt x="1185" y="1260"/>
                    <a:pt x="1185" y="1260"/>
                    <a:pt x="1185" y="1260"/>
                  </a:cubicBezTo>
                  <a:cubicBezTo>
                    <a:pt x="1185" y="1112"/>
                    <a:pt x="1185" y="1112"/>
                    <a:pt x="1185" y="1112"/>
                  </a:cubicBezTo>
                  <a:cubicBezTo>
                    <a:pt x="1222" y="1112"/>
                    <a:pt x="1222" y="1112"/>
                    <a:pt x="1222" y="1112"/>
                  </a:cubicBezTo>
                  <a:lnTo>
                    <a:pt x="1222" y="1260"/>
                  </a:lnTo>
                  <a:close/>
                  <a:moveTo>
                    <a:pt x="144" y="1112"/>
                  </a:moveTo>
                  <a:cubicBezTo>
                    <a:pt x="234" y="1112"/>
                    <a:pt x="234" y="1112"/>
                    <a:pt x="234" y="1112"/>
                  </a:cubicBezTo>
                  <a:cubicBezTo>
                    <a:pt x="234" y="1284"/>
                    <a:pt x="234" y="1284"/>
                    <a:pt x="234" y="1284"/>
                  </a:cubicBezTo>
                  <a:cubicBezTo>
                    <a:pt x="234" y="1297"/>
                    <a:pt x="245" y="1308"/>
                    <a:pt x="258" y="1308"/>
                  </a:cubicBezTo>
                  <a:cubicBezTo>
                    <a:pt x="277" y="1308"/>
                    <a:pt x="277" y="1308"/>
                    <a:pt x="277" y="1308"/>
                  </a:cubicBezTo>
                  <a:cubicBezTo>
                    <a:pt x="277" y="1456"/>
                    <a:pt x="277" y="1456"/>
                    <a:pt x="277" y="1456"/>
                  </a:cubicBezTo>
                  <a:cubicBezTo>
                    <a:pt x="144" y="1456"/>
                    <a:pt x="144" y="1456"/>
                    <a:pt x="144" y="1456"/>
                  </a:cubicBezTo>
                  <a:lnTo>
                    <a:pt x="144" y="1112"/>
                  </a:lnTo>
                  <a:close/>
                  <a:moveTo>
                    <a:pt x="1360" y="1456"/>
                  </a:moveTo>
                  <a:cubicBezTo>
                    <a:pt x="1227" y="1456"/>
                    <a:pt x="1227" y="1456"/>
                    <a:pt x="1227" y="1456"/>
                  </a:cubicBezTo>
                  <a:cubicBezTo>
                    <a:pt x="1227" y="1308"/>
                    <a:pt x="1227" y="1308"/>
                    <a:pt x="1227" y="1308"/>
                  </a:cubicBezTo>
                  <a:cubicBezTo>
                    <a:pt x="1246" y="1308"/>
                    <a:pt x="1246" y="1308"/>
                    <a:pt x="1246" y="1308"/>
                  </a:cubicBezTo>
                  <a:cubicBezTo>
                    <a:pt x="1259" y="1308"/>
                    <a:pt x="1270" y="1297"/>
                    <a:pt x="1270" y="1284"/>
                  </a:cubicBezTo>
                  <a:cubicBezTo>
                    <a:pt x="1270" y="1112"/>
                    <a:pt x="1270" y="1112"/>
                    <a:pt x="1270" y="1112"/>
                  </a:cubicBezTo>
                  <a:cubicBezTo>
                    <a:pt x="1360" y="1112"/>
                    <a:pt x="1360" y="1112"/>
                    <a:pt x="1360" y="1112"/>
                  </a:cubicBezTo>
                  <a:lnTo>
                    <a:pt x="1360" y="1456"/>
                  </a:lnTo>
                  <a:close/>
                  <a:moveTo>
                    <a:pt x="1360" y="1456"/>
                  </a:moveTo>
                  <a:cubicBezTo>
                    <a:pt x="1360" y="1456"/>
                    <a:pt x="1360" y="1456"/>
                    <a:pt x="1360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15" name="Group 514"/>
          <p:cNvGrpSpPr>
            <a:grpSpLocks noChangeAspect="1"/>
          </p:cNvGrpSpPr>
          <p:nvPr/>
        </p:nvGrpSpPr>
        <p:grpSpPr>
          <a:xfrm>
            <a:off x="7769524" y="1380433"/>
            <a:ext cx="306953" cy="304800"/>
            <a:chOff x="11654285" y="2070649"/>
            <a:chExt cx="4711739" cy="4678687"/>
          </a:xfrm>
        </p:grpSpPr>
        <p:sp>
          <p:nvSpPr>
            <p:cNvPr id="516" name="Rectangle: Top Corners Rounded 515"/>
            <p:cNvSpPr/>
            <p:nvPr/>
          </p:nvSpPr>
          <p:spPr>
            <a:xfrm>
              <a:off x="13940876" y="4569100"/>
              <a:ext cx="2425148" cy="2180236"/>
            </a:xfrm>
            <a:prstGeom prst="round2Same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7" name="Freeform 40"/>
            <p:cNvSpPr>
              <a:spLocks noEditPoints="1"/>
            </p:cNvSpPr>
            <p:nvPr/>
          </p:nvSpPr>
          <p:spPr bwMode="auto">
            <a:xfrm>
              <a:off x="11654285" y="2070649"/>
              <a:ext cx="4533100" cy="4572000"/>
            </a:xfrm>
            <a:custGeom>
              <a:avLst/>
              <a:gdLst>
                <a:gd name="T0" fmla="*/ 1374 w 1477"/>
                <a:gd name="T1" fmla="*/ 294 h 1504"/>
                <a:gd name="T2" fmla="*/ 1246 w 1477"/>
                <a:gd name="T3" fmla="*/ 270 h 1504"/>
                <a:gd name="T4" fmla="*/ 1246 w 1477"/>
                <a:gd name="T5" fmla="*/ 24 h 1504"/>
                <a:gd name="T6" fmla="*/ 1222 w 1477"/>
                <a:gd name="T7" fmla="*/ 0 h 1504"/>
                <a:gd name="T8" fmla="*/ 255 w 1477"/>
                <a:gd name="T9" fmla="*/ 0 h 1504"/>
                <a:gd name="T10" fmla="*/ 231 w 1477"/>
                <a:gd name="T11" fmla="*/ 24 h 1504"/>
                <a:gd name="T12" fmla="*/ 231 w 1477"/>
                <a:gd name="T13" fmla="*/ 270 h 1504"/>
                <a:gd name="T14" fmla="*/ 103 w 1477"/>
                <a:gd name="T15" fmla="*/ 294 h 1504"/>
                <a:gd name="T16" fmla="*/ 0 w 1477"/>
                <a:gd name="T17" fmla="*/ 419 h 1504"/>
                <a:gd name="T18" fmla="*/ 0 w 1477"/>
                <a:gd name="T19" fmla="*/ 1395 h 1504"/>
                <a:gd name="T20" fmla="*/ 109 w 1477"/>
                <a:gd name="T21" fmla="*/ 1504 h 1504"/>
                <a:gd name="T22" fmla="*/ 1368 w 1477"/>
                <a:gd name="T23" fmla="*/ 1504 h 1504"/>
                <a:gd name="T24" fmla="*/ 1477 w 1477"/>
                <a:gd name="T25" fmla="*/ 1395 h 1504"/>
                <a:gd name="T26" fmla="*/ 1477 w 1477"/>
                <a:gd name="T27" fmla="*/ 419 h 1504"/>
                <a:gd name="T28" fmla="*/ 1374 w 1477"/>
                <a:gd name="T29" fmla="*/ 294 h 1504"/>
                <a:gd name="T30" fmla="*/ 1429 w 1477"/>
                <a:gd name="T31" fmla="*/ 1395 h 1504"/>
                <a:gd name="T32" fmla="*/ 1368 w 1477"/>
                <a:gd name="T33" fmla="*/ 1456 h 1504"/>
                <a:gd name="T34" fmla="*/ 109 w 1477"/>
                <a:gd name="T35" fmla="*/ 1456 h 1504"/>
                <a:gd name="T36" fmla="*/ 48 w 1477"/>
                <a:gd name="T37" fmla="*/ 1395 h 1504"/>
                <a:gd name="T38" fmla="*/ 48 w 1477"/>
                <a:gd name="T39" fmla="*/ 419 h 1504"/>
                <a:gd name="T40" fmla="*/ 112 w 1477"/>
                <a:gd name="T41" fmla="*/ 341 h 1504"/>
                <a:gd name="T42" fmla="*/ 249 w 1477"/>
                <a:gd name="T43" fmla="*/ 315 h 1504"/>
                <a:gd name="T44" fmla="*/ 298 w 1477"/>
                <a:gd name="T45" fmla="*/ 354 h 1504"/>
                <a:gd name="T46" fmla="*/ 313 w 1477"/>
                <a:gd name="T47" fmla="*/ 359 h 1504"/>
                <a:gd name="T48" fmla="*/ 332 w 1477"/>
                <a:gd name="T49" fmla="*/ 350 h 1504"/>
                <a:gd name="T50" fmla="*/ 328 w 1477"/>
                <a:gd name="T51" fmla="*/ 317 h 1504"/>
                <a:gd name="T52" fmla="*/ 279 w 1477"/>
                <a:gd name="T53" fmla="*/ 278 h 1504"/>
                <a:gd name="T54" fmla="*/ 279 w 1477"/>
                <a:gd name="T55" fmla="*/ 48 h 1504"/>
                <a:gd name="T56" fmla="*/ 1198 w 1477"/>
                <a:gd name="T57" fmla="*/ 48 h 1504"/>
                <a:gd name="T58" fmla="*/ 1198 w 1477"/>
                <a:gd name="T59" fmla="*/ 278 h 1504"/>
                <a:gd name="T60" fmla="*/ 1149 w 1477"/>
                <a:gd name="T61" fmla="*/ 317 h 1504"/>
                <a:gd name="T62" fmla="*/ 1145 w 1477"/>
                <a:gd name="T63" fmla="*/ 350 h 1504"/>
                <a:gd name="T64" fmla="*/ 1179 w 1477"/>
                <a:gd name="T65" fmla="*/ 354 h 1504"/>
                <a:gd name="T66" fmla="*/ 1228 w 1477"/>
                <a:gd name="T67" fmla="*/ 315 h 1504"/>
                <a:gd name="T68" fmla="*/ 1365 w 1477"/>
                <a:gd name="T69" fmla="*/ 341 h 1504"/>
                <a:gd name="T70" fmla="*/ 1429 w 1477"/>
                <a:gd name="T71" fmla="*/ 419 h 1504"/>
                <a:gd name="T72" fmla="*/ 1429 w 1477"/>
                <a:gd name="T73" fmla="*/ 1395 h 1504"/>
                <a:gd name="T74" fmla="*/ 1429 w 1477"/>
                <a:gd name="T75" fmla="*/ 1395 h 1504"/>
                <a:gd name="T76" fmla="*/ 1429 w 1477"/>
                <a:gd name="T77" fmla="*/ 1395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7" h="1504">
                  <a:moveTo>
                    <a:pt x="1374" y="294"/>
                  </a:moveTo>
                  <a:cubicBezTo>
                    <a:pt x="1246" y="270"/>
                    <a:pt x="1246" y="270"/>
                    <a:pt x="1246" y="270"/>
                  </a:cubicBezTo>
                  <a:cubicBezTo>
                    <a:pt x="1246" y="24"/>
                    <a:pt x="1246" y="24"/>
                    <a:pt x="1246" y="24"/>
                  </a:cubicBezTo>
                  <a:cubicBezTo>
                    <a:pt x="1246" y="11"/>
                    <a:pt x="1235" y="0"/>
                    <a:pt x="122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42" y="0"/>
                    <a:pt x="231" y="11"/>
                    <a:pt x="231" y="24"/>
                  </a:cubicBezTo>
                  <a:cubicBezTo>
                    <a:pt x="231" y="270"/>
                    <a:pt x="231" y="270"/>
                    <a:pt x="231" y="270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46" y="305"/>
                    <a:pt x="0" y="361"/>
                    <a:pt x="0" y="419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0" y="1455"/>
                    <a:pt x="49" y="1504"/>
                    <a:pt x="109" y="1504"/>
                  </a:cubicBezTo>
                  <a:cubicBezTo>
                    <a:pt x="1368" y="1504"/>
                    <a:pt x="1368" y="1504"/>
                    <a:pt x="1368" y="1504"/>
                  </a:cubicBezTo>
                  <a:cubicBezTo>
                    <a:pt x="1428" y="1504"/>
                    <a:pt x="1477" y="1455"/>
                    <a:pt x="1477" y="1395"/>
                  </a:cubicBezTo>
                  <a:cubicBezTo>
                    <a:pt x="1477" y="419"/>
                    <a:pt x="1477" y="419"/>
                    <a:pt x="1477" y="419"/>
                  </a:cubicBezTo>
                  <a:cubicBezTo>
                    <a:pt x="1477" y="361"/>
                    <a:pt x="1431" y="305"/>
                    <a:pt x="1374" y="294"/>
                  </a:cubicBezTo>
                  <a:close/>
                  <a:moveTo>
                    <a:pt x="1429" y="1395"/>
                  </a:moveTo>
                  <a:cubicBezTo>
                    <a:pt x="1429" y="1428"/>
                    <a:pt x="1401" y="1456"/>
                    <a:pt x="1368" y="1456"/>
                  </a:cubicBezTo>
                  <a:cubicBezTo>
                    <a:pt x="109" y="1456"/>
                    <a:pt x="109" y="1456"/>
                    <a:pt x="109" y="1456"/>
                  </a:cubicBezTo>
                  <a:cubicBezTo>
                    <a:pt x="76" y="1456"/>
                    <a:pt x="48" y="1428"/>
                    <a:pt x="48" y="1395"/>
                  </a:cubicBezTo>
                  <a:cubicBezTo>
                    <a:pt x="48" y="419"/>
                    <a:pt x="48" y="419"/>
                    <a:pt x="48" y="419"/>
                  </a:cubicBezTo>
                  <a:cubicBezTo>
                    <a:pt x="48" y="383"/>
                    <a:pt x="78" y="348"/>
                    <a:pt x="112" y="341"/>
                  </a:cubicBezTo>
                  <a:cubicBezTo>
                    <a:pt x="249" y="315"/>
                    <a:pt x="249" y="315"/>
                    <a:pt x="249" y="315"/>
                  </a:cubicBezTo>
                  <a:cubicBezTo>
                    <a:pt x="298" y="354"/>
                    <a:pt x="298" y="354"/>
                    <a:pt x="298" y="354"/>
                  </a:cubicBezTo>
                  <a:cubicBezTo>
                    <a:pt x="303" y="358"/>
                    <a:pt x="308" y="359"/>
                    <a:pt x="313" y="359"/>
                  </a:cubicBezTo>
                  <a:cubicBezTo>
                    <a:pt x="320" y="359"/>
                    <a:pt x="327" y="356"/>
                    <a:pt x="332" y="350"/>
                  </a:cubicBezTo>
                  <a:cubicBezTo>
                    <a:pt x="340" y="340"/>
                    <a:pt x="338" y="325"/>
                    <a:pt x="328" y="317"/>
                  </a:cubicBezTo>
                  <a:cubicBezTo>
                    <a:pt x="279" y="278"/>
                    <a:pt x="279" y="278"/>
                    <a:pt x="279" y="27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1198" y="48"/>
                    <a:pt x="1198" y="48"/>
                    <a:pt x="1198" y="48"/>
                  </a:cubicBezTo>
                  <a:cubicBezTo>
                    <a:pt x="1198" y="278"/>
                    <a:pt x="1198" y="278"/>
                    <a:pt x="1198" y="278"/>
                  </a:cubicBezTo>
                  <a:cubicBezTo>
                    <a:pt x="1149" y="317"/>
                    <a:pt x="1149" y="317"/>
                    <a:pt x="1149" y="317"/>
                  </a:cubicBezTo>
                  <a:cubicBezTo>
                    <a:pt x="1139" y="325"/>
                    <a:pt x="1137" y="340"/>
                    <a:pt x="1145" y="350"/>
                  </a:cubicBezTo>
                  <a:cubicBezTo>
                    <a:pt x="1153" y="361"/>
                    <a:pt x="1169" y="362"/>
                    <a:pt x="1179" y="354"/>
                  </a:cubicBezTo>
                  <a:cubicBezTo>
                    <a:pt x="1228" y="315"/>
                    <a:pt x="1228" y="315"/>
                    <a:pt x="1228" y="315"/>
                  </a:cubicBezTo>
                  <a:cubicBezTo>
                    <a:pt x="1365" y="341"/>
                    <a:pt x="1365" y="341"/>
                    <a:pt x="1365" y="341"/>
                  </a:cubicBezTo>
                  <a:cubicBezTo>
                    <a:pt x="1400" y="348"/>
                    <a:pt x="1429" y="383"/>
                    <a:pt x="1429" y="419"/>
                  </a:cubicBezTo>
                  <a:lnTo>
                    <a:pt x="1429" y="1395"/>
                  </a:lnTo>
                  <a:close/>
                  <a:moveTo>
                    <a:pt x="1429" y="1395"/>
                  </a:moveTo>
                  <a:cubicBezTo>
                    <a:pt x="1429" y="1395"/>
                    <a:pt x="1429" y="1395"/>
                    <a:pt x="1429" y="139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8" name="Freeform 41"/>
            <p:cNvSpPr>
              <a:spLocks noEditPoints="1"/>
            </p:cNvSpPr>
            <p:nvPr/>
          </p:nvSpPr>
          <p:spPr bwMode="auto">
            <a:xfrm>
              <a:off x="14143656" y="4463336"/>
              <a:ext cx="392299" cy="38896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18 w 128"/>
                <a:gd name="T5" fmla="*/ 110 h 128"/>
                <a:gd name="T6" fmla="*/ 64 w 128"/>
                <a:gd name="T7" fmla="*/ 128 h 128"/>
                <a:gd name="T8" fmla="*/ 128 w 128"/>
                <a:gd name="T9" fmla="*/ 64 h 128"/>
                <a:gd name="T10" fmla="*/ 64 w 128"/>
                <a:gd name="T11" fmla="*/ 0 h 128"/>
                <a:gd name="T12" fmla="*/ 64 w 128"/>
                <a:gd name="T13" fmla="*/ 80 h 128"/>
                <a:gd name="T14" fmla="*/ 52 w 128"/>
                <a:gd name="T15" fmla="*/ 76 h 128"/>
                <a:gd name="T16" fmla="*/ 48 w 128"/>
                <a:gd name="T17" fmla="*/ 64 h 128"/>
                <a:gd name="T18" fmla="*/ 64 w 128"/>
                <a:gd name="T19" fmla="*/ 48 h 128"/>
                <a:gd name="T20" fmla="*/ 80 w 128"/>
                <a:gd name="T21" fmla="*/ 64 h 128"/>
                <a:gd name="T22" fmla="*/ 64 w 128"/>
                <a:gd name="T23" fmla="*/ 80 h 128"/>
                <a:gd name="T24" fmla="*/ 64 w 128"/>
                <a:gd name="T25" fmla="*/ 80 h 128"/>
                <a:gd name="T26" fmla="*/ 64 w 128"/>
                <a:gd name="T27" fmla="*/ 8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81"/>
                    <a:pt x="6" y="98"/>
                    <a:pt x="18" y="110"/>
                  </a:cubicBezTo>
                  <a:cubicBezTo>
                    <a:pt x="30" y="122"/>
                    <a:pt x="46" y="128"/>
                    <a:pt x="64" y="128"/>
                  </a:cubicBezTo>
                  <a:cubicBezTo>
                    <a:pt x="99" y="128"/>
                    <a:pt x="128" y="100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80"/>
                  </a:moveTo>
                  <a:cubicBezTo>
                    <a:pt x="59" y="80"/>
                    <a:pt x="55" y="79"/>
                    <a:pt x="52" y="76"/>
                  </a:cubicBezTo>
                  <a:cubicBezTo>
                    <a:pt x="49" y="73"/>
                    <a:pt x="48" y="69"/>
                    <a:pt x="48" y="64"/>
                  </a:cubicBezTo>
                  <a:cubicBezTo>
                    <a:pt x="48" y="56"/>
                    <a:pt x="55" y="48"/>
                    <a:pt x="64" y="48"/>
                  </a:cubicBezTo>
                  <a:cubicBezTo>
                    <a:pt x="72" y="48"/>
                    <a:pt x="80" y="56"/>
                    <a:pt x="80" y="64"/>
                  </a:cubicBezTo>
                  <a:cubicBezTo>
                    <a:pt x="80" y="73"/>
                    <a:pt x="72" y="80"/>
                    <a:pt x="64" y="80"/>
                  </a:cubicBezTo>
                  <a:close/>
                  <a:moveTo>
                    <a:pt x="64" y="80"/>
                  </a:moveTo>
                  <a:cubicBezTo>
                    <a:pt x="64" y="80"/>
                    <a:pt x="64" y="80"/>
                    <a:pt x="64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9" name="Freeform 42"/>
            <p:cNvSpPr>
              <a:spLocks noEditPoints="1"/>
            </p:cNvSpPr>
            <p:nvPr/>
          </p:nvSpPr>
          <p:spPr bwMode="auto">
            <a:xfrm>
              <a:off x="14143656" y="5961406"/>
              <a:ext cx="392299" cy="38896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18 w 128"/>
                <a:gd name="T5" fmla="*/ 109 h 128"/>
                <a:gd name="T6" fmla="*/ 64 w 128"/>
                <a:gd name="T7" fmla="*/ 128 h 128"/>
                <a:gd name="T8" fmla="*/ 128 w 128"/>
                <a:gd name="T9" fmla="*/ 64 h 128"/>
                <a:gd name="T10" fmla="*/ 109 w 128"/>
                <a:gd name="T11" fmla="*/ 19 h 128"/>
                <a:gd name="T12" fmla="*/ 64 w 128"/>
                <a:gd name="T13" fmla="*/ 0 h 128"/>
                <a:gd name="T14" fmla="*/ 64 w 128"/>
                <a:gd name="T15" fmla="*/ 80 h 128"/>
                <a:gd name="T16" fmla="*/ 52 w 128"/>
                <a:gd name="T17" fmla="*/ 75 h 128"/>
                <a:gd name="T18" fmla="*/ 48 w 128"/>
                <a:gd name="T19" fmla="*/ 64 h 128"/>
                <a:gd name="T20" fmla="*/ 64 w 128"/>
                <a:gd name="T21" fmla="*/ 48 h 128"/>
                <a:gd name="T22" fmla="*/ 75 w 128"/>
                <a:gd name="T23" fmla="*/ 53 h 128"/>
                <a:gd name="T24" fmla="*/ 80 w 128"/>
                <a:gd name="T25" fmla="*/ 64 h 128"/>
                <a:gd name="T26" fmla="*/ 64 w 128"/>
                <a:gd name="T27" fmla="*/ 80 h 128"/>
                <a:gd name="T28" fmla="*/ 64 w 128"/>
                <a:gd name="T29" fmla="*/ 80 h 128"/>
                <a:gd name="T30" fmla="*/ 64 w 128"/>
                <a:gd name="T31" fmla="*/ 8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81"/>
                    <a:pt x="6" y="97"/>
                    <a:pt x="18" y="109"/>
                  </a:cubicBezTo>
                  <a:cubicBezTo>
                    <a:pt x="30" y="121"/>
                    <a:pt x="46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47"/>
                    <a:pt x="121" y="31"/>
                    <a:pt x="109" y="19"/>
                  </a:cubicBezTo>
                  <a:cubicBezTo>
                    <a:pt x="97" y="7"/>
                    <a:pt x="81" y="0"/>
                    <a:pt x="64" y="0"/>
                  </a:cubicBezTo>
                  <a:close/>
                  <a:moveTo>
                    <a:pt x="64" y="80"/>
                  </a:moveTo>
                  <a:cubicBezTo>
                    <a:pt x="59" y="80"/>
                    <a:pt x="55" y="78"/>
                    <a:pt x="52" y="75"/>
                  </a:cubicBezTo>
                  <a:cubicBezTo>
                    <a:pt x="49" y="72"/>
                    <a:pt x="48" y="68"/>
                    <a:pt x="48" y="64"/>
                  </a:cubicBezTo>
                  <a:cubicBezTo>
                    <a:pt x="48" y="55"/>
                    <a:pt x="55" y="48"/>
                    <a:pt x="64" y="48"/>
                  </a:cubicBezTo>
                  <a:cubicBezTo>
                    <a:pt x="68" y="48"/>
                    <a:pt x="72" y="50"/>
                    <a:pt x="75" y="53"/>
                  </a:cubicBezTo>
                  <a:cubicBezTo>
                    <a:pt x="78" y="56"/>
                    <a:pt x="80" y="60"/>
                    <a:pt x="80" y="64"/>
                  </a:cubicBezTo>
                  <a:cubicBezTo>
                    <a:pt x="80" y="73"/>
                    <a:pt x="72" y="80"/>
                    <a:pt x="64" y="80"/>
                  </a:cubicBezTo>
                  <a:close/>
                  <a:moveTo>
                    <a:pt x="64" y="80"/>
                  </a:moveTo>
                  <a:cubicBezTo>
                    <a:pt x="64" y="80"/>
                    <a:pt x="64" y="80"/>
                    <a:pt x="64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0" name="Freeform 43"/>
            <p:cNvSpPr>
              <a:spLocks noEditPoints="1"/>
            </p:cNvSpPr>
            <p:nvPr/>
          </p:nvSpPr>
          <p:spPr bwMode="auto">
            <a:xfrm>
              <a:off x="14143656" y="5214594"/>
              <a:ext cx="392299" cy="38896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18 w 128"/>
                <a:gd name="T5" fmla="*/ 109 h 128"/>
                <a:gd name="T6" fmla="*/ 64 w 128"/>
                <a:gd name="T7" fmla="*/ 128 h 128"/>
                <a:gd name="T8" fmla="*/ 128 w 128"/>
                <a:gd name="T9" fmla="*/ 64 h 128"/>
                <a:gd name="T10" fmla="*/ 64 w 128"/>
                <a:gd name="T11" fmla="*/ 0 h 128"/>
                <a:gd name="T12" fmla="*/ 64 w 128"/>
                <a:gd name="T13" fmla="*/ 80 h 128"/>
                <a:gd name="T14" fmla="*/ 52 w 128"/>
                <a:gd name="T15" fmla="*/ 75 h 128"/>
                <a:gd name="T16" fmla="*/ 48 w 128"/>
                <a:gd name="T17" fmla="*/ 64 h 128"/>
                <a:gd name="T18" fmla="*/ 64 w 128"/>
                <a:gd name="T19" fmla="*/ 48 h 128"/>
                <a:gd name="T20" fmla="*/ 80 w 128"/>
                <a:gd name="T21" fmla="*/ 64 h 128"/>
                <a:gd name="T22" fmla="*/ 64 w 128"/>
                <a:gd name="T23" fmla="*/ 80 h 128"/>
                <a:gd name="T24" fmla="*/ 64 w 128"/>
                <a:gd name="T25" fmla="*/ 80 h 128"/>
                <a:gd name="T26" fmla="*/ 64 w 128"/>
                <a:gd name="T27" fmla="*/ 8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8" y="0"/>
                    <a:pt x="0" y="28"/>
                    <a:pt x="0" y="64"/>
                  </a:cubicBezTo>
                  <a:cubicBezTo>
                    <a:pt x="0" y="81"/>
                    <a:pt x="6" y="97"/>
                    <a:pt x="18" y="109"/>
                  </a:cubicBezTo>
                  <a:cubicBezTo>
                    <a:pt x="30" y="121"/>
                    <a:pt x="46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8"/>
                    <a:pt x="99" y="0"/>
                    <a:pt x="64" y="0"/>
                  </a:cubicBezTo>
                  <a:close/>
                  <a:moveTo>
                    <a:pt x="64" y="80"/>
                  </a:moveTo>
                  <a:cubicBezTo>
                    <a:pt x="59" y="80"/>
                    <a:pt x="55" y="78"/>
                    <a:pt x="52" y="75"/>
                  </a:cubicBezTo>
                  <a:cubicBezTo>
                    <a:pt x="49" y="72"/>
                    <a:pt x="48" y="68"/>
                    <a:pt x="48" y="64"/>
                  </a:cubicBezTo>
                  <a:cubicBezTo>
                    <a:pt x="48" y="55"/>
                    <a:pt x="55" y="48"/>
                    <a:pt x="64" y="48"/>
                  </a:cubicBezTo>
                  <a:cubicBezTo>
                    <a:pt x="72" y="48"/>
                    <a:pt x="80" y="55"/>
                    <a:pt x="80" y="64"/>
                  </a:cubicBezTo>
                  <a:cubicBezTo>
                    <a:pt x="80" y="73"/>
                    <a:pt x="72" y="80"/>
                    <a:pt x="64" y="80"/>
                  </a:cubicBezTo>
                  <a:close/>
                  <a:moveTo>
                    <a:pt x="64" y="80"/>
                  </a:moveTo>
                  <a:cubicBezTo>
                    <a:pt x="64" y="80"/>
                    <a:pt x="64" y="80"/>
                    <a:pt x="64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1" name="Freeform 44"/>
            <p:cNvSpPr>
              <a:spLocks noEditPoints="1"/>
            </p:cNvSpPr>
            <p:nvPr/>
          </p:nvSpPr>
          <p:spPr bwMode="auto">
            <a:xfrm>
              <a:off x="13849154" y="4171057"/>
              <a:ext cx="146695" cy="2179313"/>
            </a:xfrm>
            <a:custGeom>
              <a:avLst/>
              <a:gdLst>
                <a:gd name="T0" fmla="*/ 24 w 48"/>
                <a:gd name="T1" fmla="*/ 0 h 717"/>
                <a:gd name="T2" fmla="*/ 0 w 48"/>
                <a:gd name="T3" fmla="*/ 24 h 717"/>
                <a:gd name="T4" fmla="*/ 0 w 48"/>
                <a:gd name="T5" fmla="*/ 693 h 717"/>
                <a:gd name="T6" fmla="*/ 24 w 48"/>
                <a:gd name="T7" fmla="*/ 717 h 717"/>
                <a:gd name="T8" fmla="*/ 48 w 48"/>
                <a:gd name="T9" fmla="*/ 693 h 717"/>
                <a:gd name="T10" fmla="*/ 48 w 48"/>
                <a:gd name="T11" fmla="*/ 24 h 717"/>
                <a:gd name="T12" fmla="*/ 24 w 48"/>
                <a:gd name="T13" fmla="*/ 0 h 717"/>
                <a:gd name="T14" fmla="*/ 24 w 48"/>
                <a:gd name="T15" fmla="*/ 0 h 717"/>
                <a:gd name="T16" fmla="*/ 24 w 48"/>
                <a:gd name="T17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17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693"/>
                    <a:pt x="0" y="693"/>
                    <a:pt x="0" y="693"/>
                  </a:cubicBezTo>
                  <a:cubicBezTo>
                    <a:pt x="0" y="706"/>
                    <a:pt x="10" y="717"/>
                    <a:pt x="24" y="717"/>
                  </a:cubicBezTo>
                  <a:cubicBezTo>
                    <a:pt x="37" y="717"/>
                    <a:pt x="48" y="706"/>
                    <a:pt x="48" y="69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2" name="Freeform 45"/>
            <p:cNvSpPr>
              <a:spLocks noEditPoints="1"/>
            </p:cNvSpPr>
            <p:nvPr/>
          </p:nvSpPr>
          <p:spPr bwMode="auto">
            <a:xfrm>
              <a:off x="12657812" y="2362928"/>
              <a:ext cx="2526045" cy="1887034"/>
            </a:xfrm>
            <a:custGeom>
              <a:avLst/>
              <a:gdLst>
                <a:gd name="T0" fmla="*/ 500 w 823"/>
                <a:gd name="T1" fmla="*/ 307 h 621"/>
                <a:gd name="T2" fmla="*/ 484 w 823"/>
                <a:gd name="T3" fmla="*/ 200 h 621"/>
                <a:gd name="T4" fmla="*/ 823 w 823"/>
                <a:gd name="T5" fmla="*/ 85 h 621"/>
                <a:gd name="T6" fmla="*/ 799 w 823"/>
                <a:gd name="T7" fmla="*/ 0 h 621"/>
                <a:gd name="T8" fmla="*/ 775 w 823"/>
                <a:gd name="T9" fmla="*/ 67 h 621"/>
                <a:gd name="T10" fmla="*/ 436 w 823"/>
                <a:gd name="T11" fmla="*/ 182 h 621"/>
                <a:gd name="T12" fmla="*/ 388 w 823"/>
                <a:gd name="T13" fmla="*/ 307 h 621"/>
                <a:gd name="T14" fmla="*/ 370 w 823"/>
                <a:gd name="T15" fmla="*/ 159 h 621"/>
                <a:gd name="T16" fmla="*/ 48 w 823"/>
                <a:gd name="T17" fmla="*/ 24 h 621"/>
                <a:gd name="T18" fmla="*/ 0 w 823"/>
                <a:gd name="T19" fmla="*/ 24 h 621"/>
                <a:gd name="T20" fmla="*/ 18 w 823"/>
                <a:gd name="T21" fmla="*/ 108 h 621"/>
                <a:gd name="T22" fmla="*/ 340 w 823"/>
                <a:gd name="T23" fmla="*/ 307 h 621"/>
                <a:gd name="T24" fmla="*/ 79 w 823"/>
                <a:gd name="T25" fmla="*/ 238 h 621"/>
                <a:gd name="T26" fmla="*/ 15 w 823"/>
                <a:gd name="T27" fmla="*/ 427 h 621"/>
                <a:gd name="T28" fmla="*/ 79 w 823"/>
                <a:gd name="T29" fmla="*/ 617 h 621"/>
                <a:gd name="T30" fmla="*/ 323 w 823"/>
                <a:gd name="T31" fmla="*/ 547 h 621"/>
                <a:gd name="T32" fmla="*/ 708 w 823"/>
                <a:gd name="T33" fmla="*/ 621 h 621"/>
                <a:gd name="T34" fmla="*/ 759 w 823"/>
                <a:gd name="T35" fmla="*/ 607 h 621"/>
                <a:gd name="T36" fmla="*/ 759 w 823"/>
                <a:gd name="T37" fmla="*/ 248 h 621"/>
                <a:gd name="T38" fmla="*/ 99 w 823"/>
                <a:gd name="T39" fmla="*/ 572 h 621"/>
                <a:gd name="T40" fmla="*/ 99 w 823"/>
                <a:gd name="T41" fmla="*/ 283 h 621"/>
                <a:gd name="T42" fmla="*/ 292 w 823"/>
                <a:gd name="T43" fmla="*/ 403 h 621"/>
                <a:gd name="T44" fmla="*/ 196 w 823"/>
                <a:gd name="T45" fmla="*/ 427 h 621"/>
                <a:gd name="T46" fmla="*/ 292 w 823"/>
                <a:gd name="T47" fmla="*/ 451 h 621"/>
                <a:gd name="T48" fmla="*/ 99 w 823"/>
                <a:gd name="T49" fmla="*/ 572 h 621"/>
                <a:gd name="T50" fmla="*/ 340 w 823"/>
                <a:gd name="T51" fmla="*/ 499 h 621"/>
                <a:gd name="T52" fmla="*/ 484 w 823"/>
                <a:gd name="T53" fmla="*/ 355 h 621"/>
                <a:gd name="T54" fmla="*/ 724 w 823"/>
                <a:gd name="T55" fmla="*/ 572 h 621"/>
                <a:gd name="T56" fmla="*/ 532 w 823"/>
                <a:gd name="T57" fmla="*/ 451 h 621"/>
                <a:gd name="T58" fmla="*/ 628 w 823"/>
                <a:gd name="T59" fmla="*/ 427 h 621"/>
                <a:gd name="T60" fmla="*/ 532 w 823"/>
                <a:gd name="T61" fmla="*/ 403 h 621"/>
                <a:gd name="T62" fmla="*/ 724 w 823"/>
                <a:gd name="T63" fmla="*/ 283 h 621"/>
                <a:gd name="T64" fmla="*/ 724 w 823"/>
                <a:gd name="T65" fmla="*/ 572 h 621"/>
                <a:gd name="T66" fmla="*/ 724 w 823"/>
                <a:gd name="T67" fmla="*/ 57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21">
                  <a:moveTo>
                    <a:pt x="744" y="238"/>
                  </a:moveTo>
                  <a:cubicBezTo>
                    <a:pt x="644" y="218"/>
                    <a:pt x="529" y="289"/>
                    <a:pt x="500" y="307"/>
                  </a:cubicBezTo>
                  <a:cubicBezTo>
                    <a:pt x="484" y="307"/>
                    <a:pt x="484" y="307"/>
                    <a:pt x="484" y="307"/>
                  </a:cubicBezTo>
                  <a:cubicBezTo>
                    <a:pt x="484" y="200"/>
                    <a:pt x="484" y="200"/>
                    <a:pt x="484" y="200"/>
                  </a:cubicBezTo>
                  <a:cubicBezTo>
                    <a:pt x="805" y="108"/>
                    <a:pt x="805" y="108"/>
                    <a:pt x="805" y="108"/>
                  </a:cubicBezTo>
                  <a:cubicBezTo>
                    <a:pt x="816" y="105"/>
                    <a:pt x="823" y="96"/>
                    <a:pt x="823" y="85"/>
                  </a:cubicBezTo>
                  <a:cubicBezTo>
                    <a:pt x="823" y="24"/>
                    <a:pt x="823" y="24"/>
                    <a:pt x="823" y="24"/>
                  </a:cubicBezTo>
                  <a:cubicBezTo>
                    <a:pt x="823" y="11"/>
                    <a:pt x="812" y="0"/>
                    <a:pt x="799" y="0"/>
                  </a:cubicBezTo>
                  <a:cubicBezTo>
                    <a:pt x="786" y="0"/>
                    <a:pt x="775" y="11"/>
                    <a:pt x="775" y="24"/>
                  </a:cubicBezTo>
                  <a:cubicBezTo>
                    <a:pt x="775" y="67"/>
                    <a:pt x="775" y="67"/>
                    <a:pt x="775" y="67"/>
                  </a:cubicBezTo>
                  <a:cubicBezTo>
                    <a:pt x="453" y="159"/>
                    <a:pt x="453" y="159"/>
                    <a:pt x="453" y="159"/>
                  </a:cubicBezTo>
                  <a:cubicBezTo>
                    <a:pt x="443" y="162"/>
                    <a:pt x="436" y="172"/>
                    <a:pt x="436" y="182"/>
                  </a:cubicBezTo>
                  <a:cubicBezTo>
                    <a:pt x="436" y="307"/>
                    <a:pt x="436" y="307"/>
                    <a:pt x="436" y="307"/>
                  </a:cubicBezTo>
                  <a:cubicBezTo>
                    <a:pt x="388" y="307"/>
                    <a:pt x="388" y="307"/>
                    <a:pt x="388" y="307"/>
                  </a:cubicBezTo>
                  <a:cubicBezTo>
                    <a:pt x="388" y="182"/>
                    <a:pt x="388" y="182"/>
                    <a:pt x="388" y="182"/>
                  </a:cubicBezTo>
                  <a:cubicBezTo>
                    <a:pt x="388" y="172"/>
                    <a:pt x="380" y="162"/>
                    <a:pt x="370" y="159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6"/>
                    <a:pt x="7" y="105"/>
                    <a:pt x="18" y="108"/>
                  </a:cubicBezTo>
                  <a:cubicBezTo>
                    <a:pt x="340" y="200"/>
                    <a:pt x="340" y="200"/>
                    <a:pt x="340" y="200"/>
                  </a:cubicBezTo>
                  <a:cubicBezTo>
                    <a:pt x="340" y="307"/>
                    <a:pt x="340" y="307"/>
                    <a:pt x="340" y="307"/>
                  </a:cubicBezTo>
                  <a:cubicBezTo>
                    <a:pt x="323" y="307"/>
                    <a:pt x="323" y="307"/>
                    <a:pt x="323" y="307"/>
                  </a:cubicBezTo>
                  <a:cubicBezTo>
                    <a:pt x="294" y="289"/>
                    <a:pt x="179" y="218"/>
                    <a:pt x="79" y="238"/>
                  </a:cubicBezTo>
                  <a:cubicBezTo>
                    <a:pt x="73" y="239"/>
                    <a:pt x="67" y="242"/>
                    <a:pt x="64" y="248"/>
                  </a:cubicBezTo>
                  <a:cubicBezTo>
                    <a:pt x="62" y="251"/>
                    <a:pt x="15" y="322"/>
                    <a:pt x="15" y="427"/>
                  </a:cubicBezTo>
                  <a:cubicBezTo>
                    <a:pt x="15" y="533"/>
                    <a:pt x="62" y="604"/>
                    <a:pt x="64" y="607"/>
                  </a:cubicBezTo>
                  <a:cubicBezTo>
                    <a:pt x="67" y="612"/>
                    <a:pt x="73" y="616"/>
                    <a:pt x="79" y="617"/>
                  </a:cubicBezTo>
                  <a:cubicBezTo>
                    <a:pt x="91" y="619"/>
                    <a:pt x="103" y="621"/>
                    <a:pt x="115" y="621"/>
                  </a:cubicBezTo>
                  <a:cubicBezTo>
                    <a:pt x="205" y="621"/>
                    <a:pt x="298" y="564"/>
                    <a:pt x="323" y="547"/>
                  </a:cubicBezTo>
                  <a:cubicBezTo>
                    <a:pt x="500" y="547"/>
                    <a:pt x="500" y="547"/>
                    <a:pt x="500" y="547"/>
                  </a:cubicBezTo>
                  <a:cubicBezTo>
                    <a:pt x="525" y="564"/>
                    <a:pt x="618" y="621"/>
                    <a:pt x="708" y="621"/>
                  </a:cubicBezTo>
                  <a:cubicBezTo>
                    <a:pt x="720" y="621"/>
                    <a:pt x="732" y="619"/>
                    <a:pt x="744" y="617"/>
                  </a:cubicBezTo>
                  <a:cubicBezTo>
                    <a:pt x="750" y="616"/>
                    <a:pt x="756" y="612"/>
                    <a:pt x="759" y="607"/>
                  </a:cubicBezTo>
                  <a:cubicBezTo>
                    <a:pt x="761" y="604"/>
                    <a:pt x="808" y="533"/>
                    <a:pt x="808" y="427"/>
                  </a:cubicBezTo>
                  <a:cubicBezTo>
                    <a:pt x="808" y="322"/>
                    <a:pt x="761" y="251"/>
                    <a:pt x="759" y="248"/>
                  </a:cubicBezTo>
                  <a:cubicBezTo>
                    <a:pt x="756" y="242"/>
                    <a:pt x="750" y="239"/>
                    <a:pt x="744" y="238"/>
                  </a:cubicBezTo>
                  <a:close/>
                  <a:moveTo>
                    <a:pt x="99" y="572"/>
                  </a:moveTo>
                  <a:cubicBezTo>
                    <a:pt x="88" y="552"/>
                    <a:pt x="63" y="499"/>
                    <a:pt x="63" y="427"/>
                  </a:cubicBezTo>
                  <a:cubicBezTo>
                    <a:pt x="63" y="356"/>
                    <a:pt x="88" y="303"/>
                    <a:pt x="99" y="283"/>
                  </a:cubicBezTo>
                  <a:cubicBezTo>
                    <a:pt x="173" y="275"/>
                    <a:pt x="262" y="326"/>
                    <a:pt x="292" y="344"/>
                  </a:cubicBezTo>
                  <a:cubicBezTo>
                    <a:pt x="292" y="403"/>
                    <a:pt x="292" y="403"/>
                    <a:pt x="292" y="403"/>
                  </a:cubicBezTo>
                  <a:cubicBezTo>
                    <a:pt x="220" y="403"/>
                    <a:pt x="220" y="403"/>
                    <a:pt x="220" y="403"/>
                  </a:cubicBezTo>
                  <a:cubicBezTo>
                    <a:pt x="206" y="403"/>
                    <a:pt x="196" y="414"/>
                    <a:pt x="196" y="427"/>
                  </a:cubicBezTo>
                  <a:cubicBezTo>
                    <a:pt x="196" y="441"/>
                    <a:pt x="206" y="451"/>
                    <a:pt x="220" y="451"/>
                  </a:cubicBezTo>
                  <a:cubicBezTo>
                    <a:pt x="292" y="451"/>
                    <a:pt x="292" y="451"/>
                    <a:pt x="292" y="451"/>
                  </a:cubicBezTo>
                  <a:cubicBezTo>
                    <a:pt x="292" y="510"/>
                    <a:pt x="292" y="510"/>
                    <a:pt x="292" y="510"/>
                  </a:cubicBezTo>
                  <a:cubicBezTo>
                    <a:pt x="262" y="529"/>
                    <a:pt x="173" y="580"/>
                    <a:pt x="99" y="572"/>
                  </a:cubicBezTo>
                  <a:close/>
                  <a:moveTo>
                    <a:pt x="484" y="499"/>
                  </a:moveTo>
                  <a:cubicBezTo>
                    <a:pt x="340" y="499"/>
                    <a:pt x="340" y="499"/>
                    <a:pt x="340" y="499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484" y="355"/>
                    <a:pt x="484" y="355"/>
                    <a:pt x="484" y="355"/>
                  </a:cubicBezTo>
                  <a:lnTo>
                    <a:pt x="484" y="499"/>
                  </a:lnTo>
                  <a:close/>
                  <a:moveTo>
                    <a:pt x="724" y="572"/>
                  </a:moveTo>
                  <a:cubicBezTo>
                    <a:pt x="650" y="580"/>
                    <a:pt x="561" y="529"/>
                    <a:pt x="532" y="510"/>
                  </a:cubicBezTo>
                  <a:cubicBezTo>
                    <a:pt x="532" y="451"/>
                    <a:pt x="532" y="451"/>
                    <a:pt x="532" y="451"/>
                  </a:cubicBezTo>
                  <a:cubicBezTo>
                    <a:pt x="604" y="451"/>
                    <a:pt x="604" y="451"/>
                    <a:pt x="604" y="451"/>
                  </a:cubicBezTo>
                  <a:cubicBezTo>
                    <a:pt x="617" y="451"/>
                    <a:pt x="628" y="441"/>
                    <a:pt x="628" y="427"/>
                  </a:cubicBezTo>
                  <a:cubicBezTo>
                    <a:pt x="628" y="414"/>
                    <a:pt x="617" y="403"/>
                    <a:pt x="604" y="403"/>
                  </a:cubicBezTo>
                  <a:cubicBezTo>
                    <a:pt x="532" y="403"/>
                    <a:pt x="532" y="403"/>
                    <a:pt x="532" y="403"/>
                  </a:cubicBezTo>
                  <a:cubicBezTo>
                    <a:pt x="532" y="344"/>
                    <a:pt x="532" y="344"/>
                    <a:pt x="532" y="344"/>
                  </a:cubicBezTo>
                  <a:cubicBezTo>
                    <a:pt x="561" y="326"/>
                    <a:pt x="650" y="275"/>
                    <a:pt x="724" y="283"/>
                  </a:cubicBezTo>
                  <a:cubicBezTo>
                    <a:pt x="735" y="303"/>
                    <a:pt x="760" y="356"/>
                    <a:pt x="760" y="427"/>
                  </a:cubicBezTo>
                  <a:cubicBezTo>
                    <a:pt x="760" y="498"/>
                    <a:pt x="735" y="552"/>
                    <a:pt x="724" y="572"/>
                  </a:cubicBezTo>
                  <a:close/>
                  <a:moveTo>
                    <a:pt x="724" y="572"/>
                  </a:moveTo>
                  <a:cubicBezTo>
                    <a:pt x="724" y="572"/>
                    <a:pt x="724" y="572"/>
                    <a:pt x="724" y="5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23" name="Group 522"/>
          <p:cNvGrpSpPr>
            <a:grpSpLocks noChangeAspect="1"/>
          </p:cNvGrpSpPr>
          <p:nvPr/>
        </p:nvGrpSpPr>
        <p:grpSpPr>
          <a:xfrm>
            <a:off x="6518715" y="3833650"/>
            <a:ext cx="369803" cy="304800"/>
            <a:chOff x="9778071" y="5750475"/>
            <a:chExt cx="5547040" cy="4572000"/>
          </a:xfrm>
        </p:grpSpPr>
        <p:sp>
          <p:nvSpPr>
            <p:cNvPr id="524" name="Oval 523"/>
            <p:cNvSpPr/>
            <p:nvPr/>
          </p:nvSpPr>
          <p:spPr>
            <a:xfrm>
              <a:off x="10580459" y="6470402"/>
              <a:ext cx="3478783" cy="347878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5" name="Freeform 14"/>
            <p:cNvSpPr>
              <a:spLocks noEditPoints="1"/>
            </p:cNvSpPr>
            <p:nvPr/>
          </p:nvSpPr>
          <p:spPr bwMode="auto">
            <a:xfrm>
              <a:off x="11847024" y="7804736"/>
              <a:ext cx="472827" cy="467485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48 w 128"/>
                <a:gd name="T11" fmla="*/ 64 h 128"/>
                <a:gd name="T12" fmla="*/ 64 w 128"/>
                <a:gd name="T13" fmla="*/ 48 h 128"/>
                <a:gd name="T14" fmla="*/ 80 w 128"/>
                <a:gd name="T15" fmla="*/ 64 h 128"/>
                <a:gd name="T16" fmla="*/ 64 w 128"/>
                <a:gd name="T17" fmla="*/ 80 h 128"/>
                <a:gd name="T18" fmla="*/ 48 w 128"/>
                <a:gd name="T19" fmla="*/ 64 h 128"/>
                <a:gd name="T20" fmla="*/ 48 w 128"/>
                <a:gd name="T21" fmla="*/ 64 h 128"/>
                <a:gd name="T22" fmla="*/ 48 w 128"/>
                <a:gd name="T2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8"/>
                    <a:pt x="100" y="0"/>
                    <a:pt x="64" y="0"/>
                  </a:cubicBez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100" y="128"/>
                    <a:pt x="128" y="99"/>
                    <a:pt x="128" y="64"/>
                  </a:cubicBezTo>
                  <a:close/>
                  <a:moveTo>
                    <a:pt x="48" y="64"/>
                  </a:moveTo>
                  <a:cubicBezTo>
                    <a:pt x="48" y="55"/>
                    <a:pt x="56" y="48"/>
                    <a:pt x="64" y="48"/>
                  </a:cubicBezTo>
                  <a:cubicBezTo>
                    <a:pt x="73" y="48"/>
                    <a:pt x="80" y="55"/>
                    <a:pt x="80" y="64"/>
                  </a:cubicBezTo>
                  <a:cubicBezTo>
                    <a:pt x="80" y="72"/>
                    <a:pt x="73" y="80"/>
                    <a:pt x="64" y="80"/>
                  </a:cubicBezTo>
                  <a:cubicBezTo>
                    <a:pt x="56" y="80"/>
                    <a:pt x="48" y="72"/>
                    <a:pt x="48" y="64"/>
                  </a:cubicBezTo>
                  <a:close/>
                  <a:moveTo>
                    <a:pt x="48" y="64"/>
                  </a:moveTo>
                  <a:cubicBezTo>
                    <a:pt x="48" y="64"/>
                    <a:pt x="48" y="64"/>
                    <a:pt x="48" y="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6" name="Freeform 15"/>
            <p:cNvSpPr>
              <a:spLocks noEditPoints="1"/>
            </p:cNvSpPr>
            <p:nvPr/>
          </p:nvSpPr>
          <p:spPr bwMode="auto">
            <a:xfrm>
              <a:off x="10132023" y="6100421"/>
              <a:ext cx="3905501" cy="3870773"/>
            </a:xfrm>
            <a:custGeom>
              <a:avLst/>
              <a:gdLst>
                <a:gd name="T0" fmla="*/ 904 w 1059"/>
                <a:gd name="T1" fmla="*/ 155 h 1059"/>
                <a:gd name="T2" fmla="*/ 529 w 1059"/>
                <a:gd name="T3" fmla="*/ 0 h 1059"/>
                <a:gd name="T4" fmla="*/ 155 w 1059"/>
                <a:gd name="T5" fmla="*/ 155 h 1059"/>
                <a:gd name="T6" fmla="*/ 0 w 1059"/>
                <a:gd name="T7" fmla="*/ 530 h 1059"/>
                <a:gd name="T8" fmla="*/ 155 w 1059"/>
                <a:gd name="T9" fmla="*/ 904 h 1059"/>
                <a:gd name="T10" fmla="*/ 529 w 1059"/>
                <a:gd name="T11" fmla="*/ 1059 h 1059"/>
                <a:gd name="T12" fmla="*/ 904 w 1059"/>
                <a:gd name="T13" fmla="*/ 904 h 1059"/>
                <a:gd name="T14" fmla="*/ 1059 w 1059"/>
                <a:gd name="T15" fmla="*/ 530 h 1059"/>
                <a:gd name="T16" fmla="*/ 904 w 1059"/>
                <a:gd name="T17" fmla="*/ 155 h 1059"/>
                <a:gd name="T18" fmla="*/ 529 w 1059"/>
                <a:gd name="T19" fmla="*/ 1011 h 1059"/>
                <a:gd name="T20" fmla="*/ 48 w 1059"/>
                <a:gd name="T21" fmla="*/ 530 h 1059"/>
                <a:gd name="T22" fmla="*/ 529 w 1059"/>
                <a:gd name="T23" fmla="*/ 48 h 1059"/>
                <a:gd name="T24" fmla="*/ 1011 w 1059"/>
                <a:gd name="T25" fmla="*/ 530 h 1059"/>
                <a:gd name="T26" fmla="*/ 529 w 1059"/>
                <a:gd name="T27" fmla="*/ 1011 h 1059"/>
                <a:gd name="T28" fmla="*/ 529 w 1059"/>
                <a:gd name="T29" fmla="*/ 1011 h 1059"/>
                <a:gd name="T30" fmla="*/ 529 w 1059"/>
                <a:gd name="T31" fmla="*/ 101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9" h="1059">
                  <a:moveTo>
                    <a:pt x="904" y="155"/>
                  </a:moveTo>
                  <a:cubicBezTo>
                    <a:pt x="804" y="55"/>
                    <a:pt x="671" y="0"/>
                    <a:pt x="529" y="0"/>
                  </a:cubicBezTo>
                  <a:cubicBezTo>
                    <a:pt x="388" y="0"/>
                    <a:pt x="255" y="55"/>
                    <a:pt x="155" y="155"/>
                  </a:cubicBezTo>
                  <a:cubicBezTo>
                    <a:pt x="55" y="255"/>
                    <a:pt x="0" y="388"/>
                    <a:pt x="0" y="530"/>
                  </a:cubicBezTo>
                  <a:cubicBezTo>
                    <a:pt x="0" y="671"/>
                    <a:pt x="55" y="804"/>
                    <a:pt x="155" y="904"/>
                  </a:cubicBezTo>
                  <a:cubicBezTo>
                    <a:pt x="255" y="1004"/>
                    <a:pt x="388" y="1059"/>
                    <a:pt x="529" y="1059"/>
                  </a:cubicBezTo>
                  <a:cubicBezTo>
                    <a:pt x="671" y="1059"/>
                    <a:pt x="804" y="1004"/>
                    <a:pt x="904" y="904"/>
                  </a:cubicBezTo>
                  <a:cubicBezTo>
                    <a:pt x="1004" y="804"/>
                    <a:pt x="1059" y="671"/>
                    <a:pt x="1059" y="530"/>
                  </a:cubicBezTo>
                  <a:cubicBezTo>
                    <a:pt x="1059" y="388"/>
                    <a:pt x="1004" y="255"/>
                    <a:pt x="904" y="155"/>
                  </a:cubicBezTo>
                  <a:close/>
                  <a:moveTo>
                    <a:pt x="529" y="1011"/>
                  </a:moveTo>
                  <a:cubicBezTo>
                    <a:pt x="264" y="1011"/>
                    <a:pt x="48" y="795"/>
                    <a:pt x="48" y="530"/>
                  </a:cubicBezTo>
                  <a:cubicBezTo>
                    <a:pt x="48" y="264"/>
                    <a:pt x="264" y="48"/>
                    <a:pt x="529" y="48"/>
                  </a:cubicBezTo>
                  <a:cubicBezTo>
                    <a:pt x="795" y="48"/>
                    <a:pt x="1011" y="264"/>
                    <a:pt x="1011" y="530"/>
                  </a:cubicBezTo>
                  <a:cubicBezTo>
                    <a:pt x="1011" y="795"/>
                    <a:pt x="795" y="1011"/>
                    <a:pt x="529" y="1011"/>
                  </a:cubicBezTo>
                  <a:close/>
                  <a:moveTo>
                    <a:pt x="529" y="1011"/>
                  </a:moveTo>
                  <a:cubicBezTo>
                    <a:pt x="529" y="1011"/>
                    <a:pt x="529" y="1011"/>
                    <a:pt x="529" y="10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7" name="Freeform 16"/>
            <p:cNvSpPr>
              <a:spLocks noEditPoints="1"/>
            </p:cNvSpPr>
            <p:nvPr/>
          </p:nvSpPr>
          <p:spPr bwMode="auto">
            <a:xfrm>
              <a:off x="11995284" y="7950324"/>
              <a:ext cx="1669588" cy="1652225"/>
            </a:xfrm>
            <a:custGeom>
              <a:avLst/>
              <a:gdLst>
                <a:gd name="T0" fmla="*/ 429 w 453"/>
                <a:gd name="T1" fmla="*/ 0 h 452"/>
                <a:gd name="T2" fmla="*/ 405 w 453"/>
                <a:gd name="T3" fmla="*/ 24 h 452"/>
                <a:gd name="T4" fmla="*/ 24 w 453"/>
                <a:gd name="T5" fmla="*/ 404 h 452"/>
                <a:gd name="T6" fmla="*/ 0 w 453"/>
                <a:gd name="T7" fmla="*/ 428 h 452"/>
                <a:gd name="T8" fmla="*/ 24 w 453"/>
                <a:gd name="T9" fmla="*/ 452 h 452"/>
                <a:gd name="T10" fmla="*/ 453 w 453"/>
                <a:gd name="T11" fmla="*/ 24 h 452"/>
                <a:gd name="T12" fmla="*/ 429 w 453"/>
                <a:gd name="T13" fmla="*/ 0 h 452"/>
                <a:gd name="T14" fmla="*/ 429 w 453"/>
                <a:gd name="T15" fmla="*/ 0 h 452"/>
                <a:gd name="T16" fmla="*/ 429 w 453"/>
                <a:gd name="T1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452">
                  <a:moveTo>
                    <a:pt x="429" y="0"/>
                  </a:moveTo>
                  <a:cubicBezTo>
                    <a:pt x="416" y="0"/>
                    <a:pt x="405" y="10"/>
                    <a:pt x="405" y="24"/>
                  </a:cubicBezTo>
                  <a:cubicBezTo>
                    <a:pt x="405" y="233"/>
                    <a:pt x="234" y="404"/>
                    <a:pt x="24" y="404"/>
                  </a:cubicBezTo>
                  <a:cubicBezTo>
                    <a:pt x="11" y="404"/>
                    <a:pt x="0" y="415"/>
                    <a:pt x="0" y="428"/>
                  </a:cubicBezTo>
                  <a:cubicBezTo>
                    <a:pt x="0" y="441"/>
                    <a:pt x="11" y="452"/>
                    <a:pt x="24" y="452"/>
                  </a:cubicBezTo>
                  <a:cubicBezTo>
                    <a:pt x="261" y="452"/>
                    <a:pt x="453" y="260"/>
                    <a:pt x="453" y="24"/>
                  </a:cubicBezTo>
                  <a:cubicBezTo>
                    <a:pt x="453" y="10"/>
                    <a:pt x="442" y="0"/>
                    <a:pt x="429" y="0"/>
                  </a:cubicBezTo>
                  <a:close/>
                  <a:moveTo>
                    <a:pt x="429" y="0"/>
                  </a:moveTo>
                  <a:cubicBezTo>
                    <a:pt x="429" y="0"/>
                    <a:pt x="429" y="0"/>
                    <a:pt x="42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8" name="Freeform 17"/>
            <p:cNvSpPr>
              <a:spLocks noEditPoints="1"/>
            </p:cNvSpPr>
            <p:nvPr/>
          </p:nvSpPr>
          <p:spPr bwMode="auto">
            <a:xfrm>
              <a:off x="10873321" y="6835039"/>
              <a:ext cx="1298272" cy="1290258"/>
            </a:xfrm>
            <a:custGeom>
              <a:avLst/>
              <a:gdLst>
                <a:gd name="T0" fmla="*/ 328 w 352"/>
                <a:gd name="T1" fmla="*/ 48 h 353"/>
                <a:gd name="T2" fmla="*/ 352 w 352"/>
                <a:gd name="T3" fmla="*/ 24 h 353"/>
                <a:gd name="T4" fmla="*/ 328 w 352"/>
                <a:gd name="T5" fmla="*/ 0 h 353"/>
                <a:gd name="T6" fmla="*/ 0 w 352"/>
                <a:gd name="T7" fmla="*/ 329 h 353"/>
                <a:gd name="T8" fmla="*/ 24 w 352"/>
                <a:gd name="T9" fmla="*/ 353 h 353"/>
                <a:gd name="T10" fmla="*/ 48 w 352"/>
                <a:gd name="T11" fmla="*/ 329 h 353"/>
                <a:gd name="T12" fmla="*/ 328 w 352"/>
                <a:gd name="T13" fmla="*/ 48 h 353"/>
                <a:gd name="T14" fmla="*/ 328 w 352"/>
                <a:gd name="T15" fmla="*/ 48 h 353"/>
                <a:gd name="T16" fmla="*/ 328 w 352"/>
                <a:gd name="T17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353">
                  <a:moveTo>
                    <a:pt x="328" y="48"/>
                  </a:moveTo>
                  <a:cubicBezTo>
                    <a:pt x="342" y="48"/>
                    <a:pt x="352" y="38"/>
                    <a:pt x="352" y="24"/>
                  </a:cubicBezTo>
                  <a:cubicBezTo>
                    <a:pt x="352" y="11"/>
                    <a:pt x="342" y="0"/>
                    <a:pt x="328" y="0"/>
                  </a:cubicBezTo>
                  <a:cubicBezTo>
                    <a:pt x="147" y="0"/>
                    <a:pt x="0" y="148"/>
                    <a:pt x="0" y="329"/>
                  </a:cubicBezTo>
                  <a:cubicBezTo>
                    <a:pt x="0" y="342"/>
                    <a:pt x="11" y="353"/>
                    <a:pt x="24" y="353"/>
                  </a:cubicBezTo>
                  <a:cubicBezTo>
                    <a:pt x="37" y="353"/>
                    <a:pt x="48" y="342"/>
                    <a:pt x="48" y="329"/>
                  </a:cubicBezTo>
                  <a:cubicBezTo>
                    <a:pt x="48" y="174"/>
                    <a:pt x="174" y="48"/>
                    <a:pt x="328" y="48"/>
                  </a:cubicBezTo>
                  <a:close/>
                  <a:moveTo>
                    <a:pt x="328" y="48"/>
                  </a:moveTo>
                  <a:cubicBezTo>
                    <a:pt x="328" y="48"/>
                    <a:pt x="328" y="48"/>
                    <a:pt x="32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9" name="Freeform 18"/>
            <p:cNvSpPr>
              <a:spLocks noEditPoints="1"/>
            </p:cNvSpPr>
            <p:nvPr/>
          </p:nvSpPr>
          <p:spPr bwMode="auto">
            <a:xfrm>
              <a:off x="11995284" y="7950324"/>
              <a:ext cx="1298272" cy="1286251"/>
            </a:xfrm>
            <a:custGeom>
              <a:avLst/>
              <a:gdLst>
                <a:gd name="T0" fmla="*/ 24 w 352"/>
                <a:gd name="T1" fmla="*/ 304 h 352"/>
                <a:gd name="T2" fmla="*/ 0 w 352"/>
                <a:gd name="T3" fmla="*/ 328 h 352"/>
                <a:gd name="T4" fmla="*/ 24 w 352"/>
                <a:gd name="T5" fmla="*/ 352 h 352"/>
                <a:gd name="T6" fmla="*/ 352 w 352"/>
                <a:gd name="T7" fmla="*/ 24 h 352"/>
                <a:gd name="T8" fmla="*/ 328 w 352"/>
                <a:gd name="T9" fmla="*/ 0 h 352"/>
                <a:gd name="T10" fmla="*/ 304 w 352"/>
                <a:gd name="T11" fmla="*/ 24 h 352"/>
                <a:gd name="T12" fmla="*/ 24 w 352"/>
                <a:gd name="T13" fmla="*/ 304 h 352"/>
                <a:gd name="T14" fmla="*/ 24 w 352"/>
                <a:gd name="T15" fmla="*/ 304 h 352"/>
                <a:gd name="T16" fmla="*/ 24 w 352"/>
                <a:gd name="T17" fmla="*/ 30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352">
                  <a:moveTo>
                    <a:pt x="24" y="304"/>
                  </a:moveTo>
                  <a:cubicBezTo>
                    <a:pt x="11" y="304"/>
                    <a:pt x="0" y="314"/>
                    <a:pt x="0" y="328"/>
                  </a:cubicBezTo>
                  <a:cubicBezTo>
                    <a:pt x="0" y="341"/>
                    <a:pt x="11" y="352"/>
                    <a:pt x="24" y="352"/>
                  </a:cubicBezTo>
                  <a:cubicBezTo>
                    <a:pt x="205" y="352"/>
                    <a:pt x="352" y="204"/>
                    <a:pt x="352" y="24"/>
                  </a:cubicBezTo>
                  <a:cubicBezTo>
                    <a:pt x="352" y="10"/>
                    <a:pt x="342" y="0"/>
                    <a:pt x="328" y="0"/>
                  </a:cubicBezTo>
                  <a:cubicBezTo>
                    <a:pt x="315" y="0"/>
                    <a:pt x="304" y="10"/>
                    <a:pt x="304" y="24"/>
                  </a:cubicBezTo>
                  <a:cubicBezTo>
                    <a:pt x="304" y="178"/>
                    <a:pt x="179" y="304"/>
                    <a:pt x="24" y="304"/>
                  </a:cubicBezTo>
                  <a:close/>
                  <a:moveTo>
                    <a:pt x="24" y="304"/>
                  </a:moveTo>
                  <a:cubicBezTo>
                    <a:pt x="24" y="304"/>
                    <a:pt x="24" y="304"/>
                    <a:pt x="24" y="3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0" name="Freeform 19"/>
            <p:cNvSpPr>
              <a:spLocks noEditPoints="1"/>
            </p:cNvSpPr>
            <p:nvPr/>
          </p:nvSpPr>
          <p:spPr bwMode="auto">
            <a:xfrm>
              <a:off x="11245972" y="7205020"/>
              <a:ext cx="1677602" cy="1662910"/>
            </a:xfrm>
            <a:custGeom>
              <a:avLst/>
              <a:gdLst>
                <a:gd name="T0" fmla="*/ 455 w 455"/>
                <a:gd name="T1" fmla="*/ 228 h 455"/>
                <a:gd name="T2" fmla="*/ 227 w 455"/>
                <a:gd name="T3" fmla="*/ 0 h 455"/>
                <a:gd name="T4" fmla="*/ 0 w 455"/>
                <a:gd name="T5" fmla="*/ 228 h 455"/>
                <a:gd name="T6" fmla="*/ 227 w 455"/>
                <a:gd name="T7" fmla="*/ 455 h 455"/>
                <a:gd name="T8" fmla="*/ 455 w 455"/>
                <a:gd name="T9" fmla="*/ 228 h 455"/>
                <a:gd name="T10" fmla="*/ 48 w 455"/>
                <a:gd name="T11" fmla="*/ 228 h 455"/>
                <a:gd name="T12" fmla="*/ 227 w 455"/>
                <a:gd name="T13" fmla="*/ 48 h 455"/>
                <a:gd name="T14" fmla="*/ 407 w 455"/>
                <a:gd name="T15" fmla="*/ 228 h 455"/>
                <a:gd name="T16" fmla="*/ 227 w 455"/>
                <a:gd name="T17" fmla="*/ 407 h 455"/>
                <a:gd name="T18" fmla="*/ 48 w 455"/>
                <a:gd name="T19" fmla="*/ 228 h 455"/>
                <a:gd name="T20" fmla="*/ 48 w 455"/>
                <a:gd name="T21" fmla="*/ 228 h 455"/>
                <a:gd name="T22" fmla="*/ 48 w 455"/>
                <a:gd name="T23" fmla="*/ 22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5" h="455">
                  <a:moveTo>
                    <a:pt x="455" y="228"/>
                  </a:moveTo>
                  <a:cubicBezTo>
                    <a:pt x="455" y="102"/>
                    <a:pt x="353" y="0"/>
                    <a:pt x="227" y="0"/>
                  </a:cubicBezTo>
                  <a:cubicBezTo>
                    <a:pt x="102" y="0"/>
                    <a:pt x="0" y="102"/>
                    <a:pt x="0" y="228"/>
                  </a:cubicBezTo>
                  <a:cubicBezTo>
                    <a:pt x="0" y="353"/>
                    <a:pt x="102" y="455"/>
                    <a:pt x="227" y="455"/>
                  </a:cubicBezTo>
                  <a:cubicBezTo>
                    <a:pt x="353" y="455"/>
                    <a:pt x="455" y="353"/>
                    <a:pt x="455" y="228"/>
                  </a:cubicBezTo>
                  <a:close/>
                  <a:moveTo>
                    <a:pt x="48" y="228"/>
                  </a:moveTo>
                  <a:cubicBezTo>
                    <a:pt x="48" y="129"/>
                    <a:pt x="128" y="48"/>
                    <a:pt x="227" y="48"/>
                  </a:cubicBezTo>
                  <a:cubicBezTo>
                    <a:pt x="326" y="48"/>
                    <a:pt x="407" y="129"/>
                    <a:pt x="407" y="228"/>
                  </a:cubicBezTo>
                  <a:cubicBezTo>
                    <a:pt x="407" y="326"/>
                    <a:pt x="326" y="407"/>
                    <a:pt x="227" y="407"/>
                  </a:cubicBezTo>
                  <a:cubicBezTo>
                    <a:pt x="128" y="407"/>
                    <a:pt x="48" y="326"/>
                    <a:pt x="48" y="228"/>
                  </a:cubicBezTo>
                  <a:close/>
                  <a:moveTo>
                    <a:pt x="48" y="228"/>
                  </a:moveTo>
                  <a:cubicBezTo>
                    <a:pt x="48" y="228"/>
                    <a:pt x="48" y="228"/>
                    <a:pt x="48" y="2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1" name="Freeform 20"/>
            <p:cNvSpPr>
              <a:spLocks noEditPoints="1"/>
            </p:cNvSpPr>
            <p:nvPr/>
          </p:nvSpPr>
          <p:spPr bwMode="auto">
            <a:xfrm>
              <a:off x="13827824" y="6100421"/>
              <a:ext cx="1143334" cy="3870773"/>
            </a:xfrm>
            <a:custGeom>
              <a:avLst/>
              <a:gdLst>
                <a:gd name="T0" fmla="*/ 286 w 310"/>
                <a:gd name="T1" fmla="*/ 0 h 1059"/>
                <a:gd name="T2" fmla="*/ 262 w 310"/>
                <a:gd name="T3" fmla="*/ 24 h 1059"/>
                <a:gd name="T4" fmla="*/ 262 w 310"/>
                <a:gd name="T5" fmla="*/ 160 h 1059"/>
                <a:gd name="T6" fmla="*/ 150 w 310"/>
                <a:gd name="T7" fmla="*/ 160 h 1059"/>
                <a:gd name="T8" fmla="*/ 150 w 310"/>
                <a:gd name="T9" fmla="*/ 24 h 1059"/>
                <a:gd name="T10" fmla="*/ 126 w 310"/>
                <a:gd name="T11" fmla="*/ 0 h 1059"/>
                <a:gd name="T12" fmla="*/ 102 w 310"/>
                <a:gd name="T13" fmla="*/ 24 h 1059"/>
                <a:gd name="T14" fmla="*/ 102 w 310"/>
                <a:gd name="T15" fmla="*/ 184 h 1059"/>
                <a:gd name="T16" fmla="*/ 126 w 310"/>
                <a:gd name="T17" fmla="*/ 208 h 1059"/>
                <a:gd name="T18" fmla="*/ 182 w 310"/>
                <a:gd name="T19" fmla="*/ 208 h 1059"/>
                <a:gd name="T20" fmla="*/ 182 w 310"/>
                <a:gd name="T21" fmla="*/ 622 h 1059"/>
                <a:gd name="T22" fmla="*/ 172 w 310"/>
                <a:gd name="T23" fmla="*/ 675 h 1059"/>
                <a:gd name="T24" fmla="*/ 114 w 310"/>
                <a:gd name="T25" fmla="*/ 822 h 1059"/>
                <a:gd name="T26" fmla="*/ 91 w 310"/>
                <a:gd name="T27" fmla="*/ 813 h 1059"/>
                <a:gd name="T28" fmla="*/ 73 w 310"/>
                <a:gd name="T29" fmla="*/ 813 h 1059"/>
                <a:gd name="T30" fmla="*/ 60 w 310"/>
                <a:gd name="T31" fmla="*/ 826 h 1059"/>
                <a:gd name="T32" fmla="*/ 7 w 310"/>
                <a:gd name="T33" fmla="*/ 960 h 1059"/>
                <a:gd name="T34" fmla="*/ 8 w 310"/>
                <a:gd name="T35" fmla="*/ 1015 h 1059"/>
                <a:gd name="T36" fmla="*/ 48 w 310"/>
                <a:gd name="T37" fmla="*/ 1054 h 1059"/>
                <a:gd name="T38" fmla="*/ 74 w 310"/>
                <a:gd name="T39" fmla="*/ 1059 h 1059"/>
                <a:gd name="T40" fmla="*/ 141 w 310"/>
                <a:gd name="T41" fmla="*/ 1013 h 1059"/>
                <a:gd name="T42" fmla="*/ 194 w 310"/>
                <a:gd name="T43" fmla="*/ 879 h 1059"/>
                <a:gd name="T44" fmla="*/ 181 w 310"/>
                <a:gd name="T45" fmla="*/ 848 h 1059"/>
                <a:gd name="T46" fmla="*/ 158 w 310"/>
                <a:gd name="T47" fmla="*/ 839 h 1059"/>
                <a:gd name="T48" fmla="*/ 217 w 310"/>
                <a:gd name="T49" fmla="*/ 693 h 1059"/>
                <a:gd name="T50" fmla="*/ 230 w 310"/>
                <a:gd name="T51" fmla="*/ 622 h 1059"/>
                <a:gd name="T52" fmla="*/ 230 w 310"/>
                <a:gd name="T53" fmla="*/ 208 h 1059"/>
                <a:gd name="T54" fmla="*/ 286 w 310"/>
                <a:gd name="T55" fmla="*/ 208 h 1059"/>
                <a:gd name="T56" fmla="*/ 310 w 310"/>
                <a:gd name="T57" fmla="*/ 184 h 1059"/>
                <a:gd name="T58" fmla="*/ 310 w 310"/>
                <a:gd name="T59" fmla="*/ 24 h 1059"/>
                <a:gd name="T60" fmla="*/ 286 w 310"/>
                <a:gd name="T61" fmla="*/ 0 h 1059"/>
                <a:gd name="T62" fmla="*/ 96 w 310"/>
                <a:gd name="T63" fmla="*/ 996 h 1059"/>
                <a:gd name="T64" fmla="*/ 74 w 310"/>
                <a:gd name="T65" fmla="*/ 1011 h 1059"/>
                <a:gd name="T66" fmla="*/ 65 w 310"/>
                <a:gd name="T67" fmla="*/ 1009 h 1059"/>
                <a:gd name="T68" fmla="*/ 52 w 310"/>
                <a:gd name="T69" fmla="*/ 996 h 1059"/>
                <a:gd name="T70" fmla="*/ 52 w 310"/>
                <a:gd name="T71" fmla="*/ 978 h 1059"/>
                <a:gd name="T72" fmla="*/ 96 w 310"/>
                <a:gd name="T73" fmla="*/ 866 h 1059"/>
                <a:gd name="T74" fmla="*/ 118 w 310"/>
                <a:gd name="T75" fmla="*/ 875 h 1059"/>
                <a:gd name="T76" fmla="*/ 141 w 310"/>
                <a:gd name="T77" fmla="*/ 884 h 1059"/>
                <a:gd name="T78" fmla="*/ 96 w 310"/>
                <a:gd name="T79" fmla="*/ 996 h 1059"/>
                <a:gd name="T80" fmla="*/ 96 w 310"/>
                <a:gd name="T81" fmla="*/ 996 h 1059"/>
                <a:gd name="T82" fmla="*/ 96 w 310"/>
                <a:gd name="T83" fmla="*/ 996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0" h="1059">
                  <a:moveTo>
                    <a:pt x="286" y="0"/>
                  </a:moveTo>
                  <a:cubicBezTo>
                    <a:pt x="273" y="0"/>
                    <a:pt x="262" y="11"/>
                    <a:pt x="262" y="24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ubicBezTo>
                    <a:pt x="113" y="0"/>
                    <a:pt x="102" y="11"/>
                    <a:pt x="102" y="24"/>
                  </a:cubicBezTo>
                  <a:cubicBezTo>
                    <a:pt x="102" y="184"/>
                    <a:pt x="102" y="184"/>
                    <a:pt x="102" y="184"/>
                  </a:cubicBezTo>
                  <a:cubicBezTo>
                    <a:pt x="102" y="197"/>
                    <a:pt x="113" y="208"/>
                    <a:pt x="126" y="208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2" y="622"/>
                    <a:pt x="182" y="622"/>
                    <a:pt x="182" y="622"/>
                  </a:cubicBezTo>
                  <a:cubicBezTo>
                    <a:pt x="182" y="637"/>
                    <a:pt x="177" y="661"/>
                    <a:pt x="172" y="675"/>
                  </a:cubicBezTo>
                  <a:cubicBezTo>
                    <a:pt x="114" y="822"/>
                    <a:pt x="114" y="822"/>
                    <a:pt x="114" y="822"/>
                  </a:cubicBezTo>
                  <a:cubicBezTo>
                    <a:pt x="91" y="813"/>
                    <a:pt x="91" y="813"/>
                    <a:pt x="91" y="813"/>
                  </a:cubicBezTo>
                  <a:cubicBezTo>
                    <a:pt x="85" y="811"/>
                    <a:pt x="79" y="811"/>
                    <a:pt x="73" y="813"/>
                  </a:cubicBezTo>
                  <a:cubicBezTo>
                    <a:pt x="67" y="816"/>
                    <a:pt x="63" y="821"/>
                    <a:pt x="60" y="826"/>
                  </a:cubicBezTo>
                  <a:cubicBezTo>
                    <a:pt x="7" y="960"/>
                    <a:pt x="7" y="960"/>
                    <a:pt x="7" y="960"/>
                  </a:cubicBezTo>
                  <a:cubicBezTo>
                    <a:pt x="0" y="978"/>
                    <a:pt x="0" y="998"/>
                    <a:pt x="8" y="1015"/>
                  </a:cubicBezTo>
                  <a:cubicBezTo>
                    <a:pt x="16" y="1033"/>
                    <a:pt x="30" y="1047"/>
                    <a:pt x="48" y="1054"/>
                  </a:cubicBezTo>
                  <a:cubicBezTo>
                    <a:pt x="56" y="1057"/>
                    <a:pt x="65" y="1059"/>
                    <a:pt x="74" y="1059"/>
                  </a:cubicBezTo>
                  <a:cubicBezTo>
                    <a:pt x="104" y="1059"/>
                    <a:pt x="130" y="1041"/>
                    <a:pt x="141" y="1013"/>
                  </a:cubicBezTo>
                  <a:cubicBezTo>
                    <a:pt x="194" y="879"/>
                    <a:pt x="194" y="879"/>
                    <a:pt x="194" y="879"/>
                  </a:cubicBezTo>
                  <a:cubicBezTo>
                    <a:pt x="199" y="867"/>
                    <a:pt x="193" y="853"/>
                    <a:pt x="181" y="848"/>
                  </a:cubicBezTo>
                  <a:cubicBezTo>
                    <a:pt x="158" y="839"/>
                    <a:pt x="158" y="839"/>
                    <a:pt x="158" y="839"/>
                  </a:cubicBezTo>
                  <a:cubicBezTo>
                    <a:pt x="217" y="693"/>
                    <a:pt x="217" y="693"/>
                    <a:pt x="217" y="693"/>
                  </a:cubicBezTo>
                  <a:cubicBezTo>
                    <a:pt x="224" y="673"/>
                    <a:pt x="230" y="642"/>
                    <a:pt x="230" y="622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86" y="208"/>
                    <a:pt x="286" y="208"/>
                    <a:pt x="286" y="208"/>
                  </a:cubicBezTo>
                  <a:cubicBezTo>
                    <a:pt x="299" y="208"/>
                    <a:pt x="310" y="197"/>
                    <a:pt x="310" y="18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11"/>
                    <a:pt x="299" y="0"/>
                    <a:pt x="286" y="0"/>
                  </a:cubicBezTo>
                  <a:close/>
                  <a:moveTo>
                    <a:pt x="96" y="996"/>
                  </a:moveTo>
                  <a:cubicBezTo>
                    <a:pt x="93" y="1005"/>
                    <a:pt x="84" y="1011"/>
                    <a:pt x="74" y="1011"/>
                  </a:cubicBezTo>
                  <a:cubicBezTo>
                    <a:pt x="71" y="1011"/>
                    <a:pt x="68" y="1010"/>
                    <a:pt x="65" y="1009"/>
                  </a:cubicBezTo>
                  <a:cubicBezTo>
                    <a:pt x="59" y="1007"/>
                    <a:pt x="55" y="1002"/>
                    <a:pt x="52" y="996"/>
                  </a:cubicBezTo>
                  <a:cubicBezTo>
                    <a:pt x="49" y="990"/>
                    <a:pt x="49" y="984"/>
                    <a:pt x="52" y="978"/>
                  </a:cubicBezTo>
                  <a:cubicBezTo>
                    <a:pt x="96" y="866"/>
                    <a:pt x="96" y="866"/>
                    <a:pt x="96" y="866"/>
                  </a:cubicBezTo>
                  <a:cubicBezTo>
                    <a:pt x="118" y="875"/>
                    <a:pt x="118" y="875"/>
                    <a:pt x="118" y="875"/>
                  </a:cubicBezTo>
                  <a:cubicBezTo>
                    <a:pt x="118" y="875"/>
                    <a:pt x="141" y="884"/>
                    <a:pt x="141" y="884"/>
                  </a:cubicBezTo>
                  <a:lnTo>
                    <a:pt x="96" y="996"/>
                  </a:lnTo>
                  <a:close/>
                  <a:moveTo>
                    <a:pt x="96" y="996"/>
                  </a:moveTo>
                  <a:cubicBezTo>
                    <a:pt x="96" y="996"/>
                    <a:pt x="96" y="996"/>
                    <a:pt x="96" y="9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2" name="Freeform 21"/>
            <p:cNvSpPr>
              <a:spLocks noEditPoints="1"/>
            </p:cNvSpPr>
            <p:nvPr/>
          </p:nvSpPr>
          <p:spPr bwMode="auto">
            <a:xfrm>
              <a:off x="9778071" y="5750475"/>
              <a:ext cx="5547040" cy="4572000"/>
            </a:xfrm>
            <a:custGeom>
              <a:avLst/>
              <a:gdLst>
                <a:gd name="T0" fmla="*/ 1384 w 1504"/>
                <a:gd name="T1" fmla="*/ 0 h 1251"/>
                <a:gd name="T2" fmla="*/ 120 w 1504"/>
                <a:gd name="T3" fmla="*/ 0 h 1251"/>
                <a:gd name="T4" fmla="*/ 0 w 1504"/>
                <a:gd name="T5" fmla="*/ 120 h 1251"/>
                <a:gd name="T6" fmla="*/ 0 w 1504"/>
                <a:gd name="T7" fmla="*/ 1131 h 1251"/>
                <a:gd name="T8" fmla="*/ 120 w 1504"/>
                <a:gd name="T9" fmla="*/ 1251 h 1251"/>
                <a:gd name="T10" fmla="*/ 1384 w 1504"/>
                <a:gd name="T11" fmla="*/ 1251 h 1251"/>
                <a:gd name="T12" fmla="*/ 1504 w 1504"/>
                <a:gd name="T13" fmla="*/ 1131 h 1251"/>
                <a:gd name="T14" fmla="*/ 1504 w 1504"/>
                <a:gd name="T15" fmla="*/ 120 h 1251"/>
                <a:gd name="T16" fmla="*/ 1384 w 1504"/>
                <a:gd name="T17" fmla="*/ 0 h 1251"/>
                <a:gd name="T18" fmla="*/ 1456 w 1504"/>
                <a:gd name="T19" fmla="*/ 1131 h 1251"/>
                <a:gd name="T20" fmla="*/ 1384 w 1504"/>
                <a:gd name="T21" fmla="*/ 1203 h 1251"/>
                <a:gd name="T22" fmla="*/ 120 w 1504"/>
                <a:gd name="T23" fmla="*/ 1203 h 1251"/>
                <a:gd name="T24" fmla="*/ 48 w 1504"/>
                <a:gd name="T25" fmla="*/ 1131 h 1251"/>
                <a:gd name="T26" fmla="*/ 48 w 1504"/>
                <a:gd name="T27" fmla="*/ 120 h 1251"/>
                <a:gd name="T28" fmla="*/ 120 w 1504"/>
                <a:gd name="T29" fmla="*/ 48 h 1251"/>
                <a:gd name="T30" fmla="*/ 1384 w 1504"/>
                <a:gd name="T31" fmla="*/ 48 h 1251"/>
                <a:gd name="T32" fmla="*/ 1456 w 1504"/>
                <a:gd name="T33" fmla="*/ 120 h 1251"/>
                <a:gd name="T34" fmla="*/ 1456 w 1504"/>
                <a:gd name="T35" fmla="*/ 1131 h 1251"/>
                <a:gd name="T36" fmla="*/ 1456 w 1504"/>
                <a:gd name="T37" fmla="*/ 1131 h 1251"/>
                <a:gd name="T38" fmla="*/ 1456 w 1504"/>
                <a:gd name="T39" fmla="*/ 113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1251">
                  <a:moveTo>
                    <a:pt x="1384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131"/>
                    <a:pt x="0" y="1131"/>
                    <a:pt x="0" y="1131"/>
                  </a:cubicBezTo>
                  <a:cubicBezTo>
                    <a:pt x="0" y="1197"/>
                    <a:pt x="54" y="1251"/>
                    <a:pt x="120" y="1251"/>
                  </a:cubicBezTo>
                  <a:cubicBezTo>
                    <a:pt x="1384" y="1251"/>
                    <a:pt x="1384" y="1251"/>
                    <a:pt x="1384" y="1251"/>
                  </a:cubicBezTo>
                  <a:cubicBezTo>
                    <a:pt x="1450" y="1251"/>
                    <a:pt x="1504" y="1197"/>
                    <a:pt x="1504" y="1131"/>
                  </a:cubicBezTo>
                  <a:cubicBezTo>
                    <a:pt x="1504" y="120"/>
                    <a:pt x="1504" y="120"/>
                    <a:pt x="1504" y="120"/>
                  </a:cubicBezTo>
                  <a:cubicBezTo>
                    <a:pt x="1504" y="54"/>
                    <a:pt x="1450" y="0"/>
                    <a:pt x="1384" y="0"/>
                  </a:cubicBezTo>
                  <a:close/>
                  <a:moveTo>
                    <a:pt x="1456" y="1131"/>
                  </a:moveTo>
                  <a:cubicBezTo>
                    <a:pt x="1456" y="1171"/>
                    <a:pt x="1424" y="1203"/>
                    <a:pt x="1384" y="1203"/>
                  </a:cubicBezTo>
                  <a:cubicBezTo>
                    <a:pt x="120" y="1203"/>
                    <a:pt x="120" y="1203"/>
                    <a:pt x="120" y="1203"/>
                  </a:cubicBezTo>
                  <a:cubicBezTo>
                    <a:pt x="80" y="1203"/>
                    <a:pt x="48" y="1171"/>
                    <a:pt x="48" y="113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384" y="48"/>
                    <a:pt x="1384" y="48"/>
                    <a:pt x="1384" y="48"/>
                  </a:cubicBezTo>
                  <a:cubicBezTo>
                    <a:pt x="1424" y="48"/>
                    <a:pt x="1456" y="80"/>
                    <a:pt x="1456" y="120"/>
                  </a:cubicBezTo>
                  <a:lnTo>
                    <a:pt x="1456" y="1131"/>
                  </a:lnTo>
                  <a:close/>
                  <a:moveTo>
                    <a:pt x="1456" y="1131"/>
                  </a:moveTo>
                  <a:cubicBezTo>
                    <a:pt x="1456" y="1131"/>
                    <a:pt x="1456" y="1131"/>
                    <a:pt x="1456" y="11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3" name="Freeform 22"/>
            <p:cNvSpPr>
              <a:spLocks noEditPoints="1"/>
            </p:cNvSpPr>
            <p:nvPr/>
          </p:nvSpPr>
          <p:spPr bwMode="auto">
            <a:xfrm>
              <a:off x="11061650" y="6470402"/>
              <a:ext cx="1109943" cy="488855"/>
            </a:xfrm>
            <a:custGeom>
              <a:avLst/>
              <a:gdLst>
                <a:gd name="T0" fmla="*/ 27 w 301"/>
                <a:gd name="T1" fmla="*/ 134 h 134"/>
                <a:gd name="T2" fmla="*/ 42 w 301"/>
                <a:gd name="T3" fmla="*/ 129 h 134"/>
                <a:gd name="T4" fmla="*/ 277 w 301"/>
                <a:gd name="T5" fmla="*/ 48 h 134"/>
                <a:gd name="T6" fmla="*/ 301 w 301"/>
                <a:gd name="T7" fmla="*/ 24 h 134"/>
                <a:gd name="T8" fmla="*/ 277 w 301"/>
                <a:gd name="T9" fmla="*/ 0 h 134"/>
                <a:gd name="T10" fmla="*/ 12 w 301"/>
                <a:gd name="T11" fmla="*/ 91 h 134"/>
                <a:gd name="T12" fmla="*/ 8 w 301"/>
                <a:gd name="T13" fmla="*/ 125 h 134"/>
                <a:gd name="T14" fmla="*/ 27 w 301"/>
                <a:gd name="T15" fmla="*/ 134 h 134"/>
                <a:gd name="T16" fmla="*/ 27 w 301"/>
                <a:gd name="T17" fmla="*/ 134 h 134"/>
                <a:gd name="T18" fmla="*/ 27 w 301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134">
                  <a:moveTo>
                    <a:pt x="27" y="134"/>
                  </a:moveTo>
                  <a:cubicBezTo>
                    <a:pt x="32" y="134"/>
                    <a:pt x="38" y="133"/>
                    <a:pt x="42" y="129"/>
                  </a:cubicBezTo>
                  <a:cubicBezTo>
                    <a:pt x="110" y="76"/>
                    <a:pt x="191" y="48"/>
                    <a:pt x="277" y="48"/>
                  </a:cubicBezTo>
                  <a:cubicBezTo>
                    <a:pt x="291" y="48"/>
                    <a:pt x="301" y="37"/>
                    <a:pt x="301" y="24"/>
                  </a:cubicBezTo>
                  <a:cubicBezTo>
                    <a:pt x="301" y="11"/>
                    <a:pt x="291" y="0"/>
                    <a:pt x="277" y="0"/>
                  </a:cubicBezTo>
                  <a:cubicBezTo>
                    <a:pt x="180" y="0"/>
                    <a:pt x="88" y="31"/>
                    <a:pt x="12" y="91"/>
                  </a:cubicBezTo>
                  <a:cubicBezTo>
                    <a:pt x="2" y="100"/>
                    <a:pt x="0" y="115"/>
                    <a:pt x="8" y="125"/>
                  </a:cubicBezTo>
                  <a:cubicBezTo>
                    <a:pt x="13" y="131"/>
                    <a:pt x="20" y="134"/>
                    <a:pt x="27" y="134"/>
                  </a:cubicBezTo>
                  <a:close/>
                  <a:moveTo>
                    <a:pt x="27" y="134"/>
                  </a:moveTo>
                  <a:cubicBezTo>
                    <a:pt x="27" y="134"/>
                    <a:pt x="27" y="134"/>
                    <a:pt x="27" y="1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4" name="Freeform 23"/>
            <p:cNvSpPr>
              <a:spLocks noEditPoints="1"/>
            </p:cNvSpPr>
            <p:nvPr/>
          </p:nvSpPr>
          <p:spPr bwMode="auto">
            <a:xfrm>
              <a:off x="10504676" y="7022033"/>
              <a:ext cx="504883" cy="1103264"/>
            </a:xfrm>
            <a:custGeom>
              <a:avLst/>
              <a:gdLst>
                <a:gd name="T0" fmla="*/ 125 w 137"/>
                <a:gd name="T1" fmla="*/ 8 h 302"/>
                <a:gd name="T2" fmla="*/ 91 w 137"/>
                <a:gd name="T3" fmla="*/ 12 h 302"/>
                <a:gd name="T4" fmla="*/ 0 w 137"/>
                <a:gd name="T5" fmla="*/ 278 h 302"/>
                <a:gd name="T6" fmla="*/ 24 w 137"/>
                <a:gd name="T7" fmla="*/ 302 h 302"/>
                <a:gd name="T8" fmla="*/ 48 w 137"/>
                <a:gd name="T9" fmla="*/ 278 h 302"/>
                <a:gd name="T10" fmla="*/ 129 w 137"/>
                <a:gd name="T11" fmla="*/ 42 h 302"/>
                <a:gd name="T12" fmla="*/ 125 w 137"/>
                <a:gd name="T13" fmla="*/ 8 h 302"/>
                <a:gd name="T14" fmla="*/ 125 w 137"/>
                <a:gd name="T15" fmla="*/ 8 h 302"/>
                <a:gd name="T16" fmla="*/ 125 w 137"/>
                <a:gd name="T17" fmla="*/ 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302">
                  <a:moveTo>
                    <a:pt x="125" y="8"/>
                  </a:moveTo>
                  <a:cubicBezTo>
                    <a:pt x="115" y="0"/>
                    <a:pt x="99" y="2"/>
                    <a:pt x="91" y="12"/>
                  </a:cubicBezTo>
                  <a:cubicBezTo>
                    <a:pt x="31" y="89"/>
                    <a:pt x="0" y="180"/>
                    <a:pt x="0" y="278"/>
                  </a:cubicBezTo>
                  <a:cubicBezTo>
                    <a:pt x="0" y="291"/>
                    <a:pt x="10" y="302"/>
                    <a:pt x="24" y="302"/>
                  </a:cubicBezTo>
                  <a:cubicBezTo>
                    <a:pt x="37" y="302"/>
                    <a:pt x="48" y="291"/>
                    <a:pt x="48" y="278"/>
                  </a:cubicBezTo>
                  <a:cubicBezTo>
                    <a:pt x="48" y="191"/>
                    <a:pt x="76" y="110"/>
                    <a:pt x="129" y="42"/>
                  </a:cubicBezTo>
                  <a:cubicBezTo>
                    <a:pt x="137" y="32"/>
                    <a:pt x="135" y="17"/>
                    <a:pt x="125" y="8"/>
                  </a:cubicBezTo>
                  <a:close/>
                  <a:moveTo>
                    <a:pt x="125" y="8"/>
                  </a:moveTo>
                  <a:cubicBezTo>
                    <a:pt x="125" y="8"/>
                    <a:pt x="125" y="8"/>
                    <a:pt x="125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684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/>
          <p:cNvGrpSpPr>
            <a:grpSpLocks noChangeAspect="1"/>
          </p:cNvGrpSpPr>
          <p:nvPr/>
        </p:nvGrpSpPr>
        <p:grpSpPr>
          <a:xfrm>
            <a:off x="1672443" y="1371417"/>
            <a:ext cx="219195" cy="304800"/>
            <a:chOff x="6842126" y="1911351"/>
            <a:chExt cx="4633913" cy="6443663"/>
          </a:xfrm>
        </p:grpSpPr>
        <p:sp>
          <p:nvSpPr>
            <p:cNvPr id="229" name="Trapezoid 228"/>
            <p:cNvSpPr/>
            <p:nvPr/>
          </p:nvSpPr>
          <p:spPr>
            <a:xfrm flipV="1">
              <a:off x="7372629" y="4806948"/>
              <a:ext cx="3862439" cy="3257231"/>
            </a:xfrm>
            <a:prstGeom prst="trapezoid">
              <a:avLst>
                <a:gd name="adj" fmla="val 12253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164"/>
            <p:cNvSpPr>
              <a:spLocks noEditPoints="1"/>
            </p:cNvSpPr>
            <p:nvPr/>
          </p:nvSpPr>
          <p:spPr bwMode="auto">
            <a:xfrm>
              <a:off x="6842126" y="1911351"/>
              <a:ext cx="4633913" cy="6443663"/>
            </a:xfrm>
            <a:custGeom>
              <a:avLst/>
              <a:gdLst>
                <a:gd name="T0" fmla="*/ 920 w 1056"/>
                <a:gd name="T1" fmla="*/ 566 h 1484"/>
                <a:gd name="T2" fmla="*/ 972 w 1056"/>
                <a:gd name="T3" fmla="*/ 258 h 1484"/>
                <a:gd name="T4" fmla="*/ 1042 w 1056"/>
                <a:gd name="T5" fmla="*/ 137 h 1484"/>
                <a:gd name="T6" fmla="*/ 843 w 1056"/>
                <a:gd name="T7" fmla="*/ 10 h 1484"/>
                <a:gd name="T8" fmla="*/ 792 w 1056"/>
                <a:gd name="T9" fmla="*/ 163 h 1484"/>
                <a:gd name="T10" fmla="*/ 708 w 1056"/>
                <a:gd name="T11" fmla="*/ 347 h 1484"/>
                <a:gd name="T12" fmla="*/ 616 w 1056"/>
                <a:gd name="T13" fmla="*/ 476 h 1484"/>
                <a:gd name="T14" fmla="*/ 32 w 1056"/>
                <a:gd name="T15" fmla="*/ 574 h 1484"/>
                <a:gd name="T16" fmla="*/ 24 w 1056"/>
                <a:gd name="T17" fmla="*/ 1001 h 1484"/>
                <a:gd name="T18" fmla="*/ 79 w 1056"/>
                <a:gd name="T19" fmla="*/ 1047 h 1484"/>
                <a:gd name="T20" fmla="*/ 102 w 1056"/>
                <a:gd name="T21" fmla="*/ 1153 h 1484"/>
                <a:gd name="T22" fmla="*/ 126 w 1056"/>
                <a:gd name="T23" fmla="*/ 1310 h 1484"/>
                <a:gd name="T24" fmla="*/ 198 w 1056"/>
                <a:gd name="T25" fmla="*/ 1484 h 1484"/>
                <a:gd name="T26" fmla="*/ 957 w 1056"/>
                <a:gd name="T27" fmla="*/ 1353 h 1484"/>
                <a:gd name="T28" fmla="*/ 949 w 1056"/>
                <a:gd name="T29" fmla="*/ 1204 h 1484"/>
                <a:gd name="T30" fmla="*/ 990 w 1056"/>
                <a:gd name="T31" fmla="*/ 1070 h 1484"/>
                <a:gd name="T32" fmla="*/ 695 w 1056"/>
                <a:gd name="T33" fmla="*/ 566 h 1484"/>
                <a:gd name="T34" fmla="*/ 765 w 1056"/>
                <a:gd name="T35" fmla="*/ 487 h 1484"/>
                <a:gd name="T36" fmla="*/ 877 w 1056"/>
                <a:gd name="T37" fmla="*/ 461 h 1484"/>
                <a:gd name="T38" fmla="*/ 827 w 1056"/>
                <a:gd name="T39" fmla="*/ 207 h 1484"/>
                <a:gd name="T40" fmla="*/ 856 w 1056"/>
                <a:gd name="T41" fmla="*/ 205 h 1484"/>
                <a:gd name="T42" fmla="*/ 848 w 1056"/>
                <a:gd name="T43" fmla="*/ 152 h 1484"/>
                <a:gd name="T44" fmla="*/ 849 w 1056"/>
                <a:gd name="T45" fmla="*/ 69 h 1484"/>
                <a:gd name="T46" fmla="*/ 980 w 1056"/>
                <a:gd name="T47" fmla="*/ 87 h 1484"/>
                <a:gd name="T48" fmla="*/ 959 w 1056"/>
                <a:gd name="T49" fmla="*/ 187 h 1484"/>
                <a:gd name="T50" fmla="*/ 926 w 1056"/>
                <a:gd name="T51" fmla="*/ 242 h 1484"/>
                <a:gd name="T52" fmla="*/ 757 w 1056"/>
                <a:gd name="T53" fmla="*/ 358 h 1484"/>
                <a:gd name="T54" fmla="*/ 642 w 1056"/>
                <a:gd name="T55" fmla="*/ 566 h 1484"/>
                <a:gd name="T56" fmla="*/ 942 w 1056"/>
                <a:gd name="T57" fmla="*/ 1065 h 1484"/>
                <a:gd name="T58" fmla="*/ 843 w 1056"/>
                <a:gd name="T59" fmla="*/ 1078 h 1484"/>
                <a:gd name="T60" fmla="*/ 894 w 1056"/>
                <a:gd name="T61" fmla="*/ 1126 h 1484"/>
                <a:gd name="T62" fmla="*/ 843 w 1056"/>
                <a:gd name="T63" fmla="*/ 1180 h 1484"/>
                <a:gd name="T64" fmla="*/ 894 w 1056"/>
                <a:gd name="T65" fmla="*/ 1228 h 1484"/>
                <a:gd name="T66" fmla="*/ 843 w 1056"/>
                <a:gd name="T67" fmla="*/ 1283 h 1484"/>
                <a:gd name="T68" fmla="*/ 894 w 1056"/>
                <a:gd name="T69" fmla="*/ 1331 h 1484"/>
                <a:gd name="T70" fmla="*/ 901 w 1056"/>
                <a:gd name="T71" fmla="*/ 1412 h 1484"/>
                <a:gd name="T72" fmla="*/ 171 w 1056"/>
                <a:gd name="T73" fmla="*/ 1412 h 1484"/>
                <a:gd name="T74" fmla="*/ 178 w 1056"/>
                <a:gd name="T75" fmla="*/ 1331 h 1484"/>
                <a:gd name="T76" fmla="*/ 741 w 1056"/>
                <a:gd name="T77" fmla="*/ 1283 h 1484"/>
                <a:gd name="T78" fmla="*/ 178 w 1056"/>
                <a:gd name="T79" fmla="*/ 1228 h 1484"/>
                <a:gd name="T80" fmla="*/ 587 w 1056"/>
                <a:gd name="T81" fmla="*/ 1180 h 1484"/>
                <a:gd name="T82" fmla="*/ 178 w 1056"/>
                <a:gd name="T83" fmla="*/ 1126 h 1484"/>
                <a:gd name="T84" fmla="*/ 741 w 1056"/>
                <a:gd name="T85" fmla="*/ 1078 h 1484"/>
                <a:gd name="T86" fmla="*/ 130 w 1056"/>
                <a:gd name="T87" fmla="*/ 1065 h 1484"/>
                <a:gd name="T88" fmla="*/ 524 w 1056"/>
                <a:gd name="T89" fmla="*/ 818 h 1484"/>
                <a:gd name="T90" fmla="*/ 536 w 1056"/>
                <a:gd name="T91" fmla="*/ 668 h 1484"/>
                <a:gd name="T92" fmla="*/ 121 w 1056"/>
                <a:gd name="T93" fmla="*/ 994 h 1484"/>
                <a:gd name="T94" fmla="*/ 942 w 1056"/>
                <a:gd name="T95" fmla="*/ 1065 h 1484"/>
                <a:gd name="T96" fmla="*/ 563 w 1056"/>
                <a:gd name="T97" fmla="*/ 743 h 1484"/>
                <a:gd name="T98" fmla="*/ 509 w 1056"/>
                <a:gd name="T99" fmla="*/ 743 h 1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6" h="1484">
                  <a:moveTo>
                    <a:pt x="1040" y="574"/>
                  </a:moveTo>
                  <a:cubicBezTo>
                    <a:pt x="1036" y="569"/>
                    <a:pt x="1029" y="566"/>
                    <a:pt x="1022" y="566"/>
                  </a:cubicBezTo>
                  <a:cubicBezTo>
                    <a:pt x="920" y="566"/>
                    <a:pt x="920" y="566"/>
                    <a:pt x="920" y="566"/>
                  </a:cubicBezTo>
                  <a:cubicBezTo>
                    <a:pt x="919" y="519"/>
                    <a:pt x="923" y="472"/>
                    <a:pt x="930" y="426"/>
                  </a:cubicBezTo>
                  <a:cubicBezTo>
                    <a:pt x="930" y="424"/>
                    <a:pt x="930" y="423"/>
                    <a:pt x="930" y="421"/>
                  </a:cubicBezTo>
                  <a:cubicBezTo>
                    <a:pt x="939" y="366"/>
                    <a:pt x="953" y="312"/>
                    <a:pt x="972" y="258"/>
                  </a:cubicBezTo>
                  <a:cubicBezTo>
                    <a:pt x="982" y="230"/>
                    <a:pt x="982" y="230"/>
                    <a:pt x="982" y="230"/>
                  </a:cubicBezTo>
                  <a:cubicBezTo>
                    <a:pt x="1002" y="222"/>
                    <a:pt x="1017" y="206"/>
                    <a:pt x="1025" y="186"/>
                  </a:cubicBezTo>
                  <a:cubicBezTo>
                    <a:pt x="1042" y="137"/>
                    <a:pt x="1042" y="137"/>
                    <a:pt x="1042" y="137"/>
                  </a:cubicBezTo>
                  <a:cubicBezTo>
                    <a:pt x="1056" y="98"/>
                    <a:pt x="1036" y="55"/>
                    <a:pt x="996" y="41"/>
                  </a:cubicBezTo>
                  <a:cubicBezTo>
                    <a:pt x="900" y="7"/>
                    <a:pt x="900" y="7"/>
                    <a:pt x="900" y="7"/>
                  </a:cubicBezTo>
                  <a:cubicBezTo>
                    <a:pt x="881" y="0"/>
                    <a:pt x="861" y="1"/>
                    <a:pt x="843" y="10"/>
                  </a:cubicBezTo>
                  <a:cubicBezTo>
                    <a:pt x="824" y="18"/>
                    <a:pt x="811" y="34"/>
                    <a:pt x="804" y="53"/>
                  </a:cubicBezTo>
                  <a:cubicBezTo>
                    <a:pt x="787" y="101"/>
                    <a:pt x="787" y="101"/>
                    <a:pt x="787" y="101"/>
                  </a:cubicBezTo>
                  <a:cubicBezTo>
                    <a:pt x="779" y="122"/>
                    <a:pt x="782" y="144"/>
                    <a:pt x="792" y="163"/>
                  </a:cubicBezTo>
                  <a:cubicBezTo>
                    <a:pt x="782" y="191"/>
                    <a:pt x="782" y="191"/>
                    <a:pt x="782" y="191"/>
                  </a:cubicBezTo>
                  <a:cubicBezTo>
                    <a:pt x="763" y="244"/>
                    <a:pt x="739" y="295"/>
                    <a:pt x="711" y="343"/>
                  </a:cubicBezTo>
                  <a:cubicBezTo>
                    <a:pt x="710" y="344"/>
                    <a:pt x="709" y="346"/>
                    <a:pt x="708" y="347"/>
                  </a:cubicBezTo>
                  <a:cubicBezTo>
                    <a:pt x="682" y="391"/>
                    <a:pt x="652" y="433"/>
                    <a:pt x="619" y="472"/>
                  </a:cubicBezTo>
                  <a:cubicBezTo>
                    <a:pt x="616" y="476"/>
                    <a:pt x="616" y="476"/>
                    <a:pt x="616" y="476"/>
                  </a:cubicBezTo>
                  <a:cubicBezTo>
                    <a:pt x="616" y="476"/>
                    <a:pt x="616" y="476"/>
                    <a:pt x="616" y="476"/>
                  </a:cubicBezTo>
                  <a:cubicBezTo>
                    <a:pt x="539" y="566"/>
                    <a:pt x="539" y="566"/>
                    <a:pt x="539" y="566"/>
                  </a:cubicBezTo>
                  <a:cubicBezTo>
                    <a:pt x="50" y="566"/>
                    <a:pt x="50" y="566"/>
                    <a:pt x="50" y="566"/>
                  </a:cubicBezTo>
                  <a:cubicBezTo>
                    <a:pt x="43" y="566"/>
                    <a:pt x="36" y="569"/>
                    <a:pt x="32" y="574"/>
                  </a:cubicBezTo>
                  <a:cubicBezTo>
                    <a:pt x="27" y="579"/>
                    <a:pt x="25" y="586"/>
                    <a:pt x="26" y="593"/>
                  </a:cubicBezTo>
                  <a:cubicBezTo>
                    <a:pt x="74" y="999"/>
                    <a:pt x="74" y="999"/>
                    <a:pt x="74" y="999"/>
                  </a:cubicBezTo>
                  <a:cubicBezTo>
                    <a:pt x="57" y="1000"/>
                    <a:pt x="41" y="1001"/>
                    <a:pt x="24" y="1001"/>
                  </a:cubicBezTo>
                  <a:cubicBezTo>
                    <a:pt x="11" y="1001"/>
                    <a:pt x="0" y="1012"/>
                    <a:pt x="0" y="1025"/>
                  </a:cubicBezTo>
                  <a:cubicBezTo>
                    <a:pt x="0" y="1038"/>
                    <a:pt x="11" y="1049"/>
                    <a:pt x="24" y="1049"/>
                  </a:cubicBezTo>
                  <a:cubicBezTo>
                    <a:pt x="43" y="1049"/>
                    <a:pt x="61" y="1048"/>
                    <a:pt x="79" y="1047"/>
                  </a:cubicBezTo>
                  <a:cubicBezTo>
                    <a:pt x="82" y="1070"/>
                    <a:pt x="82" y="1070"/>
                    <a:pt x="82" y="1070"/>
                  </a:cubicBezTo>
                  <a:cubicBezTo>
                    <a:pt x="84" y="1090"/>
                    <a:pt x="96" y="1107"/>
                    <a:pt x="112" y="1117"/>
                  </a:cubicBezTo>
                  <a:cubicBezTo>
                    <a:pt x="106" y="1127"/>
                    <a:pt x="102" y="1140"/>
                    <a:pt x="102" y="1153"/>
                  </a:cubicBezTo>
                  <a:cubicBezTo>
                    <a:pt x="102" y="1173"/>
                    <a:pt x="110" y="1191"/>
                    <a:pt x="123" y="1204"/>
                  </a:cubicBezTo>
                  <a:cubicBezTo>
                    <a:pt x="110" y="1218"/>
                    <a:pt x="102" y="1236"/>
                    <a:pt x="102" y="1255"/>
                  </a:cubicBezTo>
                  <a:cubicBezTo>
                    <a:pt x="102" y="1277"/>
                    <a:pt x="111" y="1296"/>
                    <a:pt x="126" y="1310"/>
                  </a:cubicBezTo>
                  <a:cubicBezTo>
                    <a:pt x="117" y="1322"/>
                    <a:pt x="113" y="1338"/>
                    <a:pt x="115" y="1353"/>
                  </a:cubicBezTo>
                  <a:cubicBezTo>
                    <a:pt x="123" y="1418"/>
                    <a:pt x="123" y="1418"/>
                    <a:pt x="123" y="1418"/>
                  </a:cubicBezTo>
                  <a:cubicBezTo>
                    <a:pt x="127" y="1456"/>
                    <a:pt x="159" y="1484"/>
                    <a:pt x="198" y="1484"/>
                  </a:cubicBezTo>
                  <a:cubicBezTo>
                    <a:pt x="874" y="1484"/>
                    <a:pt x="874" y="1484"/>
                    <a:pt x="874" y="1484"/>
                  </a:cubicBezTo>
                  <a:cubicBezTo>
                    <a:pt x="913" y="1484"/>
                    <a:pt x="945" y="1456"/>
                    <a:pt x="949" y="1418"/>
                  </a:cubicBezTo>
                  <a:cubicBezTo>
                    <a:pt x="957" y="1353"/>
                    <a:pt x="957" y="1353"/>
                    <a:pt x="957" y="1353"/>
                  </a:cubicBezTo>
                  <a:cubicBezTo>
                    <a:pt x="959" y="1338"/>
                    <a:pt x="955" y="1322"/>
                    <a:pt x="946" y="1310"/>
                  </a:cubicBezTo>
                  <a:cubicBezTo>
                    <a:pt x="961" y="1296"/>
                    <a:pt x="970" y="1277"/>
                    <a:pt x="970" y="1255"/>
                  </a:cubicBezTo>
                  <a:cubicBezTo>
                    <a:pt x="970" y="1236"/>
                    <a:pt x="962" y="1218"/>
                    <a:pt x="949" y="1204"/>
                  </a:cubicBezTo>
                  <a:cubicBezTo>
                    <a:pt x="962" y="1191"/>
                    <a:pt x="970" y="1173"/>
                    <a:pt x="970" y="1153"/>
                  </a:cubicBezTo>
                  <a:cubicBezTo>
                    <a:pt x="970" y="1140"/>
                    <a:pt x="966" y="1127"/>
                    <a:pt x="960" y="1117"/>
                  </a:cubicBezTo>
                  <a:cubicBezTo>
                    <a:pt x="976" y="1107"/>
                    <a:pt x="988" y="1090"/>
                    <a:pt x="990" y="1070"/>
                  </a:cubicBezTo>
                  <a:cubicBezTo>
                    <a:pt x="1046" y="593"/>
                    <a:pt x="1046" y="593"/>
                    <a:pt x="1046" y="593"/>
                  </a:cubicBezTo>
                  <a:cubicBezTo>
                    <a:pt x="1047" y="586"/>
                    <a:pt x="1045" y="579"/>
                    <a:pt x="1040" y="574"/>
                  </a:cubicBezTo>
                  <a:close/>
                  <a:moveTo>
                    <a:pt x="695" y="566"/>
                  </a:moveTo>
                  <a:cubicBezTo>
                    <a:pt x="662" y="495"/>
                    <a:pt x="662" y="495"/>
                    <a:pt x="662" y="495"/>
                  </a:cubicBezTo>
                  <a:cubicBezTo>
                    <a:pt x="686" y="467"/>
                    <a:pt x="707" y="438"/>
                    <a:pt x="727" y="407"/>
                  </a:cubicBezTo>
                  <a:cubicBezTo>
                    <a:pt x="765" y="487"/>
                    <a:pt x="765" y="487"/>
                    <a:pt x="765" y="487"/>
                  </a:cubicBezTo>
                  <a:cubicBezTo>
                    <a:pt x="769" y="496"/>
                    <a:pt x="778" y="501"/>
                    <a:pt x="787" y="501"/>
                  </a:cubicBezTo>
                  <a:cubicBezTo>
                    <a:pt x="790" y="501"/>
                    <a:pt x="794" y="500"/>
                    <a:pt x="797" y="498"/>
                  </a:cubicBezTo>
                  <a:cubicBezTo>
                    <a:pt x="877" y="461"/>
                    <a:pt x="877" y="461"/>
                    <a:pt x="877" y="461"/>
                  </a:cubicBezTo>
                  <a:cubicBezTo>
                    <a:pt x="873" y="495"/>
                    <a:pt x="871" y="531"/>
                    <a:pt x="872" y="566"/>
                  </a:cubicBezTo>
                  <a:lnTo>
                    <a:pt x="695" y="566"/>
                  </a:lnTo>
                  <a:close/>
                  <a:moveTo>
                    <a:pt x="827" y="207"/>
                  </a:moveTo>
                  <a:cubicBezTo>
                    <a:pt x="831" y="196"/>
                    <a:pt x="831" y="196"/>
                    <a:pt x="831" y="196"/>
                  </a:cubicBezTo>
                  <a:cubicBezTo>
                    <a:pt x="831" y="196"/>
                    <a:pt x="832" y="197"/>
                    <a:pt x="832" y="197"/>
                  </a:cubicBezTo>
                  <a:cubicBezTo>
                    <a:pt x="856" y="205"/>
                    <a:pt x="856" y="205"/>
                    <a:pt x="856" y="205"/>
                  </a:cubicBezTo>
                  <a:cubicBezTo>
                    <a:pt x="869" y="210"/>
                    <a:pt x="883" y="203"/>
                    <a:pt x="887" y="191"/>
                  </a:cubicBezTo>
                  <a:cubicBezTo>
                    <a:pt x="892" y="178"/>
                    <a:pt x="885" y="165"/>
                    <a:pt x="873" y="160"/>
                  </a:cubicBezTo>
                  <a:cubicBezTo>
                    <a:pt x="848" y="152"/>
                    <a:pt x="848" y="152"/>
                    <a:pt x="848" y="152"/>
                  </a:cubicBezTo>
                  <a:cubicBezTo>
                    <a:pt x="842" y="149"/>
                    <a:pt x="836" y="144"/>
                    <a:pt x="833" y="138"/>
                  </a:cubicBezTo>
                  <a:cubicBezTo>
                    <a:pt x="830" y="131"/>
                    <a:pt x="829" y="124"/>
                    <a:pt x="832" y="117"/>
                  </a:cubicBezTo>
                  <a:cubicBezTo>
                    <a:pt x="849" y="69"/>
                    <a:pt x="849" y="69"/>
                    <a:pt x="849" y="69"/>
                  </a:cubicBezTo>
                  <a:cubicBezTo>
                    <a:pt x="852" y="62"/>
                    <a:pt x="857" y="56"/>
                    <a:pt x="863" y="53"/>
                  </a:cubicBezTo>
                  <a:cubicBezTo>
                    <a:pt x="870" y="50"/>
                    <a:pt x="877" y="50"/>
                    <a:pt x="884" y="52"/>
                  </a:cubicBezTo>
                  <a:cubicBezTo>
                    <a:pt x="980" y="87"/>
                    <a:pt x="980" y="87"/>
                    <a:pt x="980" y="87"/>
                  </a:cubicBezTo>
                  <a:cubicBezTo>
                    <a:pt x="994" y="92"/>
                    <a:pt x="1002" y="107"/>
                    <a:pt x="997" y="121"/>
                  </a:cubicBezTo>
                  <a:cubicBezTo>
                    <a:pt x="980" y="170"/>
                    <a:pt x="980" y="170"/>
                    <a:pt x="980" y="170"/>
                  </a:cubicBezTo>
                  <a:cubicBezTo>
                    <a:pt x="976" y="179"/>
                    <a:pt x="968" y="185"/>
                    <a:pt x="959" y="187"/>
                  </a:cubicBezTo>
                  <a:cubicBezTo>
                    <a:pt x="950" y="189"/>
                    <a:pt x="943" y="195"/>
                    <a:pt x="941" y="203"/>
                  </a:cubicBezTo>
                  <a:cubicBezTo>
                    <a:pt x="941" y="203"/>
                    <a:pt x="940" y="203"/>
                    <a:pt x="940" y="203"/>
                  </a:cubicBezTo>
                  <a:cubicBezTo>
                    <a:pt x="926" y="242"/>
                    <a:pt x="926" y="242"/>
                    <a:pt x="926" y="242"/>
                  </a:cubicBezTo>
                  <a:cubicBezTo>
                    <a:pt x="908" y="295"/>
                    <a:pt x="894" y="349"/>
                    <a:pt x="884" y="404"/>
                  </a:cubicBezTo>
                  <a:cubicBezTo>
                    <a:pt x="798" y="445"/>
                    <a:pt x="798" y="445"/>
                    <a:pt x="798" y="445"/>
                  </a:cubicBezTo>
                  <a:cubicBezTo>
                    <a:pt x="757" y="358"/>
                    <a:pt x="757" y="358"/>
                    <a:pt x="757" y="358"/>
                  </a:cubicBezTo>
                  <a:cubicBezTo>
                    <a:pt x="785" y="310"/>
                    <a:pt x="808" y="260"/>
                    <a:pt x="827" y="207"/>
                  </a:cubicBezTo>
                  <a:close/>
                  <a:moveTo>
                    <a:pt x="628" y="536"/>
                  </a:moveTo>
                  <a:cubicBezTo>
                    <a:pt x="642" y="566"/>
                    <a:pt x="642" y="566"/>
                    <a:pt x="642" y="566"/>
                  </a:cubicBezTo>
                  <a:cubicBezTo>
                    <a:pt x="602" y="566"/>
                    <a:pt x="602" y="566"/>
                    <a:pt x="602" y="566"/>
                  </a:cubicBezTo>
                  <a:lnTo>
                    <a:pt x="628" y="536"/>
                  </a:lnTo>
                  <a:close/>
                  <a:moveTo>
                    <a:pt x="942" y="1065"/>
                  </a:moveTo>
                  <a:cubicBezTo>
                    <a:pt x="941" y="1072"/>
                    <a:pt x="935" y="1078"/>
                    <a:pt x="928" y="1078"/>
                  </a:cubicBezTo>
                  <a:cubicBezTo>
                    <a:pt x="894" y="1078"/>
                    <a:pt x="894" y="1078"/>
                    <a:pt x="894" y="1078"/>
                  </a:cubicBezTo>
                  <a:cubicBezTo>
                    <a:pt x="843" y="1078"/>
                    <a:pt x="843" y="1078"/>
                    <a:pt x="843" y="1078"/>
                  </a:cubicBezTo>
                  <a:cubicBezTo>
                    <a:pt x="830" y="1078"/>
                    <a:pt x="819" y="1089"/>
                    <a:pt x="819" y="1102"/>
                  </a:cubicBezTo>
                  <a:cubicBezTo>
                    <a:pt x="819" y="1115"/>
                    <a:pt x="830" y="1126"/>
                    <a:pt x="843" y="1126"/>
                  </a:cubicBezTo>
                  <a:cubicBezTo>
                    <a:pt x="894" y="1126"/>
                    <a:pt x="894" y="1126"/>
                    <a:pt x="894" y="1126"/>
                  </a:cubicBezTo>
                  <a:cubicBezTo>
                    <a:pt x="909" y="1126"/>
                    <a:pt x="922" y="1138"/>
                    <a:pt x="922" y="1153"/>
                  </a:cubicBezTo>
                  <a:cubicBezTo>
                    <a:pt x="922" y="1168"/>
                    <a:pt x="909" y="1180"/>
                    <a:pt x="894" y="1180"/>
                  </a:cubicBezTo>
                  <a:cubicBezTo>
                    <a:pt x="843" y="1180"/>
                    <a:pt x="843" y="1180"/>
                    <a:pt x="843" y="1180"/>
                  </a:cubicBezTo>
                  <a:cubicBezTo>
                    <a:pt x="830" y="1180"/>
                    <a:pt x="819" y="1191"/>
                    <a:pt x="819" y="1204"/>
                  </a:cubicBezTo>
                  <a:cubicBezTo>
                    <a:pt x="819" y="1217"/>
                    <a:pt x="830" y="1228"/>
                    <a:pt x="843" y="1228"/>
                  </a:cubicBezTo>
                  <a:cubicBezTo>
                    <a:pt x="894" y="1228"/>
                    <a:pt x="894" y="1228"/>
                    <a:pt x="894" y="1228"/>
                  </a:cubicBezTo>
                  <a:cubicBezTo>
                    <a:pt x="909" y="1228"/>
                    <a:pt x="922" y="1240"/>
                    <a:pt x="922" y="1255"/>
                  </a:cubicBezTo>
                  <a:cubicBezTo>
                    <a:pt x="922" y="1270"/>
                    <a:pt x="909" y="1283"/>
                    <a:pt x="894" y="1283"/>
                  </a:cubicBezTo>
                  <a:cubicBezTo>
                    <a:pt x="843" y="1283"/>
                    <a:pt x="843" y="1283"/>
                    <a:pt x="843" y="1283"/>
                  </a:cubicBezTo>
                  <a:cubicBezTo>
                    <a:pt x="830" y="1283"/>
                    <a:pt x="819" y="1293"/>
                    <a:pt x="819" y="1307"/>
                  </a:cubicBezTo>
                  <a:cubicBezTo>
                    <a:pt x="819" y="1320"/>
                    <a:pt x="830" y="1331"/>
                    <a:pt x="843" y="1331"/>
                  </a:cubicBezTo>
                  <a:cubicBezTo>
                    <a:pt x="894" y="1331"/>
                    <a:pt x="894" y="1331"/>
                    <a:pt x="894" y="1331"/>
                  </a:cubicBezTo>
                  <a:cubicBezTo>
                    <a:pt x="900" y="1331"/>
                    <a:pt x="904" y="1334"/>
                    <a:pt x="905" y="1336"/>
                  </a:cubicBezTo>
                  <a:cubicBezTo>
                    <a:pt x="907" y="1337"/>
                    <a:pt x="910" y="1341"/>
                    <a:pt x="909" y="1347"/>
                  </a:cubicBezTo>
                  <a:cubicBezTo>
                    <a:pt x="901" y="1412"/>
                    <a:pt x="901" y="1412"/>
                    <a:pt x="901" y="1412"/>
                  </a:cubicBezTo>
                  <a:cubicBezTo>
                    <a:pt x="900" y="1426"/>
                    <a:pt x="888" y="1436"/>
                    <a:pt x="874" y="1436"/>
                  </a:cubicBezTo>
                  <a:cubicBezTo>
                    <a:pt x="198" y="1436"/>
                    <a:pt x="198" y="1436"/>
                    <a:pt x="198" y="1436"/>
                  </a:cubicBezTo>
                  <a:cubicBezTo>
                    <a:pt x="184" y="1436"/>
                    <a:pt x="172" y="1426"/>
                    <a:pt x="171" y="1412"/>
                  </a:cubicBezTo>
                  <a:cubicBezTo>
                    <a:pt x="163" y="1347"/>
                    <a:pt x="163" y="1347"/>
                    <a:pt x="163" y="1347"/>
                  </a:cubicBezTo>
                  <a:cubicBezTo>
                    <a:pt x="162" y="1341"/>
                    <a:pt x="165" y="1337"/>
                    <a:pt x="167" y="1336"/>
                  </a:cubicBezTo>
                  <a:cubicBezTo>
                    <a:pt x="168" y="1334"/>
                    <a:pt x="172" y="1331"/>
                    <a:pt x="178" y="1331"/>
                  </a:cubicBezTo>
                  <a:cubicBezTo>
                    <a:pt x="741" y="1331"/>
                    <a:pt x="741" y="1331"/>
                    <a:pt x="741" y="1331"/>
                  </a:cubicBezTo>
                  <a:cubicBezTo>
                    <a:pt x="754" y="1331"/>
                    <a:pt x="765" y="1320"/>
                    <a:pt x="765" y="1307"/>
                  </a:cubicBezTo>
                  <a:cubicBezTo>
                    <a:pt x="765" y="1293"/>
                    <a:pt x="754" y="1283"/>
                    <a:pt x="741" y="1283"/>
                  </a:cubicBezTo>
                  <a:cubicBezTo>
                    <a:pt x="178" y="1283"/>
                    <a:pt x="178" y="1283"/>
                    <a:pt x="178" y="1283"/>
                  </a:cubicBezTo>
                  <a:cubicBezTo>
                    <a:pt x="163" y="1283"/>
                    <a:pt x="150" y="1270"/>
                    <a:pt x="150" y="1255"/>
                  </a:cubicBezTo>
                  <a:cubicBezTo>
                    <a:pt x="150" y="1240"/>
                    <a:pt x="163" y="1228"/>
                    <a:pt x="178" y="1228"/>
                  </a:cubicBezTo>
                  <a:cubicBezTo>
                    <a:pt x="587" y="1228"/>
                    <a:pt x="587" y="1228"/>
                    <a:pt x="587" y="1228"/>
                  </a:cubicBezTo>
                  <a:cubicBezTo>
                    <a:pt x="600" y="1228"/>
                    <a:pt x="611" y="1217"/>
                    <a:pt x="611" y="1204"/>
                  </a:cubicBezTo>
                  <a:cubicBezTo>
                    <a:pt x="611" y="1191"/>
                    <a:pt x="600" y="1180"/>
                    <a:pt x="587" y="1180"/>
                  </a:cubicBezTo>
                  <a:cubicBezTo>
                    <a:pt x="178" y="1180"/>
                    <a:pt x="178" y="1180"/>
                    <a:pt x="178" y="1180"/>
                  </a:cubicBezTo>
                  <a:cubicBezTo>
                    <a:pt x="163" y="1180"/>
                    <a:pt x="150" y="1168"/>
                    <a:pt x="150" y="1153"/>
                  </a:cubicBezTo>
                  <a:cubicBezTo>
                    <a:pt x="150" y="1138"/>
                    <a:pt x="163" y="1126"/>
                    <a:pt x="178" y="1126"/>
                  </a:cubicBezTo>
                  <a:cubicBezTo>
                    <a:pt x="741" y="1126"/>
                    <a:pt x="741" y="1126"/>
                    <a:pt x="741" y="1126"/>
                  </a:cubicBezTo>
                  <a:cubicBezTo>
                    <a:pt x="754" y="1126"/>
                    <a:pt x="765" y="1115"/>
                    <a:pt x="765" y="1102"/>
                  </a:cubicBezTo>
                  <a:cubicBezTo>
                    <a:pt x="765" y="1089"/>
                    <a:pt x="754" y="1078"/>
                    <a:pt x="741" y="1078"/>
                  </a:cubicBezTo>
                  <a:cubicBezTo>
                    <a:pt x="178" y="1078"/>
                    <a:pt x="178" y="1078"/>
                    <a:pt x="178" y="1078"/>
                  </a:cubicBezTo>
                  <a:cubicBezTo>
                    <a:pt x="144" y="1078"/>
                    <a:pt x="144" y="1078"/>
                    <a:pt x="144" y="1078"/>
                  </a:cubicBezTo>
                  <a:cubicBezTo>
                    <a:pt x="137" y="1078"/>
                    <a:pt x="131" y="1072"/>
                    <a:pt x="130" y="1065"/>
                  </a:cubicBezTo>
                  <a:cubicBezTo>
                    <a:pt x="127" y="1041"/>
                    <a:pt x="127" y="1041"/>
                    <a:pt x="127" y="1041"/>
                  </a:cubicBezTo>
                  <a:cubicBezTo>
                    <a:pt x="220" y="1027"/>
                    <a:pt x="294" y="996"/>
                    <a:pt x="345" y="969"/>
                  </a:cubicBezTo>
                  <a:cubicBezTo>
                    <a:pt x="424" y="928"/>
                    <a:pt x="488" y="873"/>
                    <a:pt x="524" y="818"/>
                  </a:cubicBezTo>
                  <a:cubicBezTo>
                    <a:pt x="528" y="818"/>
                    <a:pt x="532" y="819"/>
                    <a:pt x="536" y="819"/>
                  </a:cubicBezTo>
                  <a:cubicBezTo>
                    <a:pt x="577" y="819"/>
                    <a:pt x="611" y="785"/>
                    <a:pt x="611" y="743"/>
                  </a:cubicBezTo>
                  <a:cubicBezTo>
                    <a:pt x="611" y="702"/>
                    <a:pt x="577" y="668"/>
                    <a:pt x="536" y="668"/>
                  </a:cubicBezTo>
                  <a:cubicBezTo>
                    <a:pt x="495" y="668"/>
                    <a:pt x="461" y="702"/>
                    <a:pt x="461" y="743"/>
                  </a:cubicBezTo>
                  <a:cubicBezTo>
                    <a:pt x="461" y="763"/>
                    <a:pt x="469" y="782"/>
                    <a:pt x="482" y="795"/>
                  </a:cubicBezTo>
                  <a:cubicBezTo>
                    <a:pt x="429" y="871"/>
                    <a:pt x="296" y="966"/>
                    <a:pt x="121" y="994"/>
                  </a:cubicBezTo>
                  <a:cubicBezTo>
                    <a:pt x="77" y="614"/>
                    <a:pt x="77" y="614"/>
                    <a:pt x="77" y="614"/>
                  </a:cubicBezTo>
                  <a:cubicBezTo>
                    <a:pt x="995" y="614"/>
                    <a:pt x="995" y="614"/>
                    <a:pt x="995" y="614"/>
                  </a:cubicBezTo>
                  <a:lnTo>
                    <a:pt x="942" y="1065"/>
                  </a:lnTo>
                  <a:close/>
                  <a:moveTo>
                    <a:pt x="509" y="743"/>
                  </a:moveTo>
                  <a:cubicBezTo>
                    <a:pt x="509" y="728"/>
                    <a:pt x="521" y="716"/>
                    <a:pt x="536" y="716"/>
                  </a:cubicBezTo>
                  <a:cubicBezTo>
                    <a:pt x="551" y="716"/>
                    <a:pt x="563" y="728"/>
                    <a:pt x="563" y="743"/>
                  </a:cubicBezTo>
                  <a:cubicBezTo>
                    <a:pt x="563" y="758"/>
                    <a:pt x="551" y="771"/>
                    <a:pt x="536" y="771"/>
                  </a:cubicBezTo>
                  <a:cubicBezTo>
                    <a:pt x="521" y="771"/>
                    <a:pt x="509" y="758"/>
                    <a:pt x="509" y="743"/>
                  </a:cubicBezTo>
                  <a:close/>
                  <a:moveTo>
                    <a:pt x="509" y="743"/>
                  </a:moveTo>
                  <a:cubicBezTo>
                    <a:pt x="509" y="743"/>
                    <a:pt x="509" y="743"/>
                    <a:pt x="509" y="7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165"/>
            <p:cNvSpPr>
              <a:spLocks noEditPoints="1"/>
            </p:cNvSpPr>
            <p:nvPr/>
          </p:nvSpPr>
          <p:spPr bwMode="auto">
            <a:xfrm>
              <a:off x="9764713" y="7034213"/>
              <a:ext cx="434975" cy="209550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166"/>
            <p:cNvSpPr>
              <a:spLocks noEditPoints="1"/>
            </p:cNvSpPr>
            <p:nvPr/>
          </p:nvSpPr>
          <p:spPr bwMode="auto">
            <a:xfrm>
              <a:off x="10555288" y="5472113"/>
              <a:ext cx="301625" cy="881063"/>
            </a:xfrm>
            <a:custGeom>
              <a:avLst/>
              <a:gdLst>
                <a:gd name="T0" fmla="*/ 22 w 69"/>
                <a:gd name="T1" fmla="*/ 203 h 203"/>
                <a:gd name="T2" fmla="*/ 25 w 69"/>
                <a:gd name="T3" fmla="*/ 203 h 203"/>
                <a:gd name="T4" fmla="*/ 49 w 69"/>
                <a:gd name="T5" fmla="*/ 182 h 203"/>
                <a:gd name="T6" fmla="*/ 67 w 69"/>
                <a:gd name="T7" fmla="*/ 29 h 203"/>
                <a:gd name="T8" fmla="*/ 46 w 69"/>
                <a:gd name="T9" fmla="*/ 2 h 203"/>
                <a:gd name="T10" fmla="*/ 19 w 69"/>
                <a:gd name="T11" fmla="*/ 23 h 203"/>
                <a:gd name="T12" fmla="*/ 1 w 69"/>
                <a:gd name="T13" fmla="*/ 177 h 203"/>
                <a:gd name="T14" fmla="*/ 22 w 69"/>
                <a:gd name="T15" fmla="*/ 203 h 203"/>
                <a:gd name="T16" fmla="*/ 22 w 69"/>
                <a:gd name="T17" fmla="*/ 203 h 203"/>
                <a:gd name="T18" fmla="*/ 22 w 69"/>
                <a:gd name="T1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03">
                  <a:moveTo>
                    <a:pt x="22" y="203"/>
                  </a:moveTo>
                  <a:cubicBezTo>
                    <a:pt x="23" y="203"/>
                    <a:pt x="24" y="203"/>
                    <a:pt x="25" y="203"/>
                  </a:cubicBezTo>
                  <a:cubicBezTo>
                    <a:pt x="37" y="203"/>
                    <a:pt x="48" y="194"/>
                    <a:pt x="49" y="182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15"/>
                    <a:pt x="59" y="4"/>
                    <a:pt x="46" y="2"/>
                  </a:cubicBezTo>
                  <a:cubicBezTo>
                    <a:pt x="33" y="0"/>
                    <a:pt x="21" y="10"/>
                    <a:pt x="19" y="23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0" y="190"/>
                    <a:pt x="9" y="202"/>
                    <a:pt x="22" y="203"/>
                  </a:cubicBezTo>
                  <a:close/>
                  <a:moveTo>
                    <a:pt x="22" y="203"/>
                  </a:moveTo>
                  <a:cubicBezTo>
                    <a:pt x="22" y="203"/>
                    <a:pt x="22" y="203"/>
                    <a:pt x="22" y="2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167"/>
            <p:cNvSpPr>
              <a:spLocks noEditPoints="1"/>
            </p:cNvSpPr>
            <p:nvPr/>
          </p:nvSpPr>
          <p:spPr bwMode="auto">
            <a:xfrm>
              <a:off x="10687051" y="4806951"/>
              <a:ext cx="249238" cy="434975"/>
            </a:xfrm>
            <a:custGeom>
              <a:avLst/>
              <a:gdLst>
                <a:gd name="T0" fmla="*/ 22 w 57"/>
                <a:gd name="T1" fmla="*/ 100 h 100"/>
                <a:gd name="T2" fmla="*/ 25 w 57"/>
                <a:gd name="T3" fmla="*/ 100 h 100"/>
                <a:gd name="T4" fmla="*/ 49 w 57"/>
                <a:gd name="T5" fmla="*/ 79 h 100"/>
                <a:gd name="T6" fmla="*/ 55 w 57"/>
                <a:gd name="T7" fmla="*/ 28 h 100"/>
                <a:gd name="T8" fmla="*/ 34 w 57"/>
                <a:gd name="T9" fmla="*/ 1 h 100"/>
                <a:gd name="T10" fmla="*/ 7 w 57"/>
                <a:gd name="T11" fmla="*/ 22 h 100"/>
                <a:gd name="T12" fmla="*/ 1 w 57"/>
                <a:gd name="T13" fmla="*/ 74 h 100"/>
                <a:gd name="T14" fmla="*/ 22 w 57"/>
                <a:gd name="T15" fmla="*/ 100 h 100"/>
                <a:gd name="T16" fmla="*/ 22 w 57"/>
                <a:gd name="T17" fmla="*/ 100 h 100"/>
                <a:gd name="T18" fmla="*/ 22 w 57"/>
                <a:gd name="T1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00">
                  <a:moveTo>
                    <a:pt x="22" y="100"/>
                  </a:moveTo>
                  <a:cubicBezTo>
                    <a:pt x="23" y="100"/>
                    <a:pt x="24" y="100"/>
                    <a:pt x="25" y="100"/>
                  </a:cubicBezTo>
                  <a:cubicBezTo>
                    <a:pt x="37" y="100"/>
                    <a:pt x="48" y="91"/>
                    <a:pt x="49" y="7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7" y="15"/>
                    <a:pt x="47" y="3"/>
                    <a:pt x="34" y="1"/>
                  </a:cubicBezTo>
                  <a:cubicBezTo>
                    <a:pt x="21" y="0"/>
                    <a:pt x="9" y="9"/>
                    <a:pt x="7" y="2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7"/>
                    <a:pt x="9" y="99"/>
                    <a:pt x="22" y="100"/>
                  </a:cubicBezTo>
                  <a:close/>
                  <a:moveTo>
                    <a:pt x="22" y="100"/>
                  </a:moveTo>
                  <a:cubicBezTo>
                    <a:pt x="22" y="100"/>
                    <a:pt x="22" y="100"/>
                    <a:pt x="22" y="1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1668302" y="2627013"/>
            <a:ext cx="227477" cy="304800"/>
            <a:chOff x="6665913" y="1714154"/>
            <a:chExt cx="4956175" cy="6640859"/>
          </a:xfrm>
        </p:grpSpPr>
        <p:sp>
          <p:nvSpPr>
            <p:cNvPr id="236" name="Oval 235"/>
            <p:cNvSpPr/>
            <p:nvPr/>
          </p:nvSpPr>
          <p:spPr>
            <a:xfrm>
              <a:off x="8104601" y="1714154"/>
              <a:ext cx="3018599" cy="301859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171"/>
            <p:cNvSpPr>
              <a:spLocks noEditPoints="1"/>
            </p:cNvSpPr>
            <p:nvPr/>
          </p:nvSpPr>
          <p:spPr bwMode="auto">
            <a:xfrm>
              <a:off x="6665913" y="1906588"/>
              <a:ext cx="4956175" cy="6448425"/>
            </a:xfrm>
            <a:custGeom>
              <a:avLst/>
              <a:gdLst>
                <a:gd name="T0" fmla="*/ 1121 w 1130"/>
                <a:gd name="T1" fmla="*/ 184 h 1485"/>
                <a:gd name="T2" fmla="*/ 898 w 1130"/>
                <a:gd name="T3" fmla="*/ 157 h 1485"/>
                <a:gd name="T4" fmla="*/ 869 w 1130"/>
                <a:gd name="T5" fmla="*/ 36 h 1485"/>
                <a:gd name="T6" fmla="*/ 824 w 1130"/>
                <a:gd name="T7" fmla="*/ 19 h 1485"/>
                <a:gd name="T8" fmla="*/ 704 w 1130"/>
                <a:gd name="T9" fmla="*/ 119 h 1485"/>
                <a:gd name="T10" fmla="*/ 51 w 1130"/>
                <a:gd name="T11" fmla="*/ 157 h 1485"/>
                <a:gd name="T12" fmla="*/ 13 w 1130"/>
                <a:gd name="T13" fmla="*/ 235 h 1485"/>
                <a:gd name="T14" fmla="*/ 541 w 1130"/>
                <a:gd name="T15" fmla="*/ 1282 h 1485"/>
                <a:gd name="T16" fmla="*/ 309 w 1130"/>
                <a:gd name="T17" fmla="*/ 1437 h 1485"/>
                <a:gd name="T18" fmla="*/ 309 w 1130"/>
                <a:gd name="T19" fmla="*/ 1485 h 1485"/>
                <a:gd name="T20" fmla="*/ 845 w 1130"/>
                <a:gd name="T21" fmla="*/ 1461 h 1485"/>
                <a:gd name="T22" fmla="*/ 744 w 1130"/>
                <a:gd name="T23" fmla="*/ 1437 h 1485"/>
                <a:gd name="T24" fmla="*/ 589 w 1130"/>
                <a:gd name="T25" fmla="*/ 906 h 1485"/>
                <a:gd name="T26" fmla="*/ 684 w 1130"/>
                <a:gd name="T27" fmla="*/ 461 h 1485"/>
                <a:gd name="T28" fmla="*/ 803 w 1130"/>
                <a:gd name="T29" fmla="*/ 487 h 1485"/>
                <a:gd name="T30" fmla="*/ 565 w 1130"/>
                <a:gd name="T31" fmla="*/ 859 h 1485"/>
                <a:gd name="T32" fmla="*/ 326 w 1130"/>
                <a:gd name="T33" fmla="*/ 487 h 1485"/>
                <a:gd name="T34" fmla="*/ 445 w 1130"/>
                <a:gd name="T35" fmla="*/ 461 h 1485"/>
                <a:gd name="T36" fmla="*/ 564 w 1130"/>
                <a:gd name="T37" fmla="*/ 487 h 1485"/>
                <a:gd name="T38" fmla="*/ 684 w 1130"/>
                <a:gd name="T39" fmla="*/ 461 h 1485"/>
                <a:gd name="T40" fmla="*/ 817 w 1130"/>
                <a:gd name="T41" fmla="*/ 106 h 1485"/>
                <a:gd name="T42" fmla="*/ 740 w 1130"/>
                <a:gd name="T43" fmla="*/ 157 h 1485"/>
                <a:gd name="T44" fmla="*/ 51 w 1130"/>
                <a:gd name="T45" fmla="*/ 205 h 1485"/>
                <a:gd name="T46" fmla="*/ 1078 w 1130"/>
                <a:gd name="T47" fmla="*/ 206 h 1485"/>
                <a:gd name="T48" fmla="*/ 854 w 1130"/>
                <a:gd name="T49" fmla="*/ 428 h 1485"/>
                <a:gd name="T50" fmla="*/ 753 w 1130"/>
                <a:gd name="T51" fmla="*/ 428 h 1485"/>
                <a:gd name="T52" fmla="*/ 768 w 1130"/>
                <a:gd name="T53" fmla="*/ 292 h 1485"/>
                <a:gd name="T54" fmla="*/ 723 w 1130"/>
                <a:gd name="T55" fmla="*/ 275 h 1485"/>
                <a:gd name="T56" fmla="*/ 615 w 1130"/>
                <a:gd name="T57" fmla="*/ 428 h 1485"/>
                <a:gd name="T58" fmla="*/ 514 w 1130"/>
                <a:gd name="T59" fmla="*/ 428 h 1485"/>
                <a:gd name="T60" fmla="*/ 376 w 1130"/>
                <a:gd name="T61" fmla="*/ 428 h 1485"/>
                <a:gd name="T62" fmla="*/ 275 w 1130"/>
                <a:gd name="T63" fmla="*/ 428 h 1485"/>
                <a:gd name="T64" fmla="*/ 51 w 1130"/>
                <a:gd name="T65" fmla="*/ 206 h 1485"/>
                <a:gd name="T66" fmla="*/ 613 w 1130"/>
                <a:gd name="T67" fmla="*/ 1437 h 1485"/>
                <a:gd name="T68" fmla="*/ 565 w 1130"/>
                <a:gd name="T69" fmla="*/ 1378 h 1485"/>
                <a:gd name="T70" fmla="*/ 613 w 1130"/>
                <a:gd name="T71" fmla="*/ 1437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0" h="1485">
                  <a:moveTo>
                    <a:pt x="1116" y="235"/>
                  </a:moveTo>
                  <a:cubicBezTo>
                    <a:pt x="1127" y="221"/>
                    <a:pt x="1130" y="201"/>
                    <a:pt x="1121" y="184"/>
                  </a:cubicBezTo>
                  <a:cubicBezTo>
                    <a:pt x="1113" y="168"/>
                    <a:pt x="1097" y="157"/>
                    <a:pt x="1078" y="157"/>
                  </a:cubicBezTo>
                  <a:cubicBezTo>
                    <a:pt x="898" y="157"/>
                    <a:pt x="898" y="157"/>
                    <a:pt x="898" y="157"/>
                  </a:cubicBezTo>
                  <a:cubicBezTo>
                    <a:pt x="899" y="124"/>
                    <a:pt x="882" y="92"/>
                    <a:pt x="854" y="73"/>
                  </a:cubicBezTo>
                  <a:cubicBezTo>
                    <a:pt x="869" y="36"/>
                    <a:pt x="869" y="36"/>
                    <a:pt x="869" y="36"/>
                  </a:cubicBezTo>
                  <a:cubicBezTo>
                    <a:pt x="873" y="24"/>
                    <a:pt x="867" y="10"/>
                    <a:pt x="855" y="5"/>
                  </a:cubicBezTo>
                  <a:cubicBezTo>
                    <a:pt x="843" y="0"/>
                    <a:pt x="829" y="6"/>
                    <a:pt x="824" y="19"/>
                  </a:cubicBezTo>
                  <a:cubicBezTo>
                    <a:pt x="809" y="56"/>
                    <a:pt x="809" y="56"/>
                    <a:pt x="809" y="56"/>
                  </a:cubicBezTo>
                  <a:cubicBezTo>
                    <a:pt x="765" y="50"/>
                    <a:pt x="721" y="75"/>
                    <a:pt x="704" y="119"/>
                  </a:cubicBezTo>
                  <a:cubicBezTo>
                    <a:pt x="688" y="157"/>
                    <a:pt x="688" y="157"/>
                    <a:pt x="68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33" y="157"/>
                    <a:pt x="16" y="168"/>
                    <a:pt x="8" y="184"/>
                  </a:cubicBezTo>
                  <a:cubicBezTo>
                    <a:pt x="0" y="201"/>
                    <a:pt x="2" y="221"/>
                    <a:pt x="13" y="235"/>
                  </a:cubicBezTo>
                  <a:cubicBezTo>
                    <a:pt x="541" y="906"/>
                    <a:pt x="541" y="906"/>
                    <a:pt x="541" y="906"/>
                  </a:cubicBezTo>
                  <a:cubicBezTo>
                    <a:pt x="541" y="1282"/>
                    <a:pt x="541" y="1282"/>
                    <a:pt x="541" y="1282"/>
                  </a:cubicBezTo>
                  <a:cubicBezTo>
                    <a:pt x="541" y="1368"/>
                    <a:pt x="471" y="1437"/>
                    <a:pt x="385" y="1437"/>
                  </a:cubicBezTo>
                  <a:cubicBezTo>
                    <a:pt x="309" y="1437"/>
                    <a:pt x="309" y="1437"/>
                    <a:pt x="309" y="1437"/>
                  </a:cubicBezTo>
                  <a:cubicBezTo>
                    <a:pt x="295" y="1437"/>
                    <a:pt x="285" y="1448"/>
                    <a:pt x="285" y="1461"/>
                  </a:cubicBezTo>
                  <a:cubicBezTo>
                    <a:pt x="285" y="1474"/>
                    <a:pt x="295" y="1485"/>
                    <a:pt x="309" y="1485"/>
                  </a:cubicBezTo>
                  <a:cubicBezTo>
                    <a:pt x="821" y="1485"/>
                    <a:pt x="821" y="1485"/>
                    <a:pt x="821" y="1485"/>
                  </a:cubicBezTo>
                  <a:cubicBezTo>
                    <a:pt x="834" y="1485"/>
                    <a:pt x="845" y="1474"/>
                    <a:pt x="845" y="1461"/>
                  </a:cubicBezTo>
                  <a:cubicBezTo>
                    <a:pt x="845" y="1448"/>
                    <a:pt x="834" y="1437"/>
                    <a:pt x="821" y="1437"/>
                  </a:cubicBezTo>
                  <a:cubicBezTo>
                    <a:pt x="744" y="1437"/>
                    <a:pt x="744" y="1437"/>
                    <a:pt x="744" y="1437"/>
                  </a:cubicBezTo>
                  <a:cubicBezTo>
                    <a:pt x="658" y="1437"/>
                    <a:pt x="589" y="1368"/>
                    <a:pt x="589" y="1282"/>
                  </a:cubicBezTo>
                  <a:cubicBezTo>
                    <a:pt x="589" y="906"/>
                    <a:pt x="589" y="906"/>
                    <a:pt x="589" y="906"/>
                  </a:cubicBezTo>
                  <a:lnTo>
                    <a:pt x="1116" y="235"/>
                  </a:lnTo>
                  <a:close/>
                  <a:moveTo>
                    <a:pt x="684" y="461"/>
                  </a:moveTo>
                  <a:cubicBezTo>
                    <a:pt x="709" y="461"/>
                    <a:pt x="720" y="466"/>
                    <a:pt x="734" y="472"/>
                  </a:cubicBezTo>
                  <a:cubicBezTo>
                    <a:pt x="750" y="479"/>
                    <a:pt x="769" y="487"/>
                    <a:pt x="803" y="487"/>
                  </a:cubicBezTo>
                  <a:cubicBezTo>
                    <a:pt x="834" y="487"/>
                    <a:pt x="852" y="481"/>
                    <a:pt x="867" y="475"/>
                  </a:cubicBezTo>
                  <a:cubicBezTo>
                    <a:pt x="565" y="859"/>
                    <a:pt x="565" y="859"/>
                    <a:pt x="565" y="859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77" y="481"/>
                    <a:pt x="295" y="487"/>
                    <a:pt x="326" y="487"/>
                  </a:cubicBezTo>
                  <a:cubicBezTo>
                    <a:pt x="360" y="487"/>
                    <a:pt x="379" y="479"/>
                    <a:pt x="395" y="472"/>
                  </a:cubicBezTo>
                  <a:cubicBezTo>
                    <a:pt x="409" y="466"/>
                    <a:pt x="420" y="461"/>
                    <a:pt x="445" y="461"/>
                  </a:cubicBezTo>
                  <a:cubicBezTo>
                    <a:pt x="470" y="461"/>
                    <a:pt x="481" y="466"/>
                    <a:pt x="495" y="472"/>
                  </a:cubicBezTo>
                  <a:cubicBezTo>
                    <a:pt x="511" y="479"/>
                    <a:pt x="530" y="487"/>
                    <a:pt x="564" y="487"/>
                  </a:cubicBezTo>
                  <a:cubicBezTo>
                    <a:pt x="599" y="487"/>
                    <a:pt x="617" y="479"/>
                    <a:pt x="634" y="472"/>
                  </a:cubicBezTo>
                  <a:cubicBezTo>
                    <a:pt x="648" y="466"/>
                    <a:pt x="659" y="461"/>
                    <a:pt x="684" y="461"/>
                  </a:cubicBezTo>
                  <a:close/>
                  <a:moveTo>
                    <a:pt x="748" y="136"/>
                  </a:moveTo>
                  <a:cubicBezTo>
                    <a:pt x="759" y="109"/>
                    <a:pt x="790" y="96"/>
                    <a:pt x="817" y="106"/>
                  </a:cubicBezTo>
                  <a:cubicBezTo>
                    <a:pt x="838" y="115"/>
                    <a:pt x="851" y="135"/>
                    <a:pt x="850" y="157"/>
                  </a:cubicBezTo>
                  <a:cubicBezTo>
                    <a:pt x="740" y="157"/>
                    <a:pt x="740" y="157"/>
                    <a:pt x="740" y="157"/>
                  </a:cubicBezTo>
                  <a:lnTo>
                    <a:pt x="748" y="136"/>
                  </a:lnTo>
                  <a:close/>
                  <a:moveTo>
                    <a:pt x="51" y="205"/>
                  </a:moveTo>
                  <a:cubicBezTo>
                    <a:pt x="1078" y="205"/>
                    <a:pt x="1078" y="205"/>
                    <a:pt x="1078" y="205"/>
                  </a:cubicBezTo>
                  <a:cubicBezTo>
                    <a:pt x="1078" y="205"/>
                    <a:pt x="1078" y="205"/>
                    <a:pt x="1078" y="206"/>
                  </a:cubicBezTo>
                  <a:cubicBezTo>
                    <a:pt x="915" y="413"/>
                    <a:pt x="915" y="413"/>
                    <a:pt x="915" y="413"/>
                  </a:cubicBezTo>
                  <a:cubicBezTo>
                    <a:pt x="885" y="414"/>
                    <a:pt x="869" y="422"/>
                    <a:pt x="854" y="428"/>
                  </a:cubicBezTo>
                  <a:cubicBezTo>
                    <a:pt x="840" y="434"/>
                    <a:pt x="828" y="439"/>
                    <a:pt x="803" y="439"/>
                  </a:cubicBezTo>
                  <a:cubicBezTo>
                    <a:pt x="778" y="439"/>
                    <a:pt x="767" y="434"/>
                    <a:pt x="753" y="428"/>
                  </a:cubicBezTo>
                  <a:cubicBezTo>
                    <a:pt x="744" y="424"/>
                    <a:pt x="733" y="419"/>
                    <a:pt x="719" y="417"/>
                  </a:cubicBezTo>
                  <a:cubicBezTo>
                    <a:pt x="768" y="292"/>
                    <a:pt x="768" y="292"/>
                    <a:pt x="768" y="292"/>
                  </a:cubicBezTo>
                  <a:cubicBezTo>
                    <a:pt x="773" y="280"/>
                    <a:pt x="767" y="266"/>
                    <a:pt x="754" y="261"/>
                  </a:cubicBezTo>
                  <a:cubicBezTo>
                    <a:pt x="742" y="256"/>
                    <a:pt x="728" y="262"/>
                    <a:pt x="723" y="275"/>
                  </a:cubicBezTo>
                  <a:cubicBezTo>
                    <a:pt x="669" y="414"/>
                    <a:pt x="669" y="414"/>
                    <a:pt x="669" y="414"/>
                  </a:cubicBezTo>
                  <a:cubicBezTo>
                    <a:pt x="643" y="416"/>
                    <a:pt x="628" y="422"/>
                    <a:pt x="615" y="428"/>
                  </a:cubicBezTo>
                  <a:cubicBezTo>
                    <a:pt x="601" y="434"/>
                    <a:pt x="589" y="439"/>
                    <a:pt x="564" y="439"/>
                  </a:cubicBezTo>
                  <a:cubicBezTo>
                    <a:pt x="539" y="439"/>
                    <a:pt x="528" y="434"/>
                    <a:pt x="514" y="428"/>
                  </a:cubicBezTo>
                  <a:cubicBezTo>
                    <a:pt x="498" y="421"/>
                    <a:pt x="480" y="413"/>
                    <a:pt x="445" y="413"/>
                  </a:cubicBezTo>
                  <a:cubicBezTo>
                    <a:pt x="410" y="413"/>
                    <a:pt x="392" y="421"/>
                    <a:pt x="376" y="428"/>
                  </a:cubicBezTo>
                  <a:cubicBezTo>
                    <a:pt x="362" y="434"/>
                    <a:pt x="351" y="439"/>
                    <a:pt x="326" y="439"/>
                  </a:cubicBezTo>
                  <a:cubicBezTo>
                    <a:pt x="301" y="439"/>
                    <a:pt x="290" y="434"/>
                    <a:pt x="275" y="428"/>
                  </a:cubicBezTo>
                  <a:cubicBezTo>
                    <a:pt x="261" y="422"/>
                    <a:pt x="244" y="414"/>
                    <a:pt x="214" y="413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1" y="205"/>
                    <a:pt x="51" y="205"/>
                    <a:pt x="51" y="205"/>
                  </a:cubicBezTo>
                  <a:close/>
                  <a:moveTo>
                    <a:pt x="613" y="1437"/>
                  </a:moveTo>
                  <a:cubicBezTo>
                    <a:pt x="516" y="1437"/>
                    <a:pt x="516" y="1437"/>
                    <a:pt x="516" y="1437"/>
                  </a:cubicBezTo>
                  <a:cubicBezTo>
                    <a:pt x="536" y="1421"/>
                    <a:pt x="552" y="1400"/>
                    <a:pt x="565" y="1378"/>
                  </a:cubicBezTo>
                  <a:cubicBezTo>
                    <a:pt x="577" y="1400"/>
                    <a:pt x="593" y="1421"/>
                    <a:pt x="613" y="1437"/>
                  </a:cubicBezTo>
                  <a:close/>
                  <a:moveTo>
                    <a:pt x="613" y="1437"/>
                  </a:moveTo>
                  <a:cubicBezTo>
                    <a:pt x="613" y="1437"/>
                    <a:pt x="613" y="1437"/>
                    <a:pt x="613" y="14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172"/>
            <p:cNvSpPr>
              <a:spLocks noEditPoints="1"/>
            </p:cNvSpPr>
            <p:nvPr/>
          </p:nvSpPr>
          <p:spPr bwMode="auto">
            <a:xfrm>
              <a:off x="9021763" y="4129088"/>
              <a:ext cx="592138" cy="1112838"/>
            </a:xfrm>
            <a:custGeom>
              <a:avLst/>
              <a:gdLst>
                <a:gd name="T0" fmla="*/ 86 w 135"/>
                <a:gd name="T1" fmla="*/ 19 h 256"/>
                <a:gd name="T2" fmla="*/ 5 w 135"/>
                <a:gd name="T3" fmla="*/ 224 h 256"/>
                <a:gd name="T4" fmla="*/ 19 w 135"/>
                <a:gd name="T5" fmla="*/ 255 h 256"/>
                <a:gd name="T6" fmla="*/ 28 w 135"/>
                <a:gd name="T7" fmla="*/ 256 h 256"/>
                <a:gd name="T8" fmla="*/ 50 w 135"/>
                <a:gd name="T9" fmla="*/ 241 h 256"/>
                <a:gd name="T10" fmla="*/ 130 w 135"/>
                <a:gd name="T11" fmla="*/ 36 h 256"/>
                <a:gd name="T12" fmla="*/ 117 w 135"/>
                <a:gd name="T13" fmla="*/ 5 h 256"/>
                <a:gd name="T14" fmla="*/ 86 w 135"/>
                <a:gd name="T15" fmla="*/ 19 h 256"/>
                <a:gd name="T16" fmla="*/ 86 w 135"/>
                <a:gd name="T17" fmla="*/ 19 h 256"/>
                <a:gd name="T18" fmla="*/ 86 w 135"/>
                <a:gd name="T19" fmla="*/ 1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56">
                  <a:moveTo>
                    <a:pt x="86" y="19"/>
                  </a:moveTo>
                  <a:cubicBezTo>
                    <a:pt x="5" y="224"/>
                    <a:pt x="5" y="224"/>
                    <a:pt x="5" y="224"/>
                  </a:cubicBezTo>
                  <a:cubicBezTo>
                    <a:pt x="0" y="236"/>
                    <a:pt x="7" y="250"/>
                    <a:pt x="19" y="255"/>
                  </a:cubicBezTo>
                  <a:cubicBezTo>
                    <a:pt x="22" y="256"/>
                    <a:pt x="25" y="256"/>
                    <a:pt x="28" y="256"/>
                  </a:cubicBezTo>
                  <a:cubicBezTo>
                    <a:pt x="37" y="256"/>
                    <a:pt x="46" y="251"/>
                    <a:pt x="50" y="2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5" y="24"/>
                    <a:pt x="129" y="10"/>
                    <a:pt x="117" y="5"/>
                  </a:cubicBezTo>
                  <a:cubicBezTo>
                    <a:pt x="105" y="0"/>
                    <a:pt x="91" y="6"/>
                    <a:pt x="86" y="19"/>
                  </a:cubicBezTo>
                  <a:close/>
                  <a:moveTo>
                    <a:pt x="86" y="19"/>
                  </a:move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2" name="Group 251"/>
          <p:cNvGrpSpPr>
            <a:grpSpLocks noChangeAspect="1"/>
          </p:cNvGrpSpPr>
          <p:nvPr/>
        </p:nvGrpSpPr>
        <p:grpSpPr>
          <a:xfrm>
            <a:off x="1622921" y="3891441"/>
            <a:ext cx="331934" cy="243840"/>
            <a:chOff x="5891213" y="2752726"/>
            <a:chExt cx="6496050" cy="4772025"/>
          </a:xfrm>
        </p:grpSpPr>
        <p:sp>
          <p:nvSpPr>
            <p:cNvPr id="251" name="Rectangle: Rounded Corners 250"/>
            <p:cNvSpPr/>
            <p:nvPr/>
          </p:nvSpPr>
          <p:spPr>
            <a:xfrm>
              <a:off x="7673009" y="5556251"/>
              <a:ext cx="3556966" cy="1798706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176"/>
            <p:cNvSpPr>
              <a:spLocks noEditPoints="1"/>
            </p:cNvSpPr>
            <p:nvPr/>
          </p:nvSpPr>
          <p:spPr bwMode="auto">
            <a:xfrm>
              <a:off x="6303963" y="3609976"/>
              <a:ext cx="5672138" cy="3914775"/>
            </a:xfrm>
            <a:custGeom>
              <a:avLst/>
              <a:gdLst>
                <a:gd name="T0" fmla="*/ 1263 w 1294"/>
                <a:gd name="T1" fmla="*/ 50 h 901"/>
                <a:gd name="T2" fmla="*/ 1204 w 1294"/>
                <a:gd name="T3" fmla="*/ 60 h 901"/>
                <a:gd name="T4" fmla="*/ 931 w 1294"/>
                <a:gd name="T5" fmla="*/ 353 h 901"/>
                <a:gd name="T6" fmla="*/ 687 w 1294"/>
                <a:gd name="T7" fmla="*/ 20 h 901"/>
                <a:gd name="T8" fmla="*/ 647 w 1294"/>
                <a:gd name="T9" fmla="*/ 0 h 901"/>
                <a:gd name="T10" fmla="*/ 607 w 1294"/>
                <a:gd name="T11" fmla="*/ 20 h 901"/>
                <a:gd name="T12" fmla="*/ 363 w 1294"/>
                <a:gd name="T13" fmla="*/ 353 h 901"/>
                <a:gd name="T14" fmla="*/ 90 w 1294"/>
                <a:gd name="T15" fmla="*/ 60 h 901"/>
                <a:gd name="T16" fmla="*/ 30 w 1294"/>
                <a:gd name="T17" fmla="*/ 50 h 901"/>
                <a:gd name="T18" fmla="*/ 5 w 1294"/>
                <a:gd name="T19" fmla="*/ 105 h 901"/>
                <a:gd name="T20" fmla="*/ 157 w 1294"/>
                <a:gd name="T21" fmla="*/ 756 h 901"/>
                <a:gd name="T22" fmla="*/ 111 w 1294"/>
                <a:gd name="T23" fmla="*/ 825 h 901"/>
                <a:gd name="T24" fmla="*/ 186 w 1294"/>
                <a:gd name="T25" fmla="*/ 901 h 901"/>
                <a:gd name="T26" fmla="*/ 1108 w 1294"/>
                <a:gd name="T27" fmla="*/ 901 h 901"/>
                <a:gd name="T28" fmla="*/ 1183 w 1294"/>
                <a:gd name="T29" fmla="*/ 825 h 901"/>
                <a:gd name="T30" fmla="*/ 1136 w 1294"/>
                <a:gd name="T31" fmla="*/ 756 h 901"/>
                <a:gd name="T32" fmla="*/ 1288 w 1294"/>
                <a:gd name="T33" fmla="*/ 105 h 901"/>
                <a:gd name="T34" fmla="*/ 1263 w 1294"/>
                <a:gd name="T35" fmla="*/ 50 h 901"/>
                <a:gd name="T36" fmla="*/ 1242 w 1294"/>
                <a:gd name="T37" fmla="*/ 94 h 901"/>
                <a:gd name="T38" fmla="*/ 1089 w 1294"/>
                <a:gd name="T39" fmla="*/ 750 h 901"/>
                <a:gd name="T40" fmla="*/ 980 w 1294"/>
                <a:gd name="T41" fmla="*/ 750 h 901"/>
                <a:gd name="T42" fmla="*/ 956 w 1294"/>
                <a:gd name="T43" fmla="*/ 774 h 901"/>
                <a:gd name="T44" fmla="*/ 980 w 1294"/>
                <a:gd name="T45" fmla="*/ 798 h 901"/>
                <a:gd name="T46" fmla="*/ 1108 w 1294"/>
                <a:gd name="T47" fmla="*/ 798 h 901"/>
                <a:gd name="T48" fmla="*/ 1108 w 1294"/>
                <a:gd name="T49" fmla="*/ 798 h 901"/>
                <a:gd name="T50" fmla="*/ 1108 w 1294"/>
                <a:gd name="T51" fmla="*/ 798 h 901"/>
                <a:gd name="T52" fmla="*/ 1135 w 1294"/>
                <a:gd name="T53" fmla="*/ 825 h 901"/>
                <a:gd name="T54" fmla="*/ 1108 w 1294"/>
                <a:gd name="T55" fmla="*/ 853 h 901"/>
                <a:gd name="T56" fmla="*/ 186 w 1294"/>
                <a:gd name="T57" fmla="*/ 853 h 901"/>
                <a:gd name="T58" fmla="*/ 159 w 1294"/>
                <a:gd name="T59" fmla="*/ 825 h 901"/>
                <a:gd name="T60" fmla="*/ 186 w 1294"/>
                <a:gd name="T61" fmla="*/ 798 h 901"/>
                <a:gd name="T62" fmla="*/ 724 w 1294"/>
                <a:gd name="T63" fmla="*/ 798 h 901"/>
                <a:gd name="T64" fmla="*/ 748 w 1294"/>
                <a:gd name="T65" fmla="*/ 774 h 901"/>
                <a:gd name="T66" fmla="*/ 724 w 1294"/>
                <a:gd name="T67" fmla="*/ 750 h 901"/>
                <a:gd name="T68" fmla="*/ 205 w 1294"/>
                <a:gd name="T69" fmla="*/ 750 h 901"/>
                <a:gd name="T70" fmla="*/ 52 w 1294"/>
                <a:gd name="T71" fmla="*/ 94 h 901"/>
                <a:gd name="T72" fmla="*/ 53 w 1294"/>
                <a:gd name="T73" fmla="*/ 92 h 901"/>
                <a:gd name="T74" fmla="*/ 55 w 1294"/>
                <a:gd name="T75" fmla="*/ 93 h 901"/>
                <a:gd name="T76" fmla="*/ 348 w 1294"/>
                <a:gd name="T77" fmla="*/ 407 h 901"/>
                <a:gd name="T78" fmla="*/ 367 w 1294"/>
                <a:gd name="T79" fmla="*/ 414 h 901"/>
                <a:gd name="T80" fmla="*/ 385 w 1294"/>
                <a:gd name="T81" fmla="*/ 404 h 901"/>
                <a:gd name="T82" fmla="*/ 646 w 1294"/>
                <a:gd name="T83" fmla="*/ 49 h 901"/>
                <a:gd name="T84" fmla="*/ 647 w 1294"/>
                <a:gd name="T85" fmla="*/ 48 h 901"/>
                <a:gd name="T86" fmla="*/ 648 w 1294"/>
                <a:gd name="T87" fmla="*/ 49 h 901"/>
                <a:gd name="T88" fmla="*/ 909 w 1294"/>
                <a:gd name="T89" fmla="*/ 404 h 901"/>
                <a:gd name="T90" fmla="*/ 927 w 1294"/>
                <a:gd name="T91" fmla="*/ 414 h 901"/>
                <a:gd name="T92" fmla="*/ 946 w 1294"/>
                <a:gd name="T93" fmla="*/ 407 h 901"/>
                <a:gd name="T94" fmla="*/ 1239 w 1294"/>
                <a:gd name="T95" fmla="*/ 93 h 901"/>
                <a:gd name="T96" fmla="*/ 1241 w 1294"/>
                <a:gd name="T97" fmla="*/ 92 h 901"/>
                <a:gd name="T98" fmla="*/ 1242 w 1294"/>
                <a:gd name="T99" fmla="*/ 94 h 901"/>
                <a:gd name="T100" fmla="*/ 1242 w 1294"/>
                <a:gd name="T101" fmla="*/ 94 h 901"/>
                <a:gd name="T102" fmla="*/ 1242 w 1294"/>
                <a:gd name="T103" fmla="*/ 94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4" h="901">
                  <a:moveTo>
                    <a:pt x="1263" y="50"/>
                  </a:moveTo>
                  <a:cubicBezTo>
                    <a:pt x="1243" y="39"/>
                    <a:pt x="1219" y="43"/>
                    <a:pt x="1204" y="60"/>
                  </a:cubicBezTo>
                  <a:cubicBezTo>
                    <a:pt x="931" y="353"/>
                    <a:pt x="931" y="353"/>
                    <a:pt x="931" y="353"/>
                  </a:cubicBezTo>
                  <a:cubicBezTo>
                    <a:pt x="687" y="20"/>
                    <a:pt x="687" y="20"/>
                    <a:pt x="687" y="20"/>
                  </a:cubicBezTo>
                  <a:cubicBezTo>
                    <a:pt x="677" y="7"/>
                    <a:pt x="663" y="0"/>
                    <a:pt x="647" y="0"/>
                  </a:cubicBezTo>
                  <a:cubicBezTo>
                    <a:pt x="631" y="0"/>
                    <a:pt x="616" y="7"/>
                    <a:pt x="607" y="20"/>
                  </a:cubicBezTo>
                  <a:cubicBezTo>
                    <a:pt x="363" y="353"/>
                    <a:pt x="363" y="353"/>
                    <a:pt x="363" y="353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74" y="43"/>
                    <a:pt x="50" y="39"/>
                    <a:pt x="30" y="50"/>
                  </a:cubicBezTo>
                  <a:cubicBezTo>
                    <a:pt x="10" y="61"/>
                    <a:pt x="0" y="83"/>
                    <a:pt x="5" y="105"/>
                  </a:cubicBezTo>
                  <a:cubicBezTo>
                    <a:pt x="157" y="756"/>
                    <a:pt x="157" y="756"/>
                    <a:pt x="157" y="756"/>
                  </a:cubicBezTo>
                  <a:cubicBezTo>
                    <a:pt x="130" y="767"/>
                    <a:pt x="111" y="794"/>
                    <a:pt x="111" y="825"/>
                  </a:cubicBezTo>
                  <a:cubicBezTo>
                    <a:pt x="111" y="867"/>
                    <a:pt x="145" y="901"/>
                    <a:pt x="186" y="901"/>
                  </a:cubicBezTo>
                  <a:cubicBezTo>
                    <a:pt x="1108" y="901"/>
                    <a:pt x="1108" y="901"/>
                    <a:pt x="1108" y="901"/>
                  </a:cubicBezTo>
                  <a:cubicBezTo>
                    <a:pt x="1149" y="901"/>
                    <a:pt x="1183" y="867"/>
                    <a:pt x="1183" y="825"/>
                  </a:cubicBezTo>
                  <a:cubicBezTo>
                    <a:pt x="1183" y="794"/>
                    <a:pt x="1164" y="767"/>
                    <a:pt x="1136" y="756"/>
                  </a:cubicBezTo>
                  <a:cubicBezTo>
                    <a:pt x="1288" y="105"/>
                    <a:pt x="1288" y="105"/>
                    <a:pt x="1288" y="105"/>
                  </a:cubicBezTo>
                  <a:cubicBezTo>
                    <a:pt x="1294" y="83"/>
                    <a:pt x="1284" y="61"/>
                    <a:pt x="1263" y="50"/>
                  </a:cubicBezTo>
                  <a:close/>
                  <a:moveTo>
                    <a:pt x="1242" y="94"/>
                  </a:moveTo>
                  <a:cubicBezTo>
                    <a:pt x="1089" y="750"/>
                    <a:pt x="1089" y="750"/>
                    <a:pt x="1089" y="750"/>
                  </a:cubicBezTo>
                  <a:cubicBezTo>
                    <a:pt x="980" y="750"/>
                    <a:pt x="980" y="750"/>
                    <a:pt x="980" y="750"/>
                  </a:cubicBezTo>
                  <a:cubicBezTo>
                    <a:pt x="966" y="750"/>
                    <a:pt x="956" y="761"/>
                    <a:pt x="956" y="774"/>
                  </a:cubicBezTo>
                  <a:cubicBezTo>
                    <a:pt x="956" y="787"/>
                    <a:pt x="966" y="798"/>
                    <a:pt x="980" y="798"/>
                  </a:cubicBezTo>
                  <a:cubicBezTo>
                    <a:pt x="1108" y="798"/>
                    <a:pt x="1108" y="798"/>
                    <a:pt x="1108" y="798"/>
                  </a:cubicBezTo>
                  <a:cubicBezTo>
                    <a:pt x="1108" y="798"/>
                    <a:pt x="1108" y="798"/>
                    <a:pt x="1108" y="798"/>
                  </a:cubicBezTo>
                  <a:cubicBezTo>
                    <a:pt x="1108" y="798"/>
                    <a:pt x="1108" y="798"/>
                    <a:pt x="1108" y="798"/>
                  </a:cubicBezTo>
                  <a:cubicBezTo>
                    <a:pt x="1123" y="798"/>
                    <a:pt x="1135" y="810"/>
                    <a:pt x="1135" y="825"/>
                  </a:cubicBezTo>
                  <a:cubicBezTo>
                    <a:pt x="1135" y="840"/>
                    <a:pt x="1123" y="853"/>
                    <a:pt x="1108" y="853"/>
                  </a:cubicBezTo>
                  <a:cubicBezTo>
                    <a:pt x="186" y="853"/>
                    <a:pt x="186" y="853"/>
                    <a:pt x="186" y="853"/>
                  </a:cubicBezTo>
                  <a:cubicBezTo>
                    <a:pt x="171" y="853"/>
                    <a:pt x="159" y="840"/>
                    <a:pt x="159" y="825"/>
                  </a:cubicBezTo>
                  <a:cubicBezTo>
                    <a:pt x="159" y="810"/>
                    <a:pt x="171" y="798"/>
                    <a:pt x="186" y="798"/>
                  </a:cubicBezTo>
                  <a:cubicBezTo>
                    <a:pt x="724" y="798"/>
                    <a:pt x="724" y="798"/>
                    <a:pt x="724" y="798"/>
                  </a:cubicBezTo>
                  <a:cubicBezTo>
                    <a:pt x="737" y="798"/>
                    <a:pt x="748" y="787"/>
                    <a:pt x="748" y="774"/>
                  </a:cubicBezTo>
                  <a:cubicBezTo>
                    <a:pt x="748" y="761"/>
                    <a:pt x="737" y="750"/>
                    <a:pt x="724" y="750"/>
                  </a:cubicBezTo>
                  <a:cubicBezTo>
                    <a:pt x="205" y="750"/>
                    <a:pt x="205" y="750"/>
                    <a:pt x="205" y="750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3"/>
                    <a:pt x="52" y="93"/>
                    <a:pt x="53" y="92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348" y="407"/>
                    <a:pt x="348" y="407"/>
                    <a:pt x="348" y="407"/>
                  </a:cubicBezTo>
                  <a:cubicBezTo>
                    <a:pt x="353" y="412"/>
                    <a:pt x="359" y="415"/>
                    <a:pt x="367" y="414"/>
                  </a:cubicBezTo>
                  <a:cubicBezTo>
                    <a:pt x="374" y="414"/>
                    <a:pt x="380" y="410"/>
                    <a:pt x="385" y="404"/>
                  </a:cubicBezTo>
                  <a:cubicBezTo>
                    <a:pt x="646" y="49"/>
                    <a:pt x="646" y="49"/>
                    <a:pt x="646" y="49"/>
                  </a:cubicBezTo>
                  <a:cubicBezTo>
                    <a:pt x="646" y="48"/>
                    <a:pt x="646" y="48"/>
                    <a:pt x="647" y="48"/>
                  </a:cubicBezTo>
                  <a:cubicBezTo>
                    <a:pt x="648" y="48"/>
                    <a:pt x="648" y="48"/>
                    <a:pt x="648" y="49"/>
                  </a:cubicBezTo>
                  <a:cubicBezTo>
                    <a:pt x="909" y="404"/>
                    <a:pt x="909" y="404"/>
                    <a:pt x="909" y="404"/>
                  </a:cubicBezTo>
                  <a:cubicBezTo>
                    <a:pt x="913" y="410"/>
                    <a:pt x="920" y="414"/>
                    <a:pt x="927" y="414"/>
                  </a:cubicBezTo>
                  <a:cubicBezTo>
                    <a:pt x="934" y="415"/>
                    <a:pt x="941" y="412"/>
                    <a:pt x="946" y="407"/>
                  </a:cubicBezTo>
                  <a:cubicBezTo>
                    <a:pt x="1239" y="93"/>
                    <a:pt x="1239" y="93"/>
                    <a:pt x="1239" y="93"/>
                  </a:cubicBezTo>
                  <a:cubicBezTo>
                    <a:pt x="1240" y="92"/>
                    <a:pt x="1240" y="92"/>
                    <a:pt x="1241" y="92"/>
                  </a:cubicBezTo>
                  <a:cubicBezTo>
                    <a:pt x="1242" y="93"/>
                    <a:pt x="1242" y="93"/>
                    <a:pt x="1242" y="94"/>
                  </a:cubicBezTo>
                  <a:close/>
                  <a:moveTo>
                    <a:pt x="1242" y="94"/>
                  </a:moveTo>
                  <a:cubicBezTo>
                    <a:pt x="1242" y="94"/>
                    <a:pt x="1242" y="94"/>
                    <a:pt x="1242" y="9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177"/>
            <p:cNvSpPr>
              <a:spLocks noEditPoints="1"/>
            </p:cNvSpPr>
            <p:nvPr/>
          </p:nvSpPr>
          <p:spPr bwMode="auto">
            <a:xfrm>
              <a:off x="5891213" y="2974976"/>
              <a:ext cx="657225" cy="655638"/>
            </a:xfrm>
            <a:custGeom>
              <a:avLst/>
              <a:gdLst>
                <a:gd name="T0" fmla="*/ 150 w 150"/>
                <a:gd name="T1" fmla="*/ 75 h 151"/>
                <a:gd name="T2" fmla="*/ 75 w 150"/>
                <a:gd name="T3" fmla="*/ 0 h 151"/>
                <a:gd name="T4" fmla="*/ 0 w 150"/>
                <a:gd name="T5" fmla="*/ 75 h 151"/>
                <a:gd name="T6" fmla="*/ 75 w 150"/>
                <a:gd name="T7" fmla="*/ 151 h 151"/>
                <a:gd name="T8" fmla="*/ 150 w 150"/>
                <a:gd name="T9" fmla="*/ 75 h 151"/>
                <a:gd name="T10" fmla="*/ 75 w 150"/>
                <a:gd name="T11" fmla="*/ 103 h 151"/>
                <a:gd name="T12" fmla="*/ 48 w 150"/>
                <a:gd name="T13" fmla="*/ 75 h 151"/>
                <a:gd name="T14" fmla="*/ 75 w 150"/>
                <a:gd name="T15" fmla="*/ 48 h 151"/>
                <a:gd name="T16" fmla="*/ 102 w 150"/>
                <a:gd name="T17" fmla="*/ 75 h 151"/>
                <a:gd name="T18" fmla="*/ 75 w 150"/>
                <a:gd name="T19" fmla="*/ 103 h 151"/>
                <a:gd name="T20" fmla="*/ 75 w 150"/>
                <a:gd name="T21" fmla="*/ 103 h 151"/>
                <a:gd name="T22" fmla="*/ 75 w 150"/>
                <a:gd name="T23" fmla="*/ 10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1">
                  <a:moveTo>
                    <a:pt x="150" y="75"/>
                  </a:moveTo>
                  <a:cubicBezTo>
                    <a:pt x="150" y="34"/>
                    <a:pt x="117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0" y="117"/>
                    <a:pt x="150" y="75"/>
                  </a:cubicBezTo>
                  <a:close/>
                  <a:moveTo>
                    <a:pt x="75" y="103"/>
                  </a:move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3"/>
                    <a:pt x="75" y="103"/>
                  </a:cubicBezTo>
                  <a:close/>
                  <a:moveTo>
                    <a:pt x="75" y="103"/>
                  </a:moveTo>
                  <a:cubicBezTo>
                    <a:pt x="75" y="103"/>
                    <a:pt x="75" y="103"/>
                    <a:pt x="75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178"/>
            <p:cNvSpPr>
              <a:spLocks noEditPoints="1"/>
            </p:cNvSpPr>
            <p:nvPr/>
          </p:nvSpPr>
          <p:spPr bwMode="auto">
            <a:xfrm>
              <a:off x="11725275" y="2974976"/>
              <a:ext cx="661988" cy="655638"/>
            </a:xfrm>
            <a:custGeom>
              <a:avLst/>
              <a:gdLst>
                <a:gd name="T0" fmla="*/ 75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75 w 151"/>
                <a:gd name="T9" fmla="*/ 0 h 151"/>
                <a:gd name="T10" fmla="*/ 75 w 151"/>
                <a:gd name="T11" fmla="*/ 103 h 151"/>
                <a:gd name="T12" fmla="*/ 48 w 151"/>
                <a:gd name="T13" fmla="*/ 75 h 151"/>
                <a:gd name="T14" fmla="*/ 75 w 151"/>
                <a:gd name="T15" fmla="*/ 48 h 151"/>
                <a:gd name="T16" fmla="*/ 103 w 151"/>
                <a:gd name="T17" fmla="*/ 75 h 151"/>
                <a:gd name="T18" fmla="*/ 75 w 151"/>
                <a:gd name="T19" fmla="*/ 103 h 151"/>
                <a:gd name="T20" fmla="*/ 75 w 151"/>
                <a:gd name="T21" fmla="*/ 103 h 151"/>
                <a:gd name="T22" fmla="*/ 75 w 151"/>
                <a:gd name="T23" fmla="*/ 10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1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cubicBezTo>
                    <a:pt x="151" y="34"/>
                    <a:pt x="117" y="0"/>
                    <a:pt x="75" y="0"/>
                  </a:cubicBezTo>
                  <a:close/>
                  <a:moveTo>
                    <a:pt x="75" y="103"/>
                  </a:move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3" y="60"/>
                    <a:pt x="103" y="75"/>
                  </a:cubicBezTo>
                  <a:cubicBezTo>
                    <a:pt x="103" y="90"/>
                    <a:pt x="90" y="103"/>
                    <a:pt x="75" y="103"/>
                  </a:cubicBezTo>
                  <a:close/>
                  <a:moveTo>
                    <a:pt x="75" y="103"/>
                  </a:moveTo>
                  <a:cubicBezTo>
                    <a:pt x="75" y="103"/>
                    <a:pt x="75" y="103"/>
                    <a:pt x="75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179"/>
            <p:cNvSpPr>
              <a:spLocks noEditPoints="1"/>
            </p:cNvSpPr>
            <p:nvPr/>
          </p:nvSpPr>
          <p:spPr bwMode="auto">
            <a:xfrm>
              <a:off x="8810625" y="2752726"/>
              <a:ext cx="657225" cy="652463"/>
            </a:xfrm>
            <a:custGeom>
              <a:avLst/>
              <a:gdLst>
                <a:gd name="T0" fmla="*/ 75 w 150"/>
                <a:gd name="T1" fmla="*/ 150 h 150"/>
                <a:gd name="T2" fmla="*/ 150 w 150"/>
                <a:gd name="T3" fmla="*/ 75 h 150"/>
                <a:gd name="T4" fmla="*/ 75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75 w 150"/>
                <a:gd name="T11" fmla="*/ 48 h 150"/>
                <a:gd name="T12" fmla="*/ 102 w 150"/>
                <a:gd name="T13" fmla="*/ 75 h 150"/>
                <a:gd name="T14" fmla="*/ 75 w 150"/>
                <a:gd name="T15" fmla="*/ 102 h 150"/>
                <a:gd name="T16" fmla="*/ 48 w 150"/>
                <a:gd name="T17" fmla="*/ 75 h 150"/>
                <a:gd name="T18" fmla="*/ 75 w 150"/>
                <a:gd name="T19" fmla="*/ 48 h 150"/>
                <a:gd name="T20" fmla="*/ 75 w 150"/>
                <a:gd name="T21" fmla="*/ 48 h 150"/>
                <a:gd name="T22" fmla="*/ 75 w 150"/>
                <a:gd name="T23" fmla="*/ 4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150"/>
                  </a:moveTo>
                  <a:cubicBezTo>
                    <a:pt x="116" y="150"/>
                    <a:pt x="150" y="117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ubicBezTo>
                    <a:pt x="33" y="0"/>
                    <a:pt x="0" y="34"/>
                    <a:pt x="0" y="75"/>
                  </a:cubicBezTo>
                  <a:cubicBezTo>
                    <a:pt x="0" y="117"/>
                    <a:pt x="33" y="150"/>
                    <a:pt x="75" y="150"/>
                  </a:cubicBezTo>
                  <a:close/>
                  <a:moveTo>
                    <a:pt x="75" y="48"/>
                  </a:move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lose/>
                  <a:moveTo>
                    <a:pt x="75" y="48"/>
                  </a:moveTo>
                  <a:cubicBezTo>
                    <a:pt x="75" y="48"/>
                    <a:pt x="75" y="48"/>
                    <a:pt x="7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180"/>
            <p:cNvSpPr>
              <a:spLocks noEditPoints="1"/>
            </p:cNvSpPr>
            <p:nvPr/>
          </p:nvSpPr>
          <p:spPr bwMode="auto">
            <a:xfrm>
              <a:off x="9818688" y="6869113"/>
              <a:ext cx="434975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181"/>
            <p:cNvSpPr>
              <a:spLocks noEditPoints="1"/>
            </p:cNvSpPr>
            <p:nvPr/>
          </p:nvSpPr>
          <p:spPr bwMode="auto">
            <a:xfrm>
              <a:off x="10950575" y="5078413"/>
              <a:ext cx="279400" cy="442913"/>
            </a:xfrm>
            <a:custGeom>
              <a:avLst/>
              <a:gdLst>
                <a:gd name="T0" fmla="*/ 43 w 64"/>
                <a:gd name="T1" fmla="*/ 3 h 102"/>
                <a:gd name="T2" fmla="*/ 15 w 64"/>
                <a:gd name="T3" fmla="*/ 21 h 102"/>
                <a:gd name="T4" fmla="*/ 3 w 64"/>
                <a:gd name="T5" fmla="*/ 72 h 102"/>
                <a:gd name="T6" fmla="*/ 21 w 64"/>
                <a:gd name="T7" fmla="*/ 101 h 102"/>
                <a:gd name="T8" fmla="*/ 26 w 64"/>
                <a:gd name="T9" fmla="*/ 102 h 102"/>
                <a:gd name="T10" fmla="*/ 49 w 64"/>
                <a:gd name="T11" fmla="*/ 83 h 102"/>
                <a:gd name="T12" fmla="*/ 61 w 64"/>
                <a:gd name="T13" fmla="*/ 32 h 102"/>
                <a:gd name="T14" fmla="*/ 43 w 64"/>
                <a:gd name="T15" fmla="*/ 3 h 102"/>
                <a:gd name="T16" fmla="*/ 43 w 64"/>
                <a:gd name="T17" fmla="*/ 3 h 102"/>
                <a:gd name="T18" fmla="*/ 43 w 64"/>
                <a:gd name="T1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2">
                  <a:moveTo>
                    <a:pt x="43" y="3"/>
                  </a:moveTo>
                  <a:cubicBezTo>
                    <a:pt x="31" y="0"/>
                    <a:pt x="18" y="8"/>
                    <a:pt x="15" y="2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0" y="85"/>
                    <a:pt x="8" y="98"/>
                    <a:pt x="21" y="101"/>
                  </a:cubicBezTo>
                  <a:cubicBezTo>
                    <a:pt x="22" y="102"/>
                    <a:pt x="24" y="102"/>
                    <a:pt x="26" y="102"/>
                  </a:cubicBezTo>
                  <a:cubicBezTo>
                    <a:pt x="37" y="102"/>
                    <a:pt x="47" y="94"/>
                    <a:pt x="49" y="8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4" y="19"/>
                    <a:pt x="56" y="6"/>
                    <a:pt x="43" y="3"/>
                  </a:cubicBezTo>
                  <a:close/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182"/>
            <p:cNvSpPr>
              <a:spLocks noEditPoints="1"/>
            </p:cNvSpPr>
            <p:nvPr/>
          </p:nvSpPr>
          <p:spPr bwMode="auto">
            <a:xfrm>
              <a:off x="9367838" y="4743451"/>
              <a:ext cx="674688" cy="812800"/>
            </a:xfrm>
            <a:custGeom>
              <a:avLst/>
              <a:gdLst>
                <a:gd name="T0" fmla="*/ 127 w 154"/>
                <a:gd name="T1" fmla="*/ 187 h 187"/>
                <a:gd name="T2" fmla="*/ 141 w 154"/>
                <a:gd name="T3" fmla="*/ 182 h 187"/>
                <a:gd name="T4" fmla="*/ 146 w 154"/>
                <a:gd name="T5" fmla="*/ 148 h 187"/>
                <a:gd name="T6" fmla="*/ 47 w 154"/>
                <a:gd name="T7" fmla="*/ 13 h 187"/>
                <a:gd name="T8" fmla="*/ 13 w 154"/>
                <a:gd name="T9" fmla="*/ 7 h 187"/>
                <a:gd name="T10" fmla="*/ 8 w 154"/>
                <a:gd name="T11" fmla="*/ 41 h 187"/>
                <a:gd name="T12" fmla="*/ 108 w 154"/>
                <a:gd name="T13" fmla="*/ 177 h 187"/>
                <a:gd name="T14" fmla="*/ 127 w 154"/>
                <a:gd name="T15" fmla="*/ 187 h 187"/>
                <a:gd name="T16" fmla="*/ 127 w 154"/>
                <a:gd name="T17" fmla="*/ 187 h 187"/>
                <a:gd name="T18" fmla="*/ 127 w 154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87">
                  <a:moveTo>
                    <a:pt x="127" y="187"/>
                  </a:moveTo>
                  <a:cubicBezTo>
                    <a:pt x="132" y="187"/>
                    <a:pt x="137" y="185"/>
                    <a:pt x="141" y="182"/>
                  </a:cubicBezTo>
                  <a:cubicBezTo>
                    <a:pt x="152" y="174"/>
                    <a:pt x="154" y="159"/>
                    <a:pt x="146" y="148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39" y="2"/>
                    <a:pt x="24" y="0"/>
                    <a:pt x="13" y="7"/>
                  </a:cubicBezTo>
                  <a:cubicBezTo>
                    <a:pt x="2" y="15"/>
                    <a:pt x="0" y="30"/>
                    <a:pt x="8" y="41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12" y="183"/>
                    <a:pt x="120" y="187"/>
                    <a:pt x="127" y="187"/>
                  </a:cubicBezTo>
                  <a:close/>
                  <a:moveTo>
                    <a:pt x="127" y="187"/>
                  </a:moveTo>
                  <a:cubicBezTo>
                    <a:pt x="127" y="187"/>
                    <a:pt x="127" y="187"/>
                    <a:pt x="127" y="18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183"/>
            <p:cNvSpPr>
              <a:spLocks noEditPoints="1"/>
            </p:cNvSpPr>
            <p:nvPr/>
          </p:nvSpPr>
          <p:spPr bwMode="auto">
            <a:xfrm>
              <a:off x="10687050" y="5748338"/>
              <a:ext cx="390525" cy="885825"/>
            </a:xfrm>
            <a:custGeom>
              <a:avLst/>
              <a:gdLst>
                <a:gd name="T0" fmla="*/ 68 w 89"/>
                <a:gd name="T1" fmla="*/ 3 h 204"/>
                <a:gd name="T2" fmla="*/ 39 w 89"/>
                <a:gd name="T3" fmla="*/ 21 h 204"/>
                <a:gd name="T4" fmla="*/ 3 w 89"/>
                <a:gd name="T5" fmla="*/ 174 h 204"/>
                <a:gd name="T6" fmla="*/ 21 w 89"/>
                <a:gd name="T7" fmla="*/ 203 h 204"/>
                <a:gd name="T8" fmla="*/ 26 w 89"/>
                <a:gd name="T9" fmla="*/ 204 h 204"/>
                <a:gd name="T10" fmla="*/ 50 w 89"/>
                <a:gd name="T11" fmla="*/ 185 h 204"/>
                <a:gd name="T12" fmla="*/ 86 w 89"/>
                <a:gd name="T13" fmla="*/ 32 h 204"/>
                <a:gd name="T14" fmla="*/ 68 w 89"/>
                <a:gd name="T15" fmla="*/ 3 h 204"/>
                <a:gd name="T16" fmla="*/ 68 w 89"/>
                <a:gd name="T17" fmla="*/ 3 h 204"/>
                <a:gd name="T18" fmla="*/ 68 w 89"/>
                <a:gd name="T19" fmla="*/ 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4">
                  <a:moveTo>
                    <a:pt x="68" y="3"/>
                  </a:moveTo>
                  <a:cubicBezTo>
                    <a:pt x="55" y="0"/>
                    <a:pt x="42" y="8"/>
                    <a:pt x="39" y="21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0" y="187"/>
                    <a:pt x="8" y="200"/>
                    <a:pt x="21" y="203"/>
                  </a:cubicBezTo>
                  <a:cubicBezTo>
                    <a:pt x="23" y="204"/>
                    <a:pt x="25" y="204"/>
                    <a:pt x="26" y="204"/>
                  </a:cubicBezTo>
                  <a:cubicBezTo>
                    <a:pt x="37" y="204"/>
                    <a:pt x="47" y="196"/>
                    <a:pt x="50" y="185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19"/>
                    <a:pt x="81" y="6"/>
                    <a:pt x="68" y="3"/>
                  </a:cubicBezTo>
                  <a:close/>
                  <a:moveTo>
                    <a:pt x="68" y="3"/>
                  </a:moveTo>
                  <a:cubicBezTo>
                    <a:pt x="68" y="3"/>
                    <a:pt x="68" y="3"/>
                    <a:pt x="68" y="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184"/>
            <p:cNvSpPr>
              <a:spLocks noEditPoints="1"/>
            </p:cNvSpPr>
            <p:nvPr/>
          </p:nvSpPr>
          <p:spPr bwMode="auto">
            <a:xfrm>
              <a:off x="7035800" y="5043488"/>
              <a:ext cx="534988" cy="542925"/>
            </a:xfrm>
            <a:custGeom>
              <a:avLst/>
              <a:gdLst>
                <a:gd name="T0" fmla="*/ 44 w 122"/>
                <a:gd name="T1" fmla="*/ 10 h 125"/>
                <a:gd name="T2" fmla="*/ 10 w 122"/>
                <a:gd name="T3" fmla="*/ 9 h 125"/>
                <a:gd name="T4" fmla="*/ 9 w 122"/>
                <a:gd name="T5" fmla="*/ 43 h 125"/>
                <a:gd name="T6" fmla="*/ 78 w 122"/>
                <a:gd name="T7" fmla="*/ 117 h 125"/>
                <a:gd name="T8" fmla="*/ 96 w 122"/>
                <a:gd name="T9" fmla="*/ 125 h 125"/>
                <a:gd name="T10" fmla="*/ 112 w 122"/>
                <a:gd name="T11" fmla="*/ 118 h 125"/>
                <a:gd name="T12" fmla="*/ 113 w 122"/>
                <a:gd name="T13" fmla="*/ 84 h 125"/>
                <a:gd name="T14" fmla="*/ 44 w 122"/>
                <a:gd name="T15" fmla="*/ 10 h 125"/>
                <a:gd name="T16" fmla="*/ 44 w 122"/>
                <a:gd name="T17" fmla="*/ 10 h 125"/>
                <a:gd name="T18" fmla="*/ 44 w 122"/>
                <a:gd name="T19" fmla="*/ 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5">
                  <a:moveTo>
                    <a:pt x="44" y="10"/>
                  </a:moveTo>
                  <a:cubicBezTo>
                    <a:pt x="35" y="0"/>
                    <a:pt x="20" y="0"/>
                    <a:pt x="10" y="9"/>
                  </a:cubicBezTo>
                  <a:cubicBezTo>
                    <a:pt x="1" y="18"/>
                    <a:pt x="0" y="33"/>
                    <a:pt x="9" y="43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83" y="122"/>
                    <a:pt x="89" y="125"/>
                    <a:pt x="96" y="125"/>
                  </a:cubicBezTo>
                  <a:cubicBezTo>
                    <a:pt x="102" y="125"/>
                    <a:pt x="108" y="122"/>
                    <a:pt x="112" y="118"/>
                  </a:cubicBezTo>
                  <a:cubicBezTo>
                    <a:pt x="122" y="109"/>
                    <a:pt x="122" y="94"/>
                    <a:pt x="113" y="84"/>
                  </a:cubicBezTo>
                  <a:lnTo>
                    <a:pt x="44" y="10"/>
                  </a:lnTo>
                  <a:close/>
                  <a:moveTo>
                    <a:pt x="44" y="10"/>
                  </a:moveTo>
                  <a:cubicBezTo>
                    <a:pt x="44" y="10"/>
                    <a:pt x="44" y="10"/>
                    <a:pt x="44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185"/>
            <p:cNvSpPr>
              <a:spLocks noEditPoints="1"/>
            </p:cNvSpPr>
            <p:nvPr/>
          </p:nvSpPr>
          <p:spPr bwMode="auto">
            <a:xfrm>
              <a:off x="9021763" y="4270376"/>
              <a:ext cx="350838" cy="373063"/>
            </a:xfrm>
            <a:custGeom>
              <a:avLst/>
              <a:gdLst>
                <a:gd name="T0" fmla="*/ 46 w 80"/>
                <a:gd name="T1" fmla="*/ 13 h 86"/>
                <a:gd name="T2" fmla="*/ 13 w 80"/>
                <a:gd name="T3" fmla="*/ 8 h 86"/>
                <a:gd name="T4" fmla="*/ 7 w 80"/>
                <a:gd name="T5" fmla="*/ 42 h 86"/>
                <a:gd name="T6" fmla="*/ 33 w 80"/>
                <a:gd name="T7" fmla="*/ 76 h 86"/>
                <a:gd name="T8" fmla="*/ 52 w 80"/>
                <a:gd name="T9" fmla="*/ 86 h 86"/>
                <a:gd name="T10" fmla="*/ 67 w 80"/>
                <a:gd name="T11" fmla="*/ 82 h 86"/>
                <a:gd name="T12" fmla="*/ 72 w 80"/>
                <a:gd name="T13" fmla="*/ 48 h 86"/>
                <a:gd name="T14" fmla="*/ 46 w 80"/>
                <a:gd name="T15" fmla="*/ 13 h 86"/>
                <a:gd name="T16" fmla="*/ 46 w 80"/>
                <a:gd name="T17" fmla="*/ 13 h 86"/>
                <a:gd name="T18" fmla="*/ 46 w 80"/>
                <a:gd name="T19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6">
                  <a:moveTo>
                    <a:pt x="46" y="13"/>
                  </a:moveTo>
                  <a:cubicBezTo>
                    <a:pt x="38" y="2"/>
                    <a:pt x="23" y="0"/>
                    <a:pt x="13" y="8"/>
                  </a:cubicBezTo>
                  <a:cubicBezTo>
                    <a:pt x="2" y="16"/>
                    <a:pt x="0" y="31"/>
                    <a:pt x="7" y="42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8" y="83"/>
                    <a:pt x="45" y="86"/>
                    <a:pt x="52" y="86"/>
                  </a:cubicBezTo>
                  <a:cubicBezTo>
                    <a:pt x="57" y="86"/>
                    <a:pt x="62" y="85"/>
                    <a:pt x="67" y="82"/>
                  </a:cubicBezTo>
                  <a:cubicBezTo>
                    <a:pt x="77" y="74"/>
                    <a:pt x="80" y="59"/>
                    <a:pt x="72" y="48"/>
                  </a:cubicBezTo>
                  <a:lnTo>
                    <a:pt x="46" y="13"/>
                  </a:lnTo>
                  <a:close/>
                  <a:moveTo>
                    <a:pt x="46" y="13"/>
                  </a:moveTo>
                  <a:cubicBezTo>
                    <a:pt x="46" y="13"/>
                    <a:pt x="46" y="13"/>
                    <a:pt x="46" y="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3" name="Group 262"/>
          <p:cNvGrpSpPr>
            <a:grpSpLocks noChangeAspect="1"/>
          </p:cNvGrpSpPr>
          <p:nvPr/>
        </p:nvGrpSpPr>
        <p:grpSpPr>
          <a:xfrm>
            <a:off x="1628575" y="5138712"/>
            <a:ext cx="287043" cy="304800"/>
            <a:chOff x="6113463" y="1924051"/>
            <a:chExt cx="6056313" cy="6430963"/>
          </a:xfrm>
        </p:grpSpPr>
        <p:sp>
          <p:nvSpPr>
            <p:cNvPr id="262" name="Oval 261"/>
            <p:cNvSpPr/>
            <p:nvPr/>
          </p:nvSpPr>
          <p:spPr>
            <a:xfrm>
              <a:off x="8093732" y="2759359"/>
              <a:ext cx="3443562" cy="344356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89"/>
            <p:cNvSpPr>
              <a:spLocks noEditPoints="1"/>
            </p:cNvSpPr>
            <p:nvPr/>
          </p:nvSpPr>
          <p:spPr bwMode="auto">
            <a:xfrm>
              <a:off x="6113463" y="1924051"/>
              <a:ext cx="6056313" cy="6430963"/>
            </a:xfrm>
            <a:custGeom>
              <a:avLst/>
              <a:gdLst>
                <a:gd name="T0" fmla="*/ 1327 w 1381"/>
                <a:gd name="T1" fmla="*/ 870 h 1481"/>
                <a:gd name="T2" fmla="*/ 1174 w 1381"/>
                <a:gd name="T3" fmla="*/ 615 h 1481"/>
                <a:gd name="T4" fmla="*/ 716 w 1381"/>
                <a:gd name="T5" fmla="*/ 0 h 1481"/>
                <a:gd name="T6" fmla="*/ 479 w 1381"/>
                <a:gd name="T7" fmla="*/ 286 h 1481"/>
                <a:gd name="T8" fmla="*/ 261 w 1381"/>
                <a:gd name="T9" fmla="*/ 320 h 1481"/>
                <a:gd name="T10" fmla="*/ 75 w 1381"/>
                <a:gd name="T11" fmla="*/ 870 h 1481"/>
                <a:gd name="T12" fmla="*/ 2 w 1381"/>
                <a:gd name="T13" fmla="*/ 901 h 1481"/>
                <a:gd name="T14" fmla="*/ 306 w 1381"/>
                <a:gd name="T15" fmla="*/ 1481 h 1481"/>
                <a:gd name="T16" fmla="*/ 409 w 1381"/>
                <a:gd name="T17" fmla="*/ 1481 h 1481"/>
                <a:gd name="T18" fmla="*/ 972 w 1381"/>
                <a:gd name="T19" fmla="*/ 1481 h 1481"/>
                <a:gd name="T20" fmla="*/ 1075 w 1381"/>
                <a:gd name="T21" fmla="*/ 1481 h 1481"/>
                <a:gd name="T22" fmla="*/ 1121 w 1381"/>
                <a:gd name="T23" fmla="*/ 1481 h 1481"/>
                <a:gd name="T24" fmla="*/ 1376 w 1381"/>
                <a:gd name="T25" fmla="*/ 880 h 1481"/>
                <a:gd name="T26" fmla="*/ 846 w 1381"/>
                <a:gd name="T27" fmla="*/ 174 h 1481"/>
                <a:gd name="T28" fmla="*/ 329 w 1381"/>
                <a:gd name="T29" fmla="*/ 347 h 1481"/>
                <a:gd name="T30" fmla="*/ 973 w 1381"/>
                <a:gd name="T31" fmla="*/ 247 h 1481"/>
                <a:gd name="T32" fmla="*/ 926 w 1381"/>
                <a:gd name="T33" fmla="*/ 567 h 1481"/>
                <a:gd name="T34" fmla="*/ 329 w 1381"/>
                <a:gd name="T35" fmla="*/ 347 h 1481"/>
                <a:gd name="T36" fmla="*/ 918 w 1381"/>
                <a:gd name="T37" fmla="*/ 614 h 1481"/>
                <a:gd name="T38" fmla="*/ 1279 w 1381"/>
                <a:gd name="T39" fmla="*/ 870 h 1481"/>
                <a:gd name="T40" fmla="*/ 224 w 1381"/>
                <a:gd name="T41" fmla="*/ 648 h 1481"/>
                <a:gd name="T42" fmla="*/ 360 w 1381"/>
                <a:gd name="T43" fmla="*/ 918 h 1481"/>
                <a:gd name="T44" fmla="*/ 430 w 1381"/>
                <a:gd name="T45" fmla="*/ 1433 h 1481"/>
                <a:gd name="T46" fmla="*/ 311 w 1381"/>
                <a:gd name="T47" fmla="*/ 918 h 1481"/>
                <a:gd name="T48" fmla="*/ 537 w 1381"/>
                <a:gd name="T49" fmla="*/ 918 h 1481"/>
                <a:gd name="T50" fmla="*/ 633 w 1381"/>
                <a:gd name="T51" fmla="*/ 918 h 1481"/>
                <a:gd name="T52" fmla="*/ 560 w 1381"/>
                <a:gd name="T53" fmla="*/ 1433 h 1481"/>
                <a:gd name="T54" fmla="*/ 514 w 1381"/>
                <a:gd name="T55" fmla="*/ 870 h 1481"/>
                <a:gd name="T56" fmla="*/ 210 w 1381"/>
                <a:gd name="T57" fmla="*/ 1396 h 1481"/>
                <a:gd name="T58" fmla="*/ 277 w 1381"/>
                <a:gd name="T59" fmla="*/ 1433 h 1481"/>
                <a:gd name="T60" fmla="*/ 1171 w 1381"/>
                <a:gd name="T61" fmla="*/ 1396 h 1481"/>
                <a:gd name="T62" fmla="*/ 1185 w 1381"/>
                <a:gd name="T63" fmla="*/ 1078 h 1481"/>
                <a:gd name="T64" fmla="*/ 1055 w 1381"/>
                <a:gd name="T65" fmla="*/ 1433 h 1481"/>
                <a:gd name="T66" fmla="*/ 1014 w 1381"/>
                <a:gd name="T67" fmla="*/ 1152 h 1481"/>
                <a:gd name="T68" fmla="*/ 869 w 1381"/>
                <a:gd name="T69" fmla="*/ 1433 h 1481"/>
                <a:gd name="T70" fmla="*/ 828 w 1381"/>
                <a:gd name="T71" fmla="*/ 1277 h 1481"/>
                <a:gd name="T72" fmla="*/ 715 w 1381"/>
                <a:gd name="T73" fmla="*/ 918 h 1481"/>
                <a:gd name="T74" fmla="*/ 856 w 1381"/>
                <a:gd name="T75" fmla="*/ 1200 h 1481"/>
                <a:gd name="T76" fmla="*/ 893 w 1381"/>
                <a:gd name="T77" fmla="*/ 918 h 1481"/>
                <a:gd name="T78" fmla="*/ 1021 w 1381"/>
                <a:gd name="T79" fmla="*/ 1097 h 1481"/>
                <a:gd name="T80" fmla="*/ 1070 w 1381"/>
                <a:gd name="T81" fmla="*/ 918 h 1481"/>
                <a:gd name="T82" fmla="*/ 1180 w 1381"/>
                <a:gd name="T83" fmla="*/ 994 h 1481"/>
                <a:gd name="T84" fmla="*/ 1222 w 1381"/>
                <a:gd name="T85" fmla="*/ 918 h 1481"/>
                <a:gd name="T86" fmla="*/ 1171 w 1381"/>
                <a:gd name="T87" fmla="*/ 1396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1" h="1481">
                  <a:moveTo>
                    <a:pt x="1376" y="880"/>
                  </a:moveTo>
                  <a:cubicBezTo>
                    <a:pt x="1371" y="874"/>
                    <a:pt x="1364" y="870"/>
                    <a:pt x="1356" y="870"/>
                  </a:cubicBezTo>
                  <a:cubicBezTo>
                    <a:pt x="1327" y="870"/>
                    <a:pt x="1327" y="870"/>
                    <a:pt x="1327" y="870"/>
                  </a:cubicBezTo>
                  <a:cubicBezTo>
                    <a:pt x="1327" y="867"/>
                    <a:pt x="1327" y="864"/>
                    <a:pt x="1327" y="861"/>
                  </a:cubicBezTo>
                  <a:cubicBezTo>
                    <a:pt x="1330" y="820"/>
                    <a:pt x="1333" y="769"/>
                    <a:pt x="1311" y="722"/>
                  </a:cubicBezTo>
                  <a:cubicBezTo>
                    <a:pt x="1288" y="672"/>
                    <a:pt x="1243" y="637"/>
                    <a:pt x="1174" y="615"/>
                  </a:cubicBezTo>
                  <a:cubicBezTo>
                    <a:pt x="1212" y="507"/>
                    <a:pt x="1174" y="410"/>
                    <a:pt x="1133" y="346"/>
                  </a:cubicBezTo>
                  <a:cubicBezTo>
                    <a:pt x="1068" y="244"/>
                    <a:pt x="962" y="170"/>
                    <a:pt x="892" y="156"/>
                  </a:cubicBezTo>
                  <a:cubicBezTo>
                    <a:pt x="882" y="68"/>
                    <a:pt x="807" y="0"/>
                    <a:pt x="716" y="0"/>
                  </a:cubicBezTo>
                  <a:cubicBezTo>
                    <a:pt x="618" y="0"/>
                    <a:pt x="539" y="79"/>
                    <a:pt x="539" y="177"/>
                  </a:cubicBezTo>
                  <a:cubicBezTo>
                    <a:pt x="539" y="215"/>
                    <a:pt x="551" y="251"/>
                    <a:pt x="572" y="281"/>
                  </a:cubicBezTo>
                  <a:cubicBezTo>
                    <a:pt x="541" y="283"/>
                    <a:pt x="509" y="285"/>
                    <a:pt x="479" y="286"/>
                  </a:cubicBezTo>
                  <a:cubicBezTo>
                    <a:pt x="419" y="289"/>
                    <a:pt x="362" y="291"/>
                    <a:pt x="320" y="300"/>
                  </a:cubicBezTo>
                  <a:cubicBezTo>
                    <a:pt x="308" y="302"/>
                    <a:pt x="284" y="306"/>
                    <a:pt x="264" y="319"/>
                  </a:cubicBezTo>
                  <a:cubicBezTo>
                    <a:pt x="263" y="319"/>
                    <a:pt x="262" y="320"/>
                    <a:pt x="261" y="320"/>
                  </a:cubicBezTo>
                  <a:cubicBezTo>
                    <a:pt x="213" y="347"/>
                    <a:pt x="169" y="424"/>
                    <a:pt x="155" y="508"/>
                  </a:cubicBezTo>
                  <a:cubicBezTo>
                    <a:pt x="144" y="569"/>
                    <a:pt x="151" y="622"/>
                    <a:pt x="173" y="660"/>
                  </a:cubicBezTo>
                  <a:cubicBezTo>
                    <a:pt x="141" y="687"/>
                    <a:pt x="82" y="740"/>
                    <a:pt x="75" y="870"/>
                  </a:cubicBezTo>
                  <a:cubicBezTo>
                    <a:pt x="25" y="870"/>
                    <a:pt x="25" y="870"/>
                    <a:pt x="25" y="870"/>
                  </a:cubicBezTo>
                  <a:cubicBezTo>
                    <a:pt x="17" y="870"/>
                    <a:pt x="10" y="874"/>
                    <a:pt x="6" y="880"/>
                  </a:cubicBezTo>
                  <a:cubicBezTo>
                    <a:pt x="1" y="886"/>
                    <a:pt x="0" y="894"/>
                    <a:pt x="2" y="901"/>
                  </a:cubicBezTo>
                  <a:cubicBezTo>
                    <a:pt x="164" y="1411"/>
                    <a:pt x="164" y="1411"/>
                    <a:pt x="164" y="1411"/>
                  </a:cubicBezTo>
                  <a:cubicBezTo>
                    <a:pt x="178" y="1453"/>
                    <a:pt x="216" y="1481"/>
                    <a:pt x="260" y="1481"/>
                  </a:cubicBezTo>
                  <a:cubicBezTo>
                    <a:pt x="306" y="1481"/>
                    <a:pt x="306" y="1481"/>
                    <a:pt x="306" y="1481"/>
                  </a:cubicBezTo>
                  <a:cubicBezTo>
                    <a:pt x="307" y="1481"/>
                    <a:pt x="307" y="1481"/>
                    <a:pt x="307" y="1481"/>
                  </a:cubicBezTo>
                  <a:cubicBezTo>
                    <a:pt x="307" y="1481"/>
                    <a:pt x="307" y="1481"/>
                    <a:pt x="307" y="1481"/>
                  </a:cubicBezTo>
                  <a:cubicBezTo>
                    <a:pt x="409" y="1481"/>
                    <a:pt x="409" y="1481"/>
                    <a:pt x="409" y="1481"/>
                  </a:cubicBezTo>
                  <a:cubicBezTo>
                    <a:pt x="409" y="1481"/>
                    <a:pt x="409" y="1481"/>
                    <a:pt x="409" y="1481"/>
                  </a:cubicBezTo>
                  <a:cubicBezTo>
                    <a:pt x="409" y="1481"/>
                    <a:pt x="409" y="1481"/>
                    <a:pt x="409" y="1481"/>
                  </a:cubicBezTo>
                  <a:cubicBezTo>
                    <a:pt x="972" y="1481"/>
                    <a:pt x="972" y="1481"/>
                    <a:pt x="972" y="1481"/>
                  </a:cubicBezTo>
                  <a:cubicBezTo>
                    <a:pt x="972" y="1481"/>
                    <a:pt x="972" y="1481"/>
                    <a:pt x="972" y="1481"/>
                  </a:cubicBezTo>
                  <a:cubicBezTo>
                    <a:pt x="972" y="1481"/>
                    <a:pt x="972" y="1481"/>
                    <a:pt x="972" y="1481"/>
                  </a:cubicBezTo>
                  <a:cubicBezTo>
                    <a:pt x="1075" y="1481"/>
                    <a:pt x="1075" y="1481"/>
                    <a:pt x="1075" y="1481"/>
                  </a:cubicBezTo>
                  <a:cubicBezTo>
                    <a:pt x="1075" y="1481"/>
                    <a:pt x="1075" y="1481"/>
                    <a:pt x="1075" y="1481"/>
                  </a:cubicBezTo>
                  <a:cubicBezTo>
                    <a:pt x="1075" y="1481"/>
                    <a:pt x="1075" y="1481"/>
                    <a:pt x="1075" y="1481"/>
                  </a:cubicBezTo>
                  <a:cubicBezTo>
                    <a:pt x="1121" y="1481"/>
                    <a:pt x="1121" y="1481"/>
                    <a:pt x="1121" y="1481"/>
                  </a:cubicBezTo>
                  <a:cubicBezTo>
                    <a:pt x="1165" y="1481"/>
                    <a:pt x="1204" y="1453"/>
                    <a:pt x="1217" y="1411"/>
                  </a:cubicBezTo>
                  <a:cubicBezTo>
                    <a:pt x="1379" y="901"/>
                    <a:pt x="1379" y="901"/>
                    <a:pt x="1379" y="901"/>
                  </a:cubicBezTo>
                  <a:cubicBezTo>
                    <a:pt x="1381" y="894"/>
                    <a:pt x="1380" y="886"/>
                    <a:pt x="1376" y="880"/>
                  </a:cubicBezTo>
                  <a:close/>
                  <a:moveTo>
                    <a:pt x="587" y="177"/>
                  </a:moveTo>
                  <a:cubicBezTo>
                    <a:pt x="587" y="106"/>
                    <a:pt x="645" y="48"/>
                    <a:pt x="716" y="48"/>
                  </a:cubicBezTo>
                  <a:cubicBezTo>
                    <a:pt x="787" y="48"/>
                    <a:pt x="844" y="104"/>
                    <a:pt x="846" y="174"/>
                  </a:cubicBezTo>
                  <a:cubicBezTo>
                    <a:pt x="825" y="239"/>
                    <a:pt x="735" y="264"/>
                    <a:pt x="632" y="276"/>
                  </a:cubicBezTo>
                  <a:cubicBezTo>
                    <a:pt x="603" y="251"/>
                    <a:pt x="587" y="216"/>
                    <a:pt x="587" y="177"/>
                  </a:cubicBezTo>
                  <a:close/>
                  <a:moveTo>
                    <a:pt x="329" y="347"/>
                  </a:moveTo>
                  <a:cubicBezTo>
                    <a:pt x="368" y="339"/>
                    <a:pt x="423" y="337"/>
                    <a:pt x="481" y="334"/>
                  </a:cubicBezTo>
                  <a:cubicBezTo>
                    <a:pt x="640" y="327"/>
                    <a:pt x="835" y="318"/>
                    <a:pt x="886" y="203"/>
                  </a:cubicBezTo>
                  <a:cubicBezTo>
                    <a:pt x="906" y="208"/>
                    <a:pt x="937" y="221"/>
                    <a:pt x="973" y="247"/>
                  </a:cubicBezTo>
                  <a:cubicBezTo>
                    <a:pt x="1020" y="281"/>
                    <a:pt x="1063" y="325"/>
                    <a:pt x="1092" y="372"/>
                  </a:cubicBezTo>
                  <a:cubicBezTo>
                    <a:pt x="1128" y="427"/>
                    <a:pt x="1161" y="511"/>
                    <a:pt x="1127" y="603"/>
                  </a:cubicBezTo>
                  <a:cubicBezTo>
                    <a:pt x="1077" y="592"/>
                    <a:pt x="1006" y="580"/>
                    <a:pt x="926" y="567"/>
                  </a:cubicBezTo>
                  <a:cubicBezTo>
                    <a:pt x="791" y="545"/>
                    <a:pt x="623" y="517"/>
                    <a:pt x="493" y="481"/>
                  </a:cubicBezTo>
                  <a:cubicBezTo>
                    <a:pt x="430" y="464"/>
                    <a:pt x="283" y="418"/>
                    <a:pt x="283" y="367"/>
                  </a:cubicBezTo>
                  <a:cubicBezTo>
                    <a:pt x="283" y="362"/>
                    <a:pt x="295" y="353"/>
                    <a:pt x="329" y="347"/>
                  </a:cubicBezTo>
                  <a:close/>
                  <a:moveTo>
                    <a:pt x="202" y="516"/>
                  </a:moveTo>
                  <a:cubicBezTo>
                    <a:pt x="209" y="475"/>
                    <a:pt x="225" y="434"/>
                    <a:pt x="244" y="404"/>
                  </a:cubicBezTo>
                  <a:cubicBezTo>
                    <a:pt x="298" y="504"/>
                    <a:pt x="571" y="557"/>
                    <a:pt x="918" y="614"/>
                  </a:cubicBezTo>
                  <a:cubicBezTo>
                    <a:pt x="1009" y="629"/>
                    <a:pt x="1087" y="642"/>
                    <a:pt x="1136" y="654"/>
                  </a:cubicBezTo>
                  <a:cubicBezTo>
                    <a:pt x="1290" y="692"/>
                    <a:pt x="1284" y="780"/>
                    <a:pt x="1279" y="858"/>
                  </a:cubicBezTo>
                  <a:cubicBezTo>
                    <a:pt x="1279" y="862"/>
                    <a:pt x="1279" y="866"/>
                    <a:pt x="1279" y="870"/>
                  </a:cubicBezTo>
                  <a:cubicBezTo>
                    <a:pt x="638" y="870"/>
                    <a:pt x="638" y="870"/>
                    <a:pt x="638" y="870"/>
                  </a:cubicBezTo>
                  <a:cubicBezTo>
                    <a:pt x="620" y="863"/>
                    <a:pt x="544" y="832"/>
                    <a:pt x="462" y="793"/>
                  </a:cubicBezTo>
                  <a:cubicBezTo>
                    <a:pt x="338" y="735"/>
                    <a:pt x="256" y="685"/>
                    <a:pt x="224" y="648"/>
                  </a:cubicBezTo>
                  <a:cubicBezTo>
                    <a:pt x="200" y="621"/>
                    <a:pt x="192" y="573"/>
                    <a:pt x="202" y="516"/>
                  </a:cubicBezTo>
                  <a:close/>
                  <a:moveTo>
                    <a:pt x="430" y="1433"/>
                  </a:moveTo>
                  <a:cubicBezTo>
                    <a:pt x="360" y="918"/>
                    <a:pt x="360" y="918"/>
                    <a:pt x="360" y="918"/>
                  </a:cubicBezTo>
                  <a:cubicBezTo>
                    <a:pt x="488" y="918"/>
                    <a:pt x="488" y="918"/>
                    <a:pt x="488" y="918"/>
                  </a:cubicBezTo>
                  <a:cubicBezTo>
                    <a:pt x="512" y="1433"/>
                    <a:pt x="512" y="1433"/>
                    <a:pt x="512" y="1433"/>
                  </a:cubicBezTo>
                  <a:lnTo>
                    <a:pt x="430" y="1433"/>
                  </a:lnTo>
                  <a:close/>
                  <a:moveTo>
                    <a:pt x="326" y="1433"/>
                  </a:moveTo>
                  <a:cubicBezTo>
                    <a:pt x="209" y="918"/>
                    <a:pt x="209" y="918"/>
                    <a:pt x="2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82" y="1433"/>
                    <a:pt x="382" y="1433"/>
                    <a:pt x="382" y="1433"/>
                  </a:cubicBezTo>
                  <a:lnTo>
                    <a:pt x="326" y="1433"/>
                  </a:lnTo>
                  <a:close/>
                  <a:moveTo>
                    <a:pt x="537" y="918"/>
                  </a:moveTo>
                  <a:cubicBezTo>
                    <a:pt x="633" y="918"/>
                    <a:pt x="633" y="918"/>
                    <a:pt x="633" y="918"/>
                  </a:cubicBezTo>
                  <a:cubicBezTo>
                    <a:pt x="633" y="918"/>
                    <a:pt x="633" y="918"/>
                    <a:pt x="633" y="918"/>
                  </a:cubicBezTo>
                  <a:cubicBezTo>
                    <a:pt x="633" y="918"/>
                    <a:pt x="633" y="918"/>
                    <a:pt x="633" y="918"/>
                  </a:cubicBezTo>
                  <a:cubicBezTo>
                    <a:pt x="667" y="918"/>
                    <a:pt x="667" y="918"/>
                    <a:pt x="667" y="918"/>
                  </a:cubicBezTo>
                  <a:cubicBezTo>
                    <a:pt x="667" y="1433"/>
                    <a:pt x="667" y="1433"/>
                    <a:pt x="667" y="1433"/>
                  </a:cubicBezTo>
                  <a:cubicBezTo>
                    <a:pt x="560" y="1433"/>
                    <a:pt x="560" y="1433"/>
                    <a:pt x="560" y="1433"/>
                  </a:cubicBezTo>
                  <a:lnTo>
                    <a:pt x="537" y="918"/>
                  </a:lnTo>
                  <a:close/>
                  <a:moveTo>
                    <a:pt x="204" y="696"/>
                  </a:moveTo>
                  <a:cubicBezTo>
                    <a:pt x="271" y="757"/>
                    <a:pt x="414" y="826"/>
                    <a:pt x="514" y="870"/>
                  </a:cubicBezTo>
                  <a:cubicBezTo>
                    <a:pt x="123" y="870"/>
                    <a:pt x="123" y="870"/>
                    <a:pt x="123" y="870"/>
                  </a:cubicBezTo>
                  <a:cubicBezTo>
                    <a:pt x="129" y="762"/>
                    <a:pt x="175" y="721"/>
                    <a:pt x="204" y="696"/>
                  </a:cubicBezTo>
                  <a:close/>
                  <a:moveTo>
                    <a:pt x="210" y="1396"/>
                  </a:moveTo>
                  <a:cubicBezTo>
                    <a:pt x="58" y="918"/>
                    <a:pt x="58" y="918"/>
                    <a:pt x="58" y="918"/>
                  </a:cubicBezTo>
                  <a:cubicBezTo>
                    <a:pt x="159" y="918"/>
                    <a:pt x="159" y="918"/>
                    <a:pt x="159" y="918"/>
                  </a:cubicBezTo>
                  <a:cubicBezTo>
                    <a:pt x="277" y="1433"/>
                    <a:pt x="277" y="1433"/>
                    <a:pt x="277" y="1433"/>
                  </a:cubicBezTo>
                  <a:cubicBezTo>
                    <a:pt x="260" y="1433"/>
                    <a:pt x="260" y="1433"/>
                    <a:pt x="260" y="1433"/>
                  </a:cubicBezTo>
                  <a:cubicBezTo>
                    <a:pt x="237" y="1433"/>
                    <a:pt x="217" y="1418"/>
                    <a:pt x="210" y="1396"/>
                  </a:cubicBezTo>
                  <a:close/>
                  <a:moveTo>
                    <a:pt x="1171" y="1396"/>
                  </a:moveTo>
                  <a:cubicBezTo>
                    <a:pt x="1164" y="1418"/>
                    <a:pt x="1144" y="1433"/>
                    <a:pt x="1121" y="1433"/>
                  </a:cubicBezTo>
                  <a:cubicBezTo>
                    <a:pt x="1105" y="1433"/>
                    <a:pt x="1105" y="1433"/>
                    <a:pt x="1105" y="1433"/>
                  </a:cubicBezTo>
                  <a:cubicBezTo>
                    <a:pt x="1185" y="1078"/>
                    <a:pt x="1185" y="1078"/>
                    <a:pt x="1185" y="1078"/>
                  </a:cubicBezTo>
                  <a:cubicBezTo>
                    <a:pt x="1188" y="1066"/>
                    <a:pt x="1180" y="1053"/>
                    <a:pt x="1167" y="1050"/>
                  </a:cubicBezTo>
                  <a:cubicBezTo>
                    <a:pt x="1154" y="1047"/>
                    <a:pt x="1141" y="1055"/>
                    <a:pt x="1138" y="1068"/>
                  </a:cubicBezTo>
                  <a:cubicBezTo>
                    <a:pt x="1055" y="1433"/>
                    <a:pt x="1055" y="1433"/>
                    <a:pt x="1055" y="1433"/>
                  </a:cubicBezTo>
                  <a:cubicBezTo>
                    <a:pt x="1000" y="1433"/>
                    <a:pt x="1000" y="1433"/>
                    <a:pt x="1000" y="1433"/>
                  </a:cubicBezTo>
                  <a:cubicBezTo>
                    <a:pt x="1034" y="1179"/>
                    <a:pt x="1034" y="1179"/>
                    <a:pt x="1034" y="1179"/>
                  </a:cubicBezTo>
                  <a:cubicBezTo>
                    <a:pt x="1036" y="1166"/>
                    <a:pt x="1027" y="1154"/>
                    <a:pt x="1014" y="1152"/>
                  </a:cubicBezTo>
                  <a:cubicBezTo>
                    <a:pt x="1001" y="1150"/>
                    <a:pt x="989" y="1159"/>
                    <a:pt x="987" y="1172"/>
                  </a:cubicBezTo>
                  <a:cubicBezTo>
                    <a:pt x="951" y="1433"/>
                    <a:pt x="951" y="1433"/>
                    <a:pt x="951" y="1433"/>
                  </a:cubicBezTo>
                  <a:cubicBezTo>
                    <a:pt x="869" y="1433"/>
                    <a:pt x="869" y="1433"/>
                    <a:pt x="869" y="1433"/>
                  </a:cubicBezTo>
                  <a:cubicBezTo>
                    <a:pt x="876" y="1279"/>
                    <a:pt x="876" y="1279"/>
                    <a:pt x="876" y="1279"/>
                  </a:cubicBezTo>
                  <a:cubicBezTo>
                    <a:pt x="877" y="1266"/>
                    <a:pt x="867" y="1255"/>
                    <a:pt x="853" y="1254"/>
                  </a:cubicBezTo>
                  <a:cubicBezTo>
                    <a:pt x="840" y="1254"/>
                    <a:pt x="829" y="1264"/>
                    <a:pt x="828" y="1277"/>
                  </a:cubicBezTo>
                  <a:cubicBezTo>
                    <a:pt x="821" y="1433"/>
                    <a:pt x="821" y="1433"/>
                    <a:pt x="821" y="1433"/>
                  </a:cubicBezTo>
                  <a:cubicBezTo>
                    <a:pt x="715" y="1433"/>
                    <a:pt x="715" y="1433"/>
                    <a:pt x="715" y="1433"/>
                  </a:cubicBezTo>
                  <a:cubicBezTo>
                    <a:pt x="715" y="918"/>
                    <a:pt x="715" y="918"/>
                    <a:pt x="715" y="918"/>
                  </a:cubicBezTo>
                  <a:cubicBezTo>
                    <a:pt x="845" y="918"/>
                    <a:pt x="845" y="918"/>
                    <a:pt x="845" y="918"/>
                  </a:cubicBezTo>
                  <a:cubicBezTo>
                    <a:pt x="833" y="1174"/>
                    <a:pt x="833" y="1174"/>
                    <a:pt x="833" y="1174"/>
                  </a:cubicBezTo>
                  <a:cubicBezTo>
                    <a:pt x="832" y="1188"/>
                    <a:pt x="843" y="1199"/>
                    <a:pt x="856" y="1200"/>
                  </a:cubicBezTo>
                  <a:cubicBezTo>
                    <a:pt x="856" y="1200"/>
                    <a:pt x="857" y="1200"/>
                    <a:pt x="857" y="1200"/>
                  </a:cubicBezTo>
                  <a:cubicBezTo>
                    <a:pt x="870" y="1200"/>
                    <a:pt x="880" y="1190"/>
                    <a:pt x="881" y="1177"/>
                  </a:cubicBezTo>
                  <a:cubicBezTo>
                    <a:pt x="893" y="918"/>
                    <a:pt x="893" y="918"/>
                    <a:pt x="893" y="918"/>
                  </a:cubicBezTo>
                  <a:cubicBezTo>
                    <a:pt x="1021" y="918"/>
                    <a:pt x="1021" y="918"/>
                    <a:pt x="1021" y="918"/>
                  </a:cubicBezTo>
                  <a:cubicBezTo>
                    <a:pt x="1001" y="1070"/>
                    <a:pt x="1001" y="1070"/>
                    <a:pt x="1001" y="1070"/>
                  </a:cubicBezTo>
                  <a:cubicBezTo>
                    <a:pt x="999" y="1083"/>
                    <a:pt x="1008" y="1095"/>
                    <a:pt x="1021" y="1097"/>
                  </a:cubicBezTo>
                  <a:cubicBezTo>
                    <a:pt x="1022" y="1097"/>
                    <a:pt x="1024" y="1097"/>
                    <a:pt x="1025" y="1097"/>
                  </a:cubicBezTo>
                  <a:cubicBezTo>
                    <a:pt x="1036" y="1097"/>
                    <a:pt x="1047" y="1088"/>
                    <a:pt x="1048" y="1076"/>
                  </a:cubicBezTo>
                  <a:cubicBezTo>
                    <a:pt x="1070" y="918"/>
                    <a:pt x="1070" y="918"/>
                    <a:pt x="1070" y="918"/>
                  </a:cubicBezTo>
                  <a:cubicBezTo>
                    <a:pt x="1173" y="918"/>
                    <a:pt x="1173" y="918"/>
                    <a:pt x="1173" y="918"/>
                  </a:cubicBezTo>
                  <a:cubicBezTo>
                    <a:pt x="1162" y="965"/>
                    <a:pt x="1162" y="965"/>
                    <a:pt x="1162" y="965"/>
                  </a:cubicBezTo>
                  <a:cubicBezTo>
                    <a:pt x="1159" y="978"/>
                    <a:pt x="1167" y="991"/>
                    <a:pt x="1180" y="994"/>
                  </a:cubicBezTo>
                  <a:cubicBezTo>
                    <a:pt x="1182" y="995"/>
                    <a:pt x="1183" y="995"/>
                    <a:pt x="1185" y="995"/>
                  </a:cubicBezTo>
                  <a:cubicBezTo>
                    <a:pt x="1196" y="995"/>
                    <a:pt x="1206" y="987"/>
                    <a:pt x="1209" y="976"/>
                  </a:cubicBezTo>
                  <a:cubicBezTo>
                    <a:pt x="1222" y="918"/>
                    <a:pt x="1222" y="918"/>
                    <a:pt x="1222" y="918"/>
                  </a:cubicBezTo>
                  <a:cubicBezTo>
                    <a:pt x="1323" y="918"/>
                    <a:pt x="1323" y="918"/>
                    <a:pt x="1323" y="918"/>
                  </a:cubicBezTo>
                  <a:lnTo>
                    <a:pt x="1171" y="1396"/>
                  </a:lnTo>
                  <a:close/>
                  <a:moveTo>
                    <a:pt x="1171" y="1396"/>
                  </a:moveTo>
                  <a:cubicBezTo>
                    <a:pt x="1171" y="1396"/>
                    <a:pt x="1171" y="1396"/>
                    <a:pt x="1171" y="13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190"/>
            <p:cNvSpPr>
              <a:spLocks noEditPoints="1"/>
            </p:cNvSpPr>
            <p:nvPr/>
          </p:nvSpPr>
          <p:spPr bwMode="auto">
            <a:xfrm>
              <a:off x="9148763" y="2366963"/>
              <a:ext cx="433388" cy="430213"/>
            </a:xfrm>
            <a:custGeom>
              <a:avLst/>
              <a:gdLst>
                <a:gd name="T0" fmla="*/ 24 w 99"/>
                <a:gd name="T1" fmla="*/ 0 h 99"/>
                <a:gd name="T2" fmla="*/ 0 w 99"/>
                <a:gd name="T3" fmla="*/ 24 h 99"/>
                <a:gd name="T4" fmla="*/ 24 w 99"/>
                <a:gd name="T5" fmla="*/ 48 h 99"/>
                <a:gd name="T6" fmla="*/ 51 w 99"/>
                <a:gd name="T7" fmla="*/ 75 h 99"/>
                <a:gd name="T8" fmla="*/ 75 w 99"/>
                <a:gd name="T9" fmla="*/ 99 h 99"/>
                <a:gd name="T10" fmla="*/ 99 w 99"/>
                <a:gd name="T11" fmla="*/ 75 h 99"/>
                <a:gd name="T12" fmla="*/ 24 w 99"/>
                <a:gd name="T13" fmla="*/ 0 h 99"/>
                <a:gd name="T14" fmla="*/ 24 w 99"/>
                <a:gd name="T15" fmla="*/ 0 h 99"/>
                <a:gd name="T16" fmla="*/ 24 w 99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99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" y="48"/>
                    <a:pt x="51" y="60"/>
                    <a:pt x="51" y="75"/>
                  </a:cubicBezTo>
                  <a:cubicBezTo>
                    <a:pt x="51" y="88"/>
                    <a:pt x="62" y="99"/>
                    <a:pt x="75" y="99"/>
                  </a:cubicBezTo>
                  <a:cubicBezTo>
                    <a:pt x="89" y="99"/>
                    <a:pt x="99" y="88"/>
                    <a:pt x="99" y="75"/>
                  </a:cubicBezTo>
                  <a:cubicBezTo>
                    <a:pt x="99" y="34"/>
                    <a:pt x="6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191"/>
            <p:cNvSpPr>
              <a:spLocks noEditPoints="1"/>
            </p:cNvSpPr>
            <p:nvPr/>
          </p:nvSpPr>
          <p:spPr bwMode="auto">
            <a:xfrm>
              <a:off x="9367838" y="4694238"/>
              <a:ext cx="447675" cy="247650"/>
            </a:xfrm>
            <a:custGeom>
              <a:avLst/>
              <a:gdLst>
                <a:gd name="T0" fmla="*/ 22 w 102"/>
                <a:gd name="T1" fmla="*/ 49 h 57"/>
                <a:gd name="T2" fmla="*/ 73 w 102"/>
                <a:gd name="T3" fmla="*/ 57 h 57"/>
                <a:gd name="T4" fmla="*/ 77 w 102"/>
                <a:gd name="T5" fmla="*/ 57 h 57"/>
                <a:gd name="T6" fmla="*/ 100 w 102"/>
                <a:gd name="T7" fmla="*/ 37 h 57"/>
                <a:gd name="T8" fmla="*/ 80 w 102"/>
                <a:gd name="T9" fmla="*/ 10 h 57"/>
                <a:gd name="T10" fmla="*/ 29 w 102"/>
                <a:gd name="T11" fmla="*/ 2 h 57"/>
                <a:gd name="T12" fmla="*/ 2 w 102"/>
                <a:gd name="T13" fmla="*/ 22 h 57"/>
                <a:gd name="T14" fmla="*/ 22 w 102"/>
                <a:gd name="T15" fmla="*/ 49 h 57"/>
                <a:gd name="T16" fmla="*/ 22 w 102"/>
                <a:gd name="T17" fmla="*/ 49 h 57"/>
                <a:gd name="T18" fmla="*/ 22 w 102"/>
                <a:gd name="T19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57">
                  <a:moveTo>
                    <a:pt x="22" y="49"/>
                  </a:moveTo>
                  <a:cubicBezTo>
                    <a:pt x="40" y="52"/>
                    <a:pt x="57" y="55"/>
                    <a:pt x="73" y="57"/>
                  </a:cubicBezTo>
                  <a:cubicBezTo>
                    <a:pt x="74" y="57"/>
                    <a:pt x="75" y="57"/>
                    <a:pt x="77" y="57"/>
                  </a:cubicBezTo>
                  <a:cubicBezTo>
                    <a:pt x="88" y="57"/>
                    <a:pt x="98" y="49"/>
                    <a:pt x="100" y="37"/>
                  </a:cubicBezTo>
                  <a:cubicBezTo>
                    <a:pt x="102" y="24"/>
                    <a:pt x="93" y="12"/>
                    <a:pt x="80" y="10"/>
                  </a:cubicBezTo>
                  <a:cubicBezTo>
                    <a:pt x="64" y="7"/>
                    <a:pt x="47" y="5"/>
                    <a:pt x="29" y="2"/>
                  </a:cubicBezTo>
                  <a:cubicBezTo>
                    <a:pt x="16" y="0"/>
                    <a:pt x="4" y="9"/>
                    <a:pt x="2" y="22"/>
                  </a:cubicBezTo>
                  <a:cubicBezTo>
                    <a:pt x="0" y="35"/>
                    <a:pt x="9" y="47"/>
                    <a:pt x="22" y="49"/>
                  </a:cubicBezTo>
                  <a:close/>
                  <a:moveTo>
                    <a:pt x="22" y="49"/>
                  </a:moveTo>
                  <a:cubicBezTo>
                    <a:pt x="22" y="49"/>
                    <a:pt x="22" y="49"/>
                    <a:pt x="22" y="4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192"/>
            <p:cNvSpPr>
              <a:spLocks noEditPoints="1"/>
            </p:cNvSpPr>
            <p:nvPr/>
          </p:nvSpPr>
          <p:spPr bwMode="auto">
            <a:xfrm>
              <a:off x="10037763" y="4799013"/>
              <a:ext cx="1460500" cy="668338"/>
            </a:xfrm>
            <a:custGeom>
              <a:avLst/>
              <a:gdLst>
                <a:gd name="T0" fmla="*/ 22 w 333"/>
                <a:gd name="T1" fmla="*/ 50 h 154"/>
                <a:gd name="T2" fmla="*/ 284 w 333"/>
                <a:gd name="T3" fmla="*/ 134 h 154"/>
                <a:gd name="T4" fmla="*/ 308 w 333"/>
                <a:gd name="T5" fmla="*/ 154 h 154"/>
                <a:gd name="T6" fmla="*/ 312 w 333"/>
                <a:gd name="T7" fmla="*/ 153 h 154"/>
                <a:gd name="T8" fmla="*/ 331 w 333"/>
                <a:gd name="T9" fmla="*/ 126 h 154"/>
                <a:gd name="T10" fmla="*/ 269 w 333"/>
                <a:gd name="T11" fmla="*/ 56 h 154"/>
                <a:gd name="T12" fmla="*/ 30 w 333"/>
                <a:gd name="T13" fmla="*/ 2 h 154"/>
                <a:gd name="T14" fmla="*/ 2 w 333"/>
                <a:gd name="T15" fmla="*/ 22 h 154"/>
                <a:gd name="T16" fmla="*/ 22 w 333"/>
                <a:gd name="T17" fmla="*/ 50 h 154"/>
                <a:gd name="T18" fmla="*/ 22 w 333"/>
                <a:gd name="T19" fmla="*/ 50 h 154"/>
                <a:gd name="T20" fmla="*/ 22 w 333"/>
                <a:gd name="T21" fmla="*/ 5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54">
                  <a:moveTo>
                    <a:pt x="22" y="50"/>
                  </a:moveTo>
                  <a:cubicBezTo>
                    <a:pt x="277" y="93"/>
                    <a:pt x="280" y="112"/>
                    <a:pt x="284" y="134"/>
                  </a:cubicBezTo>
                  <a:cubicBezTo>
                    <a:pt x="286" y="145"/>
                    <a:pt x="296" y="154"/>
                    <a:pt x="308" y="154"/>
                  </a:cubicBezTo>
                  <a:cubicBezTo>
                    <a:pt x="309" y="154"/>
                    <a:pt x="310" y="153"/>
                    <a:pt x="312" y="153"/>
                  </a:cubicBezTo>
                  <a:cubicBezTo>
                    <a:pt x="325" y="151"/>
                    <a:pt x="333" y="139"/>
                    <a:pt x="331" y="126"/>
                  </a:cubicBezTo>
                  <a:cubicBezTo>
                    <a:pt x="326" y="97"/>
                    <a:pt x="314" y="75"/>
                    <a:pt x="269" y="56"/>
                  </a:cubicBezTo>
                  <a:cubicBezTo>
                    <a:pt x="228" y="40"/>
                    <a:pt x="157" y="24"/>
                    <a:pt x="30" y="2"/>
                  </a:cubicBezTo>
                  <a:cubicBezTo>
                    <a:pt x="17" y="0"/>
                    <a:pt x="5" y="9"/>
                    <a:pt x="2" y="22"/>
                  </a:cubicBezTo>
                  <a:cubicBezTo>
                    <a:pt x="0" y="35"/>
                    <a:pt x="9" y="47"/>
                    <a:pt x="22" y="50"/>
                  </a:cubicBezTo>
                  <a:close/>
                  <a:moveTo>
                    <a:pt x="22" y="50"/>
                  </a:moveTo>
                  <a:cubicBezTo>
                    <a:pt x="22" y="50"/>
                    <a:pt x="22" y="50"/>
                    <a:pt x="22" y="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193"/>
            <p:cNvSpPr>
              <a:spLocks noEditPoints="1"/>
            </p:cNvSpPr>
            <p:nvPr/>
          </p:nvSpPr>
          <p:spPr bwMode="auto">
            <a:xfrm>
              <a:off x="10034588" y="3130551"/>
              <a:ext cx="376238" cy="334963"/>
            </a:xfrm>
            <a:custGeom>
              <a:avLst/>
              <a:gdLst>
                <a:gd name="T0" fmla="*/ 13 w 86"/>
                <a:gd name="T1" fmla="*/ 47 h 77"/>
                <a:gd name="T2" fmla="*/ 44 w 86"/>
                <a:gd name="T3" fmla="*/ 71 h 77"/>
                <a:gd name="T4" fmla="*/ 60 w 86"/>
                <a:gd name="T5" fmla="*/ 77 h 77"/>
                <a:gd name="T6" fmla="*/ 78 w 86"/>
                <a:gd name="T7" fmla="*/ 69 h 77"/>
                <a:gd name="T8" fmla="*/ 76 w 86"/>
                <a:gd name="T9" fmla="*/ 35 h 77"/>
                <a:gd name="T10" fmla="*/ 41 w 86"/>
                <a:gd name="T11" fmla="*/ 8 h 77"/>
                <a:gd name="T12" fmla="*/ 7 w 86"/>
                <a:gd name="T13" fmla="*/ 13 h 77"/>
                <a:gd name="T14" fmla="*/ 13 w 86"/>
                <a:gd name="T15" fmla="*/ 47 h 77"/>
                <a:gd name="T16" fmla="*/ 13 w 86"/>
                <a:gd name="T17" fmla="*/ 47 h 77"/>
                <a:gd name="T18" fmla="*/ 13 w 86"/>
                <a:gd name="T19" fmla="*/ 4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77">
                  <a:moveTo>
                    <a:pt x="13" y="47"/>
                  </a:moveTo>
                  <a:cubicBezTo>
                    <a:pt x="24" y="54"/>
                    <a:pt x="34" y="63"/>
                    <a:pt x="44" y="71"/>
                  </a:cubicBezTo>
                  <a:cubicBezTo>
                    <a:pt x="48" y="75"/>
                    <a:pt x="54" y="77"/>
                    <a:pt x="60" y="77"/>
                  </a:cubicBezTo>
                  <a:cubicBezTo>
                    <a:pt x="66" y="77"/>
                    <a:pt x="73" y="74"/>
                    <a:pt x="78" y="69"/>
                  </a:cubicBezTo>
                  <a:cubicBezTo>
                    <a:pt x="86" y="59"/>
                    <a:pt x="85" y="43"/>
                    <a:pt x="76" y="35"/>
                  </a:cubicBezTo>
                  <a:cubicBezTo>
                    <a:pt x="65" y="25"/>
                    <a:pt x="53" y="16"/>
                    <a:pt x="41" y="8"/>
                  </a:cubicBezTo>
                  <a:cubicBezTo>
                    <a:pt x="30" y="0"/>
                    <a:pt x="15" y="3"/>
                    <a:pt x="7" y="13"/>
                  </a:cubicBezTo>
                  <a:cubicBezTo>
                    <a:pt x="0" y="24"/>
                    <a:pt x="2" y="39"/>
                    <a:pt x="13" y="47"/>
                  </a:cubicBezTo>
                  <a:close/>
                  <a:moveTo>
                    <a:pt x="13" y="47"/>
                  </a:moveTo>
                  <a:cubicBezTo>
                    <a:pt x="13" y="47"/>
                    <a:pt x="13" y="47"/>
                    <a:pt x="13" y="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194"/>
            <p:cNvSpPr>
              <a:spLocks noEditPoints="1"/>
            </p:cNvSpPr>
            <p:nvPr/>
          </p:nvSpPr>
          <p:spPr bwMode="auto">
            <a:xfrm>
              <a:off x="10455275" y="3573463"/>
              <a:ext cx="363538" cy="668338"/>
            </a:xfrm>
            <a:custGeom>
              <a:avLst/>
              <a:gdLst>
                <a:gd name="T0" fmla="*/ 35 w 83"/>
                <a:gd name="T1" fmla="*/ 130 h 154"/>
                <a:gd name="T2" fmla="*/ 59 w 83"/>
                <a:gd name="T3" fmla="*/ 154 h 154"/>
                <a:gd name="T4" fmla="*/ 83 w 83"/>
                <a:gd name="T5" fmla="*/ 130 h 154"/>
                <a:gd name="T6" fmla="*/ 48 w 83"/>
                <a:gd name="T7" fmla="*/ 16 h 154"/>
                <a:gd name="T8" fmla="*/ 16 w 83"/>
                <a:gd name="T9" fmla="*/ 7 h 154"/>
                <a:gd name="T10" fmla="*/ 7 w 83"/>
                <a:gd name="T11" fmla="*/ 40 h 154"/>
                <a:gd name="T12" fmla="*/ 35 w 83"/>
                <a:gd name="T13" fmla="*/ 130 h 154"/>
                <a:gd name="T14" fmla="*/ 35 w 83"/>
                <a:gd name="T15" fmla="*/ 130 h 154"/>
                <a:gd name="T16" fmla="*/ 35 w 83"/>
                <a:gd name="T17" fmla="*/ 13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154">
                  <a:moveTo>
                    <a:pt x="35" y="130"/>
                  </a:moveTo>
                  <a:cubicBezTo>
                    <a:pt x="35" y="143"/>
                    <a:pt x="46" y="154"/>
                    <a:pt x="59" y="154"/>
                  </a:cubicBezTo>
                  <a:cubicBezTo>
                    <a:pt x="72" y="154"/>
                    <a:pt x="83" y="143"/>
                    <a:pt x="83" y="130"/>
                  </a:cubicBezTo>
                  <a:cubicBezTo>
                    <a:pt x="83" y="117"/>
                    <a:pt x="81" y="71"/>
                    <a:pt x="48" y="16"/>
                  </a:cubicBezTo>
                  <a:cubicBezTo>
                    <a:pt x="42" y="4"/>
                    <a:pt x="27" y="0"/>
                    <a:pt x="16" y="7"/>
                  </a:cubicBezTo>
                  <a:cubicBezTo>
                    <a:pt x="4" y="13"/>
                    <a:pt x="0" y="28"/>
                    <a:pt x="7" y="40"/>
                  </a:cubicBezTo>
                  <a:cubicBezTo>
                    <a:pt x="34" y="87"/>
                    <a:pt x="35" y="126"/>
                    <a:pt x="35" y="130"/>
                  </a:cubicBezTo>
                  <a:close/>
                  <a:moveTo>
                    <a:pt x="35" y="130"/>
                  </a:moveTo>
                  <a:cubicBezTo>
                    <a:pt x="35" y="130"/>
                    <a:pt x="35" y="130"/>
                    <a:pt x="35" y="13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4" name="Group 273"/>
          <p:cNvGrpSpPr>
            <a:grpSpLocks noChangeAspect="1"/>
          </p:cNvGrpSpPr>
          <p:nvPr/>
        </p:nvGrpSpPr>
        <p:grpSpPr>
          <a:xfrm>
            <a:off x="2902641" y="1387449"/>
            <a:ext cx="307657" cy="304800"/>
            <a:chOff x="5891213" y="1920876"/>
            <a:chExt cx="6496050" cy="6435725"/>
          </a:xfrm>
        </p:grpSpPr>
        <p:sp>
          <p:nvSpPr>
            <p:cNvPr id="273" name="Oval 272"/>
            <p:cNvSpPr/>
            <p:nvPr/>
          </p:nvSpPr>
          <p:spPr>
            <a:xfrm>
              <a:off x="7496231" y="3356086"/>
              <a:ext cx="4111515" cy="411151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198"/>
            <p:cNvSpPr>
              <a:spLocks noEditPoints="1"/>
            </p:cNvSpPr>
            <p:nvPr/>
          </p:nvSpPr>
          <p:spPr bwMode="auto">
            <a:xfrm>
              <a:off x="5891213" y="1920876"/>
              <a:ext cx="6496050" cy="6435725"/>
            </a:xfrm>
            <a:custGeom>
              <a:avLst/>
              <a:gdLst>
                <a:gd name="T0" fmla="*/ 1265 w 1482"/>
                <a:gd name="T1" fmla="*/ 217 h 1482"/>
                <a:gd name="T2" fmla="*/ 741 w 1482"/>
                <a:gd name="T3" fmla="*/ 0 h 1482"/>
                <a:gd name="T4" fmla="*/ 217 w 1482"/>
                <a:gd name="T5" fmla="*/ 217 h 1482"/>
                <a:gd name="T6" fmla="*/ 0 w 1482"/>
                <a:gd name="T7" fmla="*/ 741 h 1482"/>
                <a:gd name="T8" fmla="*/ 217 w 1482"/>
                <a:gd name="T9" fmla="*/ 1265 h 1482"/>
                <a:gd name="T10" fmla="*/ 741 w 1482"/>
                <a:gd name="T11" fmla="*/ 1482 h 1482"/>
                <a:gd name="T12" fmla="*/ 1265 w 1482"/>
                <a:gd name="T13" fmla="*/ 1265 h 1482"/>
                <a:gd name="T14" fmla="*/ 1482 w 1482"/>
                <a:gd name="T15" fmla="*/ 741 h 1482"/>
                <a:gd name="T16" fmla="*/ 1265 w 1482"/>
                <a:gd name="T17" fmla="*/ 217 h 1482"/>
                <a:gd name="T18" fmla="*/ 1231 w 1482"/>
                <a:gd name="T19" fmla="*/ 1231 h 1482"/>
                <a:gd name="T20" fmla="*/ 741 w 1482"/>
                <a:gd name="T21" fmla="*/ 1434 h 1482"/>
                <a:gd name="T22" fmla="*/ 251 w 1482"/>
                <a:gd name="T23" fmla="*/ 1231 h 1482"/>
                <a:gd name="T24" fmla="*/ 48 w 1482"/>
                <a:gd name="T25" fmla="*/ 741 h 1482"/>
                <a:gd name="T26" fmla="*/ 251 w 1482"/>
                <a:gd name="T27" fmla="*/ 251 h 1482"/>
                <a:gd name="T28" fmla="*/ 741 w 1482"/>
                <a:gd name="T29" fmla="*/ 48 h 1482"/>
                <a:gd name="T30" fmla="*/ 1231 w 1482"/>
                <a:gd name="T31" fmla="*/ 251 h 1482"/>
                <a:gd name="T32" fmla="*/ 1434 w 1482"/>
                <a:gd name="T33" fmla="*/ 741 h 1482"/>
                <a:gd name="T34" fmla="*/ 1231 w 1482"/>
                <a:gd name="T35" fmla="*/ 1231 h 1482"/>
                <a:gd name="T36" fmla="*/ 1231 w 1482"/>
                <a:gd name="T37" fmla="*/ 1231 h 1482"/>
                <a:gd name="T38" fmla="*/ 1231 w 1482"/>
                <a:gd name="T39" fmla="*/ 123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2" h="1482">
                  <a:moveTo>
                    <a:pt x="1265" y="217"/>
                  </a:moveTo>
                  <a:cubicBezTo>
                    <a:pt x="1125" y="77"/>
                    <a:pt x="939" y="0"/>
                    <a:pt x="741" y="0"/>
                  </a:cubicBezTo>
                  <a:cubicBezTo>
                    <a:pt x="543" y="0"/>
                    <a:pt x="357" y="77"/>
                    <a:pt x="217" y="217"/>
                  </a:cubicBezTo>
                  <a:cubicBezTo>
                    <a:pt x="77" y="357"/>
                    <a:pt x="0" y="543"/>
                    <a:pt x="0" y="741"/>
                  </a:cubicBezTo>
                  <a:cubicBezTo>
                    <a:pt x="0" y="939"/>
                    <a:pt x="77" y="1125"/>
                    <a:pt x="217" y="1265"/>
                  </a:cubicBezTo>
                  <a:cubicBezTo>
                    <a:pt x="357" y="1405"/>
                    <a:pt x="543" y="1482"/>
                    <a:pt x="741" y="1482"/>
                  </a:cubicBezTo>
                  <a:cubicBezTo>
                    <a:pt x="939" y="1482"/>
                    <a:pt x="1125" y="1405"/>
                    <a:pt x="1265" y="1265"/>
                  </a:cubicBezTo>
                  <a:cubicBezTo>
                    <a:pt x="1405" y="1125"/>
                    <a:pt x="1482" y="939"/>
                    <a:pt x="1482" y="741"/>
                  </a:cubicBezTo>
                  <a:cubicBezTo>
                    <a:pt x="1482" y="543"/>
                    <a:pt x="1405" y="357"/>
                    <a:pt x="1265" y="217"/>
                  </a:cubicBezTo>
                  <a:close/>
                  <a:moveTo>
                    <a:pt x="1231" y="1231"/>
                  </a:moveTo>
                  <a:cubicBezTo>
                    <a:pt x="1100" y="1362"/>
                    <a:pt x="926" y="1434"/>
                    <a:pt x="741" y="1434"/>
                  </a:cubicBezTo>
                  <a:cubicBezTo>
                    <a:pt x="556" y="1434"/>
                    <a:pt x="382" y="1362"/>
                    <a:pt x="251" y="1231"/>
                  </a:cubicBezTo>
                  <a:cubicBezTo>
                    <a:pt x="120" y="1100"/>
                    <a:pt x="48" y="926"/>
                    <a:pt x="48" y="741"/>
                  </a:cubicBezTo>
                  <a:cubicBezTo>
                    <a:pt x="48" y="556"/>
                    <a:pt x="120" y="382"/>
                    <a:pt x="251" y="251"/>
                  </a:cubicBezTo>
                  <a:cubicBezTo>
                    <a:pt x="382" y="120"/>
                    <a:pt x="556" y="48"/>
                    <a:pt x="741" y="48"/>
                  </a:cubicBezTo>
                  <a:cubicBezTo>
                    <a:pt x="926" y="48"/>
                    <a:pt x="1100" y="120"/>
                    <a:pt x="1231" y="251"/>
                  </a:cubicBezTo>
                  <a:cubicBezTo>
                    <a:pt x="1362" y="382"/>
                    <a:pt x="1434" y="556"/>
                    <a:pt x="1434" y="741"/>
                  </a:cubicBezTo>
                  <a:cubicBezTo>
                    <a:pt x="1434" y="926"/>
                    <a:pt x="1362" y="1100"/>
                    <a:pt x="1231" y="1231"/>
                  </a:cubicBezTo>
                  <a:close/>
                  <a:moveTo>
                    <a:pt x="1231" y="1231"/>
                  </a:moveTo>
                  <a:cubicBezTo>
                    <a:pt x="1231" y="1231"/>
                    <a:pt x="1231" y="1231"/>
                    <a:pt x="1231" y="12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199"/>
            <p:cNvSpPr>
              <a:spLocks noEditPoints="1"/>
            </p:cNvSpPr>
            <p:nvPr/>
          </p:nvSpPr>
          <p:spPr bwMode="auto">
            <a:xfrm>
              <a:off x="7127875" y="2803526"/>
              <a:ext cx="4024313" cy="4664075"/>
            </a:xfrm>
            <a:custGeom>
              <a:avLst/>
              <a:gdLst>
                <a:gd name="T0" fmla="*/ 834 w 918"/>
                <a:gd name="T1" fmla="*/ 368 h 1074"/>
                <a:gd name="T2" fmla="*/ 662 w 918"/>
                <a:gd name="T3" fmla="*/ 895 h 1074"/>
                <a:gd name="T4" fmla="*/ 648 w 918"/>
                <a:gd name="T5" fmla="*/ 4 h 1074"/>
                <a:gd name="T6" fmla="*/ 561 w 918"/>
                <a:gd name="T7" fmla="*/ 90 h 1074"/>
                <a:gd name="T8" fmla="*/ 432 w 918"/>
                <a:gd name="T9" fmla="*/ 79 h 1074"/>
                <a:gd name="T10" fmla="*/ 408 w 918"/>
                <a:gd name="T11" fmla="*/ 2 h 1074"/>
                <a:gd name="T12" fmla="*/ 384 w 918"/>
                <a:gd name="T13" fmla="*/ 85 h 1074"/>
                <a:gd name="T14" fmla="*/ 329 w 918"/>
                <a:gd name="T15" fmla="*/ 26 h 1074"/>
                <a:gd name="T16" fmla="*/ 281 w 918"/>
                <a:gd name="T17" fmla="*/ 26 h 1074"/>
                <a:gd name="T18" fmla="*/ 227 w 918"/>
                <a:gd name="T19" fmla="*/ 142 h 1074"/>
                <a:gd name="T20" fmla="*/ 203 w 918"/>
                <a:gd name="T21" fmla="*/ 2 h 1074"/>
                <a:gd name="T22" fmla="*/ 179 w 918"/>
                <a:gd name="T23" fmla="*/ 174 h 1074"/>
                <a:gd name="T24" fmla="*/ 134 w 918"/>
                <a:gd name="T25" fmla="*/ 862 h 1074"/>
                <a:gd name="T26" fmla="*/ 167 w 918"/>
                <a:gd name="T27" fmla="*/ 862 h 1074"/>
                <a:gd name="T28" fmla="*/ 48 w 918"/>
                <a:gd name="T29" fmla="*/ 538 h 1074"/>
                <a:gd name="T30" fmla="*/ 179 w 918"/>
                <a:gd name="T31" fmla="*/ 333 h 1074"/>
                <a:gd name="T32" fmla="*/ 230 w 918"/>
                <a:gd name="T33" fmla="*/ 999 h 1074"/>
                <a:gd name="T34" fmla="*/ 380 w 918"/>
                <a:gd name="T35" fmla="*/ 999 h 1074"/>
                <a:gd name="T36" fmla="*/ 459 w 918"/>
                <a:gd name="T37" fmla="*/ 997 h 1074"/>
                <a:gd name="T38" fmla="*/ 512 w 918"/>
                <a:gd name="T39" fmla="*/ 999 h 1074"/>
                <a:gd name="T40" fmla="*/ 662 w 918"/>
                <a:gd name="T41" fmla="*/ 999 h 1074"/>
                <a:gd name="T42" fmla="*/ 918 w 918"/>
                <a:gd name="T43" fmla="*/ 538 h 1074"/>
                <a:gd name="T44" fmla="*/ 846 w 918"/>
                <a:gd name="T45" fmla="*/ 337 h 1074"/>
                <a:gd name="T46" fmla="*/ 384 w 918"/>
                <a:gd name="T47" fmla="*/ 258 h 1074"/>
                <a:gd name="T48" fmla="*/ 329 w 918"/>
                <a:gd name="T49" fmla="*/ 148 h 1074"/>
                <a:gd name="T50" fmla="*/ 281 w 918"/>
                <a:gd name="T51" fmla="*/ 167 h 1074"/>
                <a:gd name="T52" fmla="*/ 227 w 918"/>
                <a:gd name="T53" fmla="*/ 258 h 1074"/>
                <a:gd name="T54" fmla="*/ 281 w 918"/>
                <a:gd name="T55" fmla="*/ 167 h 1074"/>
                <a:gd name="T56" fmla="*/ 305 w 918"/>
                <a:gd name="T57" fmla="*/ 1026 h 1074"/>
                <a:gd name="T58" fmla="*/ 278 w 918"/>
                <a:gd name="T59" fmla="*/ 384 h 1074"/>
                <a:gd name="T60" fmla="*/ 227 w 918"/>
                <a:gd name="T61" fmla="*/ 333 h 1074"/>
                <a:gd name="T62" fmla="*/ 305 w 918"/>
                <a:gd name="T63" fmla="*/ 306 h 1074"/>
                <a:gd name="T64" fmla="*/ 305 w 918"/>
                <a:gd name="T65" fmla="*/ 306 h 1074"/>
                <a:gd name="T66" fmla="*/ 384 w 918"/>
                <a:gd name="T67" fmla="*/ 333 h 1074"/>
                <a:gd name="T68" fmla="*/ 332 w 918"/>
                <a:gd name="T69" fmla="*/ 384 h 1074"/>
                <a:gd name="T70" fmla="*/ 459 w 918"/>
                <a:gd name="T71" fmla="*/ 949 h 1074"/>
                <a:gd name="T72" fmla="*/ 380 w 918"/>
                <a:gd name="T73" fmla="*/ 404 h 1074"/>
                <a:gd name="T74" fmla="*/ 432 w 918"/>
                <a:gd name="T75" fmla="*/ 128 h 1074"/>
                <a:gd name="T76" fmla="*/ 539 w 918"/>
                <a:gd name="T77" fmla="*/ 135 h 1074"/>
                <a:gd name="T78" fmla="*/ 484 w 918"/>
                <a:gd name="T79" fmla="*/ 690 h 1074"/>
                <a:gd name="T80" fmla="*/ 512 w 918"/>
                <a:gd name="T81" fmla="*/ 946 h 1074"/>
                <a:gd name="T82" fmla="*/ 614 w 918"/>
                <a:gd name="T83" fmla="*/ 999 h 1074"/>
                <a:gd name="T84" fmla="*/ 560 w 918"/>
                <a:gd name="T85" fmla="*/ 999 h 1074"/>
                <a:gd name="T86" fmla="*/ 536 w 918"/>
                <a:gd name="T87" fmla="*/ 642 h 1074"/>
                <a:gd name="T88" fmla="*/ 523 w 918"/>
                <a:gd name="T89" fmla="*/ 406 h 1074"/>
                <a:gd name="T90" fmla="*/ 614 w 918"/>
                <a:gd name="T91" fmla="*/ 999 h 1074"/>
                <a:gd name="T92" fmla="*/ 614 w 918"/>
                <a:gd name="T93" fmla="*/ 999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8" h="1074">
                  <a:moveTo>
                    <a:pt x="846" y="337"/>
                  </a:moveTo>
                  <a:cubicBezTo>
                    <a:pt x="834" y="342"/>
                    <a:pt x="828" y="356"/>
                    <a:pt x="834" y="368"/>
                  </a:cubicBezTo>
                  <a:cubicBezTo>
                    <a:pt x="858" y="422"/>
                    <a:pt x="870" y="479"/>
                    <a:pt x="870" y="538"/>
                  </a:cubicBezTo>
                  <a:cubicBezTo>
                    <a:pt x="870" y="686"/>
                    <a:pt x="789" y="823"/>
                    <a:pt x="662" y="895"/>
                  </a:cubicBezTo>
                  <a:cubicBezTo>
                    <a:pt x="662" y="26"/>
                    <a:pt x="662" y="26"/>
                    <a:pt x="662" y="26"/>
                  </a:cubicBezTo>
                  <a:cubicBezTo>
                    <a:pt x="662" y="16"/>
                    <a:pt x="656" y="8"/>
                    <a:pt x="648" y="4"/>
                  </a:cubicBezTo>
                  <a:cubicBezTo>
                    <a:pt x="639" y="0"/>
                    <a:pt x="629" y="2"/>
                    <a:pt x="622" y="8"/>
                  </a:cubicBezTo>
                  <a:cubicBezTo>
                    <a:pt x="598" y="30"/>
                    <a:pt x="578" y="58"/>
                    <a:pt x="561" y="90"/>
                  </a:cubicBezTo>
                  <a:cubicBezTo>
                    <a:pt x="527" y="82"/>
                    <a:pt x="493" y="79"/>
                    <a:pt x="459" y="79"/>
                  </a:cubicBezTo>
                  <a:cubicBezTo>
                    <a:pt x="450" y="79"/>
                    <a:pt x="441" y="79"/>
                    <a:pt x="432" y="79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13"/>
                    <a:pt x="421" y="2"/>
                    <a:pt x="408" y="2"/>
                  </a:cubicBezTo>
                  <a:cubicBezTo>
                    <a:pt x="394" y="2"/>
                    <a:pt x="384" y="13"/>
                    <a:pt x="384" y="26"/>
                  </a:cubicBezTo>
                  <a:cubicBezTo>
                    <a:pt x="384" y="85"/>
                    <a:pt x="384" y="85"/>
                    <a:pt x="384" y="85"/>
                  </a:cubicBezTo>
                  <a:cubicBezTo>
                    <a:pt x="365" y="88"/>
                    <a:pt x="347" y="92"/>
                    <a:pt x="329" y="97"/>
                  </a:cubicBezTo>
                  <a:cubicBezTo>
                    <a:pt x="329" y="26"/>
                    <a:pt x="329" y="26"/>
                    <a:pt x="329" y="26"/>
                  </a:cubicBezTo>
                  <a:cubicBezTo>
                    <a:pt x="329" y="13"/>
                    <a:pt x="318" y="2"/>
                    <a:pt x="305" y="2"/>
                  </a:cubicBezTo>
                  <a:cubicBezTo>
                    <a:pt x="292" y="2"/>
                    <a:pt x="281" y="13"/>
                    <a:pt x="281" y="26"/>
                  </a:cubicBezTo>
                  <a:cubicBezTo>
                    <a:pt x="281" y="114"/>
                    <a:pt x="281" y="114"/>
                    <a:pt x="281" y="114"/>
                  </a:cubicBezTo>
                  <a:cubicBezTo>
                    <a:pt x="262" y="122"/>
                    <a:pt x="244" y="131"/>
                    <a:pt x="227" y="142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13"/>
                    <a:pt x="216" y="2"/>
                    <a:pt x="203" y="2"/>
                  </a:cubicBezTo>
                  <a:cubicBezTo>
                    <a:pt x="190" y="2"/>
                    <a:pt x="179" y="13"/>
                    <a:pt x="179" y="26"/>
                  </a:cubicBezTo>
                  <a:cubicBezTo>
                    <a:pt x="179" y="174"/>
                    <a:pt x="179" y="174"/>
                    <a:pt x="179" y="174"/>
                  </a:cubicBezTo>
                  <a:cubicBezTo>
                    <a:pt x="70" y="258"/>
                    <a:pt x="0" y="390"/>
                    <a:pt x="0" y="538"/>
                  </a:cubicBezTo>
                  <a:cubicBezTo>
                    <a:pt x="0" y="660"/>
                    <a:pt x="47" y="775"/>
                    <a:pt x="134" y="862"/>
                  </a:cubicBezTo>
                  <a:cubicBezTo>
                    <a:pt x="138" y="867"/>
                    <a:pt x="144" y="869"/>
                    <a:pt x="151" y="869"/>
                  </a:cubicBezTo>
                  <a:cubicBezTo>
                    <a:pt x="157" y="869"/>
                    <a:pt x="163" y="867"/>
                    <a:pt x="167" y="862"/>
                  </a:cubicBezTo>
                  <a:cubicBezTo>
                    <a:pt x="177" y="853"/>
                    <a:pt x="177" y="837"/>
                    <a:pt x="168" y="828"/>
                  </a:cubicBezTo>
                  <a:cubicBezTo>
                    <a:pt x="90" y="750"/>
                    <a:pt x="48" y="647"/>
                    <a:pt x="48" y="538"/>
                  </a:cubicBezTo>
                  <a:cubicBezTo>
                    <a:pt x="48" y="419"/>
                    <a:pt x="98" y="312"/>
                    <a:pt x="179" y="237"/>
                  </a:cubicBezTo>
                  <a:cubicBezTo>
                    <a:pt x="179" y="333"/>
                    <a:pt x="179" y="333"/>
                    <a:pt x="179" y="333"/>
                  </a:cubicBezTo>
                  <a:cubicBezTo>
                    <a:pt x="179" y="366"/>
                    <a:pt x="200" y="394"/>
                    <a:pt x="230" y="404"/>
                  </a:cubicBezTo>
                  <a:cubicBezTo>
                    <a:pt x="230" y="999"/>
                    <a:pt x="230" y="999"/>
                    <a:pt x="230" y="999"/>
                  </a:cubicBezTo>
                  <a:cubicBezTo>
                    <a:pt x="230" y="1040"/>
                    <a:pt x="264" y="1074"/>
                    <a:pt x="305" y="1074"/>
                  </a:cubicBezTo>
                  <a:cubicBezTo>
                    <a:pt x="347" y="1074"/>
                    <a:pt x="380" y="1040"/>
                    <a:pt x="380" y="999"/>
                  </a:cubicBezTo>
                  <a:cubicBezTo>
                    <a:pt x="380" y="990"/>
                    <a:pt x="380" y="990"/>
                    <a:pt x="380" y="990"/>
                  </a:cubicBezTo>
                  <a:cubicBezTo>
                    <a:pt x="406" y="995"/>
                    <a:pt x="432" y="997"/>
                    <a:pt x="459" y="997"/>
                  </a:cubicBezTo>
                  <a:cubicBezTo>
                    <a:pt x="476" y="997"/>
                    <a:pt x="494" y="996"/>
                    <a:pt x="512" y="994"/>
                  </a:cubicBezTo>
                  <a:cubicBezTo>
                    <a:pt x="512" y="999"/>
                    <a:pt x="512" y="999"/>
                    <a:pt x="512" y="999"/>
                  </a:cubicBezTo>
                  <a:cubicBezTo>
                    <a:pt x="512" y="1040"/>
                    <a:pt x="545" y="1074"/>
                    <a:pt x="587" y="1074"/>
                  </a:cubicBezTo>
                  <a:cubicBezTo>
                    <a:pt x="628" y="1074"/>
                    <a:pt x="662" y="1040"/>
                    <a:pt x="662" y="999"/>
                  </a:cubicBezTo>
                  <a:cubicBezTo>
                    <a:pt x="662" y="950"/>
                    <a:pt x="662" y="950"/>
                    <a:pt x="662" y="950"/>
                  </a:cubicBezTo>
                  <a:cubicBezTo>
                    <a:pt x="818" y="873"/>
                    <a:pt x="918" y="713"/>
                    <a:pt x="918" y="538"/>
                  </a:cubicBezTo>
                  <a:cubicBezTo>
                    <a:pt x="918" y="472"/>
                    <a:pt x="904" y="408"/>
                    <a:pt x="877" y="349"/>
                  </a:cubicBezTo>
                  <a:cubicBezTo>
                    <a:pt x="872" y="337"/>
                    <a:pt x="858" y="331"/>
                    <a:pt x="846" y="337"/>
                  </a:cubicBezTo>
                  <a:close/>
                  <a:moveTo>
                    <a:pt x="384" y="134"/>
                  </a:moveTo>
                  <a:cubicBezTo>
                    <a:pt x="384" y="258"/>
                    <a:pt x="384" y="258"/>
                    <a:pt x="384" y="258"/>
                  </a:cubicBezTo>
                  <a:cubicBezTo>
                    <a:pt x="329" y="258"/>
                    <a:pt x="329" y="258"/>
                    <a:pt x="329" y="258"/>
                  </a:cubicBezTo>
                  <a:cubicBezTo>
                    <a:pt x="329" y="148"/>
                    <a:pt x="329" y="148"/>
                    <a:pt x="329" y="148"/>
                  </a:cubicBezTo>
                  <a:cubicBezTo>
                    <a:pt x="347" y="142"/>
                    <a:pt x="365" y="137"/>
                    <a:pt x="384" y="134"/>
                  </a:cubicBezTo>
                  <a:close/>
                  <a:moveTo>
                    <a:pt x="281" y="167"/>
                  </a:moveTo>
                  <a:cubicBezTo>
                    <a:pt x="281" y="258"/>
                    <a:pt x="281" y="258"/>
                    <a:pt x="281" y="258"/>
                  </a:cubicBezTo>
                  <a:cubicBezTo>
                    <a:pt x="227" y="258"/>
                    <a:pt x="227" y="258"/>
                    <a:pt x="227" y="258"/>
                  </a:cubicBezTo>
                  <a:cubicBezTo>
                    <a:pt x="227" y="198"/>
                    <a:pt x="227" y="198"/>
                    <a:pt x="227" y="198"/>
                  </a:cubicBezTo>
                  <a:cubicBezTo>
                    <a:pt x="244" y="187"/>
                    <a:pt x="262" y="176"/>
                    <a:pt x="281" y="167"/>
                  </a:cubicBezTo>
                  <a:close/>
                  <a:moveTo>
                    <a:pt x="332" y="999"/>
                  </a:moveTo>
                  <a:cubicBezTo>
                    <a:pt x="332" y="1014"/>
                    <a:pt x="320" y="1026"/>
                    <a:pt x="305" y="1026"/>
                  </a:cubicBezTo>
                  <a:cubicBezTo>
                    <a:pt x="290" y="1026"/>
                    <a:pt x="278" y="1014"/>
                    <a:pt x="278" y="999"/>
                  </a:cubicBezTo>
                  <a:cubicBezTo>
                    <a:pt x="278" y="384"/>
                    <a:pt x="278" y="384"/>
                    <a:pt x="278" y="384"/>
                  </a:cubicBezTo>
                  <a:cubicBezTo>
                    <a:pt x="278" y="371"/>
                    <a:pt x="267" y="360"/>
                    <a:pt x="254" y="360"/>
                  </a:cubicBezTo>
                  <a:cubicBezTo>
                    <a:pt x="239" y="360"/>
                    <a:pt x="227" y="348"/>
                    <a:pt x="227" y="333"/>
                  </a:cubicBezTo>
                  <a:cubicBezTo>
                    <a:pt x="227" y="306"/>
                    <a:pt x="227" y="306"/>
                    <a:pt x="227" y="306"/>
                  </a:cubicBezTo>
                  <a:cubicBezTo>
                    <a:pt x="305" y="306"/>
                    <a:pt x="305" y="306"/>
                    <a:pt x="305" y="306"/>
                  </a:cubicBezTo>
                  <a:cubicBezTo>
                    <a:pt x="305" y="306"/>
                    <a:pt x="305" y="306"/>
                    <a:pt x="305" y="306"/>
                  </a:cubicBezTo>
                  <a:cubicBezTo>
                    <a:pt x="305" y="306"/>
                    <a:pt x="305" y="306"/>
                    <a:pt x="305" y="306"/>
                  </a:cubicBezTo>
                  <a:cubicBezTo>
                    <a:pt x="384" y="306"/>
                    <a:pt x="384" y="306"/>
                    <a:pt x="384" y="306"/>
                  </a:cubicBezTo>
                  <a:cubicBezTo>
                    <a:pt x="384" y="333"/>
                    <a:pt x="384" y="333"/>
                    <a:pt x="384" y="333"/>
                  </a:cubicBezTo>
                  <a:cubicBezTo>
                    <a:pt x="384" y="348"/>
                    <a:pt x="371" y="360"/>
                    <a:pt x="356" y="360"/>
                  </a:cubicBezTo>
                  <a:cubicBezTo>
                    <a:pt x="343" y="360"/>
                    <a:pt x="332" y="371"/>
                    <a:pt x="332" y="384"/>
                  </a:cubicBezTo>
                  <a:lnTo>
                    <a:pt x="332" y="999"/>
                  </a:lnTo>
                  <a:close/>
                  <a:moveTo>
                    <a:pt x="459" y="949"/>
                  </a:moveTo>
                  <a:cubicBezTo>
                    <a:pt x="432" y="949"/>
                    <a:pt x="406" y="946"/>
                    <a:pt x="380" y="942"/>
                  </a:cubicBezTo>
                  <a:cubicBezTo>
                    <a:pt x="380" y="404"/>
                    <a:pt x="380" y="404"/>
                    <a:pt x="380" y="404"/>
                  </a:cubicBezTo>
                  <a:cubicBezTo>
                    <a:pt x="410" y="394"/>
                    <a:pt x="432" y="366"/>
                    <a:pt x="432" y="333"/>
                  </a:cubicBezTo>
                  <a:cubicBezTo>
                    <a:pt x="432" y="128"/>
                    <a:pt x="432" y="128"/>
                    <a:pt x="432" y="128"/>
                  </a:cubicBezTo>
                  <a:cubicBezTo>
                    <a:pt x="441" y="127"/>
                    <a:pt x="450" y="127"/>
                    <a:pt x="459" y="127"/>
                  </a:cubicBezTo>
                  <a:cubicBezTo>
                    <a:pt x="486" y="127"/>
                    <a:pt x="513" y="129"/>
                    <a:pt x="539" y="135"/>
                  </a:cubicBezTo>
                  <a:cubicBezTo>
                    <a:pt x="453" y="339"/>
                    <a:pt x="460" y="650"/>
                    <a:pt x="460" y="666"/>
                  </a:cubicBezTo>
                  <a:cubicBezTo>
                    <a:pt x="461" y="679"/>
                    <a:pt x="471" y="690"/>
                    <a:pt x="484" y="690"/>
                  </a:cubicBezTo>
                  <a:cubicBezTo>
                    <a:pt x="512" y="690"/>
                    <a:pt x="512" y="690"/>
                    <a:pt x="512" y="690"/>
                  </a:cubicBezTo>
                  <a:cubicBezTo>
                    <a:pt x="512" y="946"/>
                    <a:pt x="512" y="946"/>
                    <a:pt x="512" y="946"/>
                  </a:cubicBezTo>
                  <a:cubicBezTo>
                    <a:pt x="494" y="948"/>
                    <a:pt x="476" y="949"/>
                    <a:pt x="459" y="949"/>
                  </a:cubicBezTo>
                  <a:close/>
                  <a:moveTo>
                    <a:pt x="614" y="999"/>
                  </a:moveTo>
                  <a:cubicBezTo>
                    <a:pt x="614" y="1014"/>
                    <a:pt x="602" y="1026"/>
                    <a:pt x="587" y="1026"/>
                  </a:cubicBezTo>
                  <a:cubicBezTo>
                    <a:pt x="572" y="1026"/>
                    <a:pt x="560" y="1014"/>
                    <a:pt x="560" y="999"/>
                  </a:cubicBezTo>
                  <a:cubicBezTo>
                    <a:pt x="560" y="666"/>
                    <a:pt x="560" y="666"/>
                    <a:pt x="560" y="666"/>
                  </a:cubicBezTo>
                  <a:cubicBezTo>
                    <a:pt x="560" y="653"/>
                    <a:pt x="549" y="642"/>
                    <a:pt x="536" y="642"/>
                  </a:cubicBezTo>
                  <a:cubicBezTo>
                    <a:pt x="508" y="642"/>
                    <a:pt x="508" y="642"/>
                    <a:pt x="508" y="642"/>
                  </a:cubicBezTo>
                  <a:cubicBezTo>
                    <a:pt x="508" y="600"/>
                    <a:pt x="510" y="508"/>
                    <a:pt x="523" y="406"/>
                  </a:cubicBezTo>
                  <a:cubicBezTo>
                    <a:pt x="540" y="268"/>
                    <a:pt x="571" y="162"/>
                    <a:pt x="614" y="93"/>
                  </a:cubicBezTo>
                  <a:lnTo>
                    <a:pt x="614" y="999"/>
                  </a:lnTo>
                  <a:close/>
                  <a:moveTo>
                    <a:pt x="614" y="999"/>
                  </a:moveTo>
                  <a:cubicBezTo>
                    <a:pt x="614" y="999"/>
                    <a:pt x="614" y="999"/>
                    <a:pt x="614" y="9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200"/>
            <p:cNvSpPr>
              <a:spLocks noEditPoints="1"/>
            </p:cNvSpPr>
            <p:nvPr/>
          </p:nvSpPr>
          <p:spPr bwMode="auto">
            <a:xfrm>
              <a:off x="10256838" y="3579813"/>
              <a:ext cx="457200" cy="439738"/>
            </a:xfrm>
            <a:custGeom>
              <a:avLst/>
              <a:gdLst>
                <a:gd name="T0" fmla="*/ 11 w 104"/>
                <a:gd name="T1" fmla="*/ 45 h 101"/>
                <a:gd name="T2" fmla="*/ 58 w 104"/>
                <a:gd name="T3" fmla="*/ 93 h 101"/>
                <a:gd name="T4" fmla="*/ 77 w 104"/>
                <a:gd name="T5" fmla="*/ 101 h 101"/>
                <a:gd name="T6" fmla="*/ 92 w 104"/>
                <a:gd name="T7" fmla="*/ 96 h 101"/>
                <a:gd name="T8" fmla="*/ 95 w 104"/>
                <a:gd name="T9" fmla="*/ 62 h 101"/>
                <a:gd name="T10" fmla="*/ 42 w 104"/>
                <a:gd name="T11" fmla="*/ 9 h 101"/>
                <a:gd name="T12" fmla="*/ 8 w 104"/>
                <a:gd name="T13" fmla="*/ 11 h 101"/>
                <a:gd name="T14" fmla="*/ 11 w 104"/>
                <a:gd name="T15" fmla="*/ 45 h 101"/>
                <a:gd name="T16" fmla="*/ 11 w 104"/>
                <a:gd name="T17" fmla="*/ 45 h 101"/>
                <a:gd name="T18" fmla="*/ 11 w 104"/>
                <a:gd name="T19" fmla="*/ 4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01">
                  <a:moveTo>
                    <a:pt x="11" y="45"/>
                  </a:moveTo>
                  <a:cubicBezTo>
                    <a:pt x="28" y="60"/>
                    <a:pt x="44" y="76"/>
                    <a:pt x="58" y="93"/>
                  </a:cubicBezTo>
                  <a:cubicBezTo>
                    <a:pt x="63" y="98"/>
                    <a:pt x="70" y="101"/>
                    <a:pt x="77" y="101"/>
                  </a:cubicBezTo>
                  <a:cubicBezTo>
                    <a:pt x="82" y="101"/>
                    <a:pt x="88" y="99"/>
                    <a:pt x="92" y="96"/>
                  </a:cubicBezTo>
                  <a:cubicBezTo>
                    <a:pt x="102" y="87"/>
                    <a:pt x="104" y="72"/>
                    <a:pt x="95" y="62"/>
                  </a:cubicBezTo>
                  <a:cubicBezTo>
                    <a:pt x="79" y="43"/>
                    <a:pt x="61" y="25"/>
                    <a:pt x="42" y="9"/>
                  </a:cubicBezTo>
                  <a:cubicBezTo>
                    <a:pt x="32" y="0"/>
                    <a:pt x="17" y="1"/>
                    <a:pt x="8" y="11"/>
                  </a:cubicBezTo>
                  <a:cubicBezTo>
                    <a:pt x="0" y="22"/>
                    <a:pt x="1" y="37"/>
                    <a:pt x="11" y="45"/>
                  </a:cubicBezTo>
                  <a:close/>
                  <a:moveTo>
                    <a:pt x="11" y="45"/>
                  </a:moveTo>
                  <a:cubicBezTo>
                    <a:pt x="11" y="45"/>
                    <a:pt x="11" y="45"/>
                    <a:pt x="11" y="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201"/>
            <p:cNvSpPr>
              <a:spLocks noEditPoints="1"/>
            </p:cNvSpPr>
            <p:nvPr/>
          </p:nvSpPr>
          <p:spPr bwMode="auto">
            <a:xfrm>
              <a:off x="6684963" y="6354763"/>
              <a:ext cx="1266825" cy="1220788"/>
            </a:xfrm>
            <a:custGeom>
              <a:avLst/>
              <a:gdLst>
                <a:gd name="T0" fmla="*/ 274 w 289"/>
                <a:gd name="T1" fmla="*/ 236 h 281"/>
                <a:gd name="T2" fmla="*/ 48 w 289"/>
                <a:gd name="T3" fmla="*/ 15 h 281"/>
                <a:gd name="T4" fmla="*/ 16 w 289"/>
                <a:gd name="T5" fmla="*/ 6 h 281"/>
                <a:gd name="T6" fmla="*/ 7 w 289"/>
                <a:gd name="T7" fmla="*/ 39 h 281"/>
                <a:gd name="T8" fmla="*/ 250 w 289"/>
                <a:gd name="T9" fmla="*/ 278 h 281"/>
                <a:gd name="T10" fmla="*/ 262 w 289"/>
                <a:gd name="T11" fmla="*/ 281 h 281"/>
                <a:gd name="T12" fmla="*/ 283 w 289"/>
                <a:gd name="T13" fmla="*/ 269 h 281"/>
                <a:gd name="T14" fmla="*/ 274 w 289"/>
                <a:gd name="T15" fmla="*/ 236 h 281"/>
                <a:gd name="T16" fmla="*/ 274 w 289"/>
                <a:gd name="T17" fmla="*/ 236 h 281"/>
                <a:gd name="T18" fmla="*/ 274 w 289"/>
                <a:gd name="T19" fmla="*/ 23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281">
                  <a:moveTo>
                    <a:pt x="274" y="236"/>
                  </a:moveTo>
                  <a:cubicBezTo>
                    <a:pt x="180" y="184"/>
                    <a:pt x="102" y="108"/>
                    <a:pt x="48" y="15"/>
                  </a:cubicBezTo>
                  <a:cubicBezTo>
                    <a:pt x="42" y="4"/>
                    <a:pt x="27" y="0"/>
                    <a:pt x="16" y="6"/>
                  </a:cubicBezTo>
                  <a:cubicBezTo>
                    <a:pt x="4" y="13"/>
                    <a:pt x="0" y="28"/>
                    <a:pt x="7" y="39"/>
                  </a:cubicBezTo>
                  <a:cubicBezTo>
                    <a:pt x="65" y="139"/>
                    <a:pt x="149" y="222"/>
                    <a:pt x="250" y="278"/>
                  </a:cubicBezTo>
                  <a:cubicBezTo>
                    <a:pt x="254" y="280"/>
                    <a:pt x="258" y="281"/>
                    <a:pt x="262" y="281"/>
                  </a:cubicBezTo>
                  <a:cubicBezTo>
                    <a:pt x="270" y="281"/>
                    <a:pt x="279" y="277"/>
                    <a:pt x="283" y="269"/>
                  </a:cubicBezTo>
                  <a:cubicBezTo>
                    <a:pt x="289" y="257"/>
                    <a:pt x="285" y="243"/>
                    <a:pt x="274" y="236"/>
                  </a:cubicBezTo>
                  <a:close/>
                  <a:moveTo>
                    <a:pt x="274" y="236"/>
                  </a:moveTo>
                  <a:cubicBezTo>
                    <a:pt x="274" y="236"/>
                    <a:pt x="274" y="236"/>
                    <a:pt x="274" y="2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202"/>
            <p:cNvSpPr>
              <a:spLocks noEditPoints="1"/>
            </p:cNvSpPr>
            <p:nvPr/>
          </p:nvSpPr>
          <p:spPr bwMode="auto">
            <a:xfrm>
              <a:off x="10366375" y="2706688"/>
              <a:ext cx="460375" cy="369888"/>
            </a:xfrm>
            <a:custGeom>
              <a:avLst/>
              <a:gdLst>
                <a:gd name="T0" fmla="*/ 15 w 105"/>
                <a:gd name="T1" fmla="*/ 48 h 85"/>
                <a:gd name="T2" fmla="*/ 64 w 105"/>
                <a:gd name="T3" fmla="*/ 80 h 85"/>
                <a:gd name="T4" fmla="*/ 78 w 105"/>
                <a:gd name="T5" fmla="*/ 85 h 85"/>
                <a:gd name="T6" fmla="*/ 98 w 105"/>
                <a:gd name="T7" fmla="*/ 75 h 85"/>
                <a:gd name="T8" fmla="*/ 92 w 105"/>
                <a:gd name="T9" fmla="*/ 41 h 85"/>
                <a:gd name="T10" fmla="*/ 39 w 105"/>
                <a:gd name="T11" fmla="*/ 7 h 85"/>
                <a:gd name="T12" fmla="*/ 6 w 105"/>
                <a:gd name="T13" fmla="*/ 16 h 85"/>
                <a:gd name="T14" fmla="*/ 15 w 105"/>
                <a:gd name="T15" fmla="*/ 48 h 85"/>
                <a:gd name="T16" fmla="*/ 15 w 105"/>
                <a:gd name="T17" fmla="*/ 48 h 85"/>
                <a:gd name="T18" fmla="*/ 15 w 105"/>
                <a:gd name="T19" fmla="*/ 4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85">
                  <a:moveTo>
                    <a:pt x="15" y="48"/>
                  </a:moveTo>
                  <a:cubicBezTo>
                    <a:pt x="32" y="58"/>
                    <a:pt x="48" y="69"/>
                    <a:pt x="64" y="80"/>
                  </a:cubicBezTo>
                  <a:cubicBezTo>
                    <a:pt x="68" y="83"/>
                    <a:pt x="73" y="85"/>
                    <a:pt x="78" y="85"/>
                  </a:cubicBezTo>
                  <a:cubicBezTo>
                    <a:pt x="86" y="85"/>
                    <a:pt x="93" y="81"/>
                    <a:pt x="98" y="75"/>
                  </a:cubicBezTo>
                  <a:cubicBezTo>
                    <a:pt x="105" y="64"/>
                    <a:pt x="103" y="49"/>
                    <a:pt x="92" y="41"/>
                  </a:cubicBezTo>
                  <a:cubicBezTo>
                    <a:pt x="75" y="29"/>
                    <a:pt x="57" y="17"/>
                    <a:pt x="39" y="7"/>
                  </a:cubicBezTo>
                  <a:cubicBezTo>
                    <a:pt x="28" y="0"/>
                    <a:pt x="13" y="4"/>
                    <a:pt x="6" y="16"/>
                  </a:cubicBezTo>
                  <a:cubicBezTo>
                    <a:pt x="0" y="27"/>
                    <a:pt x="4" y="42"/>
                    <a:pt x="15" y="48"/>
                  </a:cubicBezTo>
                  <a:close/>
                  <a:moveTo>
                    <a:pt x="15" y="48"/>
                  </a:moveTo>
                  <a:cubicBezTo>
                    <a:pt x="15" y="48"/>
                    <a:pt x="15" y="48"/>
                    <a:pt x="1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Freeform 203"/>
            <p:cNvSpPr>
              <a:spLocks noEditPoints="1"/>
            </p:cNvSpPr>
            <p:nvPr/>
          </p:nvSpPr>
          <p:spPr bwMode="auto">
            <a:xfrm>
              <a:off x="10933113" y="3141663"/>
              <a:ext cx="955675" cy="1546225"/>
            </a:xfrm>
            <a:custGeom>
              <a:avLst/>
              <a:gdLst>
                <a:gd name="T0" fmla="*/ 215 w 218"/>
                <a:gd name="T1" fmla="*/ 327 h 356"/>
                <a:gd name="T2" fmla="*/ 43 w 218"/>
                <a:gd name="T3" fmla="*/ 9 h 356"/>
                <a:gd name="T4" fmla="*/ 9 w 218"/>
                <a:gd name="T5" fmla="*/ 9 h 356"/>
                <a:gd name="T6" fmla="*/ 9 w 218"/>
                <a:gd name="T7" fmla="*/ 43 h 356"/>
                <a:gd name="T8" fmla="*/ 168 w 218"/>
                <a:gd name="T9" fmla="*/ 337 h 356"/>
                <a:gd name="T10" fmla="*/ 192 w 218"/>
                <a:gd name="T11" fmla="*/ 356 h 356"/>
                <a:gd name="T12" fmla="*/ 197 w 218"/>
                <a:gd name="T13" fmla="*/ 355 h 356"/>
                <a:gd name="T14" fmla="*/ 215 w 218"/>
                <a:gd name="T15" fmla="*/ 327 h 356"/>
                <a:gd name="T16" fmla="*/ 215 w 218"/>
                <a:gd name="T17" fmla="*/ 327 h 356"/>
                <a:gd name="T18" fmla="*/ 215 w 218"/>
                <a:gd name="T19" fmla="*/ 32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356">
                  <a:moveTo>
                    <a:pt x="215" y="327"/>
                  </a:moveTo>
                  <a:cubicBezTo>
                    <a:pt x="190" y="207"/>
                    <a:pt x="130" y="97"/>
                    <a:pt x="43" y="9"/>
                  </a:cubicBezTo>
                  <a:cubicBezTo>
                    <a:pt x="34" y="0"/>
                    <a:pt x="18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90" y="124"/>
                    <a:pt x="145" y="226"/>
                    <a:pt x="168" y="337"/>
                  </a:cubicBezTo>
                  <a:cubicBezTo>
                    <a:pt x="171" y="348"/>
                    <a:pt x="181" y="356"/>
                    <a:pt x="192" y="356"/>
                  </a:cubicBezTo>
                  <a:cubicBezTo>
                    <a:pt x="193" y="356"/>
                    <a:pt x="195" y="356"/>
                    <a:pt x="197" y="355"/>
                  </a:cubicBezTo>
                  <a:cubicBezTo>
                    <a:pt x="210" y="353"/>
                    <a:pt x="218" y="340"/>
                    <a:pt x="215" y="327"/>
                  </a:cubicBezTo>
                  <a:close/>
                  <a:moveTo>
                    <a:pt x="215" y="327"/>
                  </a:moveTo>
                  <a:cubicBezTo>
                    <a:pt x="215" y="327"/>
                    <a:pt x="215" y="327"/>
                    <a:pt x="215" y="3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4" name="Group 283"/>
          <p:cNvGrpSpPr>
            <a:grpSpLocks noChangeAspect="1"/>
          </p:cNvGrpSpPr>
          <p:nvPr/>
        </p:nvGrpSpPr>
        <p:grpSpPr>
          <a:xfrm>
            <a:off x="2937527" y="2585453"/>
            <a:ext cx="203902" cy="304800"/>
            <a:chOff x="6988175" y="1924051"/>
            <a:chExt cx="4302125" cy="6430963"/>
          </a:xfrm>
        </p:grpSpPr>
        <p:sp>
          <p:nvSpPr>
            <p:cNvPr id="283" name="Trapezoid 282"/>
            <p:cNvSpPr/>
            <p:nvPr/>
          </p:nvSpPr>
          <p:spPr>
            <a:xfrm flipV="1">
              <a:off x="7520022" y="5522046"/>
              <a:ext cx="3585300" cy="2643222"/>
            </a:xfrm>
            <a:prstGeom prst="trapezoid">
              <a:avLst>
                <a:gd name="adj" fmla="val 11457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207"/>
            <p:cNvSpPr>
              <a:spLocks noEditPoints="1"/>
            </p:cNvSpPr>
            <p:nvPr/>
          </p:nvSpPr>
          <p:spPr bwMode="auto">
            <a:xfrm>
              <a:off x="9710738" y="7034213"/>
              <a:ext cx="433388" cy="209550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208"/>
            <p:cNvSpPr>
              <a:spLocks noEditPoints="1"/>
            </p:cNvSpPr>
            <p:nvPr/>
          </p:nvSpPr>
          <p:spPr bwMode="auto">
            <a:xfrm>
              <a:off x="10499725" y="5584826"/>
              <a:ext cx="290513" cy="768350"/>
            </a:xfrm>
            <a:custGeom>
              <a:avLst/>
              <a:gdLst>
                <a:gd name="T0" fmla="*/ 43 w 66"/>
                <a:gd name="T1" fmla="*/ 2 h 177"/>
                <a:gd name="T2" fmla="*/ 17 w 66"/>
                <a:gd name="T3" fmla="*/ 23 h 177"/>
                <a:gd name="T4" fmla="*/ 2 w 66"/>
                <a:gd name="T5" fmla="*/ 151 h 177"/>
                <a:gd name="T6" fmla="*/ 23 w 66"/>
                <a:gd name="T7" fmla="*/ 177 h 177"/>
                <a:gd name="T8" fmla="*/ 25 w 66"/>
                <a:gd name="T9" fmla="*/ 177 h 177"/>
                <a:gd name="T10" fmla="*/ 49 w 66"/>
                <a:gd name="T11" fmla="*/ 156 h 177"/>
                <a:gd name="T12" fmla="*/ 64 w 66"/>
                <a:gd name="T13" fmla="*/ 28 h 177"/>
                <a:gd name="T14" fmla="*/ 43 w 66"/>
                <a:gd name="T15" fmla="*/ 2 h 177"/>
                <a:gd name="T16" fmla="*/ 43 w 66"/>
                <a:gd name="T17" fmla="*/ 2 h 177"/>
                <a:gd name="T18" fmla="*/ 43 w 66"/>
                <a:gd name="T19" fmla="*/ 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177">
                  <a:moveTo>
                    <a:pt x="43" y="2"/>
                  </a:moveTo>
                  <a:cubicBezTo>
                    <a:pt x="30" y="0"/>
                    <a:pt x="18" y="9"/>
                    <a:pt x="17" y="23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0" y="164"/>
                    <a:pt x="9" y="176"/>
                    <a:pt x="23" y="177"/>
                  </a:cubicBezTo>
                  <a:cubicBezTo>
                    <a:pt x="24" y="177"/>
                    <a:pt x="25" y="177"/>
                    <a:pt x="25" y="177"/>
                  </a:cubicBezTo>
                  <a:cubicBezTo>
                    <a:pt x="37" y="177"/>
                    <a:pt x="48" y="168"/>
                    <a:pt x="49" y="15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6" y="15"/>
                    <a:pt x="56" y="3"/>
                    <a:pt x="43" y="2"/>
                  </a:cubicBezTo>
                  <a:close/>
                  <a:moveTo>
                    <a:pt x="43" y="2"/>
                  </a:moveTo>
                  <a:cubicBezTo>
                    <a:pt x="43" y="2"/>
                    <a:pt x="43" y="2"/>
                    <a:pt x="43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209"/>
            <p:cNvSpPr>
              <a:spLocks noEditPoints="1"/>
            </p:cNvSpPr>
            <p:nvPr/>
          </p:nvSpPr>
          <p:spPr bwMode="auto">
            <a:xfrm>
              <a:off x="6988175" y="1924051"/>
              <a:ext cx="4302125" cy="6430963"/>
            </a:xfrm>
            <a:custGeom>
              <a:avLst/>
              <a:gdLst>
                <a:gd name="T0" fmla="*/ 950 w 980"/>
                <a:gd name="T1" fmla="*/ 459 h 1481"/>
                <a:gd name="T2" fmla="*/ 25 w 980"/>
                <a:gd name="T3" fmla="*/ 742 h 1481"/>
                <a:gd name="T4" fmla="*/ 66 w 980"/>
                <a:gd name="T5" fmla="*/ 1114 h 1481"/>
                <a:gd name="T6" fmla="*/ 80 w 980"/>
                <a:gd name="T7" fmla="*/ 1307 h 1481"/>
                <a:gd name="T8" fmla="*/ 829 w 980"/>
                <a:gd name="T9" fmla="*/ 1481 h 1481"/>
                <a:gd name="T10" fmla="*/ 924 w 980"/>
                <a:gd name="T11" fmla="*/ 1252 h 1481"/>
                <a:gd name="T12" fmla="*/ 944 w 980"/>
                <a:gd name="T13" fmla="*/ 1067 h 1481"/>
                <a:gd name="T14" fmla="*/ 490 w 980"/>
                <a:gd name="T15" fmla="*/ 48 h 1481"/>
                <a:gd name="T16" fmla="*/ 755 w 980"/>
                <a:gd name="T17" fmla="*/ 724 h 1481"/>
                <a:gd name="T18" fmla="*/ 755 w 980"/>
                <a:gd name="T19" fmla="*/ 398 h 1481"/>
                <a:gd name="T20" fmla="*/ 491 w 980"/>
                <a:gd name="T21" fmla="*/ 219 h 1481"/>
                <a:gd name="T22" fmla="*/ 208 w 980"/>
                <a:gd name="T23" fmla="*/ 382 h 1481"/>
                <a:gd name="T24" fmla="*/ 113 w 980"/>
                <a:gd name="T25" fmla="*/ 575 h 1481"/>
                <a:gd name="T26" fmla="*/ 79 w 980"/>
                <a:gd name="T27" fmla="*/ 459 h 1481"/>
                <a:gd name="T28" fmla="*/ 240 w 980"/>
                <a:gd name="T29" fmla="*/ 742 h 1481"/>
                <a:gd name="T30" fmla="*/ 172 w 980"/>
                <a:gd name="T31" fmla="*/ 669 h 1481"/>
                <a:gd name="T32" fmla="*/ 259 w 980"/>
                <a:gd name="T33" fmla="*/ 558 h 1481"/>
                <a:gd name="T34" fmla="*/ 233 w 980"/>
                <a:gd name="T35" fmla="*/ 626 h 1481"/>
                <a:gd name="T36" fmla="*/ 332 w 980"/>
                <a:gd name="T37" fmla="*/ 271 h 1481"/>
                <a:gd name="T38" fmla="*/ 461 w 980"/>
                <a:gd name="T39" fmla="*/ 271 h 1481"/>
                <a:gd name="T40" fmla="*/ 525 w 980"/>
                <a:gd name="T41" fmla="*/ 382 h 1481"/>
                <a:gd name="T42" fmla="*/ 431 w 980"/>
                <a:gd name="T43" fmla="*/ 512 h 1481"/>
                <a:gd name="T44" fmla="*/ 240 w 980"/>
                <a:gd name="T45" fmla="*/ 472 h 1481"/>
                <a:gd name="T46" fmla="*/ 291 w 980"/>
                <a:gd name="T47" fmla="*/ 720 h 1481"/>
                <a:gd name="T48" fmla="*/ 378 w 980"/>
                <a:gd name="T49" fmla="*/ 609 h 1481"/>
                <a:gd name="T50" fmla="*/ 518 w 980"/>
                <a:gd name="T51" fmla="*/ 630 h 1481"/>
                <a:gd name="T52" fmla="*/ 570 w 980"/>
                <a:gd name="T53" fmla="*/ 760 h 1481"/>
                <a:gd name="T54" fmla="*/ 483 w 980"/>
                <a:gd name="T55" fmla="*/ 871 h 1481"/>
                <a:gd name="T56" fmla="*/ 354 w 980"/>
                <a:gd name="T57" fmla="*/ 849 h 1481"/>
                <a:gd name="T58" fmla="*/ 302 w 980"/>
                <a:gd name="T59" fmla="*/ 740 h 1481"/>
                <a:gd name="T60" fmla="*/ 661 w 980"/>
                <a:gd name="T61" fmla="*/ 636 h 1481"/>
                <a:gd name="T62" fmla="*/ 661 w 980"/>
                <a:gd name="T63" fmla="*/ 588 h 1481"/>
                <a:gd name="T64" fmla="*/ 661 w 980"/>
                <a:gd name="T65" fmla="*/ 486 h 1481"/>
                <a:gd name="T66" fmla="*/ 528 w 980"/>
                <a:gd name="T67" fmla="*/ 574 h 1481"/>
                <a:gd name="T68" fmla="*/ 597 w 980"/>
                <a:gd name="T69" fmla="*/ 450 h 1481"/>
                <a:gd name="T70" fmla="*/ 725 w 980"/>
                <a:gd name="T71" fmla="*/ 450 h 1481"/>
                <a:gd name="T72" fmla="*/ 790 w 980"/>
                <a:gd name="T73" fmla="*/ 561 h 1481"/>
                <a:gd name="T74" fmla="*/ 725 w 980"/>
                <a:gd name="T75" fmla="*/ 673 h 1481"/>
                <a:gd name="T76" fmla="*/ 897 w 980"/>
                <a:gd name="T77" fmla="*/ 1062 h 1481"/>
                <a:gd name="T78" fmla="*/ 798 w 980"/>
                <a:gd name="T79" fmla="*/ 1123 h 1481"/>
                <a:gd name="T80" fmla="*/ 798 w 980"/>
                <a:gd name="T81" fmla="*/ 1177 h 1481"/>
                <a:gd name="T82" fmla="*/ 876 w 980"/>
                <a:gd name="T83" fmla="*/ 1252 h 1481"/>
                <a:gd name="T84" fmla="*/ 798 w 980"/>
                <a:gd name="T85" fmla="*/ 1328 h 1481"/>
                <a:gd name="T86" fmla="*/ 856 w 980"/>
                <a:gd name="T87" fmla="*/ 1409 h 1481"/>
                <a:gd name="T88" fmla="*/ 117 w 980"/>
                <a:gd name="T89" fmla="*/ 1344 h 1481"/>
                <a:gd name="T90" fmla="*/ 719 w 980"/>
                <a:gd name="T91" fmla="*/ 1304 h 1481"/>
                <a:gd name="T92" fmla="*/ 132 w 980"/>
                <a:gd name="T93" fmla="*/ 1225 h 1481"/>
                <a:gd name="T94" fmla="*/ 132 w 980"/>
                <a:gd name="T95" fmla="*/ 1177 h 1481"/>
                <a:gd name="T96" fmla="*/ 719 w 980"/>
                <a:gd name="T97" fmla="*/ 1099 h 1481"/>
                <a:gd name="T98" fmla="*/ 52 w 980"/>
                <a:gd name="T99" fmla="*/ 790 h 1481"/>
                <a:gd name="T100" fmla="*/ 220 w 980"/>
                <a:gd name="T101" fmla="*/ 790 h 1481"/>
                <a:gd name="T102" fmla="*/ 525 w 980"/>
                <a:gd name="T103" fmla="*/ 904 h 1481"/>
                <a:gd name="T104" fmla="*/ 897 w 980"/>
                <a:gd name="T105" fmla="*/ 106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0" h="1481">
                  <a:moveTo>
                    <a:pt x="974" y="750"/>
                  </a:moveTo>
                  <a:cubicBezTo>
                    <a:pt x="969" y="745"/>
                    <a:pt x="962" y="742"/>
                    <a:pt x="956" y="742"/>
                  </a:cubicBezTo>
                  <a:cubicBezTo>
                    <a:pt x="950" y="742"/>
                    <a:pt x="950" y="742"/>
                    <a:pt x="950" y="742"/>
                  </a:cubicBezTo>
                  <a:cubicBezTo>
                    <a:pt x="950" y="459"/>
                    <a:pt x="950" y="459"/>
                    <a:pt x="950" y="459"/>
                  </a:cubicBezTo>
                  <a:cubicBezTo>
                    <a:pt x="950" y="206"/>
                    <a:pt x="744" y="0"/>
                    <a:pt x="490" y="0"/>
                  </a:cubicBezTo>
                  <a:cubicBezTo>
                    <a:pt x="237" y="0"/>
                    <a:pt x="31" y="206"/>
                    <a:pt x="31" y="459"/>
                  </a:cubicBezTo>
                  <a:cubicBezTo>
                    <a:pt x="31" y="742"/>
                    <a:pt x="31" y="742"/>
                    <a:pt x="31" y="742"/>
                  </a:cubicBezTo>
                  <a:cubicBezTo>
                    <a:pt x="25" y="742"/>
                    <a:pt x="25" y="742"/>
                    <a:pt x="25" y="742"/>
                  </a:cubicBezTo>
                  <a:cubicBezTo>
                    <a:pt x="18" y="742"/>
                    <a:pt x="12" y="745"/>
                    <a:pt x="7" y="750"/>
                  </a:cubicBezTo>
                  <a:cubicBezTo>
                    <a:pt x="3" y="755"/>
                    <a:pt x="0" y="762"/>
                    <a:pt x="1" y="769"/>
                  </a:cubicBezTo>
                  <a:cubicBezTo>
                    <a:pt x="36" y="1067"/>
                    <a:pt x="36" y="1067"/>
                    <a:pt x="36" y="1067"/>
                  </a:cubicBezTo>
                  <a:cubicBezTo>
                    <a:pt x="39" y="1087"/>
                    <a:pt x="50" y="1104"/>
                    <a:pt x="66" y="1114"/>
                  </a:cubicBezTo>
                  <a:cubicBezTo>
                    <a:pt x="60" y="1124"/>
                    <a:pt x="57" y="1137"/>
                    <a:pt x="57" y="1150"/>
                  </a:cubicBezTo>
                  <a:cubicBezTo>
                    <a:pt x="57" y="1170"/>
                    <a:pt x="64" y="1188"/>
                    <a:pt x="77" y="1201"/>
                  </a:cubicBezTo>
                  <a:cubicBezTo>
                    <a:pt x="64" y="1215"/>
                    <a:pt x="57" y="1233"/>
                    <a:pt x="57" y="1252"/>
                  </a:cubicBezTo>
                  <a:cubicBezTo>
                    <a:pt x="57" y="1274"/>
                    <a:pt x="66" y="1293"/>
                    <a:pt x="80" y="1307"/>
                  </a:cubicBezTo>
                  <a:cubicBezTo>
                    <a:pt x="72" y="1319"/>
                    <a:pt x="68" y="1335"/>
                    <a:pt x="70" y="1350"/>
                  </a:cubicBezTo>
                  <a:cubicBezTo>
                    <a:pt x="77" y="1415"/>
                    <a:pt x="77" y="1415"/>
                    <a:pt x="77" y="1415"/>
                  </a:cubicBezTo>
                  <a:cubicBezTo>
                    <a:pt x="82" y="1453"/>
                    <a:pt x="114" y="1481"/>
                    <a:pt x="152" y="1481"/>
                  </a:cubicBezTo>
                  <a:cubicBezTo>
                    <a:pt x="829" y="1481"/>
                    <a:pt x="829" y="1481"/>
                    <a:pt x="829" y="1481"/>
                  </a:cubicBezTo>
                  <a:cubicBezTo>
                    <a:pt x="867" y="1481"/>
                    <a:pt x="899" y="1453"/>
                    <a:pt x="903" y="1415"/>
                  </a:cubicBezTo>
                  <a:cubicBezTo>
                    <a:pt x="911" y="1350"/>
                    <a:pt x="911" y="1350"/>
                    <a:pt x="911" y="1350"/>
                  </a:cubicBezTo>
                  <a:cubicBezTo>
                    <a:pt x="913" y="1335"/>
                    <a:pt x="909" y="1319"/>
                    <a:pt x="900" y="1307"/>
                  </a:cubicBezTo>
                  <a:cubicBezTo>
                    <a:pt x="915" y="1293"/>
                    <a:pt x="924" y="1274"/>
                    <a:pt x="924" y="1252"/>
                  </a:cubicBezTo>
                  <a:cubicBezTo>
                    <a:pt x="924" y="1233"/>
                    <a:pt x="916" y="1215"/>
                    <a:pt x="904" y="1201"/>
                  </a:cubicBezTo>
                  <a:cubicBezTo>
                    <a:pt x="916" y="1188"/>
                    <a:pt x="924" y="1170"/>
                    <a:pt x="924" y="1150"/>
                  </a:cubicBezTo>
                  <a:cubicBezTo>
                    <a:pt x="924" y="1137"/>
                    <a:pt x="921" y="1124"/>
                    <a:pt x="915" y="1114"/>
                  </a:cubicBezTo>
                  <a:cubicBezTo>
                    <a:pt x="931" y="1104"/>
                    <a:pt x="942" y="1087"/>
                    <a:pt x="944" y="1067"/>
                  </a:cubicBezTo>
                  <a:cubicBezTo>
                    <a:pt x="979" y="769"/>
                    <a:pt x="979" y="769"/>
                    <a:pt x="979" y="769"/>
                  </a:cubicBezTo>
                  <a:cubicBezTo>
                    <a:pt x="980" y="762"/>
                    <a:pt x="978" y="755"/>
                    <a:pt x="974" y="750"/>
                  </a:cubicBezTo>
                  <a:close/>
                  <a:moveTo>
                    <a:pt x="79" y="459"/>
                  </a:moveTo>
                  <a:cubicBezTo>
                    <a:pt x="79" y="232"/>
                    <a:pt x="264" y="48"/>
                    <a:pt x="490" y="48"/>
                  </a:cubicBezTo>
                  <a:cubicBezTo>
                    <a:pt x="717" y="48"/>
                    <a:pt x="902" y="232"/>
                    <a:pt x="902" y="459"/>
                  </a:cubicBezTo>
                  <a:cubicBezTo>
                    <a:pt x="902" y="742"/>
                    <a:pt x="902" y="742"/>
                    <a:pt x="902" y="742"/>
                  </a:cubicBezTo>
                  <a:cubicBezTo>
                    <a:pt x="747" y="742"/>
                    <a:pt x="747" y="742"/>
                    <a:pt x="747" y="742"/>
                  </a:cubicBezTo>
                  <a:cubicBezTo>
                    <a:pt x="750" y="736"/>
                    <a:pt x="753" y="731"/>
                    <a:pt x="755" y="724"/>
                  </a:cubicBezTo>
                  <a:cubicBezTo>
                    <a:pt x="796" y="731"/>
                    <a:pt x="838" y="713"/>
                    <a:pt x="859" y="676"/>
                  </a:cubicBezTo>
                  <a:cubicBezTo>
                    <a:pt x="881" y="638"/>
                    <a:pt x="876" y="593"/>
                    <a:pt x="850" y="561"/>
                  </a:cubicBezTo>
                  <a:cubicBezTo>
                    <a:pt x="876" y="530"/>
                    <a:pt x="881" y="484"/>
                    <a:pt x="859" y="447"/>
                  </a:cubicBezTo>
                  <a:cubicBezTo>
                    <a:pt x="838" y="410"/>
                    <a:pt x="796" y="391"/>
                    <a:pt x="755" y="398"/>
                  </a:cubicBezTo>
                  <a:cubicBezTo>
                    <a:pt x="741" y="360"/>
                    <a:pt x="704" y="332"/>
                    <a:pt x="661" y="332"/>
                  </a:cubicBezTo>
                  <a:cubicBezTo>
                    <a:pt x="639" y="332"/>
                    <a:pt x="618" y="340"/>
                    <a:pt x="602" y="352"/>
                  </a:cubicBezTo>
                  <a:cubicBezTo>
                    <a:pt x="612" y="325"/>
                    <a:pt x="610" y="294"/>
                    <a:pt x="594" y="268"/>
                  </a:cubicBezTo>
                  <a:cubicBezTo>
                    <a:pt x="573" y="230"/>
                    <a:pt x="531" y="212"/>
                    <a:pt x="491" y="219"/>
                  </a:cubicBezTo>
                  <a:cubicBezTo>
                    <a:pt x="476" y="180"/>
                    <a:pt x="439" y="153"/>
                    <a:pt x="396" y="153"/>
                  </a:cubicBezTo>
                  <a:cubicBezTo>
                    <a:pt x="353" y="153"/>
                    <a:pt x="316" y="180"/>
                    <a:pt x="302" y="219"/>
                  </a:cubicBezTo>
                  <a:cubicBezTo>
                    <a:pt x="262" y="212"/>
                    <a:pt x="220" y="230"/>
                    <a:pt x="198" y="268"/>
                  </a:cubicBezTo>
                  <a:cubicBezTo>
                    <a:pt x="177" y="305"/>
                    <a:pt x="182" y="350"/>
                    <a:pt x="208" y="382"/>
                  </a:cubicBezTo>
                  <a:cubicBezTo>
                    <a:pt x="182" y="414"/>
                    <a:pt x="177" y="459"/>
                    <a:pt x="198" y="496"/>
                  </a:cubicBezTo>
                  <a:cubicBezTo>
                    <a:pt x="204" y="506"/>
                    <a:pt x="211" y="515"/>
                    <a:pt x="219" y="522"/>
                  </a:cubicBezTo>
                  <a:cubicBezTo>
                    <a:pt x="219" y="523"/>
                    <a:pt x="218" y="525"/>
                    <a:pt x="217" y="526"/>
                  </a:cubicBezTo>
                  <a:cubicBezTo>
                    <a:pt x="177" y="519"/>
                    <a:pt x="135" y="538"/>
                    <a:pt x="113" y="575"/>
                  </a:cubicBezTo>
                  <a:cubicBezTo>
                    <a:pt x="92" y="612"/>
                    <a:pt x="97" y="658"/>
                    <a:pt x="123" y="689"/>
                  </a:cubicBezTo>
                  <a:cubicBezTo>
                    <a:pt x="111" y="704"/>
                    <a:pt x="103" y="723"/>
                    <a:pt x="101" y="742"/>
                  </a:cubicBezTo>
                  <a:cubicBezTo>
                    <a:pt x="79" y="742"/>
                    <a:pt x="79" y="742"/>
                    <a:pt x="79" y="742"/>
                  </a:cubicBezTo>
                  <a:lnTo>
                    <a:pt x="79" y="459"/>
                  </a:lnTo>
                  <a:close/>
                  <a:moveTo>
                    <a:pt x="233" y="626"/>
                  </a:moveTo>
                  <a:cubicBezTo>
                    <a:pt x="211" y="663"/>
                    <a:pt x="216" y="709"/>
                    <a:pt x="242" y="740"/>
                  </a:cubicBezTo>
                  <a:cubicBezTo>
                    <a:pt x="242" y="741"/>
                    <a:pt x="242" y="741"/>
                    <a:pt x="241" y="742"/>
                  </a:cubicBezTo>
                  <a:cubicBezTo>
                    <a:pt x="241" y="742"/>
                    <a:pt x="241" y="742"/>
                    <a:pt x="240" y="742"/>
                  </a:cubicBezTo>
                  <a:cubicBezTo>
                    <a:pt x="149" y="742"/>
                    <a:pt x="149" y="742"/>
                    <a:pt x="149" y="742"/>
                  </a:cubicBezTo>
                  <a:cubicBezTo>
                    <a:pt x="152" y="729"/>
                    <a:pt x="160" y="717"/>
                    <a:pt x="172" y="709"/>
                  </a:cubicBezTo>
                  <a:cubicBezTo>
                    <a:pt x="179" y="705"/>
                    <a:pt x="183" y="697"/>
                    <a:pt x="183" y="689"/>
                  </a:cubicBezTo>
                  <a:cubicBezTo>
                    <a:pt x="183" y="681"/>
                    <a:pt x="179" y="674"/>
                    <a:pt x="172" y="669"/>
                  </a:cubicBezTo>
                  <a:cubicBezTo>
                    <a:pt x="149" y="654"/>
                    <a:pt x="141" y="623"/>
                    <a:pt x="155" y="599"/>
                  </a:cubicBezTo>
                  <a:cubicBezTo>
                    <a:pt x="169" y="575"/>
                    <a:pt x="199" y="566"/>
                    <a:pt x="224" y="578"/>
                  </a:cubicBezTo>
                  <a:cubicBezTo>
                    <a:pt x="232" y="582"/>
                    <a:pt x="240" y="582"/>
                    <a:pt x="247" y="578"/>
                  </a:cubicBezTo>
                  <a:cubicBezTo>
                    <a:pt x="254" y="574"/>
                    <a:pt x="259" y="566"/>
                    <a:pt x="259" y="558"/>
                  </a:cubicBezTo>
                  <a:cubicBezTo>
                    <a:pt x="261" y="530"/>
                    <a:pt x="284" y="508"/>
                    <a:pt x="312" y="508"/>
                  </a:cubicBezTo>
                  <a:cubicBezTo>
                    <a:pt x="333" y="508"/>
                    <a:pt x="352" y="522"/>
                    <a:pt x="360" y="541"/>
                  </a:cubicBezTo>
                  <a:cubicBezTo>
                    <a:pt x="350" y="551"/>
                    <a:pt x="342" y="563"/>
                    <a:pt x="337" y="577"/>
                  </a:cubicBezTo>
                  <a:cubicBezTo>
                    <a:pt x="296" y="570"/>
                    <a:pt x="254" y="589"/>
                    <a:pt x="233" y="626"/>
                  </a:cubicBezTo>
                  <a:close/>
                  <a:moveTo>
                    <a:pt x="257" y="362"/>
                  </a:moveTo>
                  <a:cubicBezTo>
                    <a:pt x="233" y="347"/>
                    <a:pt x="226" y="316"/>
                    <a:pt x="240" y="292"/>
                  </a:cubicBezTo>
                  <a:cubicBezTo>
                    <a:pt x="254" y="268"/>
                    <a:pt x="284" y="259"/>
                    <a:pt x="309" y="271"/>
                  </a:cubicBezTo>
                  <a:cubicBezTo>
                    <a:pt x="316" y="275"/>
                    <a:pt x="325" y="275"/>
                    <a:pt x="332" y="271"/>
                  </a:cubicBezTo>
                  <a:cubicBezTo>
                    <a:pt x="339" y="266"/>
                    <a:pt x="343" y="259"/>
                    <a:pt x="344" y="251"/>
                  </a:cubicBezTo>
                  <a:cubicBezTo>
                    <a:pt x="345" y="223"/>
                    <a:pt x="369" y="201"/>
                    <a:pt x="396" y="201"/>
                  </a:cubicBezTo>
                  <a:cubicBezTo>
                    <a:pt x="424" y="201"/>
                    <a:pt x="447" y="223"/>
                    <a:pt x="449" y="251"/>
                  </a:cubicBezTo>
                  <a:cubicBezTo>
                    <a:pt x="449" y="259"/>
                    <a:pt x="454" y="266"/>
                    <a:pt x="461" y="271"/>
                  </a:cubicBezTo>
                  <a:cubicBezTo>
                    <a:pt x="468" y="275"/>
                    <a:pt x="476" y="275"/>
                    <a:pt x="484" y="271"/>
                  </a:cubicBezTo>
                  <a:cubicBezTo>
                    <a:pt x="509" y="259"/>
                    <a:pt x="539" y="268"/>
                    <a:pt x="553" y="292"/>
                  </a:cubicBezTo>
                  <a:cubicBezTo>
                    <a:pt x="567" y="316"/>
                    <a:pt x="559" y="347"/>
                    <a:pt x="536" y="362"/>
                  </a:cubicBezTo>
                  <a:cubicBezTo>
                    <a:pt x="529" y="366"/>
                    <a:pt x="525" y="374"/>
                    <a:pt x="525" y="382"/>
                  </a:cubicBezTo>
                  <a:cubicBezTo>
                    <a:pt x="525" y="388"/>
                    <a:pt x="527" y="394"/>
                    <a:pt x="532" y="398"/>
                  </a:cubicBezTo>
                  <a:cubicBezTo>
                    <a:pt x="504" y="404"/>
                    <a:pt x="478" y="420"/>
                    <a:pt x="463" y="447"/>
                  </a:cubicBezTo>
                  <a:cubicBezTo>
                    <a:pt x="451" y="468"/>
                    <a:pt x="447" y="491"/>
                    <a:pt x="451" y="514"/>
                  </a:cubicBezTo>
                  <a:cubicBezTo>
                    <a:pt x="444" y="512"/>
                    <a:pt x="438" y="512"/>
                    <a:pt x="431" y="512"/>
                  </a:cubicBezTo>
                  <a:cubicBezTo>
                    <a:pt x="421" y="512"/>
                    <a:pt x="411" y="513"/>
                    <a:pt x="401" y="516"/>
                  </a:cubicBezTo>
                  <a:cubicBezTo>
                    <a:pt x="385" y="483"/>
                    <a:pt x="350" y="460"/>
                    <a:pt x="312" y="460"/>
                  </a:cubicBezTo>
                  <a:cubicBezTo>
                    <a:pt x="288" y="460"/>
                    <a:pt x="265" y="469"/>
                    <a:pt x="248" y="483"/>
                  </a:cubicBezTo>
                  <a:cubicBezTo>
                    <a:pt x="245" y="480"/>
                    <a:pt x="242" y="476"/>
                    <a:pt x="240" y="472"/>
                  </a:cubicBezTo>
                  <a:cubicBezTo>
                    <a:pt x="226" y="448"/>
                    <a:pt x="233" y="417"/>
                    <a:pt x="257" y="402"/>
                  </a:cubicBezTo>
                  <a:cubicBezTo>
                    <a:pt x="264" y="398"/>
                    <a:pt x="268" y="390"/>
                    <a:pt x="268" y="382"/>
                  </a:cubicBezTo>
                  <a:cubicBezTo>
                    <a:pt x="268" y="374"/>
                    <a:pt x="264" y="366"/>
                    <a:pt x="257" y="362"/>
                  </a:cubicBezTo>
                  <a:close/>
                  <a:moveTo>
                    <a:pt x="291" y="720"/>
                  </a:moveTo>
                  <a:cubicBezTo>
                    <a:pt x="268" y="705"/>
                    <a:pt x="260" y="674"/>
                    <a:pt x="274" y="650"/>
                  </a:cubicBezTo>
                  <a:cubicBezTo>
                    <a:pt x="288" y="626"/>
                    <a:pt x="319" y="617"/>
                    <a:pt x="344" y="630"/>
                  </a:cubicBezTo>
                  <a:cubicBezTo>
                    <a:pt x="351" y="633"/>
                    <a:pt x="359" y="633"/>
                    <a:pt x="366" y="629"/>
                  </a:cubicBezTo>
                  <a:cubicBezTo>
                    <a:pt x="373" y="625"/>
                    <a:pt x="378" y="618"/>
                    <a:pt x="378" y="609"/>
                  </a:cubicBezTo>
                  <a:cubicBezTo>
                    <a:pt x="380" y="582"/>
                    <a:pt x="403" y="560"/>
                    <a:pt x="431" y="560"/>
                  </a:cubicBezTo>
                  <a:cubicBezTo>
                    <a:pt x="459" y="560"/>
                    <a:pt x="482" y="582"/>
                    <a:pt x="483" y="609"/>
                  </a:cubicBezTo>
                  <a:cubicBezTo>
                    <a:pt x="484" y="618"/>
                    <a:pt x="488" y="625"/>
                    <a:pt x="495" y="629"/>
                  </a:cubicBezTo>
                  <a:cubicBezTo>
                    <a:pt x="502" y="633"/>
                    <a:pt x="511" y="633"/>
                    <a:pt x="518" y="630"/>
                  </a:cubicBezTo>
                  <a:cubicBezTo>
                    <a:pt x="543" y="617"/>
                    <a:pt x="573" y="626"/>
                    <a:pt x="587" y="650"/>
                  </a:cubicBezTo>
                  <a:cubicBezTo>
                    <a:pt x="601" y="674"/>
                    <a:pt x="594" y="705"/>
                    <a:pt x="570" y="720"/>
                  </a:cubicBezTo>
                  <a:cubicBezTo>
                    <a:pt x="564" y="725"/>
                    <a:pt x="559" y="732"/>
                    <a:pt x="559" y="740"/>
                  </a:cubicBezTo>
                  <a:cubicBezTo>
                    <a:pt x="559" y="748"/>
                    <a:pt x="564" y="756"/>
                    <a:pt x="570" y="760"/>
                  </a:cubicBezTo>
                  <a:cubicBezTo>
                    <a:pt x="594" y="776"/>
                    <a:pt x="601" y="807"/>
                    <a:pt x="587" y="831"/>
                  </a:cubicBezTo>
                  <a:cubicBezTo>
                    <a:pt x="573" y="855"/>
                    <a:pt x="543" y="864"/>
                    <a:pt x="518" y="851"/>
                  </a:cubicBezTo>
                  <a:cubicBezTo>
                    <a:pt x="511" y="848"/>
                    <a:pt x="502" y="848"/>
                    <a:pt x="495" y="852"/>
                  </a:cubicBezTo>
                  <a:cubicBezTo>
                    <a:pt x="488" y="856"/>
                    <a:pt x="484" y="863"/>
                    <a:pt x="483" y="871"/>
                  </a:cubicBezTo>
                  <a:cubicBezTo>
                    <a:pt x="482" y="899"/>
                    <a:pt x="459" y="921"/>
                    <a:pt x="431" y="921"/>
                  </a:cubicBezTo>
                  <a:cubicBezTo>
                    <a:pt x="403" y="921"/>
                    <a:pt x="380" y="899"/>
                    <a:pt x="378" y="871"/>
                  </a:cubicBezTo>
                  <a:cubicBezTo>
                    <a:pt x="378" y="863"/>
                    <a:pt x="373" y="856"/>
                    <a:pt x="366" y="852"/>
                  </a:cubicBezTo>
                  <a:cubicBezTo>
                    <a:pt x="363" y="850"/>
                    <a:pt x="359" y="849"/>
                    <a:pt x="354" y="849"/>
                  </a:cubicBezTo>
                  <a:cubicBezTo>
                    <a:pt x="351" y="849"/>
                    <a:pt x="347" y="850"/>
                    <a:pt x="344" y="851"/>
                  </a:cubicBezTo>
                  <a:cubicBezTo>
                    <a:pt x="319" y="864"/>
                    <a:pt x="288" y="855"/>
                    <a:pt x="274" y="831"/>
                  </a:cubicBezTo>
                  <a:cubicBezTo>
                    <a:pt x="260" y="807"/>
                    <a:pt x="268" y="776"/>
                    <a:pt x="291" y="760"/>
                  </a:cubicBezTo>
                  <a:cubicBezTo>
                    <a:pt x="298" y="756"/>
                    <a:pt x="302" y="748"/>
                    <a:pt x="302" y="740"/>
                  </a:cubicBezTo>
                  <a:cubicBezTo>
                    <a:pt x="302" y="732"/>
                    <a:pt x="298" y="725"/>
                    <a:pt x="291" y="720"/>
                  </a:cubicBezTo>
                  <a:close/>
                  <a:moveTo>
                    <a:pt x="627" y="729"/>
                  </a:moveTo>
                  <a:cubicBezTo>
                    <a:pt x="645" y="700"/>
                    <a:pt x="648" y="662"/>
                    <a:pt x="631" y="630"/>
                  </a:cubicBezTo>
                  <a:cubicBezTo>
                    <a:pt x="640" y="634"/>
                    <a:pt x="650" y="636"/>
                    <a:pt x="661" y="636"/>
                  </a:cubicBezTo>
                  <a:cubicBezTo>
                    <a:pt x="688" y="636"/>
                    <a:pt x="713" y="622"/>
                    <a:pt x="726" y="599"/>
                  </a:cubicBezTo>
                  <a:cubicBezTo>
                    <a:pt x="733" y="587"/>
                    <a:pt x="729" y="573"/>
                    <a:pt x="717" y="566"/>
                  </a:cubicBezTo>
                  <a:cubicBezTo>
                    <a:pt x="706" y="559"/>
                    <a:pt x="691" y="563"/>
                    <a:pt x="685" y="575"/>
                  </a:cubicBezTo>
                  <a:cubicBezTo>
                    <a:pt x="680" y="583"/>
                    <a:pt x="671" y="588"/>
                    <a:pt x="661" y="588"/>
                  </a:cubicBezTo>
                  <a:cubicBezTo>
                    <a:pt x="646" y="588"/>
                    <a:pt x="634" y="576"/>
                    <a:pt x="634" y="561"/>
                  </a:cubicBezTo>
                  <a:cubicBezTo>
                    <a:pt x="634" y="546"/>
                    <a:pt x="646" y="534"/>
                    <a:pt x="661" y="534"/>
                  </a:cubicBezTo>
                  <a:cubicBezTo>
                    <a:pt x="674" y="534"/>
                    <a:pt x="685" y="523"/>
                    <a:pt x="685" y="510"/>
                  </a:cubicBezTo>
                  <a:cubicBezTo>
                    <a:pt x="685" y="497"/>
                    <a:pt x="674" y="486"/>
                    <a:pt x="661" y="486"/>
                  </a:cubicBezTo>
                  <a:cubicBezTo>
                    <a:pt x="620" y="486"/>
                    <a:pt x="586" y="520"/>
                    <a:pt x="586" y="561"/>
                  </a:cubicBezTo>
                  <a:cubicBezTo>
                    <a:pt x="586" y="571"/>
                    <a:pt x="588" y="580"/>
                    <a:pt x="591" y="589"/>
                  </a:cubicBezTo>
                  <a:cubicBezTo>
                    <a:pt x="572" y="578"/>
                    <a:pt x="549" y="574"/>
                    <a:pt x="526" y="577"/>
                  </a:cubicBezTo>
                  <a:cubicBezTo>
                    <a:pt x="527" y="576"/>
                    <a:pt x="528" y="575"/>
                    <a:pt x="528" y="574"/>
                  </a:cubicBezTo>
                  <a:cubicBezTo>
                    <a:pt x="536" y="563"/>
                    <a:pt x="533" y="548"/>
                    <a:pt x="522" y="541"/>
                  </a:cubicBezTo>
                  <a:cubicBezTo>
                    <a:pt x="498" y="526"/>
                    <a:pt x="491" y="495"/>
                    <a:pt x="505" y="471"/>
                  </a:cubicBezTo>
                  <a:cubicBezTo>
                    <a:pt x="518" y="447"/>
                    <a:pt x="549" y="438"/>
                    <a:pt x="574" y="450"/>
                  </a:cubicBezTo>
                  <a:cubicBezTo>
                    <a:pt x="581" y="454"/>
                    <a:pt x="590" y="454"/>
                    <a:pt x="597" y="450"/>
                  </a:cubicBezTo>
                  <a:cubicBezTo>
                    <a:pt x="604" y="446"/>
                    <a:pt x="608" y="438"/>
                    <a:pt x="609" y="430"/>
                  </a:cubicBezTo>
                  <a:cubicBezTo>
                    <a:pt x="610" y="402"/>
                    <a:pt x="633" y="380"/>
                    <a:pt x="661" y="380"/>
                  </a:cubicBezTo>
                  <a:cubicBezTo>
                    <a:pt x="689" y="380"/>
                    <a:pt x="712" y="402"/>
                    <a:pt x="714" y="430"/>
                  </a:cubicBezTo>
                  <a:cubicBezTo>
                    <a:pt x="714" y="438"/>
                    <a:pt x="718" y="446"/>
                    <a:pt x="725" y="450"/>
                  </a:cubicBezTo>
                  <a:cubicBezTo>
                    <a:pt x="733" y="454"/>
                    <a:pt x="741" y="454"/>
                    <a:pt x="748" y="450"/>
                  </a:cubicBezTo>
                  <a:cubicBezTo>
                    <a:pt x="773" y="438"/>
                    <a:pt x="804" y="447"/>
                    <a:pt x="818" y="471"/>
                  </a:cubicBezTo>
                  <a:cubicBezTo>
                    <a:pt x="832" y="495"/>
                    <a:pt x="824" y="526"/>
                    <a:pt x="801" y="541"/>
                  </a:cubicBezTo>
                  <a:cubicBezTo>
                    <a:pt x="794" y="546"/>
                    <a:pt x="790" y="553"/>
                    <a:pt x="790" y="561"/>
                  </a:cubicBezTo>
                  <a:cubicBezTo>
                    <a:pt x="790" y="569"/>
                    <a:pt x="794" y="577"/>
                    <a:pt x="801" y="581"/>
                  </a:cubicBezTo>
                  <a:cubicBezTo>
                    <a:pt x="824" y="597"/>
                    <a:pt x="832" y="628"/>
                    <a:pt x="818" y="652"/>
                  </a:cubicBezTo>
                  <a:cubicBezTo>
                    <a:pt x="804" y="676"/>
                    <a:pt x="773" y="685"/>
                    <a:pt x="748" y="672"/>
                  </a:cubicBezTo>
                  <a:cubicBezTo>
                    <a:pt x="741" y="668"/>
                    <a:pt x="733" y="669"/>
                    <a:pt x="725" y="673"/>
                  </a:cubicBezTo>
                  <a:cubicBezTo>
                    <a:pt x="718" y="677"/>
                    <a:pt x="714" y="684"/>
                    <a:pt x="714" y="692"/>
                  </a:cubicBezTo>
                  <a:cubicBezTo>
                    <a:pt x="712" y="720"/>
                    <a:pt x="689" y="742"/>
                    <a:pt x="661" y="742"/>
                  </a:cubicBezTo>
                  <a:cubicBezTo>
                    <a:pt x="649" y="742"/>
                    <a:pt x="636" y="737"/>
                    <a:pt x="627" y="729"/>
                  </a:cubicBezTo>
                  <a:close/>
                  <a:moveTo>
                    <a:pt x="897" y="1062"/>
                  </a:moveTo>
                  <a:cubicBezTo>
                    <a:pt x="896" y="1069"/>
                    <a:pt x="889" y="1075"/>
                    <a:pt x="882" y="1075"/>
                  </a:cubicBezTo>
                  <a:cubicBezTo>
                    <a:pt x="798" y="1075"/>
                    <a:pt x="798" y="1075"/>
                    <a:pt x="798" y="1075"/>
                  </a:cubicBezTo>
                  <a:cubicBezTo>
                    <a:pt x="784" y="1075"/>
                    <a:pt x="774" y="1086"/>
                    <a:pt x="774" y="1099"/>
                  </a:cubicBezTo>
                  <a:cubicBezTo>
                    <a:pt x="774" y="1112"/>
                    <a:pt x="784" y="1123"/>
                    <a:pt x="798" y="1123"/>
                  </a:cubicBezTo>
                  <a:cubicBezTo>
                    <a:pt x="849" y="1123"/>
                    <a:pt x="849" y="1123"/>
                    <a:pt x="849" y="1123"/>
                  </a:cubicBezTo>
                  <a:cubicBezTo>
                    <a:pt x="864" y="1123"/>
                    <a:pt x="876" y="1135"/>
                    <a:pt x="876" y="1150"/>
                  </a:cubicBezTo>
                  <a:cubicBezTo>
                    <a:pt x="876" y="1165"/>
                    <a:pt x="864" y="1177"/>
                    <a:pt x="849" y="1177"/>
                  </a:cubicBezTo>
                  <a:cubicBezTo>
                    <a:pt x="798" y="1177"/>
                    <a:pt x="798" y="1177"/>
                    <a:pt x="798" y="1177"/>
                  </a:cubicBezTo>
                  <a:cubicBezTo>
                    <a:pt x="784" y="1177"/>
                    <a:pt x="774" y="1188"/>
                    <a:pt x="774" y="1201"/>
                  </a:cubicBezTo>
                  <a:cubicBezTo>
                    <a:pt x="774" y="1214"/>
                    <a:pt x="784" y="1225"/>
                    <a:pt x="798" y="1225"/>
                  </a:cubicBezTo>
                  <a:cubicBezTo>
                    <a:pt x="849" y="1225"/>
                    <a:pt x="849" y="1225"/>
                    <a:pt x="849" y="1225"/>
                  </a:cubicBezTo>
                  <a:cubicBezTo>
                    <a:pt x="864" y="1225"/>
                    <a:pt x="876" y="1237"/>
                    <a:pt x="876" y="1252"/>
                  </a:cubicBezTo>
                  <a:cubicBezTo>
                    <a:pt x="876" y="1267"/>
                    <a:pt x="864" y="1280"/>
                    <a:pt x="849" y="1280"/>
                  </a:cubicBezTo>
                  <a:cubicBezTo>
                    <a:pt x="798" y="1280"/>
                    <a:pt x="798" y="1280"/>
                    <a:pt x="798" y="1280"/>
                  </a:cubicBezTo>
                  <a:cubicBezTo>
                    <a:pt x="784" y="1280"/>
                    <a:pt x="774" y="1290"/>
                    <a:pt x="774" y="1304"/>
                  </a:cubicBezTo>
                  <a:cubicBezTo>
                    <a:pt x="774" y="1317"/>
                    <a:pt x="784" y="1328"/>
                    <a:pt x="798" y="1328"/>
                  </a:cubicBezTo>
                  <a:cubicBezTo>
                    <a:pt x="849" y="1328"/>
                    <a:pt x="849" y="1328"/>
                    <a:pt x="849" y="1328"/>
                  </a:cubicBezTo>
                  <a:cubicBezTo>
                    <a:pt x="855" y="1328"/>
                    <a:pt x="858" y="1331"/>
                    <a:pt x="860" y="1333"/>
                  </a:cubicBezTo>
                  <a:cubicBezTo>
                    <a:pt x="861" y="1334"/>
                    <a:pt x="864" y="1338"/>
                    <a:pt x="863" y="1344"/>
                  </a:cubicBezTo>
                  <a:cubicBezTo>
                    <a:pt x="856" y="1409"/>
                    <a:pt x="856" y="1409"/>
                    <a:pt x="856" y="1409"/>
                  </a:cubicBezTo>
                  <a:cubicBezTo>
                    <a:pt x="854" y="1423"/>
                    <a:pt x="843" y="1433"/>
                    <a:pt x="829" y="1433"/>
                  </a:cubicBezTo>
                  <a:cubicBezTo>
                    <a:pt x="152" y="1433"/>
                    <a:pt x="152" y="1433"/>
                    <a:pt x="152" y="1433"/>
                  </a:cubicBezTo>
                  <a:cubicBezTo>
                    <a:pt x="138" y="1433"/>
                    <a:pt x="126" y="1423"/>
                    <a:pt x="125" y="1409"/>
                  </a:cubicBezTo>
                  <a:cubicBezTo>
                    <a:pt x="117" y="1344"/>
                    <a:pt x="117" y="1344"/>
                    <a:pt x="117" y="1344"/>
                  </a:cubicBezTo>
                  <a:cubicBezTo>
                    <a:pt x="117" y="1338"/>
                    <a:pt x="119" y="1334"/>
                    <a:pt x="121" y="1333"/>
                  </a:cubicBezTo>
                  <a:cubicBezTo>
                    <a:pt x="122" y="1331"/>
                    <a:pt x="126" y="1328"/>
                    <a:pt x="132" y="1328"/>
                  </a:cubicBezTo>
                  <a:cubicBezTo>
                    <a:pt x="695" y="1328"/>
                    <a:pt x="695" y="1328"/>
                    <a:pt x="695" y="1328"/>
                  </a:cubicBezTo>
                  <a:cubicBezTo>
                    <a:pt x="708" y="1328"/>
                    <a:pt x="719" y="1317"/>
                    <a:pt x="719" y="1304"/>
                  </a:cubicBezTo>
                  <a:cubicBezTo>
                    <a:pt x="719" y="1290"/>
                    <a:pt x="708" y="1280"/>
                    <a:pt x="695" y="1280"/>
                  </a:cubicBezTo>
                  <a:cubicBezTo>
                    <a:pt x="132" y="1280"/>
                    <a:pt x="132" y="1280"/>
                    <a:pt x="132" y="1280"/>
                  </a:cubicBezTo>
                  <a:cubicBezTo>
                    <a:pt x="117" y="1280"/>
                    <a:pt x="105" y="1267"/>
                    <a:pt x="105" y="1252"/>
                  </a:cubicBezTo>
                  <a:cubicBezTo>
                    <a:pt x="105" y="1237"/>
                    <a:pt x="117" y="1225"/>
                    <a:pt x="132" y="1225"/>
                  </a:cubicBezTo>
                  <a:cubicBezTo>
                    <a:pt x="542" y="1225"/>
                    <a:pt x="542" y="1225"/>
                    <a:pt x="542" y="1225"/>
                  </a:cubicBezTo>
                  <a:cubicBezTo>
                    <a:pt x="555" y="1225"/>
                    <a:pt x="566" y="1214"/>
                    <a:pt x="566" y="1201"/>
                  </a:cubicBezTo>
                  <a:cubicBezTo>
                    <a:pt x="566" y="1188"/>
                    <a:pt x="555" y="1177"/>
                    <a:pt x="542" y="1177"/>
                  </a:cubicBezTo>
                  <a:cubicBezTo>
                    <a:pt x="132" y="1177"/>
                    <a:pt x="132" y="1177"/>
                    <a:pt x="132" y="1177"/>
                  </a:cubicBezTo>
                  <a:cubicBezTo>
                    <a:pt x="117" y="1177"/>
                    <a:pt x="105" y="1165"/>
                    <a:pt x="105" y="1150"/>
                  </a:cubicBezTo>
                  <a:cubicBezTo>
                    <a:pt x="105" y="1135"/>
                    <a:pt x="117" y="1123"/>
                    <a:pt x="132" y="1123"/>
                  </a:cubicBezTo>
                  <a:cubicBezTo>
                    <a:pt x="695" y="1123"/>
                    <a:pt x="695" y="1123"/>
                    <a:pt x="695" y="1123"/>
                  </a:cubicBezTo>
                  <a:cubicBezTo>
                    <a:pt x="708" y="1123"/>
                    <a:pt x="719" y="1112"/>
                    <a:pt x="719" y="1099"/>
                  </a:cubicBezTo>
                  <a:cubicBezTo>
                    <a:pt x="719" y="1086"/>
                    <a:pt x="708" y="1075"/>
                    <a:pt x="695" y="1075"/>
                  </a:cubicBezTo>
                  <a:cubicBezTo>
                    <a:pt x="99" y="1075"/>
                    <a:pt x="99" y="1075"/>
                    <a:pt x="99" y="1075"/>
                  </a:cubicBezTo>
                  <a:cubicBezTo>
                    <a:pt x="91" y="1075"/>
                    <a:pt x="85" y="1069"/>
                    <a:pt x="84" y="1062"/>
                  </a:cubicBezTo>
                  <a:cubicBezTo>
                    <a:pt x="52" y="790"/>
                    <a:pt x="52" y="790"/>
                    <a:pt x="52" y="790"/>
                  </a:cubicBezTo>
                  <a:cubicBezTo>
                    <a:pt x="125" y="790"/>
                    <a:pt x="125" y="790"/>
                    <a:pt x="125" y="790"/>
                  </a:cubicBezTo>
                  <a:cubicBezTo>
                    <a:pt x="125" y="790"/>
                    <a:pt x="125" y="790"/>
                    <a:pt x="125" y="790"/>
                  </a:cubicBezTo>
                  <a:cubicBezTo>
                    <a:pt x="125" y="790"/>
                    <a:pt x="125" y="790"/>
                    <a:pt x="125" y="790"/>
                  </a:cubicBezTo>
                  <a:cubicBezTo>
                    <a:pt x="220" y="790"/>
                    <a:pt x="220" y="790"/>
                    <a:pt x="220" y="790"/>
                  </a:cubicBezTo>
                  <a:cubicBezTo>
                    <a:pt x="217" y="812"/>
                    <a:pt x="221" y="834"/>
                    <a:pt x="233" y="855"/>
                  </a:cubicBezTo>
                  <a:cubicBezTo>
                    <a:pt x="254" y="892"/>
                    <a:pt x="296" y="910"/>
                    <a:pt x="337" y="904"/>
                  </a:cubicBezTo>
                  <a:cubicBezTo>
                    <a:pt x="351" y="942"/>
                    <a:pt x="388" y="969"/>
                    <a:pt x="431" y="969"/>
                  </a:cubicBezTo>
                  <a:cubicBezTo>
                    <a:pt x="474" y="969"/>
                    <a:pt x="511" y="942"/>
                    <a:pt x="525" y="904"/>
                  </a:cubicBezTo>
                  <a:cubicBezTo>
                    <a:pt x="565" y="910"/>
                    <a:pt x="607" y="892"/>
                    <a:pt x="629" y="855"/>
                  </a:cubicBezTo>
                  <a:cubicBezTo>
                    <a:pt x="641" y="834"/>
                    <a:pt x="644" y="812"/>
                    <a:pt x="641" y="790"/>
                  </a:cubicBezTo>
                  <a:cubicBezTo>
                    <a:pt x="929" y="790"/>
                    <a:pt x="929" y="790"/>
                    <a:pt x="929" y="790"/>
                  </a:cubicBezTo>
                  <a:lnTo>
                    <a:pt x="897" y="1062"/>
                  </a:lnTo>
                  <a:close/>
                  <a:moveTo>
                    <a:pt x="897" y="1062"/>
                  </a:moveTo>
                  <a:cubicBezTo>
                    <a:pt x="897" y="1062"/>
                    <a:pt x="897" y="1062"/>
                    <a:pt x="897" y="10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210"/>
            <p:cNvSpPr>
              <a:spLocks noEditPoints="1"/>
            </p:cNvSpPr>
            <p:nvPr/>
          </p:nvSpPr>
          <p:spPr bwMode="auto">
            <a:xfrm>
              <a:off x="8551863" y="4811713"/>
              <a:ext cx="639763" cy="655638"/>
            </a:xfrm>
            <a:custGeom>
              <a:avLst/>
              <a:gdLst>
                <a:gd name="T0" fmla="*/ 75 w 146"/>
                <a:gd name="T1" fmla="*/ 151 h 151"/>
                <a:gd name="T2" fmla="*/ 140 w 146"/>
                <a:gd name="T3" fmla="*/ 113 h 151"/>
                <a:gd name="T4" fmla="*/ 131 w 146"/>
                <a:gd name="T5" fmla="*/ 80 h 151"/>
                <a:gd name="T6" fmla="*/ 98 w 146"/>
                <a:gd name="T7" fmla="*/ 89 h 151"/>
                <a:gd name="T8" fmla="*/ 75 w 146"/>
                <a:gd name="T9" fmla="*/ 103 h 151"/>
                <a:gd name="T10" fmla="*/ 48 w 146"/>
                <a:gd name="T11" fmla="*/ 75 h 151"/>
                <a:gd name="T12" fmla="*/ 75 w 146"/>
                <a:gd name="T13" fmla="*/ 48 h 151"/>
                <a:gd name="T14" fmla="*/ 99 w 146"/>
                <a:gd name="T15" fmla="*/ 24 h 151"/>
                <a:gd name="T16" fmla="*/ 75 w 146"/>
                <a:gd name="T17" fmla="*/ 0 h 151"/>
                <a:gd name="T18" fmla="*/ 0 w 146"/>
                <a:gd name="T19" fmla="*/ 75 h 151"/>
                <a:gd name="T20" fmla="*/ 75 w 146"/>
                <a:gd name="T21" fmla="*/ 151 h 151"/>
                <a:gd name="T22" fmla="*/ 75 w 146"/>
                <a:gd name="T23" fmla="*/ 151 h 151"/>
                <a:gd name="T24" fmla="*/ 75 w 146"/>
                <a:gd name="T2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6" h="151">
                  <a:moveTo>
                    <a:pt x="75" y="151"/>
                  </a:moveTo>
                  <a:cubicBezTo>
                    <a:pt x="101" y="151"/>
                    <a:pt x="126" y="136"/>
                    <a:pt x="140" y="113"/>
                  </a:cubicBezTo>
                  <a:cubicBezTo>
                    <a:pt x="146" y="102"/>
                    <a:pt x="143" y="87"/>
                    <a:pt x="131" y="80"/>
                  </a:cubicBezTo>
                  <a:cubicBezTo>
                    <a:pt x="120" y="74"/>
                    <a:pt x="105" y="78"/>
                    <a:pt x="98" y="89"/>
                  </a:cubicBezTo>
                  <a:cubicBezTo>
                    <a:pt x="93" y="97"/>
                    <a:pt x="84" y="103"/>
                    <a:pt x="75" y="103"/>
                  </a:cubicBez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ubicBezTo>
                    <a:pt x="33" y="0"/>
                    <a:pt x="0" y="34"/>
                    <a:pt x="0" y="75"/>
                  </a:cubicBezTo>
                  <a:cubicBezTo>
                    <a:pt x="0" y="117"/>
                    <a:pt x="33" y="151"/>
                    <a:pt x="75" y="151"/>
                  </a:cubicBezTo>
                  <a:close/>
                  <a:moveTo>
                    <a:pt x="75" y="151"/>
                  </a:moveTo>
                  <a:cubicBezTo>
                    <a:pt x="75" y="151"/>
                    <a:pt x="75" y="151"/>
                    <a:pt x="75" y="1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Freeform 211"/>
            <p:cNvSpPr>
              <a:spLocks noEditPoints="1"/>
            </p:cNvSpPr>
            <p:nvPr/>
          </p:nvSpPr>
          <p:spPr bwMode="auto">
            <a:xfrm>
              <a:off x="8397875" y="3257551"/>
              <a:ext cx="644525" cy="650875"/>
            </a:xfrm>
            <a:custGeom>
              <a:avLst/>
              <a:gdLst>
                <a:gd name="T0" fmla="*/ 75 w 147"/>
                <a:gd name="T1" fmla="*/ 150 h 150"/>
                <a:gd name="T2" fmla="*/ 140 w 147"/>
                <a:gd name="T3" fmla="*/ 113 h 150"/>
                <a:gd name="T4" fmla="*/ 132 w 147"/>
                <a:gd name="T5" fmla="*/ 80 h 150"/>
                <a:gd name="T6" fmla="*/ 99 w 147"/>
                <a:gd name="T7" fmla="*/ 89 h 150"/>
                <a:gd name="T8" fmla="*/ 75 w 147"/>
                <a:gd name="T9" fmla="*/ 102 h 150"/>
                <a:gd name="T10" fmla="*/ 48 w 147"/>
                <a:gd name="T11" fmla="*/ 75 h 150"/>
                <a:gd name="T12" fmla="*/ 75 w 147"/>
                <a:gd name="T13" fmla="*/ 48 h 150"/>
                <a:gd name="T14" fmla="*/ 99 w 147"/>
                <a:gd name="T15" fmla="*/ 24 h 150"/>
                <a:gd name="T16" fmla="*/ 75 w 147"/>
                <a:gd name="T17" fmla="*/ 0 h 150"/>
                <a:gd name="T18" fmla="*/ 0 w 147"/>
                <a:gd name="T19" fmla="*/ 75 h 150"/>
                <a:gd name="T20" fmla="*/ 75 w 147"/>
                <a:gd name="T21" fmla="*/ 150 h 150"/>
                <a:gd name="T22" fmla="*/ 75 w 147"/>
                <a:gd name="T23" fmla="*/ 150 h 150"/>
                <a:gd name="T24" fmla="*/ 75 w 147"/>
                <a:gd name="T2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0">
                  <a:moveTo>
                    <a:pt x="75" y="150"/>
                  </a:moveTo>
                  <a:cubicBezTo>
                    <a:pt x="102" y="150"/>
                    <a:pt x="127" y="136"/>
                    <a:pt x="140" y="113"/>
                  </a:cubicBezTo>
                  <a:cubicBezTo>
                    <a:pt x="147" y="101"/>
                    <a:pt x="143" y="86"/>
                    <a:pt x="132" y="80"/>
                  </a:cubicBezTo>
                  <a:cubicBezTo>
                    <a:pt x="120" y="73"/>
                    <a:pt x="106" y="77"/>
                    <a:pt x="99" y="89"/>
                  </a:cubicBezTo>
                  <a:cubicBezTo>
                    <a:pt x="94" y="97"/>
                    <a:pt x="85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9" y="48"/>
                    <a:pt x="99" y="37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lose/>
                  <a:moveTo>
                    <a:pt x="75" y="150"/>
                  </a:moveTo>
                  <a:cubicBezTo>
                    <a:pt x="75" y="150"/>
                    <a:pt x="75" y="150"/>
                    <a:pt x="75" y="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3" name="Group 302"/>
          <p:cNvGrpSpPr>
            <a:grpSpLocks noChangeAspect="1"/>
          </p:cNvGrpSpPr>
          <p:nvPr/>
        </p:nvGrpSpPr>
        <p:grpSpPr>
          <a:xfrm>
            <a:off x="2840168" y="3924780"/>
            <a:ext cx="342941" cy="243840"/>
            <a:chOff x="5799138" y="2720975"/>
            <a:chExt cx="6680200" cy="4749800"/>
          </a:xfrm>
        </p:grpSpPr>
        <p:sp>
          <p:nvSpPr>
            <p:cNvPr id="302" name="Rectangle: Rounded Corners 301"/>
            <p:cNvSpPr/>
            <p:nvPr/>
          </p:nvSpPr>
          <p:spPr>
            <a:xfrm>
              <a:off x="7237809" y="3540608"/>
              <a:ext cx="4460081" cy="1732447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215"/>
            <p:cNvSpPr>
              <a:spLocks noEditPoints="1"/>
            </p:cNvSpPr>
            <p:nvPr/>
          </p:nvSpPr>
          <p:spPr bwMode="auto">
            <a:xfrm>
              <a:off x="8008938" y="3494088"/>
              <a:ext cx="465138" cy="460375"/>
            </a:xfrm>
            <a:custGeom>
              <a:avLst/>
              <a:gdLst>
                <a:gd name="T0" fmla="*/ 41 w 106"/>
                <a:gd name="T1" fmla="*/ 8 h 106"/>
                <a:gd name="T2" fmla="*/ 8 w 106"/>
                <a:gd name="T3" fmla="*/ 14 h 106"/>
                <a:gd name="T4" fmla="*/ 14 w 106"/>
                <a:gd name="T5" fmla="*/ 47 h 106"/>
                <a:gd name="T6" fmla="*/ 58 w 106"/>
                <a:gd name="T7" fmla="*/ 94 h 106"/>
                <a:gd name="T8" fmla="*/ 79 w 106"/>
                <a:gd name="T9" fmla="*/ 106 h 106"/>
                <a:gd name="T10" fmla="*/ 91 w 106"/>
                <a:gd name="T11" fmla="*/ 103 h 106"/>
                <a:gd name="T12" fmla="*/ 99 w 106"/>
                <a:gd name="T13" fmla="*/ 70 h 106"/>
                <a:gd name="T14" fmla="*/ 41 w 106"/>
                <a:gd name="T15" fmla="*/ 8 h 106"/>
                <a:gd name="T16" fmla="*/ 41 w 106"/>
                <a:gd name="T17" fmla="*/ 8 h 106"/>
                <a:gd name="T18" fmla="*/ 41 w 106"/>
                <a:gd name="T19" fmla="*/ 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6">
                  <a:moveTo>
                    <a:pt x="41" y="8"/>
                  </a:moveTo>
                  <a:cubicBezTo>
                    <a:pt x="30" y="0"/>
                    <a:pt x="15" y="3"/>
                    <a:pt x="8" y="14"/>
                  </a:cubicBezTo>
                  <a:cubicBezTo>
                    <a:pt x="0" y="24"/>
                    <a:pt x="3" y="39"/>
                    <a:pt x="14" y="47"/>
                  </a:cubicBezTo>
                  <a:cubicBezTo>
                    <a:pt x="32" y="59"/>
                    <a:pt x="47" y="76"/>
                    <a:pt x="58" y="94"/>
                  </a:cubicBezTo>
                  <a:cubicBezTo>
                    <a:pt x="63" y="102"/>
                    <a:pt x="71" y="106"/>
                    <a:pt x="79" y="106"/>
                  </a:cubicBezTo>
                  <a:cubicBezTo>
                    <a:pt x="83" y="106"/>
                    <a:pt x="87" y="105"/>
                    <a:pt x="91" y="103"/>
                  </a:cubicBezTo>
                  <a:cubicBezTo>
                    <a:pt x="102" y="96"/>
                    <a:pt x="106" y="81"/>
                    <a:pt x="99" y="70"/>
                  </a:cubicBezTo>
                  <a:cubicBezTo>
                    <a:pt x="85" y="45"/>
                    <a:pt x="64" y="24"/>
                    <a:pt x="41" y="8"/>
                  </a:cubicBezTo>
                  <a:close/>
                  <a:moveTo>
                    <a:pt x="41" y="8"/>
                  </a:moveTo>
                  <a:cubicBezTo>
                    <a:pt x="41" y="8"/>
                    <a:pt x="41" y="8"/>
                    <a:pt x="41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216"/>
            <p:cNvSpPr>
              <a:spLocks noEditPoints="1"/>
            </p:cNvSpPr>
            <p:nvPr/>
          </p:nvSpPr>
          <p:spPr bwMode="auto">
            <a:xfrm>
              <a:off x="10928350" y="3494088"/>
              <a:ext cx="465138" cy="460375"/>
            </a:xfrm>
            <a:custGeom>
              <a:avLst/>
              <a:gdLst>
                <a:gd name="T0" fmla="*/ 41 w 106"/>
                <a:gd name="T1" fmla="*/ 8 h 106"/>
                <a:gd name="T2" fmla="*/ 7 w 106"/>
                <a:gd name="T3" fmla="*/ 14 h 106"/>
                <a:gd name="T4" fmla="*/ 13 w 106"/>
                <a:gd name="T5" fmla="*/ 47 h 106"/>
                <a:gd name="T6" fmla="*/ 58 w 106"/>
                <a:gd name="T7" fmla="*/ 94 h 106"/>
                <a:gd name="T8" fmla="*/ 78 w 106"/>
                <a:gd name="T9" fmla="*/ 106 h 106"/>
                <a:gd name="T10" fmla="*/ 91 w 106"/>
                <a:gd name="T11" fmla="*/ 103 h 106"/>
                <a:gd name="T12" fmla="*/ 99 w 106"/>
                <a:gd name="T13" fmla="*/ 70 h 106"/>
                <a:gd name="T14" fmla="*/ 41 w 106"/>
                <a:gd name="T15" fmla="*/ 8 h 106"/>
                <a:gd name="T16" fmla="*/ 41 w 106"/>
                <a:gd name="T17" fmla="*/ 8 h 106"/>
                <a:gd name="T18" fmla="*/ 41 w 106"/>
                <a:gd name="T19" fmla="*/ 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6">
                  <a:moveTo>
                    <a:pt x="41" y="8"/>
                  </a:moveTo>
                  <a:cubicBezTo>
                    <a:pt x="30" y="0"/>
                    <a:pt x="15" y="3"/>
                    <a:pt x="7" y="14"/>
                  </a:cubicBezTo>
                  <a:cubicBezTo>
                    <a:pt x="0" y="24"/>
                    <a:pt x="2" y="39"/>
                    <a:pt x="13" y="47"/>
                  </a:cubicBezTo>
                  <a:cubicBezTo>
                    <a:pt x="31" y="59"/>
                    <a:pt x="46" y="76"/>
                    <a:pt x="58" y="94"/>
                  </a:cubicBezTo>
                  <a:cubicBezTo>
                    <a:pt x="62" y="102"/>
                    <a:pt x="70" y="106"/>
                    <a:pt x="78" y="106"/>
                  </a:cubicBezTo>
                  <a:cubicBezTo>
                    <a:pt x="82" y="106"/>
                    <a:pt x="87" y="105"/>
                    <a:pt x="91" y="103"/>
                  </a:cubicBezTo>
                  <a:cubicBezTo>
                    <a:pt x="102" y="96"/>
                    <a:pt x="106" y="81"/>
                    <a:pt x="99" y="70"/>
                  </a:cubicBezTo>
                  <a:cubicBezTo>
                    <a:pt x="84" y="45"/>
                    <a:pt x="64" y="24"/>
                    <a:pt x="41" y="8"/>
                  </a:cubicBezTo>
                  <a:close/>
                  <a:moveTo>
                    <a:pt x="41" y="8"/>
                  </a:moveTo>
                  <a:cubicBezTo>
                    <a:pt x="41" y="8"/>
                    <a:pt x="41" y="8"/>
                    <a:pt x="41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0" name="Freeform 217"/>
            <p:cNvSpPr>
              <a:spLocks noEditPoints="1"/>
            </p:cNvSpPr>
            <p:nvPr/>
          </p:nvSpPr>
          <p:spPr bwMode="auto">
            <a:xfrm>
              <a:off x="5799138" y="2720975"/>
              <a:ext cx="6680200" cy="4749800"/>
            </a:xfrm>
            <a:custGeom>
              <a:avLst/>
              <a:gdLst>
                <a:gd name="T0" fmla="*/ 1370 w 1524"/>
                <a:gd name="T1" fmla="*/ 203 h 1093"/>
                <a:gd name="T2" fmla="*/ 975 w 1524"/>
                <a:gd name="T3" fmla="*/ 98 h 1093"/>
                <a:gd name="T4" fmla="*/ 424 w 1524"/>
                <a:gd name="T5" fmla="*/ 26 h 1093"/>
                <a:gd name="T6" fmla="*/ 26 w 1524"/>
                <a:gd name="T7" fmla="*/ 818 h 1093"/>
                <a:gd name="T8" fmla="*/ 250 w 1524"/>
                <a:gd name="T9" fmla="*/ 1093 h 1093"/>
                <a:gd name="T10" fmla="*/ 521 w 1524"/>
                <a:gd name="T11" fmla="*/ 687 h 1093"/>
                <a:gd name="T12" fmla="*/ 703 w 1524"/>
                <a:gd name="T13" fmla="*/ 658 h 1093"/>
                <a:gd name="T14" fmla="*/ 816 w 1524"/>
                <a:gd name="T15" fmla="*/ 658 h 1093"/>
                <a:gd name="T16" fmla="*/ 928 w 1524"/>
                <a:gd name="T17" fmla="*/ 709 h 1093"/>
                <a:gd name="T18" fmla="*/ 1050 w 1524"/>
                <a:gd name="T19" fmla="*/ 911 h 1093"/>
                <a:gd name="T20" fmla="*/ 1320 w 1524"/>
                <a:gd name="T21" fmla="*/ 1088 h 1093"/>
                <a:gd name="T22" fmla="*/ 595 w 1524"/>
                <a:gd name="T23" fmla="*/ 661 h 1093"/>
                <a:gd name="T24" fmla="*/ 595 w 1524"/>
                <a:gd name="T25" fmla="*/ 479 h 1093"/>
                <a:gd name="T26" fmla="*/ 595 w 1524"/>
                <a:gd name="T27" fmla="*/ 661 h 1093"/>
                <a:gd name="T28" fmla="*/ 837 w 1524"/>
                <a:gd name="T29" fmla="*/ 570 h 1093"/>
                <a:gd name="T30" fmla="*/ 1019 w 1524"/>
                <a:gd name="T31" fmla="*/ 570 h 1093"/>
                <a:gd name="T32" fmla="*/ 1311 w 1524"/>
                <a:gd name="T33" fmla="*/ 1041 h 1093"/>
                <a:gd name="T34" fmla="*/ 1097 w 1524"/>
                <a:gd name="T35" fmla="*/ 901 h 1093"/>
                <a:gd name="T36" fmla="*/ 1067 w 1524"/>
                <a:gd name="T37" fmla="*/ 570 h 1093"/>
                <a:gd name="T38" fmla="*/ 1095 w 1524"/>
                <a:gd name="T39" fmla="*/ 556 h 1093"/>
                <a:gd name="T40" fmla="*/ 1274 w 1524"/>
                <a:gd name="T41" fmla="*/ 328 h 1093"/>
                <a:gd name="T42" fmla="*/ 1095 w 1524"/>
                <a:gd name="T43" fmla="*/ 508 h 1093"/>
                <a:gd name="T44" fmla="*/ 963 w 1524"/>
                <a:gd name="T45" fmla="*/ 435 h 1093"/>
                <a:gd name="T46" fmla="*/ 1095 w 1524"/>
                <a:gd name="T47" fmla="*/ 197 h 1093"/>
                <a:gd name="T48" fmla="*/ 1095 w 1524"/>
                <a:gd name="T49" fmla="*/ 149 h 1093"/>
                <a:gd name="T50" fmla="*/ 908 w 1524"/>
                <a:gd name="T51" fmla="*/ 432 h 1093"/>
                <a:gd name="T52" fmla="*/ 795 w 1524"/>
                <a:gd name="T53" fmla="*/ 610 h 1093"/>
                <a:gd name="T54" fmla="*/ 735 w 1524"/>
                <a:gd name="T55" fmla="*/ 570 h 1093"/>
                <a:gd name="T56" fmla="*/ 632 w 1524"/>
                <a:gd name="T57" fmla="*/ 352 h 1093"/>
                <a:gd name="T58" fmla="*/ 584 w 1524"/>
                <a:gd name="T59" fmla="*/ 352 h 1093"/>
                <a:gd name="T60" fmla="*/ 475 w 1524"/>
                <a:gd name="T61" fmla="*/ 501 h 1093"/>
                <a:gd name="T62" fmla="*/ 274 w 1524"/>
                <a:gd name="T63" fmla="*/ 352 h 1093"/>
                <a:gd name="T64" fmla="*/ 453 w 1524"/>
                <a:gd name="T65" fmla="*/ 173 h 1093"/>
                <a:gd name="T66" fmla="*/ 226 w 1524"/>
                <a:gd name="T67" fmla="*/ 352 h 1093"/>
                <a:gd name="T68" fmla="*/ 457 w 1524"/>
                <a:gd name="T69" fmla="*/ 554 h 1093"/>
                <a:gd name="T70" fmla="*/ 480 w 1524"/>
                <a:gd name="T71" fmla="*/ 648 h 1093"/>
                <a:gd name="T72" fmla="*/ 250 w 1524"/>
                <a:gd name="T73" fmla="*/ 1045 h 1093"/>
                <a:gd name="T74" fmla="*/ 73 w 1524"/>
                <a:gd name="T75" fmla="*/ 827 h 1093"/>
                <a:gd name="T76" fmla="*/ 415 w 1524"/>
                <a:gd name="T77" fmla="*/ 73 h 1093"/>
                <a:gd name="T78" fmla="*/ 538 w 1524"/>
                <a:gd name="T79" fmla="*/ 146 h 1093"/>
                <a:gd name="T80" fmla="*/ 1005 w 1524"/>
                <a:gd name="T81" fmla="*/ 137 h 1093"/>
                <a:gd name="T82" fmla="*/ 1323 w 1524"/>
                <a:gd name="T83" fmla="*/ 213 h 1093"/>
                <a:gd name="T84" fmla="*/ 1311 w 1524"/>
                <a:gd name="T85" fmla="*/ 1041 h 1093"/>
                <a:gd name="T86" fmla="*/ 1311 w 1524"/>
                <a:gd name="T87" fmla="*/ 104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4" h="1093">
                  <a:moveTo>
                    <a:pt x="1498" y="818"/>
                  </a:moveTo>
                  <a:cubicBezTo>
                    <a:pt x="1370" y="203"/>
                    <a:pt x="1370" y="203"/>
                    <a:pt x="1370" y="203"/>
                  </a:cubicBezTo>
                  <a:cubicBezTo>
                    <a:pt x="1344" y="80"/>
                    <a:pt x="1223" y="0"/>
                    <a:pt x="1099" y="26"/>
                  </a:cubicBezTo>
                  <a:cubicBezTo>
                    <a:pt x="1051" y="36"/>
                    <a:pt x="1007" y="61"/>
                    <a:pt x="975" y="98"/>
                  </a:cubicBezTo>
                  <a:cubicBezTo>
                    <a:pt x="549" y="98"/>
                    <a:pt x="549" y="98"/>
                    <a:pt x="549" y="98"/>
                  </a:cubicBezTo>
                  <a:cubicBezTo>
                    <a:pt x="516" y="61"/>
                    <a:pt x="473" y="36"/>
                    <a:pt x="424" y="26"/>
                  </a:cubicBezTo>
                  <a:cubicBezTo>
                    <a:pt x="301" y="0"/>
                    <a:pt x="180" y="80"/>
                    <a:pt x="154" y="203"/>
                  </a:cubicBezTo>
                  <a:cubicBezTo>
                    <a:pt x="26" y="818"/>
                    <a:pt x="26" y="818"/>
                    <a:pt x="26" y="818"/>
                  </a:cubicBezTo>
                  <a:cubicBezTo>
                    <a:pt x="0" y="941"/>
                    <a:pt x="80" y="1063"/>
                    <a:pt x="203" y="1088"/>
                  </a:cubicBezTo>
                  <a:cubicBezTo>
                    <a:pt x="219" y="1092"/>
                    <a:pt x="234" y="1093"/>
                    <a:pt x="250" y="1093"/>
                  </a:cubicBezTo>
                  <a:cubicBezTo>
                    <a:pt x="358" y="1093"/>
                    <a:pt x="452" y="1017"/>
                    <a:pt x="474" y="911"/>
                  </a:cubicBezTo>
                  <a:cubicBezTo>
                    <a:pt x="521" y="687"/>
                    <a:pt x="521" y="687"/>
                    <a:pt x="521" y="687"/>
                  </a:cubicBezTo>
                  <a:cubicBezTo>
                    <a:pt x="542" y="701"/>
                    <a:pt x="568" y="709"/>
                    <a:pt x="595" y="709"/>
                  </a:cubicBezTo>
                  <a:cubicBezTo>
                    <a:pt x="639" y="709"/>
                    <a:pt x="678" y="689"/>
                    <a:pt x="703" y="658"/>
                  </a:cubicBezTo>
                  <a:cubicBezTo>
                    <a:pt x="705" y="658"/>
                    <a:pt x="706" y="658"/>
                    <a:pt x="707" y="658"/>
                  </a:cubicBezTo>
                  <a:cubicBezTo>
                    <a:pt x="816" y="658"/>
                    <a:pt x="816" y="658"/>
                    <a:pt x="816" y="658"/>
                  </a:cubicBezTo>
                  <a:cubicBezTo>
                    <a:pt x="818" y="658"/>
                    <a:pt x="819" y="658"/>
                    <a:pt x="820" y="658"/>
                  </a:cubicBezTo>
                  <a:cubicBezTo>
                    <a:pt x="846" y="689"/>
                    <a:pt x="885" y="709"/>
                    <a:pt x="928" y="709"/>
                  </a:cubicBezTo>
                  <a:cubicBezTo>
                    <a:pt x="956" y="709"/>
                    <a:pt x="981" y="701"/>
                    <a:pt x="1003" y="687"/>
                  </a:cubicBezTo>
                  <a:cubicBezTo>
                    <a:pt x="1050" y="911"/>
                    <a:pt x="1050" y="911"/>
                    <a:pt x="1050" y="911"/>
                  </a:cubicBezTo>
                  <a:cubicBezTo>
                    <a:pt x="1072" y="1017"/>
                    <a:pt x="1166" y="1093"/>
                    <a:pt x="1274" y="1093"/>
                  </a:cubicBezTo>
                  <a:cubicBezTo>
                    <a:pt x="1289" y="1093"/>
                    <a:pt x="1305" y="1092"/>
                    <a:pt x="1320" y="1088"/>
                  </a:cubicBezTo>
                  <a:cubicBezTo>
                    <a:pt x="1444" y="1063"/>
                    <a:pt x="1524" y="941"/>
                    <a:pt x="1498" y="818"/>
                  </a:cubicBezTo>
                  <a:close/>
                  <a:moveTo>
                    <a:pt x="595" y="661"/>
                  </a:moveTo>
                  <a:cubicBezTo>
                    <a:pt x="545" y="661"/>
                    <a:pt x="504" y="620"/>
                    <a:pt x="504" y="570"/>
                  </a:cubicBezTo>
                  <a:cubicBezTo>
                    <a:pt x="504" y="520"/>
                    <a:pt x="545" y="479"/>
                    <a:pt x="595" y="479"/>
                  </a:cubicBezTo>
                  <a:cubicBezTo>
                    <a:pt x="646" y="479"/>
                    <a:pt x="687" y="520"/>
                    <a:pt x="687" y="570"/>
                  </a:cubicBezTo>
                  <a:cubicBezTo>
                    <a:pt x="687" y="620"/>
                    <a:pt x="646" y="661"/>
                    <a:pt x="595" y="661"/>
                  </a:cubicBezTo>
                  <a:close/>
                  <a:moveTo>
                    <a:pt x="928" y="661"/>
                  </a:moveTo>
                  <a:cubicBezTo>
                    <a:pt x="878" y="661"/>
                    <a:pt x="837" y="620"/>
                    <a:pt x="837" y="570"/>
                  </a:cubicBezTo>
                  <a:cubicBezTo>
                    <a:pt x="837" y="520"/>
                    <a:pt x="878" y="479"/>
                    <a:pt x="928" y="479"/>
                  </a:cubicBezTo>
                  <a:cubicBezTo>
                    <a:pt x="979" y="479"/>
                    <a:pt x="1019" y="520"/>
                    <a:pt x="1019" y="570"/>
                  </a:cubicBezTo>
                  <a:cubicBezTo>
                    <a:pt x="1019" y="620"/>
                    <a:pt x="979" y="661"/>
                    <a:pt x="928" y="661"/>
                  </a:cubicBezTo>
                  <a:close/>
                  <a:moveTo>
                    <a:pt x="1311" y="1041"/>
                  </a:moveTo>
                  <a:cubicBezTo>
                    <a:pt x="1298" y="1044"/>
                    <a:pt x="1286" y="1045"/>
                    <a:pt x="1274" y="1045"/>
                  </a:cubicBezTo>
                  <a:cubicBezTo>
                    <a:pt x="1189" y="1045"/>
                    <a:pt x="1114" y="985"/>
                    <a:pt x="1097" y="901"/>
                  </a:cubicBezTo>
                  <a:cubicBezTo>
                    <a:pt x="1044" y="648"/>
                    <a:pt x="1044" y="648"/>
                    <a:pt x="1044" y="648"/>
                  </a:cubicBezTo>
                  <a:cubicBezTo>
                    <a:pt x="1059" y="626"/>
                    <a:pt x="1067" y="599"/>
                    <a:pt x="1067" y="570"/>
                  </a:cubicBezTo>
                  <a:cubicBezTo>
                    <a:pt x="1067" y="564"/>
                    <a:pt x="1067" y="559"/>
                    <a:pt x="1066" y="554"/>
                  </a:cubicBezTo>
                  <a:cubicBezTo>
                    <a:pt x="1076" y="555"/>
                    <a:pt x="1085" y="556"/>
                    <a:pt x="1095" y="556"/>
                  </a:cubicBezTo>
                  <a:cubicBezTo>
                    <a:pt x="1207" y="556"/>
                    <a:pt x="1298" y="464"/>
                    <a:pt x="1298" y="352"/>
                  </a:cubicBezTo>
                  <a:cubicBezTo>
                    <a:pt x="1298" y="339"/>
                    <a:pt x="1287" y="328"/>
                    <a:pt x="1274" y="328"/>
                  </a:cubicBezTo>
                  <a:cubicBezTo>
                    <a:pt x="1261" y="328"/>
                    <a:pt x="1250" y="339"/>
                    <a:pt x="1250" y="352"/>
                  </a:cubicBezTo>
                  <a:cubicBezTo>
                    <a:pt x="1250" y="438"/>
                    <a:pt x="1180" y="508"/>
                    <a:pt x="1095" y="508"/>
                  </a:cubicBezTo>
                  <a:cubicBezTo>
                    <a:pt x="1079" y="508"/>
                    <a:pt x="1064" y="505"/>
                    <a:pt x="1049" y="501"/>
                  </a:cubicBezTo>
                  <a:cubicBezTo>
                    <a:pt x="1031" y="469"/>
                    <a:pt x="1000" y="445"/>
                    <a:pt x="963" y="435"/>
                  </a:cubicBezTo>
                  <a:cubicBezTo>
                    <a:pt x="948" y="410"/>
                    <a:pt x="939" y="382"/>
                    <a:pt x="939" y="352"/>
                  </a:cubicBezTo>
                  <a:cubicBezTo>
                    <a:pt x="939" y="267"/>
                    <a:pt x="1009" y="197"/>
                    <a:pt x="1095" y="197"/>
                  </a:cubicBezTo>
                  <a:cubicBezTo>
                    <a:pt x="1108" y="197"/>
                    <a:pt x="1119" y="186"/>
                    <a:pt x="1119" y="173"/>
                  </a:cubicBezTo>
                  <a:cubicBezTo>
                    <a:pt x="1119" y="160"/>
                    <a:pt x="1108" y="149"/>
                    <a:pt x="1095" y="149"/>
                  </a:cubicBezTo>
                  <a:cubicBezTo>
                    <a:pt x="983" y="149"/>
                    <a:pt x="891" y="240"/>
                    <a:pt x="891" y="352"/>
                  </a:cubicBezTo>
                  <a:cubicBezTo>
                    <a:pt x="891" y="380"/>
                    <a:pt x="897" y="407"/>
                    <a:pt x="908" y="432"/>
                  </a:cubicBezTo>
                  <a:cubicBezTo>
                    <a:pt x="841" y="442"/>
                    <a:pt x="789" y="500"/>
                    <a:pt x="789" y="570"/>
                  </a:cubicBezTo>
                  <a:cubicBezTo>
                    <a:pt x="789" y="584"/>
                    <a:pt x="791" y="597"/>
                    <a:pt x="795" y="610"/>
                  </a:cubicBezTo>
                  <a:cubicBezTo>
                    <a:pt x="729" y="610"/>
                    <a:pt x="729" y="610"/>
                    <a:pt x="729" y="610"/>
                  </a:cubicBezTo>
                  <a:cubicBezTo>
                    <a:pt x="733" y="597"/>
                    <a:pt x="735" y="584"/>
                    <a:pt x="735" y="570"/>
                  </a:cubicBezTo>
                  <a:cubicBezTo>
                    <a:pt x="735" y="500"/>
                    <a:pt x="683" y="442"/>
                    <a:pt x="616" y="432"/>
                  </a:cubicBezTo>
                  <a:cubicBezTo>
                    <a:pt x="627" y="407"/>
                    <a:pt x="632" y="380"/>
                    <a:pt x="632" y="352"/>
                  </a:cubicBezTo>
                  <a:cubicBezTo>
                    <a:pt x="632" y="339"/>
                    <a:pt x="621" y="328"/>
                    <a:pt x="608" y="328"/>
                  </a:cubicBezTo>
                  <a:cubicBezTo>
                    <a:pt x="595" y="328"/>
                    <a:pt x="584" y="339"/>
                    <a:pt x="584" y="352"/>
                  </a:cubicBezTo>
                  <a:cubicBezTo>
                    <a:pt x="584" y="382"/>
                    <a:pt x="576" y="410"/>
                    <a:pt x="560" y="435"/>
                  </a:cubicBezTo>
                  <a:cubicBezTo>
                    <a:pt x="524" y="445"/>
                    <a:pt x="493" y="469"/>
                    <a:pt x="475" y="501"/>
                  </a:cubicBezTo>
                  <a:cubicBezTo>
                    <a:pt x="460" y="505"/>
                    <a:pt x="445" y="508"/>
                    <a:pt x="429" y="508"/>
                  </a:cubicBezTo>
                  <a:cubicBezTo>
                    <a:pt x="343" y="508"/>
                    <a:pt x="274" y="438"/>
                    <a:pt x="274" y="352"/>
                  </a:cubicBezTo>
                  <a:cubicBezTo>
                    <a:pt x="274" y="267"/>
                    <a:pt x="343" y="197"/>
                    <a:pt x="429" y="197"/>
                  </a:cubicBezTo>
                  <a:cubicBezTo>
                    <a:pt x="442" y="197"/>
                    <a:pt x="453" y="186"/>
                    <a:pt x="453" y="173"/>
                  </a:cubicBezTo>
                  <a:cubicBezTo>
                    <a:pt x="453" y="160"/>
                    <a:pt x="442" y="149"/>
                    <a:pt x="429" y="149"/>
                  </a:cubicBezTo>
                  <a:cubicBezTo>
                    <a:pt x="317" y="149"/>
                    <a:pt x="226" y="240"/>
                    <a:pt x="226" y="352"/>
                  </a:cubicBezTo>
                  <a:cubicBezTo>
                    <a:pt x="226" y="464"/>
                    <a:pt x="317" y="556"/>
                    <a:pt x="429" y="556"/>
                  </a:cubicBezTo>
                  <a:cubicBezTo>
                    <a:pt x="439" y="556"/>
                    <a:pt x="448" y="555"/>
                    <a:pt x="457" y="554"/>
                  </a:cubicBezTo>
                  <a:cubicBezTo>
                    <a:pt x="457" y="559"/>
                    <a:pt x="456" y="564"/>
                    <a:pt x="456" y="570"/>
                  </a:cubicBezTo>
                  <a:cubicBezTo>
                    <a:pt x="456" y="599"/>
                    <a:pt x="465" y="626"/>
                    <a:pt x="480" y="648"/>
                  </a:cubicBezTo>
                  <a:cubicBezTo>
                    <a:pt x="427" y="901"/>
                    <a:pt x="427" y="901"/>
                    <a:pt x="427" y="901"/>
                  </a:cubicBezTo>
                  <a:cubicBezTo>
                    <a:pt x="409" y="985"/>
                    <a:pt x="335" y="1045"/>
                    <a:pt x="250" y="1045"/>
                  </a:cubicBezTo>
                  <a:cubicBezTo>
                    <a:pt x="238" y="1045"/>
                    <a:pt x="225" y="1044"/>
                    <a:pt x="213" y="1041"/>
                  </a:cubicBezTo>
                  <a:cubicBezTo>
                    <a:pt x="115" y="1021"/>
                    <a:pt x="53" y="925"/>
                    <a:pt x="73" y="827"/>
                  </a:cubicBezTo>
                  <a:cubicBezTo>
                    <a:pt x="201" y="213"/>
                    <a:pt x="201" y="213"/>
                    <a:pt x="201" y="213"/>
                  </a:cubicBezTo>
                  <a:cubicBezTo>
                    <a:pt x="221" y="116"/>
                    <a:pt x="317" y="53"/>
                    <a:pt x="415" y="73"/>
                  </a:cubicBezTo>
                  <a:cubicBezTo>
                    <a:pt x="456" y="81"/>
                    <a:pt x="493" y="104"/>
                    <a:pt x="519" y="137"/>
                  </a:cubicBezTo>
                  <a:cubicBezTo>
                    <a:pt x="524" y="143"/>
                    <a:pt x="530" y="146"/>
                    <a:pt x="538" y="146"/>
                  </a:cubicBezTo>
                  <a:cubicBezTo>
                    <a:pt x="986" y="146"/>
                    <a:pt x="986" y="146"/>
                    <a:pt x="986" y="146"/>
                  </a:cubicBezTo>
                  <a:cubicBezTo>
                    <a:pt x="993" y="146"/>
                    <a:pt x="1000" y="143"/>
                    <a:pt x="1005" y="137"/>
                  </a:cubicBezTo>
                  <a:cubicBezTo>
                    <a:pt x="1031" y="104"/>
                    <a:pt x="1068" y="81"/>
                    <a:pt x="1109" y="73"/>
                  </a:cubicBezTo>
                  <a:cubicBezTo>
                    <a:pt x="1206" y="53"/>
                    <a:pt x="1302" y="116"/>
                    <a:pt x="1323" y="213"/>
                  </a:cubicBezTo>
                  <a:cubicBezTo>
                    <a:pt x="1451" y="827"/>
                    <a:pt x="1451" y="827"/>
                    <a:pt x="1451" y="827"/>
                  </a:cubicBezTo>
                  <a:cubicBezTo>
                    <a:pt x="1471" y="925"/>
                    <a:pt x="1408" y="1021"/>
                    <a:pt x="1311" y="1041"/>
                  </a:cubicBezTo>
                  <a:close/>
                  <a:moveTo>
                    <a:pt x="1311" y="1041"/>
                  </a:moveTo>
                  <a:cubicBezTo>
                    <a:pt x="1311" y="1041"/>
                    <a:pt x="1311" y="1041"/>
                    <a:pt x="1311" y="104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Freeform 218"/>
            <p:cNvSpPr>
              <a:spLocks noEditPoints="1"/>
            </p:cNvSpPr>
            <p:nvPr/>
          </p:nvSpPr>
          <p:spPr bwMode="auto">
            <a:xfrm>
              <a:off x="7573963" y="3703638"/>
              <a:ext cx="211138" cy="430213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1" y="99"/>
                    <a:pt x="24" y="99"/>
                  </a:cubicBez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219"/>
            <p:cNvSpPr>
              <a:spLocks noEditPoints="1"/>
            </p:cNvSpPr>
            <p:nvPr/>
          </p:nvSpPr>
          <p:spPr bwMode="auto">
            <a:xfrm>
              <a:off x="7573963" y="4371975"/>
              <a:ext cx="211138" cy="430213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1" y="99"/>
                    <a:pt x="24" y="99"/>
                  </a:cubicBez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220"/>
            <p:cNvSpPr>
              <a:spLocks noEditPoints="1"/>
            </p:cNvSpPr>
            <p:nvPr/>
          </p:nvSpPr>
          <p:spPr bwMode="auto">
            <a:xfrm>
              <a:off x="7127875" y="4146550"/>
              <a:ext cx="433388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Freeform 221"/>
            <p:cNvSpPr>
              <a:spLocks noEditPoints="1"/>
            </p:cNvSpPr>
            <p:nvPr/>
          </p:nvSpPr>
          <p:spPr bwMode="auto">
            <a:xfrm>
              <a:off x="7797800" y="4146550"/>
              <a:ext cx="434975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9" y="48"/>
                    <a:pt x="99" y="38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5" name="Freeform 222"/>
            <p:cNvSpPr>
              <a:spLocks noEditPoints="1"/>
            </p:cNvSpPr>
            <p:nvPr/>
          </p:nvSpPr>
          <p:spPr bwMode="auto">
            <a:xfrm>
              <a:off x="10493375" y="3703638"/>
              <a:ext cx="211138" cy="430213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0" y="99"/>
                    <a:pt x="24" y="99"/>
                  </a:cubicBez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Freeform 223"/>
            <p:cNvSpPr>
              <a:spLocks noEditPoints="1"/>
            </p:cNvSpPr>
            <p:nvPr/>
          </p:nvSpPr>
          <p:spPr bwMode="auto">
            <a:xfrm>
              <a:off x="10493375" y="4371975"/>
              <a:ext cx="211138" cy="430213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0" y="99"/>
                    <a:pt x="24" y="99"/>
                  </a:cubicBez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Freeform 224"/>
            <p:cNvSpPr>
              <a:spLocks noEditPoints="1"/>
            </p:cNvSpPr>
            <p:nvPr/>
          </p:nvSpPr>
          <p:spPr bwMode="auto">
            <a:xfrm>
              <a:off x="10042525" y="4146550"/>
              <a:ext cx="433388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9" y="48"/>
                    <a:pt x="99" y="38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Freeform 225"/>
            <p:cNvSpPr>
              <a:spLocks noEditPoints="1"/>
            </p:cNvSpPr>
            <p:nvPr/>
          </p:nvSpPr>
          <p:spPr bwMode="auto">
            <a:xfrm>
              <a:off x="10717213" y="4146550"/>
              <a:ext cx="434975" cy="207963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226"/>
            <p:cNvSpPr>
              <a:spLocks noEditPoints="1"/>
            </p:cNvSpPr>
            <p:nvPr/>
          </p:nvSpPr>
          <p:spPr bwMode="auto">
            <a:xfrm>
              <a:off x="8250238" y="5037138"/>
              <a:ext cx="319088" cy="322263"/>
            </a:xfrm>
            <a:custGeom>
              <a:avLst/>
              <a:gdLst>
                <a:gd name="T0" fmla="*/ 36 w 73"/>
                <a:gd name="T1" fmla="*/ 0 h 74"/>
                <a:gd name="T2" fmla="*/ 0 w 73"/>
                <a:gd name="T3" fmla="*/ 37 h 74"/>
                <a:gd name="T4" fmla="*/ 36 w 73"/>
                <a:gd name="T5" fmla="*/ 74 h 74"/>
                <a:gd name="T6" fmla="*/ 73 w 73"/>
                <a:gd name="T7" fmla="*/ 37 h 74"/>
                <a:gd name="T8" fmla="*/ 36 w 73"/>
                <a:gd name="T9" fmla="*/ 0 h 74"/>
                <a:gd name="T10" fmla="*/ 36 w 73"/>
                <a:gd name="T11" fmla="*/ 0 h 74"/>
                <a:gd name="T12" fmla="*/ 36 w 73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4">
                  <a:moveTo>
                    <a:pt x="36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7"/>
                    <a:pt x="16" y="74"/>
                    <a:pt x="36" y="74"/>
                  </a:cubicBezTo>
                  <a:cubicBezTo>
                    <a:pt x="57" y="74"/>
                    <a:pt x="73" y="57"/>
                    <a:pt x="73" y="37"/>
                  </a:cubicBezTo>
                  <a:cubicBezTo>
                    <a:pt x="73" y="17"/>
                    <a:pt x="57" y="0"/>
                    <a:pt x="36" y="0"/>
                  </a:cubicBezTo>
                  <a:close/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Freeform 227"/>
            <p:cNvSpPr>
              <a:spLocks noEditPoints="1"/>
            </p:cNvSpPr>
            <p:nvPr/>
          </p:nvSpPr>
          <p:spPr bwMode="auto">
            <a:xfrm>
              <a:off x="8810625" y="4146550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8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Freeform 228"/>
            <p:cNvSpPr>
              <a:spLocks noEditPoints="1"/>
            </p:cNvSpPr>
            <p:nvPr/>
          </p:nvSpPr>
          <p:spPr bwMode="auto">
            <a:xfrm>
              <a:off x="9704388" y="5037138"/>
              <a:ext cx="325438" cy="322263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7 w 74"/>
                <a:gd name="T11" fmla="*/ 0 h 74"/>
                <a:gd name="T12" fmla="*/ 37 w 74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1" name="Group 310"/>
          <p:cNvGrpSpPr>
            <a:grpSpLocks noChangeAspect="1"/>
          </p:cNvGrpSpPr>
          <p:nvPr/>
        </p:nvGrpSpPr>
        <p:grpSpPr>
          <a:xfrm>
            <a:off x="2897397" y="5138712"/>
            <a:ext cx="275983" cy="304800"/>
            <a:chOff x="7913688" y="1951038"/>
            <a:chExt cx="5822950" cy="6430963"/>
          </a:xfrm>
        </p:grpSpPr>
        <p:sp>
          <p:nvSpPr>
            <p:cNvPr id="310" name="Rectangle: Rounded Corners 309"/>
            <p:cNvSpPr/>
            <p:nvPr/>
          </p:nvSpPr>
          <p:spPr>
            <a:xfrm>
              <a:off x="8680174" y="5714999"/>
              <a:ext cx="4731026" cy="2567609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232"/>
            <p:cNvSpPr>
              <a:spLocks noEditPoints="1"/>
            </p:cNvSpPr>
            <p:nvPr/>
          </p:nvSpPr>
          <p:spPr bwMode="auto">
            <a:xfrm>
              <a:off x="7913688" y="1951038"/>
              <a:ext cx="5822950" cy="6430963"/>
            </a:xfrm>
            <a:custGeom>
              <a:avLst/>
              <a:gdLst>
                <a:gd name="T0" fmla="*/ 776 w 1328"/>
                <a:gd name="T1" fmla="*/ 409 h 1481"/>
                <a:gd name="T2" fmla="*/ 1053 w 1328"/>
                <a:gd name="T3" fmla="*/ 44 h 1481"/>
                <a:gd name="T4" fmla="*/ 838 w 1328"/>
                <a:gd name="T5" fmla="*/ 44 h 1481"/>
                <a:gd name="T6" fmla="*/ 490 w 1328"/>
                <a:gd name="T7" fmla="*/ 44 h 1481"/>
                <a:gd name="T8" fmla="*/ 275 w 1328"/>
                <a:gd name="T9" fmla="*/ 44 h 1481"/>
                <a:gd name="T10" fmla="*/ 552 w 1328"/>
                <a:gd name="T11" fmla="*/ 409 h 1481"/>
                <a:gd name="T12" fmla="*/ 0 w 1328"/>
                <a:gd name="T13" fmla="*/ 510 h 1481"/>
                <a:gd name="T14" fmla="*/ 24 w 1328"/>
                <a:gd name="T15" fmla="*/ 713 h 1481"/>
                <a:gd name="T16" fmla="*/ 51 w 1328"/>
                <a:gd name="T17" fmla="*/ 1380 h 1481"/>
                <a:gd name="T18" fmla="*/ 1176 w 1328"/>
                <a:gd name="T19" fmla="*/ 1481 h 1481"/>
                <a:gd name="T20" fmla="*/ 1277 w 1328"/>
                <a:gd name="T21" fmla="*/ 713 h 1481"/>
                <a:gd name="T22" fmla="*/ 1328 w 1328"/>
                <a:gd name="T23" fmla="*/ 689 h 1481"/>
                <a:gd name="T24" fmla="*/ 1227 w 1328"/>
                <a:gd name="T25" fmla="*/ 409 h 1481"/>
                <a:gd name="T26" fmla="*/ 586 w 1328"/>
                <a:gd name="T27" fmla="*/ 603 h 1481"/>
                <a:gd name="T28" fmla="*/ 664 w 1328"/>
                <a:gd name="T29" fmla="*/ 527 h 1481"/>
                <a:gd name="T30" fmla="*/ 742 w 1328"/>
                <a:gd name="T31" fmla="*/ 603 h 1481"/>
                <a:gd name="T32" fmla="*/ 586 w 1328"/>
                <a:gd name="T33" fmla="*/ 665 h 1481"/>
                <a:gd name="T34" fmla="*/ 586 w 1328"/>
                <a:gd name="T35" fmla="*/ 546 h 1481"/>
                <a:gd name="T36" fmla="*/ 586 w 1328"/>
                <a:gd name="T37" fmla="*/ 457 h 1481"/>
                <a:gd name="T38" fmla="*/ 742 w 1328"/>
                <a:gd name="T39" fmla="*/ 546 h 1481"/>
                <a:gd name="T40" fmla="*/ 742 w 1328"/>
                <a:gd name="T41" fmla="*/ 457 h 1481"/>
                <a:gd name="T42" fmla="*/ 742 w 1328"/>
                <a:gd name="T43" fmla="*/ 546 h 1481"/>
                <a:gd name="T44" fmla="*/ 946 w 1328"/>
                <a:gd name="T45" fmla="*/ 48 h 1481"/>
                <a:gd name="T46" fmla="*/ 1019 w 1328"/>
                <a:gd name="T47" fmla="*/ 225 h 1481"/>
                <a:gd name="T48" fmla="*/ 872 w 1328"/>
                <a:gd name="T49" fmla="*/ 78 h 1481"/>
                <a:gd name="T50" fmla="*/ 382 w 1328"/>
                <a:gd name="T51" fmla="*/ 48 h 1481"/>
                <a:gd name="T52" fmla="*/ 617 w 1328"/>
                <a:gd name="T53" fmla="*/ 386 h 1481"/>
                <a:gd name="T54" fmla="*/ 309 w 1328"/>
                <a:gd name="T55" fmla="*/ 78 h 1481"/>
                <a:gd name="T56" fmla="*/ 101 w 1328"/>
                <a:gd name="T57" fmla="*/ 457 h 1481"/>
                <a:gd name="T58" fmla="*/ 538 w 1328"/>
                <a:gd name="T59" fmla="*/ 569 h 1481"/>
                <a:gd name="T60" fmla="*/ 385 w 1328"/>
                <a:gd name="T61" fmla="*/ 581 h 1481"/>
                <a:gd name="T62" fmla="*/ 492 w 1328"/>
                <a:gd name="T63" fmla="*/ 623 h 1481"/>
                <a:gd name="T64" fmla="*/ 538 w 1328"/>
                <a:gd name="T65" fmla="*/ 665 h 1481"/>
                <a:gd name="T66" fmla="*/ 48 w 1328"/>
                <a:gd name="T67" fmla="*/ 510 h 1481"/>
                <a:gd name="T68" fmla="*/ 1176 w 1328"/>
                <a:gd name="T69" fmla="*/ 1433 h 1481"/>
                <a:gd name="T70" fmla="*/ 790 w 1328"/>
                <a:gd name="T71" fmla="*/ 945 h 1481"/>
                <a:gd name="T72" fmla="*/ 742 w 1328"/>
                <a:gd name="T73" fmla="*/ 945 h 1481"/>
                <a:gd name="T74" fmla="*/ 586 w 1328"/>
                <a:gd name="T75" fmla="*/ 1433 h 1481"/>
                <a:gd name="T76" fmla="*/ 562 w 1328"/>
                <a:gd name="T77" fmla="*/ 921 h 1481"/>
                <a:gd name="T78" fmla="*/ 538 w 1328"/>
                <a:gd name="T79" fmla="*/ 1433 h 1481"/>
                <a:gd name="T80" fmla="*/ 99 w 1328"/>
                <a:gd name="T81" fmla="*/ 1380 h 1481"/>
                <a:gd name="T82" fmla="*/ 1229 w 1328"/>
                <a:gd name="T83" fmla="*/ 713 h 1481"/>
                <a:gd name="T84" fmla="*/ 1280 w 1328"/>
                <a:gd name="T85" fmla="*/ 665 h 1481"/>
                <a:gd name="T86" fmla="*/ 790 w 1328"/>
                <a:gd name="T87" fmla="*/ 619 h 1481"/>
                <a:gd name="T88" fmla="*/ 926 w 1328"/>
                <a:gd name="T89" fmla="*/ 610 h 1481"/>
                <a:gd name="T90" fmla="*/ 914 w 1328"/>
                <a:gd name="T91" fmla="*/ 564 h 1481"/>
                <a:gd name="T92" fmla="*/ 790 w 1328"/>
                <a:gd name="T93" fmla="*/ 457 h 1481"/>
                <a:gd name="T94" fmla="*/ 1280 w 1328"/>
                <a:gd name="T95" fmla="*/ 510 h 1481"/>
                <a:gd name="T96" fmla="*/ 1280 w 1328"/>
                <a:gd name="T97" fmla="*/ 665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8" h="1481">
                  <a:moveTo>
                    <a:pt x="1227" y="409"/>
                  </a:moveTo>
                  <a:cubicBezTo>
                    <a:pt x="776" y="409"/>
                    <a:pt x="776" y="409"/>
                    <a:pt x="776" y="409"/>
                  </a:cubicBezTo>
                  <a:cubicBezTo>
                    <a:pt x="877" y="363"/>
                    <a:pt x="1019" y="294"/>
                    <a:pt x="1053" y="259"/>
                  </a:cubicBezTo>
                  <a:cubicBezTo>
                    <a:pt x="1112" y="200"/>
                    <a:pt x="1112" y="103"/>
                    <a:pt x="1053" y="44"/>
                  </a:cubicBezTo>
                  <a:cubicBezTo>
                    <a:pt x="1024" y="15"/>
                    <a:pt x="986" y="0"/>
                    <a:pt x="946" y="0"/>
                  </a:cubicBezTo>
                  <a:cubicBezTo>
                    <a:pt x="905" y="0"/>
                    <a:pt x="867" y="15"/>
                    <a:pt x="838" y="44"/>
                  </a:cubicBezTo>
                  <a:cubicBezTo>
                    <a:pt x="797" y="85"/>
                    <a:pt x="707" y="279"/>
                    <a:pt x="664" y="374"/>
                  </a:cubicBezTo>
                  <a:cubicBezTo>
                    <a:pt x="621" y="279"/>
                    <a:pt x="531" y="85"/>
                    <a:pt x="490" y="44"/>
                  </a:cubicBezTo>
                  <a:cubicBezTo>
                    <a:pt x="461" y="15"/>
                    <a:pt x="423" y="0"/>
                    <a:pt x="382" y="0"/>
                  </a:cubicBezTo>
                  <a:cubicBezTo>
                    <a:pt x="342" y="0"/>
                    <a:pt x="304" y="15"/>
                    <a:pt x="275" y="44"/>
                  </a:cubicBezTo>
                  <a:cubicBezTo>
                    <a:pt x="216" y="103"/>
                    <a:pt x="216" y="200"/>
                    <a:pt x="275" y="259"/>
                  </a:cubicBezTo>
                  <a:cubicBezTo>
                    <a:pt x="309" y="294"/>
                    <a:pt x="451" y="363"/>
                    <a:pt x="552" y="409"/>
                  </a:cubicBezTo>
                  <a:cubicBezTo>
                    <a:pt x="101" y="409"/>
                    <a:pt x="101" y="409"/>
                    <a:pt x="101" y="409"/>
                  </a:cubicBezTo>
                  <a:cubicBezTo>
                    <a:pt x="45" y="409"/>
                    <a:pt x="0" y="454"/>
                    <a:pt x="0" y="510"/>
                  </a:cubicBezTo>
                  <a:cubicBezTo>
                    <a:pt x="0" y="689"/>
                    <a:pt x="0" y="689"/>
                    <a:pt x="0" y="689"/>
                  </a:cubicBezTo>
                  <a:cubicBezTo>
                    <a:pt x="0" y="702"/>
                    <a:pt x="11" y="713"/>
                    <a:pt x="24" y="713"/>
                  </a:cubicBezTo>
                  <a:cubicBezTo>
                    <a:pt x="51" y="713"/>
                    <a:pt x="51" y="713"/>
                    <a:pt x="51" y="713"/>
                  </a:cubicBezTo>
                  <a:cubicBezTo>
                    <a:pt x="51" y="1380"/>
                    <a:pt x="51" y="1380"/>
                    <a:pt x="51" y="1380"/>
                  </a:cubicBezTo>
                  <a:cubicBezTo>
                    <a:pt x="51" y="1436"/>
                    <a:pt x="96" y="1481"/>
                    <a:pt x="152" y="1481"/>
                  </a:cubicBezTo>
                  <a:cubicBezTo>
                    <a:pt x="1176" y="1481"/>
                    <a:pt x="1176" y="1481"/>
                    <a:pt x="1176" y="1481"/>
                  </a:cubicBezTo>
                  <a:cubicBezTo>
                    <a:pt x="1232" y="1481"/>
                    <a:pt x="1277" y="1436"/>
                    <a:pt x="1277" y="1380"/>
                  </a:cubicBezTo>
                  <a:cubicBezTo>
                    <a:pt x="1277" y="713"/>
                    <a:pt x="1277" y="713"/>
                    <a:pt x="1277" y="713"/>
                  </a:cubicBezTo>
                  <a:cubicBezTo>
                    <a:pt x="1304" y="713"/>
                    <a:pt x="1304" y="713"/>
                    <a:pt x="1304" y="713"/>
                  </a:cubicBezTo>
                  <a:cubicBezTo>
                    <a:pt x="1317" y="713"/>
                    <a:pt x="1328" y="702"/>
                    <a:pt x="1328" y="689"/>
                  </a:cubicBezTo>
                  <a:cubicBezTo>
                    <a:pt x="1328" y="510"/>
                    <a:pt x="1328" y="510"/>
                    <a:pt x="1328" y="510"/>
                  </a:cubicBezTo>
                  <a:cubicBezTo>
                    <a:pt x="1328" y="454"/>
                    <a:pt x="1283" y="409"/>
                    <a:pt x="1227" y="409"/>
                  </a:cubicBezTo>
                  <a:close/>
                  <a:moveTo>
                    <a:pt x="586" y="665"/>
                  </a:moveTo>
                  <a:cubicBezTo>
                    <a:pt x="586" y="603"/>
                    <a:pt x="586" y="603"/>
                    <a:pt x="586" y="603"/>
                  </a:cubicBezTo>
                  <a:cubicBezTo>
                    <a:pt x="596" y="598"/>
                    <a:pt x="606" y="592"/>
                    <a:pt x="616" y="584"/>
                  </a:cubicBezTo>
                  <a:cubicBezTo>
                    <a:pt x="637" y="568"/>
                    <a:pt x="653" y="548"/>
                    <a:pt x="664" y="527"/>
                  </a:cubicBezTo>
                  <a:cubicBezTo>
                    <a:pt x="675" y="548"/>
                    <a:pt x="691" y="568"/>
                    <a:pt x="712" y="584"/>
                  </a:cubicBezTo>
                  <a:cubicBezTo>
                    <a:pt x="722" y="592"/>
                    <a:pt x="732" y="598"/>
                    <a:pt x="742" y="603"/>
                  </a:cubicBezTo>
                  <a:cubicBezTo>
                    <a:pt x="742" y="665"/>
                    <a:pt x="742" y="665"/>
                    <a:pt x="742" y="665"/>
                  </a:cubicBezTo>
                  <a:lnTo>
                    <a:pt x="586" y="665"/>
                  </a:lnTo>
                  <a:close/>
                  <a:moveTo>
                    <a:pt x="638" y="457"/>
                  </a:moveTo>
                  <a:cubicBezTo>
                    <a:pt x="633" y="488"/>
                    <a:pt x="617" y="523"/>
                    <a:pt x="586" y="546"/>
                  </a:cubicBezTo>
                  <a:cubicBezTo>
                    <a:pt x="586" y="547"/>
                    <a:pt x="586" y="547"/>
                    <a:pt x="586" y="547"/>
                  </a:cubicBezTo>
                  <a:cubicBezTo>
                    <a:pt x="586" y="457"/>
                    <a:pt x="586" y="457"/>
                    <a:pt x="586" y="457"/>
                  </a:cubicBezTo>
                  <a:lnTo>
                    <a:pt x="638" y="457"/>
                  </a:lnTo>
                  <a:close/>
                  <a:moveTo>
                    <a:pt x="742" y="546"/>
                  </a:moveTo>
                  <a:cubicBezTo>
                    <a:pt x="711" y="523"/>
                    <a:pt x="695" y="488"/>
                    <a:pt x="690" y="457"/>
                  </a:cubicBezTo>
                  <a:cubicBezTo>
                    <a:pt x="742" y="457"/>
                    <a:pt x="742" y="457"/>
                    <a:pt x="742" y="457"/>
                  </a:cubicBezTo>
                  <a:cubicBezTo>
                    <a:pt x="742" y="547"/>
                    <a:pt x="742" y="547"/>
                    <a:pt x="742" y="547"/>
                  </a:cubicBezTo>
                  <a:cubicBezTo>
                    <a:pt x="742" y="547"/>
                    <a:pt x="742" y="547"/>
                    <a:pt x="742" y="546"/>
                  </a:cubicBezTo>
                  <a:close/>
                  <a:moveTo>
                    <a:pt x="872" y="78"/>
                  </a:moveTo>
                  <a:cubicBezTo>
                    <a:pt x="892" y="58"/>
                    <a:pt x="918" y="48"/>
                    <a:pt x="946" y="48"/>
                  </a:cubicBezTo>
                  <a:cubicBezTo>
                    <a:pt x="973" y="48"/>
                    <a:pt x="999" y="58"/>
                    <a:pt x="1019" y="78"/>
                  </a:cubicBezTo>
                  <a:cubicBezTo>
                    <a:pt x="1060" y="119"/>
                    <a:pt x="1060" y="185"/>
                    <a:pt x="1019" y="225"/>
                  </a:cubicBezTo>
                  <a:cubicBezTo>
                    <a:pt x="990" y="255"/>
                    <a:pt x="835" y="330"/>
                    <a:pt x="711" y="386"/>
                  </a:cubicBezTo>
                  <a:cubicBezTo>
                    <a:pt x="799" y="191"/>
                    <a:pt x="855" y="95"/>
                    <a:pt x="872" y="78"/>
                  </a:cubicBezTo>
                  <a:close/>
                  <a:moveTo>
                    <a:pt x="309" y="78"/>
                  </a:moveTo>
                  <a:cubicBezTo>
                    <a:pt x="329" y="58"/>
                    <a:pt x="355" y="48"/>
                    <a:pt x="382" y="48"/>
                  </a:cubicBezTo>
                  <a:cubicBezTo>
                    <a:pt x="410" y="48"/>
                    <a:pt x="436" y="58"/>
                    <a:pt x="456" y="78"/>
                  </a:cubicBezTo>
                  <a:cubicBezTo>
                    <a:pt x="486" y="108"/>
                    <a:pt x="561" y="262"/>
                    <a:pt x="617" y="386"/>
                  </a:cubicBezTo>
                  <a:cubicBezTo>
                    <a:pt x="422" y="298"/>
                    <a:pt x="326" y="242"/>
                    <a:pt x="309" y="225"/>
                  </a:cubicBezTo>
                  <a:cubicBezTo>
                    <a:pt x="268" y="185"/>
                    <a:pt x="268" y="119"/>
                    <a:pt x="309" y="78"/>
                  </a:cubicBezTo>
                  <a:close/>
                  <a:moveTo>
                    <a:pt x="48" y="510"/>
                  </a:moveTo>
                  <a:cubicBezTo>
                    <a:pt x="48" y="481"/>
                    <a:pt x="72" y="457"/>
                    <a:pt x="101" y="457"/>
                  </a:cubicBezTo>
                  <a:cubicBezTo>
                    <a:pt x="538" y="457"/>
                    <a:pt x="538" y="457"/>
                    <a:pt x="538" y="457"/>
                  </a:cubicBezTo>
                  <a:cubicBezTo>
                    <a:pt x="538" y="569"/>
                    <a:pt x="538" y="569"/>
                    <a:pt x="538" y="569"/>
                  </a:cubicBezTo>
                  <a:cubicBezTo>
                    <a:pt x="503" y="578"/>
                    <a:pt x="461" y="576"/>
                    <a:pt x="414" y="564"/>
                  </a:cubicBezTo>
                  <a:cubicBezTo>
                    <a:pt x="401" y="560"/>
                    <a:pt x="388" y="568"/>
                    <a:pt x="385" y="581"/>
                  </a:cubicBezTo>
                  <a:cubicBezTo>
                    <a:pt x="381" y="593"/>
                    <a:pt x="389" y="607"/>
                    <a:pt x="402" y="610"/>
                  </a:cubicBezTo>
                  <a:cubicBezTo>
                    <a:pt x="428" y="617"/>
                    <a:pt x="460" y="623"/>
                    <a:pt x="492" y="623"/>
                  </a:cubicBezTo>
                  <a:cubicBezTo>
                    <a:pt x="507" y="623"/>
                    <a:pt x="522" y="622"/>
                    <a:pt x="538" y="619"/>
                  </a:cubicBezTo>
                  <a:cubicBezTo>
                    <a:pt x="538" y="665"/>
                    <a:pt x="538" y="665"/>
                    <a:pt x="538" y="665"/>
                  </a:cubicBezTo>
                  <a:cubicBezTo>
                    <a:pt x="48" y="665"/>
                    <a:pt x="48" y="665"/>
                    <a:pt x="48" y="665"/>
                  </a:cubicBezTo>
                  <a:lnTo>
                    <a:pt x="48" y="510"/>
                  </a:lnTo>
                  <a:close/>
                  <a:moveTo>
                    <a:pt x="1229" y="1380"/>
                  </a:moveTo>
                  <a:cubicBezTo>
                    <a:pt x="1229" y="1410"/>
                    <a:pt x="1205" y="1433"/>
                    <a:pt x="1176" y="1433"/>
                  </a:cubicBezTo>
                  <a:cubicBezTo>
                    <a:pt x="790" y="1433"/>
                    <a:pt x="790" y="1433"/>
                    <a:pt x="790" y="1433"/>
                  </a:cubicBezTo>
                  <a:cubicBezTo>
                    <a:pt x="790" y="945"/>
                    <a:pt x="790" y="945"/>
                    <a:pt x="790" y="945"/>
                  </a:cubicBezTo>
                  <a:cubicBezTo>
                    <a:pt x="790" y="932"/>
                    <a:pt x="780" y="921"/>
                    <a:pt x="766" y="921"/>
                  </a:cubicBezTo>
                  <a:cubicBezTo>
                    <a:pt x="753" y="921"/>
                    <a:pt x="742" y="932"/>
                    <a:pt x="742" y="945"/>
                  </a:cubicBezTo>
                  <a:cubicBezTo>
                    <a:pt x="742" y="1433"/>
                    <a:pt x="742" y="1433"/>
                    <a:pt x="742" y="1433"/>
                  </a:cubicBezTo>
                  <a:cubicBezTo>
                    <a:pt x="586" y="1433"/>
                    <a:pt x="586" y="1433"/>
                    <a:pt x="586" y="1433"/>
                  </a:cubicBezTo>
                  <a:cubicBezTo>
                    <a:pt x="586" y="945"/>
                    <a:pt x="586" y="945"/>
                    <a:pt x="586" y="945"/>
                  </a:cubicBezTo>
                  <a:cubicBezTo>
                    <a:pt x="586" y="932"/>
                    <a:pt x="575" y="921"/>
                    <a:pt x="562" y="921"/>
                  </a:cubicBezTo>
                  <a:cubicBezTo>
                    <a:pt x="548" y="921"/>
                    <a:pt x="538" y="932"/>
                    <a:pt x="538" y="945"/>
                  </a:cubicBezTo>
                  <a:cubicBezTo>
                    <a:pt x="538" y="1433"/>
                    <a:pt x="538" y="1433"/>
                    <a:pt x="538" y="1433"/>
                  </a:cubicBezTo>
                  <a:cubicBezTo>
                    <a:pt x="152" y="1433"/>
                    <a:pt x="152" y="1433"/>
                    <a:pt x="152" y="1433"/>
                  </a:cubicBezTo>
                  <a:cubicBezTo>
                    <a:pt x="123" y="1433"/>
                    <a:pt x="99" y="1410"/>
                    <a:pt x="99" y="1380"/>
                  </a:cubicBezTo>
                  <a:cubicBezTo>
                    <a:pt x="99" y="713"/>
                    <a:pt x="99" y="713"/>
                    <a:pt x="99" y="713"/>
                  </a:cubicBezTo>
                  <a:cubicBezTo>
                    <a:pt x="1229" y="713"/>
                    <a:pt x="1229" y="713"/>
                    <a:pt x="1229" y="713"/>
                  </a:cubicBezTo>
                  <a:lnTo>
                    <a:pt x="1229" y="1380"/>
                  </a:lnTo>
                  <a:close/>
                  <a:moveTo>
                    <a:pt x="1280" y="665"/>
                  </a:moveTo>
                  <a:cubicBezTo>
                    <a:pt x="790" y="665"/>
                    <a:pt x="790" y="665"/>
                    <a:pt x="790" y="665"/>
                  </a:cubicBezTo>
                  <a:cubicBezTo>
                    <a:pt x="790" y="619"/>
                    <a:pt x="790" y="619"/>
                    <a:pt x="790" y="619"/>
                  </a:cubicBezTo>
                  <a:cubicBezTo>
                    <a:pt x="806" y="622"/>
                    <a:pt x="821" y="623"/>
                    <a:pt x="836" y="623"/>
                  </a:cubicBezTo>
                  <a:cubicBezTo>
                    <a:pt x="868" y="623"/>
                    <a:pt x="900" y="617"/>
                    <a:pt x="926" y="610"/>
                  </a:cubicBezTo>
                  <a:cubicBezTo>
                    <a:pt x="939" y="607"/>
                    <a:pt x="947" y="593"/>
                    <a:pt x="943" y="581"/>
                  </a:cubicBezTo>
                  <a:cubicBezTo>
                    <a:pt x="940" y="568"/>
                    <a:pt x="927" y="560"/>
                    <a:pt x="914" y="564"/>
                  </a:cubicBezTo>
                  <a:cubicBezTo>
                    <a:pt x="867" y="576"/>
                    <a:pt x="825" y="578"/>
                    <a:pt x="790" y="569"/>
                  </a:cubicBezTo>
                  <a:cubicBezTo>
                    <a:pt x="790" y="457"/>
                    <a:pt x="790" y="457"/>
                    <a:pt x="790" y="457"/>
                  </a:cubicBezTo>
                  <a:cubicBezTo>
                    <a:pt x="1227" y="457"/>
                    <a:pt x="1227" y="457"/>
                    <a:pt x="1227" y="457"/>
                  </a:cubicBezTo>
                  <a:cubicBezTo>
                    <a:pt x="1256" y="457"/>
                    <a:pt x="1280" y="481"/>
                    <a:pt x="1280" y="510"/>
                  </a:cubicBezTo>
                  <a:lnTo>
                    <a:pt x="1280" y="665"/>
                  </a:lnTo>
                  <a:close/>
                  <a:moveTo>
                    <a:pt x="1280" y="665"/>
                  </a:moveTo>
                  <a:cubicBezTo>
                    <a:pt x="1280" y="665"/>
                    <a:pt x="1280" y="665"/>
                    <a:pt x="1280" y="6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8" name="Freeform 233"/>
            <p:cNvSpPr>
              <a:spLocks noEditPoints="1"/>
            </p:cNvSpPr>
            <p:nvPr/>
          </p:nvSpPr>
          <p:spPr bwMode="auto">
            <a:xfrm>
              <a:off x="10272713" y="5286375"/>
              <a:ext cx="211137" cy="428625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0" y="0"/>
                    <a:pt x="0" y="10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0" y="99"/>
                    <a:pt x="24" y="99"/>
                  </a:cubicBez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Freeform 234"/>
            <p:cNvSpPr>
              <a:spLocks noEditPoints="1"/>
            </p:cNvSpPr>
            <p:nvPr/>
          </p:nvSpPr>
          <p:spPr bwMode="auto">
            <a:xfrm>
              <a:off x="11168063" y="5286375"/>
              <a:ext cx="209550" cy="428625"/>
            </a:xfrm>
            <a:custGeom>
              <a:avLst/>
              <a:gdLst>
                <a:gd name="T0" fmla="*/ 0 w 48"/>
                <a:gd name="T1" fmla="*/ 24 h 99"/>
                <a:gd name="T2" fmla="*/ 0 w 48"/>
                <a:gd name="T3" fmla="*/ 75 h 99"/>
                <a:gd name="T4" fmla="*/ 24 w 48"/>
                <a:gd name="T5" fmla="*/ 99 h 99"/>
                <a:gd name="T6" fmla="*/ 48 w 48"/>
                <a:gd name="T7" fmla="*/ 75 h 99"/>
                <a:gd name="T8" fmla="*/ 48 w 48"/>
                <a:gd name="T9" fmla="*/ 24 h 99"/>
                <a:gd name="T10" fmla="*/ 24 w 48"/>
                <a:gd name="T11" fmla="*/ 0 h 99"/>
                <a:gd name="T12" fmla="*/ 0 w 48"/>
                <a:gd name="T13" fmla="*/ 24 h 99"/>
                <a:gd name="T14" fmla="*/ 0 w 48"/>
                <a:gd name="T15" fmla="*/ 24 h 99"/>
                <a:gd name="T16" fmla="*/ 0 w 48"/>
                <a:gd name="T17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0" y="24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1" y="99"/>
                    <a:pt x="24" y="99"/>
                  </a:cubicBezTo>
                  <a:cubicBezTo>
                    <a:pt x="38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8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9" name="Group 318"/>
          <p:cNvGrpSpPr>
            <a:grpSpLocks noChangeAspect="1"/>
          </p:cNvGrpSpPr>
          <p:nvPr/>
        </p:nvGrpSpPr>
        <p:grpSpPr>
          <a:xfrm>
            <a:off x="4131343" y="1305136"/>
            <a:ext cx="179915" cy="426720"/>
            <a:chOff x="7772401" y="1924051"/>
            <a:chExt cx="2711450" cy="6430963"/>
          </a:xfrm>
        </p:grpSpPr>
        <p:sp>
          <p:nvSpPr>
            <p:cNvPr id="318" name="Oval 317"/>
            <p:cNvSpPr/>
            <p:nvPr/>
          </p:nvSpPr>
          <p:spPr>
            <a:xfrm>
              <a:off x="8133522" y="5329278"/>
              <a:ext cx="2239558" cy="302573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238"/>
            <p:cNvSpPr>
              <a:spLocks noEditPoints="1"/>
            </p:cNvSpPr>
            <p:nvPr/>
          </p:nvSpPr>
          <p:spPr bwMode="auto">
            <a:xfrm>
              <a:off x="8699501" y="5588001"/>
              <a:ext cx="884238" cy="1100138"/>
            </a:xfrm>
            <a:custGeom>
              <a:avLst/>
              <a:gdLst>
                <a:gd name="T0" fmla="*/ 101 w 201"/>
                <a:gd name="T1" fmla="*/ 253 h 253"/>
                <a:gd name="T2" fmla="*/ 201 w 201"/>
                <a:gd name="T3" fmla="*/ 152 h 253"/>
                <a:gd name="T4" fmla="*/ 176 w 201"/>
                <a:gd name="T5" fmla="*/ 85 h 253"/>
                <a:gd name="T6" fmla="*/ 176 w 201"/>
                <a:gd name="T7" fmla="*/ 24 h 253"/>
                <a:gd name="T8" fmla="*/ 152 w 201"/>
                <a:gd name="T9" fmla="*/ 0 h 253"/>
                <a:gd name="T10" fmla="*/ 128 w 201"/>
                <a:gd name="T11" fmla="*/ 24 h 253"/>
                <a:gd name="T12" fmla="*/ 128 w 201"/>
                <a:gd name="T13" fmla="*/ 55 h 253"/>
                <a:gd name="T14" fmla="*/ 101 w 201"/>
                <a:gd name="T15" fmla="*/ 52 h 253"/>
                <a:gd name="T16" fmla="*/ 73 w 201"/>
                <a:gd name="T17" fmla="*/ 55 h 253"/>
                <a:gd name="T18" fmla="*/ 73 w 201"/>
                <a:gd name="T19" fmla="*/ 24 h 253"/>
                <a:gd name="T20" fmla="*/ 49 w 201"/>
                <a:gd name="T21" fmla="*/ 0 h 253"/>
                <a:gd name="T22" fmla="*/ 25 w 201"/>
                <a:gd name="T23" fmla="*/ 24 h 253"/>
                <a:gd name="T24" fmla="*/ 25 w 201"/>
                <a:gd name="T25" fmla="*/ 85 h 253"/>
                <a:gd name="T26" fmla="*/ 0 w 201"/>
                <a:gd name="T27" fmla="*/ 152 h 253"/>
                <a:gd name="T28" fmla="*/ 101 w 201"/>
                <a:gd name="T29" fmla="*/ 253 h 253"/>
                <a:gd name="T30" fmla="*/ 153 w 201"/>
                <a:gd name="T31" fmla="*/ 152 h 253"/>
                <a:gd name="T32" fmla="*/ 101 w 201"/>
                <a:gd name="T33" fmla="*/ 205 h 253"/>
                <a:gd name="T34" fmla="*/ 48 w 201"/>
                <a:gd name="T35" fmla="*/ 152 h 253"/>
                <a:gd name="T36" fmla="*/ 101 w 201"/>
                <a:gd name="T37" fmla="*/ 100 h 253"/>
                <a:gd name="T38" fmla="*/ 153 w 201"/>
                <a:gd name="T39" fmla="*/ 152 h 253"/>
                <a:gd name="T40" fmla="*/ 153 w 201"/>
                <a:gd name="T41" fmla="*/ 152 h 253"/>
                <a:gd name="T42" fmla="*/ 153 w 201"/>
                <a:gd name="T43" fmla="*/ 1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1" h="253">
                  <a:moveTo>
                    <a:pt x="101" y="253"/>
                  </a:moveTo>
                  <a:cubicBezTo>
                    <a:pt x="156" y="253"/>
                    <a:pt x="201" y="208"/>
                    <a:pt x="201" y="152"/>
                  </a:cubicBezTo>
                  <a:cubicBezTo>
                    <a:pt x="201" y="127"/>
                    <a:pt x="192" y="103"/>
                    <a:pt x="176" y="85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6" y="11"/>
                    <a:pt x="165" y="0"/>
                    <a:pt x="152" y="0"/>
                  </a:cubicBezTo>
                  <a:cubicBezTo>
                    <a:pt x="139" y="0"/>
                    <a:pt x="128" y="11"/>
                    <a:pt x="128" y="2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19" y="53"/>
                    <a:pt x="110" y="52"/>
                    <a:pt x="101" y="52"/>
                  </a:cubicBezTo>
                  <a:cubicBezTo>
                    <a:pt x="91" y="52"/>
                    <a:pt x="82" y="53"/>
                    <a:pt x="73" y="5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11"/>
                    <a:pt x="63" y="0"/>
                    <a:pt x="49" y="0"/>
                  </a:cubicBezTo>
                  <a:cubicBezTo>
                    <a:pt x="36" y="0"/>
                    <a:pt x="25" y="11"/>
                    <a:pt x="25" y="2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9" y="103"/>
                    <a:pt x="0" y="127"/>
                    <a:pt x="0" y="152"/>
                  </a:cubicBezTo>
                  <a:cubicBezTo>
                    <a:pt x="0" y="208"/>
                    <a:pt x="45" y="253"/>
                    <a:pt x="101" y="253"/>
                  </a:cubicBezTo>
                  <a:close/>
                  <a:moveTo>
                    <a:pt x="153" y="152"/>
                  </a:moveTo>
                  <a:cubicBezTo>
                    <a:pt x="153" y="182"/>
                    <a:pt x="130" y="205"/>
                    <a:pt x="101" y="205"/>
                  </a:cubicBezTo>
                  <a:cubicBezTo>
                    <a:pt x="71" y="205"/>
                    <a:pt x="48" y="182"/>
                    <a:pt x="48" y="152"/>
                  </a:cubicBezTo>
                  <a:cubicBezTo>
                    <a:pt x="48" y="123"/>
                    <a:pt x="71" y="100"/>
                    <a:pt x="101" y="100"/>
                  </a:cubicBezTo>
                  <a:cubicBezTo>
                    <a:pt x="130" y="100"/>
                    <a:pt x="153" y="123"/>
                    <a:pt x="153" y="152"/>
                  </a:cubicBezTo>
                  <a:close/>
                  <a:moveTo>
                    <a:pt x="153" y="152"/>
                  </a:moveTo>
                  <a:cubicBezTo>
                    <a:pt x="153" y="152"/>
                    <a:pt x="153" y="152"/>
                    <a:pt x="153" y="1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239"/>
            <p:cNvSpPr>
              <a:spLocks noEditPoints="1"/>
            </p:cNvSpPr>
            <p:nvPr/>
          </p:nvSpPr>
          <p:spPr bwMode="auto">
            <a:xfrm>
              <a:off x="7772401" y="1924051"/>
              <a:ext cx="2711450" cy="6430963"/>
            </a:xfrm>
            <a:custGeom>
              <a:avLst/>
              <a:gdLst>
                <a:gd name="T0" fmla="*/ 582 w 617"/>
                <a:gd name="T1" fmla="*/ 1032 h 1481"/>
                <a:gd name="T2" fmla="*/ 565 w 617"/>
                <a:gd name="T3" fmla="*/ 942 h 1481"/>
                <a:gd name="T4" fmla="*/ 557 w 617"/>
                <a:gd name="T5" fmla="*/ 854 h 1481"/>
                <a:gd name="T6" fmla="*/ 387 w 617"/>
                <a:gd name="T7" fmla="*/ 677 h 1481"/>
                <a:gd name="T8" fmla="*/ 387 w 617"/>
                <a:gd name="T9" fmla="*/ 246 h 1481"/>
                <a:gd name="T10" fmla="*/ 412 w 617"/>
                <a:gd name="T11" fmla="*/ 203 h 1481"/>
                <a:gd name="T12" fmla="*/ 412 w 617"/>
                <a:gd name="T13" fmla="*/ 75 h 1481"/>
                <a:gd name="T14" fmla="*/ 337 w 617"/>
                <a:gd name="T15" fmla="*/ 0 h 1481"/>
                <a:gd name="T16" fmla="*/ 286 w 617"/>
                <a:gd name="T17" fmla="*/ 0 h 1481"/>
                <a:gd name="T18" fmla="*/ 211 w 617"/>
                <a:gd name="T19" fmla="*/ 75 h 1481"/>
                <a:gd name="T20" fmla="*/ 211 w 617"/>
                <a:gd name="T21" fmla="*/ 203 h 1481"/>
                <a:gd name="T22" fmla="*/ 236 w 617"/>
                <a:gd name="T23" fmla="*/ 246 h 1481"/>
                <a:gd name="T24" fmla="*/ 236 w 617"/>
                <a:gd name="T25" fmla="*/ 677 h 1481"/>
                <a:gd name="T26" fmla="*/ 114 w 617"/>
                <a:gd name="T27" fmla="*/ 760 h 1481"/>
                <a:gd name="T28" fmla="*/ 57 w 617"/>
                <a:gd name="T29" fmla="*/ 920 h 1481"/>
                <a:gd name="T30" fmla="*/ 58 w 617"/>
                <a:gd name="T31" fmla="*/ 942 h 1481"/>
                <a:gd name="T32" fmla="*/ 41 w 617"/>
                <a:gd name="T33" fmla="*/ 1034 h 1481"/>
                <a:gd name="T34" fmla="*/ 9 w 617"/>
                <a:gd name="T35" fmla="*/ 1216 h 1481"/>
                <a:gd name="T36" fmla="*/ 276 w 617"/>
                <a:gd name="T37" fmla="*/ 1479 h 1481"/>
                <a:gd name="T38" fmla="*/ 311 w 617"/>
                <a:gd name="T39" fmla="*/ 1481 h 1481"/>
                <a:gd name="T40" fmla="*/ 515 w 617"/>
                <a:gd name="T41" fmla="*/ 1404 h 1481"/>
                <a:gd name="T42" fmla="*/ 617 w 617"/>
                <a:gd name="T43" fmla="*/ 1176 h 1481"/>
                <a:gd name="T44" fmla="*/ 582 w 617"/>
                <a:gd name="T45" fmla="*/ 1032 h 1481"/>
                <a:gd name="T46" fmla="*/ 259 w 617"/>
                <a:gd name="T47" fmla="*/ 75 h 1481"/>
                <a:gd name="T48" fmla="*/ 286 w 617"/>
                <a:gd name="T49" fmla="*/ 48 h 1481"/>
                <a:gd name="T50" fmla="*/ 337 w 617"/>
                <a:gd name="T51" fmla="*/ 48 h 1481"/>
                <a:gd name="T52" fmla="*/ 364 w 617"/>
                <a:gd name="T53" fmla="*/ 75 h 1481"/>
                <a:gd name="T54" fmla="*/ 364 w 617"/>
                <a:gd name="T55" fmla="*/ 203 h 1481"/>
                <a:gd name="T56" fmla="*/ 363 w 617"/>
                <a:gd name="T57" fmla="*/ 204 h 1481"/>
                <a:gd name="T58" fmla="*/ 260 w 617"/>
                <a:gd name="T59" fmla="*/ 204 h 1481"/>
                <a:gd name="T60" fmla="*/ 259 w 617"/>
                <a:gd name="T61" fmla="*/ 203 h 1481"/>
                <a:gd name="T62" fmla="*/ 259 w 617"/>
                <a:gd name="T63" fmla="*/ 75 h 1481"/>
                <a:gd name="T64" fmla="*/ 483 w 617"/>
                <a:gd name="T65" fmla="*/ 1368 h 1481"/>
                <a:gd name="T66" fmla="*/ 282 w 617"/>
                <a:gd name="T67" fmla="*/ 1432 h 1481"/>
                <a:gd name="T68" fmla="*/ 56 w 617"/>
                <a:gd name="T69" fmla="*/ 1210 h 1481"/>
                <a:gd name="T70" fmla="*/ 83 w 617"/>
                <a:gd name="T71" fmla="*/ 1056 h 1481"/>
                <a:gd name="T72" fmla="*/ 106 w 617"/>
                <a:gd name="T73" fmla="*/ 937 h 1481"/>
                <a:gd name="T74" fmla="*/ 105 w 617"/>
                <a:gd name="T75" fmla="*/ 920 h 1481"/>
                <a:gd name="T76" fmla="*/ 151 w 617"/>
                <a:gd name="T77" fmla="*/ 790 h 1481"/>
                <a:gd name="T78" fmla="*/ 236 w 617"/>
                <a:gd name="T79" fmla="*/ 727 h 1481"/>
                <a:gd name="T80" fmla="*/ 236 w 617"/>
                <a:gd name="T81" fmla="*/ 766 h 1481"/>
                <a:gd name="T82" fmla="*/ 260 w 617"/>
                <a:gd name="T83" fmla="*/ 790 h 1481"/>
                <a:gd name="T84" fmla="*/ 284 w 617"/>
                <a:gd name="T85" fmla="*/ 766 h 1481"/>
                <a:gd name="T86" fmla="*/ 284 w 617"/>
                <a:gd name="T87" fmla="*/ 252 h 1481"/>
                <a:gd name="T88" fmla="*/ 339 w 617"/>
                <a:gd name="T89" fmla="*/ 252 h 1481"/>
                <a:gd name="T90" fmla="*/ 339 w 617"/>
                <a:gd name="T91" fmla="*/ 766 h 1481"/>
                <a:gd name="T92" fmla="*/ 363 w 617"/>
                <a:gd name="T93" fmla="*/ 790 h 1481"/>
                <a:gd name="T94" fmla="*/ 387 w 617"/>
                <a:gd name="T95" fmla="*/ 766 h 1481"/>
                <a:gd name="T96" fmla="*/ 387 w 617"/>
                <a:gd name="T97" fmla="*/ 728 h 1481"/>
                <a:gd name="T98" fmla="*/ 511 w 617"/>
                <a:gd name="T99" fmla="*/ 866 h 1481"/>
                <a:gd name="T100" fmla="*/ 517 w 617"/>
                <a:gd name="T101" fmla="*/ 938 h 1481"/>
                <a:gd name="T102" fmla="*/ 539 w 617"/>
                <a:gd name="T103" fmla="*/ 1055 h 1481"/>
                <a:gd name="T104" fmla="*/ 569 w 617"/>
                <a:gd name="T105" fmla="*/ 1176 h 1481"/>
                <a:gd name="T106" fmla="*/ 483 w 617"/>
                <a:gd name="T107" fmla="*/ 1368 h 1481"/>
                <a:gd name="T108" fmla="*/ 483 w 617"/>
                <a:gd name="T109" fmla="*/ 1368 h 1481"/>
                <a:gd name="T110" fmla="*/ 483 w 617"/>
                <a:gd name="T111" fmla="*/ 1368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7" h="1481">
                  <a:moveTo>
                    <a:pt x="582" y="1032"/>
                  </a:moveTo>
                  <a:cubicBezTo>
                    <a:pt x="568" y="1006"/>
                    <a:pt x="562" y="975"/>
                    <a:pt x="565" y="942"/>
                  </a:cubicBezTo>
                  <a:cubicBezTo>
                    <a:pt x="568" y="913"/>
                    <a:pt x="565" y="883"/>
                    <a:pt x="557" y="854"/>
                  </a:cubicBezTo>
                  <a:cubicBezTo>
                    <a:pt x="535" y="770"/>
                    <a:pt x="469" y="703"/>
                    <a:pt x="387" y="677"/>
                  </a:cubicBezTo>
                  <a:cubicBezTo>
                    <a:pt x="387" y="246"/>
                    <a:pt x="387" y="246"/>
                    <a:pt x="387" y="246"/>
                  </a:cubicBezTo>
                  <a:cubicBezTo>
                    <a:pt x="402" y="238"/>
                    <a:pt x="412" y="222"/>
                    <a:pt x="412" y="203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412" y="33"/>
                    <a:pt x="379" y="0"/>
                    <a:pt x="337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45" y="0"/>
                    <a:pt x="211" y="33"/>
                    <a:pt x="211" y="75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22"/>
                    <a:pt x="221" y="238"/>
                    <a:pt x="236" y="246"/>
                  </a:cubicBezTo>
                  <a:cubicBezTo>
                    <a:pt x="236" y="677"/>
                    <a:pt x="236" y="677"/>
                    <a:pt x="236" y="677"/>
                  </a:cubicBezTo>
                  <a:cubicBezTo>
                    <a:pt x="188" y="691"/>
                    <a:pt x="145" y="721"/>
                    <a:pt x="114" y="760"/>
                  </a:cubicBezTo>
                  <a:cubicBezTo>
                    <a:pt x="77" y="805"/>
                    <a:pt x="57" y="862"/>
                    <a:pt x="57" y="920"/>
                  </a:cubicBezTo>
                  <a:cubicBezTo>
                    <a:pt x="57" y="927"/>
                    <a:pt x="58" y="934"/>
                    <a:pt x="58" y="942"/>
                  </a:cubicBezTo>
                  <a:cubicBezTo>
                    <a:pt x="61" y="975"/>
                    <a:pt x="55" y="1007"/>
                    <a:pt x="41" y="1034"/>
                  </a:cubicBezTo>
                  <a:cubicBezTo>
                    <a:pt x="12" y="1090"/>
                    <a:pt x="0" y="1153"/>
                    <a:pt x="9" y="1216"/>
                  </a:cubicBezTo>
                  <a:cubicBezTo>
                    <a:pt x="26" y="1353"/>
                    <a:pt x="139" y="1464"/>
                    <a:pt x="276" y="1479"/>
                  </a:cubicBezTo>
                  <a:cubicBezTo>
                    <a:pt x="288" y="1481"/>
                    <a:pt x="299" y="1481"/>
                    <a:pt x="311" y="1481"/>
                  </a:cubicBezTo>
                  <a:cubicBezTo>
                    <a:pt x="386" y="1481"/>
                    <a:pt x="459" y="1454"/>
                    <a:pt x="515" y="1404"/>
                  </a:cubicBezTo>
                  <a:cubicBezTo>
                    <a:pt x="580" y="1346"/>
                    <a:pt x="617" y="1263"/>
                    <a:pt x="617" y="1176"/>
                  </a:cubicBezTo>
                  <a:cubicBezTo>
                    <a:pt x="617" y="1126"/>
                    <a:pt x="605" y="1076"/>
                    <a:pt x="582" y="1032"/>
                  </a:cubicBezTo>
                  <a:close/>
                  <a:moveTo>
                    <a:pt x="259" y="75"/>
                  </a:moveTo>
                  <a:cubicBezTo>
                    <a:pt x="259" y="60"/>
                    <a:pt x="271" y="48"/>
                    <a:pt x="286" y="48"/>
                  </a:cubicBezTo>
                  <a:cubicBezTo>
                    <a:pt x="337" y="48"/>
                    <a:pt x="337" y="48"/>
                    <a:pt x="337" y="48"/>
                  </a:cubicBezTo>
                  <a:cubicBezTo>
                    <a:pt x="352" y="48"/>
                    <a:pt x="364" y="60"/>
                    <a:pt x="364" y="75"/>
                  </a:cubicBezTo>
                  <a:cubicBezTo>
                    <a:pt x="364" y="203"/>
                    <a:pt x="364" y="203"/>
                    <a:pt x="364" y="203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260" y="204"/>
                    <a:pt x="260" y="204"/>
                    <a:pt x="260" y="204"/>
                  </a:cubicBezTo>
                  <a:cubicBezTo>
                    <a:pt x="260" y="204"/>
                    <a:pt x="259" y="204"/>
                    <a:pt x="259" y="203"/>
                  </a:cubicBezTo>
                  <a:lnTo>
                    <a:pt x="259" y="75"/>
                  </a:lnTo>
                  <a:close/>
                  <a:moveTo>
                    <a:pt x="483" y="1368"/>
                  </a:moveTo>
                  <a:cubicBezTo>
                    <a:pt x="428" y="1417"/>
                    <a:pt x="356" y="1440"/>
                    <a:pt x="282" y="1432"/>
                  </a:cubicBezTo>
                  <a:cubicBezTo>
                    <a:pt x="166" y="1419"/>
                    <a:pt x="71" y="1325"/>
                    <a:pt x="56" y="1210"/>
                  </a:cubicBezTo>
                  <a:cubicBezTo>
                    <a:pt x="49" y="1156"/>
                    <a:pt x="59" y="1103"/>
                    <a:pt x="83" y="1056"/>
                  </a:cubicBezTo>
                  <a:cubicBezTo>
                    <a:pt x="102" y="1021"/>
                    <a:pt x="110" y="980"/>
                    <a:pt x="106" y="937"/>
                  </a:cubicBezTo>
                  <a:cubicBezTo>
                    <a:pt x="105" y="932"/>
                    <a:pt x="105" y="926"/>
                    <a:pt x="105" y="920"/>
                  </a:cubicBezTo>
                  <a:cubicBezTo>
                    <a:pt x="105" y="872"/>
                    <a:pt x="121" y="827"/>
                    <a:pt x="151" y="790"/>
                  </a:cubicBezTo>
                  <a:cubicBezTo>
                    <a:pt x="174" y="762"/>
                    <a:pt x="203" y="740"/>
                    <a:pt x="236" y="727"/>
                  </a:cubicBezTo>
                  <a:cubicBezTo>
                    <a:pt x="236" y="766"/>
                    <a:pt x="236" y="766"/>
                    <a:pt x="236" y="766"/>
                  </a:cubicBezTo>
                  <a:cubicBezTo>
                    <a:pt x="236" y="779"/>
                    <a:pt x="247" y="790"/>
                    <a:pt x="260" y="790"/>
                  </a:cubicBezTo>
                  <a:cubicBezTo>
                    <a:pt x="274" y="790"/>
                    <a:pt x="284" y="779"/>
                    <a:pt x="284" y="766"/>
                  </a:cubicBezTo>
                  <a:cubicBezTo>
                    <a:pt x="284" y="252"/>
                    <a:pt x="284" y="252"/>
                    <a:pt x="284" y="252"/>
                  </a:cubicBezTo>
                  <a:cubicBezTo>
                    <a:pt x="339" y="252"/>
                    <a:pt x="339" y="252"/>
                    <a:pt x="339" y="252"/>
                  </a:cubicBezTo>
                  <a:cubicBezTo>
                    <a:pt x="339" y="766"/>
                    <a:pt x="339" y="766"/>
                    <a:pt x="339" y="766"/>
                  </a:cubicBezTo>
                  <a:cubicBezTo>
                    <a:pt x="339" y="779"/>
                    <a:pt x="350" y="790"/>
                    <a:pt x="363" y="790"/>
                  </a:cubicBezTo>
                  <a:cubicBezTo>
                    <a:pt x="376" y="790"/>
                    <a:pt x="387" y="779"/>
                    <a:pt x="387" y="766"/>
                  </a:cubicBezTo>
                  <a:cubicBezTo>
                    <a:pt x="387" y="728"/>
                    <a:pt x="387" y="728"/>
                    <a:pt x="387" y="728"/>
                  </a:cubicBezTo>
                  <a:cubicBezTo>
                    <a:pt x="447" y="752"/>
                    <a:pt x="494" y="803"/>
                    <a:pt x="511" y="866"/>
                  </a:cubicBezTo>
                  <a:cubicBezTo>
                    <a:pt x="517" y="890"/>
                    <a:pt x="519" y="914"/>
                    <a:pt x="517" y="938"/>
                  </a:cubicBezTo>
                  <a:cubicBezTo>
                    <a:pt x="513" y="980"/>
                    <a:pt x="521" y="1021"/>
                    <a:pt x="539" y="1055"/>
                  </a:cubicBezTo>
                  <a:cubicBezTo>
                    <a:pt x="559" y="1092"/>
                    <a:pt x="569" y="1134"/>
                    <a:pt x="569" y="1176"/>
                  </a:cubicBezTo>
                  <a:cubicBezTo>
                    <a:pt x="569" y="1249"/>
                    <a:pt x="538" y="1319"/>
                    <a:pt x="483" y="1368"/>
                  </a:cubicBezTo>
                  <a:close/>
                  <a:moveTo>
                    <a:pt x="483" y="1368"/>
                  </a:moveTo>
                  <a:cubicBezTo>
                    <a:pt x="483" y="1368"/>
                    <a:pt x="483" y="1368"/>
                    <a:pt x="483" y="13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240"/>
            <p:cNvSpPr>
              <a:spLocks noEditPoints="1"/>
            </p:cNvSpPr>
            <p:nvPr/>
          </p:nvSpPr>
          <p:spPr bwMode="auto">
            <a:xfrm>
              <a:off x="8585201" y="7256463"/>
              <a:ext cx="1112838" cy="207963"/>
            </a:xfrm>
            <a:custGeom>
              <a:avLst/>
              <a:gdLst>
                <a:gd name="T0" fmla="*/ 229 w 253"/>
                <a:gd name="T1" fmla="*/ 0 h 48"/>
                <a:gd name="T2" fmla="*/ 24 w 253"/>
                <a:gd name="T3" fmla="*/ 0 h 48"/>
                <a:gd name="T4" fmla="*/ 0 w 253"/>
                <a:gd name="T5" fmla="*/ 24 h 48"/>
                <a:gd name="T6" fmla="*/ 24 w 253"/>
                <a:gd name="T7" fmla="*/ 48 h 48"/>
                <a:gd name="T8" fmla="*/ 229 w 253"/>
                <a:gd name="T9" fmla="*/ 48 h 48"/>
                <a:gd name="T10" fmla="*/ 253 w 253"/>
                <a:gd name="T11" fmla="*/ 24 h 48"/>
                <a:gd name="T12" fmla="*/ 229 w 253"/>
                <a:gd name="T13" fmla="*/ 0 h 48"/>
                <a:gd name="T14" fmla="*/ 229 w 253"/>
                <a:gd name="T15" fmla="*/ 0 h 48"/>
                <a:gd name="T16" fmla="*/ 229 w 25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48">
                  <a:moveTo>
                    <a:pt x="22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42" y="48"/>
                    <a:pt x="253" y="38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lose/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9" name="Group 328"/>
          <p:cNvGrpSpPr>
            <a:grpSpLocks noChangeAspect="1"/>
          </p:cNvGrpSpPr>
          <p:nvPr/>
        </p:nvGrpSpPr>
        <p:grpSpPr>
          <a:xfrm>
            <a:off x="4102281" y="2611798"/>
            <a:ext cx="254651" cy="304800"/>
            <a:chOff x="6457951" y="1920876"/>
            <a:chExt cx="5376863" cy="6435725"/>
          </a:xfrm>
        </p:grpSpPr>
        <p:sp>
          <p:nvSpPr>
            <p:cNvPr id="328" name="Isosceles Triangle 327"/>
            <p:cNvSpPr/>
            <p:nvPr/>
          </p:nvSpPr>
          <p:spPr>
            <a:xfrm>
              <a:off x="7614720" y="3717799"/>
              <a:ext cx="3777697" cy="4110500"/>
            </a:xfrm>
            <a:prstGeom prst="triangl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244"/>
            <p:cNvSpPr>
              <a:spLocks noEditPoints="1"/>
            </p:cNvSpPr>
            <p:nvPr/>
          </p:nvSpPr>
          <p:spPr bwMode="auto">
            <a:xfrm>
              <a:off x="6457951" y="1920876"/>
              <a:ext cx="5376863" cy="6435725"/>
            </a:xfrm>
            <a:custGeom>
              <a:avLst/>
              <a:gdLst>
                <a:gd name="T0" fmla="*/ 1140 w 1226"/>
                <a:gd name="T1" fmla="*/ 1331 h 1482"/>
                <a:gd name="T2" fmla="*/ 637 w 1226"/>
                <a:gd name="T3" fmla="*/ 223 h 1482"/>
                <a:gd name="T4" fmla="*/ 689 w 1226"/>
                <a:gd name="T5" fmla="*/ 198 h 1482"/>
                <a:gd name="T6" fmla="*/ 722 w 1226"/>
                <a:gd name="T7" fmla="*/ 190 h 1482"/>
                <a:gd name="T8" fmla="*/ 661 w 1226"/>
                <a:gd name="T9" fmla="*/ 126 h 1482"/>
                <a:gd name="T10" fmla="*/ 722 w 1226"/>
                <a:gd name="T11" fmla="*/ 63 h 1482"/>
                <a:gd name="T12" fmla="*/ 637 w 1226"/>
                <a:gd name="T13" fmla="*/ 85 h 1482"/>
                <a:gd name="T14" fmla="*/ 613 w 1226"/>
                <a:gd name="T15" fmla="*/ 0 h 1482"/>
                <a:gd name="T16" fmla="*/ 589 w 1226"/>
                <a:gd name="T17" fmla="*/ 85 h 1482"/>
                <a:gd name="T18" fmla="*/ 503 w 1226"/>
                <a:gd name="T19" fmla="*/ 63 h 1482"/>
                <a:gd name="T20" fmla="*/ 565 w 1226"/>
                <a:gd name="T21" fmla="*/ 126 h 1482"/>
                <a:gd name="T22" fmla="*/ 503 w 1226"/>
                <a:gd name="T23" fmla="*/ 190 h 1482"/>
                <a:gd name="T24" fmla="*/ 536 w 1226"/>
                <a:gd name="T25" fmla="*/ 198 h 1482"/>
                <a:gd name="T26" fmla="*/ 589 w 1226"/>
                <a:gd name="T27" fmla="*/ 223 h 1482"/>
                <a:gd name="T28" fmla="*/ 85 w 1226"/>
                <a:gd name="T29" fmla="*/ 1331 h 1482"/>
                <a:gd name="T30" fmla="*/ 0 w 1226"/>
                <a:gd name="T31" fmla="*/ 1406 h 1482"/>
                <a:gd name="T32" fmla="*/ 1150 w 1226"/>
                <a:gd name="T33" fmla="*/ 1482 h 1482"/>
                <a:gd name="T34" fmla="*/ 1150 w 1226"/>
                <a:gd name="T35" fmla="*/ 1331 h 1482"/>
                <a:gd name="T36" fmla="*/ 613 w 1226"/>
                <a:gd name="T37" fmla="*/ 265 h 1482"/>
                <a:gd name="T38" fmla="*/ 634 w 1226"/>
                <a:gd name="T39" fmla="*/ 310 h 1482"/>
                <a:gd name="T40" fmla="*/ 611 w 1226"/>
                <a:gd name="T41" fmla="*/ 266 h 1482"/>
                <a:gd name="T42" fmla="*/ 75 w 1226"/>
                <a:gd name="T43" fmla="*/ 1434 h 1482"/>
                <a:gd name="T44" fmla="*/ 75 w 1226"/>
                <a:gd name="T45" fmla="*/ 1379 h 1482"/>
                <a:gd name="T46" fmla="*/ 101 w 1226"/>
                <a:gd name="T47" fmla="*/ 1379 h 1482"/>
                <a:gd name="T48" fmla="*/ 946 w 1226"/>
                <a:gd name="T49" fmla="*/ 1379 h 1482"/>
                <a:gd name="T50" fmla="*/ 946 w 1226"/>
                <a:gd name="T51" fmla="*/ 1331 h 1482"/>
                <a:gd name="T52" fmla="*/ 877 w 1226"/>
                <a:gd name="T53" fmla="*/ 1294 h 1482"/>
                <a:gd name="T54" fmla="*/ 860 w 1226"/>
                <a:gd name="T55" fmla="*/ 1250 h 1482"/>
                <a:gd name="T56" fmla="*/ 233 w 1226"/>
                <a:gd name="T57" fmla="*/ 1331 h 1482"/>
                <a:gd name="T58" fmla="*/ 661 w 1226"/>
                <a:gd name="T59" fmla="*/ 1145 h 1482"/>
                <a:gd name="T60" fmla="*/ 146 w 1226"/>
                <a:gd name="T61" fmla="*/ 1313 h 1482"/>
                <a:gd name="T62" fmla="*/ 570 w 1226"/>
                <a:gd name="T63" fmla="*/ 1000 h 1482"/>
                <a:gd name="T64" fmla="*/ 553 w 1226"/>
                <a:gd name="T65" fmla="*/ 955 h 1482"/>
                <a:gd name="T66" fmla="*/ 337 w 1226"/>
                <a:gd name="T67" fmla="*/ 883 h 1482"/>
                <a:gd name="T68" fmla="*/ 532 w 1226"/>
                <a:gd name="T69" fmla="*/ 784 h 1482"/>
                <a:gd name="T70" fmla="*/ 364 w 1226"/>
                <a:gd name="T71" fmla="*/ 821 h 1482"/>
                <a:gd name="T72" fmla="*/ 654 w 1226"/>
                <a:gd name="T73" fmla="*/ 354 h 1482"/>
                <a:gd name="T74" fmla="*/ 671 w 1226"/>
                <a:gd name="T75" fmla="*/ 501 h 1482"/>
                <a:gd name="T76" fmla="*/ 679 w 1226"/>
                <a:gd name="T77" fmla="*/ 548 h 1482"/>
                <a:gd name="T78" fmla="*/ 732 w 1226"/>
                <a:gd name="T79" fmla="*/ 530 h 1482"/>
                <a:gd name="T80" fmla="*/ 732 w 1226"/>
                <a:gd name="T81" fmla="*/ 683 h 1482"/>
                <a:gd name="T82" fmla="*/ 741 w 1226"/>
                <a:gd name="T83" fmla="*/ 730 h 1482"/>
                <a:gd name="T84" fmla="*/ 810 w 1226"/>
                <a:gd name="T85" fmla="*/ 705 h 1482"/>
                <a:gd name="T86" fmla="*/ 809 w 1226"/>
                <a:gd name="T87" fmla="*/ 859 h 1482"/>
                <a:gd name="T88" fmla="*/ 818 w 1226"/>
                <a:gd name="T89" fmla="*/ 906 h 1482"/>
                <a:gd name="T90" fmla="*/ 888 w 1226"/>
                <a:gd name="T91" fmla="*/ 881 h 1482"/>
                <a:gd name="T92" fmla="*/ 876 w 1226"/>
                <a:gd name="T93" fmla="*/ 1039 h 1482"/>
                <a:gd name="T94" fmla="*/ 885 w 1226"/>
                <a:gd name="T95" fmla="*/ 1085 h 1482"/>
                <a:gd name="T96" fmla="*/ 966 w 1226"/>
                <a:gd name="T97" fmla="*/ 1056 h 1482"/>
                <a:gd name="T98" fmla="*/ 963 w 1226"/>
                <a:gd name="T99" fmla="*/ 1211 h 1482"/>
                <a:gd name="T100" fmla="*/ 971 w 1226"/>
                <a:gd name="T101" fmla="*/ 1258 h 1482"/>
                <a:gd name="T102" fmla="*/ 1044 w 1226"/>
                <a:gd name="T103" fmla="*/ 1232 h 1482"/>
                <a:gd name="T104" fmla="*/ 1048 w 1226"/>
                <a:gd name="T105" fmla="*/ 1331 h 1482"/>
                <a:gd name="T106" fmla="*/ 1048 w 1226"/>
                <a:gd name="T107" fmla="*/ 1379 h 1482"/>
                <a:gd name="T108" fmla="*/ 1125 w 1226"/>
                <a:gd name="T109" fmla="*/ 1379 h 1482"/>
                <a:gd name="T110" fmla="*/ 1150 w 1226"/>
                <a:gd name="T111" fmla="*/ 1379 h 1482"/>
                <a:gd name="T112" fmla="*/ 1150 w 1226"/>
                <a:gd name="T113" fmla="*/ 1434 h 1482"/>
                <a:gd name="T114" fmla="*/ 1150 w 1226"/>
                <a:gd name="T115" fmla="*/ 143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6" h="1482">
                  <a:moveTo>
                    <a:pt x="1150" y="1331"/>
                  </a:moveTo>
                  <a:cubicBezTo>
                    <a:pt x="1140" y="1331"/>
                    <a:pt x="1140" y="1331"/>
                    <a:pt x="1140" y="1331"/>
                  </a:cubicBezTo>
                  <a:cubicBezTo>
                    <a:pt x="658" y="246"/>
                    <a:pt x="658" y="246"/>
                    <a:pt x="658" y="246"/>
                  </a:cubicBezTo>
                  <a:cubicBezTo>
                    <a:pt x="654" y="236"/>
                    <a:pt x="646" y="228"/>
                    <a:pt x="637" y="223"/>
                  </a:cubicBezTo>
                  <a:cubicBezTo>
                    <a:pt x="637" y="168"/>
                    <a:pt x="637" y="168"/>
                    <a:pt x="637" y="168"/>
                  </a:cubicBezTo>
                  <a:cubicBezTo>
                    <a:pt x="689" y="198"/>
                    <a:pt x="689" y="198"/>
                    <a:pt x="689" y="198"/>
                  </a:cubicBezTo>
                  <a:cubicBezTo>
                    <a:pt x="693" y="201"/>
                    <a:pt x="697" y="202"/>
                    <a:pt x="701" y="202"/>
                  </a:cubicBezTo>
                  <a:cubicBezTo>
                    <a:pt x="710" y="202"/>
                    <a:pt x="718" y="197"/>
                    <a:pt x="722" y="190"/>
                  </a:cubicBezTo>
                  <a:cubicBezTo>
                    <a:pt x="729" y="178"/>
                    <a:pt x="725" y="163"/>
                    <a:pt x="713" y="157"/>
                  </a:cubicBezTo>
                  <a:cubicBezTo>
                    <a:pt x="661" y="126"/>
                    <a:pt x="661" y="126"/>
                    <a:pt x="661" y="126"/>
                  </a:cubicBezTo>
                  <a:cubicBezTo>
                    <a:pt x="713" y="96"/>
                    <a:pt x="713" y="96"/>
                    <a:pt x="713" y="96"/>
                  </a:cubicBezTo>
                  <a:cubicBezTo>
                    <a:pt x="725" y="89"/>
                    <a:pt x="729" y="75"/>
                    <a:pt x="722" y="63"/>
                  </a:cubicBezTo>
                  <a:cubicBezTo>
                    <a:pt x="716" y="52"/>
                    <a:pt x="701" y="48"/>
                    <a:pt x="689" y="54"/>
                  </a:cubicBezTo>
                  <a:cubicBezTo>
                    <a:pt x="637" y="85"/>
                    <a:pt x="637" y="85"/>
                    <a:pt x="637" y="85"/>
                  </a:cubicBezTo>
                  <a:cubicBezTo>
                    <a:pt x="637" y="24"/>
                    <a:pt x="637" y="24"/>
                    <a:pt x="637" y="24"/>
                  </a:cubicBezTo>
                  <a:cubicBezTo>
                    <a:pt x="637" y="11"/>
                    <a:pt x="626" y="0"/>
                    <a:pt x="613" y="0"/>
                  </a:cubicBezTo>
                  <a:cubicBezTo>
                    <a:pt x="600" y="0"/>
                    <a:pt x="589" y="11"/>
                    <a:pt x="589" y="24"/>
                  </a:cubicBezTo>
                  <a:cubicBezTo>
                    <a:pt x="589" y="85"/>
                    <a:pt x="589" y="85"/>
                    <a:pt x="589" y="85"/>
                  </a:cubicBezTo>
                  <a:cubicBezTo>
                    <a:pt x="536" y="54"/>
                    <a:pt x="536" y="54"/>
                    <a:pt x="536" y="54"/>
                  </a:cubicBezTo>
                  <a:cubicBezTo>
                    <a:pt x="525" y="48"/>
                    <a:pt x="510" y="52"/>
                    <a:pt x="503" y="63"/>
                  </a:cubicBezTo>
                  <a:cubicBezTo>
                    <a:pt x="497" y="75"/>
                    <a:pt x="501" y="89"/>
                    <a:pt x="512" y="96"/>
                  </a:cubicBezTo>
                  <a:cubicBezTo>
                    <a:pt x="565" y="126"/>
                    <a:pt x="565" y="126"/>
                    <a:pt x="565" y="126"/>
                  </a:cubicBezTo>
                  <a:cubicBezTo>
                    <a:pt x="512" y="157"/>
                    <a:pt x="512" y="157"/>
                    <a:pt x="512" y="157"/>
                  </a:cubicBezTo>
                  <a:cubicBezTo>
                    <a:pt x="501" y="163"/>
                    <a:pt x="497" y="178"/>
                    <a:pt x="503" y="190"/>
                  </a:cubicBezTo>
                  <a:cubicBezTo>
                    <a:pt x="508" y="197"/>
                    <a:pt x="516" y="202"/>
                    <a:pt x="524" y="202"/>
                  </a:cubicBezTo>
                  <a:cubicBezTo>
                    <a:pt x="528" y="202"/>
                    <a:pt x="532" y="201"/>
                    <a:pt x="536" y="198"/>
                  </a:cubicBezTo>
                  <a:cubicBezTo>
                    <a:pt x="589" y="168"/>
                    <a:pt x="589" y="168"/>
                    <a:pt x="589" y="168"/>
                  </a:cubicBezTo>
                  <a:cubicBezTo>
                    <a:pt x="589" y="223"/>
                    <a:pt x="589" y="223"/>
                    <a:pt x="589" y="223"/>
                  </a:cubicBezTo>
                  <a:cubicBezTo>
                    <a:pt x="580" y="228"/>
                    <a:pt x="572" y="236"/>
                    <a:pt x="567" y="246"/>
                  </a:cubicBezTo>
                  <a:cubicBezTo>
                    <a:pt x="85" y="1331"/>
                    <a:pt x="85" y="1331"/>
                    <a:pt x="85" y="1331"/>
                  </a:cubicBezTo>
                  <a:cubicBezTo>
                    <a:pt x="75" y="1331"/>
                    <a:pt x="75" y="1331"/>
                    <a:pt x="75" y="1331"/>
                  </a:cubicBezTo>
                  <a:cubicBezTo>
                    <a:pt x="34" y="1331"/>
                    <a:pt x="0" y="1365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1150" y="1482"/>
                    <a:pt x="1150" y="1482"/>
                    <a:pt x="1150" y="1482"/>
                  </a:cubicBezTo>
                  <a:cubicBezTo>
                    <a:pt x="1192" y="1482"/>
                    <a:pt x="1226" y="1448"/>
                    <a:pt x="1226" y="1406"/>
                  </a:cubicBezTo>
                  <a:cubicBezTo>
                    <a:pt x="1226" y="1365"/>
                    <a:pt x="1192" y="1331"/>
                    <a:pt x="1150" y="1331"/>
                  </a:cubicBezTo>
                  <a:close/>
                  <a:moveTo>
                    <a:pt x="611" y="266"/>
                  </a:moveTo>
                  <a:cubicBezTo>
                    <a:pt x="612" y="265"/>
                    <a:pt x="612" y="265"/>
                    <a:pt x="613" y="265"/>
                  </a:cubicBezTo>
                  <a:cubicBezTo>
                    <a:pt x="614" y="265"/>
                    <a:pt x="614" y="265"/>
                    <a:pt x="614" y="266"/>
                  </a:cubicBezTo>
                  <a:cubicBezTo>
                    <a:pt x="634" y="310"/>
                    <a:pt x="634" y="310"/>
                    <a:pt x="634" y="310"/>
                  </a:cubicBezTo>
                  <a:cubicBezTo>
                    <a:pt x="583" y="330"/>
                    <a:pt x="583" y="330"/>
                    <a:pt x="583" y="330"/>
                  </a:cubicBezTo>
                  <a:lnTo>
                    <a:pt x="611" y="266"/>
                  </a:lnTo>
                  <a:close/>
                  <a:moveTo>
                    <a:pt x="1150" y="1434"/>
                  </a:move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ubicBezTo>
                    <a:pt x="48" y="1391"/>
                    <a:pt x="60" y="1379"/>
                    <a:pt x="75" y="1379"/>
                  </a:cubicBezTo>
                  <a:cubicBezTo>
                    <a:pt x="101" y="1379"/>
                    <a:pt x="101" y="1379"/>
                    <a:pt x="101" y="1379"/>
                  </a:cubicBezTo>
                  <a:cubicBezTo>
                    <a:pt x="101" y="1379"/>
                    <a:pt x="101" y="1379"/>
                    <a:pt x="101" y="1379"/>
                  </a:cubicBezTo>
                  <a:cubicBezTo>
                    <a:pt x="101" y="1379"/>
                    <a:pt x="101" y="1379"/>
                    <a:pt x="101" y="1379"/>
                  </a:cubicBezTo>
                  <a:cubicBezTo>
                    <a:pt x="946" y="1379"/>
                    <a:pt x="946" y="1379"/>
                    <a:pt x="946" y="1379"/>
                  </a:cubicBezTo>
                  <a:cubicBezTo>
                    <a:pt x="959" y="1379"/>
                    <a:pt x="970" y="1368"/>
                    <a:pt x="970" y="1355"/>
                  </a:cubicBezTo>
                  <a:cubicBezTo>
                    <a:pt x="970" y="1342"/>
                    <a:pt x="959" y="1331"/>
                    <a:pt x="946" y="1331"/>
                  </a:cubicBezTo>
                  <a:cubicBezTo>
                    <a:pt x="779" y="1331"/>
                    <a:pt x="779" y="1331"/>
                    <a:pt x="779" y="1331"/>
                  </a:cubicBezTo>
                  <a:cubicBezTo>
                    <a:pt x="877" y="1294"/>
                    <a:pt x="877" y="1294"/>
                    <a:pt x="877" y="1294"/>
                  </a:cubicBezTo>
                  <a:cubicBezTo>
                    <a:pt x="890" y="1290"/>
                    <a:pt x="896" y="1276"/>
                    <a:pt x="891" y="1264"/>
                  </a:cubicBezTo>
                  <a:cubicBezTo>
                    <a:pt x="887" y="1251"/>
                    <a:pt x="873" y="1245"/>
                    <a:pt x="860" y="1250"/>
                  </a:cubicBezTo>
                  <a:cubicBezTo>
                    <a:pt x="643" y="1331"/>
                    <a:pt x="643" y="1331"/>
                    <a:pt x="643" y="1331"/>
                  </a:cubicBezTo>
                  <a:cubicBezTo>
                    <a:pt x="233" y="1331"/>
                    <a:pt x="233" y="1331"/>
                    <a:pt x="233" y="1331"/>
                  </a:cubicBezTo>
                  <a:cubicBezTo>
                    <a:pt x="647" y="1176"/>
                    <a:pt x="647" y="1176"/>
                    <a:pt x="647" y="1176"/>
                  </a:cubicBezTo>
                  <a:cubicBezTo>
                    <a:pt x="659" y="1171"/>
                    <a:pt x="666" y="1158"/>
                    <a:pt x="661" y="1145"/>
                  </a:cubicBezTo>
                  <a:cubicBezTo>
                    <a:pt x="656" y="1133"/>
                    <a:pt x="642" y="1126"/>
                    <a:pt x="630" y="1131"/>
                  </a:cubicBezTo>
                  <a:cubicBezTo>
                    <a:pt x="146" y="1313"/>
                    <a:pt x="146" y="1313"/>
                    <a:pt x="146" y="1313"/>
                  </a:cubicBezTo>
                  <a:cubicBezTo>
                    <a:pt x="228" y="1128"/>
                    <a:pt x="228" y="1128"/>
                    <a:pt x="228" y="1128"/>
                  </a:cubicBezTo>
                  <a:cubicBezTo>
                    <a:pt x="570" y="1000"/>
                    <a:pt x="570" y="1000"/>
                    <a:pt x="570" y="1000"/>
                  </a:cubicBezTo>
                  <a:cubicBezTo>
                    <a:pt x="582" y="995"/>
                    <a:pt x="589" y="982"/>
                    <a:pt x="584" y="969"/>
                  </a:cubicBezTo>
                  <a:cubicBezTo>
                    <a:pt x="579" y="957"/>
                    <a:pt x="566" y="950"/>
                    <a:pt x="553" y="955"/>
                  </a:cubicBezTo>
                  <a:cubicBezTo>
                    <a:pt x="255" y="1067"/>
                    <a:pt x="255" y="1067"/>
                    <a:pt x="255" y="1067"/>
                  </a:cubicBezTo>
                  <a:cubicBezTo>
                    <a:pt x="337" y="883"/>
                    <a:pt x="337" y="883"/>
                    <a:pt x="337" y="883"/>
                  </a:cubicBezTo>
                  <a:cubicBezTo>
                    <a:pt x="518" y="815"/>
                    <a:pt x="518" y="815"/>
                    <a:pt x="518" y="815"/>
                  </a:cubicBezTo>
                  <a:cubicBezTo>
                    <a:pt x="530" y="810"/>
                    <a:pt x="536" y="796"/>
                    <a:pt x="532" y="784"/>
                  </a:cubicBezTo>
                  <a:cubicBezTo>
                    <a:pt x="527" y="772"/>
                    <a:pt x="513" y="765"/>
                    <a:pt x="501" y="770"/>
                  </a:cubicBezTo>
                  <a:cubicBezTo>
                    <a:pt x="364" y="821"/>
                    <a:pt x="364" y="821"/>
                    <a:pt x="364" y="821"/>
                  </a:cubicBezTo>
                  <a:cubicBezTo>
                    <a:pt x="556" y="391"/>
                    <a:pt x="556" y="391"/>
                    <a:pt x="556" y="391"/>
                  </a:cubicBezTo>
                  <a:cubicBezTo>
                    <a:pt x="654" y="354"/>
                    <a:pt x="654" y="354"/>
                    <a:pt x="654" y="354"/>
                  </a:cubicBezTo>
                  <a:cubicBezTo>
                    <a:pt x="712" y="486"/>
                    <a:pt x="712" y="486"/>
                    <a:pt x="712" y="486"/>
                  </a:cubicBezTo>
                  <a:cubicBezTo>
                    <a:pt x="671" y="501"/>
                    <a:pt x="671" y="501"/>
                    <a:pt x="671" y="501"/>
                  </a:cubicBezTo>
                  <a:cubicBezTo>
                    <a:pt x="658" y="506"/>
                    <a:pt x="652" y="520"/>
                    <a:pt x="657" y="532"/>
                  </a:cubicBezTo>
                  <a:cubicBezTo>
                    <a:pt x="660" y="542"/>
                    <a:pt x="669" y="548"/>
                    <a:pt x="679" y="548"/>
                  </a:cubicBezTo>
                  <a:cubicBezTo>
                    <a:pt x="682" y="548"/>
                    <a:pt x="685" y="547"/>
                    <a:pt x="688" y="546"/>
                  </a:cubicBezTo>
                  <a:cubicBezTo>
                    <a:pt x="732" y="530"/>
                    <a:pt x="732" y="530"/>
                    <a:pt x="732" y="530"/>
                  </a:cubicBezTo>
                  <a:cubicBezTo>
                    <a:pt x="790" y="661"/>
                    <a:pt x="790" y="661"/>
                    <a:pt x="790" y="661"/>
                  </a:cubicBezTo>
                  <a:cubicBezTo>
                    <a:pt x="732" y="683"/>
                    <a:pt x="732" y="683"/>
                    <a:pt x="732" y="683"/>
                  </a:cubicBezTo>
                  <a:cubicBezTo>
                    <a:pt x="720" y="688"/>
                    <a:pt x="714" y="702"/>
                    <a:pt x="718" y="714"/>
                  </a:cubicBezTo>
                  <a:cubicBezTo>
                    <a:pt x="722" y="724"/>
                    <a:pt x="731" y="730"/>
                    <a:pt x="741" y="730"/>
                  </a:cubicBezTo>
                  <a:cubicBezTo>
                    <a:pt x="744" y="730"/>
                    <a:pt x="746" y="729"/>
                    <a:pt x="749" y="728"/>
                  </a:cubicBezTo>
                  <a:cubicBezTo>
                    <a:pt x="810" y="705"/>
                    <a:pt x="810" y="705"/>
                    <a:pt x="810" y="705"/>
                  </a:cubicBezTo>
                  <a:cubicBezTo>
                    <a:pt x="868" y="837"/>
                    <a:pt x="868" y="837"/>
                    <a:pt x="868" y="837"/>
                  </a:cubicBezTo>
                  <a:cubicBezTo>
                    <a:pt x="809" y="859"/>
                    <a:pt x="809" y="859"/>
                    <a:pt x="809" y="859"/>
                  </a:cubicBezTo>
                  <a:cubicBezTo>
                    <a:pt x="797" y="864"/>
                    <a:pt x="790" y="878"/>
                    <a:pt x="795" y="890"/>
                  </a:cubicBezTo>
                  <a:cubicBezTo>
                    <a:pt x="799" y="900"/>
                    <a:pt x="808" y="906"/>
                    <a:pt x="818" y="906"/>
                  </a:cubicBezTo>
                  <a:cubicBezTo>
                    <a:pt x="820" y="906"/>
                    <a:pt x="823" y="905"/>
                    <a:pt x="826" y="904"/>
                  </a:cubicBezTo>
                  <a:cubicBezTo>
                    <a:pt x="888" y="881"/>
                    <a:pt x="888" y="881"/>
                    <a:pt x="888" y="881"/>
                  </a:cubicBezTo>
                  <a:cubicBezTo>
                    <a:pt x="946" y="1013"/>
                    <a:pt x="946" y="1013"/>
                    <a:pt x="946" y="1013"/>
                  </a:cubicBezTo>
                  <a:cubicBezTo>
                    <a:pt x="876" y="1039"/>
                    <a:pt x="876" y="1039"/>
                    <a:pt x="876" y="1039"/>
                  </a:cubicBezTo>
                  <a:cubicBezTo>
                    <a:pt x="864" y="1043"/>
                    <a:pt x="858" y="1057"/>
                    <a:pt x="862" y="1070"/>
                  </a:cubicBezTo>
                  <a:cubicBezTo>
                    <a:pt x="866" y="1079"/>
                    <a:pt x="875" y="1085"/>
                    <a:pt x="885" y="1085"/>
                  </a:cubicBezTo>
                  <a:cubicBezTo>
                    <a:pt x="888" y="1085"/>
                    <a:pt x="890" y="1085"/>
                    <a:pt x="893" y="1084"/>
                  </a:cubicBezTo>
                  <a:cubicBezTo>
                    <a:pt x="966" y="1056"/>
                    <a:pt x="966" y="1056"/>
                    <a:pt x="966" y="1056"/>
                  </a:cubicBezTo>
                  <a:cubicBezTo>
                    <a:pt x="1024" y="1188"/>
                    <a:pt x="1024" y="1188"/>
                    <a:pt x="1024" y="1188"/>
                  </a:cubicBezTo>
                  <a:cubicBezTo>
                    <a:pt x="963" y="1211"/>
                    <a:pt x="963" y="1211"/>
                    <a:pt x="963" y="1211"/>
                  </a:cubicBezTo>
                  <a:cubicBezTo>
                    <a:pt x="950" y="1216"/>
                    <a:pt x="944" y="1230"/>
                    <a:pt x="949" y="1242"/>
                  </a:cubicBezTo>
                  <a:cubicBezTo>
                    <a:pt x="952" y="1252"/>
                    <a:pt x="961" y="1258"/>
                    <a:pt x="971" y="1258"/>
                  </a:cubicBezTo>
                  <a:cubicBezTo>
                    <a:pt x="974" y="1258"/>
                    <a:pt x="977" y="1257"/>
                    <a:pt x="980" y="1256"/>
                  </a:cubicBezTo>
                  <a:cubicBezTo>
                    <a:pt x="1044" y="1232"/>
                    <a:pt x="1044" y="1232"/>
                    <a:pt x="1044" y="1232"/>
                  </a:cubicBezTo>
                  <a:cubicBezTo>
                    <a:pt x="1088" y="1331"/>
                    <a:pt x="1088" y="1331"/>
                    <a:pt x="1088" y="1331"/>
                  </a:cubicBezTo>
                  <a:cubicBezTo>
                    <a:pt x="1048" y="1331"/>
                    <a:pt x="1048" y="1331"/>
                    <a:pt x="1048" y="1331"/>
                  </a:cubicBezTo>
                  <a:cubicBezTo>
                    <a:pt x="1035" y="1331"/>
                    <a:pt x="1024" y="1342"/>
                    <a:pt x="1024" y="1355"/>
                  </a:cubicBezTo>
                  <a:cubicBezTo>
                    <a:pt x="1024" y="1368"/>
                    <a:pt x="1035" y="1379"/>
                    <a:pt x="1048" y="1379"/>
                  </a:cubicBezTo>
                  <a:cubicBezTo>
                    <a:pt x="1125" y="1379"/>
                    <a:pt x="1125" y="1379"/>
                    <a:pt x="1125" y="1379"/>
                  </a:cubicBezTo>
                  <a:cubicBezTo>
                    <a:pt x="1125" y="1379"/>
                    <a:pt x="1125" y="1379"/>
                    <a:pt x="1125" y="1379"/>
                  </a:cubicBezTo>
                  <a:cubicBezTo>
                    <a:pt x="1125" y="1379"/>
                    <a:pt x="1125" y="1379"/>
                    <a:pt x="1125" y="1379"/>
                  </a:cubicBezTo>
                  <a:cubicBezTo>
                    <a:pt x="1150" y="1379"/>
                    <a:pt x="1150" y="1379"/>
                    <a:pt x="1150" y="1379"/>
                  </a:cubicBezTo>
                  <a:cubicBezTo>
                    <a:pt x="1165" y="1379"/>
                    <a:pt x="1178" y="1391"/>
                    <a:pt x="1178" y="1406"/>
                  </a:cubicBezTo>
                  <a:cubicBezTo>
                    <a:pt x="1178" y="1421"/>
                    <a:pt x="1165" y="1434"/>
                    <a:pt x="1150" y="1434"/>
                  </a:cubicBezTo>
                  <a:close/>
                  <a:moveTo>
                    <a:pt x="1150" y="1434"/>
                  </a:moveTo>
                  <a:cubicBezTo>
                    <a:pt x="1150" y="1434"/>
                    <a:pt x="1150" y="1434"/>
                    <a:pt x="1150" y="14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245"/>
            <p:cNvSpPr>
              <a:spLocks noEditPoints="1"/>
            </p:cNvSpPr>
            <p:nvPr/>
          </p:nvSpPr>
          <p:spPr bwMode="auto">
            <a:xfrm>
              <a:off x="9588501" y="6581776"/>
              <a:ext cx="412750" cy="285750"/>
            </a:xfrm>
            <a:custGeom>
              <a:avLst/>
              <a:gdLst>
                <a:gd name="T0" fmla="*/ 59 w 94"/>
                <a:gd name="T1" fmla="*/ 5 h 66"/>
                <a:gd name="T2" fmla="*/ 18 w 94"/>
                <a:gd name="T3" fmla="*/ 20 h 66"/>
                <a:gd name="T4" fmla="*/ 4 w 94"/>
                <a:gd name="T5" fmla="*/ 51 h 66"/>
                <a:gd name="T6" fmla="*/ 27 w 94"/>
                <a:gd name="T7" fmla="*/ 66 h 66"/>
                <a:gd name="T8" fmla="*/ 35 w 94"/>
                <a:gd name="T9" fmla="*/ 65 h 66"/>
                <a:gd name="T10" fmla="*/ 76 w 94"/>
                <a:gd name="T11" fmla="*/ 49 h 66"/>
                <a:gd name="T12" fmla="*/ 90 w 94"/>
                <a:gd name="T13" fmla="*/ 19 h 66"/>
                <a:gd name="T14" fmla="*/ 59 w 94"/>
                <a:gd name="T15" fmla="*/ 5 h 66"/>
                <a:gd name="T16" fmla="*/ 59 w 94"/>
                <a:gd name="T17" fmla="*/ 5 h 66"/>
                <a:gd name="T18" fmla="*/ 59 w 94"/>
                <a:gd name="T19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66">
                  <a:moveTo>
                    <a:pt x="59" y="5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6" y="24"/>
                    <a:pt x="0" y="38"/>
                    <a:pt x="4" y="51"/>
                  </a:cubicBezTo>
                  <a:cubicBezTo>
                    <a:pt x="8" y="60"/>
                    <a:pt x="17" y="66"/>
                    <a:pt x="27" y="66"/>
                  </a:cubicBezTo>
                  <a:cubicBezTo>
                    <a:pt x="30" y="66"/>
                    <a:pt x="32" y="66"/>
                    <a:pt x="35" y="65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88" y="45"/>
                    <a:pt x="94" y="31"/>
                    <a:pt x="90" y="19"/>
                  </a:cubicBezTo>
                  <a:cubicBezTo>
                    <a:pt x="85" y="6"/>
                    <a:pt x="71" y="0"/>
                    <a:pt x="59" y="5"/>
                  </a:cubicBezTo>
                  <a:close/>
                  <a:moveTo>
                    <a:pt x="59" y="5"/>
                  </a:moveTo>
                  <a:cubicBezTo>
                    <a:pt x="59" y="5"/>
                    <a:pt x="59" y="5"/>
                    <a:pt x="59" y="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5" name="Freeform 246"/>
            <p:cNvSpPr>
              <a:spLocks noEditPoints="1"/>
            </p:cNvSpPr>
            <p:nvPr/>
          </p:nvSpPr>
          <p:spPr bwMode="auto">
            <a:xfrm>
              <a:off x="9294813" y="5799138"/>
              <a:ext cx="417513" cy="287338"/>
            </a:xfrm>
            <a:custGeom>
              <a:avLst/>
              <a:gdLst>
                <a:gd name="T0" fmla="*/ 91 w 95"/>
                <a:gd name="T1" fmla="*/ 19 h 66"/>
                <a:gd name="T2" fmla="*/ 60 w 95"/>
                <a:gd name="T3" fmla="*/ 5 h 66"/>
                <a:gd name="T4" fmla="*/ 19 w 95"/>
                <a:gd name="T5" fmla="*/ 20 h 66"/>
                <a:gd name="T6" fmla="*/ 5 w 95"/>
                <a:gd name="T7" fmla="*/ 51 h 66"/>
                <a:gd name="T8" fmla="*/ 27 w 95"/>
                <a:gd name="T9" fmla="*/ 66 h 66"/>
                <a:gd name="T10" fmla="*/ 36 w 95"/>
                <a:gd name="T11" fmla="*/ 65 h 66"/>
                <a:gd name="T12" fmla="*/ 77 w 95"/>
                <a:gd name="T13" fmla="*/ 49 h 66"/>
                <a:gd name="T14" fmla="*/ 91 w 95"/>
                <a:gd name="T15" fmla="*/ 19 h 66"/>
                <a:gd name="T16" fmla="*/ 91 w 95"/>
                <a:gd name="T17" fmla="*/ 19 h 66"/>
                <a:gd name="T18" fmla="*/ 91 w 95"/>
                <a:gd name="T19" fmla="*/ 1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6">
                  <a:moveTo>
                    <a:pt x="91" y="19"/>
                  </a:moveTo>
                  <a:cubicBezTo>
                    <a:pt x="86" y="6"/>
                    <a:pt x="72" y="0"/>
                    <a:pt x="60" y="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4"/>
                    <a:pt x="0" y="38"/>
                    <a:pt x="5" y="51"/>
                  </a:cubicBezTo>
                  <a:cubicBezTo>
                    <a:pt x="9" y="60"/>
                    <a:pt x="18" y="66"/>
                    <a:pt x="27" y="66"/>
                  </a:cubicBezTo>
                  <a:cubicBezTo>
                    <a:pt x="30" y="66"/>
                    <a:pt x="33" y="66"/>
                    <a:pt x="36" y="65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89" y="45"/>
                    <a:pt x="95" y="31"/>
                    <a:pt x="91" y="19"/>
                  </a:cubicBezTo>
                  <a:close/>
                  <a:moveTo>
                    <a:pt x="91" y="19"/>
                  </a:moveTo>
                  <a:cubicBezTo>
                    <a:pt x="91" y="19"/>
                    <a:pt x="91" y="19"/>
                    <a:pt x="91" y="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6" name="Freeform 247"/>
            <p:cNvSpPr>
              <a:spLocks noEditPoints="1"/>
            </p:cNvSpPr>
            <p:nvPr/>
          </p:nvSpPr>
          <p:spPr bwMode="auto">
            <a:xfrm>
              <a:off x="9010651" y="5021263"/>
              <a:ext cx="403225" cy="282575"/>
            </a:xfrm>
            <a:custGeom>
              <a:avLst/>
              <a:gdLst>
                <a:gd name="T0" fmla="*/ 87 w 92"/>
                <a:gd name="T1" fmla="*/ 18 h 65"/>
                <a:gd name="T2" fmla="*/ 57 w 92"/>
                <a:gd name="T3" fmla="*/ 4 h 65"/>
                <a:gd name="T4" fmla="*/ 19 w 92"/>
                <a:gd name="T5" fmla="*/ 19 h 65"/>
                <a:gd name="T6" fmla="*/ 5 w 92"/>
                <a:gd name="T7" fmla="*/ 49 h 65"/>
                <a:gd name="T8" fmla="*/ 27 w 92"/>
                <a:gd name="T9" fmla="*/ 65 h 65"/>
                <a:gd name="T10" fmla="*/ 35 w 92"/>
                <a:gd name="T11" fmla="*/ 63 h 65"/>
                <a:gd name="T12" fmla="*/ 73 w 92"/>
                <a:gd name="T13" fmla="*/ 49 h 65"/>
                <a:gd name="T14" fmla="*/ 87 w 92"/>
                <a:gd name="T15" fmla="*/ 18 h 65"/>
                <a:gd name="T16" fmla="*/ 87 w 92"/>
                <a:gd name="T17" fmla="*/ 18 h 65"/>
                <a:gd name="T18" fmla="*/ 87 w 92"/>
                <a:gd name="T19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65">
                  <a:moveTo>
                    <a:pt x="87" y="18"/>
                  </a:moveTo>
                  <a:cubicBezTo>
                    <a:pt x="83" y="6"/>
                    <a:pt x="69" y="0"/>
                    <a:pt x="57" y="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6" y="23"/>
                    <a:pt x="0" y="37"/>
                    <a:pt x="5" y="49"/>
                  </a:cubicBezTo>
                  <a:cubicBezTo>
                    <a:pt x="8" y="59"/>
                    <a:pt x="17" y="65"/>
                    <a:pt x="27" y="65"/>
                  </a:cubicBezTo>
                  <a:cubicBezTo>
                    <a:pt x="30" y="65"/>
                    <a:pt x="33" y="65"/>
                    <a:pt x="35" y="63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86" y="45"/>
                    <a:pt x="92" y="31"/>
                    <a:pt x="87" y="18"/>
                  </a:cubicBezTo>
                  <a:close/>
                  <a:moveTo>
                    <a:pt x="87" y="18"/>
                  </a:moveTo>
                  <a:cubicBezTo>
                    <a:pt x="87" y="18"/>
                    <a:pt x="87" y="18"/>
                    <a:pt x="87" y="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248"/>
            <p:cNvSpPr>
              <a:spLocks noEditPoints="1"/>
            </p:cNvSpPr>
            <p:nvPr/>
          </p:nvSpPr>
          <p:spPr bwMode="auto">
            <a:xfrm>
              <a:off x="8759826" y="4227513"/>
              <a:ext cx="390525" cy="282575"/>
            </a:xfrm>
            <a:custGeom>
              <a:avLst/>
              <a:gdLst>
                <a:gd name="T0" fmla="*/ 85 w 89"/>
                <a:gd name="T1" fmla="*/ 19 h 65"/>
                <a:gd name="T2" fmla="*/ 54 w 89"/>
                <a:gd name="T3" fmla="*/ 5 h 65"/>
                <a:gd name="T4" fmla="*/ 19 w 89"/>
                <a:gd name="T5" fmla="*/ 18 h 65"/>
                <a:gd name="T6" fmla="*/ 5 w 89"/>
                <a:gd name="T7" fmla="*/ 49 h 65"/>
                <a:gd name="T8" fmla="*/ 27 w 89"/>
                <a:gd name="T9" fmla="*/ 65 h 65"/>
                <a:gd name="T10" fmla="*/ 35 w 89"/>
                <a:gd name="T11" fmla="*/ 63 h 65"/>
                <a:gd name="T12" fmla="*/ 71 w 89"/>
                <a:gd name="T13" fmla="*/ 50 h 65"/>
                <a:gd name="T14" fmla="*/ 85 w 89"/>
                <a:gd name="T15" fmla="*/ 19 h 65"/>
                <a:gd name="T16" fmla="*/ 85 w 89"/>
                <a:gd name="T17" fmla="*/ 19 h 65"/>
                <a:gd name="T18" fmla="*/ 85 w 89"/>
                <a:gd name="T19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65">
                  <a:moveTo>
                    <a:pt x="85" y="19"/>
                  </a:moveTo>
                  <a:cubicBezTo>
                    <a:pt x="80" y="7"/>
                    <a:pt x="66" y="0"/>
                    <a:pt x="54" y="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" y="23"/>
                    <a:pt x="0" y="37"/>
                    <a:pt x="5" y="49"/>
                  </a:cubicBezTo>
                  <a:cubicBezTo>
                    <a:pt x="8" y="59"/>
                    <a:pt x="17" y="65"/>
                    <a:pt x="27" y="65"/>
                  </a:cubicBezTo>
                  <a:cubicBezTo>
                    <a:pt x="30" y="65"/>
                    <a:pt x="33" y="64"/>
                    <a:pt x="35" y="63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83" y="45"/>
                    <a:pt x="89" y="31"/>
                    <a:pt x="85" y="19"/>
                  </a:cubicBezTo>
                  <a:close/>
                  <a:moveTo>
                    <a:pt x="85" y="19"/>
                  </a:moveTo>
                  <a:cubicBezTo>
                    <a:pt x="85" y="19"/>
                    <a:pt x="85" y="19"/>
                    <a:pt x="85" y="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0" name="Group 339"/>
          <p:cNvGrpSpPr>
            <a:grpSpLocks noChangeAspect="1"/>
          </p:cNvGrpSpPr>
          <p:nvPr/>
        </p:nvGrpSpPr>
        <p:grpSpPr>
          <a:xfrm>
            <a:off x="4146774" y="3803389"/>
            <a:ext cx="191000" cy="365760"/>
            <a:chOff x="11179175" y="2511426"/>
            <a:chExt cx="3360737" cy="6435725"/>
          </a:xfrm>
        </p:grpSpPr>
        <p:sp>
          <p:nvSpPr>
            <p:cNvPr id="339" name="Isosceles Triangle 338"/>
            <p:cNvSpPr/>
            <p:nvPr/>
          </p:nvSpPr>
          <p:spPr>
            <a:xfrm flipV="1">
              <a:off x="11978723" y="5326063"/>
              <a:ext cx="1974574" cy="3487629"/>
            </a:xfrm>
            <a:prstGeom prst="triangle">
              <a:avLst>
                <a:gd name="adj" fmla="val 49329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252"/>
            <p:cNvSpPr>
              <a:spLocks noEditPoints="1"/>
            </p:cNvSpPr>
            <p:nvPr/>
          </p:nvSpPr>
          <p:spPr bwMode="auto">
            <a:xfrm>
              <a:off x="11179175" y="2511426"/>
              <a:ext cx="3360737" cy="6435725"/>
            </a:xfrm>
            <a:custGeom>
              <a:avLst/>
              <a:gdLst>
                <a:gd name="T0" fmla="*/ 584 w 765"/>
                <a:gd name="T1" fmla="*/ 232 h 1482"/>
                <a:gd name="T2" fmla="*/ 382 w 765"/>
                <a:gd name="T3" fmla="*/ 0 h 1482"/>
                <a:gd name="T4" fmla="*/ 181 w 765"/>
                <a:gd name="T5" fmla="*/ 232 h 1482"/>
                <a:gd name="T6" fmla="*/ 78 w 765"/>
                <a:gd name="T7" fmla="*/ 593 h 1482"/>
                <a:gd name="T8" fmla="*/ 360 w 765"/>
                <a:gd name="T9" fmla="*/ 1465 h 1482"/>
                <a:gd name="T10" fmla="*/ 405 w 765"/>
                <a:gd name="T11" fmla="*/ 1465 h 1482"/>
                <a:gd name="T12" fmla="*/ 687 w 765"/>
                <a:gd name="T13" fmla="*/ 593 h 1482"/>
                <a:gd name="T14" fmla="*/ 717 w 765"/>
                <a:gd name="T15" fmla="*/ 434 h 1482"/>
                <a:gd name="T16" fmla="*/ 476 w 765"/>
                <a:gd name="T17" fmla="*/ 563 h 1482"/>
                <a:gd name="T18" fmla="*/ 562 w 765"/>
                <a:gd name="T19" fmla="*/ 278 h 1482"/>
                <a:gd name="T20" fmla="*/ 405 w 765"/>
                <a:gd name="T21" fmla="*/ 563 h 1482"/>
                <a:gd name="T22" fmla="*/ 382 w 765"/>
                <a:gd name="T23" fmla="*/ 530 h 1482"/>
                <a:gd name="T24" fmla="*/ 382 w 765"/>
                <a:gd name="T25" fmla="*/ 48 h 1482"/>
                <a:gd name="T26" fmla="*/ 535 w 765"/>
                <a:gd name="T27" fmla="*/ 232 h 1482"/>
                <a:gd name="T28" fmla="*/ 230 w 765"/>
                <a:gd name="T29" fmla="*/ 232 h 1482"/>
                <a:gd name="T30" fmla="*/ 382 w 765"/>
                <a:gd name="T31" fmla="*/ 48 h 1482"/>
                <a:gd name="T32" fmla="*/ 203 w 765"/>
                <a:gd name="T33" fmla="*/ 278 h 1482"/>
                <a:gd name="T34" fmla="*/ 289 w 765"/>
                <a:gd name="T35" fmla="*/ 563 h 1482"/>
                <a:gd name="T36" fmla="*/ 48 w 765"/>
                <a:gd name="T37" fmla="*/ 434 h 1482"/>
                <a:gd name="T38" fmla="*/ 502 w 765"/>
                <a:gd name="T39" fmla="*/ 616 h 1482"/>
                <a:gd name="T40" fmla="*/ 510 w 765"/>
                <a:gd name="T41" fmla="*/ 662 h 1482"/>
                <a:gd name="T42" fmla="*/ 629 w 765"/>
                <a:gd name="T43" fmla="*/ 617 h 1482"/>
                <a:gd name="T44" fmla="*/ 527 w 765"/>
                <a:gd name="T45" fmla="*/ 785 h 1482"/>
                <a:gd name="T46" fmla="*/ 536 w 765"/>
                <a:gd name="T47" fmla="*/ 831 h 1482"/>
                <a:gd name="T48" fmla="*/ 563 w 765"/>
                <a:gd name="T49" fmla="*/ 823 h 1482"/>
                <a:gd name="T50" fmla="*/ 423 w 765"/>
                <a:gd name="T51" fmla="*/ 1006 h 1482"/>
                <a:gd name="T52" fmla="*/ 432 w 765"/>
                <a:gd name="T53" fmla="*/ 1052 h 1482"/>
                <a:gd name="T54" fmla="*/ 496 w 765"/>
                <a:gd name="T55" fmla="*/ 1028 h 1482"/>
                <a:gd name="T56" fmla="*/ 331 w 765"/>
                <a:gd name="T57" fmla="*/ 1222 h 1482"/>
                <a:gd name="T58" fmla="*/ 353 w 765"/>
                <a:gd name="T59" fmla="*/ 1086 h 1482"/>
                <a:gd name="T60" fmla="*/ 335 w 765"/>
                <a:gd name="T61" fmla="*/ 1041 h 1482"/>
                <a:gd name="T62" fmla="*/ 243 w 765"/>
                <a:gd name="T63" fmla="*/ 950 h 1482"/>
                <a:gd name="T64" fmla="*/ 328 w 765"/>
                <a:gd name="T65" fmla="*/ 891 h 1482"/>
                <a:gd name="T66" fmla="*/ 229 w 765"/>
                <a:gd name="T67" fmla="*/ 904 h 1482"/>
                <a:gd name="T68" fmla="*/ 285 w 765"/>
                <a:gd name="T69" fmla="*/ 754 h 1482"/>
                <a:gd name="T70" fmla="*/ 267 w 765"/>
                <a:gd name="T71" fmla="*/ 710 h 1482"/>
                <a:gd name="T72" fmla="*/ 134 w 765"/>
                <a:gd name="T73" fmla="*/ 611 h 1482"/>
                <a:gd name="T74" fmla="*/ 382 w 765"/>
                <a:gd name="T75" fmla="*/ 1380 h 1482"/>
                <a:gd name="T76" fmla="*/ 429 w 765"/>
                <a:gd name="T77" fmla="*/ 1234 h 1482"/>
                <a:gd name="T78" fmla="*/ 382 w 765"/>
                <a:gd name="T79" fmla="*/ 1380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5" h="1482">
                  <a:moveTo>
                    <a:pt x="765" y="434"/>
                  </a:moveTo>
                  <a:cubicBezTo>
                    <a:pt x="765" y="329"/>
                    <a:pt x="685" y="243"/>
                    <a:pt x="584" y="232"/>
                  </a:cubicBezTo>
                  <a:cubicBezTo>
                    <a:pt x="585" y="222"/>
                    <a:pt x="586" y="213"/>
                    <a:pt x="586" y="203"/>
                  </a:cubicBezTo>
                  <a:cubicBezTo>
                    <a:pt x="586" y="91"/>
                    <a:pt x="494" y="0"/>
                    <a:pt x="382" y="0"/>
                  </a:cubicBezTo>
                  <a:cubicBezTo>
                    <a:pt x="270" y="0"/>
                    <a:pt x="179" y="91"/>
                    <a:pt x="179" y="203"/>
                  </a:cubicBezTo>
                  <a:cubicBezTo>
                    <a:pt x="179" y="213"/>
                    <a:pt x="180" y="222"/>
                    <a:pt x="181" y="232"/>
                  </a:cubicBezTo>
                  <a:cubicBezTo>
                    <a:pt x="79" y="243"/>
                    <a:pt x="0" y="329"/>
                    <a:pt x="0" y="434"/>
                  </a:cubicBezTo>
                  <a:cubicBezTo>
                    <a:pt x="0" y="496"/>
                    <a:pt x="29" y="555"/>
                    <a:pt x="78" y="593"/>
                  </a:cubicBezTo>
                  <a:cubicBezTo>
                    <a:pt x="78" y="594"/>
                    <a:pt x="78" y="594"/>
                    <a:pt x="78" y="595"/>
                  </a:cubicBezTo>
                  <a:cubicBezTo>
                    <a:pt x="360" y="1465"/>
                    <a:pt x="360" y="1465"/>
                    <a:pt x="360" y="1465"/>
                  </a:cubicBezTo>
                  <a:cubicBezTo>
                    <a:pt x="363" y="1475"/>
                    <a:pt x="372" y="1482"/>
                    <a:pt x="382" y="1482"/>
                  </a:cubicBezTo>
                  <a:cubicBezTo>
                    <a:pt x="393" y="1482"/>
                    <a:pt x="402" y="1475"/>
                    <a:pt x="405" y="1465"/>
                  </a:cubicBezTo>
                  <a:cubicBezTo>
                    <a:pt x="687" y="595"/>
                    <a:pt x="687" y="595"/>
                    <a:pt x="687" y="595"/>
                  </a:cubicBezTo>
                  <a:cubicBezTo>
                    <a:pt x="687" y="594"/>
                    <a:pt x="687" y="594"/>
                    <a:pt x="687" y="593"/>
                  </a:cubicBezTo>
                  <a:cubicBezTo>
                    <a:pt x="736" y="555"/>
                    <a:pt x="765" y="497"/>
                    <a:pt x="765" y="434"/>
                  </a:cubicBezTo>
                  <a:close/>
                  <a:moveTo>
                    <a:pt x="717" y="434"/>
                  </a:moveTo>
                  <a:cubicBezTo>
                    <a:pt x="717" y="486"/>
                    <a:pt x="691" y="534"/>
                    <a:pt x="647" y="563"/>
                  </a:cubicBezTo>
                  <a:cubicBezTo>
                    <a:pt x="476" y="563"/>
                    <a:pt x="476" y="563"/>
                    <a:pt x="476" y="563"/>
                  </a:cubicBezTo>
                  <a:cubicBezTo>
                    <a:pt x="433" y="534"/>
                    <a:pt x="406" y="486"/>
                    <a:pt x="406" y="434"/>
                  </a:cubicBezTo>
                  <a:cubicBezTo>
                    <a:pt x="406" y="348"/>
                    <a:pt x="476" y="278"/>
                    <a:pt x="562" y="278"/>
                  </a:cubicBezTo>
                  <a:cubicBezTo>
                    <a:pt x="647" y="278"/>
                    <a:pt x="717" y="348"/>
                    <a:pt x="717" y="434"/>
                  </a:cubicBezTo>
                  <a:close/>
                  <a:moveTo>
                    <a:pt x="405" y="563"/>
                  </a:moveTo>
                  <a:cubicBezTo>
                    <a:pt x="360" y="563"/>
                    <a:pt x="360" y="563"/>
                    <a:pt x="360" y="563"/>
                  </a:cubicBezTo>
                  <a:cubicBezTo>
                    <a:pt x="369" y="553"/>
                    <a:pt x="376" y="542"/>
                    <a:pt x="382" y="530"/>
                  </a:cubicBezTo>
                  <a:cubicBezTo>
                    <a:pt x="389" y="542"/>
                    <a:pt x="396" y="553"/>
                    <a:pt x="405" y="563"/>
                  </a:cubicBezTo>
                  <a:close/>
                  <a:moveTo>
                    <a:pt x="382" y="48"/>
                  </a:moveTo>
                  <a:cubicBezTo>
                    <a:pt x="468" y="48"/>
                    <a:pt x="538" y="118"/>
                    <a:pt x="538" y="203"/>
                  </a:cubicBezTo>
                  <a:cubicBezTo>
                    <a:pt x="538" y="213"/>
                    <a:pt x="537" y="223"/>
                    <a:pt x="535" y="232"/>
                  </a:cubicBezTo>
                  <a:cubicBezTo>
                    <a:pt x="469" y="241"/>
                    <a:pt x="413" y="281"/>
                    <a:pt x="382" y="338"/>
                  </a:cubicBezTo>
                  <a:cubicBezTo>
                    <a:pt x="352" y="281"/>
                    <a:pt x="296" y="241"/>
                    <a:pt x="230" y="232"/>
                  </a:cubicBezTo>
                  <a:cubicBezTo>
                    <a:pt x="228" y="223"/>
                    <a:pt x="227" y="213"/>
                    <a:pt x="227" y="203"/>
                  </a:cubicBezTo>
                  <a:cubicBezTo>
                    <a:pt x="227" y="118"/>
                    <a:pt x="297" y="48"/>
                    <a:pt x="382" y="48"/>
                  </a:cubicBezTo>
                  <a:close/>
                  <a:moveTo>
                    <a:pt x="48" y="434"/>
                  </a:moveTo>
                  <a:cubicBezTo>
                    <a:pt x="48" y="348"/>
                    <a:pt x="118" y="278"/>
                    <a:pt x="203" y="278"/>
                  </a:cubicBezTo>
                  <a:cubicBezTo>
                    <a:pt x="289" y="278"/>
                    <a:pt x="358" y="348"/>
                    <a:pt x="358" y="434"/>
                  </a:cubicBezTo>
                  <a:cubicBezTo>
                    <a:pt x="358" y="486"/>
                    <a:pt x="332" y="534"/>
                    <a:pt x="289" y="563"/>
                  </a:cubicBezTo>
                  <a:cubicBezTo>
                    <a:pt x="118" y="563"/>
                    <a:pt x="118" y="563"/>
                    <a:pt x="118" y="563"/>
                  </a:cubicBezTo>
                  <a:cubicBezTo>
                    <a:pt x="74" y="535"/>
                    <a:pt x="48" y="486"/>
                    <a:pt x="48" y="434"/>
                  </a:cubicBezTo>
                  <a:close/>
                  <a:moveTo>
                    <a:pt x="514" y="611"/>
                  </a:moveTo>
                  <a:cubicBezTo>
                    <a:pt x="502" y="616"/>
                    <a:pt x="502" y="616"/>
                    <a:pt x="502" y="616"/>
                  </a:cubicBezTo>
                  <a:cubicBezTo>
                    <a:pt x="489" y="621"/>
                    <a:pt x="483" y="635"/>
                    <a:pt x="488" y="647"/>
                  </a:cubicBezTo>
                  <a:cubicBezTo>
                    <a:pt x="492" y="657"/>
                    <a:pt x="501" y="662"/>
                    <a:pt x="510" y="662"/>
                  </a:cubicBezTo>
                  <a:cubicBezTo>
                    <a:pt x="513" y="662"/>
                    <a:pt x="516" y="662"/>
                    <a:pt x="519" y="661"/>
                  </a:cubicBezTo>
                  <a:cubicBezTo>
                    <a:pt x="629" y="617"/>
                    <a:pt x="629" y="617"/>
                    <a:pt x="629" y="617"/>
                  </a:cubicBezTo>
                  <a:cubicBezTo>
                    <a:pt x="582" y="763"/>
                    <a:pt x="582" y="763"/>
                    <a:pt x="582" y="763"/>
                  </a:cubicBezTo>
                  <a:cubicBezTo>
                    <a:pt x="527" y="785"/>
                    <a:pt x="527" y="785"/>
                    <a:pt x="527" y="785"/>
                  </a:cubicBezTo>
                  <a:cubicBezTo>
                    <a:pt x="515" y="790"/>
                    <a:pt x="509" y="804"/>
                    <a:pt x="514" y="816"/>
                  </a:cubicBezTo>
                  <a:cubicBezTo>
                    <a:pt x="517" y="826"/>
                    <a:pt x="526" y="831"/>
                    <a:pt x="536" y="831"/>
                  </a:cubicBezTo>
                  <a:cubicBezTo>
                    <a:pt x="539" y="831"/>
                    <a:pt x="542" y="831"/>
                    <a:pt x="545" y="830"/>
                  </a:cubicBezTo>
                  <a:cubicBezTo>
                    <a:pt x="563" y="823"/>
                    <a:pt x="563" y="823"/>
                    <a:pt x="563" y="823"/>
                  </a:cubicBezTo>
                  <a:cubicBezTo>
                    <a:pt x="515" y="969"/>
                    <a:pt x="515" y="969"/>
                    <a:pt x="515" y="969"/>
                  </a:cubicBezTo>
                  <a:cubicBezTo>
                    <a:pt x="423" y="1006"/>
                    <a:pt x="423" y="1006"/>
                    <a:pt x="423" y="1006"/>
                  </a:cubicBezTo>
                  <a:cubicBezTo>
                    <a:pt x="411" y="1011"/>
                    <a:pt x="405" y="1025"/>
                    <a:pt x="410" y="1037"/>
                  </a:cubicBezTo>
                  <a:cubicBezTo>
                    <a:pt x="413" y="1046"/>
                    <a:pt x="422" y="1052"/>
                    <a:pt x="432" y="1052"/>
                  </a:cubicBezTo>
                  <a:cubicBezTo>
                    <a:pt x="435" y="1052"/>
                    <a:pt x="438" y="1052"/>
                    <a:pt x="441" y="1050"/>
                  </a:cubicBezTo>
                  <a:cubicBezTo>
                    <a:pt x="496" y="1028"/>
                    <a:pt x="496" y="1028"/>
                    <a:pt x="496" y="1028"/>
                  </a:cubicBezTo>
                  <a:cubicBezTo>
                    <a:pt x="449" y="1175"/>
                    <a:pt x="449" y="1175"/>
                    <a:pt x="449" y="1175"/>
                  </a:cubicBezTo>
                  <a:cubicBezTo>
                    <a:pt x="331" y="1222"/>
                    <a:pt x="331" y="1222"/>
                    <a:pt x="331" y="1222"/>
                  </a:cubicBezTo>
                  <a:cubicBezTo>
                    <a:pt x="295" y="1109"/>
                    <a:pt x="295" y="1109"/>
                    <a:pt x="295" y="1109"/>
                  </a:cubicBezTo>
                  <a:cubicBezTo>
                    <a:pt x="353" y="1086"/>
                    <a:pt x="353" y="1086"/>
                    <a:pt x="353" y="1086"/>
                  </a:cubicBezTo>
                  <a:cubicBezTo>
                    <a:pt x="365" y="1081"/>
                    <a:pt x="371" y="1067"/>
                    <a:pt x="366" y="1054"/>
                  </a:cubicBezTo>
                  <a:cubicBezTo>
                    <a:pt x="361" y="1042"/>
                    <a:pt x="347" y="1036"/>
                    <a:pt x="335" y="1041"/>
                  </a:cubicBezTo>
                  <a:cubicBezTo>
                    <a:pt x="280" y="1063"/>
                    <a:pt x="280" y="1063"/>
                    <a:pt x="280" y="1063"/>
                  </a:cubicBezTo>
                  <a:cubicBezTo>
                    <a:pt x="243" y="950"/>
                    <a:pt x="243" y="950"/>
                    <a:pt x="243" y="950"/>
                  </a:cubicBezTo>
                  <a:cubicBezTo>
                    <a:pt x="315" y="922"/>
                    <a:pt x="315" y="922"/>
                    <a:pt x="315" y="922"/>
                  </a:cubicBezTo>
                  <a:cubicBezTo>
                    <a:pt x="327" y="917"/>
                    <a:pt x="333" y="903"/>
                    <a:pt x="328" y="891"/>
                  </a:cubicBezTo>
                  <a:cubicBezTo>
                    <a:pt x="323" y="878"/>
                    <a:pt x="309" y="872"/>
                    <a:pt x="297" y="877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192" y="792"/>
                    <a:pt x="192" y="792"/>
                    <a:pt x="192" y="792"/>
                  </a:cubicBezTo>
                  <a:cubicBezTo>
                    <a:pt x="285" y="754"/>
                    <a:pt x="285" y="754"/>
                    <a:pt x="285" y="754"/>
                  </a:cubicBezTo>
                  <a:cubicBezTo>
                    <a:pt x="297" y="750"/>
                    <a:pt x="303" y="736"/>
                    <a:pt x="298" y="723"/>
                  </a:cubicBezTo>
                  <a:cubicBezTo>
                    <a:pt x="293" y="711"/>
                    <a:pt x="279" y="705"/>
                    <a:pt x="267" y="710"/>
                  </a:cubicBezTo>
                  <a:cubicBezTo>
                    <a:pt x="177" y="746"/>
                    <a:pt x="177" y="746"/>
                    <a:pt x="177" y="746"/>
                  </a:cubicBezTo>
                  <a:cubicBezTo>
                    <a:pt x="134" y="611"/>
                    <a:pt x="134" y="611"/>
                    <a:pt x="134" y="611"/>
                  </a:cubicBezTo>
                  <a:lnTo>
                    <a:pt x="514" y="611"/>
                  </a:lnTo>
                  <a:close/>
                  <a:moveTo>
                    <a:pt x="382" y="1380"/>
                  </a:moveTo>
                  <a:cubicBezTo>
                    <a:pt x="346" y="1268"/>
                    <a:pt x="346" y="1268"/>
                    <a:pt x="346" y="1268"/>
                  </a:cubicBezTo>
                  <a:cubicBezTo>
                    <a:pt x="429" y="1234"/>
                    <a:pt x="429" y="1234"/>
                    <a:pt x="429" y="1234"/>
                  </a:cubicBezTo>
                  <a:lnTo>
                    <a:pt x="382" y="1380"/>
                  </a:lnTo>
                  <a:close/>
                  <a:moveTo>
                    <a:pt x="382" y="1380"/>
                  </a:moveTo>
                  <a:cubicBezTo>
                    <a:pt x="382" y="1380"/>
                    <a:pt x="382" y="1380"/>
                    <a:pt x="382" y="13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4" name="Freeform 253"/>
            <p:cNvSpPr>
              <a:spLocks noEditPoints="1"/>
            </p:cNvSpPr>
            <p:nvPr/>
          </p:nvSpPr>
          <p:spPr bwMode="auto">
            <a:xfrm>
              <a:off x="11964988" y="3957638"/>
              <a:ext cx="549275" cy="542925"/>
            </a:xfrm>
            <a:custGeom>
              <a:avLst/>
              <a:gdLst>
                <a:gd name="T0" fmla="*/ 24 w 125"/>
                <a:gd name="T1" fmla="*/ 48 h 125"/>
                <a:gd name="T2" fmla="*/ 77 w 125"/>
                <a:gd name="T3" fmla="*/ 101 h 125"/>
                <a:gd name="T4" fmla="*/ 101 w 125"/>
                <a:gd name="T5" fmla="*/ 125 h 125"/>
                <a:gd name="T6" fmla="*/ 125 w 125"/>
                <a:gd name="T7" fmla="*/ 101 h 125"/>
                <a:gd name="T8" fmla="*/ 24 w 125"/>
                <a:gd name="T9" fmla="*/ 0 h 125"/>
                <a:gd name="T10" fmla="*/ 0 w 125"/>
                <a:gd name="T11" fmla="*/ 24 h 125"/>
                <a:gd name="T12" fmla="*/ 24 w 125"/>
                <a:gd name="T13" fmla="*/ 48 h 125"/>
                <a:gd name="T14" fmla="*/ 24 w 125"/>
                <a:gd name="T15" fmla="*/ 48 h 125"/>
                <a:gd name="T16" fmla="*/ 24 w 125"/>
                <a:gd name="T17" fmla="*/ 4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125">
                  <a:moveTo>
                    <a:pt x="24" y="48"/>
                  </a:moveTo>
                  <a:cubicBezTo>
                    <a:pt x="53" y="48"/>
                    <a:pt x="77" y="71"/>
                    <a:pt x="77" y="101"/>
                  </a:cubicBezTo>
                  <a:cubicBezTo>
                    <a:pt x="77" y="114"/>
                    <a:pt x="88" y="125"/>
                    <a:pt x="101" y="125"/>
                  </a:cubicBezTo>
                  <a:cubicBezTo>
                    <a:pt x="114" y="125"/>
                    <a:pt x="125" y="114"/>
                    <a:pt x="125" y="101"/>
                  </a:cubicBezTo>
                  <a:cubicBezTo>
                    <a:pt x="125" y="45"/>
                    <a:pt x="80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5" name="Freeform 254"/>
            <p:cNvSpPr>
              <a:spLocks noEditPoints="1"/>
            </p:cNvSpPr>
            <p:nvPr/>
          </p:nvSpPr>
          <p:spPr bwMode="auto">
            <a:xfrm>
              <a:off x="12750800" y="2954338"/>
              <a:ext cx="549275" cy="542925"/>
            </a:xfrm>
            <a:custGeom>
              <a:avLst/>
              <a:gdLst>
                <a:gd name="T0" fmla="*/ 24 w 125"/>
                <a:gd name="T1" fmla="*/ 48 h 125"/>
                <a:gd name="T2" fmla="*/ 77 w 125"/>
                <a:gd name="T3" fmla="*/ 101 h 125"/>
                <a:gd name="T4" fmla="*/ 101 w 125"/>
                <a:gd name="T5" fmla="*/ 125 h 125"/>
                <a:gd name="T6" fmla="*/ 125 w 125"/>
                <a:gd name="T7" fmla="*/ 101 h 125"/>
                <a:gd name="T8" fmla="*/ 24 w 125"/>
                <a:gd name="T9" fmla="*/ 0 h 125"/>
                <a:gd name="T10" fmla="*/ 0 w 125"/>
                <a:gd name="T11" fmla="*/ 24 h 125"/>
                <a:gd name="T12" fmla="*/ 24 w 125"/>
                <a:gd name="T13" fmla="*/ 48 h 125"/>
                <a:gd name="T14" fmla="*/ 24 w 125"/>
                <a:gd name="T15" fmla="*/ 48 h 125"/>
                <a:gd name="T16" fmla="*/ 24 w 125"/>
                <a:gd name="T17" fmla="*/ 4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125">
                  <a:moveTo>
                    <a:pt x="24" y="48"/>
                  </a:moveTo>
                  <a:cubicBezTo>
                    <a:pt x="54" y="48"/>
                    <a:pt x="77" y="72"/>
                    <a:pt x="77" y="101"/>
                  </a:cubicBezTo>
                  <a:cubicBezTo>
                    <a:pt x="77" y="114"/>
                    <a:pt x="88" y="125"/>
                    <a:pt x="101" y="125"/>
                  </a:cubicBezTo>
                  <a:cubicBezTo>
                    <a:pt x="114" y="125"/>
                    <a:pt x="125" y="114"/>
                    <a:pt x="125" y="101"/>
                  </a:cubicBezTo>
                  <a:cubicBezTo>
                    <a:pt x="125" y="46"/>
                    <a:pt x="80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6" name="Freeform 255"/>
            <p:cNvSpPr>
              <a:spLocks noEditPoints="1"/>
            </p:cNvSpPr>
            <p:nvPr/>
          </p:nvSpPr>
          <p:spPr bwMode="auto">
            <a:xfrm>
              <a:off x="13542963" y="3957638"/>
              <a:ext cx="544512" cy="542925"/>
            </a:xfrm>
            <a:custGeom>
              <a:avLst/>
              <a:gdLst>
                <a:gd name="T0" fmla="*/ 0 w 124"/>
                <a:gd name="T1" fmla="*/ 24 h 125"/>
                <a:gd name="T2" fmla="*/ 24 w 124"/>
                <a:gd name="T3" fmla="*/ 48 h 125"/>
                <a:gd name="T4" fmla="*/ 76 w 124"/>
                <a:gd name="T5" fmla="*/ 101 h 125"/>
                <a:gd name="T6" fmla="*/ 100 w 124"/>
                <a:gd name="T7" fmla="*/ 125 h 125"/>
                <a:gd name="T8" fmla="*/ 124 w 124"/>
                <a:gd name="T9" fmla="*/ 101 h 125"/>
                <a:gd name="T10" fmla="*/ 24 w 124"/>
                <a:gd name="T11" fmla="*/ 0 h 125"/>
                <a:gd name="T12" fmla="*/ 0 w 124"/>
                <a:gd name="T13" fmla="*/ 24 h 125"/>
                <a:gd name="T14" fmla="*/ 0 w 124"/>
                <a:gd name="T15" fmla="*/ 24 h 125"/>
                <a:gd name="T16" fmla="*/ 0 w 124"/>
                <a:gd name="T17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25">
                  <a:moveTo>
                    <a:pt x="0" y="24"/>
                  </a:moveTo>
                  <a:cubicBezTo>
                    <a:pt x="0" y="37"/>
                    <a:pt x="10" y="48"/>
                    <a:pt x="24" y="48"/>
                  </a:cubicBezTo>
                  <a:cubicBezTo>
                    <a:pt x="53" y="48"/>
                    <a:pt x="76" y="71"/>
                    <a:pt x="76" y="101"/>
                  </a:cubicBezTo>
                  <a:cubicBezTo>
                    <a:pt x="76" y="114"/>
                    <a:pt x="87" y="125"/>
                    <a:pt x="100" y="125"/>
                  </a:cubicBezTo>
                  <a:cubicBezTo>
                    <a:pt x="114" y="125"/>
                    <a:pt x="124" y="114"/>
                    <a:pt x="124" y="101"/>
                  </a:cubicBezTo>
                  <a:cubicBezTo>
                    <a:pt x="124" y="45"/>
                    <a:pt x="79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7" name="Freeform 256"/>
            <p:cNvSpPr>
              <a:spLocks noEditPoints="1"/>
            </p:cNvSpPr>
            <p:nvPr/>
          </p:nvSpPr>
          <p:spPr bwMode="auto">
            <a:xfrm>
              <a:off x="12658725" y="5326063"/>
              <a:ext cx="474662" cy="317500"/>
            </a:xfrm>
            <a:custGeom>
              <a:avLst/>
              <a:gdLst>
                <a:gd name="T0" fmla="*/ 27 w 108"/>
                <a:gd name="T1" fmla="*/ 73 h 73"/>
                <a:gd name="T2" fmla="*/ 36 w 108"/>
                <a:gd name="T3" fmla="*/ 71 h 73"/>
                <a:gd name="T4" fmla="*/ 90 w 108"/>
                <a:gd name="T5" fmla="*/ 50 h 73"/>
                <a:gd name="T6" fmla="*/ 103 w 108"/>
                <a:gd name="T7" fmla="*/ 19 h 73"/>
                <a:gd name="T8" fmla="*/ 72 w 108"/>
                <a:gd name="T9" fmla="*/ 5 h 73"/>
                <a:gd name="T10" fmla="*/ 18 w 108"/>
                <a:gd name="T11" fmla="*/ 27 h 73"/>
                <a:gd name="T12" fmla="*/ 5 w 108"/>
                <a:gd name="T13" fmla="*/ 58 h 73"/>
                <a:gd name="T14" fmla="*/ 27 w 108"/>
                <a:gd name="T15" fmla="*/ 73 h 73"/>
                <a:gd name="T16" fmla="*/ 27 w 108"/>
                <a:gd name="T17" fmla="*/ 73 h 73"/>
                <a:gd name="T18" fmla="*/ 27 w 108"/>
                <a:gd name="T1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73">
                  <a:moveTo>
                    <a:pt x="27" y="73"/>
                  </a:moveTo>
                  <a:cubicBezTo>
                    <a:pt x="30" y="73"/>
                    <a:pt x="33" y="72"/>
                    <a:pt x="36" y="71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102" y="45"/>
                    <a:pt x="108" y="31"/>
                    <a:pt x="103" y="19"/>
                  </a:cubicBezTo>
                  <a:cubicBezTo>
                    <a:pt x="98" y="6"/>
                    <a:pt x="84" y="0"/>
                    <a:pt x="72" y="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6" y="31"/>
                    <a:pt x="0" y="45"/>
                    <a:pt x="5" y="58"/>
                  </a:cubicBezTo>
                  <a:cubicBezTo>
                    <a:pt x="9" y="67"/>
                    <a:pt x="18" y="73"/>
                    <a:pt x="27" y="73"/>
                  </a:cubicBezTo>
                  <a:close/>
                  <a:moveTo>
                    <a:pt x="27" y="73"/>
                  </a:moveTo>
                  <a:cubicBezTo>
                    <a:pt x="27" y="73"/>
                    <a:pt x="27" y="73"/>
                    <a:pt x="27" y="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8" name="Freeform 257"/>
            <p:cNvSpPr>
              <a:spLocks noEditPoints="1"/>
            </p:cNvSpPr>
            <p:nvPr/>
          </p:nvSpPr>
          <p:spPr bwMode="auto">
            <a:xfrm>
              <a:off x="12782550" y="6054726"/>
              <a:ext cx="477837" cy="317500"/>
            </a:xfrm>
            <a:custGeom>
              <a:avLst/>
              <a:gdLst>
                <a:gd name="T0" fmla="*/ 18 w 109"/>
                <a:gd name="T1" fmla="*/ 27 h 73"/>
                <a:gd name="T2" fmla="*/ 5 w 109"/>
                <a:gd name="T3" fmla="*/ 58 h 73"/>
                <a:gd name="T4" fmla="*/ 27 w 109"/>
                <a:gd name="T5" fmla="*/ 73 h 73"/>
                <a:gd name="T6" fmla="*/ 36 w 109"/>
                <a:gd name="T7" fmla="*/ 71 h 73"/>
                <a:gd name="T8" fmla="*/ 90 w 109"/>
                <a:gd name="T9" fmla="*/ 49 h 73"/>
                <a:gd name="T10" fmla="*/ 104 w 109"/>
                <a:gd name="T11" fmla="*/ 18 h 73"/>
                <a:gd name="T12" fmla="*/ 72 w 109"/>
                <a:gd name="T13" fmla="*/ 5 h 73"/>
                <a:gd name="T14" fmla="*/ 18 w 109"/>
                <a:gd name="T15" fmla="*/ 27 h 73"/>
                <a:gd name="T16" fmla="*/ 18 w 109"/>
                <a:gd name="T17" fmla="*/ 27 h 73"/>
                <a:gd name="T18" fmla="*/ 18 w 109"/>
                <a:gd name="T19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73">
                  <a:moveTo>
                    <a:pt x="18" y="27"/>
                  </a:moveTo>
                  <a:cubicBezTo>
                    <a:pt x="6" y="32"/>
                    <a:pt x="0" y="46"/>
                    <a:pt x="5" y="58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0" y="73"/>
                    <a:pt x="33" y="72"/>
                    <a:pt x="36" y="71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3" y="45"/>
                    <a:pt x="109" y="31"/>
                    <a:pt x="104" y="18"/>
                  </a:cubicBezTo>
                  <a:cubicBezTo>
                    <a:pt x="99" y="6"/>
                    <a:pt x="85" y="0"/>
                    <a:pt x="72" y="5"/>
                  </a:cubicBezTo>
                  <a:lnTo>
                    <a:pt x="18" y="27"/>
                  </a:lnTo>
                  <a:close/>
                  <a:moveTo>
                    <a:pt x="18" y="27"/>
                  </a:moveTo>
                  <a:cubicBezTo>
                    <a:pt x="18" y="27"/>
                    <a:pt x="18" y="27"/>
                    <a:pt x="18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8" name="Group 397"/>
          <p:cNvGrpSpPr>
            <a:grpSpLocks noChangeAspect="1"/>
          </p:cNvGrpSpPr>
          <p:nvPr/>
        </p:nvGrpSpPr>
        <p:grpSpPr>
          <a:xfrm>
            <a:off x="4073759" y="5184729"/>
            <a:ext cx="324671" cy="243840"/>
            <a:chOff x="11838758" y="3972982"/>
            <a:chExt cx="6087575" cy="4572000"/>
          </a:xfrm>
        </p:grpSpPr>
        <p:sp>
          <p:nvSpPr>
            <p:cNvPr id="347" name="Rectangle: Rounded Corners 346"/>
            <p:cNvSpPr/>
            <p:nvPr/>
          </p:nvSpPr>
          <p:spPr>
            <a:xfrm>
              <a:off x="12864947" y="4397719"/>
              <a:ext cx="4929087" cy="870682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263"/>
            <p:cNvSpPr>
              <a:spLocks noEditPoints="1"/>
            </p:cNvSpPr>
            <p:nvPr/>
          </p:nvSpPr>
          <p:spPr bwMode="auto">
            <a:xfrm>
              <a:off x="11838758" y="3972982"/>
              <a:ext cx="6087575" cy="4572000"/>
            </a:xfrm>
            <a:custGeom>
              <a:avLst/>
              <a:gdLst>
                <a:gd name="T0" fmla="*/ 82 w 1482"/>
                <a:gd name="T1" fmla="*/ 0 h 1123"/>
                <a:gd name="T2" fmla="*/ 0 w 1482"/>
                <a:gd name="T3" fmla="*/ 1042 h 1123"/>
                <a:gd name="T4" fmla="*/ 1400 w 1482"/>
                <a:gd name="T5" fmla="*/ 1123 h 1123"/>
                <a:gd name="T6" fmla="*/ 1482 w 1482"/>
                <a:gd name="T7" fmla="*/ 82 h 1123"/>
                <a:gd name="T8" fmla="*/ 82 w 1482"/>
                <a:gd name="T9" fmla="*/ 48 h 1123"/>
                <a:gd name="T10" fmla="*/ 1434 w 1482"/>
                <a:gd name="T11" fmla="*/ 82 h 1123"/>
                <a:gd name="T12" fmla="*/ 48 w 1482"/>
                <a:gd name="T13" fmla="*/ 307 h 1123"/>
                <a:gd name="T14" fmla="*/ 82 w 1482"/>
                <a:gd name="T15" fmla="*/ 48 h 1123"/>
                <a:gd name="T16" fmla="*/ 1174 w 1482"/>
                <a:gd name="T17" fmla="*/ 715 h 1123"/>
                <a:gd name="T18" fmla="*/ 1229 w 1482"/>
                <a:gd name="T19" fmla="*/ 355 h 1123"/>
                <a:gd name="T20" fmla="*/ 1202 w 1482"/>
                <a:gd name="T21" fmla="*/ 742 h 1123"/>
                <a:gd name="T22" fmla="*/ 944 w 1482"/>
                <a:gd name="T23" fmla="*/ 715 h 1123"/>
                <a:gd name="T24" fmla="*/ 998 w 1482"/>
                <a:gd name="T25" fmla="*/ 355 h 1123"/>
                <a:gd name="T26" fmla="*/ 971 w 1482"/>
                <a:gd name="T27" fmla="*/ 742 h 1123"/>
                <a:gd name="T28" fmla="*/ 714 w 1482"/>
                <a:gd name="T29" fmla="*/ 715 h 1123"/>
                <a:gd name="T30" fmla="*/ 768 w 1482"/>
                <a:gd name="T31" fmla="*/ 355 h 1123"/>
                <a:gd name="T32" fmla="*/ 741 w 1482"/>
                <a:gd name="T33" fmla="*/ 742 h 1123"/>
                <a:gd name="T34" fmla="*/ 483 w 1482"/>
                <a:gd name="T35" fmla="*/ 715 h 1123"/>
                <a:gd name="T36" fmla="*/ 538 w 1482"/>
                <a:gd name="T37" fmla="*/ 355 h 1123"/>
                <a:gd name="T38" fmla="*/ 510 w 1482"/>
                <a:gd name="T39" fmla="*/ 742 h 1123"/>
                <a:gd name="T40" fmla="*/ 253 w 1482"/>
                <a:gd name="T41" fmla="*/ 715 h 1123"/>
                <a:gd name="T42" fmla="*/ 307 w 1482"/>
                <a:gd name="T43" fmla="*/ 355 h 1123"/>
                <a:gd name="T44" fmla="*/ 280 w 1482"/>
                <a:gd name="T45" fmla="*/ 742 h 1123"/>
                <a:gd name="T46" fmla="*/ 1226 w 1482"/>
                <a:gd name="T47" fmla="*/ 1075 h 1123"/>
                <a:gd name="T48" fmla="*/ 1202 w 1482"/>
                <a:gd name="T49" fmla="*/ 896 h 1123"/>
                <a:gd name="T50" fmla="*/ 1178 w 1482"/>
                <a:gd name="T51" fmla="*/ 1075 h 1123"/>
                <a:gd name="T52" fmla="*/ 995 w 1482"/>
                <a:gd name="T53" fmla="*/ 920 h 1123"/>
                <a:gd name="T54" fmla="*/ 947 w 1482"/>
                <a:gd name="T55" fmla="*/ 920 h 1123"/>
                <a:gd name="T56" fmla="*/ 765 w 1482"/>
                <a:gd name="T57" fmla="*/ 1075 h 1123"/>
                <a:gd name="T58" fmla="*/ 741 w 1482"/>
                <a:gd name="T59" fmla="*/ 896 h 1123"/>
                <a:gd name="T60" fmla="*/ 717 w 1482"/>
                <a:gd name="T61" fmla="*/ 1075 h 1123"/>
                <a:gd name="T62" fmla="*/ 534 w 1482"/>
                <a:gd name="T63" fmla="*/ 920 h 1123"/>
                <a:gd name="T64" fmla="*/ 486 w 1482"/>
                <a:gd name="T65" fmla="*/ 920 h 1123"/>
                <a:gd name="T66" fmla="*/ 304 w 1482"/>
                <a:gd name="T67" fmla="*/ 1075 h 1123"/>
                <a:gd name="T68" fmla="*/ 280 w 1482"/>
                <a:gd name="T69" fmla="*/ 896 h 1123"/>
                <a:gd name="T70" fmla="*/ 256 w 1482"/>
                <a:gd name="T71" fmla="*/ 1075 h 1123"/>
                <a:gd name="T72" fmla="*/ 48 w 1482"/>
                <a:gd name="T73" fmla="*/ 1042 h 1123"/>
                <a:gd name="T74" fmla="*/ 205 w 1482"/>
                <a:gd name="T75" fmla="*/ 355 h 1123"/>
                <a:gd name="T76" fmla="*/ 256 w 1482"/>
                <a:gd name="T77" fmla="*/ 786 h 1123"/>
                <a:gd name="T78" fmla="*/ 280 w 1482"/>
                <a:gd name="T79" fmla="*/ 842 h 1123"/>
                <a:gd name="T80" fmla="*/ 304 w 1482"/>
                <a:gd name="T81" fmla="*/ 786 h 1123"/>
                <a:gd name="T82" fmla="*/ 355 w 1482"/>
                <a:gd name="T83" fmla="*/ 355 h 1123"/>
                <a:gd name="T84" fmla="*/ 435 w 1482"/>
                <a:gd name="T85" fmla="*/ 715 h 1123"/>
                <a:gd name="T86" fmla="*/ 486 w 1482"/>
                <a:gd name="T87" fmla="*/ 818 h 1123"/>
                <a:gd name="T88" fmla="*/ 534 w 1482"/>
                <a:gd name="T89" fmla="*/ 818 h 1123"/>
                <a:gd name="T90" fmla="*/ 586 w 1482"/>
                <a:gd name="T91" fmla="*/ 715 h 1123"/>
                <a:gd name="T92" fmla="*/ 666 w 1482"/>
                <a:gd name="T93" fmla="*/ 355 h 1123"/>
                <a:gd name="T94" fmla="*/ 717 w 1482"/>
                <a:gd name="T95" fmla="*/ 786 h 1123"/>
                <a:gd name="T96" fmla="*/ 741 w 1482"/>
                <a:gd name="T97" fmla="*/ 842 h 1123"/>
                <a:gd name="T98" fmla="*/ 765 w 1482"/>
                <a:gd name="T99" fmla="*/ 786 h 1123"/>
                <a:gd name="T100" fmla="*/ 816 w 1482"/>
                <a:gd name="T101" fmla="*/ 355 h 1123"/>
                <a:gd name="T102" fmla="*/ 896 w 1482"/>
                <a:gd name="T103" fmla="*/ 715 h 1123"/>
                <a:gd name="T104" fmla="*/ 947 w 1482"/>
                <a:gd name="T105" fmla="*/ 818 h 1123"/>
                <a:gd name="T106" fmla="*/ 995 w 1482"/>
                <a:gd name="T107" fmla="*/ 818 h 1123"/>
                <a:gd name="T108" fmla="*/ 1046 w 1482"/>
                <a:gd name="T109" fmla="*/ 715 h 1123"/>
                <a:gd name="T110" fmla="*/ 1126 w 1482"/>
                <a:gd name="T111" fmla="*/ 355 h 1123"/>
                <a:gd name="T112" fmla="*/ 1178 w 1482"/>
                <a:gd name="T113" fmla="*/ 786 h 1123"/>
                <a:gd name="T114" fmla="*/ 1202 w 1482"/>
                <a:gd name="T115" fmla="*/ 842 h 1123"/>
                <a:gd name="T116" fmla="*/ 1226 w 1482"/>
                <a:gd name="T117" fmla="*/ 786 h 1123"/>
                <a:gd name="T118" fmla="*/ 1277 w 1482"/>
                <a:gd name="T119" fmla="*/ 355 h 1123"/>
                <a:gd name="T120" fmla="*/ 1434 w 1482"/>
                <a:gd name="T121" fmla="*/ 1042 h 1123"/>
                <a:gd name="T122" fmla="*/ 1400 w 1482"/>
                <a:gd name="T123" fmla="*/ 1075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82" h="1123">
                  <a:moveTo>
                    <a:pt x="1400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0" y="1087"/>
                    <a:pt x="37" y="1123"/>
                    <a:pt x="82" y="1123"/>
                  </a:cubicBezTo>
                  <a:cubicBezTo>
                    <a:pt x="1400" y="1123"/>
                    <a:pt x="1400" y="1123"/>
                    <a:pt x="1400" y="1123"/>
                  </a:cubicBezTo>
                  <a:cubicBezTo>
                    <a:pt x="1445" y="1123"/>
                    <a:pt x="1482" y="1087"/>
                    <a:pt x="1482" y="1042"/>
                  </a:cubicBezTo>
                  <a:cubicBezTo>
                    <a:pt x="1482" y="82"/>
                    <a:pt x="1482" y="82"/>
                    <a:pt x="1482" y="82"/>
                  </a:cubicBezTo>
                  <a:cubicBezTo>
                    <a:pt x="1482" y="37"/>
                    <a:pt x="1445" y="0"/>
                    <a:pt x="1400" y="0"/>
                  </a:cubicBezTo>
                  <a:close/>
                  <a:moveTo>
                    <a:pt x="82" y="48"/>
                  </a:moveTo>
                  <a:cubicBezTo>
                    <a:pt x="1400" y="48"/>
                    <a:pt x="1400" y="48"/>
                    <a:pt x="1400" y="48"/>
                  </a:cubicBezTo>
                  <a:cubicBezTo>
                    <a:pt x="1419" y="48"/>
                    <a:pt x="1434" y="63"/>
                    <a:pt x="1434" y="82"/>
                  </a:cubicBezTo>
                  <a:cubicBezTo>
                    <a:pt x="1434" y="307"/>
                    <a:pt x="1434" y="307"/>
                    <a:pt x="1434" y="307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63"/>
                    <a:pt x="63" y="48"/>
                    <a:pt x="82" y="48"/>
                  </a:cubicBezTo>
                  <a:close/>
                  <a:moveTo>
                    <a:pt x="1202" y="742"/>
                  </a:moveTo>
                  <a:cubicBezTo>
                    <a:pt x="1187" y="742"/>
                    <a:pt x="1174" y="730"/>
                    <a:pt x="1174" y="715"/>
                  </a:cubicBezTo>
                  <a:cubicBezTo>
                    <a:pt x="1174" y="355"/>
                    <a:pt x="1174" y="355"/>
                    <a:pt x="1174" y="355"/>
                  </a:cubicBezTo>
                  <a:cubicBezTo>
                    <a:pt x="1229" y="355"/>
                    <a:pt x="1229" y="355"/>
                    <a:pt x="1229" y="355"/>
                  </a:cubicBezTo>
                  <a:cubicBezTo>
                    <a:pt x="1229" y="715"/>
                    <a:pt x="1229" y="715"/>
                    <a:pt x="1229" y="715"/>
                  </a:cubicBezTo>
                  <a:cubicBezTo>
                    <a:pt x="1229" y="730"/>
                    <a:pt x="1217" y="742"/>
                    <a:pt x="1202" y="742"/>
                  </a:cubicBezTo>
                  <a:close/>
                  <a:moveTo>
                    <a:pt x="971" y="742"/>
                  </a:moveTo>
                  <a:cubicBezTo>
                    <a:pt x="956" y="742"/>
                    <a:pt x="944" y="730"/>
                    <a:pt x="944" y="715"/>
                  </a:cubicBezTo>
                  <a:cubicBezTo>
                    <a:pt x="944" y="355"/>
                    <a:pt x="944" y="355"/>
                    <a:pt x="944" y="355"/>
                  </a:cubicBezTo>
                  <a:cubicBezTo>
                    <a:pt x="998" y="355"/>
                    <a:pt x="998" y="355"/>
                    <a:pt x="998" y="355"/>
                  </a:cubicBezTo>
                  <a:cubicBezTo>
                    <a:pt x="998" y="715"/>
                    <a:pt x="998" y="715"/>
                    <a:pt x="998" y="715"/>
                  </a:cubicBezTo>
                  <a:cubicBezTo>
                    <a:pt x="998" y="730"/>
                    <a:pt x="986" y="742"/>
                    <a:pt x="971" y="742"/>
                  </a:cubicBezTo>
                  <a:close/>
                  <a:moveTo>
                    <a:pt x="741" y="742"/>
                  </a:moveTo>
                  <a:cubicBezTo>
                    <a:pt x="726" y="742"/>
                    <a:pt x="714" y="730"/>
                    <a:pt x="714" y="715"/>
                  </a:cubicBezTo>
                  <a:cubicBezTo>
                    <a:pt x="714" y="355"/>
                    <a:pt x="714" y="355"/>
                    <a:pt x="714" y="355"/>
                  </a:cubicBezTo>
                  <a:cubicBezTo>
                    <a:pt x="768" y="355"/>
                    <a:pt x="768" y="355"/>
                    <a:pt x="768" y="355"/>
                  </a:cubicBezTo>
                  <a:cubicBezTo>
                    <a:pt x="768" y="715"/>
                    <a:pt x="768" y="715"/>
                    <a:pt x="768" y="715"/>
                  </a:cubicBezTo>
                  <a:cubicBezTo>
                    <a:pt x="768" y="730"/>
                    <a:pt x="756" y="742"/>
                    <a:pt x="741" y="742"/>
                  </a:cubicBezTo>
                  <a:close/>
                  <a:moveTo>
                    <a:pt x="510" y="742"/>
                  </a:moveTo>
                  <a:cubicBezTo>
                    <a:pt x="495" y="742"/>
                    <a:pt x="483" y="730"/>
                    <a:pt x="483" y="715"/>
                  </a:cubicBezTo>
                  <a:cubicBezTo>
                    <a:pt x="483" y="355"/>
                    <a:pt x="483" y="355"/>
                    <a:pt x="483" y="355"/>
                  </a:cubicBezTo>
                  <a:cubicBezTo>
                    <a:pt x="538" y="355"/>
                    <a:pt x="538" y="355"/>
                    <a:pt x="538" y="355"/>
                  </a:cubicBezTo>
                  <a:cubicBezTo>
                    <a:pt x="538" y="715"/>
                    <a:pt x="538" y="715"/>
                    <a:pt x="538" y="715"/>
                  </a:cubicBezTo>
                  <a:cubicBezTo>
                    <a:pt x="538" y="730"/>
                    <a:pt x="525" y="742"/>
                    <a:pt x="510" y="742"/>
                  </a:cubicBezTo>
                  <a:close/>
                  <a:moveTo>
                    <a:pt x="280" y="742"/>
                  </a:moveTo>
                  <a:cubicBezTo>
                    <a:pt x="265" y="742"/>
                    <a:pt x="253" y="730"/>
                    <a:pt x="253" y="715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307" y="355"/>
                    <a:pt x="307" y="355"/>
                    <a:pt x="307" y="355"/>
                  </a:cubicBezTo>
                  <a:cubicBezTo>
                    <a:pt x="307" y="715"/>
                    <a:pt x="307" y="715"/>
                    <a:pt x="307" y="715"/>
                  </a:cubicBezTo>
                  <a:cubicBezTo>
                    <a:pt x="307" y="730"/>
                    <a:pt x="295" y="742"/>
                    <a:pt x="280" y="742"/>
                  </a:cubicBezTo>
                  <a:close/>
                  <a:moveTo>
                    <a:pt x="1400" y="1075"/>
                  </a:moveTo>
                  <a:cubicBezTo>
                    <a:pt x="1226" y="1075"/>
                    <a:pt x="1226" y="1075"/>
                    <a:pt x="1226" y="1075"/>
                  </a:cubicBezTo>
                  <a:cubicBezTo>
                    <a:pt x="1226" y="920"/>
                    <a:pt x="1226" y="920"/>
                    <a:pt x="1226" y="920"/>
                  </a:cubicBezTo>
                  <a:cubicBezTo>
                    <a:pt x="1226" y="907"/>
                    <a:pt x="1215" y="896"/>
                    <a:pt x="1202" y="896"/>
                  </a:cubicBezTo>
                  <a:cubicBezTo>
                    <a:pt x="1188" y="896"/>
                    <a:pt x="1178" y="907"/>
                    <a:pt x="1178" y="920"/>
                  </a:cubicBezTo>
                  <a:cubicBezTo>
                    <a:pt x="1178" y="1075"/>
                    <a:pt x="1178" y="1075"/>
                    <a:pt x="1178" y="1075"/>
                  </a:cubicBezTo>
                  <a:cubicBezTo>
                    <a:pt x="995" y="1075"/>
                    <a:pt x="995" y="1075"/>
                    <a:pt x="995" y="1075"/>
                  </a:cubicBezTo>
                  <a:cubicBezTo>
                    <a:pt x="995" y="920"/>
                    <a:pt x="995" y="920"/>
                    <a:pt x="995" y="920"/>
                  </a:cubicBezTo>
                  <a:cubicBezTo>
                    <a:pt x="995" y="907"/>
                    <a:pt x="984" y="896"/>
                    <a:pt x="971" y="896"/>
                  </a:cubicBezTo>
                  <a:cubicBezTo>
                    <a:pt x="958" y="896"/>
                    <a:pt x="947" y="907"/>
                    <a:pt x="947" y="920"/>
                  </a:cubicBezTo>
                  <a:cubicBezTo>
                    <a:pt x="947" y="1075"/>
                    <a:pt x="947" y="1075"/>
                    <a:pt x="947" y="1075"/>
                  </a:cubicBezTo>
                  <a:cubicBezTo>
                    <a:pt x="765" y="1075"/>
                    <a:pt x="765" y="1075"/>
                    <a:pt x="765" y="1075"/>
                  </a:cubicBezTo>
                  <a:cubicBezTo>
                    <a:pt x="765" y="920"/>
                    <a:pt x="765" y="920"/>
                    <a:pt x="765" y="920"/>
                  </a:cubicBezTo>
                  <a:cubicBezTo>
                    <a:pt x="765" y="907"/>
                    <a:pt x="754" y="896"/>
                    <a:pt x="741" y="896"/>
                  </a:cubicBezTo>
                  <a:cubicBezTo>
                    <a:pt x="728" y="896"/>
                    <a:pt x="717" y="907"/>
                    <a:pt x="717" y="920"/>
                  </a:cubicBezTo>
                  <a:cubicBezTo>
                    <a:pt x="717" y="1075"/>
                    <a:pt x="717" y="1075"/>
                    <a:pt x="717" y="1075"/>
                  </a:cubicBezTo>
                  <a:cubicBezTo>
                    <a:pt x="534" y="1075"/>
                    <a:pt x="534" y="1075"/>
                    <a:pt x="534" y="1075"/>
                  </a:cubicBezTo>
                  <a:cubicBezTo>
                    <a:pt x="534" y="920"/>
                    <a:pt x="534" y="920"/>
                    <a:pt x="534" y="920"/>
                  </a:cubicBezTo>
                  <a:cubicBezTo>
                    <a:pt x="534" y="907"/>
                    <a:pt x="524" y="896"/>
                    <a:pt x="510" y="896"/>
                  </a:cubicBezTo>
                  <a:cubicBezTo>
                    <a:pt x="497" y="896"/>
                    <a:pt x="486" y="907"/>
                    <a:pt x="486" y="920"/>
                  </a:cubicBezTo>
                  <a:cubicBezTo>
                    <a:pt x="486" y="1075"/>
                    <a:pt x="486" y="1075"/>
                    <a:pt x="486" y="1075"/>
                  </a:cubicBezTo>
                  <a:cubicBezTo>
                    <a:pt x="304" y="1075"/>
                    <a:pt x="304" y="1075"/>
                    <a:pt x="304" y="1075"/>
                  </a:cubicBezTo>
                  <a:cubicBezTo>
                    <a:pt x="304" y="920"/>
                    <a:pt x="304" y="920"/>
                    <a:pt x="304" y="920"/>
                  </a:cubicBezTo>
                  <a:cubicBezTo>
                    <a:pt x="304" y="907"/>
                    <a:pt x="293" y="896"/>
                    <a:pt x="280" y="896"/>
                  </a:cubicBezTo>
                  <a:cubicBezTo>
                    <a:pt x="267" y="896"/>
                    <a:pt x="256" y="907"/>
                    <a:pt x="256" y="920"/>
                  </a:cubicBezTo>
                  <a:cubicBezTo>
                    <a:pt x="256" y="1075"/>
                    <a:pt x="256" y="1075"/>
                    <a:pt x="256" y="1075"/>
                  </a:cubicBezTo>
                  <a:cubicBezTo>
                    <a:pt x="82" y="1075"/>
                    <a:pt x="82" y="1075"/>
                    <a:pt x="82" y="1075"/>
                  </a:cubicBezTo>
                  <a:cubicBezTo>
                    <a:pt x="63" y="1075"/>
                    <a:pt x="48" y="1060"/>
                    <a:pt x="48" y="1042"/>
                  </a:cubicBezTo>
                  <a:cubicBezTo>
                    <a:pt x="48" y="355"/>
                    <a:pt x="48" y="355"/>
                    <a:pt x="48" y="355"/>
                  </a:cubicBezTo>
                  <a:cubicBezTo>
                    <a:pt x="205" y="355"/>
                    <a:pt x="205" y="355"/>
                    <a:pt x="205" y="355"/>
                  </a:cubicBezTo>
                  <a:cubicBezTo>
                    <a:pt x="205" y="715"/>
                    <a:pt x="205" y="715"/>
                    <a:pt x="205" y="715"/>
                  </a:cubicBezTo>
                  <a:cubicBezTo>
                    <a:pt x="205" y="748"/>
                    <a:pt x="226" y="776"/>
                    <a:pt x="256" y="786"/>
                  </a:cubicBezTo>
                  <a:cubicBezTo>
                    <a:pt x="256" y="818"/>
                    <a:pt x="256" y="818"/>
                    <a:pt x="256" y="818"/>
                  </a:cubicBezTo>
                  <a:cubicBezTo>
                    <a:pt x="256" y="831"/>
                    <a:pt x="267" y="842"/>
                    <a:pt x="280" y="842"/>
                  </a:cubicBezTo>
                  <a:cubicBezTo>
                    <a:pt x="293" y="842"/>
                    <a:pt x="304" y="831"/>
                    <a:pt x="304" y="818"/>
                  </a:cubicBezTo>
                  <a:cubicBezTo>
                    <a:pt x="304" y="786"/>
                    <a:pt x="304" y="786"/>
                    <a:pt x="304" y="786"/>
                  </a:cubicBezTo>
                  <a:cubicBezTo>
                    <a:pt x="334" y="776"/>
                    <a:pt x="355" y="748"/>
                    <a:pt x="355" y="715"/>
                  </a:cubicBezTo>
                  <a:cubicBezTo>
                    <a:pt x="355" y="355"/>
                    <a:pt x="355" y="355"/>
                    <a:pt x="355" y="355"/>
                  </a:cubicBezTo>
                  <a:cubicBezTo>
                    <a:pt x="435" y="355"/>
                    <a:pt x="435" y="355"/>
                    <a:pt x="435" y="355"/>
                  </a:cubicBezTo>
                  <a:cubicBezTo>
                    <a:pt x="435" y="715"/>
                    <a:pt x="435" y="715"/>
                    <a:pt x="435" y="715"/>
                  </a:cubicBezTo>
                  <a:cubicBezTo>
                    <a:pt x="435" y="748"/>
                    <a:pt x="457" y="776"/>
                    <a:pt x="486" y="786"/>
                  </a:cubicBezTo>
                  <a:cubicBezTo>
                    <a:pt x="486" y="818"/>
                    <a:pt x="486" y="818"/>
                    <a:pt x="486" y="818"/>
                  </a:cubicBezTo>
                  <a:cubicBezTo>
                    <a:pt x="486" y="831"/>
                    <a:pt x="497" y="842"/>
                    <a:pt x="510" y="842"/>
                  </a:cubicBezTo>
                  <a:cubicBezTo>
                    <a:pt x="524" y="842"/>
                    <a:pt x="534" y="831"/>
                    <a:pt x="534" y="818"/>
                  </a:cubicBezTo>
                  <a:cubicBezTo>
                    <a:pt x="534" y="786"/>
                    <a:pt x="534" y="786"/>
                    <a:pt x="534" y="786"/>
                  </a:cubicBezTo>
                  <a:cubicBezTo>
                    <a:pt x="564" y="776"/>
                    <a:pt x="586" y="748"/>
                    <a:pt x="586" y="715"/>
                  </a:cubicBezTo>
                  <a:cubicBezTo>
                    <a:pt x="586" y="355"/>
                    <a:pt x="586" y="355"/>
                    <a:pt x="586" y="355"/>
                  </a:cubicBezTo>
                  <a:cubicBezTo>
                    <a:pt x="666" y="355"/>
                    <a:pt x="666" y="355"/>
                    <a:pt x="666" y="355"/>
                  </a:cubicBezTo>
                  <a:cubicBezTo>
                    <a:pt x="666" y="715"/>
                    <a:pt x="666" y="715"/>
                    <a:pt x="666" y="715"/>
                  </a:cubicBezTo>
                  <a:cubicBezTo>
                    <a:pt x="666" y="748"/>
                    <a:pt x="687" y="776"/>
                    <a:pt x="717" y="786"/>
                  </a:cubicBezTo>
                  <a:cubicBezTo>
                    <a:pt x="717" y="818"/>
                    <a:pt x="717" y="818"/>
                    <a:pt x="717" y="818"/>
                  </a:cubicBezTo>
                  <a:cubicBezTo>
                    <a:pt x="717" y="831"/>
                    <a:pt x="728" y="842"/>
                    <a:pt x="741" y="842"/>
                  </a:cubicBezTo>
                  <a:cubicBezTo>
                    <a:pt x="754" y="842"/>
                    <a:pt x="765" y="831"/>
                    <a:pt x="765" y="818"/>
                  </a:cubicBezTo>
                  <a:cubicBezTo>
                    <a:pt x="765" y="786"/>
                    <a:pt x="765" y="786"/>
                    <a:pt x="765" y="786"/>
                  </a:cubicBezTo>
                  <a:cubicBezTo>
                    <a:pt x="795" y="776"/>
                    <a:pt x="816" y="748"/>
                    <a:pt x="816" y="715"/>
                  </a:cubicBezTo>
                  <a:cubicBezTo>
                    <a:pt x="816" y="355"/>
                    <a:pt x="816" y="355"/>
                    <a:pt x="816" y="355"/>
                  </a:cubicBezTo>
                  <a:cubicBezTo>
                    <a:pt x="896" y="355"/>
                    <a:pt x="896" y="355"/>
                    <a:pt x="896" y="355"/>
                  </a:cubicBezTo>
                  <a:cubicBezTo>
                    <a:pt x="896" y="715"/>
                    <a:pt x="896" y="715"/>
                    <a:pt x="896" y="715"/>
                  </a:cubicBezTo>
                  <a:cubicBezTo>
                    <a:pt x="896" y="748"/>
                    <a:pt x="917" y="776"/>
                    <a:pt x="947" y="786"/>
                  </a:cubicBezTo>
                  <a:cubicBezTo>
                    <a:pt x="947" y="818"/>
                    <a:pt x="947" y="818"/>
                    <a:pt x="947" y="818"/>
                  </a:cubicBezTo>
                  <a:cubicBezTo>
                    <a:pt x="947" y="831"/>
                    <a:pt x="958" y="842"/>
                    <a:pt x="971" y="842"/>
                  </a:cubicBezTo>
                  <a:cubicBezTo>
                    <a:pt x="984" y="842"/>
                    <a:pt x="995" y="831"/>
                    <a:pt x="995" y="818"/>
                  </a:cubicBezTo>
                  <a:cubicBezTo>
                    <a:pt x="995" y="786"/>
                    <a:pt x="995" y="786"/>
                    <a:pt x="995" y="786"/>
                  </a:cubicBezTo>
                  <a:cubicBezTo>
                    <a:pt x="1025" y="776"/>
                    <a:pt x="1046" y="748"/>
                    <a:pt x="1046" y="715"/>
                  </a:cubicBezTo>
                  <a:cubicBezTo>
                    <a:pt x="1046" y="355"/>
                    <a:pt x="1046" y="355"/>
                    <a:pt x="1046" y="355"/>
                  </a:cubicBezTo>
                  <a:cubicBezTo>
                    <a:pt x="1126" y="355"/>
                    <a:pt x="1126" y="355"/>
                    <a:pt x="1126" y="355"/>
                  </a:cubicBezTo>
                  <a:cubicBezTo>
                    <a:pt x="1126" y="715"/>
                    <a:pt x="1126" y="715"/>
                    <a:pt x="1126" y="715"/>
                  </a:cubicBezTo>
                  <a:cubicBezTo>
                    <a:pt x="1126" y="748"/>
                    <a:pt x="1148" y="776"/>
                    <a:pt x="1178" y="786"/>
                  </a:cubicBezTo>
                  <a:cubicBezTo>
                    <a:pt x="1178" y="818"/>
                    <a:pt x="1178" y="818"/>
                    <a:pt x="1178" y="818"/>
                  </a:cubicBezTo>
                  <a:cubicBezTo>
                    <a:pt x="1178" y="831"/>
                    <a:pt x="1188" y="842"/>
                    <a:pt x="1202" y="842"/>
                  </a:cubicBezTo>
                  <a:cubicBezTo>
                    <a:pt x="1215" y="842"/>
                    <a:pt x="1226" y="831"/>
                    <a:pt x="1226" y="818"/>
                  </a:cubicBezTo>
                  <a:cubicBezTo>
                    <a:pt x="1226" y="786"/>
                    <a:pt x="1226" y="786"/>
                    <a:pt x="1226" y="786"/>
                  </a:cubicBezTo>
                  <a:cubicBezTo>
                    <a:pt x="1255" y="776"/>
                    <a:pt x="1277" y="748"/>
                    <a:pt x="1277" y="71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434" y="355"/>
                    <a:pt x="1434" y="355"/>
                    <a:pt x="1434" y="355"/>
                  </a:cubicBezTo>
                  <a:cubicBezTo>
                    <a:pt x="1434" y="1042"/>
                    <a:pt x="1434" y="1042"/>
                    <a:pt x="1434" y="1042"/>
                  </a:cubicBezTo>
                  <a:cubicBezTo>
                    <a:pt x="1434" y="1060"/>
                    <a:pt x="1419" y="1075"/>
                    <a:pt x="1400" y="1075"/>
                  </a:cubicBezTo>
                  <a:close/>
                  <a:moveTo>
                    <a:pt x="1400" y="1075"/>
                  </a:moveTo>
                  <a:cubicBezTo>
                    <a:pt x="1400" y="1075"/>
                    <a:pt x="1400" y="1075"/>
                    <a:pt x="1400" y="107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0" name="Group 359"/>
          <p:cNvGrpSpPr>
            <a:grpSpLocks noChangeAspect="1"/>
          </p:cNvGrpSpPr>
          <p:nvPr/>
        </p:nvGrpSpPr>
        <p:grpSpPr>
          <a:xfrm>
            <a:off x="5306570" y="1366096"/>
            <a:ext cx="286866" cy="304800"/>
            <a:chOff x="9580562" y="2032000"/>
            <a:chExt cx="6159500" cy="6544572"/>
          </a:xfrm>
        </p:grpSpPr>
        <p:sp>
          <p:nvSpPr>
            <p:cNvPr id="359" name="Oval 358"/>
            <p:cNvSpPr/>
            <p:nvPr/>
          </p:nvSpPr>
          <p:spPr>
            <a:xfrm>
              <a:off x="13903124" y="5874656"/>
              <a:ext cx="1836938" cy="140909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Oval 357"/>
            <p:cNvSpPr/>
            <p:nvPr/>
          </p:nvSpPr>
          <p:spPr>
            <a:xfrm>
              <a:off x="10028238" y="7167478"/>
              <a:ext cx="1836938" cy="140909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267"/>
            <p:cNvSpPr>
              <a:spLocks noEditPoints="1"/>
            </p:cNvSpPr>
            <p:nvPr/>
          </p:nvSpPr>
          <p:spPr bwMode="auto">
            <a:xfrm>
              <a:off x="9580562" y="2032000"/>
              <a:ext cx="6159500" cy="6461125"/>
            </a:xfrm>
            <a:custGeom>
              <a:avLst/>
              <a:gdLst>
                <a:gd name="T0" fmla="*/ 1353 w 1405"/>
                <a:gd name="T1" fmla="*/ 31 h 1488"/>
                <a:gd name="T2" fmla="*/ 1241 w 1405"/>
                <a:gd name="T3" fmla="*/ 12 h 1488"/>
                <a:gd name="T4" fmla="*/ 549 w 1405"/>
                <a:gd name="T5" fmla="*/ 230 h 1488"/>
                <a:gd name="T6" fmla="*/ 461 w 1405"/>
                <a:gd name="T7" fmla="*/ 350 h 1488"/>
                <a:gd name="T8" fmla="*/ 461 w 1405"/>
                <a:gd name="T9" fmla="*/ 1206 h 1488"/>
                <a:gd name="T10" fmla="*/ 431 w 1405"/>
                <a:gd name="T11" fmla="*/ 1182 h 1488"/>
                <a:gd name="T12" fmla="*/ 254 w 1405"/>
                <a:gd name="T13" fmla="*/ 1133 h 1488"/>
                <a:gd name="T14" fmla="*/ 78 w 1405"/>
                <a:gd name="T15" fmla="*/ 1182 h 1488"/>
                <a:gd name="T16" fmla="*/ 0 w 1405"/>
                <a:gd name="T17" fmla="*/ 1311 h 1488"/>
                <a:gd name="T18" fmla="*/ 78 w 1405"/>
                <a:gd name="T19" fmla="*/ 1439 h 1488"/>
                <a:gd name="T20" fmla="*/ 254 w 1405"/>
                <a:gd name="T21" fmla="*/ 1488 h 1488"/>
                <a:gd name="T22" fmla="*/ 431 w 1405"/>
                <a:gd name="T23" fmla="*/ 1439 h 1488"/>
                <a:gd name="T24" fmla="*/ 509 w 1405"/>
                <a:gd name="T25" fmla="*/ 1311 h 1488"/>
                <a:gd name="T26" fmla="*/ 509 w 1405"/>
                <a:gd name="T27" fmla="*/ 458 h 1488"/>
                <a:gd name="T28" fmla="*/ 1004 w 1405"/>
                <a:gd name="T29" fmla="*/ 302 h 1488"/>
                <a:gd name="T30" fmla="*/ 1020 w 1405"/>
                <a:gd name="T31" fmla="*/ 272 h 1488"/>
                <a:gd name="T32" fmla="*/ 990 w 1405"/>
                <a:gd name="T33" fmla="*/ 256 h 1488"/>
                <a:gd name="T34" fmla="*/ 509 w 1405"/>
                <a:gd name="T35" fmla="*/ 408 h 1488"/>
                <a:gd name="T36" fmla="*/ 509 w 1405"/>
                <a:gd name="T37" fmla="*/ 350 h 1488"/>
                <a:gd name="T38" fmla="*/ 564 w 1405"/>
                <a:gd name="T39" fmla="*/ 276 h 1488"/>
                <a:gd name="T40" fmla="*/ 1255 w 1405"/>
                <a:gd name="T41" fmla="*/ 58 h 1488"/>
                <a:gd name="T42" fmla="*/ 1325 w 1405"/>
                <a:gd name="T43" fmla="*/ 70 h 1488"/>
                <a:gd name="T44" fmla="*/ 1357 w 1405"/>
                <a:gd name="T45" fmla="*/ 133 h 1488"/>
                <a:gd name="T46" fmla="*/ 1357 w 1405"/>
                <a:gd name="T47" fmla="*/ 141 h 1488"/>
                <a:gd name="T48" fmla="*/ 1246 w 1405"/>
                <a:gd name="T49" fmla="*/ 176 h 1488"/>
                <a:gd name="T50" fmla="*/ 1230 w 1405"/>
                <a:gd name="T51" fmla="*/ 206 h 1488"/>
                <a:gd name="T52" fmla="*/ 1253 w 1405"/>
                <a:gd name="T53" fmla="*/ 223 h 1488"/>
                <a:gd name="T54" fmla="*/ 1260 w 1405"/>
                <a:gd name="T55" fmla="*/ 222 h 1488"/>
                <a:gd name="T56" fmla="*/ 1357 w 1405"/>
                <a:gd name="T57" fmla="*/ 191 h 1488"/>
                <a:gd name="T58" fmla="*/ 1357 w 1405"/>
                <a:gd name="T59" fmla="*/ 925 h 1488"/>
                <a:gd name="T60" fmla="*/ 1327 w 1405"/>
                <a:gd name="T61" fmla="*/ 900 h 1488"/>
                <a:gd name="T62" fmla="*/ 1150 w 1405"/>
                <a:gd name="T63" fmla="*/ 851 h 1488"/>
                <a:gd name="T64" fmla="*/ 974 w 1405"/>
                <a:gd name="T65" fmla="*/ 900 h 1488"/>
                <a:gd name="T66" fmla="*/ 896 w 1405"/>
                <a:gd name="T67" fmla="*/ 1029 h 1488"/>
                <a:gd name="T68" fmla="*/ 974 w 1405"/>
                <a:gd name="T69" fmla="*/ 1158 h 1488"/>
                <a:gd name="T70" fmla="*/ 1150 w 1405"/>
                <a:gd name="T71" fmla="*/ 1207 h 1488"/>
                <a:gd name="T72" fmla="*/ 1327 w 1405"/>
                <a:gd name="T73" fmla="*/ 1158 h 1488"/>
                <a:gd name="T74" fmla="*/ 1405 w 1405"/>
                <a:gd name="T75" fmla="*/ 1029 h 1488"/>
                <a:gd name="T76" fmla="*/ 1405 w 1405"/>
                <a:gd name="T77" fmla="*/ 133 h 1488"/>
                <a:gd name="T78" fmla="*/ 1353 w 1405"/>
                <a:gd name="T79" fmla="*/ 31 h 1488"/>
                <a:gd name="T80" fmla="*/ 254 w 1405"/>
                <a:gd name="T81" fmla="*/ 1440 h 1488"/>
                <a:gd name="T82" fmla="*/ 48 w 1405"/>
                <a:gd name="T83" fmla="*/ 1311 h 1488"/>
                <a:gd name="T84" fmla="*/ 254 w 1405"/>
                <a:gd name="T85" fmla="*/ 1181 h 1488"/>
                <a:gd name="T86" fmla="*/ 461 w 1405"/>
                <a:gd name="T87" fmla="*/ 1311 h 1488"/>
                <a:gd name="T88" fmla="*/ 254 w 1405"/>
                <a:gd name="T89" fmla="*/ 1440 h 1488"/>
                <a:gd name="T90" fmla="*/ 1150 w 1405"/>
                <a:gd name="T91" fmla="*/ 1159 h 1488"/>
                <a:gd name="T92" fmla="*/ 944 w 1405"/>
                <a:gd name="T93" fmla="*/ 1029 h 1488"/>
                <a:gd name="T94" fmla="*/ 1150 w 1405"/>
                <a:gd name="T95" fmla="*/ 899 h 1488"/>
                <a:gd name="T96" fmla="*/ 1357 w 1405"/>
                <a:gd name="T97" fmla="*/ 1029 h 1488"/>
                <a:gd name="T98" fmla="*/ 1150 w 1405"/>
                <a:gd name="T99" fmla="*/ 1159 h 1488"/>
                <a:gd name="T100" fmla="*/ 1150 w 1405"/>
                <a:gd name="T101" fmla="*/ 1159 h 1488"/>
                <a:gd name="T102" fmla="*/ 1150 w 1405"/>
                <a:gd name="T103" fmla="*/ 1159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5" h="1488">
                  <a:moveTo>
                    <a:pt x="1353" y="31"/>
                  </a:moveTo>
                  <a:cubicBezTo>
                    <a:pt x="1320" y="7"/>
                    <a:pt x="1279" y="0"/>
                    <a:pt x="1241" y="12"/>
                  </a:cubicBezTo>
                  <a:cubicBezTo>
                    <a:pt x="549" y="230"/>
                    <a:pt x="549" y="230"/>
                    <a:pt x="549" y="230"/>
                  </a:cubicBezTo>
                  <a:cubicBezTo>
                    <a:pt x="496" y="246"/>
                    <a:pt x="461" y="295"/>
                    <a:pt x="461" y="350"/>
                  </a:cubicBezTo>
                  <a:cubicBezTo>
                    <a:pt x="461" y="1206"/>
                    <a:pt x="461" y="1206"/>
                    <a:pt x="461" y="1206"/>
                  </a:cubicBezTo>
                  <a:cubicBezTo>
                    <a:pt x="452" y="1198"/>
                    <a:pt x="442" y="1189"/>
                    <a:pt x="431" y="1182"/>
                  </a:cubicBezTo>
                  <a:cubicBezTo>
                    <a:pt x="383" y="1150"/>
                    <a:pt x="321" y="1133"/>
                    <a:pt x="254" y="1133"/>
                  </a:cubicBezTo>
                  <a:cubicBezTo>
                    <a:pt x="188" y="1133"/>
                    <a:pt x="126" y="1150"/>
                    <a:pt x="78" y="1182"/>
                  </a:cubicBezTo>
                  <a:cubicBezTo>
                    <a:pt x="28" y="1216"/>
                    <a:pt x="0" y="1261"/>
                    <a:pt x="0" y="1311"/>
                  </a:cubicBezTo>
                  <a:cubicBezTo>
                    <a:pt x="0" y="1360"/>
                    <a:pt x="28" y="1406"/>
                    <a:pt x="78" y="1439"/>
                  </a:cubicBezTo>
                  <a:cubicBezTo>
                    <a:pt x="126" y="1471"/>
                    <a:pt x="188" y="1488"/>
                    <a:pt x="254" y="1488"/>
                  </a:cubicBezTo>
                  <a:cubicBezTo>
                    <a:pt x="321" y="1488"/>
                    <a:pt x="383" y="1471"/>
                    <a:pt x="431" y="1439"/>
                  </a:cubicBezTo>
                  <a:cubicBezTo>
                    <a:pt x="481" y="1406"/>
                    <a:pt x="509" y="1360"/>
                    <a:pt x="509" y="1311"/>
                  </a:cubicBezTo>
                  <a:cubicBezTo>
                    <a:pt x="509" y="458"/>
                    <a:pt x="509" y="458"/>
                    <a:pt x="509" y="458"/>
                  </a:cubicBezTo>
                  <a:cubicBezTo>
                    <a:pt x="1004" y="302"/>
                    <a:pt x="1004" y="302"/>
                    <a:pt x="1004" y="302"/>
                  </a:cubicBezTo>
                  <a:cubicBezTo>
                    <a:pt x="1017" y="298"/>
                    <a:pt x="1024" y="285"/>
                    <a:pt x="1020" y="272"/>
                  </a:cubicBezTo>
                  <a:cubicBezTo>
                    <a:pt x="1016" y="259"/>
                    <a:pt x="1002" y="252"/>
                    <a:pt x="990" y="256"/>
                  </a:cubicBezTo>
                  <a:cubicBezTo>
                    <a:pt x="509" y="408"/>
                    <a:pt x="509" y="408"/>
                    <a:pt x="509" y="408"/>
                  </a:cubicBezTo>
                  <a:cubicBezTo>
                    <a:pt x="509" y="350"/>
                    <a:pt x="509" y="350"/>
                    <a:pt x="509" y="350"/>
                  </a:cubicBezTo>
                  <a:cubicBezTo>
                    <a:pt x="509" y="316"/>
                    <a:pt x="531" y="286"/>
                    <a:pt x="564" y="276"/>
                  </a:cubicBezTo>
                  <a:cubicBezTo>
                    <a:pt x="1255" y="58"/>
                    <a:pt x="1255" y="58"/>
                    <a:pt x="1255" y="58"/>
                  </a:cubicBezTo>
                  <a:cubicBezTo>
                    <a:pt x="1279" y="51"/>
                    <a:pt x="1304" y="55"/>
                    <a:pt x="1325" y="70"/>
                  </a:cubicBezTo>
                  <a:cubicBezTo>
                    <a:pt x="1345" y="85"/>
                    <a:pt x="1357" y="108"/>
                    <a:pt x="1357" y="133"/>
                  </a:cubicBezTo>
                  <a:cubicBezTo>
                    <a:pt x="1357" y="141"/>
                    <a:pt x="1357" y="141"/>
                    <a:pt x="1357" y="141"/>
                  </a:cubicBezTo>
                  <a:cubicBezTo>
                    <a:pt x="1246" y="176"/>
                    <a:pt x="1246" y="176"/>
                    <a:pt x="1246" y="176"/>
                  </a:cubicBezTo>
                  <a:cubicBezTo>
                    <a:pt x="1233" y="180"/>
                    <a:pt x="1226" y="193"/>
                    <a:pt x="1230" y="206"/>
                  </a:cubicBezTo>
                  <a:cubicBezTo>
                    <a:pt x="1233" y="216"/>
                    <a:pt x="1243" y="223"/>
                    <a:pt x="1253" y="223"/>
                  </a:cubicBezTo>
                  <a:cubicBezTo>
                    <a:pt x="1255" y="223"/>
                    <a:pt x="1258" y="222"/>
                    <a:pt x="1260" y="222"/>
                  </a:cubicBezTo>
                  <a:cubicBezTo>
                    <a:pt x="1357" y="191"/>
                    <a:pt x="1357" y="191"/>
                    <a:pt x="1357" y="191"/>
                  </a:cubicBezTo>
                  <a:cubicBezTo>
                    <a:pt x="1357" y="925"/>
                    <a:pt x="1357" y="925"/>
                    <a:pt x="1357" y="925"/>
                  </a:cubicBezTo>
                  <a:cubicBezTo>
                    <a:pt x="1348" y="916"/>
                    <a:pt x="1338" y="908"/>
                    <a:pt x="1327" y="900"/>
                  </a:cubicBezTo>
                  <a:cubicBezTo>
                    <a:pt x="1279" y="869"/>
                    <a:pt x="1217" y="851"/>
                    <a:pt x="1150" y="851"/>
                  </a:cubicBezTo>
                  <a:cubicBezTo>
                    <a:pt x="1084" y="851"/>
                    <a:pt x="1022" y="869"/>
                    <a:pt x="974" y="900"/>
                  </a:cubicBezTo>
                  <a:cubicBezTo>
                    <a:pt x="924" y="934"/>
                    <a:pt x="896" y="980"/>
                    <a:pt x="896" y="1029"/>
                  </a:cubicBezTo>
                  <a:cubicBezTo>
                    <a:pt x="896" y="1078"/>
                    <a:pt x="924" y="1124"/>
                    <a:pt x="974" y="1158"/>
                  </a:cubicBezTo>
                  <a:cubicBezTo>
                    <a:pt x="1022" y="1189"/>
                    <a:pt x="1084" y="1207"/>
                    <a:pt x="1150" y="1207"/>
                  </a:cubicBezTo>
                  <a:cubicBezTo>
                    <a:pt x="1217" y="1207"/>
                    <a:pt x="1279" y="1189"/>
                    <a:pt x="1327" y="1158"/>
                  </a:cubicBezTo>
                  <a:cubicBezTo>
                    <a:pt x="1377" y="1124"/>
                    <a:pt x="1405" y="1078"/>
                    <a:pt x="1405" y="1029"/>
                  </a:cubicBezTo>
                  <a:cubicBezTo>
                    <a:pt x="1405" y="133"/>
                    <a:pt x="1405" y="133"/>
                    <a:pt x="1405" y="133"/>
                  </a:cubicBezTo>
                  <a:cubicBezTo>
                    <a:pt x="1405" y="92"/>
                    <a:pt x="1386" y="55"/>
                    <a:pt x="1353" y="31"/>
                  </a:cubicBezTo>
                  <a:close/>
                  <a:moveTo>
                    <a:pt x="254" y="1440"/>
                  </a:moveTo>
                  <a:cubicBezTo>
                    <a:pt x="143" y="1440"/>
                    <a:pt x="48" y="1381"/>
                    <a:pt x="48" y="1311"/>
                  </a:cubicBezTo>
                  <a:cubicBezTo>
                    <a:pt x="48" y="1240"/>
                    <a:pt x="143" y="1181"/>
                    <a:pt x="254" y="1181"/>
                  </a:cubicBezTo>
                  <a:cubicBezTo>
                    <a:pt x="366" y="1181"/>
                    <a:pt x="461" y="1240"/>
                    <a:pt x="461" y="1311"/>
                  </a:cubicBezTo>
                  <a:cubicBezTo>
                    <a:pt x="461" y="1381"/>
                    <a:pt x="366" y="1440"/>
                    <a:pt x="254" y="1440"/>
                  </a:cubicBezTo>
                  <a:close/>
                  <a:moveTo>
                    <a:pt x="1150" y="1159"/>
                  </a:moveTo>
                  <a:cubicBezTo>
                    <a:pt x="1039" y="1159"/>
                    <a:pt x="944" y="1099"/>
                    <a:pt x="944" y="1029"/>
                  </a:cubicBezTo>
                  <a:cubicBezTo>
                    <a:pt x="944" y="959"/>
                    <a:pt x="1039" y="899"/>
                    <a:pt x="1150" y="899"/>
                  </a:cubicBezTo>
                  <a:cubicBezTo>
                    <a:pt x="1262" y="899"/>
                    <a:pt x="1357" y="959"/>
                    <a:pt x="1357" y="1029"/>
                  </a:cubicBezTo>
                  <a:cubicBezTo>
                    <a:pt x="1357" y="1099"/>
                    <a:pt x="1262" y="1159"/>
                    <a:pt x="1150" y="1159"/>
                  </a:cubicBezTo>
                  <a:close/>
                  <a:moveTo>
                    <a:pt x="1150" y="1159"/>
                  </a:moveTo>
                  <a:cubicBezTo>
                    <a:pt x="1150" y="1159"/>
                    <a:pt x="1150" y="1159"/>
                    <a:pt x="1150" y="11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268"/>
            <p:cNvSpPr>
              <a:spLocks noEditPoints="1"/>
            </p:cNvSpPr>
            <p:nvPr/>
          </p:nvSpPr>
          <p:spPr bwMode="auto">
            <a:xfrm>
              <a:off x="14279563" y="2917825"/>
              <a:ext cx="460375" cy="290513"/>
            </a:xfrm>
            <a:custGeom>
              <a:avLst/>
              <a:gdLst>
                <a:gd name="T0" fmla="*/ 27 w 105"/>
                <a:gd name="T1" fmla="*/ 67 h 67"/>
                <a:gd name="T2" fmla="*/ 34 w 105"/>
                <a:gd name="T3" fmla="*/ 66 h 67"/>
                <a:gd name="T4" fmla="*/ 86 w 105"/>
                <a:gd name="T5" fmla="*/ 50 h 67"/>
                <a:gd name="T6" fmla="*/ 101 w 105"/>
                <a:gd name="T7" fmla="*/ 20 h 67"/>
                <a:gd name="T8" fmla="*/ 71 w 105"/>
                <a:gd name="T9" fmla="*/ 4 h 67"/>
                <a:gd name="T10" fmla="*/ 20 w 105"/>
                <a:gd name="T11" fmla="*/ 20 h 67"/>
                <a:gd name="T12" fmla="*/ 4 w 105"/>
                <a:gd name="T13" fmla="*/ 50 h 67"/>
                <a:gd name="T14" fmla="*/ 27 w 105"/>
                <a:gd name="T15" fmla="*/ 67 h 67"/>
                <a:gd name="T16" fmla="*/ 27 w 105"/>
                <a:gd name="T17" fmla="*/ 67 h 67"/>
                <a:gd name="T18" fmla="*/ 27 w 105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7">
                  <a:moveTo>
                    <a:pt x="27" y="67"/>
                  </a:moveTo>
                  <a:cubicBezTo>
                    <a:pt x="30" y="67"/>
                    <a:pt x="32" y="67"/>
                    <a:pt x="34" y="66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98" y="46"/>
                    <a:pt x="105" y="32"/>
                    <a:pt x="101" y="20"/>
                  </a:cubicBezTo>
                  <a:cubicBezTo>
                    <a:pt x="97" y="7"/>
                    <a:pt x="84" y="0"/>
                    <a:pt x="71" y="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7" y="24"/>
                    <a:pt x="0" y="38"/>
                    <a:pt x="4" y="50"/>
                  </a:cubicBezTo>
                  <a:cubicBezTo>
                    <a:pt x="8" y="61"/>
                    <a:pt x="17" y="67"/>
                    <a:pt x="27" y="67"/>
                  </a:cubicBezTo>
                  <a:close/>
                  <a:moveTo>
                    <a:pt x="27" y="67"/>
                  </a:moveTo>
                  <a:cubicBezTo>
                    <a:pt x="27" y="67"/>
                    <a:pt x="27" y="67"/>
                    <a:pt x="27" y="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Freeform 269"/>
            <p:cNvSpPr>
              <a:spLocks noEditPoints="1"/>
            </p:cNvSpPr>
            <p:nvPr/>
          </p:nvSpPr>
          <p:spPr bwMode="auto">
            <a:xfrm>
              <a:off x="13955713" y="6173788"/>
              <a:ext cx="771525" cy="430213"/>
            </a:xfrm>
            <a:custGeom>
              <a:avLst/>
              <a:gdLst>
                <a:gd name="T0" fmla="*/ 152 w 176"/>
                <a:gd name="T1" fmla="*/ 0 h 99"/>
                <a:gd name="T2" fmla="*/ 53 w 176"/>
                <a:gd name="T3" fmla="*/ 17 h 99"/>
                <a:gd name="T4" fmla="*/ 0 w 176"/>
                <a:gd name="T5" fmla="*/ 75 h 99"/>
                <a:gd name="T6" fmla="*/ 24 w 176"/>
                <a:gd name="T7" fmla="*/ 99 h 99"/>
                <a:gd name="T8" fmla="*/ 48 w 176"/>
                <a:gd name="T9" fmla="*/ 76 h 99"/>
                <a:gd name="T10" fmla="*/ 76 w 176"/>
                <a:gd name="T11" fmla="*/ 59 h 99"/>
                <a:gd name="T12" fmla="*/ 152 w 176"/>
                <a:gd name="T13" fmla="*/ 48 h 99"/>
                <a:gd name="T14" fmla="*/ 176 w 176"/>
                <a:gd name="T15" fmla="*/ 24 h 99"/>
                <a:gd name="T16" fmla="*/ 152 w 176"/>
                <a:gd name="T17" fmla="*/ 0 h 99"/>
                <a:gd name="T18" fmla="*/ 152 w 176"/>
                <a:gd name="T19" fmla="*/ 0 h 99"/>
                <a:gd name="T20" fmla="*/ 152 w 176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99">
                  <a:moveTo>
                    <a:pt x="152" y="0"/>
                  </a:moveTo>
                  <a:cubicBezTo>
                    <a:pt x="115" y="0"/>
                    <a:pt x="80" y="6"/>
                    <a:pt x="53" y="17"/>
                  </a:cubicBezTo>
                  <a:cubicBezTo>
                    <a:pt x="7" y="35"/>
                    <a:pt x="0" y="61"/>
                    <a:pt x="0" y="75"/>
                  </a:cubicBezTo>
                  <a:cubicBezTo>
                    <a:pt x="0" y="88"/>
                    <a:pt x="11" y="99"/>
                    <a:pt x="24" y="99"/>
                  </a:cubicBezTo>
                  <a:cubicBezTo>
                    <a:pt x="37" y="99"/>
                    <a:pt x="48" y="89"/>
                    <a:pt x="48" y="76"/>
                  </a:cubicBezTo>
                  <a:cubicBezTo>
                    <a:pt x="50" y="73"/>
                    <a:pt x="57" y="66"/>
                    <a:pt x="76" y="59"/>
                  </a:cubicBezTo>
                  <a:cubicBezTo>
                    <a:pt x="97" y="52"/>
                    <a:pt x="124" y="48"/>
                    <a:pt x="152" y="48"/>
                  </a:cubicBezTo>
                  <a:cubicBezTo>
                    <a:pt x="166" y="48"/>
                    <a:pt x="176" y="37"/>
                    <a:pt x="176" y="24"/>
                  </a:cubicBezTo>
                  <a:cubicBezTo>
                    <a:pt x="176" y="11"/>
                    <a:pt x="166" y="0"/>
                    <a:pt x="152" y="0"/>
                  </a:cubicBezTo>
                  <a:close/>
                  <a:moveTo>
                    <a:pt x="152" y="0"/>
                  </a:moveTo>
                  <a:cubicBezTo>
                    <a:pt x="152" y="0"/>
                    <a:pt x="152" y="0"/>
                    <a:pt x="15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Freeform 270"/>
            <p:cNvSpPr>
              <a:spLocks noEditPoints="1"/>
            </p:cNvSpPr>
            <p:nvPr/>
          </p:nvSpPr>
          <p:spPr bwMode="auto">
            <a:xfrm>
              <a:off x="14951075" y="6248400"/>
              <a:ext cx="336550" cy="355600"/>
            </a:xfrm>
            <a:custGeom>
              <a:avLst/>
              <a:gdLst>
                <a:gd name="T0" fmla="*/ 39 w 77"/>
                <a:gd name="T1" fmla="*/ 6 h 82"/>
                <a:gd name="T2" fmla="*/ 7 w 77"/>
                <a:gd name="T3" fmla="*/ 16 h 82"/>
                <a:gd name="T4" fmla="*/ 16 w 77"/>
                <a:gd name="T5" fmla="*/ 48 h 82"/>
                <a:gd name="T6" fmla="*/ 29 w 77"/>
                <a:gd name="T7" fmla="*/ 59 h 82"/>
                <a:gd name="T8" fmla="*/ 53 w 77"/>
                <a:gd name="T9" fmla="*/ 82 h 82"/>
                <a:gd name="T10" fmla="*/ 77 w 77"/>
                <a:gd name="T11" fmla="*/ 58 h 82"/>
                <a:gd name="T12" fmla="*/ 39 w 77"/>
                <a:gd name="T13" fmla="*/ 6 h 82"/>
                <a:gd name="T14" fmla="*/ 39 w 77"/>
                <a:gd name="T15" fmla="*/ 6 h 82"/>
                <a:gd name="T16" fmla="*/ 39 w 77"/>
                <a:gd name="T17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82">
                  <a:moveTo>
                    <a:pt x="39" y="6"/>
                  </a:moveTo>
                  <a:cubicBezTo>
                    <a:pt x="27" y="0"/>
                    <a:pt x="13" y="4"/>
                    <a:pt x="7" y="16"/>
                  </a:cubicBezTo>
                  <a:cubicBezTo>
                    <a:pt x="0" y="28"/>
                    <a:pt x="5" y="42"/>
                    <a:pt x="16" y="48"/>
                  </a:cubicBezTo>
                  <a:cubicBezTo>
                    <a:pt x="26" y="54"/>
                    <a:pt x="29" y="58"/>
                    <a:pt x="29" y="59"/>
                  </a:cubicBezTo>
                  <a:cubicBezTo>
                    <a:pt x="30" y="72"/>
                    <a:pt x="40" y="82"/>
                    <a:pt x="53" y="82"/>
                  </a:cubicBezTo>
                  <a:cubicBezTo>
                    <a:pt x="67" y="82"/>
                    <a:pt x="77" y="71"/>
                    <a:pt x="77" y="58"/>
                  </a:cubicBezTo>
                  <a:cubicBezTo>
                    <a:pt x="77" y="46"/>
                    <a:pt x="72" y="24"/>
                    <a:pt x="39" y="6"/>
                  </a:cubicBezTo>
                  <a:close/>
                  <a:moveTo>
                    <a:pt x="39" y="6"/>
                  </a:moveTo>
                  <a:cubicBezTo>
                    <a:pt x="39" y="6"/>
                    <a:pt x="39" y="6"/>
                    <a:pt x="39" y="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271"/>
            <p:cNvSpPr>
              <a:spLocks noEditPoints="1"/>
            </p:cNvSpPr>
            <p:nvPr/>
          </p:nvSpPr>
          <p:spPr bwMode="auto">
            <a:xfrm>
              <a:off x="10028238" y="7394575"/>
              <a:ext cx="771525" cy="433388"/>
            </a:xfrm>
            <a:custGeom>
              <a:avLst/>
              <a:gdLst>
                <a:gd name="T0" fmla="*/ 152 w 176"/>
                <a:gd name="T1" fmla="*/ 0 h 100"/>
                <a:gd name="T2" fmla="*/ 53 w 176"/>
                <a:gd name="T3" fmla="*/ 17 h 100"/>
                <a:gd name="T4" fmla="*/ 0 w 176"/>
                <a:gd name="T5" fmla="*/ 76 h 100"/>
                <a:gd name="T6" fmla="*/ 24 w 176"/>
                <a:gd name="T7" fmla="*/ 100 h 100"/>
                <a:gd name="T8" fmla="*/ 48 w 176"/>
                <a:gd name="T9" fmla="*/ 76 h 100"/>
                <a:gd name="T10" fmla="*/ 76 w 176"/>
                <a:gd name="T11" fmla="*/ 60 h 100"/>
                <a:gd name="T12" fmla="*/ 152 w 176"/>
                <a:gd name="T13" fmla="*/ 48 h 100"/>
                <a:gd name="T14" fmla="*/ 176 w 176"/>
                <a:gd name="T15" fmla="*/ 24 h 100"/>
                <a:gd name="T16" fmla="*/ 152 w 176"/>
                <a:gd name="T17" fmla="*/ 0 h 100"/>
                <a:gd name="T18" fmla="*/ 152 w 176"/>
                <a:gd name="T19" fmla="*/ 0 h 100"/>
                <a:gd name="T20" fmla="*/ 152 w 176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100">
                  <a:moveTo>
                    <a:pt x="152" y="0"/>
                  </a:moveTo>
                  <a:cubicBezTo>
                    <a:pt x="115" y="0"/>
                    <a:pt x="80" y="6"/>
                    <a:pt x="53" y="17"/>
                  </a:cubicBezTo>
                  <a:cubicBezTo>
                    <a:pt x="7" y="35"/>
                    <a:pt x="0" y="62"/>
                    <a:pt x="0" y="76"/>
                  </a:cubicBezTo>
                  <a:cubicBezTo>
                    <a:pt x="0" y="89"/>
                    <a:pt x="11" y="100"/>
                    <a:pt x="24" y="100"/>
                  </a:cubicBezTo>
                  <a:cubicBezTo>
                    <a:pt x="37" y="100"/>
                    <a:pt x="48" y="89"/>
                    <a:pt x="48" y="76"/>
                  </a:cubicBezTo>
                  <a:cubicBezTo>
                    <a:pt x="50" y="74"/>
                    <a:pt x="57" y="66"/>
                    <a:pt x="76" y="60"/>
                  </a:cubicBezTo>
                  <a:cubicBezTo>
                    <a:pt x="97" y="52"/>
                    <a:pt x="124" y="48"/>
                    <a:pt x="152" y="48"/>
                  </a:cubicBezTo>
                  <a:cubicBezTo>
                    <a:pt x="166" y="48"/>
                    <a:pt x="176" y="38"/>
                    <a:pt x="176" y="24"/>
                  </a:cubicBezTo>
                  <a:cubicBezTo>
                    <a:pt x="176" y="11"/>
                    <a:pt x="166" y="0"/>
                    <a:pt x="152" y="0"/>
                  </a:cubicBezTo>
                  <a:close/>
                  <a:moveTo>
                    <a:pt x="152" y="0"/>
                  </a:moveTo>
                  <a:cubicBezTo>
                    <a:pt x="152" y="0"/>
                    <a:pt x="152" y="0"/>
                    <a:pt x="15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Freeform 272"/>
            <p:cNvSpPr>
              <a:spLocks noEditPoints="1"/>
            </p:cNvSpPr>
            <p:nvPr/>
          </p:nvSpPr>
          <p:spPr bwMode="auto">
            <a:xfrm>
              <a:off x="11023600" y="7467600"/>
              <a:ext cx="336550" cy="360363"/>
            </a:xfrm>
            <a:custGeom>
              <a:avLst/>
              <a:gdLst>
                <a:gd name="T0" fmla="*/ 39 w 77"/>
                <a:gd name="T1" fmla="*/ 7 h 83"/>
                <a:gd name="T2" fmla="*/ 7 w 77"/>
                <a:gd name="T3" fmla="*/ 17 h 83"/>
                <a:gd name="T4" fmla="*/ 16 w 77"/>
                <a:gd name="T5" fmla="*/ 49 h 83"/>
                <a:gd name="T6" fmla="*/ 29 w 77"/>
                <a:gd name="T7" fmla="*/ 59 h 83"/>
                <a:gd name="T8" fmla="*/ 53 w 77"/>
                <a:gd name="T9" fmla="*/ 83 h 83"/>
                <a:gd name="T10" fmla="*/ 77 w 77"/>
                <a:gd name="T11" fmla="*/ 59 h 83"/>
                <a:gd name="T12" fmla="*/ 39 w 77"/>
                <a:gd name="T13" fmla="*/ 7 h 83"/>
                <a:gd name="T14" fmla="*/ 39 w 77"/>
                <a:gd name="T15" fmla="*/ 7 h 83"/>
                <a:gd name="T16" fmla="*/ 39 w 77"/>
                <a:gd name="T17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83">
                  <a:moveTo>
                    <a:pt x="39" y="7"/>
                  </a:moveTo>
                  <a:cubicBezTo>
                    <a:pt x="27" y="0"/>
                    <a:pt x="13" y="5"/>
                    <a:pt x="7" y="17"/>
                  </a:cubicBezTo>
                  <a:cubicBezTo>
                    <a:pt x="0" y="28"/>
                    <a:pt x="5" y="43"/>
                    <a:pt x="16" y="49"/>
                  </a:cubicBezTo>
                  <a:cubicBezTo>
                    <a:pt x="26" y="54"/>
                    <a:pt x="29" y="58"/>
                    <a:pt x="29" y="59"/>
                  </a:cubicBezTo>
                  <a:cubicBezTo>
                    <a:pt x="30" y="72"/>
                    <a:pt x="40" y="83"/>
                    <a:pt x="53" y="83"/>
                  </a:cubicBezTo>
                  <a:cubicBezTo>
                    <a:pt x="67" y="83"/>
                    <a:pt x="77" y="72"/>
                    <a:pt x="77" y="59"/>
                  </a:cubicBezTo>
                  <a:cubicBezTo>
                    <a:pt x="77" y="47"/>
                    <a:pt x="72" y="24"/>
                    <a:pt x="39" y="7"/>
                  </a:cubicBezTo>
                  <a:close/>
                  <a:moveTo>
                    <a:pt x="39" y="7"/>
                  </a:moveTo>
                  <a:cubicBezTo>
                    <a:pt x="39" y="7"/>
                    <a:pt x="39" y="7"/>
                    <a:pt x="39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9" name="Group 388"/>
          <p:cNvGrpSpPr>
            <a:grpSpLocks noChangeAspect="1"/>
          </p:cNvGrpSpPr>
          <p:nvPr/>
        </p:nvGrpSpPr>
        <p:grpSpPr>
          <a:xfrm>
            <a:off x="5317783" y="2619617"/>
            <a:ext cx="307733" cy="304800"/>
            <a:chOff x="9929813" y="2486026"/>
            <a:chExt cx="6496050" cy="6434137"/>
          </a:xfrm>
        </p:grpSpPr>
        <p:sp>
          <p:nvSpPr>
            <p:cNvPr id="388" name="Oval 387"/>
            <p:cNvSpPr/>
            <p:nvPr/>
          </p:nvSpPr>
          <p:spPr>
            <a:xfrm>
              <a:off x="11039717" y="3905718"/>
              <a:ext cx="4439754" cy="443975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Freeform 276"/>
            <p:cNvSpPr>
              <a:spLocks noEditPoints="1"/>
            </p:cNvSpPr>
            <p:nvPr/>
          </p:nvSpPr>
          <p:spPr bwMode="auto">
            <a:xfrm>
              <a:off x="10491788" y="3487738"/>
              <a:ext cx="2568575" cy="3986212"/>
            </a:xfrm>
            <a:custGeom>
              <a:avLst/>
              <a:gdLst>
                <a:gd name="T0" fmla="*/ 48 w 586"/>
                <a:gd name="T1" fmla="*/ 562 h 918"/>
                <a:gd name="T2" fmla="*/ 562 w 586"/>
                <a:gd name="T3" fmla="*/ 48 h 918"/>
                <a:gd name="T4" fmla="*/ 586 w 586"/>
                <a:gd name="T5" fmla="*/ 24 h 918"/>
                <a:gd name="T6" fmla="*/ 562 w 586"/>
                <a:gd name="T7" fmla="*/ 0 h 918"/>
                <a:gd name="T8" fmla="*/ 0 w 586"/>
                <a:gd name="T9" fmla="*/ 562 h 918"/>
                <a:gd name="T10" fmla="*/ 121 w 586"/>
                <a:gd name="T11" fmla="*/ 909 h 918"/>
                <a:gd name="T12" fmla="*/ 139 w 586"/>
                <a:gd name="T13" fmla="*/ 918 h 918"/>
                <a:gd name="T14" fmla="*/ 154 w 586"/>
                <a:gd name="T15" fmla="*/ 913 h 918"/>
                <a:gd name="T16" fmla="*/ 158 w 586"/>
                <a:gd name="T17" fmla="*/ 880 h 918"/>
                <a:gd name="T18" fmla="*/ 48 w 586"/>
                <a:gd name="T19" fmla="*/ 562 h 918"/>
                <a:gd name="T20" fmla="*/ 48 w 586"/>
                <a:gd name="T21" fmla="*/ 562 h 918"/>
                <a:gd name="T22" fmla="*/ 48 w 586"/>
                <a:gd name="T23" fmla="*/ 56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6" h="918">
                  <a:moveTo>
                    <a:pt x="48" y="562"/>
                  </a:moveTo>
                  <a:cubicBezTo>
                    <a:pt x="48" y="278"/>
                    <a:pt x="278" y="48"/>
                    <a:pt x="562" y="48"/>
                  </a:cubicBezTo>
                  <a:cubicBezTo>
                    <a:pt x="575" y="48"/>
                    <a:pt x="586" y="37"/>
                    <a:pt x="586" y="24"/>
                  </a:cubicBezTo>
                  <a:cubicBezTo>
                    <a:pt x="586" y="11"/>
                    <a:pt x="575" y="0"/>
                    <a:pt x="562" y="0"/>
                  </a:cubicBezTo>
                  <a:cubicBezTo>
                    <a:pt x="252" y="0"/>
                    <a:pt x="0" y="252"/>
                    <a:pt x="0" y="562"/>
                  </a:cubicBezTo>
                  <a:cubicBezTo>
                    <a:pt x="0" y="689"/>
                    <a:pt x="42" y="809"/>
                    <a:pt x="121" y="909"/>
                  </a:cubicBezTo>
                  <a:cubicBezTo>
                    <a:pt x="125" y="915"/>
                    <a:pt x="132" y="918"/>
                    <a:pt x="139" y="918"/>
                  </a:cubicBezTo>
                  <a:cubicBezTo>
                    <a:pt x="145" y="918"/>
                    <a:pt x="150" y="917"/>
                    <a:pt x="154" y="913"/>
                  </a:cubicBezTo>
                  <a:cubicBezTo>
                    <a:pt x="165" y="905"/>
                    <a:pt x="166" y="890"/>
                    <a:pt x="158" y="880"/>
                  </a:cubicBezTo>
                  <a:cubicBezTo>
                    <a:pt x="86" y="788"/>
                    <a:pt x="48" y="678"/>
                    <a:pt x="48" y="562"/>
                  </a:cubicBezTo>
                  <a:close/>
                  <a:moveTo>
                    <a:pt x="48" y="562"/>
                  </a:moveTo>
                  <a:cubicBezTo>
                    <a:pt x="48" y="562"/>
                    <a:pt x="48" y="562"/>
                    <a:pt x="48" y="5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Freeform 277"/>
            <p:cNvSpPr>
              <a:spLocks noEditPoints="1"/>
            </p:cNvSpPr>
            <p:nvPr/>
          </p:nvSpPr>
          <p:spPr bwMode="auto">
            <a:xfrm>
              <a:off x="11310938" y="5824538"/>
              <a:ext cx="4103688" cy="2540000"/>
            </a:xfrm>
            <a:custGeom>
              <a:avLst/>
              <a:gdLst>
                <a:gd name="T0" fmla="*/ 912 w 936"/>
                <a:gd name="T1" fmla="*/ 0 h 585"/>
                <a:gd name="T2" fmla="*/ 888 w 936"/>
                <a:gd name="T3" fmla="*/ 24 h 585"/>
                <a:gd name="T4" fmla="*/ 375 w 936"/>
                <a:gd name="T5" fmla="*/ 537 h 585"/>
                <a:gd name="T6" fmla="*/ 42 w 936"/>
                <a:gd name="T7" fmla="*/ 415 h 585"/>
                <a:gd name="T8" fmla="*/ 8 w 936"/>
                <a:gd name="T9" fmla="*/ 418 h 585"/>
                <a:gd name="T10" fmla="*/ 11 w 936"/>
                <a:gd name="T11" fmla="*/ 452 h 585"/>
                <a:gd name="T12" fmla="*/ 375 w 936"/>
                <a:gd name="T13" fmla="*/ 585 h 585"/>
                <a:gd name="T14" fmla="*/ 936 w 936"/>
                <a:gd name="T15" fmla="*/ 24 h 585"/>
                <a:gd name="T16" fmla="*/ 912 w 936"/>
                <a:gd name="T17" fmla="*/ 0 h 585"/>
                <a:gd name="T18" fmla="*/ 912 w 936"/>
                <a:gd name="T19" fmla="*/ 0 h 585"/>
                <a:gd name="T20" fmla="*/ 912 w 936"/>
                <a:gd name="T21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6" h="585">
                  <a:moveTo>
                    <a:pt x="912" y="0"/>
                  </a:moveTo>
                  <a:cubicBezTo>
                    <a:pt x="899" y="0"/>
                    <a:pt x="888" y="10"/>
                    <a:pt x="888" y="24"/>
                  </a:cubicBezTo>
                  <a:cubicBezTo>
                    <a:pt x="888" y="307"/>
                    <a:pt x="658" y="537"/>
                    <a:pt x="375" y="537"/>
                  </a:cubicBezTo>
                  <a:cubicBezTo>
                    <a:pt x="253" y="537"/>
                    <a:pt x="135" y="494"/>
                    <a:pt x="42" y="415"/>
                  </a:cubicBezTo>
                  <a:cubicBezTo>
                    <a:pt x="32" y="406"/>
                    <a:pt x="17" y="408"/>
                    <a:pt x="8" y="418"/>
                  </a:cubicBezTo>
                  <a:cubicBezTo>
                    <a:pt x="0" y="428"/>
                    <a:pt x="1" y="443"/>
                    <a:pt x="11" y="452"/>
                  </a:cubicBezTo>
                  <a:cubicBezTo>
                    <a:pt x="112" y="538"/>
                    <a:pt x="241" y="585"/>
                    <a:pt x="375" y="585"/>
                  </a:cubicBezTo>
                  <a:cubicBezTo>
                    <a:pt x="684" y="585"/>
                    <a:pt x="936" y="333"/>
                    <a:pt x="936" y="24"/>
                  </a:cubicBezTo>
                  <a:cubicBezTo>
                    <a:pt x="936" y="10"/>
                    <a:pt x="925" y="0"/>
                    <a:pt x="912" y="0"/>
                  </a:cubicBezTo>
                  <a:close/>
                  <a:moveTo>
                    <a:pt x="912" y="0"/>
                  </a:moveTo>
                  <a:cubicBezTo>
                    <a:pt x="912" y="0"/>
                    <a:pt x="912" y="0"/>
                    <a:pt x="9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Freeform 278"/>
            <p:cNvSpPr>
              <a:spLocks noEditPoints="1"/>
            </p:cNvSpPr>
            <p:nvPr/>
          </p:nvSpPr>
          <p:spPr bwMode="auto">
            <a:xfrm>
              <a:off x="9929813" y="2932113"/>
              <a:ext cx="6045200" cy="5988050"/>
            </a:xfrm>
            <a:custGeom>
              <a:avLst/>
              <a:gdLst>
                <a:gd name="T0" fmla="*/ 1308 w 1379"/>
                <a:gd name="T1" fmla="*/ 443 h 1379"/>
                <a:gd name="T2" fmla="*/ 729 w 1379"/>
                <a:gd name="T3" fmla="*/ 650 h 1379"/>
                <a:gd name="T4" fmla="*/ 936 w 1379"/>
                <a:gd name="T5" fmla="*/ 71 h 1379"/>
                <a:gd name="T6" fmla="*/ 922 w 1379"/>
                <a:gd name="T7" fmla="*/ 40 h 1379"/>
                <a:gd name="T8" fmla="*/ 690 w 1379"/>
                <a:gd name="T9" fmla="*/ 0 h 1379"/>
                <a:gd name="T10" fmla="*/ 202 w 1379"/>
                <a:gd name="T11" fmla="*/ 202 h 1379"/>
                <a:gd name="T12" fmla="*/ 0 w 1379"/>
                <a:gd name="T13" fmla="*/ 690 h 1379"/>
                <a:gd name="T14" fmla="*/ 202 w 1379"/>
                <a:gd name="T15" fmla="*/ 1177 h 1379"/>
                <a:gd name="T16" fmla="*/ 690 w 1379"/>
                <a:gd name="T17" fmla="*/ 1379 h 1379"/>
                <a:gd name="T18" fmla="*/ 1177 w 1379"/>
                <a:gd name="T19" fmla="*/ 1177 h 1379"/>
                <a:gd name="T20" fmla="*/ 1379 w 1379"/>
                <a:gd name="T21" fmla="*/ 690 h 1379"/>
                <a:gd name="T22" fmla="*/ 1339 w 1379"/>
                <a:gd name="T23" fmla="*/ 458 h 1379"/>
                <a:gd name="T24" fmla="*/ 1308 w 1379"/>
                <a:gd name="T25" fmla="*/ 443 h 1379"/>
                <a:gd name="T26" fmla="*/ 690 w 1379"/>
                <a:gd name="T27" fmla="*/ 1331 h 1379"/>
                <a:gd name="T28" fmla="*/ 48 w 1379"/>
                <a:gd name="T29" fmla="*/ 690 h 1379"/>
                <a:gd name="T30" fmla="*/ 690 w 1379"/>
                <a:gd name="T31" fmla="*/ 48 h 1379"/>
                <a:gd name="T32" fmla="*/ 883 w 1379"/>
                <a:gd name="T33" fmla="*/ 78 h 1379"/>
                <a:gd name="T34" fmla="*/ 856 w 1379"/>
                <a:gd name="T35" fmla="*/ 153 h 1379"/>
                <a:gd name="T36" fmla="*/ 797 w 1379"/>
                <a:gd name="T37" fmla="*/ 138 h 1379"/>
                <a:gd name="T38" fmla="*/ 768 w 1379"/>
                <a:gd name="T39" fmla="*/ 157 h 1379"/>
                <a:gd name="T40" fmla="*/ 787 w 1379"/>
                <a:gd name="T41" fmla="*/ 185 h 1379"/>
                <a:gd name="T42" fmla="*/ 840 w 1379"/>
                <a:gd name="T43" fmla="*/ 198 h 1379"/>
                <a:gd name="T44" fmla="*/ 667 w 1379"/>
                <a:gd name="T45" fmla="*/ 682 h 1379"/>
                <a:gd name="T46" fmla="*/ 673 w 1379"/>
                <a:gd name="T47" fmla="*/ 707 h 1379"/>
                <a:gd name="T48" fmla="*/ 698 w 1379"/>
                <a:gd name="T49" fmla="*/ 712 h 1379"/>
                <a:gd name="T50" fmla="*/ 1181 w 1379"/>
                <a:gd name="T51" fmla="*/ 540 h 1379"/>
                <a:gd name="T52" fmla="*/ 1194 w 1379"/>
                <a:gd name="T53" fmla="*/ 592 h 1379"/>
                <a:gd name="T54" fmla="*/ 1217 w 1379"/>
                <a:gd name="T55" fmla="*/ 611 h 1379"/>
                <a:gd name="T56" fmla="*/ 1222 w 1379"/>
                <a:gd name="T57" fmla="*/ 611 h 1379"/>
                <a:gd name="T58" fmla="*/ 1241 w 1379"/>
                <a:gd name="T59" fmla="*/ 583 h 1379"/>
                <a:gd name="T60" fmla="*/ 1226 w 1379"/>
                <a:gd name="T61" fmla="*/ 524 h 1379"/>
                <a:gd name="T62" fmla="*/ 1302 w 1379"/>
                <a:gd name="T63" fmla="*/ 497 h 1379"/>
                <a:gd name="T64" fmla="*/ 1331 w 1379"/>
                <a:gd name="T65" fmla="*/ 690 h 1379"/>
                <a:gd name="T66" fmla="*/ 690 w 1379"/>
                <a:gd name="T67" fmla="*/ 1331 h 1379"/>
                <a:gd name="T68" fmla="*/ 690 w 1379"/>
                <a:gd name="T69" fmla="*/ 1331 h 1379"/>
                <a:gd name="T70" fmla="*/ 690 w 1379"/>
                <a:gd name="T71" fmla="*/ 1331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79" h="1379">
                  <a:moveTo>
                    <a:pt x="1308" y="443"/>
                  </a:moveTo>
                  <a:cubicBezTo>
                    <a:pt x="729" y="650"/>
                    <a:pt x="729" y="650"/>
                    <a:pt x="729" y="650"/>
                  </a:cubicBezTo>
                  <a:cubicBezTo>
                    <a:pt x="936" y="71"/>
                    <a:pt x="936" y="71"/>
                    <a:pt x="936" y="71"/>
                  </a:cubicBezTo>
                  <a:cubicBezTo>
                    <a:pt x="941" y="58"/>
                    <a:pt x="934" y="45"/>
                    <a:pt x="922" y="40"/>
                  </a:cubicBezTo>
                  <a:cubicBezTo>
                    <a:pt x="847" y="14"/>
                    <a:pt x="769" y="0"/>
                    <a:pt x="690" y="0"/>
                  </a:cubicBezTo>
                  <a:cubicBezTo>
                    <a:pt x="505" y="0"/>
                    <a:pt x="332" y="72"/>
                    <a:pt x="202" y="202"/>
                  </a:cubicBezTo>
                  <a:cubicBezTo>
                    <a:pt x="72" y="332"/>
                    <a:pt x="0" y="505"/>
                    <a:pt x="0" y="690"/>
                  </a:cubicBezTo>
                  <a:cubicBezTo>
                    <a:pt x="0" y="874"/>
                    <a:pt x="72" y="1047"/>
                    <a:pt x="202" y="1177"/>
                  </a:cubicBezTo>
                  <a:cubicBezTo>
                    <a:pt x="332" y="1308"/>
                    <a:pt x="505" y="1379"/>
                    <a:pt x="690" y="1379"/>
                  </a:cubicBezTo>
                  <a:cubicBezTo>
                    <a:pt x="874" y="1379"/>
                    <a:pt x="1047" y="1308"/>
                    <a:pt x="1177" y="1177"/>
                  </a:cubicBezTo>
                  <a:cubicBezTo>
                    <a:pt x="1307" y="1047"/>
                    <a:pt x="1379" y="874"/>
                    <a:pt x="1379" y="690"/>
                  </a:cubicBezTo>
                  <a:cubicBezTo>
                    <a:pt x="1379" y="610"/>
                    <a:pt x="1366" y="532"/>
                    <a:pt x="1339" y="458"/>
                  </a:cubicBezTo>
                  <a:cubicBezTo>
                    <a:pt x="1335" y="445"/>
                    <a:pt x="1321" y="439"/>
                    <a:pt x="1308" y="443"/>
                  </a:cubicBezTo>
                  <a:close/>
                  <a:moveTo>
                    <a:pt x="690" y="1331"/>
                  </a:moveTo>
                  <a:cubicBezTo>
                    <a:pt x="336" y="1331"/>
                    <a:pt x="48" y="1043"/>
                    <a:pt x="48" y="690"/>
                  </a:cubicBezTo>
                  <a:cubicBezTo>
                    <a:pt x="48" y="336"/>
                    <a:pt x="336" y="48"/>
                    <a:pt x="690" y="48"/>
                  </a:cubicBezTo>
                  <a:cubicBezTo>
                    <a:pt x="755" y="48"/>
                    <a:pt x="820" y="58"/>
                    <a:pt x="883" y="78"/>
                  </a:cubicBezTo>
                  <a:cubicBezTo>
                    <a:pt x="856" y="153"/>
                    <a:pt x="856" y="153"/>
                    <a:pt x="856" y="153"/>
                  </a:cubicBezTo>
                  <a:cubicBezTo>
                    <a:pt x="836" y="147"/>
                    <a:pt x="816" y="142"/>
                    <a:pt x="797" y="138"/>
                  </a:cubicBezTo>
                  <a:cubicBezTo>
                    <a:pt x="784" y="136"/>
                    <a:pt x="771" y="144"/>
                    <a:pt x="768" y="157"/>
                  </a:cubicBezTo>
                  <a:cubicBezTo>
                    <a:pt x="766" y="170"/>
                    <a:pt x="774" y="183"/>
                    <a:pt x="787" y="185"/>
                  </a:cubicBezTo>
                  <a:cubicBezTo>
                    <a:pt x="805" y="189"/>
                    <a:pt x="822" y="193"/>
                    <a:pt x="840" y="198"/>
                  </a:cubicBezTo>
                  <a:cubicBezTo>
                    <a:pt x="667" y="682"/>
                    <a:pt x="667" y="682"/>
                    <a:pt x="667" y="682"/>
                  </a:cubicBezTo>
                  <a:cubicBezTo>
                    <a:pt x="664" y="690"/>
                    <a:pt x="666" y="700"/>
                    <a:pt x="673" y="707"/>
                  </a:cubicBezTo>
                  <a:cubicBezTo>
                    <a:pt x="679" y="713"/>
                    <a:pt x="689" y="715"/>
                    <a:pt x="698" y="712"/>
                  </a:cubicBezTo>
                  <a:cubicBezTo>
                    <a:pt x="1181" y="540"/>
                    <a:pt x="1181" y="540"/>
                    <a:pt x="1181" y="540"/>
                  </a:cubicBezTo>
                  <a:cubicBezTo>
                    <a:pt x="1186" y="557"/>
                    <a:pt x="1191" y="574"/>
                    <a:pt x="1194" y="592"/>
                  </a:cubicBezTo>
                  <a:cubicBezTo>
                    <a:pt x="1196" y="603"/>
                    <a:pt x="1206" y="611"/>
                    <a:pt x="1217" y="611"/>
                  </a:cubicBezTo>
                  <a:cubicBezTo>
                    <a:pt x="1219" y="611"/>
                    <a:pt x="1220" y="611"/>
                    <a:pt x="1222" y="611"/>
                  </a:cubicBezTo>
                  <a:cubicBezTo>
                    <a:pt x="1235" y="608"/>
                    <a:pt x="1244" y="596"/>
                    <a:pt x="1241" y="583"/>
                  </a:cubicBezTo>
                  <a:cubicBezTo>
                    <a:pt x="1237" y="563"/>
                    <a:pt x="1232" y="543"/>
                    <a:pt x="1226" y="524"/>
                  </a:cubicBezTo>
                  <a:cubicBezTo>
                    <a:pt x="1302" y="497"/>
                    <a:pt x="1302" y="497"/>
                    <a:pt x="1302" y="497"/>
                  </a:cubicBezTo>
                  <a:cubicBezTo>
                    <a:pt x="1321" y="559"/>
                    <a:pt x="1331" y="624"/>
                    <a:pt x="1331" y="690"/>
                  </a:cubicBezTo>
                  <a:cubicBezTo>
                    <a:pt x="1331" y="1043"/>
                    <a:pt x="1043" y="1331"/>
                    <a:pt x="690" y="1331"/>
                  </a:cubicBezTo>
                  <a:close/>
                  <a:moveTo>
                    <a:pt x="690" y="1331"/>
                  </a:moveTo>
                  <a:cubicBezTo>
                    <a:pt x="690" y="1331"/>
                    <a:pt x="690" y="1331"/>
                    <a:pt x="690" y="13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279"/>
            <p:cNvSpPr>
              <a:spLocks noEditPoints="1"/>
            </p:cNvSpPr>
            <p:nvPr/>
          </p:nvSpPr>
          <p:spPr bwMode="auto">
            <a:xfrm>
              <a:off x="15081250" y="3514725"/>
              <a:ext cx="407988" cy="403225"/>
            </a:xfrm>
            <a:custGeom>
              <a:avLst/>
              <a:gdLst>
                <a:gd name="T0" fmla="*/ 43 w 93"/>
                <a:gd name="T1" fmla="*/ 10 h 93"/>
                <a:gd name="T2" fmla="*/ 9 w 93"/>
                <a:gd name="T3" fmla="*/ 10 h 93"/>
                <a:gd name="T4" fmla="*/ 10 w 93"/>
                <a:gd name="T5" fmla="*/ 44 h 93"/>
                <a:gd name="T6" fmla="*/ 48 w 93"/>
                <a:gd name="T7" fmla="*/ 85 h 93"/>
                <a:gd name="T8" fmla="*/ 66 w 93"/>
                <a:gd name="T9" fmla="*/ 93 h 93"/>
                <a:gd name="T10" fmla="*/ 82 w 93"/>
                <a:gd name="T11" fmla="*/ 88 h 93"/>
                <a:gd name="T12" fmla="*/ 85 w 93"/>
                <a:gd name="T13" fmla="*/ 54 h 93"/>
                <a:gd name="T14" fmla="*/ 43 w 93"/>
                <a:gd name="T15" fmla="*/ 10 h 93"/>
                <a:gd name="T16" fmla="*/ 43 w 93"/>
                <a:gd name="T17" fmla="*/ 10 h 93"/>
                <a:gd name="T18" fmla="*/ 43 w 93"/>
                <a:gd name="T19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3">
                  <a:moveTo>
                    <a:pt x="43" y="10"/>
                  </a:moveTo>
                  <a:cubicBezTo>
                    <a:pt x="34" y="0"/>
                    <a:pt x="18" y="1"/>
                    <a:pt x="9" y="10"/>
                  </a:cubicBezTo>
                  <a:cubicBezTo>
                    <a:pt x="0" y="20"/>
                    <a:pt x="0" y="35"/>
                    <a:pt x="10" y="44"/>
                  </a:cubicBezTo>
                  <a:cubicBezTo>
                    <a:pt x="23" y="57"/>
                    <a:pt x="36" y="71"/>
                    <a:pt x="48" y="85"/>
                  </a:cubicBezTo>
                  <a:cubicBezTo>
                    <a:pt x="53" y="90"/>
                    <a:pt x="60" y="93"/>
                    <a:pt x="66" y="93"/>
                  </a:cubicBezTo>
                  <a:cubicBezTo>
                    <a:pt x="72" y="93"/>
                    <a:pt x="77" y="91"/>
                    <a:pt x="82" y="88"/>
                  </a:cubicBezTo>
                  <a:cubicBezTo>
                    <a:pt x="92" y="79"/>
                    <a:pt x="93" y="64"/>
                    <a:pt x="85" y="54"/>
                  </a:cubicBezTo>
                  <a:cubicBezTo>
                    <a:pt x="72" y="38"/>
                    <a:pt x="58" y="24"/>
                    <a:pt x="43" y="10"/>
                  </a:cubicBez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280"/>
            <p:cNvSpPr>
              <a:spLocks noEditPoints="1"/>
            </p:cNvSpPr>
            <p:nvPr/>
          </p:nvSpPr>
          <p:spPr bwMode="auto">
            <a:xfrm>
              <a:off x="13458825" y="2486026"/>
              <a:ext cx="2967038" cy="2933700"/>
            </a:xfrm>
            <a:custGeom>
              <a:avLst/>
              <a:gdLst>
                <a:gd name="T0" fmla="*/ 675 w 677"/>
                <a:gd name="T1" fmla="*/ 420 h 676"/>
                <a:gd name="T2" fmla="*/ 513 w 677"/>
                <a:gd name="T3" fmla="*/ 164 h 676"/>
                <a:gd name="T4" fmla="*/ 257 w 677"/>
                <a:gd name="T5" fmla="*/ 2 h 676"/>
                <a:gd name="T6" fmla="*/ 239 w 677"/>
                <a:gd name="T7" fmla="*/ 3 h 676"/>
                <a:gd name="T8" fmla="*/ 227 w 677"/>
                <a:gd name="T9" fmla="*/ 17 h 676"/>
                <a:gd name="T10" fmla="*/ 3 w 677"/>
                <a:gd name="T11" fmla="*/ 644 h 676"/>
                <a:gd name="T12" fmla="*/ 8 w 677"/>
                <a:gd name="T13" fmla="*/ 669 h 676"/>
                <a:gd name="T14" fmla="*/ 25 w 677"/>
                <a:gd name="T15" fmla="*/ 676 h 676"/>
                <a:gd name="T16" fmla="*/ 33 w 677"/>
                <a:gd name="T17" fmla="*/ 674 h 676"/>
                <a:gd name="T18" fmla="*/ 539 w 677"/>
                <a:gd name="T19" fmla="*/ 494 h 676"/>
                <a:gd name="T20" fmla="*/ 539 w 677"/>
                <a:gd name="T21" fmla="*/ 494 h 676"/>
                <a:gd name="T22" fmla="*/ 660 w 677"/>
                <a:gd name="T23" fmla="*/ 451 h 676"/>
                <a:gd name="T24" fmla="*/ 674 w 677"/>
                <a:gd name="T25" fmla="*/ 438 h 676"/>
                <a:gd name="T26" fmla="*/ 675 w 677"/>
                <a:gd name="T27" fmla="*/ 420 h 676"/>
                <a:gd name="T28" fmla="*/ 545 w 677"/>
                <a:gd name="T29" fmla="*/ 441 h 676"/>
                <a:gd name="T30" fmla="*/ 511 w 677"/>
                <a:gd name="T31" fmla="*/ 371 h 676"/>
                <a:gd name="T32" fmla="*/ 478 w 677"/>
                <a:gd name="T33" fmla="*/ 362 h 676"/>
                <a:gd name="T34" fmla="*/ 470 w 677"/>
                <a:gd name="T35" fmla="*/ 395 h 676"/>
                <a:gd name="T36" fmla="*/ 500 w 677"/>
                <a:gd name="T37" fmla="*/ 457 h 676"/>
                <a:gd name="T38" fmla="*/ 65 w 677"/>
                <a:gd name="T39" fmla="*/ 612 h 676"/>
                <a:gd name="T40" fmla="*/ 220 w 677"/>
                <a:gd name="T41" fmla="*/ 177 h 676"/>
                <a:gd name="T42" fmla="*/ 307 w 677"/>
                <a:gd name="T43" fmla="*/ 223 h 676"/>
                <a:gd name="T44" fmla="*/ 340 w 677"/>
                <a:gd name="T45" fmla="*/ 216 h 676"/>
                <a:gd name="T46" fmla="*/ 333 w 677"/>
                <a:gd name="T47" fmla="*/ 183 h 676"/>
                <a:gd name="T48" fmla="*/ 237 w 677"/>
                <a:gd name="T49" fmla="*/ 132 h 676"/>
                <a:gd name="T50" fmla="*/ 264 w 677"/>
                <a:gd name="T51" fmla="*/ 56 h 676"/>
                <a:gd name="T52" fmla="*/ 479 w 677"/>
                <a:gd name="T53" fmla="*/ 198 h 676"/>
                <a:gd name="T54" fmla="*/ 621 w 677"/>
                <a:gd name="T55" fmla="*/ 414 h 676"/>
                <a:gd name="T56" fmla="*/ 545 w 677"/>
                <a:gd name="T57" fmla="*/ 441 h 676"/>
                <a:gd name="T58" fmla="*/ 545 w 677"/>
                <a:gd name="T59" fmla="*/ 441 h 676"/>
                <a:gd name="T60" fmla="*/ 545 w 677"/>
                <a:gd name="T61" fmla="*/ 441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7" h="676">
                  <a:moveTo>
                    <a:pt x="675" y="420"/>
                  </a:moveTo>
                  <a:cubicBezTo>
                    <a:pt x="641" y="325"/>
                    <a:pt x="585" y="236"/>
                    <a:pt x="513" y="164"/>
                  </a:cubicBezTo>
                  <a:cubicBezTo>
                    <a:pt x="441" y="92"/>
                    <a:pt x="353" y="36"/>
                    <a:pt x="257" y="2"/>
                  </a:cubicBezTo>
                  <a:cubicBezTo>
                    <a:pt x="251" y="0"/>
                    <a:pt x="245" y="1"/>
                    <a:pt x="239" y="3"/>
                  </a:cubicBezTo>
                  <a:cubicBezTo>
                    <a:pt x="233" y="6"/>
                    <a:pt x="229" y="11"/>
                    <a:pt x="227" y="17"/>
                  </a:cubicBezTo>
                  <a:cubicBezTo>
                    <a:pt x="3" y="644"/>
                    <a:pt x="3" y="644"/>
                    <a:pt x="3" y="644"/>
                  </a:cubicBezTo>
                  <a:cubicBezTo>
                    <a:pt x="0" y="653"/>
                    <a:pt x="2" y="662"/>
                    <a:pt x="8" y="669"/>
                  </a:cubicBezTo>
                  <a:cubicBezTo>
                    <a:pt x="13" y="673"/>
                    <a:pt x="19" y="676"/>
                    <a:pt x="25" y="676"/>
                  </a:cubicBezTo>
                  <a:cubicBezTo>
                    <a:pt x="28" y="676"/>
                    <a:pt x="31" y="675"/>
                    <a:pt x="33" y="674"/>
                  </a:cubicBezTo>
                  <a:cubicBezTo>
                    <a:pt x="539" y="494"/>
                    <a:pt x="539" y="494"/>
                    <a:pt x="539" y="494"/>
                  </a:cubicBezTo>
                  <a:cubicBezTo>
                    <a:pt x="539" y="494"/>
                    <a:pt x="539" y="494"/>
                    <a:pt x="539" y="494"/>
                  </a:cubicBezTo>
                  <a:cubicBezTo>
                    <a:pt x="660" y="451"/>
                    <a:pt x="660" y="451"/>
                    <a:pt x="660" y="451"/>
                  </a:cubicBezTo>
                  <a:cubicBezTo>
                    <a:pt x="666" y="448"/>
                    <a:pt x="671" y="444"/>
                    <a:pt x="674" y="438"/>
                  </a:cubicBezTo>
                  <a:cubicBezTo>
                    <a:pt x="677" y="433"/>
                    <a:pt x="677" y="426"/>
                    <a:pt x="675" y="420"/>
                  </a:cubicBezTo>
                  <a:close/>
                  <a:moveTo>
                    <a:pt x="545" y="441"/>
                  </a:moveTo>
                  <a:cubicBezTo>
                    <a:pt x="536" y="417"/>
                    <a:pt x="524" y="393"/>
                    <a:pt x="511" y="371"/>
                  </a:cubicBezTo>
                  <a:cubicBezTo>
                    <a:pt x="504" y="360"/>
                    <a:pt x="490" y="356"/>
                    <a:pt x="478" y="362"/>
                  </a:cubicBezTo>
                  <a:cubicBezTo>
                    <a:pt x="467" y="369"/>
                    <a:pt x="463" y="384"/>
                    <a:pt x="470" y="395"/>
                  </a:cubicBezTo>
                  <a:cubicBezTo>
                    <a:pt x="481" y="415"/>
                    <a:pt x="491" y="436"/>
                    <a:pt x="500" y="457"/>
                  </a:cubicBezTo>
                  <a:cubicBezTo>
                    <a:pt x="65" y="612"/>
                    <a:pt x="65" y="612"/>
                    <a:pt x="65" y="612"/>
                  </a:cubicBezTo>
                  <a:cubicBezTo>
                    <a:pt x="220" y="177"/>
                    <a:pt x="220" y="177"/>
                    <a:pt x="220" y="177"/>
                  </a:cubicBezTo>
                  <a:cubicBezTo>
                    <a:pt x="250" y="190"/>
                    <a:pt x="279" y="205"/>
                    <a:pt x="307" y="223"/>
                  </a:cubicBezTo>
                  <a:cubicBezTo>
                    <a:pt x="318" y="230"/>
                    <a:pt x="333" y="227"/>
                    <a:pt x="340" y="216"/>
                  </a:cubicBezTo>
                  <a:cubicBezTo>
                    <a:pt x="347" y="205"/>
                    <a:pt x="344" y="190"/>
                    <a:pt x="333" y="183"/>
                  </a:cubicBezTo>
                  <a:cubicBezTo>
                    <a:pt x="303" y="163"/>
                    <a:pt x="270" y="146"/>
                    <a:pt x="237" y="132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344" y="88"/>
                    <a:pt x="418" y="137"/>
                    <a:pt x="479" y="198"/>
                  </a:cubicBezTo>
                  <a:cubicBezTo>
                    <a:pt x="540" y="260"/>
                    <a:pt x="589" y="334"/>
                    <a:pt x="621" y="414"/>
                  </a:cubicBezTo>
                  <a:lnTo>
                    <a:pt x="545" y="441"/>
                  </a:lnTo>
                  <a:close/>
                  <a:moveTo>
                    <a:pt x="545" y="441"/>
                  </a:moveTo>
                  <a:cubicBezTo>
                    <a:pt x="545" y="441"/>
                    <a:pt x="545" y="441"/>
                    <a:pt x="545" y="44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Freeform 281"/>
            <p:cNvSpPr>
              <a:spLocks noEditPoints="1"/>
            </p:cNvSpPr>
            <p:nvPr/>
          </p:nvSpPr>
          <p:spPr bwMode="auto">
            <a:xfrm>
              <a:off x="11390313" y="5376863"/>
              <a:ext cx="644525" cy="655637"/>
            </a:xfrm>
            <a:custGeom>
              <a:avLst/>
              <a:gdLst>
                <a:gd name="T0" fmla="*/ 140 w 147"/>
                <a:gd name="T1" fmla="*/ 113 h 151"/>
                <a:gd name="T2" fmla="*/ 131 w 147"/>
                <a:gd name="T3" fmla="*/ 80 h 151"/>
                <a:gd name="T4" fmla="*/ 99 w 147"/>
                <a:gd name="T5" fmla="*/ 89 h 151"/>
                <a:gd name="T6" fmla="*/ 75 w 147"/>
                <a:gd name="T7" fmla="*/ 103 h 151"/>
                <a:gd name="T8" fmla="*/ 48 w 147"/>
                <a:gd name="T9" fmla="*/ 75 h 151"/>
                <a:gd name="T10" fmla="*/ 75 w 147"/>
                <a:gd name="T11" fmla="*/ 48 h 151"/>
                <a:gd name="T12" fmla="*/ 99 w 147"/>
                <a:gd name="T13" fmla="*/ 24 h 151"/>
                <a:gd name="T14" fmla="*/ 75 w 147"/>
                <a:gd name="T15" fmla="*/ 0 h 151"/>
                <a:gd name="T16" fmla="*/ 0 w 147"/>
                <a:gd name="T17" fmla="*/ 75 h 151"/>
                <a:gd name="T18" fmla="*/ 75 w 147"/>
                <a:gd name="T19" fmla="*/ 151 h 151"/>
                <a:gd name="T20" fmla="*/ 140 w 147"/>
                <a:gd name="T21" fmla="*/ 113 h 151"/>
                <a:gd name="T22" fmla="*/ 140 w 147"/>
                <a:gd name="T23" fmla="*/ 113 h 151"/>
                <a:gd name="T24" fmla="*/ 140 w 147"/>
                <a:gd name="T25" fmla="*/ 1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1">
                  <a:moveTo>
                    <a:pt x="140" y="113"/>
                  </a:moveTo>
                  <a:cubicBezTo>
                    <a:pt x="147" y="102"/>
                    <a:pt x="143" y="87"/>
                    <a:pt x="131" y="80"/>
                  </a:cubicBezTo>
                  <a:cubicBezTo>
                    <a:pt x="120" y="74"/>
                    <a:pt x="105" y="78"/>
                    <a:pt x="99" y="89"/>
                  </a:cubicBezTo>
                  <a:cubicBezTo>
                    <a:pt x="94" y="97"/>
                    <a:pt x="85" y="103"/>
                    <a:pt x="75" y="103"/>
                  </a:cubicBez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5" y="151"/>
                  </a:cubicBezTo>
                  <a:cubicBezTo>
                    <a:pt x="102" y="151"/>
                    <a:pt x="127" y="136"/>
                    <a:pt x="140" y="113"/>
                  </a:cubicBezTo>
                  <a:close/>
                  <a:moveTo>
                    <a:pt x="140" y="113"/>
                  </a:moveTo>
                  <a:cubicBezTo>
                    <a:pt x="140" y="113"/>
                    <a:pt x="140" y="113"/>
                    <a:pt x="140" y="1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0" name="Freeform 282"/>
            <p:cNvSpPr>
              <a:spLocks noEditPoints="1"/>
            </p:cNvSpPr>
            <p:nvPr/>
          </p:nvSpPr>
          <p:spPr bwMode="auto">
            <a:xfrm>
              <a:off x="14304963" y="3930650"/>
              <a:ext cx="644525" cy="655637"/>
            </a:xfrm>
            <a:custGeom>
              <a:avLst/>
              <a:gdLst>
                <a:gd name="T0" fmla="*/ 132 w 147"/>
                <a:gd name="T1" fmla="*/ 81 h 151"/>
                <a:gd name="T2" fmla="*/ 99 w 147"/>
                <a:gd name="T3" fmla="*/ 89 h 151"/>
                <a:gd name="T4" fmla="*/ 76 w 147"/>
                <a:gd name="T5" fmla="*/ 103 h 151"/>
                <a:gd name="T6" fmla="*/ 48 w 147"/>
                <a:gd name="T7" fmla="*/ 76 h 151"/>
                <a:gd name="T8" fmla="*/ 76 w 147"/>
                <a:gd name="T9" fmla="*/ 48 h 151"/>
                <a:gd name="T10" fmla="*/ 100 w 147"/>
                <a:gd name="T11" fmla="*/ 24 h 151"/>
                <a:gd name="T12" fmla="*/ 76 w 147"/>
                <a:gd name="T13" fmla="*/ 0 h 151"/>
                <a:gd name="T14" fmla="*/ 0 w 147"/>
                <a:gd name="T15" fmla="*/ 76 h 151"/>
                <a:gd name="T16" fmla="*/ 76 w 147"/>
                <a:gd name="T17" fmla="*/ 151 h 151"/>
                <a:gd name="T18" fmla="*/ 141 w 147"/>
                <a:gd name="T19" fmla="*/ 113 h 151"/>
                <a:gd name="T20" fmla="*/ 132 w 147"/>
                <a:gd name="T21" fmla="*/ 81 h 151"/>
                <a:gd name="T22" fmla="*/ 132 w 147"/>
                <a:gd name="T23" fmla="*/ 81 h 151"/>
                <a:gd name="T24" fmla="*/ 132 w 147"/>
                <a:gd name="T25" fmla="*/ 8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1">
                  <a:moveTo>
                    <a:pt x="132" y="81"/>
                  </a:moveTo>
                  <a:cubicBezTo>
                    <a:pt x="121" y="74"/>
                    <a:pt x="106" y="78"/>
                    <a:pt x="99" y="89"/>
                  </a:cubicBezTo>
                  <a:cubicBezTo>
                    <a:pt x="94" y="98"/>
                    <a:pt x="85" y="103"/>
                    <a:pt x="76" y="103"/>
                  </a:cubicBezTo>
                  <a:cubicBezTo>
                    <a:pt x="61" y="103"/>
                    <a:pt x="48" y="91"/>
                    <a:pt x="48" y="76"/>
                  </a:cubicBezTo>
                  <a:cubicBezTo>
                    <a:pt x="48" y="61"/>
                    <a:pt x="61" y="48"/>
                    <a:pt x="76" y="48"/>
                  </a:cubicBezTo>
                  <a:cubicBezTo>
                    <a:pt x="89" y="48"/>
                    <a:pt x="100" y="38"/>
                    <a:pt x="100" y="24"/>
                  </a:cubicBezTo>
                  <a:cubicBezTo>
                    <a:pt x="100" y="11"/>
                    <a:pt x="89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0" y="117"/>
                    <a:pt x="34" y="151"/>
                    <a:pt x="76" y="151"/>
                  </a:cubicBezTo>
                  <a:cubicBezTo>
                    <a:pt x="102" y="151"/>
                    <a:pt x="127" y="137"/>
                    <a:pt x="141" y="113"/>
                  </a:cubicBezTo>
                  <a:cubicBezTo>
                    <a:pt x="147" y="102"/>
                    <a:pt x="143" y="87"/>
                    <a:pt x="132" y="81"/>
                  </a:cubicBezTo>
                  <a:close/>
                  <a:moveTo>
                    <a:pt x="132" y="81"/>
                  </a:moveTo>
                  <a:cubicBezTo>
                    <a:pt x="132" y="81"/>
                    <a:pt x="132" y="81"/>
                    <a:pt x="132" y="8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1" name="Freeform 283"/>
            <p:cNvSpPr>
              <a:spLocks noEditPoints="1"/>
            </p:cNvSpPr>
            <p:nvPr/>
          </p:nvSpPr>
          <p:spPr bwMode="auto">
            <a:xfrm>
              <a:off x="13550900" y="6713538"/>
              <a:ext cx="644525" cy="652462"/>
            </a:xfrm>
            <a:custGeom>
              <a:avLst/>
              <a:gdLst>
                <a:gd name="T0" fmla="*/ 75 w 147"/>
                <a:gd name="T1" fmla="*/ 150 h 150"/>
                <a:gd name="T2" fmla="*/ 140 w 147"/>
                <a:gd name="T3" fmla="*/ 113 h 150"/>
                <a:gd name="T4" fmla="*/ 132 w 147"/>
                <a:gd name="T5" fmla="*/ 80 h 150"/>
                <a:gd name="T6" fmla="*/ 99 w 147"/>
                <a:gd name="T7" fmla="*/ 89 h 150"/>
                <a:gd name="T8" fmla="*/ 75 w 147"/>
                <a:gd name="T9" fmla="*/ 102 h 150"/>
                <a:gd name="T10" fmla="*/ 48 w 147"/>
                <a:gd name="T11" fmla="*/ 75 h 150"/>
                <a:gd name="T12" fmla="*/ 75 w 147"/>
                <a:gd name="T13" fmla="*/ 48 h 150"/>
                <a:gd name="T14" fmla="*/ 99 w 147"/>
                <a:gd name="T15" fmla="*/ 24 h 150"/>
                <a:gd name="T16" fmla="*/ 75 w 147"/>
                <a:gd name="T17" fmla="*/ 0 h 150"/>
                <a:gd name="T18" fmla="*/ 0 w 147"/>
                <a:gd name="T19" fmla="*/ 75 h 150"/>
                <a:gd name="T20" fmla="*/ 75 w 147"/>
                <a:gd name="T21" fmla="*/ 150 h 150"/>
                <a:gd name="T22" fmla="*/ 75 w 147"/>
                <a:gd name="T23" fmla="*/ 150 h 150"/>
                <a:gd name="T24" fmla="*/ 75 w 147"/>
                <a:gd name="T2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0">
                  <a:moveTo>
                    <a:pt x="75" y="150"/>
                  </a:moveTo>
                  <a:cubicBezTo>
                    <a:pt x="102" y="150"/>
                    <a:pt x="127" y="136"/>
                    <a:pt x="140" y="113"/>
                  </a:cubicBezTo>
                  <a:cubicBezTo>
                    <a:pt x="147" y="101"/>
                    <a:pt x="143" y="86"/>
                    <a:pt x="132" y="80"/>
                  </a:cubicBezTo>
                  <a:cubicBezTo>
                    <a:pt x="120" y="73"/>
                    <a:pt x="105" y="77"/>
                    <a:pt x="99" y="89"/>
                  </a:cubicBezTo>
                  <a:cubicBezTo>
                    <a:pt x="94" y="97"/>
                    <a:pt x="85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9" y="48"/>
                    <a:pt x="99" y="37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lose/>
                  <a:moveTo>
                    <a:pt x="75" y="150"/>
                  </a:moveTo>
                  <a:cubicBezTo>
                    <a:pt x="75" y="150"/>
                    <a:pt x="75" y="150"/>
                    <a:pt x="75" y="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Freeform 284"/>
            <p:cNvSpPr>
              <a:spLocks noEditPoints="1"/>
            </p:cNvSpPr>
            <p:nvPr/>
          </p:nvSpPr>
          <p:spPr bwMode="auto">
            <a:xfrm>
              <a:off x="12288838" y="6600825"/>
              <a:ext cx="644525" cy="652462"/>
            </a:xfrm>
            <a:custGeom>
              <a:avLst/>
              <a:gdLst>
                <a:gd name="T0" fmla="*/ 98 w 147"/>
                <a:gd name="T1" fmla="*/ 89 h 150"/>
                <a:gd name="T2" fmla="*/ 75 w 147"/>
                <a:gd name="T3" fmla="*/ 102 h 150"/>
                <a:gd name="T4" fmla="*/ 48 w 147"/>
                <a:gd name="T5" fmla="*/ 75 h 150"/>
                <a:gd name="T6" fmla="*/ 75 w 147"/>
                <a:gd name="T7" fmla="*/ 48 h 150"/>
                <a:gd name="T8" fmla="*/ 99 w 147"/>
                <a:gd name="T9" fmla="*/ 24 h 150"/>
                <a:gd name="T10" fmla="*/ 75 w 147"/>
                <a:gd name="T11" fmla="*/ 0 h 150"/>
                <a:gd name="T12" fmla="*/ 0 w 147"/>
                <a:gd name="T13" fmla="*/ 75 h 150"/>
                <a:gd name="T14" fmla="*/ 75 w 147"/>
                <a:gd name="T15" fmla="*/ 150 h 150"/>
                <a:gd name="T16" fmla="*/ 140 w 147"/>
                <a:gd name="T17" fmla="*/ 113 h 150"/>
                <a:gd name="T18" fmla="*/ 131 w 147"/>
                <a:gd name="T19" fmla="*/ 80 h 150"/>
                <a:gd name="T20" fmla="*/ 98 w 147"/>
                <a:gd name="T21" fmla="*/ 89 h 150"/>
                <a:gd name="T22" fmla="*/ 98 w 147"/>
                <a:gd name="T23" fmla="*/ 89 h 150"/>
                <a:gd name="T24" fmla="*/ 98 w 147"/>
                <a:gd name="T25" fmla="*/ 8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0">
                  <a:moveTo>
                    <a:pt x="98" y="89"/>
                  </a:moveTo>
                  <a:cubicBezTo>
                    <a:pt x="94" y="97"/>
                    <a:pt x="84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ubicBezTo>
                    <a:pt x="33" y="0"/>
                    <a:pt x="0" y="34"/>
                    <a:pt x="0" y="75"/>
                  </a:cubicBezTo>
                  <a:cubicBezTo>
                    <a:pt x="0" y="117"/>
                    <a:pt x="33" y="150"/>
                    <a:pt x="75" y="150"/>
                  </a:cubicBezTo>
                  <a:cubicBezTo>
                    <a:pt x="102" y="150"/>
                    <a:pt x="127" y="136"/>
                    <a:pt x="140" y="113"/>
                  </a:cubicBezTo>
                  <a:cubicBezTo>
                    <a:pt x="147" y="101"/>
                    <a:pt x="143" y="87"/>
                    <a:pt x="131" y="80"/>
                  </a:cubicBezTo>
                  <a:cubicBezTo>
                    <a:pt x="120" y="73"/>
                    <a:pt x="105" y="77"/>
                    <a:pt x="98" y="89"/>
                  </a:cubicBezTo>
                  <a:close/>
                  <a:moveTo>
                    <a:pt x="98" y="89"/>
                  </a:moveTo>
                  <a:cubicBezTo>
                    <a:pt x="98" y="89"/>
                    <a:pt x="98" y="89"/>
                    <a:pt x="98" y="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Freeform 285"/>
            <p:cNvSpPr>
              <a:spLocks noEditPoints="1"/>
            </p:cNvSpPr>
            <p:nvPr/>
          </p:nvSpPr>
          <p:spPr bwMode="auto">
            <a:xfrm>
              <a:off x="12174538" y="4265613"/>
              <a:ext cx="644525" cy="655637"/>
            </a:xfrm>
            <a:custGeom>
              <a:avLst/>
              <a:gdLst>
                <a:gd name="T0" fmla="*/ 75 w 147"/>
                <a:gd name="T1" fmla="*/ 48 h 151"/>
                <a:gd name="T2" fmla="*/ 99 w 147"/>
                <a:gd name="T3" fmla="*/ 24 h 151"/>
                <a:gd name="T4" fmla="*/ 75 w 147"/>
                <a:gd name="T5" fmla="*/ 0 h 151"/>
                <a:gd name="T6" fmla="*/ 0 w 147"/>
                <a:gd name="T7" fmla="*/ 75 h 151"/>
                <a:gd name="T8" fmla="*/ 75 w 147"/>
                <a:gd name="T9" fmla="*/ 151 h 151"/>
                <a:gd name="T10" fmla="*/ 140 w 147"/>
                <a:gd name="T11" fmla="*/ 113 h 151"/>
                <a:gd name="T12" fmla="*/ 132 w 147"/>
                <a:gd name="T13" fmla="*/ 80 h 151"/>
                <a:gd name="T14" fmla="*/ 99 w 147"/>
                <a:gd name="T15" fmla="*/ 89 h 151"/>
                <a:gd name="T16" fmla="*/ 75 w 147"/>
                <a:gd name="T17" fmla="*/ 103 h 151"/>
                <a:gd name="T18" fmla="*/ 48 w 147"/>
                <a:gd name="T19" fmla="*/ 75 h 151"/>
                <a:gd name="T20" fmla="*/ 75 w 147"/>
                <a:gd name="T21" fmla="*/ 48 h 151"/>
                <a:gd name="T22" fmla="*/ 75 w 147"/>
                <a:gd name="T23" fmla="*/ 48 h 151"/>
                <a:gd name="T24" fmla="*/ 75 w 147"/>
                <a:gd name="T25" fmla="*/ 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51">
                  <a:moveTo>
                    <a:pt x="75" y="48"/>
                  </a:move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5" y="151"/>
                  </a:cubicBezTo>
                  <a:cubicBezTo>
                    <a:pt x="102" y="151"/>
                    <a:pt x="127" y="136"/>
                    <a:pt x="140" y="113"/>
                  </a:cubicBezTo>
                  <a:cubicBezTo>
                    <a:pt x="147" y="102"/>
                    <a:pt x="143" y="87"/>
                    <a:pt x="132" y="80"/>
                  </a:cubicBezTo>
                  <a:cubicBezTo>
                    <a:pt x="120" y="74"/>
                    <a:pt x="105" y="78"/>
                    <a:pt x="99" y="89"/>
                  </a:cubicBezTo>
                  <a:cubicBezTo>
                    <a:pt x="94" y="97"/>
                    <a:pt x="85" y="103"/>
                    <a:pt x="75" y="103"/>
                  </a:cubicBez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lose/>
                  <a:moveTo>
                    <a:pt x="75" y="48"/>
                  </a:moveTo>
                  <a:cubicBezTo>
                    <a:pt x="75" y="48"/>
                    <a:pt x="75" y="48"/>
                    <a:pt x="7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286"/>
            <p:cNvSpPr>
              <a:spLocks noEditPoints="1"/>
            </p:cNvSpPr>
            <p:nvPr/>
          </p:nvSpPr>
          <p:spPr bwMode="auto">
            <a:xfrm>
              <a:off x="12052300" y="5146675"/>
              <a:ext cx="455613" cy="438150"/>
            </a:xfrm>
            <a:custGeom>
              <a:avLst/>
              <a:gdLst>
                <a:gd name="T0" fmla="*/ 9 w 104"/>
                <a:gd name="T1" fmla="*/ 9 h 101"/>
                <a:gd name="T2" fmla="*/ 9 w 104"/>
                <a:gd name="T3" fmla="*/ 43 h 101"/>
                <a:gd name="T4" fmla="*/ 61 w 104"/>
                <a:gd name="T5" fmla="*/ 94 h 101"/>
                <a:gd name="T6" fmla="*/ 78 w 104"/>
                <a:gd name="T7" fmla="*/ 101 h 101"/>
                <a:gd name="T8" fmla="*/ 95 w 104"/>
                <a:gd name="T9" fmla="*/ 94 h 101"/>
                <a:gd name="T10" fmla="*/ 95 w 104"/>
                <a:gd name="T11" fmla="*/ 60 h 101"/>
                <a:gd name="T12" fmla="*/ 43 w 104"/>
                <a:gd name="T13" fmla="*/ 9 h 101"/>
                <a:gd name="T14" fmla="*/ 9 w 104"/>
                <a:gd name="T15" fmla="*/ 9 h 101"/>
                <a:gd name="T16" fmla="*/ 9 w 104"/>
                <a:gd name="T17" fmla="*/ 9 h 101"/>
                <a:gd name="T18" fmla="*/ 9 w 104"/>
                <a:gd name="T19" fmla="*/ 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01">
                  <a:moveTo>
                    <a:pt x="9" y="9"/>
                  </a:moveTo>
                  <a:cubicBezTo>
                    <a:pt x="0" y="19"/>
                    <a:pt x="0" y="34"/>
                    <a:pt x="9" y="43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5" y="99"/>
                    <a:pt x="71" y="101"/>
                    <a:pt x="78" y="101"/>
                  </a:cubicBezTo>
                  <a:cubicBezTo>
                    <a:pt x="84" y="101"/>
                    <a:pt x="90" y="99"/>
                    <a:pt x="95" y="94"/>
                  </a:cubicBezTo>
                  <a:cubicBezTo>
                    <a:pt x="104" y="85"/>
                    <a:pt x="104" y="70"/>
                    <a:pt x="95" y="6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9" y="0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Freeform 287"/>
            <p:cNvSpPr>
              <a:spLocks noEditPoints="1"/>
            </p:cNvSpPr>
            <p:nvPr/>
          </p:nvSpPr>
          <p:spPr bwMode="auto">
            <a:xfrm>
              <a:off x="11266488" y="4813300"/>
              <a:ext cx="342900" cy="328612"/>
            </a:xfrm>
            <a:custGeom>
              <a:avLst/>
              <a:gdLst>
                <a:gd name="T0" fmla="*/ 69 w 78"/>
                <a:gd name="T1" fmla="*/ 43 h 76"/>
                <a:gd name="T2" fmla="*/ 69 w 78"/>
                <a:gd name="T3" fmla="*/ 9 h 76"/>
                <a:gd name="T4" fmla="*/ 35 w 78"/>
                <a:gd name="T5" fmla="*/ 9 h 76"/>
                <a:gd name="T6" fmla="*/ 9 w 78"/>
                <a:gd name="T7" fmla="*/ 35 h 76"/>
                <a:gd name="T8" fmla="*/ 9 w 78"/>
                <a:gd name="T9" fmla="*/ 69 h 76"/>
                <a:gd name="T10" fmla="*/ 26 w 78"/>
                <a:gd name="T11" fmla="*/ 76 h 76"/>
                <a:gd name="T12" fmla="*/ 43 w 78"/>
                <a:gd name="T13" fmla="*/ 69 h 76"/>
                <a:gd name="T14" fmla="*/ 69 w 78"/>
                <a:gd name="T15" fmla="*/ 43 h 76"/>
                <a:gd name="T16" fmla="*/ 69 w 78"/>
                <a:gd name="T17" fmla="*/ 43 h 76"/>
                <a:gd name="T18" fmla="*/ 69 w 78"/>
                <a:gd name="T1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6">
                  <a:moveTo>
                    <a:pt x="69" y="43"/>
                  </a:moveTo>
                  <a:cubicBezTo>
                    <a:pt x="78" y="34"/>
                    <a:pt x="78" y="19"/>
                    <a:pt x="69" y="9"/>
                  </a:cubicBezTo>
                  <a:cubicBezTo>
                    <a:pt x="59" y="0"/>
                    <a:pt x="44" y="0"/>
                    <a:pt x="35" y="9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0" y="44"/>
                    <a:pt x="0" y="59"/>
                    <a:pt x="9" y="69"/>
                  </a:cubicBezTo>
                  <a:cubicBezTo>
                    <a:pt x="14" y="74"/>
                    <a:pt x="20" y="76"/>
                    <a:pt x="26" y="76"/>
                  </a:cubicBezTo>
                  <a:cubicBezTo>
                    <a:pt x="32" y="76"/>
                    <a:pt x="38" y="74"/>
                    <a:pt x="43" y="69"/>
                  </a:cubicBezTo>
                  <a:lnTo>
                    <a:pt x="69" y="43"/>
                  </a:lnTo>
                  <a:close/>
                  <a:moveTo>
                    <a:pt x="69" y="43"/>
                  </a:moveTo>
                  <a:cubicBezTo>
                    <a:pt x="69" y="43"/>
                    <a:pt x="69" y="43"/>
                    <a:pt x="69" y="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6" name="Freeform 288"/>
            <p:cNvSpPr>
              <a:spLocks noEditPoints="1"/>
            </p:cNvSpPr>
            <p:nvPr/>
          </p:nvSpPr>
          <p:spPr bwMode="auto">
            <a:xfrm>
              <a:off x="11376025" y="6592888"/>
              <a:ext cx="347663" cy="325437"/>
            </a:xfrm>
            <a:custGeom>
              <a:avLst/>
              <a:gdLst>
                <a:gd name="T0" fmla="*/ 35 w 79"/>
                <a:gd name="T1" fmla="*/ 9 h 75"/>
                <a:gd name="T2" fmla="*/ 10 w 79"/>
                <a:gd name="T3" fmla="*/ 35 h 75"/>
                <a:gd name="T4" fmla="*/ 10 w 79"/>
                <a:gd name="T5" fmla="*/ 68 h 75"/>
                <a:gd name="T6" fmla="*/ 27 w 79"/>
                <a:gd name="T7" fmla="*/ 75 h 75"/>
                <a:gd name="T8" fmla="*/ 44 w 79"/>
                <a:gd name="T9" fmla="*/ 68 h 75"/>
                <a:gd name="T10" fmla="*/ 69 w 79"/>
                <a:gd name="T11" fmla="*/ 43 h 75"/>
                <a:gd name="T12" fmla="*/ 69 w 79"/>
                <a:gd name="T13" fmla="*/ 9 h 75"/>
                <a:gd name="T14" fmla="*/ 35 w 79"/>
                <a:gd name="T15" fmla="*/ 9 h 75"/>
                <a:gd name="T16" fmla="*/ 35 w 79"/>
                <a:gd name="T17" fmla="*/ 9 h 75"/>
                <a:gd name="T18" fmla="*/ 35 w 79"/>
                <a:gd name="T1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5">
                  <a:moveTo>
                    <a:pt x="35" y="9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0" y="44"/>
                    <a:pt x="0" y="59"/>
                    <a:pt x="10" y="68"/>
                  </a:cubicBezTo>
                  <a:cubicBezTo>
                    <a:pt x="15" y="73"/>
                    <a:pt x="21" y="75"/>
                    <a:pt x="27" y="75"/>
                  </a:cubicBezTo>
                  <a:cubicBezTo>
                    <a:pt x="33" y="75"/>
                    <a:pt x="39" y="73"/>
                    <a:pt x="44" y="68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9" y="33"/>
                    <a:pt x="79" y="18"/>
                    <a:pt x="69" y="9"/>
                  </a:cubicBezTo>
                  <a:cubicBezTo>
                    <a:pt x="60" y="0"/>
                    <a:pt x="45" y="0"/>
                    <a:pt x="35" y="9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289"/>
            <p:cNvSpPr>
              <a:spLocks noEditPoints="1"/>
            </p:cNvSpPr>
            <p:nvPr/>
          </p:nvSpPr>
          <p:spPr bwMode="auto">
            <a:xfrm>
              <a:off x="13182600" y="6267450"/>
              <a:ext cx="438150" cy="207962"/>
            </a:xfrm>
            <a:custGeom>
              <a:avLst/>
              <a:gdLst>
                <a:gd name="T0" fmla="*/ 24 w 100"/>
                <a:gd name="T1" fmla="*/ 48 h 48"/>
                <a:gd name="T2" fmla="*/ 76 w 100"/>
                <a:gd name="T3" fmla="*/ 48 h 48"/>
                <a:gd name="T4" fmla="*/ 100 w 100"/>
                <a:gd name="T5" fmla="*/ 24 h 48"/>
                <a:gd name="T6" fmla="*/ 76 w 100"/>
                <a:gd name="T7" fmla="*/ 0 h 48"/>
                <a:gd name="T8" fmla="*/ 24 w 100"/>
                <a:gd name="T9" fmla="*/ 0 h 48"/>
                <a:gd name="T10" fmla="*/ 0 w 100"/>
                <a:gd name="T11" fmla="*/ 24 h 48"/>
                <a:gd name="T12" fmla="*/ 24 w 100"/>
                <a:gd name="T13" fmla="*/ 48 h 48"/>
                <a:gd name="T14" fmla="*/ 24 w 100"/>
                <a:gd name="T15" fmla="*/ 48 h 48"/>
                <a:gd name="T16" fmla="*/ 24 w 10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48">
                  <a:moveTo>
                    <a:pt x="24" y="48"/>
                  </a:moveTo>
                  <a:cubicBezTo>
                    <a:pt x="76" y="48"/>
                    <a:pt x="76" y="48"/>
                    <a:pt x="76" y="48"/>
                  </a:cubicBezTo>
                  <a:cubicBezTo>
                    <a:pt x="89" y="48"/>
                    <a:pt x="100" y="38"/>
                    <a:pt x="100" y="24"/>
                  </a:cubicBezTo>
                  <a:cubicBezTo>
                    <a:pt x="100" y="11"/>
                    <a:pt x="89" y="0"/>
                    <a:pt x="7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Freeform 290"/>
            <p:cNvSpPr>
              <a:spLocks noEditPoints="1"/>
            </p:cNvSpPr>
            <p:nvPr/>
          </p:nvSpPr>
          <p:spPr bwMode="auto">
            <a:xfrm>
              <a:off x="14519275" y="5811838"/>
              <a:ext cx="346075" cy="328612"/>
            </a:xfrm>
            <a:custGeom>
              <a:avLst/>
              <a:gdLst>
                <a:gd name="T0" fmla="*/ 27 w 79"/>
                <a:gd name="T1" fmla="*/ 76 h 76"/>
                <a:gd name="T2" fmla="*/ 44 w 79"/>
                <a:gd name="T3" fmla="*/ 69 h 76"/>
                <a:gd name="T4" fmla="*/ 69 w 79"/>
                <a:gd name="T5" fmla="*/ 44 h 76"/>
                <a:gd name="T6" fmla="*/ 69 w 79"/>
                <a:gd name="T7" fmla="*/ 10 h 76"/>
                <a:gd name="T8" fmla="*/ 35 w 79"/>
                <a:gd name="T9" fmla="*/ 10 h 76"/>
                <a:gd name="T10" fmla="*/ 10 w 79"/>
                <a:gd name="T11" fmla="*/ 35 h 76"/>
                <a:gd name="T12" fmla="*/ 10 w 79"/>
                <a:gd name="T13" fmla="*/ 69 h 76"/>
                <a:gd name="T14" fmla="*/ 27 w 79"/>
                <a:gd name="T15" fmla="*/ 76 h 76"/>
                <a:gd name="T16" fmla="*/ 27 w 79"/>
                <a:gd name="T17" fmla="*/ 76 h 76"/>
                <a:gd name="T18" fmla="*/ 27 w 79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6">
                  <a:moveTo>
                    <a:pt x="27" y="76"/>
                  </a:moveTo>
                  <a:cubicBezTo>
                    <a:pt x="33" y="76"/>
                    <a:pt x="39" y="74"/>
                    <a:pt x="44" y="69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9" y="34"/>
                    <a:pt x="79" y="19"/>
                    <a:pt x="69" y="10"/>
                  </a:cubicBezTo>
                  <a:cubicBezTo>
                    <a:pt x="60" y="0"/>
                    <a:pt x="45" y="0"/>
                    <a:pt x="35" y="10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0" y="45"/>
                    <a:pt x="0" y="60"/>
                    <a:pt x="10" y="69"/>
                  </a:cubicBezTo>
                  <a:cubicBezTo>
                    <a:pt x="14" y="74"/>
                    <a:pt x="20" y="76"/>
                    <a:pt x="27" y="76"/>
                  </a:cubicBezTo>
                  <a:close/>
                  <a:moveTo>
                    <a:pt x="27" y="76"/>
                  </a:moveTo>
                  <a:cubicBezTo>
                    <a:pt x="27" y="76"/>
                    <a:pt x="27" y="76"/>
                    <a:pt x="27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Freeform 291"/>
            <p:cNvSpPr>
              <a:spLocks noEditPoints="1"/>
            </p:cNvSpPr>
            <p:nvPr/>
          </p:nvSpPr>
          <p:spPr bwMode="auto">
            <a:xfrm>
              <a:off x="14295438" y="6592888"/>
              <a:ext cx="342900" cy="330200"/>
            </a:xfrm>
            <a:custGeom>
              <a:avLst/>
              <a:gdLst>
                <a:gd name="T0" fmla="*/ 35 w 78"/>
                <a:gd name="T1" fmla="*/ 69 h 76"/>
                <a:gd name="T2" fmla="*/ 52 w 78"/>
                <a:gd name="T3" fmla="*/ 76 h 76"/>
                <a:gd name="T4" fmla="*/ 69 w 78"/>
                <a:gd name="T5" fmla="*/ 69 h 76"/>
                <a:gd name="T6" fmla="*/ 69 w 78"/>
                <a:gd name="T7" fmla="*/ 35 h 76"/>
                <a:gd name="T8" fmla="*/ 43 w 78"/>
                <a:gd name="T9" fmla="*/ 9 h 76"/>
                <a:gd name="T10" fmla="*/ 9 w 78"/>
                <a:gd name="T11" fmla="*/ 9 h 76"/>
                <a:gd name="T12" fmla="*/ 9 w 78"/>
                <a:gd name="T13" fmla="*/ 43 h 76"/>
                <a:gd name="T14" fmla="*/ 35 w 78"/>
                <a:gd name="T15" fmla="*/ 69 h 76"/>
                <a:gd name="T16" fmla="*/ 35 w 78"/>
                <a:gd name="T17" fmla="*/ 69 h 76"/>
                <a:gd name="T18" fmla="*/ 35 w 78"/>
                <a:gd name="T19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6">
                  <a:moveTo>
                    <a:pt x="35" y="69"/>
                  </a:moveTo>
                  <a:cubicBezTo>
                    <a:pt x="40" y="73"/>
                    <a:pt x="46" y="76"/>
                    <a:pt x="52" y="76"/>
                  </a:cubicBezTo>
                  <a:cubicBezTo>
                    <a:pt x="58" y="76"/>
                    <a:pt x="64" y="73"/>
                    <a:pt x="69" y="69"/>
                  </a:cubicBezTo>
                  <a:cubicBezTo>
                    <a:pt x="78" y="59"/>
                    <a:pt x="78" y="44"/>
                    <a:pt x="69" y="35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4" y="0"/>
                    <a:pt x="19" y="0"/>
                    <a:pt x="9" y="9"/>
                  </a:cubicBezTo>
                  <a:cubicBezTo>
                    <a:pt x="0" y="19"/>
                    <a:pt x="0" y="34"/>
                    <a:pt x="9" y="43"/>
                  </a:cubicBezTo>
                  <a:lnTo>
                    <a:pt x="35" y="69"/>
                  </a:lnTo>
                  <a:close/>
                  <a:moveTo>
                    <a:pt x="35" y="69"/>
                  </a:moveTo>
                  <a:cubicBezTo>
                    <a:pt x="35" y="69"/>
                    <a:pt x="35" y="69"/>
                    <a:pt x="35" y="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Freeform 292"/>
            <p:cNvSpPr>
              <a:spLocks noEditPoints="1"/>
            </p:cNvSpPr>
            <p:nvPr/>
          </p:nvSpPr>
          <p:spPr bwMode="auto">
            <a:xfrm>
              <a:off x="12950825" y="7478713"/>
              <a:ext cx="341313" cy="330200"/>
            </a:xfrm>
            <a:custGeom>
              <a:avLst/>
              <a:gdLst>
                <a:gd name="T0" fmla="*/ 26 w 78"/>
                <a:gd name="T1" fmla="*/ 76 h 76"/>
                <a:gd name="T2" fmla="*/ 43 w 78"/>
                <a:gd name="T3" fmla="*/ 69 h 76"/>
                <a:gd name="T4" fmla="*/ 69 w 78"/>
                <a:gd name="T5" fmla="*/ 44 h 76"/>
                <a:gd name="T6" fmla="*/ 69 w 78"/>
                <a:gd name="T7" fmla="*/ 10 h 76"/>
                <a:gd name="T8" fmla="*/ 35 w 78"/>
                <a:gd name="T9" fmla="*/ 10 h 76"/>
                <a:gd name="T10" fmla="*/ 9 w 78"/>
                <a:gd name="T11" fmla="*/ 35 h 76"/>
                <a:gd name="T12" fmla="*/ 9 w 78"/>
                <a:gd name="T13" fmla="*/ 69 h 76"/>
                <a:gd name="T14" fmla="*/ 26 w 78"/>
                <a:gd name="T15" fmla="*/ 76 h 76"/>
                <a:gd name="T16" fmla="*/ 26 w 78"/>
                <a:gd name="T17" fmla="*/ 76 h 76"/>
                <a:gd name="T18" fmla="*/ 26 w 78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6">
                  <a:moveTo>
                    <a:pt x="26" y="76"/>
                  </a:moveTo>
                  <a:cubicBezTo>
                    <a:pt x="32" y="76"/>
                    <a:pt x="38" y="74"/>
                    <a:pt x="43" y="69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8" y="34"/>
                    <a:pt x="78" y="19"/>
                    <a:pt x="69" y="10"/>
                  </a:cubicBezTo>
                  <a:cubicBezTo>
                    <a:pt x="59" y="0"/>
                    <a:pt x="44" y="0"/>
                    <a:pt x="35" y="10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0" y="45"/>
                    <a:pt x="0" y="60"/>
                    <a:pt x="9" y="69"/>
                  </a:cubicBezTo>
                  <a:cubicBezTo>
                    <a:pt x="14" y="74"/>
                    <a:pt x="20" y="76"/>
                    <a:pt x="26" y="76"/>
                  </a:cubicBezTo>
                  <a:close/>
                  <a:moveTo>
                    <a:pt x="26" y="76"/>
                  </a:moveTo>
                  <a:cubicBezTo>
                    <a:pt x="26" y="76"/>
                    <a:pt x="26" y="76"/>
                    <a:pt x="26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1" name="Freeform 293"/>
            <p:cNvSpPr>
              <a:spLocks noEditPoints="1"/>
            </p:cNvSpPr>
            <p:nvPr/>
          </p:nvSpPr>
          <p:spPr bwMode="auto">
            <a:xfrm>
              <a:off x="12174538" y="6045200"/>
              <a:ext cx="323850" cy="209550"/>
            </a:xfrm>
            <a:custGeom>
              <a:avLst/>
              <a:gdLst>
                <a:gd name="T0" fmla="*/ 50 w 74"/>
                <a:gd name="T1" fmla="*/ 48 h 48"/>
                <a:gd name="T2" fmla="*/ 74 w 74"/>
                <a:gd name="T3" fmla="*/ 24 h 48"/>
                <a:gd name="T4" fmla="*/ 50 w 74"/>
                <a:gd name="T5" fmla="*/ 0 h 48"/>
                <a:gd name="T6" fmla="*/ 24 w 74"/>
                <a:gd name="T7" fmla="*/ 0 h 48"/>
                <a:gd name="T8" fmla="*/ 0 w 74"/>
                <a:gd name="T9" fmla="*/ 24 h 48"/>
                <a:gd name="T10" fmla="*/ 24 w 74"/>
                <a:gd name="T11" fmla="*/ 48 h 48"/>
                <a:gd name="T12" fmla="*/ 50 w 74"/>
                <a:gd name="T13" fmla="*/ 48 h 48"/>
                <a:gd name="T14" fmla="*/ 50 w 74"/>
                <a:gd name="T15" fmla="*/ 48 h 48"/>
                <a:gd name="T16" fmla="*/ 50 w 7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48">
                  <a:moveTo>
                    <a:pt x="50" y="48"/>
                  </a:moveTo>
                  <a:cubicBezTo>
                    <a:pt x="63" y="48"/>
                    <a:pt x="74" y="37"/>
                    <a:pt x="74" y="24"/>
                  </a:cubicBezTo>
                  <a:cubicBezTo>
                    <a:pt x="74" y="11"/>
                    <a:pt x="63" y="0"/>
                    <a:pt x="5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50" y="48"/>
                  </a:lnTo>
                  <a:close/>
                  <a:moveTo>
                    <a:pt x="50" y="48"/>
                  </a:moveTo>
                  <a:cubicBezTo>
                    <a:pt x="50" y="48"/>
                    <a:pt x="50" y="48"/>
                    <a:pt x="5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2" name="Freeform 294"/>
            <p:cNvSpPr>
              <a:spLocks noEditPoints="1"/>
            </p:cNvSpPr>
            <p:nvPr/>
          </p:nvSpPr>
          <p:spPr bwMode="auto">
            <a:xfrm>
              <a:off x="14519275" y="3479800"/>
              <a:ext cx="346075" cy="330200"/>
            </a:xfrm>
            <a:custGeom>
              <a:avLst/>
              <a:gdLst>
                <a:gd name="T0" fmla="*/ 35 w 79"/>
                <a:gd name="T1" fmla="*/ 69 h 76"/>
                <a:gd name="T2" fmla="*/ 52 w 79"/>
                <a:gd name="T3" fmla="*/ 76 h 76"/>
                <a:gd name="T4" fmla="*/ 69 w 79"/>
                <a:gd name="T5" fmla="*/ 69 h 76"/>
                <a:gd name="T6" fmla="*/ 69 w 79"/>
                <a:gd name="T7" fmla="*/ 35 h 76"/>
                <a:gd name="T8" fmla="*/ 44 w 79"/>
                <a:gd name="T9" fmla="*/ 9 h 76"/>
                <a:gd name="T10" fmla="*/ 10 w 79"/>
                <a:gd name="T11" fmla="*/ 9 h 76"/>
                <a:gd name="T12" fmla="*/ 10 w 79"/>
                <a:gd name="T13" fmla="*/ 43 h 76"/>
                <a:gd name="T14" fmla="*/ 35 w 79"/>
                <a:gd name="T15" fmla="*/ 69 h 76"/>
                <a:gd name="T16" fmla="*/ 35 w 79"/>
                <a:gd name="T17" fmla="*/ 69 h 76"/>
                <a:gd name="T18" fmla="*/ 35 w 79"/>
                <a:gd name="T19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6">
                  <a:moveTo>
                    <a:pt x="35" y="69"/>
                  </a:moveTo>
                  <a:cubicBezTo>
                    <a:pt x="40" y="73"/>
                    <a:pt x="46" y="76"/>
                    <a:pt x="52" y="76"/>
                  </a:cubicBezTo>
                  <a:cubicBezTo>
                    <a:pt x="58" y="76"/>
                    <a:pt x="64" y="73"/>
                    <a:pt x="69" y="69"/>
                  </a:cubicBezTo>
                  <a:cubicBezTo>
                    <a:pt x="79" y="59"/>
                    <a:pt x="79" y="44"/>
                    <a:pt x="69" y="35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4" y="0"/>
                    <a:pt x="19" y="0"/>
                    <a:pt x="10" y="9"/>
                  </a:cubicBezTo>
                  <a:cubicBezTo>
                    <a:pt x="0" y="19"/>
                    <a:pt x="0" y="34"/>
                    <a:pt x="10" y="43"/>
                  </a:cubicBezTo>
                  <a:lnTo>
                    <a:pt x="35" y="69"/>
                  </a:lnTo>
                  <a:close/>
                  <a:moveTo>
                    <a:pt x="35" y="69"/>
                  </a:moveTo>
                  <a:cubicBezTo>
                    <a:pt x="35" y="69"/>
                    <a:pt x="35" y="69"/>
                    <a:pt x="35" y="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3" name="Freeform 295"/>
            <p:cNvSpPr>
              <a:spLocks noEditPoints="1"/>
            </p:cNvSpPr>
            <p:nvPr/>
          </p:nvSpPr>
          <p:spPr bwMode="auto">
            <a:xfrm>
              <a:off x="15093950" y="4043363"/>
              <a:ext cx="211138" cy="430212"/>
            </a:xfrm>
            <a:custGeom>
              <a:avLst/>
              <a:gdLst>
                <a:gd name="T0" fmla="*/ 24 w 48"/>
                <a:gd name="T1" fmla="*/ 0 h 99"/>
                <a:gd name="T2" fmla="*/ 0 w 48"/>
                <a:gd name="T3" fmla="*/ 24 h 99"/>
                <a:gd name="T4" fmla="*/ 0 w 48"/>
                <a:gd name="T5" fmla="*/ 75 h 99"/>
                <a:gd name="T6" fmla="*/ 24 w 48"/>
                <a:gd name="T7" fmla="*/ 99 h 99"/>
                <a:gd name="T8" fmla="*/ 48 w 48"/>
                <a:gd name="T9" fmla="*/ 75 h 99"/>
                <a:gd name="T10" fmla="*/ 48 w 48"/>
                <a:gd name="T11" fmla="*/ 24 h 99"/>
                <a:gd name="T12" fmla="*/ 24 w 48"/>
                <a:gd name="T13" fmla="*/ 0 h 99"/>
                <a:gd name="T14" fmla="*/ 24 w 48"/>
                <a:gd name="T15" fmla="*/ 0 h 99"/>
                <a:gd name="T16" fmla="*/ 24 w 48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9"/>
                    <a:pt x="10" y="99"/>
                    <a:pt x="24" y="99"/>
                  </a:cubicBezTo>
                  <a:cubicBezTo>
                    <a:pt x="37" y="99"/>
                    <a:pt x="48" y="89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4" name="Freeform 296"/>
            <p:cNvSpPr>
              <a:spLocks noEditPoints="1"/>
            </p:cNvSpPr>
            <p:nvPr/>
          </p:nvSpPr>
          <p:spPr bwMode="auto">
            <a:xfrm>
              <a:off x="11938000" y="7256463"/>
              <a:ext cx="346075" cy="330200"/>
            </a:xfrm>
            <a:custGeom>
              <a:avLst/>
              <a:gdLst>
                <a:gd name="T0" fmla="*/ 35 w 79"/>
                <a:gd name="T1" fmla="*/ 69 h 76"/>
                <a:gd name="T2" fmla="*/ 52 w 79"/>
                <a:gd name="T3" fmla="*/ 76 h 76"/>
                <a:gd name="T4" fmla="*/ 69 w 79"/>
                <a:gd name="T5" fmla="*/ 69 h 76"/>
                <a:gd name="T6" fmla="*/ 69 w 79"/>
                <a:gd name="T7" fmla="*/ 35 h 76"/>
                <a:gd name="T8" fmla="*/ 44 w 79"/>
                <a:gd name="T9" fmla="*/ 10 h 76"/>
                <a:gd name="T10" fmla="*/ 10 w 79"/>
                <a:gd name="T11" fmla="*/ 10 h 76"/>
                <a:gd name="T12" fmla="*/ 10 w 79"/>
                <a:gd name="T13" fmla="*/ 44 h 76"/>
                <a:gd name="T14" fmla="*/ 35 w 79"/>
                <a:gd name="T15" fmla="*/ 69 h 76"/>
                <a:gd name="T16" fmla="*/ 35 w 79"/>
                <a:gd name="T17" fmla="*/ 69 h 76"/>
                <a:gd name="T18" fmla="*/ 35 w 79"/>
                <a:gd name="T19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6">
                  <a:moveTo>
                    <a:pt x="35" y="69"/>
                  </a:moveTo>
                  <a:cubicBezTo>
                    <a:pt x="40" y="74"/>
                    <a:pt x="46" y="76"/>
                    <a:pt x="52" y="76"/>
                  </a:cubicBezTo>
                  <a:cubicBezTo>
                    <a:pt x="59" y="76"/>
                    <a:pt x="65" y="74"/>
                    <a:pt x="69" y="69"/>
                  </a:cubicBezTo>
                  <a:cubicBezTo>
                    <a:pt x="79" y="60"/>
                    <a:pt x="79" y="45"/>
                    <a:pt x="69" y="3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4" y="0"/>
                    <a:pt x="19" y="0"/>
                    <a:pt x="10" y="10"/>
                  </a:cubicBezTo>
                  <a:cubicBezTo>
                    <a:pt x="0" y="19"/>
                    <a:pt x="0" y="34"/>
                    <a:pt x="10" y="44"/>
                  </a:cubicBezTo>
                  <a:lnTo>
                    <a:pt x="35" y="69"/>
                  </a:lnTo>
                  <a:close/>
                  <a:moveTo>
                    <a:pt x="35" y="69"/>
                  </a:moveTo>
                  <a:cubicBezTo>
                    <a:pt x="35" y="69"/>
                    <a:pt x="35" y="69"/>
                    <a:pt x="35" y="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297"/>
            <p:cNvSpPr>
              <a:spLocks noEditPoints="1"/>
            </p:cNvSpPr>
            <p:nvPr/>
          </p:nvSpPr>
          <p:spPr bwMode="auto">
            <a:xfrm>
              <a:off x="13971588" y="5824538"/>
              <a:ext cx="211138" cy="320675"/>
            </a:xfrm>
            <a:custGeom>
              <a:avLst/>
              <a:gdLst>
                <a:gd name="T0" fmla="*/ 24 w 48"/>
                <a:gd name="T1" fmla="*/ 74 h 74"/>
                <a:gd name="T2" fmla="*/ 48 w 48"/>
                <a:gd name="T3" fmla="*/ 50 h 74"/>
                <a:gd name="T4" fmla="*/ 48 w 48"/>
                <a:gd name="T5" fmla="*/ 24 h 74"/>
                <a:gd name="T6" fmla="*/ 24 w 48"/>
                <a:gd name="T7" fmla="*/ 0 h 74"/>
                <a:gd name="T8" fmla="*/ 0 w 48"/>
                <a:gd name="T9" fmla="*/ 24 h 74"/>
                <a:gd name="T10" fmla="*/ 0 w 48"/>
                <a:gd name="T11" fmla="*/ 50 h 74"/>
                <a:gd name="T12" fmla="*/ 24 w 48"/>
                <a:gd name="T13" fmla="*/ 74 h 74"/>
                <a:gd name="T14" fmla="*/ 24 w 48"/>
                <a:gd name="T15" fmla="*/ 74 h 74"/>
                <a:gd name="T16" fmla="*/ 24 w 48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4">
                  <a:moveTo>
                    <a:pt x="24" y="74"/>
                  </a:moveTo>
                  <a:cubicBezTo>
                    <a:pt x="37" y="74"/>
                    <a:pt x="48" y="63"/>
                    <a:pt x="48" y="5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3"/>
                    <a:pt x="10" y="74"/>
                    <a:pt x="24" y="74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Freeform 298"/>
            <p:cNvSpPr>
              <a:spLocks noEditPoints="1"/>
            </p:cNvSpPr>
            <p:nvPr/>
          </p:nvSpPr>
          <p:spPr bwMode="auto">
            <a:xfrm>
              <a:off x="11044238" y="5924550"/>
              <a:ext cx="341313" cy="330200"/>
            </a:xfrm>
            <a:custGeom>
              <a:avLst/>
              <a:gdLst>
                <a:gd name="T0" fmla="*/ 69 w 78"/>
                <a:gd name="T1" fmla="*/ 35 h 76"/>
                <a:gd name="T2" fmla="*/ 43 w 78"/>
                <a:gd name="T3" fmla="*/ 10 h 76"/>
                <a:gd name="T4" fmla="*/ 9 w 78"/>
                <a:gd name="T5" fmla="*/ 10 h 76"/>
                <a:gd name="T6" fmla="*/ 9 w 78"/>
                <a:gd name="T7" fmla="*/ 44 h 76"/>
                <a:gd name="T8" fmla="*/ 35 w 78"/>
                <a:gd name="T9" fmla="*/ 69 h 76"/>
                <a:gd name="T10" fmla="*/ 52 w 78"/>
                <a:gd name="T11" fmla="*/ 76 h 76"/>
                <a:gd name="T12" fmla="*/ 69 w 78"/>
                <a:gd name="T13" fmla="*/ 69 h 76"/>
                <a:gd name="T14" fmla="*/ 69 w 78"/>
                <a:gd name="T15" fmla="*/ 35 h 76"/>
                <a:gd name="T16" fmla="*/ 69 w 78"/>
                <a:gd name="T17" fmla="*/ 35 h 76"/>
                <a:gd name="T18" fmla="*/ 69 w 78"/>
                <a:gd name="T19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6">
                  <a:moveTo>
                    <a:pt x="69" y="35"/>
                  </a:move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8" y="0"/>
                    <a:pt x="9" y="10"/>
                  </a:cubicBezTo>
                  <a:cubicBezTo>
                    <a:pt x="0" y="19"/>
                    <a:pt x="0" y="34"/>
                    <a:pt x="9" y="44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9" y="74"/>
                    <a:pt x="45" y="76"/>
                    <a:pt x="52" y="76"/>
                  </a:cubicBezTo>
                  <a:cubicBezTo>
                    <a:pt x="58" y="76"/>
                    <a:pt x="64" y="74"/>
                    <a:pt x="69" y="69"/>
                  </a:cubicBezTo>
                  <a:cubicBezTo>
                    <a:pt x="78" y="60"/>
                    <a:pt x="78" y="45"/>
                    <a:pt x="69" y="35"/>
                  </a:cubicBezTo>
                  <a:close/>
                  <a:moveTo>
                    <a:pt x="69" y="35"/>
                  </a:moveTo>
                  <a:cubicBezTo>
                    <a:pt x="69" y="35"/>
                    <a:pt x="69" y="35"/>
                    <a:pt x="69" y="3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Freeform 299"/>
            <p:cNvSpPr>
              <a:spLocks noEditPoints="1"/>
            </p:cNvSpPr>
            <p:nvPr/>
          </p:nvSpPr>
          <p:spPr bwMode="auto">
            <a:xfrm>
              <a:off x="12958763" y="3935413"/>
              <a:ext cx="211138" cy="317500"/>
            </a:xfrm>
            <a:custGeom>
              <a:avLst/>
              <a:gdLst>
                <a:gd name="T0" fmla="*/ 0 w 48"/>
                <a:gd name="T1" fmla="*/ 24 h 73"/>
                <a:gd name="T2" fmla="*/ 0 w 48"/>
                <a:gd name="T3" fmla="*/ 49 h 73"/>
                <a:gd name="T4" fmla="*/ 24 w 48"/>
                <a:gd name="T5" fmla="*/ 73 h 73"/>
                <a:gd name="T6" fmla="*/ 48 w 48"/>
                <a:gd name="T7" fmla="*/ 49 h 73"/>
                <a:gd name="T8" fmla="*/ 48 w 48"/>
                <a:gd name="T9" fmla="*/ 24 h 73"/>
                <a:gd name="T10" fmla="*/ 24 w 48"/>
                <a:gd name="T11" fmla="*/ 0 h 73"/>
                <a:gd name="T12" fmla="*/ 0 w 48"/>
                <a:gd name="T13" fmla="*/ 24 h 73"/>
                <a:gd name="T14" fmla="*/ 0 w 48"/>
                <a:gd name="T15" fmla="*/ 24 h 73"/>
                <a:gd name="T16" fmla="*/ 0 w 48"/>
                <a:gd name="T17" fmla="*/ 2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3">
                  <a:moveTo>
                    <a:pt x="0" y="24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63"/>
                    <a:pt x="11" y="73"/>
                    <a:pt x="24" y="73"/>
                  </a:cubicBezTo>
                  <a:cubicBezTo>
                    <a:pt x="37" y="73"/>
                    <a:pt x="48" y="63"/>
                    <a:pt x="48" y="4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5347752" y="5107507"/>
            <a:ext cx="265318" cy="304800"/>
            <a:chOff x="10992540" y="3195453"/>
            <a:chExt cx="3957951" cy="4546932"/>
          </a:xfrm>
        </p:grpSpPr>
        <p:sp>
          <p:nvSpPr>
            <p:cNvPr id="406" name="Oval 405"/>
            <p:cNvSpPr/>
            <p:nvPr/>
          </p:nvSpPr>
          <p:spPr>
            <a:xfrm>
              <a:off x="11855831" y="4589400"/>
              <a:ext cx="2231368" cy="223136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2" name="Freeform 309"/>
            <p:cNvSpPr>
              <a:spLocks noEditPoints="1"/>
            </p:cNvSpPr>
            <p:nvPr/>
          </p:nvSpPr>
          <p:spPr bwMode="auto">
            <a:xfrm>
              <a:off x="11966322" y="4454189"/>
              <a:ext cx="1853326" cy="2030582"/>
            </a:xfrm>
            <a:custGeom>
              <a:avLst/>
              <a:gdLst>
                <a:gd name="T0" fmla="*/ 584 w 598"/>
                <a:gd name="T1" fmla="*/ 513 h 662"/>
                <a:gd name="T2" fmla="*/ 529 w 598"/>
                <a:gd name="T3" fmla="*/ 453 h 662"/>
                <a:gd name="T4" fmla="*/ 400 w 598"/>
                <a:gd name="T5" fmla="*/ 420 h 662"/>
                <a:gd name="T6" fmla="*/ 400 w 598"/>
                <a:gd name="T7" fmla="*/ 374 h 662"/>
                <a:gd name="T8" fmla="*/ 476 w 598"/>
                <a:gd name="T9" fmla="*/ 228 h 662"/>
                <a:gd name="T10" fmla="*/ 476 w 598"/>
                <a:gd name="T11" fmla="*/ 152 h 662"/>
                <a:gd name="T12" fmla="*/ 324 w 598"/>
                <a:gd name="T13" fmla="*/ 0 h 662"/>
                <a:gd name="T14" fmla="*/ 273 w 598"/>
                <a:gd name="T15" fmla="*/ 0 h 662"/>
                <a:gd name="T16" fmla="*/ 121 w 598"/>
                <a:gd name="T17" fmla="*/ 152 h 662"/>
                <a:gd name="T18" fmla="*/ 121 w 598"/>
                <a:gd name="T19" fmla="*/ 228 h 662"/>
                <a:gd name="T20" fmla="*/ 198 w 598"/>
                <a:gd name="T21" fmla="*/ 374 h 662"/>
                <a:gd name="T22" fmla="*/ 198 w 598"/>
                <a:gd name="T23" fmla="*/ 420 h 662"/>
                <a:gd name="T24" fmla="*/ 69 w 598"/>
                <a:gd name="T25" fmla="*/ 453 h 662"/>
                <a:gd name="T26" fmla="*/ 14 w 598"/>
                <a:gd name="T27" fmla="*/ 513 h 662"/>
                <a:gd name="T28" fmla="*/ 3 w 598"/>
                <a:gd name="T29" fmla="*/ 574 h 662"/>
                <a:gd name="T30" fmla="*/ 20 w 598"/>
                <a:gd name="T31" fmla="*/ 635 h 662"/>
                <a:gd name="T32" fmla="*/ 78 w 598"/>
                <a:gd name="T33" fmla="*/ 662 h 662"/>
                <a:gd name="T34" fmla="*/ 520 w 598"/>
                <a:gd name="T35" fmla="*/ 662 h 662"/>
                <a:gd name="T36" fmla="*/ 577 w 598"/>
                <a:gd name="T37" fmla="*/ 635 h 662"/>
                <a:gd name="T38" fmla="*/ 594 w 598"/>
                <a:gd name="T39" fmla="*/ 574 h 662"/>
                <a:gd name="T40" fmla="*/ 584 w 598"/>
                <a:gd name="T41" fmla="*/ 513 h 662"/>
                <a:gd name="T42" fmla="*/ 541 w 598"/>
                <a:gd name="T43" fmla="*/ 604 h 662"/>
                <a:gd name="T44" fmla="*/ 520 w 598"/>
                <a:gd name="T45" fmla="*/ 614 h 662"/>
                <a:gd name="T46" fmla="*/ 78 w 598"/>
                <a:gd name="T47" fmla="*/ 614 h 662"/>
                <a:gd name="T48" fmla="*/ 57 w 598"/>
                <a:gd name="T49" fmla="*/ 604 h 662"/>
                <a:gd name="T50" fmla="*/ 51 w 598"/>
                <a:gd name="T51" fmla="*/ 582 h 662"/>
                <a:gd name="T52" fmla="*/ 61 w 598"/>
                <a:gd name="T53" fmla="*/ 521 h 662"/>
                <a:gd name="T54" fmla="*/ 81 w 598"/>
                <a:gd name="T55" fmla="*/ 499 h 662"/>
                <a:gd name="T56" fmla="*/ 228 w 598"/>
                <a:gd name="T57" fmla="*/ 462 h 662"/>
                <a:gd name="T58" fmla="*/ 246 w 598"/>
                <a:gd name="T59" fmla="*/ 438 h 662"/>
                <a:gd name="T60" fmla="*/ 246 w 598"/>
                <a:gd name="T61" fmla="*/ 361 h 662"/>
                <a:gd name="T62" fmla="*/ 234 w 598"/>
                <a:gd name="T63" fmla="*/ 341 h 662"/>
                <a:gd name="T64" fmla="*/ 169 w 598"/>
                <a:gd name="T65" fmla="*/ 228 h 662"/>
                <a:gd name="T66" fmla="*/ 169 w 598"/>
                <a:gd name="T67" fmla="*/ 152 h 662"/>
                <a:gd name="T68" fmla="*/ 273 w 598"/>
                <a:gd name="T69" fmla="*/ 48 h 662"/>
                <a:gd name="T70" fmla="*/ 324 w 598"/>
                <a:gd name="T71" fmla="*/ 48 h 662"/>
                <a:gd name="T72" fmla="*/ 428 w 598"/>
                <a:gd name="T73" fmla="*/ 152 h 662"/>
                <a:gd name="T74" fmla="*/ 428 w 598"/>
                <a:gd name="T75" fmla="*/ 228 h 662"/>
                <a:gd name="T76" fmla="*/ 364 w 598"/>
                <a:gd name="T77" fmla="*/ 341 h 662"/>
                <a:gd name="T78" fmla="*/ 352 w 598"/>
                <a:gd name="T79" fmla="*/ 361 h 662"/>
                <a:gd name="T80" fmla="*/ 352 w 598"/>
                <a:gd name="T81" fmla="*/ 438 h 662"/>
                <a:gd name="T82" fmla="*/ 370 w 598"/>
                <a:gd name="T83" fmla="*/ 462 h 662"/>
                <a:gd name="T84" fmla="*/ 517 w 598"/>
                <a:gd name="T85" fmla="*/ 499 h 662"/>
                <a:gd name="T86" fmla="*/ 537 w 598"/>
                <a:gd name="T87" fmla="*/ 521 h 662"/>
                <a:gd name="T88" fmla="*/ 547 w 598"/>
                <a:gd name="T89" fmla="*/ 582 h 662"/>
                <a:gd name="T90" fmla="*/ 541 w 598"/>
                <a:gd name="T91" fmla="*/ 604 h 662"/>
                <a:gd name="T92" fmla="*/ 541 w 598"/>
                <a:gd name="T93" fmla="*/ 604 h 662"/>
                <a:gd name="T94" fmla="*/ 541 w 598"/>
                <a:gd name="T95" fmla="*/ 604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8" h="662">
                  <a:moveTo>
                    <a:pt x="584" y="513"/>
                  </a:moveTo>
                  <a:cubicBezTo>
                    <a:pt x="579" y="484"/>
                    <a:pt x="557" y="460"/>
                    <a:pt x="529" y="453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0" y="374"/>
                    <a:pt x="400" y="374"/>
                    <a:pt x="400" y="374"/>
                  </a:cubicBezTo>
                  <a:cubicBezTo>
                    <a:pt x="447" y="341"/>
                    <a:pt x="476" y="287"/>
                    <a:pt x="476" y="228"/>
                  </a:cubicBezTo>
                  <a:cubicBezTo>
                    <a:pt x="476" y="152"/>
                    <a:pt x="476" y="152"/>
                    <a:pt x="476" y="152"/>
                  </a:cubicBezTo>
                  <a:cubicBezTo>
                    <a:pt x="476" y="68"/>
                    <a:pt x="408" y="0"/>
                    <a:pt x="324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189" y="0"/>
                    <a:pt x="121" y="68"/>
                    <a:pt x="121" y="152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1" y="287"/>
                    <a:pt x="150" y="341"/>
                    <a:pt x="198" y="374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69" y="453"/>
                    <a:pt x="69" y="453"/>
                    <a:pt x="69" y="453"/>
                  </a:cubicBezTo>
                  <a:cubicBezTo>
                    <a:pt x="40" y="460"/>
                    <a:pt x="19" y="484"/>
                    <a:pt x="14" y="51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0" y="596"/>
                    <a:pt x="6" y="618"/>
                    <a:pt x="20" y="635"/>
                  </a:cubicBezTo>
                  <a:cubicBezTo>
                    <a:pt x="35" y="652"/>
                    <a:pt x="55" y="662"/>
                    <a:pt x="78" y="662"/>
                  </a:cubicBezTo>
                  <a:cubicBezTo>
                    <a:pt x="520" y="662"/>
                    <a:pt x="520" y="662"/>
                    <a:pt x="520" y="662"/>
                  </a:cubicBezTo>
                  <a:cubicBezTo>
                    <a:pt x="542" y="662"/>
                    <a:pt x="563" y="652"/>
                    <a:pt x="577" y="635"/>
                  </a:cubicBezTo>
                  <a:cubicBezTo>
                    <a:pt x="592" y="619"/>
                    <a:pt x="598" y="596"/>
                    <a:pt x="594" y="574"/>
                  </a:cubicBezTo>
                  <a:lnTo>
                    <a:pt x="584" y="513"/>
                  </a:lnTo>
                  <a:close/>
                  <a:moveTo>
                    <a:pt x="541" y="604"/>
                  </a:moveTo>
                  <a:cubicBezTo>
                    <a:pt x="535" y="611"/>
                    <a:pt x="528" y="614"/>
                    <a:pt x="520" y="614"/>
                  </a:cubicBezTo>
                  <a:cubicBezTo>
                    <a:pt x="78" y="614"/>
                    <a:pt x="78" y="614"/>
                    <a:pt x="78" y="614"/>
                  </a:cubicBezTo>
                  <a:cubicBezTo>
                    <a:pt x="70" y="614"/>
                    <a:pt x="62" y="611"/>
                    <a:pt x="57" y="604"/>
                  </a:cubicBezTo>
                  <a:cubicBezTo>
                    <a:pt x="52" y="598"/>
                    <a:pt x="49" y="590"/>
                    <a:pt x="51" y="582"/>
                  </a:cubicBezTo>
                  <a:cubicBezTo>
                    <a:pt x="61" y="521"/>
                    <a:pt x="61" y="521"/>
                    <a:pt x="61" y="521"/>
                  </a:cubicBezTo>
                  <a:cubicBezTo>
                    <a:pt x="63" y="511"/>
                    <a:pt x="71" y="502"/>
                    <a:pt x="81" y="499"/>
                  </a:cubicBezTo>
                  <a:cubicBezTo>
                    <a:pt x="228" y="462"/>
                    <a:pt x="228" y="462"/>
                    <a:pt x="228" y="462"/>
                  </a:cubicBezTo>
                  <a:cubicBezTo>
                    <a:pt x="239" y="459"/>
                    <a:pt x="246" y="449"/>
                    <a:pt x="246" y="438"/>
                  </a:cubicBezTo>
                  <a:cubicBezTo>
                    <a:pt x="246" y="361"/>
                    <a:pt x="246" y="361"/>
                    <a:pt x="246" y="361"/>
                  </a:cubicBezTo>
                  <a:cubicBezTo>
                    <a:pt x="246" y="353"/>
                    <a:pt x="241" y="345"/>
                    <a:pt x="234" y="341"/>
                  </a:cubicBezTo>
                  <a:cubicBezTo>
                    <a:pt x="194" y="317"/>
                    <a:pt x="169" y="274"/>
                    <a:pt x="169" y="228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69" y="94"/>
                    <a:pt x="216" y="48"/>
                    <a:pt x="273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82" y="48"/>
                    <a:pt x="428" y="94"/>
                    <a:pt x="428" y="152"/>
                  </a:cubicBezTo>
                  <a:cubicBezTo>
                    <a:pt x="428" y="228"/>
                    <a:pt x="428" y="228"/>
                    <a:pt x="428" y="228"/>
                  </a:cubicBezTo>
                  <a:cubicBezTo>
                    <a:pt x="428" y="274"/>
                    <a:pt x="404" y="317"/>
                    <a:pt x="364" y="341"/>
                  </a:cubicBezTo>
                  <a:cubicBezTo>
                    <a:pt x="356" y="345"/>
                    <a:pt x="352" y="353"/>
                    <a:pt x="352" y="361"/>
                  </a:cubicBezTo>
                  <a:cubicBezTo>
                    <a:pt x="352" y="438"/>
                    <a:pt x="352" y="438"/>
                    <a:pt x="352" y="438"/>
                  </a:cubicBezTo>
                  <a:cubicBezTo>
                    <a:pt x="352" y="449"/>
                    <a:pt x="359" y="459"/>
                    <a:pt x="370" y="462"/>
                  </a:cubicBezTo>
                  <a:cubicBezTo>
                    <a:pt x="517" y="499"/>
                    <a:pt x="517" y="499"/>
                    <a:pt x="517" y="499"/>
                  </a:cubicBezTo>
                  <a:cubicBezTo>
                    <a:pt x="527" y="502"/>
                    <a:pt x="535" y="511"/>
                    <a:pt x="537" y="521"/>
                  </a:cubicBezTo>
                  <a:cubicBezTo>
                    <a:pt x="547" y="582"/>
                    <a:pt x="547" y="582"/>
                    <a:pt x="547" y="582"/>
                  </a:cubicBezTo>
                  <a:cubicBezTo>
                    <a:pt x="548" y="590"/>
                    <a:pt x="546" y="598"/>
                    <a:pt x="541" y="604"/>
                  </a:cubicBezTo>
                  <a:close/>
                  <a:moveTo>
                    <a:pt x="541" y="604"/>
                  </a:moveTo>
                  <a:cubicBezTo>
                    <a:pt x="541" y="604"/>
                    <a:pt x="541" y="604"/>
                    <a:pt x="541" y="6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3" name="Freeform 310"/>
            <p:cNvSpPr>
              <a:spLocks noEditPoints="1"/>
            </p:cNvSpPr>
            <p:nvPr/>
          </p:nvSpPr>
          <p:spPr bwMode="auto">
            <a:xfrm>
              <a:off x="10992540" y="3195453"/>
              <a:ext cx="3957951" cy="4546932"/>
            </a:xfrm>
            <a:custGeom>
              <a:avLst/>
              <a:gdLst>
                <a:gd name="T0" fmla="*/ 1174 w 1277"/>
                <a:gd name="T1" fmla="*/ 101 h 1482"/>
                <a:gd name="T2" fmla="*/ 51 w 1277"/>
                <a:gd name="T3" fmla="*/ 101 h 1482"/>
                <a:gd name="T4" fmla="*/ 0 w 1277"/>
                <a:gd name="T5" fmla="*/ 229 h 1482"/>
                <a:gd name="T6" fmla="*/ 51 w 1277"/>
                <a:gd name="T7" fmla="*/ 333 h 1482"/>
                <a:gd name="T8" fmla="*/ 24 w 1277"/>
                <a:gd name="T9" fmla="*/ 381 h 1482"/>
                <a:gd name="T10" fmla="*/ 24 w 1277"/>
                <a:gd name="T11" fmla="*/ 461 h 1482"/>
                <a:gd name="T12" fmla="*/ 51 w 1277"/>
                <a:gd name="T13" fmla="*/ 509 h 1482"/>
                <a:gd name="T14" fmla="*/ 0 w 1277"/>
                <a:gd name="T15" fmla="*/ 613 h 1482"/>
                <a:gd name="T16" fmla="*/ 51 w 1277"/>
                <a:gd name="T17" fmla="*/ 717 h 1482"/>
                <a:gd name="T18" fmla="*/ 24 w 1277"/>
                <a:gd name="T19" fmla="*/ 765 h 1482"/>
                <a:gd name="T20" fmla="*/ 24 w 1277"/>
                <a:gd name="T21" fmla="*/ 845 h 1482"/>
                <a:gd name="T22" fmla="*/ 51 w 1277"/>
                <a:gd name="T23" fmla="*/ 893 h 1482"/>
                <a:gd name="T24" fmla="*/ 0 w 1277"/>
                <a:gd name="T25" fmla="*/ 997 h 1482"/>
                <a:gd name="T26" fmla="*/ 51 w 1277"/>
                <a:gd name="T27" fmla="*/ 1101 h 1482"/>
                <a:gd name="T28" fmla="*/ 24 w 1277"/>
                <a:gd name="T29" fmla="*/ 1149 h 1482"/>
                <a:gd name="T30" fmla="*/ 24 w 1277"/>
                <a:gd name="T31" fmla="*/ 1229 h 1482"/>
                <a:gd name="T32" fmla="*/ 51 w 1277"/>
                <a:gd name="T33" fmla="*/ 1277 h 1482"/>
                <a:gd name="T34" fmla="*/ 1074 w 1277"/>
                <a:gd name="T35" fmla="*/ 1482 h 1482"/>
                <a:gd name="T36" fmla="*/ 1202 w 1277"/>
                <a:gd name="T37" fmla="*/ 944 h 1482"/>
                <a:gd name="T38" fmla="*/ 1202 w 1277"/>
                <a:gd name="T39" fmla="*/ 128 h 1482"/>
                <a:gd name="T40" fmla="*/ 1229 w 1277"/>
                <a:gd name="T41" fmla="*/ 589 h 1482"/>
                <a:gd name="T42" fmla="*/ 1174 w 1277"/>
                <a:gd name="T43" fmla="*/ 435 h 1482"/>
                <a:gd name="T44" fmla="*/ 1229 w 1277"/>
                <a:gd name="T45" fmla="*/ 435 h 1482"/>
                <a:gd name="T46" fmla="*/ 1229 w 1277"/>
                <a:gd name="T47" fmla="*/ 637 h 1482"/>
                <a:gd name="T48" fmla="*/ 1174 w 1277"/>
                <a:gd name="T49" fmla="*/ 637 h 1482"/>
                <a:gd name="T50" fmla="*/ 1229 w 1277"/>
                <a:gd name="T51" fmla="*/ 282 h 1482"/>
                <a:gd name="T52" fmla="*/ 1202 w 1277"/>
                <a:gd name="T53" fmla="*/ 176 h 1482"/>
                <a:gd name="T54" fmla="*/ 152 w 1277"/>
                <a:gd name="T55" fmla="*/ 1434 h 1482"/>
                <a:gd name="T56" fmla="*/ 126 w 1277"/>
                <a:gd name="T57" fmla="*/ 1277 h 1482"/>
                <a:gd name="T58" fmla="*/ 99 w 1277"/>
                <a:gd name="T59" fmla="*/ 1229 h 1482"/>
                <a:gd name="T60" fmla="*/ 150 w 1277"/>
                <a:gd name="T61" fmla="*/ 1125 h 1482"/>
                <a:gd name="T62" fmla="*/ 99 w 1277"/>
                <a:gd name="T63" fmla="*/ 1021 h 1482"/>
                <a:gd name="T64" fmla="*/ 126 w 1277"/>
                <a:gd name="T65" fmla="*/ 973 h 1482"/>
                <a:gd name="T66" fmla="*/ 126 w 1277"/>
                <a:gd name="T67" fmla="*/ 893 h 1482"/>
                <a:gd name="T68" fmla="*/ 99 w 1277"/>
                <a:gd name="T69" fmla="*/ 845 h 1482"/>
                <a:gd name="T70" fmla="*/ 150 w 1277"/>
                <a:gd name="T71" fmla="*/ 741 h 1482"/>
                <a:gd name="T72" fmla="*/ 99 w 1277"/>
                <a:gd name="T73" fmla="*/ 637 h 1482"/>
                <a:gd name="T74" fmla="*/ 126 w 1277"/>
                <a:gd name="T75" fmla="*/ 589 h 1482"/>
                <a:gd name="T76" fmla="*/ 126 w 1277"/>
                <a:gd name="T77" fmla="*/ 509 h 1482"/>
                <a:gd name="T78" fmla="*/ 99 w 1277"/>
                <a:gd name="T79" fmla="*/ 461 h 1482"/>
                <a:gd name="T80" fmla="*/ 150 w 1277"/>
                <a:gd name="T81" fmla="*/ 357 h 1482"/>
                <a:gd name="T82" fmla="*/ 99 w 1277"/>
                <a:gd name="T83" fmla="*/ 253 h 1482"/>
                <a:gd name="T84" fmla="*/ 126 w 1277"/>
                <a:gd name="T85" fmla="*/ 205 h 1482"/>
                <a:gd name="T86" fmla="*/ 152 w 1277"/>
                <a:gd name="T87" fmla="*/ 48 h 1482"/>
                <a:gd name="T88" fmla="*/ 1126 w 1277"/>
                <a:gd name="T89" fmla="*/ 1381 h 1482"/>
                <a:gd name="T90" fmla="*/ 1174 w 1277"/>
                <a:gd name="T91" fmla="*/ 790 h 1482"/>
                <a:gd name="T92" fmla="*/ 1202 w 1277"/>
                <a:gd name="T93" fmla="*/ 896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7" h="1482">
                  <a:moveTo>
                    <a:pt x="1202" y="128"/>
                  </a:moveTo>
                  <a:cubicBezTo>
                    <a:pt x="1174" y="128"/>
                    <a:pt x="1174" y="128"/>
                    <a:pt x="1174" y="128"/>
                  </a:cubicBezTo>
                  <a:cubicBezTo>
                    <a:pt x="1174" y="101"/>
                    <a:pt x="1174" y="101"/>
                    <a:pt x="1174" y="101"/>
                  </a:cubicBezTo>
                  <a:cubicBezTo>
                    <a:pt x="1174" y="45"/>
                    <a:pt x="1129" y="0"/>
                    <a:pt x="1074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96" y="0"/>
                    <a:pt x="51" y="45"/>
                    <a:pt x="51" y="101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11" y="205"/>
                    <a:pt x="0" y="216"/>
                    <a:pt x="0" y="229"/>
                  </a:cubicBezTo>
                  <a:cubicBezTo>
                    <a:pt x="0" y="242"/>
                    <a:pt x="11" y="253"/>
                    <a:pt x="24" y="253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333"/>
                    <a:pt x="51" y="333"/>
                    <a:pt x="51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11" y="333"/>
                    <a:pt x="0" y="344"/>
                    <a:pt x="0" y="357"/>
                  </a:cubicBezTo>
                  <a:cubicBezTo>
                    <a:pt x="0" y="370"/>
                    <a:pt x="11" y="381"/>
                    <a:pt x="24" y="381"/>
                  </a:cubicBezTo>
                  <a:cubicBezTo>
                    <a:pt x="51" y="381"/>
                    <a:pt x="51" y="381"/>
                    <a:pt x="51" y="381"/>
                  </a:cubicBezTo>
                  <a:cubicBezTo>
                    <a:pt x="51" y="461"/>
                    <a:pt x="51" y="461"/>
                    <a:pt x="51" y="461"/>
                  </a:cubicBezTo>
                  <a:cubicBezTo>
                    <a:pt x="24" y="461"/>
                    <a:pt x="24" y="461"/>
                    <a:pt x="24" y="461"/>
                  </a:cubicBezTo>
                  <a:cubicBezTo>
                    <a:pt x="11" y="461"/>
                    <a:pt x="0" y="472"/>
                    <a:pt x="0" y="485"/>
                  </a:cubicBezTo>
                  <a:cubicBezTo>
                    <a:pt x="0" y="498"/>
                    <a:pt x="11" y="509"/>
                    <a:pt x="24" y="509"/>
                  </a:cubicBezTo>
                  <a:cubicBezTo>
                    <a:pt x="51" y="509"/>
                    <a:pt x="51" y="509"/>
                    <a:pt x="51" y="509"/>
                  </a:cubicBezTo>
                  <a:cubicBezTo>
                    <a:pt x="51" y="589"/>
                    <a:pt x="51" y="589"/>
                    <a:pt x="51" y="589"/>
                  </a:cubicBezTo>
                  <a:cubicBezTo>
                    <a:pt x="24" y="589"/>
                    <a:pt x="24" y="589"/>
                    <a:pt x="24" y="589"/>
                  </a:cubicBezTo>
                  <a:cubicBezTo>
                    <a:pt x="11" y="589"/>
                    <a:pt x="0" y="600"/>
                    <a:pt x="0" y="613"/>
                  </a:cubicBezTo>
                  <a:cubicBezTo>
                    <a:pt x="0" y="626"/>
                    <a:pt x="11" y="637"/>
                    <a:pt x="24" y="637"/>
                  </a:cubicBezTo>
                  <a:cubicBezTo>
                    <a:pt x="51" y="637"/>
                    <a:pt x="51" y="637"/>
                    <a:pt x="51" y="637"/>
                  </a:cubicBezTo>
                  <a:cubicBezTo>
                    <a:pt x="51" y="717"/>
                    <a:pt x="51" y="717"/>
                    <a:pt x="51" y="717"/>
                  </a:cubicBezTo>
                  <a:cubicBezTo>
                    <a:pt x="24" y="717"/>
                    <a:pt x="24" y="717"/>
                    <a:pt x="24" y="717"/>
                  </a:cubicBezTo>
                  <a:cubicBezTo>
                    <a:pt x="11" y="717"/>
                    <a:pt x="0" y="728"/>
                    <a:pt x="0" y="741"/>
                  </a:cubicBezTo>
                  <a:cubicBezTo>
                    <a:pt x="0" y="754"/>
                    <a:pt x="11" y="765"/>
                    <a:pt x="24" y="765"/>
                  </a:cubicBezTo>
                  <a:cubicBezTo>
                    <a:pt x="51" y="765"/>
                    <a:pt x="51" y="765"/>
                    <a:pt x="51" y="765"/>
                  </a:cubicBezTo>
                  <a:cubicBezTo>
                    <a:pt x="51" y="845"/>
                    <a:pt x="51" y="845"/>
                    <a:pt x="51" y="845"/>
                  </a:cubicBezTo>
                  <a:cubicBezTo>
                    <a:pt x="24" y="845"/>
                    <a:pt x="24" y="845"/>
                    <a:pt x="24" y="845"/>
                  </a:cubicBezTo>
                  <a:cubicBezTo>
                    <a:pt x="11" y="845"/>
                    <a:pt x="0" y="856"/>
                    <a:pt x="0" y="869"/>
                  </a:cubicBezTo>
                  <a:cubicBezTo>
                    <a:pt x="0" y="882"/>
                    <a:pt x="11" y="893"/>
                    <a:pt x="24" y="893"/>
                  </a:cubicBezTo>
                  <a:cubicBezTo>
                    <a:pt x="51" y="893"/>
                    <a:pt x="51" y="893"/>
                    <a:pt x="51" y="893"/>
                  </a:cubicBezTo>
                  <a:cubicBezTo>
                    <a:pt x="51" y="973"/>
                    <a:pt x="51" y="973"/>
                    <a:pt x="51" y="973"/>
                  </a:cubicBezTo>
                  <a:cubicBezTo>
                    <a:pt x="24" y="973"/>
                    <a:pt x="24" y="973"/>
                    <a:pt x="24" y="973"/>
                  </a:cubicBezTo>
                  <a:cubicBezTo>
                    <a:pt x="11" y="973"/>
                    <a:pt x="0" y="984"/>
                    <a:pt x="0" y="997"/>
                  </a:cubicBezTo>
                  <a:cubicBezTo>
                    <a:pt x="0" y="1010"/>
                    <a:pt x="11" y="1021"/>
                    <a:pt x="24" y="1021"/>
                  </a:cubicBezTo>
                  <a:cubicBezTo>
                    <a:pt x="51" y="1021"/>
                    <a:pt x="51" y="1021"/>
                    <a:pt x="51" y="1021"/>
                  </a:cubicBezTo>
                  <a:cubicBezTo>
                    <a:pt x="51" y="1101"/>
                    <a:pt x="51" y="1101"/>
                    <a:pt x="51" y="1101"/>
                  </a:cubicBezTo>
                  <a:cubicBezTo>
                    <a:pt x="24" y="1101"/>
                    <a:pt x="24" y="1101"/>
                    <a:pt x="24" y="1101"/>
                  </a:cubicBezTo>
                  <a:cubicBezTo>
                    <a:pt x="11" y="1101"/>
                    <a:pt x="0" y="1112"/>
                    <a:pt x="0" y="1125"/>
                  </a:cubicBezTo>
                  <a:cubicBezTo>
                    <a:pt x="0" y="1138"/>
                    <a:pt x="11" y="1149"/>
                    <a:pt x="24" y="1149"/>
                  </a:cubicBezTo>
                  <a:cubicBezTo>
                    <a:pt x="51" y="1149"/>
                    <a:pt x="51" y="1149"/>
                    <a:pt x="51" y="1149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4" y="1229"/>
                    <a:pt x="24" y="1229"/>
                    <a:pt x="24" y="1229"/>
                  </a:cubicBezTo>
                  <a:cubicBezTo>
                    <a:pt x="11" y="1229"/>
                    <a:pt x="0" y="1240"/>
                    <a:pt x="0" y="1253"/>
                  </a:cubicBezTo>
                  <a:cubicBezTo>
                    <a:pt x="0" y="1266"/>
                    <a:pt x="11" y="1277"/>
                    <a:pt x="24" y="1277"/>
                  </a:cubicBezTo>
                  <a:cubicBezTo>
                    <a:pt x="51" y="1277"/>
                    <a:pt x="51" y="1277"/>
                    <a:pt x="51" y="1277"/>
                  </a:cubicBezTo>
                  <a:cubicBezTo>
                    <a:pt x="51" y="1381"/>
                    <a:pt x="51" y="1381"/>
                    <a:pt x="51" y="1381"/>
                  </a:cubicBezTo>
                  <a:cubicBezTo>
                    <a:pt x="51" y="1436"/>
                    <a:pt x="96" y="1482"/>
                    <a:pt x="152" y="1482"/>
                  </a:cubicBezTo>
                  <a:cubicBezTo>
                    <a:pt x="1074" y="1482"/>
                    <a:pt x="1074" y="1482"/>
                    <a:pt x="1074" y="1482"/>
                  </a:cubicBezTo>
                  <a:cubicBezTo>
                    <a:pt x="1129" y="1482"/>
                    <a:pt x="1174" y="1436"/>
                    <a:pt x="1174" y="1381"/>
                  </a:cubicBezTo>
                  <a:cubicBezTo>
                    <a:pt x="1174" y="944"/>
                    <a:pt x="1174" y="944"/>
                    <a:pt x="1174" y="944"/>
                  </a:cubicBezTo>
                  <a:cubicBezTo>
                    <a:pt x="1202" y="944"/>
                    <a:pt x="1202" y="944"/>
                    <a:pt x="1202" y="944"/>
                  </a:cubicBezTo>
                  <a:cubicBezTo>
                    <a:pt x="1243" y="944"/>
                    <a:pt x="1277" y="910"/>
                    <a:pt x="1277" y="869"/>
                  </a:cubicBezTo>
                  <a:cubicBezTo>
                    <a:pt x="1277" y="203"/>
                    <a:pt x="1277" y="203"/>
                    <a:pt x="1277" y="203"/>
                  </a:cubicBezTo>
                  <a:cubicBezTo>
                    <a:pt x="1277" y="162"/>
                    <a:pt x="1243" y="128"/>
                    <a:pt x="1202" y="128"/>
                  </a:cubicBezTo>
                  <a:close/>
                  <a:moveTo>
                    <a:pt x="1174" y="483"/>
                  </a:moveTo>
                  <a:cubicBezTo>
                    <a:pt x="1229" y="483"/>
                    <a:pt x="1229" y="483"/>
                    <a:pt x="1229" y="483"/>
                  </a:cubicBezTo>
                  <a:cubicBezTo>
                    <a:pt x="1229" y="589"/>
                    <a:pt x="1229" y="589"/>
                    <a:pt x="1229" y="589"/>
                  </a:cubicBezTo>
                  <a:cubicBezTo>
                    <a:pt x="1174" y="589"/>
                    <a:pt x="1174" y="589"/>
                    <a:pt x="1174" y="589"/>
                  </a:cubicBezTo>
                  <a:lnTo>
                    <a:pt x="1174" y="483"/>
                  </a:lnTo>
                  <a:close/>
                  <a:moveTo>
                    <a:pt x="1174" y="435"/>
                  </a:moveTo>
                  <a:cubicBezTo>
                    <a:pt x="1174" y="330"/>
                    <a:pt x="1174" y="330"/>
                    <a:pt x="1174" y="330"/>
                  </a:cubicBezTo>
                  <a:cubicBezTo>
                    <a:pt x="1229" y="330"/>
                    <a:pt x="1229" y="330"/>
                    <a:pt x="1229" y="330"/>
                  </a:cubicBezTo>
                  <a:cubicBezTo>
                    <a:pt x="1229" y="435"/>
                    <a:pt x="1229" y="435"/>
                    <a:pt x="1229" y="435"/>
                  </a:cubicBezTo>
                  <a:lnTo>
                    <a:pt x="1174" y="435"/>
                  </a:lnTo>
                  <a:close/>
                  <a:moveTo>
                    <a:pt x="1174" y="637"/>
                  </a:moveTo>
                  <a:cubicBezTo>
                    <a:pt x="1229" y="637"/>
                    <a:pt x="1229" y="637"/>
                    <a:pt x="1229" y="637"/>
                  </a:cubicBezTo>
                  <a:cubicBezTo>
                    <a:pt x="1229" y="742"/>
                    <a:pt x="1229" y="742"/>
                    <a:pt x="1229" y="742"/>
                  </a:cubicBezTo>
                  <a:cubicBezTo>
                    <a:pt x="1174" y="742"/>
                    <a:pt x="1174" y="742"/>
                    <a:pt x="1174" y="742"/>
                  </a:cubicBezTo>
                  <a:lnTo>
                    <a:pt x="1174" y="637"/>
                  </a:lnTo>
                  <a:close/>
                  <a:moveTo>
                    <a:pt x="1202" y="176"/>
                  </a:moveTo>
                  <a:cubicBezTo>
                    <a:pt x="1217" y="176"/>
                    <a:pt x="1229" y="188"/>
                    <a:pt x="1229" y="203"/>
                  </a:cubicBezTo>
                  <a:cubicBezTo>
                    <a:pt x="1229" y="282"/>
                    <a:pt x="1229" y="282"/>
                    <a:pt x="1229" y="282"/>
                  </a:cubicBezTo>
                  <a:cubicBezTo>
                    <a:pt x="1174" y="282"/>
                    <a:pt x="1174" y="282"/>
                    <a:pt x="1174" y="282"/>
                  </a:cubicBezTo>
                  <a:cubicBezTo>
                    <a:pt x="1174" y="176"/>
                    <a:pt x="1174" y="176"/>
                    <a:pt x="1174" y="176"/>
                  </a:cubicBezTo>
                  <a:lnTo>
                    <a:pt x="1202" y="176"/>
                  </a:lnTo>
                  <a:close/>
                  <a:moveTo>
                    <a:pt x="1126" y="1381"/>
                  </a:moveTo>
                  <a:cubicBezTo>
                    <a:pt x="1126" y="1410"/>
                    <a:pt x="1103" y="1434"/>
                    <a:pt x="1074" y="1434"/>
                  </a:cubicBezTo>
                  <a:cubicBezTo>
                    <a:pt x="152" y="1434"/>
                    <a:pt x="152" y="1434"/>
                    <a:pt x="152" y="1434"/>
                  </a:cubicBezTo>
                  <a:cubicBezTo>
                    <a:pt x="123" y="1434"/>
                    <a:pt x="99" y="1410"/>
                    <a:pt x="99" y="1381"/>
                  </a:cubicBezTo>
                  <a:cubicBezTo>
                    <a:pt x="99" y="1277"/>
                    <a:pt x="99" y="1277"/>
                    <a:pt x="99" y="1277"/>
                  </a:cubicBezTo>
                  <a:cubicBezTo>
                    <a:pt x="126" y="1277"/>
                    <a:pt x="126" y="1277"/>
                    <a:pt x="126" y="1277"/>
                  </a:cubicBezTo>
                  <a:cubicBezTo>
                    <a:pt x="140" y="1277"/>
                    <a:pt x="150" y="1266"/>
                    <a:pt x="150" y="1253"/>
                  </a:cubicBezTo>
                  <a:cubicBezTo>
                    <a:pt x="150" y="1240"/>
                    <a:pt x="140" y="1229"/>
                    <a:pt x="126" y="1229"/>
                  </a:cubicBezTo>
                  <a:cubicBezTo>
                    <a:pt x="99" y="1229"/>
                    <a:pt x="99" y="1229"/>
                    <a:pt x="99" y="1229"/>
                  </a:cubicBezTo>
                  <a:cubicBezTo>
                    <a:pt x="99" y="1149"/>
                    <a:pt x="99" y="1149"/>
                    <a:pt x="99" y="1149"/>
                  </a:cubicBezTo>
                  <a:cubicBezTo>
                    <a:pt x="126" y="1149"/>
                    <a:pt x="126" y="1149"/>
                    <a:pt x="126" y="1149"/>
                  </a:cubicBezTo>
                  <a:cubicBezTo>
                    <a:pt x="140" y="1149"/>
                    <a:pt x="150" y="1138"/>
                    <a:pt x="150" y="1125"/>
                  </a:cubicBezTo>
                  <a:cubicBezTo>
                    <a:pt x="150" y="1112"/>
                    <a:pt x="140" y="1101"/>
                    <a:pt x="126" y="1101"/>
                  </a:cubicBezTo>
                  <a:cubicBezTo>
                    <a:pt x="99" y="1101"/>
                    <a:pt x="99" y="1101"/>
                    <a:pt x="99" y="1101"/>
                  </a:cubicBezTo>
                  <a:cubicBezTo>
                    <a:pt x="99" y="1021"/>
                    <a:pt x="99" y="1021"/>
                    <a:pt x="99" y="1021"/>
                  </a:cubicBezTo>
                  <a:cubicBezTo>
                    <a:pt x="126" y="1021"/>
                    <a:pt x="126" y="1021"/>
                    <a:pt x="126" y="1021"/>
                  </a:cubicBezTo>
                  <a:cubicBezTo>
                    <a:pt x="140" y="1021"/>
                    <a:pt x="150" y="1010"/>
                    <a:pt x="150" y="997"/>
                  </a:cubicBezTo>
                  <a:cubicBezTo>
                    <a:pt x="150" y="984"/>
                    <a:pt x="140" y="973"/>
                    <a:pt x="126" y="973"/>
                  </a:cubicBezTo>
                  <a:cubicBezTo>
                    <a:pt x="99" y="973"/>
                    <a:pt x="99" y="973"/>
                    <a:pt x="99" y="973"/>
                  </a:cubicBezTo>
                  <a:cubicBezTo>
                    <a:pt x="99" y="893"/>
                    <a:pt x="99" y="893"/>
                    <a:pt x="99" y="893"/>
                  </a:cubicBezTo>
                  <a:cubicBezTo>
                    <a:pt x="126" y="893"/>
                    <a:pt x="126" y="893"/>
                    <a:pt x="126" y="893"/>
                  </a:cubicBezTo>
                  <a:cubicBezTo>
                    <a:pt x="140" y="893"/>
                    <a:pt x="150" y="882"/>
                    <a:pt x="150" y="869"/>
                  </a:cubicBezTo>
                  <a:cubicBezTo>
                    <a:pt x="150" y="856"/>
                    <a:pt x="140" y="845"/>
                    <a:pt x="126" y="845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99" y="765"/>
                    <a:pt x="99" y="765"/>
                    <a:pt x="99" y="765"/>
                  </a:cubicBezTo>
                  <a:cubicBezTo>
                    <a:pt x="126" y="765"/>
                    <a:pt x="126" y="765"/>
                    <a:pt x="126" y="765"/>
                  </a:cubicBezTo>
                  <a:cubicBezTo>
                    <a:pt x="140" y="765"/>
                    <a:pt x="150" y="754"/>
                    <a:pt x="150" y="741"/>
                  </a:cubicBezTo>
                  <a:cubicBezTo>
                    <a:pt x="150" y="728"/>
                    <a:pt x="140" y="717"/>
                    <a:pt x="126" y="717"/>
                  </a:cubicBezTo>
                  <a:cubicBezTo>
                    <a:pt x="99" y="717"/>
                    <a:pt x="99" y="717"/>
                    <a:pt x="99" y="717"/>
                  </a:cubicBezTo>
                  <a:cubicBezTo>
                    <a:pt x="99" y="637"/>
                    <a:pt x="99" y="637"/>
                    <a:pt x="99" y="637"/>
                  </a:cubicBezTo>
                  <a:cubicBezTo>
                    <a:pt x="126" y="637"/>
                    <a:pt x="126" y="637"/>
                    <a:pt x="126" y="637"/>
                  </a:cubicBezTo>
                  <a:cubicBezTo>
                    <a:pt x="140" y="637"/>
                    <a:pt x="150" y="626"/>
                    <a:pt x="150" y="613"/>
                  </a:cubicBezTo>
                  <a:cubicBezTo>
                    <a:pt x="150" y="600"/>
                    <a:pt x="140" y="589"/>
                    <a:pt x="126" y="589"/>
                  </a:cubicBezTo>
                  <a:cubicBezTo>
                    <a:pt x="99" y="589"/>
                    <a:pt x="99" y="589"/>
                    <a:pt x="99" y="589"/>
                  </a:cubicBezTo>
                  <a:cubicBezTo>
                    <a:pt x="99" y="509"/>
                    <a:pt x="99" y="509"/>
                    <a:pt x="99" y="509"/>
                  </a:cubicBezTo>
                  <a:cubicBezTo>
                    <a:pt x="126" y="509"/>
                    <a:pt x="126" y="509"/>
                    <a:pt x="126" y="509"/>
                  </a:cubicBezTo>
                  <a:cubicBezTo>
                    <a:pt x="140" y="509"/>
                    <a:pt x="150" y="498"/>
                    <a:pt x="150" y="485"/>
                  </a:cubicBezTo>
                  <a:cubicBezTo>
                    <a:pt x="150" y="472"/>
                    <a:pt x="140" y="461"/>
                    <a:pt x="126" y="461"/>
                  </a:cubicBezTo>
                  <a:cubicBezTo>
                    <a:pt x="99" y="461"/>
                    <a:pt x="99" y="461"/>
                    <a:pt x="99" y="461"/>
                  </a:cubicBezTo>
                  <a:cubicBezTo>
                    <a:pt x="99" y="381"/>
                    <a:pt x="99" y="381"/>
                    <a:pt x="99" y="381"/>
                  </a:cubicBezTo>
                  <a:cubicBezTo>
                    <a:pt x="126" y="381"/>
                    <a:pt x="126" y="381"/>
                    <a:pt x="126" y="381"/>
                  </a:cubicBezTo>
                  <a:cubicBezTo>
                    <a:pt x="140" y="381"/>
                    <a:pt x="150" y="370"/>
                    <a:pt x="150" y="357"/>
                  </a:cubicBezTo>
                  <a:cubicBezTo>
                    <a:pt x="150" y="344"/>
                    <a:pt x="140" y="333"/>
                    <a:pt x="126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40" y="253"/>
                    <a:pt x="150" y="242"/>
                    <a:pt x="150" y="229"/>
                  </a:cubicBezTo>
                  <a:cubicBezTo>
                    <a:pt x="150" y="216"/>
                    <a:pt x="140" y="205"/>
                    <a:pt x="126" y="205"/>
                  </a:cubicBezTo>
                  <a:cubicBezTo>
                    <a:pt x="99" y="205"/>
                    <a:pt x="99" y="205"/>
                    <a:pt x="99" y="205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9" y="72"/>
                    <a:pt x="123" y="48"/>
                    <a:pt x="152" y="48"/>
                  </a:cubicBezTo>
                  <a:cubicBezTo>
                    <a:pt x="1074" y="48"/>
                    <a:pt x="1074" y="48"/>
                    <a:pt x="1074" y="48"/>
                  </a:cubicBezTo>
                  <a:cubicBezTo>
                    <a:pt x="1103" y="48"/>
                    <a:pt x="1126" y="72"/>
                    <a:pt x="1126" y="101"/>
                  </a:cubicBezTo>
                  <a:lnTo>
                    <a:pt x="1126" y="1381"/>
                  </a:lnTo>
                  <a:close/>
                  <a:moveTo>
                    <a:pt x="1202" y="896"/>
                  </a:moveTo>
                  <a:cubicBezTo>
                    <a:pt x="1174" y="896"/>
                    <a:pt x="1174" y="896"/>
                    <a:pt x="1174" y="896"/>
                  </a:cubicBezTo>
                  <a:cubicBezTo>
                    <a:pt x="1174" y="790"/>
                    <a:pt x="1174" y="790"/>
                    <a:pt x="1174" y="790"/>
                  </a:cubicBezTo>
                  <a:cubicBezTo>
                    <a:pt x="1229" y="790"/>
                    <a:pt x="1229" y="790"/>
                    <a:pt x="1229" y="790"/>
                  </a:cubicBezTo>
                  <a:cubicBezTo>
                    <a:pt x="1229" y="869"/>
                    <a:pt x="1229" y="869"/>
                    <a:pt x="1229" y="869"/>
                  </a:cubicBezTo>
                  <a:cubicBezTo>
                    <a:pt x="1229" y="884"/>
                    <a:pt x="1217" y="896"/>
                    <a:pt x="1202" y="896"/>
                  </a:cubicBezTo>
                  <a:close/>
                  <a:moveTo>
                    <a:pt x="1202" y="896"/>
                  </a:moveTo>
                  <a:cubicBezTo>
                    <a:pt x="1202" y="896"/>
                    <a:pt x="1202" y="896"/>
                    <a:pt x="1202" y="8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8" name="Group 407"/>
          <p:cNvGrpSpPr>
            <a:grpSpLocks noChangeAspect="1"/>
          </p:cNvGrpSpPr>
          <p:nvPr/>
        </p:nvGrpSpPr>
        <p:grpSpPr>
          <a:xfrm>
            <a:off x="6598452" y="1384705"/>
            <a:ext cx="250377" cy="304800"/>
            <a:chOff x="2527162" y="2106407"/>
            <a:chExt cx="4506792" cy="5486400"/>
          </a:xfrm>
        </p:grpSpPr>
        <p:sp>
          <p:nvSpPr>
            <p:cNvPr id="409" name="Rectangle: Rounded Corners 408"/>
            <p:cNvSpPr/>
            <p:nvPr/>
          </p:nvSpPr>
          <p:spPr>
            <a:xfrm>
              <a:off x="3870696" y="3332616"/>
              <a:ext cx="3163258" cy="3491473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0" name="Freeform 5"/>
            <p:cNvSpPr>
              <a:spLocks noEditPoints="1"/>
            </p:cNvSpPr>
            <p:nvPr/>
          </p:nvSpPr>
          <p:spPr bwMode="auto">
            <a:xfrm>
              <a:off x="2908801" y="2483986"/>
              <a:ext cx="178639" cy="4728535"/>
            </a:xfrm>
            <a:custGeom>
              <a:avLst/>
              <a:gdLst>
                <a:gd name="T0" fmla="*/ 24 w 48"/>
                <a:gd name="T1" fmla="*/ 0 h 1277"/>
                <a:gd name="T2" fmla="*/ 0 w 48"/>
                <a:gd name="T3" fmla="*/ 24 h 1277"/>
                <a:gd name="T4" fmla="*/ 0 w 48"/>
                <a:gd name="T5" fmla="*/ 1253 h 1277"/>
                <a:gd name="T6" fmla="*/ 24 w 48"/>
                <a:gd name="T7" fmla="*/ 1277 h 1277"/>
                <a:gd name="T8" fmla="*/ 48 w 48"/>
                <a:gd name="T9" fmla="*/ 1253 h 1277"/>
                <a:gd name="T10" fmla="*/ 48 w 48"/>
                <a:gd name="T11" fmla="*/ 24 h 1277"/>
                <a:gd name="T12" fmla="*/ 24 w 48"/>
                <a:gd name="T13" fmla="*/ 0 h 1277"/>
                <a:gd name="T14" fmla="*/ 24 w 48"/>
                <a:gd name="T15" fmla="*/ 0 h 1277"/>
                <a:gd name="T16" fmla="*/ 24 w 48"/>
                <a:gd name="T17" fmla="*/ 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277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53"/>
                    <a:pt x="0" y="1253"/>
                    <a:pt x="0" y="1253"/>
                  </a:cubicBezTo>
                  <a:cubicBezTo>
                    <a:pt x="0" y="1266"/>
                    <a:pt x="11" y="1277"/>
                    <a:pt x="24" y="1277"/>
                  </a:cubicBezTo>
                  <a:cubicBezTo>
                    <a:pt x="38" y="1277"/>
                    <a:pt x="48" y="1266"/>
                    <a:pt x="48" y="125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Freeform 6"/>
            <p:cNvSpPr>
              <a:spLocks noEditPoints="1"/>
            </p:cNvSpPr>
            <p:nvPr/>
          </p:nvSpPr>
          <p:spPr bwMode="auto">
            <a:xfrm>
              <a:off x="2527162" y="2106407"/>
              <a:ext cx="4390197" cy="5486400"/>
            </a:xfrm>
            <a:custGeom>
              <a:avLst/>
              <a:gdLst>
                <a:gd name="T0" fmla="*/ 1123 w 1174"/>
                <a:gd name="T1" fmla="*/ 618 h 1482"/>
                <a:gd name="T2" fmla="*/ 1123 w 1174"/>
                <a:gd name="T3" fmla="*/ 101 h 1482"/>
                <a:gd name="T4" fmla="*/ 1022 w 1174"/>
                <a:gd name="T5" fmla="*/ 0 h 1482"/>
                <a:gd name="T6" fmla="*/ 101 w 1174"/>
                <a:gd name="T7" fmla="*/ 0 h 1482"/>
                <a:gd name="T8" fmla="*/ 0 w 1174"/>
                <a:gd name="T9" fmla="*/ 101 h 1482"/>
                <a:gd name="T10" fmla="*/ 0 w 1174"/>
                <a:gd name="T11" fmla="*/ 1381 h 1482"/>
                <a:gd name="T12" fmla="*/ 101 w 1174"/>
                <a:gd name="T13" fmla="*/ 1482 h 1482"/>
                <a:gd name="T14" fmla="*/ 1022 w 1174"/>
                <a:gd name="T15" fmla="*/ 1482 h 1482"/>
                <a:gd name="T16" fmla="*/ 1123 w 1174"/>
                <a:gd name="T17" fmla="*/ 1381 h 1482"/>
                <a:gd name="T18" fmla="*/ 1123 w 1174"/>
                <a:gd name="T19" fmla="*/ 863 h 1482"/>
                <a:gd name="T20" fmla="*/ 1174 w 1174"/>
                <a:gd name="T21" fmla="*/ 792 h 1482"/>
                <a:gd name="T22" fmla="*/ 1174 w 1174"/>
                <a:gd name="T23" fmla="*/ 690 h 1482"/>
                <a:gd name="T24" fmla="*/ 1123 w 1174"/>
                <a:gd name="T25" fmla="*/ 618 h 1482"/>
                <a:gd name="T26" fmla="*/ 714 w 1174"/>
                <a:gd name="T27" fmla="*/ 48 h 1482"/>
                <a:gd name="T28" fmla="*/ 870 w 1174"/>
                <a:gd name="T29" fmla="*/ 48 h 1482"/>
                <a:gd name="T30" fmla="*/ 870 w 1174"/>
                <a:gd name="T31" fmla="*/ 357 h 1482"/>
                <a:gd name="T32" fmla="*/ 870 w 1174"/>
                <a:gd name="T33" fmla="*/ 358 h 1482"/>
                <a:gd name="T34" fmla="*/ 868 w 1174"/>
                <a:gd name="T35" fmla="*/ 358 h 1482"/>
                <a:gd name="T36" fmla="*/ 806 w 1174"/>
                <a:gd name="T37" fmla="*/ 312 h 1482"/>
                <a:gd name="T38" fmla="*/ 778 w 1174"/>
                <a:gd name="T39" fmla="*/ 312 h 1482"/>
                <a:gd name="T40" fmla="*/ 716 w 1174"/>
                <a:gd name="T41" fmla="*/ 358 h 1482"/>
                <a:gd name="T42" fmla="*/ 714 w 1174"/>
                <a:gd name="T43" fmla="*/ 358 h 1482"/>
                <a:gd name="T44" fmla="*/ 714 w 1174"/>
                <a:gd name="T45" fmla="*/ 357 h 1482"/>
                <a:gd name="T46" fmla="*/ 714 w 1174"/>
                <a:gd name="T47" fmla="*/ 48 h 1482"/>
                <a:gd name="T48" fmla="*/ 1022 w 1174"/>
                <a:gd name="T49" fmla="*/ 1434 h 1482"/>
                <a:gd name="T50" fmla="*/ 101 w 1174"/>
                <a:gd name="T51" fmla="*/ 1434 h 1482"/>
                <a:gd name="T52" fmla="*/ 48 w 1174"/>
                <a:gd name="T53" fmla="*/ 1381 h 1482"/>
                <a:gd name="T54" fmla="*/ 48 w 1174"/>
                <a:gd name="T55" fmla="*/ 101 h 1482"/>
                <a:gd name="T56" fmla="*/ 101 w 1174"/>
                <a:gd name="T57" fmla="*/ 48 h 1482"/>
                <a:gd name="T58" fmla="*/ 666 w 1174"/>
                <a:gd name="T59" fmla="*/ 48 h 1482"/>
                <a:gd name="T60" fmla="*/ 666 w 1174"/>
                <a:gd name="T61" fmla="*/ 357 h 1482"/>
                <a:gd name="T62" fmla="*/ 693 w 1174"/>
                <a:gd name="T63" fmla="*/ 401 h 1482"/>
                <a:gd name="T64" fmla="*/ 715 w 1174"/>
                <a:gd name="T65" fmla="*/ 406 h 1482"/>
                <a:gd name="T66" fmla="*/ 745 w 1174"/>
                <a:gd name="T67" fmla="*/ 396 h 1482"/>
                <a:gd name="T68" fmla="*/ 792 w 1174"/>
                <a:gd name="T69" fmla="*/ 361 h 1482"/>
                <a:gd name="T70" fmla="*/ 839 w 1174"/>
                <a:gd name="T71" fmla="*/ 396 h 1482"/>
                <a:gd name="T72" fmla="*/ 891 w 1174"/>
                <a:gd name="T73" fmla="*/ 401 h 1482"/>
                <a:gd name="T74" fmla="*/ 918 w 1174"/>
                <a:gd name="T75" fmla="*/ 357 h 1482"/>
                <a:gd name="T76" fmla="*/ 918 w 1174"/>
                <a:gd name="T77" fmla="*/ 48 h 1482"/>
                <a:gd name="T78" fmla="*/ 1022 w 1174"/>
                <a:gd name="T79" fmla="*/ 48 h 1482"/>
                <a:gd name="T80" fmla="*/ 1075 w 1174"/>
                <a:gd name="T81" fmla="*/ 101 h 1482"/>
                <a:gd name="T82" fmla="*/ 1075 w 1174"/>
                <a:gd name="T83" fmla="*/ 614 h 1482"/>
                <a:gd name="T84" fmla="*/ 946 w 1174"/>
                <a:gd name="T85" fmla="*/ 614 h 1482"/>
                <a:gd name="T86" fmla="*/ 819 w 1174"/>
                <a:gd name="T87" fmla="*/ 741 h 1482"/>
                <a:gd name="T88" fmla="*/ 946 w 1174"/>
                <a:gd name="T89" fmla="*/ 867 h 1482"/>
                <a:gd name="T90" fmla="*/ 1075 w 1174"/>
                <a:gd name="T91" fmla="*/ 867 h 1482"/>
                <a:gd name="T92" fmla="*/ 1075 w 1174"/>
                <a:gd name="T93" fmla="*/ 1381 h 1482"/>
                <a:gd name="T94" fmla="*/ 1022 w 1174"/>
                <a:gd name="T95" fmla="*/ 1434 h 1482"/>
                <a:gd name="T96" fmla="*/ 1126 w 1174"/>
                <a:gd name="T97" fmla="*/ 792 h 1482"/>
                <a:gd name="T98" fmla="*/ 1099 w 1174"/>
                <a:gd name="T99" fmla="*/ 819 h 1482"/>
                <a:gd name="T100" fmla="*/ 1099 w 1174"/>
                <a:gd name="T101" fmla="*/ 819 h 1482"/>
                <a:gd name="T102" fmla="*/ 1099 w 1174"/>
                <a:gd name="T103" fmla="*/ 819 h 1482"/>
                <a:gd name="T104" fmla="*/ 946 w 1174"/>
                <a:gd name="T105" fmla="*/ 819 h 1482"/>
                <a:gd name="T106" fmla="*/ 867 w 1174"/>
                <a:gd name="T107" fmla="*/ 741 h 1482"/>
                <a:gd name="T108" fmla="*/ 946 w 1174"/>
                <a:gd name="T109" fmla="*/ 662 h 1482"/>
                <a:gd name="T110" fmla="*/ 1099 w 1174"/>
                <a:gd name="T111" fmla="*/ 662 h 1482"/>
                <a:gd name="T112" fmla="*/ 1126 w 1174"/>
                <a:gd name="T113" fmla="*/ 690 h 1482"/>
                <a:gd name="T114" fmla="*/ 1126 w 1174"/>
                <a:gd name="T115" fmla="*/ 792 h 1482"/>
                <a:gd name="T116" fmla="*/ 1126 w 1174"/>
                <a:gd name="T117" fmla="*/ 792 h 1482"/>
                <a:gd name="T118" fmla="*/ 1126 w 1174"/>
                <a:gd name="T119" fmla="*/ 792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74" h="1482">
                  <a:moveTo>
                    <a:pt x="1123" y="618"/>
                  </a:moveTo>
                  <a:cubicBezTo>
                    <a:pt x="1123" y="101"/>
                    <a:pt x="1123" y="101"/>
                    <a:pt x="1123" y="101"/>
                  </a:cubicBezTo>
                  <a:cubicBezTo>
                    <a:pt x="1123" y="45"/>
                    <a:pt x="1078" y="0"/>
                    <a:pt x="102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5" y="0"/>
                    <a:pt x="0" y="45"/>
                    <a:pt x="0" y="101"/>
                  </a:cubicBezTo>
                  <a:cubicBezTo>
                    <a:pt x="0" y="1381"/>
                    <a:pt x="0" y="1381"/>
                    <a:pt x="0" y="1381"/>
                  </a:cubicBezTo>
                  <a:cubicBezTo>
                    <a:pt x="0" y="1436"/>
                    <a:pt x="45" y="1482"/>
                    <a:pt x="101" y="1482"/>
                  </a:cubicBezTo>
                  <a:cubicBezTo>
                    <a:pt x="1022" y="1482"/>
                    <a:pt x="1022" y="1482"/>
                    <a:pt x="1022" y="1482"/>
                  </a:cubicBezTo>
                  <a:cubicBezTo>
                    <a:pt x="1078" y="1482"/>
                    <a:pt x="1123" y="1436"/>
                    <a:pt x="1123" y="1381"/>
                  </a:cubicBezTo>
                  <a:cubicBezTo>
                    <a:pt x="1123" y="863"/>
                    <a:pt x="1123" y="863"/>
                    <a:pt x="1123" y="863"/>
                  </a:cubicBezTo>
                  <a:cubicBezTo>
                    <a:pt x="1153" y="853"/>
                    <a:pt x="1174" y="825"/>
                    <a:pt x="1174" y="792"/>
                  </a:cubicBezTo>
                  <a:cubicBezTo>
                    <a:pt x="1174" y="690"/>
                    <a:pt x="1174" y="690"/>
                    <a:pt x="1174" y="690"/>
                  </a:cubicBezTo>
                  <a:cubicBezTo>
                    <a:pt x="1174" y="657"/>
                    <a:pt x="1153" y="628"/>
                    <a:pt x="1123" y="618"/>
                  </a:cubicBezTo>
                  <a:close/>
                  <a:moveTo>
                    <a:pt x="714" y="48"/>
                  </a:moveTo>
                  <a:cubicBezTo>
                    <a:pt x="870" y="48"/>
                    <a:pt x="870" y="48"/>
                    <a:pt x="870" y="48"/>
                  </a:cubicBezTo>
                  <a:cubicBezTo>
                    <a:pt x="870" y="357"/>
                    <a:pt x="870" y="357"/>
                    <a:pt x="870" y="357"/>
                  </a:cubicBezTo>
                  <a:cubicBezTo>
                    <a:pt x="870" y="357"/>
                    <a:pt x="870" y="358"/>
                    <a:pt x="870" y="358"/>
                  </a:cubicBezTo>
                  <a:cubicBezTo>
                    <a:pt x="869" y="359"/>
                    <a:pt x="868" y="358"/>
                    <a:pt x="868" y="358"/>
                  </a:cubicBezTo>
                  <a:cubicBezTo>
                    <a:pt x="806" y="312"/>
                    <a:pt x="806" y="312"/>
                    <a:pt x="806" y="312"/>
                  </a:cubicBezTo>
                  <a:cubicBezTo>
                    <a:pt x="798" y="306"/>
                    <a:pt x="786" y="306"/>
                    <a:pt x="778" y="312"/>
                  </a:cubicBezTo>
                  <a:cubicBezTo>
                    <a:pt x="716" y="358"/>
                    <a:pt x="716" y="358"/>
                    <a:pt x="716" y="358"/>
                  </a:cubicBezTo>
                  <a:cubicBezTo>
                    <a:pt x="716" y="358"/>
                    <a:pt x="715" y="359"/>
                    <a:pt x="714" y="358"/>
                  </a:cubicBezTo>
                  <a:cubicBezTo>
                    <a:pt x="714" y="358"/>
                    <a:pt x="714" y="357"/>
                    <a:pt x="714" y="357"/>
                  </a:cubicBezTo>
                  <a:lnTo>
                    <a:pt x="714" y="48"/>
                  </a:lnTo>
                  <a:close/>
                  <a:moveTo>
                    <a:pt x="1022" y="1434"/>
                  </a:moveTo>
                  <a:cubicBezTo>
                    <a:pt x="101" y="1434"/>
                    <a:pt x="101" y="1434"/>
                    <a:pt x="101" y="1434"/>
                  </a:cubicBezTo>
                  <a:cubicBezTo>
                    <a:pt x="72" y="1434"/>
                    <a:pt x="48" y="1410"/>
                    <a:pt x="48" y="138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72"/>
                    <a:pt x="72" y="48"/>
                    <a:pt x="101" y="48"/>
                  </a:cubicBezTo>
                  <a:cubicBezTo>
                    <a:pt x="666" y="48"/>
                    <a:pt x="666" y="48"/>
                    <a:pt x="666" y="48"/>
                  </a:cubicBezTo>
                  <a:cubicBezTo>
                    <a:pt x="666" y="357"/>
                    <a:pt x="666" y="357"/>
                    <a:pt x="666" y="357"/>
                  </a:cubicBezTo>
                  <a:cubicBezTo>
                    <a:pt x="666" y="376"/>
                    <a:pt x="676" y="393"/>
                    <a:pt x="693" y="401"/>
                  </a:cubicBezTo>
                  <a:cubicBezTo>
                    <a:pt x="700" y="405"/>
                    <a:pt x="708" y="406"/>
                    <a:pt x="715" y="406"/>
                  </a:cubicBezTo>
                  <a:cubicBezTo>
                    <a:pt x="726" y="406"/>
                    <a:pt x="736" y="403"/>
                    <a:pt x="745" y="396"/>
                  </a:cubicBezTo>
                  <a:cubicBezTo>
                    <a:pt x="792" y="361"/>
                    <a:pt x="792" y="361"/>
                    <a:pt x="792" y="361"/>
                  </a:cubicBezTo>
                  <a:cubicBezTo>
                    <a:pt x="839" y="396"/>
                    <a:pt x="839" y="396"/>
                    <a:pt x="839" y="396"/>
                  </a:cubicBezTo>
                  <a:cubicBezTo>
                    <a:pt x="854" y="408"/>
                    <a:pt x="874" y="410"/>
                    <a:pt x="891" y="401"/>
                  </a:cubicBezTo>
                  <a:cubicBezTo>
                    <a:pt x="908" y="393"/>
                    <a:pt x="918" y="376"/>
                    <a:pt x="918" y="357"/>
                  </a:cubicBezTo>
                  <a:cubicBezTo>
                    <a:pt x="918" y="48"/>
                    <a:pt x="918" y="48"/>
                    <a:pt x="918" y="48"/>
                  </a:cubicBezTo>
                  <a:cubicBezTo>
                    <a:pt x="1022" y="48"/>
                    <a:pt x="1022" y="48"/>
                    <a:pt x="1022" y="48"/>
                  </a:cubicBezTo>
                  <a:cubicBezTo>
                    <a:pt x="1052" y="48"/>
                    <a:pt x="1075" y="72"/>
                    <a:pt x="1075" y="101"/>
                  </a:cubicBezTo>
                  <a:cubicBezTo>
                    <a:pt x="1075" y="614"/>
                    <a:pt x="1075" y="614"/>
                    <a:pt x="1075" y="614"/>
                  </a:cubicBezTo>
                  <a:cubicBezTo>
                    <a:pt x="946" y="614"/>
                    <a:pt x="946" y="614"/>
                    <a:pt x="946" y="614"/>
                  </a:cubicBezTo>
                  <a:cubicBezTo>
                    <a:pt x="876" y="614"/>
                    <a:pt x="819" y="671"/>
                    <a:pt x="819" y="741"/>
                  </a:cubicBezTo>
                  <a:cubicBezTo>
                    <a:pt x="819" y="810"/>
                    <a:pt x="876" y="867"/>
                    <a:pt x="946" y="867"/>
                  </a:cubicBezTo>
                  <a:cubicBezTo>
                    <a:pt x="1075" y="867"/>
                    <a:pt x="1075" y="867"/>
                    <a:pt x="1075" y="867"/>
                  </a:cubicBezTo>
                  <a:cubicBezTo>
                    <a:pt x="1075" y="1381"/>
                    <a:pt x="1075" y="1381"/>
                    <a:pt x="1075" y="1381"/>
                  </a:cubicBezTo>
                  <a:cubicBezTo>
                    <a:pt x="1075" y="1410"/>
                    <a:pt x="1052" y="1434"/>
                    <a:pt x="1022" y="1434"/>
                  </a:cubicBezTo>
                  <a:close/>
                  <a:moveTo>
                    <a:pt x="1126" y="792"/>
                  </a:moveTo>
                  <a:cubicBezTo>
                    <a:pt x="1126" y="807"/>
                    <a:pt x="1114" y="819"/>
                    <a:pt x="1099" y="819"/>
                  </a:cubicBezTo>
                  <a:cubicBezTo>
                    <a:pt x="1099" y="819"/>
                    <a:pt x="1099" y="819"/>
                    <a:pt x="1099" y="819"/>
                  </a:cubicBezTo>
                  <a:cubicBezTo>
                    <a:pt x="1099" y="819"/>
                    <a:pt x="1099" y="819"/>
                    <a:pt x="1099" y="819"/>
                  </a:cubicBezTo>
                  <a:cubicBezTo>
                    <a:pt x="946" y="819"/>
                    <a:pt x="946" y="819"/>
                    <a:pt x="946" y="819"/>
                  </a:cubicBezTo>
                  <a:cubicBezTo>
                    <a:pt x="902" y="819"/>
                    <a:pt x="867" y="784"/>
                    <a:pt x="867" y="741"/>
                  </a:cubicBezTo>
                  <a:cubicBezTo>
                    <a:pt x="867" y="698"/>
                    <a:pt x="902" y="662"/>
                    <a:pt x="946" y="662"/>
                  </a:cubicBezTo>
                  <a:cubicBezTo>
                    <a:pt x="1099" y="662"/>
                    <a:pt x="1099" y="662"/>
                    <a:pt x="1099" y="662"/>
                  </a:cubicBezTo>
                  <a:cubicBezTo>
                    <a:pt x="1114" y="662"/>
                    <a:pt x="1126" y="675"/>
                    <a:pt x="1126" y="690"/>
                  </a:cubicBezTo>
                  <a:lnTo>
                    <a:pt x="1126" y="792"/>
                  </a:lnTo>
                  <a:close/>
                  <a:moveTo>
                    <a:pt x="1126" y="792"/>
                  </a:moveTo>
                  <a:cubicBezTo>
                    <a:pt x="1126" y="792"/>
                    <a:pt x="1126" y="792"/>
                    <a:pt x="1126" y="7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2" name="Freeform 7"/>
            <p:cNvSpPr>
              <a:spLocks noEditPoints="1"/>
            </p:cNvSpPr>
            <p:nvPr/>
          </p:nvSpPr>
          <p:spPr bwMode="auto">
            <a:xfrm>
              <a:off x="5975443" y="4761641"/>
              <a:ext cx="179993" cy="177287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ubicBezTo>
                    <a:pt x="36" y="2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3" name="Group 412"/>
          <p:cNvGrpSpPr>
            <a:grpSpLocks noChangeAspect="1"/>
          </p:cNvGrpSpPr>
          <p:nvPr/>
        </p:nvGrpSpPr>
        <p:grpSpPr>
          <a:xfrm>
            <a:off x="6541172" y="2621574"/>
            <a:ext cx="307657" cy="304800"/>
            <a:chOff x="5891213" y="1920876"/>
            <a:chExt cx="6496050" cy="6435725"/>
          </a:xfrm>
        </p:grpSpPr>
        <p:sp>
          <p:nvSpPr>
            <p:cNvPr id="414" name="Oval 413"/>
            <p:cNvSpPr/>
            <p:nvPr/>
          </p:nvSpPr>
          <p:spPr>
            <a:xfrm>
              <a:off x="7547941" y="3255513"/>
              <a:ext cx="4068418" cy="40684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5" name="Freeform 11"/>
            <p:cNvSpPr>
              <a:spLocks noEditPoints="1"/>
            </p:cNvSpPr>
            <p:nvPr/>
          </p:nvSpPr>
          <p:spPr bwMode="auto">
            <a:xfrm>
              <a:off x="5891213" y="1920876"/>
              <a:ext cx="6496050" cy="6435725"/>
            </a:xfrm>
            <a:custGeom>
              <a:avLst/>
              <a:gdLst>
                <a:gd name="T0" fmla="*/ 1379 w 1482"/>
                <a:gd name="T1" fmla="*/ 717 h 1482"/>
                <a:gd name="T2" fmla="*/ 765 w 1482"/>
                <a:gd name="T3" fmla="*/ 24 h 1482"/>
                <a:gd name="T4" fmla="*/ 717 w 1482"/>
                <a:gd name="T5" fmla="*/ 24 h 1482"/>
                <a:gd name="T6" fmla="*/ 103 w 1482"/>
                <a:gd name="T7" fmla="*/ 717 h 1482"/>
                <a:gd name="T8" fmla="*/ 0 w 1482"/>
                <a:gd name="T9" fmla="*/ 741 h 1482"/>
                <a:gd name="T10" fmla="*/ 103 w 1482"/>
                <a:gd name="T11" fmla="*/ 765 h 1482"/>
                <a:gd name="T12" fmla="*/ 717 w 1482"/>
                <a:gd name="T13" fmla="*/ 1458 h 1482"/>
                <a:gd name="T14" fmla="*/ 765 w 1482"/>
                <a:gd name="T15" fmla="*/ 1458 h 1482"/>
                <a:gd name="T16" fmla="*/ 1379 w 1482"/>
                <a:gd name="T17" fmla="*/ 765 h 1482"/>
                <a:gd name="T18" fmla="*/ 1482 w 1482"/>
                <a:gd name="T19" fmla="*/ 741 h 1482"/>
                <a:gd name="T20" fmla="*/ 1331 w 1482"/>
                <a:gd name="T21" fmla="*/ 717 h 1482"/>
                <a:gd name="T22" fmla="*/ 765 w 1482"/>
                <a:gd name="T23" fmla="*/ 257 h 1482"/>
                <a:gd name="T24" fmla="*/ 1331 w 1482"/>
                <a:gd name="T25" fmla="*/ 717 h 1482"/>
                <a:gd name="T26" fmla="*/ 1177 w 1482"/>
                <a:gd name="T27" fmla="*/ 765 h 1482"/>
                <a:gd name="T28" fmla="*/ 765 w 1482"/>
                <a:gd name="T29" fmla="*/ 1099 h 1482"/>
                <a:gd name="T30" fmla="*/ 717 w 1482"/>
                <a:gd name="T31" fmla="*/ 1099 h 1482"/>
                <a:gd name="T32" fmla="*/ 305 w 1482"/>
                <a:gd name="T33" fmla="*/ 765 h 1482"/>
                <a:gd name="T34" fmla="*/ 406 w 1482"/>
                <a:gd name="T35" fmla="*/ 741 h 1482"/>
                <a:gd name="T36" fmla="*/ 305 w 1482"/>
                <a:gd name="T37" fmla="*/ 717 h 1482"/>
                <a:gd name="T38" fmla="*/ 717 w 1482"/>
                <a:gd name="T39" fmla="*/ 382 h 1482"/>
                <a:gd name="T40" fmla="*/ 765 w 1482"/>
                <a:gd name="T41" fmla="*/ 382 h 1482"/>
                <a:gd name="T42" fmla="*/ 1177 w 1482"/>
                <a:gd name="T43" fmla="*/ 717 h 1482"/>
                <a:gd name="T44" fmla="*/ 1075 w 1482"/>
                <a:gd name="T45" fmla="*/ 741 h 1482"/>
                <a:gd name="T46" fmla="*/ 717 w 1482"/>
                <a:gd name="T47" fmla="*/ 151 h 1482"/>
                <a:gd name="T48" fmla="*/ 257 w 1482"/>
                <a:gd name="T49" fmla="*/ 717 h 1482"/>
                <a:gd name="T50" fmla="*/ 717 w 1482"/>
                <a:gd name="T51" fmla="*/ 151 h 1482"/>
                <a:gd name="T52" fmla="*/ 257 w 1482"/>
                <a:gd name="T53" fmla="*/ 765 h 1482"/>
                <a:gd name="T54" fmla="*/ 717 w 1482"/>
                <a:gd name="T55" fmla="*/ 1331 h 1482"/>
                <a:gd name="T56" fmla="*/ 765 w 1482"/>
                <a:gd name="T57" fmla="*/ 1331 h 1482"/>
                <a:gd name="T58" fmla="*/ 1225 w 1482"/>
                <a:gd name="T59" fmla="*/ 765 h 1482"/>
                <a:gd name="T60" fmla="*/ 765 w 1482"/>
                <a:gd name="T61" fmla="*/ 1331 h 1482"/>
                <a:gd name="T62" fmla="*/ 765 w 1482"/>
                <a:gd name="T63" fmla="*/ 133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2" h="1482">
                  <a:moveTo>
                    <a:pt x="1458" y="717"/>
                  </a:moveTo>
                  <a:cubicBezTo>
                    <a:pt x="1379" y="717"/>
                    <a:pt x="1379" y="717"/>
                    <a:pt x="1379" y="717"/>
                  </a:cubicBezTo>
                  <a:cubicBezTo>
                    <a:pt x="1366" y="384"/>
                    <a:pt x="1098" y="115"/>
                    <a:pt x="765" y="103"/>
                  </a:cubicBezTo>
                  <a:cubicBezTo>
                    <a:pt x="765" y="24"/>
                    <a:pt x="765" y="24"/>
                    <a:pt x="765" y="24"/>
                  </a:cubicBezTo>
                  <a:cubicBezTo>
                    <a:pt x="765" y="11"/>
                    <a:pt x="754" y="0"/>
                    <a:pt x="741" y="0"/>
                  </a:cubicBezTo>
                  <a:cubicBezTo>
                    <a:pt x="728" y="0"/>
                    <a:pt x="717" y="11"/>
                    <a:pt x="717" y="24"/>
                  </a:cubicBezTo>
                  <a:cubicBezTo>
                    <a:pt x="717" y="103"/>
                    <a:pt x="717" y="103"/>
                    <a:pt x="717" y="103"/>
                  </a:cubicBezTo>
                  <a:cubicBezTo>
                    <a:pt x="384" y="115"/>
                    <a:pt x="115" y="384"/>
                    <a:pt x="103" y="717"/>
                  </a:cubicBezTo>
                  <a:cubicBezTo>
                    <a:pt x="24" y="717"/>
                    <a:pt x="24" y="717"/>
                    <a:pt x="24" y="717"/>
                  </a:cubicBezTo>
                  <a:cubicBezTo>
                    <a:pt x="11" y="717"/>
                    <a:pt x="0" y="728"/>
                    <a:pt x="0" y="741"/>
                  </a:cubicBezTo>
                  <a:cubicBezTo>
                    <a:pt x="0" y="754"/>
                    <a:pt x="11" y="765"/>
                    <a:pt x="24" y="765"/>
                  </a:cubicBezTo>
                  <a:cubicBezTo>
                    <a:pt x="103" y="765"/>
                    <a:pt x="103" y="765"/>
                    <a:pt x="103" y="765"/>
                  </a:cubicBezTo>
                  <a:cubicBezTo>
                    <a:pt x="115" y="1098"/>
                    <a:pt x="384" y="1366"/>
                    <a:pt x="717" y="1379"/>
                  </a:cubicBezTo>
                  <a:cubicBezTo>
                    <a:pt x="717" y="1458"/>
                    <a:pt x="717" y="1458"/>
                    <a:pt x="717" y="1458"/>
                  </a:cubicBezTo>
                  <a:cubicBezTo>
                    <a:pt x="717" y="1471"/>
                    <a:pt x="728" y="1482"/>
                    <a:pt x="741" y="1482"/>
                  </a:cubicBezTo>
                  <a:cubicBezTo>
                    <a:pt x="754" y="1482"/>
                    <a:pt x="765" y="1471"/>
                    <a:pt x="765" y="1458"/>
                  </a:cubicBezTo>
                  <a:cubicBezTo>
                    <a:pt x="765" y="1379"/>
                    <a:pt x="765" y="1379"/>
                    <a:pt x="765" y="1379"/>
                  </a:cubicBezTo>
                  <a:cubicBezTo>
                    <a:pt x="1098" y="1366"/>
                    <a:pt x="1366" y="1098"/>
                    <a:pt x="1379" y="765"/>
                  </a:cubicBezTo>
                  <a:cubicBezTo>
                    <a:pt x="1458" y="765"/>
                    <a:pt x="1458" y="765"/>
                    <a:pt x="1458" y="765"/>
                  </a:cubicBezTo>
                  <a:cubicBezTo>
                    <a:pt x="1471" y="765"/>
                    <a:pt x="1482" y="754"/>
                    <a:pt x="1482" y="741"/>
                  </a:cubicBezTo>
                  <a:cubicBezTo>
                    <a:pt x="1482" y="728"/>
                    <a:pt x="1471" y="717"/>
                    <a:pt x="1458" y="717"/>
                  </a:cubicBezTo>
                  <a:close/>
                  <a:moveTo>
                    <a:pt x="1331" y="717"/>
                  </a:moveTo>
                  <a:cubicBezTo>
                    <a:pt x="1225" y="717"/>
                    <a:pt x="1225" y="717"/>
                    <a:pt x="1225" y="717"/>
                  </a:cubicBezTo>
                  <a:cubicBezTo>
                    <a:pt x="1213" y="469"/>
                    <a:pt x="1013" y="269"/>
                    <a:pt x="765" y="257"/>
                  </a:cubicBezTo>
                  <a:cubicBezTo>
                    <a:pt x="765" y="151"/>
                    <a:pt x="765" y="151"/>
                    <a:pt x="765" y="151"/>
                  </a:cubicBezTo>
                  <a:cubicBezTo>
                    <a:pt x="1071" y="163"/>
                    <a:pt x="1318" y="410"/>
                    <a:pt x="1331" y="717"/>
                  </a:cubicBezTo>
                  <a:close/>
                  <a:moveTo>
                    <a:pt x="1099" y="765"/>
                  </a:moveTo>
                  <a:cubicBezTo>
                    <a:pt x="1177" y="765"/>
                    <a:pt x="1177" y="765"/>
                    <a:pt x="1177" y="765"/>
                  </a:cubicBezTo>
                  <a:cubicBezTo>
                    <a:pt x="1165" y="987"/>
                    <a:pt x="987" y="1165"/>
                    <a:pt x="765" y="1177"/>
                  </a:cubicBezTo>
                  <a:cubicBezTo>
                    <a:pt x="765" y="1099"/>
                    <a:pt x="765" y="1099"/>
                    <a:pt x="765" y="1099"/>
                  </a:cubicBezTo>
                  <a:cubicBezTo>
                    <a:pt x="765" y="1086"/>
                    <a:pt x="754" y="1075"/>
                    <a:pt x="741" y="1075"/>
                  </a:cubicBezTo>
                  <a:cubicBezTo>
                    <a:pt x="728" y="1075"/>
                    <a:pt x="717" y="1086"/>
                    <a:pt x="717" y="1099"/>
                  </a:cubicBezTo>
                  <a:cubicBezTo>
                    <a:pt x="717" y="1177"/>
                    <a:pt x="717" y="1177"/>
                    <a:pt x="717" y="1177"/>
                  </a:cubicBezTo>
                  <a:cubicBezTo>
                    <a:pt x="495" y="1165"/>
                    <a:pt x="317" y="987"/>
                    <a:pt x="305" y="765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6" y="765"/>
                    <a:pt x="406" y="754"/>
                    <a:pt x="406" y="741"/>
                  </a:cubicBezTo>
                  <a:cubicBezTo>
                    <a:pt x="406" y="728"/>
                    <a:pt x="396" y="717"/>
                    <a:pt x="382" y="717"/>
                  </a:cubicBezTo>
                  <a:cubicBezTo>
                    <a:pt x="305" y="717"/>
                    <a:pt x="305" y="717"/>
                    <a:pt x="305" y="717"/>
                  </a:cubicBezTo>
                  <a:cubicBezTo>
                    <a:pt x="317" y="495"/>
                    <a:pt x="495" y="317"/>
                    <a:pt x="717" y="305"/>
                  </a:cubicBezTo>
                  <a:cubicBezTo>
                    <a:pt x="717" y="382"/>
                    <a:pt x="717" y="382"/>
                    <a:pt x="717" y="382"/>
                  </a:cubicBezTo>
                  <a:cubicBezTo>
                    <a:pt x="717" y="396"/>
                    <a:pt x="728" y="406"/>
                    <a:pt x="741" y="406"/>
                  </a:cubicBezTo>
                  <a:cubicBezTo>
                    <a:pt x="754" y="406"/>
                    <a:pt x="765" y="396"/>
                    <a:pt x="765" y="382"/>
                  </a:cubicBezTo>
                  <a:cubicBezTo>
                    <a:pt x="765" y="305"/>
                    <a:pt x="765" y="305"/>
                    <a:pt x="765" y="305"/>
                  </a:cubicBezTo>
                  <a:cubicBezTo>
                    <a:pt x="987" y="317"/>
                    <a:pt x="1165" y="495"/>
                    <a:pt x="1177" y="717"/>
                  </a:cubicBezTo>
                  <a:cubicBezTo>
                    <a:pt x="1099" y="717"/>
                    <a:pt x="1099" y="717"/>
                    <a:pt x="1099" y="717"/>
                  </a:cubicBezTo>
                  <a:cubicBezTo>
                    <a:pt x="1086" y="717"/>
                    <a:pt x="1075" y="728"/>
                    <a:pt x="1075" y="741"/>
                  </a:cubicBezTo>
                  <a:cubicBezTo>
                    <a:pt x="1075" y="754"/>
                    <a:pt x="1086" y="765"/>
                    <a:pt x="1099" y="765"/>
                  </a:cubicBezTo>
                  <a:close/>
                  <a:moveTo>
                    <a:pt x="717" y="151"/>
                  </a:moveTo>
                  <a:cubicBezTo>
                    <a:pt x="717" y="257"/>
                    <a:pt x="717" y="257"/>
                    <a:pt x="717" y="257"/>
                  </a:cubicBezTo>
                  <a:cubicBezTo>
                    <a:pt x="469" y="269"/>
                    <a:pt x="269" y="469"/>
                    <a:pt x="257" y="717"/>
                  </a:cubicBezTo>
                  <a:cubicBezTo>
                    <a:pt x="151" y="717"/>
                    <a:pt x="151" y="717"/>
                    <a:pt x="151" y="717"/>
                  </a:cubicBezTo>
                  <a:cubicBezTo>
                    <a:pt x="163" y="410"/>
                    <a:pt x="410" y="163"/>
                    <a:pt x="717" y="151"/>
                  </a:cubicBezTo>
                  <a:close/>
                  <a:moveTo>
                    <a:pt x="151" y="765"/>
                  </a:moveTo>
                  <a:cubicBezTo>
                    <a:pt x="257" y="765"/>
                    <a:pt x="257" y="765"/>
                    <a:pt x="257" y="765"/>
                  </a:cubicBezTo>
                  <a:cubicBezTo>
                    <a:pt x="269" y="1013"/>
                    <a:pt x="469" y="1213"/>
                    <a:pt x="717" y="1225"/>
                  </a:cubicBezTo>
                  <a:cubicBezTo>
                    <a:pt x="717" y="1331"/>
                    <a:pt x="717" y="1331"/>
                    <a:pt x="717" y="1331"/>
                  </a:cubicBezTo>
                  <a:cubicBezTo>
                    <a:pt x="410" y="1318"/>
                    <a:pt x="163" y="1071"/>
                    <a:pt x="151" y="765"/>
                  </a:cubicBezTo>
                  <a:close/>
                  <a:moveTo>
                    <a:pt x="765" y="1331"/>
                  </a:moveTo>
                  <a:cubicBezTo>
                    <a:pt x="765" y="1225"/>
                    <a:pt x="765" y="1225"/>
                    <a:pt x="765" y="1225"/>
                  </a:cubicBezTo>
                  <a:cubicBezTo>
                    <a:pt x="1013" y="1213"/>
                    <a:pt x="1213" y="1013"/>
                    <a:pt x="1225" y="765"/>
                  </a:cubicBezTo>
                  <a:cubicBezTo>
                    <a:pt x="1331" y="765"/>
                    <a:pt x="1331" y="765"/>
                    <a:pt x="1331" y="765"/>
                  </a:cubicBezTo>
                  <a:cubicBezTo>
                    <a:pt x="1318" y="1071"/>
                    <a:pt x="1071" y="1318"/>
                    <a:pt x="765" y="1331"/>
                  </a:cubicBezTo>
                  <a:close/>
                  <a:moveTo>
                    <a:pt x="765" y="1331"/>
                  </a:moveTo>
                  <a:cubicBezTo>
                    <a:pt x="765" y="1331"/>
                    <a:pt x="765" y="1331"/>
                    <a:pt x="765" y="13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6" name="Freeform 12"/>
            <p:cNvSpPr>
              <a:spLocks noEditPoints="1"/>
            </p:cNvSpPr>
            <p:nvPr/>
          </p:nvSpPr>
          <p:spPr bwMode="auto">
            <a:xfrm>
              <a:off x="8696325" y="4700588"/>
              <a:ext cx="885825" cy="877888"/>
            </a:xfrm>
            <a:custGeom>
              <a:avLst/>
              <a:gdLst>
                <a:gd name="T0" fmla="*/ 101 w 202"/>
                <a:gd name="T1" fmla="*/ 0 h 202"/>
                <a:gd name="T2" fmla="*/ 0 w 202"/>
                <a:gd name="T3" fmla="*/ 101 h 202"/>
                <a:gd name="T4" fmla="*/ 101 w 202"/>
                <a:gd name="T5" fmla="*/ 202 h 202"/>
                <a:gd name="T6" fmla="*/ 202 w 202"/>
                <a:gd name="T7" fmla="*/ 101 h 202"/>
                <a:gd name="T8" fmla="*/ 101 w 202"/>
                <a:gd name="T9" fmla="*/ 0 h 202"/>
                <a:gd name="T10" fmla="*/ 101 w 202"/>
                <a:gd name="T11" fmla="*/ 154 h 202"/>
                <a:gd name="T12" fmla="*/ 48 w 202"/>
                <a:gd name="T13" fmla="*/ 101 h 202"/>
                <a:gd name="T14" fmla="*/ 101 w 202"/>
                <a:gd name="T15" fmla="*/ 48 h 202"/>
                <a:gd name="T16" fmla="*/ 154 w 202"/>
                <a:gd name="T17" fmla="*/ 101 h 202"/>
                <a:gd name="T18" fmla="*/ 101 w 202"/>
                <a:gd name="T19" fmla="*/ 154 h 202"/>
                <a:gd name="T20" fmla="*/ 101 w 202"/>
                <a:gd name="T21" fmla="*/ 154 h 202"/>
                <a:gd name="T22" fmla="*/ 101 w 202"/>
                <a:gd name="T23" fmla="*/ 15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202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6"/>
                    <a:pt x="45" y="202"/>
                    <a:pt x="101" y="202"/>
                  </a:cubicBezTo>
                  <a:cubicBezTo>
                    <a:pt x="156" y="202"/>
                    <a:pt x="202" y="156"/>
                    <a:pt x="202" y="101"/>
                  </a:cubicBezTo>
                  <a:cubicBezTo>
                    <a:pt x="202" y="45"/>
                    <a:pt x="156" y="0"/>
                    <a:pt x="101" y="0"/>
                  </a:cubicBezTo>
                  <a:close/>
                  <a:moveTo>
                    <a:pt x="101" y="154"/>
                  </a:moveTo>
                  <a:cubicBezTo>
                    <a:pt x="72" y="154"/>
                    <a:pt x="48" y="130"/>
                    <a:pt x="48" y="101"/>
                  </a:cubicBezTo>
                  <a:cubicBezTo>
                    <a:pt x="48" y="72"/>
                    <a:pt x="72" y="48"/>
                    <a:pt x="101" y="48"/>
                  </a:cubicBezTo>
                  <a:cubicBezTo>
                    <a:pt x="130" y="48"/>
                    <a:pt x="154" y="72"/>
                    <a:pt x="154" y="101"/>
                  </a:cubicBezTo>
                  <a:cubicBezTo>
                    <a:pt x="154" y="130"/>
                    <a:pt x="130" y="154"/>
                    <a:pt x="101" y="154"/>
                  </a:cubicBezTo>
                  <a:close/>
                  <a:moveTo>
                    <a:pt x="101" y="154"/>
                  </a:moveTo>
                  <a:cubicBezTo>
                    <a:pt x="101" y="154"/>
                    <a:pt x="101" y="154"/>
                    <a:pt x="101" y="1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7" name="Group 416"/>
          <p:cNvGrpSpPr>
            <a:grpSpLocks noChangeAspect="1"/>
          </p:cNvGrpSpPr>
          <p:nvPr/>
        </p:nvGrpSpPr>
        <p:grpSpPr>
          <a:xfrm>
            <a:off x="6617238" y="3858443"/>
            <a:ext cx="231591" cy="304800"/>
            <a:chOff x="6700838" y="1924051"/>
            <a:chExt cx="4886325" cy="6430963"/>
          </a:xfrm>
        </p:grpSpPr>
        <p:sp>
          <p:nvSpPr>
            <p:cNvPr id="418" name="Oval 417"/>
            <p:cNvSpPr/>
            <p:nvPr/>
          </p:nvSpPr>
          <p:spPr>
            <a:xfrm>
              <a:off x="8150087" y="4794181"/>
              <a:ext cx="2782957" cy="27829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9" name="Freeform 16"/>
            <p:cNvSpPr>
              <a:spLocks noEditPoints="1"/>
            </p:cNvSpPr>
            <p:nvPr/>
          </p:nvSpPr>
          <p:spPr bwMode="auto">
            <a:xfrm>
              <a:off x="7462838" y="4256088"/>
              <a:ext cx="3357563" cy="3321050"/>
            </a:xfrm>
            <a:custGeom>
              <a:avLst/>
              <a:gdLst>
                <a:gd name="T0" fmla="*/ 0 w 765"/>
                <a:gd name="T1" fmla="*/ 383 h 765"/>
                <a:gd name="T2" fmla="*/ 383 w 765"/>
                <a:gd name="T3" fmla="*/ 765 h 765"/>
                <a:gd name="T4" fmla="*/ 765 w 765"/>
                <a:gd name="T5" fmla="*/ 383 h 765"/>
                <a:gd name="T6" fmla="*/ 383 w 765"/>
                <a:gd name="T7" fmla="*/ 0 h 765"/>
                <a:gd name="T8" fmla="*/ 0 w 765"/>
                <a:gd name="T9" fmla="*/ 383 h 765"/>
                <a:gd name="T10" fmla="*/ 716 w 765"/>
                <a:gd name="T11" fmla="*/ 359 h 765"/>
                <a:gd name="T12" fmla="*/ 716 w 765"/>
                <a:gd name="T13" fmla="*/ 359 h 765"/>
                <a:gd name="T14" fmla="*/ 664 w 765"/>
                <a:gd name="T15" fmla="*/ 359 h 765"/>
                <a:gd name="T16" fmla="*/ 640 w 765"/>
                <a:gd name="T17" fmla="*/ 383 h 765"/>
                <a:gd name="T18" fmla="*/ 664 w 765"/>
                <a:gd name="T19" fmla="*/ 407 h 765"/>
                <a:gd name="T20" fmla="*/ 716 w 765"/>
                <a:gd name="T21" fmla="*/ 407 h 765"/>
                <a:gd name="T22" fmla="*/ 716 w 765"/>
                <a:gd name="T23" fmla="*/ 407 h 765"/>
                <a:gd name="T24" fmla="*/ 407 w 765"/>
                <a:gd name="T25" fmla="*/ 716 h 765"/>
                <a:gd name="T26" fmla="*/ 407 w 765"/>
                <a:gd name="T27" fmla="*/ 664 h 765"/>
                <a:gd name="T28" fmla="*/ 383 w 765"/>
                <a:gd name="T29" fmla="*/ 640 h 765"/>
                <a:gd name="T30" fmla="*/ 359 w 765"/>
                <a:gd name="T31" fmla="*/ 664 h 765"/>
                <a:gd name="T32" fmla="*/ 359 w 765"/>
                <a:gd name="T33" fmla="*/ 716 h 765"/>
                <a:gd name="T34" fmla="*/ 49 w 765"/>
                <a:gd name="T35" fmla="*/ 407 h 765"/>
                <a:gd name="T36" fmla="*/ 101 w 765"/>
                <a:gd name="T37" fmla="*/ 407 h 765"/>
                <a:gd name="T38" fmla="*/ 125 w 765"/>
                <a:gd name="T39" fmla="*/ 383 h 765"/>
                <a:gd name="T40" fmla="*/ 101 w 765"/>
                <a:gd name="T41" fmla="*/ 359 h 765"/>
                <a:gd name="T42" fmla="*/ 49 w 765"/>
                <a:gd name="T43" fmla="*/ 359 h 765"/>
                <a:gd name="T44" fmla="*/ 359 w 765"/>
                <a:gd name="T45" fmla="*/ 49 h 765"/>
                <a:gd name="T46" fmla="*/ 359 w 765"/>
                <a:gd name="T47" fmla="*/ 101 h 765"/>
                <a:gd name="T48" fmla="*/ 383 w 765"/>
                <a:gd name="T49" fmla="*/ 125 h 765"/>
                <a:gd name="T50" fmla="*/ 407 w 765"/>
                <a:gd name="T51" fmla="*/ 101 h 765"/>
                <a:gd name="T52" fmla="*/ 407 w 765"/>
                <a:gd name="T53" fmla="*/ 49 h 765"/>
                <a:gd name="T54" fmla="*/ 716 w 765"/>
                <a:gd name="T55" fmla="*/ 359 h 765"/>
                <a:gd name="T56" fmla="*/ 716 w 765"/>
                <a:gd name="T57" fmla="*/ 359 h 765"/>
                <a:gd name="T58" fmla="*/ 716 w 765"/>
                <a:gd name="T59" fmla="*/ 359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5" h="765">
                  <a:moveTo>
                    <a:pt x="0" y="383"/>
                  </a:moveTo>
                  <a:cubicBezTo>
                    <a:pt x="0" y="593"/>
                    <a:pt x="172" y="765"/>
                    <a:pt x="383" y="765"/>
                  </a:cubicBezTo>
                  <a:cubicBezTo>
                    <a:pt x="594" y="765"/>
                    <a:pt x="765" y="593"/>
                    <a:pt x="765" y="383"/>
                  </a:cubicBezTo>
                  <a:cubicBezTo>
                    <a:pt x="765" y="172"/>
                    <a:pt x="594" y="0"/>
                    <a:pt x="383" y="0"/>
                  </a:cubicBezTo>
                  <a:cubicBezTo>
                    <a:pt x="172" y="0"/>
                    <a:pt x="0" y="172"/>
                    <a:pt x="0" y="383"/>
                  </a:cubicBezTo>
                  <a:close/>
                  <a:moveTo>
                    <a:pt x="716" y="359"/>
                  </a:moveTo>
                  <a:cubicBezTo>
                    <a:pt x="716" y="359"/>
                    <a:pt x="716" y="359"/>
                    <a:pt x="716" y="359"/>
                  </a:cubicBezTo>
                  <a:cubicBezTo>
                    <a:pt x="664" y="359"/>
                    <a:pt x="664" y="359"/>
                    <a:pt x="664" y="359"/>
                  </a:cubicBezTo>
                  <a:cubicBezTo>
                    <a:pt x="651" y="359"/>
                    <a:pt x="640" y="369"/>
                    <a:pt x="640" y="383"/>
                  </a:cubicBezTo>
                  <a:cubicBezTo>
                    <a:pt x="640" y="396"/>
                    <a:pt x="651" y="407"/>
                    <a:pt x="664" y="407"/>
                  </a:cubicBezTo>
                  <a:cubicBezTo>
                    <a:pt x="716" y="407"/>
                    <a:pt x="716" y="407"/>
                    <a:pt x="716" y="407"/>
                  </a:cubicBezTo>
                  <a:cubicBezTo>
                    <a:pt x="716" y="407"/>
                    <a:pt x="716" y="407"/>
                    <a:pt x="716" y="407"/>
                  </a:cubicBezTo>
                  <a:cubicBezTo>
                    <a:pt x="705" y="572"/>
                    <a:pt x="572" y="704"/>
                    <a:pt x="407" y="716"/>
                  </a:cubicBezTo>
                  <a:cubicBezTo>
                    <a:pt x="407" y="664"/>
                    <a:pt x="407" y="664"/>
                    <a:pt x="407" y="664"/>
                  </a:cubicBezTo>
                  <a:cubicBezTo>
                    <a:pt x="407" y="651"/>
                    <a:pt x="396" y="640"/>
                    <a:pt x="383" y="640"/>
                  </a:cubicBezTo>
                  <a:cubicBezTo>
                    <a:pt x="370" y="640"/>
                    <a:pt x="359" y="651"/>
                    <a:pt x="359" y="664"/>
                  </a:cubicBezTo>
                  <a:cubicBezTo>
                    <a:pt x="359" y="716"/>
                    <a:pt x="359" y="716"/>
                    <a:pt x="359" y="716"/>
                  </a:cubicBezTo>
                  <a:cubicBezTo>
                    <a:pt x="194" y="704"/>
                    <a:pt x="61" y="572"/>
                    <a:pt x="49" y="407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15" y="407"/>
                    <a:pt x="125" y="396"/>
                    <a:pt x="125" y="383"/>
                  </a:cubicBezTo>
                  <a:cubicBezTo>
                    <a:pt x="125" y="369"/>
                    <a:pt x="115" y="359"/>
                    <a:pt x="101" y="359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61" y="193"/>
                    <a:pt x="194" y="61"/>
                    <a:pt x="359" y="49"/>
                  </a:cubicBezTo>
                  <a:cubicBezTo>
                    <a:pt x="359" y="101"/>
                    <a:pt x="359" y="101"/>
                    <a:pt x="359" y="101"/>
                  </a:cubicBezTo>
                  <a:cubicBezTo>
                    <a:pt x="359" y="114"/>
                    <a:pt x="370" y="125"/>
                    <a:pt x="383" y="125"/>
                  </a:cubicBezTo>
                  <a:cubicBezTo>
                    <a:pt x="396" y="125"/>
                    <a:pt x="407" y="114"/>
                    <a:pt x="407" y="101"/>
                  </a:cubicBezTo>
                  <a:cubicBezTo>
                    <a:pt x="407" y="49"/>
                    <a:pt x="407" y="49"/>
                    <a:pt x="407" y="49"/>
                  </a:cubicBezTo>
                  <a:cubicBezTo>
                    <a:pt x="572" y="61"/>
                    <a:pt x="705" y="193"/>
                    <a:pt x="716" y="359"/>
                  </a:cubicBezTo>
                  <a:close/>
                  <a:moveTo>
                    <a:pt x="716" y="359"/>
                  </a:moveTo>
                  <a:cubicBezTo>
                    <a:pt x="716" y="359"/>
                    <a:pt x="716" y="359"/>
                    <a:pt x="716" y="3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0" name="Freeform 17"/>
            <p:cNvSpPr>
              <a:spLocks noEditPoints="1"/>
            </p:cNvSpPr>
            <p:nvPr/>
          </p:nvSpPr>
          <p:spPr bwMode="auto">
            <a:xfrm>
              <a:off x="8586788" y="5024438"/>
              <a:ext cx="1457325" cy="1398588"/>
            </a:xfrm>
            <a:custGeom>
              <a:avLst/>
              <a:gdLst>
                <a:gd name="T0" fmla="*/ 160 w 332"/>
                <a:gd name="T1" fmla="*/ 138 h 322"/>
                <a:gd name="T2" fmla="*/ 127 w 332"/>
                <a:gd name="T3" fmla="*/ 130 h 322"/>
                <a:gd name="T4" fmla="*/ 56 w 332"/>
                <a:gd name="T5" fmla="*/ 182 h 322"/>
                <a:gd name="T6" fmla="*/ 24 w 332"/>
                <a:gd name="T7" fmla="*/ 182 h 322"/>
                <a:gd name="T8" fmla="*/ 0 w 332"/>
                <a:gd name="T9" fmla="*/ 206 h 322"/>
                <a:gd name="T10" fmla="*/ 24 w 332"/>
                <a:gd name="T11" fmla="*/ 230 h 322"/>
                <a:gd name="T12" fmla="*/ 56 w 332"/>
                <a:gd name="T13" fmla="*/ 230 h 322"/>
                <a:gd name="T14" fmla="*/ 60 w 332"/>
                <a:gd name="T15" fmla="*/ 239 h 322"/>
                <a:gd name="T16" fmla="*/ 18 w 332"/>
                <a:gd name="T17" fmla="*/ 281 h 322"/>
                <a:gd name="T18" fmla="*/ 18 w 332"/>
                <a:gd name="T19" fmla="*/ 315 h 322"/>
                <a:gd name="T20" fmla="*/ 35 w 332"/>
                <a:gd name="T21" fmla="*/ 322 h 322"/>
                <a:gd name="T22" fmla="*/ 52 w 332"/>
                <a:gd name="T23" fmla="*/ 315 h 322"/>
                <a:gd name="T24" fmla="*/ 93 w 332"/>
                <a:gd name="T25" fmla="*/ 273 h 322"/>
                <a:gd name="T26" fmla="*/ 127 w 332"/>
                <a:gd name="T27" fmla="*/ 281 h 322"/>
                <a:gd name="T28" fmla="*/ 198 w 332"/>
                <a:gd name="T29" fmla="*/ 230 h 322"/>
                <a:gd name="T30" fmla="*/ 306 w 332"/>
                <a:gd name="T31" fmla="*/ 230 h 322"/>
                <a:gd name="T32" fmla="*/ 330 w 332"/>
                <a:gd name="T33" fmla="*/ 206 h 322"/>
                <a:gd name="T34" fmla="*/ 306 w 332"/>
                <a:gd name="T35" fmla="*/ 182 h 322"/>
                <a:gd name="T36" fmla="*/ 198 w 332"/>
                <a:gd name="T37" fmla="*/ 182 h 322"/>
                <a:gd name="T38" fmla="*/ 194 w 332"/>
                <a:gd name="T39" fmla="*/ 172 h 322"/>
                <a:gd name="T40" fmla="*/ 323 w 332"/>
                <a:gd name="T41" fmla="*/ 43 h 322"/>
                <a:gd name="T42" fmla="*/ 323 w 332"/>
                <a:gd name="T43" fmla="*/ 9 h 322"/>
                <a:gd name="T44" fmla="*/ 289 w 332"/>
                <a:gd name="T45" fmla="*/ 9 h 322"/>
                <a:gd name="T46" fmla="*/ 160 w 332"/>
                <a:gd name="T47" fmla="*/ 138 h 322"/>
                <a:gd name="T48" fmla="*/ 127 w 332"/>
                <a:gd name="T49" fmla="*/ 233 h 322"/>
                <a:gd name="T50" fmla="*/ 100 w 332"/>
                <a:gd name="T51" fmla="*/ 206 h 322"/>
                <a:gd name="T52" fmla="*/ 127 w 332"/>
                <a:gd name="T53" fmla="*/ 178 h 322"/>
                <a:gd name="T54" fmla="*/ 154 w 332"/>
                <a:gd name="T55" fmla="*/ 206 h 322"/>
                <a:gd name="T56" fmla="*/ 127 w 332"/>
                <a:gd name="T57" fmla="*/ 233 h 322"/>
                <a:gd name="T58" fmla="*/ 127 w 332"/>
                <a:gd name="T59" fmla="*/ 233 h 322"/>
                <a:gd name="T60" fmla="*/ 127 w 332"/>
                <a:gd name="T61" fmla="*/ 23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322">
                  <a:moveTo>
                    <a:pt x="160" y="138"/>
                  </a:moveTo>
                  <a:cubicBezTo>
                    <a:pt x="150" y="133"/>
                    <a:pt x="139" y="130"/>
                    <a:pt x="127" y="130"/>
                  </a:cubicBezTo>
                  <a:cubicBezTo>
                    <a:pt x="94" y="130"/>
                    <a:pt x="66" y="152"/>
                    <a:pt x="56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11" y="182"/>
                    <a:pt x="0" y="192"/>
                    <a:pt x="0" y="206"/>
                  </a:cubicBezTo>
                  <a:cubicBezTo>
                    <a:pt x="0" y="219"/>
                    <a:pt x="11" y="230"/>
                    <a:pt x="24" y="230"/>
                  </a:cubicBezTo>
                  <a:cubicBezTo>
                    <a:pt x="56" y="230"/>
                    <a:pt x="56" y="230"/>
                    <a:pt x="56" y="230"/>
                  </a:cubicBezTo>
                  <a:cubicBezTo>
                    <a:pt x="57" y="233"/>
                    <a:pt x="58" y="236"/>
                    <a:pt x="60" y="239"/>
                  </a:cubicBezTo>
                  <a:cubicBezTo>
                    <a:pt x="18" y="281"/>
                    <a:pt x="18" y="281"/>
                    <a:pt x="18" y="281"/>
                  </a:cubicBezTo>
                  <a:cubicBezTo>
                    <a:pt x="8" y="290"/>
                    <a:pt x="8" y="306"/>
                    <a:pt x="18" y="315"/>
                  </a:cubicBezTo>
                  <a:cubicBezTo>
                    <a:pt x="22" y="320"/>
                    <a:pt x="28" y="322"/>
                    <a:pt x="35" y="322"/>
                  </a:cubicBezTo>
                  <a:cubicBezTo>
                    <a:pt x="41" y="322"/>
                    <a:pt x="47" y="320"/>
                    <a:pt x="52" y="315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104" y="278"/>
                    <a:pt x="115" y="281"/>
                    <a:pt x="127" y="281"/>
                  </a:cubicBezTo>
                  <a:cubicBezTo>
                    <a:pt x="160" y="281"/>
                    <a:pt x="188" y="259"/>
                    <a:pt x="198" y="230"/>
                  </a:cubicBezTo>
                  <a:cubicBezTo>
                    <a:pt x="306" y="230"/>
                    <a:pt x="306" y="230"/>
                    <a:pt x="306" y="230"/>
                  </a:cubicBezTo>
                  <a:cubicBezTo>
                    <a:pt x="319" y="230"/>
                    <a:pt x="330" y="219"/>
                    <a:pt x="330" y="206"/>
                  </a:cubicBezTo>
                  <a:cubicBezTo>
                    <a:pt x="330" y="192"/>
                    <a:pt x="319" y="182"/>
                    <a:pt x="306" y="182"/>
                  </a:cubicBezTo>
                  <a:cubicBezTo>
                    <a:pt x="198" y="182"/>
                    <a:pt x="198" y="182"/>
                    <a:pt x="198" y="182"/>
                  </a:cubicBezTo>
                  <a:cubicBezTo>
                    <a:pt x="197" y="178"/>
                    <a:pt x="196" y="175"/>
                    <a:pt x="194" y="172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2" y="34"/>
                    <a:pt x="332" y="19"/>
                    <a:pt x="323" y="9"/>
                  </a:cubicBezTo>
                  <a:cubicBezTo>
                    <a:pt x="314" y="0"/>
                    <a:pt x="298" y="0"/>
                    <a:pt x="289" y="9"/>
                  </a:cubicBezTo>
                  <a:lnTo>
                    <a:pt x="160" y="138"/>
                  </a:lnTo>
                  <a:close/>
                  <a:moveTo>
                    <a:pt x="127" y="233"/>
                  </a:moveTo>
                  <a:cubicBezTo>
                    <a:pt x="112" y="233"/>
                    <a:pt x="100" y="221"/>
                    <a:pt x="100" y="206"/>
                  </a:cubicBezTo>
                  <a:cubicBezTo>
                    <a:pt x="100" y="191"/>
                    <a:pt x="112" y="178"/>
                    <a:pt x="127" y="178"/>
                  </a:cubicBezTo>
                  <a:cubicBezTo>
                    <a:pt x="142" y="178"/>
                    <a:pt x="154" y="191"/>
                    <a:pt x="154" y="206"/>
                  </a:cubicBezTo>
                  <a:cubicBezTo>
                    <a:pt x="154" y="221"/>
                    <a:pt x="142" y="233"/>
                    <a:pt x="127" y="233"/>
                  </a:cubicBez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1" name="Freeform 18"/>
            <p:cNvSpPr>
              <a:spLocks noEditPoints="1"/>
            </p:cNvSpPr>
            <p:nvPr/>
          </p:nvSpPr>
          <p:spPr bwMode="auto">
            <a:xfrm>
              <a:off x="6700838" y="1924051"/>
              <a:ext cx="4886325" cy="6430963"/>
            </a:xfrm>
            <a:custGeom>
              <a:avLst/>
              <a:gdLst>
                <a:gd name="T0" fmla="*/ 1060 w 1114"/>
                <a:gd name="T1" fmla="*/ 355 h 1481"/>
                <a:gd name="T2" fmla="*/ 962 w 1114"/>
                <a:gd name="T3" fmla="*/ 266 h 1481"/>
                <a:gd name="T4" fmla="*/ 920 w 1114"/>
                <a:gd name="T5" fmla="*/ 242 h 1481"/>
                <a:gd name="T6" fmla="*/ 837 w 1114"/>
                <a:gd name="T7" fmla="*/ 226 h 1481"/>
                <a:gd name="T8" fmla="*/ 659 w 1114"/>
                <a:gd name="T9" fmla="*/ 0 h 1481"/>
                <a:gd name="T10" fmla="*/ 277 w 1114"/>
                <a:gd name="T11" fmla="*/ 177 h 1481"/>
                <a:gd name="T12" fmla="*/ 207 w 1114"/>
                <a:gd name="T13" fmla="*/ 266 h 1481"/>
                <a:gd name="T14" fmla="*/ 161 w 1114"/>
                <a:gd name="T15" fmla="*/ 234 h 1481"/>
                <a:gd name="T16" fmla="*/ 166 w 1114"/>
                <a:gd name="T17" fmla="*/ 290 h 1481"/>
                <a:gd name="T18" fmla="*/ 6 w 1114"/>
                <a:gd name="T19" fmla="*/ 416 h 1481"/>
                <a:gd name="T20" fmla="*/ 55 w 1114"/>
                <a:gd name="T21" fmla="*/ 559 h 1481"/>
                <a:gd name="T22" fmla="*/ 98 w 1114"/>
                <a:gd name="T23" fmla="*/ 584 h 1481"/>
                <a:gd name="T24" fmla="*/ 279 w 1114"/>
                <a:gd name="T25" fmla="*/ 487 h 1481"/>
                <a:gd name="T26" fmla="*/ 72 w 1114"/>
                <a:gd name="T27" fmla="*/ 920 h 1481"/>
                <a:gd name="T28" fmla="*/ 229 w 1114"/>
                <a:gd name="T29" fmla="*/ 1445 h 1481"/>
                <a:gd name="T30" fmla="*/ 250 w 1114"/>
                <a:gd name="T31" fmla="*/ 1481 h 1481"/>
                <a:gd name="T32" fmla="*/ 338 w 1114"/>
                <a:gd name="T33" fmla="*/ 1352 h 1481"/>
                <a:gd name="T34" fmla="*/ 772 w 1114"/>
                <a:gd name="T35" fmla="*/ 1354 h 1481"/>
                <a:gd name="T36" fmla="*/ 864 w 1114"/>
                <a:gd name="T37" fmla="*/ 1481 h 1481"/>
                <a:gd name="T38" fmla="*/ 884 w 1114"/>
                <a:gd name="T39" fmla="*/ 1445 h 1481"/>
                <a:gd name="T40" fmla="*/ 1042 w 1114"/>
                <a:gd name="T41" fmla="*/ 920 h 1481"/>
                <a:gd name="T42" fmla="*/ 834 w 1114"/>
                <a:gd name="T43" fmla="*/ 487 h 1481"/>
                <a:gd name="T44" fmla="*/ 1016 w 1114"/>
                <a:gd name="T45" fmla="*/ 584 h 1481"/>
                <a:gd name="T46" fmla="*/ 1059 w 1114"/>
                <a:gd name="T47" fmla="*/ 559 h 1481"/>
                <a:gd name="T48" fmla="*/ 1107 w 1114"/>
                <a:gd name="T49" fmla="*/ 416 h 1481"/>
                <a:gd name="T50" fmla="*/ 98 w 1114"/>
                <a:gd name="T51" fmla="*/ 536 h 1481"/>
                <a:gd name="T52" fmla="*/ 58 w 1114"/>
                <a:gd name="T53" fmla="*/ 469 h 1481"/>
                <a:gd name="T54" fmla="*/ 77 w 1114"/>
                <a:gd name="T55" fmla="*/ 396 h 1481"/>
                <a:gd name="T56" fmla="*/ 370 w 1114"/>
                <a:gd name="T57" fmla="*/ 236 h 1481"/>
                <a:gd name="T58" fmla="*/ 416 w 1114"/>
                <a:gd name="T59" fmla="*/ 262 h 1481"/>
                <a:gd name="T60" fmla="*/ 453 w 1114"/>
                <a:gd name="T61" fmla="*/ 331 h 1481"/>
                <a:gd name="T62" fmla="*/ 994 w 1114"/>
                <a:gd name="T63" fmla="*/ 920 h 1481"/>
                <a:gd name="T64" fmla="*/ 120 w 1114"/>
                <a:gd name="T65" fmla="*/ 920 h 1481"/>
                <a:gd name="T66" fmla="*/ 994 w 1114"/>
                <a:gd name="T67" fmla="*/ 920 h 1481"/>
                <a:gd name="T68" fmla="*/ 581 w 1114"/>
                <a:gd name="T69" fmla="*/ 435 h 1481"/>
                <a:gd name="T70" fmla="*/ 582 w 1114"/>
                <a:gd name="T71" fmla="*/ 304 h 1481"/>
                <a:gd name="T72" fmla="*/ 582 w 1114"/>
                <a:gd name="T73" fmla="*/ 256 h 1481"/>
                <a:gd name="T74" fmla="*/ 507 w 1114"/>
                <a:gd name="T75" fmla="*/ 280 h 1481"/>
                <a:gd name="T76" fmla="*/ 533 w 1114"/>
                <a:gd name="T77" fmla="*/ 304 h 1481"/>
                <a:gd name="T78" fmla="*/ 336 w 1114"/>
                <a:gd name="T79" fmla="*/ 488 h 1481"/>
                <a:gd name="T80" fmla="*/ 477 w 1114"/>
                <a:gd name="T81" fmla="*/ 372 h 1481"/>
                <a:gd name="T82" fmla="*/ 457 w 1114"/>
                <a:gd name="T83" fmla="*/ 238 h 1481"/>
                <a:gd name="T84" fmla="*/ 325 w 1114"/>
                <a:gd name="T85" fmla="*/ 198 h 1481"/>
                <a:gd name="T86" fmla="*/ 454 w 1114"/>
                <a:gd name="T87" fmla="*/ 48 h 1481"/>
                <a:gd name="T88" fmla="*/ 789 w 1114"/>
                <a:gd name="T89" fmla="*/ 177 h 1481"/>
                <a:gd name="T90" fmla="*/ 718 w 1114"/>
                <a:gd name="T91" fmla="*/ 191 h 1481"/>
                <a:gd name="T92" fmla="*/ 618 w 1114"/>
                <a:gd name="T93" fmla="*/ 305 h 1481"/>
                <a:gd name="T94" fmla="*/ 793 w 1114"/>
                <a:gd name="T95" fmla="*/ 463 h 1481"/>
                <a:gd name="T96" fmla="*/ 1056 w 1114"/>
                <a:gd name="T97" fmla="*/ 469 h 1481"/>
                <a:gd name="T98" fmla="*/ 1016 w 1114"/>
                <a:gd name="T99" fmla="*/ 536 h 1481"/>
                <a:gd name="T100" fmla="*/ 660 w 1114"/>
                <a:gd name="T101" fmla="*/ 331 h 1481"/>
                <a:gd name="T102" fmla="*/ 698 w 1114"/>
                <a:gd name="T103" fmla="*/ 262 h 1481"/>
                <a:gd name="T104" fmla="*/ 744 w 1114"/>
                <a:gd name="T105" fmla="*/ 236 h 1481"/>
                <a:gd name="T106" fmla="*/ 1036 w 1114"/>
                <a:gd name="T107" fmla="*/ 396 h 1481"/>
                <a:gd name="T108" fmla="*/ 1056 w 1114"/>
                <a:gd name="T109" fmla="*/ 469 h 1481"/>
                <a:gd name="T110" fmla="*/ 1056 w 1114"/>
                <a:gd name="T111" fmla="*/ 469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4" h="1481">
                  <a:moveTo>
                    <a:pt x="1107" y="416"/>
                  </a:moveTo>
                  <a:cubicBezTo>
                    <a:pt x="1100" y="390"/>
                    <a:pt x="1084" y="368"/>
                    <a:pt x="1060" y="355"/>
                  </a:cubicBezTo>
                  <a:cubicBezTo>
                    <a:pt x="948" y="290"/>
                    <a:pt x="948" y="290"/>
                    <a:pt x="948" y="290"/>
                  </a:cubicBezTo>
                  <a:cubicBezTo>
                    <a:pt x="962" y="266"/>
                    <a:pt x="962" y="266"/>
                    <a:pt x="962" y="266"/>
                  </a:cubicBezTo>
                  <a:cubicBezTo>
                    <a:pt x="968" y="255"/>
                    <a:pt x="964" y="240"/>
                    <a:pt x="953" y="234"/>
                  </a:cubicBezTo>
                  <a:cubicBezTo>
                    <a:pt x="941" y="227"/>
                    <a:pt x="927" y="231"/>
                    <a:pt x="920" y="242"/>
                  </a:cubicBezTo>
                  <a:cubicBezTo>
                    <a:pt x="906" y="266"/>
                    <a:pt x="906" y="266"/>
                    <a:pt x="906" y="266"/>
                  </a:cubicBezTo>
                  <a:cubicBezTo>
                    <a:pt x="837" y="226"/>
                    <a:pt x="837" y="226"/>
                    <a:pt x="837" y="226"/>
                  </a:cubicBezTo>
                  <a:cubicBezTo>
                    <a:pt x="837" y="177"/>
                    <a:pt x="837" y="177"/>
                    <a:pt x="837" y="177"/>
                  </a:cubicBezTo>
                  <a:cubicBezTo>
                    <a:pt x="837" y="79"/>
                    <a:pt x="757" y="0"/>
                    <a:pt x="659" y="0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57" y="0"/>
                    <a:pt x="277" y="79"/>
                    <a:pt x="277" y="177"/>
                  </a:cubicBezTo>
                  <a:cubicBezTo>
                    <a:pt x="277" y="226"/>
                    <a:pt x="277" y="226"/>
                    <a:pt x="277" y="226"/>
                  </a:cubicBezTo>
                  <a:cubicBezTo>
                    <a:pt x="207" y="266"/>
                    <a:pt x="207" y="266"/>
                    <a:pt x="207" y="266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87" y="231"/>
                    <a:pt x="172" y="227"/>
                    <a:pt x="161" y="234"/>
                  </a:cubicBezTo>
                  <a:cubicBezTo>
                    <a:pt x="149" y="240"/>
                    <a:pt x="145" y="255"/>
                    <a:pt x="152" y="266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53" y="355"/>
                    <a:pt x="53" y="355"/>
                    <a:pt x="53" y="355"/>
                  </a:cubicBezTo>
                  <a:cubicBezTo>
                    <a:pt x="30" y="368"/>
                    <a:pt x="13" y="390"/>
                    <a:pt x="6" y="416"/>
                  </a:cubicBezTo>
                  <a:cubicBezTo>
                    <a:pt x="0" y="442"/>
                    <a:pt x="3" y="469"/>
                    <a:pt x="17" y="493"/>
                  </a:cubicBezTo>
                  <a:cubicBezTo>
                    <a:pt x="55" y="559"/>
                    <a:pt x="55" y="559"/>
                    <a:pt x="55" y="559"/>
                  </a:cubicBezTo>
                  <a:cubicBezTo>
                    <a:pt x="62" y="571"/>
                    <a:pt x="72" y="579"/>
                    <a:pt x="85" y="582"/>
                  </a:cubicBezTo>
                  <a:cubicBezTo>
                    <a:pt x="89" y="583"/>
                    <a:pt x="94" y="584"/>
                    <a:pt x="98" y="584"/>
                  </a:cubicBezTo>
                  <a:cubicBezTo>
                    <a:pt x="107" y="584"/>
                    <a:pt x="115" y="582"/>
                    <a:pt x="123" y="577"/>
                  </a:cubicBezTo>
                  <a:cubicBezTo>
                    <a:pt x="279" y="487"/>
                    <a:pt x="279" y="487"/>
                    <a:pt x="279" y="487"/>
                  </a:cubicBezTo>
                  <a:cubicBezTo>
                    <a:pt x="294" y="512"/>
                    <a:pt x="294" y="512"/>
                    <a:pt x="294" y="512"/>
                  </a:cubicBezTo>
                  <a:cubicBezTo>
                    <a:pt x="161" y="599"/>
                    <a:pt x="72" y="749"/>
                    <a:pt x="72" y="920"/>
                  </a:cubicBezTo>
                  <a:cubicBezTo>
                    <a:pt x="72" y="1091"/>
                    <a:pt x="161" y="1242"/>
                    <a:pt x="296" y="1328"/>
                  </a:cubicBezTo>
                  <a:cubicBezTo>
                    <a:pt x="229" y="1445"/>
                    <a:pt x="229" y="1445"/>
                    <a:pt x="229" y="1445"/>
                  </a:cubicBezTo>
                  <a:cubicBezTo>
                    <a:pt x="222" y="1457"/>
                    <a:pt x="226" y="1471"/>
                    <a:pt x="238" y="1478"/>
                  </a:cubicBezTo>
                  <a:cubicBezTo>
                    <a:pt x="242" y="1480"/>
                    <a:pt x="246" y="1481"/>
                    <a:pt x="250" y="1481"/>
                  </a:cubicBezTo>
                  <a:cubicBezTo>
                    <a:pt x="258" y="1481"/>
                    <a:pt x="266" y="1477"/>
                    <a:pt x="271" y="1469"/>
                  </a:cubicBezTo>
                  <a:cubicBezTo>
                    <a:pt x="338" y="1352"/>
                    <a:pt x="338" y="1352"/>
                    <a:pt x="338" y="1352"/>
                  </a:cubicBezTo>
                  <a:cubicBezTo>
                    <a:pt x="403" y="1385"/>
                    <a:pt x="478" y="1404"/>
                    <a:pt x="557" y="1404"/>
                  </a:cubicBezTo>
                  <a:cubicBezTo>
                    <a:pt x="634" y="1404"/>
                    <a:pt x="707" y="1386"/>
                    <a:pt x="772" y="1354"/>
                  </a:cubicBezTo>
                  <a:cubicBezTo>
                    <a:pt x="844" y="1470"/>
                    <a:pt x="844" y="1470"/>
                    <a:pt x="844" y="1470"/>
                  </a:cubicBezTo>
                  <a:cubicBezTo>
                    <a:pt x="848" y="1477"/>
                    <a:pt x="856" y="1481"/>
                    <a:pt x="864" y="1481"/>
                  </a:cubicBezTo>
                  <a:cubicBezTo>
                    <a:pt x="868" y="1481"/>
                    <a:pt x="873" y="1480"/>
                    <a:pt x="877" y="1478"/>
                  </a:cubicBezTo>
                  <a:cubicBezTo>
                    <a:pt x="888" y="1471"/>
                    <a:pt x="891" y="1456"/>
                    <a:pt x="884" y="1445"/>
                  </a:cubicBezTo>
                  <a:cubicBezTo>
                    <a:pt x="814" y="1330"/>
                    <a:pt x="814" y="1330"/>
                    <a:pt x="814" y="1330"/>
                  </a:cubicBezTo>
                  <a:cubicBezTo>
                    <a:pt x="951" y="1245"/>
                    <a:pt x="1042" y="1093"/>
                    <a:pt x="1042" y="920"/>
                  </a:cubicBezTo>
                  <a:cubicBezTo>
                    <a:pt x="1042" y="749"/>
                    <a:pt x="953" y="599"/>
                    <a:pt x="820" y="512"/>
                  </a:cubicBezTo>
                  <a:cubicBezTo>
                    <a:pt x="834" y="487"/>
                    <a:pt x="834" y="487"/>
                    <a:pt x="834" y="487"/>
                  </a:cubicBezTo>
                  <a:cubicBezTo>
                    <a:pt x="991" y="577"/>
                    <a:pt x="991" y="577"/>
                    <a:pt x="991" y="577"/>
                  </a:cubicBezTo>
                  <a:cubicBezTo>
                    <a:pt x="999" y="582"/>
                    <a:pt x="1007" y="584"/>
                    <a:pt x="1016" y="584"/>
                  </a:cubicBezTo>
                  <a:cubicBezTo>
                    <a:pt x="1020" y="584"/>
                    <a:pt x="1024" y="583"/>
                    <a:pt x="1029" y="582"/>
                  </a:cubicBezTo>
                  <a:cubicBezTo>
                    <a:pt x="1041" y="579"/>
                    <a:pt x="1052" y="571"/>
                    <a:pt x="1059" y="559"/>
                  </a:cubicBezTo>
                  <a:cubicBezTo>
                    <a:pt x="1097" y="493"/>
                    <a:pt x="1097" y="493"/>
                    <a:pt x="1097" y="493"/>
                  </a:cubicBezTo>
                  <a:cubicBezTo>
                    <a:pt x="1111" y="469"/>
                    <a:pt x="1114" y="442"/>
                    <a:pt x="1107" y="416"/>
                  </a:cubicBezTo>
                  <a:close/>
                  <a:moveTo>
                    <a:pt x="99" y="536"/>
                  </a:moveTo>
                  <a:cubicBezTo>
                    <a:pt x="99" y="536"/>
                    <a:pt x="98" y="536"/>
                    <a:pt x="98" y="536"/>
                  </a:cubicBezTo>
                  <a:cubicBezTo>
                    <a:pt x="97" y="536"/>
                    <a:pt x="97" y="535"/>
                    <a:pt x="97" y="535"/>
                  </a:cubicBezTo>
                  <a:cubicBezTo>
                    <a:pt x="58" y="469"/>
                    <a:pt x="58" y="469"/>
                    <a:pt x="58" y="469"/>
                  </a:cubicBezTo>
                  <a:cubicBezTo>
                    <a:pt x="51" y="456"/>
                    <a:pt x="49" y="442"/>
                    <a:pt x="53" y="428"/>
                  </a:cubicBezTo>
                  <a:cubicBezTo>
                    <a:pt x="56" y="415"/>
                    <a:pt x="65" y="403"/>
                    <a:pt x="77" y="396"/>
                  </a:cubicBezTo>
                  <a:cubicBezTo>
                    <a:pt x="344" y="243"/>
                    <a:pt x="344" y="243"/>
                    <a:pt x="344" y="243"/>
                  </a:cubicBezTo>
                  <a:cubicBezTo>
                    <a:pt x="352" y="238"/>
                    <a:pt x="361" y="236"/>
                    <a:pt x="370" y="236"/>
                  </a:cubicBezTo>
                  <a:cubicBezTo>
                    <a:pt x="374" y="236"/>
                    <a:pt x="379" y="236"/>
                    <a:pt x="384" y="238"/>
                  </a:cubicBezTo>
                  <a:cubicBezTo>
                    <a:pt x="397" y="241"/>
                    <a:pt x="409" y="250"/>
                    <a:pt x="416" y="262"/>
                  </a:cubicBezTo>
                  <a:cubicBezTo>
                    <a:pt x="454" y="329"/>
                    <a:pt x="454" y="329"/>
                    <a:pt x="454" y="329"/>
                  </a:cubicBezTo>
                  <a:cubicBezTo>
                    <a:pt x="454" y="329"/>
                    <a:pt x="454" y="330"/>
                    <a:pt x="453" y="331"/>
                  </a:cubicBezTo>
                  <a:lnTo>
                    <a:pt x="99" y="536"/>
                  </a:lnTo>
                  <a:close/>
                  <a:moveTo>
                    <a:pt x="994" y="920"/>
                  </a:moveTo>
                  <a:cubicBezTo>
                    <a:pt x="994" y="1160"/>
                    <a:pt x="798" y="1356"/>
                    <a:pt x="557" y="1356"/>
                  </a:cubicBezTo>
                  <a:cubicBezTo>
                    <a:pt x="316" y="1356"/>
                    <a:pt x="120" y="1160"/>
                    <a:pt x="120" y="920"/>
                  </a:cubicBezTo>
                  <a:cubicBezTo>
                    <a:pt x="120" y="679"/>
                    <a:pt x="316" y="483"/>
                    <a:pt x="557" y="483"/>
                  </a:cubicBezTo>
                  <a:cubicBezTo>
                    <a:pt x="798" y="483"/>
                    <a:pt x="994" y="679"/>
                    <a:pt x="994" y="920"/>
                  </a:cubicBezTo>
                  <a:close/>
                  <a:moveTo>
                    <a:pt x="778" y="488"/>
                  </a:moveTo>
                  <a:cubicBezTo>
                    <a:pt x="718" y="458"/>
                    <a:pt x="652" y="439"/>
                    <a:pt x="581" y="435"/>
                  </a:cubicBezTo>
                  <a:cubicBezTo>
                    <a:pt x="581" y="304"/>
                    <a:pt x="581" y="304"/>
                    <a:pt x="581" y="304"/>
                  </a:cubicBezTo>
                  <a:cubicBezTo>
                    <a:pt x="582" y="304"/>
                    <a:pt x="582" y="304"/>
                    <a:pt x="582" y="304"/>
                  </a:cubicBezTo>
                  <a:cubicBezTo>
                    <a:pt x="596" y="304"/>
                    <a:pt x="606" y="293"/>
                    <a:pt x="606" y="280"/>
                  </a:cubicBezTo>
                  <a:cubicBezTo>
                    <a:pt x="606" y="266"/>
                    <a:pt x="596" y="256"/>
                    <a:pt x="582" y="256"/>
                  </a:cubicBezTo>
                  <a:cubicBezTo>
                    <a:pt x="531" y="256"/>
                    <a:pt x="531" y="256"/>
                    <a:pt x="531" y="256"/>
                  </a:cubicBezTo>
                  <a:cubicBezTo>
                    <a:pt x="518" y="256"/>
                    <a:pt x="507" y="266"/>
                    <a:pt x="507" y="280"/>
                  </a:cubicBezTo>
                  <a:cubicBezTo>
                    <a:pt x="507" y="293"/>
                    <a:pt x="518" y="304"/>
                    <a:pt x="531" y="304"/>
                  </a:cubicBezTo>
                  <a:cubicBezTo>
                    <a:pt x="533" y="304"/>
                    <a:pt x="533" y="304"/>
                    <a:pt x="533" y="304"/>
                  </a:cubicBezTo>
                  <a:cubicBezTo>
                    <a:pt x="533" y="435"/>
                    <a:pt x="533" y="435"/>
                    <a:pt x="533" y="435"/>
                  </a:cubicBezTo>
                  <a:cubicBezTo>
                    <a:pt x="462" y="439"/>
                    <a:pt x="395" y="458"/>
                    <a:pt x="336" y="488"/>
                  </a:cubicBezTo>
                  <a:cubicBezTo>
                    <a:pt x="321" y="463"/>
                    <a:pt x="321" y="463"/>
                    <a:pt x="321" y="463"/>
                  </a:cubicBezTo>
                  <a:cubicBezTo>
                    <a:pt x="477" y="372"/>
                    <a:pt x="477" y="372"/>
                    <a:pt x="477" y="372"/>
                  </a:cubicBezTo>
                  <a:cubicBezTo>
                    <a:pt x="501" y="359"/>
                    <a:pt x="509" y="328"/>
                    <a:pt x="496" y="305"/>
                  </a:cubicBezTo>
                  <a:cubicBezTo>
                    <a:pt x="457" y="238"/>
                    <a:pt x="457" y="238"/>
                    <a:pt x="457" y="238"/>
                  </a:cubicBezTo>
                  <a:cubicBezTo>
                    <a:pt x="444" y="215"/>
                    <a:pt x="422" y="198"/>
                    <a:pt x="396" y="191"/>
                  </a:cubicBezTo>
                  <a:cubicBezTo>
                    <a:pt x="372" y="185"/>
                    <a:pt x="347" y="187"/>
                    <a:pt x="325" y="198"/>
                  </a:cubicBezTo>
                  <a:cubicBezTo>
                    <a:pt x="325" y="177"/>
                    <a:pt x="325" y="177"/>
                    <a:pt x="325" y="177"/>
                  </a:cubicBezTo>
                  <a:cubicBezTo>
                    <a:pt x="325" y="106"/>
                    <a:pt x="383" y="48"/>
                    <a:pt x="454" y="48"/>
                  </a:cubicBezTo>
                  <a:cubicBezTo>
                    <a:pt x="659" y="48"/>
                    <a:pt x="659" y="48"/>
                    <a:pt x="659" y="48"/>
                  </a:cubicBezTo>
                  <a:cubicBezTo>
                    <a:pt x="731" y="48"/>
                    <a:pt x="789" y="106"/>
                    <a:pt x="789" y="177"/>
                  </a:cubicBezTo>
                  <a:cubicBezTo>
                    <a:pt x="789" y="198"/>
                    <a:pt x="789" y="198"/>
                    <a:pt x="789" y="198"/>
                  </a:cubicBezTo>
                  <a:cubicBezTo>
                    <a:pt x="767" y="187"/>
                    <a:pt x="742" y="185"/>
                    <a:pt x="718" y="191"/>
                  </a:cubicBezTo>
                  <a:cubicBezTo>
                    <a:pt x="692" y="198"/>
                    <a:pt x="670" y="215"/>
                    <a:pt x="657" y="238"/>
                  </a:cubicBezTo>
                  <a:cubicBezTo>
                    <a:pt x="618" y="305"/>
                    <a:pt x="618" y="305"/>
                    <a:pt x="618" y="305"/>
                  </a:cubicBezTo>
                  <a:cubicBezTo>
                    <a:pt x="604" y="328"/>
                    <a:pt x="613" y="359"/>
                    <a:pt x="636" y="372"/>
                  </a:cubicBezTo>
                  <a:cubicBezTo>
                    <a:pt x="793" y="463"/>
                    <a:pt x="793" y="463"/>
                    <a:pt x="793" y="463"/>
                  </a:cubicBezTo>
                  <a:lnTo>
                    <a:pt x="778" y="488"/>
                  </a:lnTo>
                  <a:close/>
                  <a:moveTo>
                    <a:pt x="1056" y="469"/>
                  </a:moveTo>
                  <a:cubicBezTo>
                    <a:pt x="1017" y="535"/>
                    <a:pt x="1017" y="535"/>
                    <a:pt x="1017" y="535"/>
                  </a:cubicBezTo>
                  <a:cubicBezTo>
                    <a:pt x="1017" y="535"/>
                    <a:pt x="1017" y="536"/>
                    <a:pt x="1016" y="536"/>
                  </a:cubicBezTo>
                  <a:cubicBezTo>
                    <a:pt x="1016" y="536"/>
                    <a:pt x="1015" y="536"/>
                    <a:pt x="1015" y="536"/>
                  </a:cubicBezTo>
                  <a:cubicBezTo>
                    <a:pt x="660" y="331"/>
                    <a:pt x="660" y="331"/>
                    <a:pt x="660" y="331"/>
                  </a:cubicBezTo>
                  <a:cubicBezTo>
                    <a:pt x="660" y="330"/>
                    <a:pt x="659" y="329"/>
                    <a:pt x="660" y="329"/>
                  </a:cubicBezTo>
                  <a:cubicBezTo>
                    <a:pt x="698" y="262"/>
                    <a:pt x="698" y="262"/>
                    <a:pt x="698" y="262"/>
                  </a:cubicBezTo>
                  <a:cubicBezTo>
                    <a:pt x="705" y="250"/>
                    <a:pt x="717" y="241"/>
                    <a:pt x="730" y="238"/>
                  </a:cubicBezTo>
                  <a:cubicBezTo>
                    <a:pt x="735" y="236"/>
                    <a:pt x="739" y="236"/>
                    <a:pt x="744" y="236"/>
                  </a:cubicBezTo>
                  <a:cubicBezTo>
                    <a:pt x="753" y="236"/>
                    <a:pt x="762" y="238"/>
                    <a:pt x="770" y="243"/>
                  </a:cubicBezTo>
                  <a:cubicBezTo>
                    <a:pt x="1036" y="396"/>
                    <a:pt x="1036" y="396"/>
                    <a:pt x="1036" y="396"/>
                  </a:cubicBezTo>
                  <a:cubicBezTo>
                    <a:pt x="1049" y="403"/>
                    <a:pt x="1057" y="415"/>
                    <a:pt x="1061" y="428"/>
                  </a:cubicBezTo>
                  <a:cubicBezTo>
                    <a:pt x="1065" y="442"/>
                    <a:pt x="1063" y="456"/>
                    <a:pt x="1056" y="469"/>
                  </a:cubicBezTo>
                  <a:close/>
                  <a:moveTo>
                    <a:pt x="1056" y="469"/>
                  </a:moveTo>
                  <a:cubicBezTo>
                    <a:pt x="1056" y="469"/>
                    <a:pt x="1056" y="469"/>
                    <a:pt x="1056" y="4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2" name="Group 421"/>
          <p:cNvGrpSpPr>
            <a:grpSpLocks noChangeAspect="1"/>
          </p:cNvGrpSpPr>
          <p:nvPr/>
        </p:nvGrpSpPr>
        <p:grpSpPr>
          <a:xfrm>
            <a:off x="6555971" y="5095313"/>
            <a:ext cx="286380" cy="304800"/>
            <a:chOff x="6118225" y="1920876"/>
            <a:chExt cx="6046788" cy="6435725"/>
          </a:xfrm>
        </p:grpSpPr>
        <p:sp>
          <p:nvSpPr>
            <p:cNvPr id="423" name="Oval 422"/>
            <p:cNvSpPr/>
            <p:nvPr/>
          </p:nvSpPr>
          <p:spPr>
            <a:xfrm>
              <a:off x="7964557" y="3377926"/>
              <a:ext cx="2663687" cy="289628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Freeform 22"/>
            <p:cNvSpPr>
              <a:spLocks noEditPoints="1"/>
            </p:cNvSpPr>
            <p:nvPr/>
          </p:nvSpPr>
          <p:spPr bwMode="auto">
            <a:xfrm>
              <a:off x="6118225" y="1920876"/>
              <a:ext cx="6046788" cy="6435725"/>
            </a:xfrm>
            <a:custGeom>
              <a:avLst/>
              <a:gdLst>
                <a:gd name="T0" fmla="*/ 988 w 1379"/>
                <a:gd name="T1" fmla="*/ 1005 h 1482"/>
                <a:gd name="T2" fmla="*/ 935 w 1379"/>
                <a:gd name="T3" fmla="*/ 850 h 1482"/>
                <a:gd name="T4" fmla="*/ 1049 w 1379"/>
                <a:gd name="T5" fmla="*/ 511 h 1482"/>
                <a:gd name="T6" fmla="*/ 819 w 1379"/>
                <a:gd name="T7" fmla="*/ 0 h 1482"/>
                <a:gd name="T8" fmla="*/ 307 w 1379"/>
                <a:gd name="T9" fmla="*/ 280 h 1482"/>
                <a:gd name="T10" fmla="*/ 334 w 1379"/>
                <a:gd name="T11" fmla="*/ 565 h 1482"/>
                <a:gd name="T12" fmla="*/ 461 w 1379"/>
                <a:gd name="T13" fmla="*/ 936 h 1482"/>
                <a:gd name="T14" fmla="*/ 154 w 1379"/>
                <a:gd name="T15" fmla="*/ 1068 h 1482"/>
                <a:gd name="T16" fmla="*/ 75 w 1379"/>
                <a:gd name="T17" fmla="*/ 1482 h 1482"/>
                <a:gd name="T18" fmla="*/ 1379 w 1379"/>
                <a:gd name="T19" fmla="*/ 1239 h 1482"/>
                <a:gd name="T20" fmla="*/ 715 w 1379"/>
                <a:gd name="T21" fmla="*/ 1328 h 1482"/>
                <a:gd name="T22" fmla="*/ 641 w 1379"/>
                <a:gd name="T23" fmla="*/ 1434 h 1482"/>
                <a:gd name="T24" fmla="*/ 742 w 1379"/>
                <a:gd name="T25" fmla="*/ 1253 h 1482"/>
                <a:gd name="T26" fmla="*/ 637 w 1379"/>
                <a:gd name="T27" fmla="*/ 1253 h 1482"/>
                <a:gd name="T28" fmla="*/ 742 w 1379"/>
                <a:gd name="T29" fmla="*/ 1214 h 1482"/>
                <a:gd name="T30" fmla="*/ 690 w 1379"/>
                <a:gd name="T31" fmla="*/ 970 h 1482"/>
                <a:gd name="T32" fmla="*/ 690 w 1379"/>
                <a:gd name="T33" fmla="*/ 1116 h 1482"/>
                <a:gd name="T34" fmla="*/ 780 w 1379"/>
                <a:gd name="T35" fmla="*/ 1182 h 1482"/>
                <a:gd name="T36" fmla="*/ 894 w 1379"/>
                <a:gd name="T37" fmla="*/ 980 h 1482"/>
                <a:gd name="T38" fmla="*/ 835 w 1379"/>
                <a:gd name="T39" fmla="*/ 1218 h 1482"/>
                <a:gd name="T40" fmla="*/ 407 w 1379"/>
                <a:gd name="T41" fmla="*/ 116 h 1482"/>
                <a:gd name="T42" fmla="*/ 972 w 1379"/>
                <a:gd name="T43" fmla="*/ 116 h 1482"/>
                <a:gd name="T44" fmla="*/ 939 w 1379"/>
                <a:gd name="T45" fmla="*/ 291 h 1482"/>
                <a:gd name="T46" fmla="*/ 441 w 1379"/>
                <a:gd name="T47" fmla="*/ 341 h 1482"/>
                <a:gd name="T48" fmla="*/ 407 w 1379"/>
                <a:gd name="T49" fmla="*/ 116 h 1482"/>
                <a:gd name="T50" fmla="*/ 380 w 1379"/>
                <a:gd name="T51" fmla="*/ 541 h 1482"/>
                <a:gd name="T52" fmla="*/ 999 w 1379"/>
                <a:gd name="T53" fmla="*/ 541 h 1482"/>
                <a:gd name="T54" fmla="*/ 690 w 1379"/>
                <a:gd name="T55" fmla="*/ 922 h 1482"/>
                <a:gd name="T56" fmla="*/ 652 w 1379"/>
                <a:gd name="T57" fmla="*/ 1147 h 1482"/>
                <a:gd name="T58" fmla="*/ 546 w 1379"/>
                <a:gd name="T59" fmla="*/ 1217 h 1482"/>
                <a:gd name="T60" fmla="*/ 438 w 1379"/>
                <a:gd name="T61" fmla="*/ 1027 h 1482"/>
                <a:gd name="T62" fmla="*/ 48 w 1379"/>
                <a:gd name="T63" fmla="*/ 1239 h 1482"/>
                <a:gd name="T64" fmla="*/ 502 w 1379"/>
                <a:gd name="T65" fmla="*/ 1240 h 1482"/>
                <a:gd name="T66" fmla="*/ 572 w 1379"/>
                <a:gd name="T67" fmla="*/ 1257 h 1482"/>
                <a:gd name="T68" fmla="*/ 613 w 1379"/>
                <a:gd name="T69" fmla="*/ 1308 h 1482"/>
                <a:gd name="T70" fmla="*/ 278 w 1379"/>
                <a:gd name="T71" fmla="*/ 1304 h 1482"/>
                <a:gd name="T72" fmla="*/ 230 w 1379"/>
                <a:gd name="T73" fmla="*/ 1434 h 1482"/>
                <a:gd name="T74" fmla="*/ 1331 w 1379"/>
                <a:gd name="T75" fmla="*/ 1406 h 1482"/>
                <a:gd name="T76" fmla="*/ 1149 w 1379"/>
                <a:gd name="T77" fmla="*/ 1304 h 1482"/>
                <a:gd name="T78" fmla="*/ 1101 w 1379"/>
                <a:gd name="T79" fmla="*/ 1434 h 1482"/>
                <a:gd name="T80" fmla="*/ 790 w 1379"/>
                <a:gd name="T81" fmla="*/ 1253 h 1482"/>
                <a:gd name="T82" fmla="*/ 834 w 1379"/>
                <a:gd name="T83" fmla="*/ 1266 h 1482"/>
                <a:gd name="T84" fmla="*/ 980 w 1379"/>
                <a:gd name="T85" fmla="*/ 1056 h 1482"/>
                <a:gd name="T86" fmla="*/ 1331 w 1379"/>
                <a:gd name="T87" fmla="*/ 1406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9" h="1482">
                  <a:moveTo>
                    <a:pt x="1225" y="1068"/>
                  </a:moveTo>
                  <a:cubicBezTo>
                    <a:pt x="991" y="1009"/>
                    <a:pt x="991" y="1009"/>
                    <a:pt x="991" y="1009"/>
                  </a:cubicBezTo>
                  <a:cubicBezTo>
                    <a:pt x="990" y="1008"/>
                    <a:pt x="989" y="1007"/>
                    <a:pt x="988" y="1005"/>
                  </a:cubicBezTo>
                  <a:cubicBezTo>
                    <a:pt x="918" y="936"/>
                    <a:pt x="918" y="936"/>
                    <a:pt x="918" y="936"/>
                  </a:cubicBezTo>
                  <a:cubicBezTo>
                    <a:pt x="918" y="869"/>
                    <a:pt x="918" y="869"/>
                    <a:pt x="918" y="869"/>
                  </a:cubicBezTo>
                  <a:cubicBezTo>
                    <a:pt x="924" y="863"/>
                    <a:pt x="930" y="857"/>
                    <a:pt x="935" y="850"/>
                  </a:cubicBezTo>
                  <a:cubicBezTo>
                    <a:pt x="1001" y="775"/>
                    <a:pt x="1040" y="674"/>
                    <a:pt x="1046" y="565"/>
                  </a:cubicBezTo>
                  <a:cubicBezTo>
                    <a:pt x="1046" y="561"/>
                    <a:pt x="1046" y="557"/>
                    <a:pt x="1046" y="552"/>
                  </a:cubicBezTo>
                  <a:cubicBezTo>
                    <a:pt x="1047" y="538"/>
                    <a:pt x="1048" y="524"/>
                    <a:pt x="1049" y="511"/>
                  </a:cubicBezTo>
                  <a:cubicBezTo>
                    <a:pt x="1072" y="280"/>
                    <a:pt x="1072" y="280"/>
                    <a:pt x="1072" y="280"/>
                  </a:cubicBezTo>
                  <a:cubicBezTo>
                    <a:pt x="1079" y="208"/>
                    <a:pt x="1056" y="137"/>
                    <a:pt x="1008" y="84"/>
                  </a:cubicBezTo>
                  <a:cubicBezTo>
                    <a:pt x="960" y="30"/>
                    <a:pt x="891" y="0"/>
                    <a:pt x="819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488" y="0"/>
                    <a:pt x="420" y="30"/>
                    <a:pt x="372" y="84"/>
                  </a:cubicBezTo>
                  <a:cubicBezTo>
                    <a:pt x="323" y="137"/>
                    <a:pt x="300" y="208"/>
                    <a:pt x="307" y="280"/>
                  </a:cubicBezTo>
                  <a:cubicBezTo>
                    <a:pt x="330" y="510"/>
                    <a:pt x="330" y="510"/>
                    <a:pt x="330" y="510"/>
                  </a:cubicBezTo>
                  <a:cubicBezTo>
                    <a:pt x="332" y="524"/>
                    <a:pt x="332" y="538"/>
                    <a:pt x="333" y="552"/>
                  </a:cubicBezTo>
                  <a:cubicBezTo>
                    <a:pt x="333" y="557"/>
                    <a:pt x="333" y="561"/>
                    <a:pt x="334" y="565"/>
                  </a:cubicBezTo>
                  <a:cubicBezTo>
                    <a:pt x="340" y="674"/>
                    <a:pt x="379" y="775"/>
                    <a:pt x="444" y="850"/>
                  </a:cubicBezTo>
                  <a:cubicBezTo>
                    <a:pt x="449" y="857"/>
                    <a:pt x="455" y="863"/>
                    <a:pt x="461" y="869"/>
                  </a:cubicBezTo>
                  <a:cubicBezTo>
                    <a:pt x="461" y="936"/>
                    <a:pt x="461" y="936"/>
                    <a:pt x="461" y="936"/>
                  </a:cubicBezTo>
                  <a:cubicBezTo>
                    <a:pt x="391" y="1005"/>
                    <a:pt x="391" y="1005"/>
                    <a:pt x="391" y="1005"/>
                  </a:cubicBezTo>
                  <a:cubicBezTo>
                    <a:pt x="390" y="1007"/>
                    <a:pt x="389" y="1008"/>
                    <a:pt x="388" y="1009"/>
                  </a:cubicBezTo>
                  <a:cubicBezTo>
                    <a:pt x="154" y="1068"/>
                    <a:pt x="154" y="1068"/>
                    <a:pt x="154" y="1068"/>
                  </a:cubicBezTo>
                  <a:cubicBezTo>
                    <a:pt x="55" y="1092"/>
                    <a:pt x="0" y="1153"/>
                    <a:pt x="0" y="1239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1304" y="1482"/>
                    <a:pt x="1304" y="1482"/>
                    <a:pt x="1304" y="1482"/>
                  </a:cubicBezTo>
                  <a:cubicBezTo>
                    <a:pt x="1345" y="1482"/>
                    <a:pt x="1379" y="1448"/>
                    <a:pt x="1379" y="1406"/>
                  </a:cubicBezTo>
                  <a:cubicBezTo>
                    <a:pt x="1379" y="1239"/>
                    <a:pt x="1379" y="1239"/>
                    <a:pt x="1379" y="1239"/>
                  </a:cubicBezTo>
                  <a:cubicBezTo>
                    <a:pt x="1379" y="1153"/>
                    <a:pt x="1325" y="1092"/>
                    <a:pt x="1225" y="1068"/>
                  </a:cubicBezTo>
                  <a:close/>
                  <a:moveTo>
                    <a:pt x="664" y="1328"/>
                  </a:moveTo>
                  <a:cubicBezTo>
                    <a:pt x="715" y="1328"/>
                    <a:pt x="715" y="1328"/>
                    <a:pt x="715" y="1328"/>
                  </a:cubicBezTo>
                  <a:cubicBezTo>
                    <a:pt x="717" y="1328"/>
                    <a:pt x="719" y="1328"/>
                    <a:pt x="721" y="1328"/>
                  </a:cubicBezTo>
                  <a:cubicBezTo>
                    <a:pt x="739" y="1434"/>
                    <a:pt x="739" y="1434"/>
                    <a:pt x="739" y="1434"/>
                  </a:cubicBezTo>
                  <a:cubicBezTo>
                    <a:pt x="641" y="1434"/>
                    <a:pt x="641" y="1434"/>
                    <a:pt x="641" y="1434"/>
                  </a:cubicBezTo>
                  <a:cubicBezTo>
                    <a:pt x="659" y="1328"/>
                    <a:pt x="659" y="1328"/>
                    <a:pt x="659" y="1328"/>
                  </a:cubicBezTo>
                  <a:cubicBezTo>
                    <a:pt x="660" y="1328"/>
                    <a:pt x="662" y="1328"/>
                    <a:pt x="664" y="1328"/>
                  </a:cubicBezTo>
                  <a:close/>
                  <a:moveTo>
                    <a:pt x="742" y="1253"/>
                  </a:moveTo>
                  <a:cubicBezTo>
                    <a:pt x="742" y="1268"/>
                    <a:pt x="730" y="1280"/>
                    <a:pt x="715" y="1280"/>
                  </a:cubicBezTo>
                  <a:cubicBezTo>
                    <a:pt x="664" y="1280"/>
                    <a:pt x="664" y="1280"/>
                    <a:pt x="664" y="1280"/>
                  </a:cubicBezTo>
                  <a:cubicBezTo>
                    <a:pt x="649" y="1280"/>
                    <a:pt x="637" y="1268"/>
                    <a:pt x="637" y="1253"/>
                  </a:cubicBezTo>
                  <a:cubicBezTo>
                    <a:pt x="637" y="1214"/>
                    <a:pt x="637" y="1214"/>
                    <a:pt x="637" y="1214"/>
                  </a:cubicBezTo>
                  <a:cubicBezTo>
                    <a:pt x="690" y="1179"/>
                    <a:pt x="690" y="1179"/>
                    <a:pt x="690" y="1179"/>
                  </a:cubicBezTo>
                  <a:cubicBezTo>
                    <a:pt x="742" y="1214"/>
                    <a:pt x="742" y="1214"/>
                    <a:pt x="742" y="1214"/>
                  </a:cubicBezTo>
                  <a:lnTo>
                    <a:pt x="742" y="1253"/>
                  </a:lnTo>
                  <a:close/>
                  <a:moveTo>
                    <a:pt x="509" y="910"/>
                  </a:moveTo>
                  <a:cubicBezTo>
                    <a:pt x="563" y="949"/>
                    <a:pt x="625" y="970"/>
                    <a:pt x="690" y="970"/>
                  </a:cubicBezTo>
                  <a:cubicBezTo>
                    <a:pt x="754" y="970"/>
                    <a:pt x="816" y="949"/>
                    <a:pt x="870" y="910"/>
                  </a:cubicBezTo>
                  <a:cubicBezTo>
                    <a:pt x="870" y="936"/>
                    <a:pt x="870" y="936"/>
                    <a:pt x="870" y="936"/>
                  </a:cubicBezTo>
                  <a:cubicBezTo>
                    <a:pt x="690" y="1116"/>
                    <a:pt x="690" y="1116"/>
                    <a:pt x="690" y="1116"/>
                  </a:cubicBezTo>
                  <a:cubicBezTo>
                    <a:pt x="509" y="936"/>
                    <a:pt x="509" y="936"/>
                    <a:pt x="509" y="936"/>
                  </a:cubicBezTo>
                  <a:lnTo>
                    <a:pt x="509" y="910"/>
                  </a:lnTo>
                  <a:close/>
                  <a:moveTo>
                    <a:pt x="780" y="1182"/>
                  </a:moveTo>
                  <a:cubicBezTo>
                    <a:pt x="780" y="1182"/>
                    <a:pt x="780" y="1182"/>
                    <a:pt x="780" y="1182"/>
                  </a:cubicBezTo>
                  <a:cubicBezTo>
                    <a:pt x="727" y="1147"/>
                    <a:pt x="727" y="1147"/>
                    <a:pt x="727" y="1147"/>
                  </a:cubicBezTo>
                  <a:cubicBezTo>
                    <a:pt x="894" y="980"/>
                    <a:pt x="894" y="980"/>
                    <a:pt x="894" y="980"/>
                  </a:cubicBezTo>
                  <a:cubicBezTo>
                    <a:pt x="941" y="1027"/>
                    <a:pt x="941" y="1027"/>
                    <a:pt x="941" y="1027"/>
                  </a:cubicBezTo>
                  <a:cubicBezTo>
                    <a:pt x="926" y="1055"/>
                    <a:pt x="888" y="1122"/>
                    <a:pt x="836" y="1217"/>
                  </a:cubicBezTo>
                  <a:cubicBezTo>
                    <a:pt x="836" y="1217"/>
                    <a:pt x="835" y="1218"/>
                    <a:pt x="835" y="1218"/>
                  </a:cubicBezTo>
                  <a:cubicBezTo>
                    <a:pt x="834" y="1218"/>
                    <a:pt x="834" y="1218"/>
                    <a:pt x="833" y="1217"/>
                  </a:cubicBezTo>
                  <a:lnTo>
                    <a:pt x="780" y="1182"/>
                  </a:lnTo>
                  <a:close/>
                  <a:moveTo>
                    <a:pt x="407" y="116"/>
                  </a:moveTo>
                  <a:cubicBezTo>
                    <a:pt x="446" y="73"/>
                    <a:pt x="502" y="48"/>
                    <a:pt x="560" y="48"/>
                  </a:cubicBezTo>
                  <a:cubicBezTo>
                    <a:pt x="819" y="48"/>
                    <a:pt x="819" y="48"/>
                    <a:pt x="819" y="48"/>
                  </a:cubicBezTo>
                  <a:cubicBezTo>
                    <a:pt x="877" y="48"/>
                    <a:pt x="933" y="73"/>
                    <a:pt x="972" y="116"/>
                  </a:cubicBezTo>
                  <a:cubicBezTo>
                    <a:pt x="1011" y="159"/>
                    <a:pt x="1030" y="217"/>
                    <a:pt x="1024" y="275"/>
                  </a:cubicBezTo>
                  <a:cubicBezTo>
                    <a:pt x="1010" y="421"/>
                    <a:pt x="1010" y="421"/>
                    <a:pt x="1010" y="421"/>
                  </a:cubicBezTo>
                  <a:cubicBezTo>
                    <a:pt x="977" y="344"/>
                    <a:pt x="941" y="294"/>
                    <a:pt x="939" y="291"/>
                  </a:cubicBezTo>
                  <a:cubicBezTo>
                    <a:pt x="932" y="281"/>
                    <a:pt x="917" y="278"/>
                    <a:pt x="906" y="286"/>
                  </a:cubicBezTo>
                  <a:cubicBezTo>
                    <a:pt x="843" y="329"/>
                    <a:pt x="563" y="334"/>
                    <a:pt x="460" y="333"/>
                  </a:cubicBezTo>
                  <a:cubicBezTo>
                    <a:pt x="453" y="333"/>
                    <a:pt x="446" y="336"/>
                    <a:pt x="441" y="341"/>
                  </a:cubicBezTo>
                  <a:cubicBezTo>
                    <a:pt x="412" y="374"/>
                    <a:pt x="389" y="411"/>
                    <a:pt x="372" y="443"/>
                  </a:cubicBezTo>
                  <a:cubicBezTo>
                    <a:pt x="355" y="275"/>
                    <a:pt x="355" y="275"/>
                    <a:pt x="355" y="275"/>
                  </a:cubicBezTo>
                  <a:cubicBezTo>
                    <a:pt x="349" y="217"/>
                    <a:pt x="368" y="159"/>
                    <a:pt x="407" y="116"/>
                  </a:cubicBezTo>
                  <a:close/>
                  <a:moveTo>
                    <a:pt x="382" y="563"/>
                  </a:moveTo>
                  <a:cubicBezTo>
                    <a:pt x="381" y="558"/>
                    <a:pt x="381" y="554"/>
                    <a:pt x="381" y="550"/>
                  </a:cubicBezTo>
                  <a:cubicBezTo>
                    <a:pt x="381" y="547"/>
                    <a:pt x="381" y="544"/>
                    <a:pt x="380" y="541"/>
                  </a:cubicBezTo>
                  <a:cubicBezTo>
                    <a:pt x="386" y="526"/>
                    <a:pt x="416" y="446"/>
                    <a:pt x="470" y="381"/>
                  </a:cubicBezTo>
                  <a:cubicBezTo>
                    <a:pt x="536" y="382"/>
                    <a:pt x="808" y="381"/>
                    <a:pt x="912" y="337"/>
                  </a:cubicBezTo>
                  <a:cubicBezTo>
                    <a:pt x="933" y="369"/>
                    <a:pt x="976" y="445"/>
                    <a:pt x="999" y="541"/>
                  </a:cubicBezTo>
                  <a:cubicBezTo>
                    <a:pt x="999" y="544"/>
                    <a:pt x="998" y="547"/>
                    <a:pt x="998" y="550"/>
                  </a:cubicBezTo>
                  <a:cubicBezTo>
                    <a:pt x="998" y="554"/>
                    <a:pt x="998" y="558"/>
                    <a:pt x="998" y="563"/>
                  </a:cubicBezTo>
                  <a:cubicBezTo>
                    <a:pt x="987" y="764"/>
                    <a:pt x="851" y="922"/>
                    <a:pt x="690" y="922"/>
                  </a:cubicBezTo>
                  <a:cubicBezTo>
                    <a:pt x="528" y="922"/>
                    <a:pt x="393" y="764"/>
                    <a:pt x="382" y="563"/>
                  </a:cubicBezTo>
                  <a:close/>
                  <a:moveTo>
                    <a:pt x="485" y="980"/>
                  </a:moveTo>
                  <a:cubicBezTo>
                    <a:pt x="652" y="1147"/>
                    <a:pt x="652" y="1147"/>
                    <a:pt x="652" y="1147"/>
                  </a:cubicBezTo>
                  <a:cubicBezTo>
                    <a:pt x="599" y="1182"/>
                    <a:pt x="599" y="1182"/>
                    <a:pt x="599" y="1182"/>
                  </a:cubicBezTo>
                  <a:cubicBezTo>
                    <a:pt x="599" y="1182"/>
                    <a:pt x="599" y="1182"/>
                    <a:pt x="599" y="1182"/>
                  </a:cubicBezTo>
                  <a:cubicBezTo>
                    <a:pt x="546" y="1217"/>
                    <a:pt x="546" y="1217"/>
                    <a:pt x="546" y="1217"/>
                  </a:cubicBezTo>
                  <a:cubicBezTo>
                    <a:pt x="546" y="1218"/>
                    <a:pt x="545" y="1218"/>
                    <a:pt x="544" y="1218"/>
                  </a:cubicBezTo>
                  <a:cubicBezTo>
                    <a:pt x="544" y="1218"/>
                    <a:pt x="544" y="1217"/>
                    <a:pt x="544" y="1217"/>
                  </a:cubicBezTo>
                  <a:cubicBezTo>
                    <a:pt x="491" y="1122"/>
                    <a:pt x="454" y="1055"/>
                    <a:pt x="438" y="1027"/>
                  </a:cubicBezTo>
                  <a:lnTo>
                    <a:pt x="485" y="980"/>
                  </a:lnTo>
                  <a:close/>
                  <a:moveTo>
                    <a:pt x="48" y="1406"/>
                  </a:moveTo>
                  <a:cubicBezTo>
                    <a:pt x="48" y="1239"/>
                    <a:pt x="48" y="1239"/>
                    <a:pt x="48" y="1239"/>
                  </a:cubicBezTo>
                  <a:cubicBezTo>
                    <a:pt x="48" y="1176"/>
                    <a:pt x="88" y="1134"/>
                    <a:pt x="166" y="1114"/>
                  </a:cubicBezTo>
                  <a:cubicBezTo>
                    <a:pt x="399" y="1056"/>
                    <a:pt x="399" y="1056"/>
                    <a:pt x="399" y="1056"/>
                  </a:cubicBezTo>
                  <a:cubicBezTo>
                    <a:pt x="413" y="1081"/>
                    <a:pt x="442" y="1132"/>
                    <a:pt x="502" y="1240"/>
                  </a:cubicBezTo>
                  <a:cubicBezTo>
                    <a:pt x="508" y="1252"/>
                    <a:pt x="520" y="1261"/>
                    <a:pt x="533" y="1264"/>
                  </a:cubicBezTo>
                  <a:cubicBezTo>
                    <a:pt x="537" y="1265"/>
                    <a:pt x="541" y="1266"/>
                    <a:pt x="545" y="1266"/>
                  </a:cubicBezTo>
                  <a:cubicBezTo>
                    <a:pt x="555" y="1266"/>
                    <a:pt x="564" y="1263"/>
                    <a:pt x="572" y="1257"/>
                  </a:cubicBezTo>
                  <a:cubicBezTo>
                    <a:pt x="589" y="1246"/>
                    <a:pt x="589" y="1246"/>
                    <a:pt x="589" y="1246"/>
                  </a:cubicBezTo>
                  <a:cubicBezTo>
                    <a:pt x="589" y="1253"/>
                    <a:pt x="589" y="1253"/>
                    <a:pt x="589" y="1253"/>
                  </a:cubicBezTo>
                  <a:cubicBezTo>
                    <a:pt x="589" y="1275"/>
                    <a:pt x="598" y="1295"/>
                    <a:pt x="613" y="1308"/>
                  </a:cubicBezTo>
                  <a:cubicBezTo>
                    <a:pt x="592" y="1434"/>
                    <a:pt x="592" y="1434"/>
                    <a:pt x="592" y="1434"/>
                  </a:cubicBezTo>
                  <a:cubicBezTo>
                    <a:pt x="278" y="1434"/>
                    <a:pt x="278" y="1434"/>
                    <a:pt x="278" y="1434"/>
                  </a:cubicBezTo>
                  <a:cubicBezTo>
                    <a:pt x="278" y="1304"/>
                    <a:pt x="278" y="1304"/>
                    <a:pt x="278" y="1304"/>
                  </a:cubicBezTo>
                  <a:cubicBezTo>
                    <a:pt x="278" y="1291"/>
                    <a:pt x="268" y="1280"/>
                    <a:pt x="254" y="1280"/>
                  </a:cubicBezTo>
                  <a:cubicBezTo>
                    <a:pt x="241" y="1280"/>
                    <a:pt x="230" y="1291"/>
                    <a:pt x="230" y="1304"/>
                  </a:cubicBezTo>
                  <a:cubicBezTo>
                    <a:pt x="230" y="1434"/>
                    <a:pt x="230" y="1434"/>
                    <a:pt x="230" y="1434"/>
                  </a:cubicBez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lose/>
                  <a:moveTo>
                    <a:pt x="1331" y="1406"/>
                  </a:moveTo>
                  <a:cubicBezTo>
                    <a:pt x="1331" y="1421"/>
                    <a:pt x="1319" y="1434"/>
                    <a:pt x="1304" y="1434"/>
                  </a:cubicBezTo>
                  <a:cubicBezTo>
                    <a:pt x="1149" y="1434"/>
                    <a:pt x="1149" y="1434"/>
                    <a:pt x="1149" y="1434"/>
                  </a:cubicBezTo>
                  <a:cubicBezTo>
                    <a:pt x="1149" y="1304"/>
                    <a:pt x="1149" y="1304"/>
                    <a:pt x="1149" y="1304"/>
                  </a:cubicBezTo>
                  <a:cubicBezTo>
                    <a:pt x="1149" y="1291"/>
                    <a:pt x="1138" y="1280"/>
                    <a:pt x="1125" y="1280"/>
                  </a:cubicBezTo>
                  <a:cubicBezTo>
                    <a:pt x="1112" y="1280"/>
                    <a:pt x="1101" y="1291"/>
                    <a:pt x="1101" y="1304"/>
                  </a:cubicBezTo>
                  <a:cubicBezTo>
                    <a:pt x="1101" y="1434"/>
                    <a:pt x="1101" y="1434"/>
                    <a:pt x="1101" y="1434"/>
                  </a:cubicBezTo>
                  <a:cubicBezTo>
                    <a:pt x="787" y="1434"/>
                    <a:pt x="787" y="1434"/>
                    <a:pt x="787" y="1434"/>
                  </a:cubicBezTo>
                  <a:cubicBezTo>
                    <a:pt x="766" y="1308"/>
                    <a:pt x="766" y="1308"/>
                    <a:pt x="766" y="1308"/>
                  </a:cubicBezTo>
                  <a:cubicBezTo>
                    <a:pt x="781" y="1295"/>
                    <a:pt x="790" y="1275"/>
                    <a:pt x="790" y="1253"/>
                  </a:cubicBezTo>
                  <a:cubicBezTo>
                    <a:pt x="790" y="1246"/>
                    <a:pt x="790" y="1246"/>
                    <a:pt x="790" y="1246"/>
                  </a:cubicBezTo>
                  <a:cubicBezTo>
                    <a:pt x="807" y="1257"/>
                    <a:pt x="807" y="1257"/>
                    <a:pt x="807" y="1257"/>
                  </a:cubicBezTo>
                  <a:cubicBezTo>
                    <a:pt x="815" y="1263"/>
                    <a:pt x="825" y="1266"/>
                    <a:pt x="834" y="1266"/>
                  </a:cubicBezTo>
                  <a:cubicBezTo>
                    <a:pt x="838" y="1266"/>
                    <a:pt x="842" y="1265"/>
                    <a:pt x="846" y="1264"/>
                  </a:cubicBezTo>
                  <a:cubicBezTo>
                    <a:pt x="859" y="1261"/>
                    <a:pt x="871" y="1252"/>
                    <a:pt x="878" y="1240"/>
                  </a:cubicBezTo>
                  <a:cubicBezTo>
                    <a:pt x="938" y="1133"/>
                    <a:pt x="966" y="1081"/>
                    <a:pt x="980" y="1056"/>
                  </a:cubicBezTo>
                  <a:cubicBezTo>
                    <a:pt x="1214" y="1114"/>
                    <a:pt x="1214" y="1114"/>
                    <a:pt x="1214" y="1114"/>
                  </a:cubicBezTo>
                  <a:cubicBezTo>
                    <a:pt x="1292" y="1134"/>
                    <a:pt x="1331" y="1176"/>
                    <a:pt x="1331" y="1239"/>
                  </a:cubicBezTo>
                  <a:lnTo>
                    <a:pt x="1331" y="1406"/>
                  </a:lnTo>
                  <a:close/>
                  <a:moveTo>
                    <a:pt x="1331" y="1406"/>
                  </a:moveTo>
                  <a:cubicBezTo>
                    <a:pt x="1331" y="1406"/>
                    <a:pt x="1331" y="1406"/>
                    <a:pt x="1331" y="1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5" name="Group 424"/>
          <p:cNvGrpSpPr>
            <a:grpSpLocks noChangeAspect="1"/>
          </p:cNvGrpSpPr>
          <p:nvPr/>
        </p:nvGrpSpPr>
        <p:grpSpPr>
          <a:xfrm>
            <a:off x="7793836" y="1384705"/>
            <a:ext cx="322721" cy="304800"/>
            <a:chOff x="5791228" y="1920876"/>
            <a:chExt cx="6814118" cy="6435725"/>
          </a:xfrm>
        </p:grpSpPr>
        <p:sp>
          <p:nvSpPr>
            <p:cNvPr id="426" name="Oval 425"/>
            <p:cNvSpPr/>
            <p:nvPr/>
          </p:nvSpPr>
          <p:spPr>
            <a:xfrm>
              <a:off x="10054924" y="5033725"/>
              <a:ext cx="2550422" cy="18981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7" name="Oval 426"/>
            <p:cNvSpPr/>
            <p:nvPr/>
          </p:nvSpPr>
          <p:spPr>
            <a:xfrm>
              <a:off x="5791228" y="4867932"/>
              <a:ext cx="2550422" cy="18981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8" name="Freeform 26"/>
            <p:cNvSpPr>
              <a:spLocks noEditPoints="1"/>
            </p:cNvSpPr>
            <p:nvPr/>
          </p:nvSpPr>
          <p:spPr bwMode="auto">
            <a:xfrm>
              <a:off x="5891213" y="1920876"/>
              <a:ext cx="6496050" cy="6435725"/>
            </a:xfrm>
            <a:custGeom>
              <a:avLst/>
              <a:gdLst>
                <a:gd name="T0" fmla="*/ 1482 w 1482"/>
                <a:gd name="T1" fmla="*/ 868 h 1482"/>
                <a:gd name="T2" fmla="*/ 1481 w 1482"/>
                <a:gd name="T3" fmla="*/ 865 h 1482"/>
                <a:gd name="T4" fmla="*/ 1480 w 1482"/>
                <a:gd name="T5" fmla="*/ 861 h 1482"/>
                <a:gd name="T6" fmla="*/ 1328 w 1482"/>
                <a:gd name="T7" fmla="*/ 152 h 1482"/>
                <a:gd name="T8" fmla="*/ 1227 w 1482"/>
                <a:gd name="T9" fmla="*/ 205 h 1482"/>
                <a:gd name="T10" fmla="*/ 765 w 1482"/>
                <a:gd name="T11" fmla="*/ 55 h 1482"/>
                <a:gd name="T12" fmla="*/ 717 w 1482"/>
                <a:gd name="T13" fmla="*/ 24 h 1482"/>
                <a:gd name="T14" fmla="*/ 446 w 1482"/>
                <a:gd name="T15" fmla="*/ 158 h 1482"/>
                <a:gd name="T16" fmla="*/ 178 w 1482"/>
                <a:gd name="T17" fmla="*/ 128 h 1482"/>
                <a:gd name="T18" fmla="*/ 1 w 1482"/>
                <a:gd name="T19" fmla="*/ 861 h 1482"/>
                <a:gd name="T20" fmla="*/ 1 w 1482"/>
                <a:gd name="T21" fmla="*/ 863 h 1482"/>
                <a:gd name="T22" fmla="*/ 0 w 1482"/>
                <a:gd name="T23" fmla="*/ 867 h 1482"/>
                <a:gd name="T24" fmla="*/ 0 w 1482"/>
                <a:gd name="T25" fmla="*/ 870 h 1482"/>
                <a:gd name="T26" fmla="*/ 254 w 1482"/>
                <a:gd name="T27" fmla="*/ 1046 h 1482"/>
                <a:gd name="T28" fmla="*/ 509 w 1482"/>
                <a:gd name="T29" fmla="*/ 870 h 1482"/>
                <a:gd name="T30" fmla="*/ 509 w 1482"/>
                <a:gd name="T31" fmla="*/ 867 h 1482"/>
                <a:gd name="T32" fmla="*/ 508 w 1482"/>
                <a:gd name="T33" fmla="*/ 863 h 1482"/>
                <a:gd name="T34" fmla="*/ 507 w 1482"/>
                <a:gd name="T35" fmla="*/ 861 h 1482"/>
                <a:gd name="T36" fmla="*/ 670 w 1482"/>
                <a:gd name="T37" fmla="*/ 151 h 1482"/>
                <a:gd name="T38" fmla="*/ 666 w 1482"/>
                <a:gd name="T39" fmla="*/ 971 h 1482"/>
                <a:gd name="T40" fmla="*/ 666 w 1482"/>
                <a:gd name="T41" fmla="*/ 1331 h 1482"/>
                <a:gd name="T42" fmla="*/ 486 w 1482"/>
                <a:gd name="T43" fmla="*/ 1458 h 1482"/>
                <a:gd name="T44" fmla="*/ 995 w 1482"/>
                <a:gd name="T45" fmla="*/ 1458 h 1482"/>
                <a:gd name="T46" fmla="*/ 816 w 1482"/>
                <a:gd name="T47" fmla="*/ 1331 h 1482"/>
                <a:gd name="T48" fmla="*/ 816 w 1482"/>
                <a:gd name="T49" fmla="*/ 971 h 1482"/>
                <a:gd name="T50" fmla="*/ 812 w 1482"/>
                <a:gd name="T51" fmla="*/ 151 h 1482"/>
                <a:gd name="T52" fmla="*/ 974 w 1482"/>
                <a:gd name="T53" fmla="*/ 861 h 1482"/>
                <a:gd name="T54" fmla="*/ 973 w 1482"/>
                <a:gd name="T55" fmla="*/ 863 h 1482"/>
                <a:gd name="T56" fmla="*/ 973 w 1482"/>
                <a:gd name="T57" fmla="*/ 867 h 1482"/>
                <a:gd name="T58" fmla="*/ 973 w 1482"/>
                <a:gd name="T59" fmla="*/ 870 h 1482"/>
                <a:gd name="T60" fmla="*/ 1227 w 1482"/>
                <a:gd name="T61" fmla="*/ 1046 h 1482"/>
                <a:gd name="T62" fmla="*/ 1482 w 1482"/>
                <a:gd name="T63" fmla="*/ 870 h 1482"/>
                <a:gd name="T64" fmla="*/ 58 w 1482"/>
                <a:gd name="T65" fmla="*/ 845 h 1482"/>
                <a:gd name="T66" fmla="*/ 52 w 1482"/>
                <a:gd name="T67" fmla="*/ 893 h 1482"/>
                <a:gd name="T68" fmla="*/ 947 w 1482"/>
                <a:gd name="T69" fmla="*/ 1406 h 1482"/>
                <a:gd name="T70" fmla="*/ 534 w 1482"/>
                <a:gd name="T71" fmla="*/ 1406 h 1482"/>
                <a:gd name="T72" fmla="*/ 947 w 1482"/>
                <a:gd name="T73" fmla="*/ 1406 h 1482"/>
                <a:gd name="T74" fmla="*/ 741 w 1482"/>
                <a:gd name="T75" fmla="*/ 1046 h 1482"/>
                <a:gd name="T76" fmla="*/ 714 w 1482"/>
                <a:gd name="T77" fmla="*/ 1331 h 1482"/>
                <a:gd name="T78" fmla="*/ 741 w 1482"/>
                <a:gd name="T79" fmla="*/ 944 h 1482"/>
                <a:gd name="T80" fmla="*/ 741 w 1482"/>
                <a:gd name="T81" fmla="*/ 154 h 1482"/>
                <a:gd name="T82" fmla="*/ 714 w 1482"/>
                <a:gd name="T83" fmla="*/ 126 h 1482"/>
                <a:gd name="T84" fmla="*/ 741 w 1482"/>
                <a:gd name="T85" fmla="*/ 99 h 1482"/>
                <a:gd name="T86" fmla="*/ 1423 w 1482"/>
                <a:gd name="T87" fmla="*/ 845 h 1482"/>
                <a:gd name="T88" fmla="*/ 1423 w 1482"/>
                <a:gd name="T89" fmla="*/ 845 h 1482"/>
                <a:gd name="T90" fmla="*/ 1430 w 1482"/>
                <a:gd name="T91" fmla="*/ 893 h 1482"/>
                <a:gd name="T92" fmla="*/ 1227 w 1482"/>
                <a:gd name="T93" fmla="*/ 998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2" h="1482">
                  <a:moveTo>
                    <a:pt x="1482" y="870"/>
                  </a:moveTo>
                  <a:cubicBezTo>
                    <a:pt x="1482" y="869"/>
                    <a:pt x="1482" y="869"/>
                    <a:pt x="1482" y="869"/>
                  </a:cubicBezTo>
                  <a:cubicBezTo>
                    <a:pt x="1482" y="869"/>
                    <a:pt x="1482" y="869"/>
                    <a:pt x="1482" y="868"/>
                  </a:cubicBezTo>
                  <a:cubicBezTo>
                    <a:pt x="1482" y="868"/>
                    <a:pt x="1482" y="867"/>
                    <a:pt x="1482" y="867"/>
                  </a:cubicBezTo>
                  <a:cubicBezTo>
                    <a:pt x="1481" y="867"/>
                    <a:pt x="1481" y="866"/>
                    <a:pt x="1481" y="866"/>
                  </a:cubicBezTo>
                  <a:cubicBezTo>
                    <a:pt x="1481" y="865"/>
                    <a:pt x="1481" y="865"/>
                    <a:pt x="1481" y="865"/>
                  </a:cubicBezTo>
                  <a:cubicBezTo>
                    <a:pt x="1481" y="864"/>
                    <a:pt x="1481" y="864"/>
                    <a:pt x="1481" y="863"/>
                  </a:cubicBezTo>
                  <a:cubicBezTo>
                    <a:pt x="1481" y="863"/>
                    <a:pt x="1481" y="863"/>
                    <a:pt x="1481" y="862"/>
                  </a:cubicBezTo>
                  <a:cubicBezTo>
                    <a:pt x="1481" y="862"/>
                    <a:pt x="1480" y="862"/>
                    <a:pt x="1480" y="861"/>
                  </a:cubicBezTo>
                  <a:cubicBezTo>
                    <a:pt x="1480" y="861"/>
                    <a:pt x="1480" y="861"/>
                    <a:pt x="1480" y="861"/>
                  </a:cubicBezTo>
                  <a:cubicBezTo>
                    <a:pt x="1259" y="247"/>
                    <a:pt x="1259" y="247"/>
                    <a:pt x="1259" y="247"/>
                  </a:cubicBezTo>
                  <a:cubicBezTo>
                    <a:pt x="1299" y="234"/>
                    <a:pt x="1328" y="196"/>
                    <a:pt x="1328" y="152"/>
                  </a:cubicBezTo>
                  <a:cubicBezTo>
                    <a:pt x="1328" y="139"/>
                    <a:pt x="1317" y="128"/>
                    <a:pt x="1304" y="128"/>
                  </a:cubicBezTo>
                  <a:cubicBezTo>
                    <a:pt x="1291" y="128"/>
                    <a:pt x="1280" y="139"/>
                    <a:pt x="1280" y="152"/>
                  </a:cubicBezTo>
                  <a:cubicBezTo>
                    <a:pt x="1280" y="181"/>
                    <a:pt x="1256" y="205"/>
                    <a:pt x="1227" y="205"/>
                  </a:cubicBezTo>
                  <a:cubicBezTo>
                    <a:pt x="1149" y="205"/>
                    <a:pt x="1094" y="182"/>
                    <a:pt x="1036" y="158"/>
                  </a:cubicBezTo>
                  <a:cubicBezTo>
                    <a:pt x="973" y="133"/>
                    <a:pt x="909" y="106"/>
                    <a:pt x="812" y="103"/>
                  </a:cubicBezTo>
                  <a:cubicBezTo>
                    <a:pt x="805" y="80"/>
                    <a:pt x="787" y="63"/>
                    <a:pt x="765" y="55"/>
                  </a:cubicBezTo>
                  <a:cubicBezTo>
                    <a:pt x="765" y="24"/>
                    <a:pt x="765" y="24"/>
                    <a:pt x="765" y="24"/>
                  </a:cubicBezTo>
                  <a:cubicBezTo>
                    <a:pt x="765" y="11"/>
                    <a:pt x="754" y="0"/>
                    <a:pt x="741" y="0"/>
                  </a:cubicBezTo>
                  <a:cubicBezTo>
                    <a:pt x="728" y="0"/>
                    <a:pt x="717" y="11"/>
                    <a:pt x="717" y="24"/>
                  </a:cubicBezTo>
                  <a:cubicBezTo>
                    <a:pt x="717" y="55"/>
                    <a:pt x="717" y="55"/>
                    <a:pt x="717" y="55"/>
                  </a:cubicBezTo>
                  <a:cubicBezTo>
                    <a:pt x="695" y="63"/>
                    <a:pt x="677" y="80"/>
                    <a:pt x="669" y="103"/>
                  </a:cubicBezTo>
                  <a:cubicBezTo>
                    <a:pt x="572" y="106"/>
                    <a:pt x="508" y="133"/>
                    <a:pt x="446" y="158"/>
                  </a:cubicBezTo>
                  <a:cubicBezTo>
                    <a:pt x="388" y="182"/>
                    <a:pt x="333" y="205"/>
                    <a:pt x="254" y="205"/>
                  </a:cubicBezTo>
                  <a:cubicBezTo>
                    <a:pt x="225" y="205"/>
                    <a:pt x="202" y="181"/>
                    <a:pt x="202" y="152"/>
                  </a:cubicBezTo>
                  <a:cubicBezTo>
                    <a:pt x="202" y="139"/>
                    <a:pt x="191" y="128"/>
                    <a:pt x="178" y="128"/>
                  </a:cubicBezTo>
                  <a:cubicBezTo>
                    <a:pt x="164" y="128"/>
                    <a:pt x="154" y="139"/>
                    <a:pt x="154" y="152"/>
                  </a:cubicBezTo>
                  <a:cubicBezTo>
                    <a:pt x="154" y="196"/>
                    <a:pt x="182" y="234"/>
                    <a:pt x="222" y="247"/>
                  </a:cubicBezTo>
                  <a:cubicBezTo>
                    <a:pt x="1" y="861"/>
                    <a:pt x="1" y="861"/>
                    <a:pt x="1" y="861"/>
                  </a:cubicBezTo>
                  <a:cubicBezTo>
                    <a:pt x="1" y="861"/>
                    <a:pt x="1" y="861"/>
                    <a:pt x="1" y="861"/>
                  </a:cubicBezTo>
                  <a:cubicBezTo>
                    <a:pt x="1" y="862"/>
                    <a:pt x="1" y="862"/>
                    <a:pt x="1" y="862"/>
                  </a:cubicBezTo>
                  <a:cubicBezTo>
                    <a:pt x="1" y="863"/>
                    <a:pt x="1" y="863"/>
                    <a:pt x="1" y="863"/>
                  </a:cubicBezTo>
                  <a:cubicBezTo>
                    <a:pt x="1" y="864"/>
                    <a:pt x="0" y="864"/>
                    <a:pt x="0" y="865"/>
                  </a:cubicBezTo>
                  <a:cubicBezTo>
                    <a:pt x="0" y="865"/>
                    <a:pt x="0" y="865"/>
                    <a:pt x="0" y="866"/>
                  </a:cubicBezTo>
                  <a:cubicBezTo>
                    <a:pt x="0" y="866"/>
                    <a:pt x="0" y="867"/>
                    <a:pt x="0" y="867"/>
                  </a:cubicBezTo>
                  <a:cubicBezTo>
                    <a:pt x="0" y="867"/>
                    <a:pt x="0" y="868"/>
                    <a:pt x="0" y="868"/>
                  </a:cubicBezTo>
                  <a:cubicBezTo>
                    <a:pt x="0" y="869"/>
                    <a:pt x="0" y="869"/>
                    <a:pt x="0" y="869"/>
                  </a:cubicBezTo>
                  <a:cubicBezTo>
                    <a:pt x="0" y="869"/>
                    <a:pt x="0" y="869"/>
                    <a:pt x="0" y="870"/>
                  </a:cubicBezTo>
                  <a:cubicBezTo>
                    <a:pt x="0" y="870"/>
                    <a:pt x="0" y="870"/>
                    <a:pt x="0" y="870"/>
                  </a:cubicBezTo>
                  <a:cubicBezTo>
                    <a:pt x="1" y="919"/>
                    <a:pt x="28" y="964"/>
                    <a:pt x="78" y="997"/>
                  </a:cubicBezTo>
                  <a:cubicBezTo>
                    <a:pt x="126" y="1029"/>
                    <a:pt x="188" y="1046"/>
                    <a:pt x="254" y="1046"/>
                  </a:cubicBezTo>
                  <a:cubicBezTo>
                    <a:pt x="321" y="1046"/>
                    <a:pt x="383" y="1029"/>
                    <a:pt x="431" y="997"/>
                  </a:cubicBezTo>
                  <a:cubicBezTo>
                    <a:pt x="481" y="964"/>
                    <a:pt x="508" y="919"/>
                    <a:pt x="509" y="870"/>
                  </a:cubicBezTo>
                  <a:cubicBezTo>
                    <a:pt x="509" y="870"/>
                    <a:pt x="509" y="870"/>
                    <a:pt x="509" y="870"/>
                  </a:cubicBezTo>
                  <a:cubicBezTo>
                    <a:pt x="509" y="869"/>
                    <a:pt x="509" y="869"/>
                    <a:pt x="509" y="869"/>
                  </a:cubicBezTo>
                  <a:cubicBezTo>
                    <a:pt x="509" y="869"/>
                    <a:pt x="509" y="869"/>
                    <a:pt x="509" y="868"/>
                  </a:cubicBezTo>
                  <a:cubicBezTo>
                    <a:pt x="509" y="868"/>
                    <a:pt x="509" y="867"/>
                    <a:pt x="509" y="867"/>
                  </a:cubicBezTo>
                  <a:cubicBezTo>
                    <a:pt x="509" y="867"/>
                    <a:pt x="509" y="866"/>
                    <a:pt x="509" y="866"/>
                  </a:cubicBezTo>
                  <a:cubicBezTo>
                    <a:pt x="509" y="865"/>
                    <a:pt x="509" y="865"/>
                    <a:pt x="508" y="865"/>
                  </a:cubicBezTo>
                  <a:cubicBezTo>
                    <a:pt x="508" y="864"/>
                    <a:pt x="508" y="864"/>
                    <a:pt x="508" y="863"/>
                  </a:cubicBezTo>
                  <a:cubicBezTo>
                    <a:pt x="508" y="863"/>
                    <a:pt x="508" y="863"/>
                    <a:pt x="508" y="862"/>
                  </a:cubicBezTo>
                  <a:cubicBezTo>
                    <a:pt x="508" y="862"/>
                    <a:pt x="508" y="862"/>
                    <a:pt x="508" y="861"/>
                  </a:cubicBezTo>
                  <a:cubicBezTo>
                    <a:pt x="507" y="861"/>
                    <a:pt x="507" y="861"/>
                    <a:pt x="507" y="861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359" y="246"/>
                    <a:pt x="412" y="224"/>
                    <a:pt x="464" y="203"/>
                  </a:cubicBezTo>
                  <a:cubicBezTo>
                    <a:pt x="522" y="179"/>
                    <a:pt x="582" y="154"/>
                    <a:pt x="670" y="151"/>
                  </a:cubicBezTo>
                  <a:cubicBezTo>
                    <a:pt x="677" y="173"/>
                    <a:pt x="695" y="190"/>
                    <a:pt x="717" y="198"/>
                  </a:cubicBezTo>
                  <a:cubicBezTo>
                    <a:pt x="717" y="900"/>
                    <a:pt x="717" y="900"/>
                    <a:pt x="717" y="900"/>
                  </a:cubicBezTo>
                  <a:cubicBezTo>
                    <a:pt x="687" y="910"/>
                    <a:pt x="666" y="938"/>
                    <a:pt x="666" y="971"/>
                  </a:cubicBezTo>
                  <a:cubicBezTo>
                    <a:pt x="666" y="991"/>
                    <a:pt x="673" y="1009"/>
                    <a:pt x="686" y="1022"/>
                  </a:cubicBezTo>
                  <a:cubicBezTo>
                    <a:pt x="673" y="1036"/>
                    <a:pt x="666" y="1054"/>
                    <a:pt x="666" y="1074"/>
                  </a:cubicBezTo>
                  <a:cubicBezTo>
                    <a:pt x="666" y="1331"/>
                    <a:pt x="666" y="1331"/>
                    <a:pt x="666" y="1331"/>
                  </a:cubicBezTo>
                  <a:cubicBezTo>
                    <a:pt x="562" y="1331"/>
                    <a:pt x="562" y="1331"/>
                    <a:pt x="562" y="1331"/>
                  </a:cubicBezTo>
                  <a:cubicBezTo>
                    <a:pt x="520" y="1331"/>
                    <a:pt x="486" y="1365"/>
                    <a:pt x="486" y="1406"/>
                  </a:cubicBezTo>
                  <a:cubicBezTo>
                    <a:pt x="486" y="1458"/>
                    <a:pt x="486" y="1458"/>
                    <a:pt x="486" y="1458"/>
                  </a:cubicBezTo>
                  <a:cubicBezTo>
                    <a:pt x="486" y="1471"/>
                    <a:pt x="497" y="1482"/>
                    <a:pt x="510" y="1482"/>
                  </a:cubicBezTo>
                  <a:cubicBezTo>
                    <a:pt x="971" y="1482"/>
                    <a:pt x="971" y="1482"/>
                    <a:pt x="971" y="1482"/>
                  </a:cubicBezTo>
                  <a:cubicBezTo>
                    <a:pt x="984" y="1482"/>
                    <a:pt x="995" y="1471"/>
                    <a:pt x="995" y="1458"/>
                  </a:cubicBezTo>
                  <a:cubicBezTo>
                    <a:pt x="995" y="1406"/>
                    <a:pt x="995" y="1406"/>
                    <a:pt x="995" y="1406"/>
                  </a:cubicBezTo>
                  <a:cubicBezTo>
                    <a:pt x="995" y="1365"/>
                    <a:pt x="961" y="1331"/>
                    <a:pt x="920" y="1331"/>
                  </a:cubicBezTo>
                  <a:cubicBezTo>
                    <a:pt x="816" y="1331"/>
                    <a:pt x="816" y="1331"/>
                    <a:pt x="816" y="1331"/>
                  </a:cubicBezTo>
                  <a:cubicBezTo>
                    <a:pt x="816" y="1074"/>
                    <a:pt x="816" y="1074"/>
                    <a:pt x="816" y="1074"/>
                  </a:cubicBezTo>
                  <a:cubicBezTo>
                    <a:pt x="816" y="1054"/>
                    <a:pt x="808" y="1036"/>
                    <a:pt x="796" y="1022"/>
                  </a:cubicBezTo>
                  <a:cubicBezTo>
                    <a:pt x="808" y="1009"/>
                    <a:pt x="816" y="991"/>
                    <a:pt x="816" y="971"/>
                  </a:cubicBezTo>
                  <a:cubicBezTo>
                    <a:pt x="816" y="938"/>
                    <a:pt x="795" y="910"/>
                    <a:pt x="765" y="900"/>
                  </a:cubicBezTo>
                  <a:cubicBezTo>
                    <a:pt x="765" y="198"/>
                    <a:pt x="765" y="198"/>
                    <a:pt x="765" y="198"/>
                  </a:cubicBezTo>
                  <a:cubicBezTo>
                    <a:pt x="787" y="190"/>
                    <a:pt x="804" y="173"/>
                    <a:pt x="812" y="151"/>
                  </a:cubicBezTo>
                  <a:cubicBezTo>
                    <a:pt x="900" y="154"/>
                    <a:pt x="960" y="179"/>
                    <a:pt x="1017" y="203"/>
                  </a:cubicBezTo>
                  <a:cubicBezTo>
                    <a:pt x="1069" y="224"/>
                    <a:pt x="1123" y="246"/>
                    <a:pt x="1194" y="251"/>
                  </a:cubicBezTo>
                  <a:cubicBezTo>
                    <a:pt x="974" y="861"/>
                    <a:pt x="974" y="861"/>
                    <a:pt x="974" y="861"/>
                  </a:cubicBezTo>
                  <a:cubicBezTo>
                    <a:pt x="974" y="861"/>
                    <a:pt x="974" y="861"/>
                    <a:pt x="974" y="861"/>
                  </a:cubicBezTo>
                  <a:cubicBezTo>
                    <a:pt x="974" y="862"/>
                    <a:pt x="974" y="862"/>
                    <a:pt x="974" y="862"/>
                  </a:cubicBezTo>
                  <a:cubicBezTo>
                    <a:pt x="974" y="863"/>
                    <a:pt x="974" y="863"/>
                    <a:pt x="973" y="863"/>
                  </a:cubicBezTo>
                  <a:cubicBezTo>
                    <a:pt x="973" y="864"/>
                    <a:pt x="973" y="864"/>
                    <a:pt x="973" y="865"/>
                  </a:cubicBezTo>
                  <a:cubicBezTo>
                    <a:pt x="973" y="865"/>
                    <a:pt x="973" y="865"/>
                    <a:pt x="973" y="866"/>
                  </a:cubicBezTo>
                  <a:cubicBezTo>
                    <a:pt x="973" y="866"/>
                    <a:pt x="973" y="867"/>
                    <a:pt x="973" y="867"/>
                  </a:cubicBezTo>
                  <a:cubicBezTo>
                    <a:pt x="973" y="867"/>
                    <a:pt x="973" y="868"/>
                    <a:pt x="973" y="868"/>
                  </a:cubicBezTo>
                  <a:cubicBezTo>
                    <a:pt x="973" y="869"/>
                    <a:pt x="973" y="869"/>
                    <a:pt x="973" y="869"/>
                  </a:cubicBezTo>
                  <a:cubicBezTo>
                    <a:pt x="973" y="869"/>
                    <a:pt x="973" y="869"/>
                    <a:pt x="973" y="870"/>
                  </a:cubicBezTo>
                  <a:cubicBezTo>
                    <a:pt x="973" y="870"/>
                    <a:pt x="973" y="870"/>
                    <a:pt x="973" y="870"/>
                  </a:cubicBezTo>
                  <a:cubicBezTo>
                    <a:pt x="973" y="919"/>
                    <a:pt x="1001" y="964"/>
                    <a:pt x="1051" y="997"/>
                  </a:cubicBezTo>
                  <a:cubicBezTo>
                    <a:pt x="1098" y="1029"/>
                    <a:pt x="1161" y="1046"/>
                    <a:pt x="1227" y="1046"/>
                  </a:cubicBezTo>
                  <a:cubicBezTo>
                    <a:pt x="1293" y="1046"/>
                    <a:pt x="1356" y="1029"/>
                    <a:pt x="1403" y="997"/>
                  </a:cubicBezTo>
                  <a:cubicBezTo>
                    <a:pt x="1453" y="964"/>
                    <a:pt x="1481" y="919"/>
                    <a:pt x="1482" y="870"/>
                  </a:cubicBezTo>
                  <a:cubicBezTo>
                    <a:pt x="1482" y="870"/>
                    <a:pt x="1482" y="870"/>
                    <a:pt x="1482" y="870"/>
                  </a:cubicBezTo>
                  <a:close/>
                  <a:moveTo>
                    <a:pt x="254" y="300"/>
                  </a:moveTo>
                  <a:cubicBezTo>
                    <a:pt x="451" y="845"/>
                    <a:pt x="451" y="845"/>
                    <a:pt x="451" y="845"/>
                  </a:cubicBezTo>
                  <a:cubicBezTo>
                    <a:pt x="58" y="845"/>
                    <a:pt x="58" y="845"/>
                    <a:pt x="58" y="845"/>
                  </a:cubicBezTo>
                  <a:lnTo>
                    <a:pt x="254" y="300"/>
                  </a:lnTo>
                  <a:close/>
                  <a:moveTo>
                    <a:pt x="254" y="998"/>
                  </a:moveTo>
                  <a:cubicBezTo>
                    <a:pt x="156" y="998"/>
                    <a:pt x="70" y="952"/>
                    <a:pt x="52" y="893"/>
                  </a:cubicBezTo>
                  <a:cubicBezTo>
                    <a:pt x="457" y="893"/>
                    <a:pt x="457" y="893"/>
                    <a:pt x="457" y="893"/>
                  </a:cubicBezTo>
                  <a:cubicBezTo>
                    <a:pt x="439" y="952"/>
                    <a:pt x="353" y="998"/>
                    <a:pt x="254" y="998"/>
                  </a:cubicBezTo>
                  <a:close/>
                  <a:moveTo>
                    <a:pt x="947" y="1406"/>
                  </a:moveTo>
                  <a:cubicBezTo>
                    <a:pt x="947" y="1434"/>
                    <a:pt x="947" y="1434"/>
                    <a:pt x="947" y="1434"/>
                  </a:cubicBezTo>
                  <a:cubicBezTo>
                    <a:pt x="534" y="1434"/>
                    <a:pt x="534" y="1434"/>
                    <a:pt x="534" y="1434"/>
                  </a:cubicBezTo>
                  <a:cubicBezTo>
                    <a:pt x="534" y="1406"/>
                    <a:pt x="534" y="1406"/>
                    <a:pt x="534" y="1406"/>
                  </a:cubicBezTo>
                  <a:cubicBezTo>
                    <a:pt x="534" y="1391"/>
                    <a:pt x="547" y="1379"/>
                    <a:pt x="562" y="1379"/>
                  </a:cubicBezTo>
                  <a:cubicBezTo>
                    <a:pt x="920" y="1379"/>
                    <a:pt x="920" y="1379"/>
                    <a:pt x="920" y="1379"/>
                  </a:cubicBezTo>
                  <a:cubicBezTo>
                    <a:pt x="935" y="1379"/>
                    <a:pt x="947" y="1391"/>
                    <a:pt x="947" y="1406"/>
                  </a:cubicBezTo>
                  <a:close/>
                  <a:moveTo>
                    <a:pt x="714" y="1331"/>
                  </a:moveTo>
                  <a:cubicBezTo>
                    <a:pt x="714" y="1074"/>
                    <a:pt x="714" y="1074"/>
                    <a:pt x="714" y="1074"/>
                  </a:cubicBezTo>
                  <a:cubicBezTo>
                    <a:pt x="714" y="1059"/>
                    <a:pt x="726" y="1046"/>
                    <a:pt x="741" y="1046"/>
                  </a:cubicBezTo>
                  <a:cubicBezTo>
                    <a:pt x="756" y="1046"/>
                    <a:pt x="768" y="1059"/>
                    <a:pt x="768" y="1074"/>
                  </a:cubicBezTo>
                  <a:cubicBezTo>
                    <a:pt x="768" y="1331"/>
                    <a:pt x="768" y="1331"/>
                    <a:pt x="768" y="1331"/>
                  </a:cubicBezTo>
                  <a:lnTo>
                    <a:pt x="714" y="1331"/>
                  </a:lnTo>
                  <a:close/>
                  <a:moveTo>
                    <a:pt x="741" y="998"/>
                  </a:moveTo>
                  <a:cubicBezTo>
                    <a:pt x="726" y="998"/>
                    <a:pt x="714" y="986"/>
                    <a:pt x="714" y="971"/>
                  </a:cubicBezTo>
                  <a:cubicBezTo>
                    <a:pt x="714" y="956"/>
                    <a:pt x="726" y="944"/>
                    <a:pt x="741" y="944"/>
                  </a:cubicBezTo>
                  <a:cubicBezTo>
                    <a:pt x="756" y="944"/>
                    <a:pt x="768" y="956"/>
                    <a:pt x="768" y="971"/>
                  </a:cubicBezTo>
                  <a:cubicBezTo>
                    <a:pt x="768" y="986"/>
                    <a:pt x="756" y="998"/>
                    <a:pt x="741" y="998"/>
                  </a:cubicBezTo>
                  <a:close/>
                  <a:moveTo>
                    <a:pt x="741" y="154"/>
                  </a:moveTo>
                  <a:cubicBezTo>
                    <a:pt x="741" y="154"/>
                    <a:pt x="741" y="154"/>
                    <a:pt x="741" y="154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26" y="154"/>
                    <a:pt x="714" y="141"/>
                    <a:pt x="714" y="126"/>
                  </a:cubicBezTo>
                  <a:cubicBezTo>
                    <a:pt x="714" y="111"/>
                    <a:pt x="726" y="99"/>
                    <a:pt x="741" y="99"/>
                  </a:cubicBezTo>
                  <a:cubicBezTo>
                    <a:pt x="741" y="99"/>
                    <a:pt x="741" y="99"/>
                    <a:pt x="741" y="99"/>
                  </a:cubicBezTo>
                  <a:cubicBezTo>
                    <a:pt x="741" y="99"/>
                    <a:pt x="741" y="99"/>
                    <a:pt x="741" y="99"/>
                  </a:cubicBezTo>
                  <a:cubicBezTo>
                    <a:pt x="756" y="99"/>
                    <a:pt x="768" y="111"/>
                    <a:pt x="768" y="126"/>
                  </a:cubicBezTo>
                  <a:cubicBezTo>
                    <a:pt x="768" y="141"/>
                    <a:pt x="756" y="154"/>
                    <a:pt x="741" y="154"/>
                  </a:cubicBezTo>
                  <a:close/>
                  <a:moveTo>
                    <a:pt x="1423" y="845"/>
                  </a:moveTo>
                  <a:cubicBezTo>
                    <a:pt x="1031" y="845"/>
                    <a:pt x="1031" y="845"/>
                    <a:pt x="1031" y="845"/>
                  </a:cubicBezTo>
                  <a:cubicBezTo>
                    <a:pt x="1227" y="300"/>
                    <a:pt x="1227" y="300"/>
                    <a:pt x="1227" y="300"/>
                  </a:cubicBezTo>
                  <a:lnTo>
                    <a:pt x="1423" y="845"/>
                  </a:lnTo>
                  <a:close/>
                  <a:moveTo>
                    <a:pt x="1227" y="998"/>
                  </a:moveTo>
                  <a:cubicBezTo>
                    <a:pt x="1128" y="998"/>
                    <a:pt x="1043" y="952"/>
                    <a:pt x="1025" y="893"/>
                  </a:cubicBezTo>
                  <a:cubicBezTo>
                    <a:pt x="1430" y="893"/>
                    <a:pt x="1430" y="893"/>
                    <a:pt x="1430" y="893"/>
                  </a:cubicBezTo>
                  <a:cubicBezTo>
                    <a:pt x="1411" y="952"/>
                    <a:pt x="1326" y="998"/>
                    <a:pt x="1227" y="998"/>
                  </a:cubicBezTo>
                  <a:close/>
                  <a:moveTo>
                    <a:pt x="1227" y="998"/>
                  </a:moveTo>
                  <a:cubicBezTo>
                    <a:pt x="1227" y="998"/>
                    <a:pt x="1227" y="998"/>
                    <a:pt x="1227" y="99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9" name="Group 428"/>
          <p:cNvGrpSpPr>
            <a:grpSpLocks noChangeAspect="1"/>
          </p:cNvGrpSpPr>
          <p:nvPr/>
        </p:nvGrpSpPr>
        <p:grpSpPr>
          <a:xfrm>
            <a:off x="7826024" y="2677079"/>
            <a:ext cx="264456" cy="243840"/>
            <a:chOff x="11299796" y="4190311"/>
            <a:chExt cx="4958550" cy="4572000"/>
          </a:xfrm>
        </p:grpSpPr>
        <p:sp>
          <p:nvSpPr>
            <p:cNvPr id="430" name="Rectangle: Rounded Corners 429"/>
            <p:cNvSpPr/>
            <p:nvPr/>
          </p:nvSpPr>
          <p:spPr>
            <a:xfrm>
              <a:off x="12132291" y="6641658"/>
              <a:ext cx="1082372" cy="121387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1" name="Rectangle: Rounded Corners 430"/>
            <p:cNvSpPr/>
            <p:nvPr/>
          </p:nvSpPr>
          <p:spPr>
            <a:xfrm>
              <a:off x="14666854" y="6641658"/>
              <a:ext cx="1082372" cy="121387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2" name="Freeform 30"/>
            <p:cNvSpPr>
              <a:spLocks noEditPoints="1"/>
            </p:cNvSpPr>
            <p:nvPr/>
          </p:nvSpPr>
          <p:spPr bwMode="auto">
            <a:xfrm>
              <a:off x="11299796" y="4190311"/>
              <a:ext cx="4958550" cy="4572000"/>
            </a:xfrm>
            <a:custGeom>
              <a:avLst/>
              <a:gdLst>
                <a:gd name="T0" fmla="*/ 1021 w 1482"/>
                <a:gd name="T1" fmla="*/ 230 h 1379"/>
                <a:gd name="T2" fmla="*/ 894 w 1482"/>
                <a:gd name="T3" fmla="*/ 0 h 1379"/>
                <a:gd name="T4" fmla="*/ 461 w 1482"/>
                <a:gd name="T5" fmla="*/ 126 h 1379"/>
                <a:gd name="T6" fmla="*/ 178 w 1482"/>
                <a:gd name="T7" fmla="*/ 230 h 1379"/>
                <a:gd name="T8" fmla="*/ 0 w 1482"/>
                <a:gd name="T9" fmla="*/ 818 h 1379"/>
                <a:gd name="T10" fmla="*/ 51 w 1482"/>
                <a:gd name="T11" fmla="*/ 920 h 1379"/>
                <a:gd name="T12" fmla="*/ 229 w 1482"/>
                <a:gd name="T13" fmla="*/ 1379 h 1379"/>
                <a:gd name="T14" fmla="*/ 1430 w 1482"/>
                <a:gd name="T15" fmla="*/ 1202 h 1379"/>
                <a:gd name="T16" fmla="*/ 1430 w 1482"/>
                <a:gd name="T17" fmla="*/ 919 h 1379"/>
                <a:gd name="T18" fmla="*/ 1482 w 1482"/>
                <a:gd name="T19" fmla="*/ 408 h 1379"/>
                <a:gd name="T20" fmla="*/ 509 w 1482"/>
                <a:gd name="T21" fmla="*/ 126 h 1379"/>
                <a:gd name="T22" fmla="*/ 894 w 1482"/>
                <a:gd name="T23" fmla="*/ 48 h 1379"/>
                <a:gd name="T24" fmla="*/ 973 w 1482"/>
                <a:gd name="T25" fmla="*/ 230 h 1379"/>
                <a:gd name="T26" fmla="*/ 918 w 1482"/>
                <a:gd name="T27" fmla="*/ 126 h 1379"/>
                <a:gd name="T28" fmla="*/ 587 w 1482"/>
                <a:gd name="T29" fmla="*/ 102 h 1379"/>
                <a:gd name="T30" fmla="*/ 563 w 1482"/>
                <a:gd name="T31" fmla="*/ 230 h 1379"/>
                <a:gd name="T32" fmla="*/ 509 w 1482"/>
                <a:gd name="T33" fmla="*/ 126 h 1379"/>
                <a:gd name="T34" fmla="*/ 611 w 1482"/>
                <a:gd name="T35" fmla="*/ 150 h 1379"/>
                <a:gd name="T36" fmla="*/ 870 w 1482"/>
                <a:gd name="T37" fmla="*/ 230 h 1379"/>
                <a:gd name="T38" fmla="*/ 1382 w 1482"/>
                <a:gd name="T39" fmla="*/ 1202 h 1379"/>
                <a:gd name="T40" fmla="*/ 229 w 1482"/>
                <a:gd name="T41" fmla="*/ 1331 h 1379"/>
                <a:gd name="T42" fmla="*/ 99 w 1482"/>
                <a:gd name="T43" fmla="*/ 941 h 1379"/>
                <a:gd name="T44" fmla="*/ 256 w 1482"/>
                <a:gd name="T45" fmla="*/ 944 h 1379"/>
                <a:gd name="T46" fmla="*/ 331 w 1482"/>
                <a:gd name="T47" fmla="*/ 1046 h 1379"/>
                <a:gd name="T48" fmla="*/ 458 w 1482"/>
                <a:gd name="T49" fmla="*/ 971 h 1379"/>
                <a:gd name="T50" fmla="*/ 1024 w 1482"/>
                <a:gd name="T51" fmla="*/ 944 h 1379"/>
                <a:gd name="T52" fmla="*/ 1099 w 1482"/>
                <a:gd name="T53" fmla="*/ 1046 h 1379"/>
                <a:gd name="T54" fmla="*/ 1226 w 1482"/>
                <a:gd name="T55" fmla="*/ 971 h 1379"/>
                <a:gd name="T56" fmla="*/ 1355 w 1482"/>
                <a:gd name="T57" fmla="*/ 944 h 1379"/>
                <a:gd name="T58" fmla="*/ 1382 w 1482"/>
                <a:gd name="T59" fmla="*/ 1202 h 1379"/>
                <a:gd name="T60" fmla="*/ 304 w 1482"/>
                <a:gd name="T61" fmla="*/ 896 h 1379"/>
                <a:gd name="T62" fmla="*/ 331 w 1482"/>
                <a:gd name="T63" fmla="*/ 842 h 1379"/>
                <a:gd name="T64" fmla="*/ 410 w 1482"/>
                <a:gd name="T65" fmla="*/ 869 h 1379"/>
                <a:gd name="T66" fmla="*/ 410 w 1482"/>
                <a:gd name="T67" fmla="*/ 944 h 1379"/>
                <a:gd name="T68" fmla="*/ 382 w 1482"/>
                <a:gd name="T69" fmla="*/ 998 h 1379"/>
                <a:gd name="T70" fmla="*/ 304 w 1482"/>
                <a:gd name="T71" fmla="*/ 971 h 1379"/>
                <a:gd name="T72" fmla="*/ 410 w 1482"/>
                <a:gd name="T73" fmla="*/ 944 h 1379"/>
                <a:gd name="T74" fmla="*/ 1072 w 1482"/>
                <a:gd name="T75" fmla="*/ 896 h 1379"/>
                <a:gd name="T76" fmla="*/ 1099 w 1482"/>
                <a:gd name="T77" fmla="*/ 842 h 1379"/>
                <a:gd name="T78" fmla="*/ 1178 w 1482"/>
                <a:gd name="T79" fmla="*/ 869 h 1379"/>
                <a:gd name="T80" fmla="*/ 1178 w 1482"/>
                <a:gd name="T81" fmla="*/ 944 h 1379"/>
                <a:gd name="T82" fmla="*/ 1150 w 1482"/>
                <a:gd name="T83" fmla="*/ 998 h 1379"/>
                <a:gd name="T84" fmla="*/ 1072 w 1482"/>
                <a:gd name="T85" fmla="*/ 971 h 1379"/>
                <a:gd name="T86" fmla="*/ 1178 w 1482"/>
                <a:gd name="T87" fmla="*/ 944 h 1379"/>
                <a:gd name="T88" fmla="*/ 1355 w 1482"/>
                <a:gd name="T89" fmla="*/ 896 h 1379"/>
                <a:gd name="T90" fmla="*/ 1226 w 1482"/>
                <a:gd name="T91" fmla="*/ 869 h 1379"/>
                <a:gd name="T92" fmla="*/ 1099 w 1482"/>
                <a:gd name="T93" fmla="*/ 794 h 1379"/>
                <a:gd name="T94" fmla="*/ 1024 w 1482"/>
                <a:gd name="T95" fmla="*/ 896 h 1379"/>
                <a:gd name="T96" fmla="*/ 458 w 1482"/>
                <a:gd name="T97" fmla="*/ 869 h 1379"/>
                <a:gd name="T98" fmla="*/ 331 w 1482"/>
                <a:gd name="T99" fmla="*/ 794 h 1379"/>
                <a:gd name="T100" fmla="*/ 256 w 1482"/>
                <a:gd name="T101" fmla="*/ 896 h 1379"/>
                <a:gd name="T102" fmla="*/ 48 w 1482"/>
                <a:gd name="T103" fmla="*/ 818 h 1379"/>
                <a:gd name="T104" fmla="*/ 178 w 1482"/>
                <a:gd name="T105" fmla="*/ 278 h 1379"/>
                <a:gd name="T106" fmla="*/ 1434 w 1482"/>
                <a:gd name="T107" fmla="*/ 408 h 1379"/>
                <a:gd name="T108" fmla="*/ 1434 w 1482"/>
                <a:gd name="T109" fmla="*/ 818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2" h="1379">
                  <a:moveTo>
                    <a:pt x="1304" y="230"/>
                  </a:moveTo>
                  <a:cubicBezTo>
                    <a:pt x="1021" y="230"/>
                    <a:pt x="1021" y="230"/>
                    <a:pt x="1021" y="230"/>
                  </a:cubicBezTo>
                  <a:cubicBezTo>
                    <a:pt x="1021" y="126"/>
                    <a:pt x="1021" y="126"/>
                    <a:pt x="1021" y="126"/>
                  </a:cubicBezTo>
                  <a:cubicBezTo>
                    <a:pt x="1021" y="57"/>
                    <a:pt x="964" y="0"/>
                    <a:pt x="8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18" y="0"/>
                    <a:pt x="461" y="57"/>
                    <a:pt x="461" y="126"/>
                  </a:cubicBezTo>
                  <a:cubicBezTo>
                    <a:pt x="461" y="230"/>
                    <a:pt x="461" y="230"/>
                    <a:pt x="461" y="230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80" y="230"/>
                    <a:pt x="0" y="310"/>
                    <a:pt x="0" y="408"/>
                  </a:cubicBezTo>
                  <a:cubicBezTo>
                    <a:pt x="0" y="818"/>
                    <a:pt x="0" y="818"/>
                    <a:pt x="0" y="818"/>
                  </a:cubicBezTo>
                  <a:cubicBezTo>
                    <a:pt x="0" y="859"/>
                    <a:pt x="20" y="896"/>
                    <a:pt x="51" y="919"/>
                  </a:cubicBezTo>
                  <a:cubicBezTo>
                    <a:pt x="51" y="919"/>
                    <a:pt x="51" y="920"/>
                    <a:pt x="51" y="920"/>
                  </a:cubicBezTo>
                  <a:cubicBezTo>
                    <a:pt x="51" y="1202"/>
                    <a:pt x="51" y="1202"/>
                    <a:pt x="51" y="1202"/>
                  </a:cubicBezTo>
                  <a:cubicBezTo>
                    <a:pt x="51" y="1300"/>
                    <a:pt x="131" y="1379"/>
                    <a:pt x="229" y="1379"/>
                  </a:cubicBezTo>
                  <a:cubicBezTo>
                    <a:pt x="1253" y="1379"/>
                    <a:pt x="1253" y="1379"/>
                    <a:pt x="1253" y="1379"/>
                  </a:cubicBezTo>
                  <a:cubicBezTo>
                    <a:pt x="1351" y="1379"/>
                    <a:pt x="1430" y="1300"/>
                    <a:pt x="1430" y="1202"/>
                  </a:cubicBezTo>
                  <a:cubicBezTo>
                    <a:pt x="1430" y="920"/>
                    <a:pt x="1430" y="920"/>
                    <a:pt x="1430" y="920"/>
                  </a:cubicBezTo>
                  <a:cubicBezTo>
                    <a:pt x="1430" y="920"/>
                    <a:pt x="1430" y="919"/>
                    <a:pt x="1430" y="919"/>
                  </a:cubicBezTo>
                  <a:cubicBezTo>
                    <a:pt x="1461" y="896"/>
                    <a:pt x="1482" y="859"/>
                    <a:pt x="1482" y="818"/>
                  </a:cubicBezTo>
                  <a:cubicBezTo>
                    <a:pt x="1482" y="408"/>
                    <a:pt x="1482" y="408"/>
                    <a:pt x="1482" y="408"/>
                  </a:cubicBezTo>
                  <a:cubicBezTo>
                    <a:pt x="1482" y="310"/>
                    <a:pt x="1402" y="230"/>
                    <a:pt x="1304" y="230"/>
                  </a:cubicBezTo>
                  <a:close/>
                  <a:moveTo>
                    <a:pt x="509" y="126"/>
                  </a:moveTo>
                  <a:cubicBezTo>
                    <a:pt x="509" y="83"/>
                    <a:pt x="544" y="48"/>
                    <a:pt x="587" y="48"/>
                  </a:cubicBezTo>
                  <a:cubicBezTo>
                    <a:pt x="894" y="48"/>
                    <a:pt x="894" y="48"/>
                    <a:pt x="894" y="48"/>
                  </a:cubicBezTo>
                  <a:cubicBezTo>
                    <a:pt x="938" y="48"/>
                    <a:pt x="973" y="83"/>
                    <a:pt x="973" y="126"/>
                  </a:cubicBezTo>
                  <a:cubicBezTo>
                    <a:pt x="973" y="230"/>
                    <a:pt x="973" y="230"/>
                    <a:pt x="973" y="230"/>
                  </a:cubicBezTo>
                  <a:cubicBezTo>
                    <a:pt x="918" y="230"/>
                    <a:pt x="918" y="230"/>
                    <a:pt x="918" y="230"/>
                  </a:cubicBezTo>
                  <a:cubicBezTo>
                    <a:pt x="918" y="126"/>
                    <a:pt x="918" y="126"/>
                    <a:pt x="918" y="126"/>
                  </a:cubicBezTo>
                  <a:cubicBezTo>
                    <a:pt x="918" y="113"/>
                    <a:pt x="908" y="102"/>
                    <a:pt x="894" y="102"/>
                  </a:cubicBezTo>
                  <a:cubicBezTo>
                    <a:pt x="587" y="102"/>
                    <a:pt x="587" y="102"/>
                    <a:pt x="587" y="102"/>
                  </a:cubicBezTo>
                  <a:cubicBezTo>
                    <a:pt x="574" y="102"/>
                    <a:pt x="563" y="113"/>
                    <a:pt x="563" y="126"/>
                  </a:cubicBezTo>
                  <a:cubicBezTo>
                    <a:pt x="563" y="230"/>
                    <a:pt x="563" y="230"/>
                    <a:pt x="563" y="230"/>
                  </a:cubicBezTo>
                  <a:cubicBezTo>
                    <a:pt x="509" y="230"/>
                    <a:pt x="509" y="230"/>
                    <a:pt x="509" y="230"/>
                  </a:cubicBezTo>
                  <a:lnTo>
                    <a:pt x="509" y="126"/>
                  </a:lnTo>
                  <a:close/>
                  <a:moveTo>
                    <a:pt x="611" y="230"/>
                  </a:moveTo>
                  <a:cubicBezTo>
                    <a:pt x="611" y="150"/>
                    <a:pt x="611" y="150"/>
                    <a:pt x="611" y="150"/>
                  </a:cubicBezTo>
                  <a:cubicBezTo>
                    <a:pt x="870" y="150"/>
                    <a:pt x="870" y="150"/>
                    <a:pt x="870" y="150"/>
                  </a:cubicBezTo>
                  <a:cubicBezTo>
                    <a:pt x="870" y="230"/>
                    <a:pt x="870" y="230"/>
                    <a:pt x="870" y="230"/>
                  </a:cubicBezTo>
                  <a:lnTo>
                    <a:pt x="611" y="230"/>
                  </a:lnTo>
                  <a:close/>
                  <a:moveTo>
                    <a:pt x="1382" y="1202"/>
                  </a:moveTo>
                  <a:cubicBezTo>
                    <a:pt x="1382" y="1273"/>
                    <a:pt x="1324" y="1331"/>
                    <a:pt x="1253" y="1331"/>
                  </a:cubicBezTo>
                  <a:cubicBezTo>
                    <a:pt x="229" y="1331"/>
                    <a:pt x="229" y="1331"/>
                    <a:pt x="229" y="1331"/>
                  </a:cubicBezTo>
                  <a:cubicBezTo>
                    <a:pt x="157" y="1331"/>
                    <a:pt x="99" y="1273"/>
                    <a:pt x="99" y="1202"/>
                  </a:cubicBezTo>
                  <a:cubicBezTo>
                    <a:pt x="99" y="941"/>
                    <a:pt x="99" y="941"/>
                    <a:pt x="99" y="941"/>
                  </a:cubicBezTo>
                  <a:cubicBezTo>
                    <a:pt x="108" y="943"/>
                    <a:pt x="117" y="944"/>
                    <a:pt x="126" y="944"/>
                  </a:cubicBezTo>
                  <a:cubicBezTo>
                    <a:pt x="256" y="944"/>
                    <a:pt x="256" y="944"/>
                    <a:pt x="256" y="944"/>
                  </a:cubicBezTo>
                  <a:cubicBezTo>
                    <a:pt x="256" y="971"/>
                    <a:pt x="256" y="971"/>
                    <a:pt x="256" y="971"/>
                  </a:cubicBezTo>
                  <a:cubicBezTo>
                    <a:pt x="256" y="1013"/>
                    <a:pt x="290" y="1046"/>
                    <a:pt x="331" y="1046"/>
                  </a:cubicBezTo>
                  <a:cubicBezTo>
                    <a:pt x="382" y="1046"/>
                    <a:pt x="382" y="1046"/>
                    <a:pt x="382" y="1046"/>
                  </a:cubicBezTo>
                  <a:cubicBezTo>
                    <a:pt x="424" y="1046"/>
                    <a:pt x="458" y="1013"/>
                    <a:pt x="458" y="971"/>
                  </a:cubicBezTo>
                  <a:cubicBezTo>
                    <a:pt x="458" y="944"/>
                    <a:pt x="458" y="944"/>
                    <a:pt x="458" y="944"/>
                  </a:cubicBezTo>
                  <a:cubicBezTo>
                    <a:pt x="1024" y="944"/>
                    <a:pt x="1024" y="944"/>
                    <a:pt x="1024" y="944"/>
                  </a:cubicBezTo>
                  <a:cubicBezTo>
                    <a:pt x="1024" y="971"/>
                    <a:pt x="1024" y="971"/>
                    <a:pt x="1024" y="971"/>
                  </a:cubicBezTo>
                  <a:cubicBezTo>
                    <a:pt x="1024" y="1013"/>
                    <a:pt x="1058" y="1046"/>
                    <a:pt x="1099" y="1046"/>
                  </a:cubicBezTo>
                  <a:cubicBezTo>
                    <a:pt x="1150" y="1046"/>
                    <a:pt x="1150" y="1046"/>
                    <a:pt x="1150" y="1046"/>
                  </a:cubicBezTo>
                  <a:cubicBezTo>
                    <a:pt x="1192" y="1046"/>
                    <a:pt x="1226" y="1013"/>
                    <a:pt x="1226" y="971"/>
                  </a:cubicBezTo>
                  <a:cubicBezTo>
                    <a:pt x="1226" y="944"/>
                    <a:pt x="1226" y="944"/>
                    <a:pt x="1226" y="944"/>
                  </a:cubicBezTo>
                  <a:cubicBezTo>
                    <a:pt x="1355" y="944"/>
                    <a:pt x="1355" y="944"/>
                    <a:pt x="1355" y="944"/>
                  </a:cubicBezTo>
                  <a:cubicBezTo>
                    <a:pt x="1365" y="944"/>
                    <a:pt x="1374" y="943"/>
                    <a:pt x="1382" y="941"/>
                  </a:cubicBezTo>
                  <a:lnTo>
                    <a:pt x="1382" y="1202"/>
                  </a:lnTo>
                  <a:close/>
                  <a:moveTo>
                    <a:pt x="410" y="896"/>
                  </a:moveTo>
                  <a:cubicBezTo>
                    <a:pt x="304" y="896"/>
                    <a:pt x="304" y="896"/>
                    <a:pt x="304" y="896"/>
                  </a:cubicBezTo>
                  <a:cubicBezTo>
                    <a:pt x="304" y="869"/>
                    <a:pt x="304" y="869"/>
                    <a:pt x="304" y="869"/>
                  </a:cubicBezTo>
                  <a:cubicBezTo>
                    <a:pt x="304" y="854"/>
                    <a:pt x="316" y="842"/>
                    <a:pt x="331" y="842"/>
                  </a:cubicBezTo>
                  <a:cubicBezTo>
                    <a:pt x="382" y="842"/>
                    <a:pt x="382" y="842"/>
                    <a:pt x="382" y="842"/>
                  </a:cubicBezTo>
                  <a:cubicBezTo>
                    <a:pt x="397" y="842"/>
                    <a:pt x="410" y="854"/>
                    <a:pt x="410" y="869"/>
                  </a:cubicBezTo>
                  <a:lnTo>
                    <a:pt x="410" y="896"/>
                  </a:lnTo>
                  <a:close/>
                  <a:moveTo>
                    <a:pt x="410" y="944"/>
                  </a:moveTo>
                  <a:cubicBezTo>
                    <a:pt x="410" y="971"/>
                    <a:pt x="410" y="971"/>
                    <a:pt x="410" y="971"/>
                  </a:cubicBezTo>
                  <a:cubicBezTo>
                    <a:pt x="410" y="986"/>
                    <a:pt x="397" y="998"/>
                    <a:pt x="382" y="998"/>
                  </a:cubicBezTo>
                  <a:cubicBezTo>
                    <a:pt x="331" y="998"/>
                    <a:pt x="331" y="998"/>
                    <a:pt x="331" y="998"/>
                  </a:cubicBezTo>
                  <a:cubicBezTo>
                    <a:pt x="316" y="998"/>
                    <a:pt x="304" y="986"/>
                    <a:pt x="304" y="971"/>
                  </a:cubicBezTo>
                  <a:cubicBezTo>
                    <a:pt x="304" y="944"/>
                    <a:pt x="304" y="944"/>
                    <a:pt x="304" y="944"/>
                  </a:cubicBezTo>
                  <a:lnTo>
                    <a:pt x="410" y="944"/>
                  </a:lnTo>
                  <a:close/>
                  <a:moveTo>
                    <a:pt x="1178" y="896"/>
                  </a:moveTo>
                  <a:cubicBezTo>
                    <a:pt x="1072" y="896"/>
                    <a:pt x="1072" y="896"/>
                    <a:pt x="1072" y="896"/>
                  </a:cubicBezTo>
                  <a:cubicBezTo>
                    <a:pt x="1072" y="869"/>
                    <a:pt x="1072" y="869"/>
                    <a:pt x="1072" y="869"/>
                  </a:cubicBezTo>
                  <a:cubicBezTo>
                    <a:pt x="1072" y="854"/>
                    <a:pt x="1084" y="842"/>
                    <a:pt x="1099" y="842"/>
                  </a:cubicBezTo>
                  <a:cubicBezTo>
                    <a:pt x="1150" y="842"/>
                    <a:pt x="1150" y="842"/>
                    <a:pt x="1150" y="842"/>
                  </a:cubicBezTo>
                  <a:cubicBezTo>
                    <a:pt x="1165" y="842"/>
                    <a:pt x="1178" y="854"/>
                    <a:pt x="1178" y="869"/>
                  </a:cubicBezTo>
                  <a:lnTo>
                    <a:pt x="1178" y="896"/>
                  </a:lnTo>
                  <a:close/>
                  <a:moveTo>
                    <a:pt x="1178" y="944"/>
                  </a:moveTo>
                  <a:cubicBezTo>
                    <a:pt x="1178" y="971"/>
                    <a:pt x="1178" y="971"/>
                    <a:pt x="1178" y="971"/>
                  </a:cubicBezTo>
                  <a:cubicBezTo>
                    <a:pt x="1178" y="986"/>
                    <a:pt x="1165" y="998"/>
                    <a:pt x="1150" y="998"/>
                  </a:cubicBezTo>
                  <a:cubicBezTo>
                    <a:pt x="1099" y="998"/>
                    <a:pt x="1099" y="998"/>
                    <a:pt x="1099" y="998"/>
                  </a:cubicBezTo>
                  <a:cubicBezTo>
                    <a:pt x="1084" y="998"/>
                    <a:pt x="1072" y="986"/>
                    <a:pt x="1072" y="971"/>
                  </a:cubicBezTo>
                  <a:cubicBezTo>
                    <a:pt x="1072" y="944"/>
                    <a:pt x="1072" y="944"/>
                    <a:pt x="1072" y="944"/>
                  </a:cubicBezTo>
                  <a:lnTo>
                    <a:pt x="1178" y="944"/>
                  </a:lnTo>
                  <a:close/>
                  <a:moveTo>
                    <a:pt x="1434" y="818"/>
                  </a:moveTo>
                  <a:cubicBezTo>
                    <a:pt x="1434" y="861"/>
                    <a:pt x="1398" y="896"/>
                    <a:pt x="1355" y="896"/>
                  </a:cubicBezTo>
                  <a:cubicBezTo>
                    <a:pt x="1226" y="896"/>
                    <a:pt x="1226" y="896"/>
                    <a:pt x="1226" y="896"/>
                  </a:cubicBezTo>
                  <a:cubicBezTo>
                    <a:pt x="1226" y="869"/>
                    <a:pt x="1226" y="869"/>
                    <a:pt x="1226" y="869"/>
                  </a:cubicBezTo>
                  <a:cubicBezTo>
                    <a:pt x="1226" y="827"/>
                    <a:pt x="1192" y="794"/>
                    <a:pt x="1150" y="794"/>
                  </a:cubicBezTo>
                  <a:cubicBezTo>
                    <a:pt x="1099" y="794"/>
                    <a:pt x="1099" y="794"/>
                    <a:pt x="1099" y="794"/>
                  </a:cubicBezTo>
                  <a:cubicBezTo>
                    <a:pt x="1058" y="794"/>
                    <a:pt x="1024" y="827"/>
                    <a:pt x="1024" y="869"/>
                  </a:cubicBezTo>
                  <a:cubicBezTo>
                    <a:pt x="1024" y="896"/>
                    <a:pt x="1024" y="896"/>
                    <a:pt x="1024" y="896"/>
                  </a:cubicBezTo>
                  <a:cubicBezTo>
                    <a:pt x="458" y="896"/>
                    <a:pt x="458" y="896"/>
                    <a:pt x="458" y="896"/>
                  </a:cubicBezTo>
                  <a:cubicBezTo>
                    <a:pt x="458" y="869"/>
                    <a:pt x="458" y="869"/>
                    <a:pt x="458" y="869"/>
                  </a:cubicBezTo>
                  <a:cubicBezTo>
                    <a:pt x="458" y="827"/>
                    <a:pt x="424" y="794"/>
                    <a:pt x="382" y="794"/>
                  </a:cubicBezTo>
                  <a:cubicBezTo>
                    <a:pt x="331" y="794"/>
                    <a:pt x="331" y="794"/>
                    <a:pt x="331" y="794"/>
                  </a:cubicBezTo>
                  <a:cubicBezTo>
                    <a:pt x="290" y="794"/>
                    <a:pt x="256" y="827"/>
                    <a:pt x="256" y="869"/>
                  </a:cubicBezTo>
                  <a:cubicBezTo>
                    <a:pt x="256" y="896"/>
                    <a:pt x="256" y="896"/>
                    <a:pt x="256" y="896"/>
                  </a:cubicBezTo>
                  <a:cubicBezTo>
                    <a:pt x="126" y="896"/>
                    <a:pt x="126" y="896"/>
                    <a:pt x="126" y="896"/>
                  </a:cubicBezTo>
                  <a:cubicBezTo>
                    <a:pt x="83" y="896"/>
                    <a:pt x="48" y="861"/>
                    <a:pt x="48" y="818"/>
                  </a:cubicBezTo>
                  <a:cubicBezTo>
                    <a:pt x="48" y="408"/>
                    <a:pt x="48" y="408"/>
                    <a:pt x="48" y="408"/>
                  </a:cubicBezTo>
                  <a:cubicBezTo>
                    <a:pt x="48" y="337"/>
                    <a:pt x="106" y="278"/>
                    <a:pt x="178" y="278"/>
                  </a:cubicBezTo>
                  <a:cubicBezTo>
                    <a:pt x="1304" y="278"/>
                    <a:pt x="1304" y="278"/>
                    <a:pt x="1304" y="278"/>
                  </a:cubicBezTo>
                  <a:cubicBezTo>
                    <a:pt x="1375" y="278"/>
                    <a:pt x="1434" y="337"/>
                    <a:pt x="1434" y="408"/>
                  </a:cubicBezTo>
                  <a:lnTo>
                    <a:pt x="1434" y="818"/>
                  </a:lnTo>
                  <a:close/>
                  <a:moveTo>
                    <a:pt x="1434" y="818"/>
                  </a:moveTo>
                  <a:cubicBezTo>
                    <a:pt x="1434" y="818"/>
                    <a:pt x="1434" y="818"/>
                    <a:pt x="1434" y="8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33" name="Group 432"/>
          <p:cNvGrpSpPr>
            <a:grpSpLocks noChangeAspect="1"/>
          </p:cNvGrpSpPr>
          <p:nvPr/>
        </p:nvGrpSpPr>
        <p:grpSpPr>
          <a:xfrm>
            <a:off x="7813302" y="3888923"/>
            <a:ext cx="280121" cy="243840"/>
            <a:chOff x="8223251" y="2246313"/>
            <a:chExt cx="6496050" cy="5654675"/>
          </a:xfrm>
        </p:grpSpPr>
        <p:sp>
          <p:nvSpPr>
            <p:cNvPr id="434" name="Rectangle: Rounded Corners 433"/>
            <p:cNvSpPr/>
            <p:nvPr/>
          </p:nvSpPr>
          <p:spPr>
            <a:xfrm>
              <a:off x="10972800" y="5054840"/>
              <a:ext cx="3114261" cy="2014949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5" name="Freeform 34"/>
            <p:cNvSpPr>
              <a:spLocks noEditPoints="1"/>
            </p:cNvSpPr>
            <p:nvPr/>
          </p:nvSpPr>
          <p:spPr bwMode="auto">
            <a:xfrm>
              <a:off x="8223251" y="2246313"/>
              <a:ext cx="6496050" cy="5654675"/>
            </a:xfrm>
            <a:custGeom>
              <a:avLst/>
              <a:gdLst>
                <a:gd name="T0" fmla="*/ 1302 w 1482"/>
                <a:gd name="T1" fmla="*/ 230 h 1302"/>
                <a:gd name="T2" fmla="*/ 1253 w 1482"/>
                <a:gd name="T3" fmla="*/ 154 h 1302"/>
                <a:gd name="T4" fmla="*/ 1126 w 1482"/>
                <a:gd name="T5" fmla="*/ 203 h 1302"/>
                <a:gd name="T6" fmla="*/ 1021 w 1482"/>
                <a:gd name="T7" fmla="*/ 230 h 1302"/>
                <a:gd name="T8" fmla="*/ 894 w 1482"/>
                <a:gd name="T9" fmla="*/ 0 h 1302"/>
                <a:gd name="T10" fmla="*/ 461 w 1482"/>
                <a:gd name="T11" fmla="*/ 126 h 1302"/>
                <a:gd name="T12" fmla="*/ 355 w 1482"/>
                <a:gd name="T13" fmla="*/ 230 h 1302"/>
                <a:gd name="T14" fmla="*/ 306 w 1482"/>
                <a:gd name="T15" fmla="*/ 154 h 1302"/>
                <a:gd name="T16" fmla="*/ 179 w 1482"/>
                <a:gd name="T17" fmla="*/ 203 h 1302"/>
                <a:gd name="T18" fmla="*/ 178 w 1482"/>
                <a:gd name="T19" fmla="*/ 230 h 1302"/>
                <a:gd name="T20" fmla="*/ 0 w 1482"/>
                <a:gd name="T21" fmla="*/ 1125 h 1302"/>
                <a:gd name="T22" fmla="*/ 1304 w 1482"/>
                <a:gd name="T23" fmla="*/ 1302 h 1302"/>
                <a:gd name="T24" fmla="*/ 1482 w 1482"/>
                <a:gd name="T25" fmla="*/ 408 h 1302"/>
                <a:gd name="T26" fmla="*/ 1174 w 1482"/>
                <a:gd name="T27" fmla="*/ 203 h 1302"/>
                <a:gd name="T28" fmla="*/ 1253 w 1482"/>
                <a:gd name="T29" fmla="*/ 202 h 1302"/>
                <a:gd name="T30" fmla="*/ 1254 w 1482"/>
                <a:gd name="T31" fmla="*/ 230 h 1302"/>
                <a:gd name="T32" fmla="*/ 1174 w 1482"/>
                <a:gd name="T33" fmla="*/ 203 h 1302"/>
                <a:gd name="T34" fmla="*/ 587 w 1482"/>
                <a:gd name="T35" fmla="*/ 48 h 1302"/>
                <a:gd name="T36" fmla="*/ 973 w 1482"/>
                <a:gd name="T37" fmla="*/ 126 h 1302"/>
                <a:gd name="T38" fmla="*/ 918 w 1482"/>
                <a:gd name="T39" fmla="*/ 230 h 1302"/>
                <a:gd name="T40" fmla="*/ 894 w 1482"/>
                <a:gd name="T41" fmla="*/ 102 h 1302"/>
                <a:gd name="T42" fmla="*/ 563 w 1482"/>
                <a:gd name="T43" fmla="*/ 126 h 1302"/>
                <a:gd name="T44" fmla="*/ 509 w 1482"/>
                <a:gd name="T45" fmla="*/ 230 h 1302"/>
                <a:gd name="T46" fmla="*/ 611 w 1482"/>
                <a:gd name="T47" fmla="*/ 230 h 1302"/>
                <a:gd name="T48" fmla="*/ 870 w 1482"/>
                <a:gd name="T49" fmla="*/ 150 h 1302"/>
                <a:gd name="T50" fmla="*/ 611 w 1482"/>
                <a:gd name="T51" fmla="*/ 230 h 1302"/>
                <a:gd name="T52" fmla="*/ 229 w 1482"/>
                <a:gd name="T53" fmla="*/ 202 h 1302"/>
                <a:gd name="T54" fmla="*/ 307 w 1482"/>
                <a:gd name="T55" fmla="*/ 203 h 1302"/>
                <a:gd name="T56" fmla="*/ 227 w 1482"/>
                <a:gd name="T57" fmla="*/ 230 h 1302"/>
                <a:gd name="T58" fmla="*/ 1434 w 1482"/>
                <a:gd name="T59" fmla="*/ 1125 h 1302"/>
                <a:gd name="T60" fmla="*/ 178 w 1482"/>
                <a:gd name="T61" fmla="*/ 1254 h 1302"/>
                <a:gd name="T62" fmla="*/ 48 w 1482"/>
                <a:gd name="T63" fmla="*/ 408 h 1302"/>
                <a:gd name="T64" fmla="*/ 1304 w 1482"/>
                <a:gd name="T65" fmla="*/ 278 h 1302"/>
                <a:gd name="T66" fmla="*/ 1434 w 1482"/>
                <a:gd name="T67" fmla="*/ 1125 h 1302"/>
                <a:gd name="T68" fmla="*/ 1434 w 1482"/>
                <a:gd name="T69" fmla="*/ 1125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2" h="1302">
                  <a:moveTo>
                    <a:pt x="1304" y="230"/>
                  </a:moveTo>
                  <a:cubicBezTo>
                    <a:pt x="1302" y="230"/>
                    <a:pt x="1302" y="230"/>
                    <a:pt x="1302" y="230"/>
                  </a:cubicBezTo>
                  <a:cubicBezTo>
                    <a:pt x="1302" y="203"/>
                    <a:pt x="1302" y="203"/>
                    <a:pt x="1302" y="203"/>
                  </a:cubicBezTo>
                  <a:cubicBezTo>
                    <a:pt x="1302" y="176"/>
                    <a:pt x="1280" y="154"/>
                    <a:pt x="1253" y="154"/>
                  </a:cubicBezTo>
                  <a:cubicBezTo>
                    <a:pt x="1176" y="154"/>
                    <a:pt x="1176" y="154"/>
                    <a:pt x="1176" y="154"/>
                  </a:cubicBezTo>
                  <a:cubicBezTo>
                    <a:pt x="1149" y="154"/>
                    <a:pt x="1126" y="176"/>
                    <a:pt x="1126" y="203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021" y="230"/>
                    <a:pt x="1021" y="230"/>
                    <a:pt x="1021" y="230"/>
                  </a:cubicBezTo>
                  <a:cubicBezTo>
                    <a:pt x="1021" y="126"/>
                    <a:pt x="1021" y="126"/>
                    <a:pt x="1021" y="126"/>
                  </a:cubicBezTo>
                  <a:cubicBezTo>
                    <a:pt x="1021" y="57"/>
                    <a:pt x="964" y="0"/>
                    <a:pt x="8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18" y="0"/>
                    <a:pt x="461" y="57"/>
                    <a:pt x="461" y="126"/>
                  </a:cubicBezTo>
                  <a:cubicBezTo>
                    <a:pt x="461" y="230"/>
                    <a:pt x="461" y="230"/>
                    <a:pt x="461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03"/>
                    <a:pt x="355" y="203"/>
                    <a:pt x="355" y="203"/>
                  </a:cubicBezTo>
                  <a:cubicBezTo>
                    <a:pt x="355" y="176"/>
                    <a:pt x="333" y="154"/>
                    <a:pt x="306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01" y="154"/>
                    <a:pt x="179" y="176"/>
                    <a:pt x="179" y="203"/>
                  </a:cubicBezTo>
                  <a:cubicBezTo>
                    <a:pt x="179" y="230"/>
                    <a:pt x="179" y="230"/>
                    <a:pt x="179" y="230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80" y="230"/>
                    <a:pt x="0" y="310"/>
                    <a:pt x="0" y="408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223"/>
                    <a:pt x="80" y="1302"/>
                    <a:pt x="178" y="1302"/>
                  </a:cubicBezTo>
                  <a:cubicBezTo>
                    <a:pt x="1304" y="1302"/>
                    <a:pt x="1304" y="1302"/>
                    <a:pt x="1304" y="1302"/>
                  </a:cubicBezTo>
                  <a:cubicBezTo>
                    <a:pt x="1402" y="1302"/>
                    <a:pt x="1482" y="1223"/>
                    <a:pt x="1482" y="1125"/>
                  </a:cubicBezTo>
                  <a:cubicBezTo>
                    <a:pt x="1482" y="408"/>
                    <a:pt x="1482" y="408"/>
                    <a:pt x="1482" y="408"/>
                  </a:cubicBezTo>
                  <a:cubicBezTo>
                    <a:pt x="1482" y="310"/>
                    <a:pt x="1402" y="230"/>
                    <a:pt x="1304" y="230"/>
                  </a:cubicBezTo>
                  <a:close/>
                  <a:moveTo>
                    <a:pt x="1174" y="203"/>
                  </a:moveTo>
                  <a:cubicBezTo>
                    <a:pt x="1174" y="202"/>
                    <a:pt x="1175" y="202"/>
                    <a:pt x="1176" y="202"/>
                  </a:cubicBezTo>
                  <a:cubicBezTo>
                    <a:pt x="1253" y="202"/>
                    <a:pt x="1253" y="202"/>
                    <a:pt x="1253" y="202"/>
                  </a:cubicBezTo>
                  <a:cubicBezTo>
                    <a:pt x="1254" y="202"/>
                    <a:pt x="1254" y="202"/>
                    <a:pt x="1254" y="203"/>
                  </a:cubicBezTo>
                  <a:cubicBezTo>
                    <a:pt x="1254" y="230"/>
                    <a:pt x="1254" y="230"/>
                    <a:pt x="1254" y="230"/>
                  </a:cubicBezTo>
                  <a:cubicBezTo>
                    <a:pt x="1174" y="230"/>
                    <a:pt x="1174" y="230"/>
                    <a:pt x="1174" y="230"/>
                  </a:cubicBezTo>
                  <a:lnTo>
                    <a:pt x="1174" y="203"/>
                  </a:lnTo>
                  <a:close/>
                  <a:moveTo>
                    <a:pt x="509" y="126"/>
                  </a:moveTo>
                  <a:cubicBezTo>
                    <a:pt x="509" y="83"/>
                    <a:pt x="544" y="48"/>
                    <a:pt x="587" y="48"/>
                  </a:cubicBezTo>
                  <a:cubicBezTo>
                    <a:pt x="894" y="48"/>
                    <a:pt x="894" y="48"/>
                    <a:pt x="894" y="48"/>
                  </a:cubicBezTo>
                  <a:cubicBezTo>
                    <a:pt x="938" y="48"/>
                    <a:pt x="973" y="83"/>
                    <a:pt x="973" y="126"/>
                  </a:cubicBezTo>
                  <a:cubicBezTo>
                    <a:pt x="973" y="230"/>
                    <a:pt x="973" y="230"/>
                    <a:pt x="973" y="230"/>
                  </a:cubicBezTo>
                  <a:cubicBezTo>
                    <a:pt x="918" y="230"/>
                    <a:pt x="918" y="230"/>
                    <a:pt x="918" y="230"/>
                  </a:cubicBezTo>
                  <a:cubicBezTo>
                    <a:pt x="918" y="126"/>
                    <a:pt x="918" y="126"/>
                    <a:pt x="918" y="126"/>
                  </a:cubicBezTo>
                  <a:cubicBezTo>
                    <a:pt x="918" y="113"/>
                    <a:pt x="908" y="102"/>
                    <a:pt x="894" y="102"/>
                  </a:cubicBezTo>
                  <a:cubicBezTo>
                    <a:pt x="587" y="102"/>
                    <a:pt x="587" y="102"/>
                    <a:pt x="587" y="102"/>
                  </a:cubicBezTo>
                  <a:cubicBezTo>
                    <a:pt x="574" y="102"/>
                    <a:pt x="563" y="113"/>
                    <a:pt x="563" y="126"/>
                  </a:cubicBezTo>
                  <a:cubicBezTo>
                    <a:pt x="563" y="230"/>
                    <a:pt x="563" y="230"/>
                    <a:pt x="563" y="230"/>
                  </a:cubicBezTo>
                  <a:cubicBezTo>
                    <a:pt x="509" y="230"/>
                    <a:pt x="509" y="230"/>
                    <a:pt x="509" y="230"/>
                  </a:cubicBezTo>
                  <a:lnTo>
                    <a:pt x="509" y="126"/>
                  </a:lnTo>
                  <a:close/>
                  <a:moveTo>
                    <a:pt x="611" y="230"/>
                  </a:moveTo>
                  <a:cubicBezTo>
                    <a:pt x="611" y="150"/>
                    <a:pt x="611" y="150"/>
                    <a:pt x="611" y="150"/>
                  </a:cubicBezTo>
                  <a:cubicBezTo>
                    <a:pt x="870" y="150"/>
                    <a:pt x="870" y="150"/>
                    <a:pt x="870" y="150"/>
                  </a:cubicBezTo>
                  <a:cubicBezTo>
                    <a:pt x="870" y="230"/>
                    <a:pt x="870" y="230"/>
                    <a:pt x="870" y="230"/>
                  </a:cubicBezTo>
                  <a:lnTo>
                    <a:pt x="611" y="230"/>
                  </a:lnTo>
                  <a:close/>
                  <a:moveTo>
                    <a:pt x="227" y="203"/>
                  </a:moveTo>
                  <a:cubicBezTo>
                    <a:pt x="227" y="202"/>
                    <a:pt x="228" y="202"/>
                    <a:pt x="229" y="202"/>
                  </a:cubicBezTo>
                  <a:cubicBezTo>
                    <a:pt x="306" y="202"/>
                    <a:pt x="306" y="202"/>
                    <a:pt x="306" y="202"/>
                  </a:cubicBezTo>
                  <a:cubicBezTo>
                    <a:pt x="306" y="202"/>
                    <a:pt x="307" y="202"/>
                    <a:pt x="307" y="203"/>
                  </a:cubicBezTo>
                  <a:cubicBezTo>
                    <a:pt x="307" y="230"/>
                    <a:pt x="307" y="230"/>
                    <a:pt x="307" y="230"/>
                  </a:cubicBezTo>
                  <a:cubicBezTo>
                    <a:pt x="227" y="230"/>
                    <a:pt x="227" y="230"/>
                    <a:pt x="227" y="230"/>
                  </a:cubicBezTo>
                  <a:lnTo>
                    <a:pt x="227" y="203"/>
                  </a:lnTo>
                  <a:close/>
                  <a:moveTo>
                    <a:pt x="1434" y="1125"/>
                  </a:moveTo>
                  <a:cubicBezTo>
                    <a:pt x="1434" y="1196"/>
                    <a:pt x="1375" y="1254"/>
                    <a:pt x="1304" y="1254"/>
                  </a:cubicBezTo>
                  <a:cubicBezTo>
                    <a:pt x="178" y="1254"/>
                    <a:pt x="178" y="1254"/>
                    <a:pt x="178" y="1254"/>
                  </a:cubicBezTo>
                  <a:cubicBezTo>
                    <a:pt x="106" y="1254"/>
                    <a:pt x="48" y="1196"/>
                    <a:pt x="48" y="1125"/>
                  </a:cubicBezTo>
                  <a:cubicBezTo>
                    <a:pt x="48" y="408"/>
                    <a:pt x="48" y="408"/>
                    <a:pt x="48" y="408"/>
                  </a:cubicBezTo>
                  <a:cubicBezTo>
                    <a:pt x="48" y="337"/>
                    <a:pt x="106" y="278"/>
                    <a:pt x="178" y="278"/>
                  </a:cubicBezTo>
                  <a:cubicBezTo>
                    <a:pt x="1304" y="278"/>
                    <a:pt x="1304" y="278"/>
                    <a:pt x="1304" y="278"/>
                  </a:cubicBezTo>
                  <a:cubicBezTo>
                    <a:pt x="1375" y="278"/>
                    <a:pt x="1434" y="337"/>
                    <a:pt x="1434" y="408"/>
                  </a:cubicBezTo>
                  <a:lnTo>
                    <a:pt x="1434" y="1125"/>
                  </a:lnTo>
                  <a:close/>
                  <a:moveTo>
                    <a:pt x="1434" y="1125"/>
                  </a:moveTo>
                  <a:cubicBezTo>
                    <a:pt x="1434" y="1125"/>
                    <a:pt x="1434" y="1125"/>
                    <a:pt x="1434" y="1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6" name="Freeform 35"/>
            <p:cNvSpPr>
              <a:spLocks noEditPoints="1"/>
            </p:cNvSpPr>
            <p:nvPr/>
          </p:nvSpPr>
          <p:spPr bwMode="auto">
            <a:xfrm>
              <a:off x="9007476" y="5468938"/>
              <a:ext cx="4922838" cy="207963"/>
            </a:xfrm>
            <a:custGeom>
              <a:avLst/>
              <a:gdLst>
                <a:gd name="T0" fmla="*/ 1099 w 1123"/>
                <a:gd name="T1" fmla="*/ 0 h 48"/>
                <a:gd name="T2" fmla="*/ 24 w 1123"/>
                <a:gd name="T3" fmla="*/ 0 h 48"/>
                <a:gd name="T4" fmla="*/ 0 w 1123"/>
                <a:gd name="T5" fmla="*/ 24 h 48"/>
                <a:gd name="T6" fmla="*/ 24 w 1123"/>
                <a:gd name="T7" fmla="*/ 48 h 48"/>
                <a:gd name="T8" fmla="*/ 1099 w 1123"/>
                <a:gd name="T9" fmla="*/ 48 h 48"/>
                <a:gd name="T10" fmla="*/ 1123 w 1123"/>
                <a:gd name="T11" fmla="*/ 24 h 48"/>
                <a:gd name="T12" fmla="*/ 1099 w 1123"/>
                <a:gd name="T13" fmla="*/ 0 h 48"/>
                <a:gd name="T14" fmla="*/ 1099 w 1123"/>
                <a:gd name="T15" fmla="*/ 0 h 48"/>
                <a:gd name="T16" fmla="*/ 1099 w 112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3" h="48">
                  <a:moveTo>
                    <a:pt x="10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099" y="48"/>
                    <a:pt x="1099" y="48"/>
                    <a:pt x="1099" y="48"/>
                  </a:cubicBezTo>
                  <a:cubicBezTo>
                    <a:pt x="1113" y="48"/>
                    <a:pt x="1123" y="38"/>
                    <a:pt x="1123" y="24"/>
                  </a:cubicBezTo>
                  <a:cubicBezTo>
                    <a:pt x="1123" y="11"/>
                    <a:pt x="1113" y="0"/>
                    <a:pt x="1099" y="0"/>
                  </a:cubicBezTo>
                  <a:close/>
                  <a:moveTo>
                    <a:pt x="1099" y="0"/>
                  </a:moveTo>
                  <a:cubicBezTo>
                    <a:pt x="1099" y="0"/>
                    <a:pt x="1099" y="0"/>
                    <a:pt x="10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7" name="Freeform 36"/>
            <p:cNvSpPr>
              <a:spLocks noEditPoints="1"/>
            </p:cNvSpPr>
            <p:nvPr/>
          </p:nvSpPr>
          <p:spPr bwMode="auto">
            <a:xfrm>
              <a:off x="9007476" y="4357688"/>
              <a:ext cx="4922838" cy="207963"/>
            </a:xfrm>
            <a:custGeom>
              <a:avLst/>
              <a:gdLst>
                <a:gd name="T0" fmla="*/ 1099 w 1123"/>
                <a:gd name="T1" fmla="*/ 0 h 48"/>
                <a:gd name="T2" fmla="*/ 24 w 1123"/>
                <a:gd name="T3" fmla="*/ 0 h 48"/>
                <a:gd name="T4" fmla="*/ 0 w 1123"/>
                <a:gd name="T5" fmla="*/ 24 h 48"/>
                <a:gd name="T6" fmla="*/ 24 w 1123"/>
                <a:gd name="T7" fmla="*/ 48 h 48"/>
                <a:gd name="T8" fmla="*/ 1099 w 1123"/>
                <a:gd name="T9" fmla="*/ 48 h 48"/>
                <a:gd name="T10" fmla="*/ 1123 w 1123"/>
                <a:gd name="T11" fmla="*/ 24 h 48"/>
                <a:gd name="T12" fmla="*/ 1099 w 1123"/>
                <a:gd name="T13" fmla="*/ 0 h 48"/>
                <a:gd name="T14" fmla="*/ 1099 w 1123"/>
                <a:gd name="T15" fmla="*/ 0 h 48"/>
                <a:gd name="T16" fmla="*/ 1099 w 112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3" h="48">
                  <a:moveTo>
                    <a:pt x="10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099" y="48"/>
                    <a:pt x="1099" y="48"/>
                    <a:pt x="1099" y="48"/>
                  </a:cubicBezTo>
                  <a:cubicBezTo>
                    <a:pt x="1113" y="48"/>
                    <a:pt x="1123" y="38"/>
                    <a:pt x="1123" y="24"/>
                  </a:cubicBezTo>
                  <a:cubicBezTo>
                    <a:pt x="1123" y="11"/>
                    <a:pt x="1113" y="0"/>
                    <a:pt x="1099" y="0"/>
                  </a:cubicBezTo>
                  <a:close/>
                  <a:moveTo>
                    <a:pt x="1099" y="0"/>
                  </a:moveTo>
                  <a:cubicBezTo>
                    <a:pt x="1099" y="0"/>
                    <a:pt x="1099" y="0"/>
                    <a:pt x="10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8" name="Freeform 37"/>
            <p:cNvSpPr>
              <a:spLocks noEditPoints="1"/>
            </p:cNvSpPr>
            <p:nvPr/>
          </p:nvSpPr>
          <p:spPr bwMode="auto">
            <a:xfrm>
              <a:off x="9007476" y="6580188"/>
              <a:ext cx="4922838" cy="209550"/>
            </a:xfrm>
            <a:custGeom>
              <a:avLst/>
              <a:gdLst>
                <a:gd name="T0" fmla="*/ 1099 w 1123"/>
                <a:gd name="T1" fmla="*/ 0 h 48"/>
                <a:gd name="T2" fmla="*/ 24 w 1123"/>
                <a:gd name="T3" fmla="*/ 0 h 48"/>
                <a:gd name="T4" fmla="*/ 0 w 1123"/>
                <a:gd name="T5" fmla="*/ 24 h 48"/>
                <a:gd name="T6" fmla="*/ 24 w 1123"/>
                <a:gd name="T7" fmla="*/ 48 h 48"/>
                <a:gd name="T8" fmla="*/ 1099 w 1123"/>
                <a:gd name="T9" fmla="*/ 48 h 48"/>
                <a:gd name="T10" fmla="*/ 1123 w 1123"/>
                <a:gd name="T11" fmla="*/ 24 h 48"/>
                <a:gd name="T12" fmla="*/ 1099 w 1123"/>
                <a:gd name="T13" fmla="*/ 0 h 48"/>
                <a:gd name="T14" fmla="*/ 1099 w 1123"/>
                <a:gd name="T15" fmla="*/ 0 h 48"/>
                <a:gd name="T16" fmla="*/ 1099 w 112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3" h="48">
                  <a:moveTo>
                    <a:pt x="10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099" y="48"/>
                    <a:pt x="1099" y="48"/>
                    <a:pt x="1099" y="48"/>
                  </a:cubicBezTo>
                  <a:cubicBezTo>
                    <a:pt x="1113" y="48"/>
                    <a:pt x="1123" y="38"/>
                    <a:pt x="1123" y="24"/>
                  </a:cubicBezTo>
                  <a:cubicBezTo>
                    <a:pt x="1123" y="11"/>
                    <a:pt x="1113" y="0"/>
                    <a:pt x="1099" y="0"/>
                  </a:cubicBezTo>
                  <a:close/>
                  <a:moveTo>
                    <a:pt x="1099" y="0"/>
                  </a:moveTo>
                  <a:cubicBezTo>
                    <a:pt x="1099" y="0"/>
                    <a:pt x="1099" y="0"/>
                    <a:pt x="10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39" name="Group 438"/>
          <p:cNvGrpSpPr>
            <a:grpSpLocks noChangeAspect="1"/>
          </p:cNvGrpSpPr>
          <p:nvPr/>
        </p:nvGrpSpPr>
        <p:grpSpPr>
          <a:xfrm>
            <a:off x="7827457" y="5099087"/>
            <a:ext cx="249884" cy="243840"/>
            <a:chOff x="8342312" y="2711451"/>
            <a:chExt cx="6497638" cy="6340475"/>
          </a:xfrm>
        </p:grpSpPr>
        <p:sp>
          <p:nvSpPr>
            <p:cNvPr id="440" name="Oval 439"/>
            <p:cNvSpPr/>
            <p:nvPr/>
          </p:nvSpPr>
          <p:spPr>
            <a:xfrm>
              <a:off x="10352089" y="5921376"/>
              <a:ext cx="3130550" cy="313055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1" name="Freeform 41"/>
            <p:cNvSpPr>
              <a:spLocks noEditPoints="1"/>
            </p:cNvSpPr>
            <p:nvPr/>
          </p:nvSpPr>
          <p:spPr bwMode="auto">
            <a:xfrm>
              <a:off x="8342312" y="2711451"/>
              <a:ext cx="6497638" cy="6210300"/>
            </a:xfrm>
            <a:custGeom>
              <a:avLst/>
              <a:gdLst>
                <a:gd name="T0" fmla="*/ 1277 w 1482"/>
                <a:gd name="T1" fmla="*/ 24 h 1430"/>
                <a:gd name="T2" fmla="*/ 1229 w 1482"/>
                <a:gd name="T3" fmla="*/ 51 h 1430"/>
                <a:gd name="T4" fmla="*/ 1125 w 1482"/>
                <a:gd name="T5" fmla="*/ 0 h 1430"/>
                <a:gd name="T6" fmla="*/ 1021 w 1482"/>
                <a:gd name="T7" fmla="*/ 51 h 1430"/>
                <a:gd name="T8" fmla="*/ 973 w 1482"/>
                <a:gd name="T9" fmla="*/ 24 h 1430"/>
                <a:gd name="T10" fmla="*/ 893 w 1482"/>
                <a:gd name="T11" fmla="*/ 24 h 1430"/>
                <a:gd name="T12" fmla="*/ 845 w 1482"/>
                <a:gd name="T13" fmla="*/ 51 h 1430"/>
                <a:gd name="T14" fmla="*/ 741 w 1482"/>
                <a:gd name="T15" fmla="*/ 0 h 1430"/>
                <a:gd name="T16" fmla="*/ 637 w 1482"/>
                <a:gd name="T17" fmla="*/ 51 h 1430"/>
                <a:gd name="T18" fmla="*/ 589 w 1482"/>
                <a:gd name="T19" fmla="*/ 24 h 1430"/>
                <a:gd name="T20" fmla="*/ 509 w 1482"/>
                <a:gd name="T21" fmla="*/ 24 h 1430"/>
                <a:gd name="T22" fmla="*/ 461 w 1482"/>
                <a:gd name="T23" fmla="*/ 51 h 1430"/>
                <a:gd name="T24" fmla="*/ 357 w 1482"/>
                <a:gd name="T25" fmla="*/ 0 h 1430"/>
                <a:gd name="T26" fmla="*/ 253 w 1482"/>
                <a:gd name="T27" fmla="*/ 51 h 1430"/>
                <a:gd name="T28" fmla="*/ 205 w 1482"/>
                <a:gd name="T29" fmla="*/ 24 h 1430"/>
                <a:gd name="T30" fmla="*/ 0 w 1482"/>
                <a:gd name="T31" fmla="*/ 178 h 1430"/>
                <a:gd name="T32" fmla="*/ 402 w 1482"/>
                <a:gd name="T33" fmla="*/ 1226 h 1430"/>
                <a:gd name="T34" fmla="*/ 1355 w 1482"/>
                <a:gd name="T35" fmla="*/ 1226 h 1430"/>
                <a:gd name="T36" fmla="*/ 1355 w 1482"/>
                <a:gd name="T37" fmla="*/ 51 h 1430"/>
                <a:gd name="T38" fmla="*/ 205 w 1482"/>
                <a:gd name="T39" fmla="*/ 126 h 1430"/>
                <a:gd name="T40" fmla="*/ 253 w 1482"/>
                <a:gd name="T41" fmla="*/ 99 h 1430"/>
                <a:gd name="T42" fmla="*/ 357 w 1482"/>
                <a:gd name="T43" fmla="*/ 150 h 1430"/>
                <a:gd name="T44" fmla="*/ 461 w 1482"/>
                <a:gd name="T45" fmla="*/ 99 h 1430"/>
                <a:gd name="T46" fmla="*/ 509 w 1482"/>
                <a:gd name="T47" fmla="*/ 126 h 1430"/>
                <a:gd name="T48" fmla="*/ 589 w 1482"/>
                <a:gd name="T49" fmla="*/ 126 h 1430"/>
                <a:gd name="T50" fmla="*/ 637 w 1482"/>
                <a:gd name="T51" fmla="*/ 99 h 1430"/>
                <a:gd name="T52" fmla="*/ 741 w 1482"/>
                <a:gd name="T53" fmla="*/ 150 h 1430"/>
                <a:gd name="T54" fmla="*/ 845 w 1482"/>
                <a:gd name="T55" fmla="*/ 99 h 1430"/>
                <a:gd name="T56" fmla="*/ 893 w 1482"/>
                <a:gd name="T57" fmla="*/ 126 h 1430"/>
                <a:gd name="T58" fmla="*/ 973 w 1482"/>
                <a:gd name="T59" fmla="*/ 126 h 1430"/>
                <a:gd name="T60" fmla="*/ 1021 w 1482"/>
                <a:gd name="T61" fmla="*/ 99 h 1430"/>
                <a:gd name="T62" fmla="*/ 1125 w 1482"/>
                <a:gd name="T63" fmla="*/ 150 h 1430"/>
                <a:gd name="T64" fmla="*/ 1229 w 1482"/>
                <a:gd name="T65" fmla="*/ 99 h 1430"/>
                <a:gd name="T66" fmla="*/ 1277 w 1482"/>
                <a:gd name="T67" fmla="*/ 126 h 1430"/>
                <a:gd name="T68" fmla="*/ 1434 w 1482"/>
                <a:gd name="T69" fmla="*/ 178 h 1430"/>
                <a:gd name="T70" fmla="*/ 48 w 1482"/>
                <a:gd name="T71" fmla="*/ 178 h 1430"/>
                <a:gd name="T72" fmla="*/ 765 w 1482"/>
                <a:gd name="T73" fmla="*/ 1330 h 1430"/>
                <a:gd name="T74" fmla="*/ 717 w 1482"/>
                <a:gd name="T75" fmla="*/ 1382 h 1430"/>
                <a:gd name="T76" fmla="*/ 483 w 1482"/>
                <a:gd name="T77" fmla="*/ 1048 h 1430"/>
                <a:gd name="T78" fmla="*/ 717 w 1482"/>
                <a:gd name="T79" fmla="*/ 714 h 1430"/>
                <a:gd name="T80" fmla="*/ 765 w 1482"/>
                <a:gd name="T81" fmla="*/ 766 h 1430"/>
                <a:gd name="T82" fmla="*/ 1074 w 1482"/>
                <a:gd name="T83" fmla="*/ 1024 h 1430"/>
                <a:gd name="T84" fmla="*/ 1022 w 1482"/>
                <a:gd name="T85" fmla="*/ 1072 h 1430"/>
                <a:gd name="T86" fmla="*/ 765 w 1482"/>
                <a:gd name="T87" fmla="*/ 1382 h 1430"/>
                <a:gd name="T88" fmla="*/ 1123 w 1482"/>
                <a:gd name="T89" fmla="*/ 1048 h 1430"/>
                <a:gd name="T90" fmla="*/ 1123 w 1482"/>
                <a:gd name="T91" fmla="*/ 843 h 1430"/>
                <a:gd name="T92" fmla="*/ 1047 w 1482"/>
                <a:gd name="T93" fmla="*/ 819 h 1430"/>
                <a:gd name="T94" fmla="*/ 434 w 1482"/>
                <a:gd name="T95" fmla="*/ 819 h 1430"/>
                <a:gd name="T96" fmla="*/ 382 w 1482"/>
                <a:gd name="T97" fmla="*/ 867 h 1430"/>
                <a:gd name="T98" fmla="*/ 381 w 1482"/>
                <a:gd name="T99" fmla="*/ 1178 h 1430"/>
                <a:gd name="T100" fmla="*/ 48 w 1482"/>
                <a:gd name="T101" fmla="*/ 253 h 1430"/>
                <a:gd name="T102" fmla="*/ 1355 w 1482"/>
                <a:gd name="T103" fmla="*/ 1178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2" h="1430">
                  <a:moveTo>
                    <a:pt x="1355" y="51"/>
                  </a:moveTo>
                  <a:cubicBezTo>
                    <a:pt x="1277" y="51"/>
                    <a:pt x="1277" y="51"/>
                    <a:pt x="1277" y="51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1"/>
                    <a:pt x="1266" y="0"/>
                    <a:pt x="1253" y="0"/>
                  </a:cubicBezTo>
                  <a:cubicBezTo>
                    <a:pt x="1240" y="0"/>
                    <a:pt x="1229" y="11"/>
                    <a:pt x="1229" y="24"/>
                  </a:cubicBezTo>
                  <a:cubicBezTo>
                    <a:pt x="1229" y="51"/>
                    <a:pt x="1229" y="51"/>
                    <a:pt x="1229" y="51"/>
                  </a:cubicBezTo>
                  <a:cubicBezTo>
                    <a:pt x="1149" y="51"/>
                    <a:pt x="1149" y="51"/>
                    <a:pt x="1149" y="51"/>
                  </a:cubicBezTo>
                  <a:cubicBezTo>
                    <a:pt x="1149" y="24"/>
                    <a:pt x="1149" y="24"/>
                    <a:pt x="1149" y="24"/>
                  </a:cubicBezTo>
                  <a:cubicBezTo>
                    <a:pt x="1149" y="11"/>
                    <a:pt x="1138" y="0"/>
                    <a:pt x="1125" y="0"/>
                  </a:cubicBezTo>
                  <a:cubicBezTo>
                    <a:pt x="1112" y="0"/>
                    <a:pt x="1101" y="11"/>
                    <a:pt x="1101" y="24"/>
                  </a:cubicBezTo>
                  <a:cubicBezTo>
                    <a:pt x="1101" y="51"/>
                    <a:pt x="1101" y="51"/>
                    <a:pt x="1101" y="51"/>
                  </a:cubicBezTo>
                  <a:cubicBezTo>
                    <a:pt x="1021" y="51"/>
                    <a:pt x="1021" y="51"/>
                    <a:pt x="1021" y="51"/>
                  </a:cubicBezTo>
                  <a:cubicBezTo>
                    <a:pt x="1021" y="24"/>
                    <a:pt x="1021" y="24"/>
                    <a:pt x="1021" y="24"/>
                  </a:cubicBezTo>
                  <a:cubicBezTo>
                    <a:pt x="1021" y="11"/>
                    <a:pt x="1010" y="0"/>
                    <a:pt x="997" y="0"/>
                  </a:cubicBezTo>
                  <a:cubicBezTo>
                    <a:pt x="984" y="0"/>
                    <a:pt x="973" y="11"/>
                    <a:pt x="973" y="24"/>
                  </a:cubicBezTo>
                  <a:cubicBezTo>
                    <a:pt x="973" y="51"/>
                    <a:pt x="973" y="51"/>
                    <a:pt x="973" y="51"/>
                  </a:cubicBezTo>
                  <a:cubicBezTo>
                    <a:pt x="893" y="51"/>
                    <a:pt x="893" y="51"/>
                    <a:pt x="893" y="51"/>
                  </a:cubicBezTo>
                  <a:cubicBezTo>
                    <a:pt x="893" y="24"/>
                    <a:pt x="893" y="24"/>
                    <a:pt x="893" y="24"/>
                  </a:cubicBezTo>
                  <a:cubicBezTo>
                    <a:pt x="893" y="11"/>
                    <a:pt x="882" y="0"/>
                    <a:pt x="869" y="0"/>
                  </a:cubicBezTo>
                  <a:cubicBezTo>
                    <a:pt x="856" y="0"/>
                    <a:pt x="845" y="11"/>
                    <a:pt x="845" y="24"/>
                  </a:cubicBezTo>
                  <a:cubicBezTo>
                    <a:pt x="845" y="51"/>
                    <a:pt x="845" y="51"/>
                    <a:pt x="845" y="51"/>
                  </a:cubicBezTo>
                  <a:cubicBezTo>
                    <a:pt x="765" y="51"/>
                    <a:pt x="765" y="51"/>
                    <a:pt x="765" y="51"/>
                  </a:cubicBezTo>
                  <a:cubicBezTo>
                    <a:pt x="765" y="24"/>
                    <a:pt x="765" y="24"/>
                    <a:pt x="765" y="24"/>
                  </a:cubicBezTo>
                  <a:cubicBezTo>
                    <a:pt x="765" y="11"/>
                    <a:pt x="754" y="0"/>
                    <a:pt x="741" y="0"/>
                  </a:cubicBezTo>
                  <a:cubicBezTo>
                    <a:pt x="728" y="0"/>
                    <a:pt x="717" y="11"/>
                    <a:pt x="717" y="24"/>
                  </a:cubicBezTo>
                  <a:cubicBezTo>
                    <a:pt x="717" y="51"/>
                    <a:pt x="717" y="51"/>
                    <a:pt x="717" y="51"/>
                  </a:cubicBezTo>
                  <a:cubicBezTo>
                    <a:pt x="637" y="51"/>
                    <a:pt x="637" y="51"/>
                    <a:pt x="637" y="51"/>
                  </a:cubicBezTo>
                  <a:cubicBezTo>
                    <a:pt x="637" y="24"/>
                    <a:pt x="637" y="24"/>
                    <a:pt x="637" y="24"/>
                  </a:cubicBezTo>
                  <a:cubicBezTo>
                    <a:pt x="637" y="11"/>
                    <a:pt x="626" y="0"/>
                    <a:pt x="613" y="0"/>
                  </a:cubicBezTo>
                  <a:cubicBezTo>
                    <a:pt x="600" y="0"/>
                    <a:pt x="589" y="11"/>
                    <a:pt x="589" y="24"/>
                  </a:cubicBezTo>
                  <a:cubicBezTo>
                    <a:pt x="589" y="51"/>
                    <a:pt x="589" y="51"/>
                    <a:pt x="589" y="51"/>
                  </a:cubicBezTo>
                  <a:cubicBezTo>
                    <a:pt x="509" y="51"/>
                    <a:pt x="509" y="51"/>
                    <a:pt x="509" y="51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9" y="11"/>
                    <a:pt x="498" y="0"/>
                    <a:pt x="485" y="0"/>
                  </a:cubicBezTo>
                  <a:cubicBezTo>
                    <a:pt x="472" y="0"/>
                    <a:pt x="461" y="11"/>
                    <a:pt x="461" y="24"/>
                  </a:cubicBezTo>
                  <a:cubicBezTo>
                    <a:pt x="461" y="51"/>
                    <a:pt x="461" y="51"/>
                    <a:pt x="461" y="51"/>
                  </a:cubicBezTo>
                  <a:cubicBezTo>
                    <a:pt x="381" y="51"/>
                    <a:pt x="381" y="51"/>
                    <a:pt x="381" y="51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1" y="11"/>
                    <a:pt x="370" y="0"/>
                    <a:pt x="357" y="0"/>
                  </a:cubicBezTo>
                  <a:cubicBezTo>
                    <a:pt x="344" y="0"/>
                    <a:pt x="333" y="11"/>
                    <a:pt x="333" y="24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ubicBezTo>
                    <a:pt x="216" y="0"/>
                    <a:pt x="205" y="11"/>
                    <a:pt x="205" y="24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57" y="51"/>
                    <a:pt x="0" y="108"/>
                    <a:pt x="0" y="178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0" y="1169"/>
                    <a:pt x="57" y="1226"/>
                    <a:pt x="126" y="1226"/>
                  </a:cubicBezTo>
                  <a:cubicBezTo>
                    <a:pt x="402" y="1226"/>
                    <a:pt x="402" y="1226"/>
                    <a:pt x="402" y="1226"/>
                  </a:cubicBezTo>
                  <a:cubicBezTo>
                    <a:pt x="466" y="1347"/>
                    <a:pt x="594" y="1430"/>
                    <a:pt x="741" y="1430"/>
                  </a:cubicBezTo>
                  <a:cubicBezTo>
                    <a:pt x="888" y="1430"/>
                    <a:pt x="1015" y="1347"/>
                    <a:pt x="1079" y="1226"/>
                  </a:cubicBezTo>
                  <a:cubicBezTo>
                    <a:pt x="1355" y="1226"/>
                    <a:pt x="1355" y="1226"/>
                    <a:pt x="1355" y="1226"/>
                  </a:cubicBezTo>
                  <a:cubicBezTo>
                    <a:pt x="1425" y="1226"/>
                    <a:pt x="1482" y="1169"/>
                    <a:pt x="1482" y="1099"/>
                  </a:cubicBezTo>
                  <a:cubicBezTo>
                    <a:pt x="1482" y="178"/>
                    <a:pt x="1482" y="178"/>
                    <a:pt x="1482" y="178"/>
                  </a:cubicBezTo>
                  <a:cubicBezTo>
                    <a:pt x="1482" y="108"/>
                    <a:pt x="1425" y="51"/>
                    <a:pt x="1355" y="51"/>
                  </a:cubicBezTo>
                  <a:close/>
                  <a:moveTo>
                    <a:pt x="126" y="99"/>
                  </a:moveTo>
                  <a:cubicBezTo>
                    <a:pt x="205" y="99"/>
                    <a:pt x="205" y="99"/>
                    <a:pt x="205" y="99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5" y="140"/>
                    <a:pt x="216" y="150"/>
                    <a:pt x="229" y="150"/>
                  </a:cubicBezTo>
                  <a:cubicBezTo>
                    <a:pt x="242" y="150"/>
                    <a:pt x="253" y="140"/>
                    <a:pt x="253" y="126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333" y="99"/>
                    <a:pt x="333" y="99"/>
                    <a:pt x="333" y="99"/>
                  </a:cubicBezTo>
                  <a:cubicBezTo>
                    <a:pt x="333" y="126"/>
                    <a:pt x="333" y="126"/>
                    <a:pt x="333" y="126"/>
                  </a:cubicBezTo>
                  <a:cubicBezTo>
                    <a:pt x="333" y="140"/>
                    <a:pt x="344" y="150"/>
                    <a:pt x="357" y="150"/>
                  </a:cubicBezTo>
                  <a:cubicBezTo>
                    <a:pt x="370" y="150"/>
                    <a:pt x="381" y="140"/>
                    <a:pt x="381" y="126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461" y="99"/>
                    <a:pt x="461" y="99"/>
                    <a:pt x="461" y="99"/>
                  </a:cubicBezTo>
                  <a:cubicBezTo>
                    <a:pt x="461" y="126"/>
                    <a:pt x="461" y="126"/>
                    <a:pt x="461" y="126"/>
                  </a:cubicBezTo>
                  <a:cubicBezTo>
                    <a:pt x="461" y="140"/>
                    <a:pt x="472" y="150"/>
                    <a:pt x="485" y="150"/>
                  </a:cubicBezTo>
                  <a:cubicBezTo>
                    <a:pt x="498" y="150"/>
                    <a:pt x="509" y="140"/>
                    <a:pt x="509" y="126"/>
                  </a:cubicBezTo>
                  <a:cubicBezTo>
                    <a:pt x="509" y="99"/>
                    <a:pt x="509" y="99"/>
                    <a:pt x="509" y="99"/>
                  </a:cubicBezTo>
                  <a:cubicBezTo>
                    <a:pt x="589" y="99"/>
                    <a:pt x="589" y="99"/>
                    <a:pt x="589" y="99"/>
                  </a:cubicBezTo>
                  <a:cubicBezTo>
                    <a:pt x="589" y="126"/>
                    <a:pt x="589" y="126"/>
                    <a:pt x="589" y="126"/>
                  </a:cubicBezTo>
                  <a:cubicBezTo>
                    <a:pt x="589" y="140"/>
                    <a:pt x="600" y="150"/>
                    <a:pt x="613" y="150"/>
                  </a:cubicBezTo>
                  <a:cubicBezTo>
                    <a:pt x="626" y="150"/>
                    <a:pt x="637" y="140"/>
                    <a:pt x="637" y="126"/>
                  </a:cubicBezTo>
                  <a:cubicBezTo>
                    <a:pt x="637" y="99"/>
                    <a:pt x="637" y="99"/>
                    <a:pt x="637" y="99"/>
                  </a:cubicBezTo>
                  <a:cubicBezTo>
                    <a:pt x="717" y="99"/>
                    <a:pt x="717" y="99"/>
                    <a:pt x="717" y="99"/>
                  </a:cubicBezTo>
                  <a:cubicBezTo>
                    <a:pt x="717" y="126"/>
                    <a:pt x="717" y="126"/>
                    <a:pt x="717" y="126"/>
                  </a:cubicBezTo>
                  <a:cubicBezTo>
                    <a:pt x="717" y="140"/>
                    <a:pt x="728" y="150"/>
                    <a:pt x="741" y="150"/>
                  </a:cubicBezTo>
                  <a:cubicBezTo>
                    <a:pt x="754" y="150"/>
                    <a:pt x="765" y="140"/>
                    <a:pt x="765" y="126"/>
                  </a:cubicBezTo>
                  <a:cubicBezTo>
                    <a:pt x="765" y="99"/>
                    <a:pt x="765" y="99"/>
                    <a:pt x="765" y="99"/>
                  </a:cubicBezTo>
                  <a:cubicBezTo>
                    <a:pt x="845" y="99"/>
                    <a:pt x="845" y="99"/>
                    <a:pt x="845" y="99"/>
                  </a:cubicBezTo>
                  <a:cubicBezTo>
                    <a:pt x="845" y="126"/>
                    <a:pt x="845" y="126"/>
                    <a:pt x="845" y="126"/>
                  </a:cubicBezTo>
                  <a:cubicBezTo>
                    <a:pt x="845" y="140"/>
                    <a:pt x="856" y="150"/>
                    <a:pt x="869" y="150"/>
                  </a:cubicBezTo>
                  <a:cubicBezTo>
                    <a:pt x="882" y="150"/>
                    <a:pt x="893" y="140"/>
                    <a:pt x="893" y="126"/>
                  </a:cubicBezTo>
                  <a:cubicBezTo>
                    <a:pt x="893" y="99"/>
                    <a:pt x="893" y="99"/>
                    <a:pt x="893" y="99"/>
                  </a:cubicBezTo>
                  <a:cubicBezTo>
                    <a:pt x="973" y="99"/>
                    <a:pt x="973" y="99"/>
                    <a:pt x="973" y="99"/>
                  </a:cubicBezTo>
                  <a:cubicBezTo>
                    <a:pt x="973" y="126"/>
                    <a:pt x="973" y="126"/>
                    <a:pt x="973" y="126"/>
                  </a:cubicBezTo>
                  <a:cubicBezTo>
                    <a:pt x="973" y="140"/>
                    <a:pt x="984" y="150"/>
                    <a:pt x="997" y="150"/>
                  </a:cubicBezTo>
                  <a:cubicBezTo>
                    <a:pt x="1010" y="150"/>
                    <a:pt x="1021" y="140"/>
                    <a:pt x="1021" y="126"/>
                  </a:cubicBezTo>
                  <a:cubicBezTo>
                    <a:pt x="1021" y="99"/>
                    <a:pt x="1021" y="99"/>
                    <a:pt x="1021" y="99"/>
                  </a:cubicBezTo>
                  <a:cubicBezTo>
                    <a:pt x="1101" y="99"/>
                    <a:pt x="1101" y="99"/>
                    <a:pt x="1101" y="99"/>
                  </a:cubicBezTo>
                  <a:cubicBezTo>
                    <a:pt x="1101" y="126"/>
                    <a:pt x="1101" y="126"/>
                    <a:pt x="1101" y="126"/>
                  </a:cubicBezTo>
                  <a:cubicBezTo>
                    <a:pt x="1101" y="140"/>
                    <a:pt x="1112" y="150"/>
                    <a:pt x="1125" y="150"/>
                  </a:cubicBezTo>
                  <a:cubicBezTo>
                    <a:pt x="1138" y="150"/>
                    <a:pt x="1149" y="140"/>
                    <a:pt x="1149" y="126"/>
                  </a:cubicBezTo>
                  <a:cubicBezTo>
                    <a:pt x="1149" y="99"/>
                    <a:pt x="1149" y="99"/>
                    <a:pt x="1149" y="99"/>
                  </a:cubicBezTo>
                  <a:cubicBezTo>
                    <a:pt x="1229" y="99"/>
                    <a:pt x="1229" y="99"/>
                    <a:pt x="1229" y="99"/>
                  </a:cubicBezTo>
                  <a:cubicBezTo>
                    <a:pt x="1229" y="126"/>
                    <a:pt x="1229" y="126"/>
                    <a:pt x="1229" y="126"/>
                  </a:cubicBezTo>
                  <a:cubicBezTo>
                    <a:pt x="1229" y="140"/>
                    <a:pt x="1240" y="150"/>
                    <a:pt x="1253" y="150"/>
                  </a:cubicBezTo>
                  <a:cubicBezTo>
                    <a:pt x="1266" y="150"/>
                    <a:pt x="1277" y="140"/>
                    <a:pt x="1277" y="126"/>
                  </a:cubicBezTo>
                  <a:cubicBezTo>
                    <a:pt x="1277" y="99"/>
                    <a:pt x="1277" y="99"/>
                    <a:pt x="1277" y="99"/>
                  </a:cubicBezTo>
                  <a:cubicBezTo>
                    <a:pt x="1355" y="99"/>
                    <a:pt x="1355" y="99"/>
                    <a:pt x="1355" y="99"/>
                  </a:cubicBezTo>
                  <a:cubicBezTo>
                    <a:pt x="1398" y="99"/>
                    <a:pt x="1434" y="134"/>
                    <a:pt x="1434" y="178"/>
                  </a:cubicBezTo>
                  <a:cubicBezTo>
                    <a:pt x="1434" y="205"/>
                    <a:pt x="1434" y="205"/>
                    <a:pt x="1434" y="205"/>
                  </a:cubicBezTo>
                  <a:cubicBezTo>
                    <a:pt x="48" y="205"/>
                    <a:pt x="48" y="205"/>
                    <a:pt x="48" y="205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34"/>
                    <a:pt x="83" y="99"/>
                    <a:pt x="126" y="99"/>
                  </a:cubicBezTo>
                  <a:close/>
                  <a:moveTo>
                    <a:pt x="765" y="1382"/>
                  </a:moveTo>
                  <a:cubicBezTo>
                    <a:pt x="765" y="1330"/>
                    <a:pt x="765" y="1330"/>
                    <a:pt x="765" y="1330"/>
                  </a:cubicBezTo>
                  <a:cubicBezTo>
                    <a:pt x="765" y="1316"/>
                    <a:pt x="754" y="1306"/>
                    <a:pt x="741" y="1306"/>
                  </a:cubicBezTo>
                  <a:cubicBezTo>
                    <a:pt x="728" y="1306"/>
                    <a:pt x="717" y="1316"/>
                    <a:pt x="717" y="1330"/>
                  </a:cubicBezTo>
                  <a:cubicBezTo>
                    <a:pt x="717" y="1382"/>
                    <a:pt x="717" y="1382"/>
                    <a:pt x="717" y="1382"/>
                  </a:cubicBezTo>
                  <a:cubicBezTo>
                    <a:pt x="552" y="1370"/>
                    <a:pt x="419" y="1237"/>
                    <a:pt x="407" y="1072"/>
                  </a:cubicBezTo>
                  <a:cubicBezTo>
                    <a:pt x="459" y="1072"/>
                    <a:pt x="459" y="1072"/>
                    <a:pt x="459" y="1072"/>
                  </a:cubicBezTo>
                  <a:cubicBezTo>
                    <a:pt x="472" y="1072"/>
                    <a:pt x="483" y="1061"/>
                    <a:pt x="483" y="1048"/>
                  </a:cubicBezTo>
                  <a:cubicBezTo>
                    <a:pt x="483" y="1035"/>
                    <a:pt x="472" y="1024"/>
                    <a:pt x="459" y="1024"/>
                  </a:cubicBezTo>
                  <a:cubicBezTo>
                    <a:pt x="407" y="1024"/>
                    <a:pt x="407" y="1024"/>
                    <a:pt x="407" y="1024"/>
                  </a:cubicBezTo>
                  <a:cubicBezTo>
                    <a:pt x="419" y="859"/>
                    <a:pt x="552" y="726"/>
                    <a:pt x="717" y="714"/>
                  </a:cubicBezTo>
                  <a:cubicBezTo>
                    <a:pt x="717" y="766"/>
                    <a:pt x="717" y="766"/>
                    <a:pt x="717" y="766"/>
                  </a:cubicBezTo>
                  <a:cubicBezTo>
                    <a:pt x="717" y="780"/>
                    <a:pt x="728" y="790"/>
                    <a:pt x="741" y="790"/>
                  </a:cubicBezTo>
                  <a:cubicBezTo>
                    <a:pt x="754" y="790"/>
                    <a:pt x="765" y="780"/>
                    <a:pt x="765" y="766"/>
                  </a:cubicBezTo>
                  <a:cubicBezTo>
                    <a:pt x="765" y="714"/>
                    <a:pt x="765" y="714"/>
                    <a:pt x="765" y="714"/>
                  </a:cubicBezTo>
                  <a:cubicBezTo>
                    <a:pt x="930" y="726"/>
                    <a:pt x="1063" y="859"/>
                    <a:pt x="1074" y="1024"/>
                  </a:cubicBezTo>
                  <a:cubicBezTo>
                    <a:pt x="1074" y="1024"/>
                    <a:pt x="1074" y="1024"/>
                    <a:pt x="1074" y="1024"/>
                  </a:cubicBezTo>
                  <a:cubicBezTo>
                    <a:pt x="1022" y="1024"/>
                    <a:pt x="1022" y="1024"/>
                    <a:pt x="1022" y="1024"/>
                  </a:cubicBezTo>
                  <a:cubicBezTo>
                    <a:pt x="1009" y="1024"/>
                    <a:pt x="998" y="1035"/>
                    <a:pt x="998" y="1048"/>
                  </a:cubicBezTo>
                  <a:cubicBezTo>
                    <a:pt x="998" y="1061"/>
                    <a:pt x="1009" y="1072"/>
                    <a:pt x="1022" y="1072"/>
                  </a:cubicBezTo>
                  <a:cubicBezTo>
                    <a:pt x="1074" y="1072"/>
                    <a:pt x="1074" y="1072"/>
                    <a:pt x="1074" y="1072"/>
                  </a:cubicBezTo>
                  <a:cubicBezTo>
                    <a:pt x="1074" y="1072"/>
                    <a:pt x="1074" y="1072"/>
                    <a:pt x="1074" y="1072"/>
                  </a:cubicBezTo>
                  <a:cubicBezTo>
                    <a:pt x="1063" y="1237"/>
                    <a:pt x="930" y="1370"/>
                    <a:pt x="765" y="1382"/>
                  </a:cubicBezTo>
                  <a:close/>
                  <a:moveTo>
                    <a:pt x="1355" y="1178"/>
                  </a:moveTo>
                  <a:cubicBezTo>
                    <a:pt x="1101" y="1178"/>
                    <a:pt x="1101" y="1178"/>
                    <a:pt x="1101" y="1178"/>
                  </a:cubicBezTo>
                  <a:cubicBezTo>
                    <a:pt x="1115" y="1137"/>
                    <a:pt x="1123" y="1093"/>
                    <a:pt x="1123" y="1048"/>
                  </a:cubicBezTo>
                  <a:cubicBezTo>
                    <a:pt x="1123" y="983"/>
                    <a:pt x="1107" y="921"/>
                    <a:pt x="1078" y="867"/>
                  </a:cubicBezTo>
                  <a:cubicBezTo>
                    <a:pt x="1099" y="867"/>
                    <a:pt x="1099" y="867"/>
                    <a:pt x="1099" y="867"/>
                  </a:cubicBezTo>
                  <a:cubicBezTo>
                    <a:pt x="1112" y="867"/>
                    <a:pt x="1123" y="856"/>
                    <a:pt x="1123" y="843"/>
                  </a:cubicBezTo>
                  <a:cubicBezTo>
                    <a:pt x="1123" y="830"/>
                    <a:pt x="1112" y="819"/>
                    <a:pt x="1099" y="819"/>
                  </a:cubicBezTo>
                  <a:cubicBezTo>
                    <a:pt x="1048" y="819"/>
                    <a:pt x="1048" y="819"/>
                    <a:pt x="1048" y="819"/>
                  </a:cubicBezTo>
                  <a:cubicBezTo>
                    <a:pt x="1048" y="819"/>
                    <a:pt x="1047" y="819"/>
                    <a:pt x="1047" y="819"/>
                  </a:cubicBezTo>
                  <a:cubicBezTo>
                    <a:pt x="977" y="726"/>
                    <a:pt x="866" y="666"/>
                    <a:pt x="741" y="666"/>
                  </a:cubicBezTo>
                  <a:cubicBezTo>
                    <a:pt x="616" y="666"/>
                    <a:pt x="504" y="726"/>
                    <a:pt x="435" y="819"/>
                  </a:cubicBezTo>
                  <a:cubicBezTo>
                    <a:pt x="434" y="819"/>
                    <a:pt x="434" y="819"/>
                    <a:pt x="434" y="819"/>
                  </a:cubicBezTo>
                  <a:cubicBezTo>
                    <a:pt x="382" y="819"/>
                    <a:pt x="382" y="819"/>
                    <a:pt x="382" y="819"/>
                  </a:cubicBezTo>
                  <a:cubicBezTo>
                    <a:pt x="369" y="819"/>
                    <a:pt x="358" y="830"/>
                    <a:pt x="358" y="843"/>
                  </a:cubicBezTo>
                  <a:cubicBezTo>
                    <a:pt x="358" y="856"/>
                    <a:pt x="369" y="867"/>
                    <a:pt x="382" y="867"/>
                  </a:cubicBezTo>
                  <a:cubicBezTo>
                    <a:pt x="404" y="867"/>
                    <a:pt x="404" y="867"/>
                    <a:pt x="404" y="867"/>
                  </a:cubicBezTo>
                  <a:cubicBezTo>
                    <a:pt x="375" y="921"/>
                    <a:pt x="358" y="983"/>
                    <a:pt x="358" y="1048"/>
                  </a:cubicBezTo>
                  <a:cubicBezTo>
                    <a:pt x="358" y="1093"/>
                    <a:pt x="366" y="1137"/>
                    <a:pt x="381" y="1178"/>
                  </a:cubicBezTo>
                  <a:cubicBezTo>
                    <a:pt x="126" y="1178"/>
                    <a:pt x="126" y="1178"/>
                    <a:pt x="126" y="1178"/>
                  </a:cubicBezTo>
                  <a:cubicBezTo>
                    <a:pt x="83" y="1178"/>
                    <a:pt x="48" y="1142"/>
                    <a:pt x="48" y="1099"/>
                  </a:cubicBezTo>
                  <a:cubicBezTo>
                    <a:pt x="48" y="253"/>
                    <a:pt x="48" y="253"/>
                    <a:pt x="48" y="253"/>
                  </a:cubicBezTo>
                  <a:cubicBezTo>
                    <a:pt x="1434" y="253"/>
                    <a:pt x="1434" y="253"/>
                    <a:pt x="1434" y="253"/>
                  </a:cubicBezTo>
                  <a:cubicBezTo>
                    <a:pt x="1434" y="1099"/>
                    <a:pt x="1434" y="1099"/>
                    <a:pt x="1434" y="1099"/>
                  </a:cubicBezTo>
                  <a:cubicBezTo>
                    <a:pt x="1434" y="1142"/>
                    <a:pt x="1398" y="1178"/>
                    <a:pt x="1355" y="1178"/>
                  </a:cubicBezTo>
                  <a:close/>
                  <a:moveTo>
                    <a:pt x="1355" y="1178"/>
                  </a:moveTo>
                  <a:cubicBezTo>
                    <a:pt x="1355" y="1178"/>
                    <a:pt x="1355" y="1178"/>
                    <a:pt x="1355" y="11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2" name="Freeform 42"/>
            <p:cNvSpPr>
              <a:spLocks noEditPoints="1"/>
            </p:cNvSpPr>
            <p:nvPr/>
          </p:nvSpPr>
          <p:spPr bwMode="auto">
            <a:xfrm>
              <a:off x="9912350" y="5156201"/>
              <a:ext cx="661988" cy="209550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3" name="Freeform 43"/>
            <p:cNvSpPr>
              <a:spLocks noEditPoints="1"/>
            </p:cNvSpPr>
            <p:nvPr/>
          </p:nvSpPr>
          <p:spPr bwMode="auto">
            <a:xfrm>
              <a:off x="9018588" y="5156201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4" name="Freeform 44"/>
            <p:cNvSpPr>
              <a:spLocks noEditPoints="1"/>
            </p:cNvSpPr>
            <p:nvPr/>
          </p:nvSpPr>
          <p:spPr bwMode="auto">
            <a:xfrm>
              <a:off x="10810875" y="5156201"/>
              <a:ext cx="661988" cy="209550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5" name="Freeform 45"/>
            <p:cNvSpPr>
              <a:spLocks noEditPoints="1"/>
            </p:cNvSpPr>
            <p:nvPr/>
          </p:nvSpPr>
          <p:spPr bwMode="auto">
            <a:xfrm>
              <a:off x="12609513" y="5156201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6" name="Freeform 46"/>
            <p:cNvSpPr>
              <a:spLocks noEditPoints="1"/>
            </p:cNvSpPr>
            <p:nvPr/>
          </p:nvSpPr>
          <p:spPr bwMode="auto">
            <a:xfrm>
              <a:off x="13508038" y="5156201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7" name="Freeform 47"/>
            <p:cNvSpPr>
              <a:spLocks noEditPoints="1"/>
            </p:cNvSpPr>
            <p:nvPr/>
          </p:nvSpPr>
          <p:spPr bwMode="auto">
            <a:xfrm>
              <a:off x="11709400" y="5156201"/>
              <a:ext cx="658813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40" y="48"/>
                    <a:pt x="150" y="37"/>
                    <a:pt x="150" y="24"/>
                  </a:cubicBezTo>
                  <a:cubicBezTo>
                    <a:pt x="150" y="11"/>
                    <a:pt x="140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912350" y="4600576"/>
              <a:ext cx="661988" cy="207963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9" name="Freeform 49"/>
            <p:cNvSpPr>
              <a:spLocks noEditPoints="1"/>
            </p:cNvSpPr>
            <p:nvPr/>
          </p:nvSpPr>
          <p:spPr bwMode="auto">
            <a:xfrm>
              <a:off x="9018588" y="4600576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0" name="Freeform 50"/>
            <p:cNvSpPr>
              <a:spLocks noEditPoints="1"/>
            </p:cNvSpPr>
            <p:nvPr/>
          </p:nvSpPr>
          <p:spPr bwMode="auto">
            <a:xfrm>
              <a:off x="10810875" y="4600576"/>
              <a:ext cx="661988" cy="207963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1" name="Freeform 51"/>
            <p:cNvSpPr>
              <a:spLocks noEditPoints="1"/>
            </p:cNvSpPr>
            <p:nvPr/>
          </p:nvSpPr>
          <p:spPr bwMode="auto">
            <a:xfrm>
              <a:off x="12609513" y="4600576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2" name="Freeform 52"/>
            <p:cNvSpPr>
              <a:spLocks noEditPoints="1"/>
            </p:cNvSpPr>
            <p:nvPr/>
          </p:nvSpPr>
          <p:spPr bwMode="auto">
            <a:xfrm>
              <a:off x="13508038" y="4600576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3" name="Freeform 53"/>
            <p:cNvSpPr>
              <a:spLocks noEditPoints="1"/>
            </p:cNvSpPr>
            <p:nvPr/>
          </p:nvSpPr>
          <p:spPr bwMode="auto">
            <a:xfrm>
              <a:off x="11709400" y="4600576"/>
              <a:ext cx="658813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40" y="48"/>
                    <a:pt x="150" y="37"/>
                    <a:pt x="150" y="24"/>
                  </a:cubicBezTo>
                  <a:cubicBezTo>
                    <a:pt x="150" y="11"/>
                    <a:pt x="140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4" name="Freeform 54"/>
            <p:cNvSpPr>
              <a:spLocks noEditPoints="1"/>
            </p:cNvSpPr>
            <p:nvPr/>
          </p:nvSpPr>
          <p:spPr bwMode="auto">
            <a:xfrm>
              <a:off x="9912350" y="5711826"/>
              <a:ext cx="661988" cy="209550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5" name="Freeform 55"/>
            <p:cNvSpPr>
              <a:spLocks noEditPoints="1"/>
            </p:cNvSpPr>
            <p:nvPr/>
          </p:nvSpPr>
          <p:spPr bwMode="auto">
            <a:xfrm>
              <a:off x="9018588" y="5711826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6" name="Freeform 56"/>
            <p:cNvSpPr>
              <a:spLocks noEditPoints="1"/>
            </p:cNvSpPr>
            <p:nvPr/>
          </p:nvSpPr>
          <p:spPr bwMode="auto">
            <a:xfrm>
              <a:off x="12609513" y="5711826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7" name="Freeform 57"/>
            <p:cNvSpPr>
              <a:spLocks noEditPoints="1"/>
            </p:cNvSpPr>
            <p:nvPr/>
          </p:nvSpPr>
          <p:spPr bwMode="auto">
            <a:xfrm>
              <a:off x="13508038" y="5711826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8" name="Freeform 58"/>
            <p:cNvSpPr>
              <a:spLocks noEditPoints="1"/>
            </p:cNvSpPr>
            <p:nvPr/>
          </p:nvSpPr>
          <p:spPr bwMode="auto">
            <a:xfrm>
              <a:off x="9018588" y="6267451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9" name="Freeform 59"/>
            <p:cNvSpPr>
              <a:spLocks noEditPoints="1"/>
            </p:cNvSpPr>
            <p:nvPr/>
          </p:nvSpPr>
          <p:spPr bwMode="auto">
            <a:xfrm>
              <a:off x="13508038" y="6267451"/>
              <a:ext cx="657225" cy="209550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0" name="Freeform 60"/>
            <p:cNvSpPr>
              <a:spLocks noEditPoints="1"/>
            </p:cNvSpPr>
            <p:nvPr/>
          </p:nvSpPr>
          <p:spPr bwMode="auto">
            <a:xfrm>
              <a:off x="9018588" y="6824663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1" name="Freeform 61"/>
            <p:cNvSpPr>
              <a:spLocks noEditPoints="1"/>
            </p:cNvSpPr>
            <p:nvPr/>
          </p:nvSpPr>
          <p:spPr bwMode="auto">
            <a:xfrm>
              <a:off x="13508038" y="6824663"/>
              <a:ext cx="657225" cy="207963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7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2" name="Freeform 62"/>
            <p:cNvSpPr>
              <a:spLocks noEditPoints="1"/>
            </p:cNvSpPr>
            <p:nvPr/>
          </p:nvSpPr>
          <p:spPr bwMode="auto">
            <a:xfrm>
              <a:off x="11034713" y="6367463"/>
              <a:ext cx="1455738" cy="1398588"/>
            </a:xfrm>
            <a:custGeom>
              <a:avLst/>
              <a:gdLst>
                <a:gd name="T0" fmla="*/ 323 w 332"/>
                <a:gd name="T1" fmla="*/ 44 h 322"/>
                <a:gd name="T2" fmla="*/ 323 w 332"/>
                <a:gd name="T3" fmla="*/ 10 h 322"/>
                <a:gd name="T4" fmla="*/ 289 w 332"/>
                <a:gd name="T5" fmla="*/ 10 h 322"/>
                <a:gd name="T6" fmla="*/ 160 w 332"/>
                <a:gd name="T7" fmla="*/ 139 h 322"/>
                <a:gd name="T8" fmla="*/ 127 w 332"/>
                <a:gd name="T9" fmla="*/ 131 h 322"/>
                <a:gd name="T10" fmla="*/ 56 w 332"/>
                <a:gd name="T11" fmla="*/ 182 h 322"/>
                <a:gd name="T12" fmla="*/ 24 w 332"/>
                <a:gd name="T13" fmla="*/ 182 h 322"/>
                <a:gd name="T14" fmla="*/ 0 w 332"/>
                <a:gd name="T15" fmla="*/ 206 h 322"/>
                <a:gd name="T16" fmla="*/ 24 w 332"/>
                <a:gd name="T17" fmla="*/ 230 h 322"/>
                <a:gd name="T18" fmla="*/ 56 w 332"/>
                <a:gd name="T19" fmla="*/ 230 h 322"/>
                <a:gd name="T20" fmla="*/ 59 w 332"/>
                <a:gd name="T21" fmla="*/ 239 h 322"/>
                <a:gd name="T22" fmla="*/ 18 w 332"/>
                <a:gd name="T23" fmla="*/ 281 h 322"/>
                <a:gd name="T24" fmla="*/ 18 w 332"/>
                <a:gd name="T25" fmla="*/ 315 h 322"/>
                <a:gd name="T26" fmla="*/ 34 w 332"/>
                <a:gd name="T27" fmla="*/ 322 h 322"/>
                <a:gd name="T28" fmla="*/ 51 w 332"/>
                <a:gd name="T29" fmla="*/ 315 h 322"/>
                <a:gd name="T30" fmla="*/ 93 w 332"/>
                <a:gd name="T31" fmla="*/ 273 h 322"/>
                <a:gd name="T32" fmla="*/ 127 w 332"/>
                <a:gd name="T33" fmla="*/ 281 h 322"/>
                <a:gd name="T34" fmla="*/ 198 w 332"/>
                <a:gd name="T35" fmla="*/ 230 h 322"/>
                <a:gd name="T36" fmla="*/ 306 w 332"/>
                <a:gd name="T37" fmla="*/ 230 h 322"/>
                <a:gd name="T38" fmla="*/ 330 w 332"/>
                <a:gd name="T39" fmla="*/ 206 h 322"/>
                <a:gd name="T40" fmla="*/ 306 w 332"/>
                <a:gd name="T41" fmla="*/ 182 h 322"/>
                <a:gd name="T42" fmla="*/ 198 w 332"/>
                <a:gd name="T43" fmla="*/ 182 h 322"/>
                <a:gd name="T44" fmla="*/ 194 w 332"/>
                <a:gd name="T45" fmla="*/ 173 h 322"/>
                <a:gd name="T46" fmla="*/ 323 w 332"/>
                <a:gd name="T47" fmla="*/ 44 h 322"/>
                <a:gd name="T48" fmla="*/ 127 w 332"/>
                <a:gd name="T49" fmla="*/ 233 h 322"/>
                <a:gd name="T50" fmla="*/ 100 w 332"/>
                <a:gd name="T51" fmla="*/ 206 h 322"/>
                <a:gd name="T52" fmla="*/ 127 w 332"/>
                <a:gd name="T53" fmla="*/ 179 h 322"/>
                <a:gd name="T54" fmla="*/ 154 w 332"/>
                <a:gd name="T55" fmla="*/ 206 h 322"/>
                <a:gd name="T56" fmla="*/ 127 w 332"/>
                <a:gd name="T57" fmla="*/ 233 h 322"/>
                <a:gd name="T58" fmla="*/ 127 w 332"/>
                <a:gd name="T59" fmla="*/ 233 h 322"/>
                <a:gd name="T60" fmla="*/ 127 w 332"/>
                <a:gd name="T61" fmla="*/ 23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322">
                  <a:moveTo>
                    <a:pt x="323" y="44"/>
                  </a:moveTo>
                  <a:cubicBezTo>
                    <a:pt x="332" y="34"/>
                    <a:pt x="332" y="19"/>
                    <a:pt x="323" y="10"/>
                  </a:cubicBezTo>
                  <a:cubicBezTo>
                    <a:pt x="314" y="0"/>
                    <a:pt x="298" y="0"/>
                    <a:pt x="289" y="10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50" y="134"/>
                    <a:pt x="139" y="131"/>
                    <a:pt x="127" y="131"/>
                  </a:cubicBezTo>
                  <a:cubicBezTo>
                    <a:pt x="94" y="131"/>
                    <a:pt x="66" y="152"/>
                    <a:pt x="56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11" y="182"/>
                    <a:pt x="0" y="193"/>
                    <a:pt x="0" y="206"/>
                  </a:cubicBezTo>
                  <a:cubicBezTo>
                    <a:pt x="0" y="219"/>
                    <a:pt x="11" y="230"/>
                    <a:pt x="24" y="230"/>
                  </a:cubicBezTo>
                  <a:cubicBezTo>
                    <a:pt x="56" y="230"/>
                    <a:pt x="56" y="230"/>
                    <a:pt x="56" y="230"/>
                  </a:cubicBezTo>
                  <a:cubicBezTo>
                    <a:pt x="57" y="233"/>
                    <a:pt x="58" y="236"/>
                    <a:pt x="59" y="239"/>
                  </a:cubicBezTo>
                  <a:cubicBezTo>
                    <a:pt x="18" y="281"/>
                    <a:pt x="18" y="281"/>
                    <a:pt x="18" y="281"/>
                  </a:cubicBezTo>
                  <a:cubicBezTo>
                    <a:pt x="8" y="291"/>
                    <a:pt x="8" y="306"/>
                    <a:pt x="18" y="315"/>
                  </a:cubicBezTo>
                  <a:cubicBezTo>
                    <a:pt x="22" y="320"/>
                    <a:pt x="28" y="322"/>
                    <a:pt x="34" y="322"/>
                  </a:cubicBezTo>
                  <a:cubicBezTo>
                    <a:pt x="41" y="322"/>
                    <a:pt x="47" y="320"/>
                    <a:pt x="51" y="315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103" y="278"/>
                    <a:pt x="115" y="281"/>
                    <a:pt x="127" y="281"/>
                  </a:cubicBezTo>
                  <a:cubicBezTo>
                    <a:pt x="160" y="281"/>
                    <a:pt x="188" y="260"/>
                    <a:pt x="198" y="230"/>
                  </a:cubicBezTo>
                  <a:cubicBezTo>
                    <a:pt x="306" y="230"/>
                    <a:pt x="306" y="230"/>
                    <a:pt x="306" y="230"/>
                  </a:cubicBezTo>
                  <a:cubicBezTo>
                    <a:pt x="319" y="230"/>
                    <a:pt x="330" y="219"/>
                    <a:pt x="330" y="206"/>
                  </a:cubicBezTo>
                  <a:cubicBezTo>
                    <a:pt x="330" y="193"/>
                    <a:pt x="319" y="182"/>
                    <a:pt x="306" y="182"/>
                  </a:cubicBezTo>
                  <a:cubicBezTo>
                    <a:pt x="198" y="182"/>
                    <a:pt x="198" y="182"/>
                    <a:pt x="198" y="182"/>
                  </a:cubicBezTo>
                  <a:cubicBezTo>
                    <a:pt x="197" y="179"/>
                    <a:pt x="196" y="176"/>
                    <a:pt x="194" y="173"/>
                  </a:cubicBezTo>
                  <a:lnTo>
                    <a:pt x="323" y="44"/>
                  </a:lnTo>
                  <a:close/>
                  <a:moveTo>
                    <a:pt x="127" y="233"/>
                  </a:moveTo>
                  <a:cubicBezTo>
                    <a:pt x="112" y="233"/>
                    <a:pt x="100" y="221"/>
                    <a:pt x="100" y="206"/>
                  </a:cubicBezTo>
                  <a:cubicBezTo>
                    <a:pt x="100" y="191"/>
                    <a:pt x="112" y="179"/>
                    <a:pt x="127" y="179"/>
                  </a:cubicBezTo>
                  <a:cubicBezTo>
                    <a:pt x="142" y="179"/>
                    <a:pt x="154" y="191"/>
                    <a:pt x="154" y="206"/>
                  </a:cubicBezTo>
                  <a:cubicBezTo>
                    <a:pt x="154" y="221"/>
                    <a:pt x="142" y="233"/>
                    <a:pt x="127" y="233"/>
                  </a:cubicBez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63" name="Group 462"/>
          <p:cNvGrpSpPr>
            <a:grpSpLocks noChangeAspect="1"/>
          </p:cNvGrpSpPr>
          <p:nvPr/>
        </p:nvGrpSpPr>
        <p:grpSpPr>
          <a:xfrm>
            <a:off x="9046183" y="1427893"/>
            <a:ext cx="297567" cy="243840"/>
            <a:chOff x="8647112" y="2536825"/>
            <a:chExt cx="6497638" cy="5324475"/>
          </a:xfrm>
        </p:grpSpPr>
        <p:sp>
          <p:nvSpPr>
            <p:cNvPr id="464" name="Oval 463"/>
            <p:cNvSpPr/>
            <p:nvPr/>
          </p:nvSpPr>
          <p:spPr>
            <a:xfrm>
              <a:off x="10431285" y="3738357"/>
              <a:ext cx="2001078" cy="200107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5" name="Freeform 66"/>
            <p:cNvSpPr>
              <a:spLocks noEditPoints="1"/>
            </p:cNvSpPr>
            <p:nvPr/>
          </p:nvSpPr>
          <p:spPr bwMode="auto">
            <a:xfrm>
              <a:off x="8647112" y="2536825"/>
              <a:ext cx="6497638" cy="5324475"/>
            </a:xfrm>
            <a:custGeom>
              <a:avLst/>
              <a:gdLst>
                <a:gd name="T0" fmla="*/ 1277 w 1482"/>
                <a:gd name="T1" fmla="*/ 51 h 1226"/>
                <a:gd name="T2" fmla="*/ 1253 w 1482"/>
                <a:gd name="T3" fmla="*/ 0 h 1226"/>
                <a:gd name="T4" fmla="*/ 1229 w 1482"/>
                <a:gd name="T5" fmla="*/ 51 h 1226"/>
                <a:gd name="T6" fmla="*/ 1149 w 1482"/>
                <a:gd name="T7" fmla="*/ 24 h 1226"/>
                <a:gd name="T8" fmla="*/ 1101 w 1482"/>
                <a:gd name="T9" fmla="*/ 24 h 1226"/>
                <a:gd name="T10" fmla="*/ 1021 w 1482"/>
                <a:gd name="T11" fmla="*/ 51 h 1226"/>
                <a:gd name="T12" fmla="*/ 997 w 1482"/>
                <a:gd name="T13" fmla="*/ 0 h 1226"/>
                <a:gd name="T14" fmla="*/ 973 w 1482"/>
                <a:gd name="T15" fmla="*/ 51 h 1226"/>
                <a:gd name="T16" fmla="*/ 893 w 1482"/>
                <a:gd name="T17" fmla="*/ 24 h 1226"/>
                <a:gd name="T18" fmla="*/ 845 w 1482"/>
                <a:gd name="T19" fmla="*/ 24 h 1226"/>
                <a:gd name="T20" fmla="*/ 765 w 1482"/>
                <a:gd name="T21" fmla="*/ 51 h 1226"/>
                <a:gd name="T22" fmla="*/ 741 w 1482"/>
                <a:gd name="T23" fmla="*/ 0 h 1226"/>
                <a:gd name="T24" fmla="*/ 717 w 1482"/>
                <a:gd name="T25" fmla="*/ 51 h 1226"/>
                <a:gd name="T26" fmla="*/ 637 w 1482"/>
                <a:gd name="T27" fmla="*/ 24 h 1226"/>
                <a:gd name="T28" fmla="*/ 589 w 1482"/>
                <a:gd name="T29" fmla="*/ 24 h 1226"/>
                <a:gd name="T30" fmla="*/ 509 w 1482"/>
                <a:gd name="T31" fmla="*/ 51 h 1226"/>
                <a:gd name="T32" fmla="*/ 485 w 1482"/>
                <a:gd name="T33" fmla="*/ 0 h 1226"/>
                <a:gd name="T34" fmla="*/ 461 w 1482"/>
                <a:gd name="T35" fmla="*/ 51 h 1226"/>
                <a:gd name="T36" fmla="*/ 381 w 1482"/>
                <a:gd name="T37" fmla="*/ 24 h 1226"/>
                <a:gd name="T38" fmla="*/ 333 w 1482"/>
                <a:gd name="T39" fmla="*/ 24 h 1226"/>
                <a:gd name="T40" fmla="*/ 253 w 1482"/>
                <a:gd name="T41" fmla="*/ 51 h 1226"/>
                <a:gd name="T42" fmla="*/ 229 w 1482"/>
                <a:gd name="T43" fmla="*/ 0 h 1226"/>
                <a:gd name="T44" fmla="*/ 205 w 1482"/>
                <a:gd name="T45" fmla="*/ 51 h 1226"/>
                <a:gd name="T46" fmla="*/ 0 w 1482"/>
                <a:gd name="T47" fmla="*/ 178 h 1226"/>
                <a:gd name="T48" fmla="*/ 126 w 1482"/>
                <a:gd name="T49" fmla="*/ 1226 h 1226"/>
                <a:gd name="T50" fmla="*/ 1482 w 1482"/>
                <a:gd name="T51" fmla="*/ 1099 h 1226"/>
                <a:gd name="T52" fmla="*/ 1355 w 1482"/>
                <a:gd name="T53" fmla="*/ 51 h 1226"/>
                <a:gd name="T54" fmla="*/ 205 w 1482"/>
                <a:gd name="T55" fmla="*/ 99 h 1226"/>
                <a:gd name="T56" fmla="*/ 229 w 1482"/>
                <a:gd name="T57" fmla="*/ 150 h 1226"/>
                <a:gd name="T58" fmla="*/ 253 w 1482"/>
                <a:gd name="T59" fmla="*/ 99 h 1226"/>
                <a:gd name="T60" fmla="*/ 333 w 1482"/>
                <a:gd name="T61" fmla="*/ 126 h 1226"/>
                <a:gd name="T62" fmla="*/ 381 w 1482"/>
                <a:gd name="T63" fmla="*/ 126 h 1226"/>
                <a:gd name="T64" fmla="*/ 461 w 1482"/>
                <a:gd name="T65" fmla="*/ 99 h 1226"/>
                <a:gd name="T66" fmla="*/ 485 w 1482"/>
                <a:gd name="T67" fmla="*/ 150 h 1226"/>
                <a:gd name="T68" fmla="*/ 509 w 1482"/>
                <a:gd name="T69" fmla="*/ 99 h 1226"/>
                <a:gd name="T70" fmla="*/ 589 w 1482"/>
                <a:gd name="T71" fmla="*/ 126 h 1226"/>
                <a:gd name="T72" fmla="*/ 637 w 1482"/>
                <a:gd name="T73" fmla="*/ 126 h 1226"/>
                <a:gd name="T74" fmla="*/ 717 w 1482"/>
                <a:gd name="T75" fmla="*/ 99 h 1226"/>
                <a:gd name="T76" fmla="*/ 741 w 1482"/>
                <a:gd name="T77" fmla="*/ 150 h 1226"/>
                <a:gd name="T78" fmla="*/ 765 w 1482"/>
                <a:gd name="T79" fmla="*/ 99 h 1226"/>
                <a:gd name="T80" fmla="*/ 845 w 1482"/>
                <a:gd name="T81" fmla="*/ 126 h 1226"/>
                <a:gd name="T82" fmla="*/ 893 w 1482"/>
                <a:gd name="T83" fmla="*/ 126 h 1226"/>
                <a:gd name="T84" fmla="*/ 973 w 1482"/>
                <a:gd name="T85" fmla="*/ 99 h 1226"/>
                <a:gd name="T86" fmla="*/ 997 w 1482"/>
                <a:gd name="T87" fmla="*/ 150 h 1226"/>
                <a:gd name="T88" fmla="*/ 1021 w 1482"/>
                <a:gd name="T89" fmla="*/ 99 h 1226"/>
                <a:gd name="T90" fmla="*/ 1101 w 1482"/>
                <a:gd name="T91" fmla="*/ 126 h 1226"/>
                <a:gd name="T92" fmla="*/ 1149 w 1482"/>
                <a:gd name="T93" fmla="*/ 126 h 1226"/>
                <a:gd name="T94" fmla="*/ 1229 w 1482"/>
                <a:gd name="T95" fmla="*/ 99 h 1226"/>
                <a:gd name="T96" fmla="*/ 1253 w 1482"/>
                <a:gd name="T97" fmla="*/ 150 h 1226"/>
                <a:gd name="T98" fmla="*/ 1277 w 1482"/>
                <a:gd name="T99" fmla="*/ 99 h 1226"/>
                <a:gd name="T100" fmla="*/ 1434 w 1482"/>
                <a:gd name="T101" fmla="*/ 178 h 1226"/>
                <a:gd name="T102" fmla="*/ 48 w 1482"/>
                <a:gd name="T103" fmla="*/ 205 h 1226"/>
                <a:gd name="T104" fmla="*/ 126 w 1482"/>
                <a:gd name="T105" fmla="*/ 99 h 1226"/>
                <a:gd name="T106" fmla="*/ 126 w 1482"/>
                <a:gd name="T107" fmla="*/ 1178 h 1226"/>
                <a:gd name="T108" fmla="*/ 48 w 1482"/>
                <a:gd name="T109" fmla="*/ 253 h 1226"/>
                <a:gd name="T110" fmla="*/ 1434 w 1482"/>
                <a:gd name="T111" fmla="*/ 1099 h 1226"/>
                <a:gd name="T112" fmla="*/ 1355 w 1482"/>
                <a:gd name="T113" fmla="*/ 117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2" h="1226">
                  <a:moveTo>
                    <a:pt x="1355" y="51"/>
                  </a:moveTo>
                  <a:cubicBezTo>
                    <a:pt x="1277" y="51"/>
                    <a:pt x="1277" y="51"/>
                    <a:pt x="1277" y="51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1"/>
                    <a:pt x="1266" y="0"/>
                    <a:pt x="1253" y="0"/>
                  </a:cubicBezTo>
                  <a:cubicBezTo>
                    <a:pt x="1240" y="0"/>
                    <a:pt x="1229" y="11"/>
                    <a:pt x="1229" y="24"/>
                  </a:cubicBezTo>
                  <a:cubicBezTo>
                    <a:pt x="1229" y="51"/>
                    <a:pt x="1229" y="51"/>
                    <a:pt x="1229" y="51"/>
                  </a:cubicBezTo>
                  <a:cubicBezTo>
                    <a:pt x="1149" y="51"/>
                    <a:pt x="1149" y="51"/>
                    <a:pt x="1149" y="51"/>
                  </a:cubicBezTo>
                  <a:cubicBezTo>
                    <a:pt x="1149" y="24"/>
                    <a:pt x="1149" y="24"/>
                    <a:pt x="1149" y="24"/>
                  </a:cubicBezTo>
                  <a:cubicBezTo>
                    <a:pt x="1149" y="11"/>
                    <a:pt x="1138" y="0"/>
                    <a:pt x="1125" y="0"/>
                  </a:cubicBezTo>
                  <a:cubicBezTo>
                    <a:pt x="1112" y="0"/>
                    <a:pt x="1101" y="11"/>
                    <a:pt x="1101" y="24"/>
                  </a:cubicBezTo>
                  <a:cubicBezTo>
                    <a:pt x="1101" y="51"/>
                    <a:pt x="1101" y="51"/>
                    <a:pt x="1101" y="51"/>
                  </a:cubicBezTo>
                  <a:cubicBezTo>
                    <a:pt x="1021" y="51"/>
                    <a:pt x="1021" y="51"/>
                    <a:pt x="1021" y="51"/>
                  </a:cubicBezTo>
                  <a:cubicBezTo>
                    <a:pt x="1021" y="24"/>
                    <a:pt x="1021" y="24"/>
                    <a:pt x="1021" y="24"/>
                  </a:cubicBezTo>
                  <a:cubicBezTo>
                    <a:pt x="1021" y="11"/>
                    <a:pt x="1010" y="0"/>
                    <a:pt x="997" y="0"/>
                  </a:cubicBezTo>
                  <a:cubicBezTo>
                    <a:pt x="984" y="0"/>
                    <a:pt x="973" y="11"/>
                    <a:pt x="973" y="24"/>
                  </a:cubicBezTo>
                  <a:cubicBezTo>
                    <a:pt x="973" y="51"/>
                    <a:pt x="973" y="51"/>
                    <a:pt x="973" y="51"/>
                  </a:cubicBezTo>
                  <a:cubicBezTo>
                    <a:pt x="893" y="51"/>
                    <a:pt x="893" y="51"/>
                    <a:pt x="893" y="51"/>
                  </a:cubicBezTo>
                  <a:cubicBezTo>
                    <a:pt x="893" y="24"/>
                    <a:pt x="893" y="24"/>
                    <a:pt x="893" y="24"/>
                  </a:cubicBezTo>
                  <a:cubicBezTo>
                    <a:pt x="893" y="11"/>
                    <a:pt x="882" y="0"/>
                    <a:pt x="869" y="0"/>
                  </a:cubicBezTo>
                  <a:cubicBezTo>
                    <a:pt x="856" y="0"/>
                    <a:pt x="845" y="11"/>
                    <a:pt x="845" y="24"/>
                  </a:cubicBezTo>
                  <a:cubicBezTo>
                    <a:pt x="845" y="51"/>
                    <a:pt x="845" y="51"/>
                    <a:pt x="845" y="51"/>
                  </a:cubicBezTo>
                  <a:cubicBezTo>
                    <a:pt x="765" y="51"/>
                    <a:pt x="765" y="51"/>
                    <a:pt x="765" y="51"/>
                  </a:cubicBezTo>
                  <a:cubicBezTo>
                    <a:pt x="765" y="24"/>
                    <a:pt x="765" y="24"/>
                    <a:pt x="765" y="24"/>
                  </a:cubicBezTo>
                  <a:cubicBezTo>
                    <a:pt x="765" y="11"/>
                    <a:pt x="754" y="0"/>
                    <a:pt x="741" y="0"/>
                  </a:cubicBezTo>
                  <a:cubicBezTo>
                    <a:pt x="728" y="0"/>
                    <a:pt x="717" y="11"/>
                    <a:pt x="717" y="24"/>
                  </a:cubicBezTo>
                  <a:cubicBezTo>
                    <a:pt x="717" y="51"/>
                    <a:pt x="717" y="51"/>
                    <a:pt x="717" y="51"/>
                  </a:cubicBezTo>
                  <a:cubicBezTo>
                    <a:pt x="637" y="51"/>
                    <a:pt x="637" y="51"/>
                    <a:pt x="637" y="51"/>
                  </a:cubicBezTo>
                  <a:cubicBezTo>
                    <a:pt x="637" y="24"/>
                    <a:pt x="637" y="24"/>
                    <a:pt x="637" y="24"/>
                  </a:cubicBezTo>
                  <a:cubicBezTo>
                    <a:pt x="637" y="11"/>
                    <a:pt x="626" y="0"/>
                    <a:pt x="613" y="0"/>
                  </a:cubicBezTo>
                  <a:cubicBezTo>
                    <a:pt x="600" y="0"/>
                    <a:pt x="589" y="11"/>
                    <a:pt x="589" y="24"/>
                  </a:cubicBezTo>
                  <a:cubicBezTo>
                    <a:pt x="589" y="51"/>
                    <a:pt x="589" y="51"/>
                    <a:pt x="589" y="51"/>
                  </a:cubicBezTo>
                  <a:cubicBezTo>
                    <a:pt x="509" y="51"/>
                    <a:pt x="509" y="51"/>
                    <a:pt x="509" y="51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9" y="11"/>
                    <a:pt x="498" y="0"/>
                    <a:pt x="485" y="0"/>
                  </a:cubicBezTo>
                  <a:cubicBezTo>
                    <a:pt x="472" y="0"/>
                    <a:pt x="461" y="11"/>
                    <a:pt x="461" y="24"/>
                  </a:cubicBezTo>
                  <a:cubicBezTo>
                    <a:pt x="461" y="51"/>
                    <a:pt x="461" y="51"/>
                    <a:pt x="461" y="51"/>
                  </a:cubicBezTo>
                  <a:cubicBezTo>
                    <a:pt x="381" y="51"/>
                    <a:pt x="381" y="51"/>
                    <a:pt x="381" y="51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1" y="11"/>
                    <a:pt x="370" y="0"/>
                    <a:pt x="357" y="0"/>
                  </a:cubicBezTo>
                  <a:cubicBezTo>
                    <a:pt x="344" y="0"/>
                    <a:pt x="333" y="11"/>
                    <a:pt x="333" y="24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ubicBezTo>
                    <a:pt x="216" y="0"/>
                    <a:pt x="205" y="11"/>
                    <a:pt x="205" y="24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57" y="51"/>
                    <a:pt x="0" y="108"/>
                    <a:pt x="0" y="178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0" y="1169"/>
                    <a:pt x="57" y="1226"/>
                    <a:pt x="126" y="1226"/>
                  </a:cubicBezTo>
                  <a:cubicBezTo>
                    <a:pt x="1355" y="1226"/>
                    <a:pt x="1355" y="1226"/>
                    <a:pt x="1355" y="1226"/>
                  </a:cubicBezTo>
                  <a:cubicBezTo>
                    <a:pt x="1425" y="1226"/>
                    <a:pt x="1482" y="1169"/>
                    <a:pt x="1482" y="1099"/>
                  </a:cubicBezTo>
                  <a:cubicBezTo>
                    <a:pt x="1482" y="178"/>
                    <a:pt x="1482" y="178"/>
                    <a:pt x="1482" y="178"/>
                  </a:cubicBezTo>
                  <a:cubicBezTo>
                    <a:pt x="1482" y="108"/>
                    <a:pt x="1425" y="51"/>
                    <a:pt x="1355" y="51"/>
                  </a:cubicBezTo>
                  <a:close/>
                  <a:moveTo>
                    <a:pt x="126" y="99"/>
                  </a:moveTo>
                  <a:cubicBezTo>
                    <a:pt x="205" y="99"/>
                    <a:pt x="205" y="99"/>
                    <a:pt x="205" y="99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5" y="140"/>
                    <a:pt x="216" y="150"/>
                    <a:pt x="229" y="150"/>
                  </a:cubicBezTo>
                  <a:cubicBezTo>
                    <a:pt x="242" y="150"/>
                    <a:pt x="253" y="140"/>
                    <a:pt x="253" y="126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333" y="99"/>
                    <a:pt x="333" y="99"/>
                    <a:pt x="333" y="99"/>
                  </a:cubicBezTo>
                  <a:cubicBezTo>
                    <a:pt x="333" y="126"/>
                    <a:pt x="333" y="126"/>
                    <a:pt x="333" y="126"/>
                  </a:cubicBezTo>
                  <a:cubicBezTo>
                    <a:pt x="333" y="140"/>
                    <a:pt x="344" y="150"/>
                    <a:pt x="357" y="150"/>
                  </a:cubicBezTo>
                  <a:cubicBezTo>
                    <a:pt x="370" y="150"/>
                    <a:pt x="381" y="140"/>
                    <a:pt x="381" y="126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461" y="99"/>
                    <a:pt x="461" y="99"/>
                    <a:pt x="461" y="99"/>
                  </a:cubicBezTo>
                  <a:cubicBezTo>
                    <a:pt x="461" y="126"/>
                    <a:pt x="461" y="126"/>
                    <a:pt x="461" y="126"/>
                  </a:cubicBezTo>
                  <a:cubicBezTo>
                    <a:pt x="461" y="140"/>
                    <a:pt x="472" y="150"/>
                    <a:pt x="485" y="150"/>
                  </a:cubicBezTo>
                  <a:cubicBezTo>
                    <a:pt x="498" y="150"/>
                    <a:pt x="509" y="140"/>
                    <a:pt x="509" y="126"/>
                  </a:cubicBezTo>
                  <a:cubicBezTo>
                    <a:pt x="509" y="99"/>
                    <a:pt x="509" y="99"/>
                    <a:pt x="509" y="99"/>
                  </a:cubicBezTo>
                  <a:cubicBezTo>
                    <a:pt x="589" y="99"/>
                    <a:pt x="589" y="99"/>
                    <a:pt x="589" y="99"/>
                  </a:cubicBezTo>
                  <a:cubicBezTo>
                    <a:pt x="589" y="126"/>
                    <a:pt x="589" y="126"/>
                    <a:pt x="589" y="126"/>
                  </a:cubicBezTo>
                  <a:cubicBezTo>
                    <a:pt x="589" y="140"/>
                    <a:pt x="600" y="150"/>
                    <a:pt x="613" y="150"/>
                  </a:cubicBezTo>
                  <a:cubicBezTo>
                    <a:pt x="626" y="150"/>
                    <a:pt x="637" y="140"/>
                    <a:pt x="637" y="126"/>
                  </a:cubicBezTo>
                  <a:cubicBezTo>
                    <a:pt x="637" y="99"/>
                    <a:pt x="637" y="99"/>
                    <a:pt x="637" y="99"/>
                  </a:cubicBezTo>
                  <a:cubicBezTo>
                    <a:pt x="717" y="99"/>
                    <a:pt x="717" y="99"/>
                    <a:pt x="717" y="99"/>
                  </a:cubicBezTo>
                  <a:cubicBezTo>
                    <a:pt x="717" y="126"/>
                    <a:pt x="717" y="126"/>
                    <a:pt x="717" y="126"/>
                  </a:cubicBezTo>
                  <a:cubicBezTo>
                    <a:pt x="717" y="140"/>
                    <a:pt x="728" y="150"/>
                    <a:pt x="741" y="150"/>
                  </a:cubicBezTo>
                  <a:cubicBezTo>
                    <a:pt x="754" y="150"/>
                    <a:pt x="765" y="140"/>
                    <a:pt x="765" y="126"/>
                  </a:cubicBezTo>
                  <a:cubicBezTo>
                    <a:pt x="765" y="99"/>
                    <a:pt x="765" y="99"/>
                    <a:pt x="765" y="99"/>
                  </a:cubicBezTo>
                  <a:cubicBezTo>
                    <a:pt x="845" y="99"/>
                    <a:pt x="845" y="99"/>
                    <a:pt x="845" y="99"/>
                  </a:cubicBezTo>
                  <a:cubicBezTo>
                    <a:pt x="845" y="126"/>
                    <a:pt x="845" y="126"/>
                    <a:pt x="845" y="126"/>
                  </a:cubicBezTo>
                  <a:cubicBezTo>
                    <a:pt x="845" y="140"/>
                    <a:pt x="856" y="150"/>
                    <a:pt x="869" y="150"/>
                  </a:cubicBezTo>
                  <a:cubicBezTo>
                    <a:pt x="882" y="150"/>
                    <a:pt x="893" y="140"/>
                    <a:pt x="893" y="126"/>
                  </a:cubicBezTo>
                  <a:cubicBezTo>
                    <a:pt x="893" y="99"/>
                    <a:pt x="893" y="99"/>
                    <a:pt x="893" y="99"/>
                  </a:cubicBezTo>
                  <a:cubicBezTo>
                    <a:pt x="973" y="99"/>
                    <a:pt x="973" y="99"/>
                    <a:pt x="973" y="99"/>
                  </a:cubicBezTo>
                  <a:cubicBezTo>
                    <a:pt x="973" y="126"/>
                    <a:pt x="973" y="126"/>
                    <a:pt x="973" y="126"/>
                  </a:cubicBezTo>
                  <a:cubicBezTo>
                    <a:pt x="973" y="140"/>
                    <a:pt x="984" y="150"/>
                    <a:pt x="997" y="150"/>
                  </a:cubicBezTo>
                  <a:cubicBezTo>
                    <a:pt x="1010" y="150"/>
                    <a:pt x="1021" y="140"/>
                    <a:pt x="1021" y="126"/>
                  </a:cubicBezTo>
                  <a:cubicBezTo>
                    <a:pt x="1021" y="99"/>
                    <a:pt x="1021" y="99"/>
                    <a:pt x="1021" y="99"/>
                  </a:cubicBezTo>
                  <a:cubicBezTo>
                    <a:pt x="1101" y="99"/>
                    <a:pt x="1101" y="99"/>
                    <a:pt x="1101" y="99"/>
                  </a:cubicBezTo>
                  <a:cubicBezTo>
                    <a:pt x="1101" y="126"/>
                    <a:pt x="1101" y="126"/>
                    <a:pt x="1101" y="126"/>
                  </a:cubicBezTo>
                  <a:cubicBezTo>
                    <a:pt x="1101" y="140"/>
                    <a:pt x="1112" y="150"/>
                    <a:pt x="1125" y="150"/>
                  </a:cubicBezTo>
                  <a:cubicBezTo>
                    <a:pt x="1138" y="150"/>
                    <a:pt x="1149" y="140"/>
                    <a:pt x="1149" y="126"/>
                  </a:cubicBezTo>
                  <a:cubicBezTo>
                    <a:pt x="1149" y="99"/>
                    <a:pt x="1149" y="99"/>
                    <a:pt x="1149" y="99"/>
                  </a:cubicBezTo>
                  <a:cubicBezTo>
                    <a:pt x="1229" y="99"/>
                    <a:pt x="1229" y="99"/>
                    <a:pt x="1229" y="99"/>
                  </a:cubicBezTo>
                  <a:cubicBezTo>
                    <a:pt x="1229" y="126"/>
                    <a:pt x="1229" y="126"/>
                    <a:pt x="1229" y="126"/>
                  </a:cubicBezTo>
                  <a:cubicBezTo>
                    <a:pt x="1229" y="140"/>
                    <a:pt x="1240" y="150"/>
                    <a:pt x="1253" y="150"/>
                  </a:cubicBezTo>
                  <a:cubicBezTo>
                    <a:pt x="1266" y="150"/>
                    <a:pt x="1277" y="140"/>
                    <a:pt x="1277" y="126"/>
                  </a:cubicBezTo>
                  <a:cubicBezTo>
                    <a:pt x="1277" y="99"/>
                    <a:pt x="1277" y="99"/>
                    <a:pt x="1277" y="99"/>
                  </a:cubicBezTo>
                  <a:cubicBezTo>
                    <a:pt x="1355" y="99"/>
                    <a:pt x="1355" y="99"/>
                    <a:pt x="1355" y="99"/>
                  </a:cubicBezTo>
                  <a:cubicBezTo>
                    <a:pt x="1398" y="99"/>
                    <a:pt x="1434" y="134"/>
                    <a:pt x="1434" y="178"/>
                  </a:cubicBezTo>
                  <a:cubicBezTo>
                    <a:pt x="1434" y="205"/>
                    <a:pt x="1434" y="205"/>
                    <a:pt x="1434" y="205"/>
                  </a:cubicBezTo>
                  <a:cubicBezTo>
                    <a:pt x="48" y="205"/>
                    <a:pt x="48" y="205"/>
                    <a:pt x="48" y="205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34"/>
                    <a:pt x="83" y="99"/>
                    <a:pt x="126" y="99"/>
                  </a:cubicBezTo>
                  <a:close/>
                  <a:moveTo>
                    <a:pt x="1355" y="1178"/>
                  </a:moveTo>
                  <a:cubicBezTo>
                    <a:pt x="126" y="1178"/>
                    <a:pt x="126" y="1178"/>
                    <a:pt x="126" y="1178"/>
                  </a:cubicBezTo>
                  <a:cubicBezTo>
                    <a:pt x="83" y="1178"/>
                    <a:pt x="48" y="1142"/>
                    <a:pt x="48" y="1099"/>
                  </a:cubicBezTo>
                  <a:cubicBezTo>
                    <a:pt x="48" y="253"/>
                    <a:pt x="48" y="253"/>
                    <a:pt x="48" y="253"/>
                  </a:cubicBezTo>
                  <a:cubicBezTo>
                    <a:pt x="1434" y="253"/>
                    <a:pt x="1434" y="253"/>
                    <a:pt x="1434" y="253"/>
                  </a:cubicBezTo>
                  <a:cubicBezTo>
                    <a:pt x="1434" y="1099"/>
                    <a:pt x="1434" y="1099"/>
                    <a:pt x="1434" y="1099"/>
                  </a:cubicBezTo>
                  <a:cubicBezTo>
                    <a:pt x="1434" y="1142"/>
                    <a:pt x="1398" y="1178"/>
                    <a:pt x="1355" y="1178"/>
                  </a:cubicBezTo>
                  <a:close/>
                  <a:moveTo>
                    <a:pt x="1355" y="1178"/>
                  </a:moveTo>
                  <a:cubicBezTo>
                    <a:pt x="1355" y="1178"/>
                    <a:pt x="1355" y="1178"/>
                    <a:pt x="1355" y="11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6" name="Freeform 67"/>
            <p:cNvSpPr>
              <a:spLocks noEditPoints="1"/>
            </p:cNvSpPr>
            <p:nvPr/>
          </p:nvSpPr>
          <p:spPr bwMode="auto">
            <a:xfrm>
              <a:off x="9769475" y="4538663"/>
              <a:ext cx="885825" cy="207962"/>
            </a:xfrm>
            <a:custGeom>
              <a:avLst/>
              <a:gdLst>
                <a:gd name="T0" fmla="*/ 24 w 202"/>
                <a:gd name="T1" fmla="*/ 48 h 48"/>
                <a:gd name="T2" fmla="*/ 178 w 202"/>
                <a:gd name="T3" fmla="*/ 48 h 48"/>
                <a:gd name="T4" fmla="*/ 202 w 202"/>
                <a:gd name="T5" fmla="*/ 24 h 48"/>
                <a:gd name="T6" fmla="*/ 178 w 202"/>
                <a:gd name="T7" fmla="*/ 0 h 48"/>
                <a:gd name="T8" fmla="*/ 24 w 202"/>
                <a:gd name="T9" fmla="*/ 0 h 48"/>
                <a:gd name="T10" fmla="*/ 0 w 202"/>
                <a:gd name="T11" fmla="*/ 24 h 48"/>
                <a:gd name="T12" fmla="*/ 24 w 202"/>
                <a:gd name="T13" fmla="*/ 48 h 48"/>
                <a:gd name="T14" fmla="*/ 24 w 202"/>
                <a:gd name="T15" fmla="*/ 48 h 48"/>
                <a:gd name="T16" fmla="*/ 24 w 20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24" y="48"/>
                  </a:move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7" name="Freeform 68"/>
            <p:cNvSpPr>
              <a:spLocks noEditPoints="1"/>
            </p:cNvSpPr>
            <p:nvPr/>
          </p:nvSpPr>
          <p:spPr bwMode="auto">
            <a:xfrm>
              <a:off x="9769475" y="5537200"/>
              <a:ext cx="885825" cy="209550"/>
            </a:xfrm>
            <a:custGeom>
              <a:avLst/>
              <a:gdLst>
                <a:gd name="T0" fmla="*/ 24 w 202"/>
                <a:gd name="T1" fmla="*/ 48 h 48"/>
                <a:gd name="T2" fmla="*/ 178 w 202"/>
                <a:gd name="T3" fmla="*/ 48 h 48"/>
                <a:gd name="T4" fmla="*/ 202 w 202"/>
                <a:gd name="T5" fmla="*/ 24 h 48"/>
                <a:gd name="T6" fmla="*/ 178 w 202"/>
                <a:gd name="T7" fmla="*/ 0 h 48"/>
                <a:gd name="T8" fmla="*/ 24 w 202"/>
                <a:gd name="T9" fmla="*/ 0 h 48"/>
                <a:gd name="T10" fmla="*/ 0 w 202"/>
                <a:gd name="T11" fmla="*/ 24 h 48"/>
                <a:gd name="T12" fmla="*/ 24 w 202"/>
                <a:gd name="T13" fmla="*/ 48 h 48"/>
                <a:gd name="T14" fmla="*/ 24 w 202"/>
                <a:gd name="T15" fmla="*/ 48 h 48"/>
                <a:gd name="T16" fmla="*/ 24 w 20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24" y="48"/>
                  </a:move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8" name="Freeform 69"/>
            <p:cNvSpPr>
              <a:spLocks noEditPoints="1"/>
            </p:cNvSpPr>
            <p:nvPr/>
          </p:nvSpPr>
          <p:spPr bwMode="auto">
            <a:xfrm>
              <a:off x="10891838" y="6540500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0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9" name="Freeform 70"/>
            <p:cNvSpPr>
              <a:spLocks noEditPoints="1"/>
            </p:cNvSpPr>
            <p:nvPr/>
          </p:nvSpPr>
          <p:spPr bwMode="auto">
            <a:xfrm>
              <a:off x="10891838" y="5537200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0" name="Freeform 71"/>
            <p:cNvSpPr>
              <a:spLocks noEditPoints="1"/>
            </p:cNvSpPr>
            <p:nvPr/>
          </p:nvSpPr>
          <p:spPr bwMode="auto">
            <a:xfrm>
              <a:off x="12014200" y="4538663"/>
              <a:ext cx="885825" cy="207962"/>
            </a:xfrm>
            <a:custGeom>
              <a:avLst/>
              <a:gdLst>
                <a:gd name="T0" fmla="*/ 24 w 202"/>
                <a:gd name="T1" fmla="*/ 48 h 48"/>
                <a:gd name="T2" fmla="*/ 178 w 202"/>
                <a:gd name="T3" fmla="*/ 48 h 48"/>
                <a:gd name="T4" fmla="*/ 202 w 202"/>
                <a:gd name="T5" fmla="*/ 24 h 48"/>
                <a:gd name="T6" fmla="*/ 178 w 202"/>
                <a:gd name="T7" fmla="*/ 0 h 48"/>
                <a:gd name="T8" fmla="*/ 24 w 202"/>
                <a:gd name="T9" fmla="*/ 0 h 48"/>
                <a:gd name="T10" fmla="*/ 0 w 202"/>
                <a:gd name="T11" fmla="*/ 24 h 48"/>
                <a:gd name="T12" fmla="*/ 24 w 202"/>
                <a:gd name="T13" fmla="*/ 48 h 48"/>
                <a:gd name="T14" fmla="*/ 24 w 202"/>
                <a:gd name="T15" fmla="*/ 48 h 48"/>
                <a:gd name="T16" fmla="*/ 24 w 20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24" y="48"/>
                  </a:move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1" name="Freeform 72"/>
            <p:cNvSpPr>
              <a:spLocks noEditPoints="1"/>
            </p:cNvSpPr>
            <p:nvPr/>
          </p:nvSpPr>
          <p:spPr bwMode="auto">
            <a:xfrm>
              <a:off x="12014200" y="6540500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0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2" name="Freeform 73"/>
            <p:cNvSpPr>
              <a:spLocks noEditPoints="1"/>
            </p:cNvSpPr>
            <p:nvPr/>
          </p:nvSpPr>
          <p:spPr bwMode="auto">
            <a:xfrm>
              <a:off x="13136563" y="4538663"/>
              <a:ext cx="885825" cy="207962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3" name="Freeform 74"/>
            <p:cNvSpPr>
              <a:spLocks noEditPoints="1"/>
            </p:cNvSpPr>
            <p:nvPr/>
          </p:nvSpPr>
          <p:spPr bwMode="auto">
            <a:xfrm>
              <a:off x="13136563" y="6540500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0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4" name="Freeform 75"/>
            <p:cNvSpPr>
              <a:spLocks noEditPoints="1"/>
            </p:cNvSpPr>
            <p:nvPr/>
          </p:nvSpPr>
          <p:spPr bwMode="auto">
            <a:xfrm>
              <a:off x="13136563" y="5537200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4 w 202"/>
                <a:gd name="T3" fmla="*/ 0 h 48"/>
                <a:gd name="T4" fmla="*/ 0 w 202"/>
                <a:gd name="T5" fmla="*/ 24 h 48"/>
                <a:gd name="T6" fmla="*/ 24 w 202"/>
                <a:gd name="T7" fmla="*/ 48 h 48"/>
                <a:gd name="T8" fmla="*/ 178 w 202"/>
                <a:gd name="T9" fmla="*/ 48 h 48"/>
                <a:gd name="T10" fmla="*/ 202 w 202"/>
                <a:gd name="T11" fmla="*/ 24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91" y="48"/>
                    <a:pt x="202" y="37"/>
                    <a:pt x="202" y="24"/>
                  </a:cubicBezTo>
                  <a:cubicBezTo>
                    <a:pt x="202" y="11"/>
                    <a:pt x="191" y="0"/>
                    <a:pt x="178" y="0"/>
                  </a:cubicBez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5" name="Freeform 76"/>
            <p:cNvSpPr>
              <a:spLocks noEditPoints="1"/>
            </p:cNvSpPr>
            <p:nvPr/>
          </p:nvSpPr>
          <p:spPr bwMode="auto">
            <a:xfrm>
              <a:off x="10883900" y="4195763"/>
              <a:ext cx="903288" cy="660400"/>
            </a:xfrm>
            <a:custGeom>
              <a:avLst/>
              <a:gdLst>
                <a:gd name="T0" fmla="*/ 163 w 206"/>
                <a:gd name="T1" fmla="*/ 9 h 152"/>
                <a:gd name="T2" fmla="*/ 77 w 206"/>
                <a:gd name="T3" fmla="*/ 94 h 152"/>
                <a:gd name="T4" fmla="*/ 43 w 206"/>
                <a:gd name="T5" fmla="*/ 60 h 152"/>
                <a:gd name="T6" fmla="*/ 9 w 206"/>
                <a:gd name="T7" fmla="*/ 60 h 152"/>
                <a:gd name="T8" fmla="*/ 9 w 206"/>
                <a:gd name="T9" fmla="*/ 94 h 152"/>
                <a:gd name="T10" fmla="*/ 60 w 206"/>
                <a:gd name="T11" fmla="*/ 145 h 152"/>
                <a:gd name="T12" fmla="*/ 77 w 206"/>
                <a:gd name="T13" fmla="*/ 152 h 152"/>
                <a:gd name="T14" fmla="*/ 94 w 206"/>
                <a:gd name="T15" fmla="*/ 145 h 152"/>
                <a:gd name="T16" fmla="*/ 197 w 206"/>
                <a:gd name="T17" fmla="*/ 43 h 152"/>
                <a:gd name="T18" fmla="*/ 197 w 206"/>
                <a:gd name="T19" fmla="*/ 9 h 152"/>
                <a:gd name="T20" fmla="*/ 163 w 206"/>
                <a:gd name="T21" fmla="*/ 9 h 152"/>
                <a:gd name="T22" fmla="*/ 163 w 206"/>
                <a:gd name="T23" fmla="*/ 9 h 152"/>
                <a:gd name="T24" fmla="*/ 163 w 206"/>
                <a:gd name="T25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2">
                  <a:moveTo>
                    <a:pt x="163" y="9"/>
                  </a:moveTo>
                  <a:cubicBezTo>
                    <a:pt x="77" y="94"/>
                    <a:pt x="77" y="94"/>
                    <a:pt x="77" y="94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34" y="51"/>
                    <a:pt x="18" y="51"/>
                    <a:pt x="9" y="60"/>
                  </a:cubicBezTo>
                  <a:cubicBezTo>
                    <a:pt x="0" y="70"/>
                    <a:pt x="0" y="85"/>
                    <a:pt x="9" y="94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5" y="150"/>
                    <a:pt x="71" y="152"/>
                    <a:pt x="77" y="152"/>
                  </a:cubicBezTo>
                  <a:cubicBezTo>
                    <a:pt x="83" y="152"/>
                    <a:pt x="89" y="150"/>
                    <a:pt x="94" y="145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206" y="34"/>
                    <a:pt x="206" y="18"/>
                    <a:pt x="197" y="9"/>
                  </a:cubicBezTo>
                  <a:cubicBezTo>
                    <a:pt x="187" y="0"/>
                    <a:pt x="172" y="0"/>
                    <a:pt x="163" y="9"/>
                  </a:cubicBezTo>
                  <a:close/>
                  <a:moveTo>
                    <a:pt x="163" y="9"/>
                  </a:moveTo>
                  <a:cubicBezTo>
                    <a:pt x="163" y="9"/>
                    <a:pt x="163" y="9"/>
                    <a:pt x="16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6" name="Freeform 77"/>
            <p:cNvSpPr>
              <a:spLocks noEditPoints="1"/>
            </p:cNvSpPr>
            <p:nvPr/>
          </p:nvSpPr>
          <p:spPr bwMode="auto">
            <a:xfrm>
              <a:off x="12006263" y="5194300"/>
              <a:ext cx="903288" cy="665162"/>
            </a:xfrm>
            <a:custGeom>
              <a:avLst/>
              <a:gdLst>
                <a:gd name="T0" fmla="*/ 163 w 206"/>
                <a:gd name="T1" fmla="*/ 9 h 153"/>
                <a:gd name="T2" fmla="*/ 77 w 206"/>
                <a:gd name="T3" fmla="*/ 95 h 153"/>
                <a:gd name="T4" fmla="*/ 43 w 206"/>
                <a:gd name="T5" fmla="*/ 61 h 153"/>
                <a:gd name="T6" fmla="*/ 9 w 206"/>
                <a:gd name="T7" fmla="*/ 61 h 153"/>
                <a:gd name="T8" fmla="*/ 9 w 206"/>
                <a:gd name="T9" fmla="*/ 95 h 153"/>
                <a:gd name="T10" fmla="*/ 60 w 206"/>
                <a:gd name="T11" fmla="*/ 146 h 153"/>
                <a:gd name="T12" fmla="*/ 77 w 206"/>
                <a:gd name="T13" fmla="*/ 153 h 153"/>
                <a:gd name="T14" fmla="*/ 94 w 206"/>
                <a:gd name="T15" fmla="*/ 146 h 153"/>
                <a:gd name="T16" fmla="*/ 197 w 206"/>
                <a:gd name="T17" fmla="*/ 43 h 153"/>
                <a:gd name="T18" fmla="*/ 197 w 206"/>
                <a:gd name="T19" fmla="*/ 9 h 153"/>
                <a:gd name="T20" fmla="*/ 163 w 206"/>
                <a:gd name="T21" fmla="*/ 9 h 153"/>
                <a:gd name="T22" fmla="*/ 163 w 206"/>
                <a:gd name="T23" fmla="*/ 9 h 153"/>
                <a:gd name="T24" fmla="*/ 163 w 206"/>
                <a:gd name="T2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3">
                  <a:moveTo>
                    <a:pt x="163" y="9"/>
                  </a:moveTo>
                  <a:cubicBezTo>
                    <a:pt x="77" y="95"/>
                    <a:pt x="77" y="95"/>
                    <a:pt x="77" y="95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4" y="51"/>
                    <a:pt x="18" y="51"/>
                    <a:pt x="9" y="61"/>
                  </a:cubicBezTo>
                  <a:cubicBezTo>
                    <a:pt x="0" y="70"/>
                    <a:pt x="0" y="85"/>
                    <a:pt x="9" y="9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0"/>
                    <a:pt x="71" y="153"/>
                    <a:pt x="77" y="153"/>
                  </a:cubicBezTo>
                  <a:cubicBezTo>
                    <a:pt x="83" y="153"/>
                    <a:pt x="89" y="150"/>
                    <a:pt x="94" y="146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206" y="34"/>
                    <a:pt x="206" y="19"/>
                    <a:pt x="197" y="9"/>
                  </a:cubicBezTo>
                  <a:cubicBezTo>
                    <a:pt x="187" y="0"/>
                    <a:pt x="172" y="0"/>
                    <a:pt x="163" y="9"/>
                  </a:cubicBezTo>
                  <a:close/>
                  <a:moveTo>
                    <a:pt x="163" y="9"/>
                  </a:moveTo>
                  <a:cubicBezTo>
                    <a:pt x="163" y="9"/>
                    <a:pt x="163" y="9"/>
                    <a:pt x="16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7" name="Freeform 78"/>
            <p:cNvSpPr>
              <a:spLocks noEditPoints="1"/>
            </p:cNvSpPr>
            <p:nvPr/>
          </p:nvSpPr>
          <p:spPr bwMode="auto">
            <a:xfrm>
              <a:off x="9761538" y="6194425"/>
              <a:ext cx="903288" cy="663575"/>
            </a:xfrm>
            <a:custGeom>
              <a:avLst/>
              <a:gdLst>
                <a:gd name="T0" fmla="*/ 163 w 206"/>
                <a:gd name="T1" fmla="*/ 10 h 153"/>
                <a:gd name="T2" fmla="*/ 77 w 206"/>
                <a:gd name="T3" fmla="*/ 95 h 153"/>
                <a:gd name="T4" fmla="*/ 43 w 206"/>
                <a:gd name="T5" fmla="*/ 61 h 153"/>
                <a:gd name="T6" fmla="*/ 9 w 206"/>
                <a:gd name="T7" fmla="*/ 61 h 153"/>
                <a:gd name="T8" fmla="*/ 9 w 206"/>
                <a:gd name="T9" fmla="*/ 95 h 153"/>
                <a:gd name="T10" fmla="*/ 60 w 206"/>
                <a:gd name="T11" fmla="*/ 146 h 153"/>
                <a:gd name="T12" fmla="*/ 77 w 206"/>
                <a:gd name="T13" fmla="*/ 153 h 153"/>
                <a:gd name="T14" fmla="*/ 94 w 206"/>
                <a:gd name="T15" fmla="*/ 146 h 153"/>
                <a:gd name="T16" fmla="*/ 197 w 206"/>
                <a:gd name="T17" fmla="*/ 44 h 153"/>
                <a:gd name="T18" fmla="*/ 197 w 206"/>
                <a:gd name="T19" fmla="*/ 10 h 153"/>
                <a:gd name="T20" fmla="*/ 163 w 206"/>
                <a:gd name="T21" fmla="*/ 10 h 153"/>
                <a:gd name="T22" fmla="*/ 163 w 206"/>
                <a:gd name="T23" fmla="*/ 10 h 153"/>
                <a:gd name="T24" fmla="*/ 163 w 206"/>
                <a:gd name="T25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3">
                  <a:moveTo>
                    <a:pt x="163" y="10"/>
                  </a:moveTo>
                  <a:cubicBezTo>
                    <a:pt x="77" y="95"/>
                    <a:pt x="77" y="95"/>
                    <a:pt x="77" y="95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4" y="52"/>
                    <a:pt x="18" y="52"/>
                    <a:pt x="9" y="61"/>
                  </a:cubicBezTo>
                  <a:cubicBezTo>
                    <a:pt x="0" y="70"/>
                    <a:pt x="0" y="86"/>
                    <a:pt x="9" y="9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1"/>
                    <a:pt x="71" y="153"/>
                    <a:pt x="77" y="153"/>
                  </a:cubicBezTo>
                  <a:cubicBezTo>
                    <a:pt x="83" y="153"/>
                    <a:pt x="89" y="151"/>
                    <a:pt x="94" y="146"/>
                  </a:cubicBezTo>
                  <a:cubicBezTo>
                    <a:pt x="197" y="44"/>
                    <a:pt x="197" y="44"/>
                    <a:pt x="197" y="44"/>
                  </a:cubicBezTo>
                  <a:cubicBezTo>
                    <a:pt x="206" y="34"/>
                    <a:pt x="206" y="19"/>
                    <a:pt x="197" y="10"/>
                  </a:cubicBezTo>
                  <a:cubicBezTo>
                    <a:pt x="187" y="0"/>
                    <a:pt x="172" y="0"/>
                    <a:pt x="163" y="10"/>
                  </a:cubicBezTo>
                  <a:close/>
                  <a:moveTo>
                    <a:pt x="163" y="10"/>
                  </a:moveTo>
                  <a:cubicBezTo>
                    <a:pt x="163" y="10"/>
                    <a:pt x="163" y="10"/>
                    <a:pt x="163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78" name="Group 477"/>
          <p:cNvGrpSpPr>
            <a:grpSpLocks noChangeAspect="1"/>
          </p:cNvGrpSpPr>
          <p:nvPr/>
        </p:nvGrpSpPr>
        <p:grpSpPr>
          <a:xfrm>
            <a:off x="9035722" y="2628725"/>
            <a:ext cx="307657" cy="304800"/>
            <a:chOff x="8713788" y="2290763"/>
            <a:chExt cx="6496050" cy="6435725"/>
          </a:xfrm>
        </p:grpSpPr>
        <p:sp>
          <p:nvSpPr>
            <p:cNvPr id="479" name="Oval 478"/>
            <p:cNvSpPr/>
            <p:nvPr/>
          </p:nvSpPr>
          <p:spPr>
            <a:xfrm>
              <a:off x="10110960" y="3547337"/>
              <a:ext cx="4373217" cy="437321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0" name="Freeform 87"/>
            <p:cNvSpPr>
              <a:spLocks noEditPoints="1"/>
            </p:cNvSpPr>
            <p:nvPr/>
          </p:nvSpPr>
          <p:spPr bwMode="auto">
            <a:xfrm>
              <a:off x="8713788" y="2290763"/>
              <a:ext cx="5821363" cy="4876800"/>
            </a:xfrm>
            <a:custGeom>
              <a:avLst/>
              <a:gdLst>
                <a:gd name="T0" fmla="*/ 48 w 1328"/>
                <a:gd name="T1" fmla="*/ 741 h 1123"/>
                <a:gd name="T2" fmla="*/ 251 w 1328"/>
                <a:gd name="T3" fmla="*/ 251 h 1123"/>
                <a:gd name="T4" fmla="*/ 741 w 1328"/>
                <a:gd name="T5" fmla="*/ 48 h 1123"/>
                <a:gd name="T6" fmla="*/ 1236 w 1328"/>
                <a:gd name="T7" fmla="*/ 256 h 1123"/>
                <a:gd name="T8" fmla="*/ 1150 w 1328"/>
                <a:gd name="T9" fmla="*/ 256 h 1123"/>
                <a:gd name="T10" fmla="*/ 1126 w 1328"/>
                <a:gd name="T11" fmla="*/ 280 h 1123"/>
                <a:gd name="T12" fmla="*/ 1150 w 1328"/>
                <a:gd name="T13" fmla="*/ 304 h 1123"/>
                <a:gd name="T14" fmla="*/ 1304 w 1328"/>
                <a:gd name="T15" fmla="*/ 304 h 1123"/>
                <a:gd name="T16" fmla="*/ 1328 w 1328"/>
                <a:gd name="T17" fmla="*/ 280 h 1123"/>
                <a:gd name="T18" fmla="*/ 1328 w 1328"/>
                <a:gd name="T19" fmla="*/ 126 h 1123"/>
                <a:gd name="T20" fmla="*/ 1304 w 1328"/>
                <a:gd name="T21" fmla="*/ 102 h 1123"/>
                <a:gd name="T22" fmla="*/ 1280 w 1328"/>
                <a:gd name="T23" fmla="*/ 126 h 1123"/>
                <a:gd name="T24" fmla="*/ 1280 w 1328"/>
                <a:gd name="T25" fmla="*/ 233 h 1123"/>
                <a:gd name="T26" fmla="*/ 741 w 1328"/>
                <a:gd name="T27" fmla="*/ 0 h 1123"/>
                <a:gd name="T28" fmla="*/ 217 w 1328"/>
                <a:gd name="T29" fmla="*/ 217 h 1123"/>
                <a:gd name="T30" fmla="*/ 0 w 1328"/>
                <a:gd name="T31" fmla="*/ 741 h 1123"/>
                <a:gd name="T32" fmla="*/ 99 w 1328"/>
                <a:gd name="T33" fmla="*/ 1111 h 1123"/>
                <a:gd name="T34" fmla="*/ 120 w 1328"/>
                <a:gd name="T35" fmla="*/ 1123 h 1123"/>
                <a:gd name="T36" fmla="*/ 132 w 1328"/>
                <a:gd name="T37" fmla="*/ 1120 h 1123"/>
                <a:gd name="T38" fmla="*/ 141 w 1328"/>
                <a:gd name="T39" fmla="*/ 1087 h 1123"/>
                <a:gd name="T40" fmla="*/ 48 w 1328"/>
                <a:gd name="T41" fmla="*/ 741 h 1123"/>
                <a:gd name="T42" fmla="*/ 48 w 1328"/>
                <a:gd name="T43" fmla="*/ 741 h 1123"/>
                <a:gd name="T44" fmla="*/ 48 w 1328"/>
                <a:gd name="T45" fmla="*/ 741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8" h="1123">
                  <a:moveTo>
                    <a:pt x="48" y="741"/>
                  </a:moveTo>
                  <a:cubicBezTo>
                    <a:pt x="48" y="556"/>
                    <a:pt x="120" y="382"/>
                    <a:pt x="251" y="251"/>
                  </a:cubicBezTo>
                  <a:cubicBezTo>
                    <a:pt x="382" y="120"/>
                    <a:pt x="556" y="48"/>
                    <a:pt x="741" y="48"/>
                  </a:cubicBezTo>
                  <a:cubicBezTo>
                    <a:pt x="928" y="48"/>
                    <a:pt x="1106" y="123"/>
                    <a:pt x="1236" y="256"/>
                  </a:cubicBezTo>
                  <a:cubicBezTo>
                    <a:pt x="1150" y="256"/>
                    <a:pt x="1150" y="256"/>
                    <a:pt x="1150" y="256"/>
                  </a:cubicBezTo>
                  <a:cubicBezTo>
                    <a:pt x="1137" y="256"/>
                    <a:pt x="1126" y="267"/>
                    <a:pt x="1126" y="280"/>
                  </a:cubicBezTo>
                  <a:cubicBezTo>
                    <a:pt x="1126" y="293"/>
                    <a:pt x="1137" y="304"/>
                    <a:pt x="1150" y="304"/>
                  </a:cubicBezTo>
                  <a:cubicBezTo>
                    <a:pt x="1304" y="304"/>
                    <a:pt x="1304" y="304"/>
                    <a:pt x="1304" y="304"/>
                  </a:cubicBezTo>
                  <a:cubicBezTo>
                    <a:pt x="1317" y="304"/>
                    <a:pt x="1328" y="293"/>
                    <a:pt x="1328" y="280"/>
                  </a:cubicBezTo>
                  <a:cubicBezTo>
                    <a:pt x="1328" y="126"/>
                    <a:pt x="1328" y="126"/>
                    <a:pt x="1328" y="126"/>
                  </a:cubicBezTo>
                  <a:cubicBezTo>
                    <a:pt x="1328" y="113"/>
                    <a:pt x="1317" y="102"/>
                    <a:pt x="1304" y="102"/>
                  </a:cubicBezTo>
                  <a:cubicBezTo>
                    <a:pt x="1291" y="102"/>
                    <a:pt x="1280" y="113"/>
                    <a:pt x="1280" y="126"/>
                  </a:cubicBezTo>
                  <a:cubicBezTo>
                    <a:pt x="1280" y="233"/>
                    <a:pt x="1280" y="233"/>
                    <a:pt x="1280" y="233"/>
                  </a:cubicBezTo>
                  <a:cubicBezTo>
                    <a:pt x="1140" y="84"/>
                    <a:pt x="946" y="0"/>
                    <a:pt x="741" y="0"/>
                  </a:cubicBezTo>
                  <a:cubicBezTo>
                    <a:pt x="543" y="0"/>
                    <a:pt x="357" y="77"/>
                    <a:pt x="217" y="217"/>
                  </a:cubicBezTo>
                  <a:cubicBezTo>
                    <a:pt x="77" y="357"/>
                    <a:pt x="0" y="543"/>
                    <a:pt x="0" y="741"/>
                  </a:cubicBezTo>
                  <a:cubicBezTo>
                    <a:pt x="0" y="871"/>
                    <a:pt x="34" y="999"/>
                    <a:pt x="99" y="1111"/>
                  </a:cubicBezTo>
                  <a:cubicBezTo>
                    <a:pt x="104" y="1119"/>
                    <a:pt x="112" y="1123"/>
                    <a:pt x="120" y="1123"/>
                  </a:cubicBezTo>
                  <a:cubicBezTo>
                    <a:pt x="124" y="1123"/>
                    <a:pt x="128" y="1122"/>
                    <a:pt x="132" y="1120"/>
                  </a:cubicBezTo>
                  <a:cubicBezTo>
                    <a:pt x="143" y="1113"/>
                    <a:pt x="147" y="1099"/>
                    <a:pt x="141" y="1087"/>
                  </a:cubicBezTo>
                  <a:cubicBezTo>
                    <a:pt x="80" y="982"/>
                    <a:pt x="48" y="863"/>
                    <a:pt x="48" y="741"/>
                  </a:cubicBezTo>
                  <a:close/>
                  <a:moveTo>
                    <a:pt x="48" y="741"/>
                  </a:moveTo>
                  <a:cubicBezTo>
                    <a:pt x="48" y="741"/>
                    <a:pt x="48" y="741"/>
                    <a:pt x="48" y="74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1" name="Freeform 88"/>
            <p:cNvSpPr>
              <a:spLocks noEditPoints="1"/>
            </p:cNvSpPr>
            <p:nvPr/>
          </p:nvSpPr>
          <p:spPr bwMode="auto">
            <a:xfrm>
              <a:off x="9388475" y="3832225"/>
              <a:ext cx="5821363" cy="4894263"/>
            </a:xfrm>
            <a:custGeom>
              <a:avLst/>
              <a:gdLst>
                <a:gd name="T0" fmla="*/ 1228 w 1328"/>
                <a:gd name="T1" fmla="*/ 15 h 1127"/>
                <a:gd name="T2" fmla="*/ 1196 w 1328"/>
                <a:gd name="T3" fmla="*/ 7 h 1127"/>
                <a:gd name="T4" fmla="*/ 1187 w 1328"/>
                <a:gd name="T5" fmla="*/ 39 h 1127"/>
                <a:gd name="T6" fmla="*/ 1280 w 1328"/>
                <a:gd name="T7" fmla="*/ 386 h 1127"/>
                <a:gd name="T8" fmla="*/ 1077 w 1328"/>
                <a:gd name="T9" fmla="*/ 876 h 1127"/>
                <a:gd name="T10" fmla="*/ 587 w 1328"/>
                <a:gd name="T11" fmla="*/ 1079 h 1127"/>
                <a:gd name="T12" fmla="*/ 92 w 1328"/>
                <a:gd name="T13" fmla="*/ 871 h 1127"/>
                <a:gd name="T14" fmla="*/ 177 w 1328"/>
                <a:gd name="T15" fmla="*/ 871 h 1127"/>
                <a:gd name="T16" fmla="*/ 201 w 1328"/>
                <a:gd name="T17" fmla="*/ 847 h 1127"/>
                <a:gd name="T18" fmla="*/ 177 w 1328"/>
                <a:gd name="T19" fmla="*/ 823 h 1127"/>
                <a:gd name="T20" fmla="*/ 24 w 1328"/>
                <a:gd name="T21" fmla="*/ 823 h 1127"/>
                <a:gd name="T22" fmla="*/ 0 w 1328"/>
                <a:gd name="T23" fmla="*/ 847 h 1127"/>
                <a:gd name="T24" fmla="*/ 0 w 1328"/>
                <a:gd name="T25" fmla="*/ 1000 h 1127"/>
                <a:gd name="T26" fmla="*/ 24 w 1328"/>
                <a:gd name="T27" fmla="*/ 1024 h 1127"/>
                <a:gd name="T28" fmla="*/ 48 w 1328"/>
                <a:gd name="T29" fmla="*/ 1000 h 1127"/>
                <a:gd name="T30" fmla="*/ 48 w 1328"/>
                <a:gd name="T31" fmla="*/ 894 h 1127"/>
                <a:gd name="T32" fmla="*/ 587 w 1328"/>
                <a:gd name="T33" fmla="*/ 1127 h 1127"/>
                <a:gd name="T34" fmla="*/ 1111 w 1328"/>
                <a:gd name="T35" fmla="*/ 910 h 1127"/>
                <a:gd name="T36" fmla="*/ 1328 w 1328"/>
                <a:gd name="T37" fmla="*/ 386 h 1127"/>
                <a:gd name="T38" fmla="*/ 1228 w 1328"/>
                <a:gd name="T39" fmla="*/ 15 h 1127"/>
                <a:gd name="T40" fmla="*/ 1228 w 1328"/>
                <a:gd name="T41" fmla="*/ 15 h 1127"/>
                <a:gd name="T42" fmla="*/ 1228 w 1328"/>
                <a:gd name="T43" fmla="*/ 15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8" h="1127">
                  <a:moveTo>
                    <a:pt x="1228" y="15"/>
                  </a:moveTo>
                  <a:cubicBezTo>
                    <a:pt x="1222" y="4"/>
                    <a:pt x="1207" y="0"/>
                    <a:pt x="1196" y="7"/>
                  </a:cubicBezTo>
                  <a:cubicBezTo>
                    <a:pt x="1184" y="13"/>
                    <a:pt x="1180" y="28"/>
                    <a:pt x="1187" y="39"/>
                  </a:cubicBezTo>
                  <a:cubicBezTo>
                    <a:pt x="1248" y="144"/>
                    <a:pt x="1280" y="264"/>
                    <a:pt x="1280" y="386"/>
                  </a:cubicBezTo>
                  <a:cubicBezTo>
                    <a:pt x="1280" y="571"/>
                    <a:pt x="1208" y="745"/>
                    <a:pt x="1077" y="876"/>
                  </a:cubicBezTo>
                  <a:cubicBezTo>
                    <a:pt x="946" y="1007"/>
                    <a:pt x="772" y="1079"/>
                    <a:pt x="587" y="1079"/>
                  </a:cubicBezTo>
                  <a:cubicBezTo>
                    <a:pt x="400" y="1079"/>
                    <a:pt x="222" y="1003"/>
                    <a:pt x="92" y="871"/>
                  </a:cubicBezTo>
                  <a:cubicBezTo>
                    <a:pt x="177" y="871"/>
                    <a:pt x="177" y="871"/>
                    <a:pt x="177" y="871"/>
                  </a:cubicBezTo>
                  <a:cubicBezTo>
                    <a:pt x="190" y="871"/>
                    <a:pt x="201" y="860"/>
                    <a:pt x="201" y="847"/>
                  </a:cubicBezTo>
                  <a:cubicBezTo>
                    <a:pt x="201" y="833"/>
                    <a:pt x="190" y="823"/>
                    <a:pt x="177" y="823"/>
                  </a:cubicBezTo>
                  <a:cubicBezTo>
                    <a:pt x="24" y="823"/>
                    <a:pt x="24" y="823"/>
                    <a:pt x="24" y="823"/>
                  </a:cubicBezTo>
                  <a:cubicBezTo>
                    <a:pt x="10" y="823"/>
                    <a:pt x="0" y="833"/>
                    <a:pt x="0" y="847"/>
                  </a:cubicBezTo>
                  <a:cubicBezTo>
                    <a:pt x="0" y="1000"/>
                    <a:pt x="0" y="1000"/>
                    <a:pt x="0" y="1000"/>
                  </a:cubicBezTo>
                  <a:cubicBezTo>
                    <a:pt x="0" y="1013"/>
                    <a:pt x="10" y="1024"/>
                    <a:pt x="24" y="1024"/>
                  </a:cubicBezTo>
                  <a:cubicBezTo>
                    <a:pt x="37" y="1024"/>
                    <a:pt x="48" y="1013"/>
                    <a:pt x="48" y="1000"/>
                  </a:cubicBezTo>
                  <a:cubicBezTo>
                    <a:pt x="48" y="894"/>
                    <a:pt x="48" y="894"/>
                    <a:pt x="48" y="894"/>
                  </a:cubicBezTo>
                  <a:cubicBezTo>
                    <a:pt x="187" y="1042"/>
                    <a:pt x="382" y="1127"/>
                    <a:pt x="587" y="1127"/>
                  </a:cubicBezTo>
                  <a:cubicBezTo>
                    <a:pt x="785" y="1127"/>
                    <a:pt x="971" y="1050"/>
                    <a:pt x="1111" y="910"/>
                  </a:cubicBezTo>
                  <a:cubicBezTo>
                    <a:pt x="1251" y="770"/>
                    <a:pt x="1328" y="584"/>
                    <a:pt x="1328" y="386"/>
                  </a:cubicBezTo>
                  <a:cubicBezTo>
                    <a:pt x="1328" y="256"/>
                    <a:pt x="1293" y="127"/>
                    <a:pt x="1228" y="15"/>
                  </a:cubicBezTo>
                  <a:close/>
                  <a:moveTo>
                    <a:pt x="1228" y="15"/>
                  </a:moveTo>
                  <a:cubicBezTo>
                    <a:pt x="1228" y="15"/>
                    <a:pt x="1228" y="15"/>
                    <a:pt x="1228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2" name="Freeform 89"/>
            <p:cNvSpPr>
              <a:spLocks noEditPoints="1"/>
            </p:cNvSpPr>
            <p:nvPr/>
          </p:nvSpPr>
          <p:spPr bwMode="auto">
            <a:xfrm>
              <a:off x="9612313" y="3181350"/>
              <a:ext cx="4699000" cy="4656138"/>
            </a:xfrm>
            <a:custGeom>
              <a:avLst/>
              <a:gdLst>
                <a:gd name="T0" fmla="*/ 536 w 1072"/>
                <a:gd name="T1" fmla="*/ 0 h 1072"/>
                <a:gd name="T2" fmla="*/ 0 w 1072"/>
                <a:gd name="T3" fmla="*/ 536 h 1072"/>
                <a:gd name="T4" fmla="*/ 0 w 1072"/>
                <a:gd name="T5" fmla="*/ 536 h 1072"/>
                <a:gd name="T6" fmla="*/ 536 w 1072"/>
                <a:gd name="T7" fmla="*/ 1072 h 1072"/>
                <a:gd name="T8" fmla="*/ 1072 w 1072"/>
                <a:gd name="T9" fmla="*/ 536 h 1072"/>
                <a:gd name="T10" fmla="*/ 536 w 1072"/>
                <a:gd name="T11" fmla="*/ 0 h 1072"/>
                <a:gd name="T12" fmla="*/ 560 w 1072"/>
                <a:gd name="T13" fmla="*/ 1023 h 1072"/>
                <a:gd name="T14" fmla="*/ 560 w 1072"/>
                <a:gd name="T15" fmla="*/ 971 h 1072"/>
                <a:gd name="T16" fmla="*/ 536 w 1072"/>
                <a:gd name="T17" fmla="*/ 947 h 1072"/>
                <a:gd name="T18" fmla="*/ 512 w 1072"/>
                <a:gd name="T19" fmla="*/ 971 h 1072"/>
                <a:gd name="T20" fmla="*/ 512 w 1072"/>
                <a:gd name="T21" fmla="*/ 1023 h 1072"/>
                <a:gd name="T22" fmla="*/ 48 w 1072"/>
                <a:gd name="T23" fmla="*/ 560 h 1072"/>
                <a:gd name="T24" fmla="*/ 101 w 1072"/>
                <a:gd name="T25" fmla="*/ 560 h 1072"/>
                <a:gd name="T26" fmla="*/ 125 w 1072"/>
                <a:gd name="T27" fmla="*/ 536 h 1072"/>
                <a:gd name="T28" fmla="*/ 101 w 1072"/>
                <a:gd name="T29" fmla="*/ 512 h 1072"/>
                <a:gd name="T30" fmla="*/ 48 w 1072"/>
                <a:gd name="T31" fmla="*/ 512 h 1072"/>
                <a:gd name="T32" fmla="*/ 512 w 1072"/>
                <a:gd name="T33" fmla="*/ 48 h 1072"/>
                <a:gd name="T34" fmla="*/ 512 w 1072"/>
                <a:gd name="T35" fmla="*/ 101 h 1072"/>
                <a:gd name="T36" fmla="*/ 536 w 1072"/>
                <a:gd name="T37" fmla="*/ 125 h 1072"/>
                <a:gd name="T38" fmla="*/ 560 w 1072"/>
                <a:gd name="T39" fmla="*/ 101 h 1072"/>
                <a:gd name="T40" fmla="*/ 560 w 1072"/>
                <a:gd name="T41" fmla="*/ 48 h 1072"/>
                <a:gd name="T42" fmla="*/ 1023 w 1072"/>
                <a:gd name="T43" fmla="*/ 512 h 1072"/>
                <a:gd name="T44" fmla="*/ 971 w 1072"/>
                <a:gd name="T45" fmla="*/ 512 h 1072"/>
                <a:gd name="T46" fmla="*/ 947 w 1072"/>
                <a:gd name="T47" fmla="*/ 536 h 1072"/>
                <a:gd name="T48" fmla="*/ 971 w 1072"/>
                <a:gd name="T49" fmla="*/ 560 h 1072"/>
                <a:gd name="T50" fmla="*/ 1023 w 1072"/>
                <a:gd name="T51" fmla="*/ 560 h 1072"/>
                <a:gd name="T52" fmla="*/ 560 w 1072"/>
                <a:gd name="T53" fmla="*/ 1023 h 1072"/>
                <a:gd name="T54" fmla="*/ 560 w 1072"/>
                <a:gd name="T55" fmla="*/ 1023 h 1072"/>
                <a:gd name="T56" fmla="*/ 560 w 1072"/>
                <a:gd name="T57" fmla="*/ 1023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2" h="1072">
                  <a:moveTo>
                    <a:pt x="536" y="0"/>
                  </a:moveTo>
                  <a:cubicBezTo>
                    <a:pt x="240" y="0"/>
                    <a:pt x="0" y="240"/>
                    <a:pt x="0" y="536"/>
                  </a:cubicBezTo>
                  <a:cubicBezTo>
                    <a:pt x="0" y="536"/>
                    <a:pt x="0" y="536"/>
                    <a:pt x="0" y="536"/>
                  </a:cubicBezTo>
                  <a:cubicBezTo>
                    <a:pt x="0" y="831"/>
                    <a:pt x="240" y="1072"/>
                    <a:pt x="536" y="1072"/>
                  </a:cubicBezTo>
                  <a:cubicBezTo>
                    <a:pt x="831" y="1072"/>
                    <a:pt x="1072" y="831"/>
                    <a:pt x="1072" y="536"/>
                  </a:cubicBezTo>
                  <a:cubicBezTo>
                    <a:pt x="1072" y="240"/>
                    <a:pt x="831" y="0"/>
                    <a:pt x="536" y="0"/>
                  </a:cubicBezTo>
                  <a:close/>
                  <a:moveTo>
                    <a:pt x="560" y="1023"/>
                  </a:moveTo>
                  <a:cubicBezTo>
                    <a:pt x="560" y="971"/>
                    <a:pt x="560" y="971"/>
                    <a:pt x="560" y="971"/>
                  </a:cubicBezTo>
                  <a:cubicBezTo>
                    <a:pt x="560" y="958"/>
                    <a:pt x="549" y="947"/>
                    <a:pt x="536" y="947"/>
                  </a:cubicBezTo>
                  <a:cubicBezTo>
                    <a:pt x="523" y="947"/>
                    <a:pt x="512" y="958"/>
                    <a:pt x="512" y="971"/>
                  </a:cubicBezTo>
                  <a:cubicBezTo>
                    <a:pt x="512" y="1023"/>
                    <a:pt x="512" y="1023"/>
                    <a:pt x="512" y="1023"/>
                  </a:cubicBezTo>
                  <a:cubicBezTo>
                    <a:pt x="262" y="1011"/>
                    <a:pt x="61" y="810"/>
                    <a:pt x="48" y="560"/>
                  </a:cubicBezTo>
                  <a:cubicBezTo>
                    <a:pt x="101" y="560"/>
                    <a:pt x="101" y="560"/>
                    <a:pt x="101" y="560"/>
                  </a:cubicBezTo>
                  <a:cubicBezTo>
                    <a:pt x="114" y="560"/>
                    <a:pt x="125" y="549"/>
                    <a:pt x="125" y="536"/>
                  </a:cubicBezTo>
                  <a:cubicBezTo>
                    <a:pt x="125" y="523"/>
                    <a:pt x="114" y="512"/>
                    <a:pt x="101" y="512"/>
                  </a:cubicBezTo>
                  <a:cubicBezTo>
                    <a:pt x="48" y="512"/>
                    <a:pt x="48" y="512"/>
                    <a:pt x="48" y="512"/>
                  </a:cubicBezTo>
                  <a:cubicBezTo>
                    <a:pt x="61" y="262"/>
                    <a:pt x="262" y="61"/>
                    <a:pt x="512" y="48"/>
                  </a:cubicBezTo>
                  <a:cubicBezTo>
                    <a:pt x="512" y="101"/>
                    <a:pt x="512" y="101"/>
                    <a:pt x="512" y="101"/>
                  </a:cubicBezTo>
                  <a:cubicBezTo>
                    <a:pt x="512" y="114"/>
                    <a:pt x="523" y="125"/>
                    <a:pt x="536" y="125"/>
                  </a:cubicBezTo>
                  <a:cubicBezTo>
                    <a:pt x="549" y="125"/>
                    <a:pt x="560" y="114"/>
                    <a:pt x="560" y="101"/>
                  </a:cubicBezTo>
                  <a:cubicBezTo>
                    <a:pt x="560" y="48"/>
                    <a:pt x="560" y="48"/>
                    <a:pt x="560" y="48"/>
                  </a:cubicBezTo>
                  <a:cubicBezTo>
                    <a:pt x="810" y="61"/>
                    <a:pt x="1011" y="262"/>
                    <a:pt x="1023" y="512"/>
                  </a:cubicBezTo>
                  <a:cubicBezTo>
                    <a:pt x="971" y="512"/>
                    <a:pt x="971" y="512"/>
                    <a:pt x="971" y="512"/>
                  </a:cubicBezTo>
                  <a:cubicBezTo>
                    <a:pt x="958" y="512"/>
                    <a:pt x="947" y="523"/>
                    <a:pt x="947" y="536"/>
                  </a:cubicBezTo>
                  <a:cubicBezTo>
                    <a:pt x="947" y="549"/>
                    <a:pt x="958" y="560"/>
                    <a:pt x="971" y="560"/>
                  </a:cubicBezTo>
                  <a:cubicBezTo>
                    <a:pt x="1023" y="560"/>
                    <a:pt x="1023" y="560"/>
                    <a:pt x="1023" y="560"/>
                  </a:cubicBezTo>
                  <a:cubicBezTo>
                    <a:pt x="1011" y="810"/>
                    <a:pt x="810" y="1011"/>
                    <a:pt x="560" y="1023"/>
                  </a:cubicBezTo>
                  <a:close/>
                  <a:moveTo>
                    <a:pt x="560" y="1023"/>
                  </a:moveTo>
                  <a:cubicBezTo>
                    <a:pt x="560" y="1023"/>
                    <a:pt x="560" y="1023"/>
                    <a:pt x="560" y="102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3" name="Freeform 90"/>
            <p:cNvSpPr>
              <a:spLocks noEditPoints="1"/>
            </p:cNvSpPr>
            <p:nvPr/>
          </p:nvSpPr>
          <p:spPr bwMode="auto">
            <a:xfrm>
              <a:off x="11182350" y="4114800"/>
              <a:ext cx="2230438" cy="2054225"/>
            </a:xfrm>
            <a:custGeom>
              <a:avLst/>
              <a:gdLst>
                <a:gd name="T0" fmla="*/ 485 w 509"/>
                <a:gd name="T1" fmla="*/ 297 h 473"/>
                <a:gd name="T2" fmla="*/ 276 w 509"/>
                <a:gd name="T3" fmla="*/ 297 h 473"/>
                <a:gd name="T4" fmla="*/ 264 w 509"/>
                <a:gd name="T5" fmla="*/ 269 h 473"/>
                <a:gd name="T6" fmla="*/ 489 w 509"/>
                <a:gd name="T7" fmla="*/ 43 h 473"/>
                <a:gd name="T8" fmla="*/ 489 w 509"/>
                <a:gd name="T9" fmla="*/ 9 h 473"/>
                <a:gd name="T10" fmla="*/ 455 w 509"/>
                <a:gd name="T11" fmla="*/ 9 h 473"/>
                <a:gd name="T12" fmla="*/ 230 w 509"/>
                <a:gd name="T13" fmla="*/ 235 h 473"/>
                <a:gd name="T14" fmla="*/ 178 w 509"/>
                <a:gd name="T15" fmla="*/ 220 h 473"/>
                <a:gd name="T16" fmla="*/ 80 w 509"/>
                <a:gd name="T17" fmla="*/ 297 h 473"/>
                <a:gd name="T18" fmla="*/ 24 w 509"/>
                <a:gd name="T19" fmla="*/ 297 h 473"/>
                <a:gd name="T20" fmla="*/ 0 w 509"/>
                <a:gd name="T21" fmla="*/ 321 h 473"/>
                <a:gd name="T22" fmla="*/ 24 w 509"/>
                <a:gd name="T23" fmla="*/ 345 h 473"/>
                <a:gd name="T24" fmla="*/ 80 w 509"/>
                <a:gd name="T25" fmla="*/ 345 h 473"/>
                <a:gd name="T26" fmla="*/ 92 w 509"/>
                <a:gd name="T27" fmla="*/ 373 h 473"/>
                <a:gd name="T28" fmla="*/ 33 w 509"/>
                <a:gd name="T29" fmla="*/ 432 h 473"/>
                <a:gd name="T30" fmla="*/ 33 w 509"/>
                <a:gd name="T31" fmla="*/ 466 h 473"/>
                <a:gd name="T32" fmla="*/ 50 w 509"/>
                <a:gd name="T33" fmla="*/ 473 h 473"/>
                <a:gd name="T34" fmla="*/ 67 w 509"/>
                <a:gd name="T35" fmla="*/ 466 h 473"/>
                <a:gd name="T36" fmla="*/ 126 w 509"/>
                <a:gd name="T37" fmla="*/ 407 h 473"/>
                <a:gd name="T38" fmla="*/ 178 w 509"/>
                <a:gd name="T39" fmla="*/ 422 h 473"/>
                <a:gd name="T40" fmla="*/ 276 w 509"/>
                <a:gd name="T41" fmla="*/ 345 h 473"/>
                <a:gd name="T42" fmla="*/ 485 w 509"/>
                <a:gd name="T43" fmla="*/ 345 h 473"/>
                <a:gd name="T44" fmla="*/ 509 w 509"/>
                <a:gd name="T45" fmla="*/ 321 h 473"/>
                <a:gd name="T46" fmla="*/ 485 w 509"/>
                <a:gd name="T47" fmla="*/ 297 h 473"/>
                <a:gd name="T48" fmla="*/ 178 w 509"/>
                <a:gd name="T49" fmla="*/ 374 h 473"/>
                <a:gd name="T50" fmla="*/ 125 w 509"/>
                <a:gd name="T51" fmla="*/ 321 h 473"/>
                <a:gd name="T52" fmla="*/ 178 w 509"/>
                <a:gd name="T53" fmla="*/ 268 h 473"/>
                <a:gd name="T54" fmla="*/ 231 w 509"/>
                <a:gd name="T55" fmla="*/ 321 h 473"/>
                <a:gd name="T56" fmla="*/ 178 w 509"/>
                <a:gd name="T57" fmla="*/ 374 h 473"/>
                <a:gd name="T58" fmla="*/ 178 w 509"/>
                <a:gd name="T59" fmla="*/ 374 h 473"/>
                <a:gd name="T60" fmla="*/ 178 w 509"/>
                <a:gd name="T61" fmla="*/ 37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9" h="473">
                  <a:moveTo>
                    <a:pt x="485" y="297"/>
                  </a:moveTo>
                  <a:cubicBezTo>
                    <a:pt x="276" y="297"/>
                    <a:pt x="276" y="297"/>
                    <a:pt x="276" y="297"/>
                  </a:cubicBezTo>
                  <a:cubicBezTo>
                    <a:pt x="273" y="287"/>
                    <a:pt x="269" y="277"/>
                    <a:pt x="264" y="269"/>
                  </a:cubicBezTo>
                  <a:cubicBezTo>
                    <a:pt x="489" y="43"/>
                    <a:pt x="489" y="43"/>
                    <a:pt x="489" y="43"/>
                  </a:cubicBezTo>
                  <a:cubicBezTo>
                    <a:pt x="499" y="34"/>
                    <a:pt x="499" y="19"/>
                    <a:pt x="489" y="9"/>
                  </a:cubicBezTo>
                  <a:cubicBezTo>
                    <a:pt x="480" y="0"/>
                    <a:pt x="465" y="0"/>
                    <a:pt x="455" y="9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15" y="225"/>
                    <a:pt x="197" y="220"/>
                    <a:pt x="178" y="220"/>
                  </a:cubicBezTo>
                  <a:cubicBezTo>
                    <a:pt x="130" y="220"/>
                    <a:pt x="91" y="253"/>
                    <a:pt x="80" y="297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11" y="297"/>
                    <a:pt x="0" y="308"/>
                    <a:pt x="0" y="321"/>
                  </a:cubicBezTo>
                  <a:cubicBezTo>
                    <a:pt x="0" y="334"/>
                    <a:pt x="11" y="345"/>
                    <a:pt x="24" y="345"/>
                  </a:cubicBezTo>
                  <a:cubicBezTo>
                    <a:pt x="80" y="345"/>
                    <a:pt x="80" y="345"/>
                    <a:pt x="80" y="345"/>
                  </a:cubicBezTo>
                  <a:cubicBezTo>
                    <a:pt x="82" y="355"/>
                    <a:pt x="86" y="364"/>
                    <a:pt x="92" y="373"/>
                  </a:cubicBezTo>
                  <a:cubicBezTo>
                    <a:pt x="33" y="432"/>
                    <a:pt x="33" y="432"/>
                    <a:pt x="33" y="432"/>
                  </a:cubicBezTo>
                  <a:cubicBezTo>
                    <a:pt x="23" y="441"/>
                    <a:pt x="23" y="456"/>
                    <a:pt x="33" y="466"/>
                  </a:cubicBezTo>
                  <a:cubicBezTo>
                    <a:pt x="38" y="470"/>
                    <a:pt x="44" y="473"/>
                    <a:pt x="50" y="473"/>
                  </a:cubicBezTo>
                  <a:cubicBezTo>
                    <a:pt x="56" y="473"/>
                    <a:pt x="62" y="470"/>
                    <a:pt x="67" y="466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41" y="416"/>
                    <a:pt x="159" y="422"/>
                    <a:pt x="178" y="422"/>
                  </a:cubicBezTo>
                  <a:cubicBezTo>
                    <a:pt x="225" y="422"/>
                    <a:pt x="265" y="389"/>
                    <a:pt x="276" y="345"/>
                  </a:cubicBezTo>
                  <a:cubicBezTo>
                    <a:pt x="485" y="345"/>
                    <a:pt x="485" y="345"/>
                    <a:pt x="485" y="345"/>
                  </a:cubicBezTo>
                  <a:cubicBezTo>
                    <a:pt x="498" y="345"/>
                    <a:pt x="509" y="334"/>
                    <a:pt x="509" y="321"/>
                  </a:cubicBezTo>
                  <a:cubicBezTo>
                    <a:pt x="509" y="308"/>
                    <a:pt x="498" y="297"/>
                    <a:pt x="485" y="297"/>
                  </a:cubicBezTo>
                  <a:close/>
                  <a:moveTo>
                    <a:pt x="178" y="374"/>
                  </a:moveTo>
                  <a:cubicBezTo>
                    <a:pt x="149" y="374"/>
                    <a:pt x="125" y="350"/>
                    <a:pt x="125" y="321"/>
                  </a:cubicBezTo>
                  <a:cubicBezTo>
                    <a:pt x="125" y="292"/>
                    <a:pt x="149" y="268"/>
                    <a:pt x="178" y="268"/>
                  </a:cubicBezTo>
                  <a:cubicBezTo>
                    <a:pt x="207" y="268"/>
                    <a:pt x="231" y="292"/>
                    <a:pt x="231" y="321"/>
                  </a:cubicBezTo>
                  <a:cubicBezTo>
                    <a:pt x="231" y="350"/>
                    <a:pt x="207" y="374"/>
                    <a:pt x="178" y="374"/>
                  </a:cubicBezTo>
                  <a:close/>
                  <a:moveTo>
                    <a:pt x="178" y="374"/>
                  </a:moveTo>
                  <a:cubicBezTo>
                    <a:pt x="178" y="374"/>
                    <a:pt x="178" y="374"/>
                    <a:pt x="178" y="3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84" name="Group 483"/>
          <p:cNvGrpSpPr>
            <a:grpSpLocks noChangeAspect="1"/>
          </p:cNvGrpSpPr>
          <p:nvPr/>
        </p:nvGrpSpPr>
        <p:grpSpPr>
          <a:xfrm>
            <a:off x="9035722" y="3793090"/>
            <a:ext cx="265243" cy="304800"/>
            <a:chOff x="9721850" y="1868487"/>
            <a:chExt cx="5599113" cy="6434139"/>
          </a:xfrm>
        </p:grpSpPr>
        <p:sp>
          <p:nvSpPr>
            <p:cNvPr id="485" name="Oval 484"/>
            <p:cNvSpPr/>
            <p:nvPr/>
          </p:nvSpPr>
          <p:spPr>
            <a:xfrm>
              <a:off x="10429461" y="3483873"/>
              <a:ext cx="2532477" cy="207465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6" name="Freeform 94"/>
            <p:cNvSpPr>
              <a:spLocks noEditPoints="1"/>
            </p:cNvSpPr>
            <p:nvPr/>
          </p:nvSpPr>
          <p:spPr bwMode="auto">
            <a:xfrm>
              <a:off x="9721850" y="4760913"/>
              <a:ext cx="5599113" cy="3541713"/>
            </a:xfrm>
            <a:custGeom>
              <a:avLst/>
              <a:gdLst>
                <a:gd name="T0" fmla="*/ 1074 w 1277"/>
                <a:gd name="T1" fmla="*/ 76 h 816"/>
                <a:gd name="T2" fmla="*/ 1021 w 1277"/>
                <a:gd name="T3" fmla="*/ 83 h 816"/>
                <a:gd name="T4" fmla="*/ 1021 w 1277"/>
                <a:gd name="T5" fmla="*/ 75 h 816"/>
                <a:gd name="T6" fmla="*/ 946 w 1277"/>
                <a:gd name="T7" fmla="*/ 0 h 816"/>
                <a:gd name="T8" fmla="*/ 75 w 1277"/>
                <a:gd name="T9" fmla="*/ 0 h 816"/>
                <a:gd name="T10" fmla="*/ 0 w 1277"/>
                <a:gd name="T11" fmla="*/ 75 h 816"/>
                <a:gd name="T12" fmla="*/ 0 w 1277"/>
                <a:gd name="T13" fmla="*/ 433 h 816"/>
                <a:gd name="T14" fmla="*/ 128 w 1277"/>
                <a:gd name="T15" fmla="*/ 701 h 816"/>
                <a:gd name="T16" fmla="*/ 128 w 1277"/>
                <a:gd name="T17" fmla="*/ 740 h 816"/>
                <a:gd name="T18" fmla="*/ 203 w 1277"/>
                <a:gd name="T19" fmla="*/ 816 h 816"/>
                <a:gd name="T20" fmla="*/ 818 w 1277"/>
                <a:gd name="T21" fmla="*/ 816 h 816"/>
                <a:gd name="T22" fmla="*/ 893 w 1277"/>
                <a:gd name="T23" fmla="*/ 740 h 816"/>
                <a:gd name="T24" fmla="*/ 893 w 1277"/>
                <a:gd name="T25" fmla="*/ 701 h 816"/>
                <a:gd name="T26" fmla="*/ 1009 w 1277"/>
                <a:gd name="T27" fmla="*/ 523 h 816"/>
                <a:gd name="T28" fmla="*/ 1074 w 1277"/>
                <a:gd name="T29" fmla="*/ 534 h 816"/>
                <a:gd name="T30" fmla="*/ 1277 w 1277"/>
                <a:gd name="T31" fmla="*/ 331 h 816"/>
                <a:gd name="T32" fmla="*/ 1277 w 1277"/>
                <a:gd name="T33" fmla="*/ 280 h 816"/>
                <a:gd name="T34" fmla="*/ 1074 w 1277"/>
                <a:gd name="T35" fmla="*/ 76 h 816"/>
                <a:gd name="T36" fmla="*/ 1021 w 1277"/>
                <a:gd name="T37" fmla="*/ 280 h 816"/>
                <a:gd name="T38" fmla="*/ 1074 w 1277"/>
                <a:gd name="T39" fmla="*/ 227 h 816"/>
                <a:gd name="T40" fmla="*/ 1126 w 1277"/>
                <a:gd name="T41" fmla="*/ 280 h 816"/>
                <a:gd name="T42" fmla="*/ 1126 w 1277"/>
                <a:gd name="T43" fmla="*/ 331 h 816"/>
                <a:gd name="T44" fmla="*/ 1074 w 1277"/>
                <a:gd name="T45" fmla="*/ 384 h 816"/>
                <a:gd name="T46" fmla="*/ 1021 w 1277"/>
                <a:gd name="T47" fmla="*/ 331 h 816"/>
                <a:gd name="T48" fmla="*/ 1021 w 1277"/>
                <a:gd name="T49" fmla="*/ 280 h 816"/>
                <a:gd name="T50" fmla="*/ 818 w 1277"/>
                <a:gd name="T51" fmla="*/ 768 h 816"/>
                <a:gd name="T52" fmla="*/ 203 w 1277"/>
                <a:gd name="T53" fmla="*/ 768 h 816"/>
                <a:gd name="T54" fmla="*/ 176 w 1277"/>
                <a:gd name="T55" fmla="*/ 740 h 816"/>
                <a:gd name="T56" fmla="*/ 176 w 1277"/>
                <a:gd name="T57" fmla="*/ 713 h 816"/>
                <a:gd name="T58" fmla="*/ 845 w 1277"/>
                <a:gd name="T59" fmla="*/ 713 h 816"/>
                <a:gd name="T60" fmla="*/ 845 w 1277"/>
                <a:gd name="T61" fmla="*/ 740 h 816"/>
                <a:gd name="T62" fmla="*/ 818 w 1277"/>
                <a:gd name="T63" fmla="*/ 768 h 816"/>
                <a:gd name="T64" fmla="*/ 973 w 1277"/>
                <a:gd name="T65" fmla="*/ 433 h 816"/>
                <a:gd name="T66" fmla="*/ 861 w 1277"/>
                <a:gd name="T67" fmla="*/ 665 h 816"/>
                <a:gd name="T68" fmla="*/ 160 w 1277"/>
                <a:gd name="T69" fmla="*/ 665 h 816"/>
                <a:gd name="T70" fmla="*/ 48 w 1277"/>
                <a:gd name="T71" fmla="*/ 433 h 816"/>
                <a:gd name="T72" fmla="*/ 48 w 1277"/>
                <a:gd name="T73" fmla="*/ 75 h 816"/>
                <a:gd name="T74" fmla="*/ 75 w 1277"/>
                <a:gd name="T75" fmla="*/ 48 h 816"/>
                <a:gd name="T76" fmla="*/ 946 w 1277"/>
                <a:gd name="T77" fmla="*/ 48 h 816"/>
                <a:gd name="T78" fmla="*/ 973 w 1277"/>
                <a:gd name="T79" fmla="*/ 75 h 816"/>
                <a:gd name="T80" fmla="*/ 973 w 1277"/>
                <a:gd name="T81" fmla="*/ 433 h 816"/>
                <a:gd name="T82" fmla="*/ 1229 w 1277"/>
                <a:gd name="T83" fmla="*/ 331 h 816"/>
                <a:gd name="T84" fmla="*/ 1074 w 1277"/>
                <a:gd name="T85" fmla="*/ 486 h 816"/>
                <a:gd name="T86" fmla="*/ 1018 w 1277"/>
                <a:gd name="T87" fmla="*/ 476 h 816"/>
                <a:gd name="T88" fmla="*/ 1021 w 1277"/>
                <a:gd name="T89" fmla="*/ 433 h 816"/>
                <a:gd name="T90" fmla="*/ 1021 w 1277"/>
                <a:gd name="T91" fmla="*/ 417 h 816"/>
                <a:gd name="T92" fmla="*/ 1074 w 1277"/>
                <a:gd name="T93" fmla="*/ 432 h 816"/>
                <a:gd name="T94" fmla="*/ 1174 w 1277"/>
                <a:gd name="T95" fmla="*/ 331 h 816"/>
                <a:gd name="T96" fmla="*/ 1174 w 1277"/>
                <a:gd name="T97" fmla="*/ 280 h 816"/>
                <a:gd name="T98" fmla="*/ 1074 w 1277"/>
                <a:gd name="T99" fmla="*/ 179 h 816"/>
                <a:gd name="T100" fmla="*/ 1021 w 1277"/>
                <a:gd name="T101" fmla="*/ 194 h 816"/>
                <a:gd name="T102" fmla="*/ 1021 w 1277"/>
                <a:gd name="T103" fmla="*/ 134 h 816"/>
                <a:gd name="T104" fmla="*/ 1074 w 1277"/>
                <a:gd name="T105" fmla="*/ 124 h 816"/>
                <a:gd name="T106" fmla="*/ 1229 w 1277"/>
                <a:gd name="T107" fmla="*/ 280 h 816"/>
                <a:gd name="T108" fmla="*/ 1229 w 1277"/>
                <a:gd name="T109" fmla="*/ 331 h 816"/>
                <a:gd name="T110" fmla="*/ 1229 w 1277"/>
                <a:gd name="T111" fmla="*/ 331 h 816"/>
                <a:gd name="T112" fmla="*/ 1229 w 1277"/>
                <a:gd name="T113" fmla="*/ 331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7" h="816">
                  <a:moveTo>
                    <a:pt x="1074" y="76"/>
                  </a:moveTo>
                  <a:cubicBezTo>
                    <a:pt x="1056" y="76"/>
                    <a:pt x="1038" y="79"/>
                    <a:pt x="1021" y="83"/>
                  </a:cubicBezTo>
                  <a:cubicBezTo>
                    <a:pt x="1021" y="75"/>
                    <a:pt x="1021" y="75"/>
                    <a:pt x="1021" y="75"/>
                  </a:cubicBezTo>
                  <a:cubicBezTo>
                    <a:pt x="1021" y="33"/>
                    <a:pt x="987" y="0"/>
                    <a:pt x="94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3"/>
                    <a:pt x="0" y="75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0" y="537"/>
                    <a:pt x="49" y="639"/>
                    <a:pt x="128" y="701"/>
                  </a:cubicBezTo>
                  <a:cubicBezTo>
                    <a:pt x="128" y="740"/>
                    <a:pt x="128" y="740"/>
                    <a:pt x="128" y="740"/>
                  </a:cubicBezTo>
                  <a:cubicBezTo>
                    <a:pt x="128" y="782"/>
                    <a:pt x="162" y="816"/>
                    <a:pt x="203" y="816"/>
                  </a:cubicBezTo>
                  <a:cubicBezTo>
                    <a:pt x="818" y="816"/>
                    <a:pt x="818" y="816"/>
                    <a:pt x="818" y="816"/>
                  </a:cubicBezTo>
                  <a:cubicBezTo>
                    <a:pt x="859" y="816"/>
                    <a:pt x="893" y="782"/>
                    <a:pt x="893" y="740"/>
                  </a:cubicBezTo>
                  <a:cubicBezTo>
                    <a:pt x="893" y="701"/>
                    <a:pt x="893" y="701"/>
                    <a:pt x="893" y="701"/>
                  </a:cubicBezTo>
                  <a:cubicBezTo>
                    <a:pt x="949" y="657"/>
                    <a:pt x="990" y="594"/>
                    <a:pt x="1009" y="523"/>
                  </a:cubicBezTo>
                  <a:cubicBezTo>
                    <a:pt x="1029" y="530"/>
                    <a:pt x="1051" y="534"/>
                    <a:pt x="1074" y="534"/>
                  </a:cubicBezTo>
                  <a:cubicBezTo>
                    <a:pt x="1186" y="534"/>
                    <a:pt x="1277" y="443"/>
                    <a:pt x="1277" y="331"/>
                  </a:cubicBezTo>
                  <a:cubicBezTo>
                    <a:pt x="1277" y="280"/>
                    <a:pt x="1277" y="280"/>
                    <a:pt x="1277" y="280"/>
                  </a:cubicBezTo>
                  <a:cubicBezTo>
                    <a:pt x="1277" y="168"/>
                    <a:pt x="1186" y="76"/>
                    <a:pt x="1074" y="76"/>
                  </a:cubicBezTo>
                  <a:close/>
                  <a:moveTo>
                    <a:pt x="1021" y="280"/>
                  </a:moveTo>
                  <a:cubicBezTo>
                    <a:pt x="1021" y="250"/>
                    <a:pt x="1044" y="227"/>
                    <a:pt x="1074" y="227"/>
                  </a:cubicBezTo>
                  <a:cubicBezTo>
                    <a:pt x="1103" y="227"/>
                    <a:pt x="1126" y="250"/>
                    <a:pt x="1126" y="280"/>
                  </a:cubicBezTo>
                  <a:cubicBezTo>
                    <a:pt x="1126" y="331"/>
                    <a:pt x="1126" y="331"/>
                    <a:pt x="1126" y="331"/>
                  </a:cubicBezTo>
                  <a:cubicBezTo>
                    <a:pt x="1126" y="360"/>
                    <a:pt x="1103" y="384"/>
                    <a:pt x="1074" y="384"/>
                  </a:cubicBezTo>
                  <a:cubicBezTo>
                    <a:pt x="1044" y="384"/>
                    <a:pt x="1021" y="360"/>
                    <a:pt x="1021" y="331"/>
                  </a:cubicBezTo>
                  <a:lnTo>
                    <a:pt x="1021" y="280"/>
                  </a:lnTo>
                  <a:close/>
                  <a:moveTo>
                    <a:pt x="818" y="768"/>
                  </a:moveTo>
                  <a:cubicBezTo>
                    <a:pt x="203" y="768"/>
                    <a:pt x="203" y="768"/>
                    <a:pt x="203" y="768"/>
                  </a:cubicBezTo>
                  <a:cubicBezTo>
                    <a:pt x="188" y="768"/>
                    <a:pt x="176" y="755"/>
                    <a:pt x="176" y="740"/>
                  </a:cubicBezTo>
                  <a:cubicBezTo>
                    <a:pt x="176" y="713"/>
                    <a:pt x="176" y="713"/>
                    <a:pt x="176" y="713"/>
                  </a:cubicBezTo>
                  <a:cubicBezTo>
                    <a:pt x="845" y="713"/>
                    <a:pt x="845" y="713"/>
                    <a:pt x="845" y="713"/>
                  </a:cubicBezTo>
                  <a:cubicBezTo>
                    <a:pt x="845" y="740"/>
                    <a:pt x="845" y="740"/>
                    <a:pt x="845" y="740"/>
                  </a:cubicBezTo>
                  <a:cubicBezTo>
                    <a:pt x="845" y="755"/>
                    <a:pt x="833" y="768"/>
                    <a:pt x="818" y="768"/>
                  </a:cubicBezTo>
                  <a:close/>
                  <a:moveTo>
                    <a:pt x="973" y="433"/>
                  </a:moveTo>
                  <a:cubicBezTo>
                    <a:pt x="973" y="524"/>
                    <a:pt x="930" y="612"/>
                    <a:pt x="861" y="665"/>
                  </a:cubicBezTo>
                  <a:cubicBezTo>
                    <a:pt x="160" y="665"/>
                    <a:pt x="160" y="665"/>
                    <a:pt x="160" y="665"/>
                  </a:cubicBezTo>
                  <a:cubicBezTo>
                    <a:pt x="91" y="612"/>
                    <a:pt x="48" y="524"/>
                    <a:pt x="48" y="433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46" y="48"/>
                    <a:pt x="946" y="48"/>
                    <a:pt x="946" y="48"/>
                  </a:cubicBezTo>
                  <a:cubicBezTo>
                    <a:pt x="961" y="48"/>
                    <a:pt x="973" y="60"/>
                    <a:pt x="973" y="75"/>
                  </a:cubicBezTo>
                  <a:lnTo>
                    <a:pt x="973" y="433"/>
                  </a:lnTo>
                  <a:close/>
                  <a:moveTo>
                    <a:pt x="1229" y="331"/>
                  </a:moveTo>
                  <a:cubicBezTo>
                    <a:pt x="1229" y="416"/>
                    <a:pt x="1159" y="486"/>
                    <a:pt x="1074" y="486"/>
                  </a:cubicBezTo>
                  <a:cubicBezTo>
                    <a:pt x="1054" y="486"/>
                    <a:pt x="1036" y="483"/>
                    <a:pt x="1018" y="476"/>
                  </a:cubicBezTo>
                  <a:cubicBezTo>
                    <a:pt x="1020" y="462"/>
                    <a:pt x="1021" y="447"/>
                    <a:pt x="1021" y="433"/>
                  </a:cubicBezTo>
                  <a:cubicBezTo>
                    <a:pt x="1021" y="417"/>
                    <a:pt x="1021" y="417"/>
                    <a:pt x="1021" y="417"/>
                  </a:cubicBezTo>
                  <a:cubicBezTo>
                    <a:pt x="1036" y="426"/>
                    <a:pt x="1054" y="432"/>
                    <a:pt x="1074" y="432"/>
                  </a:cubicBezTo>
                  <a:cubicBezTo>
                    <a:pt x="1129" y="432"/>
                    <a:pt x="1174" y="386"/>
                    <a:pt x="1174" y="331"/>
                  </a:cubicBezTo>
                  <a:cubicBezTo>
                    <a:pt x="1174" y="280"/>
                    <a:pt x="1174" y="280"/>
                    <a:pt x="1174" y="280"/>
                  </a:cubicBezTo>
                  <a:cubicBezTo>
                    <a:pt x="1174" y="224"/>
                    <a:pt x="1129" y="179"/>
                    <a:pt x="1074" y="179"/>
                  </a:cubicBezTo>
                  <a:cubicBezTo>
                    <a:pt x="1054" y="179"/>
                    <a:pt x="1036" y="184"/>
                    <a:pt x="1021" y="194"/>
                  </a:cubicBezTo>
                  <a:cubicBezTo>
                    <a:pt x="1021" y="134"/>
                    <a:pt x="1021" y="134"/>
                    <a:pt x="1021" y="134"/>
                  </a:cubicBezTo>
                  <a:cubicBezTo>
                    <a:pt x="1038" y="128"/>
                    <a:pt x="1055" y="124"/>
                    <a:pt x="1074" y="124"/>
                  </a:cubicBezTo>
                  <a:cubicBezTo>
                    <a:pt x="1159" y="124"/>
                    <a:pt x="1229" y="194"/>
                    <a:pt x="1229" y="280"/>
                  </a:cubicBezTo>
                  <a:lnTo>
                    <a:pt x="1229" y="331"/>
                  </a:lnTo>
                  <a:close/>
                  <a:moveTo>
                    <a:pt x="1229" y="331"/>
                  </a:moveTo>
                  <a:cubicBezTo>
                    <a:pt x="1229" y="331"/>
                    <a:pt x="1229" y="331"/>
                    <a:pt x="1229" y="3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7" name="Freeform 95"/>
            <p:cNvSpPr>
              <a:spLocks noEditPoints="1"/>
            </p:cNvSpPr>
            <p:nvPr/>
          </p:nvSpPr>
          <p:spPr bwMode="auto">
            <a:xfrm>
              <a:off x="11630025" y="1868487"/>
              <a:ext cx="661988" cy="2652713"/>
            </a:xfrm>
            <a:custGeom>
              <a:avLst/>
              <a:gdLst>
                <a:gd name="T0" fmla="*/ 59 w 151"/>
                <a:gd name="T1" fmla="*/ 476 h 611"/>
                <a:gd name="T2" fmla="*/ 0 w 151"/>
                <a:gd name="T3" fmla="*/ 587 h 611"/>
                <a:gd name="T4" fmla="*/ 24 w 151"/>
                <a:gd name="T5" fmla="*/ 611 h 611"/>
                <a:gd name="T6" fmla="*/ 48 w 151"/>
                <a:gd name="T7" fmla="*/ 587 h 611"/>
                <a:gd name="T8" fmla="*/ 92 w 151"/>
                <a:gd name="T9" fmla="*/ 511 h 611"/>
                <a:gd name="T10" fmla="*/ 151 w 151"/>
                <a:gd name="T11" fmla="*/ 400 h 611"/>
                <a:gd name="T12" fmla="*/ 92 w 151"/>
                <a:gd name="T13" fmla="*/ 288 h 611"/>
                <a:gd name="T14" fmla="*/ 48 w 151"/>
                <a:gd name="T15" fmla="*/ 212 h 611"/>
                <a:gd name="T16" fmla="*/ 92 w 151"/>
                <a:gd name="T17" fmla="*/ 136 h 611"/>
                <a:gd name="T18" fmla="*/ 151 w 151"/>
                <a:gd name="T19" fmla="*/ 24 h 611"/>
                <a:gd name="T20" fmla="*/ 127 w 151"/>
                <a:gd name="T21" fmla="*/ 0 h 611"/>
                <a:gd name="T22" fmla="*/ 103 w 151"/>
                <a:gd name="T23" fmla="*/ 24 h 611"/>
                <a:gd name="T24" fmla="*/ 59 w 151"/>
                <a:gd name="T25" fmla="*/ 100 h 611"/>
                <a:gd name="T26" fmla="*/ 0 w 151"/>
                <a:gd name="T27" fmla="*/ 212 h 611"/>
                <a:gd name="T28" fmla="*/ 59 w 151"/>
                <a:gd name="T29" fmla="*/ 323 h 611"/>
                <a:gd name="T30" fmla="*/ 103 w 151"/>
                <a:gd name="T31" fmla="*/ 400 h 611"/>
                <a:gd name="T32" fmla="*/ 59 w 151"/>
                <a:gd name="T33" fmla="*/ 476 h 611"/>
                <a:gd name="T34" fmla="*/ 59 w 151"/>
                <a:gd name="T35" fmla="*/ 476 h 611"/>
                <a:gd name="T36" fmla="*/ 59 w 151"/>
                <a:gd name="T37" fmla="*/ 47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611">
                  <a:moveTo>
                    <a:pt x="59" y="476"/>
                  </a:moveTo>
                  <a:cubicBezTo>
                    <a:pt x="33" y="500"/>
                    <a:pt x="0" y="530"/>
                    <a:pt x="0" y="587"/>
                  </a:cubicBezTo>
                  <a:cubicBezTo>
                    <a:pt x="0" y="600"/>
                    <a:pt x="11" y="611"/>
                    <a:pt x="24" y="611"/>
                  </a:cubicBezTo>
                  <a:cubicBezTo>
                    <a:pt x="37" y="611"/>
                    <a:pt x="48" y="600"/>
                    <a:pt x="48" y="587"/>
                  </a:cubicBezTo>
                  <a:cubicBezTo>
                    <a:pt x="48" y="551"/>
                    <a:pt x="67" y="533"/>
                    <a:pt x="92" y="511"/>
                  </a:cubicBezTo>
                  <a:cubicBezTo>
                    <a:pt x="118" y="487"/>
                    <a:pt x="151" y="457"/>
                    <a:pt x="151" y="400"/>
                  </a:cubicBezTo>
                  <a:cubicBezTo>
                    <a:pt x="151" y="342"/>
                    <a:pt x="118" y="312"/>
                    <a:pt x="92" y="288"/>
                  </a:cubicBezTo>
                  <a:cubicBezTo>
                    <a:pt x="67" y="266"/>
                    <a:pt x="48" y="248"/>
                    <a:pt x="48" y="212"/>
                  </a:cubicBezTo>
                  <a:cubicBezTo>
                    <a:pt x="48" y="175"/>
                    <a:pt x="67" y="158"/>
                    <a:pt x="92" y="136"/>
                  </a:cubicBezTo>
                  <a:cubicBezTo>
                    <a:pt x="118" y="111"/>
                    <a:pt x="151" y="81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ubicBezTo>
                    <a:pt x="113" y="0"/>
                    <a:pt x="103" y="11"/>
                    <a:pt x="103" y="24"/>
                  </a:cubicBezTo>
                  <a:cubicBezTo>
                    <a:pt x="103" y="60"/>
                    <a:pt x="83" y="78"/>
                    <a:pt x="59" y="100"/>
                  </a:cubicBezTo>
                  <a:cubicBezTo>
                    <a:pt x="33" y="124"/>
                    <a:pt x="0" y="154"/>
                    <a:pt x="0" y="212"/>
                  </a:cubicBezTo>
                  <a:cubicBezTo>
                    <a:pt x="0" y="269"/>
                    <a:pt x="33" y="299"/>
                    <a:pt x="59" y="323"/>
                  </a:cubicBezTo>
                  <a:cubicBezTo>
                    <a:pt x="83" y="346"/>
                    <a:pt x="103" y="363"/>
                    <a:pt x="103" y="400"/>
                  </a:cubicBezTo>
                  <a:cubicBezTo>
                    <a:pt x="103" y="436"/>
                    <a:pt x="83" y="453"/>
                    <a:pt x="59" y="476"/>
                  </a:cubicBezTo>
                  <a:close/>
                  <a:moveTo>
                    <a:pt x="59" y="476"/>
                  </a:moveTo>
                  <a:cubicBezTo>
                    <a:pt x="59" y="476"/>
                    <a:pt x="59" y="476"/>
                    <a:pt x="59" y="4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8" name="Freeform 96"/>
            <p:cNvSpPr>
              <a:spLocks noEditPoints="1"/>
            </p:cNvSpPr>
            <p:nvPr/>
          </p:nvSpPr>
          <p:spPr bwMode="auto">
            <a:xfrm>
              <a:off x="12304713" y="2684463"/>
              <a:ext cx="657225" cy="1836738"/>
            </a:xfrm>
            <a:custGeom>
              <a:avLst/>
              <a:gdLst>
                <a:gd name="T0" fmla="*/ 59 w 150"/>
                <a:gd name="T1" fmla="*/ 288 h 423"/>
                <a:gd name="T2" fmla="*/ 0 w 150"/>
                <a:gd name="T3" fmla="*/ 399 h 423"/>
                <a:gd name="T4" fmla="*/ 24 w 150"/>
                <a:gd name="T5" fmla="*/ 423 h 423"/>
                <a:gd name="T6" fmla="*/ 48 w 150"/>
                <a:gd name="T7" fmla="*/ 399 h 423"/>
                <a:gd name="T8" fmla="*/ 91 w 150"/>
                <a:gd name="T9" fmla="*/ 323 h 423"/>
                <a:gd name="T10" fmla="*/ 150 w 150"/>
                <a:gd name="T11" fmla="*/ 212 h 423"/>
                <a:gd name="T12" fmla="*/ 91 w 150"/>
                <a:gd name="T13" fmla="*/ 100 h 423"/>
                <a:gd name="T14" fmla="*/ 48 w 150"/>
                <a:gd name="T15" fmla="*/ 24 h 423"/>
                <a:gd name="T16" fmla="*/ 24 w 150"/>
                <a:gd name="T17" fmla="*/ 0 h 423"/>
                <a:gd name="T18" fmla="*/ 0 w 150"/>
                <a:gd name="T19" fmla="*/ 24 h 423"/>
                <a:gd name="T20" fmla="*/ 59 w 150"/>
                <a:gd name="T21" fmla="*/ 135 h 423"/>
                <a:gd name="T22" fmla="*/ 102 w 150"/>
                <a:gd name="T23" fmla="*/ 212 h 423"/>
                <a:gd name="T24" fmla="*/ 59 w 150"/>
                <a:gd name="T25" fmla="*/ 288 h 423"/>
                <a:gd name="T26" fmla="*/ 59 w 150"/>
                <a:gd name="T27" fmla="*/ 288 h 423"/>
                <a:gd name="T28" fmla="*/ 59 w 150"/>
                <a:gd name="T29" fmla="*/ 28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423">
                  <a:moveTo>
                    <a:pt x="59" y="288"/>
                  </a:moveTo>
                  <a:cubicBezTo>
                    <a:pt x="33" y="312"/>
                    <a:pt x="0" y="342"/>
                    <a:pt x="0" y="399"/>
                  </a:cubicBezTo>
                  <a:cubicBezTo>
                    <a:pt x="0" y="412"/>
                    <a:pt x="11" y="423"/>
                    <a:pt x="24" y="423"/>
                  </a:cubicBezTo>
                  <a:cubicBezTo>
                    <a:pt x="37" y="423"/>
                    <a:pt x="48" y="412"/>
                    <a:pt x="48" y="399"/>
                  </a:cubicBezTo>
                  <a:cubicBezTo>
                    <a:pt x="48" y="363"/>
                    <a:pt x="67" y="345"/>
                    <a:pt x="91" y="323"/>
                  </a:cubicBezTo>
                  <a:cubicBezTo>
                    <a:pt x="118" y="299"/>
                    <a:pt x="150" y="269"/>
                    <a:pt x="150" y="212"/>
                  </a:cubicBezTo>
                  <a:cubicBezTo>
                    <a:pt x="150" y="154"/>
                    <a:pt x="118" y="124"/>
                    <a:pt x="91" y="100"/>
                  </a:cubicBezTo>
                  <a:cubicBezTo>
                    <a:pt x="67" y="78"/>
                    <a:pt x="48" y="60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1"/>
                    <a:pt x="33" y="111"/>
                    <a:pt x="59" y="135"/>
                  </a:cubicBezTo>
                  <a:cubicBezTo>
                    <a:pt x="83" y="158"/>
                    <a:pt x="102" y="175"/>
                    <a:pt x="102" y="212"/>
                  </a:cubicBezTo>
                  <a:cubicBezTo>
                    <a:pt x="102" y="248"/>
                    <a:pt x="83" y="265"/>
                    <a:pt x="59" y="288"/>
                  </a:cubicBezTo>
                  <a:close/>
                  <a:moveTo>
                    <a:pt x="59" y="288"/>
                  </a:moveTo>
                  <a:cubicBezTo>
                    <a:pt x="59" y="288"/>
                    <a:pt x="59" y="288"/>
                    <a:pt x="59" y="2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9" name="Freeform 97"/>
            <p:cNvSpPr>
              <a:spLocks noEditPoints="1"/>
            </p:cNvSpPr>
            <p:nvPr/>
          </p:nvSpPr>
          <p:spPr bwMode="auto">
            <a:xfrm>
              <a:off x="10958513" y="2684463"/>
              <a:ext cx="657225" cy="1836738"/>
            </a:xfrm>
            <a:custGeom>
              <a:avLst/>
              <a:gdLst>
                <a:gd name="T0" fmla="*/ 59 w 150"/>
                <a:gd name="T1" fmla="*/ 288 h 423"/>
                <a:gd name="T2" fmla="*/ 0 w 150"/>
                <a:gd name="T3" fmla="*/ 399 h 423"/>
                <a:gd name="T4" fmla="*/ 24 w 150"/>
                <a:gd name="T5" fmla="*/ 423 h 423"/>
                <a:gd name="T6" fmla="*/ 48 w 150"/>
                <a:gd name="T7" fmla="*/ 399 h 423"/>
                <a:gd name="T8" fmla="*/ 91 w 150"/>
                <a:gd name="T9" fmla="*/ 323 h 423"/>
                <a:gd name="T10" fmla="*/ 150 w 150"/>
                <a:gd name="T11" fmla="*/ 212 h 423"/>
                <a:gd name="T12" fmla="*/ 91 w 150"/>
                <a:gd name="T13" fmla="*/ 100 h 423"/>
                <a:gd name="T14" fmla="*/ 48 w 150"/>
                <a:gd name="T15" fmla="*/ 24 h 423"/>
                <a:gd name="T16" fmla="*/ 24 w 150"/>
                <a:gd name="T17" fmla="*/ 0 h 423"/>
                <a:gd name="T18" fmla="*/ 0 w 150"/>
                <a:gd name="T19" fmla="*/ 24 h 423"/>
                <a:gd name="T20" fmla="*/ 59 w 150"/>
                <a:gd name="T21" fmla="*/ 135 h 423"/>
                <a:gd name="T22" fmla="*/ 102 w 150"/>
                <a:gd name="T23" fmla="*/ 212 h 423"/>
                <a:gd name="T24" fmla="*/ 59 w 150"/>
                <a:gd name="T25" fmla="*/ 288 h 423"/>
                <a:gd name="T26" fmla="*/ 59 w 150"/>
                <a:gd name="T27" fmla="*/ 288 h 423"/>
                <a:gd name="T28" fmla="*/ 59 w 150"/>
                <a:gd name="T29" fmla="*/ 28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423">
                  <a:moveTo>
                    <a:pt x="59" y="288"/>
                  </a:moveTo>
                  <a:cubicBezTo>
                    <a:pt x="32" y="312"/>
                    <a:pt x="0" y="342"/>
                    <a:pt x="0" y="399"/>
                  </a:cubicBezTo>
                  <a:cubicBezTo>
                    <a:pt x="0" y="412"/>
                    <a:pt x="10" y="423"/>
                    <a:pt x="24" y="423"/>
                  </a:cubicBezTo>
                  <a:cubicBezTo>
                    <a:pt x="37" y="423"/>
                    <a:pt x="48" y="412"/>
                    <a:pt x="48" y="399"/>
                  </a:cubicBezTo>
                  <a:cubicBezTo>
                    <a:pt x="48" y="363"/>
                    <a:pt x="67" y="345"/>
                    <a:pt x="91" y="323"/>
                  </a:cubicBezTo>
                  <a:cubicBezTo>
                    <a:pt x="117" y="299"/>
                    <a:pt x="150" y="269"/>
                    <a:pt x="150" y="212"/>
                  </a:cubicBezTo>
                  <a:cubicBezTo>
                    <a:pt x="150" y="154"/>
                    <a:pt x="117" y="124"/>
                    <a:pt x="91" y="100"/>
                  </a:cubicBezTo>
                  <a:cubicBezTo>
                    <a:pt x="67" y="78"/>
                    <a:pt x="48" y="60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81"/>
                    <a:pt x="32" y="111"/>
                    <a:pt x="59" y="135"/>
                  </a:cubicBezTo>
                  <a:cubicBezTo>
                    <a:pt x="83" y="158"/>
                    <a:pt x="102" y="175"/>
                    <a:pt x="102" y="212"/>
                  </a:cubicBezTo>
                  <a:cubicBezTo>
                    <a:pt x="102" y="248"/>
                    <a:pt x="83" y="265"/>
                    <a:pt x="59" y="288"/>
                  </a:cubicBezTo>
                  <a:close/>
                  <a:moveTo>
                    <a:pt x="59" y="288"/>
                  </a:moveTo>
                  <a:cubicBezTo>
                    <a:pt x="59" y="288"/>
                    <a:pt x="59" y="288"/>
                    <a:pt x="59" y="2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0" name="Group 489"/>
          <p:cNvGrpSpPr>
            <a:grpSpLocks noChangeAspect="1"/>
          </p:cNvGrpSpPr>
          <p:nvPr/>
        </p:nvGrpSpPr>
        <p:grpSpPr>
          <a:xfrm>
            <a:off x="9014515" y="5094476"/>
            <a:ext cx="307657" cy="304800"/>
            <a:chOff x="8753476" y="2447926"/>
            <a:chExt cx="6496050" cy="6435725"/>
          </a:xfrm>
        </p:grpSpPr>
        <p:sp>
          <p:nvSpPr>
            <p:cNvPr id="491" name="Oval 490"/>
            <p:cNvSpPr/>
            <p:nvPr/>
          </p:nvSpPr>
          <p:spPr>
            <a:xfrm>
              <a:off x="10377953" y="3748534"/>
              <a:ext cx="4094922" cy="409492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2" name="Freeform 101"/>
            <p:cNvSpPr>
              <a:spLocks noEditPoints="1"/>
            </p:cNvSpPr>
            <p:nvPr/>
          </p:nvSpPr>
          <p:spPr bwMode="auto">
            <a:xfrm>
              <a:off x="8753476" y="2447926"/>
              <a:ext cx="6496050" cy="6435725"/>
            </a:xfrm>
            <a:custGeom>
              <a:avLst/>
              <a:gdLst>
                <a:gd name="T0" fmla="*/ 1265 w 1482"/>
                <a:gd name="T1" fmla="*/ 217 h 1482"/>
                <a:gd name="T2" fmla="*/ 741 w 1482"/>
                <a:gd name="T3" fmla="*/ 0 h 1482"/>
                <a:gd name="T4" fmla="*/ 217 w 1482"/>
                <a:gd name="T5" fmla="*/ 217 h 1482"/>
                <a:gd name="T6" fmla="*/ 0 w 1482"/>
                <a:gd name="T7" fmla="*/ 741 h 1482"/>
                <a:gd name="T8" fmla="*/ 217 w 1482"/>
                <a:gd name="T9" fmla="*/ 1265 h 1482"/>
                <a:gd name="T10" fmla="*/ 741 w 1482"/>
                <a:gd name="T11" fmla="*/ 1482 h 1482"/>
                <a:gd name="T12" fmla="*/ 1265 w 1482"/>
                <a:gd name="T13" fmla="*/ 1265 h 1482"/>
                <a:gd name="T14" fmla="*/ 1482 w 1482"/>
                <a:gd name="T15" fmla="*/ 741 h 1482"/>
                <a:gd name="T16" fmla="*/ 1265 w 1482"/>
                <a:gd name="T17" fmla="*/ 217 h 1482"/>
                <a:gd name="T18" fmla="*/ 1231 w 1482"/>
                <a:gd name="T19" fmla="*/ 1231 h 1482"/>
                <a:gd name="T20" fmla="*/ 741 w 1482"/>
                <a:gd name="T21" fmla="*/ 1434 h 1482"/>
                <a:gd name="T22" fmla="*/ 251 w 1482"/>
                <a:gd name="T23" fmla="*/ 1231 h 1482"/>
                <a:gd name="T24" fmla="*/ 48 w 1482"/>
                <a:gd name="T25" fmla="*/ 741 h 1482"/>
                <a:gd name="T26" fmla="*/ 251 w 1482"/>
                <a:gd name="T27" fmla="*/ 251 h 1482"/>
                <a:gd name="T28" fmla="*/ 741 w 1482"/>
                <a:gd name="T29" fmla="*/ 48 h 1482"/>
                <a:gd name="T30" fmla="*/ 1231 w 1482"/>
                <a:gd name="T31" fmla="*/ 251 h 1482"/>
                <a:gd name="T32" fmla="*/ 1434 w 1482"/>
                <a:gd name="T33" fmla="*/ 741 h 1482"/>
                <a:gd name="T34" fmla="*/ 1231 w 1482"/>
                <a:gd name="T35" fmla="*/ 1231 h 1482"/>
                <a:gd name="T36" fmla="*/ 1231 w 1482"/>
                <a:gd name="T37" fmla="*/ 1231 h 1482"/>
                <a:gd name="T38" fmla="*/ 1231 w 1482"/>
                <a:gd name="T39" fmla="*/ 123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2" h="1482">
                  <a:moveTo>
                    <a:pt x="1265" y="217"/>
                  </a:moveTo>
                  <a:cubicBezTo>
                    <a:pt x="1125" y="77"/>
                    <a:pt x="939" y="0"/>
                    <a:pt x="741" y="0"/>
                  </a:cubicBezTo>
                  <a:cubicBezTo>
                    <a:pt x="543" y="0"/>
                    <a:pt x="357" y="77"/>
                    <a:pt x="217" y="217"/>
                  </a:cubicBezTo>
                  <a:cubicBezTo>
                    <a:pt x="77" y="357"/>
                    <a:pt x="0" y="543"/>
                    <a:pt x="0" y="741"/>
                  </a:cubicBezTo>
                  <a:cubicBezTo>
                    <a:pt x="0" y="939"/>
                    <a:pt x="77" y="1125"/>
                    <a:pt x="217" y="1265"/>
                  </a:cubicBezTo>
                  <a:cubicBezTo>
                    <a:pt x="357" y="1405"/>
                    <a:pt x="543" y="1482"/>
                    <a:pt x="741" y="1482"/>
                  </a:cubicBezTo>
                  <a:cubicBezTo>
                    <a:pt x="939" y="1482"/>
                    <a:pt x="1125" y="1405"/>
                    <a:pt x="1265" y="1265"/>
                  </a:cubicBezTo>
                  <a:cubicBezTo>
                    <a:pt x="1405" y="1125"/>
                    <a:pt x="1482" y="939"/>
                    <a:pt x="1482" y="741"/>
                  </a:cubicBezTo>
                  <a:cubicBezTo>
                    <a:pt x="1482" y="543"/>
                    <a:pt x="1405" y="357"/>
                    <a:pt x="1265" y="217"/>
                  </a:cubicBezTo>
                  <a:close/>
                  <a:moveTo>
                    <a:pt x="1231" y="1231"/>
                  </a:moveTo>
                  <a:cubicBezTo>
                    <a:pt x="1100" y="1362"/>
                    <a:pt x="926" y="1434"/>
                    <a:pt x="741" y="1434"/>
                  </a:cubicBezTo>
                  <a:cubicBezTo>
                    <a:pt x="556" y="1434"/>
                    <a:pt x="382" y="1362"/>
                    <a:pt x="251" y="1231"/>
                  </a:cubicBezTo>
                  <a:cubicBezTo>
                    <a:pt x="120" y="1100"/>
                    <a:pt x="48" y="926"/>
                    <a:pt x="48" y="741"/>
                  </a:cubicBezTo>
                  <a:cubicBezTo>
                    <a:pt x="48" y="556"/>
                    <a:pt x="120" y="382"/>
                    <a:pt x="251" y="251"/>
                  </a:cubicBezTo>
                  <a:cubicBezTo>
                    <a:pt x="382" y="120"/>
                    <a:pt x="556" y="48"/>
                    <a:pt x="741" y="48"/>
                  </a:cubicBezTo>
                  <a:cubicBezTo>
                    <a:pt x="926" y="48"/>
                    <a:pt x="1100" y="120"/>
                    <a:pt x="1231" y="251"/>
                  </a:cubicBezTo>
                  <a:cubicBezTo>
                    <a:pt x="1362" y="382"/>
                    <a:pt x="1434" y="556"/>
                    <a:pt x="1434" y="741"/>
                  </a:cubicBezTo>
                  <a:cubicBezTo>
                    <a:pt x="1434" y="926"/>
                    <a:pt x="1362" y="1100"/>
                    <a:pt x="1231" y="1231"/>
                  </a:cubicBezTo>
                  <a:close/>
                  <a:moveTo>
                    <a:pt x="1231" y="1231"/>
                  </a:moveTo>
                  <a:cubicBezTo>
                    <a:pt x="1231" y="1231"/>
                    <a:pt x="1231" y="1231"/>
                    <a:pt x="1231" y="12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3" name="Freeform 102"/>
            <p:cNvSpPr>
              <a:spLocks noEditPoints="1"/>
            </p:cNvSpPr>
            <p:nvPr/>
          </p:nvSpPr>
          <p:spPr bwMode="auto">
            <a:xfrm>
              <a:off x="9201151" y="2890838"/>
              <a:ext cx="5597525" cy="5546725"/>
            </a:xfrm>
            <a:custGeom>
              <a:avLst/>
              <a:gdLst>
                <a:gd name="T0" fmla="*/ 639 w 1277"/>
                <a:gd name="T1" fmla="*/ 0 h 1277"/>
                <a:gd name="T2" fmla="*/ 0 w 1277"/>
                <a:gd name="T3" fmla="*/ 639 h 1277"/>
                <a:gd name="T4" fmla="*/ 639 w 1277"/>
                <a:gd name="T5" fmla="*/ 1277 h 1277"/>
                <a:gd name="T6" fmla="*/ 1277 w 1277"/>
                <a:gd name="T7" fmla="*/ 639 h 1277"/>
                <a:gd name="T8" fmla="*/ 639 w 1277"/>
                <a:gd name="T9" fmla="*/ 0 h 1277"/>
                <a:gd name="T10" fmla="*/ 663 w 1277"/>
                <a:gd name="T11" fmla="*/ 1229 h 1277"/>
                <a:gd name="T12" fmla="*/ 663 w 1277"/>
                <a:gd name="T13" fmla="*/ 1125 h 1277"/>
                <a:gd name="T14" fmla="*/ 639 w 1277"/>
                <a:gd name="T15" fmla="*/ 1101 h 1277"/>
                <a:gd name="T16" fmla="*/ 615 w 1277"/>
                <a:gd name="T17" fmla="*/ 1125 h 1277"/>
                <a:gd name="T18" fmla="*/ 615 w 1277"/>
                <a:gd name="T19" fmla="*/ 1229 h 1277"/>
                <a:gd name="T20" fmla="*/ 49 w 1277"/>
                <a:gd name="T21" fmla="*/ 663 h 1277"/>
                <a:gd name="T22" fmla="*/ 152 w 1277"/>
                <a:gd name="T23" fmla="*/ 663 h 1277"/>
                <a:gd name="T24" fmla="*/ 176 w 1277"/>
                <a:gd name="T25" fmla="*/ 639 h 1277"/>
                <a:gd name="T26" fmla="*/ 152 w 1277"/>
                <a:gd name="T27" fmla="*/ 615 h 1277"/>
                <a:gd name="T28" fmla="*/ 49 w 1277"/>
                <a:gd name="T29" fmla="*/ 615 h 1277"/>
                <a:gd name="T30" fmla="*/ 615 w 1277"/>
                <a:gd name="T31" fmla="*/ 49 h 1277"/>
                <a:gd name="T32" fmla="*/ 615 w 1277"/>
                <a:gd name="T33" fmla="*/ 152 h 1277"/>
                <a:gd name="T34" fmla="*/ 639 w 1277"/>
                <a:gd name="T35" fmla="*/ 176 h 1277"/>
                <a:gd name="T36" fmla="*/ 663 w 1277"/>
                <a:gd name="T37" fmla="*/ 152 h 1277"/>
                <a:gd name="T38" fmla="*/ 663 w 1277"/>
                <a:gd name="T39" fmla="*/ 49 h 1277"/>
                <a:gd name="T40" fmla="*/ 1229 w 1277"/>
                <a:gd name="T41" fmla="*/ 615 h 1277"/>
                <a:gd name="T42" fmla="*/ 1125 w 1277"/>
                <a:gd name="T43" fmla="*/ 615 h 1277"/>
                <a:gd name="T44" fmla="*/ 1101 w 1277"/>
                <a:gd name="T45" fmla="*/ 639 h 1277"/>
                <a:gd name="T46" fmla="*/ 1125 w 1277"/>
                <a:gd name="T47" fmla="*/ 663 h 1277"/>
                <a:gd name="T48" fmla="*/ 1229 w 1277"/>
                <a:gd name="T49" fmla="*/ 663 h 1277"/>
                <a:gd name="T50" fmla="*/ 663 w 1277"/>
                <a:gd name="T51" fmla="*/ 1229 h 1277"/>
                <a:gd name="T52" fmla="*/ 663 w 1277"/>
                <a:gd name="T53" fmla="*/ 1229 h 1277"/>
                <a:gd name="T54" fmla="*/ 663 w 1277"/>
                <a:gd name="T55" fmla="*/ 1229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7" h="1277">
                  <a:moveTo>
                    <a:pt x="639" y="0"/>
                  </a:moveTo>
                  <a:cubicBezTo>
                    <a:pt x="287" y="0"/>
                    <a:pt x="0" y="287"/>
                    <a:pt x="0" y="639"/>
                  </a:cubicBezTo>
                  <a:cubicBezTo>
                    <a:pt x="0" y="991"/>
                    <a:pt x="287" y="1277"/>
                    <a:pt x="639" y="1277"/>
                  </a:cubicBezTo>
                  <a:cubicBezTo>
                    <a:pt x="991" y="1277"/>
                    <a:pt x="1277" y="991"/>
                    <a:pt x="1277" y="639"/>
                  </a:cubicBezTo>
                  <a:cubicBezTo>
                    <a:pt x="1277" y="287"/>
                    <a:pt x="991" y="0"/>
                    <a:pt x="639" y="0"/>
                  </a:cubicBezTo>
                  <a:close/>
                  <a:moveTo>
                    <a:pt x="663" y="1229"/>
                  </a:moveTo>
                  <a:cubicBezTo>
                    <a:pt x="663" y="1125"/>
                    <a:pt x="663" y="1125"/>
                    <a:pt x="663" y="1125"/>
                  </a:cubicBezTo>
                  <a:cubicBezTo>
                    <a:pt x="663" y="1112"/>
                    <a:pt x="652" y="1101"/>
                    <a:pt x="639" y="1101"/>
                  </a:cubicBezTo>
                  <a:cubicBezTo>
                    <a:pt x="626" y="1101"/>
                    <a:pt x="615" y="1112"/>
                    <a:pt x="615" y="1125"/>
                  </a:cubicBezTo>
                  <a:cubicBezTo>
                    <a:pt x="615" y="1229"/>
                    <a:pt x="615" y="1229"/>
                    <a:pt x="615" y="1229"/>
                  </a:cubicBezTo>
                  <a:cubicBezTo>
                    <a:pt x="308" y="1216"/>
                    <a:pt x="61" y="969"/>
                    <a:pt x="49" y="663"/>
                  </a:cubicBezTo>
                  <a:cubicBezTo>
                    <a:pt x="152" y="663"/>
                    <a:pt x="152" y="663"/>
                    <a:pt x="152" y="663"/>
                  </a:cubicBezTo>
                  <a:cubicBezTo>
                    <a:pt x="166" y="663"/>
                    <a:pt x="176" y="652"/>
                    <a:pt x="176" y="639"/>
                  </a:cubicBezTo>
                  <a:cubicBezTo>
                    <a:pt x="176" y="626"/>
                    <a:pt x="166" y="615"/>
                    <a:pt x="152" y="615"/>
                  </a:cubicBezTo>
                  <a:cubicBezTo>
                    <a:pt x="49" y="615"/>
                    <a:pt x="49" y="615"/>
                    <a:pt x="49" y="615"/>
                  </a:cubicBezTo>
                  <a:cubicBezTo>
                    <a:pt x="61" y="308"/>
                    <a:pt x="308" y="61"/>
                    <a:pt x="615" y="49"/>
                  </a:cubicBezTo>
                  <a:cubicBezTo>
                    <a:pt x="615" y="152"/>
                    <a:pt x="615" y="152"/>
                    <a:pt x="615" y="152"/>
                  </a:cubicBezTo>
                  <a:cubicBezTo>
                    <a:pt x="615" y="166"/>
                    <a:pt x="626" y="176"/>
                    <a:pt x="639" y="176"/>
                  </a:cubicBezTo>
                  <a:cubicBezTo>
                    <a:pt x="652" y="176"/>
                    <a:pt x="663" y="166"/>
                    <a:pt x="663" y="152"/>
                  </a:cubicBezTo>
                  <a:cubicBezTo>
                    <a:pt x="663" y="49"/>
                    <a:pt x="663" y="49"/>
                    <a:pt x="663" y="49"/>
                  </a:cubicBezTo>
                  <a:cubicBezTo>
                    <a:pt x="969" y="61"/>
                    <a:pt x="1216" y="308"/>
                    <a:pt x="1229" y="615"/>
                  </a:cubicBezTo>
                  <a:cubicBezTo>
                    <a:pt x="1125" y="615"/>
                    <a:pt x="1125" y="615"/>
                    <a:pt x="1125" y="615"/>
                  </a:cubicBezTo>
                  <a:cubicBezTo>
                    <a:pt x="1112" y="615"/>
                    <a:pt x="1101" y="626"/>
                    <a:pt x="1101" y="639"/>
                  </a:cubicBezTo>
                  <a:cubicBezTo>
                    <a:pt x="1101" y="652"/>
                    <a:pt x="1112" y="663"/>
                    <a:pt x="1125" y="663"/>
                  </a:cubicBezTo>
                  <a:cubicBezTo>
                    <a:pt x="1229" y="663"/>
                    <a:pt x="1229" y="663"/>
                    <a:pt x="1229" y="663"/>
                  </a:cubicBezTo>
                  <a:cubicBezTo>
                    <a:pt x="1216" y="969"/>
                    <a:pt x="969" y="1216"/>
                    <a:pt x="663" y="1229"/>
                  </a:cubicBezTo>
                  <a:close/>
                  <a:moveTo>
                    <a:pt x="663" y="1229"/>
                  </a:moveTo>
                  <a:cubicBezTo>
                    <a:pt x="663" y="1229"/>
                    <a:pt x="663" y="1229"/>
                    <a:pt x="663" y="12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4" name="Freeform 103"/>
            <p:cNvSpPr>
              <a:spLocks noEditPoints="1"/>
            </p:cNvSpPr>
            <p:nvPr/>
          </p:nvSpPr>
          <p:spPr bwMode="auto">
            <a:xfrm>
              <a:off x="10428288" y="4106863"/>
              <a:ext cx="3148013" cy="3109913"/>
            </a:xfrm>
            <a:custGeom>
              <a:avLst/>
              <a:gdLst>
                <a:gd name="T0" fmla="*/ 682 w 718"/>
                <a:gd name="T1" fmla="*/ 4 h 716"/>
                <a:gd name="T2" fmla="*/ 221 w 718"/>
                <a:gd name="T3" fmla="*/ 209 h 716"/>
                <a:gd name="T4" fmla="*/ 209 w 718"/>
                <a:gd name="T5" fmla="*/ 221 h 716"/>
                <a:gd name="T6" fmla="*/ 4 w 718"/>
                <a:gd name="T7" fmla="*/ 682 h 716"/>
                <a:gd name="T8" fmla="*/ 9 w 718"/>
                <a:gd name="T9" fmla="*/ 709 h 716"/>
                <a:gd name="T10" fmla="*/ 26 w 718"/>
                <a:gd name="T11" fmla="*/ 716 h 716"/>
                <a:gd name="T12" fmla="*/ 36 w 718"/>
                <a:gd name="T13" fmla="*/ 714 h 716"/>
                <a:gd name="T14" fmla="*/ 497 w 718"/>
                <a:gd name="T15" fmla="*/ 509 h 716"/>
                <a:gd name="T16" fmla="*/ 509 w 718"/>
                <a:gd name="T17" fmla="*/ 497 h 716"/>
                <a:gd name="T18" fmla="*/ 714 w 718"/>
                <a:gd name="T19" fmla="*/ 36 h 716"/>
                <a:gd name="T20" fmla="*/ 709 w 718"/>
                <a:gd name="T21" fmla="*/ 9 h 716"/>
                <a:gd name="T22" fmla="*/ 682 w 718"/>
                <a:gd name="T23" fmla="*/ 4 h 716"/>
                <a:gd name="T24" fmla="*/ 239 w 718"/>
                <a:gd name="T25" fmla="*/ 272 h 716"/>
                <a:gd name="T26" fmla="*/ 273 w 718"/>
                <a:gd name="T27" fmla="*/ 307 h 716"/>
                <a:gd name="T28" fmla="*/ 258 w 718"/>
                <a:gd name="T29" fmla="*/ 359 h 716"/>
                <a:gd name="T30" fmla="*/ 359 w 718"/>
                <a:gd name="T31" fmla="*/ 460 h 716"/>
                <a:gd name="T32" fmla="*/ 411 w 718"/>
                <a:gd name="T33" fmla="*/ 445 h 716"/>
                <a:gd name="T34" fmla="*/ 445 w 718"/>
                <a:gd name="T35" fmla="*/ 479 h 716"/>
                <a:gd name="T36" fmla="*/ 73 w 718"/>
                <a:gd name="T37" fmla="*/ 644 h 716"/>
                <a:gd name="T38" fmla="*/ 239 w 718"/>
                <a:gd name="T39" fmla="*/ 272 h 716"/>
                <a:gd name="T40" fmla="*/ 359 w 718"/>
                <a:gd name="T41" fmla="*/ 412 h 716"/>
                <a:gd name="T42" fmla="*/ 306 w 718"/>
                <a:gd name="T43" fmla="*/ 359 h 716"/>
                <a:gd name="T44" fmla="*/ 359 w 718"/>
                <a:gd name="T45" fmla="*/ 306 h 716"/>
                <a:gd name="T46" fmla="*/ 412 w 718"/>
                <a:gd name="T47" fmla="*/ 359 h 716"/>
                <a:gd name="T48" fmla="*/ 359 w 718"/>
                <a:gd name="T49" fmla="*/ 412 h 716"/>
                <a:gd name="T50" fmla="*/ 479 w 718"/>
                <a:gd name="T51" fmla="*/ 445 h 716"/>
                <a:gd name="T52" fmla="*/ 445 w 718"/>
                <a:gd name="T53" fmla="*/ 411 h 716"/>
                <a:gd name="T54" fmla="*/ 460 w 718"/>
                <a:gd name="T55" fmla="*/ 359 h 716"/>
                <a:gd name="T56" fmla="*/ 359 w 718"/>
                <a:gd name="T57" fmla="*/ 258 h 716"/>
                <a:gd name="T58" fmla="*/ 307 w 718"/>
                <a:gd name="T59" fmla="*/ 273 h 716"/>
                <a:gd name="T60" fmla="*/ 272 w 718"/>
                <a:gd name="T61" fmla="*/ 239 h 716"/>
                <a:gd name="T62" fmla="*/ 644 w 718"/>
                <a:gd name="T63" fmla="*/ 73 h 716"/>
                <a:gd name="T64" fmla="*/ 479 w 718"/>
                <a:gd name="T65" fmla="*/ 445 h 716"/>
                <a:gd name="T66" fmla="*/ 479 w 718"/>
                <a:gd name="T67" fmla="*/ 445 h 716"/>
                <a:gd name="T68" fmla="*/ 479 w 718"/>
                <a:gd name="T69" fmla="*/ 445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8" h="716">
                  <a:moveTo>
                    <a:pt x="682" y="4"/>
                  </a:moveTo>
                  <a:cubicBezTo>
                    <a:pt x="221" y="209"/>
                    <a:pt x="221" y="209"/>
                    <a:pt x="221" y="209"/>
                  </a:cubicBezTo>
                  <a:cubicBezTo>
                    <a:pt x="216" y="211"/>
                    <a:pt x="211" y="216"/>
                    <a:pt x="209" y="221"/>
                  </a:cubicBezTo>
                  <a:cubicBezTo>
                    <a:pt x="4" y="682"/>
                    <a:pt x="4" y="682"/>
                    <a:pt x="4" y="682"/>
                  </a:cubicBezTo>
                  <a:cubicBezTo>
                    <a:pt x="0" y="691"/>
                    <a:pt x="2" y="702"/>
                    <a:pt x="9" y="709"/>
                  </a:cubicBezTo>
                  <a:cubicBezTo>
                    <a:pt x="14" y="713"/>
                    <a:pt x="20" y="716"/>
                    <a:pt x="26" y="716"/>
                  </a:cubicBezTo>
                  <a:cubicBezTo>
                    <a:pt x="29" y="716"/>
                    <a:pt x="33" y="715"/>
                    <a:pt x="36" y="714"/>
                  </a:cubicBezTo>
                  <a:cubicBezTo>
                    <a:pt x="497" y="509"/>
                    <a:pt x="497" y="509"/>
                    <a:pt x="497" y="509"/>
                  </a:cubicBezTo>
                  <a:cubicBezTo>
                    <a:pt x="502" y="506"/>
                    <a:pt x="506" y="502"/>
                    <a:pt x="509" y="497"/>
                  </a:cubicBezTo>
                  <a:cubicBezTo>
                    <a:pt x="714" y="36"/>
                    <a:pt x="714" y="36"/>
                    <a:pt x="714" y="36"/>
                  </a:cubicBezTo>
                  <a:cubicBezTo>
                    <a:pt x="718" y="27"/>
                    <a:pt x="716" y="16"/>
                    <a:pt x="709" y="9"/>
                  </a:cubicBezTo>
                  <a:cubicBezTo>
                    <a:pt x="702" y="2"/>
                    <a:pt x="691" y="0"/>
                    <a:pt x="682" y="4"/>
                  </a:cubicBezTo>
                  <a:close/>
                  <a:moveTo>
                    <a:pt x="239" y="272"/>
                  </a:moveTo>
                  <a:cubicBezTo>
                    <a:pt x="273" y="307"/>
                    <a:pt x="273" y="307"/>
                    <a:pt x="273" y="307"/>
                  </a:cubicBezTo>
                  <a:cubicBezTo>
                    <a:pt x="263" y="322"/>
                    <a:pt x="258" y="340"/>
                    <a:pt x="258" y="359"/>
                  </a:cubicBezTo>
                  <a:cubicBezTo>
                    <a:pt x="258" y="414"/>
                    <a:pt x="303" y="460"/>
                    <a:pt x="359" y="460"/>
                  </a:cubicBezTo>
                  <a:cubicBezTo>
                    <a:pt x="378" y="460"/>
                    <a:pt x="396" y="454"/>
                    <a:pt x="411" y="445"/>
                  </a:cubicBezTo>
                  <a:cubicBezTo>
                    <a:pt x="445" y="479"/>
                    <a:pt x="445" y="479"/>
                    <a:pt x="445" y="479"/>
                  </a:cubicBezTo>
                  <a:cubicBezTo>
                    <a:pt x="73" y="644"/>
                    <a:pt x="73" y="644"/>
                    <a:pt x="73" y="644"/>
                  </a:cubicBezTo>
                  <a:lnTo>
                    <a:pt x="239" y="272"/>
                  </a:lnTo>
                  <a:close/>
                  <a:moveTo>
                    <a:pt x="359" y="412"/>
                  </a:moveTo>
                  <a:cubicBezTo>
                    <a:pt x="330" y="412"/>
                    <a:pt x="306" y="388"/>
                    <a:pt x="306" y="359"/>
                  </a:cubicBezTo>
                  <a:cubicBezTo>
                    <a:pt x="306" y="330"/>
                    <a:pt x="330" y="306"/>
                    <a:pt x="359" y="306"/>
                  </a:cubicBezTo>
                  <a:cubicBezTo>
                    <a:pt x="388" y="306"/>
                    <a:pt x="412" y="330"/>
                    <a:pt x="412" y="359"/>
                  </a:cubicBezTo>
                  <a:cubicBezTo>
                    <a:pt x="412" y="388"/>
                    <a:pt x="388" y="412"/>
                    <a:pt x="359" y="412"/>
                  </a:cubicBezTo>
                  <a:close/>
                  <a:moveTo>
                    <a:pt x="479" y="445"/>
                  </a:moveTo>
                  <a:cubicBezTo>
                    <a:pt x="445" y="411"/>
                    <a:pt x="445" y="411"/>
                    <a:pt x="445" y="411"/>
                  </a:cubicBezTo>
                  <a:cubicBezTo>
                    <a:pt x="454" y="396"/>
                    <a:pt x="460" y="378"/>
                    <a:pt x="460" y="359"/>
                  </a:cubicBezTo>
                  <a:cubicBezTo>
                    <a:pt x="460" y="303"/>
                    <a:pt x="414" y="258"/>
                    <a:pt x="359" y="258"/>
                  </a:cubicBezTo>
                  <a:cubicBezTo>
                    <a:pt x="340" y="258"/>
                    <a:pt x="322" y="263"/>
                    <a:pt x="307" y="273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644" y="73"/>
                    <a:pt x="644" y="73"/>
                    <a:pt x="644" y="73"/>
                  </a:cubicBezTo>
                  <a:lnTo>
                    <a:pt x="479" y="445"/>
                  </a:lnTo>
                  <a:close/>
                  <a:moveTo>
                    <a:pt x="479" y="445"/>
                  </a:moveTo>
                  <a:cubicBezTo>
                    <a:pt x="479" y="445"/>
                    <a:pt x="479" y="445"/>
                    <a:pt x="479" y="4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5" name="Group 494"/>
          <p:cNvGrpSpPr>
            <a:grpSpLocks noChangeAspect="1"/>
          </p:cNvGrpSpPr>
          <p:nvPr/>
        </p:nvGrpSpPr>
        <p:grpSpPr>
          <a:xfrm>
            <a:off x="10283706" y="1381709"/>
            <a:ext cx="243900" cy="304800"/>
            <a:chOff x="10531476" y="2976563"/>
            <a:chExt cx="5149850" cy="6435725"/>
          </a:xfrm>
        </p:grpSpPr>
        <p:sp>
          <p:nvSpPr>
            <p:cNvPr id="496" name="Rectangle: Top Corners Rounded 495"/>
            <p:cNvSpPr/>
            <p:nvPr/>
          </p:nvSpPr>
          <p:spPr>
            <a:xfrm flipV="1">
              <a:off x="12307403" y="4174984"/>
              <a:ext cx="2362754" cy="224829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7" name="Freeform 107"/>
            <p:cNvSpPr>
              <a:spLocks noEditPoints="1"/>
            </p:cNvSpPr>
            <p:nvPr/>
          </p:nvSpPr>
          <p:spPr bwMode="auto">
            <a:xfrm>
              <a:off x="10531476" y="2976563"/>
              <a:ext cx="5149850" cy="6435725"/>
            </a:xfrm>
            <a:custGeom>
              <a:avLst/>
              <a:gdLst>
                <a:gd name="T0" fmla="*/ 970 w 1174"/>
                <a:gd name="T1" fmla="*/ 230 h 1482"/>
                <a:gd name="T2" fmla="*/ 1021 w 1174"/>
                <a:gd name="T3" fmla="*/ 75 h 1482"/>
                <a:gd name="T4" fmla="*/ 229 w 1174"/>
                <a:gd name="T5" fmla="*/ 0 h 1482"/>
                <a:gd name="T6" fmla="*/ 205 w 1174"/>
                <a:gd name="T7" fmla="*/ 146 h 1482"/>
                <a:gd name="T8" fmla="*/ 50 w 1174"/>
                <a:gd name="T9" fmla="*/ 230 h 1482"/>
                <a:gd name="T10" fmla="*/ 0 w 1174"/>
                <a:gd name="T11" fmla="*/ 382 h 1482"/>
                <a:gd name="T12" fmla="*/ 281 w 1174"/>
                <a:gd name="T13" fmla="*/ 662 h 1482"/>
                <a:gd name="T14" fmla="*/ 486 w 1174"/>
                <a:gd name="T15" fmla="*/ 869 h 1482"/>
                <a:gd name="T16" fmla="*/ 512 w 1174"/>
                <a:gd name="T17" fmla="*/ 997 h 1482"/>
                <a:gd name="T18" fmla="*/ 434 w 1174"/>
                <a:gd name="T19" fmla="*/ 1280 h 1482"/>
                <a:gd name="T20" fmla="*/ 282 w 1174"/>
                <a:gd name="T21" fmla="*/ 1330 h 1482"/>
                <a:gd name="T22" fmla="*/ 331 w 1174"/>
                <a:gd name="T23" fmla="*/ 1482 h 1482"/>
                <a:gd name="T24" fmla="*/ 893 w 1174"/>
                <a:gd name="T25" fmla="*/ 1432 h 1482"/>
                <a:gd name="T26" fmla="*/ 843 w 1174"/>
                <a:gd name="T27" fmla="*/ 1280 h 1482"/>
                <a:gd name="T28" fmla="*/ 662 w 1174"/>
                <a:gd name="T29" fmla="*/ 1202 h 1482"/>
                <a:gd name="T30" fmla="*/ 646 w 1174"/>
                <a:gd name="T31" fmla="*/ 950 h 1482"/>
                <a:gd name="T32" fmla="*/ 667 w 1174"/>
                <a:gd name="T33" fmla="*/ 808 h 1482"/>
                <a:gd name="T34" fmla="*/ 894 w 1174"/>
                <a:gd name="T35" fmla="*/ 662 h 1482"/>
                <a:gd name="T36" fmla="*/ 1174 w 1174"/>
                <a:gd name="T37" fmla="*/ 280 h 1482"/>
                <a:gd name="T38" fmla="*/ 229 w 1174"/>
                <a:gd name="T39" fmla="*/ 48 h 1482"/>
                <a:gd name="T40" fmla="*/ 973 w 1174"/>
                <a:gd name="T41" fmla="*/ 75 h 1482"/>
                <a:gd name="T42" fmla="*/ 229 w 1174"/>
                <a:gd name="T43" fmla="*/ 102 h 1482"/>
                <a:gd name="T44" fmla="*/ 229 w 1174"/>
                <a:gd name="T45" fmla="*/ 48 h 1482"/>
                <a:gd name="T46" fmla="*/ 48 w 1174"/>
                <a:gd name="T47" fmla="*/ 280 h 1482"/>
                <a:gd name="T48" fmla="*/ 205 w 1174"/>
                <a:gd name="T49" fmla="*/ 278 h 1482"/>
                <a:gd name="T50" fmla="*/ 249 w 1174"/>
                <a:gd name="T51" fmla="*/ 612 h 1482"/>
                <a:gd name="T52" fmla="*/ 843 w 1174"/>
                <a:gd name="T53" fmla="*/ 1328 h 1482"/>
                <a:gd name="T54" fmla="*/ 845 w 1174"/>
                <a:gd name="T55" fmla="*/ 1432 h 1482"/>
                <a:gd name="T56" fmla="*/ 331 w 1174"/>
                <a:gd name="T57" fmla="*/ 1434 h 1482"/>
                <a:gd name="T58" fmla="*/ 330 w 1174"/>
                <a:gd name="T59" fmla="*/ 1330 h 1482"/>
                <a:gd name="T60" fmla="*/ 843 w 1174"/>
                <a:gd name="T61" fmla="*/ 1328 h 1482"/>
                <a:gd name="T62" fmla="*/ 614 w 1174"/>
                <a:gd name="T63" fmla="*/ 1202 h 1482"/>
                <a:gd name="T64" fmla="*/ 533 w 1174"/>
                <a:gd name="T65" fmla="*/ 1280 h 1482"/>
                <a:gd name="T66" fmla="*/ 560 w 1174"/>
                <a:gd name="T67" fmla="*/ 997 h 1482"/>
                <a:gd name="T68" fmla="*/ 614 w 1174"/>
                <a:gd name="T69" fmla="*/ 997 h 1482"/>
                <a:gd name="T70" fmla="*/ 587 w 1174"/>
                <a:gd name="T71" fmla="*/ 922 h 1482"/>
                <a:gd name="T72" fmla="*/ 587 w 1174"/>
                <a:gd name="T73" fmla="*/ 816 h 1482"/>
                <a:gd name="T74" fmla="*/ 587 w 1174"/>
                <a:gd name="T75" fmla="*/ 768 h 1482"/>
                <a:gd name="T76" fmla="*/ 253 w 1174"/>
                <a:gd name="T77" fmla="*/ 150 h 1482"/>
                <a:gd name="T78" fmla="*/ 922 w 1174"/>
                <a:gd name="T79" fmla="*/ 434 h 1482"/>
                <a:gd name="T80" fmla="*/ 1126 w 1174"/>
                <a:gd name="T81" fmla="*/ 382 h 1482"/>
                <a:gd name="T82" fmla="*/ 970 w 1174"/>
                <a:gd name="T83" fmla="*/ 434 h 1482"/>
                <a:gd name="T84" fmla="*/ 1125 w 1174"/>
                <a:gd name="T85" fmla="*/ 278 h 1482"/>
                <a:gd name="T86" fmla="*/ 1126 w 1174"/>
                <a:gd name="T87" fmla="*/ 382 h 1482"/>
                <a:gd name="T88" fmla="*/ 1126 w 1174"/>
                <a:gd name="T89" fmla="*/ 382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4" h="1482">
                  <a:moveTo>
                    <a:pt x="1125" y="230"/>
                  </a:moveTo>
                  <a:cubicBezTo>
                    <a:pt x="970" y="230"/>
                    <a:pt x="970" y="230"/>
                    <a:pt x="970" y="230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99" y="136"/>
                    <a:pt x="1021" y="108"/>
                    <a:pt x="1021" y="75"/>
                  </a:cubicBezTo>
                  <a:cubicBezTo>
                    <a:pt x="1021" y="34"/>
                    <a:pt x="987" y="0"/>
                    <a:pt x="946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87" y="0"/>
                    <a:pt x="154" y="34"/>
                    <a:pt x="154" y="75"/>
                  </a:cubicBezTo>
                  <a:cubicBezTo>
                    <a:pt x="154" y="108"/>
                    <a:pt x="175" y="136"/>
                    <a:pt x="205" y="146"/>
                  </a:cubicBezTo>
                  <a:cubicBezTo>
                    <a:pt x="205" y="230"/>
                    <a:pt x="205" y="230"/>
                    <a:pt x="205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22" y="230"/>
                    <a:pt x="0" y="253"/>
                    <a:pt x="0" y="280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537"/>
                    <a:pt x="126" y="662"/>
                    <a:pt x="280" y="662"/>
                  </a:cubicBezTo>
                  <a:cubicBezTo>
                    <a:pt x="280" y="662"/>
                    <a:pt x="281" y="662"/>
                    <a:pt x="281" y="662"/>
                  </a:cubicBezTo>
                  <a:cubicBezTo>
                    <a:pt x="335" y="735"/>
                    <a:pt x="415" y="788"/>
                    <a:pt x="507" y="808"/>
                  </a:cubicBezTo>
                  <a:cubicBezTo>
                    <a:pt x="494" y="825"/>
                    <a:pt x="486" y="846"/>
                    <a:pt x="486" y="869"/>
                  </a:cubicBezTo>
                  <a:cubicBezTo>
                    <a:pt x="486" y="902"/>
                    <a:pt x="503" y="932"/>
                    <a:pt x="528" y="950"/>
                  </a:cubicBezTo>
                  <a:cubicBezTo>
                    <a:pt x="518" y="963"/>
                    <a:pt x="512" y="979"/>
                    <a:pt x="512" y="997"/>
                  </a:cubicBezTo>
                  <a:cubicBezTo>
                    <a:pt x="512" y="1202"/>
                    <a:pt x="512" y="1202"/>
                    <a:pt x="512" y="1202"/>
                  </a:cubicBezTo>
                  <a:cubicBezTo>
                    <a:pt x="512" y="1245"/>
                    <a:pt x="477" y="1280"/>
                    <a:pt x="434" y="1280"/>
                  </a:cubicBezTo>
                  <a:cubicBezTo>
                    <a:pt x="331" y="1280"/>
                    <a:pt x="331" y="1280"/>
                    <a:pt x="331" y="1280"/>
                  </a:cubicBezTo>
                  <a:cubicBezTo>
                    <a:pt x="304" y="1280"/>
                    <a:pt x="282" y="1302"/>
                    <a:pt x="282" y="1330"/>
                  </a:cubicBezTo>
                  <a:cubicBezTo>
                    <a:pt x="282" y="1432"/>
                    <a:pt x="282" y="1432"/>
                    <a:pt x="282" y="1432"/>
                  </a:cubicBezTo>
                  <a:cubicBezTo>
                    <a:pt x="282" y="1459"/>
                    <a:pt x="304" y="1482"/>
                    <a:pt x="331" y="1482"/>
                  </a:cubicBezTo>
                  <a:cubicBezTo>
                    <a:pt x="843" y="1482"/>
                    <a:pt x="843" y="1482"/>
                    <a:pt x="843" y="1482"/>
                  </a:cubicBezTo>
                  <a:cubicBezTo>
                    <a:pt x="871" y="1482"/>
                    <a:pt x="893" y="1459"/>
                    <a:pt x="893" y="1432"/>
                  </a:cubicBezTo>
                  <a:cubicBezTo>
                    <a:pt x="893" y="1330"/>
                    <a:pt x="893" y="1330"/>
                    <a:pt x="893" y="1330"/>
                  </a:cubicBezTo>
                  <a:cubicBezTo>
                    <a:pt x="893" y="1302"/>
                    <a:pt x="871" y="1280"/>
                    <a:pt x="843" y="1280"/>
                  </a:cubicBezTo>
                  <a:cubicBezTo>
                    <a:pt x="741" y="1280"/>
                    <a:pt x="741" y="1280"/>
                    <a:pt x="741" y="1280"/>
                  </a:cubicBezTo>
                  <a:cubicBezTo>
                    <a:pt x="698" y="1280"/>
                    <a:pt x="662" y="1245"/>
                    <a:pt x="662" y="1202"/>
                  </a:cubicBezTo>
                  <a:cubicBezTo>
                    <a:pt x="662" y="997"/>
                    <a:pt x="662" y="997"/>
                    <a:pt x="662" y="997"/>
                  </a:cubicBezTo>
                  <a:cubicBezTo>
                    <a:pt x="662" y="979"/>
                    <a:pt x="656" y="963"/>
                    <a:pt x="646" y="950"/>
                  </a:cubicBezTo>
                  <a:cubicBezTo>
                    <a:pt x="672" y="932"/>
                    <a:pt x="688" y="902"/>
                    <a:pt x="688" y="869"/>
                  </a:cubicBezTo>
                  <a:cubicBezTo>
                    <a:pt x="688" y="846"/>
                    <a:pt x="680" y="825"/>
                    <a:pt x="667" y="808"/>
                  </a:cubicBezTo>
                  <a:cubicBezTo>
                    <a:pt x="759" y="788"/>
                    <a:pt x="839" y="735"/>
                    <a:pt x="893" y="662"/>
                  </a:cubicBezTo>
                  <a:cubicBezTo>
                    <a:pt x="894" y="662"/>
                    <a:pt x="894" y="662"/>
                    <a:pt x="894" y="662"/>
                  </a:cubicBezTo>
                  <a:cubicBezTo>
                    <a:pt x="1049" y="662"/>
                    <a:pt x="1174" y="537"/>
                    <a:pt x="1174" y="382"/>
                  </a:cubicBezTo>
                  <a:cubicBezTo>
                    <a:pt x="1174" y="280"/>
                    <a:pt x="1174" y="280"/>
                    <a:pt x="1174" y="280"/>
                  </a:cubicBezTo>
                  <a:cubicBezTo>
                    <a:pt x="1174" y="253"/>
                    <a:pt x="1152" y="230"/>
                    <a:pt x="1125" y="230"/>
                  </a:cubicBezTo>
                  <a:close/>
                  <a:moveTo>
                    <a:pt x="229" y="48"/>
                  </a:moveTo>
                  <a:cubicBezTo>
                    <a:pt x="946" y="48"/>
                    <a:pt x="946" y="48"/>
                    <a:pt x="946" y="48"/>
                  </a:cubicBezTo>
                  <a:cubicBezTo>
                    <a:pt x="961" y="48"/>
                    <a:pt x="973" y="60"/>
                    <a:pt x="973" y="75"/>
                  </a:cubicBezTo>
                  <a:cubicBezTo>
                    <a:pt x="973" y="90"/>
                    <a:pt x="961" y="102"/>
                    <a:pt x="946" y="102"/>
                  </a:cubicBezTo>
                  <a:cubicBezTo>
                    <a:pt x="229" y="102"/>
                    <a:pt x="229" y="102"/>
                    <a:pt x="229" y="102"/>
                  </a:cubicBezTo>
                  <a:cubicBezTo>
                    <a:pt x="214" y="102"/>
                    <a:pt x="202" y="90"/>
                    <a:pt x="202" y="75"/>
                  </a:cubicBezTo>
                  <a:cubicBezTo>
                    <a:pt x="202" y="60"/>
                    <a:pt x="214" y="48"/>
                    <a:pt x="229" y="48"/>
                  </a:cubicBezTo>
                  <a:close/>
                  <a:moveTo>
                    <a:pt x="48" y="382"/>
                  </a:moveTo>
                  <a:cubicBezTo>
                    <a:pt x="48" y="280"/>
                    <a:pt x="48" y="280"/>
                    <a:pt x="48" y="280"/>
                  </a:cubicBezTo>
                  <a:cubicBezTo>
                    <a:pt x="48" y="279"/>
                    <a:pt x="49" y="278"/>
                    <a:pt x="50" y="278"/>
                  </a:cubicBezTo>
                  <a:cubicBezTo>
                    <a:pt x="205" y="278"/>
                    <a:pt x="205" y="278"/>
                    <a:pt x="205" y="278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205" y="498"/>
                    <a:pt x="221" y="559"/>
                    <a:pt x="249" y="612"/>
                  </a:cubicBezTo>
                  <a:cubicBezTo>
                    <a:pt x="136" y="597"/>
                    <a:pt x="48" y="500"/>
                    <a:pt x="48" y="382"/>
                  </a:cubicBezTo>
                  <a:close/>
                  <a:moveTo>
                    <a:pt x="843" y="1328"/>
                  </a:moveTo>
                  <a:cubicBezTo>
                    <a:pt x="844" y="1328"/>
                    <a:pt x="845" y="1329"/>
                    <a:pt x="845" y="1330"/>
                  </a:cubicBezTo>
                  <a:cubicBezTo>
                    <a:pt x="845" y="1432"/>
                    <a:pt x="845" y="1432"/>
                    <a:pt x="845" y="1432"/>
                  </a:cubicBezTo>
                  <a:cubicBezTo>
                    <a:pt x="845" y="1433"/>
                    <a:pt x="844" y="1434"/>
                    <a:pt x="843" y="1434"/>
                  </a:cubicBezTo>
                  <a:cubicBezTo>
                    <a:pt x="331" y="1434"/>
                    <a:pt x="331" y="1434"/>
                    <a:pt x="331" y="1434"/>
                  </a:cubicBezTo>
                  <a:cubicBezTo>
                    <a:pt x="330" y="1434"/>
                    <a:pt x="330" y="1433"/>
                    <a:pt x="330" y="1432"/>
                  </a:cubicBezTo>
                  <a:cubicBezTo>
                    <a:pt x="330" y="1330"/>
                    <a:pt x="330" y="1330"/>
                    <a:pt x="330" y="1330"/>
                  </a:cubicBezTo>
                  <a:cubicBezTo>
                    <a:pt x="330" y="1329"/>
                    <a:pt x="330" y="1328"/>
                    <a:pt x="331" y="1328"/>
                  </a:cubicBezTo>
                  <a:lnTo>
                    <a:pt x="843" y="1328"/>
                  </a:lnTo>
                  <a:close/>
                  <a:moveTo>
                    <a:pt x="614" y="997"/>
                  </a:moveTo>
                  <a:cubicBezTo>
                    <a:pt x="614" y="1202"/>
                    <a:pt x="614" y="1202"/>
                    <a:pt x="614" y="1202"/>
                  </a:cubicBezTo>
                  <a:cubicBezTo>
                    <a:pt x="614" y="1231"/>
                    <a:pt x="625" y="1258"/>
                    <a:pt x="642" y="1280"/>
                  </a:cubicBezTo>
                  <a:cubicBezTo>
                    <a:pt x="533" y="1280"/>
                    <a:pt x="533" y="1280"/>
                    <a:pt x="533" y="1280"/>
                  </a:cubicBezTo>
                  <a:cubicBezTo>
                    <a:pt x="550" y="1258"/>
                    <a:pt x="560" y="1231"/>
                    <a:pt x="560" y="1202"/>
                  </a:cubicBezTo>
                  <a:cubicBezTo>
                    <a:pt x="560" y="997"/>
                    <a:pt x="560" y="997"/>
                    <a:pt x="560" y="997"/>
                  </a:cubicBezTo>
                  <a:cubicBezTo>
                    <a:pt x="560" y="982"/>
                    <a:pt x="572" y="970"/>
                    <a:pt x="587" y="970"/>
                  </a:cubicBezTo>
                  <a:cubicBezTo>
                    <a:pt x="602" y="970"/>
                    <a:pt x="614" y="982"/>
                    <a:pt x="614" y="997"/>
                  </a:cubicBezTo>
                  <a:close/>
                  <a:moveTo>
                    <a:pt x="640" y="869"/>
                  </a:moveTo>
                  <a:cubicBezTo>
                    <a:pt x="640" y="898"/>
                    <a:pt x="616" y="922"/>
                    <a:pt x="587" y="922"/>
                  </a:cubicBezTo>
                  <a:cubicBezTo>
                    <a:pt x="558" y="922"/>
                    <a:pt x="534" y="898"/>
                    <a:pt x="534" y="869"/>
                  </a:cubicBezTo>
                  <a:cubicBezTo>
                    <a:pt x="534" y="840"/>
                    <a:pt x="558" y="816"/>
                    <a:pt x="587" y="816"/>
                  </a:cubicBezTo>
                  <a:cubicBezTo>
                    <a:pt x="616" y="816"/>
                    <a:pt x="640" y="840"/>
                    <a:pt x="640" y="869"/>
                  </a:cubicBezTo>
                  <a:close/>
                  <a:moveTo>
                    <a:pt x="587" y="768"/>
                  </a:moveTo>
                  <a:cubicBezTo>
                    <a:pt x="403" y="768"/>
                    <a:pt x="253" y="618"/>
                    <a:pt x="253" y="434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922" y="150"/>
                    <a:pt x="922" y="150"/>
                    <a:pt x="922" y="150"/>
                  </a:cubicBezTo>
                  <a:cubicBezTo>
                    <a:pt x="922" y="434"/>
                    <a:pt x="922" y="434"/>
                    <a:pt x="922" y="434"/>
                  </a:cubicBezTo>
                  <a:cubicBezTo>
                    <a:pt x="922" y="618"/>
                    <a:pt x="772" y="768"/>
                    <a:pt x="587" y="768"/>
                  </a:cubicBezTo>
                  <a:close/>
                  <a:moveTo>
                    <a:pt x="1126" y="382"/>
                  </a:moveTo>
                  <a:cubicBezTo>
                    <a:pt x="1126" y="500"/>
                    <a:pt x="1039" y="597"/>
                    <a:pt x="925" y="612"/>
                  </a:cubicBezTo>
                  <a:cubicBezTo>
                    <a:pt x="954" y="559"/>
                    <a:pt x="970" y="498"/>
                    <a:pt x="970" y="434"/>
                  </a:cubicBezTo>
                  <a:cubicBezTo>
                    <a:pt x="970" y="278"/>
                    <a:pt x="970" y="278"/>
                    <a:pt x="970" y="278"/>
                  </a:cubicBezTo>
                  <a:cubicBezTo>
                    <a:pt x="1125" y="278"/>
                    <a:pt x="1125" y="278"/>
                    <a:pt x="1125" y="278"/>
                  </a:cubicBezTo>
                  <a:cubicBezTo>
                    <a:pt x="1126" y="278"/>
                    <a:pt x="1126" y="279"/>
                    <a:pt x="1126" y="280"/>
                  </a:cubicBezTo>
                  <a:lnTo>
                    <a:pt x="1126" y="382"/>
                  </a:lnTo>
                  <a:close/>
                  <a:moveTo>
                    <a:pt x="1126" y="382"/>
                  </a:moveTo>
                  <a:cubicBezTo>
                    <a:pt x="1126" y="382"/>
                    <a:pt x="1126" y="382"/>
                    <a:pt x="1126" y="38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8" name="Group 497"/>
          <p:cNvGrpSpPr>
            <a:grpSpLocks noChangeAspect="1"/>
          </p:cNvGrpSpPr>
          <p:nvPr/>
        </p:nvGrpSpPr>
        <p:grpSpPr>
          <a:xfrm>
            <a:off x="10283706" y="2621574"/>
            <a:ext cx="222938" cy="304800"/>
            <a:chOff x="10487026" y="2106613"/>
            <a:chExt cx="4703763" cy="6430963"/>
          </a:xfrm>
        </p:grpSpPr>
        <p:sp>
          <p:nvSpPr>
            <p:cNvPr id="499" name="Oval 498"/>
            <p:cNvSpPr/>
            <p:nvPr/>
          </p:nvSpPr>
          <p:spPr>
            <a:xfrm>
              <a:off x="11635408" y="2878033"/>
              <a:ext cx="2992542" cy="299254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0" name="Freeform 111"/>
            <p:cNvSpPr>
              <a:spLocks noEditPoints="1"/>
            </p:cNvSpPr>
            <p:nvPr/>
          </p:nvSpPr>
          <p:spPr bwMode="auto">
            <a:xfrm>
              <a:off x="11163301" y="2549525"/>
              <a:ext cx="3351213" cy="3321050"/>
            </a:xfrm>
            <a:custGeom>
              <a:avLst/>
              <a:gdLst>
                <a:gd name="T0" fmla="*/ 764 w 764"/>
                <a:gd name="T1" fmla="*/ 382 h 765"/>
                <a:gd name="T2" fmla="*/ 382 w 764"/>
                <a:gd name="T3" fmla="*/ 0 h 765"/>
                <a:gd name="T4" fmla="*/ 0 w 764"/>
                <a:gd name="T5" fmla="*/ 382 h 765"/>
                <a:gd name="T6" fmla="*/ 382 w 764"/>
                <a:gd name="T7" fmla="*/ 765 h 765"/>
                <a:gd name="T8" fmla="*/ 764 w 764"/>
                <a:gd name="T9" fmla="*/ 382 h 765"/>
                <a:gd name="T10" fmla="*/ 48 w 764"/>
                <a:gd name="T11" fmla="*/ 406 h 765"/>
                <a:gd name="T12" fmla="*/ 100 w 764"/>
                <a:gd name="T13" fmla="*/ 406 h 765"/>
                <a:gd name="T14" fmla="*/ 124 w 764"/>
                <a:gd name="T15" fmla="*/ 382 h 765"/>
                <a:gd name="T16" fmla="*/ 100 w 764"/>
                <a:gd name="T17" fmla="*/ 358 h 765"/>
                <a:gd name="T18" fmla="*/ 48 w 764"/>
                <a:gd name="T19" fmla="*/ 358 h 765"/>
                <a:gd name="T20" fmla="*/ 358 w 764"/>
                <a:gd name="T21" fmla="*/ 49 h 765"/>
                <a:gd name="T22" fmla="*/ 358 w 764"/>
                <a:gd name="T23" fmla="*/ 101 h 765"/>
                <a:gd name="T24" fmla="*/ 382 w 764"/>
                <a:gd name="T25" fmla="*/ 125 h 765"/>
                <a:gd name="T26" fmla="*/ 406 w 764"/>
                <a:gd name="T27" fmla="*/ 101 h 765"/>
                <a:gd name="T28" fmla="*/ 406 w 764"/>
                <a:gd name="T29" fmla="*/ 49 h 765"/>
                <a:gd name="T30" fmla="*/ 716 w 764"/>
                <a:gd name="T31" fmla="*/ 358 h 765"/>
                <a:gd name="T32" fmla="*/ 715 w 764"/>
                <a:gd name="T33" fmla="*/ 358 h 765"/>
                <a:gd name="T34" fmla="*/ 664 w 764"/>
                <a:gd name="T35" fmla="*/ 358 h 765"/>
                <a:gd name="T36" fmla="*/ 640 w 764"/>
                <a:gd name="T37" fmla="*/ 382 h 765"/>
                <a:gd name="T38" fmla="*/ 664 w 764"/>
                <a:gd name="T39" fmla="*/ 406 h 765"/>
                <a:gd name="T40" fmla="*/ 715 w 764"/>
                <a:gd name="T41" fmla="*/ 406 h 765"/>
                <a:gd name="T42" fmla="*/ 716 w 764"/>
                <a:gd name="T43" fmla="*/ 406 h 765"/>
                <a:gd name="T44" fmla="*/ 406 w 764"/>
                <a:gd name="T45" fmla="*/ 716 h 765"/>
                <a:gd name="T46" fmla="*/ 406 w 764"/>
                <a:gd name="T47" fmla="*/ 664 h 765"/>
                <a:gd name="T48" fmla="*/ 382 w 764"/>
                <a:gd name="T49" fmla="*/ 640 h 765"/>
                <a:gd name="T50" fmla="*/ 358 w 764"/>
                <a:gd name="T51" fmla="*/ 664 h 765"/>
                <a:gd name="T52" fmla="*/ 358 w 764"/>
                <a:gd name="T53" fmla="*/ 716 h 765"/>
                <a:gd name="T54" fmla="*/ 48 w 764"/>
                <a:gd name="T55" fmla="*/ 406 h 765"/>
                <a:gd name="T56" fmla="*/ 48 w 764"/>
                <a:gd name="T57" fmla="*/ 406 h 765"/>
                <a:gd name="T58" fmla="*/ 48 w 764"/>
                <a:gd name="T59" fmla="*/ 406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4" h="765">
                  <a:moveTo>
                    <a:pt x="764" y="382"/>
                  </a:moveTo>
                  <a:cubicBezTo>
                    <a:pt x="764" y="172"/>
                    <a:pt x="593" y="0"/>
                    <a:pt x="382" y="0"/>
                  </a:cubicBezTo>
                  <a:cubicBezTo>
                    <a:pt x="171" y="0"/>
                    <a:pt x="0" y="172"/>
                    <a:pt x="0" y="382"/>
                  </a:cubicBezTo>
                  <a:cubicBezTo>
                    <a:pt x="0" y="593"/>
                    <a:pt x="171" y="765"/>
                    <a:pt x="382" y="765"/>
                  </a:cubicBezTo>
                  <a:cubicBezTo>
                    <a:pt x="593" y="765"/>
                    <a:pt x="764" y="593"/>
                    <a:pt x="764" y="382"/>
                  </a:cubicBezTo>
                  <a:close/>
                  <a:moveTo>
                    <a:pt x="48" y="406"/>
                  </a:moveTo>
                  <a:cubicBezTo>
                    <a:pt x="100" y="406"/>
                    <a:pt x="100" y="406"/>
                    <a:pt x="100" y="406"/>
                  </a:cubicBezTo>
                  <a:cubicBezTo>
                    <a:pt x="114" y="406"/>
                    <a:pt x="124" y="396"/>
                    <a:pt x="124" y="382"/>
                  </a:cubicBezTo>
                  <a:cubicBezTo>
                    <a:pt x="124" y="369"/>
                    <a:pt x="114" y="358"/>
                    <a:pt x="100" y="358"/>
                  </a:cubicBezTo>
                  <a:cubicBezTo>
                    <a:pt x="48" y="358"/>
                    <a:pt x="48" y="358"/>
                    <a:pt x="48" y="358"/>
                  </a:cubicBezTo>
                  <a:cubicBezTo>
                    <a:pt x="60" y="193"/>
                    <a:pt x="193" y="61"/>
                    <a:pt x="358" y="49"/>
                  </a:cubicBezTo>
                  <a:cubicBezTo>
                    <a:pt x="358" y="101"/>
                    <a:pt x="358" y="101"/>
                    <a:pt x="358" y="101"/>
                  </a:cubicBezTo>
                  <a:cubicBezTo>
                    <a:pt x="358" y="114"/>
                    <a:pt x="369" y="125"/>
                    <a:pt x="382" y="125"/>
                  </a:cubicBezTo>
                  <a:cubicBezTo>
                    <a:pt x="395" y="125"/>
                    <a:pt x="406" y="114"/>
                    <a:pt x="406" y="101"/>
                  </a:cubicBezTo>
                  <a:cubicBezTo>
                    <a:pt x="406" y="49"/>
                    <a:pt x="406" y="49"/>
                    <a:pt x="406" y="49"/>
                  </a:cubicBezTo>
                  <a:cubicBezTo>
                    <a:pt x="571" y="61"/>
                    <a:pt x="704" y="193"/>
                    <a:pt x="716" y="358"/>
                  </a:cubicBezTo>
                  <a:cubicBezTo>
                    <a:pt x="715" y="358"/>
                    <a:pt x="715" y="358"/>
                    <a:pt x="715" y="358"/>
                  </a:cubicBezTo>
                  <a:cubicBezTo>
                    <a:pt x="664" y="358"/>
                    <a:pt x="664" y="358"/>
                    <a:pt x="664" y="358"/>
                  </a:cubicBezTo>
                  <a:cubicBezTo>
                    <a:pt x="650" y="358"/>
                    <a:pt x="640" y="369"/>
                    <a:pt x="640" y="382"/>
                  </a:cubicBezTo>
                  <a:cubicBezTo>
                    <a:pt x="640" y="396"/>
                    <a:pt x="650" y="406"/>
                    <a:pt x="664" y="406"/>
                  </a:cubicBezTo>
                  <a:cubicBezTo>
                    <a:pt x="715" y="406"/>
                    <a:pt x="715" y="406"/>
                    <a:pt x="715" y="406"/>
                  </a:cubicBezTo>
                  <a:cubicBezTo>
                    <a:pt x="715" y="406"/>
                    <a:pt x="715" y="406"/>
                    <a:pt x="716" y="406"/>
                  </a:cubicBezTo>
                  <a:cubicBezTo>
                    <a:pt x="704" y="572"/>
                    <a:pt x="571" y="704"/>
                    <a:pt x="406" y="716"/>
                  </a:cubicBezTo>
                  <a:cubicBezTo>
                    <a:pt x="406" y="664"/>
                    <a:pt x="406" y="664"/>
                    <a:pt x="406" y="664"/>
                  </a:cubicBezTo>
                  <a:cubicBezTo>
                    <a:pt x="406" y="651"/>
                    <a:pt x="395" y="640"/>
                    <a:pt x="382" y="640"/>
                  </a:cubicBezTo>
                  <a:cubicBezTo>
                    <a:pt x="369" y="640"/>
                    <a:pt x="358" y="651"/>
                    <a:pt x="358" y="664"/>
                  </a:cubicBezTo>
                  <a:cubicBezTo>
                    <a:pt x="358" y="716"/>
                    <a:pt x="358" y="716"/>
                    <a:pt x="358" y="716"/>
                  </a:cubicBezTo>
                  <a:cubicBezTo>
                    <a:pt x="193" y="704"/>
                    <a:pt x="60" y="572"/>
                    <a:pt x="48" y="406"/>
                  </a:cubicBezTo>
                  <a:close/>
                  <a:moveTo>
                    <a:pt x="48" y="406"/>
                  </a:moveTo>
                  <a:cubicBezTo>
                    <a:pt x="48" y="406"/>
                    <a:pt x="48" y="406"/>
                    <a:pt x="48" y="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1" name="Freeform 112"/>
            <p:cNvSpPr>
              <a:spLocks noEditPoints="1"/>
            </p:cNvSpPr>
            <p:nvPr/>
          </p:nvSpPr>
          <p:spPr bwMode="auto">
            <a:xfrm>
              <a:off x="12285663" y="3317875"/>
              <a:ext cx="1457325" cy="1398588"/>
            </a:xfrm>
            <a:custGeom>
              <a:avLst/>
              <a:gdLst>
                <a:gd name="T0" fmla="*/ 93 w 332"/>
                <a:gd name="T1" fmla="*/ 273 h 322"/>
                <a:gd name="T2" fmla="*/ 126 w 332"/>
                <a:gd name="T3" fmla="*/ 281 h 322"/>
                <a:gd name="T4" fmla="*/ 197 w 332"/>
                <a:gd name="T5" fmla="*/ 229 h 322"/>
                <a:gd name="T6" fmla="*/ 305 w 332"/>
                <a:gd name="T7" fmla="*/ 229 h 322"/>
                <a:gd name="T8" fmla="*/ 329 w 332"/>
                <a:gd name="T9" fmla="*/ 205 h 322"/>
                <a:gd name="T10" fmla="*/ 305 w 332"/>
                <a:gd name="T11" fmla="*/ 181 h 322"/>
                <a:gd name="T12" fmla="*/ 197 w 332"/>
                <a:gd name="T13" fmla="*/ 181 h 322"/>
                <a:gd name="T14" fmla="*/ 193 w 332"/>
                <a:gd name="T15" fmla="*/ 172 h 322"/>
                <a:gd name="T16" fmla="*/ 322 w 332"/>
                <a:gd name="T17" fmla="*/ 43 h 322"/>
                <a:gd name="T18" fmla="*/ 322 w 332"/>
                <a:gd name="T19" fmla="*/ 9 h 322"/>
                <a:gd name="T20" fmla="*/ 288 w 332"/>
                <a:gd name="T21" fmla="*/ 9 h 322"/>
                <a:gd name="T22" fmla="*/ 159 w 332"/>
                <a:gd name="T23" fmla="*/ 138 h 322"/>
                <a:gd name="T24" fmla="*/ 126 w 332"/>
                <a:gd name="T25" fmla="*/ 130 h 322"/>
                <a:gd name="T26" fmla="*/ 55 w 332"/>
                <a:gd name="T27" fmla="*/ 181 h 322"/>
                <a:gd name="T28" fmla="*/ 24 w 332"/>
                <a:gd name="T29" fmla="*/ 181 h 322"/>
                <a:gd name="T30" fmla="*/ 0 w 332"/>
                <a:gd name="T31" fmla="*/ 205 h 322"/>
                <a:gd name="T32" fmla="*/ 24 w 332"/>
                <a:gd name="T33" fmla="*/ 229 h 322"/>
                <a:gd name="T34" fmla="*/ 55 w 332"/>
                <a:gd name="T35" fmla="*/ 229 h 322"/>
                <a:gd name="T36" fmla="*/ 59 w 332"/>
                <a:gd name="T37" fmla="*/ 239 h 322"/>
                <a:gd name="T38" fmla="*/ 17 w 332"/>
                <a:gd name="T39" fmla="*/ 281 h 322"/>
                <a:gd name="T40" fmla="*/ 17 w 332"/>
                <a:gd name="T41" fmla="*/ 315 h 322"/>
                <a:gd name="T42" fmla="*/ 34 w 332"/>
                <a:gd name="T43" fmla="*/ 322 h 322"/>
                <a:gd name="T44" fmla="*/ 51 w 332"/>
                <a:gd name="T45" fmla="*/ 315 h 322"/>
                <a:gd name="T46" fmla="*/ 93 w 332"/>
                <a:gd name="T47" fmla="*/ 273 h 322"/>
                <a:gd name="T48" fmla="*/ 126 w 332"/>
                <a:gd name="T49" fmla="*/ 178 h 322"/>
                <a:gd name="T50" fmla="*/ 153 w 332"/>
                <a:gd name="T51" fmla="*/ 205 h 322"/>
                <a:gd name="T52" fmla="*/ 126 w 332"/>
                <a:gd name="T53" fmla="*/ 233 h 322"/>
                <a:gd name="T54" fmla="*/ 99 w 332"/>
                <a:gd name="T55" fmla="*/ 205 h 322"/>
                <a:gd name="T56" fmla="*/ 126 w 332"/>
                <a:gd name="T57" fmla="*/ 178 h 322"/>
                <a:gd name="T58" fmla="*/ 126 w 332"/>
                <a:gd name="T59" fmla="*/ 178 h 322"/>
                <a:gd name="T60" fmla="*/ 126 w 332"/>
                <a:gd name="T61" fmla="*/ 17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322">
                  <a:moveTo>
                    <a:pt x="93" y="273"/>
                  </a:moveTo>
                  <a:cubicBezTo>
                    <a:pt x="103" y="278"/>
                    <a:pt x="114" y="281"/>
                    <a:pt x="126" y="281"/>
                  </a:cubicBezTo>
                  <a:cubicBezTo>
                    <a:pt x="159" y="281"/>
                    <a:pt x="187" y="259"/>
                    <a:pt x="197" y="229"/>
                  </a:cubicBezTo>
                  <a:cubicBezTo>
                    <a:pt x="305" y="229"/>
                    <a:pt x="305" y="229"/>
                    <a:pt x="305" y="229"/>
                  </a:cubicBezTo>
                  <a:cubicBezTo>
                    <a:pt x="318" y="229"/>
                    <a:pt x="329" y="219"/>
                    <a:pt x="329" y="205"/>
                  </a:cubicBezTo>
                  <a:cubicBezTo>
                    <a:pt x="329" y="192"/>
                    <a:pt x="318" y="181"/>
                    <a:pt x="305" y="181"/>
                  </a:cubicBezTo>
                  <a:cubicBezTo>
                    <a:pt x="197" y="181"/>
                    <a:pt x="197" y="181"/>
                    <a:pt x="197" y="181"/>
                  </a:cubicBezTo>
                  <a:cubicBezTo>
                    <a:pt x="196" y="178"/>
                    <a:pt x="195" y="175"/>
                    <a:pt x="193" y="172"/>
                  </a:cubicBezTo>
                  <a:cubicBezTo>
                    <a:pt x="322" y="43"/>
                    <a:pt x="322" y="43"/>
                    <a:pt x="322" y="43"/>
                  </a:cubicBezTo>
                  <a:cubicBezTo>
                    <a:pt x="332" y="34"/>
                    <a:pt x="332" y="19"/>
                    <a:pt x="322" y="9"/>
                  </a:cubicBezTo>
                  <a:cubicBezTo>
                    <a:pt x="313" y="0"/>
                    <a:pt x="298" y="0"/>
                    <a:pt x="288" y="9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49" y="133"/>
                    <a:pt x="138" y="130"/>
                    <a:pt x="126" y="130"/>
                  </a:cubicBezTo>
                  <a:cubicBezTo>
                    <a:pt x="93" y="130"/>
                    <a:pt x="65" y="152"/>
                    <a:pt x="55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10" y="181"/>
                    <a:pt x="0" y="192"/>
                    <a:pt x="0" y="205"/>
                  </a:cubicBezTo>
                  <a:cubicBezTo>
                    <a:pt x="0" y="219"/>
                    <a:pt x="10" y="229"/>
                    <a:pt x="24" y="229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6" y="233"/>
                    <a:pt x="57" y="236"/>
                    <a:pt x="59" y="23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7" y="290"/>
                    <a:pt x="7" y="305"/>
                    <a:pt x="17" y="315"/>
                  </a:cubicBezTo>
                  <a:cubicBezTo>
                    <a:pt x="21" y="319"/>
                    <a:pt x="28" y="322"/>
                    <a:pt x="34" y="322"/>
                  </a:cubicBezTo>
                  <a:cubicBezTo>
                    <a:pt x="40" y="322"/>
                    <a:pt x="46" y="319"/>
                    <a:pt x="51" y="315"/>
                  </a:cubicBezTo>
                  <a:lnTo>
                    <a:pt x="93" y="273"/>
                  </a:lnTo>
                  <a:close/>
                  <a:moveTo>
                    <a:pt x="126" y="178"/>
                  </a:moveTo>
                  <a:cubicBezTo>
                    <a:pt x="141" y="178"/>
                    <a:pt x="153" y="190"/>
                    <a:pt x="153" y="205"/>
                  </a:cubicBezTo>
                  <a:cubicBezTo>
                    <a:pt x="153" y="220"/>
                    <a:pt x="141" y="233"/>
                    <a:pt x="126" y="233"/>
                  </a:cubicBezTo>
                  <a:cubicBezTo>
                    <a:pt x="111" y="233"/>
                    <a:pt x="99" y="220"/>
                    <a:pt x="99" y="205"/>
                  </a:cubicBezTo>
                  <a:cubicBezTo>
                    <a:pt x="99" y="190"/>
                    <a:pt x="111" y="178"/>
                    <a:pt x="126" y="178"/>
                  </a:cubicBezTo>
                  <a:close/>
                  <a:moveTo>
                    <a:pt x="126" y="178"/>
                  </a:moveTo>
                  <a:cubicBezTo>
                    <a:pt x="126" y="178"/>
                    <a:pt x="126" y="178"/>
                    <a:pt x="126" y="1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2" name="Freeform 113"/>
            <p:cNvSpPr>
              <a:spLocks noEditPoints="1"/>
            </p:cNvSpPr>
            <p:nvPr/>
          </p:nvSpPr>
          <p:spPr bwMode="auto">
            <a:xfrm>
              <a:off x="10487026" y="2106613"/>
              <a:ext cx="4703763" cy="6430963"/>
            </a:xfrm>
            <a:custGeom>
              <a:avLst/>
              <a:gdLst>
                <a:gd name="T0" fmla="*/ 970 w 1072"/>
                <a:gd name="T1" fmla="*/ 1280 h 1481"/>
                <a:gd name="T2" fmla="*/ 894 w 1072"/>
                <a:gd name="T3" fmla="*/ 1100 h 1481"/>
                <a:gd name="T4" fmla="*/ 560 w 1072"/>
                <a:gd name="T5" fmla="*/ 969 h 1481"/>
                <a:gd name="T6" fmla="*/ 536 w 1072"/>
                <a:gd name="T7" fmla="*/ 0 h 1481"/>
                <a:gd name="T8" fmla="*/ 512 w 1072"/>
                <a:gd name="T9" fmla="*/ 969 h 1481"/>
                <a:gd name="T10" fmla="*/ 178 w 1072"/>
                <a:gd name="T11" fmla="*/ 1100 h 1481"/>
                <a:gd name="T12" fmla="*/ 102 w 1072"/>
                <a:gd name="T13" fmla="*/ 1280 h 1481"/>
                <a:gd name="T14" fmla="*/ 0 w 1072"/>
                <a:gd name="T15" fmla="*/ 1329 h 1481"/>
                <a:gd name="T16" fmla="*/ 50 w 1072"/>
                <a:gd name="T17" fmla="*/ 1481 h 1481"/>
                <a:gd name="T18" fmla="*/ 253 w 1072"/>
                <a:gd name="T19" fmla="*/ 1432 h 1481"/>
                <a:gd name="T20" fmla="*/ 203 w 1072"/>
                <a:gd name="T21" fmla="*/ 1280 h 1481"/>
                <a:gd name="T22" fmla="*/ 150 w 1072"/>
                <a:gd name="T23" fmla="*/ 1176 h 1481"/>
                <a:gd name="T24" fmla="*/ 512 w 1072"/>
                <a:gd name="T25" fmla="*/ 1148 h 1481"/>
                <a:gd name="T26" fmla="*/ 459 w 1072"/>
                <a:gd name="T27" fmla="*/ 1280 h 1481"/>
                <a:gd name="T28" fmla="*/ 410 w 1072"/>
                <a:gd name="T29" fmla="*/ 1432 h 1481"/>
                <a:gd name="T30" fmla="*/ 613 w 1072"/>
                <a:gd name="T31" fmla="*/ 1481 h 1481"/>
                <a:gd name="T32" fmla="*/ 662 w 1072"/>
                <a:gd name="T33" fmla="*/ 1329 h 1481"/>
                <a:gd name="T34" fmla="*/ 560 w 1072"/>
                <a:gd name="T35" fmla="*/ 1280 h 1481"/>
                <a:gd name="T36" fmla="*/ 894 w 1072"/>
                <a:gd name="T37" fmla="*/ 1148 h 1481"/>
                <a:gd name="T38" fmla="*/ 922 w 1072"/>
                <a:gd name="T39" fmla="*/ 1280 h 1481"/>
                <a:gd name="T40" fmla="*/ 819 w 1072"/>
                <a:gd name="T41" fmla="*/ 1329 h 1481"/>
                <a:gd name="T42" fmla="*/ 869 w 1072"/>
                <a:gd name="T43" fmla="*/ 1481 h 1481"/>
                <a:gd name="T44" fmla="*/ 1072 w 1072"/>
                <a:gd name="T45" fmla="*/ 1432 h 1481"/>
                <a:gd name="T46" fmla="*/ 1022 w 1072"/>
                <a:gd name="T47" fmla="*/ 1280 h 1481"/>
                <a:gd name="T48" fmla="*/ 536 w 1072"/>
                <a:gd name="T49" fmla="*/ 48 h 1481"/>
                <a:gd name="T50" fmla="*/ 536 w 1072"/>
                <a:gd name="T51" fmla="*/ 921 h 1481"/>
                <a:gd name="T52" fmla="*/ 205 w 1072"/>
                <a:gd name="T53" fmla="*/ 1329 h 1481"/>
                <a:gd name="T54" fmla="*/ 203 w 1072"/>
                <a:gd name="T55" fmla="*/ 1433 h 1481"/>
                <a:gd name="T56" fmla="*/ 48 w 1072"/>
                <a:gd name="T57" fmla="*/ 1432 h 1481"/>
                <a:gd name="T58" fmla="*/ 50 w 1072"/>
                <a:gd name="T59" fmla="*/ 1328 h 1481"/>
                <a:gd name="T60" fmla="*/ 205 w 1072"/>
                <a:gd name="T61" fmla="*/ 1329 h 1481"/>
                <a:gd name="T62" fmla="*/ 614 w 1072"/>
                <a:gd name="T63" fmla="*/ 1432 h 1481"/>
                <a:gd name="T64" fmla="*/ 459 w 1072"/>
                <a:gd name="T65" fmla="*/ 1433 h 1481"/>
                <a:gd name="T66" fmla="*/ 458 w 1072"/>
                <a:gd name="T67" fmla="*/ 1329 h 1481"/>
                <a:gd name="T68" fmla="*/ 613 w 1072"/>
                <a:gd name="T69" fmla="*/ 1328 h 1481"/>
                <a:gd name="T70" fmla="*/ 1024 w 1072"/>
                <a:gd name="T71" fmla="*/ 1432 h 1481"/>
                <a:gd name="T72" fmla="*/ 869 w 1072"/>
                <a:gd name="T73" fmla="*/ 1433 h 1481"/>
                <a:gd name="T74" fmla="*/ 867 w 1072"/>
                <a:gd name="T75" fmla="*/ 1329 h 1481"/>
                <a:gd name="T76" fmla="*/ 1022 w 1072"/>
                <a:gd name="T77" fmla="*/ 1328 h 1481"/>
                <a:gd name="T78" fmla="*/ 1024 w 1072"/>
                <a:gd name="T79" fmla="*/ 1432 h 1481"/>
                <a:gd name="T80" fmla="*/ 1024 w 1072"/>
                <a:gd name="T81" fmla="*/ 143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2" h="1481">
                  <a:moveTo>
                    <a:pt x="1022" y="1280"/>
                  </a:moveTo>
                  <a:cubicBezTo>
                    <a:pt x="970" y="1280"/>
                    <a:pt x="970" y="1280"/>
                    <a:pt x="970" y="1280"/>
                  </a:cubicBezTo>
                  <a:cubicBezTo>
                    <a:pt x="970" y="1176"/>
                    <a:pt x="970" y="1176"/>
                    <a:pt x="970" y="1176"/>
                  </a:cubicBezTo>
                  <a:cubicBezTo>
                    <a:pt x="970" y="1134"/>
                    <a:pt x="936" y="1100"/>
                    <a:pt x="894" y="1100"/>
                  </a:cubicBezTo>
                  <a:cubicBezTo>
                    <a:pt x="560" y="1100"/>
                    <a:pt x="560" y="1100"/>
                    <a:pt x="560" y="1100"/>
                  </a:cubicBezTo>
                  <a:cubicBezTo>
                    <a:pt x="560" y="969"/>
                    <a:pt x="560" y="969"/>
                    <a:pt x="560" y="969"/>
                  </a:cubicBezTo>
                  <a:cubicBezTo>
                    <a:pt x="816" y="956"/>
                    <a:pt x="1021" y="744"/>
                    <a:pt x="1021" y="484"/>
                  </a:cubicBezTo>
                  <a:cubicBezTo>
                    <a:pt x="1021" y="217"/>
                    <a:pt x="803" y="0"/>
                    <a:pt x="536" y="0"/>
                  </a:cubicBezTo>
                  <a:cubicBezTo>
                    <a:pt x="269" y="0"/>
                    <a:pt x="51" y="217"/>
                    <a:pt x="51" y="484"/>
                  </a:cubicBezTo>
                  <a:cubicBezTo>
                    <a:pt x="51" y="744"/>
                    <a:pt x="256" y="956"/>
                    <a:pt x="512" y="969"/>
                  </a:cubicBezTo>
                  <a:cubicBezTo>
                    <a:pt x="512" y="1100"/>
                    <a:pt x="512" y="1100"/>
                    <a:pt x="512" y="1100"/>
                  </a:cubicBezTo>
                  <a:cubicBezTo>
                    <a:pt x="178" y="1100"/>
                    <a:pt x="178" y="1100"/>
                    <a:pt x="178" y="1100"/>
                  </a:cubicBezTo>
                  <a:cubicBezTo>
                    <a:pt x="136" y="1100"/>
                    <a:pt x="102" y="1134"/>
                    <a:pt x="102" y="1176"/>
                  </a:cubicBezTo>
                  <a:cubicBezTo>
                    <a:pt x="102" y="1280"/>
                    <a:pt x="102" y="1280"/>
                    <a:pt x="102" y="1280"/>
                  </a:cubicBezTo>
                  <a:cubicBezTo>
                    <a:pt x="50" y="1280"/>
                    <a:pt x="50" y="1280"/>
                    <a:pt x="50" y="1280"/>
                  </a:cubicBezTo>
                  <a:cubicBezTo>
                    <a:pt x="22" y="1280"/>
                    <a:pt x="0" y="1302"/>
                    <a:pt x="0" y="1329"/>
                  </a:cubicBezTo>
                  <a:cubicBezTo>
                    <a:pt x="0" y="1432"/>
                    <a:pt x="0" y="1432"/>
                    <a:pt x="0" y="1432"/>
                  </a:cubicBezTo>
                  <a:cubicBezTo>
                    <a:pt x="0" y="1459"/>
                    <a:pt x="22" y="1481"/>
                    <a:pt x="50" y="1481"/>
                  </a:cubicBezTo>
                  <a:cubicBezTo>
                    <a:pt x="203" y="1481"/>
                    <a:pt x="203" y="1481"/>
                    <a:pt x="203" y="1481"/>
                  </a:cubicBezTo>
                  <a:cubicBezTo>
                    <a:pt x="231" y="1481"/>
                    <a:pt x="253" y="1459"/>
                    <a:pt x="253" y="1432"/>
                  </a:cubicBezTo>
                  <a:cubicBezTo>
                    <a:pt x="253" y="1329"/>
                    <a:pt x="253" y="1329"/>
                    <a:pt x="253" y="1329"/>
                  </a:cubicBezTo>
                  <a:cubicBezTo>
                    <a:pt x="253" y="1302"/>
                    <a:pt x="231" y="1280"/>
                    <a:pt x="203" y="1280"/>
                  </a:cubicBezTo>
                  <a:cubicBezTo>
                    <a:pt x="150" y="1280"/>
                    <a:pt x="150" y="1280"/>
                    <a:pt x="150" y="1280"/>
                  </a:cubicBezTo>
                  <a:cubicBezTo>
                    <a:pt x="150" y="1176"/>
                    <a:pt x="150" y="1176"/>
                    <a:pt x="150" y="1176"/>
                  </a:cubicBezTo>
                  <a:cubicBezTo>
                    <a:pt x="150" y="1161"/>
                    <a:pt x="163" y="1148"/>
                    <a:pt x="178" y="1148"/>
                  </a:cubicBezTo>
                  <a:cubicBezTo>
                    <a:pt x="512" y="1148"/>
                    <a:pt x="512" y="1148"/>
                    <a:pt x="512" y="1148"/>
                  </a:cubicBezTo>
                  <a:cubicBezTo>
                    <a:pt x="512" y="1280"/>
                    <a:pt x="512" y="1280"/>
                    <a:pt x="512" y="1280"/>
                  </a:cubicBezTo>
                  <a:cubicBezTo>
                    <a:pt x="459" y="1280"/>
                    <a:pt x="459" y="1280"/>
                    <a:pt x="459" y="1280"/>
                  </a:cubicBezTo>
                  <a:cubicBezTo>
                    <a:pt x="432" y="1280"/>
                    <a:pt x="410" y="1302"/>
                    <a:pt x="410" y="1329"/>
                  </a:cubicBezTo>
                  <a:cubicBezTo>
                    <a:pt x="410" y="1432"/>
                    <a:pt x="410" y="1432"/>
                    <a:pt x="410" y="1432"/>
                  </a:cubicBezTo>
                  <a:cubicBezTo>
                    <a:pt x="410" y="1459"/>
                    <a:pt x="432" y="1481"/>
                    <a:pt x="459" y="1481"/>
                  </a:cubicBezTo>
                  <a:cubicBezTo>
                    <a:pt x="613" y="1481"/>
                    <a:pt x="613" y="1481"/>
                    <a:pt x="613" y="1481"/>
                  </a:cubicBezTo>
                  <a:cubicBezTo>
                    <a:pt x="640" y="1481"/>
                    <a:pt x="662" y="1459"/>
                    <a:pt x="662" y="1432"/>
                  </a:cubicBezTo>
                  <a:cubicBezTo>
                    <a:pt x="662" y="1329"/>
                    <a:pt x="662" y="1329"/>
                    <a:pt x="662" y="1329"/>
                  </a:cubicBezTo>
                  <a:cubicBezTo>
                    <a:pt x="662" y="1302"/>
                    <a:pt x="640" y="1280"/>
                    <a:pt x="613" y="1280"/>
                  </a:cubicBezTo>
                  <a:cubicBezTo>
                    <a:pt x="560" y="1280"/>
                    <a:pt x="560" y="1280"/>
                    <a:pt x="560" y="1280"/>
                  </a:cubicBezTo>
                  <a:cubicBezTo>
                    <a:pt x="560" y="1148"/>
                    <a:pt x="560" y="1148"/>
                    <a:pt x="560" y="1148"/>
                  </a:cubicBezTo>
                  <a:cubicBezTo>
                    <a:pt x="894" y="1148"/>
                    <a:pt x="894" y="1148"/>
                    <a:pt x="894" y="1148"/>
                  </a:cubicBezTo>
                  <a:cubicBezTo>
                    <a:pt x="909" y="1148"/>
                    <a:pt x="922" y="1161"/>
                    <a:pt x="922" y="1176"/>
                  </a:cubicBezTo>
                  <a:cubicBezTo>
                    <a:pt x="922" y="1280"/>
                    <a:pt x="922" y="1280"/>
                    <a:pt x="922" y="1280"/>
                  </a:cubicBezTo>
                  <a:cubicBezTo>
                    <a:pt x="869" y="1280"/>
                    <a:pt x="869" y="1280"/>
                    <a:pt x="869" y="1280"/>
                  </a:cubicBezTo>
                  <a:cubicBezTo>
                    <a:pt x="841" y="1280"/>
                    <a:pt x="819" y="1302"/>
                    <a:pt x="819" y="1329"/>
                  </a:cubicBezTo>
                  <a:cubicBezTo>
                    <a:pt x="819" y="1432"/>
                    <a:pt x="819" y="1432"/>
                    <a:pt x="819" y="1432"/>
                  </a:cubicBezTo>
                  <a:cubicBezTo>
                    <a:pt x="819" y="1459"/>
                    <a:pt x="841" y="1481"/>
                    <a:pt x="869" y="1481"/>
                  </a:cubicBezTo>
                  <a:cubicBezTo>
                    <a:pt x="1022" y="1481"/>
                    <a:pt x="1022" y="1481"/>
                    <a:pt x="1022" y="1481"/>
                  </a:cubicBezTo>
                  <a:cubicBezTo>
                    <a:pt x="1050" y="1481"/>
                    <a:pt x="1072" y="1459"/>
                    <a:pt x="1072" y="1432"/>
                  </a:cubicBezTo>
                  <a:cubicBezTo>
                    <a:pt x="1072" y="1329"/>
                    <a:pt x="1072" y="1329"/>
                    <a:pt x="1072" y="1329"/>
                  </a:cubicBezTo>
                  <a:cubicBezTo>
                    <a:pt x="1072" y="1302"/>
                    <a:pt x="1050" y="1280"/>
                    <a:pt x="1022" y="1280"/>
                  </a:cubicBezTo>
                  <a:close/>
                  <a:moveTo>
                    <a:pt x="99" y="484"/>
                  </a:moveTo>
                  <a:cubicBezTo>
                    <a:pt x="99" y="244"/>
                    <a:pt x="295" y="48"/>
                    <a:pt x="536" y="48"/>
                  </a:cubicBezTo>
                  <a:cubicBezTo>
                    <a:pt x="777" y="48"/>
                    <a:pt x="973" y="244"/>
                    <a:pt x="973" y="484"/>
                  </a:cubicBezTo>
                  <a:cubicBezTo>
                    <a:pt x="973" y="725"/>
                    <a:pt x="777" y="921"/>
                    <a:pt x="536" y="921"/>
                  </a:cubicBezTo>
                  <a:cubicBezTo>
                    <a:pt x="295" y="921"/>
                    <a:pt x="99" y="725"/>
                    <a:pt x="99" y="484"/>
                  </a:cubicBezTo>
                  <a:close/>
                  <a:moveTo>
                    <a:pt x="205" y="1329"/>
                  </a:moveTo>
                  <a:cubicBezTo>
                    <a:pt x="205" y="1432"/>
                    <a:pt x="205" y="1432"/>
                    <a:pt x="205" y="1432"/>
                  </a:cubicBezTo>
                  <a:cubicBezTo>
                    <a:pt x="205" y="1432"/>
                    <a:pt x="204" y="1433"/>
                    <a:pt x="203" y="1433"/>
                  </a:cubicBezTo>
                  <a:cubicBezTo>
                    <a:pt x="50" y="1433"/>
                    <a:pt x="50" y="1433"/>
                    <a:pt x="50" y="1433"/>
                  </a:cubicBezTo>
                  <a:cubicBezTo>
                    <a:pt x="49" y="1433"/>
                    <a:pt x="48" y="1432"/>
                    <a:pt x="48" y="1432"/>
                  </a:cubicBezTo>
                  <a:cubicBezTo>
                    <a:pt x="48" y="1329"/>
                    <a:pt x="48" y="1329"/>
                    <a:pt x="48" y="1329"/>
                  </a:cubicBezTo>
                  <a:cubicBezTo>
                    <a:pt x="48" y="1328"/>
                    <a:pt x="49" y="1328"/>
                    <a:pt x="50" y="1328"/>
                  </a:cubicBezTo>
                  <a:cubicBezTo>
                    <a:pt x="203" y="1328"/>
                    <a:pt x="203" y="1328"/>
                    <a:pt x="203" y="1328"/>
                  </a:cubicBezTo>
                  <a:cubicBezTo>
                    <a:pt x="204" y="1328"/>
                    <a:pt x="205" y="1328"/>
                    <a:pt x="205" y="1329"/>
                  </a:cubicBezTo>
                  <a:close/>
                  <a:moveTo>
                    <a:pt x="614" y="1329"/>
                  </a:moveTo>
                  <a:cubicBezTo>
                    <a:pt x="614" y="1432"/>
                    <a:pt x="614" y="1432"/>
                    <a:pt x="614" y="1432"/>
                  </a:cubicBezTo>
                  <a:cubicBezTo>
                    <a:pt x="614" y="1432"/>
                    <a:pt x="614" y="1433"/>
                    <a:pt x="613" y="1433"/>
                  </a:cubicBezTo>
                  <a:cubicBezTo>
                    <a:pt x="459" y="1433"/>
                    <a:pt x="459" y="1433"/>
                    <a:pt x="459" y="1433"/>
                  </a:cubicBezTo>
                  <a:cubicBezTo>
                    <a:pt x="458" y="1433"/>
                    <a:pt x="458" y="1432"/>
                    <a:pt x="458" y="1432"/>
                  </a:cubicBezTo>
                  <a:cubicBezTo>
                    <a:pt x="458" y="1329"/>
                    <a:pt x="458" y="1329"/>
                    <a:pt x="458" y="1329"/>
                  </a:cubicBezTo>
                  <a:cubicBezTo>
                    <a:pt x="458" y="1328"/>
                    <a:pt x="458" y="1328"/>
                    <a:pt x="459" y="1328"/>
                  </a:cubicBezTo>
                  <a:cubicBezTo>
                    <a:pt x="613" y="1328"/>
                    <a:pt x="613" y="1328"/>
                    <a:pt x="613" y="1328"/>
                  </a:cubicBezTo>
                  <a:cubicBezTo>
                    <a:pt x="614" y="1328"/>
                    <a:pt x="614" y="1328"/>
                    <a:pt x="614" y="1329"/>
                  </a:cubicBezTo>
                  <a:close/>
                  <a:moveTo>
                    <a:pt x="1024" y="1432"/>
                  </a:moveTo>
                  <a:cubicBezTo>
                    <a:pt x="1024" y="1432"/>
                    <a:pt x="1023" y="1433"/>
                    <a:pt x="1022" y="1433"/>
                  </a:cubicBezTo>
                  <a:cubicBezTo>
                    <a:pt x="869" y="1433"/>
                    <a:pt x="869" y="1433"/>
                    <a:pt x="869" y="1433"/>
                  </a:cubicBezTo>
                  <a:cubicBezTo>
                    <a:pt x="868" y="1433"/>
                    <a:pt x="867" y="1432"/>
                    <a:pt x="867" y="1432"/>
                  </a:cubicBezTo>
                  <a:cubicBezTo>
                    <a:pt x="867" y="1329"/>
                    <a:pt x="867" y="1329"/>
                    <a:pt x="867" y="1329"/>
                  </a:cubicBezTo>
                  <a:cubicBezTo>
                    <a:pt x="867" y="1328"/>
                    <a:pt x="868" y="1328"/>
                    <a:pt x="869" y="1328"/>
                  </a:cubicBezTo>
                  <a:cubicBezTo>
                    <a:pt x="1022" y="1328"/>
                    <a:pt x="1022" y="1328"/>
                    <a:pt x="1022" y="1328"/>
                  </a:cubicBezTo>
                  <a:cubicBezTo>
                    <a:pt x="1023" y="1328"/>
                    <a:pt x="1024" y="1328"/>
                    <a:pt x="1024" y="1329"/>
                  </a:cubicBezTo>
                  <a:lnTo>
                    <a:pt x="1024" y="1432"/>
                  </a:lnTo>
                  <a:close/>
                  <a:moveTo>
                    <a:pt x="1024" y="1432"/>
                  </a:moveTo>
                  <a:cubicBezTo>
                    <a:pt x="1024" y="1432"/>
                    <a:pt x="1024" y="1432"/>
                    <a:pt x="1024" y="14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03" name="Group 502"/>
          <p:cNvGrpSpPr>
            <a:grpSpLocks noChangeAspect="1"/>
          </p:cNvGrpSpPr>
          <p:nvPr/>
        </p:nvGrpSpPr>
        <p:grpSpPr>
          <a:xfrm>
            <a:off x="10283706" y="3814397"/>
            <a:ext cx="233472" cy="304800"/>
            <a:chOff x="11117263" y="2335213"/>
            <a:chExt cx="4926013" cy="6430963"/>
          </a:xfrm>
        </p:grpSpPr>
        <p:sp>
          <p:nvSpPr>
            <p:cNvPr id="504" name="Rectangle: Rounded Corners 503"/>
            <p:cNvSpPr/>
            <p:nvPr/>
          </p:nvSpPr>
          <p:spPr>
            <a:xfrm>
              <a:off x="12192000" y="4797287"/>
              <a:ext cx="3684104" cy="2092463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5" name="Freeform 117"/>
            <p:cNvSpPr>
              <a:spLocks noEditPoints="1"/>
            </p:cNvSpPr>
            <p:nvPr/>
          </p:nvSpPr>
          <p:spPr bwMode="auto">
            <a:xfrm>
              <a:off x="11117263" y="2335213"/>
              <a:ext cx="4926013" cy="6430963"/>
            </a:xfrm>
            <a:custGeom>
              <a:avLst/>
              <a:gdLst>
                <a:gd name="T0" fmla="*/ 1116 w 1123"/>
                <a:gd name="T1" fmla="*/ 288 h 1481"/>
                <a:gd name="T2" fmla="*/ 835 w 1123"/>
                <a:gd name="T3" fmla="*/ 7 h 1481"/>
                <a:gd name="T4" fmla="*/ 818 w 1123"/>
                <a:gd name="T5" fmla="*/ 0 h 1481"/>
                <a:gd name="T6" fmla="*/ 75 w 1123"/>
                <a:gd name="T7" fmla="*/ 0 h 1481"/>
                <a:gd name="T8" fmla="*/ 0 w 1123"/>
                <a:gd name="T9" fmla="*/ 75 h 1481"/>
                <a:gd name="T10" fmla="*/ 0 w 1123"/>
                <a:gd name="T11" fmla="*/ 1406 h 1481"/>
                <a:gd name="T12" fmla="*/ 75 w 1123"/>
                <a:gd name="T13" fmla="*/ 1481 h 1481"/>
                <a:gd name="T14" fmla="*/ 1048 w 1123"/>
                <a:gd name="T15" fmla="*/ 1481 h 1481"/>
                <a:gd name="T16" fmla="*/ 1123 w 1123"/>
                <a:gd name="T17" fmla="*/ 1406 h 1481"/>
                <a:gd name="T18" fmla="*/ 1123 w 1123"/>
                <a:gd name="T19" fmla="*/ 305 h 1481"/>
                <a:gd name="T20" fmla="*/ 1116 w 1123"/>
                <a:gd name="T21" fmla="*/ 288 h 1481"/>
                <a:gd name="T22" fmla="*/ 842 w 1123"/>
                <a:gd name="T23" fmla="*/ 82 h 1481"/>
                <a:gd name="T24" fmla="*/ 1041 w 1123"/>
                <a:gd name="T25" fmla="*/ 281 h 1481"/>
                <a:gd name="T26" fmla="*/ 869 w 1123"/>
                <a:gd name="T27" fmla="*/ 281 h 1481"/>
                <a:gd name="T28" fmla="*/ 842 w 1123"/>
                <a:gd name="T29" fmla="*/ 254 h 1481"/>
                <a:gd name="T30" fmla="*/ 842 w 1123"/>
                <a:gd name="T31" fmla="*/ 82 h 1481"/>
                <a:gd name="T32" fmla="*/ 1048 w 1123"/>
                <a:gd name="T33" fmla="*/ 1433 h 1481"/>
                <a:gd name="T34" fmla="*/ 75 w 1123"/>
                <a:gd name="T35" fmla="*/ 1433 h 1481"/>
                <a:gd name="T36" fmla="*/ 48 w 1123"/>
                <a:gd name="T37" fmla="*/ 1406 h 1481"/>
                <a:gd name="T38" fmla="*/ 48 w 1123"/>
                <a:gd name="T39" fmla="*/ 75 h 1481"/>
                <a:gd name="T40" fmla="*/ 75 w 1123"/>
                <a:gd name="T41" fmla="*/ 48 h 1481"/>
                <a:gd name="T42" fmla="*/ 794 w 1123"/>
                <a:gd name="T43" fmla="*/ 48 h 1481"/>
                <a:gd name="T44" fmla="*/ 794 w 1123"/>
                <a:gd name="T45" fmla="*/ 254 h 1481"/>
                <a:gd name="T46" fmla="*/ 869 w 1123"/>
                <a:gd name="T47" fmla="*/ 329 h 1481"/>
                <a:gd name="T48" fmla="*/ 1075 w 1123"/>
                <a:gd name="T49" fmla="*/ 329 h 1481"/>
                <a:gd name="T50" fmla="*/ 1075 w 1123"/>
                <a:gd name="T51" fmla="*/ 1406 h 1481"/>
                <a:gd name="T52" fmla="*/ 1048 w 1123"/>
                <a:gd name="T53" fmla="*/ 1433 h 1481"/>
                <a:gd name="T54" fmla="*/ 1048 w 1123"/>
                <a:gd name="T55" fmla="*/ 1433 h 1481"/>
                <a:gd name="T56" fmla="*/ 1048 w 1123"/>
                <a:gd name="T57" fmla="*/ 1433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23" h="1481">
                  <a:moveTo>
                    <a:pt x="1116" y="288"/>
                  </a:moveTo>
                  <a:cubicBezTo>
                    <a:pt x="835" y="7"/>
                    <a:pt x="835" y="7"/>
                    <a:pt x="835" y="7"/>
                  </a:cubicBezTo>
                  <a:cubicBezTo>
                    <a:pt x="830" y="2"/>
                    <a:pt x="824" y="0"/>
                    <a:pt x="81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3"/>
                    <a:pt x="0" y="75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7"/>
                    <a:pt x="34" y="1481"/>
                    <a:pt x="75" y="1481"/>
                  </a:cubicBezTo>
                  <a:cubicBezTo>
                    <a:pt x="1048" y="1481"/>
                    <a:pt x="1048" y="1481"/>
                    <a:pt x="1048" y="1481"/>
                  </a:cubicBezTo>
                  <a:cubicBezTo>
                    <a:pt x="1089" y="1481"/>
                    <a:pt x="1123" y="1447"/>
                    <a:pt x="1123" y="1406"/>
                  </a:cubicBezTo>
                  <a:cubicBezTo>
                    <a:pt x="1123" y="305"/>
                    <a:pt x="1123" y="305"/>
                    <a:pt x="1123" y="305"/>
                  </a:cubicBezTo>
                  <a:cubicBezTo>
                    <a:pt x="1123" y="299"/>
                    <a:pt x="1121" y="293"/>
                    <a:pt x="1116" y="288"/>
                  </a:cubicBezTo>
                  <a:close/>
                  <a:moveTo>
                    <a:pt x="842" y="82"/>
                  </a:moveTo>
                  <a:cubicBezTo>
                    <a:pt x="1041" y="281"/>
                    <a:pt x="1041" y="281"/>
                    <a:pt x="1041" y="281"/>
                  </a:cubicBezTo>
                  <a:cubicBezTo>
                    <a:pt x="869" y="281"/>
                    <a:pt x="869" y="281"/>
                    <a:pt x="869" y="281"/>
                  </a:cubicBezTo>
                  <a:cubicBezTo>
                    <a:pt x="854" y="281"/>
                    <a:pt x="842" y="269"/>
                    <a:pt x="842" y="254"/>
                  </a:cubicBezTo>
                  <a:lnTo>
                    <a:pt x="842" y="82"/>
                  </a:lnTo>
                  <a:close/>
                  <a:moveTo>
                    <a:pt x="1048" y="1433"/>
                  </a:moveTo>
                  <a:cubicBezTo>
                    <a:pt x="75" y="1433"/>
                    <a:pt x="75" y="1433"/>
                    <a:pt x="75" y="1433"/>
                  </a:cubicBezTo>
                  <a:cubicBezTo>
                    <a:pt x="60" y="1433"/>
                    <a:pt x="48" y="1421"/>
                    <a:pt x="48" y="1406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794" y="48"/>
                    <a:pt x="794" y="48"/>
                    <a:pt x="794" y="48"/>
                  </a:cubicBezTo>
                  <a:cubicBezTo>
                    <a:pt x="794" y="254"/>
                    <a:pt x="794" y="254"/>
                    <a:pt x="794" y="254"/>
                  </a:cubicBezTo>
                  <a:cubicBezTo>
                    <a:pt x="794" y="295"/>
                    <a:pt x="827" y="329"/>
                    <a:pt x="869" y="329"/>
                  </a:cubicBezTo>
                  <a:cubicBezTo>
                    <a:pt x="1075" y="329"/>
                    <a:pt x="1075" y="329"/>
                    <a:pt x="1075" y="329"/>
                  </a:cubicBezTo>
                  <a:cubicBezTo>
                    <a:pt x="1075" y="1406"/>
                    <a:pt x="1075" y="1406"/>
                    <a:pt x="1075" y="1406"/>
                  </a:cubicBezTo>
                  <a:cubicBezTo>
                    <a:pt x="1075" y="1421"/>
                    <a:pt x="1063" y="1433"/>
                    <a:pt x="1048" y="1433"/>
                  </a:cubicBezTo>
                  <a:close/>
                  <a:moveTo>
                    <a:pt x="1048" y="1433"/>
                  </a:moveTo>
                  <a:cubicBezTo>
                    <a:pt x="1048" y="1433"/>
                    <a:pt x="1048" y="1433"/>
                    <a:pt x="1048" y="14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6" name="Freeform 118"/>
            <p:cNvSpPr>
              <a:spLocks noEditPoints="1"/>
            </p:cNvSpPr>
            <p:nvPr/>
          </p:nvSpPr>
          <p:spPr bwMode="auto">
            <a:xfrm>
              <a:off x="11793538" y="2998788"/>
              <a:ext cx="995363" cy="209550"/>
            </a:xfrm>
            <a:custGeom>
              <a:avLst/>
              <a:gdLst>
                <a:gd name="T0" fmla="*/ 24 w 227"/>
                <a:gd name="T1" fmla="*/ 48 h 48"/>
                <a:gd name="T2" fmla="*/ 203 w 227"/>
                <a:gd name="T3" fmla="*/ 48 h 48"/>
                <a:gd name="T4" fmla="*/ 227 w 227"/>
                <a:gd name="T5" fmla="*/ 24 h 48"/>
                <a:gd name="T6" fmla="*/ 203 w 227"/>
                <a:gd name="T7" fmla="*/ 0 h 48"/>
                <a:gd name="T8" fmla="*/ 24 w 227"/>
                <a:gd name="T9" fmla="*/ 0 h 48"/>
                <a:gd name="T10" fmla="*/ 0 w 227"/>
                <a:gd name="T11" fmla="*/ 24 h 48"/>
                <a:gd name="T12" fmla="*/ 24 w 227"/>
                <a:gd name="T13" fmla="*/ 48 h 48"/>
                <a:gd name="T14" fmla="*/ 24 w 227"/>
                <a:gd name="T15" fmla="*/ 48 h 48"/>
                <a:gd name="T16" fmla="*/ 24 w 22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48">
                  <a:moveTo>
                    <a:pt x="24" y="48"/>
                  </a:moveTo>
                  <a:cubicBezTo>
                    <a:pt x="203" y="48"/>
                    <a:pt x="203" y="48"/>
                    <a:pt x="203" y="48"/>
                  </a:cubicBezTo>
                  <a:cubicBezTo>
                    <a:pt x="216" y="48"/>
                    <a:pt x="227" y="37"/>
                    <a:pt x="227" y="24"/>
                  </a:cubicBezTo>
                  <a:cubicBezTo>
                    <a:pt x="227" y="11"/>
                    <a:pt x="216" y="0"/>
                    <a:pt x="20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7" name="Freeform 119"/>
            <p:cNvSpPr>
              <a:spLocks noEditPoints="1"/>
            </p:cNvSpPr>
            <p:nvPr/>
          </p:nvSpPr>
          <p:spPr bwMode="auto">
            <a:xfrm>
              <a:off x="11793538" y="3554413"/>
              <a:ext cx="1443038" cy="209550"/>
            </a:xfrm>
            <a:custGeom>
              <a:avLst/>
              <a:gdLst>
                <a:gd name="T0" fmla="*/ 24 w 329"/>
                <a:gd name="T1" fmla="*/ 48 h 48"/>
                <a:gd name="T2" fmla="*/ 305 w 329"/>
                <a:gd name="T3" fmla="*/ 48 h 48"/>
                <a:gd name="T4" fmla="*/ 329 w 329"/>
                <a:gd name="T5" fmla="*/ 24 h 48"/>
                <a:gd name="T6" fmla="*/ 305 w 329"/>
                <a:gd name="T7" fmla="*/ 0 h 48"/>
                <a:gd name="T8" fmla="*/ 24 w 329"/>
                <a:gd name="T9" fmla="*/ 0 h 48"/>
                <a:gd name="T10" fmla="*/ 0 w 329"/>
                <a:gd name="T11" fmla="*/ 24 h 48"/>
                <a:gd name="T12" fmla="*/ 24 w 329"/>
                <a:gd name="T13" fmla="*/ 48 h 48"/>
                <a:gd name="T14" fmla="*/ 24 w 329"/>
                <a:gd name="T15" fmla="*/ 48 h 48"/>
                <a:gd name="T16" fmla="*/ 24 w 329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24" y="48"/>
                  </a:moveTo>
                  <a:cubicBezTo>
                    <a:pt x="305" y="48"/>
                    <a:pt x="305" y="48"/>
                    <a:pt x="305" y="48"/>
                  </a:cubicBezTo>
                  <a:cubicBezTo>
                    <a:pt x="318" y="48"/>
                    <a:pt x="329" y="37"/>
                    <a:pt x="329" y="24"/>
                  </a:cubicBezTo>
                  <a:cubicBezTo>
                    <a:pt x="329" y="11"/>
                    <a:pt x="318" y="0"/>
                    <a:pt x="30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8" name="Freeform 120"/>
            <p:cNvSpPr>
              <a:spLocks noEditPoints="1"/>
            </p:cNvSpPr>
            <p:nvPr/>
          </p:nvSpPr>
          <p:spPr bwMode="auto">
            <a:xfrm>
              <a:off x="12801600" y="4445000"/>
              <a:ext cx="1557338" cy="207963"/>
            </a:xfrm>
            <a:custGeom>
              <a:avLst/>
              <a:gdLst>
                <a:gd name="T0" fmla="*/ 0 w 355"/>
                <a:gd name="T1" fmla="*/ 24 h 48"/>
                <a:gd name="T2" fmla="*/ 24 w 355"/>
                <a:gd name="T3" fmla="*/ 48 h 48"/>
                <a:gd name="T4" fmla="*/ 331 w 355"/>
                <a:gd name="T5" fmla="*/ 48 h 48"/>
                <a:gd name="T6" fmla="*/ 355 w 355"/>
                <a:gd name="T7" fmla="*/ 24 h 48"/>
                <a:gd name="T8" fmla="*/ 331 w 355"/>
                <a:gd name="T9" fmla="*/ 0 h 48"/>
                <a:gd name="T10" fmla="*/ 24 w 355"/>
                <a:gd name="T11" fmla="*/ 0 h 48"/>
                <a:gd name="T12" fmla="*/ 0 w 355"/>
                <a:gd name="T13" fmla="*/ 24 h 48"/>
                <a:gd name="T14" fmla="*/ 0 w 355"/>
                <a:gd name="T15" fmla="*/ 24 h 48"/>
                <a:gd name="T16" fmla="*/ 0 w 355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ubicBezTo>
                    <a:pt x="355" y="11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9" name="Freeform 121"/>
            <p:cNvSpPr>
              <a:spLocks noEditPoints="1"/>
            </p:cNvSpPr>
            <p:nvPr/>
          </p:nvSpPr>
          <p:spPr bwMode="auto">
            <a:xfrm>
              <a:off x="11793538" y="5000625"/>
              <a:ext cx="3578225" cy="209550"/>
            </a:xfrm>
            <a:custGeom>
              <a:avLst/>
              <a:gdLst>
                <a:gd name="T0" fmla="*/ 792 w 816"/>
                <a:gd name="T1" fmla="*/ 0 h 48"/>
                <a:gd name="T2" fmla="*/ 24 w 816"/>
                <a:gd name="T3" fmla="*/ 0 h 48"/>
                <a:gd name="T4" fmla="*/ 0 w 816"/>
                <a:gd name="T5" fmla="*/ 24 h 48"/>
                <a:gd name="T6" fmla="*/ 24 w 816"/>
                <a:gd name="T7" fmla="*/ 48 h 48"/>
                <a:gd name="T8" fmla="*/ 792 w 816"/>
                <a:gd name="T9" fmla="*/ 48 h 48"/>
                <a:gd name="T10" fmla="*/ 816 w 816"/>
                <a:gd name="T11" fmla="*/ 24 h 48"/>
                <a:gd name="T12" fmla="*/ 792 w 816"/>
                <a:gd name="T13" fmla="*/ 0 h 48"/>
                <a:gd name="T14" fmla="*/ 792 w 816"/>
                <a:gd name="T15" fmla="*/ 0 h 48"/>
                <a:gd name="T16" fmla="*/ 792 w 8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6" h="48">
                  <a:moveTo>
                    <a:pt x="7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792" y="48"/>
                    <a:pt x="792" y="48"/>
                    <a:pt x="792" y="48"/>
                  </a:cubicBezTo>
                  <a:cubicBezTo>
                    <a:pt x="805" y="48"/>
                    <a:pt x="816" y="37"/>
                    <a:pt x="816" y="24"/>
                  </a:cubicBezTo>
                  <a:cubicBezTo>
                    <a:pt x="816" y="11"/>
                    <a:pt x="805" y="0"/>
                    <a:pt x="792" y="0"/>
                  </a:cubicBezTo>
                  <a:close/>
                  <a:moveTo>
                    <a:pt x="792" y="0"/>
                  </a:moveTo>
                  <a:cubicBezTo>
                    <a:pt x="792" y="0"/>
                    <a:pt x="792" y="0"/>
                    <a:pt x="79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0" name="Freeform 122"/>
            <p:cNvSpPr>
              <a:spLocks noEditPoints="1"/>
            </p:cNvSpPr>
            <p:nvPr/>
          </p:nvSpPr>
          <p:spPr bwMode="auto">
            <a:xfrm>
              <a:off x="13025438" y="7002463"/>
              <a:ext cx="995363" cy="209550"/>
            </a:xfrm>
            <a:custGeom>
              <a:avLst/>
              <a:gdLst>
                <a:gd name="T0" fmla="*/ 203 w 227"/>
                <a:gd name="T1" fmla="*/ 0 h 48"/>
                <a:gd name="T2" fmla="*/ 24 w 227"/>
                <a:gd name="T3" fmla="*/ 0 h 48"/>
                <a:gd name="T4" fmla="*/ 0 w 227"/>
                <a:gd name="T5" fmla="*/ 24 h 48"/>
                <a:gd name="T6" fmla="*/ 24 w 227"/>
                <a:gd name="T7" fmla="*/ 48 h 48"/>
                <a:gd name="T8" fmla="*/ 203 w 227"/>
                <a:gd name="T9" fmla="*/ 48 h 48"/>
                <a:gd name="T10" fmla="*/ 227 w 227"/>
                <a:gd name="T11" fmla="*/ 24 h 48"/>
                <a:gd name="T12" fmla="*/ 203 w 227"/>
                <a:gd name="T13" fmla="*/ 0 h 48"/>
                <a:gd name="T14" fmla="*/ 203 w 227"/>
                <a:gd name="T15" fmla="*/ 0 h 48"/>
                <a:gd name="T16" fmla="*/ 203 w 22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48">
                  <a:moveTo>
                    <a:pt x="20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17" y="48"/>
                    <a:pt x="227" y="37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lose/>
                  <a:moveTo>
                    <a:pt x="203" y="0"/>
                  </a:moveTo>
                  <a:cubicBezTo>
                    <a:pt x="203" y="0"/>
                    <a:pt x="203" y="0"/>
                    <a:pt x="20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1" name="Freeform 123"/>
            <p:cNvSpPr>
              <a:spLocks noEditPoints="1"/>
            </p:cNvSpPr>
            <p:nvPr/>
          </p:nvSpPr>
          <p:spPr bwMode="auto">
            <a:xfrm>
              <a:off x="13025438" y="7559675"/>
              <a:ext cx="995363" cy="207963"/>
            </a:xfrm>
            <a:custGeom>
              <a:avLst/>
              <a:gdLst>
                <a:gd name="T0" fmla="*/ 203 w 227"/>
                <a:gd name="T1" fmla="*/ 0 h 48"/>
                <a:gd name="T2" fmla="*/ 24 w 227"/>
                <a:gd name="T3" fmla="*/ 0 h 48"/>
                <a:gd name="T4" fmla="*/ 0 w 227"/>
                <a:gd name="T5" fmla="*/ 24 h 48"/>
                <a:gd name="T6" fmla="*/ 24 w 227"/>
                <a:gd name="T7" fmla="*/ 48 h 48"/>
                <a:gd name="T8" fmla="*/ 203 w 227"/>
                <a:gd name="T9" fmla="*/ 48 h 48"/>
                <a:gd name="T10" fmla="*/ 227 w 227"/>
                <a:gd name="T11" fmla="*/ 24 h 48"/>
                <a:gd name="T12" fmla="*/ 203 w 227"/>
                <a:gd name="T13" fmla="*/ 0 h 48"/>
                <a:gd name="T14" fmla="*/ 203 w 227"/>
                <a:gd name="T15" fmla="*/ 0 h 48"/>
                <a:gd name="T16" fmla="*/ 203 w 22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48">
                  <a:moveTo>
                    <a:pt x="20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17" y="48"/>
                    <a:pt x="227" y="37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lose/>
                  <a:moveTo>
                    <a:pt x="203" y="0"/>
                  </a:moveTo>
                  <a:cubicBezTo>
                    <a:pt x="203" y="0"/>
                    <a:pt x="203" y="0"/>
                    <a:pt x="20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2" name="Freeform 124"/>
            <p:cNvSpPr>
              <a:spLocks noEditPoints="1"/>
            </p:cNvSpPr>
            <p:nvPr/>
          </p:nvSpPr>
          <p:spPr bwMode="auto">
            <a:xfrm>
              <a:off x="11793538" y="5556250"/>
              <a:ext cx="3578225" cy="209550"/>
            </a:xfrm>
            <a:custGeom>
              <a:avLst/>
              <a:gdLst>
                <a:gd name="T0" fmla="*/ 792 w 816"/>
                <a:gd name="T1" fmla="*/ 0 h 48"/>
                <a:gd name="T2" fmla="*/ 24 w 816"/>
                <a:gd name="T3" fmla="*/ 0 h 48"/>
                <a:gd name="T4" fmla="*/ 0 w 816"/>
                <a:gd name="T5" fmla="*/ 24 h 48"/>
                <a:gd name="T6" fmla="*/ 24 w 816"/>
                <a:gd name="T7" fmla="*/ 48 h 48"/>
                <a:gd name="T8" fmla="*/ 792 w 816"/>
                <a:gd name="T9" fmla="*/ 48 h 48"/>
                <a:gd name="T10" fmla="*/ 816 w 816"/>
                <a:gd name="T11" fmla="*/ 24 h 48"/>
                <a:gd name="T12" fmla="*/ 792 w 816"/>
                <a:gd name="T13" fmla="*/ 0 h 48"/>
                <a:gd name="T14" fmla="*/ 792 w 816"/>
                <a:gd name="T15" fmla="*/ 0 h 48"/>
                <a:gd name="T16" fmla="*/ 792 w 8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6" h="48">
                  <a:moveTo>
                    <a:pt x="7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792" y="48"/>
                    <a:pt x="792" y="48"/>
                    <a:pt x="792" y="48"/>
                  </a:cubicBezTo>
                  <a:cubicBezTo>
                    <a:pt x="805" y="48"/>
                    <a:pt x="816" y="37"/>
                    <a:pt x="816" y="24"/>
                  </a:cubicBezTo>
                  <a:cubicBezTo>
                    <a:pt x="816" y="11"/>
                    <a:pt x="805" y="0"/>
                    <a:pt x="792" y="0"/>
                  </a:cubicBezTo>
                  <a:close/>
                  <a:moveTo>
                    <a:pt x="792" y="0"/>
                  </a:moveTo>
                  <a:cubicBezTo>
                    <a:pt x="792" y="0"/>
                    <a:pt x="792" y="0"/>
                    <a:pt x="79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3" name="Freeform 125"/>
            <p:cNvSpPr>
              <a:spLocks noEditPoints="1"/>
            </p:cNvSpPr>
            <p:nvPr/>
          </p:nvSpPr>
          <p:spPr bwMode="auto">
            <a:xfrm>
              <a:off x="11793538" y="6113463"/>
              <a:ext cx="3578225" cy="207963"/>
            </a:xfrm>
            <a:custGeom>
              <a:avLst/>
              <a:gdLst>
                <a:gd name="T0" fmla="*/ 792 w 816"/>
                <a:gd name="T1" fmla="*/ 0 h 48"/>
                <a:gd name="T2" fmla="*/ 24 w 816"/>
                <a:gd name="T3" fmla="*/ 0 h 48"/>
                <a:gd name="T4" fmla="*/ 0 w 816"/>
                <a:gd name="T5" fmla="*/ 24 h 48"/>
                <a:gd name="T6" fmla="*/ 24 w 816"/>
                <a:gd name="T7" fmla="*/ 48 h 48"/>
                <a:gd name="T8" fmla="*/ 792 w 816"/>
                <a:gd name="T9" fmla="*/ 48 h 48"/>
                <a:gd name="T10" fmla="*/ 816 w 816"/>
                <a:gd name="T11" fmla="*/ 24 h 48"/>
                <a:gd name="T12" fmla="*/ 792 w 816"/>
                <a:gd name="T13" fmla="*/ 0 h 48"/>
                <a:gd name="T14" fmla="*/ 792 w 816"/>
                <a:gd name="T15" fmla="*/ 0 h 48"/>
                <a:gd name="T16" fmla="*/ 792 w 8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6" h="48">
                  <a:moveTo>
                    <a:pt x="7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792" y="48"/>
                    <a:pt x="792" y="48"/>
                    <a:pt x="792" y="48"/>
                  </a:cubicBezTo>
                  <a:cubicBezTo>
                    <a:pt x="805" y="48"/>
                    <a:pt x="816" y="37"/>
                    <a:pt x="816" y="24"/>
                  </a:cubicBezTo>
                  <a:cubicBezTo>
                    <a:pt x="816" y="11"/>
                    <a:pt x="805" y="0"/>
                    <a:pt x="792" y="0"/>
                  </a:cubicBezTo>
                  <a:close/>
                  <a:moveTo>
                    <a:pt x="792" y="0"/>
                  </a:moveTo>
                  <a:cubicBezTo>
                    <a:pt x="792" y="0"/>
                    <a:pt x="792" y="0"/>
                    <a:pt x="79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4" name="Freeform 126"/>
            <p:cNvSpPr>
              <a:spLocks noEditPoints="1"/>
            </p:cNvSpPr>
            <p:nvPr/>
          </p:nvSpPr>
          <p:spPr bwMode="auto">
            <a:xfrm>
              <a:off x="14262100" y="6889750"/>
              <a:ext cx="1109663" cy="1098550"/>
            </a:xfrm>
            <a:custGeom>
              <a:avLst/>
              <a:gdLst>
                <a:gd name="T0" fmla="*/ 126 w 253"/>
                <a:gd name="T1" fmla="*/ 0 h 253"/>
                <a:gd name="T2" fmla="*/ 0 w 253"/>
                <a:gd name="T3" fmla="*/ 127 h 253"/>
                <a:gd name="T4" fmla="*/ 126 w 253"/>
                <a:gd name="T5" fmla="*/ 253 h 253"/>
                <a:gd name="T6" fmla="*/ 253 w 253"/>
                <a:gd name="T7" fmla="*/ 127 h 253"/>
                <a:gd name="T8" fmla="*/ 126 w 253"/>
                <a:gd name="T9" fmla="*/ 0 h 253"/>
                <a:gd name="T10" fmla="*/ 126 w 253"/>
                <a:gd name="T11" fmla="*/ 205 h 253"/>
                <a:gd name="T12" fmla="*/ 48 w 253"/>
                <a:gd name="T13" fmla="*/ 127 h 253"/>
                <a:gd name="T14" fmla="*/ 126 w 253"/>
                <a:gd name="T15" fmla="*/ 48 h 253"/>
                <a:gd name="T16" fmla="*/ 205 w 253"/>
                <a:gd name="T17" fmla="*/ 127 h 253"/>
                <a:gd name="T18" fmla="*/ 126 w 253"/>
                <a:gd name="T19" fmla="*/ 205 h 253"/>
                <a:gd name="T20" fmla="*/ 126 w 253"/>
                <a:gd name="T21" fmla="*/ 205 h 253"/>
                <a:gd name="T22" fmla="*/ 126 w 253"/>
                <a:gd name="T23" fmla="*/ 20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3" h="253">
                  <a:moveTo>
                    <a:pt x="126" y="0"/>
                  </a:moveTo>
                  <a:cubicBezTo>
                    <a:pt x="57" y="0"/>
                    <a:pt x="0" y="57"/>
                    <a:pt x="0" y="127"/>
                  </a:cubicBezTo>
                  <a:cubicBezTo>
                    <a:pt x="0" y="196"/>
                    <a:pt x="57" y="253"/>
                    <a:pt x="126" y="253"/>
                  </a:cubicBezTo>
                  <a:cubicBezTo>
                    <a:pt x="196" y="253"/>
                    <a:pt x="253" y="196"/>
                    <a:pt x="253" y="127"/>
                  </a:cubicBezTo>
                  <a:cubicBezTo>
                    <a:pt x="253" y="57"/>
                    <a:pt x="196" y="0"/>
                    <a:pt x="126" y="0"/>
                  </a:cubicBezTo>
                  <a:close/>
                  <a:moveTo>
                    <a:pt x="126" y="205"/>
                  </a:moveTo>
                  <a:cubicBezTo>
                    <a:pt x="83" y="205"/>
                    <a:pt x="48" y="170"/>
                    <a:pt x="48" y="127"/>
                  </a:cubicBezTo>
                  <a:cubicBezTo>
                    <a:pt x="48" y="83"/>
                    <a:pt x="83" y="48"/>
                    <a:pt x="126" y="48"/>
                  </a:cubicBezTo>
                  <a:cubicBezTo>
                    <a:pt x="169" y="48"/>
                    <a:pt x="205" y="83"/>
                    <a:pt x="205" y="127"/>
                  </a:cubicBezTo>
                  <a:cubicBezTo>
                    <a:pt x="205" y="170"/>
                    <a:pt x="169" y="205"/>
                    <a:pt x="126" y="205"/>
                  </a:cubicBezTo>
                  <a:close/>
                  <a:moveTo>
                    <a:pt x="126" y="205"/>
                  </a:moveTo>
                  <a:cubicBezTo>
                    <a:pt x="126" y="205"/>
                    <a:pt x="126" y="205"/>
                    <a:pt x="126" y="20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5" name="Freeform 127"/>
            <p:cNvSpPr>
              <a:spLocks noEditPoints="1"/>
            </p:cNvSpPr>
            <p:nvPr/>
          </p:nvSpPr>
          <p:spPr bwMode="auto">
            <a:xfrm>
              <a:off x="14627225" y="7250113"/>
              <a:ext cx="376238" cy="377825"/>
            </a:xfrm>
            <a:custGeom>
              <a:avLst/>
              <a:gdLst>
                <a:gd name="T0" fmla="*/ 43 w 86"/>
                <a:gd name="T1" fmla="*/ 0 h 87"/>
                <a:gd name="T2" fmla="*/ 0 w 86"/>
                <a:gd name="T3" fmla="*/ 44 h 87"/>
                <a:gd name="T4" fmla="*/ 43 w 86"/>
                <a:gd name="T5" fmla="*/ 87 h 87"/>
                <a:gd name="T6" fmla="*/ 86 w 86"/>
                <a:gd name="T7" fmla="*/ 44 h 87"/>
                <a:gd name="T8" fmla="*/ 43 w 86"/>
                <a:gd name="T9" fmla="*/ 0 h 87"/>
                <a:gd name="T10" fmla="*/ 43 w 86"/>
                <a:gd name="T11" fmla="*/ 0 h 87"/>
                <a:gd name="T12" fmla="*/ 43 w 86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7">
                  <a:moveTo>
                    <a:pt x="43" y="0"/>
                  </a:moveTo>
                  <a:cubicBezTo>
                    <a:pt x="19" y="0"/>
                    <a:pt x="0" y="20"/>
                    <a:pt x="0" y="44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6" y="67"/>
                    <a:pt x="86" y="44"/>
                  </a:cubicBezTo>
                  <a:cubicBezTo>
                    <a:pt x="86" y="20"/>
                    <a:pt x="67" y="0"/>
                    <a:pt x="43" y="0"/>
                  </a:cubicBezTo>
                  <a:close/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16" name="Group 515"/>
          <p:cNvGrpSpPr>
            <a:grpSpLocks noChangeAspect="1"/>
          </p:cNvGrpSpPr>
          <p:nvPr/>
        </p:nvGrpSpPr>
        <p:grpSpPr>
          <a:xfrm>
            <a:off x="10345189" y="5024502"/>
            <a:ext cx="140163" cy="365760"/>
            <a:chOff x="11806238" y="2105025"/>
            <a:chExt cx="2463800" cy="6429375"/>
          </a:xfrm>
        </p:grpSpPr>
        <p:sp>
          <p:nvSpPr>
            <p:cNvPr id="517" name="Rectangle: Rounded Corners 516"/>
            <p:cNvSpPr/>
            <p:nvPr/>
          </p:nvSpPr>
          <p:spPr>
            <a:xfrm>
              <a:off x="12631858" y="3153533"/>
              <a:ext cx="1166192" cy="301418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8" name="Freeform 131"/>
            <p:cNvSpPr>
              <a:spLocks noEditPoints="1"/>
            </p:cNvSpPr>
            <p:nvPr/>
          </p:nvSpPr>
          <p:spPr bwMode="auto">
            <a:xfrm>
              <a:off x="11806238" y="2105025"/>
              <a:ext cx="2463800" cy="6429375"/>
            </a:xfrm>
            <a:custGeom>
              <a:avLst/>
              <a:gdLst>
                <a:gd name="T0" fmla="*/ 485 w 560"/>
                <a:gd name="T1" fmla="*/ 0 h 1481"/>
                <a:gd name="T2" fmla="*/ 75 w 560"/>
                <a:gd name="T3" fmla="*/ 0 h 1481"/>
                <a:gd name="T4" fmla="*/ 0 w 560"/>
                <a:gd name="T5" fmla="*/ 75 h 1481"/>
                <a:gd name="T6" fmla="*/ 0 w 560"/>
                <a:gd name="T7" fmla="*/ 1406 h 1481"/>
                <a:gd name="T8" fmla="*/ 75 w 560"/>
                <a:gd name="T9" fmla="*/ 1481 h 1481"/>
                <a:gd name="T10" fmla="*/ 485 w 560"/>
                <a:gd name="T11" fmla="*/ 1481 h 1481"/>
                <a:gd name="T12" fmla="*/ 560 w 560"/>
                <a:gd name="T13" fmla="*/ 1406 h 1481"/>
                <a:gd name="T14" fmla="*/ 560 w 560"/>
                <a:gd name="T15" fmla="*/ 75 h 1481"/>
                <a:gd name="T16" fmla="*/ 485 w 560"/>
                <a:gd name="T17" fmla="*/ 0 h 1481"/>
                <a:gd name="T18" fmla="*/ 512 w 560"/>
                <a:gd name="T19" fmla="*/ 1406 h 1481"/>
                <a:gd name="T20" fmla="*/ 485 w 560"/>
                <a:gd name="T21" fmla="*/ 1433 h 1481"/>
                <a:gd name="T22" fmla="*/ 75 w 560"/>
                <a:gd name="T23" fmla="*/ 1433 h 1481"/>
                <a:gd name="T24" fmla="*/ 48 w 560"/>
                <a:gd name="T25" fmla="*/ 1406 h 1481"/>
                <a:gd name="T26" fmla="*/ 48 w 560"/>
                <a:gd name="T27" fmla="*/ 75 h 1481"/>
                <a:gd name="T28" fmla="*/ 75 w 560"/>
                <a:gd name="T29" fmla="*/ 48 h 1481"/>
                <a:gd name="T30" fmla="*/ 485 w 560"/>
                <a:gd name="T31" fmla="*/ 48 h 1481"/>
                <a:gd name="T32" fmla="*/ 512 w 560"/>
                <a:gd name="T33" fmla="*/ 75 h 1481"/>
                <a:gd name="T34" fmla="*/ 512 w 560"/>
                <a:gd name="T35" fmla="*/ 1406 h 1481"/>
                <a:gd name="T36" fmla="*/ 512 w 560"/>
                <a:gd name="T37" fmla="*/ 1406 h 1481"/>
                <a:gd name="T38" fmla="*/ 512 w 560"/>
                <a:gd name="T39" fmla="*/ 1406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0" h="1481">
                  <a:moveTo>
                    <a:pt x="485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3"/>
                    <a:pt x="0" y="75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7"/>
                    <a:pt x="34" y="1481"/>
                    <a:pt x="75" y="1481"/>
                  </a:cubicBezTo>
                  <a:cubicBezTo>
                    <a:pt x="485" y="1481"/>
                    <a:pt x="485" y="1481"/>
                    <a:pt x="485" y="1481"/>
                  </a:cubicBezTo>
                  <a:cubicBezTo>
                    <a:pt x="526" y="1481"/>
                    <a:pt x="560" y="1447"/>
                    <a:pt x="560" y="1406"/>
                  </a:cubicBezTo>
                  <a:cubicBezTo>
                    <a:pt x="560" y="75"/>
                    <a:pt x="560" y="75"/>
                    <a:pt x="560" y="75"/>
                  </a:cubicBezTo>
                  <a:cubicBezTo>
                    <a:pt x="560" y="33"/>
                    <a:pt x="526" y="0"/>
                    <a:pt x="485" y="0"/>
                  </a:cubicBezTo>
                  <a:close/>
                  <a:moveTo>
                    <a:pt x="512" y="1406"/>
                  </a:moveTo>
                  <a:cubicBezTo>
                    <a:pt x="512" y="1421"/>
                    <a:pt x="500" y="1433"/>
                    <a:pt x="485" y="1433"/>
                  </a:cubicBezTo>
                  <a:cubicBezTo>
                    <a:pt x="75" y="1433"/>
                    <a:pt x="75" y="1433"/>
                    <a:pt x="75" y="1433"/>
                  </a:cubicBezTo>
                  <a:cubicBezTo>
                    <a:pt x="60" y="1433"/>
                    <a:pt x="48" y="1421"/>
                    <a:pt x="48" y="1406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500" y="48"/>
                    <a:pt x="512" y="60"/>
                    <a:pt x="512" y="75"/>
                  </a:cubicBezTo>
                  <a:lnTo>
                    <a:pt x="512" y="1406"/>
                  </a:lnTo>
                  <a:close/>
                  <a:moveTo>
                    <a:pt x="512" y="1406"/>
                  </a:moveTo>
                  <a:cubicBezTo>
                    <a:pt x="512" y="1406"/>
                    <a:pt x="512" y="1406"/>
                    <a:pt x="512" y="1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9" name="Freeform 132"/>
            <p:cNvSpPr>
              <a:spLocks noEditPoints="1"/>
            </p:cNvSpPr>
            <p:nvPr/>
          </p:nvSpPr>
          <p:spPr bwMode="auto">
            <a:xfrm>
              <a:off x="12484100" y="6659563"/>
              <a:ext cx="1108075" cy="1096962"/>
            </a:xfrm>
            <a:custGeom>
              <a:avLst/>
              <a:gdLst>
                <a:gd name="T0" fmla="*/ 126 w 252"/>
                <a:gd name="T1" fmla="*/ 0 h 253"/>
                <a:gd name="T2" fmla="*/ 0 w 252"/>
                <a:gd name="T3" fmla="*/ 127 h 253"/>
                <a:gd name="T4" fmla="*/ 126 w 252"/>
                <a:gd name="T5" fmla="*/ 253 h 253"/>
                <a:gd name="T6" fmla="*/ 252 w 252"/>
                <a:gd name="T7" fmla="*/ 127 h 253"/>
                <a:gd name="T8" fmla="*/ 126 w 252"/>
                <a:gd name="T9" fmla="*/ 0 h 253"/>
                <a:gd name="T10" fmla="*/ 126 w 252"/>
                <a:gd name="T11" fmla="*/ 205 h 253"/>
                <a:gd name="T12" fmla="*/ 48 w 252"/>
                <a:gd name="T13" fmla="*/ 127 h 253"/>
                <a:gd name="T14" fmla="*/ 126 w 252"/>
                <a:gd name="T15" fmla="*/ 48 h 253"/>
                <a:gd name="T16" fmla="*/ 204 w 252"/>
                <a:gd name="T17" fmla="*/ 127 h 253"/>
                <a:gd name="T18" fmla="*/ 126 w 252"/>
                <a:gd name="T19" fmla="*/ 205 h 253"/>
                <a:gd name="T20" fmla="*/ 126 w 252"/>
                <a:gd name="T21" fmla="*/ 205 h 253"/>
                <a:gd name="T22" fmla="*/ 126 w 252"/>
                <a:gd name="T23" fmla="*/ 20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253">
                  <a:moveTo>
                    <a:pt x="126" y="0"/>
                  </a:moveTo>
                  <a:cubicBezTo>
                    <a:pt x="56" y="0"/>
                    <a:pt x="0" y="57"/>
                    <a:pt x="0" y="127"/>
                  </a:cubicBezTo>
                  <a:cubicBezTo>
                    <a:pt x="0" y="196"/>
                    <a:pt x="56" y="253"/>
                    <a:pt x="126" y="253"/>
                  </a:cubicBezTo>
                  <a:cubicBezTo>
                    <a:pt x="196" y="253"/>
                    <a:pt x="252" y="196"/>
                    <a:pt x="252" y="127"/>
                  </a:cubicBezTo>
                  <a:cubicBezTo>
                    <a:pt x="252" y="57"/>
                    <a:pt x="196" y="0"/>
                    <a:pt x="126" y="0"/>
                  </a:cubicBezTo>
                  <a:close/>
                  <a:moveTo>
                    <a:pt x="126" y="205"/>
                  </a:moveTo>
                  <a:cubicBezTo>
                    <a:pt x="83" y="205"/>
                    <a:pt x="48" y="170"/>
                    <a:pt x="48" y="127"/>
                  </a:cubicBezTo>
                  <a:cubicBezTo>
                    <a:pt x="48" y="83"/>
                    <a:pt x="83" y="48"/>
                    <a:pt x="126" y="48"/>
                  </a:cubicBezTo>
                  <a:cubicBezTo>
                    <a:pt x="169" y="48"/>
                    <a:pt x="204" y="83"/>
                    <a:pt x="204" y="127"/>
                  </a:cubicBezTo>
                  <a:cubicBezTo>
                    <a:pt x="204" y="170"/>
                    <a:pt x="169" y="205"/>
                    <a:pt x="126" y="205"/>
                  </a:cubicBezTo>
                  <a:close/>
                  <a:moveTo>
                    <a:pt x="126" y="205"/>
                  </a:moveTo>
                  <a:cubicBezTo>
                    <a:pt x="126" y="205"/>
                    <a:pt x="126" y="205"/>
                    <a:pt x="126" y="20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0" name="Freeform 133"/>
            <p:cNvSpPr>
              <a:spLocks noEditPoints="1"/>
            </p:cNvSpPr>
            <p:nvPr/>
          </p:nvSpPr>
          <p:spPr bwMode="auto">
            <a:xfrm>
              <a:off x="12255500" y="2881313"/>
              <a:ext cx="1565275" cy="3208337"/>
            </a:xfrm>
            <a:custGeom>
              <a:avLst/>
              <a:gdLst>
                <a:gd name="T0" fmla="*/ 306 w 356"/>
                <a:gd name="T1" fmla="*/ 0 h 739"/>
                <a:gd name="T2" fmla="*/ 50 w 356"/>
                <a:gd name="T3" fmla="*/ 0 h 739"/>
                <a:gd name="T4" fmla="*/ 0 w 356"/>
                <a:gd name="T5" fmla="*/ 49 h 739"/>
                <a:gd name="T6" fmla="*/ 0 w 356"/>
                <a:gd name="T7" fmla="*/ 689 h 739"/>
                <a:gd name="T8" fmla="*/ 50 w 356"/>
                <a:gd name="T9" fmla="*/ 739 h 739"/>
                <a:gd name="T10" fmla="*/ 306 w 356"/>
                <a:gd name="T11" fmla="*/ 739 h 739"/>
                <a:gd name="T12" fmla="*/ 356 w 356"/>
                <a:gd name="T13" fmla="*/ 689 h 739"/>
                <a:gd name="T14" fmla="*/ 356 w 356"/>
                <a:gd name="T15" fmla="*/ 49 h 739"/>
                <a:gd name="T16" fmla="*/ 306 w 356"/>
                <a:gd name="T17" fmla="*/ 0 h 739"/>
                <a:gd name="T18" fmla="*/ 308 w 356"/>
                <a:gd name="T19" fmla="*/ 689 h 739"/>
                <a:gd name="T20" fmla="*/ 306 w 356"/>
                <a:gd name="T21" fmla="*/ 691 h 739"/>
                <a:gd name="T22" fmla="*/ 50 w 356"/>
                <a:gd name="T23" fmla="*/ 691 h 739"/>
                <a:gd name="T24" fmla="*/ 48 w 356"/>
                <a:gd name="T25" fmla="*/ 689 h 739"/>
                <a:gd name="T26" fmla="*/ 48 w 356"/>
                <a:gd name="T27" fmla="*/ 49 h 739"/>
                <a:gd name="T28" fmla="*/ 50 w 356"/>
                <a:gd name="T29" fmla="*/ 48 h 739"/>
                <a:gd name="T30" fmla="*/ 306 w 356"/>
                <a:gd name="T31" fmla="*/ 48 h 739"/>
                <a:gd name="T32" fmla="*/ 308 w 356"/>
                <a:gd name="T33" fmla="*/ 49 h 739"/>
                <a:gd name="T34" fmla="*/ 308 w 356"/>
                <a:gd name="T35" fmla="*/ 689 h 739"/>
                <a:gd name="T36" fmla="*/ 308 w 356"/>
                <a:gd name="T37" fmla="*/ 689 h 739"/>
                <a:gd name="T38" fmla="*/ 308 w 356"/>
                <a:gd name="T39" fmla="*/ 68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6" h="739">
                  <a:moveTo>
                    <a:pt x="306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49"/>
                  </a:cubicBezTo>
                  <a:cubicBezTo>
                    <a:pt x="0" y="689"/>
                    <a:pt x="0" y="689"/>
                    <a:pt x="0" y="689"/>
                  </a:cubicBezTo>
                  <a:cubicBezTo>
                    <a:pt x="0" y="717"/>
                    <a:pt x="23" y="739"/>
                    <a:pt x="50" y="739"/>
                  </a:cubicBezTo>
                  <a:cubicBezTo>
                    <a:pt x="306" y="739"/>
                    <a:pt x="306" y="739"/>
                    <a:pt x="306" y="739"/>
                  </a:cubicBezTo>
                  <a:cubicBezTo>
                    <a:pt x="333" y="739"/>
                    <a:pt x="356" y="717"/>
                    <a:pt x="356" y="689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22"/>
                    <a:pt x="333" y="0"/>
                    <a:pt x="306" y="0"/>
                  </a:cubicBezTo>
                  <a:close/>
                  <a:moveTo>
                    <a:pt x="308" y="689"/>
                  </a:moveTo>
                  <a:cubicBezTo>
                    <a:pt x="308" y="690"/>
                    <a:pt x="307" y="691"/>
                    <a:pt x="306" y="691"/>
                  </a:cubicBezTo>
                  <a:cubicBezTo>
                    <a:pt x="50" y="691"/>
                    <a:pt x="50" y="691"/>
                    <a:pt x="50" y="691"/>
                  </a:cubicBezTo>
                  <a:cubicBezTo>
                    <a:pt x="49" y="691"/>
                    <a:pt x="48" y="690"/>
                    <a:pt x="48" y="68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9" y="48"/>
                    <a:pt x="50" y="48"/>
                  </a:cubicBezTo>
                  <a:cubicBezTo>
                    <a:pt x="306" y="48"/>
                    <a:pt x="306" y="48"/>
                    <a:pt x="306" y="48"/>
                  </a:cubicBezTo>
                  <a:cubicBezTo>
                    <a:pt x="307" y="48"/>
                    <a:pt x="308" y="49"/>
                    <a:pt x="308" y="49"/>
                  </a:cubicBezTo>
                  <a:lnTo>
                    <a:pt x="308" y="689"/>
                  </a:lnTo>
                  <a:close/>
                  <a:moveTo>
                    <a:pt x="308" y="689"/>
                  </a:moveTo>
                  <a:cubicBezTo>
                    <a:pt x="308" y="689"/>
                    <a:pt x="308" y="689"/>
                    <a:pt x="308" y="6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1" name="Freeform 134"/>
            <p:cNvSpPr>
              <a:spLocks noEditPoints="1"/>
            </p:cNvSpPr>
            <p:nvPr/>
          </p:nvSpPr>
          <p:spPr bwMode="auto">
            <a:xfrm>
              <a:off x="12707938" y="3546475"/>
              <a:ext cx="660400" cy="207962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8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2" name="Freeform 135"/>
            <p:cNvSpPr>
              <a:spLocks noEditPoints="1"/>
            </p:cNvSpPr>
            <p:nvPr/>
          </p:nvSpPr>
          <p:spPr bwMode="auto">
            <a:xfrm>
              <a:off x="12707938" y="4102100"/>
              <a:ext cx="660400" cy="207962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8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3" name="Freeform 136"/>
            <p:cNvSpPr>
              <a:spLocks noEditPoints="1"/>
            </p:cNvSpPr>
            <p:nvPr/>
          </p:nvSpPr>
          <p:spPr bwMode="auto">
            <a:xfrm>
              <a:off x="12707938" y="4657725"/>
              <a:ext cx="660400" cy="207962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8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4" name="Freeform 137"/>
            <p:cNvSpPr>
              <a:spLocks noEditPoints="1"/>
            </p:cNvSpPr>
            <p:nvPr/>
          </p:nvSpPr>
          <p:spPr bwMode="auto">
            <a:xfrm>
              <a:off x="12707938" y="5213350"/>
              <a:ext cx="660400" cy="207962"/>
            </a:xfrm>
            <a:custGeom>
              <a:avLst/>
              <a:gdLst>
                <a:gd name="T0" fmla="*/ 126 w 150"/>
                <a:gd name="T1" fmla="*/ 0 h 48"/>
                <a:gd name="T2" fmla="*/ 24 w 150"/>
                <a:gd name="T3" fmla="*/ 0 h 48"/>
                <a:gd name="T4" fmla="*/ 0 w 150"/>
                <a:gd name="T5" fmla="*/ 24 h 48"/>
                <a:gd name="T6" fmla="*/ 24 w 150"/>
                <a:gd name="T7" fmla="*/ 48 h 48"/>
                <a:gd name="T8" fmla="*/ 126 w 150"/>
                <a:gd name="T9" fmla="*/ 48 h 48"/>
                <a:gd name="T10" fmla="*/ 150 w 150"/>
                <a:gd name="T11" fmla="*/ 24 h 48"/>
                <a:gd name="T12" fmla="*/ 126 w 150"/>
                <a:gd name="T13" fmla="*/ 0 h 48"/>
                <a:gd name="T14" fmla="*/ 126 w 150"/>
                <a:gd name="T15" fmla="*/ 0 h 48"/>
                <a:gd name="T16" fmla="*/ 126 w 1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39" y="48"/>
                    <a:pt x="150" y="38"/>
                    <a:pt x="150" y="24"/>
                  </a:cubicBezTo>
                  <a:cubicBezTo>
                    <a:pt x="150" y="11"/>
                    <a:pt x="139" y="0"/>
                    <a:pt x="126" y="0"/>
                  </a:cubicBezTo>
                  <a:close/>
                  <a:moveTo>
                    <a:pt x="126" y="0"/>
                  </a:move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25" name="Group 524"/>
          <p:cNvGrpSpPr>
            <a:grpSpLocks noChangeAspect="1"/>
          </p:cNvGrpSpPr>
          <p:nvPr/>
        </p:nvGrpSpPr>
        <p:grpSpPr>
          <a:xfrm>
            <a:off x="5372396" y="3833869"/>
            <a:ext cx="201174" cy="304800"/>
            <a:chOff x="8058593" y="5750804"/>
            <a:chExt cx="2966320" cy="4494295"/>
          </a:xfrm>
        </p:grpSpPr>
        <p:sp>
          <p:nvSpPr>
            <p:cNvPr id="526" name="Trapezoid 525"/>
            <p:cNvSpPr/>
            <p:nvPr/>
          </p:nvSpPr>
          <p:spPr>
            <a:xfrm flipV="1">
              <a:off x="8741156" y="7997951"/>
              <a:ext cx="2006357" cy="2141021"/>
            </a:xfrm>
            <a:prstGeom prst="trapezoid">
              <a:avLst>
                <a:gd name="adj" fmla="val 12352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7" name="Freeform 303"/>
            <p:cNvSpPr>
              <a:spLocks noEditPoints="1"/>
            </p:cNvSpPr>
            <p:nvPr/>
          </p:nvSpPr>
          <p:spPr bwMode="auto">
            <a:xfrm>
              <a:off x="9468176" y="8396265"/>
              <a:ext cx="147154" cy="1540143"/>
            </a:xfrm>
            <a:custGeom>
              <a:avLst/>
              <a:gdLst>
                <a:gd name="T0" fmla="*/ 24 w 48"/>
                <a:gd name="T1" fmla="*/ 0 h 509"/>
                <a:gd name="T2" fmla="*/ 0 w 48"/>
                <a:gd name="T3" fmla="*/ 24 h 509"/>
                <a:gd name="T4" fmla="*/ 0 w 48"/>
                <a:gd name="T5" fmla="*/ 485 h 509"/>
                <a:gd name="T6" fmla="*/ 24 w 48"/>
                <a:gd name="T7" fmla="*/ 509 h 509"/>
                <a:gd name="T8" fmla="*/ 48 w 48"/>
                <a:gd name="T9" fmla="*/ 485 h 509"/>
                <a:gd name="T10" fmla="*/ 48 w 48"/>
                <a:gd name="T11" fmla="*/ 24 h 509"/>
                <a:gd name="T12" fmla="*/ 24 w 48"/>
                <a:gd name="T13" fmla="*/ 0 h 509"/>
                <a:gd name="T14" fmla="*/ 24 w 48"/>
                <a:gd name="T15" fmla="*/ 0 h 509"/>
                <a:gd name="T16" fmla="*/ 24 w 48"/>
                <a:gd name="T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9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8"/>
                    <a:pt x="11" y="509"/>
                    <a:pt x="24" y="509"/>
                  </a:cubicBezTo>
                  <a:cubicBezTo>
                    <a:pt x="37" y="509"/>
                    <a:pt x="48" y="498"/>
                    <a:pt x="48" y="48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8" name="Freeform 304"/>
            <p:cNvSpPr>
              <a:spLocks noEditPoints="1"/>
            </p:cNvSpPr>
            <p:nvPr/>
          </p:nvSpPr>
          <p:spPr bwMode="auto">
            <a:xfrm>
              <a:off x="8058593" y="5750804"/>
              <a:ext cx="2966320" cy="4494295"/>
            </a:xfrm>
            <a:custGeom>
              <a:avLst/>
              <a:gdLst>
                <a:gd name="T0" fmla="*/ 894 w 970"/>
                <a:gd name="T1" fmla="*/ 362 h 1485"/>
                <a:gd name="T2" fmla="*/ 509 w 970"/>
                <a:gd name="T3" fmla="*/ 249 h 1485"/>
                <a:gd name="T4" fmla="*/ 853 w 970"/>
                <a:gd name="T5" fmla="*/ 50 h 1485"/>
                <a:gd name="T6" fmla="*/ 834 w 970"/>
                <a:gd name="T7" fmla="*/ 6 h 1485"/>
                <a:gd name="T8" fmla="*/ 461 w 970"/>
                <a:gd name="T9" fmla="*/ 249 h 1485"/>
                <a:gd name="T10" fmla="*/ 75 w 970"/>
                <a:gd name="T11" fmla="*/ 362 h 1485"/>
                <a:gd name="T12" fmla="*/ 53 w 970"/>
                <a:gd name="T13" fmla="*/ 509 h 1485"/>
                <a:gd name="T14" fmla="*/ 247 w 970"/>
                <a:gd name="T15" fmla="*/ 1485 h 1485"/>
                <a:gd name="T16" fmla="*/ 823 w 970"/>
                <a:gd name="T17" fmla="*/ 1395 h 1485"/>
                <a:gd name="T18" fmla="*/ 970 w 970"/>
                <a:gd name="T19" fmla="*/ 437 h 1485"/>
                <a:gd name="T20" fmla="*/ 434 w 970"/>
                <a:gd name="T21" fmla="*/ 761 h 1485"/>
                <a:gd name="T22" fmla="*/ 296 w 970"/>
                <a:gd name="T23" fmla="*/ 761 h 1485"/>
                <a:gd name="T24" fmla="*/ 196 w 970"/>
                <a:gd name="T25" fmla="*/ 761 h 1485"/>
                <a:gd name="T26" fmla="*/ 102 w 970"/>
                <a:gd name="T27" fmla="*/ 512 h 1485"/>
                <a:gd name="T28" fmla="*/ 461 w 970"/>
                <a:gd name="T29" fmla="*/ 770 h 1485"/>
                <a:gd name="T30" fmla="*/ 723 w 970"/>
                <a:gd name="T31" fmla="*/ 1437 h 1485"/>
                <a:gd name="T32" fmla="*/ 194 w 970"/>
                <a:gd name="T33" fmla="*/ 1390 h 1485"/>
                <a:gd name="T34" fmla="*/ 177 w 970"/>
                <a:gd name="T35" fmla="*/ 805 h 1485"/>
                <a:gd name="T36" fmla="*/ 315 w 970"/>
                <a:gd name="T37" fmla="*/ 805 h 1485"/>
                <a:gd name="T38" fmla="*/ 415 w 970"/>
                <a:gd name="T39" fmla="*/ 805 h 1485"/>
                <a:gd name="T40" fmla="*/ 485 w 970"/>
                <a:gd name="T41" fmla="*/ 820 h 1485"/>
                <a:gd name="T42" fmla="*/ 554 w 970"/>
                <a:gd name="T43" fmla="*/ 805 h 1485"/>
                <a:gd name="T44" fmla="*/ 654 w 970"/>
                <a:gd name="T45" fmla="*/ 805 h 1485"/>
                <a:gd name="T46" fmla="*/ 793 w 970"/>
                <a:gd name="T47" fmla="*/ 805 h 1485"/>
                <a:gd name="T48" fmla="*/ 775 w 970"/>
                <a:gd name="T49" fmla="*/ 1390 h 1485"/>
                <a:gd name="T50" fmla="*/ 818 w 970"/>
                <a:gd name="T51" fmla="*/ 464 h 1485"/>
                <a:gd name="T52" fmla="*/ 818 w 970"/>
                <a:gd name="T53" fmla="*/ 512 h 1485"/>
                <a:gd name="T54" fmla="*/ 843 w 970"/>
                <a:gd name="T55" fmla="*/ 746 h 1485"/>
                <a:gd name="T56" fmla="*/ 724 w 970"/>
                <a:gd name="T57" fmla="*/ 772 h 1485"/>
                <a:gd name="T58" fmla="*/ 604 w 970"/>
                <a:gd name="T59" fmla="*/ 746 h 1485"/>
                <a:gd name="T60" fmla="*/ 509 w 970"/>
                <a:gd name="T61" fmla="*/ 770 h 1485"/>
                <a:gd name="T62" fmla="*/ 562 w 970"/>
                <a:gd name="T63" fmla="*/ 512 h 1485"/>
                <a:gd name="T64" fmla="*/ 562 w 970"/>
                <a:gd name="T65" fmla="*/ 464 h 1485"/>
                <a:gd name="T66" fmla="*/ 48 w 970"/>
                <a:gd name="T67" fmla="*/ 437 h 1485"/>
                <a:gd name="T68" fmla="*/ 894 w 970"/>
                <a:gd name="T69" fmla="*/ 410 h 1485"/>
                <a:gd name="T70" fmla="*/ 894 w 970"/>
                <a:gd name="T71" fmla="*/ 464 h 1485"/>
                <a:gd name="T72" fmla="*/ 894 w 970"/>
                <a:gd name="T73" fmla="*/ 464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0" h="1485">
                  <a:moveTo>
                    <a:pt x="970" y="437"/>
                  </a:moveTo>
                  <a:cubicBezTo>
                    <a:pt x="970" y="396"/>
                    <a:pt x="936" y="362"/>
                    <a:pt x="894" y="362"/>
                  </a:cubicBezTo>
                  <a:cubicBezTo>
                    <a:pt x="509" y="362"/>
                    <a:pt x="509" y="362"/>
                    <a:pt x="509" y="362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9" y="217"/>
                    <a:pt x="527" y="189"/>
                    <a:pt x="556" y="177"/>
                  </a:cubicBezTo>
                  <a:cubicBezTo>
                    <a:pt x="853" y="50"/>
                    <a:pt x="853" y="50"/>
                    <a:pt x="853" y="50"/>
                  </a:cubicBezTo>
                  <a:cubicBezTo>
                    <a:pt x="865" y="44"/>
                    <a:pt x="870" y="30"/>
                    <a:pt x="865" y="18"/>
                  </a:cubicBezTo>
                  <a:cubicBezTo>
                    <a:pt x="860" y="6"/>
                    <a:pt x="846" y="0"/>
                    <a:pt x="834" y="6"/>
                  </a:cubicBezTo>
                  <a:cubicBezTo>
                    <a:pt x="537" y="133"/>
                    <a:pt x="537" y="133"/>
                    <a:pt x="537" y="133"/>
                  </a:cubicBezTo>
                  <a:cubicBezTo>
                    <a:pt x="491" y="152"/>
                    <a:pt x="461" y="198"/>
                    <a:pt x="461" y="249"/>
                  </a:cubicBezTo>
                  <a:cubicBezTo>
                    <a:pt x="461" y="362"/>
                    <a:pt x="461" y="362"/>
                    <a:pt x="461" y="362"/>
                  </a:cubicBezTo>
                  <a:cubicBezTo>
                    <a:pt x="75" y="362"/>
                    <a:pt x="75" y="362"/>
                    <a:pt x="75" y="362"/>
                  </a:cubicBezTo>
                  <a:cubicBezTo>
                    <a:pt x="34" y="362"/>
                    <a:pt x="0" y="396"/>
                    <a:pt x="0" y="437"/>
                  </a:cubicBezTo>
                  <a:cubicBezTo>
                    <a:pt x="0" y="471"/>
                    <a:pt x="22" y="500"/>
                    <a:pt x="53" y="509"/>
                  </a:cubicBezTo>
                  <a:cubicBezTo>
                    <a:pt x="146" y="1395"/>
                    <a:pt x="146" y="1395"/>
                    <a:pt x="146" y="1395"/>
                  </a:cubicBezTo>
                  <a:cubicBezTo>
                    <a:pt x="152" y="1446"/>
                    <a:pt x="195" y="1485"/>
                    <a:pt x="247" y="1485"/>
                  </a:cubicBezTo>
                  <a:cubicBezTo>
                    <a:pt x="723" y="1485"/>
                    <a:pt x="723" y="1485"/>
                    <a:pt x="723" y="1485"/>
                  </a:cubicBezTo>
                  <a:cubicBezTo>
                    <a:pt x="775" y="1485"/>
                    <a:pt x="818" y="1446"/>
                    <a:pt x="823" y="1395"/>
                  </a:cubicBezTo>
                  <a:cubicBezTo>
                    <a:pt x="916" y="509"/>
                    <a:pt x="916" y="509"/>
                    <a:pt x="916" y="509"/>
                  </a:cubicBezTo>
                  <a:cubicBezTo>
                    <a:pt x="947" y="500"/>
                    <a:pt x="970" y="471"/>
                    <a:pt x="970" y="437"/>
                  </a:cubicBezTo>
                  <a:close/>
                  <a:moveTo>
                    <a:pt x="461" y="770"/>
                  </a:moveTo>
                  <a:cubicBezTo>
                    <a:pt x="451" y="768"/>
                    <a:pt x="443" y="764"/>
                    <a:pt x="434" y="761"/>
                  </a:cubicBezTo>
                  <a:cubicBezTo>
                    <a:pt x="418" y="754"/>
                    <a:pt x="400" y="746"/>
                    <a:pt x="365" y="746"/>
                  </a:cubicBezTo>
                  <a:cubicBezTo>
                    <a:pt x="330" y="746"/>
                    <a:pt x="312" y="754"/>
                    <a:pt x="296" y="761"/>
                  </a:cubicBezTo>
                  <a:cubicBezTo>
                    <a:pt x="282" y="767"/>
                    <a:pt x="271" y="772"/>
                    <a:pt x="246" y="772"/>
                  </a:cubicBezTo>
                  <a:cubicBezTo>
                    <a:pt x="221" y="772"/>
                    <a:pt x="210" y="767"/>
                    <a:pt x="196" y="761"/>
                  </a:cubicBezTo>
                  <a:cubicBezTo>
                    <a:pt x="179" y="754"/>
                    <a:pt x="161" y="746"/>
                    <a:pt x="126" y="746"/>
                  </a:cubicBezTo>
                  <a:cubicBezTo>
                    <a:pt x="102" y="512"/>
                    <a:pt x="102" y="512"/>
                    <a:pt x="102" y="512"/>
                  </a:cubicBezTo>
                  <a:cubicBezTo>
                    <a:pt x="461" y="512"/>
                    <a:pt x="461" y="512"/>
                    <a:pt x="461" y="512"/>
                  </a:cubicBezTo>
                  <a:cubicBezTo>
                    <a:pt x="461" y="770"/>
                    <a:pt x="461" y="770"/>
                    <a:pt x="461" y="770"/>
                  </a:cubicBezTo>
                  <a:close/>
                  <a:moveTo>
                    <a:pt x="775" y="1390"/>
                  </a:moveTo>
                  <a:cubicBezTo>
                    <a:pt x="773" y="1417"/>
                    <a:pt x="750" y="1437"/>
                    <a:pt x="723" y="1437"/>
                  </a:cubicBezTo>
                  <a:cubicBezTo>
                    <a:pt x="247" y="1437"/>
                    <a:pt x="247" y="1437"/>
                    <a:pt x="247" y="1437"/>
                  </a:cubicBezTo>
                  <a:cubicBezTo>
                    <a:pt x="220" y="1437"/>
                    <a:pt x="197" y="1417"/>
                    <a:pt x="194" y="1390"/>
                  </a:cubicBezTo>
                  <a:cubicBezTo>
                    <a:pt x="131" y="794"/>
                    <a:pt x="131" y="794"/>
                    <a:pt x="131" y="794"/>
                  </a:cubicBezTo>
                  <a:cubicBezTo>
                    <a:pt x="153" y="795"/>
                    <a:pt x="164" y="799"/>
                    <a:pt x="177" y="805"/>
                  </a:cubicBezTo>
                  <a:cubicBezTo>
                    <a:pt x="193" y="812"/>
                    <a:pt x="211" y="820"/>
                    <a:pt x="246" y="820"/>
                  </a:cubicBezTo>
                  <a:cubicBezTo>
                    <a:pt x="281" y="820"/>
                    <a:pt x="299" y="812"/>
                    <a:pt x="315" y="805"/>
                  </a:cubicBezTo>
                  <a:cubicBezTo>
                    <a:pt x="329" y="799"/>
                    <a:pt x="340" y="794"/>
                    <a:pt x="365" y="794"/>
                  </a:cubicBezTo>
                  <a:cubicBezTo>
                    <a:pt x="390" y="794"/>
                    <a:pt x="401" y="799"/>
                    <a:pt x="415" y="805"/>
                  </a:cubicBezTo>
                  <a:cubicBezTo>
                    <a:pt x="432" y="812"/>
                    <a:pt x="450" y="820"/>
                    <a:pt x="485" y="820"/>
                  </a:cubicBezTo>
                  <a:cubicBezTo>
                    <a:pt x="485" y="820"/>
                    <a:pt x="485" y="820"/>
                    <a:pt x="485" y="820"/>
                  </a:cubicBezTo>
                  <a:cubicBezTo>
                    <a:pt x="485" y="820"/>
                    <a:pt x="485" y="820"/>
                    <a:pt x="485" y="820"/>
                  </a:cubicBezTo>
                  <a:cubicBezTo>
                    <a:pt x="519" y="820"/>
                    <a:pt x="538" y="812"/>
                    <a:pt x="554" y="805"/>
                  </a:cubicBezTo>
                  <a:cubicBezTo>
                    <a:pt x="568" y="799"/>
                    <a:pt x="579" y="794"/>
                    <a:pt x="604" y="794"/>
                  </a:cubicBezTo>
                  <a:cubicBezTo>
                    <a:pt x="629" y="794"/>
                    <a:pt x="640" y="799"/>
                    <a:pt x="654" y="805"/>
                  </a:cubicBezTo>
                  <a:cubicBezTo>
                    <a:pt x="671" y="812"/>
                    <a:pt x="689" y="820"/>
                    <a:pt x="724" y="820"/>
                  </a:cubicBezTo>
                  <a:cubicBezTo>
                    <a:pt x="758" y="820"/>
                    <a:pt x="777" y="812"/>
                    <a:pt x="793" y="805"/>
                  </a:cubicBezTo>
                  <a:cubicBezTo>
                    <a:pt x="806" y="799"/>
                    <a:pt x="817" y="795"/>
                    <a:pt x="838" y="794"/>
                  </a:cubicBezTo>
                  <a:lnTo>
                    <a:pt x="775" y="1390"/>
                  </a:lnTo>
                  <a:close/>
                  <a:moveTo>
                    <a:pt x="894" y="464"/>
                  </a:moveTo>
                  <a:cubicBezTo>
                    <a:pt x="818" y="464"/>
                    <a:pt x="818" y="464"/>
                    <a:pt x="818" y="464"/>
                  </a:cubicBezTo>
                  <a:cubicBezTo>
                    <a:pt x="804" y="464"/>
                    <a:pt x="794" y="475"/>
                    <a:pt x="794" y="488"/>
                  </a:cubicBezTo>
                  <a:cubicBezTo>
                    <a:pt x="794" y="502"/>
                    <a:pt x="804" y="512"/>
                    <a:pt x="818" y="512"/>
                  </a:cubicBezTo>
                  <a:cubicBezTo>
                    <a:pt x="868" y="512"/>
                    <a:pt x="868" y="512"/>
                    <a:pt x="868" y="512"/>
                  </a:cubicBezTo>
                  <a:cubicBezTo>
                    <a:pt x="843" y="746"/>
                    <a:pt x="843" y="746"/>
                    <a:pt x="843" y="746"/>
                  </a:cubicBezTo>
                  <a:cubicBezTo>
                    <a:pt x="808" y="746"/>
                    <a:pt x="790" y="754"/>
                    <a:pt x="774" y="761"/>
                  </a:cubicBezTo>
                  <a:cubicBezTo>
                    <a:pt x="760" y="767"/>
                    <a:pt x="749" y="772"/>
                    <a:pt x="724" y="772"/>
                  </a:cubicBezTo>
                  <a:cubicBezTo>
                    <a:pt x="699" y="772"/>
                    <a:pt x="687" y="767"/>
                    <a:pt x="673" y="761"/>
                  </a:cubicBezTo>
                  <a:cubicBezTo>
                    <a:pt x="657" y="754"/>
                    <a:pt x="639" y="746"/>
                    <a:pt x="604" y="746"/>
                  </a:cubicBezTo>
                  <a:cubicBezTo>
                    <a:pt x="569" y="746"/>
                    <a:pt x="551" y="754"/>
                    <a:pt x="535" y="761"/>
                  </a:cubicBezTo>
                  <a:cubicBezTo>
                    <a:pt x="526" y="764"/>
                    <a:pt x="519" y="768"/>
                    <a:pt x="509" y="770"/>
                  </a:cubicBezTo>
                  <a:cubicBezTo>
                    <a:pt x="509" y="512"/>
                    <a:pt x="509" y="512"/>
                    <a:pt x="509" y="512"/>
                  </a:cubicBezTo>
                  <a:cubicBezTo>
                    <a:pt x="562" y="512"/>
                    <a:pt x="562" y="512"/>
                    <a:pt x="562" y="512"/>
                  </a:cubicBezTo>
                  <a:cubicBezTo>
                    <a:pt x="575" y="512"/>
                    <a:pt x="586" y="502"/>
                    <a:pt x="586" y="488"/>
                  </a:cubicBezTo>
                  <a:cubicBezTo>
                    <a:pt x="586" y="475"/>
                    <a:pt x="575" y="464"/>
                    <a:pt x="562" y="464"/>
                  </a:cubicBezTo>
                  <a:cubicBezTo>
                    <a:pt x="75" y="464"/>
                    <a:pt x="75" y="464"/>
                    <a:pt x="75" y="464"/>
                  </a:cubicBezTo>
                  <a:cubicBezTo>
                    <a:pt x="60" y="464"/>
                    <a:pt x="48" y="452"/>
                    <a:pt x="48" y="437"/>
                  </a:cubicBezTo>
                  <a:cubicBezTo>
                    <a:pt x="48" y="422"/>
                    <a:pt x="60" y="410"/>
                    <a:pt x="75" y="410"/>
                  </a:cubicBezTo>
                  <a:cubicBezTo>
                    <a:pt x="894" y="410"/>
                    <a:pt x="894" y="410"/>
                    <a:pt x="894" y="410"/>
                  </a:cubicBezTo>
                  <a:cubicBezTo>
                    <a:pt x="909" y="410"/>
                    <a:pt x="922" y="422"/>
                    <a:pt x="922" y="437"/>
                  </a:cubicBezTo>
                  <a:cubicBezTo>
                    <a:pt x="922" y="452"/>
                    <a:pt x="909" y="464"/>
                    <a:pt x="894" y="464"/>
                  </a:cubicBezTo>
                  <a:close/>
                  <a:moveTo>
                    <a:pt x="894" y="464"/>
                  </a:moveTo>
                  <a:cubicBezTo>
                    <a:pt x="894" y="464"/>
                    <a:pt x="894" y="464"/>
                    <a:pt x="894" y="4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9" name="Freeform 305"/>
            <p:cNvSpPr>
              <a:spLocks noEditPoints="1"/>
            </p:cNvSpPr>
            <p:nvPr/>
          </p:nvSpPr>
          <p:spPr bwMode="auto">
            <a:xfrm>
              <a:off x="10015855" y="7154857"/>
              <a:ext cx="303160" cy="144942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8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407042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roup 188"/>
          <p:cNvGrpSpPr>
            <a:grpSpLocks noChangeAspect="1"/>
          </p:cNvGrpSpPr>
          <p:nvPr/>
        </p:nvGrpSpPr>
        <p:grpSpPr>
          <a:xfrm>
            <a:off x="1648102" y="1431979"/>
            <a:ext cx="285655" cy="243840"/>
            <a:chOff x="5891213" y="2373313"/>
            <a:chExt cx="6496050" cy="5545138"/>
          </a:xfrm>
        </p:grpSpPr>
        <p:sp>
          <p:nvSpPr>
            <p:cNvPr id="188" name="Rectangle: Rounded Corners 187"/>
            <p:cNvSpPr/>
            <p:nvPr/>
          </p:nvSpPr>
          <p:spPr>
            <a:xfrm>
              <a:off x="10122315" y="4068833"/>
              <a:ext cx="1764885" cy="1351306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141"/>
            <p:cNvSpPr>
              <a:spLocks noEditPoints="1"/>
            </p:cNvSpPr>
            <p:nvPr/>
          </p:nvSpPr>
          <p:spPr bwMode="auto">
            <a:xfrm>
              <a:off x="5891213" y="2373313"/>
              <a:ext cx="6496050" cy="5545138"/>
            </a:xfrm>
            <a:custGeom>
              <a:avLst/>
              <a:gdLst>
                <a:gd name="T0" fmla="*/ 1381 w 1482"/>
                <a:gd name="T1" fmla="*/ 154 h 1277"/>
                <a:gd name="T2" fmla="*/ 1007 w 1482"/>
                <a:gd name="T3" fmla="*/ 154 h 1277"/>
                <a:gd name="T4" fmla="*/ 911 w 1482"/>
                <a:gd name="T5" fmla="*/ 49 h 1277"/>
                <a:gd name="T6" fmla="*/ 799 w 1482"/>
                <a:gd name="T7" fmla="*/ 0 h 1277"/>
                <a:gd name="T8" fmla="*/ 101 w 1482"/>
                <a:gd name="T9" fmla="*/ 0 h 1277"/>
                <a:gd name="T10" fmla="*/ 0 w 1482"/>
                <a:gd name="T11" fmla="*/ 101 h 1277"/>
                <a:gd name="T12" fmla="*/ 0 w 1482"/>
                <a:gd name="T13" fmla="*/ 1176 h 1277"/>
                <a:gd name="T14" fmla="*/ 101 w 1482"/>
                <a:gd name="T15" fmla="*/ 1277 h 1277"/>
                <a:gd name="T16" fmla="*/ 1381 w 1482"/>
                <a:gd name="T17" fmla="*/ 1277 h 1277"/>
                <a:gd name="T18" fmla="*/ 1482 w 1482"/>
                <a:gd name="T19" fmla="*/ 1176 h 1277"/>
                <a:gd name="T20" fmla="*/ 1482 w 1482"/>
                <a:gd name="T21" fmla="*/ 254 h 1277"/>
                <a:gd name="T22" fmla="*/ 1381 w 1482"/>
                <a:gd name="T23" fmla="*/ 154 h 1277"/>
                <a:gd name="T24" fmla="*/ 875 w 1482"/>
                <a:gd name="T25" fmla="*/ 81 h 1277"/>
                <a:gd name="T26" fmla="*/ 942 w 1482"/>
                <a:gd name="T27" fmla="*/ 154 h 1277"/>
                <a:gd name="T28" fmla="*/ 854 w 1482"/>
                <a:gd name="T29" fmla="*/ 154 h 1277"/>
                <a:gd name="T30" fmla="*/ 757 w 1482"/>
                <a:gd name="T31" fmla="*/ 49 h 1277"/>
                <a:gd name="T32" fmla="*/ 756 w 1482"/>
                <a:gd name="T33" fmla="*/ 48 h 1277"/>
                <a:gd name="T34" fmla="*/ 799 w 1482"/>
                <a:gd name="T35" fmla="*/ 48 h 1277"/>
                <a:gd name="T36" fmla="*/ 875 w 1482"/>
                <a:gd name="T37" fmla="*/ 81 h 1277"/>
                <a:gd name="T38" fmla="*/ 645 w 1482"/>
                <a:gd name="T39" fmla="*/ 48 h 1277"/>
                <a:gd name="T40" fmla="*/ 722 w 1482"/>
                <a:gd name="T41" fmla="*/ 81 h 1277"/>
                <a:gd name="T42" fmla="*/ 788 w 1482"/>
                <a:gd name="T43" fmla="*/ 154 h 1277"/>
                <a:gd name="T44" fmla="*/ 688 w 1482"/>
                <a:gd name="T45" fmla="*/ 154 h 1277"/>
                <a:gd name="T46" fmla="*/ 592 w 1482"/>
                <a:gd name="T47" fmla="*/ 49 h 1277"/>
                <a:gd name="T48" fmla="*/ 591 w 1482"/>
                <a:gd name="T49" fmla="*/ 48 h 1277"/>
                <a:gd name="T50" fmla="*/ 645 w 1482"/>
                <a:gd name="T51" fmla="*/ 48 h 1277"/>
                <a:gd name="T52" fmla="*/ 101 w 1482"/>
                <a:gd name="T53" fmla="*/ 48 h 1277"/>
                <a:gd name="T54" fmla="*/ 480 w 1482"/>
                <a:gd name="T55" fmla="*/ 48 h 1277"/>
                <a:gd name="T56" fmla="*/ 556 w 1482"/>
                <a:gd name="T57" fmla="*/ 81 h 1277"/>
                <a:gd name="T58" fmla="*/ 623 w 1482"/>
                <a:gd name="T59" fmla="*/ 154 h 1277"/>
                <a:gd name="T60" fmla="*/ 101 w 1482"/>
                <a:gd name="T61" fmla="*/ 154 h 1277"/>
                <a:gd name="T62" fmla="*/ 48 w 1482"/>
                <a:gd name="T63" fmla="*/ 169 h 1277"/>
                <a:gd name="T64" fmla="*/ 48 w 1482"/>
                <a:gd name="T65" fmla="*/ 101 h 1277"/>
                <a:gd name="T66" fmla="*/ 101 w 1482"/>
                <a:gd name="T67" fmla="*/ 48 h 1277"/>
                <a:gd name="T68" fmla="*/ 1434 w 1482"/>
                <a:gd name="T69" fmla="*/ 1176 h 1277"/>
                <a:gd name="T70" fmla="*/ 1381 w 1482"/>
                <a:gd name="T71" fmla="*/ 1229 h 1277"/>
                <a:gd name="T72" fmla="*/ 101 w 1482"/>
                <a:gd name="T73" fmla="*/ 1229 h 1277"/>
                <a:gd name="T74" fmla="*/ 48 w 1482"/>
                <a:gd name="T75" fmla="*/ 1176 h 1277"/>
                <a:gd name="T76" fmla="*/ 48 w 1482"/>
                <a:gd name="T77" fmla="*/ 254 h 1277"/>
                <a:gd name="T78" fmla="*/ 101 w 1482"/>
                <a:gd name="T79" fmla="*/ 202 h 1277"/>
                <a:gd name="T80" fmla="*/ 1381 w 1482"/>
                <a:gd name="T81" fmla="*/ 202 h 1277"/>
                <a:gd name="T82" fmla="*/ 1434 w 1482"/>
                <a:gd name="T83" fmla="*/ 254 h 1277"/>
                <a:gd name="T84" fmla="*/ 1434 w 1482"/>
                <a:gd name="T85" fmla="*/ 1176 h 1277"/>
                <a:gd name="T86" fmla="*/ 1434 w 1482"/>
                <a:gd name="T87" fmla="*/ 1176 h 1277"/>
                <a:gd name="T88" fmla="*/ 1434 w 1482"/>
                <a:gd name="T89" fmla="*/ 1176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2" h="1277">
                  <a:moveTo>
                    <a:pt x="1381" y="154"/>
                  </a:moveTo>
                  <a:cubicBezTo>
                    <a:pt x="1007" y="154"/>
                    <a:pt x="1007" y="154"/>
                    <a:pt x="1007" y="154"/>
                  </a:cubicBezTo>
                  <a:cubicBezTo>
                    <a:pt x="911" y="49"/>
                    <a:pt x="911" y="49"/>
                    <a:pt x="911" y="49"/>
                  </a:cubicBezTo>
                  <a:cubicBezTo>
                    <a:pt x="882" y="18"/>
                    <a:pt x="841" y="0"/>
                    <a:pt x="799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5" y="0"/>
                    <a:pt x="0" y="45"/>
                    <a:pt x="0" y="101"/>
                  </a:cubicBezTo>
                  <a:cubicBezTo>
                    <a:pt x="0" y="1176"/>
                    <a:pt x="0" y="1176"/>
                    <a:pt x="0" y="1176"/>
                  </a:cubicBezTo>
                  <a:cubicBezTo>
                    <a:pt x="0" y="1232"/>
                    <a:pt x="45" y="1277"/>
                    <a:pt x="101" y="1277"/>
                  </a:cubicBezTo>
                  <a:cubicBezTo>
                    <a:pt x="1381" y="1277"/>
                    <a:pt x="1381" y="1277"/>
                    <a:pt x="1381" y="1277"/>
                  </a:cubicBezTo>
                  <a:cubicBezTo>
                    <a:pt x="1436" y="1277"/>
                    <a:pt x="1482" y="1232"/>
                    <a:pt x="1482" y="1176"/>
                  </a:cubicBezTo>
                  <a:cubicBezTo>
                    <a:pt x="1482" y="254"/>
                    <a:pt x="1482" y="254"/>
                    <a:pt x="1482" y="254"/>
                  </a:cubicBezTo>
                  <a:cubicBezTo>
                    <a:pt x="1482" y="199"/>
                    <a:pt x="1436" y="154"/>
                    <a:pt x="1381" y="154"/>
                  </a:cubicBezTo>
                  <a:close/>
                  <a:moveTo>
                    <a:pt x="875" y="81"/>
                  </a:moveTo>
                  <a:cubicBezTo>
                    <a:pt x="942" y="154"/>
                    <a:pt x="942" y="154"/>
                    <a:pt x="942" y="154"/>
                  </a:cubicBezTo>
                  <a:cubicBezTo>
                    <a:pt x="854" y="154"/>
                    <a:pt x="854" y="154"/>
                    <a:pt x="854" y="154"/>
                  </a:cubicBezTo>
                  <a:cubicBezTo>
                    <a:pt x="757" y="49"/>
                    <a:pt x="757" y="49"/>
                    <a:pt x="757" y="49"/>
                  </a:cubicBezTo>
                  <a:cubicBezTo>
                    <a:pt x="757" y="49"/>
                    <a:pt x="756" y="48"/>
                    <a:pt x="756" y="48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828" y="48"/>
                    <a:pt x="856" y="60"/>
                    <a:pt x="875" y="81"/>
                  </a:cubicBezTo>
                  <a:close/>
                  <a:moveTo>
                    <a:pt x="645" y="48"/>
                  </a:moveTo>
                  <a:cubicBezTo>
                    <a:pt x="674" y="48"/>
                    <a:pt x="702" y="60"/>
                    <a:pt x="722" y="81"/>
                  </a:cubicBezTo>
                  <a:cubicBezTo>
                    <a:pt x="788" y="154"/>
                    <a:pt x="788" y="154"/>
                    <a:pt x="788" y="154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592" y="49"/>
                    <a:pt x="592" y="49"/>
                    <a:pt x="592" y="49"/>
                  </a:cubicBezTo>
                  <a:cubicBezTo>
                    <a:pt x="591" y="49"/>
                    <a:pt x="591" y="48"/>
                    <a:pt x="591" y="48"/>
                  </a:cubicBezTo>
                  <a:lnTo>
                    <a:pt x="645" y="48"/>
                  </a:lnTo>
                  <a:close/>
                  <a:moveTo>
                    <a:pt x="101" y="48"/>
                  </a:moveTo>
                  <a:cubicBezTo>
                    <a:pt x="480" y="48"/>
                    <a:pt x="480" y="48"/>
                    <a:pt x="480" y="48"/>
                  </a:cubicBezTo>
                  <a:cubicBezTo>
                    <a:pt x="509" y="48"/>
                    <a:pt x="537" y="60"/>
                    <a:pt x="556" y="81"/>
                  </a:cubicBezTo>
                  <a:cubicBezTo>
                    <a:pt x="623" y="154"/>
                    <a:pt x="623" y="154"/>
                    <a:pt x="623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81" y="154"/>
                    <a:pt x="63" y="159"/>
                    <a:pt x="48" y="169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72"/>
                    <a:pt x="72" y="48"/>
                    <a:pt x="101" y="48"/>
                  </a:cubicBezTo>
                  <a:close/>
                  <a:moveTo>
                    <a:pt x="1434" y="1176"/>
                  </a:moveTo>
                  <a:cubicBezTo>
                    <a:pt x="1434" y="1205"/>
                    <a:pt x="1410" y="1229"/>
                    <a:pt x="1381" y="1229"/>
                  </a:cubicBezTo>
                  <a:cubicBezTo>
                    <a:pt x="101" y="1229"/>
                    <a:pt x="101" y="1229"/>
                    <a:pt x="101" y="1229"/>
                  </a:cubicBezTo>
                  <a:cubicBezTo>
                    <a:pt x="72" y="1229"/>
                    <a:pt x="48" y="1205"/>
                    <a:pt x="48" y="1176"/>
                  </a:cubicBezTo>
                  <a:cubicBezTo>
                    <a:pt x="48" y="254"/>
                    <a:pt x="48" y="254"/>
                    <a:pt x="48" y="254"/>
                  </a:cubicBezTo>
                  <a:cubicBezTo>
                    <a:pt x="48" y="225"/>
                    <a:pt x="72" y="202"/>
                    <a:pt x="101" y="202"/>
                  </a:cubicBezTo>
                  <a:cubicBezTo>
                    <a:pt x="1381" y="202"/>
                    <a:pt x="1381" y="202"/>
                    <a:pt x="1381" y="202"/>
                  </a:cubicBezTo>
                  <a:cubicBezTo>
                    <a:pt x="1410" y="202"/>
                    <a:pt x="1434" y="225"/>
                    <a:pt x="1434" y="254"/>
                  </a:cubicBezTo>
                  <a:lnTo>
                    <a:pt x="1434" y="1176"/>
                  </a:lnTo>
                  <a:close/>
                  <a:moveTo>
                    <a:pt x="1434" y="1176"/>
                  </a:moveTo>
                  <a:cubicBezTo>
                    <a:pt x="1434" y="1176"/>
                    <a:pt x="1434" y="1176"/>
                    <a:pt x="1434" y="11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142"/>
            <p:cNvSpPr>
              <a:spLocks noEditPoints="1"/>
            </p:cNvSpPr>
            <p:nvPr/>
          </p:nvSpPr>
          <p:spPr bwMode="auto">
            <a:xfrm>
              <a:off x="9704388" y="3706813"/>
              <a:ext cx="2008188" cy="1541463"/>
            </a:xfrm>
            <a:custGeom>
              <a:avLst/>
              <a:gdLst>
                <a:gd name="T0" fmla="*/ 408 w 458"/>
                <a:gd name="T1" fmla="*/ 0 h 355"/>
                <a:gd name="T2" fmla="*/ 50 w 458"/>
                <a:gd name="T3" fmla="*/ 0 h 355"/>
                <a:gd name="T4" fmla="*/ 0 w 458"/>
                <a:gd name="T5" fmla="*/ 50 h 355"/>
                <a:gd name="T6" fmla="*/ 0 w 458"/>
                <a:gd name="T7" fmla="*/ 306 h 355"/>
                <a:gd name="T8" fmla="*/ 50 w 458"/>
                <a:gd name="T9" fmla="*/ 355 h 355"/>
                <a:gd name="T10" fmla="*/ 408 w 458"/>
                <a:gd name="T11" fmla="*/ 355 h 355"/>
                <a:gd name="T12" fmla="*/ 458 w 458"/>
                <a:gd name="T13" fmla="*/ 306 h 355"/>
                <a:gd name="T14" fmla="*/ 458 w 458"/>
                <a:gd name="T15" fmla="*/ 50 h 355"/>
                <a:gd name="T16" fmla="*/ 408 w 458"/>
                <a:gd name="T17" fmla="*/ 0 h 355"/>
                <a:gd name="T18" fmla="*/ 410 w 458"/>
                <a:gd name="T19" fmla="*/ 306 h 355"/>
                <a:gd name="T20" fmla="*/ 408 w 458"/>
                <a:gd name="T21" fmla="*/ 307 h 355"/>
                <a:gd name="T22" fmla="*/ 50 w 458"/>
                <a:gd name="T23" fmla="*/ 307 h 355"/>
                <a:gd name="T24" fmla="*/ 48 w 458"/>
                <a:gd name="T25" fmla="*/ 306 h 355"/>
                <a:gd name="T26" fmla="*/ 48 w 458"/>
                <a:gd name="T27" fmla="*/ 50 h 355"/>
                <a:gd name="T28" fmla="*/ 50 w 458"/>
                <a:gd name="T29" fmla="*/ 48 h 355"/>
                <a:gd name="T30" fmla="*/ 408 w 458"/>
                <a:gd name="T31" fmla="*/ 48 h 355"/>
                <a:gd name="T32" fmla="*/ 410 w 458"/>
                <a:gd name="T33" fmla="*/ 50 h 355"/>
                <a:gd name="T34" fmla="*/ 410 w 458"/>
                <a:gd name="T35" fmla="*/ 306 h 355"/>
                <a:gd name="T36" fmla="*/ 410 w 458"/>
                <a:gd name="T37" fmla="*/ 306 h 355"/>
                <a:gd name="T38" fmla="*/ 410 w 458"/>
                <a:gd name="T39" fmla="*/ 30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8" h="355">
                  <a:moveTo>
                    <a:pt x="408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0" y="333"/>
                    <a:pt x="23" y="355"/>
                    <a:pt x="50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36" y="355"/>
                    <a:pt x="458" y="333"/>
                    <a:pt x="458" y="306"/>
                  </a:cubicBezTo>
                  <a:cubicBezTo>
                    <a:pt x="458" y="50"/>
                    <a:pt x="458" y="50"/>
                    <a:pt x="458" y="50"/>
                  </a:cubicBezTo>
                  <a:cubicBezTo>
                    <a:pt x="458" y="22"/>
                    <a:pt x="436" y="0"/>
                    <a:pt x="408" y="0"/>
                  </a:cubicBezTo>
                  <a:close/>
                  <a:moveTo>
                    <a:pt x="410" y="306"/>
                  </a:moveTo>
                  <a:cubicBezTo>
                    <a:pt x="410" y="307"/>
                    <a:pt x="409" y="307"/>
                    <a:pt x="408" y="30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49" y="307"/>
                    <a:pt x="48" y="307"/>
                    <a:pt x="48" y="306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9"/>
                    <a:pt x="49" y="48"/>
                    <a:pt x="5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409" y="48"/>
                    <a:pt x="410" y="49"/>
                    <a:pt x="410" y="50"/>
                  </a:cubicBezTo>
                  <a:lnTo>
                    <a:pt x="410" y="306"/>
                  </a:lnTo>
                  <a:close/>
                  <a:moveTo>
                    <a:pt x="410" y="306"/>
                  </a:moveTo>
                  <a:cubicBezTo>
                    <a:pt x="410" y="306"/>
                    <a:pt x="410" y="306"/>
                    <a:pt x="410" y="3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143"/>
            <p:cNvSpPr>
              <a:spLocks noEditPoints="1"/>
            </p:cNvSpPr>
            <p:nvPr/>
          </p:nvSpPr>
          <p:spPr bwMode="auto">
            <a:xfrm>
              <a:off x="10156825" y="4152900"/>
              <a:ext cx="1108075" cy="209550"/>
            </a:xfrm>
            <a:custGeom>
              <a:avLst/>
              <a:gdLst>
                <a:gd name="T0" fmla="*/ 229 w 253"/>
                <a:gd name="T1" fmla="*/ 0 h 48"/>
                <a:gd name="T2" fmla="*/ 24 w 253"/>
                <a:gd name="T3" fmla="*/ 0 h 48"/>
                <a:gd name="T4" fmla="*/ 0 w 253"/>
                <a:gd name="T5" fmla="*/ 24 h 48"/>
                <a:gd name="T6" fmla="*/ 24 w 253"/>
                <a:gd name="T7" fmla="*/ 48 h 48"/>
                <a:gd name="T8" fmla="*/ 229 w 253"/>
                <a:gd name="T9" fmla="*/ 48 h 48"/>
                <a:gd name="T10" fmla="*/ 253 w 253"/>
                <a:gd name="T11" fmla="*/ 24 h 48"/>
                <a:gd name="T12" fmla="*/ 229 w 253"/>
                <a:gd name="T13" fmla="*/ 0 h 48"/>
                <a:gd name="T14" fmla="*/ 229 w 253"/>
                <a:gd name="T15" fmla="*/ 0 h 48"/>
                <a:gd name="T16" fmla="*/ 229 w 25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48">
                  <a:moveTo>
                    <a:pt x="22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42" y="48"/>
                    <a:pt x="253" y="37"/>
                    <a:pt x="253" y="24"/>
                  </a:cubicBezTo>
                  <a:cubicBezTo>
                    <a:pt x="253" y="10"/>
                    <a:pt x="242" y="0"/>
                    <a:pt x="229" y="0"/>
                  </a:cubicBezTo>
                  <a:close/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Freeform 144"/>
            <p:cNvSpPr>
              <a:spLocks noEditPoints="1"/>
            </p:cNvSpPr>
            <p:nvPr/>
          </p:nvSpPr>
          <p:spPr bwMode="auto">
            <a:xfrm>
              <a:off x="10156825" y="4595813"/>
              <a:ext cx="1108075" cy="209550"/>
            </a:xfrm>
            <a:custGeom>
              <a:avLst/>
              <a:gdLst>
                <a:gd name="T0" fmla="*/ 229 w 253"/>
                <a:gd name="T1" fmla="*/ 0 h 48"/>
                <a:gd name="T2" fmla="*/ 24 w 253"/>
                <a:gd name="T3" fmla="*/ 0 h 48"/>
                <a:gd name="T4" fmla="*/ 0 w 253"/>
                <a:gd name="T5" fmla="*/ 24 h 48"/>
                <a:gd name="T6" fmla="*/ 24 w 253"/>
                <a:gd name="T7" fmla="*/ 48 h 48"/>
                <a:gd name="T8" fmla="*/ 229 w 253"/>
                <a:gd name="T9" fmla="*/ 48 h 48"/>
                <a:gd name="T10" fmla="*/ 253 w 253"/>
                <a:gd name="T11" fmla="*/ 24 h 48"/>
                <a:gd name="T12" fmla="*/ 229 w 253"/>
                <a:gd name="T13" fmla="*/ 0 h 48"/>
                <a:gd name="T14" fmla="*/ 229 w 253"/>
                <a:gd name="T15" fmla="*/ 0 h 48"/>
                <a:gd name="T16" fmla="*/ 229 w 25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48">
                  <a:moveTo>
                    <a:pt x="22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42" y="48"/>
                    <a:pt x="253" y="37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lose/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6" name="Group 195"/>
          <p:cNvGrpSpPr>
            <a:grpSpLocks noChangeAspect="1"/>
          </p:cNvGrpSpPr>
          <p:nvPr/>
        </p:nvGrpSpPr>
        <p:grpSpPr>
          <a:xfrm>
            <a:off x="1648102" y="2607918"/>
            <a:ext cx="285539" cy="304800"/>
            <a:chOff x="6122988" y="1924051"/>
            <a:chExt cx="6024563" cy="6430963"/>
          </a:xfrm>
        </p:grpSpPr>
        <p:sp>
          <p:nvSpPr>
            <p:cNvPr id="195" name="Oval 194"/>
            <p:cNvSpPr/>
            <p:nvPr/>
          </p:nvSpPr>
          <p:spPr>
            <a:xfrm>
              <a:off x="9135269" y="4561510"/>
              <a:ext cx="2027582" cy="202758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148"/>
            <p:cNvSpPr>
              <a:spLocks noEditPoints="1"/>
            </p:cNvSpPr>
            <p:nvPr/>
          </p:nvSpPr>
          <p:spPr bwMode="auto">
            <a:xfrm>
              <a:off x="6122988" y="5575301"/>
              <a:ext cx="6024563" cy="2779713"/>
            </a:xfrm>
            <a:custGeom>
              <a:avLst/>
              <a:gdLst>
                <a:gd name="T0" fmla="*/ 1297 w 1374"/>
                <a:gd name="T1" fmla="*/ 86 h 640"/>
                <a:gd name="T2" fmla="*/ 961 w 1374"/>
                <a:gd name="T3" fmla="*/ 245 h 640"/>
                <a:gd name="T4" fmla="*/ 746 w 1374"/>
                <a:gd name="T5" fmla="*/ 259 h 640"/>
                <a:gd name="T6" fmla="*/ 742 w 1374"/>
                <a:gd name="T7" fmla="*/ 252 h 640"/>
                <a:gd name="T8" fmla="*/ 881 w 1374"/>
                <a:gd name="T9" fmla="*/ 201 h 640"/>
                <a:gd name="T10" fmla="*/ 901 w 1374"/>
                <a:gd name="T11" fmla="*/ 15 h 640"/>
                <a:gd name="T12" fmla="*/ 680 w 1374"/>
                <a:gd name="T13" fmla="*/ 56 h 640"/>
                <a:gd name="T14" fmla="*/ 244 w 1374"/>
                <a:gd name="T15" fmla="*/ 110 h 640"/>
                <a:gd name="T16" fmla="*/ 34 w 1374"/>
                <a:gd name="T17" fmla="*/ 451 h 640"/>
                <a:gd name="T18" fmla="*/ 222 w 1374"/>
                <a:gd name="T19" fmla="*/ 633 h 640"/>
                <a:gd name="T20" fmla="*/ 254 w 1374"/>
                <a:gd name="T21" fmla="*/ 635 h 640"/>
                <a:gd name="T22" fmla="*/ 448 w 1374"/>
                <a:gd name="T23" fmla="*/ 512 h 640"/>
                <a:gd name="T24" fmla="*/ 867 w 1374"/>
                <a:gd name="T25" fmla="*/ 504 h 640"/>
                <a:gd name="T26" fmla="*/ 1048 w 1374"/>
                <a:gd name="T27" fmla="*/ 427 h 640"/>
                <a:gd name="T28" fmla="*/ 1059 w 1374"/>
                <a:gd name="T29" fmla="*/ 421 h 640"/>
                <a:gd name="T30" fmla="*/ 1358 w 1374"/>
                <a:gd name="T31" fmla="*/ 147 h 640"/>
                <a:gd name="T32" fmla="*/ 1035 w 1374"/>
                <a:gd name="T33" fmla="*/ 380 h 640"/>
                <a:gd name="T34" fmla="*/ 849 w 1374"/>
                <a:gd name="T35" fmla="*/ 460 h 640"/>
                <a:gd name="T36" fmla="*/ 448 w 1374"/>
                <a:gd name="T37" fmla="*/ 464 h 640"/>
                <a:gd name="T38" fmla="*/ 240 w 1374"/>
                <a:gd name="T39" fmla="*/ 584 h 640"/>
                <a:gd name="T40" fmla="*/ 71 w 1374"/>
                <a:gd name="T41" fmla="*/ 420 h 640"/>
                <a:gd name="T42" fmla="*/ 278 w 1374"/>
                <a:gd name="T43" fmla="*/ 144 h 640"/>
                <a:gd name="T44" fmla="*/ 686 w 1374"/>
                <a:gd name="T45" fmla="*/ 103 h 640"/>
                <a:gd name="T46" fmla="*/ 837 w 1374"/>
                <a:gd name="T47" fmla="*/ 54 h 640"/>
                <a:gd name="T48" fmla="*/ 878 w 1374"/>
                <a:gd name="T49" fmla="*/ 58 h 640"/>
                <a:gd name="T50" fmla="*/ 866 w 1374"/>
                <a:gd name="T51" fmla="*/ 156 h 640"/>
                <a:gd name="T52" fmla="*/ 728 w 1374"/>
                <a:gd name="T53" fmla="*/ 205 h 640"/>
                <a:gd name="T54" fmla="*/ 701 w 1374"/>
                <a:gd name="T55" fmla="*/ 282 h 640"/>
                <a:gd name="T56" fmla="*/ 931 w 1374"/>
                <a:gd name="T57" fmla="*/ 307 h 640"/>
                <a:gd name="T58" fmla="*/ 981 w 1374"/>
                <a:gd name="T59" fmla="*/ 288 h 640"/>
                <a:gd name="T60" fmla="*/ 1236 w 1374"/>
                <a:gd name="T61" fmla="*/ 136 h 640"/>
                <a:gd name="T62" fmla="*/ 1313 w 1374"/>
                <a:gd name="T63" fmla="*/ 164 h 640"/>
                <a:gd name="T64" fmla="*/ 1288 w 1374"/>
                <a:gd name="T65" fmla="*/ 228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4" h="640">
                  <a:moveTo>
                    <a:pt x="1358" y="147"/>
                  </a:moveTo>
                  <a:cubicBezTo>
                    <a:pt x="1347" y="118"/>
                    <a:pt x="1325" y="96"/>
                    <a:pt x="1297" y="86"/>
                  </a:cubicBezTo>
                  <a:cubicBezTo>
                    <a:pt x="1268" y="76"/>
                    <a:pt x="1237" y="79"/>
                    <a:pt x="1211" y="95"/>
                  </a:cubicBezTo>
                  <a:cubicBezTo>
                    <a:pt x="961" y="245"/>
                    <a:pt x="961" y="245"/>
                    <a:pt x="961" y="245"/>
                  </a:cubicBezTo>
                  <a:cubicBezTo>
                    <a:pt x="927" y="259"/>
                    <a:pt x="927" y="259"/>
                    <a:pt x="927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4" y="259"/>
                    <a:pt x="743" y="258"/>
                    <a:pt x="742" y="257"/>
                  </a:cubicBezTo>
                  <a:cubicBezTo>
                    <a:pt x="741" y="256"/>
                    <a:pt x="741" y="254"/>
                    <a:pt x="742" y="252"/>
                  </a:cubicBezTo>
                  <a:cubicBezTo>
                    <a:pt x="742" y="251"/>
                    <a:pt x="743" y="250"/>
                    <a:pt x="744" y="250"/>
                  </a:cubicBezTo>
                  <a:cubicBezTo>
                    <a:pt x="881" y="201"/>
                    <a:pt x="881" y="201"/>
                    <a:pt x="881" y="201"/>
                  </a:cubicBezTo>
                  <a:cubicBezTo>
                    <a:pt x="934" y="183"/>
                    <a:pt x="965" y="129"/>
                    <a:pt x="951" y="78"/>
                  </a:cubicBezTo>
                  <a:cubicBezTo>
                    <a:pt x="943" y="50"/>
                    <a:pt x="925" y="28"/>
                    <a:pt x="901" y="15"/>
                  </a:cubicBezTo>
                  <a:cubicBezTo>
                    <a:pt x="876" y="2"/>
                    <a:pt x="848" y="0"/>
                    <a:pt x="821" y="9"/>
                  </a:cubicBezTo>
                  <a:cubicBezTo>
                    <a:pt x="680" y="56"/>
                    <a:pt x="680" y="56"/>
                    <a:pt x="680" y="56"/>
                  </a:cubicBezTo>
                  <a:cubicBezTo>
                    <a:pt x="309" y="80"/>
                    <a:pt x="309" y="80"/>
                    <a:pt x="309" y="80"/>
                  </a:cubicBezTo>
                  <a:cubicBezTo>
                    <a:pt x="285" y="82"/>
                    <a:pt x="262" y="92"/>
                    <a:pt x="244" y="110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" y="350"/>
                    <a:pt x="0" y="412"/>
                    <a:pt x="34" y="451"/>
                  </a:cubicBezTo>
                  <a:cubicBezTo>
                    <a:pt x="43" y="462"/>
                    <a:pt x="82" y="499"/>
                    <a:pt x="141" y="555"/>
                  </a:cubicBezTo>
                  <a:cubicBezTo>
                    <a:pt x="175" y="587"/>
                    <a:pt x="207" y="618"/>
                    <a:pt x="222" y="633"/>
                  </a:cubicBezTo>
                  <a:cubicBezTo>
                    <a:pt x="227" y="638"/>
                    <a:pt x="233" y="640"/>
                    <a:pt x="239" y="640"/>
                  </a:cubicBezTo>
                  <a:cubicBezTo>
                    <a:pt x="244" y="640"/>
                    <a:pt x="250" y="638"/>
                    <a:pt x="254" y="635"/>
                  </a:cubicBezTo>
                  <a:cubicBezTo>
                    <a:pt x="365" y="542"/>
                    <a:pt x="365" y="542"/>
                    <a:pt x="365" y="542"/>
                  </a:cubicBezTo>
                  <a:cubicBezTo>
                    <a:pt x="388" y="523"/>
                    <a:pt x="418" y="512"/>
                    <a:pt x="448" y="512"/>
                  </a:cubicBezTo>
                  <a:cubicBezTo>
                    <a:pt x="828" y="512"/>
                    <a:pt x="828" y="512"/>
                    <a:pt x="828" y="512"/>
                  </a:cubicBezTo>
                  <a:cubicBezTo>
                    <a:pt x="841" y="512"/>
                    <a:pt x="855" y="509"/>
                    <a:pt x="867" y="504"/>
                  </a:cubicBezTo>
                  <a:cubicBezTo>
                    <a:pt x="1047" y="427"/>
                    <a:pt x="1047" y="427"/>
                    <a:pt x="1047" y="427"/>
                  </a:cubicBezTo>
                  <a:cubicBezTo>
                    <a:pt x="1047" y="427"/>
                    <a:pt x="1048" y="427"/>
                    <a:pt x="1048" y="427"/>
                  </a:cubicBezTo>
                  <a:cubicBezTo>
                    <a:pt x="1057" y="422"/>
                    <a:pt x="1057" y="422"/>
                    <a:pt x="1057" y="422"/>
                  </a:cubicBezTo>
                  <a:cubicBezTo>
                    <a:pt x="1058" y="422"/>
                    <a:pt x="1058" y="421"/>
                    <a:pt x="1059" y="421"/>
                  </a:cubicBezTo>
                  <a:cubicBezTo>
                    <a:pt x="1312" y="269"/>
                    <a:pt x="1312" y="269"/>
                    <a:pt x="1312" y="269"/>
                  </a:cubicBezTo>
                  <a:cubicBezTo>
                    <a:pt x="1355" y="243"/>
                    <a:pt x="1374" y="192"/>
                    <a:pt x="1358" y="147"/>
                  </a:cubicBezTo>
                  <a:close/>
                  <a:moveTo>
                    <a:pt x="1288" y="228"/>
                  </a:moveTo>
                  <a:cubicBezTo>
                    <a:pt x="1035" y="380"/>
                    <a:pt x="1035" y="380"/>
                    <a:pt x="1035" y="380"/>
                  </a:cubicBezTo>
                  <a:cubicBezTo>
                    <a:pt x="1027" y="383"/>
                    <a:pt x="1027" y="383"/>
                    <a:pt x="1027" y="383"/>
                  </a:cubicBezTo>
                  <a:cubicBezTo>
                    <a:pt x="849" y="460"/>
                    <a:pt x="849" y="460"/>
                    <a:pt x="849" y="460"/>
                  </a:cubicBezTo>
                  <a:cubicBezTo>
                    <a:pt x="842" y="463"/>
                    <a:pt x="835" y="464"/>
                    <a:pt x="828" y="464"/>
                  </a:cubicBezTo>
                  <a:cubicBezTo>
                    <a:pt x="448" y="464"/>
                    <a:pt x="448" y="464"/>
                    <a:pt x="448" y="464"/>
                  </a:cubicBezTo>
                  <a:cubicBezTo>
                    <a:pt x="407" y="464"/>
                    <a:pt x="366" y="479"/>
                    <a:pt x="334" y="505"/>
                  </a:cubicBezTo>
                  <a:cubicBezTo>
                    <a:pt x="240" y="584"/>
                    <a:pt x="240" y="584"/>
                    <a:pt x="240" y="584"/>
                  </a:cubicBezTo>
                  <a:cubicBezTo>
                    <a:pt x="223" y="567"/>
                    <a:pt x="199" y="544"/>
                    <a:pt x="174" y="520"/>
                  </a:cubicBezTo>
                  <a:cubicBezTo>
                    <a:pt x="132" y="480"/>
                    <a:pt x="79" y="430"/>
                    <a:pt x="71" y="420"/>
                  </a:cubicBezTo>
                  <a:cubicBezTo>
                    <a:pt x="53" y="400"/>
                    <a:pt x="56" y="366"/>
                    <a:pt x="77" y="346"/>
                  </a:cubicBezTo>
                  <a:cubicBezTo>
                    <a:pt x="278" y="144"/>
                    <a:pt x="278" y="144"/>
                    <a:pt x="278" y="144"/>
                  </a:cubicBezTo>
                  <a:cubicBezTo>
                    <a:pt x="287" y="135"/>
                    <a:pt x="299" y="129"/>
                    <a:pt x="312" y="128"/>
                  </a:cubicBezTo>
                  <a:cubicBezTo>
                    <a:pt x="686" y="103"/>
                    <a:pt x="686" y="103"/>
                    <a:pt x="686" y="103"/>
                  </a:cubicBezTo>
                  <a:cubicBezTo>
                    <a:pt x="688" y="103"/>
                    <a:pt x="690" y="103"/>
                    <a:pt x="692" y="102"/>
                  </a:cubicBezTo>
                  <a:cubicBezTo>
                    <a:pt x="837" y="54"/>
                    <a:pt x="837" y="54"/>
                    <a:pt x="837" y="54"/>
                  </a:cubicBezTo>
                  <a:cubicBezTo>
                    <a:pt x="842" y="52"/>
                    <a:pt x="848" y="51"/>
                    <a:pt x="853" y="51"/>
                  </a:cubicBezTo>
                  <a:cubicBezTo>
                    <a:pt x="862" y="51"/>
                    <a:pt x="870" y="53"/>
                    <a:pt x="878" y="58"/>
                  </a:cubicBezTo>
                  <a:cubicBezTo>
                    <a:pt x="891" y="64"/>
                    <a:pt x="900" y="76"/>
                    <a:pt x="904" y="90"/>
                  </a:cubicBezTo>
                  <a:cubicBezTo>
                    <a:pt x="912" y="117"/>
                    <a:pt x="894" y="146"/>
                    <a:pt x="866" y="156"/>
                  </a:cubicBezTo>
                  <a:cubicBezTo>
                    <a:pt x="866" y="156"/>
                    <a:pt x="866" y="156"/>
                    <a:pt x="865" y="156"/>
                  </a:cubicBezTo>
                  <a:cubicBezTo>
                    <a:pt x="728" y="205"/>
                    <a:pt x="728" y="205"/>
                    <a:pt x="728" y="205"/>
                  </a:cubicBezTo>
                  <a:cubicBezTo>
                    <a:pt x="715" y="209"/>
                    <a:pt x="705" y="219"/>
                    <a:pt x="699" y="231"/>
                  </a:cubicBezTo>
                  <a:cubicBezTo>
                    <a:pt x="691" y="248"/>
                    <a:pt x="691" y="267"/>
                    <a:pt x="701" y="282"/>
                  </a:cubicBezTo>
                  <a:cubicBezTo>
                    <a:pt x="711" y="298"/>
                    <a:pt x="728" y="307"/>
                    <a:pt x="746" y="307"/>
                  </a:cubicBezTo>
                  <a:cubicBezTo>
                    <a:pt x="931" y="307"/>
                    <a:pt x="931" y="307"/>
                    <a:pt x="931" y="307"/>
                  </a:cubicBezTo>
                  <a:cubicBezTo>
                    <a:pt x="935" y="307"/>
                    <a:pt x="938" y="307"/>
                    <a:pt x="941" y="305"/>
                  </a:cubicBezTo>
                  <a:cubicBezTo>
                    <a:pt x="981" y="288"/>
                    <a:pt x="981" y="288"/>
                    <a:pt x="981" y="288"/>
                  </a:cubicBezTo>
                  <a:cubicBezTo>
                    <a:pt x="982" y="288"/>
                    <a:pt x="983" y="287"/>
                    <a:pt x="984" y="287"/>
                  </a:cubicBezTo>
                  <a:cubicBezTo>
                    <a:pt x="1236" y="136"/>
                    <a:pt x="1236" y="136"/>
                    <a:pt x="1236" y="136"/>
                  </a:cubicBezTo>
                  <a:cubicBezTo>
                    <a:pt x="1249" y="128"/>
                    <a:pt x="1266" y="126"/>
                    <a:pt x="1281" y="131"/>
                  </a:cubicBezTo>
                  <a:cubicBezTo>
                    <a:pt x="1296" y="137"/>
                    <a:pt x="1307" y="148"/>
                    <a:pt x="1313" y="164"/>
                  </a:cubicBezTo>
                  <a:cubicBezTo>
                    <a:pt x="1321" y="187"/>
                    <a:pt x="1310" y="214"/>
                    <a:pt x="1288" y="228"/>
                  </a:cubicBezTo>
                  <a:close/>
                  <a:moveTo>
                    <a:pt x="1288" y="228"/>
                  </a:moveTo>
                  <a:cubicBezTo>
                    <a:pt x="1288" y="228"/>
                    <a:pt x="1288" y="228"/>
                    <a:pt x="1288" y="2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149"/>
            <p:cNvSpPr>
              <a:spLocks noEditPoints="1"/>
            </p:cNvSpPr>
            <p:nvPr/>
          </p:nvSpPr>
          <p:spPr bwMode="auto">
            <a:xfrm>
              <a:off x="7959726" y="1924051"/>
              <a:ext cx="4035425" cy="3430588"/>
            </a:xfrm>
            <a:custGeom>
              <a:avLst/>
              <a:gdLst>
                <a:gd name="T0" fmla="*/ 436 w 920"/>
                <a:gd name="T1" fmla="*/ 711 h 790"/>
                <a:gd name="T2" fmla="*/ 436 w 920"/>
                <a:gd name="T3" fmla="*/ 766 h 790"/>
                <a:gd name="T4" fmla="*/ 460 w 920"/>
                <a:gd name="T5" fmla="*/ 790 h 790"/>
                <a:gd name="T6" fmla="*/ 484 w 920"/>
                <a:gd name="T7" fmla="*/ 766 h 790"/>
                <a:gd name="T8" fmla="*/ 484 w 920"/>
                <a:gd name="T9" fmla="*/ 580 h 790"/>
                <a:gd name="T10" fmla="*/ 919 w 920"/>
                <a:gd name="T11" fmla="*/ 126 h 790"/>
                <a:gd name="T12" fmla="*/ 912 w 920"/>
                <a:gd name="T13" fmla="*/ 106 h 790"/>
                <a:gd name="T14" fmla="*/ 893 w 920"/>
                <a:gd name="T15" fmla="*/ 99 h 790"/>
                <a:gd name="T16" fmla="*/ 484 w 920"/>
                <a:gd name="T17" fmla="*/ 384 h 790"/>
                <a:gd name="T18" fmla="*/ 484 w 920"/>
                <a:gd name="T19" fmla="*/ 100 h 790"/>
                <a:gd name="T20" fmla="*/ 537 w 920"/>
                <a:gd name="T21" fmla="*/ 48 h 790"/>
                <a:gd name="T22" fmla="*/ 561 w 920"/>
                <a:gd name="T23" fmla="*/ 24 h 790"/>
                <a:gd name="T24" fmla="*/ 537 w 920"/>
                <a:gd name="T25" fmla="*/ 0 h 790"/>
                <a:gd name="T26" fmla="*/ 436 w 920"/>
                <a:gd name="T27" fmla="*/ 100 h 790"/>
                <a:gd name="T28" fmla="*/ 436 w 920"/>
                <a:gd name="T29" fmla="*/ 191 h 790"/>
                <a:gd name="T30" fmla="*/ 206 w 920"/>
                <a:gd name="T31" fmla="*/ 51 h 790"/>
                <a:gd name="T32" fmla="*/ 187 w 920"/>
                <a:gd name="T33" fmla="*/ 58 h 790"/>
                <a:gd name="T34" fmla="*/ 180 w 920"/>
                <a:gd name="T35" fmla="*/ 77 h 790"/>
                <a:gd name="T36" fmla="*/ 436 w 920"/>
                <a:gd name="T37" fmla="*/ 352 h 790"/>
                <a:gd name="T38" fmla="*/ 436 w 920"/>
                <a:gd name="T39" fmla="*/ 515 h 790"/>
                <a:gd name="T40" fmla="*/ 27 w 920"/>
                <a:gd name="T41" fmla="*/ 230 h 790"/>
                <a:gd name="T42" fmla="*/ 8 w 920"/>
                <a:gd name="T43" fmla="*/ 237 h 790"/>
                <a:gd name="T44" fmla="*/ 1 w 920"/>
                <a:gd name="T45" fmla="*/ 256 h 790"/>
                <a:gd name="T46" fmla="*/ 436 w 920"/>
                <a:gd name="T47" fmla="*/ 711 h 790"/>
                <a:gd name="T48" fmla="*/ 233 w 920"/>
                <a:gd name="T49" fmla="*/ 104 h 790"/>
                <a:gd name="T50" fmla="*/ 431 w 920"/>
                <a:gd name="T51" fmla="*/ 302 h 790"/>
                <a:gd name="T52" fmla="*/ 233 w 920"/>
                <a:gd name="T53" fmla="*/ 104 h 790"/>
                <a:gd name="T54" fmla="*/ 867 w 920"/>
                <a:gd name="T55" fmla="*/ 151 h 790"/>
                <a:gd name="T56" fmla="*/ 535 w 920"/>
                <a:gd name="T57" fmla="*/ 521 h 790"/>
                <a:gd name="T58" fmla="*/ 733 w 920"/>
                <a:gd name="T59" fmla="*/ 322 h 790"/>
                <a:gd name="T60" fmla="*/ 733 w 920"/>
                <a:gd name="T61" fmla="*/ 288 h 790"/>
                <a:gd name="T62" fmla="*/ 699 w 920"/>
                <a:gd name="T63" fmla="*/ 288 h 790"/>
                <a:gd name="T64" fmla="*/ 496 w 920"/>
                <a:gd name="T65" fmla="*/ 491 h 790"/>
                <a:gd name="T66" fmla="*/ 867 w 920"/>
                <a:gd name="T67" fmla="*/ 151 h 790"/>
                <a:gd name="T68" fmla="*/ 424 w 920"/>
                <a:gd name="T69" fmla="*/ 622 h 790"/>
                <a:gd name="T70" fmla="*/ 221 w 920"/>
                <a:gd name="T71" fmla="*/ 419 h 790"/>
                <a:gd name="T72" fmla="*/ 187 w 920"/>
                <a:gd name="T73" fmla="*/ 419 h 790"/>
                <a:gd name="T74" fmla="*/ 187 w 920"/>
                <a:gd name="T75" fmla="*/ 453 h 790"/>
                <a:gd name="T76" fmla="*/ 385 w 920"/>
                <a:gd name="T77" fmla="*/ 651 h 790"/>
                <a:gd name="T78" fmla="*/ 52 w 920"/>
                <a:gd name="T79" fmla="*/ 282 h 790"/>
                <a:gd name="T80" fmla="*/ 424 w 920"/>
                <a:gd name="T81" fmla="*/ 622 h 790"/>
                <a:gd name="T82" fmla="*/ 424 w 920"/>
                <a:gd name="T83" fmla="*/ 622 h 790"/>
                <a:gd name="T84" fmla="*/ 424 w 920"/>
                <a:gd name="T85" fmla="*/ 622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0" h="790">
                  <a:moveTo>
                    <a:pt x="436" y="711"/>
                  </a:moveTo>
                  <a:cubicBezTo>
                    <a:pt x="436" y="766"/>
                    <a:pt x="436" y="766"/>
                    <a:pt x="436" y="766"/>
                  </a:cubicBezTo>
                  <a:cubicBezTo>
                    <a:pt x="436" y="779"/>
                    <a:pt x="447" y="790"/>
                    <a:pt x="460" y="790"/>
                  </a:cubicBezTo>
                  <a:cubicBezTo>
                    <a:pt x="473" y="790"/>
                    <a:pt x="484" y="779"/>
                    <a:pt x="484" y="766"/>
                  </a:cubicBezTo>
                  <a:cubicBezTo>
                    <a:pt x="484" y="580"/>
                    <a:pt x="484" y="580"/>
                    <a:pt x="484" y="580"/>
                  </a:cubicBezTo>
                  <a:cubicBezTo>
                    <a:pt x="715" y="548"/>
                    <a:pt x="897" y="360"/>
                    <a:pt x="919" y="126"/>
                  </a:cubicBezTo>
                  <a:cubicBezTo>
                    <a:pt x="920" y="118"/>
                    <a:pt x="917" y="111"/>
                    <a:pt x="912" y="106"/>
                  </a:cubicBezTo>
                  <a:cubicBezTo>
                    <a:pt x="907" y="101"/>
                    <a:pt x="900" y="99"/>
                    <a:pt x="893" y="99"/>
                  </a:cubicBezTo>
                  <a:cubicBezTo>
                    <a:pt x="712" y="117"/>
                    <a:pt x="559" y="228"/>
                    <a:pt x="484" y="384"/>
                  </a:cubicBezTo>
                  <a:cubicBezTo>
                    <a:pt x="484" y="100"/>
                    <a:pt x="484" y="100"/>
                    <a:pt x="484" y="100"/>
                  </a:cubicBezTo>
                  <a:cubicBezTo>
                    <a:pt x="484" y="71"/>
                    <a:pt x="508" y="48"/>
                    <a:pt x="537" y="48"/>
                  </a:cubicBezTo>
                  <a:cubicBezTo>
                    <a:pt x="550" y="48"/>
                    <a:pt x="561" y="37"/>
                    <a:pt x="561" y="24"/>
                  </a:cubicBezTo>
                  <a:cubicBezTo>
                    <a:pt x="561" y="10"/>
                    <a:pt x="550" y="0"/>
                    <a:pt x="537" y="0"/>
                  </a:cubicBezTo>
                  <a:cubicBezTo>
                    <a:pt x="481" y="0"/>
                    <a:pt x="436" y="45"/>
                    <a:pt x="436" y="100"/>
                  </a:cubicBezTo>
                  <a:cubicBezTo>
                    <a:pt x="436" y="191"/>
                    <a:pt x="436" y="191"/>
                    <a:pt x="436" y="191"/>
                  </a:cubicBezTo>
                  <a:cubicBezTo>
                    <a:pt x="386" y="114"/>
                    <a:pt x="303" y="60"/>
                    <a:pt x="206" y="51"/>
                  </a:cubicBezTo>
                  <a:cubicBezTo>
                    <a:pt x="199" y="50"/>
                    <a:pt x="192" y="53"/>
                    <a:pt x="187" y="58"/>
                  </a:cubicBezTo>
                  <a:cubicBezTo>
                    <a:pt x="182" y="63"/>
                    <a:pt x="179" y="70"/>
                    <a:pt x="180" y="77"/>
                  </a:cubicBezTo>
                  <a:cubicBezTo>
                    <a:pt x="193" y="217"/>
                    <a:pt x="299" y="329"/>
                    <a:pt x="436" y="352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361" y="359"/>
                    <a:pt x="208" y="247"/>
                    <a:pt x="27" y="230"/>
                  </a:cubicBezTo>
                  <a:cubicBezTo>
                    <a:pt x="20" y="229"/>
                    <a:pt x="13" y="232"/>
                    <a:pt x="8" y="237"/>
                  </a:cubicBezTo>
                  <a:cubicBezTo>
                    <a:pt x="3" y="242"/>
                    <a:pt x="0" y="249"/>
                    <a:pt x="1" y="256"/>
                  </a:cubicBezTo>
                  <a:cubicBezTo>
                    <a:pt x="23" y="491"/>
                    <a:pt x="205" y="678"/>
                    <a:pt x="436" y="711"/>
                  </a:cubicBezTo>
                  <a:close/>
                  <a:moveTo>
                    <a:pt x="233" y="104"/>
                  </a:moveTo>
                  <a:cubicBezTo>
                    <a:pt x="332" y="125"/>
                    <a:pt x="410" y="203"/>
                    <a:pt x="431" y="302"/>
                  </a:cubicBezTo>
                  <a:cubicBezTo>
                    <a:pt x="332" y="280"/>
                    <a:pt x="254" y="203"/>
                    <a:pt x="233" y="104"/>
                  </a:cubicBezTo>
                  <a:close/>
                  <a:moveTo>
                    <a:pt x="867" y="151"/>
                  </a:moveTo>
                  <a:cubicBezTo>
                    <a:pt x="838" y="330"/>
                    <a:pt x="707" y="474"/>
                    <a:pt x="535" y="521"/>
                  </a:cubicBezTo>
                  <a:cubicBezTo>
                    <a:pt x="733" y="322"/>
                    <a:pt x="733" y="322"/>
                    <a:pt x="733" y="322"/>
                  </a:cubicBezTo>
                  <a:cubicBezTo>
                    <a:pt x="742" y="313"/>
                    <a:pt x="742" y="298"/>
                    <a:pt x="733" y="288"/>
                  </a:cubicBezTo>
                  <a:cubicBezTo>
                    <a:pt x="724" y="279"/>
                    <a:pt x="708" y="279"/>
                    <a:pt x="699" y="288"/>
                  </a:cubicBezTo>
                  <a:cubicBezTo>
                    <a:pt x="496" y="491"/>
                    <a:pt x="496" y="491"/>
                    <a:pt x="496" y="491"/>
                  </a:cubicBezTo>
                  <a:cubicBezTo>
                    <a:pt x="541" y="316"/>
                    <a:pt x="686" y="180"/>
                    <a:pt x="867" y="151"/>
                  </a:cubicBezTo>
                  <a:close/>
                  <a:moveTo>
                    <a:pt x="424" y="622"/>
                  </a:moveTo>
                  <a:cubicBezTo>
                    <a:pt x="221" y="419"/>
                    <a:pt x="221" y="419"/>
                    <a:pt x="221" y="419"/>
                  </a:cubicBezTo>
                  <a:cubicBezTo>
                    <a:pt x="212" y="410"/>
                    <a:pt x="196" y="410"/>
                    <a:pt x="187" y="419"/>
                  </a:cubicBezTo>
                  <a:cubicBezTo>
                    <a:pt x="178" y="428"/>
                    <a:pt x="178" y="444"/>
                    <a:pt x="187" y="453"/>
                  </a:cubicBezTo>
                  <a:cubicBezTo>
                    <a:pt x="385" y="651"/>
                    <a:pt x="385" y="651"/>
                    <a:pt x="385" y="651"/>
                  </a:cubicBezTo>
                  <a:cubicBezTo>
                    <a:pt x="213" y="604"/>
                    <a:pt x="81" y="460"/>
                    <a:pt x="52" y="282"/>
                  </a:cubicBezTo>
                  <a:cubicBezTo>
                    <a:pt x="234" y="311"/>
                    <a:pt x="379" y="446"/>
                    <a:pt x="424" y="622"/>
                  </a:cubicBezTo>
                  <a:close/>
                  <a:moveTo>
                    <a:pt x="424" y="622"/>
                  </a:moveTo>
                  <a:cubicBezTo>
                    <a:pt x="424" y="622"/>
                    <a:pt x="424" y="622"/>
                    <a:pt x="424" y="62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3" name="Group 202"/>
          <p:cNvGrpSpPr>
            <a:grpSpLocks noChangeAspect="1"/>
          </p:cNvGrpSpPr>
          <p:nvPr/>
        </p:nvGrpSpPr>
        <p:grpSpPr>
          <a:xfrm>
            <a:off x="1704108" y="3840288"/>
            <a:ext cx="180294" cy="304800"/>
            <a:chOff x="7245351" y="1920876"/>
            <a:chExt cx="3806825" cy="6435725"/>
          </a:xfrm>
        </p:grpSpPr>
        <p:sp>
          <p:nvSpPr>
            <p:cNvPr id="202" name="Oval 201"/>
            <p:cNvSpPr/>
            <p:nvPr/>
          </p:nvSpPr>
          <p:spPr>
            <a:xfrm>
              <a:off x="8364746" y="4155770"/>
              <a:ext cx="2014330" cy="201433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153"/>
            <p:cNvSpPr>
              <a:spLocks noEditPoints="1"/>
            </p:cNvSpPr>
            <p:nvPr/>
          </p:nvSpPr>
          <p:spPr bwMode="auto">
            <a:xfrm>
              <a:off x="7245351" y="1920876"/>
              <a:ext cx="3806825" cy="6435725"/>
            </a:xfrm>
            <a:custGeom>
              <a:avLst/>
              <a:gdLst>
                <a:gd name="T0" fmla="*/ 816 w 867"/>
                <a:gd name="T1" fmla="*/ 1335 h 1482"/>
                <a:gd name="T2" fmla="*/ 816 w 867"/>
                <a:gd name="T3" fmla="*/ 1158 h 1482"/>
                <a:gd name="T4" fmla="*/ 749 w 867"/>
                <a:gd name="T5" fmla="*/ 997 h 1482"/>
                <a:gd name="T6" fmla="*/ 564 w 867"/>
                <a:gd name="T7" fmla="*/ 811 h 1482"/>
                <a:gd name="T8" fmla="*/ 534 w 867"/>
                <a:gd name="T9" fmla="*/ 741 h 1482"/>
                <a:gd name="T10" fmla="*/ 564 w 867"/>
                <a:gd name="T11" fmla="*/ 670 h 1482"/>
                <a:gd name="T12" fmla="*/ 749 w 867"/>
                <a:gd name="T13" fmla="*/ 485 h 1482"/>
                <a:gd name="T14" fmla="*/ 816 w 867"/>
                <a:gd name="T15" fmla="*/ 323 h 1482"/>
                <a:gd name="T16" fmla="*/ 816 w 867"/>
                <a:gd name="T17" fmla="*/ 146 h 1482"/>
                <a:gd name="T18" fmla="*/ 867 w 867"/>
                <a:gd name="T19" fmla="*/ 75 h 1482"/>
                <a:gd name="T20" fmla="*/ 792 w 867"/>
                <a:gd name="T21" fmla="*/ 0 h 1482"/>
                <a:gd name="T22" fmla="*/ 75 w 867"/>
                <a:gd name="T23" fmla="*/ 0 h 1482"/>
                <a:gd name="T24" fmla="*/ 0 w 867"/>
                <a:gd name="T25" fmla="*/ 75 h 1482"/>
                <a:gd name="T26" fmla="*/ 51 w 867"/>
                <a:gd name="T27" fmla="*/ 146 h 1482"/>
                <a:gd name="T28" fmla="*/ 51 w 867"/>
                <a:gd name="T29" fmla="*/ 323 h 1482"/>
                <a:gd name="T30" fmla="*/ 118 w 867"/>
                <a:gd name="T31" fmla="*/ 485 h 1482"/>
                <a:gd name="T32" fmla="*/ 304 w 867"/>
                <a:gd name="T33" fmla="*/ 670 h 1482"/>
                <a:gd name="T34" fmla="*/ 333 w 867"/>
                <a:gd name="T35" fmla="*/ 741 h 1482"/>
                <a:gd name="T36" fmla="*/ 304 w 867"/>
                <a:gd name="T37" fmla="*/ 811 h 1482"/>
                <a:gd name="T38" fmla="*/ 118 w 867"/>
                <a:gd name="T39" fmla="*/ 997 h 1482"/>
                <a:gd name="T40" fmla="*/ 51 w 867"/>
                <a:gd name="T41" fmla="*/ 1158 h 1482"/>
                <a:gd name="T42" fmla="*/ 51 w 867"/>
                <a:gd name="T43" fmla="*/ 1335 h 1482"/>
                <a:gd name="T44" fmla="*/ 0 w 867"/>
                <a:gd name="T45" fmla="*/ 1406 h 1482"/>
                <a:gd name="T46" fmla="*/ 75 w 867"/>
                <a:gd name="T47" fmla="*/ 1482 h 1482"/>
                <a:gd name="T48" fmla="*/ 792 w 867"/>
                <a:gd name="T49" fmla="*/ 1482 h 1482"/>
                <a:gd name="T50" fmla="*/ 867 w 867"/>
                <a:gd name="T51" fmla="*/ 1406 h 1482"/>
                <a:gd name="T52" fmla="*/ 816 w 867"/>
                <a:gd name="T53" fmla="*/ 1335 h 1482"/>
                <a:gd name="T54" fmla="*/ 75 w 867"/>
                <a:gd name="T55" fmla="*/ 48 h 1482"/>
                <a:gd name="T56" fmla="*/ 792 w 867"/>
                <a:gd name="T57" fmla="*/ 48 h 1482"/>
                <a:gd name="T58" fmla="*/ 819 w 867"/>
                <a:gd name="T59" fmla="*/ 75 h 1482"/>
                <a:gd name="T60" fmla="*/ 792 w 867"/>
                <a:gd name="T61" fmla="*/ 102 h 1482"/>
                <a:gd name="T62" fmla="*/ 75 w 867"/>
                <a:gd name="T63" fmla="*/ 102 h 1482"/>
                <a:gd name="T64" fmla="*/ 48 w 867"/>
                <a:gd name="T65" fmla="*/ 75 h 1482"/>
                <a:gd name="T66" fmla="*/ 75 w 867"/>
                <a:gd name="T67" fmla="*/ 48 h 1482"/>
                <a:gd name="T68" fmla="*/ 152 w 867"/>
                <a:gd name="T69" fmla="*/ 1031 h 1482"/>
                <a:gd name="T70" fmla="*/ 338 w 867"/>
                <a:gd name="T71" fmla="*/ 845 h 1482"/>
                <a:gd name="T72" fmla="*/ 381 w 867"/>
                <a:gd name="T73" fmla="*/ 741 h 1482"/>
                <a:gd name="T74" fmla="*/ 338 w 867"/>
                <a:gd name="T75" fmla="*/ 636 h 1482"/>
                <a:gd name="T76" fmla="*/ 152 w 867"/>
                <a:gd name="T77" fmla="*/ 451 h 1482"/>
                <a:gd name="T78" fmla="*/ 99 w 867"/>
                <a:gd name="T79" fmla="*/ 323 h 1482"/>
                <a:gd name="T80" fmla="*/ 99 w 867"/>
                <a:gd name="T81" fmla="*/ 150 h 1482"/>
                <a:gd name="T82" fmla="*/ 768 w 867"/>
                <a:gd name="T83" fmla="*/ 150 h 1482"/>
                <a:gd name="T84" fmla="*/ 768 w 867"/>
                <a:gd name="T85" fmla="*/ 323 h 1482"/>
                <a:gd name="T86" fmla="*/ 715 w 867"/>
                <a:gd name="T87" fmla="*/ 451 h 1482"/>
                <a:gd name="T88" fmla="*/ 530 w 867"/>
                <a:gd name="T89" fmla="*/ 636 h 1482"/>
                <a:gd name="T90" fmla="*/ 486 w 867"/>
                <a:gd name="T91" fmla="*/ 741 h 1482"/>
                <a:gd name="T92" fmla="*/ 530 w 867"/>
                <a:gd name="T93" fmla="*/ 845 h 1482"/>
                <a:gd name="T94" fmla="*/ 715 w 867"/>
                <a:gd name="T95" fmla="*/ 1031 h 1482"/>
                <a:gd name="T96" fmla="*/ 768 w 867"/>
                <a:gd name="T97" fmla="*/ 1158 h 1482"/>
                <a:gd name="T98" fmla="*/ 768 w 867"/>
                <a:gd name="T99" fmla="*/ 1331 h 1482"/>
                <a:gd name="T100" fmla="*/ 99 w 867"/>
                <a:gd name="T101" fmla="*/ 1331 h 1482"/>
                <a:gd name="T102" fmla="*/ 99 w 867"/>
                <a:gd name="T103" fmla="*/ 1158 h 1482"/>
                <a:gd name="T104" fmla="*/ 152 w 867"/>
                <a:gd name="T105" fmla="*/ 1031 h 1482"/>
                <a:gd name="T106" fmla="*/ 792 w 867"/>
                <a:gd name="T107" fmla="*/ 1434 h 1482"/>
                <a:gd name="T108" fmla="*/ 75 w 867"/>
                <a:gd name="T109" fmla="*/ 1434 h 1482"/>
                <a:gd name="T110" fmla="*/ 48 w 867"/>
                <a:gd name="T111" fmla="*/ 1406 h 1482"/>
                <a:gd name="T112" fmla="*/ 75 w 867"/>
                <a:gd name="T113" fmla="*/ 1379 h 1482"/>
                <a:gd name="T114" fmla="*/ 792 w 867"/>
                <a:gd name="T115" fmla="*/ 1379 h 1482"/>
                <a:gd name="T116" fmla="*/ 819 w 867"/>
                <a:gd name="T117" fmla="*/ 1406 h 1482"/>
                <a:gd name="T118" fmla="*/ 792 w 867"/>
                <a:gd name="T119" fmla="*/ 1434 h 1482"/>
                <a:gd name="T120" fmla="*/ 792 w 867"/>
                <a:gd name="T121" fmla="*/ 1434 h 1482"/>
                <a:gd name="T122" fmla="*/ 792 w 867"/>
                <a:gd name="T123" fmla="*/ 143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7" h="1482">
                  <a:moveTo>
                    <a:pt x="816" y="1335"/>
                  </a:moveTo>
                  <a:cubicBezTo>
                    <a:pt x="816" y="1158"/>
                    <a:pt x="816" y="1158"/>
                    <a:pt x="816" y="1158"/>
                  </a:cubicBezTo>
                  <a:cubicBezTo>
                    <a:pt x="816" y="1097"/>
                    <a:pt x="792" y="1040"/>
                    <a:pt x="749" y="997"/>
                  </a:cubicBezTo>
                  <a:cubicBezTo>
                    <a:pt x="564" y="811"/>
                    <a:pt x="564" y="811"/>
                    <a:pt x="564" y="811"/>
                  </a:cubicBezTo>
                  <a:cubicBezTo>
                    <a:pt x="545" y="792"/>
                    <a:pt x="534" y="767"/>
                    <a:pt x="534" y="741"/>
                  </a:cubicBezTo>
                  <a:cubicBezTo>
                    <a:pt x="534" y="714"/>
                    <a:pt x="545" y="689"/>
                    <a:pt x="564" y="670"/>
                  </a:cubicBezTo>
                  <a:cubicBezTo>
                    <a:pt x="749" y="485"/>
                    <a:pt x="749" y="485"/>
                    <a:pt x="749" y="485"/>
                  </a:cubicBezTo>
                  <a:cubicBezTo>
                    <a:pt x="792" y="442"/>
                    <a:pt x="816" y="384"/>
                    <a:pt x="816" y="323"/>
                  </a:cubicBezTo>
                  <a:cubicBezTo>
                    <a:pt x="816" y="146"/>
                    <a:pt x="816" y="146"/>
                    <a:pt x="816" y="146"/>
                  </a:cubicBezTo>
                  <a:cubicBezTo>
                    <a:pt x="846" y="136"/>
                    <a:pt x="867" y="108"/>
                    <a:pt x="867" y="75"/>
                  </a:cubicBezTo>
                  <a:cubicBezTo>
                    <a:pt x="867" y="34"/>
                    <a:pt x="833" y="0"/>
                    <a:pt x="792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08"/>
                    <a:pt x="21" y="136"/>
                    <a:pt x="51" y="146"/>
                  </a:cubicBezTo>
                  <a:cubicBezTo>
                    <a:pt x="51" y="323"/>
                    <a:pt x="51" y="323"/>
                    <a:pt x="51" y="323"/>
                  </a:cubicBezTo>
                  <a:cubicBezTo>
                    <a:pt x="51" y="384"/>
                    <a:pt x="75" y="442"/>
                    <a:pt x="118" y="485"/>
                  </a:cubicBezTo>
                  <a:cubicBezTo>
                    <a:pt x="304" y="670"/>
                    <a:pt x="304" y="670"/>
                    <a:pt x="304" y="670"/>
                  </a:cubicBezTo>
                  <a:cubicBezTo>
                    <a:pt x="322" y="689"/>
                    <a:pt x="333" y="714"/>
                    <a:pt x="333" y="741"/>
                  </a:cubicBezTo>
                  <a:cubicBezTo>
                    <a:pt x="333" y="767"/>
                    <a:pt x="322" y="792"/>
                    <a:pt x="304" y="811"/>
                  </a:cubicBezTo>
                  <a:cubicBezTo>
                    <a:pt x="118" y="997"/>
                    <a:pt x="118" y="997"/>
                    <a:pt x="118" y="997"/>
                  </a:cubicBezTo>
                  <a:cubicBezTo>
                    <a:pt x="75" y="1040"/>
                    <a:pt x="51" y="1097"/>
                    <a:pt x="51" y="1158"/>
                  </a:cubicBezTo>
                  <a:cubicBezTo>
                    <a:pt x="51" y="1335"/>
                    <a:pt x="51" y="1335"/>
                    <a:pt x="51" y="1335"/>
                  </a:cubicBezTo>
                  <a:cubicBezTo>
                    <a:pt x="21" y="1345"/>
                    <a:pt x="0" y="1373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792" y="1482"/>
                    <a:pt x="792" y="1482"/>
                    <a:pt x="792" y="1482"/>
                  </a:cubicBezTo>
                  <a:cubicBezTo>
                    <a:pt x="833" y="1482"/>
                    <a:pt x="867" y="1448"/>
                    <a:pt x="867" y="1406"/>
                  </a:cubicBezTo>
                  <a:cubicBezTo>
                    <a:pt x="867" y="1373"/>
                    <a:pt x="846" y="1345"/>
                    <a:pt x="816" y="1335"/>
                  </a:cubicBezTo>
                  <a:close/>
                  <a:moveTo>
                    <a:pt x="75" y="48"/>
                  </a:moveTo>
                  <a:cubicBezTo>
                    <a:pt x="792" y="48"/>
                    <a:pt x="792" y="48"/>
                    <a:pt x="792" y="48"/>
                  </a:cubicBezTo>
                  <a:cubicBezTo>
                    <a:pt x="807" y="48"/>
                    <a:pt x="819" y="60"/>
                    <a:pt x="819" y="75"/>
                  </a:cubicBezTo>
                  <a:cubicBezTo>
                    <a:pt x="819" y="90"/>
                    <a:pt x="807" y="102"/>
                    <a:pt x="792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lose/>
                  <a:moveTo>
                    <a:pt x="152" y="1031"/>
                  </a:moveTo>
                  <a:cubicBezTo>
                    <a:pt x="338" y="845"/>
                    <a:pt x="338" y="845"/>
                    <a:pt x="338" y="845"/>
                  </a:cubicBezTo>
                  <a:cubicBezTo>
                    <a:pt x="365" y="817"/>
                    <a:pt x="381" y="780"/>
                    <a:pt x="381" y="741"/>
                  </a:cubicBezTo>
                  <a:cubicBezTo>
                    <a:pt x="381" y="701"/>
                    <a:pt x="365" y="664"/>
                    <a:pt x="338" y="636"/>
                  </a:cubicBezTo>
                  <a:cubicBezTo>
                    <a:pt x="152" y="451"/>
                    <a:pt x="152" y="451"/>
                    <a:pt x="152" y="451"/>
                  </a:cubicBezTo>
                  <a:cubicBezTo>
                    <a:pt x="118" y="417"/>
                    <a:pt x="99" y="371"/>
                    <a:pt x="99" y="323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768" y="150"/>
                    <a:pt x="768" y="150"/>
                    <a:pt x="768" y="150"/>
                  </a:cubicBezTo>
                  <a:cubicBezTo>
                    <a:pt x="768" y="323"/>
                    <a:pt x="768" y="323"/>
                    <a:pt x="768" y="323"/>
                  </a:cubicBezTo>
                  <a:cubicBezTo>
                    <a:pt x="768" y="371"/>
                    <a:pt x="749" y="417"/>
                    <a:pt x="715" y="451"/>
                  </a:cubicBezTo>
                  <a:cubicBezTo>
                    <a:pt x="530" y="636"/>
                    <a:pt x="530" y="636"/>
                    <a:pt x="530" y="636"/>
                  </a:cubicBezTo>
                  <a:cubicBezTo>
                    <a:pt x="502" y="664"/>
                    <a:pt x="486" y="701"/>
                    <a:pt x="486" y="741"/>
                  </a:cubicBezTo>
                  <a:cubicBezTo>
                    <a:pt x="486" y="780"/>
                    <a:pt x="502" y="817"/>
                    <a:pt x="530" y="845"/>
                  </a:cubicBezTo>
                  <a:cubicBezTo>
                    <a:pt x="715" y="1031"/>
                    <a:pt x="715" y="1031"/>
                    <a:pt x="715" y="1031"/>
                  </a:cubicBezTo>
                  <a:cubicBezTo>
                    <a:pt x="749" y="1065"/>
                    <a:pt x="768" y="1110"/>
                    <a:pt x="768" y="1158"/>
                  </a:cubicBezTo>
                  <a:cubicBezTo>
                    <a:pt x="768" y="1331"/>
                    <a:pt x="768" y="1331"/>
                    <a:pt x="768" y="1331"/>
                  </a:cubicBezTo>
                  <a:cubicBezTo>
                    <a:pt x="99" y="1331"/>
                    <a:pt x="99" y="1331"/>
                    <a:pt x="99" y="1331"/>
                  </a:cubicBezTo>
                  <a:cubicBezTo>
                    <a:pt x="99" y="1158"/>
                    <a:pt x="99" y="1158"/>
                    <a:pt x="99" y="1158"/>
                  </a:cubicBezTo>
                  <a:cubicBezTo>
                    <a:pt x="99" y="1110"/>
                    <a:pt x="118" y="1065"/>
                    <a:pt x="152" y="1031"/>
                  </a:cubicBezTo>
                  <a:close/>
                  <a:moveTo>
                    <a:pt x="792" y="1434"/>
                  </a:move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ubicBezTo>
                    <a:pt x="48" y="1391"/>
                    <a:pt x="60" y="1379"/>
                    <a:pt x="75" y="1379"/>
                  </a:cubicBezTo>
                  <a:cubicBezTo>
                    <a:pt x="792" y="1379"/>
                    <a:pt x="792" y="1379"/>
                    <a:pt x="792" y="1379"/>
                  </a:cubicBezTo>
                  <a:cubicBezTo>
                    <a:pt x="807" y="1379"/>
                    <a:pt x="819" y="1391"/>
                    <a:pt x="819" y="1406"/>
                  </a:cubicBezTo>
                  <a:cubicBezTo>
                    <a:pt x="819" y="1421"/>
                    <a:pt x="807" y="1434"/>
                    <a:pt x="792" y="1434"/>
                  </a:cubicBezTo>
                  <a:close/>
                  <a:moveTo>
                    <a:pt x="792" y="1434"/>
                  </a:moveTo>
                  <a:cubicBezTo>
                    <a:pt x="792" y="1434"/>
                    <a:pt x="792" y="1434"/>
                    <a:pt x="792" y="14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54"/>
            <p:cNvSpPr>
              <a:spLocks noEditPoints="1"/>
            </p:cNvSpPr>
            <p:nvPr/>
          </p:nvSpPr>
          <p:spPr bwMode="auto">
            <a:xfrm>
              <a:off x="7921626" y="3810001"/>
              <a:ext cx="2457450" cy="3657600"/>
            </a:xfrm>
            <a:custGeom>
              <a:avLst/>
              <a:gdLst>
                <a:gd name="T0" fmla="*/ 24 w 560"/>
                <a:gd name="T1" fmla="*/ 842 h 842"/>
                <a:gd name="T2" fmla="*/ 536 w 560"/>
                <a:gd name="T3" fmla="*/ 842 h 842"/>
                <a:gd name="T4" fmla="*/ 560 w 560"/>
                <a:gd name="T5" fmla="*/ 818 h 842"/>
                <a:gd name="T6" fmla="*/ 560 w 560"/>
                <a:gd name="T7" fmla="*/ 723 h 842"/>
                <a:gd name="T8" fmla="*/ 523 w 560"/>
                <a:gd name="T9" fmla="*/ 634 h 842"/>
                <a:gd name="T10" fmla="*/ 433 w 560"/>
                <a:gd name="T11" fmla="*/ 545 h 842"/>
                <a:gd name="T12" fmla="*/ 416 w 560"/>
                <a:gd name="T13" fmla="*/ 538 h 842"/>
                <a:gd name="T14" fmla="*/ 304 w 560"/>
                <a:gd name="T15" fmla="*/ 538 h 842"/>
                <a:gd name="T16" fmla="*/ 304 w 560"/>
                <a:gd name="T17" fmla="*/ 207 h 842"/>
                <a:gd name="T18" fmla="*/ 337 w 560"/>
                <a:gd name="T19" fmla="*/ 163 h 842"/>
                <a:gd name="T20" fmla="*/ 459 w 560"/>
                <a:gd name="T21" fmla="*/ 41 h 842"/>
                <a:gd name="T22" fmla="*/ 464 w 560"/>
                <a:gd name="T23" fmla="*/ 15 h 842"/>
                <a:gd name="T24" fmla="*/ 442 w 560"/>
                <a:gd name="T25" fmla="*/ 0 h 842"/>
                <a:gd name="T26" fmla="*/ 117 w 560"/>
                <a:gd name="T27" fmla="*/ 0 h 842"/>
                <a:gd name="T28" fmla="*/ 95 w 560"/>
                <a:gd name="T29" fmla="*/ 15 h 842"/>
                <a:gd name="T30" fmla="*/ 100 w 560"/>
                <a:gd name="T31" fmla="*/ 41 h 842"/>
                <a:gd name="T32" fmla="*/ 222 w 560"/>
                <a:gd name="T33" fmla="*/ 163 h 842"/>
                <a:gd name="T34" fmla="*/ 256 w 560"/>
                <a:gd name="T35" fmla="*/ 207 h 842"/>
                <a:gd name="T36" fmla="*/ 256 w 560"/>
                <a:gd name="T37" fmla="*/ 538 h 842"/>
                <a:gd name="T38" fmla="*/ 143 w 560"/>
                <a:gd name="T39" fmla="*/ 538 h 842"/>
                <a:gd name="T40" fmla="*/ 126 w 560"/>
                <a:gd name="T41" fmla="*/ 545 h 842"/>
                <a:gd name="T42" fmla="*/ 37 w 560"/>
                <a:gd name="T43" fmla="*/ 634 h 842"/>
                <a:gd name="T44" fmla="*/ 0 w 560"/>
                <a:gd name="T45" fmla="*/ 723 h 842"/>
                <a:gd name="T46" fmla="*/ 0 w 560"/>
                <a:gd name="T47" fmla="*/ 818 h 842"/>
                <a:gd name="T48" fmla="*/ 24 w 560"/>
                <a:gd name="T49" fmla="*/ 842 h 842"/>
                <a:gd name="T50" fmla="*/ 175 w 560"/>
                <a:gd name="T51" fmla="*/ 48 h 842"/>
                <a:gd name="T52" fmla="*/ 384 w 560"/>
                <a:gd name="T53" fmla="*/ 48 h 842"/>
                <a:gd name="T54" fmla="*/ 303 w 560"/>
                <a:gd name="T55" fmla="*/ 129 h 842"/>
                <a:gd name="T56" fmla="*/ 280 w 560"/>
                <a:gd name="T57" fmla="*/ 156 h 842"/>
                <a:gd name="T58" fmla="*/ 256 w 560"/>
                <a:gd name="T59" fmla="*/ 129 h 842"/>
                <a:gd name="T60" fmla="*/ 175 w 560"/>
                <a:gd name="T61" fmla="*/ 48 h 842"/>
                <a:gd name="T62" fmla="*/ 48 w 560"/>
                <a:gd name="T63" fmla="*/ 723 h 842"/>
                <a:gd name="T64" fmla="*/ 71 w 560"/>
                <a:gd name="T65" fmla="*/ 668 h 842"/>
                <a:gd name="T66" fmla="*/ 153 w 560"/>
                <a:gd name="T67" fmla="*/ 586 h 842"/>
                <a:gd name="T68" fmla="*/ 406 w 560"/>
                <a:gd name="T69" fmla="*/ 586 h 842"/>
                <a:gd name="T70" fmla="*/ 489 w 560"/>
                <a:gd name="T71" fmla="*/ 668 h 842"/>
                <a:gd name="T72" fmla="*/ 512 w 560"/>
                <a:gd name="T73" fmla="*/ 723 h 842"/>
                <a:gd name="T74" fmla="*/ 512 w 560"/>
                <a:gd name="T75" fmla="*/ 794 h 842"/>
                <a:gd name="T76" fmla="*/ 48 w 560"/>
                <a:gd name="T77" fmla="*/ 794 h 842"/>
                <a:gd name="T78" fmla="*/ 48 w 560"/>
                <a:gd name="T79" fmla="*/ 723 h 842"/>
                <a:gd name="T80" fmla="*/ 48 w 560"/>
                <a:gd name="T81" fmla="*/ 723 h 842"/>
                <a:gd name="T82" fmla="*/ 48 w 560"/>
                <a:gd name="T83" fmla="*/ 72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0" h="842">
                  <a:moveTo>
                    <a:pt x="24" y="842"/>
                  </a:moveTo>
                  <a:cubicBezTo>
                    <a:pt x="536" y="842"/>
                    <a:pt x="536" y="842"/>
                    <a:pt x="536" y="842"/>
                  </a:cubicBezTo>
                  <a:cubicBezTo>
                    <a:pt x="549" y="842"/>
                    <a:pt x="560" y="831"/>
                    <a:pt x="560" y="818"/>
                  </a:cubicBezTo>
                  <a:cubicBezTo>
                    <a:pt x="560" y="723"/>
                    <a:pt x="560" y="723"/>
                    <a:pt x="560" y="723"/>
                  </a:cubicBezTo>
                  <a:cubicBezTo>
                    <a:pt x="560" y="690"/>
                    <a:pt x="546" y="658"/>
                    <a:pt x="523" y="634"/>
                  </a:cubicBezTo>
                  <a:cubicBezTo>
                    <a:pt x="433" y="545"/>
                    <a:pt x="433" y="545"/>
                    <a:pt x="433" y="545"/>
                  </a:cubicBezTo>
                  <a:cubicBezTo>
                    <a:pt x="429" y="540"/>
                    <a:pt x="423" y="538"/>
                    <a:pt x="416" y="538"/>
                  </a:cubicBezTo>
                  <a:cubicBezTo>
                    <a:pt x="304" y="538"/>
                    <a:pt x="304" y="538"/>
                    <a:pt x="304" y="538"/>
                  </a:cubicBezTo>
                  <a:cubicBezTo>
                    <a:pt x="304" y="207"/>
                    <a:pt x="304" y="207"/>
                    <a:pt x="304" y="207"/>
                  </a:cubicBezTo>
                  <a:cubicBezTo>
                    <a:pt x="313" y="191"/>
                    <a:pt x="324" y="176"/>
                    <a:pt x="337" y="163"/>
                  </a:cubicBezTo>
                  <a:cubicBezTo>
                    <a:pt x="459" y="41"/>
                    <a:pt x="459" y="41"/>
                    <a:pt x="459" y="41"/>
                  </a:cubicBezTo>
                  <a:cubicBezTo>
                    <a:pt x="466" y="34"/>
                    <a:pt x="468" y="24"/>
                    <a:pt x="464" y="15"/>
                  </a:cubicBezTo>
                  <a:cubicBezTo>
                    <a:pt x="460" y="6"/>
                    <a:pt x="452" y="0"/>
                    <a:pt x="442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8" y="0"/>
                    <a:pt x="99" y="6"/>
                    <a:pt x="95" y="15"/>
                  </a:cubicBezTo>
                  <a:cubicBezTo>
                    <a:pt x="91" y="24"/>
                    <a:pt x="93" y="34"/>
                    <a:pt x="100" y="41"/>
                  </a:cubicBezTo>
                  <a:cubicBezTo>
                    <a:pt x="222" y="163"/>
                    <a:pt x="222" y="163"/>
                    <a:pt x="222" y="163"/>
                  </a:cubicBezTo>
                  <a:cubicBezTo>
                    <a:pt x="235" y="176"/>
                    <a:pt x="247" y="191"/>
                    <a:pt x="256" y="207"/>
                  </a:cubicBezTo>
                  <a:cubicBezTo>
                    <a:pt x="256" y="538"/>
                    <a:pt x="256" y="538"/>
                    <a:pt x="256" y="538"/>
                  </a:cubicBezTo>
                  <a:cubicBezTo>
                    <a:pt x="143" y="538"/>
                    <a:pt x="143" y="538"/>
                    <a:pt x="143" y="538"/>
                  </a:cubicBezTo>
                  <a:cubicBezTo>
                    <a:pt x="136" y="538"/>
                    <a:pt x="130" y="540"/>
                    <a:pt x="126" y="545"/>
                  </a:cubicBezTo>
                  <a:cubicBezTo>
                    <a:pt x="37" y="634"/>
                    <a:pt x="37" y="634"/>
                    <a:pt x="37" y="634"/>
                  </a:cubicBezTo>
                  <a:cubicBezTo>
                    <a:pt x="13" y="658"/>
                    <a:pt x="0" y="690"/>
                    <a:pt x="0" y="723"/>
                  </a:cubicBezTo>
                  <a:cubicBezTo>
                    <a:pt x="0" y="818"/>
                    <a:pt x="0" y="818"/>
                    <a:pt x="0" y="818"/>
                  </a:cubicBezTo>
                  <a:cubicBezTo>
                    <a:pt x="0" y="831"/>
                    <a:pt x="10" y="842"/>
                    <a:pt x="24" y="842"/>
                  </a:cubicBezTo>
                  <a:close/>
                  <a:moveTo>
                    <a:pt x="175" y="48"/>
                  </a:moveTo>
                  <a:cubicBezTo>
                    <a:pt x="384" y="48"/>
                    <a:pt x="384" y="48"/>
                    <a:pt x="384" y="48"/>
                  </a:cubicBezTo>
                  <a:cubicBezTo>
                    <a:pt x="303" y="129"/>
                    <a:pt x="303" y="129"/>
                    <a:pt x="303" y="129"/>
                  </a:cubicBezTo>
                  <a:cubicBezTo>
                    <a:pt x="295" y="138"/>
                    <a:pt x="287" y="147"/>
                    <a:pt x="280" y="156"/>
                  </a:cubicBezTo>
                  <a:cubicBezTo>
                    <a:pt x="272" y="147"/>
                    <a:pt x="265" y="138"/>
                    <a:pt x="256" y="129"/>
                  </a:cubicBezTo>
                  <a:lnTo>
                    <a:pt x="175" y="48"/>
                  </a:lnTo>
                  <a:close/>
                  <a:moveTo>
                    <a:pt x="48" y="723"/>
                  </a:moveTo>
                  <a:cubicBezTo>
                    <a:pt x="48" y="702"/>
                    <a:pt x="56" y="683"/>
                    <a:pt x="71" y="668"/>
                  </a:cubicBezTo>
                  <a:cubicBezTo>
                    <a:pt x="153" y="586"/>
                    <a:pt x="153" y="586"/>
                    <a:pt x="153" y="586"/>
                  </a:cubicBezTo>
                  <a:cubicBezTo>
                    <a:pt x="406" y="586"/>
                    <a:pt x="406" y="586"/>
                    <a:pt x="406" y="586"/>
                  </a:cubicBezTo>
                  <a:cubicBezTo>
                    <a:pt x="489" y="668"/>
                    <a:pt x="489" y="668"/>
                    <a:pt x="489" y="668"/>
                  </a:cubicBezTo>
                  <a:cubicBezTo>
                    <a:pt x="503" y="683"/>
                    <a:pt x="512" y="702"/>
                    <a:pt x="512" y="723"/>
                  </a:cubicBezTo>
                  <a:cubicBezTo>
                    <a:pt x="512" y="794"/>
                    <a:pt x="512" y="794"/>
                    <a:pt x="512" y="794"/>
                  </a:cubicBezTo>
                  <a:cubicBezTo>
                    <a:pt x="48" y="794"/>
                    <a:pt x="48" y="794"/>
                    <a:pt x="48" y="794"/>
                  </a:cubicBezTo>
                  <a:cubicBezTo>
                    <a:pt x="48" y="723"/>
                    <a:pt x="48" y="723"/>
                    <a:pt x="48" y="723"/>
                  </a:cubicBezTo>
                  <a:close/>
                  <a:moveTo>
                    <a:pt x="48" y="723"/>
                  </a:moveTo>
                  <a:cubicBezTo>
                    <a:pt x="48" y="723"/>
                    <a:pt x="48" y="723"/>
                    <a:pt x="48" y="72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4" name="Group 213"/>
          <p:cNvGrpSpPr>
            <a:grpSpLocks noChangeAspect="1"/>
          </p:cNvGrpSpPr>
          <p:nvPr/>
        </p:nvGrpSpPr>
        <p:grpSpPr>
          <a:xfrm>
            <a:off x="1638912" y="5072658"/>
            <a:ext cx="265177" cy="304800"/>
            <a:chOff x="6342063" y="1920876"/>
            <a:chExt cx="5599113" cy="6435725"/>
          </a:xfrm>
        </p:grpSpPr>
        <p:sp>
          <p:nvSpPr>
            <p:cNvPr id="213" name="Rectangle: Rounded Corners 212"/>
            <p:cNvSpPr/>
            <p:nvPr/>
          </p:nvSpPr>
          <p:spPr>
            <a:xfrm>
              <a:off x="7688263" y="2566795"/>
              <a:ext cx="3523076" cy="2456937"/>
            </a:xfrm>
            <a:prstGeom prst="roundRect">
              <a:avLst>
                <a:gd name="adj" fmla="val 534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158"/>
            <p:cNvSpPr>
              <a:spLocks noEditPoints="1"/>
            </p:cNvSpPr>
            <p:nvPr/>
          </p:nvSpPr>
          <p:spPr bwMode="auto">
            <a:xfrm>
              <a:off x="6342063" y="1920876"/>
              <a:ext cx="5599113" cy="6435725"/>
            </a:xfrm>
            <a:custGeom>
              <a:avLst/>
              <a:gdLst>
                <a:gd name="T0" fmla="*/ 1268 w 1277"/>
                <a:gd name="T1" fmla="*/ 620 h 1482"/>
                <a:gd name="T2" fmla="*/ 1149 w 1277"/>
                <a:gd name="T3" fmla="*/ 525 h 1482"/>
                <a:gd name="T4" fmla="*/ 1149 w 1277"/>
                <a:gd name="T5" fmla="*/ 50 h 1482"/>
                <a:gd name="T6" fmla="*/ 1099 w 1277"/>
                <a:gd name="T7" fmla="*/ 0 h 1482"/>
                <a:gd name="T8" fmla="*/ 178 w 1277"/>
                <a:gd name="T9" fmla="*/ 0 h 1482"/>
                <a:gd name="T10" fmla="*/ 128 w 1277"/>
                <a:gd name="T11" fmla="*/ 50 h 1482"/>
                <a:gd name="T12" fmla="*/ 128 w 1277"/>
                <a:gd name="T13" fmla="*/ 525 h 1482"/>
                <a:gd name="T14" fmla="*/ 9 w 1277"/>
                <a:gd name="T15" fmla="*/ 620 h 1482"/>
                <a:gd name="T16" fmla="*/ 0 w 1277"/>
                <a:gd name="T17" fmla="*/ 638 h 1482"/>
                <a:gd name="T18" fmla="*/ 0 w 1277"/>
                <a:gd name="T19" fmla="*/ 1406 h 1482"/>
                <a:gd name="T20" fmla="*/ 75 w 1277"/>
                <a:gd name="T21" fmla="*/ 1482 h 1482"/>
                <a:gd name="T22" fmla="*/ 1202 w 1277"/>
                <a:gd name="T23" fmla="*/ 1482 h 1482"/>
                <a:gd name="T24" fmla="*/ 1277 w 1277"/>
                <a:gd name="T25" fmla="*/ 1406 h 1482"/>
                <a:gd name="T26" fmla="*/ 1277 w 1277"/>
                <a:gd name="T27" fmla="*/ 638 h 1482"/>
                <a:gd name="T28" fmla="*/ 1268 w 1277"/>
                <a:gd name="T29" fmla="*/ 620 h 1482"/>
                <a:gd name="T30" fmla="*/ 1229 w 1277"/>
                <a:gd name="T31" fmla="*/ 1406 h 1482"/>
                <a:gd name="T32" fmla="*/ 1229 w 1277"/>
                <a:gd name="T33" fmla="*/ 1408 h 1482"/>
                <a:gd name="T34" fmla="*/ 774 w 1277"/>
                <a:gd name="T35" fmla="*/ 1048 h 1482"/>
                <a:gd name="T36" fmla="*/ 1229 w 1277"/>
                <a:gd name="T37" fmla="*/ 688 h 1482"/>
                <a:gd name="T38" fmla="*/ 1229 w 1277"/>
                <a:gd name="T39" fmla="*/ 1406 h 1482"/>
                <a:gd name="T40" fmla="*/ 48 w 1277"/>
                <a:gd name="T41" fmla="*/ 1406 h 1482"/>
                <a:gd name="T42" fmla="*/ 48 w 1277"/>
                <a:gd name="T43" fmla="*/ 688 h 1482"/>
                <a:gd name="T44" fmla="*/ 503 w 1277"/>
                <a:gd name="T45" fmla="*/ 1048 h 1482"/>
                <a:gd name="T46" fmla="*/ 48 w 1277"/>
                <a:gd name="T47" fmla="*/ 1408 h 1482"/>
                <a:gd name="T48" fmla="*/ 48 w 1277"/>
                <a:gd name="T49" fmla="*/ 1406 h 1482"/>
                <a:gd name="T50" fmla="*/ 735 w 1277"/>
                <a:gd name="T51" fmla="*/ 1018 h 1482"/>
                <a:gd name="T52" fmla="*/ 542 w 1277"/>
                <a:gd name="T53" fmla="*/ 1018 h 1482"/>
                <a:gd name="T54" fmla="*/ 449 w 1277"/>
                <a:gd name="T55" fmla="*/ 944 h 1482"/>
                <a:gd name="T56" fmla="*/ 828 w 1277"/>
                <a:gd name="T57" fmla="*/ 944 h 1482"/>
                <a:gd name="T58" fmla="*/ 735 w 1277"/>
                <a:gd name="T59" fmla="*/ 1018 h 1482"/>
                <a:gd name="T60" fmla="*/ 542 w 1277"/>
                <a:gd name="T61" fmla="*/ 1078 h 1482"/>
                <a:gd name="T62" fmla="*/ 544 w 1277"/>
                <a:gd name="T63" fmla="*/ 1076 h 1482"/>
                <a:gd name="T64" fmla="*/ 638 w 1277"/>
                <a:gd name="T65" fmla="*/ 1100 h 1482"/>
                <a:gd name="T66" fmla="*/ 732 w 1277"/>
                <a:gd name="T67" fmla="*/ 1076 h 1482"/>
                <a:gd name="T68" fmla="*/ 735 w 1277"/>
                <a:gd name="T69" fmla="*/ 1078 h 1482"/>
                <a:gd name="T70" fmla="*/ 1184 w 1277"/>
                <a:gd name="T71" fmla="*/ 1434 h 1482"/>
                <a:gd name="T72" fmla="*/ 93 w 1277"/>
                <a:gd name="T73" fmla="*/ 1434 h 1482"/>
                <a:gd name="T74" fmla="*/ 542 w 1277"/>
                <a:gd name="T75" fmla="*/ 1078 h 1482"/>
                <a:gd name="T76" fmla="*/ 1214 w 1277"/>
                <a:gd name="T77" fmla="*/ 638 h 1482"/>
                <a:gd name="T78" fmla="*/ 1149 w 1277"/>
                <a:gd name="T79" fmla="*/ 690 h 1482"/>
                <a:gd name="T80" fmla="*/ 1149 w 1277"/>
                <a:gd name="T81" fmla="*/ 587 h 1482"/>
                <a:gd name="T82" fmla="*/ 1214 w 1277"/>
                <a:gd name="T83" fmla="*/ 638 h 1482"/>
                <a:gd name="T84" fmla="*/ 178 w 1277"/>
                <a:gd name="T85" fmla="*/ 48 h 1482"/>
                <a:gd name="T86" fmla="*/ 1099 w 1277"/>
                <a:gd name="T87" fmla="*/ 48 h 1482"/>
                <a:gd name="T88" fmla="*/ 1101 w 1277"/>
                <a:gd name="T89" fmla="*/ 50 h 1482"/>
                <a:gd name="T90" fmla="*/ 1101 w 1277"/>
                <a:gd name="T91" fmla="*/ 728 h 1482"/>
                <a:gd name="T92" fmla="*/ 889 w 1277"/>
                <a:gd name="T93" fmla="*/ 896 h 1482"/>
                <a:gd name="T94" fmla="*/ 388 w 1277"/>
                <a:gd name="T95" fmla="*/ 896 h 1482"/>
                <a:gd name="T96" fmla="*/ 176 w 1277"/>
                <a:gd name="T97" fmla="*/ 728 h 1482"/>
                <a:gd name="T98" fmla="*/ 176 w 1277"/>
                <a:gd name="T99" fmla="*/ 50 h 1482"/>
                <a:gd name="T100" fmla="*/ 178 w 1277"/>
                <a:gd name="T101" fmla="*/ 48 h 1482"/>
                <a:gd name="T102" fmla="*/ 128 w 1277"/>
                <a:gd name="T103" fmla="*/ 690 h 1482"/>
                <a:gd name="T104" fmla="*/ 63 w 1277"/>
                <a:gd name="T105" fmla="*/ 638 h 1482"/>
                <a:gd name="T106" fmla="*/ 128 w 1277"/>
                <a:gd name="T107" fmla="*/ 587 h 1482"/>
                <a:gd name="T108" fmla="*/ 128 w 1277"/>
                <a:gd name="T109" fmla="*/ 690 h 1482"/>
                <a:gd name="T110" fmla="*/ 128 w 1277"/>
                <a:gd name="T111" fmla="*/ 690 h 1482"/>
                <a:gd name="T112" fmla="*/ 128 w 1277"/>
                <a:gd name="T113" fmla="*/ 690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7" h="1482">
                  <a:moveTo>
                    <a:pt x="1268" y="620"/>
                  </a:moveTo>
                  <a:cubicBezTo>
                    <a:pt x="1149" y="525"/>
                    <a:pt x="1149" y="525"/>
                    <a:pt x="1149" y="525"/>
                  </a:cubicBezTo>
                  <a:cubicBezTo>
                    <a:pt x="1149" y="50"/>
                    <a:pt x="1149" y="50"/>
                    <a:pt x="1149" y="50"/>
                  </a:cubicBezTo>
                  <a:cubicBezTo>
                    <a:pt x="1149" y="22"/>
                    <a:pt x="1127" y="0"/>
                    <a:pt x="1099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50" y="0"/>
                    <a:pt x="128" y="22"/>
                    <a:pt x="128" y="50"/>
                  </a:cubicBezTo>
                  <a:cubicBezTo>
                    <a:pt x="128" y="525"/>
                    <a:pt x="128" y="525"/>
                    <a:pt x="128" y="525"/>
                  </a:cubicBezTo>
                  <a:cubicBezTo>
                    <a:pt x="9" y="620"/>
                    <a:pt x="9" y="620"/>
                    <a:pt x="9" y="620"/>
                  </a:cubicBezTo>
                  <a:cubicBezTo>
                    <a:pt x="3" y="624"/>
                    <a:pt x="0" y="631"/>
                    <a:pt x="0" y="638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1202" y="1482"/>
                    <a:pt x="1202" y="1482"/>
                    <a:pt x="1202" y="1482"/>
                  </a:cubicBezTo>
                  <a:cubicBezTo>
                    <a:pt x="1243" y="1482"/>
                    <a:pt x="1277" y="1448"/>
                    <a:pt x="1277" y="1406"/>
                  </a:cubicBezTo>
                  <a:cubicBezTo>
                    <a:pt x="1277" y="638"/>
                    <a:pt x="1277" y="638"/>
                    <a:pt x="1277" y="638"/>
                  </a:cubicBezTo>
                  <a:cubicBezTo>
                    <a:pt x="1277" y="631"/>
                    <a:pt x="1273" y="624"/>
                    <a:pt x="1268" y="620"/>
                  </a:cubicBezTo>
                  <a:close/>
                  <a:moveTo>
                    <a:pt x="1229" y="1406"/>
                  </a:moveTo>
                  <a:cubicBezTo>
                    <a:pt x="1229" y="1407"/>
                    <a:pt x="1229" y="1407"/>
                    <a:pt x="1229" y="1408"/>
                  </a:cubicBezTo>
                  <a:cubicBezTo>
                    <a:pt x="774" y="1048"/>
                    <a:pt x="774" y="1048"/>
                    <a:pt x="774" y="1048"/>
                  </a:cubicBezTo>
                  <a:cubicBezTo>
                    <a:pt x="1229" y="688"/>
                    <a:pt x="1229" y="688"/>
                    <a:pt x="1229" y="688"/>
                  </a:cubicBezTo>
                  <a:lnTo>
                    <a:pt x="1229" y="1406"/>
                  </a:lnTo>
                  <a:close/>
                  <a:moveTo>
                    <a:pt x="48" y="1406"/>
                  </a:moveTo>
                  <a:cubicBezTo>
                    <a:pt x="48" y="688"/>
                    <a:pt x="48" y="688"/>
                    <a:pt x="48" y="688"/>
                  </a:cubicBezTo>
                  <a:cubicBezTo>
                    <a:pt x="503" y="1048"/>
                    <a:pt x="503" y="1048"/>
                    <a:pt x="503" y="1048"/>
                  </a:cubicBezTo>
                  <a:cubicBezTo>
                    <a:pt x="48" y="1408"/>
                    <a:pt x="48" y="1408"/>
                    <a:pt x="48" y="1408"/>
                  </a:cubicBezTo>
                  <a:cubicBezTo>
                    <a:pt x="48" y="1407"/>
                    <a:pt x="48" y="1407"/>
                    <a:pt x="48" y="1406"/>
                  </a:cubicBezTo>
                  <a:close/>
                  <a:moveTo>
                    <a:pt x="735" y="1018"/>
                  </a:moveTo>
                  <a:cubicBezTo>
                    <a:pt x="678" y="1063"/>
                    <a:pt x="599" y="1063"/>
                    <a:pt x="542" y="1018"/>
                  </a:cubicBezTo>
                  <a:cubicBezTo>
                    <a:pt x="449" y="944"/>
                    <a:pt x="449" y="944"/>
                    <a:pt x="449" y="944"/>
                  </a:cubicBezTo>
                  <a:cubicBezTo>
                    <a:pt x="828" y="944"/>
                    <a:pt x="828" y="944"/>
                    <a:pt x="828" y="944"/>
                  </a:cubicBezTo>
                  <a:lnTo>
                    <a:pt x="735" y="1018"/>
                  </a:lnTo>
                  <a:close/>
                  <a:moveTo>
                    <a:pt x="542" y="1078"/>
                  </a:moveTo>
                  <a:cubicBezTo>
                    <a:pt x="543" y="1077"/>
                    <a:pt x="544" y="1077"/>
                    <a:pt x="544" y="1076"/>
                  </a:cubicBezTo>
                  <a:cubicBezTo>
                    <a:pt x="574" y="1092"/>
                    <a:pt x="606" y="1100"/>
                    <a:pt x="638" y="1100"/>
                  </a:cubicBezTo>
                  <a:cubicBezTo>
                    <a:pt x="671" y="1100"/>
                    <a:pt x="703" y="1092"/>
                    <a:pt x="732" y="1076"/>
                  </a:cubicBezTo>
                  <a:cubicBezTo>
                    <a:pt x="733" y="1077"/>
                    <a:pt x="734" y="1077"/>
                    <a:pt x="735" y="1078"/>
                  </a:cubicBezTo>
                  <a:cubicBezTo>
                    <a:pt x="1184" y="1434"/>
                    <a:pt x="1184" y="1434"/>
                    <a:pt x="1184" y="1434"/>
                  </a:cubicBezTo>
                  <a:cubicBezTo>
                    <a:pt x="93" y="1434"/>
                    <a:pt x="93" y="1434"/>
                    <a:pt x="93" y="1434"/>
                  </a:cubicBezTo>
                  <a:lnTo>
                    <a:pt x="542" y="1078"/>
                  </a:lnTo>
                  <a:close/>
                  <a:moveTo>
                    <a:pt x="1214" y="638"/>
                  </a:moveTo>
                  <a:cubicBezTo>
                    <a:pt x="1149" y="690"/>
                    <a:pt x="1149" y="690"/>
                    <a:pt x="1149" y="690"/>
                  </a:cubicBezTo>
                  <a:cubicBezTo>
                    <a:pt x="1149" y="587"/>
                    <a:pt x="1149" y="587"/>
                    <a:pt x="1149" y="587"/>
                  </a:cubicBezTo>
                  <a:lnTo>
                    <a:pt x="1214" y="638"/>
                  </a:lnTo>
                  <a:close/>
                  <a:moveTo>
                    <a:pt x="178" y="48"/>
                  </a:moveTo>
                  <a:cubicBezTo>
                    <a:pt x="1099" y="48"/>
                    <a:pt x="1099" y="48"/>
                    <a:pt x="1099" y="48"/>
                  </a:cubicBezTo>
                  <a:cubicBezTo>
                    <a:pt x="1100" y="48"/>
                    <a:pt x="1101" y="49"/>
                    <a:pt x="1101" y="50"/>
                  </a:cubicBezTo>
                  <a:cubicBezTo>
                    <a:pt x="1101" y="728"/>
                    <a:pt x="1101" y="728"/>
                    <a:pt x="1101" y="728"/>
                  </a:cubicBezTo>
                  <a:cubicBezTo>
                    <a:pt x="889" y="896"/>
                    <a:pt x="889" y="896"/>
                    <a:pt x="889" y="896"/>
                  </a:cubicBezTo>
                  <a:cubicBezTo>
                    <a:pt x="388" y="896"/>
                    <a:pt x="388" y="896"/>
                    <a:pt x="388" y="896"/>
                  </a:cubicBezTo>
                  <a:cubicBezTo>
                    <a:pt x="176" y="728"/>
                    <a:pt x="176" y="728"/>
                    <a:pt x="176" y="728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49"/>
                    <a:pt x="177" y="48"/>
                    <a:pt x="178" y="48"/>
                  </a:cubicBezTo>
                  <a:close/>
                  <a:moveTo>
                    <a:pt x="128" y="690"/>
                  </a:moveTo>
                  <a:cubicBezTo>
                    <a:pt x="63" y="638"/>
                    <a:pt x="63" y="638"/>
                    <a:pt x="63" y="638"/>
                  </a:cubicBezTo>
                  <a:cubicBezTo>
                    <a:pt x="128" y="587"/>
                    <a:pt x="128" y="587"/>
                    <a:pt x="128" y="587"/>
                  </a:cubicBezTo>
                  <a:lnTo>
                    <a:pt x="128" y="690"/>
                  </a:lnTo>
                  <a:close/>
                  <a:moveTo>
                    <a:pt x="128" y="690"/>
                  </a:moveTo>
                  <a:cubicBezTo>
                    <a:pt x="128" y="690"/>
                    <a:pt x="128" y="690"/>
                    <a:pt x="128" y="69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159"/>
            <p:cNvSpPr>
              <a:spLocks noEditPoints="1"/>
            </p:cNvSpPr>
            <p:nvPr/>
          </p:nvSpPr>
          <p:spPr bwMode="auto">
            <a:xfrm>
              <a:off x="7688263" y="2698751"/>
              <a:ext cx="995363" cy="207963"/>
            </a:xfrm>
            <a:custGeom>
              <a:avLst/>
              <a:gdLst>
                <a:gd name="T0" fmla="*/ 24 w 227"/>
                <a:gd name="T1" fmla="*/ 48 h 48"/>
                <a:gd name="T2" fmla="*/ 203 w 227"/>
                <a:gd name="T3" fmla="*/ 48 h 48"/>
                <a:gd name="T4" fmla="*/ 227 w 227"/>
                <a:gd name="T5" fmla="*/ 24 h 48"/>
                <a:gd name="T6" fmla="*/ 203 w 227"/>
                <a:gd name="T7" fmla="*/ 0 h 48"/>
                <a:gd name="T8" fmla="*/ 24 w 227"/>
                <a:gd name="T9" fmla="*/ 0 h 48"/>
                <a:gd name="T10" fmla="*/ 0 w 227"/>
                <a:gd name="T11" fmla="*/ 24 h 48"/>
                <a:gd name="T12" fmla="*/ 24 w 227"/>
                <a:gd name="T13" fmla="*/ 48 h 48"/>
                <a:gd name="T14" fmla="*/ 24 w 227"/>
                <a:gd name="T15" fmla="*/ 48 h 48"/>
                <a:gd name="T16" fmla="*/ 24 w 22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48">
                  <a:moveTo>
                    <a:pt x="24" y="48"/>
                  </a:moveTo>
                  <a:cubicBezTo>
                    <a:pt x="203" y="48"/>
                    <a:pt x="203" y="48"/>
                    <a:pt x="203" y="48"/>
                  </a:cubicBezTo>
                  <a:cubicBezTo>
                    <a:pt x="217" y="48"/>
                    <a:pt x="227" y="37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160"/>
            <p:cNvSpPr>
              <a:spLocks noEditPoints="1"/>
            </p:cNvSpPr>
            <p:nvPr/>
          </p:nvSpPr>
          <p:spPr bwMode="auto">
            <a:xfrm>
              <a:off x="7688263" y="3254376"/>
              <a:ext cx="1446213" cy="207963"/>
            </a:xfrm>
            <a:custGeom>
              <a:avLst/>
              <a:gdLst>
                <a:gd name="T0" fmla="*/ 24 w 330"/>
                <a:gd name="T1" fmla="*/ 48 h 48"/>
                <a:gd name="T2" fmla="*/ 306 w 330"/>
                <a:gd name="T3" fmla="*/ 48 h 48"/>
                <a:gd name="T4" fmla="*/ 330 w 330"/>
                <a:gd name="T5" fmla="*/ 24 h 48"/>
                <a:gd name="T6" fmla="*/ 306 w 330"/>
                <a:gd name="T7" fmla="*/ 0 h 48"/>
                <a:gd name="T8" fmla="*/ 24 w 330"/>
                <a:gd name="T9" fmla="*/ 0 h 48"/>
                <a:gd name="T10" fmla="*/ 0 w 330"/>
                <a:gd name="T11" fmla="*/ 24 h 48"/>
                <a:gd name="T12" fmla="*/ 24 w 330"/>
                <a:gd name="T13" fmla="*/ 48 h 48"/>
                <a:gd name="T14" fmla="*/ 24 w 330"/>
                <a:gd name="T15" fmla="*/ 48 h 48"/>
                <a:gd name="T16" fmla="*/ 24 w 33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24" y="48"/>
                  </a:moveTo>
                  <a:cubicBezTo>
                    <a:pt x="306" y="48"/>
                    <a:pt x="306" y="48"/>
                    <a:pt x="306" y="48"/>
                  </a:cubicBezTo>
                  <a:cubicBezTo>
                    <a:pt x="319" y="48"/>
                    <a:pt x="330" y="37"/>
                    <a:pt x="330" y="24"/>
                  </a:cubicBezTo>
                  <a:cubicBezTo>
                    <a:pt x="330" y="11"/>
                    <a:pt x="319" y="0"/>
                    <a:pt x="30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161"/>
            <p:cNvSpPr>
              <a:spLocks noEditPoints="1"/>
            </p:cNvSpPr>
            <p:nvPr/>
          </p:nvSpPr>
          <p:spPr bwMode="auto">
            <a:xfrm>
              <a:off x="8362951" y="4144963"/>
              <a:ext cx="1557338" cy="207963"/>
            </a:xfrm>
            <a:custGeom>
              <a:avLst/>
              <a:gdLst>
                <a:gd name="T0" fmla="*/ 0 w 355"/>
                <a:gd name="T1" fmla="*/ 24 h 48"/>
                <a:gd name="T2" fmla="*/ 24 w 355"/>
                <a:gd name="T3" fmla="*/ 48 h 48"/>
                <a:gd name="T4" fmla="*/ 331 w 355"/>
                <a:gd name="T5" fmla="*/ 48 h 48"/>
                <a:gd name="T6" fmla="*/ 355 w 355"/>
                <a:gd name="T7" fmla="*/ 24 h 48"/>
                <a:gd name="T8" fmla="*/ 331 w 355"/>
                <a:gd name="T9" fmla="*/ 0 h 48"/>
                <a:gd name="T10" fmla="*/ 24 w 355"/>
                <a:gd name="T11" fmla="*/ 0 h 48"/>
                <a:gd name="T12" fmla="*/ 0 w 355"/>
                <a:gd name="T13" fmla="*/ 24 h 48"/>
                <a:gd name="T14" fmla="*/ 0 w 355"/>
                <a:gd name="T15" fmla="*/ 24 h 48"/>
                <a:gd name="T16" fmla="*/ 0 w 355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ubicBezTo>
                    <a:pt x="355" y="11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162"/>
            <p:cNvSpPr>
              <a:spLocks noEditPoints="1"/>
            </p:cNvSpPr>
            <p:nvPr/>
          </p:nvSpPr>
          <p:spPr bwMode="auto">
            <a:xfrm>
              <a:off x="7688263" y="4700588"/>
              <a:ext cx="2906713" cy="207963"/>
            </a:xfrm>
            <a:custGeom>
              <a:avLst/>
              <a:gdLst>
                <a:gd name="T0" fmla="*/ 24 w 663"/>
                <a:gd name="T1" fmla="*/ 48 h 48"/>
                <a:gd name="T2" fmla="*/ 639 w 663"/>
                <a:gd name="T3" fmla="*/ 48 h 48"/>
                <a:gd name="T4" fmla="*/ 663 w 663"/>
                <a:gd name="T5" fmla="*/ 24 h 48"/>
                <a:gd name="T6" fmla="*/ 639 w 663"/>
                <a:gd name="T7" fmla="*/ 0 h 48"/>
                <a:gd name="T8" fmla="*/ 24 w 663"/>
                <a:gd name="T9" fmla="*/ 0 h 48"/>
                <a:gd name="T10" fmla="*/ 0 w 663"/>
                <a:gd name="T11" fmla="*/ 24 h 48"/>
                <a:gd name="T12" fmla="*/ 24 w 663"/>
                <a:gd name="T13" fmla="*/ 48 h 48"/>
                <a:gd name="T14" fmla="*/ 24 w 663"/>
                <a:gd name="T15" fmla="*/ 48 h 48"/>
                <a:gd name="T16" fmla="*/ 24 w 663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3" h="48">
                  <a:moveTo>
                    <a:pt x="24" y="48"/>
                  </a:moveTo>
                  <a:cubicBezTo>
                    <a:pt x="639" y="48"/>
                    <a:pt x="639" y="48"/>
                    <a:pt x="639" y="48"/>
                  </a:cubicBezTo>
                  <a:cubicBezTo>
                    <a:pt x="652" y="48"/>
                    <a:pt x="663" y="37"/>
                    <a:pt x="663" y="24"/>
                  </a:cubicBezTo>
                  <a:cubicBezTo>
                    <a:pt x="663" y="11"/>
                    <a:pt x="652" y="0"/>
                    <a:pt x="63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163"/>
            <p:cNvSpPr>
              <a:spLocks noEditPoints="1"/>
            </p:cNvSpPr>
            <p:nvPr/>
          </p:nvSpPr>
          <p:spPr bwMode="auto">
            <a:xfrm>
              <a:off x="7688263" y="5256213"/>
              <a:ext cx="2906713" cy="207963"/>
            </a:xfrm>
            <a:custGeom>
              <a:avLst/>
              <a:gdLst>
                <a:gd name="T0" fmla="*/ 24 w 663"/>
                <a:gd name="T1" fmla="*/ 48 h 48"/>
                <a:gd name="T2" fmla="*/ 639 w 663"/>
                <a:gd name="T3" fmla="*/ 48 h 48"/>
                <a:gd name="T4" fmla="*/ 663 w 663"/>
                <a:gd name="T5" fmla="*/ 24 h 48"/>
                <a:gd name="T6" fmla="*/ 639 w 663"/>
                <a:gd name="T7" fmla="*/ 0 h 48"/>
                <a:gd name="T8" fmla="*/ 24 w 663"/>
                <a:gd name="T9" fmla="*/ 0 h 48"/>
                <a:gd name="T10" fmla="*/ 0 w 663"/>
                <a:gd name="T11" fmla="*/ 24 h 48"/>
                <a:gd name="T12" fmla="*/ 24 w 663"/>
                <a:gd name="T13" fmla="*/ 48 h 48"/>
                <a:gd name="T14" fmla="*/ 24 w 663"/>
                <a:gd name="T15" fmla="*/ 48 h 48"/>
                <a:gd name="T16" fmla="*/ 24 w 663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3" h="48">
                  <a:moveTo>
                    <a:pt x="24" y="48"/>
                  </a:moveTo>
                  <a:cubicBezTo>
                    <a:pt x="639" y="48"/>
                    <a:pt x="639" y="48"/>
                    <a:pt x="639" y="48"/>
                  </a:cubicBezTo>
                  <a:cubicBezTo>
                    <a:pt x="652" y="48"/>
                    <a:pt x="663" y="37"/>
                    <a:pt x="663" y="24"/>
                  </a:cubicBezTo>
                  <a:cubicBezTo>
                    <a:pt x="663" y="11"/>
                    <a:pt x="652" y="0"/>
                    <a:pt x="63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3" name="Group 222"/>
          <p:cNvGrpSpPr>
            <a:grpSpLocks noChangeAspect="1"/>
          </p:cNvGrpSpPr>
          <p:nvPr/>
        </p:nvGrpSpPr>
        <p:grpSpPr>
          <a:xfrm>
            <a:off x="2957443" y="1397819"/>
            <a:ext cx="222272" cy="304800"/>
            <a:chOff x="6781800" y="1893888"/>
            <a:chExt cx="4711700" cy="6461125"/>
          </a:xfrm>
        </p:grpSpPr>
        <p:sp>
          <p:nvSpPr>
            <p:cNvPr id="222" name="Oval 221"/>
            <p:cNvSpPr/>
            <p:nvPr/>
          </p:nvSpPr>
          <p:spPr>
            <a:xfrm>
              <a:off x="8288508" y="3300378"/>
              <a:ext cx="2137398" cy="213739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167"/>
            <p:cNvSpPr>
              <a:spLocks noEditPoints="1"/>
            </p:cNvSpPr>
            <p:nvPr/>
          </p:nvSpPr>
          <p:spPr bwMode="auto">
            <a:xfrm>
              <a:off x="6781800" y="1893888"/>
              <a:ext cx="4711700" cy="6461125"/>
            </a:xfrm>
            <a:custGeom>
              <a:avLst/>
              <a:gdLst>
                <a:gd name="T0" fmla="*/ 907 w 1074"/>
                <a:gd name="T1" fmla="*/ 154 h 1488"/>
                <a:gd name="T2" fmla="*/ 509 w 1074"/>
                <a:gd name="T3" fmla="*/ 7 h 1488"/>
                <a:gd name="T4" fmla="*/ 154 w 1074"/>
                <a:gd name="T5" fmla="*/ 171 h 1488"/>
                <a:gd name="T6" fmla="*/ 2 w 1074"/>
                <a:gd name="T7" fmla="*/ 532 h 1488"/>
                <a:gd name="T8" fmla="*/ 80 w 1074"/>
                <a:gd name="T9" fmla="*/ 821 h 1488"/>
                <a:gd name="T10" fmla="*/ 292 w 1074"/>
                <a:gd name="T11" fmla="*/ 1019 h 1488"/>
                <a:gd name="T12" fmla="*/ 360 w 1074"/>
                <a:gd name="T13" fmla="*/ 1133 h 1488"/>
                <a:gd name="T14" fmla="*/ 360 w 1074"/>
                <a:gd name="T15" fmla="*/ 1267 h 1488"/>
                <a:gd name="T16" fmla="*/ 438 w 1074"/>
                <a:gd name="T17" fmla="*/ 1401 h 1488"/>
                <a:gd name="T18" fmla="*/ 538 w 1074"/>
                <a:gd name="T19" fmla="*/ 1488 h 1488"/>
                <a:gd name="T20" fmla="*/ 638 w 1074"/>
                <a:gd name="T21" fmla="*/ 1402 h 1488"/>
                <a:gd name="T22" fmla="*/ 716 w 1074"/>
                <a:gd name="T23" fmla="*/ 1285 h 1488"/>
                <a:gd name="T24" fmla="*/ 716 w 1074"/>
                <a:gd name="T25" fmla="*/ 1133 h 1488"/>
                <a:gd name="T26" fmla="*/ 784 w 1074"/>
                <a:gd name="T27" fmla="*/ 1019 h 1488"/>
                <a:gd name="T28" fmla="*/ 1074 w 1074"/>
                <a:gd name="T29" fmla="*/ 543 h 1488"/>
                <a:gd name="T30" fmla="*/ 907 w 1074"/>
                <a:gd name="T31" fmla="*/ 154 h 1488"/>
                <a:gd name="T32" fmla="*/ 668 w 1074"/>
                <a:gd name="T33" fmla="*/ 1133 h 1488"/>
                <a:gd name="T34" fmla="*/ 668 w 1074"/>
                <a:gd name="T35" fmla="*/ 1159 h 1488"/>
                <a:gd name="T36" fmla="*/ 408 w 1074"/>
                <a:gd name="T37" fmla="*/ 1159 h 1488"/>
                <a:gd name="T38" fmla="*/ 408 w 1074"/>
                <a:gd name="T39" fmla="*/ 1133 h 1488"/>
                <a:gd name="T40" fmla="*/ 406 w 1074"/>
                <a:gd name="T41" fmla="*/ 1104 h 1488"/>
                <a:gd name="T42" fmla="*/ 670 w 1074"/>
                <a:gd name="T43" fmla="*/ 1104 h 1488"/>
                <a:gd name="T44" fmla="*/ 668 w 1074"/>
                <a:gd name="T45" fmla="*/ 1133 h 1488"/>
                <a:gd name="T46" fmla="*/ 668 w 1074"/>
                <a:gd name="T47" fmla="*/ 1261 h 1488"/>
                <a:gd name="T48" fmla="*/ 666 w 1074"/>
                <a:gd name="T49" fmla="*/ 1261 h 1488"/>
                <a:gd name="T50" fmla="*/ 410 w 1074"/>
                <a:gd name="T51" fmla="*/ 1261 h 1488"/>
                <a:gd name="T52" fmla="*/ 408 w 1074"/>
                <a:gd name="T53" fmla="*/ 1261 h 1488"/>
                <a:gd name="T54" fmla="*/ 408 w 1074"/>
                <a:gd name="T55" fmla="*/ 1207 h 1488"/>
                <a:gd name="T56" fmla="*/ 668 w 1074"/>
                <a:gd name="T57" fmla="*/ 1207 h 1488"/>
                <a:gd name="T58" fmla="*/ 668 w 1074"/>
                <a:gd name="T59" fmla="*/ 1261 h 1488"/>
                <a:gd name="T60" fmla="*/ 538 w 1074"/>
                <a:gd name="T61" fmla="*/ 1440 h 1488"/>
                <a:gd name="T62" fmla="*/ 491 w 1074"/>
                <a:gd name="T63" fmla="*/ 1411 h 1488"/>
                <a:gd name="T64" fmla="*/ 585 w 1074"/>
                <a:gd name="T65" fmla="*/ 1411 h 1488"/>
                <a:gd name="T66" fmla="*/ 538 w 1074"/>
                <a:gd name="T67" fmla="*/ 1440 h 1488"/>
                <a:gd name="T68" fmla="*/ 589 w 1074"/>
                <a:gd name="T69" fmla="*/ 1363 h 1488"/>
                <a:gd name="T70" fmla="*/ 487 w 1074"/>
                <a:gd name="T71" fmla="*/ 1363 h 1488"/>
                <a:gd name="T72" fmla="*/ 415 w 1074"/>
                <a:gd name="T73" fmla="*/ 1309 h 1488"/>
                <a:gd name="T74" fmla="*/ 664 w 1074"/>
                <a:gd name="T75" fmla="*/ 1309 h 1488"/>
                <a:gd name="T76" fmla="*/ 589 w 1074"/>
                <a:gd name="T77" fmla="*/ 1363 h 1488"/>
                <a:gd name="T78" fmla="*/ 762 w 1074"/>
                <a:gd name="T79" fmla="*/ 976 h 1488"/>
                <a:gd name="T80" fmla="*/ 685 w 1074"/>
                <a:gd name="T81" fmla="*/ 1056 h 1488"/>
                <a:gd name="T82" fmla="*/ 391 w 1074"/>
                <a:gd name="T83" fmla="*/ 1056 h 1488"/>
                <a:gd name="T84" fmla="*/ 314 w 1074"/>
                <a:gd name="T85" fmla="*/ 976 h 1488"/>
                <a:gd name="T86" fmla="*/ 121 w 1074"/>
                <a:gd name="T87" fmla="*/ 796 h 1488"/>
                <a:gd name="T88" fmla="*/ 50 w 1074"/>
                <a:gd name="T89" fmla="*/ 533 h 1488"/>
                <a:gd name="T90" fmla="*/ 188 w 1074"/>
                <a:gd name="T91" fmla="*/ 204 h 1488"/>
                <a:gd name="T92" fmla="*/ 512 w 1074"/>
                <a:gd name="T93" fmla="*/ 55 h 1488"/>
                <a:gd name="T94" fmla="*/ 538 w 1074"/>
                <a:gd name="T95" fmla="*/ 55 h 1488"/>
                <a:gd name="T96" fmla="*/ 874 w 1074"/>
                <a:gd name="T97" fmla="*/ 189 h 1488"/>
                <a:gd name="T98" fmla="*/ 1026 w 1074"/>
                <a:gd name="T99" fmla="*/ 543 h 1488"/>
                <a:gd name="T100" fmla="*/ 762 w 1074"/>
                <a:gd name="T101" fmla="*/ 976 h 1488"/>
                <a:gd name="T102" fmla="*/ 762 w 1074"/>
                <a:gd name="T103" fmla="*/ 976 h 1488"/>
                <a:gd name="T104" fmla="*/ 762 w 1074"/>
                <a:gd name="T105" fmla="*/ 976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4" h="1488">
                  <a:moveTo>
                    <a:pt x="907" y="154"/>
                  </a:moveTo>
                  <a:cubicBezTo>
                    <a:pt x="799" y="52"/>
                    <a:pt x="658" y="0"/>
                    <a:pt x="509" y="7"/>
                  </a:cubicBezTo>
                  <a:cubicBezTo>
                    <a:pt x="375" y="14"/>
                    <a:pt x="249" y="72"/>
                    <a:pt x="154" y="171"/>
                  </a:cubicBezTo>
                  <a:cubicBezTo>
                    <a:pt x="59" y="269"/>
                    <a:pt x="5" y="397"/>
                    <a:pt x="2" y="532"/>
                  </a:cubicBezTo>
                  <a:cubicBezTo>
                    <a:pt x="0" y="634"/>
                    <a:pt x="27" y="734"/>
                    <a:pt x="80" y="821"/>
                  </a:cubicBezTo>
                  <a:cubicBezTo>
                    <a:pt x="131" y="905"/>
                    <a:pt x="205" y="974"/>
                    <a:pt x="292" y="1019"/>
                  </a:cubicBezTo>
                  <a:cubicBezTo>
                    <a:pt x="334" y="1041"/>
                    <a:pt x="360" y="1084"/>
                    <a:pt x="360" y="1133"/>
                  </a:cubicBezTo>
                  <a:cubicBezTo>
                    <a:pt x="360" y="1267"/>
                    <a:pt x="360" y="1267"/>
                    <a:pt x="360" y="1267"/>
                  </a:cubicBezTo>
                  <a:cubicBezTo>
                    <a:pt x="360" y="1330"/>
                    <a:pt x="391" y="1381"/>
                    <a:pt x="438" y="1401"/>
                  </a:cubicBezTo>
                  <a:cubicBezTo>
                    <a:pt x="445" y="1450"/>
                    <a:pt x="487" y="1488"/>
                    <a:pt x="538" y="1488"/>
                  </a:cubicBezTo>
                  <a:cubicBezTo>
                    <a:pt x="589" y="1488"/>
                    <a:pt x="631" y="1451"/>
                    <a:pt x="638" y="1402"/>
                  </a:cubicBezTo>
                  <a:cubicBezTo>
                    <a:pt x="683" y="1383"/>
                    <a:pt x="716" y="1337"/>
                    <a:pt x="716" y="1285"/>
                  </a:cubicBezTo>
                  <a:cubicBezTo>
                    <a:pt x="716" y="1133"/>
                    <a:pt x="716" y="1133"/>
                    <a:pt x="716" y="1133"/>
                  </a:cubicBezTo>
                  <a:cubicBezTo>
                    <a:pt x="716" y="1084"/>
                    <a:pt x="742" y="1041"/>
                    <a:pt x="784" y="1019"/>
                  </a:cubicBezTo>
                  <a:cubicBezTo>
                    <a:pt x="963" y="926"/>
                    <a:pt x="1074" y="744"/>
                    <a:pt x="1074" y="543"/>
                  </a:cubicBezTo>
                  <a:cubicBezTo>
                    <a:pt x="1074" y="394"/>
                    <a:pt x="1015" y="256"/>
                    <a:pt x="907" y="154"/>
                  </a:cubicBezTo>
                  <a:close/>
                  <a:moveTo>
                    <a:pt x="668" y="1133"/>
                  </a:moveTo>
                  <a:cubicBezTo>
                    <a:pt x="668" y="1159"/>
                    <a:pt x="668" y="1159"/>
                    <a:pt x="668" y="1159"/>
                  </a:cubicBezTo>
                  <a:cubicBezTo>
                    <a:pt x="408" y="1159"/>
                    <a:pt x="408" y="1159"/>
                    <a:pt x="408" y="1159"/>
                  </a:cubicBezTo>
                  <a:cubicBezTo>
                    <a:pt x="408" y="1133"/>
                    <a:pt x="408" y="1133"/>
                    <a:pt x="408" y="1133"/>
                  </a:cubicBezTo>
                  <a:cubicBezTo>
                    <a:pt x="408" y="1123"/>
                    <a:pt x="408" y="1114"/>
                    <a:pt x="406" y="1104"/>
                  </a:cubicBezTo>
                  <a:cubicBezTo>
                    <a:pt x="670" y="1104"/>
                    <a:pt x="670" y="1104"/>
                    <a:pt x="670" y="1104"/>
                  </a:cubicBezTo>
                  <a:cubicBezTo>
                    <a:pt x="668" y="1114"/>
                    <a:pt x="668" y="1123"/>
                    <a:pt x="668" y="1133"/>
                  </a:cubicBezTo>
                  <a:close/>
                  <a:moveTo>
                    <a:pt x="668" y="1261"/>
                  </a:moveTo>
                  <a:cubicBezTo>
                    <a:pt x="667" y="1261"/>
                    <a:pt x="667" y="1261"/>
                    <a:pt x="666" y="1261"/>
                  </a:cubicBezTo>
                  <a:cubicBezTo>
                    <a:pt x="410" y="1261"/>
                    <a:pt x="410" y="1261"/>
                    <a:pt x="410" y="1261"/>
                  </a:cubicBezTo>
                  <a:cubicBezTo>
                    <a:pt x="409" y="1261"/>
                    <a:pt x="409" y="1261"/>
                    <a:pt x="408" y="1261"/>
                  </a:cubicBezTo>
                  <a:cubicBezTo>
                    <a:pt x="408" y="1207"/>
                    <a:pt x="408" y="1207"/>
                    <a:pt x="408" y="1207"/>
                  </a:cubicBezTo>
                  <a:cubicBezTo>
                    <a:pt x="668" y="1207"/>
                    <a:pt x="668" y="1207"/>
                    <a:pt x="668" y="1207"/>
                  </a:cubicBezTo>
                  <a:lnTo>
                    <a:pt x="668" y="1261"/>
                  </a:lnTo>
                  <a:close/>
                  <a:moveTo>
                    <a:pt x="538" y="1440"/>
                  </a:moveTo>
                  <a:cubicBezTo>
                    <a:pt x="518" y="1440"/>
                    <a:pt x="500" y="1428"/>
                    <a:pt x="491" y="1411"/>
                  </a:cubicBezTo>
                  <a:cubicBezTo>
                    <a:pt x="585" y="1411"/>
                    <a:pt x="585" y="1411"/>
                    <a:pt x="585" y="1411"/>
                  </a:cubicBezTo>
                  <a:cubicBezTo>
                    <a:pt x="576" y="1428"/>
                    <a:pt x="558" y="1440"/>
                    <a:pt x="538" y="1440"/>
                  </a:cubicBezTo>
                  <a:close/>
                  <a:moveTo>
                    <a:pt x="589" y="1363"/>
                  </a:moveTo>
                  <a:cubicBezTo>
                    <a:pt x="487" y="1363"/>
                    <a:pt x="487" y="1363"/>
                    <a:pt x="487" y="1363"/>
                  </a:cubicBezTo>
                  <a:cubicBezTo>
                    <a:pt x="453" y="1363"/>
                    <a:pt x="427" y="1343"/>
                    <a:pt x="415" y="1309"/>
                  </a:cubicBezTo>
                  <a:cubicBezTo>
                    <a:pt x="664" y="1309"/>
                    <a:pt x="664" y="1309"/>
                    <a:pt x="664" y="1309"/>
                  </a:cubicBezTo>
                  <a:cubicBezTo>
                    <a:pt x="654" y="1341"/>
                    <a:pt x="624" y="1363"/>
                    <a:pt x="589" y="1363"/>
                  </a:cubicBezTo>
                  <a:close/>
                  <a:moveTo>
                    <a:pt x="762" y="976"/>
                  </a:moveTo>
                  <a:cubicBezTo>
                    <a:pt x="728" y="994"/>
                    <a:pt x="701" y="1022"/>
                    <a:pt x="685" y="1056"/>
                  </a:cubicBezTo>
                  <a:cubicBezTo>
                    <a:pt x="391" y="1056"/>
                    <a:pt x="391" y="1056"/>
                    <a:pt x="391" y="1056"/>
                  </a:cubicBezTo>
                  <a:cubicBezTo>
                    <a:pt x="375" y="1022"/>
                    <a:pt x="349" y="994"/>
                    <a:pt x="314" y="976"/>
                  </a:cubicBezTo>
                  <a:cubicBezTo>
                    <a:pt x="235" y="935"/>
                    <a:pt x="168" y="873"/>
                    <a:pt x="121" y="796"/>
                  </a:cubicBezTo>
                  <a:cubicBezTo>
                    <a:pt x="73" y="717"/>
                    <a:pt x="48" y="626"/>
                    <a:pt x="50" y="533"/>
                  </a:cubicBezTo>
                  <a:cubicBezTo>
                    <a:pt x="53" y="410"/>
                    <a:pt x="102" y="294"/>
                    <a:pt x="188" y="204"/>
                  </a:cubicBezTo>
                  <a:cubicBezTo>
                    <a:pt x="275" y="115"/>
                    <a:pt x="390" y="62"/>
                    <a:pt x="512" y="55"/>
                  </a:cubicBezTo>
                  <a:cubicBezTo>
                    <a:pt x="521" y="55"/>
                    <a:pt x="529" y="55"/>
                    <a:pt x="538" y="55"/>
                  </a:cubicBezTo>
                  <a:cubicBezTo>
                    <a:pt x="664" y="55"/>
                    <a:pt x="782" y="102"/>
                    <a:pt x="874" y="189"/>
                  </a:cubicBezTo>
                  <a:cubicBezTo>
                    <a:pt x="972" y="282"/>
                    <a:pt x="1026" y="407"/>
                    <a:pt x="1026" y="543"/>
                  </a:cubicBezTo>
                  <a:cubicBezTo>
                    <a:pt x="1026" y="726"/>
                    <a:pt x="925" y="892"/>
                    <a:pt x="762" y="976"/>
                  </a:cubicBezTo>
                  <a:close/>
                  <a:moveTo>
                    <a:pt x="762" y="976"/>
                  </a:moveTo>
                  <a:cubicBezTo>
                    <a:pt x="762" y="976"/>
                    <a:pt x="762" y="976"/>
                    <a:pt x="762" y="9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68"/>
            <p:cNvSpPr>
              <a:spLocks noEditPoints="1"/>
            </p:cNvSpPr>
            <p:nvPr/>
          </p:nvSpPr>
          <p:spPr bwMode="auto">
            <a:xfrm>
              <a:off x="7575550" y="2700338"/>
              <a:ext cx="3132138" cy="3097213"/>
            </a:xfrm>
            <a:custGeom>
              <a:avLst/>
              <a:gdLst>
                <a:gd name="T0" fmla="*/ 653 w 714"/>
                <a:gd name="T1" fmla="*/ 281 h 713"/>
                <a:gd name="T2" fmla="*/ 627 w 714"/>
                <a:gd name="T3" fmla="*/ 193 h 713"/>
                <a:gd name="T4" fmla="*/ 627 w 714"/>
                <a:gd name="T5" fmla="*/ 122 h 713"/>
                <a:gd name="T6" fmla="*/ 521 w 714"/>
                <a:gd name="T7" fmla="*/ 86 h 713"/>
                <a:gd name="T8" fmla="*/ 432 w 714"/>
                <a:gd name="T9" fmla="*/ 61 h 713"/>
                <a:gd name="T10" fmla="*/ 383 w 714"/>
                <a:gd name="T11" fmla="*/ 0 h 713"/>
                <a:gd name="T12" fmla="*/ 282 w 714"/>
                <a:gd name="T13" fmla="*/ 49 h 713"/>
                <a:gd name="T14" fmla="*/ 201 w 714"/>
                <a:gd name="T15" fmla="*/ 94 h 713"/>
                <a:gd name="T16" fmla="*/ 123 w 714"/>
                <a:gd name="T17" fmla="*/ 86 h 713"/>
                <a:gd name="T18" fmla="*/ 72 w 714"/>
                <a:gd name="T19" fmla="*/ 157 h 713"/>
                <a:gd name="T20" fmla="*/ 94 w 714"/>
                <a:gd name="T21" fmla="*/ 200 h 713"/>
                <a:gd name="T22" fmla="*/ 50 w 714"/>
                <a:gd name="T23" fmla="*/ 281 h 713"/>
                <a:gd name="T24" fmla="*/ 0 w 714"/>
                <a:gd name="T25" fmla="*/ 382 h 713"/>
                <a:gd name="T26" fmla="*/ 61 w 714"/>
                <a:gd name="T27" fmla="*/ 432 h 713"/>
                <a:gd name="T28" fmla="*/ 87 w 714"/>
                <a:gd name="T29" fmla="*/ 521 h 713"/>
                <a:gd name="T30" fmla="*/ 87 w 714"/>
                <a:gd name="T31" fmla="*/ 591 h 713"/>
                <a:gd name="T32" fmla="*/ 158 w 714"/>
                <a:gd name="T33" fmla="*/ 641 h 713"/>
                <a:gd name="T34" fmla="*/ 201 w 714"/>
                <a:gd name="T35" fmla="*/ 619 h 713"/>
                <a:gd name="T36" fmla="*/ 282 w 714"/>
                <a:gd name="T37" fmla="*/ 664 h 713"/>
                <a:gd name="T38" fmla="*/ 383 w 714"/>
                <a:gd name="T39" fmla="*/ 713 h 713"/>
                <a:gd name="T40" fmla="*/ 432 w 714"/>
                <a:gd name="T41" fmla="*/ 653 h 713"/>
                <a:gd name="T42" fmla="*/ 521 w 714"/>
                <a:gd name="T43" fmla="*/ 627 h 713"/>
                <a:gd name="T44" fmla="*/ 591 w 714"/>
                <a:gd name="T45" fmla="*/ 627 h 713"/>
                <a:gd name="T46" fmla="*/ 642 w 714"/>
                <a:gd name="T47" fmla="*/ 556 h 713"/>
                <a:gd name="T48" fmla="*/ 620 w 714"/>
                <a:gd name="T49" fmla="*/ 513 h 713"/>
                <a:gd name="T50" fmla="*/ 664 w 714"/>
                <a:gd name="T51" fmla="*/ 432 h 713"/>
                <a:gd name="T52" fmla="*/ 714 w 714"/>
                <a:gd name="T53" fmla="*/ 331 h 713"/>
                <a:gd name="T54" fmla="*/ 666 w 714"/>
                <a:gd name="T55" fmla="*/ 382 h 713"/>
                <a:gd name="T56" fmla="*/ 634 w 714"/>
                <a:gd name="T57" fmla="*/ 384 h 713"/>
                <a:gd name="T58" fmla="*/ 569 w 714"/>
                <a:gd name="T59" fmla="*/ 503 h 713"/>
                <a:gd name="T60" fmla="*/ 593 w 714"/>
                <a:gd name="T61" fmla="*/ 555 h 713"/>
                <a:gd name="T62" fmla="*/ 593 w 714"/>
                <a:gd name="T63" fmla="*/ 557 h 713"/>
                <a:gd name="T64" fmla="*/ 555 w 714"/>
                <a:gd name="T65" fmla="*/ 593 h 713"/>
                <a:gd name="T66" fmla="*/ 503 w 714"/>
                <a:gd name="T67" fmla="*/ 569 h 713"/>
                <a:gd name="T68" fmla="*/ 384 w 714"/>
                <a:gd name="T69" fmla="*/ 633 h 713"/>
                <a:gd name="T70" fmla="*/ 383 w 714"/>
                <a:gd name="T71" fmla="*/ 665 h 713"/>
                <a:gd name="T72" fmla="*/ 330 w 714"/>
                <a:gd name="T73" fmla="*/ 664 h 713"/>
                <a:gd name="T74" fmla="*/ 310 w 714"/>
                <a:gd name="T75" fmla="*/ 610 h 713"/>
                <a:gd name="T76" fmla="*/ 197 w 714"/>
                <a:gd name="T77" fmla="*/ 565 h 713"/>
                <a:gd name="T78" fmla="*/ 159 w 714"/>
                <a:gd name="T79" fmla="*/ 593 h 713"/>
                <a:gd name="T80" fmla="*/ 121 w 714"/>
                <a:gd name="T81" fmla="*/ 557 h 713"/>
                <a:gd name="T82" fmla="*/ 121 w 714"/>
                <a:gd name="T83" fmla="*/ 555 h 713"/>
                <a:gd name="T84" fmla="*/ 145 w 714"/>
                <a:gd name="T85" fmla="*/ 503 h 713"/>
                <a:gd name="T86" fmla="*/ 80 w 714"/>
                <a:gd name="T87" fmla="*/ 384 h 713"/>
                <a:gd name="T88" fmla="*/ 48 w 714"/>
                <a:gd name="T89" fmla="*/ 382 h 713"/>
                <a:gd name="T90" fmla="*/ 50 w 714"/>
                <a:gd name="T91" fmla="*/ 329 h 713"/>
                <a:gd name="T92" fmla="*/ 104 w 714"/>
                <a:gd name="T93" fmla="*/ 310 h 713"/>
                <a:gd name="T94" fmla="*/ 142 w 714"/>
                <a:gd name="T95" fmla="*/ 180 h 713"/>
                <a:gd name="T96" fmla="*/ 120 w 714"/>
                <a:gd name="T97" fmla="*/ 157 h 713"/>
                <a:gd name="T98" fmla="*/ 157 w 714"/>
                <a:gd name="T99" fmla="*/ 120 h 713"/>
                <a:gd name="T100" fmla="*/ 180 w 714"/>
                <a:gd name="T101" fmla="*/ 142 h 713"/>
                <a:gd name="T102" fmla="*/ 310 w 714"/>
                <a:gd name="T103" fmla="*/ 103 h 713"/>
                <a:gd name="T104" fmla="*/ 330 w 714"/>
                <a:gd name="T105" fmla="*/ 49 h 713"/>
                <a:gd name="T106" fmla="*/ 383 w 714"/>
                <a:gd name="T107" fmla="*/ 48 h 713"/>
                <a:gd name="T108" fmla="*/ 384 w 714"/>
                <a:gd name="T109" fmla="*/ 80 h 713"/>
                <a:gd name="T110" fmla="*/ 503 w 714"/>
                <a:gd name="T111" fmla="*/ 144 h 713"/>
                <a:gd name="T112" fmla="*/ 555 w 714"/>
                <a:gd name="T113" fmla="*/ 120 h 713"/>
                <a:gd name="T114" fmla="*/ 593 w 714"/>
                <a:gd name="T115" fmla="*/ 156 h 713"/>
                <a:gd name="T116" fmla="*/ 593 w 714"/>
                <a:gd name="T117" fmla="*/ 159 h 713"/>
                <a:gd name="T118" fmla="*/ 569 w 714"/>
                <a:gd name="T119" fmla="*/ 211 h 713"/>
                <a:gd name="T120" fmla="*/ 634 w 714"/>
                <a:gd name="T121" fmla="*/ 329 h 713"/>
                <a:gd name="T122" fmla="*/ 666 w 714"/>
                <a:gd name="T123" fmla="*/ 331 h 713"/>
                <a:gd name="T124" fmla="*/ 666 w 714"/>
                <a:gd name="T125" fmla="*/ 382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4" h="713">
                  <a:moveTo>
                    <a:pt x="664" y="281"/>
                  </a:moveTo>
                  <a:cubicBezTo>
                    <a:pt x="653" y="281"/>
                    <a:pt x="653" y="281"/>
                    <a:pt x="653" y="281"/>
                  </a:cubicBezTo>
                  <a:cubicBezTo>
                    <a:pt x="646" y="253"/>
                    <a:pt x="635" y="226"/>
                    <a:pt x="620" y="200"/>
                  </a:cubicBezTo>
                  <a:cubicBezTo>
                    <a:pt x="627" y="193"/>
                    <a:pt x="627" y="193"/>
                    <a:pt x="627" y="193"/>
                  </a:cubicBezTo>
                  <a:cubicBezTo>
                    <a:pt x="637" y="183"/>
                    <a:pt x="642" y="171"/>
                    <a:pt x="642" y="157"/>
                  </a:cubicBezTo>
                  <a:cubicBezTo>
                    <a:pt x="642" y="144"/>
                    <a:pt x="637" y="132"/>
                    <a:pt x="627" y="122"/>
                  </a:cubicBezTo>
                  <a:cubicBezTo>
                    <a:pt x="591" y="86"/>
                    <a:pt x="591" y="86"/>
                    <a:pt x="591" y="86"/>
                  </a:cubicBezTo>
                  <a:cubicBezTo>
                    <a:pt x="572" y="67"/>
                    <a:pt x="540" y="67"/>
                    <a:pt x="521" y="86"/>
                  </a:cubicBezTo>
                  <a:cubicBezTo>
                    <a:pt x="513" y="94"/>
                    <a:pt x="513" y="94"/>
                    <a:pt x="513" y="94"/>
                  </a:cubicBezTo>
                  <a:cubicBezTo>
                    <a:pt x="488" y="79"/>
                    <a:pt x="461" y="68"/>
                    <a:pt x="432" y="61"/>
                  </a:cubicBezTo>
                  <a:cubicBezTo>
                    <a:pt x="432" y="49"/>
                    <a:pt x="432" y="49"/>
                    <a:pt x="432" y="49"/>
                  </a:cubicBezTo>
                  <a:cubicBezTo>
                    <a:pt x="432" y="22"/>
                    <a:pt x="410" y="0"/>
                    <a:pt x="383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04" y="0"/>
                    <a:pt x="282" y="22"/>
                    <a:pt x="282" y="49"/>
                  </a:cubicBezTo>
                  <a:cubicBezTo>
                    <a:pt x="282" y="61"/>
                    <a:pt x="282" y="61"/>
                    <a:pt x="282" y="61"/>
                  </a:cubicBezTo>
                  <a:cubicBezTo>
                    <a:pt x="253" y="68"/>
                    <a:pt x="226" y="79"/>
                    <a:pt x="201" y="94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74" y="67"/>
                    <a:pt x="142" y="67"/>
                    <a:pt x="123" y="86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77" y="132"/>
                    <a:pt x="72" y="144"/>
                    <a:pt x="72" y="157"/>
                  </a:cubicBezTo>
                  <a:cubicBezTo>
                    <a:pt x="72" y="171"/>
                    <a:pt x="77" y="183"/>
                    <a:pt x="87" y="193"/>
                  </a:cubicBezTo>
                  <a:cubicBezTo>
                    <a:pt x="94" y="200"/>
                    <a:pt x="94" y="200"/>
                    <a:pt x="94" y="200"/>
                  </a:cubicBezTo>
                  <a:cubicBezTo>
                    <a:pt x="79" y="226"/>
                    <a:pt x="68" y="253"/>
                    <a:pt x="61" y="281"/>
                  </a:cubicBezTo>
                  <a:cubicBezTo>
                    <a:pt x="50" y="281"/>
                    <a:pt x="50" y="281"/>
                    <a:pt x="50" y="281"/>
                  </a:cubicBezTo>
                  <a:cubicBezTo>
                    <a:pt x="22" y="281"/>
                    <a:pt x="0" y="304"/>
                    <a:pt x="0" y="331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410"/>
                    <a:pt x="22" y="432"/>
                    <a:pt x="50" y="432"/>
                  </a:cubicBezTo>
                  <a:cubicBezTo>
                    <a:pt x="61" y="432"/>
                    <a:pt x="61" y="432"/>
                    <a:pt x="61" y="432"/>
                  </a:cubicBezTo>
                  <a:cubicBezTo>
                    <a:pt x="68" y="460"/>
                    <a:pt x="79" y="488"/>
                    <a:pt x="94" y="513"/>
                  </a:cubicBezTo>
                  <a:cubicBezTo>
                    <a:pt x="87" y="521"/>
                    <a:pt x="87" y="521"/>
                    <a:pt x="87" y="521"/>
                  </a:cubicBezTo>
                  <a:cubicBezTo>
                    <a:pt x="77" y="530"/>
                    <a:pt x="72" y="542"/>
                    <a:pt x="72" y="556"/>
                  </a:cubicBezTo>
                  <a:cubicBezTo>
                    <a:pt x="72" y="569"/>
                    <a:pt x="77" y="581"/>
                    <a:pt x="87" y="591"/>
                  </a:cubicBezTo>
                  <a:cubicBezTo>
                    <a:pt x="123" y="627"/>
                    <a:pt x="123" y="627"/>
                    <a:pt x="123" y="627"/>
                  </a:cubicBezTo>
                  <a:cubicBezTo>
                    <a:pt x="132" y="636"/>
                    <a:pt x="145" y="641"/>
                    <a:pt x="158" y="641"/>
                  </a:cubicBezTo>
                  <a:cubicBezTo>
                    <a:pt x="171" y="641"/>
                    <a:pt x="184" y="636"/>
                    <a:pt x="193" y="627"/>
                  </a:cubicBezTo>
                  <a:cubicBezTo>
                    <a:pt x="201" y="619"/>
                    <a:pt x="201" y="619"/>
                    <a:pt x="201" y="619"/>
                  </a:cubicBezTo>
                  <a:cubicBezTo>
                    <a:pt x="226" y="634"/>
                    <a:pt x="253" y="645"/>
                    <a:pt x="282" y="653"/>
                  </a:cubicBezTo>
                  <a:cubicBezTo>
                    <a:pt x="282" y="664"/>
                    <a:pt x="282" y="664"/>
                    <a:pt x="282" y="664"/>
                  </a:cubicBezTo>
                  <a:cubicBezTo>
                    <a:pt x="282" y="691"/>
                    <a:pt x="304" y="713"/>
                    <a:pt x="331" y="713"/>
                  </a:cubicBezTo>
                  <a:cubicBezTo>
                    <a:pt x="383" y="713"/>
                    <a:pt x="383" y="713"/>
                    <a:pt x="383" y="713"/>
                  </a:cubicBezTo>
                  <a:cubicBezTo>
                    <a:pt x="410" y="713"/>
                    <a:pt x="432" y="691"/>
                    <a:pt x="432" y="664"/>
                  </a:cubicBezTo>
                  <a:cubicBezTo>
                    <a:pt x="432" y="653"/>
                    <a:pt x="432" y="653"/>
                    <a:pt x="432" y="653"/>
                  </a:cubicBezTo>
                  <a:cubicBezTo>
                    <a:pt x="461" y="645"/>
                    <a:pt x="488" y="634"/>
                    <a:pt x="513" y="619"/>
                  </a:cubicBezTo>
                  <a:cubicBezTo>
                    <a:pt x="521" y="627"/>
                    <a:pt x="521" y="627"/>
                    <a:pt x="521" y="627"/>
                  </a:cubicBezTo>
                  <a:cubicBezTo>
                    <a:pt x="530" y="636"/>
                    <a:pt x="543" y="641"/>
                    <a:pt x="556" y="641"/>
                  </a:cubicBezTo>
                  <a:cubicBezTo>
                    <a:pt x="569" y="641"/>
                    <a:pt x="582" y="636"/>
                    <a:pt x="591" y="627"/>
                  </a:cubicBezTo>
                  <a:cubicBezTo>
                    <a:pt x="627" y="591"/>
                    <a:pt x="627" y="591"/>
                    <a:pt x="627" y="591"/>
                  </a:cubicBezTo>
                  <a:cubicBezTo>
                    <a:pt x="637" y="581"/>
                    <a:pt x="642" y="569"/>
                    <a:pt x="642" y="556"/>
                  </a:cubicBezTo>
                  <a:cubicBezTo>
                    <a:pt x="642" y="542"/>
                    <a:pt x="637" y="530"/>
                    <a:pt x="627" y="521"/>
                  </a:cubicBezTo>
                  <a:cubicBezTo>
                    <a:pt x="620" y="513"/>
                    <a:pt x="620" y="513"/>
                    <a:pt x="620" y="513"/>
                  </a:cubicBezTo>
                  <a:cubicBezTo>
                    <a:pt x="635" y="488"/>
                    <a:pt x="646" y="460"/>
                    <a:pt x="653" y="432"/>
                  </a:cubicBezTo>
                  <a:cubicBezTo>
                    <a:pt x="664" y="432"/>
                    <a:pt x="664" y="432"/>
                    <a:pt x="664" y="432"/>
                  </a:cubicBezTo>
                  <a:cubicBezTo>
                    <a:pt x="692" y="432"/>
                    <a:pt x="714" y="410"/>
                    <a:pt x="714" y="382"/>
                  </a:cubicBezTo>
                  <a:cubicBezTo>
                    <a:pt x="714" y="331"/>
                    <a:pt x="714" y="331"/>
                    <a:pt x="714" y="331"/>
                  </a:cubicBezTo>
                  <a:cubicBezTo>
                    <a:pt x="714" y="304"/>
                    <a:pt x="692" y="281"/>
                    <a:pt x="664" y="281"/>
                  </a:cubicBezTo>
                  <a:close/>
                  <a:moveTo>
                    <a:pt x="666" y="382"/>
                  </a:moveTo>
                  <a:cubicBezTo>
                    <a:pt x="666" y="383"/>
                    <a:pt x="665" y="384"/>
                    <a:pt x="664" y="384"/>
                  </a:cubicBezTo>
                  <a:cubicBezTo>
                    <a:pt x="634" y="384"/>
                    <a:pt x="634" y="384"/>
                    <a:pt x="634" y="384"/>
                  </a:cubicBezTo>
                  <a:cubicBezTo>
                    <a:pt x="622" y="384"/>
                    <a:pt x="612" y="392"/>
                    <a:pt x="610" y="403"/>
                  </a:cubicBezTo>
                  <a:cubicBezTo>
                    <a:pt x="604" y="439"/>
                    <a:pt x="590" y="473"/>
                    <a:pt x="569" y="503"/>
                  </a:cubicBezTo>
                  <a:cubicBezTo>
                    <a:pt x="563" y="512"/>
                    <a:pt x="564" y="525"/>
                    <a:pt x="572" y="533"/>
                  </a:cubicBezTo>
                  <a:cubicBezTo>
                    <a:pt x="593" y="555"/>
                    <a:pt x="593" y="555"/>
                    <a:pt x="593" y="555"/>
                  </a:cubicBezTo>
                  <a:cubicBezTo>
                    <a:pt x="594" y="555"/>
                    <a:pt x="594" y="555"/>
                    <a:pt x="594" y="556"/>
                  </a:cubicBezTo>
                  <a:cubicBezTo>
                    <a:pt x="594" y="556"/>
                    <a:pt x="594" y="557"/>
                    <a:pt x="593" y="557"/>
                  </a:cubicBezTo>
                  <a:cubicBezTo>
                    <a:pt x="557" y="593"/>
                    <a:pt x="557" y="593"/>
                    <a:pt x="557" y="593"/>
                  </a:cubicBezTo>
                  <a:cubicBezTo>
                    <a:pt x="557" y="594"/>
                    <a:pt x="556" y="594"/>
                    <a:pt x="555" y="593"/>
                  </a:cubicBezTo>
                  <a:cubicBezTo>
                    <a:pt x="534" y="572"/>
                    <a:pt x="534" y="572"/>
                    <a:pt x="534" y="572"/>
                  </a:cubicBezTo>
                  <a:cubicBezTo>
                    <a:pt x="525" y="563"/>
                    <a:pt x="512" y="562"/>
                    <a:pt x="503" y="569"/>
                  </a:cubicBezTo>
                  <a:cubicBezTo>
                    <a:pt x="473" y="589"/>
                    <a:pt x="440" y="603"/>
                    <a:pt x="404" y="610"/>
                  </a:cubicBezTo>
                  <a:cubicBezTo>
                    <a:pt x="392" y="612"/>
                    <a:pt x="384" y="622"/>
                    <a:pt x="384" y="633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4" y="665"/>
                    <a:pt x="383" y="665"/>
                    <a:pt x="383" y="665"/>
                  </a:cubicBezTo>
                  <a:cubicBezTo>
                    <a:pt x="331" y="665"/>
                    <a:pt x="331" y="665"/>
                    <a:pt x="331" y="665"/>
                  </a:cubicBezTo>
                  <a:cubicBezTo>
                    <a:pt x="331" y="665"/>
                    <a:pt x="330" y="665"/>
                    <a:pt x="330" y="664"/>
                  </a:cubicBezTo>
                  <a:cubicBezTo>
                    <a:pt x="330" y="633"/>
                    <a:pt x="330" y="633"/>
                    <a:pt x="330" y="633"/>
                  </a:cubicBezTo>
                  <a:cubicBezTo>
                    <a:pt x="330" y="622"/>
                    <a:pt x="322" y="612"/>
                    <a:pt x="310" y="610"/>
                  </a:cubicBezTo>
                  <a:cubicBezTo>
                    <a:pt x="274" y="603"/>
                    <a:pt x="241" y="589"/>
                    <a:pt x="211" y="569"/>
                  </a:cubicBezTo>
                  <a:cubicBezTo>
                    <a:pt x="207" y="566"/>
                    <a:pt x="202" y="565"/>
                    <a:pt x="197" y="565"/>
                  </a:cubicBezTo>
                  <a:cubicBezTo>
                    <a:pt x="191" y="565"/>
                    <a:pt x="185" y="567"/>
                    <a:pt x="180" y="572"/>
                  </a:cubicBezTo>
                  <a:cubicBezTo>
                    <a:pt x="159" y="593"/>
                    <a:pt x="159" y="593"/>
                    <a:pt x="159" y="593"/>
                  </a:cubicBezTo>
                  <a:cubicBezTo>
                    <a:pt x="158" y="594"/>
                    <a:pt x="157" y="594"/>
                    <a:pt x="157" y="593"/>
                  </a:cubicBezTo>
                  <a:cubicBezTo>
                    <a:pt x="121" y="557"/>
                    <a:pt x="121" y="557"/>
                    <a:pt x="121" y="557"/>
                  </a:cubicBezTo>
                  <a:cubicBezTo>
                    <a:pt x="120" y="557"/>
                    <a:pt x="120" y="556"/>
                    <a:pt x="120" y="556"/>
                  </a:cubicBezTo>
                  <a:cubicBezTo>
                    <a:pt x="120" y="555"/>
                    <a:pt x="120" y="555"/>
                    <a:pt x="121" y="555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50" y="525"/>
                    <a:pt x="151" y="512"/>
                    <a:pt x="145" y="503"/>
                  </a:cubicBezTo>
                  <a:cubicBezTo>
                    <a:pt x="124" y="473"/>
                    <a:pt x="110" y="439"/>
                    <a:pt x="104" y="403"/>
                  </a:cubicBezTo>
                  <a:cubicBezTo>
                    <a:pt x="102" y="392"/>
                    <a:pt x="92" y="384"/>
                    <a:pt x="80" y="384"/>
                  </a:cubicBezTo>
                  <a:cubicBezTo>
                    <a:pt x="50" y="384"/>
                    <a:pt x="50" y="384"/>
                    <a:pt x="50" y="384"/>
                  </a:cubicBezTo>
                  <a:cubicBezTo>
                    <a:pt x="49" y="384"/>
                    <a:pt x="48" y="383"/>
                    <a:pt x="48" y="382"/>
                  </a:cubicBezTo>
                  <a:cubicBezTo>
                    <a:pt x="48" y="331"/>
                    <a:pt x="48" y="331"/>
                    <a:pt x="48" y="331"/>
                  </a:cubicBezTo>
                  <a:cubicBezTo>
                    <a:pt x="48" y="330"/>
                    <a:pt x="49" y="329"/>
                    <a:pt x="50" y="329"/>
                  </a:cubicBezTo>
                  <a:cubicBezTo>
                    <a:pt x="80" y="329"/>
                    <a:pt x="80" y="329"/>
                    <a:pt x="80" y="329"/>
                  </a:cubicBezTo>
                  <a:cubicBezTo>
                    <a:pt x="92" y="329"/>
                    <a:pt x="102" y="321"/>
                    <a:pt x="104" y="310"/>
                  </a:cubicBezTo>
                  <a:cubicBezTo>
                    <a:pt x="110" y="274"/>
                    <a:pt x="124" y="241"/>
                    <a:pt x="145" y="211"/>
                  </a:cubicBezTo>
                  <a:cubicBezTo>
                    <a:pt x="151" y="201"/>
                    <a:pt x="150" y="188"/>
                    <a:pt x="142" y="180"/>
                  </a:cubicBezTo>
                  <a:cubicBezTo>
                    <a:pt x="121" y="159"/>
                    <a:pt x="121" y="159"/>
                    <a:pt x="121" y="159"/>
                  </a:cubicBezTo>
                  <a:cubicBezTo>
                    <a:pt x="120" y="158"/>
                    <a:pt x="120" y="158"/>
                    <a:pt x="120" y="157"/>
                  </a:cubicBezTo>
                  <a:cubicBezTo>
                    <a:pt x="120" y="157"/>
                    <a:pt x="120" y="157"/>
                    <a:pt x="121" y="156"/>
                  </a:cubicBezTo>
                  <a:cubicBezTo>
                    <a:pt x="157" y="120"/>
                    <a:pt x="157" y="120"/>
                    <a:pt x="157" y="120"/>
                  </a:cubicBezTo>
                  <a:cubicBezTo>
                    <a:pt x="157" y="120"/>
                    <a:pt x="158" y="120"/>
                    <a:pt x="159" y="120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89" y="150"/>
                    <a:pt x="202" y="151"/>
                    <a:pt x="211" y="144"/>
                  </a:cubicBezTo>
                  <a:cubicBezTo>
                    <a:pt x="241" y="124"/>
                    <a:pt x="274" y="110"/>
                    <a:pt x="310" y="103"/>
                  </a:cubicBezTo>
                  <a:cubicBezTo>
                    <a:pt x="322" y="101"/>
                    <a:pt x="330" y="91"/>
                    <a:pt x="330" y="80"/>
                  </a:cubicBezTo>
                  <a:cubicBezTo>
                    <a:pt x="330" y="49"/>
                    <a:pt x="330" y="49"/>
                    <a:pt x="330" y="49"/>
                  </a:cubicBezTo>
                  <a:cubicBezTo>
                    <a:pt x="330" y="49"/>
                    <a:pt x="331" y="48"/>
                    <a:pt x="331" y="48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3" y="48"/>
                    <a:pt x="384" y="49"/>
                    <a:pt x="384" y="49"/>
                  </a:cubicBezTo>
                  <a:cubicBezTo>
                    <a:pt x="384" y="80"/>
                    <a:pt x="384" y="80"/>
                    <a:pt x="384" y="80"/>
                  </a:cubicBezTo>
                  <a:cubicBezTo>
                    <a:pt x="384" y="91"/>
                    <a:pt x="392" y="101"/>
                    <a:pt x="404" y="103"/>
                  </a:cubicBezTo>
                  <a:cubicBezTo>
                    <a:pt x="440" y="110"/>
                    <a:pt x="473" y="124"/>
                    <a:pt x="503" y="144"/>
                  </a:cubicBezTo>
                  <a:cubicBezTo>
                    <a:pt x="512" y="151"/>
                    <a:pt x="525" y="150"/>
                    <a:pt x="534" y="142"/>
                  </a:cubicBezTo>
                  <a:cubicBezTo>
                    <a:pt x="555" y="120"/>
                    <a:pt x="555" y="120"/>
                    <a:pt x="555" y="120"/>
                  </a:cubicBezTo>
                  <a:cubicBezTo>
                    <a:pt x="556" y="120"/>
                    <a:pt x="557" y="120"/>
                    <a:pt x="557" y="120"/>
                  </a:cubicBezTo>
                  <a:cubicBezTo>
                    <a:pt x="593" y="156"/>
                    <a:pt x="593" y="156"/>
                    <a:pt x="593" y="156"/>
                  </a:cubicBezTo>
                  <a:cubicBezTo>
                    <a:pt x="594" y="157"/>
                    <a:pt x="594" y="157"/>
                    <a:pt x="594" y="157"/>
                  </a:cubicBezTo>
                  <a:cubicBezTo>
                    <a:pt x="594" y="158"/>
                    <a:pt x="594" y="158"/>
                    <a:pt x="593" y="159"/>
                  </a:cubicBezTo>
                  <a:cubicBezTo>
                    <a:pt x="572" y="180"/>
                    <a:pt x="572" y="180"/>
                    <a:pt x="572" y="180"/>
                  </a:cubicBezTo>
                  <a:cubicBezTo>
                    <a:pt x="564" y="188"/>
                    <a:pt x="563" y="201"/>
                    <a:pt x="569" y="211"/>
                  </a:cubicBezTo>
                  <a:cubicBezTo>
                    <a:pt x="590" y="241"/>
                    <a:pt x="604" y="274"/>
                    <a:pt x="610" y="310"/>
                  </a:cubicBezTo>
                  <a:cubicBezTo>
                    <a:pt x="612" y="321"/>
                    <a:pt x="622" y="329"/>
                    <a:pt x="634" y="329"/>
                  </a:cubicBezTo>
                  <a:cubicBezTo>
                    <a:pt x="664" y="329"/>
                    <a:pt x="664" y="329"/>
                    <a:pt x="664" y="329"/>
                  </a:cubicBezTo>
                  <a:cubicBezTo>
                    <a:pt x="665" y="329"/>
                    <a:pt x="666" y="330"/>
                    <a:pt x="666" y="331"/>
                  </a:cubicBezTo>
                  <a:lnTo>
                    <a:pt x="666" y="382"/>
                  </a:lnTo>
                  <a:close/>
                  <a:moveTo>
                    <a:pt x="666" y="382"/>
                  </a:moveTo>
                  <a:cubicBezTo>
                    <a:pt x="666" y="382"/>
                    <a:pt x="666" y="382"/>
                    <a:pt x="666" y="38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69"/>
            <p:cNvSpPr>
              <a:spLocks noEditPoints="1"/>
            </p:cNvSpPr>
            <p:nvPr/>
          </p:nvSpPr>
          <p:spPr bwMode="auto">
            <a:xfrm>
              <a:off x="8251825" y="3365501"/>
              <a:ext cx="1781175" cy="1766888"/>
            </a:xfrm>
            <a:custGeom>
              <a:avLst/>
              <a:gdLst>
                <a:gd name="T0" fmla="*/ 203 w 406"/>
                <a:gd name="T1" fmla="*/ 0 h 407"/>
                <a:gd name="T2" fmla="*/ 0 w 406"/>
                <a:gd name="T3" fmla="*/ 204 h 407"/>
                <a:gd name="T4" fmla="*/ 203 w 406"/>
                <a:gd name="T5" fmla="*/ 407 h 407"/>
                <a:gd name="T6" fmla="*/ 406 w 406"/>
                <a:gd name="T7" fmla="*/ 204 h 407"/>
                <a:gd name="T8" fmla="*/ 203 w 406"/>
                <a:gd name="T9" fmla="*/ 0 h 407"/>
                <a:gd name="T10" fmla="*/ 203 w 406"/>
                <a:gd name="T11" fmla="*/ 359 h 407"/>
                <a:gd name="T12" fmla="*/ 48 w 406"/>
                <a:gd name="T13" fmla="*/ 204 h 407"/>
                <a:gd name="T14" fmla="*/ 203 w 406"/>
                <a:gd name="T15" fmla="*/ 48 h 407"/>
                <a:gd name="T16" fmla="*/ 358 w 406"/>
                <a:gd name="T17" fmla="*/ 204 h 407"/>
                <a:gd name="T18" fmla="*/ 203 w 406"/>
                <a:gd name="T19" fmla="*/ 359 h 407"/>
                <a:gd name="T20" fmla="*/ 203 w 406"/>
                <a:gd name="T21" fmla="*/ 359 h 407"/>
                <a:gd name="T22" fmla="*/ 203 w 406"/>
                <a:gd name="T23" fmla="*/ 35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6" h="407">
                  <a:moveTo>
                    <a:pt x="203" y="0"/>
                  </a:moveTo>
                  <a:cubicBezTo>
                    <a:pt x="91" y="0"/>
                    <a:pt x="0" y="92"/>
                    <a:pt x="0" y="204"/>
                  </a:cubicBezTo>
                  <a:cubicBezTo>
                    <a:pt x="0" y="316"/>
                    <a:pt x="91" y="407"/>
                    <a:pt x="203" y="407"/>
                  </a:cubicBezTo>
                  <a:cubicBezTo>
                    <a:pt x="315" y="407"/>
                    <a:pt x="406" y="316"/>
                    <a:pt x="406" y="204"/>
                  </a:cubicBezTo>
                  <a:cubicBezTo>
                    <a:pt x="406" y="92"/>
                    <a:pt x="315" y="0"/>
                    <a:pt x="203" y="0"/>
                  </a:cubicBezTo>
                  <a:close/>
                  <a:moveTo>
                    <a:pt x="203" y="359"/>
                  </a:moveTo>
                  <a:cubicBezTo>
                    <a:pt x="117" y="359"/>
                    <a:pt x="48" y="289"/>
                    <a:pt x="48" y="204"/>
                  </a:cubicBezTo>
                  <a:cubicBezTo>
                    <a:pt x="48" y="118"/>
                    <a:pt x="117" y="48"/>
                    <a:pt x="203" y="48"/>
                  </a:cubicBezTo>
                  <a:cubicBezTo>
                    <a:pt x="289" y="48"/>
                    <a:pt x="358" y="118"/>
                    <a:pt x="358" y="204"/>
                  </a:cubicBezTo>
                  <a:cubicBezTo>
                    <a:pt x="358" y="289"/>
                    <a:pt x="289" y="359"/>
                    <a:pt x="203" y="359"/>
                  </a:cubicBezTo>
                  <a:close/>
                  <a:moveTo>
                    <a:pt x="203" y="359"/>
                  </a:moveTo>
                  <a:cubicBezTo>
                    <a:pt x="203" y="359"/>
                    <a:pt x="203" y="359"/>
                    <a:pt x="203" y="3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170"/>
            <p:cNvSpPr>
              <a:spLocks noEditPoints="1"/>
            </p:cNvSpPr>
            <p:nvPr/>
          </p:nvSpPr>
          <p:spPr bwMode="auto">
            <a:xfrm>
              <a:off x="8697913" y="3813176"/>
              <a:ext cx="887413" cy="871538"/>
            </a:xfrm>
            <a:custGeom>
              <a:avLst/>
              <a:gdLst>
                <a:gd name="T0" fmla="*/ 101 w 202"/>
                <a:gd name="T1" fmla="*/ 0 h 201"/>
                <a:gd name="T2" fmla="*/ 0 w 202"/>
                <a:gd name="T3" fmla="*/ 101 h 201"/>
                <a:gd name="T4" fmla="*/ 101 w 202"/>
                <a:gd name="T5" fmla="*/ 201 h 201"/>
                <a:gd name="T6" fmla="*/ 202 w 202"/>
                <a:gd name="T7" fmla="*/ 101 h 201"/>
                <a:gd name="T8" fmla="*/ 101 w 202"/>
                <a:gd name="T9" fmla="*/ 0 h 201"/>
                <a:gd name="T10" fmla="*/ 101 w 202"/>
                <a:gd name="T11" fmla="*/ 153 h 201"/>
                <a:gd name="T12" fmla="*/ 48 w 202"/>
                <a:gd name="T13" fmla="*/ 101 h 201"/>
                <a:gd name="T14" fmla="*/ 101 w 202"/>
                <a:gd name="T15" fmla="*/ 48 h 201"/>
                <a:gd name="T16" fmla="*/ 154 w 202"/>
                <a:gd name="T17" fmla="*/ 101 h 201"/>
                <a:gd name="T18" fmla="*/ 101 w 202"/>
                <a:gd name="T19" fmla="*/ 153 h 201"/>
                <a:gd name="T20" fmla="*/ 101 w 202"/>
                <a:gd name="T21" fmla="*/ 153 h 201"/>
                <a:gd name="T22" fmla="*/ 101 w 202"/>
                <a:gd name="T23" fmla="*/ 15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201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6"/>
                    <a:pt x="45" y="201"/>
                    <a:pt x="101" y="201"/>
                  </a:cubicBezTo>
                  <a:cubicBezTo>
                    <a:pt x="157" y="201"/>
                    <a:pt x="202" y="156"/>
                    <a:pt x="202" y="101"/>
                  </a:cubicBezTo>
                  <a:cubicBezTo>
                    <a:pt x="202" y="45"/>
                    <a:pt x="157" y="0"/>
                    <a:pt x="101" y="0"/>
                  </a:cubicBezTo>
                  <a:close/>
                  <a:moveTo>
                    <a:pt x="101" y="153"/>
                  </a:moveTo>
                  <a:cubicBezTo>
                    <a:pt x="72" y="153"/>
                    <a:pt x="48" y="130"/>
                    <a:pt x="48" y="101"/>
                  </a:cubicBezTo>
                  <a:cubicBezTo>
                    <a:pt x="48" y="71"/>
                    <a:pt x="72" y="48"/>
                    <a:pt x="101" y="48"/>
                  </a:cubicBezTo>
                  <a:cubicBezTo>
                    <a:pt x="130" y="48"/>
                    <a:pt x="154" y="71"/>
                    <a:pt x="154" y="101"/>
                  </a:cubicBezTo>
                  <a:cubicBezTo>
                    <a:pt x="154" y="130"/>
                    <a:pt x="130" y="153"/>
                    <a:pt x="101" y="153"/>
                  </a:cubicBezTo>
                  <a:close/>
                  <a:moveTo>
                    <a:pt x="101" y="153"/>
                  </a:moveTo>
                  <a:cubicBezTo>
                    <a:pt x="101" y="153"/>
                    <a:pt x="101" y="153"/>
                    <a:pt x="101" y="1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4" name="Group 243"/>
          <p:cNvGrpSpPr>
            <a:grpSpLocks noChangeAspect="1"/>
          </p:cNvGrpSpPr>
          <p:nvPr/>
        </p:nvGrpSpPr>
        <p:grpSpPr>
          <a:xfrm>
            <a:off x="2942575" y="2648593"/>
            <a:ext cx="186777" cy="243840"/>
            <a:chOff x="6678613" y="1924051"/>
            <a:chExt cx="4926013" cy="6430963"/>
          </a:xfrm>
        </p:grpSpPr>
        <p:sp>
          <p:nvSpPr>
            <p:cNvPr id="243" name="Rectangle: Rounded Corners 242"/>
            <p:cNvSpPr/>
            <p:nvPr/>
          </p:nvSpPr>
          <p:spPr>
            <a:xfrm>
              <a:off x="8248650" y="4557814"/>
              <a:ext cx="3061252" cy="3508373"/>
            </a:xfrm>
            <a:prstGeom prst="roundRect">
              <a:avLst>
                <a:gd name="adj" fmla="val 8009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174"/>
            <p:cNvSpPr>
              <a:spLocks noEditPoints="1"/>
            </p:cNvSpPr>
            <p:nvPr/>
          </p:nvSpPr>
          <p:spPr bwMode="auto">
            <a:xfrm>
              <a:off x="6678613" y="1924051"/>
              <a:ext cx="4926013" cy="6430963"/>
            </a:xfrm>
            <a:custGeom>
              <a:avLst/>
              <a:gdLst>
                <a:gd name="T0" fmla="*/ 1116 w 1123"/>
                <a:gd name="T1" fmla="*/ 288 h 1481"/>
                <a:gd name="T2" fmla="*/ 835 w 1123"/>
                <a:gd name="T3" fmla="*/ 7 h 1481"/>
                <a:gd name="T4" fmla="*/ 818 w 1123"/>
                <a:gd name="T5" fmla="*/ 0 h 1481"/>
                <a:gd name="T6" fmla="*/ 75 w 1123"/>
                <a:gd name="T7" fmla="*/ 0 h 1481"/>
                <a:gd name="T8" fmla="*/ 0 w 1123"/>
                <a:gd name="T9" fmla="*/ 75 h 1481"/>
                <a:gd name="T10" fmla="*/ 0 w 1123"/>
                <a:gd name="T11" fmla="*/ 1406 h 1481"/>
                <a:gd name="T12" fmla="*/ 75 w 1123"/>
                <a:gd name="T13" fmla="*/ 1481 h 1481"/>
                <a:gd name="T14" fmla="*/ 1048 w 1123"/>
                <a:gd name="T15" fmla="*/ 1481 h 1481"/>
                <a:gd name="T16" fmla="*/ 1123 w 1123"/>
                <a:gd name="T17" fmla="*/ 1406 h 1481"/>
                <a:gd name="T18" fmla="*/ 1123 w 1123"/>
                <a:gd name="T19" fmla="*/ 305 h 1481"/>
                <a:gd name="T20" fmla="*/ 1116 w 1123"/>
                <a:gd name="T21" fmla="*/ 288 h 1481"/>
                <a:gd name="T22" fmla="*/ 842 w 1123"/>
                <a:gd name="T23" fmla="*/ 82 h 1481"/>
                <a:gd name="T24" fmla="*/ 1041 w 1123"/>
                <a:gd name="T25" fmla="*/ 281 h 1481"/>
                <a:gd name="T26" fmla="*/ 869 w 1123"/>
                <a:gd name="T27" fmla="*/ 281 h 1481"/>
                <a:gd name="T28" fmla="*/ 842 w 1123"/>
                <a:gd name="T29" fmla="*/ 254 h 1481"/>
                <a:gd name="T30" fmla="*/ 842 w 1123"/>
                <a:gd name="T31" fmla="*/ 82 h 1481"/>
                <a:gd name="T32" fmla="*/ 1048 w 1123"/>
                <a:gd name="T33" fmla="*/ 1433 h 1481"/>
                <a:gd name="T34" fmla="*/ 75 w 1123"/>
                <a:gd name="T35" fmla="*/ 1433 h 1481"/>
                <a:gd name="T36" fmla="*/ 48 w 1123"/>
                <a:gd name="T37" fmla="*/ 1406 h 1481"/>
                <a:gd name="T38" fmla="*/ 48 w 1123"/>
                <a:gd name="T39" fmla="*/ 75 h 1481"/>
                <a:gd name="T40" fmla="*/ 75 w 1123"/>
                <a:gd name="T41" fmla="*/ 48 h 1481"/>
                <a:gd name="T42" fmla="*/ 794 w 1123"/>
                <a:gd name="T43" fmla="*/ 48 h 1481"/>
                <a:gd name="T44" fmla="*/ 794 w 1123"/>
                <a:gd name="T45" fmla="*/ 254 h 1481"/>
                <a:gd name="T46" fmla="*/ 869 w 1123"/>
                <a:gd name="T47" fmla="*/ 329 h 1481"/>
                <a:gd name="T48" fmla="*/ 1075 w 1123"/>
                <a:gd name="T49" fmla="*/ 329 h 1481"/>
                <a:gd name="T50" fmla="*/ 1075 w 1123"/>
                <a:gd name="T51" fmla="*/ 1406 h 1481"/>
                <a:gd name="T52" fmla="*/ 1048 w 1123"/>
                <a:gd name="T53" fmla="*/ 1433 h 1481"/>
                <a:gd name="T54" fmla="*/ 1048 w 1123"/>
                <a:gd name="T55" fmla="*/ 1433 h 1481"/>
                <a:gd name="T56" fmla="*/ 1048 w 1123"/>
                <a:gd name="T57" fmla="*/ 1433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23" h="1481">
                  <a:moveTo>
                    <a:pt x="1116" y="288"/>
                  </a:moveTo>
                  <a:cubicBezTo>
                    <a:pt x="835" y="7"/>
                    <a:pt x="835" y="7"/>
                    <a:pt x="835" y="7"/>
                  </a:cubicBezTo>
                  <a:cubicBezTo>
                    <a:pt x="830" y="2"/>
                    <a:pt x="824" y="0"/>
                    <a:pt x="81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3"/>
                    <a:pt x="0" y="75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7"/>
                    <a:pt x="34" y="1481"/>
                    <a:pt x="75" y="1481"/>
                  </a:cubicBezTo>
                  <a:cubicBezTo>
                    <a:pt x="1048" y="1481"/>
                    <a:pt x="1048" y="1481"/>
                    <a:pt x="1048" y="1481"/>
                  </a:cubicBezTo>
                  <a:cubicBezTo>
                    <a:pt x="1089" y="1481"/>
                    <a:pt x="1123" y="1447"/>
                    <a:pt x="1123" y="1406"/>
                  </a:cubicBezTo>
                  <a:cubicBezTo>
                    <a:pt x="1123" y="305"/>
                    <a:pt x="1123" y="305"/>
                    <a:pt x="1123" y="305"/>
                  </a:cubicBezTo>
                  <a:cubicBezTo>
                    <a:pt x="1123" y="299"/>
                    <a:pt x="1121" y="293"/>
                    <a:pt x="1116" y="288"/>
                  </a:cubicBezTo>
                  <a:close/>
                  <a:moveTo>
                    <a:pt x="842" y="82"/>
                  </a:moveTo>
                  <a:cubicBezTo>
                    <a:pt x="1041" y="281"/>
                    <a:pt x="1041" y="281"/>
                    <a:pt x="1041" y="281"/>
                  </a:cubicBezTo>
                  <a:cubicBezTo>
                    <a:pt x="869" y="281"/>
                    <a:pt x="869" y="281"/>
                    <a:pt x="869" y="281"/>
                  </a:cubicBezTo>
                  <a:cubicBezTo>
                    <a:pt x="854" y="281"/>
                    <a:pt x="842" y="269"/>
                    <a:pt x="842" y="254"/>
                  </a:cubicBezTo>
                  <a:lnTo>
                    <a:pt x="842" y="82"/>
                  </a:lnTo>
                  <a:close/>
                  <a:moveTo>
                    <a:pt x="1048" y="1433"/>
                  </a:moveTo>
                  <a:cubicBezTo>
                    <a:pt x="75" y="1433"/>
                    <a:pt x="75" y="1433"/>
                    <a:pt x="75" y="1433"/>
                  </a:cubicBezTo>
                  <a:cubicBezTo>
                    <a:pt x="60" y="1433"/>
                    <a:pt x="48" y="1421"/>
                    <a:pt x="48" y="1406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794" y="48"/>
                    <a:pt x="794" y="48"/>
                    <a:pt x="794" y="48"/>
                  </a:cubicBezTo>
                  <a:cubicBezTo>
                    <a:pt x="794" y="254"/>
                    <a:pt x="794" y="254"/>
                    <a:pt x="794" y="254"/>
                  </a:cubicBezTo>
                  <a:cubicBezTo>
                    <a:pt x="794" y="295"/>
                    <a:pt x="827" y="329"/>
                    <a:pt x="869" y="329"/>
                  </a:cubicBezTo>
                  <a:cubicBezTo>
                    <a:pt x="1075" y="329"/>
                    <a:pt x="1075" y="329"/>
                    <a:pt x="1075" y="329"/>
                  </a:cubicBezTo>
                  <a:cubicBezTo>
                    <a:pt x="1075" y="1406"/>
                    <a:pt x="1075" y="1406"/>
                    <a:pt x="1075" y="1406"/>
                  </a:cubicBezTo>
                  <a:cubicBezTo>
                    <a:pt x="1075" y="1421"/>
                    <a:pt x="1063" y="1433"/>
                    <a:pt x="1048" y="1433"/>
                  </a:cubicBezTo>
                  <a:close/>
                  <a:moveTo>
                    <a:pt x="1048" y="1433"/>
                  </a:moveTo>
                  <a:cubicBezTo>
                    <a:pt x="1048" y="1433"/>
                    <a:pt x="1048" y="1433"/>
                    <a:pt x="1048" y="143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176"/>
            <p:cNvSpPr>
              <a:spLocks noEditPoints="1"/>
            </p:cNvSpPr>
            <p:nvPr/>
          </p:nvSpPr>
          <p:spPr bwMode="auto">
            <a:xfrm>
              <a:off x="8248650" y="4811713"/>
              <a:ext cx="1223963" cy="207963"/>
            </a:xfrm>
            <a:custGeom>
              <a:avLst/>
              <a:gdLst>
                <a:gd name="T0" fmla="*/ 24 w 279"/>
                <a:gd name="T1" fmla="*/ 48 h 48"/>
                <a:gd name="T2" fmla="*/ 255 w 279"/>
                <a:gd name="T3" fmla="*/ 48 h 48"/>
                <a:gd name="T4" fmla="*/ 279 w 279"/>
                <a:gd name="T5" fmla="*/ 24 h 48"/>
                <a:gd name="T6" fmla="*/ 255 w 279"/>
                <a:gd name="T7" fmla="*/ 0 h 48"/>
                <a:gd name="T8" fmla="*/ 24 w 279"/>
                <a:gd name="T9" fmla="*/ 0 h 48"/>
                <a:gd name="T10" fmla="*/ 0 w 279"/>
                <a:gd name="T11" fmla="*/ 24 h 48"/>
                <a:gd name="T12" fmla="*/ 24 w 279"/>
                <a:gd name="T13" fmla="*/ 48 h 48"/>
                <a:gd name="T14" fmla="*/ 24 w 279"/>
                <a:gd name="T15" fmla="*/ 48 h 48"/>
                <a:gd name="T16" fmla="*/ 24 w 279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8">
                  <a:moveTo>
                    <a:pt x="24" y="48"/>
                  </a:moveTo>
                  <a:cubicBezTo>
                    <a:pt x="255" y="48"/>
                    <a:pt x="255" y="48"/>
                    <a:pt x="255" y="48"/>
                  </a:cubicBezTo>
                  <a:cubicBezTo>
                    <a:pt x="268" y="48"/>
                    <a:pt x="279" y="37"/>
                    <a:pt x="279" y="24"/>
                  </a:cubicBezTo>
                  <a:cubicBezTo>
                    <a:pt x="279" y="11"/>
                    <a:pt x="268" y="0"/>
                    <a:pt x="25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177"/>
            <p:cNvSpPr>
              <a:spLocks noEditPoints="1"/>
            </p:cNvSpPr>
            <p:nvPr/>
          </p:nvSpPr>
          <p:spPr bwMode="auto">
            <a:xfrm>
              <a:off x="8248650" y="5259388"/>
              <a:ext cx="1671638" cy="207963"/>
            </a:xfrm>
            <a:custGeom>
              <a:avLst/>
              <a:gdLst>
                <a:gd name="T0" fmla="*/ 24 w 381"/>
                <a:gd name="T1" fmla="*/ 48 h 48"/>
                <a:gd name="T2" fmla="*/ 357 w 381"/>
                <a:gd name="T3" fmla="*/ 48 h 48"/>
                <a:gd name="T4" fmla="*/ 381 w 381"/>
                <a:gd name="T5" fmla="*/ 24 h 48"/>
                <a:gd name="T6" fmla="*/ 357 w 381"/>
                <a:gd name="T7" fmla="*/ 0 h 48"/>
                <a:gd name="T8" fmla="*/ 24 w 381"/>
                <a:gd name="T9" fmla="*/ 0 h 48"/>
                <a:gd name="T10" fmla="*/ 0 w 381"/>
                <a:gd name="T11" fmla="*/ 24 h 48"/>
                <a:gd name="T12" fmla="*/ 24 w 381"/>
                <a:gd name="T13" fmla="*/ 48 h 48"/>
                <a:gd name="T14" fmla="*/ 24 w 381"/>
                <a:gd name="T15" fmla="*/ 48 h 48"/>
                <a:gd name="T16" fmla="*/ 24 w 38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48">
                  <a:moveTo>
                    <a:pt x="24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70" y="48"/>
                    <a:pt x="381" y="37"/>
                    <a:pt x="381" y="24"/>
                  </a:cubicBezTo>
                  <a:cubicBezTo>
                    <a:pt x="381" y="10"/>
                    <a:pt x="370" y="0"/>
                    <a:pt x="3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179"/>
            <p:cNvSpPr>
              <a:spLocks noEditPoints="1"/>
            </p:cNvSpPr>
            <p:nvPr/>
          </p:nvSpPr>
          <p:spPr bwMode="auto">
            <a:xfrm>
              <a:off x="8248650" y="3813176"/>
              <a:ext cx="1671638" cy="207963"/>
            </a:xfrm>
            <a:custGeom>
              <a:avLst/>
              <a:gdLst>
                <a:gd name="T0" fmla="*/ 24 w 381"/>
                <a:gd name="T1" fmla="*/ 48 h 48"/>
                <a:gd name="T2" fmla="*/ 357 w 381"/>
                <a:gd name="T3" fmla="*/ 48 h 48"/>
                <a:gd name="T4" fmla="*/ 381 w 381"/>
                <a:gd name="T5" fmla="*/ 24 h 48"/>
                <a:gd name="T6" fmla="*/ 357 w 381"/>
                <a:gd name="T7" fmla="*/ 0 h 48"/>
                <a:gd name="T8" fmla="*/ 24 w 381"/>
                <a:gd name="T9" fmla="*/ 0 h 48"/>
                <a:gd name="T10" fmla="*/ 0 w 381"/>
                <a:gd name="T11" fmla="*/ 24 h 48"/>
                <a:gd name="T12" fmla="*/ 24 w 381"/>
                <a:gd name="T13" fmla="*/ 48 h 48"/>
                <a:gd name="T14" fmla="*/ 24 w 381"/>
                <a:gd name="T15" fmla="*/ 48 h 48"/>
                <a:gd name="T16" fmla="*/ 24 w 38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48">
                  <a:moveTo>
                    <a:pt x="24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70" y="48"/>
                    <a:pt x="381" y="37"/>
                    <a:pt x="381" y="24"/>
                  </a:cubicBezTo>
                  <a:cubicBezTo>
                    <a:pt x="381" y="11"/>
                    <a:pt x="370" y="0"/>
                    <a:pt x="3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180"/>
            <p:cNvSpPr>
              <a:spLocks noEditPoints="1"/>
            </p:cNvSpPr>
            <p:nvPr/>
          </p:nvSpPr>
          <p:spPr bwMode="auto">
            <a:xfrm>
              <a:off x="8248650" y="4256088"/>
              <a:ext cx="2684463" cy="207963"/>
            </a:xfrm>
            <a:custGeom>
              <a:avLst/>
              <a:gdLst>
                <a:gd name="T0" fmla="*/ 588 w 612"/>
                <a:gd name="T1" fmla="*/ 0 h 48"/>
                <a:gd name="T2" fmla="*/ 24 w 612"/>
                <a:gd name="T3" fmla="*/ 0 h 48"/>
                <a:gd name="T4" fmla="*/ 0 w 612"/>
                <a:gd name="T5" fmla="*/ 24 h 48"/>
                <a:gd name="T6" fmla="*/ 24 w 612"/>
                <a:gd name="T7" fmla="*/ 48 h 48"/>
                <a:gd name="T8" fmla="*/ 588 w 612"/>
                <a:gd name="T9" fmla="*/ 48 h 48"/>
                <a:gd name="T10" fmla="*/ 612 w 612"/>
                <a:gd name="T11" fmla="*/ 24 h 48"/>
                <a:gd name="T12" fmla="*/ 588 w 612"/>
                <a:gd name="T13" fmla="*/ 0 h 48"/>
                <a:gd name="T14" fmla="*/ 588 w 612"/>
                <a:gd name="T15" fmla="*/ 0 h 48"/>
                <a:gd name="T16" fmla="*/ 588 w 61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2" h="48">
                  <a:moveTo>
                    <a:pt x="58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88" y="48"/>
                    <a:pt x="588" y="48"/>
                    <a:pt x="588" y="48"/>
                  </a:cubicBezTo>
                  <a:cubicBezTo>
                    <a:pt x="601" y="48"/>
                    <a:pt x="612" y="37"/>
                    <a:pt x="612" y="24"/>
                  </a:cubicBezTo>
                  <a:cubicBezTo>
                    <a:pt x="612" y="11"/>
                    <a:pt x="601" y="0"/>
                    <a:pt x="588" y="0"/>
                  </a:cubicBezTo>
                  <a:close/>
                  <a:moveTo>
                    <a:pt x="588" y="0"/>
                  </a:moveTo>
                  <a:cubicBezTo>
                    <a:pt x="588" y="0"/>
                    <a:pt x="588" y="0"/>
                    <a:pt x="58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182"/>
            <p:cNvSpPr>
              <a:spLocks noEditPoints="1"/>
            </p:cNvSpPr>
            <p:nvPr/>
          </p:nvSpPr>
          <p:spPr bwMode="auto">
            <a:xfrm>
              <a:off x="8248650" y="2809876"/>
              <a:ext cx="1223963" cy="207963"/>
            </a:xfrm>
            <a:custGeom>
              <a:avLst/>
              <a:gdLst>
                <a:gd name="T0" fmla="*/ 24 w 279"/>
                <a:gd name="T1" fmla="*/ 48 h 48"/>
                <a:gd name="T2" fmla="*/ 255 w 279"/>
                <a:gd name="T3" fmla="*/ 48 h 48"/>
                <a:gd name="T4" fmla="*/ 279 w 279"/>
                <a:gd name="T5" fmla="*/ 24 h 48"/>
                <a:gd name="T6" fmla="*/ 255 w 279"/>
                <a:gd name="T7" fmla="*/ 0 h 48"/>
                <a:gd name="T8" fmla="*/ 24 w 279"/>
                <a:gd name="T9" fmla="*/ 0 h 48"/>
                <a:gd name="T10" fmla="*/ 0 w 279"/>
                <a:gd name="T11" fmla="*/ 24 h 48"/>
                <a:gd name="T12" fmla="*/ 24 w 279"/>
                <a:gd name="T13" fmla="*/ 48 h 48"/>
                <a:gd name="T14" fmla="*/ 24 w 279"/>
                <a:gd name="T15" fmla="*/ 48 h 48"/>
                <a:gd name="T16" fmla="*/ 24 w 279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8">
                  <a:moveTo>
                    <a:pt x="24" y="48"/>
                  </a:moveTo>
                  <a:cubicBezTo>
                    <a:pt x="255" y="48"/>
                    <a:pt x="255" y="48"/>
                    <a:pt x="255" y="48"/>
                  </a:cubicBezTo>
                  <a:cubicBezTo>
                    <a:pt x="268" y="48"/>
                    <a:pt x="279" y="38"/>
                    <a:pt x="279" y="24"/>
                  </a:cubicBezTo>
                  <a:cubicBezTo>
                    <a:pt x="279" y="11"/>
                    <a:pt x="268" y="0"/>
                    <a:pt x="25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183"/>
            <p:cNvSpPr>
              <a:spLocks noEditPoints="1"/>
            </p:cNvSpPr>
            <p:nvPr/>
          </p:nvSpPr>
          <p:spPr bwMode="auto">
            <a:xfrm>
              <a:off x="8248650" y="3257551"/>
              <a:ext cx="1671638" cy="207963"/>
            </a:xfrm>
            <a:custGeom>
              <a:avLst/>
              <a:gdLst>
                <a:gd name="T0" fmla="*/ 24 w 381"/>
                <a:gd name="T1" fmla="*/ 48 h 48"/>
                <a:gd name="T2" fmla="*/ 357 w 381"/>
                <a:gd name="T3" fmla="*/ 48 h 48"/>
                <a:gd name="T4" fmla="*/ 381 w 381"/>
                <a:gd name="T5" fmla="*/ 24 h 48"/>
                <a:gd name="T6" fmla="*/ 357 w 381"/>
                <a:gd name="T7" fmla="*/ 0 h 48"/>
                <a:gd name="T8" fmla="*/ 24 w 381"/>
                <a:gd name="T9" fmla="*/ 0 h 48"/>
                <a:gd name="T10" fmla="*/ 0 w 381"/>
                <a:gd name="T11" fmla="*/ 24 h 48"/>
                <a:gd name="T12" fmla="*/ 24 w 381"/>
                <a:gd name="T13" fmla="*/ 48 h 48"/>
                <a:gd name="T14" fmla="*/ 24 w 381"/>
                <a:gd name="T15" fmla="*/ 48 h 48"/>
                <a:gd name="T16" fmla="*/ 24 w 38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48">
                  <a:moveTo>
                    <a:pt x="24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70" y="48"/>
                    <a:pt x="381" y="37"/>
                    <a:pt x="381" y="24"/>
                  </a:cubicBezTo>
                  <a:cubicBezTo>
                    <a:pt x="381" y="11"/>
                    <a:pt x="370" y="0"/>
                    <a:pt x="3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185"/>
            <p:cNvSpPr>
              <a:spLocks noEditPoints="1"/>
            </p:cNvSpPr>
            <p:nvPr/>
          </p:nvSpPr>
          <p:spPr bwMode="auto">
            <a:xfrm>
              <a:off x="8248650" y="6813551"/>
              <a:ext cx="1223963" cy="207963"/>
            </a:xfrm>
            <a:custGeom>
              <a:avLst/>
              <a:gdLst>
                <a:gd name="T0" fmla="*/ 24 w 279"/>
                <a:gd name="T1" fmla="*/ 48 h 48"/>
                <a:gd name="T2" fmla="*/ 255 w 279"/>
                <a:gd name="T3" fmla="*/ 48 h 48"/>
                <a:gd name="T4" fmla="*/ 279 w 279"/>
                <a:gd name="T5" fmla="*/ 24 h 48"/>
                <a:gd name="T6" fmla="*/ 255 w 279"/>
                <a:gd name="T7" fmla="*/ 0 h 48"/>
                <a:gd name="T8" fmla="*/ 24 w 279"/>
                <a:gd name="T9" fmla="*/ 0 h 48"/>
                <a:gd name="T10" fmla="*/ 0 w 279"/>
                <a:gd name="T11" fmla="*/ 24 h 48"/>
                <a:gd name="T12" fmla="*/ 24 w 279"/>
                <a:gd name="T13" fmla="*/ 48 h 48"/>
                <a:gd name="T14" fmla="*/ 24 w 279"/>
                <a:gd name="T15" fmla="*/ 48 h 48"/>
                <a:gd name="T16" fmla="*/ 24 w 279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8">
                  <a:moveTo>
                    <a:pt x="24" y="48"/>
                  </a:moveTo>
                  <a:cubicBezTo>
                    <a:pt x="255" y="48"/>
                    <a:pt x="255" y="48"/>
                    <a:pt x="255" y="48"/>
                  </a:cubicBezTo>
                  <a:cubicBezTo>
                    <a:pt x="268" y="48"/>
                    <a:pt x="279" y="37"/>
                    <a:pt x="279" y="24"/>
                  </a:cubicBezTo>
                  <a:cubicBezTo>
                    <a:pt x="279" y="11"/>
                    <a:pt x="268" y="0"/>
                    <a:pt x="25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186"/>
            <p:cNvSpPr>
              <a:spLocks noEditPoints="1"/>
            </p:cNvSpPr>
            <p:nvPr/>
          </p:nvSpPr>
          <p:spPr bwMode="auto">
            <a:xfrm>
              <a:off x="8248650" y="7256463"/>
              <a:ext cx="1671638" cy="207963"/>
            </a:xfrm>
            <a:custGeom>
              <a:avLst/>
              <a:gdLst>
                <a:gd name="T0" fmla="*/ 357 w 381"/>
                <a:gd name="T1" fmla="*/ 0 h 48"/>
                <a:gd name="T2" fmla="*/ 24 w 381"/>
                <a:gd name="T3" fmla="*/ 0 h 48"/>
                <a:gd name="T4" fmla="*/ 0 w 381"/>
                <a:gd name="T5" fmla="*/ 24 h 48"/>
                <a:gd name="T6" fmla="*/ 24 w 381"/>
                <a:gd name="T7" fmla="*/ 48 h 48"/>
                <a:gd name="T8" fmla="*/ 357 w 381"/>
                <a:gd name="T9" fmla="*/ 48 h 48"/>
                <a:gd name="T10" fmla="*/ 381 w 381"/>
                <a:gd name="T11" fmla="*/ 24 h 48"/>
                <a:gd name="T12" fmla="*/ 357 w 381"/>
                <a:gd name="T13" fmla="*/ 0 h 48"/>
                <a:gd name="T14" fmla="*/ 357 w 381"/>
                <a:gd name="T15" fmla="*/ 0 h 48"/>
                <a:gd name="T16" fmla="*/ 357 w 38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48">
                  <a:moveTo>
                    <a:pt x="35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57" y="48"/>
                    <a:pt x="357" y="48"/>
                    <a:pt x="357" y="48"/>
                  </a:cubicBezTo>
                  <a:cubicBezTo>
                    <a:pt x="370" y="48"/>
                    <a:pt x="381" y="38"/>
                    <a:pt x="381" y="24"/>
                  </a:cubicBezTo>
                  <a:cubicBezTo>
                    <a:pt x="381" y="11"/>
                    <a:pt x="370" y="0"/>
                    <a:pt x="357" y="0"/>
                  </a:cubicBezTo>
                  <a:close/>
                  <a:moveTo>
                    <a:pt x="357" y="0"/>
                  </a:move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188"/>
            <p:cNvSpPr>
              <a:spLocks noEditPoints="1"/>
            </p:cNvSpPr>
            <p:nvPr/>
          </p:nvSpPr>
          <p:spPr bwMode="auto">
            <a:xfrm>
              <a:off x="8248650" y="5815013"/>
              <a:ext cx="1671638" cy="207963"/>
            </a:xfrm>
            <a:custGeom>
              <a:avLst/>
              <a:gdLst>
                <a:gd name="T0" fmla="*/ 24 w 381"/>
                <a:gd name="T1" fmla="*/ 48 h 48"/>
                <a:gd name="T2" fmla="*/ 357 w 381"/>
                <a:gd name="T3" fmla="*/ 48 h 48"/>
                <a:gd name="T4" fmla="*/ 381 w 381"/>
                <a:gd name="T5" fmla="*/ 24 h 48"/>
                <a:gd name="T6" fmla="*/ 357 w 381"/>
                <a:gd name="T7" fmla="*/ 0 h 48"/>
                <a:gd name="T8" fmla="*/ 24 w 381"/>
                <a:gd name="T9" fmla="*/ 0 h 48"/>
                <a:gd name="T10" fmla="*/ 0 w 381"/>
                <a:gd name="T11" fmla="*/ 24 h 48"/>
                <a:gd name="T12" fmla="*/ 24 w 381"/>
                <a:gd name="T13" fmla="*/ 48 h 48"/>
                <a:gd name="T14" fmla="*/ 24 w 381"/>
                <a:gd name="T15" fmla="*/ 48 h 48"/>
                <a:gd name="T16" fmla="*/ 24 w 38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48">
                  <a:moveTo>
                    <a:pt x="24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70" y="48"/>
                    <a:pt x="381" y="37"/>
                    <a:pt x="381" y="24"/>
                  </a:cubicBezTo>
                  <a:cubicBezTo>
                    <a:pt x="381" y="10"/>
                    <a:pt x="370" y="0"/>
                    <a:pt x="3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189"/>
            <p:cNvSpPr>
              <a:spLocks noEditPoints="1"/>
            </p:cNvSpPr>
            <p:nvPr/>
          </p:nvSpPr>
          <p:spPr bwMode="auto">
            <a:xfrm>
              <a:off x="8248650" y="6257926"/>
              <a:ext cx="2684463" cy="207963"/>
            </a:xfrm>
            <a:custGeom>
              <a:avLst/>
              <a:gdLst>
                <a:gd name="T0" fmla="*/ 588 w 612"/>
                <a:gd name="T1" fmla="*/ 0 h 48"/>
                <a:gd name="T2" fmla="*/ 24 w 612"/>
                <a:gd name="T3" fmla="*/ 0 h 48"/>
                <a:gd name="T4" fmla="*/ 0 w 612"/>
                <a:gd name="T5" fmla="*/ 24 h 48"/>
                <a:gd name="T6" fmla="*/ 24 w 612"/>
                <a:gd name="T7" fmla="*/ 48 h 48"/>
                <a:gd name="T8" fmla="*/ 588 w 612"/>
                <a:gd name="T9" fmla="*/ 48 h 48"/>
                <a:gd name="T10" fmla="*/ 612 w 612"/>
                <a:gd name="T11" fmla="*/ 24 h 48"/>
                <a:gd name="T12" fmla="*/ 588 w 612"/>
                <a:gd name="T13" fmla="*/ 0 h 48"/>
                <a:gd name="T14" fmla="*/ 588 w 612"/>
                <a:gd name="T15" fmla="*/ 0 h 48"/>
                <a:gd name="T16" fmla="*/ 588 w 61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2" h="48">
                  <a:moveTo>
                    <a:pt x="58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88" y="48"/>
                    <a:pt x="588" y="48"/>
                    <a:pt x="588" y="48"/>
                  </a:cubicBezTo>
                  <a:cubicBezTo>
                    <a:pt x="601" y="48"/>
                    <a:pt x="612" y="37"/>
                    <a:pt x="612" y="24"/>
                  </a:cubicBezTo>
                  <a:cubicBezTo>
                    <a:pt x="612" y="11"/>
                    <a:pt x="601" y="0"/>
                    <a:pt x="588" y="0"/>
                  </a:cubicBezTo>
                  <a:close/>
                  <a:moveTo>
                    <a:pt x="588" y="0"/>
                  </a:moveTo>
                  <a:cubicBezTo>
                    <a:pt x="588" y="0"/>
                    <a:pt x="588" y="0"/>
                    <a:pt x="58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2" name="Group 251"/>
          <p:cNvGrpSpPr>
            <a:grpSpLocks noChangeAspect="1"/>
          </p:cNvGrpSpPr>
          <p:nvPr/>
        </p:nvGrpSpPr>
        <p:grpSpPr>
          <a:xfrm>
            <a:off x="2863986" y="3838408"/>
            <a:ext cx="285539" cy="304800"/>
            <a:chOff x="6122988" y="1924051"/>
            <a:chExt cx="6024563" cy="6430963"/>
          </a:xfrm>
        </p:grpSpPr>
        <p:sp>
          <p:nvSpPr>
            <p:cNvPr id="251" name="Oval 250"/>
            <p:cNvSpPr/>
            <p:nvPr/>
          </p:nvSpPr>
          <p:spPr>
            <a:xfrm>
              <a:off x="8927066" y="2511978"/>
              <a:ext cx="2729948" cy="272994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193"/>
            <p:cNvSpPr>
              <a:spLocks noEditPoints="1"/>
            </p:cNvSpPr>
            <p:nvPr/>
          </p:nvSpPr>
          <p:spPr bwMode="auto">
            <a:xfrm>
              <a:off x="6122988" y="5575301"/>
              <a:ext cx="6024563" cy="2779713"/>
            </a:xfrm>
            <a:custGeom>
              <a:avLst/>
              <a:gdLst>
                <a:gd name="T0" fmla="*/ 1297 w 1374"/>
                <a:gd name="T1" fmla="*/ 86 h 640"/>
                <a:gd name="T2" fmla="*/ 961 w 1374"/>
                <a:gd name="T3" fmla="*/ 245 h 640"/>
                <a:gd name="T4" fmla="*/ 746 w 1374"/>
                <a:gd name="T5" fmla="*/ 259 h 640"/>
                <a:gd name="T6" fmla="*/ 742 w 1374"/>
                <a:gd name="T7" fmla="*/ 252 h 640"/>
                <a:gd name="T8" fmla="*/ 881 w 1374"/>
                <a:gd name="T9" fmla="*/ 201 h 640"/>
                <a:gd name="T10" fmla="*/ 901 w 1374"/>
                <a:gd name="T11" fmla="*/ 15 h 640"/>
                <a:gd name="T12" fmla="*/ 680 w 1374"/>
                <a:gd name="T13" fmla="*/ 56 h 640"/>
                <a:gd name="T14" fmla="*/ 244 w 1374"/>
                <a:gd name="T15" fmla="*/ 110 h 640"/>
                <a:gd name="T16" fmla="*/ 34 w 1374"/>
                <a:gd name="T17" fmla="*/ 451 h 640"/>
                <a:gd name="T18" fmla="*/ 222 w 1374"/>
                <a:gd name="T19" fmla="*/ 633 h 640"/>
                <a:gd name="T20" fmla="*/ 254 w 1374"/>
                <a:gd name="T21" fmla="*/ 635 h 640"/>
                <a:gd name="T22" fmla="*/ 448 w 1374"/>
                <a:gd name="T23" fmla="*/ 512 h 640"/>
                <a:gd name="T24" fmla="*/ 867 w 1374"/>
                <a:gd name="T25" fmla="*/ 504 h 640"/>
                <a:gd name="T26" fmla="*/ 1048 w 1374"/>
                <a:gd name="T27" fmla="*/ 427 h 640"/>
                <a:gd name="T28" fmla="*/ 1059 w 1374"/>
                <a:gd name="T29" fmla="*/ 421 h 640"/>
                <a:gd name="T30" fmla="*/ 1358 w 1374"/>
                <a:gd name="T31" fmla="*/ 147 h 640"/>
                <a:gd name="T32" fmla="*/ 1035 w 1374"/>
                <a:gd name="T33" fmla="*/ 380 h 640"/>
                <a:gd name="T34" fmla="*/ 849 w 1374"/>
                <a:gd name="T35" fmla="*/ 460 h 640"/>
                <a:gd name="T36" fmla="*/ 448 w 1374"/>
                <a:gd name="T37" fmla="*/ 464 h 640"/>
                <a:gd name="T38" fmla="*/ 240 w 1374"/>
                <a:gd name="T39" fmla="*/ 584 h 640"/>
                <a:gd name="T40" fmla="*/ 71 w 1374"/>
                <a:gd name="T41" fmla="*/ 420 h 640"/>
                <a:gd name="T42" fmla="*/ 278 w 1374"/>
                <a:gd name="T43" fmla="*/ 144 h 640"/>
                <a:gd name="T44" fmla="*/ 686 w 1374"/>
                <a:gd name="T45" fmla="*/ 103 h 640"/>
                <a:gd name="T46" fmla="*/ 837 w 1374"/>
                <a:gd name="T47" fmla="*/ 54 h 640"/>
                <a:gd name="T48" fmla="*/ 878 w 1374"/>
                <a:gd name="T49" fmla="*/ 58 h 640"/>
                <a:gd name="T50" fmla="*/ 866 w 1374"/>
                <a:gd name="T51" fmla="*/ 156 h 640"/>
                <a:gd name="T52" fmla="*/ 728 w 1374"/>
                <a:gd name="T53" fmla="*/ 205 h 640"/>
                <a:gd name="T54" fmla="*/ 701 w 1374"/>
                <a:gd name="T55" fmla="*/ 282 h 640"/>
                <a:gd name="T56" fmla="*/ 931 w 1374"/>
                <a:gd name="T57" fmla="*/ 307 h 640"/>
                <a:gd name="T58" fmla="*/ 981 w 1374"/>
                <a:gd name="T59" fmla="*/ 288 h 640"/>
                <a:gd name="T60" fmla="*/ 1236 w 1374"/>
                <a:gd name="T61" fmla="*/ 136 h 640"/>
                <a:gd name="T62" fmla="*/ 1313 w 1374"/>
                <a:gd name="T63" fmla="*/ 164 h 640"/>
                <a:gd name="T64" fmla="*/ 1288 w 1374"/>
                <a:gd name="T65" fmla="*/ 228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4" h="640">
                  <a:moveTo>
                    <a:pt x="1358" y="147"/>
                  </a:moveTo>
                  <a:cubicBezTo>
                    <a:pt x="1347" y="118"/>
                    <a:pt x="1325" y="96"/>
                    <a:pt x="1297" y="86"/>
                  </a:cubicBezTo>
                  <a:cubicBezTo>
                    <a:pt x="1268" y="76"/>
                    <a:pt x="1237" y="79"/>
                    <a:pt x="1211" y="95"/>
                  </a:cubicBezTo>
                  <a:cubicBezTo>
                    <a:pt x="961" y="245"/>
                    <a:pt x="961" y="245"/>
                    <a:pt x="961" y="245"/>
                  </a:cubicBezTo>
                  <a:cubicBezTo>
                    <a:pt x="927" y="259"/>
                    <a:pt x="927" y="259"/>
                    <a:pt x="927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4" y="259"/>
                    <a:pt x="743" y="258"/>
                    <a:pt x="742" y="257"/>
                  </a:cubicBezTo>
                  <a:cubicBezTo>
                    <a:pt x="741" y="256"/>
                    <a:pt x="741" y="254"/>
                    <a:pt x="742" y="252"/>
                  </a:cubicBezTo>
                  <a:cubicBezTo>
                    <a:pt x="742" y="251"/>
                    <a:pt x="743" y="250"/>
                    <a:pt x="744" y="250"/>
                  </a:cubicBezTo>
                  <a:cubicBezTo>
                    <a:pt x="881" y="201"/>
                    <a:pt x="881" y="201"/>
                    <a:pt x="881" y="201"/>
                  </a:cubicBezTo>
                  <a:cubicBezTo>
                    <a:pt x="934" y="183"/>
                    <a:pt x="965" y="129"/>
                    <a:pt x="951" y="78"/>
                  </a:cubicBezTo>
                  <a:cubicBezTo>
                    <a:pt x="943" y="50"/>
                    <a:pt x="925" y="28"/>
                    <a:pt x="901" y="15"/>
                  </a:cubicBezTo>
                  <a:cubicBezTo>
                    <a:pt x="876" y="2"/>
                    <a:pt x="848" y="0"/>
                    <a:pt x="821" y="9"/>
                  </a:cubicBezTo>
                  <a:cubicBezTo>
                    <a:pt x="680" y="56"/>
                    <a:pt x="680" y="56"/>
                    <a:pt x="680" y="56"/>
                  </a:cubicBezTo>
                  <a:cubicBezTo>
                    <a:pt x="309" y="80"/>
                    <a:pt x="309" y="80"/>
                    <a:pt x="309" y="80"/>
                  </a:cubicBezTo>
                  <a:cubicBezTo>
                    <a:pt x="285" y="82"/>
                    <a:pt x="262" y="92"/>
                    <a:pt x="244" y="110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" y="350"/>
                    <a:pt x="0" y="412"/>
                    <a:pt x="34" y="451"/>
                  </a:cubicBezTo>
                  <a:cubicBezTo>
                    <a:pt x="43" y="462"/>
                    <a:pt x="82" y="499"/>
                    <a:pt x="141" y="555"/>
                  </a:cubicBezTo>
                  <a:cubicBezTo>
                    <a:pt x="175" y="587"/>
                    <a:pt x="207" y="618"/>
                    <a:pt x="222" y="633"/>
                  </a:cubicBezTo>
                  <a:cubicBezTo>
                    <a:pt x="227" y="638"/>
                    <a:pt x="233" y="640"/>
                    <a:pt x="239" y="640"/>
                  </a:cubicBezTo>
                  <a:cubicBezTo>
                    <a:pt x="244" y="640"/>
                    <a:pt x="250" y="638"/>
                    <a:pt x="254" y="635"/>
                  </a:cubicBezTo>
                  <a:cubicBezTo>
                    <a:pt x="365" y="542"/>
                    <a:pt x="365" y="542"/>
                    <a:pt x="365" y="542"/>
                  </a:cubicBezTo>
                  <a:cubicBezTo>
                    <a:pt x="388" y="523"/>
                    <a:pt x="418" y="512"/>
                    <a:pt x="448" y="512"/>
                  </a:cubicBezTo>
                  <a:cubicBezTo>
                    <a:pt x="828" y="512"/>
                    <a:pt x="828" y="512"/>
                    <a:pt x="828" y="512"/>
                  </a:cubicBezTo>
                  <a:cubicBezTo>
                    <a:pt x="841" y="512"/>
                    <a:pt x="855" y="509"/>
                    <a:pt x="867" y="504"/>
                  </a:cubicBezTo>
                  <a:cubicBezTo>
                    <a:pt x="1047" y="427"/>
                    <a:pt x="1047" y="427"/>
                    <a:pt x="1047" y="427"/>
                  </a:cubicBezTo>
                  <a:cubicBezTo>
                    <a:pt x="1047" y="427"/>
                    <a:pt x="1048" y="427"/>
                    <a:pt x="1048" y="427"/>
                  </a:cubicBezTo>
                  <a:cubicBezTo>
                    <a:pt x="1057" y="422"/>
                    <a:pt x="1057" y="422"/>
                    <a:pt x="1057" y="422"/>
                  </a:cubicBezTo>
                  <a:cubicBezTo>
                    <a:pt x="1058" y="422"/>
                    <a:pt x="1058" y="421"/>
                    <a:pt x="1059" y="421"/>
                  </a:cubicBezTo>
                  <a:cubicBezTo>
                    <a:pt x="1312" y="269"/>
                    <a:pt x="1312" y="269"/>
                    <a:pt x="1312" y="269"/>
                  </a:cubicBezTo>
                  <a:cubicBezTo>
                    <a:pt x="1355" y="243"/>
                    <a:pt x="1374" y="192"/>
                    <a:pt x="1358" y="147"/>
                  </a:cubicBezTo>
                  <a:close/>
                  <a:moveTo>
                    <a:pt x="1288" y="228"/>
                  </a:moveTo>
                  <a:cubicBezTo>
                    <a:pt x="1035" y="380"/>
                    <a:pt x="1035" y="380"/>
                    <a:pt x="1035" y="380"/>
                  </a:cubicBezTo>
                  <a:cubicBezTo>
                    <a:pt x="1027" y="383"/>
                    <a:pt x="1027" y="383"/>
                    <a:pt x="1027" y="383"/>
                  </a:cubicBezTo>
                  <a:cubicBezTo>
                    <a:pt x="849" y="460"/>
                    <a:pt x="849" y="460"/>
                    <a:pt x="849" y="460"/>
                  </a:cubicBezTo>
                  <a:cubicBezTo>
                    <a:pt x="842" y="463"/>
                    <a:pt x="835" y="464"/>
                    <a:pt x="828" y="464"/>
                  </a:cubicBezTo>
                  <a:cubicBezTo>
                    <a:pt x="448" y="464"/>
                    <a:pt x="448" y="464"/>
                    <a:pt x="448" y="464"/>
                  </a:cubicBezTo>
                  <a:cubicBezTo>
                    <a:pt x="407" y="464"/>
                    <a:pt x="366" y="479"/>
                    <a:pt x="334" y="505"/>
                  </a:cubicBezTo>
                  <a:cubicBezTo>
                    <a:pt x="240" y="584"/>
                    <a:pt x="240" y="584"/>
                    <a:pt x="240" y="584"/>
                  </a:cubicBezTo>
                  <a:cubicBezTo>
                    <a:pt x="223" y="567"/>
                    <a:pt x="199" y="544"/>
                    <a:pt x="174" y="520"/>
                  </a:cubicBezTo>
                  <a:cubicBezTo>
                    <a:pt x="132" y="480"/>
                    <a:pt x="79" y="430"/>
                    <a:pt x="71" y="420"/>
                  </a:cubicBezTo>
                  <a:cubicBezTo>
                    <a:pt x="53" y="400"/>
                    <a:pt x="56" y="366"/>
                    <a:pt x="77" y="346"/>
                  </a:cubicBezTo>
                  <a:cubicBezTo>
                    <a:pt x="278" y="144"/>
                    <a:pt x="278" y="144"/>
                    <a:pt x="278" y="144"/>
                  </a:cubicBezTo>
                  <a:cubicBezTo>
                    <a:pt x="287" y="135"/>
                    <a:pt x="299" y="129"/>
                    <a:pt x="312" y="128"/>
                  </a:cubicBezTo>
                  <a:cubicBezTo>
                    <a:pt x="686" y="103"/>
                    <a:pt x="686" y="103"/>
                    <a:pt x="686" y="103"/>
                  </a:cubicBezTo>
                  <a:cubicBezTo>
                    <a:pt x="688" y="103"/>
                    <a:pt x="690" y="103"/>
                    <a:pt x="692" y="102"/>
                  </a:cubicBezTo>
                  <a:cubicBezTo>
                    <a:pt x="837" y="54"/>
                    <a:pt x="837" y="54"/>
                    <a:pt x="837" y="54"/>
                  </a:cubicBezTo>
                  <a:cubicBezTo>
                    <a:pt x="842" y="52"/>
                    <a:pt x="848" y="51"/>
                    <a:pt x="853" y="51"/>
                  </a:cubicBezTo>
                  <a:cubicBezTo>
                    <a:pt x="862" y="51"/>
                    <a:pt x="870" y="53"/>
                    <a:pt x="878" y="58"/>
                  </a:cubicBezTo>
                  <a:cubicBezTo>
                    <a:pt x="891" y="64"/>
                    <a:pt x="900" y="76"/>
                    <a:pt x="904" y="90"/>
                  </a:cubicBezTo>
                  <a:cubicBezTo>
                    <a:pt x="912" y="117"/>
                    <a:pt x="894" y="146"/>
                    <a:pt x="866" y="156"/>
                  </a:cubicBezTo>
                  <a:cubicBezTo>
                    <a:pt x="866" y="156"/>
                    <a:pt x="866" y="156"/>
                    <a:pt x="865" y="156"/>
                  </a:cubicBezTo>
                  <a:cubicBezTo>
                    <a:pt x="728" y="205"/>
                    <a:pt x="728" y="205"/>
                    <a:pt x="728" y="205"/>
                  </a:cubicBezTo>
                  <a:cubicBezTo>
                    <a:pt x="715" y="209"/>
                    <a:pt x="705" y="219"/>
                    <a:pt x="699" y="231"/>
                  </a:cubicBezTo>
                  <a:cubicBezTo>
                    <a:pt x="691" y="248"/>
                    <a:pt x="691" y="267"/>
                    <a:pt x="701" y="282"/>
                  </a:cubicBezTo>
                  <a:cubicBezTo>
                    <a:pt x="711" y="298"/>
                    <a:pt x="728" y="307"/>
                    <a:pt x="746" y="307"/>
                  </a:cubicBezTo>
                  <a:cubicBezTo>
                    <a:pt x="931" y="307"/>
                    <a:pt x="931" y="307"/>
                    <a:pt x="931" y="307"/>
                  </a:cubicBezTo>
                  <a:cubicBezTo>
                    <a:pt x="935" y="307"/>
                    <a:pt x="938" y="307"/>
                    <a:pt x="941" y="305"/>
                  </a:cubicBezTo>
                  <a:cubicBezTo>
                    <a:pt x="981" y="288"/>
                    <a:pt x="981" y="288"/>
                    <a:pt x="981" y="288"/>
                  </a:cubicBezTo>
                  <a:cubicBezTo>
                    <a:pt x="982" y="288"/>
                    <a:pt x="983" y="287"/>
                    <a:pt x="984" y="287"/>
                  </a:cubicBezTo>
                  <a:cubicBezTo>
                    <a:pt x="1236" y="136"/>
                    <a:pt x="1236" y="136"/>
                    <a:pt x="1236" y="136"/>
                  </a:cubicBezTo>
                  <a:cubicBezTo>
                    <a:pt x="1249" y="128"/>
                    <a:pt x="1266" y="126"/>
                    <a:pt x="1281" y="131"/>
                  </a:cubicBezTo>
                  <a:cubicBezTo>
                    <a:pt x="1296" y="137"/>
                    <a:pt x="1307" y="148"/>
                    <a:pt x="1313" y="164"/>
                  </a:cubicBezTo>
                  <a:cubicBezTo>
                    <a:pt x="1321" y="187"/>
                    <a:pt x="1310" y="214"/>
                    <a:pt x="1288" y="228"/>
                  </a:cubicBezTo>
                  <a:close/>
                  <a:moveTo>
                    <a:pt x="1288" y="228"/>
                  </a:moveTo>
                  <a:cubicBezTo>
                    <a:pt x="1288" y="228"/>
                    <a:pt x="1288" y="228"/>
                    <a:pt x="1288" y="2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194"/>
            <p:cNvSpPr>
              <a:spLocks noEditPoints="1"/>
            </p:cNvSpPr>
            <p:nvPr/>
          </p:nvSpPr>
          <p:spPr bwMode="auto">
            <a:xfrm>
              <a:off x="8302626" y="1924051"/>
              <a:ext cx="3354388" cy="3317875"/>
            </a:xfrm>
            <a:custGeom>
              <a:avLst/>
              <a:gdLst>
                <a:gd name="T0" fmla="*/ 383 w 765"/>
                <a:gd name="T1" fmla="*/ 764 h 764"/>
                <a:gd name="T2" fmla="*/ 765 w 765"/>
                <a:gd name="T3" fmla="*/ 382 h 764"/>
                <a:gd name="T4" fmla="*/ 383 w 765"/>
                <a:gd name="T5" fmla="*/ 0 h 764"/>
                <a:gd name="T6" fmla="*/ 0 w 765"/>
                <a:gd name="T7" fmla="*/ 382 h 764"/>
                <a:gd name="T8" fmla="*/ 383 w 765"/>
                <a:gd name="T9" fmla="*/ 764 h 764"/>
                <a:gd name="T10" fmla="*/ 383 w 765"/>
                <a:gd name="T11" fmla="*/ 48 h 764"/>
                <a:gd name="T12" fmla="*/ 717 w 765"/>
                <a:gd name="T13" fmla="*/ 382 h 764"/>
                <a:gd name="T14" fmla="*/ 383 w 765"/>
                <a:gd name="T15" fmla="*/ 716 h 764"/>
                <a:gd name="T16" fmla="*/ 48 w 765"/>
                <a:gd name="T17" fmla="*/ 382 h 764"/>
                <a:gd name="T18" fmla="*/ 383 w 765"/>
                <a:gd name="T19" fmla="*/ 48 h 764"/>
                <a:gd name="T20" fmla="*/ 383 w 765"/>
                <a:gd name="T21" fmla="*/ 48 h 764"/>
                <a:gd name="T22" fmla="*/ 383 w 765"/>
                <a:gd name="T23" fmla="*/ 48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5" h="764">
                  <a:moveTo>
                    <a:pt x="383" y="764"/>
                  </a:moveTo>
                  <a:cubicBezTo>
                    <a:pt x="594" y="764"/>
                    <a:pt x="765" y="593"/>
                    <a:pt x="765" y="382"/>
                  </a:cubicBezTo>
                  <a:cubicBezTo>
                    <a:pt x="765" y="171"/>
                    <a:pt x="594" y="0"/>
                    <a:pt x="383" y="0"/>
                  </a:cubicBezTo>
                  <a:cubicBezTo>
                    <a:pt x="172" y="0"/>
                    <a:pt x="0" y="171"/>
                    <a:pt x="0" y="382"/>
                  </a:cubicBezTo>
                  <a:cubicBezTo>
                    <a:pt x="0" y="593"/>
                    <a:pt x="172" y="764"/>
                    <a:pt x="383" y="764"/>
                  </a:cubicBezTo>
                  <a:close/>
                  <a:moveTo>
                    <a:pt x="383" y="48"/>
                  </a:moveTo>
                  <a:cubicBezTo>
                    <a:pt x="567" y="48"/>
                    <a:pt x="717" y="198"/>
                    <a:pt x="717" y="382"/>
                  </a:cubicBezTo>
                  <a:cubicBezTo>
                    <a:pt x="717" y="566"/>
                    <a:pt x="567" y="716"/>
                    <a:pt x="383" y="716"/>
                  </a:cubicBezTo>
                  <a:cubicBezTo>
                    <a:pt x="198" y="716"/>
                    <a:pt x="48" y="566"/>
                    <a:pt x="48" y="382"/>
                  </a:cubicBezTo>
                  <a:cubicBezTo>
                    <a:pt x="48" y="198"/>
                    <a:pt x="198" y="48"/>
                    <a:pt x="383" y="48"/>
                  </a:cubicBezTo>
                  <a:close/>
                  <a:moveTo>
                    <a:pt x="383" y="48"/>
                  </a:moveTo>
                  <a:cubicBezTo>
                    <a:pt x="383" y="48"/>
                    <a:pt x="383" y="48"/>
                    <a:pt x="383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195"/>
            <p:cNvSpPr>
              <a:spLocks noEditPoints="1"/>
            </p:cNvSpPr>
            <p:nvPr/>
          </p:nvSpPr>
          <p:spPr bwMode="auto">
            <a:xfrm>
              <a:off x="9201151" y="2587626"/>
              <a:ext cx="1557338" cy="1989138"/>
            </a:xfrm>
            <a:custGeom>
              <a:avLst/>
              <a:gdLst>
                <a:gd name="T0" fmla="*/ 48 w 355"/>
                <a:gd name="T1" fmla="*/ 319 h 458"/>
                <a:gd name="T2" fmla="*/ 24 w 355"/>
                <a:gd name="T3" fmla="*/ 295 h 458"/>
                <a:gd name="T4" fmla="*/ 0 w 355"/>
                <a:gd name="T5" fmla="*/ 319 h 458"/>
                <a:gd name="T6" fmla="*/ 103 w 355"/>
                <a:gd name="T7" fmla="*/ 422 h 458"/>
                <a:gd name="T8" fmla="*/ 103 w 355"/>
                <a:gd name="T9" fmla="*/ 434 h 458"/>
                <a:gd name="T10" fmla="*/ 127 w 355"/>
                <a:gd name="T11" fmla="*/ 458 h 458"/>
                <a:gd name="T12" fmla="*/ 151 w 355"/>
                <a:gd name="T13" fmla="*/ 434 h 458"/>
                <a:gd name="T14" fmla="*/ 151 w 355"/>
                <a:gd name="T15" fmla="*/ 431 h 458"/>
                <a:gd name="T16" fmla="*/ 178 w 355"/>
                <a:gd name="T17" fmla="*/ 432 h 458"/>
                <a:gd name="T18" fmla="*/ 205 w 355"/>
                <a:gd name="T19" fmla="*/ 431 h 458"/>
                <a:gd name="T20" fmla="*/ 205 w 355"/>
                <a:gd name="T21" fmla="*/ 434 h 458"/>
                <a:gd name="T22" fmla="*/ 229 w 355"/>
                <a:gd name="T23" fmla="*/ 458 h 458"/>
                <a:gd name="T24" fmla="*/ 253 w 355"/>
                <a:gd name="T25" fmla="*/ 434 h 458"/>
                <a:gd name="T26" fmla="*/ 253 w 355"/>
                <a:gd name="T27" fmla="*/ 422 h 458"/>
                <a:gd name="T28" fmla="*/ 355 w 355"/>
                <a:gd name="T29" fmla="*/ 319 h 458"/>
                <a:gd name="T30" fmla="*/ 253 w 355"/>
                <a:gd name="T31" fmla="*/ 215 h 458"/>
                <a:gd name="T32" fmla="*/ 253 w 355"/>
                <a:gd name="T33" fmla="*/ 87 h 458"/>
                <a:gd name="T34" fmla="*/ 307 w 355"/>
                <a:gd name="T35" fmla="*/ 139 h 458"/>
                <a:gd name="T36" fmla="*/ 331 w 355"/>
                <a:gd name="T37" fmla="*/ 163 h 458"/>
                <a:gd name="T38" fmla="*/ 355 w 355"/>
                <a:gd name="T39" fmla="*/ 139 h 458"/>
                <a:gd name="T40" fmla="*/ 253 w 355"/>
                <a:gd name="T41" fmla="*/ 36 h 458"/>
                <a:gd name="T42" fmla="*/ 253 w 355"/>
                <a:gd name="T43" fmla="*/ 24 h 458"/>
                <a:gd name="T44" fmla="*/ 229 w 355"/>
                <a:gd name="T45" fmla="*/ 0 h 458"/>
                <a:gd name="T46" fmla="*/ 205 w 355"/>
                <a:gd name="T47" fmla="*/ 24 h 458"/>
                <a:gd name="T48" fmla="*/ 205 w 355"/>
                <a:gd name="T49" fmla="*/ 27 h 458"/>
                <a:gd name="T50" fmla="*/ 178 w 355"/>
                <a:gd name="T51" fmla="*/ 26 h 458"/>
                <a:gd name="T52" fmla="*/ 151 w 355"/>
                <a:gd name="T53" fmla="*/ 27 h 458"/>
                <a:gd name="T54" fmla="*/ 151 w 355"/>
                <a:gd name="T55" fmla="*/ 24 h 458"/>
                <a:gd name="T56" fmla="*/ 127 w 355"/>
                <a:gd name="T57" fmla="*/ 0 h 458"/>
                <a:gd name="T58" fmla="*/ 103 w 355"/>
                <a:gd name="T59" fmla="*/ 24 h 458"/>
                <a:gd name="T60" fmla="*/ 103 w 355"/>
                <a:gd name="T61" fmla="*/ 36 h 458"/>
                <a:gd name="T62" fmla="*/ 0 w 355"/>
                <a:gd name="T63" fmla="*/ 139 h 458"/>
                <a:gd name="T64" fmla="*/ 103 w 355"/>
                <a:gd name="T65" fmla="*/ 243 h 458"/>
                <a:gd name="T66" fmla="*/ 103 w 355"/>
                <a:gd name="T67" fmla="*/ 371 h 458"/>
                <a:gd name="T68" fmla="*/ 48 w 355"/>
                <a:gd name="T69" fmla="*/ 319 h 458"/>
                <a:gd name="T70" fmla="*/ 253 w 355"/>
                <a:gd name="T71" fmla="*/ 266 h 458"/>
                <a:gd name="T72" fmla="*/ 307 w 355"/>
                <a:gd name="T73" fmla="*/ 319 h 458"/>
                <a:gd name="T74" fmla="*/ 253 w 355"/>
                <a:gd name="T75" fmla="*/ 371 h 458"/>
                <a:gd name="T76" fmla="*/ 253 w 355"/>
                <a:gd name="T77" fmla="*/ 266 h 458"/>
                <a:gd name="T78" fmla="*/ 151 w 355"/>
                <a:gd name="T79" fmla="*/ 75 h 458"/>
                <a:gd name="T80" fmla="*/ 178 w 355"/>
                <a:gd name="T81" fmla="*/ 74 h 458"/>
                <a:gd name="T82" fmla="*/ 205 w 355"/>
                <a:gd name="T83" fmla="*/ 75 h 458"/>
                <a:gd name="T84" fmla="*/ 205 w 355"/>
                <a:gd name="T85" fmla="*/ 206 h 458"/>
                <a:gd name="T86" fmla="*/ 178 w 355"/>
                <a:gd name="T87" fmla="*/ 205 h 458"/>
                <a:gd name="T88" fmla="*/ 151 w 355"/>
                <a:gd name="T89" fmla="*/ 203 h 458"/>
                <a:gd name="T90" fmla="*/ 151 w 355"/>
                <a:gd name="T91" fmla="*/ 75 h 458"/>
                <a:gd name="T92" fmla="*/ 151 w 355"/>
                <a:gd name="T93" fmla="*/ 252 h 458"/>
                <a:gd name="T94" fmla="*/ 178 w 355"/>
                <a:gd name="T95" fmla="*/ 253 h 458"/>
                <a:gd name="T96" fmla="*/ 205 w 355"/>
                <a:gd name="T97" fmla="*/ 255 h 458"/>
                <a:gd name="T98" fmla="*/ 205 w 355"/>
                <a:gd name="T99" fmla="*/ 383 h 458"/>
                <a:gd name="T100" fmla="*/ 178 w 355"/>
                <a:gd name="T101" fmla="*/ 384 h 458"/>
                <a:gd name="T102" fmla="*/ 151 w 355"/>
                <a:gd name="T103" fmla="*/ 383 h 458"/>
                <a:gd name="T104" fmla="*/ 151 w 355"/>
                <a:gd name="T105" fmla="*/ 252 h 458"/>
                <a:gd name="T106" fmla="*/ 48 w 355"/>
                <a:gd name="T107" fmla="*/ 139 h 458"/>
                <a:gd name="T108" fmla="*/ 103 w 355"/>
                <a:gd name="T109" fmla="*/ 87 h 458"/>
                <a:gd name="T110" fmla="*/ 103 w 355"/>
                <a:gd name="T111" fmla="*/ 192 h 458"/>
                <a:gd name="T112" fmla="*/ 48 w 355"/>
                <a:gd name="T113" fmla="*/ 139 h 458"/>
                <a:gd name="T114" fmla="*/ 48 w 355"/>
                <a:gd name="T115" fmla="*/ 139 h 458"/>
                <a:gd name="T116" fmla="*/ 48 w 355"/>
                <a:gd name="T117" fmla="*/ 139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458">
                  <a:moveTo>
                    <a:pt x="48" y="319"/>
                  </a:moveTo>
                  <a:cubicBezTo>
                    <a:pt x="48" y="305"/>
                    <a:pt x="37" y="295"/>
                    <a:pt x="24" y="295"/>
                  </a:cubicBezTo>
                  <a:cubicBezTo>
                    <a:pt x="11" y="295"/>
                    <a:pt x="0" y="305"/>
                    <a:pt x="0" y="319"/>
                  </a:cubicBezTo>
                  <a:cubicBezTo>
                    <a:pt x="0" y="365"/>
                    <a:pt x="42" y="404"/>
                    <a:pt x="103" y="422"/>
                  </a:cubicBezTo>
                  <a:cubicBezTo>
                    <a:pt x="103" y="434"/>
                    <a:pt x="103" y="434"/>
                    <a:pt x="103" y="434"/>
                  </a:cubicBezTo>
                  <a:cubicBezTo>
                    <a:pt x="103" y="447"/>
                    <a:pt x="113" y="458"/>
                    <a:pt x="127" y="458"/>
                  </a:cubicBezTo>
                  <a:cubicBezTo>
                    <a:pt x="140" y="458"/>
                    <a:pt x="151" y="447"/>
                    <a:pt x="151" y="434"/>
                  </a:cubicBezTo>
                  <a:cubicBezTo>
                    <a:pt x="151" y="431"/>
                    <a:pt x="151" y="431"/>
                    <a:pt x="151" y="431"/>
                  </a:cubicBezTo>
                  <a:cubicBezTo>
                    <a:pt x="159" y="432"/>
                    <a:pt x="169" y="432"/>
                    <a:pt x="178" y="432"/>
                  </a:cubicBezTo>
                  <a:cubicBezTo>
                    <a:pt x="187" y="432"/>
                    <a:pt x="196" y="432"/>
                    <a:pt x="205" y="431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205" y="447"/>
                    <a:pt x="216" y="458"/>
                    <a:pt x="229" y="458"/>
                  </a:cubicBezTo>
                  <a:cubicBezTo>
                    <a:pt x="242" y="458"/>
                    <a:pt x="253" y="447"/>
                    <a:pt x="253" y="434"/>
                  </a:cubicBezTo>
                  <a:cubicBezTo>
                    <a:pt x="253" y="422"/>
                    <a:pt x="253" y="422"/>
                    <a:pt x="253" y="422"/>
                  </a:cubicBezTo>
                  <a:cubicBezTo>
                    <a:pt x="314" y="404"/>
                    <a:pt x="355" y="365"/>
                    <a:pt x="355" y="319"/>
                  </a:cubicBezTo>
                  <a:cubicBezTo>
                    <a:pt x="355" y="272"/>
                    <a:pt x="314" y="233"/>
                    <a:pt x="253" y="215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87" y="99"/>
                    <a:pt x="307" y="120"/>
                    <a:pt x="307" y="139"/>
                  </a:cubicBezTo>
                  <a:cubicBezTo>
                    <a:pt x="307" y="153"/>
                    <a:pt x="318" y="163"/>
                    <a:pt x="331" y="163"/>
                  </a:cubicBezTo>
                  <a:cubicBezTo>
                    <a:pt x="345" y="163"/>
                    <a:pt x="355" y="153"/>
                    <a:pt x="355" y="139"/>
                  </a:cubicBezTo>
                  <a:cubicBezTo>
                    <a:pt x="355" y="93"/>
                    <a:pt x="314" y="54"/>
                    <a:pt x="253" y="36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ubicBezTo>
                    <a:pt x="216" y="0"/>
                    <a:pt x="205" y="11"/>
                    <a:pt x="205" y="24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196" y="26"/>
                    <a:pt x="187" y="26"/>
                    <a:pt x="178" y="26"/>
                  </a:cubicBezTo>
                  <a:cubicBezTo>
                    <a:pt x="169" y="26"/>
                    <a:pt x="159" y="26"/>
                    <a:pt x="151" y="27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ubicBezTo>
                    <a:pt x="113" y="0"/>
                    <a:pt x="103" y="11"/>
                    <a:pt x="103" y="24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42" y="54"/>
                    <a:pt x="0" y="93"/>
                    <a:pt x="0" y="139"/>
                  </a:cubicBezTo>
                  <a:cubicBezTo>
                    <a:pt x="0" y="186"/>
                    <a:pt x="42" y="225"/>
                    <a:pt x="103" y="243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69" y="359"/>
                    <a:pt x="48" y="338"/>
                    <a:pt x="48" y="319"/>
                  </a:cubicBezTo>
                  <a:close/>
                  <a:moveTo>
                    <a:pt x="253" y="266"/>
                  </a:moveTo>
                  <a:cubicBezTo>
                    <a:pt x="287" y="279"/>
                    <a:pt x="307" y="299"/>
                    <a:pt x="307" y="319"/>
                  </a:cubicBezTo>
                  <a:cubicBezTo>
                    <a:pt x="307" y="338"/>
                    <a:pt x="287" y="359"/>
                    <a:pt x="253" y="371"/>
                  </a:cubicBezTo>
                  <a:lnTo>
                    <a:pt x="253" y="266"/>
                  </a:lnTo>
                  <a:close/>
                  <a:moveTo>
                    <a:pt x="151" y="75"/>
                  </a:moveTo>
                  <a:cubicBezTo>
                    <a:pt x="159" y="74"/>
                    <a:pt x="168" y="74"/>
                    <a:pt x="178" y="74"/>
                  </a:cubicBezTo>
                  <a:cubicBezTo>
                    <a:pt x="187" y="74"/>
                    <a:pt x="196" y="74"/>
                    <a:pt x="205" y="75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196" y="205"/>
                    <a:pt x="187" y="205"/>
                    <a:pt x="178" y="205"/>
                  </a:cubicBezTo>
                  <a:cubicBezTo>
                    <a:pt x="168" y="205"/>
                    <a:pt x="159" y="204"/>
                    <a:pt x="151" y="203"/>
                  </a:cubicBezTo>
                  <a:lnTo>
                    <a:pt x="151" y="75"/>
                  </a:lnTo>
                  <a:close/>
                  <a:moveTo>
                    <a:pt x="151" y="252"/>
                  </a:moveTo>
                  <a:cubicBezTo>
                    <a:pt x="159" y="253"/>
                    <a:pt x="169" y="253"/>
                    <a:pt x="178" y="253"/>
                  </a:cubicBezTo>
                  <a:cubicBezTo>
                    <a:pt x="187" y="253"/>
                    <a:pt x="196" y="254"/>
                    <a:pt x="205" y="255"/>
                  </a:cubicBezTo>
                  <a:cubicBezTo>
                    <a:pt x="205" y="383"/>
                    <a:pt x="205" y="383"/>
                    <a:pt x="205" y="383"/>
                  </a:cubicBezTo>
                  <a:cubicBezTo>
                    <a:pt x="196" y="384"/>
                    <a:pt x="187" y="384"/>
                    <a:pt x="178" y="384"/>
                  </a:cubicBezTo>
                  <a:cubicBezTo>
                    <a:pt x="168" y="384"/>
                    <a:pt x="159" y="384"/>
                    <a:pt x="151" y="383"/>
                  </a:cubicBezTo>
                  <a:lnTo>
                    <a:pt x="151" y="252"/>
                  </a:lnTo>
                  <a:close/>
                  <a:moveTo>
                    <a:pt x="48" y="139"/>
                  </a:moveTo>
                  <a:cubicBezTo>
                    <a:pt x="48" y="120"/>
                    <a:pt x="69" y="99"/>
                    <a:pt x="103" y="87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69" y="179"/>
                    <a:pt x="48" y="159"/>
                    <a:pt x="48" y="139"/>
                  </a:cubicBezTo>
                  <a:close/>
                  <a:moveTo>
                    <a:pt x="48" y="139"/>
                  </a:moveTo>
                  <a:cubicBezTo>
                    <a:pt x="48" y="139"/>
                    <a:pt x="48" y="139"/>
                    <a:pt x="48" y="1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8" name="Group 257"/>
          <p:cNvGrpSpPr>
            <a:grpSpLocks noChangeAspect="1"/>
          </p:cNvGrpSpPr>
          <p:nvPr/>
        </p:nvGrpSpPr>
        <p:grpSpPr>
          <a:xfrm>
            <a:off x="2928230" y="5048876"/>
            <a:ext cx="274517" cy="304800"/>
            <a:chOff x="6289675" y="1920876"/>
            <a:chExt cx="5796308" cy="6435725"/>
          </a:xfrm>
        </p:grpSpPr>
        <p:sp>
          <p:nvSpPr>
            <p:cNvPr id="257" name="Oval 256"/>
            <p:cNvSpPr/>
            <p:nvPr/>
          </p:nvSpPr>
          <p:spPr>
            <a:xfrm>
              <a:off x="9144000" y="2263375"/>
              <a:ext cx="2941983" cy="294198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99"/>
            <p:cNvSpPr>
              <a:spLocks noEditPoints="1"/>
            </p:cNvSpPr>
            <p:nvPr/>
          </p:nvSpPr>
          <p:spPr bwMode="auto">
            <a:xfrm>
              <a:off x="6289675" y="1920876"/>
              <a:ext cx="5708650" cy="6435725"/>
            </a:xfrm>
            <a:custGeom>
              <a:avLst/>
              <a:gdLst>
                <a:gd name="T0" fmla="*/ 920 w 1302"/>
                <a:gd name="T1" fmla="*/ 765 h 1482"/>
                <a:gd name="T2" fmla="*/ 538 w 1302"/>
                <a:gd name="T3" fmla="*/ 358 h 1482"/>
                <a:gd name="T4" fmla="*/ 217 w 1302"/>
                <a:gd name="T5" fmla="*/ 574 h 1482"/>
                <a:gd name="T6" fmla="*/ 333 w 1302"/>
                <a:gd name="T7" fmla="*/ 1066 h 1482"/>
                <a:gd name="T8" fmla="*/ 0 w 1302"/>
                <a:gd name="T9" fmla="*/ 1305 h 1482"/>
                <a:gd name="T10" fmla="*/ 946 w 1302"/>
                <a:gd name="T11" fmla="*/ 1482 h 1482"/>
                <a:gd name="T12" fmla="*/ 928 w 1302"/>
                <a:gd name="T13" fmla="*/ 1183 h 1482"/>
                <a:gd name="T14" fmla="*/ 688 w 1302"/>
                <a:gd name="T15" fmla="*/ 1028 h 1482"/>
                <a:gd name="T16" fmla="*/ 579 w 1302"/>
                <a:gd name="T17" fmla="*/ 1236 h 1482"/>
                <a:gd name="T18" fmla="*/ 686 w 1302"/>
                <a:gd name="T19" fmla="*/ 1150 h 1482"/>
                <a:gd name="T20" fmla="*/ 608 w 1302"/>
                <a:gd name="T21" fmla="*/ 1265 h 1482"/>
                <a:gd name="T22" fmla="*/ 413 w 1302"/>
                <a:gd name="T23" fmla="*/ 1265 h 1482"/>
                <a:gd name="T24" fmla="*/ 334 w 1302"/>
                <a:gd name="T25" fmla="*/ 1150 h 1482"/>
                <a:gd name="T26" fmla="*/ 442 w 1302"/>
                <a:gd name="T27" fmla="*/ 1236 h 1482"/>
                <a:gd name="T28" fmla="*/ 383 w 1302"/>
                <a:gd name="T29" fmla="*/ 1064 h 1482"/>
                <a:gd name="T30" fmla="*/ 510 w 1302"/>
                <a:gd name="T31" fmla="*/ 1170 h 1482"/>
                <a:gd name="T32" fmla="*/ 533 w 1302"/>
                <a:gd name="T33" fmla="*/ 1434 h 1482"/>
                <a:gd name="T34" fmla="*/ 510 w 1302"/>
                <a:gd name="T35" fmla="*/ 1354 h 1482"/>
                <a:gd name="T36" fmla="*/ 483 w 1302"/>
                <a:gd name="T37" fmla="*/ 1278 h 1482"/>
                <a:gd name="T38" fmla="*/ 538 w 1302"/>
                <a:gd name="T39" fmla="*/ 1263 h 1482"/>
                <a:gd name="T40" fmla="*/ 1254 w 1302"/>
                <a:gd name="T41" fmla="*/ 382 h 1482"/>
                <a:gd name="T42" fmla="*/ 804 w 1302"/>
                <a:gd name="T43" fmla="*/ 574 h 1482"/>
                <a:gd name="T44" fmla="*/ 845 w 1302"/>
                <a:gd name="T45" fmla="*/ 587 h 1482"/>
                <a:gd name="T46" fmla="*/ 893 w 1302"/>
                <a:gd name="T47" fmla="*/ 584 h 1482"/>
                <a:gd name="T48" fmla="*/ 947 w 1302"/>
                <a:gd name="T49" fmla="*/ 587 h 1482"/>
                <a:gd name="T50" fmla="*/ 995 w 1302"/>
                <a:gd name="T51" fmla="*/ 575 h 1482"/>
                <a:gd name="T52" fmla="*/ 995 w 1302"/>
                <a:gd name="T53" fmla="*/ 240 h 1482"/>
                <a:gd name="T54" fmla="*/ 1098 w 1302"/>
                <a:gd name="T55" fmla="*/ 293 h 1482"/>
                <a:gd name="T56" fmla="*/ 971 w 1302"/>
                <a:gd name="T57" fmla="*/ 154 h 1482"/>
                <a:gd name="T58" fmla="*/ 920 w 1302"/>
                <a:gd name="T59" fmla="*/ 179 h 1482"/>
                <a:gd name="T60" fmla="*/ 869 w 1302"/>
                <a:gd name="T61" fmla="*/ 154 h 1482"/>
                <a:gd name="T62" fmla="*/ 742 w 1302"/>
                <a:gd name="T63" fmla="*/ 293 h 1482"/>
                <a:gd name="T64" fmla="*/ 791 w 1302"/>
                <a:gd name="T65" fmla="*/ 489 h 1482"/>
                <a:gd name="T66" fmla="*/ 586 w 1302"/>
                <a:gd name="T67" fmla="*/ 358 h 1482"/>
                <a:gd name="T68" fmla="*/ 920 w 1302"/>
                <a:gd name="T69" fmla="*/ 227 h 1482"/>
                <a:gd name="T70" fmla="*/ 920 w 1302"/>
                <a:gd name="T71" fmla="*/ 358 h 1482"/>
                <a:gd name="T72" fmla="*/ 845 w 1302"/>
                <a:gd name="T73" fmla="*/ 346 h 1482"/>
                <a:gd name="T74" fmla="*/ 845 w 1302"/>
                <a:gd name="T75" fmla="*/ 346 h 1482"/>
                <a:gd name="T76" fmla="*/ 947 w 1302"/>
                <a:gd name="T77" fmla="*/ 536 h 1482"/>
                <a:gd name="T78" fmla="*/ 893 w 1302"/>
                <a:gd name="T79" fmla="*/ 405 h 1482"/>
                <a:gd name="T80" fmla="*/ 1050 w 1302"/>
                <a:gd name="T81" fmla="*/ 472 h 1482"/>
                <a:gd name="T82" fmla="*/ 306 w 1302"/>
                <a:gd name="T83" fmla="*/ 455 h 1482"/>
                <a:gd name="T84" fmla="*/ 714 w 1302"/>
                <a:gd name="T85" fmla="*/ 455 h 1482"/>
                <a:gd name="T86" fmla="*/ 709 w 1302"/>
                <a:gd name="T87" fmla="*/ 573 h 1482"/>
                <a:gd name="T88" fmla="*/ 316 w 1302"/>
                <a:gd name="T89" fmla="*/ 620 h 1482"/>
                <a:gd name="T90" fmla="*/ 306 w 1302"/>
                <a:gd name="T91" fmla="*/ 455 h 1482"/>
                <a:gd name="T92" fmla="*/ 681 w 1302"/>
                <a:gd name="T93" fmla="*/ 616 h 1482"/>
                <a:gd name="T94" fmla="*/ 278 w 1302"/>
                <a:gd name="T95" fmla="*/ 793 h 1482"/>
                <a:gd name="T96" fmla="*/ 106 w 1302"/>
                <a:gd name="T97" fmla="*/ 1230 h 1482"/>
                <a:gd name="T98" fmla="*/ 407 w 1302"/>
                <a:gd name="T99" fmla="*/ 1313 h 1482"/>
                <a:gd name="T100" fmla="*/ 459 w 1302"/>
                <a:gd name="T101" fmla="*/ 1334 h 1482"/>
                <a:gd name="T102" fmla="*/ 227 w 1302"/>
                <a:gd name="T103" fmla="*/ 1355 h 1482"/>
                <a:gd name="T104" fmla="*/ 179 w 1302"/>
                <a:gd name="T105" fmla="*/ 1434 h 1482"/>
                <a:gd name="T106" fmla="*/ 973 w 1302"/>
                <a:gd name="T107" fmla="*/ 1305 h 1482"/>
                <a:gd name="T108" fmla="*/ 842 w 1302"/>
                <a:gd name="T109" fmla="*/ 1434 h 1482"/>
                <a:gd name="T110" fmla="*/ 794 w 1302"/>
                <a:gd name="T111" fmla="*/ 1355 h 1482"/>
                <a:gd name="T112" fmla="*/ 561 w 1302"/>
                <a:gd name="T113" fmla="*/ 1334 h 1482"/>
                <a:gd name="T114" fmla="*/ 614 w 1302"/>
                <a:gd name="T115" fmla="*/ 1313 h 1482"/>
                <a:gd name="T116" fmla="*/ 915 w 1302"/>
                <a:gd name="T117" fmla="*/ 1230 h 1482"/>
                <a:gd name="T118" fmla="*/ 973 w 1302"/>
                <a:gd name="T119" fmla="*/ 1305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2" h="1482">
                  <a:moveTo>
                    <a:pt x="790" y="793"/>
                  </a:moveTo>
                  <a:cubicBezTo>
                    <a:pt x="793" y="743"/>
                    <a:pt x="793" y="743"/>
                    <a:pt x="793" y="743"/>
                  </a:cubicBezTo>
                  <a:cubicBezTo>
                    <a:pt x="834" y="758"/>
                    <a:pt x="876" y="765"/>
                    <a:pt x="920" y="765"/>
                  </a:cubicBezTo>
                  <a:cubicBezTo>
                    <a:pt x="1131" y="765"/>
                    <a:pt x="1302" y="593"/>
                    <a:pt x="1302" y="382"/>
                  </a:cubicBezTo>
                  <a:cubicBezTo>
                    <a:pt x="1302" y="172"/>
                    <a:pt x="1131" y="0"/>
                    <a:pt x="920" y="0"/>
                  </a:cubicBezTo>
                  <a:cubicBezTo>
                    <a:pt x="717" y="0"/>
                    <a:pt x="551" y="159"/>
                    <a:pt x="538" y="358"/>
                  </a:cubicBezTo>
                  <a:cubicBezTo>
                    <a:pt x="420" y="358"/>
                    <a:pt x="420" y="358"/>
                    <a:pt x="420" y="358"/>
                  </a:cubicBezTo>
                  <a:cubicBezTo>
                    <a:pt x="363" y="358"/>
                    <a:pt x="310" y="381"/>
                    <a:pt x="271" y="422"/>
                  </a:cubicBezTo>
                  <a:cubicBezTo>
                    <a:pt x="233" y="464"/>
                    <a:pt x="213" y="518"/>
                    <a:pt x="217" y="574"/>
                  </a:cubicBezTo>
                  <a:cubicBezTo>
                    <a:pt x="230" y="793"/>
                    <a:pt x="230" y="793"/>
                    <a:pt x="230" y="793"/>
                  </a:cubicBezTo>
                  <a:cubicBezTo>
                    <a:pt x="231" y="888"/>
                    <a:pt x="271" y="972"/>
                    <a:pt x="333" y="1028"/>
                  </a:cubicBezTo>
                  <a:cubicBezTo>
                    <a:pt x="333" y="1066"/>
                    <a:pt x="333" y="1066"/>
                    <a:pt x="333" y="1066"/>
                  </a:cubicBezTo>
                  <a:cubicBezTo>
                    <a:pt x="291" y="1130"/>
                    <a:pt x="291" y="1130"/>
                    <a:pt x="291" y="1130"/>
                  </a:cubicBezTo>
                  <a:cubicBezTo>
                    <a:pt x="93" y="1183"/>
                    <a:pt x="93" y="1183"/>
                    <a:pt x="93" y="1183"/>
                  </a:cubicBezTo>
                  <a:cubicBezTo>
                    <a:pt x="38" y="1198"/>
                    <a:pt x="0" y="1249"/>
                    <a:pt x="0" y="1305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946" y="1482"/>
                    <a:pt x="946" y="1482"/>
                    <a:pt x="946" y="1482"/>
                  </a:cubicBezTo>
                  <a:cubicBezTo>
                    <a:pt x="987" y="1482"/>
                    <a:pt x="1021" y="1448"/>
                    <a:pt x="1021" y="1406"/>
                  </a:cubicBezTo>
                  <a:cubicBezTo>
                    <a:pt x="1021" y="1305"/>
                    <a:pt x="1021" y="1305"/>
                    <a:pt x="1021" y="1305"/>
                  </a:cubicBezTo>
                  <a:cubicBezTo>
                    <a:pt x="1021" y="1249"/>
                    <a:pt x="983" y="1198"/>
                    <a:pt x="928" y="1183"/>
                  </a:cubicBezTo>
                  <a:cubicBezTo>
                    <a:pt x="730" y="1130"/>
                    <a:pt x="730" y="1130"/>
                    <a:pt x="730" y="1130"/>
                  </a:cubicBezTo>
                  <a:cubicBezTo>
                    <a:pt x="688" y="1066"/>
                    <a:pt x="688" y="1066"/>
                    <a:pt x="688" y="1066"/>
                  </a:cubicBezTo>
                  <a:cubicBezTo>
                    <a:pt x="688" y="1028"/>
                    <a:pt x="688" y="1028"/>
                    <a:pt x="688" y="1028"/>
                  </a:cubicBezTo>
                  <a:cubicBezTo>
                    <a:pt x="750" y="972"/>
                    <a:pt x="790" y="888"/>
                    <a:pt x="790" y="793"/>
                  </a:cubicBezTo>
                  <a:close/>
                  <a:moveTo>
                    <a:pt x="579" y="1236"/>
                  </a:moveTo>
                  <a:cubicBezTo>
                    <a:pt x="579" y="1236"/>
                    <a:pt x="579" y="1236"/>
                    <a:pt x="579" y="1236"/>
                  </a:cubicBezTo>
                  <a:cubicBezTo>
                    <a:pt x="546" y="1203"/>
                    <a:pt x="546" y="1203"/>
                    <a:pt x="546" y="1203"/>
                  </a:cubicBezTo>
                  <a:cubicBezTo>
                    <a:pt x="659" y="1109"/>
                    <a:pt x="659" y="1109"/>
                    <a:pt x="659" y="1109"/>
                  </a:cubicBezTo>
                  <a:cubicBezTo>
                    <a:pt x="686" y="1150"/>
                    <a:pt x="686" y="1150"/>
                    <a:pt x="686" y="1150"/>
                  </a:cubicBezTo>
                  <a:cubicBezTo>
                    <a:pt x="610" y="1265"/>
                    <a:pt x="610" y="1265"/>
                    <a:pt x="610" y="1265"/>
                  </a:cubicBezTo>
                  <a:cubicBezTo>
                    <a:pt x="610" y="1265"/>
                    <a:pt x="610" y="1265"/>
                    <a:pt x="609" y="1265"/>
                  </a:cubicBezTo>
                  <a:cubicBezTo>
                    <a:pt x="608" y="1265"/>
                    <a:pt x="608" y="1265"/>
                    <a:pt x="608" y="1265"/>
                  </a:cubicBezTo>
                  <a:lnTo>
                    <a:pt x="579" y="1236"/>
                  </a:lnTo>
                  <a:close/>
                  <a:moveTo>
                    <a:pt x="442" y="1236"/>
                  </a:moveTo>
                  <a:cubicBezTo>
                    <a:pt x="413" y="1265"/>
                    <a:pt x="413" y="1265"/>
                    <a:pt x="413" y="1265"/>
                  </a:cubicBezTo>
                  <a:cubicBezTo>
                    <a:pt x="413" y="1265"/>
                    <a:pt x="413" y="1265"/>
                    <a:pt x="412" y="1265"/>
                  </a:cubicBezTo>
                  <a:cubicBezTo>
                    <a:pt x="411" y="1265"/>
                    <a:pt x="411" y="1265"/>
                    <a:pt x="411" y="1265"/>
                  </a:cubicBezTo>
                  <a:cubicBezTo>
                    <a:pt x="334" y="1150"/>
                    <a:pt x="334" y="1150"/>
                    <a:pt x="334" y="1150"/>
                  </a:cubicBezTo>
                  <a:cubicBezTo>
                    <a:pt x="362" y="1109"/>
                    <a:pt x="362" y="1109"/>
                    <a:pt x="362" y="1109"/>
                  </a:cubicBezTo>
                  <a:cubicBezTo>
                    <a:pt x="475" y="1203"/>
                    <a:pt x="475" y="1203"/>
                    <a:pt x="475" y="1203"/>
                  </a:cubicBezTo>
                  <a:cubicBezTo>
                    <a:pt x="442" y="1236"/>
                    <a:pt x="442" y="1236"/>
                    <a:pt x="442" y="1236"/>
                  </a:cubicBezTo>
                  <a:cubicBezTo>
                    <a:pt x="442" y="1236"/>
                    <a:pt x="442" y="1236"/>
                    <a:pt x="442" y="1236"/>
                  </a:cubicBezTo>
                  <a:close/>
                  <a:moveTo>
                    <a:pt x="510" y="1170"/>
                  </a:moveTo>
                  <a:cubicBezTo>
                    <a:pt x="383" y="1064"/>
                    <a:pt x="383" y="1064"/>
                    <a:pt x="383" y="1064"/>
                  </a:cubicBezTo>
                  <a:cubicBezTo>
                    <a:pt x="421" y="1085"/>
                    <a:pt x="464" y="1098"/>
                    <a:pt x="510" y="1098"/>
                  </a:cubicBezTo>
                  <a:cubicBezTo>
                    <a:pt x="556" y="1098"/>
                    <a:pt x="600" y="1085"/>
                    <a:pt x="638" y="1064"/>
                  </a:cubicBezTo>
                  <a:lnTo>
                    <a:pt x="510" y="1170"/>
                  </a:lnTo>
                  <a:close/>
                  <a:moveTo>
                    <a:pt x="510" y="1354"/>
                  </a:moveTo>
                  <a:cubicBezTo>
                    <a:pt x="512" y="1354"/>
                    <a:pt x="514" y="1353"/>
                    <a:pt x="516" y="1353"/>
                  </a:cubicBezTo>
                  <a:cubicBezTo>
                    <a:pt x="533" y="1434"/>
                    <a:pt x="533" y="1434"/>
                    <a:pt x="533" y="1434"/>
                  </a:cubicBezTo>
                  <a:cubicBezTo>
                    <a:pt x="488" y="1434"/>
                    <a:pt x="488" y="1434"/>
                    <a:pt x="488" y="1434"/>
                  </a:cubicBezTo>
                  <a:cubicBezTo>
                    <a:pt x="504" y="1353"/>
                    <a:pt x="504" y="1353"/>
                    <a:pt x="504" y="1353"/>
                  </a:cubicBezTo>
                  <a:cubicBezTo>
                    <a:pt x="506" y="1353"/>
                    <a:pt x="508" y="1354"/>
                    <a:pt x="510" y="1354"/>
                  </a:cubicBezTo>
                  <a:close/>
                  <a:moveTo>
                    <a:pt x="538" y="1278"/>
                  </a:moveTo>
                  <a:cubicBezTo>
                    <a:pt x="538" y="1293"/>
                    <a:pt x="525" y="1306"/>
                    <a:pt x="510" y="1306"/>
                  </a:cubicBezTo>
                  <a:cubicBezTo>
                    <a:pt x="495" y="1306"/>
                    <a:pt x="483" y="1293"/>
                    <a:pt x="483" y="1278"/>
                  </a:cubicBezTo>
                  <a:cubicBezTo>
                    <a:pt x="483" y="1263"/>
                    <a:pt x="483" y="1263"/>
                    <a:pt x="483" y="1263"/>
                  </a:cubicBezTo>
                  <a:cubicBezTo>
                    <a:pt x="510" y="1236"/>
                    <a:pt x="510" y="1236"/>
                    <a:pt x="510" y="1236"/>
                  </a:cubicBezTo>
                  <a:cubicBezTo>
                    <a:pt x="538" y="1263"/>
                    <a:pt x="538" y="1263"/>
                    <a:pt x="538" y="1263"/>
                  </a:cubicBezTo>
                  <a:lnTo>
                    <a:pt x="538" y="1278"/>
                  </a:lnTo>
                  <a:close/>
                  <a:moveTo>
                    <a:pt x="920" y="48"/>
                  </a:moveTo>
                  <a:cubicBezTo>
                    <a:pt x="1104" y="48"/>
                    <a:pt x="1254" y="198"/>
                    <a:pt x="1254" y="382"/>
                  </a:cubicBezTo>
                  <a:cubicBezTo>
                    <a:pt x="1254" y="567"/>
                    <a:pt x="1104" y="717"/>
                    <a:pt x="920" y="717"/>
                  </a:cubicBezTo>
                  <a:cubicBezTo>
                    <a:pt x="877" y="717"/>
                    <a:pt x="836" y="709"/>
                    <a:pt x="797" y="693"/>
                  </a:cubicBezTo>
                  <a:cubicBezTo>
                    <a:pt x="804" y="574"/>
                    <a:pt x="804" y="574"/>
                    <a:pt x="804" y="574"/>
                  </a:cubicBezTo>
                  <a:cubicBezTo>
                    <a:pt x="804" y="569"/>
                    <a:pt x="804" y="564"/>
                    <a:pt x="804" y="559"/>
                  </a:cubicBezTo>
                  <a:cubicBezTo>
                    <a:pt x="817" y="566"/>
                    <a:pt x="830" y="571"/>
                    <a:pt x="845" y="575"/>
                  </a:cubicBezTo>
                  <a:cubicBezTo>
                    <a:pt x="845" y="587"/>
                    <a:pt x="845" y="587"/>
                    <a:pt x="845" y="587"/>
                  </a:cubicBezTo>
                  <a:cubicBezTo>
                    <a:pt x="845" y="600"/>
                    <a:pt x="856" y="611"/>
                    <a:pt x="869" y="611"/>
                  </a:cubicBezTo>
                  <a:cubicBezTo>
                    <a:pt x="882" y="611"/>
                    <a:pt x="893" y="600"/>
                    <a:pt x="893" y="587"/>
                  </a:cubicBezTo>
                  <a:cubicBezTo>
                    <a:pt x="893" y="584"/>
                    <a:pt x="893" y="584"/>
                    <a:pt x="893" y="584"/>
                  </a:cubicBezTo>
                  <a:cubicBezTo>
                    <a:pt x="902" y="585"/>
                    <a:pt x="911" y="586"/>
                    <a:pt x="920" y="586"/>
                  </a:cubicBezTo>
                  <a:cubicBezTo>
                    <a:pt x="929" y="586"/>
                    <a:pt x="938" y="585"/>
                    <a:pt x="947" y="584"/>
                  </a:cubicBezTo>
                  <a:cubicBezTo>
                    <a:pt x="947" y="587"/>
                    <a:pt x="947" y="587"/>
                    <a:pt x="947" y="587"/>
                  </a:cubicBezTo>
                  <a:cubicBezTo>
                    <a:pt x="947" y="600"/>
                    <a:pt x="958" y="611"/>
                    <a:pt x="971" y="611"/>
                  </a:cubicBezTo>
                  <a:cubicBezTo>
                    <a:pt x="984" y="611"/>
                    <a:pt x="995" y="600"/>
                    <a:pt x="995" y="587"/>
                  </a:cubicBezTo>
                  <a:cubicBezTo>
                    <a:pt x="995" y="575"/>
                    <a:pt x="995" y="575"/>
                    <a:pt x="995" y="575"/>
                  </a:cubicBezTo>
                  <a:cubicBezTo>
                    <a:pt x="1056" y="557"/>
                    <a:pt x="1098" y="518"/>
                    <a:pt x="1098" y="472"/>
                  </a:cubicBezTo>
                  <a:cubicBezTo>
                    <a:pt x="1098" y="426"/>
                    <a:pt x="1056" y="387"/>
                    <a:pt x="995" y="369"/>
                  </a:cubicBezTo>
                  <a:cubicBezTo>
                    <a:pt x="995" y="240"/>
                    <a:pt x="995" y="240"/>
                    <a:pt x="995" y="240"/>
                  </a:cubicBezTo>
                  <a:cubicBezTo>
                    <a:pt x="1029" y="253"/>
                    <a:pt x="1050" y="274"/>
                    <a:pt x="1050" y="293"/>
                  </a:cubicBezTo>
                  <a:cubicBezTo>
                    <a:pt x="1050" y="306"/>
                    <a:pt x="1060" y="317"/>
                    <a:pt x="1074" y="317"/>
                  </a:cubicBezTo>
                  <a:cubicBezTo>
                    <a:pt x="1087" y="317"/>
                    <a:pt x="1098" y="306"/>
                    <a:pt x="1098" y="293"/>
                  </a:cubicBezTo>
                  <a:cubicBezTo>
                    <a:pt x="1098" y="246"/>
                    <a:pt x="1056" y="207"/>
                    <a:pt x="995" y="190"/>
                  </a:cubicBezTo>
                  <a:cubicBezTo>
                    <a:pt x="995" y="178"/>
                    <a:pt x="995" y="178"/>
                    <a:pt x="995" y="178"/>
                  </a:cubicBezTo>
                  <a:cubicBezTo>
                    <a:pt x="995" y="164"/>
                    <a:pt x="984" y="154"/>
                    <a:pt x="971" y="154"/>
                  </a:cubicBezTo>
                  <a:cubicBezTo>
                    <a:pt x="958" y="154"/>
                    <a:pt x="947" y="164"/>
                    <a:pt x="947" y="178"/>
                  </a:cubicBezTo>
                  <a:cubicBezTo>
                    <a:pt x="947" y="180"/>
                    <a:pt x="947" y="180"/>
                    <a:pt x="947" y="180"/>
                  </a:cubicBezTo>
                  <a:cubicBezTo>
                    <a:pt x="938" y="180"/>
                    <a:pt x="929" y="179"/>
                    <a:pt x="920" y="179"/>
                  </a:cubicBezTo>
                  <a:cubicBezTo>
                    <a:pt x="911" y="179"/>
                    <a:pt x="902" y="180"/>
                    <a:pt x="893" y="180"/>
                  </a:cubicBezTo>
                  <a:cubicBezTo>
                    <a:pt x="893" y="178"/>
                    <a:pt x="893" y="178"/>
                    <a:pt x="893" y="178"/>
                  </a:cubicBezTo>
                  <a:cubicBezTo>
                    <a:pt x="893" y="164"/>
                    <a:pt x="882" y="154"/>
                    <a:pt x="869" y="154"/>
                  </a:cubicBezTo>
                  <a:cubicBezTo>
                    <a:pt x="856" y="154"/>
                    <a:pt x="845" y="164"/>
                    <a:pt x="845" y="178"/>
                  </a:cubicBezTo>
                  <a:cubicBezTo>
                    <a:pt x="845" y="190"/>
                    <a:pt x="845" y="190"/>
                    <a:pt x="845" y="190"/>
                  </a:cubicBezTo>
                  <a:cubicBezTo>
                    <a:pt x="784" y="207"/>
                    <a:pt x="742" y="246"/>
                    <a:pt x="742" y="293"/>
                  </a:cubicBezTo>
                  <a:cubicBezTo>
                    <a:pt x="742" y="339"/>
                    <a:pt x="784" y="378"/>
                    <a:pt x="845" y="396"/>
                  </a:cubicBezTo>
                  <a:cubicBezTo>
                    <a:pt x="845" y="525"/>
                    <a:pt x="845" y="525"/>
                    <a:pt x="845" y="525"/>
                  </a:cubicBezTo>
                  <a:cubicBezTo>
                    <a:pt x="820" y="516"/>
                    <a:pt x="801" y="502"/>
                    <a:pt x="791" y="489"/>
                  </a:cubicBezTo>
                  <a:cubicBezTo>
                    <a:pt x="782" y="465"/>
                    <a:pt x="768" y="442"/>
                    <a:pt x="749" y="422"/>
                  </a:cubicBezTo>
                  <a:cubicBezTo>
                    <a:pt x="711" y="381"/>
                    <a:pt x="658" y="358"/>
                    <a:pt x="601" y="358"/>
                  </a:cubicBezTo>
                  <a:cubicBezTo>
                    <a:pt x="586" y="358"/>
                    <a:pt x="586" y="358"/>
                    <a:pt x="586" y="358"/>
                  </a:cubicBezTo>
                  <a:cubicBezTo>
                    <a:pt x="599" y="185"/>
                    <a:pt x="744" y="48"/>
                    <a:pt x="920" y="48"/>
                  </a:cubicBezTo>
                  <a:close/>
                  <a:moveTo>
                    <a:pt x="893" y="229"/>
                  </a:moveTo>
                  <a:cubicBezTo>
                    <a:pt x="901" y="228"/>
                    <a:pt x="911" y="227"/>
                    <a:pt x="920" y="227"/>
                  </a:cubicBezTo>
                  <a:cubicBezTo>
                    <a:pt x="929" y="227"/>
                    <a:pt x="939" y="228"/>
                    <a:pt x="947" y="229"/>
                  </a:cubicBezTo>
                  <a:cubicBezTo>
                    <a:pt x="947" y="360"/>
                    <a:pt x="947" y="360"/>
                    <a:pt x="947" y="360"/>
                  </a:cubicBezTo>
                  <a:cubicBezTo>
                    <a:pt x="938" y="359"/>
                    <a:pt x="929" y="358"/>
                    <a:pt x="920" y="358"/>
                  </a:cubicBezTo>
                  <a:cubicBezTo>
                    <a:pt x="911" y="358"/>
                    <a:pt x="901" y="358"/>
                    <a:pt x="893" y="357"/>
                  </a:cubicBezTo>
                  <a:lnTo>
                    <a:pt x="893" y="229"/>
                  </a:lnTo>
                  <a:close/>
                  <a:moveTo>
                    <a:pt x="845" y="346"/>
                  </a:moveTo>
                  <a:cubicBezTo>
                    <a:pt x="811" y="333"/>
                    <a:pt x="790" y="312"/>
                    <a:pt x="790" y="293"/>
                  </a:cubicBezTo>
                  <a:cubicBezTo>
                    <a:pt x="790" y="274"/>
                    <a:pt x="811" y="253"/>
                    <a:pt x="845" y="240"/>
                  </a:cubicBezTo>
                  <a:lnTo>
                    <a:pt x="845" y="346"/>
                  </a:lnTo>
                  <a:close/>
                  <a:moveTo>
                    <a:pt x="920" y="406"/>
                  </a:moveTo>
                  <a:cubicBezTo>
                    <a:pt x="929" y="406"/>
                    <a:pt x="939" y="407"/>
                    <a:pt x="947" y="408"/>
                  </a:cubicBezTo>
                  <a:cubicBezTo>
                    <a:pt x="947" y="536"/>
                    <a:pt x="947" y="536"/>
                    <a:pt x="947" y="536"/>
                  </a:cubicBezTo>
                  <a:cubicBezTo>
                    <a:pt x="939" y="537"/>
                    <a:pt x="929" y="538"/>
                    <a:pt x="920" y="538"/>
                  </a:cubicBezTo>
                  <a:cubicBezTo>
                    <a:pt x="911" y="538"/>
                    <a:pt x="901" y="537"/>
                    <a:pt x="893" y="536"/>
                  </a:cubicBezTo>
                  <a:cubicBezTo>
                    <a:pt x="893" y="405"/>
                    <a:pt x="893" y="405"/>
                    <a:pt x="893" y="405"/>
                  </a:cubicBezTo>
                  <a:cubicBezTo>
                    <a:pt x="902" y="406"/>
                    <a:pt x="911" y="406"/>
                    <a:pt x="920" y="406"/>
                  </a:cubicBezTo>
                  <a:close/>
                  <a:moveTo>
                    <a:pt x="995" y="419"/>
                  </a:moveTo>
                  <a:cubicBezTo>
                    <a:pt x="1029" y="432"/>
                    <a:pt x="1050" y="453"/>
                    <a:pt x="1050" y="472"/>
                  </a:cubicBezTo>
                  <a:cubicBezTo>
                    <a:pt x="1050" y="491"/>
                    <a:pt x="1029" y="512"/>
                    <a:pt x="995" y="525"/>
                  </a:cubicBezTo>
                  <a:lnTo>
                    <a:pt x="995" y="419"/>
                  </a:lnTo>
                  <a:close/>
                  <a:moveTo>
                    <a:pt x="306" y="455"/>
                  </a:moveTo>
                  <a:cubicBezTo>
                    <a:pt x="336" y="424"/>
                    <a:pt x="376" y="406"/>
                    <a:pt x="420" y="406"/>
                  </a:cubicBezTo>
                  <a:cubicBezTo>
                    <a:pt x="601" y="406"/>
                    <a:pt x="601" y="406"/>
                    <a:pt x="601" y="406"/>
                  </a:cubicBezTo>
                  <a:cubicBezTo>
                    <a:pt x="645" y="406"/>
                    <a:pt x="685" y="424"/>
                    <a:pt x="714" y="455"/>
                  </a:cubicBezTo>
                  <a:cubicBezTo>
                    <a:pt x="744" y="487"/>
                    <a:pt x="759" y="528"/>
                    <a:pt x="756" y="571"/>
                  </a:cubicBezTo>
                  <a:cubicBezTo>
                    <a:pt x="752" y="644"/>
                    <a:pt x="752" y="644"/>
                    <a:pt x="752" y="644"/>
                  </a:cubicBezTo>
                  <a:cubicBezTo>
                    <a:pt x="731" y="602"/>
                    <a:pt x="710" y="575"/>
                    <a:pt x="709" y="573"/>
                  </a:cubicBezTo>
                  <a:cubicBezTo>
                    <a:pt x="702" y="564"/>
                    <a:pt x="691" y="561"/>
                    <a:pt x="681" y="565"/>
                  </a:cubicBezTo>
                  <a:cubicBezTo>
                    <a:pt x="560" y="614"/>
                    <a:pt x="333" y="614"/>
                    <a:pt x="331" y="614"/>
                  </a:cubicBezTo>
                  <a:cubicBezTo>
                    <a:pt x="326" y="614"/>
                    <a:pt x="321" y="616"/>
                    <a:pt x="316" y="620"/>
                  </a:cubicBezTo>
                  <a:cubicBezTo>
                    <a:pt x="315" y="621"/>
                    <a:pt x="293" y="639"/>
                    <a:pt x="271" y="672"/>
                  </a:cubicBezTo>
                  <a:cubicBezTo>
                    <a:pt x="265" y="571"/>
                    <a:pt x="265" y="571"/>
                    <a:pt x="265" y="571"/>
                  </a:cubicBezTo>
                  <a:cubicBezTo>
                    <a:pt x="262" y="528"/>
                    <a:pt x="277" y="487"/>
                    <a:pt x="306" y="455"/>
                  </a:cubicBezTo>
                  <a:close/>
                  <a:moveTo>
                    <a:pt x="278" y="793"/>
                  </a:moveTo>
                  <a:cubicBezTo>
                    <a:pt x="286" y="722"/>
                    <a:pt x="326" y="677"/>
                    <a:pt x="340" y="662"/>
                  </a:cubicBezTo>
                  <a:cubicBezTo>
                    <a:pt x="384" y="662"/>
                    <a:pt x="563" y="657"/>
                    <a:pt x="681" y="616"/>
                  </a:cubicBezTo>
                  <a:cubicBezTo>
                    <a:pt x="700" y="646"/>
                    <a:pt x="742" y="718"/>
                    <a:pt x="742" y="792"/>
                  </a:cubicBezTo>
                  <a:cubicBezTo>
                    <a:pt x="742" y="934"/>
                    <a:pt x="638" y="1050"/>
                    <a:pt x="510" y="1050"/>
                  </a:cubicBezTo>
                  <a:cubicBezTo>
                    <a:pt x="383" y="1050"/>
                    <a:pt x="279" y="935"/>
                    <a:pt x="278" y="793"/>
                  </a:cubicBezTo>
                  <a:close/>
                  <a:moveTo>
                    <a:pt x="48" y="1406"/>
                  </a:moveTo>
                  <a:cubicBezTo>
                    <a:pt x="48" y="1305"/>
                    <a:pt x="48" y="1305"/>
                    <a:pt x="48" y="1305"/>
                  </a:cubicBezTo>
                  <a:cubicBezTo>
                    <a:pt x="48" y="1270"/>
                    <a:pt x="72" y="1239"/>
                    <a:pt x="106" y="1230"/>
                  </a:cubicBezTo>
                  <a:cubicBezTo>
                    <a:pt x="295" y="1178"/>
                    <a:pt x="295" y="1178"/>
                    <a:pt x="295" y="1178"/>
                  </a:cubicBezTo>
                  <a:cubicBezTo>
                    <a:pt x="371" y="1291"/>
                    <a:pt x="371" y="1291"/>
                    <a:pt x="371" y="1291"/>
                  </a:cubicBezTo>
                  <a:cubicBezTo>
                    <a:pt x="379" y="1304"/>
                    <a:pt x="392" y="1312"/>
                    <a:pt x="407" y="1313"/>
                  </a:cubicBezTo>
                  <a:cubicBezTo>
                    <a:pt x="409" y="1313"/>
                    <a:pt x="410" y="1313"/>
                    <a:pt x="412" y="1313"/>
                  </a:cubicBezTo>
                  <a:cubicBezTo>
                    <a:pt x="422" y="1313"/>
                    <a:pt x="432" y="1310"/>
                    <a:pt x="440" y="1305"/>
                  </a:cubicBezTo>
                  <a:cubicBezTo>
                    <a:pt x="444" y="1316"/>
                    <a:pt x="451" y="1326"/>
                    <a:pt x="459" y="1334"/>
                  </a:cubicBezTo>
                  <a:cubicBezTo>
                    <a:pt x="439" y="1434"/>
                    <a:pt x="439" y="1434"/>
                    <a:pt x="439" y="1434"/>
                  </a:cubicBezTo>
                  <a:cubicBezTo>
                    <a:pt x="227" y="1434"/>
                    <a:pt x="227" y="1434"/>
                    <a:pt x="227" y="1434"/>
                  </a:cubicBezTo>
                  <a:cubicBezTo>
                    <a:pt x="227" y="1355"/>
                    <a:pt x="227" y="1355"/>
                    <a:pt x="227" y="1355"/>
                  </a:cubicBezTo>
                  <a:cubicBezTo>
                    <a:pt x="227" y="1342"/>
                    <a:pt x="216" y="1331"/>
                    <a:pt x="203" y="1331"/>
                  </a:cubicBezTo>
                  <a:cubicBezTo>
                    <a:pt x="190" y="1331"/>
                    <a:pt x="179" y="1342"/>
                    <a:pt x="179" y="1355"/>
                  </a:cubicBezTo>
                  <a:cubicBezTo>
                    <a:pt x="179" y="1434"/>
                    <a:pt x="179" y="1434"/>
                    <a:pt x="179" y="1434"/>
                  </a:cubicBez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lose/>
                  <a:moveTo>
                    <a:pt x="973" y="1305"/>
                  </a:moveTo>
                  <a:cubicBezTo>
                    <a:pt x="973" y="1406"/>
                    <a:pt x="973" y="1406"/>
                    <a:pt x="973" y="1406"/>
                  </a:cubicBezTo>
                  <a:cubicBezTo>
                    <a:pt x="973" y="1421"/>
                    <a:pt x="961" y="1434"/>
                    <a:pt x="946" y="1434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42" y="1355"/>
                    <a:pt x="842" y="1355"/>
                    <a:pt x="842" y="1355"/>
                  </a:cubicBezTo>
                  <a:cubicBezTo>
                    <a:pt x="842" y="1342"/>
                    <a:pt x="831" y="1331"/>
                    <a:pt x="818" y="1331"/>
                  </a:cubicBezTo>
                  <a:cubicBezTo>
                    <a:pt x="804" y="1331"/>
                    <a:pt x="794" y="1342"/>
                    <a:pt x="794" y="1355"/>
                  </a:cubicBezTo>
                  <a:cubicBezTo>
                    <a:pt x="794" y="1434"/>
                    <a:pt x="794" y="1434"/>
                    <a:pt x="794" y="1434"/>
                  </a:cubicBezTo>
                  <a:cubicBezTo>
                    <a:pt x="582" y="1434"/>
                    <a:pt x="582" y="1434"/>
                    <a:pt x="582" y="1434"/>
                  </a:cubicBezTo>
                  <a:cubicBezTo>
                    <a:pt x="561" y="1334"/>
                    <a:pt x="561" y="1334"/>
                    <a:pt x="561" y="1334"/>
                  </a:cubicBezTo>
                  <a:cubicBezTo>
                    <a:pt x="570" y="1326"/>
                    <a:pt x="577" y="1316"/>
                    <a:pt x="581" y="1305"/>
                  </a:cubicBezTo>
                  <a:cubicBezTo>
                    <a:pt x="589" y="1310"/>
                    <a:pt x="599" y="1313"/>
                    <a:pt x="609" y="1313"/>
                  </a:cubicBezTo>
                  <a:cubicBezTo>
                    <a:pt x="610" y="1313"/>
                    <a:pt x="612" y="1313"/>
                    <a:pt x="614" y="1313"/>
                  </a:cubicBezTo>
                  <a:cubicBezTo>
                    <a:pt x="629" y="1312"/>
                    <a:pt x="642" y="1304"/>
                    <a:pt x="650" y="1291"/>
                  </a:cubicBezTo>
                  <a:cubicBezTo>
                    <a:pt x="726" y="1178"/>
                    <a:pt x="726" y="1178"/>
                    <a:pt x="726" y="1178"/>
                  </a:cubicBezTo>
                  <a:cubicBezTo>
                    <a:pt x="915" y="1230"/>
                    <a:pt x="915" y="1230"/>
                    <a:pt x="915" y="1230"/>
                  </a:cubicBezTo>
                  <a:cubicBezTo>
                    <a:pt x="949" y="1239"/>
                    <a:pt x="973" y="1270"/>
                    <a:pt x="973" y="1305"/>
                  </a:cubicBezTo>
                  <a:close/>
                  <a:moveTo>
                    <a:pt x="973" y="1305"/>
                  </a:moveTo>
                  <a:cubicBezTo>
                    <a:pt x="973" y="1305"/>
                    <a:pt x="973" y="1305"/>
                    <a:pt x="973" y="130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5" name="Group 264"/>
          <p:cNvGrpSpPr>
            <a:grpSpLocks noChangeAspect="1"/>
          </p:cNvGrpSpPr>
          <p:nvPr/>
        </p:nvGrpSpPr>
        <p:grpSpPr>
          <a:xfrm>
            <a:off x="4176898" y="1371019"/>
            <a:ext cx="222938" cy="304800"/>
            <a:chOff x="9545638" y="2101851"/>
            <a:chExt cx="4703763" cy="6430963"/>
          </a:xfrm>
        </p:grpSpPr>
        <p:sp>
          <p:nvSpPr>
            <p:cNvPr id="264" name="Oval 263"/>
            <p:cNvSpPr/>
            <p:nvPr/>
          </p:nvSpPr>
          <p:spPr>
            <a:xfrm>
              <a:off x="10747651" y="5317332"/>
              <a:ext cx="2782818" cy="27828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203"/>
            <p:cNvSpPr>
              <a:spLocks noEditPoints="1"/>
            </p:cNvSpPr>
            <p:nvPr/>
          </p:nvSpPr>
          <p:spPr bwMode="auto">
            <a:xfrm>
              <a:off x="10893425" y="4879976"/>
              <a:ext cx="2008188" cy="2874963"/>
            </a:xfrm>
            <a:custGeom>
              <a:avLst/>
              <a:gdLst>
                <a:gd name="T0" fmla="*/ 410 w 458"/>
                <a:gd name="T1" fmla="*/ 203 h 662"/>
                <a:gd name="T2" fmla="*/ 434 w 458"/>
                <a:gd name="T3" fmla="*/ 227 h 662"/>
                <a:gd name="T4" fmla="*/ 458 w 458"/>
                <a:gd name="T5" fmla="*/ 203 h 662"/>
                <a:gd name="T6" fmla="*/ 304 w 458"/>
                <a:gd name="T7" fmla="*/ 59 h 662"/>
                <a:gd name="T8" fmla="*/ 304 w 458"/>
                <a:gd name="T9" fmla="*/ 24 h 662"/>
                <a:gd name="T10" fmla="*/ 280 w 458"/>
                <a:gd name="T11" fmla="*/ 0 h 662"/>
                <a:gd name="T12" fmla="*/ 256 w 458"/>
                <a:gd name="T13" fmla="*/ 24 h 662"/>
                <a:gd name="T14" fmla="*/ 256 w 458"/>
                <a:gd name="T15" fmla="*/ 52 h 662"/>
                <a:gd name="T16" fmla="*/ 229 w 458"/>
                <a:gd name="T17" fmla="*/ 51 h 662"/>
                <a:gd name="T18" fmla="*/ 202 w 458"/>
                <a:gd name="T19" fmla="*/ 52 h 662"/>
                <a:gd name="T20" fmla="*/ 202 w 458"/>
                <a:gd name="T21" fmla="*/ 24 h 662"/>
                <a:gd name="T22" fmla="*/ 178 w 458"/>
                <a:gd name="T23" fmla="*/ 0 h 662"/>
                <a:gd name="T24" fmla="*/ 154 w 458"/>
                <a:gd name="T25" fmla="*/ 24 h 662"/>
                <a:gd name="T26" fmla="*/ 154 w 458"/>
                <a:gd name="T27" fmla="*/ 59 h 662"/>
                <a:gd name="T28" fmla="*/ 0 w 458"/>
                <a:gd name="T29" fmla="*/ 203 h 662"/>
                <a:gd name="T30" fmla="*/ 154 w 458"/>
                <a:gd name="T31" fmla="*/ 347 h 662"/>
                <a:gd name="T32" fmla="*/ 154 w 458"/>
                <a:gd name="T33" fmla="*/ 553 h 662"/>
                <a:gd name="T34" fmla="*/ 48 w 458"/>
                <a:gd name="T35" fmla="*/ 459 h 662"/>
                <a:gd name="T36" fmla="*/ 24 w 458"/>
                <a:gd name="T37" fmla="*/ 435 h 662"/>
                <a:gd name="T38" fmla="*/ 0 w 458"/>
                <a:gd name="T39" fmla="*/ 459 h 662"/>
                <a:gd name="T40" fmla="*/ 154 w 458"/>
                <a:gd name="T41" fmla="*/ 603 h 662"/>
                <a:gd name="T42" fmla="*/ 154 w 458"/>
                <a:gd name="T43" fmla="*/ 638 h 662"/>
                <a:gd name="T44" fmla="*/ 178 w 458"/>
                <a:gd name="T45" fmla="*/ 662 h 662"/>
                <a:gd name="T46" fmla="*/ 202 w 458"/>
                <a:gd name="T47" fmla="*/ 638 h 662"/>
                <a:gd name="T48" fmla="*/ 202 w 458"/>
                <a:gd name="T49" fmla="*/ 610 h 662"/>
                <a:gd name="T50" fmla="*/ 229 w 458"/>
                <a:gd name="T51" fmla="*/ 611 h 662"/>
                <a:gd name="T52" fmla="*/ 256 w 458"/>
                <a:gd name="T53" fmla="*/ 610 h 662"/>
                <a:gd name="T54" fmla="*/ 256 w 458"/>
                <a:gd name="T55" fmla="*/ 638 h 662"/>
                <a:gd name="T56" fmla="*/ 280 w 458"/>
                <a:gd name="T57" fmla="*/ 662 h 662"/>
                <a:gd name="T58" fmla="*/ 304 w 458"/>
                <a:gd name="T59" fmla="*/ 638 h 662"/>
                <a:gd name="T60" fmla="*/ 304 w 458"/>
                <a:gd name="T61" fmla="*/ 603 h 662"/>
                <a:gd name="T62" fmla="*/ 458 w 458"/>
                <a:gd name="T63" fmla="*/ 459 h 662"/>
                <a:gd name="T64" fmla="*/ 304 w 458"/>
                <a:gd name="T65" fmla="*/ 315 h 662"/>
                <a:gd name="T66" fmla="*/ 304 w 458"/>
                <a:gd name="T67" fmla="*/ 109 h 662"/>
                <a:gd name="T68" fmla="*/ 410 w 458"/>
                <a:gd name="T69" fmla="*/ 203 h 662"/>
                <a:gd name="T70" fmla="*/ 48 w 458"/>
                <a:gd name="T71" fmla="*/ 203 h 662"/>
                <a:gd name="T72" fmla="*/ 154 w 458"/>
                <a:gd name="T73" fmla="*/ 109 h 662"/>
                <a:gd name="T74" fmla="*/ 154 w 458"/>
                <a:gd name="T75" fmla="*/ 297 h 662"/>
                <a:gd name="T76" fmla="*/ 48 w 458"/>
                <a:gd name="T77" fmla="*/ 203 h 662"/>
                <a:gd name="T78" fmla="*/ 229 w 458"/>
                <a:gd name="T79" fmla="*/ 563 h 662"/>
                <a:gd name="T80" fmla="*/ 202 w 458"/>
                <a:gd name="T81" fmla="*/ 562 h 662"/>
                <a:gd name="T82" fmla="*/ 202 w 458"/>
                <a:gd name="T83" fmla="*/ 354 h 662"/>
                <a:gd name="T84" fmla="*/ 229 w 458"/>
                <a:gd name="T85" fmla="*/ 355 h 662"/>
                <a:gd name="T86" fmla="*/ 256 w 458"/>
                <a:gd name="T87" fmla="*/ 356 h 662"/>
                <a:gd name="T88" fmla="*/ 256 w 458"/>
                <a:gd name="T89" fmla="*/ 562 h 662"/>
                <a:gd name="T90" fmla="*/ 229 w 458"/>
                <a:gd name="T91" fmla="*/ 563 h 662"/>
                <a:gd name="T92" fmla="*/ 410 w 458"/>
                <a:gd name="T93" fmla="*/ 459 h 662"/>
                <a:gd name="T94" fmla="*/ 304 w 458"/>
                <a:gd name="T95" fmla="*/ 553 h 662"/>
                <a:gd name="T96" fmla="*/ 304 w 458"/>
                <a:gd name="T97" fmla="*/ 365 h 662"/>
                <a:gd name="T98" fmla="*/ 410 w 458"/>
                <a:gd name="T99" fmla="*/ 459 h 662"/>
                <a:gd name="T100" fmla="*/ 256 w 458"/>
                <a:gd name="T101" fmla="*/ 308 h 662"/>
                <a:gd name="T102" fmla="*/ 229 w 458"/>
                <a:gd name="T103" fmla="*/ 307 h 662"/>
                <a:gd name="T104" fmla="*/ 202 w 458"/>
                <a:gd name="T105" fmla="*/ 306 h 662"/>
                <a:gd name="T106" fmla="*/ 202 w 458"/>
                <a:gd name="T107" fmla="*/ 100 h 662"/>
                <a:gd name="T108" fmla="*/ 229 w 458"/>
                <a:gd name="T109" fmla="*/ 99 h 662"/>
                <a:gd name="T110" fmla="*/ 256 w 458"/>
                <a:gd name="T111" fmla="*/ 100 h 662"/>
                <a:gd name="T112" fmla="*/ 256 w 458"/>
                <a:gd name="T113" fmla="*/ 308 h 662"/>
                <a:gd name="T114" fmla="*/ 256 w 458"/>
                <a:gd name="T115" fmla="*/ 308 h 662"/>
                <a:gd name="T116" fmla="*/ 256 w 458"/>
                <a:gd name="T117" fmla="*/ 308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8" h="662">
                  <a:moveTo>
                    <a:pt x="410" y="203"/>
                  </a:moveTo>
                  <a:cubicBezTo>
                    <a:pt x="410" y="216"/>
                    <a:pt x="421" y="227"/>
                    <a:pt x="434" y="227"/>
                  </a:cubicBezTo>
                  <a:cubicBezTo>
                    <a:pt x="447" y="227"/>
                    <a:pt x="458" y="216"/>
                    <a:pt x="458" y="203"/>
                  </a:cubicBezTo>
                  <a:cubicBezTo>
                    <a:pt x="458" y="135"/>
                    <a:pt x="394" y="79"/>
                    <a:pt x="304" y="59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10"/>
                    <a:pt x="293" y="0"/>
                    <a:pt x="280" y="0"/>
                  </a:cubicBezTo>
                  <a:cubicBezTo>
                    <a:pt x="267" y="0"/>
                    <a:pt x="256" y="10"/>
                    <a:pt x="256" y="24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47" y="51"/>
                    <a:pt x="238" y="51"/>
                    <a:pt x="229" y="51"/>
                  </a:cubicBezTo>
                  <a:cubicBezTo>
                    <a:pt x="220" y="51"/>
                    <a:pt x="211" y="51"/>
                    <a:pt x="202" y="52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10"/>
                    <a:pt x="191" y="0"/>
                    <a:pt x="178" y="0"/>
                  </a:cubicBezTo>
                  <a:cubicBezTo>
                    <a:pt x="165" y="0"/>
                    <a:pt x="154" y="10"/>
                    <a:pt x="154" y="24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64" y="79"/>
                    <a:pt x="0" y="135"/>
                    <a:pt x="0" y="203"/>
                  </a:cubicBezTo>
                  <a:cubicBezTo>
                    <a:pt x="0" y="270"/>
                    <a:pt x="64" y="326"/>
                    <a:pt x="154" y="347"/>
                  </a:cubicBezTo>
                  <a:cubicBezTo>
                    <a:pt x="154" y="553"/>
                    <a:pt x="154" y="553"/>
                    <a:pt x="154" y="553"/>
                  </a:cubicBezTo>
                  <a:cubicBezTo>
                    <a:pt x="92" y="536"/>
                    <a:pt x="48" y="500"/>
                    <a:pt x="48" y="459"/>
                  </a:cubicBezTo>
                  <a:cubicBezTo>
                    <a:pt x="48" y="446"/>
                    <a:pt x="37" y="435"/>
                    <a:pt x="24" y="435"/>
                  </a:cubicBezTo>
                  <a:cubicBezTo>
                    <a:pt x="11" y="435"/>
                    <a:pt x="0" y="446"/>
                    <a:pt x="0" y="459"/>
                  </a:cubicBezTo>
                  <a:cubicBezTo>
                    <a:pt x="0" y="526"/>
                    <a:pt x="64" y="582"/>
                    <a:pt x="154" y="603"/>
                  </a:cubicBezTo>
                  <a:cubicBezTo>
                    <a:pt x="154" y="638"/>
                    <a:pt x="154" y="638"/>
                    <a:pt x="154" y="638"/>
                  </a:cubicBezTo>
                  <a:cubicBezTo>
                    <a:pt x="154" y="651"/>
                    <a:pt x="165" y="662"/>
                    <a:pt x="178" y="662"/>
                  </a:cubicBezTo>
                  <a:cubicBezTo>
                    <a:pt x="191" y="662"/>
                    <a:pt x="202" y="651"/>
                    <a:pt x="202" y="638"/>
                  </a:cubicBezTo>
                  <a:cubicBezTo>
                    <a:pt x="202" y="610"/>
                    <a:pt x="202" y="610"/>
                    <a:pt x="202" y="610"/>
                  </a:cubicBezTo>
                  <a:cubicBezTo>
                    <a:pt x="211" y="610"/>
                    <a:pt x="220" y="611"/>
                    <a:pt x="229" y="611"/>
                  </a:cubicBezTo>
                  <a:cubicBezTo>
                    <a:pt x="238" y="611"/>
                    <a:pt x="247" y="610"/>
                    <a:pt x="256" y="610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6" y="651"/>
                    <a:pt x="267" y="662"/>
                    <a:pt x="280" y="662"/>
                  </a:cubicBezTo>
                  <a:cubicBezTo>
                    <a:pt x="293" y="662"/>
                    <a:pt x="304" y="651"/>
                    <a:pt x="304" y="638"/>
                  </a:cubicBezTo>
                  <a:cubicBezTo>
                    <a:pt x="304" y="603"/>
                    <a:pt x="304" y="603"/>
                    <a:pt x="304" y="603"/>
                  </a:cubicBezTo>
                  <a:cubicBezTo>
                    <a:pt x="394" y="582"/>
                    <a:pt x="458" y="526"/>
                    <a:pt x="458" y="459"/>
                  </a:cubicBezTo>
                  <a:cubicBezTo>
                    <a:pt x="458" y="391"/>
                    <a:pt x="394" y="335"/>
                    <a:pt x="304" y="315"/>
                  </a:cubicBezTo>
                  <a:cubicBezTo>
                    <a:pt x="304" y="109"/>
                    <a:pt x="304" y="109"/>
                    <a:pt x="304" y="109"/>
                  </a:cubicBezTo>
                  <a:cubicBezTo>
                    <a:pt x="366" y="125"/>
                    <a:pt x="410" y="162"/>
                    <a:pt x="410" y="203"/>
                  </a:cubicBezTo>
                  <a:close/>
                  <a:moveTo>
                    <a:pt x="48" y="203"/>
                  </a:moveTo>
                  <a:cubicBezTo>
                    <a:pt x="48" y="162"/>
                    <a:pt x="92" y="125"/>
                    <a:pt x="154" y="109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92" y="280"/>
                    <a:pt x="48" y="244"/>
                    <a:pt x="48" y="203"/>
                  </a:cubicBezTo>
                  <a:close/>
                  <a:moveTo>
                    <a:pt x="229" y="563"/>
                  </a:moveTo>
                  <a:cubicBezTo>
                    <a:pt x="220" y="563"/>
                    <a:pt x="211" y="562"/>
                    <a:pt x="202" y="562"/>
                  </a:cubicBezTo>
                  <a:cubicBezTo>
                    <a:pt x="202" y="354"/>
                    <a:pt x="202" y="354"/>
                    <a:pt x="202" y="354"/>
                  </a:cubicBezTo>
                  <a:cubicBezTo>
                    <a:pt x="211" y="354"/>
                    <a:pt x="220" y="355"/>
                    <a:pt x="229" y="355"/>
                  </a:cubicBezTo>
                  <a:cubicBezTo>
                    <a:pt x="238" y="355"/>
                    <a:pt x="247" y="355"/>
                    <a:pt x="256" y="356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47" y="562"/>
                    <a:pt x="238" y="563"/>
                    <a:pt x="229" y="563"/>
                  </a:cubicBezTo>
                  <a:close/>
                  <a:moveTo>
                    <a:pt x="410" y="459"/>
                  </a:moveTo>
                  <a:cubicBezTo>
                    <a:pt x="410" y="500"/>
                    <a:pt x="366" y="536"/>
                    <a:pt x="304" y="553"/>
                  </a:cubicBezTo>
                  <a:cubicBezTo>
                    <a:pt x="304" y="365"/>
                    <a:pt x="304" y="365"/>
                    <a:pt x="304" y="365"/>
                  </a:cubicBezTo>
                  <a:cubicBezTo>
                    <a:pt x="366" y="381"/>
                    <a:pt x="410" y="418"/>
                    <a:pt x="410" y="459"/>
                  </a:cubicBezTo>
                  <a:close/>
                  <a:moveTo>
                    <a:pt x="256" y="308"/>
                  </a:moveTo>
                  <a:cubicBezTo>
                    <a:pt x="247" y="307"/>
                    <a:pt x="238" y="307"/>
                    <a:pt x="229" y="307"/>
                  </a:cubicBezTo>
                  <a:cubicBezTo>
                    <a:pt x="220" y="307"/>
                    <a:pt x="211" y="306"/>
                    <a:pt x="202" y="306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11" y="99"/>
                    <a:pt x="220" y="99"/>
                    <a:pt x="229" y="99"/>
                  </a:cubicBezTo>
                  <a:cubicBezTo>
                    <a:pt x="238" y="99"/>
                    <a:pt x="247" y="99"/>
                    <a:pt x="256" y="100"/>
                  </a:cubicBezTo>
                  <a:lnTo>
                    <a:pt x="256" y="308"/>
                  </a:lnTo>
                  <a:close/>
                  <a:moveTo>
                    <a:pt x="256" y="308"/>
                  </a:moveTo>
                  <a:cubicBezTo>
                    <a:pt x="256" y="308"/>
                    <a:pt x="256" y="308"/>
                    <a:pt x="256" y="30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204"/>
            <p:cNvSpPr>
              <a:spLocks noEditPoints="1"/>
            </p:cNvSpPr>
            <p:nvPr/>
          </p:nvSpPr>
          <p:spPr bwMode="auto">
            <a:xfrm>
              <a:off x="9545638" y="2101851"/>
              <a:ext cx="4703763" cy="6430963"/>
            </a:xfrm>
            <a:custGeom>
              <a:avLst/>
              <a:gdLst>
                <a:gd name="T0" fmla="*/ 694 w 1072"/>
                <a:gd name="T1" fmla="*/ 382 h 1481"/>
                <a:gd name="T2" fmla="*/ 714 w 1072"/>
                <a:gd name="T3" fmla="*/ 331 h 1481"/>
                <a:gd name="T4" fmla="*/ 655 w 1072"/>
                <a:gd name="T5" fmla="*/ 258 h 1481"/>
                <a:gd name="T6" fmla="*/ 714 w 1072"/>
                <a:gd name="T7" fmla="*/ 126 h 1481"/>
                <a:gd name="T8" fmla="*/ 714 w 1072"/>
                <a:gd name="T9" fmla="*/ 49 h 1481"/>
                <a:gd name="T10" fmla="*/ 664 w 1072"/>
                <a:gd name="T11" fmla="*/ 0 h 1481"/>
                <a:gd name="T12" fmla="*/ 408 w 1072"/>
                <a:gd name="T13" fmla="*/ 0 h 1481"/>
                <a:gd name="T14" fmla="*/ 358 w 1072"/>
                <a:gd name="T15" fmla="*/ 49 h 1481"/>
                <a:gd name="T16" fmla="*/ 358 w 1072"/>
                <a:gd name="T17" fmla="*/ 126 h 1481"/>
                <a:gd name="T18" fmla="*/ 417 w 1072"/>
                <a:gd name="T19" fmla="*/ 258 h 1481"/>
                <a:gd name="T20" fmla="*/ 358 w 1072"/>
                <a:gd name="T21" fmla="*/ 331 h 1481"/>
                <a:gd name="T22" fmla="*/ 378 w 1072"/>
                <a:gd name="T23" fmla="*/ 382 h 1481"/>
                <a:gd name="T24" fmla="*/ 0 w 1072"/>
                <a:gd name="T25" fmla="*/ 894 h 1481"/>
                <a:gd name="T26" fmla="*/ 0 w 1072"/>
                <a:gd name="T27" fmla="*/ 1252 h 1481"/>
                <a:gd name="T28" fmla="*/ 229 w 1072"/>
                <a:gd name="T29" fmla="*/ 1481 h 1481"/>
                <a:gd name="T30" fmla="*/ 843 w 1072"/>
                <a:gd name="T31" fmla="*/ 1481 h 1481"/>
                <a:gd name="T32" fmla="*/ 1072 w 1072"/>
                <a:gd name="T33" fmla="*/ 1252 h 1481"/>
                <a:gd name="T34" fmla="*/ 1072 w 1072"/>
                <a:gd name="T35" fmla="*/ 894 h 1481"/>
                <a:gd name="T36" fmla="*/ 694 w 1072"/>
                <a:gd name="T37" fmla="*/ 382 h 1481"/>
                <a:gd name="T38" fmla="*/ 406 w 1072"/>
                <a:gd name="T39" fmla="*/ 126 h 1481"/>
                <a:gd name="T40" fmla="*/ 406 w 1072"/>
                <a:gd name="T41" fmla="*/ 49 h 1481"/>
                <a:gd name="T42" fmla="*/ 408 w 1072"/>
                <a:gd name="T43" fmla="*/ 48 h 1481"/>
                <a:gd name="T44" fmla="*/ 664 w 1072"/>
                <a:gd name="T45" fmla="*/ 48 h 1481"/>
                <a:gd name="T46" fmla="*/ 666 w 1072"/>
                <a:gd name="T47" fmla="*/ 49 h 1481"/>
                <a:gd name="T48" fmla="*/ 666 w 1072"/>
                <a:gd name="T49" fmla="*/ 126 h 1481"/>
                <a:gd name="T50" fmla="*/ 560 w 1072"/>
                <a:gd name="T51" fmla="*/ 253 h 1481"/>
                <a:gd name="T52" fmla="*/ 560 w 1072"/>
                <a:gd name="T53" fmla="*/ 177 h 1481"/>
                <a:gd name="T54" fmla="*/ 536 w 1072"/>
                <a:gd name="T55" fmla="*/ 153 h 1481"/>
                <a:gd name="T56" fmla="*/ 512 w 1072"/>
                <a:gd name="T57" fmla="*/ 177 h 1481"/>
                <a:gd name="T58" fmla="*/ 512 w 1072"/>
                <a:gd name="T59" fmla="*/ 253 h 1481"/>
                <a:gd name="T60" fmla="*/ 406 w 1072"/>
                <a:gd name="T61" fmla="*/ 126 h 1481"/>
                <a:gd name="T62" fmla="*/ 434 w 1072"/>
                <a:gd name="T63" fmla="*/ 358 h 1481"/>
                <a:gd name="T64" fmla="*/ 406 w 1072"/>
                <a:gd name="T65" fmla="*/ 331 h 1481"/>
                <a:gd name="T66" fmla="*/ 434 w 1072"/>
                <a:gd name="T67" fmla="*/ 304 h 1481"/>
                <a:gd name="T68" fmla="*/ 638 w 1072"/>
                <a:gd name="T69" fmla="*/ 304 h 1481"/>
                <a:gd name="T70" fmla="*/ 666 w 1072"/>
                <a:gd name="T71" fmla="*/ 331 h 1481"/>
                <a:gd name="T72" fmla="*/ 638 w 1072"/>
                <a:gd name="T73" fmla="*/ 358 h 1481"/>
                <a:gd name="T74" fmla="*/ 434 w 1072"/>
                <a:gd name="T75" fmla="*/ 358 h 1481"/>
                <a:gd name="T76" fmla="*/ 1024 w 1072"/>
                <a:gd name="T77" fmla="*/ 1252 h 1481"/>
                <a:gd name="T78" fmla="*/ 843 w 1072"/>
                <a:gd name="T79" fmla="*/ 1433 h 1481"/>
                <a:gd name="T80" fmla="*/ 229 w 1072"/>
                <a:gd name="T81" fmla="*/ 1433 h 1481"/>
                <a:gd name="T82" fmla="*/ 48 w 1072"/>
                <a:gd name="T83" fmla="*/ 1252 h 1481"/>
                <a:gd name="T84" fmla="*/ 48 w 1072"/>
                <a:gd name="T85" fmla="*/ 894 h 1481"/>
                <a:gd name="T86" fmla="*/ 512 w 1072"/>
                <a:gd name="T87" fmla="*/ 407 h 1481"/>
                <a:gd name="T88" fmla="*/ 512 w 1072"/>
                <a:gd name="T89" fmla="*/ 484 h 1481"/>
                <a:gd name="T90" fmla="*/ 536 w 1072"/>
                <a:gd name="T91" fmla="*/ 508 h 1481"/>
                <a:gd name="T92" fmla="*/ 560 w 1072"/>
                <a:gd name="T93" fmla="*/ 484 h 1481"/>
                <a:gd name="T94" fmla="*/ 560 w 1072"/>
                <a:gd name="T95" fmla="*/ 407 h 1481"/>
                <a:gd name="T96" fmla="*/ 1024 w 1072"/>
                <a:gd name="T97" fmla="*/ 894 h 1481"/>
                <a:gd name="T98" fmla="*/ 1024 w 1072"/>
                <a:gd name="T99" fmla="*/ 1252 h 1481"/>
                <a:gd name="T100" fmla="*/ 1024 w 1072"/>
                <a:gd name="T101" fmla="*/ 1252 h 1481"/>
                <a:gd name="T102" fmla="*/ 1024 w 1072"/>
                <a:gd name="T103" fmla="*/ 125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72" h="1481">
                  <a:moveTo>
                    <a:pt x="694" y="382"/>
                  </a:moveTo>
                  <a:cubicBezTo>
                    <a:pt x="706" y="368"/>
                    <a:pt x="714" y="350"/>
                    <a:pt x="714" y="331"/>
                  </a:cubicBezTo>
                  <a:cubicBezTo>
                    <a:pt x="714" y="295"/>
                    <a:pt x="689" y="265"/>
                    <a:pt x="655" y="258"/>
                  </a:cubicBezTo>
                  <a:cubicBezTo>
                    <a:pt x="691" y="225"/>
                    <a:pt x="714" y="178"/>
                    <a:pt x="714" y="126"/>
                  </a:cubicBezTo>
                  <a:cubicBezTo>
                    <a:pt x="714" y="49"/>
                    <a:pt x="714" y="49"/>
                    <a:pt x="714" y="49"/>
                  </a:cubicBezTo>
                  <a:cubicBezTo>
                    <a:pt x="714" y="22"/>
                    <a:pt x="691" y="0"/>
                    <a:pt x="664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81" y="0"/>
                    <a:pt x="358" y="22"/>
                    <a:pt x="358" y="49"/>
                  </a:cubicBezTo>
                  <a:cubicBezTo>
                    <a:pt x="358" y="126"/>
                    <a:pt x="358" y="126"/>
                    <a:pt x="358" y="126"/>
                  </a:cubicBezTo>
                  <a:cubicBezTo>
                    <a:pt x="358" y="178"/>
                    <a:pt x="381" y="225"/>
                    <a:pt x="417" y="258"/>
                  </a:cubicBezTo>
                  <a:cubicBezTo>
                    <a:pt x="383" y="265"/>
                    <a:pt x="358" y="295"/>
                    <a:pt x="358" y="331"/>
                  </a:cubicBezTo>
                  <a:cubicBezTo>
                    <a:pt x="358" y="350"/>
                    <a:pt x="366" y="368"/>
                    <a:pt x="378" y="382"/>
                  </a:cubicBezTo>
                  <a:cubicBezTo>
                    <a:pt x="159" y="449"/>
                    <a:pt x="0" y="653"/>
                    <a:pt x="0" y="894"/>
                  </a:cubicBezTo>
                  <a:cubicBezTo>
                    <a:pt x="0" y="1252"/>
                    <a:pt x="0" y="1252"/>
                    <a:pt x="0" y="1252"/>
                  </a:cubicBezTo>
                  <a:cubicBezTo>
                    <a:pt x="0" y="1379"/>
                    <a:pt x="103" y="1481"/>
                    <a:pt x="229" y="1481"/>
                  </a:cubicBezTo>
                  <a:cubicBezTo>
                    <a:pt x="843" y="1481"/>
                    <a:pt x="843" y="1481"/>
                    <a:pt x="843" y="1481"/>
                  </a:cubicBezTo>
                  <a:cubicBezTo>
                    <a:pt x="969" y="1481"/>
                    <a:pt x="1072" y="1379"/>
                    <a:pt x="1072" y="1252"/>
                  </a:cubicBezTo>
                  <a:cubicBezTo>
                    <a:pt x="1072" y="894"/>
                    <a:pt x="1072" y="894"/>
                    <a:pt x="1072" y="894"/>
                  </a:cubicBezTo>
                  <a:cubicBezTo>
                    <a:pt x="1072" y="653"/>
                    <a:pt x="913" y="449"/>
                    <a:pt x="694" y="382"/>
                  </a:cubicBezTo>
                  <a:close/>
                  <a:moveTo>
                    <a:pt x="406" y="126"/>
                  </a:moveTo>
                  <a:cubicBezTo>
                    <a:pt x="406" y="49"/>
                    <a:pt x="406" y="49"/>
                    <a:pt x="406" y="49"/>
                  </a:cubicBezTo>
                  <a:cubicBezTo>
                    <a:pt x="406" y="48"/>
                    <a:pt x="407" y="48"/>
                    <a:pt x="408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65" y="48"/>
                    <a:pt x="666" y="48"/>
                    <a:pt x="666" y="49"/>
                  </a:cubicBezTo>
                  <a:cubicBezTo>
                    <a:pt x="666" y="126"/>
                    <a:pt x="666" y="126"/>
                    <a:pt x="666" y="126"/>
                  </a:cubicBezTo>
                  <a:cubicBezTo>
                    <a:pt x="666" y="189"/>
                    <a:pt x="620" y="242"/>
                    <a:pt x="560" y="253"/>
                  </a:cubicBezTo>
                  <a:cubicBezTo>
                    <a:pt x="560" y="177"/>
                    <a:pt x="560" y="177"/>
                    <a:pt x="560" y="177"/>
                  </a:cubicBezTo>
                  <a:cubicBezTo>
                    <a:pt x="560" y="164"/>
                    <a:pt x="549" y="153"/>
                    <a:pt x="536" y="153"/>
                  </a:cubicBezTo>
                  <a:cubicBezTo>
                    <a:pt x="523" y="153"/>
                    <a:pt x="512" y="164"/>
                    <a:pt x="512" y="177"/>
                  </a:cubicBezTo>
                  <a:cubicBezTo>
                    <a:pt x="512" y="253"/>
                    <a:pt x="512" y="253"/>
                    <a:pt x="512" y="253"/>
                  </a:cubicBezTo>
                  <a:cubicBezTo>
                    <a:pt x="452" y="242"/>
                    <a:pt x="406" y="189"/>
                    <a:pt x="406" y="126"/>
                  </a:cubicBezTo>
                  <a:close/>
                  <a:moveTo>
                    <a:pt x="434" y="358"/>
                  </a:moveTo>
                  <a:cubicBezTo>
                    <a:pt x="419" y="358"/>
                    <a:pt x="406" y="346"/>
                    <a:pt x="406" y="331"/>
                  </a:cubicBezTo>
                  <a:cubicBezTo>
                    <a:pt x="406" y="316"/>
                    <a:pt x="419" y="304"/>
                    <a:pt x="434" y="304"/>
                  </a:cubicBezTo>
                  <a:cubicBezTo>
                    <a:pt x="638" y="304"/>
                    <a:pt x="638" y="304"/>
                    <a:pt x="638" y="304"/>
                  </a:cubicBezTo>
                  <a:cubicBezTo>
                    <a:pt x="653" y="304"/>
                    <a:pt x="666" y="316"/>
                    <a:pt x="666" y="331"/>
                  </a:cubicBezTo>
                  <a:cubicBezTo>
                    <a:pt x="666" y="346"/>
                    <a:pt x="653" y="358"/>
                    <a:pt x="638" y="358"/>
                  </a:cubicBezTo>
                  <a:lnTo>
                    <a:pt x="434" y="358"/>
                  </a:lnTo>
                  <a:close/>
                  <a:moveTo>
                    <a:pt x="1024" y="1252"/>
                  </a:moveTo>
                  <a:cubicBezTo>
                    <a:pt x="1024" y="1352"/>
                    <a:pt x="943" y="1433"/>
                    <a:pt x="843" y="1433"/>
                  </a:cubicBezTo>
                  <a:cubicBezTo>
                    <a:pt x="229" y="1433"/>
                    <a:pt x="229" y="1433"/>
                    <a:pt x="229" y="1433"/>
                  </a:cubicBezTo>
                  <a:cubicBezTo>
                    <a:pt x="129" y="1433"/>
                    <a:pt x="48" y="1352"/>
                    <a:pt x="48" y="1252"/>
                  </a:cubicBezTo>
                  <a:cubicBezTo>
                    <a:pt x="48" y="894"/>
                    <a:pt x="48" y="894"/>
                    <a:pt x="48" y="894"/>
                  </a:cubicBezTo>
                  <a:cubicBezTo>
                    <a:pt x="48" y="633"/>
                    <a:pt x="254" y="419"/>
                    <a:pt x="512" y="407"/>
                  </a:cubicBezTo>
                  <a:cubicBezTo>
                    <a:pt x="512" y="484"/>
                    <a:pt x="512" y="484"/>
                    <a:pt x="512" y="484"/>
                  </a:cubicBezTo>
                  <a:cubicBezTo>
                    <a:pt x="512" y="498"/>
                    <a:pt x="523" y="508"/>
                    <a:pt x="536" y="508"/>
                  </a:cubicBezTo>
                  <a:cubicBezTo>
                    <a:pt x="549" y="508"/>
                    <a:pt x="560" y="498"/>
                    <a:pt x="560" y="484"/>
                  </a:cubicBezTo>
                  <a:cubicBezTo>
                    <a:pt x="560" y="407"/>
                    <a:pt x="560" y="407"/>
                    <a:pt x="560" y="407"/>
                  </a:cubicBezTo>
                  <a:cubicBezTo>
                    <a:pt x="818" y="419"/>
                    <a:pt x="1024" y="633"/>
                    <a:pt x="1024" y="894"/>
                  </a:cubicBezTo>
                  <a:lnTo>
                    <a:pt x="1024" y="1252"/>
                  </a:lnTo>
                  <a:close/>
                  <a:moveTo>
                    <a:pt x="1024" y="1252"/>
                  </a:moveTo>
                  <a:cubicBezTo>
                    <a:pt x="1024" y="1252"/>
                    <a:pt x="1024" y="1252"/>
                    <a:pt x="1024" y="12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1" name="Group 270"/>
          <p:cNvGrpSpPr>
            <a:grpSpLocks noChangeAspect="1"/>
          </p:cNvGrpSpPr>
          <p:nvPr/>
        </p:nvGrpSpPr>
        <p:grpSpPr>
          <a:xfrm>
            <a:off x="4176843" y="2628571"/>
            <a:ext cx="222993" cy="304800"/>
            <a:chOff x="10194926" y="2389188"/>
            <a:chExt cx="4703763" cy="6429375"/>
          </a:xfrm>
        </p:grpSpPr>
        <p:sp>
          <p:nvSpPr>
            <p:cNvPr id="270" name="Rectangle: Top Corners Rounded 269"/>
            <p:cNvSpPr/>
            <p:nvPr/>
          </p:nvSpPr>
          <p:spPr>
            <a:xfrm>
              <a:off x="11721287" y="2932593"/>
              <a:ext cx="2067339" cy="2461041"/>
            </a:xfrm>
            <a:prstGeom prst="round2Same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 dirty="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208"/>
            <p:cNvSpPr>
              <a:spLocks noEditPoints="1"/>
            </p:cNvSpPr>
            <p:nvPr/>
          </p:nvSpPr>
          <p:spPr bwMode="auto">
            <a:xfrm>
              <a:off x="10194926" y="2389188"/>
              <a:ext cx="4703763" cy="6429375"/>
            </a:xfrm>
            <a:custGeom>
              <a:avLst/>
              <a:gdLst>
                <a:gd name="T0" fmla="*/ 946 w 1072"/>
                <a:gd name="T1" fmla="*/ 537 h 1481"/>
                <a:gd name="T2" fmla="*/ 922 w 1072"/>
                <a:gd name="T3" fmla="*/ 684 h 1481"/>
                <a:gd name="T4" fmla="*/ 888 w 1072"/>
                <a:gd name="T5" fmla="*/ 841 h 1481"/>
                <a:gd name="T6" fmla="*/ 611 w 1072"/>
                <a:gd name="T7" fmla="*/ 793 h 1481"/>
                <a:gd name="T8" fmla="*/ 766 w 1072"/>
                <a:gd name="T9" fmla="*/ 739 h 1481"/>
                <a:gd name="T10" fmla="*/ 842 w 1072"/>
                <a:gd name="T11" fmla="*/ 177 h 1481"/>
                <a:gd name="T12" fmla="*/ 408 w 1072"/>
                <a:gd name="T13" fmla="*/ 0 h 1481"/>
                <a:gd name="T14" fmla="*/ 230 w 1072"/>
                <a:gd name="T15" fmla="*/ 664 h 1481"/>
                <a:gd name="T16" fmla="*/ 461 w 1072"/>
                <a:gd name="T17" fmla="*/ 739 h 1481"/>
                <a:gd name="T18" fmla="*/ 254 w 1072"/>
                <a:gd name="T19" fmla="*/ 793 h 1481"/>
                <a:gd name="T20" fmla="*/ 150 w 1072"/>
                <a:gd name="T21" fmla="*/ 792 h 1481"/>
                <a:gd name="T22" fmla="*/ 202 w 1072"/>
                <a:gd name="T23" fmla="*/ 612 h 1481"/>
                <a:gd name="T24" fmla="*/ 75 w 1072"/>
                <a:gd name="T25" fmla="*/ 537 h 1481"/>
                <a:gd name="T26" fmla="*/ 75 w 1072"/>
                <a:gd name="T27" fmla="*/ 688 h 1481"/>
                <a:gd name="T28" fmla="*/ 102 w 1072"/>
                <a:gd name="T29" fmla="*/ 792 h 1481"/>
                <a:gd name="T30" fmla="*/ 254 w 1072"/>
                <a:gd name="T31" fmla="*/ 944 h 1481"/>
                <a:gd name="T32" fmla="*/ 461 w 1072"/>
                <a:gd name="T33" fmla="*/ 1022 h 1481"/>
                <a:gd name="T34" fmla="*/ 512 w 1072"/>
                <a:gd name="T35" fmla="*/ 1331 h 1481"/>
                <a:gd name="T36" fmla="*/ 230 w 1072"/>
                <a:gd name="T37" fmla="*/ 1406 h 1481"/>
                <a:gd name="T38" fmla="*/ 381 w 1072"/>
                <a:gd name="T39" fmla="*/ 1406 h 1481"/>
                <a:gd name="T40" fmla="*/ 696 w 1072"/>
                <a:gd name="T41" fmla="*/ 1379 h 1481"/>
                <a:gd name="T42" fmla="*/ 766 w 1072"/>
                <a:gd name="T43" fmla="*/ 1481 h 1481"/>
                <a:gd name="T44" fmla="*/ 766 w 1072"/>
                <a:gd name="T45" fmla="*/ 1331 h 1481"/>
                <a:gd name="T46" fmla="*/ 560 w 1072"/>
                <a:gd name="T47" fmla="*/ 1093 h 1481"/>
                <a:gd name="T48" fmla="*/ 611 w 1072"/>
                <a:gd name="T49" fmla="*/ 944 h 1481"/>
                <a:gd name="T50" fmla="*/ 890 w 1072"/>
                <a:gd name="T51" fmla="*/ 890 h 1481"/>
                <a:gd name="T52" fmla="*/ 970 w 1072"/>
                <a:gd name="T53" fmla="*/ 688 h 1481"/>
                <a:gd name="T54" fmla="*/ 1072 w 1072"/>
                <a:gd name="T55" fmla="*/ 612 h 1481"/>
                <a:gd name="T56" fmla="*/ 48 w 1072"/>
                <a:gd name="T57" fmla="*/ 612 h 1481"/>
                <a:gd name="T58" fmla="*/ 126 w 1072"/>
                <a:gd name="T59" fmla="*/ 585 h 1481"/>
                <a:gd name="T60" fmla="*/ 126 w 1072"/>
                <a:gd name="T61" fmla="*/ 640 h 1481"/>
                <a:gd name="T62" fmla="*/ 48 w 1072"/>
                <a:gd name="T63" fmla="*/ 612 h 1481"/>
                <a:gd name="T64" fmla="*/ 306 w 1072"/>
                <a:gd name="T65" fmla="*/ 1433 h 1481"/>
                <a:gd name="T66" fmla="*/ 306 w 1072"/>
                <a:gd name="T67" fmla="*/ 1379 h 1481"/>
                <a:gd name="T68" fmla="*/ 766 w 1072"/>
                <a:gd name="T69" fmla="*/ 1433 h 1481"/>
                <a:gd name="T70" fmla="*/ 766 w 1072"/>
                <a:gd name="T71" fmla="*/ 1379 h 1481"/>
                <a:gd name="T72" fmla="*/ 766 w 1072"/>
                <a:gd name="T73" fmla="*/ 1433 h 1481"/>
                <a:gd name="T74" fmla="*/ 278 w 1072"/>
                <a:gd name="T75" fmla="*/ 177 h 1481"/>
                <a:gd name="T76" fmla="*/ 664 w 1072"/>
                <a:gd name="T77" fmla="*/ 48 h 1481"/>
                <a:gd name="T78" fmla="*/ 794 w 1072"/>
                <a:gd name="T79" fmla="*/ 664 h 1481"/>
                <a:gd name="T80" fmla="*/ 306 w 1072"/>
                <a:gd name="T81" fmla="*/ 691 h 1481"/>
                <a:gd name="T82" fmla="*/ 509 w 1072"/>
                <a:gd name="T83" fmla="*/ 739 h 1481"/>
                <a:gd name="T84" fmla="*/ 563 w 1072"/>
                <a:gd name="T85" fmla="*/ 793 h 1481"/>
                <a:gd name="T86" fmla="*/ 509 w 1072"/>
                <a:gd name="T87" fmla="*/ 739 h 1481"/>
                <a:gd name="T88" fmla="*/ 536 w 1072"/>
                <a:gd name="T89" fmla="*/ 1049 h 1481"/>
                <a:gd name="T90" fmla="*/ 509 w 1072"/>
                <a:gd name="T91" fmla="*/ 944 h 1481"/>
                <a:gd name="T92" fmla="*/ 563 w 1072"/>
                <a:gd name="T93" fmla="*/ 1022 h 1481"/>
                <a:gd name="T94" fmla="*/ 254 w 1072"/>
                <a:gd name="T95" fmla="*/ 896 h 1481"/>
                <a:gd name="T96" fmla="*/ 254 w 1072"/>
                <a:gd name="T97" fmla="*/ 841 h 1481"/>
                <a:gd name="T98" fmla="*/ 845 w 1072"/>
                <a:gd name="T99" fmla="*/ 868 h 1481"/>
                <a:gd name="T100" fmla="*/ 997 w 1072"/>
                <a:gd name="T101" fmla="*/ 640 h 1481"/>
                <a:gd name="T102" fmla="*/ 918 w 1072"/>
                <a:gd name="T103" fmla="*/ 612 h 1481"/>
                <a:gd name="T104" fmla="*/ 997 w 1072"/>
                <a:gd name="T105" fmla="*/ 585 h 1481"/>
                <a:gd name="T106" fmla="*/ 997 w 1072"/>
                <a:gd name="T107" fmla="*/ 640 h 1481"/>
                <a:gd name="T108" fmla="*/ 997 w 1072"/>
                <a:gd name="T109" fmla="*/ 640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2" h="1481">
                  <a:moveTo>
                    <a:pt x="997" y="537"/>
                  </a:moveTo>
                  <a:cubicBezTo>
                    <a:pt x="946" y="537"/>
                    <a:pt x="946" y="537"/>
                    <a:pt x="946" y="537"/>
                  </a:cubicBezTo>
                  <a:cubicBezTo>
                    <a:pt x="904" y="537"/>
                    <a:pt x="870" y="571"/>
                    <a:pt x="870" y="612"/>
                  </a:cubicBezTo>
                  <a:cubicBezTo>
                    <a:pt x="870" y="645"/>
                    <a:pt x="892" y="674"/>
                    <a:pt x="922" y="684"/>
                  </a:cubicBezTo>
                  <a:cubicBezTo>
                    <a:pt x="922" y="792"/>
                    <a:pt x="922" y="792"/>
                    <a:pt x="922" y="792"/>
                  </a:cubicBezTo>
                  <a:cubicBezTo>
                    <a:pt x="922" y="814"/>
                    <a:pt x="907" y="833"/>
                    <a:pt x="888" y="841"/>
                  </a:cubicBezTo>
                  <a:cubicBezTo>
                    <a:pt x="877" y="813"/>
                    <a:pt x="849" y="793"/>
                    <a:pt x="818" y="793"/>
                  </a:cubicBezTo>
                  <a:cubicBezTo>
                    <a:pt x="611" y="793"/>
                    <a:pt x="611" y="793"/>
                    <a:pt x="611" y="793"/>
                  </a:cubicBezTo>
                  <a:cubicBezTo>
                    <a:pt x="611" y="739"/>
                    <a:pt x="611" y="739"/>
                    <a:pt x="611" y="739"/>
                  </a:cubicBezTo>
                  <a:cubicBezTo>
                    <a:pt x="766" y="739"/>
                    <a:pt x="766" y="739"/>
                    <a:pt x="766" y="739"/>
                  </a:cubicBezTo>
                  <a:cubicBezTo>
                    <a:pt x="808" y="739"/>
                    <a:pt x="842" y="705"/>
                    <a:pt x="842" y="664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79"/>
                    <a:pt x="762" y="0"/>
                    <a:pt x="664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10" y="0"/>
                    <a:pt x="230" y="79"/>
                    <a:pt x="230" y="177"/>
                  </a:cubicBezTo>
                  <a:cubicBezTo>
                    <a:pt x="230" y="664"/>
                    <a:pt x="230" y="664"/>
                    <a:pt x="230" y="664"/>
                  </a:cubicBezTo>
                  <a:cubicBezTo>
                    <a:pt x="230" y="705"/>
                    <a:pt x="264" y="739"/>
                    <a:pt x="306" y="739"/>
                  </a:cubicBezTo>
                  <a:cubicBezTo>
                    <a:pt x="461" y="739"/>
                    <a:pt x="461" y="739"/>
                    <a:pt x="461" y="739"/>
                  </a:cubicBezTo>
                  <a:cubicBezTo>
                    <a:pt x="461" y="793"/>
                    <a:pt x="461" y="793"/>
                    <a:pt x="461" y="793"/>
                  </a:cubicBezTo>
                  <a:cubicBezTo>
                    <a:pt x="254" y="793"/>
                    <a:pt x="254" y="793"/>
                    <a:pt x="254" y="793"/>
                  </a:cubicBezTo>
                  <a:cubicBezTo>
                    <a:pt x="223" y="793"/>
                    <a:pt x="195" y="813"/>
                    <a:pt x="184" y="841"/>
                  </a:cubicBezTo>
                  <a:cubicBezTo>
                    <a:pt x="165" y="833"/>
                    <a:pt x="150" y="814"/>
                    <a:pt x="150" y="792"/>
                  </a:cubicBezTo>
                  <a:cubicBezTo>
                    <a:pt x="150" y="684"/>
                    <a:pt x="150" y="684"/>
                    <a:pt x="150" y="684"/>
                  </a:cubicBezTo>
                  <a:cubicBezTo>
                    <a:pt x="180" y="674"/>
                    <a:pt x="202" y="645"/>
                    <a:pt x="202" y="612"/>
                  </a:cubicBezTo>
                  <a:cubicBezTo>
                    <a:pt x="202" y="571"/>
                    <a:pt x="168" y="537"/>
                    <a:pt x="126" y="537"/>
                  </a:cubicBezTo>
                  <a:cubicBezTo>
                    <a:pt x="75" y="537"/>
                    <a:pt x="75" y="537"/>
                    <a:pt x="75" y="537"/>
                  </a:cubicBezTo>
                  <a:cubicBezTo>
                    <a:pt x="34" y="537"/>
                    <a:pt x="0" y="571"/>
                    <a:pt x="0" y="612"/>
                  </a:cubicBezTo>
                  <a:cubicBezTo>
                    <a:pt x="0" y="654"/>
                    <a:pt x="34" y="688"/>
                    <a:pt x="75" y="688"/>
                  </a:cubicBezTo>
                  <a:cubicBezTo>
                    <a:pt x="102" y="688"/>
                    <a:pt x="102" y="688"/>
                    <a:pt x="102" y="688"/>
                  </a:cubicBezTo>
                  <a:cubicBezTo>
                    <a:pt x="102" y="792"/>
                    <a:pt x="102" y="792"/>
                    <a:pt x="102" y="792"/>
                  </a:cubicBezTo>
                  <a:cubicBezTo>
                    <a:pt x="102" y="840"/>
                    <a:pt x="137" y="881"/>
                    <a:pt x="182" y="890"/>
                  </a:cubicBezTo>
                  <a:cubicBezTo>
                    <a:pt x="192" y="921"/>
                    <a:pt x="221" y="944"/>
                    <a:pt x="254" y="944"/>
                  </a:cubicBezTo>
                  <a:cubicBezTo>
                    <a:pt x="461" y="944"/>
                    <a:pt x="461" y="944"/>
                    <a:pt x="461" y="944"/>
                  </a:cubicBezTo>
                  <a:cubicBezTo>
                    <a:pt x="461" y="1022"/>
                    <a:pt x="461" y="1022"/>
                    <a:pt x="461" y="1022"/>
                  </a:cubicBezTo>
                  <a:cubicBezTo>
                    <a:pt x="461" y="1055"/>
                    <a:pt x="482" y="1083"/>
                    <a:pt x="512" y="1093"/>
                  </a:cubicBezTo>
                  <a:cubicBezTo>
                    <a:pt x="512" y="1331"/>
                    <a:pt x="512" y="1331"/>
                    <a:pt x="512" y="1331"/>
                  </a:cubicBezTo>
                  <a:cubicBezTo>
                    <a:pt x="306" y="1331"/>
                    <a:pt x="306" y="1331"/>
                    <a:pt x="306" y="1331"/>
                  </a:cubicBezTo>
                  <a:cubicBezTo>
                    <a:pt x="264" y="1331"/>
                    <a:pt x="230" y="1365"/>
                    <a:pt x="230" y="1406"/>
                  </a:cubicBezTo>
                  <a:cubicBezTo>
                    <a:pt x="230" y="1447"/>
                    <a:pt x="264" y="1481"/>
                    <a:pt x="306" y="1481"/>
                  </a:cubicBezTo>
                  <a:cubicBezTo>
                    <a:pt x="347" y="1481"/>
                    <a:pt x="381" y="1447"/>
                    <a:pt x="381" y="1406"/>
                  </a:cubicBezTo>
                  <a:cubicBezTo>
                    <a:pt x="381" y="1396"/>
                    <a:pt x="379" y="1387"/>
                    <a:pt x="376" y="1379"/>
                  </a:cubicBezTo>
                  <a:cubicBezTo>
                    <a:pt x="696" y="1379"/>
                    <a:pt x="696" y="1379"/>
                    <a:pt x="696" y="1379"/>
                  </a:cubicBezTo>
                  <a:cubicBezTo>
                    <a:pt x="693" y="1387"/>
                    <a:pt x="691" y="1396"/>
                    <a:pt x="691" y="1406"/>
                  </a:cubicBezTo>
                  <a:cubicBezTo>
                    <a:pt x="691" y="1447"/>
                    <a:pt x="725" y="1481"/>
                    <a:pt x="766" y="1481"/>
                  </a:cubicBezTo>
                  <a:cubicBezTo>
                    <a:pt x="808" y="1481"/>
                    <a:pt x="842" y="1447"/>
                    <a:pt x="842" y="1406"/>
                  </a:cubicBezTo>
                  <a:cubicBezTo>
                    <a:pt x="842" y="1365"/>
                    <a:pt x="808" y="1331"/>
                    <a:pt x="766" y="1331"/>
                  </a:cubicBezTo>
                  <a:cubicBezTo>
                    <a:pt x="560" y="1331"/>
                    <a:pt x="560" y="1331"/>
                    <a:pt x="560" y="1331"/>
                  </a:cubicBezTo>
                  <a:cubicBezTo>
                    <a:pt x="560" y="1093"/>
                    <a:pt x="560" y="1093"/>
                    <a:pt x="560" y="1093"/>
                  </a:cubicBezTo>
                  <a:cubicBezTo>
                    <a:pt x="590" y="1083"/>
                    <a:pt x="611" y="1055"/>
                    <a:pt x="611" y="1022"/>
                  </a:cubicBezTo>
                  <a:cubicBezTo>
                    <a:pt x="611" y="944"/>
                    <a:pt x="611" y="944"/>
                    <a:pt x="611" y="944"/>
                  </a:cubicBezTo>
                  <a:cubicBezTo>
                    <a:pt x="818" y="944"/>
                    <a:pt x="818" y="944"/>
                    <a:pt x="818" y="944"/>
                  </a:cubicBezTo>
                  <a:cubicBezTo>
                    <a:pt x="851" y="944"/>
                    <a:pt x="880" y="921"/>
                    <a:pt x="890" y="890"/>
                  </a:cubicBezTo>
                  <a:cubicBezTo>
                    <a:pt x="935" y="881"/>
                    <a:pt x="970" y="840"/>
                    <a:pt x="970" y="792"/>
                  </a:cubicBezTo>
                  <a:cubicBezTo>
                    <a:pt x="970" y="688"/>
                    <a:pt x="970" y="688"/>
                    <a:pt x="970" y="688"/>
                  </a:cubicBezTo>
                  <a:cubicBezTo>
                    <a:pt x="997" y="688"/>
                    <a:pt x="997" y="688"/>
                    <a:pt x="997" y="688"/>
                  </a:cubicBezTo>
                  <a:cubicBezTo>
                    <a:pt x="1038" y="688"/>
                    <a:pt x="1072" y="654"/>
                    <a:pt x="1072" y="612"/>
                  </a:cubicBezTo>
                  <a:cubicBezTo>
                    <a:pt x="1072" y="571"/>
                    <a:pt x="1038" y="537"/>
                    <a:pt x="997" y="537"/>
                  </a:cubicBezTo>
                  <a:close/>
                  <a:moveTo>
                    <a:pt x="48" y="612"/>
                  </a:moveTo>
                  <a:cubicBezTo>
                    <a:pt x="48" y="597"/>
                    <a:pt x="60" y="585"/>
                    <a:pt x="75" y="585"/>
                  </a:cubicBezTo>
                  <a:cubicBezTo>
                    <a:pt x="126" y="585"/>
                    <a:pt x="126" y="585"/>
                    <a:pt x="126" y="585"/>
                  </a:cubicBezTo>
                  <a:cubicBezTo>
                    <a:pt x="141" y="585"/>
                    <a:pt x="154" y="597"/>
                    <a:pt x="154" y="612"/>
                  </a:cubicBezTo>
                  <a:cubicBezTo>
                    <a:pt x="154" y="627"/>
                    <a:pt x="141" y="640"/>
                    <a:pt x="126" y="640"/>
                  </a:cubicBezTo>
                  <a:cubicBezTo>
                    <a:pt x="75" y="640"/>
                    <a:pt x="75" y="640"/>
                    <a:pt x="75" y="640"/>
                  </a:cubicBezTo>
                  <a:cubicBezTo>
                    <a:pt x="60" y="640"/>
                    <a:pt x="48" y="627"/>
                    <a:pt x="48" y="612"/>
                  </a:cubicBezTo>
                  <a:close/>
                  <a:moveTo>
                    <a:pt x="333" y="1406"/>
                  </a:moveTo>
                  <a:cubicBezTo>
                    <a:pt x="333" y="1421"/>
                    <a:pt x="321" y="1433"/>
                    <a:pt x="306" y="1433"/>
                  </a:cubicBezTo>
                  <a:cubicBezTo>
                    <a:pt x="291" y="1433"/>
                    <a:pt x="278" y="1421"/>
                    <a:pt x="278" y="1406"/>
                  </a:cubicBezTo>
                  <a:cubicBezTo>
                    <a:pt x="278" y="1391"/>
                    <a:pt x="291" y="1379"/>
                    <a:pt x="306" y="1379"/>
                  </a:cubicBezTo>
                  <a:cubicBezTo>
                    <a:pt x="321" y="1379"/>
                    <a:pt x="333" y="1391"/>
                    <a:pt x="333" y="1406"/>
                  </a:cubicBezTo>
                  <a:close/>
                  <a:moveTo>
                    <a:pt x="766" y="1433"/>
                  </a:moveTo>
                  <a:cubicBezTo>
                    <a:pt x="751" y="1433"/>
                    <a:pt x="739" y="1421"/>
                    <a:pt x="739" y="1406"/>
                  </a:cubicBezTo>
                  <a:cubicBezTo>
                    <a:pt x="739" y="1391"/>
                    <a:pt x="751" y="1379"/>
                    <a:pt x="766" y="1379"/>
                  </a:cubicBezTo>
                  <a:cubicBezTo>
                    <a:pt x="781" y="1379"/>
                    <a:pt x="794" y="1391"/>
                    <a:pt x="794" y="1406"/>
                  </a:cubicBezTo>
                  <a:cubicBezTo>
                    <a:pt x="794" y="1421"/>
                    <a:pt x="781" y="1433"/>
                    <a:pt x="766" y="1433"/>
                  </a:cubicBezTo>
                  <a:close/>
                  <a:moveTo>
                    <a:pt x="278" y="664"/>
                  </a:moveTo>
                  <a:cubicBezTo>
                    <a:pt x="278" y="177"/>
                    <a:pt x="278" y="177"/>
                    <a:pt x="278" y="177"/>
                  </a:cubicBezTo>
                  <a:cubicBezTo>
                    <a:pt x="278" y="106"/>
                    <a:pt x="337" y="48"/>
                    <a:pt x="408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735" y="48"/>
                    <a:pt x="794" y="106"/>
                    <a:pt x="794" y="177"/>
                  </a:cubicBezTo>
                  <a:cubicBezTo>
                    <a:pt x="794" y="664"/>
                    <a:pt x="794" y="664"/>
                    <a:pt x="794" y="664"/>
                  </a:cubicBezTo>
                  <a:cubicBezTo>
                    <a:pt x="794" y="679"/>
                    <a:pt x="781" y="691"/>
                    <a:pt x="766" y="691"/>
                  </a:cubicBezTo>
                  <a:cubicBezTo>
                    <a:pt x="306" y="691"/>
                    <a:pt x="306" y="691"/>
                    <a:pt x="306" y="691"/>
                  </a:cubicBezTo>
                  <a:cubicBezTo>
                    <a:pt x="291" y="691"/>
                    <a:pt x="278" y="679"/>
                    <a:pt x="278" y="664"/>
                  </a:cubicBezTo>
                  <a:close/>
                  <a:moveTo>
                    <a:pt x="509" y="739"/>
                  </a:moveTo>
                  <a:cubicBezTo>
                    <a:pt x="563" y="739"/>
                    <a:pt x="563" y="739"/>
                    <a:pt x="563" y="739"/>
                  </a:cubicBezTo>
                  <a:cubicBezTo>
                    <a:pt x="563" y="793"/>
                    <a:pt x="563" y="793"/>
                    <a:pt x="563" y="793"/>
                  </a:cubicBezTo>
                  <a:cubicBezTo>
                    <a:pt x="509" y="793"/>
                    <a:pt x="509" y="793"/>
                    <a:pt x="509" y="793"/>
                  </a:cubicBezTo>
                  <a:lnTo>
                    <a:pt x="509" y="739"/>
                  </a:lnTo>
                  <a:close/>
                  <a:moveTo>
                    <a:pt x="563" y="1022"/>
                  </a:moveTo>
                  <a:cubicBezTo>
                    <a:pt x="563" y="1037"/>
                    <a:pt x="551" y="1049"/>
                    <a:pt x="536" y="1049"/>
                  </a:cubicBezTo>
                  <a:cubicBezTo>
                    <a:pt x="521" y="1049"/>
                    <a:pt x="509" y="1037"/>
                    <a:pt x="509" y="1022"/>
                  </a:cubicBezTo>
                  <a:cubicBezTo>
                    <a:pt x="509" y="944"/>
                    <a:pt x="509" y="944"/>
                    <a:pt x="509" y="944"/>
                  </a:cubicBezTo>
                  <a:cubicBezTo>
                    <a:pt x="563" y="944"/>
                    <a:pt x="563" y="944"/>
                    <a:pt x="563" y="944"/>
                  </a:cubicBezTo>
                  <a:lnTo>
                    <a:pt x="563" y="1022"/>
                  </a:lnTo>
                  <a:close/>
                  <a:moveTo>
                    <a:pt x="818" y="896"/>
                  </a:moveTo>
                  <a:cubicBezTo>
                    <a:pt x="254" y="896"/>
                    <a:pt x="254" y="896"/>
                    <a:pt x="254" y="896"/>
                  </a:cubicBezTo>
                  <a:cubicBezTo>
                    <a:pt x="239" y="896"/>
                    <a:pt x="227" y="883"/>
                    <a:pt x="227" y="868"/>
                  </a:cubicBezTo>
                  <a:cubicBezTo>
                    <a:pt x="227" y="853"/>
                    <a:pt x="239" y="841"/>
                    <a:pt x="254" y="841"/>
                  </a:cubicBezTo>
                  <a:cubicBezTo>
                    <a:pt x="818" y="841"/>
                    <a:pt x="818" y="841"/>
                    <a:pt x="818" y="841"/>
                  </a:cubicBezTo>
                  <a:cubicBezTo>
                    <a:pt x="833" y="841"/>
                    <a:pt x="845" y="853"/>
                    <a:pt x="845" y="868"/>
                  </a:cubicBezTo>
                  <a:cubicBezTo>
                    <a:pt x="845" y="883"/>
                    <a:pt x="833" y="896"/>
                    <a:pt x="818" y="896"/>
                  </a:cubicBezTo>
                  <a:close/>
                  <a:moveTo>
                    <a:pt x="997" y="640"/>
                  </a:moveTo>
                  <a:cubicBezTo>
                    <a:pt x="946" y="640"/>
                    <a:pt x="946" y="640"/>
                    <a:pt x="946" y="640"/>
                  </a:cubicBezTo>
                  <a:cubicBezTo>
                    <a:pt x="931" y="640"/>
                    <a:pt x="918" y="627"/>
                    <a:pt x="918" y="612"/>
                  </a:cubicBezTo>
                  <a:cubicBezTo>
                    <a:pt x="918" y="597"/>
                    <a:pt x="931" y="585"/>
                    <a:pt x="946" y="585"/>
                  </a:cubicBezTo>
                  <a:cubicBezTo>
                    <a:pt x="997" y="585"/>
                    <a:pt x="997" y="585"/>
                    <a:pt x="997" y="585"/>
                  </a:cubicBezTo>
                  <a:cubicBezTo>
                    <a:pt x="1012" y="585"/>
                    <a:pt x="1024" y="597"/>
                    <a:pt x="1024" y="612"/>
                  </a:cubicBezTo>
                  <a:cubicBezTo>
                    <a:pt x="1024" y="627"/>
                    <a:pt x="1012" y="640"/>
                    <a:pt x="997" y="640"/>
                  </a:cubicBezTo>
                  <a:close/>
                  <a:moveTo>
                    <a:pt x="997" y="640"/>
                  </a:moveTo>
                  <a:cubicBezTo>
                    <a:pt x="997" y="640"/>
                    <a:pt x="997" y="640"/>
                    <a:pt x="997" y="6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7" name="Group 276"/>
          <p:cNvGrpSpPr>
            <a:grpSpLocks noChangeAspect="1"/>
          </p:cNvGrpSpPr>
          <p:nvPr/>
        </p:nvGrpSpPr>
        <p:grpSpPr>
          <a:xfrm>
            <a:off x="4143796" y="3842925"/>
            <a:ext cx="308822" cy="304800"/>
            <a:chOff x="9161463" y="1322388"/>
            <a:chExt cx="6592888" cy="6507029"/>
          </a:xfrm>
        </p:grpSpPr>
        <p:sp>
          <p:nvSpPr>
            <p:cNvPr id="276" name="Oval 275"/>
            <p:cNvSpPr/>
            <p:nvPr/>
          </p:nvSpPr>
          <p:spPr>
            <a:xfrm>
              <a:off x="12801600" y="5324756"/>
              <a:ext cx="2504661" cy="250466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212"/>
            <p:cNvSpPr>
              <a:spLocks noEditPoints="1"/>
            </p:cNvSpPr>
            <p:nvPr/>
          </p:nvSpPr>
          <p:spPr bwMode="auto">
            <a:xfrm>
              <a:off x="9161463" y="1322388"/>
              <a:ext cx="6592888" cy="6448425"/>
            </a:xfrm>
            <a:custGeom>
              <a:avLst/>
              <a:gdLst>
                <a:gd name="T0" fmla="*/ 1500 w 1504"/>
                <a:gd name="T1" fmla="*/ 1223 h 1485"/>
                <a:gd name="T2" fmla="*/ 1443 w 1504"/>
                <a:gd name="T3" fmla="*/ 1139 h 1485"/>
                <a:gd name="T4" fmla="*/ 1078 w 1504"/>
                <a:gd name="T5" fmla="*/ 928 h 1485"/>
                <a:gd name="T6" fmla="*/ 940 w 1504"/>
                <a:gd name="T7" fmla="*/ 947 h 1485"/>
                <a:gd name="T8" fmla="*/ 868 w 1504"/>
                <a:gd name="T9" fmla="*/ 1019 h 1485"/>
                <a:gd name="T10" fmla="*/ 797 w 1504"/>
                <a:gd name="T11" fmla="*/ 1023 h 1485"/>
                <a:gd name="T12" fmla="*/ 631 w 1504"/>
                <a:gd name="T13" fmla="*/ 873 h 1485"/>
                <a:gd name="T14" fmla="*/ 482 w 1504"/>
                <a:gd name="T15" fmla="*/ 707 h 1485"/>
                <a:gd name="T16" fmla="*/ 486 w 1504"/>
                <a:gd name="T17" fmla="*/ 637 h 1485"/>
                <a:gd name="T18" fmla="*/ 558 w 1504"/>
                <a:gd name="T19" fmla="*/ 565 h 1485"/>
                <a:gd name="T20" fmla="*/ 576 w 1504"/>
                <a:gd name="T21" fmla="*/ 426 h 1485"/>
                <a:gd name="T22" fmla="*/ 365 w 1504"/>
                <a:gd name="T23" fmla="*/ 61 h 1485"/>
                <a:gd name="T24" fmla="*/ 281 w 1504"/>
                <a:gd name="T25" fmla="*/ 5 h 1485"/>
                <a:gd name="T26" fmla="*/ 185 w 1504"/>
                <a:gd name="T27" fmla="*/ 37 h 1485"/>
                <a:gd name="T28" fmla="*/ 77 w 1504"/>
                <a:gd name="T29" fmla="*/ 146 h 1485"/>
                <a:gd name="T30" fmla="*/ 73 w 1504"/>
                <a:gd name="T31" fmla="*/ 536 h 1485"/>
                <a:gd name="T32" fmla="*/ 445 w 1504"/>
                <a:gd name="T33" fmla="*/ 1060 h 1485"/>
                <a:gd name="T34" fmla="*/ 969 w 1504"/>
                <a:gd name="T35" fmla="*/ 1431 h 1485"/>
                <a:gd name="T36" fmla="*/ 1198 w 1504"/>
                <a:gd name="T37" fmla="*/ 1485 h 1485"/>
                <a:gd name="T38" fmla="*/ 1359 w 1504"/>
                <a:gd name="T39" fmla="*/ 1428 h 1485"/>
                <a:gd name="T40" fmla="*/ 1467 w 1504"/>
                <a:gd name="T41" fmla="*/ 1319 h 1485"/>
                <a:gd name="T42" fmla="*/ 1500 w 1504"/>
                <a:gd name="T43" fmla="*/ 1223 h 1485"/>
                <a:gd name="T44" fmla="*/ 1054 w 1504"/>
                <a:gd name="T45" fmla="*/ 970 h 1485"/>
                <a:gd name="T46" fmla="*/ 1419 w 1504"/>
                <a:gd name="T47" fmla="*/ 1180 h 1485"/>
                <a:gd name="T48" fmla="*/ 1452 w 1504"/>
                <a:gd name="T49" fmla="*/ 1229 h 1485"/>
                <a:gd name="T50" fmla="*/ 1440 w 1504"/>
                <a:gd name="T51" fmla="*/ 1278 h 1485"/>
                <a:gd name="T52" fmla="*/ 954 w 1504"/>
                <a:gd name="T53" fmla="*/ 1000 h 1485"/>
                <a:gd name="T54" fmla="*/ 974 w 1504"/>
                <a:gd name="T55" fmla="*/ 981 h 1485"/>
                <a:gd name="T56" fmla="*/ 1054 w 1504"/>
                <a:gd name="T57" fmla="*/ 970 h 1485"/>
                <a:gd name="T58" fmla="*/ 275 w 1504"/>
                <a:gd name="T59" fmla="*/ 52 h 1485"/>
                <a:gd name="T60" fmla="*/ 324 w 1504"/>
                <a:gd name="T61" fmla="*/ 85 h 1485"/>
                <a:gd name="T62" fmla="*/ 534 w 1504"/>
                <a:gd name="T63" fmla="*/ 450 h 1485"/>
                <a:gd name="T64" fmla="*/ 524 w 1504"/>
                <a:gd name="T65" fmla="*/ 531 h 1485"/>
                <a:gd name="T66" fmla="*/ 506 w 1504"/>
                <a:gd name="T67" fmla="*/ 549 h 1485"/>
                <a:gd name="T68" fmla="*/ 227 w 1504"/>
                <a:gd name="T69" fmla="*/ 65 h 1485"/>
                <a:gd name="T70" fmla="*/ 266 w 1504"/>
                <a:gd name="T71" fmla="*/ 52 h 1485"/>
                <a:gd name="T72" fmla="*/ 275 w 1504"/>
                <a:gd name="T73" fmla="*/ 52 h 1485"/>
                <a:gd name="T74" fmla="*/ 1325 w 1504"/>
                <a:gd name="T75" fmla="*/ 1394 h 1485"/>
                <a:gd name="T76" fmla="*/ 987 w 1504"/>
                <a:gd name="T77" fmla="*/ 1387 h 1485"/>
                <a:gd name="T78" fmla="*/ 479 w 1504"/>
                <a:gd name="T79" fmla="*/ 1026 h 1485"/>
                <a:gd name="T80" fmla="*/ 118 w 1504"/>
                <a:gd name="T81" fmla="*/ 517 h 1485"/>
                <a:gd name="T82" fmla="*/ 111 w 1504"/>
                <a:gd name="T83" fmla="*/ 180 h 1485"/>
                <a:gd name="T84" fmla="*/ 191 w 1504"/>
                <a:gd name="T85" fmla="*/ 99 h 1485"/>
                <a:gd name="T86" fmla="*/ 470 w 1504"/>
                <a:gd name="T87" fmla="*/ 584 h 1485"/>
                <a:gd name="T88" fmla="*/ 452 w 1504"/>
                <a:gd name="T89" fmla="*/ 603 h 1485"/>
                <a:gd name="T90" fmla="*/ 444 w 1504"/>
                <a:gd name="T91" fmla="*/ 737 h 1485"/>
                <a:gd name="T92" fmla="*/ 597 w 1504"/>
                <a:gd name="T93" fmla="*/ 907 h 1485"/>
                <a:gd name="T94" fmla="*/ 767 w 1504"/>
                <a:gd name="T95" fmla="*/ 1060 h 1485"/>
                <a:gd name="T96" fmla="*/ 902 w 1504"/>
                <a:gd name="T97" fmla="*/ 1053 h 1485"/>
                <a:gd name="T98" fmla="*/ 919 w 1504"/>
                <a:gd name="T99" fmla="*/ 1035 h 1485"/>
                <a:gd name="T100" fmla="*/ 1405 w 1504"/>
                <a:gd name="T101" fmla="*/ 1313 h 1485"/>
                <a:gd name="T102" fmla="*/ 1325 w 1504"/>
                <a:gd name="T103" fmla="*/ 1394 h 1485"/>
                <a:gd name="T104" fmla="*/ 1325 w 1504"/>
                <a:gd name="T105" fmla="*/ 1394 h 1485"/>
                <a:gd name="T106" fmla="*/ 1325 w 1504"/>
                <a:gd name="T107" fmla="*/ 1394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04" h="1485">
                  <a:moveTo>
                    <a:pt x="1500" y="1223"/>
                  </a:moveTo>
                  <a:cubicBezTo>
                    <a:pt x="1495" y="1187"/>
                    <a:pt x="1474" y="1157"/>
                    <a:pt x="1443" y="1139"/>
                  </a:cubicBezTo>
                  <a:cubicBezTo>
                    <a:pt x="1078" y="928"/>
                    <a:pt x="1078" y="928"/>
                    <a:pt x="1078" y="928"/>
                  </a:cubicBezTo>
                  <a:cubicBezTo>
                    <a:pt x="1033" y="903"/>
                    <a:pt x="976" y="910"/>
                    <a:pt x="940" y="947"/>
                  </a:cubicBezTo>
                  <a:cubicBezTo>
                    <a:pt x="868" y="1019"/>
                    <a:pt x="868" y="1019"/>
                    <a:pt x="868" y="1019"/>
                  </a:cubicBezTo>
                  <a:cubicBezTo>
                    <a:pt x="848" y="1038"/>
                    <a:pt x="818" y="1039"/>
                    <a:pt x="797" y="1023"/>
                  </a:cubicBezTo>
                  <a:cubicBezTo>
                    <a:pt x="740" y="977"/>
                    <a:pt x="684" y="927"/>
                    <a:pt x="631" y="873"/>
                  </a:cubicBezTo>
                  <a:cubicBezTo>
                    <a:pt x="578" y="820"/>
                    <a:pt x="527" y="764"/>
                    <a:pt x="482" y="707"/>
                  </a:cubicBezTo>
                  <a:cubicBezTo>
                    <a:pt x="465" y="686"/>
                    <a:pt x="466" y="656"/>
                    <a:pt x="486" y="637"/>
                  </a:cubicBezTo>
                  <a:cubicBezTo>
                    <a:pt x="558" y="565"/>
                    <a:pt x="558" y="565"/>
                    <a:pt x="558" y="565"/>
                  </a:cubicBezTo>
                  <a:cubicBezTo>
                    <a:pt x="594" y="528"/>
                    <a:pt x="602" y="471"/>
                    <a:pt x="576" y="426"/>
                  </a:cubicBezTo>
                  <a:cubicBezTo>
                    <a:pt x="365" y="61"/>
                    <a:pt x="365" y="61"/>
                    <a:pt x="365" y="61"/>
                  </a:cubicBezTo>
                  <a:cubicBezTo>
                    <a:pt x="347" y="30"/>
                    <a:pt x="317" y="9"/>
                    <a:pt x="281" y="5"/>
                  </a:cubicBezTo>
                  <a:cubicBezTo>
                    <a:pt x="246" y="0"/>
                    <a:pt x="211" y="12"/>
                    <a:pt x="185" y="37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1" y="221"/>
                    <a:pt x="0" y="360"/>
                    <a:pt x="73" y="536"/>
                  </a:cubicBezTo>
                  <a:cubicBezTo>
                    <a:pt x="144" y="705"/>
                    <a:pt x="276" y="891"/>
                    <a:pt x="445" y="1060"/>
                  </a:cubicBezTo>
                  <a:cubicBezTo>
                    <a:pt x="614" y="1228"/>
                    <a:pt x="800" y="1360"/>
                    <a:pt x="969" y="1431"/>
                  </a:cubicBezTo>
                  <a:cubicBezTo>
                    <a:pt x="1055" y="1467"/>
                    <a:pt x="1133" y="1485"/>
                    <a:pt x="1198" y="1485"/>
                  </a:cubicBezTo>
                  <a:cubicBezTo>
                    <a:pt x="1265" y="1485"/>
                    <a:pt x="1320" y="1466"/>
                    <a:pt x="1359" y="1428"/>
                  </a:cubicBezTo>
                  <a:cubicBezTo>
                    <a:pt x="1467" y="1319"/>
                    <a:pt x="1467" y="1319"/>
                    <a:pt x="1467" y="1319"/>
                  </a:cubicBezTo>
                  <a:cubicBezTo>
                    <a:pt x="1492" y="1294"/>
                    <a:pt x="1504" y="1259"/>
                    <a:pt x="1500" y="1223"/>
                  </a:cubicBezTo>
                  <a:close/>
                  <a:moveTo>
                    <a:pt x="1054" y="970"/>
                  </a:moveTo>
                  <a:cubicBezTo>
                    <a:pt x="1419" y="1180"/>
                    <a:pt x="1419" y="1180"/>
                    <a:pt x="1419" y="1180"/>
                  </a:cubicBezTo>
                  <a:cubicBezTo>
                    <a:pt x="1437" y="1191"/>
                    <a:pt x="1449" y="1209"/>
                    <a:pt x="1452" y="1229"/>
                  </a:cubicBezTo>
                  <a:cubicBezTo>
                    <a:pt x="1454" y="1247"/>
                    <a:pt x="1450" y="1264"/>
                    <a:pt x="1440" y="1278"/>
                  </a:cubicBezTo>
                  <a:cubicBezTo>
                    <a:pt x="954" y="1000"/>
                    <a:pt x="954" y="1000"/>
                    <a:pt x="954" y="1000"/>
                  </a:cubicBezTo>
                  <a:cubicBezTo>
                    <a:pt x="974" y="981"/>
                    <a:pt x="974" y="981"/>
                    <a:pt x="974" y="981"/>
                  </a:cubicBezTo>
                  <a:cubicBezTo>
                    <a:pt x="995" y="959"/>
                    <a:pt x="1028" y="955"/>
                    <a:pt x="1054" y="970"/>
                  </a:cubicBezTo>
                  <a:close/>
                  <a:moveTo>
                    <a:pt x="275" y="52"/>
                  </a:moveTo>
                  <a:cubicBezTo>
                    <a:pt x="296" y="55"/>
                    <a:pt x="313" y="67"/>
                    <a:pt x="324" y="85"/>
                  </a:cubicBezTo>
                  <a:cubicBezTo>
                    <a:pt x="534" y="450"/>
                    <a:pt x="534" y="450"/>
                    <a:pt x="534" y="450"/>
                  </a:cubicBezTo>
                  <a:cubicBezTo>
                    <a:pt x="549" y="476"/>
                    <a:pt x="545" y="509"/>
                    <a:pt x="524" y="531"/>
                  </a:cubicBezTo>
                  <a:cubicBezTo>
                    <a:pt x="506" y="549"/>
                    <a:pt x="506" y="549"/>
                    <a:pt x="506" y="549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38" y="56"/>
                    <a:pt x="252" y="52"/>
                    <a:pt x="266" y="52"/>
                  </a:cubicBezTo>
                  <a:cubicBezTo>
                    <a:pt x="269" y="52"/>
                    <a:pt x="272" y="52"/>
                    <a:pt x="275" y="52"/>
                  </a:cubicBezTo>
                  <a:close/>
                  <a:moveTo>
                    <a:pt x="1325" y="1394"/>
                  </a:moveTo>
                  <a:cubicBezTo>
                    <a:pt x="1264" y="1454"/>
                    <a:pt x="1141" y="1451"/>
                    <a:pt x="987" y="1387"/>
                  </a:cubicBezTo>
                  <a:cubicBezTo>
                    <a:pt x="824" y="1318"/>
                    <a:pt x="643" y="1190"/>
                    <a:pt x="479" y="1026"/>
                  </a:cubicBezTo>
                  <a:cubicBezTo>
                    <a:pt x="314" y="861"/>
                    <a:pt x="186" y="680"/>
                    <a:pt x="118" y="517"/>
                  </a:cubicBezTo>
                  <a:cubicBezTo>
                    <a:pt x="53" y="363"/>
                    <a:pt x="50" y="240"/>
                    <a:pt x="111" y="180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470" y="584"/>
                    <a:pt x="470" y="584"/>
                    <a:pt x="470" y="584"/>
                  </a:cubicBezTo>
                  <a:cubicBezTo>
                    <a:pt x="452" y="603"/>
                    <a:pt x="452" y="603"/>
                    <a:pt x="452" y="603"/>
                  </a:cubicBezTo>
                  <a:cubicBezTo>
                    <a:pt x="415" y="639"/>
                    <a:pt x="412" y="697"/>
                    <a:pt x="444" y="737"/>
                  </a:cubicBezTo>
                  <a:cubicBezTo>
                    <a:pt x="491" y="795"/>
                    <a:pt x="542" y="852"/>
                    <a:pt x="597" y="907"/>
                  </a:cubicBezTo>
                  <a:cubicBezTo>
                    <a:pt x="652" y="962"/>
                    <a:pt x="709" y="1013"/>
                    <a:pt x="767" y="1060"/>
                  </a:cubicBezTo>
                  <a:cubicBezTo>
                    <a:pt x="807" y="1092"/>
                    <a:pt x="865" y="1089"/>
                    <a:pt x="902" y="1053"/>
                  </a:cubicBezTo>
                  <a:cubicBezTo>
                    <a:pt x="919" y="1035"/>
                    <a:pt x="919" y="1035"/>
                    <a:pt x="919" y="1035"/>
                  </a:cubicBezTo>
                  <a:cubicBezTo>
                    <a:pt x="1405" y="1313"/>
                    <a:pt x="1405" y="1313"/>
                    <a:pt x="1405" y="1313"/>
                  </a:cubicBezTo>
                  <a:lnTo>
                    <a:pt x="1325" y="1394"/>
                  </a:lnTo>
                  <a:close/>
                  <a:moveTo>
                    <a:pt x="1325" y="1394"/>
                  </a:moveTo>
                  <a:cubicBezTo>
                    <a:pt x="1325" y="1394"/>
                    <a:pt x="1325" y="1394"/>
                    <a:pt x="1325" y="139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7" name="Group 286"/>
          <p:cNvGrpSpPr>
            <a:grpSpLocks noChangeAspect="1"/>
          </p:cNvGrpSpPr>
          <p:nvPr/>
        </p:nvGrpSpPr>
        <p:grpSpPr>
          <a:xfrm>
            <a:off x="4143795" y="5042178"/>
            <a:ext cx="275719" cy="365760"/>
            <a:chOff x="9840913" y="2312988"/>
            <a:chExt cx="4851401" cy="6435725"/>
          </a:xfrm>
        </p:grpSpPr>
        <p:sp>
          <p:nvSpPr>
            <p:cNvPr id="286" name="Oval 285"/>
            <p:cNvSpPr/>
            <p:nvPr/>
          </p:nvSpPr>
          <p:spPr>
            <a:xfrm>
              <a:off x="10749429" y="3520663"/>
              <a:ext cx="1884294" cy="188429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216"/>
            <p:cNvSpPr>
              <a:spLocks noEditPoints="1"/>
            </p:cNvSpPr>
            <p:nvPr/>
          </p:nvSpPr>
          <p:spPr bwMode="auto">
            <a:xfrm>
              <a:off x="9840913" y="2312988"/>
              <a:ext cx="4851401" cy="6435725"/>
            </a:xfrm>
            <a:custGeom>
              <a:avLst/>
              <a:gdLst>
                <a:gd name="T0" fmla="*/ 1096 w 1106"/>
                <a:gd name="T1" fmla="*/ 758 h 1482"/>
                <a:gd name="T2" fmla="*/ 1008 w 1106"/>
                <a:gd name="T3" fmla="*/ 583 h 1482"/>
                <a:gd name="T4" fmla="*/ 1002 w 1106"/>
                <a:gd name="T5" fmla="*/ 532 h 1482"/>
                <a:gd name="T6" fmla="*/ 1020 w 1106"/>
                <a:gd name="T7" fmla="*/ 439 h 1482"/>
                <a:gd name="T8" fmla="*/ 1021 w 1106"/>
                <a:gd name="T9" fmla="*/ 434 h 1482"/>
                <a:gd name="T10" fmla="*/ 587 w 1106"/>
                <a:gd name="T11" fmla="*/ 0 h 1482"/>
                <a:gd name="T12" fmla="*/ 485 w 1106"/>
                <a:gd name="T13" fmla="*/ 0 h 1482"/>
                <a:gd name="T14" fmla="*/ 0 w 1106"/>
                <a:gd name="T15" fmla="*/ 485 h 1482"/>
                <a:gd name="T16" fmla="*/ 63 w 1106"/>
                <a:gd name="T17" fmla="*/ 837 h 1482"/>
                <a:gd name="T18" fmla="*/ 128 w 1106"/>
                <a:gd name="T19" fmla="*/ 1202 h 1482"/>
                <a:gd name="T20" fmla="*/ 139 w 1106"/>
                <a:gd name="T21" fmla="*/ 1223 h 1482"/>
                <a:gd name="T22" fmla="*/ 551 w 1106"/>
                <a:gd name="T23" fmla="*/ 1474 h 1482"/>
                <a:gd name="T24" fmla="*/ 580 w 1106"/>
                <a:gd name="T25" fmla="*/ 1482 h 1482"/>
                <a:gd name="T26" fmla="*/ 608 w 1106"/>
                <a:gd name="T27" fmla="*/ 1475 h 1482"/>
                <a:gd name="T28" fmla="*/ 637 w 1106"/>
                <a:gd name="T29" fmla="*/ 1425 h 1482"/>
                <a:gd name="T30" fmla="*/ 637 w 1106"/>
                <a:gd name="T31" fmla="*/ 1330 h 1482"/>
                <a:gd name="T32" fmla="*/ 766 w 1106"/>
                <a:gd name="T33" fmla="*/ 1200 h 1482"/>
                <a:gd name="T34" fmla="*/ 851 w 1106"/>
                <a:gd name="T35" fmla="*/ 1200 h 1482"/>
                <a:gd name="T36" fmla="*/ 977 w 1106"/>
                <a:gd name="T37" fmla="*/ 1085 h 1482"/>
                <a:gd name="T38" fmla="*/ 994 w 1106"/>
                <a:gd name="T39" fmla="*/ 886 h 1482"/>
                <a:gd name="T40" fmla="*/ 1056 w 1106"/>
                <a:gd name="T41" fmla="*/ 861 h 1482"/>
                <a:gd name="T42" fmla="*/ 1099 w 1106"/>
                <a:gd name="T43" fmla="*/ 818 h 1482"/>
                <a:gd name="T44" fmla="*/ 1096 w 1106"/>
                <a:gd name="T45" fmla="*/ 758 h 1482"/>
                <a:gd name="T46" fmla="*/ 1054 w 1106"/>
                <a:gd name="T47" fmla="*/ 801 h 1482"/>
                <a:gd name="T48" fmla="*/ 1039 w 1106"/>
                <a:gd name="T49" fmla="*/ 816 h 1482"/>
                <a:gd name="T50" fmla="*/ 962 w 1106"/>
                <a:gd name="T51" fmla="*/ 847 h 1482"/>
                <a:gd name="T52" fmla="*/ 947 w 1106"/>
                <a:gd name="T53" fmla="*/ 867 h 1482"/>
                <a:gd name="T54" fmla="*/ 930 w 1106"/>
                <a:gd name="T55" fmla="*/ 1081 h 1482"/>
                <a:gd name="T56" fmla="*/ 851 w 1106"/>
                <a:gd name="T57" fmla="*/ 1152 h 1482"/>
                <a:gd name="T58" fmla="*/ 766 w 1106"/>
                <a:gd name="T59" fmla="*/ 1152 h 1482"/>
                <a:gd name="T60" fmla="*/ 589 w 1106"/>
                <a:gd name="T61" fmla="*/ 1330 h 1482"/>
                <a:gd name="T62" fmla="*/ 589 w 1106"/>
                <a:gd name="T63" fmla="*/ 1425 h 1482"/>
                <a:gd name="T64" fmla="*/ 584 w 1106"/>
                <a:gd name="T65" fmla="*/ 1433 h 1482"/>
                <a:gd name="T66" fmla="*/ 576 w 1106"/>
                <a:gd name="T67" fmla="*/ 1433 h 1482"/>
                <a:gd name="T68" fmla="*/ 176 w 1106"/>
                <a:gd name="T69" fmla="*/ 1189 h 1482"/>
                <a:gd name="T70" fmla="*/ 109 w 1106"/>
                <a:gd name="T71" fmla="*/ 823 h 1482"/>
                <a:gd name="T72" fmla="*/ 48 w 1106"/>
                <a:gd name="T73" fmla="*/ 485 h 1482"/>
                <a:gd name="T74" fmla="*/ 485 w 1106"/>
                <a:gd name="T75" fmla="*/ 48 h 1482"/>
                <a:gd name="T76" fmla="*/ 587 w 1106"/>
                <a:gd name="T77" fmla="*/ 48 h 1482"/>
                <a:gd name="T78" fmla="*/ 973 w 1106"/>
                <a:gd name="T79" fmla="*/ 432 h 1482"/>
                <a:gd name="T80" fmla="*/ 955 w 1106"/>
                <a:gd name="T81" fmla="*/ 523 h 1482"/>
                <a:gd name="T82" fmla="*/ 965 w 1106"/>
                <a:gd name="T83" fmla="*/ 604 h 1482"/>
                <a:gd name="T84" fmla="*/ 1053 w 1106"/>
                <a:gd name="T85" fmla="*/ 779 h 1482"/>
                <a:gd name="T86" fmla="*/ 1054 w 1106"/>
                <a:gd name="T87" fmla="*/ 801 h 1482"/>
                <a:gd name="T88" fmla="*/ 1054 w 1106"/>
                <a:gd name="T89" fmla="*/ 801 h 1482"/>
                <a:gd name="T90" fmla="*/ 1054 w 1106"/>
                <a:gd name="T91" fmla="*/ 80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06" h="1482">
                  <a:moveTo>
                    <a:pt x="1096" y="758"/>
                  </a:moveTo>
                  <a:cubicBezTo>
                    <a:pt x="1008" y="583"/>
                    <a:pt x="1008" y="583"/>
                    <a:pt x="1008" y="583"/>
                  </a:cubicBezTo>
                  <a:cubicBezTo>
                    <a:pt x="1001" y="567"/>
                    <a:pt x="998" y="549"/>
                    <a:pt x="1002" y="532"/>
                  </a:cubicBezTo>
                  <a:cubicBezTo>
                    <a:pt x="1020" y="439"/>
                    <a:pt x="1020" y="439"/>
                    <a:pt x="1020" y="439"/>
                  </a:cubicBezTo>
                  <a:cubicBezTo>
                    <a:pt x="1021" y="437"/>
                    <a:pt x="1021" y="436"/>
                    <a:pt x="1021" y="434"/>
                  </a:cubicBezTo>
                  <a:cubicBezTo>
                    <a:pt x="1021" y="195"/>
                    <a:pt x="826" y="0"/>
                    <a:pt x="587" y="0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217" y="0"/>
                    <a:pt x="0" y="218"/>
                    <a:pt x="0" y="485"/>
                  </a:cubicBezTo>
                  <a:cubicBezTo>
                    <a:pt x="0" y="619"/>
                    <a:pt x="32" y="730"/>
                    <a:pt x="63" y="837"/>
                  </a:cubicBezTo>
                  <a:cubicBezTo>
                    <a:pt x="95" y="946"/>
                    <a:pt x="128" y="1060"/>
                    <a:pt x="128" y="1202"/>
                  </a:cubicBezTo>
                  <a:cubicBezTo>
                    <a:pt x="128" y="1210"/>
                    <a:pt x="132" y="1218"/>
                    <a:pt x="139" y="1223"/>
                  </a:cubicBezTo>
                  <a:cubicBezTo>
                    <a:pt x="551" y="1474"/>
                    <a:pt x="551" y="1474"/>
                    <a:pt x="551" y="1474"/>
                  </a:cubicBezTo>
                  <a:cubicBezTo>
                    <a:pt x="560" y="1479"/>
                    <a:pt x="570" y="1482"/>
                    <a:pt x="580" y="1482"/>
                  </a:cubicBezTo>
                  <a:cubicBezTo>
                    <a:pt x="590" y="1482"/>
                    <a:pt x="599" y="1480"/>
                    <a:pt x="608" y="1475"/>
                  </a:cubicBezTo>
                  <a:cubicBezTo>
                    <a:pt x="626" y="1465"/>
                    <a:pt x="637" y="1446"/>
                    <a:pt x="637" y="1425"/>
                  </a:cubicBezTo>
                  <a:cubicBezTo>
                    <a:pt x="637" y="1330"/>
                    <a:pt x="637" y="1330"/>
                    <a:pt x="637" y="1330"/>
                  </a:cubicBezTo>
                  <a:cubicBezTo>
                    <a:pt x="637" y="1259"/>
                    <a:pt x="695" y="1200"/>
                    <a:pt x="766" y="1200"/>
                  </a:cubicBezTo>
                  <a:cubicBezTo>
                    <a:pt x="851" y="1200"/>
                    <a:pt x="851" y="1200"/>
                    <a:pt x="851" y="1200"/>
                  </a:cubicBezTo>
                  <a:cubicBezTo>
                    <a:pt x="917" y="1200"/>
                    <a:pt x="972" y="1150"/>
                    <a:pt x="977" y="1085"/>
                  </a:cubicBezTo>
                  <a:cubicBezTo>
                    <a:pt x="994" y="886"/>
                    <a:pt x="994" y="886"/>
                    <a:pt x="994" y="886"/>
                  </a:cubicBezTo>
                  <a:cubicBezTo>
                    <a:pt x="1056" y="861"/>
                    <a:pt x="1056" y="861"/>
                    <a:pt x="1056" y="861"/>
                  </a:cubicBezTo>
                  <a:cubicBezTo>
                    <a:pt x="1076" y="853"/>
                    <a:pt x="1091" y="838"/>
                    <a:pt x="1099" y="818"/>
                  </a:cubicBezTo>
                  <a:cubicBezTo>
                    <a:pt x="1106" y="798"/>
                    <a:pt x="1105" y="776"/>
                    <a:pt x="1096" y="758"/>
                  </a:cubicBezTo>
                  <a:close/>
                  <a:moveTo>
                    <a:pt x="1054" y="801"/>
                  </a:moveTo>
                  <a:cubicBezTo>
                    <a:pt x="1051" y="808"/>
                    <a:pt x="1046" y="814"/>
                    <a:pt x="1039" y="816"/>
                  </a:cubicBezTo>
                  <a:cubicBezTo>
                    <a:pt x="962" y="847"/>
                    <a:pt x="962" y="847"/>
                    <a:pt x="962" y="847"/>
                  </a:cubicBezTo>
                  <a:cubicBezTo>
                    <a:pt x="954" y="850"/>
                    <a:pt x="948" y="858"/>
                    <a:pt x="947" y="867"/>
                  </a:cubicBezTo>
                  <a:cubicBezTo>
                    <a:pt x="930" y="1081"/>
                    <a:pt x="930" y="1081"/>
                    <a:pt x="930" y="1081"/>
                  </a:cubicBezTo>
                  <a:cubicBezTo>
                    <a:pt x="926" y="1121"/>
                    <a:pt x="892" y="1152"/>
                    <a:pt x="851" y="1152"/>
                  </a:cubicBezTo>
                  <a:cubicBezTo>
                    <a:pt x="766" y="1152"/>
                    <a:pt x="766" y="1152"/>
                    <a:pt x="766" y="1152"/>
                  </a:cubicBezTo>
                  <a:cubicBezTo>
                    <a:pt x="668" y="1152"/>
                    <a:pt x="589" y="1232"/>
                    <a:pt x="589" y="1330"/>
                  </a:cubicBezTo>
                  <a:cubicBezTo>
                    <a:pt x="589" y="1425"/>
                    <a:pt x="589" y="1425"/>
                    <a:pt x="589" y="1425"/>
                  </a:cubicBezTo>
                  <a:cubicBezTo>
                    <a:pt x="589" y="1430"/>
                    <a:pt x="586" y="1432"/>
                    <a:pt x="584" y="1433"/>
                  </a:cubicBezTo>
                  <a:cubicBezTo>
                    <a:pt x="583" y="1434"/>
                    <a:pt x="579" y="1435"/>
                    <a:pt x="576" y="1433"/>
                  </a:cubicBezTo>
                  <a:cubicBezTo>
                    <a:pt x="176" y="1189"/>
                    <a:pt x="176" y="1189"/>
                    <a:pt x="176" y="1189"/>
                  </a:cubicBezTo>
                  <a:cubicBezTo>
                    <a:pt x="174" y="1046"/>
                    <a:pt x="141" y="933"/>
                    <a:pt x="109" y="823"/>
                  </a:cubicBezTo>
                  <a:cubicBezTo>
                    <a:pt x="78" y="715"/>
                    <a:pt x="48" y="612"/>
                    <a:pt x="48" y="485"/>
                  </a:cubicBezTo>
                  <a:cubicBezTo>
                    <a:pt x="48" y="244"/>
                    <a:pt x="244" y="48"/>
                    <a:pt x="485" y="48"/>
                  </a:cubicBezTo>
                  <a:cubicBezTo>
                    <a:pt x="587" y="48"/>
                    <a:pt x="587" y="48"/>
                    <a:pt x="587" y="48"/>
                  </a:cubicBezTo>
                  <a:cubicBezTo>
                    <a:pt x="799" y="48"/>
                    <a:pt x="972" y="220"/>
                    <a:pt x="973" y="432"/>
                  </a:cubicBezTo>
                  <a:cubicBezTo>
                    <a:pt x="955" y="523"/>
                    <a:pt x="955" y="523"/>
                    <a:pt x="955" y="523"/>
                  </a:cubicBezTo>
                  <a:cubicBezTo>
                    <a:pt x="949" y="550"/>
                    <a:pt x="953" y="579"/>
                    <a:pt x="965" y="604"/>
                  </a:cubicBezTo>
                  <a:cubicBezTo>
                    <a:pt x="1053" y="779"/>
                    <a:pt x="1053" y="779"/>
                    <a:pt x="1053" y="779"/>
                  </a:cubicBezTo>
                  <a:cubicBezTo>
                    <a:pt x="1056" y="786"/>
                    <a:pt x="1057" y="794"/>
                    <a:pt x="1054" y="801"/>
                  </a:cubicBezTo>
                  <a:close/>
                  <a:moveTo>
                    <a:pt x="1054" y="801"/>
                  </a:moveTo>
                  <a:cubicBezTo>
                    <a:pt x="1054" y="801"/>
                    <a:pt x="1054" y="801"/>
                    <a:pt x="1054" y="8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Freeform 217"/>
            <p:cNvSpPr>
              <a:spLocks noEditPoints="1"/>
            </p:cNvSpPr>
            <p:nvPr/>
          </p:nvSpPr>
          <p:spPr bwMode="auto">
            <a:xfrm>
              <a:off x="10626725" y="3316288"/>
              <a:ext cx="1784350" cy="1762125"/>
            </a:xfrm>
            <a:custGeom>
              <a:avLst/>
              <a:gdLst>
                <a:gd name="T0" fmla="*/ 383 w 407"/>
                <a:gd name="T1" fmla="*/ 227 h 406"/>
                <a:gd name="T2" fmla="*/ 407 w 407"/>
                <a:gd name="T3" fmla="*/ 203 h 406"/>
                <a:gd name="T4" fmla="*/ 383 w 407"/>
                <a:gd name="T5" fmla="*/ 179 h 406"/>
                <a:gd name="T6" fmla="*/ 353 w 407"/>
                <a:gd name="T7" fmla="*/ 179 h 406"/>
                <a:gd name="T8" fmla="*/ 326 w 407"/>
                <a:gd name="T9" fmla="*/ 114 h 406"/>
                <a:gd name="T10" fmla="*/ 347 w 407"/>
                <a:gd name="T11" fmla="*/ 93 h 406"/>
                <a:gd name="T12" fmla="*/ 347 w 407"/>
                <a:gd name="T13" fmla="*/ 59 h 406"/>
                <a:gd name="T14" fmla="*/ 313 w 407"/>
                <a:gd name="T15" fmla="*/ 59 h 406"/>
                <a:gd name="T16" fmla="*/ 293 w 407"/>
                <a:gd name="T17" fmla="*/ 80 h 406"/>
                <a:gd name="T18" fmla="*/ 227 w 407"/>
                <a:gd name="T19" fmla="*/ 53 h 406"/>
                <a:gd name="T20" fmla="*/ 227 w 407"/>
                <a:gd name="T21" fmla="*/ 24 h 406"/>
                <a:gd name="T22" fmla="*/ 203 w 407"/>
                <a:gd name="T23" fmla="*/ 0 h 406"/>
                <a:gd name="T24" fmla="*/ 179 w 407"/>
                <a:gd name="T25" fmla="*/ 24 h 406"/>
                <a:gd name="T26" fmla="*/ 179 w 407"/>
                <a:gd name="T27" fmla="*/ 53 h 406"/>
                <a:gd name="T28" fmla="*/ 114 w 407"/>
                <a:gd name="T29" fmla="*/ 80 h 406"/>
                <a:gd name="T30" fmla="*/ 94 w 407"/>
                <a:gd name="T31" fmla="*/ 59 h 406"/>
                <a:gd name="T32" fmla="*/ 60 w 407"/>
                <a:gd name="T33" fmla="*/ 59 h 406"/>
                <a:gd name="T34" fmla="*/ 60 w 407"/>
                <a:gd name="T35" fmla="*/ 93 h 406"/>
                <a:gd name="T36" fmla="*/ 80 w 407"/>
                <a:gd name="T37" fmla="*/ 114 h 406"/>
                <a:gd name="T38" fmla="*/ 53 w 407"/>
                <a:gd name="T39" fmla="*/ 179 h 406"/>
                <a:gd name="T40" fmla="*/ 24 w 407"/>
                <a:gd name="T41" fmla="*/ 179 h 406"/>
                <a:gd name="T42" fmla="*/ 0 w 407"/>
                <a:gd name="T43" fmla="*/ 203 h 406"/>
                <a:gd name="T44" fmla="*/ 24 w 407"/>
                <a:gd name="T45" fmla="*/ 227 h 406"/>
                <a:gd name="T46" fmla="*/ 53 w 407"/>
                <a:gd name="T47" fmla="*/ 227 h 406"/>
                <a:gd name="T48" fmla="*/ 80 w 407"/>
                <a:gd name="T49" fmla="*/ 292 h 406"/>
                <a:gd name="T50" fmla="*/ 60 w 407"/>
                <a:gd name="T51" fmla="*/ 313 h 406"/>
                <a:gd name="T52" fmla="*/ 60 w 407"/>
                <a:gd name="T53" fmla="*/ 347 h 406"/>
                <a:gd name="T54" fmla="*/ 77 w 407"/>
                <a:gd name="T55" fmla="*/ 354 h 406"/>
                <a:gd name="T56" fmla="*/ 94 w 407"/>
                <a:gd name="T57" fmla="*/ 347 h 406"/>
                <a:gd name="T58" fmla="*/ 114 w 407"/>
                <a:gd name="T59" fmla="*/ 326 h 406"/>
                <a:gd name="T60" fmla="*/ 179 w 407"/>
                <a:gd name="T61" fmla="*/ 353 h 406"/>
                <a:gd name="T62" fmla="*/ 179 w 407"/>
                <a:gd name="T63" fmla="*/ 382 h 406"/>
                <a:gd name="T64" fmla="*/ 203 w 407"/>
                <a:gd name="T65" fmla="*/ 406 h 406"/>
                <a:gd name="T66" fmla="*/ 227 w 407"/>
                <a:gd name="T67" fmla="*/ 382 h 406"/>
                <a:gd name="T68" fmla="*/ 227 w 407"/>
                <a:gd name="T69" fmla="*/ 353 h 406"/>
                <a:gd name="T70" fmla="*/ 293 w 407"/>
                <a:gd name="T71" fmla="*/ 326 h 406"/>
                <a:gd name="T72" fmla="*/ 313 w 407"/>
                <a:gd name="T73" fmla="*/ 347 h 406"/>
                <a:gd name="T74" fmla="*/ 330 w 407"/>
                <a:gd name="T75" fmla="*/ 354 h 406"/>
                <a:gd name="T76" fmla="*/ 347 w 407"/>
                <a:gd name="T77" fmla="*/ 347 h 406"/>
                <a:gd name="T78" fmla="*/ 347 w 407"/>
                <a:gd name="T79" fmla="*/ 313 h 406"/>
                <a:gd name="T80" fmla="*/ 326 w 407"/>
                <a:gd name="T81" fmla="*/ 292 h 406"/>
                <a:gd name="T82" fmla="*/ 353 w 407"/>
                <a:gd name="T83" fmla="*/ 227 h 406"/>
                <a:gd name="T84" fmla="*/ 383 w 407"/>
                <a:gd name="T85" fmla="*/ 227 h 406"/>
                <a:gd name="T86" fmla="*/ 203 w 407"/>
                <a:gd name="T87" fmla="*/ 307 h 406"/>
                <a:gd name="T88" fmla="*/ 99 w 407"/>
                <a:gd name="T89" fmla="*/ 203 h 406"/>
                <a:gd name="T90" fmla="*/ 203 w 407"/>
                <a:gd name="T91" fmla="*/ 99 h 406"/>
                <a:gd name="T92" fmla="*/ 307 w 407"/>
                <a:gd name="T93" fmla="*/ 203 h 406"/>
                <a:gd name="T94" fmla="*/ 203 w 407"/>
                <a:gd name="T95" fmla="*/ 307 h 406"/>
                <a:gd name="T96" fmla="*/ 203 w 407"/>
                <a:gd name="T97" fmla="*/ 307 h 406"/>
                <a:gd name="T98" fmla="*/ 203 w 407"/>
                <a:gd name="T99" fmla="*/ 30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7" h="406">
                  <a:moveTo>
                    <a:pt x="383" y="227"/>
                  </a:moveTo>
                  <a:cubicBezTo>
                    <a:pt x="396" y="227"/>
                    <a:pt x="407" y="216"/>
                    <a:pt x="407" y="203"/>
                  </a:cubicBezTo>
                  <a:cubicBezTo>
                    <a:pt x="407" y="190"/>
                    <a:pt x="396" y="179"/>
                    <a:pt x="383" y="179"/>
                  </a:cubicBezTo>
                  <a:cubicBezTo>
                    <a:pt x="353" y="179"/>
                    <a:pt x="353" y="179"/>
                    <a:pt x="353" y="179"/>
                  </a:cubicBezTo>
                  <a:cubicBezTo>
                    <a:pt x="350" y="155"/>
                    <a:pt x="340" y="133"/>
                    <a:pt x="326" y="114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56" y="84"/>
                    <a:pt x="356" y="69"/>
                    <a:pt x="347" y="59"/>
                  </a:cubicBezTo>
                  <a:cubicBezTo>
                    <a:pt x="338" y="50"/>
                    <a:pt x="323" y="50"/>
                    <a:pt x="313" y="59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74" y="66"/>
                    <a:pt x="251" y="57"/>
                    <a:pt x="227" y="53"/>
                  </a:cubicBezTo>
                  <a:cubicBezTo>
                    <a:pt x="227" y="24"/>
                    <a:pt x="227" y="24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ubicBezTo>
                    <a:pt x="190" y="0"/>
                    <a:pt x="179" y="11"/>
                    <a:pt x="179" y="24"/>
                  </a:cubicBezTo>
                  <a:cubicBezTo>
                    <a:pt x="179" y="53"/>
                    <a:pt x="179" y="53"/>
                    <a:pt x="179" y="53"/>
                  </a:cubicBezTo>
                  <a:cubicBezTo>
                    <a:pt x="155" y="57"/>
                    <a:pt x="133" y="66"/>
                    <a:pt x="114" y="8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84" y="50"/>
                    <a:pt x="69" y="50"/>
                    <a:pt x="60" y="59"/>
                  </a:cubicBezTo>
                  <a:cubicBezTo>
                    <a:pt x="50" y="69"/>
                    <a:pt x="50" y="84"/>
                    <a:pt x="60" y="93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67" y="133"/>
                    <a:pt x="57" y="155"/>
                    <a:pt x="53" y="179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11" y="179"/>
                    <a:pt x="0" y="190"/>
                    <a:pt x="0" y="203"/>
                  </a:cubicBezTo>
                  <a:cubicBezTo>
                    <a:pt x="0" y="216"/>
                    <a:pt x="11" y="227"/>
                    <a:pt x="24" y="227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7" y="251"/>
                    <a:pt x="67" y="273"/>
                    <a:pt x="80" y="292"/>
                  </a:cubicBezTo>
                  <a:cubicBezTo>
                    <a:pt x="60" y="313"/>
                    <a:pt x="60" y="313"/>
                    <a:pt x="60" y="313"/>
                  </a:cubicBezTo>
                  <a:cubicBezTo>
                    <a:pt x="50" y="322"/>
                    <a:pt x="50" y="337"/>
                    <a:pt x="60" y="347"/>
                  </a:cubicBezTo>
                  <a:cubicBezTo>
                    <a:pt x="64" y="351"/>
                    <a:pt x="71" y="354"/>
                    <a:pt x="77" y="354"/>
                  </a:cubicBezTo>
                  <a:cubicBezTo>
                    <a:pt x="83" y="354"/>
                    <a:pt x="89" y="351"/>
                    <a:pt x="94" y="347"/>
                  </a:cubicBezTo>
                  <a:cubicBezTo>
                    <a:pt x="114" y="326"/>
                    <a:pt x="114" y="326"/>
                    <a:pt x="114" y="326"/>
                  </a:cubicBezTo>
                  <a:cubicBezTo>
                    <a:pt x="133" y="340"/>
                    <a:pt x="155" y="349"/>
                    <a:pt x="179" y="353"/>
                  </a:cubicBezTo>
                  <a:cubicBezTo>
                    <a:pt x="179" y="382"/>
                    <a:pt x="179" y="382"/>
                    <a:pt x="179" y="382"/>
                  </a:cubicBezTo>
                  <a:cubicBezTo>
                    <a:pt x="179" y="396"/>
                    <a:pt x="190" y="406"/>
                    <a:pt x="203" y="406"/>
                  </a:cubicBezTo>
                  <a:cubicBezTo>
                    <a:pt x="217" y="406"/>
                    <a:pt x="227" y="396"/>
                    <a:pt x="227" y="382"/>
                  </a:cubicBezTo>
                  <a:cubicBezTo>
                    <a:pt x="227" y="353"/>
                    <a:pt x="227" y="353"/>
                    <a:pt x="227" y="353"/>
                  </a:cubicBezTo>
                  <a:cubicBezTo>
                    <a:pt x="251" y="349"/>
                    <a:pt x="274" y="340"/>
                    <a:pt x="293" y="326"/>
                  </a:cubicBezTo>
                  <a:cubicBezTo>
                    <a:pt x="313" y="347"/>
                    <a:pt x="313" y="347"/>
                    <a:pt x="313" y="347"/>
                  </a:cubicBezTo>
                  <a:cubicBezTo>
                    <a:pt x="318" y="351"/>
                    <a:pt x="324" y="354"/>
                    <a:pt x="330" y="354"/>
                  </a:cubicBezTo>
                  <a:cubicBezTo>
                    <a:pt x="336" y="354"/>
                    <a:pt x="342" y="351"/>
                    <a:pt x="347" y="347"/>
                  </a:cubicBezTo>
                  <a:cubicBezTo>
                    <a:pt x="356" y="337"/>
                    <a:pt x="356" y="322"/>
                    <a:pt x="347" y="313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40" y="273"/>
                    <a:pt x="350" y="251"/>
                    <a:pt x="353" y="227"/>
                  </a:cubicBezTo>
                  <a:lnTo>
                    <a:pt x="383" y="227"/>
                  </a:lnTo>
                  <a:close/>
                  <a:moveTo>
                    <a:pt x="203" y="307"/>
                  </a:moveTo>
                  <a:cubicBezTo>
                    <a:pt x="146" y="307"/>
                    <a:pt x="99" y="260"/>
                    <a:pt x="99" y="203"/>
                  </a:cubicBezTo>
                  <a:cubicBezTo>
                    <a:pt x="99" y="146"/>
                    <a:pt x="146" y="99"/>
                    <a:pt x="203" y="99"/>
                  </a:cubicBezTo>
                  <a:cubicBezTo>
                    <a:pt x="261" y="99"/>
                    <a:pt x="307" y="146"/>
                    <a:pt x="307" y="203"/>
                  </a:cubicBezTo>
                  <a:cubicBezTo>
                    <a:pt x="307" y="260"/>
                    <a:pt x="261" y="307"/>
                    <a:pt x="203" y="307"/>
                  </a:cubicBezTo>
                  <a:close/>
                  <a:moveTo>
                    <a:pt x="203" y="307"/>
                  </a:moveTo>
                  <a:cubicBezTo>
                    <a:pt x="203" y="307"/>
                    <a:pt x="203" y="307"/>
                    <a:pt x="203" y="3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3" name="Freeform 218"/>
            <p:cNvSpPr>
              <a:spLocks noEditPoints="1"/>
            </p:cNvSpPr>
            <p:nvPr/>
          </p:nvSpPr>
          <p:spPr bwMode="auto">
            <a:xfrm>
              <a:off x="11314113" y="3997326"/>
              <a:ext cx="407988" cy="400050"/>
            </a:xfrm>
            <a:custGeom>
              <a:avLst/>
              <a:gdLst>
                <a:gd name="T0" fmla="*/ 46 w 93"/>
                <a:gd name="T1" fmla="*/ 0 h 92"/>
                <a:gd name="T2" fmla="*/ 0 w 93"/>
                <a:gd name="T3" fmla="*/ 46 h 92"/>
                <a:gd name="T4" fmla="*/ 46 w 93"/>
                <a:gd name="T5" fmla="*/ 92 h 92"/>
                <a:gd name="T6" fmla="*/ 93 w 93"/>
                <a:gd name="T7" fmla="*/ 46 h 92"/>
                <a:gd name="T8" fmla="*/ 46 w 93"/>
                <a:gd name="T9" fmla="*/ 0 h 92"/>
                <a:gd name="T10" fmla="*/ 46 w 93"/>
                <a:gd name="T11" fmla="*/ 48 h 92"/>
                <a:gd name="T12" fmla="*/ 45 w 93"/>
                <a:gd name="T13" fmla="*/ 46 h 92"/>
                <a:gd name="T14" fmla="*/ 46 w 93"/>
                <a:gd name="T15" fmla="*/ 44 h 92"/>
                <a:gd name="T16" fmla="*/ 48 w 93"/>
                <a:gd name="T17" fmla="*/ 46 h 92"/>
                <a:gd name="T18" fmla="*/ 46 w 93"/>
                <a:gd name="T19" fmla="*/ 48 h 92"/>
                <a:gd name="T20" fmla="*/ 46 w 93"/>
                <a:gd name="T21" fmla="*/ 48 h 92"/>
                <a:gd name="T22" fmla="*/ 46 w 93"/>
                <a:gd name="T23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92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2"/>
                    <a:pt x="21" y="92"/>
                    <a:pt x="46" y="92"/>
                  </a:cubicBezTo>
                  <a:cubicBezTo>
                    <a:pt x="72" y="92"/>
                    <a:pt x="93" y="72"/>
                    <a:pt x="93" y="46"/>
                  </a:cubicBezTo>
                  <a:cubicBezTo>
                    <a:pt x="93" y="21"/>
                    <a:pt x="72" y="0"/>
                    <a:pt x="46" y="0"/>
                  </a:cubicBezTo>
                  <a:close/>
                  <a:moveTo>
                    <a:pt x="46" y="48"/>
                  </a:moveTo>
                  <a:cubicBezTo>
                    <a:pt x="46" y="48"/>
                    <a:pt x="45" y="47"/>
                    <a:pt x="45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8" y="45"/>
                    <a:pt x="48" y="46"/>
                  </a:cubicBezTo>
                  <a:cubicBezTo>
                    <a:pt x="48" y="47"/>
                    <a:pt x="47" y="48"/>
                    <a:pt x="46" y="48"/>
                  </a:cubicBezTo>
                  <a:close/>
                  <a:moveTo>
                    <a:pt x="46" y="48"/>
                  </a:moveTo>
                  <a:cubicBezTo>
                    <a:pt x="46" y="48"/>
                    <a:pt x="46" y="48"/>
                    <a:pt x="46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Freeform 219"/>
            <p:cNvSpPr>
              <a:spLocks noEditPoints="1"/>
            </p:cNvSpPr>
            <p:nvPr/>
          </p:nvSpPr>
          <p:spPr bwMode="auto">
            <a:xfrm>
              <a:off x="12311063" y="3203576"/>
              <a:ext cx="1109663" cy="1098550"/>
            </a:xfrm>
            <a:custGeom>
              <a:avLst/>
              <a:gdLst>
                <a:gd name="T0" fmla="*/ 229 w 253"/>
                <a:gd name="T1" fmla="*/ 103 h 253"/>
                <a:gd name="T2" fmla="*/ 224 w 253"/>
                <a:gd name="T3" fmla="*/ 103 h 253"/>
                <a:gd name="T4" fmla="*/ 213 w 253"/>
                <a:gd name="T5" fmla="*/ 74 h 253"/>
                <a:gd name="T6" fmla="*/ 216 w 253"/>
                <a:gd name="T7" fmla="*/ 71 h 253"/>
                <a:gd name="T8" fmla="*/ 216 w 253"/>
                <a:gd name="T9" fmla="*/ 37 h 253"/>
                <a:gd name="T10" fmla="*/ 182 w 253"/>
                <a:gd name="T11" fmla="*/ 37 h 253"/>
                <a:gd name="T12" fmla="*/ 179 w 253"/>
                <a:gd name="T13" fmla="*/ 41 h 253"/>
                <a:gd name="T14" fmla="*/ 151 w 253"/>
                <a:gd name="T15" fmla="*/ 29 h 253"/>
                <a:gd name="T16" fmla="*/ 151 w 253"/>
                <a:gd name="T17" fmla="*/ 24 h 253"/>
                <a:gd name="T18" fmla="*/ 127 w 253"/>
                <a:gd name="T19" fmla="*/ 0 h 253"/>
                <a:gd name="T20" fmla="*/ 103 w 253"/>
                <a:gd name="T21" fmla="*/ 24 h 253"/>
                <a:gd name="T22" fmla="*/ 103 w 253"/>
                <a:gd name="T23" fmla="*/ 29 h 253"/>
                <a:gd name="T24" fmla="*/ 74 w 253"/>
                <a:gd name="T25" fmla="*/ 41 h 253"/>
                <a:gd name="T26" fmla="*/ 71 w 253"/>
                <a:gd name="T27" fmla="*/ 37 h 253"/>
                <a:gd name="T28" fmla="*/ 37 w 253"/>
                <a:gd name="T29" fmla="*/ 37 h 253"/>
                <a:gd name="T30" fmla="*/ 37 w 253"/>
                <a:gd name="T31" fmla="*/ 71 h 253"/>
                <a:gd name="T32" fmla="*/ 40 w 253"/>
                <a:gd name="T33" fmla="*/ 74 h 253"/>
                <a:gd name="T34" fmla="*/ 29 w 253"/>
                <a:gd name="T35" fmla="*/ 103 h 253"/>
                <a:gd name="T36" fmla="*/ 24 w 253"/>
                <a:gd name="T37" fmla="*/ 103 h 253"/>
                <a:gd name="T38" fmla="*/ 0 w 253"/>
                <a:gd name="T39" fmla="*/ 127 h 253"/>
                <a:gd name="T40" fmla="*/ 24 w 253"/>
                <a:gd name="T41" fmla="*/ 151 h 253"/>
                <a:gd name="T42" fmla="*/ 29 w 253"/>
                <a:gd name="T43" fmla="*/ 151 h 253"/>
                <a:gd name="T44" fmla="*/ 40 w 253"/>
                <a:gd name="T45" fmla="*/ 179 h 253"/>
                <a:gd name="T46" fmla="*/ 37 w 253"/>
                <a:gd name="T47" fmla="*/ 182 h 253"/>
                <a:gd name="T48" fmla="*/ 37 w 253"/>
                <a:gd name="T49" fmla="*/ 216 h 253"/>
                <a:gd name="T50" fmla="*/ 54 w 253"/>
                <a:gd name="T51" fmla="*/ 223 h 253"/>
                <a:gd name="T52" fmla="*/ 71 w 253"/>
                <a:gd name="T53" fmla="*/ 216 h 253"/>
                <a:gd name="T54" fmla="*/ 74 w 253"/>
                <a:gd name="T55" fmla="*/ 213 h 253"/>
                <a:gd name="T56" fmla="*/ 103 w 253"/>
                <a:gd name="T57" fmla="*/ 225 h 253"/>
                <a:gd name="T58" fmla="*/ 103 w 253"/>
                <a:gd name="T59" fmla="*/ 229 h 253"/>
                <a:gd name="T60" fmla="*/ 127 w 253"/>
                <a:gd name="T61" fmla="*/ 253 h 253"/>
                <a:gd name="T62" fmla="*/ 151 w 253"/>
                <a:gd name="T63" fmla="*/ 229 h 253"/>
                <a:gd name="T64" fmla="*/ 151 w 253"/>
                <a:gd name="T65" fmla="*/ 225 h 253"/>
                <a:gd name="T66" fmla="*/ 179 w 253"/>
                <a:gd name="T67" fmla="*/ 213 h 253"/>
                <a:gd name="T68" fmla="*/ 182 w 253"/>
                <a:gd name="T69" fmla="*/ 216 h 253"/>
                <a:gd name="T70" fmla="*/ 199 w 253"/>
                <a:gd name="T71" fmla="*/ 223 h 253"/>
                <a:gd name="T72" fmla="*/ 216 w 253"/>
                <a:gd name="T73" fmla="*/ 216 h 253"/>
                <a:gd name="T74" fmla="*/ 216 w 253"/>
                <a:gd name="T75" fmla="*/ 182 h 253"/>
                <a:gd name="T76" fmla="*/ 213 w 253"/>
                <a:gd name="T77" fmla="*/ 179 h 253"/>
                <a:gd name="T78" fmla="*/ 224 w 253"/>
                <a:gd name="T79" fmla="*/ 151 h 253"/>
                <a:gd name="T80" fmla="*/ 229 w 253"/>
                <a:gd name="T81" fmla="*/ 151 h 253"/>
                <a:gd name="T82" fmla="*/ 253 w 253"/>
                <a:gd name="T83" fmla="*/ 127 h 253"/>
                <a:gd name="T84" fmla="*/ 229 w 253"/>
                <a:gd name="T85" fmla="*/ 103 h 253"/>
                <a:gd name="T86" fmla="*/ 127 w 253"/>
                <a:gd name="T87" fmla="*/ 179 h 253"/>
                <a:gd name="T88" fmla="*/ 74 w 253"/>
                <a:gd name="T89" fmla="*/ 127 h 253"/>
                <a:gd name="T90" fmla="*/ 127 w 253"/>
                <a:gd name="T91" fmla="*/ 74 h 253"/>
                <a:gd name="T92" fmla="*/ 179 w 253"/>
                <a:gd name="T93" fmla="*/ 127 h 253"/>
                <a:gd name="T94" fmla="*/ 127 w 253"/>
                <a:gd name="T95" fmla="*/ 179 h 253"/>
                <a:gd name="T96" fmla="*/ 127 w 253"/>
                <a:gd name="T97" fmla="*/ 179 h 253"/>
                <a:gd name="T98" fmla="*/ 127 w 253"/>
                <a:gd name="T99" fmla="*/ 17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3" h="253">
                  <a:moveTo>
                    <a:pt x="229" y="103"/>
                  </a:moveTo>
                  <a:cubicBezTo>
                    <a:pt x="224" y="103"/>
                    <a:pt x="224" y="103"/>
                    <a:pt x="224" y="103"/>
                  </a:cubicBezTo>
                  <a:cubicBezTo>
                    <a:pt x="222" y="93"/>
                    <a:pt x="218" y="83"/>
                    <a:pt x="213" y="74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25" y="62"/>
                    <a:pt x="225" y="47"/>
                    <a:pt x="216" y="37"/>
                  </a:cubicBezTo>
                  <a:cubicBezTo>
                    <a:pt x="207" y="28"/>
                    <a:pt x="191" y="28"/>
                    <a:pt x="182" y="37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0" y="35"/>
                    <a:pt x="161" y="31"/>
                    <a:pt x="151" y="29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ubicBezTo>
                    <a:pt x="113" y="0"/>
                    <a:pt x="103" y="11"/>
                    <a:pt x="103" y="24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3" y="31"/>
                    <a:pt x="83" y="35"/>
                    <a:pt x="74" y="41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2" y="28"/>
                    <a:pt x="47" y="28"/>
                    <a:pt x="37" y="37"/>
                  </a:cubicBezTo>
                  <a:cubicBezTo>
                    <a:pt x="28" y="47"/>
                    <a:pt x="28" y="62"/>
                    <a:pt x="37" y="71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5" y="83"/>
                    <a:pt x="31" y="93"/>
                    <a:pt x="29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11" y="103"/>
                    <a:pt x="0" y="113"/>
                    <a:pt x="0" y="127"/>
                  </a:cubicBezTo>
                  <a:cubicBezTo>
                    <a:pt x="0" y="140"/>
                    <a:pt x="11" y="151"/>
                    <a:pt x="24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1" y="161"/>
                    <a:pt x="35" y="170"/>
                    <a:pt x="40" y="179"/>
                  </a:cubicBezTo>
                  <a:cubicBezTo>
                    <a:pt x="37" y="182"/>
                    <a:pt x="37" y="182"/>
                    <a:pt x="37" y="182"/>
                  </a:cubicBezTo>
                  <a:cubicBezTo>
                    <a:pt x="28" y="192"/>
                    <a:pt x="28" y="207"/>
                    <a:pt x="37" y="216"/>
                  </a:cubicBezTo>
                  <a:cubicBezTo>
                    <a:pt x="42" y="221"/>
                    <a:pt x="48" y="223"/>
                    <a:pt x="54" y="223"/>
                  </a:cubicBezTo>
                  <a:cubicBezTo>
                    <a:pt x="60" y="223"/>
                    <a:pt x="66" y="221"/>
                    <a:pt x="71" y="216"/>
                  </a:cubicBezTo>
                  <a:cubicBezTo>
                    <a:pt x="74" y="213"/>
                    <a:pt x="74" y="213"/>
                    <a:pt x="74" y="213"/>
                  </a:cubicBezTo>
                  <a:cubicBezTo>
                    <a:pt x="83" y="218"/>
                    <a:pt x="93" y="222"/>
                    <a:pt x="103" y="225"/>
                  </a:cubicBezTo>
                  <a:cubicBezTo>
                    <a:pt x="103" y="229"/>
                    <a:pt x="103" y="229"/>
                    <a:pt x="103" y="229"/>
                  </a:cubicBezTo>
                  <a:cubicBezTo>
                    <a:pt x="103" y="242"/>
                    <a:pt x="113" y="253"/>
                    <a:pt x="127" y="253"/>
                  </a:cubicBezTo>
                  <a:cubicBezTo>
                    <a:pt x="140" y="253"/>
                    <a:pt x="151" y="242"/>
                    <a:pt x="151" y="229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61" y="222"/>
                    <a:pt x="170" y="218"/>
                    <a:pt x="179" y="213"/>
                  </a:cubicBezTo>
                  <a:cubicBezTo>
                    <a:pt x="182" y="216"/>
                    <a:pt x="182" y="216"/>
                    <a:pt x="182" y="216"/>
                  </a:cubicBezTo>
                  <a:cubicBezTo>
                    <a:pt x="187" y="221"/>
                    <a:pt x="193" y="223"/>
                    <a:pt x="199" y="223"/>
                  </a:cubicBezTo>
                  <a:cubicBezTo>
                    <a:pt x="205" y="223"/>
                    <a:pt x="211" y="221"/>
                    <a:pt x="216" y="216"/>
                  </a:cubicBezTo>
                  <a:cubicBezTo>
                    <a:pt x="225" y="207"/>
                    <a:pt x="225" y="191"/>
                    <a:pt x="216" y="182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8" y="170"/>
                    <a:pt x="222" y="161"/>
                    <a:pt x="224" y="151"/>
                  </a:cubicBezTo>
                  <a:cubicBezTo>
                    <a:pt x="229" y="151"/>
                    <a:pt x="229" y="151"/>
                    <a:pt x="229" y="151"/>
                  </a:cubicBezTo>
                  <a:cubicBezTo>
                    <a:pt x="242" y="151"/>
                    <a:pt x="253" y="140"/>
                    <a:pt x="253" y="127"/>
                  </a:cubicBezTo>
                  <a:cubicBezTo>
                    <a:pt x="253" y="113"/>
                    <a:pt x="242" y="103"/>
                    <a:pt x="229" y="103"/>
                  </a:cubicBezTo>
                  <a:close/>
                  <a:moveTo>
                    <a:pt x="127" y="179"/>
                  </a:moveTo>
                  <a:cubicBezTo>
                    <a:pt x="97" y="179"/>
                    <a:pt x="74" y="156"/>
                    <a:pt x="74" y="127"/>
                  </a:cubicBezTo>
                  <a:cubicBezTo>
                    <a:pt x="74" y="98"/>
                    <a:pt x="97" y="74"/>
                    <a:pt x="127" y="74"/>
                  </a:cubicBezTo>
                  <a:cubicBezTo>
                    <a:pt x="156" y="74"/>
                    <a:pt x="179" y="98"/>
                    <a:pt x="179" y="127"/>
                  </a:cubicBezTo>
                  <a:cubicBezTo>
                    <a:pt x="179" y="156"/>
                    <a:pt x="156" y="179"/>
                    <a:pt x="127" y="179"/>
                  </a:cubicBezTo>
                  <a:close/>
                  <a:moveTo>
                    <a:pt x="127" y="179"/>
                  </a:moveTo>
                  <a:cubicBezTo>
                    <a:pt x="127" y="179"/>
                    <a:pt x="127" y="179"/>
                    <a:pt x="127" y="1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Freeform 220"/>
            <p:cNvSpPr>
              <a:spLocks noEditPoints="1"/>
            </p:cNvSpPr>
            <p:nvPr/>
          </p:nvSpPr>
          <p:spPr bwMode="auto">
            <a:xfrm>
              <a:off x="12341225" y="4427538"/>
              <a:ext cx="825500" cy="873125"/>
            </a:xfrm>
            <a:custGeom>
              <a:avLst/>
              <a:gdLst>
                <a:gd name="T0" fmla="*/ 181 w 188"/>
                <a:gd name="T1" fmla="*/ 50 h 201"/>
                <a:gd name="T2" fmla="*/ 149 w 188"/>
                <a:gd name="T3" fmla="*/ 42 h 201"/>
                <a:gd name="T4" fmla="*/ 144 w 188"/>
                <a:gd name="T5" fmla="*/ 44 h 201"/>
                <a:gd name="T6" fmla="*/ 118 w 188"/>
                <a:gd name="T7" fmla="*/ 29 h 201"/>
                <a:gd name="T8" fmla="*/ 118 w 188"/>
                <a:gd name="T9" fmla="*/ 24 h 201"/>
                <a:gd name="T10" fmla="*/ 94 w 188"/>
                <a:gd name="T11" fmla="*/ 0 h 201"/>
                <a:gd name="T12" fmla="*/ 70 w 188"/>
                <a:gd name="T13" fmla="*/ 24 h 201"/>
                <a:gd name="T14" fmla="*/ 70 w 188"/>
                <a:gd name="T15" fmla="*/ 29 h 201"/>
                <a:gd name="T16" fmla="*/ 44 w 188"/>
                <a:gd name="T17" fmla="*/ 44 h 201"/>
                <a:gd name="T18" fmla="*/ 39 w 188"/>
                <a:gd name="T19" fmla="*/ 42 h 201"/>
                <a:gd name="T20" fmla="*/ 7 w 188"/>
                <a:gd name="T21" fmla="*/ 50 h 201"/>
                <a:gd name="T22" fmla="*/ 15 w 188"/>
                <a:gd name="T23" fmla="*/ 83 h 201"/>
                <a:gd name="T24" fmla="*/ 20 w 188"/>
                <a:gd name="T25" fmla="*/ 86 h 201"/>
                <a:gd name="T26" fmla="*/ 19 w 188"/>
                <a:gd name="T27" fmla="*/ 101 h 201"/>
                <a:gd name="T28" fmla="*/ 20 w 188"/>
                <a:gd name="T29" fmla="*/ 116 h 201"/>
                <a:gd name="T30" fmla="*/ 15 w 188"/>
                <a:gd name="T31" fmla="*/ 118 h 201"/>
                <a:gd name="T32" fmla="*/ 7 w 188"/>
                <a:gd name="T33" fmla="*/ 151 h 201"/>
                <a:gd name="T34" fmla="*/ 28 w 188"/>
                <a:gd name="T35" fmla="*/ 163 h 201"/>
                <a:gd name="T36" fmla="*/ 39 w 188"/>
                <a:gd name="T37" fmla="*/ 160 h 201"/>
                <a:gd name="T38" fmla="*/ 44 w 188"/>
                <a:gd name="T39" fmla="*/ 157 h 201"/>
                <a:gd name="T40" fmla="*/ 70 w 188"/>
                <a:gd name="T41" fmla="*/ 172 h 201"/>
                <a:gd name="T42" fmla="*/ 70 w 188"/>
                <a:gd name="T43" fmla="*/ 177 h 201"/>
                <a:gd name="T44" fmla="*/ 94 w 188"/>
                <a:gd name="T45" fmla="*/ 201 h 201"/>
                <a:gd name="T46" fmla="*/ 118 w 188"/>
                <a:gd name="T47" fmla="*/ 177 h 201"/>
                <a:gd name="T48" fmla="*/ 118 w 188"/>
                <a:gd name="T49" fmla="*/ 172 h 201"/>
                <a:gd name="T50" fmla="*/ 144 w 188"/>
                <a:gd name="T51" fmla="*/ 157 h 201"/>
                <a:gd name="T52" fmla="*/ 149 w 188"/>
                <a:gd name="T53" fmla="*/ 160 h 201"/>
                <a:gd name="T54" fmla="*/ 160 w 188"/>
                <a:gd name="T55" fmla="*/ 163 h 201"/>
                <a:gd name="T56" fmla="*/ 181 w 188"/>
                <a:gd name="T57" fmla="*/ 151 h 201"/>
                <a:gd name="T58" fmla="*/ 173 w 188"/>
                <a:gd name="T59" fmla="*/ 118 h 201"/>
                <a:gd name="T60" fmla="*/ 168 w 188"/>
                <a:gd name="T61" fmla="*/ 116 h 201"/>
                <a:gd name="T62" fmla="*/ 169 w 188"/>
                <a:gd name="T63" fmla="*/ 101 h 201"/>
                <a:gd name="T64" fmla="*/ 168 w 188"/>
                <a:gd name="T65" fmla="*/ 86 h 201"/>
                <a:gd name="T66" fmla="*/ 173 w 188"/>
                <a:gd name="T67" fmla="*/ 83 h 201"/>
                <a:gd name="T68" fmla="*/ 181 w 188"/>
                <a:gd name="T69" fmla="*/ 50 h 201"/>
                <a:gd name="T70" fmla="*/ 67 w 188"/>
                <a:gd name="T71" fmla="*/ 101 h 201"/>
                <a:gd name="T72" fmla="*/ 94 w 188"/>
                <a:gd name="T73" fmla="*/ 73 h 201"/>
                <a:gd name="T74" fmla="*/ 121 w 188"/>
                <a:gd name="T75" fmla="*/ 101 h 201"/>
                <a:gd name="T76" fmla="*/ 94 w 188"/>
                <a:gd name="T77" fmla="*/ 128 h 201"/>
                <a:gd name="T78" fmla="*/ 67 w 188"/>
                <a:gd name="T79" fmla="*/ 101 h 201"/>
                <a:gd name="T80" fmla="*/ 67 w 188"/>
                <a:gd name="T81" fmla="*/ 101 h 201"/>
                <a:gd name="T82" fmla="*/ 67 w 188"/>
                <a:gd name="T83" fmla="*/ 1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201">
                  <a:moveTo>
                    <a:pt x="181" y="50"/>
                  </a:moveTo>
                  <a:cubicBezTo>
                    <a:pt x="175" y="39"/>
                    <a:pt x="160" y="35"/>
                    <a:pt x="149" y="42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36" y="38"/>
                    <a:pt x="128" y="33"/>
                    <a:pt x="118" y="29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11"/>
                    <a:pt x="107" y="0"/>
                    <a:pt x="94" y="0"/>
                  </a:cubicBezTo>
                  <a:cubicBezTo>
                    <a:pt x="81" y="0"/>
                    <a:pt x="70" y="11"/>
                    <a:pt x="70" y="24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0" y="33"/>
                    <a:pt x="52" y="38"/>
                    <a:pt x="4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28" y="35"/>
                    <a:pt x="13" y="39"/>
                    <a:pt x="7" y="50"/>
                  </a:cubicBezTo>
                  <a:cubicBezTo>
                    <a:pt x="0" y="62"/>
                    <a:pt x="4" y="76"/>
                    <a:pt x="15" y="83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9" y="91"/>
                    <a:pt x="19" y="96"/>
                    <a:pt x="19" y="101"/>
                  </a:cubicBezTo>
                  <a:cubicBezTo>
                    <a:pt x="19" y="106"/>
                    <a:pt x="19" y="111"/>
                    <a:pt x="20" y="116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4" y="125"/>
                    <a:pt x="0" y="140"/>
                    <a:pt x="7" y="151"/>
                  </a:cubicBezTo>
                  <a:cubicBezTo>
                    <a:pt x="11" y="159"/>
                    <a:pt x="19" y="163"/>
                    <a:pt x="28" y="163"/>
                  </a:cubicBezTo>
                  <a:cubicBezTo>
                    <a:pt x="32" y="163"/>
                    <a:pt x="36" y="162"/>
                    <a:pt x="39" y="160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52" y="164"/>
                    <a:pt x="60" y="169"/>
                    <a:pt x="70" y="172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91"/>
                    <a:pt x="81" y="201"/>
                    <a:pt x="94" y="201"/>
                  </a:cubicBezTo>
                  <a:cubicBezTo>
                    <a:pt x="107" y="201"/>
                    <a:pt x="118" y="191"/>
                    <a:pt x="118" y="177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28" y="169"/>
                    <a:pt x="136" y="164"/>
                    <a:pt x="144" y="157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52" y="162"/>
                    <a:pt x="156" y="163"/>
                    <a:pt x="160" y="163"/>
                  </a:cubicBezTo>
                  <a:cubicBezTo>
                    <a:pt x="169" y="163"/>
                    <a:pt x="177" y="159"/>
                    <a:pt x="181" y="151"/>
                  </a:cubicBezTo>
                  <a:cubicBezTo>
                    <a:pt x="188" y="140"/>
                    <a:pt x="184" y="125"/>
                    <a:pt x="173" y="118"/>
                  </a:cubicBezTo>
                  <a:cubicBezTo>
                    <a:pt x="168" y="116"/>
                    <a:pt x="168" y="116"/>
                    <a:pt x="168" y="116"/>
                  </a:cubicBezTo>
                  <a:cubicBezTo>
                    <a:pt x="169" y="111"/>
                    <a:pt x="169" y="106"/>
                    <a:pt x="169" y="101"/>
                  </a:cubicBezTo>
                  <a:cubicBezTo>
                    <a:pt x="169" y="96"/>
                    <a:pt x="169" y="91"/>
                    <a:pt x="168" y="86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84" y="76"/>
                    <a:pt x="188" y="62"/>
                    <a:pt x="181" y="50"/>
                  </a:cubicBezTo>
                  <a:close/>
                  <a:moveTo>
                    <a:pt x="67" y="101"/>
                  </a:moveTo>
                  <a:cubicBezTo>
                    <a:pt x="67" y="86"/>
                    <a:pt x="79" y="73"/>
                    <a:pt x="94" y="73"/>
                  </a:cubicBezTo>
                  <a:cubicBezTo>
                    <a:pt x="109" y="73"/>
                    <a:pt x="121" y="86"/>
                    <a:pt x="121" y="101"/>
                  </a:cubicBezTo>
                  <a:cubicBezTo>
                    <a:pt x="121" y="116"/>
                    <a:pt x="109" y="128"/>
                    <a:pt x="94" y="128"/>
                  </a:cubicBezTo>
                  <a:cubicBezTo>
                    <a:pt x="79" y="128"/>
                    <a:pt x="67" y="116"/>
                    <a:pt x="67" y="101"/>
                  </a:cubicBezTo>
                  <a:close/>
                  <a:moveTo>
                    <a:pt x="67" y="101"/>
                  </a:moveTo>
                  <a:cubicBezTo>
                    <a:pt x="67" y="101"/>
                    <a:pt x="67" y="101"/>
                    <a:pt x="67" y="1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3" name="Group 292"/>
          <p:cNvGrpSpPr>
            <a:grpSpLocks noChangeAspect="1"/>
          </p:cNvGrpSpPr>
          <p:nvPr/>
        </p:nvGrpSpPr>
        <p:grpSpPr>
          <a:xfrm>
            <a:off x="5335176" y="1397819"/>
            <a:ext cx="307732" cy="304800"/>
            <a:chOff x="9534526" y="2143126"/>
            <a:chExt cx="6497637" cy="6435725"/>
          </a:xfrm>
        </p:grpSpPr>
        <p:sp>
          <p:nvSpPr>
            <p:cNvPr id="292" name="Rectangle: Rounded Corners 291"/>
            <p:cNvSpPr/>
            <p:nvPr/>
          </p:nvSpPr>
          <p:spPr>
            <a:xfrm>
              <a:off x="13132904" y="2458427"/>
              <a:ext cx="2729948" cy="2902561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Freeform 224"/>
            <p:cNvSpPr>
              <a:spLocks noEditPoints="1"/>
            </p:cNvSpPr>
            <p:nvPr/>
          </p:nvSpPr>
          <p:spPr bwMode="auto">
            <a:xfrm>
              <a:off x="9534526" y="2143126"/>
              <a:ext cx="6497637" cy="6435725"/>
            </a:xfrm>
            <a:custGeom>
              <a:avLst/>
              <a:gdLst>
                <a:gd name="T0" fmla="*/ 792 w 1482"/>
                <a:gd name="T1" fmla="*/ 0 h 1482"/>
                <a:gd name="T2" fmla="*/ 75 w 1482"/>
                <a:gd name="T3" fmla="*/ 0 h 1482"/>
                <a:gd name="T4" fmla="*/ 20 w 1482"/>
                <a:gd name="T5" fmla="*/ 741 h 1482"/>
                <a:gd name="T6" fmla="*/ 75 w 1482"/>
                <a:gd name="T7" fmla="*/ 1482 h 1482"/>
                <a:gd name="T8" fmla="*/ 792 w 1482"/>
                <a:gd name="T9" fmla="*/ 1482 h 1482"/>
                <a:gd name="T10" fmla="*/ 1482 w 1482"/>
                <a:gd name="T11" fmla="*/ 792 h 1482"/>
                <a:gd name="T12" fmla="*/ 1482 w 1482"/>
                <a:gd name="T13" fmla="*/ 75 h 1482"/>
                <a:gd name="T14" fmla="*/ 1434 w 1482"/>
                <a:gd name="T15" fmla="*/ 75 h 1482"/>
                <a:gd name="T16" fmla="*/ 1198 w 1482"/>
                <a:gd name="T17" fmla="*/ 717 h 1482"/>
                <a:gd name="T18" fmla="*/ 1187 w 1482"/>
                <a:gd name="T19" fmla="*/ 660 h 1482"/>
                <a:gd name="T20" fmla="*/ 1003 w 1482"/>
                <a:gd name="T21" fmla="*/ 418 h 1482"/>
                <a:gd name="T22" fmla="*/ 1024 w 1482"/>
                <a:gd name="T23" fmla="*/ 681 h 1482"/>
                <a:gd name="T24" fmla="*/ 765 w 1482"/>
                <a:gd name="T25" fmla="*/ 717 h 1482"/>
                <a:gd name="T26" fmla="*/ 681 w 1482"/>
                <a:gd name="T27" fmla="*/ 410 h 1482"/>
                <a:gd name="T28" fmla="*/ 455 w 1482"/>
                <a:gd name="T29" fmla="*/ 448 h 1482"/>
                <a:gd name="T30" fmla="*/ 621 w 1482"/>
                <a:gd name="T31" fmla="*/ 323 h 1482"/>
                <a:gd name="T32" fmla="*/ 765 w 1482"/>
                <a:gd name="T33" fmla="*/ 283 h 1482"/>
                <a:gd name="T34" fmla="*/ 48 w 1482"/>
                <a:gd name="T35" fmla="*/ 75 h 1482"/>
                <a:gd name="T36" fmla="*/ 717 w 1482"/>
                <a:gd name="T37" fmla="*/ 75 h 1482"/>
                <a:gd name="T38" fmla="*/ 681 w 1482"/>
                <a:gd name="T39" fmla="*/ 307 h 1482"/>
                <a:gd name="T40" fmla="*/ 387 w 1482"/>
                <a:gd name="T41" fmla="*/ 350 h 1482"/>
                <a:gd name="T42" fmla="*/ 661 w 1482"/>
                <a:gd name="T43" fmla="*/ 469 h 1482"/>
                <a:gd name="T44" fmla="*/ 717 w 1482"/>
                <a:gd name="T45" fmla="*/ 481 h 1482"/>
                <a:gd name="T46" fmla="*/ 410 w 1482"/>
                <a:gd name="T47" fmla="*/ 789 h 1482"/>
                <a:gd name="T48" fmla="*/ 486 w 1482"/>
                <a:gd name="T49" fmla="*/ 946 h 1482"/>
                <a:gd name="T50" fmla="*/ 280 w 1482"/>
                <a:gd name="T51" fmla="*/ 964 h 1482"/>
                <a:gd name="T52" fmla="*/ 355 w 1482"/>
                <a:gd name="T53" fmla="*/ 789 h 1482"/>
                <a:gd name="T54" fmla="*/ 48 w 1482"/>
                <a:gd name="T55" fmla="*/ 690 h 1482"/>
                <a:gd name="T56" fmla="*/ 75 w 1482"/>
                <a:gd name="T57" fmla="*/ 1434 h 1482"/>
                <a:gd name="T58" fmla="*/ 75 w 1482"/>
                <a:gd name="T59" fmla="*/ 765 h 1482"/>
                <a:gd name="T60" fmla="*/ 307 w 1482"/>
                <a:gd name="T61" fmla="*/ 801 h 1482"/>
                <a:gd name="T62" fmla="*/ 350 w 1482"/>
                <a:gd name="T63" fmla="*/ 1094 h 1482"/>
                <a:gd name="T64" fmla="*/ 534 w 1482"/>
                <a:gd name="T65" fmla="*/ 946 h 1482"/>
                <a:gd name="T66" fmla="*/ 458 w 1482"/>
                <a:gd name="T67" fmla="*/ 789 h 1482"/>
                <a:gd name="T68" fmla="*/ 717 w 1482"/>
                <a:gd name="T69" fmla="*/ 1000 h 1482"/>
                <a:gd name="T70" fmla="*/ 861 w 1482"/>
                <a:gd name="T71" fmla="*/ 1039 h 1482"/>
                <a:gd name="T72" fmla="*/ 1026 w 1482"/>
                <a:gd name="T73" fmla="*/ 1165 h 1482"/>
                <a:gd name="T74" fmla="*/ 801 w 1482"/>
                <a:gd name="T75" fmla="*/ 1126 h 1482"/>
                <a:gd name="T76" fmla="*/ 717 w 1482"/>
                <a:gd name="T77" fmla="*/ 1406 h 1482"/>
                <a:gd name="T78" fmla="*/ 1406 w 1482"/>
                <a:gd name="T79" fmla="*/ 1434 h 1482"/>
                <a:gd name="T80" fmla="*/ 765 w 1482"/>
                <a:gd name="T81" fmla="*/ 1198 h 1482"/>
                <a:gd name="T82" fmla="*/ 821 w 1482"/>
                <a:gd name="T83" fmla="*/ 1186 h 1482"/>
                <a:gd name="T84" fmla="*/ 1094 w 1482"/>
                <a:gd name="T85" fmla="*/ 1067 h 1482"/>
                <a:gd name="T86" fmla="*/ 801 w 1482"/>
                <a:gd name="T87" fmla="*/ 1024 h 1482"/>
                <a:gd name="T88" fmla="*/ 765 w 1482"/>
                <a:gd name="T89" fmla="*/ 765 h 1482"/>
                <a:gd name="T90" fmla="*/ 1072 w 1482"/>
                <a:gd name="T91" fmla="*/ 681 h 1482"/>
                <a:gd name="T92" fmla="*/ 1034 w 1482"/>
                <a:gd name="T93" fmla="*/ 455 h 1482"/>
                <a:gd name="T94" fmla="*/ 1159 w 1482"/>
                <a:gd name="T95" fmla="*/ 621 h 1482"/>
                <a:gd name="T96" fmla="*/ 1198 w 1482"/>
                <a:gd name="T97" fmla="*/ 765 h 1482"/>
                <a:gd name="T98" fmla="*/ 1434 w 1482"/>
                <a:gd name="T99" fmla="*/ 1406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2" h="1482">
                  <a:moveTo>
                    <a:pt x="1482" y="75"/>
                  </a:moveTo>
                  <a:cubicBezTo>
                    <a:pt x="1482" y="34"/>
                    <a:pt x="1448" y="0"/>
                    <a:pt x="1406" y="0"/>
                  </a:cubicBezTo>
                  <a:cubicBezTo>
                    <a:pt x="792" y="0"/>
                    <a:pt x="792" y="0"/>
                    <a:pt x="792" y="0"/>
                  </a:cubicBezTo>
                  <a:cubicBezTo>
                    <a:pt x="772" y="0"/>
                    <a:pt x="754" y="8"/>
                    <a:pt x="741" y="20"/>
                  </a:cubicBezTo>
                  <a:cubicBezTo>
                    <a:pt x="727" y="8"/>
                    <a:pt x="709" y="0"/>
                    <a:pt x="690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690"/>
                    <a:pt x="0" y="690"/>
                    <a:pt x="0" y="690"/>
                  </a:cubicBezTo>
                  <a:cubicBezTo>
                    <a:pt x="0" y="709"/>
                    <a:pt x="8" y="727"/>
                    <a:pt x="20" y="741"/>
                  </a:cubicBezTo>
                  <a:cubicBezTo>
                    <a:pt x="8" y="754"/>
                    <a:pt x="0" y="772"/>
                    <a:pt x="0" y="792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690" y="1482"/>
                    <a:pt x="690" y="1482"/>
                    <a:pt x="690" y="1482"/>
                  </a:cubicBezTo>
                  <a:cubicBezTo>
                    <a:pt x="709" y="1482"/>
                    <a:pt x="727" y="1474"/>
                    <a:pt x="741" y="1461"/>
                  </a:cubicBezTo>
                  <a:cubicBezTo>
                    <a:pt x="754" y="1474"/>
                    <a:pt x="772" y="1482"/>
                    <a:pt x="792" y="1482"/>
                  </a:cubicBezTo>
                  <a:cubicBezTo>
                    <a:pt x="1406" y="1482"/>
                    <a:pt x="1406" y="1482"/>
                    <a:pt x="1406" y="1482"/>
                  </a:cubicBezTo>
                  <a:cubicBezTo>
                    <a:pt x="1448" y="1482"/>
                    <a:pt x="1482" y="1448"/>
                    <a:pt x="1482" y="1406"/>
                  </a:cubicBezTo>
                  <a:cubicBezTo>
                    <a:pt x="1482" y="792"/>
                    <a:pt x="1482" y="792"/>
                    <a:pt x="1482" y="792"/>
                  </a:cubicBezTo>
                  <a:cubicBezTo>
                    <a:pt x="1482" y="772"/>
                    <a:pt x="1474" y="754"/>
                    <a:pt x="1461" y="741"/>
                  </a:cubicBezTo>
                  <a:cubicBezTo>
                    <a:pt x="1474" y="727"/>
                    <a:pt x="1482" y="709"/>
                    <a:pt x="1482" y="690"/>
                  </a:cubicBezTo>
                  <a:lnTo>
                    <a:pt x="1482" y="75"/>
                  </a:lnTo>
                  <a:close/>
                  <a:moveTo>
                    <a:pt x="792" y="48"/>
                  </a:moveTo>
                  <a:cubicBezTo>
                    <a:pt x="1406" y="48"/>
                    <a:pt x="1406" y="48"/>
                    <a:pt x="1406" y="48"/>
                  </a:cubicBezTo>
                  <a:cubicBezTo>
                    <a:pt x="1421" y="48"/>
                    <a:pt x="1434" y="60"/>
                    <a:pt x="1434" y="75"/>
                  </a:cubicBezTo>
                  <a:cubicBezTo>
                    <a:pt x="1434" y="690"/>
                    <a:pt x="1434" y="690"/>
                    <a:pt x="1434" y="690"/>
                  </a:cubicBezTo>
                  <a:cubicBezTo>
                    <a:pt x="1434" y="705"/>
                    <a:pt x="1421" y="717"/>
                    <a:pt x="1406" y="717"/>
                  </a:cubicBezTo>
                  <a:cubicBezTo>
                    <a:pt x="1198" y="717"/>
                    <a:pt x="1198" y="717"/>
                    <a:pt x="1198" y="717"/>
                  </a:cubicBezTo>
                  <a:cubicBezTo>
                    <a:pt x="1185" y="717"/>
                    <a:pt x="1174" y="706"/>
                    <a:pt x="1174" y="693"/>
                  </a:cubicBezTo>
                  <a:cubicBezTo>
                    <a:pt x="1174" y="681"/>
                    <a:pt x="1174" y="681"/>
                    <a:pt x="1174" y="681"/>
                  </a:cubicBezTo>
                  <a:cubicBezTo>
                    <a:pt x="1174" y="673"/>
                    <a:pt x="1179" y="666"/>
                    <a:pt x="1187" y="660"/>
                  </a:cubicBezTo>
                  <a:cubicBezTo>
                    <a:pt x="1235" y="626"/>
                    <a:pt x="1259" y="568"/>
                    <a:pt x="1249" y="509"/>
                  </a:cubicBezTo>
                  <a:cubicBezTo>
                    <a:pt x="1239" y="449"/>
                    <a:pt x="1191" y="400"/>
                    <a:pt x="1132" y="387"/>
                  </a:cubicBezTo>
                  <a:cubicBezTo>
                    <a:pt x="1086" y="378"/>
                    <a:pt x="1039" y="389"/>
                    <a:pt x="1003" y="418"/>
                  </a:cubicBezTo>
                  <a:cubicBezTo>
                    <a:pt x="968" y="447"/>
                    <a:pt x="947" y="490"/>
                    <a:pt x="947" y="536"/>
                  </a:cubicBezTo>
                  <a:cubicBezTo>
                    <a:pt x="947" y="586"/>
                    <a:pt x="972" y="632"/>
                    <a:pt x="1013" y="661"/>
                  </a:cubicBezTo>
                  <a:cubicBezTo>
                    <a:pt x="1020" y="666"/>
                    <a:pt x="1024" y="673"/>
                    <a:pt x="1024" y="681"/>
                  </a:cubicBezTo>
                  <a:cubicBezTo>
                    <a:pt x="1024" y="693"/>
                    <a:pt x="1024" y="693"/>
                    <a:pt x="1024" y="693"/>
                  </a:cubicBezTo>
                  <a:cubicBezTo>
                    <a:pt x="1024" y="706"/>
                    <a:pt x="1013" y="717"/>
                    <a:pt x="1000" y="717"/>
                  </a:cubicBezTo>
                  <a:cubicBezTo>
                    <a:pt x="765" y="717"/>
                    <a:pt x="765" y="717"/>
                    <a:pt x="765" y="717"/>
                  </a:cubicBezTo>
                  <a:cubicBezTo>
                    <a:pt x="765" y="481"/>
                    <a:pt x="765" y="481"/>
                    <a:pt x="765" y="481"/>
                  </a:cubicBezTo>
                  <a:cubicBezTo>
                    <a:pt x="765" y="442"/>
                    <a:pt x="733" y="410"/>
                    <a:pt x="693" y="410"/>
                  </a:cubicBezTo>
                  <a:cubicBezTo>
                    <a:pt x="681" y="410"/>
                    <a:pt x="681" y="410"/>
                    <a:pt x="681" y="410"/>
                  </a:cubicBezTo>
                  <a:cubicBezTo>
                    <a:pt x="657" y="410"/>
                    <a:pt x="635" y="422"/>
                    <a:pt x="621" y="441"/>
                  </a:cubicBezTo>
                  <a:cubicBezTo>
                    <a:pt x="602" y="470"/>
                    <a:pt x="570" y="486"/>
                    <a:pt x="536" y="486"/>
                  </a:cubicBezTo>
                  <a:cubicBezTo>
                    <a:pt x="505" y="486"/>
                    <a:pt x="475" y="472"/>
                    <a:pt x="455" y="448"/>
                  </a:cubicBezTo>
                  <a:cubicBezTo>
                    <a:pt x="435" y="423"/>
                    <a:pt x="428" y="392"/>
                    <a:pt x="434" y="360"/>
                  </a:cubicBezTo>
                  <a:cubicBezTo>
                    <a:pt x="443" y="320"/>
                    <a:pt x="477" y="287"/>
                    <a:pt x="517" y="280"/>
                  </a:cubicBezTo>
                  <a:cubicBezTo>
                    <a:pt x="558" y="273"/>
                    <a:pt x="598" y="289"/>
                    <a:pt x="621" y="323"/>
                  </a:cubicBezTo>
                  <a:cubicBezTo>
                    <a:pt x="636" y="343"/>
                    <a:pt x="657" y="355"/>
                    <a:pt x="681" y="355"/>
                  </a:cubicBezTo>
                  <a:cubicBezTo>
                    <a:pt x="693" y="355"/>
                    <a:pt x="693" y="355"/>
                    <a:pt x="693" y="355"/>
                  </a:cubicBezTo>
                  <a:cubicBezTo>
                    <a:pt x="733" y="355"/>
                    <a:pt x="765" y="323"/>
                    <a:pt x="765" y="283"/>
                  </a:cubicBezTo>
                  <a:cubicBezTo>
                    <a:pt x="765" y="75"/>
                    <a:pt x="765" y="75"/>
                    <a:pt x="765" y="75"/>
                  </a:cubicBezTo>
                  <a:cubicBezTo>
                    <a:pt x="765" y="60"/>
                    <a:pt x="777" y="48"/>
                    <a:pt x="792" y="48"/>
                  </a:cubicBezTo>
                  <a:close/>
                  <a:moveTo>
                    <a:pt x="48" y="75"/>
                  </a:moveTo>
                  <a:cubicBezTo>
                    <a:pt x="48" y="60"/>
                    <a:pt x="60" y="48"/>
                    <a:pt x="75" y="48"/>
                  </a:cubicBezTo>
                  <a:cubicBezTo>
                    <a:pt x="690" y="48"/>
                    <a:pt x="690" y="48"/>
                    <a:pt x="690" y="48"/>
                  </a:cubicBezTo>
                  <a:cubicBezTo>
                    <a:pt x="705" y="48"/>
                    <a:pt x="717" y="60"/>
                    <a:pt x="717" y="75"/>
                  </a:cubicBezTo>
                  <a:cubicBezTo>
                    <a:pt x="717" y="283"/>
                    <a:pt x="717" y="283"/>
                    <a:pt x="717" y="283"/>
                  </a:cubicBezTo>
                  <a:cubicBezTo>
                    <a:pt x="717" y="297"/>
                    <a:pt x="706" y="307"/>
                    <a:pt x="693" y="307"/>
                  </a:cubicBezTo>
                  <a:cubicBezTo>
                    <a:pt x="681" y="307"/>
                    <a:pt x="681" y="307"/>
                    <a:pt x="681" y="307"/>
                  </a:cubicBezTo>
                  <a:cubicBezTo>
                    <a:pt x="673" y="307"/>
                    <a:pt x="666" y="303"/>
                    <a:pt x="660" y="295"/>
                  </a:cubicBezTo>
                  <a:cubicBezTo>
                    <a:pt x="626" y="246"/>
                    <a:pt x="568" y="223"/>
                    <a:pt x="509" y="233"/>
                  </a:cubicBezTo>
                  <a:cubicBezTo>
                    <a:pt x="449" y="243"/>
                    <a:pt x="400" y="290"/>
                    <a:pt x="387" y="350"/>
                  </a:cubicBezTo>
                  <a:cubicBezTo>
                    <a:pt x="378" y="396"/>
                    <a:pt x="389" y="442"/>
                    <a:pt x="418" y="478"/>
                  </a:cubicBezTo>
                  <a:cubicBezTo>
                    <a:pt x="447" y="514"/>
                    <a:pt x="490" y="534"/>
                    <a:pt x="536" y="534"/>
                  </a:cubicBezTo>
                  <a:cubicBezTo>
                    <a:pt x="586" y="534"/>
                    <a:pt x="633" y="510"/>
                    <a:pt x="661" y="469"/>
                  </a:cubicBezTo>
                  <a:cubicBezTo>
                    <a:pt x="666" y="462"/>
                    <a:pt x="673" y="458"/>
                    <a:pt x="681" y="458"/>
                  </a:cubicBezTo>
                  <a:cubicBezTo>
                    <a:pt x="693" y="458"/>
                    <a:pt x="693" y="458"/>
                    <a:pt x="693" y="458"/>
                  </a:cubicBezTo>
                  <a:cubicBezTo>
                    <a:pt x="706" y="458"/>
                    <a:pt x="717" y="468"/>
                    <a:pt x="717" y="481"/>
                  </a:cubicBezTo>
                  <a:cubicBezTo>
                    <a:pt x="717" y="717"/>
                    <a:pt x="717" y="717"/>
                    <a:pt x="717" y="717"/>
                  </a:cubicBezTo>
                  <a:cubicBezTo>
                    <a:pt x="481" y="717"/>
                    <a:pt x="481" y="717"/>
                    <a:pt x="481" y="717"/>
                  </a:cubicBezTo>
                  <a:cubicBezTo>
                    <a:pt x="442" y="717"/>
                    <a:pt x="410" y="749"/>
                    <a:pt x="410" y="789"/>
                  </a:cubicBezTo>
                  <a:cubicBezTo>
                    <a:pt x="410" y="801"/>
                    <a:pt x="410" y="801"/>
                    <a:pt x="410" y="801"/>
                  </a:cubicBezTo>
                  <a:cubicBezTo>
                    <a:pt x="410" y="824"/>
                    <a:pt x="422" y="846"/>
                    <a:pt x="441" y="860"/>
                  </a:cubicBezTo>
                  <a:cubicBezTo>
                    <a:pt x="470" y="880"/>
                    <a:pt x="486" y="912"/>
                    <a:pt x="486" y="946"/>
                  </a:cubicBezTo>
                  <a:cubicBezTo>
                    <a:pt x="486" y="977"/>
                    <a:pt x="472" y="1007"/>
                    <a:pt x="448" y="1026"/>
                  </a:cubicBezTo>
                  <a:cubicBezTo>
                    <a:pt x="423" y="1047"/>
                    <a:pt x="392" y="1054"/>
                    <a:pt x="360" y="1047"/>
                  </a:cubicBezTo>
                  <a:cubicBezTo>
                    <a:pt x="320" y="1039"/>
                    <a:pt x="287" y="1005"/>
                    <a:pt x="280" y="964"/>
                  </a:cubicBezTo>
                  <a:cubicBezTo>
                    <a:pt x="273" y="924"/>
                    <a:pt x="289" y="884"/>
                    <a:pt x="323" y="861"/>
                  </a:cubicBezTo>
                  <a:cubicBezTo>
                    <a:pt x="343" y="846"/>
                    <a:pt x="355" y="824"/>
                    <a:pt x="355" y="801"/>
                  </a:cubicBezTo>
                  <a:cubicBezTo>
                    <a:pt x="355" y="789"/>
                    <a:pt x="355" y="789"/>
                    <a:pt x="355" y="789"/>
                  </a:cubicBezTo>
                  <a:cubicBezTo>
                    <a:pt x="355" y="749"/>
                    <a:pt x="323" y="717"/>
                    <a:pt x="283" y="717"/>
                  </a:cubicBezTo>
                  <a:cubicBezTo>
                    <a:pt x="75" y="717"/>
                    <a:pt x="75" y="717"/>
                    <a:pt x="75" y="717"/>
                  </a:cubicBezTo>
                  <a:cubicBezTo>
                    <a:pt x="60" y="717"/>
                    <a:pt x="48" y="705"/>
                    <a:pt x="48" y="690"/>
                  </a:cubicBezTo>
                  <a:lnTo>
                    <a:pt x="48" y="75"/>
                  </a:lnTo>
                  <a:close/>
                  <a:moveTo>
                    <a:pt x="690" y="1434"/>
                  </a:move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ubicBezTo>
                    <a:pt x="48" y="792"/>
                    <a:pt x="48" y="792"/>
                    <a:pt x="48" y="792"/>
                  </a:cubicBezTo>
                  <a:cubicBezTo>
                    <a:pt x="48" y="777"/>
                    <a:pt x="60" y="765"/>
                    <a:pt x="75" y="765"/>
                  </a:cubicBezTo>
                  <a:cubicBezTo>
                    <a:pt x="283" y="765"/>
                    <a:pt x="283" y="765"/>
                    <a:pt x="283" y="765"/>
                  </a:cubicBezTo>
                  <a:cubicBezTo>
                    <a:pt x="297" y="765"/>
                    <a:pt x="307" y="775"/>
                    <a:pt x="307" y="789"/>
                  </a:cubicBezTo>
                  <a:cubicBezTo>
                    <a:pt x="307" y="801"/>
                    <a:pt x="307" y="801"/>
                    <a:pt x="307" y="801"/>
                  </a:cubicBezTo>
                  <a:cubicBezTo>
                    <a:pt x="307" y="808"/>
                    <a:pt x="303" y="816"/>
                    <a:pt x="295" y="821"/>
                  </a:cubicBezTo>
                  <a:cubicBezTo>
                    <a:pt x="246" y="855"/>
                    <a:pt x="223" y="913"/>
                    <a:pt x="233" y="972"/>
                  </a:cubicBezTo>
                  <a:cubicBezTo>
                    <a:pt x="243" y="1033"/>
                    <a:pt x="290" y="1082"/>
                    <a:pt x="350" y="1094"/>
                  </a:cubicBezTo>
                  <a:cubicBezTo>
                    <a:pt x="361" y="1096"/>
                    <a:pt x="371" y="1098"/>
                    <a:pt x="382" y="1098"/>
                  </a:cubicBezTo>
                  <a:cubicBezTo>
                    <a:pt x="417" y="1098"/>
                    <a:pt x="451" y="1086"/>
                    <a:pt x="478" y="1064"/>
                  </a:cubicBezTo>
                  <a:cubicBezTo>
                    <a:pt x="514" y="1035"/>
                    <a:pt x="534" y="992"/>
                    <a:pt x="534" y="946"/>
                  </a:cubicBezTo>
                  <a:cubicBezTo>
                    <a:pt x="534" y="896"/>
                    <a:pt x="510" y="849"/>
                    <a:pt x="469" y="821"/>
                  </a:cubicBezTo>
                  <a:cubicBezTo>
                    <a:pt x="462" y="816"/>
                    <a:pt x="458" y="808"/>
                    <a:pt x="458" y="801"/>
                  </a:cubicBezTo>
                  <a:cubicBezTo>
                    <a:pt x="458" y="789"/>
                    <a:pt x="458" y="789"/>
                    <a:pt x="458" y="789"/>
                  </a:cubicBezTo>
                  <a:cubicBezTo>
                    <a:pt x="458" y="775"/>
                    <a:pt x="468" y="765"/>
                    <a:pt x="481" y="765"/>
                  </a:cubicBezTo>
                  <a:cubicBezTo>
                    <a:pt x="717" y="765"/>
                    <a:pt x="717" y="765"/>
                    <a:pt x="717" y="765"/>
                  </a:cubicBezTo>
                  <a:cubicBezTo>
                    <a:pt x="717" y="1000"/>
                    <a:pt x="717" y="1000"/>
                    <a:pt x="717" y="1000"/>
                  </a:cubicBezTo>
                  <a:cubicBezTo>
                    <a:pt x="717" y="1040"/>
                    <a:pt x="749" y="1072"/>
                    <a:pt x="789" y="1072"/>
                  </a:cubicBezTo>
                  <a:cubicBezTo>
                    <a:pt x="801" y="1072"/>
                    <a:pt x="801" y="1072"/>
                    <a:pt x="801" y="1072"/>
                  </a:cubicBezTo>
                  <a:cubicBezTo>
                    <a:pt x="824" y="1072"/>
                    <a:pt x="846" y="1060"/>
                    <a:pt x="861" y="1039"/>
                  </a:cubicBezTo>
                  <a:cubicBezTo>
                    <a:pt x="884" y="1006"/>
                    <a:pt x="924" y="990"/>
                    <a:pt x="964" y="997"/>
                  </a:cubicBezTo>
                  <a:cubicBezTo>
                    <a:pt x="1005" y="1004"/>
                    <a:pt x="1039" y="1037"/>
                    <a:pt x="1047" y="1077"/>
                  </a:cubicBezTo>
                  <a:cubicBezTo>
                    <a:pt x="1054" y="1109"/>
                    <a:pt x="1047" y="1140"/>
                    <a:pt x="1026" y="1165"/>
                  </a:cubicBezTo>
                  <a:cubicBezTo>
                    <a:pt x="1006" y="1189"/>
                    <a:pt x="977" y="1203"/>
                    <a:pt x="946" y="1203"/>
                  </a:cubicBezTo>
                  <a:cubicBezTo>
                    <a:pt x="912" y="1203"/>
                    <a:pt x="880" y="1186"/>
                    <a:pt x="860" y="1158"/>
                  </a:cubicBezTo>
                  <a:cubicBezTo>
                    <a:pt x="846" y="1138"/>
                    <a:pt x="824" y="1126"/>
                    <a:pt x="801" y="1126"/>
                  </a:cubicBezTo>
                  <a:cubicBezTo>
                    <a:pt x="789" y="1126"/>
                    <a:pt x="789" y="1126"/>
                    <a:pt x="789" y="1126"/>
                  </a:cubicBezTo>
                  <a:cubicBezTo>
                    <a:pt x="749" y="1126"/>
                    <a:pt x="717" y="1159"/>
                    <a:pt x="717" y="1198"/>
                  </a:cubicBezTo>
                  <a:cubicBezTo>
                    <a:pt x="717" y="1406"/>
                    <a:pt x="717" y="1406"/>
                    <a:pt x="717" y="1406"/>
                  </a:cubicBezTo>
                  <a:cubicBezTo>
                    <a:pt x="717" y="1421"/>
                    <a:pt x="705" y="1434"/>
                    <a:pt x="690" y="1434"/>
                  </a:cubicBezTo>
                  <a:close/>
                  <a:moveTo>
                    <a:pt x="1434" y="1406"/>
                  </a:moveTo>
                  <a:cubicBezTo>
                    <a:pt x="1434" y="1421"/>
                    <a:pt x="1421" y="1434"/>
                    <a:pt x="1406" y="1434"/>
                  </a:cubicBezTo>
                  <a:cubicBezTo>
                    <a:pt x="792" y="1434"/>
                    <a:pt x="792" y="1434"/>
                    <a:pt x="792" y="1434"/>
                  </a:cubicBezTo>
                  <a:cubicBezTo>
                    <a:pt x="777" y="1434"/>
                    <a:pt x="765" y="1421"/>
                    <a:pt x="765" y="1406"/>
                  </a:cubicBezTo>
                  <a:cubicBezTo>
                    <a:pt x="765" y="1198"/>
                    <a:pt x="765" y="1198"/>
                    <a:pt x="765" y="1198"/>
                  </a:cubicBezTo>
                  <a:cubicBezTo>
                    <a:pt x="765" y="1185"/>
                    <a:pt x="775" y="1174"/>
                    <a:pt x="789" y="1174"/>
                  </a:cubicBezTo>
                  <a:cubicBezTo>
                    <a:pt x="801" y="1174"/>
                    <a:pt x="801" y="1174"/>
                    <a:pt x="801" y="1174"/>
                  </a:cubicBezTo>
                  <a:cubicBezTo>
                    <a:pt x="808" y="1174"/>
                    <a:pt x="816" y="1178"/>
                    <a:pt x="821" y="1186"/>
                  </a:cubicBezTo>
                  <a:cubicBezTo>
                    <a:pt x="849" y="1227"/>
                    <a:pt x="896" y="1251"/>
                    <a:pt x="946" y="1251"/>
                  </a:cubicBezTo>
                  <a:cubicBezTo>
                    <a:pt x="992" y="1251"/>
                    <a:pt x="1035" y="1231"/>
                    <a:pt x="1064" y="1195"/>
                  </a:cubicBezTo>
                  <a:cubicBezTo>
                    <a:pt x="1093" y="1159"/>
                    <a:pt x="1104" y="1113"/>
                    <a:pt x="1094" y="1067"/>
                  </a:cubicBezTo>
                  <a:cubicBezTo>
                    <a:pt x="1082" y="1007"/>
                    <a:pt x="1033" y="960"/>
                    <a:pt x="972" y="950"/>
                  </a:cubicBezTo>
                  <a:cubicBezTo>
                    <a:pt x="913" y="939"/>
                    <a:pt x="855" y="963"/>
                    <a:pt x="821" y="1012"/>
                  </a:cubicBezTo>
                  <a:cubicBezTo>
                    <a:pt x="816" y="1020"/>
                    <a:pt x="808" y="1024"/>
                    <a:pt x="801" y="1024"/>
                  </a:cubicBezTo>
                  <a:cubicBezTo>
                    <a:pt x="789" y="1024"/>
                    <a:pt x="789" y="1024"/>
                    <a:pt x="789" y="1024"/>
                  </a:cubicBezTo>
                  <a:cubicBezTo>
                    <a:pt x="775" y="1024"/>
                    <a:pt x="765" y="1013"/>
                    <a:pt x="765" y="1000"/>
                  </a:cubicBezTo>
                  <a:cubicBezTo>
                    <a:pt x="765" y="765"/>
                    <a:pt x="765" y="765"/>
                    <a:pt x="765" y="765"/>
                  </a:cubicBezTo>
                  <a:cubicBezTo>
                    <a:pt x="1000" y="765"/>
                    <a:pt x="1000" y="765"/>
                    <a:pt x="1000" y="765"/>
                  </a:cubicBezTo>
                  <a:cubicBezTo>
                    <a:pt x="1040" y="765"/>
                    <a:pt x="1072" y="733"/>
                    <a:pt x="1072" y="693"/>
                  </a:cubicBezTo>
                  <a:cubicBezTo>
                    <a:pt x="1072" y="681"/>
                    <a:pt x="1072" y="681"/>
                    <a:pt x="1072" y="681"/>
                  </a:cubicBezTo>
                  <a:cubicBezTo>
                    <a:pt x="1072" y="657"/>
                    <a:pt x="1060" y="635"/>
                    <a:pt x="1040" y="621"/>
                  </a:cubicBezTo>
                  <a:cubicBezTo>
                    <a:pt x="1012" y="602"/>
                    <a:pt x="995" y="570"/>
                    <a:pt x="995" y="536"/>
                  </a:cubicBezTo>
                  <a:cubicBezTo>
                    <a:pt x="995" y="505"/>
                    <a:pt x="1009" y="475"/>
                    <a:pt x="1034" y="455"/>
                  </a:cubicBezTo>
                  <a:cubicBezTo>
                    <a:pt x="1058" y="435"/>
                    <a:pt x="1090" y="428"/>
                    <a:pt x="1122" y="434"/>
                  </a:cubicBezTo>
                  <a:cubicBezTo>
                    <a:pt x="1162" y="443"/>
                    <a:pt x="1195" y="477"/>
                    <a:pt x="1202" y="517"/>
                  </a:cubicBezTo>
                  <a:cubicBezTo>
                    <a:pt x="1209" y="558"/>
                    <a:pt x="1192" y="598"/>
                    <a:pt x="1159" y="621"/>
                  </a:cubicBezTo>
                  <a:cubicBezTo>
                    <a:pt x="1138" y="636"/>
                    <a:pt x="1126" y="657"/>
                    <a:pt x="1126" y="681"/>
                  </a:cubicBezTo>
                  <a:cubicBezTo>
                    <a:pt x="1126" y="693"/>
                    <a:pt x="1126" y="693"/>
                    <a:pt x="1126" y="693"/>
                  </a:cubicBezTo>
                  <a:cubicBezTo>
                    <a:pt x="1126" y="733"/>
                    <a:pt x="1159" y="765"/>
                    <a:pt x="1198" y="765"/>
                  </a:cubicBezTo>
                  <a:cubicBezTo>
                    <a:pt x="1406" y="765"/>
                    <a:pt x="1406" y="765"/>
                    <a:pt x="1406" y="765"/>
                  </a:cubicBezTo>
                  <a:cubicBezTo>
                    <a:pt x="1421" y="765"/>
                    <a:pt x="1434" y="777"/>
                    <a:pt x="1434" y="792"/>
                  </a:cubicBezTo>
                  <a:lnTo>
                    <a:pt x="1434" y="1406"/>
                  </a:lnTo>
                  <a:close/>
                  <a:moveTo>
                    <a:pt x="1434" y="1406"/>
                  </a:moveTo>
                  <a:cubicBezTo>
                    <a:pt x="1434" y="1406"/>
                    <a:pt x="1434" y="1406"/>
                    <a:pt x="1434" y="1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6" name="Group 305"/>
          <p:cNvGrpSpPr>
            <a:grpSpLocks noChangeAspect="1"/>
          </p:cNvGrpSpPr>
          <p:nvPr/>
        </p:nvGrpSpPr>
        <p:grpSpPr>
          <a:xfrm>
            <a:off x="5372278" y="2605683"/>
            <a:ext cx="233529" cy="304800"/>
            <a:chOff x="10720388" y="2463800"/>
            <a:chExt cx="4926013" cy="6429375"/>
          </a:xfrm>
        </p:grpSpPr>
        <p:sp>
          <p:nvSpPr>
            <p:cNvPr id="305" name="Rectangle: Rounded Corners 304"/>
            <p:cNvSpPr/>
            <p:nvPr/>
          </p:nvSpPr>
          <p:spPr>
            <a:xfrm>
              <a:off x="11608904" y="5300870"/>
              <a:ext cx="3498574" cy="1372980"/>
            </a:xfrm>
            <a:prstGeom prst="roundRect">
              <a:avLst>
                <a:gd name="adj" fmla="val 11841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Freeform 228"/>
            <p:cNvSpPr>
              <a:spLocks noEditPoints="1"/>
            </p:cNvSpPr>
            <p:nvPr/>
          </p:nvSpPr>
          <p:spPr bwMode="auto">
            <a:xfrm>
              <a:off x="10720388" y="2463800"/>
              <a:ext cx="4926013" cy="6429375"/>
            </a:xfrm>
            <a:custGeom>
              <a:avLst/>
              <a:gdLst>
                <a:gd name="T0" fmla="*/ 664 w 1123"/>
                <a:gd name="T1" fmla="*/ 51 h 1481"/>
                <a:gd name="T2" fmla="*/ 562 w 1123"/>
                <a:gd name="T3" fmla="*/ 0 h 1481"/>
                <a:gd name="T4" fmla="*/ 459 w 1123"/>
                <a:gd name="T5" fmla="*/ 51 h 1481"/>
                <a:gd name="T6" fmla="*/ 0 w 1123"/>
                <a:gd name="T7" fmla="*/ 203 h 1481"/>
                <a:gd name="T8" fmla="*/ 152 w 1123"/>
                <a:gd name="T9" fmla="*/ 1481 h 1481"/>
                <a:gd name="T10" fmla="*/ 1123 w 1123"/>
                <a:gd name="T11" fmla="*/ 1329 h 1481"/>
                <a:gd name="T12" fmla="*/ 971 w 1123"/>
                <a:gd name="T13" fmla="*/ 51 h 1481"/>
                <a:gd name="T14" fmla="*/ 640 w 1123"/>
                <a:gd name="T15" fmla="*/ 126 h 1481"/>
                <a:gd name="T16" fmla="*/ 664 w 1123"/>
                <a:gd name="T17" fmla="*/ 176 h 1481"/>
                <a:gd name="T18" fmla="*/ 794 w 1123"/>
                <a:gd name="T19" fmla="*/ 203 h 1481"/>
                <a:gd name="T20" fmla="*/ 357 w 1123"/>
                <a:gd name="T21" fmla="*/ 230 h 1481"/>
                <a:gd name="T22" fmla="*/ 357 w 1123"/>
                <a:gd name="T23" fmla="*/ 176 h 1481"/>
                <a:gd name="T24" fmla="*/ 483 w 1123"/>
                <a:gd name="T25" fmla="*/ 152 h 1481"/>
                <a:gd name="T26" fmla="*/ 562 w 1123"/>
                <a:gd name="T27" fmla="*/ 48 h 1481"/>
                <a:gd name="T28" fmla="*/ 766 w 1123"/>
                <a:gd name="T29" fmla="*/ 278 h 1481"/>
                <a:gd name="T30" fmla="*/ 842 w 1123"/>
                <a:gd name="T31" fmla="*/ 201 h 1481"/>
                <a:gd name="T32" fmla="*/ 973 w 1123"/>
                <a:gd name="T33" fmla="*/ 203 h 1481"/>
                <a:gd name="T34" fmla="*/ 971 w 1123"/>
                <a:gd name="T35" fmla="*/ 1331 h 1481"/>
                <a:gd name="T36" fmla="*/ 150 w 1123"/>
                <a:gd name="T37" fmla="*/ 1329 h 1481"/>
                <a:gd name="T38" fmla="*/ 152 w 1123"/>
                <a:gd name="T39" fmla="*/ 201 h 1481"/>
                <a:gd name="T40" fmla="*/ 282 w 1123"/>
                <a:gd name="T41" fmla="*/ 203 h 1481"/>
                <a:gd name="T42" fmla="*/ 1075 w 1123"/>
                <a:gd name="T43" fmla="*/ 1329 h 1481"/>
                <a:gd name="T44" fmla="*/ 152 w 1123"/>
                <a:gd name="T45" fmla="*/ 1433 h 1481"/>
                <a:gd name="T46" fmla="*/ 48 w 1123"/>
                <a:gd name="T47" fmla="*/ 203 h 1481"/>
                <a:gd name="T48" fmla="*/ 438 w 1123"/>
                <a:gd name="T49" fmla="*/ 99 h 1481"/>
                <a:gd name="T50" fmla="*/ 435 w 1123"/>
                <a:gd name="T51" fmla="*/ 128 h 1481"/>
                <a:gd name="T52" fmla="*/ 300 w 1123"/>
                <a:gd name="T53" fmla="*/ 153 h 1481"/>
                <a:gd name="T54" fmla="*/ 102 w 1123"/>
                <a:gd name="T55" fmla="*/ 203 h 1481"/>
                <a:gd name="T56" fmla="*/ 152 w 1123"/>
                <a:gd name="T57" fmla="*/ 1379 h 1481"/>
                <a:gd name="T58" fmla="*/ 1021 w 1123"/>
                <a:gd name="T59" fmla="*/ 1329 h 1481"/>
                <a:gd name="T60" fmla="*/ 971 w 1123"/>
                <a:gd name="T61" fmla="*/ 153 h 1481"/>
                <a:gd name="T62" fmla="*/ 766 w 1123"/>
                <a:gd name="T63" fmla="*/ 128 h 1481"/>
                <a:gd name="T64" fmla="*/ 688 w 1123"/>
                <a:gd name="T65" fmla="*/ 126 h 1481"/>
                <a:gd name="T66" fmla="*/ 971 w 1123"/>
                <a:gd name="T67" fmla="*/ 99 h 1481"/>
                <a:gd name="T68" fmla="*/ 1075 w 1123"/>
                <a:gd name="T69" fmla="*/ 1329 h 1481"/>
                <a:gd name="T70" fmla="*/ 1075 w 1123"/>
                <a:gd name="T71" fmla="*/ 1329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3" h="1481">
                  <a:moveTo>
                    <a:pt x="971" y="51"/>
                  </a:moveTo>
                  <a:cubicBezTo>
                    <a:pt x="664" y="51"/>
                    <a:pt x="664" y="51"/>
                    <a:pt x="664" y="51"/>
                  </a:cubicBezTo>
                  <a:cubicBezTo>
                    <a:pt x="664" y="51"/>
                    <a:pt x="663" y="51"/>
                    <a:pt x="663" y="51"/>
                  </a:cubicBezTo>
                  <a:cubicBezTo>
                    <a:pt x="640" y="20"/>
                    <a:pt x="603" y="0"/>
                    <a:pt x="562" y="0"/>
                  </a:cubicBezTo>
                  <a:cubicBezTo>
                    <a:pt x="520" y="0"/>
                    <a:pt x="483" y="20"/>
                    <a:pt x="460" y="51"/>
                  </a:cubicBezTo>
                  <a:cubicBezTo>
                    <a:pt x="460" y="51"/>
                    <a:pt x="459" y="51"/>
                    <a:pt x="459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68" y="51"/>
                    <a:pt x="0" y="119"/>
                    <a:pt x="0" y="203"/>
                  </a:cubicBezTo>
                  <a:cubicBezTo>
                    <a:pt x="0" y="1329"/>
                    <a:pt x="0" y="1329"/>
                    <a:pt x="0" y="1329"/>
                  </a:cubicBezTo>
                  <a:cubicBezTo>
                    <a:pt x="0" y="1413"/>
                    <a:pt x="68" y="1481"/>
                    <a:pt x="152" y="1481"/>
                  </a:cubicBezTo>
                  <a:cubicBezTo>
                    <a:pt x="971" y="1481"/>
                    <a:pt x="971" y="1481"/>
                    <a:pt x="971" y="1481"/>
                  </a:cubicBezTo>
                  <a:cubicBezTo>
                    <a:pt x="1055" y="1481"/>
                    <a:pt x="1123" y="1413"/>
                    <a:pt x="1123" y="1329"/>
                  </a:cubicBezTo>
                  <a:cubicBezTo>
                    <a:pt x="1123" y="203"/>
                    <a:pt x="1123" y="203"/>
                    <a:pt x="1123" y="203"/>
                  </a:cubicBezTo>
                  <a:cubicBezTo>
                    <a:pt x="1123" y="119"/>
                    <a:pt x="1055" y="51"/>
                    <a:pt x="971" y="51"/>
                  </a:cubicBezTo>
                  <a:close/>
                  <a:moveTo>
                    <a:pt x="562" y="48"/>
                  </a:moveTo>
                  <a:cubicBezTo>
                    <a:pt x="605" y="48"/>
                    <a:pt x="640" y="83"/>
                    <a:pt x="640" y="126"/>
                  </a:cubicBezTo>
                  <a:cubicBezTo>
                    <a:pt x="640" y="152"/>
                    <a:pt x="640" y="152"/>
                    <a:pt x="640" y="152"/>
                  </a:cubicBezTo>
                  <a:cubicBezTo>
                    <a:pt x="640" y="165"/>
                    <a:pt x="651" y="176"/>
                    <a:pt x="664" y="176"/>
                  </a:cubicBezTo>
                  <a:cubicBezTo>
                    <a:pt x="766" y="176"/>
                    <a:pt x="766" y="176"/>
                    <a:pt x="766" y="176"/>
                  </a:cubicBezTo>
                  <a:cubicBezTo>
                    <a:pt x="781" y="176"/>
                    <a:pt x="794" y="188"/>
                    <a:pt x="794" y="203"/>
                  </a:cubicBezTo>
                  <a:cubicBezTo>
                    <a:pt x="794" y="218"/>
                    <a:pt x="781" y="230"/>
                    <a:pt x="766" y="230"/>
                  </a:cubicBezTo>
                  <a:cubicBezTo>
                    <a:pt x="357" y="230"/>
                    <a:pt x="357" y="230"/>
                    <a:pt x="357" y="230"/>
                  </a:cubicBezTo>
                  <a:cubicBezTo>
                    <a:pt x="342" y="230"/>
                    <a:pt x="330" y="218"/>
                    <a:pt x="330" y="203"/>
                  </a:cubicBezTo>
                  <a:cubicBezTo>
                    <a:pt x="330" y="188"/>
                    <a:pt x="342" y="176"/>
                    <a:pt x="357" y="176"/>
                  </a:cubicBezTo>
                  <a:cubicBezTo>
                    <a:pt x="459" y="176"/>
                    <a:pt x="459" y="176"/>
                    <a:pt x="459" y="176"/>
                  </a:cubicBezTo>
                  <a:cubicBezTo>
                    <a:pt x="472" y="176"/>
                    <a:pt x="483" y="165"/>
                    <a:pt x="483" y="152"/>
                  </a:cubicBezTo>
                  <a:cubicBezTo>
                    <a:pt x="483" y="126"/>
                    <a:pt x="483" y="126"/>
                    <a:pt x="483" y="126"/>
                  </a:cubicBezTo>
                  <a:cubicBezTo>
                    <a:pt x="483" y="83"/>
                    <a:pt x="518" y="48"/>
                    <a:pt x="562" y="48"/>
                  </a:cubicBezTo>
                  <a:close/>
                  <a:moveTo>
                    <a:pt x="357" y="278"/>
                  </a:moveTo>
                  <a:cubicBezTo>
                    <a:pt x="766" y="278"/>
                    <a:pt x="766" y="278"/>
                    <a:pt x="766" y="278"/>
                  </a:cubicBezTo>
                  <a:cubicBezTo>
                    <a:pt x="808" y="278"/>
                    <a:pt x="842" y="244"/>
                    <a:pt x="842" y="203"/>
                  </a:cubicBezTo>
                  <a:cubicBezTo>
                    <a:pt x="842" y="202"/>
                    <a:pt x="842" y="202"/>
                    <a:pt x="842" y="201"/>
                  </a:cubicBezTo>
                  <a:cubicBezTo>
                    <a:pt x="971" y="201"/>
                    <a:pt x="971" y="201"/>
                    <a:pt x="971" y="201"/>
                  </a:cubicBezTo>
                  <a:cubicBezTo>
                    <a:pt x="972" y="201"/>
                    <a:pt x="973" y="202"/>
                    <a:pt x="973" y="203"/>
                  </a:cubicBezTo>
                  <a:cubicBezTo>
                    <a:pt x="973" y="1329"/>
                    <a:pt x="973" y="1329"/>
                    <a:pt x="973" y="1329"/>
                  </a:cubicBezTo>
                  <a:cubicBezTo>
                    <a:pt x="973" y="1330"/>
                    <a:pt x="972" y="1331"/>
                    <a:pt x="971" y="1331"/>
                  </a:cubicBezTo>
                  <a:cubicBezTo>
                    <a:pt x="152" y="1331"/>
                    <a:pt x="152" y="1331"/>
                    <a:pt x="152" y="1331"/>
                  </a:cubicBezTo>
                  <a:cubicBezTo>
                    <a:pt x="151" y="1331"/>
                    <a:pt x="150" y="1330"/>
                    <a:pt x="150" y="1329"/>
                  </a:cubicBezTo>
                  <a:cubicBezTo>
                    <a:pt x="150" y="203"/>
                    <a:pt x="150" y="203"/>
                    <a:pt x="150" y="203"/>
                  </a:cubicBezTo>
                  <a:cubicBezTo>
                    <a:pt x="150" y="202"/>
                    <a:pt x="151" y="201"/>
                    <a:pt x="15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2"/>
                    <a:pt x="282" y="202"/>
                    <a:pt x="282" y="203"/>
                  </a:cubicBezTo>
                  <a:cubicBezTo>
                    <a:pt x="282" y="244"/>
                    <a:pt x="315" y="278"/>
                    <a:pt x="357" y="278"/>
                  </a:cubicBezTo>
                  <a:close/>
                  <a:moveTo>
                    <a:pt x="1075" y="1329"/>
                  </a:moveTo>
                  <a:cubicBezTo>
                    <a:pt x="1075" y="1387"/>
                    <a:pt x="1029" y="1433"/>
                    <a:pt x="971" y="1433"/>
                  </a:cubicBezTo>
                  <a:cubicBezTo>
                    <a:pt x="152" y="1433"/>
                    <a:pt x="152" y="1433"/>
                    <a:pt x="152" y="1433"/>
                  </a:cubicBezTo>
                  <a:cubicBezTo>
                    <a:pt x="95" y="1433"/>
                    <a:pt x="48" y="1387"/>
                    <a:pt x="48" y="1329"/>
                  </a:cubicBezTo>
                  <a:cubicBezTo>
                    <a:pt x="48" y="203"/>
                    <a:pt x="48" y="203"/>
                    <a:pt x="48" y="203"/>
                  </a:cubicBezTo>
                  <a:cubicBezTo>
                    <a:pt x="48" y="145"/>
                    <a:pt x="95" y="99"/>
                    <a:pt x="152" y="99"/>
                  </a:cubicBezTo>
                  <a:cubicBezTo>
                    <a:pt x="438" y="99"/>
                    <a:pt x="438" y="99"/>
                    <a:pt x="438" y="99"/>
                  </a:cubicBezTo>
                  <a:cubicBezTo>
                    <a:pt x="436" y="108"/>
                    <a:pt x="435" y="117"/>
                    <a:pt x="435" y="126"/>
                  </a:cubicBezTo>
                  <a:cubicBezTo>
                    <a:pt x="435" y="128"/>
                    <a:pt x="435" y="128"/>
                    <a:pt x="435" y="128"/>
                  </a:cubicBezTo>
                  <a:cubicBezTo>
                    <a:pt x="357" y="128"/>
                    <a:pt x="357" y="128"/>
                    <a:pt x="357" y="128"/>
                  </a:cubicBezTo>
                  <a:cubicBezTo>
                    <a:pt x="334" y="128"/>
                    <a:pt x="314" y="138"/>
                    <a:pt x="300" y="153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25" y="153"/>
                    <a:pt x="102" y="175"/>
                    <a:pt x="102" y="203"/>
                  </a:cubicBezTo>
                  <a:cubicBezTo>
                    <a:pt x="102" y="1329"/>
                    <a:pt x="102" y="1329"/>
                    <a:pt x="102" y="1329"/>
                  </a:cubicBezTo>
                  <a:cubicBezTo>
                    <a:pt x="102" y="1357"/>
                    <a:pt x="125" y="1379"/>
                    <a:pt x="152" y="1379"/>
                  </a:cubicBezTo>
                  <a:cubicBezTo>
                    <a:pt x="971" y="1379"/>
                    <a:pt x="971" y="1379"/>
                    <a:pt x="971" y="1379"/>
                  </a:cubicBezTo>
                  <a:cubicBezTo>
                    <a:pt x="999" y="1379"/>
                    <a:pt x="1021" y="1357"/>
                    <a:pt x="1021" y="1329"/>
                  </a:cubicBezTo>
                  <a:cubicBezTo>
                    <a:pt x="1021" y="203"/>
                    <a:pt x="1021" y="203"/>
                    <a:pt x="1021" y="203"/>
                  </a:cubicBezTo>
                  <a:cubicBezTo>
                    <a:pt x="1021" y="175"/>
                    <a:pt x="999" y="153"/>
                    <a:pt x="971" y="153"/>
                  </a:cubicBezTo>
                  <a:cubicBezTo>
                    <a:pt x="823" y="153"/>
                    <a:pt x="823" y="153"/>
                    <a:pt x="823" y="153"/>
                  </a:cubicBezTo>
                  <a:cubicBezTo>
                    <a:pt x="809" y="138"/>
                    <a:pt x="789" y="128"/>
                    <a:pt x="766" y="128"/>
                  </a:cubicBezTo>
                  <a:cubicBezTo>
                    <a:pt x="688" y="128"/>
                    <a:pt x="688" y="128"/>
                    <a:pt x="688" y="128"/>
                  </a:cubicBezTo>
                  <a:cubicBezTo>
                    <a:pt x="688" y="126"/>
                    <a:pt x="688" y="126"/>
                    <a:pt x="688" y="126"/>
                  </a:cubicBezTo>
                  <a:cubicBezTo>
                    <a:pt x="688" y="117"/>
                    <a:pt x="687" y="108"/>
                    <a:pt x="685" y="99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1029" y="99"/>
                    <a:pt x="1075" y="145"/>
                    <a:pt x="1075" y="203"/>
                  </a:cubicBezTo>
                  <a:lnTo>
                    <a:pt x="1075" y="1329"/>
                  </a:lnTo>
                  <a:close/>
                  <a:moveTo>
                    <a:pt x="1075" y="1329"/>
                  </a:moveTo>
                  <a:cubicBezTo>
                    <a:pt x="1075" y="1329"/>
                    <a:pt x="1075" y="1329"/>
                    <a:pt x="1075" y="13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Freeform 229"/>
            <p:cNvSpPr>
              <a:spLocks noEditPoints="1"/>
            </p:cNvSpPr>
            <p:nvPr/>
          </p:nvSpPr>
          <p:spPr bwMode="auto">
            <a:xfrm>
              <a:off x="13081000" y="2906713"/>
              <a:ext cx="209550" cy="428625"/>
            </a:xfrm>
            <a:custGeom>
              <a:avLst/>
              <a:gdLst>
                <a:gd name="T0" fmla="*/ 24 w 48"/>
                <a:gd name="T1" fmla="*/ 99 h 99"/>
                <a:gd name="T2" fmla="*/ 48 w 48"/>
                <a:gd name="T3" fmla="*/ 75 h 99"/>
                <a:gd name="T4" fmla="*/ 48 w 48"/>
                <a:gd name="T5" fmla="*/ 24 h 99"/>
                <a:gd name="T6" fmla="*/ 24 w 48"/>
                <a:gd name="T7" fmla="*/ 0 h 99"/>
                <a:gd name="T8" fmla="*/ 0 w 48"/>
                <a:gd name="T9" fmla="*/ 24 h 99"/>
                <a:gd name="T10" fmla="*/ 0 w 48"/>
                <a:gd name="T11" fmla="*/ 75 h 99"/>
                <a:gd name="T12" fmla="*/ 24 w 48"/>
                <a:gd name="T13" fmla="*/ 99 h 99"/>
                <a:gd name="T14" fmla="*/ 24 w 48"/>
                <a:gd name="T15" fmla="*/ 99 h 99"/>
                <a:gd name="T16" fmla="*/ 24 w 48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99">
                  <a:moveTo>
                    <a:pt x="24" y="99"/>
                  </a:moveTo>
                  <a:cubicBezTo>
                    <a:pt x="37" y="99"/>
                    <a:pt x="48" y="88"/>
                    <a:pt x="48" y="7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10" y="99"/>
                    <a:pt x="24" y="99"/>
                  </a:cubicBezTo>
                  <a:close/>
                  <a:moveTo>
                    <a:pt x="24" y="99"/>
                  </a:moveTo>
                  <a:cubicBezTo>
                    <a:pt x="24" y="99"/>
                    <a:pt x="24" y="99"/>
                    <a:pt x="24" y="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230"/>
            <p:cNvSpPr>
              <a:spLocks noEditPoints="1"/>
            </p:cNvSpPr>
            <p:nvPr/>
          </p:nvSpPr>
          <p:spPr bwMode="auto">
            <a:xfrm>
              <a:off x="12966700" y="4686300"/>
              <a:ext cx="1557338" cy="207962"/>
            </a:xfrm>
            <a:custGeom>
              <a:avLst/>
              <a:gdLst>
                <a:gd name="T0" fmla="*/ 24 w 355"/>
                <a:gd name="T1" fmla="*/ 48 h 48"/>
                <a:gd name="T2" fmla="*/ 331 w 355"/>
                <a:gd name="T3" fmla="*/ 48 h 48"/>
                <a:gd name="T4" fmla="*/ 355 w 355"/>
                <a:gd name="T5" fmla="*/ 24 h 48"/>
                <a:gd name="T6" fmla="*/ 331 w 355"/>
                <a:gd name="T7" fmla="*/ 0 h 48"/>
                <a:gd name="T8" fmla="*/ 24 w 355"/>
                <a:gd name="T9" fmla="*/ 0 h 48"/>
                <a:gd name="T10" fmla="*/ 0 w 355"/>
                <a:gd name="T11" fmla="*/ 24 h 48"/>
                <a:gd name="T12" fmla="*/ 24 w 355"/>
                <a:gd name="T13" fmla="*/ 48 h 48"/>
                <a:gd name="T14" fmla="*/ 24 w 355"/>
                <a:gd name="T15" fmla="*/ 48 h 48"/>
                <a:gd name="T16" fmla="*/ 24 w 35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24" y="48"/>
                  </a:move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ubicBezTo>
                    <a:pt x="355" y="10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Freeform 231"/>
            <p:cNvSpPr>
              <a:spLocks noEditPoints="1"/>
            </p:cNvSpPr>
            <p:nvPr/>
          </p:nvSpPr>
          <p:spPr bwMode="auto">
            <a:xfrm>
              <a:off x="11834813" y="4451350"/>
              <a:ext cx="903288" cy="665162"/>
            </a:xfrm>
            <a:custGeom>
              <a:avLst/>
              <a:gdLst>
                <a:gd name="T0" fmla="*/ 9 w 206"/>
                <a:gd name="T1" fmla="*/ 61 h 153"/>
                <a:gd name="T2" fmla="*/ 9 w 206"/>
                <a:gd name="T3" fmla="*/ 95 h 153"/>
                <a:gd name="T4" fmla="*/ 60 w 206"/>
                <a:gd name="T5" fmla="*/ 146 h 153"/>
                <a:gd name="T6" fmla="*/ 77 w 206"/>
                <a:gd name="T7" fmla="*/ 153 h 153"/>
                <a:gd name="T8" fmla="*/ 94 w 206"/>
                <a:gd name="T9" fmla="*/ 146 h 153"/>
                <a:gd name="T10" fmla="*/ 197 w 206"/>
                <a:gd name="T11" fmla="*/ 43 h 153"/>
                <a:gd name="T12" fmla="*/ 197 w 206"/>
                <a:gd name="T13" fmla="*/ 9 h 153"/>
                <a:gd name="T14" fmla="*/ 163 w 206"/>
                <a:gd name="T15" fmla="*/ 9 h 153"/>
                <a:gd name="T16" fmla="*/ 77 w 206"/>
                <a:gd name="T17" fmla="*/ 95 h 153"/>
                <a:gd name="T18" fmla="*/ 43 w 206"/>
                <a:gd name="T19" fmla="*/ 61 h 153"/>
                <a:gd name="T20" fmla="*/ 9 w 206"/>
                <a:gd name="T21" fmla="*/ 61 h 153"/>
                <a:gd name="T22" fmla="*/ 9 w 206"/>
                <a:gd name="T23" fmla="*/ 61 h 153"/>
                <a:gd name="T24" fmla="*/ 9 w 206"/>
                <a:gd name="T25" fmla="*/ 6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3">
                  <a:moveTo>
                    <a:pt x="9" y="61"/>
                  </a:moveTo>
                  <a:cubicBezTo>
                    <a:pt x="0" y="70"/>
                    <a:pt x="0" y="85"/>
                    <a:pt x="9" y="9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0"/>
                    <a:pt x="71" y="153"/>
                    <a:pt x="77" y="153"/>
                  </a:cubicBezTo>
                  <a:cubicBezTo>
                    <a:pt x="83" y="153"/>
                    <a:pt x="89" y="150"/>
                    <a:pt x="94" y="146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206" y="34"/>
                    <a:pt x="206" y="19"/>
                    <a:pt x="197" y="9"/>
                  </a:cubicBezTo>
                  <a:cubicBezTo>
                    <a:pt x="187" y="0"/>
                    <a:pt x="172" y="0"/>
                    <a:pt x="163" y="9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4" y="51"/>
                    <a:pt x="18" y="51"/>
                    <a:pt x="9" y="61"/>
                  </a:cubicBezTo>
                  <a:close/>
                  <a:moveTo>
                    <a:pt x="9" y="61"/>
                  </a:moveTo>
                  <a:cubicBezTo>
                    <a:pt x="9" y="61"/>
                    <a:pt x="9" y="61"/>
                    <a:pt x="9" y="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Freeform 232"/>
            <p:cNvSpPr>
              <a:spLocks noEditPoints="1"/>
            </p:cNvSpPr>
            <p:nvPr/>
          </p:nvSpPr>
          <p:spPr bwMode="auto">
            <a:xfrm>
              <a:off x="12966700" y="5797550"/>
              <a:ext cx="1557338" cy="207962"/>
            </a:xfrm>
            <a:custGeom>
              <a:avLst/>
              <a:gdLst>
                <a:gd name="T0" fmla="*/ 24 w 355"/>
                <a:gd name="T1" fmla="*/ 48 h 48"/>
                <a:gd name="T2" fmla="*/ 331 w 355"/>
                <a:gd name="T3" fmla="*/ 48 h 48"/>
                <a:gd name="T4" fmla="*/ 355 w 355"/>
                <a:gd name="T5" fmla="*/ 24 h 48"/>
                <a:gd name="T6" fmla="*/ 331 w 355"/>
                <a:gd name="T7" fmla="*/ 0 h 48"/>
                <a:gd name="T8" fmla="*/ 24 w 355"/>
                <a:gd name="T9" fmla="*/ 0 h 48"/>
                <a:gd name="T10" fmla="*/ 0 w 355"/>
                <a:gd name="T11" fmla="*/ 24 h 48"/>
                <a:gd name="T12" fmla="*/ 24 w 355"/>
                <a:gd name="T13" fmla="*/ 48 h 48"/>
                <a:gd name="T14" fmla="*/ 24 w 355"/>
                <a:gd name="T15" fmla="*/ 48 h 48"/>
                <a:gd name="T16" fmla="*/ 24 w 35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24" y="48"/>
                  </a:move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ubicBezTo>
                    <a:pt x="355" y="10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Freeform 233"/>
            <p:cNvSpPr>
              <a:spLocks noEditPoints="1"/>
            </p:cNvSpPr>
            <p:nvPr/>
          </p:nvSpPr>
          <p:spPr bwMode="auto">
            <a:xfrm>
              <a:off x="11834813" y="5562600"/>
              <a:ext cx="903288" cy="665162"/>
            </a:xfrm>
            <a:custGeom>
              <a:avLst/>
              <a:gdLst>
                <a:gd name="T0" fmla="*/ 163 w 206"/>
                <a:gd name="T1" fmla="*/ 9 h 153"/>
                <a:gd name="T2" fmla="*/ 77 w 206"/>
                <a:gd name="T3" fmla="*/ 95 h 153"/>
                <a:gd name="T4" fmla="*/ 43 w 206"/>
                <a:gd name="T5" fmla="*/ 61 h 153"/>
                <a:gd name="T6" fmla="*/ 9 w 206"/>
                <a:gd name="T7" fmla="*/ 61 h 153"/>
                <a:gd name="T8" fmla="*/ 9 w 206"/>
                <a:gd name="T9" fmla="*/ 95 h 153"/>
                <a:gd name="T10" fmla="*/ 60 w 206"/>
                <a:gd name="T11" fmla="*/ 146 h 153"/>
                <a:gd name="T12" fmla="*/ 77 w 206"/>
                <a:gd name="T13" fmla="*/ 153 h 153"/>
                <a:gd name="T14" fmla="*/ 94 w 206"/>
                <a:gd name="T15" fmla="*/ 146 h 153"/>
                <a:gd name="T16" fmla="*/ 197 w 206"/>
                <a:gd name="T17" fmla="*/ 43 h 153"/>
                <a:gd name="T18" fmla="*/ 197 w 206"/>
                <a:gd name="T19" fmla="*/ 9 h 153"/>
                <a:gd name="T20" fmla="*/ 163 w 206"/>
                <a:gd name="T21" fmla="*/ 9 h 153"/>
                <a:gd name="T22" fmla="*/ 163 w 206"/>
                <a:gd name="T23" fmla="*/ 9 h 153"/>
                <a:gd name="T24" fmla="*/ 163 w 206"/>
                <a:gd name="T2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3">
                  <a:moveTo>
                    <a:pt x="163" y="9"/>
                  </a:moveTo>
                  <a:cubicBezTo>
                    <a:pt x="77" y="95"/>
                    <a:pt x="77" y="95"/>
                    <a:pt x="77" y="95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4" y="51"/>
                    <a:pt x="18" y="51"/>
                    <a:pt x="9" y="61"/>
                  </a:cubicBezTo>
                  <a:cubicBezTo>
                    <a:pt x="0" y="70"/>
                    <a:pt x="0" y="85"/>
                    <a:pt x="9" y="9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0"/>
                    <a:pt x="71" y="153"/>
                    <a:pt x="77" y="153"/>
                  </a:cubicBezTo>
                  <a:cubicBezTo>
                    <a:pt x="83" y="153"/>
                    <a:pt x="89" y="150"/>
                    <a:pt x="94" y="146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206" y="34"/>
                    <a:pt x="206" y="19"/>
                    <a:pt x="197" y="9"/>
                  </a:cubicBezTo>
                  <a:cubicBezTo>
                    <a:pt x="187" y="0"/>
                    <a:pt x="172" y="0"/>
                    <a:pt x="163" y="9"/>
                  </a:cubicBezTo>
                  <a:close/>
                  <a:moveTo>
                    <a:pt x="163" y="9"/>
                  </a:moveTo>
                  <a:cubicBezTo>
                    <a:pt x="163" y="9"/>
                    <a:pt x="163" y="9"/>
                    <a:pt x="16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Freeform 234"/>
            <p:cNvSpPr>
              <a:spLocks noEditPoints="1"/>
            </p:cNvSpPr>
            <p:nvPr/>
          </p:nvSpPr>
          <p:spPr bwMode="auto">
            <a:xfrm>
              <a:off x="12966700" y="6908800"/>
              <a:ext cx="1557338" cy="207962"/>
            </a:xfrm>
            <a:custGeom>
              <a:avLst/>
              <a:gdLst>
                <a:gd name="T0" fmla="*/ 24 w 355"/>
                <a:gd name="T1" fmla="*/ 48 h 48"/>
                <a:gd name="T2" fmla="*/ 331 w 355"/>
                <a:gd name="T3" fmla="*/ 48 h 48"/>
                <a:gd name="T4" fmla="*/ 355 w 355"/>
                <a:gd name="T5" fmla="*/ 24 h 48"/>
                <a:gd name="T6" fmla="*/ 331 w 355"/>
                <a:gd name="T7" fmla="*/ 0 h 48"/>
                <a:gd name="T8" fmla="*/ 24 w 355"/>
                <a:gd name="T9" fmla="*/ 0 h 48"/>
                <a:gd name="T10" fmla="*/ 0 w 355"/>
                <a:gd name="T11" fmla="*/ 24 h 48"/>
                <a:gd name="T12" fmla="*/ 24 w 355"/>
                <a:gd name="T13" fmla="*/ 48 h 48"/>
                <a:gd name="T14" fmla="*/ 24 w 355"/>
                <a:gd name="T15" fmla="*/ 48 h 48"/>
                <a:gd name="T16" fmla="*/ 24 w 35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24" y="48"/>
                  </a:move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ubicBezTo>
                    <a:pt x="355" y="10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Freeform 235"/>
            <p:cNvSpPr>
              <a:spLocks noEditPoints="1"/>
            </p:cNvSpPr>
            <p:nvPr/>
          </p:nvSpPr>
          <p:spPr bwMode="auto">
            <a:xfrm>
              <a:off x="11834813" y="6673850"/>
              <a:ext cx="903288" cy="665162"/>
            </a:xfrm>
            <a:custGeom>
              <a:avLst/>
              <a:gdLst>
                <a:gd name="T0" fmla="*/ 163 w 206"/>
                <a:gd name="T1" fmla="*/ 9 h 153"/>
                <a:gd name="T2" fmla="*/ 77 w 206"/>
                <a:gd name="T3" fmla="*/ 95 h 153"/>
                <a:gd name="T4" fmla="*/ 43 w 206"/>
                <a:gd name="T5" fmla="*/ 61 h 153"/>
                <a:gd name="T6" fmla="*/ 9 w 206"/>
                <a:gd name="T7" fmla="*/ 61 h 153"/>
                <a:gd name="T8" fmla="*/ 9 w 206"/>
                <a:gd name="T9" fmla="*/ 95 h 153"/>
                <a:gd name="T10" fmla="*/ 60 w 206"/>
                <a:gd name="T11" fmla="*/ 146 h 153"/>
                <a:gd name="T12" fmla="*/ 77 w 206"/>
                <a:gd name="T13" fmla="*/ 153 h 153"/>
                <a:gd name="T14" fmla="*/ 94 w 206"/>
                <a:gd name="T15" fmla="*/ 146 h 153"/>
                <a:gd name="T16" fmla="*/ 197 w 206"/>
                <a:gd name="T17" fmla="*/ 43 h 153"/>
                <a:gd name="T18" fmla="*/ 197 w 206"/>
                <a:gd name="T19" fmla="*/ 9 h 153"/>
                <a:gd name="T20" fmla="*/ 163 w 206"/>
                <a:gd name="T21" fmla="*/ 9 h 153"/>
                <a:gd name="T22" fmla="*/ 163 w 206"/>
                <a:gd name="T23" fmla="*/ 9 h 153"/>
                <a:gd name="T24" fmla="*/ 163 w 206"/>
                <a:gd name="T2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53">
                  <a:moveTo>
                    <a:pt x="163" y="9"/>
                  </a:moveTo>
                  <a:cubicBezTo>
                    <a:pt x="77" y="95"/>
                    <a:pt x="77" y="95"/>
                    <a:pt x="77" y="95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4" y="51"/>
                    <a:pt x="18" y="51"/>
                    <a:pt x="9" y="61"/>
                  </a:cubicBezTo>
                  <a:cubicBezTo>
                    <a:pt x="0" y="70"/>
                    <a:pt x="0" y="85"/>
                    <a:pt x="9" y="9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0"/>
                    <a:pt x="71" y="153"/>
                    <a:pt x="77" y="153"/>
                  </a:cubicBezTo>
                  <a:cubicBezTo>
                    <a:pt x="83" y="153"/>
                    <a:pt x="89" y="150"/>
                    <a:pt x="94" y="146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206" y="34"/>
                    <a:pt x="206" y="19"/>
                    <a:pt x="197" y="9"/>
                  </a:cubicBezTo>
                  <a:cubicBezTo>
                    <a:pt x="187" y="0"/>
                    <a:pt x="172" y="0"/>
                    <a:pt x="163" y="9"/>
                  </a:cubicBezTo>
                  <a:close/>
                  <a:moveTo>
                    <a:pt x="163" y="9"/>
                  </a:moveTo>
                  <a:cubicBezTo>
                    <a:pt x="163" y="9"/>
                    <a:pt x="163" y="9"/>
                    <a:pt x="16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3" name="Group 312"/>
          <p:cNvGrpSpPr>
            <a:grpSpLocks noChangeAspect="1"/>
          </p:cNvGrpSpPr>
          <p:nvPr/>
        </p:nvGrpSpPr>
        <p:grpSpPr>
          <a:xfrm>
            <a:off x="5385669" y="3813548"/>
            <a:ext cx="190957" cy="365760"/>
            <a:chOff x="11007726" y="2235201"/>
            <a:chExt cx="3359150" cy="6434137"/>
          </a:xfrm>
        </p:grpSpPr>
        <p:sp>
          <p:nvSpPr>
            <p:cNvPr id="312" name="Oval 311"/>
            <p:cNvSpPr/>
            <p:nvPr/>
          </p:nvSpPr>
          <p:spPr>
            <a:xfrm>
              <a:off x="11832984" y="6701875"/>
              <a:ext cx="1722783" cy="172278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Freeform 239"/>
            <p:cNvSpPr>
              <a:spLocks noEditPoints="1"/>
            </p:cNvSpPr>
            <p:nvPr/>
          </p:nvSpPr>
          <p:spPr bwMode="auto">
            <a:xfrm>
              <a:off x="12245976" y="3233738"/>
              <a:ext cx="882650" cy="877887"/>
            </a:xfrm>
            <a:custGeom>
              <a:avLst/>
              <a:gdLst>
                <a:gd name="T0" fmla="*/ 100 w 201"/>
                <a:gd name="T1" fmla="*/ 202 h 202"/>
                <a:gd name="T2" fmla="*/ 201 w 201"/>
                <a:gd name="T3" fmla="*/ 101 h 202"/>
                <a:gd name="T4" fmla="*/ 100 w 201"/>
                <a:gd name="T5" fmla="*/ 0 h 202"/>
                <a:gd name="T6" fmla="*/ 0 w 201"/>
                <a:gd name="T7" fmla="*/ 101 h 202"/>
                <a:gd name="T8" fmla="*/ 100 w 201"/>
                <a:gd name="T9" fmla="*/ 202 h 202"/>
                <a:gd name="T10" fmla="*/ 100 w 201"/>
                <a:gd name="T11" fmla="*/ 48 h 202"/>
                <a:gd name="T12" fmla="*/ 153 w 201"/>
                <a:gd name="T13" fmla="*/ 101 h 202"/>
                <a:gd name="T14" fmla="*/ 100 w 201"/>
                <a:gd name="T15" fmla="*/ 154 h 202"/>
                <a:gd name="T16" fmla="*/ 48 w 201"/>
                <a:gd name="T17" fmla="*/ 101 h 202"/>
                <a:gd name="T18" fmla="*/ 100 w 201"/>
                <a:gd name="T19" fmla="*/ 48 h 202"/>
                <a:gd name="T20" fmla="*/ 100 w 201"/>
                <a:gd name="T21" fmla="*/ 48 h 202"/>
                <a:gd name="T22" fmla="*/ 100 w 201"/>
                <a:gd name="T23" fmla="*/ 4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1" h="202">
                  <a:moveTo>
                    <a:pt x="100" y="202"/>
                  </a:moveTo>
                  <a:cubicBezTo>
                    <a:pt x="156" y="202"/>
                    <a:pt x="201" y="157"/>
                    <a:pt x="201" y="101"/>
                  </a:cubicBezTo>
                  <a:cubicBezTo>
                    <a:pt x="201" y="46"/>
                    <a:pt x="156" y="0"/>
                    <a:pt x="100" y="0"/>
                  </a:cubicBezTo>
                  <a:cubicBezTo>
                    <a:pt x="45" y="0"/>
                    <a:pt x="0" y="46"/>
                    <a:pt x="0" y="101"/>
                  </a:cubicBezTo>
                  <a:cubicBezTo>
                    <a:pt x="0" y="157"/>
                    <a:pt x="45" y="202"/>
                    <a:pt x="100" y="202"/>
                  </a:cubicBezTo>
                  <a:close/>
                  <a:moveTo>
                    <a:pt x="100" y="48"/>
                  </a:moveTo>
                  <a:cubicBezTo>
                    <a:pt x="130" y="48"/>
                    <a:pt x="153" y="72"/>
                    <a:pt x="153" y="101"/>
                  </a:cubicBezTo>
                  <a:cubicBezTo>
                    <a:pt x="153" y="130"/>
                    <a:pt x="130" y="154"/>
                    <a:pt x="100" y="154"/>
                  </a:cubicBezTo>
                  <a:cubicBezTo>
                    <a:pt x="71" y="154"/>
                    <a:pt x="48" y="130"/>
                    <a:pt x="48" y="101"/>
                  </a:cubicBezTo>
                  <a:cubicBezTo>
                    <a:pt x="48" y="72"/>
                    <a:pt x="71" y="48"/>
                    <a:pt x="100" y="48"/>
                  </a:cubicBezTo>
                  <a:close/>
                  <a:moveTo>
                    <a:pt x="100" y="48"/>
                  </a:moveTo>
                  <a:cubicBezTo>
                    <a:pt x="100" y="48"/>
                    <a:pt x="100" y="48"/>
                    <a:pt x="10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Freeform 240"/>
            <p:cNvSpPr>
              <a:spLocks noEditPoints="1"/>
            </p:cNvSpPr>
            <p:nvPr/>
          </p:nvSpPr>
          <p:spPr bwMode="auto">
            <a:xfrm>
              <a:off x="11007726" y="2235201"/>
              <a:ext cx="3359150" cy="6434137"/>
            </a:xfrm>
            <a:custGeom>
              <a:avLst/>
              <a:gdLst>
                <a:gd name="T0" fmla="*/ 560 w 765"/>
                <a:gd name="T1" fmla="*/ 629 h 1482"/>
                <a:gd name="T2" fmla="*/ 534 w 765"/>
                <a:gd name="T3" fmla="*/ 205 h 1482"/>
                <a:gd name="T4" fmla="*/ 424 w 765"/>
                <a:gd name="T5" fmla="*/ 22 h 1482"/>
                <a:gd name="T6" fmla="*/ 341 w 765"/>
                <a:gd name="T7" fmla="*/ 22 h 1482"/>
                <a:gd name="T8" fmla="*/ 230 w 765"/>
                <a:gd name="T9" fmla="*/ 205 h 1482"/>
                <a:gd name="T10" fmla="*/ 205 w 765"/>
                <a:gd name="T11" fmla="*/ 629 h 1482"/>
                <a:gd name="T12" fmla="*/ 0 w 765"/>
                <a:gd name="T13" fmla="*/ 947 h 1482"/>
                <a:gd name="T14" fmla="*/ 24 w 765"/>
                <a:gd name="T15" fmla="*/ 1302 h 1482"/>
                <a:gd name="T16" fmla="*/ 48 w 765"/>
                <a:gd name="T17" fmla="*/ 1185 h 1482"/>
                <a:gd name="T18" fmla="*/ 256 w 765"/>
                <a:gd name="T19" fmla="*/ 1017 h 1482"/>
                <a:gd name="T20" fmla="*/ 282 w 765"/>
                <a:gd name="T21" fmla="*/ 1117 h 1482"/>
                <a:gd name="T22" fmla="*/ 382 w 765"/>
                <a:gd name="T23" fmla="*/ 1482 h 1482"/>
                <a:gd name="T24" fmla="*/ 483 w 765"/>
                <a:gd name="T25" fmla="*/ 1117 h 1482"/>
                <a:gd name="T26" fmla="*/ 509 w 765"/>
                <a:gd name="T27" fmla="*/ 1017 h 1482"/>
                <a:gd name="T28" fmla="*/ 717 w 765"/>
                <a:gd name="T29" fmla="*/ 1185 h 1482"/>
                <a:gd name="T30" fmla="*/ 741 w 765"/>
                <a:gd name="T31" fmla="*/ 1302 h 1482"/>
                <a:gd name="T32" fmla="*/ 765 w 765"/>
                <a:gd name="T33" fmla="*/ 947 h 1482"/>
                <a:gd name="T34" fmla="*/ 671 w 765"/>
                <a:gd name="T35" fmla="*/ 827 h 1482"/>
                <a:gd name="T36" fmla="*/ 717 w 765"/>
                <a:gd name="T37" fmla="*/ 1113 h 1482"/>
                <a:gd name="T38" fmla="*/ 560 w 765"/>
                <a:gd name="T39" fmla="*/ 702 h 1482"/>
                <a:gd name="T40" fmla="*/ 271 w 765"/>
                <a:gd name="T41" fmla="*/ 230 h 1482"/>
                <a:gd name="T42" fmla="*/ 382 w 765"/>
                <a:gd name="T43" fmla="*/ 48 h 1482"/>
                <a:gd name="T44" fmla="*/ 493 w 765"/>
                <a:gd name="T45" fmla="*/ 230 h 1482"/>
                <a:gd name="T46" fmla="*/ 512 w 765"/>
                <a:gd name="T47" fmla="*/ 461 h 1482"/>
                <a:gd name="T48" fmla="*/ 253 w 765"/>
                <a:gd name="T49" fmla="*/ 297 h 1482"/>
                <a:gd name="T50" fmla="*/ 48 w 765"/>
                <a:gd name="T51" fmla="*/ 947 h 1482"/>
                <a:gd name="T52" fmla="*/ 205 w 765"/>
                <a:gd name="T53" fmla="*/ 702 h 1482"/>
                <a:gd name="T54" fmla="*/ 48 w 765"/>
                <a:gd name="T55" fmla="*/ 1113 h 1482"/>
                <a:gd name="T56" fmla="*/ 461 w 765"/>
                <a:gd name="T57" fmla="*/ 1021 h 1482"/>
                <a:gd name="T58" fmla="*/ 459 w 765"/>
                <a:gd name="T59" fmla="*/ 1075 h 1482"/>
                <a:gd name="T60" fmla="*/ 304 w 765"/>
                <a:gd name="T61" fmla="*/ 1074 h 1482"/>
                <a:gd name="T62" fmla="*/ 461 w 765"/>
                <a:gd name="T63" fmla="*/ 1021 h 1482"/>
                <a:gd name="T64" fmla="*/ 330 w 765"/>
                <a:gd name="T65" fmla="*/ 1123 h 1482"/>
                <a:gd name="T66" fmla="*/ 382 w 765"/>
                <a:gd name="T67" fmla="*/ 1401 h 1482"/>
                <a:gd name="T68" fmla="*/ 280 w 765"/>
                <a:gd name="T69" fmla="*/ 973 h 1482"/>
                <a:gd name="T70" fmla="*/ 253 w 765"/>
                <a:gd name="T71" fmla="*/ 509 h 1482"/>
                <a:gd name="T72" fmla="*/ 512 w 765"/>
                <a:gd name="T73" fmla="*/ 946 h 1482"/>
                <a:gd name="T74" fmla="*/ 485 w 765"/>
                <a:gd name="T75" fmla="*/ 973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5" h="1482">
                  <a:moveTo>
                    <a:pt x="707" y="795"/>
                  </a:moveTo>
                  <a:cubicBezTo>
                    <a:pt x="560" y="629"/>
                    <a:pt x="560" y="629"/>
                    <a:pt x="560" y="629"/>
                  </a:cubicBezTo>
                  <a:cubicBezTo>
                    <a:pt x="560" y="297"/>
                    <a:pt x="560" y="297"/>
                    <a:pt x="560" y="297"/>
                  </a:cubicBezTo>
                  <a:cubicBezTo>
                    <a:pt x="560" y="265"/>
                    <a:pt x="551" y="233"/>
                    <a:pt x="534" y="205"/>
                  </a:cubicBezTo>
                  <a:cubicBezTo>
                    <a:pt x="424" y="23"/>
                    <a:pt x="424" y="23"/>
                    <a:pt x="424" y="23"/>
                  </a:cubicBezTo>
                  <a:cubicBezTo>
                    <a:pt x="424" y="23"/>
                    <a:pt x="424" y="22"/>
                    <a:pt x="424" y="22"/>
                  </a:cubicBezTo>
                  <a:cubicBezTo>
                    <a:pt x="414" y="8"/>
                    <a:pt x="399" y="0"/>
                    <a:pt x="382" y="0"/>
                  </a:cubicBezTo>
                  <a:cubicBezTo>
                    <a:pt x="366" y="0"/>
                    <a:pt x="350" y="8"/>
                    <a:pt x="341" y="22"/>
                  </a:cubicBezTo>
                  <a:cubicBezTo>
                    <a:pt x="341" y="22"/>
                    <a:pt x="341" y="23"/>
                    <a:pt x="341" y="23"/>
                  </a:cubicBezTo>
                  <a:cubicBezTo>
                    <a:pt x="230" y="205"/>
                    <a:pt x="230" y="205"/>
                    <a:pt x="230" y="205"/>
                  </a:cubicBezTo>
                  <a:cubicBezTo>
                    <a:pt x="214" y="233"/>
                    <a:pt x="205" y="265"/>
                    <a:pt x="205" y="297"/>
                  </a:cubicBezTo>
                  <a:cubicBezTo>
                    <a:pt x="205" y="629"/>
                    <a:pt x="205" y="629"/>
                    <a:pt x="205" y="629"/>
                  </a:cubicBezTo>
                  <a:cubicBezTo>
                    <a:pt x="58" y="795"/>
                    <a:pt x="58" y="795"/>
                    <a:pt x="58" y="795"/>
                  </a:cubicBezTo>
                  <a:cubicBezTo>
                    <a:pt x="21" y="837"/>
                    <a:pt x="0" y="891"/>
                    <a:pt x="0" y="947"/>
                  </a:cubicBezTo>
                  <a:cubicBezTo>
                    <a:pt x="0" y="1278"/>
                    <a:pt x="0" y="1278"/>
                    <a:pt x="0" y="1278"/>
                  </a:cubicBezTo>
                  <a:cubicBezTo>
                    <a:pt x="0" y="1292"/>
                    <a:pt x="11" y="1302"/>
                    <a:pt x="24" y="1302"/>
                  </a:cubicBezTo>
                  <a:cubicBezTo>
                    <a:pt x="37" y="1302"/>
                    <a:pt x="48" y="1292"/>
                    <a:pt x="48" y="1278"/>
                  </a:cubicBezTo>
                  <a:cubicBezTo>
                    <a:pt x="48" y="1185"/>
                    <a:pt x="48" y="1185"/>
                    <a:pt x="48" y="1185"/>
                  </a:cubicBezTo>
                  <a:cubicBezTo>
                    <a:pt x="220" y="991"/>
                    <a:pt x="220" y="991"/>
                    <a:pt x="220" y="991"/>
                  </a:cubicBezTo>
                  <a:cubicBezTo>
                    <a:pt x="229" y="1003"/>
                    <a:pt x="242" y="1012"/>
                    <a:pt x="256" y="1017"/>
                  </a:cubicBezTo>
                  <a:cubicBezTo>
                    <a:pt x="256" y="1074"/>
                    <a:pt x="256" y="1074"/>
                    <a:pt x="256" y="1074"/>
                  </a:cubicBezTo>
                  <a:cubicBezTo>
                    <a:pt x="256" y="1092"/>
                    <a:pt x="266" y="1109"/>
                    <a:pt x="282" y="1117"/>
                  </a:cubicBezTo>
                  <a:cubicBezTo>
                    <a:pt x="283" y="1185"/>
                    <a:pt x="294" y="1346"/>
                    <a:pt x="361" y="1469"/>
                  </a:cubicBezTo>
                  <a:cubicBezTo>
                    <a:pt x="366" y="1477"/>
                    <a:pt x="374" y="1482"/>
                    <a:pt x="382" y="1482"/>
                  </a:cubicBezTo>
                  <a:cubicBezTo>
                    <a:pt x="391" y="1482"/>
                    <a:pt x="399" y="1477"/>
                    <a:pt x="403" y="1469"/>
                  </a:cubicBezTo>
                  <a:cubicBezTo>
                    <a:pt x="471" y="1346"/>
                    <a:pt x="482" y="1185"/>
                    <a:pt x="483" y="1117"/>
                  </a:cubicBezTo>
                  <a:cubicBezTo>
                    <a:pt x="498" y="1109"/>
                    <a:pt x="509" y="1092"/>
                    <a:pt x="509" y="1074"/>
                  </a:cubicBezTo>
                  <a:cubicBezTo>
                    <a:pt x="509" y="1017"/>
                    <a:pt x="509" y="1017"/>
                    <a:pt x="509" y="1017"/>
                  </a:cubicBezTo>
                  <a:cubicBezTo>
                    <a:pt x="523" y="1012"/>
                    <a:pt x="535" y="1003"/>
                    <a:pt x="544" y="991"/>
                  </a:cubicBezTo>
                  <a:cubicBezTo>
                    <a:pt x="717" y="1185"/>
                    <a:pt x="717" y="1185"/>
                    <a:pt x="717" y="1185"/>
                  </a:cubicBezTo>
                  <a:cubicBezTo>
                    <a:pt x="717" y="1278"/>
                    <a:pt x="717" y="1278"/>
                    <a:pt x="717" y="1278"/>
                  </a:cubicBezTo>
                  <a:cubicBezTo>
                    <a:pt x="717" y="1292"/>
                    <a:pt x="728" y="1302"/>
                    <a:pt x="741" y="1302"/>
                  </a:cubicBezTo>
                  <a:cubicBezTo>
                    <a:pt x="754" y="1302"/>
                    <a:pt x="765" y="1292"/>
                    <a:pt x="765" y="1278"/>
                  </a:cubicBezTo>
                  <a:cubicBezTo>
                    <a:pt x="765" y="947"/>
                    <a:pt x="765" y="947"/>
                    <a:pt x="765" y="947"/>
                  </a:cubicBezTo>
                  <a:cubicBezTo>
                    <a:pt x="765" y="891"/>
                    <a:pt x="744" y="837"/>
                    <a:pt x="707" y="795"/>
                  </a:cubicBezTo>
                  <a:close/>
                  <a:moveTo>
                    <a:pt x="671" y="827"/>
                  </a:moveTo>
                  <a:cubicBezTo>
                    <a:pt x="701" y="860"/>
                    <a:pt x="717" y="902"/>
                    <a:pt x="717" y="947"/>
                  </a:cubicBezTo>
                  <a:cubicBezTo>
                    <a:pt x="717" y="1113"/>
                    <a:pt x="717" y="1113"/>
                    <a:pt x="717" y="1113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560" y="702"/>
                    <a:pt x="560" y="702"/>
                    <a:pt x="560" y="702"/>
                  </a:cubicBezTo>
                  <a:lnTo>
                    <a:pt x="671" y="827"/>
                  </a:lnTo>
                  <a:close/>
                  <a:moveTo>
                    <a:pt x="271" y="230"/>
                  </a:moveTo>
                  <a:cubicBezTo>
                    <a:pt x="381" y="48"/>
                    <a:pt x="381" y="48"/>
                    <a:pt x="381" y="48"/>
                  </a:cubicBezTo>
                  <a:cubicBezTo>
                    <a:pt x="381" y="48"/>
                    <a:pt x="382" y="48"/>
                    <a:pt x="382" y="48"/>
                  </a:cubicBezTo>
                  <a:cubicBezTo>
                    <a:pt x="383" y="48"/>
                    <a:pt x="383" y="48"/>
                    <a:pt x="384" y="48"/>
                  </a:cubicBezTo>
                  <a:cubicBezTo>
                    <a:pt x="493" y="230"/>
                    <a:pt x="493" y="230"/>
                    <a:pt x="493" y="230"/>
                  </a:cubicBezTo>
                  <a:cubicBezTo>
                    <a:pt x="506" y="250"/>
                    <a:pt x="512" y="274"/>
                    <a:pt x="512" y="297"/>
                  </a:cubicBezTo>
                  <a:cubicBezTo>
                    <a:pt x="512" y="461"/>
                    <a:pt x="512" y="461"/>
                    <a:pt x="512" y="461"/>
                  </a:cubicBezTo>
                  <a:cubicBezTo>
                    <a:pt x="253" y="461"/>
                    <a:pt x="253" y="461"/>
                    <a:pt x="253" y="461"/>
                  </a:cubicBezTo>
                  <a:cubicBezTo>
                    <a:pt x="253" y="297"/>
                    <a:pt x="253" y="297"/>
                    <a:pt x="253" y="297"/>
                  </a:cubicBezTo>
                  <a:cubicBezTo>
                    <a:pt x="253" y="274"/>
                    <a:pt x="259" y="250"/>
                    <a:pt x="271" y="230"/>
                  </a:cubicBezTo>
                  <a:close/>
                  <a:moveTo>
                    <a:pt x="48" y="947"/>
                  </a:moveTo>
                  <a:cubicBezTo>
                    <a:pt x="48" y="902"/>
                    <a:pt x="64" y="860"/>
                    <a:pt x="94" y="827"/>
                  </a:cubicBezTo>
                  <a:cubicBezTo>
                    <a:pt x="205" y="702"/>
                    <a:pt x="205" y="702"/>
                    <a:pt x="205" y="702"/>
                  </a:cubicBezTo>
                  <a:cubicBezTo>
                    <a:pt x="205" y="936"/>
                    <a:pt x="205" y="936"/>
                    <a:pt x="205" y="936"/>
                  </a:cubicBezTo>
                  <a:cubicBezTo>
                    <a:pt x="48" y="1113"/>
                    <a:pt x="48" y="1113"/>
                    <a:pt x="48" y="1113"/>
                  </a:cubicBezTo>
                  <a:lnTo>
                    <a:pt x="48" y="947"/>
                  </a:lnTo>
                  <a:close/>
                  <a:moveTo>
                    <a:pt x="461" y="1021"/>
                  </a:moveTo>
                  <a:cubicBezTo>
                    <a:pt x="461" y="1074"/>
                    <a:pt x="461" y="1074"/>
                    <a:pt x="461" y="1074"/>
                  </a:cubicBezTo>
                  <a:cubicBezTo>
                    <a:pt x="461" y="1074"/>
                    <a:pt x="460" y="1075"/>
                    <a:pt x="459" y="1075"/>
                  </a:cubicBezTo>
                  <a:cubicBezTo>
                    <a:pt x="306" y="1075"/>
                    <a:pt x="306" y="1075"/>
                    <a:pt x="306" y="1075"/>
                  </a:cubicBezTo>
                  <a:cubicBezTo>
                    <a:pt x="305" y="1075"/>
                    <a:pt x="304" y="1074"/>
                    <a:pt x="304" y="1074"/>
                  </a:cubicBezTo>
                  <a:cubicBezTo>
                    <a:pt x="304" y="1021"/>
                    <a:pt x="304" y="1021"/>
                    <a:pt x="304" y="1021"/>
                  </a:cubicBezTo>
                  <a:lnTo>
                    <a:pt x="461" y="1021"/>
                  </a:lnTo>
                  <a:close/>
                  <a:moveTo>
                    <a:pt x="382" y="1401"/>
                  </a:moveTo>
                  <a:cubicBezTo>
                    <a:pt x="341" y="1299"/>
                    <a:pt x="332" y="1182"/>
                    <a:pt x="330" y="1123"/>
                  </a:cubicBezTo>
                  <a:cubicBezTo>
                    <a:pt x="435" y="1123"/>
                    <a:pt x="435" y="1123"/>
                    <a:pt x="435" y="1123"/>
                  </a:cubicBezTo>
                  <a:cubicBezTo>
                    <a:pt x="433" y="1182"/>
                    <a:pt x="424" y="1299"/>
                    <a:pt x="382" y="1401"/>
                  </a:cubicBezTo>
                  <a:close/>
                  <a:moveTo>
                    <a:pt x="485" y="973"/>
                  </a:moveTo>
                  <a:cubicBezTo>
                    <a:pt x="280" y="973"/>
                    <a:pt x="280" y="973"/>
                    <a:pt x="280" y="973"/>
                  </a:cubicBezTo>
                  <a:cubicBezTo>
                    <a:pt x="265" y="973"/>
                    <a:pt x="253" y="961"/>
                    <a:pt x="253" y="946"/>
                  </a:cubicBezTo>
                  <a:cubicBezTo>
                    <a:pt x="253" y="509"/>
                    <a:pt x="253" y="509"/>
                    <a:pt x="253" y="509"/>
                  </a:cubicBezTo>
                  <a:cubicBezTo>
                    <a:pt x="512" y="509"/>
                    <a:pt x="512" y="509"/>
                    <a:pt x="512" y="509"/>
                  </a:cubicBezTo>
                  <a:cubicBezTo>
                    <a:pt x="512" y="946"/>
                    <a:pt x="512" y="946"/>
                    <a:pt x="512" y="946"/>
                  </a:cubicBezTo>
                  <a:cubicBezTo>
                    <a:pt x="512" y="961"/>
                    <a:pt x="500" y="973"/>
                    <a:pt x="485" y="973"/>
                  </a:cubicBezTo>
                  <a:close/>
                  <a:moveTo>
                    <a:pt x="485" y="973"/>
                  </a:moveTo>
                  <a:cubicBezTo>
                    <a:pt x="485" y="973"/>
                    <a:pt x="485" y="973"/>
                    <a:pt x="485" y="9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9" name="Group 318"/>
          <p:cNvGrpSpPr>
            <a:grpSpLocks noChangeAspect="1"/>
          </p:cNvGrpSpPr>
          <p:nvPr/>
        </p:nvGrpSpPr>
        <p:grpSpPr>
          <a:xfrm>
            <a:off x="5335177" y="5072658"/>
            <a:ext cx="311159" cy="304800"/>
            <a:chOff x="9632950" y="2151063"/>
            <a:chExt cx="6524626" cy="6391275"/>
          </a:xfrm>
        </p:grpSpPr>
        <p:sp>
          <p:nvSpPr>
            <p:cNvPr id="318" name="Oval 317"/>
            <p:cNvSpPr/>
            <p:nvPr/>
          </p:nvSpPr>
          <p:spPr>
            <a:xfrm rot="20034603">
              <a:off x="12981976" y="4260643"/>
              <a:ext cx="1683026" cy="260483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244"/>
            <p:cNvSpPr>
              <a:spLocks noEditPoints="1"/>
            </p:cNvSpPr>
            <p:nvPr/>
          </p:nvSpPr>
          <p:spPr bwMode="auto">
            <a:xfrm>
              <a:off x="9632950" y="2151063"/>
              <a:ext cx="6524626" cy="6391275"/>
            </a:xfrm>
            <a:custGeom>
              <a:avLst/>
              <a:gdLst>
                <a:gd name="T0" fmla="*/ 1462 w 1488"/>
                <a:gd name="T1" fmla="*/ 1127 h 1472"/>
                <a:gd name="T2" fmla="*/ 1100 w 1488"/>
                <a:gd name="T3" fmla="*/ 793 h 1472"/>
                <a:gd name="T4" fmla="*/ 983 w 1488"/>
                <a:gd name="T5" fmla="*/ 324 h 1472"/>
                <a:gd name="T6" fmla="*/ 656 w 1488"/>
                <a:gd name="T7" fmla="*/ 17 h 1472"/>
                <a:gd name="T8" fmla="*/ 551 w 1488"/>
                <a:gd name="T9" fmla="*/ 34 h 1472"/>
                <a:gd name="T10" fmla="*/ 139 w 1488"/>
                <a:gd name="T11" fmla="*/ 558 h 1472"/>
                <a:gd name="T12" fmla="*/ 17 w 1488"/>
                <a:gd name="T13" fmla="*/ 702 h 1472"/>
                <a:gd name="T14" fmla="*/ 900 w 1488"/>
                <a:gd name="T15" fmla="*/ 1408 h 1472"/>
                <a:gd name="T16" fmla="*/ 1438 w 1488"/>
                <a:gd name="T17" fmla="*/ 1472 h 1472"/>
                <a:gd name="T18" fmla="*/ 1488 w 1488"/>
                <a:gd name="T19" fmla="*/ 1268 h 1472"/>
                <a:gd name="T20" fmla="*/ 589 w 1488"/>
                <a:gd name="T21" fmla="*/ 62 h 1472"/>
                <a:gd name="T22" fmla="*/ 627 w 1488"/>
                <a:gd name="T23" fmla="*/ 56 h 1472"/>
                <a:gd name="T24" fmla="*/ 936 w 1488"/>
                <a:gd name="T25" fmla="*/ 316 h 1472"/>
                <a:gd name="T26" fmla="*/ 933 w 1488"/>
                <a:gd name="T27" fmla="*/ 506 h 1472"/>
                <a:gd name="T28" fmla="*/ 842 w 1488"/>
                <a:gd name="T29" fmla="*/ 561 h 1472"/>
                <a:gd name="T30" fmla="*/ 873 w 1488"/>
                <a:gd name="T31" fmla="*/ 577 h 1472"/>
                <a:gd name="T32" fmla="*/ 955 w 1488"/>
                <a:gd name="T33" fmla="*/ 609 h 1472"/>
                <a:gd name="T34" fmla="*/ 868 w 1488"/>
                <a:gd name="T35" fmla="*/ 664 h 1472"/>
                <a:gd name="T36" fmla="*/ 898 w 1488"/>
                <a:gd name="T37" fmla="*/ 679 h 1472"/>
                <a:gd name="T38" fmla="*/ 993 w 1488"/>
                <a:gd name="T39" fmla="*/ 708 h 1472"/>
                <a:gd name="T40" fmla="*/ 904 w 1488"/>
                <a:gd name="T41" fmla="*/ 763 h 1472"/>
                <a:gd name="T42" fmla="*/ 934 w 1488"/>
                <a:gd name="T43" fmla="*/ 778 h 1472"/>
                <a:gd name="T44" fmla="*/ 1047 w 1488"/>
                <a:gd name="T45" fmla="*/ 801 h 1472"/>
                <a:gd name="T46" fmla="*/ 950 w 1488"/>
                <a:gd name="T47" fmla="*/ 858 h 1472"/>
                <a:gd name="T48" fmla="*/ 980 w 1488"/>
                <a:gd name="T49" fmla="*/ 874 h 1472"/>
                <a:gd name="T50" fmla="*/ 1075 w 1488"/>
                <a:gd name="T51" fmla="*/ 840 h 1472"/>
                <a:gd name="T52" fmla="*/ 1414 w 1488"/>
                <a:gd name="T53" fmla="*/ 1127 h 1472"/>
                <a:gd name="T54" fmla="*/ 1095 w 1488"/>
                <a:gd name="T55" fmla="*/ 1219 h 1472"/>
                <a:gd name="T56" fmla="*/ 205 w 1488"/>
                <a:gd name="T57" fmla="*/ 588 h 1472"/>
                <a:gd name="T58" fmla="*/ 1440 w 1488"/>
                <a:gd name="T59" fmla="*/ 1422 h 1472"/>
                <a:gd name="T60" fmla="*/ 1095 w 1488"/>
                <a:gd name="T61" fmla="*/ 1424 h 1472"/>
                <a:gd name="T62" fmla="*/ 56 w 1488"/>
                <a:gd name="T63" fmla="*/ 733 h 1472"/>
                <a:gd name="T64" fmla="*/ 146 w 1488"/>
                <a:gd name="T65" fmla="*/ 606 h 1472"/>
                <a:gd name="T66" fmla="*/ 147 w 1488"/>
                <a:gd name="T67" fmla="*/ 606 h 1472"/>
                <a:gd name="T68" fmla="*/ 1021 w 1488"/>
                <a:gd name="T69" fmla="*/ 1243 h 1472"/>
                <a:gd name="T70" fmla="*/ 1438 w 1488"/>
                <a:gd name="T71" fmla="*/ 1267 h 1472"/>
                <a:gd name="T72" fmla="*/ 1440 w 1488"/>
                <a:gd name="T73" fmla="*/ 1422 h 1472"/>
                <a:gd name="T74" fmla="*/ 1440 w 1488"/>
                <a:gd name="T75" fmla="*/ 1422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88" h="1472">
                  <a:moveTo>
                    <a:pt x="1462" y="1225"/>
                  </a:moveTo>
                  <a:cubicBezTo>
                    <a:pt x="1462" y="1127"/>
                    <a:pt x="1462" y="1127"/>
                    <a:pt x="1462" y="1127"/>
                  </a:cubicBezTo>
                  <a:cubicBezTo>
                    <a:pt x="1462" y="1087"/>
                    <a:pt x="1438" y="1051"/>
                    <a:pt x="1402" y="1035"/>
                  </a:cubicBezTo>
                  <a:cubicBezTo>
                    <a:pt x="1283" y="983"/>
                    <a:pt x="1176" y="897"/>
                    <a:pt x="1100" y="793"/>
                  </a:cubicBezTo>
                  <a:cubicBezTo>
                    <a:pt x="1018" y="681"/>
                    <a:pt x="976" y="553"/>
                    <a:pt x="976" y="424"/>
                  </a:cubicBezTo>
                  <a:cubicBezTo>
                    <a:pt x="976" y="390"/>
                    <a:pt x="978" y="357"/>
                    <a:pt x="983" y="324"/>
                  </a:cubicBezTo>
                  <a:cubicBezTo>
                    <a:pt x="989" y="286"/>
                    <a:pt x="974" y="249"/>
                    <a:pt x="943" y="227"/>
                  </a:cubicBezTo>
                  <a:cubicBezTo>
                    <a:pt x="656" y="17"/>
                    <a:pt x="656" y="17"/>
                    <a:pt x="656" y="17"/>
                  </a:cubicBezTo>
                  <a:cubicBezTo>
                    <a:pt x="639" y="5"/>
                    <a:pt x="620" y="0"/>
                    <a:pt x="600" y="4"/>
                  </a:cubicBezTo>
                  <a:cubicBezTo>
                    <a:pt x="580" y="7"/>
                    <a:pt x="562" y="17"/>
                    <a:pt x="551" y="34"/>
                  </a:cubicBezTo>
                  <a:cubicBezTo>
                    <a:pt x="166" y="561"/>
                    <a:pt x="166" y="561"/>
                    <a:pt x="166" y="561"/>
                  </a:cubicBezTo>
                  <a:cubicBezTo>
                    <a:pt x="157" y="558"/>
                    <a:pt x="148" y="557"/>
                    <a:pt x="139" y="558"/>
                  </a:cubicBezTo>
                  <a:cubicBezTo>
                    <a:pt x="126" y="560"/>
                    <a:pt x="115" y="567"/>
                    <a:pt x="107" y="578"/>
                  </a:cubicBezTo>
                  <a:cubicBezTo>
                    <a:pt x="17" y="702"/>
                    <a:pt x="17" y="702"/>
                    <a:pt x="17" y="702"/>
                  </a:cubicBezTo>
                  <a:cubicBezTo>
                    <a:pt x="0" y="724"/>
                    <a:pt x="5" y="755"/>
                    <a:pt x="27" y="771"/>
                  </a:cubicBezTo>
                  <a:cubicBezTo>
                    <a:pt x="900" y="1408"/>
                    <a:pt x="900" y="1408"/>
                    <a:pt x="900" y="1408"/>
                  </a:cubicBezTo>
                  <a:cubicBezTo>
                    <a:pt x="957" y="1450"/>
                    <a:pt x="1024" y="1472"/>
                    <a:pt x="1095" y="1472"/>
                  </a:cubicBezTo>
                  <a:cubicBezTo>
                    <a:pt x="1438" y="1472"/>
                    <a:pt x="1438" y="1472"/>
                    <a:pt x="1438" y="1472"/>
                  </a:cubicBezTo>
                  <a:cubicBezTo>
                    <a:pt x="1465" y="1472"/>
                    <a:pt x="1488" y="1449"/>
                    <a:pt x="1488" y="1422"/>
                  </a:cubicBezTo>
                  <a:cubicBezTo>
                    <a:pt x="1488" y="1268"/>
                    <a:pt x="1488" y="1268"/>
                    <a:pt x="1488" y="1268"/>
                  </a:cubicBezTo>
                  <a:cubicBezTo>
                    <a:pt x="1488" y="1250"/>
                    <a:pt x="1477" y="1234"/>
                    <a:pt x="1462" y="1225"/>
                  </a:cubicBezTo>
                  <a:close/>
                  <a:moveTo>
                    <a:pt x="589" y="62"/>
                  </a:moveTo>
                  <a:cubicBezTo>
                    <a:pt x="594" y="56"/>
                    <a:pt x="600" y="52"/>
                    <a:pt x="607" y="51"/>
                  </a:cubicBezTo>
                  <a:cubicBezTo>
                    <a:pt x="614" y="50"/>
                    <a:pt x="622" y="52"/>
                    <a:pt x="627" y="56"/>
                  </a:cubicBezTo>
                  <a:cubicBezTo>
                    <a:pt x="915" y="266"/>
                    <a:pt x="915" y="266"/>
                    <a:pt x="915" y="266"/>
                  </a:cubicBezTo>
                  <a:cubicBezTo>
                    <a:pt x="931" y="277"/>
                    <a:pt x="939" y="297"/>
                    <a:pt x="936" y="316"/>
                  </a:cubicBezTo>
                  <a:cubicBezTo>
                    <a:pt x="930" y="352"/>
                    <a:pt x="928" y="388"/>
                    <a:pt x="928" y="424"/>
                  </a:cubicBezTo>
                  <a:cubicBezTo>
                    <a:pt x="928" y="451"/>
                    <a:pt x="929" y="479"/>
                    <a:pt x="933" y="506"/>
                  </a:cubicBezTo>
                  <a:cubicBezTo>
                    <a:pt x="858" y="531"/>
                    <a:pt x="858" y="531"/>
                    <a:pt x="858" y="531"/>
                  </a:cubicBezTo>
                  <a:cubicBezTo>
                    <a:pt x="845" y="535"/>
                    <a:pt x="838" y="549"/>
                    <a:pt x="842" y="561"/>
                  </a:cubicBezTo>
                  <a:cubicBezTo>
                    <a:pt x="846" y="571"/>
                    <a:pt x="855" y="578"/>
                    <a:pt x="865" y="578"/>
                  </a:cubicBezTo>
                  <a:cubicBezTo>
                    <a:pt x="868" y="578"/>
                    <a:pt x="870" y="577"/>
                    <a:pt x="873" y="577"/>
                  </a:cubicBezTo>
                  <a:cubicBezTo>
                    <a:pt x="941" y="554"/>
                    <a:pt x="941" y="554"/>
                    <a:pt x="941" y="554"/>
                  </a:cubicBezTo>
                  <a:cubicBezTo>
                    <a:pt x="945" y="573"/>
                    <a:pt x="950" y="591"/>
                    <a:pt x="955" y="609"/>
                  </a:cubicBezTo>
                  <a:cubicBezTo>
                    <a:pt x="883" y="633"/>
                    <a:pt x="883" y="633"/>
                    <a:pt x="883" y="633"/>
                  </a:cubicBezTo>
                  <a:cubicBezTo>
                    <a:pt x="871" y="638"/>
                    <a:pt x="864" y="651"/>
                    <a:pt x="868" y="664"/>
                  </a:cubicBezTo>
                  <a:cubicBezTo>
                    <a:pt x="871" y="674"/>
                    <a:pt x="881" y="680"/>
                    <a:pt x="891" y="680"/>
                  </a:cubicBezTo>
                  <a:cubicBezTo>
                    <a:pt x="893" y="680"/>
                    <a:pt x="896" y="680"/>
                    <a:pt x="898" y="679"/>
                  </a:cubicBezTo>
                  <a:cubicBezTo>
                    <a:pt x="971" y="655"/>
                    <a:pt x="971" y="655"/>
                    <a:pt x="971" y="655"/>
                  </a:cubicBezTo>
                  <a:cubicBezTo>
                    <a:pt x="977" y="673"/>
                    <a:pt x="985" y="690"/>
                    <a:pt x="993" y="708"/>
                  </a:cubicBezTo>
                  <a:cubicBezTo>
                    <a:pt x="919" y="732"/>
                    <a:pt x="919" y="732"/>
                    <a:pt x="919" y="732"/>
                  </a:cubicBezTo>
                  <a:cubicBezTo>
                    <a:pt x="907" y="737"/>
                    <a:pt x="900" y="750"/>
                    <a:pt x="904" y="763"/>
                  </a:cubicBezTo>
                  <a:cubicBezTo>
                    <a:pt x="907" y="773"/>
                    <a:pt x="917" y="779"/>
                    <a:pt x="927" y="779"/>
                  </a:cubicBezTo>
                  <a:cubicBezTo>
                    <a:pt x="929" y="779"/>
                    <a:pt x="932" y="779"/>
                    <a:pt x="934" y="778"/>
                  </a:cubicBezTo>
                  <a:cubicBezTo>
                    <a:pt x="1016" y="751"/>
                    <a:pt x="1016" y="751"/>
                    <a:pt x="1016" y="751"/>
                  </a:cubicBezTo>
                  <a:cubicBezTo>
                    <a:pt x="1025" y="768"/>
                    <a:pt x="1036" y="784"/>
                    <a:pt x="1047" y="801"/>
                  </a:cubicBezTo>
                  <a:cubicBezTo>
                    <a:pt x="965" y="828"/>
                    <a:pt x="965" y="828"/>
                    <a:pt x="965" y="828"/>
                  </a:cubicBezTo>
                  <a:cubicBezTo>
                    <a:pt x="952" y="832"/>
                    <a:pt x="945" y="846"/>
                    <a:pt x="950" y="858"/>
                  </a:cubicBezTo>
                  <a:cubicBezTo>
                    <a:pt x="953" y="869"/>
                    <a:pt x="962" y="875"/>
                    <a:pt x="972" y="875"/>
                  </a:cubicBezTo>
                  <a:cubicBezTo>
                    <a:pt x="975" y="875"/>
                    <a:pt x="977" y="874"/>
                    <a:pt x="980" y="874"/>
                  </a:cubicBezTo>
                  <a:cubicBezTo>
                    <a:pt x="1068" y="844"/>
                    <a:pt x="1068" y="844"/>
                    <a:pt x="1068" y="844"/>
                  </a:cubicBezTo>
                  <a:cubicBezTo>
                    <a:pt x="1071" y="843"/>
                    <a:pt x="1073" y="842"/>
                    <a:pt x="1075" y="840"/>
                  </a:cubicBezTo>
                  <a:cubicBezTo>
                    <a:pt x="1155" y="943"/>
                    <a:pt x="1263" y="1027"/>
                    <a:pt x="1383" y="1079"/>
                  </a:cubicBezTo>
                  <a:cubicBezTo>
                    <a:pt x="1402" y="1088"/>
                    <a:pt x="1414" y="1106"/>
                    <a:pt x="1414" y="1127"/>
                  </a:cubicBezTo>
                  <a:cubicBezTo>
                    <a:pt x="1414" y="1219"/>
                    <a:pt x="1414" y="1219"/>
                    <a:pt x="1414" y="1219"/>
                  </a:cubicBezTo>
                  <a:cubicBezTo>
                    <a:pt x="1095" y="1219"/>
                    <a:pt x="1095" y="1219"/>
                    <a:pt x="1095" y="1219"/>
                  </a:cubicBezTo>
                  <a:cubicBezTo>
                    <a:pt x="1078" y="1219"/>
                    <a:pt x="1062" y="1214"/>
                    <a:pt x="1049" y="1204"/>
                  </a:cubicBezTo>
                  <a:cubicBezTo>
                    <a:pt x="205" y="588"/>
                    <a:pt x="205" y="588"/>
                    <a:pt x="205" y="588"/>
                  </a:cubicBezTo>
                  <a:lnTo>
                    <a:pt x="589" y="62"/>
                  </a:lnTo>
                  <a:close/>
                  <a:moveTo>
                    <a:pt x="1440" y="1422"/>
                  </a:moveTo>
                  <a:cubicBezTo>
                    <a:pt x="1440" y="1423"/>
                    <a:pt x="1439" y="1424"/>
                    <a:pt x="1438" y="1424"/>
                  </a:cubicBezTo>
                  <a:cubicBezTo>
                    <a:pt x="1095" y="1424"/>
                    <a:pt x="1095" y="1424"/>
                    <a:pt x="1095" y="1424"/>
                  </a:cubicBezTo>
                  <a:cubicBezTo>
                    <a:pt x="1035" y="1424"/>
                    <a:pt x="977" y="1405"/>
                    <a:pt x="928" y="1369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2"/>
                    <a:pt x="55" y="731"/>
                    <a:pt x="55" y="730"/>
                  </a:cubicBezTo>
                  <a:cubicBezTo>
                    <a:pt x="146" y="606"/>
                    <a:pt x="146" y="606"/>
                    <a:pt x="146" y="606"/>
                  </a:cubicBezTo>
                  <a:cubicBezTo>
                    <a:pt x="146" y="606"/>
                    <a:pt x="146" y="606"/>
                    <a:pt x="147" y="606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8" y="606"/>
                    <a:pt x="148" y="606"/>
                    <a:pt x="148" y="606"/>
                  </a:cubicBezTo>
                  <a:cubicBezTo>
                    <a:pt x="1021" y="1243"/>
                    <a:pt x="1021" y="1243"/>
                    <a:pt x="1021" y="1243"/>
                  </a:cubicBezTo>
                  <a:cubicBezTo>
                    <a:pt x="1042" y="1258"/>
                    <a:pt x="1068" y="1267"/>
                    <a:pt x="1095" y="1267"/>
                  </a:cubicBezTo>
                  <a:cubicBezTo>
                    <a:pt x="1438" y="1267"/>
                    <a:pt x="1438" y="1267"/>
                    <a:pt x="1438" y="1267"/>
                  </a:cubicBezTo>
                  <a:cubicBezTo>
                    <a:pt x="1439" y="1267"/>
                    <a:pt x="1440" y="1268"/>
                    <a:pt x="1440" y="1268"/>
                  </a:cubicBezTo>
                  <a:lnTo>
                    <a:pt x="1440" y="1422"/>
                  </a:lnTo>
                  <a:close/>
                  <a:moveTo>
                    <a:pt x="1440" y="1422"/>
                  </a:moveTo>
                  <a:cubicBezTo>
                    <a:pt x="1440" y="1422"/>
                    <a:pt x="1440" y="1422"/>
                    <a:pt x="1440" y="142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0" name="Group 319"/>
          <p:cNvGrpSpPr>
            <a:grpSpLocks noChangeAspect="1"/>
          </p:cNvGrpSpPr>
          <p:nvPr/>
        </p:nvGrpSpPr>
        <p:grpSpPr>
          <a:xfrm>
            <a:off x="6563483" y="1399877"/>
            <a:ext cx="229690" cy="304800"/>
            <a:chOff x="6727825" y="1919288"/>
            <a:chExt cx="3445350" cy="4572000"/>
          </a:xfrm>
        </p:grpSpPr>
        <p:sp>
          <p:nvSpPr>
            <p:cNvPr id="321" name="Oval 320"/>
            <p:cNvSpPr/>
            <p:nvPr/>
          </p:nvSpPr>
          <p:spPr>
            <a:xfrm>
              <a:off x="7778812" y="2876671"/>
              <a:ext cx="1572215" cy="157221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2" name="Freeform 5"/>
            <p:cNvSpPr>
              <a:spLocks noEditPoints="1"/>
            </p:cNvSpPr>
            <p:nvPr/>
          </p:nvSpPr>
          <p:spPr bwMode="auto">
            <a:xfrm>
              <a:off x="6727825" y="1919288"/>
              <a:ext cx="3445350" cy="4572000"/>
            </a:xfrm>
            <a:custGeom>
              <a:avLst/>
              <a:gdLst>
                <a:gd name="T0" fmla="*/ 1096 w 1106"/>
                <a:gd name="T1" fmla="*/ 758 h 1482"/>
                <a:gd name="T2" fmla="*/ 1008 w 1106"/>
                <a:gd name="T3" fmla="*/ 583 h 1482"/>
                <a:gd name="T4" fmla="*/ 1002 w 1106"/>
                <a:gd name="T5" fmla="*/ 532 h 1482"/>
                <a:gd name="T6" fmla="*/ 1020 w 1106"/>
                <a:gd name="T7" fmla="*/ 439 h 1482"/>
                <a:gd name="T8" fmla="*/ 1021 w 1106"/>
                <a:gd name="T9" fmla="*/ 434 h 1482"/>
                <a:gd name="T10" fmla="*/ 587 w 1106"/>
                <a:gd name="T11" fmla="*/ 0 h 1482"/>
                <a:gd name="T12" fmla="*/ 485 w 1106"/>
                <a:gd name="T13" fmla="*/ 0 h 1482"/>
                <a:gd name="T14" fmla="*/ 0 w 1106"/>
                <a:gd name="T15" fmla="*/ 485 h 1482"/>
                <a:gd name="T16" fmla="*/ 63 w 1106"/>
                <a:gd name="T17" fmla="*/ 837 h 1482"/>
                <a:gd name="T18" fmla="*/ 128 w 1106"/>
                <a:gd name="T19" fmla="*/ 1202 h 1482"/>
                <a:gd name="T20" fmla="*/ 139 w 1106"/>
                <a:gd name="T21" fmla="*/ 1223 h 1482"/>
                <a:gd name="T22" fmla="*/ 551 w 1106"/>
                <a:gd name="T23" fmla="*/ 1474 h 1482"/>
                <a:gd name="T24" fmla="*/ 580 w 1106"/>
                <a:gd name="T25" fmla="*/ 1482 h 1482"/>
                <a:gd name="T26" fmla="*/ 608 w 1106"/>
                <a:gd name="T27" fmla="*/ 1475 h 1482"/>
                <a:gd name="T28" fmla="*/ 637 w 1106"/>
                <a:gd name="T29" fmla="*/ 1425 h 1482"/>
                <a:gd name="T30" fmla="*/ 637 w 1106"/>
                <a:gd name="T31" fmla="*/ 1330 h 1482"/>
                <a:gd name="T32" fmla="*/ 766 w 1106"/>
                <a:gd name="T33" fmla="*/ 1200 h 1482"/>
                <a:gd name="T34" fmla="*/ 851 w 1106"/>
                <a:gd name="T35" fmla="*/ 1200 h 1482"/>
                <a:gd name="T36" fmla="*/ 977 w 1106"/>
                <a:gd name="T37" fmla="*/ 1085 h 1482"/>
                <a:gd name="T38" fmla="*/ 994 w 1106"/>
                <a:gd name="T39" fmla="*/ 886 h 1482"/>
                <a:gd name="T40" fmla="*/ 1056 w 1106"/>
                <a:gd name="T41" fmla="*/ 861 h 1482"/>
                <a:gd name="T42" fmla="*/ 1099 w 1106"/>
                <a:gd name="T43" fmla="*/ 818 h 1482"/>
                <a:gd name="T44" fmla="*/ 1096 w 1106"/>
                <a:gd name="T45" fmla="*/ 758 h 1482"/>
                <a:gd name="T46" fmla="*/ 1054 w 1106"/>
                <a:gd name="T47" fmla="*/ 801 h 1482"/>
                <a:gd name="T48" fmla="*/ 1039 w 1106"/>
                <a:gd name="T49" fmla="*/ 816 h 1482"/>
                <a:gd name="T50" fmla="*/ 962 w 1106"/>
                <a:gd name="T51" fmla="*/ 847 h 1482"/>
                <a:gd name="T52" fmla="*/ 947 w 1106"/>
                <a:gd name="T53" fmla="*/ 867 h 1482"/>
                <a:gd name="T54" fmla="*/ 930 w 1106"/>
                <a:gd name="T55" fmla="*/ 1081 h 1482"/>
                <a:gd name="T56" fmla="*/ 851 w 1106"/>
                <a:gd name="T57" fmla="*/ 1152 h 1482"/>
                <a:gd name="T58" fmla="*/ 766 w 1106"/>
                <a:gd name="T59" fmla="*/ 1152 h 1482"/>
                <a:gd name="T60" fmla="*/ 589 w 1106"/>
                <a:gd name="T61" fmla="*/ 1330 h 1482"/>
                <a:gd name="T62" fmla="*/ 589 w 1106"/>
                <a:gd name="T63" fmla="*/ 1425 h 1482"/>
                <a:gd name="T64" fmla="*/ 584 w 1106"/>
                <a:gd name="T65" fmla="*/ 1433 h 1482"/>
                <a:gd name="T66" fmla="*/ 576 w 1106"/>
                <a:gd name="T67" fmla="*/ 1433 h 1482"/>
                <a:gd name="T68" fmla="*/ 176 w 1106"/>
                <a:gd name="T69" fmla="*/ 1189 h 1482"/>
                <a:gd name="T70" fmla="*/ 109 w 1106"/>
                <a:gd name="T71" fmla="*/ 823 h 1482"/>
                <a:gd name="T72" fmla="*/ 48 w 1106"/>
                <a:gd name="T73" fmla="*/ 485 h 1482"/>
                <a:gd name="T74" fmla="*/ 485 w 1106"/>
                <a:gd name="T75" fmla="*/ 48 h 1482"/>
                <a:gd name="T76" fmla="*/ 587 w 1106"/>
                <a:gd name="T77" fmla="*/ 48 h 1482"/>
                <a:gd name="T78" fmla="*/ 973 w 1106"/>
                <a:gd name="T79" fmla="*/ 432 h 1482"/>
                <a:gd name="T80" fmla="*/ 955 w 1106"/>
                <a:gd name="T81" fmla="*/ 523 h 1482"/>
                <a:gd name="T82" fmla="*/ 965 w 1106"/>
                <a:gd name="T83" fmla="*/ 604 h 1482"/>
                <a:gd name="T84" fmla="*/ 1053 w 1106"/>
                <a:gd name="T85" fmla="*/ 779 h 1482"/>
                <a:gd name="T86" fmla="*/ 1054 w 1106"/>
                <a:gd name="T87" fmla="*/ 801 h 1482"/>
                <a:gd name="T88" fmla="*/ 1054 w 1106"/>
                <a:gd name="T89" fmla="*/ 801 h 1482"/>
                <a:gd name="T90" fmla="*/ 1054 w 1106"/>
                <a:gd name="T91" fmla="*/ 80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06" h="1482">
                  <a:moveTo>
                    <a:pt x="1096" y="758"/>
                  </a:moveTo>
                  <a:cubicBezTo>
                    <a:pt x="1008" y="583"/>
                    <a:pt x="1008" y="583"/>
                    <a:pt x="1008" y="583"/>
                  </a:cubicBezTo>
                  <a:cubicBezTo>
                    <a:pt x="1001" y="567"/>
                    <a:pt x="998" y="549"/>
                    <a:pt x="1002" y="532"/>
                  </a:cubicBezTo>
                  <a:cubicBezTo>
                    <a:pt x="1020" y="439"/>
                    <a:pt x="1020" y="439"/>
                    <a:pt x="1020" y="439"/>
                  </a:cubicBezTo>
                  <a:cubicBezTo>
                    <a:pt x="1021" y="437"/>
                    <a:pt x="1021" y="436"/>
                    <a:pt x="1021" y="434"/>
                  </a:cubicBezTo>
                  <a:cubicBezTo>
                    <a:pt x="1021" y="195"/>
                    <a:pt x="826" y="0"/>
                    <a:pt x="587" y="0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217" y="0"/>
                    <a:pt x="0" y="218"/>
                    <a:pt x="0" y="485"/>
                  </a:cubicBezTo>
                  <a:cubicBezTo>
                    <a:pt x="0" y="619"/>
                    <a:pt x="32" y="730"/>
                    <a:pt x="63" y="837"/>
                  </a:cubicBezTo>
                  <a:cubicBezTo>
                    <a:pt x="95" y="946"/>
                    <a:pt x="128" y="1060"/>
                    <a:pt x="128" y="1202"/>
                  </a:cubicBezTo>
                  <a:cubicBezTo>
                    <a:pt x="128" y="1210"/>
                    <a:pt x="132" y="1218"/>
                    <a:pt x="139" y="1223"/>
                  </a:cubicBezTo>
                  <a:cubicBezTo>
                    <a:pt x="551" y="1474"/>
                    <a:pt x="551" y="1474"/>
                    <a:pt x="551" y="1474"/>
                  </a:cubicBezTo>
                  <a:cubicBezTo>
                    <a:pt x="560" y="1479"/>
                    <a:pt x="570" y="1482"/>
                    <a:pt x="580" y="1482"/>
                  </a:cubicBezTo>
                  <a:cubicBezTo>
                    <a:pt x="590" y="1482"/>
                    <a:pt x="599" y="1480"/>
                    <a:pt x="608" y="1475"/>
                  </a:cubicBezTo>
                  <a:cubicBezTo>
                    <a:pt x="626" y="1465"/>
                    <a:pt x="637" y="1446"/>
                    <a:pt x="637" y="1425"/>
                  </a:cubicBezTo>
                  <a:cubicBezTo>
                    <a:pt x="637" y="1330"/>
                    <a:pt x="637" y="1330"/>
                    <a:pt x="637" y="1330"/>
                  </a:cubicBezTo>
                  <a:cubicBezTo>
                    <a:pt x="637" y="1259"/>
                    <a:pt x="695" y="1200"/>
                    <a:pt x="766" y="1200"/>
                  </a:cubicBezTo>
                  <a:cubicBezTo>
                    <a:pt x="851" y="1200"/>
                    <a:pt x="851" y="1200"/>
                    <a:pt x="851" y="1200"/>
                  </a:cubicBezTo>
                  <a:cubicBezTo>
                    <a:pt x="917" y="1200"/>
                    <a:pt x="972" y="1150"/>
                    <a:pt x="977" y="1085"/>
                  </a:cubicBezTo>
                  <a:cubicBezTo>
                    <a:pt x="994" y="886"/>
                    <a:pt x="994" y="886"/>
                    <a:pt x="994" y="886"/>
                  </a:cubicBezTo>
                  <a:cubicBezTo>
                    <a:pt x="1056" y="861"/>
                    <a:pt x="1056" y="861"/>
                    <a:pt x="1056" y="861"/>
                  </a:cubicBezTo>
                  <a:cubicBezTo>
                    <a:pt x="1076" y="853"/>
                    <a:pt x="1091" y="838"/>
                    <a:pt x="1099" y="818"/>
                  </a:cubicBezTo>
                  <a:cubicBezTo>
                    <a:pt x="1106" y="798"/>
                    <a:pt x="1105" y="776"/>
                    <a:pt x="1096" y="758"/>
                  </a:cubicBezTo>
                  <a:close/>
                  <a:moveTo>
                    <a:pt x="1054" y="801"/>
                  </a:moveTo>
                  <a:cubicBezTo>
                    <a:pt x="1051" y="808"/>
                    <a:pt x="1046" y="814"/>
                    <a:pt x="1039" y="816"/>
                  </a:cubicBezTo>
                  <a:cubicBezTo>
                    <a:pt x="962" y="847"/>
                    <a:pt x="962" y="847"/>
                    <a:pt x="962" y="847"/>
                  </a:cubicBezTo>
                  <a:cubicBezTo>
                    <a:pt x="954" y="850"/>
                    <a:pt x="948" y="858"/>
                    <a:pt x="947" y="867"/>
                  </a:cubicBezTo>
                  <a:cubicBezTo>
                    <a:pt x="930" y="1081"/>
                    <a:pt x="930" y="1081"/>
                    <a:pt x="930" y="1081"/>
                  </a:cubicBezTo>
                  <a:cubicBezTo>
                    <a:pt x="926" y="1121"/>
                    <a:pt x="892" y="1152"/>
                    <a:pt x="851" y="1152"/>
                  </a:cubicBezTo>
                  <a:cubicBezTo>
                    <a:pt x="766" y="1152"/>
                    <a:pt x="766" y="1152"/>
                    <a:pt x="766" y="1152"/>
                  </a:cubicBezTo>
                  <a:cubicBezTo>
                    <a:pt x="668" y="1152"/>
                    <a:pt x="589" y="1232"/>
                    <a:pt x="589" y="1330"/>
                  </a:cubicBezTo>
                  <a:cubicBezTo>
                    <a:pt x="589" y="1425"/>
                    <a:pt x="589" y="1425"/>
                    <a:pt x="589" y="1425"/>
                  </a:cubicBezTo>
                  <a:cubicBezTo>
                    <a:pt x="589" y="1430"/>
                    <a:pt x="586" y="1432"/>
                    <a:pt x="584" y="1433"/>
                  </a:cubicBezTo>
                  <a:cubicBezTo>
                    <a:pt x="583" y="1434"/>
                    <a:pt x="579" y="1435"/>
                    <a:pt x="576" y="1433"/>
                  </a:cubicBezTo>
                  <a:cubicBezTo>
                    <a:pt x="176" y="1189"/>
                    <a:pt x="176" y="1189"/>
                    <a:pt x="176" y="1189"/>
                  </a:cubicBezTo>
                  <a:cubicBezTo>
                    <a:pt x="174" y="1046"/>
                    <a:pt x="141" y="933"/>
                    <a:pt x="109" y="823"/>
                  </a:cubicBezTo>
                  <a:cubicBezTo>
                    <a:pt x="78" y="715"/>
                    <a:pt x="48" y="612"/>
                    <a:pt x="48" y="485"/>
                  </a:cubicBezTo>
                  <a:cubicBezTo>
                    <a:pt x="48" y="244"/>
                    <a:pt x="244" y="48"/>
                    <a:pt x="485" y="48"/>
                  </a:cubicBezTo>
                  <a:cubicBezTo>
                    <a:pt x="587" y="48"/>
                    <a:pt x="587" y="48"/>
                    <a:pt x="587" y="48"/>
                  </a:cubicBezTo>
                  <a:cubicBezTo>
                    <a:pt x="799" y="48"/>
                    <a:pt x="972" y="220"/>
                    <a:pt x="973" y="432"/>
                  </a:cubicBezTo>
                  <a:cubicBezTo>
                    <a:pt x="955" y="523"/>
                    <a:pt x="955" y="523"/>
                    <a:pt x="955" y="523"/>
                  </a:cubicBezTo>
                  <a:cubicBezTo>
                    <a:pt x="949" y="550"/>
                    <a:pt x="953" y="579"/>
                    <a:pt x="965" y="604"/>
                  </a:cubicBezTo>
                  <a:cubicBezTo>
                    <a:pt x="1053" y="779"/>
                    <a:pt x="1053" y="779"/>
                    <a:pt x="1053" y="779"/>
                  </a:cubicBezTo>
                  <a:cubicBezTo>
                    <a:pt x="1056" y="786"/>
                    <a:pt x="1057" y="794"/>
                    <a:pt x="1054" y="801"/>
                  </a:cubicBezTo>
                  <a:close/>
                  <a:moveTo>
                    <a:pt x="1054" y="801"/>
                  </a:moveTo>
                  <a:cubicBezTo>
                    <a:pt x="1054" y="801"/>
                    <a:pt x="1054" y="801"/>
                    <a:pt x="1054" y="8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6"/>
            <p:cNvSpPr>
              <a:spLocks noEditPoints="1"/>
            </p:cNvSpPr>
            <p:nvPr/>
          </p:nvSpPr>
          <p:spPr bwMode="auto">
            <a:xfrm>
              <a:off x="7284945" y="2474153"/>
              <a:ext cx="2066082" cy="1419869"/>
            </a:xfrm>
            <a:custGeom>
              <a:avLst/>
              <a:gdLst>
                <a:gd name="T0" fmla="*/ 331 w 663"/>
                <a:gd name="T1" fmla="*/ 0 h 460"/>
                <a:gd name="T2" fmla="*/ 0 w 663"/>
                <a:gd name="T3" fmla="*/ 331 h 460"/>
                <a:gd name="T4" fmla="*/ 19 w 663"/>
                <a:gd name="T5" fmla="*/ 441 h 460"/>
                <a:gd name="T6" fmla="*/ 50 w 663"/>
                <a:gd name="T7" fmla="*/ 456 h 460"/>
                <a:gd name="T8" fmla="*/ 65 w 663"/>
                <a:gd name="T9" fmla="*/ 425 h 460"/>
                <a:gd name="T10" fmla="*/ 49 w 663"/>
                <a:gd name="T11" fmla="*/ 355 h 460"/>
                <a:gd name="T12" fmla="*/ 75 w 663"/>
                <a:gd name="T13" fmla="*/ 355 h 460"/>
                <a:gd name="T14" fmla="*/ 99 w 663"/>
                <a:gd name="T15" fmla="*/ 331 h 460"/>
                <a:gd name="T16" fmla="*/ 75 w 663"/>
                <a:gd name="T17" fmla="*/ 307 h 460"/>
                <a:gd name="T18" fmla="*/ 49 w 663"/>
                <a:gd name="T19" fmla="*/ 307 h 460"/>
                <a:gd name="T20" fmla="*/ 75 w 663"/>
                <a:gd name="T21" fmla="*/ 211 h 460"/>
                <a:gd name="T22" fmla="*/ 98 w 663"/>
                <a:gd name="T23" fmla="*/ 224 h 460"/>
                <a:gd name="T24" fmla="*/ 110 w 663"/>
                <a:gd name="T25" fmla="*/ 227 h 460"/>
                <a:gd name="T26" fmla="*/ 130 w 663"/>
                <a:gd name="T27" fmla="*/ 215 h 460"/>
                <a:gd name="T28" fmla="*/ 122 w 663"/>
                <a:gd name="T29" fmla="*/ 182 h 460"/>
                <a:gd name="T30" fmla="*/ 99 w 663"/>
                <a:gd name="T31" fmla="*/ 169 h 460"/>
                <a:gd name="T32" fmla="*/ 170 w 663"/>
                <a:gd name="T33" fmla="*/ 99 h 460"/>
                <a:gd name="T34" fmla="*/ 183 w 663"/>
                <a:gd name="T35" fmla="*/ 121 h 460"/>
                <a:gd name="T36" fmla="*/ 203 w 663"/>
                <a:gd name="T37" fmla="*/ 133 h 460"/>
                <a:gd name="T38" fmla="*/ 215 w 663"/>
                <a:gd name="T39" fmla="*/ 130 h 460"/>
                <a:gd name="T40" fmla="*/ 224 w 663"/>
                <a:gd name="T41" fmla="*/ 97 h 460"/>
                <a:gd name="T42" fmla="*/ 211 w 663"/>
                <a:gd name="T43" fmla="*/ 75 h 460"/>
                <a:gd name="T44" fmla="*/ 307 w 663"/>
                <a:gd name="T45" fmla="*/ 49 h 460"/>
                <a:gd name="T46" fmla="*/ 307 w 663"/>
                <a:gd name="T47" fmla="*/ 75 h 460"/>
                <a:gd name="T48" fmla="*/ 331 w 663"/>
                <a:gd name="T49" fmla="*/ 99 h 460"/>
                <a:gd name="T50" fmla="*/ 355 w 663"/>
                <a:gd name="T51" fmla="*/ 75 h 460"/>
                <a:gd name="T52" fmla="*/ 355 w 663"/>
                <a:gd name="T53" fmla="*/ 49 h 460"/>
                <a:gd name="T54" fmla="*/ 452 w 663"/>
                <a:gd name="T55" fmla="*/ 75 h 460"/>
                <a:gd name="T56" fmla="*/ 439 w 663"/>
                <a:gd name="T57" fmla="*/ 97 h 460"/>
                <a:gd name="T58" fmla="*/ 447 w 663"/>
                <a:gd name="T59" fmla="*/ 130 h 460"/>
                <a:gd name="T60" fmla="*/ 459 w 663"/>
                <a:gd name="T61" fmla="*/ 133 h 460"/>
                <a:gd name="T62" fmla="*/ 480 w 663"/>
                <a:gd name="T63" fmla="*/ 121 h 460"/>
                <a:gd name="T64" fmla="*/ 493 w 663"/>
                <a:gd name="T65" fmla="*/ 99 h 460"/>
                <a:gd name="T66" fmla="*/ 564 w 663"/>
                <a:gd name="T67" fmla="*/ 169 h 460"/>
                <a:gd name="T68" fmla="*/ 541 w 663"/>
                <a:gd name="T69" fmla="*/ 182 h 460"/>
                <a:gd name="T70" fmla="*/ 532 w 663"/>
                <a:gd name="T71" fmla="*/ 215 h 460"/>
                <a:gd name="T72" fmla="*/ 553 w 663"/>
                <a:gd name="T73" fmla="*/ 227 h 460"/>
                <a:gd name="T74" fmla="*/ 565 w 663"/>
                <a:gd name="T75" fmla="*/ 224 h 460"/>
                <a:gd name="T76" fmla="*/ 588 w 663"/>
                <a:gd name="T77" fmla="*/ 211 h 460"/>
                <a:gd name="T78" fmla="*/ 614 w 663"/>
                <a:gd name="T79" fmla="*/ 307 h 460"/>
                <a:gd name="T80" fmla="*/ 587 w 663"/>
                <a:gd name="T81" fmla="*/ 307 h 460"/>
                <a:gd name="T82" fmla="*/ 563 w 663"/>
                <a:gd name="T83" fmla="*/ 331 h 460"/>
                <a:gd name="T84" fmla="*/ 587 w 663"/>
                <a:gd name="T85" fmla="*/ 355 h 460"/>
                <a:gd name="T86" fmla="*/ 614 w 663"/>
                <a:gd name="T87" fmla="*/ 355 h 460"/>
                <a:gd name="T88" fmla="*/ 598 w 663"/>
                <a:gd name="T89" fmla="*/ 425 h 460"/>
                <a:gd name="T90" fmla="*/ 613 w 663"/>
                <a:gd name="T91" fmla="*/ 456 h 460"/>
                <a:gd name="T92" fmla="*/ 621 w 663"/>
                <a:gd name="T93" fmla="*/ 457 h 460"/>
                <a:gd name="T94" fmla="*/ 643 w 663"/>
                <a:gd name="T95" fmla="*/ 441 h 460"/>
                <a:gd name="T96" fmla="*/ 663 w 663"/>
                <a:gd name="T97" fmla="*/ 331 h 460"/>
                <a:gd name="T98" fmla="*/ 331 w 663"/>
                <a:gd name="T99" fmla="*/ 0 h 460"/>
                <a:gd name="T100" fmla="*/ 331 w 663"/>
                <a:gd name="T101" fmla="*/ 0 h 460"/>
                <a:gd name="T102" fmla="*/ 331 w 663"/>
                <a:gd name="T10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3" h="460">
                  <a:moveTo>
                    <a:pt x="331" y="0"/>
                  </a:moveTo>
                  <a:cubicBezTo>
                    <a:pt x="149" y="0"/>
                    <a:pt x="0" y="148"/>
                    <a:pt x="0" y="331"/>
                  </a:cubicBezTo>
                  <a:cubicBezTo>
                    <a:pt x="0" y="368"/>
                    <a:pt x="7" y="405"/>
                    <a:pt x="19" y="441"/>
                  </a:cubicBezTo>
                  <a:cubicBezTo>
                    <a:pt x="24" y="454"/>
                    <a:pt x="38" y="460"/>
                    <a:pt x="50" y="456"/>
                  </a:cubicBezTo>
                  <a:cubicBezTo>
                    <a:pt x="63" y="451"/>
                    <a:pt x="69" y="438"/>
                    <a:pt x="65" y="425"/>
                  </a:cubicBezTo>
                  <a:cubicBezTo>
                    <a:pt x="57" y="402"/>
                    <a:pt x="51" y="379"/>
                    <a:pt x="49" y="355"/>
                  </a:cubicBezTo>
                  <a:cubicBezTo>
                    <a:pt x="75" y="355"/>
                    <a:pt x="75" y="355"/>
                    <a:pt x="75" y="355"/>
                  </a:cubicBezTo>
                  <a:cubicBezTo>
                    <a:pt x="89" y="355"/>
                    <a:pt x="99" y="344"/>
                    <a:pt x="99" y="331"/>
                  </a:cubicBezTo>
                  <a:cubicBezTo>
                    <a:pt x="99" y="318"/>
                    <a:pt x="89" y="307"/>
                    <a:pt x="75" y="307"/>
                  </a:cubicBezTo>
                  <a:cubicBezTo>
                    <a:pt x="49" y="307"/>
                    <a:pt x="49" y="307"/>
                    <a:pt x="49" y="307"/>
                  </a:cubicBezTo>
                  <a:cubicBezTo>
                    <a:pt x="52" y="273"/>
                    <a:pt x="61" y="240"/>
                    <a:pt x="75" y="211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101" y="226"/>
                    <a:pt x="106" y="227"/>
                    <a:pt x="110" y="227"/>
                  </a:cubicBezTo>
                  <a:cubicBezTo>
                    <a:pt x="118" y="227"/>
                    <a:pt x="126" y="223"/>
                    <a:pt x="130" y="215"/>
                  </a:cubicBezTo>
                  <a:cubicBezTo>
                    <a:pt x="137" y="203"/>
                    <a:pt x="133" y="189"/>
                    <a:pt x="122" y="182"/>
                  </a:cubicBezTo>
                  <a:cubicBezTo>
                    <a:pt x="99" y="169"/>
                    <a:pt x="99" y="169"/>
                    <a:pt x="99" y="169"/>
                  </a:cubicBezTo>
                  <a:cubicBezTo>
                    <a:pt x="118" y="142"/>
                    <a:pt x="142" y="118"/>
                    <a:pt x="170" y="99"/>
                  </a:cubicBezTo>
                  <a:cubicBezTo>
                    <a:pt x="183" y="121"/>
                    <a:pt x="183" y="121"/>
                    <a:pt x="183" y="121"/>
                  </a:cubicBezTo>
                  <a:cubicBezTo>
                    <a:pt x="187" y="129"/>
                    <a:pt x="195" y="133"/>
                    <a:pt x="203" y="133"/>
                  </a:cubicBezTo>
                  <a:cubicBezTo>
                    <a:pt x="208" y="133"/>
                    <a:pt x="212" y="132"/>
                    <a:pt x="215" y="130"/>
                  </a:cubicBezTo>
                  <a:cubicBezTo>
                    <a:pt x="227" y="123"/>
                    <a:pt x="231" y="109"/>
                    <a:pt x="224" y="97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41" y="61"/>
                    <a:pt x="273" y="52"/>
                    <a:pt x="307" y="49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7" y="88"/>
                    <a:pt x="318" y="99"/>
                    <a:pt x="331" y="99"/>
                  </a:cubicBezTo>
                  <a:cubicBezTo>
                    <a:pt x="345" y="99"/>
                    <a:pt x="355" y="88"/>
                    <a:pt x="355" y="75"/>
                  </a:cubicBezTo>
                  <a:cubicBezTo>
                    <a:pt x="355" y="49"/>
                    <a:pt x="355" y="49"/>
                    <a:pt x="355" y="49"/>
                  </a:cubicBezTo>
                  <a:cubicBezTo>
                    <a:pt x="390" y="52"/>
                    <a:pt x="422" y="61"/>
                    <a:pt x="452" y="75"/>
                  </a:cubicBezTo>
                  <a:cubicBezTo>
                    <a:pt x="439" y="97"/>
                    <a:pt x="439" y="97"/>
                    <a:pt x="439" y="97"/>
                  </a:cubicBezTo>
                  <a:cubicBezTo>
                    <a:pt x="432" y="109"/>
                    <a:pt x="436" y="123"/>
                    <a:pt x="447" y="130"/>
                  </a:cubicBezTo>
                  <a:cubicBezTo>
                    <a:pt x="451" y="132"/>
                    <a:pt x="455" y="133"/>
                    <a:pt x="459" y="133"/>
                  </a:cubicBezTo>
                  <a:cubicBezTo>
                    <a:pt x="468" y="133"/>
                    <a:pt x="476" y="129"/>
                    <a:pt x="480" y="121"/>
                  </a:cubicBezTo>
                  <a:cubicBezTo>
                    <a:pt x="493" y="99"/>
                    <a:pt x="493" y="99"/>
                    <a:pt x="493" y="99"/>
                  </a:cubicBezTo>
                  <a:cubicBezTo>
                    <a:pt x="521" y="118"/>
                    <a:pt x="545" y="142"/>
                    <a:pt x="564" y="169"/>
                  </a:cubicBezTo>
                  <a:cubicBezTo>
                    <a:pt x="541" y="182"/>
                    <a:pt x="541" y="182"/>
                    <a:pt x="541" y="182"/>
                  </a:cubicBezTo>
                  <a:cubicBezTo>
                    <a:pt x="530" y="189"/>
                    <a:pt x="526" y="203"/>
                    <a:pt x="532" y="215"/>
                  </a:cubicBezTo>
                  <a:cubicBezTo>
                    <a:pt x="537" y="223"/>
                    <a:pt x="545" y="227"/>
                    <a:pt x="553" y="227"/>
                  </a:cubicBezTo>
                  <a:cubicBezTo>
                    <a:pt x="557" y="227"/>
                    <a:pt x="561" y="226"/>
                    <a:pt x="565" y="224"/>
                  </a:cubicBezTo>
                  <a:cubicBezTo>
                    <a:pt x="588" y="211"/>
                    <a:pt x="588" y="211"/>
                    <a:pt x="588" y="211"/>
                  </a:cubicBezTo>
                  <a:cubicBezTo>
                    <a:pt x="602" y="240"/>
                    <a:pt x="611" y="273"/>
                    <a:pt x="614" y="307"/>
                  </a:cubicBezTo>
                  <a:cubicBezTo>
                    <a:pt x="587" y="307"/>
                    <a:pt x="587" y="307"/>
                    <a:pt x="587" y="307"/>
                  </a:cubicBezTo>
                  <a:cubicBezTo>
                    <a:pt x="574" y="307"/>
                    <a:pt x="563" y="318"/>
                    <a:pt x="563" y="331"/>
                  </a:cubicBezTo>
                  <a:cubicBezTo>
                    <a:pt x="563" y="344"/>
                    <a:pt x="574" y="355"/>
                    <a:pt x="587" y="355"/>
                  </a:cubicBezTo>
                  <a:cubicBezTo>
                    <a:pt x="614" y="355"/>
                    <a:pt x="614" y="355"/>
                    <a:pt x="614" y="355"/>
                  </a:cubicBezTo>
                  <a:cubicBezTo>
                    <a:pt x="611" y="379"/>
                    <a:pt x="606" y="402"/>
                    <a:pt x="598" y="425"/>
                  </a:cubicBezTo>
                  <a:cubicBezTo>
                    <a:pt x="594" y="438"/>
                    <a:pt x="600" y="451"/>
                    <a:pt x="613" y="456"/>
                  </a:cubicBezTo>
                  <a:cubicBezTo>
                    <a:pt x="615" y="457"/>
                    <a:pt x="618" y="457"/>
                    <a:pt x="621" y="457"/>
                  </a:cubicBezTo>
                  <a:cubicBezTo>
                    <a:pt x="631" y="457"/>
                    <a:pt x="640" y="451"/>
                    <a:pt x="643" y="441"/>
                  </a:cubicBezTo>
                  <a:cubicBezTo>
                    <a:pt x="656" y="405"/>
                    <a:pt x="663" y="368"/>
                    <a:pt x="663" y="331"/>
                  </a:cubicBezTo>
                  <a:cubicBezTo>
                    <a:pt x="663" y="148"/>
                    <a:pt x="514" y="0"/>
                    <a:pt x="331" y="0"/>
                  </a:cubicBezTo>
                  <a:close/>
                  <a:moveTo>
                    <a:pt x="331" y="0"/>
                  </a:moveTo>
                  <a:cubicBezTo>
                    <a:pt x="331" y="0"/>
                    <a:pt x="331" y="0"/>
                    <a:pt x="33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7"/>
            <p:cNvSpPr>
              <a:spLocks noEditPoints="1"/>
            </p:cNvSpPr>
            <p:nvPr/>
          </p:nvSpPr>
          <p:spPr bwMode="auto">
            <a:xfrm>
              <a:off x="8083409" y="3021125"/>
              <a:ext cx="716137" cy="705987"/>
            </a:xfrm>
            <a:custGeom>
              <a:avLst/>
              <a:gdLst>
                <a:gd name="T0" fmla="*/ 186 w 230"/>
                <a:gd name="T1" fmla="*/ 9 h 229"/>
                <a:gd name="T2" fmla="*/ 109 w 230"/>
                <a:gd name="T3" fmla="*/ 87 h 229"/>
                <a:gd name="T4" fmla="*/ 75 w 230"/>
                <a:gd name="T5" fmla="*/ 79 h 229"/>
                <a:gd name="T6" fmla="*/ 0 w 230"/>
                <a:gd name="T7" fmla="*/ 154 h 229"/>
                <a:gd name="T8" fmla="*/ 75 w 230"/>
                <a:gd name="T9" fmla="*/ 229 h 229"/>
                <a:gd name="T10" fmla="*/ 151 w 230"/>
                <a:gd name="T11" fmla="*/ 154 h 229"/>
                <a:gd name="T12" fmla="*/ 143 w 230"/>
                <a:gd name="T13" fmla="*/ 120 h 229"/>
                <a:gd name="T14" fmla="*/ 220 w 230"/>
                <a:gd name="T15" fmla="*/ 43 h 229"/>
                <a:gd name="T16" fmla="*/ 220 w 230"/>
                <a:gd name="T17" fmla="*/ 9 h 229"/>
                <a:gd name="T18" fmla="*/ 186 w 230"/>
                <a:gd name="T19" fmla="*/ 9 h 229"/>
                <a:gd name="T20" fmla="*/ 75 w 230"/>
                <a:gd name="T21" fmla="*/ 181 h 229"/>
                <a:gd name="T22" fmla="*/ 48 w 230"/>
                <a:gd name="T23" fmla="*/ 154 h 229"/>
                <a:gd name="T24" fmla="*/ 75 w 230"/>
                <a:gd name="T25" fmla="*/ 127 h 229"/>
                <a:gd name="T26" fmla="*/ 103 w 230"/>
                <a:gd name="T27" fmla="*/ 154 h 229"/>
                <a:gd name="T28" fmla="*/ 75 w 230"/>
                <a:gd name="T29" fmla="*/ 181 h 229"/>
                <a:gd name="T30" fmla="*/ 75 w 230"/>
                <a:gd name="T31" fmla="*/ 181 h 229"/>
                <a:gd name="T32" fmla="*/ 75 w 230"/>
                <a:gd name="T33" fmla="*/ 18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229">
                  <a:moveTo>
                    <a:pt x="186" y="9"/>
                  </a:moveTo>
                  <a:cubicBezTo>
                    <a:pt x="109" y="87"/>
                    <a:pt x="109" y="87"/>
                    <a:pt x="109" y="87"/>
                  </a:cubicBezTo>
                  <a:cubicBezTo>
                    <a:pt x="99" y="82"/>
                    <a:pt x="87" y="79"/>
                    <a:pt x="75" y="79"/>
                  </a:cubicBezTo>
                  <a:cubicBezTo>
                    <a:pt x="34" y="79"/>
                    <a:pt x="0" y="112"/>
                    <a:pt x="0" y="154"/>
                  </a:cubicBezTo>
                  <a:cubicBezTo>
                    <a:pt x="0" y="195"/>
                    <a:pt x="34" y="229"/>
                    <a:pt x="75" y="229"/>
                  </a:cubicBezTo>
                  <a:cubicBezTo>
                    <a:pt x="117" y="229"/>
                    <a:pt x="151" y="195"/>
                    <a:pt x="151" y="154"/>
                  </a:cubicBezTo>
                  <a:cubicBezTo>
                    <a:pt x="151" y="142"/>
                    <a:pt x="148" y="131"/>
                    <a:pt x="143" y="120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30" y="33"/>
                    <a:pt x="230" y="18"/>
                    <a:pt x="220" y="9"/>
                  </a:cubicBezTo>
                  <a:cubicBezTo>
                    <a:pt x="211" y="0"/>
                    <a:pt x="196" y="0"/>
                    <a:pt x="186" y="9"/>
                  </a:cubicBezTo>
                  <a:close/>
                  <a:moveTo>
                    <a:pt x="75" y="181"/>
                  </a:moveTo>
                  <a:cubicBezTo>
                    <a:pt x="60" y="181"/>
                    <a:pt x="48" y="169"/>
                    <a:pt x="48" y="154"/>
                  </a:cubicBezTo>
                  <a:cubicBezTo>
                    <a:pt x="48" y="139"/>
                    <a:pt x="60" y="127"/>
                    <a:pt x="75" y="127"/>
                  </a:cubicBezTo>
                  <a:cubicBezTo>
                    <a:pt x="90" y="127"/>
                    <a:pt x="103" y="139"/>
                    <a:pt x="103" y="154"/>
                  </a:cubicBezTo>
                  <a:cubicBezTo>
                    <a:pt x="103" y="169"/>
                    <a:pt x="90" y="181"/>
                    <a:pt x="75" y="181"/>
                  </a:cubicBezTo>
                  <a:close/>
                  <a:moveTo>
                    <a:pt x="75" y="181"/>
                  </a:moveTo>
                  <a:cubicBezTo>
                    <a:pt x="75" y="181"/>
                    <a:pt x="75" y="181"/>
                    <a:pt x="75" y="18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5" name="Group 324"/>
          <p:cNvGrpSpPr>
            <a:grpSpLocks noChangeAspect="1"/>
          </p:cNvGrpSpPr>
          <p:nvPr/>
        </p:nvGrpSpPr>
        <p:grpSpPr>
          <a:xfrm>
            <a:off x="6495364" y="2640980"/>
            <a:ext cx="348258" cy="243840"/>
            <a:chOff x="5891213" y="2840038"/>
            <a:chExt cx="6523038" cy="4567238"/>
          </a:xfrm>
        </p:grpSpPr>
        <p:sp>
          <p:nvSpPr>
            <p:cNvPr id="326" name="Freeform: Shape 325"/>
            <p:cNvSpPr/>
            <p:nvPr/>
          </p:nvSpPr>
          <p:spPr>
            <a:xfrm>
              <a:off x="7136744" y="3599088"/>
              <a:ext cx="5022574" cy="3071363"/>
            </a:xfrm>
            <a:custGeom>
              <a:avLst/>
              <a:gdLst>
                <a:gd name="connsiteX0" fmla="*/ 2511287 w 5022574"/>
                <a:gd name="connsiteY0" fmla="*/ 0 h 2332383"/>
                <a:gd name="connsiteX1" fmla="*/ 5022574 w 5022574"/>
                <a:gd name="connsiteY1" fmla="*/ 2332383 h 2332383"/>
                <a:gd name="connsiteX2" fmla="*/ 0 w 5022574"/>
                <a:gd name="connsiteY2" fmla="*/ 2332383 h 2332383"/>
                <a:gd name="connsiteX3" fmla="*/ 2511287 w 5022574"/>
                <a:gd name="connsiteY3" fmla="*/ 0 h 233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2574" h="2332383">
                  <a:moveTo>
                    <a:pt x="2511287" y="0"/>
                  </a:moveTo>
                  <a:cubicBezTo>
                    <a:pt x="3898233" y="0"/>
                    <a:pt x="5022574" y="1044243"/>
                    <a:pt x="5022574" y="2332383"/>
                  </a:cubicBezTo>
                  <a:lnTo>
                    <a:pt x="0" y="2332383"/>
                  </a:lnTo>
                  <a:cubicBezTo>
                    <a:pt x="0" y="1044243"/>
                    <a:pt x="1124341" y="0"/>
                    <a:pt x="2511287" y="0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11"/>
            <p:cNvSpPr>
              <a:spLocks noEditPoints="1"/>
            </p:cNvSpPr>
            <p:nvPr/>
          </p:nvSpPr>
          <p:spPr bwMode="auto">
            <a:xfrm>
              <a:off x="5891213" y="2840038"/>
              <a:ext cx="6523038" cy="4567238"/>
            </a:xfrm>
            <a:custGeom>
              <a:avLst/>
              <a:gdLst>
                <a:gd name="T0" fmla="*/ 1478 w 1488"/>
                <a:gd name="T1" fmla="*/ 674 h 1051"/>
                <a:gd name="T2" fmla="*/ 1256 w 1488"/>
                <a:gd name="T3" fmla="*/ 214 h 1051"/>
                <a:gd name="T4" fmla="*/ 789 w 1488"/>
                <a:gd name="T5" fmla="*/ 6 h 1051"/>
                <a:gd name="T6" fmla="*/ 484 w 1488"/>
                <a:gd name="T7" fmla="*/ 51 h 1051"/>
                <a:gd name="T8" fmla="*/ 234 w 1488"/>
                <a:gd name="T9" fmla="*/ 206 h 1051"/>
                <a:gd name="T10" fmla="*/ 63 w 1488"/>
                <a:gd name="T11" fmla="*/ 446 h 1051"/>
                <a:gd name="T12" fmla="*/ 0 w 1488"/>
                <a:gd name="T13" fmla="*/ 746 h 1051"/>
                <a:gd name="T14" fmla="*/ 39 w 1488"/>
                <a:gd name="T15" fmla="*/ 984 h 1051"/>
                <a:gd name="T16" fmla="*/ 134 w 1488"/>
                <a:gd name="T17" fmla="*/ 1051 h 1051"/>
                <a:gd name="T18" fmla="*/ 1347 w 1488"/>
                <a:gd name="T19" fmla="*/ 1051 h 1051"/>
                <a:gd name="T20" fmla="*/ 1442 w 1488"/>
                <a:gd name="T21" fmla="*/ 984 h 1051"/>
                <a:gd name="T22" fmla="*/ 1478 w 1488"/>
                <a:gd name="T23" fmla="*/ 674 h 1051"/>
                <a:gd name="T24" fmla="*/ 1397 w 1488"/>
                <a:gd name="T25" fmla="*/ 968 h 1051"/>
                <a:gd name="T26" fmla="*/ 1347 w 1488"/>
                <a:gd name="T27" fmla="*/ 1003 h 1051"/>
                <a:gd name="T28" fmla="*/ 134 w 1488"/>
                <a:gd name="T29" fmla="*/ 1003 h 1051"/>
                <a:gd name="T30" fmla="*/ 85 w 1488"/>
                <a:gd name="T31" fmla="*/ 968 h 1051"/>
                <a:gd name="T32" fmla="*/ 48 w 1488"/>
                <a:gd name="T33" fmla="*/ 746 h 1051"/>
                <a:gd name="T34" fmla="*/ 107 w 1488"/>
                <a:gd name="T35" fmla="*/ 466 h 1051"/>
                <a:gd name="T36" fmla="*/ 267 w 1488"/>
                <a:gd name="T37" fmla="*/ 241 h 1051"/>
                <a:gd name="T38" fmla="*/ 740 w 1488"/>
                <a:gd name="T39" fmla="*/ 53 h 1051"/>
                <a:gd name="T40" fmla="*/ 786 w 1488"/>
                <a:gd name="T41" fmla="*/ 54 h 1051"/>
                <a:gd name="T42" fmla="*/ 1430 w 1488"/>
                <a:gd name="T43" fmla="*/ 679 h 1051"/>
                <a:gd name="T44" fmla="*/ 1397 w 1488"/>
                <a:gd name="T45" fmla="*/ 968 h 1051"/>
                <a:gd name="T46" fmla="*/ 1397 w 1488"/>
                <a:gd name="T47" fmla="*/ 968 h 1051"/>
                <a:gd name="T48" fmla="*/ 1397 w 1488"/>
                <a:gd name="T49" fmla="*/ 968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8" h="1051">
                  <a:moveTo>
                    <a:pt x="1478" y="674"/>
                  </a:moveTo>
                  <a:cubicBezTo>
                    <a:pt x="1462" y="501"/>
                    <a:pt x="1383" y="337"/>
                    <a:pt x="1256" y="214"/>
                  </a:cubicBezTo>
                  <a:cubicBezTo>
                    <a:pt x="1129" y="91"/>
                    <a:pt x="963" y="17"/>
                    <a:pt x="789" y="6"/>
                  </a:cubicBezTo>
                  <a:cubicBezTo>
                    <a:pt x="684" y="0"/>
                    <a:pt x="582" y="15"/>
                    <a:pt x="484" y="51"/>
                  </a:cubicBezTo>
                  <a:cubicBezTo>
                    <a:pt x="391" y="85"/>
                    <a:pt x="307" y="137"/>
                    <a:pt x="234" y="206"/>
                  </a:cubicBezTo>
                  <a:cubicBezTo>
                    <a:pt x="161" y="274"/>
                    <a:pt x="103" y="355"/>
                    <a:pt x="63" y="446"/>
                  </a:cubicBezTo>
                  <a:cubicBezTo>
                    <a:pt x="21" y="541"/>
                    <a:pt x="0" y="642"/>
                    <a:pt x="0" y="746"/>
                  </a:cubicBezTo>
                  <a:cubicBezTo>
                    <a:pt x="0" y="827"/>
                    <a:pt x="13" y="907"/>
                    <a:pt x="39" y="984"/>
                  </a:cubicBezTo>
                  <a:cubicBezTo>
                    <a:pt x="53" y="1024"/>
                    <a:pt x="91" y="1051"/>
                    <a:pt x="134" y="1051"/>
                  </a:cubicBezTo>
                  <a:cubicBezTo>
                    <a:pt x="1347" y="1051"/>
                    <a:pt x="1347" y="1051"/>
                    <a:pt x="1347" y="1051"/>
                  </a:cubicBezTo>
                  <a:cubicBezTo>
                    <a:pt x="1390" y="1051"/>
                    <a:pt x="1429" y="1024"/>
                    <a:pt x="1442" y="984"/>
                  </a:cubicBezTo>
                  <a:cubicBezTo>
                    <a:pt x="1476" y="884"/>
                    <a:pt x="1488" y="780"/>
                    <a:pt x="1478" y="674"/>
                  </a:cubicBezTo>
                  <a:close/>
                  <a:moveTo>
                    <a:pt x="1397" y="968"/>
                  </a:moveTo>
                  <a:cubicBezTo>
                    <a:pt x="1390" y="989"/>
                    <a:pt x="1370" y="1003"/>
                    <a:pt x="1347" y="1003"/>
                  </a:cubicBezTo>
                  <a:cubicBezTo>
                    <a:pt x="134" y="1003"/>
                    <a:pt x="134" y="1003"/>
                    <a:pt x="134" y="1003"/>
                  </a:cubicBezTo>
                  <a:cubicBezTo>
                    <a:pt x="112" y="1003"/>
                    <a:pt x="92" y="989"/>
                    <a:pt x="85" y="968"/>
                  </a:cubicBezTo>
                  <a:cubicBezTo>
                    <a:pt x="60" y="897"/>
                    <a:pt x="48" y="822"/>
                    <a:pt x="48" y="746"/>
                  </a:cubicBezTo>
                  <a:cubicBezTo>
                    <a:pt x="48" y="648"/>
                    <a:pt x="68" y="554"/>
                    <a:pt x="107" y="466"/>
                  </a:cubicBezTo>
                  <a:cubicBezTo>
                    <a:pt x="145" y="381"/>
                    <a:pt x="198" y="305"/>
                    <a:pt x="267" y="241"/>
                  </a:cubicBezTo>
                  <a:cubicBezTo>
                    <a:pt x="397" y="119"/>
                    <a:pt x="563" y="53"/>
                    <a:pt x="740" y="53"/>
                  </a:cubicBezTo>
                  <a:cubicBezTo>
                    <a:pt x="755" y="53"/>
                    <a:pt x="771" y="53"/>
                    <a:pt x="786" y="54"/>
                  </a:cubicBezTo>
                  <a:cubicBezTo>
                    <a:pt x="1122" y="76"/>
                    <a:pt x="1399" y="344"/>
                    <a:pt x="1430" y="679"/>
                  </a:cubicBezTo>
                  <a:cubicBezTo>
                    <a:pt x="1440" y="778"/>
                    <a:pt x="1429" y="875"/>
                    <a:pt x="1397" y="968"/>
                  </a:cubicBezTo>
                  <a:close/>
                  <a:moveTo>
                    <a:pt x="1397" y="968"/>
                  </a:moveTo>
                  <a:cubicBezTo>
                    <a:pt x="1397" y="968"/>
                    <a:pt x="1397" y="968"/>
                    <a:pt x="1397" y="9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8" name="Freeform 12"/>
            <p:cNvSpPr>
              <a:spLocks noEditPoints="1"/>
            </p:cNvSpPr>
            <p:nvPr/>
          </p:nvSpPr>
          <p:spPr bwMode="auto">
            <a:xfrm>
              <a:off x="8696325" y="4630738"/>
              <a:ext cx="1903413" cy="1890713"/>
            </a:xfrm>
            <a:custGeom>
              <a:avLst/>
              <a:gdLst>
                <a:gd name="T0" fmla="*/ 394 w 434"/>
                <a:gd name="T1" fmla="*/ 7 h 435"/>
                <a:gd name="T2" fmla="*/ 87 w 434"/>
                <a:gd name="T3" fmla="*/ 231 h 435"/>
                <a:gd name="T4" fmla="*/ 82 w 434"/>
                <a:gd name="T5" fmla="*/ 235 h 435"/>
                <a:gd name="T6" fmla="*/ 0 w 434"/>
                <a:gd name="T7" fmla="*/ 334 h 435"/>
                <a:gd name="T8" fmla="*/ 101 w 434"/>
                <a:gd name="T9" fmla="*/ 435 h 435"/>
                <a:gd name="T10" fmla="*/ 200 w 434"/>
                <a:gd name="T11" fmla="*/ 352 h 435"/>
                <a:gd name="T12" fmla="*/ 204 w 434"/>
                <a:gd name="T13" fmla="*/ 348 h 435"/>
                <a:gd name="T14" fmla="*/ 427 w 434"/>
                <a:gd name="T15" fmla="*/ 41 h 435"/>
                <a:gd name="T16" fmla="*/ 425 w 434"/>
                <a:gd name="T17" fmla="*/ 10 h 435"/>
                <a:gd name="T18" fmla="*/ 394 w 434"/>
                <a:gd name="T19" fmla="*/ 7 h 435"/>
                <a:gd name="T20" fmla="*/ 101 w 434"/>
                <a:gd name="T21" fmla="*/ 387 h 435"/>
                <a:gd name="T22" fmla="*/ 48 w 434"/>
                <a:gd name="T23" fmla="*/ 334 h 435"/>
                <a:gd name="T24" fmla="*/ 101 w 434"/>
                <a:gd name="T25" fmla="*/ 281 h 435"/>
                <a:gd name="T26" fmla="*/ 154 w 434"/>
                <a:gd name="T27" fmla="*/ 334 h 435"/>
                <a:gd name="T28" fmla="*/ 101 w 434"/>
                <a:gd name="T29" fmla="*/ 387 h 435"/>
                <a:gd name="T30" fmla="*/ 190 w 434"/>
                <a:gd name="T31" fmla="*/ 286 h 435"/>
                <a:gd name="T32" fmla="*/ 148 w 434"/>
                <a:gd name="T33" fmla="*/ 245 h 435"/>
                <a:gd name="T34" fmla="*/ 299 w 434"/>
                <a:gd name="T35" fmla="*/ 135 h 435"/>
                <a:gd name="T36" fmla="*/ 190 w 434"/>
                <a:gd name="T37" fmla="*/ 286 h 435"/>
                <a:gd name="T38" fmla="*/ 190 w 434"/>
                <a:gd name="T39" fmla="*/ 286 h 435"/>
                <a:gd name="T40" fmla="*/ 190 w 434"/>
                <a:gd name="T41" fmla="*/ 286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435">
                  <a:moveTo>
                    <a:pt x="394" y="7"/>
                  </a:moveTo>
                  <a:cubicBezTo>
                    <a:pt x="87" y="231"/>
                    <a:pt x="87" y="231"/>
                    <a:pt x="87" y="231"/>
                  </a:cubicBezTo>
                  <a:cubicBezTo>
                    <a:pt x="85" y="232"/>
                    <a:pt x="84" y="233"/>
                    <a:pt x="82" y="235"/>
                  </a:cubicBezTo>
                  <a:cubicBezTo>
                    <a:pt x="36" y="243"/>
                    <a:pt x="0" y="284"/>
                    <a:pt x="0" y="334"/>
                  </a:cubicBezTo>
                  <a:cubicBezTo>
                    <a:pt x="0" y="389"/>
                    <a:pt x="45" y="435"/>
                    <a:pt x="101" y="435"/>
                  </a:cubicBezTo>
                  <a:cubicBezTo>
                    <a:pt x="150" y="435"/>
                    <a:pt x="191" y="399"/>
                    <a:pt x="200" y="352"/>
                  </a:cubicBezTo>
                  <a:cubicBezTo>
                    <a:pt x="201" y="351"/>
                    <a:pt x="203" y="350"/>
                    <a:pt x="204" y="348"/>
                  </a:cubicBezTo>
                  <a:cubicBezTo>
                    <a:pt x="427" y="41"/>
                    <a:pt x="427" y="41"/>
                    <a:pt x="427" y="41"/>
                  </a:cubicBezTo>
                  <a:cubicBezTo>
                    <a:pt x="434" y="31"/>
                    <a:pt x="433" y="18"/>
                    <a:pt x="425" y="10"/>
                  </a:cubicBezTo>
                  <a:cubicBezTo>
                    <a:pt x="417" y="1"/>
                    <a:pt x="403" y="0"/>
                    <a:pt x="394" y="7"/>
                  </a:cubicBezTo>
                  <a:close/>
                  <a:moveTo>
                    <a:pt x="101" y="387"/>
                  </a:moveTo>
                  <a:cubicBezTo>
                    <a:pt x="72" y="387"/>
                    <a:pt x="48" y="363"/>
                    <a:pt x="48" y="334"/>
                  </a:cubicBezTo>
                  <a:cubicBezTo>
                    <a:pt x="48" y="305"/>
                    <a:pt x="72" y="281"/>
                    <a:pt x="101" y="281"/>
                  </a:cubicBezTo>
                  <a:cubicBezTo>
                    <a:pt x="130" y="281"/>
                    <a:pt x="154" y="305"/>
                    <a:pt x="154" y="334"/>
                  </a:cubicBezTo>
                  <a:cubicBezTo>
                    <a:pt x="154" y="363"/>
                    <a:pt x="130" y="387"/>
                    <a:pt x="101" y="387"/>
                  </a:cubicBezTo>
                  <a:close/>
                  <a:moveTo>
                    <a:pt x="190" y="286"/>
                  </a:moveTo>
                  <a:cubicBezTo>
                    <a:pt x="180" y="269"/>
                    <a:pt x="166" y="254"/>
                    <a:pt x="148" y="245"/>
                  </a:cubicBezTo>
                  <a:cubicBezTo>
                    <a:pt x="299" y="135"/>
                    <a:pt x="299" y="135"/>
                    <a:pt x="299" y="135"/>
                  </a:cubicBezTo>
                  <a:lnTo>
                    <a:pt x="190" y="286"/>
                  </a:lnTo>
                  <a:close/>
                  <a:moveTo>
                    <a:pt x="190" y="286"/>
                  </a:moveTo>
                  <a:cubicBezTo>
                    <a:pt x="190" y="286"/>
                    <a:pt x="190" y="286"/>
                    <a:pt x="190" y="2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9" name="Freeform 13"/>
            <p:cNvSpPr>
              <a:spLocks noEditPoints="1"/>
            </p:cNvSpPr>
            <p:nvPr/>
          </p:nvSpPr>
          <p:spPr bwMode="auto">
            <a:xfrm>
              <a:off x="6338888" y="3305176"/>
              <a:ext cx="5597525" cy="3659188"/>
            </a:xfrm>
            <a:custGeom>
              <a:avLst/>
              <a:gdLst>
                <a:gd name="T0" fmla="*/ 1228 w 1277"/>
                <a:gd name="T1" fmla="*/ 394 h 842"/>
                <a:gd name="T2" fmla="*/ 1090 w 1277"/>
                <a:gd name="T3" fmla="*/ 187 h 842"/>
                <a:gd name="T4" fmla="*/ 884 w 1277"/>
                <a:gd name="T5" fmla="*/ 49 h 842"/>
                <a:gd name="T6" fmla="*/ 882 w 1277"/>
                <a:gd name="T7" fmla="*/ 49 h 842"/>
                <a:gd name="T8" fmla="*/ 395 w 1277"/>
                <a:gd name="T9" fmla="*/ 49 h 842"/>
                <a:gd name="T10" fmla="*/ 394 w 1277"/>
                <a:gd name="T11" fmla="*/ 49 h 842"/>
                <a:gd name="T12" fmla="*/ 187 w 1277"/>
                <a:gd name="T13" fmla="*/ 187 h 842"/>
                <a:gd name="T14" fmla="*/ 49 w 1277"/>
                <a:gd name="T15" fmla="*/ 394 h 842"/>
                <a:gd name="T16" fmla="*/ 49 w 1277"/>
                <a:gd name="T17" fmla="*/ 395 h 842"/>
                <a:gd name="T18" fmla="*/ 28 w 1277"/>
                <a:gd name="T19" fmla="*/ 825 h 842"/>
                <a:gd name="T20" fmla="*/ 1227 w 1277"/>
                <a:gd name="T21" fmla="*/ 842 h 842"/>
                <a:gd name="T22" fmla="*/ 1277 w 1277"/>
                <a:gd name="T23" fmla="*/ 639 h 842"/>
                <a:gd name="T24" fmla="*/ 1229 w 1277"/>
                <a:gd name="T25" fmla="*/ 394 h 842"/>
                <a:gd name="T26" fmla="*/ 69 w 1277"/>
                <a:gd name="T27" fmla="*/ 794 h 842"/>
                <a:gd name="T28" fmla="*/ 101 w 1277"/>
                <a:gd name="T29" fmla="*/ 663 h 842"/>
                <a:gd name="T30" fmla="*/ 101 w 1277"/>
                <a:gd name="T31" fmla="*/ 615 h 842"/>
                <a:gd name="T32" fmla="*/ 85 w 1277"/>
                <a:gd name="T33" fmla="*/ 435 h 842"/>
                <a:gd name="T34" fmla="*/ 142 w 1277"/>
                <a:gd name="T35" fmla="*/ 457 h 842"/>
                <a:gd name="T36" fmla="*/ 151 w 1277"/>
                <a:gd name="T37" fmla="*/ 411 h 842"/>
                <a:gd name="T38" fmla="*/ 205 w 1277"/>
                <a:gd name="T39" fmla="*/ 239 h 842"/>
                <a:gd name="T40" fmla="*/ 259 w 1277"/>
                <a:gd name="T41" fmla="*/ 283 h 842"/>
                <a:gd name="T42" fmla="*/ 276 w 1277"/>
                <a:gd name="T43" fmla="*/ 242 h 842"/>
                <a:gd name="T44" fmla="*/ 391 w 1277"/>
                <a:gd name="T45" fmla="*/ 103 h 842"/>
                <a:gd name="T46" fmla="*/ 433 w 1277"/>
                <a:gd name="T47" fmla="*/ 166 h 842"/>
                <a:gd name="T48" fmla="*/ 455 w 1277"/>
                <a:gd name="T49" fmla="*/ 133 h 842"/>
                <a:gd name="T50" fmla="*/ 615 w 1277"/>
                <a:gd name="T51" fmla="*/ 49 h 842"/>
                <a:gd name="T52" fmla="*/ 639 w 1277"/>
                <a:gd name="T53" fmla="*/ 125 h 842"/>
                <a:gd name="T54" fmla="*/ 663 w 1277"/>
                <a:gd name="T55" fmla="*/ 49 h 842"/>
                <a:gd name="T56" fmla="*/ 822 w 1277"/>
                <a:gd name="T57" fmla="*/ 133 h 842"/>
                <a:gd name="T58" fmla="*/ 845 w 1277"/>
                <a:gd name="T59" fmla="*/ 166 h 842"/>
                <a:gd name="T60" fmla="*/ 887 w 1277"/>
                <a:gd name="T61" fmla="*/ 103 h 842"/>
                <a:gd name="T62" fmla="*/ 1002 w 1277"/>
                <a:gd name="T63" fmla="*/ 242 h 842"/>
                <a:gd name="T64" fmla="*/ 1019 w 1277"/>
                <a:gd name="T65" fmla="*/ 283 h 842"/>
                <a:gd name="T66" fmla="*/ 1073 w 1277"/>
                <a:gd name="T67" fmla="*/ 239 h 842"/>
                <a:gd name="T68" fmla="*/ 1126 w 1277"/>
                <a:gd name="T69" fmla="*/ 411 h 842"/>
                <a:gd name="T70" fmla="*/ 1136 w 1277"/>
                <a:gd name="T71" fmla="*/ 457 h 842"/>
                <a:gd name="T72" fmla="*/ 1193 w 1277"/>
                <a:gd name="T73" fmla="*/ 435 h 842"/>
                <a:gd name="T74" fmla="*/ 1176 w 1277"/>
                <a:gd name="T75" fmla="*/ 615 h 842"/>
                <a:gd name="T76" fmla="*/ 1176 w 1277"/>
                <a:gd name="T77" fmla="*/ 663 h 842"/>
                <a:gd name="T78" fmla="*/ 1209 w 1277"/>
                <a:gd name="T79" fmla="*/ 794 h 842"/>
                <a:gd name="T80" fmla="*/ 1209 w 1277"/>
                <a:gd name="T81" fmla="*/ 794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7" h="842">
                  <a:moveTo>
                    <a:pt x="1229" y="394"/>
                  </a:moveTo>
                  <a:cubicBezTo>
                    <a:pt x="1229" y="394"/>
                    <a:pt x="1228" y="394"/>
                    <a:pt x="1228" y="394"/>
                  </a:cubicBezTo>
                  <a:cubicBezTo>
                    <a:pt x="1196" y="317"/>
                    <a:pt x="1150" y="248"/>
                    <a:pt x="1093" y="190"/>
                  </a:cubicBezTo>
                  <a:cubicBezTo>
                    <a:pt x="1092" y="189"/>
                    <a:pt x="1091" y="188"/>
                    <a:pt x="1090" y="187"/>
                  </a:cubicBezTo>
                  <a:cubicBezTo>
                    <a:pt x="1089" y="186"/>
                    <a:pt x="1088" y="186"/>
                    <a:pt x="1087" y="185"/>
                  </a:cubicBezTo>
                  <a:cubicBezTo>
                    <a:pt x="1029" y="127"/>
                    <a:pt x="960" y="81"/>
                    <a:pt x="884" y="49"/>
                  </a:cubicBezTo>
                  <a:cubicBezTo>
                    <a:pt x="883" y="49"/>
                    <a:pt x="883" y="49"/>
                    <a:pt x="883" y="49"/>
                  </a:cubicBezTo>
                  <a:cubicBezTo>
                    <a:pt x="883" y="49"/>
                    <a:pt x="883" y="49"/>
                    <a:pt x="882" y="49"/>
                  </a:cubicBezTo>
                  <a:cubicBezTo>
                    <a:pt x="807" y="18"/>
                    <a:pt x="725" y="0"/>
                    <a:pt x="639" y="0"/>
                  </a:cubicBezTo>
                  <a:cubicBezTo>
                    <a:pt x="553" y="0"/>
                    <a:pt x="470" y="18"/>
                    <a:pt x="395" y="49"/>
                  </a:cubicBezTo>
                  <a:cubicBezTo>
                    <a:pt x="395" y="49"/>
                    <a:pt x="395" y="49"/>
                    <a:pt x="395" y="49"/>
                  </a:cubicBezTo>
                  <a:cubicBezTo>
                    <a:pt x="394" y="49"/>
                    <a:pt x="394" y="49"/>
                    <a:pt x="394" y="49"/>
                  </a:cubicBezTo>
                  <a:cubicBezTo>
                    <a:pt x="317" y="81"/>
                    <a:pt x="248" y="127"/>
                    <a:pt x="190" y="185"/>
                  </a:cubicBezTo>
                  <a:cubicBezTo>
                    <a:pt x="189" y="186"/>
                    <a:pt x="188" y="186"/>
                    <a:pt x="187" y="187"/>
                  </a:cubicBezTo>
                  <a:cubicBezTo>
                    <a:pt x="186" y="188"/>
                    <a:pt x="186" y="189"/>
                    <a:pt x="185" y="190"/>
                  </a:cubicBezTo>
                  <a:cubicBezTo>
                    <a:pt x="127" y="248"/>
                    <a:pt x="81" y="317"/>
                    <a:pt x="49" y="394"/>
                  </a:cubicBezTo>
                  <a:cubicBezTo>
                    <a:pt x="49" y="394"/>
                    <a:pt x="49" y="394"/>
                    <a:pt x="49" y="394"/>
                  </a:cubicBezTo>
                  <a:cubicBezTo>
                    <a:pt x="49" y="395"/>
                    <a:pt x="49" y="395"/>
                    <a:pt x="49" y="395"/>
                  </a:cubicBezTo>
                  <a:cubicBezTo>
                    <a:pt x="18" y="470"/>
                    <a:pt x="0" y="553"/>
                    <a:pt x="0" y="639"/>
                  </a:cubicBezTo>
                  <a:cubicBezTo>
                    <a:pt x="0" y="702"/>
                    <a:pt x="10" y="765"/>
                    <a:pt x="28" y="825"/>
                  </a:cubicBezTo>
                  <a:cubicBezTo>
                    <a:pt x="31" y="835"/>
                    <a:pt x="40" y="842"/>
                    <a:pt x="51" y="842"/>
                  </a:cubicBezTo>
                  <a:cubicBezTo>
                    <a:pt x="1227" y="842"/>
                    <a:pt x="1227" y="842"/>
                    <a:pt x="1227" y="842"/>
                  </a:cubicBezTo>
                  <a:cubicBezTo>
                    <a:pt x="1237" y="842"/>
                    <a:pt x="1246" y="835"/>
                    <a:pt x="1250" y="825"/>
                  </a:cubicBezTo>
                  <a:cubicBezTo>
                    <a:pt x="1268" y="765"/>
                    <a:pt x="1277" y="702"/>
                    <a:pt x="1277" y="639"/>
                  </a:cubicBezTo>
                  <a:cubicBezTo>
                    <a:pt x="1277" y="553"/>
                    <a:pt x="1260" y="470"/>
                    <a:pt x="1229" y="395"/>
                  </a:cubicBezTo>
                  <a:cubicBezTo>
                    <a:pt x="1229" y="395"/>
                    <a:pt x="1229" y="395"/>
                    <a:pt x="1229" y="394"/>
                  </a:cubicBezTo>
                  <a:close/>
                  <a:moveTo>
                    <a:pt x="1209" y="794"/>
                  </a:moveTo>
                  <a:cubicBezTo>
                    <a:pt x="69" y="794"/>
                    <a:pt x="69" y="794"/>
                    <a:pt x="69" y="794"/>
                  </a:cubicBezTo>
                  <a:cubicBezTo>
                    <a:pt x="57" y="751"/>
                    <a:pt x="51" y="707"/>
                    <a:pt x="49" y="663"/>
                  </a:cubicBezTo>
                  <a:cubicBezTo>
                    <a:pt x="101" y="663"/>
                    <a:pt x="101" y="663"/>
                    <a:pt x="101" y="663"/>
                  </a:cubicBezTo>
                  <a:cubicBezTo>
                    <a:pt x="114" y="663"/>
                    <a:pt x="125" y="652"/>
                    <a:pt x="125" y="639"/>
                  </a:cubicBezTo>
                  <a:cubicBezTo>
                    <a:pt x="125" y="626"/>
                    <a:pt x="114" y="615"/>
                    <a:pt x="101" y="615"/>
                  </a:cubicBezTo>
                  <a:cubicBezTo>
                    <a:pt x="49" y="615"/>
                    <a:pt x="49" y="615"/>
                    <a:pt x="49" y="615"/>
                  </a:cubicBezTo>
                  <a:cubicBezTo>
                    <a:pt x="51" y="552"/>
                    <a:pt x="64" y="492"/>
                    <a:pt x="85" y="435"/>
                  </a:cubicBezTo>
                  <a:cubicBezTo>
                    <a:pt x="133" y="455"/>
                    <a:pt x="133" y="455"/>
                    <a:pt x="133" y="455"/>
                  </a:cubicBezTo>
                  <a:cubicBezTo>
                    <a:pt x="136" y="456"/>
                    <a:pt x="139" y="457"/>
                    <a:pt x="142" y="457"/>
                  </a:cubicBezTo>
                  <a:cubicBezTo>
                    <a:pt x="152" y="457"/>
                    <a:pt x="160" y="451"/>
                    <a:pt x="164" y="442"/>
                  </a:cubicBezTo>
                  <a:cubicBezTo>
                    <a:pt x="169" y="430"/>
                    <a:pt x="164" y="416"/>
                    <a:pt x="151" y="411"/>
                  </a:cubicBezTo>
                  <a:cubicBezTo>
                    <a:pt x="103" y="391"/>
                    <a:pt x="103" y="391"/>
                    <a:pt x="103" y="391"/>
                  </a:cubicBezTo>
                  <a:cubicBezTo>
                    <a:pt x="129" y="335"/>
                    <a:pt x="164" y="284"/>
                    <a:pt x="205" y="239"/>
                  </a:cubicBezTo>
                  <a:cubicBezTo>
                    <a:pt x="242" y="276"/>
                    <a:pt x="242" y="276"/>
                    <a:pt x="242" y="276"/>
                  </a:cubicBezTo>
                  <a:cubicBezTo>
                    <a:pt x="246" y="280"/>
                    <a:pt x="253" y="283"/>
                    <a:pt x="259" y="283"/>
                  </a:cubicBezTo>
                  <a:cubicBezTo>
                    <a:pt x="265" y="283"/>
                    <a:pt x="271" y="280"/>
                    <a:pt x="276" y="276"/>
                  </a:cubicBezTo>
                  <a:cubicBezTo>
                    <a:pt x="285" y="266"/>
                    <a:pt x="285" y="251"/>
                    <a:pt x="276" y="242"/>
                  </a:cubicBezTo>
                  <a:cubicBezTo>
                    <a:pt x="239" y="205"/>
                    <a:pt x="239" y="205"/>
                    <a:pt x="239" y="205"/>
                  </a:cubicBezTo>
                  <a:cubicBezTo>
                    <a:pt x="284" y="164"/>
                    <a:pt x="335" y="129"/>
                    <a:pt x="391" y="103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5" y="161"/>
                    <a:pt x="424" y="166"/>
                    <a:pt x="433" y="166"/>
                  </a:cubicBezTo>
                  <a:cubicBezTo>
                    <a:pt x="436" y="166"/>
                    <a:pt x="439" y="166"/>
                    <a:pt x="442" y="164"/>
                  </a:cubicBezTo>
                  <a:cubicBezTo>
                    <a:pt x="455" y="159"/>
                    <a:pt x="460" y="145"/>
                    <a:pt x="455" y="133"/>
                  </a:cubicBezTo>
                  <a:cubicBezTo>
                    <a:pt x="435" y="85"/>
                    <a:pt x="435" y="85"/>
                    <a:pt x="435" y="85"/>
                  </a:cubicBezTo>
                  <a:cubicBezTo>
                    <a:pt x="492" y="64"/>
                    <a:pt x="552" y="51"/>
                    <a:pt x="615" y="49"/>
                  </a:cubicBezTo>
                  <a:cubicBezTo>
                    <a:pt x="615" y="101"/>
                    <a:pt x="615" y="101"/>
                    <a:pt x="615" y="101"/>
                  </a:cubicBezTo>
                  <a:cubicBezTo>
                    <a:pt x="615" y="114"/>
                    <a:pt x="626" y="125"/>
                    <a:pt x="639" y="125"/>
                  </a:cubicBezTo>
                  <a:cubicBezTo>
                    <a:pt x="652" y="125"/>
                    <a:pt x="663" y="114"/>
                    <a:pt x="663" y="101"/>
                  </a:cubicBezTo>
                  <a:cubicBezTo>
                    <a:pt x="663" y="49"/>
                    <a:pt x="663" y="49"/>
                    <a:pt x="663" y="49"/>
                  </a:cubicBezTo>
                  <a:cubicBezTo>
                    <a:pt x="726" y="51"/>
                    <a:pt x="786" y="64"/>
                    <a:pt x="842" y="85"/>
                  </a:cubicBezTo>
                  <a:cubicBezTo>
                    <a:pt x="822" y="133"/>
                    <a:pt x="822" y="133"/>
                    <a:pt x="822" y="133"/>
                  </a:cubicBezTo>
                  <a:cubicBezTo>
                    <a:pt x="817" y="145"/>
                    <a:pt x="823" y="159"/>
                    <a:pt x="835" y="164"/>
                  </a:cubicBezTo>
                  <a:cubicBezTo>
                    <a:pt x="838" y="166"/>
                    <a:pt x="841" y="166"/>
                    <a:pt x="845" y="166"/>
                  </a:cubicBezTo>
                  <a:cubicBezTo>
                    <a:pt x="854" y="166"/>
                    <a:pt x="863" y="161"/>
                    <a:pt x="867" y="151"/>
                  </a:cubicBezTo>
                  <a:cubicBezTo>
                    <a:pt x="887" y="103"/>
                    <a:pt x="887" y="103"/>
                    <a:pt x="887" y="103"/>
                  </a:cubicBezTo>
                  <a:cubicBezTo>
                    <a:pt x="943" y="129"/>
                    <a:pt x="994" y="164"/>
                    <a:pt x="1039" y="205"/>
                  </a:cubicBezTo>
                  <a:cubicBezTo>
                    <a:pt x="1002" y="242"/>
                    <a:pt x="1002" y="242"/>
                    <a:pt x="1002" y="242"/>
                  </a:cubicBezTo>
                  <a:cubicBezTo>
                    <a:pt x="993" y="251"/>
                    <a:pt x="993" y="266"/>
                    <a:pt x="1002" y="276"/>
                  </a:cubicBezTo>
                  <a:cubicBezTo>
                    <a:pt x="1007" y="280"/>
                    <a:pt x="1013" y="283"/>
                    <a:pt x="1019" y="283"/>
                  </a:cubicBezTo>
                  <a:cubicBezTo>
                    <a:pt x="1025" y="283"/>
                    <a:pt x="1031" y="280"/>
                    <a:pt x="1036" y="276"/>
                  </a:cubicBezTo>
                  <a:cubicBezTo>
                    <a:pt x="1073" y="239"/>
                    <a:pt x="1073" y="239"/>
                    <a:pt x="1073" y="239"/>
                  </a:cubicBezTo>
                  <a:cubicBezTo>
                    <a:pt x="1114" y="284"/>
                    <a:pt x="1149" y="335"/>
                    <a:pt x="1175" y="391"/>
                  </a:cubicBezTo>
                  <a:cubicBezTo>
                    <a:pt x="1126" y="411"/>
                    <a:pt x="1126" y="411"/>
                    <a:pt x="1126" y="411"/>
                  </a:cubicBezTo>
                  <a:cubicBezTo>
                    <a:pt x="1114" y="416"/>
                    <a:pt x="1108" y="430"/>
                    <a:pt x="1113" y="442"/>
                  </a:cubicBezTo>
                  <a:cubicBezTo>
                    <a:pt x="1117" y="451"/>
                    <a:pt x="1126" y="457"/>
                    <a:pt x="1136" y="457"/>
                  </a:cubicBezTo>
                  <a:cubicBezTo>
                    <a:pt x="1139" y="457"/>
                    <a:pt x="1142" y="456"/>
                    <a:pt x="1145" y="455"/>
                  </a:cubicBezTo>
                  <a:cubicBezTo>
                    <a:pt x="1193" y="435"/>
                    <a:pt x="1193" y="435"/>
                    <a:pt x="1193" y="435"/>
                  </a:cubicBezTo>
                  <a:cubicBezTo>
                    <a:pt x="1214" y="492"/>
                    <a:pt x="1226" y="552"/>
                    <a:pt x="1229" y="615"/>
                  </a:cubicBezTo>
                  <a:cubicBezTo>
                    <a:pt x="1176" y="615"/>
                    <a:pt x="1176" y="615"/>
                    <a:pt x="1176" y="615"/>
                  </a:cubicBezTo>
                  <a:cubicBezTo>
                    <a:pt x="1163" y="615"/>
                    <a:pt x="1152" y="626"/>
                    <a:pt x="1152" y="639"/>
                  </a:cubicBezTo>
                  <a:cubicBezTo>
                    <a:pt x="1152" y="652"/>
                    <a:pt x="1163" y="663"/>
                    <a:pt x="1176" y="663"/>
                  </a:cubicBezTo>
                  <a:cubicBezTo>
                    <a:pt x="1229" y="663"/>
                    <a:pt x="1229" y="663"/>
                    <a:pt x="1229" y="663"/>
                  </a:cubicBezTo>
                  <a:cubicBezTo>
                    <a:pt x="1227" y="707"/>
                    <a:pt x="1220" y="751"/>
                    <a:pt x="1209" y="794"/>
                  </a:cubicBezTo>
                  <a:close/>
                  <a:moveTo>
                    <a:pt x="1209" y="794"/>
                  </a:moveTo>
                  <a:cubicBezTo>
                    <a:pt x="1209" y="794"/>
                    <a:pt x="1209" y="794"/>
                    <a:pt x="1209" y="79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0" name="Group 329"/>
          <p:cNvGrpSpPr>
            <a:grpSpLocks noChangeAspect="1"/>
          </p:cNvGrpSpPr>
          <p:nvPr/>
        </p:nvGrpSpPr>
        <p:grpSpPr>
          <a:xfrm>
            <a:off x="6561861" y="3821123"/>
            <a:ext cx="307655" cy="304800"/>
            <a:chOff x="5891213" y="1914526"/>
            <a:chExt cx="6500813" cy="6440488"/>
          </a:xfrm>
        </p:grpSpPr>
        <p:sp>
          <p:nvSpPr>
            <p:cNvPr id="331" name="Oval 330"/>
            <p:cNvSpPr/>
            <p:nvPr/>
          </p:nvSpPr>
          <p:spPr>
            <a:xfrm>
              <a:off x="7566991" y="4759234"/>
              <a:ext cx="2304175" cy="23041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17"/>
            <p:cNvSpPr>
              <a:spLocks noEditPoints="1"/>
            </p:cNvSpPr>
            <p:nvPr/>
          </p:nvSpPr>
          <p:spPr bwMode="auto">
            <a:xfrm>
              <a:off x="5891213" y="1914526"/>
              <a:ext cx="6500813" cy="6440488"/>
            </a:xfrm>
            <a:custGeom>
              <a:avLst/>
              <a:gdLst>
                <a:gd name="T0" fmla="*/ 1458 w 1483"/>
                <a:gd name="T1" fmla="*/ 181 h 1483"/>
                <a:gd name="T2" fmla="*/ 1302 w 1483"/>
                <a:gd name="T3" fmla="*/ 26 h 1483"/>
                <a:gd name="T4" fmla="*/ 1261 w 1483"/>
                <a:gd name="T5" fmla="*/ 9 h 1483"/>
                <a:gd name="T6" fmla="*/ 1024 w 1483"/>
                <a:gd name="T7" fmla="*/ 320 h 1483"/>
                <a:gd name="T8" fmla="*/ 985 w 1483"/>
                <a:gd name="T9" fmla="*/ 464 h 1483"/>
                <a:gd name="T10" fmla="*/ 0 w 1483"/>
                <a:gd name="T11" fmla="*/ 896 h 1483"/>
                <a:gd name="T12" fmla="*/ 1174 w 1483"/>
                <a:gd name="T13" fmla="*/ 896 h 1483"/>
                <a:gd name="T14" fmla="*/ 1058 w 1483"/>
                <a:gd name="T15" fmla="*/ 459 h 1483"/>
                <a:gd name="T16" fmla="*/ 1289 w 1483"/>
                <a:gd name="T17" fmla="*/ 407 h 1483"/>
                <a:gd name="T18" fmla="*/ 1480 w 1483"/>
                <a:gd name="T19" fmla="*/ 196 h 1483"/>
                <a:gd name="T20" fmla="*/ 1110 w 1483"/>
                <a:gd name="T21" fmla="*/ 228 h 1483"/>
                <a:gd name="T22" fmla="*/ 1254 w 1483"/>
                <a:gd name="T23" fmla="*/ 195 h 1483"/>
                <a:gd name="T24" fmla="*/ 1072 w 1483"/>
                <a:gd name="T25" fmla="*/ 320 h 1483"/>
                <a:gd name="T26" fmla="*/ 587 w 1483"/>
                <a:gd name="T27" fmla="*/ 1435 h 1483"/>
                <a:gd name="T28" fmla="*/ 587 w 1483"/>
                <a:gd name="T29" fmla="*/ 357 h 1483"/>
                <a:gd name="T30" fmla="*/ 876 w 1483"/>
                <a:gd name="T31" fmla="*/ 573 h 1483"/>
                <a:gd name="T32" fmla="*/ 154 w 1483"/>
                <a:gd name="T33" fmla="*/ 896 h 1483"/>
                <a:gd name="T34" fmla="*/ 1021 w 1483"/>
                <a:gd name="T35" fmla="*/ 896 h 1483"/>
                <a:gd name="T36" fmla="*/ 985 w 1483"/>
                <a:gd name="T37" fmla="*/ 532 h 1483"/>
                <a:gd name="T38" fmla="*/ 666 w 1483"/>
                <a:gd name="T39" fmla="*/ 896 h 1483"/>
                <a:gd name="T40" fmla="*/ 509 w 1483"/>
                <a:gd name="T41" fmla="*/ 896 h 1483"/>
                <a:gd name="T42" fmla="*/ 623 w 1483"/>
                <a:gd name="T43" fmla="*/ 826 h 1483"/>
                <a:gd name="T44" fmla="*/ 570 w 1483"/>
                <a:gd name="T45" fmla="*/ 913 h 1483"/>
                <a:gd name="T46" fmla="*/ 604 w 1483"/>
                <a:gd name="T47" fmla="*/ 913 h 1483"/>
                <a:gd name="T48" fmla="*/ 666 w 1483"/>
                <a:gd name="T49" fmla="*/ 896 h 1483"/>
                <a:gd name="T50" fmla="*/ 587 w 1483"/>
                <a:gd name="T51" fmla="*/ 770 h 1483"/>
                <a:gd name="T52" fmla="*/ 587 w 1483"/>
                <a:gd name="T53" fmla="*/ 1022 h 1483"/>
                <a:gd name="T54" fmla="*/ 692 w 1483"/>
                <a:gd name="T55" fmla="*/ 825 h 1483"/>
                <a:gd name="T56" fmla="*/ 819 w 1483"/>
                <a:gd name="T57" fmla="*/ 896 h 1483"/>
                <a:gd name="T58" fmla="*/ 355 w 1483"/>
                <a:gd name="T59" fmla="*/ 896 h 1483"/>
                <a:gd name="T60" fmla="*/ 733 w 1483"/>
                <a:gd name="T61" fmla="*/ 716 h 1483"/>
                <a:gd name="T62" fmla="*/ 767 w 1483"/>
                <a:gd name="T63" fmla="*/ 682 h 1483"/>
                <a:gd name="T64" fmla="*/ 307 w 1483"/>
                <a:gd name="T65" fmla="*/ 896 h 1483"/>
                <a:gd name="T66" fmla="*/ 867 w 1483"/>
                <a:gd name="T67" fmla="*/ 896 h 1483"/>
                <a:gd name="T68" fmla="*/ 876 w 1483"/>
                <a:gd name="T69" fmla="*/ 641 h 1483"/>
                <a:gd name="T70" fmla="*/ 587 w 1483"/>
                <a:gd name="T71" fmla="*/ 1282 h 1483"/>
                <a:gd name="T72" fmla="*/ 587 w 1483"/>
                <a:gd name="T73" fmla="*/ 510 h 1483"/>
                <a:gd name="T74" fmla="*/ 767 w 1483"/>
                <a:gd name="T75" fmla="*/ 682 h 1483"/>
                <a:gd name="T76" fmla="*/ 1164 w 1483"/>
                <a:gd name="T77" fmla="*/ 411 h 1483"/>
                <a:gd name="T78" fmla="*/ 1288 w 1483"/>
                <a:gd name="T79" fmla="*/ 229 h 1483"/>
                <a:gd name="T80" fmla="*/ 1255 w 1483"/>
                <a:gd name="T81" fmla="*/ 373 h 1483"/>
                <a:gd name="T82" fmla="*/ 1255 w 1483"/>
                <a:gd name="T83" fmla="*/ 373 h 1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3" h="1483">
                  <a:moveTo>
                    <a:pt x="1480" y="196"/>
                  </a:moveTo>
                  <a:cubicBezTo>
                    <a:pt x="1476" y="187"/>
                    <a:pt x="1467" y="181"/>
                    <a:pt x="1458" y="181"/>
                  </a:cubicBezTo>
                  <a:cubicBezTo>
                    <a:pt x="1302" y="181"/>
                    <a:pt x="1302" y="181"/>
                    <a:pt x="1302" y="181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302" y="16"/>
                    <a:pt x="1297" y="7"/>
                    <a:pt x="1288" y="3"/>
                  </a:cubicBezTo>
                  <a:cubicBezTo>
                    <a:pt x="1279" y="0"/>
                    <a:pt x="1268" y="2"/>
                    <a:pt x="1261" y="9"/>
                  </a:cubicBezTo>
                  <a:cubicBezTo>
                    <a:pt x="1076" y="194"/>
                    <a:pt x="1076" y="194"/>
                    <a:pt x="1076" y="194"/>
                  </a:cubicBezTo>
                  <a:cubicBezTo>
                    <a:pt x="1042" y="228"/>
                    <a:pt x="1024" y="272"/>
                    <a:pt x="1024" y="320"/>
                  </a:cubicBezTo>
                  <a:cubicBezTo>
                    <a:pt x="1024" y="425"/>
                    <a:pt x="1024" y="425"/>
                    <a:pt x="1024" y="425"/>
                  </a:cubicBezTo>
                  <a:cubicBezTo>
                    <a:pt x="985" y="464"/>
                    <a:pt x="985" y="464"/>
                    <a:pt x="985" y="464"/>
                  </a:cubicBezTo>
                  <a:cubicBezTo>
                    <a:pt x="880" y="368"/>
                    <a:pt x="740" y="309"/>
                    <a:pt x="587" y="309"/>
                  </a:cubicBezTo>
                  <a:cubicBezTo>
                    <a:pt x="263" y="309"/>
                    <a:pt x="0" y="572"/>
                    <a:pt x="0" y="896"/>
                  </a:cubicBezTo>
                  <a:cubicBezTo>
                    <a:pt x="0" y="1220"/>
                    <a:pt x="263" y="1483"/>
                    <a:pt x="587" y="1483"/>
                  </a:cubicBezTo>
                  <a:cubicBezTo>
                    <a:pt x="911" y="1483"/>
                    <a:pt x="1174" y="1220"/>
                    <a:pt x="1174" y="896"/>
                  </a:cubicBezTo>
                  <a:cubicBezTo>
                    <a:pt x="1174" y="743"/>
                    <a:pt x="1115" y="603"/>
                    <a:pt x="1019" y="498"/>
                  </a:cubicBezTo>
                  <a:cubicBezTo>
                    <a:pt x="1058" y="459"/>
                    <a:pt x="1058" y="459"/>
                    <a:pt x="1058" y="459"/>
                  </a:cubicBezTo>
                  <a:cubicBezTo>
                    <a:pt x="1164" y="459"/>
                    <a:pt x="1164" y="459"/>
                    <a:pt x="1164" y="459"/>
                  </a:cubicBezTo>
                  <a:cubicBezTo>
                    <a:pt x="1211" y="459"/>
                    <a:pt x="1256" y="441"/>
                    <a:pt x="1289" y="407"/>
                  </a:cubicBezTo>
                  <a:cubicBezTo>
                    <a:pt x="1475" y="222"/>
                    <a:pt x="1475" y="222"/>
                    <a:pt x="1475" y="222"/>
                  </a:cubicBezTo>
                  <a:cubicBezTo>
                    <a:pt x="1481" y="215"/>
                    <a:pt x="1483" y="205"/>
                    <a:pt x="1480" y="196"/>
                  </a:cubicBezTo>
                  <a:close/>
                  <a:moveTo>
                    <a:pt x="1072" y="320"/>
                  </a:moveTo>
                  <a:cubicBezTo>
                    <a:pt x="1072" y="285"/>
                    <a:pt x="1085" y="252"/>
                    <a:pt x="1110" y="228"/>
                  </a:cubicBezTo>
                  <a:cubicBezTo>
                    <a:pt x="1254" y="84"/>
                    <a:pt x="1254" y="84"/>
                    <a:pt x="1254" y="84"/>
                  </a:cubicBezTo>
                  <a:cubicBezTo>
                    <a:pt x="1254" y="195"/>
                    <a:pt x="1254" y="195"/>
                    <a:pt x="1254" y="195"/>
                  </a:cubicBezTo>
                  <a:cubicBezTo>
                    <a:pt x="1072" y="377"/>
                    <a:pt x="1072" y="377"/>
                    <a:pt x="1072" y="377"/>
                  </a:cubicBezTo>
                  <a:lnTo>
                    <a:pt x="1072" y="320"/>
                  </a:lnTo>
                  <a:close/>
                  <a:moveTo>
                    <a:pt x="1126" y="896"/>
                  </a:moveTo>
                  <a:cubicBezTo>
                    <a:pt x="1126" y="1193"/>
                    <a:pt x="885" y="1435"/>
                    <a:pt x="587" y="1435"/>
                  </a:cubicBezTo>
                  <a:cubicBezTo>
                    <a:pt x="290" y="1435"/>
                    <a:pt x="48" y="1193"/>
                    <a:pt x="48" y="896"/>
                  </a:cubicBezTo>
                  <a:cubicBezTo>
                    <a:pt x="48" y="599"/>
                    <a:pt x="290" y="357"/>
                    <a:pt x="587" y="357"/>
                  </a:cubicBezTo>
                  <a:cubicBezTo>
                    <a:pt x="727" y="357"/>
                    <a:pt x="855" y="410"/>
                    <a:pt x="951" y="498"/>
                  </a:cubicBezTo>
                  <a:cubicBezTo>
                    <a:pt x="876" y="573"/>
                    <a:pt x="876" y="573"/>
                    <a:pt x="876" y="573"/>
                  </a:cubicBezTo>
                  <a:cubicBezTo>
                    <a:pt x="799" y="504"/>
                    <a:pt x="698" y="462"/>
                    <a:pt x="587" y="462"/>
                  </a:cubicBezTo>
                  <a:cubicBezTo>
                    <a:pt x="348" y="462"/>
                    <a:pt x="154" y="657"/>
                    <a:pt x="154" y="896"/>
                  </a:cubicBezTo>
                  <a:cubicBezTo>
                    <a:pt x="154" y="1135"/>
                    <a:pt x="348" y="1330"/>
                    <a:pt x="587" y="1330"/>
                  </a:cubicBezTo>
                  <a:cubicBezTo>
                    <a:pt x="826" y="1330"/>
                    <a:pt x="1021" y="1135"/>
                    <a:pt x="1021" y="896"/>
                  </a:cubicBezTo>
                  <a:cubicBezTo>
                    <a:pt x="1021" y="785"/>
                    <a:pt x="979" y="684"/>
                    <a:pt x="910" y="607"/>
                  </a:cubicBezTo>
                  <a:cubicBezTo>
                    <a:pt x="985" y="532"/>
                    <a:pt x="985" y="532"/>
                    <a:pt x="985" y="532"/>
                  </a:cubicBezTo>
                  <a:cubicBezTo>
                    <a:pt x="1073" y="628"/>
                    <a:pt x="1126" y="756"/>
                    <a:pt x="1126" y="896"/>
                  </a:cubicBezTo>
                  <a:close/>
                  <a:moveTo>
                    <a:pt x="666" y="896"/>
                  </a:moveTo>
                  <a:cubicBezTo>
                    <a:pt x="666" y="939"/>
                    <a:pt x="630" y="974"/>
                    <a:pt x="587" y="974"/>
                  </a:cubicBezTo>
                  <a:cubicBezTo>
                    <a:pt x="544" y="974"/>
                    <a:pt x="509" y="939"/>
                    <a:pt x="509" y="896"/>
                  </a:cubicBezTo>
                  <a:cubicBezTo>
                    <a:pt x="509" y="853"/>
                    <a:pt x="544" y="818"/>
                    <a:pt x="587" y="818"/>
                  </a:cubicBezTo>
                  <a:cubicBezTo>
                    <a:pt x="600" y="818"/>
                    <a:pt x="612" y="821"/>
                    <a:pt x="623" y="826"/>
                  </a:cubicBezTo>
                  <a:cubicBezTo>
                    <a:pt x="570" y="879"/>
                    <a:pt x="570" y="879"/>
                    <a:pt x="570" y="879"/>
                  </a:cubicBezTo>
                  <a:cubicBezTo>
                    <a:pt x="561" y="888"/>
                    <a:pt x="561" y="904"/>
                    <a:pt x="570" y="913"/>
                  </a:cubicBezTo>
                  <a:cubicBezTo>
                    <a:pt x="575" y="918"/>
                    <a:pt x="581" y="920"/>
                    <a:pt x="587" y="920"/>
                  </a:cubicBezTo>
                  <a:cubicBezTo>
                    <a:pt x="593" y="920"/>
                    <a:pt x="599" y="918"/>
                    <a:pt x="604" y="913"/>
                  </a:cubicBezTo>
                  <a:cubicBezTo>
                    <a:pt x="657" y="860"/>
                    <a:pt x="657" y="860"/>
                    <a:pt x="657" y="860"/>
                  </a:cubicBezTo>
                  <a:cubicBezTo>
                    <a:pt x="662" y="871"/>
                    <a:pt x="666" y="883"/>
                    <a:pt x="666" y="896"/>
                  </a:cubicBezTo>
                  <a:close/>
                  <a:moveTo>
                    <a:pt x="658" y="791"/>
                  </a:moveTo>
                  <a:cubicBezTo>
                    <a:pt x="638" y="778"/>
                    <a:pt x="613" y="770"/>
                    <a:pt x="587" y="770"/>
                  </a:cubicBezTo>
                  <a:cubicBezTo>
                    <a:pt x="518" y="770"/>
                    <a:pt x="461" y="826"/>
                    <a:pt x="461" y="896"/>
                  </a:cubicBezTo>
                  <a:cubicBezTo>
                    <a:pt x="461" y="966"/>
                    <a:pt x="518" y="1022"/>
                    <a:pt x="587" y="1022"/>
                  </a:cubicBezTo>
                  <a:cubicBezTo>
                    <a:pt x="657" y="1022"/>
                    <a:pt x="714" y="966"/>
                    <a:pt x="714" y="896"/>
                  </a:cubicBezTo>
                  <a:cubicBezTo>
                    <a:pt x="714" y="870"/>
                    <a:pt x="706" y="845"/>
                    <a:pt x="692" y="825"/>
                  </a:cubicBezTo>
                  <a:cubicBezTo>
                    <a:pt x="767" y="750"/>
                    <a:pt x="767" y="750"/>
                    <a:pt x="767" y="750"/>
                  </a:cubicBezTo>
                  <a:cubicBezTo>
                    <a:pt x="800" y="790"/>
                    <a:pt x="819" y="841"/>
                    <a:pt x="819" y="896"/>
                  </a:cubicBezTo>
                  <a:cubicBezTo>
                    <a:pt x="819" y="1024"/>
                    <a:pt x="715" y="1128"/>
                    <a:pt x="587" y="1128"/>
                  </a:cubicBezTo>
                  <a:cubicBezTo>
                    <a:pt x="459" y="1128"/>
                    <a:pt x="355" y="1024"/>
                    <a:pt x="355" y="896"/>
                  </a:cubicBezTo>
                  <a:cubicBezTo>
                    <a:pt x="355" y="768"/>
                    <a:pt x="459" y="664"/>
                    <a:pt x="587" y="664"/>
                  </a:cubicBezTo>
                  <a:cubicBezTo>
                    <a:pt x="643" y="664"/>
                    <a:pt x="693" y="684"/>
                    <a:pt x="733" y="716"/>
                  </a:cubicBezTo>
                  <a:lnTo>
                    <a:pt x="658" y="791"/>
                  </a:lnTo>
                  <a:close/>
                  <a:moveTo>
                    <a:pt x="767" y="682"/>
                  </a:moveTo>
                  <a:cubicBezTo>
                    <a:pt x="719" y="641"/>
                    <a:pt x="656" y="616"/>
                    <a:pt x="587" y="616"/>
                  </a:cubicBezTo>
                  <a:cubicBezTo>
                    <a:pt x="433" y="616"/>
                    <a:pt x="307" y="742"/>
                    <a:pt x="307" y="896"/>
                  </a:cubicBezTo>
                  <a:cubicBezTo>
                    <a:pt x="307" y="1050"/>
                    <a:pt x="433" y="1176"/>
                    <a:pt x="587" y="1176"/>
                  </a:cubicBezTo>
                  <a:cubicBezTo>
                    <a:pt x="742" y="1176"/>
                    <a:pt x="867" y="1050"/>
                    <a:pt x="867" y="896"/>
                  </a:cubicBezTo>
                  <a:cubicBezTo>
                    <a:pt x="867" y="827"/>
                    <a:pt x="842" y="765"/>
                    <a:pt x="801" y="716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936" y="709"/>
                    <a:pt x="973" y="798"/>
                    <a:pt x="973" y="896"/>
                  </a:cubicBezTo>
                  <a:cubicBezTo>
                    <a:pt x="973" y="1109"/>
                    <a:pt x="800" y="1282"/>
                    <a:pt x="587" y="1282"/>
                  </a:cubicBezTo>
                  <a:cubicBezTo>
                    <a:pt x="375" y="1282"/>
                    <a:pt x="202" y="1109"/>
                    <a:pt x="202" y="896"/>
                  </a:cubicBezTo>
                  <a:cubicBezTo>
                    <a:pt x="202" y="683"/>
                    <a:pt x="375" y="510"/>
                    <a:pt x="587" y="510"/>
                  </a:cubicBezTo>
                  <a:cubicBezTo>
                    <a:pt x="685" y="510"/>
                    <a:pt x="774" y="547"/>
                    <a:pt x="842" y="607"/>
                  </a:cubicBezTo>
                  <a:lnTo>
                    <a:pt x="767" y="682"/>
                  </a:lnTo>
                  <a:close/>
                  <a:moveTo>
                    <a:pt x="1255" y="373"/>
                  </a:moveTo>
                  <a:cubicBezTo>
                    <a:pt x="1231" y="398"/>
                    <a:pt x="1198" y="411"/>
                    <a:pt x="1164" y="411"/>
                  </a:cubicBezTo>
                  <a:cubicBezTo>
                    <a:pt x="1106" y="411"/>
                    <a:pt x="1106" y="411"/>
                    <a:pt x="1106" y="411"/>
                  </a:cubicBezTo>
                  <a:cubicBezTo>
                    <a:pt x="1288" y="229"/>
                    <a:pt x="1288" y="229"/>
                    <a:pt x="1288" y="229"/>
                  </a:cubicBezTo>
                  <a:cubicBezTo>
                    <a:pt x="1400" y="229"/>
                    <a:pt x="1400" y="229"/>
                    <a:pt x="1400" y="229"/>
                  </a:cubicBezTo>
                  <a:lnTo>
                    <a:pt x="1255" y="373"/>
                  </a:lnTo>
                  <a:close/>
                  <a:moveTo>
                    <a:pt x="1255" y="373"/>
                  </a:moveTo>
                  <a:cubicBezTo>
                    <a:pt x="1255" y="373"/>
                    <a:pt x="1255" y="373"/>
                    <a:pt x="1255" y="3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3" name="Group 332"/>
          <p:cNvGrpSpPr>
            <a:grpSpLocks noChangeAspect="1"/>
          </p:cNvGrpSpPr>
          <p:nvPr/>
        </p:nvGrpSpPr>
        <p:grpSpPr>
          <a:xfrm>
            <a:off x="6522808" y="5062225"/>
            <a:ext cx="270365" cy="304800"/>
            <a:chOff x="6289675" y="1920876"/>
            <a:chExt cx="5708650" cy="6435725"/>
          </a:xfrm>
        </p:grpSpPr>
        <p:sp>
          <p:nvSpPr>
            <p:cNvPr id="334" name="Oval 333"/>
            <p:cNvSpPr/>
            <p:nvPr/>
          </p:nvSpPr>
          <p:spPr>
            <a:xfrm>
              <a:off x="9165259" y="2384283"/>
              <a:ext cx="2833066" cy="28330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5" name="Freeform 21"/>
            <p:cNvSpPr>
              <a:spLocks noEditPoints="1"/>
            </p:cNvSpPr>
            <p:nvPr/>
          </p:nvSpPr>
          <p:spPr bwMode="auto">
            <a:xfrm>
              <a:off x="6289675" y="1920876"/>
              <a:ext cx="5708650" cy="6435725"/>
            </a:xfrm>
            <a:custGeom>
              <a:avLst/>
              <a:gdLst>
                <a:gd name="T0" fmla="*/ 920 w 1302"/>
                <a:gd name="T1" fmla="*/ 765 h 1482"/>
                <a:gd name="T2" fmla="*/ 538 w 1302"/>
                <a:gd name="T3" fmla="*/ 358 h 1482"/>
                <a:gd name="T4" fmla="*/ 217 w 1302"/>
                <a:gd name="T5" fmla="*/ 574 h 1482"/>
                <a:gd name="T6" fmla="*/ 333 w 1302"/>
                <a:gd name="T7" fmla="*/ 1066 h 1482"/>
                <a:gd name="T8" fmla="*/ 0 w 1302"/>
                <a:gd name="T9" fmla="*/ 1305 h 1482"/>
                <a:gd name="T10" fmla="*/ 946 w 1302"/>
                <a:gd name="T11" fmla="*/ 1482 h 1482"/>
                <a:gd name="T12" fmla="*/ 928 w 1302"/>
                <a:gd name="T13" fmla="*/ 1183 h 1482"/>
                <a:gd name="T14" fmla="*/ 688 w 1302"/>
                <a:gd name="T15" fmla="*/ 1028 h 1482"/>
                <a:gd name="T16" fmla="*/ 383 w 1302"/>
                <a:gd name="T17" fmla="*/ 1064 h 1482"/>
                <a:gd name="T18" fmla="*/ 510 w 1302"/>
                <a:gd name="T19" fmla="*/ 1170 h 1482"/>
                <a:gd name="T20" fmla="*/ 413 w 1302"/>
                <a:gd name="T21" fmla="*/ 1265 h 1482"/>
                <a:gd name="T22" fmla="*/ 334 w 1302"/>
                <a:gd name="T23" fmla="*/ 1150 h 1482"/>
                <a:gd name="T24" fmla="*/ 516 w 1302"/>
                <a:gd name="T25" fmla="*/ 1353 h 1482"/>
                <a:gd name="T26" fmla="*/ 504 w 1302"/>
                <a:gd name="T27" fmla="*/ 1353 h 1482"/>
                <a:gd name="T28" fmla="*/ 510 w 1302"/>
                <a:gd name="T29" fmla="*/ 1306 h 1482"/>
                <a:gd name="T30" fmla="*/ 510 w 1302"/>
                <a:gd name="T31" fmla="*/ 1236 h 1482"/>
                <a:gd name="T32" fmla="*/ 546 w 1302"/>
                <a:gd name="T33" fmla="*/ 1203 h 1482"/>
                <a:gd name="T34" fmla="*/ 610 w 1302"/>
                <a:gd name="T35" fmla="*/ 1265 h 1482"/>
                <a:gd name="T36" fmla="*/ 546 w 1302"/>
                <a:gd name="T37" fmla="*/ 1203 h 1482"/>
                <a:gd name="T38" fmla="*/ 896 w 1302"/>
                <a:gd name="T39" fmla="*/ 714 h 1482"/>
                <a:gd name="T40" fmla="*/ 1093 w 1302"/>
                <a:gd name="T41" fmla="*/ 634 h 1482"/>
                <a:gd name="T42" fmla="*/ 1086 w 1302"/>
                <a:gd name="T43" fmla="*/ 648 h 1482"/>
                <a:gd name="T44" fmla="*/ 944 w 1302"/>
                <a:gd name="T45" fmla="*/ 587 h 1482"/>
                <a:gd name="T46" fmla="*/ 944 w 1302"/>
                <a:gd name="T47" fmla="*/ 538 h 1482"/>
                <a:gd name="T48" fmla="*/ 1069 w 1302"/>
                <a:gd name="T49" fmla="*/ 568 h 1482"/>
                <a:gd name="T50" fmla="*/ 944 w 1302"/>
                <a:gd name="T51" fmla="*/ 226 h 1482"/>
                <a:gd name="T52" fmla="*/ 944 w 1302"/>
                <a:gd name="T53" fmla="*/ 358 h 1482"/>
                <a:gd name="T54" fmla="*/ 1050 w 1302"/>
                <a:gd name="T55" fmla="*/ 153 h 1482"/>
                <a:gd name="T56" fmla="*/ 1060 w 1302"/>
                <a:gd name="T57" fmla="*/ 79 h 1482"/>
                <a:gd name="T58" fmla="*/ 1086 w 1302"/>
                <a:gd name="T59" fmla="*/ 117 h 1482"/>
                <a:gd name="T60" fmla="*/ 780 w 1302"/>
                <a:gd name="T61" fmla="*/ 79 h 1482"/>
                <a:gd name="T62" fmla="*/ 896 w 1302"/>
                <a:gd name="T63" fmla="*/ 51 h 1482"/>
                <a:gd name="T64" fmla="*/ 896 w 1302"/>
                <a:gd name="T65" fmla="*/ 51 h 1482"/>
                <a:gd name="T66" fmla="*/ 740 w 1302"/>
                <a:gd name="T67" fmla="*/ 358 h 1482"/>
                <a:gd name="T68" fmla="*/ 740 w 1302"/>
                <a:gd name="T69" fmla="*/ 413 h 1482"/>
                <a:gd name="T70" fmla="*/ 896 w 1302"/>
                <a:gd name="T71" fmla="*/ 538 h 1482"/>
                <a:gd name="T72" fmla="*/ 740 w 1302"/>
                <a:gd name="T73" fmla="*/ 413 h 1482"/>
                <a:gd name="T74" fmla="*/ 1148 w 1302"/>
                <a:gd name="T75" fmla="*/ 406 h 1482"/>
                <a:gd name="T76" fmla="*/ 1254 w 1302"/>
                <a:gd name="T77" fmla="*/ 358 h 1482"/>
                <a:gd name="T78" fmla="*/ 1156 w 1302"/>
                <a:gd name="T79" fmla="*/ 145 h 1482"/>
                <a:gd name="T80" fmla="*/ 727 w 1302"/>
                <a:gd name="T81" fmla="*/ 175 h 1482"/>
                <a:gd name="T82" fmla="*/ 684 w 1302"/>
                <a:gd name="T83" fmla="*/ 145 h 1482"/>
                <a:gd name="T84" fmla="*/ 601 w 1302"/>
                <a:gd name="T85" fmla="*/ 406 h 1482"/>
                <a:gd name="T86" fmla="*/ 752 w 1302"/>
                <a:gd name="T87" fmla="*/ 644 h 1482"/>
                <a:gd name="T88" fmla="*/ 331 w 1302"/>
                <a:gd name="T89" fmla="*/ 614 h 1482"/>
                <a:gd name="T90" fmla="*/ 265 w 1302"/>
                <a:gd name="T91" fmla="*/ 571 h 1482"/>
                <a:gd name="T92" fmla="*/ 340 w 1302"/>
                <a:gd name="T93" fmla="*/ 662 h 1482"/>
                <a:gd name="T94" fmla="*/ 510 w 1302"/>
                <a:gd name="T95" fmla="*/ 1050 h 1482"/>
                <a:gd name="T96" fmla="*/ 48 w 1302"/>
                <a:gd name="T97" fmla="*/ 1305 h 1482"/>
                <a:gd name="T98" fmla="*/ 371 w 1302"/>
                <a:gd name="T99" fmla="*/ 1291 h 1482"/>
                <a:gd name="T100" fmla="*/ 440 w 1302"/>
                <a:gd name="T101" fmla="*/ 1305 h 1482"/>
                <a:gd name="T102" fmla="*/ 227 w 1302"/>
                <a:gd name="T103" fmla="*/ 1434 h 1482"/>
                <a:gd name="T104" fmla="*/ 179 w 1302"/>
                <a:gd name="T105" fmla="*/ 1355 h 1482"/>
                <a:gd name="T106" fmla="*/ 48 w 1302"/>
                <a:gd name="T107" fmla="*/ 1406 h 1482"/>
                <a:gd name="T108" fmla="*/ 946 w 1302"/>
                <a:gd name="T109" fmla="*/ 1434 h 1482"/>
                <a:gd name="T110" fmla="*/ 818 w 1302"/>
                <a:gd name="T111" fmla="*/ 1331 h 1482"/>
                <a:gd name="T112" fmla="*/ 582 w 1302"/>
                <a:gd name="T113" fmla="*/ 1434 h 1482"/>
                <a:gd name="T114" fmla="*/ 609 w 1302"/>
                <a:gd name="T115" fmla="*/ 1313 h 1482"/>
                <a:gd name="T116" fmla="*/ 726 w 1302"/>
                <a:gd name="T117" fmla="*/ 1178 h 1482"/>
                <a:gd name="T118" fmla="*/ 973 w 1302"/>
                <a:gd name="T119" fmla="*/ 1305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2" h="1482">
                  <a:moveTo>
                    <a:pt x="790" y="793"/>
                  </a:moveTo>
                  <a:cubicBezTo>
                    <a:pt x="793" y="743"/>
                    <a:pt x="793" y="743"/>
                    <a:pt x="793" y="743"/>
                  </a:cubicBezTo>
                  <a:cubicBezTo>
                    <a:pt x="834" y="758"/>
                    <a:pt x="876" y="765"/>
                    <a:pt x="920" y="765"/>
                  </a:cubicBezTo>
                  <a:cubicBezTo>
                    <a:pt x="1131" y="765"/>
                    <a:pt x="1302" y="593"/>
                    <a:pt x="1302" y="382"/>
                  </a:cubicBezTo>
                  <a:cubicBezTo>
                    <a:pt x="1302" y="172"/>
                    <a:pt x="1131" y="0"/>
                    <a:pt x="920" y="0"/>
                  </a:cubicBezTo>
                  <a:cubicBezTo>
                    <a:pt x="717" y="0"/>
                    <a:pt x="551" y="159"/>
                    <a:pt x="538" y="358"/>
                  </a:cubicBezTo>
                  <a:cubicBezTo>
                    <a:pt x="420" y="358"/>
                    <a:pt x="420" y="358"/>
                    <a:pt x="420" y="358"/>
                  </a:cubicBezTo>
                  <a:cubicBezTo>
                    <a:pt x="363" y="358"/>
                    <a:pt x="310" y="381"/>
                    <a:pt x="271" y="422"/>
                  </a:cubicBezTo>
                  <a:cubicBezTo>
                    <a:pt x="233" y="464"/>
                    <a:pt x="213" y="518"/>
                    <a:pt x="217" y="574"/>
                  </a:cubicBezTo>
                  <a:cubicBezTo>
                    <a:pt x="230" y="793"/>
                    <a:pt x="230" y="793"/>
                    <a:pt x="230" y="793"/>
                  </a:cubicBezTo>
                  <a:cubicBezTo>
                    <a:pt x="231" y="888"/>
                    <a:pt x="271" y="972"/>
                    <a:pt x="333" y="1028"/>
                  </a:cubicBezTo>
                  <a:cubicBezTo>
                    <a:pt x="333" y="1066"/>
                    <a:pt x="333" y="1066"/>
                    <a:pt x="333" y="1066"/>
                  </a:cubicBezTo>
                  <a:cubicBezTo>
                    <a:pt x="291" y="1130"/>
                    <a:pt x="291" y="1130"/>
                    <a:pt x="291" y="1130"/>
                  </a:cubicBezTo>
                  <a:cubicBezTo>
                    <a:pt x="93" y="1183"/>
                    <a:pt x="93" y="1183"/>
                    <a:pt x="93" y="1183"/>
                  </a:cubicBezTo>
                  <a:cubicBezTo>
                    <a:pt x="38" y="1198"/>
                    <a:pt x="0" y="1249"/>
                    <a:pt x="0" y="1305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946" y="1482"/>
                    <a:pt x="946" y="1482"/>
                    <a:pt x="946" y="1482"/>
                  </a:cubicBezTo>
                  <a:cubicBezTo>
                    <a:pt x="987" y="1482"/>
                    <a:pt x="1021" y="1448"/>
                    <a:pt x="1021" y="1406"/>
                  </a:cubicBezTo>
                  <a:cubicBezTo>
                    <a:pt x="1021" y="1305"/>
                    <a:pt x="1021" y="1305"/>
                    <a:pt x="1021" y="1305"/>
                  </a:cubicBezTo>
                  <a:cubicBezTo>
                    <a:pt x="1021" y="1249"/>
                    <a:pt x="983" y="1198"/>
                    <a:pt x="928" y="1183"/>
                  </a:cubicBezTo>
                  <a:cubicBezTo>
                    <a:pt x="730" y="1130"/>
                    <a:pt x="730" y="1130"/>
                    <a:pt x="730" y="1130"/>
                  </a:cubicBezTo>
                  <a:cubicBezTo>
                    <a:pt x="688" y="1066"/>
                    <a:pt x="688" y="1066"/>
                    <a:pt x="688" y="1066"/>
                  </a:cubicBezTo>
                  <a:cubicBezTo>
                    <a:pt x="688" y="1028"/>
                    <a:pt x="688" y="1028"/>
                    <a:pt x="688" y="1028"/>
                  </a:cubicBezTo>
                  <a:cubicBezTo>
                    <a:pt x="750" y="972"/>
                    <a:pt x="790" y="888"/>
                    <a:pt x="790" y="793"/>
                  </a:cubicBezTo>
                  <a:close/>
                  <a:moveTo>
                    <a:pt x="510" y="1170"/>
                  </a:moveTo>
                  <a:cubicBezTo>
                    <a:pt x="383" y="1064"/>
                    <a:pt x="383" y="1064"/>
                    <a:pt x="383" y="1064"/>
                  </a:cubicBezTo>
                  <a:cubicBezTo>
                    <a:pt x="421" y="1085"/>
                    <a:pt x="464" y="1098"/>
                    <a:pt x="510" y="1098"/>
                  </a:cubicBezTo>
                  <a:cubicBezTo>
                    <a:pt x="556" y="1098"/>
                    <a:pt x="600" y="1085"/>
                    <a:pt x="638" y="1064"/>
                  </a:cubicBezTo>
                  <a:lnTo>
                    <a:pt x="510" y="1170"/>
                  </a:lnTo>
                  <a:close/>
                  <a:moveTo>
                    <a:pt x="362" y="1109"/>
                  </a:moveTo>
                  <a:cubicBezTo>
                    <a:pt x="475" y="1203"/>
                    <a:pt x="475" y="1203"/>
                    <a:pt x="475" y="1203"/>
                  </a:cubicBezTo>
                  <a:cubicBezTo>
                    <a:pt x="413" y="1265"/>
                    <a:pt x="413" y="1265"/>
                    <a:pt x="413" y="1265"/>
                  </a:cubicBezTo>
                  <a:cubicBezTo>
                    <a:pt x="413" y="1265"/>
                    <a:pt x="413" y="1265"/>
                    <a:pt x="412" y="1265"/>
                  </a:cubicBezTo>
                  <a:cubicBezTo>
                    <a:pt x="411" y="1265"/>
                    <a:pt x="411" y="1265"/>
                    <a:pt x="411" y="1265"/>
                  </a:cubicBezTo>
                  <a:cubicBezTo>
                    <a:pt x="334" y="1150"/>
                    <a:pt x="334" y="1150"/>
                    <a:pt x="334" y="1150"/>
                  </a:cubicBezTo>
                  <a:lnTo>
                    <a:pt x="362" y="1109"/>
                  </a:lnTo>
                  <a:close/>
                  <a:moveTo>
                    <a:pt x="510" y="1354"/>
                  </a:moveTo>
                  <a:cubicBezTo>
                    <a:pt x="512" y="1354"/>
                    <a:pt x="514" y="1353"/>
                    <a:pt x="516" y="1353"/>
                  </a:cubicBezTo>
                  <a:cubicBezTo>
                    <a:pt x="533" y="1434"/>
                    <a:pt x="533" y="1434"/>
                    <a:pt x="533" y="1434"/>
                  </a:cubicBezTo>
                  <a:cubicBezTo>
                    <a:pt x="488" y="1434"/>
                    <a:pt x="488" y="1434"/>
                    <a:pt x="488" y="1434"/>
                  </a:cubicBezTo>
                  <a:cubicBezTo>
                    <a:pt x="504" y="1353"/>
                    <a:pt x="504" y="1353"/>
                    <a:pt x="504" y="1353"/>
                  </a:cubicBezTo>
                  <a:cubicBezTo>
                    <a:pt x="506" y="1353"/>
                    <a:pt x="508" y="1354"/>
                    <a:pt x="510" y="1354"/>
                  </a:cubicBezTo>
                  <a:close/>
                  <a:moveTo>
                    <a:pt x="538" y="1278"/>
                  </a:moveTo>
                  <a:cubicBezTo>
                    <a:pt x="538" y="1293"/>
                    <a:pt x="525" y="1306"/>
                    <a:pt x="510" y="1306"/>
                  </a:cubicBezTo>
                  <a:cubicBezTo>
                    <a:pt x="495" y="1306"/>
                    <a:pt x="483" y="1293"/>
                    <a:pt x="483" y="1278"/>
                  </a:cubicBezTo>
                  <a:cubicBezTo>
                    <a:pt x="483" y="1263"/>
                    <a:pt x="483" y="1263"/>
                    <a:pt x="483" y="1263"/>
                  </a:cubicBezTo>
                  <a:cubicBezTo>
                    <a:pt x="510" y="1236"/>
                    <a:pt x="510" y="1236"/>
                    <a:pt x="510" y="1236"/>
                  </a:cubicBezTo>
                  <a:cubicBezTo>
                    <a:pt x="538" y="1263"/>
                    <a:pt x="538" y="1263"/>
                    <a:pt x="538" y="1263"/>
                  </a:cubicBezTo>
                  <a:lnTo>
                    <a:pt x="538" y="1278"/>
                  </a:lnTo>
                  <a:close/>
                  <a:moveTo>
                    <a:pt x="546" y="1203"/>
                  </a:moveTo>
                  <a:cubicBezTo>
                    <a:pt x="659" y="1109"/>
                    <a:pt x="659" y="1109"/>
                    <a:pt x="659" y="1109"/>
                  </a:cubicBezTo>
                  <a:cubicBezTo>
                    <a:pt x="686" y="1150"/>
                    <a:pt x="686" y="1150"/>
                    <a:pt x="686" y="1150"/>
                  </a:cubicBezTo>
                  <a:cubicBezTo>
                    <a:pt x="610" y="1265"/>
                    <a:pt x="610" y="1265"/>
                    <a:pt x="610" y="1265"/>
                  </a:cubicBezTo>
                  <a:cubicBezTo>
                    <a:pt x="610" y="1265"/>
                    <a:pt x="610" y="1265"/>
                    <a:pt x="609" y="1265"/>
                  </a:cubicBezTo>
                  <a:cubicBezTo>
                    <a:pt x="608" y="1265"/>
                    <a:pt x="608" y="1265"/>
                    <a:pt x="608" y="1265"/>
                  </a:cubicBezTo>
                  <a:lnTo>
                    <a:pt x="546" y="1203"/>
                  </a:lnTo>
                  <a:close/>
                  <a:moveTo>
                    <a:pt x="802" y="607"/>
                  </a:moveTo>
                  <a:cubicBezTo>
                    <a:pt x="832" y="596"/>
                    <a:pt x="864" y="589"/>
                    <a:pt x="896" y="586"/>
                  </a:cubicBezTo>
                  <a:cubicBezTo>
                    <a:pt x="896" y="714"/>
                    <a:pt x="896" y="714"/>
                    <a:pt x="896" y="714"/>
                  </a:cubicBezTo>
                  <a:cubicBezTo>
                    <a:pt x="861" y="705"/>
                    <a:pt x="828" y="676"/>
                    <a:pt x="800" y="631"/>
                  </a:cubicBezTo>
                  <a:lnTo>
                    <a:pt x="802" y="607"/>
                  </a:lnTo>
                  <a:close/>
                  <a:moveTo>
                    <a:pt x="1093" y="634"/>
                  </a:moveTo>
                  <a:cubicBezTo>
                    <a:pt x="1102" y="640"/>
                    <a:pt x="1110" y="645"/>
                    <a:pt x="1118" y="651"/>
                  </a:cubicBezTo>
                  <a:cubicBezTo>
                    <a:pt x="1100" y="665"/>
                    <a:pt x="1081" y="676"/>
                    <a:pt x="1060" y="686"/>
                  </a:cubicBezTo>
                  <a:cubicBezTo>
                    <a:pt x="1069" y="674"/>
                    <a:pt x="1078" y="662"/>
                    <a:pt x="1086" y="648"/>
                  </a:cubicBezTo>
                  <a:cubicBezTo>
                    <a:pt x="1088" y="643"/>
                    <a:pt x="1091" y="639"/>
                    <a:pt x="1093" y="634"/>
                  </a:cubicBezTo>
                  <a:close/>
                  <a:moveTo>
                    <a:pt x="944" y="714"/>
                  </a:moveTo>
                  <a:cubicBezTo>
                    <a:pt x="944" y="587"/>
                    <a:pt x="944" y="587"/>
                    <a:pt x="944" y="587"/>
                  </a:cubicBezTo>
                  <a:cubicBezTo>
                    <a:pt x="981" y="589"/>
                    <a:pt x="1016" y="598"/>
                    <a:pt x="1050" y="612"/>
                  </a:cubicBezTo>
                  <a:cubicBezTo>
                    <a:pt x="1022" y="666"/>
                    <a:pt x="985" y="703"/>
                    <a:pt x="944" y="714"/>
                  </a:cubicBezTo>
                  <a:close/>
                  <a:moveTo>
                    <a:pt x="944" y="538"/>
                  </a:moveTo>
                  <a:cubicBezTo>
                    <a:pt x="944" y="406"/>
                    <a:pt x="944" y="406"/>
                    <a:pt x="944" y="406"/>
                  </a:cubicBezTo>
                  <a:cubicBezTo>
                    <a:pt x="1100" y="406"/>
                    <a:pt x="1100" y="406"/>
                    <a:pt x="1100" y="406"/>
                  </a:cubicBezTo>
                  <a:cubicBezTo>
                    <a:pt x="1098" y="466"/>
                    <a:pt x="1087" y="521"/>
                    <a:pt x="1069" y="568"/>
                  </a:cubicBezTo>
                  <a:cubicBezTo>
                    <a:pt x="1030" y="551"/>
                    <a:pt x="987" y="541"/>
                    <a:pt x="944" y="538"/>
                  </a:cubicBezTo>
                  <a:close/>
                  <a:moveTo>
                    <a:pt x="944" y="358"/>
                  </a:moveTo>
                  <a:cubicBezTo>
                    <a:pt x="944" y="226"/>
                    <a:pt x="944" y="226"/>
                    <a:pt x="944" y="226"/>
                  </a:cubicBezTo>
                  <a:cubicBezTo>
                    <a:pt x="987" y="224"/>
                    <a:pt x="1030" y="214"/>
                    <a:pt x="1069" y="197"/>
                  </a:cubicBezTo>
                  <a:cubicBezTo>
                    <a:pt x="1087" y="244"/>
                    <a:pt x="1098" y="299"/>
                    <a:pt x="1100" y="358"/>
                  </a:cubicBezTo>
                  <a:lnTo>
                    <a:pt x="944" y="358"/>
                  </a:lnTo>
                  <a:close/>
                  <a:moveTo>
                    <a:pt x="944" y="178"/>
                  </a:moveTo>
                  <a:cubicBezTo>
                    <a:pt x="944" y="51"/>
                    <a:pt x="944" y="51"/>
                    <a:pt x="944" y="51"/>
                  </a:cubicBezTo>
                  <a:cubicBezTo>
                    <a:pt x="985" y="62"/>
                    <a:pt x="1022" y="99"/>
                    <a:pt x="1050" y="153"/>
                  </a:cubicBezTo>
                  <a:cubicBezTo>
                    <a:pt x="1016" y="167"/>
                    <a:pt x="981" y="176"/>
                    <a:pt x="944" y="178"/>
                  </a:cubicBezTo>
                  <a:close/>
                  <a:moveTo>
                    <a:pt x="1086" y="117"/>
                  </a:moveTo>
                  <a:cubicBezTo>
                    <a:pt x="1078" y="103"/>
                    <a:pt x="1069" y="90"/>
                    <a:pt x="1060" y="79"/>
                  </a:cubicBezTo>
                  <a:cubicBezTo>
                    <a:pt x="1081" y="88"/>
                    <a:pt x="1100" y="100"/>
                    <a:pt x="1118" y="113"/>
                  </a:cubicBezTo>
                  <a:cubicBezTo>
                    <a:pt x="1110" y="120"/>
                    <a:pt x="1102" y="125"/>
                    <a:pt x="1093" y="131"/>
                  </a:cubicBezTo>
                  <a:cubicBezTo>
                    <a:pt x="1091" y="126"/>
                    <a:pt x="1088" y="121"/>
                    <a:pt x="1086" y="117"/>
                  </a:cubicBezTo>
                  <a:close/>
                  <a:moveTo>
                    <a:pt x="747" y="131"/>
                  </a:moveTo>
                  <a:cubicBezTo>
                    <a:pt x="738" y="125"/>
                    <a:pt x="730" y="120"/>
                    <a:pt x="722" y="113"/>
                  </a:cubicBezTo>
                  <a:cubicBezTo>
                    <a:pt x="740" y="100"/>
                    <a:pt x="759" y="88"/>
                    <a:pt x="780" y="79"/>
                  </a:cubicBezTo>
                  <a:cubicBezTo>
                    <a:pt x="771" y="90"/>
                    <a:pt x="762" y="103"/>
                    <a:pt x="754" y="117"/>
                  </a:cubicBezTo>
                  <a:cubicBezTo>
                    <a:pt x="752" y="121"/>
                    <a:pt x="749" y="126"/>
                    <a:pt x="747" y="131"/>
                  </a:cubicBezTo>
                  <a:close/>
                  <a:moveTo>
                    <a:pt x="896" y="51"/>
                  </a:moveTo>
                  <a:cubicBezTo>
                    <a:pt x="896" y="178"/>
                    <a:pt x="896" y="178"/>
                    <a:pt x="896" y="178"/>
                  </a:cubicBezTo>
                  <a:cubicBezTo>
                    <a:pt x="859" y="176"/>
                    <a:pt x="824" y="167"/>
                    <a:pt x="790" y="153"/>
                  </a:cubicBezTo>
                  <a:cubicBezTo>
                    <a:pt x="818" y="99"/>
                    <a:pt x="855" y="62"/>
                    <a:pt x="896" y="51"/>
                  </a:cubicBezTo>
                  <a:close/>
                  <a:moveTo>
                    <a:pt x="896" y="226"/>
                  </a:moveTo>
                  <a:cubicBezTo>
                    <a:pt x="896" y="358"/>
                    <a:pt x="896" y="358"/>
                    <a:pt x="896" y="358"/>
                  </a:cubicBezTo>
                  <a:cubicBezTo>
                    <a:pt x="740" y="358"/>
                    <a:pt x="740" y="358"/>
                    <a:pt x="740" y="358"/>
                  </a:cubicBezTo>
                  <a:cubicBezTo>
                    <a:pt x="742" y="299"/>
                    <a:pt x="753" y="244"/>
                    <a:pt x="771" y="197"/>
                  </a:cubicBezTo>
                  <a:cubicBezTo>
                    <a:pt x="810" y="214"/>
                    <a:pt x="853" y="224"/>
                    <a:pt x="896" y="226"/>
                  </a:cubicBezTo>
                  <a:close/>
                  <a:moveTo>
                    <a:pt x="740" y="413"/>
                  </a:moveTo>
                  <a:cubicBezTo>
                    <a:pt x="739" y="411"/>
                    <a:pt x="739" y="409"/>
                    <a:pt x="739" y="406"/>
                  </a:cubicBezTo>
                  <a:cubicBezTo>
                    <a:pt x="896" y="406"/>
                    <a:pt x="896" y="406"/>
                    <a:pt x="896" y="406"/>
                  </a:cubicBezTo>
                  <a:cubicBezTo>
                    <a:pt x="896" y="538"/>
                    <a:pt x="896" y="538"/>
                    <a:pt x="896" y="538"/>
                  </a:cubicBezTo>
                  <a:cubicBezTo>
                    <a:pt x="865" y="540"/>
                    <a:pt x="834" y="546"/>
                    <a:pt x="804" y="556"/>
                  </a:cubicBezTo>
                  <a:cubicBezTo>
                    <a:pt x="803" y="506"/>
                    <a:pt x="784" y="459"/>
                    <a:pt x="749" y="422"/>
                  </a:cubicBezTo>
                  <a:cubicBezTo>
                    <a:pt x="746" y="419"/>
                    <a:pt x="743" y="416"/>
                    <a:pt x="740" y="413"/>
                  </a:cubicBezTo>
                  <a:close/>
                  <a:moveTo>
                    <a:pt x="1156" y="619"/>
                  </a:moveTo>
                  <a:cubicBezTo>
                    <a:pt x="1142" y="609"/>
                    <a:pt x="1128" y="599"/>
                    <a:pt x="1113" y="590"/>
                  </a:cubicBezTo>
                  <a:cubicBezTo>
                    <a:pt x="1134" y="535"/>
                    <a:pt x="1146" y="472"/>
                    <a:pt x="1148" y="406"/>
                  </a:cubicBezTo>
                  <a:cubicBezTo>
                    <a:pt x="1254" y="406"/>
                    <a:pt x="1254" y="406"/>
                    <a:pt x="1254" y="406"/>
                  </a:cubicBezTo>
                  <a:cubicBezTo>
                    <a:pt x="1248" y="489"/>
                    <a:pt x="1211" y="564"/>
                    <a:pt x="1156" y="619"/>
                  </a:cubicBezTo>
                  <a:close/>
                  <a:moveTo>
                    <a:pt x="1254" y="358"/>
                  </a:moveTo>
                  <a:cubicBezTo>
                    <a:pt x="1148" y="358"/>
                    <a:pt x="1148" y="358"/>
                    <a:pt x="1148" y="358"/>
                  </a:cubicBezTo>
                  <a:cubicBezTo>
                    <a:pt x="1146" y="292"/>
                    <a:pt x="1134" y="229"/>
                    <a:pt x="1113" y="175"/>
                  </a:cubicBezTo>
                  <a:cubicBezTo>
                    <a:pt x="1128" y="166"/>
                    <a:pt x="1142" y="156"/>
                    <a:pt x="1156" y="145"/>
                  </a:cubicBezTo>
                  <a:cubicBezTo>
                    <a:pt x="1211" y="201"/>
                    <a:pt x="1248" y="275"/>
                    <a:pt x="1254" y="358"/>
                  </a:cubicBezTo>
                  <a:close/>
                  <a:moveTo>
                    <a:pt x="684" y="145"/>
                  </a:moveTo>
                  <a:cubicBezTo>
                    <a:pt x="698" y="156"/>
                    <a:pt x="712" y="166"/>
                    <a:pt x="727" y="175"/>
                  </a:cubicBezTo>
                  <a:cubicBezTo>
                    <a:pt x="706" y="229"/>
                    <a:pt x="694" y="292"/>
                    <a:pt x="692" y="358"/>
                  </a:cubicBezTo>
                  <a:cubicBezTo>
                    <a:pt x="586" y="358"/>
                    <a:pt x="586" y="358"/>
                    <a:pt x="586" y="358"/>
                  </a:cubicBezTo>
                  <a:cubicBezTo>
                    <a:pt x="592" y="275"/>
                    <a:pt x="629" y="201"/>
                    <a:pt x="684" y="145"/>
                  </a:cubicBezTo>
                  <a:close/>
                  <a:moveTo>
                    <a:pt x="306" y="455"/>
                  </a:moveTo>
                  <a:cubicBezTo>
                    <a:pt x="336" y="424"/>
                    <a:pt x="376" y="406"/>
                    <a:pt x="420" y="406"/>
                  </a:cubicBezTo>
                  <a:cubicBezTo>
                    <a:pt x="601" y="406"/>
                    <a:pt x="601" y="406"/>
                    <a:pt x="601" y="406"/>
                  </a:cubicBezTo>
                  <a:cubicBezTo>
                    <a:pt x="645" y="406"/>
                    <a:pt x="685" y="424"/>
                    <a:pt x="714" y="455"/>
                  </a:cubicBezTo>
                  <a:cubicBezTo>
                    <a:pt x="744" y="487"/>
                    <a:pt x="759" y="528"/>
                    <a:pt x="756" y="571"/>
                  </a:cubicBezTo>
                  <a:cubicBezTo>
                    <a:pt x="752" y="644"/>
                    <a:pt x="752" y="644"/>
                    <a:pt x="752" y="644"/>
                  </a:cubicBezTo>
                  <a:cubicBezTo>
                    <a:pt x="731" y="602"/>
                    <a:pt x="710" y="575"/>
                    <a:pt x="709" y="573"/>
                  </a:cubicBezTo>
                  <a:cubicBezTo>
                    <a:pt x="702" y="564"/>
                    <a:pt x="691" y="561"/>
                    <a:pt x="681" y="565"/>
                  </a:cubicBezTo>
                  <a:cubicBezTo>
                    <a:pt x="560" y="614"/>
                    <a:pt x="333" y="614"/>
                    <a:pt x="331" y="614"/>
                  </a:cubicBezTo>
                  <a:cubicBezTo>
                    <a:pt x="326" y="614"/>
                    <a:pt x="321" y="616"/>
                    <a:pt x="316" y="620"/>
                  </a:cubicBezTo>
                  <a:cubicBezTo>
                    <a:pt x="315" y="621"/>
                    <a:pt x="293" y="639"/>
                    <a:pt x="271" y="672"/>
                  </a:cubicBezTo>
                  <a:cubicBezTo>
                    <a:pt x="265" y="571"/>
                    <a:pt x="265" y="571"/>
                    <a:pt x="265" y="571"/>
                  </a:cubicBezTo>
                  <a:cubicBezTo>
                    <a:pt x="262" y="528"/>
                    <a:pt x="277" y="487"/>
                    <a:pt x="306" y="455"/>
                  </a:cubicBezTo>
                  <a:close/>
                  <a:moveTo>
                    <a:pt x="278" y="793"/>
                  </a:moveTo>
                  <a:cubicBezTo>
                    <a:pt x="286" y="722"/>
                    <a:pt x="326" y="677"/>
                    <a:pt x="340" y="662"/>
                  </a:cubicBezTo>
                  <a:cubicBezTo>
                    <a:pt x="384" y="662"/>
                    <a:pt x="563" y="657"/>
                    <a:pt x="681" y="616"/>
                  </a:cubicBezTo>
                  <a:cubicBezTo>
                    <a:pt x="700" y="646"/>
                    <a:pt x="742" y="718"/>
                    <a:pt x="742" y="792"/>
                  </a:cubicBezTo>
                  <a:cubicBezTo>
                    <a:pt x="742" y="934"/>
                    <a:pt x="638" y="1050"/>
                    <a:pt x="510" y="1050"/>
                  </a:cubicBezTo>
                  <a:cubicBezTo>
                    <a:pt x="383" y="1050"/>
                    <a:pt x="279" y="935"/>
                    <a:pt x="278" y="793"/>
                  </a:cubicBezTo>
                  <a:close/>
                  <a:moveTo>
                    <a:pt x="48" y="1406"/>
                  </a:moveTo>
                  <a:cubicBezTo>
                    <a:pt x="48" y="1305"/>
                    <a:pt x="48" y="1305"/>
                    <a:pt x="48" y="1305"/>
                  </a:cubicBezTo>
                  <a:cubicBezTo>
                    <a:pt x="48" y="1270"/>
                    <a:pt x="72" y="1239"/>
                    <a:pt x="106" y="1230"/>
                  </a:cubicBezTo>
                  <a:cubicBezTo>
                    <a:pt x="295" y="1178"/>
                    <a:pt x="295" y="1178"/>
                    <a:pt x="295" y="1178"/>
                  </a:cubicBezTo>
                  <a:cubicBezTo>
                    <a:pt x="371" y="1291"/>
                    <a:pt x="371" y="1291"/>
                    <a:pt x="371" y="1291"/>
                  </a:cubicBezTo>
                  <a:cubicBezTo>
                    <a:pt x="379" y="1304"/>
                    <a:pt x="392" y="1312"/>
                    <a:pt x="407" y="1313"/>
                  </a:cubicBezTo>
                  <a:cubicBezTo>
                    <a:pt x="409" y="1313"/>
                    <a:pt x="410" y="1313"/>
                    <a:pt x="412" y="1313"/>
                  </a:cubicBezTo>
                  <a:cubicBezTo>
                    <a:pt x="422" y="1313"/>
                    <a:pt x="432" y="1310"/>
                    <a:pt x="440" y="1305"/>
                  </a:cubicBezTo>
                  <a:cubicBezTo>
                    <a:pt x="444" y="1316"/>
                    <a:pt x="451" y="1326"/>
                    <a:pt x="459" y="1334"/>
                  </a:cubicBezTo>
                  <a:cubicBezTo>
                    <a:pt x="439" y="1434"/>
                    <a:pt x="439" y="1434"/>
                    <a:pt x="439" y="1434"/>
                  </a:cubicBezTo>
                  <a:cubicBezTo>
                    <a:pt x="227" y="1434"/>
                    <a:pt x="227" y="1434"/>
                    <a:pt x="227" y="1434"/>
                  </a:cubicBezTo>
                  <a:cubicBezTo>
                    <a:pt x="227" y="1355"/>
                    <a:pt x="227" y="1355"/>
                    <a:pt x="227" y="1355"/>
                  </a:cubicBezTo>
                  <a:cubicBezTo>
                    <a:pt x="227" y="1342"/>
                    <a:pt x="216" y="1331"/>
                    <a:pt x="203" y="1331"/>
                  </a:cubicBezTo>
                  <a:cubicBezTo>
                    <a:pt x="190" y="1331"/>
                    <a:pt x="179" y="1342"/>
                    <a:pt x="179" y="1355"/>
                  </a:cubicBezTo>
                  <a:cubicBezTo>
                    <a:pt x="179" y="1434"/>
                    <a:pt x="179" y="1434"/>
                    <a:pt x="179" y="1434"/>
                  </a:cubicBez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lose/>
                  <a:moveTo>
                    <a:pt x="973" y="1305"/>
                  </a:moveTo>
                  <a:cubicBezTo>
                    <a:pt x="973" y="1406"/>
                    <a:pt x="973" y="1406"/>
                    <a:pt x="973" y="1406"/>
                  </a:cubicBezTo>
                  <a:cubicBezTo>
                    <a:pt x="973" y="1421"/>
                    <a:pt x="961" y="1434"/>
                    <a:pt x="946" y="1434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42" y="1355"/>
                    <a:pt x="842" y="1355"/>
                    <a:pt x="842" y="1355"/>
                  </a:cubicBezTo>
                  <a:cubicBezTo>
                    <a:pt x="842" y="1342"/>
                    <a:pt x="831" y="1331"/>
                    <a:pt x="818" y="1331"/>
                  </a:cubicBezTo>
                  <a:cubicBezTo>
                    <a:pt x="804" y="1331"/>
                    <a:pt x="794" y="1342"/>
                    <a:pt x="794" y="1355"/>
                  </a:cubicBezTo>
                  <a:cubicBezTo>
                    <a:pt x="794" y="1434"/>
                    <a:pt x="794" y="1434"/>
                    <a:pt x="794" y="1434"/>
                  </a:cubicBezTo>
                  <a:cubicBezTo>
                    <a:pt x="582" y="1434"/>
                    <a:pt x="582" y="1434"/>
                    <a:pt x="582" y="1434"/>
                  </a:cubicBezTo>
                  <a:cubicBezTo>
                    <a:pt x="561" y="1334"/>
                    <a:pt x="561" y="1334"/>
                    <a:pt x="561" y="1334"/>
                  </a:cubicBezTo>
                  <a:cubicBezTo>
                    <a:pt x="570" y="1326"/>
                    <a:pt x="577" y="1316"/>
                    <a:pt x="581" y="1305"/>
                  </a:cubicBezTo>
                  <a:cubicBezTo>
                    <a:pt x="589" y="1310"/>
                    <a:pt x="599" y="1313"/>
                    <a:pt x="609" y="1313"/>
                  </a:cubicBezTo>
                  <a:cubicBezTo>
                    <a:pt x="610" y="1313"/>
                    <a:pt x="612" y="1313"/>
                    <a:pt x="614" y="1313"/>
                  </a:cubicBezTo>
                  <a:cubicBezTo>
                    <a:pt x="629" y="1312"/>
                    <a:pt x="642" y="1304"/>
                    <a:pt x="650" y="1291"/>
                  </a:cubicBezTo>
                  <a:cubicBezTo>
                    <a:pt x="726" y="1178"/>
                    <a:pt x="726" y="1178"/>
                    <a:pt x="726" y="1178"/>
                  </a:cubicBezTo>
                  <a:cubicBezTo>
                    <a:pt x="915" y="1230"/>
                    <a:pt x="915" y="1230"/>
                    <a:pt x="915" y="1230"/>
                  </a:cubicBezTo>
                  <a:cubicBezTo>
                    <a:pt x="949" y="1239"/>
                    <a:pt x="973" y="1270"/>
                    <a:pt x="973" y="1305"/>
                  </a:cubicBezTo>
                  <a:close/>
                  <a:moveTo>
                    <a:pt x="973" y="1305"/>
                  </a:moveTo>
                  <a:cubicBezTo>
                    <a:pt x="973" y="1305"/>
                    <a:pt x="973" y="1305"/>
                    <a:pt x="973" y="130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6" name="Group 335"/>
          <p:cNvGrpSpPr>
            <a:grpSpLocks noChangeAspect="1"/>
          </p:cNvGrpSpPr>
          <p:nvPr/>
        </p:nvGrpSpPr>
        <p:grpSpPr>
          <a:xfrm>
            <a:off x="7772698" y="1399877"/>
            <a:ext cx="313933" cy="304800"/>
            <a:chOff x="5891213" y="1920876"/>
            <a:chExt cx="6628572" cy="6435725"/>
          </a:xfrm>
        </p:grpSpPr>
        <p:sp>
          <p:nvSpPr>
            <p:cNvPr id="337" name="Rectangle: Rounded Corners 336"/>
            <p:cNvSpPr/>
            <p:nvPr/>
          </p:nvSpPr>
          <p:spPr>
            <a:xfrm>
              <a:off x="6480313" y="6128702"/>
              <a:ext cx="6039472" cy="1252675"/>
            </a:xfrm>
            <a:prstGeom prst="roundRect">
              <a:avLst>
                <a:gd name="adj" fmla="val 7504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8" name="Freeform 25"/>
            <p:cNvSpPr>
              <a:spLocks noEditPoints="1"/>
            </p:cNvSpPr>
            <p:nvPr/>
          </p:nvSpPr>
          <p:spPr bwMode="auto">
            <a:xfrm>
              <a:off x="5891213" y="1920876"/>
              <a:ext cx="6496050" cy="6435725"/>
            </a:xfrm>
            <a:custGeom>
              <a:avLst/>
              <a:gdLst>
                <a:gd name="T0" fmla="*/ 1200 w 1482"/>
                <a:gd name="T1" fmla="*/ 678 h 1482"/>
                <a:gd name="T2" fmla="*/ 1430 w 1482"/>
                <a:gd name="T3" fmla="*/ 451 h 1482"/>
                <a:gd name="T4" fmla="*/ 1313 w 1482"/>
                <a:gd name="T5" fmla="*/ 131 h 1482"/>
                <a:gd name="T6" fmla="*/ 1055 w 1482"/>
                <a:gd name="T7" fmla="*/ 1 h 1482"/>
                <a:gd name="T8" fmla="*/ 1052 w 1482"/>
                <a:gd name="T9" fmla="*/ 0 h 1482"/>
                <a:gd name="T10" fmla="*/ 1048 w 1482"/>
                <a:gd name="T11" fmla="*/ 0 h 1482"/>
                <a:gd name="T12" fmla="*/ 921 w 1482"/>
                <a:gd name="T13" fmla="*/ 44 h 1482"/>
                <a:gd name="T14" fmla="*/ 512 w 1482"/>
                <a:gd name="T15" fmla="*/ 0 h 1482"/>
                <a:gd name="T16" fmla="*/ 432 w 1482"/>
                <a:gd name="T17" fmla="*/ 0 h 1482"/>
                <a:gd name="T18" fmla="*/ 429 w 1482"/>
                <a:gd name="T19" fmla="*/ 1 h 1482"/>
                <a:gd name="T20" fmla="*/ 426 w 1482"/>
                <a:gd name="T21" fmla="*/ 1 h 1482"/>
                <a:gd name="T22" fmla="*/ 82 w 1482"/>
                <a:gd name="T23" fmla="*/ 406 h 1482"/>
                <a:gd name="T24" fmla="*/ 51 w 1482"/>
                <a:gd name="T25" fmla="*/ 521 h 1482"/>
                <a:gd name="T26" fmla="*/ 282 w 1482"/>
                <a:gd name="T27" fmla="*/ 819 h 1482"/>
                <a:gd name="T28" fmla="*/ 0 w 1482"/>
                <a:gd name="T29" fmla="*/ 1176 h 1482"/>
                <a:gd name="T30" fmla="*/ 282 w 1482"/>
                <a:gd name="T31" fmla="*/ 1330 h 1482"/>
                <a:gd name="T32" fmla="*/ 357 w 1482"/>
                <a:gd name="T33" fmla="*/ 1482 h 1482"/>
                <a:gd name="T34" fmla="*/ 1174 w 1482"/>
                <a:gd name="T35" fmla="*/ 1373 h 1482"/>
                <a:gd name="T36" fmla="*/ 1432 w 1482"/>
                <a:gd name="T37" fmla="*/ 1226 h 1482"/>
                <a:gd name="T38" fmla="*/ 1432 w 1482"/>
                <a:gd name="T39" fmla="*/ 819 h 1482"/>
                <a:gd name="T40" fmla="*/ 1200 w 1482"/>
                <a:gd name="T41" fmla="*/ 623 h 1482"/>
                <a:gd name="T42" fmla="*/ 1381 w 1482"/>
                <a:gd name="T43" fmla="*/ 451 h 1482"/>
                <a:gd name="T44" fmla="*/ 1382 w 1482"/>
                <a:gd name="T45" fmla="*/ 521 h 1482"/>
                <a:gd name="T46" fmla="*/ 1200 w 1482"/>
                <a:gd name="T47" fmla="*/ 390 h 1482"/>
                <a:gd name="T48" fmla="*/ 1351 w 1482"/>
                <a:gd name="T49" fmla="*/ 411 h 1482"/>
                <a:gd name="T50" fmla="*/ 741 w 1482"/>
                <a:gd name="T51" fmla="*/ 253 h 1482"/>
                <a:gd name="T52" fmla="*/ 1023 w 1482"/>
                <a:gd name="T53" fmla="*/ 48 h 1482"/>
                <a:gd name="T54" fmla="*/ 512 w 1482"/>
                <a:gd name="T55" fmla="*/ 48 h 1482"/>
                <a:gd name="T56" fmla="*/ 282 w 1482"/>
                <a:gd name="T57" fmla="*/ 390 h 1482"/>
                <a:gd name="T58" fmla="*/ 207 w 1482"/>
                <a:gd name="T59" fmla="*/ 169 h 1482"/>
                <a:gd name="T60" fmla="*/ 99 w 1482"/>
                <a:gd name="T61" fmla="*/ 451 h 1482"/>
                <a:gd name="T62" fmla="*/ 102 w 1482"/>
                <a:gd name="T63" fmla="*/ 450 h 1482"/>
                <a:gd name="T64" fmla="*/ 100 w 1482"/>
                <a:gd name="T65" fmla="*/ 522 h 1482"/>
                <a:gd name="T66" fmla="*/ 316 w 1482"/>
                <a:gd name="T67" fmla="*/ 317 h 1482"/>
                <a:gd name="T68" fmla="*/ 411 w 1482"/>
                <a:gd name="T69" fmla="*/ 57 h 1482"/>
                <a:gd name="T70" fmla="*/ 1234 w 1482"/>
                <a:gd name="T71" fmla="*/ 111 h 1482"/>
                <a:gd name="T72" fmla="*/ 1152 w 1482"/>
                <a:gd name="T73" fmla="*/ 390 h 1482"/>
                <a:gd name="T74" fmla="*/ 330 w 1482"/>
                <a:gd name="T75" fmla="*/ 664 h 1482"/>
                <a:gd name="T76" fmla="*/ 355 w 1482"/>
                <a:gd name="T77" fmla="*/ 1432 h 1482"/>
                <a:gd name="T78" fmla="*/ 1126 w 1482"/>
                <a:gd name="T79" fmla="*/ 1432 h 1482"/>
                <a:gd name="T80" fmla="*/ 1150 w 1482"/>
                <a:gd name="T81" fmla="*/ 1331 h 1482"/>
                <a:gd name="T82" fmla="*/ 330 w 1482"/>
                <a:gd name="T83" fmla="*/ 1226 h 1482"/>
                <a:gd name="T84" fmla="*/ 1434 w 1482"/>
                <a:gd name="T85" fmla="*/ 1176 h 1482"/>
                <a:gd name="T86" fmla="*/ 48 w 1482"/>
                <a:gd name="T87" fmla="*/ 1176 h 1482"/>
                <a:gd name="T88" fmla="*/ 205 w 1482"/>
                <a:gd name="T89" fmla="*/ 867 h 1482"/>
                <a:gd name="T90" fmla="*/ 253 w 1482"/>
                <a:gd name="T91" fmla="*/ 920 h 1482"/>
                <a:gd name="T92" fmla="*/ 333 w 1482"/>
                <a:gd name="T93" fmla="*/ 971 h 1482"/>
                <a:gd name="T94" fmla="*/ 381 w 1482"/>
                <a:gd name="T95" fmla="*/ 867 h 1482"/>
                <a:gd name="T96" fmla="*/ 485 w 1482"/>
                <a:gd name="T97" fmla="*/ 944 h 1482"/>
                <a:gd name="T98" fmla="*/ 589 w 1482"/>
                <a:gd name="T99" fmla="*/ 867 h 1482"/>
                <a:gd name="T100" fmla="*/ 637 w 1482"/>
                <a:gd name="T101" fmla="*/ 920 h 1482"/>
                <a:gd name="T102" fmla="*/ 717 w 1482"/>
                <a:gd name="T103" fmla="*/ 971 h 1482"/>
                <a:gd name="T104" fmla="*/ 765 w 1482"/>
                <a:gd name="T105" fmla="*/ 867 h 1482"/>
                <a:gd name="T106" fmla="*/ 869 w 1482"/>
                <a:gd name="T107" fmla="*/ 944 h 1482"/>
                <a:gd name="T108" fmla="*/ 973 w 1482"/>
                <a:gd name="T109" fmla="*/ 867 h 1482"/>
                <a:gd name="T110" fmla="*/ 1021 w 1482"/>
                <a:gd name="T111" fmla="*/ 920 h 1482"/>
                <a:gd name="T112" fmla="*/ 1101 w 1482"/>
                <a:gd name="T113" fmla="*/ 971 h 1482"/>
                <a:gd name="T114" fmla="*/ 1149 w 1482"/>
                <a:gd name="T115" fmla="*/ 867 h 1482"/>
                <a:gd name="T116" fmla="*/ 1253 w 1482"/>
                <a:gd name="T117" fmla="*/ 944 h 1482"/>
                <a:gd name="T118" fmla="*/ 1432 w 1482"/>
                <a:gd name="T119" fmla="*/ 867 h 1482"/>
                <a:gd name="T120" fmla="*/ 1434 w 1482"/>
                <a:gd name="T121" fmla="*/ 1176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2" h="1482">
                  <a:moveTo>
                    <a:pt x="1432" y="819"/>
                  </a:moveTo>
                  <a:cubicBezTo>
                    <a:pt x="1200" y="819"/>
                    <a:pt x="1200" y="819"/>
                    <a:pt x="1200" y="819"/>
                  </a:cubicBezTo>
                  <a:cubicBezTo>
                    <a:pt x="1200" y="678"/>
                    <a:pt x="1200" y="678"/>
                    <a:pt x="1200" y="678"/>
                  </a:cubicBezTo>
                  <a:cubicBezTo>
                    <a:pt x="1405" y="564"/>
                    <a:pt x="1405" y="564"/>
                    <a:pt x="1405" y="564"/>
                  </a:cubicBezTo>
                  <a:cubicBezTo>
                    <a:pt x="1421" y="556"/>
                    <a:pt x="1430" y="539"/>
                    <a:pt x="1430" y="521"/>
                  </a:cubicBezTo>
                  <a:cubicBezTo>
                    <a:pt x="1430" y="451"/>
                    <a:pt x="1430" y="451"/>
                    <a:pt x="1430" y="451"/>
                  </a:cubicBezTo>
                  <a:cubicBezTo>
                    <a:pt x="1430" y="434"/>
                    <a:pt x="1421" y="418"/>
                    <a:pt x="1406" y="409"/>
                  </a:cubicBezTo>
                  <a:cubicBezTo>
                    <a:pt x="1404" y="407"/>
                    <a:pt x="1402" y="406"/>
                    <a:pt x="1399" y="406"/>
                  </a:cubicBezTo>
                  <a:cubicBezTo>
                    <a:pt x="1313" y="131"/>
                    <a:pt x="1313" y="131"/>
                    <a:pt x="1313" y="131"/>
                  </a:cubicBezTo>
                  <a:cubicBezTo>
                    <a:pt x="1303" y="100"/>
                    <a:pt x="1279" y="76"/>
                    <a:pt x="1249" y="66"/>
                  </a:cubicBezTo>
                  <a:cubicBezTo>
                    <a:pt x="1056" y="1"/>
                    <a:pt x="1056" y="1"/>
                    <a:pt x="1056" y="1"/>
                  </a:cubicBezTo>
                  <a:cubicBezTo>
                    <a:pt x="1056" y="1"/>
                    <a:pt x="1055" y="1"/>
                    <a:pt x="1055" y="1"/>
                  </a:cubicBezTo>
                  <a:cubicBezTo>
                    <a:pt x="1055" y="1"/>
                    <a:pt x="1054" y="1"/>
                    <a:pt x="1054" y="1"/>
                  </a:cubicBezTo>
                  <a:cubicBezTo>
                    <a:pt x="1054" y="1"/>
                    <a:pt x="1053" y="1"/>
                    <a:pt x="1053" y="1"/>
                  </a:cubicBezTo>
                  <a:cubicBezTo>
                    <a:pt x="1053" y="0"/>
                    <a:pt x="1052" y="0"/>
                    <a:pt x="1052" y="0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49" y="0"/>
                    <a:pt x="1049" y="0"/>
                    <a:pt x="1048" y="0"/>
                  </a:cubicBezTo>
                  <a:cubicBezTo>
                    <a:pt x="1048" y="0"/>
                    <a:pt x="1048" y="0"/>
                    <a:pt x="1048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44" y="0"/>
                    <a:pt x="923" y="19"/>
                    <a:pt x="921" y="44"/>
                  </a:cubicBezTo>
                  <a:cubicBezTo>
                    <a:pt x="911" y="136"/>
                    <a:pt x="833" y="205"/>
                    <a:pt x="741" y="205"/>
                  </a:cubicBezTo>
                  <a:cubicBezTo>
                    <a:pt x="648" y="205"/>
                    <a:pt x="571" y="136"/>
                    <a:pt x="561" y="44"/>
                  </a:cubicBezTo>
                  <a:cubicBezTo>
                    <a:pt x="558" y="19"/>
                    <a:pt x="537" y="0"/>
                    <a:pt x="51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34" y="0"/>
                    <a:pt x="433" y="0"/>
                    <a:pt x="433" y="0"/>
                  </a:cubicBezTo>
                  <a:cubicBezTo>
                    <a:pt x="433" y="0"/>
                    <a:pt x="432" y="0"/>
                    <a:pt x="432" y="0"/>
                  </a:cubicBezTo>
                  <a:cubicBezTo>
                    <a:pt x="432" y="0"/>
                    <a:pt x="431" y="0"/>
                    <a:pt x="431" y="0"/>
                  </a:cubicBezTo>
                  <a:cubicBezTo>
                    <a:pt x="431" y="0"/>
                    <a:pt x="430" y="0"/>
                    <a:pt x="430" y="0"/>
                  </a:cubicBezTo>
                  <a:cubicBezTo>
                    <a:pt x="429" y="0"/>
                    <a:pt x="429" y="0"/>
                    <a:pt x="429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7" y="1"/>
                    <a:pt x="427" y="1"/>
                    <a:pt x="426" y="1"/>
                  </a:cubicBezTo>
                  <a:cubicBezTo>
                    <a:pt x="426" y="1"/>
                    <a:pt x="426" y="1"/>
                    <a:pt x="426" y="1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02" y="76"/>
                    <a:pt x="178" y="100"/>
                    <a:pt x="169" y="131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0" y="406"/>
                    <a:pt x="78" y="407"/>
                    <a:pt x="76" y="409"/>
                  </a:cubicBezTo>
                  <a:cubicBezTo>
                    <a:pt x="60" y="418"/>
                    <a:pt x="51" y="434"/>
                    <a:pt x="51" y="451"/>
                  </a:cubicBezTo>
                  <a:cubicBezTo>
                    <a:pt x="51" y="521"/>
                    <a:pt x="51" y="521"/>
                    <a:pt x="51" y="521"/>
                  </a:cubicBezTo>
                  <a:cubicBezTo>
                    <a:pt x="51" y="539"/>
                    <a:pt x="61" y="556"/>
                    <a:pt x="77" y="564"/>
                  </a:cubicBezTo>
                  <a:cubicBezTo>
                    <a:pt x="282" y="678"/>
                    <a:pt x="282" y="678"/>
                    <a:pt x="282" y="678"/>
                  </a:cubicBezTo>
                  <a:cubicBezTo>
                    <a:pt x="282" y="819"/>
                    <a:pt x="282" y="819"/>
                    <a:pt x="282" y="819"/>
                  </a:cubicBezTo>
                  <a:cubicBezTo>
                    <a:pt x="50" y="819"/>
                    <a:pt x="50" y="819"/>
                    <a:pt x="50" y="819"/>
                  </a:cubicBezTo>
                  <a:cubicBezTo>
                    <a:pt x="22" y="819"/>
                    <a:pt x="0" y="841"/>
                    <a:pt x="0" y="869"/>
                  </a:cubicBezTo>
                  <a:cubicBezTo>
                    <a:pt x="0" y="1176"/>
                    <a:pt x="0" y="1176"/>
                    <a:pt x="0" y="1176"/>
                  </a:cubicBezTo>
                  <a:cubicBezTo>
                    <a:pt x="0" y="1203"/>
                    <a:pt x="22" y="1226"/>
                    <a:pt x="50" y="1226"/>
                  </a:cubicBezTo>
                  <a:cubicBezTo>
                    <a:pt x="282" y="1226"/>
                    <a:pt x="282" y="1226"/>
                    <a:pt x="282" y="1226"/>
                  </a:cubicBezTo>
                  <a:cubicBezTo>
                    <a:pt x="282" y="1330"/>
                    <a:pt x="282" y="1330"/>
                    <a:pt x="282" y="1330"/>
                  </a:cubicBezTo>
                  <a:cubicBezTo>
                    <a:pt x="282" y="1348"/>
                    <a:pt x="292" y="1365"/>
                    <a:pt x="307" y="1373"/>
                  </a:cubicBezTo>
                  <a:cubicBezTo>
                    <a:pt x="307" y="1432"/>
                    <a:pt x="307" y="1432"/>
                    <a:pt x="307" y="1432"/>
                  </a:cubicBezTo>
                  <a:cubicBezTo>
                    <a:pt x="307" y="1459"/>
                    <a:pt x="329" y="1482"/>
                    <a:pt x="357" y="1482"/>
                  </a:cubicBezTo>
                  <a:cubicBezTo>
                    <a:pt x="1125" y="1482"/>
                    <a:pt x="1125" y="1482"/>
                    <a:pt x="1125" y="1482"/>
                  </a:cubicBezTo>
                  <a:cubicBezTo>
                    <a:pt x="1152" y="1482"/>
                    <a:pt x="1174" y="1459"/>
                    <a:pt x="1174" y="1432"/>
                  </a:cubicBezTo>
                  <a:cubicBezTo>
                    <a:pt x="1174" y="1373"/>
                    <a:pt x="1174" y="1373"/>
                    <a:pt x="1174" y="1373"/>
                  </a:cubicBezTo>
                  <a:cubicBezTo>
                    <a:pt x="1190" y="1365"/>
                    <a:pt x="1200" y="1348"/>
                    <a:pt x="1200" y="1330"/>
                  </a:cubicBezTo>
                  <a:cubicBezTo>
                    <a:pt x="1200" y="1226"/>
                    <a:pt x="1200" y="1226"/>
                    <a:pt x="1200" y="1226"/>
                  </a:cubicBezTo>
                  <a:cubicBezTo>
                    <a:pt x="1432" y="1226"/>
                    <a:pt x="1432" y="1226"/>
                    <a:pt x="1432" y="1226"/>
                  </a:cubicBezTo>
                  <a:cubicBezTo>
                    <a:pt x="1459" y="1226"/>
                    <a:pt x="1482" y="1203"/>
                    <a:pt x="1482" y="1176"/>
                  </a:cubicBezTo>
                  <a:cubicBezTo>
                    <a:pt x="1482" y="869"/>
                    <a:pt x="1482" y="869"/>
                    <a:pt x="1482" y="869"/>
                  </a:cubicBezTo>
                  <a:cubicBezTo>
                    <a:pt x="1482" y="841"/>
                    <a:pt x="1459" y="819"/>
                    <a:pt x="1432" y="819"/>
                  </a:cubicBezTo>
                  <a:close/>
                  <a:moveTo>
                    <a:pt x="1382" y="521"/>
                  </a:moveTo>
                  <a:cubicBezTo>
                    <a:pt x="1382" y="522"/>
                    <a:pt x="1382" y="522"/>
                    <a:pt x="1382" y="522"/>
                  </a:cubicBezTo>
                  <a:cubicBezTo>
                    <a:pt x="1200" y="623"/>
                    <a:pt x="1200" y="623"/>
                    <a:pt x="1200" y="623"/>
                  </a:cubicBezTo>
                  <a:cubicBezTo>
                    <a:pt x="1200" y="550"/>
                    <a:pt x="1200" y="550"/>
                    <a:pt x="1200" y="550"/>
                  </a:cubicBezTo>
                  <a:cubicBezTo>
                    <a:pt x="1379" y="450"/>
                    <a:pt x="1379" y="450"/>
                    <a:pt x="1379" y="450"/>
                  </a:cubicBezTo>
                  <a:cubicBezTo>
                    <a:pt x="1380" y="450"/>
                    <a:pt x="1380" y="451"/>
                    <a:pt x="1381" y="451"/>
                  </a:cubicBezTo>
                  <a:cubicBezTo>
                    <a:pt x="1381" y="451"/>
                    <a:pt x="1382" y="450"/>
                    <a:pt x="1382" y="450"/>
                  </a:cubicBezTo>
                  <a:cubicBezTo>
                    <a:pt x="1382" y="451"/>
                    <a:pt x="1382" y="451"/>
                    <a:pt x="1382" y="451"/>
                  </a:cubicBezTo>
                  <a:cubicBezTo>
                    <a:pt x="1382" y="521"/>
                    <a:pt x="1382" y="521"/>
                    <a:pt x="1382" y="521"/>
                  </a:cubicBezTo>
                  <a:close/>
                  <a:moveTo>
                    <a:pt x="1351" y="411"/>
                  </a:moveTo>
                  <a:cubicBezTo>
                    <a:pt x="1200" y="495"/>
                    <a:pt x="1200" y="495"/>
                    <a:pt x="1200" y="495"/>
                  </a:cubicBezTo>
                  <a:cubicBezTo>
                    <a:pt x="1200" y="390"/>
                    <a:pt x="1200" y="390"/>
                    <a:pt x="1200" y="390"/>
                  </a:cubicBezTo>
                  <a:cubicBezTo>
                    <a:pt x="1200" y="371"/>
                    <a:pt x="1204" y="352"/>
                    <a:pt x="1211" y="334"/>
                  </a:cubicBezTo>
                  <a:cubicBezTo>
                    <a:pt x="1275" y="169"/>
                    <a:pt x="1275" y="169"/>
                    <a:pt x="1275" y="169"/>
                  </a:cubicBezTo>
                  <a:lnTo>
                    <a:pt x="1351" y="411"/>
                  </a:lnTo>
                  <a:close/>
                  <a:moveTo>
                    <a:pt x="512" y="48"/>
                  </a:moveTo>
                  <a:cubicBezTo>
                    <a:pt x="513" y="48"/>
                    <a:pt x="513" y="49"/>
                    <a:pt x="513" y="49"/>
                  </a:cubicBezTo>
                  <a:cubicBezTo>
                    <a:pt x="526" y="165"/>
                    <a:pt x="624" y="253"/>
                    <a:pt x="741" y="253"/>
                  </a:cubicBezTo>
                  <a:cubicBezTo>
                    <a:pt x="858" y="253"/>
                    <a:pt x="956" y="165"/>
                    <a:pt x="968" y="49"/>
                  </a:cubicBezTo>
                  <a:cubicBezTo>
                    <a:pt x="968" y="49"/>
                    <a:pt x="969" y="48"/>
                    <a:pt x="970" y="48"/>
                  </a:cubicBezTo>
                  <a:cubicBezTo>
                    <a:pt x="1023" y="48"/>
                    <a:pt x="1023" y="48"/>
                    <a:pt x="1023" y="48"/>
                  </a:cubicBezTo>
                  <a:cubicBezTo>
                    <a:pt x="1011" y="193"/>
                    <a:pt x="889" y="307"/>
                    <a:pt x="741" y="307"/>
                  </a:cubicBezTo>
                  <a:cubicBezTo>
                    <a:pt x="593" y="307"/>
                    <a:pt x="471" y="193"/>
                    <a:pt x="459" y="48"/>
                  </a:cubicBezTo>
                  <a:lnTo>
                    <a:pt x="512" y="48"/>
                  </a:lnTo>
                  <a:close/>
                  <a:moveTo>
                    <a:pt x="207" y="169"/>
                  </a:moveTo>
                  <a:cubicBezTo>
                    <a:pt x="271" y="334"/>
                    <a:pt x="271" y="334"/>
                    <a:pt x="271" y="334"/>
                  </a:cubicBezTo>
                  <a:cubicBezTo>
                    <a:pt x="278" y="352"/>
                    <a:pt x="282" y="371"/>
                    <a:pt x="282" y="390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131" y="411"/>
                    <a:pt x="131" y="411"/>
                    <a:pt x="131" y="411"/>
                  </a:cubicBezTo>
                  <a:lnTo>
                    <a:pt x="207" y="169"/>
                  </a:lnTo>
                  <a:close/>
                  <a:moveTo>
                    <a:pt x="100" y="522"/>
                  </a:moveTo>
                  <a:cubicBezTo>
                    <a:pt x="100" y="522"/>
                    <a:pt x="99" y="522"/>
                    <a:pt x="99" y="521"/>
                  </a:cubicBezTo>
                  <a:cubicBezTo>
                    <a:pt x="99" y="451"/>
                    <a:pt x="99" y="451"/>
                    <a:pt x="99" y="451"/>
                  </a:cubicBezTo>
                  <a:cubicBezTo>
                    <a:pt x="99" y="451"/>
                    <a:pt x="99" y="451"/>
                    <a:pt x="100" y="450"/>
                  </a:cubicBezTo>
                  <a:cubicBezTo>
                    <a:pt x="100" y="450"/>
                    <a:pt x="100" y="451"/>
                    <a:pt x="101" y="451"/>
                  </a:cubicBezTo>
                  <a:cubicBezTo>
                    <a:pt x="101" y="451"/>
                    <a:pt x="102" y="450"/>
                    <a:pt x="102" y="450"/>
                  </a:cubicBezTo>
                  <a:cubicBezTo>
                    <a:pt x="282" y="550"/>
                    <a:pt x="282" y="550"/>
                    <a:pt x="282" y="550"/>
                  </a:cubicBezTo>
                  <a:cubicBezTo>
                    <a:pt x="282" y="623"/>
                    <a:pt x="282" y="623"/>
                    <a:pt x="282" y="623"/>
                  </a:cubicBezTo>
                  <a:lnTo>
                    <a:pt x="100" y="522"/>
                  </a:lnTo>
                  <a:close/>
                  <a:moveTo>
                    <a:pt x="330" y="664"/>
                  </a:moveTo>
                  <a:cubicBezTo>
                    <a:pt x="330" y="390"/>
                    <a:pt x="330" y="390"/>
                    <a:pt x="330" y="390"/>
                  </a:cubicBezTo>
                  <a:cubicBezTo>
                    <a:pt x="330" y="365"/>
                    <a:pt x="325" y="340"/>
                    <a:pt x="316" y="317"/>
                  </a:cubicBezTo>
                  <a:cubicBezTo>
                    <a:pt x="238" y="116"/>
                    <a:pt x="238" y="116"/>
                    <a:pt x="238" y="116"/>
                  </a:cubicBezTo>
                  <a:cubicBezTo>
                    <a:pt x="241" y="114"/>
                    <a:pt x="244" y="112"/>
                    <a:pt x="248" y="111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28" y="224"/>
                    <a:pt x="569" y="355"/>
                    <a:pt x="741" y="355"/>
                  </a:cubicBezTo>
                  <a:cubicBezTo>
                    <a:pt x="912" y="355"/>
                    <a:pt x="1054" y="224"/>
                    <a:pt x="1070" y="57"/>
                  </a:cubicBezTo>
                  <a:cubicBezTo>
                    <a:pt x="1234" y="111"/>
                    <a:pt x="1234" y="111"/>
                    <a:pt x="1234" y="111"/>
                  </a:cubicBezTo>
                  <a:cubicBezTo>
                    <a:pt x="1237" y="112"/>
                    <a:pt x="1241" y="114"/>
                    <a:pt x="1244" y="116"/>
                  </a:cubicBezTo>
                  <a:cubicBezTo>
                    <a:pt x="1166" y="317"/>
                    <a:pt x="1166" y="317"/>
                    <a:pt x="1166" y="317"/>
                  </a:cubicBezTo>
                  <a:cubicBezTo>
                    <a:pt x="1157" y="340"/>
                    <a:pt x="1152" y="365"/>
                    <a:pt x="1152" y="390"/>
                  </a:cubicBezTo>
                  <a:cubicBezTo>
                    <a:pt x="1152" y="819"/>
                    <a:pt x="1152" y="819"/>
                    <a:pt x="1152" y="819"/>
                  </a:cubicBezTo>
                  <a:cubicBezTo>
                    <a:pt x="330" y="819"/>
                    <a:pt x="330" y="819"/>
                    <a:pt x="330" y="819"/>
                  </a:cubicBezTo>
                  <a:lnTo>
                    <a:pt x="330" y="664"/>
                  </a:lnTo>
                  <a:close/>
                  <a:moveTo>
                    <a:pt x="1125" y="1434"/>
                  </a:moveTo>
                  <a:cubicBezTo>
                    <a:pt x="357" y="1434"/>
                    <a:pt x="357" y="1434"/>
                    <a:pt x="357" y="1434"/>
                  </a:cubicBezTo>
                  <a:cubicBezTo>
                    <a:pt x="356" y="1434"/>
                    <a:pt x="355" y="1433"/>
                    <a:pt x="355" y="1432"/>
                  </a:cubicBezTo>
                  <a:cubicBezTo>
                    <a:pt x="355" y="1379"/>
                    <a:pt x="355" y="1379"/>
                    <a:pt x="355" y="1379"/>
                  </a:cubicBezTo>
                  <a:cubicBezTo>
                    <a:pt x="1126" y="1379"/>
                    <a:pt x="1126" y="1379"/>
                    <a:pt x="1126" y="1379"/>
                  </a:cubicBezTo>
                  <a:cubicBezTo>
                    <a:pt x="1126" y="1432"/>
                    <a:pt x="1126" y="1432"/>
                    <a:pt x="1126" y="1432"/>
                  </a:cubicBezTo>
                  <a:cubicBezTo>
                    <a:pt x="1126" y="1433"/>
                    <a:pt x="1126" y="1434"/>
                    <a:pt x="1125" y="1434"/>
                  </a:cubicBezTo>
                  <a:close/>
                  <a:moveTo>
                    <a:pt x="1152" y="1330"/>
                  </a:moveTo>
                  <a:cubicBezTo>
                    <a:pt x="1152" y="1330"/>
                    <a:pt x="1151" y="1331"/>
                    <a:pt x="1150" y="1331"/>
                  </a:cubicBezTo>
                  <a:cubicBezTo>
                    <a:pt x="331" y="1331"/>
                    <a:pt x="331" y="1331"/>
                    <a:pt x="331" y="1331"/>
                  </a:cubicBezTo>
                  <a:cubicBezTo>
                    <a:pt x="330" y="1331"/>
                    <a:pt x="330" y="1330"/>
                    <a:pt x="330" y="1330"/>
                  </a:cubicBezTo>
                  <a:cubicBezTo>
                    <a:pt x="330" y="1226"/>
                    <a:pt x="330" y="1226"/>
                    <a:pt x="330" y="1226"/>
                  </a:cubicBezTo>
                  <a:cubicBezTo>
                    <a:pt x="1152" y="1226"/>
                    <a:pt x="1152" y="1226"/>
                    <a:pt x="1152" y="1226"/>
                  </a:cubicBezTo>
                  <a:lnTo>
                    <a:pt x="1152" y="1330"/>
                  </a:lnTo>
                  <a:close/>
                  <a:moveTo>
                    <a:pt x="1434" y="1176"/>
                  </a:moveTo>
                  <a:cubicBezTo>
                    <a:pt x="1434" y="1177"/>
                    <a:pt x="1433" y="1178"/>
                    <a:pt x="1432" y="1178"/>
                  </a:cubicBezTo>
                  <a:cubicBezTo>
                    <a:pt x="50" y="1178"/>
                    <a:pt x="50" y="1178"/>
                    <a:pt x="50" y="1178"/>
                  </a:cubicBezTo>
                  <a:cubicBezTo>
                    <a:pt x="49" y="1178"/>
                    <a:pt x="48" y="1177"/>
                    <a:pt x="48" y="1176"/>
                  </a:cubicBezTo>
                  <a:cubicBezTo>
                    <a:pt x="48" y="869"/>
                    <a:pt x="48" y="869"/>
                    <a:pt x="48" y="869"/>
                  </a:cubicBezTo>
                  <a:cubicBezTo>
                    <a:pt x="48" y="868"/>
                    <a:pt x="49" y="867"/>
                    <a:pt x="50" y="867"/>
                  </a:cubicBezTo>
                  <a:cubicBezTo>
                    <a:pt x="205" y="867"/>
                    <a:pt x="205" y="867"/>
                    <a:pt x="205" y="867"/>
                  </a:cubicBezTo>
                  <a:cubicBezTo>
                    <a:pt x="205" y="920"/>
                    <a:pt x="205" y="920"/>
                    <a:pt x="205" y="920"/>
                  </a:cubicBezTo>
                  <a:cubicBezTo>
                    <a:pt x="205" y="933"/>
                    <a:pt x="216" y="944"/>
                    <a:pt x="229" y="944"/>
                  </a:cubicBezTo>
                  <a:cubicBezTo>
                    <a:pt x="242" y="944"/>
                    <a:pt x="253" y="933"/>
                    <a:pt x="253" y="920"/>
                  </a:cubicBezTo>
                  <a:cubicBezTo>
                    <a:pt x="253" y="867"/>
                    <a:pt x="253" y="867"/>
                    <a:pt x="253" y="867"/>
                  </a:cubicBezTo>
                  <a:cubicBezTo>
                    <a:pt x="333" y="867"/>
                    <a:pt x="333" y="867"/>
                    <a:pt x="333" y="867"/>
                  </a:cubicBezTo>
                  <a:cubicBezTo>
                    <a:pt x="333" y="971"/>
                    <a:pt x="333" y="971"/>
                    <a:pt x="333" y="971"/>
                  </a:cubicBezTo>
                  <a:cubicBezTo>
                    <a:pt x="333" y="984"/>
                    <a:pt x="344" y="995"/>
                    <a:pt x="357" y="995"/>
                  </a:cubicBezTo>
                  <a:cubicBezTo>
                    <a:pt x="370" y="995"/>
                    <a:pt x="381" y="984"/>
                    <a:pt x="381" y="971"/>
                  </a:cubicBezTo>
                  <a:cubicBezTo>
                    <a:pt x="381" y="867"/>
                    <a:pt x="381" y="867"/>
                    <a:pt x="381" y="867"/>
                  </a:cubicBezTo>
                  <a:cubicBezTo>
                    <a:pt x="461" y="867"/>
                    <a:pt x="461" y="867"/>
                    <a:pt x="461" y="867"/>
                  </a:cubicBezTo>
                  <a:cubicBezTo>
                    <a:pt x="461" y="920"/>
                    <a:pt x="461" y="920"/>
                    <a:pt x="461" y="920"/>
                  </a:cubicBezTo>
                  <a:cubicBezTo>
                    <a:pt x="461" y="933"/>
                    <a:pt x="472" y="944"/>
                    <a:pt x="485" y="944"/>
                  </a:cubicBezTo>
                  <a:cubicBezTo>
                    <a:pt x="498" y="944"/>
                    <a:pt x="509" y="933"/>
                    <a:pt x="509" y="920"/>
                  </a:cubicBezTo>
                  <a:cubicBezTo>
                    <a:pt x="509" y="867"/>
                    <a:pt x="509" y="867"/>
                    <a:pt x="509" y="867"/>
                  </a:cubicBezTo>
                  <a:cubicBezTo>
                    <a:pt x="589" y="867"/>
                    <a:pt x="589" y="867"/>
                    <a:pt x="589" y="867"/>
                  </a:cubicBezTo>
                  <a:cubicBezTo>
                    <a:pt x="589" y="920"/>
                    <a:pt x="589" y="920"/>
                    <a:pt x="589" y="920"/>
                  </a:cubicBezTo>
                  <a:cubicBezTo>
                    <a:pt x="589" y="933"/>
                    <a:pt x="600" y="944"/>
                    <a:pt x="613" y="944"/>
                  </a:cubicBezTo>
                  <a:cubicBezTo>
                    <a:pt x="626" y="944"/>
                    <a:pt x="637" y="933"/>
                    <a:pt x="637" y="920"/>
                  </a:cubicBezTo>
                  <a:cubicBezTo>
                    <a:pt x="637" y="867"/>
                    <a:pt x="637" y="867"/>
                    <a:pt x="637" y="867"/>
                  </a:cubicBezTo>
                  <a:cubicBezTo>
                    <a:pt x="717" y="867"/>
                    <a:pt x="717" y="867"/>
                    <a:pt x="717" y="867"/>
                  </a:cubicBezTo>
                  <a:cubicBezTo>
                    <a:pt x="717" y="971"/>
                    <a:pt x="717" y="971"/>
                    <a:pt x="717" y="971"/>
                  </a:cubicBezTo>
                  <a:cubicBezTo>
                    <a:pt x="717" y="984"/>
                    <a:pt x="728" y="995"/>
                    <a:pt x="741" y="995"/>
                  </a:cubicBezTo>
                  <a:cubicBezTo>
                    <a:pt x="754" y="995"/>
                    <a:pt x="765" y="984"/>
                    <a:pt x="765" y="971"/>
                  </a:cubicBezTo>
                  <a:cubicBezTo>
                    <a:pt x="765" y="867"/>
                    <a:pt x="765" y="867"/>
                    <a:pt x="765" y="867"/>
                  </a:cubicBezTo>
                  <a:cubicBezTo>
                    <a:pt x="845" y="867"/>
                    <a:pt x="845" y="867"/>
                    <a:pt x="845" y="867"/>
                  </a:cubicBezTo>
                  <a:cubicBezTo>
                    <a:pt x="845" y="920"/>
                    <a:pt x="845" y="920"/>
                    <a:pt x="845" y="920"/>
                  </a:cubicBezTo>
                  <a:cubicBezTo>
                    <a:pt x="845" y="933"/>
                    <a:pt x="856" y="944"/>
                    <a:pt x="869" y="944"/>
                  </a:cubicBezTo>
                  <a:cubicBezTo>
                    <a:pt x="882" y="944"/>
                    <a:pt x="893" y="933"/>
                    <a:pt x="893" y="920"/>
                  </a:cubicBezTo>
                  <a:cubicBezTo>
                    <a:pt x="893" y="867"/>
                    <a:pt x="893" y="867"/>
                    <a:pt x="893" y="867"/>
                  </a:cubicBezTo>
                  <a:cubicBezTo>
                    <a:pt x="973" y="867"/>
                    <a:pt x="973" y="867"/>
                    <a:pt x="973" y="867"/>
                  </a:cubicBezTo>
                  <a:cubicBezTo>
                    <a:pt x="973" y="920"/>
                    <a:pt x="973" y="920"/>
                    <a:pt x="973" y="920"/>
                  </a:cubicBezTo>
                  <a:cubicBezTo>
                    <a:pt x="973" y="933"/>
                    <a:pt x="984" y="944"/>
                    <a:pt x="997" y="944"/>
                  </a:cubicBezTo>
                  <a:cubicBezTo>
                    <a:pt x="1010" y="944"/>
                    <a:pt x="1021" y="933"/>
                    <a:pt x="1021" y="920"/>
                  </a:cubicBezTo>
                  <a:cubicBezTo>
                    <a:pt x="1021" y="867"/>
                    <a:pt x="1021" y="867"/>
                    <a:pt x="1021" y="867"/>
                  </a:cubicBezTo>
                  <a:cubicBezTo>
                    <a:pt x="1101" y="867"/>
                    <a:pt x="1101" y="867"/>
                    <a:pt x="1101" y="867"/>
                  </a:cubicBezTo>
                  <a:cubicBezTo>
                    <a:pt x="1101" y="971"/>
                    <a:pt x="1101" y="971"/>
                    <a:pt x="1101" y="971"/>
                  </a:cubicBezTo>
                  <a:cubicBezTo>
                    <a:pt x="1101" y="984"/>
                    <a:pt x="1112" y="995"/>
                    <a:pt x="1125" y="995"/>
                  </a:cubicBezTo>
                  <a:cubicBezTo>
                    <a:pt x="1138" y="995"/>
                    <a:pt x="1149" y="984"/>
                    <a:pt x="1149" y="971"/>
                  </a:cubicBezTo>
                  <a:cubicBezTo>
                    <a:pt x="1149" y="867"/>
                    <a:pt x="1149" y="867"/>
                    <a:pt x="1149" y="867"/>
                  </a:cubicBezTo>
                  <a:cubicBezTo>
                    <a:pt x="1229" y="867"/>
                    <a:pt x="1229" y="867"/>
                    <a:pt x="1229" y="867"/>
                  </a:cubicBezTo>
                  <a:cubicBezTo>
                    <a:pt x="1229" y="920"/>
                    <a:pt x="1229" y="920"/>
                    <a:pt x="1229" y="920"/>
                  </a:cubicBezTo>
                  <a:cubicBezTo>
                    <a:pt x="1229" y="933"/>
                    <a:pt x="1240" y="944"/>
                    <a:pt x="1253" y="944"/>
                  </a:cubicBezTo>
                  <a:cubicBezTo>
                    <a:pt x="1266" y="944"/>
                    <a:pt x="1277" y="933"/>
                    <a:pt x="1277" y="920"/>
                  </a:cubicBezTo>
                  <a:cubicBezTo>
                    <a:pt x="1277" y="867"/>
                    <a:pt x="1277" y="867"/>
                    <a:pt x="1277" y="867"/>
                  </a:cubicBezTo>
                  <a:cubicBezTo>
                    <a:pt x="1432" y="867"/>
                    <a:pt x="1432" y="867"/>
                    <a:pt x="1432" y="867"/>
                  </a:cubicBezTo>
                  <a:cubicBezTo>
                    <a:pt x="1433" y="867"/>
                    <a:pt x="1434" y="868"/>
                    <a:pt x="1434" y="869"/>
                  </a:cubicBezTo>
                  <a:lnTo>
                    <a:pt x="1434" y="1176"/>
                  </a:lnTo>
                  <a:close/>
                  <a:moveTo>
                    <a:pt x="1434" y="1176"/>
                  </a:moveTo>
                  <a:cubicBezTo>
                    <a:pt x="1434" y="1176"/>
                    <a:pt x="1434" y="1176"/>
                    <a:pt x="1434" y="11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9" name="Group 338"/>
          <p:cNvGrpSpPr>
            <a:grpSpLocks noChangeAspect="1"/>
          </p:cNvGrpSpPr>
          <p:nvPr/>
        </p:nvGrpSpPr>
        <p:grpSpPr>
          <a:xfrm>
            <a:off x="7821454" y="2640980"/>
            <a:ext cx="265177" cy="304800"/>
            <a:chOff x="8978900" y="2324101"/>
            <a:chExt cx="5599113" cy="6435725"/>
          </a:xfrm>
        </p:grpSpPr>
        <p:sp>
          <p:nvSpPr>
            <p:cNvPr id="340" name="Rectangle: Rounded Corners 339"/>
            <p:cNvSpPr/>
            <p:nvPr/>
          </p:nvSpPr>
          <p:spPr>
            <a:xfrm>
              <a:off x="9364662" y="2765013"/>
              <a:ext cx="4099339" cy="4055165"/>
            </a:xfrm>
            <a:prstGeom prst="roundRect">
              <a:avLst>
                <a:gd name="adj" fmla="val 7517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Freeform 29"/>
            <p:cNvSpPr>
              <a:spLocks noEditPoints="1"/>
            </p:cNvSpPr>
            <p:nvPr/>
          </p:nvSpPr>
          <p:spPr bwMode="auto">
            <a:xfrm>
              <a:off x="12122150" y="5091113"/>
              <a:ext cx="2455863" cy="3668713"/>
            </a:xfrm>
            <a:custGeom>
              <a:avLst/>
              <a:gdLst>
                <a:gd name="T0" fmla="*/ 430 w 560"/>
                <a:gd name="T1" fmla="*/ 541 h 845"/>
                <a:gd name="T2" fmla="*/ 333 w 560"/>
                <a:gd name="T3" fmla="*/ 439 h 845"/>
                <a:gd name="T4" fmla="*/ 342 w 560"/>
                <a:gd name="T5" fmla="*/ 344 h 845"/>
                <a:gd name="T6" fmla="*/ 523 w 560"/>
                <a:gd name="T7" fmla="*/ 7 h 845"/>
                <a:gd name="T8" fmla="*/ 304 w 560"/>
                <a:gd name="T9" fmla="*/ 314 h 845"/>
                <a:gd name="T10" fmla="*/ 255 w 560"/>
                <a:gd name="T11" fmla="*/ 314 h 845"/>
                <a:gd name="T12" fmla="*/ 37 w 560"/>
                <a:gd name="T13" fmla="*/ 7 h 845"/>
                <a:gd name="T14" fmla="*/ 217 w 560"/>
                <a:gd name="T15" fmla="*/ 344 h 845"/>
                <a:gd name="T16" fmla="*/ 227 w 560"/>
                <a:gd name="T17" fmla="*/ 439 h 845"/>
                <a:gd name="T18" fmla="*/ 129 w 560"/>
                <a:gd name="T19" fmla="*/ 541 h 845"/>
                <a:gd name="T20" fmla="*/ 0 w 560"/>
                <a:gd name="T21" fmla="*/ 664 h 845"/>
                <a:gd name="T22" fmla="*/ 123 w 560"/>
                <a:gd name="T23" fmla="*/ 845 h 845"/>
                <a:gd name="T24" fmla="*/ 253 w 560"/>
                <a:gd name="T25" fmla="*/ 721 h 845"/>
                <a:gd name="T26" fmla="*/ 205 w 560"/>
                <a:gd name="T27" fmla="*/ 566 h 845"/>
                <a:gd name="T28" fmla="*/ 280 w 560"/>
                <a:gd name="T29" fmla="*/ 461 h 845"/>
                <a:gd name="T30" fmla="*/ 355 w 560"/>
                <a:gd name="T31" fmla="*/ 566 h 845"/>
                <a:gd name="T32" fmla="*/ 307 w 560"/>
                <a:gd name="T33" fmla="*/ 721 h 845"/>
                <a:gd name="T34" fmla="*/ 437 w 560"/>
                <a:gd name="T35" fmla="*/ 845 h 845"/>
                <a:gd name="T36" fmla="*/ 560 w 560"/>
                <a:gd name="T37" fmla="*/ 664 h 845"/>
                <a:gd name="T38" fmla="*/ 205 w 560"/>
                <a:gd name="T39" fmla="*/ 721 h 845"/>
                <a:gd name="T40" fmla="*/ 123 w 560"/>
                <a:gd name="T41" fmla="*/ 797 h 845"/>
                <a:gd name="T42" fmla="*/ 48 w 560"/>
                <a:gd name="T43" fmla="*/ 664 h 845"/>
                <a:gd name="T44" fmla="*/ 129 w 560"/>
                <a:gd name="T45" fmla="*/ 589 h 845"/>
                <a:gd name="T46" fmla="*/ 205 w 560"/>
                <a:gd name="T47" fmla="*/ 721 h 845"/>
                <a:gd name="T48" fmla="*/ 280 w 560"/>
                <a:gd name="T49" fmla="*/ 413 h 845"/>
                <a:gd name="T50" fmla="*/ 280 w 560"/>
                <a:gd name="T51" fmla="*/ 358 h 845"/>
                <a:gd name="T52" fmla="*/ 512 w 560"/>
                <a:gd name="T53" fmla="*/ 721 h 845"/>
                <a:gd name="T54" fmla="*/ 430 w 560"/>
                <a:gd name="T55" fmla="*/ 797 h 845"/>
                <a:gd name="T56" fmla="*/ 355 w 560"/>
                <a:gd name="T57" fmla="*/ 664 h 845"/>
                <a:gd name="T58" fmla="*/ 437 w 560"/>
                <a:gd name="T59" fmla="*/ 589 h 845"/>
                <a:gd name="T60" fmla="*/ 512 w 560"/>
                <a:gd name="T61" fmla="*/ 721 h 845"/>
                <a:gd name="T62" fmla="*/ 512 w 560"/>
                <a:gd name="T63" fmla="*/ 721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0" h="845">
                  <a:moveTo>
                    <a:pt x="437" y="541"/>
                  </a:moveTo>
                  <a:cubicBezTo>
                    <a:pt x="430" y="541"/>
                    <a:pt x="430" y="541"/>
                    <a:pt x="430" y="541"/>
                  </a:cubicBezTo>
                  <a:cubicBezTo>
                    <a:pt x="419" y="541"/>
                    <a:pt x="408" y="542"/>
                    <a:pt x="398" y="545"/>
                  </a:cubicBezTo>
                  <a:cubicBezTo>
                    <a:pt x="333" y="439"/>
                    <a:pt x="333" y="439"/>
                    <a:pt x="333" y="439"/>
                  </a:cubicBezTo>
                  <a:cubicBezTo>
                    <a:pt x="346" y="425"/>
                    <a:pt x="355" y="406"/>
                    <a:pt x="355" y="385"/>
                  </a:cubicBezTo>
                  <a:cubicBezTo>
                    <a:pt x="355" y="370"/>
                    <a:pt x="350" y="356"/>
                    <a:pt x="342" y="344"/>
                  </a:cubicBezTo>
                  <a:cubicBezTo>
                    <a:pt x="531" y="40"/>
                    <a:pt x="531" y="40"/>
                    <a:pt x="531" y="40"/>
                  </a:cubicBezTo>
                  <a:cubicBezTo>
                    <a:pt x="538" y="28"/>
                    <a:pt x="534" y="14"/>
                    <a:pt x="523" y="7"/>
                  </a:cubicBezTo>
                  <a:cubicBezTo>
                    <a:pt x="512" y="0"/>
                    <a:pt x="497" y="3"/>
                    <a:pt x="490" y="14"/>
                  </a:cubicBezTo>
                  <a:cubicBezTo>
                    <a:pt x="304" y="314"/>
                    <a:pt x="304" y="314"/>
                    <a:pt x="304" y="314"/>
                  </a:cubicBezTo>
                  <a:cubicBezTo>
                    <a:pt x="297" y="312"/>
                    <a:pt x="288" y="310"/>
                    <a:pt x="280" y="310"/>
                  </a:cubicBezTo>
                  <a:cubicBezTo>
                    <a:pt x="271" y="310"/>
                    <a:pt x="263" y="312"/>
                    <a:pt x="255" y="3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3" y="3"/>
                    <a:pt x="48" y="0"/>
                    <a:pt x="37" y="7"/>
                  </a:cubicBezTo>
                  <a:cubicBezTo>
                    <a:pt x="26" y="14"/>
                    <a:pt x="22" y="28"/>
                    <a:pt x="29" y="40"/>
                  </a:cubicBezTo>
                  <a:cubicBezTo>
                    <a:pt x="217" y="344"/>
                    <a:pt x="217" y="344"/>
                    <a:pt x="217" y="344"/>
                  </a:cubicBezTo>
                  <a:cubicBezTo>
                    <a:pt x="209" y="356"/>
                    <a:pt x="205" y="370"/>
                    <a:pt x="205" y="385"/>
                  </a:cubicBezTo>
                  <a:cubicBezTo>
                    <a:pt x="205" y="406"/>
                    <a:pt x="213" y="425"/>
                    <a:pt x="227" y="439"/>
                  </a:cubicBezTo>
                  <a:cubicBezTo>
                    <a:pt x="161" y="545"/>
                    <a:pt x="161" y="545"/>
                    <a:pt x="161" y="545"/>
                  </a:cubicBezTo>
                  <a:cubicBezTo>
                    <a:pt x="151" y="542"/>
                    <a:pt x="140" y="541"/>
                    <a:pt x="129" y="541"/>
                  </a:cubicBezTo>
                  <a:cubicBezTo>
                    <a:pt x="123" y="541"/>
                    <a:pt x="123" y="541"/>
                    <a:pt x="123" y="541"/>
                  </a:cubicBezTo>
                  <a:cubicBezTo>
                    <a:pt x="55" y="541"/>
                    <a:pt x="0" y="596"/>
                    <a:pt x="0" y="664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0" y="789"/>
                    <a:pt x="55" y="845"/>
                    <a:pt x="123" y="845"/>
                  </a:cubicBezTo>
                  <a:cubicBezTo>
                    <a:pt x="129" y="845"/>
                    <a:pt x="129" y="845"/>
                    <a:pt x="129" y="845"/>
                  </a:cubicBezTo>
                  <a:cubicBezTo>
                    <a:pt x="197" y="845"/>
                    <a:pt x="253" y="789"/>
                    <a:pt x="253" y="721"/>
                  </a:cubicBezTo>
                  <a:cubicBezTo>
                    <a:pt x="253" y="664"/>
                    <a:pt x="253" y="664"/>
                    <a:pt x="253" y="664"/>
                  </a:cubicBezTo>
                  <a:cubicBezTo>
                    <a:pt x="253" y="624"/>
                    <a:pt x="234" y="589"/>
                    <a:pt x="205" y="566"/>
                  </a:cubicBezTo>
                  <a:cubicBezTo>
                    <a:pt x="270" y="460"/>
                    <a:pt x="270" y="460"/>
                    <a:pt x="270" y="460"/>
                  </a:cubicBezTo>
                  <a:cubicBezTo>
                    <a:pt x="273" y="460"/>
                    <a:pt x="277" y="461"/>
                    <a:pt x="280" y="461"/>
                  </a:cubicBezTo>
                  <a:cubicBezTo>
                    <a:pt x="283" y="461"/>
                    <a:pt x="286" y="460"/>
                    <a:pt x="289" y="460"/>
                  </a:cubicBezTo>
                  <a:cubicBezTo>
                    <a:pt x="355" y="566"/>
                    <a:pt x="355" y="566"/>
                    <a:pt x="355" y="566"/>
                  </a:cubicBezTo>
                  <a:cubicBezTo>
                    <a:pt x="326" y="589"/>
                    <a:pt x="307" y="624"/>
                    <a:pt x="307" y="664"/>
                  </a:cubicBezTo>
                  <a:cubicBezTo>
                    <a:pt x="307" y="721"/>
                    <a:pt x="307" y="721"/>
                    <a:pt x="307" y="721"/>
                  </a:cubicBezTo>
                  <a:cubicBezTo>
                    <a:pt x="307" y="789"/>
                    <a:pt x="362" y="845"/>
                    <a:pt x="430" y="845"/>
                  </a:cubicBezTo>
                  <a:cubicBezTo>
                    <a:pt x="437" y="845"/>
                    <a:pt x="437" y="845"/>
                    <a:pt x="437" y="845"/>
                  </a:cubicBezTo>
                  <a:cubicBezTo>
                    <a:pt x="505" y="845"/>
                    <a:pt x="560" y="789"/>
                    <a:pt x="560" y="721"/>
                  </a:cubicBezTo>
                  <a:cubicBezTo>
                    <a:pt x="560" y="664"/>
                    <a:pt x="560" y="664"/>
                    <a:pt x="560" y="664"/>
                  </a:cubicBezTo>
                  <a:cubicBezTo>
                    <a:pt x="560" y="596"/>
                    <a:pt x="505" y="541"/>
                    <a:pt x="437" y="541"/>
                  </a:cubicBezTo>
                  <a:close/>
                  <a:moveTo>
                    <a:pt x="205" y="721"/>
                  </a:moveTo>
                  <a:cubicBezTo>
                    <a:pt x="205" y="763"/>
                    <a:pt x="171" y="797"/>
                    <a:pt x="129" y="797"/>
                  </a:cubicBezTo>
                  <a:cubicBezTo>
                    <a:pt x="123" y="797"/>
                    <a:pt x="123" y="797"/>
                    <a:pt x="123" y="797"/>
                  </a:cubicBezTo>
                  <a:cubicBezTo>
                    <a:pt x="82" y="797"/>
                    <a:pt x="48" y="763"/>
                    <a:pt x="48" y="721"/>
                  </a:cubicBezTo>
                  <a:cubicBezTo>
                    <a:pt x="48" y="664"/>
                    <a:pt x="48" y="664"/>
                    <a:pt x="48" y="664"/>
                  </a:cubicBezTo>
                  <a:cubicBezTo>
                    <a:pt x="48" y="622"/>
                    <a:pt x="82" y="589"/>
                    <a:pt x="123" y="589"/>
                  </a:cubicBezTo>
                  <a:cubicBezTo>
                    <a:pt x="129" y="589"/>
                    <a:pt x="129" y="589"/>
                    <a:pt x="129" y="589"/>
                  </a:cubicBezTo>
                  <a:cubicBezTo>
                    <a:pt x="171" y="589"/>
                    <a:pt x="205" y="622"/>
                    <a:pt x="205" y="664"/>
                  </a:cubicBezTo>
                  <a:lnTo>
                    <a:pt x="205" y="721"/>
                  </a:lnTo>
                  <a:close/>
                  <a:moveTo>
                    <a:pt x="307" y="385"/>
                  </a:moveTo>
                  <a:cubicBezTo>
                    <a:pt x="307" y="400"/>
                    <a:pt x="295" y="413"/>
                    <a:pt x="280" y="413"/>
                  </a:cubicBezTo>
                  <a:cubicBezTo>
                    <a:pt x="265" y="413"/>
                    <a:pt x="253" y="400"/>
                    <a:pt x="253" y="385"/>
                  </a:cubicBezTo>
                  <a:cubicBezTo>
                    <a:pt x="253" y="370"/>
                    <a:pt x="265" y="358"/>
                    <a:pt x="280" y="358"/>
                  </a:cubicBezTo>
                  <a:cubicBezTo>
                    <a:pt x="295" y="358"/>
                    <a:pt x="307" y="370"/>
                    <a:pt x="307" y="385"/>
                  </a:cubicBezTo>
                  <a:close/>
                  <a:moveTo>
                    <a:pt x="512" y="721"/>
                  </a:moveTo>
                  <a:cubicBezTo>
                    <a:pt x="512" y="763"/>
                    <a:pt x="478" y="797"/>
                    <a:pt x="437" y="797"/>
                  </a:cubicBezTo>
                  <a:cubicBezTo>
                    <a:pt x="430" y="797"/>
                    <a:pt x="430" y="797"/>
                    <a:pt x="430" y="797"/>
                  </a:cubicBezTo>
                  <a:cubicBezTo>
                    <a:pt x="389" y="797"/>
                    <a:pt x="355" y="763"/>
                    <a:pt x="355" y="721"/>
                  </a:cubicBezTo>
                  <a:cubicBezTo>
                    <a:pt x="355" y="664"/>
                    <a:pt x="355" y="664"/>
                    <a:pt x="355" y="664"/>
                  </a:cubicBezTo>
                  <a:cubicBezTo>
                    <a:pt x="355" y="622"/>
                    <a:pt x="389" y="589"/>
                    <a:pt x="430" y="589"/>
                  </a:cubicBezTo>
                  <a:cubicBezTo>
                    <a:pt x="437" y="589"/>
                    <a:pt x="437" y="589"/>
                    <a:pt x="437" y="589"/>
                  </a:cubicBezTo>
                  <a:cubicBezTo>
                    <a:pt x="478" y="589"/>
                    <a:pt x="512" y="622"/>
                    <a:pt x="512" y="664"/>
                  </a:cubicBezTo>
                  <a:lnTo>
                    <a:pt x="512" y="721"/>
                  </a:lnTo>
                  <a:close/>
                  <a:moveTo>
                    <a:pt x="512" y="721"/>
                  </a:moveTo>
                  <a:cubicBezTo>
                    <a:pt x="512" y="721"/>
                    <a:pt x="512" y="721"/>
                    <a:pt x="512" y="7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Freeform 30"/>
            <p:cNvSpPr>
              <a:spLocks noEditPoints="1"/>
            </p:cNvSpPr>
            <p:nvPr/>
          </p:nvSpPr>
          <p:spPr bwMode="auto">
            <a:xfrm>
              <a:off x="8978900" y="5994401"/>
              <a:ext cx="771525" cy="763588"/>
            </a:xfrm>
            <a:custGeom>
              <a:avLst/>
              <a:gdLst>
                <a:gd name="T0" fmla="*/ 152 w 176"/>
                <a:gd name="T1" fmla="*/ 128 h 176"/>
                <a:gd name="T2" fmla="*/ 75 w 176"/>
                <a:gd name="T3" fmla="*/ 128 h 176"/>
                <a:gd name="T4" fmla="*/ 48 w 176"/>
                <a:gd name="T5" fmla="*/ 101 h 176"/>
                <a:gd name="T6" fmla="*/ 48 w 176"/>
                <a:gd name="T7" fmla="*/ 24 h 176"/>
                <a:gd name="T8" fmla="*/ 24 w 176"/>
                <a:gd name="T9" fmla="*/ 0 h 176"/>
                <a:gd name="T10" fmla="*/ 0 w 176"/>
                <a:gd name="T11" fmla="*/ 24 h 176"/>
                <a:gd name="T12" fmla="*/ 0 w 176"/>
                <a:gd name="T13" fmla="*/ 101 h 176"/>
                <a:gd name="T14" fmla="*/ 75 w 176"/>
                <a:gd name="T15" fmla="*/ 176 h 176"/>
                <a:gd name="T16" fmla="*/ 152 w 176"/>
                <a:gd name="T17" fmla="*/ 176 h 176"/>
                <a:gd name="T18" fmla="*/ 176 w 176"/>
                <a:gd name="T19" fmla="*/ 152 h 176"/>
                <a:gd name="T20" fmla="*/ 152 w 176"/>
                <a:gd name="T21" fmla="*/ 128 h 176"/>
                <a:gd name="T22" fmla="*/ 152 w 176"/>
                <a:gd name="T23" fmla="*/ 128 h 176"/>
                <a:gd name="T24" fmla="*/ 152 w 176"/>
                <a:gd name="T25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176">
                  <a:moveTo>
                    <a:pt x="152" y="128"/>
                  </a:moveTo>
                  <a:cubicBezTo>
                    <a:pt x="75" y="128"/>
                    <a:pt x="75" y="128"/>
                    <a:pt x="75" y="128"/>
                  </a:cubicBezTo>
                  <a:cubicBezTo>
                    <a:pt x="60" y="128"/>
                    <a:pt x="48" y="116"/>
                    <a:pt x="48" y="10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42"/>
                    <a:pt x="34" y="176"/>
                    <a:pt x="75" y="17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65" y="176"/>
                    <a:pt x="176" y="165"/>
                    <a:pt x="176" y="152"/>
                  </a:cubicBezTo>
                  <a:cubicBezTo>
                    <a:pt x="176" y="139"/>
                    <a:pt x="165" y="128"/>
                    <a:pt x="152" y="128"/>
                  </a:cubicBezTo>
                  <a:close/>
                  <a:moveTo>
                    <a:pt x="152" y="128"/>
                  </a:moveTo>
                  <a:cubicBezTo>
                    <a:pt x="152" y="128"/>
                    <a:pt x="152" y="128"/>
                    <a:pt x="152" y="1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31"/>
            <p:cNvSpPr>
              <a:spLocks noEditPoints="1"/>
            </p:cNvSpPr>
            <p:nvPr/>
          </p:nvSpPr>
          <p:spPr bwMode="auto">
            <a:xfrm>
              <a:off x="8978900" y="2324101"/>
              <a:ext cx="771525" cy="765175"/>
            </a:xfrm>
            <a:custGeom>
              <a:avLst/>
              <a:gdLst>
                <a:gd name="T0" fmla="*/ 152 w 176"/>
                <a:gd name="T1" fmla="*/ 0 h 176"/>
                <a:gd name="T2" fmla="*/ 75 w 176"/>
                <a:gd name="T3" fmla="*/ 0 h 176"/>
                <a:gd name="T4" fmla="*/ 0 w 176"/>
                <a:gd name="T5" fmla="*/ 75 h 176"/>
                <a:gd name="T6" fmla="*/ 0 w 176"/>
                <a:gd name="T7" fmla="*/ 152 h 176"/>
                <a:gd name="T8" fmla="*/ 24 w 176"/>
                <a:gd name="T9" fmla="*/ 176 h 176"/>
                <a:gd name="T10" fmla="*/ 48 w 176"/>
                <a:gd name="T11" fmla="*/ 152 h 176"/>
                <a:gd name="T12" fmla="*/ 48 w 176"/>
                <a:gd name="T13" fmla="*/ 75 h 176"/>
                <a:gd name="T14" fmla="*/ 75 w 176"/>
                <a:gd name="T15" fmla="*/ 48 h 176"/>
                <a:gd name="T16" fmla="*/ 152 w 176"/>
                <a:gd name="T17" fmla="*/ 48 h 176"/>
                <a:gd name="T18" fmla="*/ 176 w 176"/>
                <a:gd name="T19" fmla="*/ 24 h 176"/>
                <a:gd name="T20" fmla="*/ 152 w 176"/>
                <a:gd name="T21" fmla="*/ 0 h 176"/>
                <a:gd name="T22" fmla="*/ 152 w 176"/>
                <a:gd name="T23" fmla="*/ 0 h 176"/>
                <a:gd name="T24" fmla="*/ 152 w 176"/>
                <a:gd name="T2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176">
                  <a:moveTo>
                    <a:pt x="152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5"/>
                    <a:pt x="11" y="176"/>
                    <a:pt x="24" y="176"/>
                  </a:cubicBezTo>
                  <a:cubicBezTo>
                    <a:pt x="37" y="176"/>
                    <a:pt x="48" y="165"/>
                    <a:pt x="48" y="152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5" y="48"/>
                    <a:pt x="176" y="37"/>
                    <a:pt x="176" y="24"/>
                  </a:cubicBezTo>
                  <a:cubicBezTo>
                    <a:pt x="176" y="11"/>
                    <a:pt x="165" y="0"/>
                    <a:pt x="152" y="0"/>
                  </a:cubicBezTo>
                  <a:close/>
                  <a:moveTo>
                    <a:pt x="152" y="0"/>
                  </a:moveTo>
                  <a:cubicBezTo>
                    <a:pt x="152" y="0"/>
                    <a:pt x="152" y="0"/>
                    <a:pt x="15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4" name="Freeform 32"/>
            <p:cNvSpPr>
              <a:spLocks noEditPoints="1"/>
            </p:cNvSpPr>
            <p:nvPr/>
          </p:nvSpPr>
          <p:spPr bwMode="auto">
            <a:xfrm>
              <a:off x="8978900" y="5103813"/>
              <a:ext cx="211138" cy="650875"/>
            </a:xfrm>
            <a:custGeom>
              <a:avLst/>
              <a:gdLst>
                <a:gd name="T0" fmla="*/ 24 w 48"/>
                <a:gd name="T1" fmla="*/ 150 h 150"/>
                <a:gd name="T2" fmla="*/ 48 w 48"/>
                <a:gd name="T3" fmla="*/ 126 h 150"/>
                <a:gd name="T4" fmla="*/ 48 w 48"/>
                <a:gd name="T5" fmla="*/ 24 h 150"/>
                <a:gd name="T6" fmla="*/ 24 w 48"/>
                <a:gd name="T7" fmla="*/ 0 h 150"/>
                <a:gd name="T8" fmla="*/ 0 w 48"/>
                <a:gd name="T9" fmla="*/ 24 h 150"/>
                <a:gd name="T10" fmla="*/ 0 w 48"/>
                <a:gd name="T11" fmla="*/ 126 h 150"/>
                <a:gd name="T12" fmla="*/ 24 w 48"/>
                <a:gd name="T13" fmla="*/ 150 h 150"/>
                <a:gd name="T14" fmla="*/ 24 w 48"/>
                <a:gd name="T15" fmla="*/ 150 h 150"/>
                <a:gd name="T16" fmla="*/ 24 w 48"/>
                <a:gd name="T1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0">
                  <a:moveTo>
                    <a:pt x="24" y="150"/>
                  </a:moveTo>
                  <a:cubicBezTo>
                    <a:pt x="37" y="150"/>
                    <a:pt x="48" y="140"/>
                    <a:pt x="48" y="12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40"/>
                    <a:pt x="11" y="150"/>
                    <a:pt x="24" y="150"/>
                  </a:cubicBezTo>
                  <a:close/>
                  <a:moveTo>
                    <a:pt x="24" y="150"/>
                  </a:moveTo>
                  <a:cubicBezTo>
                    <a:pt x="24" y="150"/>
                    <a:pt x="24" y="150"/>
                    <a:pt x="24" y="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Freeform 33"/>
            <p:cNvSpPr>
              <a:spLocks noEditPoints="1"/>
            </p:cNvSpPr>
            <p:nvPr/>
          </p:nvSpPr>
          <p:spPr bwMode="auto">
            <a:xfrm>
              <a:off x="8978900" y="4213226"/>
              <a:ext cx="211138" cy="655638"/>
            </a:xfrm>
            <a:custGeom>
              <a:avLst/>
              <a:gdLst>
                <a:gd name="T0" fmla="*/ 24 w 48"/>
                <a:gd name="T1" fmla="*/ 151 h 151"/>
                <a:gd name="T2" fmla="*/ 48 w 48"/>
                <a:gd name="T3" fmla="*/ 127 h 151"/>
                <a:gd name="T4" fmla="*/ 48 w 48"/>
                <a:gd name="T5" fmla="*/ 24 h 151"/>
                <a:gd name="T6" fmla="*/ 24 w 48"/>
                <a:gd name="T7" fmla="*/ 0 h 151"/>
                <a:gd name="T8" fmla="*/ 0 w 48"/>
                <a:gd name="T9" fmla="*/ 24 h 151"/>
                <a:gd name="T10" fmla="*/ 0 w 48"/>
                <a:gd name="T11" fmla="*/ 127 h 151"/>
                <a:gd name="T12" fmla="*/ 24 w 48"/>
                <a:gd name="T13" fmla="*/ 151 h 151"/>
                <a:gd name="T14" fmla="*/ 24 w 48"/>
                <a:gd name="T15" fmla="*/ 151 h 151"/>
                <a:gd name="T16" fmla="*/ 24 w 48"/>
                <a:gd name="T1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1">
                  <a:moveTo>
                    <a:pt x="24" y="151"/>
                  </a:moveTo>
                  <a:cubicBezTo>
                    <a:pt x="37" y="151"/>
                    <a:pt x="48" y="140"/>
                    <a:pt x="48" y="12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40"/>
                    <a:pt x="11" y="151"/>
                    <a:pt x="24" y="151"/>
                  </a:cubicBezTo>
                  <a:close/>
                  <a:moveTo>
                    <a:pt x="24" y="151"/>
                  </a:moveTo>
                  <a:cubicBezTo>
                    <a:pt x="24" y="151"/>
                    <a:pt x="24" y="151"/>
                    <a:pt x="24" y="1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34"/>
            <p:cNvSpPr>
              <a:spLocks noEditPoints="1"/>
            </p:cNvSpPr>
            <p:nvPr/>
          </p:nvSpPr>
          <p:spPr bwMode="auto">
            <a:xfrm>
              <a:off x="8978900" y="3322638"/>
              <a:ext cx="211138" cy="655638"/>
            </a:xfrm>
            <a:custGeom>
              <a:avLst/>
              <a:gdLst>
                <a:gd name="T0" fmla="*/ 24 w 48"/>
                <a:gd name="T1" fmla="*/ 151 h 151"/>
                <a:gd name="T2" fmla="*/ 48 w 48"/>
                <a:gd name="T3" fmla="*/ 127 h 151"/>
                <a:gd name="T4" fmla="*/ 48 w 48"/>
                <a:gd name="T5" fmla="*/ 24 h 151"/>
                <a:gd name="T6" fmla="*/ 24 w 48"/>
                <a:gd name="T7" fmla="*/ 0 h 151"/>
                <a:gd name="T8" fmla="*/ 0 w 48"/>
                <a:gd name="T9" fmla="*/ 24 h 151"/>
                <a:gd name="T10" fmla="*/ 0 w 48"/>
                <a:gd name="T11" fmla="*/ 127 h 151"/>
                <a:gd name="T12" fmla="*/ 24 w 48"/>
                <a:gd name="T13" fmla="*/ 151 h 151"/>
                <a:gd name="T14" fmla="*/ 24 w 48"/>
                <a:gd name="T15" fmla="*/ 151 h 151"/>
                <a:gd name="T16" fmla="*/ 24 w 48"/>
                <a:gd name="T1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1">
                  <a:moveTo>
                    <a:pt x="24" y="151"/>
                  </a:moveTo>
                  <a:cubicBezTo>
                    <a:pt x="37" y="151"/>
                    <a:pt x="48" y="140"/>
                    <a:pt x="48" y="12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40"/>
                    <a:pt x="11" y="151"/>
                    <a:pt x="24" y="151"/>
                  </a:cubicBezTo>
                  <a:close/>
                  <a:moveTo>
                    <a:pt x="24" y="151"/>
                  </a:moveTo>
                  <a:cubicBezTo>
                    <a:pt x="24" y="151"/>
                    <a:pt x="24" y="151"/>
                    <a:pt x="24" y="1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7" name="Freeform 35"/>
            <p:cNvSpPr>
              <a:spLocks noEditPoints="1"/>
            </p:cNvSpPr>
            <p:nvPr/>
          </p:nvSpPr>
          <p:spPr bwMode="auto">
            <a:xfrm>
              <a:off x="13244513" y="5103813"/>
              <a:ext cx="211138" cy="650875"/>
            </a:xfrm>
            <a:custGeom>
              <a:avLst/>
              <a:gdLst>
                <a:gd name="T0" fmla="*/ 24 w 48"/>
                <a:gd name="T1" fmla="*/ 0 h 150"/>
                <a:gd name="T2" fmla="*/ 0 w 48"/>
                <a:gd name="T3" fmla="*/ 24 h 150"/>
                <a:gd name="T4" fmla="*/ 0 w 48"/>
                <a:gd name="T5" fmla="*/ 126 h 150"/>
                <a:gd name="T6" fmla="*/ 24 w 48"/>
                <a:gd name="T7" fmla="*/ 150 h 150"/>
                <a:gd name="T8" fmla="*/ 48 w 48"/>
                <a:gd name="T9" fmla="*/ 126 h 150"/>
                <a:gd name="T10" fmla="*/ 48 w 48"/>
                <a:gd name="T11" fmla="*/ 24 h 150"/>
                <a:gd name="T12" fmla="*/ 24 w 48"/>
                <a:gd name="T13" fmla="*/ 0 h 150"/>
                <a:gd name="T14" fmla="*/ 24 w 48"/>
                <a:gd name="T15" fmla="*/ 0 h 150"/>
                <a:gd name="T16" fmla="*/ 24 w 48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0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40"/>
                    <a:pt x="11" y="150"/>
                    <a:pt x="24" y="150"/>
                  </a:cubicBezTo>
                  <a:cubicBezTo>
                    <a:pt x="37" y="150"/>
                    <a:pt x="48" y="140"/>
                    <a:pt x="48" y="12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36"/>
            <p:cNvSpPr>
              <a:spLocks noEditPoints="1"/>
            </p:cNvSpPr>
            <p:nvPr/>
          </p:nvSpPr>
          <p:spPr bwMode="auto">
            <a:xfrm>
              <a:off x="13244513" y="4213226"/>
              <a:ext cx="211138" cy="655638"/>
            </a:xfrm>
            <a:custGeom>
              <a:avLst/>
              <a:gdLst>
                <a:gd name="T0" fmla="*/ 48 w 48"/>
                <a:gd name="T1" fmla="*/ 24 h 151"/>
                <a:gd name="T2" fmla="*/ 24 w 48"/>
                <a:gd name="T3" fmla="*/ 0 h 151"/>
                <a:gd name="T4" fmla="*/ 0 w 48"/>
                <a:gd name="T5" fmla="*/ 24 h 151"/>
                <a:gd name="T6" fmla="*/ 0 w 48"/>
                <a:gd name="T7" fmla="*/ 127 h 151"/>
                <a:gd name="T8" fmla="*/ 24 w 48"/>
                <a:gd name="T9" fmla="*/ 151 h 151"/>
                <a:gd name="T10" fmla="*/ 48 w 48"/>
                <a:gd name="T11" fmla="*/ 127 h 151"/>
                <a:gd name="T12" fmla="*/ 48 w 48"/>
                <a:gd name="T13" fmla="*/ 24 h 151"/>
                <a:gd name="T14" fmla="*/ 48 w 48"/>
                <a:gd name="T15" fmla="*/ 24 h 151"/>
                <a:gd name="T16" fmla="*/ 48 w 48"/>
                <a:gd name="T17" fmla="*/ 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1">
                  <a:moveTo>
                    <a:pt x="48" y="24"/>
                  </a:move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40"/>
                    <a:pt x="11" y="151"/>
                    <a:pt x="24" y="151"/>
                  </a:cubicBezTo>
                  <a:cubicBezTo>
                    <a:pt x="37" y="151"/>
                    <a:pt x="48" y="140"/>
                    <a:pt x="48" y="127"/>
                  </a:cubicBezTo>
                  <a:lnTo>
                    <a:pt x="48" y="24"/>
                  </a:ln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37"/>
            <p:cNvSpPr>
              <a:spLocks noEditPoints="1"/>
            </p:cNvSpPr>
            <p:nvPr/>
          </p:nvSpPr>
          <p:spPr bwMode="auto">
            <a:xfrm>
              <a:off x="13244513" y="3322638"/>
              <a:ext cx="211138" cy="655638"/>
            </a:xfrm>
            <a:custGeom>
              <a:avLst/>
              <a:gdLst>
                <a:gd name="T0" fmla="*/ 48 w 48"/>
                <a:gd name="T1" fmla="*/ 24 h 151"/>
                <a:gd name="T2" fmla="*/ 24 w 48"/>
                <a:gd name="T3" fmla="*/ 0 h 151"/>
                <a:gd name="T4" fmla="*/ 0 w 48"/>
                <a:gd name="T5" fmla="*/ 24 h 151"/>
                <a:gd name="T6" fmla="*/ 0 w 48"/>
                <a:gd name="T7" fmla="*/ 127 h 151"/>
                <a:gd name="T8" fmla="*/ 24 w 48"/>
                <a:gd name="T9" fmla="*/ 151 h 151"/>
                <a:gd name="T10" fmla="*/ 48 w 48"/>
                <a:gd name="T11" fmla="*/ 127 h 151"/>
                <a:gd name="T12" fmla="*/ 48 w 48"/>
                <a:gd name="T13" fmla="*/ 24 h 151"/>
                <a:gd name="T14" fmla="*/ 48 w 48"/>
                <a:gd name="T15" fmla="*/ 24 h 151"/>
                <a:gd name="T16" fmla="*/ 48 w 48"/>
                <a:gd name="T17" fmla="*/ 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1">
                  <a:moveTo>
                    <a:pt x="48" y="24"/>
                  </a:move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40"/>
                    <a:pt x="11" y="151"/>
                    <a:pt x="24" y="151"/>
                  </a:cubicBezTo>
                  <a:cubicBezTo>
                    <a:pt x="37" y="151"/>
                    <a:pt x="48" y="140"/>
                    <a:pt x="48" y="127"/>
                  </a:cubicBezTo>
                  <a:lnTo>
                    <a:pt x="48" y="24"/>
                  </a:ln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38"/>
            <p:cNvSpPr>
              <a:spLocks noEditPoints="1"/>
            </p:cNvSpPr>
            <p:nvPr/>
          </p:nvSpPr>
          <p:spPr bwMode="auto">
            <a:xfrm>
              <a:off x="12684125" y="2324101"/>
              <a:ext cx="771525" cy="765175"/>
            </a:xfrm>
            <a:custGeom>
              <a:avLst/>
              <a:gdLst>
                <a:gd name="T0" fmla="*/ 24 w 176"/>
                <a:gd name="T1" fmla="*/ 48 h 176"/>
                <a:gd name="T2" fmla="*/ 101 w 176"/>
                <a:gd name="T3" fmla="*/ 48 h 176"/>
                <a:gd name="T4" fmla="*/ 128 w 176"/>
                <a:gd name="T5" fmla="*/ 75 h 176"/>
                <a:gd name="T6" fmla="*/ 128 w 176"/>
                <a:gd name="T7" fmla="*/ 152 h 176"/>
                <a:gd name="T8" fmla="*/ 152 w 176"/>
                <a:gd name="T9" fmla="*/ 176 h 176"/>
                <a:gd name="T10" fmla="*/ 176 w 176"/>
                <a:gd name="T11" fmla="*/ 152 h 176"/>
                <a:gd name="T12" fmla="*/ 176 w 176"/>
                <a:gd name="T13" fmla="*/ 75 h 176"/>
                <a:gd name="T14" fmla="*/ 101 w 176"/>
                <a:gd name="T15" fmla="*/ 0 h 176"/>
                <a:gd name="T16" fmla="*/ 24 w 176"/>
                <a:gd name="T17" fmla="*/ 0 h 176"/>
                <a:gd name="T18" fmla="*/ 0 w 176"/>
                <a:gd name="T19" fmla="*/ 24 h 176"/>
                <a:gd name="T20" fmla="*/ 24 w 176"/>
                <a:gd name="T21" fmla="*/ 48 h 176"/>
                <a:gd name="T22" fmla="*/ 24 w 176"/>
                <a:gd name="T23" fmla="*/ 48 h 176"/>
                <a:gd name="T24" fmla="*/ 24 w 176"/>
                <a:gd name="T25" fmla="*/ 4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176">
                  <a:moveTo>
                    <a:pt x="24" y="48"/>
                  </a:moveTo>
                  <a:cubicBezTo>
                    <a:pt x="101" y="48"/>
                    <a:pt x="101" y="48"/>
                    <a:pt x="101" y="48"/>
                  </a:cubicBezTo>
                  <a:cubicBezTo>
                    <a:pt x="116" y="48"/>
                    <a:pt x="128" y="60"/>
                    <a:pt x="128" y="75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65"/>
                    <a:pt x="139" y="176"/>
                    <a:pt x="152" y="176"/>
                  </a:cubicBezTo>
                  <a:cubicBezTo>
                    <a:pt x="165" y="176"/>
                    <a:pt x="176" y="165"/>
                    <a:pt x="176" y="152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34"/>
                    <a:pt x="142" y="0"/>
                    <a:pt x="10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39"/>
            <p:cNvSpPr>
              <a:spLocks noEditPoints="1"/>
            </p:cNvSpPr>
            <p:nvPr/>
          </p:nvSpPr>
          <p:spPr bwMode="auto">
            <a:xfrm>
              <a:off x="9986963" y="2324101"/>
              <a:ext cx="661988" cy="209550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40"/>
            <p:cNvSpPr>
              <a:spLocks noEditPoints="1"/>
            </p:cNvSpPr>
            <p:nvPr/>
          </p:nvSpPr>
          <p:spPr bwMode="auto">
            <a:xfrm>
              <a:off x="10887075" y="2324101"/>
              <a:ext cx="661988" cy="209550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41"/>
            <p:cNvSpPr>
              <a:spLocks noEditPoints="1"/>
            </p:cNvSpPr>
            <p:nvPr/>
          </p:nvSpPr>
          <p:spPr bwMode="auto">
            <a:xfrm>
              <a:off x="11785600" y="2324101"/>
              <a:ext cx="657225" cy="209550"/>
            </a:xfrm>
            <a:custGeom>
              <a:avLst/>
              <a:gdLst>
                <a:gd name="T0" fmla="*/ 24 w 150"/>
                <a:gd name="T1" fmla="*/ 48 h 48"/>
                <a:gd name="T2" fmla="*/ 126 w 150"/>
                <a:gd name="T3" fmla="*/ 48 h 48"/>
                <a:gd name="T4" fmla="*/ 150 w 150"/>
                <a:gd name="T5" fmla="*/ 24 h 48"/>
                <a:gd name="T6" fmla="*/ 126 w 150"/>
                <a:gd name="T7" fmla="*/ 0 h 48"/>
                <a:gd name="T8" fmla="*/ 24 w 150"/>
                <a:gd name="T9" fmla="*/ 0 h 48"/>
                <a:gd name="T10" fmla="*/ 0 w 150"/>
                <a:gd name="T11" fmla="*/ 24 h 48"/>
                <a:gd name="T12" fmla="*/ 24 w 150"/>
                <a:gd name="T13" fmla="*/ 48 h 48"/>
                <a:gd name="T14" fmla="*/ 24 w 150"/>
                <a:gd name="T15" fmla="*/ 48 h 48"/>
                <a:gd name="T16" fmla="*/ 24 w 15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24" y="48"/>
                  </a:moveTo>
                  <a:cubicBezTo>
                    <a:pt x="126" y="48"/>
                    <a:pt x="126" y="48"/>
                    <a:pt x="126" y="48"/>
                  </a:cubicBezTo>
                  <a:cubicBezTo>
                    <a:pt x="140" y="48"/>
                    <a:pt x="150" y="37"/>
                    <a:pt x="150" y="24"/>
                  </a:cubicBezTo>
                  <a:cubicBezTo>
                    <a:pt x="150" y="11"/>
                    <a:pt x="140" y="0"/>
                    <a:pt x="1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Freeform 42"/>
            <p:cNvSpPr>
              <a:spLocks noEditPoints="1"/>
            </p:cNvSpPr>
            <p:nvPr/>
          </p:nvSpPr>
          <p:spPr bwMode="auto">
            <a:xfrm>
              <a:off x="9986963" y="6550026"/>
              <a:ext cx="661988" cy="207963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Freeform 43"/>
            <p:cNvSpPr>
              <a:spLocks noEditPoints="1"/>
            </p:cNvSpPr>
            <p:nvPr/>
          </p:nvSpPr>
          <p:spPr bwMode="auto">
            <a:xfrm>
              <a:off x="10887075" y="6550026"/>
              <a:ext cx="661988" cy="207963"/>
            </a:xfrm>
            <a:custGeom>
              <a:avLst/>
              <a:gdLst>
                <a:gd name="T0" fmla="*/ 127 w 151"/>
                <a:gd name="T1" fmla="*/ 0 h 48"/>
                <a:gd name="T2" fmla="*/ 24 w 151"/>
                <a:gd name="T3" fmla="*/ 0 h 48"/>
                <a:gd name="T4" fmla="*/ 0 w 151"/>
                <a:gd name="T5" fmla="*/ 24 h 48"/>
                <a:gd name="T6" fmla="*/ 24 w 151"/>
                <a:gd name="T7" fmla="*/ 48 h 48"/>
                <a:gd name="T8" fmla="*/ 127 w 151"/>
                <a:gd name="T9" fmla="*/ 48 h 48"/>
                <a:gd name="T10" fmla="*/ 151 w 151"/>
                <a:gd name="T11" fmla="*/ 24 h 48"/>
                <a:gd name="T12" fmla="*/ 127 w 151"/>
                <a:gd name="T13" fmla="*/ 0 h 48"/>
                <a:gd name="T14" fmla="*/ 127 w 151"/>
                <a:gd name="T15" fmla="*/ 0 h 48"/>
                <a:gd name="T16" fmla="*/ 127 w 15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48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0" y="48"/>
                    <a:pt x="151" y="37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44"/>
            <p:cNvSpPr>
              <a:spLocks noEditPoints="1"/>
            </p:cNvSpPr>
            <p:nvPr/>
          </p:nvSpPr>
          <p:spPr bwMode="auto">
            <a:xfrm>
              <a:off x="11785600" y="6550026"/>
              <a:ext cx="657225" cy="207963"/>
            </a:xfrm>
            <a:custGeom>
              <a:avLst/>
              <a:gdLst>
                <a:gd name="T0" fmla="*/ 150 w 150"/>
                <a:gd name="T1" fmla="*/ 24 h 48"/>
                <a:gd name="T2" fmla="*/ 126 w 150"/>
                <a:gd name="T3" fmla="*/ 0 h 48"/>
                <a:gd name="T4" fmla="*/ 24 w 150"/>
                <a:gd name="T5" fmla="*/ 0 h 48"/>
                <a:gd name="T6" fmla="*/ 0 w 150"/>
                <a:gd name="T7" fmla="*/ 24 h 48"/>
                <a:gd name="T8" fmla="*/ 24 w 150"/>
                <a:gd name="T9" fmla="*/ 48 h 48"/>
                <a:gd name="T10" fmla="*/ 126 w 150"/>
                <a:gd name="T11" fmla="*/ 48 h 48"/>
                <a:gd name="T12" fmla="*/ 150 w 150"/>
                <a:gd name="T13" fmla="*/ 24 h 48"/>
                <a:gd name="T14" fmla="*/ 150 w 150"/>
                <a:gd name="T15" fmla="*/ 24 h 48"/>
                <a:gd name="T16" fmla="*/ 150 w 150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48">
                  <a:moveTo>
                    <a:pt x="150" y="24"/>
                  </a:moveTo>
                  <a:cubicBezTo>
                    <a:pt x="150" y="11"/>
                    <a:pt x="140" y="0"/>
                    <a:pt x="1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40" y="48"/>
                    <a:pt x="150" y="37"/>
                    <a:pt x="150" y="24"/>
                  </a:cubicBezTo>
                  <a:close/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7" name="Group 356"/>
          <p:cNvGrpSpPr>
            <a:grpSpLocks noChangeAspect="1"/>
          </p:cNvGrpSpPr>
          <p:nvPr/>
        </p:nvGrpSpPr>
        <p:grpSpPr>
          <a:xfrm>
            <a:off x="7819976" y="3760163"/>
            <a:ext cx="213100" cy="365760"/>
            <a:chOff x="10134601" y="1881188"/>
            <a:chExt cx="3806825" cy="6533942"/>
          </a:xfrm>
        </p:grpSpPr>
        <p:sp>
          <p:nvSpPr>
            <p:cNvPr id="358" name="Rectangle: Rounded Corners 357"/>
            <p:cNvSpPr/>
            <p:nvPr/>
          </p:nvSpPr>
          <p:spPr>
            <a:xfrm>
              <a:off x="11290852" y="7222435"/>
              <a:ext cx="1974574" cy="119269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56"/>
            <p:cNvSpPr>
              <a:spLocks noEditPoints="1"/>
            </p:cNvSpPr>
            <p:nvPr/>
          </p:nvSpPr>
          <p:spPr bwMode="auto">
            <a:xfrm>
              <a:off x="10134601" y="1881188"/>
              <a:ext cx="3806825" cy="6435725"/>
            </a:xfrm>
            <a:custGeom>
              <a:avLst/>
              <a:gdLst>
                <a:gd name="T0" fmla="*/ 866 w 867"/>
                <a:gd name="T1" fmla="*/ 441 h 1482"/>
                <a:gd name="T2" fmla="*/ 867 w 867"/>
                <a:gd name="T3" fmla="*/ 438 h 1482"/>
                <a:gd name="T4" fmla="*/ 867 w 867"/>
                <a:gd name="T5" fmla="*/ 434 h 1482"/>
                <a:gd name="T6" fmla="*/ 0 w 867"/>
                <a:gd name="T7" fmla="*/ 434 h 1482"/>
                <a:gd name="T8" fmla="*/ 0 w 867"/>
                <a:gd name="T9" fmla="*/ 436 h 1482"/>
                <a:gd name="T10" fmla="*/ 1 w 867"/>
                <a:gd name="T11" fmla="*/ 440 h 1482"/>
                <a:gd name="T12" fmla="*/ 2 w 867"/>
                <a:gd name="T13" fmla="*/ 443 h 1482"/>
                <a:gd name="T14" fmla="*/ 3 w 867"/>
                <a:gd name="T15" fmla="*/ 446 h 1482"/>
                <a:gd name="T16" fmla="*/ 230 w 867"/>
                <a:gd name="T17" fmla="*/ 946 h 1482"/>
                <a:gd name="T18" fmla="*/ 203 w 867"/>
                <a:gd name="T19" fmla="*/ 1050 h 1482"/>
                <a:gd name="T20" fmla="*/ 178 w 867"/>
                <a:gd name="T21" fmla="*/ 1200 h 1482"/>
                <a:gd name="T22" fmla="*/ 229 w 867"/>
                <a:gd name="T23" fmla="*/ 1482 h 1482"/>
                <a:gd name="T24" fmla="*/ 688 w 867"/>
                <a:gd name="T25" fmla="*/ 1200 h 1482"/>
                <a:gd name="T26" fmla="*/ 714 w 867"/>
                <a:gd name="T27" fmla="*/ 1099 h 1482"/>
                <a:gd name="T28" fmla="*/ 615 w 867"/>
                <a:gd name="T29" fmla="*/ 999 h 1482"/>
                <a:gd name="T30" fmla="*/ 602 w 867"/>
                <a:gd name="T31" fmla="*/ 882 h 1482"/>
                <a:gd name="T32" fmla="*/ 865 w 867"/>
                <a:gd name="T33" fmla="*/ 444 h 1482"/>
                <a:gd name="T34" fmla="*/ 661 w 867"/>
                <a:gd name="T35" fmla="*/ 441 h 1482"/>
                <a:gd name="T36" fmla="*/ 661 w 867"/>
                <a:gd name="T37" fmla="*/ 440 h 1482"/>
                <a:gd name="T38" fmla="*/ 662 w 867"/>
                <a:gd name="T39" fmla="*/ 436 h 1482"/>
                <a:gd name="T40" fmla="*/ 741 w 867"/>
                <a:gd name="T41" fmla="*/ 406 h 1482"/>
                <a:gd name="T42" fmla="*/ 530 w 867"/>
                <a:gd name="T43" fmla="*/ 877 h 1482"/>
                <a:gd name="T44" fmla="*/ 126 w 867"/>
                <a:gd name="T45" fmla="*/ 406 h 1482"/>
                <a:gd name="T46" fmla="*/ 205 w 867"/>
                <a:gd name="T47" fmla="*/ 436 h 1482"/>
                <a:gd name="T48" fmla="*/ 206 w 867"/>
                <a:gd name="T49" fmla="*/ 440 h 1482"/>
                <a:gd name="T50" fmla="*/ 206 w 867"/>
                <a:gd name="T51" fmla="*/ 441 h 1482"/>
                <a:gd name="T52" fmla="*/ 458 w 867"/>
                <a:gd name="T53" fmla="*/ 434 h 1482"/>
                <a:gd name="T54" fmla="*/ 458 w 867"/>
                <a:gd name="T55" fmla="*/ 953 h 1482"/>
                <a:gd name="T56" fmla="*/ 253 w 867"/>
                <a:gd name="T57" fmla="*/ 432 h 1482"/>
                <a:gd name="T58" fmla="*/ 410 w 867"/>
                <a:gd name="T59" fmla="*/ 953 h 1482"/>
                <a:gd name="T60" fmla="*/ 741 w 867"/>
                <a:gd name="T61" fmla="*/ 358 h 1482"/>
                <a:gd name="T62" fmla="*/ 434 w 867"/>
                <a:gd name="T63" fmla="*/ 388 h 1482"/>
                <a:gd name="T64" fmla="*/ 126 w 867"/>
                <a:gd name="T65" fmla="*/ 358 h 1482"/>
                <a:gd name="T66" fmla="*/ 278 w 867"/>
                <a:gd name="T67" fmla="*/ 946 h 1482"/>
                <a:gd name="T68" fmla="*/ 325 w 867"/>
                <a:gd name="T69" fmla="*/ 926 h 1482"/>
                <a:gd name="T70" fmla="*/ 278 w 867"/>
                <a:gd name="T71" fmla="*/ 946 h 1482"/>
                <a:gd name="T72" fmla="*/ 410 w 867"/>
                <a:gd name="T73" fmla="*/ 1098 h 1482"/>
                <a:gd name="T74" fmla="*/ 202 w 867"/>
                <a:gd name="T75" fmla="*/ 1099 h 1482"/>
                <a:gd name="T76" fmla="*/ 410 w 867"/>
                <a:gd name="T77" fmla="*/ 1200 h 1482"/>
                <a:gd name="T78" fmla="*/ 227 w 867"/>
                <a:gd name="T79" fmla="*/ 1432 h 1482"/>
                <a:gd name="T80" fmla="*/ 458 w 867"/>
                <a:gd name="T81" fmla="*/ 1434 h 1482"/>
                <a:gd name="T82" fmla="*/ 640 w 867"/>
                <a:gd name="T83" fmla="*/ 1432 h 1482"/>
                <a:gd name="T84" fmla="*/ 458 w 867"/>
                <a:gd name="T85" fmla="*/ 1152 h 1482"/>
                <a:gd name="T86" fmla="*/ 666 w 867"/>
                <a:gd name="T87" fmla="*/ 1099 h 1482"/>
                <a:gd name="T88" fmla="*/ 542 w 867"/>
                <a:gd name="T89" fmla="*/ 926 h 1482"/>
                <a:gd name="T90" fmla="*/ 581 w 867"/>
                <a:gd name="T91" fmla="*/ 926 h 1482"/>
                <a:gd name="T92" fmla="*/ 581 w 867"/>
                <a:gd name="T93" fmla="*/ 965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7" h="1482">
                  <a:moveTo>
                    <a:pt x="865" y="443"/>
                  </a:moveTo>
                  <a:cubicBezTo>
                    <a:pt x="865" y="443"/>
                    <a:pt x="865" y="443"/>
                    <a:pt x="866" y="442"/>
                  </a:cubicBezTo>
                  <a:cubicBezTo>
                    <a:pt x="866" y="442"/>
                    <a:pt x="866" y="442"/>
                    <a:pt x="866" y="441"/>
                  </a:cubicBezTo>
                  <a:cubicBezTo>
                    <a:pt x="866" y="441"/>
                    <a:pt x="866" y="440"/>
                    <a:pt x="866" y="440"/>
                  </a:cubicBezTo>
                  <a:cubicBezTo>
                    <a:pt x="866" y="440"/>
                    <a:pt x="867" y="439"/>
                    <a:pt x="867" y="439"/>
                  </a:cubicBezTo>
                  <a:cubicBezTo>
                    <a:pt x="867" y="438"/>
                    <a:pt x="867" y="438"/>
                    <a:pt x="867" y="438"/>
                  </a:cubicBezTo>
                  <a:cubicBezTo>
                    <a:pt x="867" y="437"/>
                    <a:pt x="867" y="437"/>
                    <a:pt x="867" y="436"/>
                  </a:cubicBezTo>
                  <a:cubicBezTo>
                    <a:pt x="867" y="436"/>
                    <a:pt x="867" y="436"/>
                    <a:pt x="867" y="436"/>
                  </a:cubicBezTo>
                  <a:cubicBezTo>
                    <a:pt x="867" y="435"/>
                    <a:pt x="867" y="435"/>
                    <a:pt x="867" y="434"/>
                  </a:cubicBezTo>
                  <a:cubicBezTo>
                    <a:pt x="867" y="434"/>
                    <a:pt x="867" y="434"/>
                    <a:pt x="867" y="434"/>
                  </a:cubicBezTo>
                  <a:cubicBezTo>
                    <a:pt x="867" y="195"/>
                    <a:pt x="673" y="0"/>
                    <a:pt x="434" y="0"/>
                  </a:cubicBezTo>
                  <a:cubicBezTo>
                    <a:pt x="195" y="0"/>
                    <a:pt x="0" y="195"/>
                    <a:pt x="0" y="434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0" y="435"/>
                    <a:pt x="0" y="435"/>
                    <a:pt x="0" y="436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0" y="437"/>
                    <a:pt x="0" y="437"/>
                    <a:pt x="0" y="438"/>
                  </a:cubicBezTo>
                  <a:cubicBezTo>
                    <a:pt x="0" y="438"/>
                    <a:pt x="1" y="438"/>
                    <a:pt x="1" y="439"/>
                  </a:cubicBezTo>
                  <a:cubicBezTo>
                    <a:pt x="1" y="439"/>
                    <a:pt x="1" y="440"/>
                    <a:pt x="1" y="440"/>
                  </a:cubicBezTo>
                  <a:cubicBezTo>
                    <a:pt x="1" y="440"/>
                    <a:pt x="1" y="441"/>
                    <a:pt x="1" y="441"/>
                  </a:cubicBezTo>
                  <a:cubicBezTo>
                    <a:pt x="1" y="442"/>
                    <a:pt x="1" y="442"/>
                    <a:pt x="2" y="442"/>
                  </a:cubicBezTo>
                  <a:cubicBezTo>
                    <a:pt x="2" y="443"/>
                    <a:pt x="2" y="443"/>
                    <a:pt x="2" y="443"/>
                  </a:cubicBezTo>
                  <a:cubicBezTo>
                    <a:pt x="2" y="444"/>
                    <a:pt x="2" y="444"/>
                    <a:pt x="3" y="444"/>
                  </a:cubicBezTo>
                  <a:cubicBezTo>
                    <a:pt x="3" y="445"/>
                    <a:pt x="3" y="445"/>
                    <a:pt x="3" y="446"/>
                  </a:cubicBezTo>
                  <a:cubicBezTo>
                    <a:pt x="3" y="446"/>
                    <a:pt x="3" y="446"/>
                    <a:pt x="3" y="446"/>
                  </a:cubicBezTo>
                  <a:cubicBezTo>
                    <a:pt x="265" y="882"/>
                    <a:pt x="265" y="882"/>
                    <a:pt x="265" y="882"/>
                  </a:cubicBezTo>
                  <a:cubicBezTo>
                    <a:pt x="261" y="885"/>
                    <a:pt x="256" y="889"/>
                    <a:pt x="252" y="892"/>
                  </a:cubicBezTo>
                  <a:cubicBezTo>
                    <a:pt x="238" y="907"/>
                    <a:pt x="230" y="926"/>
                    <a:pt x="230" y="946"/>
                  </a:cubicBezTo>
                  <a:cubicBezTo>
                    <a:pt x="230" y="966"/>
                    <a:pt x="238" y="985"/>
                    <a:pt x="252" y="999"/>
                  </a:cubicBezTo>
                  <a:cubicBezTo>
                    <a:pt x="263" y="1010"/>
                    <a:pt x="298" y="1030"/>
                    <a:pt x="335" y="1050"/>
                  </a:cubicBezTo>
                  <a:cubicBezTo>
                    <a:pt x="203" y="1050"/>
                    <a:pt x="203" y="1050"/>
                    <a:pt x="203" y="1050"/>
                  </a:cubicBezTo>
                  <a:cubicBezTo>
                    <a:pt x="176" y="1050"/>
                    <a:pt x="154" y="1072"/>
                    <a:pt x="154" y="1099"/>
                  </a:cubicBezTo>
                  <a:cubicBezTo>
                    <a:pt x="154" y="1176"/>
                    <a:pt x="154" y="1176"/>
                    <a:pt x="154" y="1176"/>
                  </a:cubicBezTo>
                  <a:cubicBezTo>
                    <a:pt x="154" y="1189"/>
                    <a:pt x="164" y="1200"/>
                    <a:pt x="178" y="1200"/>
                  </a:cubicBezTo>
                  <a:cubicBezTo>
                    <a:pt x="179" y="1200"/>
                    <a:pt x="179" y="1200"/>
                    <a:pt x="179" y="1200"/>
                  </a:cubicBezTo>
                  <a:cubicBezTo>
                    <a:pt x="179" y="1432"/>
                    <a:pt x="179" y="1432"/>
                    <a:pt x="179" y="1432"/>
                  </a:cubicBezTo>
                  <a:cubicBezTo>
                    <a:pt x="179" y="1459"/>
                    <a:pt x="201" y="1482"/>
                    <a:pt x="229" y="1482"/>
                  </a:cubicBezTo>
                  <a:cubicBezTo>
                    <a:pt x="638" y="1482"/>
                    <a:pt x="638" y="1482"/>
                    <a:pt x="638" y="1482"/>
                  </a:cubicBezTo>
                  <a:cubicBezTo>
                    <a:pt x="666" y="1482"/>
                    <a:pt x="688" y="1459"/>
                    <a:pt x="688" y="1432"/>
                  </a:cubicBezTo>
                  <a:cubicBezTo>
                    <a:pt x="688" y="1200"/>
                    <a:pt x="688" y="1200"/>
                    <a:pt x="688" y="1200"/>
                  </a:cubicBezTo>
                  <a:cubicBezTo>
                    <a:pt x="690" y="1200"/>
                    <a:pt x="690" y="1200"/>
                    <a:pt x="690" y="1200"/>
                  </a:cubicBezTo>
                  <a:cubicBezTo>
                    <a:pt x="703" y="1200"/>
                    <a:pt x="714" y="1189"/>
                    <a:pt x="714" y="1176"/>
                  </a:cubicBezTo>
                  <a:cubicBezTo>
                    <a:pt x="714" y="1099"/>
                    <a:pt x="714" y="1099"/>
                    <a:pt x="714" y="1099"/>
                  </a:cubicBezTo>
                  <a:cubicBezTo>
                    <a:pt x="714" y="1072"/>
                    <a:pt x="691" y="1050"/>
                    <a:pt x="664" y="1050"/>
                  </a:cubicBezTo>
                  <a:cubicBezTo>
                    <a:pt x="532" y="1050"/>
                    <a:pt x="532" y="1050"/>
                    <a:pt x="532" y="1050"/>
                  </a:cubicBezTo>
                  <a:cubicBezTo>
                    <a:pt x="569" y="1030"/>
                    <a:pt x="604" y="1010"/>
                    <a:pt x="615" y="999"/>
                  </a:cubicBezTo>
                  <a:cubicBezTo>
                    <a:pt x="629" y="985"/>
                    <a:pt x="637" y="966"/>
                    <a:pt x="637" y="946"/>
                  </a:cubicBezTo>
                  <a:cubicBezTo>
                    <a:pt x="637" y="926"/>
                    <a:pt x="629" y="907"/>
                    <a:pt x="615" y="892"/>
                  </a:cubicBezTo>
                  <a:cubicBezTo>
                    <a:pt x="611" y="889"/>
                    <a:pt x="607" y="885"/>
                    <a:pt x="602" y="882"/>
                  </a:cubicBezTo>
                  <a:cubicBezTo>
                    <a:pt x="864" y="446"/>
                    <a:pt x="864" y="446"/>
                    <a:pt x="864" y="446"/>
                  </a:cubicBezTo>
                  <a:cubicBezTo>
                    <a:pt x="864" y="446"/>
                    <a:pt x="864" y="446"/>
                    <a:pt x="864" y="446"/>
                  </a:cubicBezTo>
                  <a:cubicBezTo>
                    <a:pt x="864" y="445"/>
                    <a:pt x="864" y="445"/>
                    <a:pt x="865" y="444"/>
                  </a:cubicBezTo>
                  <a:cubicBezTo>
                    <a:pt x="865" y="444"/>
                    <a:pt x="865" y="444"/>
                    <a:pt x="865" y="443"/>
                  </a:cubicBezTo>
                  <a:close/>
                  <a:moveTo>
                    <a:pt x="530" y="877"/>
                  </a:moveTo>
                  <a:cubicBezTo>
                    <a:pt x="661" y="441"/>
                    <a:pt x="661" y="441"/>
                    <a:pt x="661" y="441"/>
                  </a:cubicBezTo>
                  <a:cubicBezTo>
                    <a:pt x="661" y="441"/>
                    <a:pt x="661" y="441"/>
                    <a:pt x="661" y="441"/>
                  </a:cubicBezTo>
                  <a:cubicBezTo>
                    <a:pt x="661" y="440"/>
                    <a:pt x="661" y="440"/>
                    <a:pt x="661" y="440"/>
                  </a:cubicBezTo>
                  <a:cubicBezTo>
                    <a:pt x="661" y="440"/>
                    <a:pt x="661" y="440"/>
                    <a:pt x="661" y="440"/>
                  </a:cubicBezTo>
                  <a:cubicBezTo>
                    <a:pt x="662" y="439"/>
                    <a:pt x="662" y="439"/>
                    <a:pt x="662" y="438"/>
                  </a:cubicBezTo>
                  <a:cubicBezTo>
                    <a:pt x="662" y="438"/>
                    <a:pt x="662" y="437"/>
                    <a:pt x="662" y="437"/>
                  </a:cubicBezTo>
                  <a:cubicBezTo>
                    <a:pt x="662" y="437"/>
                    <a:pt x="662" y="436"/>
                    <a:pt x="662" y="436"/>
                  </a:cubicBezTo>
                  <a:cubicBezTo>
                    <a:pt x="662" y="435"/>
                    <a:pt x="662" y="435"/>
                    <a:pt x="662" y="434"/>
                  </a:cubicBezTo>
                  <a:cubicBezTo>
                    <a:pt x="662" y="434"/>
                    <a:pt x="662" y="434"/>
                    <a:pt x="662" y="434"/>
                  </a:cubicBezTo>
                  <a:cubicBezTo>
                    <a:pt x="662" y="427"/>
                    <a:pt x="689" y="406"/>
                    <a:pt x="741" y="406"/>
                  </a:cubicBezTo>
                  <a:cubicBezTo>
                    <a:pt x="785" y="406"/>
                    <a:pt x="811" y="421"/>
                    <a:pt x="817" y="430"/>
                  </a:cubicBezTo>
                  <a:cubicBezTo>
                    <a:pt x="553" y="871"/>
                    <a:pt x="553" y="871"/>
                    <a:pt x="553" y="871"/>
                  </a:cubicBezTo>
                  <a:cubicBezTo>
                    <a:pt x="545" y="872"/>
                    <a:pt x="537" y="874"/>
                    <a:pt x="530" y="877"/>
                  </a:cubicBezTo>
                  <a:close/>
                  <a:moveTo>
                    <a:pt x="314" y="871"/>
                  </a:moveTo>
                  <a:cubicBezTo>
                    <a:pt x="50" y="430"/>
                    <a:pt x="50" y="430"/>
                    <a:pt x="50" y="430"/>
                  </a:cubicBezTo>
                  <a:cubicBezTo>
                    <a:pt x="56" y="421"/>
                    <a:pt x="82" y="406"/>
                    <a:pt x="126" y="406"/>
                  </a:cubicBezTo>
                  <a:cubicBezTo>
                    <a:pt x="178" y="406"/>
                    <a:pt x="205" y="427"/>
                    <a:pt x="205" y="434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205" y="435"/>
                    <a:pt x="205" y="435"/>
                    <a:pt x="205" y="436"/>
                  </a:cubicBezTo>
                  <a:cubicBezTo>
                    <a:pt x="205" y="436"/>
                    <a:pt x="205" y="437"/>
                    <a:pt x="205" y="437"/>
                  </a:cubicBezTo>
                  <a:cubicBezTo>
                    <a:pt x="205" y="437"/>
                    <a:pt x="205" y="438"/>
                    <a:pt x="205" y="438"/>
                  </a:cubicBezTo>
                  <a:cubicBezTo>
                    <a:pt x="205" y="439"/>
                    <a:pt x="206" y="439"/>
                    <a:pt x="206" y="440"/>
                  </a:cubicBezTo>
                  <a:cubicBezTo>
                    <a:pt x="206" y="440"/>
                    <a:pt x="206" y="440"/>
                    <a:pt x="206" y="440"/>
                  </a:cubicBezTo>
                  <a:cubicBezTo>
                    <a:pt x="206" y="441"/>
                    <a:pt x="206" y="441"/>
                    <a:pt x="206" y="441"/>
                  </a:cubicBezTo>
                  <a:cubicBezTo>
                    <a:pt x="206" y="441"/>
                    <a:pt x="206" y="441"/>
                    <a:pt x="206" y="441"/>
                  </a:cubicBezTo>
                  <a:cubicBezTo>
                    <a:pt x="337" y="877"/>
                    <a:pt x="337" y="877"/>
                    <a:pt x="337" y="877"/>
                  </a:cubicBezTo>
                  <a:cubicBezTo>
                    <a:pt x="330" y="874"/>
                    <a:pt x="322" y="872"/>
                    <a:pt x="314" y="871"/>
                  </a:cubicBezTo>
                  <a:close/>
                  <a:moveTo>
                    <a:pt x="458" y="434"/>
                  </a:moveTo>
                  <a:cubicBezTo>
                    <a:pt x="458" y="427"/>
                    <a:pt x="485" y="406"/>
                    <a:pt x="536" y="406"/>
                  </a:cubicBezTo>
                  <a:cubicBezTo>
                    <a:pt x="584" y="406"/>
                    <a:pt x="610" y="424"/>
                    <a:pt x="614" y="432"/>
                  </a:cubicBezTo>
                  <a:cubicBezTo>
                    <a:pt x="458" y="953"/>
                    <a:pt x="458" y="953"/>
                    <a:pt x="458" y="953"/>
                  </a:cubicBezTo>
                  <a:lnTo>
                    <a:pt x="458" y="434"/>
                  </a:lnTo>
                  <a:close/>
                  <a:moveTo>
                    <a:pt x="410" y="953"/>
                  </a:moveTo>
                  <a:cubicBezTo>
                    <a:pt x="253" y="432"/>
                    <a:pt x="253" y="432"/>
                    <a:pt x="253" y="432"/>
                  </a:cubicBezTo>
                  <a:cubicBezTo>
                    <a:pt x="257" y="424"/>
                    <a:pt x="284" y="406"/>
                    <a:pt x="331" y="406"/>
                  </a:cubicBezTo>
                  <a:cubicBezTo>
                    <a:pt x="383" y="406"/>
                    <a:pt x="410" y="427"/>
                    <a:pt x="410" y="434"/>
                  </a:cubicBezTo>
                  <a:lnTo>
                    <a:pt x="410" y="953"/>
                  </a:lnTo>
                  <a:close/>
                  <a:moveTo>
                    <a:pt x="434" y="48"/>
                  </a:moveTo>
                  <a:cubicBezTo>
                    <a:pt x="625" y="48"/>
                    <a:pt x="784" y="188"/>
                    <a:pt x="814" y="372"/>
                  </a:cubicBezTo>
                  <a:cubicBezTo>
                    <a:pt x="794" y="363"/>
                    <a:pt x="769" y="358"/>
                    <a:pt x="741" y="358"/>
                  </a:cubicBezTo>
                  <a:cubicBezTo>
                    <a:pt x="698" y="358"/>
                    <a:pt x="661" y="370"/>
                    <a:pt x="638" y="388"/>
                  </a:cubicBezTo>
                  <a:cubicBezTo>
                    <a:pt x="616" y="370"/>
                    <a:pt x="579" y="358"/>
                    <a:pt x="536" y="358"/>
                  </a:cubicBezTo>
                  <a:cubicBezTo>
                    <a:pt x="493" y="358"/>
                    <a:pt x="456" y="370"/>
                    <a:pt x="434" y="388"/>
                  </a:cubicBezTo>
                  <a:cubicBezTo>
                    <a:pt x="411" y="370"/>
                    <a:pt x="374" y="358"/>
                    <a:pt x="331" y="358"/>
                  </a:cubicBezTo>
                  <a:cubicBezTo>
                    <a:pt x="288" y="358"/>
                    <a:pt x="251" y="370"/>
                    <a:pt x="229" y="388"/>
                  </a:cubicBezTo>
                  <a:cubicBezTo>
                    <a:pt x="206" y="370"/>
                    <a:pt x="169" y="358"/>
                    <a:pt x="126" y="358"/>
                  </a:cubicBezTo>
                  <a:cubicBezTo>
                    <a:pt x="99" y="358"/>
                    <a:pt x="73" y="363"/>
                    <a:pt x="53" y="372"/>
                  </a:cubicBezTo>
                  <a:cubicBezTo>
                    <a:pt x="83" y="188"/>
                    <a:pt x="242" y="48"/>
                    <a:pt x="434" y="48"/>
                  </a:cubicBezTo>
                  <a:close/>
                  <a:moveTo>
                    <a:pt x="278" y="946"/>
                  </a:moveTo>
                  <a:cubicBezTo>
                    <a:pt x="278" y="938"/>
                    <a:pt x="281" y="932"/>
                    <a:pt x="286" y="926"/>
                  </a:cubicBezTo>
                  <a:cubicBezTo>
                    <a:pt x="292" y="921"/>
                    <a:pt x="298" y="918"/>
                    <a:pt x="306" y="918"/>
                  </a:cubicBezTo>
                  <a:cubicBezTo>
                    <a:pt x="313" y="918"/>
                    <a:pt x="320" y="921"/>
                    <a:pt x="325" y="926"/>
                  </a:cubicBezTo>
                  <a:cubicBezTo>
                    <a:pt x="332" y="934"/>
                    <a:pt x="354" y="973"/>
                    <a:pt x="378" y="1018"/>
                  </a:cubicBezTo>
                  <a:cubicBezTo>
                    <a:pt x="333" y="994"/>
                    <a:pt x="294" y="972"/>
                    <a:pt x="286" y="965"/>
                  </a:cubicBezTo>
                  <a:cubicBezTo>
                    <a:pt x="281" y="960"/>
                    <a:pt x="278" y="953"/>
                    <a:pt x="278" y="946"/>
                  </a:cubicBezTo>
                  <a:close/>
                  <a:moveTo>
                    <a:pt x="202" y="1099"/>
                  </a:moveTo>
                  <a:cubicBezTo>
                    <a:pt x="202" y="1098"/>
                    <a:pt x="202" y="1098"/>
                    <a:pt x="203" y="1098"/>
                  </a:cubicBezTo>
                  <a:cubicBezTo>
                    <a:pt x="410" y="1098"/>
                    <a:pt x="410" y="1098"/>
                    <a:pt x="410" y="1098"/>
                  </a:cubicBezTo>
                  <a:cubicBezTo>
                    <a:pt x="410" y="1152"/>
                    <a:pt x="410" y="1152"/>
                    <a:pt x="410" y="1152"/>
                  </a:cubicBezTo>
                  <a:cubicBezTo>
                    <a:pt x="202" y="1152"/>
                    <a:pt x="202" y="1152"/>
                    <a:pt x="202" y="1152"/>
                  </a:cubicBezTo>
                  <a:lnTo>
                    <a:pt x="202" y="1099"/>
                  </a:lnTo>
                  <a:close/>
                  <a:moveTo>
                    <a:pt x="227" y="1432"/>
                  </a:moveTo>
                  <a:cubicBezTo>
                    <a:pt x="227" y="1200"/>
                    <a:pt x="227" y="1200"/>
                    <a:pt x="227" y="1200"/>
                  </a:cubicBezTo>
                  <a:cubicBezTo>
                    <a:pt x="410" y="1200"/>
                    <a:pt x="410" y="1200"/>
                    <a:pt x="410" y="1200"/>
                  </a:cubicBezTo>
                  <a:cubicBezTo>
                    <a:pt x="410" y="1434"/>
                    <a:pt x="410" y="1434"/>
                    <a:pt x="410" y="1434"/>
                  </a:cubicBezTo>
                  <a:cubicBezTo>
                    <a:pt x="229" y="1434"/>
                    <a:pt x="229" y="1434"/>
                    <a:pt x="229" y="1434"/>
                  </a:cubicBezTo>
                  <a:cubicBezTo>
                    <a:pt x="228" y="1434"/>
                    <a:pt x="227" y="1433"/>
                    <a:pt x="227" y="1432"/>
                  </a:cubicBezTo>
                  <a:close/>
                  <a:moveTo>
                    <a:pt x="640" y="1432"/>
                  </a:moveTo>
                  <a:cubicBezTo>
                    <a:pt x="640" y="1433"/>
                    <a:pt x="639" y="1434"/>
                    <a:pt x="638" y="1434"/>
                  </a:cubicBezTo>
                  <a:cubicBezTo>
                    <a:pt x="458" y="1434"/>
                    <a:pt x="458" y="1434"/>
                    <a:pt x="458" y="1434"/>
                  </a:cubicBezTo>
                  <a:cubicBezTo>
                    <a:pt x="458" y="1200"/>
                    <a:pt x="458" y="1200"/>
                    <a:pt x="458" y="1200"/>
                  </a:cubicBezTo>
                  <a:cubicBezTo>
                    <a:pt x="640" y="1200"/>
                    <a:pt x="640" y="1200"/>
                    <a:pt x="640" y="1200"/>
                  </a:cubicBezTo>
                  <a:lnTo>
                    <a:pt x="640" y="1432"/>
                  </a:lnTo>
                  <a:close/>
                  <a:moveTo>
                    <a:pt x="666" y="1099"/>
                  </a:moveTo>
                  <a:cubicBezTo>
                    <a:pt x="666" y="1152"/>
                    <a:pt x="666" y="1152"/>
                    <a:pt x="666" y="1152"/>
                  </a:cubicBezTo>
                  <a:cubicBezTo>
                    <a:pt x="458" y="1152"/>
                    <a:pt x="458" y="1152"/>
                    <a:pt x="458" y="1152"/>
                  </a:cubicBezTo>
                  <a:cubicBezTo>
                    <a:pt x="458" y="1098"/>
                    <a:pt x="458" y="1098"/>
                    <a:pt x="458" y="1098"/>
                  </a:cubicBezTo>
                  <a:cubicBezTo>
                    <a:pt x="664" y="1098"/>
                    <a:pt x="664" y="1098"/>
                    <a:pt x="664" y="1098"/>
                  </a:cubicBezTo>
                  <a:cubicBezTo>
                    <a:pt x="665" y="1098"/>
                    <a:pt x="666" y="1098"/>
                    <a:pt x="666" y="1099"/>
                  </a:cubicBezTo>
                  <a:close/>
                  <a:moveTo>
                    <a:pt x="581" y="965"/>
                  </a:moveTo>
                  <a:cubicBezTo>
                    <a:pt x="574" y="972"/>
                    <a:pt x="534" y="994"/>
                    <a:pt x="489" y="1018"/>
                  </a:cubicBezTo>
                  <a:cubicBezTo>
                    <a:pt x="513" y="973"/>
                    <a:pt x="535" y="934"/>
                    <a:pt x="542" y="926"/>
                  </a:cubicBezTo>
                  <a:cubicBezTo>
                    <a:pt x="542" y="926"/>
                    <a:pt x="542" y="926"/>
                    <a:pt x="542" y="926"/>
                  </a:cubicBezTo>
                  <a:cubicBezTo>
                    <a:pt x="548" y="921"/>
                    <a:pt x="554" y="918"/>
                    <a:pt x="562" y="918"/>
                  </a:cubicBezTo>
                  <a:cubicBezTo>
                    <a:pt x="569" y="918"/>
                    <a:pt x="576" y="921"/>
                    <a:pt x="581" y="926"/>
                  </a:cubicBezTo>
                  <a:cubicBezTo>
                    <a:pt x="586" y="932"/>
                    <a:pt x="589" y="938"/>
                    <a:pt x="589" y="946"/>
                  </a:cubicBezTo>
                  <a:cubicBezTo>
                    <a:pt x="589" y="953"/>
                    <a:pt x="586" y="960"/>
                    <a:pt x="581" y="965"/>
                  </a:cubicBezTo>
                  <a:close/>
                  <a:moveTo>
                    <a:pt x="581" y="965"/>
                  </a:moveTo>
                  <a:cubicBezTo>
                    <a:pt x="581" y="965"/>
                    <a:pt x="581" y="965"/>
                    <a:pt x="581" y="9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0" name="Group 359"/>
          <p:cNvGrpSpPr>
            <a:grpSpLocks noChangeAspect="1"/>
          </p:cNvGrpSpPr>
          <p:nvPr/>
        </p:nvGrpSpPr>
        <p:grpSpPr>
          <a:xfrm>
            <a:off x="7722007" y="5096688"/>
            <a:ext cx="357083" cy="213360"/>
            <a:chOff x="7918451" y="3733801"/>
            <a:chExt cx="6496050" cy="3881438"/>
          </a:xfrm>
        </p:grpSpPr>
        <p:sp>
          <p:nvSpPr>
            <p:cNvPr id="361" name="Rectangle: Rounded Corners 360"/>
            <p:cNvSpPr/>
            <p:nvPr/>
          </p:nvSpPr>
          <p:spPr>
            <a:xfrm>
              <a:off x="10800522" y="4616451"/>
              <a:ext cx="3021495" cy="1553866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Freeform 60"/>
            <p:cNvSpPr>
              <a:spLocks noEditPoints="1"/>
            </p:cNvSpPr>
            <p:nvPr/>
          </p:nvSpPr>
          <p:spPr bwMode="auto">
            <a:xfrm>
              <a:off x="9680576" y="3733801"/>
              <a:ext cx="4733925" cy="3881438"/>
            </a:xfrm>
            <a:custGeom>
              <a:avLst/>
              <a:gdLst>
                <a:gd name="T0" fmla="*/ 1074 w 1080"/>
                <a:gd name="T1" fmla="*/ 111 h 893"/>
                <a:gd name="T2" fmla="*/ 1056 w 1080"/>
                <a:gd name="T3" fmla="*/ 102 h 893"/>
                <a:gd name="T4" fmla="*/ 166 w 1080"/>
                <a:gd name="T5" fmla="*/ 102 h 893"/>
                <a:gd name="T6" fmla="*/ 157 w 1080"/>
                <a:gd name="T7" fmla="*/ 53 h 893"/>
                <a:gd name="T8" fmla="*/ 91 w 1080"/>
                <a:gd name="T9" fmla="*/ 0 h 893"/>
                <a:gd name="T10" fmla="*/ 24 w 1080"/>
                <a:gd name="T11" fmla="*/ 0 h 893"/>
                <a:gd name="T12" fmla="*/ 0 w 1080"/>
                <a:gd name="T13" fmla="*/ 24 h 893"/>
                <a:gd name="T14" fmla="*/ 24 w 1080"/>
                <a:gd name="T15" fmla="*/ 48 h 893"/>
                <a:gd name="T16" fmla="*/ 91 w 1080"/>
                <a:gd name="T17" fmla="*/ 48 h 893"/>
                <a:gd name="T18" fmla="*/ 109 w 1080"/>
                <a:gd name="T19" fmla="*/ 62 h 893"/>
                <a:gd name="T20" fmla="*/ 218 w 1080"/>
                <a:gd name="T21" fmla="*/ 620 h 893"/>
                <a:gd name="T22" fmla="*/ 242 w 1080"/>
                <a:gd name="T23" fmla="*/ 678 h 893"/>
                <a:gd name="T24" fmla="*/ 209 w 1080"/>
                <a:gd name="T25" fmla="*/ 706 h 893"/>
                <a:gd name="T26" fmla="*/ 158 w 1080"/>
                <a:gd name="T27" fmla="*/ 691 h 893"/>
                <a:gd name="T28" fmla="*/ 44 w 1080"/>
                <a:gd name="T29" fmla="*/ 788 h 893"/>
                <a:gd name="T30" fmla="*/ 63 w 1080"/>
                <a:gd name="T31" fmla="*/ 862 h 893"/>
                <a:gd name="T32" fmla="*/ 131 w 1080"/>
                <a:gd name="T33" fmla="*/ 893 h 893"/>
                <a:gd name="T34" fmla="*/ 245 w 1080"/>
                <a:gd name="T35" fmla="*/ 796 h 893"/>
                <a:gd name="T36" fmla="*/ 239 w 1080"/>
                <a:gd name="T37" fmla="*/ 743 h 893"/>
                <a:gd name="T38" fmla="*/ 276 w 1080"/>
                <a:gd name="T39" fmla="*/ 711 h 893"/>
                <a:gd name="T40" fmla="*/ 367 w 1080"/>
                <a:gd name="T41" fmla="*/ 739 h 893"/>
                <a:gd name="T42" fmla="*/ 757 w 1080"/>
                <a:gd name="T43" fmla="*/ 739 h 893"/>
                <a:gd name="T44" fmla="*/ 735 w 1080"/>
                <a:gd name="T45" fmla="*/ 788 h 893"/>
                <a:gd name="T46" fmla="*/ 754 w 1080"/>
                <a:gd name="T47" fmla="*/ 862 h 893"/>
                <a:gd name="T48" fmla="*/ 822 w 1080"/>
                <a:gd name="T49" fmla="*/ 893 h 893"/>
                <a:gd name="T50" fmla="*/ 936 w 1080"/>
                <a:gd name="T51" fmla="*/ 796 h 893"/>
                <a:gd name="T52" fmla="*/ 918 w 1080"/>
                <a:gd name="T53" fmla="*/ 722 h 893"/>
                <a:gd name="T54" fmla="*/ 849 w 1080"/>
                <a:gd name="T55" fmla="*/ 691 h 893"/>
                <a:gd name="T56" fmla="*/ 367 w 1080"/>
                <a:gd name="T57" fmla="*/ 691 h 893"/>
                <a:gd name="T58" fmla="*/ 265 w 1080"/>
                <a:gd name="T59" fmla="*/ 610 h 893"/>
                <a:gd name="T60" fmla="*/ 260 w 1080"/>
                <a:gd name="T61" fmla="*/ 586 h 893"/>
                <a:gd name="T62" fmla="*/ 876 w 1080"/>
                <a:gd name="T63" fmla="*/ 586 h 893"/>
                <a:gd name="T64" fmla="*/ 1021 w 1080"/>
                <a:gd name="T65" fmla="*/ 463 h 893"/>
                <a:gd name="T66" fmla="*/ 1079 w 1080"/>
                <a:gd name="T67" fmla="*/ 131 h 893"/>
                <a:gd name="T68" fmla="*/ 1074 w 1080"/>
                <a:gd name="T69" fmla="*/ 111 h 893"/>
                <a:gd name="T70" fmla="*/ 881 w 1080"/>
                <a:gd name="T71" fmla="*/ 753 h 893"/>
                <a:gd name="T72" fmla="*/ 889 w 1080"/>
                <a:gd name="T73" fmla="*/ 788 h 893"/>
                <a:gd name="T74" fmla="*/ 822 w 1080"/>
                <a:gd name="T75" fmla="*/ 845 h 893"/>
                <a:gd name="T76" fmla="*/ 791 w 1080"/>
                <a:gd name="T77" fmla="*/ 831 h 893"/>
                <a:gd name="T78" fmla="*/ 783 w 1080"/>
                <a:gd name="T79" fmla="*/ 796 h 893"/>
                <a:gd name="T80" fmla="*/ 849 w 1080"/>
                <a:gd name="T81" fmla="*/ 739 h 893"/>
                <a:gd name="T82" fmla="*/ 881 w 1080"/>
                <a:gd name="T83" fmla="*/ 753 h 893"/>
                <a:gd name="T84" fmla="*/ 198 w 1080"/>
                <a:gd name="T85" fmla="*/ 788 h 893"/>
                <a:gd name="T86" fmla="*/ 131 w 1080"/>
                <a:gd name="T87" fmla="*/ 845 h 893"/>
                <a:gd name="T88" fmla="*/ 99 w 1080"/>
                <a:gd name="T89" fmla="*/ 831 h 893"/>
                <a:gd name="T90" fmla="*/ 91 w 1080"/>
                <a:gd name="T91" fmla="*/ 796 h 893"/>
                <a:gd name="T92" fmla="*/ 158 w 1080"/>
                <a:gd name="T93" fmla="*/ 739 h 893"/>
                <a:gd name="T94" fmla="*/ 190 w 1080"/>
                <a:gd name="T95" fmla="*/ 753 h 893"/>
                <a:gd name="T96" fmla="*/ 198 w 1080"/>
                <a:gd name="T97" fmla="*/ 788 h 893"/>
                <a:gd name="T98" fmla="*/ 973 w 1080"/>
                <a:gd name="T99" fmla="*/ 455 h 893"/>
                <a:gd name="T100" fmla="*/ 876 w 1080"/>
                <a:gd name="T101" fmla="*/ 538 h 893"/>
                <a:gd name="T102" fmla="*/ 251 w 1080"/>
                <a:gd name="T103" fmla="*/ 538 h 893"/>
                <a:gd name="T104" fmla="*/ 175 w 1080"/>
                <a:gd name="T105" fmla="*/ 150 h 893"/>
                <a:gd name="T106" fmla="*/ 1027 w 1080"/>
                <a:gd name="T107" fmla="*/ 150 h 893"/>
                <a:gd name="T108" fmla="*/ 973 w 1080"/>
                <a:gd name="T109" fmla="*/ 455 h 893"/>
                <a:gd name="T110" fmla="*/ 973 w 1080"/>
                <a:gd name="T111" fmla="*/ 455 h 893"/>
                <a:gd name="T112" fmla="*/ 973 w 1080"/>
                <a:gd name="T113" fmla="*/ 455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0" h="893">
                  <a:moveTo>
                    <a:pt x="1074" y="111"/>
                  </a:moveTo>
                  <a:cubicBezTo>
                    <a:pt x="1069" y="106"/>
                    <a:pt x="1063" y="102"/>
                    <a:pt x="1056" y="102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0" y="21"/>
                    <a:pt x="124" y="0"/>
                    <a:pt x="9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101" y="48"/>
                    <a:pt x="108" y="53"/>
                    <a:pt x="109" y="62"/>
                  </a:cubicBezTo>
                  <a:cubicBezTo>
                    <a:pt x="218" y="620"/>
                    <a:pt x="218" y="620"/>
                    <a:pt x="218" y="620"/>
                  </a:cubicBezTo>
                  <a:cubicBezTo>
                    <a:pt x="222" y="641"/>
                    <a:pt x="230" y="661"/>
                    <a:pt x="242" y="678"/>
                  </a:cubicBezTo>
                  <a:cubicBezTo>
                    <a:pt x="209" y="706"/>
                    <a:pt x="209" y="706"/>
                    <a:pt x="209" y="706"/>
                  </a:cubicBezTo>
                  <a:cubicBezTo>
                    <a:pt x="194" y="696"/>
                    <a:pt x="177" y="691"/>
                    <a:pt x="158" y="691"/>
                  </a:cubicBezTo>
                  <a:cubicBezTo>
                    <a:pt x="104" y="691"/>
                    <a:pt x="54" y="734"/>
                    <a:pt x="44" y="788"/>
                  </a:cubicBezTo>
                  <a:cubicBezTo>
                    <a:pt x="39" y="815"/>
                    <a:pt x="46" y="842"/>
                    <a:pt x="63" y="862"/>
                  </a:cubicBezTo>
                  <a:cubicBezTo>
                    <a:pt x="79" y="882"/>
                    <a:pt x="104" y="893"/>
                    <a:pt x="131" y="893"/>
                  </a:cubicBezTo>
                  <a:cubicBezTo>
                    <a:pt x="185" y="893"/>
                    <a:pt x="236" y="850"/>
                    <a:pt x="245" y="796"/>
                  </a:cubicBezTo>
                  <a:cubicBezTo>
                    <a:pt x="248" y="778"/>
                    <a:pt x="246" y="759"/>
                    <a:pt x="239" y="743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302" y="729"/>
                    <a:pt x="333" y="739"/>
                    <a:pt x="367" y="739"/>
                  </a:cubicBezTo>
                  <a:cubicBezTo>
                    <a:pt x="757" y="739"/>
                    <a:pt x="757" y="739"/>
                    <a:pt x="757" y="739"/>
                  </a:cubicBezTo>
                  <a:cubicBezTo>
                    <a:pt x="746" y="753"/>
                    <a:pt x="739" y="770"/>
                    <a:pt x="735" y="788"/>
                  </a:cubicBezTo>
                  <a:cubicBezTo>
                    <a:pt x="731" y="815"/>
                    <a:pt x="737" y="842"/>
                    <a:pt x="754" y="862"/>
                  </a:cubicBezTo>
                  <a:cubicBezTo>
                    <a:pt x="771" y="882"/>
                    <a:pt x="795" y="893"/>
                    <a:pt x="822" y="893"/>
                  </a:cubicBezTo>
                  <a:cubicBezTo>
                    <a:pt x="877" y="893"/>
                    <a:pt x="927" y="850"/>
                    <a:pt x="936" y="796"/>
                  </a:cubicBezTo>
                  <a:cubicBezTo>
                    <a:pt x="941" y="769"/>
                    <a:pt x="934" y="742"/>
                    <a:pt x="918" y="722"/>
                  </a:cubicBezTo>
                  <a:cubicBezTo>
                    <a:pt x="901" y="702"/>
                    <a:pt x="877" y="691"/>
                    <a:pt x="849" y="691"/>
                  </a:cubicBezTo>
                  <a:cubicBezTo>
                    <a:pt x="367" y="691"/>
                    <a:pt x="367" y="691"/>
                    <a:pt x="367" y="691"/>
                  </a:cubicBezTo>
                  <a:cubicBezTo>
                    <a:pt x="315" y="691"/>
                    <a:pt x="274" y="659"/>
                    <a:pt x="265" y="610"/>
                  </a:cubicBezTo>
                  <a:cubicBezTo>
                    <a:pt x="260" y="586"/>
                    <a:pt x="260" y="586"/>
                    <a:pt x="260" y="586"/>
                  </a:cubicBezTo>
                  <a:cubicBezTo>
                    <a:pt x="876" y="586"/>
                    <a:pt x="876" y="586"/>
                    <a:pt x="876" y="586"/>
                  </a:cubicBezTo>
                  <a:cubicBezTo>
                    <a:pt x="945" y="586"/>
                    <a:pt x="1008" y="532"/>
                    <a:pt x="1021" y="463"/>
                  </a:cubicBezTo>
                  <a:cubicBezTo>
                    <a:pt x="1079" y="131"/>
                    <a:pt x="1079" y="131"/>
                    <a:pt x="1079" y="131"/>
                  </a:cubicBezTo>
                  <a:cubicBezTo>
                    <a:pt x="1080" y="124"/>
                    <a:pt x="1079" y="116"/>
                    <a:pt x="1074" y="111"/>
                  </a:cubicBezTo>
                  <a:close/>
                  <a:moveTo>
                    <a:pt x="881" y="753"/>
                  </a:moveTo>
                  <a:cubicBezTo>
                    <a:pt x="889" y="762"/>
                    <a:pt x="891" y="774"/>
                    <a:pt x="889" y="788"/>
                  </a:cubicBezTo>
                  <a:cubicBezTo>
                    <a:pt x="884" y="819"/>
                    <a:pt x="853" y="845"/>
                    <a:pt x="822" y="845"/>
                  </a:cubicBezTo>
                  <a:cubicBezTo>
                    <a:pt x="809" y="845"/>
                    <a:pt x="798" y="840"/>
                    <a:pt x="791" y="831"/>
                  </a:cubicBezTo>
                  <a:cubicBezTo>
                    <a:pt x="783" y="822"/>
                    <a:pt x="780" y="810"/>
                    <a:pt x="783" y="796"/>
                  </a:cubicBezTo>
                  <a:cubicBezTo>
                    <a:pt x="788" y="765"/>
                    <a:pt x="819" y="739"/>
                    <a:pt x="849" y="739"/>
                  </a:cubicBezTo>
                  <a:cubicBezTo>
                    <a:pt x="862" y="739"/>
                    <a:pt x="874" y="744"/>
                    <a:pt x="881" y="753"/>
                  </a:cubicBezTo>
                  <a:close/>
                  <a:moveTo>
                    <a:pt x="198" y="788"/>
                  </a:moveTo>
                  <a:cubicBezTo>
                    <a:pt x="192" y="819"/>
                    <a:pt x="162" y="845"/>
                    <a:pt x="131" y="845"/>
                  </a:cubicBezTo>
                  <a:cubicBezTo>
                    <a:pt x="118" y="845"/>
                    <a:pt x="107" y="840"/>
                    <a:pt x="99" y="831"/>
                  </a:cubicBezTo>
                  <a:cubicBezTo>
                    <a:pt x="92" y="822"/>
                    <a:pt x="89" y="810"/>
                    <a:pt x="91" y="796"/>
                  </a:cubicBezTo>
                  <a:cubicBezTo>
                    <a:pt x="97" y="765"/>
                    <a:pt x="127" y="739"/>
                    <a:pt x="158" y="739"/>
                  </a:cubicBezTo>
                  <a:cubicBezTo>
                    <a:pt x="171" y="739"/>
                    <a:pt x="182" y="744"/>
                    <a:pt x="190" y="753"/>
                  </a:cubicBezTo>
                  <a:cubicBezTo>
                    <a:pt x="197" y="762"/>
                    <a:pt x="200" y="774"/>
                    <a:pt x="198" y="788"/>
                  </a:cubicBezTo>
                  <a:close/>
                  <a:moveTo>
                    <a:pt x="973" y="455"/>
                  </a:moveTo>
                  <a:cubicBezTo>
                    <a:pt x="965" y="500"/>
                    <a:pt x="921" y="538"/>
                    <a:pt x="876" y="538"/>
                  </a:cubicBezTo>
                  <a:cubicBezTo>
                    <a:pt x="251" y="538"/>
                    <a:pt x="251" y="538"/>
                    <a:pt x="251" y="53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027" y="150"/>
                    <a:pt x="1027" y="150"/>
                    <a:pt x="1027" y="150"/>
                  </a:cubicBezTo>
                  <a:lnTo>
                    <a:pt x="973" y="455"/>
                  </a:lnTo>
                  <a:close/>
                  <a:moveTo>
                    <a:pt x="973" y="455"/>
                  </a:moveTo>
                  <a:cubicBezTo>
                    <a:pt x="973" y="455"/>
                    <a:pt x="973" y="455"/>
                    <a:pt x="973" y="4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Freeform 61"/>
            <p:cNvSpPr>
              <a:spLocks noEditPoints="1"/>
            </p:cNvSpPr>
            <p:nvPr/>
          </p:nvSpPr>
          <p:spPr bwMode="auto">
            <a:xfrm>
              <a:off x="12368213" y="4616451"/>
              <a:ext cx="403225" cy="1216025"/>
            </a:xfrm>
            <a:custGeom>
              <a:avLst/>
              <a:gdLst>
                <a:gd name="T0" fmla="*/ 21 w 92"/>
                <a:gd name="T1" fmla="*/ 280 h 280"/>
                <a:gd name="T2" fmla="*/ 26 w 92"/>
                <a:gd name="T3" fmla="*/ 280 h 280"/>
                <a:gd name="T4" fmla="*/ 49 w 92"/>
                <a:gd name="T5" fmla="*/ 260 h 280"/>
                <a:gd name="T6" fmla="*/ 90 w 92"/>
                <a:gd name="T7" fmla="*/ 30 h 280"/>
                <a:gd name="T8" fmla="*/ 70 w 92"/>
                <a:gd name="T9" fmla="*/ 2 h 280"/>
                <a:gd name="T10" fmla="*/ 43 w 92"/>
                <a:gd name="T11" fmla="*/ 22 h 280"/>
                <a:gd name="T12" fmla="*/ 2 w 92"/>
                <a:gd name="T13" fmla="*/ 252 h 280"/>
                <a:gd name="T14" fmla="*/ 21 w 92"/>
                <a:gd name="T15" fmla="*/ 280 h 280"/>
                <a:gd name="T16" fmla="*/ 21 w 92"/>
                <a:gd name="T17" fmla="*/ 280 h 280"/>
                <a:gd name="T18" fmla="*/ 21 w 92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280">
                  <a:moveTo>
                    <a:pt x="21" y="280"/>
                  </a:moveTo>
                  <a:cubicBezTo>
                    <a:pt x="23" y="280"/>
                    <a:pt x="24" y="280"/>
                    <a:pt x="26" y="280"/>
                  </a:cubicBezTo>
                  <a:cubicBezTo>
                    <a:pt x="37" y="280"/>
                    <a:pt x="47" y="272"/>
                    <a:pt x="49" y="26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17"/>
                    <a:pt x="83" y="4"/>
                    <a:pt x="70" y="2"/>
                  </a:cubicBezTo>
                  <a:cubicBezTo>
                    <a:pt x="57" y="0"/>
                    <a:pt x="45" y="9"/>
                    <a:pt x="43" y="2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0" y="265"/>
                    <a:pt x="8" y="278"/>
                    <a:pt x="21" y="280"/>
                  </a:cubicBezTo>
                  <a:close/>
                  <a:moveTo>
                    <a:pt x="21" y="280"/>
                  </a:moveTo>
                  <a:cubicBezTo>
                    <a:pt x="21" y="280"/>
                    <a:pt x="21" y="280"/>
                    <a:pt x="21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Freeform 62"/>
            <p:cNvSpPr>
              <a:spLocks noEditPoints="1"/>
            </p:cNvSpPr>
            <p:nvPr/>
          </p:nvSpPr>
          <p:spPr bwMode="auto">
            <a:xfrm>
              <a:off x="12814301" y="4616451"/>
              <a:ext cx="403225" cy="1216025"/>
            </a:xfrm>
            <a:custGeom>
              <a:avLst/>
              <a:gdLst>
                <a:gd name="T0" fmla="*/ 22 w 92"/>
                <a:gd name="T1" fmla="*/ 280 h 280"/>
                <a:gd name="T2" fmla="*/ 26 w 92"/>
                <a:gd name="T3" fmla="*/ 280 h 280"/>
                <a:gd name="T4" fmla="*/ 50 w 92"/>
                <a:gd name="T5" fmla="*/ 260 h 280"/>
                <a:gd name="T6" fmla="*/ 90 w 92"/>
                <a:gd name="T7" fmla="*/ 30 h 280"/>
                <a:gd name="T8" fmla="*/ 71 w 92"/>
                <a:gd name="T9" fmla="*/ 2 h 280"/>
                <a:gd name="T10" fmla="*/ 43 w 92"/>
                <a:gd name="T11" fmla="*/ 22 h 280"/>
                <a:gd name="T12" fmla="*/ 2 w 92"/>
                <a:gd name="T13" fmla="*/ 252 h 280"/>
                <a:gd name="T14" fmla="*/ 22 w 92"/>
                <a:gd name="T15" fmla="*/ 280 h 280"/>
                <a:gd name="T16" fmla="*/ 22 w 92"/>
                <a:gd name="T17" fmla="*/ 280 h 280"/>
                <a:gd name="T18" fmla="*/ 22 w 92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280">
                  <a:moveTo>
                    <a:pt x="22" y="280"/>
                  </a:moveTo>
                  <a:cubicBezTo>
                    <a:pt x="23" y="280"/>
                    <a:pt x="25" y="280"/>
                    <a:pt x="26" y="280"/>
                  </a:cubicBezTo>
                  <a:cubicBezTo>
                    <a:pt x="37" y="280"/>
                    <a:pt x="47" y="272"/>
                    <a:pt x="50" y="26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17"/>
                    <a:pt x="84" y="4"/>
                    <a:pt x="71" y="2"/>
                  </a:cubicBezTo>
                  <a:cubicBezTo>
                    <a:pt x="58" y="0"/>
                    <a:pt x="45" y="9"/>
                    <a:pt x="43" y="2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0" y="265"/>
                    <a:pt x="9" y="278"/>
                    <a:pt x="22" y="280"/>
                  </a:cubicBezTo>
                  <a:close/>
                  <a:moveTo>
                    <a:pt x="22" y="280"/>
                  </a:moveTo>
                  <a:cubicBezTo>
                    <a:pt x="22" y="280"/>
                    <a:pt x="22" y="280"/>
                    <a:pt x="22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Freeform 63"/>
            <p:cNvSpPr>
              <a:spLocks noEditPoints="1"/>
            </p:cNvSpPr>
            <p:nvPr/>
          </p:nvSpPr>
          <p:spPr bwMode="auto">
            <a:xfrm>
              <a:off x="13261976" y="4616451"/>
              <a:ext cx="407988" cy="1216025"/>
            </a:xfrm>
            <a:custGeom>
              <a:avLst/>
              <a:gdLst>
                <a:gd name="T0" fmla="*/ 22 w 93"/>
                <a:gd name="T1" fmla="*/ 280 h 280"/>
                <a:gd name="T2" fmla="*/ 26 w 93"/>
                <a:gd name="T3" fmla="*/ 280 h 280"/>
                <a:gd name="T4" fmla="*/ 50 w 93"/>
                <a:gd name="T5" fmla="*/ 260 h 280"/>
                <a:gd name="T6" fmla="*/ 91 w 93"/>
                <a:gd name="T7" fmla="*/ 30 h 280"/>
                <a:gd name="T8" fmla="*/ 71 w 93"/>
                <a:gd name="T9" fmla="*/ 2 h 280"/>
                <a:gd name="T10" fmla="*/ 43 w 93"/>
                <a:gd name="T11" fmla="*/ 22 h 280"/>
                <a:gd name="T12" fmla="*/ 3 w 93"/>
                <a:gd name="T13" fmla="*/ 252 h 280"/>
                <a:gd name="T14" fmla="*/ 22 w 93"/>
                <a:gd name="T15" fmla="*/ 280 h 280"/>
                <a:gd name="T16" fmla="*/ 22 w 93"/>
                <a:gd name="T17" fmla="*/ 280 h 280"/>
                <a:gd name="T18" fmla="*/ 22 w 93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80">
                  <a:moveTo>
                    <a:pt x="22" y="280"/>
                  </a:moveTo>
                  <a:cubicBezTo>
                    <a:pt x="24" y="280"/>
                    <a:pt x="25" y="280"/>
                    <a:pt x="26" y="280"/>
                  </a:cubicBezTo>
                  <a:cubicBezTo>
                    <a:pt x="38" y="280"/>
                    <a:pt x="48" y="272"/>
                    <a:pt x="50" y="26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3" y="17"/>
                    <a:pt x="84" y="4"/>
                    <a:pt x="71" y="2"/>
                  </a:cubicBezTo>
                  <a:cubicBezTo>
                    <a:pt x="58" y="0"/>
                    <a:pt x="46" y="9"/>
                    <a:pt x="43" y="22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0" y="265"/>
                    <a:pt x="9" y="278"/>
                    <a:pt x="22" y="280"/>
                  </a:cubicBezTo>
                  <a:close/>
                  <a:moveTo>
                    <a:pt x="22" y="280"/>
                  </a:moveTo>
                  <a:cubicBezTo>
                    <a:pt x="22" y="280"/>
                    <a:pt x="22" y="280"/>
                    <a:pt x="22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Freeform 64"/>
            <p:cNvSpPr>
              <a:spLocks noEditPoints="1"/>
            </p:cNvSpPr>
            <p:nvPr/>
          </p:nvSpPr>
          <p:spPr bwMode="auto">
            <a:xfrm>
              <a:off x="11017251" y="4616451"/>
              <a:ext cx="407988" cy="1216025"/>
            </a:xfrm>
            <a:custGeom>
              <a:avLst/>
              <a:gdLst>
                <a:gd name="T0" fmla="*/ 22 w 93"/>
                <a:gd name="T1" fmla="*/ 280 h 280"/>
                <a:gd name="T2" fmla="*/ 26 w 93"/>
                <a:gd name="T3" fmla="*/ 280 h 280"/>
                <a:gd name="T4" fmla="*/ 50 w 93"/>
                <a:gd name="T5" fmla="*/ 260 h 280"/>
                <a:gd name="T6" fmla="*/ 91 w 93"/>
                <a:gd name="T7" fmla="*/ 30 h 280"/>
                <a:gd name="T8" fmla="*/ 71 w 93"/>
                <a:gd name="T9" fmla="*/ 2 h 280"/>
                <a:gd name="T10" fmla="*/ 43 w 93"/>
                <a:gd name="T11" fmla="*/ 22 h 280"/>
                <a:gd name="T12" fmla="*/ 3 w 93"/>
                <a:gd name="T13" fmla="*/ 252 h 280"/>
                <a:gd name="T14" fmla="*/ 22 w 93"/>
                <a:gd name="T15" fmla="*/ 280 h 280"/>
                <a:gd name="T16" fmla="*/ 22 w 93"/>
                <a:gd name="T17" fmla="*/ 280 h 280"/>
                <a:gd name="T18" fmla="*/ 22 w 93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80">
                  <a:moveTo>
                    <a:pt x="22" y="280"/>
                  </a:moveTo>
                  <a:cubicBezTo>
                    <a:pt x="24" y="280"/>
                    <a:pt x="25" y="280"/>
                    <a:pt x="26" y="280"/>
                  </a:cubicBezTo>
                  <a:cubicBezTo>
                    <a:pt x="38" y="280"/>
                    <a:pt x="48" y="272"/>
                    <a:pt x="50" y="26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3" y="17"/>
                    <a:pt x="84" y="4"/>
                    <a:pt x="71" y="2"/>
                  </a:cubicBezTo>
                  <a:cubicBezTo>
                    <a:pt x="58" y="0"/>
                    <a:pt x="46" y="9"/>
                    <a:pt x="43" y="22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0" y="265"/>
                    <a:pt x="9" y="278"/>
                    <a:pt x="22" y="280"/>
                  </a:cubicBezTo>
                  <a:close/>
                  <a:moveTo>
                    <a:pt x="22" y="280"/>
                  </a:moveTo>
                  <a:cubicBezTo>
                    <a:pt x="22" y="280"/>
                    <a:pt x="22" y="280"/>
                    <a:pt x="22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65"/>
            <p:cNvSpPr>
              <a:spLocks noEditPoints="1"/>
            </p:cNvSpPr>
            <p:nvPr/>
          </p:nvSpPr>
          <p:spPr bwMode="auto">
            <a:xfrm>
              <a:off x="11469688" y="4616451"/>
              <a:ext cx="403225" cy="1216025"/>
            </a:xfrm>
            <a:custGeom>
              <a:avLst/>
              <a:gdLst>
                <a:gd name="T0" fmla="*/ 22 w 92"/>
                <a:gd name="T1" fmla="*/ 280 h 280"/>
                <a:gd name="T2" fmla="*/ 26 w 92"/>
                <a:gd name="T3" fmla="*/ 280 h 280"/>
                <a:gd name="T4" fmla="*/ 49 w 92"/>
                <a:gd name="T5" fmla="*/ 260 h 280"/>
                <a:gd name="T6" fmla="*/ 90 w 92"/>
                <a:gd name="T7" fmla="*/ 30 h 280"/>
                <a:gd name="T8" fmla="*/ 71 w 92"/>
                <a:gd name="T9" fmla="*/ 2 h 280"/>
                <a:gd name="T10" fmla="*/ 43 w 92"/>
                <a:gd name="T11" fmla="*/ 22 h 280"/>
                <a:gd name="T12" fmla="*/ 2 w 92"/>
                <a:gd name="T13" fmla="*/ 252 h 280"/>
                <a:gd name="T14" fmla="*/ 22 w 92"/>
                <a:gd name="T15" fmla="*/ 280 h 280"/>
                <a:gd name="T16" fmla="*/ 22 w 92"/>
                <a:gd name="T17" fmla="*/ 280 h 280"/>
                <a:gd name="T18" fmla="*/ 22 w 92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280">
                  <a:moveTo>
                    <a:pt x="22" y="280"/>
                  </a:moveTo>
                  <a:cubicBezTo>
                    <a:pt x="23" y="280"/>
                    <a:pt x="24" y="280"/>
                    <a:pt x="26" y="280"/>
                  </a:cubicBezTo>
                  <a:cubicBezTo>
                    <a:pt x="37" y="280"/>
                    <a:pt x="47" y="272"/>
                    <a:pt x="49" y="26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17"/>
                    <a:pt x="84" y="4"/>
                    <a:pt x="71" y="2"/>
                  </a:cubicBezTo>
                  <a:cubicBezTo>
                    <a:pt x="57" y="0"/>
                    <a:pt x="45" y="9"/>
                    <a:pt x="43" y="2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0" y="265"/>
                    <a:pt x="9" y="278"/>
                    <a:pt x="22" y="280"/>
                  </a:cubicBezTo>
                  <a:close/>
                  <a:moveTo>
                    <a:pt x="22" y="280"/>
                  </a:moveTo>
                  <a:cubicBezTo>
                    <a:pt x="22" y="280"/>
                    <a:pt x="22" y="280"/>
                    <a:pt x="22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66"/>
            <p:cNvSpPr>
              <a:spLocks noEditPoints="1"/>
            </p:cNvSpPr>
            <p:nvPr/>
          </p:nvSpPr>
          <p:spPr bwMode="auto">
            <a:xfrm>
              <a:off x="11915776" y="4616451"/>
              <a:ext cx="407988" cy="1216025"/>
            </a:xfrm>
            <a:custGeom>
              <a:avLst/>
              <a:gdLst>
                <a:gd name="T0" fmla="*/ 22 w 93"/>
                <a:gd name="T1" fmla="*/ 280 h 280"/>
                <a:gd name="T2" fmla="*/ 26 w 93"/>
                <a:gd name="T3" fmla="*/ 280 h 280"/>
                <a:gd name="T4" fmla="*/ 50 w 93"/>
                <a:gd name="T5" fmla="*/ 260 h 280"/>
                <a:gd name="T6" fmla="*/ 90 w 93"/>
                <a:gd name="T7" fmla="*/ 30 h 280"/>
                <a:gd name="T8" fmla="*/ 71 w 93"/>
                <a:gd name="T9" fmla="*/ 2 h 280"/>
                <a:gd name="T10" fmla="*/ 43 w 93"/>
                <a:gd name="T11" fmla="*/ 22 h 280"/>
                <a:gd name="T12" fmla="*/ 2 w 93"/>
                <a:gd name="T13" fmla="*/ 252 h 280"/>
                <a:gd name="T14" fmla="*/ 22 w 93"/>
                <a:gd name="T15" fmla="*/ 280 h 280"/>
                <a:gd name="T16" fmla="*/ 22 w 93"/>
                <a:gd name="T17" fmla="*/ 280 h 280"/>
                <a:gd name="T18" fmla="*/ 22 w 93"/>
                <a:gd name="T1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80">
                  <a:moveTo>
                    <a:pt x="22" y="280"/>
                  </a:moveTo>
                  <a:cubicBezTo>
                    <a:pt x="23" y="280"/>
                    <a:pt x="25" y="280"/>
                    <a:pt x="26" y="280"/>
                  </a:cubicBezTo>
                  <a:cubicBezTo>
                    <a:pt x="38" y="280"/>
                    <a:pt x="48" y="272"/>
                    <a:pt x="50" y="26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3" y="17"/>
                    <a:pt x="84" y="4"/>
                    <a:pt x="71" y="2"/>
                  </a:cubicBezTo>
                  <a:cubicBezTo>
                    <a:pt x="58" y="0"/>
                    <a:pt x="45" y="9"/>
                    <a:pt x="43" y="2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0" y="265"/>
                    <a:pt x="9" y="278"/>
                    <a:pt x="22" y="280"/>
                  </a:cubicBezTo>
                  <a:close/>
                  <a:moveTo>
                    <a:pt x="22" y="280"/>
                  </a:moveTo>
                  <a:cubicBezTo>
                    <a:pt x="22" y="280"/>
                    <a:pt x="22" y="280"/>
                    <a:pt x="22" y="2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Freeform 67"/>
            <p:cNvSpPr>
              <a:spLocks noEditPoints="1"/>
            </p:cNvSpPr>
            <p:nvPr/>
          </p:nvSpPr>
          <p:spPr bwMode="auto">
            <a:xfrm>
              <a:off x="8256588" y="4959351"/>
              <a:ext cx="1779588" cy="207963"/>
            </a:xfrm>
            <a:custGeom>
              <a:avLst/>
              <a:gdLst>
                <a:gd name="T0" fmla="*/ 406 w 406"/>
                <a:gd name="T1" fmla="*/ 24 h 48"/>
                <a:gd name="T2" fmla="*/ 382 w 406"/>
                <a:gd name="T3" fmla="*/ 0 h 48"/>
                <a:gd name="T4" fmla="*/ 24 w 406"/>
                <a:gd name="T5" fmla="*/ 0 h 48"/>
                <a:gd name="T6" fmla="*/ 0 w 406"/>
                <a:gd name="T7" fmla="*/ 24 h 48"/>
                <a:gd name="T8" fmla="*/ 24 w 406"/>
                <a:gd name="T9" fmla="*/ 48 h 48"/>
                <a:gd name="T10" fmla="*/ 382 w 406"/>
                <a:gd name="T11" fmla="*/ 48 h 48"/>
                <a:gd name="T12" fmla="*/ 406 w 406"/>
                <a:gd name="T13" fmla="*/ 24 h 48"/>
                <a:gd name="T14" fmla="*/ 406 w 406"/>
                <a:gd name="T15" fmla="*/ 24 h 48"/>
                <a:gd name="T16" fmla="*/ 406 w 406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6" h="48">
                  <a:moveTo>
                    <a:pt x="406" y="24"/>
                  </a:moveTo>
                  <a:cubicBezTo>
                    <a:pt x="406" y="10"/>
                    <a:pt x="395" y="0"/>
                    <a:pt x="38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2" y="48"/>
                    <a:pt x="382" y="48"/>
                    <a:pt x="382" y="48"/>
                  </a:cubicBezTo>
                  <a:cubicBezTo>
                    <a:pt x="395" y="48"/>
                    <a:pt x="406" y="37"/>
                    <a:pt x="406" y="24"/>
                  </a:cubicBezTo>
                  <a:close/>
                  <a:moveTo>
                    <a:pt x="406" y="24"/>
                  </a:moveTo>
                  <a:cubicBezTo>
                    <a:pt x="406" y="24"/>
                    <a:pt x="406" y="24"/>
                    <a:pt x="406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0" name="Freeform 68"/>
            <p:cNvSpPr>
              <a:spLocks noEditPoints="1"/>
            </p:cNvSpPr>
            <p:nvPr/>
          </p:nvSpPr>
          <p:spPr bwMode="auto">
            <a:xfrm>
              <a:off x="8926513" y="6294438"/>
              <a:ext cx="1333500" cy="207963"/>
            </a:xfrm>
            <a:custGeom>
              <a:avLst/>
              <a:gdLst>
                <a:gd name="T0" fmla="*/ 304 w 304"/>
                <a:gd name="T1" fmla="*/ 24 h 48"/>
                <a:gd name="T2" fmla="*/ 280 w 304"/>
                <a:gd name="T3" fmla="*/ 0 h 48"/>
                <a:gd name="T4" fmla="*/ 24 w 304"/>
                <a:gd name="T5" fmla="*/ 0 h 48"/>
                <a:gd name="T6" fmla="*/ 0 w 304"/>
                <a:gd name="T7" fmla="*/ 24 h 48"/>
                <a:gd name="T8" fmla="*/ 24 w 304"/>
                <a:gd name="T9" fmla="*/ 48 h 48"/>
                <a:gd name="T10" fmla="*/ 280 w 304"/>
                <a:gd name="T11" fmla="*/ 48 h 48"/>
                <a:gd name="T12" fmla="*/ 304 w 304"/>
                <a:gd name="T13" fmla="*/ 24 h 48"/>
                <a:gd name="T14" fmla="*/ 304 w 304"/>
                <a:gd name="T15" fmla="*/ 24 h 48"/>
                <a:gd name="T16" fmla="*/ 304 w 30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8">
                  <a:moveTo>
                    <a:pt x="304" y="24"/>
                  </a:moveTo>
                  <a:cubicBezTo>
                    <a:pt x="304" y="11"/>
                    <a:pt x="294" y="0"/>
                    <a:pt x="28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94" y="48"/>
                    <a:pt x="304" y="37"/>
                    <a:pt x="304" y="24"/>
                  </a:cubicBezTo>
                  <a:close/>
                  <a:moveTo>
                    <a:pt x="304" y="24"/>
                  </a:moveTo>
                  <a:cubicBezTo>
                    <a:pt x="304" y="24"/>
                    <a:pt x="304" y="24"/>
                    <a:pt x="304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1" name="Freeform 69"/>
            <p:cNvSpPr>
              <a:spLocks noEditPoints="1"/>
            </p:cNvSpPr>
            <p:nvPr/>
          </p:nvSpPr>
          <p:spPr bwMode="auto">
            <a:xfrm>
              <a:off x="8593138" y="5624513"/>
              <a:ext cx="1557338" cy="207963"/>
            </a:xfrm>
            <a:custGeom>
              <a:avLst/>
              <a:gdLst>
                <a:gd name="T0" fmla="*/ 355 w 355"/>
                <a:gd name="T1" fmla="*/ 24 h 48"/>
                <a:gd name="T2" fmla="*/ 331 w 355"/>
                <a:gd name="T3" fmla="*/ 0 h 48"/>
                <a:gd name="T4" fmla="*/ 24 w 355"/>
                <a:gd name="T5" fmla="*/ 0 h 48"/>
                <a:gd name="T6" fmla="*/ 0 w 355"/>
                <a:gd name="T7" fmla="*/ 24 h 48"/>
                <a:gd name="T8" fmla="*/ 24 w 355"/>
                <a:gd name="T9" fmla="*/ 48 h 48"/>
                <a:gd name="T10" fmla="*/ 331 w 355"/>
                <a:gd name="T11" fmla="*/ 48 h 48"/>
                <a:gd name="T12" fmla="*/ 355 w 355"/>
                <a:gd name="T13" fmla="*/ 24 h 48"/>
                <a:gd name="T14" fmla="*/ 355 w 355"/>
                <a:gd name="T15" fmla="*/ 24 h 48"/>
                <a:gd name="T16" fmla="*/ 355 w 355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48">
                  <a:moveTo>
                    <a:pt x="355" y="24"/>
                  </a:moveTo>
                  <a:cubicBezTo>
                    <a:pt x="355" y="11"/>
                    <a:pt x="344" y="0"/>
                    <a:pt x="3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331" y="48"/>
                    <a:pt x="331" y="48"/>
                    <a:pt x="331" y="48"/>
                  </a:cubicBezTo>
                  <a:cubicBezTo>
                    <a:pt x="344" y="48"/>
                    <a:pt x="355" y="37"/>
                    <a:pt x="355" y="24"/>
                  </a:cubicBezTo>
                  <a:close/>
                  <a:moveTo>
                    <a:pt x="355" y="24"/>
                  </a:moveTo>
                  <a:cubicBezTo>
                    <a:pt x="355" y="24"/>
                    <a:pt x="355" y="24"/>
                    <a:pt x="355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Freeform 70"/>
            <p:cNvSpPr>
              <a:spLocks noEditPoints="1"/>
            </p:cNvSpPr>
            <p:nvPr/>
          </p:nvSpPr>
          <p:spPr bwMode="auto">
            <a:xfrm>
              <a:off x="7918451" y="4289426"/>
              <a:ext cx="2008188" cy="209550"/>
            </a:xfrm>
            <a:custGeom>
              <a:avLst/>
              <a:gdLst>
                <a:gd name="T0" fmla="*/ 458 w 458"/>
                <a:gd name="T1" fmla="*/ 24 h 48"/>
                <a:gd name="T2" fmla="*/ 434 w 458"/>
                <a:gd name="T3" fmla="*/ 0 h 48"/>
                <a:gd name="T4" fmla="*/ 24 w 458"/>
                <a:gd name="T5" fmla="*/ 0 h 48"/>
                <a:gd name="T6" fmla="*/ 0 w 458"/>
                <a:gd name="T7" fmla="*/ 24 h 48"/>
                <a:gd name="T8" fmla="*/ 24 w 458"/>
                <a:gd name="T9" fmla="*/ 48 h 48"/>
                <a:gd name="T10" fmla="*/ 434 w 458"/>
                <a:gd name="T11" fmla="*/ 48 h 48"/>
                <a:gd name="T12" fmla="*/ 458 w 458"/>
                <a:gd name="T13" fmla="*/ 24 h 48"/>
                <a:gd name="T14" fmla="*/ 458 w 458"/>
                <a:gd name="T15" fmla="*/ 24 h 48"/>
                <a:gd name="T16" fmla="*/ 458 w 458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8" h="48">
                  <a:moveTo>
                    <a:pt x="458" y="24"/>
                  </a:moveTo>
                  <a:cubicBezTo>
                    <a:pt x="458" y="11"/>
                    <a:pt x="447" y="0"/>
                    <a:pt x="43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34" y="48"/>
                    <a:pt x="434" y="48"/>
                    <a:pt x="434" y="48"/>
                  </a:cubicBezTo>
                  <a:cubicBezTo>
                    <a:pt x="447" y="48"/>
                    <a:pt x="458" y="37"/>
                    <a:pt x="458" y="24"/>
                  </a:cubicBez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3" name="Group 372"/>
          <p:cNvGrpSpPr>
            <a:grpSpLocks noChangeAspect="1"/>
          </p:cNvGrpSpPr>
          <p:nvPr/>
        </p:nvGrpSpPr>
        <p:grpSpPr>
          <a:xfrm>
            <a:off x="9042211" y="1379127"/>
            <a:ext cx="234087" cy="304800"/>
            <a:chOff x="10053638" y="2035175"/>
            <a:chExt cx="4960938" cy="6459538"/>
          </a:xfrm>
        </p:grpSpPr>
        <p:sp>
          <p:nvSpPr>
            <p:cNvPr id="374" name="Oval 373"/>
            <p:cNvSpPr/>
            <p:nvPr/>
          </p:nvSpPr>
          <p:spPr>
            <a:xfrm>
              <a:off x="11264348" y="2930538"/>
              <a:ext cx="3061253" cy="306125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Freeform 74"/>
            <p:cNvSpPr>
              <a:spLocks noEditPoints="1"/>
            </p:cNvSpPr>
            <p:nvPr/>
          </p:nvSpPr>
          <p:spPr bwMode="auto">
            <a:xfrm>
              <a:off x="11417301" y="3103563"/>
              <a:ext cx="2233613" cy="2109788"/>
            </a:xfrm>
            <a:custGeom>
              <a:avLst/>
              <a:gdLst>
                <a:gd name="T0" fmla="*/ 473 w 509"/>
                <a:gd name="T1" fmla="*/ 155 h 486"/>
                <a:gd name="T2" fmla="*/ 346 w 509"/>
                <a:gd name="T3" fmla="*/ 137 h 486"/>
                <a:gd name="T4" fmla="*/ 290 w 509"/>
                <a:gd name="T5" fmla="*/ 22 h 486"/>
                <a:gd name="T6" fmla="*/ 255 w 509"/>
                <a:gd name="T7" fmla="*/ 0 h 486"/>
                <a:gd name="T8" fmla="*/ 220 w 509"/>
                <a:gd name="T9" fmla="*/ 22 h 486"/>
                <a:gd name="T10" fmla="*/ 163 w 509"/>
                <a:gd name="T11" fmla="*/ 137 h 486"/>
                <a:gd name="T12" fmla="*/ 36 w 509"/>
                <a:gd name="T13" fmla="*/ 155 h 486"/>
                <a:gd name="T14" fmla="*/ 4 w 509"/>
                <a:gd name="T15" fmla="*/ 182 h 486"/>
                <a:gd name="T16" fmla="*/ 14 w 509"/>
                <a:gd name="T17" fmla="*/ 222 h 486"/>
                <a:gd name="T18" fmla="*/ 106 w 509"/>
                <a:gd name="T19" fmla="*/ 311 h 486"/>
                <a:gd name="T20" fmla="*/ 84 w 509"/>
                <a:gd name="T21" fmla="*/ 437 h 486"/>
                <a:gd name="T22" fmla="*/ 100 w 509"/>
                <a:gd name="T23" fmla="*/ 476 h 486"/>
                <a:gd name="T24" fmla="*/ 123 w 509"/>
                <a:gd name="T25" fmla="*/ 483 h 486"/>
                <a:gd name="T26" fmla="*/ 141 w 509"/>
                <a:gd name="T27" fmla="*/ 479 h 486"/>
                <a:gd name="T28" fmla="*/ 255 w 509"/>
                <a:gd name="T29" fmla="*/ 419 h 486"/>
                <a:gd name="T30" fmla="*/ 368 w 509"/>
                <a:gd name="T31" fmla="*/ 479 h 486"/>
                <a:gd name="T32" fmla="*/ 409 w 509"/>
                <a:gd name="T33" fmla="*/ 476 h 486"/>
                <a:gd name="T34" fmla="*/ 425 w 509"/>
                <a:gd name="T35" fmla="*/ 437 h 486"/>
                <a:gd name="T36" fmla="*/ 403 w 509"/>
                <a:gd name="T37" fmla="*/ 311 h 486"/>
                <a:gd name="T38" fmla="*/ 495 w 509"/>
                <a:gd name="T39" fmla="*/ 222 h 486"/>
                <a:gd name="T40" fmla="*/ 505 w 509"/>
                <a:gd name="T41" fmla="*/ 182 h 486"/>
                <a:gd name="T42" fmla="*/ 473 w 509"/>
                <a:gd name="T43" fmla="*/ 155 h 486"/>
                <a:gd name="T44" fmla="*/ 361 w 509"/>
                <a:gd name="T45" fmla="*/ 286 h 486"/>
                <a:gd name="T46" fmla="*/ 354 w 509"/>
                <a:gd name="T47" fmla="*/ 307 h 486"/>
                <a:gd name="T48" fmla="*/ 375 w 509"/>
                <a:gd name="T49" fmla="*/ 428 h 486"/>
                <a:gd name="T50" fmla="*/ 266 w 509"/>
                <a:gd name="T51" fmla="*/ 371 h 486"/>
                <a:gd name="T52" fmla="*/ 243 w 509"/>
                <a:gd name="T53" fmla="*/ 371 h 486"/>
                <a:gd name="T54" fmla="*/ 135 w 509"/>
                <a:gd name="T55" fmla="*/ 428 h 486"/>
                <a:gd name="T56" fmla="*/ 155 w 509"/>
                <a:gd name="T57" fmla="*/ 307 h 486"/>
                <a:gd name="T58" fmla="*/ 149 w 509"/>
                <a:gd name="T59" fmla="*/ 286 h 486"/>
                <a:gd name="T60" fmla="*/ 61 w 509"/>
                <a:gd name="T61" fmla="*/ 200 h 486"/>
                <a:gd name="T62" fmla="*/ 182 w 509"/>
                <a:gd name="T63" fmla="*/ 182 h 486"/>
                <a:gd name="T64" fmla="*/ 200 w 509"/>
                <a:gd name="T65" fmla="*/ 169 h 486"/>
                <a:gd name="T66" fmla="*/ 255 w 509"/>
                <a:gd name="T67" fmla="*/ 59 h 486"/>
                <a:gd name="T68" fmla="*/ 309 w 509"/>
                <a:gd name="T69" fmla="*/ 169 h 486"/>
                <a:gd name="T70" fmla="*/ 327 w 509"/>
                <a:gd name="T71" fmla="*/ 182 h 486"/>
                <a:gd name="T72" fmla="*/ 449 w 509"/>
                <a:gd name="T73" fmla="*/ 200 h 486"/>
                <a:gd name="T74" fmla="*/ 361 w 509"/>
                <a:gd name="T75" fmla="*/ 286 h 486"/>
                <a:gd name="T76" fmla="*/ 361 w 509"/>
                <a:gd name="T77" fmla="*/ 286 h 486"/>
                <a:gd name="T78" fmla="*/ 361 w 509"/>
                <a:gd name="T79" fmla="*/ 2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9" h="486">
                  <a:moveTo>
                    <a:pt x="473" y="155"/>
                  </a:moveTo>
                  <a:cubicBezTo>
                    <a:pt x="346" y="137"/>
                    <a:pt x="346" y="137"/>
                    <a:pt x="346" y="137"/>
                  </a:cubicBezTo>
                  <a:cubicBezTo>
                    <a:pt x="290" y="22"/>
                    <a:pt x="290" y="22"/>
                    <a:pt x="290" y="22"/>
                  </a:cubicBezTo>
                  <a:cubicBezTo>
                    <a:pt x="283" y="8"/>
                    <a:pt x="270" y="0"/>
                    <a:pt x="255" y="0"/>
                  </a:cubicBezTo>
                  <a:cubicBezTo>
                    <a:pt x="240" y="0"/>
                    <a:pt x="226" y="8"/>
                    <a:pt x="220" y="22"/>
                  </a:cubicBezTo>
                  <a:cubicBezTo>
                    <a:pt x="163" y="137"/>
                    <a:pt x="163" y="137"/>
                    <a:pt x="163" y="137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21" y="157"/>
                    <a:pt x="9" y="167"/>
                    <a:pt x="4" y="182"/>
                  </a:cubicBezTo>
                  <a:cubicBezTo>
                    <a:pt x="0" y="196"/>
                    <a:pt x="4" y="211"/>
                    <a:pt x="14" y="222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84" y="437"/>
                    <a:pt x="84" y="437"/>
                    <a:pt x="84" y="437"/>
                  </a:cubicBezTo>
                  <a:cubicBezTo>
                    <a:pt x="82" y="452"/>
                    <a:pt x="88" y="467"/>
                    <a:pt x="100" y="476"/>
                  </a:cubicBezTo>
                  <a:cubicBezTo>
                    <a:pt x="107" y="481"/>
                    <a:pt x="115" y="483"/>
                    <a:pt x="123" y="483"/>
                  </a:cubicBezTo>
                  <a:cubicBezTo>
                    <a:pt x="129" y="483"/>
                    <a:pt x="135" y="482"/>
                    <a:pt x="141" y="479"/>
                  </a:cubicBezTo>
                  <a:cubicBezTo>
                    <a:pt x="255" y="419"/>
                    <a:pt x="255" y="419"/>
                    <a:pt x="255" y="419"/>
                  </a:cubicBezTo>
                  <a:cubicBezTo>
                    <a:pt x="368" y="479"/>
                    <a:pt x="368" y="479"/>
                    <a:pt x="368" y="479"/>
                  </a:cubicBezTo>
                  <a:cubicBezTo>
                    <a:pt x="381" y="486"/>
                    <a:pt x="397" y="485"/>
                    <a:pt x="409" y="476"/>
                  </a:cubicBezTo>
                  <a:cubicBezTo>
                    <a:pt x="421" y="467"/>
                    <a:pt x="427" y="452"/>
                    <a:pt x="425" y="437"/>
                  </a:cubicBezTo>
                  <a:cubicBezTo>
                    <a:pt x="403" y="311"/>
                    <a:pt x="403" y="311"/>
                    <a:pt x="403" y="311"/>
                  </a:cubicBezTo>
                  <a:cubicBezTo>
                    <a:pt x="495" y="222"/>
                    <a:pt x="495" y="222"/>
                    <a:pt x="495" y="222"/>
                  </a:cubicBezTo>
                  <a:cubicBezTo>
                    <a:pt x="506" y="211"/>
                    <a:pt x="509" y="196"/>
                    <a:pt x="505" y="182"/>
                  </a:cubicBezTo>
                  <a:cubicBezTo>
                    <a:pt x="500" y="167"/>
                    <a:pt x="488" y="157"/>
                    <a:pt x="473" y="155"/>
                  </a:cubicBezTo>
                  <a:close/>
                  <a:moveTo>
                    <a:pt x="361" y="286"/>
                  </a:moveTo>
                  <a:cubicBezTo>
                    <a:pt x="355" y="291"/>
                    <a:pt x="352" y="299"/>
                    <a:pt x="354" y="307"/>
                  </a:cubicBezTo>
                  <a:cubicBezTo>
                    <a:pt x="375" y="428"/>
                    <a:pt x="375" y="428"/>
                    <a:pt x="375" y="428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59" y="367"/>
                    <a:pt x="250" y="367"/>
                    <a:pt x="243" y="371"/>
                  </a:cubicBezTo>
                  <a:cubicBezTo>
                    <a:pt x="135" y="428"/>
                    <a:pt x="135" y="428"/>
                    <a:pt x="135" y="428"/>
                  </a:cubicBezTo>
                  <a:cubicBezTo>
                    <a:pt x="155" y="307"/>
                    <a:pt x="155" y="307"/>
                    <a:pt x="155" y="307"/>
                  </a:cubicBezTo>
                  <a:cubicBezTo>
                    <a:pt x="157" y="299"/>
                    <a:pt x="154" y="291"/>
                    <a:pt x="149" y="286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182" y="182"/>
                    <a:pt x="182" y="182"/>
                    <a:pt x="182" y="182"/>
                  </a:cubicBezTo>
                  <a:cubicBezTo>
                    <a:pt x="190" y="181"/>
                    <a:pt x="197" y="176"/>
                    <a:pt x="200" y="16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309" y="169"/>
                    <a:pt x="309" y="169"/>
                    <a:pt x="309" y="169"/>
                  </a:cubicBezTo>
                  <a:cubicBezTo>
                    <a:pt x="312" y="176"/>
                    <a:pt x="319" y="181"/>
                    <a:pt x="327" y="182"/>
                  </a:cubicBezTo>
                  <a:cubicBezTo>
                    <a:pt x="449" y="200"/>
                    <a:pt x="449" y="200"/>
                    <a:pt x="449" y="200"/>
                  </a:cubicBezTo>
                  <a:lnTo>
                    <a:pt x="361" y="286"/>
                  </a:lnTo>
                  <a:close/>
                  <a:moveTo>
                    <a:pt x="361" y="286"/>
                  </a:moveTo>
                  <a:cubicBezTo>
                    <a:pt x="361" y="286"/>
                    <a:pt x="361" y="286"/>
                    <a:pt x="361" y="2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6" name="Freeform 75"/>
            <p:cNvSpPr>
              <a:spLocks noEditPoints="1"/>
            </p:cNvSpPr>
            <p:nvPr/>
          </p:nvSpPr>
          <p:spPr bwMode="auto">
            <a:xfrm>
              <a:off x="10747376" y="2478088"/>
              <a:ext cx="3578225" cy="3541713"/>
            </a:xfrm>
            <a:custGeom>
              <a:avLst/>
              <a:gdLst>
                <a:gd name="T0" fmla="*/ 408 w 816"/>
                <a:gd name="T1" fmla="*/ 0 h 816"/>
                <a:gd name="T2" fmla="*/ 0 w 816"/>
                <a:gd name="T3" fmla="*/ 408 h 816"/>
                <a:gd name="T4" fmla="*/ 408 w 816"/>
                <a:gd name="T5" fmla="*/ 816 h 816"/>
                <a:gd name="T6" fmla="*/ 816 w 816"/>
                <a:gd name="T7" fmla="*/ 408 h 816"/>
                <a:gd name="T8" fmla="*/ 408 w 816"/>
                <a:gd name="T9" fmla="*/ 0 h 816"/>
                <a:gd name="T10" fmla="*/ 408 w 816"/>
                <a:gd name="T11" fmla="*/ 768 h 816"/>
                <a:gd name="T12" fmla="*/ 48 w 816"/>
                <a:gd name="T13" fmla="*/ 408 h 816"/>
                <a:gd name="T14" fmla="*/ 408 w 816"/>
                <a:gd name="T15" fmla="*/ 48 h 816"/>
                <a:gd name="T16" fmla="*/ 768 w 816"/>
                <a:gd name="T17" fmla="*/ 408 h 816"/>
                <a:gd name="T18" fmla="*/ 408 w 816"/>
                <a:gd name="T19" fmla="*/ 768 h 816"/>
                <a:gd name="T20" fmla="*/ 408 w 816"/>
                <a:gd name="T21" fmla="*/ 768 h 816"/>
                <a:gd name="T22" fmla="*/ 408 w 816"/>
                <a:gd name="T23" fmla="*/ 76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6" h="816">
                  <a:moveTo>
                    <a:pt x="408" y="0"/>
                  </a:moveTo>
                  <a:cubicBezTo>
                    <a:pt x="183" y="0"/>
                    <a:pt x="0" y="183"/>
                    <a:pt x="0" y="408"/>
                  </a:cubicBezTo>
                  <a:cubicBezTo>
                    <a:pt x="0" y="633"/>
                    <a:pt x="183" y="816"/>
                    <a:pt x="408" y="816"/>
                  </a:cubicBezTo>
                  <a:cubicBezTo>
                    <a:pt x="633" y="816"/>
                    <a:pt x="816" y="633"/>
                    <a:pt x="816" y="408"/>
                  </a:cubicBezTo>
                  <a:cubicBezTo>
                    <a:pt x="816" y="183"/>
                    <a:pt x="633" y="0"/>
                    <a:pt x="408" y="0"/>
                  </a:cubicBezTo>
                  <a:close/>
                  <a:moveTo>
                    <a:pt x="408" y="768"/>
                  </a:moveTo>
                  <a:cubicBezTo>
                    <a:pt x="209" y="768"/>
                    <a:pt x="48" y="607"/>
                    <a:pt x="48" y="408"/>
                  </a:cubicBezTo>
                  <a:cubicBezTo>
                    <a:pt x="48" y="210"/>
                    <a:pt x="209" y="48"/>
                    <a:pt x="408" y="48"/>
                  </a:cubicBezTo>
                  <a:cubicBezTo>
                    <a:pt x="606" y="48"/>
                    <a:pt x="768" y="210"/>
                    <a:pt x="768" y="408"/>
                  </a:cubicBezTo>
                  <a:cubicBezTo>
                    <a:pt x="768" y="607"/>
                    <a:pt x="606" y="768"/>
                    <a:pt x="408" y="768"/>
                  </a:cubicBezTo>
                  <a:close/>
                  <a:moveTo>
                    <a:pt x="408" y="768"/>
                  </a:moveTo>
                  <a:cubicBezTo>
                    <a:pt x="408" y="768"/>
                    <a:pt x="408" y="768"/>
                    <a:pt x="408" y="7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76"/>
            <p:cNvSpPr>
              <a:spLocks noEditPoints="1"/>
            </p:cNvSpPr>
            <p:nvPr/>
          </p:nvSpPr>
          <p:spPr bwMode="auto">
            <a:xfrm>
              <a:off x="10053638" y="2035175"/>
              <a:ext cx="4960938" cy="6459538"/>
            </a:xfrm>
            <a:custGeom>
              <a:avLst/>
              <a:gdLst>
                <a:gd name="T0" fmla="*/ 934 w 1131"/>
                <a:gd name="T1" fmla="*/ 863 h 1488"/>
                <a:gd name="T2" fmla="*/ 566 w 1131"/>
                <a:gd name="T3" fmla="*/ 0 h 1488"/>
                <a:gd name="T4" fmla="*/ 198 w 1131"/>
                <a:gd name="T5" fmla="*/ 863 h 1488"/>
                <a:gd name="T6" fmla="*/ 17 w 1131"/>
                <a:gd name="T7" fmla="*/ 1374 h 1488"/>
                <a:gd name="T8" fmla="*/ 188 w 1131"/>
                <a:gd name="T9" fmla="*/ 1350 h 1488"/>
                <a:gd name="T10" fmla="*/ 290 w 1131"/>
                <a:gd name="T11" fmla="*/ 1488 h 1488"/>
                <a:gd name="T12" fmla="*/ 336 w 1131"/>
                <a:gd name="T13" fmla="*/ 1457 h 1488"/>
                <a:gd name="T14" fmla="*/ 566 w 1131"/>
                <a:gd name="T15" fmla="*/ 1020 h 1488"/>
                <a:gd name="T16" fmla="*/ 795 w 1131"/>
                <a:gd name="T17" fmla="*/ 1457 h 1488"/>
                <a:gd name="T18" fmla="*/ 841 w 1131"/>
                <a:gd name="T19" fmla="*/ 1488 h 1488"/>
                <a:gd name="T20" fmla="*/ 943 w 1131"/>
                <a:gd name="T21" fmla="*/ 1350 h 1488"/>
                <a:gd name="T22" fmla="*/ 1114 w 1131"/>
                <a:gd name="T23" fmla="*/ 1374 h 1488"/>
                <a:gd name="T24" fmla="*/ 292 w 1131"/>
                <a:gd name="T25" fmla="*/ 1439 h 1488"/>
                <a:gd name="T26" fmla="*/ 289 w 1131"/>
                <a:gd name="T27" fmla="*/ 1439 h 1488"/>
                <a:gd name="T28" fmla="*/ 193 w 1131"/>
                <a:gd name="T29" fmla="*/ 1299 h 1488"/>
                <a:gd name="T30" fmla="*/ 52 w 1131"/>
                <a:gd name="T31" fmla="*/ 1341 h 1488"/>
                <a:gd name="T32" fmla="*/ 235 w 1131"/>
                <a:gd name="T33" fmla="*/ 898 h 1488"/>
                <a:gd name="T34" fmla="*/ 217 w 1131"/>
                <a:gd name="T35" fmla="*/ 1218 h 1488"/>
                <a:gd name="T36" fmla="*/ 239 w 1131"/>
                <a:gd name="T37" fmla="*/ 1251 h 1488"/>
                <a:gd name="T38" fmla="*/ 367 w 1131"/>
                <a:gd name="T39" fmla="*/ 980 h 1488"/>
                <a:gd name="T40" fmla="*/ 292 w 1131"/>
                <a:gd name="T41" fmla="*/ 1439 h 1488"/>
                <a:gd name="T42" fmla="*/ 566 w 1131"/>
                <a:gd name="T43" fmla="*/ 48 h 1488"/>
                <a:gd name="T44" fmla="*/ 566 w 1131"/>
                <a:gd name="T45" fmla="*/ 972 h 1488"/>
                <a:gd name="T46" fmla="*/ 1079 w 1131"/>
                <a:gd name="T47" fmla="*/ 1341 h 1488"/>
                <a:gd name="T48" fmla="*/ 938 w 1131"/>
                <a:gd name="T49" fmla="*/ 1299 h 1488"/>
                <a:gd name="T50" fmla="*/ 842 w 1131"/>
                <a:gd name="T51" fmla="*/ 1439 h 1488"/>
                <a:gd name="T52" fmla="*/ 840 w 1131"/>
                <a:gd name="T53" fmla="*/ 1439 h 1488"/>
                <a:gd name="T54" fmla="*/ 764 w 1131"/>
                <a:gd name="T55" fmla="*/ 980 h 1488"/>
                <a:gd name="T56" fmla="*/ 892 w 1131"/>
                <a:gd name="T57" fmla="*/ 1251 h 1488"/>
                <a:gd name="T58" fmla="*/ 914 w 1131"/>
                <a:gd name="T59" fmla="*/ 1218 h 1488"/>
                <a:gd name="T60" fmla="*/ 896 w 1131"/>
                <a:gd name="T61" fmla="*/ 898 h 1488"/>
                <a:gd name="T62" fmla="*/ 1079 w 1131"/>
                <a:gd name="T63" fmla="*/ 1341 h 1488"/>
                <a:gd name="T64" fmla="*/ 1079 w 1131"/>
                <a:gd name="T65" fmla="*/ 134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1" h="1488">
                  <a:moveTo>
                    <a:pt x="1123" y="1321"/>
                  </a:moveTo>
                  <a:cubicBezTo>
                    <a:pt x="934" y="863"/>
                    <a:pt x="934" y="863"/>
                    <a:pt x="934" y="863"/>
                  </a:cubicBezTo>
                  <a:cubicBezTo>
                    <a:pt x="1022" y="772"/>
                    <a:pt x="1076" y="647"/>
                    <a:pt x="1076" y="510"/>
                  </a:cubicBezTo>
                  <a:cubicBezTo>
                    <a:pt x="1076" y="229"/>
                    <a:pt x="847" y="0"/>
                    <a:pt x="566" y="0"/>
                  </a:cubicBezTo>
                  <a:cubicBezTo>
                    <a:pt x="284" y="0"/>
                    <a:pt x="55" y="229"/>
                    <a:pt x="55" y="510"/>
                  </a:cubicBezTo>
                  <a:cubicBezTo>
                    <a:pt x="55" y="647"/>
                    <a:pt x="109" y="772"/>
                    <a:pt x="198" y="863"/>
                  </a:cubicBezTo>
                  <a:cubicBezTo>
                    <a:pt x="8" y="1321"/>
                    <a:pt x="8" y="1321"/>
                    <a:pt x="8" y="1321"/>
                  </a:cubicBezTo>
                  <a:cubicBezTo>
                    <a:pt x="0" y="1339"/>
                    <a:pt x="4" y="1359"/>
                    <a:pt x="17" y="1374"/>
                  </a:cubicBezTo>
                  <a:cubicBezTo>
                    <a:pt x="30" y="1388"/>
                    <a:pt x="50" y="1393"/>
                    <a:pt x="68" y="1388"/>
                  </a:cubicBezTo>
                  <a:cubicBezTo>
                    <a:pt x="188" y="1350"/>
                    <a:pt x="188" y="1350"/>
                    <a:pt x="188" y="1350"/>
                  </a:cubicBezTo>
                  <a:cubicBezTo>
                    <a:pt x="246" y="1461"/>
                    <a:pt x="246" y="1461"/>
                    <a:pt x="246" y="1461"/>
                  </a:cubicBezTo>
                  <a:cubicBezTo>
                    <a:pt x="255" y="1478"/>
                    <a:pt x="272" y="1488"/>
                    <a:pt x="290" y="1488"/>
                  </a:cubicBezTo>
                  <a:cubicBezTo>
                    <a:pt x="291" y="1488"/>
                    <a:pt x="292" y="1488"/>
                    <a:pt x="292" y="1488"/>
                  </a:cubicBezTo>
                  <a:cubicBezTo>
                    <a:pt x="312" y="1487"/>
                    <a:pt x="329" y="1475"/>
                    <a:pt x="336" y="1457"/>
                  </a:cubicBezTo>
                  <a:cubicBezTo>
                    <a:pt x="518" y="1018"/>
                    <a:pt x="518" y="1018"/>
                    <a:pt x="518" y="1018"/>
                  </a:cubicBezTo>
                  <a:cubicBezTo>
                    <a:pt x="534" y="1020"/>
                    <a:pt x="550" y="1020"/>
                    <a:pt x="566" y="1020"/>
                  </a:cubicBezTo>
                  <a:cubicBezTo>
                    <a:pt x="582" y="1020"/>
                    <a:pt x="598" y="1020"/>
                    <a:pt x="613" y="1018"/>
                  </a:cubicBezTo>
                  <a:cubicBezTo>
                    <a:pt x="795" y="1457"/>
                    <a:pt x="795" y="1457"/>
                    <a:pt x="795" y="1457"/>
                  </a:cubicBezTo>
                  <a:cubicBezTo>
                    <a:pt x="803" y="1475"/>
                    <a:pt x="819" y="1487"/>
                    <a:pt x="839" y="1488"/>
                  </a:cubicBezTo>
                  <a:cubicBezTo>
                    <a:pt x="840" y="1488"/>
                    <a:pt x="840" y="1488"/>
                    <a:pt x="841" y="1488"/>
                  </a:cubicBezTo>
                  <a:cubicBezTo>
                    <a:pt x="860" y="1488"/>
                    <a:pt x="876" y="1478"/>
                    <a:pt x="885" y="1461"/>
                  </a:cubicBezTo>
                  <a:cubicBezTo>
                    <a:pt x="943" y="1350"/>
                    <a:pt x="943" y="1350"/>
                    <a:pt x="943" y="1350"/>
                  </a:cubicBezTo>
                  <a:cubicBezTo>
                    <a:pt x="1063" y="1388"/>
                    <a:pt x="1063" y="1388"/>
                    <a:pt x="1063" y="1388"/>
                  </a:cubicBezTo>
                  <a:cubicBezTo>
                    <a:pt x="1081" y="1393"/>
                    <a:pt x="1101" y="1388"/>
                    <a:pt x="1114" y="1374"/>
                  </a:cubicBezTo>
                  <a:cubicBezTo>
                    <a:pt x="1127" y="1359"/>
                    <a:pt x="1131" y="1339"/>
                    <a:pt x="1123" y="1321"/>
                  </a:cubicBezTo>
                  <a:close/>
                  <a:moveTo>
                    <a:pt x="292" y="1439"/>
                  </a:moveTo>
                  <a:cubicBezTo>
                    <a:pt x="291" y="1439"/>
                    <a:pt x="291" y="1440"/>
                    <a:pt x="290" y="1440"/>
                  </a:cubicBezTo>
                  <a:cubicBezTo>
                    <a:pt x="289" y="1440"/>
                    <a:pt x="289" y="1439"/>
                    <a:pt x="289" y="1439"/>
                  </a:cubicBezTo>
                  <a:cubicBezTo>
                    <a:pt x="221" y="1310"/>
                    <a:pt x="221" y="1310"/>
                    <a:pt x="221" y="1310"/>
                  </a:cubicBezTo>
                  <a:cubicBezTo>
                    <a:pt x="216" y="1300"/>
                    <a:pt x="204" y="1295"/>
                    <a:pt x="193" y="1299"/>
                  </a:cubicBezTo>
                  <a:cubicBezTo>
                    <a:pt x="54" y="1342"/>
                    <a:pt x="54" y="1342"/>
                    <a:pt x="54" y="1342"/>
                  </a:cubicBezTo>
                  <a:cubicBezTo>
                    <a:pt x="54" y="1342"/>
                    <a:pt x="53" y="1342"/>
                    <a:pt x="52" y="1341"/>
                  </a:cubicBezTo>
                  <a:cubicBezTo>
                    <a:pt x="52" y="1341"/>
                    <a:pt x="52" y="1340"/>
                    <a:pt x="52" y="1340"/>
                  </a:cubicBezTo>
                  <a:cubicBezTo>
                    <a:pt x="235" y="898"/>
                    <a:pt x="235" y="898"/>
                    <a:pt x="235" y="898"/>
                  </a:cubicBezTo>
                  <a:cubicBezTo>
                    <a:pt x="262" y="922"/>
                    <a:pt x="292" y="942"/>
                    <a:pt x="324" y="959"/>
                  </a:cubicBezTo>
                  <a:cubicBezTo>
                    <a:pt x="217" y="1218"/>
                    <a:pt x="217" y="1218"/>
                    <a:pt x="217" y="1218"/>
                  </a:cubicBezTo>
                  <a:cubicBezTo>
                    <a:pt x="212" y="1230"/>
                    <a:pt x="218" y="1244"/>
                    <a:pt x="230" y="1249"/>
                  </a:cubicBezTo>
                  <a:cubicBezTo>
                    <a:pt x="233" y="1250"/>
                    <a:pt x="236" y="1251"/>
                    <a:pt x="239" y="1251"/>
                  </a:cubicBezTo>
                  <a:cubicBezTo>
                    <a:pt x="249" y="1251"/>
                    <a:pt x="258" y="1245"/>
                    <a:pt x="261" y="1236"/>
                  </a:cubicBezTo>
                  <a:cubicBezTo>
                    <a:pt x="367" y="980"/>
                    <a:pt x="367" y="980"/>
                    <a:pt x="367" y="980"/>
                  </a:cubicBezTo>
                  <a:cubicBezTo>
                    <a:pt x="400" y="994"/>
                    <a:pt x="434" y="1004"/>
                    <a:pt x="469" y="1011"/>
                  </a:cubicBezTo>
                  <a:lnTo>
                    <a:pt x="292" y="1439"/>
                  </a:lnTo>
                  <a:close/>
                  <a:moveTo>
                    <a:pt x="103" y="510"/>
                  </a:moveTo>
                  <a:cubicBezTo>
                    <a:pt x="103" y="255"/>
                    <a:pt x="311" y="48"/>
                    <a:pt x="566" y="48"/>
                  </a:cubicBezTo>
                  <a:cubicBezTo>
                    <a:pt x="821" y="48"/>
                    <a:pt x="1028" y="255"/>
                    <a:pt x="1028" y="510"/>
                  </a:cubicBezTo>
                  <a:cubicBezTo>
                    <a:pt x="1028" y="765"/>
                    <a:pt x="821" y="972"/>
                    <a:pt x="566" y="972"/>
                  </a:cubicBezTo>
                  <a:cubicBezTo>
                    <a:pt x="311" y="972"/>
                    <a:pt x="103" y="765"/>
                    <a:pt x="103" y="510"/>
                  </a:cubicBezTo>
                  <a:close/>
                  <a:moveTo>
                    <a:pt x="1079" y="1341"/>
                  </a:moveTo>
                  <a:cubicBezTo>
                    <a:pt x="1078" y="1342"/>
                    <a:pt x="1078" y="1342"/>
                    <a:pt x="1077" y="1342"/>
                  </a:cubicBezTo>
                  <a:cubicBezTo>
                    <a:pt x="938" y="1299"/>
                    <a:pt x="938" y="1299"/>
                    <a:pt x="938" y="1299"/>
                  </a:cubicBezTo>
                  <a:cubicBezTo>
                    <a:pt x="927" y="1295"/>
                    <a:pt x="915" y="1300"/>
                    <a:pt x="910" y="1310"/>
                  </a:cubicBezTo>
                  <a:cubicBezTo>
                    <a:pt x="842" y="1439"/>
                    <a:pt x="842" y="1439"/>
                    <a:pt x="842" y="1439"/>
                  </a:cubicBezTo>
                  <a:cubicBezTo>
                    <a:pt x="842" y="1439"/>
                    <a:pt x="842" y="1440"/>
                    <a:pt x="841" y="1440"/>
                  </a:cubicBezTo>
                  <a:cubicBezTo>
                    <a:pt x="840" y="1440"/>
                    <a:pt x="840" y="1439"/>
                    <a:pt x="840" y="1439"/>
                  </a:cubicBezTo>
                  <a:cubicBezTo>
                    <a:pt x="662" y="1011"/>
                    <a:pt x="662" y="1011"/>
                    <a:pt x="662" y="1011"/>
                  </a:cubicBezTo>
                  <a:cubicBezTo>
                    <a:pt x="698" y="1004"/>
                    <a:pt x="732" y="994"/>
                    <a:pt x="764" y="980"/>
                  </a:cubicBezTo>
                  <a:cubicBezTo>
                    <a:pt x="870" y="1236"/>
                    <a:pt x="870" y="1236"/>
                    <a:pt x="870" y="1236"/>
                  </a:cubicBezTo>
                  <a:cubicBezTo>
                    <a:pt x="874" y="1245"/>
                    <a:pt x="883" y="1251"/>
                    <a:pt x="892" y="1251"/>
                  </a:cubicBezTo>
                  <a:cubicBezTo>
                    <a:pt x="895" y="1251"/>
                    <a:pt x="898" y="1250"/>
                    <a:pt x="901" y="1249"/>
                  </a:cubicBezTo>
                  <a:cubicBezTo>
                    <a:pt x="913" y="1244"/>
                    <a:pt x="919" y="1230"/>
                    <a:pt x="914" y="1218"/>
                  </a:cubicBezTo>
                  <a:cubicBezTo>
                    <a:pt x="807" y="959"/>
                    <a:pt x="807" y="959"/>
                    <a:pt x="807" y="959"/>
                  </a:cubicBezTo>
                  <a:cubicBezTo>
                    <a:pt x="839" y="942"/>
                    <a:pt x="869" y="922"/>
                    <a:pt x="896" y="898"/>
                  </a:cubicBezTo>
                  <a:cubicBezTo>
                    <a:pt x="1079" y="1340"/>
                    <a:pt x="1079" y="1340"/>
                    <a:pt x="1079" y="1340"/>
                  </a:cubicBezTo>
                  <a:cubicBezTo>
                    <a:pt x="1079" y="1340"/>
                    <a:pt x="1079" y="1341"/>
                    <a:pt x="1079" y="1341"/>
                  </a:cubicBezTo>
                  <a:close/>
                  <a:moveTo>
                    <a:pt x="1079" y="1341"/>
                  </a:moveTo>
                  <a:cubicBezTo>
                    <a:pt x="1079" y="1341"/>
                    <a:pt x="1079" y="1341"/>
                    <a:pt x="1079" y="134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8" name="Group 377"/>
          <p:cNvGrpSpPr>
            <a:grpSpLocks noChangeAspect="1"/>
          </p:cNvGrpSpPr>
          <p:nvPr/>
        </p:nvGrpSpPr>
        <p:grpSpPr>
          <a:xfrm>
            <a:off x="8984691" y="2619627"/>
            <a:ext cx="329497" cy="304800"/>
            <a:chOff x="9097963" y="2198688"/>
            <a:chExt cx="6857654" cy="6343650"/>
          </a:xfrm>
        </p:grpSpPr>
        <p:sp>
          <p:nvSpPr>
            <p:cNvPr id="379" name="Oval 378"/>
            <p:cNvSpPr/>
            <p:nvPr/>
          </p:nvSpPr>
          <p:spPr>
            <a:xfrm>
              <a:off x="13689495" y="3904195"/>
              <a:ext cx="2266122" cy="226612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Freeform 80"/>
            <p:cNvSpPr>
              <a:spLocks noEditPoints="1"/>
            </p:cNvSpPr>
            <p:nvPr/>
          </p:nvSpPr>
          <p:spPr bwMode="auto">
            <a:xfrm>
              <a:off x="9097963" y="2198688"/>
              <a:ext cx="6496050" cy="6343650"/>
            </a:xfrm>
            <a:custGeom>
              <a:avLst/>
              <a:gdLst>
                <a:gd name="T0" fmla="*/ 1482 w 1482"/>
                <a:gd name="T1" fmla="*/ 669 h 1461"/>
                <a:gd name="T2" fmla="*/ 1354 w 1482"/>
                <a:gd name="T3" fmla="*/ 519 h 1461"/>
                <a:gd name="T4" fmla="*/ 1354 w 1482"/>
                <a:gd name="T5" fmla="*/ 113 h 1461"/>
                <a:gd name="T6" fmla="*/ 1295 w 1482"/>
                <a:gd name="T7" fmla="*/ 18 h 1461"/>
                <a:gd name="T8" fmla="*/ 1184 w 1482"/>
                <a:gd name="T9" fmla="*/ 30 h 1461"/>
                <a:gd name="T10" fmla="*/ 459 w 1482"/>
                <a:gd name="T11" fmla="*/ 466 h 1461"/>
                <a:gd name="T12" fmla="*/ 126 w 1482"/>
                <a:gd name="T13" fmla="*/ 466 h 1461"/>
                <a:gd name="T14" fmla="*/ 0 w 1482"/>
                <a:gd name="T15" fmla="*/ 593 h 1461"/>
                <a:gd name="T16" fmla="*/ 0 w 1482"/>
                <a:gd name="T17" fmla="*/ 746 h 1461"/>
                <a:gd name="T18" fmla="*/ 107 w 1482"/>
                <a:gd name="T19" fmla="*/ 871 h 1461"/>
                <a:gd name="T20" fmla="*/ 218 w 1482"/>
                <a:gd name="T21" fmla="*/ 1382 h 1461"/>
                <a:gd name="T22" fmla="*/ 316 w 1482"/>
                <a:gd name="T23" fmla="*/ 1461 h 1461"/>
                <a:gd name="T24" fmla="*/ 415 w 1482"/>
                <a:gd name="T25" fmla="*/ 1461 h 1461"/>
                <a:gd name="T26" fmla="*/ 494 w 1482"/>
                <a:gd name="T27" fmla="*/ 1424 h 1461"/>
                <a:gd name="T28" fmla="*/ 514 w 1482"/>
                <a:gd name="T29" fmla="*/ 1339 h 1461"/>
                <a:gd name="T30" fmla="*/ 412 w 1482"/>
                <a:gd name="T31" fmla="*/ 873 h 1461"/>
                <a:gd name="T32" fmla="*/ 459 w 1482"/>
                <a:gd name="T33" fmla="*/ 873 h 1461"/>
                <a:gd name="T34" fmla="*/ 1184 w 1482"/>
                <a:gd name="T35" fmla="*/ 1309 h 1461"/>
                <a:gd name="T36" fmla="*/ 1248 w 1482"/>
                <a:gd name="T37" fmla="*/ 1332 h 1461"/>
                <a:gd name="T38" fmla="*/ 1295 w 1482"/>
                <a:gd name="T39" fmla="*/ 1321 h 1461"/>
                <a:gd name="T40" fmla="*/ 1354 w 1482"/>
                <a:gd name="T41" fmla="*/ 1226 h 1461"/>
                <a:gd name="T42" fmla="*/ 1354 w 1482"/>
                <a:gd name="T43" fmla="*/ 819 h 1461"/>
                <a:gd name="T44" fmla="*/ 1482 w 1482"/>
                <a:gd name="T45" fmla="*/ 669 h 1461"/>
                <a:gd name="T46" fmla="*/ 48 w 1482"/>
                <a:gd name="T47" fmla="*/ 746 h 1461"/>
                <a:gd name="T48" fmla="*/ 48 w 1482"/>
                <a:gd name="T49" fmla="*/ 593 h 1461"/>
                <a:gd name="T50" fmla="*/ 126 w 1482"/>
                <a:gd name="T51" fmla="*/ 514 h 1461"/>
                <a:gd name="T52" fmla="*/ 435 w 1482"/>
                <a:gd name="T53" fmla="*/ 514 h 1461"/>
                <a:gd name="T54" fmla="*/ 435 w 1482"/>
                <a:gd name="T55" fmla="*/ 825 h 1461"/>
                <a:gd name="T56" fmla="*/ 126 w 1482"/>
                <a:gd name="T57" fmla="*/ 825 h 1461"/>
                <a:gd name="T58" fmla="*/ 48 w 1482"/>
                <a:gd name="T59" fmla="*/ 746 h 1461"/>
                <a:gd name="T60" fmla="*/ 467 w 1482"/>
                <a:gd name="T61" fmla="*/ 1349 h 1461"/>
                <a:gd name="T62" fmla="*/ 456 w 1482"/>
                <a:gd name="T63" fmla="*/ 1394 h 1461"/>
                <a:gd name="T64" fmla="*/ 415 w 1482"/>
                <a:gd name="T65" fmla="*/ 1413 h 1461"/>
                <a:gd name="T66" fmla="*/ 316 w 1482"/>
                <a:gd name="T67" fmla="*/ 1413 h 1461"/>
                <a:gd name="T68" fmla="*/ 265 w 1482"/>
                <a:gd name="T69" fmla="*/ 1372 h 1461"/>
                <a:gd name="T70" fmla="*/ 156 w 1482"/>
                <a:gd name="T71" fmla="*/ 873 h 1461"/>
                <a:gd name="T72" fmla="*/ 363 w 1482"/>
                <a:gd name="T73" fmla="*/ 873 h 1461"/>
                <a:gd name="T74" fmla="*/ 467 w 1482"/>
                <a:gd name="T75" fmla="*/ 1349 h 1461"/>
                <a:gd name="T76" fmla="*/ 1306 w 1482"/>
                <a:gd name="T77" fmla="*/ 1226 h 1461"/>
                <a:gd name="T78" fmla="*/ 1274 w 1482"/>
                <a:gd name="T79" fmla="*/ 1278 h 1461"/>
                <a:gd name="T80" fmla="*/ 1214 w 1482"/>
                <a:gd name="T81" fmla="*/ 1271 h 1461"/>
                <a:gd name="T82" fmla="*/ 483 w 1482"/>
                <a:gd name="T83" fmla="*/ 826 h 1461"/>
                <a:gd name="T84" fmla="*/ 483 w 1482"/>
                <a:gd name="T85" fmla="*/ 512 h 1461"/>
                <a:gd name="T86" fmla="*/ 1214 w 1482"/>
                <a:gd name="T87" fmla="*/ 67 h 1461"/>
                <a:gd name="T88" fmla="*/ 1274 w 1482"/>
                <a:gd name="T89" fmla="*/ 61 h 1461"/>
                <a:gd name="T90" fmla="*/ 1306 w 1482"/>
                <a:gd name="T91" fmla="*/ 113 h 1461"/>
                <a:gd name="T92" fmla="*/ 1306 w 1482"/>
                <a:gd name="T93" fmla="*/ 1226 h 1461"/>
                <a:gd name="T94" fmla="*/ 1354 w 1482"/>
                <a:gd name="T95" fmla="*/ 771 h 1461"/>
                <a:gd name="T96" fmla="*/ 1354 w 1482"/>
                <a:gd name="T97" fmla="*/ 568 h 1461"/>
                <a:gd name="T98" fmla="*/ 1434 w 1482"/>
                <a:gd name="T99" fmla="*/ 669 h 1461"/>
                <a:gd name="T100" fmla="*/ 1354 w 1482"/>
                <a:gd name="T101" fmla="*/ 771 h 1461"/>
                <a:gd name="T102" fmla="*/ 1354 w 1482"/>
                <a:gd name="T103" fmla="*/ 771 h 1461"/>
                <a:gd name="T104" fmla="*/ 1354 w 1482"/>
                <a:gd name="T105" fmla="*/ 771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2" h="1461">
                  <a:moveTo>
                    <a:pt x="1482" y="669"/>
                  </a:moveTo>
                  <a:cubicBezTo>
                    <a:pt x="1482" y="594"/>
                    <a:pt x="1426" y="531"/>
                    <a:pt x="1354" y="519"/>
                  </a:cubicBezTo>
                  <a:cubicBezTo>
                    <a:pt x="1354" y="113"/>
                    <a:pt x="1354" y="113"/>
                    <a:pt x="1354" y="113"/>
                  </a:cubicBezTo>
                  <a:cubicBezTo>
                    <a:pt x="1354" y="72"/>
                    <a:pt x="1331" y="36"/>
                    <a:pt x="1295" y="18"/>
                  </a:cubicBezTo>
                  <a:cubicBezTo>
                    <a:pt x="1258" y="0"/>
                    <a:pt x="1216" y="5"/>
                    <a:pt x="1184" y="30"/>
                  </a:cubicBezTo>
                  <a:cubicBezTo>
                    <a:pt x="913" y="241"/>
                    <a:pt x="581" y="466"/>
                    <a:pt x="459" y="466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57" y="466"/>
                    <a:pt x="0" y="523"/>
                    <a:pt x="0" y="593"/>
                  </a:cubicBezTo>
                  <a:cubicBezTo>
                    <a:pt x="0" y="746"/>
                    <a:pt x="0" y="746"/>
                    <a:pt x="0" y="746"/>
                  </a:cubicBezTo>
                  <a:cubicBezTo>
                    <a:pt x="0" y="809"/>
                    <a:pt x="46" y="862"/>
                    <a:pt x="107" y="871"/>
                  </a:cubicBezTo>
                  <a:cubicBezTo>
                    <a:pt x="218" y="1382"/>
                    <a:pt x="218" y="1382"/>
                    <a:pt x="218" y="1382"/>
                  </a:cubicBezTo>
                  <a:cubicBezTo>
                    <a:pt x="228" y="1428"/>
                    <a:pt x="269" y="1461"/>
                    <a:pt x="316" y="1461"/>
                  </a:cubicBezTo>
                  <a:cubicBezTo>
                    <a:pt x="415" y="1461"/>
                    <a:pt x="415" y="1461"/>
                    <a:pt x="415" y="1461"/>
                  </a:cubicBezTo>
                  <a:cubicBezTo>
                    <a:pt x="446" y="1461"/>
                    <a:pt x="474" y="1448"/>
                    <a:pt x="494" y="1424"/>
                  </a:cubicBezTo>
                  <a:cubicBezTo>
                    <a:pt x="513" y="1400"/>
                    <a:pt x="520" y="1369"/>
                    <a:pt x="514" y="1339"/>
                  </a:cubicBezTo>
                  <a:cubicBezTo>
                    <a:pt x="412" y="873"/>
                    <a:pt x="412" y="873"/>
                    <a:pt x="412" y="873"/>
                  </a:cubicBezTo>
                  <a:cubicBezTo>
                    <a:pt x="459" y="873"/>
                    <a:pt x="459" y="873"/>
                    <a:pt x="459" y="873"/>
                  </a:cubicBezTo>
                  <a:cubicBezTo>
                    <a:pt x="581" y="873"/>
                    <a:pt x="913" y="1098"/>
                    <a:pt x="1184" y="1309"/>
                  </a:cubicBezTo>
                  <a:cubicBezTo>
                    <a:pt x="1203" y="1324"/>
                    <a:pt x="1225" y="1332"/>
                    <a:pt x="1248" y="1332"/>
                  </a:cubicBezTo>
                  <a:cubicBezTo>
                    <a:pt x="1264" y="1332"/>
                    <a:pt x="1280" y="1328"/>
                    <a:pt x="1295" y="1321"/>
                  </a:cubicBezTo>
                  <a:cubicBezTo>
                    <a:pt x="1331" y="1303"/>
                    <a:pt x="1354" y="1267"/>
                    <a:pt x="1354" y="1226"/>
                  </a:cubicBezTo>
                  <a:cubicBezTo>
                    <a:pt x="1354" y="819"/>
                    <a:pt x="1354" y="819"/>
                    <a:pt x="1354" y="819"/>
                  </a:cubicBezTo>
                  <a:cubicBezTo>
                    <a:pt x="1426" y="808"/>
                    <a:pt x="1482" y="745"/>
                    <a:pt x="1482" y="669"/>
                  </a:cubicBezTo>
                  <a:close/>
                  <a:moveTo>
                    <a:pt x="48" y="746"/>
                  </a:moveTo>
                  <a:cubicBezTo>
                    <a:pt x="48" y="593"/>
                    <a:pt x="48" y="593"/>
                    <a:pt x="48" y="593"/>
                  </a:cubicBezTo>
                  <a:cubicBezTo>
                    <a:pt x="48" y="549"/>
                    <a:pt x="83" y="514"/>
                    <a:pt x="126" y="514"/>
                  </a:cubicBezTo>
                  <a:cubicBezTo>
                    <a:pt x="435" y="514"/>
                    <a:pt x="435" y="514"/>
                    <a:pt x="435" y="514"/>
                  </a:cubicBezTo>
                  <a:cubicBezTo>
                    <a:pt x="435" y="825"/>
                    <a:pt x="435" y="825"/>
                    <a:pt x="435" y="825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83" y="825"/>
                    <a:pt x="48" y="789"/>
                    <a:pt x="48" y="746"/>
                  </a:cubicBezTo>
                  <a:close/>
                  <a:moveTo>
                    <a:pt x="467" y="1349"/>
                  </a:moveTo>
                  <a:cubicBezTo>
                    <a:pt x="470" y="1365"/>
                    <a:pt x="466" y="1381"/>
                    <a:pt x="456" y="1394"/>
                  </a:cubicBezTo>
                  <a:cubicBezTo>
                    <a:pt x="446" y="1406"/>
                    <a:pt x="431" y="1413"/>
                    <a:pt x="415" y="1413"/>
                  </a:cubicBezTo>
                  <a:cubicBezTo>
                    <a:pt x="316" y="1413"/>
                    <a:pt x="316" y="1413"/>
                    <a:pt x="316" y="1413"/>
                  </a:cubicBezTo>
                  <a:cubicBezTo>
                    <a:pt x="292" y="1413"/>
                    <a:pt x="270" y="1396"/>
                    <a:pt x="265" y="1372"/>
                  </a:cubicBezTo>
                  <a:cubicBezTo>
                    <a:pt x="156" y="873"/>
                    <a:pt x="156" y="873"/>
                    <a:pt x="156" y="873"/>
                  </a:cubicBezTo>
                  <a:cubicBezTo>
                    <a:pt x="363" y="873"/>
                    <a:pt x="363" y="873"/>
                    <a:pt x="363" y="873"/>
                  </a:cubicBezTo>
                  <a:lnTo>
                    <a:pt x="467" y="1349"/>
                  </a:lnTo>
                  <a:close/>
                  <a:moveTo>
                    <a:pt x="1306" y="1226"/>
                  </a:moveTo>
                  <a:cubicBezTo>
                    <a:pt x="1306" y="1249"/>
                    <a:pt x="1294" y="1268"/>
                    <a:pt x="1274" y="1278"/>
                  </a:cubicBezTo>
                  <a:cubicBezTo>
                    <a:pt x="1253" y="1287"/>
                    <a:pt x="1231" y="1285"/>
                    <a:pt x="1214" y="1271"/>
                  </a:cubicBezTo>
                  <a:cubicBezTo>
                    <a:pt x="1049" y="1143"/>
                    <a:pt x="661" y="853"/>
                    <a:pt x="483" y="826"/>
                  </a:cubicBezTo>
                  <a:cubicBezTo>
                    <a:pt x="483" y="512"/>
                    <a:pt x="483" y="512"/>
                    <a:pt x="483" y="512"/>
                  </a:cubicBezTo>
                  <a:cubicBezTo>
                    <a:pt x="661" y="486"/>
                    <a:pt x="1049" y="196"/>
                    <a:pt x="1214" y="67"/>
                  </a:cubicBezTo>
                  <a:cubicBezTo>
                    <a:pt x="1231" y="54"/>
                    <a:pt x="1253" y="51"/>
                    <a:pt x="1274" y="61"/>
                  </a:cubicBezTo>
                  <a:cubicBezTo>
                    <a:pt x="1294" y="71"/>
                    <a:pt x="1306" y="90"/>
                    <a:pt x="1306" y="113"/>
                  </a:cubicBezTo>
                  <a:lnTo>
                    <a:pt x="1306" y="1226"/>
                  </a:lnTo>
                  <a:close/>
                  <a:moveTo>
                    <a:pt x="1354" y="771"/>
                  </a:moveTo>
                  <a:cubicBezTo>
                    <a:pt x="1354" y="568"/>
                    <a:pt x="1354" y="568"/>
                    <a:pt x="1354" y="568"/>
                  </a:cubicBezTo>
                  <a:cubicBezTo>
                    <a:pt x="1399" y="579"/>
                    <a:pt x="1434" y="620"/>
                    <a:pt x="1434" y="669"/>
                  </a:cubicBezTo>
                  <a:cubicBezTo>
                    <a:pt x="1434" y="718"/>
                    <a:pt x="1399" y="760"/>
                    <a:pt x="1354" y="771"/>
                  </a:cubicBezTo>
                  <a:close/>
                  <a:moveTo>
                    <a:pt x="1354" y="771"/>
                  </a:moveTo>
                  <a:cubicBezTo>
                    <a:pt x="1354" y="771"/>
                    <a:pt x="1354" y="771"/>
                    <a:pt x="1354" y="7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1" name="Group 380"/>
          <p:cNvGrpSpPr>
            <a:grpSpLocks noChangeAspect="1"/>
          </p:cNvGrpSpPr>
          <p:nvPr/>
        </p:nvGrpSpPr>
        <p:grpSpPr>
          <a:xfrm>
            <a:off x="9020272" y="3787740"/>
            <a:ext cx="302582" cy="304800"/>
            <a:chOff x="9820276" y="1881188"/>
            <a:chExt cx="6388894" cy="6435725"/>
          </a:xfrm>
        </p:grpSpPr>
        <p:sp>
          <p:nvSpPr>
            <p:cNvPr id="382" name="Oval 381"/>
            <p:cNvSpPr/>
            <p:nvPr/>
          </p:nvSpPr>
          <p:spPr>
            <a:xfrm>
              <a:off x="12653931" y="2504720"/>
              <a:ext cx="3555239" cy="348494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3" name="Freeform 84"/>
            <p:cNvSpPr>
              <a:spLocks noEditPoints="1"/>
            </p:cNvSpPr>
            <p:nvPr/>
          </p:nvSpPr>
          <p:spPr bwMode="auto">
            <a:xfrm>
              <a:off x="9820276" y="1881188"/>
              <a:ext cx="6270625" cy="6435725"/>
            </a:xfrm>
            <a:custGeom>
              <a:avLst/>
              <a:gdLst>
                <a:gd name="T0" fmla="*/ 461 w 1430"/>
                <a:gd name="T1" fmla="*/ 485 h 1482"/>
                <a:gd name="T2" fmla="*/ 181 w 1430"/>
                <a:gd name="T3" fmla="*/ 691 h 1482"/>
                <a:gd name="T4" fmla="*/ 91 w 1430"/>
                <a:gd name="T5" fmla="*/ 589 h 1482"/>
                <a:gd name="T6" fmla="*/ 0 w 1430"/>
                <a:gd name="T7" fmla="*/ 613 h 1482"/>
                <a:gd name="T8" fmla="*/ 91 w 1430"/>
                <a:gd name="T9" fmla="*/ 637 h 1482"/>
                <a:gd name="T10" fmla="*/ 323 w 1430"/>
                <a:gd name="T11" fmla="*/ 1212 h 1482"/>
                <a:gd name="T12" fmla="*/ 332 w 1430"/>
                <a:gd name="T13" fmla="*/ 1295 h 1482"/>
                <a:gd name="T14" fmla="*/ 179 w 1430"/>
                <a:gd name="T15" fmla="*/ 1381 h 1482"/>
                <a:gd name="T16" fmla="*/ 381 w 1430"/>
                <a:gd name="T17" fmla="*/ 1381 h 1482"/>
                <a:gd name="T18" fmla="*/ 394 w 1430"/>
                <a:gd name="T19" fmla="*/ 1300 h 1482"/>
                <a:gd name="T20" fmla="*/ 885 w 1430"/>
                <a:gd name="T21" fmla="*/ 1328 h 1482"/>
                <a:gd name="T22" fmla="*/ 971 w 1430"/>
                <a:gd name="T23" fmla="*/ 1482 h 1482"/>
                <a:gd name="T24" fmla="*/ 971 w 1430"/>
                <a:gd name="T25" fmla="*/ 1280 h 1482"/>
                <a:gd name="T26" fmla="*/ 368 w 1430"/>
                <a:gd name="T27" fmla="*/ 1195 h 1482"/>
                <a:gd name="T28" fmla="*/ 971 w 1430"/>
                <a:gd name="T29" fmla="*/ 1174 h 1482"/>
                <a:gd name="T30" fmla="*/ 1098 w 1430"/>
                <a:gd name="T31" fmla="*/ 945 h 1482"/>
                <a:gd name="T32" fmla="*/ 1430 w 1430"/>
                <a:gd name="T33" fmla="*/ 485 h 1482"/>
                <a:gd name="T34" fmla="*/ 1024 w 1430"/>
                <a:gd name="T35" fmla="*/ 1381 h 1482"/>
                <a:gd name="T36" fmla="*/ 918 w 1430"/>
                <a:gd name="T37" fmla="*/ 1381 h 1482"/>
                <a:gd name="T38" fmla="*/ 1024 w 1430"/>
                <a:gd name="T39" fmla="*/ 1381 h 1482"/>
                <a:gd name="T40" fmla="*/ 1330 w 1430"/>
                <a:gd name="T41" fmla="*/ 691 h 1482"/>
                <a:gd name="T42" fmla="*/ 1200 w 1430"/>
                <a:gd name="T43" fmla="*/ 509 h 1482"/>
                <a:gd name="T44" fmla="*/ 1331 w 1430"/>
                <a:gd name="T45" fmla="*/ 691 h 1482"/>
                <a:gd name="T46" fmla="*/ 1112 w 1430"/>
                <a:gd name="T47" fmla="*/ 739 h 1482"/>
                <a:gd name="T48" fmla="*/ 1098 w 1430"/>
                <a:gd name="T49" fmla="*/ 739 h 1482"/>
                <a:gd name="T50" fmla="*/ 970 w 1430"/>
                <a:gd name="T51" fmla="*/ 691 h 1482"/>
                <a:gd name="T52" fmla="*/ 1152 w 1430"/>
                <a:gd name="T53" fmla="*/ 509 h 1482"/>
                <a:gd name="T54" fmla="*/ 1074 w 1430"/>
                <a:gd name="T55" fmla="*/ 691 h 1482"/>
                <a:gd name="T56" fmla="*/ 740 w 1430"/>
                <a:gd name="T57" fmla="*/ 509 h 1482"/>
                <a:gd name="T58" fmla="*/ 922 w 1430"/>
                <a:gd name="T59" fmla="*/ 691 h 1482"/>
                <a:gd name="T60" fmla="*/ 509 w 1430"/>
                <a:gd name="T61" fmla="*/ 461 h 1482"/>
                <a:gd name="T62" fmla="*/ 562 w 1430"/>
                <a:gd name="T63" fmla="*/ 278 h 1482"/>
                <a:gd name="T64" fmla="*/ 692 w 1430"/>
                <a:gd name="T65" fmla="*/ 461 h 1482"/>
                <a:gd name="T66" fmla="*/ 765 w 1430"/>
                <a:gd name="T67" fmla="*/ 278 h 1482"/>
                <a:gd name="T68" fmla="*/ 922 w 1430"/>
                <a:gd name="T69" fmla="*/ 461 h 1482"/>
                <a:gd name="T70" fmla="*/ 765 w 1430"/>
                <a:gd name="T71" fmla="*/ 278 h 1482"/>
                <a:gd name="T72" fmla="*/ 970 w 1430"/>
                <a:gd name="T73" fmla="*/ 51 h 1482"/>
                <a:gd name="T74" fmla="*/ 970 w 1430"/>
                <a:gd name="T75" fmla="*/ 230 h 1482"/>
                <a:gd name="T76" fmla="*/ 1152 w 1430"/>
                <a:gd name="T77" fmla="*/ 461 h 1482"/>
                <a:gd name="T78" fmla="*/ 970 w 1430"/>
                <a:gd name="T79" fmla="*/ 278 h 1482"/>
                <a:gd name="T80" fmla="*/ 922 w 1430"/>
                <a:gd name="T81" fmla="*/ 51 h 1482"/>
                <a:gd name="T82" fmla="*/ 779 w 1430"/>
                <a:gd name="T83" fmla="*/ 230 h 1482"/>
                <a:gd name="T84" fmla="*/ 1200 w 1430"/>
                <a:gd name="T85" fmla="*/ 461 h 1482"/>
                <a:gd name="T86" fmla="*/ 1330 w 1430"/>
                <a:gd name="T87" fmla="*/ 278 h 1482"/>
                <a:gd name="T88" fmla="*/ 1382 w 1430"/>
                <a:gd name="T89" fmla="*/ 461 h 1482"/>
                <a:gd name="T90" fmla="*/ 1300 w 1430"/>
                <a:gd name="T91" fmla="*/ 230 h 1482"/>
                <a:gd name="T92" fmla="*/ 1078 w 1430"/>
                <a:gd name="T93" fmla="*/ 68 h 1482"/>
                <a:gd name="T94" fmla="*/ 813 w 1430"/>
                <a:gd name="T95" fmla="*/ 68 h 1482"/>
                <a:gd name="T96" fmla="*/ 591 w 1430"/>
                <a:gd name="T97" fmla="*/ 230 h 1482"/>
                <a:gd name="T98" fmla="*/ 510 w 1430"/>
                <a:gd name="T99" fmla="*/ 509 h 1482"/>
                <a:gd name="T100" fmla="*/ 715 w 1430"/>
                <a:gd name="T101" fmla="*/ 691 h 1482"/>
                <a:gd name="T102" fmla="*/ 510 w 1430"/>
                <a:gd name="T103" fmla="*/ 509 h 1482"/>
                <a:gd name="T104" fmla="*/ 227 w 1430"/>
                <a:gd name="T105" fmla="*/ 1381 h 1482"/>
                <a:gd name="T106" fmla="*/ 333 w 1430"/>
                <a:gd name="T107" fmla="*/ 1381 h 1482"/>
                <a:gd name="T108" fmla="*/ 1050 w 1430"/>
                <a:gd name="T109" fmla="*/ 1048 h 1482"/>
                <a:gd name="T110" fmla="*/ 342 w 1430"/>
                <a:gd name="T111" fmla="*/ 1126 h 1482"/>
                <a:gd name="T112" fmla="*/ 1050 w 1430"/>
                <a:gd name="T113" fmla="*/ 739 h 1482"/>
                <a:gd name="T114" fmla="*/ 1098 w 1430"/>
                <a:gd name="T115" fmla="*/ 894 h 1482"/>
                <a:gd name="T116" fmla="*/ 1163 w 1430"/>
                <a:gd name="T117" fmla="*/ 739 h 1482"/>
                <a:gd name="T118" fmla="*/ 1293 w 1430"/>
                <a:gd name="T119" fmla="*/ 750 h 1482"/>
                <a:gd name="T120" fmla="*/ 1098 w 1430"/>
                <a:gd name="T121" fmla="*/ 89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0" h="1482">
                  <a:moveTo>
                    <a:pt x="946" y="0"/>
                  </a:moveTo>
                  <a:cubicBezTo>
                    <a:pt x="678" y="0"/>
                    <a:pt x="461" y="217"/>
                    <a:pt x="461" y="485"/>
                  </a:cubicBezTo>
                  <a:cubicBezTo>
                    <a:pt x="461" y="556"/>
                    <a:pt x="477" y="627"/>
                    <a:pt x="507" y="691"/>
                  </a:cubicBezTo>
                  <a:cubicBezTo>
                    <a:pt x="181" y="691"/>
                    <a:pt x="181" y="691"/>
                    <a:pt x="181" y="691"/>
                  </a:cubicBezTo>
                  <a:cubicBezTo>
                    <a:pt x="161" y="638"/>
                    <a:pt x="161" y="638"/>
                    <a:pt x="161" y="638"/>
                  </a:cubicBezTo>
                  <a:cubicBezTo>
                    <a:pt x="150" y="609"/>
                    <a:pt x="122" y="589"/>
                    <a:pt x="91" y="589"/>
                  </a:cubicBezTo>
                  <a:cubicBezTo>
                    <a:pt x="24" y="589"/>
                    <a:pt x="24" y="589"/>
                    <a:pt x="24" y="589"/>
                  </a:cubicBezTo>
                  <a:cubicBezTo>
                    <a:pt x="11" y="589"/>
                    <a:pt x="0" y="600"/>
                    <a:pt x="0" y="613"/>
                  </a:cubicBezTo>
                  <a:cubicBezTo>
                    <a:pt x="0" y="626"/>
                    <a:pt x="11" y="637"/>
                    <a:pt x="24" y="637"/>
                  </a:cubicBezTo>
                  <a:cubicBezTo>
                    <a:pt x="91" y="637"/>
                    <a:pt x="91" y="637"/>
                    <a:pt x="91" y="637"/>
                  </a:cubicBezTo>
                  <a:cubicBezTo>
                    <a:pt x="102" y="637"/>
                    <a:pt x="112" y="644"/>
                    <a:pt x="116" y="655"/>
                  </a:cubicBezTo>
                  <a:cubicBezTo>
                    <a:pt x="323" y="1212"/>
                    <a:pt x="323" y="1212"/>
                    <a:pt x="323" y="1212"/>
                  </a:cubicBezTo>
                  <a:cubicBezTo>
                    <a:pt x="331" y="1234"/>
                    <a:pt x="343" y="1253"/>
                    <a:pt x="358" y="1269"/>
                  </a:cubicBezTo>
                  <a:cubicBezTo>
                    <a:pt x="332" y="1295"/>
                    <a:pt x="332" y="1295"/>
                    <a:pt x="332" y="1295"/>
                  </a:cubicBezTo>
                  <a:cubicBezTo>
                    <a:pt x="317" y="1285"/>
                    <a:pt x="299" y="1280"/>
                    <a:pt x="280" y="1280"/>
                  </a:cubicBezTo>
                  <a:cubicBezTo>
                    <a:pt x="224" y="1280"/>
                    <a:pt x="179" y="1325"/>
                    <a:pt x="179" y="1381"/>
                  </a:cubicBezTo>
                  <a:cubicBezTo>
                    <a:pt x="179" y="1436"/>
                    <a:pt x="224" y="1482"/>
                    <a:pt x="280" y="1482"/>
                  </a:cubicBezTo>
                  <a:cubicBezTo>
                    <a:pt x="336" y="1482"/>
                    <a:pt x="381" y="1436"/>
                    <a:pt x="381" y="1381"/>
                  </a:cubicBezTo>
                  <a:cubicBezTo>
                    <a:pt x="381" y="1362"/>
                    <a:pt x="375" y="1344"/>
                    <a:pt x="366" y="1329"/>
                  </a:cubicBezTo>
                  <a:cubicBezTo>
                    <a:pt x="394" y="1300"/>
                    <a:pt x="394" y="1300"/>
                    <a:pt x="394" y="1300"/>
                  </a:cubicBezTo>
                  <a:cubicBezTo>
                    <a:pt x="422" y="1318"/>
                    <a:pt x="455" y="1328"/>
                    <a:pt x="489" y="1328"/>
                  </a:cubicBezTo>
                  <a:cubicBezTo>
                    <a:pt x="885" y="1328"/>
                    <a:pt x="885" y="1328"/>
                    <a:pt x="885" y="1328"/>
                  </a:cubicBezTo>
                  <a:cubicBezTo>
                    <a:pt x="876" y="1343"/>
                    <a:pt x="870" y="1361"/>
                    <a:pt x="870" y="1381"/>
                  </a:cubicBezTo>
                  <a:cubicBezTo>
                    <a:pt x="870" y="1436"/>
                    <a:pt x="916" y="1482"/>
                    <a:pt x="971" y="1482"/>
                  </a:cubicBezTo>
                  <a:cubicBezTo>
                    <a:pt x="1027" y="1482"/>
                    <a:pt x="1072" y="1436"/>
                    <a:pt x="1072" y="1381"/>
                  </a:cubicBezTo>
                  <a:cubicBezTo>
                    <a:pt x="1072" y="1325"/>
                    <a:pt x="1027" y="1280"/>
                    <a:pt x="971" y="1280"/>
                  </a:cubicBezTo>
                  <a:cubicBezTo>
                    <a:pt x="489" y="1280"/>
                    <a:pt x="489" y="1280"/>
                    <a:pt x="489" y="1280"/>
                  </a:cubicBezTo>
                  <a:cubicBezTo>
                    <a:pt x="435" y="1280"/>
                    <a:pt x="387" y="1246"/>
                    <a:pt x="368" y="1195"/>
                  </a:cubicBezTo>
                  <a:cubicBezTo>
                    <a:pt x="360" y="1174"/>
                    <a:pt x="360" y="1174"/>
                    <a:pt x="360" y="1174"/>
                  </a:cubicBezTo>
                  <a:cubicBezTo>
                    <a:pt x="971" y="1174"/>
                    <a:pt x="971" y="1174"/>
                    <a:pt x="971" y="1174"/>
                  </a:cubicBezTo>
                  <a:cubicBezTo>
                    <a:pt x="1041" y="1174"/>
                    <a:pt x="1098" y="1118"/>
                    <a:pt x="1098" y="1048"/>
                  </a:cubicBezTo>
                  <a:cubicBezTo>
                    <a:pt x="1098" y="945"/>
                    <a:pt x="1098" y="945"/>
                    <a:pt x="1098" y="945"/>
                  </a:cubicBezTo>
                  <a:cubicBezTo>
                    <a:pt x="1190" y="915"/>
                    <a:pt x="1272" y="856"/>
                    <a:pt x="1331" y="779"/>
                  </a:cubicBezTo>
                  <a:cubicBezTo>
                    <a:pt x="1396" y="694"/>
                    <a:pt x="1430" y="592"/>
                    <a:pt x="1430" y="485"/>
                  </a:cubicBezTo>
                  <a:cubicBezTo>
                    <a:pt x="1430" y="217"/>
                    <a:pt x="1213" y="0"/>
                    <a:pt x="946" y="0"/>
                  </a:cubicBezTo>
                  <a:close/>
                  <a:moveTo>
                    <a:pt x="1024" y="1381"/>
                  </a:moveTo>
                  <a:cubicBezTo>
                    <a:pt x="1024" y="1410"/>
                    <a:pt x="1000" y="1434"/>
                    <a:pt x="971" y="1434"/>
                  </a:cubicBezTo>
                  <a:cubicBezTo>
                    <a:pt x="942" y="1434"/>
                    <a:pt x="918" y="1410"/>
                    <a:pt x="918" y="1381"/>
                  </a:cubicBezTo>
                  <a:cubicBezTo>
                    <a:pt x="918" y="1352"/>
                    <a:pt x="942" y="1328"/>
                    <a:pt x="971" y="1328"/>
                  </a:cubicBezTo>
                  <a:cubicBezTo>
                    <a:pt x="1000" y="1328"/>
                    <a:pt x="1024" y="1352"/>
                    <a:pt x="1024" y="1381"/>
                  </a:cubicBezTo>
                  <a:close/>
                  <a:moveTo>
                    <a:pt x="1331" y="691"/>
                  </a:moveTo>
                  <a:cubicBezTo>
                    <a:pt x="1330" y="691"/>
                    <a:pt x="1330" y="691"/>
                    <a:pt x="1330" y="691"/>
                  </a:cubicBezTo>
                  <a:cubicBezTo>
                    <a:pt x="1176" y="691"/>
                    <a:pt x="1176" y="691"/>
                    <a:pt x="1176" y="691"/>
                  </a:cubicBezTo>
                  <a:cubicBezTo>
                    <a:pt x="1190" y="635"/>
                    <a:pt x="1198" y="573"/>
                    <a:pt x="1200" y="509"/>
                  </a:cubicBezTo>
                  <a:cubicBezTo>
                    <a:pt x="1382" y="509"/>
                    <a:pt x="1382" y="509"/>
                    <a:pt x="1382" y="509"/>
                  </a:cubicBezTo>
                  <a:cubicBezTo>
                    <a:pt x="1378" y="573"/>
                    <a:pt x="1361" y="635"/>
                    <a:pt x="1331" y="691"/>
                  </a:cubicBezTo>
                  <a:close/>
                  <a:moveTo>
                    <a:pt x="1098" y="739"/>
                  </a:moveTo>
                  <a:cubicBezTo>
                    <a:pt x="1112" y="739"/>
                    <a:pt x="1112" y="739"/>
                    <a:pt x="1112" y="739"/>
                  </a:cubicBezTo>
                  <a:cubicBezTo>
                    <a:pt x="1108" y="752"/>
                    <a:pt x="1103" y="765"/>
                    <a:pt x="1098" y="777"/>
                  </a:cubicBezTo>
                  <a:lnTo>
                    <a:pt x="1098" y="739"/>
                  </a:lnTo>
                  <a:close/>
                  <a:moveTo>
                    <a:pt x="1074" y="691"/>
                  </a:moveTo>
                  <a:cubicBezTo>
                    <a:pt x="970" y="691"/>
                    <a:pt x="970" y="691"/>
                    <a:pt x="970" y="691"/>
                  </a:cubicBezTo>
                  <a:cubicBezTo>
                    <a:pt x="970" y="509"/>
                    <a:pt x="970" y="509"/>
                    <a:pt x="970" y="509"/>
                  </a:cubicBezTo>
                  <a:cubicBezTo>
                    <a:pt x="1152" y="509"/>
                    <a:pt x="1152" y="509"/>
                    <a:pt x="1152" y="509"/>
                  </a:cubicBezTo>
                  <a:cubicBezTo>
                    <a:pt x="1150" y="573"/>
                    <a:pt x="1141" y="635"/>
                    <a:pt x="1127" y="691"/>
                  </a:cubicBezTo>
                  <a:lnTo>
                    <a:pt x="1074" y="691"/>
                  </a:lnTo>
                  <a:close/>
                  <a:moveTo>
                    <a:pt x="764" y="691"/>
                  </a:moveTo>
                  <a:cubicBezTo>
                    <a:pt x="750" y="635"/>
                    <a:pt x="741" y="573"/>
                    <a:pt x="740" y="509"/>
                  </a:cubicBezTo>
                  <a:cubicBezTo>
                    <a:pt x="922" y="509"/>
                    <a:pt x="922" y="509"/>
                    <a:pt x="922" y="509"/>
                  </a:cubicBezTo>
                  <a:cubicBezTo>
                    <a:pt x="922" y="691"/>
                    <a:pt x="922" y="691"/>
                    <a:pt x="922" y="691"/>
                  </a:cubicBezTo>
                  <a:lnTo>
                    <a:pt x="764" y="691"/>
                  </a:lnTo>
                  <a:close/>
                  <a:moveTo>
                    <a:pt x="509" y="461"/>
                  </a:moveTo>
                  <a:cubicBezTo>
                    <a:pt x="513" y="395"/>
                    <a:pt x="531" y="333"/>
                    <a:pt x="561" y="278"/>
                  </a:cubicBezTo>
                  <a:cubicBezTo>
                    <a:pt x="561" y="278"/>
                    <a:pt x="561" y="278"/>
                    <a:pt x="562" y="278"/>
                  </a:cubicBezTo>
                  <a:cubicBezTo>
                    <a:pt x="715" y="278"/>
                    <a:pt x="715" y="278"/>
                    <a:pt x="715" y="278"/>
                  </a:cubicBezTo>
                  <a:cubicBezTo>
                    <a:pt x="701" y="334"/>
                    <a:pt x="693" y="395"/>
                    <a:pt x="692" y="461"/>
                  </a:cubicBezTo>
                  <a:lnTo>
                    <a:pt x="509" y="461"/>
                  </a:lnTo>
                  <a:close/>
                  <a:moveTo>
                    <a:pt x="765" y="278"/>
                  </a:moveTo>
                  <a:cubicBezTo>
                    <a:pt x="922" y="278"/>
                    <a:pt x="922" y="278"/>
                    <a:pt x="922" y="278"/>
                  </a:cubicBezTo>
                  <a:cubicBezTo>
                    <a:pt x="922" y="461"/>
                    <a:pt x="922" y="461"/>
                    <a:pt x="922" y="461"/>
                  </a:cubicBezTo>
                  <a:cubicBezTo>
                    <a:pt x="740" y="461"/>
                    <a:pt x="740" y="461"/>
                    <a:pt x="740" y="461"/>
                  </a:cubicBezTo>
                  <a:cubicBezTo>
                    <a:pt x="741" y="396"/>
                    <a:pt x="750" y="334"/>
                    <a:pt x="765" y="278"/>
                  </a:cubicBezTo>
                  <a:close/>
                  <a:moveTo>
                    <a:pt x="970" y="230"/>
                  </a:moveTo>
                  <a:cubicBezTo>
                    <a:pt x="970" y="51"/>
                    <a:pt x="970" y="51"/>
                    <a:pt x="970" y="51"/>
                  </a:cubicBezTo>
                  <a:cubicBezTo>
                    <a:pt x="1027" y="66"/>
                    <a:pt x="1079" y="134"/>
                    <a:pt x="1112" y="230"/>
                  </a:cubicBezTo>
                  <a:lnTo>
                    <a:pt x="970" y="230"/>
                  </a:lnTo>
                  <a:close/>
                  <a:moveTo>
                    <a:pt x="1127" y="278"/>
                  </a:moveTo>
                  <a:cubicBezTo>
                    <a:pt x="1141" y="334"/>
                    <a:pt x="1150" y="396"/>
                    <a:pt x="1152" y="461"/>
                  </a:cubicBezTo>
                  <a:cubicBezTo>
                    <a:pt x="970" y="461"/>
                    <a:pt x="970" y="461"/>
                    <a:pt x="970" y="461"/>
                  </a:cubicBezTo>
                  <a:cubicBezTo>
                    <a:pt x="970" y="278"/>
                    <a:pt x="970" y="278"/>
                    <a:pt x="970" y="278"/>
                  </a:cubicBezTo>
                  <a:lnTo>
                    <a:pt x="1127" y="278"/>
                  </a:lnTo>
                  <a:close/>
                  <a:moveTo>
                    <a:pt x="922" y="51"/>
                  </a:moveTo>
                  <a:cubicBezTo>
                    <a:pt x="922" y="230"/>
                    <a:pt x="922" y="230"/>
                    <a:pt x="922" y="230"/>
                  </a:cubicBezTo>
                  <a:cubicBezTo>
                    <a:pt x="779" y="230"/>
                    <a:pt x="779" y="230"/>
                    <a:pt x="779" y="230"/>
                  </a:cubicBezTo>
                  <a:cubicBezTo>
                    <a:pt x="812" y="134"/>
                    <a:pt x="864" y="66"/>
                    <a:pt x="922" y="51"/>
                  </a:cubicBezTo>
                  <a:close/>
                  <a:moveTo>
                    <a:pt x="1200" y="461"/>
                  </a:moveTo>
                  <a:cubicBezTo>
                    <a:pt x="1198" y="395"/>
                    <a:pt x="1190" y="334"/>
                    <a:pt x="1177" y="278"/>
                  </a:cubicBezTo>
                  <a:cubicBezTo>
                    <a:pt x="1330" y="278"/>
                    <a:pt x="1330" y="278"/>
                    <a:pt x="1330" y="278"/>
                  </a:cubicBezTo>
                  <a:cubicBezTo>
                    <a:pt x="1330" y="278"/>
                    <a:pt x="1330" y="278"/>
                    <a:pt x="1330" y="278"/>
                  </a:cubicBezTo>
                  <a:cubicBezTo>
                    <a:pt x="1360" y="333"/>
                    <a:pt x="1378" y="395"/>
                    <a:pt x="1382" y="461"/>
                  </a:cubicBezTo>
                  <a:lnTo>
                    <a:pt x="1200" y="461"/>
                  </a:lnTo>
                  <a:close/>
                  <a:moveTo>
                    <a:pt x="1300" y="230"/>
                  </a:moveTo>
                  <a:cubicBezTo>
                    <a:pt x="1163" y="230"/>
                    <a:pt x="1163" y="230"/>
                    <a:pt x="1163" y="230"/>
                  </a:cubicBezTo>
                  <a:cubicBezTo>
                    <a:pt x="1142" y="164"/>
                    <a:pt x="1113" y="108"/>
                    <a:pt x="1078" y="68"/>
                  </a:cubicBezTo>
                  <a:cubicBezTo>
                    <a:pt x="1168" y="97"/>
                    <a:pt x="1246" y="155"/>
                    <a:pt x="1300" y="230"/>
                  </a:cubicBezTo>
                  <a:close/>
                  <a:moveTo>
                    <a:pt x="813" y="68"/>
                  </a:moveTo>
                  <a:cubicBezTo>
                    <a:pt x="778" y="108"/>
                    <a:pt x="749" y="164"/>
                    <a:pt x="728" y="230"/>
                  </a:cubicBezTo>
                  <a:cubicBezTo>
                    <a:pt x="591" y="230"/>
                    <a:pt x="591" y="230"/>
                    <a:pt x="591" y="230"/>
                  </a:cubicBezTo>
                  <a:cubicBezTo>
                    <a:pt x="645" y="155"/>
                    <a:pt x="723" y="97"/>
                    <a:pt x="813" y="68"/>
                  </a:cubicBezTo>
                  <a:close/>
                  <a:moveTo>
                    <a:pt x="510" y="509"/>
                  </a:moveTo>
                  <a:cubicBezTo>
                    <a:pt x="692" y="509"/>
                    <a:pt x="692" y="509"/>
                    <a:pt x="692" y="509"/>
                  </a:cubicBezTo>
                  <a:cubicBezTo>
                    <a:pt x="693" y="572"/>
                    <a:pt x="701" y="634"/>
                    <a:pt x="715" y="691"/>
                  </a:cubicBezTo>
                  <a:cubicBezTo>
                    <a:pt x="561" y="691"/>
                    <a:pt x="561" y="691"/>
                    <a:pt x="561" y="691"/>
                  </a:cubicBezTo>
                  <a:cubicBezTo>
                    <a:pt x="530" y="635"/>
                    <a:pt x="513" y="573"/>
                    <a:pt x="510" y="509"/>
                  </a:cubicBezTo>
                  <a:close/>
                  <a:moveTo>
                    <a:pt x="280" y="1434"/>
                  </a:moveTo>
                  <a:cubicBezTo>
                    <a:pt x="251" y="1434"/>
                    <a:pt x="227" y="1410"/>
                    <a:pt x="227" y="1381"/>
                  </a:cubicBezTo>
                  <a:cubicBezTo>
                    <a:pt x="227" y="1352"/>
                    <a:pt x="251" y="1328"/>
                    <a:pt x="280" y="1328"/>
                  </a:cubicBezTo>
                  <a:cubicBezTo>
                    <a:pt x="309" y="1328"/>
                    <a:pt x="333" y="1352"/>
                    <a:pt x="333" y="1381"/>
                  </a:cubicBezTo>
                  <a:cubicBezTo>
                    <a:pt x="333" y="1410"/>
                    <a:pt x="309" y="1434"/>
                    <a:pt x="280" y="1434"/>
                  </a:cubicBezTo>
                  <a:close/>
                  <a:moveTo>
                    <a:pt x="1050" y="1048"/>
                  </a:moveTo>
                  <a:cubicBezTo>
                    <a:pt x="1050" y="1091"/>
                    <a:pt x="1014" y="1126"/>
                    <a:pt x="971" y="1126"/>
                  </a:cubicBezTo>
                  <a:cubicBezTo>
                    <a:pt x="342" y="1126"/>
                    <a:pt x="342" y="1126"/>
                    <a:pt x="342" y="1126"/>
                  </a:cubicBezTo>
                  <a:cubicBezTo>
                    <a:pt x="199" y="739"/>
                    <a:pt x="199" y="739"/>
                    <a:pt x="199" y="739"/>
                  </a:cubicBezTo>
                  <a:cubicBezTo>
                    <a:pt x="1050" y="739"/>
                    <a:pt x="1050" y="739"/>
                    <a:pt x="1050" y="739"/>
                  </a:cubicBezTo>
                  <a:lnTo>
                    <a:pt x="1050" y="1048"/>
                  </a:lnTo>
                  <a:close/>
                  <a:moveTo>
                    <a:pt x="1098" y="894"/>
                  </a:moveTo>
                  <a:cubicBezTo>
                    <a:pt x="1098" y="876"/>
                    <a:pt x="1098" y="876"/>
                    <a:pt x="1098" y="876"/>
                  </a:cubicBezTo>
                  <a:cubicBezTo>
                    <a:pt x="1124" y="839"/>
                    <a:pt x="1146" y="792"/>
                    <a:pt x="1163" y="739"/>
                  </a:cubicBezTo>
                  <a:cubicBezTo>
                    <a:pt x="1301" y="739"/>
                    <a:pt x="1301" y="739"/>
                    <a:pt x="1301" y="739"/>
                  </a:cubicBezTo>
                  <a:cubicBezTo>
                    <a:pt x="1298" y="743"/>
                    <a:pt x="1296" y="746"/>
                    <a:pt x="1293" y="750"/>
                  </a:cubicBezTo>
                  <a:cubicBezTo>
                    <a:pt x="1243" y="815"/>
                    <a:pt x="1174" y="866"/>
                    <a:pt x="1098" y="894"/>
                  </a:cubicBezTo>
                  <a:close/>
                  <a:moveTo>
                    <a:pt x="1098" y="894"/>
                  </a:moveTo>
                  <a:cubicBezTo>
                    <a:pt x="1098" y="894"/>
                    <a:pt x="1098" y="894"/>
                    <a:pt x="1098" y="89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4" name="Freeform 85"/>
            <p:cNvSpPr>
              <a:spLocks noEditPoints="1"/>
            </p:cNvSpPr>
            <p:nvPr/>
          </p:nvSpPr>
          <p:spPr bwMode="auto">
            <a:xfrm>
              <a:off x="12850813" y="5329238"/>
              <a:ext cx="209550" cy="1208088"/>
            </a:xfrm>
            <a:custGeom>
              <a:avLst/>
              <a:gdLst>
                <a:gd name="T0" fmla="*/ 24 w 48"/>
                <a:gd name="T1" fmla="*/ 278 h 278"/>
                <a:gd name="T2" fmla="*/ 48 w 48"/>
                <a:gd name="T3" fmla="*/ 254 h 278"/>
                <a:gd name="T4" fmla="*/ 48 w 48"/>
                <a:gd name="T5" fmla="*/ 24 h 278"/>
                <a:gd name="T6" fmla="*/ 24 w 48"/>
                <a:gd name="T7" fmla="*/ 0 h 278"/>
                <a:gd name="T8" fmla="*/ 0 w 48"/>
                <a:gd name="T9" fmla="*/ 24 h 278"/>
                <a:gd name="T10" fmla="*/ 0 w 48"/>
                <a:gd name="T11" fmla="*/ 254 h 278"/>
                <a:gd name="T12" fmla="*/ 24 w 48"/>
                <a:gd name="T13" fmla="*/ 278 h 278"/>
                <a:gd name="T14" fmla="*/ 24 w 48"/>
                <a:gd name="T15" fmla="*/ 278 h 278"/>
                <a:gd name="T16" fmla="*/ 24 w 48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278"/>
                  </a:moveTo>
                  <a:cubicBezTo>
                    <a:pt x="37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1" y="278"/>
                    <a:pt x="24" y="278"/>
                  </a:cubicBezTo>
                  <a:close/>
                  <a:moveTo>
                    <a:pt x="24" y="278"/>
                  </a:moveTo>
                  <a:cubicBezTo>
                    <a:pt x="24" y="278"/>
                    <a:pt x="24" y="278"/>
                    <a:pt x="24" y="2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86"/>
            <p:cNvSpPr>
              <a:spLocks noEditPoints="1"/>
            </p:cNvSpPr>
            <p:nvPr/>
          </p:nvSpPr>
          <p:spPr bwMode="auto">
            <a:xfrm>
              <a:off x="13301663" y="5329238"/>
              <a:ext cx="211138" cy="1208088"/>
            </a:xfrm>
            <a:custGeom>
              <a:avLst/>
              <a:gdLst>
                <a:gd name="T0" fmla="*/ 24 w 48"/>
                <a:gd name="T1" fmla="*/ 278 h 278"/>
                <a:gd name="T2" fmla="*/ 48 w 48"/>
                <a:gd name="T3" fmla="*/ 254 h 278"/>
                <a:gd name="T4" fmla="*/ 48 w 48"/>
                <a:gd name="T5" fmla="*/ 24 h 278"/>
                <a:gd name="T6" fmla="*/ 24 w 48"/>
                <a:gd name="T7" fmla="*/ 0 h 278"/>
                <a:gd name="T8" fmla="*/ 0 w 48"/>
                <a:gd name="T9" fmla="*/ 24 h 278"/>
                <a:gd name="T10" fmla="*/ 0 w 48"/>
                <a:gd name="T11" fmla="*/ 254 h 278"/>
                <a:gd name="T12" fmla="*/ 24 w 48"/>
                <a:gd name="T13" fmla="*/ 278 h 278"/>
                <a:gd name="T14" fmla="*/ 24 w 48"/>
                <a:gd name="T15" fmla="*/ 278 h 278"/>
                <a:gd name="T16" fmla="*/ 24 w 48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278"/>
                  </a:moveTo>
                  <a:cubicBezTo>
                    <a:pt x="37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0" y="278"/>
                    <a:pt x="24" y="278"/>
                  </a:cubicBezTo>
                  <a:close/>
                  <a:moveTo>
                    <a:pt x="24" y="278"/>
                  </a:moveTo>
                  <a:cubicBezTo>
                    <a:pt x="24" y="278"/>
                    <a:pt x="24" y="278"/>
                    <a:pt x="24" y="2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Freeform 87"/>
            <p:cNvSpPr>
              <a:spLocks noEditPoints="1"/>
            </p:cNvSpPr>
            <p:nvPr/>
          </p:nvSpPr>
          <p:spPr bwMode="auto">
            <a:xfrm>
              <a:off x="13749338" y="5329238"/>
              <a:ext cx="209550" cy="1208088"/>
            </a:xfrm>
            <a:custGeom>
              <a:avLst/>
              <a:gdLst>
                <a:gd name="T0" fmla="*/ 24 w 48"/>
                <a:gd name="T1" fmla="*/ 278 h 278"/>
                <a:gd name="T2" fmla="*/ 48 w 48"/>
                <a:gd name="T3" fmla="*/ 254 h 278"/>
                <a:gd name="T4" fmla="*/ 48 w 48"/>
                <a:gd name="T5" fmla="*/ 24 h 278"/>
                <a:gd name="T6" fmla="*/ 24 w 48"/>
                <a:gd name="T7" fmla="*/ 0 h 278"/>
                <a:gd name="T8" fmla="*/ 0 w 48"/>
                <a:gd name="T9" fmla="*/ 24 h 278"/>
                <a:gd name="T10" fmla="*/ 0 w 48"/>
                <a:gd name="T11" fmla="*/ 254 h 278"/>
                <a:gd name="T12" fmla="*/ 24 w 48"/>
                <a:gd name="T13" fmla="*/ 278 h 278"/>
                <a:gd name="T14" fmla="*/ 24 w 48"/>
                <a:gd name="T15" fmla="*/ 278 h 278"/>
                <a:gd name="T16" fmla="*/ 24 w 48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278"/>
                  </a:moveTo>
                  <a:cubicBezTo>
                    <a:pt x="37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1" y="278"/>
                    <a:pt x="24" y="278"/>
                  </a:cubicBezTo>
                  <a:close/>
                  <a:moveTo>
                    <a:pt x="24" y="278"/>
                  </a:moveTo>
                  <a:cubicBezTo>
                    <a:pt x="24" y="278"/>
                    <a:pt x="24" y="278"/>
                    <a:pt x="24" y="2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Freeform 88"/>
            <p:cNvSpPr>
              <a:spLocks noEditPoints="1"/>
            </p:cNvSpPr>
            <p:nvPr/>
          </p:nvSpPr>
          <p:spPr bwMode="auto">
            <a:xfrm>
              <a:off x="11504613" y="5329238"/>
              <a:ext cx="209550" cy="1208088"/>
            </a:xfrm>
            <a:custGeom>
              <a:avLst/>
              <a:gdLst>
                <a:gd name="T0" fmla="*/ 24 w 48"/>
                <a:gd name="T1" fmla="*/ 0 h 278"/>
                <a:gd name="T2" fmla="*/ 0 w 48"/>
                <a:gd name="T3" fmla="*/ 24 h 278"/>
                <a:gd name="T4" fmla="*/ 0 w 48"/>
                <a:gd name="T5" fmla="*/ 254 h 278"/>
                <a:gd name="T6" fmla="*/ 24 w 48"/>
                <a:gd name="T7" fmla="*/ 278 h 278"/>
                <a:gd name="T8" fmla="*/ 48 w 48"/>
                <a:gd name="T9" fmla="*/ 254 h 278"/>
                <a:gd name="T10" fmla="*/ 48 w 48"/>
                <a:gd name="T11" fmla="*/ 24 h 278"/>
                <a:gd name="T12" fmla="*/ 24 w 48"/>
                <a:gd name="T13" fmla="*/ 0 h 278"/>
                <a:gd name="T14" fmla="*/ 24 w 48"/>
                <a:gd name="T15" fmla="*/ 0 h 278"/>
                <a:gd name="T16" fmla="*/ 24 w 48"/>
                <a:gd name="T17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1" y="278"/>
                    <a:pt x="24" y="278"/>
                  </a:cubicBezTo>
                  <a:cubicBezTo>
                    <a:pt x="37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8" name="Freeform 89"/>
            <p:cNvSpPr>
              <a:spLocks noEditPoints="1"/>
            </p:cNvSpPr>
            <p:nvPr/>
          </p:nvSpPr>
          <p:spPr bwMode="auto">
            <a:xfrm>
              <a:off x="11950701" y="5329238"/>
              <a:ext cx="211138" cy="1208088"/>
            </a:xfrm>
            <a:custGeom>
              <a:avLst/>
              <a:gdLst>
                <a:gd name="T0" fmla="*/ 24 w 48"/>
                <a:gd name="T1" fmla="*/ 0 h 278"/>
                <a:gd name="T2" fmla="*/ 0 w 48"/>
                <a:gd name="T3" fmla="*/ 24 h 278"/>
                <a:gd name="T4" fmla="*/ 0 w 48"/>
                <a:gd name="T5" fmla="*/ 254 h 278"/>
                <a:gd name="T6" fmla="*/ 24 w 48"/>
                <a:gd name="T7" fmla="*/ 278 h 278"/>
                <a:gd name="T8" fmla="*/ 48 w 48"/>
                <a:gd name="T9" fmla="*/ 254 h 278"/>
                <a:gd name="T10" fmla="*/ 48 w 48"/>
                <a:gd name="T11" fmla="*/ 24 h 278"/>
                <a:gd name="T12" fmla="*/ 24 w 48"/>
                <a:gd name="T13" fmla="*/ 0 h 278"/>
                <a:gd name="T14" fmla="*/ 24 w 48"/>
                <a:gd name="T15" fmla="*/ 0 h 278"/>
                <a:gd name="T16" fmla="*/ 24 w 48"/>
                <a:gd name="T17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0"/>
                  </a:moveTo>
                  <a:cubicBezTo>
                    <a:pt x="11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1" y="278"/>
                    <a:pt x="24" y="278"/>
                  </a:cubicBezTo>
                  <a:cubicBezTo>
                    <a:pt x="38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8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9" name="Freeform 90"/>
            <p:cNvSpPr>
              <a:spLocks noEditPoints="1"/>
            </p:cNvSpPr>
            <p:nvPr/>
          </p:nvSpPr>
          <p:spPr bwMode="auto">
            <a:xfrm>
              <a:off x="12403138" y="5329238"/>
              <a:ext cx="209550" cy="1208088"/>
            </a:xfrm>
            <a:custGeom>
              <a:avLst/>
              <a:gdLst>
                <a:gd name="T0" fmla="*/ 24 w 48"/>
                <a:gd name="T1" fmla="*/ 278 h 278"/>
                <a:gd name="T2" fmla="*/ 48 w 48"/>
                <a:gd name="T3" fmla="*/ 254 h 278"/>
                <a:gd name="T4" fmla="*/ 48 w 48"/>
                <a:gd name="T5" fmla="*/ 24 h 278"/>
                <a:gd name="T6" fmla="*/ 24 w 48"/>
                <a:gd name="T7" fmla="*/ 0 h 278"/>
                <a:gd name="T8" fmla="*/ 0 w 48"/>
                <a:gd name="T9" fmla="*/ 24 h 278"/>
                <a:gd name="T10" fmla="*/ 0 w 48"/>
                <a:gd name="T11" fmla="*/ 254 h 278"/>
                <a:gd name="T12" fmla="*/ 24 w 48"/>
                <a:gd name="T13" fmla="*/ 278 h 278"/>
                <a:gd name="T14" fmla="*/ 24 w 48"/>
                <a:gd name="T15" fmla="*/ 278 h 278"/>
                <a:gd name="T16" fmla="*/ 24 w 48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8">
                  <a:moveTo>
                    <a:pt x="24" y="278"/>
                  </a:moveTo>
                  <a:cubicBezTo>
                    <a:pt x="37" y="278"/>
                    <a:pt x="48" y="267"/>
                    <a:pt x="48" y="2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7"/>
                    <a:pt x="11" y="278"/>
                    <a:pt x="24" y="278"/>
                  </a:cubicBezTo>
                  <a:close/>
                  <a:moveTo>
                    <a:pt x="24" y="278"/>
                  </a:moveTo>
                  <a:cubicBezTo>
                    <a:pt x="24" y="278"/>
                    <a:pt x="24" y="278"/>
                    <a:pt x="24" y="2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0" name="Group 389"/>
          <p:cNvGrpSpPr>
            <a:grpSpLocks noChangeAspect="1"/>
          </p:cNvGrpSpPr>
          <p:nvPr/>
        </p:nvGrpSpPr>
        <p:grpSpPr>
          <a:xfrm>
            <a:off x="9102015" y="5065949"/>
            <a:ext cx="212172" cy="304800"/>
            <a:chOff x="9820276" y="2039938"/>
            <a:chExt cx="4479924" cy="6435725"/>
          </a:xfrm>
        </p:grpSpPr>
        <p:sp>
          <p:nvSpPr>
            <p:cNvPr id="391" name="Rectangle: Top Corners Rounded 390"/>
            <p:cNvSpPr/>
            <p:nvPr/>
          </p:nvSpPr>
          <p:spPr>
            <a:xfrm flipV="1">
              <a:off x="10463350" y="5086419"/>
              <a:ext cx="3742979" cy="338924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2" name="Freeform 94"/>
            <p:cNvSpPr>
              <a:spLocks noEditPoints="1"/>
            </p:cNvSpPr>
            <p:nvPr/>
          </p:nvSpPr>
          <p:spPr bwMode="auto">
            <a:xfrm>
              <a:off x="9820276" y="2039938"/>
              <a:ext cx="4479924" cy="6435725"/>
            </a:xfrm>
            <a:custGeom>
              <a:avLst/>
              <a:gdLst>
                <a:gd name="T0" fmla="*/ 918 w 1021"/>
                <a:gd name="T1" fmla="*/ 566 h 1482"/>
                <a:gd name="T2" fmla="*/ 918 w 1021"/>
                <a:gd name="T3" fmla="*/ 408 h 1482"/>
                <a:gd name="T4" fmla="*/ 510 w 1021"/>
                <a:gd name="T5" fmla="*/ 0 h 1482"/>
                <a:gd name="T6" fmla="*/ 102 w 1021"/>
                <a:gd name="T7" fmla="*/ 408 h 1482"/>
                <a:gd name="T8" fmla="*/ 102 w 1021"/>
                <a:gd name="T9" fmla="*/ 566 h 1482"/>
                <a:gd name="T10" fmla="*/ 0 w 1021"/>
                <a:gd name="T11" fmla="*/ 690 h 1482"/>
                <a:gd name="T12" fmla="*/ 0 w 1021"/>
                <a:gd name="T13" fmla="*/ 971 h 1482"/>
                <a:gd name="T14" fmla="*/ 510 w 1021"/>
                <a:gd name="T15" fmla="*/ 1482 h 1482"/>
                <a:gd name="T16" fmla="*/ 1021 w 1021"/>
                <a:gd name="T17" fmla="*/ 971 h 1482"/>
                <a:gd name="T18" fmla="*/ 1021 w 1021"/>
                <a:gd name="T19" fmla="*/ 690 h 1482"/>
                <a:gd name="T20" fmla="*/ 918 w 1021"/>
                <a:gd name="T21" fmla="*/ 566 h 1482"/>
                <a:gd name="T22" fmla="*/ 510 w 1021"/>
                <a:gd name="T23" fmla="*/ 48 h 1482"/>
                <a:gd name="T24" fmla="*/ 870 w 1021"/>
                <a:gd name="T25" fmla="*/ 408 h 1482"/>
                <a:gd name="T26" fmla="*/ 870 w 1021"/>
                <a:gd name="T27" fmla="*/ 563 h 1482"/>
                <a:gd name="T28" fmla="*/ 816 w 1021"/>
                <a:gd name="T29" fmla="*/ 563 h 1482"/>
                <a:gd name="T30" fmla="*/ 816 w 1021"/>
                <a:gd name="T31" fmla="*/ 408 h 1482"/>
                <a:gd name="T32" fmla="*/ 510 w 1021"/>
                <a:gd name="T33" fmla="*/ 102 h 1482"/>
                <a:gd name="T34" fmla="*/ 205 w 1021"/>
                <a:gd name="T35" fmla="*/ 408 h 1482"/>
                <a:gd name="T36" fmla="*/ 205 w 1021"/>
                <a:gd name="T37" fmla="*/ 563 h 1482"/>
                <a:gd name="T38" fmla="*/ 150 w 1021"/>
                <a:gd name="T39" fmla="*/ 563 h 1482"/>
                <a:gd name="T40" fmla="*/ 150 w 1021"/>
                <a:gd name="T41" fmla="*/ 408 h 1482"/>
                <a:gd name="T42" fmla="*/ 510 w 1021"/>
                <a:gd name="T43" fmla="*/ 48 h 1482"/>
                <a:gd name="T44" fmla="*/ 253 w 1021"/>
                <a:gd name="T45" fmla="*/ 563 h 1482"/>
                <a:gd name="T46" fmla="*/ 253 w 1021"/>
                <a:gd name="T47" fmla="*/ 408 h 1482"/>
                <a:gd name="T48" fmla="*/ 510 w 1021"/>
                <a:gd name="T49" fmla="*/ 150 h 1482"/>
                <a:gd name="T50" fmla="*/ 768 w 1021"/>
                <a:gd name="T51" fmla="*/ 408 h 1482"/>
                <a:gd name="T52" fmla="*/ 768 w 1021"/>
                <a:gd name="T53" fmla="*/ 563 h 1482"/>
                <a:gd name="T54" fmla="*/ 253 w 1021"/>
                <a:gd name="T55" fmla="*/ 563 h 1482"/>
                <a:gd name="T56" fmla="*/ 973 w 1021"/>
                <a:gd name="T57" fmla="*/ 971 h 1482"/>
                <a:gd name="T58" fmla="*/ 510 w 1021"/>
                <a:gd name="T59" fmla="*/ 1434 h 1482"/>
                <a:gd name="T60" fmla="*/ 48 w 1021"/>
                <a:gd name="T61" fmla="*/ 971 h 1482"/>
                <a:gd name="T62" fmla="*/ 48 w 1021"/>
                <a:gd name="T63" fmla="*/ 690 h 1482"/>
                <a:gd name="T64" fmla="*/ 126 w 1021"/>
                <a:gd name="T65" fmla="*/ 611 h 1482"/>
                <a:gd name="T66" fmla="*/ 894 w 1021"/>
                <a:gd name="T67" fmla="*/ 611 h 1482"/>
                <a:gd name="T68" fmla="*/ 973 w 1021"/>
                <a:gd name="T69" fmla="*/ 690 h 1482"/>
                <a:gd name="T70" fmla="*/ 973 w 1021"/>
                <a:gd name="T71" fmla="*/ 971 h 1482"/>
                <a:gd name="T72" fmla="*/ 973 w 1021"/>
                <a:gd name="T73" fmla="*/ 971 h 1482"/>
                <a:gd name="T74" fmla="*/ 973 w 1021"/>
                <a:gd name="T75" fmla="*/ 971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1" h="1482">
                  <a:moveTo>
                    <a:pt x="918" y="566"/>
                  </a:moveTo>
                  <a:cubicBezTo>
                    <a:pt x="918" y="408"/>
                    <a:pt x="918" y="408"/>
                    <a:pt x="918" y="408"/>
                  </a:cubicBezTo>
                  <a:cubicBezTo>
                    <a:pt x="918" y="183"/>
                    <a:pt x="735" y="0"/>
                    <a:pt x="510" y="0"/>
                  </a:cubicBezTo>
                  <a:cubicBezTo>
                    <a:pt x="285" y="0"/>
                    <a:pt x="102" y="183"/>
                    <a:pt x="102" y="408"/>
                  </a:cubicBezTo>
                  <a:cubicBezTo>
                    <a:pt x="102" y="566"/>
                    <a:pt x="102" y="566"/>
                    <a:pt x="102" y="566"/>
                  </a:cubicBezTo>
                  <a:cubicBezTo>
                    <a:pt x="44" y="577"/>
                    <a:pt x="0" y="628"/>
                    <a:pt x="0" y="690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0" y="1253"/>
                    <a:pt x="229" y="1482"/>
                    <a:pt x="510" y="1482"/>
                  </a:cubicBezTo>
                  <a:cubicBezTo>
                    <a:pt x="792" y="1482"/>
                    <a:pt x="1021" y="1253"/>
                    <a:pt x="1021" y="971"/>
                  </a:cubicBezTo>
                  <a:cubicBezTo>
                    <a:pt x="1021" y="690"/>
                    <a:pt x="1021" y="690"/>
                    <a:pt x="1021" y="690"/>
                  </a:cubicBezTo>
                  <a:cubicBezTo>
                    <a:pt x="1021" y="628"/>
                    <a:pt x="977" y="577"/>
                    <a:pt x="918" y="566"/>
                  </a:cubicBezTo>
                  <a:close/>
                  <a:moveTo>
                    <a:pt x="510" y="48"/>
                  </a:moveTo>
                  <a:cubicBezTo>
                    <a:pt x="709" y="48"/>
                    <a:pt x="870" y="209"/>
                    <a:pt x="870" y="408"/>
                  </a:cubicBezTo>
                  <a:cubicBezTo>
                    <a:pt x="870" y="563"/>
                    <a:pt x="870" y="563"/>
                    <a:pt x="870" y="563"/>
                  </a:cubicBezTo>
                  <a:cubicBezTo>
                    <a:pt x="816" y="563"/>
                    <a:pt x="816" y="563"/>
                    <a:pt x="816" y="563"/>
                  </a:cubicBezTo>
                  <a:cubicBezTo>
                    <a:pt x="816" y="408"/>
                    <a:pt x="816" y="408"/>
                    <a:pt x="816" y="408"/>
                  </a:cubicBezTo>
                  <a:cubicBezTo>
                    <a:pt x="816" y="239"/>
                    <a:pt x="679" y="102"/>
                    <a:pt x="510" y="102"/>
                  </a:cubicBezTo>
                  <a:cubicBezTo>
                    <a:pt x="342" y="102"/>
                    <a:pt x="205" y="239"/>
                    <a:pt x="205" y="408"/>
                  </a:cubicBezTo>
                  <a:cubicBezTo>
                    <a:pt x="205" y="563"/>
                    <a:pt x="205" y="563"/>
                    <a:pt x="205" y="563"/>
                  </a:cubicBezTo>
                  <a:cubicBezTo>
                    <a:pt x="150" y="563"/>
                    <a:pt x="150" y="563"/>
                    <a:pt x="150" y="563"/>
                  </a:cubicBezTo>
                  <a:cubicBezTo>
                    <a:pt x="150" y="408"/>
                    <a:pt x="150" y="408"/>
                    <a:pt x="150" y="408"/>
                  </a:cubicBezTo>
                  <a:cubicBezTo>
                    <a:pt x="150" y="209"/>
                    <a:pt x="312" y="48"/>
                    <a:pt x="510" y="48"/>
                  </a:cubicBezTo>
                  <a:close/>
                  <a:moveTo>
                    <a:pt x="253" y="563"/>
                  </a:moveTo>
                  <a:cubicBezTo>
                    <a:pt x="253" y="408"/>
                    <a:pt x="253" y="408"/>
                    <a:pt x="253" y="408"/>
                  </a:cubicBezTo>
                  <a:cubicBezTo>
                    <a:pt x="253" y="266"/>
                    <a:pt x="368" y="150"/>
                    <a:pt x="510" y="150"/>
                  </a:cubicBezTo>
                  <a:cubicBezTo>
                    <a:pt x="652" y="150"/>
                    <a:pt x="768" y="266"/>
                    <a:pt x="768" y="408"/>
                  </a:cubicBezTo>
                  <a:cubicBezTo>
                    <a:pt x="768" y="563"/>
                    <a:pt x="768" y="563"/>
                    <a:pt x="768" y="563"/>
                  </a:cubicBezTo>
                  <a:lnTo>
                    <a:pt x="253" y="563"/>
                  </a:lnTo>
                  <a:close/>
                  <a:moveTo>
                    <a:pt x="973" y="971"/>
                  </a:moveTo>
                  <a:cubicBezTo>
                    <a:pt x="973" y="1226"/>
                    <a:pt x="765" y="1434"/>
                    <a:pt x="510" y="1434"/>
                  </a:cubicBezTo>
                  <a:cubicBezTo>
                    <a:pt x="255" y="1434"/>
                    <a:pt x="48" y="1226"/>
                    <a:pt x="48" y="971"/>
                  </a:cubicBezTo>
                  <a:cubicBezTo>
                    <a:pt x="48" y="690"/>
                    <a:pt x="48" y="690"/>
                    <a:pt x="48" y="690"/>
                  </a:cubicBezTo>
                  <a:cubicBezTo>
                    <a:pt x="48" y="646"/>
                    <a:pt x="83" y="611"/>
                    <a:pt x="126" y="611"/>
                  </a:cubicBezTo>
                  <a:cubicBezTo>
                    <a:pt x="894" y="611"/>
                    <a:pt x="894" y="611"/>
                    <a:pt x="894" y="611"/>
                  </a:cubicBezTo>
                  <a:cubicBezTo>
                    <a:pt x="938" y="611"/>
                    <a:pt x="973" y="646"/>
                    <a:pt x="973" y="690"/>
                  </a:cubicBezTo>
                  <a:lnTo>
                    <a:pt x="973" y="971"/>
                  </a:lnTo>
                  <a:close/>
                  <a:moveTo>
                    <a:pt x="973" y="971"/>
                  </a:moveTo>
                  <a:cubicBezTo>
                    <a:pt x="973" y="971"/>
                    <a:pt x="973" y="971"/>
                    <a:pt x="973" y="9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3" name="Freeform 95"/>
            <p:cNvSpPr>
              <a:spLocks noEditPoints="1"/>
            </p:cNvSpPr>
            <p:nvPr/>
          </p:nvSpPr>
          <p:spPr bwMode="auto">
            <a:xfrm>
              <a:off x="11469688" y="5575300"/>
              <a:ext cx="1146175" cy="1784350"/>
            </a:xfrm>
            <a:custGeom>
              <a:avLst/>
              <a:gdLst>
                <a:gd name="T0" fmla="*/ 261 w 261"/>
                <a:gd name="T1" fmla="*/ 132 h 411"/>
                <a:gd name="T2" fmla="*/ 213 w 261"/>
                <a:gd name="T3" fmla="*/ 33 h 411"/>
                <a:gd name="T4" fmla="*/ 104 w 261"/>
                <a:gd name="T5" fmla="*/ 9 h 411"/>
                <a:gd name="T6" fmla="*/ 12 w 261"/>
                <a:gd name="T7" fmla="*/ 100 h 411"/>
                <a:gd name="T8" fmla="*/ 57 w 261"/>
                <a:gd name="T9" fmla="*/ 231 h 411"/>
                <a:gd name="T10" fmla="*/ 38 w 261"/>
                <a:gd name="T11" fmla="*/ 354 h 411"/>
                <a:gd name="T12" fmla="*/ 50 w 261"/>
                <a:gd name="T13" fmla="*/ 394 h 411"/>
                <a:gd name="T14" fmla="*/ 87 w 261"/>
                <a:gd name="T15" fmla="*/ 411 h 411"/>
                <a:gd name="T16" fmla="*/ 88 w 261"/>
                <a:gd name="T17" fmla="*/ 411 h 411"/>
                <a:gd name="T18" fmla="*/ 182 w 261"/>
                <a:gd name="T19" fmla="*/ 411 h 411"/>
                <a:gd name="T20" fmla="*/ 219 w 261"/>
                <a:gd name="T21" fmla="*/ 394 h 411"/>
                <a:gd name="T22" fmla="*/ 230 w 261"/>
                <a:gd name="T23" fmla="*/ 354 h 411"/>
                <a:gd name="T24" fmla="*/ 212 w 261"/>
                <a:gd name="T25" fmla="*/ 231 h 411"/>
                <a:gd name="T26" fmla="*/ 261 w 261"/>
                <a:gd name="T27" fmla="*/ 132 h 411"/>
                <a:gd name="T28" fmla="*/ 174 w 261"/>
                <a:gd name="T29" fmla="*/ 199 h 411"/>
                <a:gd name="T30" fmla="*/ 162 w 261"/>
                <a:gd name="T31" fmla="*/ 223 h 411"/>
                <a:gd name="T32" fmla="*/ 183 w 261"/>
                <a:gd name="T33" fmla="*/ 361 h 411"/>
                <a:gd name="T34" fmla="*/ 183 w 261"/>
                <a:gd name="T35" fmla="*/ 363 h 411"/>
                <a:gd name="T36" fmla="*/ 181 w 261"/>
                <a:gd name="T37" fmla="*/ 363 h 411"/>
                <a:gd name="T38" fmla="*/ 87 w 261"/>
                <a:gd name="T39" fmla="*/ 363 h 411"/>
                <a:gd name="T40" fmla="*/ 86 w 261"/>
                <a:gd name="T41" fmla="*/ 363 h 411"/>
                <a:gd name="T42" fmla="*/ 86 w 261"/>
                <a:gd name="T43" fmla="*/ 362 h 411"/>
                <a:gd name="T44" fmla="*/ 107 w 261"/>
                <a:gd name="T45" fmla="*/ 223 h 411"/>
                <a:gd name="T46" fmla="*/ 95 w 261"/>
                <a:gd name="T47" fmla="*/ 199 h 411"/>
                <a:gd name="T48" fmla="*/ 58 w 261"/>
                <a:gd name="T49" fmla="*/ 112 h 411"/>
                <a:gd name="T50" fmla="*/ 115 w 261"/>
                <a:gd name="T51" fmla="*/ 55 h 411"/>
                <a:gd name="T52" fmla="*/ 135 w 261"/>
                <a:gd name="T53" fmla="*/ 53 h 411"/>
                <a:gd name="T54" fmla="*/ 183 w 261"/>
                <a:gd name="T55" fmla="*/ 70 h 411"/>
                <a:gd name="T56" fmla="*/ 213 w 261"/>
                <a:gd name="T57" fmla="*/ 132 h 411"/>
                <a:gd name="T58" fmla="*/ 174 w 261"/>
                <a:gd name="T59" fmla="*/ 199 h 411"/>
                <a:gd name="T60" fmla="*/ 174 w 261"/>
                <a:gd name="T61" fmla="*/ 199 h 411"/>
                <a:gd name="T62" fmla="*/ 174 w 261"/>
                <a:gd name="T63" fmla="*/ 19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411">
                  <a:moveTo>
                    <a:pt x="261" y="132"/>
                  </a:moveTo>
                  <a:cubicBezTo>
                    <a:pt x="261" y="93"/>
                    <a:pt x="243" y="57"/>
                    <a:pt x="213" y="33"/>
                  </a:cubicBezTo>
                  <a:cubicBezTo>
                    <a:pt x="183" y="8"/>
                    <a:pt x="143" y="0"/>
                    <a:pt x="104" y="9"/>
                  </a:cubicBezTo>
                  <a:cubicBezTo>
                    <a:pt x="59" y="19"/>
                    <a:pt x="23" y="55"/>
                    <a:pt x="12" y="100"/>
                  </a:cubicBezTo>
                  <a:cubicBezTo>
                    <a:pt x="0" y="150"/>
                    <a:pt x="18" y="201"/>
                    <a:pt x="57" y="231"/>
                  </a:cubicBezTo>
                  <a:cubicBezTo>
                    <a:pt x="38" y="354"/>
                    <a:pt x="38" y="354"/>
                    <a:pt x="38" y="354"/>
                  </a:cubicBezTo>
                  <a:cubicBezTo>
                    <a:pt x="36" y="369"/>
                    <a:pt x="40" y="383"/>
                    <a:pt x="50" y="394"/>
                  </a:cubicBezTo>
                  <a:cubicBezTo>
                    <a:pt x="59" y="405"/>
                    <a:pt x="73" y="411"/>
                    <a:pt x="87" y="411"/>
                  </a:cubicBezTo>
                  <a:cubicBezTo>
                    <a:pt x="88" y="411"/>
                    <a:pt x="88" y="411"/>
                    <a:pt x="88" y="411"/>
                  </a:cubicBezTo>
                  <a:cubicBezTo>
                    <a:pt x="182" y="411"/>
                    <a:pt x="182" y="411"/>
                    <a:pt x="182" y="411"/>
                  </a:cubicBezTo>
                  <a:cubicBezTo>
                    <a:pt x="196" y="411"/>
                    <a:pt x="210" y="405"/>
                    <a:pt x="219" y="394"/>
                  </a:cubicBezTo>
                  <a:cubicBezTo>
                    <a:pt x="228" y="383"/>
                    <a:pt x="233" y="368"/>
                    <a:pt x="230" y="354"/>
                  </a:cubicBezTo>
                  <a:cubicBezTo>
                    <a:pt x="212" y="231"/>
                    <a:pt x="212" y="231"/>
                    <a:pt x="212" y="231"/>
                  </a:cubicBezTo>
                  <a:cubicBezTo>
                    <a:pt x="242" y="207"/>
                    <a:pt x="261" y="171"/>
                    <a:pt x="261" y="132"/>
                  </a:cubicBezTo>
                  <a:close/>
                  <a:moveTo>
                    <a:pt x="174" y="199"/>
                  </a:moveTo>
                  <a:cubicBezTo>
                    <a:pt x="165" y="204"/>
                    <a:pt x="160" y="214"/>
                    <a:pt x="162" y="223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2"/>
                    <a:pt x="183" y="362"/>
                    <a:pt x="183" y="363"/>
                  </a:cubicBezTo>
                  <a:cubicBezTo>
                    <a:pt x="182" y="363"/>
                    <a:pt x="182" y="363"/>
                    <a:pt x="181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63"/>
                    <a:pt x="87" y="363"/>
                    <a:pt x="86" y="363"/>
                  </a:cubicBezTo>
                  <a:cubicBezTo>
                    <a:pt x="86" y="362"/>
                    <a:pt x="86" y="362"/>
                    <a:pt x="86" y="362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08" y="214"/>
                    <a:pt x="104" y="204"/>
                    <a:pt x="95" y="199"/>
                  </a:cubicBezTo>
                  <a:cubicBezTo>
                    <a:pt x="64" y="181"/>
                    <a:pt x="50" y="147"/>
                    <a:pt x="58" y="112"/>
                  </a:cubicBezTo>
                  <a:cubicBezTo>
                    <a:pt x="65" y="84"/>
                    <a:pt x="88" y="62"/>
                    <a:pt x="115" y="55"/>
                  </a:cubicBezTo>
                  <a:cubicBezTo>
                    <a:pt x="122" y="54"/>
                    <a:pt x="128" y="53"/>
                    <a:pt x="135" y="53"/>
                  </a:cubicBezTo>
                  <a:cubicBezTo>
                    <a:pt x="152" y="53"/>
                    <a:pt x="169" y="59"/>
                    <a:pt x="183" y="70"/>
                  </a:cubicBezTo>
                  <a:cubicBezTo>
                    <a:pt x="202" y="85"/>
                    <a:pt x="213" y="108"/>
                    <a:pt x="213" y="132"/>
                  </a:cubicBezTo>
                  <a:cubicBezTo>
                    <a:pt x="213" y="160"/>
                    <a:pt x="198" y="185"/>
                    <a:pt x="174" y="199"/>
                  </a:cubicBezTo>
                  <a:close/>
                  <a:moveTo>
                    <a:pt x="174" y="199"/>
                  </a:moveTo>
                  <a:cubicBezTo>
                    <a:pt x="174" y="199"/>
                    <a:pt x="174" y="199"/>
                    <a:pt x="174" y="19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4" name="Group 393"/>
          <p:cNvGrpSpPr>
            <a:grpSpLocks noChangeAspect="1"/>
          </p:cNvGrpSpPr>
          <p:nvPr/>
        </p:nvGrpSpPr>
        <p:grpSpPr>
          <a:xfrm>
            <a:off x="10181387" y="1399877"/>
            <a:ext cx="308563" cy="304800"/>
            <a:chOff x="9005888" y="1792288"/>
            <a:chExt cx="6508750" cy="6429375"/>
          </a:xfrm>
        </p:grpSpPr>
        <p:sp>
          <p:nvSpPr>
            <p:cNvPr id="395" name="Oval 394"/>
            <p:cNvSpPr/>
            <p:nvPr/>
          </p:nvSpPr>
          <p:spPr>
            <a:xfrm>
              <a:off x="12685894" y="4585549"/>
              <a:ext cx="2317128" cy="12668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6" name="Freeform 107"/>
            <p:cNvSpPr>
              <a:spLocks noEditPoints="1"/>
            </p:cNvSpPr>
            <p:nvPr/>
          </p:nvSpPr>
          <p:spPr bwMode="auto">
            <a:xfrm>
              <a:off x="9005888" y="1792288"/>
              <a:ext cx="6508750" cy="6429375"/>
            </a:xfrm>
            <a:custGeom>
              <a:avLst/>
              <a:gdLst>
                <a:gd name="T0" fmla="*/ 1380 w 1485"/>
                <a:gd name="T1" fmla="*/ 742 h 1481"/>
                <a:gd name="T2" fmla="*/ 1229 w 1485"/>
                <a:gd name="T3" fmla="*/ 331 h 1481"/>
                <a:gd name="T4" fmla="*/ 1010 w 1485"/>
                <a:gd name="T5" fmla="*/ 416 h 1481"/>
                <a:gd name="T6" fmla="*/ 896 w 1485"/>
                <a:gd name="T7" fmla="*/ 280 h 1481"/>
                <a:gd name="T8" fmla="*/ 336 w 1485"/>
                <a:gd name="T9" fmla="*/ 280 h 1481"/>
                <a:gd name="T10" fmla="*/ 363 w 1485"/>
                <a:gd name="T11" fmla="*/ 532 h 1481"/>
                <a:gd name="T12" fmla="*/ 115 w 1485"/>
                <a:gd name="T13" fmla="*/ 819 h 1481"/>
                <a:gd name="T14" fmla="*/ 179 w 1485"/>
                <a:gd name="T15" fmla="*/ 676 h 1481"/>
                <a:gd name="T16" fmla="*/ 3 w 1485"/>
                <a:gd name="T17" fmla="*/ 676 h 1481"/>
                <a:gd name="T18" fmla="*/ 12 w 1485"/>
                <a:gd name="T19" fmla="*/ 849 h 1481"/>
                <a:gd name="T20" fmla="*/ 42 w 1485"/>
                <a:gd name="T21" fmla="*/ 887 h 1481"/>
                <a:gd name="T22" fmla="*/ 183 w 1485"/>
                <a:gd name="T23" fmla="*/ 915 h 1481"/>
                <a:gd name="T24" fmla="*/ 423 w 1485"/>
                <a:gd name="T25" fmla="*/ 1394 h 1481"/>
                <a:gd name="T26" fmla="*/ 497 w 1485"/>
                <a:gd name="T27" fmla="*/ 1481 h 1481"/>
                <a:gd name="T28" fmla="*/ 621 w 1485"/>
                <a:gd name="T29" fmla="*/ 1418 h 1481"/>
                <a:gd name="T30" fmla="*/ 795 w 1485"/>
                <a:gd name="T31" fmla="*/ 1404 h 1481"/>
                <a:gd name="T32" fmla="*/ 969 w 1485"/>
                <a:gd name="T33" fmla="*/ 1418 h 1481"/>
                <a:gd name="T34" fmla="*/ 1093 w 1485"/>
                <a:gd name="T35" fmla="*/ 1481 h 1481"/>
                <a:gd name="T36" fmla="*/ 1167 w 1485"/>
                <a:gd name="T37" fmla="*/ 1394 h 1481"/>
                <a:gd name="T38" fmla="*/ 1380 w 1485"/>
                <a:gd name="T39" fmla="*/ 1046 h 1481"/>
                <a:gd name="T40" fmla="*/ 1485 w 1485"/>
                <a:gd name="T41" fmla="*/ 971 h 1481"/>
                <a:gd name="T42" fmla="*/ 1409 w 1485"/>
                <a:gd name="T43" fmla="*/ 742 h 1481"/>
                <a:gd name="T44" fmla="*/ 91 w 1485"/>
                <a:gd name="T45" fmla="*/ 636 h 1481"/>
                <a:gd name="T46" fmla="*/ 83 w 1485"/>
                <a:gd name="T47" fmla="*/ 781 h 1481"/>
                <a:gd name="T48" fmla="*/ 384 w 1485"/>
                <a:gd name="T49" fmla="*/ 280 h 1481"/>
                <a:gd name="T50" fmla="*/ 848 w 1485"/>
                <a:gd name="T51" fmla="*/ 280 h 1481"/>
                <a:gd name="T52" fmla="*/ 795 w 1485"/>
                <a:gd name="T53" fmla="*/ 384 h 1481"/>
                <a:gd name="T54" fmla="*/ 742 w 1485"/>
                <a:gd name="T55" fmla="*/ 344 h 1481"/>
                <a:gd name="T56" fmla="*/ 640 w 1485"/>
                <a:gd name="T57" fmla="*/ 178 h 1481"/>
                <a:gd name="T58" fmla="*/ 718 w 1485"/>
                <a:gd name="T59" fmla="*/ 240 h 1481"/>
                <a:gd name="T60" fmla="*/ 640 w 1485"/>
                <a:gd name="T61" fmla="*/ 129 h 1481"/>
                <a:gd name="T62" fmla="*/ 616 w 1485"/>
                <a:gd name="T63" fmla="*/ 102 h 1481"/>
                <a:gd name="T64" fmla="*/ 592 w 1485"/>
                <a:gd name="T65" fmla="*/ 129 h 1481"/>
                <a:gd name="T66" fmla="*/ 592 w 1485"/>
                <a:gd name="T67" fmla="*/ 302 h 1481"/>
                <a:gd name="T68" fmla="*/ 537 w 1485"/>
                <a:gd name="T69" fmla="*/ 344 h 1481"/>
                <a:gd name="T70" fmla="*/ 489 w 1485"/>
                <a:gd name="T71" fmla="*/ 344 h 1481"/>
                <a:gd name="T72" fmla="*/ 471 w 1485"/>
                <a:gd name="T73" fmla="*/ 461 h 1481"/>
                <a:gd name="T74" fmla="*/ 592 w 1485"/>
                <a:gd name="T75" fmla="*/ 253 h 1481"/>
                <a:gd name="T76" fmla="*/ 592 w 1485"/>
                <a:gd name="T77" fmla="*/ 178 h 1481"/>
                <a:gd name="T78" fmla="*/ 640 w 1485"/>
                <a:gd name="T79" fmla="*/ 382 h 1481"/>
                <a:gd name="T80" fmla="*/ 694 w 1485"/>
                <a:gd name="T81" fmla="*/ 344 h 1481"/>
                <a:gd name="T82" fmla="*/ 1437 w 1485"/>
                <a:gd name="T83" fmla="*/ 971 h 1481"/>
                <a:gd name="T84" fmla="*/ 1363 w 1485"/>
                <a:gd name="T85" fmla="*/ 998 h 1481"/>
                <a:gd name="T86" fmla="*/ 1115 w 1485"/>
                <a:gd name="T87" fmla="*/ 1275 h 1481"/>
                <a:gd name="T88" fmla="*/ 1120 w 1485"/>
                <a:gd name="T89" fmla="*/ 1402 h 1481"/>
                <a:gd name="T90" fmla="*/ 1093 w 1485"/>
                <a:gd name="T91" fmla="*/ 1433 h 1481"/>
                <a:gd name="T92" fmla="*/ 1016 w 1485"/>
                <a:gd name="T93" fmla="*/ 1410 h 1481"/>
                <a:gd name="T94" fmla="*/ 996 w 1485"/>
                <a:gd name="T95" fmla="*/ 1335 h 1481"/>
                <a:gd name="T96" fmla="*/ 976 w 1485"/>
                <a:gd name="T97" fmla="*/ 1332 h 1481"/>
                <a:gd name="T98" fmla="*/ 614 w 1485"/>
                <a:gd name="T99" fmla="*/ 1332 h 1481"/>
                <a:gd name="T100" fmla="*/ 584 w 1485"/>
                <a:gd name="T101" fmla="*/ 1351 h 1481"/>
                <a:gd name="T102" fmla="*/ 547 w 1485"/>
                <a:gd name="T103" fmla="*/ 1433 h 1481"/>
                <a:gd name="T104" fmla="*/ 476 w 1485"/>
                <a:gd name="T105" fmla="*/ 1424 h 1481"/>
                <a:gd name="T106" fmla="*/ 487 w 1485"/>
                <a:gd name="T107" fmla="*/ 1300 h 1481"/>
                <a:gd name="T108" fmla="*/ 230 w 1485"/>
                <a:gd name="T109" fmla="*/ 894 h 1481"/>
                <a:gd name="T110" fmla="*/ 1013 w 1485"/>
                <a:gd name="T111" fmla="*/ 468 h 1481"/>
                <a:gd name="T112" fmla="*/ 1181 w 1485"/>
                <a:gd name="T113" fmla="*/ 356 h 1481"/>
                <a:gd name="T114" fmla="*/ 1190 w 1485"/>
                <a:gd name="T115" fmla="*/ 564 h 1481"/>
                <a:gd name="T116" fmla="*/ 1363 w 1485"/>
                <a:gd name="T117" fmla="*/ 790 h 1481"/>
                <a:gd name="T118" fmla="*/ 1437 w 1485"/>
                <a:gd name="T119" fmla="*/ 817 h 1481"/>
                <a:gd name="T120" fmla="*/ 1437 w 1485"/>
                <a:gd name="T121" fmla="*/ 971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5" h="1481">
                  <a:moveTo>
                    <a:pt x="1409" y="742"/>
                  </a:moveTo>
                  <a:cubicBezTo>
                    <a:pt x="1380" y="742"/>
                    <a:pt x="1380" y="742"/>
                    <a:pt x="1380" y="742"/>
                  </a:cubicBezTo>
                  <a:cubicBezTo>
                    <a:pt x="1351" y="664"/>
                    <a:pt x="1299" y="592"/>
                    <a:pt x="1229" y="534"/>
                  </a:cubicBezTo>
                  <a:cubicBezTo>
                    <a:pt x="1229" y="331"/>
                    <a:pt x="1229" y="331"/>
                    <a:pt x="1229" y="331"/>
                  </a:cubicBezTo>
                  <a:cubicBezTo>
                    <a:pt x="1229" y="318"/>
                    <a:pt x="1218" y="307"/>
                    <a:pt x="1205" y="307"/>
                  </a:cubicBezTo>
                  <a:cubicBezTo>
                    <a:pt x="1124" y="307"/>
                    <a:pt x="1051" y="348"/>
                    <a:pt x="1010" y="416"/>
                  </a:cubicBezTo>
                  <a:cubicBezTo>
                    <a:pt x="966" y="402"/>
                    <a:pt x="920" y="393"/>
                    <a:pt x="874" y="388"/>
                  </a:cubicBezTo>
                  <a:cubicBezTo>
                    <a:pt x="888" y="354"/>
                    <a:pt x="896" y="317"/>
                    <a:pt x="896" y="280"/>
                  </a:cubicBezTo>
                  <a:cubicBezTo>
                    <a:pt x="896" y="125"/>
                    <a:pt x="770" y="0"/>
                    <a:pt x="616" y="0"/>
                  </a:cubicBezTo>
                  <a:cubicBezTo>
                    <a:pt x="461" y="0"/>
                    <a:pt x="336" y="125"/>
                    <a:pt x="336" y="280"/>
                  </a:cubicBezTo>
                  <a:cubicBezTo>
                    <a:pt x="336" y="358"/>
                    <a:pt x="369" y="433"/>
                    <a:pt x="427" y="486"/>
                  </a:cubicBezTo>
                  <a:cubicBezTo>
                    <a:pt x="405" y="500"/>
                    <a:pt x="383" y="515"/>
                    <a:pt x="363" y="532"/>
                  </a:cubicBezTo>
                  <a:cubicBezTo>
                    <a:pt x="255" y="621"/>
                    <a:pt x="192" y="738"/>
                    <a:pt x="183" y="864"/>
                  </a:cubicBezTo>
                  <a:cubicBezTo>
                    <a:pt x="164" y="857"/>
                    <a:pt x="139" y="842"/>
                    <a:pt x="115" y="819"/>
                  </a:cubicBezTo>
                  <a:cubicBezTo>
                    <a:pt x="115" y="819"/>
                    <a:pt x="114" y="819"/>
                    <a:pt x="114" y="818"/>
                  </a:cubicBezTo>
                  <a:cubicBezTo>
                    <a:pt x="147" y="779"/>
                    <a:pt x="179" y="728"/>
                    <a:pt x="179" y="676"/>
                  </a:cubicBezTo>
                  <a:cubicBezTo>
                    <a:pt x="179" y="628"/>
                    <a:pt x="140" y="588"/>
                    <a:pt x="91" y="588"/>
                  </a:cubicBezTo>
                  <a:cubicBezTo>
                    <a:pt x="42" y="588"/>
                    <a:pt x="3" y="628"/>
                    <a:pt x="3" y="676"/>
                  </a:cubicBezTo>
                  <a:cubicBezTo>
                    <a:pt x="3" y="732"/>
                    <a:pt x="22" y="779"/>
                    <a:pt x="49" y="817"/>
                  </a:cubicBezTo>
                  <a:cubicBezTo>
                    <a:pt x="29" y="837"/>
                    <a:pt x="13" y="849"/>
                    <a:pt x="12" y="849"/>
                  </a:cubicBezTo>
                  <a:cubicBezTo>
                    <a:pt x="2" y="857"/>
                    <a:pt x="0" y="872"/>
                    <a:pt x="8" y="883"/>
                  </a:cubicBezTo>
                  <a:cubicBezTo>
                    <a:pt x="16" y="893"/>
                    <a:pt x="31" y="896"/>
                    <a:pt x="42" y="887"/>
                  </a:cubicBezTo>
                  <a:cubicBezTo>
                    <a:pt x="43" y="886"/>
                    <a:pt x="60" y="873"/>
                    <a:pt x="81" y="853"/>
                  </a:cubicBezTo>
                  <a:cubicBezTo>
                    <a:pt x="114" y="886"/>
                    <a:pt x="153" y="907"/>
                    <a:pt x="183" y="915"/>
                  </a:cubicBezTo>
                  <a:cubicBezTo>
                    <a:pt x="190" y="1071"/>
                    <a:pt x="284" y="1216"/>
                    <a:pt x="437" y="1308"/>
                  </a:cubicBezTo>
                  <a:cubicBezTo>
                    <a:pt x="423" y="1394"/>
                    <a:pt x="423" y="1394"/>
                    <a:pt x="423" y="1394"/>
                  </a:cubicBezTo>
                  <a:cubicBezTo>
                    <a:pt x="419" y="1415"/>
                    <a:pt x="425" y="1438"/>
                    <a:pt x="440" y="1455"/>
                  </a:cubicBezTo>
                  <a:cubicBezTo>
                    <a:pt x="454" y="1471"/>
                    <a:pt x="475" y="1481"/>
                    <a:pt x="497" y="1481"/>
                  </a:cubicBezTo>
                  <a:cubicBezTo>
                    <a:pt x="547" y="1481"/>
                    <a:pt x="547" y="1481"/>
                    <a:pt x="547" y="1481"/>
                  </a:cubicBezTo>
                  <a:cubicBezTo>
                    <a:pt x="584" y="1481"/>
                    <a:pt x="615" y="1455"/>
                    <a:pt x="621" y="1418"/>
                  </a:cubicBezTo>
                  <a:cubicBezTo>
                    <a:pt x="627" y="1385"/>
                    <a:pt x="627" y="1385"/>
                    <a:pt x="627" y="1385"/>
                  </a:cubicBezTo>
                  <a:cubicBezTo>
                    <a:pt x="681" y="1398"/>
                    <a:pt x="738" y="1404"/>
                    <a:pt x="795" y="1404"/>
                  </a:cubicBezTo>
                  <a:cubicBezTo>
                    <a:pt x="852" y="1404"/>
                    <a:pt x="909" y="1398"/>
                    <a:pt x="963" y="1385"/>
                  </a:cubicBezTo>
                  <a:cubicBezTo>
                    <a:pt x="969" y="1418"/>
                    <a:pt x="969" y="1418"/>
                    <a:pt x="969" y="1418"/>
                  </a:cubicBezTo>
                  <a:cubicBezTo>
                    <a:pt x="975" y="1455"/>
                    <a:pt x="1006" y="1481"/>
                    <a:pt x="1043" y="1481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115" y="1481"/>
                    <a:pt x="1136" y="1471"/>
                    <a:pt x="1150" y="1455"/>
                  </a:cubicBezTo>
                  <a:cubicBezTo>
                    <a:pt x="1165" y="1438"/>
                    <a:pt x="1171" y="1415"/>
                    <a:pt x="1167" y="1394"/>
                  </a:cubicBezTo>
                  <a:cubicBezTo>
                    <a:pt x="1153" y="1308"/>
                    <a:pt x="1153" y="1308"/>
                    <a:pt x="1153" y="1308"/>
                  </a:cubicBezTo>
                  <a:cubicBezTo>
                    <a:pt x="1261" y="1243"/>
                    <a:pt x="1341" y="1151"/>
                    <a:pt x="1380" y="1046"/>
                  </a:cubicBezTo>
                  <a:cubicBezTo>
                    <a:pt x="1409" y="1046"/>
                    <a:pt x="1409" y="1046"/>
                    <a:pt x="1409" y="1046"/>
                  </a:cubicBezTo>
                  <a:cubicBezTo>
                    <a:pt x="1451" y="1046"/>
                    <a:pt x="1485" y="1012"/>
                    <a:pt x="1485" y="971"/>
                  </a:cubicBezTo>
                  <a:cubicBezTo>
                    <a:pt x="1485" y="817"/>
                    <a:pt x="1485" y="817"/>
                    <a:pt x="1485" y="817"/>
                  </a:cubicBezTo>
                  <a:cubicBezTo>
                    <a:pt x="1485" y="776"/>
                    <a:pt x="1451" y="742"/>
                    <a:pt x="1409" y="742"/>
                  </a:cubicBezTo>
                  <a:close/>
                  <a:moveTo>
                    <a:pt x="51" y="676"/>
                  </a:moveTo>
                  <a:cubicBezTo>
                    <a:pt x="51" y="654"/>
                    <a:pt x="69" y="636"/>
                    <a:pt x="91" y="636"/>
                  </a:cubicBezTo>
                  <a:cubicBezTo>
                    <a:pt x="113" y="636"/>
                    <a:pt x="131" y="654"/>
                    <a:pt x="131" y="676"/>
                  </a:cubicBezTo>
                  <a:cubicBezTo>
                    <a:pt x="131" y="706"/>
                    <a:pt x="114" y="742"/>
                    <a:pt x="83" y="781"/>
                  </a:cubicBezTo>
                  <a:cubicBezTo>
                    <a:pt x="65" y="754"/>
                    <a:pt x="51" y="719"/>
                    <a:pt x="51" y="676"/>
                  </a:cubicBezTo>
                  <a:close/>
                  <a:moveTo>
                    <a:pt x="384" y="280"/>
                  </a:moveTo>
                  <a:cubicBezTo>
                    <a:pt x="384" y="152"/>
                    <a:pt x="488" y="48"/>
                    <a:pt x="616" y="48"/>
                  </a:cubicBezTo>
                  <a:cubicBezTo>
                    <a:pt x="744" y="48"/>
                    <a:pt x="848" y="152"/>
                    <a:pt x="848" y="280"/>
                  </a:cubicBezTo>
                  <a:cubicBezTo>
                    <a:pt x="848" y="316"/>
                    <a:pt x="839" y="352"/>
                    <a:pt x="823" y="384"/>
                  </a:cubicBezTo>
                  <a:cubicBezTo>
                    <a:pt x="814" y="384"/>
                    <a:pt x="804" y="384"/>
                    <a:pt x="795" y="384"/>
                  </a:cubicBezTo>
                  <a:cubicBezTo>
                    <a:pt x="772" y="384"/>
                    <a:pt x="749" y="385"/>
                    <a:pt x="726" y="387"/>
                  </a:cubicBezTo>
                  <a:cubicBezTo>
                    <a:pt x="736" y="374"/>
                    <a:pt x="742" y="359"/>
                    <a:pt x="742" y="344"/>
                  </a:cubicBezTo>
                  <a:cubicBezTo>
                    <a:pt x="742" y="300"/>
                    <a:pt x="699" y="265"/>
                    <a:pt x="640" y="257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72" y="183"/>
                    <a:pt x="694" y="200"/>
                    <a:pt x="694" y="216"/>
                  </a:cubicBezTo>
                  <a:cubicBezTo>
                    <a:pt x="694" y="229"/>
                    <a:pt x="705" y="240"/>
                    <a:pt x="718" y="240"/>
                  </a:cubicBezTo>
                  <a:cubicBezTo>
                    <a:pt x="731" y="240"/>
                    <a:pt x="742" y="229"/>
                    <a:pt x="742" y="216"/>
                  </a:cubicBezTo>
                  <a:cubicBezTo>
                    <a:pt x="742" y="172"/>
                    <a:pt x="699" y="137"/>
                    <a:pt x="640" y="129"/>
                  </a:cubicBezTo>
                  <a:cubicBezTo>
                    <a:pt x="640" y="126"/>
                    <a:pt x="640" y="126"/>
                    <a:pt x="640" y="126"/>
                  </a:cubicBezTo>
                  <a:cubicBezTo>
                    <a:pt x="640" y="113"/>
                    <a:pt x="629" y="102"/>
                    <a:pt x="616" y="102"/>
                  </a:cubicBezTo>
                  <a:cubicBezTo>
                    <a:pt x="603" y="102"/>
                    <a:pt x="592" y="113"/>
                    <a:pt x="592" y="126"/>
                  </a:cubicBezTo>
                  <a:cubicBezTo>
                    <a:pt x="592" y="129"/>
                    <a:pt x="592" y="129"/>
                    <a:pt x="592" y="129"/>
                  </a:cubicBezTo>
                  <a:cubicBezTo>
                    <a:pt x="533" y="137"/>
                    <a:pt x="489" y="172"/>
                    <a:pt x="489" y="216"/>
                  </a:cubicBezTo>
                  <a:cubicBezTo>
                    <a:pt x="489" y="259"/>
                    <a:pt x="533" y="294"/>
                    <a:pt x="592" y="302"/>
                  </a:cubicBezTo>
                  <a:cubicBezTo>
                    <a:pt x="592" y="382"/>
                    <a:pt x="592" y="382"/>
                    <a:pt x="592" y="382"/>
                  </a:cubicBezTo>
                  <a:cubicBezTo>
                    <a:pt x="559" y="376"/>
                    <a:pt x="537" y="359"/>
                    <a:pt x="537" y="344"/>
                  </a:cubicBezTo>
                  <a:cubicBezTo>
                    <a:pt x="537" y="330"/>
                    <a:pt x="527" y="320"/>
                    <a:pt x="513" y="320"/>
                  </a:cubicBezTo>
                  <a:cubicBezTo>
                    <a:pt x="500" y="320"/>
                    <a:pt x="489" y="330"/>
                    <a:pt x="489" y="344"/>
                  </a:cubicBezTo>
                  <a:cubicBezTo>
                    <a:pt x="489" y="379"/>
                    <a:pt x="518" y="408"/>
                    <a:pt x="559" y="423"/>
                  </a:cubicBezTo>
                  <a:cubicBezTo>
                    <a:pt x="529" y="433"/>
                    <a:pt x="499" y="446"/>
                    <a:pt x="471" y="461"/>
                  </a:cubicBezTo>
                  <a:cubicBezTo>
                    <a:pt x="416" y="417"/>
                    <a:pt x="384" y="350"/>
                    <a:pt x="384" y="280"/>
                  </a:cubicBezTo>
                  <a:close/>
                  <a:moveTo>
                    <a:pt x="592" y="253"/>
                  </a:moveTo>
                  <a:cubicBezTo>
                    <a:pt x="559" y="248"/>
                    <a:pt x="537" y="231"/>
                    <a:pt x="537" y="216"/>
                  </a:cubicBezTo>
                  <a:cubicBezTo>
                    <a:pt x="537" y="200"/>
                    <a:pt x="559" y="183"/>
                    <a:pt x="592" y="178"/>
                  </a:cubicBezTo>
                  <a:lnTo>
                    <a:pt x="592" y="253"/>
                  </a:lnTo>
                  <a:close/>
                  <a:moveTo>
                    <a:pt x="640" y="382"/>
                  </a:moveTo>
                  <a:cubicBezTo>
                    <a:pt x="640" y="306"/>
                    <a:pt x="640" y="306"/>
                    <a:pt x="640" y="306"/>
                  </a:cubicBezTo>
                  <a:cubicBezTo>
                    <a:pt x="672" y="311"/>
                    <a:pt x="694" y="328"/>
                    <a:pt x="694" y="344"/>
                  </a:cubicBezTo>
                  <a:cubicBezTo>
                    <a:pt x="694" y="359"/>
                    <a:pt x="672" y="376"/>
                    <a:pt x="640" y="382"/>
                  </a:cubicBezTo>
                  <a:close/>
                  <a:moveTo>
                    <a:pt x="1437" y="971"/>
                  </a:moveTo>
                  <a:cubicBezTo>
                    <a:pt x="1437" y="986"/>
                    <a:pt x="1424" y="998"/>
                    <a:pt x="1409" y="998"/>
                  </a:cubicBezTo>
                  <a:cubicBezTo>
                    <a:pt x="1363" y="998"/>
                    <a:pt x="1363" y="998"/>
                    <a:pt x="1363" y="998"/>
                  </a:cubicBezTo>
                  <a:cubicBezTo>
                    <a:pt x="1353" y="998"/>
                    <a:pt x="1344" y="1005"/>
                    <a:pt x="1340" y="1014"/>
                  </a:cubicBezTo>
                  <a:cubicBezTo>
                    <a:pt x="1306" y="1120"/>
                    <a:pt x="1225" y="1212"/>
                    <a:pt x="1115" y="1275"/>
                  </a:cubicBezTo>
                  <a:cubicBezTo>
                    <a:pt x="1106" y="1280"/>
                    <a:pt x="1101" y="1290"/>
                    <a:pt x="1103" y="1300"/>
                  </a:cubicBezTo>
                  <a:cubicBezTo>
                    <a:pt x="1120" y="1402"/>
                    <a:pt x="1120" y="1402"/>
                    <a:pt x="1120" y="1402"/>
                  </a:cubicBezTo>
                  <a:cubicBezTo>
                    <a:pt x="1121" y="1410"/>
                    <a:pt x="1119" y="1417"/>
                    <a:pt x="1114" y="1424"/>
                  </a:cubicBezTo>
                  <a:cubicBezTo>
                    <a:pt x="1108" y="1430"/>
                    <a:pt x="1101" y="1433"/>
                    <a:pt x="1093" y="1433"/>
                  </a:cubicBezTo>
                  <a:cubicBezTo>
                    <a:pt x="1043" y="1433"/>
                    <a:pt x="1043" y="1433"/>
                    <a:pt x="1043" y="1433"/>
                  </a:cubicBezTo>
                  <a:cubicBezTo>
                    <a:pt x="1030" y="1433"/>
                    <a:pt x="1019" y="1424"/>
                    <a:pt x="1016" y="1410"/>
                  </a:cubicBezTo>
                  <a:cubicBezTo>
                    <a:pt x="1006" y="1351"/>
                    <a:pt x="1006" y="1351"/>
                    <a:pt x="1006" y="1351"/>
                  </a:cubicBezTo>
                  <a:cubicBezTo>
                    <a:pt x="1005" y="1344"/>
                    <a:pt x="1001" y="1338"/>
                    <a:pt x="996" y="1335"/>
                  </a:cubicBezTo>
                  <a:cubicBezTo>
                    <a:pt x="992" y="1332"/>
                    <a:pt x="987" y="1331"/>
                    <a:pt x="983" y="1331"/>
                  </a:cubicBezTo>
                  <a:cubicBezTo>
                    <a:pt x="981" y="1331"/>
                    <a:pt x="978" y="1331"/>
                    <a:pt x="976" y="1332"/>
                  </a:cubicBezTo>
                  <a:cubicBezTo>
                    <a:pt x="918" y="1348"/>
                    <a:pt x="857" y="1356"/>
                    <a:pt x="795" y="1356"/>
                  </a:cubicBezTo>
                  <a:cubicBezTo>
                    <a:pt x="733" y="1356"/>
                    <a:pt x="672" y="1348"/>
                    <a:pt x="614" y="1332"/>
                  </a:cubicBezTo>
                  <a:cubicBezTo>
                    <a:pt x="607" y="1330"/>
                    <a:pt x="600" y="1331"/>
                    <a:pt x="594" y="1335"/>
                  </a:cubicBezTo>
                  <a:cubicBezTo>
                    <a:pt x="589" y="1338"/>
                    <a:pt x="585" y="1344"/>
                    <a:pt x="584" y="1351"/>
                  </a:cubicBezTo>
                  <a:cubicBezTo>
                    <a:pt x="574" y="1410"/>
                    <a:pt x="574" y="1410"/>
                    <a:pt x="574" y="1410"/>
                  </a:cubicBezTo>
                  <a:cubicBezTo>
                    <a:pt x="571" y="1424"/>
                    <a:pt x="560" y="1433"/>
                    <a:pt x="547" y="1433"/>
                  </a:cubicBezTo>
                  <a:cubicBezTo>
                    <a:pt x="497" y="1433"/>
                    <a:pt x="497" y="1433"/>
                    <a:pt x="497" y="1433"/>
                  </a:cubicBezTo>
                  <a:cubicBezTo>
                    <a:pt x="489" y="1433"/>
                    <a:pt x="482" y="1430"/>
                    <a:pt x="476" y="1424"/>
                  </a:cubicBezTo>
                  <a:cubicBezTo>
                    <a:pt x="471" y="1417"/>
                    <a:pt x="469" y="1410"/>
                    <a:pt x="470" y="1402"/>
                  </a:cubicBezTo>
                  <a:cubicBezTo>
                    <a:pt x="487" y="1300"/>
                    <a:pt x="487" y="1300"/>
                    <a:pt x="487" y="1300"/>
                  </a:cubicBezTo>
                  <a:cubicBezTo>
                    <a:pt x="489" y="1290"/>
                    <a:pt x="484" y="1280"/>
                    <a:pt x="475" y="1275"/>
                  </a:cubicBezTo>
                  <a:cubicBezTo>
                    <a:pt x="322" y="1189"/>
                    <a:pt x="230" y="1046"/>
                    <a:pt x="230" y="894"/>
                  </a:cubicBezTo>
                  <a:cubicBezTo>
                    <a:pt x="230" y="639"/>
                    <a:pt x="484" y="432"/>
                    <a:pt x="795" y="432"/>
                  </a:cubicBezTo>
                  <a:cubicBezTo>
                    <a:pt x="870" y="432"/>
                    <a:pt x="944" y="444"/>
                    <a:pt x="1013" y="468"/>
                  </a:cubicBezTo>
                  <a:cubicBezTo>
                    <a:pt x="1025" y="472"/>
                    <a:pt x="1037" y="467"/>
                    <a:pt x="1043" y="456"/>
                  </a:cubicBezTo>
                  <a:cubicBezTo>
                    <a:pt x="1070" y="401"/>
                    <a:pt x="1121" y="364"/>
                    <a:pt x="1181" y="356"/>
                  </a:cubicBezTo>
                  <a:cubicBezTo>
                    <a:pt x="1181" y="545"/>
                    <a:pt x="1181" y="545"/>
                    <a:pt x="1181" y="545"/>
                  </a:cubicBezTo>
                  <a:cubicBezTo>
                    <a:pt x="1181" y="552"/>
                    <a:pt x="1184" y="559"/>
                    <a:pt x="1190" y="564"/>
                  </a:cubicBezTo>
                  <a:cubicBezTo>
                    <a:pt x="1262" y="622"/>
                    <a:pt x="1314" y="695"/>
                    <a:pt x="1340" y="773"/>
                  </a:cubicBezTo>
                  <a:cubicBezTo>
                    <a:pt x="1344" y="783"/>
                    <a:pt x="1353" y="790"/>
                    <a:pt x="1363" y="790"/>
                  </a:cubicBezTo>
                  <a:cubicBezTo>
                    <a:pt x="1409" y="790"/>
                    <a:pt x="1409" y="790"/>
                    <a:pt x="1409" y="790"/>
                  </a:cubicBezTo>
                  <a:cubicBezTo>
                    <a:pt x="1424" y="790"/>
                    <a:pt x="1437" y="802"/>
                    <a:pt x="1437" y="817"/>
                  </a:cubicBezTo>
                  <a:lnTo>
                    <a:pt x="1437" y="971"/>
                  </a:lnTo>
                  <a:close/>
                  <a:moveTo>
                    <a:pt x="1437" y="971"/>
                  </a:moveTo>
                  <a:cubicBezTo>
                    <a:pt x="1437" y="971"/>
                    <a:pt x="1437" y="971"/>
                    <a:pt x="1437" y="9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7" name="Freeform 108"/>
            <p:cNvSpPr>
              <a:spLocks noEditPoints="1"/>
            </p:cNvSpPr>
            <p:nvPr/>
          </p:nvSpPr>
          <p:spPr bwMode="auto">
            <a:xfrm>
              <a:off x="14068425" y="4900613"/>
              <a:ext cx="211138" cy="433388"/>
            </a:xfrm>
            <a:custGeom>
              <a:avLst/>
              <a:gdLst>
                <a:gd name="T0" fmla="*/ 24 w 48"/>
                <a:gd name="T1" fmla="*/ 0 h 100"/>
                <a:gd name="T2" fmla="*/ 0 w 48"/>
                <a:gd name="T3" fmla="*/ 24 h 100"/>
                <a:gd name="T4" fmla="*/ 0 w 48"/>
                <a:gd name="T5" fmla="*/ 76 h 100"/>
                <a:gd name="T6" fmla="*/ 24 w 48"/>
                <a:gd name="T7" fmla="*/ 100 h 100"/>
                <a:gd name="T8" fmla="*/ 48 w 48"/>
                <a:gd name="T9" fmla="*/ 76 h 100"/>
                <a:gd name="T10" fmla="*/ 48 w 48"/>
                <a:gd name="T11" fmla="*/ 24 h 100"/>
                <a:gd name="T12" fmla="*/ 24 w 48"/>
                <a:gd name="T13" fmla="*/ 0 h 100"/>
                <a:gd name="T14" fmla="*/ 24 w 48"/>
                <a:gd name="T15" fmla="*/ 0 h 100"/>
                <a:gd name="T16" fmla="*/ 24 w 4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00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9"/>
                    <a:pt x="11" y="100"/>
                    <a:pt x="24" y="100"/>
                  </a:cubicBezTo>
                  <a:cubicBezTo>
                    <a:pt x="37" y="100"/>
                    <a:pt x="48" y="89"/>
                    <a:pt x="48" y="7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8" name="Group 397"/>
          <p:cNvGrpSpPr>
            <a:grpSpLocks noChangeAspect="1"/>
          </p:cNvGrpSpPr>
          <p:nvPr/>
        </p:nvGrpSpPr>
        <p:grpSpPr>
          <a:xfrm>
            <a:off x="10281359" y="2593575"/>
            <a:ext cx="208591" cy="304800"/>
            <a:chOff x="10388601" y="2200276"/>
            <a:chExt cx="4927599" cy="7200360"/>
          </a:xfrm>
        </p:grpSpPr>
        <p:sp>
          <p:nvSpPr>
            <p:cNvPr id="399" name="Oval 398"/>
            <p:cNvSpPr/>
            <p:nvPr/>
          </p:nvSpPr>
          <p:spPr>
            <a:xfrm>
              <a:off x="11749342" y="7624845"/>
              <a:ext cx="2186609" cy="177579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0" name="Freeform 112"/>
            <p:cNvSpPr>
              <a:spLocks noEditPoints="1"/>
            </p:cNvSpPr>
            <p:nvPr/>
          </p:nvSpPr>
          <p:spPr bwMode="auto">
            <a:xfrm>
              <a:off x="10388601" y="2200276"/>
              <a:ext cx="4927599" cy="6430963"/>
            </a:xfrm>
            <a:custGeom>
              <a:avLst/>
              <a:gdLst>
                <a:gd name="T0" fmla="*/ 562 w 1123"/>
                <a:gd name="T1" fmla="*/ 0 h 1481"/>
                <a:gd name="T2" fmla="*/ 0 w 1123"/>
                <a:gd name="T3" fmla="*/ 561 h 1481"/>
                <a:gd name="T4" fmla="*/ 204 w 1123"/>
                <a:gd name="T5" fmla="*/ 1083 h 1481"/>
                <a:gd name="T6" fmla="*/ 501 w 1123"/>
                <a:gd name="T7" fmla="*/ 1455 h 1481"/>
                <a:gd name="T8" fmla="*/ 562 w 1123"/>
                <a:gd name="T9" fmla="*/ 1481 h 1481"/>
                <a:gd name="T10" fmla="*/ 622 w 1123"/>
                <a:gd name="T11" fmla="*/ 1455 h 1481"/>
                <a:gd name="T12" fmla="*/ 919 w 1123"/>
                <a:gd name="T13" fmla="*/ 1083 h 1481"/>
                <a:gd name="T14" fmla="*/ 1123 w 1123"/>
                <a:gd name="T15" fmla="*/ 561 h 1481"/>
                <a:gd name="T16" fmla="*/ 562 w 1123"/>
                <a:gd name="T17" fmla="*/ 0 h 1481"/>
                <a:gd name="T18" fmla="*/ 879 w 1123"/>
                <a:gd name="T19" fmla="*/ 1056 h 1481"/>
                <a:gd name="T20" fmla="*/ 587 w 1123"/>
                <a:gd name="T21" fmla="*/ 1422 h 1481"/>
                <a:gd name="T22" fmla="*/ 562 w 1123"/>
                <a:gd name="T23" fmla="*/ 1433 h 1481"/>
                <a:gd name="T24" fmla="*/ 537 w 1123"/>
                <a:gd name="T25" fmla="*/ 1422 h 1481"/>
                <a:gd name="T26" fmla="*/ 244 w 1123"/>
                <a:gd name="T27" fmla="*/ 1056 h 1481"/>
                <a:gd name="T28" fmla="*/ 48 w 1123"/>
                <a:gd name="T29" fmla="*/ 561 h 1481"/>
                <a:gd name="T30" fmla="*/ 562 w 1123"/>
                <a:gd name="T31" fmla="*/ 48 h 1481"/>
                <a:gd name="T32" fmla="*/ 1075 w 1123"/>
                <a:gd name="T33" fmla="*/ 561 h 1481"/>
                <a:gd name="T34" fmla="*/ 879 w 1123"/>
                <a:gd name="T35" fmla="*/ 1056 h 1481"/>
                <a:gd name="T36" fmla="*/ 879 w 1123"/>
                <a:gd name="T37" fmla="*/ 1056 h 1481"/>
                <a:gd name="T38" fmla="*/ 879 w 1123"/>
                <a:gd name="T39" fmla="*/ 1056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3" h="1481">
                  <a:moveTo>
                    <a:pt x="562" y="0"/>
                  </a:moveTo>
                  <a:cubicBezTo>
                    <a:pt x="252" y="0"/>
                    <a:pt x="0" y="252"/>
                    <a:pt x="0" y="561"/>
                  </a:cubicBezTo>
                  <a:cubicBezTo>
                    <a:pt x="0" y="704"/>
                    <a:pt x="69" y="879"/>
                    <a:pt x="204" y="1083"/>
                  </a:cubicBezTo>
                  <a:cubicBezTo>
                    <a:pt x="312" y="1246"/>
                    <a:pt x="437" y="1386"/>
                    <a:pt x="501" y="1455"/>
                  </a:cubicBezTo>
                  <a:cubicBezTo>
                    <a:pt x="517" y="1472"/>
                    <a:pt x="539" y="1481"/>
                    <a:pt x="562" y="1481"/>
                  </a:cubicBezTo>
                  <a:cubicBezTo>
                    <a:pt x="584" y="1481"/>
                    <a:pt x="606" y="1472"/>
                    <a:pt x="622" y="1455"/>
                  </a:cubicBezTo>
                  <a:cubicBezTo>
                    <a:pt x="686" y="1386"/>
                    <a:pt x="811" y="1246"/>
                    <a:pt x="919" y="1083"/>
                  </a:cubicBezTo>
                  <a:cubicBezTo>
                    <a:pt x="1055" y="879"/>
                    <a:pt x="1123" y="704"/>
                    <a:pt x="1123" y="561"/>
                  </a:cubicBezTo>
                  <a:cubicBezTo>
                    <a:pt x="1123" y="252"/>
                    <a:pt x="871" y="0"/>
                    <a:pt x="562" y="0"/>
                  </a:cubicBezTo>
                  <a:close/>
                  <a:moveTo>
                    <a:pt x="879" y="1056"/>
                  </a:moveTo>
                  <a:cubicBezTo>
                    <a:pt x="773" y="1217"/>
                    <a:pt x="650" y="1354"/>
                    <a:pt x="587" y="1422"/>
                  </a:cubicBezTo>
                  <a:cubicBezTo>
                    <a:pt x="580" y="1429"/>
                    <a:pt x="571" y="1433"/>
                    <a:pt x="562" y="1433"/>
                  </a:cubicBezTo>
                  <a:cubicBezTo>
                    <a:pt x="552" y="1433"/>
                    <a:pt x="543" y="1429"/>
                    <a:pt x="537" y="1422"/>
                  </a:cubicBezTo>
                  <a:cubicBezTo>
                    <a:pt x="473" y="1354"/>
                    <a:pt x="351" y="1217"/>
                    <a:pt x="244" y="1056"/>
                  </a:cubicBezTo>
                  <a:cubicBezTo>
                    <a:pt x="114" y="861"/>
                    <a:pt x="48" y="694"/>
                    <a:pt x="48" y="561"/>
                  </a:cubicBezTo>
                  <a:cubicBezTo>
                    <a:pt x="48" y="278"/>
                    <a:pt x="278" y="48"/>
                    <a:pt x="562" y="48"/>
                  </a:cubicBezTo>
                  <a:cubicBezTo>
                    <a:pt x="845" y="48"/>
                    <a:pt x="1075" y="278"/>
                    <a:pt x="1075" y="561"/>
                  </a:cubicBezTo>
                  <a:cubicBezTo>
                    <a:pt x="1075" y="694"/>
                    <a:pt x="1009" y="861"/>
                    <a:pt x="879" y="1056"/>
                  </a:cubicBezTo>
                  <a:close/>
                  <a:moveTo>
                    <a:pt x="879" y="1056"/>
                  </a:moveTo>
                  <a:cubicBezTo>
                    <a:pt x="879" y="1056"/>
                    <a:pt x="879" y="1056"/>
                    <a:pt x="879" y="10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1" name="Freeform 113"/>
            <p:cNvSpPr>
              <a:spLocks noEditPoints="1"/>
            </p:cNvSpPr>
            <p:nvPr/>
          </p:nvSpPr>
          <p:spPr bwMode="auto">
            <a:xfrm>
              <a:off x="11288713" y="3533776"/>
              <a:ext cx="2903537" cy="2430463"/>
            </a:xfrm>
            <a:custGeom>
              <a:avLst/>
              <a:gdLst>
                <a:gd name="T0" fmla="*/ 637 w 662"/>
                <a:gd name="T1" fmla="*/ 280 h 560"/>
                <a:gd name="T2" fmla="*/ 637 w 662"/>
                <a:gd name="T3" fmla="*/ 125 h 560"/>
                <a:gd name="T4" fmla="*/ 638 w 662"/>
                <a:gd name="T5" fmla="*/ 125 h 560"/>
                <a:gd name="T6" fmla="*/ 662 w 662"/>
                <a:gd name="T7" fmla="*/ 101 h 560"/>
                <a:gd name="T8" fmla="*/ 638 w 662"/>
                <a:gd name="T9" fmla="*/ 77 h 560"/>
                <a:gd name="T10" fmla="*/ 141 w 662"/>
                <a:gd name="T11" fmla="*/ 77 h 560"/>
                <a:gd name="T12" fmla="*/ 134 w 662"/>
                <a:gd name="T13" fmla="*/ 54 h 560"/>
                <a:gd name="T14" fmla="*/ 62 w 662"/>
                <a:gd name="T15" fmla="*/ 0 h 560"/>
                <a:gd name="T16" fmla="*/ 24 w 662"/>
                <a:gd name="T17" fmla="*/ 0 h 560"/>
                <a:gd name="T18" fmla="*/ 0 w 662"/>
                <a:gd name="T19" fmla="*/ 24 h 560"/>
                <a:gd name="T20" fmla="*/ 24 w 662"/>
                <a:gd name="T21" fmla="*/ 48 h 560"/>
                <a:gd name="T22" fmla="*/ 62 w 662"/>
                <a:gd name="T23" fmla="*/ 48 h 560"/>
                <a:gd name="T24" fmla="*/ 88 w 662"/>
                <a:gd name="T25" fmla="*/ 67 h 560"/>
                <a:gd name="T26" fmla="*/ 184 w 662"/>
                <a:gd name="T27" fmla="*/ 392 h 560"/>
                <a:gd name="T28" fmla="*/ 191 w 662"/>
                <a:gd name="T29" fmla="*/ 411 h 560"/>
                <a:gd name="T30" fmla="*/ 128 w 662"/>
                <a:gd name="T31" fmla="*/ 485 h 560"/>
                <a:gd name="T32" fmla="*/ 203 w 662"/>
                <a:gd name="T33" fmla="*/ 560 h 560"/>
                <a:gd name="T34" fmla="*/ 278 w 662"/>
                <a:gd name="T35" fmla="*/ 485 h 560"/>
                <a:gd name="T36" fmla="*/ 278 w 662"/>
                <a:gd name="T37" fmla="*/ 480 h 560"/>
                <a:gd name="T38" fmla="*/ 305 w 662"/>
                <a:gd name="T39" fmla="*/ 483 h 560"/>
                <a:gd name="T40" fmla="*/ 512 w 662"/>
                <a:gd name="T41" fmla="*/ 483 h 560"/>
                <a:gd name="T42" fmla="*/ 512 w 662"/>
                <a:gd name="T43" fmla="*/ 485 h 560"/>
                <a:gd name="T44" fmla="*/ 587 w 662"/>
                <a:gd name="T45" fmla="*/ 560 h 560"/>
                <a:gd name="T46" fmla="*/ 662 w 662"/>
                <a:gd name="T47" fmla="*/ 485 h 560"/>
                <a:gd name="T48" fmla="*/ 587 w 662"/>
                <a:gd name="T49" fmla="*/ 410 h 560"/>
                <a:gd name="T50" fmla="*/ 531 w 662"/>
                <a:gd name="T51" fmla="*/ 435 h 560"/>
                <a:gd name="T52" fmla="*/ 305 w 662"/>
                <a:gd name="T53" fmla="*/ 435 h 560"/>
                <a:gd name="T54" fmla="*/ 230 w 662"/>
                <a:gd name="T55" fmla="*/ 379 h 560"/>
                <a:gd name="T56" fmla="*/ 223 w 662"/>
                <a:gd name="T57" fmla="*/ 355 h 560"/>
                <a:gd name="T58" fmla="*/ 561 w 662"/>
                <a:gd name="T59" fmla="*/ 355 h 560"/>
                <a:gd name="T60" fmla="*/ 637 w 662"/>
                <a:gd name="T61" fmla="*/ 280 h 560"/>
                <a:gd name="T62" fmla="*/ 587 w 662"/>
                <a:gd name="T63" fmla="*/ 458 h 560"/>
                <a:gd name="T64" fmla="*/ 614 w 662"/>
                <a:gd name="T65" fmla="*/ 485 h 560"/>
                <a:gd name="T66" fmla="*/ 587 w 662"/>
                <a:gd name="T67" fmla="*/ 512 h 560"/>
                <a:gd name="T68" fmla="*/ 560 w 662"/>
                <a:gd name="T69" fmla="*/ 485 h 560"/>
                <a:gd name="T70" fmla="*/ 587 w 662"/>
                <a:gd name="T71" fmla="*/ 458 h 560"/>
                <a:gd name="T72" fmla="*/ 203 w 662"/>
                <a:gd name="T73" fmla="*/ 512 h 560"/>
                <a:gd name="T74" fmla="*/ 176 w 662"/>
                <a:gd name="T75" fmla="*/ 485 h 560"/>
                <a:gd name="T76" fmla="*/ 203 w 662"/>
                <a:gd name="T77" fmla="*/ 458 h 560"/>
                <a:gd name="T78" fmla="*/ 230 w 662"/>
                <a:gd name="T79" fmla="*/ 485 h 560"/>
                <a:gd name="T80" fmla="*/ 203 w 662"/>
                <a:gd name="T81" fmla="*/ 512 h 560"/>
                <a:gd name="T82" fmla="*/ 155 w 662"/>
                <a:gd name="T83" fmla="*/ 125 h 560"/>
                <a:gd name="T84" fmla="*/ 589 w 662"/>
                <a:gd name="T85" fmla="*/ 125 h 560"/>
                <a:gd name="T86" fmla="*/ 589 w 662"/>
                <a:gd name="T87" fmla="*/ 280 h 560"/>
                <a:gd name="T88" fmla="*/ 561 w 662"/>
                <a:gd name="T89" fmla="*/ 307 h 560"/>
                <a:gd name="T90" fmla="*/ 209 w 662"/>
                <a:gd name="T91" fmla="*/ 307 h 560"/>
                <a:gd name="T92" fmla="*/ 155 w 662"/>
                <a:gd name="T93" fmla="*/ 125 h 560"/>
                <a:gd name="T94" fmla="*/ 155 w 662"/>
                <a:gd name="T95" fmla="*/ 125 h 560"/>
                <a:gd name="T96" fmla="*/ 155 w 662"/>
                <a:gd name="T97" fmla="*/ 125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2" h="560">
                  <a:moveTo>
                    <a:pt x="637" y="280"/>
                  </a:moveTo>
                  <a:cubicBezTo>
                    <a:pt x="637" y="125"/>
                    <a:pt x="637" y="125"/>
                    <a:pt x="637" y="125"/>
                  </a:cubicBezTo>
                  <a:cubicBezTo>
                    <a:pt x="638" y="125"/>
                    <a:pt x="638" y="125"/>
                    <a:pt x="638" y="125"/>
                  </a:cubicBezTo>
                  <a:cubicBezTo>
                    <a:pt x="651" y="125"/>
                    <a:pt x="662" y="114"/>
                    <a:pt x="662" y="101"/>
                  </a:cubicBezTo>
                  <a:cubicBezTo>
                    <a:pt x="662" y="87"/>
                    <a:pt x="651" y="77"/>
                    <a:pt x="638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5" y="22"/>
                    <a:pt x="95" y="0"/>
                    <a:pt x="6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74" y="48"/>
                    <a:pt x="85" y="56"/>
                    <a:pt x="88" y="67"/>
                  </a:cubicBezTo>
                  <a:cubicBezTo>
                    <a:pt x="184" y="392"/>
                    <a:pt x="184" y="392"/>
                    <a:pt x="184" y="392"/>
                  </a:cubicBezTo>
                  <a:cubicBezTo>
                    <a:pt x="186" y="399"/>
                    <a:pt x="188" y="405"/>
                    <a:pt x="191" y="411"/>
                  </a:cubicBezTo>
                  <a:cubicBezTo>
                    <a:pt x="155" y="416"/>
                    <a:pt x="128" y="447"/>
                    <a:pt x="128" y="485"/>
                  </a:cubicBezTo>
                  <a:cubicBezTo>
                    <a:pt x="128" y="526"/>
                    <a:pt x="162" y="560"/>
                    <a:pt x="203" y="560"/>
                  </a:cubicBezTo>
                  <a:cubicBezTo>
                    <a:pt x="244" y="560"/>
                    <a:pt x="278" y="526"/>
                    <a:pt x="278" y="485"/>
                  </a:cubicBezTo>
                  <a:cubicBezTo>
                    <a:pt x="278" y="483"/>
                    <a:pt x="278" y="482"/>
                    <a:pt x="278" y="480"/>
                  </a:cubicBezTo>
                  <a:cubicBezTo>
                    <a:pt x="287" y="482"/>
                    <a:pt x="296" y="483"/>
                    <a:pt x="305" y="483"/>
                  </a:cubicBezTo>
                  <a:cubicBezTo>
                    <a:pt x="512" y="483"/>
                    <a:pt x="512" y="483"/>
                    <a:pt x="512" y="483"/>
                  </a:cubicBezTo>
                  <a:cubicBezTo>
                    <a:pt x="512" y="484"/>
                    <a:pt x="512" y="484"/>
                    <a:pt x="512" y="485"/>
                  </a:cubicBezTo>
                  <a:cubicBezTo>
                    <a:pt x="512" y="526"/>
                    <a:pt x="546" y="560"/>
                    <a:pt x="587" y="560"/>
                  </a:cubicBezTo>
                  <a:cubicBezTo>
                    <a:pt x="628" y="560"/>
                    <a:pt x="662" y="526"/>
                    <a:pt x="662" y="485"/>
                  </a:cubicBezTo>
                  <a:cubicBezTo>
                    <a:pt x="662" y="443"/>
                    <a:pt x="628" y="410"/>
                    <a:pt x="587" y="410"/>
                  </a:cubicBezTo>
                  <a:cubicBezTo>
                    <a:pt x="565" y="410"/>
                    <a:pt x="544" y="419"/>
                    <a:pt x="531" y="435"/>
                  </a:cubicBezTo>
                  <a:cubicBezTo>
                    <a:pt x="305" y="435"/>
                    <a:pt x="305" y="435"/>
                    <a:pt x="305" y="435"/>
                  </a:cubicBezTo>
                  <a:cubicBezTo>
                    <a:pt x="271" y="435"/>
                    <a:pt x="240" y="412"/>
                    <a:pt x="230" y="379"/>
                  </a:cubicBezTo>
                  <a:cubicBezTo>
                    <a:pt x="223" y="355"/>
                    <a:pt x="223" y="355"/>
                    <a:pt x="223" y="355"/>
                  </a:cubicBezTo>
                  <a:cubicBezTo>
                    <a:pt x="561" y="355"/>
                    <a:pt x="561" y="355"/>
                    <a:pt x="561" y="355"/>
                  </a:cubicBezTo>
                  <a:cubicBezTo>
                    <a:pt x="603" y="355"/>
                    <a:pt x="637" y="321"/>
                    <a:pt x="637" y="280"/>
                  </a:cubicBezTo>
                  <a:close/>
                  <a:moveTo>
                    <a:pt x="587" y="458"/>
                  </a:moveTo>
                  <a:cubicBezTo>
                    <a:pt x="602" y="458"/>
                    <a:pt x="614" y="470"/>
                    <a:pt x="614" y="485"/>
                  </a:cubicBezTo>
                  <a:cubicBezTo>
                    <a:pt x="614" y="500"/>
                    <a:pt x="602" y="512"/>
                    <a:pt x="587" y="512"/>
                  </a:cubicBezTo>
                  <a:cubicBezTo>
                    <a:pt x="572" y="512"/>
                    <a:pt x="560" y="500"/>
                    <a:pt x="560" y="485"/>
                  </a:cubicBezTo>
                  <a:cubicBezTo>
                    <a:pt x="560" y="470"/>
                    <a:pt x="572" y="458"/>
                    <a:pt x="587" y="458"/>
                  </a:cubicBezTo>
                  <a:close/>
                  <a:moveTo>
                    <a:pt x="203" y="512"/>
                  </a:moveTo>
                  <a:cubicBezTo>
                    <a:pt x="188" y="512"/>
                    <a:pt x="176" y="500"/>
                    <a:pt x="176" y="485"/>
                  </a:cubicBezTo>
                  <a:cubicBezTo>
                    <a:pt x="176" y="470"/>
                    <a:pt x="188" y="458"/>
                    <a:pt x="203" y="458"/>
                  </a:cubicBezTo>
                  <a:cubicBezTo>
                    <a:pt x="218" y="458"/>
                    <a:pt x="230" y="470"/>
                    <a:pt x="230" y="485"/>
                  </a:cubicBezTo>
                  <a:cubicBezTo>
                    <a:pt x="230" y="500"/>
                    <a:pt x="218" y="512"/>
                    <a:pt x="203" y="512"/>
                  </a:cubicBezTo>
                  <a:close/>
                  <a:moveTo>
                    <a:pt x="155" y="125"/>
                  </a:moveTo>
                  <a:cubicBezTo>
                    <a:pt x="589" y="125"/>
                    <a:pt x="589" y="125"/>
                    <a:pt x="589" y="125"/>
                  </a:cubicBezTo>
                  <a:cubicBezTo>
                    <a:pt x="589" y="280"/>
                    <a:pt x="589" y="280"/>
                    <a:pt x="589" y="280"/>
                  </a:cubicBezTo>
                  <a:cubicBezTo>
                    <a:pt x="589" y="295"/>
                    <a:pt x="576" y="307"/>
                    <a:pt x="561" y="307"/>
                  </a:cubicBezTo>
                  <a:cubicBezTo>
                    <a:pt x="209" y="307"/>
                    <a:pt x="209" y="307"/>
                    <a:pt x="209" y="307"/>
                  </a:cubicBezTo>
                  <a:lnTo>
                    <a:pt x="155" y="125"/>
                  </a:lnTo>
                  <a:close/>
                  <a:moveTo>
                    <a:pt x="155" y="125"/>
                  </a:moveTo>
                  <a:cubicBezTo>
                    <a:pt x="155" y="125"/>
                    <a:pt x="155" y="125"/>
                    <a:pt x="155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2" name="Group 401"/>
          <p:cNvGrpSpPr>
            <a:grpSpLocks noChangeAspect="1"/>
          </p:cNvGrpSpPr>
          <p:nvPr/>
        </p:nvGrpSpPr>
        <p:grpSpPr>
          <a:xfrm>
            <a:off x="10324645" y="3768162"/>
            <a:ext cx="141050" cy="365760"/>
            <a:chOff x="11296650" y="1828801"/>
            <a:chExt cx="2686050" cy="6965254"/>
          </a:xfrm>
        </p:grpSpPr>
        <p:sp>
          <p:nvSpPr>
            <p:cNvPr id="403" name="Oval 402"/>
            <p:cNvSpPr/>
            <p:nvPr/>
          </p:nvSpPr>
          <p:spPr>
            <a:xfrm>
              <a:off x="11804788" y="7794737"/>
              <a:ext cx="1669774" cy="9993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4" name="Freeform 117"/>
            <p:cNvSpPr>
              <a:spLocks noEditPoints="1"/>
            </p:cNvSpPr>
            <p:nvPr/>
          </p:nvSpPr>
          <p:spPr bwMode="auto">
            <a:xfrm>
              <a:off x="11296650" y="1828801"/>
              <a:ext cx="2686050" cy="6434137"/>
            </a:xfrm>
            <a:custGeom>
              <a:avLst/>
              <a:gdLst>
                <a:gd name="T0" fmla="*/ 536 w 611"/>
                <a:gd name="T1" fmla="*/ 666 h 1482"/>
                <a:gd name="T2" fmla="*/ 532 w 611"/>
                <a:gd name="T3" fmla="*/ 666 h 1482"/>
                <a:gd name="T4" fmla="*/ 485 w 611"/>
                <a:gd name="T5" fmla="*/ 146 h 1482"/>
                <a:gd name="T6" fmla="*/ 534 w 611"/>
                <a:gd name="T7" fmla="*/ 75 h 1482"/>
                <a:gd name="T8" fmla="*/ 459 w 611"/>
                <a:gd name="T9" fmla="*/ 0 h 1482"/>
                <a:gd name="T10" fmla="*/ 152 w 611"/>
                <a:gd name="T11" fmla="*/ 0 h 1482"/>
                <a:gd name="T12" fmla="*/ 77 w 611"/>
                <a:gd name="T13" fmla="*/ 75 h 1482"/>
                <a:gd name="T14" fmla="*/ 126 w 611"/>
                <a:gd name="T15" fmla="*/ 146 h 1482"/>
                <a:gd name="T16" fmla="*/ 79 w 611"/>
                <a:gd name="T17" fmla="*/ 666 h 1482"/>
                <a:gd name="T18" fmla="*/ 75 w 611"/>
                <a:gd name="T19" fmla="*/ 666 h 1482"/>
                <a:gd name="T20" fmla="*/ 0 w 611"/>
                <a:gd name="T21" fmla="*/ 741 h 1482"/>
                <a:gd name="T22" fmla="*/ 75 w 611"/>
                <a:gd name="T23" fmla="*/ 816 h 1482"/>
                <a:gd name="T24" fmla="*/ 282 w 611"/>
                <a:gd name="T25" fmla="*/ 816 h 1482"/>
                <a:gd name="T26" fmla="*/ 282 w 611"/>
                <a:gd name="T27" fmla="*/ 1458 h 1482"/>
                <a:gd name="T28" fmla="*/ 306 w 611"/>
                <a:gd name="T29" fmla="*/ 1482 h 1482"/>
                <a:gd name="T30" fmla="*/ 330 w 611"/>
                <a:gd name="T31" fmla="*/ 1458 h 1482"/>
                <a:gd name="T32" fmla="*/ 330 w 611"/>
                <a:gd name="T33" fmla="*/ 816 h 1482"/>
                <a:gd name="T34" fmla="*/ 536 w 611"/>
                <a:gd name="T35" fmla="*/ 816 h 1482"/>
                <a:gd name="T36" fmla="*/ 611 w 611"/>
                <a:gd name="T37" fmla="*/ 741 h 1482"/>
                <a:gd name="T38" fmla="*/ 536 w 611"/>
                <a:gd name="T39" fmla="*/ 666 h 1482"/>
                <a:gd name="T40" fmla="*/ 152 w 611"/>
                <a:gd name="T41" fmla="*/ 48 h 1482"/>
                <a:gd name="T42" fmla="*/ 459 w 611"/>
                <a:gd name="T43" fmla="*/ 48 h 1482"/>
                <a:gd name="T44" fmla="*/ 486 w 611"/>
                <a:gd name="T45" fmla="*/ 75 h 1482"/>
                <a:gd name="T46" fmla="*/ 459 w 611"/>
                <a:gd name="T47" fmla="*/ 102 h 1482"/>
                <a:gd name="T48" fmla="*/ 152 w 611"/>
                <a:gd name="T49" fmla="*/ 102 h 1482"/>
                <a:gd name="T50" fmla="*/ 125 w 611"/>
                <a:gd name="T51" fmla="*/ 75 h 1482"/>
                <a:gd name="T52" fmla="*/ 152 w 611"/>
                <a:gd name="T53" fmla="*/ 48 h 1482"/>
                <a:gd name="T54" fmla="*/ 174 w 611"/>
                <a:gd name="T55" fmla="*/ 150 h 1482"/>
                <a:gd name="T56" fmla="*/ 437 w 611"/>
                <a:gd name="T57" fmla="*/ 150 h 1482"/>
                <a:gd name="T58" fmla="*/ 484 w 611"/>
                <a:gd name="T59" fmla="*/ 666 h 1482"/>
                <a:gd name="T60" fmla="*/ 127 w 611"/>
                <a:gd name="T61" fmla="*/ 666 h 1482"/>
                <a:gd name="T62" fmla="*/ 174 w 611"/>
                <a:gd name="T63" fmla="*/ 150 h 1482"/>
                <a:gd name="T64" fmla="*/ 536 w 611"/>
                <a:gd name="T65" fmla="*/ 768 h 1482"/>
                <a:gd name="T66" fmla="*/ 75 w 611"/>
                <a:gd name="T67" fmla="*/ 768 h 1482"/>
                <a:gd name="T68" fmla="*/ 48 w 611"/>
                <a:gd name="T69" fmla="*/ 741 h 1482"/>
                <a:gd name="T70" fmla="*/ 75 w 611"/>
                <a:gd name="T71" fmla="*/ 714 h 1482"/>
                <a:gd name="T72" fmla="*/ 536 w 611"/>
                <a:gd name="T73" fmla="*/ 714 h 1482"/>
                <a:gd name="T74" fmla="*/ 563 w 611"/>
                <a:gd name="T75" fmla="*/ 741 h 1482"/>
                <a:gd name="T76" fmla="*/ 536 w 611"/>
                <a:gd name="T77" fmla="*/ 768 h 1482"/>
                <a:gd name="T78" fmla="*/ 536 w 611"/>
                <a:gd name="T79" fmla="*/ 768 h 1482"/>
                <a:gd name="T80" fmla="*/ 536 w 611"/>
                <a:gd name="T81" fmla="*/ 768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1" h="1482">
                  <a:moveTo>
                    <a:pt x="536" y="666"/>
                  </a:moveTo>
                  <a:cubicBezTo>
                    <a:pt x="532" y="666"/>
                    <a:pt x="532" y="666"/>
                    <a:pt x="532" y="666"/>
                  </a:cubicBezTo>
                  <a:cubicBezTo>
                    <a:pt x="485" y="146"/>
                    <a:pt x="485" y="146"/>
                    <a:pt x="485" y="146"/>
                  </a:cubicBezTo>
                  <a:cubicBezTo>
                    <a:pt x="514" y="135"/>
                    <a:pt x="534" y="108"/>
                    <a:pt x="534" y="75"/>
                  </a:cubicBezTo>
                  <a:cubicBezTo>
                    <a:pt x="534" y="34"/>
                    <a:pt x="501" y="0"/>
                    <a:pt x="459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11" y="0"/>
                    <a:pt x="77" y="34"/>
                    <a:pt x="77" y="75"/>
                  </a:cubicBezTo>
                  <a:cubicBezTo>
                    <a:pt x="77" y="108"/>
                    <a:pt x="97" y="135"/>
                    <a:pt x="126" y="146"/>
                  </a:cubicBezTo>
                  <a:cubicBezTo>
                    <a:pt x="79" y="666"/>
                    <a:pt x="79" y="666"/>
                    <a:pt x="79" y="666"/>
                  </a:cubicBezTo>
                  <a:cubicBezTo>
                    <a:pt x="75" y="666"/>
                    <a:pt x="75" y="666"/>
                    <a:pt x="75" y="666"/>
                  </a:cubicBezTo>
                  <a:cubicBezTo>
                    <a:pt x="34" y="666"/>
                    <a:pt x="0" y="699"/>
                    <a:pt x="0" y="741"/>
                  </a:cubicBezTo>
                  <a:cubicBezTo>
                    <a:pt x="0" y="782"/>
                    <a:pt x="34" y="816"/>
                    <a:pt x="75" y="816"/>
                  </a:cubicBezTo>
                  <a:cubicBezTo>
                    <a:pt x="282" y="816"/>
                    <a:pt x="282" y="816"/>
                    <a:pt x="282" y="816"/>
                  </a:cubicBezTo>
                  <a:cubicBezTo>
                    <a:pt x="282" y="1458"/>
                    <a:pt x="282" y="1458"/>
                    <a:pt x="282" y="1458"/>
                  </a:cubicBezTo>
                  <a:cubicBezTo>
                    <a:pt x="282" y="1471"/>
                    <a:pt x="292" y="1482"/>
                    <a:pt x="306" y="1482"/>
                  </a:cubicBezTo>
                  <a:cubicBezTo>
                    <a:pt x="319" y="1482"/>
                    <a:pt x="330" y="1471"/>
                    <a:pt x="330" y="1458"/>
                  </a:cubicBezTo>
                  <a:cubicBezTo>
                    <a:pt x="330" y="816"/>
                    <a:pt x="330" y="816"/>
                    <a:pt x="330" y="816"/>
                  </a:cubicBezTo>
                  <a:cubicBezTo>
                    <a:pt x="536" y="816"/>
                    <a:pt x="536" y="816"/>
                    <a:pt x="536" y="816"/>
                  </a:cubicBezTo>
                  <a:cubicBezTo>
                    <a:pt x="577" y="816"/>
                    <a:pt x="611" y="782"/>
                    <a:pt x="611" y="741"/>
                  </a:cubicBezTo>
                  <a:cubicBezTo>
                    <a:pt x="611" y="699"/>
                    <a:pt x="577" y="666"/>
                    <a:pt x="536" y="666"/>
                  </a:cubicBezTo>
                  <a:close/>
                  <a:moveTo>
                    <a:pt x="152" y="48"/>
                  </a:moveTo>
                  <a:cubicBezTo>
                    <a:pt x="459" y="48"/>
                    <a:pt x="459" y="48"/>
                    <a:pt x="459" y="48"/>
                  </a:cubicBezTo>
                  <a:cubicBezTo>
                    <a:pt x="474" y="48"/>
                    <a:pt x="486" y="60"/>
                    <a:pt x="486" y="75"/>
                  </a:cubicBezTo>
                  <a:cubicBezTo>
                    <a:pt x="486" y="90"/>
                    <a:pt x="474" y="102"/>
                    <a:pt x="459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37" y="102"/>
                    <a:pt x="125" y="90"/>
                    <a:pt x="125" y="75"/>
                  </a:cubicBezTo>
                  <a:cubicBezTo>
                    <a:pt x="125" y="60"/>
                    <a:pt x="137" y="48"/>
                    <a:pt x="152" y="48"/>
                  </a:cubicBezTo>
                  <a:close/>
                  <a:moveTo>
                    <a:pt x="174" y="150"/>
                  </a:moveTo>
                  <a:cubicBezTo>
                    <a:pt x="437" y="150"/>
                    <a:pt x="437" y="150"/>
                    <a:pt x="437" y="150"/>
                  </a:cubicBezTo>
                  <a:cubicBezTo>
                    <a:pt x="484" y="666"/>
                    <a:pt x="484" y="666"/>
                    <a:pt x="484" y="666"/>
                  </a:cubicBezTo>
                  <a:cubicBezTo>
                    <a:pt x="127" y="666"/>
                    <a:pt x="127" y="666"/>
                    <a:pt x="127" y="666"/>
                  </a:cubicBezTo>
                  <a:lnTo>
                    <a:pt x="174" y="150"/>
                  </a:lnTo>
                  <a:close/>
                  <a:moveTo>
                    <a:pt x="536" y="768"/>
                  </a:moveTo>
                  <a:cubicBezTo>
                    <a:pt x="75" y="768"/>
                    <a:pt x="75" y="768"/>
                    <a:pt x="75" y="768"/>
                  </a:cubicBezTo>
                  <a:cubicBezTo>
                    <a:pt x="60" y="768"/>
                    <a:pt x="48" y="756"/>
                    <a:pt x="48" y="741"/>
                  </a:cubicBezTo>
                  <a:cubicBezTo>
                    <a:pt x="48" y="726"/>
                    <a:pt x="60" y="714"/>
                    <a:pt x="75" y="714"/>
                  </a:cubicBezTo>
                  <a:cubicBezTo>
                    <a:pt x="536" y="714"/>
                    <a:pt x="536" y="714"/>
                    <a:pt x="536" y="714"/>
                  </a:cubicBezTo>
                  <a:cubicBezTo>
                    <a:pt x="551" y="714"/>
                    <a:pt x="563" y="726"/>
                    <a:pt x="563" y="741"/>
                  </a:cubicBezTo>
                  <a:cubicBezTo>
                    <a:pt x="563" y="756"/>
                    <a:pt x="551" y="768"/>
                    <a:pt x="536" y="768"/>
                  </a:cubicBezTo>
                  <a:close/>
                  <a:moveTo>
                    <a:pt x="536" y="768"/>
                  </a:moveTo>
                  <a:cubicBezTo>
                    <a:pt x="536" y="768"/>
                    <a:pt x="536" y="768"/>
                    <a:pt x="536" y="7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5" name="Group 404"/>
          <p:cNvGrpSpPr>
            <a:grpSpLocks noChangeAspect="1"/>
          </p:cNvGrpSpPr>
          <p:nvPr/>
        </p:nvGrpSpPr>
        <p:grpSpPr>
          <a:xfrm>
            <a:off x="10253607" y="5078221"/>
            <a:ext cx="283125" cy="304800"/>
            <a:chOff x="10042526" y="2373313"/>
            <a:chExt cx="5972174" cy="6429375"/>
          </a:xfrm>
        </p:grpSpPr>
        <p:sp>
          <p:nvSpPr>
            <p:cNvPr id="406" name="Oval 405"/>
            <p:cNvSpPr/>
            <p:nvPr/>
          </p:nvSpPr>
          <p:spPr>
            <a:xfrm>
              <a:off x="11705307" y="4379070"/>
              <a:ext cx="2889747" cy="288974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7" name="Freeform 121"/>
            <p:cNvSpPr>
              <a:spLocks noEditPoints="1"/>
            </p:cNvSpPr>
            <p:nvPr/>
          </p:nvSpPr>
          <p:spPr bwMode="auto">
            <a:xfrm>
              <a:off x="10042526" y="2373313"/>
              <a:ext cx="5972174" cy="6429375"/>
            </a:xfrm>
            <a:custGeom>
              <a:avLst/>
              <a:gdLst>
                <a:gd name="T0" fmla="*/ 1318 w 1362"/>
                <a:gd name="T1" fmla="*/ 196 h 1481"/>
                <a:gd name="T2" fmla="*/ 1292 w 1362"/>
                <a:gd name="T3" fmla="*/ 179 h 1481"/>
                <a:gd name="T4" fmla="*/ 1068 w 1362"/>
                <a:gd name="T5" fmla="*/ 176 h 1481"/>
                <a:gd name="T6" fmla="*/ 699 w 1362"/>
                <a:gd name="T7" fmla="*/ 8 h 1481"/>
                <a:gd name="T8" fmla="*/ 682 w 1362"/>
                <a:gd name="T9" fmla="*/ 0 h 1481"/>
                <a:gd name="T10" fmla="*/ 681 w 1362"/>
                <a:gd name="T11" fmla="*/ 0 h 1481"/>
                <a:gd name="T12" fmla="*/ 663 w 1362"/>
                <a:gd name="T13" fmla="*/ 8 h 1481"/>
                <a:gd name="T14" fmla="*/ 295 w 1362"/>
                <a:gd name="T15" fmla="*/ 176 h 1481"/>
                <a:gd name="T16" fmla="*/ 70 w 1362"/>
                <a:gd name="T17" fmla="*/ 179 h 1481"/>
                <a:gd name="T18" fmla="*/ 44 w 1362"/>
                <a:gd name="T19" fmla="*/ 196 h 1481"/>
                <a:gd name="T20" fmla="*/ 73 w 1362"/>
                <a:gd name="T21" fmla="*/ 800 h 1481"/>
                <a:gd name="T22" fmla="*/ 271 w 1362"/>
                <a:gd name="T23" fmla="*/ 1176 h 1481"/>
                <a:gd name="T24" fmla="*/ 671 w 1362"/>
                <a:gd name="T25" fmla="*/ 1479 h 1481"/>
                <a:gd name="T26" fmla="*/ 681 w 1362"/>
                <a:gd name="T27" fmla="*/ 1481 h 1481"/>
                <a:gd name="T28" fmla="*/ 682 w 1362"/>
                <a:gd name="T29" fmla="*/ 1481 h 1481"/>
                <a:gd name="T30" fmla="*/ 691 w 1362"/>
                <a:gd name="T31" fmla="*/ 1479 h 1481"/>
                <a:gd name="T32" fmla="*/ 1091 w 1362"/>
                <a:gd name="T33" fmla="*/ 1176 h 1481"/>
                <a:gd name="T34" fmla="*/ 1289 w 1362"/>
                <a:gd name="T35" fmla="*/ 800 h 1481"/>
                <a:gd name="T36" fmla="*/ 1318 w 1362"/>
                <a:gd name="T37" fmla="*/ 196 h 1481"/>
                <a:gd name="T38" fmla="*/ 1243 w 1362"/>
                <a:gd name="T39" fmla="*/ 786 h 1481"/>
                <a:gd name="T40" fmla="*/ 1054 w 1362"/>
                <a:gd name="T41" fmla="*/ 1146 h 1481"/>
                <a:gd name="T42" fmla="*/ 681 w 1362"/>
                <a:gd name="T43" fmla="*/ 1431 h 1481"/>
                <a:gd name="T44" fmla="*/ 308 w 1362"/>
                <a:gd name="T45" fmla="*/ 1146 h 1481"/>
                <a:gd name="T46" fmla="*/ 119 w 1362"/>
                <a:gd name="T47" fmla="*/ 786 h 1481"/>
                <a:gd name="T48" fmla="*/ 85 w 1362"/>
                <a:gd name="T49" fmla="*/ 229 h 1481"/>
                <a:gd name="T50" fmla="*/ 300 w 1362"/>
                <a:gd name="T51" fmla="*/ 223 h 1481"/>
                <a:gd name="T52" fmla="*/ 681 w 1362"/>
                <a:gd name="T53" fmla="*/ 58 h 1481"/>
                <a:gd name="T54" fmla="*/ 1062 w 1362"/>
                <a:gd name="T55" fmla="*/ 223 h 1481"/>
                <a:gd name="T56" fmla="*/ 1277 w 1362"/>
                <a:gd name="T57" fmla="*/ 229 h 1481"/>
                <a:gd name="T58" fmla="*/ 1243 w 1362"/>
                <a:gd name="T59" fmla="*/ 786 h 1481"/>
                <a:gd name="T60" fmla="*/ 1243 w 1362"/>
                <a:gd name="T61" fmla="*/ 786 h 1481"/>
                <a:gd name="T62" fmla="*/ 1243 w 1362"/>
                <a:gd name="T63" fmla="*/ 786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2" h="1481">
                  <a:moveTo>
                    <a:pt x="1318" y="196"/>
                  </a:moveTo>
                  <a:cubicBezTo>
                    <a:pt x="1315" y="185"/>
                    <a:pt x="1304" y="178"/>
                    <a:pt x="1292" y="179"/>
                  </a:cubicBezTo>
                  <a:cubicBezTo>
                    <a:pt x="1291" y="179"/>
                    <a:pt x="1191" y="191"/>
                    <a:pt x="1068" y="176"/>
                  </a:cubicBezTo>
                  <a:cubicBezTo>
                    <a:pt x="956" y="162"/>
                    <a:pt x="800" y="121"/>
                    <a:pt x="699" y="8"/>
                  </a:cubicBezTo>
                  <a:cubicBezTo>
                    <a:pt x="695" y="2"/>
                    <a:pt x="688" y="0"/>
                    <a:pt x="682" y="0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74" y="0"/>
                    <a:pt x="668" y="2"/>
                    <a:pt x="663" y="8"/>
                  </a:cubicBezTo>
                  <a:cubicBezTo>
                    <a:pt x="562" y="121"/>
                    <a:pt x="408" y="161"/>
                    <a:pt x="295" y="176"/>
                  </a:cubicBezTo>
                  <a:cubicBezTo>
                    <a:pt x="172" y="191"/>
                    <a:pt x="71" y="179"/>
                    <a:pt x="70" y="179"/>
                  </a:cubicBezTo>
                  <a:cubicBezTo>
                    <a:pt x="59" y="178"/>
                    <a:pt x="48" y="185"/>
                    <a:pt x="44" y="196"/>
                  </a:cubicBezTo>
                  <a:cubicBezTo>
                    <a:pt x="7" y="320"/>
                    <a:pt x="0" y="562"/>
                    <a:pt x="73" y="800"/>
                  </a:cubicBezTo>
                  <a:cubicBezTo>
                    <a:pt x="116" y="941"/>
                    <a:pt x="183" y="1068"/>
                    <a:pt x="271" y="1176"/>
                  </a:cubicBezTo>
                  <a:cubicBezTo>
                    <a:pt x="376" y="1304"/>
                    <a:pt x="510" y="1406"/>
                    <a:pt x="671" y="1479"/>
                  </a:cubicBezTo>
                  <a:cubicBezTo>
                    <a:pt x="674" y="1480"/>
                    <a:pt x="678" y="1481"/>
                    <a:pt x="681" y="1481"/>
                  </a:cubicBezTo>
                  <a:cubicBezTo>
                    <a:pt x="682" y="1481"/>
                    <a:pt x="682" y="1481"/>
                    <a:pt x="682" y="1481"/>
                  </a:cubicBezTo>
                  <a:cubicBezTo>
                    <a:pt x="685" y="1481"/>
                    <a:pt x="688" y="1480"/>
                    <a:pt x="691" y="1479"/>
                  </a:cubicBezTo>
                  <a:cubicBezTo>
                    <a:pt x="852" y="1406"/>
                    <a:pt x="987" y="1304"/>
                    <a:pt x="1091" y="1176"/>
                  </a:cubicBezTo>
                  <a:cubicBezTo>
                    <a:pt x="1179" y="1068"/>
                    <a:pt x="1246" y="941"/>
                    <a:pt x="1289" y="800"/>
                  </a:cubicBezTo>
                  <a:cubicBezTo>
                    <a:pt x="1362" y="562"/>
                    <a:pt x="1355" y="320"/>
                    <a:pt x="1318" y="196"/>
                  </a:cubicBezTo>
                  <a:close/>
                  <a:moveTo>
                    <a:pt x="1243" y="786"/>
                  </a:moveTo>
                  <a:cubicBezTo>
                    <a:pt x="1202" y="921"/>
                    <a:pt x="1138" y="1042"/>
                    <a:pt x="1054" y="1146"/>
                  </a:cubicBezTo>
                  <a:cubicBezTo>
                    <a:pt x="956" y="1266"/>
                    <a:pt x="831" y="1362"/>
                    <a:pt x="681" y="1431"/>
                  </a:cubicBezTo>
                  <a:cubicBezTo>
                    <a:pt x="532" y="1362"/>
                    <a:pt x="406" y="1266"/>
                    <a:pt x="308" y="1146"/>
                  </a:cubicBezTo>
                  <a:cubicBezTo>
                    <a:pt x="224" y="1042"/>
                    <a:pt x="161" y="921"/>
                    <a:pt x="119" y="786"/>
                  </a:cubicBezTo>
                  <a:cubicBezTo>
                    <a:pt x="49" y="556"/>
                    <a:pt x="59" y="335"/>
                    <a:pt x="85" y="229"/>
                  </a:cubicBezTo>
                  <a:cubicBezTo>
                    <a:pt x="122" y="232"/>
                    <a:pt x="204" y="236"/>
                    <a:pt x="300" y="223"/>
                  </a:cubicBezTo>
                  <a:cubicBezTo>
                    <a:pt x="462" y="203"/>
                    <a:pt x="593" y="146"/>
                    <a:pt x="681" y="58"/>
                  </a:cubicBezTo>
                  <a:cubicBezTo>
                    <a:pt x="769" y="146"/>
                    <a:pt x="900" y="203"/>
                    <a:pt x="1062" y="223"/>
                  </a:cubicBezTo>
                  <a:cubicBezTo>
                    <a:pt x="1159" y="236"/>
                    <a:pt x="1241" y="232"/>
                    <a:pt x="1277" y="229"/>
                  </a:cubicBezTo>
                  <a:cubicBezTo>
                    <a:pt x="1323" y="406"/>
                    <a:pt x="1283" y="657"/>
                    <a:pt x="1243" y="786"/>
                  </a:cubicBezTo>
                  <a:close/>
                  <a:moveTo>
                    <a:pt x="1243" y="786"/>
                  </a:moveTo>
                  <a:cubicBezTo>
                    <a:pt x="1243" y="786"/>
                    <a:pt x="1243" y="786"/>
                    <a:pt x="1243" y="7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8" name="Freeform 122"/>
            <p:cNvSpPr>
              <a:spLocks noEditPoints="1"/>
            </p:cNvSpPr>
            <p:nvPr/>
          </p:nvSpPr>
          <p:spPr bwMode="auto">
            <a:xfrm>
              <a:off x="12023725" y="4040188"/>
              <a:ext cx="2008187" cy="3095625"/>
            </a:xfrm>
            <a:custGeom>
              <a:avLst/>
              <a:gdLst>
                <a:gd name="T0" fmla="*/ 434 w 458"/>
                <a:gd name="T1" fmla="*/ 240 h 713"/>
                <a:gd name="T2" fmla="*/ 387 w 458"/>
                <a:gd name="T3" fmla="*/ 96 h 713"/>
                <a:gd name="T4" fmla="*/ 304 w 458"/>
                <a:gd name="T5" fmla="*/ 24 h 713"/>
                <a:gd name="T6" fmla="*/ 256 w 458"/>
                <a:gd name="T7" fmla="*/ 24 h 713"/>
                <a:gd name="T8" fmla="*/ 229 w 458"/>
                <a:gd name="T9" fmla="*/ 51 h 713"/>
                <a:gd name="T10" fmla="*/ 202 w 458"/>
                <a:gd name="T11" fmla="*/ 24 h 713"/>
                <a:gd name="T12" fmla="*/ 154 w 458"/>
                <a:gd name="T13" fmla="*/ 24 h 713"/>
                <a:gd name="T14" fmla="*/ 71 w 458"/>
                <a:gd name="T15" fmla="*/ 96 h 713"/>
                <a:gd name="T16" fmla="*/ 71 w 458"/>
                <a:gd name="T17" fmla="*/ 335 h 713"/>
                <a:gd name="T18" fmla="*/ 154 w 458"/>
                <a:gd name="T19" fmla="*/ 603 h 713"/>
                <a:gd name="T20" fmla="*/ 24 w 458"/>
                <a:gd name="T21" fmla="*/ 473 h 713"/>
                <a:gd name="T22" fmla="*/ 71 w 458"/>
                <a:gd name="T23" fmla="*/ 617 h 713"/>
                <a:gd name="T24" fmla="*/ 154 w 458"/>
                <a:gd name="T25" fmla="*/ 689 h 713"/>
                <a:gd name="T26" fmla="*/ 202 w 458"/>
                <a:gd name="T27" fmla="*/ 689 h 713"/>
                <a:gd name="T28" fmla="*/ 229 w 458"/>
                <a:gd name="T29" fmla="*/ 662 h 713"/>
                <a:gd name="T30" fmla="*/ 256 w 458"/>
                <a:gd name="T31" fmla="*/ 689 h 713"/>
                <a:gd name="T32" fmla="*/ 304 w 458"/>
                <a:gd name="T33" fmla="*/ 689 h 713"/>
                <a:gd name="T34" fmla="*/ 387 w 458"/>
                <a:gd name="T35" fmla="*/ 617 h 713"/>
                <a:gd name="T36" fmla="*/ 387 w 458"/>
                <a:gd name="T37" fmla="*/ 378 h 713"/>
                <a:gd name="T38" fmla="*/ 304 w 458"/>
                <a:gd name="T39" fmla="*/ 110 h 713"/>
                <a:gd name="T40" fmla="*/ 48 w 458"/>
                <a:gd name="T41" fmla="*/ 216 h 713"/>
                <a:gd name="T42" fmla="*/ 154 w 458"/>
                <a:gd name="T43" fmla="*/ 321 h 713"/>
                <a:gd name="T44" fmla="*/ 229 w 458"/>
                <a:gd name="T45" fmla="*/ 614 h 713"/>
                <a:gd name="T46" fmla="*/ 202 w 458"/>
                <a:gd name="T47" fmla="*/ 379 h 713"/>
                <a:gd name="T48" fmla="*/ 256 w 458"/>
                <a:gd name="T49" fmla="*/ 382 h 713"/>
                <a:gd name="T50" fmla="*/ 229 w 458"/>
                <a:gd name="T51" fmla="*/ 614 h 713"/>
                <a:gd name="T52" fmla="*/ 304 w 458"/>
                <a:gd name="T53" fmla="*/ 603 h 713"/>
                <a:gd name="T54" fmla="*/ 410 w 458"/>
                <a:gd name="T55" fmla="*/ 497 h 713"/>
                <a:gd name="T56" fmla="*/ 229 w 458"/>
                <a:gd name="T57" fmla="*/ 332 h 713"/>
                <a:gd name="T58" fmla="*/ 202 w 458"/>
                <a:gd name="T59" fmla="*/ 100 h 713"/>
                <a:gd name="T60" fmla="*/ 256 w 458"/>
                <a:gd name="T61" fmla="*/ 100 h 713"/>
                <a:gd name="T62" fmla="*/ 256 w 458"/>
                <a:gd name="T63" fmla="*/ 3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8" h="713">
                  <a:moveTo>
                    <a:pt x="410" y="216"/>
                  </a:moveTo>
                  <a:cubicBezTo>
                    <a:pt x="410" y="229"/>
                    <a:pt x="420" y="240"/>
                    <a:pt x="434" y="240"/>
                  </a:cubicBezTo>
                  <a:cubicBezTo>
                    <a:pt x="447" y="240"/>
                    <a:pt x="458" y="229"/>
                    <a:pt x="458" y="216"/>
                  </a:cubicBezTo>
                  <a:cubicBezTo>
                    <a:pt x="458" y="170"/>
                    <a:pt x="433" y="127"/>
                    <a:pt x="387" y="96"/>
                  </a:cubicBezTo>
                  <a:cubicBezTo>
                    <a:pt x="363" y="80"/>
                    <a:pt x="335" y="67"/>
                    <a:pt x="304" y="60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10"/>
                    <a:pt x="293" y="0"/>
                    <a:pt x="280" y="0"/>
                  </a:cubicBezTo>
                  <a:cubicBezTo>
                    <a:pt x="267" y="0"/>
                    <a:pt x="256" y="10"/>
                    <a:pt x="256" y="24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47" y="51"/>
                    <a:pt x="238" y="51"/>
                    <a:pt x="229" y="51"/>
                  </a:cubicBezTo>
                  <a:cubicBezTo>
                    <a:pt x="220" y="51"/>
                    <a:pt x="211" y="51"/>
                    <a:pt x="202" y="52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10"/>
                    <a:pt x="191" y="0"/>
                    <a:pt x="178" y="0"/>
                  </a:cubicBezTo>
                  <a:cubicBezTo>
                    <a:pt x="164" y="0"/>
                    <a:pt x="154" y="10"/>
                    <a:pt x="154" y="24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23" y="67"/>
                    <a:pt x="95" y="80"/>
                    <a:pt x="71" y="96"/>
                  </a:cubicBezTo>
                  <a:cubicBezTo>
                    <a:pt x="25" y="127"/>
                    <a:pt x="0" y="170"/>
                    <a:pt x="0" y="216"/>
                  </a:cubicBezTo>
                  <a:cubicBezTo>
                    <a:pt x="0" y="261"/>
                    <a:pt x="25" y="304"/>
                    <a:pt x="71" y="335"/>
                  </a:cubicBezTo>
                  <a:cubicBezTo>
                    <a:pt x="95" y="351"/>
                    <a:pt x="123" y="364"/>
                    <a:pt x="154" y="371"/>
                  </a:cubicBezTo>
                  <a:cubicBezTo>
                    <a:pt x="154" y="603"/>
                    <a:pt x="154" y="603"/>
                    <a:pt x="154" y="603"/>
                  </a:cubicBezTo>
                  <a:cubicBezTo>
                    <a:pt x="92" y="584"/>
                    <a:pt x="48" y="543"/>
                    <a:pt x="48" y="497"/>
                  </a:cubicBezTo>
                  <a:cubicBezTo>
                    <a:pt x="48" y="484"/>
                    <a:pt x="37" y="473"/>
                    <a:pt x="24" y="473"/>
                  </a:cubicBezTo>
                  <a:cubicBezTo>
                    <a:pt x="11" y="473"/>
                    <a:pt x="0" y="484"/>
                    <a:pt x="0" y="497"/>
                  </a:cubicBezTo>
                  <a:cubicBezTo>
                    <a:pt x="0" y="543"/>
                    <a:pt x="25" y="585"/>
                    <a:pt x="71" y="617"/>
                  </a:cubicBezTo>
                  <a:cubicBezTo>
                    <a:pt x="95" y="633"/>
                    <a:pt x="123" y="645"/>
                    <a:pt x="154" y="653"/>
                  </a:cubicBezTo>
                  <a:cubicBezTo>
                    <a:pt x="154" y="689"/>
                    <a:pt x="154" y="689"/>
                    <a:pt x="154" y="689"/>
                  </a:cubicBezTo>
                  <a:cubicBezTo>
                    <a:pt x="154" y="702"/>
                    <a:pt x="164" y="713"/>
                    <a:pt x="178" y="713"/>
                  </a:cubicBezTo>
                  <a:cubicBezTo>
                    <a:pt x="191" y="713"/>
                    <a:pt x="202" y="702"/>
                    <a:pt x="202" y="689"/>
                  </a:cubicBezTo>
                  <a:cubicBezTo>
                    <a:pt x="202" y="661"/>
                    <a:pt x="202" y="661"/>
                    <a:pt x="202" y="661"/>
                  </a:cubicBezTo>
                  <a:cubicBezTo>
                    <a:pt x="211" y="662"/>
                    <a:pt x="220" y="662"/>
                    <a:pt x="229" y="662"/>
                  </a:cubicBezTo>
                  <a:cubicBezTo>
                    <a:pt x="238" y="662"/>
                    <a:pt x="247" y="662"/>
                    <a:pt x="256" y="661"/>
                  </a:cubicBezTo>
                  <a:cubicBezTo>
                    <a:pt x="256" y="689"/>
                    <a:pt x="256" y="689"/>
                    <a:pt x="256" y="689"/>
                  </a:cubicBezTo>
                  <a:cubicBezTo>
                    <a:pt x="256" y="702"/>
                    <a:pt x="267" y="713"/>
                    <a:pt x="280" y="713"/>
                  </a:cubicBezTo>
                  <a:cubicBezTo>
                    <a:pt x="293" y="713"/>
                    <a:pt x="304" y="702"/>
                    <a:pt x="304" y="689"/>
                  </a:cubicBezTo>
                  <a:cubicBezTo>
                    <a:pt x="304" y="653"/>
                    <a:pt x="304" y="653"/>
                    <a:pt x="304" y="653"/>
                  </a:cubicBezTo>
                  <a:cubicBezTo>
                    <a:pt x="335" y="645"/>
                    <a:pt x="363" y="633"/>
                    <a:pt x="387" y="617"/>
                  </a:cubicBezTo>
                  <a:cubicBezTo>
                    <a:pt x="433" y="585"/>
                    <a:pt x="458" y="543"/>
                    <a:pt x="458" y="497"/>
                  </a:cubicBezTo>
                  <a:cubicBezTo>
                    <a:pt x="458" y="451"/>
                    <a:pt x="433" y="409"/>
                    <a:pt x="387" y="378"/>
                  </a:cubicBezTo>
                  <a:cubicBezTo>
                    <a:pt x="363" y="361"/>
                    <a:pt x="335" y="349"/>
                    <a:pt x="304" y="341"/>
                  </a:cubicBezTo>
                  <a:cubicBezTo>
                    <a:pt x="304" y="110"/>
                    <a:pt x="304" y="110"/>
                    <a:pt x="304" y="110"/>
                  </a:cubicBezTo>
                  <a:cubicBezTo>
                    <a:pt x="366" y="129"/>
                    <a:pt x="410" y="170"/>
                    <a:pt x="410" y="216"/>
                  </a:cubicBezTo>
                  <a:close/>
                  <a:moveTo>
                    <a:pt x="48" y="216"/>
                  </a:moveTo>
                  <a:cubicBezTo>
                    <a:pt x="48" y="170"/>
                    <a:pt x="92" y="129"/>
                    <a:pt x="154" y="110"/>
                  </a:cubicBezTo>
                  <a:cubicBezTo>
                    <a:pt x="154" y="321"/>
                    <a:pt x="154" y="321"/>
                    <a:pt x="154" y="321"/>
                  </a:cubicBezTo>
                  <a:cubicBezTo>
                    <a:pt x="92" y="303"/>
                    <a:pt x="48" y="262"/>
                    <a:pt x="48" y="216"/>
                  </a:cubicBezTo>
                  <a:close/>
                  <a:moveTo>
                    <a:pt x="229" y="614"/>
                  </a:moveTo>
                  <a:cubicBezTo>
                    <a:pt x="220" y="614"/>
                    <a:pt x="211" y="614"/>
                    <a:pt x="202" y="613"/>
                  </a:cubicBezTo>
                  <a:cubicBezTo>
                    <a:pt x="202" y="379"/>
                    <a:pt x="202" y="379"/>
                    <a:pt x="202" y="379"/>
                  </a:cubicBezTo>
                  <a:cubicBezTo>
                    <a:pt x="211" y="380"/>
                    <a:pt x="220" y="380"/>
                    <a:pt x="229" y="380"/>
                  </a:cubicBezTo>
                  <a:cubicBezTo>
                    <a:pt x="238" y="380"/>
                    <a:pt x="247" y="381"/>
                    <a:pt x="256" y="382"/>
                  </a:cubicBezTo>
                  <a:cubicBezTo>
                    <a:pt x="256" y="613"/>
                    <a:pt x="256" y="613"/>
                    <a:pt x="256" y="613"/>
                  </a:cubicBezTo>
                  <a:cubicBezTo>
                    <a:pt x="247" y="614"/>
                    <a:pt x="238" y="614"/>
                    <a:pt x="229" y="614"/>
                  </a:cubicBezTo>
                  <a:close/>
                  <a:moveTo>
                    <a:pt x="410" y="497"/>
                  </a:moveTo>
                  <a:cubicBezTo>
                    <a:pt x="410" y="543"/>
                    <a:pt x="366" y="584"/>
                    <a:pt x="304" y="603"/>
                  </a:cubicBezTo>
                  <a:cubicBezTo>
                    <a:pt x="304" y="391"/>
                    <a:pt x="304" y="391"/>
                    <a:pt x="304" y="391"/>
                  </a:cubicBezTo>
                  <a:cubicBezTo>
                    <a:pt x="366" y="410"/>
                    <a:pt x="410" y="451"/>
                    <a:pt x="410" y="497"/>
                  </a:cubicBezTo>
                  <a:close/>
                  <a:moveTo>
                    <a:pt x="256" y="334"/>
                  </a:moveTo>
                  <a:cubicBezTo>
                    <a:pt x="247" y="333"/>
                    <a:pt x="238" y="332"/>
                    <a:pt x="229" y="332"/>
                  </a:cubicBezTo>
                  <a:cubicBezTo>
                    <a:pt x="220" y="332"/>
                    <a:pt x="211" y="332"/>
                    <a:pt x="202" y="331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11" y="99"/>
                    <a:pt x="220" y="99"/>
                    <a:pt x="229" y="99"/>
                  </a:cubicBezTo>
                  <a:cubicBezTo>
                    <a:pt x="238" y="99"/>
                    <a:pt x="247" y="99"/>
                    <a:pt x="256" y="100"/>
                  </a:cubicBezTo>
                  <a:lnTo>
                    <a:pt x="256" y="334"/>
                  </a:lnTo>
                  <a:close/>
                  <a:moveTo>
                    <a:pt x="256" y="334"/>
                  </a:moveTo>
                  <a:cubicBezTo>
                    <a:pt x="256" y="334"/>
                    <a:pt x="256" y="334"/>
                    <a:pt x="256" y="3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9" name="Freeform 123"/>
            <p:cNvSpPr>
              <a:spLocks noEditPoints="1"/>
            </p:cNvSpPr>
            <p:nvPr/>
          </p:nvSpPr>
          <p:spPr bwMode="auto">
            <a:xfrm>
              <a:off x="10502900" y="2963863"/>
              <a:ext cx="5051425" cy="5348288"/>
            </a:xfrm>
            <a:custGeom>
              <a:avLst/>
              <a:gdLst>
                <a:gd name="T0" fmla="*/ 1107 w 1152"/>
                <a:gd name="T1" fmla="*/ 150 h 1232"/>
                <a:gd name="T2" fmla="*/ 1092 w 1152"/>
                <a:gd name="T3" fmla="*/ 150 h 1232"/>
                <a:gd name="T4" fmla="*/ 591 w 1152"/>
                <a:gd name="T5" fmla="*/ 7 h 1232"/>
                <a:gd name="T6" fmla="*/ 562 w 1152"/>
                <a:gd name="T7" fmla="*/ 7 h 1232"/>
                <a:gd name="T8" fmla="*/ 61 w 1152"/>
                <a:gd name="T9" fmla="*/ 150 h 1232"/>
                <a:gd name="T10" fmla="*/ 45 w 1152"/>
                <a:gd name="T11" fmla="*/ 150 h 1232"/>
                <a:gd name="T12" fmla="*/ 45 w 1152"/>
                <a:gd name="T13" fmla="*/ 150 h 1232"/>
                <a:gd name="T14" fmla="*/ 21 w 1152"/>
                <a:gd name="T15" fmla="*/ 171 h 1232"/>
                <a:gd name="T16" fmla="*/ 66 w 1152"/>
                <a:gd name="T17" fmla="*/ 634 h 1232"/>
                <a:gd name="T18" fmla="*/ 565 w 1152"/>
                <a:gd name="T19" fmla="*/ 1229 h 1232"/>
                <a:gd name="T20" fmla="*/ 576 w 1152"/>
                <a:gd name="T21" fmla="*/ 1232 h 1232"/>
                <a:gd name="T22" fmla="*/ 587 w 1152"/>
                <a:gd name="T23" fmla="*/ 1229 h 1232"/>
                <a:gd name="T24" fmla="*/ 1086 w 1152"/>
                <a:gd name="T25" fmla="*/ 634 h 1232"/>
                <a:gd name="T26" fmla="*/ 1131 w 1152"/>
                <a:gd name="T27" fmla="*/ 171 h 1232"/>
                <a:gd name="T28" fmla="*/ 1107 w 1152"/>
                <a:gd name="T29" fmla="*/ 150 h 1232"/>
                <a:gd name="T30" fmla="*/ 1040 w 1152"/>
                <a:gd name="T31" fmla="*/ 620 h 1232"/>
                <a:gd name="T32" fmla="*/ 576 w 1152"/>
                <a:gd name="T33" fmla="*/ 1181 h 1232"/>
                <a:gd name="T34" fmla="*/ 112 w 1152"/>
                <a:gd name="T35" fmla="*/ 620 h 1232"/>
                <a:gd name="T36" fmla="*/ 67 w 1152"/>
                <a:gd name="T37" fmla="*/ 198 h 1232"/>
                <a:gd name="T38" fmla="*/ 309 w 1152"/>
                <a:gd name="T39" fmla="*/ 171 h 1232"/>
                <a:gd name="T40" fmla="*/ 576 w 1152"/>
                <a:gd name="T41" fmla="*/ 56 h 1232"/>
                <a:gd name="T42" fmla="*/ 843 w 1152"/>
                <a:gd name="T43" fmla="*/ 171 h 1232"/>
                <a:gd name="T44" fmla="*/ 1086 w 1152"/>
                <a:gd name="T45" fmla="*/ 198 h 1232"/>
                <a:gd name="T46" fmla="*/ 1040 w 1152"/>
                <a:gd name="T47" fmla="*/ 620 h 1232"/>
                <a:gd name="T48" fmla="*/ 1040 w 1152"/>
                <a:gd name="T49" fmla="*/ 620 h 1232"/>
                <a:gd name="T50" fmla="*/ 1040 w 1152"/>
                <a:gd name="T51" fmla="*/ 620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52" h="1232">
                  <a:moveTo>
                    <a:pt x="1107" y="150"/>
                  </a:moveTo>
                  <a:cubicBezTo>
                    <a:pt x="1102" y="150"/>
                    <a:pt x="1097" y="150"/>
                    <a:pt x="1092" y="150"/>
                  </a:cubicBezTo>
                  <a:cubicBezTo>
                    <a:pt x="975" y="150"/>
                    <a:pt x="754" y="131"/>
                    <a:pt x="591" y="7"/>
                  </a:cubicBezTo>
                  <a:cubicBezTo>
                    <a:pt x="582" y="0"/>
                    <a:pt x="570" y="0"/>
                    <a:pt x="562" y="7"/>
                  </a:cubicBezTo>
                  <a:cubicBezTo>
                    <a:pt x="398" y="131"/>
                    <a:pt x="178" y="150"/>
                    <a:pt x="61" y="150"/>
                  </a:cubicBezTo>
                  <a:cubicBezTo>
                    <a:pt x="55" y="150"/>
                    <a:pt x="50" y="150"/>
                    <a:pt x="45" y="150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33" y="150"/>
                    <a:pt x="23" y="159"/>
                    <a:pt x="21" y="171"/>
                  </a:cubicBezTo>
                  <a:cubicBezTo>
                    <a:pt x="13" y="238"/>
                    <a:pt x="0" y="419"/>
                    <a:pt x="66" y="634"/>
                  </a:cubicBezTo>
                  <a:cubicBezTo>
                    <a:pt x="149" y="904"/>
                    <a:pt x="317" y="1104"/>
                    <a:pt x="565" y="1229"/>
                  </a:cubicBezTo>
                  <a:cubicBezTo>
                    <a:pt x="569" y="1231"/>
                    <a:pt x="573" y="1232"/>
                    <a:pt x="576" y="1232"/>
                  </a:cubicBezTo>
                  <a:cubicBezTo>
                    <a:pt x="580" y="1232"/>
                    <a:pt x="584" y="1231"/>
                    <a:pt x="587" y="1229"/>
                  </a:cubicBezTo>
                  <a:cubicBezTo>
                    <a:pt x="836" y="1104"/>
                    <a:pt x="1004" y="904"/>
                    <a:pt x="1086" y="634"/>
                  </a:cubicBezTo>
                  <a:cubicBezTo>
                    <a:pt x="1152" y="419"/>
                    <a:pt x="1140" y="238"/>
                    <a:pt x="1131" y="171"/>
                  </a:cubicBezTo>
                  <a:cubicBezTo>
                    <a:pt x="1130" y="159"/>
                    <a:pt x="1119" y="150"/>
                    <a:pt x="1107" y="150"/>
                  </a:cubicBezTo>
                  <a:close/>
                  <a:moveTo>
                    <a:pt x="1040" y="620"/>
                  </a:moveTo>
                  <a:cubicBezTo>
                    <a:pt x="963" y="873"/>
                    <a:pt x="807" y="1062"/>
                    <a:pt x="576" y="1181"/>
                  </a:cubicBezTo>
                  <a:cubicBezTo>
                    <a:pt x="346" y="1062"/>
                    <a:pt x="190" y="873"/>
                    <a:pt x="112" y="620"/>
                  </a:cubicBezTo>
                  <a:cubicBezTo>
                    <a:pt x="54" y="431"/>
                    <a:pt x="60" y="267"/>
                    <a:pt x="67" y="198"/>
                  </a:cubicBezTo>
                  <a:cubicBezTo>
                    <a:pt x="126" y="198"/>
                    <a:pt x="215" y="193"/>
                    <a:pt x="309" y="171"/>
                  </a:cubicBezTo>
                  <a:cubicBezTo>
                    <a:pt x="413" y="147"/>
                    <a:pt x="502" y="109"/>
                    <a:pt x="576" y="56"/>
                  </a:cubicBezTo>
                  <a:cubicBezTo>
                    <a:pt x="650" y="109"/>
                    <a:pt x="740" y="147"/>
                    <a:pt x="843" y="171"/>
                  </a:cubicBezTo>
                  <a:cubicBezTo>
                    <a:pt x="937" y="193"/>
                    <a:pt x="1026" y="198"/>
                    <a:pt x="1086" y="198"/>
                  </a:cubicBezTo>
                  <a:cubicBezTo>
                    <a:pt x="1092" y="267"/>
                    <a:pt x="1098" y="431"/>
                    <a:pt x="1040" y="620"/>
                  </a:cubicBezTo>
                  <a:close/>
                  <a:moveTo>
                    <a:pt x="1040" y="620"/>
                  </a:moveTo>
                  <a:cubicBezTo>
                    <a:pt x="1040" y="620"/>
                    <a:pt x="1040" y="620"/>
                    <a:pt x="1040" y="6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74586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roup 170"/>
          <p:cNvGrpSpPr>
            <a:grpSpLocks noChangeAspect="1"/>
          </p:cNvGrpSpPr>
          <p:nvPr/>
        </p:nvGrpSpPr>
        <p:grpSpPr>
          <a:xfrm>
            <a:off x="1685051" y="1386601"/>
            <a:ext cx="216352" cy="365760"/>
            <a:chOff x="7245351" y="1920876"/>
            <a:chExt cx="3806825" cy="6435725"/>
          </a:xfrm>
        </p:grpSpPr>
        <p:sp>
          <p:nvSpPr>
            <p:cNvPr id="170" name="Oval 169"/>
            <p:cNvSpPr/>
            <p:nvPr/>
          </p:nvSpPr>
          <p:spPr>
            <a:xfrm>
              <a:off x="8118199" y="3894793"/>
              <a:ext cx="2597427" cy="259742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127"/>
            <p:cNvSpPr>
              <a:spLocks noEditPoints="1"/>
            </p:cNvSpPr>
            <p:nvPr/>
          </p:nvSpPr>
          <p:spPr bwMode="auto">
            <a:xfrm>
              <a:off x="7245351" y="1920876"/>
              <a:ext cx="3806825" cy="6435725"/>
            </a:xfrm>
            <a:custGeom>
              <a:avLst/>
              <a:gdLst>
                <a:gd name="T0" fmla="*/ 741 w 867"/>
                <a:gd name="T1" fmla="*/ 0 h 1482"/>
                <a:gd name="T2" fmla="*/ 126 w 867"/>
                <a:gd name="T3" fmla="*/ 0 h 1482"/>
                <a:gd name="T4" fmla="*/ 0 w 867"/>
                <a:gd name="T5" fmla="*/ 126 h 1482"/>
                <a:gd name="T6" fmla="*/ 0 w 867"/>
                <a:gd name="T7" fmla="*/ 1355 h 1482"/>
                <a:gd name="T8" fmla="*/ 126 w 867"/>
                <a:gd name="T9" fmla="*/ 1482 h 1482"/>
                <a:gd name="T10" fmla="*/ 741 w 867"/>
                <a:gd name="T11" fmla="*/ 1482 h 1482"/>
                <a:gd name="T12" fmla="*/ 867 w 867"/>
                <a:gd name="T13" fmla="*/ 1355 h 1482"/>
                <a:gd name="T14" fmla="*/ 867 w 867"/>
                <a:gd name="T15" fmla="*/ 126 h 1482"/>
                <a:gd name="T16" fmla="*/ 741 w 867"/>
                <a:gd name="T17" fmla="*/ 0 h 1482"/>
                <a:gd name="T18" fmla="*/ 48 w 867"/>
                <a:gd name="T19" fmla="*/ 253 h 1482"/>
                <a:gd name="T20" fmla="*/ 819 w 867"/>
                <a:gd name="T21" fmla="*/ 253 h 1482"/>
                <a:gd name="T22" fmla="*/ 819 w 867"/>
                <a:gd name="T23" fmla="*/ 1229 h 1482"/>
                <a:gd name="T24" fmla="*/ 48 w 867"/>
                <a:gd name="T25" fmla="*/ 1229 h 1482"/>
                <a:gd name="T26" fmla="*/ 48 w 867"/>
                <a:gd name="T27" fmla="*/ 253 h 1482"/>
                <a:gd name="T28" fmla="*/ 126 w 867"/>
                <a:gd name="T29" fmla="*/ 48 h 1482"/>
                <a:gd name="T30" fmla="*/ 741 w 867"/>
                <a:gd name="T31" fmla="*/ 48 h 1482"/>
                <a:gd name="T32" fmla="*/ 819 w 867"/>
                <a:gd name="T33" fmla="*/ 126 h 1482"/>
                <a:gd name="T34" fmla="*/ 819 w 867"/>
                <a:gd name="T35" fmla="*/ 205 h 1482"/>
                <a:gd name="T36" fmla="*/ 48 w 867"/>
                <a:gd name="T37" fmla="*/ 205 h 1482"/>
                <a:gd name="T38" fmla="*/ 48 w 867"/>
                <a:gd name="T39" fmla="*/ 126 h 1482"/>
                <a:gd name="T40" fmla="*/ 126 w 867"/>
                <a:gd name="T41" fmla="*/ 48 h 1482"/>
                <a:gd name="T42" fmla="*/ 741 w 867"/>
                <a:gd name="T43" fmla="*/ 1434 h 1482"/>
                <a:gd name="T44" fmla="*/ 126 w 867"/>
                <a:gd name="T45" fmla="*/ 1434 h 1482"/>
                <a:gd name="T46" fmla="*/ 48 w 867"/>
                <a:gd name="T47" fmla="*/ 1355 h 1482"/>
                <a:gd name="T48" fmla="*/ 48 w 867"/>
                <a:gd name="T49" fmla="*/ 1277 h 1482"/>
                <a:gd name="T50" fmla="*/ 819 w 867"/>
                <a:gd name="T51" fmla="*/ 1277 h 1482"/>
                <a:gd name="T52" fmla="*/ 819 w 867"/>
                <a:gd name="T53" fmla="*/ 1355 h 1482"/>
                <a:gd name="T54" fmla="*/ 741 w 867"/>
                <a:gd name="T55" fmla="*/ 1434 h 1482"/>
                <a:gd name="T56" fmla="*/ 741 w 867"/>
                <a:gd name="T57" fmla="*/ 1434 h 1482"/>
                <a:gd name="T58" fmla="*/ 741 w 867"/>
                <a:gd name="T59" fmla="*/ 143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7" h="1482">
                  <a:moveTo>
                    <a:pt x="741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57" y="0"/>
                    <a:pt x="0" y="57"/>
                    <a:pt x="0" y="126"/>
                  </a:cubicBezTo>
                  <a:cubicBezTo>
                    <a:pt x="0" y="1355"/>
                    <a:pt x="0" y="1355"/>
                    <a:pt x="0" y="1355"/>
                  </a:cubicBezTo>
                  <a:cubicBezTo>
                    <a:pt x="0" y="1425"/>
                    <a:pt x="57" y="1482"/>
                    <a:pt x="126" y="1482"/>
                  </a:cubicBezTo>
                  <a:cubicBezTo>
                    <a:pt x="741" y="1482"/>
                    <a:pt x="741" y="1482"/>
                    <a:pt x="741" y="1482"/>
                  </a:cubicBezTo>
                  <a:cubicBezTo>
                    <a:pt x="811" y="1482"/>
                    <a:pt x="867" y="1425"/>
                    <a:pt x="867" y="1355"/>
                  </a:cubicBezTo>
                  <a:cubicBezTo>
                    <a:pt x="867" y="126"/>
                    <a:pt x="867" y="126"/>
                    <a:pt x="867" y="126"/>
                  </a:cubicBezTo>
                  <a:cubicBezTo>
                    <a:pt x="867" y="57"/>
                    <a:pt x="811" y="0"/>
                    <a:pt x="741" y="0"/>
                  </a:cubicBezTo>
                  <a:close/>
                  <a:moveTo>
                    <a:pt x="48" y="253"/>
                  </a:moveTo>
                  <a:cubicBezTo>
                    <a:pt x="819" y="253"/>
                    <a:pt x="819" y="253"/>
                    <a:pt x="819" y="253"/>
                  </a:cubicBezTo>
                  <a:cubicBezTo>
                    <a:pt x="819" y="1229"/>
                    <a:pt x="819" y="1229"/>
                    <a:pt x="819" y="1229"/>
                  </a:cubicBezTo>
                  <a:cubicBezTo>
                    <a:pt x="48" y="1229"/>
                    <a:pt x="48" y="1229"/>
                    <a:pt x="48" y="1229"/>
                  </a:cubicBezTo>
                  <a:lnTo>
                    <a:pt x="48" y="253"/>
                  </a:lnTo>
                  <a:close/>
                  <a:moveTo>
                    <a:pt x="126" y="48"/>
                  </a:moveTo>
                  <a:cubicBezTo>
                    <a:pt x="741" y="48"/>
                    <a:pt x="741" y="48"/>
                    <a:pt x="741" y="48"/>
                  </a:cubicBezTo>
                  <a:cubicBezTo>
                    <a:pt x="784" y="48"/>
                    <a:pt x="819" y="83"/>
                    <a:pt x="819" y="126"/>
                  </a:cubicBezTo>
                  <a:cubicBezTo>
                    <a:pt x="819" y="205"/>
                    <a:pt x="819" y="205"/>
                    <a:pt x="819" y="205"/>
                  </a:cubicBezTo>
                  <a:cubicBezTo>
                    <a:pt x="48" y="205"/>
                    <a:pt x="48" y="205"/>
                    <a:pt x="48" y="205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8" y="83"/>
                    <a:pt x="83" y="48"/>
                    <a:pt x="126" y="48"/>
                  </a:cubicBezTo>
                  <a:close/>
                  <a:moveTo>
                    <a:pt x="741" y="1434"/>
                  </a:moveTo>
                  <a:cubicBezTo>
                    <a:pt x="126" y="1434"/>
                    <a:pt x="126" y="1434"/>
                    <a:pt x="126" y="1434"/>
                  </a:cubicBezTo>
                  <a:cubicBezTo>
                    <a:pt x="83" y="1434"/>
                    <a:pt x="48" y="1398"/>
                    <a:pt x="48" y="1355"/>
                  </a:cubicBezTo>
                  <a:cubicBezTo>
                    <a:pt x="48" y="1277"/>
                    <a:pt x="48" y="1277"/>
                    <a:pt x="48" y="1277"/>
                  </a:cubicBezTo>
                  <a:cubicBezTo>
                    <a:pt x="819" y="1277"/>
                    <a:pt x="819" y="1277"/>
                    <a:pt x="819" y="1277"/>
                  </a:cubicBezTo>
                  <a:cubicBezTo>
                    <a:pt x="819" y="1355"/>
                    <a:pt x="819" y="1355"/>
                    <a:pt x="819" y="1355"/>
                  </a:cubicBezTo>
                  <a:cubicBezTo>
                    <a:pt x="819" y="1398"/>
                    <a:pt x="784" y="1434"/>
                    <a:pt x="741" y="1434"/>
                  </a:cubicBezTo>
                  <a:close/>
                  <a:moveTo>
                    <a:pt x="741" y="1434"/>
                  </a:moveTo>
                  <a:cubicBezTo>
                    <a:pt x="741" y="1434"/>
                    <a:pt x="741" y="1434"/>
                    <a:pt x="741" y="14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Freeform 128"/>
            <p:cNvSpPr>
              <a:spLocks noEditPoints="1"/>
            </p:cNvSpPr>
            <p:nvPr/>
          </p:nvSpPr>
          <p:spPr bwMode="auto">
            <a:xfrm>
              <a:off x="8707438" y="2363788"/>
              <a:ext cx="882650" cy="209550"/>
            </a:xfrm>
            <a:custGeom>
              <a:avLst/>
              <a:gdLst>
                <a:gd name="T0" fmla="*/ 24 w 201"/>
                <a:gd name="T1" fmla="*/ 48 h 48"/>
                <a:gd name="T2" fmla="*/ 177 w 201"/>
                <a:gd name="T3" fmla="*/ 48 h 48"/>
                <a:gd name="T4" fmla="*/ 201 w 201"/>
                <a:gd name="T5" fmla="*/ 24 h 48"/>
                <a:gd name="T6" fmla="*/ 177 w 201"/>
                <a:gd name="T7" fmla="*/ 0 h 48"/>
                <a:gd name="T8" fmla="*/ 24 w 201"/>
                <a:gd name="T9" fmla="*/ 0 h 48"/>
                <a:gd name="T10" fmla="*/ 0 w 201"/>
                <a:gd name="T11" fmla="*/ 24 h 48"/>
                <a:gd name="T12" fmla="*/ 24 w 201"/>
                <a:gd name="T13" fmla="*/ 48 h 48"/>
                <a:gd name="T14" fmla="*/ 24 w 201"/>
                <a:gd name="T15" fmla="*/ 48 h 48"/>
                <a:gd name="T16" fmla="*/ 24 w 20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48">
                  <a:moveTo>
                    <a:pt x="24" y="48"/>
                  </a:moveTo>
                  <a:cubicBezTo>
                    <a:pt x="177" y="48"/>
                    <a:pt x="177" y="48"/>
                    <a:pt x="177" y="48"/>
                  </a:cubicBezTo>
                  <a:cubicBezTo>
                    <a:pt x="191" y="48"/>
                    <a:pt x="201" y="38"/>
                    <a:pt x="201" y="24"/>
                  </a:cubicBezTo>
                  <a:cubicBezTo>
                    <a:pt x="201" y="11"/>
                    <a:pt x="191" y="0"/>
                    <a:pt x="17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129"/>
            <p:cNvSpPr>
              <a:spLocks noEditPoints="1"/>
            </p:cNvSpPr>
            <p:nvPr/>
          </p:nvSpPr>
          <p:spPr bwMode="auto">
            <a:xfrm>
              <a:off x="8943976" y="7605713"/>
              <a:ext cx="407988" cy="404813"/>
            </a:xfrm>
            <a:custGeom>
              <a:avLst/>
              <a:gdLst>
                <a:gd name="T0" fmla="*/ 47 w 93"/>
                <a:gd name="T1" fmla="*/ 0 h 93"/>
                <a:gd name="T2" fmla="*/ 0 w 93"/>
                <a:gd name="T3" fmla="*/ 46 h 93"/>
                <a:gd name="T4" fmla="*/ 47 w 93"/>
                <a:gd name="T5" fmla="*/ 93 h 93"/>
                <a:gd name="T6" fmla="*/ 93 w 93"/>
                <a:gd name="T7" fmla="*/ 46 h 93"/>
                <a:gd name="T8" fmla="*/ 47 w 93"/>
                <a:gd name="T9" fmla="*/ 0 h 93"/>
                <a:gd name="T10" fmla="*/ 47 w 93"/>
                <a:gd name="T11" fmla="*/ 0 h 93"/>
                <a:gd name="T12" fmla="*/ 47 w 93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2"/>
                    <a:pt x="21" y="93"/>
                    <a:pt x="47" y="93"/>
                  </a:cubicBezTo>
                  <a:cubicBezTo>
                    <a:pt x="72" y="93"/>
                    <a:pt x="93" y="72"/>
                    <a:pt x="93" y="46"/>
                  </a:cubicBezTo>
                  <a:cubicBezTo>
                    <a:pt x="93" y="21"/>
                    <a:pt x="72" y="0"/>
                    <a:pt x="47" y="0"/>
                  </a:cubicBezTo>
                  <a:close/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Freeform 130"/>
            <p:cNvSpPr>
              <a:spLocks noEditPoints="1"/>
            </p:cNvSpPr>
            <p:nvPr/>
          </p:nvSpPr>
          <p:spPr bwMode="auto">
            <a:xfrm>
              <a:off x="7807326" y="4144963"/>
              <a:ext cx="2571750" cy="2097088"/>
            </a:xfrm>
            <a:custGeom>
              <a:avLst/>
              <a:gdLst>
                <a:gd name="T0" fmla="*/ 510 w 586"/>
                <a:gd name="T1" fmla="*/ 333 h 483"/>
                <a:gd name="T2" fmla="*/ 454 w 586"/>
                <a:gd name="T3" fmla="*/ 358 h 483"/>
                <a:gd name="T4" fmla="*/ 234 w 586"/>
                <a:gd name="T5" fmla="*/ 358 h 483"/>
                <a:gd name="T6" fmla="*/ 216 w 586"/>
                <a:gd name="T7" fmla="*/ 343 h 483"/>
                <a:gd name="T8" fmla="*/ 205 w 586"/>
                <a:gd name="T9" fmla="*/ 304 h 483"/>
                <a:gd name="T10" fmla="*/ 485 w 586"/>
                <a:gd name="T11" fmla="*/ 304 h 483"/>
                <a:gd name="T12" fmla="*/ 560 w 586"/>
                <a:gd name="T13" fmla="*/ 229 h 483"/>
                <a:gd name="T14" fmla="*/ 560 w 586"/>
                <a:gd name="T15" fmla="*/ 99 h 483"/>
                <a:gd name="T16" fmla="*/ 562 w 586"/>
                <a:gd name="T17" fmla="*/ 99 h 483"/>
                <a:gd name="T18" fmla="*/ 586 w 586"/>
                <a:gd name="T19" fmla="*/ 75 h 483"/>
                <a:gd name="T20" fmla="*/ 562 w 586"/>
                <a:gd name="T21" fmla="*/ 51 h 483"/>
                <a:gd name="T22" fmla="*/ 133 w 586"/>
                <a:gd name="T23" fmla="*/ 51 h 483"/>
                <a:gd name="T24" fmla="*/ 62 w 586"/>
                <a:gd name="T25" fmla="*/ 0 h 483"/>
                <a:gd name="T26" fmla="*/ 24 w 586"/>
                <a:gd name="T27" fmla="*/ 0 h 483"/>
                <a:gd name="T28" fmla="*/ 0 w 586"/>
                <a:gd name="T29" fmla="*/ 24 h 483"/>
                <a:gd name="T30" fmla="*/ 24 w 586"/>
                <a:gd name="T31" fmla="*/ 48 h 483"/>
                <a:gd name="T32" fmla="*/ 62 w 586"/>
                <a:gd name="T33" fmla="*/ 48 h 483"/>
                <a:gd name="T34" fmla="*/ 88 w 586"/>
                <a:gd name="T35" fmla="*/ 68 h 483"/>
                <a:gd name="T36" fmla="*/ 163 w 586"/>
                <a:gd name="T37" fmla="*/ 334 h 483"/>
                <a:gd name="T38" fmla="*/ 102 w 586"/>
                <a:gd name="T39" fmla="*/ 408 h 483"/>
                <a:gd name="T40" fmla="*/ 178 w 586"/>
                <a:gd name="T41" fmla="*/ 483 h 483"/>
                <a:gd name="T42" fmla="*/ 253 w 586"/>
                <a:gd name="T43" fmla="*/ 408 h 483"/>
                <a:gd name="T44" fmla="*/ 253 w 586"/>
                <a:gd name="T45" fmla="*/ 406 h 483"/>
                <a:gd name="T46" fmla="*/ 435 w 586"/>
                <a:gd name="T47" fmla="*/ 406 h 483"/>
                <a:gd name="T48" fmla="*/ 435 w 586"/>
                <a:gd name="T49" fmla="*/ 408 h 483"/>
                <a:gd name="T50" fmla="*/ 510 w 586"/>
                <a:gd name="T51" fmla="*/ 483 h 483"/>
                <a:gd name="T52" fmla="*/ 586 w 586"/>
                <a:gd name="T53" fmla="*/ 408 h 483"/>
                <a:gd name="T54" fmla="*/ 510 w 586"/>
                <a:gd name="T55" fmla="*/ 333 h 483"/>
                <a:gd name="T56" fmla="*/ 512 w 586"/>
                <a:gd name="T57" fmla="*/ 229 h 483"/>
                <a:gd name="T58" fmla="*/ 485 w 586"/>
                <a:gd name="T59" fmla="*/ 256 h 483"/>
                <a:gd name="T60" fmla="*/ 191 w 586"/>
                <a:gd name="T61" fmla="*/ 256 h 483"/>
                <a:gd name="T62" fmla="*/ 147 w 586"/>
                <a:gd name="T63" fmla="*/ 99 h 483"/>
                <a:gd name="T64" fmla="*/ 512 w 586"/>
                <a:gd name="T65" fmla="*/ 99 h 483"/>
                <a:gd name="T66" fmla="*/ 512 w 586"/>
                <a:gd name="T67" fmla="*/ 229 h 483"/>
                <a:gd name="T68" fmla="*/ 178 w 586"/>
                <a:gd name="T69" fmla="*/ 435 h 483"/>
                <a:gd name="T70" fmla="*/ 150 w 586"/>
                <a:gd name="T71" fmla="*/ 408 h 483"/>
                <a:gd name="T72" fmla="*/ 178 w 586"/>
                <a:gd name="T73" fmla="*/ 381 h 483"/>
                <a:gd name="T74" fmla="*/ 205 w 586"/>
                <a:gd name="T75" fmla="*/ 408 h 483"/>
                <a:gd name="T76" fmla="*/ 178 w 586"/>
                <a:gd name="T77" fmla="*/ 435 h 483"/>
                <a:gd name="T78" fmla="*/ 510 w 586"/>
                <a:gd name="T79" fmla="*/ 435 h 483"/>
                <a:gd name="T80" fmla="*/ 483 w 586"/>
                <a:gd name="T81" fmla="*/ 408 h 483"/>
                <a:gd name="T82" fmla="*/ 510 w 586"/>
                <a:gd name="T83" fmla="*/ 381 h 483"/>
                <a:gd name="T84" fmla="*/ 538 w 586"/>
                <a:gd name="T85" fmla="*/ 408 h 483"/>
                <a:gd name="T86" fmla="*/ 510 w 586"/>
                <a:gd name="T87" fmla="*/ 435 h 483"/>
                <a:gd name="T88" fmla="*/ 510 w 586"/>
                <a:gd name="T89" fmla="*/ 435 h 483"/>
                <a:gd name="T90" fmla="*/ 510 w 586"/>
                <a:gd name="T91" fmla="*/ 43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6" h="483">
                  <a:moveTo>
                    <a:pt x="510" y="333"/>
                  </a:moveTo>
                  <a:cubicBezTo>
                    <a:pt x="488" y="333"/>
                    <a:pt x="468" y="343"/>
                    <a:pt x="454" y="358"/>
                  </a:cubicBezTo>
                  <a:cubicBezTo>
                    <a:pt x="234" y="358"/>
                    <a:pt x="234" y="358"/>
                    <a:pt x="234" y="358"/>
                  </a:cubicBezTo>
                  <a:cubicBezTo>
                    <a:pt x="229" y="352"/>
                    <a:pt x="223" y="347"/>
                    <a:pt x="216" y="343"/>
                  </a:cubicBezTo>
                  <a:cubicBezTo>
                    <a:pt x="205" y="304"/>
                    <a:pt x="205" y="304"/>
                    <a:pt x="205" y="304"/>
                  </a:cubicBezTo>
                  <a:cubicBezTo>
                    <a:pt x="485" y="304"/>
                    <a:pt x="485" y="304"/>
                    <a:pt x="485" y="304"/>
                  </a:cubicBezTo>
                  <a:cubicBezTo>
                    <a:pt x="526" y="304"/>
                    <a:pt x="560" y="270"/>
                    <a:pt x="560" y="229"/>
                  </a:cubicBezTo>
                  <a:cubicBezTo>
                    <a:pt x="560" y="99"/>
                    <a:pt x="560" y="99"/>
                    <a:pt x="560" y="99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75" y="99"/>
                    <a:pt x="586" y="88"/>
                    <a:pt x="586" y="75"/>
                  </a:cubicBezTo>
                  <a:cubicBezTo>
                    <a:pt x="586" y="62"/>
                    <a:pt x="575" y="51"/>
                    <a:pt x="56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23" y="21"/>
                    <a:pt x="94" y="0"/>
                    <a:pt x="6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74" y="48"/>
                    <a:pt x="85" y="56"/>
                    <a:pt x="88" y="68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29" y="341"/>
                    <a:pt x="102" y="371"/>
                    <a:pt x="102" y="408"/>
                  </a:cubicBezTo>
                  <a:cubicBezTo>
                    <a:pt x="102" y="449"/>
                    <a:pt x="136" y="483"/>
                    <a:pt x="178" y="483"/>
                  </a:cubicBezTo>
                  <a:cubicBezTo>
                    <a:pt x="219" y="483"/>
                    <a:pt x="253" y="449"/>
                    <a:pt x="253" y="408"/>
                  </a:cubicBezTo>
                  <a:cubicBezTo>
                    <a:pt x="253" y="407"/>
                    <a:pt x="253" y="407"/>
                    <a:pt x="253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7"/>
                    <a:pt x="435" y="407"/>
                    <a:pt x="435" y="408"/>
                  </a:cubicBezTo>
                  <a:cubicBezTo>
                    <a:pt x="435" y="449"/>
                    <a:pt x="469" y="483"/>
                    <a:pt x="510" y="483"/>
                  </a:cubicBezTo>
                  <a:cubicBezTo>
                    <a:pt x="552" y="483"/>
                    <a:pt x="586" y="449"/>
                    <a:pt x="586" y="408"/>
                  </a:cubicBezTo>
                  <a:cubicBezTo>
                    <a:pt x="586" y="367"/>
                    <a:pt x="552" y="333"/>
                    <a:pt x="510" y="333"/>
                  </a:cubicBezTo>
                  <a:close/>
                  <a:moveTo>
                    <a:pt x="512" y="229"/>
                  </a:moveTo>
                  <a:cubicBezTo>
                    <a:pt x="512" y="244"/>
                    <a:pt x="500" y="256"/>
                    <a:pt x="485" y="256"/>
                  </a:cubicBezTo>
                  <a:cubicBezTo>
                    <a:pt x="191" y="256"/>
                    <a:pt x="191" y="256"/>
                    <a:pt x="191" y="256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512" y="99"/>
                    <a:pt x="512" y="99"/>
                    <a:pt x="512" y="99"/>
                  </a:cubicBezTo>
                  <a:lnTo>
                    <a:pt x="512" y="229"/>
                  </a:lnTo>
                  <a:close/>
                  <a:moveTo>
                    <a:pt x="178" y="435"/>
                  </a:moveTo>
                  <a:cubicBezTo>
                    <a:pt x="163" y="435"/>
                    <a:pt x="150" y="423"/>
                    <a:pt x="150" y="408"/>
                  </a:cubicBezTo>
                  <a:cubicBezTo>
                    <a:pt x="150" y="393"/>
                    <a:pt x="163" y="381"/>
                    <a:pt x="178" y="381"/>
                  </a:cubicBezTo>
                  <a:cubicBezTo>
                    <a:pt x="193" y="381"/>
                    <a:pt x="205" y="393"/>
                    <a:pt x="205" y="408"/>
                  </a:cubicBezTo>
                  <a:cubicBezTo>
                    <a:pt x="205" y="423"/>
                    <a:pt x="193" y="435"/>
                    <a:pt x="178" y="435"/>
                  </a:cubicBezTo>
                  <a:close/>
                  <a:moveTo>
                    <a:pt x="510" y="435"/>
                  </a:moveTo>
                  <a:cubicBezTo>
                    <a:pt x="495" y="435"/>
                    <a:pt x="483" y="423"/>
                    <a:pt x="483" y="408"/>
                  </a:cubicBezTo>
                  <a:cubicBezTo>
                    <a:pt x="483" y="393"/>
                    <a:pt x="495" y="381"/>
                    <a:pt x="510" y="381"/>
                  </a:cubicBezTo>
                  <a:cubicBezTo>
                    <a:pt x="525" y="381"/>
                    <a:pt x="538" y="393"/>
                    <a:pt x="538" y="408"/>
                  </a:cubicBezTo>
                  <a:cubicBezTo>
                    <a:pt x="538" y="423"/>
                    <a:pt x="525" y="435"/>
                    <a:pt x="510" y="435"/>
                  </a:cubicBezTo>
                  <a:close/>
                  <a:moveTo>
                    <a:pt x="510" y="435"/>
                  </a:moveTo>
                  <a:cubicBezTo>
                    <a:pt x="510" y="435"/>
                    <a:pt x="510" y="435"/>
                    <a:pt x="510" y="43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9" name="Group 178"/>
          <p:cNvGrpSpPr>
            <a:grpSpLocks noChangeAspect="1"/>
          </p:cNvGrpSpPr>
          <p:nvPr/>
        </p:nvGrpSpPr>
        <p:grpSpPr>
          <a:xfrm>
            <a:off x="1672188" y="2667645"/>
            <a:ext cx="265177" cy="304800"/>
            <a:chOff x="6342063" y="1920876"/>
            <a:chExt cx="5599113" cy="6435725"/>
          </a:xfrm>
        </p:grpSpPr>
        <p:sp>
          <p:nvSpPr>
            <p:cNvPr id="178" name="Oval 177"/>
            <p:cNvSpPr/>
            <p:nvPr/>
          </p:nvSpPr>
          <p:spPr>
            <a:xfrm>
              <a:off x="7979949" y="4008715"/>
              <a:ext cx="3286539" cy="328653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134"/>
            <p:cNvSpPr>
              <a:spLocks noEditPoints="1"/>
            </p:cNvSpPr>
            <p:nvPr/>
          </p:nvSpPr>
          <p:spPr bwMode="auto">
            <a:xfrm>
              <a:off x="6342063" y="1920876"/>
              <a:ext cx="5599113" cy="6435725"/>
            </a:xfrm>
            <a:custGeom>
              <a:avLst/>
              <a:gdLst>
                <a:gd name="T0" fmla="*/ 981 w 1277"/>
                <a:gd name="T1" fmla="*/ 305 h 1482"/>
                <a:gd name="T2" fmla="*/ 1008 w 1277"/>
                <a:gd name="T3" fmla="*/ 258 h 1482"/>
                <a:gd name="T4" fmla="*/ 1031 w 1277"/>
                <a:gd name="T5" fmla="*/ 271 h 1482"/>
                <a:gd name="T6" fmla="*/ 1068 w 1277"/>
                <a:gd name="T7" fmla="*/ 281 h 1482"/>
                <a:gd name="T8" fmla="*/ 1133 w 1277"/>
                <a:gd name="T9" fmla="*/ 244 h 1482"/>
                <a:gd name="T10" fmla="*/ 1141 w 1277"/>
                <a:gd name="T11" fmla="*/ 186 h 1482"/>
                <a:gd name="T12" fmla="*/ 1106 w 1277"/>
                <a:gd name="T13" fmla="*/ 141 h 1482"/>
                <a:gd name="T14" fmla="*/ 1017 w 1277"/>
                <a:gd name="T15" fmla="*/ 90 h 1482"/>
                <a:gd name="T16" fmla="*/ 960 w 1277"/>
                <a:gd name="T17" fmla="*/ 82 h 1482"/>
                <a:gd name="T18" fmla="*/ 914 w 1277"/>
                <a:gd name="T19" fmla="*/ 117 h 1482"/>
                <a:gd name="T20" fmla="*/ 942 w 1277"/>
                <a:gd name="T21" fmla="*/ 220 h 1482"/>
                <a:gd name="T22" fmla="*/ 966 w 1277"/>
                <a:gd name="T23" fmla="*/ 234 h 1482"/>
                <a:gd name="T24" fmla="*/ 939 w 1277"/>
                <a:gd name="T25" fmla="*/ 280 h 1482"/>
                <a:gd name="T26" fmla="*/ 662 w 1277"/>
                <a:gd name="T27" fmla="*/ 205 h 1482"/>
                <a:gd name="T28" fmla="*/ 662 w 1277"/>
                <a:gd name="T29" fmla="*/ 150 h 1482"/>
                <a:gd name="T30" fmla="*/ 741 w 1277"/>
                <a:gd name="T31" fmla="*/ 150 h 1482"/>
                <a:gd name="T32" fmla="*/ 816 w 1277"/>
                <a:gd name="T33" fmla="*/ 75 h 1482"/>
                <a:gd name="T34" fmla="*/ 741 w 1277"/>
                <a:gd name="T35" fmla="*/ 0 h 1482"/>
                <a:gd name="T36" fmla="*/ 536 w 1277"/>
                <a:gd name="T37" fmla="*/ 0 h 1482"/>
                <a:gd name="T38" fmla="*/ 461 w 1277"/>
                <a:gd name="T39" fmla="*/ 75 h 1482"/>
                <a:gd name="T40" fmla="*/ 536 w 1277"/>
                <a:gd name="T41" fmla="*/ 150 h 1482"/>
                <a:gd name="T42" fmla="*/ 614 w 1277"/>
                <a:gd name="T43" fmla="*/ 150 h 1482"/>
                <a:gd name="T44" fmla="*/ 614 w 1277"/>
                <a:gd name="T45" fmla="*/ 205 h 1482"/>
                <a:gd name="T46" fmla="*/ 0 w 1277"/>
                <a:gd name="T47" fmla="*/ 843 h 1482"/>
                <a:gd name="T48" fmla="*/ 638 w 1277"/>
                <a:gd name="T49" fmla="*/ 1482 h 1482"/>
                <a:gd name="T50" fmla="*/ 1277 w 1277"/>
                <a:gd name="T51" fmla="*/ 843 h 1482"/>
                <a:gd name="T52" fmla="*/ 981 w 1277"/>
                <a:gd name="T53" fmla="*/ 305 h 1482"/>
                <a:gd name="T54" fmla="*/ 953 w 1277"/>
                <a:gd name="T55" fmla="*/ 162 h 1482"/>
                <a:gd name="T56" fmla="*/ 956 w 1277"/>
                <a:gd name="T57" fmla="*/ 141 h 1482"/>
                <a:gd name="T58" fmla="*/ 973 w 1277"/>
                <a:gd name="T59" fmla="*/ 128 h 1482"/>
                <a:gd name="T60" fmla="*/ 980 w 1277"/>
                <a:gd name="T61" fmla="*/ 128 h 1482"/>
                <a:gd name="T62" fmla="*/ 993 w 1277"/>
                <a:gd name="T63" fmla="*/ 131 h 1482"/>
                <a:gd name="T64" fmla="*/ 1082 w 1277"/>
                <a:gd name="T65" fmla="*/ 182 h 1482"/>
                <a:gd name="T66" fmla="*/ 1095 w 1277"/>
                <a:gd name="T67" fmla="*/ 199 h 1482"/>
                <a:gd name="T68" fmla="*/ 1092 w 1277"/>
                <a:gd name="T69" fmla="*/ 220 h 1482"/>
                <a:gd name="T70" fmla="*/ 1068 w 1277"/>
                <a:gd name="T71" fmla="*/ 233 h 1482"/>
                <a:gd name="T72" fmla="*/ 1055 w 1277"/>
                <a:gd name="T73" fmla="*/ 229 h 1482"/>
                <a:gd name="T74" fmla="*/ 966 w 1277"/>
                <a:gd name="T75" fmla="*/ 178 h 1482"/>
                <a:gd name="T76" fmla="*/ 953 w 1277"/>
                <a:gd name="T77" fmla="*/ 162 h 1482"/>
                <a:gd name="T78" fmla="*/ 509 w 1277"/>
                <a:gd name="T79" fmla="*/ 75 h 1482"/>
                <a:gd name="T80" fmla="*/ 536 w 1277"/>
                <a:gd name="T81" fmla="*/ 48 h 1482"/>
                <a:gd name="T82" fmla="*/ 741 w 1277"/>
                <a:gd name="T83" fmla="*/ 48 h 1482"/>
                <a:gd name="T84" fmla="*/ 768 w 1277"/>
                <a:gd name="T85" fmla="*/ 75 h 1482"/>
                <a:gd name="T86" fmla="*/ 741 w 1277"/>
                <a:gd name="T87" fmla="*/ 102 h 1482"/>
                <a:gd name="T88" fmla="*/ 536 w 1277"/>
                <a:gd name="T89" fmla="*/ 102 h 1482"/>
                <a:gd name="T90" fmla="*/ 509 w 1277"/>
                <a:gd name="T91" fmla="*/ 75 h 1482"/>
                <a:gd name="T92" fmla="*/ 638 w 1277"/>
                <a:gd name="T93" fmla="*/ 1434 h 1482"/>
                <a:gd name="T94" fmla="*/ 48 w 1277"/>
                <a:gd name="T95" fmla="*/ 843 h 1482"/>
                <a:gd name="T96" fmla="*/ 638 w 1277"/>
                <a:gd name="T97" fmla="*/ 253 h 1482"/>
                <a:gd name="T98" fmla="*/ 1229 w 1277"/>
                <a:gd name="T99" fmla="*/ 843 h 1482"/>
                <a:gd name="T100" fmla="*/ 638 w 1277"/>
                <a:gd name="T101" fmla="*/ 1434 h 1482"/>
                <a:gd name="T102" fmla="*/ 638 w 1277"/>
                <a:gd name="T103" fmla="*/ 1434 h 1482"/>
                <a:gd name="T104" fmla="*/ 638 w 1277"/>
                <a:gd name="T105" fmla="*/ 143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7" h="1482">
                  <a:moveTo>
                    <a:pt x="981" y="305"/>
                  </a:moveTo>
                  <a:cubicBezTo>
                    <a:pt x="1008" y="258"/>
                    <a:pt x="1008" y="258"/>
                    <a:pt x="1008" y="258"/>
                  </a:cubicBezTo>
                  <a:cubicBezTo>
                    <a:pt x="1031" y="271"/>
                    <a:pt x="1031" y="271"/>
                    <a:pt x="1031" y="271"/>
                  </a:cubicBezTo>
                  <a:cubicBezTo>
                    <a:pt x="1042" y="278"/>
                    <a:pt x="1055" y="281"/>
                    <a:pt x="1068" y="281"/>
                  </a:cubicBezTo>
                  <a:cubicBezTo>
                    <a:pt x="1095" y="281"/>
                    <a:pt x="1120" y="267"/>
                    <a:pt x="1133" y="244"/>
                  </a:cubicBezTo>
                  <a:cubicBezTo>
                    <a:pt x="1143" y="226"/>
                    <a:pt x="1146" y="206"/>
                    <a:pt x="1141" y="186"/>
                  </a:cubicBezTo>
                  <a:cubicBezTo>
                    <a:pt x="1136" y="167"/>
                    <a:pt x="1123" y="151"/>
                    <a:pt x="1106" y="141"/>
                  </a:cubicBezTo>
                  <a:cubicBezTo>
                    <a:pt x="1017" y="90"/>
                    <a:pt x="1017" y="90"/>
                    <a:pt x="1017" y="90"/>
                  </a:cubicBezTo>
                  <a:cubicBezTo>
                    <a:pt x="1000" y="80"/>
                    <a:pt x="980" y="77"/>
                    <a:pt x="960" y="82"/>
                  </a:cubicBezTo>
                  <a:cubicBezTo>
                    <a:pt x="941" y="87"/>
                    <a:pt x="925" y="100"/>
                    <a:pt x="914" y="117"/>
                  </a:cubicBezTo>
                  <a:cubicBezTo>
                    <a:pt x="894" y="153"/>
                    <a:pt x="906" y="199"/>
                    <a:pt x="942" y="220"/>
                  </a:cubicBezTo>
                  <a:cubicBezTo>
                    <a:pt x="966" y="234"/>
                    <a:pt x="966" y="234"/>
                    <a:pt x="966" y="234"/>
                  </a:cubicBezTo>
                  <a:cubicBezTo>
                    <a:pt x="939" y="280"/>
                    <a:pt x="939" y="280"/>
                    <a:pt x="939" y="280"/>
                  </a:cubicBezTo>
                  <a:cubicBezTo>
                    <a:pt x="856" y="236"/>
                    <a:pt x="762" y="209"/>
                    <a:pt x="662" y="205"/>
                  </a:cubicBezTo>
                  <a:cubicBezTo>
                    <a:pt x="662" y="150"/>
                    <a:pt x="662" y="150"/>
                    <a:pt x="662" y="150"/>
                  </a:cubicBezTo>
                  <a:cubicBezTo>
                    <a:pt x="741" y="150"/>
                    <a:pt x="741" y="150"/>
                    <a:pt x="741" y="150"/>
                  </a:cubicBezTo>
                  <a:cubicBezTo>
                    <a:pt x="782" y="150"/>
                    <a:pt x="816" y="117"/>
                    <a:pt x="816" y="75"/>
                  </a:cubicBezTo>
                  <a:cubicBezTo>
                    <a:pt x="816" y="34"/>
                    <a:pt x="782" y="0"/>
                    <a:pt x="741" y="0"/>
                  </a:cubicBezTo>
                  <a:cubicBezTo>
                    <a:pt x="536" y="0"/>
                    <a:pt x="536" y="0"/>
                    <a:pt x="536" y="0"/>
                  </a:cubicBezTo>
                  <a:cubicBezTo>
                    <a:pt x="495" y="0"/>
                    <a:pt x="461" y="34"/>
                    <a:pt x="461" y="75"/>
                  </a:cubicBezTo>
                  <a:cubicBezTo>
                    <a:pt x="461" y="117"/>
                    <a:pt x="495" y="150"/>
                    <a:pt x="536" y="150"/>
                  </a:cubicBezTo>
                  <a:cubicBezTo>
                    <a:pt x="614" y="150"/>
                    <a:pt x="614" y="150"/>
                    <a:pt x="614" y="150"/>
                  </a:cubicBezTo>
                  <a:cubicBezTo>
                    <a:pt x="614" y="205"/>
                    <a:pt x="614" y="205"/>
                    <a:pt x="614" y="205"/>
                  </a:cubicBezTo>
                  <a:cubicBezTo>
                    <a:pt x="273" y="218"/>
                    <a:pt x="0" y="499"/>
                    <a:pt x="0" y="843"/>
                  </a:cubicBezTo>
                  <a:cubicBezTo>
                    <a:pt x="0" y="1195"/>
                    <a:pt x="286" y="1482"/>
                    <a:pt x="638" y="1482"/>
                  </a:cubicBezTo>
                  <a:cubicBezTo>
                    <a:pt x="990" y="1482"/>
                    <a:pt x="1277" y="1195"/>
                    <a:pt x="1277" y="843"/>
                  </a:cubicBezTo>
                  <a:cubicBezTo>
                    <a:pt x="1277" y="617"/>
                    <a:pt x="1159" y="418"/>
                    <a:pt x="981" y="305"/>
                  </a:cubicBezTo>
                  <a:close/>
                  <a:moveTo>
                    <a:pt x="953" y="162"/>
                  </a:moveTo>
                  <a:cubicBezTo>
                    <a:pt x="951" y="155"/>
                    <a:pt x="952" y="147"/>
                    <a:pt x="956" y="141"/>
                  </a:cubicBezTo>
                  <a:cubicBezTo>
                    <a:pt x="960" y="135"/>
                    <a:pt x="966" y="130"/>
                    <a:pt x="973" y="128"/>
                  </a:cubicBezTo>
                  <a:cubicBezTo>
                    <a:pt x="975" y="128"/>
                    <a:pt x="977" y="128"/>
                    <a:pt x="980" y="128"/>
                  </a:cubicBezTo>
                  <a:cubicBezTo>
                    <a:pt x="984" y="128"/>
                    <a:pt x="989" y="129"/>
                    <a:pt x="993" y="131"/>
                  </a:cubicBezTo>
                  <a:cubicBezTo>
                    <a:pt x="1082" y="182"/>
                    <a:pt x="1082" y="182"/>
                    <a:pt x="1082" y="182"/>
                  </a:cubicBezTo>
                  <a:cubicBezTo>
                    <a:pt x="1088" y="186"/>
                    <a:pt x="1093" y="192"/>
                    <a:pt x="1095" y="199"/>
                  </a:cubicBezTo>
                  <a:cubicBezTo>
                    <a:pt x="1096" y="206"/>
                    <a:pt x="1095" y="213"/>
                    <a:pt x="1092" y="220"/>
                  </a:cubicBezTo>
                  <a:cubicBezTo>
                    <a:pt x="1087" y="228"/>
                    <a:pt x="1078" y="233"/>
                    <a:pt x="1068" y="233"/>
                  </a:cubicBezTo>
                  <a:cubicBezTo>
                    <a:pt x="1063" y="233"/>
                    <a:pt x="1059" y="232"/>
                    <a:pt x="1055" y="229"/>
                  </a:cubicBezTo>
                  <a:cubicBezTo>
                    <a:pt x="966" y="178"/>
                    <a:pt x="966" y="178"/>
                    <a:pt x="966" y="178"/>
                  </a:cubicBezTo>
                  <a:cubicBezTo>
                    <a:pt x="960" y="175"/>
                    <a:pt x="955" y="169"/>
                    <a:pt x="953" y="162"/>
                  </a:cubicBezTo>
                  <a:close/>
                  <a:moveTo>
                    <a:pt x="509" y="75"/>
                  </a:moveTo>
                  <a:cubicBezTo>
                    <a:pt x="509" y="60"/>
                    <a:pt x="521" y="48"/>
                    <a:pt x="536" y="48"/>
                  </a:cubicBezTo>
                  <a:cubicBezTo>
                    <a:pt x="741" y="48"/>
                    <a:pt x="741" y="48"/>
                    <a:pt x="741" y="48"/>
                  </a:cubicBezTo>
                  <a:cubicBezTo>
                    <a:pt x="756" y="48"/>
                    <a:pt x="768" y="60"/>
                    <a:pt x="768" y="75"/>
                  </a:cubicBezTo>
                  <a:cubicBezTo>
                    <a:pt x="768" y="90"/>
                    <a:pt x="756" y="102"/>
                    <a:pt x="741" y="102"/>
                  </a:cubicBezTo>
                  <a:cubicBezTo>
                    <a:pt x="536" y="102"/>
                    <a:pt x="536" y="102"/>
                    <a:pt x="536" y="102"/>
                  </a:cubicBezTo>
                  <a:cubicBezTo>
                    <a:pt x="521" y="102"/>
                    <a:pt x="509" y="90"/>
                    <a:pt x="509" y="75"/>
                  </a:cubicBezTo>
                  <a:close/>
                  <a:moveTo>
                    <a:pt x="638" y="1434"/>
                  </a:moveTo>
                  <a:cubicBezTo>
                    <a:pt x="313" y="1434"/>
                    <a:pt x="48" y="1169"/>
                    <a:pt x="48" y="843"/>
                  </a:cubicBezTo>
                  <a:cubicBezTo>
                    <a:pt x="48" y="518"/>
                    <a:pt x="313" y="253"/>
                    <a:pt x="638" y="253"/>
                  </a:cubicBezTo>
                  <a:cubicBezTo>
                    <a:pt x="964" y="253"/>
                    <a:pt x="1229" y="518"/>
                    <a:pt x="1229" y="843"/>
                  </a:cubicBezTo>
                  <a:cubicBezTo>
                    <a:pt x="1229" y="1169"/>
                    <a:pt x="964" y="1434"/>
                    <a:pt x="638" y="1434"/>
                  </a:cubicBezTo>
                  <a:close/>
                  <a:moveTo>
                    <a:pt x="638" y="1434"/>
                  </a:moveTo>
                  <a:cubicBezTo>
                    <a:pt x="638" y="1434"/>
                    <a:pt x="638" y="1434"/>
                    <a:pt x="638" y="14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135"/>
            <p:cNvSpPr>
              <a:spLocks noEditPoints="1"/>
            </p:cNvSpPr>
            <p:nvPr/>
          </p:nvSpPr>
          <p:spPr bwMode="auto">
            <a:xfrm>
              <a:off x="6789738" y="3254376"/>
              <a:ext cx="4700588" cy="4656138"/>
            </a:xfrm>
            <a:custGeom>
              <a:avLst/>
              <a:gdLst>
                <a:gd name="T0" fmla="*/ 536 w 1072"/>
                <a:gd name="T1" fmla="*/ 0 h 1072"/>
                <a:gd name="T2" fmla="*/ 0 w 1072"/>
                <a:gd name="T3" fmla="*/ 536 h 1072"/>
                <a:gd name="T4" fmla="*/ 536 w 1072"/>
                <a:gd name="T5" fmla="*/ 1072 h 1072"/>
                <a:gd name="T6" fmla="*/ 1072 w 1072"/>
                <a:gd name="T7" fmla="*/ 536 h 1072"/>
                <a:gd name="T8" fmla="*/ 536 w 1072"/>
                <a:gd name="T9" fmla="*/ 0 h 1072"/>
                <a:gd name="T10" fmla="*/ 536 w 1072"/>
                <a:gd name="T11" fmla="*/ 1024 h 1072"/>
                <a:gd name="T12" fmla="*/ 48 w 1072"/>
                <a:gd name="T13" fmla="*/ 536 h 1072"/>
                <a:gd name="T14" fmla="*/ 536 w 1072"/>
                <a:gd name="T15" fmla="*/ 48 h 1072"/>
                <a:gd name="T16" fmla="*/ 1024 w 1072"/>
                <a:gd name="T17" fmla="*/ 536 h 1072"/>
                <a:gd name="T18" fmla="*/ 536 w 1072"/>
                <a:gd name="T19" fmla="*/ 1024 h 1072"/>
                <a:gd name="T20" fmla="*/ 536 w 1072"/>
                <a:gd name="T21" fmla="*/ 1024 h 1072"/>
                <a:gd name="T22" fmla="*/ 536 w 1072"/>
                <a:gd name="T23" fmla="*/ 1024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2" h="1072">
                  <a:moveTo>
                    <a:pt x="536" y="0"/>
                  </a:moveTo>
                  <a:cubicBezTo>
                    <a:pt x="241" y="0"/>
                    <a:pt x="0" y="241"/>
                    <a:pt x="0" y="536"/>
                  </a:cubicBezTo>
                  <a:cubicBezTo>
                    <a:pt x="0" y="832"/>
                    <a:pt x="241" y="1072"/>
                    <a:pt x="536" y="1072"/>
                  </a:cubicBezTo>
                  <a:cubicBezTo>
                    <a:pt x="832" y="1072"/>
                    <a:pt x="1072" y="832"/>
                    <a:pt x="1072" y="536"/>
                  </a:cubicBezTo>
                  <a:cubicBezTo>
                    <a:pt x="1072" y="241"/>
                    <a:pt x="832" y="0"/>
                    <a:pt x="536" y="0"/>
                  </a:cubicBezTo>
                  <a:close/>
                  <a:moveTo>
                    <a:pt x="536" y="1024"/>
                  </a:moveTo>
                  <a:cubicBezTo>
                    <a:pt x="267" y="1024"/>
                    <a:pt x="48" y="805"/>
                    <a:pt x="48" y="536"/>
                  </a:cubicBezTo>
                  <a:cubicBezTo>
                    <a:pt x="48" y="267"/>
                    <a:pt x="267" y="48"/>
                    <a:pt x="536" y="48"/>
                  </a:cubicBezTo>
                  <a:cubicBezTo>
                    <a:pt x="805" y="48"/>
                    <a:pt x="1024" y="267"/>
                    <a:pt x="1024" y="536"/>
                  </a:cubicBezTo>
                  <a:cubicBezTo>
                    <a:pt x="1024" y="805"/>
                    <a:pt x="805" y="1024"/>
                    <a:pt x="536" y="1024"/>
                  </a:cubicBezTo>
                  <a:close/>
                  <a:moveTo>
                    <a:pt x="536" y="1024"/>
                  </a:moveTo>
                  <a:cubicBezTo>
                    <a:pt x="536" y="1024"/>
                    <a:pt x="536" y="1024"/>
                    <a:pt x="536" y="10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136"/>
            <p:cNvSpPr>
              <a:spLocks noEditPoints="1"/>
            </p:cNvSpPr>
            <p:nvPr/>
          </p:nvSpPr>
          <p:spPr bwMode="auto">
            <a:xfrm>
              <a:off x="7240588" y="3922713"/>
              <a:ext cx="3578225" cy="3322638"/>
            </a:xfrm>
            <a:custGeom>
              <a:avLst/>
              <a:gdLst>
                <a:gd name="T0" fmla="*/ 433 w 816"/>
                <a:gd name="T1" fmla="*/ 0 h 765"/>
                <a:gd name="T2" fmla="*/ 409 w 816"/>
                <a:gd name="T3" fmla="*/ 24 h 765"/>
                <a:gd name="T4" fmla="*/ 433 w 816"/>
                <a:gd name="T5" fmla="*/ 48 h 765"/>
                <a:gd name="T6" fmla="*/ 768 w 816"/>
                <a:gd name="T7" fmla="*/ 382 h 765"/>
                <a:gd name="T8" fmla="*/ 433 w 816"/>
                <a:gd name="T9" fmla="*/ 717 h 765"/>
                <a:gd name="T10" fmla="*/ 100 w 816"/>
                <a:gd name="T11" fmla="*/ 406 h 765"/>
                <a:gd name="T12" fmla="*/ 336 w 816"/>
                <a:gd name="T13" fmla="*/ 406 h 765"/>
                <a:gd name="T14" fmla="*/ 433 w 816"/>
                <a:gd name="T15" fmla="*/ 483 h 765"/>
                <a:gd name="T16" fmla="*/ 531 w 816"/>
                <a:gd name="T17" fmla="*/ 406 h 765"/>
                <a:gd name="T18" fmla="*/ 587 w 816"/>
                <a:gd name="T19" fmla="*/ 406 h 765"/>
                <a:gd name="T20" fmla="*/ 611 w 816"/>
                <a:gd name="T21" fmla="*/ 382 h 765"/>
                <a:gd name="T22" fmla="*/ 587 w 816"/>
                <a:gd name="T23" fmla="*/ 358 h 765"/>
                <a:gd name="T24" fmla="*/ 531 w 816"/>
                <a:gd name="T25" fmla="*/ 358 h 765"/>
                <a:gd name="T26" fmla="*/ 433 w 816"/>
                <a:gd name="T27" fmla="*/ 281 h 765"/>
                <a:gd name="T28" fmla="*/ 336 w 816"/>
                <a:gd name="T29" fmla="*/ 358 h 765"/>
                <a:gd name="T30" fmla="*/ 24 w 816"/>
                <a:gd name="T31" fmla="*/ 358 h 765"/>
                <a:gd name="T32" fmla="*/ 0 w 816"/>
                <a:gd name="T33" fmla="*/ 382 h 765"/>
                <a:gd name="T34" fmla="*/ 24 w 816"/>
                <a:gd name="T35" fmla="*/ 406 h 765"/>
                <a:gd name="T36" fmla="*/ 52 w 816"/>
                <a:gd name="T37" fmla="*/ 406 h 765"/>
                <a:gd name="T38" fmla="*/ 433 w 816"/>
                <a:gd name="T39" fmla="*/ 765 h 765"/>
                <a:gd name="T40" fmla="*/ 816 w 816"/>
                <a:gd name="T41" fmla="*/ 382 h 765"/>
                <a:gd name="T42" fmla="*/ 433 w 816"/>
                <a:gd name="T43" fmla="*/ 0 h 765"/>
                <a:gd name="T44" fmla="*/ 433 w 816"/>
                <a:gd name="T45" fmla="*/ 329 h 765"/>
                <a:gd name="T46" fmla="*/ 486 w 816"/>
                <a:gd name="T47" fmla="*/ 382 h 765"/>
                <a:gd name="T48" fmla="*/ 433 w 816"/>
                <a:gd name="T49" fmla="*/ 435 h 765"/>
                <a:gd name="T50" fmla="*/ 381 w 816"/>
                <a:gd name="T51" fmla="*/ 382 h 765"/>
                <a:gd name="T52" fmla="*/ 433 w 816"/>
                <a:gd name="T53" fmla="*/ 329 h 765"/>
                <a:gd name="T54" fmla="*/ 433 w 816"/>
                <a:gd name="T55" fmla="*/ 329 h 765"/>
                <a:gd name="T56" fmla="*/ 433 w 816"/>
                <a:gd name="T57" fmla="*/ 329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6" h="765">
                  <a:moveTo>
                    <a:pt x="433" y="0"/>
                  </a:moveTo>
                  <a:cubicBezTo>
                    <a:pt x="420" y="0"/>
                    <a:pt x="409" y="11"/>
                    <a:pt x="409" y="24"/>
                  </a:cubicBezTo>
                  <a:cubicBezTo>
                    <a:pt x="409" y="37"/>
                    <a:pt x="420" y="48"/>
                    <a:pt x="433" y="48"/>
                  </a:cubicBezTo>
                  <a:cubicBezTo>
                    <a:pt x="618" y="48"/>
                    <a:pt x="768" y="198"/>
                    <a:pt x="768" y="382"/>
                  </a:cubicBezTo>
                  <a:cubicBezTo>
                    <a:pt x="768" y="567"/>
                    <a:pt x="618" y="717"/>
                    <a:pt x="433" y="717"/>
                  </a:cubicBezTo>
                  <a:cubicBezTo>
                    <a:pt x="257" y="717"/>
                    <a:pt x="112" y="579"/>
                    <a:pt x="100" y="406"/>
                  </a:cubicBezTo>
                  <a:cubicBezTo>
                    <a:pt x="336" y="406"/>
                    <a:pt x="336" y="406"/>
                    <a:pt x="336" y="406"/>
                  </a:cubicBezTo>
                  <a:cubicBezTo>
                    <a:pt x="346" y="450"/>
                    <a:pt x="386" y="483"/>
                    <a:pt x="433" y="483"/>
                  </a:cubicBezTo>
                  <a:cubicBezTo>
                    <a:pt x="481" y="483"/>
                    <a:pt x="521" y="450"/>
                    <a:pt x="531" y="406"/>
                  </a:cubicBezTo>
                  <a:cubicBezTo>
                    <a:pt x="587" y="406"/>
                    <a:pt x="587" y="406"/>
                    <a:pt x="587" y="406"/>
                  </a:cubicBezTo>
                  <a:cubicBezTo>
                    <a:pt x="600" y="406"/>
                    <a:pt x="611" y="395"/>
                    <a:pt x="611" y="382"/>
                  </a:cubicBezTo>
                  <a:cubicBezTo>
                    <a:pt x="611" y="369"/>
                    <a:pt x="600" y="358"/>
                    <a:pt x="587" y="358"/>
                  </a:cubicBezTo>
                  <a:cubicBezTo>
                    <a:pt x="531" y="358"/>
                    <a:pt x="531" y="358"/>
                    <a:pt x="531" y="358"/>
                  </a:cubicBezTo>
                  <a:cubicBezTo>
                    <a:pt x="521" y="314"/>
                    <a:pt x="481" y="281"/>
                    <a:pt x="433" y="281"/>
                  </a:cubicBezTo>
                  <a:cubicBezTo>
                    <a:pt x="386" y="281"/>
                    <a:pt x="346" y="314"/>
                    <a:pt x="336" y="358"/>
                  </a:cubicBezTo>
                  <a:cubicBezTo>
                    <a:pt x="24" y="358"/>
                    <a:pt x="24" y="358"/>
                    <a:pt x="24" y="358"/>
                  </a:cubicBezTo>
                  <a:cubicBezTo>
                    <a:pt x="11" y="358"/>
                    <a:pt x="0" y="369"/>
                    <a:pt x="0" y="382"/>
                  </a:cubicBezTo>
                  <a:cubicBezTo>
                    <a:pt x="0" y="395"/>
                    <a:pt x="11" y="406"/>
                    <a:pt x="24" y="406"/>
                  </a:cubicBezTo>
                  <a:cubicBezTo>
                    <a:pt x="52" y="406"/>
                    <a:pt x="52" y="406"/>
                    <a:pt x="52" y="406"/>
                  </a:cubicBezTo>
                  <a:cubicBezTo>
                    <a:pt x="64" y="606"/>
                    <a:pt x="231" y="765"/>
                    <a:pt x="433" y="765"/>
                  </a:cubicBezTo>
                  <a:cubicBezTo>
                    <a:pt x="644" y="765"/>
                    <a:pt x="816" y="593"/>
                    <a:pt x="816" y="382"/>
                  </a:cubicBezTo>
                  <a:cubicBezTo>
                    <a:pt x="816" y="171"/>
                    <a:pt x="644" y="0"/>
                    <a:pt x="433" y="0"/>
                  </a:cubicBezTo>
                  <a:close/>
                  <a:moveTo>
                    <a:pt x="433" y="329"/>
                  </a:moveTo>
                  <a:cubicBezTo>
                    <a:pt x="463" y="329"/>
                    <a:pt x="486" y="353"/>
                    <a:pt x="486" y="382"/>
                  </a:cubicBezTo>
                  <a:cubicBezTo>
                    <a:pt x="486" y="411"/>
                    <a:pt x="463" y="435"/>
                    <a:pt x="433" y="435"/>
                  </a:cubicBezTo>
                  <a:cubicBezTo>
                    <a:pt x="404" y="435"/>
                    <a:pt x="381" y="411"/>
                    <a:pt x="381" y="382"/>
                  </a:cubicBezTo>
                  <a:cubicBezTo>
                    <a:pt x="381" y="353"/>
                    <a:pt x="404" y="329"/>
                    <a:pt x="433" y="329"/>
                  </a:cubicBezTo>
                  <a:close/>
                  <a:moveTo>
                    <a:pt x="433" y="329"/>
                  </a:moveTo>
                  <a:cubicBezTo>
                    <a:pt x="433" y="329"/>
                    <a:pt x="433" y="329"/>
                    <a:pt x="433" y="3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5" name="Group 184"/>
          <p:cNvGrpSpPr>
            <a:grpSpLocks noChangeAspect="1"/>
          </p:cNvGrpSpPr>
          <p:nvPr/>
        </p:nvGrpSpPr>
        <p:grpSpPr>
          <a:xfrm>
            <a:off x="1672188" y="3887728"/>
            <a:ext cx="267525" cy="365760"/>
            <a:chOff x="6789738" y="1924051"/>
            <a:chExt cx="4703763" cy="6430963"/>
          </a:xfrm>
        </p:grpSpPr>
        <p:sp>
          <p:nvSpPr>
            <p:cNvPr id="184" name="Oval 183"/>
            <p:cNvSpPr/>
            <p:nvPr/>
          </p:nvSpPr>
          <p:spPr>
            <a:xfrm>
              <a:off x="7818783" y="3120706"/>
              <a:ext cx="2281764" cy="228176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40"/>
            <p:cNvSpPr>
              <a:spLocks noEditPoints="1"/>
            </p:cNvSpPr>
            <p:nvPr/>
          </p:nvSpPr>
          <p:spPr bwMode="auto">
            <a:xfrm>
              <a:off x="6789738" y="1924051"/>
              <a:ext cx="4703763" cy="6430963"/>
            </a:xfrm>
            <a:custGeom>
              <a:avLst/>
              <a:gdLst>
                <a:gd name="T0" fmla="*/ 904 w 1072"/>
                <a:gd name="T1" fmla="*/ 844 h 1481"/>
                <a:gd name="T2" fmla="*/ 751 w 1072"/>
                <a:gd name="T3" fmla="*/ 819 h 1481"/>
                <a:gd name="T4" fmla="*/ 611 w 1072"/>
                <a:gd name="T5" fmla="*/ 782 h 1481"/>
                <a:gd name="T6" fmla="*/ 715 w 1072"/>
                <a:gd name="T7" fmla="*/ 688 h 1481"/>
                <a:gd name="T8" fmla="*/ 816 w 1072"/>
                <a:gd name="T9" fmla="*/ 100 h 1481"/>
                <a:gd name="T10" fmla="*/ 101 w 1072"/>
                <a:gd name="T11" fmla="*/ 0 h 1481"/>
                <a:gd name="T12" fmla="*/ 0 w 1072"/>
                <a:gd name="T13" fmla="*/ 587 h 1481"/>
                <a:gd name="T14" fmla="*/ 410 w 1072"/>
                <a:gd name="T15" fmla="*/ 688 h 1481"/>
                <a:gd name="T16" fmla="*/ 373 w 1072"/>
                <a:gd name="T17" fmla="*/ 870 h 1481"/>
                <a:gd name="T18" fmla="*/ 205 w 1072"/>
                <a:gd name="T19" fmla="*/ 950 h 1481"/>
                <a:gd name="T20" fmla="*/ 437 w 1072"/>
                <a:gd name="T21" fmla="*/ 1281 h 1481"/>
                <a:gd name="T22" fmla="*/ 1072 w 1072"/>
                <a:gd name="T23" fmla="*/ 1150 h 1481"/>
                <a:gd name="T24" fmla="*/ 977 w 1072"/>
                <a:gd name="T25" fmla="*/ 819 h 1481"/>
                <a:gd name="T26" fmla="*/ 598 w 1072"/>
                <a:gd name="T27" fmla="*/ 487 h 1481"/>
                <a:gd name="T28" fmla="*/ 640 w 1072"/>
                <a:gd name="T29" fmla="*/ 510 h 1481"/>
                <a:gd name="T30" fmla="*/ 611 w 1072"/>
                <a:gd name="T31" fmla="*/ 537 h 1481"/>
                <a:gd name="T32" fmla="*/ 48 w 1072"/>
                <a:gd name="T33" fmla="*/ 587 h 1481"/>
                <a:gd name="T34" fmla="*/ 101 w 1072"/>
                <a:gd name="T35" fmla="*/ 48 h 1481"/>
                <a:gd name="T36" fmla="*/ 768 w 1072"/>
                <a:gd name="T37" fmla="*/ 100 h 1481"/>
                <a:gd name="T38" fmla="*/ 715 w 1072"/>
                <a:gd name="T39" fmla="*/ 640 h 1481"/>
                <a:gd name="T40" fmla="*/ 611 w 1072"/>
                <a:gd name="T41" fmla="*/ 585 h 1481"/>
                <a:gd name="T42" fmla="*/ 688 w 1072"/>
                <a:gd name="T43" fmla="*/ 510 h 1481"/>
                <a:gd name="T44" fmla="*/ 565 w 1072"/>
                <a:gd name="T45" fmla="*/ 452 h 1481"/>
                <a:gd name="T46" fmla="*/ 443 w 1072"/>
                <a:gd name="T47" fmla="*/ 460 h 1481"/>
                <a:gd name="T48" fmla="*/ 318 w 1072"/>
                <a:gd name="T49" fmla="*/ 445 h 1481"/>
                <a:gd name="T50" fmla="*/ 587 w 1072"/>
                <a:gd name="T51" fmla="*/ 406 h 1481"/>
                <a:gd name="T52" fmla="*/ 662 w 1072"/>
                <a:gd name="T53" fmla="*/ 201 h 1481"/>
                <a:gd name="T54" fmla="*/ 688 w 1072"/>
                <a:gd name="T55" fmla="*/ 177 h 1481"/>
                <a:gd name="T56" fmla="*/ 236 w 1072"/>
                <a:gd name="T57" fmla="*/ 153 h 1481"/>
                <a:gd name="T58" fmla="*/ 126 w 1072"/>
                <a:gd name="T59" fmla="*/ 102 h 1481"/>
                <a:gd name="T60" fmla="*/ 126 w 1072"/>
                <a:gd name="T61" fmla="*/ 150 h 1481"/>
                <a:gd name="T62" fmla="*/ 191 w 1072"/>
                <a:gd name="T63" fmla="*/ 170 h 1481"/>
                <a:gd name="T64" fmla="*/ 205 w 1072"/>
                <a:gd name="T65" fmla="*/ 510 h 1481"/>
                <a:gd name="T66" fmla="*/ 355 w 1072"/>
                <a:gd name="T67" fmla="*/ 510 h 1481"/>
                <a:gd name="T68" fmla="*/ 413 w 1072"/>
                <a:gd name="T69" fmla="*/ 508 h 1481"/>
                <a:gd name="T70" fmla="*/ 410 w 1072"/>
                <a:gd name="T71" fmla="*/ 640 h 1481"/>
                <a:gd name="T72" fmla="*/ 249 w 1072"/>
                <a:gd name="T73" fmla="*/ 201 h 1481"/>
                <a:gd name="T74" fmla="*/ 614 w 1072"/>
                <a:gd name="T75" fmla="*/ 331 h 1481"/>
                <a:gd name="T76" fmla="*/ 294 w 1072"/>
                <a:gd name="T77" fmla="*/ 358 h 1481"/>
                <a:gd name="T78" fmla="*/ 280 w 1072"/>
                <a:gd name="T79" fmla="*/ 483 h 1481"/>
                <a:gd name="T80" fmla="*/ 280 w 1072"/>
                <a:gd name="T81" fmla="*/ 537 h 1481"/>
                <a:gd name="T82" fmla="*/ 280 w 1072"/>
                <a:gd name="T83" fmla="*/ 483 h 1481"/>
                <a:gd name="T84" fmla="*/ 741 w 1072"/>
                <a:gd name="T85" fmla="*/ 1433 h 1481"/>
                <a:gd name="T86" fmla="*/ 479 w 1072"/>
                <a:gd name="T87" fmla="*/ 1258 h 1481"/>
                <a:gd name="T88" fmla="*/ 266 w 1072"/>
                <a:gd name="T89" fmla="*/ 910 h 1481"/>
                <a:gd name="T90" fmla="*/ 306 w 1072"/>
                <a:gd name="T91" fmla="*/ 892 h 1481"/>
                <a:gd name="T92" fmla="*/ 415 w 1072"/>
                <a:gd name="T93" fmla="*/ 983 h 1481"/>
                <a:gd name="T94" fmla="*/ 458 w 1072"/>
                <a:gd name="T95" fmla="*/ 967 h 1481"/>
                <a:gd name="T96" fmla="*/ 474 w 1072"/>
                <a:gd name="T97" fmla="*/ 497 h 1481"/>
                <a:gd name="T98" fmla="*/ 563 w 1072"/>
                <a:gd name="T99" fmla="*/ 540 h 1481"/>
                <a:gd name="T100" fmla="*/ 563 w 1072"/>
                <a:gd name="T101" fmla="*/ 664 h 1481"/>
                <a:gd name="T102" fmla="*/ 563 w 1072"/>
                <a:gd name="T103" fmla="*/ 868 h 1481"/>
                <a:gd name="T104" fmla="*/ 611 w 1072"/>
                <a:gd name="T105" fmla="*/ 868 h 1481"/>
                <a:gd name="T106" fmla="*/ 667 w 1072"/>
                <a:gd name="T107" fmla="*/ 816 h 1481"/>
                <a:gd name="T108" fmla="*/ 717 w 1072"/>
                <a:gd name="T109" fmla="*/ 920 h 1481"/>
                <a:gd name="T110" fmla="*/ 765 w 1072"/>
                <a:gd name="T111" fmla="*/ 920 h 1481"/>
                <a:gd name="T112" fmla="*/ 781 w 1072"/>
                <a:gd name="T113" fmla="*/ 856 h 1481"/>
                <a:gd name="T114" fmla="*/ 870 w 1072"/>
                <a:gd name="T115" fmla="*/ 898 h 1481"/>
                <a:gd name="T116" fmla="*/ 894 w 1072"/>
                <a:gd name="T117" fmla="*/ 969 h 1481"/>
                <a:gd name="T118" fmla="*/ 918 w 1072"/>
                <a:gd name="T119" fmla="*/ 920 h 1481"/>
                <a:gd name="T120" fmla="*/ 974 w 1072"/>
                <a:gd name="T121" fmla="*/ 867 h 1481"/>
                <a:gd name="T122" fmla="*/ 1024 w 1072"/>
                <a:gd name="T123" fmla="*/ 1150 h 1481"/>
                <a:gd name="T124" fmla="*/ 1024 w 1072"/>
                <a:gd name="T125" fmla="*/ 1150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2" h="1481">
                  <a:moveTo>
                    <a:pt x="977" y="819"/>
                  </a:moveTo>
                  <a:cubicBezTo>
                    <a:pt x="950" y="818"/>
                    <a:pt x="924" y="827"/>
                    <a:pt x="904" y="844"/>
                  </a:cubicBezTo>
                  <a:cubicBezTo>
                    <a:pt x="887" y="815"/>
                    <a:pt x="858" y="795"/>
                    <a:pt x="823" y="793"/>
                  </a:cubicBezTo>
                  <a:cubicBezTo>
                    <a:pt x="796" y="792"/>
                    <a:pt x="771" y="801"/>
                    <a:pt x="751" y="819"/>
                  </a:cubicBezTo>
                  <a:cubicBezTo>
                    <a:pt x="734" y="790"/>
                    <a:pt x="704" y="770"/>
                    <a:pt x="669" y="768"/>
                  </a:cubicBezTo>
                  <a:cubicBezTo>
                    <a:pt x="649" y="767"/>
                    <a:pt x="628" y="772"/>
                    <a:pt x="611" y="782"/>
                  </a:cubicBezTo>
                  <a:cubicBezTo>
                    <a:pt x="611" y="688"/>
                    <a:pt x="611" y="688"/>
                    <a:pt x="611" y="688"/>
                  </a:cubicBezTo>
                  <a:cubicBezTo>
                    <a:pt x="715" y="688"/>
                    <a:pt x="715" y="688"/>
                    <a:pt x="715" y="688"/>
                  </a:cubicBezTo>
                  <a:cubicBezTo>
                    <a:pt x="771" y="688"/>
                    <a:pt x="816" y="642"/>
                    <a:pt x="816" y="587"/>
                  </a:cubicBezTo>
                  <a:cubicBezTo>
                    <a:pt x="816" y="100"/>
                    <a:pt x="816" y="100"/>
                    <a:pt x="816" y="100"/>
                  </a:cubicBezTo>
                  <a:cubicBezTo>
                    <a:pt x="816" y="45"/>
                    <a:pt x="771" y="0"/>
                    <a:pt x="715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5" y="0"/>
                    <a:pt x="0" y="45"/>
                    <a:pt x="0" y="100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0" y="642"/>
                    <a:pt x="45" y="688"/>
                    <a:pt x="101" y="688"/>
                  </a:cubicBezTo>
                  <a:cubicBezTo>
                    <a:pt x="410" y="688"/>
                    <a:pt x="410" y="688"/>
                    <a:pt x="410" y="688"/>
                  </a:cubicBezTo>
                  <a:cubicBezTo>
                    <a:pt x="410" y="905"/>
                    <a:pt x="410" y="905"/>
                    <a:pt x="410" y="905"/>
                  </a:cubicBezTo>
                  <a:cubicBezTo>
                    <a:pt x="397" y="893"/>
                    <a:pt x="385" y="881"/>
                    <a:pt x="373" y="870"/>
                  </a:cubicBezTo>
                  <a:cubicBezTo>
                    <a:pt x="332" y="833"/>
                    <a:pt x="268" y="836"/>
                    <a:pt x="231" y="878"/>
                  </a:cubicBezTo>
                  <a:cubicBezTo>
                    <a:pt x="213" y="898"/>
                    <a:pt x="204" y="924"/>
                    <a:pt x="205" y="950"/>
                  </a:cubicBezTo>
                  <a:cubicBezTo>
                    <a:pt x="206" y="977"/>
                    <a:pt x="218" y="1002"/>
                    <a:pt x="238" y="1020"/>
                  </a:cubicBezTo>
                  <a:cubicBezTo>
                    <a:pt x="328" y="1101"/>
                    <a:pt x="401" y="1218"/>
                    <a:pt x="437" y="1281"/>
                  </a:cubicBezTo>
                  <a:cubicBezTo>
                    <a:pt x="489" y="1403"/>
                    <a:pt x="608" y="1481"/>
                    <a:pt x="741" y="1481"/>
                  </a:cubicBezTo>
                  <a:cubicBezTo>
                    <a:pt x="923" y="1481"/>
                    <a:pt x="1072" y="1333"/>
                    <a:pt x="1072" y="1150"/>
                  </a:cubicBezTo>
                  <a:cubicBezTo>
                    <a:pt x="1072" y="924"/>
                    <a:pt x="1072" y="924"/>
                    <a:pt x="1072" y="924"/>
                  </a:cubicBezTo>
                  <a:cubicBezTo>
                    <a:pt x="1072" y="868"/>
                    <a:pt x="1030" y="822"/>
                    <a:pt x="977" y="819"/>
                  </a:cubicBezTo>
                  <a:close/>
                  <a:moveTo>
                    <a:pt x="611" y="537"/>
                  </a:moveTo>
                  <a:cubicBezTo>
                    <a:pt x="611" y="519"/>
                    <a:pt x="606" y="502"/>
                    <a:pt x="598" y="487"/>
                  </a:cubicBezTo>
                  <a:cubicBezTo>
                    <a:pt x="602" y="484"/>
                    <a:pt x="607" y="483"/>
                    <a:pt x="613" y="483"/>
                  </a:cubicBezTo>
                  <a:cubicBezTo>
                    <a:pt x="628" y="483"/>
                    <a:pt x="640" y="495"/>
                    <a:pt x="640" y="510"/>
                  </a:cubicBezTo>
                  <a:cubicBezTo>
                    <a:pt x="640" y="525"/>
                    <a:pt x="628" y="537"/>
                    <a:pt x="613" y="537"/>
                  </a:cubicBezTo>
                  <a:cubicBezTo>
                    <a:pt x="612" y="537"/>
                    <a:pt x="612" y="537"/>
                    <a:pt x="611" y="537"/>
                  </a:cubicBezTo>
                  <a:close/>
                  <a:moveTo>
                    <a:pt x="101" y="640"/>
                  </a:moveTo>
                  <a:cubicBezTo>
                    <a:pt x="72" y="640"/>
                    <a:pt x="48" y="616"/>
                    <a:pt x="48" y="587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71"/>
                    <a:pt x="72" y="48"/>
                    <a:pt x="101" y="48"/>
                  </a:cubicBezTo>
                  <a:cubicBezTo>
                    <a:pt x="715" y="48"/>
                    <a:pt x="715" y="48"/>
                    <a:pt x="715" y="48"/>
                  </a:cubicBezTo>
                  <a:cubicBezTo>
                    <a:pt x="744" y="48"/>
                    <a:pt x="768" y="71"/>
                    <a:pt x="768" y="100"/>
                  </a:cubicBezTo>
                  <a:cubicBezTo>
                    <a:pt x="768" y="587"/>
                    <a:pt x="768" y="587"/>
                    <a:pt x="768" y="587"/>
                  </a:cubicBezTo>
                  <a:cubicBezTo>
                    <a:pt x="768" y="616"/>
                    <a:pt x="744" y="640"/>
                    <a:pt x="715" y="640"/>
                  </a:cubicBezTo>
                  <a:cubicBezTo>
                    <a:pt x="611" y="640"/>
                    <a:pt x="611" y="640"/>
                    <a:pt x="611" y="640"/>
                  </a:cubicBezTo>
                  <a:cubicBezTo>
                    <a:pt x="611" y="585"/>
                    <a:pt x="611" y="585"/>
                    <a:pt x="611" y="585"/>
                  </a:cubicBezTo>
                  <a:cubicBezTo>
                    <a:pt x="612" y="585"/>
                    <a:pt x="612" y="585"/>
                    <a:pt x="613" y="585"/>
                  </a:cubicBezTo>
                  <a:cubicBezTo>
                    <a:pt x="654" y="585"/>
                    <a:pt x="688" y="551"/>
                    <a:pt x="688" y="510"/>
                  </a:cubicBezTo>
                  <a:cubicBezTo>
                    <a:pt x="688" y="469"/>
                    <a:pt x="654" y="435"/>
                    <a:pt x="613" y="435"/>
                  </a:cubicBezTo>
                  <a:cubicBezTo>
                    <a:pt x="595" y="435"/>
                    <a:pt x="579" y="441"/>
                    <a:pt x="565" y="452"/>
                  </a:cubicBezTo>
                  <a:cubicBezTo>
                    <a:pt x="551" y="442"/>
                    <a:pt x="534" y="436"/>
                    <a:pt x="516" y="435"/>
                  </a:cubicBezTo>
                  <a:cubicBezTo>
                    <a:pt x="489" y="434"/>
                    <a:pt x="463" y="443"/>
                    <a:pt x="443" y="460"/>
                  </a:cubicBezTo>
                  <a:cubicBezTo>
                    <a:pt x="336" y="460"/>
                    <a:pt x="336" y="460"/>
                    <a:pt x="336" y="460"/>
                  </a:cubicBezTo>
                  <a:cubicBezTo>
                    <a:pt x="331" y="454"/>
                    <a:pt x="325" y="449"/>
                    <a:pt x="318" y="445"/>
                  </a:cubicBezTo>
                  <a:cubicBezTo>
                    <a:pt x="307" y="406"/>
                    <a:pt x="307" y="406"/>
                    <a:pt x="307" y="406"/>
                  </a:cubicBezTo>
                  <a:cubicBezTo>
                    <a:pt x="587" y="406"/>
                    <a:pt x="587" y="406"/>
                    <a:pt x="587" y="406"/>
                  </a:cubicBezTo>
                  <a:cubicBezTo>
                    <a:pt x="629" y="406"/>
                    <a:pt x="662" y="372"/>
                    <a:pt x="662" y="331"/>
                  </a:cubicBezTo>
                  <a:cubicBezTo>
                    <a:pt x="662" y="201"/>
                    <a:pt x="662" y="201"/>
                    <a:pt x="662" y="201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77" y="201"/>
                    <a:pt x="688" y="190"/>
                    <a:pt x="688" y="177"/>
                  </a:cubicBezTo>
                  <a:cubicBezTo>
                    <a:pt x="688" y="164"/>
                    <a:pt x="677" y="153"/>
                    <a:pt x="664" y="153"/>
                  </a:cubicBezTo>
                  <a:cubicBezTo>
                    <a:pt x="236" y="153"/>
                    <a:pt x="236" y="153"/>
                    <a:pt x="236" y="153"/>
                  </a:cubicBezTo>
                  <a:cubicBezTo>
                    <a:pt x="225" y="123"/>
                    <a:pt x="197" y="102"/>
                    <a:pt x="164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13" y="102"/>
                    <a:pt x="102" y="113"/>
                    <a:pt x="102" y="126"/>
                  </a:cubicBezTo>
                  <a:cubicBezTo>
                    <a:pt x="102" y="139"/>
                    <a:pt x="113" y="150"/>
                    <a:pt x="126" y="150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77" y="150"/>
                    <a:pt x="187" y="158"/>
                    <a:pt x="191" y="170"/>
                  </a:cubicBezTo>
                  <a:cubicBezTo>
                    <a:pt x="266" y="436"/>
                    <a:pt x="266" y="436"/>
                    <a:pt x="266" y="436"/>
                  </a:cubicBezTo>
                  <a:cubicBezTo>
                    <a:pt x="231" y="443"/>
                    <a:pt x="205" y="473"/>
                    <a:pt x="205" y="510"/>
                  </a:cubicBezTo>
                  <a:cubicBezTo>
                    <a:pt x="205" y="551"/>
                    <a:pt x="239" y="585"/>
                    <a:pt x="280" y="585"/>
                  </a:cubicBezTo>
                  <a:cubicBezTo>
                    <a:pt x="321" y="585"/>
                    <a:pt x="355" y="551"/>
                    <a:pt x="355" y="510"/>
                  </a:cubicBezTo>
                  <a:cubicBezTo>
                    <a:pt x="355" y="509"/>
                    <a:pt x="355" y="509"/>
                    <a:pt x="355" y="508"/>
                  </a:cubicBezTo>
                  <a:cubicBezTo>
                    <a:pt x="413" y="508"/>
                    <a:pt x="413" y="508"/>
                    <a:pt x="413" y="508"/>
                  </a:cubicBezTo>
                  <a:cubicBezTo>
                    <a:pt x="411" y="517"/>
                    <a:pt x="410" y="526"/>
                    <a:pt x="410" y="536"/>
                  </a:cubicBezTo>
                  <a:cubicBezTo>
                    <a:pt x="410" y="640"/>
                    <a:pt x="410" y="640"/>
                    <a:pt x="410" y="640"/>
                  </a:cubicBezTo>
                  <a:lnTo>
                    <a:pt x="101" y="640"/>
                  </a:lnTo>
                  <a:close/>
                  <a:moveTo>
                    <a:pt x="249" y="201"/>
                  </a:moveTo>
                  <a:cubicBezTo>
                    <a:pt x="614" y="201"/>
                    <a:pt x="614" y="201"/>
                    <a:pt x="614" y="201"/>
                  </a:cubicBezTo>
                  <a:cubicBezTo>
                    <a:pt x="614" y="331"/>
                    <a:pt x="614" y="331"/>
                    <a:pt x="614" y="331"/>
                  </a:cubicBezTo>
                  <a:cubicBezTo>
                    <a:pt x="614" y="346"/>
                    <a:pt x="602" y="358"/>
                    <a:pt x="587" y="358"/>
                  </a:cubicBezTo>
                  <a:cubicBezTo>
                    <a:pt x="294" y="358"/>
                    <a:pt x="294" y="358"/>
                    <a:pt x="294" y="358"/>
                  </a:cubicBezTo>
                  <a:lnTo>
                    <a:pt x="249" y="201"/>
                  </a:lnTo>
                  <a:close/>
                  <a:moveTo>
                    <a:pt x="280" y="483"/>
                  </a:moveTo>
                  <a:cubicBezTo>
                    <a:pt x="295" y="483"/>
                    <a:pt x="307" y="495"/>
                    <a:pt x="307" y="510"/>
                  </a:cubicBezTo>
                  <a:cubicBezTo>
                    <a:pt x="307" y="525"/>
                    <a:pt x="295" y="537"/>
                    <a:pt x="280" y="537"/>
                  </a:cubicBezTo>
                  <a:cubicBezTo>
                    <a:pt x="265" y="537"/>
                    <a:pt x="253" y="525"/>
                    <a:pt x="253" y="510"/>
                  </a:cubicBezTo>
                  <a:cubicBezTo>
                    <a:pt x="253" y="495"/>
                    <a:pt x="265" y="483"/>
                    <a:pt x="280" y="483"/>
                  </a:cubicBezTo>
                  <a:close/>
                  <a:moveTo>
                    <a:pt x="1024" y="1150"/>
                  </a:moveTo>
                  <a:cubicBezTo>
                    <a:pt x="1024" y="1306"/>
                    <a:pt x="897" y="1433"/>
                    <a:pt x="741" y="1433"/>
                  </a:cubicBezTo>
                  <a:cubicBezTo>
                    <a:pt x="627" y="1433"/>
                    <a:pt x="525" y="1366"/>
                    <a:pt x="480" y="1261"/>
                  </a:cubicBezTo>
                  <a:cubicBezTo>
                    <a:pt x="480" y="1260"/>
                    <a:pt x="479" y="1259"/>
                    <a:pt x="479" y="1258"/>
                  </a:cubicBezTo>
                  <a:cubicBezTo>
                    <a:pt x="442" y="1193"/>
                    <a:pt x="366" y="1070"/>
                    <a:pt x="270" y="984"/>
                  </a:cubicBezTo>
                  <a:cubicBezTo>
                    <a:pt x="249" y="965"/>
                    <a:pt x="247" y="931"/>
                    <a:pt x="266" y="910"/>
                  </a:cubicBezTo>
                  <a:cubicBezTo>
                    <a:pt x="276" y="899"/>
                    <a:pt x="289" y="893"/>
                    <a:pt x="303" y="892"/>
                  </a:cubicBezTo>
                  <a:cubicBezTo>
                    <a:pt x="304" y="892"/>
                    <a:pt x="305" y="892"/>
                    <a:pt x="306" y="892"/>
                  </a:cubicBezTo>
                  <a:cubicBezTo>
                    <a:pt x="319" y="892"/>
                    <a:pt x="331" y="897"/>
                    <a:pt x="341" y="906"/>
                  </a:cubicBezTo>
                  <a:cubicBezTo>
                    <a:pt x="365" y="928"/>
                    <a:pt x="390" y="954"/>
                    <a:pt x="415" y="983"/>
                  </a:cubicBezTo>
                  <a:cubicBezTo>
                    <a:pt x="422" y="990"/>
                    <a:pt x="433" y="993"/>
                    <a:pt x="442" y="990"/>
                  </a:cubicBezTo>
                  <a:cubicBezTo>
                    <a:pt x="451" y="986"/>
                    <a:pt x="458" y="977"/>
                    <a:pt x="458" y="967"/>
                  </a:cubicBezTo>
                  <a:cubicBezTo>
                    <a:pt x="458" y="536"/>
                    <a:pt x="458" y="536"/>
                    <a:pt x="458" y="536"/>
                  </a:cubicBezTo>
                  <a:cubicBezTo>
                    <a:pt x="458" y="521"/>
                    <a:pt x="463" y="507"/>
                    <a:pt x="474" y="497"/>
                  </a:cubicBezTo>
                  <a:cubicBezTo>
                    <a:pt x="485" y="487"/>
                    <a:pt x="499" y="482"/>
                    <a:pt x="513" y="483"/>
                  </a:cubicBezTo>
                  <a:cubicBezTo>
                    <a:pt x="541" y="484"/>
                    <a:pt x="563" y="510"/>
                    <a:pt x="563" y="540"/>
                  </a:cubicBezTo>
                  <a:cubicBezTo>
                    <a:pt x="563" y="664"/>
                    <a:pt x="563" y="664"/>
                    <a:pt x="563" y="664"/>
                  </a:cubicBezTo>
                  <a:cubicBezTo>
                    <a:pt x="563" y="664"/>
                    <a:pt x="563" y="664"/>
                    <a:pt x="563" y="664"/>
                  </a:cubicBezTo>
                  <a:cubicBezTo>
                    <a:pt x="563" y="664"/>
                    <a:pt x="563" y="664"/>
                    <a:pt x="563" y="664"/>
                  </a:cubicBezTo>
                  <a:cubicBezTo>
                    <a:pt x="563" y="868"/>
                    <a:pt x="563" y="868"/>
                    <a:pt x="563" y="868"/>
                  </a:cubicBezTo>
                  <a:cubicBezTo>
                    <a:pt x="563" y="882"/>
                    <a:pt x="574" y="892"/>
                    <a:pt x="587" y="892"/>
                  </a:cubicBezTo>
                  <a:cubicBezTo>
                    <a:pt x="600" y="892"/>
                    <a:pt x="611" y="882"/>
                    <a:pt x="611" y="868"/>
                  </a:cubicBezTo>
                  <a:cubicBezTo>
                    <a:pt x="611" y="854"/>
                    <a:pt x="617" y="840"/>
                    <a:pt x="628" y="830"/>
                  </a:cubicBezTo>
                  <a:cubicBezTo>
                    <a:pt x="638" y="820"/>
                    <a:pt x="652" y="815"/>
                    <a:pt x="667" y="816"/>
                  </a:cubicBezTo>
                  <a:cubicBezTo>
                    <a:pt x="694" y="817"/>
                    <a:pt x="717" y="843"/>
                    <a:pt x="717" y="873"/>
                  </a:cubicBezTo>
                  <a:cubicBezTo>
                    <a:pt x="717" y="920"/>
                    <a:pt x="717" y="920"/>
                    <a:pt x="717" y="920"/>
                  </a:cubicBezTo>
                  <a:cubicBezTo>
                    <a:pt x="717" y="933"/>
                    <a:pt x="728" y="944"/>
                    <a:pt x="741" y="944"/>
                  </a:cubicBezTo>
                  <a:cubicBezTo>
                    <a:pt x="754" y="944"/>
                    <a:pt x="765" y="933"/>
                    <a:pt x="765" y="920"/>
                  </a:cubicBezTo>
                  <a:cubicBezTo>
                    <a:pt x="765" y="894"/>
                    <a:pt x="765" y="894"/>
                    <a:pt x="765" y="894"/>
                  </a:cubicBezTo>
                  <a:cubicBezTo>
                    <a:pt x="765" y="879"/>
                    <a:pt x="771" y="866"/>
                    <a:pt x="781" y="856"/>
                  </a:cubicBezTo>
                  <a:cubicBezTo>
                    <a:pt x="792" y="846"/>
                    <a:pt x="806" y="841"/>
                    <a:pt x="820" y="841"/>
                  </a:cubicBezTo>
                  <a:cubicBezTo>
                    <a:pt x="848" y="843"/>
                    <a:pt x="870" y="868"/>
                    <a:pt x="870" y="898"/>
                  </a:cubicBezTo>
                  <a:cubicBezTo>
                    <a:pt x="870" y="945"/>
                    <a:pt x="870" y="945"/>
                    <a:pt x="870" y="945"/>
                  </a:cubicBezTo>
                  <a:cubicBezTo>
                    <a:pt x="870" y="958"/>
                    <a:pt x="881" y="969"/>
                    <a:pt x="894" y="969"/>
                  </a:cubicBezTo>
                  <a:cubicBezTo>
                    <a:pt x="908" y="969"/>
                    <a:pt x="918" y="958"/>
                    <a:pt x="918" y="945"/>
                  </a:cubicBezTo>
                  <a:cubicBezTo>
                    <a:pt x="918" y="920"/>
                    <a:pt x="918" y="920"/>
                    <a:pt x="918" y="920"/>
                  </a:cubicBezTo>
                  <a:cubicBezTo>
                    <a:pt x="918" y="905"/>
                    <a:pt x="924" y="891"/>
                    <a:pt x="935" y="881"/>
                  </a:cubicBezTo>
                  <a:cubicBezTo>
                    <a:pt x="945" y="871"/>
                    <a:pt x="959" y="866"/>
                    <a:pt x="974" y="867"/>
                  </a:cubicBezTo>
                  <a:cubicBezTo>
                    <a:pt x="1002" y="868"/>
                    <a:pt x="1024" y="894"/>
                    <a:pt x="1024" y="924"/>
                  </a:cubicBezTo>
                  <a:cubicBezTo>
                    <a:pt x="1024" y="1150"/>
                    <a:pt x="1024" y="1150"/>
                    <a:pt x="1024" y="1150"/>
                  </a:cubicBezTo>
                  <a:close/>
                  <a:moveTo>
                    <a:pt x="1024" y="1150"/>
                  </a:moveTo>
                  <a:cubicBezTo>
                    <a:pt x="1024" y="1150"/>
                    <a:pt x="1024" y="1150"/>
                    <a:pt x="1024" y="1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1" name="Group 190"/>
          <p:cNvGrpSpPr>
            <a:grpSpLocks noChangeAspect="1"/>
          </p:cNvGrpSpPr>
          <p:nvPr/>
        </p:nvGrpSpPr>
        <p:grpSpPr>
          <a:xfrm>
            <a:off x="1685052" y="5168771"/>
            <a:ext cx="243825" cy="304800"/>
            <a:chOff x="7988300" y="2378076"/>
            <a:chExt cx="5148262" cy="6435725"/>
          </a:xfrm>
        </p:grpSpPr>
        <p:sp>
          <p:nvSpPr>
            <p:cNvPr id="190" name="Oval 189"/>
            <p:cNvSpPr/>
            <p:nvPr/>
          </p:nvSpPr>
          <p:spPr>
            <a:xfrm>
              <a:off x="9554817" y="4458667"/>
              <a:ext cx="2451652" cy="241750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144"/>
            <p:cNvSpPr>
              <a:spLocks noEditPoints="1"/>
            </p:cNvSpPr>
            <p:nvPr/>
          </p:nvSpPr>
          <p:spPr bwMode="auto">
            <a:xfrm>
              <a:off x="7988300" y="2378076"/>
              <a:ext cx="5148262" cy="6435725"/>
            </a:xfrm>
            <a:custGeom>
              <a:avLst/>
              <a:gdLst>
                <a:gd name="T0" fmla="*/ 800 w 1174"/>
                <a:gd name="T1" fmla="*/ 1022 h 1482"/>
                <a:gd name="T2" fmla="*/ 789 w 1174"/>
                <a:gd name="T3" fmla="*/ 944 h 1482"/>
                <a:gd name="T4" fmla="*/ 887 w 1174"/>
                <a:gd name="T5" fmla="*/ 114 h 1482"/>
                <a:gd name="T6" fmla="*/ 77 w 1174"/>
                <a:gd name="T7" fmla="*/ 766 h 1482"/>
                <a:gd name="T8" fmla="*/ 410 w 1174"/>
                <a:gd name="T9" fmla="*/ 963 h 1482"/>
                <a:gd name="T10" fmla="*/ 319 w 1174"/>
                <a:gd name="T11" fmla="*/ 1078 h 1482"/>
                <a:gd name="T12" fmla="*/ 0 w 1174"/>
                <a:gd name="T13" fmla="*/ 1406 h 1482"/>
                <a:gd name="T14" fmla="*/ 1174 w 1174"/>
                <a:gd name="T15" fmla="*/ 1406 h 1482"/>
                <a:gd name="T16" fmla="*/ 766 w 1174"/>
                <a:gd name="T17" fmla="*/ 1056 h 1482"/>
                <a:gd name="T18" fmla="*/ 710 w 1174"/>
                <a:gd name="T19" fmla="*/ 1243 h 1482"/>
                <a:gd name="T20" fmla="*/ 764 w 1174"/>
                <a:gd name="T21" fmla="*/ 1056 h 1482"/>
                <a:gd name="T22" fmla="*/ 308 w 1174"/>
                <a:gd name="T23" fmla="*/ 424 h 1482"/>
                <a:gd name="T24" fmla="*/ 896 w 1174"/>
                <a:gd name="T25" fmla="*/ 587 h 1482"/>
                <a:gd name="T26" fmla="*/ 714 w 1174"/>
                <a:gd name="T27" fmla="*/ 843 h 1482"/>
                <a:gd name="T28" fmla="*/ 638 w 1174"/>
                <a:gd name="T29" fmla="*/ 918 h 1482"/>
                <a:gd name="T30" fmla="*/ 587 w 1174"/>
                <a:gd name="T31" fmla="*/ 973 h 1482"/>
                <a:gd name="T32" fmla="*/ 203 w 1174"/>
                <a:gd name="T33" fmla="*/ 691 h 1482"/>
                <a:gd name="T34" fmla="*/ 203 w 1174"/>
                <a:gd name="T35" fmla="*/ 560 h 1482"/>
                <a:gd name="T36" fmla="*/ 241 w 1174"/>
                <a:gd name="T37" fmla="*/ 691 h 1482"/>
                <a:gd name="T38" fmla="*/ 921 w 1174"/>
                <a:gd name="T39" fmla="*/ 739 h 1482"/>
                <a:gd name="T40" fmla="*/ 973 w 1174"/>
                <a:gd name="T41" fmla="*/ 690 h 1482"/>
                <a:gd name="T42" fmla="*/ 944 w 1174"/>
                <a:gd name="T43" fmla="*/ 587 h 1482"/>
                <a:gd name="T44" fmla="*/ 973 w 1174"/>
                <a:gd name="T45" fmla="*/ 563 h 1482"/>
                <a:gd name="T46" fmla="*/ 611 w 1174"/>
                <a:gd name="T47" fmla="*/ 843 h 1482"/>
                <a:gd name="T48" fmla="*/ 638 w 1174"/>
                <a:gd name="T49" fmla="*/ 870 h 1482"/>
                <a:gd name="T50" fmla="*/ 587 w 1174"/>
                <a:gd name="T51" fmla="*/ 48 h 1482"/>
                <a:gd name="T52" fmla="*/ 953 w 1174"/>
                <a:gd name="T53" fmla="*/ 845 h 1482"/>
                <a:gd name="T54" fmla="*/ 1021 w 1174"/>
                <a:gd name="T55" fmla="*/ 563 h 1482"/>
                <a:gd name="T56" fmla="*/ 920 w 1174"/>
                <a:gd name="T57" fmla="*/ 512 h 1482"/>
                <a:gd name="T58" fmla="*/ 273 w 1174"/>
                <a:gd name="T59" fmla="*/ 381 h 1482"/>
                <a:gd name="T60" fmla="*/ 154 w 1174"/>
                <a:gd name="T61" fmla="*/ 562 h 1482"/>
                <a:gd name="T62" fmla="*/ 253 w 1174"/>
                <a:gd name="T63" fmla="*/ 739 h 1482"/>
                <a:gd name="T64" fmla="*/ 587 w 1174"/>
                <a:gd name="T65" fmla="*/ 1021 h 1482"/>
                <a:gd name="T66" fmla="*/ 587 w 1174"/>
                <a:gd name="T67" fmla="*/ 1144 h 1482"/>
                <a:gd name="T68" fmla="*/ 587 w 1174"/>
                <a:gd name="T69" fmla="*/ 1021 h 1482"/>
                <a:gd name="T70" fmla="*/ 550 w 1174"/>
                <a:gd name="T71" fmla="*/ 1175 h 1482"/>
                <a:gd name="T72" fmla="*/ 463 w 1174"/>
                <a:gd name="T73" fmla="*/ 1242 h 1482"/>
                <a:gd name="T74" fmla="*/ 146 w 1174"/>
                <a:gd name="T75" fmla="*/ 1170 h 1482"/>
                <a:gd name="T76" fmla="*/ 458 w 1174"/>
                <a:gd name="T77" fmla="*/ 1291 h 1482"/>
                <a:gd name="T78" fmla="*/ 563 w 1174"/>
                <a:gd name="T79" fmla="*/ 1226 h 1482"/>
                <a:gd name="T80" fmla="*/ 611 w 1174"/>
                <a:gd name="T81" fmla="*/ 1355 h 1482"/>
                <a:gd name="T82" fmla="*/ 710 w 1174"/>
                <a:gd name="T83" fmla="*/ 1291 h 1482"/>
                <a:gd name="T84" fmla="*/ 853 w 1174"/>
                <a:gd name="T85" fmla="*/ 1126 h 1482"/>
                <a:gd name="T86" fmla="*/ 951 w 1174"/>
                <a:gd name="T87" fmla="*/ 1286 h 1482"/>
                <a:gd name="T88" fmla="*/ 253 w 1174"/>
                <a:gd name="T89" fmla="*/ 1434 h 1482"/>
                <a:gd name="T90" fmla="*/ 131 w 1174"/>
                <a:gd name="T91" fmla="*/ 1175 h 1482"/>
                <a:gd name="T92" fmla="*/ 48 w 1174"/>
                <a:gd name="T93" fmla="*/ 1296 h 1482"/>
                <a:gd name="T94" fmla="*/ 205 w 1174"/>
                <a:gd name="T95" fmla="*/ 1367 h 1482"/>
                <a:gd name="T96" fmla="*/ 48 w 1174"/>
                <a:gd name="T97" fmla="*/ 1406 h 1482"/>
                <a:gd name="T98" fmla="*/ 970 w 1174"/>
                <a:gd name="T99" fmla="*/ 1434 h 1482"/>
                <a:gd name="T100" fmla="*/ 1084 w 1174"/>
                <a:gd name="T101" fmla="*/ 1200 h 1482"/>
                <a:gd name="T102" fmla="*/ 1126 w 1174"/>
                <a:gd name="T103" fmla="*/ 1406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74" h="1482">
                  <a:moveTo>
                    <a:pt x="1040" y="1124"/>
                  </a:moveTo>
                  <a:cubicBezTo>
                    <a:pt x="855" y="1078"/>
                    <a:pt x="855" y="1078"/>
                    <a:pt x="855" y="1078"/>
                  </a:cubicBezTo>
                  <a:cubicBezTo>
                    <a:pt x="800" y="1022"/>
                    <a:pt x="800" y="1022"/>
                    <a:pt x="800" y="1022"/>
                  </a:cubicBezTo>
                  <a:cubicBezTo>
                    <a:pt x="790" y="1013"/>
                    <a:pt x="778" y="1008"/>
                    <a:pt x="765" y="1008"/>
                  </a:cubicBezTo>
                  <a:cubicBezTo>
                    <a:pt x="765" y="963"/>
                    <a:pt x="765" y="963"/>
                    <a:pt x="765" y="963"/>
                  </a:cubicBezTo>
                  <a:cubicBezTo>
                    <a:pt x="773" y="957"/>
                    <a:pt x="781" y="951"/>
                    <a:pt x="789" y="944"/>
                  </a:cubicBezTo>
                  <a:cubicBezTo>
                    <a:pt x="799" y="942"/>
                    <a:pt x="867" y="928"/>
                    <a:pt x="937" y="903"/>
                  </a:cubicBezTo>
                  <a:cubicBezTo>
                    <a:pt x="1045" y="864"/>
                    <a:pt x="1098" y="819"/>
                    <a:pt x="1098" y="766"/>
                  </a:cubicBezTo>
                  <a:cubicBezTo>
                    <a:pt x="1098" y="460"/>
                    <a:pt x="1027" y="241"/>
                    <a:pt x="887" y="114"/>
                  </a:cubicBezTo>
                  <a:cubicBezTo>
                    <a:pt x="777" y="15"/>
                    <a:pt x="652" y="0"/>
                    <a:pt x="587" y="0"/>
                  </a:cubicBezTo>
                  <a:cubicBezTo>
                    <a:pt x="523" y="0"/>
                    <a:pt x="398" y="15"/>
                    <a:pt x="288" y="114"/>
                  </a:cubicBezTo>
                  <a:cubicBezTo>
                    <a:pt x="148" y="241"/>
                    <a:pt x="77" y="460"/>
                    <a:pt x="77" y="766"/>
                  </a:cubicBezTo>
                  <a:cubicBezTo>
                    <a:pt x="77" y="819"/>
                    <a:pt x="129" y="864"/>
                    <a:pt x="238" y="903"/>
                  </a:cubicBezTo>
                  <a:cubicBezTo>
                    <a:pt x="307" y="928"/>
                    <a:pt x="375" y="942"/>
                    <a:pt x="385" y="944"/>
                  </a:cubicBezTo>
                  <a:cubicBezTo>
                    <a:pt x="393" y="951"/>
                    <a:pt x="401" y="957"/>
                    <a:pt x="410" y="963"/>
                  </a:cubicBezTo>
                  <a:cubicBezTo>
                    <a:pt x="410" y="1008"/>
                    <a:pt x="410" y="1008"/>
                    <a:pt x="410" y="1008"/>
                  </a:cubicBezTo>
                  <a:cubicBezTo>
                    <a:pt x="397" y="1008"/>
                    <a:pt x="384" y="1013"/>
                    <a:pt x="374" y="1022"/>
                  </a:cubicBezTo>
                  <a:cubicBezTo>
                    <a:pt x="319" y="1078"/>
                    <a:pt x="319" y="1078"/>
                    <a:pt x="319" y="1078"/>
                  </a:cubicBezTo>
                  <a:cubicBezTo>
                    <a:pt x="135" y="1124"/>
                    <a:pt x="135" y="1124"/>
                    <a:pt x="135" y="1124"/>
                  </a:cubicBezTo>
                  <a:cubicBezTo>
                    <a:pt x="55" y="1143"/>
                    <a:pt x="0" y="1214"/>
                    <a:pt x="0" y="1296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0" y="1448"/>
                    <a:pt x="34" y="1482"/>
                    <a:pt x="75" y="1482"/>
                  </a:cubicBezTo>
                  <a:cubicBezTo>
                    <a:pt x="1099" y="1482"/>
                    <a:pt x="1099" y="1482"/>
                    <a:pt x="1099" y="1482"/>
                  </a:cubicBezTo>
                  <a:cubicBezTo>
                    <a:pt x="1141" y="1482"/>
                    <a:pt x="1174" y="1448"/>
                    <a:pt x="1174" y="1406"/>
                  </a:cubicBezTo>
                  <a:cubicBezTo>
                    <a:pt x="1174" y="1296"/>
                    <a:pt x="1174" y="1296"/>
                    <a:pt x="1174" y="1296"/>
                  </a:cubicBezTo>
                  <a:cubicBezTo>
                    <a:pt x="1174" y="1214"/>
                    <a:pt x="1119" y="1143"/>
                    <a:pt x="1040" y="1124"/>
                  </a:cubicBezTo>
                  <a:close/>
                  <a:moveTo>
                    <a:pt x="766" y="1056"/>
                  </a:moveTo>
                  <a:cubicBezTo>
                    <a:pt x="812" y="1102"/>
                    <a:pt x="812" y="1102"/>
                    <a:pt x="812" y="1102"/>
                  </a:cubicBezTo>
                  <a:cubicBezTo>
                    <a:pt x="711" y="1242"/>
                    <a:pt x="711" y="1242"/>
                    <a:pt x="711" y="1242"/>
                  </a:cubicBezTo>
                  <a:cubicBezTo>
                    <a:pt x="711" y="1243"/>
                    <a:pt x="711" y="1243"/>
                    <a:pt x="710" y="1243"/>
                  </a:cubicBezTo>
                  <a:cubicBezTo>
                    <a:pt x="710" y="1243"/>
                    <a:pt x="709" y="1243"/>
                    <a:pt x="709" y="1243"/>
                  </a:cubicBezTo>
                  <a:cubicBezTo>
                    <a:pt x="625" y="1175"/>
                    <a:pt x="625" y="1175"/>
                    <a:pt x="625" y="1175"/>
                  </a:cubicBezTo>
                  <a:cubicBezTo>
                    <a:pt x="764" y="1056"/>
                    <a:pt x="764" y="1056"/>
                    <a:pt x="764" y="1056"/>
                  </a:cubicBezTo>
                  <a:cubicBezTo>
                    <a:pt x="765" y="1055"/>
                    <a:pt x="766" y="1056"/>
                    <a:pt x="766" y="1056"/>
                  </a:cubicBezTo>
                  <a:close/>
                  <a:moveTo>
                    <a:pt x="278" y="587"/>
                  </a:moveTo>
                  <a:cubicBezTo>
                    <a:pt x="278" y="531"/>
                    <a:pt x="288" y="475"/>
                    <a:pt x="308" y="424"/>
                  </a:cubicBezTo>
                  <a:cubicBezTo>
                    <a:pt x="362" y="450"/>
                    <a:pt x="452" y="479"/>
                    <a:pt x="557" y="504"/>
                  </a:cubicBezTo>
                  <a:cubicBezTo>
                    <a:pt x="677" y="532"/>
                    <a:pt x="799" y="552"/>
                    <a:pt x="896" y="559"/>
                  </a:cubicBezTo>
                  <a:cubicBezTo>
                    <a:pt x="896" y="570"/>
                    <a:pt x="896" y="582"/>
                    <a:pt x="896" y="587"/>
                  </a:cubicBezTo>
                  <a:cubicBezTo>
                    <a:pt x="896" y="703"/>
                    <a:pt x="855" y="807"/>
                    <a:pt x="790" y="878"/>
                  </a:cubicBezTo>
                  <a:cubicBezTo>
                    <a:pt x="766" y="878"/>
                    <a:pt x="739" y="874"/>
                    <a:pt x="710" y="866"/>
                  </a:cubicBezTo>
                  <a:cubicBezTo>
                    <a:pt x="712" y="859"/>
                    <a:pt x="714" y="851"/>
                    <a:pt x="714" y="843"/>
                  </a:cubicBezTo>
                  <a:cubicBezTo>
                    <a:pt x="714" y="802"/>
                    <a:pt x="680" y="768"/>
                    <a:pt x="638" y="768"/>
                  </a:cubicBezTo>
                  <a:cubicBezTo>
                    <a:pt x="597" y="768"/>
                    <a:pt x="563" y="802"/>
                    <a:pt x="563" y="843"/>
                  </a:cubicBezTo>
                  <a:cubicBezTo>
                    <a:pt x="563" y="885"/>
                    <a:pt x="597" y="918"/>
                    <a:pt x="638" y="918"/>
                  </a:cubicBezTo>
                  <a:cubicBezTo>
                    <a:pt x="653" y="918"/>
                    <a:pt x="666" y="914"/>
                    <a:pt x="678" y="907"/>
                  </a:cubicBezTo>
                  <a:cubicBezTo>
                    <a:pt x="700" y="914"/>
                    <a:pt x="721" y="919"/>
                    <a:pt x="741" y="922"/>
                  </a:cubicBezTo>
                  <a:cubicBezTo>
                    <a:pt x="695" y="954"/>
                    <a:pt x="643" y="973"/>
                    <a:pt x="587" y="973"/>
                  </a:cubicBezTo>
                  <a:cubicBezTo>
                    <a:pt x="417" y="973"/>
                    <a:pt x="278" y="800"/>
                    <a:pt x="278" y="587"/>
                  </a:cubicBezTo>
                  <a:close/>
                  <a:moveTo>
                    <a:pt x="241" y="691"/>
                  </a:moveTo>
                  <a:cubicBezTo>
                    <a:pt x="203" y="691"/>
                    <a:pt x="203" y="691"/>
                    <a:pt x="203" y="691"/>
                  </a:cubicBezTo>
                  <a:cubicBezTo>
                    <a:pt x="202" y="691"/>
                    <a:pt x="202" y="690"/>
                    <a:pt x="202" y="690"/>
                  </a:cubicBezTo>
                  <a:cubicBezTo>
                    <a:pt x="202" y="562"/>
                    <a:pt x="202" y="562"/>
                    <a:pt x="202" y="562"/>
                  </a:cubicBezTo>
                  <a:cubicBezTo>
                    <a:pt x="202" y="561"/>
                    <a:pt x="202" y="560"/>
                    <a:pt x="203" y="560"/>
                  </a:cubicBezTo>
                  <a:cubicBezTo>
                    <a:pt x="231" y="560"/>
                    <a:pt x="231" y="560"/>
                    <a:pt x="231" y="560"/>
                  </a:cubicBezTo>
                  <a:cubicBezTo>
                    <a:pt x="231" y="569"/>
                    <a:pt x="230" y="578"/>
                    <a:pt x="230" y="587"/>
                  </a:cubicBezTo>
                  <a:cubicBezTo>
                    <a:pt x="230" y="623"/>
                    <a:pt x="234" y="658"/>
                    <a:pt x="241" y="691"/>
                  </a:cubicBezTo>
                  <a:close/>
                  <a:moveTo>
                    <a:pt x="880" y="852"/>
                  </a:moveTo>
                  <a:cubicBezTo>
                    <a:pt x="875" y="856"/>
                    <a:pt x="869" y="859"/>
                    <a:pt x="863" y="862"/>
                  </a:cubicBezTo>
                  <a:cubicBezTo>
                    <a:pt x="888" y="826"/>
                    <a:pt x="907" y="784"/>
                    <a:pt x="921" y="739"/>
                  </a:cubicBezTo>
                  <a:cubicBezTo>
                    <a:pt x="944" y="739"/>
                    <a:pt x="944" y="739"/>
                    <a:pt x="944" y="739"/>
                  </a:cubicBezTo>
                  <a:cubicBezTo>
                    <a:pt x="939" y="770"/>
                    <a:pt x="924" y="821"/>
                    <a:pt x="880" y="852"/>
                  </a:cubicBezTo>
                  <a:close/>
                  <a:moveTo>
                    <a:pt x="973" y="690"/>
                  </a:moveTo>
                  <a:cubicBezTo>
                    <a:pt x="973" y="690"/>
                    <a:pt x="972" y="691"/>
                    <a:pt x="971" y="691"/>
                  </a:cubicBezTo>
                  <a:cubicBezTo>
                    <a:pt x="934" y="691"/>
                    <a:pt x="934" y="691"/>
                    <a:pt x="934" y="691"/>
                  </a:cubicBezTo>
                  <a:cubicBezTo>
                    <a:pt x="940" y="658"/>
                    <a:pt x="944" y="623"/>
                    <a:pt x="944" y="587"/>
                  </a:cubicBezTo>
                  <a:cubicBezTo>
                    <a:pt x="944" y="583"/>
                    <a:pt x="944" y="572"/>
                    <a:pt x="944" y="561"/>
                  </a:cubicBezTo>
                  <a:cubicBezTo>
                    <a:pt x="971" y="561"/>
                    <a:pt x="971" y="561"/>
                    <a:pt x="971" y="561"/>
                  </a:cubicBezTo>
                  <a:cubicBezTo>
                    <a:pt x="972" y="561"/>
                    <a:pt x="973" y="562"/>
                    <a:pt x="973" y="563"/>
                  </a:cubicBezTo>
                  <a:lnTo>
                    <a:pt x="973" y="690"/>
                  </a:lnTo>
                  <a:close/>
                  <a:moveTo>
                    <a:pt x="638" y="870"/>
                  </a:moveTo>
                  <a:cubicBezTo>
                    <a:pt x="623" y="870"/>
                    <a:pt x="611" y="858"/>
                    <a:pt x="611" y="843"/>
                  </a:cubicBezTo>
                  <a:cubicBezTo>
                    <a:pt x="611" y="828"/>
                    <a:pt x="623" y="816"/>
                    <a:pt x="638" y="816"/>
                  </a:cubicBezTo>
                  <a:cubicBezTo>
                    <a:pt x="653" y="816"/>
                    <a:pt x="666" y="828"/>
                    <a:pt x="666" y="843"/>
                  </a:cubicBezTo>
                  <a:cubicBezTo>
                    <a:pt x="666" y="858"/>
                    <a:pt x="653" y="870"/>
                    <a:pt x="638" y="870"/>
                  </a:cubicBezTo>
                  <a:close/>
                  <a:moveTo>
                    <a:pt x="125" y="766"/>
                  </a:moveTo>
                  <a:cubicBezTo>
                    <a:pt x="125" y="474"/>
                    <a:pt x="191" y="267"/>
                    <a:pt x="320" y="150"/>
                  </a:cubicBezTo>
                  <a:cubicBezTo>
                    <a:pt x="418" y="61"/>
                    <a:pt x="530" y="48"/>
                    <a:pt x="587" y="48"/>
                  </a:cubicBezTo>
                  <a:cubicBezTo>
                    <a:pt x="645" y="48"/>
                    <a:pt x="756" y="61"/>
                    <a:pt x="854" y="150"/>
                  </a:cubicBezTo>
                  <a:cubicBezTo>
                    <a:pt x="984" y="267"/>
                    <a:pt x="1050" y="474"/>
                    <a:pt x="1050" y="766"/>
                  </a:cubicBezTo>
                  <a:cubicBezTo>
                    <a:pt x="1050" y="793"/>
                    <a:pt x="1008" y="821"/>
                    <a:pt x="953" y="845"/>
                  </a:cubicBezTo>
                  <a:cubicBezTo>
                    <a:pt x="981" y="804"/>
                    <a:pt x="991" y="758"/>
                    <a:pt x="994" y="734"/>
                  </a:cubicBezTo>
                  <a:cubicBezTo>
                    <a:pt x="1010" y="726"/>
                    <a:pt x="1021" y="709"/>
                    <a:pt x="1021" y="690"/>
                  </a:cubicBezTo>
                  <a:cubicBezTo>
                    <a:pt x="1021" y="563"/>
                    <a:pt x="1021" y="563"/>
                    <a:pt x="1021" y="563"/>
                  </a:cubicBezTo>
                  <a:cubicBezTo>
                    <a:pt x="1021" y="535"/>
                    <a:pt x="999" y="513"/>
                    <a:pt x="971" y="513"/>
                  </a:cubicBezTo>
                  <a:cubicBezTo>
                    <a:pt x="926" y="513"/>
                    <a:pt x="926" y="513"/>
                    <a:pt x="926" y="513"/>
                  </a:cubicBezTo>
                  <a:cubicBezTo>
                    <a:pt x="924" y="512"/>
                    <a:pt x="922" y="512"/>
                    <a:pt x="920" y="512"/>
                  </a:cubicBezTo>
                  <a:cubicBezTo>
                    <a:pt x="713" y="502"/>
                    <a:pt x="399" y="424"/>
                    <a:pt x="307" y="370"/>
                  </a:cubicBezTo>
                  <a:cubicBezTo>
                    <a:pt x="302" y="367"/>
                    <a:pt x="295" y="366"/>
                    <a:pt x="288" y="368"/>
                  </a:cubicBezTo>
                  <a:cubicBezTo>
                    <a:pt x="282" y="370"/>
                    <a:pt x="276" y="375"/>
                    <a:pt x="273" y="381"/>
                  </a:cubicBezTo>
                  <a:cubicBezTo>
                    <a:pt x="255" y="422"/>
                    <a:pt x="243" y="466"/>
                    <a:pt x="236" y="512"/>
                  </a:cubicBezTo>
                  <a:cubicBezTo>
                    <a:pt x="203" y="512"/>
                    <a:pt x="203" y="512"/>
                    <a:pt x="203" y="512"/>
                  </a:cubicBezTo>
                  <a:cubicBezTo>
                    <a:pt x="176" y="512"/>
                    <a:pt x="154" y="534"/>
                    <a:pt x="154" y="562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54" y="717"/>
                    <a:pt x="176" y="739"/>
                    <a:pt x="203" y="739"/>
                  </a:cubicBezTo>
                  <a:cubicBezTo>
                    <a:pt x="253" y="739"/>
                    <a:pt x="253" y="739"/>
                    <a:pt x="253" y="739"/>
                  </a:cubicBezTo>
                  <a:cubicBezTo>
                    <a:pt x="269" y="792"/>
                    <a:pt x="294" y="840"/>
                    <a:pt x="325" y="881"/>
                  </a:cubicBezTo>
                  <a:cubicBezTo>
                    <a:pt x="228" y="854"/>
                    <a:pt x="125" y="809"/>
                    <a:pt x="125" y="766"/>
                  </a:cubicBezTo>
                  <a:close/>
                  <a:moveTo>
                    <a:pt x="587" y="1021"/>
                  </a:moveTo>
                  <a:cubicBezTo>
                    <a:pt x="633" y="1021"/>
                    <a:pt x="677" y="1010"/>
                    <a:pt x="717" y="991"/>
                  </a:cubicBezTo>
                  <a:cubicBezTo>
                    <a:pt x="717" y="1033"/>
                    <a:pt x="717" y="1033"/>
                    <a:pt x="717" y="1033"/>
                  </a:cubicBezTo>
                  <a:cubicBezTo>
                    <a:pt x="587" y="1144"/>
                    <a:pt x="587" y="1144"/>
                    <a:pt x="587" y="1144"/>
                  </a:cubicBezTo>
                  <a:cubicBezTo>
                    <a:pt x="458" y="1033"/>
                    <a:pt x="458" y="1033"/>
                    <a:pt x="458" y="1033"/>
                  </a:cubicBezTo>
                  <a:cubicBezTo>
                    <a:pt x="458" y="991"/>
                    <a:pt x="458" y="991"/>
                    <a:pt x="458" y="991"/>
                  </a:cubicBezTo>
                  <a:cubicBezTo>
                    <a:pt x="498" y="1010"/>
                    <a:pt x="542" y="1021"/>
                    <a:pt x="587" y="1021"/>
                  </a:cubicBezTo>
                  <a:close/>
                  <a:moveTo>
                    <a:pt x="408" y="1056"/>
                  </a:moveTo>
                  <a:cubicBezTo>
                    <a:pt x="409" y="1056"/>
                    <a:pt x="410" y="1055"/>
                    <a:pt x="410" y="1056"/>
                  </a:cubicBezTo>
                  <a:cubicBezTo>
                    <a:pt x="550" y="1175"/>
                    <a:pt x="550" y="1175"/>
                    <a:pt x="550" y="1175"/>
                  </a:cubicBezTo>
                  <a:cubicBezTo>
                    <a:pt x="465" y="1243"/>
                    <a:pt x="465" y="1243"/>
                    <a:pt x="465" y="1243"/>
                  </a:cubicBezTo>
                  <a:cubicBezTo>
                    <a:pt x="465" y="1243"/>
                    <a:pt x="465" y="1243"/>
                    <a:pt x="464" y="1243"/>
                  </a:cubicBezTo>
                  <a:cubicBezTo>
                    <a:pt x="463" y="1243"/>
                    <a:pt x="463" y="1243"/>
                    <a:pt x="463" y="1242"/>
                  </a:cubicBezTo>
                  <a:cubicBezTo>
                    <a:pt x="363" y="1102"/>
                    <a:pt x="363" y="1102"/>
                    <a:pt x="363" y="1102"/>
                  </a:cubicBezTo>
                  <a:lnTo>
                    <a:pt x="408" y="1056"/>
                  </a:lnTo>
                  <a:close/>
                  <a:moveTo>
                    <a:pt x="146" y="1170"/>
                  </a:moveTo>
                  <a:cubicBezTo>
                    <a:pt x="321" y="1126"/>
                    <a:pt x="321" y="1126"/>
                    <a:pt x="321" y="1126"/>
                  </a:cubicBezTo>
                  <a:cubicBezTo>
                    <a:pt x="424" y="1270"/>
                    <a:pt x="424" y="1270"/>
                    <a:pt x="424" y="1270"/>
                  </a:cubicBezTo>
                  <a:cubicBezTo>
                    <a:pt x="432" y="1281"/>
                    <a:pt x="444" y="1289"/>
                    <a:pt x="458" y="1291"/>
                  </a:cubicBezTo>
                  <a:cubicBezTo>
                    <a:pt x="460" y="1291"/>
                    <a:pt x="462" y="1291"/>
                    <a:pt x="464" y="1291"/>
                  </a:cubicBezTo>
                  <a:cubicBezTo>
                    <a:pt x="475" y="1291"/>
                    <a:pt x="486" y="1287"/>
                    <a:pt x="495" y="1280"/>
                  </a:cubicBezTo>
                  <a:cubicBezTo>
                    <a:pt x="563" y="1226"/>
                    <a:pt x="563" y="1226"/>
                    <a:pt x="563" y="1226"/>
                  </a:cubicBezTo>
                  <a:cubicBezTo>
                    <a:pt x="563" y="1355"/>
                    <a:pt x="563" y="1355"/>
                    <a:pt x="563" y="1355"/>
                  </a:cubicBezTo>
                  <a:cubicBezTo>
                    <a:pt x="563" y="1368"/>
                    <a:pt x="574" y="1379"/>
                    <a:pt x="587" y="1379"/>
                  </a:cubicBezTo>
                  <a:cubicBezTo>
                    <a:pt x="600" y="1379"/>
                    <a:pt x="611" y="1368"/>
                    <a:pt x="611" y="1355"/>
                  </a:cubicBezTo>
                  <a:cubicBezTo>
                    <a:pt x="611" y="1226"/>
                    <a:pt x="611" y="1226"/>
                    <a:pt x="611" y="1226"/>
                  </a:cubicBezTo>
                  <a:cubicBezTo>
                    <a:pt x="679" y="1280"/>
                    <a:pt x="679" y="1280"/>
                    <a:pt x="679" y="1280"/>
                  </a:cubicBezTo>
                  <a:cubicBezTo>
                    <a:pt x="688" y="1287"/>
                    <a:pt x="699" y="1291"/>
                    <a:pt x="710" y="1291"/>
                  </a:cubicBezTo>
                  <a:cubicBezTo>
                    <a:pt x="712" y="1291"/>
                    <a:pt x="715" y="1291"/>
                    <a:pt x="717" y="1291"/>
                  </a:cubicBezTo>
                  <a:cubicBezTo>
                    <a:pt x="730" y="1289"/>
                    <a:pt x="743" y="1281"/>
                    <a:pt x="750" y="1270"/>
                  </a:cubicBezTo>
                  <a:cubicBezTo>
                    <a:pt x="853" y="1126"/>
                    <a:pt x="853" y="1126"/>
                    <a:pt x="853" y="1126"/>
                  </a:cubicBezTo>
                  <a:cubicBezTo>
                    <a:pt x="1028" y="1170"/>
                    <a:pt x="1028" y="1170"/>
                    <a:pt x="1028" y="1170"/>
                  </a:cubicBezTo>
                  <a:cubicBezTo>
                    <a:pt x="1033" y="1171"/>
                    <a:pt x="1038" y="1173"/>
                    <a:pt x="1043" y="1175"/>
                  </a:cubicBezTo>
                  <a:cubicBezTo>
                    <a:pt x="951" y="1286"/>
                    <a:pt x="951" y="1286"/>
                    <a:pt x="951" y="1286"/>
                  </a:cubicBezTo>
                  <a:cubicBezTo>
                    <a:pt x="932" y="1308"/>
                    <a:pt x="922" y="1337"/>
                    <a:pt x="922" y="1367"/>
                  </a:cubicBezTo>
                  <a:cubicBezTo>
                    <a:pt x="922" y="1434"/>
                    <a:pt x="922" y="1434"/>
                    <a:pt x="922" y="1434"/>
                  </a:cubicBezTo>
                  <a:cubicBezTo>
                    <a:pt x="253" y="1434"/>
                    <a:pt x="253" y="1434"/>
                    <a:pt x="253" y="1434"/>
                  </a:cubicBezTo>
                  <a:cubicBezTo>
                    <a:pt x="253" y="1367"/>
                    <a:pt x="253" y="1367"/>
                    <a:pt x="253" y="1367"/>
                  </a:cubicBezTo>
                  <a:cubicBezTo>
                    <a:pt x="253" y="1337"/>
                    <a:pt x="242" y="1308"/>
                    <a:pt x="224" y="1286"/>
                  </a:cubicBezTo>
                  <a:cubicBezTo>
                    <a:pt x="131" y="1175"/>
                    <a:pt x="131" y="1175"/>
                    <a:pt x="131" y="1175"/>
                  </a:cubicBezTo>
                  <a:cubicBezTo>
                    <a:pt x="136" y="1173"/>
                    <a:pt x="141" y="1171"/>
                    <a:pt x="146" y="1170"/>
                  </a:cubicBezTo>
                  <a:close/>
                  <a:moveTo>
                    <a:pt x="48" y="1406"/>
                  </a:moveTo>
                  <a:cubicBezTo>
                    <a:pt x="48" y="1296"/>
                    <a:pt x="48" y="1296"/>
                    <a:pt x="48" y="1296"/>
                  </a:cubicBezTo>
                  <a:cubicBezTo>
                    <a:pt x="48" y="1259"/>
                    <a:pt x="64" y="1224"/>
                    <a:pt x="90" y="1200"/>
                  </a:cubicBezTo>
                  <a:cubicBezTo>
                    <a:pt x="187" y="1316"/>
                    <a:pt x="187" y="1316"/>
                    <a:pt x="187" y="1316"/>
                  </a:cubicBezTo>
                  <a:cubicBezTo>
                    <a:pt x="198" y="1331"/>
                    <a:pt x="205" y="1348"/>
                    <a:pt x="205" y="1367"/>
                  </a:cubicBezTo>
                  <a:cubicBezTo>
                    <a:pt x="205" y="1434"/>
                    <a:pt x="205" y="1434"/>
                    <a:pt x="205" y="1434"/>
                  </a:cubicBezTo>
                  <a:cubicBezTo>
                    <a:pt x="75" y="1434"/>
                    <a:pt x="75" y="1434"/>
                    <a:pt x="75" y="1434"/>
                  </a:cubicBezTo>
                  <a:cubicBezTo>
                    <a:pt x="60" y="1434"/>
                    <a:pt x="48" y="1421"/>
                    <a:pt x="48" y="1406"/>
                  </a:cubicBezTo>
                  <a:close/>
                  <a:moveTo>
                    <a:pt x="1126" y="1406"/>
                  </a:moveTo>
                  <a:cubicBezTo>
                    <a:pt x="1126" y="1421"/>
                    <a:pt x="1114" y="1434"/>
                    <a:pt x="1099" y="1434"/>
                  </a:cubicBezTo>
                  <a:cubicBezTo>
                    <a:pt x="970" y="1434"/>
                    <a:pt x="970" y="1434"/>
                    <a:pt x="970" y="1434"/>
                  </a:cubicBezTo>
                  <a:cubicBezTo>
                    <a:pt x="970" y="1367"/>
                    <a:pt x="970" y="1367"/>
                    <a:pt x="970" y="1367"/>
                  </a:cubicBezTo>
                  <a:cubicBezTo>
                    <a:pt x="970" y="1348"/>
                    <a:pt x="976" y="1331"/>
                    <a:pt x="988" y="1316"/>
                  </a:cubicBezTo>
                  <a:cubicBezTo>
                    <a:pt x="1084" y="1200"/>
                    <a:pt x="1084" y="1200"/>
                    <a:pt x="1084" y="1200"/>
                  </a:cubicBezTo>
                  <a:cubicBezTo>
                    <a:pt x="1111" y="1224"/>
                    <a:pt x="1126" y="1259"/>
                    <a:pt x="1126" y="1296"/>
                  </a:cubicBezTo>
                  <a:lnTo>
                    <a:pt x="1126" y="1406"/>
                  </a:lnTo>
                  <a:close/>
                  <a:moveTo>
                    <a:pt x="1126" y="1406"/>
                  </a:moveTo>
                  <a:cubicBezTo>
                    <a:pt x="1126" y="1406"/>
                    <a:pt x="1126" y="1406"/>
                    <a:pt x="1126" y="1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7" name="Group 206"/>
          <p:cNvGrpSpPr>
            <a:grpSpLocks noChangeAspect="1"/>
          </p:cNvGrpSpPr>
          <p:nvPr/>
        </p:nvGrpSpPr>
        <p:grpSpPr>
          <a:xfrm>
            <a:off x="2858467" y="1465846"/>
            <a:ext cx="310645" cy="243840"/>
            <a:chOff x="5891213" y="2593976"/>
            <a:chExt cx="6496050" cy="5099050"/>
          </a:xfrm>
        </p:grpSpPr>
        <p:sp>
          <p:nvSpPr>
            <p:cNvPr id="206" name="Rectangle: Rounded Corners 205"/>
            <p:cNvSpPr/>
            <p:nvPr/>
          </p:nvSpPr>
          <p:spPr>
            <a:xfrm>
              <a:off x="9152111" y="3888017"/>
              <a:ext cx="2682080" cy="80463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Freeform 148"/>
            <p:cNvSpPr>
              <a:spLocks noEditPoints="1"/>
            </p:cNvSpPr>
            <p:nvPr/>
          </p:nvSpPr>
          <p:spPr bwMode="auto">
            <a:xfrm>
              <a:off x="5891213" y="2593976"/>
              <a:ext cx="6496050" cy="5099050"/>
            </a:xfrm>
            <a:custGeom>
              <a:avLst/>
              <a:gdLst>
                <a:gd name="T0" fmla="*/ 1355 w 1482"/>
                <a:gd name="T1" fmla="*/ 102 h 1174"/>
                <a:gd name="T2" fmla="*/ 558 w 1482"/>
                <a:gd name="T3" fmla="*/ 102 h 1174"/>
                <a:gd name="T4" fmla="*/ 434 w 1482"/>
                <a:gd name="T5" fmla="*/ 0 h 1174"/>
                <a:gd name="T6" fmla="*/ 229 w 1482"/>
                <a:gd name="T7" fmla="*/ 0 h 1174"/>
                <a:gd name="T8" fmla="*/ 104 w 1482"/>
                <a:gd name="T9" fmla="*/ 104 h 1174"/>
                <a:gd name="T10" fmla="*/ 0 w 1482"/>
                <a:gd name="T11" fmla="*/ 229 h 1174"/>
                <a:gd name="T12" fmla="*/ 0 w 1482"/>
                <a:gd name="T13" fmla="*/ 1048 h 1174"/>
                <a:gd name="T14" fmla="*/ 126 w 1482"/>
                <a:gd name="T15" fmla="*/ 1174 h 1174"/>
                <a:gd name="T16" fmla="*/ 1355 w 1482"/>
                <a:gd name="T17" fmla="*/ 1174 h 1174"/>
                <a:gd name="T18" fmla="*/ 1482 w 1482"/>
                <a:gd name="T19" fmla="*/ 1048 h 1174"/>
                <a:gd name="T20" fmla="*/ 1482 w 1482"/>
                <a:gd name="T21" fmla="*/ 229 h 1174"/>
                <a:gd name="T22" fmla="*/ 1355 w 1482"/>
                <a:gd name="T23" fmla="*/ 102 h 1174"/>
                <a:gd name="T24" fmla="*/ 229 w 1482"/>
                <a:gd name="T25" fmla="*/ 48 h 1174"/>
                <a:gd name="T26" fmla="*/ 434 w 1482"/>
                <a:gd name="T27" fmla="*/ 48 h 1174"/>
                <a:gd name="T28" fmla="*/ 512 w 1482"/>
                <a:gd name="T29" fmla="*/ 126 h 1174"/>
                <a:gd name="T30" fmla="*/ 512 w 1482"/>
                <a:gd name="T31" fmla="*/ 126 h 1174"/>
                <a:gd name="T32" fmla="*/ 512 w 1482"/>
                <a:gd name="T33" fmla="*/ 127 h 1174"/>
                <a:gd name="T34" fmla="*/ 512 w 1482"/>
                <a:gd name="T35" fmla="*/ 946 h 1174"/>
                <a:gd name="T36" fmla="*/ 434 w 1482"/>
                <a:gd name="T37" fmla="*/ 1024 h 1174"/>
                <a:gd name="T38" fmla="*/ 229 w 1482"/>
                <a:gd name="T39" fmla="*/ 1024 h 1174"/>
                <a:gd name="T40" fmla="*/ 150 w 1482"/>
                <a:gd name="T41" fmla="*/ 946 h 1174"/>
                <a:gd name="T42" fmla="*/ 150 w 1482"/>
                <a:gd name="T43" fmla="*/ 126 h 1174"/>
                <a:gd name="T44" fmla="*/ 229 w 1482"/>
                <a:gd name="T45" fmla="*/ 48 h 1174"/>
                <a:gd name="T46" fmla="*/ 1355 w 1482"/>
                <a:gd name="T47" fmla="*/ 1126 h 1174"/>
                <a:gd name="T48" fmla="*/ 126 w 1482"/>
                <a:gd name="T49" fmla="*/ 1126 h 1174"/>
                <a:gd name="T50" fmla="*/ 48 w 1482"/>
                <a:gd name="T51" fmla="*/ 1048 h 1174"/>
                <a:gd name="T52" fmla="*/ 48 w 1482"/>
                <a:gd name="T53" fmla="*/ 229 h 1174"/>
                <a:gd name="T54" fmla="*/ 102 w 1482"/>
                <a:gd name="T55" fmla="*/ 154 h 1174"/>
                <a:gd name="T56" fmla="*/ 102 w 1482"/>
                <a:gd name="T57" fmla="*/ 946 h 1174"/>
                <a:gd name="T58" fmla="*/ 229 w 1482"/>
                <a:gd name="T59" fmla="*/ 1072 h 1174"/>
                <a:gd name="T60" fmla="*/ 434 w 1482"/>
                <a:gd name="T61" fmla="*/ 1072 h 1174"/>
                <a:gd name="T62" fmla="*/ 560 w 1482"/>
                <a:gd name="T63" fmla="*/ 946 h 1174"/>
                <a:gd name="T64" fmla="*/ 560 w 1482"/>
                <a:gd name="T65" fmla="*/ 150 h 1174"/>
                <a:gd name="T66" fmla="*/ 1355 w 1482"/>
                <a:gd name="T67" fmla="*/ 150 h 1174"/>
                <a:gd name="T68" fmla="*/ 1434 w 1482"/>
                <a:gd name="T69" fmla="*/ 229 h 1174"/>
                <a:gd name="T70" fmla="*/ 1434 w 1482"/>
                <a:gd name="T71" fmla="*/ 1048 h 1174"/>
                <a:gd name="T72" fmla="*/ 1355 w 1482"/>
                <a:gd name="T73" fmla="*/ 1126 h 1174"/>
                <a:gd name="T74" fmla="*/ 1355 w 1482"/>
                <a:gd name="T75" fmla="*/ 1126 h 1174"/>
                <a:gd name="T76" fmla="*/ 1355 w 1482"/>
                <a:gd name="T77" fmla="*/ 1126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82" h="1174">
                  <a:moveTo>
                    <a:pt x="1355" y="102"/>
                  </a:moveTo>
                  <a:cubicBezTo>
                    <a:pt x="558" y="102"/>
                    <a:pt x="558" y="102"/>
                    <a:pt x="558" y="102"/>
                  </a:cubicBezTo>
                  <a:cubicBezTo>
                    <a:pt x="546" y="44"/>
                    <a:pt x="495" y="0"/>
                    <a:pt x="434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67" y="0"/>
                    <a:pt x="115" y="45"/>
                    <a:pt x="104" y="104"/>
                  </a:cubicBezTo>
                  <a:cubicBezTo>
                    <a:pt x="45" y="115"/>
                    <a:pt x="0" y="167"/>
                    <a:pt x="0" y="229"/>
                  </a:cubicBezTo>
                  <a:cubicBezTo>
                    <a:pt x="0" y="1048"/>
                    <a:pt x="0" y="1048"/>
                    <a:pt x="0" y="1048"/>
                  </a:cubicBezTo>
                  <a:cubicBezTo>
                    <a:pt x="0" y="1118"/>
                    <a:pt x="57" y="1174"/>
                    <a:pt x="126" y="1174"/>
                  </a:cubicBezTo>
                  <a:cubicBezTo>
                    <a:pt x="1355" y="1174"/>
                    <a:pt x="1355" y="1174"/>
                    <a:pt x="1355" y="1174"/>
                  </a:cubicBezTo>
                  <a:cubicBezTo>
                    <a:pt x="1425" y="1174"/>
                    <a:pt x="1482" y="1118"/>
                    <a:pt x="1482" y="1048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2" y="159"/>
                    <a:pt x="1425" y="102"/>
                    <a:pt x="1355" y="102"/>
                  </a:cubicBezTo>
                  <a:close/>
                  <a:moveTo>
                    <a:pt x="229" y="48"/>
                  </a:moveTo>
                  <a:cubicBezTo>
                    <a:pt x="434" y="48"/>
                    <a:pt x="434" y="48"/>
                    <a:pt x="434" y="48"/>
                  </a:cubicBezTo>
                  <a:cubicBezTo>
                    <a:pt x="477" y="48"/>
                    <a:pt x="512" y="83"/>
                    <a:pt x="512" y="126"/>
                  </a:cubicBezTo>
                  <a:cubicBezTo>
                    <a:pt x="512" y="126"/>
                    <a:pt x="512" y="126"/>
                    <a:pt x="512" y="126"/>
                  </a:cubicBezTo>
                  <a:cubicBezTo>
                    <a:pt x="512" y="126"/>
                    <a:pt x="512" y="126"/>
                    <a:pt x="512" y="127"/>
                  </a:cubicBezTo>
                  <a:cubicBezTo>
                    <a:pt x="512" y="946"/>
                    <a:pt x="512" y="946"/>
                    <a:pt x="512" y="946"/>
                  </a:cubicBezTo>
                  <a:cubicBezTo>
                    <a:pt x="512" y="989"/>
                    <a:pt x="477" y="1024"/>
                    <a:pt x="434" y="1024"/>
                  </a:cubicBezTo>
                  <a:cubicBezTo>
                    <a:pt x="229" y="1024"/>
                    <a:pt x="229" y="1024"/>
                    <a:pt x="229" y="1024"/>
                  </a:cubicBezTo>
                  <a:cubicBezTo>
                    <a:pt x="186" y="1024"/>
                    <a:pt x="150" y="989"/>
                    <a:pt x="150" y="94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0" y="83"/>
                    <a:pt x="186" y="48"/>
                    <a:pt x="229" y="48"/>
                  </a:cubicBezTo>
                  <a:close/>
                  <a:moveTo>
                    <a:pt x="1355" y="1126"/>
                  </a:moveTo>
                  <a:cubicBezTo>
                    <a:pt x="126" y="1126"/>
                    <a:pt x="126" y="1126"/>
                    <a:pt x="126" y="1126"/>
                  </a:cubicBezTo>
                  <a:cubicBezTo>
                    <a:pt x="83" y="1126"/>
                    <a:pt x="48" y="1091"/>
                    <a:pt x="48" y="1048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194"/>
                    <a:pt x="71" y="164"/>
                    <a:pt x="102" y="154"/>
                  </a:cubicBezTo>
                  <a:cubicBezTo>
                    <a:pt x="102" y="946"/>
                    <a:pt x="102" y="946"/>
                    <a:pt x="102" y="946"/>
                  </a:cubicBezTo>
                  <a:cubicBezTo>
                    <a:pt x="102" y="1015"/>
                    <a:pt x="159" y="1072"/>
                    <a:pt x="229" y="1072"/>
                  </a:cubicBezTo>
                  <a:cubicBezTo>
                    <a:pt x="434" y="1072"/>
                    <a:pt x="434" y="1072"/>
                    <a:pt x="434" y="1072"/>
                  </a:cubicBezTo>
                  <a:cubicBezTo>
                    <a:pt x="503" y="1072"/>
                    <a:pt x="560" y="1015"/>
                    <a:pt x="560" y="946"/>
                  </a:cubicBezTo>
                  <a:cubicBezTo>
                    <a:pt x="560" y="150"/>
                    <a:pt x="560" y="150"/>
                    <a:pt x="560" y="150"/>
                  </a:cubicBezTo>
                  <a:cubicBezTo>
                    <a:pt x="1355" y="150"/>
                    <a:pt x="1355" y="150"/>
                    <a:pt x="1355" y="150"/>
                  </a:cubicBezTo>
                  <a:cubicBezTo>
                    <a:pt x="1398" y="150"/>
                    <a:pt x="1434" y="186"/>
                    <a:pt x="1434" y="229"/>
                  </a:cubicBezTo>
                  <a:cubicBezTo>
                    <a:pt x="1434" y="1048"/>
                    <a:pt x="1434" y="1048"/>
                    <a:pt x="1434" y="1048"/>
                  </a:cubicBezTo>
                  <a:cubicBezTo>
                    <a:pt x="1434" y="1091"/>
                    <a:pt x="1398" y="1126"/>
                    <a:pt x="1355" y="1126"/>
                  </a:cubicBezTo>
                  <a:close/>
                  <a:moveTo>
                    <a:pt x="1355" y="1126"/>
                  </a:moveTo>
                  <a:cubicBezTo>
                    <a:pt x="1355" y="1126"/>
                    <a:pt x="1355" y="1126"/>
                    <a:pt x="1355" y="11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149"/>
            <p:cNvSpPr>
              <a:spLocks noEditPoints="1"/>
            </p:cNvSpPr>
            <p:nvPr/>
          </p:nvSpPr>
          <p:spPr bwMode="auto">
            <a:xfrm>
              <a:off x="8810625" y="3592513"/>
              <a:ext cx="2901950" cy="1100138"/>
            </a:xfrm>
            <a:custGeom>
              <a:avLst/>
              <a:gdLst>
                <a:gd name="T0" fmla="*/ 587 w 662"/>
                <a:gd name="T1" fmla="*/ 0 h 253"/>
                <a:gd name="T2" fmla="*/ 75 w 662"/>
                <a:gd name="T3" fmla="*/ 0 h 253"/>
                <a:gd name="T4" fmla="*/ 0 w 662"/>
                <a:gd name="T5" fmla="*/ 76 h 253"/>
                <a:gd name="T6" fmla="*/ 0 w 662"/>
                <a:gd name="T7" fmla="*/ 178 h 253"/>
                <a:gd name="T8" fmla="*/ 75 w 662"/>
                <a:gd name="T9" fmla="*/ 253 h 253"/>
                <a:gd name="T10" fmla="*/ 587 w 662"/>
                <a:gd name="T11" fmla="*/ 253 h 253"/>
                <a:gd name="T12" fmla="*/ 662 w 662"/>
                <a:gd name="T13" fmla="*/ 178 h 253"/>
                <a:gd name="T14" fmla="*/ 662 w 662"/>
                <a:gd name="T15" fmla="*/ 76 h 253"/>
                <a:gd name="T16" fmla="*/ 587 w 662"/>
                <a:gd name="T17" fmla="*/ 0 h 253"/>
                <a:gd name="T18" fmla="*/ 614 w 662"/>
                <a:gd name="T19" fmla="*/ 178 h 253"/>
                <a:gd name="T20" fmla="*/ 587 w 662"/>
                <a:gd name="T21" fmla="*/ 205 h 253"/>
                <a:gd name="T22" fmla="*/ 75 w 662"/>
                <a:gd name="T23" fmla="*/ 205 h 253"/>
                <a:gd name="T24" fmla="*/ 48 w 662"/>
                <a:gd name="T25" fmla="*/ 178 h 253"/>
                <a:gd name="T26" fmla="*/ 48 w 662"/>
                <a:gd name="T27" fmla="*/ 76 h 253"/>
                <a:gd name="T28" fmla="*/ 75 w 662"/>
                <a:gd name="T29" fmla="*/ 48 h 253"/>
                <a:gd name="T30" fmla="*/ 587 w 662"/>
                <a:gd name="T31" fmla="*/ 48 h 253"/>
                <a:gd name="T32" fmla="*/ 614 w 662"/>
                <a:gd name="T33" fmla="*/ 76 h 253"/>
                <a:gd name="T34" fmla="*/ 614 w 662"/>
                <a:gd name="T35" fmla="*/ 178 h 253"/>
                <a:gd name="T36" fmla="*/ 614 w 662"/>
                <a:gd name="T37" fmla="*/ 178 h 253"/>
                <a:gd name="T38" fmla="*/ 614 w 662"/>
                <a:gd name="T39" fmla="*/ 17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2" h="253">
                  <a:moveTo>
                    <a:pt x="587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33" y="0"/>
                    <a:pt x="0" y="34"/>
                    <a:pt x="0" y="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219"/>
                    <a:pt x="33" y="253"/>
                    <a:pt x="75" y="253"/>
                  </a:cubicBezTo>
                  <a:cubicBezTo>
                    <a:pt x="587" y="253"/>
                    <a:pt x="587" y="253"/>
                    <a:pt x="587" y="253"/>
                  </a:cubicBezTo>
                  <a:cubicBezTo>
                    <a:pt x="628" y="253"/>
                    <a:pt x="662" y="219"/>
                    <a:pt x="662" y="178"/>
                  </a:cubicBezTo>
                  <a:cubicBezTo>
                    <a:pt x="662" y="76"/>
                    <a:pt x="662" y="76"/>
                    <a:pt x="662" y="76"/>
                  </a:cubicBezTo>
                  <a:cubicBezTo>
                    <a:pt x="662" y="34"/>
                    <a:pt x="628" y="0"/>
                    <a:pt x="587" y="0"/>
                  </a:cubicBezTo>
                  <a:close/>
                  <a:moveTo>
                    <a:pt x="614" y="178"/>
                  </a:moveTo>
                  <a:cubicBezTo>
                    <a:pt x="614" y="193"/>
                    <a:pt x="602" y="205"/>
                    <a:pt x="587" y="205"/>
                  </a:cubicBezTo>
                  <a:cubicBezTo>
                    <a:pt x="75" y="205"/>
                    <a:pt x="75" y="205"/>
                    <a:pt x="75" y="205"/>
                  </a:cubicBezTo>
                  <a:cubicBezTo>
                    <a:pt x="60" y="205"/>
                    <a:pt x="48" y="193"/>
                    <a:pt x="48" y="17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61"/>
                    <a:pt x="60" y="48"/>
                    <a:pt x="75" y="48"/>
                  </a:cubicBezTo>
                  <a:cubicBezTo>
                    <a:pt x="587" y="48"/>
                    <a:pt x="587" y="48"/>
                    <a:pt x="587" y="48"/>
                  </a:cubicBezTo>
                  <a:cubicBezTo>
                    <a:pt x="602" y="48"/>
                    <a:pt x="614" y="61"/>
                    <a:pt x="614" y="76"/>
                  </a:cubicBezTo>
                  <a:lnTo>
                    <a:pt x="614" y="178"/>
                  </a:lnTo>
                  <a:close/>
                  <a:moveTo>
                    <a:pt x="614" y="178"/>
                  </a:moveTo>
                  <a:cubicBezTo>
                    <a:pt x="614" y="178"/>
                    <a:pt x="614" y="178"/>
                    <a:pt x="614" y="17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150"/>
            <p:cNvSpPr>
              <a:spLocks noEditPoints="1"/>
            </p:cNvSpPr>
            <p:nvPr/>
          </p:nvSpPr>
          <p:spPr bwMode="auto">
            <a:xfrm>
              <a:off x="9144000" y="4930776"/>
              <a:ext cx="661988" cy="650875"/>
            </a:xfrm>
            <a:custGeom>
              <a:avLst/>
              <a:gdLst>
                <a:gd name="T0" fmla="*/ 76 w 151"/>
                <a:gd name="T1" fmla="*/ 0 h 150"/>
                <a:gd name="T2" fmla="*/ 0 w 151"/>
                <a:gd name="T3" fmla="*/ 75 h 150"/>
                <a:gd name="T4" fmla="*/ 76 w 151"/>
                <a:gd name="T5" fmla="*/ 150 h 150"/>
                <a:gd name="T6" fmla="*/ 151 w 151"/>
                <a:gd name="T7" fmla="*/ 75 h 150"/>
                <a:gd name="T8" fmla="*/ 76 w 151"/>
                <a:gd name="T9" fmla="*/ 0 h 150"/>
                <a:gd name="T10" fmla="*/ 76 w 151"/>
                <a:gd name="T11" fmla="*/ 102 h 150"/>
                <a:gd name="T12" fmla="*/ 48 w 151"/>
                <a:gd name="T13" fmla="*/ 75 h 150"/>
                <a:gd name="T14" fmla="*/ 76 w 151"/>
                <a:gd name="T15" fmla="*/ 48 h 150"/>
                <a:gd name="T16" fmla="*/ 103 w 151"/>
                <a:gd name="T17" fmla="*/ 75 h 150"/>
                <a:gd name="T18" fmla="*/ 76 w 151"/>
                <a:gd name="T19" fmla="*/ 102 h 150"/>
                <a:gd name="T20" fmla="*/ 76 w 151"/>
                <a:gd name="T21" fmla="*/ 102 h 150"/>
                <a:gd name="T22" fmla="*/ 76 w 151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0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6"/>
                    <a:pt x="34" y="150"/>
                    <a:pt x="76" y="150"/>
                  </a:cubicBezTo>
                  <a:cubicBezTo>
                    <a:pt x="117" y="150"/>
                    <a:pt x="151" y="116"/>
                    <a:pt x="151" y="75"/>
                  </a:cubicBezTo>
                  <a:cubicBezTo>
                    <a:pt x="151" y="33"/>
                    <a:pt x="117" y="0"/>
                    <a:pt x="76" y="0"/>
                  </a:cubicBezTo>
                  <a:close/>
                  <a:moveTo>
                    <a:pt x="76" y="102"/>
                  </a:moveTo>
                  <a:cubicBezTo>
                    <a:pt x="61" y="102"/>
                    <a:pt x="48" y="90"/>
                    <a:pt x="48" y="75"/>
                  </a:cubicBez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90"/>
                    <a:pt x="91" y="102"/>
                    <a:pt x="76" y="102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151"/>
            <p:cNvSpPr>
              <a:spLocks noEditPoints="1"/>
            </p:cNvSpPr>
            <p:nvPr/>
          </p:nvSpPr>
          <p:spPr bwMode="auto">
            <a:xfrm>
              <a:off x="9932988" y="4930776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3" y="0"/>
                    <a:pt x="0" y="33"/>
                    <a:pt x="0" y="75"/>
                  </a:cubicBezTo>
                  <a:cubicBezTo>
                    <a:pt x="0" y="116"/>
                    <a:pt x="33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3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52"/>
            <p:cNvSpPr>
              <a:spLocks noEditPoints="1"/>
            </p:cNvSpPr>
            <p:nvPr/>
          </p:nvSpPr>
          <p:spPr bwMode="auto">
            <a:xfrm>
              <a:off x="10717213" y="4930776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3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153"/>
            <p:cNvSpPr>
              <a:spLocks noEditPoints="1"/>
            </p:cNvSpPr>
            <p:nvPr/>
          </p:nvSpPr>
          <p:spPr bwMode="auto">
            <a:xfrm>
              <a:off x="9144000" y="5708651"/>
              <a:ext cx="661988" cy="650875"/>
            </a:xfrm>
            <a:custGeom>
              <a:avLst/>
              <a:gdLst>
                <a:gd name="T0" fmla="*/ 76 w 151"/>
                <a:gd name="T1" fmla="*/ 0 h 150"/>
                <a:gd name="T2" fmla="*/ 0 w 151"/>
                <a:gd name="T3" fmla="*/ 75 h 150"/>
                <a:gd name="T4" fmla="*/ 76 w 151"/>
                <a:gd name="T5" fmla="*/ 150 h 150"/>
                <a:gd name="T6" fmla="*/ 151 w 151"/>
                <a:gd name="T7" fmla="*/ 75 h 150"/>
                <a:gd name="T8" fmla="*/ 76 w 151"/>
                <a:gd name="T9" fmla="*/ 0 h 150"/>
                <a:gd name="T10" fmla="*/ 76 w 151"/>
                <a:gd name="T11" fmla="*/ 102 h 150"/>
                <a:gd name="T12" fmla="*/ 48 w 151"/>
                <a:gd name="T13" fmla="*/ 75 h 150"/>
                <a:gd name="T14" fmla="*/ 76 w 151"/>
                <a:gd name="T15" fmla="*/ 48 h 150"/>
                <a:gd name="T16" fmla="*/ 103 w 151"/>
                <a:gd name="T17" fmla="*/ 75 h 150"/>
                <a:gd name="T18" fmla="*/ 76 w 151"/>
                <a:gd name="T19" fmla="*/ 102 h 150"/>
                <a:gd name="T20" fmla="*/ 76 w 151"/>
                <a:gd name="T21" fmla="*/ 102 h 150"/>
                <a:gd name="T22" fmla="*/ 76 w 151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0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6" y="150"/>
                  </a:cubicBezTo>
                  <a:cubicBezTo>
                    <a:pt x="117" y="150"/>
                    <a:pt x="151" y="116"/>
                    <a:pt x="151" y="75"/>
                  </a:cubicBezTo>
                  <a:cubicBezTo>
                    <a:pt x="151" y="34"/>
                    <a:pt x="117" y="0"/>
                    <a:pt x="76" y="0"/>
                  </a:cubicBezTo>
                  <a:close/>
                  <a:moveTo>
                    <a:pt x="76" y="102"/>
                  </a:moveTo>
                  <a:cubicBezTo>
                    <a:pt x="61" y="102"/>
                    <a:pt x="48" y="90"/>
                    <a:pt x="48" y="75"/>
                  </a:cubicBez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90"/>
                    <a:pt x="91" y="102"/>
                    <a:pt x="76" y="102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54"/>
            <p:cNvSpPr>
              <a:spLocks noEditPoints="1"/>
            </p:cNvSpPr>
            <p:nvPr/>
          </p:nvSpPr>
          <p:spPr bwMode="auto">
            <a:xfrm>
              <a:off x="9932988" y="5708651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cubicBezTo>
                    <a:pt x="0" y="116"/>
                    <a:pt x="33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155"/>
            <p:cNvSpPr>
              <a:spLocks noEditPoints="1"/>
            </p:cNvSpPr>
            <p:nvPr/>
          </p:nvSpPr>
          <p:spPr bwMode="auto">
            <a:xfrm>
              <a:off x="10717213" y="5708651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156"/>
            <p:cNvSpPr>
              <a:spLocks noEditPoints="1"/>
            </p:cNvSpPr>
            <p:nvPr/>
          </p:nvSpPr>
          <p:spPr bwMode="auto">
            <a:xfrm>
              <a:off x="9144000" y="6486526"/>
              <a:ext cx="661988" cy="650875"/>
            </a:xfrm>
            <a:custGeom>
              <a:avLst/>
              <a:gdLst>
                <a:gd name="T0" fmla="*/ 76 w 151"/>
                <a:gd name="T1" fmla="*/ 0 h 150"/>
                <a:gd name="T2" fmla="*/ 0 w 151"/>
                <a:gd name="T3" fmla="*/ 75 h 150"/>
                <a:gd name="T4" fmla="*/ 76 w 151"/>
                <a:gd name="T5" fmla="*/ 150 h 150"/>
                <a:gd name="T6" fmla="*/ 151 w 151"/>
                <a:gd name="T7" fmla="*/ 75 h 150"/>
                <a:gd name="T8" fmla="*/ 76 w 151"/>
                <a:gd name="T9" fmla="*/ 0 h 150"/>
                <a:gd name="T10" fmla="*/ 76 w 151"/>
                <a:gd name="T11" fmla="*/ 102 h 150"/>
                <a:gd name="T12" fmla="*/ 48 w 151"/>
                <a:gd name="T13" fmla="*/ 75 h 150"/>
                <a:gd name="T14" fmla="*/ 76 w 151"/>
                <a:gd name="T15" fmla="*/ 48 h 150"/>
                <a:gd name="T16" fmla="*/ 103 w 151"/>
                <a:gd name="T17" fmla="*/ 75 h 150"/>
                <a:gd name="T18" fmla="*/ 76 w 151"/>
                <a:gd name="T19" fmla="*/ 102 h 150"/>
                <a:gd name="T20" fmla="*/ 76 w 151"/>
                <a:gd name="T21" fmla="*/ 102 h 150"/>
                <a:gd name="T22" fmla="*/ 76 w 151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0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0"/>
                    <a:pt x="76" y="150"/>
                  </a:cubicBezTo>
                  <a:cubicBezTo>
                    <a:pt x="117" y="150"/>
                    <a:pt x="151" y="117"/>
                    <a:pt x="151" y="75"/>
                  </a:cubicBezTo>
                  <a:cubicBezTo>
                    <a:pt x="151" y="34"/>
                    <a:pt x="117" y="0"/>
                    <a:pt x="76" y="0"/>
                  </a:cubicBezTo>
                  <a:close/>
                  <a:moveTo>
                    <a:pt x="76" y="102"/>
                  </a:moveTo>
                  <a:cubicBezTo>
                    <a:pt x="61" y="102"/>
                    <a:pt x="48" y="90"/>
                    <a:pt x="48" y="75"/>
                  </a:cubicBez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90"/>
                    <a:pt x="91" y="102"/>
                    <a:pt x="76" y="102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157"/>
            <p:cNvSpPr>
              <a:spLocks noEditPoints="1"/>
            </p:cNvSpPr>
            <p:nvPr/>
          </p:nvSpPr>
          <p:spPr bwMode="auto">
            <a:xfrm>
              <a:off x="9932988" y="6486526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cubicBezTo>
                    <a:pt x="0" y="117"/>
                    <a:pt x="33" y="150"/>
                    <a:pt x="75" y="150"/>
                  </a:cubicBezTo>
                  <a:cubicBezTo>
                    <a:pt x="116" y="150"/>
                    <a:pt x="150" y="117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158"/>
            <p:cNvSpPr>
              <a:spLocks noEditPoints="1"/>
            </p:cNvSpPr>
            <p:nvPr/>
          </p:nvSpPr>
          <p:spPr bwMode="auto">
            <a:xfrm>
              <a:off x="10717213" y="6486526"/>
              <a:ext cx="657225" cy="650875"/>
            </a:xfrm>
            <a:custGeom>
              <a:avLst/>
              <a:gdLst>
                <a:gd name="T0" fmla="*/ 75 w 150"/>
                <a:gd name="T1" fmla="*/ 0 h 150"/>
                <a:gd name="T2" fmla="*/ 0 w 150"/>
                <a:gd name="T3" fmla="*/ 75 h 150"/>
                <a:gd name="T4" fmla="*/ 75 w 150"/>
                <a:gd name="T5" fmla="*/ 150 h 150"/>
                <a:gd name="T6" fmla="*/ 150 w 150"/>
                <a:gd name="T7" fmla="*/ 75 h 150"/>
                <a:gd name="T8" fmla="*/ 75 w 150"/>
                <a:gd name="T9" fmla="*/ 0 h 150"/>
                <a:gd name="T10" fmla="*/ 75 w 150"/>
                <a:gd name="T11" fmla="*/ 102 h 150"/>
                <a:gd name="T12" fmla="*/ 48 w 150"/>
                <a:gd name="T13" fmla="*/ 75 h 150"/>
                <a:gd name="T14" fmla="*/ 75 w 150"/>
                <a:gd name="T15" fmla="*/ 48 h 150"/>
                <a:gd name="T16" fmla="*/ 102 w 150"/>
                <a:gd name="T17" fmla="*/ 75 h 150"/>
                <a:gd name="T18" fmla="*/ 75 w 150"/>
                <a:gd name="T19" fmla="*/ 102 h 150"/>
                <a:gd name="T20" fmla="*/ 75 w 150"/>
                <a:gd name="T21" fmla="*/ 102 h 150"/>
                <a:gd name="T22" fmla="*/ 75 w 150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0"/>
                    <a:pt x="75" y="150"/>
                  </a:cubicBezTo>
                  <a:cubicBezTo>
                    <a:pt x="116" y="150"/>
                    <a:pt x="150" y="117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0" name="Group 269"/>
          <p:cNvGrpSpPr>
            <a:grpSpLocks noChangeAspect="1"/>
          </p:cNvGrpSpPr>
          <p:nvPr/>
        </p:nvGrpSpPr>
        <p:grpSpPr>
          <a:xfrm>
            <a:off x="2857888" y="2675975"/>
            <a:ext cx="330095" cy="243840"/>
            <a:chOff x="9230239" y="3621525"/>
            <a:chExt cx="6370725" cy="4706025"/>
          </a:xfrm>
        </p:grpSpPr>
        <p:sp>
          <p:nvSpPr>
            <p:cNvPr id="215" name="Oval 214"/>
            <p:cNvSpPr/>
            <p:nvPr/>
          </p:nvSpPr>
          <p:spPr>
            <a:xfrm>
              <a:off x="12682689" y="6881621"/>
              <a:ext cx="1377629" cy="137763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10045893" y="6949920"/>
              <a:ext cx="1377629" cy="137763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162"/>
            <p:cNvSpPr>
              <a:spLocks noEditPoints="1"/>
            </p:cNvSpPr>
            <p:nvPr/>
          </p:nvSpPr>
          <p:spPr bwMode="auto">
            <a:xfrm>
              <a:off x="10218853" y="7112037"/>
              <a:ext cx="649217" cy="644546"/>
            </a:xfrm>
            <a:custGeom>
              <a:avLst/>
              <a:gdLst>
                <a:gd name="T0" fmla="*/ 76 w 151"/>
                <a:gd name="T1" fmla="*/ 0 h 151"/>
                <a:gd name="T2" fmla="*/ 0 w 151"/>
                <a:gd name="T3" fmla="*/ 75 h 151"/>
                <a:gd name="T4" fmla="*/ 76 w 151"/>
                <a:gd name="T5" fmla="*/ 151 h 151"/>
                <a:gd name="T6" fmla="*/ 151 w 151"/>
                <a:gd name="T7" fmla="*/ 75 h 151"/>
                <a:gd name="T8" fmla="*/ 76 w 151"/>
                <a:gd name="T9" fmla="*/ 0 h 151"/>
                <a:gd name="T10" fmla="*/ 76 w 151"/>
                <a:gd name="T11" fmla="*/ 103 h 151"/>
                <a:gd name="T12" fmla="*/ 48 w 151"/>
                <a:gd name="T13" fmla="*/ 75 h 151"/>
                <a:gd name="T14" fmla="*/ 76 w 151"/>
                <a:gd name="T15" fmla="*/ 48 h 151"/>
                <a:gd name="T16" fmla="*/ 103 w 151"/>
                <a:gd name="T17" fmla="*/ 75 h 151"/>
                <a:gd name="T18" fmla="*/ 76 w 151"/>
                <a:gd name="T19" fmla="*/ 103 h 151"/>
                <a:gd name="T20" fmla="*/ 76 w 151"/>
                <a:gd name="T21" fmla="*/ 103 h 151"/>
                <a:gd name="T22" fmla="*/ 76 w 151"/>
                <a:gd name="T23" fmla="*/ 10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1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5"/>
                  </a:cubicBezTo>
                  <a:cubicBezTo>
                    <a:pt x="151" y="34"/>
                    <a:pt x="117" y="0"/>
                    <a:pt x="76" y="0"/>
                  </a:cubicBezTo>
                  <a:close/>
                  <a:moveTo>
                    <a:pt x="76" y="103"/>
                  </a:moveTo>
                  <a:cubicBezTo>
                    <a:pt x="61" y="103"/>
                    <a:pt x="48" y="90"/>
                    <a:pt x="48" y="75"/>
                  </a:cubicBez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90"/>
                    <a:pt x="91" y="103"/>
                    <a:pt x="76" y="103"/>
                  </a:cubicBezTo>
                  <a:close/>
                  <a:moveTo>
                    <a:pt x="76" y="103"/>
                  </a:moveTo>
                  <a:cubicBezTo>
                    <a:pt x="76" y="103"/>
                    <a:pt x="76" y="103"/>
                    <a:pt x="76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163"/>
            <p:cNvSpPr>
              <a:spLocks noEditPoints="1"/>
            </p:cNvSpPr>
            <p:nvPr/>
          </p:nvSpPr>
          <p:spPr bwMode="auto">
            <a:xfrm>
              <a:off x="12862424" y="7112037"/>
              <a:ext cx="646103" cy="644546"/>
            </a:xfrm>
            <a:custGeom>
              <a:avLst/>
              <a:gdLst>
                <a:gd name="T0" fmla="*/ 75 w 150"/>
                <a:gd name="T1" fmla="*/ 0 h 151"/>
                <a:gd name="T2" fmla="*/ 0 w 150"/>
                <a:gd name="T3" fmla="*/ 75 h 151"/>
                <a:gd name="T4" fmla="*/ 75 w 150"/>
                <a:gd name="T5" fmla="*/ 151 h 151"/>
                <a:gd name="T6" fmla="*/ 150 w 150"/>
                <a:gd name="T7" fmla="*/ 75 h 151"/>
                <a:gd name="T8" fmla="*/ 75 w 150"/>
                <a:gd name="T9" fmla="*/ 0 h 151"/>
                <a:gd name="T10" fmla="*/ 75 w 150"/>
                <a:gd name="T11" fmla="*/ 103 h 151"/>
                <a:gd name="T12" fmla="*/ 48 w 150"/>
                <a:gd name="T13" fmla="*/ 75 h 151"/>
                <a:gd name="T14" fmla="*/ 75 w 150"/>
                <a:gd name="T15" fmla="*/ 48 h 151"/>
                <a:gd name="T16" fmla="*/ 102 w 150"/>
                <a:gd name="T17" fmla="*/ 75 h 151"/>
                <a:gd name="T18" fmla="*/ 75 w 150"/>
                <a:gd name="T19" fmla="*/ 103 h 151"/>
                <a:gd name="T20" fmla="*/ 75 w 150"/>
                <a:gd name="T21" fmla="*/ 103 h 151"/>
                <a:gd name="T22" fmla="*/ 75 w 150"/>
                <a:gd name="T23" fmla="*/ 10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1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1"/>
                    <a:pt x="75" y="151"/>
                  </a:cubicBezTo>
                  <a:cubicBezTo>
                    <a:pt x="116" y="151"/>
                    <a:pt x="150" y="117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lose/>
                  <a:moveTo>
                    <a:pt x="75" y="103"/>
                  </a:moveTo>
                  <a:cubicBezTo>
                    <a:pt x="60" y="103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2" y="60"/>
                    <a:pt x="102" y="75"/>
                  </a:cubicBezTo>
                  <a:cubicBezTo>
                    <a:pt x="102" y="90"/>
                    <a:pt x="90" y="103"/>
                    <a:pt x="75" y="103"/>
                  </a:cubicBezTo>
                  <a:close/>
                  <a:moveTo>
                    <a:pt x="75" y="103"/>
                  </a:moveTo>
                  <a:cubicBezTo>
                    <a:pt x="75" y="103"/>
                    <a:pt x="75" y="103"/>
                    <a:pt x="75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164"/>
            <p:cNvSpPr>
              <a:spLocks noEditPoints="1"/>
            </p:cNvSpPr>
            <p:nvPr/>
          </p:nvSpPr>
          <p:spPr bwMode="auto">
            <a:xfrm>
              <a:off x="9230239" y="3621525"/>
              <a:ext cx="6370725" cy="4569427"/>
            </a:xfrm>
            <a:custGeom>
              <a:avLst/>
              <a:gdLst>
                <a:gd name="T0" fmla="*/ 1456 w 1482"/>
                <a:gd name="T1" fmla="*/ 613 h 1072"/>
                <a:gd name="T2" fmla="*/ 1405 w 1482"/>
                <a:gd name="T3" fmla="*/ 408 h 1072"/>
                <a:gd name="T4" fmla="*/ 1200 w 1482"/>
                <a:gd name="T5" fmla="*/ 357 h 1072"/>
                <a:gd name="T6" fmla="*/ 1152 w 1482"/>
                <a:gd name="T7" fmla="*/ 410 h 1072"/>
                <a:gd name="T8" fmla="*/ 1074 w 1482"/>
                <a:gd name="T9" fmla="*/ 0 h 1072"/>
                <a:gd name="T10" fmla="*/ 998 w 1482"/>
                <a:gd name="T11" fmla="*/ 735 h 1072"/>
                <a:gd name="T12" fmla="*/ 1008 w 1482"/>
                <a:gd name="T13" fmla="*/ 629 h 1072"/>
                <a:gd name="T14" fmla="*/ 613 w 1482"/>
                <a:gd name="T15" fmla="*/ 128 h 1072"/>
                <a:gd name="T16" fmla="*/ 205 w 1482"/>
                <a:gd name="T17" fmla="*/ 512 h 1072"/>
                <a:gd name="T18" fmla="*/ 0 w 1482"/>
                <a:gd name="T19" fmla="*/ 843 h 1072"/>
                <a:gd name="T20" fmla="*/ 306 w 1482"/>
                <a:gd name="T21" fmla="*/ 1072 h 1072"/>
                <a:gd name="T22" fmla="*/ 920 w 1482"/>
                <a:gd name="T23" fmla="*/ 1072 h 1072"/>
                <a:gd name="T24" fmla="*/ 1152 w 1482"/>
                <a:gd name="T25" fmla="*/ 946 h 1072"/>
                <a:gd name="T26" fmla="*/ 1482 w 1482"/>
                <a:gd name="T27" fmla="*/ 946 h 1072"/>
                <a:gd name="T28" fmla="*/ 1357 w 1482"/>
                <a:gd name="T29" fmla="*/ 589 h 1072"/>
                <a:gd name="T30" fmla="*/ 1357 w 1482"/>
                <a:gd name="T31" fmla="*/ 432 h 1072"/>
                <a:gd name="T32" fmla="*/ 885 w 1482"/>
                <a:gd name="T33" fmla="*/ 483 h 1072"/>
                <a:gd name="T34" fmla="*/ 790 w 1482"/>
                <a:gd name="T35" fmla="*/ 536 h 1072"/>
                <a:gd name="T36" fmla="*/ 818 w 1482"/>
                <a:gd name="T37" fmla="*/ 341 h 1072"/>
                <a:gd name="T38" fmla="*/ 791 w 1482"/>
                <a:gd name="T39" fmla="*/ 450 h 1072"/>
                <a:gd name="T40" fmla="*/ 771 w 1482"/>
                <a:gd name="T41" fmla="*/ 353 h 1072"/>
                <a:gd name="T42" fmla="*/ 660 w 1482"/>
                <a:gd name="T43" fmla="*/ 463 h 1072"/>
                <a:gd name="T44" fmla="*/ 715 w 1482"/>
                <a:gd name="T45" fmla="*/ 442 h 1072"/>
                <a:gd name="T46" fmla="*/ 742 w 1482"/>
                <a:gd name="T47" fmla="*/ 678 h 1072"/>
                <a:gd name="T48" fmla="*/ 662 w 1482"/>
                <a:gd name="T49" fmla="*/ 690 h 1072"/>
                <a:gd name="T50" fmla="*/ 355 w 1482"/>
                <a:gd name="T51" fmla="*/ 536 h 1072"/>
                <a:gd name="T52" fmla="*/ 253 w 1482"/>
                <a:gd name="T53" fmla="*/ 338 h 1072"/>
                <a:gd name="T54" fmla="*/ 253 w 1482"/>
                <a:gd name="T55" fmla="*/ 408 h 1072"/>
                <a:gd name="T56" fmla="*/ 307 w 1482"/>
                <a:gd name="T57" fmla="*/ 512 h 1072"/>
                <a:gd name="T58" fmla="*/ 48 w 1482"/>
                <a:gd name="T59" fmla="*/ 662 h 1072"/>
                <a:gd name="T60" fmla="*/ 75 w 1482"/>
                <a:gd name="T61" fmla="*/ 742 h 1072"/>
                <a:gd name="T62" fmla="*/ 306 w 1482"/>
                <a:gd name="T63" fmla="*/ 1024 h 1072"/>
                <a:gd name="T64" fmla="*/ 435 w 1482"/>
                <a:gd name="T65" fmla="*/ 894 h 1072"/>
                <a:gd name="T66" fmla="*/ 483 w 1482"/>
                <a:gd name="T67" fmla="*/ 894 h 1072"/>
                <a:gd name="T68" fmla="*/ 128 w 1482"/>
                <a:gd name="T69" fmla="*/ 896 h 1072"/>
                <a:gd name="T70" fmla="*/ 48 w 1482"/>
                <a:gd name="T71" fmla="*/ 790 h 1072"/>
                <a:gd name="T72" fmla="*/ 150 w 1482"/>
                <a:gd name="T73" fmla="*/ 638 h 1072"/>
                <a:gd name="T74" fmla="*/ 48 w 1482"/>
                <a:gd name="T75" fmla="*/ 562 h 1072"/>
                <a:gd name="T76" fmla="*/ 434 w 1482"/>
                <a:gd name="T77" fmla="*/ 662 h 1072"/>
                <a:gd name="T78" fmla="*/ 614 w 1482"/>
                <a:gd name="T79" fmla="*/ 741 h 1072"/>
                <a:gd name="T80" fmla="*/ 715 w 1482"/>
                <a:gd name="T81" fmla="*/ 765 h 1072"/>
                <a:gd name="T82" fmla="*/ 783 w 1482"/>
                <a:gd name="T83" fmla="*/ 707 h 1072"/>
                <a:gd name="T84" fmla="*/ 953 w 1482"/>
                <a:gd name="T85" fmla="*/ 720 h 1072"/>
                <a:gd name="T86" fmla="*/ 742 w 1482"/>
                <a:gd name="T87" fmla="*/ 896 h 1072"/>
                <a:gd name="T88" fmla="*/ 790 w 1482"/>
                <a:gd name="T89" fmla="*/ 894 h 1072"/>
                <a:gd name="T90" fmla="*/ 920 w 1482"/>
                <a:gd name="T91" fmla="*/ 1024 h 1072"/>
                <a:gd name="T92" fmla="*/ 1152 w 1482"/>
                <a:gd name="T93" fmla="*/ 458 h 1072"/>
                <a:gd name="T94" fmla="*/ 1200 w 1482"/>
                <a:gd name="T95" fmla="*/ 637 h 1072"/>
                <a:gd name="T96" fmla="*/ 1200 w 1482"/>
                <a:gd name="T97" fmla="*/ 922 h 1072"/>
                <a:gd name="T98" fmla="*/ 1200 w 1482"/>
                <a:gd name="T99" fmla="*/ 63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2" h="1072">
                  <a:moveTo>
                    <a:pt x="1458" y="922"/>
                  </a:moveTo>
                  <a:cubicBezTo>
                    <a:pt x="1456" y="922"/>
                    <a:pt x="1456" y="922"/>
                    <a:pt x="1456" y="922"/>
                  </a:cubicBezTo>
                  <a:cubicBezTo>
                    <a:pt x="1456" y="613"/>
                    <a:pt x="1456" y="613"/>
                    <a:pt x="1456" y="613"/>
                  </a:cubicBezTo>
                  <a:cubicBezTo>
                    <a:pt x="1456" y="600"/>
                    <a:pt x="1445" y="589"/>
                    <a:pt x="1432" y="589"/>
                  </a:cubicBezTo>
                  <a:cubicBezTo>
                    <a:pt x="1405" y="589"/>
                    <a:pt x="1405" y="589"/>
                    <a:pt x="1405" y="589"/>
                  </a:cubicBezTo>
                  <a:cubicBezTo>
                    <a:pt x="1405" y="408"/>
                    <a:pt x="1405" y="408"/>
                    <a:pt x="1405" y="408"/>
                  </a:cubicBezTo>
                  <a:cubicBezTo>
                    <a:pt x="1405" y="395"/>
                    <a:pt x="1394" y="384"/>
                    <a:pt x="1381" y="384"/>
                  </a:cubicBezTo>
                  <a:cubicBezTo>
                    <a:pt x="1200" y="384"/>
                    <a:pt x="1200" y="384"/>
                    <a:pt x="1200" y="384"/>
                  </a:cubicBezTo>
                  <a:cubicBezTo>
                    <a:pt x="1200" y="357"/>
                    <a:pt x="1200" y="357"/>
                    <a:pt x="1200" y="357"/>
                  </a:cubicBezTo>
                  <a:cubicBezTo>
                    <a:pt x="1200" y="344"/>
                    <a:pt x="1189" y="333"/>
                    <a:pt x="1176" y="333"/>
                  </a:cubicBezTo>
                  <a:cubicBezTo>
                    <a:pt x="1163" y="333"/>
                    <a:pt x="1152" y="344"/>
                    <a:pt x="1152" y="357"/>
                  </a:cubicBezTo>
                  <a:cubicBezTo>
                    <a:pt x="1152" y="410"/>
                    <a:pt x="1152" y="410"/>
                    <a:pt x="1152" y="410"/>
                  </a:cubicBezTo>
                  <a:cubicBezTo>
                    <a:pt x="1098" y="410"/>
                    <a:pt x="1098" y="410"/>
                    <a:pt x="1098" y="410"/>
                  </a:cubicBezTo>
                  <a:cubicBezTo>
                    <a:pt x="1098" y="24"/>
                    <a:pt x="1098" y="24"/>
                    <a:pt x="1098" y="24"/>
                  </a:cubicBezTo>
                  <a:cubicBezTo>
                    <a:pt x="1098" y="11"/>
                    <a:pt x="1087" y="0"/>
                    <a:pt x="1074" y="0"/>
                  </a:cubicBezTo>
                  <a:cubicBezTo>
                    <a:pt x="1060" y="0"/>
                    <a:pt x="1050" y="11"/>
                    <a:pt x="1050" y="24"/>
                  </a:cubicBezTo>
                  <a:cubicBezTo>
                    <a:pt x="1050" y="773"/>
                    <a:pt x="1050" y="773"/>
                    <a:pt x="1050" y="773"/>
                  </a:cubicBezTo>
                  <a:cubicBezTo>
                    <a:pt x="1035" y="758"/>
                    <a:pt x="1018" y="745"/>
                    <a:pt x="998" y="735"/>
                  </a:cubicBezTo>
                  <a:cubicBezTo>
                    <a:pt x="1024" y="659"/>
                    <a:pt x="1024" y="659"/>
                    <a:pt x="1024" y="659"/>
                  </a:cubicBezTo>
                  <a:cubicBezTo>
                    <a:pt x="1026" y="653"/>
                    <a:pt x="1025" y="647"/>
                    <a:pt x="1022" y="641"/>
                  </a:cubicBezTo>
                  <a:cubicBezTo>
                    <a:pt x="1020" y="635"/>
                    <a:pt x="1015" y="631"/>
                    <a:pt x="1008" y="629"/>
                  </a:cubicBezTo>
                  <a:cubicBezTo>
                    <a:pt x="995" y="624"/>
                    <a:pt x="981" y="621"/>
                    <a:pt x="968" y="619"/>
                  </a:cubicBezTo>
                  <a:cubicBezTo>
                    <a:pt x="956" y="525"/>
                    <a:pt x="914" y="409"/>
                    <a:pt x="859" y="316"/>
                  </a:cubicBezTo>
                  <a:cubicBezTo>
                    <a:pt x="786" y="195"/>
                    <a:pt x="699" y="128"/>
                    <a:pt x="613" y="128"/>
                  </a:cubicBezTo>
                  <a:cubicBezTo>
                    <a:pt x="280" y="128"/>
                    <a:pt x="280" y="128"/>
                    <a:pt x="280" y="128"/>
                  </a:cubicBezTo>
                  <a:cubicBezTo>
                    <a:pt x="239" y="128"/>
                    <a:pt x="205" y="162"/>
                    <a:pt x="205" y="203"/>
                  </a:cubicBezTo>
                  <a:cubicBezTo>
                    <a:pt x="205" y="512"/>
                    <a:pt x="205" y="512"/>
                    <a:pt x="205" y="512"/>
                  </a:cubicBezTo>
                  <a:cubicBezTo>
                    <a:pt x="50" y="512"/>
                    <a:pt x="50" y="512"/>
                    <a:pt x="50" y="512"/>
                  </a:cubicBezTo>
                  <a:cubicBezTo>
                    <a:pt x="22" y="512"/>
                    <a:pt x="0" y="534"/>
                    <a:pt x="0" y="562"/>
                  </a:cubicBezTo>
                  <a:cubicBezTo>
                    <a:pt x="0" y="843"/>
                    <a:pt x="0" y="843"/>
                    <a:pt x="0" y="843"/>
                  </a:cubicBezTo>
                  <a:cubicBezTo>
                    <a:pt x="0" y="899"/>
                    <a:pt x="45" y="944"/>
                    <a:pt x="101" y="944"/>
                  </a:cubicBezTo>
                  <a:cubicBezTo>
                    <a:pt x="135" y="944"/>
                    <a:pt x="135" y="944"/>
                    <a:pt x="135" y="944"/>
                  </a:cubicBezTo>
                  <a:cubicBezTo>
                    <a:pt x="157" y="1018"/>
                    <a:pt x="225" y="1072"/>
                    <a:pt x="306" y="1072"/>
                  </a:cubicBezTo>
                  <a:cubicBezTo>
                    <a:pt x="386" y="1072"/>
                    <a:pt x="455" y="1018"/>
                    <a:pt x="476" y="944"/>
                  </a:cubicBezTo>
                  <a:cubicBezTo>
                    <a:pt x="750" y="944"/>
                    <a:pt x="750" y="944"/>
                    <a:pt x="750" y="944"/>
                  </a:cubicBezTo>
                  <a:cubicBezTo>
                    <a:pt x="771" y="1018"/>
                    <a:pt x="839" y="1072"/>
                    <a:pt x="920" y="1072"/>
                  </a:cubicBezTo>
                  <a:cubicBezTo>
                    <a:pt x="1010" y="1072"/>
                    <a:pt x="1084" y="1005"/>
                    <a:pt x="1096" y="918"/>
                  </a:cubicBezTo>
                  <a:cubicBezTo>
                    <a:pt x="1152" y="918"/>
                    <a:pt x="1152" y="918"/>
                    <a:pt x="1152" y="918"/>
                  </a:cubicBezTo>
                  <a:cubicBezTo>
                    <a:pt x="1152" y="946"/>
                    <a:pt x="1152" y="946"/>
                    <a:pt x="1152" y="946"/>
                  </a:cubicBezTo>
                  <a:cubicBezTo>
                    <a:pt x="1152" y="959"/>
                    <a:pt x="1163" y="970"/>
                    <a:pt x="1176" y="970"/>
                  </a:cubicBezTo>
                  <a:cubicBezTo>
                    <a:pt x="1458" y="970"/>
                    <a:pt x="1458" y="970"/>
                    <a:pt x="1458" y="970"/>
                  </a:cubicBezTo>
                  <a:cubicBezTo>
                    <a:pt x="1471" y="970"/>
                    <a:pt x="1482" y="959"/>
                    <a:pt x="1482" y="946"/>
                  </a:cubicBezTo>
                  <a:cubicBezTo>
                    <a:pt x="1482" y="932"/>
                    <a:pt x="1471" y="922"/>
                    <a:pt x="1458" y="922"/>
                  </a:cubicBezTo>
                  <a:close/>
                  <a:moveTo>
                    <a:pt x="1357" y="432"/>
                  </a:moveTo>
                  <a:cubicBezTo>
                    <a:pt x="1357" y="589"/>
                    <a:pt x="1357" y="589"/>
                    <a:pt x="1357" y="589"/>
                  </a:cubicBezTo>
                  <a:cubicBezTo>
                    <a:pt x="1200" y="589"/>
                    <a:pt x="1200" y="589"/>
                    <a:pt x="1200" y="589"/>
                  </a:cubicBezTo>
                  <a:cubicBezTo>
                    <a:pt x="1200" y="432"/>
                    <a:pt x="1200" y="432"/>
                    <a:pt x="1200" y="432"/>
                  </a:cubicBezTo>
                  <a:lnTo>
                    <a:pt x="1357" y="432"/>
                  </a:lnTo>
                  <a:close/>
                  <a:moveTo>
                    <a:pt x="790" y="536"/>
                  </a:moveTo>
                  <a:cubicBezTo>
                    <a:pt x="790" y="507"/>
                    <a:pt x="814" y="483"/>
                    <a:pt x="843" y="483"/>
                  </a:cubicBezTo>
                  <a:cubicBezTo>
                    <a:pt x="885" y="483"/>
                    <a:pt x="885" y="483"/>
                    <a:pt x="885" y="483"/>
                  </a:cubicBezTo>
                  <a:cubicBezTo>
                    <a:pt x="901" y="528"/>
                    <a:pt x="913" y="574"/>
                    <a:pt x="919" y="614"/>
                  </a:cubicBezTo>
                  <a:cubicBezTo>
                    <a:pt x="873" y="615"/>
                    <a:pt x="829" y="626"/>
                    <a:pt x="790" y="646"/>
                  </a:cubicBezTo>
                  <a:lnTo>
                    <a:pt x="790" y="536"/>
                  </a:lnTo>
                  <a:close/>
                  <a:moveTo>
                    <a:pt x="280" y="176"/>
                  </a:moveTo>
                  <a:cubicBezTo>
                    <a:pt x="613" y="176"/>
                    <a:pt x="613" y="176"/>
                    <a:pt x="613" y="176"/>
                  </a:cubicBezTo>
                  <a:cubicBezTo>
                    <a:pt x="705" y="176"/>
                    <a:pt x="781" y="279"/>
                    <a:pt x="818" y="341"/>
                  </a:cubicBezTo>
                  <a:cubicBezTo>
                    <a:pt x="835" y="371"/>
                    <a:pt x="852" y="402"/>
                    <a:pt x="866" y="435"/>
                  </a:cubicBezTo>
                  <a:cubicBezTo>
                    <a:pt x="843" y="435"/>
                    <a:pt x="843" y="435"/>
                    <a:pt x="843" y="435"/>
                  </a:cubicBezTo>
                  <a:cubicBezTo>
                    <a:pt x="824" y="435"/>
                    <a:pt x="806" y="441"/>
                    <a:pt x="791" y="450"/>
                  </a:cubicBezTo>
                  <a:cubicBezTo>
                    <a:pt x="749" y="408"/>
                    <a:pt x="749" y="408"/>
                    <a:pt x="749" y="408"/>
                  </a:cubicBezTo>
                  <a:cubicBezTo>
                    <a:pt x="771" y="387"/>
                    <a:pt x="771" y="387"/>
                    <a:pt x="771" y="387"/>
                  </a:cubicBezTo>
                  <a:cubicBezTo>
                    <a:pt x="780" y="377"/>
                    <a:pt x="780" y="362"/>
                    <a:pt x="771" y="353"/>
                  </a:cubicBezTo>
                  <a:cubicBezTo>
                    <a:pt x="761" y="343"/>
                    <a:pt x="746" y="343"/>
                    <a:pt x="737" y="353"/>
                  </a:cubicBezTo>
                  <a:cubicBezTo>
                    <a:pt x="660" y="429"/>
                    <a:pt x="660" y="429"/>
                    <a:pt x="660" y="429"/>
                  </a:cubicBezTo>
                  <a:cubicBezTo>
                    <a:pt x="650" y="439"/>
                    <a:pt x="650" y="454"/>
                    <a:pt x="660" y="463"/>
                  </a:cubicBezTo>
                  <a:cubicBezTo>
                    <a:pt x="665" y="468"/>
                    <a:pt x="671" y="470"/>
                    <a:pt x="677" y="470"/>
                  </a:cubicBezTo>
                  <a:cubicBezTo>
                    <a:pt x="683" y="470"/>
                    <a:pt x="689" y="468"/>
                    <a:pt x="694" y="463"/>
                  </a:cubicBezTo>
                  <a:cubicBezTo>
                    <a:pt x="715" y="442"/>
                    <a:pt x="715" y="442"/>
                    <a:pt x="715" y="442"/>
                  </a:cubicBezTo>
                  <a:cubicBezTo>
                    <a:pt x="757" y="484"/>
                    <a:pt x="757" y="484"/>
                    <a:pt x="757" y="484"/>
                  </a:cubicBezTo>
                  <a:cubicBezTo>
                    <a:pt x="748" y="499"/>
                    <a:pt x="742" y="517"/>
                    <a:pt x="742" y="536"/>
                  </a:cubicBezTo>
                  <a:cubicBezTo>
                    <a:pt x="742" y="678"/>
                    <a:pt x="742" y="678"/>
                    <a:pt x="742" y="678"/>
                  </a:cubicBezTo>
                  <a:cubicBezTo>
                    <a:pt x="728" y="689"/>
                    <a:pt x="715" y="702"/>
                    <a:pt x="704" y="717"/>
                  </a:cubicBezTo>
                  <a:cubicBezTo>
                    <a:pt x="662" y="717"/>
                    <a:pt x="662" y="717"/>
                    <a:pt x="662" y="717"/>
                  </a:cubicBezTo>
                  <a:cubicBezTo>
                    <a:pt x="662" y="690"/>
                    <a:pt x="662" y="690"/>
                    <a:pt x="662" y="690"/>
                  </a:cubicBezTo>
                  <a:cubicBezTo>
                    <a:pt x="662" y="648"/>
                    <a:pt x="629" y="614"/>
                    <a:pt x="587" y="614"/>
                  </a:cubicBezTo>
                  <a:cubicBezTo>
                    <a:pt x="434" y="614"/>
                    <a:pt x="434" y="614"/>
                    <a:pt x="434" y="614"/>
                  </a:cubicBezTo>
                  <a:cubicBezTo>
                    <a:pt x="390" y="614"/>
                    <a:pt x="355" y="579"/>
                    <a:pt x="355" y="536"/>
                  </a:cubicBezTo>
                  <a:cubicBezTo>
                    <a:pt x="355" y="408"/>
                    <a:pt x="355" y="408"/>
                    <a:pt x="355" y="408"/>
                  </a:cubicBezTo>
                  <a:cubicBezTo>
                    <a:pt x="355" y="367"/>
                    <a:pt x="321" y="333"/>
                    <a:pt x="280" y="333"/>
                  </a:cubicBezTo>
                  <a:cubicBezTo>
                    <a:pt x="270" y="333"/>
                    <a:pt x="261" y="335"/>
                    <a:pt x="253" y="338"/>
                  </a:cubicBezTo>
                  <a:cubicBezTo>
                    <a:pt x="253" y="203"/>
                    <a:pt x="253" y="203"/>
                    <a:pt x="253" y="203"/>
                  </a:cubicBezTo>
                  <a:cubicBezTo>
                    <a:pt x="253" y="188"/>
                    <a:pt x="265" y="176"/>
                    <a:pt x="280" y="176"/>
                  </a:cubicBezTo>
                  <a:close/>
                  <a:moveTo>
                    <a:pt x="253" y="408"/>
                  </a:moveTo>
                  <a:cubicBezTo>
                    <a:pt x="253" y="393"/>
                    <a:pt x="265" y="381"/>
                    <a:pt x="280" y="381"/>
                  </a:cubicBezTo>
                  <a:cubicBezTo>
                    <a:pt x="295" y="381"/>
                    <a:pt x="307" y="393"/>
                    <a:pt x="307" y="408"/>
                  </a:cubicBezTo>
                  <a:cubicBezTo>
                    <a:pt x="307" y="512"/>
                    <a:pt x="307" y="512"/>
                    <a:pt x="307" y="512"/>
                  </a:cubicBezTo>
                  <a:cubicBezTo>
                    <a:pt x="253" y="512"/>
                    <a:pt x="253" y="512"/>
                    <a:pt x="253" y="512"/>
                  </a:cubicBezTo>
                  <a:lnTo>
                    <a:pt x="253" y="408"/>
                  </a:lnTo>
                  <a:close/>
                  <a:moveTo>
                    <a:pt x="48" y="662"/>
                  </a:moveTo>
                  <a:cubicBezTo>
                    <a:pt x="102" y="662"/>
                    <a:pt x="102" y="662"/>
                    <a:pt x="102" y="662"/>
                  </a:cubicBezTo>
                  <a:cubicBezTo>
                    <a:pt x="102" y="715"/>
                    <a:pt x="102" y="715"/>
                    <a:pt x="102" y="715"/>
                  </a:cubicBezTo>
                  <a:cubicBezTo>
                    <a:pt x="102" y="730"/>
                    <a:pt x="90" y="742"/>
                    <a:pt x="75" y="742"/>
                  </a:cubicBezTo>
                  <a:cubicBezTo>
                    <a:pt x="48" y="742"/>
                    <a:pt x="48" y="742"/>
                    <a:pt x="48" y="742"/>
                  </a:cubicBezTo>
                  <a:lnTo>
                    <a:pt x="48" y="662"/>
                  </a:lnTo>
                  <a:close/>
                  <a:moveTo>
                    <a:pt x="306" y="1024"/>
                  </a:moveTo>
                  <a:cubicBezTo>
                    <a:pt x="234" y="1024"/>
                    <a:pt x="176" y="966"/>
                    <a:pt x="176" y="894"/>
                  </a:cubicBezTo>
                  <a:cubicBezTo>
                    <a:pt x="176" y="823"/>
                    <a:pt x="234" y="765"/>
                    <a:pt x="306" y="765"/>
                  </a:cubicBezTo>
                  <a:cubicBezTo>
                    <a:pt x="377" y="765"/>
                    <a:pt x="435" y="823"/>
                    <a:pt x="435" y="894"/>
                  </a:cubicBezTo>
                  <a:cubicBezTo>
                    <a:pt x="435" y="966"/>
                    <a:pt x="377" y="1024"/>
                    <a:pt x="306" y="1024"/>
                  </a:cubicBezTo>
                  <a:close/>
                  <a:moveTo>
                    <a:pt x="483" y="896"/>
                  </a:moveTo>
                  <a:cubicBezTo>
                    <a:pt x="483" y="895"/>
                    <a:pt x="483" y="895"/>
                    <a:pt x="483" y="894"/>
                  </a:cubicBezTo>
                  <a:cubicBezTo>
                    <a:pt x="483" y="796"/>
                    <a:pt x="404" y="717"/>
                    <a:pt x="306" y="717"/>
                  </a:cubicBezTo>
                  <a:cubicBezTo>
                    <a:pt x="208" y="717"/>
                    <a:pt x="128" y="796"/>
                    <a:pt x="128" y="894"/>
                  </a:cubicBezTo>
                  <a:cubicBezTo>
                    <a:pt x="128" y="895"/>
                    <a:pt x="128" y="895"/>
                    <a:pt x="128" y="896"/>
                  </a:cubicBezTo>
                  <a:cubicBezTo>
                    <a:pt x="101" y="896"/>
                    <a:pt x="101" y="896"/>
                    <a:pt x="101" y="896"/>
                  </a:cubicBezTo>
                  <a:cubicBezTo>
                    <a:pt x="72" y="896"/>
                    <a:pt x="48" y="872"/>
                    <a:pt x="48" y="843"/>
                  </a:cubicBezTo>
                  <a:cubicBezTo>
                    <a:pt x="48" y="790"/>
                    <a:pt x="48" y="790"/>
                    <a:pt x="48" y="790"/>
                  </a:cubicBezTo>
                  <a:cubicBezTo>
                    <a:pt x="75" y="790"/>
                    <a:pt x="75" y="790"/>
                    <a:pt x="75" y="790"/>
                  </a:cubicBezTo>
                  <a:cubicBezTo>
                    <a:pt x="117" y="790"/>
                    <a:pt x="150" y="757"/>
                    <a:pt x="150" y="715"/>
                  </a:cubicBezTo>
                  <a:cubicBezTo>
                    <a:pt x="150" y="638"/>
                    <a:pt x="150" y="638"/>
                    <a:pt x="150" y="638"/>
                  </a:cubicBezTo>
                  <a:cubicBezTo>
                    <a:pt x="150" y="625"/>
                    <a:pt x="140" y="614"/>
                    <a:pt x="126" y="614"/>
                  </a:cubicBezTo>
                  <a:cubicBezTo>
                    <a:pt x="48" y="614"/>
                    <a:pt x="48" y="614"/>
                    <a:pt x="48" y="614"/>
                  </a:cubicBezTo>
                  <a:cubicBezTo>
                    <a:pt x="48" y="562"/>
                    <a:pt x="48" y="562"/>
                    <a:pt x="48" y="562"/>
                  </a:cubicBezTo>
                  <a:cubicBezTo>
                    <a:pt x="48" y="561"/>
                    <a:pt x="49" y="560"/>
                    <a:pt x="50" y="560"/>
                  </a:cubicBezTo>
                  <a:cubicBezTo>
                    <a:pt x="309" y="560"/>
                    <a:pt x="309" y="560"/>
                    <a:pt x="309" y="560"/>
                  </a:cubicBezTo>
                  <a:cubicBezTo>
                    <a:pt x="321" y="618"/>
                    <a:pt x="372" y="662"/>
                    <a:pt x="434" y="662"/>
                  </a:cubicBezTo>
                  <a:cubicBezTo>
                    <a:pt x="587" y="662"/>
                    <a:pt x="587" y="662"/>
                    <a:pt x="587" y="662"/>
                  </a:cubicBezTo>
                  <a:cubicBezTo>
                    <a:pt x="602" y="662"/>
                    <a:pt x="614" y="675"/>
                    <a:pt x="614" y="690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4" y="747"/>
                    <a:pt x="617" y="753"/>
                    <a:pt x="621" y="758"/>
                  </a:cubicBezTo>
                  <a:cubicBezTo>
                    <a:pt x="626" y="762"/>
                    <a:pt x="632" y="765"/>
                    <a:pt x="638" y="765"/>
                  </a:cubicBezTo>
                  <a:cubicBezTo>
                    <a:pt x="715" y="765"/>
                    <a:pt x="715" y="765"/>
                    <a:pt x="715" y="765"/>
                  </a:cubicBezTo>
                  <a:cubicBezTo>
                    <a:pt x="723" y="765"/>
                    <a:pt x="730" y="761"/>
                    <a:pt x="734" y="755"/>
                  </a:cubicBezTo>
                  <a:cubicBezTo>
                    <a:pt x="747" y="738"/>
                    <a:pt x="762" y="723"/>
                    <a:pt x="779" y="710"/>
                  </a:cubicBezTo>
                  <a:cubicBezTo>
                    <a:pt x="780" y="709"/>
                    <a:pt x="782" y="708"/>
                    <a:pt x="783" y="707"/>
                  </a:cubicBezTo>
                  <a:cubicBezTo>
                    <a:pt x="822" y="678"/>
                    <a:pt x="870" y="662"/>
                    <a:pt x="920" y="662"/>
                  </a:cubicBezTo>
                  <a:cubicBezTo>
                    <a:pt x="937" y="662"/>
                    <a:pt x="954" y="664"/>
                    <a:pt x="970" y="668"/>
                  </a:cubicBezTo>
                  <a:cubicBezTo>
                    <a:pt x="953" y="720"/>
                    <a:pt x="953" y="720"/>
                    <a:pt x="953" y="720"/>
                  </a:cubicBezTo>
                  <a:cubicBezTo>
                    <a:pt x="942" y="718"/>
                    <a:pt x="931" y="717"/>
                    <a:pt x="920" y="717"/>
                  </a:cubicBezTo>
                  <a:cubicBezTo>
                    <a:pt x="822" y="717"/>
                    <a:pt x="742" y="796"/>
                    <a:pt x="742" y="894"/>
                  </a:cubicBezTo>
                  <a:cubicBezTo>
                    <a:pt x="742" y="895"/>
                    <a:pt x="742" y="895"/>
                    <a:pt x="742" y="896"/>
                  </a:cubicBezTo>
                  <a:lnTo>
                    <a:pt x="483" y="896"/>
                  </a:lnTo>
                  <a:close/>
                  <a:moveTo>
                    <a:pt x="920" y="1024"/>
                  </a:moveTo>
                  <a:cubicBezTo>
                    <a:pt x="849" y="1024"/>
                    <a:pt x="790" y="966"/>
                    <a:pt x="790" y="894"/>
                  </a:cubicBezTo>
                  <a:cubicBezTo>
                    <a:pt x="790" y="823"/>
                    <a:pt x="849" y="765"/>
                    <a:pt x="920" y="765"/>
                  </a:cubicBezTo>
                  <a:cubicBezTo>
                    <a:pt x="991" y="765"/>
                    <a:pt x="1050" y="823"/>
                    <a:pt x="1050" y="894"/>
                  </a:cubicBezTo>
                  <a:cubicBezTo>
                    <a:pt x="1050" y="966"/>
                    <a:pt x="991" y="1024"/>
                    <a:pt x="920" y="1024"/>
                  </a:cubicBezTo>
                  <a:close/>
                  <a:moveTo>
                    <a:pt x="1098" y="870"/>
                  </a:moveTo>
                  <a:cubicBezTo>
                    <a:pt x="1098" y="458"/>
                    <a:pt x="1098" y="458"/>
                    <a:pt x="1098" y="458"/>
                  </a:cubicBezTo>
                  <a:cubicBezTo>
                    <a:pt x="1152" y="458"/>
                    <a:pt x="1152" y="458"/>
                    <a:pt x="1152" y="458"/>
                  </a:cubicBezTo>
                  <a:cubicBezTo>
                    <a:pt x="1152" y="870"/>
                    <a:pt x="1152" y="870"/>
                    <a:pt x="1152" y="870"/>
                  </a:cubicBezTo>
                  <a:lnTo>
                    <a:pt x="1098" y="870"/>
                  </a:lnTo>
                  <a:close/>
                  <a:moveTo>
                    <a:pt x="1200" y="637"/>
                  </a:moveTo>
                  <a:cubicBezTo>
                    <a:pt x="1408" y="637"/>
                    <a:pt x="1408" y="637"/>
                    <a:pt x="1408" y="637"/>
                  </a:cubicBezTo>
                  <a:cubicBezTo>
                    <a:pt x="1408" y="922"/>
                    <a:pt x="1408" y="922"/>
                    <a:pt x="1408" y="922"/>
                  </a:cubicBezTo>
                  <a:cubicBezTo>
                    <a:pt x="1200" y="922"/>
                    <a:pt x="1200" y="922"/>
                    <a:pt x="1200" y="922"/>
                  </a:cubicBezTo>
                  <a:lnTo>
                    <a:pt x="1200" y="637"/>
                  </a:lnTo>
                  <a:close/>
                  <a:moveTo>
                    <a:pt x="1200" y="637"/>
                  </a:moveTo>
                  <a:cubicBezTo>
                    <a:pt x="1200" y="637"/>
                    <a:pt x="1200" y="637"/>
                    <a:pt x="1200" y="6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4" name="Group 223"/>
          <p:cNvGrpSpPr>
            <a:grpSpLocks noChangeAspect="1"/>
          </p:cNvGrpSpPr>
          <p:nvPr/>
        </p:nvGrpSpPr>
        <p:grpSpPr>
          <a:xfrm>
            <a:off x="2840148" y="3913995"/>
            <a:ext cx="347283" cy="213360"/>
            <a:chOff x="8634413" y="4067175"/>
            <a:chExt cx="6496050" cy="3990975"/>
          </a:xfrm>
        </p:grpSpPr>
        <p:sp>
          <p:nvSpPr>
            <p:cNvPr id="223" name="Rectangle: Rounded Corners 222"/>
            <p:cNvSpPr/>
            <p:nvPr/>
          </p:nvSpPr>
          <p:spPr>
            <a:xfrm>
              <a:off x="10204450" y="4863548"/>
              <a:ext cx="2424872" cy="1070133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68"/>
            <p:cNvSpPr>
              <a:spLocks noEditPoints="1"/>
            </p:cNvSpPr>
            <p:nvPr/>
          </p:nvSpPr>
          <p:spPr bwMode="auto">
            <a:xfrm>
              <a:off x="10204450" y="6962775"/>
              <a:ext cx="661988" cy="652463"/>
            </a:xfrm>
            <a:custGeom>
              <a:avLst/>
              <a:gdLst>
                <a:gd name="T0" fmla="*/ 76 w 151"/>
                <a:gd name="T1" fmla="*/ 0 h 150"/>
                <a:gd name="T2" fmla="*/ 0 w 151"/>
                <a:gd name="T3" fmla="*/ 75 h 150"/>
                <a:gd name="T4" fmla="*/ 76 w 151"/>
                <a:gd name="T5" fmla="*/ 150 h 150"/>
                <a:gd name="T6" fmla="*/ 151 w 151"/>
                <a:gd name="T7" fmla="*/ 75 h 150"/>
                <a:gd name="T8" fmla="*/ 76 w 151"/>
                <a:gd name="T9" fmla="*/ 0 h 150"/>
                <a:gd name="T10" fmla="*/ 76 w 151"/>
                <a:gd name="T11" fmla="*/ 102 h 150"/>
                <a:gd name="T12" fmla="*/ 48 w 151"/>
                <a:gd name="T13" fmla="*/ 75 h 150"/>
                <a:gd name="T14" fmla="*/ 76 w 151"/>
                <a:gd name="T15" fmla="*/ 48 h 150"/>
                <a:gd name="T16" fmla="*/ 103 w 151"/>
                <a:gd name="T17" fmla="*/ 75 h 150"/>
                <a:gd name="T18" fmla="*/ 76 w 151"/>
                <a:gd name="T19" fmla="*/ 102 h 150"/>
                <a:gd name="T20" fmla="*/ 76 w 151"/>
                <a:gd name="T21" fmla="*/ 102 h 150"/>
                <a:gd name="T22" fmla="*/ 76 w 151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0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6"/>
                    <a:pt x="34" y="150"/>
                    <a:pt x="76" y="150"/>
                  </a:cubicBezTo>
                  <a:cubicBezTo>
                    <a:pt x="117" y="150"/>
                    <a:pt x="151" y="116"/>
                    <a:pt x="151" y="75"/>
                  </a:cubicBezTo>
                  <a:cubicBezTo>
                    <a:pt x="151" y="33"/>
                    <a:pt x="117" y="0"/>
                    <a:pt x="76" y="0"/>
                  </a:cubicBezTo>
                  <a:close/>
                  <a:moveTo>
                    <a:pt x="76" y="102"/>
                  </a:moveTo>
                  <a:cubicBezTo>
                    <a:pt x="61" y="102"/>
                    <a:pt x="48" y="90"/>
                    <a:pt x="48" y="75"/>
                  </a:cubicBez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90"/>
                    <a:pt x="91" y="102"/>
                    <a:pt x="76" y="102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169"/>
            <p:cNvSpPr>
              <a:spLocks noEditPoints="1"/>
            </p:cNvSpPr>
            <p:nvPr/>
          </p:nvSpPr>
          <p:spPr bwMode="auto">
            <a:xfrm>
              <a:off x="13346113" y="6962775"/>
              <a:ext cx="661988" cy="652463"/>
            </a:xfrm>
            <a:custGeom>
              <a:avLst/>
              <a:gdLst>
                <a:gd name="T0" fmla="*/ 75 w 151"/>
                <a:gd name="T1" fmla="*/ 0 h 150"/>
                <a:gd name="T2" fmla="*/ 0 w 151"/>
                <a:gd name="T3" fmla="*/ 75 h 150"/>
                <a:gd name="T4" fmla="*/ 75 w 151"/>
                <a:gd name="T5" fmla="*/ 150 h 150"/>
                <a:gd name="T6" fmla="*/ 151 w 151"/>
                <a:gd name="T7" fmla="*/ 75 h 150"/>
                <a:gd name="T8" fmla="*/ 75 w 151"/>
                <a:gd name="T9" fmla="*/ 0 h 150"/>
                <a:gd name="T10" fmla="*/ 75 w 151"/>
                <a:gd name="T11" fmla="*/ 102 h 150"/>
                <a:gd name="T12" fmla="*/ 48 w 151"/>
                <a:gd name="T13" fmla="*/ 75 h 150"/>
                <a:gd name="T14" fmla="*/ 75 w 151"/>
                <a:gd name="T15" fmla="*/ 48 h 150"/>
                <a:gd name="T16" fmla="*/ 103 w 151"/>
                <a:gd name="T17" fmla="*/ 75 h 150"/>
                <a:gd name="T18" fmla="*/ 75 w 151"/>
                <a:gd name="T19" fmla="*/ 102 h 150"/>
                <a:gd name="T20" fmla="*/ 75 w 151"/>
                <a:gd name="T21" fmla="*/ 102 h 150"/>
                <a:gd name="T22" fmla="*/ 75 w 151"/>
                <a:gd name="T23" fmla="*/ 10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50">
                  <a:moveTo>
                    <a:pt x="75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7" y="150"/>
                    <a:pt x="151" y="116"/>
                    <a:pt x="151" y="75"/>
                  </a:cubicBezTo>
                  <a:cubicBezTo>
                    <a:pt x="151" y="33"/>
                    <a:pt x="117" y="0"/>
                    <a:pt x="75" y="0"/>
                  </a:cubicBezTo>
                  <a:close/>
                  <a:moveTo>
                    <a:pt x="75" y="102"/>
                  </a:move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90" y="48"/>
                    <a:pt x="103" y="60"/>
                    <a:pt x="103" y="75"/>
                  </a:cubicBezTo>
                  <a:cubicBezTo>
                    <a:pt x="103" y="90"/>
                    <a:pt x="90" y="102"/>
                    <a:pt x="75" y="102"/>
                  </a:cubicBezTo>
                  <a:close/>
                  <a:moveTo>
                    <a:pt x="75" y="102"/>
                  </a:moveTo>
                  <a:cubicBezTo>
                    <a:pt x="75" y="102"/>
                    <a:pt x="75" y="102"/>
                    <a:pt x="75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170"/>
            <p:cNvSpPr>
              <a:spLocks noEditPoints="1"/>
            </p:cNvSpPr>
            <p:nvPr/>
          </p:nvSpPr>
          <p:spPr bwMode="auto">
            <a:xfrm>
              <a:off x="8634413" y="4067175"/>
              <a:ext cx="6496050" cy="3990975"/>
            </a:xfrm>
            <a:custGeom>
              <a:avLst/>
              <a:gdLst>
                <a:gd name="T0" fmla="*/ 1456 w 1482"/>
                <a:gd name="T1" fmla="*/ 436 h 918"/>
                <a:gd name="T2" fmla="*/ 1303 w 1482"/>
                <a:gd name="T3" fmla="*/ 139 h 918"/>
                <a:gd name="T4" fmla="*/ 1022 w 1482"/>
                <a:gd name="T5" fmla="*/ 77 h 918"/>
                <a:gd name="T6" fmla="*/ 973 w 1482"/>
                <a:gd name="T7" fmla="*/ 563 h 918"/>
                <a:gd name="T8" fmla="*/ 918 w 1482"/>
                <a:gd name="T9" fmla="*/ 75 h 918"/>
                <a:gd name="T10" fmla="*/ 75 w 1482"/>
                <a:gd name="T11" fmla="*/ 0 h 918"/>
                <a:gd name="T12" fmla="*/ 0 w 1482"/>
                <a:gd name="T13" fmla="*/ 690 h 918"/>
                <a:gd name="T14" fmla="*/ 258 w 1482"/>
                <a:gd name="T15" fmla="*/ 765 h 918"/>
                <a:gd name="T16" fmla="*/ 610 w 1482"/>
                <a:gd name="T17" fmla="*/ 765 h 918"/>
                <a:gd name="T18" fmla="*/ 1150 w 1482"/>
                <a:gd name="T19" fmla="*/ 918 h 918"/>
                <a:gd name="T20" fmla="*/ 1432 w 1482"/>
                <a:gd name="T21" fmla="*/ 765 h 918"/>
                <a:gd name="T22" fmla="*/ 1482 w 1482"/>
                <a:gd name="T23" fmla="*/ 664 h 918"/>
                <a:gd name="T24" fmla="*/ 1381 w 1482"/>
                <a:gd name="T25" fmla="*/ 614 h 918"/>
                <a:gd name="T26" fmla="*/ 1331 w 1482"/>
                <a:gd name="T27" fmla="*/ 717 h 918"/>
                <a:gd name="T28" fmla="*/ 1150 w 1482"/>
                <a:gd name="T29" fmla="*/ 563 h 918"/>
                <a:gd name="T30" fmla="*/ 1021 w 1482"/>
                <a:gd name="T31" fmla="*/ 432 h 918"/>
                <a:gd name="T32" fmla="*/ 1258 w 1482"/>
                <a:gd name="T33" fmla="*/ 447 h 918"/>
                <a:gd name="T34" fmla="*/ 1361 w 1482"/>
                <a:gd name="T35" fmla="*/ 509 h 918"/>
                <a:gd name="T36" fmla="*/ 1408 w 1482"/>
                <a:gd name="T37" fmla="*/ 614 h 918"/>
                <a:gd name="T38" fmla="*/ 1408 w 1482"/>
                <a:gd name="T39" fmla="*/ 436 h 918"/>
                <a:gd name="T40" fmla="*/ 1361 w 1482"/>
                <a:gd name="T41" fmla="*/ 461 h 918"/>
                <a:gd name="T42" fmla="*/ 1292 w 1482"/>
                <a:gd name="T43" fmla="*/ 414 h 918"/>
                <a:gd name="T44" fmla="*/ 1021 w 1482"/>
                <a:gd name="T45" fmla="*/ 384 h 918"/>
                <a:gd name="T46" fmla="*/ 1299 w 1482"/>
                <a:gd name="T47" fmla="*/ 227 h 918"/>
                <a:gd name="T48" fmla="*/ 1408 w 1482"/>
                <a:gd name="T49" fmla="*/ 436 h 918"/>
                <a:gd name="T50" fmla="*/ 1194 w 1482"/>
                <a:gd name="T51" fmla="*/ 125 h 918"/>
                <a:gd name="T52" fmla="*/ 1271 w 1482"/>
                <a:gd name="T53" fmla="*/ 179 h 918"/>
                <a:gd name="T54" fmla="*/ 1021 w 1482"/>
                <a:gd name="T55" fmla="*/ 126 h 918"/>
                <a:gd name="T56" fmla="*/ 973 w 1482"/>
                <a:gd name="T57" fmla="*/ 611 h 918"/>
                <a:gd name="T58" fmla="*/ 918 w 1482"/>
                <a:gd name="T59" fmla="*/ 717 h 918"/>
                <a:gd name="T60" fmla="*/ 973 w 1482"/>
                <a:gd name="T61" fmla="*/ 611 h 918"/>
                <a:gd name="T62" fmla="*/ 102 w 1482"/>
                <a:gd name="T63" fmla="*/ 509 h 918"/>
                <a:gd name="T64" fmla="*/ 75 w 1482"/>
                <a:gd name="T65" fmla="*/ 614 h 918"/>
                <a:gd name="T66" fmla="*/ 48 w 1482"/>
                <a:gd name="T67" fmla="*/ 509 h 918"/>
                <a:gd name="T68" fmla="*/ 48 w 1482"/>
                <a:gd name="T69" fmla="*/ 662 h 918"/>
                <a:gd name="T70" fmla="*/ 150 w 1482"/>
                <a:gd name="T71" fmla="*/ 587 h 918"/>
                <a:gd name="T72" fmla="*/ 126 w 1482"/>
                <a:gd name="T73" fmla="*/ 461 h 918"/>
                <a:gd name="T74" fmla="*/ 48 w 1482"/>
                <a:gd name="T75" fmla="*/ 75 h 918"/>
                <a:gd name="T76" fmla="*/ 843 w 1482"/>
                <a:gd name="T77" fmla="*/ 48 h 918"/>
                <a:gd name="T78" fmla="*/ 870 w 1482"/>
                <a:gd name="T79" fmla="*/ 717 h 918"/>
                <a:gd name="T80" fmla="*/ 434 w 1482"/>
                <a:gd name="T81" fmla="*/ 563 h 918"/>
                <a:gd name="T82" fmla="*/ 75 w 1482"/>
                <a:gd name="T83" fmla="*/ 717 h 918"/>
                <a:gd name="T84" fmla="*/ 434 w 1482"/>
                <a:gd name="T85" fmla="*/ 870 h 918"/>
                <a:gd name="T86" fmla="*/ 304 w 1482"/>
                <a:gd name="T87" fmla="*/ 741 h 918"/>
                <a:gd name="T88" fmla="*/ 434 w 1482"/>
                <a:gd name="T89" fmla="*/ 611 h 918"/>
                <a:gd name="T90" fmla="*/ 434 w 1482"/>
                <a:gd name="T91" fmla="*/ 870 h 918"/>
                <a:gd name="T92" fmla="*/ 1021 w 1482"/>
                <a:gd name="T93" fmla="*/ 741 h 918"/>
                <a:gd name="T94" fmla="*/ 1280 w 1482"/>
                <a:gd name="T95" fmla="*/ 741 h 918"/>
                <a:gd name="T96" fmla="*/ 1434 w 1482"/>
                <a:gd name="T97" fmla="*/ 715 h 918"/>
                <a:gd name="T98" fmla="*/ 1379 w 1482"/>
                <a:gd name="T99" fmla="*/ 717 h 918"/>
                <a:gd name="T100" fmla="*/ 1381 w 1482"/>
                <a:gd name="T101" fmla="*/ 662 h 918"/>
                <a:gd name="T102" fmla="*/ 1434 w 1482"/>
                <a:gd name="T103" fmla="*/ 664 h 918"/>
                <a:gd name="T104" fmla="*/ 1434 w 1482"/>
                <a:gd name="T105" fmla="*/ 715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2" h="918">
                  <a:moveTo>
                    <a:pt x="1456" y="621"/>
                  </a:moveTo>
                  <a:cubicBezTo>
                    <a:pt x="1456" y="436"/>
                    <a:pt x="1456" y="436"/>
                    <a:pt x="1456" y="436"/>
                  </a:cubicBezTo>
                  <a:cubicBezTo>
                    <a:pt x="1456" y="413"/>
                    <a:pt x="1450" y="391"/>
                    <a:pt x="1439" y="372"/>
                  </a:cubicBezTo>
                  <a:cubicBezTo>
                    <a:pt x="1303" y="139"/>
                    <a:pt x="1303" y="139"/>
                    <a:pt x="1303" y="139"/>
                  </a:cubicBezTo>
                  <a:cubicBezTo>
                    <a:pt x="1281" y="101"/>
                    <a:pt x="1239" y="77"/>
                    <a:pt x="1194" y="77"/>
                  </a:cubicBezTo>
                  <a:cubicBezTo>
                    <a:pt x="1022" y="77"/>
                    <a:pt x="1022" y="77"/>
                    <a:pt x="1022" y="77"/>
                  </a:cubicBezTo>
                  <a:cubicBezTo>
                    <a:pt x="995" y="77"/>
                    <a:pt x="973" y="99"/>
                    <a:pt x="973" y="126"/>
                  </a:cubicBezTo>
                  <a:cubicBezTo>
                    <a:pt x="973" y="563"/>
                    <a:pt x="973" y="563"/>
                    <a:pt x="973" y="563"/>
                  </a:cubicBezTo>
                  <a:cubicBezTo>
                    <a:pt x="918" y="563"/>
                    <a:pt x="918" y="563"/>
                    <a:pt x="918" y="563"/>
                  </a:cubicBezTo>
                  <a:cubicBezTo>
                    <a:pt x="918" y="75"/>
                    <a:pt x="918" y="75"/>
                    <a:pt x="918" y="75"/>
                  </a:cubicBezTo>
                  <a:cubicBezTo>
                    <a:pt x="918" y="34"/>
                    <a:pt x="885" y="0"/>
                    <a:pt x="84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690"/>
                    <a:pt x="0" y="690"/>
                    <a:pt x="0" y="690"/>
                  </a:cubicBezTo>
                  <a:cubicBezTo>
                    <a:pt x="0" y="731"/>
                    <a:pt x="34" y="765"/>
                    <a:pt x="75" y="765"/>
                  </a:cubicBezTo>
                  <a:cubicBezTo>
                    <a:pt x="258" y="765"/>
                    <a:pt x="258" y="765"/>
                    <a:pt x="258" y="765"/>
                  </a:cubicBezTo>
                  <a:cubicBezTo>
                    <a:pt x="269" y="851"/>
                    <a:pt x="344" y="918"/>
                    <a:pt x="434" y="918"/>
                  </a:cubicBezTo>
                  <a:cubicBezTo>
                    <a:pt x="523" y="918"/>
                    <a:pt x="598" y="851"/>
                    <a:pt x="610" y="765"/>
                  </a:cubicBezTo>
                  <a:cubicBezTo>
                    <a:pt x="974" y="765"/>
                    <a:pt x="974" y="765"/>
                    <a:pt x="974" y="765"/>
                  </a:cubicBezTo>
                  <a:cubicBezTo>
                    <a:pt x="986" y="851"/>
                    <a:pt x="1061" y="918"/>
                    <a:pt x="1150" y="918"/>
                  </a:cubicBezTo>
                  <a:cubicBezTo>
                    <a:pt x="1240" y="918"/>
                    <a:pt x="1315" y="851"/>
                    <a:pt x="1326" y="765"/>
                  </a:cubicBezTo>
                  <a:cubicBezTo>
                    <a:pt x="1432" y="765"/>
                    <a:pt x="1432" y="765"/>
                    <a:pt x="1432" y="765"/>
                  </a:cubicBezTo>
                  <a:cubicBezTo>
                    <a:pt x="1459" y="765"/>
                    <a:pt x="1482" y="743"/>
                    <a:pt x="1482" y="715"/>
                  </a:cubicBezTo>
                  <a:cubicBezTo>
                    <a:pt x="1482" y="664"/>
                    <a:pt x="1482" y="664"/>
                    <a:pt x="1482" y="664"/>
                  </a:cubicBezTo>
                  <a:cubicBezTo>
                    <a:pt x="1482" y="645"/>
                    <a:pt x="1471" y="629"/>
                    <a:pt x="1456" y="621"/>
                  </a:cubicBezTo>
                  <a:close/>
                  <a:moveTo>
                    <a:pt x="1381" y="614"/>
                  </a:moveTo>
                  <a:cubicBezTo>
                    <a:pt x="1353" y="614"/>
                    <a:pt x="1331" y="637"/>
                    <a:pt x="1331" y="664"/>
                  </a:cubicBezTo>
                  <a:cubicBezTo>
                    <a:pt x="1331" y="717"/>
                    <a:pt x="1331" y="717"/>
                    <a:pt x="1331" y="717"/>
                  </a:cubicBezTo>
                  <a:cubicBezTo>
                    <a:pt x="1326" y="717"/>
                    <a:pt x="1326" y="717"/>
                    <a:pt x="1326" y="717"/>
                  </a:cubicBezTo>
                  <a:cubicBezTo>
                    <a:pt x="1315" y="630"/>
                    <a:pt x="1240" y="563"/>
                    <a:pt x="1150" y="563"/>
                  </a:cubicBezTo>
                  <a:cubicBezTo>
                    <a:pt x="1099" y="563"/>
                    <a:pt x="1053" y="585"/>
                    <a:pt x="1021" y="620"/>
                  </a:cubicBezTo>
                  <a:cubicBezTo>
                    <a:pt x="1021" y="432"/>
                    <a:pt x="1021" y="432"/>
                    <a:pt x="1021" y="432"/>
                  </a:cubicBezTo>
                  <a:cubicBezTo>
                    <a:pt x="1221" y="432"/>
                    <a:pt x="1221" y="432"/>
                    <a:pt x="1221" y="432"/>
                  </a:cubicBezTo>
                  <a:cubicBezTo>
                    <a:pt x="1235" y="432"/>
                    <a:pt x="1248" y="437"/>
                    <a:pt x="1258" y="447"/>
                  </a:cubicBezTo>
                  <a:cubicBezTo>
                    <a:pt x="1290" y="479"/>
                    <a:pt x="1290" y="479"/>
                    <a:pt x="1290" y="479"/>
                  </a:cubicBezTo>
                  <a:cubicBezTo>
                    <a:pt x="1309" y="498"/>
                    <a:pt x="1334" y="509"/>
                    <a:pt x="1361" y="509"/>
                  </a:cubicBezTo>
                  <a:cubicBezTo>
                    <a:pt x="1408" y="509"/>
                    <a:pt x="1408" y="509"/>
                    <a:pt x="1408" y="509"/>
                  </a:cubicBezTo>
                  <a:cubicBezTo>
                    <a:pt x="1408" y="614"/>
                    <a:pt x="1408" y="614"/>
                    <a:pt x="1408" y="614"/>
                  </a:cubicBezTo>
                  <a:lnTo>
                    <a:pt x="1381" y="614"/>
                  </a:lnTo>
                  <a:close/>
                  <a:moveTo>
                    <a:pt x="1408" y="436"/>
                  </a:moveTo>
                  <a:cubicBezTo>
                    <a:pt x="1408" y="461"/>
                    <a:pt x="1408" y="461"/>
                    <a:pt x="1408" y="461"/>
                  </a:cubicBezTo>
                  <a:cubicBezTo>
                    <a:pt x="1361" y="461"/>
                    <a:pt x="1361" y="461"/>
                    <a:pt x="1361" y="461"/>
                  </a:cubicBezTo>
                  <a:cubicBezTo>
                    <a:pt x="1347" y="461"/>
                    <a:pt x="1334" y="455"/>
                    <a:pt x="1324" y="445"/>
                  </a:cubicBezTo>
                  <a:cubicBezTo>
                    <a:pt x="1292" y="414"/>
                    <a:pt x="1292" y="414"/>
                    <a:pt x="1292" y="414"/>
                  </a:cubicBezTo>
                  <a:cubicBezTo>
                    <a:pt x="1273" y="394"/>
                    <a:pt x="1248" y="384"/>
                    <a:pt x="1221" y="384"/>
                  </a:cubicBezTo>
                  <a:cubicBezTo>
                    <a:pt x="1021" y="384"/>
                    <a:pt x="1021" y="384"/>
                    <a:pt x="1021" y="384"/>
                  </a:cubicBezTo>
                  <a:cubicBezTo>
                    <a:pt x="1021" y="227"/>
                    <a:pt x="1021" y="227"/>
                    <a:pt x="1021" y="227"/>
                  </a:cubicBezTo>
                  <a:cubicBezTo>
                    <a:pt x="1299" y="227"/>
                    <a:pt x="1299" y="227"/>
                    <a:pt x="1299" y="227"/>
                  </a:cubicBezTo>
                  <a:cubicBezTo>
                    <a:pt x="1397" y="396"/>
                    <a:pt x="1397" y="396"/>
                    <a:pt x="1397" y="396"/>
                  </a:cubicBezTo>
                  <a:cubicBezTo>
                    <a:pt x="1404" y="408"/>
                    <a:pt x="1408" y="422"/>
                    <a:pt x="1408" y="436"/>
                  </a:cubicBezTo>
                  <a:close/>
                  <a:moveTo>
                    <a:pt x="1022" y="125"/>
                  </a:moveTo>
                  <a:cubicBezTo>
                    <a:pt x="1194" y="125"/>
                    <a:pt x="1194" y="125"/>
                    <a:pt x="1194" y="125"/>
                  </a:cubicBezTo>
                  <a:cubicBezTo>
                    <a:pt x="1222" y="125"/>
                    <a:pt x="1248" y="140"/>
                    <a:pt x="1262" y="164"/>
                  </a:cubicBezTo>
                  <a:cubicBezTo>
                    <a:pt x="1271" y="179"/>
                    <a:pt x="1271" y="179"/>
                    <a:pt x="1271" y="179"/>
                  </a:cubicBezTo>
                  <a:cubicBezTo>
                    <a:pt x="1021" y="179"/>
                    <a:pt x="1021" y="179"/>
                    <a:pt x="1021" y="179"/>
                  </a:cubicBezTo>
                  <a:cubicBezTo>
                    <a:pt x="1021" y="126"/>
                    <a:pt x="1021" y="126"/>
                    <a:pt x="1021" y="126"/>
                  </a:cubicBezTo>
                  <a:cubicBezTo>
                    <a:pt x="1021" y="126"/>
                    <a:pt x="1022" y="125"/>
                    <a:pt x="1022" y="125"/>
                  </a:cubicBezTo>
                  <a:close/>
                  <a:moveTo>
                    <a:pt x="973" y="611"/>
                  </a:moveTo>
                  <a:cubicBezTo>
                    <a:pt x="973" y="717"/>
                    <a:pt x="973" y="717"/>
                    <a:pt x="973" y="717"/>
                  </a:cubicBezTo>
                  <a:cubicBezTo>
                    <a:pt x="918" y="717"/>
                    <a:pt x="918" y="717"/>
                    <a:pt x="918" y="717"/>
                  </a:cubicBezTo>
                  <a:cubicBezTo>
                    <a:pt x="918" y="611"/>
                    <a:pt x="918" y="611"/>
                    <a:pt x="918" y="611"/>
                  </a:cubicBezTo>
                  <a:lnTo>
                    <a:pt x="973" y="611"/>
                  </a:lnTo>
                  <a:close/>
                  <a:moveTo>
                    <a:pt x="48" y="509"/>
                  </a:moveTo>
                  <a:cubicBezTo>
                    <a:pt x="102" y="509"/>
                    <a:pt x="102" y="509"/>
                    <a:pt x="102" y="509"/>
                  </a:cubicBezTo>
                  <a:cubicBezTo>
                    <a:pt x="102" y="587"/>
                    <a:pt x="102" y="587"/>
                    <a:pt x="102" y="587"/>
                  </a:cubicBezTo>
                  <a:cubicBezTo>
                    <a:pt x="102" y="602"/>
                    <a:pt x="90" y="614"/>
                    <a:pt x="75" y="614"/>
                  </a:cubicBezTo>
                  <a:cubicBezTo>
                    <a:pt x="48" y="614"/>
                    <a:pt x="48" y="614"/>
                    <a:pt x="48" y="614"/>
                  </a:cubicBezTo>
                  <a:lnTo>
                    <a:pt x="48" y="509"/>
                  </a:lnTo>
                  <a:close/>
                  <a:moveTo>
                    <a:pt x="48" y="690"/>
                  </a:moveTo>
                  <a:cubicBezTo>
                    <a:pt x="48" y="662"/>
                    <a:pt x="48" y="662"/>
                    <a:pt x="48" y="662"/>
                  </a:cubicBezTo>
                  <a:cubicBezTo>
                    <a:pt x="75" y="662"/>
                    <a:pt x="75" y="662"/>
                    <a:pt x="75" y="662"/>
                  </a:cubicBezTo>
                  <a:cubicBezTo>
                    <a:pt x="117" y="662"/>
                    <a:pt x="150" y="629"/>
                    <a:pt x="150" y="587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50" y="472"/>
                    <a:pt x="140" y="461"/>
                    <a:pt x="126" y="461"/>
                  </a:cubicBezTo>
                  <a:cubicBezTo>
                    <a:pt x="48" y="461"/>
                    <a:pt x="48" y="461"/>
                    <a:pt x="48" y="461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843" y="48"/>
                    <a:pt x="843" y="48"/>
                    <a:pt x="843" y="48"/>
                  </a:cubicBezTo>
                  <a:cubicBezTo>
                    <a:pt x="858" y="48"/>
                    <a:pt x="870" y="60"/>
                    <a:pt x="870" y="75"/>
                  </a:cubicBezTo>
                  <a:cubicBezTo>
                    <a:pt x="870" y="717"/>
                    <a:pt x="870" y="717"/>
                    <a:pt x="870" y="717"/>
                  </a:cubicBezTo>
                  <a:cubicBezTo>
                    <a:pt x="610" y="717"/>
                    <a:pt x="610" y="717"/>
                    <a:pt x="610" y="717"/>
                  </a:cubicBezTo>
                  <a:cubicBezTo>
                    <a:pt x="598" y="630"/>
                    <a:pt x="523" y="563"/>
                    <a:pt x="434" y="563"/>
                  </a:cubicBezTo>
                  <a:cubicBezTo>
                    <a:pt x="344" y="563"/>
                    <a:pt x="269" y="630"/>
                    <a:pt x="258" y="717"/>
                  </a:cubicBezTo>
                  <a:cubicBezTo>
                    <a:pt x="75" y="717"/>
                    <a:pt x="75" y="717"/>
                    <a:pt x="75" y="717"/>
                  </a:cubicBezTo>
                  <a:cubicBezTo>
                    <a:pt x="60" y="717"/>
                    <a:pt x="48" y="705"/>
                    <a:pt x="48" y="690"/>
                  </a:cubicBezTo>
                  <a:close/>
                  <a:moveTo>
                    <a:pt x="434" y="870"/>
                  </a:moveTo>
                  <a:cubicBezTo>
                    <a:pt x="362" y="870"/>
                    <a:pt x="304" y="812"/>
                    <a:pt x="304" y="741"/>
                  </a:cubicBezTo>
                  <a:cubicBezTo>
                    <a:pt x="304" y="741"/>
                    <a:pt x="304" y="741"/>
                    <a:pt x="304" y="741"/>
                  </a:cubicBezTo>
                  <a:cubicBezTo>
                    <a:pt x="304" y="741"/>
                    <a:pt x="304" y="741"/>
                    <a:pt x="304" y="741"/>
                  </a:cubicBezTo>
                  <a:cubicBezTo>
                    <a:pt x="304" y="669"/>
                    <a:pt x="362" y="611"/>
                    <a:pt x="434" y="611"/>
                  </a:cubicBezTo>
                  <a:cubicBezTo>
                    <a:pt x="505" y="611"/>
                    <a:pt x="563" y="669"/>
                    <a:pt x="563" y="741"/>
                  </a:cubicBezTo>
                  <a:cubicBezTo>
                    <a:pt x="563" y="812"/>
                    <a:pt x="505" y="870"/>
                    <a:pt x="434" y="870"/>
                  </a:cubicBezTo>
                  <a:close/>
                  <a:moveTo>
                    <a:pt x="1150" y="870"/>
                  </a:moveTo>
                  <a:cubicBezTo>
                    <a:pt x="1079" y="870"/>
                    <a:pt x="1021" y="812"/>
                    <a:pt x="1021" y="741"/>
                  </a:cubicBezTo>
                  <a:cubicBezTo>
                    <a:pt x="1021" y="669"/>
                    <a:pt x="1079" y="611"/>
                    <a:pt x="1150" y="611"/>
                  </a:cubicBezTo>
                  <a:cubicBezTo>
                    <a:pt x="1222" y="611"/>
                    <a:pt x="1280" y="669"/>
                    <a:pt x="1280" y="741"/>
                  </a:cubicBezTo>
                  <a:cubicBezTo>
                    <a:pt x="1280" y="812"/>
                    <a:pt x="1222" y="870"/>
                    <a:pt x="1150" y="870"/>
                  </a:cubicBezTo>
                  <a:close/>
                  <a:moveTo>
                    <a:pt x="1434" y="715"/>
                  </a:moveTo>
                  <a:cubicBezTo>
                    <a:pt x="1434" y="716"/>
                    <a:pt x="1433" y="717"/>
                    <a:pt x="1432" y="717"/>
                  </a:cubicBezTo>
                  <a:cubicBezTo>
                    <a:pt x="1379" y="717"/>
                    <a:pt x="1379" y="717"/>
                    <a:pt x="1379" y="717"/>
                  </a:cubicBezTo>
                  <a:cubicBezTo>
                    <a:pt x="1379" y="664"/>
                    <a:pt x="1379" y="664"/>
                    <a:pt x="1379" y="664"/>
                  </a:cubicBezTo>
                  <a:cubicBezTo>
                    <a:pt x="1379" y="663"/>
                    <a:pt x="1380" y="662"/>
                    <a:pt x="1381" y="662"/>
                  </a:cubicBezTo>
                  <a:cubicBezTo>
                    <a:pt x="1432" y="662"/>
                    <a:pt x="1432" y="662"/>
                    <a:pt x="1432" y="662"/>
                  </a:cubicBezTo>
                  <a:cubicBezTo>
                    <a:pt x="1433" y="662"/>
                    <a:pt x="1434" y="663"/>
                    <a:pt x="1434" y="664"/>
                  </a:cubicBezTo>
                  <a:lnTo>
                    <a:pt x="1434" y="715"/>
                  </a:lnTo>
                  <a:close/>
                  <a:moveTo>
                    <a:pt x="1434" y="715"/>
                  </a:moveTo>
                  <a:cubicBezTo>
                    <a:pt x="1434" y="715"/>
                    <a:pt x="1434" y="715"/>
                    <a:pt x="1434" y="7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0" name="Group 229"/>
          <p:cNvGrpSpPr>
            <a:grpSpLocks noChangeAspect="1"/>
          </p:cNvGrpSpPr>
          <p:nvPr/>
        </p:nvGrpSpPr>
        <p:grpSpPr>
          <a:xfrm>
            <a:off x="2877486" y="5092490"/>
            <a:ext cx="265177" cy="304800"/>
            <a:chOff x="8502650" y="2506663"/>
            <a:chExt cx="5599113" cy="6435725"/>
          </a:xfrm>
        </p:grpSpPr>
        <p:sp>
          <p:nvSpPr>
            <p:cNvPr id="229" name="Oval 228"/>
            <p:cNvSpPr/>
            <p:nvPr/>
          </p:nvSpPr>
          <p:spPr>
            <a:xfrm>
              <a:off x="10853531" y="6755780"/>
              <a:ext cx="2186608" cy="218660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174"/>
            <p:cNvSpPr>
              <a:spLocks noEditPoints="1"/>
            </p:cNvSpPr>
            <p:nvPr/>
          </p:nvSpPr>
          <p:spPr bwMode="auto">
            <a:xfrm>
              <a:off x="8502650" y="2506663"/>
              <a:ext cx="5599113" cy="6435725"/>
            </a:xfrm>
            <a:custGeom>
              <a:avLst/>
              <a:gdLst>
                <a:gd name="T0" fmla="*/ 662 w 1277"/>
                <a:gd name="T1" fmla="*/ 77 h 1482"/>
                <a:gd name="T2" fmla="*/ 638 w 1277"/>
                <a:gd name="T3" fmla="*/ 0 h 1482"/>
                <a:gd name="T4" fmla="*/ 614 w 1277"/>
                <a:gd name="T5" fmla="*/ 77 h 1482"/>
                <a:gd name="T6" fmla="*/ 0 w 1277"/>
                <a:gd name="T7" fmla="*/ 638 h 1482"/>
                <a:gd name="T8" fmla="*/ 48 w 1277"/>
                <a:gd name="T9" fmla="*/ 638 h 1482"/>
                <a:gd name="T10" fmla="*/ 205 w 1277"/>
                <a:gd name="T11" fmla="*/ 638 h 1482"/>
                <a:gd name="T12" fmla="*/ 253 w 1277"/>
                <a:gd name="T13" fmla="*/ 638 h 1482"/>
                <a:gd name="T14" fmla="*/ 410 w 1277"/>
                <a:gd name="T15" fmla="*/ 638 h 1482"/>
                <a:gd name="T16" fmla="*/ 458 w 1277"/>
                <a:gd name="T17" fmla="*/ 638 h 1482"/>
                <a:gd name="T18" fmla="*/ 614 w 1277"/>
                <a:gd name="T19" fmla="*/ 638 h 1482"/>
                <a:gd name="T20" fmla="*/ 728 w 1277"/>
                <a:gd name="T21" fmla="*/ 1482 h 1482"/>
                <a:gd name="T22" fmla="*/ 842 w 1277"/>
                <a:gd name="T23" fmla="*/ 1330 h 1482"/>
                <a:gd name="T24" fmla="*/ 794 w 1277"/>
                <a:gd name="T25" fmla="*/ 1330 h 1482"/>
                <a:gd name="T26" fmla="*/ 728 w 1277"/>
                <a:gd name="T27" fmla="*/ 1434 h 1482"/>
                <a:gd name="T28" fmla="*/ 662 w 1277"/>
                <a:gd name="T29" fmla="*/ 638 h 1482"/>
                <a:gd name="T30" fmla="*/ 819 w 1277"/>
                <a:gd name="T31" fmla="*/ 638 h 1482"/>
                <a:gd name="T32" fmla="*/ 867 w 1277"/>
                <a:gd name="T33" fmla="*/ 638 h 1482"/>
                <a:gd name="T34" fmla="*/ 1024 w 1277"/>
                <a:gd name="T35" fmla="*/ 638 h 1482"/>
                <a:gd name="T36" fmla="*/ 1072 w 1277"/>
                <a:gd name="T37" fmla="*/ 638 h 1482"/>
                <a:gd name="T38" fmla="*/ 1229 w 1277"/>
                <a:gd name="T39" fmla="*/ 638 h 1482"/>
                <a:gd name="T40" fmla="*/ 1277 w 1277"/>
                <a:gd name="T41" fmla="*/ 638 h 1482"/>
                <a:gd name="T42" fmla="*/ 126 w 1277"/>
                <a:gd name="T43" fmla="*/ 538 h 1482"/>
                <a:gd name="T44" fmla="*/ 401 w 1277"/>
                <a:gd name="T45" fmla="*/ 168 h 1482"/>
                <a:gd name="T46" fmla="*/ 209 w 1277"/>
                <a:gd name="T47" fmla="*/ 562 h 1482"/>
                <a:gd name="T48" fmla="*/ 331 w 1277"/>
                <a:gd name="T49" fmla="*/ 538 h 1482"/>
                <a:gd name="T50" fmla="*/ 524 w 1277"/>
                <a:gd name="T51" fmla="*/ 148 h 1482"/>
                <a:gd name="T52" fmla="*/ 412 w 1277"/>
                <a:gd name="T53" fmla="*/ 561 h 1482"/>
                <a:gd name="T54" fmla="*/ 536 w 1277"/>
                <a:gd name="T55" fmla="*/ 538 h 1482"/>
                <a:gd name="T56" fmla="*/ 516 w 1277"/>
                <a:gd name="T57" fmla="*/ 267 h 1482"/>
                <a:gd name="T58" fmla="*/ 614 w 1277"/>
                <a:gd name="T59" fmla="*/ 559 h 1482"/>
                <a:gd name="T60" fmla="*/ 741 w 1277"/>
                <a:gd name="T61" fmla="*/ 538 h 1482"/>
                <a:gd name="T62" fmla="*/ 662 w 1277"/>
                <a:gd name="T63" fmla="*/ 130 h 1482"/>
                <a:gd name="T64" fmla="*/ 817 w 1277"/>
                <a:gd name="T65" fmla="*/ 558 h 1482"/>
                <a:gd name="T66" fmla="*/ 946 w 1277"/>
                <a:gd name="T67" fmla="*/ 538 h 1482"/>
                <a:gd name="T68" fmla="*/ 806 w 1277"/>
                <a:gd name="T69" fmla="*/ 250 h 1482"/>
                <a:gd name="T70" fmla="*/ 1019 w 1277"/>
                <a:gd name="T71" fmla="*/ 556 h 1482"/>
                <a:gd name="T72" fmla="*/ 1150 w 1277"/>
                <a:gd name="T73" fmla="*/ 538 h 1482"/>
                <a:gd name="T74" fmla="*/ 947 w 1277"/>
                <a:gd name="T75" fmla="*/ 244 h 1482"/>
                <a:gd name="T76" fmla="*/ 1221 w 1277"/>
                <a:gd name="T77" fmla="*/ 555 h 1482"/>
                <a:gd name="T78" fmla="*/ 1150 w 1277"/>
                <a:gd name="T79" fmla="*/ 538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7" h="1482">
                  <a:moveTo>
                    <a:pt x="1089" y="240"/>
                  </a:moveTo>
                  <a:cubicBezTo>
                    <a:pt x="974" y="140"/>
                    <a:pt x="823" y="82"/>
                    <a:pt x="662" y="77"/>
                  </a:cubicBezTo>
                  <a:cubicBezTo>
                    <a:pt x="662" y="24"/>
                    <a:pt x="662" y="24"/>
                    <a:pt x="662" y="24"/>
                  </a:cubicBezTo>
                  <a:cubicBezTo>
                    <a:pt x="662" y="11"/>
                    <a:pt x="652" y="0"/>
                    <a:pt x="638" y="0"/>
                  </a:cubicBezTo>
                  <a:cubicBezTo>
                    <a:pt x="625" y="0"/>
                    <a:pt x="614" y="11"/>
                    <a:pt x="614" y="24"/>
                  </a:cubicBezTo>
                  <a:cubicBezTo>
                    <a:pt x="614" y="77"/>
                    <a:pt x="614" y="77"/>
                    <a:pt x="614" y="77"/>
                  </a:cubicBezTo>
                  <a:cubicBezTo>
                    <a:pt x="453" y="82"/>
                    <a:pt x="303" y="140"/>
                    <a:pt x="188" y="240"/>
                  </a:cubicBezTo>
                  <a:cubicBezTo>
                    <a:pt x="67" y="346"/>
                    <a:pt x="0" y="488"/>
                    <a:pt x="0" y="638"/>
                  </a:cubicBezTo>
                  <a:cubicBezTo>
                    <a:pt x="0" y="652"/>
                    <a:pt x="11" y="662"/>
                    <a:pt x="24" y="662"/>
                  </a:cubicBezTo>
                  <a:cubicBezTo>
                    <a:pt x="37" y="662"/>
                    <a:pt x="48" y="652"/>
                    <a:pt x="48" y="638"/>
                  </a:cubicBezTo>
                  <a:cubicBezTo>
                    <a:pt x="48" y="610"/>
                    <a:pt x="84" y="586"/>
                    <a:pt x="126" y="586"/>
                  </a:cubicBezTo>
                  <a:cubicBezTo>
                    <a:pt x="169" y="586"/>
                    <a:pt x="205" y="610"/>
                    <a:pt x="205" y="638"/>
                  </a:cubicBezTo>
                  <a:cubicBezTo>
                    <a:pt x="205" y="652"/>
                    <a:pt x="216" y="662"/>
                    <a:pt x="229" y="662"/>
                  </a:cubicBezTo>
                  <a:cubicBezTo>
                    <a:pt x="242" y="662"/>
                    <a:pt x="253" y="652"/>
                    <a:pt x="253" y="638"/>
                  </a:cubicBezTo>
                  <a:cubicBezTo>
                    <a:pt x="253" y="610"/>
                    <a:pt x="289" y="586"/>
                    <a:pt x="331" y="586"/>
                  </a:cubicBezTo>
                  <a:cubicBezTo>
                    <a:pt x="374" y="586"/>
                    <a:pt x="410" y="610"/>
                    <a:pt x="410" y="638"/>
                  </a:cubicBezTo>
                  <a:cubicBezTo>
                    <a:pt x="410" y="652"/>
                    <a:pt x="420" y="662"/>
                    <a:pt x="434" y="662"/>
                  </a:cubicBezTo>
                  <a:cubicBezTo>
                    <a:pt x="447" y="662"/>
                    <a:pt x="458" y="652"/>
                    <a:pt x="458" y="638"/>
                  </a:cubicBezTo>
                  <a:cubicBezTo>
                    <a:pt x="458" y="610"/>
                    <a:pt x="494" y="586"/>
                    <a:pt x="536" y="586"/>
                  </a:cubicBezTo>
                  <a:cubicBezTo>
                    <a:pt x="579" y="586"/>
                    <a:pt x="614" y="610"/>
                    <a:pt x="614" y="638"/>
                  </a:cubicBezTo>
                  <a:cubicBezTo>
                    <a:pt x="614" y="1368"/>
                    <a:pt x="614" y="1368"/>
                    <a:pt x="614" y="1368"/>
                  </a:cubicBezTo>
                  <a:cubicBezTo>
                    <a:pt x="614" y="1431"/>
                    <a:pt x="665" y="1482"/>
                    <a:pt x="728" y="1482"/>
                  </a:cubicBezTo>
                  <a:cubicBezTo>
                    <a:pt x="791" y="1482"/>
                    <a:pt x="842" y="1431"/>
                    <a:pt x="842" y="1368"/>
                  </a:cubicBezTo>
                  <a:cubicBezTo>
                    <a:pt x="842" y="1330"/>
                    <a:pt x="842" y="1330"/>
                    <a:pt x="842" y="1330"/>
                  </a:cubicBezTo>
                  <a:cubicBezTo>
                    <a:pt x="842" y="1316"/>
                    <a:pt x="831" y="1306"/>
                    <a:pt x="818" y="1306"/>
                  </a:cubicBezTo>
                  <a:cubicBezTo>
                    <a:pt x="804" y="1306"/>
                    <a:pt x="794" y="1316"/>
                    <a:pt x="794" y="1330"/>
                  </a:cubicBezTo>
                  <a:cubicBezTo>
                    <a:pt x="794" y="1368"/>
                    <a:pt x="794" y="1368"/>
                    <a:pt x="794" y="1368"/>
                  </a:cubicBezTo>
                  <a:cubicBezTo>
                    <a:pt x="794" y="1404"/>
                    <a:pt x="764" y="1434"/>
                    <a:pt x="728" y="1434"/>
                  </a:cubicBezTo>
                  <a:cubicBezTo>
                    <a:pt x="692" y="1434"/>
                    <a:pt x="662" y="1404"/>
                    <a:pt x="662" y="1368"/>
                  </a:cubicBezTo>
                  <a:cubicBezTo>
                    <a:pt x="662" y="638"/>
                    <a:pt x="662" y="638"/>
                    <a:pt x="662" y="638"/>
                  </a:cubicBezTo>
                  <a:cubicBezTo>
                    <a:pt x="662" y="610"/>
                    <a:pt x="698" y="586"/>
                    <a:pt x="741" y="586"/>
                  </a:cubicBezTo>
                  <a:cubicBezTo>
                    <a:pt x="783" y="586"/>
                    <a:pt x="819" y="610"/>
                    <a:pt x="819" y="638"/>
                  </a:cubicBezTo>
                  <a:cubicBezTo>
                    <a:pt x="819" y="652"/>
                    <a:pt x="830" y="662"/>
                    <a:pt x="843" y="662"/>
                  </a:cubicBezTo>
                  <a:cubicBezTo>
                    <a:pt x="856" y="662"/>
                    <a:pt x="867" y="652"/>
                    <a:pt x="867" y="638"/>
                  </a:cubicBezTo>
                  <a:cubicBezTo>
                    <a:pt x="867" y="610"/>
                    <a:pt x="903" y="586"/>
                    <a:pt x="946" y="586"/>
                  </a:cubicBezTo>
                  <a:cubicBezTo>
                    <a:pt x="988" y="586"/>
                    <a:pt x="1024" y="610"/>
                    <a:pt x="1024" y="638"/>
                  </a:cubicBezTo>
                  <a:cubicBezTo>
                    <a:pt x="1024" y="652"/>
                    <a:pt x="1035" y="662"/>
                    <a:pt x="1048" y="662"/>
                  </a:cubicBezTo>
                  <a:cubicBezTo>
                    <a:pt x="1061" y="662"/>
                    <a:pt x="1072" y="652"/>
                    <a:pt x="1072" y="638"/>
                  </a:cubicBezTo>
                  <a:cubicBezTo>
                    <a:pt x="1072" y="610"/>
                    <a:pt x="1108" y="586"/>
                    <a:pt x="1150" y="586"/>
                  </a:cubicBezTo>
                  <a:cubicBezTo>
                    <a:pt x="1193" y="586"/>
                    <a:pt x="1229" y="610"/>
                    <a:pt x="1229" y="638"/>
                  </a:cubicBezTo>
                  <a:cubicBezTo>
                    <a:pt x="1229" y="652"/>
                    <a:pt x="1240" y="662"/>
                    <a:pt x="1253" y="662"/>
                  </a:cubicBezTo>
                  <a:cubicBezTo>
                    <a:pt x="1266" y="662"/>
                    <a:pt x="1277" y="652"/>
                    <a:pt x="1277" y="638"/>
                  </a:cubicBezTo>
                  <a:cubicBezTo>
                    <a:pt x="1277" y="488"/>
                    <a:pt x="1210" y="346"/>
                    <a:pt x="1089" y="240"/>
                  </a:cubicBezTo>
                  <a:close/>
                  <a:moveTo>
                    <a:pt x="126" y="538"/>
                  </a:moveTo>
                  <a:cubicBezTo>
                    <a:pt x="100" y="538"/>
                    <a:pt x="76" y="544"/>
                    <a:pt x="56" y="555"/>
                  </a:cubicBezTo>
                  <a:cubicBezTo>
                    <a:pt x="89" y="382"/>
                    <a:pt x="221" y="237"/>
                    <a:pt x="401" y="168"/>
                  </a:cubicBezTo>
                  <a:cubicBezTo>
                    <a:pt x="375" y="190"/>
                    <a:pt x="351" y="215"/>
                    <a:pt x="330" y="244"/>
                  </a:cubicBezTo>
                  <a:cubicBezTo>
                    <a:pt x="263" y="331"/>
                    <a:pt x="221" y="442"/>
                    <a:pt x="209" y="562"/>
                  </a:cubicBezTo>
                  <a:cubicBezTo>
                    <a:pt x="187" y="547"/>
                    <a:pt x="158" y="538"/>
                    <a:pt x="126" y="538"/>
                  </a:cubicBezTo>
                  <a:close/>
                  <a:moveTo>
                    <a:pt x="331" y="538"/>
                  </a:moveTo>
                  <a:cubicBezTo>
                    <a:pt x="304" y="538"/>
                    <a:pt x="278" y="545"/>
                    <a:pt x="258" y="556"/>
                  </a:cubicBezTo>
                  <a:cubicBezTo>
                    <a:pt x="281" y="363"/>
                    <a:pt x="386" y="205"/>
                    <a:pt x="524" y="148"/>
                  </a:cubicBezTo>
                  <a:cubicBezTo>
                    <a:pt x="505" y="175"/>
                    <a:pt x="487" y="209"/>
                    <a:pt x="471" y="250"/>
                  </a:cubicBezTo>
                  <a:cubicBezTo>
                    <a:pt x="439" y="335"/>
                    <a:pt x="418" y="444"/>
                    <a:pt x="412" y="561"/>
                  </a:cubicBezTo>
                  <a:cubicBezTo>
                    <a:pt x="390" y="546"/>
                    <a:pt x="362" y="538"/>
                    <a:pt x="331" y="538"/>
                  </a:cubicBezTo>
                  <a:close/>
                  <a:moveTo>
                    <a:pt x="536" y="538"/>
                  </a:moveTo>
                  <a:cubicBezTo>
                    <a:pt x="507" y="538"/>
                    <a:pt x="481" y="545"/>
                    <a:pt x="460" y="558"/>
                  </a:cubicBezTo>
                  <a:cubicBezTo>
                    <a:pt x="466" y="448"/>
                    <a:pt x="486" y="347"/>
                    <a:pt x="516" y="267"/>
                  </a:cubicBezTo>
                  <a:cubicBezTo>
                    <a:pt x="544" y="193"/>
                    <a:pt x="579" y="145"/>
                    <a:pt x="614" y="130"/>
                  </a:cubicBezTo>
                  <a:cubicBezTo>
                    <a:pt x="614" y="559"/>
                    <a:pt x="614" y="559"/>
                    <a:pt x="614" y="559"/>
                  </a:cubicBezTo>
                  <a:cubicBezTo>
                    <a:pt x="593" y="546"/>
                    <a:pt x="566" y="538"/>
                    <a:pt x="536" y="538"/>
                  </a:cubicBezTo>
                  <a:close/>
                  <a:moveTo>
                    <a:pt x="741" y="538"/>
                  </a:moveTo>
                  <a:cubicBezTo>
                    <a:pt x="711" y="538"/>
                    <a:pt x="684" y="546"/>
                    <a:pt x="662" y="559"/>
                  </a:cubicBezTo>
                  <a:cubicBezTo>
                    <a:pt x="662" y="130"/>
                    <a:pt x="662" y="130"/>
                    <a:pt x="662" y="130"/>
                  </a:cubicBezTo>
                  <a:cubicBezTo>
                    <a:pt x="698" y="145"/>
                    <a:pt x="733" y="193"/>
                    <a:pt x="761" y="267"/>
                  </a:cubicBezTo>
                  <a:cubicBezTo>
                    <a:pt x="791" y="347"/>
                    <a:pt x="811" y="448"/>
                    <a:pt x="817" y="558"/>
                  </a:cubicBezTo>
                  <a:cubicBezTo>
                    <a:pt x="796" y="545"/>
                    <a:pt x="769" y="538"/>
                    <a:pt x="741" y="538"/>
                  </a:cubicBezTo>
                  <a:close/>
                  <a:moveTo>
                    <a:pt x="946" y="538"/>
                  </a:moveTo>
                  <a:cubicBezTo>
                    <a:pt x="915" y="538"/>
                    <a:pt x="887" y="546"/>
                    <a:pt x="865" y="561"/>
                  </a:cubicBezTo>
                  <a:cubicBezTo>
                    <a:pt x="859" y="444"/>
                    <a:pt x="838" y="335"/>
                    <a:pt x="806" y="250"/>
                  </a:cubicBezTo>
                  <a:cubicBezTo>
                    <a:pt x="790" y="209"/>
                    <a:pt x="772" y="175"/>
                    <a:pt x="753" y="148"/>
                  </a:cubicBezTo>
                  <a:cubicBezTo>
                    <a:pt x="891" y="205"/>
                    <a:pt x="996" y="363"/>
                    <a:pt x="1019" y="556"/>
                  </a:cubicBezTo>
                  <a:cubicBezTo>
                    <a:pt x="998" y="545"/>
                    <a:pt x="973" y="538"/>
                    <a:pt x="946" y="538"/>
                  </a:cubicBezTo>
                  <a:close/>
                  <a:moveTo>
                    <a:pt x="1150" y="538"/>
                  </a:moveTo>
                  <a:cubicBezTo>
                    <a:pt x="1119" y="538"/>
                    <a:pt x="1090" y="547"/>
                    <a:pt x="1068" y="562"/>
                  </a:cubicBezTo>
                  <a:cubicBezTo>
                    <a:pt x="1056" y="442"/>
                    <a:pt x="1014" y="331"/>
                    <a:pt x="947" y="244"/>
                  </a:cubicBezTo>
                  <a:cubicBezTo>
                    <a:pt x="925" y="215"/>
                    <a:pt x="902" y="190"/>
                    <a:pt x="876" y="168"/>
                  </a:cubicBezTo>
                  <a:cubicBezTo>
                    <a:pt x="1055" y="237"/>
                    <a:pt x="1188" y="382"/>
                    <a:pt x="1221" y="555"/>
                  </a:cubicBezTo>
                  <a:cubicBezTo>
                    <a:pt x="1201" y="544"/>
                    <a:pt x="1176" y="538"/>
                    <a:pt x="1150" y="538"/>
                  </a:cubicBezTo>
                  <a:close/>
                  <a:moveTo>
                    <a:pt x="1150" y="538"/>
                  </a:moveTo>
                  <a:cubicBezTo>
                    <a:pt x="1150" y="538"/>
                    <a:pt x="1150" y="538"/>
                    <a:pt x="1150" y="5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6" name="Group 235"/>
          <p:cNvGrpSpPr>
            <a:grpSpLocks noChangeAspect="1"/>
          </p:cNvGrpSpPr>
          <p:nvPr/>
        </p:nvGrpSpPr>
        <p:grpSpPr>
          <a:xfrm>
            <a:off x="4108506" y="1423683"/>
            <a:ext cx="307657" cy="304800"/>
            <a:chOff x="5891213" y="1920876"/>
            <a:chExt cx="6496050" cy="6435725"/>
          </a:xfrm>
        </p:grpSpPr>
        <p:sp>
          <p:nvSpPr>
            <p:cNvPr id="235" name="Oval 234"/>
            <p:cNvSpPr/>
            <p:nvPr/>
          </p:nvSpPr>
          <p:spPr>
            <a:xfrm>
              <a:off x="7315201" y="3325153"/>
              <a:ext cx="4770782" cy="477078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178"/>
            <p:cNvSpPr>
              <a:spLocks noEditPoints="1"/>
            </p:cNvSpPr>
            <p:nvPr/>
          </p:nvSpPr>
          <p:spPr bwMode="auto">
            <a:xfrm>
              <a:off x="5891213" y="1920876"/>
              <a:ext cx="6496050" cy="6435725"/>
            </a:xfrm>
            <a:custGeom>
              <a:avLst/>
              <a:gdLst>
                <a:gd name="T0" fmla="*/ 0 w 1482"/>
                <a:gd name="T1" fmla="*/ 741 h 1482"/>
                <a:gd name="T2" fmla="*/ 1482 w 1482"/>
                <a:gd name="T3" fmla="*/ 741 h 1482"/>
                <a:gd name="T4" fmla="*/ 1305 w 1482"/>
                <a:gd name="T5" fmla="*/ 765 h 1482"/>
                <a:gd name="T6" fmla="*/ 176 w 1482"/>
                <a:gd name="T7" fmla="*/ 765 h 1482"/>
                <a:gd name="T8" fmla="*/ 108 w 1482"/>
                <a:gd name="T9" fmla="*/ 458 h 1482"/>
                <a:gd name="T10" fmla="*/ 108 w 1482"/>
                <a:gd name="T11" fmla="*/ 458 h 1482"/>
                <a:gd name="T12" fmla="*/ 1257 w 1482"/>
                <a:gd name="T13" fmla="*/ 717 h 1482"/>
                <a:gd name="T14" fmla="*/ 765 w 1482"/>
                <a:gd name="T15" fmla="*/ 1072 h 1482"/>
                <a:gd name="T16" fmla="*/ 765 w 1482"/>
                <a:gd name="T17" fmla="*/ 1430 h 1482"/>
                <a:gd name="T18" fmla="*/ 605 w 1482"/>
                <a:gd name="T19" fmla="*/ 1328 h 1482"/>
                <a:gd name="T20" fmla="*/ 562 w 1482"/>
                <a:gd name="T21" fmla="*/ 1239 h 1482"/>
                <a:gd name="T22" fmla="*/ 580 w 1482"/>
                <a:gd name="T23" fmla="*/ 1280 h 1482"/>
                <a:gd name="T24" fmla="*/ 717 w 1482"/>
                <a:gd name="T25" fmla="*/ 410 h 1482"/>
                <a:gd name="T26" fmla="*/ 717 w 1482"/>
                <a:gd name="T27" fmla="*/ 51 h 1482"/>
                <a:gd name="T28" fmla="*/ 876 w 1482"/>
                <a:gd name="T29" fmla="*/ 154 h 1482"/>
                <a:gd name="T30" fmla="*/ 920 w 1482"/>
                <a:gd name="T31" fmla="*/ 243 h 1482"/>
                <a:gd name="T32" fmla="*/ 902 w 1482"/>
                <a:gd name="T33" fmla="*/ 202 h 1482"/>
                <a:gd name="T34" fmla="*/ 480 w 1482"/>
                <a:gd name="T35" fmla="*/ 717 h 1482"/>
                <a:gd name="T36" fmla="*/ 717 w 1482"/>
                <a:gd name="T37" fmla="*/ 1024 h 1482"/>
                <a:gd name="T38" fmla="*/ 765 w 1482"/>
                <a:gd name="T39" fmla="*/ 1024 h 1482"/>
                <a:gd name="T40" fmla="*/ 765 w 1482"/>
                <a:gd name="T41" fmla="*/ 1024 h 1482"/>
                <a:gd name="T42" fmla="*/ 1001 w 1482"/>
                <a:gd name="T43" fmla="*/ 717 h 1482"/>
                <a:gd name="T44" fmla="*/ 955 w 1482"/>
                <a:gd name="T45" fmla="*/ 202 h 1482"/>
                <a:gd name="T46" fmla="*/ 932 w 1482"/>
                <a:gd name="T47" fmla="*/ 154 h 1482"/>
                <a:gd name="T48" fmla="*/ 550 w 1482"/>
                <a:gd name="T49" fmla="*/ 154 h 1482"/>
                <a:gd name="T50" fmla="*/ 527 w 1482"/>
                <a:gd name="T51" fmla="*/ 202 h 1482"/>
                <a:gd name="T52" fmla="*/ 417 w 1482"/>
                <a:gd name="T53" fmla="*/ 202 h 1482"/>
                <a:gd name="T54" fmla="*/ 224 w 1482"/>
                <a:gd name="T55" fmla="*/ 717 h 1482"/>
                <a:gd name="T56" fmla="*/ 432 w 1482"/>
                <a:gd name="T57" fmla="*/ 765 h 1482"/>
                <a:gd name="T58" fmla="*/ 464 w 1482"/>
                <a:gd name="T59" fmla="*/ 1072 h 1482"/>
                <a:gd name="T60" fmla="*/ 287 w 1482"/>
                <a:gd name="T61" fmla="*/ 1072 h 1482"/>
                <a:gd name="T62" fmla="*/ 467 w 1482"/>
                <a:gd name="T63" fmla="*/ 1328 h 1482"/>
                <a:gd name="T64" fmla="*/ 877 w 1482"/>
                <a:gd name="T65" fmla="*/ 1409 h 1482"/>
                <a:gd name="T66" fmla="*/ 1018 w 1482"/>
                <a:gd name="T67" fmla="*/ 1072 h 1482"/>
                <a:gd name="T68" fmla="*/ 1027 w 1482"/>
                <a:gd name="T69" fmla="*/ 1024 h 1482"/>
                <a:gd name="T70" fmla="*/ 1027 w 1482"/>
                <a:gd name="T71" fmla="*/ 1024 h 1482"/>
                <a:gd name="T72" fmla="*/ 1433 w 1482"/>
                <a:gd name="T73" fmla="*/ 717 h 1482"/>
                <a:gd name="T74" fmla="*/ 1142 w 1482"/>
                <a:gd name="T75" fmla="*/ 219 h 1482"/>
                <a:gd name="T76" fmla="*/ 1350 w 1482"/>
                <a:gd name="T77" fmla="*/ 410 h 1482"/>
                <a:gd name="T78" fmla="*/ 1109 w 1482"/>
                <a:gd name="T79" fmla="*/ 154 h 1482"/>
                <a:gd name="T80" fmla="*/ 396 w 1482"/>
                <a:gd name="T81" fmla="*/ 154 h 1482"/>
                <a:gd name="T82" fmla="*/ 339 w 1482"/>
                <a:gd name="T83" fmla="*/ 219 h 1482"/>
                <a:gd name="T84" fmla="*/ 132 w 1482"/>
                <a:gd name="T85" fmla="*/ 1072 h 1482"/>
                <a:gd name="T86" fmla="*/ 306 w 1482"/>
                <a:gd name="T87" fmla="*/ 1280 h 1482"/>
                <a:gd name="T88" fmla="*/ 396 w 1482"/>
                <a:gd name="T89" fmla="*/ 1328 h 1482"/>
                <a:gd name="T90" fmla="*/ 1109 w 1482"/>
                <a:gd name="T91" fmla="*/ 1328 h 1482"/>
                <a:gd name="T92" fmla="*/ 1176 w 1482"/>
                <a:gd name="T93" fmla="*/ 1280 h 1482"/>
                <a:gd name="T94" fmla="*/ 1350 w 1482"/>
                <a:gd name="T95" fmla="*/ 1072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2" h="1482">
                  <a:moveTo>
                    <a:pt x="1265" y="217"/>
                  </a:moveTo>
                  <a:cubicBezTo>
                    <a:pt x="1125" y="77"/>
                    <a:pt x="939" y="0"/>
                    <a:pt x="741" y="0"/>
                  </a:cubicBezTo>
                  <a:cubicBezTo>
                    <a:pt x="543" y="0"/>
                    <a:pt x="357" y="77"/>
                    <a:pt x="217" y="217"/>
                  </a:cubicBezTo>
                  <a:cubicBezTo>
                    <a:pt x="77" y="357"/>
                    <a:pt x="0" y="543"/>
                    <a:pt x="0" y="741"/>
                  </a:cubicBezTo>
                  <a:cubicBezTo>
                    <a:pt x="0" y="939"/>
                    <a:pt x="77" y="1125"/>
                    <a:pt x="217" y="1265"/>
                  </a:cubicBezTo>
                  <a:cubicBezTo>
                    <a:pt x="357" y="1405"/>
                    <a:pt x="543" y="1482"/>
                    <a:pt x="741" y="1482"/>
                  </a:cubicBezTo>
                  <a:cubicBezTo>
                    <a:pt x="939" y="1482"/>
                    <a:pt x="1125" y="1405"/>
                    <a:pt x="1265" y="1265"/>
                  </a:cubicBezTo>
                  <a:cubicBezTo>
                    <a:pt x="1405" y="1125"/>
                    <a:pt x="1482" y="939"/>
                    <a:pt x="1482" y="741"/>
                  </a:cubicBezTo>
                  <a:cubicBezTo>
                    <a:pt x="1482" y="543"/>
                    <a:pt x="1405" y="357"/>
                    <a:pt x="1265" y="217"/>
                  </a:cubicBezTo>
                  <a:close/>
                  <a:moveTo>
                    <a:pt x="1373" y="1024"/>
                  </a:moveTo>
                  <a:cubicBezTo>
                    <a:pt x="1263" y="1024"/>
                    <a:pt x="1263" y="1024"/>
                    <a:pt x="1263" y="1024"/>
                  </a:cubicBezTo>
                  <a:cubicBezTo>
                    <a:pt x="1289" y="943"/>
                    <a:pt x="1303" y="855"/>
                    <a:pt x="1305" y="765"/>
                  </a:cubicBezTo>
                  <a:cubicBezTo>
                    <a:pt x="1433" y="765"/>
                    <a:pt x="1433" y="765"/>
                    <a:pt x="1433" y="765"/>
                  </a:cubicBezTo>
                  <a:cubicBezTo>
                    <a:pt x="1430" y="855"/>
                    <a:pt x="1410" y="943"/>
                    <a:pt x="1373" y="1024"/>
                  </a:cubicBezTo>
                  <a:close/>
                  <a:moveTo>
                    <a:pt x="48" y="765"/>
                  </a:moveTo>
                  <a:cubicBezTo>
                    <a:pt x="176" y="765"/>
                    <a:pt x="176" y="765"/>
                    <a:pt x="176" y="765"/>
                  </a:cubicBezTo>
                  <a:cubicBezTo>
                    <a:pt x="179" y="855"/>
                    <a:pt x="193" y="943"/>
                    <a:pt x="219" y="1024"/>
                  </a:cubicBezTo>
                  <a:cubicBezTo>
                    <a:pt x="108" y="1024"/>
                    <a:pt x="108" y="1024"/>
                    <a:pt x="108" y="1024"/>
                  </a:cubicBezTo>
                  <a:cubicBezTo>
                    <a:pt x="72" y="943"/>
                    <a:pt x="52" y="855"/>
                    <a:pt x="48" y="765"/>
                  </a:cubicBezTo>
                  <a:close/>
                  <a:moveTo>
                    <a:pt x="108" y="458"/>
                  </a:moveTo>
                  <a:cubicBezTo>
                    <a:pt x="219" y="458"/>
                    <a:pt x="219" y="458"/>
                    <a:pt x="219" y="458"/>
                  </a:cubicBezTo>
                  <a:cubicBezTo>
                    <a:pt x="193" y="539"/>
                    <a:pt x="179" y="627"/>
                    <a:pt x="176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52" y="626"/>
                    <a:pt x="72" y="538"/>
                    <a:pt x="108" y="458"/>
                  </a:cubicBezTo>
                  <a:close/>
                  <a:moveTo>
                    <a:pt x="1049" y="717"/>
                  </a:moveTo>
                  <a:cubicBezTo>
                    <a:pt x="1048" y="626"/>
                    <a:pt x="1041" y="539"/>
                    <a:pt x="1027" y="458"/>
                  </a:cubicBezTo>
                  <a:cubicBezTo>
                    <a:pt x="1212" y="458"/>
                    <a:pt x="1212" y="458"/>
                    <a:pt x="1212" y="458"/>
                  </a:cubicBezTo>
                  <a:cubicBezTo>
                    <a:pt x="1239" y="537"/>
                    <a:pt x="1255" y="625"/>
                    <a:pt x="1257" y="717"/>
                  </a:cubicBezTo>
                  <a:lnTo>
                    <a:pt x="1049" y="717"/>
                  </a:lnTo>
                  <a:close/>
                  <a:moveTo>
                    <a:pt x="902" y="1280"/>
                  </a:moveTo>
                  <a:cubicBezTo>
                    <a:pt x="765" y="1280"/>
                    <a:pt x="765" y="1280"/>
                    <a:pt x="765" y="1280"/>
                  </a:cubicBezTo>
                  <a:cubicBezTo>
                    <a:pt x="765" y="1072"/>
                    <a:pt x="765" y="1072"/>
                    <a:pt x="765" y="1072"/>
                  </a:cubicBezTo>
                  <a:cubicBezTo>
                    <a:pt x="969" y="1072"/>
                    <a:pt x="969" y="1072"/>
                    <a:pt x="969" y="1072"/>
                  </a:cubicBezTo>
                  <a:cubicBezTo>
                    <a:pt x="956" y="1133"/>
                    <a:pt x="940" y="1189"/>
                    <a:pt x="920" y="1239"/>
                  </a:cubicBezTo>
                  <a:cubicBezTo>
                    <a:pt x="914" y="1253"/>
                    <a:pt x="908" y="1267"/>
                    <a:pt x="902" y="1280"/>
                  </a:cubicBezTo>
                  <a:close/>
                  <a:moveTo>
                    <a:pt x="765" y="1430"/>
                  </a:moveTo>
                  <a:cubicBezTo>
                    <a:pt x="765" y="1328"/>
                    <a:pt x="765" y="1328"/>
                    <a:pt x="765" y="1328"/>
                  </a:cubicBezTo>
                  <a:cubicBezTo>
                    <a:pt x="876" y="1328"/>
                    <a:pt x="876" y="1328"/>
                    <a:pt x="876" y="1328"/>
                  </a:cubicBezTo>
                  <a:cubicBezTo>
                    <a:pt x="842" y="1384"/>
                    <a:pt x="804" y="1420"/>
                    <a:pt x="765" y="1430"/>
                  </a:cubicBezTo>
                  <a:close/>
                  <a:moveTo>
                    <a:pt x="605" y="1328"/>
                  </a:moveTo>
                  <a:cubicBezTo>
                    <a:pt x="717" y="1328"/>
                    <a:pt x="717" y="1328"/>
                    <a:pt x="717" y="1328"/>
                  </a:cubicBezTo>
                  <a:cubicBezTo>
                    <a:pt x="717" y="1430"/>
                    <a:pt x="717" y="1430"/>
                    <a:pt x="717" y="1430"/>
                  </a:cubicBezTo>
                  <a:cubicBezTo>
                    <a:pt x="678" y="1420"/>
                    <a:pt x="639" y="1384"/>
                    <a:pt x="605" y="1328"/>
                  </a:cubicBezTo>
                  <a:close/>
                  <a:moveTo>
                    <a:pt x="562" y="1239"/>
                  </a:moveTo>
                  <a:cubicBezTo>
                    <a:pt x="542" y="1189"/>
                    <a:pt x="525" y="1133"/>
                    <a:pt x="513" y="1072"/>
                  </a:cubicBezTo>
                  <a:cubicBezTo>
                    <a:pt x="717" y="1072"/>
                    <a:pt x="717" y="1072"/>
                    <a:pt x="717" y="1072"/>
                  </a:cubicBezTo>
                  <a:cubicBezTo>
                    <a:pt x="717" y="1280"/>
                    <a:pt x="717" y="1280"/>
                    <a:pt x="717" y="1280"/>
                  </a:cubicBezTo>
                  <a:cubicBezTo>
                    <a:pt x="580" y="1280"/>
                    <a:pt x="580" y="1280"/>
                    <a:pt x="580" y="1280"/>
                  </a:cubicBezTo>
                  <a:cubicBezTo>
                    <a:pt x="573" y="1267"/>
                    <a:pt x="567" y="1253"/>
                    <a:pt x="562" y="1239"/>
                  </a:cubicBezTo>
                  <a:close/>
                  <a:moveTo>
                    <a:pt x="580" y="202"/>
                  </a:moveTo>
                  <a:cubicBezTo>
                    <a:pt x="717" y="202"/>
                    <a:pt x="717" y="202"/>
                    <a:pt x="717" y="202"/>
                  </a:cubicBezTo>
                  <a:cubicBezTo>
                    <a:pt x="717" y="410"/>
                    <a:pt x="717" y="410"/>
                    <a:pt x="717" y="410"/>
                  </a:cubicBezTo>
                  <a:cubicBezTo>
                    <a:pt x="513" y="410"/>
                    <a:pt x="513" y="410"/>
                    <a:pt x="513" y="410"/>
                  </a:cubicBezTo>
                  <a:cubicBezTo>
                    <a:pt x="525" y="349"/>
                    <a:pt x="542" y="293"/>
                    <a:pt x="562" y="243"/>
                  </a:cubicBezTo>
                  <a:cubicBezTo>
                    <a:pt x="567" y="228"/>
                    <a:pt x="573" y="215"/>
                    <a:pt x="580" y="202"/>
                  </a:cubicBezTo>
                  <a:close/>
                  <a:moveTo>
                    <a:pt x="717" y="51"/>
                  </a:moveTo>
                  <a:cubicBezTo>
                    <a:pt x="717" y="154"/>
                    <a:pt x="717" y="154"/>
                    <a:pt x="717" y="154"/>
                  </a:cubicBezTo>
                  <a:cubicBezTo>
                    <a:pt x="605" y="154"/>
                    <a:pt x="605" y="154"/>
                    <a:pt x="605" y="154"/>
                  </a:cubicBezTo>
                  <a:cubicBezTo>
                    <a:pt x="639" y="97"/>
                    <a:pt x="678" y="62"/>
                    <a:pt x="717" y="51"/>
                  </a:cubicBezTo>
                  <a:close/>
                  <a:moveTo>
                    <a:pt x="876" y="154"/>
                  </a:moveTo>
                  <a:cubicBezTo>
                    <a:pt x="765" y="154"/>
                    <a:pt x="765" y="154"/>
                    <a:pt x="765" y="154"/>
                  </a:cubicBezTo>
                  <a:cubicBezTo>
                    <a:pt x="765" y="51"/>
                    <a:pt x="765" y="51"/>
                    <a:pt x="765" y="51"/>
                  </a:cubicBezTo>
                  <a:cubicBezTo>
                    <a:pt x="804" y="62"/>
                    <a:pt x="842" y="97"/>
                    <a:pt x="876" y="154"/>
                  </a:cubicBezTo>
                  <a:close/>
                  <a:moveTo>
                    <a:pt x="920" y="243"/>
                  </a:moveTo>
                  <a:cubicBezTo>
                    <a:pt x="940" y="293"/>
                    <a:pt x="956" y="349"/>
                    <a:pt x="969" y="410"/>
                  </a:cubicBezTo>
                  <a:cubicBezTo>
                    <a:pt x="765" y="410"/>
                    <a:pt x="765" y="410"/>
                    <a:pt x="765" y="410"/>
                  </a:cubicBezTo>
                  <a:cubicBezTo>
                    <a:pt x="765" y="202"/>
                    <a:pt x="765" y="202"/>
                    <a:pt x="765" y="202"/>
                  </a:cubicBezTo>
                  <a:cubicBezTo>
                    <a:pt x="902" y="202"/>
                    <a:pt x="902" y="202"/>
                    <a:pt x="902" y="202"/>
                  </a:cubicBezTo>
                  <a:cubicBezTo>
                    <a:pt x="908" y="215"/>
                    <a:pt x="914" y="228"/>
                    <a:pt x="920" y="243"/>
                  </a:cubicBezTo>
                  <a:close/>
                  <a:moveTo>
                    <a:pt x="717" y="458"/>
                  </a:moveTo>
                  <a:cubicBezTo>
                    <a:pt x="717" y="717"/>
                    <a:pt x="717" y="717"/>
                    <a:pt x="717" y="717"/>
                  </a:cubicBezTo>
                  <a:cubicBezTo>
                    <a:pt x="480" y="717"/>
                    <a:pt x="480" y="717"/>
                    <a:pt x="480" y="717"/>
                  </a:cubicBezTo>
                  <a:cubicBezTo>
                    <a:pt x="481" y="626"/>
                    <a:pt x="489" y="538"/>
                    <a:pt x="503" y="458"/>
                  </a:cubicBezTo>
                  <a:lnTo>
                    <a:pt x="717" y="458"/>
                  </a:lnTo>
                  <a:close/>
                  <a:moveTo>
                    <a:pt x="717" y="765"/>
                  </a:moveTo>
                  <a:cubicBezTo>
                    <a:pt x="717" y="1024"/>
                    <a:pt x="717" y="1024"/>
                    <a:pt x="717" y="1024"/>
                  </a:cubicBezTo>
                  <a:cubicBezTo>
                    <a:pt x="503" y="1024"/>
                    <a:pt x="503" y="1024"/>
                    <a:pt x="503" y="1024"/>
                  </a:cubicBezTo>
                  <a:cubicBezTo>
                    <a:pt x="489" y="943"/>
                    <a:pt x="481" y="855"/>
                    <a:pt x="480" y="765"/>
                  </a:cubicBezTo>
                  <a:lnTo>
                    <a:pt x="717" y="765"/>
                  </a:lnTo>
                  <a:close/>
                  <a:moveTo>
                    <a:pt x="765" y="1024"/>
                  </a:moveTo>
                  <a:cubicBezTo>
                    <a:pt x="765" y="765"/>
                    <a:pt x="765" y="765"/>
                    <a:pt x="765" y="765"/>
                  </a:cubicBezTo>
                  <a:cubicBezTo>
                    <a:pt x="1001" y="765"/>
                    <a:pt x="1001" y="765"/>
                    <a:pt x="1001" y="765"/>
                  </a:cubicBezTo>
                  <a:cubicBezTo>
                    <a:pt x="1000" y="855"/>
                    <a:pt x="992" y="943"/>
                    <a:pt x="978" y="1024"/>
                  </a:cubicBezTo>
                  <a:lnTo>
                    <a:pt x="765" y="1024"/>
                  </a:lnTo>
                  <a:close/>
                  <a:moveTo>
                    <a:pt x="765" y="717"/>
                  </a:moveTo>
                  <a:cubicBezTo>
                    <a:pt x="765" y="458"/>
                    <a:pt x="765" y="458"/>
                    <a:pt x="765" y="458"/>
                  </a:cubicBezTo>
                  <a:cubicBezTo>
                    <a:pt x="978" y="458"/>
                    <a:pt x="978" y="458"/>
                    <a:pt x="978" y="458"/>
                  </a:cubicBezTo>
                  <a:cubicBezTo>
                    <a:pt x="992" y="538"/>
                    <a:pt x="1000" y="626"/>
                    <a:pt x="1001" y="717"/>
                  </a:cubicBezTo>
                  <a:lnTo>
                    <a:pt x="765" y="717"/>
                  </a:lnTo>
                  <a:close/>
                  <a:moveTo>
                    <a:pt x="1018" y="410"/>
                  </a:moveTo>
                  <a:cubicBezTo>
                    <a:pt x="1004" y="342"/>
                    <a:pt x="986" y="280"/>
                    <a:pt x="964" y="225"/>
                  </a:cubicBezTo>
                  <a:cubicBezTo>
                    <a:pt x="961" y="217"/>
                    <a:pt x="958" y="209"/>
                    <a:pt x="955" y="202"/>
                  </a:cubicBezTo>
                  <a:cubicBezTo>
                    <a:pt x="1065" y="202"/>
                    <a:pt x="1065" y="202"/>
                    <a:pt x="1065" y="202"/>
                  </a:cubicBezTo>
                  <a:cubicBezTo>
                    <a:pt x="1118" y="259"/>
                    <a:pt x="1162" y="329"/>
                    <a:pt x="1195" y="410"/>
                  </a:cubicBezTo>
                  <a:lnTo>
                    <a:pt x="1018" y="410"/>
                  </a:lnTo>
                  <a:close/>
                  <a:moveTo>
                    <a:pt x="932" y="154"/>
                  </a:moveTo>
                  <a:cubicBezTo>
                    <a:pt x="915" y="122"/>
                    <a:pt x="896" y="95"/>
                    <a:pt x="877" y="72"/>
                  </a:cubicBezTo>
                  <a:cubicBezTo>
                    <a:pt x="926" y="90"/>
                    <a:pt x="972" y="118"/>
                    <a:pt x="1015" y="154"/>
                  </a:cubicBezTo>
                  <a:lnTo>
                    <a:pt x="932" y="154"/>
                  </a:lnTo>
                  <a:close/>
                  <a:moveTo>
                    <a:pt x="550" y="154"/>
                  </a:moveTo>
                  <a:cubicBezTo>
                    <a:pt x="467" y="154"/>
                    <a:pt x="467" y="154"/>
                    <a:pt x="467" y="154"/>
                  </a:cubicBezTo>
                  <a:cubicBezTo>
                    <a:pt x="509" y="118"/>
                    <a:pt x="556" y="90"/>
                    <a:pt x="605" y="72"/>
                  </a:cubicBezTo>
                  <a:cubicBezTo>
                    <a:pt x="585" y="95"/>
                    <a:pt x="567" y="122"/>
                    <a:pt x="550" y="154"/>
                  </a:cubicBezTo>
                  <a:close/>
                  <a:moveTo>
                    <a:pt x="527" y="202"/>
                  </a:moveTo>
                  <a:cubicBezTo>
                    <a:pt x="524" y="209"/>
                    <a:pt x="520" y="217"/>
                    <a:pt x="517" y="225"/>
                  </a:cubicBezTo>
                  <a:cubicBezTo>
                    <a:pt x="495" y="280"/>
                    <a:pt x="477" y="342"/>
                    <a:pt x="464" y="410"/>
                  </a:cubicBezTo>
                  <a:cubicBezTo>
                    <a:pt x="287" y="410"/>
                    <a:pt x="287" y="410"/>
                    <a:pt x="287" y="410"/>
                  </a:cubicBezTo>
                  <a:cubicBezTo>
                    <a:pt x="320" y="329"/>
                    <a:pt x="364" y="259"/>
                    <a:pt x="417" y="202"/>
                  </a:cubicBezTo>
                  <a:lnTo>
                    <a:pt x="527" y="202"/>
                  </a:lnTo>
                  <a:close/>
                  <a:moveTo>
                    <a:pt x="455" y="458"/>
                  </a:moveTo>
                  <a:cubicBezTo>
                    <a:pt x="441" y="539"/>
                    <a:pt x="433" y="626"/>
                    <a:pt x="432" y="717"/>
                  </a:cubicBezTo>
                  <a:cubicBezTo>
                    <a:pt x="224" y="717"/>
                    <a:pt x="224" y="717"/>
                    <a:pt x="224" y="717"/>
                  </a:cubicBezTo>
                  <a:cubicBezTo>
                    <a:pt x="227" y="625"/>
                    <a:pt x="242" y="537"/>
                    <a:pt x="269" y="458"/>
                  </a:cubicBezTo>
                  <a:lnTo>
                    <a:pt x="455" y="458"/>
                  </a:lnTo>
                  <a:close/>
                  <a:moveTo>
                    <a:pt x="224" y="765"/>
                  </a:moveTo>
                  <a:cubicBezTo>
                    <a:pt x="432" y="765"/>
                    <a:pt x="432" y="765"/>
                    <a:pt x="432" y="765"/>
                  </a:cubicBezTo>
                  <a:cubicBezTo>
                    <a:pt x="433" y="855"/>
                    <a:pt x="441" y="943"/>
                    <a:pt x="455" y="1024"/>
                  </a:cubicBezTo>
                  <a:cubicBezTo>
                    <a:pt x="269" y="1024"/>
                    <a:pt x="269" y="1024"/>
                    <a:pt x="269" y="1024"/>
                  </a:cubicBezTo>
                  <a:cubicBezTo>
                    <a:pt x="242" y="944"/>
                    <a:pt x="227" y="857"/>
                    <a:pt x="224" y="765"/>
                  </a:cubicBezTo>
                  <a:close/>
                  <a:moveTo>
                    <a:pt x="464" y="1072"/>
                  </a:moveTo>
                  <a:cubicBezTo>
                    <a:pt x="477" y="1139"/>
                    <a:pt x="495" y="1201"/>
                    <a:pt x="517" y="1257"/>
                  </a:cubicBezTo>
                  <a:cubicBezTo>
                    <a:pt x="520" y="1265"/>
                    <a:pt x="524" y="1272"/>
                    <a:pt x="527" y="1280"/>
                  </a:cubicBezTo>
                  <a:cubicBezTo>
                    <a:pt x="417" y="1280"/>
                    <a:pt x="417" y="1280"/>
                    <a:pt x="417" y="1280"/>
                  </a:cubicBezTo>
                  <a:cubicBezTo>
                    <a:pt x="364" y="1223"/>
                    <a:pt x="320" y="1152"/>
                    <a:pt x="287" y="1072"/>
                  </a:cubicBezTo>
                  <a:lnTo>
                    <a:pt x="464" y="1072"/>
                  </a:lnTo>
                  <a:close/>
                  <a:moveTo>
                    <a:pt x="550" y="1328"/>
                  </a:moveTo>
                  <a:cubicBezTo>
                    <a:pt x="567" y="1360"/>
                    <a:pt x="585" y="1387"/>
                    <a:pt x="605" y="1409"/>
                  </a:cubicBezTo>
                  <a:cubicBezTo>
                    <a:pt x="556" y="1391"/>
                    <a:pt x="509" y="1364"/>
                    <a:pt x="467" y="1328"/>
                  </a:cubicBezTo>
                  <a:lnTo>
                    <a:pt x="550" y="1328"/>
                  </a:lnTo>
                  <a:close/>
                  <a:moveTo>
                    <a:pt x="932" y="1328"/>
                  </a:moveTo>
                  <a:cubicBezTo>
                    <a:pt x="1015" y="1328"/>
                    <a:pt x="1015" y="1328"/>
                    <a:pt x="1015" y="1328"/>
                  </a:cubicBezTo>
                  <a:cubicBezTo>
                    <a:pt x="972" y="1364"/>
                    <a:pt x="926" y="1391"/>
                    <a:pt x="877" y="1409"/>
                  </a:cubicBezTo>
                  <a:cubicBezTo>
                    <a:pt x="896" y="1387"/>
                    <a:pt x="915" y="1360"/>
                    <a:pt x="932" y="1328"/>
                  </a:cubicBezTo>
                  <a:close/>
                  <a:moveTo>
                    <a:pt x="955" y="1280"/>
                  </a:moveTo>
                  <a:cubicBezTo>
                    <a:pt x="958" y="1272"/>
                    <a:pt x="961" y="1265"/>
                    <a:pt x="964" y="1257"/>
                  </a:cubicBezTo>
                  <a:cubicBezTo>
                    <a:pt x="986" y="1201"/>
                    <a:pt x="1004" y="1139"/>
                    <a:pt x="1018" y="1072"/>
                  </a:cubicBezTo>
                  <a:cubicBezTo>
                    <a:pt x="1195" y="1072"/>
                    <a:pt x="1195" y="1072"/>
                    <a:pt x="1195" y="1072"/>
                  </a:cubicBezTo>
                  <a:cubicBezTo>
                    <a:pt x="1162" y="1152"/>
                    <a:pt x="1118" y="1223"/>
                    <a:pt x="1065" y="1280"/>
                  </a:cubicBezTo>
                  <a:lnTo>
                    <a:pt x="955" y="1280"/>
                  </a:lnTo>
                  <a:close/>
                  <a:moveTo>
                    <a:pt x="1027" y="1024"/>
                  </a:moveTo>
                  <a:cubicBezTo>
                    <a:pt x="1041" y="943"/>
                    <a:pt x="1048" y="855"/>
                    <a:pt x="1049" y="765"/>
                  </a:cubicBezTo>
                  <a:cubicBezTo>
                    <a:pt x="1257" y="765"/>
                    <a:pt x="1257" y="765"/>
                    <a:pt x="1257" y="765"/>
                  </a:cubicBezTo>
                  <a:cubicBezTo>
                    <a:pt x="1255" y="857"/>
                    <a:pt x="1239" y="944"/>
                    <a:pt x="1212" y="1024"/>
                  </a:cubicBezTo>
                  <a:lnTo>
                    <a:pt x="1027" y="1024"/>
                  </a:lnTo>
                  <a:close/>
                  <a:moveTo>
                    <a:pt x="1305" y="717"/>
                  </a:moveTo>
                  <a:cubicBezTo>
                    <a:pt x="1303" y="627"/>
                    <a:pt x="1289" y="539"/>
                    <a:pt x="1263" y="458"/>
                  </a:cubicBezTo>
                  <a:cubicBezTo>
                    <a:pt x="1373" y="458"/>
                    <a:pt x="1373" y="458"/>
                    <a:pt x="1373" y="458"/>
                  </a:cubicBezTo>
                  <a:cubicBezTo>
                    <a:pt x="1410" y="538"/>
                    <a:pt x="1430" y="626"/>
                    <a:pt x="1433" y="717"/>
                  </a:cubicBezTo>
                  <a:lnTo>
                    <a:pt x="1305" y="717"/>
                  </a:lnTo>
                  <a:close/>
                  <a:moveTo>
                    <a:pt x="1350" y="410"/>
                  </a:moveTo>
                  <a:cubicBezTo>
                    <a:pt x="1246" y="410"/>
                    <a:pt x="1246" y="410"/>
                    <a:pt x="1246" y="410"/>
                  </a:cubicBezTo>
                  <a:cubicBezTo>
                    <a:pt x="1220" y="340"/>
                    <a:pt x="1185" y="276"/>
                    <a:pt x="1142" y="219"/>
                  </a:cubicBezTo>
                  <a:cubicBezTo>
                    <a:pt x="1138" y="213"/>
                    <a:pt x="1133" y="207"/>
                    <a:pt x="1128" y="202"/>
                  </a:cubicBezTo>
                  <a:cubicBezTo>
                    <a:pt x="1176" y="202"/>
                    <a:pt x="1176" y="202"/>
                    <a:pt x="1176" y="202"/>
                  </a:cubicBezTo>
                  <a:cubicBezTo>
                    <a:pt x="1195" y="217"/>
                    <a:pt x="1213" y="233"/>
                    <a:pt x="1231" y="251"/>
                  </a:cubicBezTo>
                  <a:cubicBezTo>
                    <a:pt x="1278" y="299"/>
                    <a:pt x="1318" y="352"/>
                    <a:pt x="1350" y="410"/>
                  </a:cubicBezTo>
                  <a:close/>
                  <a:moveTo>
                    <a:pt x="1109" y="154"/>
                  </a:moveTo>
                  <a:cubicBezTo>
                    <a:pt x="1086" y="154"/>
                    <a:pt x="1086" y="154"/>
                    <a:pt x="1086" y="154"/>
                  </a:cubicBezTo>
                  <a:cubicBezTo>
                    <a:pt x="1074" y="142"/>
                    <a:pt x="1062" y="131"/>
                    <a:pt x="1050" y="121"/>
                  </a:cubicBezTo>
                  <a:cubicBezTo>
                    <a:pt x="1070" y="131"/>
                    <a:pt x="1090" y="142"/>
                    <a:pt x="1109" y="154"/>
                  </a:cubicBezTo>
                  <a:close/>
                  <a:moveTo>
                    <a:pt x="396" y="154"/>
                  </a:moveTo>
                  <a:cubicBezTo>
                    <a:pt x="373" y="154"/>
                    <a:pt x="373" y="154"/>
                    <a:pt x="373" y="154"/>
                  </a:cubicBezTo>
                  <a:cubicBezTo>
                    <a:pt x="392" y="142"/>
                    <a:pt x="411" y="131"/>
                    <a:pt x="431" y="121"/>
                  </a:cubicBezTo>
                  <a:cubicBezTo>
                    <a:pt x="419" y="131"/>
                    <a:pt x="408" y="142"/>
                    <a:pt x="396" y="154"/>
                  </a:cubicBezTo>
                  <a:close/>
                  <a:moveTo>
                    <a:pt x="251" y="251"/>
                  </a:moveTo>
                  <a:cubicBezTo>
                    <a:pt x="268" y="233"/>
                    <a:pt x="287" y="217"/>
                    <a:pt x="306" y="202"/>
                  </a:cubicBezTo>
                  <a:cubicBezTo>
                    <a:pt x="353" y="202"/>
                    <a:pt x="353" y="202"/>
                    <a:pt x="353" y="202"/>
                  </a:cubicBezTo>
                  <a:cubicBezTo>
                    <a:pt x="349" y="207"/>
                    <a:pt x="344" y="213"/>
                    <a:pt x="339" y="219"/>
                  </a:cubicBezTo>
                  <a:cubicBezTo>
                    <a:pt x="297" y="276"/>
                    <a:pt x="262" y="340"/>
                    <a:pt x="235" y="410"/>
                  </a:cubicBezTo>
                  <a:cubicBezTo>
                    <a:pt x="132" y="410"/>
                    <a:pt x="132" y="410"/>
                    <a:pt x="132" y="410"/>
                  </a:cubicBezTo>
                  <a:cubicBezTo>
                    <a:pt x="163" y="352"/>
                    <a:pt x="203" y="299"/>
                    <a:pt x="251" y="251"/>
                  </a:cubicBezTo>
                  <a:close/>
                  <a:moveTo>
                    <a:pt x="132" y="1072"/>
                  </a:moveTo>
                  <a:cubicBezTo>
                    <a:pt x="235" y="1072"/>
                    <a:pt x="235" y="1072"/>
                    <a:pt x="235" y="1072"/>
                  </a:cubicBezTo>
                  <a:cubicBezTo>
                    <a:pt x="262" y="1141"/>
                    <a:pt x="297" y="1205"/>
                    <a:pt x="339" y="1262"/>
                  </a:cubicBezTo>
                  <a:cubicBezTo>
                    <a:pt x="344" y="1268"/>
                    <a:pt x="349" y="1274"/>
                    <a:pt x="353" y="1280"/>
                  </a:cubicBezTo>
                  <a:cubicBezTo>
                    <a:pt x="306" y="1280"/>
                    <a:pt x="306" y="1280"/>
                    <a:pt x="306" y="1280"/>
                  </a:cubicBezTo>
                  <a:cubicBezTo>
                    <a:pt x="287" y="1265"/>
                    <a:pt x="268" y="1248"/>
                    <a:pt x="251" y="1231"/>
                  </a:cubicBezTo>
                  <a:cubicBezTo>
                    <a:pt x="203" y="1183"/>
                    <a:pt x="163" y="1130"/>
                    <a:pt x="132" y="1072"/>
                  </a:cubicBezTo>
                  <a:close/>
                  <a:moveTo>
                    <a:pt x="373" y="1328"/>
                  </a:moveTo>
                  <a:cubicBezTo>
                    <a:pt x="396" y="1328"/>
                    <a:pt x="396" y="1328"/>
                    <a:pt x="396" y="1328"/>
                  </a:cubicBezTo>
                  <a:cubicBezTo>
                    <a:pt x="408" y="1340"/>
                    <a:pt x="419" y="1351"/>
                    <a:pt x="431" y="1361"/>
                  </a:cubicBezTo>
                  <a:cubicBezTo>
                    <a:pt x="411" y="1351"/>
                    <a:pt x="392" y="1340"/>
                    <a:pt x="373" y="1328"/>
                  </a:cubicBezTo>
                  <a:close/>
                  <a:moveTo>
                    <a:pt x="1086" y="1328"/>
                  </a:moveTo>
                  <a:cubicBezTo>
                    <a:pt x="1109" y="1328"/>
                    <a:pt x="1109" y="1328"/>
                    <a:pt x="1109" y="1328"/>
                  </a:cubicBezTo>
                  <a:cubicBezTo>
                    <a:pt x="1090" y="1340"/>
                    <a:pt x="1070" y="1351"/>
                    <a:pt x="1050" y="1361"/>
                  </a:cubicBezTo>
                  <a:cubicBezTo>
                    <a:pt x="1062" y="1351"/>
                    <a:pt x="1074" y="1340"/>
                    <a:pt x="1086" y="1328"/>
                  </a:cubicBezTo>
                  <a:close/>
                  <a:moveTo>
                    <a:pt x="1231" y="1231"/>
                  </a:moveTo>
                  <a:cubicBezTo>
                    <a:pt x="1213" y="1248"/>
                    <a:pt x="1195" y="1265"/>
                    <a:pt x="1176" y="1280"/>
                  </a:cubicBezTo>
                  <a:cubicBezTo>
                    <a:pt x="1128" y="1280"/>
                    <a:pt x="1128" y="1280"/>
                    <a:pt x="1128" y="1280"/>
                  </a:cubicBezTo>
                  <a:cubicBezTo>
                    <a:pt x="1133" y="1274"/>
                    <a:pt x="1138" y="1268"/>
                    <a:pt x="1142" y="1262"/>
                  </a:cubicBezTo>
                  <a:cubicBezTo>
                    <a:pt x="1185" y="1205"/>
                    <a:pt x="1220" y="1141"/>
                    <a:pt x="1246" y="1072"/>
                  </a:cubicBezTo>
                  <a:cubicBezTo>
                    <a:pt x="1350" y="1072"/>
                    <a:pt x="1350" y="1072"/>
                    <a:pt x="1350" y="1072"/>
                  </a:cubicBezTo>
                  <a:cubicBezTo>
                    <a:pt x="1318" y="1130"/>
                    <a:pt x="1278" y="1183"/>
                    <a:pt x="1231" y="1231"/>
                  </a:cubicBezTo>
                  <a:close/>
                  <a:moveTo>
                    <a:pt x="1231" y="1231"/>
                  </a:moveTo>
                  <a:cubicBezTo>
                    <a:pt x="1231" y="1231"/>
                    <a:pt x="1231" y="1231"/>
                    <a:pt x="1231" y="123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2" name="Group 241"/>
          <p:cNvGrpSpPr>
            <a:grpSpLocks noChangeAspect="1"/>
          </p:cNvGrpSpPr>
          <p:nvPr/>
        </p:nvGrpSpPr>
        <p:grpSpPr>
          <a:xfrm>
            <a:off x="4108506" y="2606547"/>
            <a:ext cx="307693" cy="304800"/>
            <a:chOff x="9067800" y="2844801"/>
            <a:chExt cx="5065712" cy="5018087"/>
          </a:xfrm>
        </p:grpSpPr>
        <p:sp>
          <p:nvSpPr>
            <p:cNvPr id="241" name="Rectangle: Rounded Corners 240"/>
            <p:cNvSpPr/>
            <p:nvPr/>
          </p:nvSpPr>
          <p:spPr>
            <a:xfrm>
              <a:off x="9992139" y="3299791"/>
              <a:ext cx="3498574" cy="2425148"/>
            </a:xfrm>
            <a:prstGeom prst="roundRect">
              <a:avLst>
                <a:gd name="adj" fmla="val 7377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182"/>
            <p:cNvSpPr>
              <a:spLocks noEditPoints="1"/>
            </p:cNvSpPr>
            <p:nvPr/>
          </p:nvSpPr>
          <p:spPr bwMode="auto">
            <a:xfrm>
              <a:off x="9067800" y="2844801"/>
              <a:ext cx="5065712" cy="5018087"/>
            </a:xfrm>
            <a:custGeom>
              <a:avLst/>
              <a:gdLst>
                <a:gd name="T0" fmla="*/ 1148 w 1155"/>
                <a:gd name="T1" fmla="*/ 155 h 1155"/>
                <a:gd name="T2" fmla="*/ 1000 w 1155"/>
                <a:gd name="T3" fmla="*/ 7 h 1155"/>
                <a:gd name="T4" fmla="*/ 983 w 1155"/>
                <a:gd name="T5" fmla="*/ 0 h 1155"/>
                <a:gd name="T6" fmla="*/ 24 w 1155"/>
                <a:gd name="T7" fmla="*/ 0 h 1155"/>
                <a:gd name="T8" fmla="*/ 0 w 1155"/>
                <a:gd name="T9" fmla="*/ 24 h 1155"/>
                <a:gd name="T10" fmla="*/ 0 w 1155"/>
                <a:gd name="T11" fmla="*/ 1131 h 1155"/>
                <a:gd name="T12" fmla="*/ 24 w 1155"/>
                <a:gd name="T13" fmla="*/ 1155 h 1155"/>
                <a:gd name="T14" fmla="*/ 1131 w 1155"/>
                <a:gd name="T15" fmla="*/ 1155 h 1155"/>
                <a:gd name="T16" fmla="*/ 1155 w 1155"/>
                <a:gd name="T17" fmla="*/ 1131 h 1155"/>
                <a:gd name="T18" fmla="*/ 1155 w 1155"/>
                <a:gd name="T19" fmla="*/ 172 h 1155"/>
                <a:gd name="T20" fmla="*/ 1148 w 1155"/>
                <a:gd name="T21" fmla="*/ 155 h 1155"/>
                <a:gd name="T22" fmla="*/ 324 w 1155"/>
                <a:gd name="T23" fmla="*/ 48 h 1155"/>
                <a:gd name="T24" fmla="*/ 553 w 1155"/>
                <a:gd name="T25" fmla="*/ 48 h 1155"/>
                <a:gd name="T26" fmla="*/ 553 w 1155"/>
                <a:gd name="T27" fmla="*/ 381 h 1155"/>
                <a:gd name="T28" fmla="*/ 577 w 1155"/>
                <a:gd name="T29" fmla="*/ 405 h 1155"/>
                <a:gd name="T30" fmla="*/ 759 w 1155"/>
                <a:gd name="T31" fmla="*/ 405 h 1155"/>
                <a:gd name="T32" fmla="*/ 783 w 1155"/>
                <a:gd name="T33" fmla="*/ 381 h 1155"/>
                <a:gd name="T34" fmla="*/ 783 w 1155"/>
                <a:gd name="T35" fmla="*/ 120 h 1155"/>
                <a:gd name="T36" fmla="*/ 759 w 1155"/>
                <a:gd name="T37" fmla="*/ 96 h 1155"/>
                <a:gd name="T38" fmla="*/ 735 w 1155"/>
                <a:gd name="T39" fmla="*/ 120 h 1155"/>
                <a:gd name="T40" fmla="*/ 735 w 1155"/>
                <a:gd name="T41" fmla="*/ 357 h 1155"/>
                <a:gd name="T42" fmla="*/ 601 w 1155"/>
                <a:gd name="T43" fmla="*/ 357 h 1155"/>
                <a:gd name="T44" fmla="*/ 601 w 1155"/>
                <a:gd name="T45" fmla="*/ 48 h 1155"/>
                <a:gd name="T46" fmla="*/ 831 w 1155"/>
                <a:gd name="T47" fmla="*/ 48 h 1155"/>
                <a:gd name="T48" fmla="*/ 831 w 1155"/>
                <a:gd name="T49" fmla="*/ 455 h 1155"/>
                <a:gd name="T50" fmla="*/ 324 w 1155"/>
                <a:gd name="T51" fmla="*/ 455 h 1155"/>
                <a:gd name="T52" fmla="*/ 324 w 1155"/>
                <a:gd name="T53" fmla="*/ 48 h 1155"/>
                <a:gd name="T54" fmla="*/ 1107 w 1155"/>
                <a:gd name="T55" fmla="*/ 1107 h 1155"/>
                <a:gd name="T56" fmla="*/ 48 w 1155"/>
                <a:gd name="T57" fmla="*/ 1107 h 1155"/>
                <a:gd name="T58" fmla="*/ 48 w 1155"/>
                <a:gd name="T59" fmla="*/ 48 h 1155"/>
                <a:gd name="T60" fmla="*/ 276 w 1155"/>
                <a:gd name="T61" fmla="*/ 48 h 1155"/>
                <a:gd name="T62" fmla="*/ 276 w 1155"/>
                <a:gd name="T63" fmla="*/ 479 h 1155"/>
                <a:gd name="T64" fmla="*/ 300 w 1155"/>
                <a:gd name="T65" fmla="*/ 503 h 1155"/>
                <a:gd name="T66" fmla="*/ 855 w 1155"/>
                <a:gd name="T67" fmla="*/ 503 h 1155"/>
                <a:gd name="T68" fmla="*/ 879 w 1155"/>
                <a:gd name="T69" fmla="*/ 479 h 1155"/>
                <a:gd name="T70" fmla="*/ 879 w 1155"/>
                <a:gd name="T71" fmla="*/ 48 h 1155"/>
                <a:gd name="T72" fmla="*/ 973 w 1155"/>
                <a:gd name="T73" fmla="*/ 48 h 1155"/>
                <a:gd name="T74" fmla="*/ 1107 w 1155"/>
                <a:gd name="T75" fmla="*/ 182 h 1155"/>
                <a:gd name="T76" fmla="*/ 1107 w 1155"/>
                <a:gd name="T77" fmla="*/ 1107 h 1155"/>
                <a:gd name="T78" fmla="*/ 1107 w 1155"/>
                <a:gd name="T79" fmla="*/ 1107 h 1155"/>
                <a:gd name="T80" fmla="*/ 1107 w 1155"/>
                <a:gd name="T81" fmla="*/ 1107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5" h="1155">
                  <a:moveTo>
                    <a:pt x="1148" y="155"/>
                  </a:moveTo>
                  <a:cubicBezTo>
                    <a:pt x="1000" y="7"/>
                    <a:pt x="1000" y="7"/>
                    <a:pt x="1000" y="7"/>
                  </a:cubicBezTo>
                  <a:cubicBezTo>
                    <a:pt x="996" y="3"/>
                    <a:pt x="990" y="0"/>
                    <a:pt x="98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31"/>
                    <a:pt x="0" y="1131"/>
                    <a:pt x="0" y="1131"/>
                  </a:cubicBezTo>
                  <a:cubicBezTo>
                    <a:pt x="0" y="1144"/>
                    <a:pt x="11" y="1155"/>
                    <a:pt x="24" y="1155"/>
                  </a:cubicBezTo>
                  <a:cubicBezTo>
                    <a:pt x="1131" y="1155"/>
                    <a:pt x="1131" y="1155"/>
                    <a:pt x="1131" y="1155"/>
                  </a:cubicBezTo>
                  <a:cubicBezTo>
                    <a:pt x="1144" y="1155"/>
                    <a:pt x="1155" y="1144"/>
                    <a:pt x="1155" y="1131"/>
                  </a:cubicBezTo>
                  <a:cubicBezTo>
                    <a:pt x="1155" y="172"/>
                    <a:pt x="1155" y="172"/>
                    <a:pt x="1155" y="172"/>
                  </a:cubicBezTo>
                  <a:cubicBezTo>
                    <a:pt x="1155" y="165"/>
                    <a:pt x="1152" y="159"/>
                    <a:pt x="1148" y="155"/>
                  </a:cubicBezTo>
                  <a:close/>
                  <a:moveTo>
                    <a:pt x="324" y="48"/>
                  </a:moveTo>
                  <a:cubicBezTo>
                    <a:pt x="553" y="48"/>
                    <a:pt x="553" y="48"/>
                    <a:pt x="553" y="48"/>
                  </a:cubicBezTo>
                  <a:cubicBezTo>
                    <a:pt x="553" y="381"/>
                    <a:pt x="553" y="381"/>
                    <a:pt x="553" y="381"/>
                  </a:cubicBezTo>
                  <a:cubicBezTo>
                    <a:pt x="553" y="394"/>
                    <a:pt x="564" y="405"/>
                    <a:pt x="577" y="405"/>
                  </a:cubicBezTo>
                  <a:cubicBezTo>
                    <a:pt x="759" y="405"/>
                    <a:pt x="759" y="405"/>
                    <a:pt x="759" y="405"/>
                  </a:cubicBezTo>
                  <a:cubicBezTo>
                    <a:pt x="773" y="405"/>
                    <a:pt x="783" y="394"/>
                    <a:pt x="783" y="381"/>
                  </a:cubicBezTo>
                  <a:cubicBezTo>
                    <a:pt x="783" y="120"/>
                    <a:pt x="783" y="120"/>
                    <a:pt x="783" y="120"/>
                  </a:cubicBezTo>
                  <a:cubicBezTo>
                    <a:pt x="783" y="107"/>
                    <a:pt x="773" y="96"/>
                    <a:pt x="759" y="96"/>
                  </a:cubicBezTo>
                  <a:cubicBezTo>
                    <a:pt x="746" y="96"/>
                    <a:pt x="735" y="107"/>
                    <a:pt x="735" y="120"/>
                  </a:cubicBezTo>
                  <a:cubicBezTo>
                    <a:pt x="735" y="357"/>
                    <a:pt x="735" y="357"/>
                    <a:pt x="735" y="357"/>
                  </a:cubicBezTo>
                  <a:cubicBezTo>
                    <a:pt x="601" y="357"/>
                    <a:pt x="601" y="357"/>
                    <a:pt x="601" y="357"/>
                  </a:cubicBezTo>
                  <a:cubicBezTo>
                    <a:pt x="601" y="48"/>
                    <a:pt x="601" y="48"/>
                    <a:pt x="601" y="48"/>
                  </a:cubicBezTo>
                  <a:cubicBezTo>
                    <a:pt x="831" y="48"/>
                    <a:pt x="831" y="48"/>
                    <a:pt x="831" y="48"/>
                  </a:cubicBezTo>
                  <a:cubicBezTo>
                    <a:pt x="831" y="455"/>
                    <a:pt x="831" y="455"/>
                    <a:pt x="831" y="455"/>
                  </a:cubicBezTo>
                  <a:cubicBezTo>
                    <a:pt x="324" y="455"/>
                    <a:pt x="324" y="455"/>
                    <a:pt x="324" y="455"/>
                  </a:cubicBezTo>
                  <a:lnTo>
                    <a:pt x="324" y="48"/>
                  </a:lnTo>
                  <a:close/>
                  <a:moveTo>
                    <a:pt x="1107" y="1107"/>
                  </a:moveTo>
                  <a:cubicBezTo>
                    <a:pt x="48" y="1107"/>
                    <a:pt x="48" y="1107"/>
                    <a:pt x="48" y="110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92"/>
                    <a:pt x="286" y="503"/>
                    <a:pt x="300" y="503"/>
                  </a:cubicBezTo>
                  <a:cubicBezTo>
                    <a:pt x="855" y="503"/>
                    <a:pt x="855" y="503"/>
                    <a:pt x="855" y="503"/>
                  </a:cubicBezTo>
                  <a:cubicBezTo>
                    <a:pt x="869" y="503"/>
                    <a:pt x="879" y="492"/>
                    <a:pt x="879" y="479"/>
                  </a:cubicBezTo>
                  <a:cubicBezTo>
                    <a:pt x="879" y="48"/>
                    <a:pt x="879" y="48"/>
                    <a:pt x="879" y="48"/>
                  </a:cubicBezTo>
                  <a:cubicBezTo>
                    <a:pt x="973" y="48"/>
                    <a:pt x="973" y="48"/>
                    <a:pt x="973" y="48"/>
                  </a:cubicBezTo>
                  <a:cubicBezTo>
                    <a:pt x="1107" y="182"/>
                    <a:pt x="1107" y="182"/>
                    <a:pt x="1107" y="182"/>
                  </a:cubicBezTo>
                  <a:cubicBezTo>
                    <a:pt x="1107" y="1107"/>
                    <a:pt x="1107" y="1107"/>
                    <a:pt x="1107" y="1107"/>
                  </a:cubicBezTo>
                  <a:close/>
                  <a:moveTo>
                    <a:pt x="1107" y="1107"/>
                  </a:moveTo>
                  <a:cubicBezTo>
                    <a:pt x="1107" y="1107"/>
                    <a:pt x="1107" y="1107"/>
                    <a:pt x="1107" y="11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7" name="Group 256"/>
          <p:cNvGrpSpPr>
            <a:grpSpLocks noChangeAspect="1"/>
          </p:cNvGrpSpPr>
          <p:nvPr/>
        </p:nvGrpSpPr>
        <p:grpSpPr>
          <a:xfrm>
            <a:off x="4087866" y="3832774"/>
            <a:ext cx="307763" cy="304800"/>
            <a:chOff x="8905876" y="2501900"/>
            <a:chExt cx="6594474" cy="6530976"/>
          </a:xfrm>
        </p:grpSpPr>
        <p:sp>
          <p:nvSpPr>
            <p:cNvPr id="256" name="Oval 255"/>
            <p:cNvSpPr/>
            <p:nvPr/>
          </p:nvSpPr>
          <p:spPr>
            <a:xfrm>
              <a:off x="12768263" y="3028260"/>
              <a:ext cx="2569265" cy="256926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186"/>
            <p:cNvSpPr>
              <a:spLocks noEditPoints="1"/>
            </p:cNvSpPr>
            <p:nvPr/>
          </p:nvSpPr>
          <p:spPr bwMode="auto">
            <a:xfrm>
              <a:off x="8905876" y="2501900"/>
              <a:ext cx="6594474" cy="6530976"/>
            </a:xfrm>
            <a:custGeom>
              <a:avLst/>
              <a:gdLst>
                <a:gd name="T0" fmla="*/ 1227 w 1504"/>
                <a:gd name="T1" fmla="*/ 105 h 1504"/>
                <a:gd name="T2" fmla="*/ 1203 w 1504"/>
                <a:gd name="T3" fmla="*/ 0 h 1504"/>
                <a:gd name="T4" fmla="*/ 277 w 1504"/>
                <a:gd name="T5" fmla="*/ 24 h 1504"/>
                <a:gd name="T6" fmla="*/ 57 w 1504"/>
                <a:gd name="T7" fmla="*/ 105 h 1504"/>
                <a:gd name="T8" fmla="*/ 0 w 1504"/>
                <a:gd name="T9" fmla="*/ 1215 h 1504"/>
                <a:gd name="T10" fmla="*/ 581 w 1504"/>
                <a:gd name="T11" fmla="*/ 1272 h 1504"/>
                <a:gd name="T12" fmla="*/ 355 w 1504"/>
                <a:gd name="T13" fmla="*/ 1456 h 1504"/>
                <a:gd name="T14" fmla="*/ 355 w 1504"/>
                <a:gd name="T15" fmla="*/ 1504 h 1504"/>
                <a:gd name="T16" fmla="*/ 1067 w 1504"/>
                <a:gd name="T17" fmla="*/ 1480 h 1504"/>
                <a:gd name="T18" fmla="*/ 923 w 1504"/>
                <a:gd name="T19" fmla="*/ 1456 h 1504"/>
                <a:gd name="T20" fmla="*/ 1022 w 1504"/>
                <a:gd name="T21" fmla="*/ 1272 h 1504"/>
                <a:gd name="T22" fmla="*/ 1022 w 1504"/>
                <a:gd name="T23" fmla="*/ 1224 h 1504"/>
                <a:gd name="T24" fmla="*/ 48 w 1504"/>
                <a:gd name="T25" fmla="*/ 1215 h 1504"/>
                <a:gd name="T26" fmla="*/ 57 w 1504"/>
                <a:gd name="T27" fmla="*/ 153 h 1504"/>
                <a:gd name="T28" fmla="*/ 277 w 1504"/>
                <a:gd name="T29" fmla="*/ 1029 h 1504"/>
                <a:gd name="T30" fmla="*/ 99 w 1504"/>
                <a:gd name="T31" fmla="*/ 1053 h 1504"/>
                <a:gd name="T32" fmla="*/ 1022 w 1504"/>
                <a:gd name="T33" fmla="*/ 1077 h 1504"/>
                <a:gd name="T34" fmla="*/ 1022 w 1504"/>
                <a:gd name="T35" fmla="*/ 1029 h 1504"/>
                <a:gd name="T36" fmla="*/ 833 w 1504"/>
                <a:gd name="T37" fmla="*/ 833 h 1504"/>
                <a:gd name="T38" fmla="*/ 429 w 1504"/>
                <a:gd name="T39" fmla="*/ 809 h 1504"/>
                <a:gd name="T40" fmla="*/ 405 w 1504"/>
                <a:gd name="T41" fmla="*/ 1029 h 1504"/>
                <a:gd name="T42" fmla="*/ 325 w 1504"/>
                <a:gd name="T43" fmla="*/ 48 h 1504"/>
                <a:gd name="T44" fmla="*/ 1179 w 1504"/>
                <a:gd name="T45" fmla="*/ 267 h 1504"/>
                <a:gd name="T46" fmla="*/ 1227 w 1504"/>
                <a:gd name="T47" fmla="*/ 267 h 1504"/>
                <a:gd name="T48" fmla="*/ 1447 w 1504"/>
                <a:gd name="T49" fmla="*/ 153 h 1504"/>
                <a:gd name="T50" fmla="*/ 1456 w 1504"/>
                <a:gd name="T51" fmla="*/ 1215 h 1504"/>
                <a:gd name="T52" fmla="*/ 1384 w 1504"/>
                <a:gd name="T53" fmla="*/ 1224 h 1504"/>
                <a:gd name="T54" fmla="*/ 1384 w 1504"/>
                <a:gd name="T55" fmla="*/ 1272 h 1504"/>
                <a:gd name="T56" fmla="*/ 1504 w 1504"/>
                <a:gd name="T57" fmla="*/ 1215 h 1504"/>
                <a:gd name="T58" fmla="*/ 1447 w 1504"/>
                <a:gd name="T59" fmla="*/ 105 h 1504"/>
                <a:gd name="T60" fmla="*/ 629 w 1504"/>
                <a:gd name="T61" fmla="*/ 1456 h 1504"/>
                <a:gd name="T62" fmla="*/ 875 w 1504"/>
                <a:gd name="T63" fmla="*/ 1272 h 1504"/>
                <a:gd name="T64" fmla="*/ 453 w 1504"/>
                <a:gd name="T65" fmla="*/ 857 h 1504"/>
                <a:gd name="T66" fmla="*/ 785 w 1504"/>
                <a:gd name="T67" fmla="*/ 1029 h 1504"/>
                <a:gd name="T68" fmla="*/ 453 w 1504"/>
                <a:gd name="T69" fmla="*/ 857 h 1504"/>
                <a:gd name="T70" fmla="*/ 453 w 1504"/>
                <a:gd name="T71" fmla="*/ 857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4" h="1504">
                  <a:moveTo>
                    <a:pt x="1447" y="105"/>
                  </a:moveTo>
                  <a:cubicBezTo>
                    <a:pt x="1227" y="105"/>
                    <a:pt x="1227" y="105"/>
                    <a:pt x="1227" y="105"/>
                  </a:cubicBezTo>
                  <a:cubicBezTo>
                    <a:pt x="1227" y="24"/>
                    <a:pt x="1227" y="24"/>
                    <a:pt x="1227" y="24"/>
                  </a:cubicBezTo>
                  <a:cubicBezTo>
                    <a:pt x="1227" y="11"/>
                    <a:pt x="1216" y="0"/>
                    <a:pt x="1203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288" y="0"/>
                    <a:pt x="277" y="11"/>
                    <a:pt x="277" y="24"/>
                  </a:cubicBezTo>
                  <a:cubicBezTo>
                    <a:pt x="277" y="105"/>
                    <a:pt x="277" y="105"/>
                    <a:pt x="27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26" y="105"/>
                    <a:pt x="0" y="130"/>
                    <a:pt x="0" y="162"/>
                  </a:cubicBezTo>
                  <a:cubicBezTo>
                    <a:pt x="0" y="1215"/>
                    <a:pt x="0" y="1215"/>
                    <a:pt x="0" y="1215"/>
                  </a:cubicBezTo>
                  <a:cubicBezTo>
                    <a:pt x="0" y="1247"/>
                    <a:pt x="26" y="1272"/>
                    <a:pt x="57" y="1272"/>
                  </a:cubicBezTo>
                  <a:cubicBezTo>
                    <a:pt x="581" y="1272"/>
                    <a:pt x="581" y="1272"/>
                    <a:pt x="581" y="1272"/>
                  </a:cubicBezTo>
                  <a:cubicBezTo>
                    <a:pt x="581" y="1456"/>
                    <a:pt x="581" y="1456"/>
                    <a:pt x="581" y="1456"/>
                  </a:cubicBezTo>
                  <a:cubicBezTo>
                    <a:pt x="355" y="1456"/>
                    <a:pt x="355" y="1456"/>
                    <a:pt x="355" y="1456"/>
                  </a:cubicBezTo>
                  <a:cubicBezTo>
                    <a:pt x="342" y="1456"/>
                    <a:pt x="331" y="1467"/>
                    <a:pt x="331" y="1480"/>
                  </a:cubicBezTo>
                  <a:cubicBezTo>
                    <a:pt x="331" y="1493"/>
                    <a:pt x="342" y="1504"/>
                    <a:pt x="355" y="1504"/>
                  </a:cubicBezTo>
                  <a:cubicBezTo>
                    <a:pt x="1043" y="1504"/>
                    <a:pt x="1043" y="1504"/>
                    <a:pt x="1043" y="1504"/>
                  </a:cubicBezTo>
                  <a:cubicBezTo>
                    <a:pt x="1056" y="1504"/>
                    <a:pt x="1067" y="1493"/>
                    <a:pt x="1067" y="1480"/>
                  </a:cubicBezTo>
                  <a:cubicBezTo>
                    <a:pt x="1067" y="1467"/>
                    <a:pt x="1056" y="1456"/>
                    <a:pt x="1043" y="1456"/>
                  </a:cubicBezTo>
                  <a:cubicBezTo>
                    <a:pt x="923" y="1456"/>
                    <a:pt x="923" y="1456"/>
                    <a:pt x="923" y="1456"/>
                  </a:cubicBezTo>
                  <a:cubicBezTo>
                    <a:pt x="923" y="1272"/>
                    <a:pt x="923" y="1272"/>
                    <a:pt x="923" y="1272"/>
                  </a:cubicBezTo>
                  <a:cubicBezTo>
                    <a:pt x="1022" y="1272"/>
                    <a:pt x="1022" y="1272"/>
                    <a:pt x="1022" y="1272"/>
                  </a:cubicBezTo>
                  <a:cubicBezTo>
                    <a:pt x="1035" y="1272"/>
                    <a:pt x="1046" y="1262"/>
                    <a:pt x="1046" y="1248"/>
                  </a:cubicBezTo>
                  <a:cubicBezTo>
                    <a:pt x="1046" y="1235"/>
                    <a:pt x="1035" y="1224"/>
                    <a:pt x="1022" y="1224"/>
                  </a:cubicBezTo>
                  <a:cubicBezTo>
                    <a:pt x="57" y="1224"/>
                    <a:pt x="57" y="1224"/>
                    <a:pt x="57" y="1224"/>
                  </a:cubicBezTo>
                  <a:cubicBezTo>
                    <a:pt x="52" y="1224"/>
                    <a:pt x="48" y="1220"/>
                    <a:pt x="48" y="1215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57"/>
                    <a:pt x="52" y="153"/>
                    <a:pt x="57" y="153"/>
                  </a:cubicBezTo>
                  <a:cubicBezTo>
                    <a:pt x="277" y="153"/>
                    <a:pt x="277" y="153"/>
                    <a:pt x="277" y="153"/>
                  </a:cubicBezTo>
                  <a:cubicBezTo>
                    <a:pt x="277" y="1029"/>
                    <a:pt x="277" y="1029"/>
                    <a:pt x="277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10" y="1029"/>
                    <a:pt x="99" y="1040"/>
                    <a:pt x="99" y="1053"/>
                  </a:cubicBezTo>
                  <a:cubicBezTo>
                    <a:pt x="99" y="1066"/>
                    <a:pt x="110" y="1077"/>
                    <a:pt x="123" y="1077"/>
                  </a:cubicBezTo>
                  <a:cubicBezTo>
                    <a:pt x="1022" y="1077"/>
                    <a:pt x="1022" y="1077"/>
                    <a:pt x="1022" y="1077"/>
                  </a:cubicBezTo>
                  <a:cubicBezTo>
                    <a:pt x="1035" y="1077"/>
                    <a:pt x="1046" y="1066"/>
                    <a:pt x="1046" y="1053"/>
                  </a:cubicBezTo>
                  <a:cubicBezTo>
                    <a:pt x="1046" y="1040"/>
                    <a:pt x="1035" y="1029"/>
                    <a:pt x="1022" y="1029"/>
                  </a:cubicBezTo>
                  <a:cubicBezTo>
                    <a:pt x="833" y="1029"/>
                    <a:pt x="833" y="1029"/>
                    <a:pt x="833" y="1029"/>
                  </a:cubicBezTo>
                  <a:cubicBezTo>
                    <a:pt x="833" y="833"/>
                    <a:pt x="833" y="833"/>
                    <a:pt x="833" y="833"/>
                  </a:cubicBezTo>
                  <a:cubicBezTo>
                    <a:pt x="833" y="820"/>
                    <a:pt x="822" y="809"/>
                    <a:pt x="809" y="809"/>
                  </a:cubicBezTo>
                  <a:cubicBezTo>
                    <a:pt x="429" y="809"/>
                    <a:pt x="429" y="809"/>
                    <a:pt x="429" y="809"/>
                  </a:cubicBezTo>
                  <a:cubicBezTo>
                    <a:pt x="416" y="809"/>
                    <a:pt x="405" y="820"/>
                    <a:pt x="405" y="833"/>
                  </a:cubicBezTo>
                  <a:cubicBezTo>
                    <a:pt x="405" y="1029"/>
                    <a:pt x="405" y="1029"/>
                    <a:pt x="405" y="1029"/>
                  </a:cubicBezTo>
                  <a:cubicBezTo>
                    <a:pt x="325" y="1029"/>
                    <a:pt x="325" y="1029"/>
                    <a:pt x="325" y="1029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1179" y="48"/>
                    <a:pt x="1179" y="48"/>
                    <a:pt x="1179" y="48"/>
                  </a:cubicBezTo>
                  <a:cubicBezTo>
                    <a:pt x="1179" y="267"/>
                    <a:pt x="1179" y="267"/>
                    <a:pt x="1179" y="267"/>
                  </a:cubicBezTo>
                  <a:cubicBezTo>
                    <a:pt x="1179" y="280"/>
                    <a:pt x="1190" y="291"/>
                    <a:pt x="1203" y="291"/>
                  </a:cubicBezTo>
                  <a:cubicBezTo>
                    <a:pt x="1216" y="291"/>
                    <a:pt x="1227" y="280"/>
                    <a:pt x="1227" y="267"/>
                  </a:cubicBezTo>
                  <a:cubicBezTo>
                    <a:pt x="1227" y="153"/>
                    <a:pt x="1227" y="153"/>
                    <a:pt x="1227" y="153"/>
                  </a:cubicBezTo>
                  <a:cubicBezTo>
                    <a:pt x="1447" y="153"/>
                    <a:pt x="1447" y="153"/>
                    <a:pt x="1447" y="153"/>
                  </a:cubicBezTo>
                  <a:cubicBezTo>
                    <a:pt x="1452" y="153"/>
                    <a:pt x="1456" y="157"/>
                    <a:pt x="1456" y="162"/>
                  </a:cubicBezTo>
                  <a:cubicBezTo>
                    <a:pt x="1456" y="1215"/>
                    <a:pt x="1456" y="1215"/>
                    <a:pt x="1456" y="1215"/>
                  </a:cubicBezTo>
                  <a:cubicBezTo>
                    <a:pt x="1456" y="1220"/>
                    <a:pt x="1452" y="1224"/>
                    <a:pt x="1447" y="1224"/>
                  </a:cubicBezTo>
                  <a:cubicBezTo>
                    <a:pt x="1384" y="1224"/>
                    <a:pt x="1384" y="1224"/>
                    <a:pt x="1384" y="1224"/>
                  </a:cubicBezTo>
                  <a:cubicBezTo>
                    <a:pt x="1371" y="1224"/>
                    <a:pt x="1360" y="1235"/>
                    <a:pt x="1360" y="1248"/>
                  </a:cubicBezTo>
                  <a:cubicBezTo>
                    <a:pt x="1360" y="1262"/>
                    <a:pt x="1371" y="1272"/>
                    <a:pt x="1384" y="1272"/>
                  </a:cubicBezTo>
                  <a:cubicBezTo>
                    <a:pt x="1447" y="1272"/>
                    <a:pt x="1447" y="1272"/>
                    <a:pt x="1447" y="1272"/>
                  </a:cubicBezTo>
                  <a:cubicBezTo>
                    <a:pt x="1478" y="1272"/>
                    <a:pt x="1504" y="1247"/>
                    <a:pt x="1504" y="1215"/>
                  </a:cubicBezTo>
                  <a:cubicBezTo>
                    <a:pt x="1504" y="162"/>
                    <a:pt x="1504" y="162"/>
                    <a:pt x="1504" y="162"/>
                  </a:cubicBezTo>
                  <a:cubicBezTo>
                    <a:pt x="1504" y="130"/>
                    <a:pt x="1478" y="105"/>
                    <a:pt x="1447" y="105"/>
                  </a:cubicBezTo>
                  <a:close/>
                  <a:moveTo>
                    <a:pt x="875" y="1456"/>
                  </a:moveTo>
                  <a:cubicBezTo>
                    <a:pt x="629" y="1456"/>
                    <a:pt x="629" y="1456"/>
                    <a:pt x="629" y="1456"/>
                  </a:cubicBezTo>
                  <a:cubicBezTo>
                    <a:pt x="629" y="1272"/>
                    <a:pt x="629" y="1272"/>
                    <a:pt x="629" y="1272"/>
                  </a:cubicBezTo>
                  <a:cubicBezTo>
                    <a:pt x="875" y="1272"/>
                    <a:pt x="875" y="1272"/>
                    <a:pt x="875" y="1272"/>
                  </a:cubicBezTo>
                  <a:lnTo>
                    <a:pt x="875" y="1456"/>
                  </a:lnTo>
                  <a:close/>
                  <a:moveTo>
                    <a:pt x="453" y="857"/>
                  </a:moveTo>
                  <a:cubicBezTo>
                    <a:pt x="785" y="857"/>
                    <a:pt x="785" y="857"/>
                    <a:pt x="785" y="857"/>
                  </a:cubicBezTo>
                  <a:cubicBezTo>
                    <a:pt x="785" y="1029"/>
                    <a:pt x="785" y="1029"/>
                    <a:pt x="785" y="1029"/>
                  </a:cubicBezTo>
                  <a:cubicBezTo>
                    <a:pt x="453" y="1029"/>
                    <a:pt x="453" y="1029"/>
                    <a:pt x="453" y="1029"/>
                  </a:cubicBezTo>
                  <a:lnTo>
                    <a:pt x="453" y="857"/>
                  </a:lnTo>
                  <a:close/>
                  <a:moveTo>
                    <a:pt x="453" y="857"/>
                  </a:moveTo>
                  <a:cubicBezTo>
                    <a:pt x="453" y="857"/>
                    <a:pt x="453" y="857"/>
                    <a:pt x="453" y="8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187"/>
            <p:cNvSpPr>
              <a:spLocks noEditPoints="1"/>
            </p:cNvSpPr>
            <p:nvPr/>
          </p:nvSpPr>
          <p:spPr bwMode="auto">
            <a:xfrm>
              <a:off x="13703300" y="3973513"/>
              <a:ext cx="955675" cy="5059363"/>
            </a:xfrm>
            <a:custGeom>
              <a:avLst/>
              <a:gdLst>
                <a:gd name="T0" fmla="*/ 218 w 218"/>
                <a:gd name="T1" fmla="*/ 232 h 1165"/>
                <a:gd name="T2" fmla="*/ 218 w 218"/>
                <a:gd name="T3" fmla="*/ 231 h 1165"/>
                <a:gd name="T4" fmla="*/ 217 w 218"/>
                <a:gd name="T5" fmla="*/ 230 h 1165"/>
                <a:gd name="T6" fmla="*/ 217 w 218"/>
                <a:gd name="T7" fmla="*/ 229 h 1165"/>
                <a:gd name="T8" fmla="*/ 216 w 218"/>
                <a:gd name="T9" fmla="*/ 228 h 1165"/>
                <a:gd name="T10" fmla="*/ 216 w 218"/>
                <a:gd name="T11" fmla="*/ 227 h 1165"/>
                <a:gd name="T12" fmla="*/ 216 w 218"/>
                <a:gd name="T13" fmla="*/ 227 h 1165"/>
                <a:gd name="T14" fmla="*/ 216 w 218"/>
                <a:gd name="T15" fmla="*/ 227 h 1165"/>
                <a:gd name="T16" fmla="*/ 131 w 218"/>
                <a:gd name="T17" fmla="*/ 15 h 1165"/>
                <a:gd name="T18" fmla="*/ 109 w 218"/>
                <a:gd name="T19" fmla="*/ 0 h 1165"/>
                <a:gd name="T20" fmla="*/ 86 w 218"/>
                <a:gd name="T21" fmla="*/ 15 h 1165"/>
                <a:gd name="T22" fmla="*/ 1 w 218"/>
                <a:gd name="T23" fmla="*/ 227 h 1165"/>
                <a:gd name="T24" fmla="*/ 1 w 218"/>
                <a:gd name="T25" fmla="*/ 227 h 1165"/>
                <a:gd name="T26" fmla="*/ 1 w 218"/>
                <a:gd name="T27" fmla="*/ 228 h 1165"/>
                <a:gd name="T28" fmla="*/ 1 w 218"/>
                <a:gd name="T29" fmla="*/ 229 h 1165"/>
                <a:gd name="T30" fmla="*/ 0 w 218"/>
                <a:gd name="T31" fmla="*/ 230 h 1165"/>
                <a:gd name="T32" fmla="*/ 0 w 218"/>
                <a:gd name="T33" fmla="*/ 231 h 1165"/>
                <a:gd name="T34" fmla="*/ 0 w 218"/>
                <a:gd name="T35" fmla="*/ 232 h 1165"/>
                <a:gd name="T36" fmla="*/ 0 w 218"/>
                <a:gd name="T37" fmla="*/ 234 h 1165"/>
                <a:gd name="T38" fmla="*/ 0 w 218"/>
                <a:gd name="T39" fmla="*/ 236 h 1165"/>
                <a:gd name="T40" fmla="*/ 0 w 218"/>
                <a:gd name="T41" fmla="*/ 1056 h 1165"/>
                <a:gd name="T42" fmla="*/ 109 w 218"/>
                <a:gd name="T43" fmla="*/ 1165 h 1165"/>
                <a:gd name="T44" fmla="*/ 218 w 218"/>
                <a:gd name="T45" fmla="*/ 1056 h 1165"/>
                <a:gd name="T46" fmla="*/ 218 w 218"/>
                <a:gd name="T47" fmla="*/ 236 h 1165"/>
                <a:gd name="T48" fmla="*/ 218 w 218"/>
                <a:gd name="T49" fmla="*/ 234 h 1165"/>
                <a:gd name="T50" fmla="*/ 218 w 218"/>
                <a:gd name="T51" fmla="*/ 232 h 1165"/>
                <a:gd name="T52" fmla="*/ 48 w 218"/>
                <a:gd name="T53" fmla="*/ 260 h 1165"/>
                <a:gd name="T54" fmla="*/ 170 w 218"/>
                <a:gd name="T55" fmla="*/ 260 h 1165"/>
                <a:gd name="T56" fmla="*/ 170 w 218"/>
                <a:gd name="T57" fmla="*/ 945 h 1165"/>
                <a:gd name="T58" fmla="*/ 48 w 218"/>
                <a:gd name="T59" fmla="*/ 945 h 1165"/>
                <a:gd name="T60" fmla="*/ 48 w 218"/>
                <a:gd name="T61" fmla="*/ 260 h 1165"/>
                <a:gd name="T62" fmla="*/ 109 w 218"/>
                <a:gd name="T63" fmla="*/ 88 h 1165"/>
                <a:gd name="T64" fmla="*/ 159 w 218"/>
                <a:gd name="T65" fmla="*/ 212 h 1165"/>
                <a:gd name="T66" fmla="*/ 59 w 218"/>
                <a:gd name="T67" fmla="*/ 212 h 1165"/>
                <a:gd name="T68" fmla="*/ 109 w 218"/>
                <a:gd name="T69" fmla="*/ 88 h 1165"/>
                <a:gd name="T70" fmla="*/ 109 w 218"/>
                <a:gd name="T71" fmla="*/ 1117 h 1165"/>
                <a:gd name="T72" fmla="*/ 48 w 218"/>
                <a:gd name="T73" fmla="*/ 1056 h 1165"/>
                <a:gd name="T74" fmla="*/ 48 w 218"/>
                <a:gd name="T75" fmla="*/ 993 h 1165"/>
                <a:gd name="T76" fmla="*/ 170 w 218"/>
                <a:gd name="T77" fmla="*/ 993 h 1165"/>
                <a:gd name="T78" fmla="*/ 170 w 218"/>
                <a:gd name="T79" fmla="*/ 1056 h 1165"/>
                <a:gd name="T80" fmla="*/ 109 w 218"/>
                <a:gd name="T81" fmla="*/ 1117 h 1165"/>
                <a:gd name="T82" fmla="*/ 109 w 218"/>
                <a:gd name="T83" fmla="*/ 1117 h 1165"/>
                <a:gd name="T84" fmla="*/ 109 w 218"/>
                <a:gd name="T85" fmla="*/ 1117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1165">
                  <a:moveTo>
                    <a:pt x="218" y="232"/>
                  </a:moveTo>
                  <a:cubicBezTo>
                    <a:pt x="218" y="232"/>
                    <a:pt x="218" y="232"/>
                    <a:pt x="218" y="231"/>
                  </a:cubicBezTo>
                  <a:cubicBezTo>
                    <a:pt x="217" y="231"/>
                    <a:pt x="217" y="230"/>
                    <a:pt x="217" y="230"/>
                  </a:cubicBezTo>
                  <a:cubicBezTo>
                    <a:pt x="217" y="230"/>
                    <a:pt x="217" y="229"/>
                    <a:pt x="217" y="229"/>
                  </a:cubicBezTo>
                  <a:cubicBezTo>
                    <a:pt x="217" y="229"/>
                    <a:pt x="217" y="228"/>
                    <a:pt x="216" y="228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27" y="6"/>
                    <a:pt x="119" y="0"/>
                    <a:pt x="109" y="0"/>
                  </a:cubicBezTo>
                  <a:cubicBezTo>
                    <a:pt x="99" y="0"/>
                    <a:pt x="90" y="6"/>
                    <a:pt x="86" y="15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1" y="227"/>
                    <a:pt x="1" y="227"/>
                    <a:pt x="1" y="228"/>
                  </a:cubicBezTo>
                  <a:cubicBezTo>
                    <a:pt x="1" y="228"/>
                    <a:pt x="1" y="229"/>
                    <a:pt x="1" y="229"/>
                  </a:cubicBezTo>
                  <a:cubicBezTo>
                    <a:pt x="0" y="229"/>
                    <a:pt x="0" y="230"/>
                    <a:pt x="0" y="230"/>
                  </a:cubicBezTo>
                  <a:cubicBezTo>
                    <a:pt x="0" y="230"/>
                    <a:pt x="0" y="231"/>
                    <a:pt x="0" y="231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3"/>
                    <a:pt x="0" y="233"/>
                    <a:pt x="0" y="234"/>
                  </a:cubicBezTo>
                  <a:cubicBezTo>
                    <a:pt x="0" y="234"/>
                    <a:pt x="0" y="235"/>
                    <a:pt x="0" y="236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0" y="1116"/>
                    <a:pt x="49" y="1165"/>
                    <a:pt x="109" y="1165"/>
                  </a:cubicBezTo>
                  <a:cubicBezTo>
                    <a:pt x="169" y="1165"/>
                    <a:pt x="218" y="1116"/>
                    <a:pt x="218" y="1056"/>
                  </a:cubicBezTo>
                  <a:cubicBezTo>
                    <a:pt x="218" y="236"/>
                    <a:pt x="218" y="236"/>
                    <a:pt x="218" y="236"/>
                  </a:cubicBezTo>
                  <a:cubicBezTo>
                    <a:pt x="218" y="235"/>
                    <a:pt x="218" y="234"/>
                    <a:pt x="218" y="234"/>
                  </a:cubicBezTo>
                  <a:cubicBezTo>
                    <a:pt x="218" y="233"/>
                    <a:pt x="218" y="233"/>
                    <a:pt x="218" y="232"/>
                  </a:cubicBezTo>
                  <a:close/>
                  <a:moveTo>
                    <a:pt x="48" y="260"/>
                  </a:moveTo>
                  <a:cubicBezTo>
                    <a:pt x="170" y="260"/>
                    <a:pt x="170" y="260"/>
                    <a:pt x="170" y="260"/>
                  </a:cubicBezTo>
                  <a:cubicBezTo>
                    <a:pt x="170" y="945"/>
                    <a:pt x="170" y="945"/>
                    <a:pt x="170" y="945"/>
                  </a:cubicBezTo>
                  <a:cubicBezTo>
                    <a:pt x="48" y="945"/>
                    <a:pt x="48" y="945"/>
                    <a:pt x="48" y="945"/>
                  </a:cubicBezTo>
                  <a:lnTo>
                    <a:pt x="48" y="260"/>
                  </a:lnTo>
                  <a:close/>
                  <a:moveTo>
                    <a:pt x="109" y="88"/>
                  </a:moveTo>
                  <a:cubicBezTo>
                    <a:pt x="159" y="212"/>
                    <a:pt x="159" y="212"/>
                    <a:pt x="159" y="212"/>
                  </a:cubicBezTo>
                  <a:cubicBezTo>
                    <a:pt x="59" y="212"/>
                    <a:pt x="59" y="212"/>
                    <a:pt x="59" y="212"/>
                  </a:cubicBezTo>
                  <a:lnTo>
                    <a:pt x="109" y="88"/>
                  </a:lnTo>
                  <a:close/>
                  <a:moveTo>
                    <a:pt x="109" y="1117"/>
                  </a:moveTo>
                  <a:cubicBezTo>
                    <a:pt x="75" y="1117"/>
                    <a:pt x="48" y="1090"/>
                    <a:pt x="48" y="1056"/>
                  </a:cubicBezTo>
                  <a:cubicBezTo>
                    <a:pt x="48" y="993"/>
                    <a:pt x="48" y="993"/>
                    <a:pt x="48" y="993"/>
                  </a:cubicBezTo>
                  <a:cubicBezTo>
                    <a:pt x="170" y="993"/>
                    <a:pt x="170" y="993"/>
                    <a:pt x="170" y="993"/>
                  </a:cubicBezTo>
                  <a:cubicBezTo>
                    <a:pt x="170" y="1056"/>
                    <a:pt x="170" y="1056"/>
                    <a:pt x="170" y="1056"/>
                  </a:cubicBezTo>
                  <a:cubicBezTo>
                    <a:pt x="170" y="1090"/>
                    <a:pt x="143" y="1117"/>
                    <a:pt x="109" y="1117"/>
                  </a:cubicBezTo>
                  <a:close/>
                  <a:moveTo>
                    <a:pt x="109" y="1117"/>
                  </a:moveTo>
                  <a:cubicBezTo>
                    <a:pt x="109" y="1117"/>
                    <a:pt x="109" y="1117"/>
                    <a:pt x="109" y="11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188"/>
            <p:cNvSpPr>
              <a:spLocks noEditPoints="1"/>
            </p:cNvSpPr>
            <p:nvPr/>
          </p:nvSpPr>
          <p:spPr bwMode="auto">
            <a:xfrm>
              <a:off x="10682288" y="3057525"/>
              <a:ext cx="3041650" cy="942975"/>
            </a:xfrm>
            <a:custGeom>
              <a:avLst/>
              <a:gdLst>
                <a:gd name="T0" fmla="*/ 24 w 694"/>
                <a:gd name="T1" fmla="*/ 217 h 217"/>
                <a:gd name="T2" fmla="*/ 670 w 694"/>
                <a:gd name="T3" fmla="*/ 217 h 217"/>
                <a:gd name="T4" fmla="*/ 694 w 694"/>
                <a:gd name="T5" fmla="*/ 193 h 217"/>
                <a:gd name="T6" fmla="*/ 694 w 694"/>
                <a:gd name="T7" fmla="*/ 24 h 217"/>
                <a:gd name="T8" fmla="*/ 670 w 694"/>
                <a:gd name="T9" fmla="*/ 0 h 217"/>
                <a:gd name="T10" fmla="*/ 24 w 694"/>
                <a:gd name="T11" fmla="*/ 0 h 217"/>
                <a:gd name="T12" fmla="*/ 0 w 694"/>
                <a:gd name="T13" fmla="*/ 24 h 217"/>
                <a:gd name="T14" fmla="*/ 0 w 694"/>
                <a:gd name="T15" fmla="*/ 193 h 217"/>
                <a:gd name="T16" fmla="*/ 24 w 694"/>
                <a:gd name="T17" fmla="*/ 217 h 217"/>
                <a:gd name="T18" fmla="*/ 48 w 694"/>
                <a:gd name="T19" fmla="*/ 48 h 217"/>
                <a:gd name="T20" fmla="*/ 646 w 694"/>
                <a:gd name="T21" fmla="*/ 48 h 217"/>
                <a:gd name="T22" fmla="*/ 646 w 694"/>
                <a:gd name="T23" fmla="*/ 169 h 217"/>
                <a:gd name="T24" fmla="*/ 48 w 694"/>
                <a:gd name="T25" fmla="*/ 169 h 217"/>
                <a:gd name="T26" fmla="*/ 48 w 694"/>
                <a:gd name="T27" fmla="*/ 48 h 217"/>
                <a:gd name="T28" fmla="*/ 48 w 694"/>
                <a:gd name="T29" fmla="*/ 48 h 217"/>
                <a:gd name="T30" fmla="*/ 48 w 694"/>
                <a:gd name="T31" fmla="*/ 4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4" h="217">
                  <a:moveTo>
                    <a:pt x="24" y="217"/>
                  </a:moveTo>
                  <a:cubicBezTo>
                    <a:pt x="670" y="217"/>
                    <a:pt x="670" y="217"/>
                    <a:pt x="670" y="217"/>
                  </a:cubicBezTo>
                  <a:cubicBezTo>
                    <a:pt x="683" y="217"/>
                    <a:pt x="694" y="206"/>
                    <a:pt x="694" y="193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11"/>
                    <a:pt x="683" y="0"/>
                    <a:pt x="67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6"/>
                    <a:pt x="11" y="217"/>
                    <a:pt x="24" y="217"/>
                  </a:cubicBezTo>
                  <a:close/>
                  <a:moveTo>
                    <a:pt x="48" y="48"/>
                  </a:moveTo>
                  <a:cubicBezTo>
                    <a:pt x="646" y="48"/>
                    <a:pt x="646" y="48"/>
                    <a:pt x="646" y="48"/>
                  </a:cubicBezTo>
                  <a:cubicBezTo>
                    <a:pt x="646" y="169"/>
                    <a:pt x="646" y="169"/>
                    <a:pt x="646" y="169"/>
                  </a:cubicBezTo>
                  <a:cubicBezTo>
                    <a:pt x="48" y="169"/>
                    <a:pt x="48" y="169"/>
                    <a:pt x="48" y="169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189"/>
            <p:cNvSpPr>
              <a:spLocks noEditPoints="1"/>
            </p:cNvSpPr>
            <p:nvPr/>
          </p:nvSpPr>
          <p:spPr bwMode="auto">
            <a:xfrm>
              <a:off x="10682288" y="4208463"/>
              <a:ext cx="3041650" cy="207963"/>
            </a:xfrm>
            <a:custGeom>
              <a:avLst/>
              <a:gdLst>
                <a:gd name="T0" fmla="*/ 670 w 694"/>
                <a:gd name="T1" fmla="*/ 0 h 48"/>
                <a:gd name="T2" fmla="*/ 24 w 694"/>
                <a:gd name="T3" fmla="*/ 0 h 48"/>
                <a:gd name="T4" fmla="*/ 0 w 694"/>
                <a:gd name="T5" fmla="*/ 24 h 48"/>
                <a:gd name="T6" fmla="*/ 24 w 694"/>
                <a:gd name="T7" fmla="*/ 48 h 48"/>
                <a:gd name="T8" fmla="*/ 670 w 694"/>
                <a:gd name="T9" fmla="*/ 48 h 48"/>
                <a:gd name="T10" fmla="*/ 694 w 694"/>
                <a:gd name="T11" fmla="*/ 24 h 48"/>
                <a:gd name="T12" fmla="*/ 670 w 694"/>
                <a:gd name="T13" fmla="*/ 0 h 48"/>
                <a:gd name="T14" fmla="*/ 670 w 694"/>
                <a:gd name="T15" fmla="*/ 0 h 48"/>
                <a:gd name="T16" fmla="*/ 670 w 69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4" h="48">
                  <a:moveTo>
                    <a:pt x="67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70" y="48"/>
                    <a:pt x="670" y="48"/>
                    <a:pt x="670" y="48"/>
                  </a:cubicBezTo>
                  <a:cubicBezTo>
                    <a:pt x="683" y="48"/>
                    <a:pt x="694" y="37"/>
                    <a:pt x="694" y="24"/>
                  </a:cubicBezTo>
                  <a:cubicBezTo>
                    <a:pt x="694" y="11"/>
                    <a:pt x="683" y="0"/>
                    <a:pt x="670" y="0"/>
                  </a:cubicBezTo>
                  <a:close/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190"/>
            <p:cNvSpPr>
              <a:spLocks noEditPoints="1"/>
            </p:cNvSpPr>
            <p:nvPr/>
          </p:nvSpPr>
          <p:spPr bwMode="auto">
            <a:xfrm>
              <a:off x="10682288" y="4764088"/>
              <a:ext cx="1876425" cy="207963"/>
            </a:xfrm>
            <a:custGeom>
              <a:avLst/>
              <a:gdLst>
                <a:gd name="T0" fmla="*/ 404 w 428"/>
                <a:gd name="T1" fmla="*/ 0 h 48"/>
                <a:gd name="T2" fmla="*/ 24 w 428"/>
                <a:gd name="T3" fmla="*/ 0 h 48"/>
                <a:gd name="T4" fmla="*/ 0 w 428"/>
                <a:gd name="T5" fmla="*/ 24 h 48"/>
                <a:gd name="T6" fmla="*/ 24 w 428"/>
                <a:gd name="T7" fmla="*/ 48 h 48"/>
                <a:gd name="T8" fmla="*/ 404 w 428"/>
                <a:gd name="T9" fmla="*/ 48 h 48"/>
                <a:gd name="T10" fmla="*/ 428 w 428"/>
                <a:gd name="T11" fmla="*/ 24 h 48"/>
                <a:gd name="T12" fmla="*/ 404 w 428"/>
                <a:gd name="T13" fmla="*/ 0 h 48"/>
                <a:gd name="T14" fmla="*/ 404 w 428"/>
                <a:gd name="T15" fmla="*/ 0 h 48"/>
                <a:gd name="T16" fmla="*/ 404 w 4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48">
                  <a:moveTo>
                    <a:pt x="4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4" y="48"/>
                    <a:pt x="404" y="48"/>
                    <a:pt x="404" y="48"/>
                  </a:cubicBezTo>
                  <a:cubicBezTo>
                    <a:pt x="417" y="48"/>
                    <a:pt x="428" y="37"/>
                    <a:pt x="428" y="24"/>
                  </a:cubicBezTo>
                  <a:cubicBezTo>
                    <a:pt x="428" y="11"/>
                    <a:pt x="417" y="0"/>
                    <a:pt x="404" y="0"/>
                  </a:cubicBezTo>
                  <a:close/>
                  <a:moveTo>
                    <a:pt x="404" y="0"/>
                  </a:move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191"/>
            <p:cNvSpPr>
              <a:spLocks noEditPoints="1"/>
            </p:cNvSpPr>
            <p:nvPr/>
          </p:nvSpPr>
          <p:spPr bwMode="auto">
            <a:xfrm>
              <a:off x="12768263" y="4764088"/>
              <a:ext cx="741362" cy="207963"/>
            </a:xfrm>
            <a:custGeom>
              <a:avLst/>
              <a:gdLst>
                <a:gd name="T0" fmla="*/ 145 w 169"/>
                <a:gd name="T1" fmla="*/ 0 h 48"/>
                <a:gd name="T2" fmla="*/ 24 w 169"/>
                <a:gd name="T3" fmla="*/ 0 h 48"/>
                <a:gd name="T4" fmla="*/ 0 w 169"/>
                <a:gd name="T5" fmla="*/ 24 h 48"/>
                <a:gd name="T6" fmla="*/ 24 w 169"/>
                <a:gd name="T7" fmla="*/ 48 h 48"/>
                <a:gd name="T8" fmla="*/ 145 w 169"/>
                <a:gd name="T9" fmla="*/ 48 h 48"/>
                <a:gd name="T10" fmla="*/ 169 w 169"/>
                <a:gd name="T11" fmla="*/ 24 h 48"/>
                <a:gd name="T12" fmla="*/ 145 w 169"/>
                <a:gd name="T13" fmla="*/ 0 h 48"/>
                <a:gd name="T14" fmla="*/ 145 w 169"/>
                <a:gd name="T15" fmla="*/ 0 h 48"/>
                <a:gd name="T16" fmla="*/ 145 w 16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48">
                  <a:moveTo>
                    <a:pt x="14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58" y="48"/>
                    <a:pt x="169" y="37"/>
                    <a:pt x="169" y="24"/>
                  </a:cubicBezTo>
                  <a:cubicBezTo>
                    <a:pt x="169" y="11"/>
                    <a:pt x="158" y="0"/>
                    <a:pt x="145" y="0"/>
                  </a:cubicBezTo>
                  <a:close/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192"/>
            <p:cNvSpPr>
              <a:spLocks noEditPoints="1"/>
            </p:cNvSpPr>
            <p:nvPr/>
          </p:nvSpPr>
          <p:spPr bwMode="auto">
            <a:xfrm>
              <a:off x="10682288" y="5181600"/>
              <a:ext cx="1876425" cy="207963"/>
            </a:xfrm>
            <a:custGeom>
              <a:avLst/>
              <a:gdLst>
                <a:gd name="T0" fmla="*/ 404 w 428"/>
                <a:gd name="T1" fmla="*/ 0 h 48"/>
                <a:gd name="T2" fmla="*/ 24 w 428"/>
                <a:gd name="T3" fmla="*/ 0 h 48"/>
                <a:gd name="T4" fmla="*/ 0 w 428"/>
                <a:gd name="T5" fmla="*/ 24 h 48"/>
                <a:gd name="T6" fmla="*/ 24 w 428"/>
                <a:gd name="T7" fmla="*/ 48 h 48"/>
                <a:gd name="T8" fmla="*/ 404 w 428"/>
                <a:gd name="T9" fmla="*/ 48 h 48"/>
                <a:gd name="T10" fmla="*/ 428 w 428"/>
                <a:gd name="T11" fmla="*/ 24 h 48"/>
                <a:gd name="T12" fmla="*/ 404 w 428"/>
                <a:gd name="T13" fmla="*/ 0 h 48"/>
                <a:gd name="T14" fmla="*/ 404 w 428"/>
                <a:gd name="T15" fmla="*/ 0 h 48"/>
                <a:gd name="T16" fmla="*/ 404 w 4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48">
                  <a:moveTo>
                    <a:pt x="4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4" y="48"/>
                    <a:pt x="404" y="48"/>
                    <a:pt x="404" y="48"/>
                  </a:cubicBezTo>
                  <a:cubicBezTo>
                    <a:pt x="417" y="48"/>
                    <a:pt x="428" y="37"/>
                    <a:pt x="428" y="24"/>
                  </a:cubicBezTo>
                  <a:cubicBezTo>
                    <a:pt x="428" y="11"/>
                    <a:pt x="417" y="0"/>
                    <a:pt x="404" y="0"/>
                  </a:cubicBezTo>
                  <a:close/>
                  <a:moveTo>
                    <a:pt x="404" y="0"/>
                  </a:move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193"/>
            <p:cNvSpPr>
              <a:spLocks noEditPoints="1"/>
            </p:cNvSpPr>
            <p:nvPr/>
          </p:nvSpPr>
          <p:spPr bwMode="auto">
            <a:xfrm>
              <a:off x="12768263" y="5181600"/>
              <a:ext cx="723900" cy="207963"/>
            </a:xfrm>
            <a:custGeom>
              <a:avLst/>
              <a:gdLst>
                <a:gd name="T0" fmla="*/ 141 w 165"/>
                <a:gd name="T1" fmla="*/ 0 h 48"/>
                <a:gd name="T2" fmla="*/ 24 w 165"/>
                <a:gd name="T3" fmla="*/ 0 h 48"/>
                <a:gd name="T4" fmla="*/ 0 w 165"/>
                <a:gd name="T5" fmla="*/ 24 h 48"/>
                <a:gd name="T6" fmla="*/ 24 w 165"/>
                <a:gd name="T7" fmla="*/ 48 h 48"/>
                <a:gd name="T8" fmla="*/ 141 w 165"/>
                <a:gd name="T9" fmla="*/ 48 h 48"/>
                <a:gd name="T10" fmla="*/ 165 w 165"/>
                <a:gd name="T11" fmla="*/ 24 h 48"/>
                <a:gd name="T12" fmla="*/ 141 w 165"/>
                <a:gd name="T13" fmla="*/ 0 h 48"/>
                <a:gd name="T14" fmla="*/ 141 w 165"/>
                <a:gd name="T15" fmla="*/ 0 h 48"/>
                <a:gd name="T16" fmla="*/ 141 w 16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8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54" y="48"/>
                    <a:pt x="165" y="37"/>
                    <a:pt x="165" y="24"/>
                  </a:cubicBezTo>
                  <a:cubicBezTo>
                    <a:pt x="165" y="11"/>
                    <a:pt x="154" y="0"/>
                    <a:pt x="141" y="0"/>
                  </a:cubicBezTo>
                  <a:close/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194"/>
            <p:cNvSpPr>
              <a:spLocks noEditPoints="1"/>
            </p:cNvSpPr>
            <p:nvPr/>
          </p:nvSpPr>
          <p:spPr bwMode="auto">
            <a:xfrm>
              <a:off x="10682288" y="5597525"/>
              <a:ext cx="1876425" cy="209550"/>
            </a:xfrm>
            <a:custGeom>
              <a:avLst/>
              <a:gdLst>
                <a:gd name="T0" fmla="*/ 404 w 428"/>
                <a:gd name="T1" fmla="*/ 0 h 48"/>
                <a:gd name="T2" fmla="*/ 24 w 428"/>
                <a:gd name="T3" fmla="*/ 0 h 48"/>
                <a:gd name="T4" fmla="*/ 0 w 428"/>
                <a:gd name="T5" fmla="*/ 24 h 48"/>
                <a:gd name="T6" fmla="*/ 24 w 428"/>
                <a:gd name="T7" fmla="*/ 48 h 48"/>
                <a:gd name="T8" fmla="*/ 404 w 428"/>
                <a:gd name="T9" fmla="*/ 48 h 48"/>
                <a:gd name="T10" fmla="*/ 428 w 428"/>
                <a:gd name="T11" fmla="*/ 24 h 48"/>
                <a:gd name="T12" fmla="*/ 404 w 428"/>
                <a:gd name="T13" fmla="*/ 0 h 48"/>
                <a:gd name="T14" fmla="*/ 404 w 428"/>
                <a:gd name="T15" fmla="*/ 0 h 48"/>
                <a:gd name="T16" fmla="*/ 404 w 4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48">
                  <a:moveTo>
                    <a:pt x="4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4" y="48"/>
                    <a:pt x="404" y="48"/>
                    <a:pt x="404" y="48"/>
                  </a:cubicBezTo>
                  <a:cubicBezTo>
                    <a:pt x="417" y="48"/>
                    <a:pt x="428" y="37"/>
                    <a:pt x="428" y="24"/>
                  </a:cubicBezTo>
                  <a:cubicBezTo>
                    <a:pt x="428" y="11"/>
                    <a:pt x="417" y="0"/>
                    <a:pt x="404" y="0"/>
                  </a:cubicBezTo>
                  <a:close/>
                  <a:moveTo>
                    <a:pt x="404" y="0"/>
                  </a:move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195"/>
            <p:cNvSpPr>
              <a:spLocks noEditPoints="1"/>
            </p:cNvSpPr>
            <p:nvPr/>
          </p:nvSpPr>
          <p:spPr bwMode="auto">
            <a:xfrm>
              <a:off x="12768263" y="5597525"/>
              <a:ext cx="723900" cy="209550"/>
            </a:xfrm>
            <a:custGeom>
              <a:avLst/>
              <a:gdLst>
                <a:gd name="T0" fmla="*/ 141 w 165"/>
                <a:gd name="T1" fmla="*/ 0 h 48"/>
                <a:gd name="T2" fmla="*/ 24 w 165"/>
                <a:gd name="T3" fmla="*/ 0 h 48"/>
                <a:gd name="T4" fmla="*/ 0 w 165"/>
                <a:gd name="T5" fmla="*/ 24 h 48"/>
                <a:gd name="T6" fmla="*/ 24 w 165"/>
                <a:gd name="T7" fmla="*/ 48 h 48"/>
                <a:gd name="T8" fmla="*/ 141 w 165"/>
                <a:gd name="T9" fmla="*/ 48 h 48"/>
                <a:gd name="T10" fmla="*/ 165 w 165"/>
                <a:gd name="T11" fmla="*/ 24 h 48"/>
                <a:gd name="T12" fmla="*/ 141 w 165"/>
                <a:gd name="T13" fmla="*/ 0 h 48"/>
                <a:gd name="T14" fmla="*/ 141 w 165"/>
                <a:gd name="T15" fmla="*/ 0 h 48"/>
                <a:gd name="T16" fmla="*/ 141 w 16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8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54" y="48"/>
                    <a:pt x="165" y="37"/>
                    <a:pt x="165" y="24"/>
                  </a:cubicBezTo>
                  <a:cubicBezTo>
                    <a:pt x="165" y="11"/>
                    <a:pt x="154" y="0"/>
                    <a:pt x="141" y="0"/>
                  </a:cubicBezTo>
                  <a:close/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4093778" y="5114909"/>
            <a:ext cx="329130" cy="304800"/>
            <a:chOff x="8853488" y="2865438"/>
            <a:chExt cx="6592888" cy="6105524"/>
          </a:xfrm>
        </p:grpSpPr>
        <p:sp>
          <p:nvSpPr>
            <p:cNvPr id="268" name="Oval 267"/>
            <p:cNvSpPr/>
            <p:nvPr/>
          </p:nvSpPr>
          <p:spPr>
            <a:xfrm>
              <a:off x="9070823" y="6360284"/>
              <a:ext cx="2610678" cy="261067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199"/>
            <p:cNvSpPr>
              <a:spLocks noEditPoints="1"/>
            </p:cNvSpPr>
            <p:nvPr/>
          </p:nvSpPr>
          <p:spPr bwMode="auto">
            <a:xfrm>
              <a:off x="8853488" y="2865438"/>
              <a:ext cx="6592888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200"/>
            <p:cNvSpPr>
              <a:spLocks noEditPoints="1"/>
            </p:cNvSpPr>
            <p:nvPr/>
          </p:nvSpPr>
          <p:spPr bwMode="auto">
            <a:xfrm>
              <a:off x="14092238" y="3273425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201"/>
            <p:cNvSpPr>
              <a:spLocks noEditPoints="1"/>
            </p:cNvSpPr>
            <p:nvPr/>
          </p:nvSpPr>
          <p:spPr bwMode="auto">
            <a:xfrm>
              <a:off x="13517563" y="3273425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202"/>
            <p:cNvSpPr>
              <a:spLocks noEditPoints="1"/>
            </p:cNvSpPr>
            <p:nvPr/>
          </p:nvSpPr>
          <p:spPr bwMode="auto">
            <a:xfrm>
              <a:off x="14665325" y="3273425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203"/>
            <p:cNvSpPr>
              <a:spLocks noEditPoints="1"/>
            </p:cNvSpPr>
            <p:nvPr/>
          </p:nvSpPr>
          <p:spPr bwMode="auto">
            <a:xfrm>
              <a:off x="10252075" y="4346575"/>
              <a:ext cx="1762125" cy="1741488"/>
            </a:xfrm>
            <a:custGeom>
              <a:avLst/>
              <a:gdLst>
                <a:gd name="T0" fmla="*/ 165 w 402"/>
                <a:gd name="T1" fmla="*/ 60 h 401"/>
                <a:gd name="T2" fmla="*/ 359 w 402"/>
                <a:gd name="T3" fmla="*/ 253 h 401"/>
                <a:gd name="T4" fmla="*/ 393 w 402"/>
                <a:gd name="T5" fmla="*/ 253 h 401"/>
                <a:gd name="T6" fmla="*/ 393 w 402"/>
                <a:gd name="T7" fmla="*/ 219 h 401"/>
                <a:gd name="T8" fmla="*/ 182 w 402"/>
                <a:gd name="T9" fmla="*/ 9 h 401"/>
                <a:gd name="T10" fmla="*/ 148 w 402"/>
                <a:gd name="T11" fmla="*/ 9 h 401"/>
                <a:gd name="T12" fmla="*/ 7 w 402"/>
                <a:gd name="T13" fmla="*/ 150 h 401"/>
                <a:gd name="T14" fmla="*/ 0 w 402"/>
                <a:gd name="T15" fmla="*/ 167 h 401"/>
                <a:gd name="T16" fmla="*/ 7 w 402"/>
                <a:gd name="T17" fmla="*/ 184 h 401"/>
                <a:gd name="T18" fmla="*/ 100 w 402"/>
                <a:gd name="T19" fmla="*/ 276 h 401"/>
                <a:gd name="T20" fmla="*/ 217 w 402"/>
                <a:gd name="T21" fmla="*/ 394 h 401"/>
                <a:gd name="T22" fmla="*/ 234 w 402"/>
                <a:gd name="T23" fmla="*/ 401 h 401"/>
                <a:gd name="T24" fmla="*/ 251 w 402"/>
                <a:gd name="T25" fmla="*/ 394 h 401"/>
                <a:gd name="T26" fmla="*/ 251 w 402"/>
                <a:gd name="T27" fmla="*/ 360 h 401"/>
                <a:gd name="T28" fmla="*/ 243 w 402"/>
                <a:gd name="T29" fmla="*/ 352 h 401"/>
                <a:gd name="T30" fmla="*/ 298 w 402"/>
                <a:gd name="T31" fmla="*/ 297 h 401"/>
                <a:gd name="T32" fmla="*/ 298 w 402"/>
                <a:gd name="T33" fmla="*/ 263 h 401"/>
                <a:gd name="T34" fmla="*/ 264 w 402"/>
                <a:gd name="T35" fmla="*/ 263 h 401"/>
                <a:gd name="T36" fmla="*/ 209 w 402"/>
                <a:gd name="T37" fmla="*/ 318 h 401"/>
                <a:gd name="T38" fmla="*/ 151 w 402"/>
                <a:gd name="T39" fmla="*/ 260 h 401"/>
                <a:gd name="T40" fmla="*/ 205 w 402"/>
                <a:gd name="T41" fmla="*/ 205 h 401"/>
                <a:gd name="T42" fmla="*/ 205 w 402"/>
                <a:gd name="T43" fmla="*/ 171 h 401"/>
                <a:gd name="T44" fmla="*/ 172 w 402"/>
                <a:gd name="T45" fmla="*/ 171 h 401"/>
                <a:gd name="T46" fmla="*/ 117 w 402"/>
                <a:gd name="T47" fmla="*/ 226 h 401"/>
                <a:gd name="T48" fmla="*/ 58 w 402"/>
                <a:gd name="T49" fmla="*/ 167 h 401"/>
                <a:gd name="T50" fmla="*/ 165 w 402"/>
                <a:gd name="T51" fmla="*/ 60 h 401"/>
                <a:gd name="T52" fmla="*/ 165 w 402"/>
                <a:gd name="T53" fmla="*/ 60 h 401"/>
                <a:gd name="T54" fmla="*/ 165 w 402"/>
                <a:gd name="T55" fmla="*/ 6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2" h="401">
                  <a:moveTo>
                    <a:pt x="165" y="60"/>
                  </a:moveTo>
                  <a:cubicBezTo>
                    <a:pt x="359" y="253"/>
                    <a:pt x="359" y="253"/>
                    <a:pt x="359" y="253"/>
                  </a:cubicBezTo>
                  <a:cubicBezTo>
                    <a:pt x="368" y="262"/>
                    <a:pt x="383" y="262"/>
                    <a:pt x="393" y="253"/>
                  </a:cubicBezTo>
                  <a:cubicBezTo>
                    <a:pt x="402" y="244"/>
                    <a:pt x="402" y="229"/>
                    <a:pt x="393" y="219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73" y="0"/>
                    <a:pt x="158" y="0"/>
                    <a:pt x="148" y="9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2" y="154"/>
                    <a:pt x="0" y="160"/>
                    <a:pt x="0" y="167"/>
                  </a:cubicBezTo>
                  <a:cubicBezTo>
                    <a:pt x="0" y="173"/>
                    <a:pt x="2" y="179"/>
                    <a:pt x="7" y="184"/>
                  </a:cubicBezTo>
                  <a:cubicBezTo>
                    <a:pt x="100" y="276"/>
                    <a:pt x="100" y="276"/>
                    <a:pt x="100" y="276"/>
                  </a:cubicBezTo>
                  <a:cubicBezTo>
                    <a:pt x="217" y="394"/>
                    <a:pt x="217" y="394"/>
                    <a:pt x="217" y="394"/>
                  </a:cubicBezTo>
                  <a:cubicBezTo>
                    <a:pt x="222" y="399"/>
                    <a:pt x="228" y="401"/>
                    <a:pt x="234" y="401"/>
                  </a:cubicBezTo>
                  <a:cubicBezTo>
                    <a:pt x="241" y="401"/>
                    <a:pt x="247" y="399"/>
                    <a:pt x="251" y="394"/>
                  </a:cubicBezTo>
                  <a:cubicBezTo>
                    <a:pt x="261" y="385"/>
                    <a:pt x="261" y="370"/>
                    <a:pt x="251" y="360"/>
                  </a:cubicBezTo>
                  <a:cubicBezTo>
                    <a:pt x="243" y="352"/>
                    <a:pt x="243" y="352"/>
                    <a:pt x="243" y="352"/>
                  </a:cubicBezTo>
                  <a:cubicBezTo>
                    <a:pt x="298" y="297"/>
                    <a:pt x="298" y="297"/>
                    <a:pt x="298" y="297"/>
                  </a:cubicBezTo>
                  <a:cubicBezTo>
                    <a:pt x="308" y="288"/>
                    <a:pt x="308" y="273"/>
                    <a:pt x="298" y="263"/>
                  </a:cubicBezTo>
                  <a:cubicBezTo>
                    <a:pt x="289" y="254"/>
                    <a:pt x="274" y="254"/>
                    <a:pt x="264" y="263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205" y="205"/>
                    <a:pt x="205" y="205"/>
                    <a:pt x="205" y="205"/>
                  </a:cubicBezTo>
                  <a:cubicBezTo>
                    <a:pt x="215" y="195"/>
                    <a:pt x="215" y="180"/>
                    <a:pt x="205" y="171"/>
                  </a:cubicBezTo>
                  <a:cubicBezTo>
                    <a:pt x="196" y="161"/>
                    <a:pt x="181" y="161"/>
                    <a:pt x="172" y="171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58" y="167"/>
                    <a:pt x="58" y="167"/>
                    <a:pt x="58" y="167"/>
                  </a:cubicBezTo>
                  <a:lnTo>
                    <a:pt x="165" y="60"/>
                  </a:lnTo>
                  <a:close/>
                  <a:moveTo>
                    <a:pt x="165" y="60"/>
                  </a:moveTo>
                  <a:cubicBezTo>
                    <a:pt x="165" y="60"/>
                    <a:pt x="165" y="60"/>
                    <a:pt x="165" y="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204"/>
            <p:cNvSpPr>
              <a:spLocks noEditPoints="1"/>
            </p:cNvSpPr>
            <p:nvPr/>
          </p:nvSpPr>
          <p:spPr bwMode="auto">
            <a:xfrm>
              <a:off x="12285663" y="6370638"/>
              <a:ext cx="1774825" cy="1746250"/>
            </a:xfrm>
            <a:custGeom>
              <a:avLst/>
              <a:gdLst>
                <a:gd name="T0" fmla="*/ 35 w 405"/>
                <a:gd name="T1" fmla="*/ 209 h 402"/>
                <a:gd name="T2" fmla="*/ 220 w 405"/>
                <a:gd name="T3" fmla="*/ 395 h 402"/>
                <a:gd name="T4" fmla="*/ 237 w 405"/>
                <a:gd name="T5" fmla="*/ 402 h 402"/>
                <a:gd name="T6" fmla="*/ 254 w 405"/>
                <a:gd name="T7" fmla="*/ 395 h 402"/>
                <a:gd name="T8" fmla="*/ 395 w 405"/>
                <a:gd name="T9" fmla="*/ 254 h 402"/>
                <a:gd name="T10" fmla="*/ 395 w 405"/>
                <a:gd name="T11" fmla="*/ 220 h 402"/>
                <a:gd name="T12" fmla="*/ 185 w 405"/>
                <a:gd name="T13" fmla="*/ 9 h 402"/>
                <a:gd name="T14" fmla="*/ 151 w 405"/>
                <a:gd name="T15" fmla="*/ 9 h 402"/>
                <a:gd name="T16" fmla="*/ 151 w 405"/>
                <a:gd name="T17" fmla="*/ 43 h 402"/>
                <a:gd name="T18" fmla="*/ 344 w 405"/>
                <a:gd name="T19" fmla="*/ 237 h 402"/>
                <a:gd name="T20" fmla="*/ 237 w 405"/>
                <a:gd name="T21" fmla="*/ 344 h 402"/>
                <a:gd name="T22" fmla="*/ 178 w 405"/>
                <a:gd name="T23" fmla="*/ 285 h 402"/>
                <a:gd name="T24" fmla="*/ 233 w 405"/>
                <a:gd name="T25" fmla="*/ 230 h 402"/>
                <a:gd name="T26" fmla="*/ 233 w 405"/>
                <a:gd name="T27" fmla="*/ 196 h 402"/>
                <a:gd name="T28" fmla="*/ 199 w 405"/>
                <a:gd name="T29" fmla="*/ 196 h 402"/>
                <a:gd name="T30" fmla="*/ 144 w 405"/>
                <a:gd name="T31" fmla="*/ 251 h 402"/>
                <a:gd name="T32" fmla="*/ 86 w 405"/>
                <a:gd name="T33" fmla="*/ 193 h 402"/>
                <a:gd name="T34" fmla="*/ 140 w 405"/>
                <a:gd name="T35" fmla="*/ 138 h 402"/>
                <a:gd name="T36" fmla="*/ 140 w 405"/>
                <a:gd name="T37" fmla="*/ 104 h 402"/>
                <a:gd name="T38" fmla="*/ 107 w 405"/>
                <a:gd name="T39" fmla="*/ 104 h 402"/>
                <a:gd name="T40" fmla="*/ 52 w 405"/>
                <a:gd name="T41" fmla="*/ 159 h 402"/>
                <a:gd name="T42" fmla="*/ 44 w 405"/>
                <a:gd name="T43" fmla="*/ 151 h 402"/>
                <a:gd name="T44" fmla="*/ 10 w 405"/>
                <a:gd name="T45" fmla="*/ 151 h 402"/>
                <a:gd name="T46" fmla="*/ 10 w 405"/>
                <a:gd name="T47" fmla="*/ 185 h 402"/>
                <a:gd name="T48" fmla="*/ 35 w 405"/>
                <a:gd name="T49" fmla="*/ 209 h 402"/>
                <a:gd name="T50" fmla="*/ 35 w 405"/>
                <a:gd name="T51" fmla="*/ 209 h 402"/>
                <a:gd name="T52" fmla="*/ 35 w 405"/>
                <a:gd name="T53" fmla="*/ 20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5" h="402">
                  <a:moveTo>
                    <a:pt x="35" y="209"/>
                  </a:moveTo>
                  <a:cubicBezTo>
                    <a:pt x="220" y="395"/>
                    <a:pt x="220" y="395"/>
                    <a:pt x="220" y="395"/>
                  </a:cubicBezTo>
                  <a:cubicBezTo>
                    <a:pt x="225" y="400"/>
                    <a:pt x="231" y="402"/>
                    <a:pt x="237" y="402"/>
                  </a:cubicBezTo>
                  <a:cubicBezTo>
                    <a:pt x="243" y="402"/>
                    <a:pt x="250" y="400"/>
                    <a:pt x="254" y="395"/>
                  </a:cubicBezTo>
                  <a:cubicBezTo>
                    <a:pt x="395" y="254"/>
                    <a:pt x="395" y="254"/>
                    <a:pt x="395" y="254"/>
                  </a:cubicBezTo>
                  <a:cubicBezTo>
                    <a:pt x="405" y="244"/>
                    <a:pt x="405" y="229"/>
                    <a:pt x="395" y="220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75" y="0"/>
                    <a:pt x="160" y="0"/>
                    <a:pt x="151" y="9"/>
                  </a:cubicBezTo>
                  <a:cubicBezTo>
                    <a:pt x="142" y="19"/>
                    <a:pt x="142" y="34"/>
                    <a:pt x="151" y="43"/>
                  </a:cubicBezTo>
                  <a:cubicBezTo>
                    <a:pt x="344" y="237"/>
                    <a:pt x="344" y="237"/>
                    <a:pt x="344" y="237"/>
                  </a:cubicBezTo>
                  <a:cubicBezTo>
                    <a:pt x="237" y="344"/>
                    <a:pt x="237" y="344"/>
                    <a:pt x="237" y="344"/>
                  </a:cubicBezTo>
                  <a:cubicBezTo>
                    <a:pt x="178" y="285"/>
                    <a:pt x="178" y="285"/>
                    <a:pt x="178" y="285"/>
                  </a:cubicBezTo>
                  <a:cubicBezTo>
                    <a:pt x="233" y="230"/>
                    <a:pt x="233" y="230"/>
                    <a:pt x="233" y="230"/>
                  </a:cubicBezTo>
                  <a:cubicBezTo>
                    <a:pt x="243" y="221"/>
                    <a:pt x="243" y="206"/>
                    <a:pt x="233" y="196"/>
                  </a:cubicBezTo>
                  <a:cubicBezTo>
                    <a:pt x="224" y="187"/>
                    <a:pt x="209" y="187"/>
                    <a:pt x="199" y="196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86" y="193"/>
                    <a:pt x="86" y="193"/>
                    <a:pt x="86" y="193"/>
                  </a:cubicBezTo>
                  <a:cubicBezTo>
                    <a:pt x="140" y="138"/>
                    <a:pt x="140" y="138"/>
                    <a:pt x="140" y="138"/>
                  </a:cubicBezTo>
                  <a:cubicBezTo>
                    <a:pt x="150" y="128"/>
                    <a:pt x="150" y="113"/>
                    <a:pt x="140" y="104"/>
                  </a:cubicBezTo>
                  <a:cubicBezTo>
                    <a:pt x="131" y="94"/>
                    <a:pt x="116" y="94"/>
                    <a:pt x="107" y="104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34" y="141"/>
                    <a:pt x="19" y="141"/>
                    <a:pt x="10" y="151"/>
                  </a:cubicBezTo>
                  <a:cubicBezTo>
                    <a:pt x="0" y="160"/>
                    <a:pt x="0" y="175"/>
                    <a:pt x="10" y="185"/>
                  </a:cubicBezTo>
                  <a:lnTo>
                    <a:pt x="35" y="209"/>
                  </a:lnTo>
                  <a:close/>
                  <a:moveTo>
                    <a:pt x="35" y="209"/>
                  </a:moveTo>
                  <a:cubicBezTo>
                    <a:pt x="35" y="209"/>
                    <a:pt x="35" y="209"/>
                    <a:pt x="35" y="20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205"/>
            <p:cNvSpPr>
              <a:spLocks noEditPoints="1"/>
            </p:cNvSpPr>
            <p:nvPr/>
          </p:nvSpPr>
          <p:spPr bwMode="auto">
            <a:xfrm>
              <a:off x="10252075" y="4359275"/>
              <a:ext cx="3790950" cy="3752850"/>
            </a:xfrm>
            <a:custGeom>
              <a:avLst/>
              <a:gdLst>
                <a:gd name="T0" fmla="*/ 26 w 865"/>
                <a:gd name="T1" fmla="*/ 864 h 864"/>
                <a:gd name="T2" fmla="*/ 35 w 865"/>
                <a:gd name="T3" fmla="*/ 862 h 864"/>
                <a:gd name="T4" fmla="*/ 245 w 865"/>
                <a:gd name="T5" fmla="*/ 772 h 864"/>
                <a:gd name="T6" fmla="*/ 245 w 865"/>
                <a:gd name="T7" fmla="*/ 772 h 864"/>
                <a:gd name="T8" fmla="*/ 246 w 865"/>
                <a:gd name="T9" fmla="*/ 771 h 864"/>
                <a:gd name="T10" fmla="*/ 247 w 865"/>
                <a:gd name="T11" fmla="*/ 771 h 864"/>
                <a:gd name="T12" fmla="*/ 248 w 865"/>
                <a:gd name="T13" fmla="*/ 770 h 864"/>
                <a:gd name="T14" fmla="*/ 249 w 865"/>
                <a:gd name="T15" fmla="*/ 770 h 864"/>
                <a:gd name="T16" fmla="*/ 250 w 865"/>
                <a:gd name="T17" fmla="*/ 769 h 864"/>
                <a:gd name="T18" fmla="*/ 251 w 865"/>
                <a:gd name="T19" fmla="*/ 768 h 864"/>
                <a:gd name="T20" fmla="*/ 253 w 865"/>
                <a:gd name="T21" fmla="*/ 767 h 864"/>
                <a:gd name="T22" fmla="*/ 833 w 865"/>
                <a:gd name="T23" fmla="*/ 187 h 864"/>
                <a:gd name="T24" fmla="*/ 865 w 865"/>
                <a:gd name="T25" fmla="*/ 110 h 864"/>
                <a:gd name="T26" fmla="*/ 833 w 865"/>
                <a:gd name="T27" fmla="*/ 32 h 864"/>
                <a:gd name="T28" fmla="*/ 755 w 865"/>
                <a:gd name="T29" fmla="*/ 0 h 864"/>
                <a:gd name="T30" fmla="*/ 678 w 865"/>
                <a:gd name="T31" fmla="*/ 32 h 864"/>
                <a:gd name="T32" fmla="*/ 617 w 865"/>
                <a:gd name="T33" fmla="*/ 93 h 864"/>
                <a:gd name="T34" fmla="*/ 98 w 865"/>
                <a:gd name="T35" fmla="*/ 612 h 864"/>
                <a:gd name="T36" fmla="*/ 97 w 865"/>
                <a:gd name="T37" fmla="*/ 614 h 864"/>
                <a:gd name="T38" fmla="*/ 96 w 865"/>
                <a:gd name="T39" fmla="*/ 615 h 864"/>
                <a:gd name="T40" fmla="*/ 95 w 865"/>
                <a:gd name="T41" fmla="*/ 616 h 864"/>
                <a:gd name="T42" fmla="*/ 95 w 865"/>
                <a:gd name="T43" fmla="*/ 617 h 864"/>
                <a:gd name="T44" fmla="*/ 94 w 865"/>
                <a:gd name="T45" fmla="*/ 618 h 864"/>
                <a:gd name="T46" fmla="*/ 94 w 865"/>
                <a:gd name="T47" fmla="*/ 619 h 864"/>
                <a:gd name="T48" fmla="*/ 93 w 865"/>
                <a:gd name="T49" fmla="*/ 620 h 864"/>
                <a:gd name="T50" fmla="*/ 93 w 865"/>
                <a:gd name="T51" fmla="*/ 620 h 864"/>
                <a:gd name="T52" fmla="*/ 3 w 865"/>
                <a:gd name="T53" fmla="*/ 830 h 864"/>
                <a:gd name="T54" fmla="*/ 9 w 865"/>
                <a:gd name="T55" fmla="*/ 856 h 864"/>
                <a:gd name="T56" fmla="*/ 26 w 865"/>
                <a:gd name="T57" fmla="*/ 864 h 864"/>
                <a:gd name="T58" fmla="*/ 634 w 865"/>
                <a:gd name="T59" fmla="*/ 144 h 864"/>
                <a:gd name="T60" fmla="*/ 721 w 865"/>
                <a:gd name="T61" fmla="*/ 231 h 864"/>
                <a:gd name="T62" fmla="*/ 236 w 865"/>
                <a:gd name="T63" fmla="*/ 716 h 864"/>
                <a:gd name="T64" fmla="*/ 149 w 865"/>
                <a:gd name="T65" fmla="*/ 629 h 864"/>
                <a:gd name="T66" fmla="*/ 634 w 865"/>
                <a:gd name="T67" fmla="*/ 144 h 864"/>
                <a:gd name="T68" fmla="*/ 712 w 865"/>
                <a:gd name="T69" fmla="*/ 66 h 864"/>
                <a:gd name="T70" fmla="*/ 755 w 865"/>
                <a:gd name="T71" fmla="*/ 48 h 864"/>
                <a:gd name="T72" fmla="*/ 799 w 865"/>
                <a:gd name="T73" fmla="*/ 66 h 864"/>
                <a:gd name="T74" fmla="*/ 817 w 865"/>
                <a:gd name="T75" fmla="*/ 110 h 864"/>
                <a:gd name="T76" fmla="*/ 799 w 865"/>
                <a:gd name="T77" fmla="*/ 153 h 864"/>
                <a:gd name="T78" fmla="*/ 755 w 865"/>
                <a:gd name="T79" fmla="*/ 197 h 864"/>
                <a:gd name="T80" fmla="*/ 668 w 865"/>
                <a:gd name="T81" fmla="*/ 110 h 864"/>
                <a:gd name="T82" fmla="*/ 712 w 865"/>
                <a:gd name="T83" fmla="*/ 66 h 864"/>
                <a:gd name="T84" fmla="*/ 123 w 865"/>
                <a:gd name="T85" fmla="*/ 671 h 864"/>
                <a:gd name="T86" fmla="*/ 194 w 865"/>
                <a:gd name="T87" fmla="*/ 742 h 864"/>
                <a:gd name="T88" fmla="*/ 71 w 865"/>
                <a:gd name="T89" fmla="*/ 794 h 864"/>
                <a:gd name="T90" fmla="*/ 123 w 865"/>
                <a:gd name="T91" fmla="*/ 671 h 864"/>
                <a:gd name="T92" fmla="*/ 123 w 865"/>
                <a:gd name="T93" fmla="*/ 671 h 864"/>
                <a:gd name="T94" fmla="*/ 123 w 865"/>
                <a:gd name="T95" fmla="*/ 671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5" h="864">
                  <a:moveTo>
                    <a:pt x="26" y="864"/>
                  </a:moveTo>
                  <a:cubicBezTo>
                    <a:pt x="29" y="864"/>
                    <a:pt x="32" y="863"/>
                    <a:pt x="35" y="862"/>
                  </a:cubicBezTo>
                  <a:cubicBezTo>
                    <a:pt x="245" y="772"/>
                    <a:pt x="245" y="772"/>
                    <a:pt x="245" y="772"/>
                  </a:cubicBezTo>
                  <a:cubicBezTo>
                    <a:pt x="245" y="772"/>
                    <a:pt x="245" y="772"/>
                    <a:pt x="245" y="772"/>
                  </a:cubicBezTo>
                  <a:cubicBezTo>
                    <a:pt x="246" y="772"/>
                    <a:pt x="246" y="772"/>
                    <a:pt x="246" y="771"/>
                  </a:cubicBezTo>
                  <a:cubicBezTo>
                    <a:pt x="246" y="771"/>
                    <a:pt x="247" y="771"/>
                    <a:pt x="247" y="771"/>
                  </a:cubicBezTo>
                  <a:cubicBezTo>
                    <a:pt x="248" y="771"/>
                    <a:pt x="248" y="770"/>
                    <a:pt x="248" y="770"/>
                  </a:cubicBezTo>
                  <a:cubicBezTo>
                    <a:pt x="248" y="770"/>
                    <a:pt x="249" y="770"/>
                    <a:pt x="249" y="770"/>
                  </a:cubicBezTo>
                  <a:cubicBezTo>
                    <a:pt x="250" y="769"/>
                    <a:pt x="250" y="769"/>
                    <a:pt x="250" y="769"/>
                  </a:cubicBezTo>
                  <a:cubicBezTo>
                    <a:pt x="251" y="769"/>
                    <a:pt x="251" y="768"/>
                    <a:pt x="251" y="768"/>
                  </a:cubicBezTo>
                  <a:cubicBezTo>
                    <a:pt x="252" y="768"/>
                    <a:pt x="252" y="767"/>
                    <a:pt x="253" y="767"/>
                  </a:cubicBezTo>
                  <a:cubicBezTo>
                    <a:pt x="833" y="187"/>
                    <a:pt x="833" y="187"/>
                    <a:pt x="833" y="187"/>
                  </a:cubicBezTo>
                  <a:cubicBezTo>
                    <a:pt x="853" y="166"/>
                    <a:pt x="865" y="139"/>
                    <a:pt x="865" y="110"/>
                  </a:cubicBezTo>
                  <a:cubicBezTo>
                    <a:pt x="865" y="80"/>
                    <a:pt x="853" y="53"/>
                    <a:pt x="833" y="32"/>
                  </a:cubicBezTo>
                  <a:cubicBezTo>
                    <a:pt x="812" y="12"/>
                    <a:pt x="785" y="0"/>
                    <a:pt x="755" y="0"/>
                  </a:cubicBezTo>
                  <a:cubicBezTo>
                    <a:pt x="726" y="0"/>
                    <a:pt x="699" y="12"/>
                    <a:pt x="678" y="32"/>
                  </a:cubicBezTo>
                  <a:cubicBezTo>
                    <a:pt x="617" y="93"/>
                    <a:pt x="617" y="93"/>
                    <a:pt x="617" y="93"/>
                  </a:cubicBezTo>
                  <a:cubicBezTo>
                    <a:pt x="98" y="612"/>
                    <a:pt x="98" y="612"/>
                    <a:pt x="98" y="612"/>
                  </a:cubicBezTo>
                  <a:cubicBezTo>
                    <a:pt x="98" y="613"/>
                    <a:pt x="97" y="613"/>
                    <a:pt x="97" y="614"/>
                  </a:cubicBezTo>
                  <a:cubicBezTo>
                    <a:pt x="97" y="614"/>
                    <a:pt x="96" y="614"/>
                    <a:pt x="96" y="615"/>
                  </a:cubicBezTo>
                  <a:cubicBezTo>
                    <a:pt x="96" y="615"/>
                    <a:pt x="96" y="615"/>
                    <a:pt x="95" y="616"/>
                  </a:cubicBezTo>
                  <a:cubicBezTo>
                    <a:pt x="95" y="616"/>
                    <a:pt x="95" y="617"/>
                    <a:pt x="95" y="617"/>
                  </a:cubicBezTo>
                  <a:cubicBezTo>
                    <a:pt x="95" y="617"/>
                    <a:pt x="94" y="617"/>
                    <a:pt x="94" y="618"/>
                  </a:cubicBezTo>
                  <a:cubicBezTo>
                    <a:pt x="94" y="618"/>
                    <a:pt x="94" y="619"/>
                    <a:pt x="94" y="619"/>
                  </a:cubicBezTo>
                  <a:cubicBezTo>
                    <a:pt x="93" y="619"/>
                    <a:pt x="93" y="619"/>
                    <a:pt x="93" y="620"/>
                  </a:cubicBezTo>
                  <a:cubicBezTo>
                    <a:pt x="93" y="620"/>
                    <a:pt x="93" y="620"/>
                    <a:pt x="93" y="620"/>
                  </a:cubicBezTo>
                  <a:cubicBezTo>
                    <a:pt x="93" y="620"/>
                    <a:pt x="3" y="830"/>
                    <a:pt x="3" y="830"/>
                  </a:cubicBezTo>
                  <a:cubicBezTo>
                    <a:pt x="0" y="839"/>
                    <a:pt x="2" y="850"/>
                    <a:pt x="9" y="856"/>
                  </a:cubicBezTo>
                  <a:cubicBezTo>
                    <a:pt x="13" y="861"/>
                    <a:pt x="19" y="864"/>
                    <a:pt x="26" y="864"/>
                  </a:cubicBezTo>
                  <a:close/>
                  <a:moveTo>
                    <a:pt x="634" y="144"/>
                  </a:moveTo>
                  <a:cubicBezTo>
                    <a:pt x="721" y="231"/>
                    <a:pt x="721" y="231"/>
                    <a:pt x="721" y="231"/>
                  </a:cubicBezTo>
                  <a:cubicBezTo>
                    <a:pt x="236" y="716"/>
                    <a:pt x="236" y="716"/>
                    <a:pt x="236" y="716"/>
                  </a:cubicBezTo>
                  <a:cubicBezTo>
                    <a:pt x="149" y="629"/>
                    <a:pt x="149" y="629"/>
                    <a:pt x="149" y="629"/>
                  </a:cubicBezTo>
                  <a:lnTo>
                    <a:pt x="634" y="144"/>
                  </a:lnTo>
                  <a:close/>
                  <a:moveTo>
                    <a:pt x="712" y="66"/>
                  </a:moveTo>
                  <a:cubicBezTo>
                    <a:pt x="724" y="55"/>
                    <a:pt x="739" y="48"/>
                    <a:pt x="755" y="48"/>
                  </a:cubicBezTo>
                  <a:cubicBezTo>
                    <a:pt x="772" y="48"/>
                    <a:pt x="787" y="55"/>
                    <a:pt x="799" y="66"/>
                  </a:cubicBezTo>
                  <a:cubicBezTo>
                    <a:pt x="810" y="78"/>
                    <a:pt x="817" y="93"/>
                    <a:pt x="817" y="110"/>
                  </a:cubicBezTo>
                  <a:cubicBezTo>
                    <a:pt x="817" y="126"/>
                    <a:pt x="810" y="141"/>
                    <a:pt x="799" y="153"/>
                  </a:cubicBezTo>
                  <a:cubicBezTo>
                    <a:pt x="755" y="197"/>
                    <a:pt x="755" y="197"/>
                    <a:pt x="755" y="197"/>
                  </a:cubicBezTo>
                  <a:cubicBezTo>
                    <a:pt x="668" y="110"/>
                    <a:pt x="668" y="110"/>
                    <a:pt x="668" y="110"/>
                  </a:cubicBezTo>
                  <a:lnTo>
                    <a:pt x="712" y="66"/>
                  </a:lnTo>
                  <a:close/>
                  <a:moveTo>
                    <a:pt x="123" y="671"/>
                  </a:moveTo>
                  <a:cubicBezTo>
                    <a:pt x="194" y="742"/>
                    <a:pt x="194" y="742"/>
                    <a:pt x="194" y="742"/>
                  </a:cubicBezTo>
                  <a:cubicBezTo>
                    <a:pt x="71" y="794"/>
                    <a:pt x="71" y="794"/>
                    <a:pt x="71" y="794"/>
                  </a:cubicBezTo>
                  <a:lnTo>
                    <a:pt x="123" y="671"/>
                  </a:lnTo>
                  <a:close/>
                  <a:moveTo>
                    <a:pt x="123" y="671"/>
                  </a:moveTo>
                  <a:cubicBezTo>
                    <a:pt x="123" y="671"/>
                    <a:pt x="123" y="671"/>
                    <a:pt x="123" y="6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2" name="Group 281"/>
          <p:cNvGrpSpPr>
            <a:grpSpLocks noChangeAspect="1"/>
          </p:cNvGrpSpPr>
          <p:nvPr/>
        </p:nvGrpSpPr>
        <p:grpSpPr>
          <a:xfrm>
            <a:off x="5290278" y="1404886"/>
            <a:ext cx="340187" cy="304800"/>
            <a:chOff x="9604376" y="2624138"/>
            <a:chExt cx="6592888" cy="5907088"/>
          </a:xfrm>
        </p:grpSpPr>
        <p:sp>
          <p:nvSpPr>
            <p:cNvPr id="281" name="Oval 280"/>
            <p:cNvSpPr/>
            <p:nvPr/>
          </p:nvSpPr>
          <p:spPr>
            <a:xfrm>
              <a:off x="11684674" y="4922039"/>
              <a:ext cx="2716696" cy="271669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209"/>
            <p:cNvSpPr>
              <a:spLocks noEditPoints="1"/>
            </p:cNvSpPr>
            <p:nvPr/>
          </p:nvSpPr>
          <p:spPr bwMode="auto">
            <a:xfrm>
              <a:off x="9604376" y="2624138"/>
              <a:ext cx="6592888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210"/>
            <p:cNvSpPr>
              <a:spLocks noEditPoints="1"/>
            </p:cNvSpPr>
            <p:nvPr/>
          </p:nvSpPr>
          <p:spPr bwMode="auto">
            <a:xfrm>
              <a:off x="14843126" y="3032125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211"/>
            <p:cNvSpPr>
              <a:spLocks noEditPoints="1"/>
            </p:cNvSpPr>
            <p:nvPr/>
          </p:nvSpPr>
          <p:spPr bwMode="auto">
            <a:xfrm>
              <a:off x="14268451" y="3032125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212"/>
            <p:cNvSpPr>
              <a:spLocks noEditPoints="1"/>
            </p:cNvSpPr>
            <p:nvPr/>
          </p:nvSpPr>
          <p:spPr bwMode="auto">
            <a:xfrm>
              <a:off x="15416213" y="3032125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213"/>
            <p:cNvSpPr>
              <a:spLocks noEditPoints="1"/>
            </p:cNvSpPr>
            <p:nvPr/>
          </p:nvSpPr>
          <p:spPr bwMode="auto">
            <a:xfrm>
              <a:off x="10537826" y="4365625"/>
              <a:ext cx="4725988" cy="2432050"/>
            </a:xfrm>
            <a:custGeom>
              <a:avLst/>
              <a:gdLst>
                <a:gd name="T0" fmla="*/ 1054 w 1078"/>
                <a:gd name="T1" fmla="*/ 403 h 560"/>
                <a:gd name="T2" fmla="*/ 705 w 1078"/>
                <a:gd name="T3" fmla="*/ 403 h 560"/>
                <a:gd name="T4" fmla="*/ 707 w 1078"/>
                <a:gd name="T5" fmla="*/ 377 h 560"/>
                <a:gd name="T6" fmla="*/ 689 w 1078"/>
                <a:gd name="T7" fmla="*/ 295 h 560"/>
                <a:gd name="T8" fmla="*/ 831 w 1078"/>
                <a:gd name="T9" fmla="*/ 295 h 560"/>
                <a:gd name="T10" fmla="*/ 855 w 1078"/>
                <a:gd name="T11" fmla="*/ 271 h 560"/>
                <a:gd name="T12" fmla="*/ 831 w 1078"/>
                <a:gd name="T13" fmla="*/ 247 h 560"/>
                <a:gd name="T14" fmla="*/ 657 w 1078"/>
                <a:gd name="T15" fmla="*/ 247 h 560"/>
                <a:gd name="T16" fmla="*/ 563 w 1078"/>
                <a:gd name="T17" fmla="*/ 196 h 560"/>
                <a:gd name="T18" fmla="*/ 563 w 1078"/>
                <a:gd name="T19" fmla="*/ 24 h 560"/>
                <a:gd name="T20" fmla="*/ 539 w 1078"/>
                <a:gd name="T21" fmla="*/ 0 h 560"/>
                <a:gd name="T22" fmla="*/ 515 w 1078"/>
                <a:gd name="T23" fmla="*/ 24 h 560"/>
                <a:gd name="T24" fmla="*/ 515 w 1078"/>
                <a:gd name="T25" fmla="*/ 196 h 560"/>
                <a:gd name="T26" fmla="*/ 421 w 1078"/>
                <a:gd name="T27" fmla="*/ 247 h 560"/>
                <a:gd name="T28" fmla="*/ 247 w 1078"/>
                <a:gd name="T29" fmla="*/ 247 h 560"/>
                <a:gd name="T30" fmla="*/ 223 w 1078"/>
                <a:gd name="T31" fmla="*/ 271 h 560"/>
                <a:gd name="T32" fmla="*/ 247 w 1078"/>
                <a:gd name="T33" fmla="*/ 295 h 560"/>
                <a:gd name="T34" fmla="*/ 389 w 1078"/>
                <a:gd name="T35" fmla="*/ 295 h 560"/>
                <a:gd name="T36" fmla="*/ 371 w 1078"/>
                <a:gd name="T37" fmla="*/ 377 h 560"/>
                <a:gd name="T38" fmla="*/ 373 w 1078"/>
                <a:gd name="T39" fmla="*/ 403 h 560"/>
                <a:gd name="T40" fmla="*/ 24 w 1078"/>
                <a:gd name="T41" fmla="*/ 403 h 560"/>
                <a:gd name="T42" fmla="*/ 0 w 1078"/>
                <a:gd name="T43" fmla="*/ 427 h 560"/>
                <a:gd name="T44" fmla="*/ 24 w 1078"/>
                <a:gd name="T45" fmla="*/ 451 h 560"/>
                <a:gd name="T46" fmla="*/ 180 w 1078"/>
                <a:gd name="T47" fmla="*/ 451 h 560"/>
                <a:gd name="T48" fmla="*/ 174 w 1078"/>
                <a:gd name="T49" fmla="*/ 480 h 560"/>
                <a:gd name="T50" fmla="*/ 252 w 1078"/>
                <a:gd name="T51" fmla="*/ 558 h 560"/>
                <a:gd name="T52" fmla="*/ 329 w 1078"/>
                <a:gd name="T53" fmla="*/ 480 h 560"/>
                <a:gd name="T54" fmla="*/ 323 w 1078"/>
                <a:gd name="T55" fmla="*/ 451 h 560"/>
                <a:gd name="T56" fmla="*/ 386 w 1078"/>
                <a:gd name="T57" fmla="*/ 451 h 560"/>
                <a:gd name="T58" fmla="*/ 539 w 1078"/>
                <a:gd name="T59" fmla="*/ 560 h 560"/>
                <a:gd name="T60" fmla="*/ 692 w 1078"/>
                <a:gd name="T61" fmla="*/ 451 h 560"/>
                <a:gd name="T62" fmla="*/ 755 w 1078"/>
                <a:gd name="T63" fmla="*/ 451 h 560"/>
                <a:gd name="T64" fmla="*/ 749 w 1078"/>
                <a:gd name="T65" fmla="*/ 480 h 560"/>
                <a:gd name="T66" fmla="*/ 826 w 1078"/>
                <a:gd name="T67" fmla="*/ 558 h 560"/>
                <a:gd name="T68" fmla="*/ 904 w 1078"/>
                <a:gd name="T69" fmla="*/ 480 h 560"/>
                <a:gd name="T70" fmla="*/ 898 w 1078"/>
                <a:gd name="T71" fmla="*/ 451 h 560"/>
                <a:gd name="T72" fmla="*/ 1054 w 1078"/>
                <a:gd name="T73" fmla="*/ 451 h 560"/>
                <a:gd name="T74" fmla="*/ 1078 w 1078"/>
                <a:gd name="T75" fmla="*/ 427 h 560"/>
                <a:gd name="T76" fmla="*/ 1054 w 1078"/>
                <a:gd name="T77" fmla="*/ 403 h 560"/>
                <a:gd name="T78" fmla="*/ 281 w 1078"/>
                <a:gd name="T79" fmla="*/ 480 h 560"/>
                <a:gd name="T80" fmla="*/ 252 w 1078"/>
                <a:gd name="T81" fmla="*/ 510 h 560"/>
                <a:gd name="T82" fmla="*/ 222 w 1078"/>
                <a:gd name="T83" fmla="*/ 480 h 560"/>
                <a:gd name="T84" fmla="*/ 252 w 1078"/>
                <a:gd name="T85" fmla="*/ 451 h 560"/>
                <a:gd name="T86" fmla="*/ 281 w 1078"/>
                <a:gd name="T87" fmla="*/ 480 h 560"/>
                <a:gd name="T88" fmla="*/ 539 w 1078"/>
                <a:gd name="T89" fmla="*/ 512 h 560"/>
                <a:gd name="T90" fmla="*/ 419 w 1078"/>
                <a:gd name="T91" fmla="*/ 377 h 560"/>
                <a:gd name="T92" fmla="*/ 539 w 1078"/>
                <a:gd name="T93" fmla="*/ 242 h 560"/>
                <a:gd name="T94" fmla="*/ 659 w 1078"/>
                <a:gd name="T95" fmla="*/ 377 h 560"/>
                <a:gd name="T96" fmla="*/ 539 w 1078"/>
                <a:gd name="T97" fmla="*/ 512 h 560"/>
                <a:gd name="T98" fmla="*/ 856 w 1078"/>
                <a:gd name="T99" fmla="*/ 480 h 560"/>
                <a:gd name="T100" fmla="*/ 826 w 1078"/>
                <a:gd name="T101" fmla="*/ 510 h 560"/>
                <a:gd name="T102" fmla="*/ 797 w 1078"/>
                <a:gd name="T103" fmla="*/ 480 h 560"/>
                <a:gd name="T104" fmla="*/ 826 w 1078"/>
                <a:gd name="T105" fmla="*/ 451 h 560"/>
                <a:gd name="T106" fmla="*/ 856 w 1078"/>
                <a:gd name="T107" fmla="*/ 480 h 560"/>
                <a:gd name="T108" fmla="*/ 856 w 1078"/>
                <a:gd name="T109" fmla="*/ 480 h 560"/>
                <a:gd name="T110" fmla="*/ 856 w 1078"/>
                <a:gd name="T111" fmla="*/ 48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8" h="560">
                  <a:moveTo>
                    <a:pt x="1054" y="403"/>
                  </a:moveTo>
                  <a:cubicBezTo>
                    <a:pt x="705" y="403"/>
                    <a:pt x="705" y="403"/>
                    <a:pt x="705" y="403"/>
                  </a:cubicBezTo>
                  <a:cubicBezTo>
                    <a:pt x="706" y="395"/>
                    <a:pt x="707" y="386"/>
                    <a:pt x="707" y="377"/>
                  </a:cubicBezTo>
                  <a:cubicBezTo>
                    <a:pt x="707" y="348"/>
                    <a:pt x="700" y="320"/>
                    <a:pt x="689" y="295"/>
                  </a:cubicBezTo>
                  <a:cubicBezTo>
                    <a:pt x="831" y="295"/>
                    <a:pt x="831" y="295"/>
                    <a:pt x="831" y="295"/>
                  </a:cubicBezTo>
                  <a:cubicBezTo>
                    <a:pt x="844" y="295"/>
                    <a:pt x="855" y="284"/>
                    <a:pt x="855" y="271"/>
                  </a:cubicBezTo>
                  <a:cubicBezTo>
                    <a:pt x="855" y="258"/>
                    <a:pt x="844" y="247"/>
                    <a:pt x="831" y="247"/>
                  </a:cubicBezTo>
                  <a:cubicBezTo>
                    <a:pt x="657" y="247"/>
                    <a:pt x="657" y="247"/>
                    <a:pt x="657" y="247"/>
                  </a:cubicBezTo>
                  <a:cubicBezTo>
                    <a:pt x="632" y="220"/>
                    <a:pt x="599" y="202"/>
                    <a:pt x="563" y="196"/>
                  </a:cubicBezTo>
                  <a:cubicBezTo>
                    <a:pt x="563" y="24"/>
                    <a:pt x="563" y="24"/>
                    <a:pt x="563" y="24"/>
                  </a:cubicBezTo>
                  <a:cubicBezTo>
                    <a:pt x="563" y="11"/>
                    <a:pt x="552" y="0"/>
                    <a:pt x="539" y="0"/>
                  </a:cubicBezTo>
                  <a:cubicBezTo>
                    <a:pt x="526" y="0"/>
                    <a:pt x="515" y="11"/>
                    <a:pt x="515" y="24"/>
                  </a:cubicBezTo>
                  <a:cubicBezTo>
                    <a:pt x="515" y="196"/>
                    <a:pt x="515" y="196"/>
                    <a:pt x="515" y="196"/>
                  </a:cubicBezTo>
                  <a:cubicBezTo>
                    <a:pt x="479" y="202"/>
                    <a:pt x="446" y="220"/>
                    <a:pt x="421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34" y="247"/>
                    <a:pt x="223" y="258"/>
                    <a:pt x="223" y="271"/>
                  </a:cubicBezTo>
                  <a:cubicBezTo>
                    <a:pt x="223" y="284"/>
                    <a:pt x="234" y="295"/>
                    <a:pt x="247" y="295"/>
                  </a:cubicBezTo>
                  <a:cubicBezTo>
                    <a:pt x="389" y="295"/>
                    <a:pt x="389" y="295"/>
                    <a:pt x="389" y="295"/>
                  </a:cubicBezTo>
                  <a:cubicBezTo>
                    <a:pt x="378" y="320"/>
                    <a:pt x="371" y="348"/>
                    <a:pt x="371" y="377"/>
                  </a:cubicBezTo>
                  <a:cubicBezTo>
                    <a:pt x="371" y="386"/>
                    <a:pt x="372" y="395"/>
                    <a:pt x="373" y="403"/>
                  </a:cubicBezTo>
                  <a:cubicBezTo>
                    <a:pt x="24" y="403"/>
                    <a:pt x="24" y="403"/>
                    <a:pt x="24" y="403"/>
                  </a:cubicBezTo>
                  <a:cubicBezTo>
                    <a:pt x="10" y="403"/>
                    <a:pt x="0" y="414"/>
                    <a:pt x="0" y="427"/>
                  </a:cubicBezTo>
                  <a:cubicBezTo>
                    <a:pt x="0" y="440"/>
                    <a:pt x="10" y="451"/>
                    <a:pt x="24" y="451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76" y="460"/>
                    <a:pt x="174" y="470"/>
                    <a:pt x="174" y="480"/>
                  </a:cubicBezTo>
                  <a:cubicBezTo>
                    <a:pt x="174" y="523"/>
                    <a:pt x="209" y="558"/>
                    <a:pt x="252" y="558"/>
                  </a:cubicBezTo>
                  <a:cubicBezTo>
                    <a:pt x="294" y="558"/>
                    <a:pt x="329" y="523"/>
                    <a:pt x="329" y="480"/>
                  </a:cubicBezTo>
                  <a:cubicBezTo>
                    <a:pt x="329" y="470"/>
                    <a:pt x="327" y="460"/>
                    <a:pt x="323" y="451"/>
                  </a:cubicBezTo>
                  <a:cubicBezTo>
                    <a:pt x="386" y="451"/>
                    <a:pt x="386" y="451"/>
                    <a:pt x="386" y="451"/>
                  </a:cubicBezTo>
                  <a:cubicBezTo>
                    <a:pt x="412" y="515"/>
                    <a:pt x="471" y="560"/>
                    <a:pt x="539" y="560"/>
                  </a:cubicBezTo>
                  <a:cubicBezTo>
                    <a:pt x="607" y="560"/>
                    <a:pt x="666" y="515"/>
                    <a:pt x="692" y="451"/>
                  </a:cubicBezTo>
                  <a:cubicBezTo>
                    <a:pt x="755" y="451"/>
                    <a:pt x="755" y="451"/>
                    <a:pt x="755" y="451"/>
                  </a:cubicBezTo>
                  <a:cubicBezTo>
                    <a:pt x="751" y="460"/>
                    <a:pt x="749" y="470"/>
                    <a:pt x="749" y="480"/>
                  </a:cubicBezTo>
                  <a:cubicBezTo>
                    <a:pt x="749" y="523"/>
                    <a:pt x="784" y="558"/>
                    <a:pt x="826" y="558"/>
                  </a:cubicBezTo>
                  <a:cubicBezTo>
                    <a:pt x="869" y="558"/>
                    <a:pt x="904" y="523"/>
                    <a:pt x="904" y="480"/>
                  </a:cubicBezTo>
                  <a:cubicBezTo>
                    <a:pt x="904" y="470"/>
                    <a:pt x="902" y="460"/>
                    <a:pt x="898" y="451"/>
                  </a:cubicBezTo>
                  <a:cubicBezTo>
                    <a:pt x="1054" y="451"/>
                    <a:pt x="1054" y="451"/>
                    <a:pt x="1054" y="451"/>
                  </a:cubicBezTo>
                  <a:cubicBezTo>
                    <a:pt x="1068" y="451"/>
                    <a:pt x="1078" y="440"/>
                    <a:pt x="1078" y="427"/>
                  </a:cubicBezTo>
                  <a:cubicBezTo>
                    <a:pt x="1078" y="414"/>
                    <a:pt x="1068" y="403"/>
                    <a:pt x="1054" y="403"/>
                  </a:cubicBezTo>
                  <a:close/>
                  <a:moveTo>
                    <a:pt x="281" y="480"/>
                  </a:moveTo>
                  <a:cubicBezTo>
                    <a:pt x="281" y="497"/>
                    <a:pt x="268" y="510"/>
                    <a:pt x="252" y="510"/>
                  </a:cubicBezTo>
                  <a:cubicBezTo>
                    <a:pt x="235" y="510"/>
                    <a:pt x="222" y="497"/>
                    <a:pt x="222" y="480"/>
                  </a:cubicBezTo>
                  <a:cubicBezTo>
                    <a:pt x="222" y="464"/>
                    <a:pt x="235" y="451"/>
                    <a:pt x="252" y="451"/>
                  </a:cubicBezTo>
                  <a:cubicBezTo>
                    <a:pt x="268" y="451"/>
                    <a:pt x="281" y="464"/>
                    <a:pt x="281" y="480"/>
                  </a:cubicBezTo>
                  <a:close/>
                  <a:moveTo>
                    <a:pt x="539" y="512"/>
                  </a:moveTo>
                  <a:cubicBezTo>
                    <a:pt x="473" y="512"/>
                    <a:pt x="419" y="451"/>
                    <a:pt x="419" y="377"/>
                  </a:cubicBezTo>
                  <a:cubicBezTo>
                    <a:pt x="419" y="302"/>
                    <a:pt x="473" y="242"/>
                    <a:pt x="539" y="242"/>
                  </a:cubicBezTo>
                  <a:cubicBezTo>
                    <a:pt x="605" y="242"/>
                    <a:pt x="659" y="302"/>
                    <a:pt x="659" y="377"/>
                  </a:cubicBezTo>
                  <a:cubicBezTo>
                    <a:pt x="659" y="451"/>
                    <a:pt x="605" y="512"/>
                    <a:pt x="539" y="512"/>
                  </a:cubicBezTo>
                  <a:close/>
                  <a:moveTo>
                    <a:pt x="856" y="480"/>
                  </a:moveTo>
                  <a:cubicBezTo>
                    <a:pt x="856" y="497"/>
                    <a:pt x="843" y="510"/>
                    <a:pt x="826" y="510"/>
                  </a:cubicBezTo>
                  <a:cubicBezTo>
                    <a:pt x="810" y="510"/>
                    <a:pt x="797" y="497"/>
                    <a:pt x="797" y="480"/>
                  </a:cubicBezTo>
                  <a:cubicBezTo>
                    <a:pt x="797" y="464"/>
                    <a:pt x="810" y="451"/>
                    <a:pt x="826" y="451"/>
                  </a:cubicBezTo>
                  <a:cubicBezTo>
                    <a:pt x="843" y="451"/>
                    <a:pt x="856" y="464"/>
                    <a:pt x="856" y="480"/>
                  </a:cubicBezTo>
                  <a:close/>
                  <a:moveTo>
                    <a:pt x="856" y="480"/>
                  </a:moveTo>
                  <a:cubicBezTo>
                    <a:pt x="856" y="480"/>
                    <a:pt x="856" y="480"/>
                    <a:pt x="856" y="4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214"/>
            <p:cNvSpPr>
              <a:spLocks noEditPoints="1"/>
            </p:cNvSpPr>
            <p:nvPr/>
          </p:nvSpPr>
          <p:spPr bwMode="auto">
            <a:xfrm>
              <a:off x="12660313" y="5695950"/>
              <a:ext cx="481013" cy="207963"/>
            </a:xfrm>
            <a:custGeom>
              <a:avLst/>
              <a:gdLst>
                <a:gd name="T0" fmla="*/ 86 w 110"/>
                <a:gd name="T1" fmla="*/ 0 h 48"/>
                <a:gd name="T2" fmla="*/ 24 w 110"/>
                <a:gd name="T3" fmla="*/ 0 h 48"/>
                <a:gd name="T4" fmla="*/ 0 w 110"/>
                <a:gd name="T5" fmla="*/ 24 h 48"/>
                <a:gd name="T6" fmla="*/ 24 w 110"/>
                <a:gd name="T7" fmla="*/ 48 h 48"/>
                <a:gd name="T8" fmla="*/ 86 w 110"/>
                <a:gd name="T9" fmla="*/ 48 h 48"/>
                <a:gd name="T10" fmla="*/ 110 w 110"/>
                <a:gd name="T11" fmla="*/ 24 h 48"/>
                <a:gd name="T12" fmla="*/ 86 w 110"/>
                <a:gd name="T13" fmla="*/ 0 h 48"/>
                <a:gd name="T14" fmla="*/ 86 w 110"/>
                <a:gd name="T15" fmla="*/ 0 h 48"/>
                <a:gd name="T16" fmla="*/ 86 w 11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48">
                  <a:moveTo>
                    <a:pt x="8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100" y="48"/>
                    <a:pt x="110" y="37"/>
                    <a:pt x="110" y="24"/>
                  </a:cubicBezTo>
                  <a:cubicBezTo>
                    <a:pt x="110" y="11"/>
                    <a:pt x="100" y="0"/>
                    <a:pt x="86" y="0"/>
                  </a:cubicBezTo>
                  <a:close/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215"/>
            <p:cNvSpPr>
              <a:spLocks noEditPoints="1"/>
            </p:cNvSpPr>
            <p:nvPr/>
          </p:nvSpPr>
          <p:spPr bwMode="auto">
            <a:xfrm>
              <a:off x="10537826" y="7145338"/>
              <a:ext cx="4725988" cy="209550"/>
            </a:xfrm>
            <a:custGeom>
              <a:avLst/>
              <a:gdLst>
                <a:gd name="T0" fmla="*/ 1054 w 1078"/>
                <a:gd name="T1" fmla="*/ 0 h 48"/>
                <a:gd name="T2" fmla="*/ 24 w 1078"/>
                <a:gd name="T3" fmla="*/ 0 h 48"/>
                <a:gd name="T4" fmla="*/ 0 w 1078"/>
                <a:gd name="T5" fmla="*/ 24 h 48"/>
                <a:gd name="T6" fmla="*/ 24 w 1078"/>
                <a:gd name="T7" fmla="*/ 48 h 48"/>
                <a:gd name="T8" fmla="*/ 1054 w 1078"/>
                <a:gd name="T9" fmla="*/ 48 h 48"/>
                <a:gd name="T10" fmla="*/ 1078 w 1078"/>
                <a:gd name="T11" fmla="*/ 24 h 48"/>
                <a:gd name="T12" fmla="*/ 1054 w 1078"/>
                <a:gd name="T13" fmla="*/ 0 h 48"/>
                <a:gd name="T14" fmla="*/ 1054 w 1078"/>
                <a:gd name="T15" fmla="*/ 0 h 48"/>
                <a:gd name="T16" fmla="*/ 1054 w 107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8" h="48">
                  <a:moveTo>
                    <a:pt x="105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054" y="48"/>
                    <a:pt x="1054" y="48"/>
                    <a:pt x="1054" y="48"/>
                  </a:cubicBezTo>
                  <a:cubicBezTo>
                    <a:pt x="1068" y="48"/>
                    <a:pt x="1078" y="37"/>
                    <a:pt x="1078" y="24"/>
                  </a:cubicBezTo>
                  <a:cubicBezTo>
                    <a:pt x="1078" y="11"/>
                    <a:pt x="1068" y="0"/>
                    <a:pt x="1054" y="0"/>
                  </a:cubicBezTo>
                  <a:close/>
                  <a:moveTo>
                    <a:pt x="1054" y="0"/>
                  </a:moveTo>
                  <a:cubicBezTo>
                    <a:pt x="1054" y="0"/>
                    <a:pt x="1054" y="0"/>
                    <a:pt x="105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1" name="Group 290"/>
          <p:cNvGrpSpPr>
            <a:grpSpLocks noChangeAspect="1"/>
          </p:cNvGrpSpPr>
          <p:nvPr/>
        </p:nvGrpSpPr>
        <p:grpSpPr>
          <a:xfrm>
            <a:off x="5302601" y="2627913"/>
            <a:ext cx="340360" cy="304800"/>
            <a:chOff x="10018712" y="3065462"/>
            <a:chExt cx="6594476" cy="5905501"/>
          </a:xfrm>
        </p:grpSpPr>
        <p:sp>
          <p:nvSpPr>
            <p:cNvPr id="290" name="Oval 289"/>
            <p:cNvSpPr/>
            <p:nvPr/>
          </p:nvSpPr>
          <p:spPr>
            <a:xfrm>
              <a:off x="11886671" y="5317779"/>
              <a:ext cx="2901743" cy="290174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Freeform 219"/>
            <p:cNvSpPr>
              <a:spLocks noEditPoints="1"/>
            </p:cNvSpPr>
            <p:nvPr/>
          </p:nvSpPr>
          <p:spPr bwMode="auto">
            <a:xfrm>
              <a:off x="10018712" y="3065462"/>
              <a:ext cx="6594476" cy="5905501"/>
            </a:xfrm>
            <a:custGeom>
              <a:avLst/>
              <a:gdLst>
                <a:gd name="T0" fmla="*/ 1480 w 1504"/>
                <a:gd name="T1" fmla="*/ 0 h 1360"/>
                <a:gd name="T2" fmla="*/ 1056 w 1504"/>
                <a:gd name="T3" fmla="*/ 0 h 1360"/>
                <a:gd name="T4" fmla="*/ 1032 w 1504"/>
                <a:gd name="T5" fmla="*/ 24 h 1360"/>
                <a:gd name="T6" fmla="*/ 1056 w 1504"/>
                <a:gd name="T7" fmla="*/ 48 h 1360"/>
                <a:gd name="T8" fmla="*/ 1456 w 1504"/>
                <a:gd name="T9" fmla="*/ 48 h 1360"/>
                <a:gd name="T10" fmla="*/ 1456 w 1504"/>
                <a:gd name="T11" fmla="*/ 192 h 1360"/>
                <a:gd name="T12" fmla="*/ 984 w 1504"/>
                <a:gd name="T13" fmla="*/ 192 h 1360"/>
                <a:gd name="T14" fmla="*/ 984 w 1504"/>
                <a:gd name="T15" fmla="*/ 24 h 1360"/>
                <a:gd name="T16" fmla="*/ 960 w 1504"/>
                <a:gd name="T17" fmla="*/ 0 h 1360"/>
                <a:gd name="T18" fmla="*/ 544 w 1504"/>
                <a:gd name="T19" fmla="*/ 0 h 1360"/>
                <a:gd name="T20" fmla="*/ 520 w 1504"/>
                <a:gd name="T21" fmla="*/ 24 h 1360"/>
                <a:gd name="T22" fmla="*/ 520 w 1504"/>
                <a:gd name="T23" fmla="*/ 192 h 1360"/>
                <a:gd name="T24" fmla="*/ 48 w 1504"/>
                <a:gd name="T25" fmla="*/ 192 h 1360"/>
                <a:gd name="T26" fmla="*/ 48 w 1504"/>
                <a:gd name="T27" fmla="*/ 48 h 1360"/>
                <a:gd name="T28" fmla="*/ 448 w 1504"/>
                <a:gd name="T29" fmla="*/ 48 h 1360"/>
                <a:gd name="T30" fmla="*/ 472 w 1504"/>
                <a:gd name="T31" fmla="*/ 24 h 1360"/>
                <a:gd name="T32" fmla="*/ 448 w 1504"/>
                <a:gd name="T33" fmla="*/ 0 h 1360"/>
                <a:gd name="T34" fmla="*/ 24 w 1504"/>
                <a:gd name="T35" fmla="*/ 0 h 1360"/>
                <a:gd name="T36" fmla="*/ 0 w 1504"/>
                <a:gd name="T37" fmla="*/ 24 h 1360"/>
                <a:gd name="T38" fmla="*/ 0 w 1504"/>
                <a:gd name="T39" fmla="*/ 1336 h 1360"/>
                <a:gd name="T40" fmla="*/ 24 w 1504"/>
                <a:gd name="T41" fmla="*/ 1360 h 1360"/>
                <a:gd name="T42" fmla="*/ 1480 w 1504"/>
                <a:gd name="T43" fmla="*/ 1360 h 1360"/>
                <a:gd name="T44" fmla="*/ 1504 w 1504"/>
                <a:gd name="T45" fmla="*/ 1336 h 1360"/>
                <a:gd name="T46" fmla="*/ 1504 w 1504"/>
                <a:gd name="T47" fmla="*/ 1080 h 1360"/>
                <a:gd name="T48" fmla="*/ 1480 w 1504"/>
                <a:gd name="T49" fmla="*/ 1056 h 1360"/>
                <a:gd name="T50" fmla="*/ 1456 w 1504"/>
                <a:gd name="T51" fmla="*/ 1080 h 1360"/>
                <a:gd name="T52" fmla="*/ 1456 w 1504"/>
                <a:gd name="T53" fmla="*/ 1312 h 1360"/>
                <a:gd name="T54" fmla="*/ 48 w 1504"/>
                <a:gd name="T55" fmla="*/ 1312 h 1360"/>
                <a:gd name="T56" fmla="*/ 48 w 1504"/>
                <a:gd name="T57" fmla="*/ 240 h 1360"/>
                <a:gd name="T58" fmla="*/ 520 w 1504"/>
                <a:gd name="T59" fmla="*/ 240 h 1360"/>
                <a:gd name="T60" fmla="*/ 520 w 1504"/>
                <a:gd name="T61" fmla="*/ 984 h 1360"/>
                <a:gd name="T62" fmla="*/ 534 w 1504"/>
                <a:gd name="T63" fmla="*/ 1006 h 1360"/>
                <a:gd name="T64" fmla="*/ 559 w 1504"/>
                <a:gd name="T65" fmla="*/ 1003 h 1360"/>
                <a:gd name="T66" fmla="*/ 752 w 1504"/>
                <a:gd name="T67" fmla="*/ 848 h 1360"/>
                <a:gd name="T68" fmla="*/ 945 w 1504"/>
                <a:gd name="T69" fmla="*/ 1003 h 1360"/>
                <a:gd name="T70" fmla="*/ 960 w 1504"/>
                <a:gd name="T71" fmla="*/ 1008 h 1360"/>
                <a:gd name="T72" fmla="*/ 970 w 1504"/>
                <a:gd name="T73" fmla="*/ 1006 h 1360"/>
                <a:gd name="T74" fmla="*/ 984 w 1504"/>
                <a:gd name="T75" fmla="*/ 984 h 1360"/>
                <a:gd name="T76" fmla="*/ 984 w 1504"/>
                <a:gd name="T77" fmla="*/ 240 h 1360"/>
                <a:gd name="T78" fmla="*/ 1456 w 1504"/>
                <a:gd name="T79" fmla="*/ 240 h 1360"/>
                <a:gd name="T80" fmla="*/ 1456 w 1504"/>
                <a:gd name="T81" fmla="*/ 984 h 1360"/>
                <a:gd name="T82" fmla="*/ 1480 w 1504"/>
                <a:gd name="T83" fmla="*/ 1008 h 1360"/>
                <a:gd name="T84" fmla="*/ 1504 w 1504"/>
                <a:gd name="T85" fmla="*/ 984 h 1360"/>
                <a:gd name="T86" fmla="*/ 1504 w 1504"/>
                <a:gd name="T87" fmla="*/ 24 h 1360"/>
                <a:gd name="T88" fmla="*/ 1480 w 1504"/>
                <a:gd name="T89" fmla="*/ 0 h 1360"/>
                <a:gd name="T90" fmla="*/ 936 w 1504"/>
                <a:gd name="T91" fmla="*/ 934 h 1360"/>
                <a:gd name="T92" fmla="*/ 767 w 1504"/>
                <a:gd name="T93" fmla="*/ 799 h 1360"/>
                <a:gd name="T94" fmla="*/ 752 w 1504"/>
                <a:gd name="T95" fmla="*/ 794 h 1360"/>
                <a:gd name="T96" fmla="*/ 737 w 1504"/>
                <a:gd name="T97" fmla="*/ 799 h 1360"/>
                <a:gd name="T98" fmla="*/ 568 w 1504"/>
                <a:gd name="T99" fmla="*/ 934 h 1360"/>
                <a:gd name="T100" fmla="*/ 568 w 1504"/>
                <a:gd name="T101" fmla="*/ 48 h 1360"/>
                <a:gd name="T102" fmla="*/ 728 w 1504"/>
                <a:gd name="T103" fmla="*/ 48 h 1360"/>
                <a:gd name="T104" fmla="*/ 728 w 1504"/>
                <a:gd name="T105" fmla="*/ 722 h 1360"/>
                <a:gd name="T106" fmla="*/ 752 w 1504"/>
                <a:gd name="T107" fmla="*/ 746 h 1360"/>
                <a:gd name="T108" fmla="*/ 776 w 1504"/>
                <a:gd name="T109" fmla="*/ 722 h 1360"/>
                <a:gd name="T110" fmla="*/ 776 w 1504"/>
                <a:gd name="T111" fmla="*/ 48 h 1360"/>
                <a:gd name="T112" fmla="*/ 936 w 1504"/>
                <a:gd name="T113" fmla="*/ 48 h 1360"/>
                <a:gd name="T114" fmla="*/ 936 w 1504"/>
                <a:gd name="T115" fmla="*/ 934 h 1360"/>
                <a:gd name="T116" fmla="*/ 936 w 1504"/>
                <a:gd name="T117" fmla="*/ 934 h 1360"/>
                <a:gd name="T118" fmla="*/ 936 w 1504"/>
                <a:gd name="T119" fmla="*/ 934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1056" y="0"/>
                    <a:pt x="1056" y="0"/>
                    <a:pt x="1056" y="0"/>
                  </a:cubicBezTo>
                  <a:cubicBezTo>
                    <a:pt x="1043" y="0"/>
                    <a:pt x="1032" y="11"/>
                    <a:pt x="1032" y="24"/>
                  </a:cubicBezTo>
                  <a:cubicBezTo>
                    <a:pt x="1032" y="37"/>
                    <a:pt x="1043" y="48"/>
                    <a:pt x="1056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cubicBezTo>
                    <a:pt x="984" y="192"/>
                    <a:pt x="984" y="192"/>
                    <a:pt x="984" y="192"/>
                  </a:cubicBezTo>
                  <a:cubicBezTo>
                    <a:pt x="984" y="24"/>
                    <a:pt x="984" y="24"/>
                    <a:pt x="984" y="24"/>
                  </a:cubicBezTo>
                  <a:cubicBezTo>
                    <a:pt x="984" y="11"/>
                    <a:pt x="973" y="0"/>
                    <a:pt x="960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31" y="0"/>
                    <a:pt x="520" y="11"/>
                    <a:pt x="520" y="24"/>
                  </a:cubicBezTo>
                  <a:cubicBezTo>
                    <a:pt x="520" y="192"/>
                    <a:pt x="520" y="192"/>
                    <a:pt x="520" y="192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48" y="48"/>
                    <a:pt x="448" y="48"/>
                    <a:pt x="448" y="48"/>
                  </a:cubicBezTo>
                  <a:cubicBezTo>
                    <a:pt x="461" y="48"/>
                    <a:pt x="472" y="37"/>
                    <a:pt x="472" y="24"/>
                  </a:cubicBezTo>
                  <a:cubicBezTo>
                    <a:pt x="472" y="11"/>
                    <a:pt x="461" y="0"/>
                    <a:pt x="44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520" y="240"/>
                    <a:pt x="520" y="240"/>
                    <a:pt x="520" y="240"/>
                  </a:cubicBezTo>
                  <a:cubicBezTo>
                    <a:pt x="520" y="984"/>
                    <a:pt x="520" y="984"/>
                    <a:pt x="520" y="984"/>
                  </a:cubicBezTo>
                  <a:cubicBezTo>
                    <a:pt x="520" y="993"/>
                    <a:pt x="525" y="1002"/>
                    <a:pt x="534" y="1006"/>
                  </a:cubicBezTo>
                  <a:cubicBezTo>
                    <a:pt x="542" y="1010"/>
                    <a:pt x="552" y="1009"/>
                    <a:pt x="559" y="1003"/>
                  </a:cubicBezTo>
                  <a:cubicBezTo>
                    <a:pt x="752" y="848"/>
                    <a:pt x="752" y="848"/>
                    <a:pt x="752" y="848"/>
                  </a:cubicBezTo>
                  <a:cubicBezTo>
                    <a:pt x="945" y="1003"/>
                    <a:pt x="945" y="1003"/>
                    <a:pt x="945" y="1003"/>
                  </a:cubicBezTo>
                  <a:cubicBezTo>
                    <a:pt x="949" y="1006"/>
                    <a:pt x="955" y="1008"/>
                    <a:pt x="960" y="1008"/>
                  </a:cubicBezTo>
                  <a:cubicBezTo>
                    <a:pt x="964" y="1008"/>
                    <a:pt x="967" y="1007"/>
                    <a:pt x="970" y="1006"/>
                  </a:cubicBezTo>
                  <a:cubicBezTo>
                    <a:pt x="979" y="1002"/>
                    <a:pt x="984" y="993"/>
                    <a:pt x="984" y="984"/>
                  </a:cubicBezTo>
                  <a:cubicBezTo>
                    <a:pt x="984" y="240"/>
                    <a:pt x="984" y="240"/>
                    <a:pt x="984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936" y="934"/>
                  </a:moveTo>
                  <a:cubicBezTo>
                    <a:pt x="767" y="799"/>
                    <a:pt x="767" y="799"/>
                    <a:pt x="767" y="799"/>
                  </a:cubicBezTo>
                  <a:cubicBezTo>
                    <a:pt x="763" y="795"/>
                    <a:pt x="757" y="794"/>
                    <a:pt x="752" y="794"/>
                  </a:cubicBezTo>
                  <a:cubicBezTo>
                    <a:pt x="747" y="794"/>
                    <a:pt x="741" y="795"/>
                    <a:pt x="737" y="799"/>
                  </a:cubicBezTo>
                  <a:cubicBezTo>
                    <a:pt x="568" y="934"/>
                    <a:pt x="568" y="934"/>
                    <a:pt x="568" y="934"/>
                  </a:cubicBezTo>
                  <a:cubicBezTo>
                    <a:pt x="568" y="48"/>
                    <a:pt x="568" y="48"/>
                    <a:pt x="568" y="48"/>
                  </a:cubicBezTo>
                  <a:cubicBezTo>
                    <a:pt x="728" y="48"/>
                    <a:pt x="728" y="48"/>
                    <a:pt x="728" y="48"/>
                  </a:cubicBezTo>
                  <a:cubicBezTo>
                    <a:pt x="728" y="722"/>
                    <a:pt x="728" y="722"/>
                    <a:pt x="728" y="722"/>
                  </a:cubicBezTo>
                  <a:cubicBezTo>
                    <a:pt x="728" y="735"/>
                    <a:pt x="739" y="746"/>
                    <a:pt x="752" y="746"/>
                  </a:cubicBezTo>
                  <a:cubicBezTo>
                    <a:pt x="765" y="746"/>
                    <a:pt x="776" y="735"/>
                    <a:pt x="776" y="722"/>
                  </a:cubicBezTo>
                  <a:cubicBezTo>
                    <a:pt x="776" y="48"/>
                    <a:pt x="776" y="48"/>
                    <a:pt x="776" y="48"/>
                  </a:cubicBezTo>
                  <a:cubicBezTo>
                    <a:pt x="936" y="48"/>
                    <a:pt x="936" y="48"/>
                    <a:pt x="936" y="48"/>
                  </a:cubicBezTo>
                  <a:lnTo>
                    <a:pt x="936" y="934"/>
                  </a:lnTo>
                  <a:close/>
                  <a:moveTo>
                    <a:pt x="936" y="934"/>
                  </a:moveTo>
                  <a:cubicBezTo>
                    <a:pt x="936" y="934"/>
                    <a:pt x="936" y="934"/>
                    <a:pt x="936" y="9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7" name="Freeform 220"/>
            <p:cNvSpPr>
              <a:spLocks noEditPoints="1"/>
            </p:cNvSpPr>
            <p:nvPr/>
          </p:nvSpPr>
          <p:spPr bwMode="auto">
            <a:xfrm>
              <a:off x="15259050" y="3473450"/>
              <a:ext cx="222250" cy="227013"/>
            </a:xfrm>
            <a:custGeom>
              <a:avLst/>
              <a:gdLst>
                <a:gd name="T0" fmla="*/ 51 w 51"/>
                <a:gd name="T1" fmla="*/ 26 h 52"/>
                <a:gd name="T2" fmla="*/ 26 w 51"/>
                <a:gd name="T3" fmla="*/ 0 h 52"/>
                <a:gd name="T4" fmla="*/ 0 w 51"/>
                <a:gd name="T5" fmla="*/ 26 h 52"/>
                <a:gd name="T6" fmla="*/ 26 w 51"/>
                <a:gd name="T7" fmla="*/ 52 h 52"/>
                <a:gd name="T8" fmla="*/ 51 w 51"/>
                <a:gd name="T9" fmla="*/ 26 h 52"/>
                <a:gd name="T10" fmla="*/ 51 w 51"/>
                <a:gd name="T11" fmla="*/ 26 h 52"/>
                <a:gd name="T12" fmla="*/ 51 w 51"/>
                <a:gd name="T1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51" y="26"/>
                  </a:moveTo>
                  <a:cubicBezTo>
                    <a:pt x="51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lose/>
                  <a:moveTo>
                    <a:pt x="51" y="26"/>
                  </a:moveTo>
                  <a:cubicBezTo>
                    <a:pt x="51" y="26"/>
                    <a:pt x="51" y="26"/>
                    <a:pt x="51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221"/>
            <p:cNvSpPr>
              <a:spLocks noEditPoints="1"/>
            </p:cNvSpPr>
            <p:nvPr/>
          </p:nvSpPr>
          <p:spPr bwMode="auto">
            <a:xfrm>
              <a:off x="14684375" y="3473450"/>
              <a:ext cx="223838" cy="227013"/>
            </a:xfrm>
            <a:custGeom>
              <a:avLst/>
              <a:gdLst>
                <a:gd name="T0" fmla="*/ 51 w 51"/>
                <a:gd name="T1" fmla="*/ 26 h 52"/>
                <a:gd name="T2" fmla="*/ 26 w 51"/>
                <a:gd name="T3" fmla="*/ 0 h 52"/>
                <a:gd name="T4" fmla="*/ 0 w 51"/>
                <a:gd name="T5" fmla="*/ 26 h 52"/>
                <a:gd name="T6" fmla="*/ 26 w 51"/>
                <a:gd name="T7" fmla="*/ 52 h 52"/>
                <a:gd name="T8" fmla="*/ 51 w 51"/>
                <a:gd name="T9" fmla="*/ 26 h 52"/>
                <a:gd name="T10" fmla="*/ 51 w 51"/>
                <a:gd name="T11" fmla="*/ 26 h 52"/>
                <a:gd name="T12" fmla="*/ 51 w 51"/>
                <a:gd name="T1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51" y="26"/>
                  </a:moveTo>
                  <a:cubicBezTo>
                    <a:pt x="51" y="12"/>
                    <a:pt x="40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lose/>
                  <a:moveTo>
                    <a:pt x="51" y="26"/>
                  </a:moveTo>
                  <a:cubicBezTo>
                    <a:pt x="51" y="26"/>
                    <a:pt x="51" y="26"/>
                    <a:pt x="51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222"/>
            <p:cNvSpPr>
              <a:spLocks noEditPoints="1"/>
            </p:cNvSpPr>
            <p:nvPr/>
          </p:nvSpPr>
          <p:spPr bwMode="auto">
            <a:xfrm>
              <a:off x="15832138" y="3473450"/>
              <a:ext cx="228600" cy="227013"/>
            </a:xfrm>
            <a:custGeom>
              <a:avLst/>
              <a:gdLst>
                <a:gd name="T0" fmla="*/ 52 w 52"/>
                <a:gd name="T1" fmla="*/ 26 h 52"/>
                <a:gd name="T2" fmla="*/ 26 w 52"/>
                <a:gd name="T3" fmla="*/ 0 h 52"/>
                <a:gd name="T4" fmla="*/ 0 w 52"/>
                <a:gd name="T5" fmla="*/ 26 h 52"/>
                <a:gd name="T6" fmla="*/ 26 w 52"/>
                <a:gd name="T7" fmla="*/ 52 h 52"/>
                <a:gd name="T8" fmla="*/ 52 w 52"/>
                <a:gd name="T9" fmla="*/ 26 h 52"/>
                <a:gd name="T10" fmla="*/ 52 w 52"/>
                <a:gd name="T11" fmla="*/ 26 h 52"/>
                <a:gd name="T12" fmla="*/ 52 w 52"/>
                <a:gd name="T1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lose/>
                  <a:moveTo>
                    <a:pt x="52" y="26"/>
                  </a:moveTo>
                  <a:cubicBezTo>
                    <a:pt x="52" y="26"/>
                    <a:pt x="52" y="26"/>
                    <a:pt x="5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9" name="Group 298"/>
          <p:cNvGrpSpPr>
            <a:grpSpLocks noChangeAspect="1"/>
          </p:cNvGrpSpPr>
          <p:nvPr/>
        </p:nvGrpSpPr>
        <p:grpSpPr>
          <a:xfrm>
            <a:off x="5307985" y="3834627"/>
            <a:ext cx="307388" cy="304800"/>
            <a:chOff x="9605963" y="2155825"/>
            <a:chExt cx="6599237" cy="6543676"/>
          </a:xfrm>
        </p:grpSpPr>
        <p:sp>
          <p:nvSpPr>
            <p:cNvPr id="298" name="Rectangle: Rounded Corners 297"/>
            <p:cNvSpPr/>
            <p:nvPr/>
          </p:nvSpPr>
          <p:spPr>
            <a:xfrm>
              <a:off x="11145078" y="4367021"/>
              <a:ext cx="2040835" cy="2471101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5" name="Freeform 226"/>
            <p:cNvSpPr>
              <a:spLocks noEditPoints="1"/>
            </p:cNvSpPr>
            <p:nvPr/>
          </p:nvSpPr>
          <p:spPr bwMode="auto">
            <a:xfrm>
              <a:off x="9605963" y="2155825"/>
              <a:ext cx="4889500" cy="6543676"/>
            </a:xfrm>
            <a:custGeom>
              <a:avLst/>
              <a:gdLst>
                <a:gd name="T0" fmla="*/ 904 w 1115"/>
                <a:gd name="T1" fmla="*/ 733 h 1507"/>
                <a:gd name="T2" fmla="*/ 1111 w 1115"/>
                <a:gd name="T3" fmla="*/ 559 h 1507"/>
                <a:gd name="T4" fmla="*/ 1000 w 1115"/>
                <a:gd name="T5" fmla="*/ 257 h 1507"/>
                <a:gd name="T6" fmla="*/ 952 w 1115"/>
                <a:gd name="T7" fmla="*/ 380 h 1507"/>
                <a:gd name="T8" fmla="*/ 904 w 1115"/>
                <a:gd name="T9" fmla="*/ 524 h 1507"/>
                <a:gd name="T10" fmla="*/ 730 w 1115"/>
                <a:gd name="T11" fmla="*/ 238 h 1507"/>
                <a:gd name="T12" fmla="*/ 721 w 1115"/>
                <a:gd name="T13" fmla="*/ 7 h 1507"/>
                <a:gd name="T14" fmla="*/ 557 w 1115"/>
                <a:gd name="T15" fmla="*/ 88 h 1507"/>
                <a:gd name="T16" fmla="*/ 393 w 1115"/>
                <a:gd name="T17" fmla="*/ 7 h 1507"/>
                <a:gd name="T18" fmla="*/ 434 w 1115"/>
                <a:gd name="T19" fmla="*/ 139 h 1507"/>
                <a:gd name="T20" fmla="*/ 211 w 1115"/>
                <a:gd name="T21" fmla="*/ 403 h 1507"/>
                <a:gd name="T22" fmla="*/ 158 w 1115"/>
                <a:gd name="T23" fmla="*/ 393 h 1507"/>
                <a:gd name="T24" fmla="*/ 139 w 1115"/>
                <a:gd name="T25" fmla="*/ 233 h 1507"/>
                <a:gd name="T26" fmla="*/ 5 w 1115"/>
                <a:gd name="T27" fmla="*/ 534 h 1507"/>
                <a:gd name="T28" fmla="*/ 211 w 1115"/>
                <a:gd name="T29" fmla="*/ 572 h 1507"/>
                <a:gd name="T30" fmla="*/ 11 w 1115"/>
                <a:gd name="T31" fmla="*/ 669 h 1507"/>
                <a:gd name="T32" fmla="*/ 25 w 1115"/>
                <a:gd name="T33" fmla="*/ 815 h 1507"/>
                <a:gd name="T34" fmla="*/ 211 w 1115"/>
                <a:gd name="T35" fmla="*/ 785 h 1507"/>
                <a:gd name="T36" fmla="*/ 6 w 1115"/>
                <a:gd name="T37" fmla="*/ 898 h 1507"/>
                <a:gd name="T38" fmla="*/ 115 w 1115"/>
                <a:gd name="T39" fmla="*/ 1483 h 1507"/>
                <a:gd name="T40" fmla="*/ 163 w 1115"/>
                <a:gd name="T41" fmla="*/ 1360 h 1507"/>
                <a:gd name="T42" fmla="*/ 211 w 1115"/>
                <a:gd name="T43" fmla="*/ 936 h 1507"/>
                <a:gd name="T44" fmla="*/ 549 w 1115"/>
                <a:gd name="T45" fmla="*/ 1418 h 1507"/>
                <a:gd name="T46" fmla="*/ 734 w 1115"/>
                <a:gd name="T47" fmla="*/ 1321 h 1507"/>
                <a:gd name="T48" fmla="*/ 1059 w 1115"/>
                <a:gd name="T49" fmla="*/ 936 h 1507"/>
                <a:gd name="T50" fmla="*/ 952 w 1115"/>
                <a:gd name="T51" fmla="*/ 1483 h 1507"/>
                <a:gd name="T52" fmla="*/ 1000 w 1115"/>
                <a:gd name="T53" fmla="*/ 1363 h 1507"/>
                <a:gd name="T54" fmla="*/ 1090 w 1115"/>
                <a:gd name="T55" fmla="*/ 888 h 1507"/>
                <a:gd name="T56" fmla="*/ 1066 w 1115"/>
                <a:gd name="T57" fmla="*/ 724 h 1507"/>
                <a:gd name="T58" fmla="*/ 1114 w 1115"/>
                <a:gd name="T59" fmla="*/ 791 h 1507"/>
                <a:gd name="T60" fmla="*/ 259 w 1115"/>
                <a:gd name="T61" fmla="*/ 403 h 1507"/>
                <a:gd name="T62" fmla="*/ 463 w 1115"/>
                <a:gd name="T63" fmla="*/ 262 h 1507"/>
                <a:gd name="T64" fmla="*/ 468 w 1115"/>
                <a:gd name="T65" fmla="*/ 173 h 1507"/>
                <a:gd name="T66" fmla="*/ 535 w 1115"/>
                <a:gd name="T67" fmla="*/ 238 h 1507"/>
                <a:gd name="T68" fmla="*/ 739 w 1115"/>
                <a:gd name="T69" fmla="*/ 286 h 1507"/>
                <a:gd name="T70" fmla="*/ 739 w 1115"/>
                <a:gd name="T71" fmla="*/ 664 h 1507"/>
                <a:gd name="T72" fmla="*/ 461 w 1115"/>
                <a:gd name="T73" fmla="*/ 664 h 1507"/>
                <a:gd name="T74" fmla="*/ 259 w 1115"/>
                <a:gd name="T75" fmla="*/ 403 h 1507"/>
                <a:gd name="T76" fmla="*/ 557 w 1115"/>
                <a:gd name="T77" fmla="*/ 1370 h 1507"/>
                <a:gd name="T78" fmla="*/ 259 w 1115"/>
                <a:gd name="T79" fmla="*/ 664 h 1507"/>
                <a:gd name="T80" fmla="*/ 533 w 1115"/>
                <a:gd name="T81" fmla="*/ 762 h 1507"/>
                <a:gd name="T82" fmla="*/ 581 w 1115"/>
                <a:gd name="T83" fmla="*/ 1291 h 1507"/>
                <a:gd name="T84" fmla="*/ 739 w 1115"/>
                <a:gd name="T85" fmla="*/ 712 h 1507"/>
                <a:gd name="T86" fmla="*/ 856 w 1115"/>
                <a:gd name="T87" fmla="*/ 993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15" h="1507">
                  <a:moveTo>
                    <a:pt x="1103" y="669"/>
                  </a:moveTo>
                  <a:cubicBezTo>
                    <a:pt x="1097" y="665"/>
                    <a:pt x="1089" y="664"/>
                    <a:pt x="1081" y="666"/>
                  </a:cubicBezTo>
                  <a:cubicBezTo>
                    <a:pt x="904" y="733"/>
                    <a:pt x="904" y="733"/>
                    <a:pt x="904" y="733"/>
                  </a:cubicBezTo>
                  <a:cubicBezTo>
                    <a:pt x="904" y="572"/>
                    <a:pt x="904" y="572"/>
                    <a:pt x="904" y="572"/>
                  </a:cubicBezTo>
                  <a:cubicBezTo>
                    <a:pt x="1090" y="572"/>
                    <a:pt x="1090" y="572"/>
                    <a:pt x="1090" y="572"/>
                  </a:cubicBezTo>
                  <a:cubicBezTo>
                    <a:pt x="1099" y="572"/>
                    <a:pt x="1107" y="567"/>
                    <a:pt x="1111" y="559"/>
                  </a:cubicBezTo>
                  <a:cubicBezTo>
                    <a:pt x="1115" y="551"/>
                    <a:pt x="1115" y="542"/>
                    <a:pt x="1110" y="534"/>
                  </a:cubicBezTo>
                  <a:cubicBezTo>
                    <a:pt x="1000" y="373"/>
                    <a:pt x="1000" y="373"/>
                    <a:pt x="1000" y="373"/>
                  </a:cubicBezTo>
                  <a:cubicBezTo>
                    <a:pt x="1000" y="257"/>
                    <a:pt x="1000" y="257"/>
                    <a:pt x="1000" y="257"/>
                  </a:cubicBezTo>
                  <a:cubicBezTo>
                    <a:pt x="1000" y="243"/>
                    <a:pt x="989" y="233"/>
                    <a:pt x="976" y="233"/>
                  </a:cubicBezTo>
                  <a:cubicBezTo>
                    <a:pt x="963" y="233"/>
                    <a:pt x="952" y="243"/>
                    <a:pt x="952" y="257"/>
                  </a:cubicBezTo>
                  <a:cubicBezTo>
                    <a:pt x="952" y="380"/>
                    <a:pt x="952" y="380"/>
                    <a:pt x="952" y="380"/>
                  </a:cubicBezTo>
                  <a:cubicBezTo>
                    <a:pt x="952" y="385"/>
                    <a:pt x="954" y="389"/>
                    <a:pt x="956" y="393"/>
                  </a:cubicBezTo>
                  <a:cubicBezTo>
                    <a:pt x="1044" y="524"/>
                    <a:pt x="1044" y="524"/>
                    <a:pt x="1044" y="524"/>
                  </a:cubicBezTo>
                  <a:cubicBezTo>
                    <a:pt x="904" y="524"/>
                    <a:pt x="904" y="524"/>
                    <a:pt x="904" y="524"/>
                  </a:cubicBezTo>
                  <a:cubicBezTo>
                    <a:pt x="904" y="403"/>
                    <a:pt x="904" y="403"/>
                    <a:pt x="904" y="403"/>
                  </a:cubicBezTo>
                  <a:cubicBezTo>
                    <a:pt x="904" y="312"/>
                    <a:pt x="830" y="238"/>
                    <a:pt x="739" y="238"/>
                  </a:cubicBezTo>
                  <a:cubicBezTo>
                    <a:pt x="730" y="238"/>
                    <a:pt x="730" y="238"/>
                    <a:pt x="730" y="238"/>
                  </a:cubicBezTo>
                  <a:cubicBezTo>
                    <a:pt x="724" y="194"/>
                    <a:pt x="701" y="155"/>
                    <a:pt x="668" y="128"/>
                  </a:cubicBezTo>
                  <a:cubicBezTo>
                    <a:pt x="728" y="40"/>
                    <a:pt x="728" y="40"/>
                    <a:pt x="728" y="40"/>
                  </a:cubicBezTo>
                  <a:cubicBezTo>
                    <a:pt x="735" y="29"/>
                    <a:pt x="732" y="15"/>
                    <a:pt x="721" y="7"/>
                  </a:cubicBezTo>
                  <a:cubicBezTo>
                    <a:pt x="710" y="0"/>
                    <a:pt x="695" y="3"/>
                    <a:pt x="688" y="14"/>
                  </a:cubicBezTo>
                  <a:cubicBezTo>
                    <a:pt x="628" y="103"/>
                    <a:pt x="628" y="103"/>
                    <a:pt x="628" y="103"/>
                  </a:cubicBezTo>
                  <a:cubicBezTo>
                    <a:pt x="606" y="93"/>
                    <a:pt x="582" y="88"/>
                    <a:pt x="557" y="88"/>
                  </a:cubicBezTo>
                  <a:cubicBezTo>
                    <a:pt x="533" y="88"/>
                    <a:pt x="509" y="93"/>
                    <a:pt x="487" y="102"/>
                  </a:cubicBezTo>
                  <a:cubicBezTo>
                    <a:pt x="427" y="14"/>
                    <a:pt x="427" y="14"/>
                    <a:pt x="427" y="14"/>
                  </a:cubicBezTo>
                  <a:cubicBezTo>
                    <a:pt x="419" y="3"/>
                    <a:pt x="404" y="0"/>
                    <a:pt x="393" y="7"/>
                  </a:cubicBezTo>
                  <a:cubicBezTo>
                    <a:pt x="383" y="15"/>
                    <a:pt x="380" y="29"/>
                    <a:pt x="387" y="40"/>
                  </a:cubicBezTo>
                  <a:cubicBezTo>
                    <a:pt x="446" y="128"/>
                    <a:pt x="446" y="128"/>
                    <a:pt x="446" y="128"/>
                  </a:cubicBezTo>
                  <a:cubicBezTo>
                    <a:pt x="442" y="131"/>
                    <a:pt x="438" y="135"/>
                    <a:pt x="434" y="139"/>
                  </a:cubicBezTo>
                  <a:cubicBezTo>
                    <a:pt x="407" y="166"/>
                    <a:pt x="390" y="201"/>
                    <a:pt x="385" y="238"/>
                  </a:cubicBezTo>
                  <a:cubicBezTo>
                    <a:pt x="375" y="238"/>
                    <a:pt x="375" y="238"/>
                    <a:pt x="375" y="238"/>
                  </a:cubicBezTo>
                  <a:cubicBezTo>
                    <a:pt x="284" y="238"/>
                    <a:pt x="211" y="312"/>
                    <a:pt x="211" y="403"/>
                  </a:cubicBezTo>
                  <a:cubicBezTo>
                    <a:pt x="211" y="524"/>
                    <a:pt x="211" y="524"/>
                    <a:pt x="211" y="524"/>
                  </a:cubicBezTo>
                  <a:cubicBezTo>
                    <a:pt x="70" y="524"/>
                    <a:pt x="70" y="524"/>
                    <a:pt x="70" y="524"/>
                  </a:cubicBezTo>
                  <a:cubicBezTo>
                    <a:pt x="158" y="393"/>
                    <a:pt x="158" y="393"/>
                    <a:pt x="158" y="393"/>
                  </a:cubicBezTo>
                  <a:cubicBezTo>
                    <a:pt x="161" y="389"/>
                    <a:pt x="163" y="385"/>
                    <a:pt x="163" y="380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63" y="243"/>
                    <a:pt x="152" y="233"/>
                    <a:pt x="139" y="233"/>
                  </a:cubicBezTo>
                  <a:cubicBezTo>
                    <a:pt x="125" y="233"/>
                    <a:pt x="115" y="243"/>
                    <a:pt x="115" y="257"/>
                  </a:cubicBezTo>
                  <a:cubicBezTo>
                    <a:pt x="115" y="373"/>
                    <a:pt x="115" y="373"/>
                    <a:pt x="115" y="373"/>
                  </a:cubicBezTo>
                  <a:cubicBezTo>
                    <a:pt x="5" y="534"/>
                    <a:pt x="5" y="534"/>
                    <a:pt x="5" y="534"/>
                  </a:cubicBezTo>
                  <a:cubicBezTo>
                    <a:pt x="0" y="542"/>
                    <a:pt x="0" y="551"/>
                    <a:pt x="4" y="559"/>
                  </a:cubicBezTo>
                  <a:cubicBezTo>
                    <a:pt x="8" y="567"/>
                    <a:pt x="16" y="572"/>
                    <a:pt x="25" y="572"/>
                  </a:cubicBezTo>
                  <a:cubicBezTo>
                    <a:pt x="211" y="572"/>
                    <a:pt x="211" y="572"/>
                    <a:pt x="211" y="572"/>
                  </a:cubicBezTo>
                  <a:cubicBezTo>
                    <a:pt x="211" y="733"/>
                    <a:pt x="211" y="733"/>
                    <a:pt x="211" y="733"/>
                  </a:cubicBezTo>
                  <a:cubicBezTo>
                    <a:pt x="33" y="666"/>
                    <a:pt x="33" y="666"/>
                    <a:pt x="33" y="666"/>
                  </a:cubicBezTo>
                  <a:cubicBezTo>
                    <a:pt x="26" y="664"/>
                    <a:pt x="18" y="665"/>
                    <a:pt x="11" y="669"/>
                  </a:cubicBezTo>
                  <a:cubicBezTo>
                    <a:pt x="5" y="674"/>
                    <a:pt x="1" y="681"/>
                    <a:pt x="1" y="689"/>
                  </a:cubicBezTo>
                  <a:cubicBezTo>
                    <a:pt x="1" y="791"/>
                    <a:pt x="1" y="791"/>
                    <a:pt x="1" y="791"/>
                  </a:cubicBezTo>
                  <a:cubicBezTo>
                    <a:pt x="1" y="804"/>
                    <a:pt x="12" y="815"/>
                    <a:pt x="25" y="815"/>
                  </a:cubicBezTo>
                  <a:cubicBezTo>
                    <a:pt x="38" y="815"/>
                    <a:pt x="49" y="804"/>
                    <a:pt x="49" y="791"/>
                  </a:cubicBezTo>
                  <a:cubicBezTo>
                    <a:pt x="49" y="724"/>
                    <a:pt x="49" y="724"/>
                    <a:pt x="49" y="724"/>
                  </a:cubicBezTo>
                  <a:cubicBezTo>
                    <a:pt x="211" y="785"/>
                    <a:pt x="211" y="785"/>
                    <a:pt x="211" y="785"/>
                  </a:cubicBezTo>
                  <a:cubicBezTo>
                    <a:pt x="211" y="888"/>
                    <a:pt x="211" y="888"/>
                    <a:pt x="211" y="888"/>
                  </a:cubicBezTo>
                  <a:cubicBezTo>
                    <a:pt x="25" y="888"/>
                    <a:pt x="25" y="888"/>
                    <a:pt x="25" y="888"/>
                  </a:cubicBezTo>
                  <a:cubicBezTo>
                    <a:pt x="18" y="888"/>
                    <a:pt x="11" y="892"/>
                    <a:pt x="6" y="898"/>
                  </a:cubicBezTo>
                  <a:cubicBezTo>
                    <a:pt x="2" y="903"/>
                    <a:pt x="0" y="911"/>
                    <a:pt x="2" y="918"/>
                  </a:cubicBezTo>
                  <a:cubicBezTo>
                    <a:pt x="115" y="1363"/>
                    <a:pt x="115" y="1363"/>
                    <a:pt x="115" y="1363"/>
                  </a:cubicBezTo>
                  <a:cubicBezTo>
                    <a:pt x="115" y="1483"/>
                    <a:pt x="115" y="1483"/>
                    <a:pt x="115" y="1483"/>
                  </a:cubicBezTo>
                  <a:cubicBezTo>
                    <a:pt x="115" y="1496"/>
                    <a:pt x="125" y="1507"/>
                    <a:pt x="139" y="1507"/>
                  </a:cubicBezTo>
                  <a:cubicBezTo>
                    <a:pt x="152" y="1507"/>
                    <a:pt x="163" y="1496"/>
                    <a:pt x="163" y="1483"/>
                  </a:cubicBezTo>
                  <a:cubicBezTo>
                    <a:pt x="163" y="1360"/>
                    <a:pt x="163" y="1360"/>
                    <a:pt x="163" y="1360"/>
                  </a:cubicBezTo>
                  <a:cubicBezTo>
                    <a:pt x="163" y="1358"/>
                    <a:pt x="162" y="1356"/>
                    <a:pt x="162" y="1354"/>
                  </a:cubicBezTo>
                  <a:cubicBezTo>
                    <a:pt x="56" y="936"/>
                    <a:pt x="56" y="936"/>
                    <a:pt x="56" y="936"/>
                  </a:cubicBezTo>
                  <a:cubicBezTo>
                    <a:pt x="211" y="936"/>
                    <a:pt x="211" y="936"/>
                    <a:pt x="211" y="936"/>
                  </a:cubicBezTo>
                  <a:cubicBezTo>
                    <a:pt x="211" y="993"/>
                    <a:pt x="211" y="993"/>
                    <a:pt x="211" y="993"/>
                  </a:cubicBezTo>
                  <a:cubicBezTo>
                    <a:pt x="211" y="1118"/>
                    <a:pt x="269" y="1231"/>
                    <a:pt x="381" y="1321"/>
                  </a:cubicBezTo>
                  <a:cubicBezTo>
                    <a:pt x="464" y="1387"/>
                    <a:pt x="546" y="1417"/>
                    <a:pt x="549" y="1418"/>
                  </a:cubicBezTo>
                  <a:cubicBezTo>
                    <a:pt x="552" y="1419"/>
                    <a:pt x="555" y="1420"/>
                    <a:pt x="557" y="1420"/>
                  </a:cubicBezTo>
                  <a:cubicBezTo>
                    <a:pt x="560" y="1420"/>
                    <a:pt x="563" y="1419"/>
                    <a:pt x="565" y="1418"/>
                  </a:cubicBezTo>
                  <a:cubicBezTo>
                    <a:pt x="569" y="1417"/>
                    <a:pt x="651" y="1387"/>
                    <a:pt x="734" y="1321"/>
                  </a:cubicBezTo>
                  <a:cubicBezTo>
                    <a:pt x="845" y="1231"/>
                    <a:pt x="904" y="1118"/>
                    <a:pt x="904" y="993"/>
                  </a:cubicBezTo>
                  <a:cubicBezTo>
                    <a:pt x="904" y="936"/>
                    <a:pt x="904" y="936"/>
                    <a:pt x="904" y="936"/>
                  </a:cubicBezTo>
                  <a:cubicBezTo>
                    <a:pt x="1059" y="936"/>
                    <a:pt x="1059" y="936"/>
                    <a:pt x="1059" y="936"/>
                  </a:cubicBezTo>
                  <a:cubicBezTo>
                    <a:pt x="953" y="1354"/>
                    <a:pt x="953" y="1354"/>
                    <a:pt x="953" y="1354"/>
                  </a:cubicBezTo>
                  <a:cubicBezTo>
                    <a:pt x="952" y="1356"/>
                    <a:pt x="952" y="1358"/>
                    <a:pt x="952" y="1360"/>
                  </a:cubicBezTo>
                  <a:cubicBezTo>
                    <a:pt x="952" y="1483"/>
                    <a:pt x="952" y="1483"/>
                    <a:pt x="952" y="1483"/>
                  </a:cubicBezTo>
                  <a:cubicBezTo>
                    <a:pt x="952" y="1496"/>
                    <a:pt x="963" y="1507"/>
                    <a:pt x="976" y="1507"/>
                  </a:cubicBezTo>
                  <a:cubicBezTo>
                    <a:pt x="989" y="1507"/>
                    <a:pt x="1000" y="1496"/>
                    <a:pt x="1000" y="1483"/>
                  </a:cubicBezTo>
                  <a:cubicBezTo>
                    <a:pt x="1000" y="1363"/>
                    <a:pt x="1000" y="1363"/>
                    <a:pt x="1000" y="1363"/>
                  </a:cubicBezTo>
                  <a:cubicBezTo>
                    <a:pt x="1113" y="918"/>
                    <a:pt x="1113" y="918"/>
                    <a:pt x="1113" y="918"/>
                  </a:cubicBezTo>
                  <a:cubicBezTo>
                    <a:pt x="1115" y="911"/>
                    <a:pt x="1113" y="903"/>
                    <a:pt x="1109" y="898"/>
                  </a:cubicBezTo>
                  <a:cubicBezTo>
                    <a:pt x="1104" y="892"/>
                    <a:pt x="1097" y="888"/>
                    <a:pt x="1090" y="888"/>
                  </a:cubicBezTo>
                  <a:cubicBezTo>
                    <a:pt x="904" y="888"/>
                    <a:pt x="904" y="888"/>
                    <a:pt x="904" y="888"/>
                  </a:cubicBezTo>
                  <a:cubicBezTo>
                    <a:pt x="904" y="785"/>
                    <a:pt x="904" y="785"/>
                    <a:pt x="904" y="785"/>
                  </a:cubicBezTo>
                  <a:cubicBezTo>
                    <a:pt x="1066" y="724"/>
                    <a:pt x="1066" y="724"/>
                    <a:pt x="1066" y="724"/>
                  </a:cubicBezTo>
                  <a:cubicBezTo>
                    <a:pt x="1066" y="791"/>
                    <a:pt x="1066" y="791"/>
                    <a:pt x="1066" y="791"/>
                  </a:cubicBezTo>
                  <a:cubicBezTo>
                    <a:pt x="1066" y="804"/>
                    <a:pt x="1076" y="815"/>
                    <a:pt x="1090" y="815"/>
                  </a:cubicBezTo>
                  <a:cubicBezTo>
                    <a:pt x="1103" y="815"/>
                    <a:pt x="1114" y="804"/>
                    <a:pt x="1114" y="791"/>
                  </a:cubicBezTo>
                  <a:cubicBezTo>
                    <a:pt x="1114" y="689"/>
                    <a:pt x="1114" y="689"/>
                    <a:pt x="1114" y="689"/>
                  </a:cubicBezTo>
                  <a:cubicBezTo>
                    <a:pt x="1114" y="681"/>
                    <a:pt x="1110" y="674"/>
                    <a:pt x="1103" y="669"/>
                  </a:cubicBezTo>
                  <a:close/>
                  <a:moveTo>
                    <a:pt x="259" y="403"/>
                  </a:moveTo>
                  <a:cubicBezTo>
                    <a:pt x="259" y="338"/>
                    <a:pt x="311" y="286"/>
                    <a:pt x="375" y="286"/>
                  </a:cubicBezTo>
                  <a:cubicBezTo>
                    <a:pt x="439" y="286"/>
                    <a:pt x="439" y="286"/>
                    <a:pt x="439" y="286"/>
                  </a:cubicBezTo>
                  <a:cubicBezTo>
                    <a:pt x="452" y="286"/>
                    <a:pt x="463" y="275"/>
                    <a:pt x="463" y="262"/>
                  </a:cubicBezTo>
                  <a:cubicBezTo>
                    <a:pt x="463" y="249"/>
                    <a:pt x="452" y="238"/>
                    <a:pt x="439" y="238"/>
                  </a:cubicBezTo>
                  <a:cubicBezTo>
                    <a:pt x="433" y="238"/>
                    <a:pt x="433" y="238"/>
                    <a:pt x="433" y="238"/>
                  </a:cubicBezTo>
                  <a:cubicBezTo>
                    <a:pt x="438" y="213"/>
                    <a:pt x="450" y="191"/>
                    <a:pt x="468" y="173"/>
                  </a:cubicBezTo>
                  <a:cubicBezTo>
                    <a:pt x="492" y="149"/>
                    <a:pt x="524" y="136"/>
                    <a:pt x="557" y="136"/>
                  </a:cubicBezTo>
                  <a:cubicBezTo>
                    <a:pt x="619" y="136"/>
                    <a:pt x="670" y="180"/>
                    <a:pt x="681" y="238"/>
                  </a:cubicBezTo>
                  <a:cubicBezTo>
                    <a:pt x="535" y="238"/>
                    <a:pt x="535" y="238"/>
                    <a:pt x="535" y="238"/>
                  </a:cubicBezTo>
                  <a:cubicBezTo>
                    <a:pt x="522" y="238"/>
                    <a:pt x="511" y="249"/>
                    <a:pt x="511" y="262"/>
                  </a:cubicBezTo>
                  <a:cubicBezTo>
                    <a:pt x="511" y="275"/>
                    <a:pt x="522" y="286"/>
                    <a:pt x="535" y="286"/>
                  </a:cubicBezTo>
                  <a:cubicBezTo>
                    <a:pt x="739" y="286"/>
                    <a:pt x="739" y="286"/>
                    <a:pt x="739" y="286"/>
                  </a:cubicBezTo>
                  <a:cubicBezTo>
                    <a:pt x="804" y="286"/>
                    <a:pt x="856" y="338"/>
                    <a:pt x="856" y="403"/>
                  </a:cubicBezTo>
                  <a:cubicBezTo>
                    <a:pt x="856" y="548"/>
                    <a:pt x="856" y="548"/>
                    <a:pt x="856" y="548"/>
                  </a:cubicBezTo>
                  <a:cubicBezTo>
                    <a:pt x="856" y="612"/>
                    <a:pt x="804" y="664"/>
                    <a:pt x="739" y="664"/>
                  </a:cubicBezTo>
                  <a:cubicBezTo>
                    <a:pt x="654" y="664"/>
                    <a:pt x="654" y="664"/>
                    <a:pt x="654" y="664"/>
                  </a:cubicBezTo>
                  <a:cubicBezTo>
                    <a:pt x="616" y="664"/>
                    <a:pt x="581" y="681"/>
                    <a:pt x="557" y="709"/>
                  </a:cubicBezTo>
                  <a:cubicBezTo>
                    <a:pt x="534" y="681"/>
                    <a:pt x="499" y="664"/>
                    <a:pt x="461" y="664"/>
                  </a:cubicBezTo>
                  <a:cubicBezTo>
                    <a:pt x="375" y="664"/>
                    <a:pt x="375" y="664"/>
                    <a:pt x="375" y="664"/>
                  </a:cubicBezTo>
                  <a:cubicBezTo>
                    <a:pt x="311" y="664"/>
                    <a:pt x="259" y="612"/>
                    <a:pt x="259" y="548"/>
                  </a:cubicBezTo>
                  <a:lnTo>
                    <a:pt x="259" y="403"/>
                  </a:lnTo>
                  <a:close/>
                  <a:moveTo>
                    <a:pt x="856" y="993"/>
                  </a:moveTo>
                  <a:cubicBezTo>
                    <a:pt x="856" y="1104"/>
                    <a:pt x="805" y="1202"/>
                    <a:pt x="705" y="1283"/>
                  </a:cubicBezTo>
                  <a:cubicBezTo>
                    <a:pt x="643" y="1333"/>
                    <a:pt x="579" y="1361"/>
                    <a:pt x="557" y="1370"/>
                  </a:cubicBezTo>
                  <a:cubicBezTo>
                    <a:pt x="535" y="1361"/>
                    <a:pt x="472" y="1333"/>
                    <a:pt x="410" y="1283"/>
                  </a:cubicBezTo>
                  <a:cubicBezTo>
                    <a:pt x="309" y="1202"/>
                    <a:pt x="259" y="1104"/>
                    <a:pt x="259" y="993"/>
                  </a:cubicBezTo>
                  <a:cubicBezTo>
                    <a:pt x="259" y="664"/>
                    <a:pt x="259" y="664"/>
                    <a:pt x="259" y="664"/>
                  </a:cubicBezTo>
                  <a:cubicBezTo>
                    <a:pt x="288" y="694"/>
                    <a:pt x="330" y="712"/>
                    <a:pt x="375" y="712"/>
                  </a:cubicBezTo>
                  <a:cubicBezTo>
                    <a:pt x="461" y="712"/>
                    <a:pt x="461" y="712"/>
                    <a:pt x="461" y="712"/>
                  </a:cubicBezTo>
                  <a:cubicBezTo>
                    <a:pt x="493" y="712"/>
                    <a:pt x="522" y="732"/>
                    <a:pt x="533" y="762"/>
                  </a:cubicBezTo>
                  <a:cubicBezTo>
                    <a:pt x="533" y="1291"/>
                    <a:pt x="533" y="1291"/>
                    <a:pt x="533" y="1291"/>
                  </a:cubicBezTo>
                  <a:cubicBezTo>
                    <a:pt x="533" y="1304"/>
                    <a:pt x="544" y="1315"/>
                    <a:pt x="557" y="1315"/>
                  </a:cubicBezTo>
                  <a:cubicBezTo>
                    <a:pt x="571" y="1315"/>
                    <a:pt x="581" y="1304"/>
                    <a:pt x="581" y="1291"/>
                  </a:cubicBezTo>
                  <a:cubicBezTo>
                    <a:pt x="581" y="762"/>
                    <a:pt x="581" y="762"/>
                    <a:pt x="581" y="762"/>
                  </a:cubicBezTo>
                  <a:cubicBezTo>
                    <a:pt x="593" y="732"/>
                    <a:pt x="622" y="712"/>
                    <a:pt x="654" y="712"/>
                  </a:cubicBezTo>
                  <a:cubicBezTo>
                    <a:pt x="739" y="712"/>
                    <a:pt x="739" y="712"/>
                    <a:pt x="739" y="712"/>
                  </a:cubicBezTo>
                  <a:cubicBezTo>
                    <a:pt x="785" y="712"/>
                    <a:pt x="826" y="694"/>
                    <a:pt x="856" y="664"/>
                  </a:cubicBezTo>
                  <a:cubicBezTo>
                    <a:pt x="856" y="993"/>
                    <a:pt x="856" y="993"/>
                    <a:pt x="856" y="993"/>
                  </a:cubicBezTo>
                  <a:close/>
                  <a:moveTo>
                    <a:pt x="856" y="993"/>
                  </a:moveTo>
                  <a:cubicBezTo>
                    <a:pt x="856" y="993"/>
                    <a:pt x="856" y="993"/>
                    <a:pt x="856" y="99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Freeform 227"/>
            <p:cNvSpPr>
              <a:spLocks noEditPoints="1"/>
            </p:cNvSpPr>
            <p:nvPr/>
          </p:nvSpPr>
          <p:spPr bwMode="auto">
            <a:xfrm>
              <a:off x="15341600" y="5746750"/>
              <a:ext cx="211137" cy="2392363"/>
            </a:xfrm>
            <a:custGeom>
              <a:avLst/>
              <a:gdLst>
                <a:gd name="T0" fmla="*/ 24 w 48"/>
                <a:gd name="T1" fmla="*/ 0 h 551"/>
                <a:gd name="T2" fmla="*/ 0 w 48"/>
                <a:gd name="T3" fmla="*/ 24 h 551"/>
                <a:gd name="T4" fmla="*/ 0 w 48"/>
                <a:gd name="T5" fmla="*/ 527 h 551"/>
                <a:gd name="T6" fmla="*/ 24 w 48"/>
                <a:gd name="T7" fmla="*/ 551 h 551"/>
                <a:gd name="T8" fmla="*/ 48 w 48"/>
                <a:gd name="T9" fmla="*/ 527 h 551"/>
                <a:gd name="T10" fmla="*/ 48 w 48"/>
                <a:gd name="T11" fmla="*/ 24 h 551"/>
                <a:gd name="T12" fmla="*/ 24 w 48"/>
                <a:gd name="T13" fmla="*/ 0 h 551"/>
                <a:gd name="T14" fmla="*/ 24 w 48"/>
                <a:gd name="T15" fmla="*/ 0 h 551"/>
                <a:gd name="T16" fmla="*/ 24 w 48"/>
                <a:gd name="T17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51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527"/>
                    <a:pt x="0" y="527"/>
                    <a:pt x="0" y="527"/>
                  </a:cubicBezTo>
                  <a:cubicBezTo>
                    <a:pt x="0" y="540"/>
                    <a:pt x="11" y="551"/>
                    <a:pt x="24" y="551"/>
                  </a:cubicBezTo>
                  <a:cubicBezTo>
                    <a:pt x="37" y="551"/>
                    <a:pt x="48" y="540"/>
                    <a:pt x="48" y="52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Freeform 228"/>
            <p:cNvSpPr>
              <a:spLocks noEditPoints="1"/>
            </p:cNvSpPr>
            <p:nvPr/>
          </p:nvSpPr>
          <p:spPr bwMode="auto">
            <a:xfrm>
              <a:off x="14687550" y="2168525"/>
              <a:ext cx="1517650" cy="6530975"/>
            </a:xfrm>
            <a:custGeom>
              <a:avLst/>
              <a:gdLst>
                <a:gd name="T0" fmla="*/ 346 w 346"/>
                <a:gd name="T1" fmla="*/ 752 h 1504"/>
                <a:gd name="T2" fmla="*/ 322 w 346"/>
                <a:gd name="T3" fmla="*/ 728 h 1504"/>
                <a:gd name="T4" fmla="*/ 238 w 346"/>
                <a:gd name="T5" fmla="*/ 728 h 1504"/>
                <a:gd name="T6" fmla="*/ 238 w 346"/>
                <a:gd name="T7" fmla="*/ 336 h 1504"/>
                <a:gd name="T8" fmla="*/ 278 w 346"/>
                <a:gd name="T9" fmla="*/ 279 h 1504"/>
                <a:gd name="T10" fmla="*/ 283 w 346"/>
                <a:gd name="T11" fmla="*/ 265 h 1504"/>
                <a:gd name="T12" fmla="*/ 283 w 346"/>
                <a:gd name="T13" fmla="*/ 24 h 1504"/>
                <a:gd name="T14" fmla="*/ 259 w 346"/>
                <a:gd name="T15" fmla="*/ 0 h 1504"/>
                <a:gd name="T16" fmla="*/ 87 w 346"/>
                <a:gd name="T17" fmla="*/ 0 h 1504"/>
                <a:gd name="T18" fmla="*/ 63 w 346"/>
                <a:gd name="T19" fmla="*/ 24 h 1504"/>
                <a:gd name="T20" fmla="*/ 63 w 346"/>
                <a:gd name="T21" fmla="*/ 265 h 1504"/>
                <a:gd name="T22" fmla="*/ 68 w 346"/>
                <a:gd name="T23" fmla="*/ 279 h 1504"/>
                <a:gd name="T24" fmla="*/ 108 w 346"/>
                <a:gd name="T25" fmla="*/ 336 h 1504"/>
                <a:gd name="T26" fmla="*/ 108 w 346"/>
                <a:gd name="T27" fmla="*/ 728 h 1504"/>
                <a:gd name="T28" fmla="*/ 24 w 346"/>
                <a:gd name="T29" fmla="*/ 728 h 1504"/>
                <a:gd name="T30" fmla="*/ 0 w 346"/>
                <a:gd name="T31" fmla="*/ 752 h 1504"/>
                <a:gd name="T32" fmla="*/ 20 w 346"/>
                <a:gd name="T33" fmla="*/ 776 h 1504"/>
                <a:gd name="T34" fmla="*/ 20 w 346"/>
                <a:gd name="T35" fmla="*/ 1351 h 1504"/>
                <a:gd name="T36" fmla="*/ 65 w 346"/>
                <a:gd name="T37" fmla="*/ 1459 h 1504"/>
                <a:gd name="T38" fmla="*/ 173 w 346"/>
                <a:gd name="T39" fmla="*/ 1504 h 1504"/>
                <a:gd name="T40" fmla="*/ 281 w 346"/>
                <a:gd name="T41" fmla="*/ 1459 h 1504"/>
                <a:gd name="T42" fmla="*/ 326 w 346"/>
                <a:gd name="T43" fmla="*/ 1351 h 1504"/>
                <a:gd name="T44" fmla="*/ 326 w 346"/>
                <a:gd name="T45" fmla="*/ 776 h 1504"/>
                <a:gd name="T46" fmla="*/ 346 w 346"/>
                <a:gd name="T47" fmla="*/ 752 h 1504"/>
                <a:gd name="T48" fmla="*/ 151 w 346"/>
                <a:gd name="T49" fmla="*/ 314 h 1504"/>
                <a:gd name="T50" fmla="*/ 111 w 346"/>
                <a:gd name="T51" fmla="*/ 258 h 1504"/>
                <a:gd name="T52" fmla="*/ 111 w 346"/>
                <a:gd name="T53" fmla="*/ 48 h 1504"/>
                <a:gd name="T54" fmla="*/ 235 w 346"/>
                <a:gd name="T55" fmla="*/ 48 h 1504"/>
                <a:gd name="T56" fmla="*/ 235 w 346"/>
                <a:gd name="T57" fmla="*/ 258 h 1504"/>
                <a:gd name="T58" fmla="*/ 195 w 346"/>
                <a:gd name="T59" fmla="*/ 314 h 1504"/>
                <a:gd name="T60" fmla="*/ 190 w 346"/>
                <a:gd name="T61" fmla="*/ 328 h 1504"/>
                <a:gd name="T62" fmla="*/ 190 w 346"/>
                <a:gd name="T63" fmla="*/ 728 h 1504"/>
                <a:gd name="T64" fmla="*/ 156 w 346"/>
                <a:gd name="T65" fmla="*/ 728 h 1504"/>
                <a:gd name="T66" fmla="*/ 156 w 346"/>
                <a:gd name="T67" fmla="*/ 328 h 1504"/>
                <a:gd name="T68" fmla="*/ 151 w 346"/>
                <a:gd name="T69" fmla="*/ 314 h 1504"/>
                <a:gd name="T70" fmla="*/ 247 w 346"/>
                <a:gd name="T71" fmla="*/ 1425 h 1504"/>
                <a:gd name="T72" fmla="*/ 173 w 346"/>
                <a:gd name="T73" fmla="*/ 1456 h 1504"/>
                <a:gd name="T74" fmla="*/ 99 w 346"/>
                <a:gd name="T75" fmla="*/ 1425 h 1504"/>
                <a:gd name="T76" fmla="*/ 68 w 346"/>
                <a:gd name="T77" fmla="*/ 1351 h 1504"/>
                <a:gd name="T78" fmla="*/ 68 w 346"/>
                <a:gd name="T79" fmla="*/ 776 h 1504"/>
                <a:gd name="T80" fmla="*/ 278 w 346"/>
                <a:gd name="T81" fmla="*/ 776 h 1504"/>
                <a:gd name="T82" fmla="*/ 278 w 346"/>
                <a:gd name="T83" fmla="*/ 1351 h 1504"/>
                <a:gd name="T84" fmla="*/ 247 w 346"/>
                <a:gd name="T85" fmla="*/ 1425 h 1504"/>
                <a:gd name="T86" fmla="*/ 247 w 346"/>
                <a:gd name="T87" fmla="*/ 1425 h 1504"/>
                <a:gd name="T88" fmla="*/ 247 w 346"/>
                <a:gd name="T89" fmla="*/ 1425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1504">
                  <a:moveTo>
                    <a:pt x="346" y="752"/>
                  </a:moveTo>
                  <a:cubicBezTo>
                    <a:pt x="346" y="739"/>
                    <a:pt x="335" y="728"/>
                    <a:pt x="322" y="728"/>
                  </a:cubicBezTo>
                  <a:cubicBezTo>
                    <a:pt x="238" y="728"/>
                    <a:pt x="238" y="728"/>
                    <a:pt x="238" y="728"/>
                  </a:cubicBezTo>
                  <a:cubicBezTo>
                    <a:pt x="238" y="336"/>
                    <a:pt x="238" y="336"/>
                    <a:pt x="238" y="336"/>
                  </a:cubicBezTo>
                  <a:cubicBezTo>
                    <a:pt x="278" y="279"/>
                    <a:pt x="278" y="279"/>
                    <a:pt x="278" y="279"/>
                  </a:cubicBezTo>
                  <a:cubicBezTo>
                    <a:pt x="281" y="275"/>
                    <a:pt x="283" y="270"/>
                    <a:pt x="283" y="265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3" y="11"/>
                    <a:pt x="272" y="0"/>
                    <a:pt x="25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4" y="0"/>
                    <a:pt x="63" y="11"/>
                    <a:pt x="63" y="24"/>
                  </a:cubicBezTo>
                  <a:cubicBezTo>
                    <a:pt x="63" y="265"/>
                    <a:pt x="63" y="265"/>
                    <a:pt x="63" y="265"/>
                  </a:cubicBezTo>
                  <a:cubicBezTo>
                    <a:pt x="63" y="270"/>
                    <a:pt x="65" y="275"/>
                    <a:pt x="68" y="279"/>
                  </a:cubicBezTo>
                  <a:cubicBezTo>
                    <a:pt x="108" y="336"/>
                    <a:pt x="108" y="336"/>
                    <a:pt x="108" y="336"/>
                  </a:cubicBezTo>
                  <a:cubicBezTo>
                    <a:pt x="108" y="728"/>
                    <a:pt x="108" y="728"/>
                    <a:pt x="108" y="728"/>
                  </a:cubicBezTo>
                  <a:cubicBezTo>
                    <a:pt x="24" y="728"/>
                    <a:pt x="24" y="728"/>
                    <a:pt x="24" y="728"/>
                  </a:cubicBezTo>
                  <a:cubicBezTo>
                    <a:pt x="11" y="728"/>
                    <a:pt x="0" y="739"/>
                    <a:pt x="0" y="752"/>
                  </a:cubicBezTo>
                  <a:cubicBezTo>
                    <a:pt x="0" y="764"/>
                    <a:pt x="9" y="774"/>
                    <a:pt x="20" y="776"/>
                  </a:cubicBezTo>
                  <a:cubicBezTo>
                    <a:pt x="20" y="1351"/>
                    <a:pt x="20" y="1351"/>
                    <a:pt x="20" y="1351"/>
                  </a:cubicBezTo>
                  <a:cubicBezTo>
                    <a:pt x="20" y="1392"/>
                    <a:pt x="36" y="1430"/>
                    <a:pt x="65" y="1459"/>
                  </a:cubicBezTo>
                  <a:cubicBezTo>
                    <a:pt x="94" y="1488"/>
                    <a:pt x="132" y="1504"/>
                    <a:pt x="173" y="1504"/>
                  </a:cubicBezTo>
                  <a:cubicBezTo>
                    <a:pt x="214" y="1504"/>
                    <a:pt x="252" y="1488"/>
                    <a:pt x="281" y="1459"/>
                  </a:cubicBezTo>
                  <a:cubicBezTo>
                    <a:pt x="310" y="1430"/>
                    <a:pt x="326" y="1392"/>
                    <a:pt x="326" y="1351"/>
                  </a:cubicBezTo>
                  <a:cubicBezTo>
                    <a:pt x="326" y="776"/>
                    <a:pt x="326" y="776"/>
                    <a:pt x="326" y="776"/>
                  </a:cubicBezTo>
                  <a:cubicBezTo>
                    <a:pt x="337" y="774"/>
                    <a:pt x="346" y="764"/>
                    <a:pt x="346" y="752"/>
                  </a:cubicBezTo>
                  <a:close/>
                  <a:moveTo>
                    <a:pt x="151" y="314"/>
                  </a:moveTo>
                  <a:cubicBezTo>
                    <a:pt x="111" y="258"/>
                    <a:pt x="111" y="258"/>
                    <a:pt x="111" y="25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235" y="48"/>
                    <a:pt x="235" y="48"/>
                    <a:pt x="235" y="48"/>
                  </a:cubicBezTo>
                  <a:cubicBezTo>
                    <a:pt x="235" y="258"/>
                    <a:pt x="235" y="258"/>
                    <a:pt x="235" y="258"/>
                  </a:cubicBezTo>
                  <a:cubicBezTo>
                    <a:pt x="195" y="314"/>
                    <a:pt x="195" y="314"/>
                    <a:pt x="195" y="314"/>
                  </a:cubicBezTo>
                  <a:cubicBezTo>
                    <a:pt x="192" y="318"/>
                    <a:pt x="190" y="323"/>
                    <a:pt x="190" y="328"/>
                  </a:cubicBezTo>
                  <a:cubicBezTo>
                    <a:pt x="190" y="728"/>
                    <a:pt x="190" y="728"/>
                    <a:pt x="190" y="728"/>
                  </a:cubicBezTo>
                  <a:cubicBezTo>
                    <a:pt x="156" y="728"/>
                    <a:pt x="156" y="728"/>
                    <a:pt x="156" y="728"/>
                  </a:cubicBezTo>
                  <a:cubicBezTo>
                    <a:pt x="156" y="328"/>
                    <a:pt x="156" y="328"/>
                    <a:pt x="156" y="328"/>
                  </a:cubicBezTo>
                  <a:cubicBezTo>
                    <a:pt x="156" y="323"/>
                    <a:pt x="154" y="318"/>
                    <a:pt x="151" y="314"/>
                  </a:cubicBezTo>
                  <a:close/>
                  <a:moveTo>
                    <a:pt x="247" y="1425"/>
                  </a:moveTo>
                  <a:cubicBezTo>
                    <a:pt x="228" y="1445"/>
                    <a:pt x="201" y="1456"/>
                    <a:pt x="173" y="1456"/>
                  </a:cubicBezTo>
                  <a:cubicBezTo>
                    <a:pt x="145" y="1456"/>
                    <a:pt x="119" y="1445"/>
                    <a:pt x="99" y="1425"/>
                  </a:cubicBezTo>
                  <a:cubicBezTo>
                    <a:pt x="79" y="1405"/>
                    <a:pt x="68" y="1379"/>
                    <a:pt x="68" y="1351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278" y="776"/>
                    <a:pt x="278" y="776"/>
                    <a:pt x="278" y="776"/>
                  </a:cubicBezTo>
                  <a:cubicBezTo>
                    <a:pt x="278" y="1351"/>
                    <a:pt x="278" y="1351"/>
                    <a:pt x="278" y="1351"/>
                  </a:cubicBezTo>
                  <a:cubicBezTo>
                    <a:pt x="278" y="1379"/>
                    <a:pt x="267" y="1405"/>
                    <a:pt x="247" y="1425"/>
                  </a:cubicBezTo>
                  <a:close/>
                  <a:moveTo>
                    <a:pt x="247" y="1425"/>
                  </a:moveTo>
                  <a:cubicBezTo>
                    <a:pt x="247" y="1425"/>
                    <a:pt x="247" y="1425"/>
                    <a:pt x="247" y="14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3" name="Group 312"/>
          <p:cNvGrpSpPr>
            <a:grpSpLocks noChangeAspect="1"/>
          </p:cNvGrpSpPr>
          <p:nvPr/>
        </p:nvGrpSpPr>
        <p:grpSpPr>
          <a:xfrm>
            <a:off x="5311645" y="5114909"/>
            <a:ext cx="302803" cy="304800"/>
            <a:chOff x="9998076" y="2257426"/>
            <a:chExt cx="6594474" cy="6637975"/>
          </a:xfrm>
        </p:grpSpPr>
        <p:sp>
          <p:nvSpPr>
            <p:cNvPr id="312" name="Oval 311"/>
            <p:cNvSpPr/>
            <p:nvPr/>
          </p:nvSpPr>
          <p:spPr>
            <a:xfrm>
              <a:off x="15412310" y="7082643"/>
              <a:ext cx="1046921" cy="104692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Oval 310"/>
            <p:cNvSpPr/>
            <p:nvPr/>
          </p:nvSpPr>
          <p:spPr>
            <a:xfrm>
              <a:off x="13440943" y="7848480"/>
              <a:ext cx="1046921" cy="104692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Oval 309"/>
            <p:cNvSpPr/>
            <p:nvPr/>
          </p:nvSpPr>
          <p:spPr>
            <a:xfrm>
              <a:off x="12200246" y="7824184"/>
              <a:ext cx="1046921" cy="104692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Oval 308"/>
            <p:cNvSpPr/>
            <p:nvPr/>
          </p:nvSpPr>
          <p:spPr>
            <a:xfrm>
              <a:off x="10389429" y="7196453"/>
              <a:ext cx="1046921" cy="104692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Freeform 232"/>
            <p:cNvSpPr>
              <a:spLocks noEditPoints="1"/>
            </p:cNvSpPr>
            <p:nvPr/>
          </p:nvSpPr>
          <p:spPr bwMode="auto">
            <a:xfrm>
              <a:off x="11926888" y="6122988"/>
              <a:ext cx="1263650" cy="2665412"/>
            </a:xfrm>
            <a:custGeom>
              <a:avLst/>
              <a:gdLst>
                <a:gd name="T0" fmla="*/ 208 w 288"/>
                <a:gd name="T1" fmla="*/ 409 h 614"/>
                <a:gd name="T2" fmla="*/ 208 w 288"/>
                <a:gd name="T3" fmla="*/ 24 h 614"/>
                <a:gd name="T4" fmla="*/ 184 w 288"/>
                <a:gd name="T5" fmla="*/ 0 h 614"/>
                <a:gd name="T6" fmla="*/ 24 w 288"/>
                <a:gd name="T7" fmla="*/ 0 h 614"/>
                <a:gd name="T8" fmla="*/ 0 w 288"/>
                <a:gd name="T9" fmla="*/ 24 h 614"/>
                <a:gd name="T10" fmla="*/ 24 w 288"/>
                <a:gd name="T11" fmla="*/ 48 h 614"/>
                <a:gd name="T12" fmla="*/ 160 w 288"/>
                <a:gd name="T13" fmla="*/ 48 h 614"/>
                <a:gd name="T14" fmla="*/ 160 w 288"/>
                <a:gd name="T15" fmla="*/ 409 h 614"/>
                <a:gd name="T16" fmla="*/ 80 w 288"/>
                <a:gd name="T17" fmla="*/ 510 h 614"/>
                <a:gd name="T18" fmla="*/ 184 w 288"/>
                <a:gd name="T19" fmla="*/ 614 h 614"/>
                <a:gd name="T20" fmla="*/ 288 w 288"/>
                <a:gd name="T21" fmla="*/ 510 h 614"/>
                <a:gd name="T22" fmla="*/ 208 w 288"/>
                <a:gd name="T23" fmla="*/ 409 h 614"/>
                <a:gd name="T24" fmla="*/ 184 w 288"/>
                <a:gd name="T25" fmla="*/ 566 h 614"/>
                <a:gd name="T26" fmla="*/ 128 w 288"/>
                <a:gd name="T27" fmla="*/ 510 h 614"/>
                <a:gd name="T28" fmla="*/ 184 w 288"/>
                <a:gd name="T29" fmla="*/ 454 h 614"/>
                <a:gd name="T30" fmla="*/ 240 w 288"/>
                <a:gd name="T31" fmla="*/ 510 h 614"/>
                <a:gd name="T32" fmla="*/ 184 w 288"/>
                <a:gd name="T33" fmla="*/ 566 h 614"/>
                <a:gd name="T34" fmla="*/ 184 w 288"/>
                <a:gd name="T35" fmla="*/ 566 h 614"/>
                <a:gd name="T36" fmla="*/ 184 w 288"/>
                <a:gd name="T37" fmla="*/ 56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8" h="614">
                  <a:moveTo>
                    <a:pt x="208" y="409"/>
                  </a:moveTo>
                  <a:cubicBezTo>
                    <a:pt x="208" y="24"/>
                    <a:pt x="208" y="24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09"/>
                    <a:pt x="160" y="409"/>
                    <a:pt x="160" y="409"/>
                  </a:cubicBezTo>
                  <a:cubicBezTo>
                    <a:pt x="114" y="420"/>
                    <a:pt x="80" y="461"/>
                    <a:pt x="80" y="510"/>
                  </a:cubicBezTo>
                  <a:cubicBezTo>
                    <a:pt x="80" y="567"/>
                    <a:pt x="127" y="614"/>
                    <a:pt x="184" y="614"/>
                  </a:cubicBezTo>
                  <a:cubicBezTo>
                    <a:pt x="241" y="614"/>
                    <a:pt x="288" y="567"/>
                    <a:pt x="288" y="510"/>
                  </a:cubicBezTo>
                  <a:cubicBezTo>
                    <a:pt x="288" y="461"/>
                    <a:pt x="254" y="420"/>
                    <a:pt x="208" y="409"/>
                  </a:cubicBezTo>
                  <a:close/>
                  <a:moveTo>
                    <a:pt x="184" y="566"/>
                  </a:moveTo>
                  <a:cubicBezTo>
                    <a:pt x="153" y="566"/>
                    <a:pt x="128" y="541"/>
                    <a:pt x="128" y="510"/>
                  </a:cubicBezTo>
                  <a:cubicBezTo>
                    <a:pt x="128" y="479"/>
                    <a:pt x="153" y="454"/>
                    <a:pt x="184" y="454"/>
                  </a:cubicBezTo>
                  <a:cubicBezTo>
                    <a:pt x="215" y="454"/>
                    <a:pt x="240" y="479"/>
                    <a:pt x="240" y="510"/>
                  </a:cubicBezTo>
                  <a:cubicBezTo>
                    <a:pt x="240" y="541"/>
                    <a:pt x="215" y="566"/>
                    <a:pt x="184" y="566"/>
                  </a:cubicBezTo>
                  <a:close/>
                  <a:moveTo>
                    <a:pt x="184" y="566"/>
                  </a:moveTo>
                  <a:cubicBezTo>
                    <a:pt x="184" y="566"/>
                    <a:pt x="184" y="566"/>
                    <a:pt x="184" y="56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Freeform 233"/>
            <p:cNvSpPr>
              <a:spLocks noEditPoints="1"/>
            </p:cNvSpPr>
            <p:nvPr/>
          </p:nvSpPr>
          <p:spPr bwMode="auto">
            <a:xfrm>
              <a:off x="13049250" y="6122988"/>
              <a:ext cx="1263650" cy="2665412"/>
            </a:xfrm>
            <a:custGeom>
              <a:avLst/>
              <a:gdLst>
                <a:gd name="T0" fmla="*/ 208 w 288"/>
                <a:gd name="T1" fmla="*/ 409 h 614"/>
                <a:gd name="T2" fmla="*/ 208 w 288"/>
                <a:gd name="T3" fmla="*/ 24 h 614"/>
                <a:gd name="T4" fmla="*/ 184 w 288"/>
                <a:gd name="T5" fmla="*/ 0 h 614"/>
                <a:gd name="T6" fmla="*/ 24 w 288"/>
                <a:gd name="T7" fmla="*/ 0 h 614"/>
                <a:gd name="T8" fmla="*/ 0 w 288"/>
                <a:gd name="T9" fmla="*/ 24 h 614"/>
                <a:gd name="T10" fmla="*/ 24 w 288"/>
                <a:gd name="T11" fmla="*/ 48 h 614"/>
                <a:gd name="T12" fmla="*/ 160 w 288"/>
                <a:gd name="T13" fmla="*/ 48 h 614"/>
                <a:gd name="T14" fmla="*/ 160 w 288"/>
                <a:gd name="T15" fmla="*/ 409 h 614"/>
                <a:gd name="T16" fmla="*/ 80 w 288"/>
                <a:gd name="T17" fmla="*/ 510 h 614"/>
                <a:gd name="T18" fmla="*/ 184 w 288"/>
                <a:gd name="T19" fmla="*/ 614 h 614"/>
                <a:gd name="T20" fmla="*/ 288 w 288"/>
                <a:gd name="T21" fmla="*/ 510 h 614"/>
                <a:gd name="T22" fmla="*/ 208 w 288"/>
                <a:gd name="T23" fmla="*/ 409 h 614"/>
                <a:gd name="T24" fmla="*/ 184 w 288"/>
                <a:gd name="T25" fmla="*/ 566 h 614"/>
                <a:gd name="T26" fmla="*/ 128 w 288"/>
                <a:gd name="T27" fmla="*/ 510 h 614"/>
                <a:gd name="T28" fmla="*/ 184 w 288"/>
                <a:gd name="T29" fmla="*/ 454 h 614"/>
                <a:gd name="T30" fmla="*/ 240 w 288"/>
                <a:gd name="T31" fmla="*/ 510 h 614"/>
                <a:gd name="T32" fmla="*/ 184 w 288"/>
                <a:gd name="T33" fmla="*/ 566 h 614"/>
                <a:gd name="T34" fmla="*/ 184 w 288"/>
                <a:gd name="T35" fmla="*/ 566 h 614"/>
                <a:gd name="T36" fmla="*/ 184 w 288"/>
                <a:gd name="T37" fmla="*/ 56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8" h="614">
                  <a:moveTo>
                    <a:pt x="208" y="409"/>
                  </a:moveTo>
                  <a:cubicBezTo>
                    <a:pt x="208" y="24"/>
                    <a:pt x="208" y="24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09"/>
                    <a:pt x="160" y="409"/>
                    <a:pt x="160" y="409"/>
                  </a:cubicBezTo>
                  <a:cubicBezTo>
                    <a:pt x="114" y="420"/>
                    <a:pt x="80" y="461"/>
                    <a:pt x="80" y="510"/>
                  </a:cubicBezTo>
                  <a:cubicBezTo>
                    <a:pt x="80" y="567"/>
                    <a:pt x="127" y="614"/>
                    <a:pt x="184" y="614"/>
                  </a:cubicBezTo>
                  <a:cubicBezTo>
                    <a:pt x="241" y="614"/>
                    <a:pt x="288" y="567"/>
                    <a:pt x="288" y="510"/>
                  </a:cubicBezTo>
                  <a:cubicBezTo>
                    <a:pt x="288" y="461"/>
                    <a:pt x="254" y="420"/>
                    <a:pt x="208" y="409"/>
                  </a:cubicBezTo>
                  <a:close/>
                  <a:moveTo>
                    <a:pt x="184" y="566"/>
                  </a:moveTo>
                  <a:cubicBezTo>
                    <a:pt x="153" y="566"/>
                    <a:pt x="128" y="541"/>
                    <a:pt x="128" y="510"/>
                  </a:cubicBezTo>
                  <a:cubicBezTo>
                    <a:pt x="128" y="479"/>
                    <a:pt x="153" y="454"/>
                    <a:pt x="184" y="454"/>
                  </a:cubicBezTo>
                  <a:cubicBezTo>
                    <a:pt x="215" y="454"/>
                    <a:pt x="240" y="479"/>
                    <a:pt x="240" y="510"/>
                  </a:cubicBezTo>
                  <a:cubicBezTo>
                    <a:pt x="240" y="541"/>
                    <a:pt x="215" y="566"/>
                    <a:pt x="184" y="566"/>
                  </a:cubicBezTo>
                  <a:close/>
                  <a:moveTo>
                    <a:pt x="184" y="566"/>
                  </a:moveTo>
                  <a:cubicBezTo>
                    <a:pt x="184" y="566"/>
                    <a:pt x="184" y="566"/>
                    <a:pt x="184" y="56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Freeform 234"/>
            <p:cNvSpPr>
              <a:spLocks noEditPoints="1"/>
            </p:cNvSpPr>
            <p:nvPr/>
          </p:nvSpPr>
          <p:spPr bwMode="auto">
            <a:xfrm>
              <a:off x="14171613" y="6122988"/>
              <a:ext cx="2035175" cy="1970087"/>
            </a:xfrm>
            <a:custGeom>
              <a:avLst/>
              <a:gdLst>
                <a:gd name="T0" fmla="*/ 360 w 464"/>
                <a:gd name="T1" fmla="*/ 246 h 454"/>
                <a:gd name="T2" fmla="*/ 259 w 464"/>
                <a:gd name="T3" fmla="*/ 326 h 454"/>
                <a:gd name="T4" fmla="*/ 208 w 464"/>
                <a:gd name="T5" fmla="*/ 326 h 454"/>
                <a:gd name="T6" fmla="*/ 208 w 464"/>
                <a:gd name="T7" fmla="*/ 24 h 454"/>
                <a:gd name="T8" fmla="*/ 184 w 464"/>
                <a:gd name="T9" fmla="*/ 0 h 454"/>
                <a:gd name="T10" fmla="*/ 24 w 464"/>
                <a:gd name="T11" fmla="*/ 0 h 454"/>
                <a:gd name="T12" fmla="*/ 0 w 464"/>
                <a:gd name="T13" fmla="*/ 24 h 454"/>
                <a:gd name="T14" fmla="*/ 24 w 464"/>
                <a:gd name="T15" fmla="*/ 48 h 454"/>
                <a:gd name="T16" fmla="*/ 160 w 464"/>
                <a:gd name="T17" fmla="*/ 48 h 454"/>
                <a:gd name="T18" fmla="*/ 160 w 464"/>
                <a:gd name="T19" fmla="*/ 350 h 454"/>
                <a:gd name="T20" fmla="*/ 184 w 464"/>
                <a:gd name="T21" fmla="*/ 374 h 454"/>
                <a:gd name="T22" fmla="*/ 259 w 464"/>
                <a:gd name="T23" fmla="*/ 374 h 454"/>
                <a:gd name="T24" fmla="*/ 360 w 464"/>
                <a:gd name="T25" fmla="*/ 454 h 454"/>
                <a:gd name="T26" fmla="*/ 464 w 464"/>
                <a:gd name="T27" fmla="*/ 350 h 454"/>
                <a:gd name="T28" fmla="*/ 360 w 464"/>
                <a:gd name="T29" fmla="*/ 246 h 454"/>
                <a:gd name="T30" fmla="*/ 360 w 464"/>
                <a:gd name="T31" fmla="*/ 406 h 454"/>
                <a:gd name="T32" fmla="*/ 304 w 464"/>
                <a:gd name="T33" fmla="*/ 350 h 454"/>
                <a:gd name="T34" fmla="*/ 360 w 464"/>
                <a:gd name="T35" fmla="*/ 294 h 454"/>
                <a:gd name="T36" fmla="*/ 416 w 464"/>
                <a:gd name="T37" fmla="*/ 350 h 454"/>
                <a:gd name="T38" fmla="*/ 360 w 464"/>
                <a:gd name="T39" fmla="*/ 406 h 454"/>
                <a:gd name="T40" fmla="*/ 360 w 464"/>
                <a:gd name="T41" fmla="*/ 406 h 454"/>
                <a:gd name="T42" fmla="*/ 360 w 464"/>
                <a:gd name="T43" fmla="*/ 40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4" h="454">
                  <a:moveTo>
                    <a:pt x="360" y="246"/>
                  </a:moveTo>
                  <a:cubicBezTo>
                    <a:pt x="311" y="246"/>
                    <a:pt x="270" y="280"/>
                    <a:pt x="259" y="326"/>
                  </a:cubicBezTo>
                  <a:cubicBezTo>
                    <a:pt x="208" y="326"/>
                    <a:pt x="208" y="326"/>
                    <a:pt x="208" y="326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08" y="11"/>
                    <a:pt x="197" y="0"/>
                    <a:pt x="18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350"/>
                    <a:pt x="160" y="350"/>
                    <a:pt x="160" y="350"/>
                  </a:cubicBezTo>
                  <a:cubicBezTo>
                    <a:pt x="160" y="363"/>
                    <a:pt x="171" y="374"/>
                    <a:pt x="184" y="374"/>
                  </a:cubicBezTo>
                  <a:cubicBezTo>
                    <a:pt x="259" y="374"/>
                    <a:pt x="259" y="374"/>
                    <a:pt x="259" y="374"/>
                  </a:cubicBezTo>
                  <a:cubicBezTo>
                    <a:pt x="270" y="420"/>
                    <a:pt x="311" y="454"/>
                    <a:pt x="360" y="454"/>
                  </a:cubicBezTo>
                  <a:cubicBezTo>
                    <a:pt x="417" y="454"/>
                    <a:pt x="464" y="407"/>
                    <a:pt x="464" y="350"/>
                  </a:cubicBezTo>
                  <a:cubicBezTo>
                    <a:pt x="464" y="293"/>
                    <a:pt x="417" y="246"/>
                    <a:pt x="360" y="246"/>
                  </a:cubicBezTo>
                  <a:close/>
                  <a:moveTo>
                    <a:pt x="360" y="406"/>
                  </a:moveTo>
                  <a:cubicBezTo>
                    <a:pt x="329" y="406"/>
                    <a:pt x="304" y="381"/>
                    <a:pt x="304" y="350"/>
                  </a:cubicBezTo>
                  <a:cubicBezTo>
                    <a:pt x="304" y="319"/>
                    <a:pt x="329" y="294"/>
                    <a:pt x="360" y="294"/>
                  </a:cubicBezTo>
                  <a:cubicBezTo>
                    <a:pt x="391" y="294"/>
                    <a:pt x="416" y="319"/>
                    <a:pt x="416" y="350"/>
                  </a:cubicBezTo>
                  <a:cubicBezTo>
                    <a:pt x="416" y="381"/>
                    <a:pt x="391" y="406"/>
                    <a:pt x="360" y="406"/>
                  </a:cubicBezTo>
                  <a:close/>
                  <a:moveTo>
                    <a:pt x="360" y="406"/>
                  </a:moveTo>
                  <a:cubicBezTo>
                    <a:pt x="360" y="406"/>
                    <a:pt x="360" y="406"/>
                    <a:pt x="360" y="40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Freeform 235"/>
            <p:cNvSpPr>
              <a:spLocks noEditPoints="1"/>
            </p:cNvSpPr>
            <p:nvPr/>
          </p:nvSpPr>
          <p:spPr bwMode="auto">
            <a:xfrm>
              <a:off x="9998076" y="2257426"/>
              <a:ext cx="6594474" cy="5835650"/>
            </a:xfrm>
            <a:custGeom>
              <a:avLst/>
              <a:gdLst>
                <a:gd name="T0" fmla="*/ 1447 w 1504"/>
                <a:gd name="T1" fmla="*/ 517 h 1344"/>
                <a:gd name="T2" fmla="*/ 1322 w 1504"/>
                <a:gd name="T3" fmla="*/ 432 h 1344"/>
                <a:gd name="T4" fmla="*/ 1188 w 1504"/>
                <a:gd name="T5" fmla="*/ 132 h 1344"/>
                <a:gd name="T6" fmla="*/ 868 w 1504"/>
                <a:gd name="T7" fmla="*/ 0 h 1344"/>
                <a:gd name="T8" fmla="*/ 481 w 1504"/>
                <a:gd name="T9" fmla="*/ 217 h 1344"/>
                <a:gd name="T10" fmla="*/ 418 w 1504"/>
                <a:gd name="T11" fmla="*/ 207 h 1344"/>
                <a:gd name="T12" fmla="*/ 216 w 1504"/>
                <a:gd name="T13" fmla="*/ 371 h 1344"/>
                <a:gd name="T14" fmla="*/ 0 w 1504"/>
                <a:gd name="T15" fmla="*/ 650 h 1344"/>
                <a:gd name="T16" fmla="*/ 288 w 1504"/>
                <a:gd name="T17" fmla="*/ 938 h 1344"/>
                <a:gd name="T18" fmla="*/ 344 w 1504"/>
                <a:gd name="T19" fmla="*/ 938 h 1344"/>
                <a:gd name="T20" fmla="*/ 344 w 1504"/>
                <a:gd name="T21" fmla="*/ 1216 h 1344"/>
                <a:gd name="T22" fmla="*/ 293 w 1504"/>
                <a:gd name="T23" fmla="*/ 1216 h 1344"/>
                <a:gd name="T24" fmla="*/ 192 w 1504"/>
                <a:gd name="T25" fmla="*/ 1136 h 1344"/>
                <a:gd name="T26" fmla="*/ 88 w 1504"/>
                <a:gd name="T27" fmla="*/ 1240 h 1344"/>
                <a:gd name="T28" fmla="*/ 192 w 1504"/>
                <a:gd name="T29" fmla="*/ 1344 h 1344"/>
                <a:gd name="T30" fmla="*/ 293 w 1504"/>
                <a:gd name="T31" fmla="*/ 1264 h 1344"/>
                <a:gd name="T32" fmla="*/ 368 w 1504"/>
                <a:gd name="T33" fmla="*/ 1264 h 1344"/>
                <a:gd name="T34" fmla="*/ 392 w 1504"/>
                <a:gd name="T35" fmla="*/ 1240 h 1344"/>
                <a:gd name="T36" fmla="*/ 392 w 1504"/>
                <a:gd name="T37" fmla="*/ 914 h 1344"/>
                <a:gd name="T38" fmla="*/ 368 w 1504"/>
                <a:gd name="T39" fmla="*/ 890 h 1344"/>
                <a:gd name="T40" fmla="*/ 288 w 1504"/>
                <a:gd name="T41" fmla="*/ 890 h 1344"/>
                <a:gd name="T42" fmla="*/ 48 w 1504"/>
                <a:gd name="T43" fmla="*/ 650 h 1344"/>
                <a:gd name="T44" fmla="*/ 241 w 1504"/>
                <a:gd name="T45" fmla="*/ 414 h 1344"/>
                <a:gd name="T46" fmla="*/ 260 w 1504"/>
                <a:gd name="T47" fmla="*/ 394 h 1344"/>
                <a:gd name="T48" fmla="*/ 418 w 1504"/>
                <a:gd name="T49" fmla="*/ 255 h 1344"/>
                <a:gd name="T50" fmla="*/ 482 w 1504"/>
                <a:gd name="T51" fmla="*/ 268 h 1344"/>
                <a:gd name="T52" fmla="*/ 512 w 1504"/>
                <a:gd name="T53" fmla="*/ 258 h 1344"/>
                <a:gd name="T54" fmla="*/ 868 w 1504"/>
                <a:gd name="T55" fmla="*/ 48 h 1344"/>
                <a:gd name="T56" fmla="*/ 1274 w 1504"/>
                <a:gd name="T57" fmla="*/ 451 h 1344"/>
                <a:gd name="T58" fmla="*/ 1293 w 1504"/>
                <a:gd name="T59" fmla="*/ 474 h 1344"/>
                <a:gd name="T60" fmla="*/ 1456 w 1504"/>
                <a:gd name="T61" fmla="*/ 679 h 1344"/>
                <a:gd name="T62" fmla="*/ 1245 w 1504"/>
                <a:gd name="T63" fmla="*/ 890 h 1344"/>
                <a:gd name="T64" fmla="*/ 1232 w 1504"/>
                <a:gd name="T65" fmla="*/ 890 h 1344"/>
                <a:gd name="T66" fmla="*/ 1208 w 1504"/>
                <a:gd name="T67" fmla="*/ 914 h 1344"/>
                <a:gd name="T68" fmla="*/ 1232 w 1504"/>
                <a:gd name="T69" fmla="*/ 938 h 1344"/>
                <a:gd name="T70" fmla="*/ 1245 w 1504"/>
                <a:gd name="T71" fmla="*/ 938 h 1344"/>
                <a:gd name="T72" fmla="*/ 1504 w 1504"/>
                <a:gd name="T73" fmla="*/ 679 h 1344"/>
                <a:gd name="T74" fmla="*/ 1447 w 1504"/>
                <a:gd name="T75" fmla="*/ 517 h 1344"/>
                <a:gd name="T76" fmla="*/ 192 w 1504"/>
                <a:gd name="T77" fmla="*/ 1296 h 1344"/>
                <a:gd name="T78" fmla="*/ 136 w 1504"/>
                <a:gd name="T79" fmla="*/ 1240 h 1344"/>
                <a:gd name="T80" fmla="*/ 192 w 1504"/>
                <a:gd name="T81" fmla="*/ 1184 h 1344"/>
                <a:gd name="T82" fmla="*/ 248 w 1504"/>
                <a:gd name="T83" fmla="*/ 1240 h 1344"/>
                <a:gd name="T84" fmla="*/ 192 w 1504"/>
                <a:gd name="T85" fmla="*/ 1296 h 1344"/>
                <a:gd name="T86" fmla="*/ 192 w 1504"/>
                <a:gd name="T87" fmla="*/ 1296 h 1344"/>
                <a:gd name="T88" fmla="*/ 192 w 1504"/>
                <a:gd name="T89" fmla="*/ 1296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4" h="1344">
                  <a:moveTo>
                    <a:pt x="1447" y="517"/>
                  </a:moveTo>
                  <a:cubicBezTo>
                    <a:pt x="1415" y="477"/>
                    <a:pt x="1371" y="447"/>
                    <a:pt x="1322" y="432"/>
                  </a:cubicBezTo>
                  <a:cubicBezTo>
                    <a:pt x="1316" y="318"/>
                    <a:pt x="1269" y="212"/>
                    <a:pt x="1188" y="132"/>
                  </a:cubicBezTo>
                  <a:cubicBezTo>
                    <a:pt x="1102" y="47"/>
                    <a:pt x="989" y="0"/>
                    <a:pt x="868" y="0"/>
                  </a:cubicBezTo>
                  <a:cubicBezTo>
                    <a:pt x="710" y="0"/>
                    <a:pt x="563" y="83"/>
                    <a:pt x="481" y="217"/>
                  </a:cubicBezTo>
                  <a:cubicBezTo>
                    <a:pt x="460" y="211"/>
                    <a:pt x="440" y="207"/>
                    <a:pt x="418" y="207"/>
                  </a:cubicBezTo>
                  <a:cubicBezTo>
                    <a:pt x="320" y="207"/>
                    <a:pt x="236" y="277"/>
                    <a:pt x="216" y="371"/>
                  </a:cubicBezTo>
                  <a:cubicBezTo>
                    <a:pt x="90" y="404"/>
                    <a:pt x="0" y="518"/>
                    <a:pt x="0" y="650"/>
                  </a:cubicBezTo>
                  <a:cubicBezTo>
                    <a:pt x="0" y="809"/>
                    <a:pt x="129" y="938"/>
                    <a:pt x="288" y="938"/>
                  </a:cubicBezTo>
                  <a:cubicBezTo>
                    <a:pt x="344" y="938"/>
                    <a:pt x="344" y="938"/>
                    <a:pt x="344" y="938"/>
                  </a:cubicBezTo>
                  <a:cubicBezTo>
                    <a:pt x="344" y="1216"/>
                    <a:pt x="344" y="1216"/>
                    <a:pt x="344" y="1216"/>
                  </a:cubicBezTo>
                  <a:cubicBezTo>
                    <a:pt x="293" y="1216"/>
                    <a:pt x="293" y="1216"/>
                    <a:pt x="293" y="1216"/>
                  </a:cubicBezTo>
                  <a:cubicBezTo>
                    <a:pt x="282" y="1170"/>
                    <a:pt x="241" y="1136"/>
                    <a:pt x="192" y="1136"/>
                  </a:cubicBezTo>
                  <a:cubicBezTo>
                    <a:pt x="135" y="1136"/>
                    <a:pt x="88" y="1183"/>
                    <a:pt x="88" y="1240"/>
                  </a:cubicBezTo>
                  <a:cubicBezTo>
                    <a:pt x="88" y="1297"/>
                    <a:pt x="135" y="1344"/>
                    <a:pt x="192" y="1344"/>
                  </a:cubicBezTo>
                  <a:cubicBezTo>
                    <a:pt x="241" y="1344"/>
                    <a:pt x="282" y="1310"/>
                    <a:pt x="293" y="1264"/>
                  </a:cubicBezTo>
                  <a:cubicBezTo>
                    <a:pt x="368" y="1264"/>
                    <a:pt x="368" y="1264"/>
                    <a:pt x="368" y="1264"/>
                  </a:cubicBezTo>
                  <a:cubicBezTo>
                    <a:pt x="381" y="1264"/>
                    <a:pt x="392" y="1253"/>
                    <a:pt x="392" y="1240"/>
                  </a:cubicBezTo>
                  <a:cubicBezTo>
                    <a:pt x="392" y="914"/>
                    <a:pt x="392" y="914"/>
                    <a:pt x="392" y="914"/>
                  </a:cubicBezTo>
                  <a:cubicBezTo>
                    <a:pt x="392" y="901"/>
                    <a:pt x="381" y="890"/>
                    <a:pt x="368" y="890"/>
                  </a:cubicBezTo>
                  <a:cubicBezTo>
                    <a:pt x="288" y="890"/>
                    <a:pt x="288" y="890"/>
                    <a:pt x="288" y="890"/>
                  </a:cubicBezTo>
                  <a:cubicBezTo>
                    <a:pt x="156" y="890"/>
                    <a:pt x="48" y="782"/>
                    <a:pt x="48" y="650"/>
                  </a:cubicBezTo>
                  <a:cubicBezTo>
                    <a:pt x="48" y="536"/>
                    <a:pt x="129" y="437"/>
                    <a:pt x="241" y="414"/>
                  </a:cubicBezTo>
                  <a:cubicBezTo>
                    <a:pt x="251" y="412"/>
                    <a:pt x="259" y="404"/>
                    <a:pt x="260" y="394"/>
                  </a:cubicBezTo>
                  <a:cubicBezTo>
                    <a:pt x="271" y="315"/>
                    <a:pt x="339" y="255"/>
                    <a:pt x="418" y="255"/>
                  </a:cubicBezTo>
                  <a:cubicBezTo>
                    <a:pt x="440" y="255"/>
                    <a:pt x="462" y="260"/>
                    <a:pt x="482" y="268"/>
                  </a:cubicBezTo>
                  <a:cubicBezTo>
                    <a:pt x="493" y="273"/>
                    <a:pt x="506" y="269"/>
                    <a:pt x="512" y="258"/>
                  </a:cubicBezTo>
                  <a:cubicBezTo>
                    <a:pt x="584" y="128"/>
                    <a:pt x="720" y="48"/>
                    <a:pt x="868" y="48"/>
                  </a:cubicBezTo>
                  <a:cubicBezTo>
                    <a:pt x="1090" y="48"/>
                    <a:pt x="1272" y="229"/>
                    <a:pt x="1274" y="451"/>
                  </a:cubicBezTo>
                  <a:cubicBezTo>
                    <a:pt x="1274" y="462"/>
                    <a:pt x="1282" y="471"/>
                    <a:pt x="1293" y="474"/>
                  </a:cubicBezTo>
                  <a:cubicBezTo>
                    <a:pt x="1389" y="496"/>
                    <a:pt x="1456" y="580"/>
                    <a:pt x="1456" y="679"/>
                  </a:cubicBezTo>
                  <a:cubicBezTo>
                    <a:pt x="1456" y="796"/>
                    <a:pt x="1361" y="890"/>
                    <a:pt x="1245" y="890"/>
                  </a:cubicBezTo>
                  <a:cubicBezTo>
                    <a:pt x="1232" y="890"/>
                    <a:pt x="1232" y="890"/>
                    <a:pt x="1232" y="890"/>
                  </a:cubicBezTo>
                  <a:cubicBezTo>
                    <a:pt x="1219" y="890"/>
                    <a:pt x="1208" y="901"/>
                    <a:pt x="1208" y="914"/>
                  </a:cubicBezTo>
                  <a:cubicBezTo>
                    <a:pt x="1208" y="927"/>
                    <a:pt x="1219" y="938"/>
                    <a:pt x="1232" y="938"/>
                  </a:cubicBezTo>
                  <a:cubicBezTo>
                    <a:pt x="1245" y="938"/>
                    <a:pt x="1245" y="938"/>
                    <a:pt x="1245" y="938"/>
                  </a:cubicBezTo>
                  <a:cubicBezTo>
                    <a:pt x="1388" y="938"/>
                    <a:pt x="1504" y="822"/>
                    <a:pt x="1504" y="679"/>
                  </a:cubicBezTo>
                  <a:cubicBezTo>
                    <a:pt x="1504" y="620"/>
                    <a:pt x="1484" y="563"/>
                    <a:pt x="1447" y="517"/>
                  </a:cubicBezTo>
                  <a:close/>
                  <a:moveTo>
                    <a:pt x="192" y="1296"/>
                  </a:moveTo>
                  <a:cubicBezTo>
                    <a:pt x="161" y="1296"/>
                    <a:pt x="136" y="1271"/>
                    <a:pt x="136" y="1240"/>
                  </a:cubicBezTo>
                  <a:cubicBezTo>
                    <a:pt x="136" y="1209"/>
                    <a:pt x="161" y="1184"/>
                    <a:pt x="192" y="1184"/>
                  </a:cubicBezTo>
                  <a:cubicBezTo>
                    <a:pt x="223" y="1184"/>
                    <a:pt x="248" y="1209"/>
                    <a:pt x="248" y="1240"/>
                  </a:cubicBezTo>
                  <a:cubicBezTo>
                    <a:pt x="248" y="1271"/>
                    <a:pt x="223" y="1296"/>
                    <a:pt x="192" y="1296"/>
                  </a:cubicBezTo>
                  <a:close/>
                  <a:moveTo>
                    <a:pt x="192" y="1296"/>
                  </a:moveTo>
                  <a:cubicBezTo>
                    <a:pt x="192" y="1296"/>
                    <a:pt x="192" y="1296"/>
                    <a:pt x="192" y="12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236"/>
            <p:cNvSpPr>
              <a:spLocks noEditPoints="1"/>
            </p:cNvSpPr>
            <p:nvPr/>
          </p:nvSpPr>
          <p:spPr bwMode="auto">
            <a:xfrm>
              <a:off x="14917738" y="3638550"/>
              <a:ext cx="315912" cy="685800"/>
            </a:xfrm>
            <a:custGeom>
              <a:avLst/>
              <a:gdLst>
                <a:gd name="T0" fmla="*/ 48 w 72"/>
                <a:gd name="T1" fmla="*/ 158 h 158"/>
                <a:gd name="T2" fmla="*/ 48 w 72"/>
                <a:gd name="T3" fmla="*/ 158 h 158"/>
                <a:gd name="T4" fmla="*/ 72 w 72"/>
                <a:gd name="T5" fmla="*/ 133 h 158"/>
                <a:gd name="T6" fmla="*/ 50 w 72"/>
                <a:gd name="T7" fmla="*/ 18 h 158"/>
                <a:gd name="T8" fmla="*/ 19 w 72"/>
                <a:gd name="T9" fmla="*/ 5 h 158"/>
                <a:gd name="T10" fmla="*/ 5 w 72"/>
                <a:gd name="T11" fmla="*/ 36 h 158"/>
                <a:gd name="T12" fmla="*/ 24 w 72"/>
                <a:gd name="T13" fmla="*/ 134 h 158"/>
                <a:gd name="T14" fmla="*/ 48 w 72"/>
                <a:gd name="T15" fmla="*/ 158 h 158"/>
                <a:gd name="T16" fmla="*/ 48 w 72"/>
                <a:gd name="T17" fmla="*/ 158 h 158"/>
                <a:gd name="T18" fmla="*/ 48 w 72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58">
                  <a:moveTo>
                    <a:pt x="48" y="158"/>
                  </a:moveTo>
                  <a:cubicBezTo>
                    <a:pt x="48" y="158"/>
                    <a:pt x="48" y="158"/>
                    <a:pt x="48" y="158"/>
                  </a:cubicBezTo>
                  <a:cubicBezTo>
                    <a:pt x="62" y="157"/>
                    <a:pt x="72" y="147"/>
                    <a:pt x="72" y="133"/>
                  </a:cubicBezTo>
                  <a:cubicBezTo>
                    <a:pt x="72" y="94"/>
                    <a:pt x="64" y="55"/>
                    <a:pt x="50" y="18"/>
                  </a:cubicBezTo>
                  <a:cubicBezTo>
                    <a:pt x="45" y="6"/>
                    <a:pt x="31" y="0"/>
                    <a:pt x="19" y="5"/>
                  </a:cubicBezTo>
                  <a:cubicBezTo>
                    <a:pt x="7" y="10"/>
                    <a:pt x="0" y="23"/>
                    <a:pt x="5" y="36"/>
                  </a:cubicBezTo>
                  <a:cubicBezTo>
                    <a:pt x="18" y="67"/>
                    <a:pt x="24" y="100"/>
                    <a:pt x="24" y="134"/>
                  </a:cubicBezTo>
                  <a:cubicBezTo>
                    <a:pt x="24" y="147"/>
                    <a:pt x="35" y="158"/>
                    <a:pt x="48" y="158"/>
                  </a:cubicBezTo>
                  <a:close/>
                  <a:moveTo>
                    <a:pt x="48" y="158"/>
                  </a:moveTo>
                  <a:cubicBezTo>
                    <a:pt x="48" y="158"/>
                    <a:pt x="48" y="158"/>
                    <a:pt x="48" y="1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8" name="Freeform 237"/>
            <p:cNvSpPr>
              <a:spLocks noEditPoints="1"/>
            </p:cNvSpPr>
            <p:nvPr/>
          </p:nvSpPr>
          <p:spPr bwMode="auto">
            <a:xfrm>
              <a:off x="13698538" y="2813050"/>
              <a:ext cx="1246187" cy="687387"/>
            </a:xfrm>
            <a:custGeom>
              <a:avLst/>
              <a:gdLst>
                <a:gd name="T0" fmla="*/ 238 w 284"/>
                <a:gd name="T1" fmla="*/ 150 h 158"/>
                <a:gd name="T2" fmla="*/ 257 w 284"/>
                <a:gd name="T3" fmla="*/ 158 h 158"/>
                <a:gd name="T4" fmla="*/ 272 w 284"/>
                <a:gd name="T5" fmla="*/ 153 h 158"/>
                <a:gd name="T6" fmla="*/ 275 w 284"/>
                <a:gd name="T7" fmla="*/ 119 h 158"/>
                <a:gd name="T8" fmla="*/ 24 w 284"/>
                <a:gd name="T9" fmla="*/ 0 h 158"/>
                <a:gd name="T10" fmla="*/ 0 w 284"/>
                <a:gd name="T11" fmla="*/ 24 h 158"/>
                <a:gd name="T12" fmla="*/ 24 w 284"/>
                <a:gd name="T13" fmla="*/ 48 h 158"/>
                <a:gd name="T14" fmla="*/ 238 w 284"/>
                <a:gd name="T15" fmla="*/ 150 h 158"/>
                <a:gd name="T16" fmla="*/ 238 w 284"/>
                <a:gd name="T17" fmla="*/ 150 h 158"/>
                <a:gd name="T18" fmla="*/ 238 w 284"/>
                <a:gd name="T19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158">
                  <a:moveTo>
                    <a:pt x="238" y="150"/>
                  </a:moveTo>
                  <a:cubicBezTo>
                    <a:pt x="243" y="155"/>
                    <a:pt x="250" y="158"/>
                    <a:pt x="257" y="158"/>
                  </a:cubicBezTo>
                  <a:cubicBezTo>
                    <a:pt x="262" y="158"/>
                    <a:pt x="268" y="157"/>
                    <a:pt x="272" y="153"/>
                  </a:cubicBezTo>
                  <a:cubicBezTo>
                    <a:pt x="283" y="144"/>
                    <a:pt x="284" y="129"/>
                    <a:pt x="275" y="119"/>
                  </a:cubicBezTo>
                  <a:cubicBezTo>
                    <a:pt x="213" y="43"/>
                    <a:pt x="12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7" y="48"/>
                    <a:pt x="185" y="85"/>
                    <a:pt x="238" y="150"/>
                  </a:cubicBezTo>
                  <a:close/>
                  <a:moveTo>
                    <a:pt x="238" y="150"/>
                  </a:moveTo>
                  <a:cubicBezTo>
                    <a:pt x="238" y="150"/>
                    <a:pt x="238" y="150"/>
                    <a:pt x="238" y="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6516070" y="1448445"/>
            <a:ext cx="359525" cy="304800"/>
            <a:chOff x="9875837" y="2927351"/>
            <a:chExt cx="6967676" cy="5907088"/>
          </a:xfrm>
        </p:grpSpPr>
        <p:sp>
          <p:nvSpPr>
            <p:cNvPr id="338" name="Rectangle: Rounded Corners 337"/>
            <p:cNvSpPr/>
            <p:nvPr/>
          </p:nvSpPr>
          <p:spPr>
            <a:xfrm>
              <a:off x="14378609" y="3220278"/>
              <a:ext cx="2464904" cy="1154136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9" name="Freeform 241"/>
            <p:cNvSpPr>
              <a:spLocks noEditPoints="1"/>
            </p:cNvSpPr>
            <p:nvPr/>
          </p:nvSpPr>
          <p:spPr bwMode="auto">
            <a:xfrm>
              <a:off x="10801350" y="5456238"/>
              <a:ext cx="1450975" cy="1671638"/>
            </a:xfrm>
            <a:custGeom>
              <a:avLst/>
              <a:gdLst>
                <a:gd name="T0" fmla="*/ 324 w 331"/>
                <a:gd name="T1" fmla="*/ 15 h 385"/>
                <a:gd name="T2" fmla="*/ 292 w 331"/>
                <a:gd name="T3" fmla="*/ 7 h 385"/>
                <a:gd name="T4" fmla="*/ 12 w 331"/>
                <a:gd name="T5" fmla="*/ 173 h 385"/>
                <a:gd name="T6" fmla="*/ 0 w 331"/>
                <a:gd name="T7" fmla="*/ 194 h 385"/>
                <a:gd name="T8" fmla="*/ 12 w 331"/>
                <a:gd name="T9" fmla="*/ 215 h 385"/>
                <a:gd name="T10" fmla="*/ 292 w 331"/>
                <a:gd name="T11" fmla="*/ 381 h 385"/>
                <a:gd name="T12" fmla="*/ 304 w 331"/>
                <a:gd name="T13" fmla="*/ 385 h 385"/>
                <a:gd name="T14" fmla="*/ 324 w 331"/>
                <a:gd name="T15" fmla="*/ 373 h 385"/>
                <a:gd name="T16" fmla="*/ 316 w 331"/>
                <a:gd name="T17" fmla="*/ 340 h 385"/>
                <a:gd name="T18" fmla="*/ 71 w 331"/>
                <a:gd name="T19" fmla="*/ 194 h 385"/>
                <a:gd name="T20" fmla="*/ 316 w 331"/>
                <a:gd name="T21" fmla="*/ 48 h 385"/>
                <a:gd name="T22" fmla="*/ 324 w 331"/>
                <a:gd name="T23" fmla="*/ 15 h 385"/>
                <a:gd name="T24" fmla="*/ 324 w 331"/>
                <a:gd name="T25" fmla="*/ 15 h 385"/>
                <a:gd name="T26" fmla="*/ 324 w 331"/>
                <a:gd name="T27" fmla="*/ 1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385">
                  <a:moveTo>
                    <a:pt x="324" y="15"/>
                  </a:moveTo>
                  <a:cubicBezTo>
                    <a:pt x="318" y="4"/>
                    <a:pt x="303" y="0"/>
                    <a:pt x="292" y="7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5" y="178"/>
                    <a:pt x="0" y="186"/>
                    <a:pt x="0" y="194"/>
                  </a:cubicBezTo>
                  <a:cubicBezTo>
                    <a:pt x="0" y="202"/>
                    <a:pt x="5" y="210"/>
                    <a:pt x="12" y="215"/>
                  </a:cubicBezTo>
                  <a:cubicBezTo>
                    <a:pt x="292" y="381"/>
                    <a:pt x="292" y="381"/>
                    <a:pt x="292" y="381"/>
                  </a:cubicBezTo>
                  <a:cubicBezTo>
                    <a:pt x="295" y="383"/>
                    <a:pt x="300" y="385"/>
                    <a:pt x="304" y="385"/>
                  </a:cubicBezTo>
                  <a:cubicBezTo>
                    <a:pt x="312" y="385"/>
                    <a:pt x="320" y="380"/>
                    <a:pt x="324" y="373"/>
                  </a:cubicBezTo>
                  <a:cubicBezTo>
                    <a:pt x="331" y="361"/>
                    <a:pt x="327" y="347"/>
                    <a:pt x="316" y="340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27" y="41"/>
                    <a:pt x="331" y="27"/>
                    <a:pt x="324" y="15"/>
                  </a:cubicBezTo>
                  <a:close/>
                  <a:moveTo>
                    <a:pt x="324" y="15"/>
                  </a:moveTo>
                  <a:cubicBezTo>
                    <a:pt x="324" y="15"/>
                    <a:pt x="324" y="15"/>
                    <a:pt x="324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Freeform 242"/>
            <p:cNvSpPr>
              <a:spLocks noEditPoints="1"/>
            </p:cNvSpPr>
            <p:nvPr/>
          </p:nvSpPr>
          <p:spPr bwMode="auto">
            <a:xfrm>
              <a:off x="14093825" y="5456238"/>
              <a:ext cx="1450975" cy="1671638"/>
            </a:xfrm>
            <a:custGeom>
              <a:avLst/>
              <a:gdLst>
                <a:gd name="T0" fmla="*/ 7 w 331"/>
                <a:gd name="T1" fmla="*/ 373 h 385"/>
                <a:gd name="T2" fmla="*/ 27 w 331"/>
                <a:gd name="T3" fmla="*/ 385 h 385"/>
                <a:gd name="T4" fmla="*/ 40 w 331"/>
                <a:gd name="T5" fmla="*/ 381 h 385"/>
                <a:gd name="T6" fmla="*/ 319 w 331"/>
                <a:gd name="T7" fmla="*/ 215 h 385"/>
                <a:gd name="T8" fmla="*/ 331 w 331"/>
                <a:gd name="T9" fmla="*/ 194 h 385"/>
                <a:gd name="T10" fmla="*/ 319 w 331"/>
                <a:gd name="T11" fmla="*/ 173 h 385"/>
                <a:gd name="T12" fmla="*/ 40 w 331"/>
                <a:gd name="T13" fmla="*/ 7 h 385"/>
                <a:gd name="T14" fmla="*/ 7 w 331"/>
                <a:gd name="T15" fmla="*/ 15 h 385"/>
                <a:gd name="T16" fmla="*/ 15 w 331"/>
                <a:gd name="T17" fmla="*/ 48 h 385"/>
                <a:gd name="T18" fmla="*/ 260 w 331"/>
                <a:gd name="T19" fmla="*/ 194 h 385"/>
                <a:gd name="T20" fmla="*/ 15 w 331"/>
                <a:gd name="T21" fmla="*/ 340 h 385"/>
                <a:gd name="T22" fmla="*/ 7 w 331"/>
                <a:gd name="T23" fmla="*/ 373 h 385"/>
                <a:gd name="T24" fmla="*/ 7 w 331"/>
                <a:gd name="T25" fmla="*/ 373 h 385"/>
                <a:gd name="T26" fmla="*/ 7 w 331"/>
                <a:gd name="T27" fmla="*/ 37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385">
                  <a:moveTo>
                    <a:pt x="7" y="373"/>
                  </a:moveTo>
                  <a:cubicBezTo>
                    <a:pt x="11" y="380"/>
                    <a:pt x="19" y="385"/>
                    <a:pt x="27" y="385"/>
                  </a:cubicBezTo>
                  <a:cubicBezTo>
                    <a:pt x="31" y="385"/>
                    <a:pt x="36" y="383"/>
                    <a:pt x="40" y="381"/>
                  </a:cubicBezTo>
                  <a:cubicBezTo>
                    <a:pt x="319" y="215"/>
                    <a:pt x="319" y="215"/>
                    <a:pt x="319" y="215"/>
                  </a:cubicBezTo>
                  <a:cubicBezTo>
                    <a:pt x="326" y="210"/>
                    <a:pt x="331" y="202"/>
                    <a:pt x="331" y="194"/>
                  </a:cubicBezTo>
                  <a:cubicBezTo>
                    <a:pt x="331" y="186"/>
                    <a:pt x="326" y="178"/>
                    <a:pt x="319" y="173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28" y="0"/>
                    <a:pt x="13" y="4"/>
                    <a:pt x="7" y="15"/>
                  </a:cubicBezTo>
                  <a:cubicBezTo>
                    <a:pt x="0" y="27"/>
                    <a:pt x="4" y="41"/>
                    <a:pt x="15" y="48"/>
                  </a:cubicBezTo>
                  <a:cubicBezTo>
                    <a:pt x="260" y="194"/>
                    <a:pt x="260" y="194"/>
                    <a:pt x="260" y="194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4" y="347"/>
                    <a:pt x="0" y="361"/>
                    <a:pt x="7" y="373"/>
                  </a:cubicBezTo>
                  <a:close/>
                  <a:moveTo>
                    <a:pt x="7" y="373"/>
                  </a:moveTo>
                  <a:cubicBezTo>
                    <a:pt x="7" y="373"/>
                    <a:pt x="7" y="373"/>
                    <a:pt x="7" y="3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Freeform 243"/>
            <p:cNvSpPr>
              <a:spLocks noEditPoints="1"/>
            </p:cNvSpPr>
            <p:nvPr/>
          </p:nvSpPr>
          <p:spPr bwMode="auto">
            <a:xfrm>
              <a:off x="12563475" y="5456238"/>
              <a:ext cx="1219200" cy="1671638"/>
            </a:xfrm>
            <a:custGeom>
              <a:avLst/>
              <a:gdLst>
                <a:gd name="T0" fmla="*/ 231 w 278"/>
                <a:gd name="T1" fmla="*/ 14 h 385"/>
                <a:gd name="T2" fmla="*/ 7 w 278"/>
                <a:gd name="T3" fmla="*/ 347 h 385"/>
                <a:gd name="T4" fmla="*/ 14 w 278"/>
                <a:gd name="T5" fmla="*/ 380 h 385"/>
                <a:gd name="T6" fmla="*/ 27 w 278"/>
                <a:gd name="T7" fmla="*/ 385 h 385"/>
                <a:gd name="T8" fmla="*/ 47 w 278"/>
                <a:gd name="T9" fmla="*/ 374 h 385"/>
                <a:gd name="T10" fmla="*/ 271 w 278"/>
                <a:gd name="T11" fmla="*/ 41 h 385"/>
                <a:gd name="T12" fmla="*/ 264 w 278"/>
                <a:gd name="T13" fmla="*/ 8 h 385"/>
                <a:gd name="T14" fmla="*/ 231 w 278"/>
                <a:gd name="T15" fmla="*/ 14 h 385"/>
                <a:gd name="T16" fmla="*/ 231 w 278"/>
                <a:gd name="T17" fmla="*/ 14 h 385"/>
                <a:gd name="T18" fmla="*/ 231 w 278"/>
                <a:gd name="T19" fmla="*/ 1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8" h="385">
                  <a:moveTo>
                    <a:pt x="231" y="14"/>
                  </a:moveTo>
                  <a:cubicBezTo>
                    <a:pt x="7" y="347"/>
                    <a:pt x="7" y="347"/>
                    <a:pt x="7" y="347"/>
                  </a:cubicBezTo>
                  <a:cubicBezTo>
                    <a:pt x="0" y="358"/>
                    <a:pt x="3" y="373"/>
                    <a:pt x="14" y="380"/>
                  </a:cubicBezTo>
                  <a:cubicBezTo>
                    <a:pt x="18" y="383"/>
                    <a:pt x="23" y="385"/>
                    <a:pt x="27" y="385"/>
                  </a:cubicBezTo>
                  <a:cubicBezTo>
                    <a:pt x="35" y="385"/>
                    <a:pt x="42" y="381"/>
                    <a:pt x="47" y="374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78" y="30"/>
                    <a:pt x="275" y="15"/>
                    <a:pt x="264" y="8"/>
                  </a:cubicBezTo>
                  <a:cubicBezTo>
                    <a:pt x="253" y="0"/>
                    <a:pt x="238" y="3"/>
                    <a:pt x="231" y="14"/>
                  </a:cubicBezTo>
                  <a:close/>
                  <a:moveTo>
                    <a:pt x="231" y="14"/>
                  </a:moveTo>
                  <a:cubicBezTo>
                    <a:pt x="231" y="14"/>
                    <a:pt x="231" y="14"/>
                    <a:pt x="231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Freeform 244"/>
            <p:cNvSpPr>
              <a:spLocks noEditPoints="1"/>
            </p:cNvSpPr>
            <p:nvPr/>
          </p:nvSpPr>
          <p:spPr bwMode="auto">
            <a:xfrm>
              <a:off x="9875837" y="2927351"/>
              <a:ext cx="6594476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245"/>
            <p:cNvSpPr>
              <a:spLocks noEditPoints="1"/>
            </p:cNvSpPr>
            <p:nvPr/>
          </p:nvSpPr>
          <p:spPr bwMode="auto">
            <a:xfrm>
              <a:off x="15116175" y="3335338"/>
              <a:ext cx="222250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4" name="Freeform 246"/>
            <p:cNvSpPr>
              <a:spLocks noEditPoints="1"/>
            </p:cNvSpPr>
            <p:nvPr/>
          </p:nvSpPr>
          <p:spPr bwMode="auto">
            <a:xfrm>
              <a:off x="14541500" y="3335338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Freeform 247"/>
            <p:cNvSpPr>
              <a:spLocks noEditPoints="1"/>
            </p:cNvSpPr>
            <p:nvPr/>
          </p:nvSpPr>
          <p:spPr bwMode="auto">
            <a:xfrm>
              <a:off x="15689263" y="3335338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6" name="Group 345"/>
          <p:cNvGrpSpPr>
            <a:grpSpLocks noChangeAspect="1"/>
          </p:cNvGrpSpPr>
          <p:nvPr/>
        </p:nvGrpSpPr>
        <p:grpSpPr>
          <a:xfrm>
            <a:off x="7780010" y="1426533"/>
            <a:ext cx="308205" cy="304800"/>
            <a:chOff x="9959975" y="1952625"/>
            <a:chExt cx="6608763" cy="6535738"/>
          </a:xfrm>
        </p:grpSpPr>
        <p:sp>
          <p:nvSpPr>
            <p:cNvPr id="347" name="Oval 346"/>
            <p:cNvSpPr/>
            <p:nvPr/>
          </p:nvSpPr>
          <p:spPr>
            <a:xfrm>
              <a:off x="12586095" y="2198769"/>
              <a:ext cx="1996467" cy="199646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251"/>
            <p:cNvSpPr>
              <a:spLocks noEditPoints="1"/>
            </p:cNvSpPr>
            <p:nvPr/>
          </p:nvSpPr>
          <p:spPr bwMode="auto">
            <a:xfrm>
              <a:off x="12225338" y="1952625"/>
              <a:ext cx="2078038" cy="2058988"/>
            </a:xfrm>
            <a:custGeom>
              <a:avLst/>
              <a:gdLst>
                <a:gd name="T0" fmla="*/ 237 w 474"/>
                <a:gd name="T1" fmla="*/ 474 h 474"/>
                <a:gd name="T2" fmla="*/ 474 w 474"/>
                <a:gd name="T3" fmla="*/ 237 h 474"/>
                <a:gd name="T4" fmla="*/ 237 w 474"/>
                <a:gd name="T5" fmla="*/ 0 h 474"/>
                <a:gd name="T6" fmla="*/ 0 w 474"/>
                <a:gd name="T7" fmla="*/ 237 h 474"/>
                <a:gd name="T8" fmla="*/ 237 w 474"/>
                <a:gd name="T9" fmla="*/ 474 h 474"/>
                <a:gd name="T10" fmla="*/ 237 w 474"/>
                <a:gd name="T11" fmla="*/ 48 h 474"/>
                <a:gd name="T12" fmla="*/ 426 w 474"/>
                <a:gd name="T13" fmla="*/ 237 h 474"/>
                <a:gd name="T14" fmla="*/ 237 w 474"/>
                <a:gd name="T15" fmla="*/ 426 h 474"/>
                <a:gd name="T16" fmla="*/ 48 w 474"/>
                <a:gd name="T17" fmla="*/ 237 h 474"/>
                <a:gd name="T18" fmla="*/ 237 w 474"/>
                <a:gd name="T19" fmla="*/ 48 h 474"/>
                <a:gd name="T20" fmla="*/ 237 w 474"/>
                <a:gd name="T21" fmla="*/ 48 h 474"/>
                <a:gd name="T22" fmla="*/ 237 w 474"/>
                <a:gd name="T23" fmla="*/ 4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4" h="474">
                  <a:moveTo>
                    <a:pt x="237" y="474"/>
                  </a:moveTo>
                  <a:cubicBezTo>
                    <a:pt x="368" y="474"/>
                    <a:pt x="474" y="367"/>
                    <a:pt x="474" y="237"/>
                  </a:cubicBezTo>
                  <a:cubicBezTo>
                    <a:pt x="474" y="106"/>
                    <a:pt x="368" y="0"/>
                    <a:pt x="237" y="0"/>
                  </a:cubicBezTo>
                  <a:cubicBezTo>
                    <a:pt x="106" y="0"/>
                    <a:pt x="0" y="106"/>
                    <a:pt x="0" y="237"/>
                  </a:cubicBezTo>
                  <a:cubicBezTo>
                    <a:pt x="0" y="367"/>
                    <a:pt x="106" y="474"/>
                    <a:pt x="237" y="474"/>
                  </a:cubicBezTo>
                  <a:close/>
                  <a:moveTo>
                    <a:pt x="237" y="48"/>
                  </a:moveTo>
                  <a:cubicBezTo>
                    <a:pt x="341" y="48"/>
                    <a:pt x="426" y="133"/>
                    <a:pt x="426" y="237"/>
                  </a:cubicBezTo>
                  <a:cubicBezTo>
                    <a:pt x="426" y="341"/>
                    <a:pt x="341" y="426"/>
                    <a:pt x="237" y="426"/>
                  </a:cubicBezTo>
                  <a:cubicBezTo>
                    <a:pt x="133" y="426"/>
                    <a:pt x="48" y="341"/>
                    <a:pt x="48" y="237"/>
                  </a:cubicBezTo>
                  <a:cubicBezTo>
                    <a:pt x="48" y="133"/>
                    <a:pt x="133" y="48"/>
                    <a:pt x="237" y="48"/>
                  </a:cubicBezTo>
                  <a:close/>
                  <a:moveTo>
                    <a:pt x="237" y="48"/>
                  </a:moveTo>
                  <a:cubicBezTo>
                    <a:pt x="237" y="48"/>
                    <a:pt x="237" y="48"/>
                    <a:pt x="237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252"/>
            <p:cNvSpPr>
              <a:spLocks noEditPoints="1"/>
            </p:cNvSpPr>
            <p:nvPr/>
          </p:nvSpPr>
          <p:spPr bwMode="auto">
            <a:xfrm>
              <a:off x="11466513" y="4219575"/>
              <a:ext cx="3595688" cy="1879600"/>
            </a:xfrm>
            <a:custGeom>
              <a:avLst/>
              <a:gdLst>
                <a:gd name="T0" fmla="*/ 410 w 820"/>
                <a:gd name="T1" fmla="*/ 48 h 433"/>
                <a:gd name="T2" fmla="*/ 771 w 820"/>
                <a:gd name="T3" fmla="*/ 385 h 433"/>
                <a:gd name="T4" fmla="*/ 216 w 820"/>
                <a:gd name="T5" fmla="*/ 385 h 433"/>
                <a:gd name="T6" fmla="*/ 192 w 820"/>
                <a:gd name="T7" fmla="*/ 409 h 433"/>
                <a:gd name="T8" fmla="*/ 216 w 820"/>
                <a:gd name="T9" fmla="*/ 433 h 433"/>
                <a:gd name="T10" fmla="*/ 796 w 820"/>
                <a:gd name="T11" fmla="*/ 433 h 433"/>
                <a:gd name="T12" fmla="*/ 820 w 820"/>
                <a:gd name="T13" fmla="*/ 409 h 433"/>
                <a:gd name="T14" fmla="*/ 410 w 820"/>
                <a:gd name="T15" fmla="*/ 0 h 433"/>
                <a:gd name="T16" fmla="*/ 0 w 820"/>
                <a:gd name="T17" fmla="*/ 409 h 433"/>
                <a:gd name="T18" fmla="*/ 24 w 820"/>
                <a:gd name="T19" fmla="*/ 433 h 433"/>
                <a:gd name="T20" fmla="*/ 120 w 820"/>
                <a:gd name="T21" fmla="*/ 433 h 433"/>
                <a:gd name="T22" fmla="*/ 144 w 820"/>
                <a:gd name="T23" fmla="*/ 409 h 433"/>
                <a:gd name="T24" fmla="*/ 120 w 820"/>
                <a:gd name="T25" fmla="*/ 385 h 433"/>
                <a:gd name="T26" fmla="*/ 49 w 820"/>
                <a:gd name="T27" fmla="*/ 385 h 433"/>
                <a:gd name="T28" fmla="*/ 410 w 820"/>
                <a:gd name="T29" fmla="*/ 48 h 433"/>
                <a:gd name="T30" fmla="*/ 410 w 820"/>
                <a:gd name="T31" fmla="*/ 48 h 433"/>
                <a:gd name="T32" fmla="*/ 410 w 820"/>
                <a:gd name="T33" fmla="*/ 48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0" h="433">
                  <a:moveTo>
                    <a:pt x="410" y="48"/>
                  </a:moveTo>
                  <a:cubicBezTo>
                    <a:pt x="601" y="48"/>
                    <a:pt x="759" y="197"/>
                    <a:pt x="771" y="385"/>
                  </a:cubicBezTo>
                  <a:cubicBezTo>
                    <a:pt x="216" y="385"/>
                    <a:pt x="216" y="385"/>
                    <a:pt x="216" y="385"/>
                  </a:cubicBezTo>
                  <a:cubicBezTo>
                    <a:pt x="203" y="385"/>
                    <a:pt x="192" y="396"/>
                    <a:pt x="192" y="409"/>
                  </a:cubicBezTo>
                  <a:cubicBezTo>
                    <a:pt x="192" y="423"/>
                    <a:pt x="203" y="433"/>
                    <a:pt x="216" y="433"/>
                  </a:cubicBezTo>
                  <a:cubicBezTo>
                    <a:pt x="796" y="433"/>
                    <a:pt x="796" y="433"/>
                    <a:pt x="796" y="433"/>
                  </a:cubicBezTo>
                  <a:cubicBezTo>
                    <a:pt x="809" y="433"/>
                    <a:pt x="820" y="423"/>
                    <a:pt x="820" y="409"/>
                  </a:cubicBezTo>
                  <a:cubicBezTo>
                    <a:pt x="820" y="183"/>
                    <a:pt x="636" y="0"/>
                    <a:pt x="410" y="0"/>
                  </a:cubicBezTo>
                  <a:cubicBezTo>
                    <a:pt x="184" y="0"/>
                    <a:pt x="0" y="183"/>
                    <a:pt x="0" y="409"/>
                  </a:cubicBezTo>
                  <a:cubicBezTo>
                    <a:pt x="0" y="423"/>
                    <a:pt x="11" y="433"/>
                    <a:pt x="24" y="433"/>
                  </a:cubicBezTo>
                  <a:cubicBezTo>
                    <a:pt x="120" y="433"/>
                    <a:pt x="120" y="433"/>
                    <a:pt x="120" y="433"/>
                  </a:cubicBezTo>
                  <a:cubicBezTo>
                    <a:pt x="134" y="433"/>
                    <a:pt x="144" y="423"/>
                    <a:pt x="144" y="409"/>
                  </a:cubicBezTo>
                  <a:cubicBezTo>
                    <a:pt x="144" y="396"/>
                    <a:pt x="134" y="385"/>
                    <a:pt x="120" y="385"/>
                  </a:cubicBezTo>
                  <a:cubicBezTo>
                    <a:pt x="49" y="385"/>
                    <a:pt x="49" y="385"/>
                    <a:pt x="49" y="385"/>
                  </a:cubicBezTo>
                  <a:cubicBezTo>
                    <a:pt x="61" y="197"/>
                    <a:pt x="219" y="48"/>
                    <a:pt x="410" y="48"/>
                  </a:cubicBezTo>
                  <a:close/>
                  <a:moveTo>
                    <a:pt x="410" y="48"/>
                  </a:moveTo>
                  <a:cubicBezTo>
                    <a:pt x="410" y="48"/>
                    <a:pt x="410" y="48"/>
                    <a:pt x="41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253"/>
            <p:cNvSpPr>
              <a:spLocks noEditPoints="1"/>
            </p:cNvSpPr>
            <p:nvPr/>
          </p:nvSpPr>
          <p:spPr bwMode="auto">
            <a:xfrm>
              <a:off x="9959975" y="6534150"/>
              <a:ext cx="2073275" cy="1954213"/>
            </a:xfrm>
            <a:custGeom>
              <a:avLst/>
              <a:gdLst>
                <a:gd name="T0" fmla="*/ 451 w 473"/>
                <a:gd name="T1" fmla="*/ 154 h 450"/>
                <a:gd name="T2" fmla="*/ 320 w 473"/>
                <a:gd name="T3" fmla="*/ 132 h 450"/>
                <a:gd name="T4" fmla="*/ 258 w 473"/>
                <a:gd name="T5" fmla="*/ 13 h 450"/>
                <a:gd name="T6" fmla="*/ 237 w 473"/>
                <a:gd name="T7" fmla="*/ 0 h 450"/>
                <a:gd name="T8" fmla="*/ 215 w 473"/>
                <a:gd name="T9" fmla="*/ 13 h 450"/>
                <a:gd name="T10" fmla="*/ 154 w 473"/>
                <a:gd name="T11" fmla="*/ 132 h 450"/>
                <a:gd name="T12" fmla="*/ 22 w 473"/>
                <a:gd name="T13" fmla="*/ 154 h 450"/>
                <a:gd name="T14" fmla="*/ 3 w 473"/>
                <a:gd name="T15" fmla="*/ 170 h 450"/>
                <a:gd name="T16" fmla="*/ 9 w 473"/>
                <a:gd name="T17" fmla="*/ 194 h 450"/>
                <a:gd name="T18" fmla="*/ 102 w 473"/>
                <a:gd name="T19" fmla="*/ 289 h 450"/>
                <a:gd name="T20" fmla="*/ 83 w 473"/>
                <a:gd name="T21" fmla="*/ 421 h 450"/>
                <a:gd name="T22" fmla="*/ 92 w 473"/>
                <a:gd name="T23" fmla="*/ 444 h 450"/>
                <a:gd name="T24" fmla="*/ 117 w 473"/>
                <a:gd name="T25" fmla="*/ 446 h 450"/>
                <a:gd name="T26" fmla="*/ 237 w 473"/>
                <a:gd name="T27" fmla="*/ 387 h 450"/>
                <a:gd name="T28" fmla="*/ 356 w 473"/>
                <a:gd name="T29" fmla="*/ 446 h 450"/>
                <a:gd name="T30" fmla="*/ 367 w 473"/>
                <a:gd name="T31" fmla="*/ 449 h 450"/>
                <a:gd name="T32" fmla="*/ 381 w 473"/>
                <a:gd name="T33" fmla="*/ 444 h 450"/>
                <a:gd name="T34" fmla="*/ 391 w 473"/>
                <a:gd name="T35" fmla="*/ 421 h 450"/>
                <a:gd name="T36" fmla="*/ 371 w 473"/>
                <a:gd name="T37" fmla="*/ 289 h 450"/>
                <a:gd name="T38" fmla="*/ 464 w 473"/>
                <a:gd name="T39" fmla="*/ 194 h 450"/>
                <a:gd name="T40" fmla="*/ 470 w 473"/>
                <a:gd name="T41" fmla="*/ 170 h 450"/>
                <a:gd name="T42" fmla="*/ 451 w 473"/>
                <a:gd name="T43" fmla="*/ 154 h 450"/>
                <a:gd name="T44" fmla="*/ 328 w 473"/>
                <a:gd name="T45" fmla="*/ 264 h 450"/>
                <a:gd name="T46" fmla="*/ 322 w 473"/>
                <a:gd name="T47" fmla="*/ 285 h 450"/>
                <a:gd name="T48" fmla="*/ 336 w 473"/>
                <a:gd name="T49" fmla="*/ 383 h 450"/>
                <a:gd name="T50" fmla="*/ 247 w 473"/>
                <a:gd name="T51" fmla="*/ 339 h 450"/>
                <a:gd name="T52" fmla="*/ 226 w 473"/>
                <a:gd name="T53" fmla="*/ 339 h 450"/>
                <a:gd name="T54" fmla="*/ 137 w 473"/>
                <a:gd name="T55" fmla="*/ 383 h 450"/>
                <a:gd name="T56" fmla="*/ 152 w 473"/>
                <a:gd name="T57" fmla="*/ 285 h 450"/>
                <a:gd name="T58" fmla="*/ 145 w 473"/>
                <a:gd name="T59" fmla="*/ 264 h 450"/>
                <a:gd name="T60" fmla="*/ 75 w 473"/>
                <a:gd name="T61" fmla="*/ 193 h 450"/>
                <a:gd name="T62" fmla="*/ 173 w 473"/>
                <a:gd name="T63" fmla="*/ 177 h 450"/>
                <a:gd name="T64" fmla="*/ 191 w 473"/>
                <a:gd name="T65" fmla="*/ 164 h 450"/>
                <a:gd name="T66" fmla="*/ 237 w 473"/>
                <a:gd name="T67" fmla="*/ 76 h 450"/>
                <a:gd name="T68" fmla="*/ 283 w 473"/>
                <a:gd name="T69" fmla="*/ 164 h 450"/>
                <a:gd name="T70" fmla="*/ 300 w 473"/>
                <a:gd name="T71" fmla="*/ 177 h 450"/>
                <a:gd name="T72" fmla="*/ 398 w 473"/>
                <a:gd name="T73" fmla="*/ 193 h 450"/>
                <a:gd name="T74" fmla="*/ 328 w 473"/>
                <a:gd name="T75" fmla="*/ 264 h 450"/>
                <a:gd name="T76" fmla="*/ 328 w 473"/>
                <a:gd name="T77" fmla="*/ 264 h 450"/>
                <a:gd name="T78" fmla="*/ 328 w 473"/>
                <a:gd name="T79" fmla="*/ 26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3" h="450">
                  <a:moveTo>
                    <a:pt x="451" y="154"/>
                  </a:moveTo>
                  <a:cubicBezTo>
                    <a:pt x="320" y="132"/>
                    <a:pt x="320" y="132"/>
                    <a:pt x="320" y="132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4" y="5"/>
                    <a:pt x="246" y="0"/>
                    <a:pt x="237" y="0"/>
                  </a:cubicBezTo>
                  <a:cubicBezTo>
                    <a:pt x="228" y="0"/>
                    <a:pt x="220" y="5"/>
                    <a:pt x="215" y="13"/>
                  </a:cubicBezTo>
                  <a:cubicBezTo>
                    <a:pt x="154" y="132"/>
                    <a:pt x="154" y="132"/>
                    <a:pt x="154" y="132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13" y="155"/>
                    <a:pt x="6" y="161"/>
                    <a:pt x="3" y="170"/>
                  </a:cubicBezTo>
                  <a:cubicBezTo>
                    <a:pt x="0" y="178"/>
                    <a:pt x="3" y="188"/>
                    <a:pt x="9" y="194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83" y="421"/>
                    <a:pt x="83" y="421"/>
                    <a:pt x="83" y="421"/>
                  </a:cubicBezTo>
                  <a:cubicBezTo>
                    <a:pt x="81" y="430"/>
                    <a:pt x="85" y="439"/>
                    <a:pt x="92" y="444"/>
                  </a:cubicBezTo>
                  <a:cubicBezTo>
                    <a:pt x="100" y="450"/>
                    <a:pt x="109" y="450"/>
                    <a:pt x="117" y="446"/>
                  </a:cubicBezTo>
                  <a:cubicBezTo>
                    <a:pt x="237" y="387"/>
                    <a:pt x="237" y="387"/>
                    <a:pt x="237" y="387"/>
                  </a:cubicBezTo>
                  <a:cubicBezTo>
                    <a:pt x="356" y="446"/>
                    <a:pt x="356" y="446"/>
                    <a:pt x="356" y="446"/>
                  </a:cubicBezTo>
                  <a:cubicBezTo>
                    <a:pt x="360" y="448"/>
                    <a:pt x="363" y="449"/>
                    <a:pt x="367" y="449"/>
                  </a:cubicBezTo>
                  <a:cubicBezTo>
                    <a:pt x="372" y="449"/>
                    <a:pt x="377" y="447"/>
                    <a:pt x="381" y="444"/>
                  </a:cubicBezTo>
                  <a:cubicBezTo>
                    <a:pt x="388" y="439"/>
                    <a:pt x="392" y="430"/>
                    <a:pt x="391" y="421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464" y="194"/>
                    <a:pt x="464" y="194"/>
                    <a:pt x="464" y="194"/>
                  </a:cubicBezTo>
                  <a:cubicBezTo>
                    <a:pt x="471" y="188"/>
                    <a:pt x="473" y="178"/>
                    <a:pt x="470" y="170"/>
                  </a:cubicBezTo>
                  <a:cubicBezTo>
                    <a:pt x="467" y="161"/>
                    <a:pt x="460" y="155"/>
                    <a:pt x="451" y="154"/>
                  </a:cubicBezTo>
                  <a:close/>
                  <a:moveTo>
                    <a:pt x="328" y="264"/>
                  </a:moveTo>
                  <a:cubicBezTo>
                    <a:pt x="323" y="270"/>
                    <a:pt x="321" y="277"/>
                    <a:pt x="322" y="285"/>
                  </a:cubicBezTo>
                  <a:cubicBezTo>
                    <a:pt x="336" y="383"/>
                    <a:pt x="336" y="383"/>
                    <a:pt x="336" y="383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1" y="335"/>
                    <a:pt x="233" y="335"/>
                    <a:pt x="226" y="339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52" y="285"/>
                    <a:pt x="152" y="285"/>
                    <a:pt x="152" y="285"/>
                  </a:cubicBezTo>
                  <a:cubicBezTo>
                    <a:pt x="153" y="277"/>
                    <a:pt x="150" y="270"/>
                    <a:pt x="145" y="264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173" y="177"/>
                    <a:pt x="173" y="177"/>
                    <a:pt x="173" y="177"/>
                  </a:cubicBezTo>
                  <a:cubicBezTo>
                    <a:pt x="181" y="176"/>
                    <a:pt x="187" y="171"/>
                    <a:pt x="191" y="164"/>
                  </a:cubicBezTo>
                  <a:cubicBezTo>
                    <a:pt x="237" y="76"/>
                    <a:pt x="237" y="76"/>
                    <a:pt x="237" y="76"/>
                  </a:cubicBezTo>
                  <a:cubicBezTo>
                    <a:pt x="283" y="164"/>
                    <a:pt x="283" y="164"/>
                    <a:pt x="283" y="164"/>
                  </a:cubicBezTo>
                  <a:cubicBezTo>
                    <a:pt x="286" y="171"/>
                    <a:pt x="292" y="176"/>
                    <a:pt x="300" y="177"/>
                  </a:cubicBezTo>
                  <a:cubicBezTo>
                    <a:pt x="398" y="193"/>
                    <a:pt x="398" y="193"/>
                    <a:pt x="398" y="193"/>
                  </a:cubicBezTo>
                  <a:lnTo>
                    <a:pt x="328" y="264"/>
                  </a:lnTo>
                  <a:close/>
                  <a:moveTo>
                    <a:pt x="328" y="264"/>
                  </a:moveTo>
                  <a:cubicBezTo>
                    <a:pt x="328" y="264"/>
                    <a:pt x="328" y="264"/>
                    <a:pt x="328" y="2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254"/>
            <p:cNvSpPr>
              <a:spLocks noEditPoints="1"/>
            </p:cNvSpPr>
            <p:nvPr/>
          </p:nvSpPr>
          <p:spPr bwMode="auto">
            <a:xfrm>
              <a:off x="12230100" y="6534150"/>
              <a:ext cx="2068513" cy="1954213"/>
            </a:xfrm>
            <a:custGeom>
              <a:avLst/>
              <a:gdLst>
                <a:gd name="T0" fmla="*/ 451 w 472"/>
                <a:gd name="T1" fmla="*/ 154 h 450"/>
                <a:gd name="T2" fmla="*/ 319 w 472"/>
                <a:gd name="T3" fmla="*/ 132 h 450"/>
                <a:gd name="T4" fmla="*/ 257 w 472"/>
                <a:gd name="T5" fmla="*/ 13 h 450"/>
                <a:gd name="T6" fmla="*/ 236 w 472"/>
                <a:gd name="T7" fmla="*/ 0 h 450"/>
                <a:gd name="T8" fmla="*/ 215 w 472"/>
                <a:gd name="T9" fmla="*/ 13 h 450"/>
                <a:gd name="T10" fmla="*/ 153 w 472"/>
                <a:gd name="T11" fmla="*/ 132 h 450"/>
                <a:gd name="T12" fmla="*/ 21 w 472"/>
                <a:gd name="T13" fmla="*/ 154 h 450"/>
                <a:gd name="T14" fmla="*/ 3 w 472"/>
                <a:gd name="T15" fmla="*/ 170 h 450"/>
                <a:gd name="T16" fmla="*/ 8 w 472"/>
                <a:gd name="T17" fmla="*/ 194 h 450"/>
                <a:gd name="T18" fmla="*/ 102 w 472"/>
                <a:gd name="T19" fmla="*/ 289 h 450"/>
                <a:gd name="T20" fmla="*/ 82 w 472"/>
                <a:gd name="T21" fmla="*/ 421 h 450"/>
                <a:gd name="T22" fmla="*/ 92 w 472"/>
                <a:gd name="T23" fmla="*/ 444 h 450"/>
                <a:gd name="T24" fmla="*/ 117 w 472"/>
                <a:gd name="T25" fmla="*/ 446 h 450"/>
                <a:gd name="T26" fmla="*/ 236 w 472"/>
                <a:gd name="T27" fmla="*/ 387 h 450"/>
                <a:gd name="T28" fmla="*/ 356 w 472"/>
                <a:gd name="T29" fmla="*/ 446 h 450"/>
                <a:gd name="T30" fmla="*/ 366 w 472"/>
                <a:gd name="T31" fmla="*/ 449 h 450"/>
                <a:gd name="T32" fmla="*/ 380 w 472"/>
                <a:gd name="T33" fmla="*/ 444 h 450"/>
                <a:gd name="T34" fmla="*/ 390 w 472"/>
                <a:gd name="T35" fmla="*/ 421 h 450"/>
                <a:gd name="T36" fmla="*/ 370 w 472"/>
                <a:gd name="T37" fmla="*/ 289 h 450"/>
                <a:gd name="T38" fmla="*/ 464 w 472"/>
                <a:gd name="T39" fmla="*/ 194 h 450"/>
                <a:gd name="T40" fmla="*/ 470 w 472"/>
                <a:gd name="T41" fmla="*/ 170 h 450"/>
                <a:gd name="T42" fmla="*/ 451 w 472"/>
                <a:gd name="T43" fmla="*/ 154 h 450"/>
                <a:gd name="T44" fmla="*/ 328 w 472"/>
                <a:gd name="T45" fmla="*/ 264 h 450"/>
                <a:gd name="T46" fmla="*/ 321 w 472"/>
                <a:gd name="T47" fmla="*/ 285 h 450"/>
                <a:gd name="T48" fmla="*/ 336 w 472"/>
                <a:gd name="T49" fmla="*/ 383 h 450"/>
                <a:gd name="T50" fmla="*/ 247 w 472"/>
                <a:gd name="T51" fmla="*/ 339 h 450"/>
                <a:gd name="T52" fmla="*/ 236 w 472"/>
                <a:gd name="T53" fmla="*/ 336 h 450"/>
                <a:gd name="T54" fmla="*/ 225 w 472"/>
                <a:gd name="T55" fmla="*/ 339 h 450"/>
                <a:gd name="T56" fmla="*/ 136 w 472"/>
                <a:gd name="T57" fmla="*/ 383 h 450"/>
                <a:gd name="T58" fmla="*/ 151 w 472"/>
                <a:gd name="T59" fmla="*/ 285 h 450"/>
                <a:gd name="T60" fmla="*/ 144 w 472"/>
                <a:gd name="T61" fmla="*/ 264 h 450"/>
                <a:gd name="T62" fmla="*/ 75 w 472"/>
                <a:gd name="T63" fmla="*/ 193 h 450"/>
                <a:gd name="T64" fmla="*/ 173 w 472"/>
                <a:gd name="T65" fmla="*/ 177 h 450"/>
                <a:gd name="T66" fmla="*/ 190 w 472"/>
                <a:gd name="T67" fmla="*/ 164 h 450"/>
                <a:gd name="T68" fmla="*/ 236 w 472"/>
                <a:gd name="T69" fmla="*/ 76 h 450"/>
                <a:gd name="T70" fmla="*/ 282 w 472"/>
                <a:gd name="T71" fmla="*/ 164 h 450"/>
                <a:gd name="T72" fmla="*/ 299 w 472"/>
                <a:gd name="T73" fmla="*/ 177 h 450"/>
                <a:gd name="T74" fmla="*/ 397 w 472"/>
                <a:gd name="T75" fmla="*/ 193 h 450"/>
                <a:gd name="T76" fmla="*/ 328 w 472"/>
                <a:gd name="T77" fmla="*/ 264 h 450"/>
                <a:gd name="T78" fmla="*/ 328 w 472"/>
                <a:gd name="T79" fmla="*/ 264 h 450"/>
                <a:gd name="T80" fmla="*/ 328 w 472"/>
                <a:gd name="T81" fmla="*/ 26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2" h="450">
                  <a:moveTo>
                    <a:pt x="451" y="154"/>
                  </a:moveTo>
                  <a:cubicBezTo>
                    <a:pt x="319" y="132"/>
                    <a:pt x="319" y="132"/>
                    <a:pt x="319" y="132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53" y="5"/>
                    <a:pt x="245" y="0"/>
                    <a:pt x="236" y="0"/>
                  </a:cubicBezTo>
                  <a:cubicBezTo>
                    <a:pt x="227" y="0"/>
                    <a:pt x="219" y="5"/>
                    <a:pt x="215" y="13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3" y="155"/>
                    <a:pt x="5" y="161"/>
                    <a:pt x="3" y="170"/>
                  </a:cubicBezTo>
                  <a:cubicBezTo>
                    <a:pt x="0" y="178"/>
                    <a:pt x="2" y="188"/>
                    <a:pt x="8" y="194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82" y="421"/>
                    <a:pt x="82" y="421"/>
                    <a:pt x="82" y="421"/>
                  </a:cubicBezTo>
                  <a:cubicBezTo>
                    <a:pt x="81" y="430"/>
                    <a:pt x="84" y="439"/>
                    <a:pt x="92" y="444"/>
                  </a:cubicBezTo>
                  <a:cubicBezTo>
                    <a:pt x="99" y="450"/>
                    <a:pt x="109" y="450"/>
                    <a:pt x="117" y="446"/>
                  </a:cubicBezTo>
                  <a:cubicBezTo>
                    <a:pt x="236" y="387"/>
                    <a:pt x="236" y="387"/>
                    <a:pt x="236" y="387"/>
                  </a:cubicBezTo>
                  <a:cubicBezTo>
                    <a:pt x="356" y="446"/>
                    <a:pt x="356" y="446"/>
                    <a:pt x="356" y="446"/>
                  </a:cubicBezTo>
                  <a:cubicBezTo>
                    <a:pt x="359" y="448"/>
                    <a:pt x="363" y="449"/>
                    <a:pt x="366" y="449"/>
                  </a:cubicBezTo>
                  <a:cubicBezTo>
                    <a:pt x="371" y="449"/>
                    <a:pt x="376" y="447"/>
                    <a:pt x="380" y="444"/>
                  </a:cubicBezTo>
                  <a:cubicBezTo>
                    <a:pt x="388" y="439"/>
                    <a:pt x="391" y="430"/>
                    <a:pt x="390" y="421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464" y="194"/>
                    <a:pt x="464" y="194"/>
                    <a:pt x="464" y="194"/>
                  </a:cubicBezTo>
                  <a:cubicBezTo>
                    <a:pt x="470" y="188"/>
                    <a:pt x="472" y="178"/>
                    <a:pt x="470" y="170"/>
                  </a:cubicBezTo>
                  <a:cubicBezTo>
                    <a:pt x="467" y="161"/>
                    <a:pt x="459" y="155"/>
                    <a:pt x="451" y="154"/>
                  </a:cubicBezTo>
                  <a:close/>
                  <a:moveTo>
                    <a:pt x="328" y="264"/>
                  </a:moveTo>
                  <a:cubicBezTo>
                    <a:pt x="322" y="270"/>
                    <a:pt x="320" y="277"/>
                    <a:pt x="321" y="285"/>
                  </a:cubicBezTo>
                  <a:cubicBezTo>
                    <a:pt x="336" y="383"/>
                    <a:pt x="336" y="383"/>
                    <a:pt x="336" y="383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3" y="337"/>
                    <a:pt x="240" y="336"/>
                    <a:pt x="236" y="336"/>
                  </a:cubicBezTo>
                  <a:cubicBezTo>
                    <a:pt x="232" y="336"/>
                    <a:pt x="229" y="337"/>
                    <a:pt x="225" y="339"/>
                  </a:cubicBezTo>
                  <a:cubicBezTo>
                    <a:pt x="136" y="383"/>
                    <a:pt x="136" y="383"/>
                    <a:pt x="136" y="383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2" y="277"/>
                    <a:pt x="150" y="270"/>
                    <a:pt x="144" y="264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173" y="177"/>
                    <a:pt x="173" y="177"/>
                    <a:pt x="173" y="177"/>
                  </a:cubicBezTo>
                  <a:cubicBezTo>
                    <a:pt x="180" y="176"/>
                    <a:pt x="187" y="171"/>
                    <a:pt x="190" y="164"/>
                  </a:cubicBezTo>
                  <a:cubicBezTo>
                    <a:pt x="236" y="76"/>
                    <a:pt x="236" y="76"/>
                    <a:pt x="236" y="76"/>
                  </a:cubicBezTo>
                  <a:cubicBezTo>
                    <a:pt x="282" y="164"/>
                    <a:pt x="282" y="164"/>
                    <a:pt x="282" y="164"/>
                  </a:cubicBezTo>
                  <a:cubicBezTo>
                    <a:pt x="285" y="171"/>
                    <a:pt x="292" y="176"/>
                    <a:pt x="299" y="177"/>
                  </a:cubicBezTo>
                  <a:cubicBezTo>
                    <a:pt x="397" y="193"/>
                    <a:pt x="397" y="193"/>
                    <a:pt x="397" y="193"/>
                  </a:cubicBezTo>
                  <a:lnTo>
                    <a:pt x="328" y="264"/>
                  </a:lnTo>
                  <a:close/>
                  <a:moveTo>
                    <a:pt x="328" y="264"/>
                  </a:moveTo>
                  <a:cubicBezTo>
                    <a:pt x="328" y="264"/>
                    <a:pt x="328" y="264"/>
                    <a:pt x="328" y="2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255"/>
            <p:cNvSpPr>
              <a:spLocks noEditPoints="1"/>
            </p:cNvSpPr>
            <p:nvPr/>
          </p:nvSpPr>
          <p:spPr bwMode="auto">
            <a:xfrm>
              <a:off x="14495463" y="6534150"/>
              <a:ext cx="2073275" cy="1954213"/>
            </a:xfrm>
            <a:custGeom>
              <a:avLst/>
              <a:gdLst>
                <a:gd name="T0" fmla="*/ 470 w 473"/>
                <a:gd name="T1" fmla="*/ 170 h 450"/>
                <a:gd name="T2" fmla="*/ 451 w 473"/>
                <a:gd name="T3" fmla="*/ 154 h 450"/>
                <a:gd name="T4" fmla="*/ 319 w 473"/>
                <a:gd name="T5" fmla="*/ 132 h 450"/>
                <a:gd name="T6" fmla="*/ 258 w 473"/>
                <a:gd name="T7" fmla="*/ 13 h 450"/>
                <a:gd name="T8" fmla="*/ 236 w 473"/>
                <a:gd name="T9" fmla="*/ 0 h 450"/>
                <a:gd name="T10" fmla="*/ 215 w 473"/>
                <a:gd name="T11" fmla="*/ 13 h 450"/>
                <a:gd name="T12" fmla="*/ 153 w 473"/>
                <a:gd name="T13" fmla="*/ 132 h 450"/>
                <a:gd name="T14" fmla="*/ 22 w 473"/>
                <a:gd name="T15" fmla="*/ 154 h 450"/>
                <a:gd name="T16" fmla="*/ 3 w 473"/>
                <a:gd name="T17" fmla="*/ 170 h 450"/>
                <a:gd name="T18" fmla="*/ 9 w 473"/>
                <a:gd name="T19" fmla="*/ 194 h 450"/>
                <a:gd name="T20" fmla="*/ 102 w 473"/>
                <a:gd name="T21" fmla="*/ 289 h 450"/>
                <a:gd name="T22" fmla="*/ 82 w 473"/>
                <a:gd name="T23" fmla="*/ 421 h 450"/>
                <a:gd name="T24" fmla="*/ 92 w 473"/>
                <a:gd name="T25" fmla="*/ 444 h 450"/>
                <a:gd name="T26" fmla="*/ 117 w 473"/>
                <a:gd name="T27" fmla="*/ 446 h 450"/>
                <a:gd name="T28" fmla="*/ 236 w 473"/>
                <a:gd name="T29" fmla="*/ 387 h 450"/>
                <a:gd name="T30" fmla="*/ 356 w 473"/>
                <a:gd name="T31" fmla="*/ 446 h 450"/>
                <a:gd name="T32" fmla="*/ 367 w 473"/>
                <a:gd name="T33" fmla="*/ 449 h 450"/>
                <a:gd name="T34" fmla="*/ 381 w 473"/>
                <a:gd name="T35" fmla="*/ 444 h 450"/>
                <a:gd name="T36" fmla="*/ 390 w 473"/>
                <a:gd name="T37" fmla="*/ 421 h 450"/>
                <a:gd name="T38" fmla="*/ 371 w 473"/>
                <a:gd name="T39" fmla="*/ 289 h 450"/>
                <a:gd name="T40" fmla="*/ 464 w 473"/>
                <a:gd name="T41" fmla="*/ 194 h 450"/>
                <a:gd name="T42" fmla="*/ 470 w 473"/>
                <a:gd name="T43" fmla="*/ 170 h 450"/>
                <a:gd name="T44" fmla="*/ 328 w 473"/>
                <a:gd name="T45" fmla="*/ 264 h 450"/>
                <a:gd name="T46" fmla="*/ 321 w 473"/>
                <a:gd name="T47" fmla="*/ 285 h 450"/>
                <a:gd name="T48" fmla="*/ 336 w 473"/>
                <a:gd name="T49" fmla="*/ 383 h 450"/>
                <a:gd name="T50" fmla="*/ 247 w 473"/>
                <a:gd name="T51" fmla="*/ 339 h 450"/>
                <a:gd name="T52" fmla="*/ 236 w 473"/>
                <a:gd name="T53" fmla="*/ 336 h 450"/>
                <a:gd name="T54" fmla="*/ 226 w 473"/>
                <a:gd name="T55" fmla="*/ 339 h 450"/>
                <a:gd name="T56" fmla="*/ 137 w 473"/>
                <a:gd name="T57" fmla="*/ 383 h 450"/>
                <a:gd name="T58" fmla="*/ 151 w 473"/>
                <a:gd name="T59" fmla="*/ 285 h 450"/>
                <a:gd name="T60" fmla="*/ 145 w 473"/>
                <a:gd name="T61" fmla="*/ 264 h 450"/>
                <a:gd name="T62" fmla="*/ 75 w 473"/>
                <a:gd name="T63" fmla="*/ 193 h 450"/>
                <a:gd name="T64" fmla="*/ 173 w 473"/>
                <a:gd name="T65" fmla="*/ 177 h 450"/>
                <a:gd name="T66" fmla="*/ 190 w 473"/>
                <a:gd name="T67" fmla="*/ 164 h 450"/>
                <a:gd name="T68" fmla="*/ 236 w 473"/>
                <a:gd name="T69" fmla="*/ 76 h 450"/>
                <a:gd name="T70" fmla="*/ 282 w 473"/>
                <a:gd name="T71" fmla="*/ 164 h 450"/>
                <a:gd name="T72" fmla="*/ 300 w 473"/>
                <a:gd name="T73" fmla="*/ 177 h 450"/>
                <a:gd name="T74" fmla="*/ 398 w 473"/>
                <a:gd name="T75" fmla="*/ 193 h 450"/>
                <a:gd name="T76" fmla="*/ 328 w 473"/>
                <a:gd name="T77" fmla="*/ 264 h 450"/>
                <a:gd name="T78" fmla="*/ 328 w 473"/>
                <a:gd name="T79" fmla="*/ 264 h 450"/>
                <a:gd name="T80" fmla="*/ 328 w 473"/>
                <a:gd name="T81" fmla="*/ 26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3" h="450">
                  <a:moveTo>
                    <a:pt x="470" y="170"/>
                  </a:moveTo>
                  <a:cubicBezTo>
                    <a:pt x="467" y="161"/>
                    <a:pt x="460" y="155"/>
                    <a:pt x="451" y="154"/>
                  </a:cubicBezTo>
                  <a:cubicBezTo>
                    <a:pt x="319" y="132"/>
                    <a:pt x="319" y="132"/>
                    <a:pt x="319" y="132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3" y="5"/>
                    <a:pt x="245" y="0"/>
                    <a:pt x="236" y="0"/>
                  </a:cubicBezTo>
                  <a:cubicBezTo>
                    <a:pt x="227" y="0"/>
                    <a:pt x="219" y="5"/>
                    <a:pt x="215" y="13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13" y="155"/>
                    <a:pt x="6" y="161"/>
                    <a:pt x="3" y="170"/>
                  </a:cubicBezTo>
                  <a:cubicBezTo>
                    <a:pt x="0" y="178"/>
                    <a:pt x="2" y="188"/>
                    <a:pt x="9" y="194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82" y="421"/>
                    <a:pt x="82" y="421"/>
                    <a:pt x="82" y="421"/>
                  </a:cubicBezTo>
                  <a:cubicBezTo>
                    <a:pt x="81" y="430"/>
                    <a:pt x="85" y="439"/>
                    <a:pt x="92" y="444"/>
                  </a:cubicBezTo>
                  <a:cubicBezTo>
                    <a:pt x="99" y="450"/>
                    <a:pt x="109" y="450"/>
                    <a:pt x="117" y="446"/>
                  </a:cubicBezTo>
                  <a:cubicBezTo>
                    <a:pt x="236" y="387"/>
                    <a:pt x="236" y="387"/>
                    <a:pt x="236" y="387"/>
                  </a:cubicBezTo>
                  <a:cubicBezTo>
                    <a:pt x="356" y="446"/>
                    <a:pt x="356" y="446"/>
                    <a:pt x="356" y="446"/>
                  </a:cubicBezTo>
                  <a:cubicBezTo>
                    <a:pt x="359" y="448"/>
                    <a:pt x="363" y="449"/>
                    <a:pt x="367" y="449"/>
                  </a:cubicBezTo>
                  <a:cubicBezTo>
                    <a:pt x="372" y="449"/>
                    <a:pt x="376" y="447"/>
                    <a:pt x="381" y="444"/>
                  </a:cubicBezTo>
                  <a:cubicBezTo>
                    <a:pt x="388" y="439"/>
                    <a:pt x="392" y="430"/>
                    <a:pt x="390" y="421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464" y="194"/>
                    <a:pt x="464" y="194"/>
                    <a:pt x="464" y="194"/>
                  </a:cubicBezTo>
                  <a:cubicBezTo>
                    <a:pt x="470" y="188"/>
                    <a:pt x="473" y="178"/>
                    <a:pt x="470" y="170"/>
                  </a:cubicBezTo>
                  <a:close/>
                  <a:moveTo>
                    <a:pt x="328" y="264"/>
                  </a:moveTo>
                  <a:cubicBezTo>
                    <a:pt x="323" y="270"/>
                    <a:pt x="320" y="277"/>
                    <a:pt x="321" y="285"/>
                  </a:cubicBezTo>
                  <a:cubicBezTo>
                    <a:pt x="336" y="383"/>
                    <a:pt x="336" y="383"/>
                    <a:pt x="336" y="383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4" y="337"/>
                    <a:pt x="240" y="336"/>
                    <a:pt x="236" y="336"/>
                  </a:cubicBezTo>
                  <a:cubicBezTo>
                    <a:pt x="233" y="336"/>
                    <a:pt x="229" y="337"/>
                    <a:pt x="226" y="339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2" y="277"/>
                    <a:pt x="150" y="270"/>
                    <a:pt x="145" y="264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173" y="177"/>
                    <a:pt x="173" y="177"/>
                    <a:pt x="173" y="177"/>
                  </a:cubicBezTo>
                  <a:cubicBezTo>
                    <a:pt x="181" y="176"/>
                    <a:pt x="187" y="171"/>
                    <a:pt x="190" y="164"/>
                  </a:cubicBezTo>
                  <a:cubicBezTo>
                    <a:pt x="236" y="76"/>
                    <a:pt x="236" y="76"/>
                    <a:pt x="236" y="76"/>
                  </a:cubicBezTo>
                  <a:cubicBezTo>
                    <a:pt x="282" y="164"/>
                    <a:pt x="282" y="164"/>
                    <a:pt x="282" y="164"/>
                  </a:cubicBezTo>
                  <a:cubicBezTo>
                    <a:pt x="286" y="171"/>
                    <a:pt x="292" y="176"/>
                    <a:pt x="300" y="177"/>
                  </a:cubicBezTo>
                  <a:cubicBezTo>
                    <a:pt x="398" y="193"/>
                    <a:pt x="398" y="193"/>
                    <a:pt x="398" y="193"/>
                  </a:cubicBezTo>
                  <a:lnTo>
                    <a:pt x="328" y="264"/>
                  </a:lnTo>
                  <a:close/>
                  <a:moveTo>
                    <a:pt x="328" y="264"/>
                  </a:moveTo>
                  <a:cubicBezTo>
                    <a:pt x="328" y="264"/>
                    <a:pt x="328" y="264"/>
                    <a:pt x="328" y="2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256"/>
            <p:cNvSpPr>
              <a:spLocks noEditPoints="1"/>
            </p:cNvSpPr>
            <p:nvPr/>
          </p:nvSpPr>
          <p:spPr bwMode="auto">
            <a:xfrm>
              <a:off x="12865100" y="3108325"/>
              <a:ext cx="798513" cy="347663"/>
            </a:xfrm>
            <a:custGeom>
              <a:avLst/>
              <a:gdLst>
                <a:gd name="T0" fmla="*/ 91 w 182"/>
                <a:gd name="T1" fmla="*/ 80 h 80"/>
                <a:gd name="T2" fmla="*/ 173 w 182"/>
                <a:gd name="T3" fmla="*/ 42 h 80"/>
                <a:gd name="T4" fmla="*/ 171 w 182"/>
                <a:gd name="T5" fmla="*/ 8 h 80"/>
                <a:gd name="T6" fmla="*/ 137 w 182"/>
                <a:gd name="T7" fmla="*/ 11 h 80"/>
                <a:gd name="T8" fmla="*/ 91 w 182"/>
                <a:gd name="T9" fmla="*/ 32 h 80"/>
                <a:gd name="T10" fmla="*/ 45 w 182"/>
                <a:gd name="T11" fmla="*/ 11 h 80"/>
                <a:gd name="T12" fmla="*/ 11 w 182"/>
                <a:gd name="T13" fmla="*/ 8 h 80"/>
                <a:gd name="T14" fmla="*/ 9 w 182"/>
                <a:gd name="T15" fmla="*/ 42 h 80"/>
                <a:gd name="T16" fmla="*/ 91 w 182"/>
                <a:gd name="T17" fmla="*/ 80 h 80"/>
                <a:gd name="T18" fmla="*/ 91 w 182"/>
                <a:gd name="T19" fmla="*/ 80 h 80"/>
                <a:gd name="T20" fmla="*/ 91 w 182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80">
                  <a:moveTo>
                    <a:pt x="91" y="80"/>
                  </a:moveTo>
                  <a:cubicBezTo>
                    <a:pt x="122" y="80"/>
                    <a:pt x="152" y="66"/>
                    <a:pt x="173" y="42"/>
                  </a:cubicBezTo>
                  <a:cubicBezTo>
                    <a:pt x="182" y="32"/>
                    <a:pt x="181" y="17"/>
                    <a:pt x="171" y="8"/>
                  </a:cubicBezTo>
                  <a:cubicBezTo>
                    <a:pt x="161" y="0"/>
                    <a:pt x="146" y="1"/>
                    <a:pt x="137" y="11"/>
                  </a:cubicBezTo>
                  <a:cubicBezTo>
                    <a:pt x="125" y="24"/>
                    <a:pt x="109" y="32"/>
                    <a:pt x="91" y="32"/>
                  </a:cubicBezTo>
                  <a:cubicBezTo>
                    <a:pt x="73" y="32"/>
                    <a:pt x="57" y="24"/>
                    <a:pt x="45" y="11"/>
                  </a:cubicBezTo>
                  <a:cubicBezTo>
                    <a:pt x="36" y="1"/>
                    <a:pt x="21" y="0"/>
                    <a:pt x="11" y="8"/>
                  </a:cubicBezTo>
                  <a:cubicBezTo>
                    <a:pt x="1" y="17"/>
                    <a:pt x="0" y="32"/>
                    <a:pt x="9" y="42"/>
                  </a:cubicBezTo>
                  <a:cubicBezTo>
                    <a:pt x="30" y="66"/>
                    <a:pt x="60" y="80"/>
                    <a:pt x="91" y="80"/>
                  </a:cubicBezTo>
                  <a:close/>
                  <a:moveTo>
                    <a:pt x="91" y="80"/>
                  </a:moveTo>
                  <a:cubicBezTo>
                    <a:pt x="91" y="80"/>
                    <a:pt x="91" y="80"/>
                    <a:pt x="91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4" name="Group 353"/>
          <p:cNvGrpSpPr>
            <a:grpSpLocks noChangeAspect="1"/>
          </p:cNvGrpSpPr>
          <p:nvPr/>
        </p:nvGrpSpPr>
        <p:grpSpPr>
          <a:xfrm>
            <a:off x="6520068" y="2683069"/>
            <a:ext cx="307765" cy="304800"/>
            <a:chOff x="5845176" y="1876426"/>
            <a:chExt cx="6592888" cy="6529388"/>
          </a:xfrm>
        </p:grpSpPr>
        <p:sp>
          <p:nvSpPr>
            <p:cNvPr id="355" name="Freeform 5"/>
            <p:cNvSpPr>
              <a:spLocks noEditPoints="1"/>
            </p:cNvSpPr>
            <p:nvPr/>
          </p:nvSpPr>
          <p:spPr bwMode="auto">
            <a:xfrm>
              <a:off x="5845176" y="1876426"/>
              <a:ext cx="6592888" cy="6529388"/>
            </a:xfrm>
            <a:custGeom>
              <a:avLst/>
              <a:gdLst>
                <a:gd name="T0" fmla="*/ 1408 w 1504"/>
                <a:gd name="T1" fmla="*/ 344 h 1504"/>
                <a:gd name="T2" fmla="*/ 1480 w 1504"/>
                <a:gd name="T3" fmla="*/ 240 h 1504"/>
                <a:gd name="T4" fmla="*/ 1504 w 1504"/>
                <a:gd name="T5" fmla="*/ 24 h 1504"/>
                <a:gd name="T6" fmla="*/ 1288 w 1504"/>
                <a:gd name="T7" fmla="*/ 0 h 1504"/>
                <a:gd name="T8" fmla="*/ 1264 w 1504"/>
                <a:gd name="T9" fmla="*/ 96 h 1504"/>
                <a:gd name="T10" fmla="*/ 240 w 1504"/>
                <a:gd name="T11" fmla="*/ 24 h 1504"/>
                <a:gd name="T12" fmla="*/ 24 w 1504"/>
                <a:gd name="T13" fmla="*/ 0 h 1504"/>
                <a:gd name="T14" fmla="*/ 0 w 1504"/>
                <a:gd name="T15" fmla="*/ 216 h 1504"/>
                <a:gd name="T16" fmla="*/ 96 w 1504"/>
                <a:gd name="T17" fmla="*/ 240 h 1504"/>
                <a:gd name="T18" fmla="*/ 24 w 1504"/>
                <a:gd name="T19" fmla="*/ 1264 h 1504"/>
                <a:gd name="T20" fmla="*/ 0 w 1504"/>
                <a:gd name="T21" fmla="*/ 1480 h 1504"/>
                <a:gd name="T22" fmla="*/ 216 w 1504"/>
                <a:gd name="T23" fmla="*/ 1504 h 1504"/>
                <a:gd name="T24" fmla="*/ 240 w 1504"/>
                <a:gd name="T25" fmla="*/ 1408 h 1504"/>
                <a:gd name="T26" fmla="*/ 1264 w 1504"/>
                <a:gd name="T27" fmla="*/ 1480 h 1504"/>
                <a:gd name="T28" fmla="*/ 1480 w 1504"/>
                <a:gd name="T29" fmla="*/ 1504 h 1504"/>
                <a:gd name="T30" fmla="*/ 1504 w 1504"/>
                <a:gd name="T31" fmla="*/ 1288 h 1504"/>
                <a:gd name="T32" fmla="*/ 1408 w 1504"/>
                <a:gd name="T33" fmla="*/ 1264 h 1504"/>
                <a:gd name="T34" fmla="*/ 1384 w 1504"/>
                <a:gd name="T35" fmla="*/ 416 h 1504"/>
                <a:gd name="T36" fmla="*/ 1360 w 1504"/>
                <a:gd name="T37" fmla="*/ 1264 h 1504"/>
                <a:gd name="T38" fmla="*/ 1264 w 1504"/>
                <a:gd name="T39" fmla="*/ 1288 h 1504"/>
                <a:gd name="T40" fmla="*/ 240 w 1504"/>
                <a:gd name="T41" fmla="*/ 1360 h 1504"/>
                <a:gd name="T42" fmla="*/ 216 w 1504"/>
                <a:gd name="T43" fmla="*/ 1264 h 1504"/>
                <a:gd name="T44" fmla="*/ 144 w 1504"/>
                <a:gd name="T45" fmla="*/ 240 h 1504"/>
                <a:gd name="T46" fmla="*/ 240 w 1504"/>
                <a:gd name="T47" fmla="*/ 216 h 1504"/>
                <a:gd name="T48" fmla="*/ 1264 w 1504"/>
                <a:gd name="T49" fmla="*/ 144 h 1504"/>
                <a:gd name="T50" fmla="*/ 1288 w 1504"/>
                <a:gd name="T51" fmla="*/ 240 h 1504"/>
                <a:gd name="T52" fmla="*/ 1360 w 1504"/>
                <a:gd name="T53" fmla="*/ 344 h 1504"/>
                <a:gd name="T54" fmla="*/ 1312 w 1504"/>
                <a:gd name="T55" fmla="*/ 1312 h 1504"/>
                <a:gd name="T56" fmla="*/ 1456 w 1504"/>
                <a:gd name="T57" fmla="*/ 1456 h 1504"/>
                <a:gd name="T58" fmla="*/ 1312 w 1504"/>
                <a:gd name="T59" fmla="*/ 1312 h 1504"/>
                <a:gd name="T60" fmla="*/ 48 w 1504"/>
                <a:gd name="T61" fmla="*/ 1456 h 1504"/>
                <a:gd name="T62" fmla="*/ 192 w 1504"/>
                <a:gd name="T63" fmla="*/ 1312 h 1504"/>
                <a:gd name="T64" fmla="*/ 192 w 1504"/>
                <a:gd name="T65" fmla="*/ 192 h 1504"/>
                <a:gd name="T66" fmla="*/ 48 w 1504"/>
                <a:gd name="T67" fmla="*/ 48 h 1504"/>
                <a:gd name="T68" fmla="*/ 192 w 1504"/>
                <a:gd name="T69" fmla="*/ 192 h 1504"/>
                <a:gd name="T70" fmla="*/ 1456 w 1504"/>
                <a:gd name="T71" fmla="*/ 48 h 1504"/>
                <a:gd name="T72" fmla="*/ 1312 w 1504"/>
                <a:gd name="T73" fmla="*/ 192 h 1504"/>
                <a:gd name="T74" fmla="*/ 1312 w 1504"/>
                <a:gd name="T75" fmla="*/ 4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4" h="1504">
                  <a:moveTo>
                    <a:pt x="1384" y="368"/>
                  </a:moveTo>
                  <a:cubicBezTo>
                    <a:pt x="1397" y="368"/>
                    <a:pt x="1408" y="357"/>
                    <a:pt x="1408" y="344"/>
                  </a:cubicBezTo>
                  <a:cubicBezTo>
                    <a:pt x="1408" y="240"/>
                    <a:pt x="1408" y="240"/>
                    <a:pt x="1408" y="240"/>
                  </a:cubicBezTo>
                  <a:cubicBezTo>
                    <a:pt x="1480" y="240"/>
                    <a:pt x="1480" y="240"/>
                    <a:pt x="1480" y="240"/>
                  </a:cubicBezTo>
                  <a:cubicBezTo>
                    <a:pt x="1493" y="240"/>
                    <a:pt x="1504" y="229"/>
                    <a:pt x="1504" y="216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ubicBezTo>
                    <a:pt x="1288" y="0"/>
                    <a:pt x="1288" y="0"/>
                    <a:pt x="1288" y="0"/>
                  </a:cubicBezTo>
                  <a:cubicBezTo>
                    <a:pt x="1275" y="0"/>
                    <a:pt x="1264" y="11"/>
                    <a:pt x="1264" y="24"/>
                  </a:cubicBezTo>
                  <a:cubicBezTo>
                    <a:pt x="1264" y="96"/>
                    <a:pt x="1264" y="96"/>
                    <a:pt x="1264" y="96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11"/>
                    <a:pt x="229" y="0"/>
                    <a:pt x="21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9"/>
                    <a:pt x="11" y="240"/>
                    <a:pt x="24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96" y="1264"/>
                    <a:pt x="96" y="1264"/>
                    <a:pt x="96" y="1264"/>
                  </a:cubicBezTo>
                  <a:cubicBezTo>
                    <a:pt x="24" y="1264"/>
                    <a:pt x="24" y="1264"/>
                    <a:pt x="24" y="1264"/>
                  </a:cubicBezTo>
                  <a:cubicBezTo>
                    <a:pt x="11" y="1264"/>
                    <a:pt x="0" y="1275"/>
                    <a:pt x="0" y="1288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216" y="1504"/>
                    <a:pt x="216" y="1504"/>
                    <a:pt x="216" y="1504"/>
                  </a:cubicBezTo>
                  <a:cubicBezTo>
                    <a:pt x="229" y="1504"/>
                    <a:pt x="240" y="1493"/>
                    <a:pt x="240" y="1480"/>
                  </a:cubicBezTo>
                  <a:cubicBezTo>
                    <a:pt x="240" y="1408"/>
                    <a:pt x="240" y="1408"/>
                    <a:pt x="240" y="1408"/>
                  </a:cubicBezTo>
                  <a:cubicBezTo>
                    <a:pt x="1264" y="1408"/>
                    <a:pt x="1264" y="1408"/>
                    <a:pt x="1264" y="1408"/>
                  </a:cubicBezTo>
                  <a:cubicBezTo>
                    <a:pt x="1264" y="1480"/>
                    <a:pt x="1264" y="1480"/>
                    <a:pt x="1264" y="1480"/>
                  </a:cubicBezTo>
                  <a:cubicBezTo>
                    <a:pt x="1264" y="1493"/>
                    <a:pt x="1275" y="1504"/>
                    <a:pt x="1288" y="1504"/>
                  </a:cubicBezTo>
                  <a:cubicBezTo>
                    <a:pt x="1480" y="1504"/>
                    <a:pt x="1480" y="1504"/>
                    <a:pt x="1480" y="1504"/>
                  </a:cubicBezTo>
                  <a:cubicBezTo>
                    <a:pt x="1493" y="1504"/>
                    <a:pt x="1504" y="1493"/>
                    <a:pt x="1504" y="1480"/>
                  </a:cubicBezTo>
                  <a:cubicBezTo>
                    <a:pt x="1504" y="1288"/>
                    <a:pt x="1504" y="1288"/>
                    <a:pt x="1504" y="1288"/>
                  </a:cubicBezTo>
                  <a:cubicBezTo>
                    <a:pt x="1504" y="1275"/>
                    <a:pt x="1493" y="1264"/>
                    <a:pt x="1480" y="1264"/>
                  </a:cubicBezTo>
                  <a:cubicBezTo>
                    <a:pt x="1408" y="1264"/>
                    <a:pt x="1408" y="1264"/>
                    <a:pt x="1408" y="1264"/>
                  </a:cubicBezTo>
                  <a:cubicBezTo>
                    <a:pt x="1408" y="440"/>
                    <a:pt x="1408" y="440"/>
                    <a:pt x="1408" y="440"/>
                  </a:cubicBezTo>
                  <a:cubicBezTo>
                    <a:pt x="1408" y="427"/>
                    <a:pt x="1397" y="416"/>
                    <a:pt x="1384" y="416"/>
                  </a:cubicBezTo>
                  <a:cubicBezTo>
                    <a:pt x="1371" y="416"/>
                    <a:pt x="1360" y="427"/>
                    <a:pt x="1360" y="440"/>
                  </a:cubicBezTo>
                  <a:cubicBezTo>
                    <a:pt x="1360" y="1264"/>
                    <a:pt x="1360" y="1264"/>
                    <a:pt x="1360" y="1264"/>
                  </a:cubicBezTo>
                  <a:cubicBezTo>
                    <a:pt x="1288" y="1264"/>
                    <a:pt x="1288" y="1264"/>
                    <a:pt x="1288" y="1264"/>
                  </a:cubicBezTo>
                  <a:cubicBezTo>
                    <a:pt x="1275" y="1264"/>
                    <a:pt x="1264" y="1275"/>
                    <a:pt x="1264" y="1288"/>
                  </a:cubicBezTo>
                  <a:cubicBezTo>
                    <a:pt x="1264" y="1360"/>
                    <a:pt x="1264" y="1360"/>
                    <a:pt x="1264" y="1360"/>
                  </a:cubicBezTo>
                  <a:cubicBezTo>
                    <a:pt x="240" y="1360"/>
                    <a:pt x="240" y="1360"/>
                    <a:pt x="240" y="1360"/>
                  </a:cubicBezTo>
                  <a:cubicBezTo>
                    <a:pt x="240" y="1288"/>
                    <a:pt x="240" y="1288"/>
                    <a:pt x="240" y="1288"/>
                  </a:cubicBezTo>
                  <a:cubicBezTo>
                    <a:pt x="240" y="1275"/>
                    <a:pt x="229" y="1264"/>
                    <a:pt x="216" y="1264"/>
                  </a:cubicBezTo>
                  <a:cubicBezTo>
                    <a:pt x="144" y="1264"/>
                    <a:pt x="144" y="1264"/>
                    <a:pt x="144" y="1264"/>
                  </a:cubicBezTo>
                  <a:cubicBezTo>
                    <a:pt x="144" y="240"/>
                    <a:pt x="144" y="240"/>
                    <a:pt x="144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29" y="240"/>
                    <a:pt x="240" y="229"/>
                    <a:pt x="240" y="216"/>
                  </a:cubicBezTo>
                  <a:cubicBezTo>
                    <a:pt x="240" y="144"/>
                    <a:pt x="240" y="144"/>
                    <a:pt x="240" y="144"/>
                  </a:cubicBezTo>
                  <a:cubicBezTo>
                    <a:pt x="1264" y="144"/>
                    <a:pt x="1264" y="144"/>
                    <a:pt x="1264" y="144"/>
                  </a:cubicBezTo>
                  <a:cubicBezTo>
                    <a:pt x="1264" y="216"/>
                    <a:pt x="1264" y="216"/>
                    <a:pt x="1264" y="216"/>
                  </a:cubicBezTo>
                  <a:cubicBezTo>
                    <a:pt x="1264" y="229"/>
                    <a:pt x="1275" y="240"/>
                    <a:pt x="1288" y="240"/>
                  </a:cubicBezTo>
                  <a:cubicBezTo>
                    <a:pt x="1360" y="240"/>
                    <a:pt x="1360" y="240"/>
                    <a:pt x="1360" y="240"/>
                  </a:cubicBezTo>
                  <a:cubicBezTo>
                    <a:pt x="1360" y="344"/>
                    <a:pt x="1360" y="344"/>
                    <a:pt x="1360" y="344"/>
                  </a:cubicBezTo>
                  <a:cubicBezTo>
                    <a:pt x="1360" y="357"/>
                    <a:pt x="1371" y="368"/>
                    <a:pt x="1384" y="368"/>
                  </a:cubicBezTo>
                  <a:close/>
                  <a:moveTo>
                    <a:pt x="1312" y="1312"/>
                  </a:moveTo>
                  <a:cubicBezTo>
                    <a:pt x="1456" y="1312"/>
                    <a:pt x="1456" y="1312"/>
                    <a:pt x="1456" y="1312"/>
                  </a:cubicBezTo>
                  <a:cubicBezTo>
                    <a:pt x="1456" y="1456"/>
                    <a:pt x="1456" y="1456"/>
                    <a:pt x="1456" y="1456"/>
                  </a:cubicBezTo>
                  <a:cubicBezTo>
                    <a:pt x="1312" y="1456"/>
                    <a:pt x="1312" y="1456"/>
                    <a:pt x="1312" y="1456"/>
                  </a:cubicBezTo>
                  <a:lnTo>
                    <a:pt x="1312" y="1312"/>
                  </a:lnTo>
                  <a:close/>
                  <a:moveTo>
                    <a:pt x="192" y="1456"/>
                  </a:moveTo>
                  <a:cubicBezTo>
                    <a:pt x="48" y="1456"/>
                    <a:pt x="48" y="1456"/>
                    <a:pt x="48" y="1456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192" y="1312"/>
                    <a:pt x="192" y="1312"/>
                    <a:pt x="192" y="1312"/>
                  </a:cubicBezTo>
                  <a:lnTo>
                    <a:pt x="192" y="1456"/>
                  </a:lnTo>
                  <a:close/>
                  <a:moveTo>
                    <a:pt x="192" y="192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92" y="48"/>
                    <a:pt x="192" y="48"/>
                    <a:pt x="192" y="48"/>
                  </a:cubicBezTo>
                  <a:lnTo>
                    <a:pt x="192" y="192"/>
                  </a:lnTo>
                  <a:close/>
                  <a:moveTo>
                    <a:pt x="1312" y="48"/>
                  </a:move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cubicBezTo>
                    <a:pt x="1312" y="192"/>
                    <a:pt x="1312" y="192"/>
                    <a:pt x="1312" y="192"/>
                  </a:cubicBezTo>
                  <a:lnTo>
                    <a:pt x="1312" y="48"/>
                  </a:lnTo>
                  <a:close/>
                  <a:moveTo>
                    <a:pt x="1312" y="48"/>
                  </a:moveTo>
                  <a:cubicBezTo>
                    <a:pt x="1312" y="48"/>
                    <a:pt x="1312" y="48"/>
                    <a:pt x="1312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7"/>
            <p:cNvSpPr>
              <a:spLocks noEditPoints="1"/>
            </p:cNvSpPr>
            <p:nvPr/>
          </p:nvSpPr>
          <p:spPr bwMode="auto">
            <a:xfrm>
              <a:off x="7248526" y="6808788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Freeform 8"/>
            <p:cNvSpPr>
              <a:spLocks noEditPoints="1"/>
            </p:cNvSpPr>
            <p:nvPr/>
          </p:nvSpPr>
          <p:spPr bwMode="auto">
            <a:xfrm>
              <a:off x="9247188" y="6808788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9"/>
            <p:cNvSpPr>
              <a:spLocks noEditPoints="1"/>
            </p:cNvSpPr>
            <p:nvPr/>
          </p:nvSpPr>
          <p:spPr bwMode="auto">
            <a:xfrm>
              <a:off x="7248526" y="6365876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10"/>
            <p:cNvSpPr>
              <a:spLocks noEditPoints="1"/>
            </p:cNvSpPr>
            <p:nvPr/>
          </p:nvSpPr>
          <p:spPr bwMode="auto">
            <a:xfrm>
              <a:off x="9247188" y="6365876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Freeform 11"/>
            <p:cNvSpPr>
              <a:spLocks noEditPoints="1"/>
            </p:cNvSpPr>
            <p:nvPr/>
          </p:nvSpPr>
          <p:spPr bwMode="auto">
            <a:xfrm>
              <a:off x="7248526" y="5922963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1" name="Freeform 12"/>
            <p:cNvSpPr>
              <a:spLocks noEditPoints="1"/>
            </p:cNvSpPr>
            <p:nvPr/>
          </p:nvSpPr>
          <p:spPr bwMode="auto">
            <a:xfrm>
              <a:off x="9247188" y="5922963"/>
              <a:ext cx="1787525" cy="207963"/>
            </a:xfrm>
            <a:custGeom>
              <a:avLst/>
              <a:gdLst>
                <a:gd name="T0" fmla="*/ 384 w 408"/>
                <a:gd name="T1" fmla="*/ 0 h 48"/>
                <a:gd name="T2" fmla="*/ 24 w 408"/>
                <a:gd name="T3" fmla="*/ 0 h 48"/>
                <a:gd name="T4" fmla="*/ 0 w 408"/>
                <a:gd name="T5" fmla="*/ 24 h 48"/>
                <a:gd name="T6" fmla="*/ 24 w 408"/>
                <a:gd name="T7" fmla="*/ 48 h 48"/>
                <a:gd name="T8" fmla="*/ 384 w 408"/>
                <a:gd name="T9" fmla="*/ 48 h 48"/>
                <a:gd name="T10" fmla="*/ 408 w 408"/>
                <a:gd name="T11" fmla="*/ 24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97" y="48"/>
                    <a:pt x="408" y="37"/>
                    <a:pt x="408" y="24"/>
                  </a:cubicBezTo>
                  <a:cubicBezTo>
                    <a:pt x="408" y="11"/>
                    <a:pt x="397" y="0"/>
                    <a:pt x="384" y="0"/>
                  </a:cubicBez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Freeform 13"/>
            <p:cNvSpPr>
              <a:spLocks noEditPoints="1"/>
            </p:cNvSpPr>
            <p:nvPr/>
          </p:nvSpPr>
          <p:spPr bwMode="auto">
            <a:xfrm>
              <a:off x="7248526" y="5480051"/>
              <a:ext cx="3786188" cy="207963"/>
            </a:xfrm>
            <a:custGeom>
              <a:avLst/>
              <a:gdLst>
                <a:gd name="T0" fmla="*/ 840 w 864"/>
                <a:gd name="T1" fmla="*/ 0 h 48"/>
                <a:gd name="T2" fmla="*/ 24 w 864"/>
                <a:gd name="T3" fmla="*/ 0 h 48"/>
                <a:gd name="T4" fmla="*/ 0 w 864"/>
                <a:gd name="T5" fmla="*/ 24 h 48"/>
                <a:gd name="T6" fmla="*/ 24 w 864"/>
                <a:gd name="T7" fmla="*/ 48 h 48"/>
                <a:gd name="T8" fmla="*/ 840 w 864"/>
                <a:gd name="T9" fmla="*/ 48 h 48"/>
                <a:gd name="T10" fmla="*/ 864 w 864"/>
                <a:gd name="T11" fmla="*/ 24 h 48"/>
                <a:gd name="T12" fmla="*/ 840 w 864"/>
                <a:gd name="T13" fmla="*/ 0 h 48"/>
                <a:gd name="T14" fmla="*/ 840 w 864"/>
                <a:gd name="T15" fmla="*/ 0 h 48"/>
                <a:gd name="T16" fmla="*/ 840 w 8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4" h="48">
                  <a:moveTo>
                    <a:pt x="8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840" y="48"/>
                    <a:pt x="840" y="48"/>
                    <a:pt x="840" y="48"/>
                  </a:cubicBezTo>
                  <a:cubicBezTo>
                    <a:pt x="853" y="48"/>
                    <a:pt x="864" y="37"/>
                    <a:pt x="864" y="24"/>
                  </a:cubicBezTo>
                  <a:cubicBezTo>
                    <a:pt x="864" y="11"/>
                    <a:pt x="853" y="0"/>
                    <a:pt x="840" y="0"/>
                  </a:cubicBezTo>
                  <a:close/>
                  <a:moveTo>
                    <a:pt x="840" y="0"/>
                  </a:moveTo>
                  <a:cubicBezTo>
                    <a:pt x="840" y="0"/>
                    <a:pt x="840" y="0"/>
                    <a:pt x="8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Rectangle: Rounded Corners 362"/>
            <p:cNvSpPr/>
            <p:nvPr/>
          </p:nvSpPr>
          <p:spPr>
            <a:xfrm>
              <a:off x="7911550" y="3474176"/>
              <a:ext cx="3445565" cy="1789044"/>
            </a:xfrm>
            <a:prstGeom prst="roundRect">
              <a:avLst>
                <a:gd name="adj" fmla="val 8519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6563826" y="3843509"/>
            <a:ext cx="307763" cy="304800"/>
            <a:chOff x="7116762" y="1960563"/>
            <a:chExt cx="6594476" cy="6530975"/>
          </a:xfrm>
        </p:grpSpPr>
        <p:sp>
          <p:nvSpPr>
            <p:cNvPr id="365" name="Rectangle: Rounded Corners 364"/>
            <p:cNvSpPr/>
            <p:nvPr/>
          </p:nvSpPr>
          <p:spPr>
            <a:xfrm>
              <a:off x="11516139" y="5128591"/>
              <a:ext cx="2093844" cy="2411896"/>
            </a:xfrm>
            <a:prstGeom prst="roundRect">
              <a:avLst>
                <a:gd name="adj" fmla="val 9072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Freeform 17"/>
            <p:cNvSpPr>
              <a:spLocks noEditPoints="1"/>
            </p:cNvSpPr>
            <p:nvPr/>
          </p:nvSpPr>
          <p:spPr bwMode="auto">
            <a:xfrm>
              <a:off x="7116762" y="1960563"/>
              <a:ext cx="5529263" cy="5097462"/>
            </a:xfrm>
            <a:custGeom>
              <a:avLst/>
              <a:gdLst>
                <a:gd name="T0" fmla="*/ 811 w 1261"/>
                <a:gd name="T1" fmla="*/ 981 h 1174"/>
                <a:gd name="T2" fmla="*/ 835 w 1261"/>
                <a:gd name="T3" fmla="*/ 957 h 1174"/>
                <a:gd name="T4" fmla="*/ 811 w 1261"/>
                <a:gd name="T5" fmla="*/ 933 h 1174"/>
                <a:gd name="T6" fmla="*/ 52 w 1261"/>
                <a:gd name="T7" fmla="*/ 933 h 1174"/>
                <a:gd name="T8" fmla="*/ 48 w 1261"/>
                <a:gd name="T9" fmla="*/ 929 h 1174"/>
                <a:gd name="T10" fmla="*/ 48 w 1261"/>
                <a:gd name="T11" fmla="*/ 52 h 1174"/>
                <a:gd name="T12" fmla="*/ 52 w 1261"/>
                <a:gd name="T13" fmla="*/ 48 h 1174"/>
                <a:gd name="T14" fmla="*/ 1209 w 1261"/>
                <a:gd name="T15" fmla="*/ 48 h 1174"/>
                <a:gd name="T16" fmla="*/ 1213 w 1261"/>
                <a:gd name="T17" fmla="*/ 52 h 1174"/>
                <a:gd name="T18" fmla="*/ 1213 w 1261"/>
                <a:gd name="T19" fmla="*/ 474 h 1174"/>
                <a:gd name="T20" fmla="*/ 1237 w 1261"/>
                <a:gd name="T21" fmla="*/ 498 h 1174"/>
                <a:gd name="T22" fmla="*/ 1261 w 1261"/>
                <a:gd name="T23" fmla="*/ 474 h 1174"/>
                <a:gd name="T24" fmla="*/ 1261 w 1261"/>
                <a:gd name="T25" fmla="*/ 52 h 1174"/>
                <a:gd name="T26" fmla="*/ 1209 w 1261"/>
                <a:gd name="T27" fmla="*/ 0 h 1174"/>
                <a:gd name="T28" fmla="*/ 52 w 1261"/>
                <a:gd name="T29" fmla="*/ 0 h 1174"/>
                <a:gd name="T30" fmla="*/ 0 w 1261"/>
                <a:gd name="T31" fmla="*/ 52 h 1174"/>
                <a:gd name="T32" fmla="*/ 0 w 1261"/>
                <a:gd name="T33" fmla="*/ 929 h 1174"/>
                <a:gd name="T34" fmla="*/ 52 w 1261"/>
                <a:gd name="T35" fmla="*/ 981 h 1174"/>
                <a:gd name="T36" fmla="*/ 484 w 1261"/>
                <a:gd name="T37" fmla="*/ 981 h 1174"/>
                <a:gd name="T38" fmla="*/ 484 w 1261"/>
                <a:gd name="T39" fmla="*/ 1126 h 1174"/>
                <a:gd name="T40" fmla="*/ 300 w 1261"/>
                <a:gd name="T41" fmla="*/ 1126 h 1174"/>
                <a:gd name="T42" fmla="*/ 276 w 1261"/>
                <a:gd name="T43" fmla="*/ 1150 h 1174"/>
                <a:gd name="T44" fmla="*/ 300 w 1261"/>
                <a:gd name="T45" fmla="*/ 1174 h 1174"/>
                <a:gd name="T46" fmla="*/ 811 w 1261"/>
                <a:gd name="T47" fmla="*/ 1174 h 1174"/>
                <a:gd name="T48" fmla="*/ 835 w 1261"/>
                <a:gd name="T49" fmla="*/ 1150 h 1174"/>
                <a:gd name="T50" fmla="*/ 811 w 1261"/>
                <a:gd name="T51" fmla="*/ 1126 h 1174"/>
                <a:gd name="T52" fmla="*/ 777 w 1261"/>
                <a:gd name="T53" fmla="*/ 1126 h 1174"/>
                <a:gd name="T54" fmla="*/ 777 w 1261"/>
                <a:gd name="T55" fmla="*/ 981 h 1174"/>
                <a:gd name="T56" fmla="*/ 811 w 1261"/>
                <a:gd name="T57" fmla="*/ 981 h 1174"/>
                <a:gd name="T58" fmla="*/ 729 w 1261"/>
                <a:gd name="T59" fmla="*/ 1126 h 1174"/>
                <a:gd name="T60" fmla="*/ 532 w 1261"/>
                <a:gd name="T61" fmla="*/ 1126 h 1174"/>
                <a:gd name="T62" fmla="*/ 532 w 1261"/>
                <a:gd name="T63" fmla="*/ 981 h 1174"/>
                <a:gd name="T64" fmla="*/ 729 w 1261"/>
                <a:gd name="T65" fmla="*/ 981 h 1174"/>
                <a:gd name="T66" fmla="*/ 729 w 1261"/>
                <a:gd name="T67" fmla="*/ 1126 h 1174"/>
                <a:gd name="T68" fmla="*/ 729 w 1261"/>
                <a:gd name="T69" fmla="*/ 1126 h 1174"/>
                <a:gd name="T70" fmla="*/ 729 w 1261"/>
                <a:gd name="T71" fmla="*/ 1126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1" h="1174">
                  <a:moveTo>
                    <a:pt x="811" y="981"/>
                  </a:moveTo>
                  <a:cubicBezTo>
                    <a:pt x="824" y="981"/>
                    <a:pt x="835" y="970"/>
                    <a:pt x="835" y="957"/>
                  </a:cubicBezTo>
                  <a:cubicBezTo>
                    <a:pt x="835" y="943"/>
                    <a:pt x="824" y="933"/>
                    <a:pt x="811" y="933"/>
                  </a:cubicBezTo>
                  <a:cubicBezTo>
                    <a:pt x="52" y="933"/>
                    <a:pt x="52" y="933"/>
                    <a:pt x="52" y="933"/>
                  </a:cubicBezTo>
                  <a:cubicBezTo>
                    <a:pt x="50" y="933"/>
                    <a:pt x="48" y="931"/>
                    <a:pt x="48" y="929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209" y="48"/>
                    <a:pt x="1209" y="48"/>
                    <a:pt x="1209" y="48"/>
                  </a:cubicBezTo>
                  <a:cubicBezTo>
                    <a:pt x="1211" y="48"/>
                    <a:pt x="1213" y="50"/>
                    <a:pt x="1213" y="52"/>
                  </a:cubicBezTo>
                  <a:cubicBezTo>
                    <a:pt x="1213" y="474"/>
                    <a:pt x="1213" y="474"/>
                    <a:pt x="1213" y="474"/>
                  </a:cubicBezTo>
                  <a:cubicBezTo>
                    <a:pt x="1213" y="487"/>
                    <a:pt x="1224" y="498"/>
                    <a:pt x="1237" y="498"/>
                  </a:cubicBezTo>
                  <a:cubicBezTo>
                    <a:pt x="1250" y="498"/>
                    <a:pt x="1261" y="487"/>
                    <a:pt x="1261" y="474"/>
                  </a:cubicBezTo>
                  <a:cubicBezTo>
                    <a:pt x="1261" y="52"/>
                    <a:pt x="1261" y="52"/>
                    <a:pt x="1261" y="52"/>
                  </a:cubicBezTo>
                  <a:cubicBezTo>
                    <a:pt x="1261" y="23"/>
                    <a:pt x="1238" y="0"/>
                    <a:pt x="120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7"/>
                    <a:pt x="23" y="981"/>
                    <a:pt x="52" y="981"/>
                  </a:cubicBezTo>
                  <a:cubicBezTo>
                    <a:pt x="484" y="981"/>
                    <a:pt x="484" y="981"/>
                    <a:pt x="484" y="981"/>
                  </a:cubicBezTo>
                  <a:cubicBezTo>
                    <a:pt x="484" y="1126"/>
                    <a:pt x="484" y="1126"/>
                    <a:pt x="484" y="1126"/>
                  </a:cubicBezTo>
                  <a:cubicBezTo>
                    <a:pt x="300" y="1126"/>
                    <a:pt x="300" y="1126"/>
                    <a:pt x="300" y="1126"/>
                  </a:cubicBezTo>
                  <a:cubicBezTo>
                    <a:pt x="286" y="1126"/>
                    <a:pt x="276" y="1136"/>
                    <a:pt x="276" y="1150"/>
                  </a:cubicBezTo>
                  <a:cubicBezTo>
                    <a:pt x="276" y="1163"/>
                    <a:pt x="286" y="1174"/>
                    <a:pt x="300" y="1174"/>
                  </a:cubicBezTo>
                  <a:cubicBezTo>
                    <a:pt x="811" y="1174"/>
                    <a:pt x="811" y="1174"/>
                    <a:pt x="811" y="1174"/>
                  </a:cubicBezTo>
                  <a:cubicBezTo>
                    <a:pt x="824" y="1174"/>
                    <a:pt x="835" y="1163"/>
                    <a:pt x="835" y="1150"/>
                  </a:cubicBezTo>
                  <a:cubicBezTo>
                    <a:pt x="835" y="1136"/>
                    <a:pt x="824" y="1126"/>
                    <a:pt x="811" y="1126"/>
                  </a:cubicBezTo>
                  <a:cubicBezTo>
                    <a:pt x="777" y="1126"/>
                    <a:pt x="777" y="1126"/>
                    <a:pt x="777" y="1126"/>
                  </a:cubicBezTo>
                  <a:cubicBezTo>
                    <a:pt x="777" y="981"/>
                    <a:pt x="777" y="981"/>
                    <a:pt x="777" y="981"/>
                  </a:cubicBezTo>
                  <a:lnTo>
                    <a:pt x="811" y="981"/>
                  </a:lnTo>
                  <a:close/>
                  <a:moveTo>
                    <a:pt x="729" y="1126"/>
                  </a:moveTo>
                  <a:cubicBezTo>
                    <a:pt x="532" y="1126"/>
                    <a:pt x="532" y="1126"/>
                    <a:pt x="532" y="1126"/>
                  </a:cubicBezTo>
                  <a:cubicBezTo>
                    <a:pt x="532" y="981"/>
                    <a:pt x="532" y="981"/>
                    <a:pt x="532" y="981"/>
                  </a:cubicBezTo>
                  <a:cubicBezTo>
                    <a:pt x="729" y="981"/>
                    <a:pt x="729" y="981"/>
                    <a:pt x="729" y="981"/>
                  </a:cubicBezTo>
                  <a:lnTo>
                    <a:pt x="729" y="1126"/>
                  </a:lnTo>
                  <a:close/>
                  <a:moveTo>
                    <a:pt x="729" y="1126"/>
                  </a:moveTo>
                  <a:cubicBezTo>
                    <a:pt x="729" y="1126"/>
                    <a:pt x="729" y="1126"/>
                    <a:pt x="729" y="11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18"/>
            <p:cNvSpPr>
              <a:spLocks noEditPoints="1"/>
            </p:cNvSpPr>
            <p:nvPr/>
          </p:nvSpPr>
          <p:spPr bwMode="auto">
            <a:xfrm>
              <a:off x="7537450" y="5303838"/>
              <a:ext cx="3240088" cy="209550"/>
            </a:xfrm>
            <a:custGeom>
              <a:avLst/>
              <a:gdLst>
                <a:gd name="T0" fmla="*/ 715 w 739"/>
                <a:gd name="T1" fmla="*/ 0 h 48"/>
                <a:gd name="T2" fmla="*/ 24 w 739"/>
                <a:gd name="T3" fmla="*/ 0 h 48"/>
                <a:gd name="T4" fmla="*/ 0 w 739"/>
                <a:gd name="T5" fmla="*/ 24 h 48"/>
                <a:gd name="T6" fmla="*/ 24 w 739"/>
                <a:gd name="T7" fmla="*/ 48 h 48"/>
                <a:gd name="T8" fmla="*/ 715 w 739"/>
                <a:gd name="T9" fmla="*/ 48 h 48"/>
                <a:gd name="T10" fmla="*/ 739 w 739"/>
                <a:gd name="T11" fmla="*/ 24 h 48"/>
                <a:gd name="T12" fmla="*/ 715 w 739"/>
                <a:gd name="T13" fmla="*/ 0 h 48"/>
                <a:gd name="T14" fmla="*/ 715 w 739"/>
                <a:gd name="T15" fmla="*/ 0 h 48"/>
                <a:gd name="T16" fmla="*/ 715 w 73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9" h="48">
                  <a:moveTo>
                    <a:pt x="71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15" y="48"/>
                    <a:pt x="715" y="48"/>
                    <a:pt x="715" y="48"/>
                  </a:cubicBezTo>
                  <a:cubicBezTo>
                    <a:pt x="728" y="48"/>
                    <a:pt x="739" y="37"/>
                    <a:pt x="739" y="24"/>
                  </a:cubicBezTo>
                  <a:cubicBezTo>
                    <a:pt x="739" y="11"/>
                    <a:pt x="728" y="0"/>
                    <a:pt x="715" y="0"/>
                  </a:cubicBezTo>
                  <a:close/>
                  <a:moveTo>
                    <a:pt x="715" y="0"/>
                  </a:moveTo>
                  <a:cubicBezTo>
                    <a:pt x="715" y="0"/>
                    <a:pt x="715" y="0"/>
                    <a:pt x="7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19"/>
            <p:cNvSpPr>
              <a:spLocks noEditPoints="1"/>
            </p:cNvSpPr>
            <p:nvPr/>
          </p:nvSpPr>
          <p:spPr bwMode="auto">
            <a:xfrm>
              <a:off x="10988675" y="4332288"/>
              <a:ext cx="2722563" cy="4159250"/>
            </a:xfrm>
            <a:custGeom>
              <a:avLst/>
              <a:gdLst>
                <a:gd name="T0" fmla="*/ 569 w 621"/>
                <a:gd name="T1" fmla="*/ 0 h 958"/>
                <a:gd name="T2" fmla="*/ 52 w 621"/>
                <a:gd name="T3" fmla="*/ 0 h 958"/>
                <a:gd name="T4" fmla="*/ 0 w 621"/>
                <a:gd name="T5" fmla="*/ 52 h 958"/>
                <a:gd name="T6" fmla="*/ 0 w 621"/>
                <a:gd name="T7" fmla="*/ 906 h 958"/>
                <a:gd name="T8" fmla="*/ 52 w 621"/>
                <a:gd name="T9" fmla="*/ 958 h 958"/>
                <a:gd name="T10" fmla="*/ 569 w 621"/>
                <a:gd name="T11" fmla="*/ 958 h 958"/>
                <a:gd name="T12" fmla="*/ 621 w 621"/>
                <a:gd name="T13" fmla="*/ 906 h 958"/>
                <a:gd name="T14" fmla="*/ 621 w 621"/>
                <a:gd name="T15" fmla="*/ 52 h 958"/>
                <a:gd name="T16" fmla="*/ 569 w 621"/>
                <a:gd name="T17" fmla="*/ 0 h 958"/>
                <a:gd name="T18" fmla="*/ 48 w 621"/>
                <a:gd name="T19" fmla="*/ 144 h 958"/>
                <a:gd name="T20" fmla="*/ 573 w 621"/>
                <a:gd name="T21" fmla="*/ 144 h 958"/>
                <a:gd name="T22" fmla="*/ 573 w 621"/>
                <a:gd name="T23" fmla="*/ 718 h 958"/>
                <a:gd name="T24" fmla="*/ 48 w 621"/>
                <a:gd name="T25" fmla="*/ 718 h 958"/>
                <a:gd name="T26" fmla="*/ 48 w 621"/>
                <a:gd name="T27" fmla="*/ 144 h 958"/>
                <a:gd name="T28" fmla="*/ 52 w 621"/>
                <a:gd name="T29" fmla="*/ 48 h 958"/>
                <a:gd name="T30" fmla="*/ 569 w 621"/>
                <a:gd name="T31" fmla="*/ 48 h 958"/>
                <a:gd name="T32" fmla="*/ 573 w 621"/>
                <a:gd name="T33" fmla="*/ 52 h 958"/>
                <a:gd name="T34" fmla="*/ 573 w 621"/>
                <a:gd name="T35" fmla="*/ 96 h 958"/>
                <a:gd name="T36" fmla="*/ 48 w 621"/>
                <a:gd name="T37" fmla="*/ 96 h 958"/>
                <a:gd name="T38" fmla="*/ 48 w 621"/>
                <a:gd name="T39" fmla="*/ 52 h 958"/>
                <a:gd name="T40" fmla="*/ 52 w 621"/>
                <a:gd name="T41" fmla="*/ 48 h 958"/>
                <a:gd name="T42" fmla="*/ 569 w 621"/>
                <a:gd name="T43" fmla="*/ 910 h 958"/>
                <a:gd name="T44" fmla="*/ 52 w 621"/>
                <a:gd name="T45" fmla="*/ 910 h 958"/>
                <a:gd name="T46" fmla="*/ 48 w 621"/>
                <a:gd name="T47" fmla="*/ 906 h 958"/>
                <a:gd name="T48" fmla="*/ 48 w 621"/>
                <a:gd name="T49" fmla="*/ 766 h 958"/>
                <a:gd name="T50" fmla="*/ 573 w 621"/>
                <a:gd name="T51" fmla="*/ 766 h 958"/>
                <a:gd name="T52" fmla="*/ 573 w 621"/>
                <a:gd name="T53" fmla="*/ 906 h 958"/>
                <a:gd name="T54" fmla="*/ 569 w 621"/>
                <a:gd name="T55" fmla="*/ 910 h 958"/>
                <a:gd name="T56" fmla="*/ 569 w 621"/>
                <a:gd name="T57" fmla="*/ 910 h 958"/>
                <a:gd name="T58" fmla="*/ 569 w 621"/>
                <a:gd name="T59" fmla="*/ 91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1" h="958">
                  <a:moveTo>
                    <a:pt x="569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906"/>
                    <a:pt x="0" y="906"/>
                    <a:pt x="0" y="906"/>
                  </a:cubicBezTo>
                  <a:cubicBezTo>
                    <a:pt x="0" y="935"/>
                    <a:pt x="23" y="958"/>
                    <a:pt x="52" y="958"/>
                  </a:cubicBezTo>
                  <a:cubicBezTo>
                    <a:pt x="569" y="958"/>
                    <a:pt x="569" y="958"/>
                    <a:pt x="569" y="958"/>
                  </a:cubicBezTo>
                  <a:cubicBezTo>
                    <a:pt x="598" y="958"/>
                    <a:pt x="621" y="935"/>
                    <a:pt x="621" y="906"/>
                  </a:cubicBezTo>
                  <a:cubicBezTo>
                    <a:pt x="621" y="52"/>
                    <a:pt x="621" y="52"/>
                    <a:pt x="621" y="52"/>
                  </a:cubicBezTo>
                  <a:cubicBezTo>
                    <a:pt x="621" y="23"/>
                    <a:pt x="598" y="0"/>
                    <a:pt x="569" y="0"/>
                  </a:cubicBezTo>
                  <a:close/>
                  <a:moveTo>
                    <a:pt x="48" y="144"/>
                  </a:moveTo>
                  <a:cubicBezTo>
                    <a:pt x="573" y="144"/>
                    <a:pt x="573" y="144"/>
                    <a:pt x="573" y="144"/>
                  </a:cubicBezTo>
                  <a:cubicBezTo>
                    <a:pt x="573" y="718"/>
                    <a:pt x="573" y="718"/>
                    <a:pt x="573" y="718"/>
                  </a:cubicBezTo>
                  <a:cubicBezTo>
                    <a:pt x="48" y="718"/>
                    <a:pt x="48" y="718"/>
                    <a:pt x="48" y="718"/>
                  </a:cubicBezTo>
                  <a:lnTo>
                    <a:pt x="48" y="144"/>
                  </a:lnTo>
                  <a:close/>
                  <a:moveTo>
                    <a:pt x="52" y="48"/>
                  </a:moveTo>
                  <a:cubicBezTo>
                    <a:pt x="569" y="48"/>
                    <a:pt x="569" y="48"/>
                    <a:pt x="569" y="48"/>
                  </a:cubicBezTo>
                  <a:cubicBezTo>
                    <a:pt x="571" y="48"/>
                    <a:pt x="573" y="50"/>
                    <a:pt x="573" y="52"/>
                  </a:cubicBezTo>
                  <a:cubicBezTo>
                    <a:pt x="573" y="96"/>
                    <a:pt x="573" y="96"/>
                    <a:pt x="573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lose/>
                  <a:moveTo>
                    <a:pt x="569" y="910"/>
                  </a:moveTo>
                  <a:cubicBezTo>
                    <a:pt x="52" y="910"/>
                    <a:pt x="52" y="910"/>
                    <a:pt x="52" y="910"/>
                  </a:cubicBezTo>
                  <a:cubicBezTo>
                    <a:pt x="50" y="910"/>
                    <a:pt x="48" y="908"/>
                    <a:pt x="48" y="906"/>
                  </a:cubicBezTo>
                  <a:cubicBezTo>
                    <a:pt x="48" y="766"/>
                    <a:pt x="48" y="766"/>
                    <a:pt x="48" y="766"/>
                  </a:cubicBezTo>
                  <a:cubicBezTo>
                    <a:pt x="573" y="766"/>
                    <a:pt x="573" y="766"/>
                    <a:pt x="573" y="766"/>
                  </a:cubicBezTo>
                  <a:cubicBezTo>
                    <a:pt x="573" y="906"/>
                    <a:pt x="573" y="906"/>
                    <a:pt x="573" y="906"/>
                  </a:cubicBezTo>
                  <a:cubicBezTo>
                    <a:pt x="573" y="908"/>
                    <a:pt x="571" y="910"/>
                    <a:pt x="569" y="910"/>
                  </a:cubicBezTo>
                  <a:close/>
                  <a:moveTo>
                    <a:pt x="569" y="910"/>
                  </a:moveTo>
                  <a:cubicBezTo>
                    <a:pt x="569" y="910"/>
                    <a:pt x="569" y="910"/>
                    <a:pt x="569" y="9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Freeform 20"/>
            <p:cNvSpPr>
              <a:spLocks noEditPoints="1"/>
            </p:cNvSpPr>
            <p:nvPr/>
          </p:nvSpPr>
          <p:spPr bwMode="auto">
            <a:xfrm>
              <a:off x="12036425" y="7866063"/>
              <a:ext cx="631825" cy="207962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0" name="Group 369"/>
          <p:cNvGrpSpPr>
            <a:grpSpLocks noChangeAspect="1"/>
          </p:cNvGrpSpPr>
          <p:nvPr/>
        </p:nvGrpSpPr>
        <p:grpSpPr>
          <a:xfrm>
            <a:off x="6547863" y="5114636"/>
            <a:ext cx="276683" cy="304800"/>
            <a:chOff x="8601076" y="1720630"/>
            <a:chExt cx="6594474" cy="7264620"/>
          </a:xfrm>
        </p:grpSpPr>
        <p:sp>
          <p:nvSpPr>
            <p:cNvPr id="371" name="Oval 370"/>
            <p:cNvSpPr/>
            <p:nvPr/>
          </p:nvSpPr>
          <p:spPr>
            <a:xfrm>
              <a:off x="11198087" y="1720630"/>
              <a:ext cx="1884804" cy="188480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Freeform 24"/>
            <p:cNvSpPr>
              <a:spLocks noEditPoints="1"/>
            </p:cNvSpPr>
            <p:nvPr/>
          </p:nvSpPr>
          <p:spPr bwMode="auto">
            <a:xfrm>
              <a:off x="8601076" y="2454276"/>
              <a:ext cx="6594474" cy="6530974"/>
            </a:xfrm>
            <a:custGeom>
              <a:avLst/>
              <a:gdLst>
                <a:gd name="T0" fmla="*/ 1488 w 1504"/>
                <a:gd name="T1" fmla="*/ 441 h 1504"/>
                <a:gd name="T2" fmla="*/ 1446 w 1504"/>
                <a:gd name="T3" fmla="*/ 423 h 1504"/>
                <a:gd name="T4" fmla="*/ 1302 w 1504"/>
                <a:gd name="T5" fmla="*/ 423 h 1504"/>
                <a:gd name="T6" fmla="*/ 1302 w 1504"/>
                <a:gd name="T7" fmla="*/ 24 h 1504"/>
                <a:gd name="T8" fmla="*/ 1278 w 1504"/>
                <a:gd name="T9" fmla="*/ 0 h 1504"/>
                <a:gd name="T10" fmla="*/ 226 w 1504"/>
                <a:gd name="T11" fmla="*/ 0 h 1504"/>
                <a:gd name="T12" fmla="*/ 202 w 1504"/>
                <a:gd name="T13" fmla="*/ 24 h 1504"/>
                <a:gd name="T14" fmla="*/ 202 w 1504"/>
                <a:gd name="T15" fmla="*/ 423 h 1504"/>
                <a:gd name="T16" fmla="*/ 59 w 1504"/>
                <a:gd name="T17" fmla="*/ 423 h 1504"/>
                <a:gd name="T18" fmla="*/ 16 w 1504"/>
                <a:gd name="T19" fmla="*/ 441 h 1504"/>
                <a:gd name="T20" fmla="*/ 0 w 1504"/>
                <a:gd name="T21" fmla="*/ 481 h 1504"/>
                <a:gd name="T22" fmla="*/ 0 w 1504"/>
                <a:gd name="T23" fmla="*/ 1445 h 1504"/>
                <a:gd name="T24" fmla="*/ 59 w 1504"/>
                <a:gd name="T25" fmla="*/ 1504 h 1504"/>
                <a:gd name="T26" fmla="*/ 1446 w 1504"/>
                <a:gd name="T27" fmla="*/ 1504 h 1504"/>
                <a:gd name="T28" fmla="*/ 1504 w 1504"/>
                <a:gd name="T29" fmla="*/ 1445 h 1504"/>
                <a:gd name="T30" fmla="*/ 1504 w 1504"/>
                <a:gd name="T31" fmla="*/ 481 h 1504"/>
                <a:gd name="T32" fmla="*/ 1488 w 1504"/>
                <a:gd name="T33" fmla="*/ 441 h 1504"/>
                <a:gd name="T34" fmla="*/ 226 w 1504"/>
                <a:gd name="T35" fmla="*/ 542 h 1504"/>
                <a:gd name="T36" fmla="*/ 250 w 1504"/>
                <a:gd name="T37" fmla="*/ 518 h 1504"/>
                <a:gd name="T38" fmla="*/ 250 w 1504"/>
                <a:gd name="T39" fmla="*/ 48 h 1504"/>
                <a:gd name="T40" fmla="*/ 1254 w 1504"/>
                <a:gd name="T41" fmla="*/ 48 h 1504"/>
                <a:gd name="T42" fmla="*/ 1254 w 1504"/>
                <a:gd name="T43" fmla="*/ 518 h 1504"/>
                <a:gd name="T44" fmla="*/ 1278 w 1504"/>
                <a:gd name="T45" fmla="*/ 542 h 1504"/>
                <a:gd name="T46" fmla="*/ 1302 w 1504"/>
                <a:gd name="T47" fmla="*/ 518 h 1504"/>
                <a:gd name="T48" fmla="*/ 1302 w 1504"/>
                <a:gd name="T49" fmla="*/ 471 h 1504"/>
                <a:gd name="T50" fmla="*/ 1424 w 1504"/>
                <a:gd name="T51" fmla="*/ 471 h 1504"/>
                <a:gd name="T52" fmla="*/ 779 w 1504"/>
                <a:gd name="T53" fmla="*/ 1142 h 1504"/>
                <a:gd name="T54" fmla="*/ 752 w 1504"/>
                <a:gd name="T55" fmla="*/ 1154 h 1504"/>
                <a:gd name="T56" fmla="*/ 725 w 1504"/>
                <a:gd name="T57" fmla="*/ 1142 h 1504"/>
                <a:gd name="T58" fmla="*/ 80 w 1504"/>
                <a:gd name="T59" fmla="*/ 471 h 1504"/>
                <a:gd name="T60" fmla="*/ 202 w 1504"/>
                <a:gd name="T61" fmla="*/ 471 h 1504"/>
                <a:gd name="T62" fmla="*/ 202 w 1504"/>
                <a:gd name="T63" fmla="*/ 518 h 1504"/>
                <a:gd name="T64" fmla="*/ 226 w 1504"/>
                <a:gd name="T65" fmla="*/ 542 h 1504"/>
                <a:gd name="T66" fmla="*/ 1446 w 1504"/>
                <a:gd name="T67" fmla="*/ 1456 h 1504"/>
                <a:gd name="T68" fmla="*/ 59 w 1504"/>
                <a:gd name="T69" fmla="*/ 1456 h 1504"/>
                <a:gd name="T70" fmla="*/ 48 w 1504"/>
                <a:gd name="T71" fmla="*/ 1445 h 1504"/>
                <a:gd name="T72" fmla="*/ 48 w 1504"/>
                <a:gd name="T73" fmla="*/ 506 h 1504"/>
                <a:gd name="T74" fmla="*/ 487 w 1504"/>
                <a:gd name="T75" fmla="*/ 963 h 1504"/>
                <a:gd name="T76" fmla="*/ 101 w 1504"/>
                <a:gd name="T77" fmla="*/ 1365 h 1504"/>
                <a:gd name="T78" fmla="*/ 101 w 1504"/>
                <a:gd name="T79" fmla="*/ 1399 h 1504"/>
                <a:gd name="T80" fmla="*/ 118 w 1504"/>
                <a:gd name="T81" fmla="*/ 1406 h 1504"/>
                <a:gd name="T82" fmla="*/ 135 w 1504"/>
                <a:gd name="T83" fmla="*/ 1399 h 1504"/>
                <a:gd name="T84" fmla="*/ 520 w 1504"/>
                <a:gd name="T85" fmla="*/ 998 h 1504"/>
                <a:gd name="T86" fmla="*/ 690 w 1504"/>
                <a:gd name="T87" fmla="*/ 1175 h 1504"/>
                <a:gd name="T88" fmla="*/ 752 w 1504"/>
                <a:gd name="T89" fmla="*/ 1202 h 1504"/>
                <a:gd name="T90" fmla="*/ 814 w 1504"/>
                <a:gd name="T91" fmla="*/ 1175 h 1504"/>
                <a:gd name="T92" fmla="*/ 984 w 1504"/>
                <a:gd name="T93" fmla="*/ 998 h 1504"/>
                <a:gd name="T94" fmla="*/ 1134 w 1504"/>
                <a:gd name="T95" fmla="*/ 1155 h 1504"/>
                <a:gd name="T96" fmla="*/ 1152 w 1504"/>
                <a:gd name="T97" fmla="*/ 1162 h 1504"/>
                <a:gd name="T98" fmla="*/ 1168 w 1504"/>
                <a:gd name="T99" fmla="*/ 1155 h 1504"/>
                <a:gd name="T100" fmla="*/ 1169 w 1504"/>
                <a:gd name="T101" fmla="*/ 1121 h 1504"/>
                <a:gd name="T102" fmla="*/ 1017 w 1504"/>
                <a:gd name="T103" fmla="*/ 963 h 1504"/>
                <a:gd name="T104" fmla="*/ 1456 w 1504"/>
                <a:gd name="T105" fmla="*/ 506 h 1504"/>
                <a:gd name="T106" fmla="*/ 1456 w 1504"/>
                <a:gd name="T107" fmla="*/ 1445 h 1504"/>
                <a:gd name="T108" fmla="*/ 1446 w 1504"/>
                <a:gd name="T109" fmla="*/ 1456 h 1504"/>
                <a:gd name="T110" fmla="*/ 1446 w 1504"/>
                <a:gd name="T111" fmla="*/ 1456 h 1504"/>
                <a:gd name="T112" fmla="*/ 1446 w 1504"/>
                <a:gd name="T113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4" h="1504">
                  <a:moveTo>
                    <a:pt x="1488" y="441"/>
                  </a:moveTo>
                  <a:cubicBezTo>
                    <a:pt x="1478" y="430"/>
                    <a:pt x="1462" y="423"/>
                    <a:pt x="1446" y="423"/>
                  </a:cubicBezTo>
                  <a:cubicBezTo>
                    <a:pt x="1302" y="423"/>
                    <a:pt x="1302" y="423"/>
                    <a:pt x="1302" y="423"/>
                  </a:cubicBezTo>
                  <a:cubicBezTo>
                    <a:pt x="1302" y="24"/>
                    <a:pt x="1302" y="24"/>
                    <a:pt x="1302" y="24"/>
                  </a:cubicBezTo>
                  <a:cubicBezTo>
                    <a:pt x="1302" y="11"/>
                    <a:pt x="1291" y="0"/>
                    <a:pt x="1278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3" y="0"/>
                    <a:pt x="202" y="11"/>
                    <a:pt x="202" y="24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42" y="423"/>
                    <a:pt x="26" y="430"/>
                    <a:pt x="16" y="441"/>
                  </a:cubicBezTo>
                  <a:cubicBezTo>
                    <a:pt x="6" y="452"/>
                    <a:pt x="0" y="466"/>
                    <a:pt x="0" y="481"/>
                  </a:cubicBezTo>
                  <a:cubicBezTo>
                    <a:pt x="0" y="1445"/>
                    <a:pt x="0" y="1445"/>
                    <a:pt x="0" y="1445"/>
                  </a:cubicBezTo>
                  <a:cubicBezTo>
                    <a:pt x="0" y="1478"/>
                    <a:pt x="26" y="1504"/>
                    <a:pt x="59" y="1504"/>
                  </a:cubicBezTo>
                  <a:cubicBezTo>
                    <a:pt x="1446" y="1504"/>
                    <a:pt x="1446" y="1504"/>
                    <a:pt x="1446" y="1504"/>
                  </a:cubicBezTo>
                  <a:cubicBezTo>
                    <a:pt x="1478" y="1504"/>
                    <a:pt x="1504" y="1478"/>
                    <a:pt x="1504" y="1445"/>
                  </a:cubicBezTo>
                  <a:cubicBezTo>
                    <a:pt x="1504" y="481"/>
                    <a:pt x="1504" y="481"/>
                    <a:pt x="1504" y="481"/>
                  </a:cubicBezTo>
                  <a:cubicBezTo>
                    <a:pt x="1504" y="466"/>
                    <a:pt x="1498" y="452"/>
                    <a:pt x="1488" y="441"/>
                  </a:cubicBezTo>
                  <a:close/>
                  <a:moveTo>
                    <a:pt x="226" y="542"/>
                  </a:moveTo>
                  <a:cubicBezTo>
                    <a:pt x="239" y="542"/>
                    <a:pt x="250" y="532"/>
                    <a:pt x="250" y="518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1254" y="48"/>
                    <a:pt x="1254" y="48"/>
                    <a:pt x="1254" y="48"/>
                  </a:cubicBezTo>
                  <a:cubicBezTo>
                    <a:pt x="1254" y="518"/>
                    <a:pt x="1254" y="518"/>
                    <a:pt x="1254" y="518"/>
                  </a:cubicBezTo>
                  <a:cubicBezTo>
                    <a:pt x="1254" y="532"/>
                    <a:pt x="1265" y="542"/>
                    <a:pt x="1278" y="542"/>
                  </a:cubicBezTo>
                  <a:cubicBezTo>
                    <a:pt x="1291" y="542"/>
                    <a:pt x="1302" y="532"/>
                    <a:pt x="1302" y="518"/>
                  </a:cubicBezTo>
                  <a:cubicBezTo>
                    <a:pt x="1302" y="471"/>
                    <a:pt x="1302" y="471"/>
                    <a:pt x="1302" y="471"/>
                  </a:cubicBezTo>
                  <a:cubicBezTo>
                    <a:pt x="1424" y="471"/>
                    <a:pt x="1424" y="471"/>
                    <a:pt x="1424" y="471"/>
                  </a:cubicBezTo>
                  <a:cubicBezTo>
                    <a:pt x="779" y="1142"/>
                    <a:pt x="779" y="1142"/>
                    <a:pt x="779" y="1142"/>
                  </a:cubicBezTo>
                  <a:cubicBezTo>
                    <a:pt x="772" y="1150"/>
                    <a:pt x="762" y="1154"/>
                    <a:pt x="752" y="1154"/>
                  </a:cubicBezTo>
                  <a:cubicBezTo>
                    <a:pt x="742" y="1154"/>
                    <a:pt x="732" y="1150"/>
                    <a:pt x="725" y="1142"/>
                  </a:cubicBezTo>
                  <a:cubicBezTo>
                    <a:pt x="80" y="471"/>
                    <a:pt x="80" y="471"/>
                    <a:pt x="80" y="471"/>
                  </a:cubicBezTo>
                  <a:cubicBezTo>
                    <a:pt x="202" y="471"/>
                    <a:pt x="202" y="471"/>
                    <a:pt x="202" y="471"/>
                  </a:cubicBezTo>
                  <a:cubicBezTo>
                    <a:pt x="202" y="518"/>
                    <a:pt x="202" y="518"/>
                    <a:pt x="202" y="518"/>
                  </a:cubicBezTo>
                  <a:cubicBezTo>
                    <a:pt x="202" y="532"/>
                    <a:pt x="213" y="542"/>
                    <a:pt x="226" y="542"/>
                  </a:cubicBezTo>
                  <a:close/>
                  <a:moveTo>
                    <a:pt x="1446" y="1456"/>
                  </a:moveTo>
                  <a:cubicBezTo>
                    <a:pt x="59" y="1456"/>
                    <a:pt x="59" y="1456"/>
                    <a:pt x="59" y="1456"/>
                  </a:cubicBezTo>
                  <a:cubicBezTo>
                    <a:pt x="53" y="1456"/>
                    <a:pt x="48" y="1451"/>
                    <a:pt x="48" y="1445"/>
                  </a:cubicBezTo>
                  <a:cubicBezTo>
                    <a:pt x="48" y="506"/>
                    <a:pt x="48" y="506"/>
                    <a:pt x="48" y="506"/>
                  </a:cubicBezTo>
                  <a:cubicBezTo>
                    <a:pt x="487" y="963"/>
                    <a:pt x="487" y="963"/>
                    <a:pt x="487" y="963"/>
                  </a:cubicBezTo>
                  <a:cubicBezTo>
                    <a:pt x="101" y="1365"/>
                    <a:pt x="101" y="1365"/>
                    <a:pt x="101" y="1365"/>
                  </a:cubicBezTo>
                  <a:cubicBezTo>
                    <a:pt x="92" y="1375"/>
                    <a:pt x="92" y="1390"/>
                    <a:pt x="101" y="1399"/>
                  </a:cubicBezTo>
                  <a:cubicBezTo>
                    <a:pt x="106" y="1404"/>
                    <a:pt x="112" y="1406"/>
                    <a:pt x="118" y="1406"/>
                  </a:cubicBezTo>
                  <a:cubicBezTo>
                    <a:pt x="124" y="1406"/>
                    <a:pt x="131" y="1404"/>
                    <a:pt x="135" y="1399"/>
                  </a:cubicBezTo>
                  <a:cubicBezTo>
                    <a:pt x="520" y="998"/>
                    <a:pt x="520" y="998"/>
                    <a:pt x="520" y="998"/>
                  </a:cubicBezTo>
                  <a:cubicBezTo>
                    <a:pt x="690" y="1175"/>
                    <a:pt x="690" y="1175"/>
                    <a:pt x="690" y="1175"/>
                  </a:cubicBezTo>
                  <a:cubicBezTo>
                    <a:pt x="707" y="1192"/>
                    <a:pt x="729" y="1202"/>
                    <a:pt x="752" y="1202"/>
                  </a:cubicBezTo>
                  <a:cubicBezTo>
                    <a:pt x="775" y="1202"/>
                    <a:pt x="797" y="1192"/>
                    <a:pt x="814" y="1175"/>
                  </a:cubicBezTo>
                  <a:cubicBezTo>
                    <a:pt x="984" y="998"/>
                    <a:pt x="984" y="998"/>
                    <a:pt x="984" y="998"/>
                  </a:cubicBezTo>
                  <a:cubicBezTo>
                    <a:pt x="1134" y="1155"/>
                    <a:pt x="1134" y="1155"/>
                    <a:pt x="1134" y="1155"/>
                  </a:cubicBezTo>
                  <a:cubicBezTo>
                    <a:pt x="1139" y="1160"/>
                    <a:pt x="1145" y="1162"/>
                    <a:pt x="1152" y="1162"/>
                  </a:cubicBezTo>
                  <a:cubicBezTo>
                    <a:pt x="1158" y="1162"/>
                    <a:pt x="1164" y="1160"/>
                    <a:pt x="1168" y="1155"/>
                  </a:cubicBezTo>
                  <a:cubicBezTo>
                    <a:pt x="1178" y="1146"/>
                    <a:pt x="1178" y="1131"/>
                    <a:pt x="1169" y="1121"/>
                  </a:cubicBezTo>
                  <a:cubicBezTo>
                    <a:pt x="1017" y="963"/>
                    <a:pt x="1017" y="963"/>
                    <a:pt x="1017" y="963"/>
                  </a:cubicBezTo>
                  <a:cubicBezTo>
                    <a:pt x="1456" y="506"/>
                    <a:pt x="1456" y="506"/>
                    <a:pt x="1456" y="506"/>
                  </a:cubicBezTo>
                  <a:cubicBezTo>
                    <a:pt x="1456" y="1445"/>
                    <a:pt x="1456" y="1445"/>
                    <a:pt x="1456" y="1445"/>
                  </a:cubicBezTo>
                  <a:cubicBezTo>
                    <a:pt x="1456" y="1451"/>
                    <a:pt x="1451" y="1456"/>
                    <a:pt x="1446" y="1456"/>
                  </a:cubicBezTo>
                  <a:close/>
                  <a:moveTo>
                    <a:pt x="1446" y="1456"/>
                  </a:moveTo>
                  <a:cubicBezTo>
                    <a:pt x="1446" y="1456"/>
                    <a:pt x="1446" y="1456"/>
                    <a:pt x="1446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Freeform 25"/>
            <p:cNvSpPr>
              <a:spLocks noEditPoints="1"/>
            </p:cNvSpPr>
            <p:nvPr/>
          </p:nvSpPr>
          <p:spPr bwMode="auto">
            <a:xfrm>
              <a:off x="13871575" y="7626350"/>
              <a:ext cx="920750" cy="933450"/>
            </a:xfrm>
            <a:custGeom>
              <a:avLst/>
              <a:gdLst>
                <a:gd name="T0" fmla="*/ 43 w 210"/>
                <a:gd name="T1" fmla="*/ 10 h 215"/>
                <a:gd name="T2" fmla="*/ 9 w 210"/>
                <a:gd name="T3" fmla="*/ 9 h 215"/>
                <a:gd name="T4" fmla="*/ 9 w 210"/>
                <a:gd name="T5" fmla="*/ 43 h 215"/>
                <a:gd name="T6" fmla="*/ 167 w 210"/>
                <a:gd name="T7" fmla="*/ 208 h 215"/>
                <a:gd name="T8" fmla="*/ 184 w 210"/>
                <a:gd name="T9" fmla="*/ 215 h 215"/>
                <a:gd name="T10" fmla="*/ 201 w 210"/>
                <a:gd name="T11" fmla="*/ 208 h 215"/>
                <a:gd name="T12" fmla="*/ 201 w 210"/>
                <a:gd name="T13" fmla="*/ 174 h 215"/>
                <a:gd name="T14" fmla="*/ 43 w 210"/>
                <a:gd name="T15" fmla="*/ 10 h 215"/>
                <a:gd name="T16" fmla="*/ 43 w 210"/>
                <a:gd name="T17" fmla="*/ 10 h 215"/>
                <a:gd name="T18" fmla="*/ 43 w 210"/>
                <a:gd name="T19" fmla="*/ 1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5">
                  <a:moveTo>
                    <a:pt x="43" y="10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9"/>
                    <a:pt x="0" y="34"/>
                    <a:pt x="9" y="43"/>
                  </a:cubicBezTo>
                  <a:cubicBezTo>
                    <a:pt x="167" y="208"/>
                    <a:pt x="167" y="208"/>
                    <a:pt x="167" y="208"/>
                  </a:cubicBezTo>
                  <a:cubicBezTo>
                    <a:pt x="171" y="213"/>
                    <a:pt x="178" y="215"/>
                    <a:pt x="184" y="215"/>
                  </a:cubicBezTo>
                  <a:cubicBezTo>
                    <a:pt x="190" y="215"/>
                    <a:pt x="196" y="213"/>
                    <a:pt x="201" y="208"/>
                  </a:cubicBezTo>
                  <a:cubicBezTo>
                    <a:pt x="210" y="199"/>
                    <a:pt x="210" y="184"/>
                    <a:pt x="201" y="174"/>
                  </a:cubicBezTo>
                  <a:lnTo>
                    <a:pt x="43" y="10"/>
                  </a:ln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26"/>
            <p:cNvSpPr>
              <a:spLocks noEditPoints="1"/>
            </p:cNvSpPr>
            <p:nvPr/>
          </p:nvSpPr>
          <p:spPr bwMode="auto">
            <a:xfrm>
              <a:off x="10547350" y="2871788"/>
              <a:ext cx="2701925" cy="3030537"/>
            </a:xfrm>
            <a:custGeom>
              <a:avLst/>
              <a:gdLst>
                <a:gd name="T0" fmla="*/ 24 w 616"/>
                <a:gd name="T1" fmla="*/ 698 h 698"/>
                <a:gd name="T2" fmla="*/ 478 w 616"/>
                <a:gd name="T3" fmla="*/ 698 h 698"/>
                <a:gd name="T4" fmla="*/ 553 w 616"/>
                <a:gd name="T5" fmla="*/ 623 h 698"/>
                <a:gd name="T6" fmla="*/ 541 w 616"/>
                <a:gd name="T7" fmla="*/ 582 h 698"/>
                <a:gd name="T8" fmla="*/ 574 w 616"/>
                <a:gd name="T9" fmla="*/ 521 h 698"/>
                <a:gd name="T10" fmla="*/ 562 w 616"/>
                <a:gd name="T11" fmla="*/ 480 h 698"/>
                <a:gd name="T12" fmla="*/ 595 w 616"/>
                <a:gd name="T13" fmla="*/ 419 h 698"/>
                <a:gd name="T14" fmla="*/ 583 w 616"/>
                <a:gd name="T15" fmla="*/ 379 h 698"/>
                <a:gd name="T16" fmla="*/ 616 w 616"/>
                <a:gd name="T17" fmla="*/ 317 h 698"/>
                <a:gd name="T18" fmla="*/ 541 w 616"/>
                <a:gd name="T19" fmla="*/ 242 h 698"/>
                <a:gd name="T20" fmla="*/ 404 w 616"/>
                <a:gd name="T21" fmla="*/ 242 h 698"/>
                <a:gd name="T22" fmla="*/ 439 w 616"/>
                <a:gd name="T23" fmla="*/ 75 h 698"/>
                <a:gd name="T24" fmla="*/ 364 w 616"/>
                <a:gd name="T25" fmla="*/ 0 h 698"/>
                <a:gd name="T26" fmla="*/ 289 w 616"/>
                <a:gd name="T27" fmla="*/ 75 h 698"/>
                <a:gd name="T28" fmla="*/ 123 w 616"/>
                <a:gd name="T29" fmla="*/ 242 h 698"/>
                <a:gd name="T30" fmla="*/ 24 w 616"/>
                <a:gd name="T31" fmla="*/ 242 h 698"/>
                <a:gd name="T32" fmla="*/ 0 w 616"/>
                <a:gd name="T33" fmla="*/ 266 h 698"/>
                <a:gd name="T34" fmla="*/ 0 w 616"/>
                <a:gd name="T35" fmla="*/ 674 h 698"/>
                <a:gd name="T36" fmla="*/ 24 w 616"/>
                <a:gd name="T37" fmla="*/ 698 h 698"/>
                <a:gd name="T38" fmla="*/ 337 w 616"/>
                <a:gd name="T39" fmla="*/ 75 h 698"/>
                <a:gd name="T40" fmla="*/ 364 w 616"/>
                <a:gd name="T41" fmla="*/ 48 h 698"/>
                <a:gd name="T42" fmla="*/ 391 w 616"/>
                <a:gd name="T43" fmla="*/ 75 h 698"/>
                <a:gd name="T44" fmla="*/ 344 w 616"/>
                <a:gd name="T45" fmla="*/ 253 h 698"/>
                <a:gd name="T46" fmla="*/ 343 w 616"/>
                <a:gd name="T47" fmla="*/ 277 h 698"/>
                <a:gd name="T48" fmla="*/ 364 w 616"/>
                <a:gd name="T49" fmla="*/ 290 h 698"/>
                <a:gd name="T50" fmla="*/ 541 w 616"/>
                <a:gd name="T51" fmla="*/ 290 h 698"/>
                <a:gd name="T52" fmla="*/ 568 w 616"/>
                <a:gd name="T53" fmla="*/ 317 h 698"/>
                <a:gd name="T54" fmla="*/ 541 w 616"/>
                <a:gd name="T55" fmla="*/ 344 h 698"/>
                <a:gd name="T56" fmla="*/ 478 w 616"/>
                <a:gd name="T57" fmla="*/ 344 h 698"/>
                <a:gd name="T58" fmla="*/ 454 w 616"/>
                <a:gd name="T59" fmla="*/ 368 h 698"/>
                <a:gd name="T60" fmla="*/ 478 w 616"/>
                <a:gd name="T61" fmla="*/ 392 h 698"/>
                <a:gd name="T62" fmla="*/ 520 w 616"/>
                <a:gd name="T63" fmla="*/ 392 h 698"/>
                <a:gd name="T64" fmla="*/ 547 w 616"/>
                <a:gd name="T65" fmla="*/ 419 h 698"/>
                <a:gd name="T66" fmla="*/ 520 w 616"/>
                <a:gd name="T67" fmla="*/ 446 h 698"/>
                <a:gd name="T68" fmla="*/ 478 w 616"/>
                <a:gd name="T69" fmla="*/ 446 h 698"/>
                <a:gd name="T70" fmla="*/ 454 w 616"/>
                <a:gd name="T71" fmla="*/ 470 h 698"/>
                <a:gd name="T72" fmla="*/ 478 w 616"/>
                <a:gd name="T73" fmla="*/ 494 h 698"/>
                <a:gd name="T74" fmla="*/ 499 w 616"/>
                <a:gd name="T75" fmla="*/ 494 h 698"/>
                <a:gd name="T76" fmla="*/ 526 w 616"/>
                <a:gd name="T77" fmla="*/ 521 h 698"/>
                <a:gd name="T78" fmla="*/ 499 w 616"/>
                <a:gd name="T79" fmla="*/ 548 h 698"/>
                <a:gd name="T80" fmla="*/ 478 w 616"/>
                <a:gd name="T81" fmla="*/ 548 h 698"/>
                <a:gd name="T82" fmla="*/ 454 w 616"/>
                <a:gd name="T83" fmla="*/ 572 h 698"/>
                <a:gd name="T84" fmla="*/ 478 w 616"/>
                <a:gd name="T85" fmla="*/ 596 h 698"/>
                <a:gd name="T86" fmla="*/ 505 w 616"/>
                <a:gd name="T87" fmla="*/ 623 h 698"/>
                <a:gd name="T88" fmla="*/ 478 w 616"/>
                <a:gd name="T89" fmla="*/ 650 h 698"/>
                <a:gd name="T90" fmla="*/ 147 w 616"/>
                <a:gd name="T91" fmla="*/ 650 h 698"/>
                <a:gd name="T92" fmla="*/ 147 w 616"/>
                <a:gd name="T93" fmla="*/ 288 h 698"/>
                <a:gd name="T94" fmla="*/ 337 w 616"/>
                <a:gd name="T95" fmla="*/ 75 h 698"/>
                <a:gd name="T96" fmla="*/ 48 w 616"/>
                <a:gd name="T97" fmla="*/ 290 h 698"/>
                <a:gd name="T98" fmla="*/ 99 w 616"/>
                <a:gd name="T99" fmla="*/ 290 h 698"/>
                <a:gd name="T100" fmla="*/ 99 w 616"/>
                <a:gd name="T101" fmla="*/ 650 h 698"/>
                <a:gd name="T102" fmla="*/ 48 w 616"/>
                <a:gd name="T103" fmla="*/ 650 h 698"/>
                <a:gd name="T104" fmla="*/ 48 w 616"/>
                <a:gd name="T105" fmla="*/ 290 h 698"/>
                <a:gd name="T106" fmla="*/ 48 w 616"/>
                <a:gd name="T107" fmla="*/ 290 h 698"/>
                <a:gd name="T108" fmla="*/ 48 w 616"/>
                <a:gd name="T109" fmla="*/ 29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6" h="698">
                  <a:moveTo>
                    <a:pt x="24" y="698"/>
                  </a:moveTo>
                  <a:cubicBezTo>
                    <a:pt x="478" y="698"/>
                    <a:pt x="478" y="698"/>
                    <a:pt x="478" y="698"/>
                  </a:cubicBezTo>
                  <a:cubicBezTo>
                    <a:pt x="519" y="698"/>
                    <a:pt x="553" y="664"/>
                    <a:pt x="553" y="623"/>
                  </a:cubicBezTo>
                  <a:cubicBezTo>
                    <a:pt x="553" y="608"/>
                    <a:pt x="549" y="594"/>
                    <a:pt x="541" y="582"/>
                  </a:cubicBezTo>
                  <a:cubicBezTo>
                    <a:pt x="561" y="569"/>
                    <a:pt x="574" y="546"/>
                    <a:pt x="574" y="521"/>
                  </a:cubicBezTo>
                  <a:cubicBezTo>
                    <a:pt x="574" y="506"/>
                    <a:pt x="569" y="492"/>
                    <a:pt x="562" y="480"/>
                  </a:cubicBezTo>
                  <a:cubicBezTo>
                    <a:pt x="582" y="467"/>
                    <a:pt x="595" y="444"/>
                    <a:pt x="595" y="419"/>
                  </a:cubicBezTo>
                  <a:cubicBezTo>
                    <a:pt x="595" y="404"/>
                    <a:pt x="590" y="390"/>
                    <a:pt x="583" y="379"/>
                  </a:cubicBezTo>
                  <a:cubicBezTo>
                    <a:pt x="603" y="365"/>
                    <a:pt x="616" y="342"/>
                    <a:pt x="616" y="317"/>
                  </a:cubicBezTo>
                  <a:cubicBezTo>
                    <a:pt x="616" y="275"/>
                    <a:pt x="582" y="242"/>
                    <a:pt x="541" y="242"/>
                  </a:cubicBezTo>
                  <a:cubicBezTo>
                    <a:pt x="404" y="242"/>
                    <a:pt x="404" y="242"/>
                    <a:pt x="404" y="242"/>
                  </a:cubicBezTo>
                  <a:cubicBezTo>
                    <a:pt x="427" y="193"/>
                    <a:pt x="439" y="135"/>
                    <a:pt x="439" y="75"/>
                  </a:cubicBezTo>
                  <a:cubicBezTo>
                    <a:pt x="439" y="34"/>
                    <a:pt x="406" y="0"/>
                    <a:pt x="364" y="0"/>
                  </a:cubicBezTo>
                  <a:cubicBezTo>
                    <a:pt x="323" y="0"/>
                    <a:pt x="289" y="34"/>
                    <a:pt x="289" y="75"/>
                  </a:cubicBezTo>
                  <a:cubicBezTo>
                    <a:pt x="289" y="167"/>
                    <a:pt x="215" y="242"/>
                    <a:pt x="123" y="242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1" y="242"/>
                    <a:pt x="0" y="252"/>
                    <a:pt x="0" y="266"/>
                  </a:cubicBezTo>
                  <a:cubicBezTo>
                    <a:pt x="0" y="674"/>
                    <a:pt x="0" y="674"/>
                    <a:pt x="0" y="674"/>
                  </a:cubicBezTo>
                  <a:cubicBezTo>
                    <a:pt x="0" y="687"/>
                    <a:pt x="11" y="698"/>
                    <a:pt x="24" y="698"/>
                  </a:cubicBezTo>
                  <a:close/>
                  <a:moveTo>
                    <a:pt x="337" y="75"/>
                  </a:moveTo>
                  <a:cubicBezTo>
                    <a:pt x="337" y="60"/>
                    <a:pt x="350" y="48"/>
                    <a:pt x="364" y="48"/>
                  </a:cubicBezTo>
                  <a:cubicBezTo>
                    <a:pt x="379" y="48"/>
                    <a:pt x="391" y="60"/>
                    <a:pt x="391" y="75"/>
                  </a:cubicBezTo>
                  <a:cubicBezTo>
                    <a:pt x="391" y="142"/>
                    <a:pt x="374" y="205"/>
                    <a:pt x="344" y="253"/>
                  </a:cubicBezTo>
                  <a:cubicBezTo>
                    <a:pt x="339" y="260"/>
                    <a:pt x="338" y="269"/>
                    <a:pt x="343" y="277"/>
                  </a:cubicBezTo>
                  <a:cubicBezTo>
                    <a:pt x="347" y="285"/>
                    <a:pt x="355" y="290"/>
                    <a:pt x="364" y="290"/>
                  </a:cubicBezTo>
                  <a:cubicBezTo>
                    <a:pt x="541" y="290"/>
                    <a:pt x="541" y="290"/>
                    <a:pt x="541" y="290"/>
                  </a:cubicBezTo>
                  <a:cubicBezTo>
                    <a:pt x="555" y="290"/>
                    <a:pt x="568" y="302"/>
                    <a:pt x="568" y="317"/>
                  </a:cubicBezTo>
                  <a:cubicBezTo>
                    <a:pt x="568" y="332"/>
                    <a:pt x="555" y="344"/>
                    <a:pt x="541" y="344"/>
                  </a:cubicBezTo>
                  <a:cubicBezTo>
                    <a:pt x="478" y="344"/>
                    <a:pt x="478" y="344"/>
                    <a:pt x="478" y="344"/>
                  </a:cubicBezTo>
                  <a:cubicBezTo>
                    <a:pt x="465" y="344"/>
                    <a:pt x="454" y="354"/>
                    <a:pt x="454" y="368"/>
                  </a:cubicBezTo>
                  <a:cubicBezTo>
                    <a:pt x="454" y="381"/>
                    <a:pt x="465" y="392"/>
                    <a:pt x="478" y="392"/>
                  </a:cubicBezTo>
                  <a:cubicBezTo>
                    <a:pt x="520" y="392"/>
                    <a:pt x="520" y="392"/>
                    <a:pt x="520" y="392"/>
                  </a:cubicBezTo>
                  <a:cubicBezTo>
                    <a:pt x="535" y="392"/>
                    <a:pt x="547" y="404"/>
                    <a:pt x="547" y="419"/>
                  </a:cubicBezTo>
                  <a:cubicBezTo>
                    <a:pt x="547" y="434"/>
                    <a:pt x="535" y="446"/>
                    <a:pt x="520" y="446"/>
                  </a:cubicBezTo>
                  <a:cubicBezTo>
                    <a:pt x="478" y="446"/>
                    <a:pt x="478" y="446"/>
                    <a:pt x="478" y="446"/>
                  </a:cubicBezTo>
                  <a:cubicBezTo>
                    <a:pt x="465" y="446"/>
                    <a:pt x="454" y="456"/>
                    <a:pt x="454" y="470"/>
                  </a:cubicBezTo>
                  <a:cubicBezTo>
                    <a:pt x="454" y="483"/>
                    <a:pt x="465" y="494"/>
                    <a:pt x="478" y="494"/>
                  </a:cubicBezTo>
                  <a:cubicBezTo>
                    <a:pt x="499" y="494"/>
                    <a:pt x="499" y="494"/>
                    <a:pt x="499" y="494"/>
                  </a:cubicBezTo>
                  <a:cubicBezTo>
                    <a:pt x="514" y="494"/>
                    <a:pt x="526" y="506"/>
                    <a:pt x="526" y="521"/>
                  </a:cubicBezTo>
                  <a:cubicBezTo>
                    <a:pt x="526" y="536"/>
                    <a:pt x="514" y="548"/>
                    <a:pt x="499" y="548"/>
                  </a:cubicBezTo>
                  <a:cubicBezTo>
                    <a:pt x="478" y="548"/>
                    <a:pt x="478" y="548"/>
                    <a:pt x="478" y="548"/>
                  </a:cubicBezTo>
                  <a:cubicBezTo>
                    <a:pt x="465" y="548"/>
                    <a:pt x="454" y="558"/>
                    <a:pt x="454" y="572"/>
                  </a:cubicBezTo>
                  <a:cubicBezTo>
                    <a:pt x="454" y="585"/>
                    <a:pt x="465" y="596"/>
                    <a:pt x="478" y="596"/>
                  </a:cubicBezTo>
                  <a:cubicBezTo>
                    <a:pt x="493" y="596"/>
                    <a:pt x="505" y="608"/>
                    <a:pt x="505" y="623"/>
                  </a:cubicBezTo>
                  <a:cubicBezTo>
                    <a:pt x="505" y="638"/>
                    <a:pt x="493" y="650"/>
                    <a:pt x="478" y="650"/>
                  </a:cubicBezTo>
                  <a:cubicBezTo>
                    <a:pt x="147" y="650"/>
                    <a:pt x="147" y="650"/>
                    <a:pt x="147" y="650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254" y="276"/>
                    <a:pt x="337" y="185"/>
                    <a:pt x="337" y="75"/>
                  </a:cubicBezTo>
                  <a:close/>
                  <a:moveTo>
                    <a:pt x="48" y="290"/>
                  </a:moveTo>
                  <a:cubicBezTo>
                    <a:pt x="99" y="290"/>
                    <a:pt x="99" y="290"/>
                    <a:pt x="99" y="290"/>
                  </a:cubicBezTo>
                  <a:cubicBezTo>
                    <a:pt x="99" y="650"/>
                    <a:pt x="99" y="650"/>
                    <a:pt x="99" y="650"/>
                  </a:cubicBezTo>
                  <a:cubicBezTo>
                    <a:pt x="48" y="650"/>
                    <a:pt x="48" y="650"/>
                    <a:pt x="48" y="650"/>
                  </a:cubicBezTo>
                  <a:lnTo>
                    <a:pt x="48" y="290"/>
                  </a:lnTo>
                  <a:close/>
                  <a:moveTo>
                    <a:pt x="48" y="290"/>
                  </a:moveTo>
                  <a:cubicBezTo>
                    <a:pt x="48" y="290"/>
                    <a:pt x="48" y="290"/>
                    <a:pt x="48" y="29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5" name="Group 374"/>
          <p:cNvGrpSpPr>
            <a:grpSpLocks noChangeAspect="1"/>
          </p:cNvGrpSpPr>
          <p:nvPr/>
        </p:nvGrpSpPr>
        <p:grpSpPr>
          <a:xfrm>
            <a:off x="7736601" y="2647011"/>
            <a:ext cx="357783" cy="304800"/>
            <a:chOff x="8137526" y="3119438"/>
            <a:chExt cx="6592888" cy="5616575"/>
          </a:xfrm>
        </p:grpSpPr>
        <p:sp>
          <p:nvSpPr>
            <p:cNvPr id="376" name="Oval 375"/>
            <p:cNvSpPr/>
            <p:nvPr/>
          </p:nvSpPr>
          <p:spPr>
            <a:xfrm>
              <a:off x="11067429" y="5927725"/>
              <a:ext cx="1577009" cy="157700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30"/>
            <p:cNvSpPr>
              <a:spLocks noEditPoints="1"/>
            </p:cNvSpPr>
            <p:nvPr/>
          </p:nvSpPr>
          <p:spPr bwMode="auto">
            <a:xfrm>
              <a:off x="10775951" y="5783263"/>
              <a:ext cx="1316038" cy="1301750"/>
            </a:xfrm>
            <a:custGeom>
              <a:avLst/>
              <a:gdLst>
                <a:gd name="T0" fmla="*/ 150 w 300"/>
                <a:gd name="T1" fmla="*/ 0 h 300"/>
                <a:gd name="T2" fmla="*/ 0 w 300"/>
                <a:gd name="T3" fmla="*/ 150 h 300"/>
                <a:gd name="T4" fmla="*/ 150 w 300"/>
                <a:gd name="T5" fmla="*/ 300 h 300"/>
                <a:gd name="T6" fmla="*/ 300 w 300"/>
                <a:gd name="T7" fmla="*/ 150 h 300"/>
                <a:gd name="T8" fmla="*/ 150 w 300"/>
                <a:gd name="T9" fmla="*/ 0 h 300"/>
                <a:gd name="T10" fmla="*/ 150 w 300"/>
                <a:gd name="T11" fmla="*/ 252 h 300"/>
                <a:gd name="T12" fmla="*/ 48 w 300"/>
                <a:gd name="T13" fmla="*/ 150 h 300"/>
                <a:gd name="T14" fmla="*/ 150 w 300"/>
                <a:gd name="T15" fmla="*/ 48 h 300"/>
                <a:gd name="T16" fmla="*/ 252 w 300"/>
                <a:gd name="T17" fmla="*/ 150 h 300"/>
                <a:gd name="T18" fmla="*/ 150 w 300"/>
                <a:gd name="T19" fmla="*/ 252 h 300"/>
                <a:gd name="T20" fmla="*/ 150 w 300"/>
                <a:gd name="T21" fmla="*/ 252 h 300"/>
                <a:gd name="T22" fmla="*/ 150 w 300"/>
                <a:gd name="T23" fmla="*/ 25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300">
                  <a:moveTo>
                    <a:pt x="150" y="0"/>
                  </a:moveTo>
                  <a:cubicBezTo>
                    <a:pt x="67" y="0"/>
                    <a:pt x="0" y="67"/>
                    <a:pt x="0" y="150"/>
                  </a:cubicBezTo>
                  <a:cubicBezTo>
                    <a:pt x="0" y="232"/>
                    <a:pt x="67" y="300"/>
                    <a:pt x="150" y="300"/>
                  </a:cubicBezTo>
                  <a:cubicBezTo>
                    <a:pt x="233" y="300"/>
                    <a:pt x="300" y="232"/>
                    <a:pt x="300" y="150"/>
                  </a:cubicBezTo>
                  <a:cubicBezTo>
                    <a:pt x="300" y="67"/>
                    <a:pt x="233" y="0"/>
                    <a:pt x="150" y="0"/>
                  </a:cubicBezTo>
                  <a:close/>
                  <a:moveTo>
                    <a:pt x="150" y="252"/>
                  </a:moveTo>
                  <a:cubicBezTo>
                    <a:pt x="94" y="252"/>
                    <a:pt x="48" y="206"/>
                    <a:pt x="48" y="150"/>
                  </a:cubicBezTo>
                  <a:cubicBezTo>
                    <a:pt x="48" y="93"/>
                    <a:pt x="94" y="48"/>
                    <a:pt x="150" y="48"/>
                  </a:cubicBezTo>
                  <a:cubicBezTo>
                    <a:pt x="206" y="48"/>
                    <a:pt x="252" y="93"/>
                    <a:pt x="252" y="150"/>
                  </a:cubicBezTo>
                  <a:cubicBezTo>
                    <a:pt x="252" y="206"/>
                    <a:pt x="206" y="252"/>
                    <a:pt x="150" y="252"/>
                  </a:cubicBezTo>
                  <a:close/>
                  <a:moveTo>
                    <a:pt x="150" y="252"/>
                  </a:moveTo>
                  <a:cubicBezTo>
                    <a:pt x="150" y="252"/>
                    <a:pt x="150" y="252"/>
                    <a:pt x="150" y="2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Freeform 31"/>
            <p:cNvSpPr>
              <a:spLocks noEditPoints="1"/>
            </p:cNvSpPr>
            <p:nvPr/>
          </p:nvSpPr>
          <p:spPr bwMode="auto">
            <a:xfrm>
              <a:off x="9672638" y="4683125"/>
              <a:ext cx="3524250" cy="3497263"/>
            </a:xfrm>
            <a:custGeom>
              <a:avLst/>
              <a:gdLst>
                <a:gd name="T0" fmla="*/ 664 w 804"/>
                <a:gd name="T1" fmla="*/ 316 h 805"/>
                <a:gd name="T2" fmla="*/ 727 w 804"/>
                <a:gd name="T3" fmla="*/ 201 h 805"/>
                <a:gd name="T4" fmla="*/ 635 w 804"/>
                <a:gd name="T5" fmla="*/ 75 h 805"/>
                <a:gd name="T6" fmla="*/ 526 w 804"/>
                <a:gd name="T7" fmla="*/ 156 h 805"/>
                <a:gd name="T8" fmla="*/ 489 w 804"/>
                <a:gd name="T9" fmla="*/ 30 h 805"/>
                <a:gd name="T10" fmla="*/ 402 w 804"/>
                <a:gd name="T11" fmla="*/ 0 h 805"/>
                <a:gd name="T12" fmla="*/ 315 w 804"/>
                <a:gd name="T13" fmla="*/ 30 h 805"/>
                <a:gd name="T14" fmla="*/ 278 w 804"/>
                <a:gd name="T15" fmla="*/ 156 h 805"/>
                <a:gd name="T16" fmla="*/ 169 w 804"/>
                <a:gd name="T17" fmla="*/ 75 h 805"/>
                <a:gd name="T18" fmla="*/ 77 w 804"/>
                <a:gd name="T19" fmla="*/ 201 h 805"/>
                <a:gd name="T20" fmla="*/ 140 w 804"/>
                <a:gd name="T21" fmla="*/ 316 h 805"/>
                <a:gd name="T22" fmla="*/ 5 w 804"/>
                <a:gd name="T23" fmla="*/ 336 h 805"/>
                <a:gd name="T24" fmla="*/ 5 w 804"/>
                <a:gd name="T25" fmla="*/ 470 h 805"/>
                <a:gd name="T26" fmla="*/ 140 w 804"/>
                <a:gd name="T27" fmla="*/ 490 h 805"/>
                <a:gd name="T28" fmla="*/ 77 w 804"/>
                <a:gd name="T29" fmla="*/ 605 h 805"/>
                <a:gd name="T30" fmla="*/ 169 w 804"/>
                <a:gd name="T31" fmla="*/ 731 h 805"/>
                <a:gd name="T32" fmla="*/ 278 w 804"/>
                <a:gd name="T33" fmla="*/ 650 h 805"/>
                <a:gd name="T34" fmla="*/ 315 w 804"/>
                <a:gd name="T35" fmla="*/ 776 h 805"/>
                <a:gd name="T36" fmla="*/ 402 w 804"/>
                <a:gd name="T37" fmla="*/ 805 h 805"/>
                <a:gd name="T38" fmla="*/ 489 w 804"/>
                <a:gd name="T39" fmla="*/ 776 h 805"/>
                <a:gd name="T40" fmla="*/ 526 w 804"/>
                <a:gd name="T41" fmla="*/ 650 h 805"/>
                <a:gd name="T42" fmla="*/ 635 w 804"/>
                <a:gd name="T43" fmla="*/ 731 h 805"/>
                <a:gd name="T44" fmla="*/ 727 w 804"/>
                <a:gd name="T45" fmla="*/ 605 h 805"/>
                <a:gd name="T46" fmla="*/ 664 w 804"/>
                <a:gd name="T47" fmla="*/ 490 h 805"/>
                <a:gd name="T48" fmla="*/ 799 w 804"/>
                <a:gd name="T49" fmla="*/ 470 h 805"/>
                <a:gd name="T50" fmla="*/ 799 w 804"/>
                <a:gd name="T51" fmla="*/ 336 h 805"/>
                <a:gd name="T52" fmla="*/ 754 w 804"/>
                <a:gd name="T53" fmla="*/ 442 h 805"/>
                <a:gd name="T54" fmla="*/ 623 w 804"/>
                <a:gd name="T55" fmla="*/ 460 h 805"/>
                <a:gd name="T56" fmla="*/ 602 w 804"/>
                <a:gd name="T57" fmla="*/ 548 h 805"/>
                <a:gd name="T58" fmla="*/ 623 w 804"/>
                <a:gd name="T59" fmla="*/ 679 h 805"/>
                <a:gd name="T60" fmla="*/ 518 w 804"/>
                <a:gd name="T61" fmla="*/ 599 h 805"/>
                <a:gd name="T62" fmla="*/ 441 w 804"/>
                <a:gd name="T63" fmla="*/ 647 h 805"/>
                <a:gd name="T64" fmla="*/ 363 w 804"/>
                <a:gd name="T65" fmla="*/ 755 h 805"/>
                <a:gd name="T66" fmla="*/ 345 w 804"/>
                <a:gd name="T67" fmla="*/ 624 h 805"/>
                <a:gd name="T68" fmla="*/ 257 w 804"/>
                <a:gd name="T69" fmla="*/ 603 h 805"/>
                <a:gd name="T70" fmla="*/ 125 w 804"/>
                <a:gd name="T71" fmla="*/ 624 h 805"/>
                <a:gd name="T72" fmla="*/ 205 w 804"/>
                <a:gd name="T73" fmla="*/ 519 h 805"/>
                <a:gd name="T74" fmla="*/ 158 w 804"/>
                <a:gd name="T75" fmla="*/ 442 h 805"/>
                <a:gd name="T76" fmla="*/ 48 w 804"/>
                <a:gd name="T77" fmla="*/ 403 h 805"/>
                <a:gd name="T78" fmla="*/ 158 w 804"/>
                <a:gd name="T79" fmla="*/ 364 h 805"/>
                <a:gd name="T80" fmla="*/ 205 w 804"/>
                <a:gd name="T81" fmla="*/ 287 h 805"/>
                <a:gd name="T82" fmla="*/ 125 w 804"/>
                <a:gd name="T83" fmla="*/ 181 h 805"/>
                <a:gd name="T84" fmla="*/ 257 w 804"/>
                <a:gd name="T85" fmla="*/ 202 h 805"/>
                <a:gd name="T86" fmla="*/ 345 w 804"/>
                <a:gd name="T87" fmla="*/ 182 h 805"/>
                <a:gd name="T88" fmla="*/ 363 w 804"/>
                <a:gd name="T89" fmla="*/ 51 h 805"/>
                <a:gd name="T90" fmla="*/ 441 w 804"/>
                <a:gd name="T91" fmla="*/ 158 h 805"/>
                <a:gd name="T92" fmla="*/ 518 w 804"/>
                <a:gd name="T93" fmla="*/ 206 h 805"/>
                <a:gd name="T94" fmla="*/ 623 w 804"/>
                <a:gd name="T95" fmla="*/ 126 h 805"/>
                <a:gd name="T96" fmla="*/ 602 w 804"/>
                <a:gd name="T97" fmla="*/ 258 h 805"/>
                <a:gd name="T98" fmla="*/ 623 w 804"/>
                <a:gd name="T99" fmla="*/ 346 h 805"/>
                <a:gd name="T100" fmla="*/ 754 w 804"/>
                <a:gd name="T101" fmla="*/ 364 h 805"/>
                <a:gd name="T102" fmla="*/ 754 w 804"/>
                <a:gd name="T103" fmla="*/ 442 h 805"/>
                <a:gd name="T104" fmla="*/ 754 w 804"/>
                <a:gd name="T105" fmla="*/ 442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04" h="805">
                  <a:moveTo>
                    <a:pt x="775" y="316"/>
                  </a:moveTo>
                  <a:cubicBezTo>
                    <a:pt x="664" y="316"/>
                    <a:pt x="664" y="316"/>
                    <a:pt x="664" y="316"/>
                  </a:cubicBezTo>
                  <a:cubicBezTo>
                    <a:pt x="660" y="303"/>
                    <a:pt x="655" y="291"/>
                    <a:pt x="649" y="279"/>
                  </a:cubicBezTo>
                  <a:cubicBezTo>
                    <a:pt x="727" y="201"/>
                    <a:pt x="727" y="201"/>
                    <a:pt x="727" y="201"/>
                  </a:cubicBezTo>
                  <a:cubicBezTo>
                    <a:pt x="736" y="192"/>
                    <a:pt x="737" y="179"/>
                    <a:pt x="730" y="170"/>
                  </a:cubicBezTo>
                  <a:cubicBezTo>
                    <a:pt x="704" y="133"/>
                    <a:pt x="672" y="101"/>
                    <a:pt x="635" y="75"/>
                  </a:cubicBezTo>
                  <a:cubicBezTo>
                    <a:pt x="626" y="68"/>
                    <a:pt x="612" y="69"/>
                    <a:pt x="604" y="77"/>
                  </a:cubicBezTo>
                  <a:cubicBezTo>
                    <a:pt x="526" y="156"/>
                    <a:pt x="526" y="156"/>
                    <a:pt x="526" y="156"/>
                  </a:cubicBezTo>
                  <a:cubicBezTo>
                    <a:pt x="514" y="150"/>
                    <a:pt x="502" y="145"/>
                    <a:pt x="489" y="140"/>
                  </a:cubicBezTo>
                  <a:cubicBezTo>
                    <a:pt x="489" y="30"/>
                    <a:pt x="489" y="30"/>
                    <a:pt x="489" y="30"/>
                  </a:cubicBezTo>
                  <a:cubicBezTo>
                    <a:pt x="489" y="18"/>
                    <a:pt x="481" y="8"/>
                    <a:pt x="469" y="6"/>
                  </a:cubicBezTo>
                  <a:cubicBezTo>
                    <a:pt x="447" y="2"/>
                    <a:pt x="424" y="0"/>
                    <a:pt x="402" y="0"/>
                  </a:cubicBezTo>
                  <a:cubicBezTo>
                    <a:pt x="380" y="0"/>
                    <a:pt x="357" y="2"/>
                    <a:pt x="335" y="6"/>
                  </a:cubicBezTo>
                  <a:cubicBezTo>
                    <a:pt x="323" y="8"/>
                    <a:pt x="315" y="18"/>
                    <a:pt x="315" y="30"/>
                  </a:cubicBezTo>
                  <a:cubicBezTo>
                    <a:pt x="315" y="140"/>
                    <a:pt x="315" y="140"/>
                    <a:pt x="315" y="140"/>
                  </a:cubicBezTo>
                  <a:cubicBezTo>
                    <a:pt x="302" y="145"/>
                    <a:pt x="290" y="150"/>
                    <a:pt x="278" y="156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2" y="69"/>
                    <a:pt x="179" y="68"/>
                    <a:pt x="169" y="75"/>
                  </a:cubicBezTo>
                  <a:cubicBezTo>
                    <a:pt x="132" y="101"/>
                    <a:pt x="100" y="133"/>
                    <a:pt x="74" y="170"/>
                  </a:cubicBezTo>
                  <a:cubicBezTo>
                    <a:pt x="67" y="179"/>
                    <a:pt x="68" y="192"/>
                    <a:pt x="77" y="201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49" y="291"/>
                    <a:pt x="144" y="303"/>
                    <a:pt x="140" y="316"/>
                  </a:cubicBezTo>
                  <a:cubicBezTo>
                    <a:pt x="29" y="316"/>
                    <a:pt x="29" y="316"/>
                    <a:pt x="29" y="316"/>
                  </a:cubicBezTo>
                  <a:cubicBezTo>
                    <a:pt x="17" y="316"/>
                    <a:pt x="7" y="324"/>
                    <a:pt x="5" y="336"/>
                  </a:cubicBezTo>
                  <a:cubicBezTo>
                    <a:pt x="2" y="358"/>
                    <a:pt x="0" y="381"/>
                    <a:pt x="0" y="403"/>
                  </a:cubicBezTo>
                  <a:cubicBezTo>
                    <a:pt x="0" y="425"/>
                    <a:pt x="2" y="447"/>
                    <a:pt x="5" y="470"/>
                  </a:cubicBezTo>
                  <a:cubicBezTo>
                    <a:pt x="7" y="481"/>
                    <a:pt x="17" y="490"/>
                    <a:pt x="29" y="490"/>
                  </a:cubicBezTo>
                  <a:cubicBezTo>
                    <a:pt x="140" y="490"/>
                    <a:pt x="140" y="490"/>
                    <a:pt x="140" y="490"/>
                  </a:cubicBezTo>
                  <a:cubicBezTo>
                    <a:pt x="144" y="502"/>
                    <a:pt x="149" y="515"/>
                    <a:pt x="155" y="526"/>
                  </a:cubicBezTo>
                  <a:cubicBezTo>
                    <a:pt x="77" y="605"/>
                    <a:pt x="77" y="605"/>
                    <a:pt x="77" y="605"/>
                  </a:cubicBezTo>
                  <a:cubicBezTo>
                    <a:pt x="68" y="613"/>
                    <a:pt x="67" y="626"/>
                    <a:pt x="74" y="636"/>
                  </a:cubicBezTo>
                  <a:cubicBezTo>
                    <a:pt x="100" y="672"/>
                    <a:pt x="132" y="704"/>
                    <a:pt x="169" y="731"/>
                  </a:cubicBezTo>
                  <a:cubicBezTo>
                    <a:pt x="179" y="737"/>
                    <a:pt x="192" y="736"/>
                    <a:pt x="200" y="728"/>
                  </a:cubicBezTo>
                  <a:cubicBezTo>
                    <a:pt x="278" y="650"/>
                    <a:pt x="278" y="650"/>
                    <a:pt x="278" y="650"/>
                  </a:cubicBezTo>
                  <a:cubicBezTo>
                    <a:pt x="290" y="656"/>
                    <a:pt x="302" y="661"/>
                    <a:pt x="315" y="665"/>
                  </a:cubicBezTo>
                  <a:cubicBezTo>
                    <a:pt x="315" y="776"/>
                    <a:pt x="315" y="776"/>
                    <a:pt x="315" y="776"/>
                  </a:cubicBezTo>
                  <a:cubicBezTo>
                    <a:pt x="315" y="787"/>
                    <a:pt x="323" y="797"/>
                    <a:pt x="335" y="799"/>
                  </a:cubicBezTo>
                  <a:cubicBezTo>
                    <a:pt x="357" y="803"/>
                    <a:pt x="380" y="805"/>
                    <a:pt x="402" y="805"/>
                  </a:cubicBezTo>
                  <a:cubicBezTo>
                    <a:pt x="424" y="805"/>
                    <a:pt x="447" y="803"/>
                    <a:pt x="469" y="799"/>
                  </a:cubicBezTo>
                  <a:cubicBezTo>
                    <a:pt x="481" y="797"/>
                    <a:pt x="489" y="787"/>
                    <a:pt x="489" y="776"/>
                  </a:cubicBezTo>
                  <a:cubicBezTo>
                    <a:pt x="489" y="665"/>
                    <a:pt x="489" y="665"/>
                    <a:pt x="489" y="665"/>
                  </a:cubicBezTo>
                  <a:cubicBezTo>
                    <a:pt x="502" y="661"/>
                    <a:pt x="514" y="656"/>
                    <a:pt x="526" y="650"/>
                  </a:cubicBezTo>
                  <a:cubicBezTo>
                    <a:pt x="604" y="728"/>
                    <a:pt x="604" y="728"/>
                    <a:pt x="604" y="728"/>
                  </a:cubicBezTo>
                  <a:cubicBezTo>
                    <a:pt x="612" y="736"/>
                    <a:pt x="626" y="737"/>
                    <a:pt x="635" y="731"/>
                  </a:cubicBezTo>
                  <a:cubicBezTo>
                    <a:pt x="672" y="704"/>
                    <a:pt x="704" y="672"/>
                    <a:pt x="730" y="636"/>
                  </a:cubicBezTo>
                  <a:cubicBezTo>
                    <a:pt x="737" y="626"/>
                    <a:pt x="736" y="613"/>
                    <a:pt x="727" y="605"/>
                  </a:cubicBezTo>
                  <a:cubicBezTo>
                    <a:pt x="649" y="526"/>
                    <a:pt x="649" y="526"/>
                    <a:pt x="649" y="526"/>
                  </a:cubicBezTo>
                  <a:cubicBezTo>
                    <a:pt x="655" y="515"/>
                    <a:pt x="660" y="502"/>
                    <a:pt x="664" y="490"/>
                  </a:cubicBezTo>
                  <a:cubicBezTo>
                    <a:pt x="775" y="490"/>
                    <a:pt x="775" y="490"/>
                    <a:pt x="775" y="490"/>
                  </a:cubicBezTo>
                  <a:cubicBezTo>
                    <a:pt x="787" y="490"/>
                    <a:pt x="797" y="481"/>
                    <a:pt x="799" y="470"/>
                  </a:cubicBezTo>
                  <a:cubicBezTo>
                    <a:pt x="802" y="447"/>
                    <a:pt x="804" y="425"/>
                    <a:pt x="804" y="403"/>
                  </a:cubicBezTo>
                  <a:cubicBezTo>
                    <a:pt x="804" y="381"/>
                    <a:pt x="802" y="358"/>
                    <a:pt x="799" y="336"/>
                  </a:cubicBezTo>
                  <a:cubicBezTo>
                    <a:pt x="797" y="324"/>
                    <a:pt x="787" y="316"/>
                    <a:pt x="775" y="316"/>
                  </a:cubicBezTo>
                  <a:close/>
                  <a:moveTo>
                    <a:pt x="754" y="442"/>
                  </a:moveTo>
                  <a:cubicBezTo>
                    <a:pt x="646" y="442"/>
                    <a:pt x="646" y="442"/>
                    <a:pt x="646" y="442"/>
                  </a:cubicBezTo>
                  <a:cubicBezTo>
                    <a:pt x="635" y="442"/>
                    <a:pt x="626" y="449"/>
                    <a:pt x="623" y="460"/>
                  </a:cubicBezTo>
                  <a:cubicBezTo>
                    <a:pt x="618" y="480"/>
                    <a:pt x="610" y="500"/>
                    <a:pt x="599" y="519"/>
                  </a:cubicBezTo>
                  <a:cubicBezTo>
                    <a:pt x="593" y="528"/>
                    <a:pt x="595" y="540"/>
                    <a:pt x="602" y="548"/>
                  </a:cubicBezTo>
                  <a:cubicBezTo>
                    <a:pt x="679" y="624"/>
                    <a:pt x="679" y="624"/>
                    <a:pt x="679" y="624"/>
                  </a:cubicBezTo>
                  <a:cubicBezTo>
                    <a:pt x="662" y="644"/>
                    <a:pt x="644" y="663"/>
                    <a:pt x="623" y="679"/>
                  </a:cubicBezTo>
                  <a:cubicBezTo>
                    <a:pt x="547" y="603"/>
                    <a:pt x="547" y="603"/>
                    <a:pt x="547" y="603"/>
                  </a:cubicBezTo>
                  <a:cubicBezTo>
                    <a:pt x="539" y="595"/>
                    <a:pt x="527" y="594"/>
                    <a:pt x="518" y="599"/>
                  </a:cubicBezTo>
                  <a:cubicBezTo>
                    <a:pt x="499" y="610"/>
                    <a:pt x="480" y="618"/>
                    <a:pt x="459" y="624"/>
                  </a:cubicBezTo>
                  <a:cubicBezTo>
                    <a:pt x="448" y="626"/>
                    <a:pt x="441" y="636"/>
                    <a:pt x="441" y="647"/>
                  </a:cubicBezTo>
                  <a:cubicBezTo>
                    <a:pt x="441" y="755"/>
                    <a:pt x="441" y="755"/>
                    <a:pt x="441" y="755"/>
                  </a:cubicBezTo>
                  <a:cubicBezTo>
                    <a:pt x="415" y="758"/>
                    <a:pt x="389" y="758"/>
                    <a:pt x="363" y="755"/>
                  </a:cubicBezTo>
                  <a:cubicBezTo>
                    <a:pt x="363" y="647"/>
                    <a:pt x="363" y="647"/>
                    <a:pt x="363" y="647"/>
                  </a:cubicBezTo>
                  <a:cubicBezTo>
                    <a:pt x="363" y="636"/>
                    <a:pt x="356" y="626"/>
                    <a:pt x="345" y="624"/>
                  </a:cubicBezTo>
                  <a:cubicBezTo>
                    <a:pt x="324" y="618"/>
                    <a:pt x="305" y="610"/>
                    <a:pt x="286" y="599"/>
                  </a:cubicBezTo>
                  <a:cubicBezTo>
                    <a:pt x="277" y="594"/>
                    <a:pt x="265" y="595"/>
                    <a:pt x="257" y="603"/>
                  </a:cubicBezTo>
                  <a:cubicBezTo>
                    <a:pt x="181" y="679"/>
                    <a:pt x="181" y="679"/>
                    <a:pt x="181" y="679"/>
                  </a:cubicBezTo>
                  <a:cubicBezTo>
                    <a:pt x="160" y="663"/>
                    <a:pt x="142" y="644"/>
                    <a:pt x="125" y="624"/>
                  </a:cubicBezTo>
                  <a:cubicBezTo>
                    <a:pt x="202" y="548"/>
                    <a:pt x="202" y="548"/>
                    <a:pt x="202" y="548"/>
                  </a:cubicBezTo>
                  <a:cubicBezTo>
                    <a:pt x="209" y="540"/>
                    <a:pt x="211" y="528"/>
                    <a:pt x="205" y="519"/>
                  </a:cubicBezTo>
                  <a:cubicBezTo>
                    <a:pt x="194" y="500"/>
                    <a:pt x="186" y="480"/>
                    <a:pt x="181" y="460"/>
                  </a:cubicBezTo>
                  <a:cubicBezTo>
                    <a:pt x="178" y="449"/>
                    <a:pt x="169" y="442"/>
                    <a:pt x="158" y="442"/>
                  </a:cubicBezTo>
                  <a:cubicBezTo>
                    <a:pt x="50" y="442"/>
                    <a:pt x="50" y="442"/>
                    <a:pt x="50" y="442"/>
                  </a:cubicBezTo>
                  <a:cubicBezTo>
                    <a:pt x="48" y="429"/>
                    <a:pt x="48" y="416"/>
                    <a:pt x="48" y="403"/>
                  </a:cubicBezTo>
                  <a:cubicBezTo>
                    <a:pt x="48" y="390"/>
                    <a:pt x="48" y="377"/>
                    <a:pt x="50" y="364"/>
                  </a:cubicBezTo>
                  <a:cubicBezTo>
                    <a:pt x="158" y="364"/>
                    <a:pt x="158" y="364"/>
                    <a:pt x="158" y="364"/>
                  </a:cubicBezTo>
                  <a:cubicBezTo>
                    <a:pt x="169" y="364"/>
                    <a:pt x="178" y="356"/>
                    <a:pt x="181" y="346"/>
                  </a:cubicBezTo>
                  <a:cubicBezTo>
                    <a:pt x="186" y="325"/>
                    <a:pt x="194" y="305"/>
                    <a:pt x="205" y="287"/>
                  </a:cubicBezTo>
                  <a:cubicBezTo>
                    <a:pt x="211" y="277"/>
                    <a:pt x="209" y="265"/>
                    <a:pt x="202" y="258"/>
                  </a:cubicBezTo>
                  <a:cubicBezTo>
                    <a:pt x="125" y="181"/>
                    <a:pt x="125" y="181"/>
                    <a:pt x="125" y="181"/>
                  </a:cubicBezTo>
                  <a:cubicBezTo>
                    <a:pt x="142" y="161"/>
                    <a:pt x="160" y="142"/>
                    <a:pt x="181" y="126"/>
                  </a:cubicBezTo>
                  <a:cubicBezTo>
                    <a:pt x="257" y="202"/>
                    <a:pt x="257" y="202"/>
                    <a:pt x="257" y="202"/>
                  </a:cubicBezTo>
                  <a:cubicBezTo>
                    <a:pt x="265" y="210"/>
                    <a:pt x="277" y="212"/>
                    <a:pt x="286" y="206"/>
                  </a:cubicBezTo>
                  <a:cubicBezTo>
                    <a:pt x="305" y="195"/>
                    <a:pt x="324" y="187"/>
                    <a:pt x="345" y="182"/>
                  </a:cubicBezTo>
                  <a:cubicBezTo>
                    <a:pt x="356" y="179"/>
                    <a:pt x="363" y="169"/>
                    <a:pt x="363" y="158"/>
                  </a:cubicBezTo>
                  <a:cubicBezTo>
                    <a:pt x="363" y="51"/>
                    <a:pt x="363" y="51"/>
                    <a:pt x="363" y="51"/>
                  </a:cubicBezTo>
                  <a:cubicBezTo>
                    <a:pt x="389" y="48"/>
                    <a:pt x="415" y="48"/>
                    <a:pt x="441" y="51"/>
                  </a:cubicBezTo>
                  <a:cubicBezTo>
                    <a:pt x="441" y="158"/>
                    <a:pt x="441" y="158"/>
                    <a:pt x="441" y="158"/>
                  </a:cubicBezTo>
                  <a:cubicBezTo>
                    <a:pt x="441" y="169"/>
                    <a:pt x="448" y="179"/>
                    <a:pt x="459" y="182"/>
                  </a:cubicBezTo>
                  <a:cubicBezTo>
                    <a:pt x="480" y="187"/>
                    <a:pt x="499" y="195"/>
                    <a:pt x="518" y="206"/>
                  </a:cubicBezTo>
                  <a:cubicBezTo>
                    <a:pt x="527" y="212"/>
                    <a:pt x="539" y="210"/>
                    <a:pt x="547" y="202"/>
                  </a:cubicBezTo>
                  <a:cubicBezTo>
                    <a:pt x="623" y="126"/>
                    <a:pt x="623" y="126"/>
                    <a:pt x="623" y="126"/>
                  </a:cubicBezTo>
                  <a:cubicBezTo>
                    <a:pt x="644" y="142"/>
                    <a:pt x="662" y="161"/>
                    <a:pt x="679" y="181"/>
                  </a:cubicBezTo>
                  <a:cubicBezTo>
                    <a:pt x="602" y="258"/>
                    <a:pt x="602" y="258"/>
                    <a:pt x="602" y="258"/>
                  </a:cubicBezTo>
                  <a:cubicBezTo>
                    <a:pt x="595" y="265"/>
                    <a:pt x="593" y="277"/>
                    <a:pt x="599" y="287"/>
                  </a:cubicBezTo>
                  <a:cubicBezTo>
                    <a:pt x="610" y="305"/>
                    <a:pt x="618" y="325"/>
                    <a:pt x="623" y="346"/>
                  </a:cubicBezTo>
                  <a:cubicBezTo>
                    <a:pt x="626" y="356"/>
                    <a:pt x="635" y="364"/>
                    <a:pt x="646" y="364"/>
                  </a:cubicBezTo>
                  <a:cubicBezTo>
                    <a:pt x="754" y="364"/>
                    <a:pt x="754" y="364"/>
                    <a:pt x="754" y="364"/>
                  </a:cubicBezTo>
                  <a:cubicBezTo>
                    <a:pt x="756" y="377"/>
                    <a:pt x="756" y="390"/>
                    <a:pt x="756" y="403"/>
                  </a:cubicBezTo>
                  <a:cubicBezTo>
                    <a:pt x="756" y="416"/>
                    <a:pt x="756" y="429"/>
                    <a:pt x="754" y="442"/>
                  </a:cubicBezTo>
                  <a:close/>
                  <a:moveTo>
                    <a:pt x="754" y="442"/>
                  </a:moveTo>
                  <a:cubicBezTo>
                    <a:pt x="754" y="442"/>
                    <a:pt x="754" y="442"/>
                    <a:pt x="754" y="44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Freeform 32"/>
            <p:cNvSpPr>
              <a:spLocks noEditPoints="1"/>
            </p:cNvSpPr>
            <p:nvPr/>
          </p:nvSpPr>
          <p:spPr bwMode="auto">
            <a:xfrm>
              <a:off x="8137526" y="3119438"/>
              <a:ext cx="6592888" cy="5616575"/>
            </a:xfrm>
            <a:custGeom>
              <a:avLst/>
              <a:gdLst>
                <a:gd name="T0" fmla="*/ 1376 w 1504"/>
                <a:gd name="T1" fmla="*/ 104 h 1293"/>
                <a:gd name="T2" fmla="*/ 848 w 1504"/>
                <a:gd name="T3" fmla="*/ 104 h 1293"/>
                <a:gd name="T4" fmla="*/ 824 w 1504"/>
                <a:gd name="T5" fmla="*/ 128 h 1293"/>
                <a:gd name="T6" fmla="*/ 848 w 1504"/>
                <a:gd name="T7" fmla="*/ 152 h 1293"/>
                <a:gd name="T8" fmla="*/ 1376 w 1504"/>
                <a:gd name="T9" fmla="*/ 152 h 1293"/>
                <a:gd name="T10" fmla="*/ 1456 w 1504"/>
                <a:gd name="T11" fmla="*/ 232 h 1293"/>
                <a:gd name="T12" fmla="*/ 1456 w 1504"/>
                <a:gd name="T13" fmla="*/ 261 h 1293"/>
                <a:gd name="T14" fmla="*/ 1376 w 1504"/>
                <a:gd name="T15" fmla="*/ 232 h 1293"/>
                <a:gd name="T16" fmla="*/ 776 w 1504"/>
                <a:gd name="T17" fmla="*/ 232 h 1293"/>
                <a:gd name="T18" fmla="*/ 776 w 1504"/>
                <a:gd name="T19" fmla="*/ 128 h 1293"/>
                <a:gd name="T20" fmla="*/ 648 w 1504"/>
                <a:gd name="T21" fmla="*/ 0 h 1293"/>
                <a:gd name="T22" fmla="*/ 128 w 1504"/>
                <a:gd name="T23" fmla="*/ 0 h 1293"/>
                <a:gd name="T24" fmla="*/ 0 w 1504"/>
                <a:gd name="T25" fmla="*/ 128 h 1293"/>
                <a:gd name="T26" fmla="*/ 0 w 1504"/>
                <a:gd name="T27" fmla="*/ 1269 h 1293"/>
                <a:gd name="T28" fmla="*/ 24 w 1504"/>
                <a:gd name="T29" fmla="*/ 1293 h 1293"/>
                <a:gd name="T30" fmla="*/ 1480 w 1504"/>
                <a:gd name="T31" fmla="*/ 1293 h 1293"/>
                <a:gd name="T32" fmla="*/ 1504 w 1504"/>
                <a:gd name="T33" fmla="*/ 1269 h 1293"/>
                <a:gd name="T34" fmla="*/ 1504 w 1504"/>
                <a:gd name="T35" fmla="*/ 232 h 1293"/>
                <a:gd name="T36" fmla="*/ 1376 w 1504"/>
                <a:gd name="T37" fmla="*/ 104 h 1293"/>
                <a:gd name="T38" fmla="*/ 1456 w 1504"/>
                <a:gd name="T39" fmla="*/ 1245 h 1293"/>
                <a:gd name="T40" fmla="*/ 48 w 1504"/>
                <a:gd name="T41" fmla="*/ 1245 h 1293"/>
                <a:gd name="T42" fmla="*/ 48 w 1504"/>
                <a:gd name="T43" fmla="*/ 128 h 1293"/>
                <a:gd name="T44" fmla="*/ 128 w 1504"/>
                <a:gd name="T45" fmla="*/ 48 h 1293"/>
                <a:gd name="T46" fmla="*/ 648 w 1504"/>
                <a:gd name="T47" fmla="*/ 48 h 1293"/>
                <a:gd name="T48" fmla="*/ 728 w 1504"/>
                <a:gd name="T49" fmla="*/ 128 h 1293"/>
                <a:gd name="T50" fmla="*/ 728 w 1504"/>
                <a:gd name="T51" fmla="*/ 256 h 1293"/>
                <a:gd name="T52" fmla="*/ 752 w 1504"/>
                <a:gd name="T53" fmla="*/ 280 h 1293"/>
                <a:gd name="T54" fmla="*/ 1376 w 1504"/>
                <a:gd name="T55" fmla="*/ 280 h 1293"/>
                <a:gd name="T56" fmla="*/ 1456 w 1504"/>
                <a:gd name="T57" fmla="*/ 360 h 1293"/>
                <a:gd name="T58" fmla="*/ 1456 w 1504"/>
                <a:gd name="T59" fmla="*/ 1245 h 1293"/>
                <a:gd name="T60" fmla="*/ 1456 w 1504"/>
                <a:gd name="T61" fmla="*/ 1245 h 1293"/>
                <a:gd name="T62" fmla="*/ 1456 w 1504"/>
                <a:gd name="T63" fmla="*/ 1245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4" h="1293">
                  <a:moveTo>
                    <a:pt x="1376" y="104"/>
                  </a:moveTo>
                  <a:cubicBezTo>
                    <a:pt x="848" y="104"/>
                    <a:pt x="848" y="104"/>
                    <a:pt x="848" y="104"/>
                  </a:cubicBezTo>
                  <a:cubicBezTo>
                    <a:pt x="835" y="104"/>
                    <a:pt x="824" y="115"/>
                    <a:pt x="824" y="128"/>
                  </a:cubicBezTo>
                  <a:cubicBezTo>
                    <a:pt x="824" y="142"/>
                    <a:pt x="835" y="152"/>
                    <a:pt x="848" y="152"/>
                  </a:cubicBezTo>
                  <a:cubicBezTo>
                    <a:pt x="1376" y="152"/>
                    <a:pt x="1376" y="152"/>
                    <a:pt x="1376" y="152"/>
                  </a:cubicBezTo>
                  <a:cubicBezTo>
                    <a:pt x="1420" y="152"/>
                    <a:pt x="1456" y="188"/>
                    <a:pt x="1456" y="232"/>
                  </a:cubicBezTo>
                  <a:cubicBezTo>
                    <a:pt x="1456" y="261"/>
                    <a:pt x="1456" y="261"/>
                    <a:pt x="1456" y="261"/>
                  </a:cubicBezTo>
                  <a:cubicBezTo>
                    <a:pt x="1434" y="243"/>
                    <a:pt x="1406" y="232"/>
                    <a:pt x="1376" y="232"/>
                  </a:cubicBezTo>
                  <a:cubicBezTo>
                    <a:pt x="776" y="232"/>
                    <a:pt x="776" y="232"/>
                    <a:pt x="776" y="232"/>
                  </a:cubicBezTo>
                  <a:cubicBezTo>
                    <a:pt x="776" y="128"/>
                    <a:pt x="776" y="128"/>
                    <a:pt x="776" y="128"/>
                  </a:cubicBezTo>
                  <a:cubicBezTo>
                    <a:pt x="776" y="58"/>
                    <a:pt x="719" y="0"/>
                    <a:pt x="64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8"/>
                    <a:pt x="0" y="128"/>
                  </a:cubicBezTo>
                  <a:cubicBezTo>
                    <a:pt x="0" y="1269"/>
                    <a:pt x="0" y="1269"/>
                    <a:pt x="0" y="1269"/>
                  </a:cubicBezTo>
                  <a:cubicBezTo>
                    <a:pt x="0" y="1282"/>
                    <a:pt x="11" y="1293"/>
                    <a:pt x="24" y="1293"/>
                  </a:cubicBezTo>
                  <a:cubicBezTo>
                    <a:pt x="1480" y="1293"/>
                    <a:pt x="1480" y="1293"/>
                    <a:pt x="1480" y="1293"/>
                  </a:cubicBezTo>
                  <a:cubicBezTo>
                    <a:pt x="1493" y="1293"/>
                    <a:pt x="1504" y="1282"/>
                    <a:pt x="1504" y="1269"/>
                  </a:cubicBezTo>
                  <a:cubicBezTo>
                    <a:pt x="1504" y="232"/>
                    <a:pt x="1504" y="232"/>
                    <a:pt x="1504" y="232"/>
                  </a:cubicBezTo>
                  <a:cubicBezTo>
                    <a:pt x="1504" y="162"/>
                    <a:pt x="1447" y="104"/>
                    <a:pt x="1376" y="104"/>
                  </a:cubicBezTo>
                  <a:close/>
                  <a:moveTo>
                    <a:pt x="1456" y="1245"/>
                  </a:moveTo>
                  <a:cubicBezTo>
                    <a:pt x="48" y="1245"/>
                    <a:pt x="48" y="1245"/>
                    <a:pt x="48" y="1245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84"/>
                    <a:pt x="84" y="48"/>
                    <a:pt x="128" y="48"/>
                  </a:cubicBezTo>
                  <a:cubicBezTo>
                    <a:pt x="648" y="48"/>
                    <a:pt x="648" y="48"/>
                    <a:pt x="648" y="48"/>
                  </a:cubicBezTo>
                  <a:cubicBezTo>
                    <a:pt x="692" y="48"/>
                    <a:pt x="728" y="84"/>
                    <a:pt x="728" y="128"/>
                  </a:cubicBezTo>
                  <a:cubicBezTo>
                    <a:pt x="728" y="256"/>
                    <a:pt x="728" y="256"/>
                    <a:pt x="728" y="256"/>
                  </a:cubicBezTo>
                  <a:cubicBezTo>
                    <a:pt x="728" y="270"/>
                    <a:pt x="739" y="280"/>
                    <a:pt x="752" y="280"/>
                  </a:cubicBezTo>
                  <a:cubicBezTo>
                    <a:pt x="1376" y="280"/>
                    <a:pt x="1376" y="280"/>
                    <a:pt x="1376" y="280"/>
                  </a:cubicBezTo>
                  <a:cubicBezTo>
                    <a:pt x="1420" y="280"/>
                    <a:pt x="1456" y="316"/>
                    <a:pt x="1456" y="360"/>
                  </a:cubicBezTo>
                  <a:lnTo>
                    <a:pt x="1456" y="1245"/>
                  </a:lnTo>
                  <a:close/>
                  <a:moveTo>
                    <a:pt x="1456" y="1245"/>
                  </a:moveTo>
                  <a:cubicBezTo>
                    <a:pt x="1456" y="1245"/>
                    <a:pt x="1456" y="1245"/>
                    <a:pt x="1456" y="12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0" name="Group 379"/>
          <p:cNvGrpSpPr>
            <a:grpSpLocks noChangeAspect="1"/>
          </p:cNvGrpSpPr>
          <p:nvPr/>
        </p:nvGrpSpPr>
        <p:grpSpPr>
          <a:xfrm>
            <a:off x="7767640" y="3847139"/>
            <a:ext cx="269682" cy="304800"/>
            <a:chOff x="9302751" y="2590801"/>
            <a:chExt cx="5778500" cy="6530974"/>
          </a:xfrm>
        </p:grpSpPr>
        <p:sp>
          <p:nvSpPr>
            <p:cNvPr id="381" name="Oval 380"/>
            <p:cNvSpPr/>
            <p:nvPr/>
          </p:nvSpPr>
          <p:spPr>
            <a:xfrm>
              <a:off x="11423892" y="6732724"/>
              <a:ext cx="2379180" cy="237918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2" name="Freeform 36"/>
            <p:cNvSpPr>
              <a:spLocks noEditPoints="1"/>
            </p:cNvSpPr>
            <p:nvPr/>
          </p:nvSpPr>
          <p:spPr bwMode="auto">
            <a:xfrm>
              <a:off x="11903076" y="7015163"/>
              <a:ext cx="577850" cy="1273175"/>
            </a:xfrm>
            <a:custGeom>
              <a:avLst/>
              <a:gdLst>
                <a:gd name="T0" fmla="*/ 66 w 132"/>
                <a:gd name="T1" fmla="*/ 215 h 293"/>
                <a:gd name="T2" fmla="*/ 48 w 132"/>
                <a:gd name="T3" fmla="*/ 197 h 293"/>
                <a:gd name="T4" fmla="*/ 24 w 132"/>
                <a:gd name="T5" fmla="*/ 173 h 293"/>
                <a:gd name="T6" fmla="*/ 0 w 132"/>
                <a:gd name="T7" fmla="*/ 197 h 293"/>
                <a:gd name="T8" fmla="*/ 42 w 132"/>
                <a:gd name="T9" fmla="*/ 259 h 293"/>
                <a:gd name="T10" fmla="*/ 42 w 132"/>
                <a:gd name="T11" fmla="*/ 269 h 293"/>
                <a:gd name="T12" fmla="*/ 66 w 132"/>
                <a:gd name="T13" fmla="*/ 293 h 293"/>
                <a:gd name="T14" fmla="*/ 90 w 132"/>
                <a:gd name="T15" fmla="*/ 269 h 293"/>
                <a:gd name="T16" fmla="*/ 90 w 132"/>
                <a:gd name="T17" fmla="*/ 259 h 293"/>
                <a:gd name="T18" fmla="*/ 132 w 132"/>
                <a:gd name="T19" fmla="*/ 197 h 293"/>
                <a:gd name="T20" fmla="*/ 76 w 132"/>
                <a:gd name="T21" fmla="*/ 125 h 293"/>
                <a:gd name="T22" fmla="*/ 48 w 132"/>
                <a:gd name="T23" fmla="*/ 96 h 293"/>
                <a:gd name="T24" fmla="*/ 66 w 132"/>
                <a:gd name="T25" fmla="*/ 78 h 293"/>
                <a:gd name="T26" fmla="*/ 84 w 132"/>
                <a:gd name="T27" fmla="*/ 96 h 293"/>
                <a:gd name="T28" fmla="*/ 108 w 132"/>
                <a:gd name="T29" fmla="*/ 120 h 293"/>
                <a:gd name="T30" fmla="*/ 132 w 132"/>
                <a:gd name="T31" fmla="*/ 96 h 293"/>
                <a:gd name="T32" fmla="*/ 90 w 132"/>
                <a:gd name="T33" fmla="*/ 34 h 293"/>
                <a:gd name="T34" fmla="*/ 90 w 132"/>
                <a:gd name="T35" fmla="*/ 24 h 293"/>
                <a:gd name="T36" fmla="*/ 66 w 132"/>
                <a:gd name="T37" fmla="*/ 0 h 293"/>
                <a:gd name="T38" fmla="*/ 42 w 132"/>
                <a:gd name="T39" fmla="*/ 24 h 293"/>
                <a:gd name="T40" fmla="*/ 42 w 132"/>
                <a:gd name="T41" fmla="*/ 34 h 293"/>
                <a:gd name="T42" fmla="*/ 0 w 132"/>
                <a:gd name="T43" fmla="*/ 96 h 293"/>
                <a:gd name="T44" fmla="*/ 56 w 132"/>
                <a:gd name="T45" fmla="*/ 168 h 293"/>
                <a:gd name="T46" fmla="*/ 84 w 132"/>
                <a:gd name="T47" fmla="*/ 197 h 293"/>
                <a:gd name="T48" fmla="*/ 66 w 132"/>
                <a:gd name="T49" fmla="*/ 215 h 293"/>
                <a:gd name="T50" fmla="*/ 66 w 132"/>
                <a:gd name="T51" fmla="*/ 215 h 293"/>
                <a:gd name="T52" fmla="*/ 66 w 132"/>
                <a:gd name="T53" fmla="*/ 21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293">
                  <a:moveTo>
                    <a:pt x="66" y="215"/>
                  </a:moveTo>
                  <a:cubicBezTo>
                    <a:pt x="56" y="215"/>
                    <a:pt x="48" y="207"/>
                    <a:pt x="48" y="197"/>
                  </a:cubicBezTo>
                  <a:cubicBezTo>
                    <a:pt x="48" y="184"/>
                    <a:pt x="37" y="173"/>
                    <a:pt x="24" y="173"/>
                  </a:cubicBezTo>
                  <a:cubicBezTo>
                    <a:pt x="11" y="173"/>
                    <a:pt x="0" y="184"/>
                    <a:pt x="0" y="197"/>
                  </a:cubicBezTo>
                  <a:cubicBezTo>
                    <a:pt x="0" y="225"/>
                    <a:pt x="17" y="249"/>
                    <a:pt x="42" y="259"/>
                  </a:cubicBezTo>
                  <a:cubicBezTo>
                    <a:pt x="42" y="269"/>
                    <a:pt x="42" y="269"/>
                    <a:pt x="42" y="269"/>
                  </a:cubicBezTo>
                  <a:cubicBezTo>
                    <a:pt x="42" y="282"/>
                    <a:pt x="53" y="293"/>
                    <a:pt x="66" y="293"/>
                  </a:cubicBezTo>
                  <a:cubicBezTo>
                    <a:pt x="79" y="293"/>
                    <a:pt x="90" y="282"/>
                    <a:pt x="90" y="269"/>
                  </a:cubicBezTo>
                  <a:cubicBezTo>
                    <a:pt x="90" y="259"/>
                    <a:pt x="90" y="259"/>
                    <a:pt x="90" y="259"/>
                  </a:cubicBezTo>
                  <a:cubicBezTo>
                    <a:pt x="115" y="249"/>
                    <a:pt x="132" y="225"/>
                    <a:pt x="132" y="197"/>
                  </a:cubicBezTo>
                  <a:cubicBezTo>
                    <a:pt x="132" y="151"/>
                    <a:pt x="94" y="133"/>
                    <a:pt x="76" y="125"/>
                  </a:cubicBezTo>
                  <a:cubicBezTo>
                    <a:pt x="54" y="114"/>
                    <a:pt x="48" y="108"/>
                    <a:pt x="48" y="96"/>
                  </a:cubicBezTo>
                  <a:cubicBezTo>
                    <a:pt x="48" y="86"/>
                    <a:pt x="56" y="78"/>
                    <a:pt x="66" y="78"/>
                  </a:cubicBezTo>
                  <a:cubicBezTo>
                    <a:pt x="76" y="78"/>
                    <a:pt x="84" y="86"/>
                    <a:pt x="84" y="96"/>
                  </a:cubicBezTo>
                  <a:cubicBezTo>
                    <a:pt x="84" y="109"/>
                    <a:pt x="95" y="120"/>
                    <a:pt x="108" y="120"/>
                  </a:cubicBezTo>
                  <a:cubicBezTo>
                    <a:pt x="121" y="120"/>
                    <a:pt x="132" y="109"/>
                    <a:pt x="132" y="96"/>
                  </a:cubicBezTo>
                  <a:cubicBezTo>
                    <a:pt x="132" y="68"/>
                    <a:pt x="115" y="44"/>
                    <a:pt x="90" y="3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11"/>
                    <a:pt x="79" y="0"/>
                    <a:pt x="66" y="0"/>
                  </a:cubicBezTo>
                  <a:cubicBezTo>
                    <a:pt x="53" y="0"/>
                    <a:pt x="42" y="11"/>
                    <a:pt x="42" y="2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18" y="44"/>
                    <a:pt x="0" y="68"/>
                    <a:pt x="0" y="96"/>
                  </a:cubicBezTo>
                  <a:cubicBezTo>
                    <a:pt x="0" y="142"/>
                    <a:pt x="38" y="160"/>
                    <a:pt x="56" y="168"/>
                  </a:cubicBezTo>
                  <a:cubicBezTo>
                    <a:pt x="78" y="179"/>
                    <a:pt x="84" y="185"/>
                    <a:pt x="84" y="197"/>
                  </a:cubicBezTo>
                  <a:cubicBezTo>
                    <a:pt x="84" y="207"/>
                    <a:pt x="76" y="215"/>
                    <a:pt x="66" y="215"/>
                  </a:cubicBezTo>
                  <a:close/>
                  <a:moveTo>
                    <a:pt x="66" y="215"/>
                  </a:moveTo>
                  <a:cubicBezTo>
                    <a:pt x="66" y="215"/>
                    <a:pt x="66" y="215"/>
                    <a:pt x="66" y="2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3" name="Freeform 37"/>
            <p:cNvSpPr>
              <a:spLocks noEditPoints="1"/>
            </p:cNvSpPr>
            <p:nvPr/>
          </p:nvSpPr>
          <p:spPr bwMode="auto">
            <a:xfrm>
              <a:off x="10709276" y="6181725"/>
              <a:ext cx="2968625" cy="2940050"/>
            </a:xfrm>
            <a:custGeom>
              <a:avLst/>
              <a:gdLst>
                <a:gd name="T0" fmla="*/ 338 w 677"/>
                <a:gd name="T1" fmla="*/ 0 h 677"/>
                <a:gd name="T2" fmla="*/ 0 w 677"/>
                <a:gd name="T3" fmla="*/ 338 h 677"/>
                <a:gd name="T4" fmla="*/ 338 w 677"/>
                <a:gd name="T5" fmla="*/ 677 h 677"/>
                <a:gd name="T6" fmla="*/ 677 w 677"/>
                <a:gd name="T7" fmla="*/ 338 h 677"/>
                <a:gd name="T8" fmla="*/ 338 w 677"/>
                <a:gd name="T9" fmla="*/ 0 h 677"/>
                <a:gd name="T10" fmla="*/ 338 w 677"/>
                <a:gd name="T11" fmla="*/ 629 h 677"/>
                <a:gd name="T12" fmla="*/ 48 w 677"/>
                <a:gd name="T13" fmla="*/ 338 h 677"/>
                <a:gd name="T14" fmla="*/ 338 w 677"/>
                <a:gd name="T15" fmla="*/ 48 h 677"/>
                <a:gd name="T16" fmla="*/ 629 w 677"/>
                <a:gd name="T17" fmla="*/ 338 h 677"/>
                <a:gd name="T18" fmla="*/ 338 w 677"/>
                <a:gd name="T19" fmla="*/ 629 h 677"/>
                <a:gd name="T20" fmla="*/ 338 w 677"/>
                <a:gd name="T21" fmla="*/ 629 h 677"/>
                <a:gd name="T22" fmla="*/ 338 w 677"/>
                <a:gd name="T23" fmla="*/ 629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7" h="677">
                  <a:moveTo>
                    <a:pt x="338" y="0"/>
                  </a:moveTo>
                  <a:cubicBezTo>
                    <a:pt x="151" y="0"/>
                    <a:pt x="0" y="152"/>
                    <a:pt x="0" y="338"/>
                  </a:cubicBezTo>
                  <a:cubicBezTo>
                    <a:pt x="0" y="525"/>
                    <a:pt x="151" y="677"/>
                    <a:pt x="338" y="677"/>
                  </a:cubicBezTo>
                  <a:cubicBezTo>
                    <a:pt x="525" y="677"/>
                    <a:pt x="677" y="525"/>
                    <a:pt x="677" y="338"/>
                  </a:cubicBezTo>
                  <a:cubicBezTo>
                    <a:pt x="677" y="152"/>
                    <a:pt x="525" y="0"/>
                    <a:pt x="338" y="0"/>
                  </a:cubicBezTo>
                  <a:close/>
                  <a:moveTo>
                    <a:pt x="338" y="629"/>
                  </a:moveTo>
                  <a:cubicBezTo>
                    <a:pt x="178" y="629"/>
                    <a:pt x="48" y="499"/>
                    <a:pt x="48" y="338"/>
                  </a:cubicBezTo>
                  <a:cubicBezTo>
                    <a:pt x="48" y="178"/>
                    <a:pt x="178" y="48"/>
                    <a:pt x="338" y="48"/>
                  </a:cubicBezTo>
                  <a:cubicBezTo>
                    <a:pt x="498" y="48"/>
                    <a:pt x="629" y="178"/>
                    <a:pt x="629" y="338"/>
                  </a:cubicBezTo>
                  <a:cubicBezTo>
                    <a:pt x="629" y="499"/>
                    <a:pt x="498" y="629"/>
                    <a:pt x="338" y="629"/>
                  </a:cubicBezTo>
                  <a:close/>
                  <a:moveTo>
                    <a:pt x="338" y="629"/>
                  </a:moveTo>
                  <a:cubicBezTo>
                    <a:pt x="338" y="629"/>
                    <a:pt x="338" y="629"/>
                    <a:pt x="338" y="6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4" name="Freeform 38"/>
            <p:cNvSpPr>
              <a:spLocks noEditPoints="1"/>
            </p:cNvSpPr>
            <p:nvPr/>
          </p:nvSpPr>
          <p:spPr bwMode="auto">
            <a:xfrm>
              <a:off x="11144251" y="6599238"/>
              <a:ext cx="2112963" cy="2105025"/>
            </a:xfrm>
            <a:custGeom>
              <a:avLst/>
              <a:gdLst>
                <a:gd name="T0" fmla="*/ 239 w 482"/>
                <a:gd name="T1" fmla="*/ 0 h 485"/>
                <a:gd name="T2" fmla="*/ 87 w 482"/>
                <a:gd name="T3" fmla="*/ 54 h 485"/>
                <a:gd name="T4" fmla="*/ 3 w 482"/>
                <a:gd name="T5" fmla="*/ 189 h 485"/>
                <a:gd name="T6" fmla="*/ 21 w 482"/>
                <a:gd name="T7" fmla="*/ 218 h 485"/>
                <a:gd name="T8" fmla="*/ 49 w 482"/>
                <a:gd name="T9" fmla="*/ 200 h 485"/>
                <a:gd name="T10" fmla="*/ 239 w 482"/>
                <a:gd name="T11" fmla="*/ 48 h 485"/>
                <a:gd name="T12" fmla="*/ 434 w 482"/>
                <a:gd name="T13" fmla="*/ 242 h 485"/>
                <a:gd name="T14" fmla="*/ 239 w 482"/>
                <a:gd name="T15" fmla="*/ 437 h 485"/>
                <a:gd name="T16" fmla="*/ 49 w 482"/>
                <a:gd name="T17" fmla="*/ 285 h 485"/>
                <a:gd name="T18" fmla="*/ 21 w 482"/>
                <a:gd name="T19" fmla="*/ 267 h 485"/>
                <a:gd name="T20" fmla="*/ 3 w 482"/>
                <a:gd name="T21" fmla="*/ 296 h 485"/>
                <a:gd name="T22" fmla="*/ 87 w 482"/>
                <a:gd name="T23" fmla="*/ 431 h 485"/>
                <a:gd name="T24" fmla="*/ 239 w 482"/>
                <a:gd name="T25" fmla="*/ 485 h 485"/>
                <a:gd name="T26" fmla="*/ 482 w 482"/>
                <a:gd name="T27" fmla="*/ 242 h 485"/>
                <a:gd name="T28" fmla="*/ 239 w 482"/>
                <a:gd name="T29" fmla="*/ 0 h 485"/>
                <a:gd name="T30" fmla="*/ 239 w 482"/>
                <a:gd name="T31" fmla="*/ 0 h 485"/>
                <a:gd name="T32" fmla="*/ 239 w 482"/>
                <a:gd name="T33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2" h="485">
                  <a:moveTo>
                    <a:pt x="239" y="0"/>
                  </a:moveTo>
                  <a:cubicBezTo>
                    <a:pt x="184" y="0"/>
                    <a:pt x="130" y="19"/>
                    <a:pt x="87" y="54"/>
                  </a:cubicBezTo>
                  <a:cubicBezTo>
                    <a:pt x="44" y="88"/>
                    <a:pt x="14" y="136"/>
                    <a:pt x="3" y="189"/>
                  </a:cubicBezTo>
                  <a:cubicBezTo>
                    <a:pt x="0" y="202"/>
                    <a:pt x="8" y="215"/>
                    <a:pt x="21" y="218"/>
                  </a:cubicBezTo>
                  <a:cubicBezTo>
                    <a:pt x="34" y="221"/>
                    <a:pt x="46" y="213"/>
                    <a:pt x="49" y="200"/>
                  </a:cubicBezTo>
                  <a:cubicBezTo>
                    <a:pt x="69" y="112"/>
                    <a:pt x="149" y="48"/>
                    <a:pt x="239" y="48"/>
                  </a:cubicBezTo>
                  <a:cubicBezTo>
                    <a:pt x="346" y="48"/>
                    <a:pt x="434" y="135"/>
                    <a:pt x="434" y="242"/>
                  </a:cubicBezTo>
                  <a:cubicBezTo>
                    <a:pt x="434" y="350"/>
                    <a:pt x="346" y="437"/>
                    <a:pt x="239" y="437"/>
                  </a:cubicBezTo>
                  <a:cubicBezTo>
                    <a:pt x="149" y="437"/>
                    <a:pt x="69" y="373"/>
                    <a:pt x="49" y="285"/>
                  </a:cubicBezTo>
                  <a:cubicBezTo>
                    <a:pt x="46" y="272"/>
                    <a:pt x="34" y="264"/>
                    <a:pt x="21" y="267"/>
                  </a:cubicBezTo>
                  <a:cubicBezTo>
                    <a:pt x="8" y="270"/>
                    <a:pt x="0" y="283"/>
                    <a:pt x="3" y="296"/>
                  </a:cubicBezTo>
                  <a:cubicBezTo>
                    <a:pt x="14" y="349"/>
                    <a:pt x="44" y="397"/>
                    <a:pt x="87" y="431"/>
                  </a:cubicBezTo>
                  <a:cubicBezTo>
                    <a:pt x="130" y="466"/>
                    <a:pt x="184" y="485"/>
                    <a:pt x="239" y="485"/>
                  </a:cubicBezTo>
                  <a:cubicBezTo>
                    <a:pt x="373" y="485"/>
                    <a:pt x="482" y="376"/>
                    <a:pt x="482" y="242"/>
                  </a:cubicBezTo>
                  <a:cubicBezTo>
                    <a:pt x="482" y="109"/>
                    <a:pt x="373" y="0"/>
                    <a:pt x="239" y="0"/>
                  </a:cubicBezTo>
                  <a:close/>
                  <a:moveTo>
                    <a:pt x="239" y="0"/>
                  </a:moveTo>
                  <a:cubicBezTo>
                    <a:pt x="239" y="0"/>
                    <a:pt x="239" y="0"/>
                    <a:pt x="23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39"/>
            <p:cNvSpPr>
              <a:spLocks noEditPoints="1"/>
            </p:cNvSpPr>
            <p:nvPr/>
          </p:nvSpPr>
          <p:spPr bwMode="auto">
            <a:xfrm>
              <a:off x="9302751" y="2590801"/>
              <a:ext cx="5778500" cy="3382962"/>
            </a:xfrm>
            <a:custGeom>
              <a:avLst/>
              <a:gdLst>
                <a:gd name="T0" fmla="*/ 1294 w 1318"/>
                <a:gd name="T1" fmla="*/ 0 h 779"/>
                <a:gd name="T2" fmla="*/ 24 w 1318"/>
                <a:gd name="T3" fmla="*/ 0 h 779"/>
                <a:gd name="T4" fmla="*/ 0 w 1318"/>
                <a:gd name="T5" fmla="*/ 24 h 779"/>
                <a:gd name="T6" fmla="*/ 0 w 1318"/>
                <a:gd name="T7" fmla="*/ 88 h 779"/>
                <a:gd name="T8" fmla="*/ 34 w 1318"/>
                <a:gd name="T9" fmla="*/ 159 h 779"/>
                <a:gd name="T10" fmla="*/ 393 w 1318"/>
                <a:gd name="T11" fmla="*/ 448 h 779"/>
                <a:gd name="T12" fmla="*/ 422 w 1318"/>
                <a:gd name="T13" fmla="*/ 507 h 779"/>
                <a:gd name="T14" fmla="*/ 422 w 1318"/>
                <a:gd name="T15" fmla="*/ 755 h 779"/>
                <a:gd name="T16" fmla="*/ 446 w 1318"/>
                <a:gd name="T17" fmla="*/ 779 h 779"/>
                <a:gd name="T18" fmla="*/ 872 w 1318"/>
                <a:gd name="T19" fmla="*/ 779 h 779"/>
                <a:gd name="T20" fmla="*/ 896 w 1318"/>
                <a:gd name="T21" fmla="*/ 755 h 779"/>
                <a:gd name="T22" fmla="*/ 896 w 1318"/>
                <a:gd name="T23" fmla="*/ 507 h 779"/>
                <a:gd name="T24" fmla="*/ 925 w 1318"/>
                <a:gd name="T25" fmla="*/ 448 h 779"/>
                <a:gd name="T26" fmla="*/ 1284 w 1318"/>
                <a:gd name="T27" fmla="*/ 159 h 779"/>
                <a:gd name="T28" fmla="*/ 1318 w 1318"/>
                <a:gd name="T29" fmla="*/ 88 h 779"/>
                <a:gd name="T30" fmla="*/ 1318 w 1318"/>
                <a:gd name="T31" fmla="*/ 24 h 779"/>
                <a:gd name="T32" fmla="*/ 1294 w 1318"/>
                <a:gd name="T33" fmla="*/ 0 h 779"/>
                <a:gd name="T34" fmla="*/ 1270 w 1318"/>
                <a:gd name="T35" fmla="*/ 88 h 779"/>
                <a:gd name="T36" fmla="*/ 1254 w 1318"/>
                <a:gd name="T37" fmla="*/ 121 h 779"/>
                <a:gd name="T38" fmla="*/ 895 w 1318"/>
                <a:gd name="T39" fmla="*/ 410 h 779"/>
                <a:gd name="T40" fmla="*/ 848 w 1318"/>
                <a:gd name="T41" fmla="*/ 507 h 779"/>
                <a:gd name="T42" fmla="*/ 848 w 1318"/>
                <a:gd name="T43" fmla="*/ 731 h 779"/>
                <a:gd name="T44" fmla="*/ 470 w 1318"/>
                <a:gd name="T45" fmla="*/ 731 h 779"/>
                <a:gd name="T46" fmla="*/ 470 w 1318"/>
                <a:gd name="T47" fmla="*/ 507 h 779"/>
                <a:gd name="T48" fmla="*/ 424 w 1318"/>
                <a:gd name="T49" fmla="*/ 410 h 779"/>
                <a:gd name="T50" fmla="*/ 64 w 1318"/>
                <a:gd name="T51" fmla="*/ 121 h 779"/>
                <a:gd name="T52" fmla="*/ 48 w 1318"/>
                <a:gd name="T53" fmla="*/ 88 h 779"/>
                <a:gd name="T54" fmla="*/ 48 w 1318"/>
                <a:gd name="T55" fmla="*/ 48 h 779"/>
                <a:gd name="T56" fmla="*/ 1270 w 1318"/>
                <a:gd name="T57" fmla="*/ 48 h 779"/>
                <a:gd name="T58" fmla="*/ 1270 w 1318"/>
                <a:gd name="T59" fmla="*/ 88 h 779"/>
                <a:gd name="T60" fmla="*/ 1270 w 1318"/>
                <a:gd name="T61" fmla="*/ 88 h 779"/>
                <a:gd name="T62" fmla="*/ 1270 w 1318"/>
                <a:gd name="T63" fmla="*/ 88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779">
                  <a:moveTo>
                    <a:pt x="1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13"/>
                    <a:pt x="15" y="143"/>
                    <a:pt x="34" y="159"/>
                  </a:cubicBezTo>
                  <a:cubicBezTo>
                    <a:pt x="393" y="448"/>
                    <a:pt x="393" y="448"/>
                    <a:pt x="393" y="448"/>
                  </a:cubicBezTo>
                  <a:cubicBezTo>
                    <a:pt x="408" y="460"/>
                    <a:pt x="422" y="488"/>
                    <a:pt x="422" y="507"/>
                  </a:cubicBezTo>
                  <a:cubicBezTo>
                    <a:pt x="422" y="755"/>
                    <a:pt x="422" y="755"/>
                    <a:pt x="422" y="755"/>
                  </a:cubicBezTo>
                  <a:cubicBezTo>
                    <a:pt x="422" y="768"/>
                    <a:pt x="433" y="779"/>
                    <a:pt x="446" y="779"/>
                  </a:cubicBezTo>
                  <a:cubicBezTo>
                    <a:pt x="872" y="779"/>
                    <a:pt x="872" y="779"/>
                    <a:pt x="872" y="779"/>
                  </a:cubicBezTo>
                  <a:cubicBezTo>
                    <a:pt x="885" y="779"/>
                    <a:pt x="896" y="768"/>
                    <a:pt x="896" y="755"/>
                  </a:cubicBezTo>
                  <a:cubicBezTo>
                    <a:pt x="896" y="507"/>
                    <a:pt x="896" y="507"/>
                    <a:pt x="896" y="507"/>
                  </a:cubicBezTo>
                  <a:cubicBezTo>
                    <a:pt x="896" y="488"/>
                    <a:pt x="910" y="460"/>
                    <a:pt x="925" y="448"/>
                  </a:cubicBezTo>
                  <a:cubicBezTo>
                    <a:pt x="1284" y="159"/>
                    <a:pt x="1284" y="159"/>
                    <a:pt x="1284" y="159"/>
                  </a:cubicBezTo>
                  <a:cubicBezTo>
                    <a:pt x="1304" y="143"/>
                    <a:pt x="1318" y="113"/>
                    <a:pt x="1318" y="88"/>
                  </a:cubicBezTo>
                  <a:cubicBezTo>
                    <a:pt x="1318" y="24"/>
                    <a:pt x="1318" y="24"/>
                    <a:pt x="1318" y="24"/>
                  </a:cubicBezTo>
                  <a:cubicBezTo>
                    <a:pt x="1318" y="11"/>
                    <a:pt x="1307" y="0"/>
                    <a:pt x="1294" y="0"/>
                  </a:cubicBezTo>
                  <a:close/>
                  <a:moveTo>
                    <a:pt x="1270" y="88"/>
                  </a:moveTo>
                  <a:cubicBezTo>
                    <a:pt x="1270" y="98"/>
                    <a:pt x="1262" y="115"/>
                    <a:pt x="1254" y="121"/>
                  </a:cubicBezTo>
                  <a:cubicBezTo>
                    <a:pt x="895" y="410"/>
                    <a:pt x="895" y="410"/>
                    <a:pt x="895" y="410"/>
                  </a:cubicBezTo>
                  <a:cubicBezTo>
                    <a:pt x="868" y="432"/>
                    <a:pt x="848" y="473"/>
                    <a:pt x="848" y="507"/>
                  </a:cubicBezTo>
                  <a:cubicBezTo>
                    <a:pt x="848" y="731"/>
                    <a:pt x="848" y="731"/>
                    <a:pt x="848" y="731"/>
                  </a:cubicBezTo>
                  <a:cubicBezTo>
                    <a:pt x="470" y="731"/>
                    <a:pt x="470" y="731"/>
                    <a:pt x="470" y="731"/>
                  </a:cubicBezTo>
                  <a:cubicBezTo>
                    <a:pt x="470" y="507"/>
                    <a:pt x="470" y="507"/>
                    <a:pt x="470" y="507"/>
                  </a:cubicBezTo>
                  <a:cubicBezTo>
                    <a:pt x="470" y="473"/>
                    <a:pt x="450" y="432"/>
                    <a:pt x="424" y="4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56" y="115"/>
                    <a:pt x="48" y="98"/>
                    <a:pt x="48" y="8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270" y="48"/>
                    <a:pt x="1270" y="48"/>
                    <a:pt x="1270" y="48"/>
                  </a:cubicBezTo>
                  <a:lnTo>
                    <a:pt x="1270" y="88"/>
                  </a:lnTo>
                  <a:close/>
                  <a:moveTo>
                    <a:pt x="1270" y="88"/>
                  </a:moveTo>
                  <a:cubicBezTo>
                    <a:pt x="1270" y="88"/>
                    <a:pt x="1270" y="88"/>
                    <a:pt x="1270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Freeform 40"/>
            <p:cNvSpPr>
              <a:spLocks noEditPoints="1"/>
            </p:cNvSpPr>
            <p:nvPr/>
          </p:nvSpPr>
          <p:spPr bwMode="auto">
            <a:xfrm>
              <a:off x="10815638" y="3008313"/>
              <a:ext cx="3595688" cy="207962"/>
            </a:xfrm>
            <a:custGeom>
              <a:avLst/>
              <a:gdLst>
                <a:gd name="T0" fmla="*/ 24 w 820"/>
                <a:gd name="T1" fmla="*/ 48 h 48"/>
                <a:gd name="T2" fmla="*/ 796 w 820"/>
                <a:gd name="T3" fmla="*/ 48 h 48"/>
                <a:gd name="T4" fmla="*/ 820 w 820"/>
                <a:gd name="T5" fmla="*/ 24 h 48"/>
                <a:gd name="T6" fmla="*/ 796 w 820"/>
                <a:gd name="T7" fmla="*/ 0 h 48"/>
                <a:gd name="T8" fmla="*/ 24 w 820"/>
                <a:gd name="T9" fmla="*/ 0 h 48"/>
                <a:gd name="T10" fmla="*/ 0 w 820"/>
                <a:gd name="T11" fmla="*/ 24 h 48"/>
                <a:gd name="T12" fmla="*/ 24 w 820"/>
                <a:gd name="T13" fmla="*/ 48 h 48"/>
                <a:gd name="T14" fmla="*/ 24 w 820"/>
                <a:gd name="T15" fmla="*/ 48 h 48"/>
                <a:gd name="T16" fmla="*/ 24 w 82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0" h="48">
                  <a:moveTo>
                    <a:pt x="24" y="48"/>
                  </a:moveTo>
                  <a:cubicBezTo>
                    <a:pt x="796" y="48"/>
                    <a:pt x="796" y="48"/>
                    <a:pt x="796" y="48"/>
                  </a:cubicBezTo>
                  <a:cubicBezTo>
                    <a:pt x="809" y="48"/>
                    <a:pt x="820" y="37"/>
                    <a:pt x="820" y="24"/>
                  </a:cubicBezTo>
                  <a:cubicBezTo>
                    <a:pt x="820" y="11"/>
                    <a:pt x="809" y="0"/>
                    <a:pt x="79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Freeform 41"/>
            <p:cNvSpPr>
              <a:spLocks noEditPoints="1"/>
            </p:cNvSpPr>
            <p:nvPr/>
          </p:nvSpPr>
          <p:spPr bwMode="auto">
            <a:xfrm>
              <a:off x="9972676" y="3008313"/>
              <a:ext cx="631825" cy="207962"/>
            </a:xfrm>
            <a:custGeom>
              <a:avLst/>
              <a:gdLst>
                <a:gd name="T0" fmla="*/ 24 w 144"/>
                <a:gd name="T1" fmla="*/ 48 h 48"/>
                <a:gd name="T2" fmla="*/ 120 w 144"/>
                <a:gd name="T3" fmla="*/ 48 h 48"/>
                <a:gd name="T4" fmla="*/ 144 w 144"/>
                <a:gd name="T5" fmla="*/ 24 h 48"/>
                <a:gd name="T6" fmla="*/ 120 w 144"/>
                <a:gd name="T7" fmla="*/ 0 h 48"/>
                <a:gd name="T8" fmla="*/ 24 w 144"/>
                <a:gd name="T9" fmla="*/ 0 h 48"/>
                <a:gd name="T10" fmla="*/ 0 w 144"/>
                <a:gd name="T11" fmla="*/ 24 h 48"/>
                <a:gd name="T12" fmla="*/ 24 w 144"/>
                <a:gd name="T13" fmla="*/ 48 h 48"/>
                <a:gd name="T14" fmla="*/ 24 w 144"/>
                <a:gd name="T15" fmla="*/ 48 h 48"/>
                <a:gd name="T16" fmla="*/ 24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24" y="48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8" name="Freeform 42"/>
            <p:cNvSpPr>
              <a:spLocks noEditPoints="1"/>
            </p:cNvSpPr>
            <p:nvPr/>
          </p:nvSpPr>
          <p:spPr bwMode="auto">
            <a:xfrm>
              <a:off x="11552238" y="4519613"/>
              <a:ext cx="1279525" cy="207962"/>
            </a:xfrm>
            <a:custGeom>
              <a:avLst/>
              <a:gdLst>
                <a:gd name="T0" fmla="*/ 268 w 292"/>
                <a:gd name="T1" fmla="*/ 0 h 48"/>
                <a:gd name="T2" fmla="*/ 24 w 292"/>
                <a:gd name="T3" fmla="*/ 0 h 48"/>
                <a:gd name="T4" fmla="*/ 0 w 292"/>
                <a:gd name="T5" fmla="*/ 24 h 48"/>
                <a:gd name="T6" fmla="*/ 24 w 292"/>
                <a:gd name="T7" fmla="*/ 48 h 48"/>
                <a:gd name="T8" fmla="*/ 268 w 292"/>
                <a:gd name="T9" fmla="*/ 48 h 48"/>
                <a:gd name="T10" fmla="*/ 292 w 292"/>
                <a:gd name="T11" fmla="*/ 24 h 48"/>
                <a:gd name="T12" fmla="*/ 268 w 292"/>
                <a:gd name="T13" fmla="*/ 0 h 48"/>
                <a:gd name="T14" fmla="*/ 268 w 292"/>
                <a:gd name="T15" fmla="*/ 0 h 48"/>
                <a:gd name="T16" fmla="*/ 268 w 2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2" h="48">
                  <a:moveTo>
                    <a:pt x="2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81" y="48"/>
                    <a:pt x="292" y="37"/>
                    <a:pt x="292" y="24"/>
                  </a:cubicBezTo>
                  <a:cubicBezTo>
                    <a:pt x="292" y="11"/>
                    <a:pt x="281" y="0"/>
                    <a:pt x="268" y="0"/>
                  </a:cubicBezTo>
                  <a:close/>
                  <a:moveTo>
                    <a:pt x="268" y="0"/>
                  </a:moveTo>
                  <a:cubicBezTo>
                    <a:pt x="268" y="0"/>
                    <a:pt x="268" y="0"/>
                    <a:pt x="26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9" name="Group 388"/>
          <p:cNvGrpSpPr>
            <a:grpSpLocks noChangeAspect="1"/>
          </p:cNvGrpSpPr>
          <p:nvPr/>
        </p:nvGrpSpPr>
        <p:grpSpPr>
          <a:xfrm>
            <a:off x="7782458" y="5114636"/>
            <a:ext cx="223599" cy="304800"/>
            <a:chOff x="10163176" y="2166937"/>
            <a:chExt cx="4791075" cy="6530976"/>
          </a:xfrm>
        </p:grpSpPr>
        <p:sp>
          <p:nvSpPr>
            <p:cNvPr id="390" name="Oval 389"/>
            <p:cNvSpPr/>
            <p:nvPr/>
          </p:nvSpPr>
          <p:spPr>
            <a:xfrm>
              <a:off x="11556504" y="2628542"/>
              <a:ext cx="2252870" cy="225287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1" name="Freeform 46"/>
            <p:cNvSpPr>
              <a:spLocks noEditPoints="1"/>
            </p:cNvSpPr>
            <p:nvPr/>
          </p:nvSpPr>
          <p:spPr bwMode="auto">
            <a:xfrm>
              <a:off x="12874626" y="6873875"/>
              <a:ext cx="1685925" cy="1824038"/>
            </a:xfrm>
            <a:custGeom>
              <a:avLst/>
              <a:gdLst>
                <a:gd name="T0" fmla="*/ 360 w 384"/>
                <a:gd name="T1" fmla="*/ 0 h 420"/>
                <a:gd name="T2" fmla="*/ 336 w 384"/>
                <a:gd name="T3" fmla="*/ 24 h 420"/>
                <a:gd name="T4" fmla="*/ 336 w 384"/>
                <a:gd name="T5" fmla="*/ 372 h 420"/>
                <a:gd name="T6" fmla="*/ 24 w 384"/>
                <a:gd name="T7" fmla="*/ 372 h 420"/>
                <a:gd name="T8" fmla="*/ 0 w 384"/>
                <a:gd name="T9" fmla="*/ 396 h 420"/>
                <a:gd name="T10" fmla="*/ 24 w 384"/>
                <a:gd name="T11" fmla="*/ 420 h 420"/>
                <a:gd name="T12" fmla="*/ 360 w 384"/>
                <a:gd name="T13" fmla="*/ 420 h 420"/>
                <a:gd name="T14" fmla="*/ 384 w 384"/>
                <a:gd name="T15" fmla="*/ 396 h 420"/>
                <a:gd name="T16" fmla="*/ 384 w 384"/>
                <a:gd name="T17" fmla="*/ 24 h 420"/>
                <a:gd name="T18" fmla="*/ 360 w 384"/>
                <a:gd name="T19" fmla="*/ 0 h 420"/>
                <a:gd name="T20" fmla="*/ 360 w 384"/>
                <a:gd name="T21" fmla="*/ 0 h 420"/>
                <a:gd name="T22" fmla="*/ 360 w 384"/>
                <a:gd name="T2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4" h="420">
                  <a:moveTo>
                    <a:pt x="360" y="0"/>
                  </a:moveTo>
                  <a:cubicBezTo>
                    <a:pt x="347" y="0"/>
                    <a:pt x="336" y="11"/>
                    <a:pt x="336" y="24"/>
                  </a:cubicBezTo>
                  <a:cubicBezTo>
                    <a:pt x="336" y="372"/>
                    <a:pt x="336" y="372"/>
                    <a:pt x="336" y="372"/>
                  </a:cubicBezTo>
                  <a:cubicBezTo>
                    <a:pt x="24" y="372"/>
                    <a:pt x="24" y="372"/>
                    <a:pt x="24" y="372"/>
                  </a:cubicBezTo>
                  <a:cubicBezTo>
                    <a:pt x="10" y="372"/>
                    <a:pt x="0" y="383"/>
                    <a:pt x="0" y="396"/>
                  </a:cubicBezTo>
                  <a:cubicBezTo>
                    <a:pt x="0" y="409"/>
                    <a:pt x="10" y="420"/>
                    <a:pt x="24" y="420"/>
                  </a:cubicBezTo>
                  <a:cubicBezTo>
                    <a:pt x="360" y="420"/>
                    <a:pt x="360" y="420"/>
                    <a:pt x="360" y="420"/>
                  </a:cubicBezTo>
                  <a:cubicBezTo>
                    <a:pt x="373" y="420"/>
                    <a:pt x="384" y="409"/>
                    <a:pt x="384" y="396"/>
                  </a:cubicBezTo>
                  <a:cubicBezTo>
                    <a:pt x="384" y="24"/>
                    <a:pt x="384" y="24"/>
                    <a:pt x="384" y="24"/>
                  </a:cubicBezTo>
                  <a:cubicBezTo>
                    <a:pt x="384" y="11"/>
                    <a:pt x="373" y="0"/>
                    <a:pt x="360" y="0"/>
                  </a:cubicBezTo>
                  <a:close/>
                  <a:moveTo>
                    <a:pt x="360" y="0"/>
                  </a:moveTo>
                  <a:cubicBezTo>
                    <a:pt x="360" y="0"/>
                    <a:pt x="360" y="0"/>
                    <a:pt x="36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2" name="Freeform 47"/>
            <p:cNvSpPr>
              <a:spLocks noEditPoints="1"/>
            </p:cNvSpPr>
            <p:nvPr/>
          </p:nvSpPr>
          <p:spPr bwMode="auto">
            <a:xfrm>
              <a:off x="10163176" y="5537200"/>
              <a:ext cx="4791075" cy="3160713"/>
            </a:xfrm>
            <a:custGeom>
              <a:avLst/>
              <a:gdLst>
                <a:gd name="T0" fmla="*/ 1088 w 1092"/>
                <a:gd name="T1" fmla="*/ 227 h 728"/>
                <a:gd name="T2" fmla="*/ 1000 w 1092"/>
                <a:gd name="T3" fmla="*/ 15 h 728"/>
                <a:gd name="T4" fmla="*/ 978 w 1092"/>
                <a:gd name="T5" fmla="*/ 0 h 728"/>
                <a:gd name="T6" fmla="*/ 113 w 1092"/>
                <a:gd name="T7" fmla="*/ 0 h 728"/>
                <a:gd name="T8" fmla="*/ 91 w 1092"/>
                <a:gd name="T9" fmla="*/ 15 h 728"/>
                <a:gd name="T10" fmla="*/ 3 w 1092"/>
                <a:gd name="T11" fmla="*/ 227 h 728"/>
                <a:gd name="T12" fmla="*/ 5 w 1092"/>
                <a:gd name="T13" fmla="*/ 250 h 728"/>
                <a:gd name="T14" fmla="*/ 25 w 1092"/>
                <a:gd name="T15" fmla="*/ 260 h 728"/>
                <a:gd name="T16" fmla="*/ 89 w 1092"/>
                <a:gd name="T17" fmla="*/ 260 h 728"/>
                <a:gd name="T18" fmla="*/ 89 w 1092"/>
                <a:gd name="T19" fmla="*/ 704 h 728"/>
                <a:gd name="T20" fmla="*/ 113 w 1092"/>
                <a:gd name="T21" fmla="*/ 728 h 728"/>
                <a:gd name="T22" fmla="*/ 546 w 1092"/>
                <a:gd name="T23" fmla="*/ 728 h 728"/>
                <a:gd name="T24" fmla="*/ 570 w 1092"/>
                <a:gd name="T25" fmla="*/ 704 h 728"/>
                <a:gd name="T26" fmla="*/ 570 w 1092"/>
                <a:gd name="T27" fmla="*/ 144 h 728"/>
                <a:gd name="T28" fmla="*/ 612 w 1092"/>
                <a:gd name="T29" fmla="*/ 245 h 728"/>
                <a:gd name="T30" fmla="*/ 634 w 1092"/>
                <a:gd name="T31" fmla="*/ 260 h 728"/>
                <a:gd name="T32" fmla="*/ 1066 w 1092"/>
                <a:gd name="T33" fmla="*/ 260 h 728"/>
                <a:gd name="T34" fmla="*/ 1086 w 1092"/>
                <a:gd name="T35" fmla="*/ 250 h 728"/>
                <a:gd name="T36" fmla="*/ 1088 w 1092"/>
                <a:gd name="T37" fmla="*/ 227 h 728"/>
                <a:gd name="T38" fmla="*/ 129 w 1092"/>
                <a:gd name="T39" fmla="*/ 48 h 728"/>
                <a:gd name="T40" fmla="*/ 510 w 1092"/>
                <a:gd name="T41" fmla="*/ 48 h 728"/>
                <a:gd name="T42" fmla="*/ 441 w 1092"/>
                <a:gd name="T43" fmla="*/ 212 h 728"/>
                <a:gd name="T44" fmla="*/ 61 w 1092"/>
                <a:gd name="T45" fmla="*/ 212 h 728"/>
                <a:gd name="T46" fmla="*/ 129 w 1092"/>
                <a:gd name="T47" fmla="*/ 48 h 728"/>
                <a:gd name="T48" fmla="*/ 137 w 1092"/>
                <a:gd name="T49" fmla="*/ 680 h 728"/>
                <a:gd name="T50" fmla="*/ 137 w 1092"/>
                <a:gd name="T51" fmla="*/ 260 h 728"/>
                <a:gd name="T52" fmla="*/ 457 w 1092"/>
                <a:gd name="T53" fmla="*/ 260 h 728"/>
                <a:gd name="T54" fmla="*/ 479 w 1092"/>
                <a:gd name="T55" fmla="*/ 245 h 728"/>
                <a:gd name="T56" fmla="*/ 522 w 1092"/>
                <a:gd name="T57" fmla="*/ 144 h 728"/>
                <a:gd name="T58" fmla="*/ 522 w 1092"/>
                <a:gd name="T59" fmla="*/ 680 h 728"/>
                <a:gd name="T60" fmla="*/ 137 w 1092"/>
                <a:gd name="T61" fmla="*/ 680 h 728"/>
                <a:gd name="T62" fmla="*/ 650 w 1092"/>
                <a:gd name="T63" fmla="*/ 212 h 728"/>
                <a:gd name="T64" fmla="*/ 582 w 1092"/>
                <a:gd name="T65" fmla="*/ 48 h 728"/>
                <a:gd name="T66" fmla="*/ 962 w 1092"/>
                <a:gd name="T67" fmla="*/ 48 h 728"/>
                <a:gd name="T68" fmla="*/ 1030 w 1092"/>
                <a:gd name="T69" fmla="*/ 212 h 728"/>
                <a:gd name="T70" fmla="*/ 650 w 1092"/>
                <a:gd name="T71" fmla="*/ 212 h 728"/>
                <a:gd name="T72" fmla="*/ 650 w 1092"/>
                <a:gd name="T73" fmla="*/ 212 h 728"/>
                <a:gd name="T74" fmla="*/ 650 w 1092"/>
                <a:gd name="T75" fmla="*/ 212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2" h="728">
                  <a:moveTo>
                    <a:pt x="1088" y="227"/>
                  </a:moveTo>
                  <a:cubicBezTo>
                    <a:pt x="1000" y="15"/>
                    <a:pt x="1000" y="15"/>
                    <a:pt x="1000" y="15"/>
                  </a:cubicBezTo>
                  <a:cubicBezTo>
                    <a:pt x="996" y="6"/>
                    <a:pt x="988" y="0"/>
                    <a:pt x="97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4" y="0"/>
                    <a:pt x="95" y="6"/>
                    <a:pt x="91" y="15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0" y="234"/>
                    <a:pt x="1" y="243"/>
                    <a:pt x="5" y="250"/>
                  </a:cubicBezTo>
                  <a:cubicBezTo>
                    <a:pt x="9" y="256"/>
                    <a:pt x="17" y="260"/>
                    <a:pt x="25" y="260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9" y="704"/>
                    <a:pt x="89" y="704"/>
                    <a:pt x="89" y="704"/>
                  </a:cubicBezTo>
                  <a:cubicBezTo>
                    <a:pt x="89" y="717"/>
                    <a:pt x="100" y="728"/>
                    <a:pt x="113" y="728"/>
                  </a:cubicBezTo>
                  <a:cubicBezTo>
                    <a:pt x="546" y="728"/>
                    <a:pt x="546" y="728"/>
                    <a:pt x="546" y="728"/>
                  </a:cubicBezTo>
                  <a:cubicBezTo>
                    <a:pt x="559" y="728"/>
                    <a:pt x="570" y="717"/>
                    <a:pt x="570" y="704"/>
                  </a:cubicBezTo>
                  <a:cubicBezTo>
                    <a:pt x="570" y="144"/>
                    <a:pt x="570" y="144"/>
                    <a:pt x="570" y="144"/>
                  </a:cubicBezTo>
                  <a:cubicBezTo>
                    <a:pt x="612" y="245"/>
                    <a:pt x="612" y="245"/>
                    <a:pt x="612" y="245"/>
                  </a:cubicBezTo>
                  <a:cubicBezTo>
                    <a:pt x="616" y="254"/>
                    <a:pt x="624" y="260"/>
                    <a:pt x="634" y="260"/>
                  </a:cubicBezTo>
                  <a:cubicBezTo>
                    <a:pt x="1066" y="260"/>
                    <a:pt x="1066" y="260"/>
                    <a:pt x="1066" y="260"/>
                  </a:cubicBezTo>
                  <a:cubicBezTo>
                    <a:pt x="1074" y="260"/>
                    <a:pt x="1082" y="256"/>
                    <a:pt x="1086" y="250"/>
                  </a:cubicBezTo>
                  <a:cubicBezTo>
                    <a:pt x="1091" y="243"/>
                    <a:pt x="1092" y="234"/>
                    <a:pt x="1088" y="227"/>
                  </a:cubicBezTo>
                  <a:close/>
                  <a:moveTo>
                    <a:pt x="129" y="48"/>
                  </a:moveTo>
                  <a:cubicBezTo>
                    <a:pt x="510" y="48"/>
                    <a:pt x="510" y="48"/>
                    <a:pt x="510" y="48"/>
                  </a:cubicBezTo>
                  <a:cubicBezTo>
                    <a:pt x="441" y="212"/>
                    <a:pt x="441" y="212"/>
                    <a:pt x="441" y="212"/>
                  </a:cubicBezTo>
                  <a:cubicBezTo>
                    <a:pt x="61" y="212"/>
                    <a:pt x="61" y="212"/>
                    <a:pt x="61" y="212"/>
                  </a:cubicBezTo>
                  <a:lnTo>
                    <a:pt x="129" y="48"/>
                  </a:lnTo>
                  <a:close/>
                  <a:moveTo>
                    <a:pt x="137" y="680"/>
                  </a:moveTo>
                  <a:cubicBezTo>
                    <a:pt x="137" y="260"/>
                    <a:pt x="137" y="260"/>
                    <a:pt x="137" y="260"/>
                  </a:cubicBezTo>
                  <a:cubicBezTo>
                    <a:pt x="457" y="260"/>
                    <a:pt x="457" y="260"/>
                    <a:pt x="457" y="260"/>
                  </a:cubicBezTo>
                  <a:cubicBezTo>
                    <a:pt x="467" y="260"/>
                    <a:pt x="476" y="254"/>
                    <a:pt x="479" y="245"/>
                  </a:cubicBezTo>
                  <a:cubicBezTo>
                    <a:pt x="522" y="144"/>
                    <a:pt x="522" y="144"/>
                    <a:pt x="522" y="144"/>
                  </a:cubicBezTo>
                  <a:cubicBezTo>
                    <a:pt x="522" y="680"/>
                    <a:pt x="522" y="680"/>
                    <a:pt x="522" y="680"/>
                  </a:cubicBezTo>
                  <a:lnTo>
                    <a:pt x="137" y="680"/>
                  </a:lnTo>
                  <a:close/>
                  <a:moveTo>
                    <a:pt x="650" y="212"/>
                  </a:moveTo>
                  <a:cubicBezTo>
                    <a:pt x="582" y="48"/>
                    <a:pt x="582" y="48"/>
                    <a:pt x="582" y="48"/>
                  </a:cubicBezTo>
                  <a:cubicBezTo>
                    <a:pt x="962" y="48"/>
                    <a:pt x="962" y="48"/>
                    <a:pt x="962" y="48"/>
                  </a:cubicBezTo>
                  <a:cubicBezTo>
                    <a:pt x="1030" y="212"/>
                    <a:pt x="1030" y="212"/>
                    <a:pt x="1030" y="212"/>
                  </a:cubicBezTo>
                  <a:lnTo>
                    <a:pt x="650" y="212"/>
                  </a:lnTo>
                  <a:close/>
                  <a:moveTo>
                    <a:pt x="650" y="212"/>
                  </a:moveTo>
                  <a:cubicBezTo>
                    <a:pt x="650" y="212"/>
                    <a:pt x="650" y="212"/>
                    <a:pt x="650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3" name="Freeform 48"/>
            <p:cNvSpPr>
              <a:spLocks noEditPoints="1"/>
            </p:cNvSpPr>
            <p:nvPr/>
          </p:nvSpPr>
          <p:spPr bwMode="auto">
            <a:xfrm>
              <a:off x="11229976" y="2166937"/>
              <a:ext cx="2659063" cy="2744788"/>
            </a:xfrm>
            <a:custGeom>
              <a:avLst/>
              <a:gdLst>
                <a:gd name="T0" fmla="*/ 143 w 606"/>
                <a:gd name="T1" fmla="*/ 560 h 632"/>
                <a:gd name="T2" fmla="*/ 156 w 606"/>
                <a:gd name="T3" fmla="*/ 614 h 632"/>
                <a:gd name="T4" fmla="*/ 179 w 606"/>
                <a:gd name="T5" fmla="*/ 632 h 632"/>
                <a:gd name="T6" fmla="*/ 426 w 606"/>
                <a:gd name="T7" fmla="*/ 632 h 632"/>
                <a:gd name="T8" fmla="*/ 449 w 606"/>
                <a:gd name="T9" fmla="*/ 614 h 632"/>
                <a:gd name="T10" fmla="*/ 462 w 606"/>
                <a:gd name="T11" fmla="*/ 560 h 632"/>
                <a:gd name="T12" fmla="*/ 606 w 606"/>
                <a:gd name="T13" fmla="*/ 303 h 632"/>
                <a:gd name="T14" fmla="*/ 303 w 606"/>
                <a:gd name="T15" fmla="*/ 0 h 632"/>
                <a:gd name="T16" fmla="*/ 0 w 606"/>
                <a:gd name="T17" fmla="*/ 303 h 632"/>
                <a:gd name="T18" fmla="*/ 143 w 606"/>
                <a:gd name="T19" fmla="*/ 560 h 632"/>
                <a:gd name="T20" fmla="*/ 303 w 606"/>
                <a:gd name="T21" fmla="*/ 48 h 632"/>
                <a:gd name="T22" fmla="*/ 558 w 606"/>
                <a:gd name="T23" fmla="*/ 303 h 632"/>
                <a:gd name="T24" fmla="*/ 430 w 606"/>
                <a:gd name="T25" fmla="*/ 524 h 632"/>
                <a:gd name="T26" fmla="*/ 418 w 606"/>
                <a:gd name="T27" fmla="*/ 539 h 632"/>
                <a:gd name="T28" fmla="*/ 407 w 606"/>
                <a:gd name="T29" fmla="*/ 584 h 632"/>
                <a:gd name="T30" fmla="*/ 198 w 606"/>
                <a:gd name="T31" fmla="*/ 584 h 632"/>
                <a:gd name="T32" fmla="*/ 187 w 606"/>
                <a:gd name="T33" fmla="*/ 539 h 632"/>
                <a:gd name="T34" fmla="*/ 176 w 606"/>
                <a:gd name="T35" fmla="*/ 524 h 632"/>
                <a:gd name="T36" fmla="*/ 48 w 606"/>
                <a:gd name="T37" fmla="*/ 303 h 632"/>
                <a:gd name="T38" fmla="*/ 303 w 606"/>
                <a:gd name="T39" fmla="*/ 48 h 632"/>
                <a:gd name="T40" fmla="*/ 303 w 606"/>
                <a:gd name="T41" fmla="*/ 48 h 632"/>
                <a:gd name="T42" fmla="*/ 303 w 606"/>
                <a:gd name="T43" fmla="*/ 48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6" h="632">
                  <a:moveTo>
                    <a:pt x="143" y="560"/>
                  </a:moveTo>
                  <a:cubicBezTo>
                    <a:pt x="156" y="614"/>
                    <a:pt x="156" y="614"/>
                    <a:pt x="156" y="614"/>
                  </a:cubicBezTo>
                  <a:cubicBezTo>
                    <a:pt x="159" y="624"/>
                    <a:pt x="168" y="632"/>
                    <a:pt x="179" y="632"/>
                  </a:cubicBezTo>
                  <a:cubicBezTo>
                    <a:pt x="426" y="632"/>
                    <a:pt x="426" y="632"/>
                    <a:pt x="426" y="632"/>
                  </a:cubicBezTo>
                  <a:cubicBezTo>
                    <a:pt x="437" y="632"/>
                    <a:pt x="446" y="624"/>
                    <a:pt x="449" y="614"/>
                  </a:cubicBezTo>
                  <a:cubicBezTo>
                    <a:pt x="462" y="560"/>
                    <a:pt x="462" y="560"/>
                    <a:pt x="462" y="560"/>
                  </a:cubicBezTo>
                  <a:cubicBezTo>
                    <a:pt x="551" y="505"/>
                    <a:pt x="606" y="408"/>
                    <a:pt x="606" y="303"/>
                  </a:cubicBezTo>
                  <a:cubicBezTo>
                    <a:pt x="606" y="136"/>
                    <a:pt x="470" y="0"/>
                    <a:pt x="303" y="0"/>
                  </a:cubicBezTo>
                  <a:cubicBezTo>
                    <a:pt x="136" y="0"/>
                    <a:pt x="0" y="136"/>
                    <a:pt x="0" y="303"/>
                  </a:cubicBezTo>
                  <a:cubicBezTo>
                    <a:pt x="0" y="408"/>
                    <a:pt x="54" y="505"/>
                    <a:pt x="143" y="560"/>
                  </a:cubicBezTo>
                  <a:close/>
                  <a:moveTo>
                    <a:pt x="303" y="48"/>
                  </a:moveTo>
                  <a:cubicBezTo>
                    <a:pt x="443" y="48"/>
                    <a:pt x="558" y="162"/>
                    <a:pt x="558" y="303"/>
                  </a:cubicBezTo>
                  <a:cubicBezTo>
                    <a:pt x="558" y="394"/>
                    <a:pt x="509" y="479"/>
                    <a:pt x="430" y="524"/>
                  </a:cubicBezTo>
                  <a:cubicBezTo>
                    <a:pt x="424" y="527"/>
                    <a:pt x="420" y="533"/>
                    <a:pt x="418" y="539"/>
                  </a:cubicBezTo>
                  <a:cubicBezTo>
                    <a:pt x="407" y="584"/>
                    <a:pt x="407" y="584"/>
                    <a:pt x="407" y="584"/>
                  </a:cubicBezTo>
                  <a:cubicBezTo>
                    <a:pt x="198" y="584"/>
                    <a:pt x="198" y="584"/>
                    <a:pt x="198" y="584"/>
                  </a:cubicBezTo>
                  <a:cubicBezTo>
                    <a:pt x="187" y="539"/>
                    <a:pt x="187" y="539"/>
                    <a:pt x="187" y="539"/>
                  </a:cubicBezTo>
                  <a:cubicBezTo>
                    <a:pt x="186" y="533"/>
                    <a:pt x="181" y="527"/>
                    <a:pt x="176" y="524"/>
                  </a:cubicBezTo>
                  <a:cubicBezTo>
                    <a:pt x="97" y="479"/>
                    <a:pt x="48" y="394"/>
                    <a:pt x="48" y="303"/>
                  </a:cubicBezTo>
                  <a:cubicBezTo>
                    <a:pt x="48" y="162"/>
                    <a:pt x="162" y="48"/>
                    <a:pt x="303" y="48"/>
                  </a:cubicBezTo>
                  <a:close/>
                  <a:moveTo>
                    <a:pt x="303" y="48"/>
                  </a:moveTo>
                  <a:cubicBezTo>
                    <a:pt x="303" y="48"/>
                    <a:pt x="303" y="48"/>
                    <a:pt x="303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4" name="Freeform 49"/>
            <p:cNvSpPr>
              <a:spLocks noEditPoints="1"/>
            </p:cNvSpPr>
            <p:nvPr/>
          </p:nvSpPr>
          <p:spPr bwMode="auto">
            <a:xfrm>
              <a:off x="11909426" y="5119688"/>
              <a:ext cx="1295400" cy="209550"/>
            </a:xfrm>
            <a:custGeom>
              <a:avLst/>
              <a:gdLst>
                <a:gd name="T0" fmla="*/ 271 w 295"/>
                <a:gd name="T1" fmla="*/ 0 h 48"/>
                <a:gd name="T2" fmla="*/ 24 w 295"/>
                <a:gd name="T3" fmla="*/ 0 h 48"/>
                <a:gd name="T4" fmla="*/ 0 w 295"/>
                <a:gd name="T5" fmla="*/ 24 h 48"/>
                <a:gd name="T6" fmla="*/ 24 w 295"/>
                <a:gd name="T7" fmla="*/ 48 h 48"/>
                <a:gd name="T8" fmla="*/ 271 w 295"/>
                <a:gd name="T9" fmla="*/ 48 h 48"/>
                <a:gd name="T10" fmla="*/ 295 w 295"/>
                <a:gd name="T11" fmla="*/ 24 h 48"/>
                <a:gd name="T12" fmla="*/ 271 w 295"/>
                <a:gd name="T13" fmla="*/ 0 h 48"/>
                <a:gd name="T14" fmla="*/ 271 w 295"/>
                <a:gd name="T15" fmla="*/ 0 h 48"/>
                <a:gd name="T16" fmla="*/ 271 w 29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48">
                  <a:moveTo>
                    <a:pt x="27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284" y="48"/>
                    <a:pt x="295" y="37"/>
                    <a:pt x="295" y="24"/>
                  </a:cubicBezTo>
                  <a:cubicBezTo>
                    <a:pt x="295" y="11"/>
                    <a:pt x="284" y="0"/>
                    <a:pt x="271" y="0"/>
                  </a:cubicBezTo>
                  <a:close/>
                  <a:moveTo>
                    <a:pt x="271" y="0"/>
                  </a:move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5" name="Freeform 50"/>
            <p:cNvSpPr>
              <a:spLocks noEditPoints="1"/>
            </p:cNvSpPr>
            <p:nvPr/>
          </p:nvSpPr>
          <p:spPr bwMode="auto">
            <a:xfrm>
              <a:off x="12111038" y="3787775"/>
              <a:ext cx="887413" cy="706438"/>
            </a:xfrm>
            <a:custGeom>
              <a:avLst/>
              <a:gdLst>
                <a:gd name="T0" fmla="*/ 30 w 202"/>
                <a:gd name="T1" fmla="*/ 145 h 163"/>
                <a:gd name="T2" fmla="*/ 54 w 202"/>
                <a:gd name="T3" fmla="*/ 163 h 163"/>
                <a:gd name="T4" fmla="*/ 59 w 202"/>
                <a:gd name="T5" fmla="*/ 162 h 163"/>
                <a:gd name="T6" fmla="*/ 77 w 202"/>
                <a:gd name="T7" fmla="*/ 133 h 163"/>
                <a:gd name="T8" fmla="*/ 56 w 202"/>
                <a:gd name="T9" fmla="*/ 48 h 163"/>
                <a:gd name="T10" fmla="*/ 148 w 202"/>
                <a:gd name="T11" fmla="*/ 48 h 163"/>
                <a:gd name="T12" fmla="*/ 126 w 202"/>
                <a:gd name="T13" fmla="*/ 133 h 163"/>
                <a:gd name="T14" fmla="*/ 144 w 202"/>
                <a:gd name="T15" fmla="*/ 162 h 163"/>
                <a:gd name="T16" fmla="*/ 150 w 202"/>
                <a:gd name="T17" fmla="*/ 163 h 163"/>
                <a:gd name="T18" fmla="*/ 173 w 202"/>
                <a:gd name="T19" fmla="*/ 145 h 163"/>
                <a:gd name="T20" fmla="*/ 202 w 202"/>
                <a:gd name="T21" fmla="*/ 30 h 163"/>
                <a:gd name="T22" fmla="*/ 202 w 202"/>
                <a:gd name="T23" fmla="*/ 29 h 163"/>
                <a:gd name="T24" fmla="*/ 202 w 202"/>
                <a:gd name="T25" fmla="*/ 28 h 163"/>
                <a:gd name="T26" fmla="*/ 202 w 202"/>
                <a:gd name="T27" fmla="*/ 27 h 163"/>
                <a:gd name="T28" fmla="*/ 202 w 202"/>
                <a:gd name="T29" fmla="*/ 26 h 163"/>
                <a:gd name="T30" fmla="*/ 202 w 202"/>
                <a:gd name="T31" fmla="*/ 24 h 163"/>
                <a:gd name="T32" fmla="*/ 202 w 202"/>
                <a:gd name="T33" fmla="*/ 24 h 163"/>
                <a:gd name="T34" fmla="*/ 202 w 202"/>
                <a:gd name="T35" fmla="*/ 23 h 163"/>
                <a:gd name="T36" fmla="*/ 202 w 202"/>
                <a:gd name="T37" fmla="*/ 22 h 163"/>
                <a:gd name="T38" fmla="*/ 202 w 202"/>
                <a:gd name="T39" fmla="*/ 21 h 163"/>
                <a:gd name="T40" fmla="*/ 202 w 202"/>
                <a:gd name="T41" fmla="*/ 19 h 163"/>
                <a:gd name="T42" fmla="*/ 202 w 202"/>
                <a:gd name="T43" fmla="*/ 18 h 163"/>
                <a:gd name="T44" fmla="*/ 201 w 202"/>
                <a:gd name="T45" fmla="*/ 17 h 163"/>
                <a:gd name="T46" fmla="*/ 201 w 202"/>
                <a:gd name="T47" fmla="*/ 16 h 163"/>
                <a:gd name="T48" fmla="*/ 201 w 202"/>
                <a:gd name="T49" fmla="*/ 15 h 163"/>
                <a:gd name="T50" fmla="*/ 200 w 202"/>
                <a:gd name="T51" fmla="*/ 14 h 163"/>
                <a:gd name="T52" fmla="*/ 200 w 202"/>
                <a:gd name="T53" fmla="*/ 13 h 163"/>
                <a:gd name="T54" fmla="*/ 199 w 202"/>
                <a:gd name="T55" fmla="*/ 12 h 163"/>
                <a:gd name="T56" fmla="*/ 199 w 202"/>
                <a:gd name="T57" fmla="*/ 11 h 163"/>
                <a:gd name="T58" fmla="*/ 198 w 202"/>
                <a:gd name="T59" fmla="*/ 10 h 163"/>
                <a:gd name="T60" fmla="*/ 197 w 202"/>
                <a:gd name="T61" fmla="*/ 9 h 163"/>
                <a:gd name="T62" fmla="*/ 196 w 202"/>
                <a:gd name="T63" fmla="*/ 8 h 163"/>
                <a:gd name="T64" fmla="*/ 196 w 202"/>
                <a:gd name="T65" fmla="*/ 7 h 163"/>
                <a:gd name="T66" fmla="*/ 195 w 202"/>
                <a:gd name="T67" fmla="*/ 7 h 163"/>
                <a:gd name="T68" fmla="*/ 194 w 202"/>
                <a:gd name="T69" fmla="*/ 6 h 163"/>
                <a:gd name="T70" fmla="*/ 193 w 202"/>
                <a:gd name="T71" fmla="*/ 5 h 163"/>
                <a:gd name="T72" fmla="*/ 192 w 202"/>
                <a:gd name="T73" fmla="*/ 4 h 163"/>
                <a:gd name="T74" fmla="*/ 191 w 202"/>
                <a:gd name="T75" fmla="*/ 4 h 163"/>
                <a:gd name="T76" fmla="*/ 190 w 202"/>
                <a:gd name="T77" fmla="*/ 3 h 163"/>
                <a:gd name="T78" fmla="*/ 189 w 202"/>
                <a:gd name="T79" fmla="*/ 2 h 163"/>
                <a:gd name="T80" fmla="*/ 188 w 202"/>
                <a:gd name="T81" fmla="*/ 2 h 163"/>
                <a:gd name="T82" fmla="*/ 187 w 202"/>
                <a:gd name="T83" fmla="*/ 1 h 163"/>
                <a:gd name="T84" fmla="*/ 186 w 202"/>
                <a:gd name="T85" fmla="*/ 1 h 163"/>
                <a:gd name="T86" fmla="*/ 185 w 202"/>
                <a:gd name="T87" fmla="*/ 1 h 163"/>
                <a:gd name="T88" fmla="*/ 184 w 202"/>
                <a:gd name="T89" fmla="*/ 1 h 163"/>
                <a:gd name="T90" fmla="*/ 184 w 202"/>
                <a:gd name="T91" fmla="*/ 0 h 163"/>
                <a:gd name="T92" fmla="*/ 182 w 202"/>
                <a:gd name="T93" fmla="*/ 0 h 163"/>
                <a:gd name="T94" fmla="*/ 181 w 202"/>
                <a:gd name="T95" fmla="*/ 0 h 163"/>
                <a:gd name="T96" fmla="*/ 180 w 202"/>
                <a:gd name="T97" fmla="*/ 0 h 163"/>
                <a:gd name="T98" fmla="*/ 179 w 202"/>
                <a:gd name="T99" fmla="*/ 0 h 163"/>
                <a:gd name="T100" fmla="*/ 178 w 202"/>
                <a:gd name="T101" fmla="*/ 0 h 163"/>
                <a:gd name="T102" fmla="*/ 25 w 202"/>
                <a:gd name="T103" fmla="*/ 0 h 163"/>
                <a:gd name="T104" fmla="*/ 6 w 202"/>
                <a:gd name="T105" fmla="*/ 9 h 163"/>
                <a:gd name="T106" fmla="*/ 2 w 202"/>
                <a:gd name="T107" fmla="*/ 30 h 163"/>
                <a:gd name="T108" fmla="*/ 30 w 202"/>
                <a:gd name="T109" fmla="*/ 145 h 163"/>
                <a:gd name="T110" fmla="*/ 30 w 202"/>
                <a:gd name="T111" fmla="*/ 145 h 163"/>
                <a:gd name="T112" fmla="*/ 30 w 202"/>
                <a:gd name="T113" fmla="*/ 14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2" h="163">
                  <a:moveTo>
                    <a:pt x="30" y="145"/>
                  </a:moveTo>
                  <a:cubicBezTo>
                    <a:pt x="33" y="156"/>
                    <a:pt x="43" y="163"/>
                    <a:pt x="54" y="163"/>
                  </a:cubicBezTo>
                  <a:cubicBezTo>
                    <a:pt x="56" y="163"/>
                    <a:pt x="57" y="163"/>
                    <a:pt x="59" y="162"/>
                  </a:cubicBezTo>
                  <a:cubicBezTo>
                    <a:pt x="72" y="159"/>
                    <a:pt x="80" y="146"/>
                    <a:pt x="77" y="133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3" y="146"/>
                    <a:pt x="131" y="159"/>
                    <a:pt x="144" y="162"/>
                  </a:cubicBezTo>
                  <a:cubicBezTo>
                    <a:pt x="146" y="163"/>
                    <a:pt x="148" y="163"/>
                    <a:pt x="150" y="163"/>
                  </a:cubicBezTo>
                  <a:cubicBezTo>
                    <a:pt x="160" y="163"/>
                    <a:pt x="170" y="156"/>
                    <a:pt x="173" y="145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202" y="29"/>
                    <a:pt x="202" y="29"/>
                    <a:pt x="202" y="29"/>
                  </a:cubicBezTo>
                  <a:cubicBezTo>
                    <a:pt x="202" y="29"/>
                    <a:pt x="202" y="28"/>
                    <a:pt x="202" y="28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2" y="26"/>
                    <a:pt x="202" y="26"/>
                    <a:pt x="202" y="26"/>
                  </a:cubicBezTo>
                  <a:cubicBezTo>
                    <a:pt x="202" y="25"/>
                    <a:pt x="202" y="25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3"/>
                    <a:pt x="202" y="23"/>
                  </a:cubicBezTo>
                  <a:cubicBezTo>
                    <a:pt x="202" y="23"/>
                    <a:pt x="202" y="22"/>
                    <a:pt x="202" y="22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0"/>
                    <a:pt x="202" y="20"/>
                    <a:pt x="202" y="19"/>
                  </a:cubicBezTo>
                  <a:cubicBezTo>
                    <a:pt x="202" y="19"/>
                    <a:pt x="202" y="19"/>
                    <a:pt x="202" y="18"/>
                  </a:cubicBezTo>
                  <a:cubicBezTo>
                    <a:pt x="202" y="18"/>
                    <a:pt x="201" y="18"/>
                    <a:pt x="201" y="17"/>
                  </a:cubicBezTo>
                  <a:cubicBezTo>
                    <a:pt x="201" y="17"/>
                    <a:pt x="201" y="16"/>
                    <a:pt x="201" y="16"/>
                  </a:cubicBezTo>
                  <a:cubicBezTo>
                    <a:pt x="201" y="16"/>
                    <a:pt x="201" y="15"/>
                    <a:pt x="201" y="15"/>
                  </a:cubicBezTo>
                  <a:cubicBezTo>
                    <a:pt x="200" y="15"/>
                    <a:pt x="200" y="14"/>
                    <a:pt x="200" y="14"/>
                  </a:cubicBezTo>
                  <a:cubicBezTo>
                    <a:pt x="200" y="14"/>
                    <a:pt x="200" y="13"/>
                    <a:pt x="200" y="13"/>
                  </a:cubicBezTo>
                  <a:cubicBezTo>
                    <a:pt x="199" y="13"/>
                    <a:pt x="199" y="12"/>
                    <a:pt x="199" y="12"/>
                  </a:cubicBezTo>
                  <a:cubicBezTo>
                    <a:pt x="199" y="12"/>
                    <a:pt x="199" y="11"/>
                    <a:pt x="199" y="11"/>
                  </a:cubicBezTo>
                  <a:cubicBezTo>
                    <a:pt x="198" y="11"/>
                    <a:pt x="198" y="10"/>
                    <a:pt x="198" y="10"/>
                  </a:cubicBezTo>
                  <a:cubicBezTo>
                    <a:pt x="198" y="10"/>
                    <a:pt x="197" y="9"/>
                    <a:pt x="197" y="9"/>
                  </a:cubicBezTo>
                  <a:cubicBezTo>
                    <a:pt x="197" y="9"/>
                    <a:pt x="197" y="8"/>
                    <a:pt x="196" y="8"/>
                  </a:cubicBezTo>
                  <a:cubicBezTo>
                    <a:pt x="196" y="8"/>
                    <a:pt x="196" y="8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4" y="6"/>
                    <a:pt x="194" y="6"/>
                  </a:cubicBezTo>
                  <a:cubicBezTo>
                    <a:pt x="194" y="5"/>
                    <a:pt x="193" y="5"/>
                    <a:pt x="193" y="5"/>
                  </a:cubicBezTo>
                  <a:cubicBezTo>
                    <a:pt x="193" y="5"/>
                    <a:pt x="192" y="4"/>
                    <a:pt x="192" y="4"/>
                  </a:cubicBezTo>
                  <a:cubicBezTo>
                    <a:pt x="192" y="4"/>
                    <a:pt x="192" y="4"/>
                    <a:pt x="191" y="4"/>
                  </a:cubicBezTo>
                  <a:cubicBezTo>
                    <a:pt x="191" y="3"/>
                    <a:pt x="191" y="3"/>
                    <a:pt x="190" y="3"/>
                  </a:cubicBezTo>
                  <a:cubicBezTo>
                    <a:pt x="190" y="3"/>
                    <a:pt x="190" y="3"/>
                    <a:pt x="189" y="2"/>
                  </a:cubicBezTo>
                  <a:cubicBezTo>
                    <a:pt x="189" y="2"/>
                    <a:pt x="189" y="2"/>
                    <a:pt x="188" y="2"/>
                  </a:cubicBezTo>
                  <a:cubicBezTo>
                    <a:pt x="188" y="2"/>
                    <a:pt x="187" y="2"/>
                    <a:pt x="187" y="1"/>
                  </a:cubicBezTo>
                  <a:cubicBezTo>
                    <a:pt x="187" y="1"/>
                    <a:pt x="186" y="1"/>
                    <a:pt x="186" y="1"/>
                  </a:cubicBezTo>
                  <a:cubicBezTo>
                    <a:pt x="186" y="1"/>
                    <a:pt x="185" y="1"/>
                    <a:pt x="185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3" y="0"/>
                    <a:pt x="183" y="0"/>
                    <a:pt x="182" y="0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8" y="0"/>
                    <a:pt x="11" y="3"/>
                    <a:pt x="6" y="9"/>
                  </a:cubicBezTo>
                  <a:cubicBezTo>
                    <a:pt x="2" y="15"/>
                    <a:pt x="0" y="22"/>
                    <a:pt x="2" y="30"/>
                  </a:cubicBezTo>
                  <a:lnTo>
                    <a:pt x="30" y="145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6" name="Group 395"/>
          <p:cNvGrpSpPr>
            <a:grpSpLocks noChangeAspect="1"/>
          </p:cNvGrpSpPr>
          <p:nvPr/>
        </p:nvGrpSpPr>
        <p:grpSpPr>
          <a:xfrm>
            <a:off x="9054474" y="1423683"/>
            <a:ext cx="307838" cy="304800"/>
            <a:chOff x="8613776" y="2463800"/>
            <a:chExt cx="6594474" cy="6529388"/>
          </a:xfrm>
        </p:grpSpPr>
        <p:sp>
          <p:nvSpPr>
            <p:cNvPr id="397" name="Oval 396"/>
            <p:cNvSpPr/>
            <p:nvPr/>
          </p:nvSpPr>
          <p:spPr>
            <a:xfrm>
              <a:off x="12288837" y="5940780"/>
              <a:ext cx="1802296" cy="180229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8" name="Freeform 54"/>
            <p:cNvSpPr>
              <a:spLocks noEditPoints="1"/>
            </p:cNvSpPr>
            <p:nvPr/>
          </p:nvSpPr>
          <p:spPr bwMode="auto">
            <a:xfrm>
              <a:off x="12415838" y="4125913"/>
              <a:ext cx="209550" cy="1116012"/>
            </a:xfrm>
            <a:custGeom>
              <a:avLst/>
              <a:gdLst>
                <a:gd name="T0" fmla="*/ 0 w 48"/>
                <a:gd name="T1" fmla="*/ 24 h 257"/>
                <a:gd name="T2" fmla="*/ 0 w 48"/>
                <a:gd name="T3" fmla="*/ 233 h 257"/>
                <a:gd name="T4" fmla="*/ 24 w 48"/>
                <a:gd name="T5" fmla="*/ 257 h 257"/>
                <a:gd name="T6" fmla="*/ 48 w 48"/>
                <a:gd name="T7" fmla="*/ 233 h 257"/>
                <a:gd name="T8" fmla="*/ 48 w 48"/>
                <a:gd name="T9" fmla="*/ 24 h 257"/>
                <a:gd name="T10" fmla="*/ 24 w 48"/>
                <a:gd name="T11" fmla="*/ 0 h 257"/>
                <a:gd name="T12" fmla="*/ 0 w 48"/>
                <a:gd name="T13" fmla="*/ 24 h 257"/>
                <a:gd name="T14" fmla="*/ 0 w 48"/>
                <a:gd name="T15" fmla="*/ 24 h 257"/>
                <a:gd name="T16" fmla="*/ 0 w 48"/>
                <a:gd name="T17" fmla="*/ 2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57">
                  <a:moveTo>
                    <a:pt x="0" y="24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0" y="246"/>
                    <a:pt x="11" y="257"/>
                    <a:pt x="24" y="257"/>
                  </a:cubicBezTo>
                  <a:cubicBezTo>
                    <a:pt x="37" y="257"/>
                    <a:pt x="48" y="246"/>
                    <a:pt x="48" y="23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9" name="Freeform 55"/>
            <p:cNvSpPr>
              <a:spLocks noEditPoints="1"/>
            </p:cNvSpPr>
            <p:nvPr/>
          </p:nvSpPr>
          <p:spPr bwMode="auto">
            <a:xfrm>
              <a:off x="11572875" y="5399088"/>
              <a:ext cx="3635375" cy="3594100"/>
            </a:xfrm>
            <a:custGeom>
              <a:avLst/>
              <a:gdLst>
                <a:gd name="T0" fmla="*/ 822 w 829"/>
                <a:gd name="T1" fmla="*/ 720 h 828"/>
                <a:gd name="T2" fmla="*/ 635 w 829"/>
                <a:gd name="T3" fmla="*/ 532 h 828"/>
                <a:gd name="T4" fmla="*/ 618 w 829"/>
                <a:gd name="T5" fmla="*/ 525 h 828"/>
                <a:gd name="T6" fmla="*/ 601 w 829"/>
                <a:gd name="T7" fmla="*/ 532 h 828"/>
                <a:gd name="T8" fmla="*/ 584 w 829"/>
                <a:gd name="T9" fmla="*/ 549 h 828"/>
                <a:gd name="T10" fmla="*/ 549 w 829"/>
                <a:gd name="T11" fmla="*/ 514 h 828"/>
                <a:gd name="T12" fmla="*/ 624 w 829"/>
                <a:gd name="T13" fmla="*/ 312 h 828"/>
                <a:gd name="T14" fmla="*/ 312 w 829"/>
                <a:gd name="T15" fmla="*/ 0 h 828"/>
                <a:gd name="T16" fmla="*/ 0 w 829"/>
                <a:gd name="T17" fmla="*/ 312 h 828"/>
                <a:gd name="T18" fmla="*/ 312 w 829"/>
                <a:gd name="T19" fmla="*/ 624 h 828"/>
                <a:gd name="T20" fmla="*/ 515 w 829"/>
                <a:gd name="T21" fmla="*/ 548 h 828"/>
                <a:gd name="T22" fmla="*/ 550 w 829"/>
                <a:gd name="T23" fmla="*/ 583 h 828"/>
                <a:gd name="T24" fmla="*/ 533 w 829"/>
                <a:gd name="T25" fmla="*/ 600 h 828"/>
                <a:gd name="T26" fmla="*/ 533 w 829"/>
                <a:gd name="T27" fmla="*/ 634 h 828"/>
                <a:gd name="T28" fmla="*/ 720 w 829"/>
                <a:gd name="T29" fmla="*/ 821 h 828"/>
                <a:gd name="T30" fmla="*/ 737 w 829"/>
                <a:gd name="T31" fmla="*/ 828 h 828"/>
                <a:gd name="T32" fmla="*/ 754 w 829"/>
                <a:gd name="T33" fmla="*/ 821 h 828"/>
                <a:gd name="T34" fmla="*/ 822 w 829"/>
                <a:gd name="T35" fmla="*/ 753 h 828"/>
                <a:gd name="T36" fmla="*/ 829 w 829"/>
                <a:gd name="T37" fmla="*/ 736 h 828"/>
                <a:gd name="T38" fmla="*/ 822 w 829"/>
                <a:gd name="T39" fmla="*/ 720 h 828"/>
                <a:gd name="T40" fmla="*/ 48 w 829"/>
                <a:gd name="T41" fmla="*/ 312 h 828"/>
                <a:gd name="T42" fmla="*/ 312 w 829"/>
                <a:gd name="T43" fmla="*/ 48 h 828"/>
                <a:gd name="T44" fmla="*/ 576 w 829"/>
                <a:gd name="T45" fmla="*/ 312 h 828"/>
                <a:gd name="T46" fmla="*/ 312 w 829"/>
                <a:gd name="T47" fmla="*/ 576 h 828"/>
                <a:gd name="T48" fmla="*/ 48 w 829"/>
                <a:gd name="T49" fmla="*/ 312 h 828"/>
                <a:gd name="T50" fmla="*/ 737 w 829"/>
                <a:gd name="T51" fmla="*/ 770 h 828"/>
                <a:gd name="T52" fmla="*/ 584 w 829"/>
                <a:gd name="T53" fmla="*/ 617 h 828"/>
                <a:gd name="T54" fmla="*/ 618 w 829"/>
                <a:gd name="T55" fmla="*/ 583 h 828"/>
                <a:gd name="T56" fmla="*/ 771 w 829"/>
                <a:gd name="T57" fmla="*/ 736 h 828"/>
                <a:gd name="T58" fmla="*/ 737 w 829"/>
                <a:gd name="T59" fmla="*/ 770 h 828"/>
                <a:gd name="T60" fmla="*/ 737 w 829"/>
                <a:gd name="T61" fmla="*/ 770 h 828"/>
                <a:gd name="T62" fmla="*/ 737 w 829"/>
                <a:gd name="T63" fmla="*/ 77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9" h="828">
                  <a:moveTo>
                    <a:pt x="822" y="720"/>
                  </a:moveTo>
                  <a:cubicBezTo>
                    <a:pt x="635" y="532"/>
                    <a:pt x="635" y="532"/>
                    <a:pt x="635" y="532"/>
                  </a:cubicBezTo>
                  <a:cubicBezTo>
                    <a:pt x="630" y="528"/>
                    <a:pt x="624" y="525"/>
                    <a:pt x="618" y="525"/>
                  </a:cubicBezTo>
                  <a:cubicBezTo>
                    <a:pt x="611" y="525"/>
                    <a:pt x="605" y="528"/>
                    <a:pt x="601" y="532"/>
                  </a:cubicBezTo>
                  <a:cubicBezTo>
                    <a:pt x="584" y="549"/>
                    <a:pt x="584" y="549"/>
                    <a:pt x="584" y="549"/>
                  </a:cubicBezTo>
                  <a:cubicBezTo>
                    <a:pt x="549" y="514"/>
                    <a:pt x="549" y="514"/>
                    <a:pt x="549" y="514"/>
                  </a:cubicBezTo>
                  <a:cubicBezTo>
                    <a:pt x="596" y="460"/>
                    <a:pt x="624" y="389"/>
                    <a:pt x="624" y="312"/>
                  </a:cubicBezTo>
                  <a:cubicBezTo>
                    <a:pt x="624" y="140"/>
                    <a:pt x="484" y="0"/>
                    <a:pt x="312" y="0"/>
                  </a:cubicBez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4"/>
                    <a:pt x="312" y="624"/>
                  </a:cubicBezTo>
                  <a:cubicBezTo>
                    <a:pt x="390" y="624"/>
                    <a:pt x="460" y="595"/>
                    <a:pt x="515" y="548"/>
                  </a:cubicBezTo>
                  <a:cubicBezTo>
                    <a:pt x="550" y="583"/>
                    <a:pt x="550" y="583"/>
                    <a:pt x="550" y="583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23" y="609"/>
                    <a:pt x="523" y="625"/>
                    <a:pt x="533" y="634"/>
                  </a:cubicBezTo>
                  <a:cubicBezTo>
                    <a:pt x="720" y="821"/>
                    <a:pt x="720" y="821"/>
                    <a:pt x="720" y="821"/>
                  </a:cubicBezTo>
                  <a:cubicBezTo>
                    <a:pt x="725" y="826"/>
                    <a:pt x="731" y="828"/>
                    <a:pt x="737" y="828"/>
                  </a:cubicBezTo>
                  <a:cubicBezTo>
                    <a:pt x="743" y="828"/>
                    <a:pt x="749" y="826"/>
                    <a:pt x="754" y="821"/>
                  </a:cubicBezTo>
                  <a:cubicBezTo>
                    <a:pt x="822" y="753"/>
                    <a:pt x="822" y="753"/>
                    <a:pt x="822" y="753"/>
                  </a:cubicBezTo>
                  <a:cubicBezTo>
                    <a:pt x="826" y="749"/>
                    <a:pt x="829" y="743"/>
                    <a:pt x="829" y="736"/>
                  </a:cubicBezTo>
                  <a:cubicBezTo>
                    <a:pt x="829" y="730"/>
                    <a:pt x="826" y="724"/>
                    <a:pt x="822" y="720"/>
                  </a:cubicBezTo>
                  <a:close/>
                  <a:moveTo>
                    <a:pt x="48" y="312"/>
                  </a:moveTo>
                  <a:cubicBezTo>
                    <a:pt x="48" y="166"/>
                    <a:pt x="167" y="48"/>
                    <a:pt x="312" y="48"/>
                  </a:cubicBezTo>
                  <a:cubicBezTo>
                    <a:pt x="458" y="48"/>
                    <a:pt x="576" y="166"/>
                    <a:pt x="576" y="312"/>
                  </a:cubicBezTo>
                  <a:cubicBezTo>
                    <a:pt x="576" y="457"/>
                    <a:pt x="458" y="576"/>
                    <a:pt x="312" y="576"/>
                  </a:cubicBezTo>
                  <a:cubicBezTo>
                    <a:pt x="167" y="576"/>
                    <a:pt x="48" y="457"/>
                    <a:pt x="48" y="312"/>
                  </a:cubicBezTo>
                  <a:close/>
                  <a:moveTo>
                    <a:pt x="737" y="770"/>
                  </a:moveTo>
                  <a:cubicBezTo>
                    <a:pt x="584" y="617"/>
                    <a:pt x="584" y="617"/>
                    <a:pt x="584" y="617"/>
                  </a:cubicBezTo>
                  <a:cubicBezTo>
                    <a:pt x="618" y="583"/>
                    <a:pt x="618" y="583"/>
                    <a:pt x="618" y="583"/>
                  </a:cubicBezTo>
                  <a:cubicBezTo>
                    <a:pt x="771" y="736"/>
                    <a:pt x="771" y="736"/>
                    <a:pt x="771" y="736"/>
                  </a:cubicBezTo>
                  <a:lnTo>
                    <a:pt x="737" y="770"/>
                  </a:lnTo>
                  <a:close/>
                  <a:moveTo>
                    <a:pt x="737" y="770"/>
                  </a:moveTo>
                  <a:cubicBezTo>
                    <a:pt x="737" y="770"/>
                    <a:pt x="737" y="770"/>
                    <a:pt x="737" y="77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0" name="Freeform 56"/>
            <p:cNvSpPr>
              <a:spLocks noEditPoints="1"/>
            </p:cNvSpPr>
            <p:nvPr/>
          </p:nvSpPr>
          <p:spPr bwMode="auto">
            <a:xfrm>
              <a:off x="8613776" y="2463800"/>
              <a:ext cx="4432300" cy="5643562"/>
            </a:xfrm>
            <a:custGeom>
              <a:avLst/>
              <a:gdLst>
                <a:gd name="T0" fmla="*/ 734 w 1011"/>
                <a:gd name="T1" fmla="*/ 1252 h 1300"/>
                <a:gd name="T2" fmla="*/ 48 w 1011"/>
                <a:gd name="T3" fmla="*/ 1252 h 1300"/>
                <a:gd name="T4" fmla="*/ 48 w 1011"/>
                <a:gd name="T5" fmla="*/ 48 h 1300"/>
                <a:gd name="T6" fmla="*/ 677 w 1011"/>
                <a:gd name="T7" fmla="*/ 48 h 1300"/>
                <a:gd name="T8" fmla="*/ 677 w 1011"/>
                <a:gd name="T9" fmla="*/ 311 h 1300"/>
                <a:gd name="T10" fmla="*/ 701 w 1011"/>
                <a:gd name="T11" fmla="*/ 335 h 1300"/>
                <a:gd name="T12" fmla="*/ 963 w 1011"/>
                <a:gd name="T13" fmla="*/ 335 h 1300"/>
                <a:gd name="T14" fmla="*/ 963 w 1011"/>
                <a:gd name="T15" fmla="*/ 604 h 1300"/>
                <a:gd name="T16" fmla="*/ 987 w 1011"/>
                <a:gd name="T17" fmla="*/ 628 h 1300"/>
                <a:gd name="T18" fmla="*/ 1011 w 1011"/>
                <a:gd name="T19" fmla="*/ 604 h 1300"/>
                <a:gd name="T20" fmla="*/ 1011 w 1011"/>
                <a:gd name="T21" fmla="*/ 311 h 1300"/>
                <a:gd name="T22" fmla="*/ 1011 w 1011"/>
                <a:gd name="T23" fmla="*/ 309 h 1300"/>
                <a:gd name="T24" fmla="*/ 1011 w 1011"/>
                <a:gd name="T25" fmla="*/ 307 h 1300"/>
                <a:gd name="T26" fmla="*/ 1011 w 1011"/>
                <a:gd name="T27" fmla="*/ 306 h 1300"/>
                <a:gd name="T28" fmla="*/ 1010 w 1011"/>
                <a:gd name="T29" fmla="*/ 304 h 1300"/>
                <a:gd name="T30" fmla="*/ 1010 w 1011"/>
                <a:gd name="T31" fmla="*/ 304 h 1300"/>
                <a:gd name="T32" fmla="*/ 1009 w 1011"/>
                <a:gd name="T33" fmla="*/ 302 h 1300"/>
                <a:gd name="T34" fmla="*/ 1009 w 1011"/>
                <a:gd name="T35" fmla="*/ 302 h 1300"/>
                <a:gd name="T36" fmla="*/ 1008 w 1011"/>
                <a:gd name="T37" fmla="*/ 300 h 1300"/>
                <a:gd name="T38" fmla="*/ 1008 w 1011"/>
                <a:gd name="T39" fmla="*/ 300 h 1300"/>
                <a:gd name="T40" fmla="*/ 1007 w 1011"/>
                <a:gd name="T41" fmla="*/ 298 h 1300"/>
                <a:gd name="T42" fmla="*/ 1007 w 1011"/>
                <a:gd name="T43" fmla="*/ 298 h 1300"/>
                <a:gd name="T44" fmla="*/ 1006 w 1011"/>
                <a:gd name="T45" fmla="*/ 296 h 1300"/>
                <a:gd name="T46" fmla="*/ 1006 w 1011"/>
                <a:gd name="T47" fmla="*/ 296 h 1300"/>
                <a:gd name="T48" fmla="*/ 1004 w 1011"/>
                <a:gd name="T49" fmla="*/ 294 h 1300"/>
                <a:gd name="T50" fmla="*/ 1004 w 1011"/>
                <a:gd name="T51" fmla="*/ 294 h 1300"/>
                <a:gd name="T52" fmla="*/ 717 w 1011"/>
                <a:gd name="T53" fmla="*/ 7 h 1300"/>
                <a:gd name="T54" fmla="*/ 717 w 1011"/>
                <a:gd name="T55" fmla="*/ 7 h 1300"/>
                <a:gd name="T56" fmla="*/ 716 w 1011"/>
                <a:gd name="T57" fmla="*/ 6 h 1300"/>
                <a:gd name="T58" fmla="*/ 715 w 1011"/>
                <a:gd name="T59" fmla="*/ 5 h 1300"/>
                <a:gd name="T60" fmla="*/ 714 w 1011"/>
                <a:gd name="T61" fmla="*/ 4 h 1300"/>
                <a:gd name="T62" fmla="*/ 713 w 1011"/>
                <a:gd name="T63" fmla="*/ 4 h 1300"/>
                <a:gd name="T64" fmla="*/ 712 w 1011"/>
                <a:gd name="T65" fmla="*/ 3 h 1300"/>
                <a:gd name="T66" fmla="*/ 711 w 1011"/>
                <a:gd name="T67" fmla="*/ 3 h 1300"/>
                <a:gd name="T68" fmla="*/ 710 w 1011"/>
                <a:gd name="T69" fmla="*/ 2 h 1300"/>
                <a:gd name="T70" fmla="*/ 709 w 1011"/>
                <a:gd name="T71" fmla="*/ 2 h 1300"/>
                <a:gd name="T72" fmla="*/ 708 w 1011"/>
                <a:gd name="T73" fmla="*/ 1 h 1300"/>
                <a:gd name="T74" fmla="*/ 707 w 1011"/>
                <a:gd name="T75" fmla="*/ 1 h 1300"/>
                <a:gd name="T76" fmla="*/ 705 w 1011"/>
                <a:gd name="T77" fmla="*/ 1 h 1300"/>
                <a:gd name="T78" fmla="*/ 705 w 1011"/>
                <a:gd name="T79" fmla="*/ 1 h 1300"/>
                <a:gd name="T80" fmla="*/ 703 w 1011"/>
                <a:gd name="T81" fmla="*/ 0 h 1300"/>
                <a:gd name="T82" fmla="*/ 701 w 1011"/>
                <a:gd name="T83" fmla="*/ 0 h 1300"/>
                <a:gd name="T84" fmla="*/ 24 w 1011"/>
                <a:gd name="T85" fmla="*/ 0 h 1300"/>
                <a:gd name="T86" fmla="*/ 0 w 1011"/>
                <a:gd name="T87" fmla="*/ 24 h 1300"/>
                <a:gd name="T88" fmla="*/ 0 w 1011"/>
                <a:gd name="T89" fmla="*/ 1276 h 1300"/>
                <a:gd name="T90" fmla="*/ 24 w 1011"/>
                <a:gd name="T91" fmla="*/ 1300 h 1300"/>
                <a:gd name="T92" fmla="*/ 734 w 1011"/>
                <a:gd name="T93" fmla="*/ 1300 h 1300"/>
                <a:gd name="T94" fmla="*/ 758 w 1011"/>
                <a:gd name="T95" fmla="*/ 1276 h 1300"/>
                <a:gd name="T96" fmla="*/ 734 w 1011"/>
                <a:gd name="T97" fmla="*/ 1252 h 1300"/>
                <a:gd name="T98" fmla="*/ 725 w 1011"/>
                <a:gd name="T99" fmla="*/ 82 h 1300"/>
                <a:gd name="T100" fmla="*/ 929 w 1011"/>
                <a:gd name="T101" fmla="*/ 287 h 1300"/>
                <a:gd name="T102" fmla="*/ 725 w 1011"/>
                <a:gd name="T103" fmla="*/ 287 h 1300"/>
                <a:gd name="T104" fmla="*/ 725 w 1011"/>
                <a:gd name="T105" fmla="*/ 82 h 1300"/>
                <a:gd name="T106" fmla="*/ 725 w 1011"/>
                <a:gd name="T107" fmla="*/ 82 h 1300"/>
                <a:gd name="T108" fmla="*/ 725 w 1011"/>
                <a:gd name="T109" fmla="*/ 82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300">
                  <a:moveTo>
                    <a:pt x="734" y="1252"/>
                  </a:moveTo>
                  <a:cubicBezTo>
                    <a:pt x="48" y="1252"/>
                    <a:pt x="48" y="1252"/>
                    <a:pt x="48" y="1252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77" y="48"/>
                    <a:pt x="677" y="48"/>
                    <a:pt x="677" y="48"/>
                  </a:cubicBezTo>
                  <a:cubicBezTo>
                    <a:pt x="677" y="311"/>
                    <a:pt x="677" y="311"/>
                    <a:pt x="677" y="311"/>
                  </a:cubicBezTo>
                  <a:cubicBezTo>
                    <a:pt x="677" y="324"/>
                    <a:pt x="687" y="335"/>
                    <a:pt x="701" y="335"/>
                  </a:cubicBezTo>
                  <a:cubicBezTo>
                    <a:pt x="963" y="335"/>
                    <a:pt x="963" y="335"/>
                    <a:pt x="963" y="335"/>
                  </a:cubicBezTo>
                  <a:cubicBezTo>
                    <a:pt x="963" y="604"/>
                    <a:pt x="963" y="604"/>
                    <a:pt x="963" y="604"/>
                  </a:cubicBezTo>
                  <a:cubicBezTo>
                    <a:pt x="963" y="617"/>
                    <a:pt x="974" y="628"/>
                    <a:pt x="987" y="628"/>
                  </a:cubicBezTo>
                  <a:cubicBezTo>
                    <a:pt x="1000" y="628"/>
                    <a:pt x="1011" y="617"/>
                    <a:pt x="1011" y="604"/>
                  </a:cubicBezTo>
                  <a:cubicBezTo>
                    <a:pt x="1011" y="311"/>
                    <a:pt x="1011" y="311"/>
                    <a:pt x="1011" y="311"/>
                  </a:cubicBezTo>
                  <a:cubicBezTo>
                    <a:pt x="1011" y="310"/>
                    <a:pt x="1011" y="309"/>
                    <a:pt x="1011" y="309"/>
                  </a:cubicBezTo>
                  <a:cubicBezTo>
                    <a:pt x="1011" y="308"/>
                    <a:pt x="1011" y="307"/>
                    <a:pt x="1011" y="307"/>
                  </a:cubicBezTo>
                  <a:cubicBezTo>
                    <a:pt x="1011" y="307"/>
                    <a:pt x="1011" y="307"/>
                    <a:pt x="1011" y="306"/>
                  </a:cubicBezTo>
                  <a:cubicBezTo>
                    <a:pt x="1011" y="306"/>
                    <a:pt x="1010" y="305"/>
                    <a:pt x="1010" y="304"/>
                  </a:cubicBezTo>
                  <a:cubicBezTo>
                    <a:pt x="1010" y="304"/>
                    <a:pt x="1010" y="304"/>
                    <a:pt x="1010" y="304"/>
                  </a:cubicBezTo>
                  <a:cubicBezTo>
                    <a:pt x="1010" y="303"/>
                    <a:pt x="1010" y="303"/>
                    <a:pt x="1009" y="302"/>
                  </a:cubicBezTo>
                  <a:cubicBezTo>
                    <a:pt x="1009" y="302"/>
                    <a:pt x="1009" y="302"/>
                    <a:pt x="1009" y="302"/>
                  </a:cubicBezTo>
                  <a:cubicBezTo>
                    <a:pt x="1009" y="301"/>
                    <a:pt x="1009" y="301"/>
                    <a:pt x="1008" y="300"/>
                  </a:cubicBezTo>
                  <a:cubicBezTo>
                    <a:pt x="1008" y="300"/>
                    <a:pt x="1008" y="300"/>
                    <a:pt x="1008" y="300"/>
                  </a:cubicBezTo>
                  <a:cubicBezTo>
                    <a:pt x="1008" y="299"/>
                    <a:pt x="1008" y="299"/>
                    <a:pt x="1007" y="298"/>
                  </a:cubicBezTo>
                  <a:cubicBezTo>
                    <a:pt x="1007" y="298"/>
                    <a:pt x="1007" y="298"/>
                    <a:pt x="1007" y="298"/>
                  </a:cubicBezTo>
                  <a:cubicBezTo>
                    <a:pt x="1007" y="297"/>
                    <a:pt x="1006" y="297"/>
                    <a:pt x="1006" y="296"/>
                  </a:cubicBezTo>
                  <a:cubicBezTo>
                    <a:pt x="1006" y="296"/>
                    <a:pt x="1006" y="296"/>
                    <a:pt x="1006" y="296"/>
                  </a:cubicBezTo>
                  <a:cubicBezTo>
                    <a:pt x="1005" y="295"/>
                    <a:pt x="1005" y="295"/>
                    <a:pt x="1004" y="294"/>
                  </a:cubicBezTo>
                  <a:cubicBezTo>
                    <a:pt x="1004" y="294"/>
                    <a:pt x="1004" y="294"/>
                    <a:pt x="1004" y="294"/>
                  </a:cubicBezTo>
                  <a:cubicBezTo>
                    <a:pt x="717" y="7"/>
                    <a:pt x="717" y="7"/>
                    <a:pt x="717" y="7"/>
                  </a:cubicBezTo>
                  <a:cubicBezTo>
                    <a:pt x="717" y="7"/>
                    <a:pt x="717" y="7"/>
                    <a:pt x="717" y="7"/>
                  </a:cubicBezTo>
                  <a:cubicBezTo>
                    <a:pt x="717" y="7"/>
                    <a:pt x="716" y="6"/>
                    <a:pt x="716" y="6"/>
                  </a:cubicBezTo>
                  <a:cubicBezTo>
                    <a:pt x="716" y="6"/>
                    <a:pt x="715" y="6"/>
                    <a:pt x="715" y="5"/>
                  </a:cubicBezTo>
                  <a:cubicBezTo>
                    <a:pt x="715" y="5"/>
                    <a:pt x="714" y="5"/>
                    <a:pt x="714" y="4"/>
                  </a:cubicBezTo>
                  <a:cubicBezTo>
                    <a:pt x="714" y="4"/>
                    <a:pt x="714" y="4"/>
                    <a:pt x="713" y="4"/>
                  </a:cubicBezTo>
                  <a:cubicBezTo>
                    <a:pt x="713" y="4"/>
                    <a:pt x="712" y="3"/>
                    <a:pt x="712" y="3"/>
                  </a:cubicBezTo>
                  <a:cubicBezTo>
                    <a:pt x="712" y="3"/>
                    <a:pt x="712" y="3"/>
                    <a:pt x="711" y="3"/>
                  </a:cubicBezTo>
                  <a:cubicBezTo>
                    <a:pt x="711" y="3"/>
                    <a:pt x="710" y="2"/>
                    <a:pt x="710" y="2"/>
                  </a:cubicBezTo>
                  <a:cubicBezTo>
                    <a:pt x="710" y="2"/>
                    <a:pt x="710" y="2"/>
                    <a:pt x="709" y="2"/>
                  </a:cubicBezTo>
                  <a:cubicBezTo>
                    <a:pt x="709" y="2"/>
                    <a:pt x="708" y="2"/>
                    <a:pt x="708" y="1"/>
                  </a:cubicBezTo>
                  <a:cubicBezTo>
                    <a:pt x="707" y="1"/>
                    <a:pt x="707" y="1"/>
                    <a:pt x="707" y="1"/>
                  </a:cubicBezTo>
                  <a:cubicBezTo>
                    <a:pt x="707" y="1"/>
                    <a:pt x="706" y="1"/>
                    <a:pt x="705" y="1"/>
                  </a:cubicBezTo>
                  <a:cubicBezTo>
                    <a:pt x="705" y="1"/>
                    <a:pt x="705" y="1"/>
                    <a:pt x="705" y="1"/>
                  </a:cubicBezTo>
                  <a:cubicBezTo>
                    <a:pt x="704" y="1"/>
                    <a:pt x="703" y="1"/>
                    <a:pt x="703" y="0"/>
                  </a:cubicBezTo>
                  <a:cubicBezTo>
                    <a:pt x="702" y="0"/>
                    <a:pt x="701" y="0"/>
                    <a:pt x="70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6"/>
                    <a:pt x="0" y="1276"/>
                    <a:pt x="0" y="1276"/>
                  </a:cubicBezTo>
                  <a:cubicBezTo>
                    <a:pt x="0" y="1289"/>
                    <a:pt x="11" y="1300"/>
                    <a:pt x="24" y="1300"/>
                  </a:cubicBezTo>
                  <a:cubicBezTo>
                    <a:pt x="734" y="1300"/>
                    <a:pt x="734" y="1300"/>
                    <a:pt x="734" y="1300"/>
                  </a:cubicBezTo>
                  <a:cubicBezTo>
                    <a:pt x="747" y="1300"/>
                    <a:pt x="758" y="1289"/>
                    <a:pt x="758" y="1276"/>
                  </a:cubicBezTo>
                  <a:cubicBezTo>
                    <a:pt x="758" y="1262"/>
                    <a:pt x="747" y="1252"/>
                    <a:pt x="734" y="1252"/>
                  </a:cubicBezTo>
                  <a:close/>
                  <a:moveTo>
                    <a:pt x="725" y="82"/>
                  </a:moveTo>
                  <a:cubicBezTo>
                    <a:pt x="929" y="287"/>
                    <a:pt x="929" y="287"/>
                    <a:pt x="929" y="287"/>
                  </a:cubicBezTo>
                  <a:cubicBezTo>
                    <a:pt x="725" y="287"/>
                    <a:pt x="725" y="287"/>
                    <a:pt x="725" y="287"/>
                  </a:cubicBezTo>
                  <a:lnTo>
                    <a:pt x="725" y="82"/>
                  </a:lnTo>
                  <a:close/>
                  <a:moveTo>
                    <a:pt x="725" y="82"/>
                  </a:moveTo>
                  <a:cubicBezTo>
                    <a:pt x="725" y="82"/>
                    <a:pt x="725" y="82"/>
                    <a:pt x="725" y="8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1" name="Freeform 57"/>
            <p:cNvSpPr>
              <a:spLocks noEditPoints="1"/>
            </p:cNvSpPr>
            <p:nvPr/>
          </p:nvSpPr>
          <p:spPr bwMode="auto">
            <a:xfrm>
              <a:off x="11995150" y="5815013"/>
              <a:ext cx="1893887" cy="1876425"/>
            </a:xfrm>
            <a:custGeom>
              <a:avLst/>
              <a:gdLst>
                <a:gd name="T0" fmla="*/ 216 w 432"/>
                <a:gd name="T1" fmla="*/ 0 h 432"/>
                <a:gd name="T2" fmla="*/ 0 w 432"/>
                <a:gd name="T3" fmla="*/ 216 h 432"/>
                <a:gd name="T4" fmla="*/ 216 w 432"/>
                <a:gd name="T5" fmla="*/ 432 h 432"/>
                <a:gd name="T6" fmla="*/ 432 w 432"/>
                <a:gd name="T7" fmla="*/ 216 h 432"/>
                <a:gd name="T8" fmla="*/ 216 w 432"/>
                <a:gd name="T9" fmla="*/ 0 h 432"/>
                <a:gd name="T10" fmla="*/ 216 w 432"/>
                <a:gd name="T11" fmla="*/ 384 h 432"/>
                <a:gd name="T12" fmla="*/ 48 w 432"/>
                <a:gd name="T13" fmla="*/ 216 h 432"/>
                <a:gd name="T14" fmla="*/ 216 w 432"/>
                <a:gd name="T15" fmla="*/ 48 h 432"/>
                <a:gd name="T16" fmla="*/ 384 w 432"/>
                <a:gd name="T17" fmla="*/ 216 h 432"/>
                <a:gd name="T18" fmla="*/ 216 w 432"/>
                <a:gd name="T19" fmla="*/ 384 h 432"/>
                <a:gd name="T20" fmla="*/ 216 w 432"/>
                <a:gd name="T21" fmla="*/ 384 h 432"/>
                <a:gd name="T22" fmla="*/ 216 w 432"/>
                <a:gd name="T23" fmla="*/ 38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97" y="0"/>
                    <a:pt x="0" y="96"/>
                    <a:pt x="0" y="216"/>
                  </a:cubicBezTo>
                  <a:cubicBezTo>
                    <a:pt x="0" y="335"/>
                    <a:pt x="97" y="432"/>
                    <a:pt x="216" y="432"/>
                  </a:cubicBezTo>
                  <a:cubicBezTo>
                    <a:pt x="335" y="432"/>
                    <a:pt x="432" y="335"/>
                    <a:pt x="432" y="216"/>
                  </a:cubicBezTo>
                  <a:cubicBezTo>
                    <a:pt x="432" y="96"/>
                    <a:pt x="335" y="0"/>
                    <a:pt x="216" y="0"/>
                  </a:cubicBezTo>
                  <a:close/>
                  <a:moveTo>
                    <a:pt x="216" y="384"/>
                  </a:moveTo>
                  <a:cubicBezTo>
                    <a:pt x="124" y="384"/>
                    <a:pt x="48" y="308"/>
                    <a:pt x="48" y="216"/>
                  </a:cubicBezTo>
                  <a:cubicBezTo>
                    <a:pt x="48" y="123"/>
                    <a:pt x="124" y="48"/>
                    <a:pt x="216" y="48"/>
                  </a:cubicBezTo>
                  <a:cubicBezTo>
                    <a:pt x="309" y="48"/>
                    <a:pt x="384" y="123"/>
                    <a:pt x="384" y="216"/>
                  </a:cubicBezTo>
                  <a:cubicBezTo>
                    <a:pt x="384" y="308"/>
                    <a:pt x="309" y="384"/>
                    <a:pt x="216" y="384"/>
                  </a:cubicBezTo>
                  <a:close/>
                  <a:moveTo>
                    <a:pt x="216" y="384"/>
                  </a:moveTo>
                  <a:cubicBezTo>
                    <a:pt x="216" y="384"/>
                    <a:pt x="216" y="384"/>
                    <a:pt x="216" y="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2" name="Freeform 58"/>
            <p:cNvSpPr>
              <a:spLocks noEditPoints="1"/>
            </p:cNvSpPr>
            <p:nvPr/>
          </p:nvSpPr>
          <p:spPr bwMode="auto">
            <a:xfrm>
              <a:off x="9034463" y="4868863"/>
              <a:ext cx="3052762" cy="2822575"/>
            </a:xfrm>
            <a:custGeom>
              <a:avLst/>
              <a:gdLst>
                <a:gd name="T0" fmla="*/ 263 w 696"/>
                <a:gd name="T1" fmla="*/ 59 h 650"/>
                <a:gd name="T2" fmla="*/ 465 w 696"/>
                <a:gd name="T3" fmla="*/ 272 h 650"/>
                <a:gd name="T4" fmla="*/ 482 w 696"/>
                <a:gd name="T5" fmla="*/ 280 h 650"/>
                <a:gd name="T6" fmla="*/ 500 w 696"/>
                <a:gd name="T7" fmla="*/ 272 h 650"/>
                <a:gd name="T8" fmla="*/ 640 w 696"/>
                <a:gd name="T9" fmla="*/ 124 h 650"/>
                <a:gd name="T10" fmla="*/ 652 w 696"/>
                <a:gd name="T11" fmla="*/ 137 h 650"/>
                <a:gd name="T12" fmla="*/ 686 w 696"/>
                <a:gd name="T13" fmla="*/ 137 h 650"/>
                <a:gd name="T14" fmla="*/ 687 w 696"/>
                <a:gd name="T15" fmla="*/ 104 h 650"/>
                <a:gd name="T16" fmla="*/ 658 w 696"/>
                <a:gd name="T17" fmla="*/ 73 h 650"/>
                <a:gd name="T18" fmla="*/ 640 w 696"/>
                <a:gd name="T19" fmla="*/ 65 h 650"/>
                <a:gd name="T20" fmla="*/ 623 w 696"/>
                <a:gd name="T21" fmla="*/ 73 h 650"/>
                <a:gd name="T22" fmla="*/ 482 w 696"/>
                <a:gd name="T23" fmla="*/ 221 h 650"/>
                <a:gd name="T24" fmla="*/ 280 w 696"/>
                <a:gd name="T25" fmla="*/ 7 h 650"/>
                <a:gd name="T26" fmla="*/ 263 w 696"/>
                <a:gd name="T27" fmla="*/ 0 h 650"/>
                <a:gd name="T28" fmla="*/ 245 w 696"/>
                <a:gd name="T29" fmla="*/ 7 h 650"/>
                <a:gd name="T30" fmla="*/ 7 w 696"/>
                <a:gd name="T31" fmla="*/ 259 h 650"/>
                <a:gd name="T32" fmla="*/ 0 w 696"/>
                <a:gd name="T33" fmla="*/ 276 h 650"/>
                <a:gd name="T34" fmla="*/ 0 w 696"/>
                <a:gd name="T35" fmla="*/ 626 h 650"/>
                <a:gd name="T36" fmla="*/ 24 w 696"/>
                <a:gd name="T37" fmla="*/ 650 h 650"/>
                <a:gd name="T38" fmla="*/ 559 w 696"/>
                <a:gd name="T39" fmla="*/ 650 h 650"/>
                <a:gd name="T40" fmla="*/ 583 w 696"/>
                <a:gd name="T41" fmla="*/ 626 h 650"/>
                <a:gd name="T42" fmla="*/ 559 w 696"/>
                <a:gd name="T43" fmla="*/ 602 h 650"/>
                <a:gd name="T44" fmla="*/ 48 w 696"/>
                <a:gd name="T45" fmla="*/ 602 h 650"/>
                <a:gd name="T46" fmla="*/ 48 w 696"/>
                <a:gd name="T47" fmla="*/ 285 h 650"/>
                <a:gd name="T48" fmla="*/ 263 w 696"/>
                <a:gd name="T49" fmla="*/ 59 h 650"/>
                <a:gd name="T50" fmla="*/ 263 w 696"/>
                <a:gd name="T51" fmla="*/ 59 h 650"/>
                <a:gd name="T52" fmla="*/ 263 w 696"/>
                <a:gd name="T53" fmla="*/ 5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650">
                  <a:moveTo>
                    <a:pt x="263" y="59"/>
                  </a:moveTo>
                  <a:cubicBezTo>
                    <a:pt x="465" y="272"/>
                    <a:pt x="465" y="272"/>
                    <a:pt x="465" y="272"/>
                  </a:cubicBezTo>
                  <a:cubicBezTo>
                    <a:pt x="470" y="277"/>
                    <a:pt x="476" y="280"/>
                    <a:pt x="482" y="280"/>
                  </a:cubicBezTo>
                  <a:cubicBezTo>
                    <a:pt x="489" y="280"/>
                    <a:pt x="495" y="277"/>
                    <a:pt x="500" y="272"/>
                  </a:cubicBezTo>
                  <a:cubicBezTo>
                    <a:pt x="640" y="124"/>
                    <a:pt x="640" y="124"/>
                    <a:pt x="640" y="124"/>
                  </a:cubicBezTo>
                  <a:cubicBezTo>
                    <a:pt x="652" y="137"/>
                    <a:pt x="652" y="137"/>
                    <a:pt x="652" y="137"/>
                  </a:cubicBezTo>
                  <a:cubicBezTo>
                    <a:pt x="661" y="146"/>
                    <a:pt x="677" y="147"/>
                    <a:pt x="686" y="137"/>
                  </a:cubicBezTo>
                  <a:cubicBezTo>
                    <a:pt x="696" y="128"/>
                    <a:pt x="696" y="113"/>
                    <a:pt x="687" y="104"/>
                  </a:cubicBezTo>
                  <a:cubicBezTo>
                    <a:pt x="658" y="73"/>
                    <a:pt x="658" y="73"/>
                    <a:pt x="658" y="73"/>
                  </a:cubicBezTo>
                  <a:cubicBezTo>
                    <a:pt x="653" y="68"/>
                    <a:pt x="647" y="65"/>
                    <a:pt x="640" y="65"/>
                  </a:cubicBezTo>
                  <a:cubicBezTo>
                    <a:pt x="634" y="65"/>
                    <a:pt x="627" y="68"/>
                    <a:pt x="623" y="73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76" y="3"/>
                    <a:pt x="269" y="0"/>
                    <a:pt x="263" y="0"/>
                  </a:cubicBezTo>
                  <a:cubicBezTo>
                    <a:pt x="256" y="0"/>
                    <a:pt x="250" y="3"/>
                    <a:pt x="245" y="7"/>
                  </a:cubicBezTo>
                  <a:cubicBezTo>
                    <a:pt x="7" y="259"/>
                    <a:pt x="7" y="259"/>
                    <a:pt x="7" y="259"/>
                  </a:cubicBezTo>
                  <a:cubicBezTo>
                    <a:pt x="2" y="264"/>
                    <a:pt x="0" y="270"/>
                    <a:pt x="0" y="276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0" y="639"/>
                    <a:pt x="11" y="650"/>
                    <a:pt x="24" y="650"/>
                  </a:cubicBezTo>
                  <a:cubicBezTo>
                    <a:pt x="559" y="650"/>
                    <a:pt x="559" y="650"/>
                    <a:pt x="559" y="650"/>
                  </a:cubicBezTo>
                  <a:cubicBezTo>
                    <a:pt x="572" y="650"/>
                    <a:pt x="583" y="639"/>
                    <a:pt x="583" y="626"/>
                  </a:cubicBezTo>
                  <a:cubicBezTo>
                    <a:pt x="583" y="612"/>
                    <a:pt x="572" y="602"/>
                    <a:pt x="559" y="602"/>
                  </a:cubicBezTo>
                  <a:cubicBezTo>
                    <a:pt x="48" y="602"/>
                    <a:pt x="48" y="602"/>
                    <a:pt x="48" y="602"/>
                  </a:cubicBezTo>
                  <a:cubicBezTo>
                    <a:pt x="48" y="285"/>
                    <a:pt x="48" y="285"/>
                    <a:pt x="48" y="285"/>
                  </a:cubicBezTo>
                  <a:lnTo>
                    <a:pt x="263" y="59"/>
                  </a:lnTo>
                  <a:close/>
                  <a:moveTo>
                    <a:pt x="263" y="59"/>
                  </a:moveTo>
                  <a:cubicBezTo>
                    <a:pt x="263" y="59"/>
                    <a:pt x="263" y="59"/>
                    <a:pt x="263" y="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3" name="Freeform 59"/>
            <p:cNvSpPr>
              <a:spLocks noEditPoints="1"/>
            </p:cNvSpPr>
            <p:nvPr/>
          </p:nvSpPr>
          <p:spPr bwMode="auto">
            <a:xfrm>
              <a:off x="10706100" y="4260850"/>
              <a:ext cx="889000" cy="877887"/>
            </a:xfrm>
            <a:custGeom>
              <a:avLst/>
              <a:gdLst>
                <a:gd name="T0" fmla="*/ 0 w 203"/>
                <a:gd name="T1" fmla="*/ 101 h 202"/>
                <a:gd name="T2" fmla="*/ 101 w 203"/>
                <a:gd name="T3" fmla="*/ 202 h 202"/>
                <a:gd name="T4" fmla="*/ 203 w 203"/>
                <a:gd name="T5" fmla="*/ 101 h 202"/>
                <a:gd name="T6" fmla="*/ 101 w 203"/>
                <a:gd name="T7" fmla="*/ 0 h 202"/>
                <a:gd name="T8" fmla="*/ 0 w 203"/>
                <a:gd name="T9" fmla="*/ 101 h 202"/>
                <a:gd name="T10" fmla="*/ 155 w 203"/>
                <a:gd name="T11" fmla="*/ 101 h 202"/>
                <a:gd name="T12" fmla="*/ 101 w 203"/>
                <a:gd name="T13" fmla="*/ 154 h 202"/>
                <a:gd name="T14" fmla="*/ 48 w 203"/>
                <a:gd name="T15" fmla="*/ 101 h 202"/>
                <a:gd name="T16" fmla="*/ 101 w 203"/>
                <a:gd name="T17" fmla="*/ 48 h 202"/>
                <a:gd name="T18" fmla="*/ 155 w 203"/>
                <a:gd name="T19" fmla="*/ 101 h 202"/>
                <a:gd name="T20" fmla="*/ 155 w 203"/>
                <a:gd name="T21" fmla="*/ 101 h 202"/>
                <a:gd name="T22" fmla="*/ 155 w 203"/>
                <a:gd name="T23" fmla="*/ 1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202">
                  <a:moveTo>
                    <a:pt x="0" y="101"/>
                  </a:moveTo>
                  <a:cubicBezTo>
                    <a:pt x="0" y="157"/>
                    <a:pt x="46" y="202"/>
                    <a:pt x="101" y="202"/>
                  </a:cubicBezTo>
                  <a:cubicBezTo>
                    <a:pt x="157" y="202"/>
                    <a:pt x="203" y="157"/>
                    <a:pt x="203" y="101"/>
                  </a:cubicBezTo>
                  <a:cubicBezTo>
                    <a:pt x="203" y="45"/>
                    <a:pt x="157" y="0"/>
                    <a:pt x="101" y="0"/>
                  </a:cubicBezTo>
                  <a:cubicBezTo>
                    <a:pt x="46" y="0"/>
                    <a:pt x="0" y="45"/>
                    <a:pt x="0" y="101"/>
                  </a:cubicBezTo>
                  <a:close/>
                  <a:moveTo>
                    <a:pt x="155" y="101"/>
                  </a:moveTo>
                  <a:cubicBezTo>
                    <a:pt x="155" y="130"/>
                    <a:pt x="131" y="154"/>
                    <a:pt x="101" y="154"/>
                  </a:cubicBezTo>
                  <a:cubicBezTo>
                    <a:pt x="72" y="154"/>
                    <a:pt x="48" y="130"/>
                    <a:pt x="48" y="101"/>
                  </a:cubicBezTo>
                  <a:cubicBezTo>
                    <a:pt x="48" y="72"/>
                    <a:pt x="72" y="48"/>
                    <a:pt x="101" y="48"/>
                  </a:cubicBezTo>
                  <a:cubicBezTo>
                    <a:pt x="131" y="48"/>
                    <a:pt x="155" y="72"/>
                    <a:pt x="155" y="101"/>
                  </a:cubicBezTo>
                  <a:close/>
                  <a:moveTo>
                    <a:pt x="155" y="101"/>
                  </a:moveTo>
                  <a:cubicBezTo>
                    <a:pt x="155" y="101"/>
                    <a:pt x="155" y="101"/>
                    <a:pt x="155" y="1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4" name="Freeform 60"/>
            <p:cNvSpPr>
              <a:spLocks noEditPoints="1"/>
            </p:cNvSpPr>
            <p:nvPr/>
          </p:nvSpPr>
          <p:spPr bwMode="auto">
            <a:xfrm>
              <a:off x="9034463" y="2879725"/>
              <a:ext cx="2336800" cy="2684462"/>
            </a:xfrm>
            <a:custGeom>
              <a:avLst/>
              <a:gdLst>
                <a:gd name="T0" fmla="*/ 509 w 533"/>
                <a:gd name="T1" fmla="*/ 0 h 618"/>
                <a:gd name="T2" fmla="*/ 24 w 533"/>
                <a:gd name="T3" fmla="*/ 0 h 618"/>
                <a:gd name="T4" fmla="*/ 0 w 533"/>
                <a:gd name="T5" fmla="*/ 24 h 618"/>
                <a:gd name="T6" fmla="*/ 0 w 533"/>
                <a:gd name="T7" fmla="*/ 594 h 618"/>
                <a:gd name="T8" fmla="*/ 24 w 533"/>
                <a:gd name="T9" fmla="*/ 618 h 618"/>
                <a:gd name="T10" fmla="*/ 48 w 533"/>
                <a:gd name="T11" fmla="*/ 594 h 618"/>
                <a:gd name="T12" fmla="*/ 48 w 533"/>
                <a:gd name="T13" fmla="*/ 48 h 618"/>
                <a:gd name="T14" fmla="*/ 509 w 533"/>
                <a:gd name="T15" fmla="*/ 48 h 618"/>
                <a:gd name="T16" fmla="*/ 533 w 533"/>
                <a:gd name="T17" fmla="*/ 24 h 618"/>
                <a:gd name="T18" fmla="*/ 509 w 533"/>
                <a:gd name="T19" fmla="*/ 0 h 618"/>
                <a:gd name="T20" fmla="*/ 509 w 533"/>
                <a:gd name="T21" fmla="*/ 0 h 618"/>
                <a:gd name="T22" fmla="*/ 509 w 533"/>
                <a:gd name="T23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3" h="618">
                  <a:moveTo>
                    <a:pt x="50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94"/>
                    <a:pt x="0" y="594"/>
                    <a:pt x="0" y="594"/>
                  </a:cubicBezTo>
                  <a:cubicBezTo>
                    <a:pt x="0" y="608"/>
                    <a:pt x="11" y="618"/>
                    <a:pt x="24" y="618"/>
                  </a:cubicBezTo>
                  <a:cubicBezTo>
                    <a:pt x="37" y="618"/>
                    <a:pt x="48" y="608"/>
                    <a:pt x="48" y="59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09" y="48"/>
                    <a:pt x="509" y="48"/>
                    <a:pt x="509" y="48"/>
                  </a:cubicBezTo>
                  <a:cubicBezTo>
                    <a:pt x="522" y="48"/>
                    <a:pt x="533" y="38"/>
                    <a:pt x="533" y="24"/>
                  </a:cubicBezTo>
                  <a:cubicBezTo>
                    <a:pt x="533" y="11"/>
                    <a:pt x="522" y="0"/>
                    <a:pt x="509" y="0"/>
                  </a:cubicBezTo>
                  <a:close/>
                  <a:moveTo>
                    <a:pt x="509" y="0"/>
                  </a:moveTo>
                  <a:cubicBezTo>
                    <a:pt x="509" y="0"/>
                    <a:pt x="509" y="0"/>
                    <a:pt x="50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5" name="Group 404"/>
          <p:cNvGrpSpPr>
            <a:grpSpLocks noChangeAspect="1"/>
          </p:cNvGrpSpPr>
          <p:nvPr/>
        </p:nvGrpSpPr>
        <p:grpSpPr>
          <a:xfrm>
            <a:off x="9015601" y="2647011"/>
            <a:ext cx="314588" cy="304800"/>
            <a:chOff x="9101137" y="1981200"/>
            <a:chExt cx="6888164" cy="6673851"/>
          </a:xfrm>
        </p:grpSpPr>
        <p:sp>
          <p:nvSpPr>
            <p:cNvPr id="406" name="Oval 405"/>
            <p:cNvSpPr/>
            <p:nvPr/>
          </p:nvSpPr>
          <p:spPr>
            <a:xfrm>
              <a:off x="11588263" y="4238820"/>
              <a:ext cx="2610678" cy="261067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7" name="Freeform 64"/>
            <p:cNvSpPr>
              <a:spLocks noEditPoints="1"/>
            </p:cNvSpPr>
            <p:nvPr/>
          </p:nvSpPr>
          <p:spPr bwMode="auto">
            <a:xfrm>
              <a:off x="9101137" y="2846388"/>
              <a:ext cx="6011863" cy="5808663"/>
            </a:xfrm>
            <a:custGeom>
              <a:avLst/>
              <a:gdLst>
                <a:gd name="T0" fmla="*/ 810 w 1371"/>
                <a:gd name="T1" fmla="*/ 988 h 1338"/>
                <a:gd name="T2" fmla="*/ 596 w 1371"/>
                <a:gd name="T3" fmla="*/ 1202 h 1338"/>
                <a:gd name="T4" fmla="*/ 383 w 1371"/>
                <a:gd name="T5" fmla="*/ 1291 h 1338"/>
                <a:gd name="T6" fmla="*/ 170 w 1371"/>
                <a:gd name="T7" fmla="*/ 1202 h 1338"/>
                <a:gd name="T8" fmla="*/ 170 w 1371"/>
                <a:gd name="T9" fmla="*/ 776 h 1338"/>
                <a:gd name="T10" fmla="*/ 573 w 1371"/>
                <a:gd name="T11" fmla="*/ 374 h 1338"/>
                <a:gd name="T12" fmla="*/ 786 w 1371"/>
                <a:gd name="T13" fmla="*/ 286 h 1338"/>
                <a:gd name="T14" fmla="*/ 999 w 1371"/>
                <a:gd name="T15" fmla="*/ 374 h 1338"/>
                <a:gd name="T16" fmla="*/ 1071 w 1371"/>
                <a:gd name="T17" fmla="*/ 492 h 1338"/>
                <a:gd name="T18" fmla="*/ 881 w 1371"/>
                <a:gd name="T19" fmla="*/ 682 h 1338"/>
                <a:gd name="T20" fmla="*/ 785 w 1371"/>
                <a:gd name="T21" fmla="*/ 722 h 1338"/>
                <a:gd name="T22" fmla="*/ 689 w 1371"/>
                <a:gd name="T23" fmla="*/ 682 h 1338"/>
                <a:gd name="T24" fmla="*/ 659 w 1371"/>
                <a:gd name="T25" fmla="*/ 637 h 1338"/>
                <a:gd name="T26" fmla="*/ 628 w 1371"/>
                <a:gd name="T27" fmla="*/ 624 h 1338"/>
                <a:gd name="T28" fmla="*/ 615 w 1371"/>
                <a:gd name="T29" fmla="*/ 655 h 1338"/>
                <a:gd name="T30" fmla="*/ 655 w 1371"/>
                <a:gd name="T31" fmla="*/ 716 h 1338"/>
                <a:gd name="T32" fmla="*/ 785 w 1371"/>
                <a:gd name="T33" fmla="*/ 770 h 1338"/>
                <a:gd name="T34" fmla="*/ 915 w 1371"/>
                <a:gd name="T35" fmla="*/ 716 h 1338"/>
                <a:gd name="T36" fmla="*/ 1317 w 1371"/>
                <a:gd name="T37" fmla="*/ 314 h 1338"/>
                <a:gd name="T38" fmla="*/ 1371 w 1371"/>
                <a:gd name="T39" fmla="*/ 184 h 1338"/>
                <a:gd name="T40" fmla="*/ 1317 w 1371"/>
                <a:gd name="T41" fmla="*/ 54 h 1338"/>
                <a:gd name="T42" fmla="*/ 1188 w 1371"/>
                <a:gd name="T43" fmla="*/ 0 h 1338"/>
                <a:gd name="T44" fmla="*/ 1058 w 1371"/>
                <a:gd name="T45" fmla="*/ 54 h 1338"/>
                <a:gd name="T46" fmla="*/ 931 w 1371"/>
                <a:gd name="T47" fmla="*/ 181 h 1338"/>
                <a:gd name="T48" fmla="*/ 931 w 1371"/>
                <a:gd name="T49" fmla="*/ 215 h 1338"/>
                <a:gd name="T50" fmla="*/ 964 w 1371"/>
                <a:gd name="T51" fmla="*/ 215 h 1338"/>
                <a:gd name="T52" fmla="*/ 1092 w 1371"/>
                <a:gd name="T53" fmla="*/ 88 h 1338"/>
                <a:gd name="T54" fmla="*/ 1188 w 1371"/>
                <a:gd name="T55" fmla="*/ 48 h 1338"/>
                <a:gd name="T56" fmla="*/ 1283 w 1371"/>
                <a:gd name="T57" fmla="*/ 88 h 1338"/>
                <a:gd name="T58" fmla="*/ 1323 w 1371"/>
                <a:gd name="T59" fmla="*/ 184 h 1338"/>
                <a:gd name="T60" fmla="*/ 1283 w 1371"/>
                <a:gd name="T61" fmla="*/ 280 h 1338"/>
                <a:gd name="T62" fmla="*/ 1109 w 1371"/>
                <a:gd name="T63" fmla="*/ 454 h 1338"/>
                <a:gd name="T64" fmla="*/ 1033 w 1371"/>
                <a:gd name="T65" fmla="*/ 340 h 1338"/>
                <a:gd name="T66" fmla="*/ 539 w 1371"/>
                <a:gd name="T67" fmla="*/ 340 h 1338"/>
                <a:gd name="T68" fmla="*/ 136 w 1371"/>
                <a:gd name="T69" fmla="*/ 742 h 1338"/>
                <a:gd name="T70" fmla="*/ 136 w 1371"/>
                <a:gd name="T71" fmla="*/ 1236 h 1338"/>
                <a:gd name="T72" fmla="*/ 383 w 1371"/>
                <a:gd name="T73" fmla="*/ 1338 h 1338"/>
                <a:gd name="T74" fmla="*/ 630 w 1371"/>
                <a:gd name="T75" fmla="*/ 1236 h 1338"/>
                <a:gd name="T76" fmla="*/ 844 w 1371"/>
                <a:gd name="T77" fmla="*/ 1022 h 1338"/>
                <a:gd name="T78" fmla="*/ 844 w 1371"/>
                <a:gd name="T79" fmla="*/ 988 h 1338"/>
                <a:gd name="T80" fmla="*/ 810 w 1371"/>
                <a:gd name="T81" fmla="*/ 988 h 1338"/>
                <a:gd name="T82" fmla="*/ 810 w 1371"/>
                <a:gd name="T83" fmla="*/ 988 h 1338"/>
                <a:gd name="T84" fmla="*/ 810 w 1371"/>
                <a:gd name="T85" fmla="*/ 988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71" h="1338">
                  <a:moveTo>
                    <a:pt x="810" y="988"/>
                  </a:moveTo>
                  <a:cubicBezTo>
                    <a:pt x="596" y="1202"/>
                    <a:pt x="596" y="1202"/>
                    <a:pt x="596" y="1202"/>
                  </a:cubicBezTo>
                  <a:cubicBezTo>
                    <a:pt x="539" y="1259"/>
                    <a:pt x="464" y="1291"/>
                    <a:pt x="383" y="1291"/>
                  </a:cubicBezTo>
                  <a:cubicBezTo>
                    <a:pt x="303" y="1291"/>
                    <a:pt x="227" y="1259"/>
                    <a:pt x="170" y="1202"/>
                  </a:cubicBezTo>
                  <a:cubicBezTo>
                    <a:pt x="53" y="1085"/>
                    <a:pt x="53" y="894"/>
                    <a:pt x="170" y="776"/>
                  </a:cubicBezTo>
                  <a:cubicBezTo>
                    <a:pt x="573" y="374"/>
                    <a:pt x="573" y="374"/>
                    <a:pt x="573" y="374"/>
                  </a:cubicBezTo>
                  <a:cubicBezTo>
                    <a:pt x="629" y="317"/>
                    <a:pt x="705" y="286"/>
                    <a:pt x="786" y="286"/>
                  </a:cubicBezTo>
                  <a:cubicBezTo>
                    <a:pt x="866" y="286"/>
                    <a:pt x="942" y="317"/>
                    <a:pt x="999" y="374"/>
                  </a:cubicBezTo>
                  <a:cubicBezTo>
                    <a:pt x="1032" y="407"/>
                    <a:pt x="1057" y="448"/>
                    <a:pt x="1071" y="492"/>
                  </a:cubicBezTo>
                  <a:cubicBezTo>
                    <a:pt x="881" y="682"/>
                    <a:pt x="881" y="682"/>
                    <a:pt x="881" y="682"/>
                  </a:cubicBezTo>
                  <a:cubicBezTo>
                    <a:pt x="855" y="708"/>
                    <a:pt x="821" y="722"/>
                    <a:pt x="785" y="722"/>
                  </a:cubicBezTo>
                  <a:cubicBezTo>
                    <a:pt x="749" y="722"/>
                    <a:pt x="715" y="708"/>
                    <a:pt x="689" y="682"/>
                  </a:cubicBezTo>
                  <a:cubicBezTo>
                    <a:pt x="676" y="669"/>
                    <a:pt x="666" y="654"/>
                    <a:pt x="659" y="637"/>
                  </a:cubicBezTo>
                  <a:cubicBezTo>
                    <a:pt x="654" y="625"/>
                    <a:pt x="640" y="619"/>
                    <a:pt x="628" y="624"/>
                  </a:cubicBezTo>
                  <a:cubicBezTo>
                    <a:pt x="616" y="629"/>
                    <a:pt x="610" y="643"/>
                    <a:pt x="615" y="655"/>
                  </a:cubicBezTo>
                  <a:cubicBezTo>
                    <a:pt x="624" y="678"/>
                    <a:pt x="638" y="699"/>
                    <a:pt x="655" y="716"/>
                  </a:cubicBezTo>
                  <a:cubicBezTo>
                    <a:pt x="690" y="751"/>
                    <a:pt x="736" y="770"/>
                    <a:pt x="785" y="770"/>
                  </a:cubicBezTo>
                  <a:cubicBezTo>
                    <a:pt x="834" y="770"/>
                    <a:pt x="880" y="751"/>
                    <a:pt x="915" y="716"/>
                  </a:cubicBezTo>
                  <a:cubicBezTo>
                    <a:pt x="1317" y="314"/>
                    <a:pt x="1317" y="314"/>
                    <a:pt x="1317" y="314"/>
                  </a:cubicBezTo>
                  <a:cubicBezTo>
                    <a:pt x="1352" y="279"/>
                    <a:pt x="1371" y="233"/>
                    <a:pt x="1371" y="184"/>
                  </a:cubicBezTo>
                  <a:cubicBezTo>
                    <a:pt x="1371" y="135"/>
                    <a:pt x="1352" y="89"/>
                    <a:pt x="1317" y="54"/>
                  </a:cubicBezTo>
                  <a:cubicBezTo>
                    <a:pt x="1283" y="19"/>
                    <a:pt x="1237" y="0"/>
                    <a:pt x="1188" y="0"/>
                  </a:cubicBezTo>
                  <a:cubicBezTo>
                    <a:pt x="1138" y="0"/>
                    <a:pt x="1092" y="19"/>
                    <a:pt x="1058" y="54"/>
                  </a:cubicBezTo>
                  <a:cubicBezTo>
                    <a:pt x="931" y="181"/>
                    <a:pt x="931" y="181"/>
                    <a:pt x="931" y="181"/>
                  </a:cubicBezTo>
                  <a:cubicBezTo>
                    <a:pt x="921" y="190"/>
                    <a:pt x="921" y="206"/>
                    <a:pt x="931" y="215"/>
                  </a:cubicBezTo>
                  <a:cubicBezTo>
                    <a:pt x="940" y="224"/>
                    <a:pt x="955" y="224"/>
                    <a:pt x="964" y="215"/>
                  </a:cubicBezTo>
                  <a:cubicBezTo>
                    <a:pt x="1092" y="88"/>
                    <a:pt x="1092" y="88"/>
                    <a:pt x="1092" y="88"/>
                  </a:cubicBezTo>
                  <a:cubicBezTo>
                    <a:pt x="1117" y="62"/>
                    <a:pt x="1151" y="48"/>
                    <a:pt x="1188" y="48"/>
                  </a:cubicBezTo>
                  <a:cubicBezTo>
                    <a:pt x="1224" y="48"/>
                    <a:pt x="1258" y="62"/>
                    <a:pt x="1283" y="88"/>
                  </a:cubicBezTo>
                  <a:cubicBezTo>
                    <a:pt x="1309" y="113"/>
                    <a:pt x="1323" y="148"/>
                    <a:pt x="1323" y="184"/>
                  </a:cubicBezTo>
                  <a:cubicBezTo>
                    <a:pt x="1323" y="220"/>
                    <a:pt x="1309" y="254"/>
                    <a:pt x="1283" y="280"/>
                  </a:cubicBezTo>
                  <a:cubicBezTo>
                    <a:pt x="1109" y="454"/>
                    <a:pt x="1109" y="454"/>
                    <a:pt x="1109" y="454"/>
                  </a:cubicBezTo>
                  <a:cubicBezTo>
                    <a:pt x="1091" y="412"/>
                    <a:pt x="1065" y="373"/>
                    <a:pt x="1033" y="340"/>
                  </a:cubicBezTo>
                  <a:cubicBezTo>
                    <a:pt x="896" y="204"/>
                    <a:pt x="675" y="204"/>
                    <a:pt x="539" y="340"/>
                  </a:cubicBezTo>
                  <a:cubicBezTo>
                    <a:pt x="136" y="742"/>
                    <a:pt x="136" y="742"/>
                    <a:pt x="136" y="742"/>
                  </a:cubicBezTo>
                  <a:cubicBezTo>
                    <a:pt x="0" y="878"/>
                    <a:pt x="0" y="1100"/>
                    <a:pt x="136" y="1236"/>
                  </a:cubicBezTo>
                  <a:cubicBezTo>
                    <a:pt x="204" y="1304"/>
                    <a:pt x="294" y="1338"/>
                    <a:pt x="383" y="1338"/>
                  </a:cubicBezTo>
                  <a:cubicBezTo>
                    <a:pt x="473" y="1338"/>
                    <a:pt x="562" y="1304"/>
                    <a:pt x="630" y="1236"/>
                  </a:cubicBezTo>
                  <a:cubicBezTo>
                    <a:pt x="844" y="1022"/>
                    <a:pt x="844" y="1022"/>
                    <a:pt x="844" y="1022"/>
                  </a:cubicBezTo>
                  <a:cubicBezTo>
                    <a:pt x="853" y="1013"/>
                    <a:pt x="853" y="998"/>
                    <a:pt x="844" y="988"/>
                  </a:cubicBezTo>
                  <a:cubicBezTo>
                    <a:pt x="834" y="979"/>
                    <a:pt x="819" y="979"/>
                    <a:pt x="810" y="988"/>
                  </a:cubicBezTo>
                  <a:close/>
                  <a:moveTo>
                    <a:pt x="810" y="988"/>
                  </a:moveTo>
                  <a:cubicBezTo>
                    <a:pt x="810" y="988"/>
                    <a:pt x="810" y="988"/>
                    <a:pt x="810" y="9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8" name="Freeform 65"/>
            <p:cNvSpPr>
              <a:spLocks noEditPoints="1"/>
            </p:cNvSpPr>
            <p:nvPr/>
          </p:nvSpPr>
          <p:spPr bwMode="auto">
            <a:xfrm>
              <a:off x="9974263" y="1981200"/>
              <a:ext cx="6015038" cy="5957888"/>
            </a:xfrm>
            <a:custGeom>
              <a:avLst/>
              <a:gdLst>
                <a:gd name="T0" fmla="*/ 1235 w 1372"/>
                <a:gd name="T1" fmla="*/ 136 h 1372"/>
                <a:gd name="T2" fmla="*/ 742 w 1372"/>
                <a:gd name="T3" fmla="*/ 136 h 1372"/>
                <a:gd name="T4" fmla="*/ 527 w 1372"/>
                <a:gd name="T5" fmla="*/ 350 h 1372"/>
                <a:gd name="T6" fmla="*/ 527 w 1372"/>
                <a:gd name="T7" fmla="*/ 384 h 1372"/>
                <a:gd name="T8" fmla="*/ 561 w 1372"/>
                <a:gd name="T9" fmla="*/ 384 h 1372"/>
                <a:gd name="T10" fmla="*/ 775 w 1372"/>
                <a:gd name="T11" fmla="*/ 170 h 1372"/>
                <a:gd name="T12" fmla="*/ 1202 w 1372"/>
                <a:gd name="T13" fmla="*/ 170 h 1372"/>
                <a:gd name="T14" fmla="*/ 1202 w 1372"/>
                <a:gd name="T15" fmla="*/ 596 h 1372"/>
                <a:gd name="T16" fmla="*/ 799 w 1372"/>
                <a:gd name="T17" fmla="*/ 998 h 1372"/>
                <a:gd name="T18" fmla="*/ 586 w 1372"/>
                <a:gd name="T19" fmla="*/ 1086 h 1372"/>
                <a:gd name="T20" fmla="*/ 373 w 1372"/>
                <a:gd name="T21" fmla="*/ 998 h 1372"/>
                <a:gd name="T22" fmla="*/ 300 w 1372"/>
                <a:gd name="T23" fmla="*/ 880 h 1372"/>
                <a:gd name="T24" fmla="*/ 491 w 1372"/>
                <a:gd name="T25" fmla="*/ 690 h 1372"/>
                <a:gd name="T26" fmla="*/ 587 w 1372"/>
                <a:gd name="T27" fmla="*/ 650 h 1372"/>
                <a:gd name="T28" fmla="*/ 683 w 1372"/>
                <a:gd name="T29" fmla="*/ 690 h 1372"/>
                <a:gd name="T30" fmla="*/ 712 w 1372"/>
                <a:gd name="T31" fmla="*/ 735 h 1372"/>
                <a:gd name="T32" fmla="*/ 744 w 1372"/>
                <a:gd name="T33" fmla="*/ 748 h 1372"/>
                <a:gd name="T34" fmla="*/ 757 w 1372"/>
                <a:gd name="T35" fmla="*/ 717 h 1372"/>
                <a:gd name="T36" fmla="*/ 716 w 1372"/>
                <a:gd name="T37" fmla="*/ 656 h 1372"/>
                <a:gd name="T38" fmla="*/ 587 w 1372"/>
                <a:gd name="T39" fmla="*/ 602 h 1372"/>
                <a:gd name="T40" fmla="*/ 457 w 1372"/>
                <a:gd name="T41" fmla="*/ 656 h 1372"/>
                <a:gd name="T42" fmla="*/ 260 w 1372"/>
                <a:gd name="T43" fmla="*/ 852 h 1372"/>
                <a:gd name="T44" fmla="*/ 252 w 1372"/>
                <a:gd name="T45" fmla="*/ 861 h 1372"/>
                <a:gd name="T46" fmla="*/ 54 w 1372"/>
                <a:gd name="T47" fmla="*/ 1058 h 1372"/>
                <a:gd name="T48" fmla="*/ 0 w 1372"/>
                <a:gd name="T49" fmla="*/ 1188 h 1372"/>
                <a:gd name="T50" fmla="*/ 54 w 1372"/>
                <a:gd name="T51" fmla="*/ 1318 h 1372"/>
                <a:gd name="T52" fmla="*/ 184 w 1372"/>
                <a:gd name="T53" fmla="*/ 1372 h 1372"/>
                <a:gd name="T54" fmla="*/ 314 w 1372"/>
                <a:gd name="T55" fmla="*/ 1318 h 1372"/>
                <a:gd name="T56" fmla="*/ 441 w 1372"/>
                <a:gd name="T57" fmla="*/ 1191 h 1372"/>
                <a:gd name="T58" fmla="*/ 441 w 1372"/>
                <a:gd name="T59" fmla="*/ 1157 h 1372"/>
                <a:gd name="T60" fmla="*/ 407 w 1372"/>
                <a:gd name="T61" fmla="*/ 1157 h 1372"/>
                <a:gd name="T62" fmla="*/ 280 w 1372"/>
                <a:gd name="T63" fmla="*/ 1284 h 1372"/>
                <a:gd name="T64" fmla="*/ 184 w 1372"/>
                <a:gd name="T65" fmla="*/ 1324 h 1372"/>
                <a:gd name="T66" fmla="*/ 88 w 1372"/>
                <a:gd name="T67" fmla="*/ 1284 h 1372"/>
                <a:gd name="T68" fmla="*/ 48 w 1372"/>
                <a:gd name="T69" fmla="*/ 1188 h 1372"/>
                <a:gd name="T70" fmla="*/ 88 w 1372"/>
                <a:gd name="T71" fmla="*/ 1092 h 1372"/>
                <a:gd name="T72" fmla="*/ 263 w 1372"/>
                <a:gd name="T73" fmla="*/ 918 h 1372"/>
                <a:gd name="T74" fmla="*/ 339 w 1372"/>
                <a:gd name="T75" fmla="*/ 1032 h 1372"/>
                <a:gd name="T76" fmla="*/ 586 w 1372"/>
                <a:gd name="T77" fmla="*/ 1135 h 1372"/>
                <a:gd name="T78" fmla="*/ 833 w 1372"/>
                <a:gd name="T79" fmla="*/ 1032 h 1372"/>
                <a:gd name="T80" fmla="*/ 1235 w 1372"/>
                <a:gd name="T81" fmla="*/ 630 h 1372"/>
                <a:gd name="T82" fmla="*/ 1235 w 1372"/>
                <a:gd name="T83" fmla="*/ 136 h 1372"/>
                <a:gd name="T84" fmla="*/ 1235 w 1372"/>
                <a:gd name="T85" fmla="*/ 136 h 1372"/>
                <a:gd name="T86" fmla="*/ 1235 w 1372"/>
                <a:gd name="T87" fmla="*/ 13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2" h="1372">
                  <a:moveTo>
                    <a:pt x="1235" y="136"/>
                  </a:moveTo>
                  <a:cubicBezTo>
                    <a:pt x="1099" y="0"/>
                    <a:pt x="878" y="0"/>
                    <a:pt x="742" y="136"/>
                  </a:cubicBezTo>
                  <a:cubicBezTo>
                    <a:pt x="527" y="350"/>
                    <a:pt x="527" y="350"/>
                    <a:pt x="527" y="350"/>
                  </a:cubicBezTo>
                  <a:cubicBezTo>
                    <a:pt x="518" y="359"/>
                    <a:pt x="518" y="374"/>
                    <a:pt x="527" y="384"/>
                  </a:cubicBezTo>
                  <a:cubicBezTo>
                    <a:pt x="537" y="393"/>
                    <a:pt x="552" y="393"/>
                    <a:pt x="561" y="384"/>
                  </a:cubicBezTo>
                  <a:cubicBezTo>
                    <a:pt x="775" y="170"/>
                    <a:pt x="775" y="170"/>
                    <a:pt x="775" y="170"/>
                  </a:cubicBezTo>
                  <a:cubicBezTo>
                    <a:pt x="893" y="52"/>
                    <a:pt x="1084" y="52"/>
                    <a:pt x="1202" y="170"/>
                  </a:cubicBezTo>
                  <a:cubicBezTo>
                    <a:pt x="1319" y="287"/>
                    <a:pt x="1319" y="478"/>
                    <a:pt x="1202" y="596"/>
                  </a:cubicBezTo>
                  <a:cubicBezTo>
                    <a:pt x="799" y="998"/>
                    <a:pt x="799" y="998"/>
                    <a:pt x="799" y="998"/>
                  </a:cubicBezTo>
                  <a:cubicBezTo>
                    <a:pt x="742" y="1055"/>
                    <a:pt x="667" y="1086"/>
                    <a:pt x="586" y="1086"/>
                  </a:cubicBezTo>
                  <a:cubicBezTo>
                    <a:pt x="506" y="1086"/>
                    <a:pt x="430" y="1055"/>
                    <a:pt x="373" y="998"/>
                  </a:cubicBezTo>
                  <a:cubicBezTo>
                    <a:pt x="340" y="965"/>
                    <a:pt x="315" y="925"/>
                    <a:pt x="300" y="880"/>
                  </a:cubicBezTo>
                  <a:cubicBezTo>
                    <a:pt x="491" y="690"/>
                    <a:pt x="491" y="690"/>
                    <a:pt x="491" y="690"/>
                  </a:cubicBezTo>
                  <a:cubicBezTo>
                    <a:pt x="516" y="664"/>
                    <a:pt x="550" y="650"/>
                    <a:pt x="587" y="650"/>
                  </a:cubicBezTo>
                  <a:cubicBezTo>
                    <a:pt x="623" y="650"/>
                    <a:pt x="657" y="664"/>
                    <a:pt x="683" y="690"/>
                  </a:cubicBezTo>
                  <a:cubicBezTo>
                    <a:pt x="695" y="703"/>
                    <a:pt x="705" y="718"/>
                    <a:pt x="712" y="735"/>
                  </a:cubicBezTo>
                  <a:cubicBezTo>
                    <a:pt x="717" y="747"/>
                    <a:pt x="731" y="753"/>
                    <a:pt x="744" y="748"/>
                  </a:cubicBezTo>
                  <a:cubicBezTo>
                    <a:pt x="756" y="743"/>
                    <a:pt x="762" y="729"/>
                    <a:pt x="757" y="717"/>
                  </a:cubicBezTo>
                  <a:cubicBezTo>
                    <a:pt x="748" y="694"/>
                    <a:pt x="734" y="673"/>
                    <a:pt x="716" y="656"/>
                  </a:cubicBezTo>
                  <a:cubicBezTo>
                    <a:pt x="682" y="621"/>
                    <a:pt x="636" y="602"/>
                    <a:pt x="587" y="602"/>
                  </a:cubicBezTo>
                  <a:cubicBezTo>
                    <a:pt x="538" y="602"/>
                    <a:pt x="491" y="621"/>
                    <a:pt x="457" y="656"/>
                  </a:cubicBezTo>
                  <a:cubicBezTo>
                    <a:pt x="260" y="852"/>
                    <a:pt x="260" y="852"/>
                    <a:pt x="260" y="852"/>
                  </a:cubicBezTo>
                  <a:cubicBezTo>
                    <a:pt x="257" y="854"/>
                    <a:pt x="254" y="857"/>
                    <a:pt x="252" y="861"/>
                  </a:cubicBezTo>
                  <a:cubicBezTo>
                    <a:pt x="54" y="1058"/>
                    <a:pt x="54" y="1058"/>
                    <a:pt x="54" y="1058"/>
                  </a:cubicBezTo>
                  <a:cubicBezTo>
                    <a:pt x="20" y="1093"/>
                    <a:pt x="0" y="1139"/>
                    <a:pt x="0" y="1188"/>
                  </a:cubicBezTo>
                  <a:cubicBezTo>
                    <a:pt x="0" y="1237"/>
                    <a:pt x="20" y="1283"/>
                    <a:pt x="54" y="1318"/>
                  </a:cubicBezTo>
                  <a:cubicBezTo>
                    <a:pt x="89" y="1353"/>
                    <a:pt x="135" y="1372"/>
                    <a:pt x="184" y="1372"/>
                  </a:cubicBezTo>
                  <a:cubicBezTo>
                    <a:pt x="233" y="1372"/>
                    <a:pt x="279" y="1353"/>
                    <a:pt x="314" y="1318"/>
                  </a:cubicBezTo>
                  <a:cubicBezTo>
                    <a:pt x="441" y="1191"/>
                    <a:pt x="441" y="1191"/>
                    <a:pt x="441" y="1191"/>
                  </a:cubicBezTo>
                  <a:cubicBezTo>
                    <a:pt x="450" y="1182"/>
                    <a:pt x="450" y="1167"/>
                    <a:pt x="441" y="1157"/>
                  </a:cubicBezTo>
                  <a:cubicBezTo>
                    <a:pt x="432" y="1148"/>
                    <a:pt x="416" y="1148"/>
                    <a:pt x="407" y="1157"/>
                  </a:cubicBezTo>
                  <a:cubicBezTo>
                    <a:pt x="280" y="1284"/>
                    <a:pt x="280" y="1284"/>
                    <a:pt x="280" y="1284"/>
                  </a:cubicBezTo>
                  <a:cubicBezTo>
                    <a:pt x="254" y="1310"/>
                    <a:pt x="220" y="1324"/>
                    <a:pt x="184" y="1324"/>
                  </a:cubicBezTo>
                  <a:cubicBezTo>
                    <a:pt x="148" y="1324"/>
                    <a:pt x="114" y="1310"/>
                    <a:pt x="88" y="1284"/>
                  </a:cubicBezTo>
                  <a:cubicBezTo>
                    <a:pt x="62" y="1259"/>
                    <a:pt x="48" y="1225"/>
                    <a:pt x="48" y="1188"/>
                  </a:cubicBezTo>
                  <a:cubicBezTo>
                    <a:pt x="48" y="1152"/>
                    <a:pt x="62" y="1118"/>
                    <a:pt x="88" y="1092"/>
                  </a:cubicBezTo>
                  <a:cubicBezTo>
                    <a:pt x="263" y="918"/>
                    <a:pt x="263" y="918"/>
                    <a:pt x="263" y="918"/>
                  </a:cubicBezTo>
                  <a:cubicBezTo>
                    <a:pt x="280" y="960"/>
                    <a:pt x="306" y="999"/>
                    <a:pt x="339" y="1032"/>
                  </a:cubicBezTo>
                  <a:cubicBezTo>
                    <a:pt x="405" y="1098"/>
                    <a:pt x="493" y="1135"/>
                    <a:pt x="586" y="1135"/>
                  </a:cubicBezTo>
                  <a:cubicBezTo>
                    <a:pt x="679" y="1135"/>
                    <a:pt x="767" y="1098"/>
                    <a:pt x="833" y="1032"/>
                  </a:cubicBezTo>
                  <a:cubicBezTo>
                    <a:pt x="1235" y="630"/>
                    <a:pt x="1235" y="630"/>
                    <a:pt x="1235" y="630"/>
                  </a:cubicBezTo>
                  <a:cubicBezTo>
                    <a:pt x="1372" y="494"/>
                    <a:pt x="1372" y="272"/>
                    <a:pt x="1235" y="136"/>
                  </a:cubicBezTo>
                  <a:close/>
                  <a:moveTo>
                    <a:pt x="1235" y="136"/>
                  </a:moveTo>
                  <a:cubicBezTo>
                    <a:pt x="1235" y="136"/>
                    <a:pt x="1235" y="136"/>
                    <a:pt x="1235" y="1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9" name="Group 408"/>
          <p:cNvGrpSpPr>
            <a:grpSpLocks noChangeAspect="1"/>
          </p:cNvGrpSpPr>
          <p:nvPr/>
        </p:nvGrpSpPr>
        <p:grpSpPr>
          <a:xfrm>
            <a:off x="9004044" y="3824023"/>
            <a:ext cx="307764" cy="304800"/>
            <a:chOff x="8707438" y="2333625"/>
            <a:chExt cx="6592888" cy="6529387"/>
          </a:xfrm>
        </p:grpSpPr>
        <p:sp>
          <p:nvSpPr>
            <p:cNvPr id="410" name="Oval 409"/>
            <p:cNvSpPr/>
            <p:nvPr/>
          </p:nvSpPr>
          <p:spPr>
            <a:xfrm>
              <a:off x="12612807" y="3075747"/>
              <a:ext cx="1404731" cy="140473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Freeform 69"/>
            <p:cNvSpPr>
              <a:spLocks noEditPoints="1"/>
            </p:cNvSpPr>
            <p:nvPr/>
          </p:nvSpPr>
          <p:spPr bwMode="auto">
            <a:xfrm>
              <a:off x="8707438" y="2333625"/>
              <a:ext cx="6592888" cy="6529387"/>
            </a:xfrm>
            <a:custGeom>
              <a:avLst/>
              <a:gdLst>
                <a:gd name="T0" fmla="*/ 1504 w 1504"/>
                <a:gd name="T1" fmla="*/ 510 h 1504"/>
                <a:gd name="T2" fmla="*/ 1262 w 1504"/>
                <a:gd name="T3" fmla="*/ 420 h 1504"/>
                <a:gd name="T4" fmla="*/ 995 w 1504"/>
                <a:gd name="T5" fmla="*/ 0 h 1504"/>
                <a:gd name="T6" fmla="*/ 727 w 1504"/>
                <a:gd name="T7" fmla="*/ 420 h 1504"/>
                <a:gd name="T8" fmla="*/ 31 w 1504"/>
                <a:gd name="T9" fmla="*/ 343 h 1504"/>
                <a:gd name="T10" fmla="*/ 0 w 1504"/>
                <a:gd name="T11" fmla="*/ 366 h 1504"/>
                <a:gd name="T12" fmla="*/ 17 w 1504"/>
                <a:gd name="T13" fmla="*/ 1359 h 1504"/>
                <a:gd name="T14" fmla="*/ 503 w 1504"/>
                <a:gd name="T15" fmla="*/ 1503 h 1504"/>
                <a:gd name="T16" fmla="*/ 505 w 1504"/>
                <a:gd name="T17" fmla="*/ 1504 h 1504"/>
                <a:gd name="T18" fmla="*/ 509 w 1504"/>
                <a:gd name="T19" fmla="*/ 1504 h 1504"/>
                <a:gd name="T20" fmla="*/ 513 w 1504"/>
                <a:gd name="T21" fmla="*/ 1504 h 1504"/>
                <a:gd name="T22" fmla="*/ 516 w 1504"/>
                <a:gd name="T23" fmla="*/ 1503 h 1504"/>
                <a:gd name="T24" fmla="*/ 985 w 1504"/>
                <a:gd name="T25" fmla="*/ 1364 h 1504"/>
                <a:gd name="T26" fmla="*/ 1004 w 1504"/>
                <a:gd name="T27" fmla="*/ 1364 h 1504"/>
                <a:gd name="T28" fmla="*/ 1480 w 1504"/>
                <a:gd name="T29" fmla="*/ 1504 h 1504"/>
                <a:gd name="T30" fmla="*/ 1504 w 1504"/>
                <a:gd name="T31" fmla="*/ 1480 h 1504"/>
                <a:gd name="T32" fmla="*/ 1504 w 1504"/>
                <a:gd name="T33" fmla="*/ 995 h 1504"/>
                <a:gd name="T34" fmla="*/ 1456 w 1504"/>
                <a:gd name="T35" fmla="*/ 963 h 1504"/>
                <a:gd name="T36" fmla="*/ 1019 w 1504"/>
                <a:gd name="T37" fmla="*/ 765 h 1504"/>
                <a:gd name="T38" fmla="*/ 1456 w 1504"/>
                <a:gd name="T39" fmla="*/ 528 h 1504"/>
                <a:gd name="T40" fmla="*/ 1243 w 1504"/>
                <a:gd name="T41" fmla="*/ 296 h 1504"/>
                <a:gd name="T42" fmla="*/ 1207 w 1504"/>
                <a:gd name="T43" fmla="*/ 428 h 1504"/>
                <a:gd name="T44" fmla="*/ 783 w 1504"/>
                <a:gd name="T45" fmla="*/ 428 h 1504"/>
                <a:gd name="T46" fmla="*/ 747 w 1504"/>
                <a:gd name="T47" fmla="*/ 296 h 1504"/>
                <a:gd name="T48" fmla="*/ 971 w 1504"/>
                <a:gd name="T49" fmla="*/ 765 h 1504"/>
                <a:gd name="T50" fmla="*/ 533 w 1504"/>
                <a:gd name="T51" fmla="*/ 963 h 1504"/>
                <a:gd name="T52" fmla="*/ 747 w 1504"/>
                <a:gd name="T53" fmla="*/ 464 h 1504"/>
                <a:gd name="T54" fmla="*/ 48 w 1504"/>
                <a:gd name="T55" fmla="*/ 883 h 1504"/>
                <a:gd name="T56" fmla="*/ 221 w 1504"/>
                <a:gd name="T57" fmla="*/ 933 h 1504"/>
                <a:gd name="T58" fmla="*/ 227 w 1504"/>
                <a:gd name="T59" fmla="*/ 886 h 1504"/>
                <a:gd name="T60" fmla="*/ 48 w 1504"/>
                <a:gd name="T61" fmla="*/ 398 h 1504"/>
                <a:gd name="T62" fmla="*/ 485 w 1504"/>
                <a:gd name="T63" fmla="*/ 963 h 1504"/>
                <a:gd name="T64" fmla="*/ 290 w 1504"/>
                <a:gd name="T65" fmla="*/ 930 h 1504"/>
                <a:gd name="T66" fmla="*/ 485 w 1504"/>
                <a:gd name="T67" fmla="*/ 1013 h 1504"/>
                <a:gd name="T68" fmla="*/ 48 w 1504"/>
                <a:gd name="T69" fmla="*/ 1318 h 1504"/>
                <a:gd name="T70" fmla="*/ 1019 w 1504"/>
                <a:gd name="T71" fmla="*/ 1318 h 1504"/>
                <a:gd name="T72" fmla="*/ 995 w 1504"/>
                <a:gd name="T73" fmla="*/ 1121 h 1504"/>
                <a:gd name="T74" fmla="*/ 971 w 1504"/>
                <a:gd name="T75" fmla="*/ 1318 h 1504"/>
                <a:gd name="T76" fmla="*/ 533 w 1504"/>
                <a:gd name="T77" fmla="*/ 1013 h 1504"/>
                <a:gd name="T78" fmla="*/ 971 w 1504"/>
                <a:gd name="T79" fmla="*/ 1049 h 1504"/>
                <a:gd name="T80" fmla="*/ 1019 w 1504"/>
                <a:gd name="T81" fmla="*/ 1049 h 1504"/>
                <a:gd name="T82" fmla="*/ 1456 w 1504"/>
                <a:gd name="T83" fmla="*/ 1013 h 1504"/>
                <a:gd name="T84" fmla="*/ 1019 w 1504"/>
                <a:gd name="T85" fmla="*/ 1318 h 1504"/>
                <a:gd name="T86" fmla="*/ 1019 w 1504"/>
                <a:gd name="T87" fmla="*/ 131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4" h="1504">
                  <a:moveTo>
                    <a:pt x="1504" y="995"/>
                  </a:moveTo>
                  <a:cubicBezTo>
                    <a:pt x="1504" y="510"/>
                    <a:pt x="1504" y="510"/>
                    <a:pt x="1504" y="510"/>
                  </a:cubicBezTo>
                  <a:cubicBezTo>
                    <a:pt x="1504" y="499"/>
                    <a:pt x="1497" y="490"/>
                    <a:pt x="1487" y="487"/>
                  </a:cubicBezTo>
                  <a:cubicBezTo>
                    <a:pt x="1262" y="420"/>
                    <a:pt x="1262" y="420"/>
                    <a:pt x="1262" y="420"/>
                  </a:cubicBezTo>
                  <a:cubicBezTo>
                    <a:pt x="1280" y="378"/>
                    <a:pt x="1291" y="336"/>
                    <a:pt x="1291" y="296"/>
                  </a:cubicBezTo>
                  <a:cubicBezTo>
                    <a:pt x="1291" y="133"/>
                    <a:pt x="1158" y="0"/>
                    <a:pt x="995" y="0"/>
                  </a:cubicBezTo>
                  <a:cubicBezTo>
                    <a:pt x="831" y="0"/>
                    <a:pt x="699" y="133"/>
                    <a:pt x="699" y="296"/>
                  </a:cubicBezTo>
                  <a:cubicBezTo>
                    <a:pt x="699" y="336"/>
                    <a:pt x="709" y="378"/>
                    <a:pt x="727" y="420"/>
                  </a:cubicBezTo>
                  <a:cubicBezTo>
                    <a:pt x="509" y="485"/>
                    <a:pt x="509" y="485"/>
                    <a:pt x="509" y="485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24" y="341"/>
                    <a:pt x="16" y="342"/>
                    <a:pt x="10" y="346"/>
                  </a:cubicBezTo>
                  <a:cubicBezTo>
                    <a:pt x="4" y="351"/>
                    <a:pt x="0" y="358"/>
                    <a:pt x="0" y="366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7"/>
                    <a:pt x="7" y="1356"/>
                    <a:pt x="17" y="1359"/>
                  </a:cubicBezTo>
                  <a:cubicBezTo>
                    <a:pt x="502" y="1503"/>
                    <a:pt x="502" y="1503"/>
                    <a:pt x="502" y="1503"/>
                  </a:cubicBezTo>
                  <a:cubicBezTo>
                    <a:pt x="502" y="1503"/>
                    <a:pt x="503" y="1503"/>
                    <a:pt x="503" y="1503"/>
                  </a:cubicBezTo>
                  <a:cubicBezTo>
                    <a:pt x="503" y="1503"/>
                    <a:pt x="503" y="1503"/>
                    <a:pt x="503" y="1503"/>
                  </a:cubicBezTo>
                  <a:cubicBezTo>
                    <a:pt x="504" y="1504"/>
                    <a:pt x="505" y="1504"/>
                    <a:pt x="505" y="1504"/>
                  </a:cubicBezTo>
                  <a:cubicBezTo>
                    <a:pt x="506" y="1504"/>
                    <a:pt x="506" y="1504"/>
                    <a:pt x="506" y="1504"/>
                  </a:cubicBezTo>
                  <a:cubicBezTo>
                    <a:pt x="507" y="1504"/>
                    <a:pt x="508" y="1504"/>
                    <a:pt x="509" y="1504"/>
                  </a:cubicBezTo>
                  <a:cubicBezTo>
                    <a:pt x="510" y="1504"/>
                    <a:pt x="511" y="1504"/>
                    <a:pt x="512" y="1504"/>
                  </a:cubicBezTo>
                  <a:cubicBezTo>
                    <a:pt x="513" y="1504"/>
                    <a:pt x="513" y="1504"/>
                    <a:pt x="513" y="1504"/>
                  </a:cubicBezTo>
                  <a:cubicBezTo>
                    <a:pt x="514" y="1504"/>
                    <a:pt x="515" y="1504"/>
                    <a:pt x="516" y="1503"/>
                  </a:cubicBezTo>
                  <a:cubicBezTo>
                    <a:pt x="516" y="1503"/>
                    <a:pt x="516" y="1503"/>
                    <a:pt x="516" y="1503"/>
                  </a:cubicBezTo>
                  <a:cubicBezTo>
                    <a:pt x="516" y="1503"/>
                    <a:pt x="516" y="1503"/>
                    <a:pt x="516" y="1503"/>
                  </a:cubicBezTo>
                  <a:cubicBezTo>
                    <a:pt x="517" y="1503"/>
                    <a:pt x="985" y="1364"/>
                    <a:pt x="985" y="1364"/>
                  </a:cubicBezTo>
                  <a:cubicBezTo>
                    <a:pt x="988" y="1366"/>
                    <a:pt x="991" y="1366"/>
                    <a:pt x="995" y="1366"/>
                  </a:cubicBezTo>
                  <a:cubicBezTo>
                    <a:pt x="998" y="1366"/>
                    <a:pt x="1001" y="1366"/>
                    <a:pt x="1004" y="1364"/>
                  </a:cubicBezTo>
                  <a:cubicBezTo>
                    <a:pt x="1473" y="1503"/>
                    <a:pt x="1473" y="1503"/>
                    <a:pt x="1473" y="1503"/>
                  </a:cubicBezTo>
                  <a:cubicBezTo>
                    <a:pt x="1475" y="1504"/>
                    <a:pt x="1478" y="1504"/>
                    <a:pt x="1480" y="1504"/>
                  </a:cubicBezTo>
                  <a:cubicBezTo>
                    <a:pt x="1485" y="1504"/>
                    <a:pt x="1490" y="1503"/>
                    <a:pt x="1494" y="1500"/>
                  </a:cubicBezTo>
                  <a:cubicBezTo>
                    <a:pt x="1500" y="1495"/>
                    <a:pt x="1504" y="1488"/>
                    <a:pt x="1504" y="1480"/>
                  </a:cubicBezTo>
                  <a:cubicBezTo>
                    <a:pt x="1504" y="995"/>
                    <a:pt x="1504" y="995"/>
                    <a:pt x="1504" y="995"/>
                  </a:cubicBezTo>
                  <a:cubicBezTo>
                    <a:pt x="1504" y="995"/>
                    <a:pt x="1504" y="995"/>
                    <a:pt x="1504" y="995"/>
                  </a:cubicBezTo>
                  <a:close/>
                  <a:moveTo>
                    <a:pt x="1456" y="528"/>
                  </a:moveTo>
                  <a:cubicBezTo>
                    <a:pt x="1456" y="963"/>
                    <a:pt x="1456" y="963"/>
                    <a:pt x="1456" y="963"/>
                  </a:cubicBezTo>
                  <a:cubicBezTo>
                    <a:pt x="1019" y="833"/>
                    <a:pt x="1019" y="833"/>
                    <a:pt x="1019" y="833"/>
                  </a:cubicBezTo>
                  <a:cubicBezTo>
                    <a:pt x="1019" y="765"/>
                    <a:pt x="1019" y="765"/>
                    <a:pt x="1019" y="765"/>
                  </a:cubicBezTo>
                  <a:cubicBezTo>
                    <a:pt x="1050" y="733"/>
                    <a:pt x="1173" y="602"/>
                    <a:pt x="1242" y="464"/>
                  </a:cubicBezTo>
                  <a:lnTo>
                    <a:pt x="1456" y="528"/>
                  </a:lnTo>
                  <a:close/>
                  <a:moveTo>
                    <a:pt x="995" y="48"/>
                  </a:moveTo>
                  <a:cubicBezTo>
                    <a:pt x="1131" y="48"/>
                    <a:pt x="1243" y="160"/>
                    <a:pt x="1243" y="296"/>
                  </a:cubicBezTo>
                  <a:cubicBezTo>
                    <a:pt x="1243" y="335"/>
                    <a:pt x="1230" y="379"/>
                    <a:pt x="1209" y="423"/>
                  </a:cubicBezTo>
                  <a:cubicBezTo>
                    <a:pt x="1208" y="424"/>
                    <a:pt x="1208" y="426"/>
                    <a:pt x="1207" y="428"/>
                  </a:cubicBezTo>
                  <a:cubicBezTo>
                    <a:pt x="1149" y="550"/>
                    <a:pt x="1037" y="675"/>
                    <a:pt x="995" y="720"/>
                  </a:cubicBezTo>
                  <a:cubicBezTo>
                    <a:pt x="952" y="675"/>
                    <a:pt x="840" y="550"/>
                    <a:pt x="783" y="428"/>
                  </a:cubicBezTo>
                  <a:cubicBezTo>
                    <a:pt x="782" y="426"/>
                    <a:pt x="781" y="424"/>
                    <a:pt x="780" y="423"/>
                  </a:cubicBezTo>
                  <a:cubicBezTo>
                    <a:pt x="760" y="379"/>
                    <a:pt x="747" y="335"/>
                    <a:pt x="747" y="296"/>
                  </a:cubicBezTo>
                  <a:cubicBezTo>
                    <a:pt x="747" y="160"/>
                    <a:pt x="858" y="48"/>
                    <a:pt x="995" y="48"/>
                  </a:cubicBezTo>
                  <a:close/>
                  <a:moveTo>
                    <a:pt x="971" y="765"/>
                  </a:moveTo>
                  <a:cubicBezTo>
                    <a:pt x="971" y="833"/>
                    <a:pt x="971" y="833"/>
                    <a:pt x="971" y="833"/>
                  </a:cubicBezTo>
                  <a:cubicBezTo>
                    <a:pt x="533" y="963"/>
                    <a:pt x="533" y="963"/>
                    <a:pt x="533" y="963"/>
                  </a:cubicBezTo>
                  <a:cubicBezTo>
                    <a:pt x="533" y="528"/>
                    <a:pt x="533" y="528"/>
                    <a:pt x="533" y="528"/>
                  </a:cubicBezTo>
                  <a:cubicBezTo>
                    <a:pt x="747" y="464"/>
                    <a:pt x="747" y="464"/>
                    <a:pt x="747" y="464"/>
                  </a:cubicBezTo>
                  <a:cubicBezTo>
                    <a:pt x="816" y="602"/>
                    <a:pt x="939" y="733"/>
                    <a:pt x="971" y="765"/>
                  </a:cubicBezTo>
                  <a:close/>
                  <a:moveTo>
                    <a:pt x="48" y="883"/>
                  </a:moveTo>
                  <a:cubicBezTo>
                    <a:pt x="214" y="932"/>
                    <a:pt x="214" y="932"/>
                    <a:pt x="214" y="932"/>
                  </a:cubicBezTo>
                  <a:cubicBezTo>
                    <a:pt x="216" y="933"/>
                    <a:pt x="218" y="933"/>
                    <a:pt x="221" y="933"/>
                  </a:cubicBezTo>
                  <a:cubicBezTo>
                    <a:pt x="231" y="933"/>
                    <a:pt x="241" y="927"/>
                    <a:pt x="244" y="916"/>
                  </a:cubicBezTo>
                  <a:cubicBezTo>
                    <a:pt x="247" y="904"/>
                    <a:pt x="240" y="890"/>
                    <a:pt x="227" y="886"/>
                  </a:cubicBezTo>
                  <a:cubicBezTo>
                    <a:pt x="48" y="833"/>
                    <a:pt x="48" y="833"/>
                    <a:pt x="48" y="833"/>
                  </a:cubicBezTo>
                  <a:cubicBezTo>
                    <a:pt x="48" y="398"/>
                    <a:pt x="48" y="398"/>
                    <a:pt x="48" y="398"/>
                  </a:cubicBezTo>
                  <a:cubicBezTo>
                    <a:pt x="485" y="528"/>
                    <a:pt x="485" y="528"/>
                    <a:pt x="485" y="528"/>
                  </a:cubicBezTo>
                  <a:cubicBezTo>
                    <a:pt x="485" y="963"/>
                    <a:pt x="485" y="963"/>
                    <a:pt x="485" y="963"/>
                  </a:cubicBezTo>
                  <a:cubicBezTo>
                    <a:pt x="319" y="914"/>
                    <a:pt x="319" y="914"/>
                    <a:pt x="319" y="914"/>
                  </a:cubicBezTo>
                  <a:cubicBezTo>
                    <a:pt x="307" y="910"/>
                    <a:pt x="293" y="917"/>
                    <a:pt x="290" y="930"/>
                  </a:cubicBezTo>
                  <a:cubicBezTo>
                    <a:pt x="286" y="943"/>
                    <a:pt x="293" y="956"/>
                    <a:pt x="306" y="960"/>
                  </a:cubicBezTo>
                  <a:cubicBezTo>
                    <a:pt x="485" y="1013"/>
                    <a:pt x="485" y="1013"/>
                    <a:pt x="485" y="1013"/>
                  </a:cubicBezTo>
                  <a:cubicBezTo>
                    <a:pt x="485" y="1448"/>
                    <a:pt x="485" y="1448"/>
                    <a:pt x="485" y="1448"/>
                  </a:cubicBezTo>
                  <a:cubicBezTo>
                    <a:pt x="48" y="1318"/>
                    <a:pt x="48" y="1318"/>
                    <a:pt x="48" y="1318"/>
                  </a:cubicBezTo>
                  <a:lnTo>
                    <a:pt x="48" y="883"/>
                  </a:lnTo>
                  <a:close/>
                  <a:moveTo>
                    <a:pt x="1019" y="1318"/>
                  </a:moveTo>
                  <a:cubicBezTo>
                    <a:pt x="1019" y="1145"/>
                    <a:pt x="1019" y="1145"/>
                    <a:pt x="1019" y="1145"/>
                  </a:cubicBezTo>
                  <a:cubicBezTo>
                    <a:pt x="1019" y="1131"/>
                    <a:pt x="1008" y="1121"/>
                    <a:pt x="995" y="1121"/>
                  </a:cubicBezTo>
                  <a:cubicBezTo>
                    <a:pt x="981" y="1121"/>
                    <a:pt x="971" y="1131"/>
                    <a:pt x="971" y="1145"/>
                  </a:cubicBezTo>
                  <a:cubicBezTo>
                    <a:pt x="971" y="1318"/>
                    <a:pt x="971" y="1318"/>
                    <a:pt x="971" y="1318"/>
                  </a:cubicBezTo>
                  <a:cubicBezTo>
                    <a:pt x="533" y="1448"/>
                    <a:pt x="533" y="1448"/>
                    <a:pt x="533" y="1448"/>
                  </a:cubicBezTo>
                  <a:cubicBezTo>
                    <a:pt x="533" y="1013"/>
                    <a:pt x="533" y="1013"/>
                    <a:pt x="533" y="1013"/>
                  </a:cubicBezTo>
                  <a:cubicBezTo>
                    <a:pt x="971" y="883"/>
                    <a:pt x="971" y="883"/>
                    <a:pt x="971" y="883"/>
                  </a:cubicBezTo>
                  <a:cubicBezTo>
                    <a:pt x="971" y="1049"/>
                    <a:pt x="971" y="1049"/>
                    <a:pt x="971" y="1049"/>
                  </a:cubicBezTo>
                  <a:cubicBezTo>
                    <a:pt x="971" y="1062"/>
                    <a:pt x="981" y="1073"/>
                    <a:pt x="995" y="1073"/>
                  </a:cubicBezTo>
                  <a:cubicBezTo>
                    <a:pt x="1008" y="1073"/>
                    <a:pt x="1019" y="1062"/>
                    <a:pt x="1019" y="1049"/>
                  </a:cubicBezTo>
                  <a:cubicBezTo>
                    <a:pt x="1019" y="883"/>
                    <a:pt x="1019" y="883"/>
                    <a:pt x="1019" y="883"/>
                  </a:cubicBezTo>
                  <a:cubicBezTo>
                    <a:pt x="1456" y="1013"/>
                    <a:pt x="1456" y="1013"/>
                    <a:pt x="1456" y="1013"/>
                  </a:cubicBezTo>
                  <a:cubicBezTo>
                    <a:pt x="1456" y="1448"/>
                    <a:pt x="1456" y="1448"/>
                    <a:pt x="1456" y="1448"/>
                  </a:cubicBezTo>
                  <a:lnTo>
                    <a:pt x="1019" y="1318"/>
                  </a:lnTo>
                  <a:close/>
                  <a:moveTo>
                    <a:pt x="1019" y="1318"/>
                  </a:moveTo>
                  <a:cubicBezTo>
                    <a:pt x="1019" y="1318"/>
                    <a:pt x="1019" y="1318"/>
                    <a:pt x="1019" y="13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2" name="Freeform 70"/>
            <p:cNvSpPr>
              <a:spLocks noEditPoints="1"/>
            </p:cNvSpPr>
            <p:nvPr/>
          </p:nvSpPr>
          <p:spPr bwMode="auto">
            <a:xfrm>
              <a:off x="12333288" y="2889250"/>
              <a:ext cx="1471613" cy="1458912"/>
            </a:xfrm>
            <a:custGeom>
              <a:avLst/>
              <a:gdLst>
                <a:gd name="T0" fmla="*/ 168 w 336"/>
                <a:gd name="T1" fmla="*/ 336 h 336"/>
                <a:gd name="T2" fmla="*/ 336 w 336"/>
                <a:gd name="T3" fmla="*/ 168 h 336"/>
                <a:gd name="T4" fmla="*/ 168 w 336"/>
                <a:gd name="T5" fmla="*/ 0 h 336"/>
                <a:gd name="T6" fmla="*/ 0 w 336"/>
                <a:gd name="T7" fmla="*/ 168 h 336"/>
                <a:gd name="T8" fmla="*/ 168 w 336"/>
                <a:gd name="T9" fmla="*/ 336 h 336"/>
                <a:gd name="T10" fmla="*/ 168 w 336"/>
                <a:gd name="T11" fmla="*/ 48 h 336"/>
                <a:gd name="T12" fmla="*/ 288 w 336"/>
                <a:gd name="T13" fmla="*/ 168 h 336"/>
                <a:gd name="T14" fmla="*/ 168 w 336"/>
                <a:gd name="T15" fmla="*/ 288 h 336"/>
                <a:gd name="T16" fmla="*/ 48 w 336"/>
                <a:gd name="T17" fmla="*/ 168 h 336"/>
                <a:gd name="T18" fmla="*/ 168 w 336"/>
                <a:gd name="T19" fmla="*/ 48 h 336"/>
                <a:gd name="T20" fmla="*/ 168 w 336"/>
                <a:gd name="T21" fmla="*/ 48 h 336"/>
                <a:gd name="T22" fmla="*/ 168 w 336"/>
                <a:gd name="T23" fmla="*/ 4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6" h="336">
                  <a:moveTo>
                    <a:pt x="168" y="336"/>
                  </a:moveTo>
                  <a:cubicBezTo>
                    <a:pt x="260" y="336"/>
                    <a:pt x="336" y="261"/>
                    <a:pt x="336" y="168"/>
                  </a:cubicBezTo>
                  <a:cubicBezTo>
                    <a:pt x="336" y="76"/>
                    <a:pt x="260" y="0"/>
                    <a:pt x="168" y="0"/>
                  </a:cubicBezTo>
                  <a:cubicBezTo>
                    <a:pt x="75" y="0"/>
                    <a:pt x="0" y="76"/>
                    <a:pt x="0" y="168"/>
                  </a:cubicBezTo>
                  <a:cubicBezTo>
                    <a:pt x="0" y="261"/>
                    <a:pt x="75" y="336"/>
                    <a:pt x="168" y="336"/>
                  </a:cubicBezTo>
                  <a:close/>
                  <a:moveTo>
                    <a:pt x="168" y="48"/>
                  </a:moveTo>
                  <a:cubicBezTo>
                    <a:pt x="234" y="48"/>
                    <a:pt x="288" y="102"/>
                    <a:pt x="288" y="168"/>
                  </a:cubicBezTo>
                  <a:cubicBezTo>
                    <a:pt x="288" y="235"/>
                    <a:pt x="234" y="288"/>
                    <a:pt x="168" y="288"/>
                  </a:cubicBezTo>
                  <a:cubicBezTo>
                    <a:pt x="101" y="288"/>
                    <a:pt x="48" y="235"/>
                    <a:pt x="48" y="168"/>
                  </a:cubicBezTo>
                  <a:cubicBezTo>
                    <a:pt x="48" y="102"/>
                    <a:pt x="101" y="48"/>
                    <a:pt x="168" y="48"/>
                  </a:cubicBezTo>
                  <a:close/>
                  <a:moveTo>
                    <a:pt x="168" y="48"/>
                  </a:moveTo>
                  <a:cubicBezTo>
                    <a:pt x="168" y="48"/>
                    <a:pt x="168" y="48"/>
                    <a:pt x="16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3" name="Group 412"/>
          <p:cNvGrpSpPr>
            <a:grpSpLocks noChangeAspect="1"/>
          </p:cNvGrpSpPr>
          <p:nvPr/>
        </p:nvGrpSpPr>
        <p:grpSpPr>
          <a:xfrm>
            <a:off x="8979572" y="5114636"/>
            <a:ext cx="330591" cy="304800"/>
            <a:chOff x="9356726" y="2716213"/>
            <a:chExt cx="6592888" cy="6078538"/>
          </a:xfrm>
        </p:grpSpPr>
        <p:sp>
          <p:nvSpPr>
            <p:cNvPr id="414" name="Oval 413"/>
            <p:cNvSpPr/>
            <p:nvPr/>
          </p:nvSpPr>
          <p:spPr>
            <a:xfrm>
              <a:off x="12222594" y="4096478"/>
              <a:ext cx="1524000" cy="15240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5" name="Freeform 74"/>
            <p:cNvSpPr>
              <a:spLocks noEditPoints="1"/>
            </p:cNvSpPr>
            <p:nvPr/>
          </p:nvSpPr>
          <p:spPr bwMode="auto">
            <a:xfrm>
              <a:off x="9356726" y="2716213"/>
              <a:ext cx="6592888" cy="6078538"/>
            </a:xfrm>
            <a:custGeom>
              <a:avLst/>
              <a:gdLst>
                <a:gd name="T0" fmla="*/ 1447 w 1504"/>
                <a:gd name="T1" fmla="*/ 0 h 1400"/>
                <a:gd name="T2" fmla="*/ 57 w 1504"/>
                <a:gd name="T3" fmla="*/ 0 h 1400"/>
                <a:gd name="T4" fmla="*/ 0 w 1504"/>
                <a:gd name="T5" fmla="*/ 57 h 1400"/>
                <a:gd name="T6" fmla="*/ 0 w 1504"/>
                <a:gd name="T7" fmla="*/ 1111 h 1400"/>
                <a:gd name="T8" fmla="*/ 57 w 1504"/>
                <a:gd name="T9" fmla="*/ 1168 h 1400"/>
                <a:gd name="T10" fmla="*/ 581 w 1504"/>
                <a:gd name="T11" fmla="*/ 1168 h 1400"/>
                <a:gd name="T12" fmla="*/ 581 w 1504"/>
                <a:gd name="T13" fmla="*/ 1352 h 1400"/>
                <a:gd name="T14" fmla="*/ 355 w 1504"/>
                <a:gd name="T15" fmla="*/ 1352 h 1400"/>
                <a:gd name="T16" fmla="*/ 331 w 1504"/>
                <a:gd name="T17" fmla="*/ 1376 h 1400"/>
                <a:gd name="T18" fmla="*/ 355 w 1504"/>
                <a:gd name="T19" fmla="*/ 1400 h 1400"/>
                <a:gd name="T20" fmla="*/ 1149 w 1504"/>
                <a:gd name="T21" fmla="*/ 1400 h 1400"/>
                <a:gd name="T22" fmla="*/ 1173 w 1504"/>
                <a:gd name="T23" fmla="*/ 1376 h 1400"/>
                <a:gd name="T24" fmla="*/ 1149 w 1504"/>
                <a:gd name="T25" fmla="*/ 1352 h 1400"/>
                <a:gd name="T26" fmla="*/ 923 w 1504"/>
                <a:gd name="T27" fmla="*/ 1352 h 1400"/>
                <a:gd name="T28" fmla="*/ 923 w 1504"/>
                <a:gd name="T29" fmla="*/ 1168 h 1400"/>
                <a:gd name="T30" fmla="*/ 1447 w 1504"/>
                <a:gd name="T31" fmla="*/ 1168 h 1400"/>
                <a:gd name="T32" fmla="*/ 1504 w 1504"/>
                <a:gd name="T33" fmla="*/ 1111 h 1400"/>
                <a:gd name="T34" fmla="*/ 1504 w 1504"/>
                <a:gd name="T35" fmla="*/ 57 h 1400"/>
                <a:gd name="T36" fmla="*/ 1447 w 1504"/>
                <a:gd name="T37" fmla="*/ 0 h 1400"/>
                <a:gd name="T38" fmla="*/ 875 w 1504"/>
                <a:gd name="T39" fmla="*/ 1352 h 1400"/>
                <a:gd name="T40" fmla="*/ 629 w 1504"/>
                <a:gd name="T41" fmla="*/ 1352 h 1400"/>
                <a:gd name="T42" fmla="*/ 629 w 1504"/>
                <a:gd name="T43" fmla="*/ 1168 h 1400"/>
                <a:gd name="T44" fmla="*/ 875 w 1504"/>
                <a:gd name="T45" fmla="*/ 1168 h 1400"/>
                <a:gd name="T46" fmla="*/ 875 w 1504"/>
                <a:gd name="T47" fmla="*/ 1352 h 1400"/>
                <a:gd name="T48" fmla="*/ 1456 w 1504"/>
                <a:gd name="T49" fmla="*/ 1111 h 1400"/>
                <a:gd name="T50" fmla="*/ 1447 w 1504"/>
                <a:gd name="T51" fmla="*/ 1120 h 1400"/>
                <a:gd name="T52" fmla="*/ 57 w 1504"/>
                <a:gd name="T53" fmla="*/ 1120 h 1400"/>
                <a:gd name="T54" fmla="*/ 48 w 1504"/>
                <a:gd name="T55" fmla="*/ 1111 h 1400"/>
                <a:gd name="T56" fmla="*/ 48 w 1504"/>
                <a:gd name="T57" fmla="*/ 57 h 1400"/>
                <a:gd name="T58" fmla="*/ 57 w 1504"/>
                <a:gd name="T59" fmla="*/ 48 h 1400"/>
                <a:gd name="T60" fmla="*/ 1447 w 1504"/>
                <a:gd name="T61" fmla="*/ 48 h 1400"/>
                <a:gd name="T62" fmla="*/ 1456 w 1504"/>
                <a:gd name="T63" fmla="*/ 57 h 1400"/>
                <a:gd name="T64" fmla="*/ 1456 w 1504"/>
                <a:gd name="T65" fmla="*/ 1111 h 1400"/>
                <a:gd name="T66" fmla="*/ 1456 w 1504"/>
                <a:gd name="T67" fmla="*/ 1111 h 1400"/>
                <a:gd name="T68" fmla="*/ 1456 w 1504"/>
                <a:gd name="T69" fmla="*/ 1111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400">
                  <a:moveTo>
                    <a:pt x="144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1111"/>
                    <a:pt x="0" y="1111"/>
                    <a:pt x="0" y="1111"/>
                  </a:cubicBezTo>
                  <a:cubicBezTo>
                    <a:pt x="0" y="1142"/>
                    <a:pt x="26" y="1168"/>
                    <a:pt x="57" y="1168"/>
                  </a:cubicBezTo>
                  <a:cubicBezTo>
                    <a:pt x="581" y="1168"/>
                    <a:pt x="581" y="1168"/>
                    <a:pt x="581" y="1168"/>
                  </a:cubicBezTo>
                  <a:cubicBezTo>
                    <a:pt x="581" y="1352"/>
                    <a:pt x="581" y="1352"/>
                    <a:pt x="581" y="1352"/>
                  </a:cubicBezTo>
                  <a:cubicBezTo>
                    <a:pt x="355" y="1352"/>
                    <a:pt x="355" y="1352"/>
                    <a:pt x="355" y="1352"/>
                  </a:cubicBezTo>
                  <a:cubicBezTo>
                    <a:pt x="342" y="1352"/>
                    <a:pt x="331" y="1362"/>
                    <a:pt x="331" y="1376"/>
                  </a:cubicBezTo>
                  <a:cubicBezTo>
                    <a:pt x="331" y="1389"/>
                    <a:pt x="342" y="1400"/>
                    <a:pt x="355" y="1400"/>
                  </a:cubicBezTo>
                  <a:cubicBezTo>
                    <a:pt x="1149" y="1400"/>
                    <a:pt x="1149" y="1400"/>
                    <a:pt x="1149" y="1400"/>
                  </a:cubicBezTo>
                  <a:cubicBezTo>
                    <a:pt x="1162" y="1400"/>
                    <a:pt x="1173" y="1389"/>
                    <a:pt x="1173" y="1376"/>
                  </a:cubicBezTo>
                  <a:cubicBezTo>
                    <a:pt x="1173" y="1362"/>
                    <a:pt x="1162" y="1352"/>
                    <a:pt x="1149" y="1352"/>
                  </a:cubicBezTo>
                  <a:cubicBezTo>
                    <a:pt x="923" y="1352"/>
                    <a:pt x="923" y="1352"/>
                    <a:pt x="923" y="1352"/>
                  </a:cubicBezTo>
                  <a:cubicBezTo>
                    <a:pt x="923" y="1168"/>
                    <a:pt x="923" y="1168"/>
                    <a:pt x="923" y="1168"/>
                  </a:cubicBezTo>
                  <a:cubicBezTo>
                    <a:pt x="1447" y="1168"/>
                    <a:pt x="1447" y="1168"/>
                    <a:pt x="1447" y="1168"/>
                  </a:cubicBezTo>
                  <a:cubicBezTo>
                    <a:pt x="1478" y="1168"/>
                    <a:pt x="1504" y="1142"/>
                    <a:pt x="1504" y="1111"/>
                  </a:cubicBezTo>
                  <a:cubicBezTo>
                    <a:pt x="1504" y="57"/>
                    <a:pt x="1504" y="57"/>
                    <a:pt x="1504" y="57"/>
                  </a:cubicBezTo>
                  <a:cubicBezTo>
                    <a:pt x="1504" y="26"/>
                    <a:pt x="1478" y="0"/>
                    <a:pt x="1447" y="0"/>
                  </a:cubicBezTo>
                  <a:close/>
                  <a:moveTo>
                    <a:pt x="875" y="1352"/>
                  </a:moveTo>
                  <a:cubicBezTo>
                    <a:pt x="629" y="1352"/>
                    <a:pt x="629" y="1352"/>
                    <a:pt x="629" y="1352"/>
                  </a:cubicBezTo>
                  <a:cubicBezTo>
                    <a:pt x="629" y="1168"/>
                    <a:pt x="629" y="1168"/>
                    <a:pt x="629" y="1168"/>
                  </a:cubicBezTo>
                  <a:cubicBezTo>
                    <a:pt x="875" y="1168"/>
                    <a:pt x="875" y="1168"/>
                    <a:pt x="875" y="1168"/>
                  </a:cubicBezTo>
                  <a:lnTo>
                    <a:pt x="875" y="1352"/>
                  </a:lnTo>
                  <a:close/>
                  <a:moveTo>
                    <a:pt x="1456" y="1111"/>
                  </a:moveTo>
                  <a:cubicBezTo>
                    <a:pt x="1456" y="1116"/>
                    <a:pt x="1452" y="1120"/>
                    <a:pt x="1447" y="1120"/>
                  </a:cubicBezTo>
                  <a:cubicBezTo>
                    <a:pt x="57" y="1120"/>
                    <a:pt x="57" y="1120"/>
                    <a:pt x="57" y="1120"/>
                  </a:cubicBezTo>
                  <a:cubicBezTo>
                    <a:pt x="52" y="1120"/>
                    <a:pt x="48" y="1116"/>
                    <a:pt x="48" y="111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3"/>
                    <a:pt x="52" y="48"/>
                    <a:pt x="57" y="48"/>
                  </a:cubicBezTo>
                  <a:cubicBezTo>
                    <a:pt x="1447" y="48"/>
                    <a:pt x="1447" y="48"/>
                    <a:pt x="1447" y="48"/>
                  </a:cubicBezTo>
                  <a:cubicBezTo>
                    <a:pt x="1452" y="48"/>
                    <a:pt x="1456" y="53"/>
                    <a:pt x="1456" y="57"/>
                  </a:cubicBezTo>
                  <a:lnTo>
                    <a:pt x="1456" y="1111"/>
                  </a:lnTo>
                  <a:close/>
                  <a:moveTo>
                    <a:pt x="1456" y="1111"/>
                  </a:moveTo>
                  <a:cubicBezTo>
                    <a:pt x="1456" y="1111"/>
                    <a:pt x="1456" y="1111"/>
                    <a:pt x="1456" y="11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6" name="Freeform 75"/>
            <p:cNvSpPr>
              <a:spLocks noEditPoints="1"/>
            </p:cNvSpPr>
            <p:nvPr/>
          </p:nvSpPr>
          <p:spPr bwMode="auto">
            <a:xfrm>
              <a:off x="9791701" y="6732588"/>
              <a:ext cx="5724525" cy="207963"/>
            </a:xfrm>
            <a:custGeom>
              <a:avLst/>
              <a:gdLst>
                <a:gd name="T0" fmla="*/ 1282 w 1306"/>
                <a:gd name="T1" fmla="*/ 0 h 48"/>
                <a:gd name="T2" fmla="*/ 24 w 1306"/>
                <a:gd name="T3" fmla="*/ 0 h 48"/>
                <a:gd name="T4" fmla="*/ 0 w 1306"/>
                <a:gd name="T5" fmla="*/ 24 h 48"/>
                <a:gd name="T6" fmla="*/ 24 w 1306"/>
                <a:gd name="T7" fmla="*/ 48 h 48"/>
                <a:gd name="T8" fmla="*/ 1282 w 1306"/>
                <a:gd name="T9" fmla="*/ 48 h 48"/>
                <a:gd name="T10" fmla="*/ 1306 w 1306"/>
                <a:gd name="T11" fmla="*/ 24 h 48"/>
                <a:gd name="T12" fmla="*/ 1282 w 1306"/>
                <a:gd name="T13" fmla="*/ 0 h 48"/>
                <a:gd name="T14" fmla="*/ 1282 w 1306"/>
                <a:gd name="T15" fmla="*/ 0 h 48"/>
                <a:gd name="T16" fmla="*/ 1282 w 130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6" h="48">
                  <a:moveTo>
                    <a:pt x="12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82" y="48"/>
                    <a:pt x="1282" y="48"/>
                    <a:pt x="1282" y="48"/>
                  </a:cubicBezTo>
                  <a:cubicBezTo>
                    <a:pt x="1295" y="48"/>
                    <a:pt x="1306" y="37"/>
                    <a:pt x="1306" y="24"/>
                  </a:cubicBezTo>
                  <a:cubicBezTo>
                    <a:pt x="1306" y="11"/>
                    <a:pt x="1295" y="0"/>
                    <a:pt x="1282" y="0"/>
                  </a:cubicBezTo>
                  <a:close/>
                  <a:moveTo>
                    <a:pt x="1282" y="0"/>
                  </a:moveTo>
                  <a:cubicBezTo>
                    <a:pt x="1282" y="0"/>
                    <a:pt x="1282" y="0"/>
                    <a:pt x="128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7" name="Freeform 76"/>
            <p:cNvSpPr>
              <a:spLocks noEditPoints="1"/>
            </p:cNvSpPr>
            <p:nvPr/>
          </p:nvSpPr>
          <p:spPr bwMode="auto">
            <a:xfrm>
              <a:off x="9983788" y="3271838"/>
              <a:ext cx="5338763" cy="3113088"/>
            </a:xfrm>
            <a:custGeom>
              <a:avLst/>
              <a:gdLst>
                <a:gd name="T0" fmla="*/ 256 w 1218"/>
                <a:gd name="T1" fmla="*/ 621 h 717"/>
                <a:gd name="T2" fmla="*/ 609 w 1218"/>
                <a:gd name="T3" fmla="*/ 717 h 717"/>
                <a:gd name="T4" fmla="*/ 962 w 1218"/>
                <a:gd name="T5" fmla="*/ 621 h 717"/>
                <a:gd name="T6" fmla="*/ 1213 w 1218"/>
                <a:gd name="T7" fmla="*/ 371 h 717"/>
                <a:gd name="T8" fmla="*/ 1213 w 1218"/>
                <a:gd name="T9" fmla="*/ 346 h 717"/>
                <a:gd name="T10" fmla="*/ 962 w 1218"/>
                <a:gd name="T11" fmla="*/ 96 h 717"/>
                <a:gd name="T12" fmla="*/ 609 w 1218"/>
                <a:gd name="T13" fmla="*/ 0 h 717"/>
                <a:gd name="T14" fmla="*/ 256 w 1218"/>
                <a:gd name="T15" fmla="*/ 96 h 717"/>
                <a:gd name="T16" fmla="*/ 5 w 1218"/>
                <a:gd name="T17" fmla="*/ 346 h 717"/>
                <a:gd name="T18" fmla="*/ 5 w 1218"/>
                <a:gd name="T19" fmla="*/ 371 h 717"/>
                <a:gd name="T20" fmla="*/ 256 w 1218"/>
                <a:gd name="T21" fmla="*/ 621 h 717"/>
                <a:gd name="T22" fmla="*/ 600 w 1218"/>
                <a:gd name="T23" fmla="*/ 669 h 717"/>
                <a:gd name="T24" fmla="*/ 299 w 1218"/>
                <a:gd name="T25" fmla="*/ 359 h 717"/>
                <a:gd name="T26" fmla="*/ 600 w 1218"/>
                <a:gd name="T27" fmla="*/ 49 h 717"/>
                <a:gd name="T28" fmla="*/ 609 w 1218"/>
                <a:gd name="T29" fmla="*/ 48 h 717"/>
                <a:gd name="T30" fmla="*/ 618 w 1218"/>
                <a:gd name="T31" fmla="*/ 49 h 717"/>
                <a:gd name="T32" fmla="*/ 919 w 1218"/>
                <a:gd name="T33" fmla="*/ 359 h 717"/>
                <a:gd name="T34" fmla="*/ 618 w 1218"/>
                <a:gd name="T35" fmla="*/ 669 h 717"/>
                <a:gd name="T36" fmla="*/ 609 w 1218"/>
                <a:gd name="T37" fmla="*/ 669 h 717"/>
                <a:gd name="T38" fmla="*/ 600 w 1218"/>
                <a:gd name="T39" fmla="*/ 669 h 717"/>
                <a:gd name="T40" fmla="*/ 1165 w 1218"/>
                <a:gd name="T41" fmla="*/ 359 h 717"/>
                <a:gd name="T42" fmla="*/ 852 w 1218"/>
                <a:gd name="T43" fmla="*/ 621 h 717"/>
                <a:gd name="T44" fmla="*/ 967 w 1218"/>
                <a:gd name="T45" fmla="*/ 359 h 717"/>
                <a:gd name="T46" fmla="*/ 852 w 1218"/>
                <a:gd name="T47" fmla="*/ 96 h 717"/>
                <a:gd name="T48" fmla="*/ 1165 w 1218"/>
                <a:gd name="T49" fmla="*/ 359 h 717"/>
                <a:gd name="T50" fmla="*/ 366 w 1218"/>
                <a:gd name="T51" fmla="*/ 96 h 717"/>
                <a:gd name="T52" fmla="*/ 251 w 1218"/>
                <a:gd name="T53" fmla="*/ 359 h 717"/>
                <a:gd name="T54" fmla="*/ 366 w 1218"/>
                <a:gd name="T55" fmla="*/ 621 h 717"/>
                <a:gd name="T56" fmla="*/ 54 w 1218"/>
                <a:gd name="T57" fmla="*/ 359 h 717"/>
                <a:gd name="T58" fmla="*/ 366 w 1218"/>
                <a:gd name="T59" fmla="*/ 96 h 717"/>
                <a:gd name="T60" fmla="*/ 366 w 1218"/>
                <a:gd name="T61" fmla="*/ 96 h 717"/>
                <a:gd name="T62" fmla="*/ 366 w 1218"/>
                <a:gd name="T63" fmla="*/ 96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8" h="717">
                  <a:moveTo>
                    <a:pt x="256" y="621"/>
                  </a:moveTo>
                  <a:cubicBezTo>
                    <a:pt x="363" y="684"/>
                    <a:pt x="485" y="717"/>
                    <a:pt x="609" y="717"/>
                  </a:cubicBezTo>
                  <a:cubicBezTo>
                    <a:pt x="733" y="717"/>
                    <a:pt x="855" y="684"/>
                    <a:pt x="962" y="621"/>
                  </a:cubicBezTo>
                  <a:cubicBezTo>
                    <a:pt x="1066" y="561"/>
                    <a:pt x="1152" y="474"/>
                    <a:pt x="1213" y="371"/>
                  </a:cubicBezTo>
                  <a:cubicBezTo>
                    <a:pt x="1218" y="363"/>
                    <a:pt x="1218" y="354"/>
                    <a:pt x="1213" y="346"/>
                  </a:cubicBezTo>
                  <a:cubicBezTo>
                    <a:pt x="1152" y="243"/>
                    <a:pt x="1066" y="156"/>
                    <a:pt x="962" y="96"/>
                  </a:cubicBezTo>
                  <a:cubicBezTo>
                    <a:pt x="855" y="33"/>
                    <a:pt x="733" y="0"/>
                    <a:pt x="609" y="0"/>
                  </a:cubicBezTo>
                  <a:cubicBezTo>
                    <a:pt x="485" y="0"/>
                    <a:pt x="363" y="33"/>
                    <a:pt x="256" y="96"/>
                  </a:cubicBezTo>
                  <a:cubicBezTo>
                    <a:pt x="152" y="156"/>
                    <a:pt x="66" y="243"/>
                    <a:pt x="5" y="346"/>
                  </a:cubicBezTo>
                  <a:cubicBezTo>
                    <a:pt x="0" y="354"/>
                    <a:pt x="0" y="363"/>
                    <a:pt x="5" y="371"/>
                  </a:cubicBezTo>
                  <a:cubicBezTo>
                    <a:pt x="66" y="474"/>
                    <a:pt x="152" y="561"/>
                    <a:pt x="256" y="621"/>
                  </a:cubicBezTo>
                  <a:close/>
                  <a:moveTo>
                    <a:pt x="600" y="669"/>
                  </a:moveTo>
                  <a:cubicBezTo>
                    <a:pt x="433" y="664"/>
                    <a:pt x="299" y="526"/>
                    <a:pt x="299" y="359"/>
                  </a:cubicBezTo>
                  <a:cubicBezTo>
                    <a:pt x="299" y="191"/>
                    <a:pt x="433" y="54"/>
                    <a:pt x="600" y="49"/>
                  </a:cubicBezTo>
                  <a:cubicBezTo>
                    <a:pt x="603" y="49"/>
                    <a:pt x="606" y="48"/>
                    <a:pt x="609" y="48"/>
                  </a:cubicBezTo>
                  <a:cubicBezTo>
                    <a:pt x="612" y="48"/>
                    <a:pt x="615" y="49"/>
                    <a:pt x="618" y="49"/>
                  </a:cubicBezTo>
                  <a:cubicBezTo>
                    <a:pt x="785" y="54"/>
                    <a:pt x="919" y="191"/>
                    <a:pt x="919" y="359"/>
                  </a:cubicBezTo>
                  <a:cubicBezTo>
                    <a:pt x="919" y="526"/>
                    <a:pt x="785" y="664"/>
                    <a:pt x="618" y="669"/>
                  </a:cubicBezTo>
                  <a:cubicBezTo>
                    <a:pt x="615" y="669"/>
                    <a:pt x="612" y="669"/>
                    <a:pt x="609" y="669"/>
                  </a:cubicBezTo>
                  <a:cubicBezTo>
                    <a:pt x="606" y="669"/>
                    <a:pt x="603" y="669"/>
                    <a:pt x="600" y="669"/>
                  </a:cubicBezTo>
                  <a:close/>
                  <a:moveTo>
                    <a:pt x="1165" y="359"/>
                  </a:moveTo>
                  <a:cubicBezTo>
                    <a:pt x="1090" y="479"/>
                    <a:pt x="980" y="570"/>
                    <a:pt x="852" y="621"/>
                  </a:cubicBezTo>
                  <a:cubicBezTo>
                    <a:pt x="923" y="556"/>
                    <a:pt x="967" y="462"/>
                    <a:pt x="967" y="359"/>
                  </a:cubicBezTo>
                  <a:cubicBezTo>
                    <a:pt x="967" y="255"/>
                    <a:pt x="923" y="161"/>
                    <a:pt x="852" y="96"/>
                  </a:cubicBezTo>
                  <a:cubicBezTo>
                    <a:pt x="980" y="147"/>
                    <a:pt x="1090" y="239"/>
                    <a:pt x="1165" y="359"/>
                  </a:cubicBezTo>
                  <a:close/>
                  <a:moveTo>
                    <a:pt x="366" y="96"/>
                  </a:moveTo>
                  <a:cubicBezTo>
                    <a:pt x="295" y="161"/>
                    <a:pt x="251" y="255"/>
                    <a:pt x="251" y="359"/>
                  </a:cubicBezTo>
                  <a:cubicBezTo>
                    <a:pt x="251" y="462"/>
                    <a:pt x="295" y="556"/>
                    <a:pt x="366" y="621"/>
                  </a:cubicBezTo>
                  <a:cubicBezTo>
                    <a:pt x="238" y="570"/>
                    <a:pt x="128" y="479"/>
                    <a:pt x="54" y="359"/>
                  </a:cubicBezTo>
                  <a:cubicBezTo>
                    <a:pt x="128" y="239"/>
                    <a:pt x="238" y="147"/>
                    <a:pt x="366" y="96"/>
                  </a:cubicBezTo>
                  <a:close/>
                  <a:moveTo>
                    <a:pt x="366" y="96"/>
                  </a:moveTo>
                  <a:cubicBezTo>
                    <a:pt x="366" y="96"/>
                    <a:pt x="366" y="96"/>
                    <a:pt x="366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8" name="Freeform 77"/>
            <p:cNvSpPr>
              <a:spLocks noEditPoints="1"/>
            </p:cNvSpPr>
            <p:nvPr/>
          </p:nvSpPr>
          <p:spPr bwMode="auto">
            <a:xfrm>
              <a:off x="11952288" y="4135438"/>
              <a:ext cx="1401763" cy="1385888"/>
            </a:xfrm>
            <a:custGeom>
              <a:avLst/>
              <a:gdLst>
                <a:gd name="T0" fmla="*/ 320 w 320"/>
                <a:gd name="T1" fmla="*/ 160 h 319"/>
                <a:gd name="T2" fmla="*/ 306 w 320"/>
                <a:gd name="T3" fmla="*/ 94 h 319"/>
                <a:gd name="T4" fmla="*/ 274 w 320"/>
                <a:gd name="T5" fmla="*/ 82 h 319"/>
                <a:gd name="T6" fmla="*/ 262 w 320"/>
                <a:gd name="T7" fmla="*/ 114 h 319"/>
                <a:gd name="T8" fmla="*/ 272 w 320"/>
                <a:gd name="T9" fmla="*/ 160 h 319"/>
                <a:gd name="T10" fmla="*/ 160 w 320"/>
                <a:gd name="T11" fmla="*/ 271 h 319"/>
                <a:gd name="T12" fmla="*/ 48 w 320"/>
                <a:gd name="T13" fmla="*/ 160 h 319"/>
                <a:gd name="T14" fmla="*/ 160 w 320"/>
                <a:gd name="T15" fmla="*/ 48 h 319"/>
                <a:gd name="T16" fmla="*/ 206 w 320"/>
                <a:gd name="T17" fmla="*/ 58 h 319"/>
                <a:gd name="T18" fmla="*/ 238 w 320"/>
                <a:gd name="T19" fmla="*/ 46 h 319"/>
                <a:gd name="T20" fmla="*/ 226 w 320"/>
                <a:gd name="T21" fmla="*/ 14 h 319"/>
                <a:gd name="T22" fmla="*/ 160 w 320"/>
                <a:gd name="T23" fmla="*/ 0 h 319"/>
                <a:gd name="T24" fmla="*/ 0 w 320"/>
                <a:gd name="T25" fmla="*/ 160 h 319"/>
                <a:gd name="T26" fmla="*/ 160 w 320"/>
                <a:gd name="T27" fmla="*/ 319 h 319"/>
                <a:gd name="T28" fmla="*/ 320 w 320"/>
                <a:gd name="T29" fmla="*/ 160 h 319"/>
                <a:gd name="T30" fmla="*/ 320 w 320"/>
                <a:gd name="T31" fmla="*/ 160 h 319"/>
                <a:gd name="T32" fmla="*/ 320 w 320"/>
                <a:gd name="T33" fmla="*/ 16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0" h="319">
                  <a:moveTo>
                    <a:pt x="320" y="160"/>
                  </a:moveTo>
                  <a:cubicBezTo>
                    <a:pt x="320" y="137"/>
                    <a:pt x="315" y="115"/>
                    <a:pt x="306" y="94"/>
                  </a:cubicBezTo>
                  <a:cubicBezTo>
                    <a:pt x="300" y="82"/>
                    <a:pt x="286" y="76"/>
                    <a:pt x="274" y="82"/>
                  </a:cubicBezTo>
                  <a:cubicBezTo>
                    <a:pt x="262" y="87"/>
                    <a:pt x="256" y="102"/>
                    <a:pt x="262" y="114"/>
                  </a:cubicBezTo>
                  <a:cubicBezTo>
                    <a:pt x="268" y="128"/>
                    <a:pt x="272" y="144"/>
                    <a:pt x="272" y="160"/>
                  </a:cubicBezTo>
                  <a:cubicBezTo>
                    <a:pt x="272" y="221"/>
                    <a:pt x="222" y="271"/>
                    <a:pt x="160" y="271"/>
                  </a:cubicBezTo>
                  <a:cubicBezTo>
                    <a:pt x="98" y="271"/>
                    <a:pt x="48" y="221"/>
                    <a:pt x="48" y="160"/>
                  </a:cubicBezTo>
                  <a:cubicBezTo>
                    <a:pt x="48" y="98"/>
                    <a:pt x="98" y="48"/>
                    <a:pt x="160" y="48"/>
                  </a:cubicBezTo>
                  <a:cubicBezTo>
                    <a:pt x="176" y="48"/>
                    <a:pt x="191" y="51"/>
                    <a:pt x="206" y="58"/>
                  </a:cubicBezTo>
                  <a:cubicBezTo>
                    <a:pt x="218" y="63"/>
                    <a:pt x="232" y="58"/>
                    <a:pt x="238" y="46"/>
                  </a:cubicBezTo>
                  <a:cubicBezTo>
                    <a:pt x="243" y="34"/>
                    <a:pt x="238" y="19"/>
                    <a:pt x="226" y="14"/>
                  </a:cubicBezTo>
                  <a:cubicBezTo>
                    <a:pt x="205" y="5"/>
                    <a:pt x="183" y="0"/>
                    <a:pt x="160" y="0"/>
                  </a:cubicBezTo>
                  <a:cubicBezTo>
                    <a:pt x="72" y="0"/>
                    <a:pt x="0" y="72"/>
                    <a:pt x="0" y="160"/>
                  </a:cubicBezTo>
                  <a:cubicBezTo>
                    <a:pt x="0" y="248"/>
                    <a:pt x="72" y="319"/>
                    <a:pt x="160" y="319"/>
                  </a:cubicBezTo>
                  <a:cubicBezTo>
                    <a:pt x="248" y="319"/>
                    <a:pt x="320" y="248"/>
                    <a:pt x="320" y="160"/>
                  </a:cubicBezTo>
                  <a:close/>
                  <a:moveTo>
                    <a:pt x="320" y="160"/>
                  </a:moveTo>
                  <a:cubicBezTo>
                    <a:pt x="320" y="160"/>
                    <a:pt x="320" y="160"/>
                    <a:pt x="320" y="1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9" name="Group 418"/>
          <p:cNvGrpSpPr>
            <a:grpSpLocks noChangeAspect="1"/>
          </p:cNvGrpSpPr>
          <p:nvPr/>
        </p:nvGrpSpPr>
        <p:grpSpPr>
          <a:xfrm>
            <a:off x="10276551" y="1423683"/>
            <a:ext cx="308133" cy="304800"/>
            <a:chOff x="9674226" y="2452688"/>
            <a:chExt cx="6603999" cy="6532563"/>
          </a:xfrm>
        </p:grpSpPr>
        <p:sp>
          <p:nvSpPr>
            <p:cNvPr id="420" name="Oval 419"/>
            <p:cNvSpPr/>
            <p:nvPr/>
          </p:nvSpPr>
          <p:spPr>
            <a:xfrm>
              <a:off x="13430277" y="5963309"/>
              <a:ext cx="1789044" cy="178904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1" name="Freeform 81"/>
            <p:cNvSpPr>
              <a:spLocks noEditPoints="1"/>
            </p:cNvSpPr>
            <p:nvPr/>
          </p:nvSpPr>
          <p:spPr bwMode="auto">
            <a:xfrm>
              <a:off x="12633325" y="5384801"/>
              <a:ext cx="3644900" cy="3600450"/>
            </a:xfrm>
            <a:custGeom>
              <a:avLst/>
              <a:gdLst>
                <a:gd name="T0" fmla="*/ 822 w 831"/>
                <a:gd name="T1" fmla="*/ 720 h 829"/>
                <a:gd name="T2" fmla="*/ 635 w 831"/>
                <a:gd name="T3" fmla="*/ 533 h 829"/>
                <a:gd name="T4" fmla="*/ 618 w 831"/>
                <a:gd name="T5" fmla="*/ 526 h 829"/>
                <a:gd name="T6" fmla="*/ 601 w 831"/>
                <a:gd name="T7" fmla="*/ 533 h 829"/>
                <a:gd name="T8" fmla="*/ 584 w 831"/>
                <a:gd name="T9" fmla="*/ 550 h 829"/>
                <a:gd name="T10" fmla="*/ 549 w 831"/>
                <a:gd name="T11" fmla="*/ 515 h 829"/>
                <a:gd name="T12" fmla="*/ 624 w 831"/>
                <a:gd name="T13" fmla="*/ 312 h 829"/>
                <a:gd name="T14" fmla="*/ 312 w 831"/>
                <a:gd name="T15" fmla="*/ 0 h 829"/>
                <a:gd name="T16" fmla="*/ 0 w 831"/>
                <a:gd name="T17" fmla="*/ 312 h 829"/>
                <a:gd name="T18" fmla="*/ 312 w 831"/>
                <a:gd name="T19" fmla="*/ 624 h 829"/>
                <a:gd name="T20" fmla="*/ 515 w 831"/>
                <a:gd name="T21" fmla="*/ 549 h 829"/>
                <a:gd name="T22" fmla="*/ 550 w 831"/>
                <a:gd name="T23" fmla="*/ 584 h 829"/>
                <a:gd name="T24" fmla="*/ 533 w 831"/>
                <a:gd name="T25" fmla="*/ 601 h 829"/>
                <a:gd name="T26" fmla="*/ 526 w 831"/>
                <a:gd name="T27" fmla="*/ 618 h 829"/>
                <a:gd name="T28" fmla="*/ 533 w 831"/>
                <a:gd name="T29" fmla="*/ 635 h 829"/>
                <a:gd name="T30" fmla="*/ 720 w 831"/>
                <a:gd name="T31" fmla="*/ 822 h 829"/>
                <a:gd name="T32" fmla="*/ 737 w 831"/>
                <a:gd name="T33" fmla="*/ 829 h 829"/>
                <a:gd name="T34" fmla="*/ 754 w 831"/>
                <a:gd name="T35" fmla="*/ 822 h 829"/>
                <a:gd name="T36" fmla="*/ 822 w 831"/>
                <a:gd name="T37" fmla="*/ 754 h 829"/>
                <a:gd name="T38" fmla="*/ 822 w 831"/>
                <a:gd name="T39" fmla="*/ 720 h 829"/>
                <a:gd name="T40" fmla="*/ 48 w 831"/>
                <a:gd name="T41" fmla="*/ 312 h 829"/>
                <a:gd name="T42" fmla="*/ 312 w 831"/>
                <a:gd name="T43" fmla="*/ 48 h 829"/>
                <a:gd name="T44" fmla="*/ 576 w 831"/>
                <a:gd name="T45" fmla="*/ 312 h 829"/>
                <a:gd name="T46" fmla="*/ 312 w 831"/>
                <a:gd name="T47" fmla="*/ 576 h 829"/>
                <a:gd name="T48" fmla="*/ 48 w 831"/>
                <a:gd name="T49" fmla="*/ 312 h 829"/>
                <a:gd name="T50" fmla="*/ 737 w 831"/>
                <a:gd name="T51" fmla="*/ 771 h 829"/>
                <a:gd name="T52" fmla="*/ 584 w 831"/>
                <a:gd name="T53" fmla="*/ 618 h 829"/>
                <a:gd name="T54" fmla="*/ 618 w 831"/>
                <a:gd name="T55" fmla="*/ 584 h 829"/>
                <a:gd name="T56" fmla="*/ 771 w 831"/>
                <a:gd name="T57" fmla="*/ 737 h 829"/>
                <a:gd name="T58" fmla="*/ 737 w 831"/>
                <a:gd name="T59" fmla="*/ 771 h 829"/>
                <a:gd name="T60" fmla="*/ 737 w 831"/>
                <a:gd name="T61" fmla="*/ 771 h 829"/>
                <a:gd name="T62" fmla="*/ 737 w 831"/>
                <a:gd name="T63" fmla="*/ 77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1" h="829">
                  <a:moveTo>
                    <a:pt x="822" y="720"/>
                  </a:moveTo>
                  <a:cubicBezTo>
                    <a:pt x="635" y="533"/>
                    <a:pt x="635" y="533"/>
                    <a:pt x="635" y="533"/>
                  </a:cubicBezTo>
                  <a:cubicBezTo>
                    <a:pt x="630" y="528"/>
                    <a:pt x="624" y="526"/>
                    <a:pt x="618" y="526"/>
                  </a:cubicBezTo>
                  <a:cubicBezTo>
                    <a:pt x="611" y="526"/>
                    <a:pt x="605" y="528"/>
                    <a:pt x="601" y="533"/>
                  </a:cubicBezTo>
                  <a:cubicBezTo>
                    <a:pt x="584" y="550"/>
                    <a:pt x="584" y="550"/>
                    <a:pt x="584" y="550"/>
                  </a:cubicBezTo>
                  <a:cubicBezTo>
                    <a:pt x="549" y="515"/>
                    <a:pt x="549" y="515"/>
                    <a:pt x="549" y="515"/>
                  </a:cubicBezTo>
                  <a:cubicBezTo>
                    <a:pt x="596" y="460"/>
                    <a:pt x="624" y="390"/>
                    <a:pt x="624" y="312"/>
                  </a:cubicBezTo>
                  <a:cubicBezTo>
                    <a:pt x="624" y="140"/>
                    <a:pt x="484" y="0"/>
                    <a:pt x="312" y="0"/>
                  </a:cubicBez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4"/>
                    <a:pt x="312" y="624"/>
                  </a:cubicBezTo>
                  <a:cubicBezTo>
                    <a:pt x="390" y="624"/>
                    <a:pt x="460" y="596"/>
                    <a:pt x="515" y="549"/>
                  </a:cubicBezTo>
                  <a:cubicBezTo>
                    <a:pt x="550" y="584"/>
                    <a:pt x="550" y="584"/>
                    <a:pt x="550" y="584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28" y="605"/>
                    <a:pt x="526" y="611"/>
                    <a:pt x="526" y="618"/>
                  </a:cubicBezTo>
                  <a:cubicBezTo>
                    <a:pt x="526" y="624"/>
                    <a:pt x="528" y="630"/>
                    <a:pt x="533" y="635"/>
                  </a:cubicBezTo>
                  <a:cubicBezTo>
                    <a:pt x="720" y="822"/>
                    <a:pt x="720" y="822"/>
                    <a:pt x="720" y="822"/>
                  </a:cubicBezTo>
                  <a:cubicBezTo>
                    <a:pt x="725" y="827"/>
                    <a:pt x="731" y="829"/>
                    <a:pt x="737" y="829"/>
                  </a:cubicBezTo>
                  <a:cubicBezTo>
                    <a:pt x="743" y="829"/>
                    <a:pt x="749" y="827"/>
                    <a:pt x="754" y="822"/>
                  </a:cubicBezTo>
                  <a:cubicBezTo>
                    <a:pt x="822" y="754"/>
                    <a:pt x="822" y="754"/>
                    <a:pt x="822" y="754"/>
                  </a:cubicBezTo>
                  <a:cubicBezTo>
                    <a:pt x="831" y="745"/>
                    <a:pt x="831" y="730"/>
                    <a:pt x="822" y="720"/>
                  </a:cubicBezTo>
                  <a:close/>
                  <a:moveTo>
                    <a:pt x="48" y="312"/>
                  </a:moveTo>
                  <a:cubicBezTo>
                    <a:pt x="48" y="167"/>
                    <a:pt x="167" y="48"/>
                    <a:pt x="312" y="48"/>
                  </a:cubicBezTo>
                  <a:cubicBezTo>
                    <a:pt x="458" y="48"/>
                    <a:pt x="576" y="167"/>
                    <a:pt x="576" y="312"/>
                  </a:cubicBezTo>
                  <a:cubicBezTo>
                    <a:pt x="576" y="458"/>
                    <a:pt x="458" y="576"/>
                    <a:pt x="312" y="576"/>
                  </a:cubicBezTo>
                  <a:cubicBezTo>
                    <a:pt x="167" y="576"/>
                    <a:pt x="48" y="458"/>
                    <a:pt x="48" y="312"/>
                  </a:cubicBezTo>
                  <a:close/>
                  <a:moveTo>
                    <a:pt x="737" y="771"/>
                  </a:moveTo>
                  <a:cubicBezTo>
                    <a:pt x="584" y="618"/>
                    <a:pt x="584" y="618"/>
                    <a:pt x="584" y="618"/>
                  </a:cubicBezTo>
                  <a:cubicBezTo>
                    <a:pt x="618" y="584"/>
                    <a:pt x="618" y="584"/>
                    <a:pt x="618" y="584"/>
                  </a:cubicBezTo>
                  <a:cubicBezTo>
                    <a:pt x="771" y="737"/>
                    <a:pt x="771" y="737"/>
                    <a:pt x="771" y="737"/>
                  </a:cubicBezTo>
                  <a:lnTo>
                    <a:pt x="737" y="771"/>
                  </a:lnTo>
                  <a:close/>
                  <a:moveTo>
                    <a:pt x="737" y="771"/>
                  </a:moveTo>
                  <a:cubicBezTo>
                    <a:pt x="737" y="771"/>
                    <a:pt x="737" y="771"/>
                    <a:pt x="737" y="7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2" name="Freeform 82"/>
            <p:cNvSpPr>
              <a:spLocks noEditPoints="1"/>
            </p:cNvSpPr>
            <p:nvPr/>
          </p:nvSpPr>
          <p:spPr bwMode="auto">
            <a:xfrm>
              <a:off x="9674226" y="2452688"/>
              <a:ext cx="4432300" cy="5641975"/>
            </a:xfrm>
            <a:custGeom>
              <a:avLst/>
              <a:gdLst>
                <a:gd name="T0" fmla="*/ 734 w 1011"/>
                <a:gd name="T1" fmla="*/ 1251 h 1299"/>
                <a:gd name="T2" fmla="*/ 48 w 1011"/>
                <a:gd name="T3" fmla="*/ 1251 h 1299"/>
                <a:gd name="T4" fmla="*/ 48 w 1011"/>
                <a:gd name="T5" fmla="*/ 1107 h 1299"/>
                <a:gd name="T6" fmla="*/ 615 w 1011"/>
                <a:gd name="T7" fmla="*/ 1107 h 1299"/>
                <a:gd name="T8" fmla="*/ 639 w 1011"/>
                <a:gd name="T9" fmla="*/ 1083 h 1299"/>
                <a:gd name="T10" fmla="*/ 615 w 1011"/>
                <a:gd name="T11" fmla="*/ 1059 h 1299"/>
                <a:gd name="T12" fmla="*/ 48 w 1011"/>
                <a:gd name="T13" fmla="*/ 1059 h 1299"/>
                <a:gd name="T14" fmla="*/ 48 w 1011"/>
                <a:gd name="T15" fmla="*/ 48 h 1299"/>
                <a:gd name="T16" fmla="*/ 677 w 1011"/>
                <a:gd name="T17" fmla="*/ 48 h 1299"/>
                <a:gd name="T18" fmla="*/ 677 w 1011"/>
                <a:gd name="T19" fmla="*/ 311 h 1299"/>
                <a:gd name="T20" fmla="*/ 701 w 1011"/>
                <a:gd name="T21" fmla="*/ 335 h 1299"/>
                <a:gd name="T22" fmla="*/ 963 w 1011"/>
                <a:gd name="T23" fmla="*/ 335 h 1299"/>
                <a:gd name="T24" fmla="*/ 963 w 1011"/>
                <a:gd name="T25" fmla="*/ 603 h 1299"/>
                <a:gd name="T26" fmla="*/ 987 w 1011"/>
                <a:gd name="T27" fmla="*/ 627 h 1299"/>
                <a:gd name="T28" fmla="*/ 1011 w 1011"/>
                <a:gd name="T29" fmla="*/ 603 h 1299"/>
                <a:gd name="T30" fmla="*/ 1011 w 1011"/>
                <a:gd name="T31" fmla="*/ 311 h 1299"/>
                <a:gd name="T32" fmla="*/ 1011 w 1011"/>
                <a:gd name="T33" fmla="*/ 308 h 1299"/>
                <a:gd name="T34" fmla="*/ 1011 w 1011"/>
                <a:gd name="T35" fmla="*/ 307 h 1299"/>
                <a:gd name="T36" fmla="*/ 1011 w 1011"/>
                <a:gd name="T37" fmla="*/ 306 h 1299"/>
                <a:gd name="T38" fmla="*/ 1010 w 1011"/>
                <a:gd name="T39" fmla="*/ 304 h 1299"/>
                <a:gd name="T40" fmla="*/ 1010 w 1011"/>
                <a:gd name="T41" fmla="*/ 304 h 1299"/>
                <a:gd name="T42" fmla="*/ 1009 w 1011"/>
                <a:gd name="T43" fmla="*/ 302 h 1299"/>
                <a:gd name="T44" fmla="*/ 1009 w 1011"/>
                <a:gd name="T45" fmla="*/ 301 h 1299"/>
                <a:gd name="T46" fmla="*/ 1008 w 1011"/>
                <a:gd name="T47" fmla="*/ 300 h 1299"/>
                <a:gd name="T48" fmla="*/ 1008 w 1011"/>
                <a:gd name="T49" fmla="*/ 299 h 1299"/>
                <a:gd name="T50" fmla="*/ 1007 w 1011"/>
                <a:gd name="T51" fmla="*/ 298 h 1299"/>
                <a:gd name="T52" fmla="*/ 1007 w 1011"/>
                <a:gd name="T53" fmla="*/ 297 h 1299"/>
                <a:gd name="T54" fmla="*/ 1006 w 1011"/>
                <a:gd name="T55" fmla="*/ 296 h 1299"/>
                <a:gd name="T56" fmla="*/ 1006 w 1011"/>
                <a:gd name="T57" fmla="*/ 295 h 1299"/>
                <a:gd name="T58" fmla="*/ 1005 w 1011"/>
                <a:gd name="T59" fmla="*/ 294 h 1299"/>
                <a:gd name="T60" fmla="*/ 1004 w 1011"/>
                <a:gd name="T61" fmla="*/ 294 h 1299"/>
                <a:gd name="T62" fmla="*/ 717 w 1011"/>
                <a:gd name="T63" fmla="*/ 7 h 1299"/>
                <a:gd name="T64" fmla="*/ 717 w 1011"/>
                <a:gd name="T65" fmla="*/ 7 h 1299"/>
                <a:gd name="T66" fmla="*/ 716 w 1011"/>
                <a:gd name="T67" fmla="*/ 5 h 1299"/>
                <a:gd name="T68" fmla="*/ 715 w 1011"/>
                <a:gd name="T69" fmla="*/ 5 h 1299"/>
                <a:gd name="T70" fmla="*/ 714 w 1011"/>
                <a:gd name="T71" fmla="*/ 4 h 1299"/>
                <a:gd name="T72" fmla="*/ 713 w 1011"/>
                <a:gd name="T73" fmla="*/ 4 h 1299"/>
                <a:gd name="T74" fmla="*/ 712 w 1011"/>
                <a:gd name="T75" fmla="*/ 3 h 1299"/>
                <a:gd name="T76" fmla="*/ 712 w 1011"/>
                <a:gd name="T77" fmla="*/ 3 h 1299"/>
                <a:gd name="T78" fmla="*/ 710 w 1011"/>
                <a:gd name="T79" fmla="*/ 2 h 1299"/>
                <a:gd name="T80" fmla="*/ 710 w 1011"/>
                <a:gd name="T81" fmla="*/ 2 h 1299"/>
                <a:gd name="T82" fmla="*/ 708 w 1011"/>
                <a:gd name="T83" fmla="*/ 1 h 1299"/>
                <a:gd name="T84" fmla="*/ 707 w 1011"/>
                <a:gd name="T85" fmla="*/ 1 h 1299"/>
                <a:gd name="T86" fmla="*/ 705 w 1011"/>
                <a:gd name="T87" fmla="*/ 0 h 1299"/>
                <a:gd name="T88" fmla="*/ 705 w 1011"/>
                <a:gd name="T89" fmla="*/ 0 h 1299"/>
                <a:gd name="T90" fmla="*/ 703 w 1011"/>
                <a:gd name="T91" fmla="*/ 0 h 1299"/>
                <a:gd name="T92" fmla="*/ 701 w 1011"/>
                <a:gd name="T93" fmla="*/ 0 h 1299"/>
                <a:gd name="T94" fmla="*/ 24 w 1011"/>
                <a:gd name="T95" fmla="*/ 0 h 1299"/>
                <a:gd name="T96" fmla="*/ 0 w 1011"/>
                <a:gd name="T97" fmla="*/ 24 h 1299"/>
                <a:gd name="T98" fmla="*/ 0 w 1011"/>
                <a:gd name="T99" fmla="*/ 1275 h 1299"/>
                <a:gd name="T100" fmla="*/ 24 w 1011"/>
                <a:gd name="T101" fmla="*/ 1299 h 1299"/>
                <a:gd name="T102" fmla="*/ 734 w 1011"/>
                <a:gd name="T103" fmla="*/ 1299 h 1299"/>
                <a:gd name="T104" fmla="*/ 758 w 1011"/>
                <a:gd name="T105" fmla="*/ 1275 h 1299"/>
                <a:gd name="T106" fmla="*/ 734 w 1011"/>
                <a:gd name="T107" fmla="*/ 1251 h 1299"/>
                <a:gd name="T108" fmla="*/ 725 w 1011"/>
                <a:gd name="T109" fmla="*/ 82 h 1299"/>
                <a:gd name="T110" fmla="*/ 929 w 1011"/>
                <a:gd name="T111" fmla="*/ 287 h 1299"/>
                <a:gd name="T112" fmla="*/ 725 w 1011"/>
                <a:gd name="T113" fmla="*/ 287 h 1299"/>
                <a:gd name="T114" fmla="*/ 725 w 1011"/>
                <a:gd name="T115" fmla="*/ 82 h 1299"/>
                <a:gd name="T116" fmla="*/ 725 w 1011"/>
                <a:gd name="T117" fmla="*/ 82 h 1299"/>
                <a:gd name="T118" fmla="*/ 725 w 1011"/>
                <a:gd name="T119" fmla="*/ 82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1" h="1299">
                  <a:moveTo>
                    <a:pt x="734" y="1251"/>
                  </a:moveTo>
                  <a:cubicBezTo>
                    <a:pt x="48" y="1251"/>
                    <a:pt x="48" y="1251"/>
                    <a:pt x="48" y="1251"/>
                  </a:cubicBezTo>
                  <a:cubicBezTo>
                    <a:pt x="48" y="1107"/>
                    <a:pt x="48" y="1107"/>
                    <a:pt x="48" y="1107"/>
                  </a:cubicBezTo>
                  <a:cubicBezTo>
                    <a:pt x="615" y="1107"/>
                    <a:pt x="615" y="1107"/>
                    <a:pt x="615" y="1107"/>
                  </a:cubicBezTo>
                  <a:cubicBezTo>
                    <a:pt x="629" y="1107"/>
                    <a:pt x="639" y="1096"/>
                    <a:pt x="639" y="1083"/>
                  </a:cubicBezTo>
                  <a:cubicBezTo>
                    <a:pt x="639" y="1070"/>
                    <a:pt x="629" y="1059"/>
                    <a:pt x="615" y="1059"/>
                  </a:cubicBezTo>
                  <a:cubicBezTo>
                    <a:pt x="48" y="1059"/>
                    <a:pt x="48" y="1059"/>
                    <a:pt x="48" y="105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77" y="48"/>
                    <a:pt x="677" y="48"/>
                    <a:pt x="677" y="48"/>
                  </a:cubicBezTo>
                  <a:cubicBezTo>
                    <a:pt x="677" y="311"/>
                    <a:pt x="677" y="311"/>
                    <a:pt x="677" y="311"/>
                  </a:cubicBezTo>
                  <a:cubicBezTo>
                    <a:pt x="677" y="324"/>
                    <a:pt x="687" y="335"/>
                    <a:pt x="701" y="335"/>
                  </a:cubicBezTo>
                  <a:cubicBezTo>
                    <a:pt x="963" y="335"/>
                    <a:pt x="963" y="335"/>
                    <a:pt x="963" y="335"/>
                  </a:cubicBezTo>
                  <a:cubicBezTo>
                    <a:pt x="963" y="603"/>
                    <a:pt x="963" y="603"/>
                    <a:pt x="963" y="603"/>
                  </a:cubicBezTo>
                  <a:cubicBezTo>
                    <a:pt x="963" y="616"/>
                    <a:pt x="974" y="627"/>
                    <a:pt x="987" y="627"/>
                  </a:cubicBezTo>
                  <a:cubicBezTo>
                    <a:pt x="1000" y="627"/>
                    <a:pt x="1011" y="616"/>
                    <a:pt x="1011" y="603"/>
                  </a:cubicBezTo>
                  <a:cubicBezTo>
                    <a:pt x="1011" y="311"/>
                    <a:pt x="1011" y="311"/>
                    <a:pt x="1011" y="311"/>
                  </a:cubicBezTo>
                  <a:cubicBezTo>
                    <a:pt x="1011" y="310"/>
                    <a:pt x="1011" y="309"/>
                    <a:pt x="1011" y="308"/>
                  </a:cubicBezTo>
                  <a:cubicBezTo>
                    <a:pt x="1011" y="308"/>
                    <a:pt x="1011" y="307"/>
                    <a:pt x="1011" y="307"/>
                  </a:cubicBezTo>
                  <a:cubicBezTo>
                    <a:pt x="1011" y="306"/>
                    <a:pt x="1011" y="306"/>
                    <a:pt x="1011" y="306"/>
                  </a:cubicBezTo>
                  <a:cubicBezTo>
                    <a:pt x="1011" y="305"/>
                    <a:pt x="1010" y="305"/>
                    <a:pt x="1010" y="304"/>
                  </a:cubicBezTo>
                  <a:cubicBezTo>
                    <a:pt x="1010" y="304"/>
                    <a:pt x="1010" y="304"/>
                    <a:pt x="1010" y="304"/>
                  </a:cubicBezTo>
                  <a:cubicBezTo>
                    <a:pt x="1010" y="303"/>
                    <a:pt x="1010" y="302"/>
                    <a:pt x="1009" y="302"/>
                  </a:cubicBezTo>
                  <a:cubicBezTo>
                    <a:pt x="1009" y="302"/>
                    <a:pt x="1009" y="302"/>
                    <a:pt x="1009" y="301"/>
                  </a:cubicBezTo>
                  <a:cubicBezTo>
                    <a:pt x="1009" y="301"/>
                    <a:pt x="1009" y="300"/>
                    <a:pt x="1008" y="300"/>
                  </a:cubicBezTo>
                  <a:cubicBezTo>
                    <a:pt x="1008" y="300"/>
                    <a:pt x="1008" y="299"/>
                    <a:pt x="1008" y="299"/>
                  </a:cubicBezTo>
                  <a:cubicBezTo>
                    <a:pt x="1008" y="299"/>
                    <a:pt x="1008" y="298"/>
                    <a:pt x="1007" y="298"/>
                  </a:cubicBezTo>
                  <a:cubicBezTo>
                    <a:pt x="1007" y="298"/>
                    <a:pt x="1007" y="297"/>
                    <a:pt x="1007" y="297"/>
                  </a:cubicBezTo>
                  <a:cubicBezTo>
                    <a:pt x="1007" y="297"/>
                    <a:pt x="1006" y="296"/>
                    <a:pt x="1006" y="296"/>
                  </a:cubicBezTo>
                  <a:cubicBezTo>
                    <a:pt x="1006" y="296"/>
                    <a:pt x="1006" y="296"/>
                    <a:pt x="1006" y="295"/>
                  </a:cubicBezTo>
                  <a:cubicBezTo>
                    <a:pt x="1005" y="295"/>
                    <a:pt x="1005" y="295"/>
                    <a:pt x="1005" y="294"/>
                  </a:cubicBezTo>
                  <a:cubicBezTo>
                    <a:pt x="1004" y="294"/>
                    <a:pt x="1004" y="294"/>
                    <a:pt x="1004" y="294"/>
                  </a:cubicBezTo>
                  <a:cubicBezTo>
                    <a:pt x="717" y="7"/>
                    <a:pt x="717" y="7"/>
                    <a:pt x="717" y="7"/>
                  </a:cubicBezTo>
                  <a:cubicBezTo>
                    <a:pt x="717" y="7"/>
                    <a:pt x="717" y="7"/>
                    <a:pt x="717" y="7"/>
                  </a:cubicBezTo>
                  <a:cubicBezTo>
                    <a:pt x="717" y="6"/>
                    <a:pt x="716" y="6"/>
                    <a:pt x="716" y="5"/>
                  </a:cubicBezTo>
                  <a:cubicBezTo>
                    <a:pt x="716" y="5"/>
                    <a:pt x="715" y="5"/>
                    <a:pt x="715" y="5"/>
                  </a:cubicBezTo>
                  <a:cubicBezTo>
                    <a:pt x="715" y="5"/>
                    <a:pt x="714" y="4"/>
                    <a:pt x="714" y="4"/>
                  </a:cubicBezTo>
                  <a:cubicBezTo>
                    <a:pt x="714" y="4"/>
                    <a:pt x="714" y="4"/>
                    <a:pt x="713" y="4"/>
                  </a:cubicBezTo>
                  <a:cubicBezTo>
                    <a:pt x="713" y="3"/>
                    <a:pt x="712" y="3"/>
                    <a:pt x="712" y="3"/>
                  </a:cubicBezTo>
                  <a:cubicBezTo>
                    <a:pt x="712" y="3"/>
                    <a:pt x="712" y="3"/>
                    <a:pt x="712" y="3"/>
                  </a:cubicBezTo>
                  <a:cubicBezTo>
                    <a:pt x="711" y="2"/>
                    <a:pt x="710" y="2"/>
                    <a:pt x="710" y="2"/>
                  </a:cubicBezTo>
                  <a:cubicBezTo>
                    <a:pt x="710" y="2"/>
                    <a:pt x="710" y="2"/>
                    <a:pt x="710" y="2"/>
                  </a:cubicBezTo>
                  <a:cubicBezTo>
                    <a:pt x="709" y="1"/>
                    <a:pt x="708" y="1"/>
                    <a:pt x="708" y="1"/>
                  </a:cubicBezTo>
                  <a:cubicBezTo>
                    <a:pt x="707" y="1"/>
                    <a:pt x="707" y="1"/>
                    <a:pt x="707" y="1"/>
                  </a:cubicBezTo>
                  <a:cubicBezTo>
                    <a:pt x="707" y="1"/>
                    <a:pt x="706" y="1"/>
                    <a:pt x="705" y="0"/>
                  </a:cubicBezTo>
                  <a:cubicBezTo>
                    <a:pt x="705" y="0"/>
                    <a:pt x="705" y="0"/>
                    <a:pt x="705" y="0"/>
                  </a:cubicBezTo>
                  <a:cubicBezTo>
                    <a:pt x="704" y="0"/>
                    <a:pt x="704" y="0"/>
                    <a:pt x="703" y="0"/>
                  </a:cubicBezTo>
                  <a:cubicBezTo>
                    <a:pt x="702" y="0"/>
                    <a:pt x="701" y="0"/>
                    <a:pt x="70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88"/>
                    <a:pt x="11" y="1299"/>
                    <a:pt x="24" y="1299"/>
                  </a:cubicBezTo>
                  <a:cubicBezTo>
                    <a:pt x="734" y="1299"/>
                    <a:pt x="734" y="1299"/>
                    <a:pt x="734" y="1299"/>
                  </a:cubicBezTo>
                  <a:cubicBezTo>
                    <a:pt x="747" y="1299"/>
                    <a:pt x="758" y="1288"/>
                    <a:pt x="758" y="1275"/>
                  </a:cubicBezTo>
                  <a:cubicBezTo>
                    <a:pt x="758" y="1262"/>
                    <a:pt x="747" y="1251"/>
                    <a:pt x="734" y="1251"/>
                  </a:cubicBezTo>
                  <a:close/>
                  <a:moveTo>
                    <a:pt x="725" y="82"/>
                  </a:moveTo>
                  <a:cubicBezTo>
                    <a:pt x="929" y="287"/>
                    <a:pt x="929" y="287"/>
                    <a:pt x="929" y="287"/>
                  </a:cubicBezTo>
                  <a:cubicBezTo>
                    <a:pt x="725" y="287"/>
                    <a:pt x="725" y="287"/>
                    <a:pt x="725" y="287"/>
                  </a:cubicBezTo>
                  <a:lnTo>
                    <a:pt x="725" y="82"/>
                  </a:lnTo>
                  <a:close/>
                  <a:moveTo>
                    <a:pt x="725" y="82"/>
                  </a:moveTo>
                  <a:cubicBezTo>
                    <a:pt x="725" y="82"/>
                    <a:pt x="725" y="82"/>
                    <a:pt x="725" y="8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3" name="Freeform 83"/>
            <p:cNvSpPr>
              <a:spLocks noEditPoints="1"/>
            </p:cNvSpPr>
            <p:nvPr/>
          </p:nvSpPr>
          <p:spPr bwMode="auto">
            <a:xfrm>
              <a:off x="13476288" y="4116388"/>
              <a:ext cx="209550" cy="1111250"/>
            </a:xfrm>
            <a:custGeom>
              <a:avLst/>
              <a:gdLst>
                <a:gd name="T0" fmla="*/ 0 w 48"/>
                <a:gd name="T1" fmla="*/ 24 h 256"/>
                <a:gd name="T2" fmla="*/ 0 w 48"/>
                <a:gd name="T3" fmla="*/ 232 h 256"/>
                <a:gd name="T4" fmla="*/ 24 w 48"/>
                <a:gd name="T5" fmla="*/ 256 h 256"/>
                <a:gd name="T6" fmla="*/ 48 w 48"/>
                <a:gd name="T7" fmla="*/ 232 h 256"/>
                <a:gd name="T8" fmla="*/ 48 w 48"/>
                <a:gd name="T9" fmla="*/ 24 h 256"/>
                <a:gd name="T10" fmla="*/ 24 w 48"/>
                <a:gd name="T11" fmla="*/ 0 h 256"/>
                <a:gd name="T12" fmla="*/ 0 w 48"/>
                <a:gd name="T13" fmla="*/ 24 h 256"/>
                <a:gd name="T14" fmla="*/ 0 w 48"/>
                <a:gd name="T15" fmla="*/ 24 h 256"/>
                <a:gd name="T16" fmla="*/ 0 w 48"/>
                <a:gd name="T17" fmla="*/ 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56">
                  <a:moveTo>
                    <a:pt x="0" y="24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0" y="246"/>
                    <a:pt x="11" y="256"/>
                    <a:pt x="24" y="256"/>
                  </a:cubicBezTo>
                  <a:cubicBezTo>
                    <a:pt x="37" y="256"/>
                    <a:pt x="48" y="246"/>
                    <a:pt x="48" y="2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Freeform 84"/>
            <p:cNvSpPr>
              <a:spLocks noEditPoints="1"/>
            </p:cNvSpPr>
            <p:nvPr/>
          </p:nvSpPr>
          <p:spPr bwMode="auto">
            <a:xfrm>
              <a:off x="10094913" y="2870201"/>
              <a:ext cx="2336800" cy="3973513"/>
            </a:xfrm>
            <a:custGeom>
              <a:avLst/>
              <a:gdLst>
                <a:gd name="T0" fmla="*/ 533 w 533"/>
                <a:gd name="T1" fmla="*/ 24 h 915"/>
                <a:gd name="T2" fmla="*/ 509 w 533"/>
                <a:gd name="T3" fmla="*/ 0 h 915"/>
                <a:gd name="T4" fmla="*/ 24 w 533"/>
                <a:gd name="T5" fmla="*/ 0 h 915"/>
                <a:gd name="T6" fmla="*/ 0 w 533"/>
                <a:gd name="T7" fmla="*/ 24 h 915"/>
                <a:gd name="T8" fmla="*/ 0 w 533"/>
                <a:gd name="T9" fmla="*/ 891 h 915"/>
                <a:gd name="T10" fmla="*/ 24 w 533"/>
                <a:gd name="T11" fmla="*/ 915 h 915"/>
                <a:gd name="T12" fmla="*/ 48 w 533"/>
                <a:gd name="T13" fmla="*/ 891 h 915"/>
                <a:gd name="T14" fmla="*/ 48 w 533"/>
                <a:gd name="T15" fmla="*/ 48 h 915"/>
                <a:gd name="T16" fmla="*/ 509 w 533"/>
                <a:gd name="T17" fmla="*/ 48 h 915"/>
                <a:gd name="T18" fmla="*/ 533 w 533"/>
                <a:gd name="T19" fmla="*/ 24 h 915"/>
                <a:gd name="T20" fmla="*/ 533 w 533"/>
                <a:gd name="T21" fmla="*/ 24 h 915"/>
                <a:gd name="T22" fmla="*/ 533 w 533"/>
                <a:gd name="T23" fmla="*/ 24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3" h="915">
                  <a:moveTo>
                    <a:pt x="533" y="24"/>
                  </a:moveTo>
                  <a:cubicBezTo>
                    <a:pt x="533" y="11"/>
                    <a:pt x="522" y="0"/>
                    <a:pt x="50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891"/>
                    <a:pt x="0" y="891"/>
                    <a:pt x="0" y="891"/>
                  </a:cubicBezTo>
                  <a:cubicBezTo>
                    <a:pt x="0" y="904"/>
                    <a:pt x="11" y="915"/>
                    <a:pt x="24" y="915"/>
                  </a:cubicBezTo>
                  <a:cubicBezTo>
                    <a:pt x="37" y="915"/>
                    <a:pt x="48" y="904"/>
                    <a:pt x="48" y="89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09" y="48"/>
                    <a:pt x="509" y="48"/>
                    <a:pt x="509" y="48"/>
                  </a:cubicBezTo>
                  <a:cubicBezTo>
                    <a:pt x="522" y="48"/>
                    <a:pt x="533" y="37"/>
                    <a:pt x="533" y="24"/>
                  </a:cubicBezTo>
                  <a:close/>
                  <a:moveTo>
                    <a:pt x="533" y="24"/>
                  </a:moveTo>
                  <a:cubicBezTo>
                    <a:pt x="533" y="24"/>
                    <a:pt x="533" y="24"/>
                    <a:pt x="533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5" name="Freeform 85"/>
            <p:cNvSpPr>
              <a:spLocks noEditPoints="1"/>
            </p:cNvSpPr>
            <p:nvPr/>
          </p:nvSpPr>
          <p:spPr bwMode="auto">
            <a:xfrm>
              <a:off x="13055600" y="5802313"/>
              <a:ext cx="1893887" cy="1874838"/>
            </a:xfrm>
            <a:custGeom>
              <a:avLst/>
              <a:gdLst>
                <a:gd name="T0" fmla="*/ 216 w 432"/>
                <a:gd name="T1" fmla="*/ 0 h 432"/>
                <a:gd name="T2" fmla="*/ 0 w 432"/>
                <a:gd name="T3" fmla="*/ 216 h 432"/>
                <a:gd name="T4" fmla="*/ 216 w 432"/>
                <a:gd name="T5" fmla="*/ 432 h 432"/>
                <a:gd name="T6" fmla="*/ 432 w 432"/>
                <a:gd name="T7" fmla="*/ 216 h 432"/>
                <a:gd name="T8" fmla="*/ 216 w 432"/>
                <a:gd name="T9" fmla="*/ 0 h 432"/>
                <a:gd name="T10" fmla="*/ 216 w 432"/>
                <a:gd name="T11" fmla="*/ 384 h 432"/>
                <a:gd name="T12" fmla="*/ 48 w 432"/>
                <a:gd name="T13" fmla="*/ 216 h 432"/>
                <a:gd name="T14" fmla="*/ 216 w 432"/>
                <a:gd name="T15" fmla="*/ 48 h 432"/>
                <a:gd name="T16" fmla="*/ 384 w 432"/>
                <a:gd name="T17" fmla="*/ 216 h 432"/>
                <a:gd name="T18" fmla="*/ 216 w 432"/>
                <a:gd name="T19" fmla="*/ 384 h 432"/>
                <a:gd name="T20" fmla="*/ 216 w 432"/>
                <a:gd name="T21" fmla="*/ 384 h 432"/>
                <a:gd name="T22" fmla="*/ 216 w 432"/>
                <a:gd name="T23" fmla="*/ 38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97" y="0"/>
                    <a:pt x="0" y="97"/>
                    <a:pt x="0" y="216"/>
                  </a:cubicBezTo>
                  <a:cubicBezTo>
                    <a:pt x="0" y="335"/>
                    <a:pt x="97" y="432"/>
                    <a:pt x="216" y="432"/>
                  </a:cubicBezTo>
                  <a:cubicBezTo>
                    <a:pt x="335" y="432"/>
                    <a:pt x="432" y="335"/>
                    <a:pt x="432" y="216"/>
                  </a:cubicBezTo>
                  <a:cubicBezTo>
                    <a:pt x="432" y="97"/>
                    <a:pt x="335" y="0"/>
                    <a:pt x="216" y="0"/>
                  </a:cubicBezTo>
                  <a:close/>
                  <a:moveTo>
                    <a:pt x="216" y="384"/>
                  </a:moveTo>
                  <a:cubicBezTo>
                    <a:pt x="124" y="384"/>
                    <a:pt x="48" y="309"/>
                    <a:pt x="48" y="216"/>
                  </a:cubicBezTo>
                  <a:cubicBezTo>
                    <a:pt x="48" y="124"/>
                    <a:pt x="124" y="48"/>
                    <a:pt x="216" y="48"/>
                  </a:cubicBezTo>
                  <a:cubicBezTo>
                    <a:pt x="309" y="48"/>
                    <a:pt x="384" y="124"/>
                    <a:pt x="384" y="216"/>
                  </a:cubicBezTo>
                  <a:cubicBezTo>
                    <a:pt x="384" y="309"/>
                    <a:pt x="309" y="384"/>
                    <a:pt x="216" y="384"/>
                  </a:cubicBezTo>
                  <a:close/>
                  <a:moveTo>
                    <a:pt x="216" y="384"/>
                  </a:moveTo>
                  <a:cubicBezTo>
                    <a:pt x="216" y="384"/>
                    <a:pt x="216" y="384"/>
                    <a:pt x="216" y="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6" name="Freeform 86"/>
            <p:cNvSpPr>
              <a:spLocks noEditPoints="1"/>
            </p:cNvSpPr>
            <p:nvPr/>
          </p:nvSpPr>
          <p:spPr bwMode="auto">
            <a:xfrm>
              <a:off x="10094913" y="7469188"/>
              <a:ext cx="2555875" cy="207963"/>
            </a:xfrm>
            <a:custGeom>
              <a:avLst/>
              <a:gdLst>
                <a:gd name="T0" fmla="*/ 0 w 583"/>
                <a:gd name="T1" fmla="*/ 24 h 48"/>
                <a:gd name="T2" fmla="*/ 24 w 583"/>
                <a:gd name="T3" fmla="*/ 48 h 48"/>
                <a:gd name="T4" fmla="*/ 559 w 583"/>
                <a:gd name="T5" fmla="*/ 48 h 48"/>
                <a:gd name="T6" fmla="*/ 583 w 583"/>
                <a:gd name="T7" fmla="*/ 24 h 48"/>
                <a:gd name="T8" fmla="*/ 559 w 583"/>
                <a:gd name="T9" fmla="*/ 0 h 48"/>
                <a:gd name="T10" fmla="*/ 24 w 583"/>
                <a:gd name="T11" fmla="*/ 0 h 48"/>
                <a:gd name="T12" fmla="*/ 0 w 583"/>
                <a:gd name="T13" fmla="*/ 24 h 48"/>
                <a:gd name="T14" fmla="*/ 0 w 583"/>
                <a:gd name="T15" fmla="*/ 24 h 48"/>
                <a:gd name="T16" fmla="*/ 0 w 583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3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559" y="48"/>
                    <a:pt x="559" y="48"/>
                    <a:pt x="559" y="48"/>
                  </a:cubicBezTo>
                  <a:cubicBezTo>
                    <a:pt x="572" y="48"/>
                    <a:pt x="583" y="37"/>
                    <a:pt x="583" y="24"/>
                  </a:cubicBezTo>
                  <a:cubicBezTo>
                    <a:pt x="583" y="11"/>
                    <a:pt x="572" y="0"/>
                    <a:pt x="55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7" name="Freeform 87"/>
            <p:cNvSpPr>
              <a:spLocks noEditPoints="1"/>
            </p:cNvSpPr>
            <p:nvPr/>
          </p:nvSpPr>
          <p:spPr bwMode="auto">
            <a:xfrm>
              <a:off x="10814050" y="3708401"/>
              <a:ext cx="2152650" cy="2439988"/>
            </a:xfrm>
            <a:custGeom>
              <a:avLst/>
              <a:gdLst>
                <a:gd name="T0" fmla="*/ 491 w 491"/>
                <a:gd name="T1" fmla="*/ 118 h 562"/>
                <a:gd name="T2" fmla="*/ 491 w 491"/>
                <a:gd name="T3" fmla="*/ 115 h 562"/>
                <a:gd name="T4" fmla="*/ 491 w 491"/>
                <a:gd name="T5" fmla="*/ 113 h 562"/>
                <a:gd name="T6" fmla="*/ 490 w 491"/>
                <a:gd name="T7" fmla="*/ 111 h 562"/>
                <a:gd name="T8" fmla="*/ 489 w 491"/>
                <a:gd name="T9" fmla="*/ 109 h 562"/>
                <a:gd name="T10" fmla="*/ 488 w 491"/>
                <a:gd name="T11" fmla="*/ 106 h 562"/>
                <a:gd name="T12" fmla="*/ 487 w 491"/>
                <a:gd name="T13" fmla="*/ 104 h 562"/>
                <a:gd name="T14" fmla="*/ 482 w 491"/>
                <a:gd name="T15" fmla="*/ 99 h 562"/>
                <a:gd name="T16" fmla="*/ 481 w 491"/>
                <a:gd name="T17" fmla="*/ 98 h 562"/>
                <a:gd name="T18" fmla="*/ 479 w 491"/>
                <a:gd name="T19" fmla="*/ 97 h 562"/>
                <a:gd name="T20" fmla="*/ 477 w 491"/>
                <a:gd name="T21" fmla="*/ 96 h 562"/>
                <a:gd name="T22" fmla="*/ 474 w 491"/>
                <a:gd name="T23" fmla="*/ 95 h 562"/>
                <a:gd name="T24" fmla="*/ 472 w 491"/>
                <a:gd name="T25" fmla="*/ 94 h 562"/>
                <a:gd name="T26" fmla="*/ 470 w 491"/>
                <a:gd name="T27" fmla="*/ 94 h 562"/>
                <a:gd name="T28" fmla="*/ 467 w 491"/>
                <a:gd name="T29" fmla="*/ 94 h 562"/>
                <a:gd name="T30" fmla="*/ 465 w 491"/>
                <a:gd name="T31" fmla="*/ 94 h 562"/>
                <a:gd name="T32" fmla="*/ 463 w 491"/>
                <a:gd name="T33" fmla="*/ 94 h 562"/>
                <a:gd name="T34" fmla="*/ 460 w 491"/>
                <a:gd name="T35" fmla="*/ 95 h 562"/>
                <a:gd name="T36" fmla="*/ 210 w 491"/>
                <a:gd name="T37" fmla="*/ 168 h 562"/>
                <a:gd name="T38" fmla="*/ 351 w 491"/>
                <a:gd name="T39" fmla="*/ 50 h 562"/>
                <a:gd name="T40" fmla="*/ 338 w 491"/>
                <a:gd name="T41" fmla="*/ 4 h 562"/>
                <a:gd name="T42" fmla="*/ 162 w 491"/>
                <a:gd name="T43" fmla="*/ 73 h 562"/>
                <a:gd name="T44" fmla="*/ 105 w 491"/>
                <a:gd name="T45" fmla="*/ 376 h 562"/>
                <a:gd name="T46" fmla="*/ 105 w 491"/>
                <a:gd name="T47" fmla="*/ 562 h 562"/>
                <a:gd name="T48" fmla="*/ 210 w 491"/>
                <a:gd name="T49" fmla="*/ 217 h 562"/>
                <a:gd name="T50" fmla="*/ 443 w 491"/>
                <a:gd name="T51" fmla="*/ 309 h 562"/>
                <a:gd name="T52" fmla="*/ 281 w 491"/>
                <a:gd name="T53" fmla="*/ 387 h 562"/>
                <a:gd name="T54" fmla="*/ 491 w 491"/>
                <a:gd name="T55" fmla="*/ 387 h 562"/>
                <a:gd name="T56" fmla="*/ 48 w 491"/>
                <a:gd name="T57" fmla="*/ 469 h 562"/>
                <a:gd name="T58" fmla="*/ 162 w 491"/>
                <a:gd name="T59" fmla="*/ 469 h 562"/>
                <a:gd name="T60" fmla="*/ 386 w 491"/>
                <a:gd name="T61" fmla="*/ 432 h 562"/>
                <a:gd name="T62" fmla="*/ 386 w 491"/>
                <a:gd name="T63" fmla="*/ 342 h 562"/>
                <a:gd name="T64" fmla="*/ 386 w 491"/>
                <a:gd name="T65" fmla="*/ 432 h 562"/>
                <a:gd name="T66" fmla="*/ 386 w 491"/>
                <a:gd name="T67" fmla="*/ 43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1" h="562">
                  <a:moveTo>
                    <a:pt x="491" y="387"/>
                  </a:moveTo>
                  <a:cubicBezTo>
                    <a:pt x="491" y="118"/>
                    <a:pt x="491" y="118"/>
                    <a:pt x="491" y="118"/>
                  </a:cubicBezTo>
                  <a:cubicBezTo>
                    <a:pt x="491" y="117"/>
                    <a:pt x="491" y="117"/>
                    <a:pt x="491" y="117"/>
                  </a:cubicBezTo>
                  <a:cubicBezTo>
                    <a:pt x="491" y="117"/>
                    <a:pt x="491" y="116"/>
                    <a:pt x="491" y="115"/>
                  </a:cubicBezTo>
                  <a:cubicBezTo>
                    <a:pt x="491" y="115"/>
                    <a:pt x="491" y="115"/>
                    <a:pt x="491" y="114"/>
                  </a:cubicBezTo>
                  <a:cubicBezTo>
                    <a:pt x="491" y="114"/>
                    <a:pt x="491" y="114"/>
                    <a:pt x="491" y="113"/>
                  </a:cubicBezTo>
                  <a:cubicBezTo>
                    <a:pt x="491" y="113"/>
                    <a:pt x="490" y="112"/>
                    <a:pt x="490" y="112"/>
                  </a:cubicBezTo>
                  <a:cubicBezTo>
                    <a:pt x="490" y="111"/>
                    <a:pt x="490" y="111"/>
                    <a:pt x="490" y="111"/>
                  </a:cubicBezTo>
                  <a:cubicBezTo>
                    <a:pt x="490" y="110"/>
                    <a:pt x="490" y="110"/>
                    <a:pt x="490" y="109"/>
                  </a:cubicBezTo>
                  <a:cubicBezTo>
                    <a:pt x="489" y="109"/>
                    <a:pt x="489" y="109"/>
                    <a:pt x="489" y="109"/>
                  </a:cubicBezTo>
                  <a:cubicBezTo>
                    <a:pt x="489" y="108"/>
                    <a:pt x="489" y="108"/>
                    <a:pt x="489" y="107"/>
                  </a:cubicBezTo>
                  <a:cubicBezTo>
                    <a:pt x="489" y="107"/>
                    <a:pt x="488" y="107"/>
                    <a:pt x="488" y="106"/>
                  </a:cubicBezTo>
                  <a:cubicBezTo>
                    <a:pt x="488" y="106"/>
                    <a:pt x="488" y="106"/>
                    <a:pt x="488" y="105"/>
                  </a:cubicBezTo>
                  <a:cubicBezTo>
                    <a:pt x="487" y="105"/>
                    <a:pt x="487" y="105"/>
                    <a:pt x="487" y="104"/>
                  </a:cubicBezTo>
                  <a:cubicBezTo>
                    <a:pt x="487" y="104"/>
                    <a:pt x="487" y="104"/>
                    <a:pt x="487" y="104"/>
                  </a:cubicBezTo>
                  <a:cubicBezTo>
                    <a:pt x="485" y="102"/>
                    <a:pt x="484" y="101"/>
                    <a:pt x="482" y="99"/>
                  </a:cubicBezTo>
                  <a:cubicBezTo>
                    <a:pt x="482" y="99"/>
                    <a:pt x="482" y="99"/>
                    <a:pt x="482" y="99"/>
                  </a:cubicBezTo>
                  <a:cubicBezTo>
                    <a:pt x="482" y="99"/>
                    <a:pt x="481" y="98"/>
                    <a:pt x="481" y="98"/>
                  </a:cubicBezTo>
                  <a:cubicBezTo>
                    <a:pt x="480" y="98"/>
                    <a:pt x="480" y="97"/>
                    <a:pt x="480" y="97"/>
                  </a:cubicBezTo>
                  <a:cubicBezTo>
                    <a:pt x="479" y="97"/>
                    <a:pt x="479" y="97"/>
                    <a:pt x="479" y="97"/>
                  </a:cubicBezTo>
                  <a:cubicBezTo>
                    <a:pt x="478" y="96"/>
                    <a:pt x="478" y="96"/>
                    <a:pt x="477" y="96"/>
                  </a:cubicBezTo>
                  <a:cubicBezTo>
                    <a:pt x="477" y="96"/>
                    <a:pt x="477" y="96"/>
                    <a:pt x="477" y="96"/>
                  </a:cubicBezTo>
                  <a:cubicBezTo>
                    <a:pt x="476" y="95"/>
                    <a:pt x="476" y="95"/>
                    <a:pt x="475" y="95"/>
                  </a:cubicBezTo>
                  <a:cubicBezTo>
                    <a:pt x="475" y="95"/>
                    <a:pt x="475" y="95"/>
                    <a:pt x="474" y="95"/>
                  </a:cubicBezTo>
                  <a:cubicBezTo>
                    <a:pt x="474" y="95"/>
                    <a:pt x="474" y="95"/>
                    <a:pt x="473" y="95"/>
                  </a:cubicBezTo>
                  <a:cubicBezTo>
                    <a:pt x="473" y="94"/>
                    <a:pt x="473" y="94"/>
                    <a:pt x="472" y="94"/>
                  </a:cubicBezTo>
                  <a:cubicBezTo>
                    <a:pt x="472" y="94"/>
                    <a:pt x="472" y="94"/>
                    <a:pt x="471" y="94"/>
                  </a:cubicBezTo>
                  <a:cubicBezTo>
                    <a:pt x="471" y="94"/>
                    <a:pt x="470" y="94"/>
                    <a:pt x="470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68" y="94"/>
                    <a:pt x="468" y="94"/>
                    <a:pt x="467" y="94"/>
                  </a:cubicBezTo>
                  <a:cubicBezTo>
                    <a:pt x="467" y="94"/>
                    <a:pt x="467" y="94"/>
                    <a:pt x="467" y="94"/>
                  </a:cubicBezTo>
                  <a:cubicBezTo>
                    <a:pt x="466" y="94"/>
                    <a:pt x="465" y="94"/>
                    <a:pt x="465" y="94"/>
                  </a:cubicBezTo>
                  <a:cubicBezTo>
                    <a:pt x="464" y="94"/>
                    <a:pt x="464" y="94"/>
                    <a:pt x="464" y="94"/>
                  </a:cubicBezTo>
                  <a:cubicBezTo>
                    <a:pt x="463" y="94"/>
                    <a:pt x="463" y="94"/>
                    <a:pt x="463" y="94"/>
                  </a:cubicBezTo>
                  <a:cubicBezTo>
                    <a:pt x="462" y="94"/>
                    <a:pt x="462" y="94"/>
                    <a:pt x="461" y="94"/>
                  </a:cubicBezTo>
                  <a:cubicBezTo>
                    <a:pt x="461" y="95"/>
                    <a:pt x="461" y="95"/>
                    <a:pt x="460" y="95"/>
                  </a:cubicBezTo>
                  <a:cubicBezTo>
                    <a:pt x="460" y="95"/>
                    <a:pt x="460" y="95"/>
                    <a:pt x="460" y="95"/>
                  </a:cubicBezTo>
                  <a:cubicBezTo>
                    <a:pt x="460" y="95"/>
                    <a:pt x="210" y="168"/>
                    <a:pt x="210" y="168"/>
                  </a:cubicBezTo>
                  <a:cubicBezTo>
                    <a:pt x="210" y="91"/>
                    <a:pt x="210" y="91"/>
                    <a:pt x="210" y="91"/>
                  </a:cubicBezTo>
                  <a:cubicBezTo>
                    <a:pt x="351" y="50"/>
                    <a:pt x="351" y="50"/>
                    <a:pt x="351" y="50"/>
                  </a:cubicBezTo>
                  <a:cubicBezTo>
                    <a:pt x="364" y="46"/>
                    <a:pt x="371" y="33"/>
                    <a:pt x="368" y="20"/>
                  </a:cubicBezTo>
                  <a:cubicBezTo>
                    <a:pt x="364" y="7"/>
                    <a:pt x="351" y="0"/>
                    <a:pt x="338" y="4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69" y="53"/>
                    <a:pt x="162" y="62"/>
                    <a:pt x="162" y="73"/>
                  </a:cubicBezTo>
                  <a:cubicBezTo>
                    <a:pt x="162" y="391"/>
                    <a:pt x="162" y="391"/>
                    <a:pt x="162" y="391"/>
                  </a:cubicBezTo>
                  <a:cubicBezTo>
                    <a:pt x="146" y="381"/>
                    <a:pt x="126" y="376"/>
                    <a:pt x="105" y="376"/>
                  </a:cubicBezTo>
                  <a:cubicBezTo>
                    <a:pt x="47" y="376"/>
                    <a:pt x="0" y="418"/>
                    <a:pt x="0" y="469"/>
                  </a:cubicBezTo>
                  <a:cubicBezTo>
                    <a:pt x="0" y="520"/>
                    <a:pt x="47" y="562"/>
                    <a:pt x="105" y="562"/>
                  </a:cubicBezTo>
                  <a:cubicBezTo>
                    <a:pt x="163" y="562"/>
                    <a:pt x="210" y="520"/>
                    <a:pt x="210" y="469"/>
                  </a:cubicBezTo>
                  <a:cubicBezTo>
                    <a:pt x="210" y="217"/>
                    <a:pt x="210" y="217"/>
                    <a:pt x="210" y="217"/>
                  </a:cubicBezTo>
                  <a:cubicBezTo>
                    <a:pt x="443" y="150"/>
                    <a:pt x="443" y="150"/>
                    <a:pt x="443" y="150"/>
                  </a:cubicBezTo>
                  <a:cubicBezTo>
                    <a:pt x="443" y="309"/>
                    <a:pt x="443" y="309"/>
                    <a:pt x="443" y="309"/>
                  </a:cubicBezTo>
                  <a:cubicBezTo>
                    <a:pt x="427" y="300"/>
                    <a:pt x="407" y="294"/>
                    <a:pt x="386" y="294"/>
                  </a:cubicBezTo>
                  <a:cubicBezTo>
                    <a:pt x="328" y="294"/>
                    <a:pt x="281" y="336"/>
                    <a:pt x="281" y="387"/>
                  </a:cubicBezTo>
                  <a:cubicBezTo>
                    <a:pt x="281" y="439"/>
                    <a:pt x="328" y="480"/>
                    <a:pt x="386" y="480"/>
                  </a:cubicBezTo>
                  <a:cubicBezTo>
                    <a:pt x="444" y="480"/>
                    <a:pt x="491" y="439"/>
                    <a:pt x="491" y="387"/>
                  </a:cubicBezTo>
                  <a:close/>
                  <a:moveTo>
                    <a:pt x="105" y="514"/>
                  </a:moveTo>
                  <a:cubicBezTo>
                    <a:pt x="74" y="514"/>
                    <a:pt x="48" y="494"/>
                    <a:pt x="48" y="469"/>
                  </a:cubicBezTo>
                  <a:cubicBezTo>
                    <a:pt x="48" y="444"/>
                    <a:pt x="74" y="424"/>
                    <a:pt x="105" y="424"/>
                  </a:cubicBezTo>
                  <a:cubicBezTo>
                    <a:pt x="137" y="424"/>
                    <a:pt x="162" y="444"/>
                    <a:pt x="162" y="469"/>
                  </a:cubicBezTo>
                  <a:cubicBezTo>
                    <a:pt x="162" y="494"/>
                    <a:pt x="137" y="514"/>
                    <a:pt x="105" y="514"/>
                  </a:cubicBezTo>
                  <a:close/>
                  <a:moveTo>
                    <a:pt x="386" y="432"/>
                  </a:moveTo>
                  <a:cubicBezTo>
                    <a:pt x="354" y="432"/>
                    <a:pt x="329" y="412"/>
                    <a:pt x="329" y="387"/>
                  </a:cubicBezTo>
                  <a:cubicBezTo>
                    <a:pt x="329" y="362"/>
                    <a:pt x="354" y="342"/>
                    <a:pt x="386" y="342"/>
                  </a:cubicBezTo>
                  <a:cubicBezTo>
                    <a:pt x="417" y="342"/>
                    <a:pt x="443" y="362"/>
                    <a:pt x="443" y="387"/>
                  </a:cubicBezTo>
                  <a:cubicBezTo>
                    <a:pt x="443" y="412"/>
                    <a:pt x="417" y="432"/>
                    <a:pt x="386" y="432"/>
                  </a:cubicBezTo>
                  <a:close/>
                  <a:moveTo>
                    <a:pt x="386" y="432"/>
                  </a:moveTo>
                  <a:cubicBezTo>
                    <a:pt x="386" y="432"/>
                    <a:pt x="386" y="432"/>
                    <a:pt x="386" y="4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8" name="Group 427"/>
          <p:cNvGrpSpPr>
            <a:grpSpLocks noChangeAspect="1"/>
          </p:cNvGrpSpPr>
          <p:nvPr/>
        </p:nvGrpSpPr>
        <p:grpSpPr>
          <a:xfrm>
            <a:off x="10256664" y="2618226"/>
            <a:ext cx="297095" cy="304800"/>
            <a:chOff x="9802813" y="2811462"/>
            <a:chExt cx="6365875" cy="6530976"/>
          </a:xfrm>
        </p:grpSpPr>
        <p:sp>
          <p:nvSpPr>
            <p:cNvPr id="429" name="Rectangle 428"/>
            <p:cNvSpPr/>
            <p:nvPr/>
          </p:nvSpPr>
          <p:spPr>
            <a:xfrm>
              <a:off x="10707757" y="6910388"/>
              <a:ext cx="1720781" cy="2074586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0" name="Freeform 91"/>
            <p:cNvSpPr>
              <a:spLocks noEditPoints="1"/>
            </p:cNvSpPr>
            <p:nvPr/>
          </p:nvSpPr>
          <p:spPr bwMode="auto">
            <a:xfrm>
              <a:off x="9802813" y="2811462"/>
              <a:ext cx="6365875" cy="6530976"/>
            </a:xfrm>
            <a:custGeom>
              <a:avLst/>
              <a:gdLst>
                <a:gd name="T0" fmla="*/ 1352 w 1452"/>
                <a:gd name="T1" fmla="*/ 96 h 1504"/>
                <a:gd name="T2" fmla="*/ 1223 w 1452"/>
                <a:gd name="T3" fmla="*/ 96 h 1504"/>
                <a:gd name="T4" fmla="*/ 1199 w 1452"/>
                <a:gd name="T5" fmla="*/ 120 h 1504"/>
                <a:gd name="T6" fmla="*/ 1223 w 1452"/>
                <a:gd name="T7" fmla="*/ 144 h 1504"/>
                <a:gd name="T8" fmla="*/ 1267 w 1452"/>
                <a:gd name="T9" fmla="*/ 144 h 1504"/>
                <a:gd name="T10" fmla="*/ 1253 w 1452"/>
                <a:gd name="T11" fmla="*/ 195 h 1504"/>
                <a:gd name="T12" fmla="*/ 1253 w 1452"/>
                <a:gd name="T13" fmla="*/ 1330 h 1504"/>
                <a:gd name="T14" fmla="*/ 1277 w 1452"/>
                <a:gd name="T15" fmla="*/ 1354 h 1504"/>
                <a:gd name="T16" fmla="*/ 1301 w 1452"/>
                <a:gd name="T17" fmla="*/ 1330 h 1504"/>
                <a:gd name="T18" fmla="*/ 1301 w 1452"/>
                <a:gd name="T19" fmla="*/ 195 h 1504"/>
                <a:gd name="T20" fmla="*/ 1352 w 1452"/>
                <a:gd name="T21" fmla="*/ 144 h 1504"/>
                <a:gd name="T22" fmla="*/ 1404 w 1452"/>
                <a:gd name="T23" fmla="*/ 195 h 1504"/>
                <a:gd name="T24" fmla="*/ 1404 w 1452"/>
                <a:gd name="T25" fmla="*/ 1330 h 1504"/>
                <a:gd name="T26" fmla="*/ 1277 w 1452"/>
                <a:gd name="T27" fmla="*/ 1456 h 1504"/>
                <a:gd name="T28" fmla="*/ 1151 w 1452"/>
                <a:gd name="T29" fmla="*/ 1330 h 1504"/>
                <a:gd name="T30" fmla="*/ 1151 w 1452"/>
                <a:gd name="T31" fmla="*/ 24 h 1504"/>
                <a:gd name="T32" fmla="*/ 1127 w 1452"/>
                <a:gd name="T33" fmla="*/ 0 h 1504"/>
                <a:gd name="T34" fmla="*/ 24 w 1452"/>
                <a:gd name="T35" fmla="*/ 0 h 1504"/>
                <a:gd name="T36" fmla="*/ 0 w 1452"/>
                <a:gd name="T37" fmla="*/ 24 h 1504"/>
                <a:gd name="T38" fmla="*/ 0 w 1452"/>
                <a:gd name="T39" fmla="*/ 1330 h 1504"/>
                <a:gd name="T40" fmla="*/ 174 w 1452"/>
                <a:gd name="T41" fmla="*/ 1504 h 1504"/>
                <a:gd name="T42" fmla="*/ 1277 w 1452"/>
                <a:gd name="T43" fmla="*/ 1504 h 1504"/>
                <a:gd name="T44" fmla="*/ 1452 w 1452"/>
                <a:gd name="T45" fmla="*/ 1330 h 1504"/>
                <a:gd name="T46" fmla="*/ 1452 w 1452"/>
                <a:gd name="T47" fmla="*/ 195 h 1504"/>
                <a:gd name="T48" fmla="*/ 1352 w 1452"/>
                <a:gd name="T49" fmla="*/ 96 h 1504"/>
                <a:gd name="T50" fmla="*/ 174 w 1452"/>
                <a:gd name="T51" fmla="*/ 1456 h 1504"/>
                <a:gd name="T52" fmla="*/ 48 w 1452"/>
                <a:gd name="T53" fmla="*/ 1330 h 1504"/>
                <a:gd name="T54" fmla="*/ 48 w 1452"/>
                <a:gd name="T55" fmla="*/ 48 h 1504"/>
                <a:gd name="T56" fmla="*/ 1103 w 1452"/>
                <a:gd name="T57" fmla="*/ 48 h 1504"/>
                <a:gd name="T58" fmla="*/ 1103 w 1452"/>
                <a:gd name="T59" fmla="*/ 1330 h 1504"/>
                <a:gd name="T60" fmla="*/ 1157 w 1452"/>
                <a:gd name="T61" fmla="*/ 1456 h 1504"/>
                <a:gd name="T62" fmla="*/ 174 w 1452"/>
                <a:gd name="T63" fmla="*/ 1456 h 1504"/>
                <a:gd name="T64" fmla="*/ 174 w 1452"/>
                <a:gd name="T65" fmla="*/ 1456 h 1504"/>
                <a:gd name="T66" fmla="*/ 174 w 1452"/>
                <a:gd name="T67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2" h="1504">
                  <a:moveTo>
                    <a:pt x="1352" y="96"/>
                  </a:moveTo>
                  <a:cubicBezTo>
                    <a:pt x="1223" y="96"/>
                    <a:pt x="1223" y="96"/>
                    <a:pt x="1223" y="96"/>
                  </a:cubicBezTo>
                  <a:cubicBezTo>
                    <a:pt x="1210" y="96"/>
                    <a:pt x="1199" y="107"/>
                    <a:pt x="1199" y="120"/>
                  </a:cubicBezTo>
                  <a:cubicBezTo>
                    <a:pt x="1199" y="133"/>
                    <a:pt x="1210" y="144"/>
                    <a:pt x="1223" y="144"/>
                  </a:cubicBezTo>
                  <a:cubicBezTo>
                    <a:pt x="1267" y="144"/>
                    <a:pt x="1267" y="144"/>
                    <a:pt x="1267" y="144"/>
                  </a:cubicBezTo>
                  <a:cubicBezTo>
                    <a:pt x="1258" y="159"/>
                    <a:pt x="1253" y="176"/>
                    <a:pt x="1253" y="195"/>
                  </a:cubicBezTo>
                  <a:cubicBezTo>
                    <a:pt x="1253" y="1330"/>
                    <a:pt x="1253" y="1330"/>
                    <a:pt x="1253" y="1330"/>
                  </a:cubicBezTo>
                  <a:cubicBezTo>
                    <a:pt x="1253" y="1343"/>
                    <a:pt x="1264" y="1354"/>
                    <a:pt x="1277" y="1354"/>
                  </a:cubicBezTo>
                  <a:cubicBezTo>
                    <a:pt x="1290" y="1354"/>
                    <a:pt x="1301" y="1343"/>
                    <a:pt x="1301" y="1330"/>
                  </a:cubicBezTo>
                  <a:cubicBezTo>
                    <a:pt x="1301" y="195"/>
                    <a:pt x="1301" y="195"/>
                    <a:pt x="1301" y="195"/>
                  </a:cubicBezTo>
                  <a:cubicBezTo>
                    <a:pt x="1301" y="167"/>
                    <a:pt x="1324" y="144"/>
                    <a:pt x="1352" y="144"/>
                  </a:cubicBezTo>
                  <a:cubicBezTo>
                    <a:pt x="1381" y="144"/>
                    <a:pt x="1404" y="167"/>
                    <a:pt x="1404" y="195"/>
                  </a:cubicBezTo>
                  <a:cubicBezTo>
                    <a:pt x="1404" y="1330"/>
                    <a:pt x="1404" y="1330"/>
                    <a:pt x="1404" y="1330"/>
                  </a:cubicBezTo>
                  <a:cubicBezTo>
                    <a:pt x="1404" y="1399"/>
                    <a:pt x="1347" y="1456"/>
                    <a:pt x="1277" y="1456"/>
                  </a:cubicBezTo>
                  <a:cubicBezTo>
                    <a:pt x="1208" y="1456"/>
                    <a:pt x="1151" y="1399"/>
                    <a:pt x="1151" y="1330"/>
                  </a:cubicBezTo>
                  <a:cubicBezTo>
                    <a:pt x="1151" y="24"/>
                    <a:pt x="1151" y="24"/>
                    <a:pt x="1151" y="24"/>
                  </a:cubicBezTo>
                  <a:cubicBezTo>
                    <a:pt x="1151" y="11"/>
                    <a:pt x="1140" y="0"/>
                    <a:pt x="11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0"/>
                    <a:pt x="0" y="1330"/>
                    <a:pt x="0" y="1330"/>
                  </a:cubicBezTo>
                  <a:cubicBezTo>
                    <a:pt x="0" y="1426"/>
                    <a:pt x="78" y="1504"/>
                    <a:pt x="174" y="1504"/>
                  </a:cubicBezTo>
                  <a:cubicBezTo>
                    <a:pt x="1277" y="1504"/>
                    <a:pt x="1277" y="1504"/>
                    <a:pt x="1277" y="1504"/>
                  </a:cubicBezTo>
                  <a:cubicBezTo>
                    <a:pt x="1373" y="1504"/>
                    <a:pt x="1452" y="1426"/>
                    <a:pt x="1452" y="1330"/>
                  </a:cubicBezTo>
                  <a:cubicBezTo>
                    <a:pt x="1452" y="195"/>
                    <a:pt x="1452" y="195"/>
                    <a:pt x="1452" y="195"/>
                  </a:cubicBezTo>
                  <a:cubicBezTo>
                    <a:pt x="1452" y="140"/>
                    <a:pt x="1407" y="96"/>
                    <a:pt x="1352" y="96"/>
                  </a:cubicBezTo>
                  <a:close/>
                  <a:moveTo>
                    <a:pt x="174" y="1456"/>
                  </a:moveTo>
                  <a:cubicBezTo>
                    <a:pt x="105" y="1456"/>
                    <a:pt x="48" y="1399"/>
                    <a:pt x="48" y="133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103" y="48"/>
                    <a:pt x="1103" y="48"/>
                    <a:pt x="1103" y="48"/>
                  </a:cubicBezTo>
                  <a:cubicBezTo>
                    <a:pt x="1103" y="1330"/>
                    <a:pt x="1103" y="1330"/>
                    <a:pt x="1103" y="1330"/>
                  </a:cubicBezTo>
                  <a:cubicBezTo>
                    <a:pt x="1103" y="1379"/>
                    <a:pt x="1124" y="1424"/>
                    <a:pt x="1157" y="1456"/>
                  </a:cubicBezTo>
                  <a:lnTo>
                    <a:pt x="174" y="1456"/>
                  </a:lnTo>
                  <a:close/>
                  <a:moveTo>
                    <a:pt x="174" y="1456"/>
                  </a:moveTo>
                  <a:cubicBezTo>
                    <a:pt x="174" y="1456"/>
                    <a:pt x="174" y="1456"/>
                    <a:pt x="174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1" name="Freeform 92"/>
            <p:cNvSpPr>
              <a:spLocks noEditPoints="1"/>
            </p:cNvSpPr>
            <p:nvPr/>
          </p:nvSpPr>
          <p:spPr bwMode="auto">
            <a:xfrm>
              <a:off x="10363201" y="3367088"/>
              <a:ext cx="3924300" cy="1250950"/>
            </a:xfrm>
            <a:custGeom>
              <a:avLst/>
              <a:gdLst>
                <a:gd name="T0" fmla="*/ 871 w 895"/>
                <a:gd name="T1" fmla="*/ 0 h 288"/>
                <a:gd name="T2" fmla="*/ 24 w 895"/>
                <a:gd name="T3" fmla="*/ 0 h 288"/>
                <a:gd name="T4" fmla="*/ 0 w 895"/>
                <a:gd name="T5" fmla="*/ 24 h 288"/>
                <a:gd name="T6" fmla="*/ 0 w 895"/>
                <a:gd name="T7" fmla="*/ 264 h 288"/>
                <a:gd name="T8" fmla="*/ 24 w 895"/>
                <a:gd name="T9" fmla="*/ 288 h 288"/>
                <a:gd name="T10" fmla="*/ 871 w 895"/>
                <a:gd name="T11" fmla="*/ 288 h 288"/>
                <a:gd name="T12" fmla="*/ 895 w 895"/>
                <a:gd name="T13" fmla="*/ 264 h 288"/>
                <a:gd name="T14" fmla="*/ 895 w 895"/>
                <a:gd name="T15" fmla="*/ 24 h 288"/>
                <a:gd name="T16" fmla="*/ 871 w 895"/>
                <a:gd name="T17" fmla="*/ 0 h 288"/>
                <a:gd name="T18" fmla="*/ 847 w 895"/>
                <a:gd name="T19" fmla="*/ 240 h 288"/>
                <a:gd name="T20" fmla="*/ 48 w 895"/>
                <a:gd name="T21" fmla="*/ 240 h 288"/>
                <a:gd name="T22" fmla="*/ 48 w 895"/>
                <a:gd name="T23" fmla="*/ 48 h 288"/>
                <a:gd name="T24" fmla="*/ 847 w 895"/>
                <a:gd name="T25" fmla="*/ 48 h 288"/>
                <a:gd name="T26" fmla="*/ 847 w 895"/>
                <a:gd name="T27" fmla="*/ 240 h 288"/>
                <a:gd name="T28" fmla="*/ 847 w 895"/>
                <a:gd name="T29" fmla="*/ 240 h 288"/>
                <a:gd name="T30" fmla="*/ 847 w 895"/>
                <a:gd name="T31" fmla="*/ 2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5" h="288">
                  <a:moveTo>
                    <a:pt x="87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7"/>
                    <a:pt x="11" y="288"/>
                    <a:pt x="24" y="288"/>
                  </a:cubicBezTo>
                  <a:cubicBezTo>
                    <a:pt x="871" y="288"/>
                    <a:pt x="871" y="288"/>
                    <a:pt x="871" y="288"/>
                  </a:cubicBezTo>
                  <a:cubicBezTo>
                    <a:pt x="884" y="288"/>
                    <a:pt x="895" y="277"/>
                    <a:pt x="895" y="264"/>
                  </a:cubicBezTo>
                  <a:cubicBezTo>
                    <a:pt x="895" y="24"/>
                    <a:pt x="895" y="24"/>
                    <a:pt x="895" y="24"/>
                  </a:cubicBezTo>
                  <a:cubicBezTo>
                    <a:pt x="895" y="11"/>
                    <a:pt x="884" y="0"/>
                    <a:pt x="871" y="0"/>
                  </a:cubicBezTo>
                  <a:close/>
                  <a:moveTo>
                    <a:pt x="847" y="240"/>
                  </a:moveTo>
                  <a:cubicBezTo>
                    <a:pt x="48" y="240"/>
                    <a:pt x="48" y="240"/>
                    <a:pt x="48" y="2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847" y="48"/>
                    <a:pt x="847" y="48"/>
                    <a:pt x="847" y="48"/>
                  </a:cubicBezTo>
                  <a:lnTo>
                    <a:pt x="847" y="240"/>
                  </a:lnTo>
                  <a:close/>
                  <a:moveTo>
                    <a:pt x="847" y="240"/>
                  </a:moveTo>
                  <a:cubicBezTo>
                    <a:pt x="847" y="240"/>
                    <a:pt x="847" y="240"/>
                    <a:pt x="847" y="2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2" name="Freeform 93"/>
            <p:cNvSpPr>
              <a:spLocks noEditPoints="1"/>
            </p:cNvSpPr>
            <p:nvPr/>
          </p:nvSpPr>
          <p:spPr bwMode="auto">
            <a:xfrm>
              <a:off x="10363201" y="4826000"/>
              <a:ext cx="3924300" cy="209550"/>
            </a:xfrm>
            <a:custGeom>
              <a:avLst/>
              <a:gdLst>
                <a:gd name="T0" fmla="*/ 871 w 895"/>
                <a:gd name="T1" fmla="*/ 0 h 48"/>
                <a:gd name="T2" fmla="*/ 24 w 895"/>
                <a:gd name="T3" fmla="*/ 0 h 48"/>
                <a:gd name="T4" fmla="*/ 0 w 895"/>
                <a:gd name="T5" fmla="*/ 24 h 48"/>
                <a:gd name="T6" fmla="*/ 24 w 895"/>
                <a:gd name="T7" fmla="*/ 48 h 48"/>
                <a:gd name="T8" fmla="*/ 871 w 895"/>
                <a:gd name="T9" fmla="*/ 48 h 48"/>
                <a:gd name="T10" fmla="*/ 895 w 895"/>
                <a:gd name="T11" fmla="*/ 24 h 48"/>
                <a:gd name="T12" fmla="*/ 871 w 895"/>
                <a:gd name="T13" fmla="*/ 0 h 48"/>
                <a:gd name="T14" fmla="*/ 871 w 895"/>
                <a:gd name="T15" fmla="*/ 0 h 48"/>
                <a:gd name="T16" fmla="*/ 871 w 89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5" h="48">
                  <a:moveTo>
                    <a:pt x="87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871" y="48"/>
                    <a:pt x="871" y="48"/>
                    <a:pt x="871" y="48"/>
                  </a:cubicBezTo>
                  <a:cubicBezTo>
                    <a:pt x="884" y="48"/>
                    <a:pt x="895" y="37"/>
                    <a:pt x="895" y="24"/>
                  </a:cubicBezTo>
                  <a:cubicBezTo>
                    <a:pt x="895" y="11"/>
                    <a:pt x="884" y="0"/>
                    <a:pt x="871" y="0"/>
                  </a:cubicBezTo>
                  <a:close/>
                  <a:moveTo>
                    <a:pt x="871" y="0"/>
                  </a:moveTo>
                  <a:cubicBezTo>
                    <a:pt x="871" y="0"/>
                    <a:pt x="871" y="0"/>
                    <a:pt x="87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3" name="Freeform 94"/>
            <p:cNvSpPr>
              <a:spLocks noEditPoints="1"/>
            </p:cNvSpPr>
            <p:nvPr/>
          </p:nvSpPr>
          <p:spPr bwMode="auto">
            <a:xfrm>
              <a:off x="12428538" y="5661025"/>
              <a:ext cx="1858963" cy="207963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4" name="Freeform 95"/>
            <p:cNvSpPr>
              <a:spLocks noEditPoints="1"/>
            </p:cNvSpPr>
            <p:nvPr/>
          </p:nvSpPr>
          <p:spPr bwMode="auto">
            <a:xfrm>
              <a:off x="10363201" y="5661025"/>
              <a:ext cx="1855788" cy="207963"/>
            </a:xfrm>
            <a:custGeom>
              <a:avLst/>
              <a:gdLst>
                <a:gd name="T0" fmla="*/ 399 w 423"/>
                <a:gd name="T1" fmla="*/ 0 h 48"/>
                <a:gd name="T2" fmla="*/ 24 w 423"/>
                <a:gd name="T3" fmla="*/ 0 h 48"/>
                <a:gd name="T4" fmla="*/ 0 w 423"/>
                <a:gd name="T5" fmla="*/ 24 h 48"/>
                <a:gd name="T6" fmla="*/ 24 w 423"/>
                <a:gd name="T7" fmla="*/ 48 h 48"/>
                <a:gd name="T8" fmla="*/ 399 w 423"/>
                <a:gd name="T9" fmla="*/ 48 h 48"/>
                <a:gd name="T10" fmla="*/ 423 w 423"/>
                <a:gd name="T11" fmla="*/ 24 h 48"/>
                <a:gd name="T12" fmla="*/ 399 w 423"/>
                <a:gd name="T13" fmla="*/ 0 h 48"/>
                <a:gd name="T14" fmla="*/ 399 w 423"/>
                <a:gd name="T15" fmla="*/ 0 h 48"/>
                <a:gd name="T16" fmla="*/ 399 w 42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" h="48">
                  <a:moveTo>
                    <a:pt x="3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9" y="48"/>
                    <a:pt x="399" y="48"/>
                    <a:pt x="399" y="48"/>
                  </a:cubicBezTo>
                  <a:cubicBezTo>
                    <a:pt x="413" y="48"/>
                    <a:pt x="423" y="37"/>
                    <a:pt x="423" y="24"/>
                  </a:cubicBezTo>
                  <a:cubicBezTo>
                    <a:pt x="423" y="11"/>
                    <a:pt x="413" y="0"/>
                    <a:pt x="399" y="0"/>
                  </a:cubicBezTo>
                  <a:close/>
                  <a:moveTo>
                    <a:pt x="399" y="0"/>
                  </a:moveTo>
                  <a:cubicBezTo>
                    <a:pt x="399" y="0"/>
                    <a:pt x="399" y="0"/>
                    <a:pt x="3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5" name="Freeform 96"/>
            <p:cNvSpPr>
              <a:spLocks noEditPoints="1"/>
            </p:cNvSpPr>
            <p:nvPr/>
          </p:nvSpPr>
          <p:spPr bwMode="auto">
            <a:xfrm>
              <a:off x="12428538" y="6076950"/>
              <a:ext cx="1858963" cy="207963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6" name="Freeform 97"/>
            <p:cNvSpPr>
              <a:spLocks noEditPoints="1"/>
            </p:cNvSpPr>
            <p:nvPr/>
          </p:nvSpPr>
          <p:spPr bwMode="auto">
            <a:xfrm>
              <a:off x="10363201" y="6076950"/>
              <a:ext cx="1855788" cy="207963"/>
            </a:xfrm>
            <a:custGeom>
              <a:avLst/>
              <a:gdLst>
                <a:gd name="T0" fmla="*/ 399 w 423"/>
                <a:gd name="T1" fmla="*/ 0 h 48"/>
                <a:gd name="T2" fmla="*/ 24 w 423"/>
                <a:gd name="T3" fmla="*/ 0 h 48"/>
                <a:gd name="T4" fmla="*/ 0 w 423"/>
                <a:gd name="T5" fmla="*/ 24 h 48"/>
                <a:gd name="T6" fmla="*/ 24 w 423"/>
                <a:gd name="T7" fmla="*/ 48 h 48"/>
                <a:gd name="T8" fmla="*/ 399 w 423"/>
                <a:gd name="T9" fmla="*/ 48 h 48"/>
                <a:gd name="T10" fmla="*/ 423 w 423"/>
                <a:gd name="T11" fmla="*/ 24 h 48"/>
                <a:gd name="T12" fmla="*/ 399 w 423"/>
                <a:gd name="T13" fmla="*/ 0 h 48"/>
                <a:gd name="T14" fmla="*/ 399 w 423"/>
                <a:gd name="T15" fmla="*/ 0 h 48"/>
                <a:gd name="T16" fmla="*/ 399 w 42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" h="48">
                  <a:moveTo>
                    <a:pt x="3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99" y="48"/>
                    <a:pt x="399" y="48"/>
                    <a:pt x="399" y="48"/>
                  </a:cubicBezTo>
                  <a:cubicBezTo>
                    <a:pt x="413" y="48"/>
                    <a:pt x="423" y="37"/>
                    <a:pt x="423" y="24"/>
                  </a:cubicBezTo>
                  <a:cubicBezTo>
                    <a:pt x="423" y="11"/>
                    <a:pt x="413" y="0"/>
                    <a:pt x="399" y="0"/>
                  </a:cubicBezTo>
                  <a:close/>
                  <a:moveTo>
                    <a:pt x="399" y="0"/>
                  </a:moveTo>
                  <a:cubicBezTo>
                    <a:pt x="399" y="0"/>
                    <a:pt x="399" y="0"/>
                    <a:pt x="3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7" name="Freeform 98"/>
            <p:cNvSpPr>
              <a:spLocks noEditPoints="1"/>
            </p:cNvSpPr>
            <p:nvPr/>
          </p:nvSpPr>
          <p:spPr bwMode="auto">
            <a:xfrm>
              <a:off x="12428538" y="6494463"/>
              <a:ext cx="1858963" cy="207963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8" name="Freeform 99"/>
            <p:cNvSpPr>
              <a:spLocks noEditPoints="1"/>
            </p:cNvSpPr>
            <p:nvPr/>
          </p:nvSpPr>
          <p:spPr bwMode="auto">
            <a:xfrm>
              <a:off x="12428538" y="6910388"/>
              <a:ext cx="1858963" cy="209550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9" name="Freeform 100"/>
            <p:cNvSpPr>
              <a:spLocks noEditPoints="1"/>
            </p:cNvSpPr>
            <p:nvPr/>
          </p:nvSpPr>
          <p:spPr bwMode="auto">
            <a:xfrm>
              <a:off x="12428538" y="7327900"/>
              <a:ext cx="1298575" cy="207963"/>
            </a:xfrm>
            <a:custGeom>
              <a:avLst/>
              <a:gdLst>
                <a:gd name="T0" fmla="*/ 24 w 296"/>
                <a:gd name="T1" fmla="*/ 48 h 48"/>
                <a:gd name="T2" fmla="*/ 272 w 296"/>
                <a:gd name="T3" fmla="*/ 48 h 48"/>
                <a:gd name="T4" fmla="*/ 296 w 296"/>
                <a:gd name="T5" fmla="*/ 24 h 48"/>
                <a:gd name="T6" fmla="*/ 272 w 296"/>
                <a:gd name="T7" fmla="*/ 0 h 48"/>
                <a:gd name="T8" fmla="*/ 24 w 296"/>
                <a:gd name="T9" fmla="*/ 0 h 48"/>
                <a:gd name="T10" fmla="*/ 0 w 296"/>
                <a:gd name="T11" fmla="*/ 24 h 48"/>
                <a:gd name="T12" fmla="*/ 24 w 296"/>
                <a:gd name="T13" fmla="*/ 48 h 48"/>
                <a:gd name="T14" fmla="*/ 24 w 296"/>
                <a:gd name="T15" fmla="*/ 48 h 48"/>
                <a:gd name="T16" fmla="*/ 24 w 2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48">
                  <a:moveTo>
                    <a:pt x="24" y="48"/>
                  </a:moveTo>
                  <a:cubicBezTo>
                    <a:pt x="272" y="48"/>
                    <a:pt x="272" y="48"/>
                    <a:pt x="272" y="48"/>
                  </a:cubicBezTo>
                  <a:cubicBezTo>
                    <a:pt x="285" y="48"/>
                    <a:pt x="296" y="37"/>
                    <a:pt x="296" y="24"/>
                  </a:cubicBezTo>
                  <a:cubicBezTo>
                    <a:pt x="296" y="11"/>
                    <a:pt x="285" y="0"/>
                    <a:pt x="2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0" name="Freeform 101"/>
            <p:cNvSpPr>
              <a:spLocks noEditPoints="1"/>
            </p:cNvSpPr>
            <p:nvPr/>
          </p:nvSpPr>
          <p:spPr bwMode="auto">
            <a:xfrm>
              <a:off x="12428538" y="8578850"/>
              <a:ext cx="1298575" cy="207963"/>
            </a:xfrm>
            <a:custGeom>
              <a:avLst/>
              <a:gdLst>
                <a:gd name="T0" fmla="*/ 272 w 296"/>
                <a:gd name="T1" fmla="*/ 0 h 48"/>
                <a:gd name="T2" fmla="*/ 24 w 296"/>
                <a:gd name="T3" fmla="*/ 0 h 48"/>
                <a:gd name="T4" fmla="*/ 0 w 296"/>
                <a:gd name="T5" fmla="*/ 24 h 48"/>
                <a:gd name="T6" fmla="*/ 24 w 296"/>
                <a:gd name="T7" fmla="*/ 48 h 48"/>
                <a:gd name="T8" fmla="*/ 272 w 296"/>
                <a:gd name="T9" fmla="*/ 48 h 48"/>
                <a:gd name="T10" fmla="*/ 296 w 296"/>
                <a:gd name="T11" fmla="*/ 24 h 48"/>
                <a:gd name="T12" fmla="*/ 272 w 296"/>
                <a:gd name="T13" fmla="*/ 0 h 48"/>
                <a:gd name="T14" fmla="*/ 272 w 296"/>
                <a:gd name="T15" fmla="*/ 0 h 48"/>
                <a:gd name="T16" fmla="*/ 272 w 2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48">
                  <a:moveTo>
                    <a:pt x="2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85" y="48"/>
                    <a:pt x="296" y="37"/>
                    <a:pt x="296" y="24"/>
                  </a:cubicBezTo>
                  <a:cubicBezTo>
                    <a:pt x="296" y="11"/>
                    <a:pt x="285" y="0"/>
                    <a:pt x="272" y="0"/>
                  </a:cubicBezTo>
                  <a:close/>
                  <a:moveTo>
                    <a:pt x="272" y="0"/>
                  </a:moveTo>
                  <a:cubicBezTo>
                    <a:pt x="272" y="0"/>
                    <a:pt x="272" y="0"/>
                    <a:pt x="27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1" name="Freeform 102"/>
            <p:cNvSpPr>
              <a:spLocks noEditPoints="1"/>
            </p:cNvSpPr>
            <p:nvPr/>
          </p:nvSpPr>
          <p:spPr bwMode="auto">
            <a:xfrm>
              <a:off x="12428538" y="8161338"/>
              <a:ext cx="1858963" cy="207963"/>
            </a:xfrm>
            <a:custGeom>
              <a:avLst/>
              <a:gdLst>
                <a:gd name="T0" fmla="*/ 400 w 424"/>
                <a:gd name="T1" fmla="*/ 0 h 48"/>
                <a:gd name="T2" fmla="*/ 24 w 424"/>
                <a:gd name="T3" fmla="*/ 0 h 48"/>
                <a:gd name="T4" fmla="*/ 0 w 424"/>
                <a:gd name="T5" fmla="*/ 24 h 48"/>
                <a:gd name="T6" fmla="*/ 24 w 424"/>
                <a:gd name="T7" fmla="*/ 48 h 48"/>
                <a:gd name="T8" fmla="*/ 400 w 424"/>
                <a:gd name="T9" fmla="*/ 48 h 48"/>
                <a:gd name="T10" fmla="*/ 424 w 424"/>
                <a:gd name="T11" fmla="*/ 24 h 48"/>
                <a:gd name="T12" fmla="*/ 400 w 424"/>
                <a:gd name="T13" fmla="*/ 0 h 48"/>
                <a:gd name="T14" fmla="*/ 400 w 424"/>
                <a:gd name="T15" fmla="*/ 0 h 48"/>
                <a:gd name="T16" fmla="*/ 400 w 4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8">
                  <a:moveTo>
                    <a:pt x="4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413" y="48"/>
                    <a:pt x="424" y="37"/>
                    <a:pt x="424" y="24"/>
                  </a:cubicBezTo>
                  <a:cubicBezTo>
                    <a:pt x="424" y="11"/>
                    <a:pt x="413" y="0"/>
                    <a:pt x="400" y="0"/>
                  </a:cubicBezTo>
                  <a:close/>
                  <a:moveTo>
                    <a:pt x="400" y="0"/>
                  </a:moveTo>
                  <a:cubicBezTo>
                    <a:pt x="400" y="0"/>
                    <a:pt x="400" y="0"/>
                    <a:pt x="4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2" name="Freeform 103"/>
            <p:cNvSpPr>
              <a:spLocks noEditPoints="1"/>
            </p:cNvSpPr>
            <p:nvPr/>
          </p:nvSpPr>
          <p:spPr bwMode="auto">
            <a:xfrm>
              <a:off x="10363201" y="6494463"/>
              <a:ext cx="1855788" cy="2292350"/>
            </a:xfrm>
            <a:custGeom>
              <a:avLst/>
              <a:gdLst>
                <a:gd name="T0" fmla="*/ 399 w 423"/>
                <a:gd name="T1" fmla="*/ 0 h 528"/>
                <a:gd name="T2" fmla="*/ 24 w 423"/>
                <a:gd name="T3" fmla="*/ 0 h 528"/>
                <a:gd name="T4" fmla="*/ 0 w 423"/>
                <a:gd name="T5" fmla="*/ 24 h 528"/>
                <a:gd name="T6" fmla="*/ 0 w 423"/>
                <a:gd name="T7" fmla="*/ 504 h 528"/>
                <a:gd name="T8" fmla="*/ 24 w 423"/>
                <a:gd name="T9" fmla="*/ 528 h 528"/>
                <a:gd name="T10" fmla="*/ 399 w 423"/>
                <a:gd name="T11" fmla="*/ 528 h 528"/>
                <a:gd name="T12" fmla="*/ 423 w 423"/>
                <a:gd name="T13" fmla="*/ 504 h 528"/>
                <a:gd name="T14" fmla="*/ 423 w 423"/>
                <a:gd name="T15" fmla="*/ 24 h 528"/>
                <a:gd name="T16" fmla="*/ 399 w 423"/>
                <a:gd name="T17" fmla="*/ 0 h 528"/>
                <a:gd name="T18" fmla="*/ 375 w 423"/>
                <a:gd name="T19" fmla="*/ 480 h 528"/>
                <a:gd name="T20" fmla="*/ 48 w 423"/>
                <a:gd name="T21" fmla="*/ 480 h 528"/>
                <a:gd name="T22" fmla="*/ 48 w 423"/>
                <a:gd name="T23" fmla="*/ 48 h 528"/>
                <a:gd name="T24" fmla="*/ 375 w 423"/>
                <a:gd name="T25" fmla="*/ 48 h 528"/>
                <a:gd name="T26" fmla="*/ 375 w 423"/>
                <a:gd name="T27" fmla="*/ 480 h 528"/>
                <a:gd name="T28" fmla="*/ 375 w 423"/>
                <a:gd name="T29" fmla="*/ 480 h 528"/>
                <a:gd name="T30" fmla="*/ 375 w 423"/>
                <a:gd name="T31" fmla="*/ 48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3" h="528">
                  <a:moveTo>
                    <a:pt x="39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7"/>
                    <a:pt x="11" y="528"/>
                    <a:pt x="24" y="528"/>
                  </a:cubicBezTo>
                  <a:cubicBezTo>
                    <a:pt x="399" y="528"/>
                    <a:pt x="399" y="528"/>
                    <a:pt x="399" y="528"/>
                  </a:cubicBezTo>
                  <a:cubicBezTo>
                    <a:pt x="413" y="528"/>
                    <a:pt x="423" y="517"/>
                    <a:pt x="423" y="504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3" y="11"/>
                    <a:pt x="413" y="0"/>
                    <a:pt x="399" y="0"/>
                  </a:cubicBezTo>
                  <a:close/>
                  <a:moveTo>
                    <a:pt x="375" y="480"/>
                  </a:moveTo>
                  <a:cubicBezTo>
                    <a:pt x="48" y="480"/>
                    <a:pt x="48" y="480"/>
                    <a:pt x="48" y="48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75" y="48"/>
                    <a:pt x="375" y="48"/>
                    <a:pt x="375" y="48"/>
                  </a:cubicBezTo>
                  <a:lnTo>
                    <a:pt x="375" y="480"/>
                  </a:lnTo>
                  <a:close/>
                  <a:moveTo>
                    <a:pt x="375" y="480"/>
                  </a:moveTo>
                  <a:cubicBezTo>
                    <a:pt x="375" y="480"/>
                    <a:pt x="375" y="480"/>
                    <a:pt x="375" y="4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3" name="Group 442"/>
          <p:cNvGrpSpPr>
            <a:grpSpLocks noChangeAspect="1"/>
          </p:cNvGrpSpPr>
          <p:nvPr/>
        </p:nvGrpSpPr>
        <p:grpSpPr>
          <a:xfrm>
            <a:off x="10223254" y="3838960"/>
            <a:ext cx="330505" cy="304800"/>
            <a:chOff x="10121901" y="2525713"/>
            <a:chExt cx="6592888" cy="6080125"/>
          </a:xfrm>
        </p:grpSpPr>
        <p:sp>
          <p:nvSpPr>
            <p:cNvPr id="444" name="Rectangle 443"/>
            <p:cNvSpPr/>
            <p:nvPr/>
          </p:nvSpPr>
          <p:spPr>
            <a:xfrm>
              <a:off x="12629322" y="4169171"/>
              <a:ext cx="2292626" cy="2374504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5" name="Freeform 107"/>
            <p:cNvSpPr>
              <a:spLocks noEditPoints="1"/>
            </p:cNvSpPr>
            <p:nvPr/>
          </p:nvSpPr>
          <p:spPr bwMode="auto">
            <a:xfrm>
              <a:off x="12207876" y="3081338"/>
              <a:ext cx="2420938" cy="3114675"/>
            </a:xfrm>
            <a:custGeom>
              <a:avLst/>
              <a:gdLst>
                <a:gd name="T0" fmla="*/ 24 w 552"/>
                <a:gd name="T1" fmla="*/ 717 h 717"/>
                <a:gd name="T2" fmla="*/ 528 w 552"/>
                <a:gd name="T3" fmla="*/ 717 h 717"/>
                <a:gd name="T4" fmla="*/ 552 w 552"/>
                <a:gd name="T5" fmla="*/ 693 h 717"/>
                <a:gd name="T6" fmla="*/ 552 w 552"/>
                <a:gd name="T7" fmla="*/ 171 h 717"/>
                <a:gd name="T8" fmla="*/ 528 w 552"/>
                <a:gd name="T9" fmla="*/ 147 h 717"/>
                <a:gd name="T10" fmla="*/ 412 w 552"/>
                <a:gd name="T11" fmla="*/ 147 h 717"/>
                <a:gd name="T12" fmla="*/ 412 w 552"/>
                <a:gd name="T13" fmla="*/ 136 h 717"/>
                <a:gd name="T14" fmla="*/ 276 w 552"/>
                <a:gd name="T15" fmla="*/ 0 h 717"/>
                <a:gd name="T16" fmla="*/ 140 w 552"/>
                <a:gd name="T17" fmla="*/ 136 h 717"/>
                <a:gd name="T18" fmla="*/ 140 w 552"/>
                <a:gd name="T19" fmla="*/ 147 h 717"/>
                <a:gd name="T20" fmla="*/ 24 w 552"/>
                <a:gd name="T21" fmla="*/ 147 h 717"/>
                <a:gd name="T22" fmla="*/ 0 w 552"/>
                <a:gd name="T23" fmla="*/ 171 h 717"/>
                <a:gd name="T24" fmla="*/ 0 w 552"/>
                <a:gd name="T25" fmla="*/ 693 h 717"/>
                <a:gd name="T26" fmla="*/ 24 w 552"/>
                <a:gd name="T27" fmla="*/ 717 h 717"/>
                <a:gd name="T28" fmla="*/ 188 w 552"/>
                <a:gd name="T29" fmla="*/ 136 h 717"/>
                <a:gd name="T30" fmla="*/ 276 w 552"/>
                <a:gd name="T31" fmla="*/ 48 h 717"/>
                <a:gd name="T32" fmla="*/ 364 w 552"/>
                <a:gd name="T33" fmla="*/ 136 h 717"/>
                <a:gd name="T34" fmla="*/ 364 w 552"/>
                <a:gd name="T35" fmla="*/ 147 h 717"/>
                <a:gd name="T36" fmla="*/ 188 w 552"/>
                <a:gd name="T37" fmla="*/ 147 h 717"/>
                <a:gd name="T38" fmla="*/ 188 w 552"/>
                <a:gd name="T39" fmla="*/ 136 h 717"/>
                <a:gd name="T40" fmla="*/ 48 w 552"/>
                <a:gd name="T41" fmla="*/ 195 h 717"/>
                <a:gd name="T42" fmla="*/ 140 w 552"/>
                <a:gd name="T43" fmla="*/ 195 h 717"/>
                <a:gd name="T44" fmla="*/ 140 w 552"/>
                <a:gd name="T45" fmla="*/ 235 h 717"/>
                <a:gd name="T46" fmla="*/ 164 w 552"/>
                <a:gd name="T47" fmla="*/ 259 h 717"/>
                <a:gd name="T48" fmla="*/ 188 w 552"/>
                <a:gd name="T49" fmla="*/ 235 h 717"/>
                <a:gd name="T50" fmla="*/ 188 w 552"/>
                <a:gd name="T51" fmla="*/ 195 h 717"/>
                <a:gd name="T52" fmla="*/ 364 w 552"/>
                <a:gd name="T53" fmla="*/ 195 h 717"/>
                <a:gd name="T54" fmla="*/ 364 w 552"/>
                <a:gd name="T55" fmla="*/ 235 h 717"/>
                <a:gd name="T56" fmla="*/ 388 w 552"/>
                <a:gd name="T57" fmla="*/ 259 h 717"/>
                <a:gd name="T58" fmla="*/ 412 w 552"/>
                <a:gd name="T59" fmla="*/ 235 h 717"/>
                <a:gd name="T60" fmla="*/ 412 w 552"/>
                <a:gd name="T61" fmla="*/ 195 h 717"/>
                <a:gd name="T62" fmla="*/ 504 w 552"/>
                <a:gd name="T63" fmla="*/ 195 h 717"/>
                <a:gd name="T64" fmla="*/ 504 w 552"/>
                <a:gd name="T65" fmla="*/ 669 h 717"/>
                <a:gd name="T66" fmla="*/ 48 w 552"/>
                <a:gd name="T67" fmla="*/ 669 h 717"/>
                <a:gd name="T68" fmla="*/ 48 w 552"/>
                <a:gd name="T69" fmla="*/ 195 h 717"/>
                <a:gd name="T70" fmla="*/ 48 w 552"/>
                <a:gd name="T71" fmla="*/ 195 h 717"/>
                <a:gd name="T72" fmla="*/ 48 w 552"/>
                <a:gd name="T73" fmla="*/ 19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2" h="717">
                  <a:moveTo>
                    <a:pt x="24" y="717"/>
                  </a:moveTo>
                  <a:cubicBezTo>
                    <a:pt x="528" y="717"/>
                    <a:pt x="528" y="717"/>
                    <a:pt x="528" y="717"/>
                  </a:cubicBezTo>
                  <a:cubicBezTo>
                    <a:pt x="542" y="717"/>
                    <a:pt x="552" y="706"/>
                    <a:pt x="552" y="693"/>
                  </a:cubicBezTo>
                  <a:cubicBezTo>
                    <a:pt x="552" y="171"/>
                    <a:pt x="552" y="171"/>
                    <a:pt x="552" y="171"/>
                  </a:cubicBezTo>
                  <a:cubicBezTo>
                    <a:pt x="552" y="157"/>
                    <a:pt x="542" y="147"/>
                    <a:pt x="528" y="147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2" y="136"/>
                    <a:pt x="412" y="136"/>
                    <a:pt x="412" y="136"/>
                  </a:cubicBezTo>
                  <a:cubicBezTo>
                    <a:pt x="412" y="61"/>
                    <a:pt x="351" y="0"/>
                    <a:pt x="276" y="0"/>
                  </a:cubicBezTo>
                  <a:cubicBezTo>
                    <a:pt x="201" y="0"/>
                    <a:pt x="140" y="61"/>
                    <a:pt x="140" y="136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10" y="147"/>
                    <a:pt x="0" y="157"/>
                    <a:pt x="0" y="171"/>
                  </a:cubicBezTo>
                  <a:cubicBezTo>
                    <a:pt x="0" y="693"/>
                    <a:pt x="0" y="693"/>
                    <a:pt x="0" y="693"/>
                  </a:cubicBezTo>
                  <a:cubicBezTo>
                    <a:pt x="0" y="706"/>
                    <a:pt x="10" y="717"/>
                    <a:pt x="24" y="717"/>
                  </a:cubicBezTo>
                  <a:close/>
                  <a:moveTo>
                    <a:pt x="188" y="136"/>
                  </a:moveTo>
                  <a:cubicBezTo>
                    <a:pt x="188" y="88"/>
                    <a:pt x="227" y="48"/>
                    <a:pt x="276" y="48"/>
                  </a:cubicBezTo>
                  <a:cubicBezTo>
                    <a:pt x="325" y="48"/>
                    <a:pt x="364" y="88"/>
                    <a:pt x="364" y="136"/>
                  </a:cubicBezTo>
                  <a:cubicBezTo>
                    <a:pt x="364" y="147"/>
                    <a:pt x="364" y="147"/>
                    <a:pt x="364" y="147"/>
                  </a:cubicBezTo>
                  <a:cubicBezTo>
                    <a:pt x="188" y="147"/>
                    <a:pt x="188" y="147"/>
                    <a:pt x="188" y="147"/>
                  </a:cubicBezTo>
                  <a:lnTo>
                    <a:pt x="188" y="136"/>
                  </a:lnTo>
                  <a:close/>
                  <a:moveTo>
                    <a:pt x="48" y="195"/>
                  </a:moveTo>
                  <a:cubicBezTo>
                    <a:pt x="140" y="195"/>
                    <a:pt x="140" y="195"/>
                    <a:pt x="140" y="19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48"/>
                    <a:pt x="151" y="259"/>
                    <a:pt x="164" y="259"/>
                  </a:cubicBezTo>
                  <a:cubicBezTo>
                    <a:pt x="177" y="259"/>
                    <a:pt x="188" y="248"/>
                    <a:pt x="188" y="235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364" y="195"/>
                    <a:pt x="364" y="195"/>
                    <a:pt x="364" y="195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4" y="248"/>
                    <a:pt x="375" y="259"/>
                    <a:pt x="388" y="259"/>
                  </a:cubicBezTo>
                  <a:cubicBezTo>
                    <a:pt x="401" y="259"/>
                    <a:pt x="412" y="248"/>
                    <a:pt x="412" y="235"/>
                  </a:cubicBezTo>
                  <a:cubicBezTo>
                    <a:pt x="412" y="195"/>
                    <a:pt x="412" y="195"/>
                    <a:pt x="412" y="195"/>
                  </a:cubicBezTo>
                  <a:cubicBezTo>
                    <a:pt x="504" y="195"/>
                    <a:pt x="504" y="195"/>
                    <a:pt x="504" y="195"/>
                  </a:cubicBezTo>
                  <a:cubicBezTo>
                    <a:pt x="504" y="669"/>
                    <a:pt x="504" y="669"/>
                    <a:pt x="504" y="669"/>
                  </a:cubicBezTo>
                  <a:cubicBezTo>
                    <a:pt x="48" y="669"/>
                    <a:pt x="48" y="669"/>
                    <a:pt x="48" y="669"/>
                  </a:cubicBezTo>
                  <a:lnTo>
                    <a:pt x="48" y="195"/>
                  </a:lnTo>
                  <a:close/>
                  <a:moveTo>
                    <a:pt x="48" y="195"/>
                  </a:moveTo>
                  <a:cubicBezTo>
                    <a:pt x="48" y="195"/>
                    <a:pt x="48" y="195"/>
                    <a:pt x="48" y="19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6" name="Freeform 108"/>
            <p:cNvSpPr>
              <a:spLocks noEditPoints="1"/>
            </p:cNvSpPr>
            <p:nvPr/>
          </p:nvSpPr>
          <p:spPr bwMode="auto">
            <a:xfrm>
              <a:off x="10121901" y="2525713"/>
              <a:ext cx="6592888" cy="6080125"/>
            </a:xfrm>
            <a:custGeom>
              <a:avLst/>
              <a:gdLst>
                <a:gd name="T0" fmla="*/ 1447 w 1504"/>
                <a:gd name="T1" fmla="*/ 0 h 1400"/>
                <a:gd name="T2" fmla="*/ 57 w 1504"/>
                <a:gd name="T3" fmla="*/ 0 h 1400"/>
                <a:gd name="T4" fmla="*/ 0 w 1504"/>
                <a:gd name="T5" fmla="*/ 57 h 1400"/>
                <a:gd name="T6" fmla="*/ 0 w 1504"/>
                <a:gd name="T7" fmla="*/ 1111 h 1400"/>
                <a:gd name="T8" fmla="*/ 57 w 1504"/>
                <a:gd name="T9" fmla="*/ 1168 h 1400"/>
                <a:gd name="T10" fmla="*/ 581 w 1504"/>
                <a:gd name="T11" fmla="*/ 1168 h 1400"/>
                <a:gd name="T12" fmla="*/ 581 w 1504"/>
                <a:gd name="T13" fmla="*/ 1352 h 1400"/>
                <a:gd name="T14" fmla="*/ 355 w 1504"/>
                <a:gd name="T15" fmla="*/ 1352 h 1400"/>
                <a:gd name="T16" fmla="*/ 331 w 1504"/>
                <a:gd name="T17" fmla="*/ 1376 h 1400"/>
                <a:gd name="T18" fmla="*/ 355 w 1504"/>
                <a:gd name="T19" fmla="*/ 1400 h 1400"/>
                <a:gd name="T20" fmla="*/ 1149 w 1504"/>
                <a:gd name="T21" fmla="*/ 1400 h 1400"/>
                <a:gd name="T22" fmla="*/ 1173 w 1504"/>
                <a:gd name="T23" fmla="*/ 1376 h 1400"/>
                <a:gd name="T24" fmla="*/ 1149 w 1504"/>
                <a:gd name="T25" fmla="*/ 1352 h 1400"/>
                <a:gd name="T26" fmla="*/ 923 w 1504"/>
                <a:gd name="T27" fmla="*/ 1352 h 1400"/>
                <a:gd name="T28" fmla="*/ 923 w 1504"/>
                <a:gd name="T29" fmla="*/ 1168 h 1400"/>
                <a:gd name="T30" fmla="*/ 1447 w 1504"/>
                <a:gd name="T31" fmla="*/ 1168 h 1400"/>
                <a:gd name="T32" fmla="*/ 1504 w 1504"/>
                <a:gd name="T33" fmla="*/ 1111 h 1400"/>
                <a:gd name="T34" fmla="*/ 1504 w 1504"/>
                <a:gd name="T35" fmla="*/ 57 h 1400"/>
                <a:gd name="T36" fmla="*/ 1447 w 1504"/>
                <a:gd name="T37" fmla="*/ 0 h 1400"/>
                <a:gd name="T38" fmla="*/ 875 w 1504"/>
                <a:gd name="T39" fmla="*/ 1352 h 1400"/>
                <a:gd name="T40" fmla="*/ 629 w 1504"/>
                <a:gd name="T41" fmla="*/ 1352 h 1400"/>
                <a:gd name="T42" fmla="*/ 629 w 1504"/>
                <a:gd name="T43" fmla="*/ 1168 h 1400"/>
                <a:gd name="T44" fmla="*/ 875 w 1504"/>
                <a:gd name="T45" fmla="*/ 1168 h 1400"/>
                <a:gd name="T46" fmla="*/ 875 w 1504"/>
                <a:gd name="T47" fmla="*/ 1352 h 1400"/>
                <a:gd name="T48" fmla="*/ 1456 w 1504"/>
                <a:gd name="T49" fmla="*/ 1111 h 1400"/>
                <a:gd name="T50" fmla="*/ 1447 w 1504"/>
                <a:gd name="T51" fmla="*/ 1120 h 1400"/>
                <a:gd name="T52" fmla="*/ 57 w 1504"/>
                <a:gd name="T53" fmla="*/ 1120 h 1400"/>
                <a:gd name="T54" fmla="*/ 48 w 1504"/>
                <a:gd name="T55" fmla="*/ 1111 h 1400"/>
                <a:gd name="T56" fmla="*/ 48 w 1504"/>
                <a:gd name="T57" fmla="*/ 57 h 1400"/>
                <a:gd name="T58" fmla="*/ 57 w 1504"/>
                <a:gd name="T59" fmla="*/ 48 h 1400"/>
                <a:gd name="T60" fmla="*/ 1447 w 1504"/>
                <a:gd name="T61" fmla="*/ 48 h 1400"/>
                <a:gd name="T62" fmla="*/ 1456 w 1504"/>
                <a:gd name="T63" fmla="*/ 57 h 1400"/>
                <a:gd name="T64" fmla="*/ 1456 w 1504"/>
                <a:gd name="T65" fmla="*/ 1111 h 1400"/>
                <a:gd name="T66" fmla="*/ 1456 w 1504"/>
                <a:gd name="T67" fmla="*/ 1111 h 1400"/>
                <a:gd name="T68" fmla="*/ 1456 w 1504"/>
                <a:gd name="T69" fmla="*/ 1111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400">
                  <a:moveTo>
                    <a:pt x="144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1111"/>
                    <a:pt x="0" y="1111"/>
                    <a:pt x="0" y="1111"/>
                  </a:cubicBezTo>
                  <a:cubicBezTo>
                    <a:pt x="0" y="1142"/>
                    <a:pt x="26" y="1168"/>
                    <a:pt x="57" y="1168"/>
                  </a:cubicBezTo>
                  <a:cubicBezTo>
                    <a:pt x="581" y="1168"/>
                    <a:pt x="581" y="1168"/>
                    <a:pt x="581" y="1168"/>
                  </a:cubicBezTo>
                  <a:cubicBezTo>
                    <a:pt x="581" y="1352"/>
                    <a:pt x="581" y="1352"/>
                    <a:pt x="581" y="1352"/>
                  </a:cubicBezTo>
                  <a:cubicBezTo>
                    <a:pt x="355" y="1352"/>
                    <a:pt x="355" y="1352"/>
                    <a:pt x="355" y="1352"/>
                  </a:cubicBezTo>
                  <a:cubicBezTo>
                    <a:pt x="342" y="1352"/>
                    <a:pt x="331" y="1362"/>
                    <a:pt x="331" y="1376"/>
                  </a:cubicBezTo>
                  <a:cubicBezTo>
                    <a:pt x="331" y="1389"/>
                    <a:pt x="342" y="1400"/>
                    <a:pt x="355" y="1400"/>
                  </a:cubicBezTo>
                  <a:cubicBezTo>
                    <a:pt x="1149" y="1400"/>
                    <a:pt x="1149" y="1400"/>
                    <a:pt x="1149" y="1400"/>
                  </a:cubicBezTo>
                  <a:cubicBezTo>
                    <a:pt x="1162" y="1400"/>
                    <a:pt x="1173" y="1389"/>
                    <a:pt x="1173" y="1376"/>
                  </a:cubicBezTo>
                  <a:cubicBezTo>
                    <a:pt x="1173" y="1362"/>
                    <a:pt x="1162" y="1352"/>
                    <a:pt x="1149" y="1352"/>
                  </a:cubicBezTo>
                  <a:cubicBezTo>
                    <a:pt x="923" y="1352"/>
                    <a:pt x="923" y="1352"/>
                    <a:pt x="923" y="1352"/>
                  </a:cubicBezTo>
                  <a:cubicBezTo>
                    <a:pt x="923" y="1168"/>
                    <a:pt x="923" y="1168"/>
                    <a:pt x="923" y="1168"/>
                  </a:cubicBezTo>
                  <a:cubicBezTo>
                    <a:pt x="1447" y="1168"/>
                    <a:pt x="1447" y="1168"/>
                    <a:pt x="1447" y="1168"/>
                  </a:cubicBezTo>
                  <a:cubicBezTo>
                    <a:pt x="1478" y="1168"/>
                    <a:pt x="1504" y="1142"/>
                    <a:pt x="1504" y="1111"/>
                  </a:cubicBezTo>
                  <a:cubicBezTo>
                    <a:pt x="1504" y="57"/>
                    <a:pt x="1504" y="57"/>
                    <a:pt x="1504" y="57"/>
                  </a:cubicBezTo>
                  <a:cubicBezTo>
                    <a:pt x="1504" y="26"/>
                    <a:pt x="1478" y="0"/>
                    <a:pt x="1447" y="0"/>
                  </a:cubicBezTo>
                  <a:close/>
                  <a:moveTo>
                    <a:pt x="875" y="1352"/>
                  </a:moveTo>
                  <a:cubicBezTo>
                    <a:pt x="629" y="1352"/>
                    <a:pt x="629" y="1352"/>
                    <a:pt x="629" y="1352"/>
                  </a:cubicBezTo>
                  <a:cubicBezTo>
                    <a:pt x="629" y="1168"/>
                    <a:pt x="629" y="1168"/>
                    <a:pt x="629" y="1168"/>
                  </a:cubicBezTo>
                  <a:cubicBezTo>
                    <a:pt x="875" y="1168"/>
                    <a:pt x="875" y="1168"/>
                    <a:pt x="875" y="1168"/>
                  </a:cubicBezTo>
                  <a:lnTo>
                    <a:pt x="875" y="1352"/>
                  </a:lnTo>
                  <a:close/>
                  <a:moveTo>
                    <a:pt x="1456" y="1111"/>
                  </a:moveTo>
                  <a:cubicBezTo>
                    <a:pt x="1456" y="1116"/>
                    <a:pt x="1452" y="1120"/>
                    <a:pt x="1447" y="1120"/>
                  </a:cubicBezTo>
                  <a:cubicBezTo>
                    <a:pt x="57" y="1120"/>
                    <a:pt x="57" y="1120"/>
                    <a:pt x="57" y="1120"/>
                  </a:cubicBezTo>
                  <a:cubicBezTo>
                    <a:pt x="52" y="1120"/>
                    <a:pt x="48" y="1116"/>
                    <a:pt x="48" y="111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3"/>
                    <a:pt x="52" y="48"/>
                    <a:pt x="57" y="48"/>
                  </a:cubicBezTo>
                  <a:cubicBezTo>
                    <a:pt x="1447" y="48"/>
                    <a:pt x="1447" y="48"/>
                    <a:pt x="1447" y="48"/>
                  </a:cubicBezTo>
                  <a:cubicBezTo>
                    <a:pt x="1452" y="48"/>
                    <a:pt x="1456" y="53"/>
                    <a:pt x="1456" y="57"/>
                  </a:cubicBezTo>
                  <a:lnTo>
                    <a:pt x="1456" y="1111"/>
                  </a:lnTo>
                  <a:close/>
                  <a:moveTo>
                    <a:pt x="1456" y="1111"/>
                  </a:moveTo>
                  <a:cubicBezTo>
                    <a:pt x="1456" y="1111"/>
                    <a:pt x="1456" y="1111"/>
                    <a:pt x="1456" y="11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7" name="Freeform 109"/>
            <p:cNvSpPr>
              <a:spLocks noEditPoints="1"/>
            </p:cNvSpPr>
            <p:nvPr/>
          </p:nvSpPr>
          <p:spPr bwMode="auto">
            <a:xfrm>
              <a:off x="10556876" y="6543675"/>
              <a:ext cx="5724525" cy="207962"/>
            </a:xfrm>
            <a:custGeom>
              <a:avLst/>
              <a:gdLst>
                <a:gd name="T0" fmla="*/ 1282 w 1306"/>
                <a:gd name="T1" fmla="*/ 0 h 48"/>
                <a:gd name="T2" fmla="*/ 24 w 1306"/>
                <a:gd name="T3" fmla="*/ 0 h 48"/>
                <a:gd name="T4" fmla="*/ 0 w 1306"/>
                <a:gd name="T5" fmla="*/ 24 h 48"/>
                <a:gd name="T6" fmla="*/ 24 w 1306"/>
                <a:gd name="T7" fmla="*/ 48 h 48"/>
                <a:gd name="T8" fmla="*/ 1282 w 1306"/>
                <a:gd name="T9" fmla="*/ 48 h 48"/>
                <a:gd name="T10" fmla="*/ 1306 w 1306"/>
                <a:gd name="T11" fmla="*/ 24 h 48"/>
                <a:gd name="T12" fmla="*/ 1282 w 1306"/>
                <a:gd name="T13" fmla="*/ 0 h 48"/>
                <a:gd name="T14" fmla="*/ 1282 w 1306"/>
                <a:gd name="T15" fmla="*/ 0 h 48"/>
                <a:gd name="T16" fmla="*/ 1282 w 130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6" h="48">
                  <a:moveTo>
                    <a:pt x="12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82" y="48"/>
                    <a:pt x="1282" y="48"/>
                    <a:pt x="1282" y="48"/>
                  </a:cubicBezTo>
                  <a:cubicBezTo>
                    <a:pt x="1295" y="48"/>
                    <a:pt x="1306" y="37"/>
                    <a:pt x="1306" y="24"/>
                  </a:cubicBezTo>
                  <a:cubicBezTo>
                    <a:pt x="1306" y="11"/>
                    <a:pt x="1295" y="0"/>
                    <a:pt x="1282" y="0"/>
                  </a:cubicBezTo>
                  <a:close/>
                  <a:moveTo>
                    <a:pt x="1282" y="0"/>
                  </a:moveTo>
                  <a:cubicBezTo>
                    <a:pt x="1282" y="0"/>
                    <a:pt x="1282" y="0"/>
                    <a:pt x="128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8" name="Group 447"/>
          <p:cNvGrpSpPr>
            <a:grpSpLocks noChangeAspect="1"/>
          </p:cNvGrpSpPr>
          <p:nvPr/>
        </p:nvGrpSpPr>
        <p:grpSpPr>
          <a:xfrm>
            <a:off x="10225213" y="5109821"/>
            <a:ext cx="307986" cy="304800"/>
            <a:chOff x="10042526" y="2586037"/>
            <a:chExt cx="6599236" cy="6530976"/>
          </a:xfrm>
        </p:grpSpPr>
        <p:sp>
          <p:nvSpPr>
            <p:cNvPr id="449" name="Oval 448"/>
            <p:cNvSpPr/>
            <p:nvPr/>
          </p:nvSpPr>
          <p:spPr>
            <a:xfrm>
              <a:off x="10907458" y="3364149"/>
              <a:ext cx="1537252" cy="153725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0" name="Freeform 113"/>
            <p:cNvSpPr>
              <a:spLocks noEditPoints="1"/>
            </p:cNvSpPr>
            <p:nvPr/>
          </p:nvSpPr>
          <p:spPr bwMode="auto">
            <a:xfrm>
              <a:off x="13655675" y="4349750"/>
              <a:ext cx="2986087" cy="4767263"/>
            </a:xfrm>
            <a:custGeom>
              <a:avLst/>
              <a:gdLst>
                <a:gd name="T0" fmla="*/ 340 w 681"/>
                <a:gd name="T1" fmla="*/ 0 h 1098"/>
                <a:gd name="T2" fmla="*/ 0 w 681"/>
                <a:gd name="T3" fmla="*/ 304 h 1098"/>
                <a:gd name="T4" fmla="*/ 0 w 681"/>
                <a:gd name="T5" fmla="*/ 794 h 1098"/>
                <a:gd name="T6" fmla="*/ 340 w 681"/>
                <a:gd name="T7" fmla="*/ 1098 h 1098"/>
                <a:gd name="T8" fmla="*/ 681 w 681"/>
                <a:gd name="T9" fmla="*/ 794 h 1098"/>
                <a:gd name="T10" fmla="*/ 681 w 681"/>
                <a:gd name="T11" fmla="*/ 304 h 1098"/>
                <a:gd name="T12" fmla="*/ 340 w 681"/>
                <a:gd name="T13" fmla="*/ 0 h 1098"/>
                <a:gd name="T14" fmla="*/ 633 w 681"/>
                <a:gd name="T15" fmla="*/ 794 h 1098"/>
                <a:gd name="T16" fmla="*/ 575 w 681"/>
                <a:gd name="T17" fmla="*/ 961 h 1098"/>
                <a:gd name="T18" fmla="*/ 340 w 681"/>
                <a:gd name="T19" fmla="*/ 1050 h 1098"/>
                <a:gd name="T20" fmla="*/ 106 w 681"/>
                <a:gd name="T21" fmla="*/ 961 h 1098"/>
                <a:gd name="T22" fmla="*/ 48 w 681"/>
                <a:gd name="T23" fmla="*/ 794 h 1098"/>
                <a:gd name="T24" fmla="*/ 48 w 681"/>
                <a:gd name="T25" fmla="*/ 304 h 1098"/>
                <a:gd name="T26" fmla="*/ 106 w 681"/>
                <a:gd name="T27" fmla="*/ 138 h 1098"/>
                <a:gd name="T28" fmla="*/ 340 w 681"/>
                <a:gd name="T29" fmla="*/ 48 h 1098"/>
                <a:gd name="T30" fmla="*/ 575 w 681"/>
                <a:gd name="T31" fmla="*/ 138 h 1098"/>
                <a:gd name="T32" fmla="*/ 633 w 681"/>
                <a:gd name="T33" fmla="*/ 304 h 1098"/>
                <a:gd name="T34" fmla="*/ 633 w 681"/>
                <a:gd name="T35" fmla="*/ 794 h 1098"/>
                <a:gd name="T36" fmla="*/ 633 w 681"/>
                <a:gd name="T37" fmla="*/ 794 h 1098"/>
                <a:gd name="T38" fmla="*/ 633 w 681"/>
                <a:gd name="T39" fmla="*/ 79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1" h="1098">
                  <a:moveTo>
                    <a:pt x="340" y="0"/>
                  </a:moveTo>
                  <a:cubicBezTo>
                    <a:pt x="89" y="0"/>
                    <a:pt x="0" y="164"/>
                    <a:pt x="0" y="30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934"/>
                    <a:pt x="89" y="1098"/>
                    <a:pt x="340" y="1098"/>
                  </a:cubicBezTo>
                  <a:cubicBezTo>
                    <a:pt x="592" y="1098"/>
                    <a:pt x="681" y="934"/>
                    <a:pt x="681" y="794"/>
                  </a:cubicBezTo>
                  <a:cubicBezTo>
                    <a:pt x="681" y="304"/>
                    <a:pt x="681" y="304"/>
                    <a:pt x="681" y="304"/>
                  </a:cubicBezTo>
                  <a:cubicBezTo>
                    <a:pt x="681" y="164"/>
                    <a:pt x="592" y="0"/>
                    <a:pt x="340" y="0"/>
                  </a:cubicBezTo>
                  <a:close/>
                  <a:moveTo>
                    <a:pt x="633" y="794"/>
                  </a:moveTo>
                  <a:cubicBezTo>
                    <a:pt x="633" y="824"/>
                    <a:pt x="628" y="899"/>
                    <a:pt x="575" y="961"/>
                  </a:cubicBezTo>
                  <a:cubicBezTo>
                    <a:pt x="525" y="1020"/>
                    <a:pt x="446" y="1050"/>
                    <a:pt x="340" y="1050"/>
                  </a:cubicBezTo>
                  <a:cubicBezTo>
                    <a:pt x="235" y="1050"/>
                    <a:pt x="156" y="1020"/>
                    <a:pt x="106" y="961"/>
                  </a:cubicBezTo>
                  <a:cubicBezTo>
                    <a:pt x="53" y="899"/>
                    <a:pt x="48" y="824"/>
                    <a:pt x="48" y="794"/>
                  </a:cubicBezTo>
                  <a:cubicBezTo>
                    <a:pt x="48" y="304"/>
                    <a:pt x="48" y="304"/>
                    <a:pt x="48" y="304"/>
                  </a:cubicBezTo>
                  <a:cubicBezTo>
                    <a:pt x="48" y="275"/>
                    <a:pt x="53" y="199"/>
                    <a:pt x="106" y="138"/>
                  </a:cubicBezTo>
                  <a:cubicBezTo>
                    <a:pt x="156" y="79"/>
                    <a:pt x="235" y="48"/>
                    <a:pt x="340" y="48"/>
                  </a:cubicBezTo>
                  <a:cubicBezTo>
                    <a:pt x="446" y="48"/>
                    <a:pt x="525" y="79"/>
                    <a:pt x="575" y="138"/>
                  </a:cubicBezTo>
                  <a:cubicBezTo>
                    <a:pt x="628" y="199"/>
                    <a:pt x="633" y="275"/>
                    <a:pt x="633" y="304"/>
                  </a:cubicBezTo>
                  <a:lnTo>
                    <a:pt x="633" y="794"/>
                  </a:lnTo>
                  <a:close/>
                  <a:moveTo>
                    <a:pt x="633" y="794"/>
                  </a:moveTo>
                  <a:cubicBezTo>
                    <a:pt x="633" y="794"/>
                    <a:pt x="633" y="794"/>
                    <a:pt x="633" y="79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1" name="Freeform 114"/>
            <p:cNvSpPr>
              <a:spLocks noEditPoints="1"/>
            </p:cNvSpPr>
            <p:nvPr/>
          </p:nvSpPr>
          <p:spPr bwMode="auto">
            <a:xfrm>
              <a:off x="10042526" y="2586037"/>
              <a:ext cx="5208587" cy="4768850"/>
            </a:xfrm>
            <a:custGeom>
              <a:avLst/>
              <a:gdLst>
                <a:gd name="T0" fmla="*/ 958 w 1188"/>
                <a:gd name="T1" fmla="*/ 48 h 1098"/>
                <a:gd name="T2" fmla="*/ 1140 w 1188"/>
                <a:gd name="T3" fmla="*/ 230 h 1098"/>
                <a:gd name="T4" fmla="*/ 1140 w 1188"/>
                <a:gd name="T5" fmla="*/ 334 h 1098"/>
                <a:gd name="T6" fmla="*/ 1164 w 1188"/>
                <a:gd name="T7" fmla="*/ 358 h 1098"/>
                <a:gd name="T8" fmla="*/ 1188 w 1188"/>
                <a:gd name="T9" fmla="*/ 334 h 1098"/>
                <a:gd name="T10" fmla="*/ 1188 w 1188"/>
                <a:gd name="T11" fmla="*/ 230 h 1098"/>
                <a:gd name="T12" fmla="*/ 958 w 1188"/>
                <a:gd name="T13" fmla="*/ 0 h 1098"/>
                <a:gd name="T14" fmla="*/ 728 w 1188"/>
                <a:gd name="T15" fmla="*/ 229 h 1098"/>
                <a:gd name="T16" fmla="*/ 728 w 1188"/>
                <a:gd name="T17" fmla="*/ 868 h 1098"/>
                <a:gd name="T18" fmla="*/ 545 w 1188"/>
                <a:gd name="T19" fmla="*/ 1050 h 1098"/>
                <a:gd name="T20" fmla="*/ 363 w 1188"/>
                <a:gd name="T21" fmla="*/ 867 h 1098"/>
                <a:gd name="T22" fmla="*/ 363 w 1188"/>
                <a:gd name="T23" fmla="*/ 676 h 1098"/>
                <a:gd name="T24" fmla="*/ 677 w 1188"/>
                <a:gd name="T25" fmla="*/ 339 h 1098"/>
                <a:gd name="T26" fmla="*/ 339 w 1188"/>
                <a:gd name="T27" fmla="*/ 0 h 1098"/>
                <a:gd name="T28" fmla="*/ 0 w 1188"/>
                <a:gd name="T29" fmla="*/ 339 h 1098"/>
                <a:gd name="T30" fmla="*/ 315 w 1188"/>
                <a:gd name="T31" fmla="*/ 676 h 1098"/>
                <a:gd name="T32" fmla="*/ 315 w 1188"/>
                <a:gd name="T33" fmla="*/ 867 h 1098"/>
                <a:gd name="T34" fmla="*/ 545 w 1188"/>
                <a:gd name="T35" fmla="*/ 1098 h 1098"/>
                <a:gd name="T36" fmla="*/ 775 w 1188"/>
                <a:gd name="T37" fmla="*/ 868 h 1098"/>
                <a:gd name="T38" fmla="*/ 775 w 1188"/>
                <a:gd name="T39" fmla="*/ 229 h 1098"/>
                <a:gd name="T40" fmla="*/ 958 w 1188"/>
                <a:gd name="T41" fmla="*/ 48 h 1098"/>
                <a:gd name="T42" fmla="*/ 48 w 1188"/>
                <a:gd name="T43" fmla="*/ 339 h 1098"/>
                <a:gd name="T44" fmla="*/ 339 w 1188"/>
                <a:gd name="T45" fmla="*/ 48 h 1098"/>
                <a:gd name="T46" fmla="*/ 629 w 1188"/>
                <a:gd name="T47" fmla="*/ 339 h 1098"/>
                <a:gd name="T48" fmla="*/ 339 w 1188"/>
                <a:gd name="T49" fmla="*/ 629 h 1098"/>
                <a:gd name="T50" fmla="*/ 48 w 1188"/>
                <a:gd name="T51" fmla="*/ 339 h 1098"/>
                <a:gd name="T52" fmla="*/ 48 w 1188"/>
                <a:gd name="T53" fmla="*/ 339 h 1098"/>
                <a:gd name="T54" fmla="*/ 48 w 1188"/>
                <a:gd name="T55" fmla="*/ 339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8" h="1098">
                  <a:moveTo>
                    <a:pt x="958" y="48"/>
                  </a:moveTo>
                  <a:cubicBezTo>
                    <a:pt x="1059" y="48"/>
                    <a:pt x="1140" y="130"/>
                    <a:pt x="1140" y="230"/>
                  </a:cubicBezTo>
                  <a:cubicBezTo>
                    <a:pt x="1140" y="334"/>
                    <a:pt x="1140" y="334"/>
                    <a:pt x="1140" y="334"/>
                  </a:cubicBezTo>
                  <a:cubicBezTo>
                    <a:pt x="1140" y="348"/>
                    <a:pt x="1151" y="358"/>
                    <a:pt x="1164" y="358"/>
                  </a:cubicBezTo>
                  <a:cubicBezTo>
                    <a:pt x="1178" y="358"/>
                    <a:pt x="1188" y="348"/>
                    <a:pt x="1188" y="334"/>
                  </a:cubicBezTo>
                  <a:cubicBezTo>
                    <a:pt x="1188" y="230"/>
                    <a:pt x="1188" y="230"/>
                    <a:pt x="1188" y="230"/>
                  </a:cubicBezTo>
                  <a:cubicBezTo>
                    <a:pt x="1188" y="103"/>
                    <a:pt x="1085" y="0"/>
                    <a:pt x="958" y="0"/>
                  </a:cubicBezTo>
                  <a:cubicBezTo>
                    <a:pt x="831" y="0"/>
                    <a:pt x="728" y="103"/>
                    <a:pt x="728" y="229"/>
                  </a:cubicBezTo>
                  <a:cubicBezTo>
                    <a:pt x="728" y="868"/>
                    <a:pt x="728" y="868"/>
                    <a:pt x="728" y="868"/>
                  </a:cubicBezTo>
                  <a:cubicBezTo>
                    <a:pt x="728" y="968"/>
                    <a:pt x="646" y="1050"/>
                    <a:pt x="545" y="1050"/>
                  </a:cubicBezTo>
                  <a:cubicBezTo>
                    <a:pt x="444" y="1050"/>
                    <a:pt x="363" y="968"/>
                    <a:pt x="363" y="867"/>
                  </a:cubicBezTo>
                  <a:cubicBezTo>
                    <a:pt x="363" y="676"/>
                    <a:pt x="363" y="676"/>
                    <a:pt x="363" y="676"/>
                  </a:cubicBezTo>
                  <a:cubicBezTo>
                    <a:pt x="538" y="664"/>
                    <a:pt x="677" y="517"/>
                    <a:pt x="677" y="339"/>
                  </a:cubicBezTo>
                  <a:cubicBezTo>
                    <a:pt x="677" y="152"/>
                    <a:pt x="525" y="0"/>
                    <a:pt x="339" y="0"/>
                  </a:cubicBezTo>
                  <a:cubicBezTo>
                    <a:pt x="152" y="0"/>
                    <a:pt x="0" y="152"/>
                    <a:pt x="0" y="339"/>
                  </a:cubicBezTo>
                  <a:cubicBezTo>
                    <a:pt x="0" y="517"/>
                    <a:pt x="139" y="664"/>
                    <a:pt x="315" y="676"/>
                  </a:cubicBezTo>
                  <a:cubicBezTo>
                    <a:pt x="315" y="867"/>
                    <a:pt x="315" y="867"/>
                    <a:pt x="315" y="867"/>
                  </a:cubicBezTo>
                  <a:cubicBezTo>
                    <a:pt x="315" y="994"/>
                    <a:pt x="418" y="1098"/>
                    <a:pt x="545" y="1098"/>
                  </a:cubicBezTo>
                  <a:cubicBezTo>
                    <a:pt x="672" y="1098"/>
                    <a:pt x="775" y="995"/>
                    <a:pt x="775" y="868"/>
                  </a:cubicBezTo>
                  <a:cubicBezTo>
                    <a:pt x="775" y="229"/>
                    <a:pt x="775" y="229"/>
                    <a:pt x="775" y="229"/>
                  </a:cubicBezTo>
                  <a:cubicBezTo>
                    <a:pt x="775" y="129"/>
                    <a:pt x="857" y="48"/>
                    <a:pt x="958" y="48"/>
                  </a:cubicBezTo>
                  <a:close/>
                  <a:moveTo>
                    <a:pt x="48" y="339"/>
                  </a:moveTo>
                  <a:cubicBezTo>
                    <a:pt x="48" y="178"/>
                    <a:pt x="178" y="48"/>
                    <a:pt x="339" y="48"/>
                  </a:cubicBezTo>
                  <a:cubicBezTo>
                    <a:pt x="499" y="48"/>
                    <a:pt x="629" y="178"/>
                    <a:pt x="629" y="339"/>
                  </a:cubicBezTo>
                  <a:cubicBezTo>
                    <a:pt x="629" y="499"/>
                    <a:pt x="499" y="629"/>
                    <a:pt x="339" y="629"/>
                  </a:cubicBezTo>
                  <a:cubicBezTo>
                    <a:pt x="178" y="629"/>
                    <a:pt x="48" y="499"/>
                    <a:pt x="48" y="339"/>
                  </a:cubicBezTo>
                  <a:close/>
                  <a:moveTo>
                    <a:pt x="48" y="339"/>
                  </a:moveTo>
                  <a:cubicBezTo>
                    <a:pt x="48" y="339"/>
                    <a:pt x="48" y="339"/>
                    <a:pt x="48" y="3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2" name="Freeform 115"/>
            <p:cNvSpPr>
              <a:spLocks noEditPoints="1"/>
            </p:cNvSpPr>
            <p:nvPr/>
          </p:nvSpPr>
          <p:spPr bwMode="auto">
            <a:xfrm>
              <a:off x="11234738" y="3419475"/>
              <a:ext cx="584200" cy="1273175"/>
            </a:xfrm>
            <a:custGeom>
              <a:avLst/>
              <a:gdLst>
                <a:gd name="T0" fmla="*/ 66 w 133"/>
                <a:gd name="T1" fmla="*/ 215 h 293"/>
                <a:gd name="T2" fmla="*/ 48 w 133"/>
                <a:gd name="T3" fmla="*/ 197 h 293"/>
                <a:gd name="T4" fmla="*/ 24 w 133"/>
                <a:gd name="T5" fmla="*/ 173 h 293"/>
                <a:gd name="T6" fmla="*/ 0 w 133"/>
                <a:gd name="T7" fmla="*/ 197 h 293"/>
                <a:gd name="T8" fmla="*/ 42 w 133"/>
                <a:gd name="T9" fmla="*/ 259 h 293"/>
                <a:gd name="T10" fmla="*/ 42 w 133"/>
                <a:gd name="T11" fmla="*/ 269 h 293"/>
                <a:gd name="T12" fmla="*/ 66 w 133"/>
                <a:gd name="T13" fmla="*/ 293 h 293"/>
                <a:gd name="T14" fmla="*/ 90 w 133"/>
                <a:gd name="T15" fmla="*/ 269 h 293"/>
                <a:gd name="T16" fmla="*/ 90 w 133"/>
                <a:gd name="T17" fmla="*/ 259 h 293"/>
                <a:gd name="T18" fmla="*/ 133 w 133"/>
                <a:gd name="T19" fmla="*/ 197 h 293"/>
                <a:gd name="T20" fmla="*/ 77 w 133"/>
                <a:gd name="T21" fmla="*/ 125 h 293"/>
                <a:gd name="T22" fmla="*/ 49 w 133"/>
                <a:gd name="T23" fmla="*/ 96 h 293"/>
                <a:gd name="T24" fmla="*/ 67 w 133"/>
                <a:gd name="T25" fmla="*/ 78 h 293"/>
                <a:gd name="T26" fmla="*/ 85 w 133"/>
                <a:gd name="T27" fmla="*/ 96 h 293"/>
                <a:gd name="T28" fmla="*/ 109 w 133"/>
                <a:gd name="T29" fmla="*/ 120 h 293"/>
                <a:gd name="T30" fmla="*/ 133 w 133"/>
                <a:gd name="T31" fmla="*/ 96 h 293"/>
                <a:gd name="T32" fmla="*/ 91 w 133"/>
                <a:gd name="T33" fmla="*/ 34 h 293"/>
                <a:gd name="T34" fmla="*/ 91 w 133"/>
                <a:gd name="T35" fmla="*/ 24 h 293"/>
                <a:gd name="T36" fmla="*/ 67 w 133"/>
                <a:gd name="T37" fmla="*/ 0 h 293"/>
                <a:gd name="T38" fmla="*/ 43 w 133"/>
                <a:gd name="T39" fmla="*/ 24 h 293"/>
                <a:gd name="T40" fmla="*/ 43 w 133"/>
                <a:gd name="T41" fmla="*/ 34 h 293"/>
                <a:gd name="T42" fmla="*/ 1 w 133"/>
                <a:gd name="T43" fmla="*/ 96 h 293"/>
                <a:gd name="T44" fmla="*/ 56 w 133"/>
                <a:gd name="T45" fmla="*/ 168 h 293"/>
                <a:gd name="T46" fmla="*/ 84 w 133"/>
                <a:gd name="T47" fmla="*/ 197 h 293"/>
                <a:gd name="T48" fmla="*/ 66 w 133"/>
                <a:gd name="T49" fmla="*/ 215 h 293"/>
                <a:gd name="T50" fmla="*/ 66 w 133"/>
                <a:gd name="T51" fmla="*/ 215 h 293"/>
                <a:gd name="T52" fmla="*/ 66 w 133"/>
                <a:gd name="T53" fmla="*/ 21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293">
                  <a:moveTo>
                    <a:pt x="66" y="215"/>
                  </a:moveTo>
                  <a:cubicBezTo>
                    <a:pt x="56" y="215"/>
                    <a:pt x="48" y="207"/>
                    <a:pt x="48" y="197"/>
                  </a:cubicBezTo>
                  <a:cubicBezTo>
                    <a:pt x="48" y="184"/>
                    <a:pt x="38" y="173"/>
                    <a:pt x="24" y="173"/>
                  </a:cubicBezTo>
                  <a:cubicBezTo>
                    <a:pt x="11" y="173"/>
                    <a:pt x="0" y="184"/>
                    <a:pt x="0" y="197"/>
                  </a:cubicBezTo>
                  <a:cubicBezTo>
                    <a:pt x="0" y="225"/>
                    <a:pt x="18" y="249"/>
                    <a:pt x="42" y="259"/>
                  </a:cubicBezTo>
                  <a:cubicBezTo>
                    <a:pt x="42" y="269"/>
                    <a:pt x="42" y="269"/>
                    <a:pt x="42" y="269"/>
                  </a:cubicBezTo>
                  <a:cubicBezTo>
                    <a:pt x="42" y="282"/>
                    <a:pt x="53" y="293"/>
                    <a:pt x="66" y="293"/>
                  </a:cubicBezTo>
                  <a:cubicBezTo>
                    <a:pt x="80" y="293"/>
                    <a:pt x="90" y="282"/>
                    <a:pt x="90" y="269"/>
                  </a:cubicBezTo>
                  <a:cubicBezTo>
                    <a:pt x="90" y="259"/>
                    <a:pt x="90" y="259"/>
                    <a:pt x="90" y="259"/>
                  </a:cubicBezTo>
                  <a:cubicBezTo>
                    <a:pt x="115" y="249"/>
                    <a:pt x="133" y="225"/>
                    <a:pt x="133" y="197"/>
                  </a:cubicBezTo>
                  <a:cubicBezTo>
                    <a:pt x="133" y="151"/>
                    <a:pt x="95" y="133"/>
                    <a:pt x="77" y="125"/>
                  </a:cubicBezTo>
                  <a:cubicBezTo>
                    <a:pt x="55" y="114"/>
                    <a:pt x="49" y="108"/>
                    <a:pt x="49" y="96"/>
                  </a:cubicBezTo>
                  <a:cubicBezTo>
                    <a:pt x="49" y="86"/>
                    <a:pt x="57" y="78"/>
                    <a:pt x="67" y="78"/>
                  </a:cubicBezTo>
                  <a:cubicBezTo>
                    <a:pt x="77" y="78"/>
                    <a:pt x="85" y="86"/>
                    <a:pt x="85" y="96"/>
                  </a:cubicBezTo>
                  <a:cubicBezTo>
                    <a:pt x="85" y="109"/>
                    <a:pt x="95" y="120"/>
                    <a:pt x="109" y="120"/>
                  </a:cubicBezTo>
                  <a:cubicBezTo>
                    <a:pt x="122" y="120"/>
                    <a:pt x="133" y="109"/>
                    <a:pt x="133" y="96"/>
                  </a:cubicBezTo>
                  <a:cubicBezTo>
                    <a:pt x="133" y="68"/>
                    <a:pt x="115" y="44"/>
                    <a:pt x="91" y="3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11"/>
                    <a:pt x="80" y="0"/>
                    <a:pt x="67" y="0"/>
                  </a:cubicBezTo>
                  <a:cubicBezTo>
                    <a:pt x="53" y="0"/>
                    <a:pt x="43" y="11"/>
                    <a:pt x="43" y="2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18" y="44"/>
                    <a:pt x="1" y="68"/>
                    <a:pt x="1" y="96"/>
                  </a:cubicBezTo>
                  <a:cubicBezTo>
                    <a:pt x="1" y="142"/>
                    <a:pt x="38" y="160"/>
                    <a:pt x="56" y="168"/>
                  </a:cubicBezTo>
                  <a:cubicBezTo>
                    <a:pt x="78" y="179"/>
                    <a:pt x="84" y="185"/>
                    <a:pt x="84" y="197"/>
                  </a:cubicBezTo>
                  <a:cubicBezTo>
                    <a:pt x="84" y="207"/>
                    <a:pt x="76" y="215"/>
                    <a:pt x="66" y="215"/>
                  </a:cubicBezTo>
                  <a:close/>
                  <a:moveTo>
                    <a:pt x="66" y="215"/>
                  </a:moveTo>
                  <a:cubicBezTo>
                    <a:pt x="66" y="215"/>
                    <a:pt x="66" y="215"/>
                    <a:pt x="66" y="2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3" name="Freeform 116"/>
            <p:cNvSpPr>
              <a:spLocks noEditPoints="1"/>
            </p:cNvSpPr>
            <p:nvPr/>
          </p:nvSpPr>
          <p:spPr bwMode="auto">
            <a:xfrm>
              <a:off x="10477500" y="3003550"/>
              <a:ext cx="2112962" cy="2105025"/>
            </a:xfrm>
            <a:custGeom>
              <a:avLst/>
              <a:gdLst>
                <a:gd name="T0" fmla="*/ 482 w 482"/>
                <a:gd name="T1" fmla="*/ 243 h 485"/>
                <a:gd name="T2" fmla="*/ 240 w 482"/>
                <a:gd name="T3" fmla="*/ 0 h 485"/>
                <a:gd name="T4" fmla="*/ 87 w 482"/>
                <a:gd name="T5" fmla="*/ 54 h 485"/>
                <a:gd name="T6" fmla="*/ 3 w 482"/>
                <a:gd name="T7" fmla="*/ 189 h 485"/>
                <a:gd name="T8" fmla="*/ 21 w 482"/>
                <a:gd name="T9" fmla="*/ 218 h 485"/>
                <a:gd name="T10" fmla="*/ 50 w 482"/>
                <a:gd name="T11" fmla="*/ 200 h 485"/>
                <a:gd name="T12" fmla="*/ 240 w 482"/>
                <a:gd name="T13" fmla="*/ 48 h 485"/>
                <a:gd name="T14" fmla="*/ 434 w 482"/>
                <a:gd name="T15" fmla="*/ 243 h 485"/>
                <a:gd name="T16" fmla="*/ 240 w 482"/>
                <a:gd name="T17" fmla="*/ 437 h 485"/>
                <a:gd name="T18" fmla="*/ 50 w 482"/>
                <a:gd name="T19" fmla="*/ 285 h 485"/>
                <a:gd name="T20" fmla="*/ 21 w 482"/>
                <a:gd name="T21" fmla="*/ 267 h 485"/>
                <a:gd name="T22" fmla="*/ 3 w 482"/>
                <a:gd name="T23" fmla="*/ 296 h 485"/>
                <a:gd name="T24" fmla="*/ 87 w 482"/>
                <a:gd name="T25" fmla="*/ 431 h 485"/>
                <a:gd name="T26" fmla="*/ 240 w 482"/>
                <a:gd name="T27" fmla="*/ 485 h 485"/>
                <a:gd name="T28" fmla="*/ 482 w 482"/>
                <a:gd name="T29" fmla="*/ 243 h 485"/>
                <a:gd name="T30" fmla="*/ 482 w 482"/>
                <a:gd name="T31" fmla="*/ 243 h 485"/>
                <a:gd name="T32" fmla="*/ 482 w 482"/>
                <a:gd name="T33" fmla="*/ 24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2" h="485">
                  <a:moveTo>
                    <a:pt x="482" y="243"/>
                  </a:moveTo>
                  <a:cubicBezTo>
                    <a:pt x="482" y="109"/>
                    <a:pt x="373" y="0"/>
                    <a:pt x="240" y="0"/>
                  </a:cubicBezTo>
                  <a:cubicBezTo>
                    <a:pt x="184" y="0"/>
                    <a:pt x="130" y="19"/>
                    <a:pt x="87" y="54"/>
                  </a:cubicBezTo>
                  <a:cubicBezTo>
                    <a:pt x="45" y="88"/>
                    <a:pt x="15" y="136"/>
                    <a:pt x="3" y="189"/>
                  </a:cubicBezTo>
                  <a:cubicBezTo>
                    <a:pt x="0" y="202"/>
                    <a:pt x="8" y="215"/>
                    <a:pt x="21" y="218"/>
                  </a:cubicBezTo>
                  <a:cubicBezTo>
                    <a:pt x="34" y="221"/>
                    <a:pt x="47" y="213"/>
                    <a:pt x="50" y="200"/>
                  </a:cubicBezTo>
                  <a:cubicBezTo>
                    <a:pt x="70" y="112"/>
                    <a:pt x="149" y="48"/>
                    <a:pt x="240" y="48"/>
                  </a:cubicBezTo>
                  <a:cubicBezTo>
                    <a:pt x="347" y="48"/>
                    <a:pt x="434" y="135"/>
                    <a:pt x="434" y="243"/>
                  </a:cubicBezTo>
                  <a:cubicBezTo>
                    <a:pt x="434" y="350"/>
                    <a:pt x="347" y="437"/>
                    <a:pt x="240" y="437"/>
                  </a:cubicBezTo>
                  <a:cubicBezTo>
                    <a:pt x="149" y="437"/>
                    <a:pt x="70" y="373"/>
                    <a:pt x="50" y="285"/>
                  </a:cubicBezTo>
                  <a:cubicBezTo>
                    <a:pt x="47" y="272"/>
                    <a:pt x="34" y="264"/>
                    <a:pt x="21" y="267"/>
                  </a:cubicBezTo>
                  <a:cubicBezTo>
                    <a:pt x="8" y="270"/>
                    <a:pt x="0" y="283"/>
                    <a:pt x="3" y="296"/>
                  </a:cubicBezTo>
                  <a:cubicBezTo>
                    <a:pt x="15" y="349"/>
                    <a:pt x="45" y="397"/>
                    <a:pt x="87" y="431"/>
                  </a:cubicBezTo>
                  <a:cubicBezTo>
                    <a:pt x="130" y="466"/>
                    <a:pt x="184" y="485"/>
                    <a:pt x="240" y="485"/>
                  </a:cubicBezTo>
                  <a:cubicBezTo>
                    <a:pt x="373" y="485"/>
                    <a:pt x="482" y="376"/>
                    <a:pt x="482" y="243"/>
                  </a:cubicBezTo>
                  <a:close/>
                  <a:moveTo>
                    <a:pt x="482" y="243"/>
                  </a:moveTo>
                  <a:cubicBezTo>
                    <a:pt x="482" y="243"/>
                    <a:pt x="482" y="243"/>
                    <a:pt x="482" y="2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4" name="Freeform 117"/>
            <p:cNvSpPr>
              <a:spLocks noEditPoints="1"/>
            </p:cNvSpPr>
            <p:nvPr/>
          </p:nvSpPr>
          <p:spPr bwMode="auto">
            <a:xfrm>
              <a:off x="14076363" y="4765675"/>
              <a:ext cx="2144712" cy="2071688"/>
            </a:xfrm>
            <a:custGeom>
              <a:avLst/>
              <a:gdLst>
                <a:gd name="T0" fmla="*/ 268 w 489"/>
                <a:gd name="T1" fmla="*/ 429 h 477"/>
                <a:gd name="T2" fmla="*/ 268 w 489"/>
                <a:gd name="T3" fmla="*/ 346 h 477"/>
                <a:gd name="T4" fmla="*/ 330 w 489"/>
                <a:gd name="T5" fmla="*/ 263 h 477"/>
                <a:gd name="T6" fmla="*/ 330 w 489"/>
                <a:gd name="T7" fmla="*/ 149 h 477"/>
                <a:gd name="T8" fmla="*/ 268 w 489"/>
                <a:gd name="T9" fmla="*/ 67 h 477"/>
                <a:gd name="T10" fmla="*/ 268 w 489"/>
                <a:gd name="T11" fmla="*/ 24 h 477"/>
                <a:gd name="T12" fmla="*/ 244 w 489"/>
                <a:gd name="T13" fmla="*/ 0 h 477"/>
                <a:gd name="T14" fmla="*/ 220 w 489"/>
                <a:gd name="T15" fmla="*/ 24 h 477"/>
                <a:gd name="T16" fmla="*/ 220 w 489"/>
                <a:gd name="T17" fmla="*/ 67 h 477"/>
                <a:gd name="T18" fmla="*/ 159 w 489"/>
                <a:gd name="T19" fmla="*/ 149 h 477"/>
                <a:gd name="T20" fmla="*/ 159 w 489"/>
                <a:gd name="T21" fmla="*/ 263 h 477"/>
                <a:gd name="T22" fmla="*/ 220 w 489"/>
                <a:gd name="T23" fmla="*/ 346 h 477"/>
                <a:gd name="T24" fmla="*/ 220 w 489"/>
                <a:gd name="T25" fmla="*/ 429 h 477"/>
                <a:gd name="T26" fmla="*/ 24 w 489"/>
                <a:gd name="T27" fmla="*/ 429 h 477"/>
                <a:gd name="T28" fmla="*/ 0 w 489"/>
                <a:gd name="T29" fmla="*/ 453 h 477"/>
                <a:gd name="T30" fmla="*/ 24 w 489"/>
                <a:gd name="T31" fmla="*/ 477 h 477"/>
                <a:gd name="T32" fmla="*/ 465 w 489"/>
                <a:gd name="T33" fmla="*/ 477 h 477"/>
                <a:gd name="T34" fmla="*/ 489 w 489"/>
                <a:gd name="T35" fmla="*/ 453 h 477"/>
                <a:gd name="T36" fmla="*/ 465 w 489"/>
                <a:gd name="T37" fmla="*/ 429 h 477"/>
                <a:gd name="T38" fmla="*/ 268 w 489"/>
                <a:gd name="T39" fmla="*/ 429 h 477"/>
                <a:gd name="T40" fmla="*/ 207 w 489"/>
                <a:gd name="T41" fmla="*/ 263 h 477"/>
                <a:gd name="T42" fmla="*/ 207 w 489"/>
                <a:gd name="T43" fmla="*/ 149 h 477"/>
                <a:gd name="T44" fmla="*/ 244 w 489"/>
                <a:gd name="T45" fmla="*/ 112 h 477"/>
                <a:gd name="T46" fmla="*/ 282 w 489"/>
                <a:gd name="T47" fmla="*/ 149 h 477"/>
                <a:gd name="T48" fmla="*/ 282 w 489"/>
                <a:gd name="T49" fmla="*/ 263 h 477"/>
                <a:gd name="T50" fmla="*/ 244 w 489"/>
                <a:gd name="T51" fmla="*/ 301 h 477"/>
                <a:gd name="T52" fmla="*/ 207 w 489"/>
                <a:gd name="T53" fmla="*/ 263 h 477"/>
                <a:gd name="T54" fmla="*/ 207 w 489"/>
                <a:gd name="T55" fmla="*/ 263 h 477"/>
                <a:gd name="T56" fmla="*/ 207 w 489"/>
                <a:gd name="T57" fmla="*/ 263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9" h="477">
                  <a:moveTo>
                    <a:pt x="268" y="429"/>
                  </a:moveTo>
                  <a:cubicBezTo>
                    <a:pt x="268" y="346"/>
                    <a:pt x="268" y="346"/>
                    <a:pt x="268" y="346"/>
                  </a:cubicBezTo>
                  <a:cubicBezTo>
                    <a:pt x="304" y="335"/>
                    <a:pt x="330" y="302"/>
                    <a:pt x="330" y="263"/>
                  </a:cubicBezTo>
                  <a:cubicBezTo>
                    <a:pt x="330" y="149"/>
                    <a:pt x="330" y="149"/>
                    <a:pt x="330" y="149"/>
                  </a:cubicBezTo>
                  <a:cubicBezTo>
                    <a:pt x="330" y="110"/>
                    <a:pt x="304" y="78"/>
                    <a:pt x="268" y="67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11"/>
                    <a:pt x="258" y="0"/>
                    <a:pt x="244" y="0"/>
                  </a:cubicBezTo>
                  <a:cubicBezTo>
                    <a:pt x="231" y="0"/>
                    <a:pt x="220" y="11"/>
                    <a:pt x="220" y="24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185" y="78"/>
                    <a:pt x="159" y="110"/>
                    <a:pt x="159" y="149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9" y="302"/>
                    <a:pt x="185" y="335"/>
                    <a:pt x="220" y="346"/>
                  </a:cubicBezTo>
                  <a:cubicBezTo>
                    <a:pt x="220" y="429"/>
                    <a:pt x="220" y="429"/>
                    <a:pt x="220" y="429"/>
                  </a:cubicBezTo>
                  <a:cubicBezTo>
                    <a:pt x="24" y="429"/>
                    <a:pt x="24" y="429"/>
                    <a:pt x="24" y="429"/>
                  </a:cubicBezTo>
                  <a:cubicBezTo>
                    <a:pt x="10" y="429"/>
                    <a:pt x="0" y="440"/>
                    <a:pt x="0" y="453"/>
                  </a:cubicBezTo>
                  <a:cubicBezTo>
                    <a:pt x="0" y="466"/>
                    <a:pt x="10" y="477"/>
                    <a:pt x="24" y="477"/>
                  </a:cubicBezTo>
                  <a:cubicBezTo>
                    <a:pt x="465" y="477"/>
                    <a:pt x="465" y="477"/>
                    <a:pt x="465" y="477"/>
                  </a:cubicBezTo>
                  <a:cubicBezTo>
                    <a:pt x="479" y="477"/>
                    <a:pt x="489" y="466"/>
                    <a:pt x="489" y="453"/>
                  </a:cubicBezTo>
                  <a:cubicBezTo>
                    <a:pt x="489" y="440"/>
                    <a:pt x="479" y="429"/>
                    <a:pt x="465" y="429"/>
                  </a:cubicBezTo>
                  <a:lnTo>
                    <a:pt x="268" y="429"/>
                  </a:lnTo>
                  <a:close/>
                  <a:moveTo>
                    <a:pt x="207" y="263"/>
                  </a:moveTo>
                  <a:cubicBezTo>
                    <a:pt x="207" y="149"/>
                    <a:pt x="207" y="149"/>
                    <a:pt x="207" y="149"/>
                  </a:cubicBezTo>
                  <a:cubicBezTo>
                    <a:pt x="207" y="129"/>
                    <a:pt x="224" y="112"/>
                    <a:pt x="244" y="112"/>
                  </a:cubicBezTo>
                  <a:cubicBezTo>
                    <a:pt x="265" y="112"/>
                    <a:pt x="282" y="129"/>
                    <a:pt x="282" y="149"/>
                  </a:cubicBezTo>
                  <a:cubicBezTo>
                    <a:pt x="282" y="263"/>
                    <a:pt x="282" y="263"/>
                    <a:pt x="282" y="263"/>
                  </a:cubicBezTo>
                  <a:cubicBezTo>
                    <a:pt x="282" y="284"/>
                    <a:pt x="265" y="301"/>
                    <a:pt x="244" y="301"/>
                  </a:cubicBezTo>
                  <a:cubicBezTo>
                    <a:pt x="224" y="301"/>
                    <a:pt x="207" y="284"/>
                    <a:pt x="207" y="263"/>
                  </a:cubicBezTo>
                  <a:close/>
                  <a:moveTo>
                    <a:pt x="207" y="263"/>
                  </a:moveTo>
                  <a:cubicBezTo>
                    <a:pt x="207" y="263"/>
                    <a:pt x="207" y="263"/>
                    <a:pt x="207" y="26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540406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roup 169"/>
          <p:cNvGrpSpPr>
            <a:grpSpLocks noChangeAspect="1"/>
          </p:cNvGrpSpPr>
          <p:nvPr/>
        </p:nvGrpSpPr>
        <p:grpSpPr>
          <a:xfrm>
            <a:off x="1697705" y="1374637"/>
            <a:ext cx="256483" cy="304800"/>
            <a:chOff x="6389688" y="1876426"/>
            <a:chExt cx="5494338" cy="6529388"/>
          </a:xfrm>
        </p:grpSpPr>
        <p:sp>
          <p:nvSpPr>
            <p:cNvPr id="169" name="Oval 168"/>
            <p:cNvSpPr/>
            <p:nvPr/>
          </p:nvSpPr>
          <p:spPr>
            <a:xfrm>
              <a:off x="7988645" y="2709863"/>
              <a:ext cx="2849218" cy="28492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121"/>
            <p:cNvSpPr>
              <a:spLocks noEditPoints="1"/>
            </p:cNvSpPr>
            <p:nvPr/>
          </p:nvSpPr>
          <p:spPr bwMode="auto">
            <a:xfrm>
              <a:off x="6389688" y="1876426"/>
              <a:ext cx="5494338" cy="6529388"/>
            </a:xfrm>
            <a:custGeom>
              <a:avLst/>
              <a:gdLst>
                <a:gd name="T0" fmla="*/ 1249 w 1253"/>
                <a:gd name="T1" fmla="*/ 1339 h 1504"/>
                <a:gd name="T2" fmla="*/ 1050 w 1253"/>
                <a:gd name="T3" fmla="*/ 858 h 1504"/>
                <a:gd name="T4" fmla="*/ 1019 w 1253"/>
                <a:gd name="T5" fmla="*/ 845 h 1504"/>
                <a:gd name="T6" fmla="*/ 1006 w 1253"/>
                <a:gd name="T7" fmla="*/ 876 h 1504"/>
                <a:gd name="T8" fmla="*/ 1186 w 1253"/>
                <a:gd name="T9" fmla="*/ 1311 h 1504"/>
                <a:gd name="T10" fmla="*/ 1022 w 1253"/>
                <a:gd name="T11" fmla="*/ 1263 h 1504"/>
                <a:gd name="T12" fmla="*/ 994 w 1253"/>
                <a:gd name="T13" fmla="*/ 1275 h 1504"/>
                <a:gd name="T14" fmla="*/ 911 w 1253"/>
                <a:gd name="T15" fmla="*/ 1425 h 1504"/>
                <a:gd name="T16" fmla="*/ 718 w 1253"/>
                <a:gd name="T17" fmla="*/ 958 h 1504"/>
                <a:gd name="T18" fmla="*/ 1110 w 1253"/>
                <a:gd name="T19" fmla="*/ 484 h 1504"/>
                <a:gd name="T20" fmla="*/ 627 w 1253"/>
                <a:gd name="T21" fmla="*/ 0 h 1504"/>
                <a:gd name="T22" fmla="*/ 143 w 1253"/>
                <a:gd name="T23" fmla="*/ 484 h 1504"/>
                <a:gd name="T24" fmla="*/ 239 w 1253"/>
                <a:gd name="T25" fmla="*/ 772 h 1504"/>
                <a:gd name="T26" fmla="*/ 4 w 1253"/>
                <a:gd name="T27" fmla="*/ 1339 h 1504"/>
                <a:gd name="T28" fmla="*/ 8 w 1253"/>
                <a:gd name="T29" fmla="*/ 1364 h 1504"/>
                <a:gd name="T30" fmla="*/ 33 w 1253"/>
                <a:gd name="T31" fmla="*/ 1371 h 1504"/>
                <a:gd name="T32" fmla="*/ 226 w 1253"/>
                <a:gd name="T33" fmla="*/ 1315 h 1504"/>
                <a:gd name="T34" fmla="*/ 324 w 1253"/>
                <a:gd name="T35" fmla="*/ 1492 h 1504"/>
                <a:gd name="T36" fmla="*/ 345 w 1253"/>
                <a:gd name="T37" fmla="*/ 1504 h 1504"/>
                <a:gd name="T38" fmla="*/ 346 w 1253"/>
                <a:gd name="T39" fmla="*/ 1504 h 1504"/>
                <a:gd name="T40" fmla="*/ 367 w 1253"/>
                <a:gd name="T41" fmla="*/ 1489 h 1504"/>
                <a:gd name="T42" fmla="*/ 553 w 1253"/>
                <a:gd name="T43" fmla="*/ 1040 h 1504"/>
                <a:gd name="T44" fmla="*/ 540 w 1253"/>
                <a:gd name="T45" fmla="*/ 1009 h 1504"/>
                <a:gd name="T46" fmla="*/ 509 w 1253"/>
                <a:gd name="T47" fmla="*/ 1022 h 1504"/>
                <a:gd name="T48" fmla="*/ 342 w 1253"/>
                <a:gd name="T49" fmla="*/ 1425 h 1504"/>
                <a:gd name="T50" fmla="*/ 259 w 1253"/>
                <a:gd name="T51" fmla="*/ 1275 h 1504"/>
                <a:gd name="T52" fmla="*/ 231 w 1253"/>
                <a:gd name="T53" fmla="*/ 1263 h 1504"/>
                <a:gd name="T54" fmla="*/ 67 w 1253"/>
                <a:gd name="T55" fmla="*/ 1311 h 1504"/>
                <a:gd name="T56" fmla="*/ 273 w 1253"/>
                <a:gd name="T57" fmla="*/ 814 h 1504"/>
                <a:gd name="T58" fmla="*/ 627 w 1253"/>
                <a:gd name="T59" fmla="*/ 967 h 1504"/>
                <a:gd name="T60" fmla="*/ 669 w 1253"/>
                <a:gd name="T61" fmla="*/ 965 h 1504"/>
                <a:gd name="T62" fmla="*/ 886 w 1253"/>
                <a:gd name="T63" fmla="*/ 1489 h 1504"/>
                <a:gd name="T64" fmla="*/ 907 w 1253"/>
                <a:gd name="T65" fmla="*/ 1504 h 1504"/>
                <a:gd name="T66" fmla="*/ 908 w 1253"/>
                <a:gd name="T67" fmla="*/ 1504 h 1504"/>
                <a:gd name="T68" fmla="*/ 929 w 1253"/>
                <a:gd name="T69" fmla="*/ 1492 h 1504"/>
                <a:gd name="T70" fmla="*/ 1027 w 1253"/>
                <a:gd name="T71" fmla="*/ 1315 h 1504"/>
                <a:gd name="T72" fmla="*/ 1220 w 1253"/>
                <a:gd name="T73" fmla="*/ 1371 h 1504"/>
                <a:gd name="T74" fmla="*/ 1245 w 1253"/>
                <a:gd name="T75" fmla="*/ 1364 h 1504"/>
                <a:gd name="T76" fmla="*/ 1249 w 1253"/>
                <a:gd name="T77" fmla="*/ 1339 h 1504"/>
                <a:gd name="T78" fmla="*/ 191 w 1253"/>
                <a:gd name="T79" fmla="*/ 484 h 1504"/>
                <a:gd name="T80" fmla="*/ 627 w 1253"/>
                <a:gd name="T81" fmla="*/ 48 h 1504"/>
                <a:gd name="T82" fmla="*/ 1062 w 1253"/>
                <a:gd name="T83" fmla="*/ 484 h 1504"/>
                <a:gd name="T84" fmla="*/ 627 w 1253"/>
                <a:gd name="T85" fmla="*/ 919 h 1504"/>
                <a:gd name="T86" fmla="*/ 191 w 1253"/>
                <a:gd name="T87" fmla="*/ 484 h 1504"/>
                <a:gd name="T88" fmla="*/ 191 w 1253"/>
                <a:gd name="T89" fmla="*/ 484 h 1504"/>
                <a:gd name="T90" fmla="*/ 191 w 1253"/>
                <a:gd name="T91" fmla="*/ 48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53" h="1504">
                  <a:moveTo>
                    <a:pt x="1249" y="1339"/>
                  </a:moveTo>
                  <a:cubicBezTo>
                    <a:pt x="1050" y="858"/>
                    <a:pt x="1050" y="858"/>
                    <a:pt x="1050" y="858"/>
                  </a:cubicBezTo>
                  <a:cubicBezTo>
                    <a:pt x="1045" y="846"/>
                    <a:pt x="1031" y="840"/>
                    <a:pt x="1019" y="845"/>
                  </a:cubicBezTo>
                  <a:cubicBezTo>
                    <a:pt x="1007" y="850"/>
                    <a:pt x="1001" y="864"/>
                    <a:pt x="1006" y="876"/>
                  </a:cubicBezTo>
                  <a:cubicBezTo>
                    <a:pt x="1186" y="1311"/>
                    <a:pt x="1186" y="1311"/>
                    <a:pt x="1186" y="1311"/>
                  </a:cubicBezTo>
                  <a:cubicBezTo>
                    <a:pt x="1022" y="1263"/>
                    <a:pt x="1022" y="1263"/>
                    <a:pt x="1022" y="1263"/>
                  </a:cubicBezTo>
                  <a:cubicBezTo>
                    <a:pt x="1011" y="1260"/>
                    <a:pt x="999" y="1265"/>
                    <a:pt x="994" y="1275"/>
                  </a:cubicBezTo>
                  <a:cubicBezTo>
                    <a:pt x="911" y="1425"/>
                    <a:pt x="911" y="1425"/>
                    <a:pt x="911" y="1425"/>
                  </a:cubicBezTo>
                  <a:cubicBezTo>
                    <a:pt x="718" y="958"/>
                    <a:pt x="718" y="958"/>
                    <a:pt x="718" y="958"/>
                  </a:cubicBezTo>
                  <a:cubicBezTo>
                    <a:pt x="941" y="915"/>
                    <a:pt x="1110" y="719"/>
                    <a:pt x="1110" y="484"/>
                  </a:cubicBezTo>
                  <a:cubicBezTo>
                    <a:pt x="1110" y="217"/>
                    <a:pt x="893" y="0"/>
                    <a:pt x="627" y="0"/>
                  </a:cubicBezTo>
                  <a:cubicBezTo>
                    <a:pt x="360" y="0"/>
                    <a:pt x="143" y="217"/>
                    <a:pt x="143" y="484"/>
                  </a:cubicBezTo>
                  <a:cubicBezTo>
                    <a:pt x="143" y="592"/>
                    <a:pt x="179" y="691"/>
                    <a:pt x="239" y="772"/>
                  </a:cubicBezTo>
                  <a:cubicBezTo>
                    <a:pt x="4" y="1339"/>
                    <a:pt x="4" y="1339"/>
                    <a:pt x="4" y="1339"/>
                  </a:cubicBezTo>
                  <a:cubicBezTo>
                    <a:pt x="0" y="1347"/>
                    <a:pt x="2" y="1357"/>
                    <a:pt x="8" y="1364"/>
                  </a:cubicBezTo>
                  <a:cubicBezTo>
                    <a:pt x="14" y="1371"/>
                    <a:pt x="24" y="1374"/>
                    <a:pt x="33" y="1371"/>
                  </a:cubicBezTo>
                  <a:cubicBezTo>
                    <a:pt x="226" y="1315"/>
                    <a:pt x="226" y="1315"/>
                    <a:pt x="226" y="1315"/>
                  </a:cubicBezTo>
                  <a:cubicBezTo>
                    <a:pt x="324" y="1492"/>
                    <a:pt x="324" y="1492"/>
                    <a:pt x="324" y="1492"/>
                  </a:cubicBezTo>
                  <a:cubicBezTo>
                    <a:pt x="328" y="1499"/>
                    <a:pt x="336" y="1504"/>
                    <a:pt x="345" y="1504"/>
                  </a:cubicBezTo>
                  <a:cubicBezTo>
                    <a:pt x="345" y="1504"/>
                    <a:pt x="346" y="1504"/>
                    <a:pt x="346" y="1504"/>
                  </a:cubicBezTo>
                  <a:cubicBezTo>
                    <a:pt x="355" y="1503"/>
                    <a:pt x="363" y="1498"/>
                    <a:pt x="367" y="1489"/>
                  </a:cubicBezTo>
                  <a:cubicBezTo>
                    <a:pt x="553" y="1040"/>
                    <a:pt x="553" y="1040"/>
                    <a:pt x="553" y="1040"/>
                  </a:cubicBezTo>
                  <a:cubicBezTo>
                    <a:pt x="558" y="1028"/>
                    <a:pt x="552" y="1014"/>
                    <a:pt x="540" y="1009"/>
                  </a:cubicBezTo>
                  <a:cubicBezTo>
                    <a:pt x="528" y="1004"/>
                    <a:pt x="514" y="1009"/>
                    <a:pt x="509" y="1022"/>
                  </a:cubicBezTo>
                  <a:cubicBezTo>
                    <a:pt x="342" y="1425"/>
                    <a:pt x="342" y="1425"/>
                    <a:pt x="342" y="1425"/>
                  </a:cubicBezTo>
                  <a:cubicBezTo>
                    <a:pt x="259" y="1275"/>
                    <a:pt x="259" y="1275"/>
                    <a:pt x="259" y="1275"/>
                  </a:cubicBezTo>
                  <a:cubicBezTo>
                    <a:pt x="254" y="1265"/>
                    <a:pt x="242" y="1260"/>
                    <a:pt x="231" y="1263"/>
                  </a:cubicBezTo>
                  <a:cubicBezTo>
                    <a:pt x="67" y="1311"/>
                    <a:pt x="67" y="1311"/>
                    <a:pt x="67" y="1311"/>
                  </a:cubicBezTo>
                  <a:cubicBezTo>
                    <a:pt x="273" y="814"/>
                    <a:pt x="273" y="814"/>
                    <a:pt x="273" y="814"/>
                  </a:cubicBezTo>
                  <a:cubicBezTo>
                    <a:pt x="362" y="908"/>
                    <a:pt x="487" y="967"/>
                    <a:pt x="627" y="967"/>
                  </a:cubicBezTo>
                  <a:cubicBezTo>
                    <a:pt x="641" y="967"/>
                    <a:pt x="655" y="966"/>
                    <a:pt x="669" y="965"/>
                  </a:cubicBezTo>
                  <a:cubicBezTo>
                    <a:pt x="886" y="1489"/>
                    <a:pt x="886" y="1489"/>
                    <a:pt x="886" y="1489"/>
                  </a:cubicBezTo>
                  <a:cubicBezTo>
                    <a:pt x="890" y="1498"/>
                    <a:pt x="898" y="1503"/>
                    <a:pt x="907" y="1504"/>
                  </a:cubicBezTo>
                  <a:cubicBezTo>
                    <a:pt x="907" y="1504"/>
                    <a:pt x="908" y="1504"/>
                    <a:pt x="908" y="1504"/>
                  </a:cubicBezTo>
                  <a:cubicBezTo>
                    <a:pt x="917" y="1504"/>
                    <a:pt x="925" y="1499"/>
                    <a:pt x="929" y="1492"/>
                  </a:cubicBezTo>
                  <a:cubicBezTo>
                    <a:pt x="1027" y="1315"/>
                    <a:pt x="1027" y="1315"/>
                    <a:pt x="1027" y="1315"/>
                  </a:cubicBezTo>
                  <a:cubicBezTo>
                    <a:pt x="1220" y="1371"/>
                    <a:pt x="1220" y="1371"/>
                    <a:pt x="1220" y="1371"/>
                  </a:cubicBezTo>
                  <a:cubicBezTo>
                    <a:pt x="1229" y="1374"/>
                    <a:pt x="1239" y="1371"/>
                    <a:pt x="1245" y="1364"/>
                  </a:cubicBezTo>
                  <a:cubicBezTo>
                    <a:pt x="1251" y="1357"/>
                    <a:pt x="1253" y="1347"/>
                    <a:pt x="1249" y="1339"/>
                  </a:cubicBezTo>
                  <a:close/>
                  <a:moveTo>
                    <a:pt x="191" y="484"/>
                  </a:moveTo>
                  <a:cubicBezTo>
                    <a:pt x="191" y="243"/>
                    <a:pt x="386" y="48"/>
                    <a:pt x="627" y="48"/>
                  </a:cubicBezTo>
                  <a:cubicBezTo>
                    <a:pt x="867" y="48"/>
                    <a:pt x="1062" y="243"/>
                    <a:pt x="1062" y="484"/>
                  </a:cubicBezTo>
                  <a:cubicBezTo>
                    <a:pt x="1062" y="724"/>
                    <a:pt x="867" y="919"/>
                    <a:pt x="627" y="919"/>
                  </a:cubicBezTo>
                  <a:cubicBezTo>
                    <a:pt x="386" y="919"/>
                    <a:pt x="191" y="724"/>
                    <a:pt x="191" y="484"/>
                  </a:cubicBezTo>
                  <a:close/>
                  <a:moveTo>
                    <a:pt x="191" y="484"/>
                  </a:moveTo>
                  <a:cubicBezTo>
                    <a:pt x="191" y="484"/>
                    <a:pt x="191" y="484"/>
                    <a:pt x="191" y="4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Freeform 122"/>
            <p:cNvSpPr>
              <a:spLocks noEditPoints="1"/>
            </p:cNvSpPr>
            <p:nvPr/>
          </p:nvSpPr>
          <p:spPr bwMode="auto">
            <a:xfrm>
              <a:off x="7907338" y="2709863"/>
              <a:ext cx="2460625" cy="2319338"/>
            </a:xfrm>
            <a:custGeom>
              <a:avLst/>
              <a:gdLst>
                <a:gd name="T0" fmla="*/ 558 w 561"/>
                <a:gd name="T1" fmla="*/ 201 h 534"/>
                <a:gd name="T2" fmla="*/ 539 w 561"/>
                <a:gd name="T3" fmla="*/ 185 h 534"/>
                <a:gd name="T4" fmla="*/ 377 w 561"/>
                <a:gd name="T5" fmla="*/ 158 h 534"/>
                <a:gd name="T6" fmla="*/ 302 w 561"/>
                <a:gd name="T7" fmla="*/ 13 h 534"/>
                <a:gd name="T8" fmla="*/ 281 w 561"/>
                <a:gd name="T9" fmla="*/ 0 h 534"/>
                <a:gd name="T10" fmla="*/ 259 w 561"/>
                <a:gd name="T11" fmla="*/ 13 h 534"/>
                <a:gd name="T12" fmla="*/ 184 w 561"/>
                <a:gd name="T13" fmla="*/ 158 h 534"/>
                <a:gd name="T14" fmla="*/ 22 w 561"/>
                <a:gd name="T15" fmla="*/ 185 h 534"/>
                <a:gd name="T16" fmla="*/ 3 w 561"/>
                <a:gd name="T17" fmla="*/ 201 h 534"/>
                <a:gd name="T18" fmla="*/ 9 w 561"/>
                <a:gd name="T19" fmla="*/ 226 h 534"/>
                <a:gd name="T20" fmla="*/ 124 w 561"/>
                <a:gd name="T21" fmla="*/ 343 h 534"/>
                <a:gd name="T22" fmla="*/ 100 w 561"/>
                <a:gd name="T23" fmla="*/ 505 h 534"/>
                <a:gd name="T24" fmla="*/ 109 w 561"/>
                <a:gd name="T25" fmla="*/ 527 h 534"/>
                <a:gd name="T26" fmla="*/ 134 w 561"/>
                <a:gd name="T27" fmla="*/ 530 h 534"/>
                <a:gd name="T28" fmla="*/ 281 w 561"/>
                <a:gd name="T29" fmla="*/ 457 h 534"/>
                <a:gd name="T30" fmla="*/ 427 w 561"/>
                <a:gd name="T31" fmla="*/ 530 h 534"/>
                <a:gd name="T32" fmla="*/ 438 w 561"/>
                <a:gd name="T33" fmla="*/ 532 h 534"/>
                <a:gd name="T34" fmla="*/ 452 w 561"/>
                <a:gd name="T35" fmla="*/ 527 h 534"/>
                <a:gd name="T36" fmla="*/ 462 w 561"/>
                <a:gd name="T37" fmla="*/ 505 h 534"/>
                <a:gd name="T38" fmla="*/ 437 w 561"/>
                <a:gd name="T39" fmla="*/ 343 h 534"/>
                <a:gd name="T40" fmla="*/ 552 w 561"/>
                <a:gd name="T41" fmla="*/ 226 h 534"/>
                <a:gd name="T42" fmla="*/ 558 w 561"/>
                <a:gd name="T43" fmla="*/ 201 h 534"/>
                <a:gd name="T44" fmla="*/ 395 w 561"/>
                <a:gd name="T45" fmla="*/ 317 h 534"/>
                <a:gd name="T46" fmla="*/ 388 w 561"/>
                <a:gd name="T47" fmla="*/ 338 h 534"/>
                <a:gd name="T48" fmla="*/ 407 w 561"/>
                <a:gd name="T49" fmla="*/ 466 h 534"/>
                <a:gd name="T50" fmla="*/ 291 w 561"/>
                <a:gd name="T51" fmla="*/ 408 h 534"/>
                <a:gd name="T52" fmla="*/ 281 w 561"/>
                <a:gd name="T53" fmla="*/ 406 h 534"/>
                <a:gd name="T54" fmla="*/ 270 w 561"/>
                <a:gd name="T55" fmla="*/ 408 h 534"/>
                <a:gd name="T56" fmla="*/ 154 w 561"/>
                <a:gd name="T57" fmla="*/ 466 h 534"/>
                <a:gd name="T58" fmla="*/ 173 w 561"/>
                <a:gd name="T59" fmla="*/ 338 h 534"/>
                <a:gd name="T60" fmla="*/ 166 w 561"/>
                <a:gd name="T61" fmla="*/ 317 h 534"/>
                <a:gd name="T62" fmla="*/ 75 w 561"/>
                <a:gd name="T63" fmla="*/ 225 h 534"/>
                <a:gd name="T64" fmla="*/ 203 w 561"/>
                <a:gd name="T65" fmla="*/ 203 h 534"/>
                <a:gd name="T66" fmla="*/ 221 w 561"/>
                <a:gd name="T67" fmla="*/ 191 h 534"/>
                <a:gd name="T68" fmla="*/ 281 w 561"/>
                <a:gd name="T69" fmla="*/ 76 h 534"/>
                <a:gd name="T70" fmla="*/ 340 w 561"/>
                <a:gd name="T71" fmla="*/ 191 h 534"/>
                <a:gd name="T72" fmla="*/ 358 w 561"/>
                <a:gd name="T73" fmla="*/ 203 h 534"/>
                <a:gd name="T74" fmla="*/ 486 w 561"/>
                <a:gd name="T75" fmla="*/ 225 h 534"/>
                <a:gd name="T76" fmla="*/ 395 w 561"/>
                <a:gd name="T77" fmla="*/ 317 h 534"/>
                <a:gd name="T78" fmla="*/ 395 w 561"/>
                <a:gd name="T79" fmla="*/ 317 h 534"/>
                <a:gd name="T80" fmla="*/ 395 w 561"/>
                <a:gd name="T81" fmla="*/ 3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1" h="534">
                  <a:moveTo>
                    <a:pt x="558" y="201"/>
                  </a:moveTo>
                  <a:cubicBezTo>
                    <a:pt x="555" y="193"/>
                    <a:pt x="548" y="187"/>
                    <a:pt x="539" y="185"/>
                  </a:cubicBezTo>
                  <a:cubicBezTo>
                    <a:pt x="377" y="158"/>
                    <a:pt x="377" y="158"/>
                    <a:pt x="377" y="158"/>
                  </a:cubicBezTo>
                  <a:cubicBezTo>
                    <a:pt x="302" y="13"/>
                    <a:pt x="302" y="13"/>
                    <a:pt x="302" y="13"/>
                  </a:cubicBezTo>
                  <a:cubicBezTo>
                    <a:pt x="298" y="5"/>
                    <a:pt x="289" y="0"/>
                    <a:pt x="281" y="0"/>
                  </a:cubicBezTo>
                  <a:cubicBezTo>
                    <a:pt x="272" y="0"/>
                    <a:pt x="263" y="5"/>
                    <a:pt x="259" y="1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13" y="187"/>
                    <a:pt x="6" y="193"/>
                    <a:pt x="3" y="201"/>
                  </a:cubicBezTo>
                  <a:cubicBezTo>
                    <a:pt x="0" y="210"/>
                    <a:pt x="3" y="219"/>
                    <a:pt x="9" y="226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00" y="505"/>
                    <a:pt x="100" y="505"/>
                    <a:pt x="100" y="505"/>
                  </a:cubicBezTo>
                  <a:cubicBezTo>
                    <a:pt x="98" y="513"/>
                    <a:pt x="102" y="522"/>
                    <a:pt x="109" y="527"/>
                  </a:cubicBezTo>
                  <a:cubicBezTo>
                    <a:pt x="116" y="533"/>
                    <a:pt x="126" y="534"/>
                    <a:pt x="134" y="530"/>
                  </a:cubicBezTo>
                  <a:cubicBezTo>
                    <a:pt x="281" y="457"/>
                    <a:pt x="281" y="457"/>
                    <a:pt x="281" y="457"/>
                  </a:cubicBezTo>
                  <a:cubicBezTo>
                    <a:pt x="427" y="530"/>
                    <a:pt x="427" y="530"/>
                    <a:pt x="427" y="530"/>
                  </a:cubicBezTo>
                  <a:cubicBezTo>
                    <a:pt x="430" y="531"/>
                    <a:pt x="434" y="532"/>
                    <a:pt x="438" y="532"/>
                  </a:cubicBezTo>
                  <a:cubicBezTo>
                    <a:pt x="443" y="532"/>
                    <a:pt x="448" y="531"/>
                    <a:pt x="452" y="527"/>
                  </a:cubicBezTo>
                  <a:cubicBezTo>
                    <a:pt x="459" y="522"/>
                    <a:pt x="463" y="513"/>
                    <a:pt x="462" y="505"/>
                  </a:cubicBezTo>
                  <a:cubicBezTo>
                    <a:pt x="437" y="343"/>
                    <a:pt x="437" y="343"/>
                    <a:pt x="437" y="343"/>
                  </a:cubicBezTo>
                  <a:cubicBezTo>
                    <a:pt x="552" y="226"/>
                    <a:pt x="552" y="226"/>
                    <a:pt x="552" y="226"/>
                  </a:cubicBezTo>
                  <a:cubicBezTo>
                    <a:pt x="558" y="219"/>
                    <a:pt x="561" y="210"/>
                    <a:pt x="558" y="201"/>
                  </a:cubicBezTo>
                  <a:close/>
                  <a:moveTo>
                    <a:pt x="395" y="317"/>
                  </a:moveTo>
                  <a:cubicBezTo>
                    <a:pt x="390" y="323"/>
                    <a:pt x="387" y="330"/>
                    <a:pt x="388" y="338"/>
                  </a:cubicBezTo>
                  <a:cubicBezTo>
                    <a:pt x="407" y="466"/>
                    <a:pt x="407" y="466"/>
                    <a:pt x="407" y="466"/>
                  </a:cubicBezTo>
                  <a:cubicBezTo>
                    <a:pt x="291" y="408"/>
                    <a:pt x="291" y="408"/>
                    <a:pt x="291" y="408"/>
                  </a:cubicBezTo>
                  <a:cubicBezTo>
                    <a:pt x="288" y="407"/>
                    <a:pt x="284" y="406"/>
                    <a:pt x="281" y="406"/>
                  </a:cubicBezTo>
                  <a:cubicBezTo>
                    <a:pt x="277" y="406"/>
                    <a:pt x="273" y="407"/>
                    <a:pt x="270" y="408"/>
                  </a:cubicBezTo>
                  <a:cubicBezTo>
                    <a:pt x="154" y="466"/>
                    <a:pt x="154" y="466"/>
                    <a:pt x="154" y="466"/>
                  </a:cubicBezTo>
                  <a:cubicBezTo>
                    <a:pt x="173" y="338"/>
                    <a:pt x="173" y="338"/>
                    <a:pt x="173" y="338"/>
                  </a:cubicBezTo>
                  <a:cubicBezTo>
                    <a:pt x="174" y="330"/>
                    <a:pt x="172" y="323"/>
                    <a:pt x="166" y="317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211" y="202"/>
                    <a:pt x="217" y="198"/>
                    <a:pt x="221" y="191"/>
                  </a:cubicBezTo>
                  <a:cubicBezTo>
                    <a:pt x="281" y="76"/>
                    <a:pt x="281" y="76"/>
                    <a:pt x="281" y="76"/>
                  </a:cubicBezTo>
                  <a:cubicBezTo>
                    <a:pt x="340" y="191"/>
                    <a:pt x="340" y="191"/>
                    <a:pt x="340" y="191"/>
                  </a:cubicBezTo>
                  <a:cubicBezTo>
                    <a:pt x="344" y="198"/>
                    <a:pt x="350" y="202"/>
                    <a:pt x="358" y="203"/>
                  </a:cubicBezTo>
                  <a:cubicBezTo>
                    <a:pt x="486" y="225"/>
                    <a:pt x="486" y="225"/>
                    <a:pt x="486" y="225"/>
                  </a:cubicBezTo>
                  <a:lnTo>
                    <a:pt x="395" y="317"/>
                  </a:lnTo>
                  <a:close/>
                  <a:moveTo>
                    <a:pt x="395" y="317"/>
                  </a:moveTo>
                  <a:cubicBezTo>
                    <a:pt x="395" y="317"/>
                    <a:pt x="395" y="317"/>
                    <a:pt x="395" y="3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123"/>
            <p:cNvSpPr>
              <a:spLocks noEditPoints="1"/>
            </p:cNvSpPr>
            <p:nvPr/>
          </p:nvSpPr>
          <p:spPr bwMode="auto">
            <a:xfrm>
              <a:off x="7437438" y="2293938"/>
              <a:ext cx="3390900" cy="3363913"/>
            </a:xfrm>
            <a:custGeom>
              <a:avLst/>
              <a:gdLst>
                <a:gd name="T0" fmla="*/ 751 w 773"/>
                <a:gd name="T1" fmla="*/ 412 h 775"/>
                <a:gd name="T2" fmla="*/ 724 w 773"/>
                <a:gd name="T3" fmla="*/ 432 h 775"/>
                <a:gd name="T4" fmla="*/ 388 w 773"/>
                <a:gd name="T5" fmla="*/ 727 h 775"/>
                <a:gd name="T6" fmla="*/ 48 w 773"/>
                <a:gd name="T7" fmla="*/ 388 h 775"/>
                <a:gd name="T8" fmla="*/ 388 w 773"/>
                <a:gd name="T9" fmla="*/ 48 h 775"/>
                <a:gd name="T10" fmla="*/ 724 w 773"/>
                <a:gd name="T11" fmla="*/ 343 h 775"/>
                <a:gd name="T12" fmla="*/ 751 w 773"/>
                <a:gd name="T13" fmla="*/ 363 h 775"/>
                <a:gd name="T14" fmla="*/ 772 w 773"/>
                <a:gd name="T15" fmla="*/ 336 h 775"/>
                <a:gd name="T16" fmla="*/ 388 w 773"/>
                <a:gd name="T17" fmla="*/ 0 h 775"/>
                <a:gd name="T18" fmla="*/ 0 w 773"/>
                <a:gd name="T19" fmla="*/ 388 h 775"/>
                <a:gd name="T20" fmla="*/ 388 w 773"/>
                <a:gd name="T21" fmla="*/ 775 h 775"/>
                <a:gd name="T22" fmla="*/ 772 w 773"/>
                <a:gd name="T23" fmla="*/ 439 h 775"/>
                <a:gd name="T24" fmla="*/ 751 w 773"/>
                <a:gd name="T25" fmla="*/ 412 h 775"/>
                <a:gd name="T26" fmla="*/ 751 w 773"/>
                <a:gd name="T27" fmla="*/ 412 h 775"/>
                <a:gd name="T28" fmla="*/ 751 w 773"/>
                <a:gd name="T29" fmla="*/ 412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3" h="775">
                  <a:moveTo>
                    <a:pt x="751" y="412"/>
                  </a:moveTo>
                  <a:cubicBezTo>
                    <a:pt x="738" y="410"/>
                    <a:pt x="726" y="419"/>
                    <a:pt x="724" y="432"/>
                  </a:cubicBezTo>
                  <a:cubicBezTo>
                    <a:pt x="702" y="600"/>
                    <a:pt x="557" y="727"/>
                    <a:pt x="388" y="727"/>
                  </a:cubicBezTo>
                  <a:cubicBezTo>
                    <a:pt x="200" y="727"/>
                    <a:pt x="48" y="575"/>
                    <a:pt x="48" y="388"/>
                  </a:cubicBezTo>
                  <a:cubicBezTo>
                    <a:pt x="48" y="200"/>
                    <a:pt x="200" y="48"/>
                    <a:pt x="388" y="48"/>
                  </a:cubicBezTo>
                  <a:cubicBezTo>
                    <a:pt x="557" y="48"/>
                    <a:pt x="702" y="175"/>
                    <a:pt x="724" y="343"/>
                  </a:cubicBezTo>
                  <a:cubicBezTo>
                    <a:pt x="726" y="356"/>
                    <a:pt x="738" y="365"/>
                    <a:pt x="751" y="363"/>
                  </a:cubicBezTo>
                  <a:cubicBezTo>
                    <a:pt x="764" y="362"/>
                    <a:pt x="773" y="350"/>
                    <a:pt x="772" y="336"/>
                  </a:cubicBezTo>
                  <a:cubicBezTo>
                    <a:pt x="746" y="145"/>
                    <a:pt x="581" y="0"/>
                    <a:pt x="388" y="0"/>
                  </a:cubicBezTo>
                  <a:cubicBezTo>
                    <a:pt x="174" y="0"/>
                    <a:pt x="0" y="174"/>
                    <a:pt x="0" y="388"/>
                  </a:cubicBezTo>
                  <a:cubicBezTo>
                    <a:pt x="0" y="601"/>
                    <a:pt x="174" y="775"/>
                    <a:pt x="388" y="775"/>
                  </a:cubicBezTo>
                  <a:cubicBezTo>
                    <a:pt x="581" y="775"/>
                    <a:pt x="746" y="631"/>
                    <a:pt x="772" y="439"/>
                  </a:cubicBezTo>
                  <a:cubicBezTo>
                    <a:pt x="773" y="426"/>
                    <a:pt x="764" y="414"/>
                    <a:pt x="751" y="412"/>
                  </a:cubicBezTo>
                  <a:close/>
                  <a:moveTo>
                    <a:pt x="751" y="412"/>
                  </a:moveTo>
                  <a:cubicBezTo>
                    <a:pt x="751" y="412"/>
                    <a:pt x="751" y="412"/>
                    <a:pt x="751" y="4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1651417" y="2704089"/>
            <a:ext cx="348688" cy="304800"/>
            <a:chOff x="5845176" y="2187576"/>
            <a:chExt cx="6757641" cy="5907088"/>
          </a:xfrm>
        </p:grpSpPr>
        <p:sp>
          <p:nvSpPr>
            <p:cNvPr id="181" name="Rectangle: Rounded Corners 180"/>
            <p:cNvSpPr/>
            <p:nvPr/>
          </p:nvSpPr>
          <p:spPr>
            <a:xfrm>
              <a:off x="10270435" y="2519156"/>
              <a:ext cx="2332382" cy="913157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127"/>
            <p:cNvSpPr>
              <a:spLocks noEditPoints="1"/>
            </p:cNvSpPr>
            <p:nvPr/>
          </p:nvSpPr>
          <p:spPr bwMode="auto">
            <a:xfrm>
              <a:off x="5845176" y="2187576"/>
              <a:ext cx="6592888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128"/>
            <p:cNvSpPr>
              <a:spLocks noEditPoints="1"/>
            </p:cNvSpPr>
            <p:nvPr/>
          </p:nvSpPr>
          <p:spPr bwMode="auto">
            <a:xfrm>
              <a:off x="11083926" y="2595563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129"/>
            <p:cNvSpPr>
              <a:spLocks noEditPoints="1"/>
            </p:cNvSpPr>
            <p:nvPr/>
          </p:nvSpPr>
          <p:spPr bwMode="auto">
            <a:xfrm>
              <a:off x="10509251" y="2595563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130"/>
            <p:cNvSpPr>
              <a:spLocks noEditPoints="1"/>
            </p:cNvSpPr>
            <p:nvPr/>
          </p:nvSpPr>
          <p:spPr bwMode="auto">
            <a:xfrm>
              <a:off x="11657013" y="2595563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131"/>
            <p:cNvSpPr>
              <a:spLocks noEditPoints="1"/>
            </p:cNvSpPr>
            <p:nvPr/>
          </p:nvSpPr>
          <p:spPr bwMode="auto">
            <a:xfrm>
              <a:off x="7256463" y="3578226"/>
              <a:ext cx="3770313" cy="3960813"/>
            </a:xfrm>
            <a:custGeom>
              <a:avLst/>
              <a:gdLst>
                <a:gd name="T0" fmla="*/ 695 w 860"/>
                <a:gd name="T1" fmla="*/ 258 h 912"/>
                <a:gd name="T2" fmla="*/ 690 w 860"/>
                <a:gd name="T3" fmla="*/ 291 h 912"/>
                <a:gd name="T4" fmla="*/ 724 w 860"/>
                <a:gd name="T5" fmla="*/ 296 h 912"/>
                <a:gd name="T6" fmla="*/ 860 w 860"/>
                <a:gd name="T7" fmla="*/ 24 h 912"/>
                <a:gd name="T8" fmla="*/ 836 w 860"/>
                <a:gd name="T9" fmla="*/ 0 h 912"/>
                <a:gd name="T10" fmla="*/ 212 w 860"/>
                <a:gd name="T11" fmla="*/ 0 h 912"/>
                <a:gd name="T12" fmla="*/ 212 w 860"/>
                <a:gd name="T13" fmla="*/ 0 h 912"/>
                <a:gd name="T14" fmla="*/ 24 w 860"/>
                <a:gd name="T15" fmla="*/ 0 h 912"/>
                <a:gd name="T16" fmla="*/ 0 w 860"/>
                <a:gd name="T17" fmla="*/ 24 h 912"/>
                <a:gd name="T18" fmla="*/ 234 w 860"/>
                <a:gd name="T19" fmla="*/ 347 h 912"/>
                <a:gd name="T20" fmla="*/ 406 w 860"/>
                <a:gd name="T21" fmla="*/ 502 h 912"/>
                <a:gd name="T22" fmla="*/ 406 w 860"/>
                <a:gd name="T23" fmla="*/ 627 h 912"/>
                <a:gd name="T24" fmla="*/ 232 w 860"/>
                <a:gd name="T25" fmla="*/ 627 h 912"/>
                <a:gd name="T26" fmla="*/ 208 w 860"/>
                <a:gd name="T27" fmla="*/ 651 h 912"/>
                <a:gd name="T28" fmla="*/ 208 w 860"/>
                <a:gd name="T29" fmla="*/ 888 h 912"/>
                <a:gd name="T30" fmla="*/ 232 w 860"/>
                <a:gd name="T31" fmla="*/ 912 h 912"/>
                <a:gd name="T32" fmla="*/ 628 w 860"/>
                <a:gd name="T33" fmla="*/ 912 h 912"/>
                <a:gd name="T34" fmla="*/ 652 w 860"/>
                <a:gd name="T35" fmla="*/ 888 h 912"/>
                <a:gd name="T36" fmla="*/ 652 w 860"/>
                <a:gd name="T37" fmla="*/ 651 h 912"/>
                <a:gd name="T38" fmla="*/ 628 w 860"/>
                <a:gd name="T39" fmla="*/ 627 h 912"/>
                <a:gd name="T40" fmla="*/ 454 w 860"/>
                <a:gd name="T41" fmla="*/ 627 h 912"/>
                <a:gd name="T42" fmla="*/ 454 w 860"/>
                <a:gd name="T43" fmla="*/ 502 h 912"/>
                <a:gd name="T44" fmla="*/ 630 w 860"/>
                <a:gd name="T45" fmla="*/ 330 h 912"/>
                <a:gd name="T46" fmla="*/ 668 w 860"/>
                <a:gd name="T47" fmla="*/ 48 h 912"/>
                <a:gd name="T48" fmla="*/ 811 w 860"/>
                <a:gd name="T49" fmla="*/ 48 h 912"/>
                <a:gd name="T50" fmla="*/ 695 w 860"/>
                <a:gd name="T51" fmla="*/ 258 h 912"/>
                <a:gd name="T52" fmla="*/ 604 w 860"/>
                <a:gd name="T53" fmla="*/ 864 h 912"/>
                <a:gd name="T54" fmla="*/ 256 w 860"/>
                <a:gd name="T55" fmla="*/ 864 h 912"/>
                <a:gd name="T56" fmla="*/ 256 w 860"/>
                <a:gd name="T57" fmla="*/ 675 h 912"/>
                <a:gd name="T58" fmla="*/ 604 w 860"/>
                <a:gd name="T59" fmla="*/ 675 h 912"/>
                <a:gd name="T60" fmla="*/ 604 w 860"/>
                <a:gd name="T61" fmla="*/ 864 h 912"/>
                <a:gd name="T62" fmla="*/ 49 w 860"/>
                <a:gd name="T63" fmla="*/ 48 h 912"/>
                <a:gd name="T64" fmla="*/ 192 w 860"/>
                <a:gd name="T65" fmla="*/ 48 h 912"/>
                <a:gd name="T66" fmla="*/ 225 w 860"/>
                <a:gd name="T67" fmla="*/ 292 h 912"/>
                <a:gd name="T68" fmla="*/ 49 w 860"/>
                <a:gd name="T69" fmla="*/ 48 h 912"/>
                <a:gd name="T70" fmla="*/ 582 w 860"/>
                <a:gd name="T71" fmla="*/ 323 h 912"/>
                <a:gd name="T72" fmla="*/ 430 w 860"/>
                <a:gd name="T73" fmla="*/ 456 h 912"/>
                <a:gd name="T74" fmla="*/ 278 w 860"/>
                <a:gd name="T75" fmla="*/ 323 h 912"/>
                <a:gd name="T76" fmla="*/ 240 w 860"/>
                <a:gd name="T77" fmla="*/ 48 h 912"/>
                <a:gd name="T78" fmla="*/ 288 w 860"/>
                <a:gd name="T79" fmla="*/ 48 h 912"/>
                <a:gd name="T80" fmla="*/ 299 w 860"/>
                <a:gd name="T81" fmla="*/ 125 h 912"/>
                <a:gd name="T82" fmla="*/ 323 w 860"/>
                <a:gd name="T83" fmla="*/ 145 h 912"/>
                <a:gd name="T84" fmla="*/ 326 w 860"/>
                <a:gd name="T85" fmla="*/ 145 h 912"/>
                <a:gd name="T86" fmla="*/ 347 w 860"/>
                <a:gd name="T87" fmla="*/ 118 h 912"/>
                <a:gd name="T88" fmla="*/ 337 w 860"/>
                <a:gd name="T89" fmla="*/ 48 h 912"/>
                <a:gd name="T90" fmla="*/ 620 w 860"/>
                <a:gd name="T91" fmla="*/ 48 h 912"/>
                <a:gd name="T92" fmla="*/ 582 w 860"/>
                <a:gd name="T93" fmla="*/ 323 h 912"/>
                <a:gd name="T94" fmla="*/ 582 w 860"/>
                <a:gd name="T95" fmla="*/ 323 h 912"/>
                <a:gd name="T96" fmla="*/ 582 w 860"/>
                <a:gd name="T97" fmla="*/ 323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60" h="912">
                  <a:moveTo>
                    <a:pt x="695" y="258"/>
                  </a:moveTo>
                  <a:cubicBezTo>
                    <a:pt x="685" y="265"/>
                    <a:pt x="682" y="281"/>
                    <a:pt x="690" y="291"/>
                  </a:cubicBezTo>
                  <a:cubicBezTo>
                    <a:pt x="698" y="302"/>
                    <a:pt x="713" y="304"/>
                    <a:pt x="724" y="296"/>
                  </a:cubicBezTo>
                  <a:cubicBezTo>
                    <a:pt x="811" y="231"/>
                    <a:pt x="860" y="132"/>
                    <a:pt x="860" y="24"/>
                  </a:cubicBezTo>
                  <a:cubicBezTo>
                    <a:pt x="860" y="11"/>
                    <a:pt x="850" y="0"/>
                    <a:pt x="83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71"/>
                    <a:pt x="95" y="301"/>
                    <a:pt x="234" y="347"/>
                  </a:cubicBezTo>
                  <a:cubicBezTo>
                    <a:pt x="252" y="430"/>
                    <a:pt x="322" y="492"/>
                    <a:pt x="406" y="502"/>
                  </a:cubicBezTo>
                  <a:cubicBezTo>
                    <a:pt x="406" y="627"/>
                    <a:pt x="406" y="627"/>
                    <a:pt x="406" y="627"/>
                  </a:cubicBezTo>
                  <a:cubicBezTo>
                    <a:pt x="232" y="627"/>
                    <a:pt x="232" y="627"/>
                    <a:pt x="232" y="627"/>
                  </a:cubicBezTo>
                  <a:cubicBezTo>
                    <a:pt x="219" y="627"/>
                    <a:pt x="208" y="637"/>
                    <a:pt x="208" y="651"/>
                  </a:cubicBezTo>
                  <a:cubicBezTo>
                    <a:pt x="208" y="888"/>
                    <a:pt x="208" y="888"/>
                    <a:pt x="208" y="888"/>
                  </a:cubicBezTo>
                  <a:cubicBezTo>
                    <a:pt x="208" y="901"/>
                    <a:pt x="219" y="912"/>
                    <a:pt x="232" y="912"/>
                  </a:cubicBezTo>
                  <a:cubicBezTo>
                    <a:pt x="628" y="912"/>
                    <a:pt x="628" y="912"/>
                    <a:pt x="628" y="912"/>
                  </a:cubicBezTo>
                  <a:cubicBezTo>
                    <a:pt x="641" y="912"/>
                    <a:pt x="652" y="901"/>
                    <a:pt x="652" y="888"/>
                  </a:cubicBezTo>
                  <a:cubicBezTo>
                    <a:pt x="652" y="651"/>
                    <a:pt x="652" y="651"/>
                    <a:pt x="652" y="651"/>
                  </a:cubicBezTo>
                  <a:cubicBezTo>
                    <a:pt x="652" y="637"/>
                    <a:pt x="641" y="627"/>
                    <a:pt x="628" y="627"/>
                  </a:cubicBezTo>
                  <a:cubicBezTo>
                    <a:pt x="454" y="627"/>
                    <a:pt x="454" y="627"/>
                    <a:pt x="454" y="627"/>
                  </a:cubicBezTo>
                  <a:cubicBezTo>
                    <a:pt x="454" y="502"/>
                    <a:pt x="454" y="502"/>
                    <a:pt x="454" y="502"/>
                  </a:cubicBezTo>
                  <a:cubicBezTo>
                    <a:pt x="543" y="491"/>
                    <a:pt x="617" y="421"/>
                    <a:pt x="630" y="330"/>
                  </a:cubicBezTo>
                  <a:cubicBezTo>
                    <a:pt x="668" y="48"/>
                    <a:pt x="668" y="48"/>
                    <a:pt x="668" y="48"/>
                  </a:cubicBezTo>
                  <a:cubicBezTo>
                    <a:pt x="811" y="48"/>
                    <a:pt x="811" y="48"/>
                    <a:pt x="811" y="48"/>
                  </a:cubicBezTo>
                  <a:cubicBezTo>
                    <a:pt x="805" y="131"/>
                    <a:pt x="763" y="207"/>
                    <a:pt x="695" y="258"/>
                  </a:cubicBezTo>
                  <a:close/>
                  <a:moveTo>
                    <a:pt x="604" y="864"/>
                  </a:moveTo>
                  <a:cubicBezTo>
                    <a:pt x="256" y="864"/>
                    <a:pt x="256" y="864"/>
                    <a:pt x="256" y="864"/>
                  </a:cubicBezTo>
                  <a:cubicBezTo>
                    <a:pt x="256" y="675"/>
                    <a:pt x="256" y="675"/>
                    <a:pt x="256" y="675"/>
                  </a:cubicBezTo>
                  <a:cubicBezTo>
                    <a:pt x="604" y="675"/>
                    <a:pt x="604" y="675"/>
                    <a:pt x="604" y="675"/>
                  </a:cubicBezTo>
                  <a:lnTo>
                    <a:pt x="604" y="864"/>
                  </a:lnTo>
                  <a:close/>
                  <a:moveTo>
                    <a:pt x="49" y="48"/>
                  </a:moveTo>
                  <a:cubicBezTo>
                    <a:pt x="192" y="48"/>
                    <a:pt x="192" y="48"/>
                    <a:pt x="192" y="48"/>
                  </a:cubicBezTo>
                  <a:cubicBezTo>
                    <a:pt x="225" y="292"/>
                    <a:pt x="225" y="292"/>
                    <a:pt x="225" y="292"/>
                  </a:cubicBezTo>
                  <a:cubicBezTo>
                    <a:pt x="126" y="250"/>
                    <a:pt x="58" y="156"/>
                    <a:pt x="49" y="48"/>
                  </a:cubicBezTo>
                  <a:close/>
                  <a:moveTo>
                    <a:pt x="582" y="323"/>
                  </a:moveTo>
                  <a:cubicBezTo>
                    <a:pt x="572" y="399"/>
                    <a:pt x="506" y="456"/>
                    <a:pt x="430" y="456"/>
                  </a:cubicBezTo>
                  <a:cubicBezTo>
                    <a:pt x="354" y="456"/>
                    <a:pt x="288" y="399"/>
                    <a:pt x="278" y="323"/>
                  </a:cubicBezTo>
                  <a:cubicBezTo>
                    <a:pt x="240" y="48"/>
                    <a:pt x="240" y="48"/>
                    <a:pt x="240" y="48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99" y="125"/>
                    <a:pt x="299" y="125"/>
                    <a:pt x="299" y="125"/>
                  </a:cubicBezTo>
                  <a:cubicBezTo>
                    <a:pt x="301" y="137"/>
                    <a:pt x="311" y="145"/>
                    <a:pt x="323" y="145"/>
                  </a:cubicBezTo>
                  <a:cubicBezTo>
                    <a:pt x="324" y="145"/>
                    <a:pt x="325" y="145"/>
                    <a:pt x="326" y="145"/>
                  </a:cubicBezTo>
                  <a:cubicBezTo>
                    <a:pt x="339" y="143"/>
                    <a:pt x="348" y="131"/>
                    <a:pt x="347" y="118"/>
                  </a:cubicBezTo>
                  <a:cubicBezTo>
                    <a:pt x="337" y="48"/>
                    <a:pt x="337" y="48"/>
                    <a:pt x="337" y="48"/>
                  </a:cubicBezTo>
                  <a:cubicBezTo>
                    <a:pt x="620" y="48"/>
                    <a:pt x="620" y="48"/>
                    <a:pt x="620" y="48"/>
                  </a:cubicBezTo>
                  <a:lnTo>
                    <a:pt x="582" y="323"/>
                  </a:lnTo>
                  <a:close/>
                  <a:moveTo>
                    <a:pt x="582" y="323"/>
                  </a:moveTo>
                  <a:cubicBezTo>
                    <a:pt x="582" y="323"/>
                    <a:pt x="582" y="323"/>
                    <a:pt x="582" y="32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Freeform 132"/>
            <p:cNvSpPr>
              <a:spLocks noEditPoints="1"/>
            </p:cNvSpPr>
            <p:nvPr/>
          </p:nvSpPr>
          <p:spPr bwMode="auto">
            <a:xfrm>
              <a:off x="8615363" y="4406901"/>
              <a:ext cx="631825" cy="942975"/>
            </a:xfrm>
            <a:custGeom>
              <a:avLst/>
              <a:gdLst>
                <a:gd name="T0" fmla="*/ 23 w 144"/>
                <a:gd name="T1" fmla="*/ 2 h 217"/>
                <a:gd name="T2" fmla="*/ 2 w 144"/>
                <a:gd name="T3" fmla="*/ 29 h 217"/>
                <a:gd name="T4" fmla="*/ 16 w 144"/>
                <a:gd name="T5" fmla="*/ 126 h 217"/>
                <a:gd name="T6" fmla="*/ 120 w 144"/>
                <a:gd name="T7" fmla="*/ 217 h 217"/>
                <a:gd name="T8" fmla="*/ 144 w 144"/>
                <a:gd name="T9" fmla="*/ 193 h 217"/>
                <a:gd name="T10" fmla="*/ 120 w 144"/>
                <a:gd name="T11" fmla="*/ 169 h 217"/>
                <a:gd name="T12" fmla="*/ 63 w 144"/>
                <a:gd name="T13" fmla="*/ 119 h 217"/>
                <a:gd name="T14" fmla="*/ 50 w 144"/>
                <a:gd name="T15" fmla="*/ 22 h 217"/>
                <a:gd name="T16" fmla="*/ 23 w 144"/>
                <a:gd name="T17" fmla="*/ 2 h 217"/>
                <a:gd name="T18" fmla="*/ 23 w 144"/>
                <a:gd name="T19" fmla="*/ 2 h 217"/>
                <a:gd name="T20" fmla="*/ 23 w 144"/>
                <a:gd name="T21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17">
                  <a:moveTo>
                    <a:pt x="23" y="2"/>
                  </a:moveTo>
                  <a:cubicBezTo>
                    <a:pt x="10" y="3"/>
                    <a:pt x="0" y="15"/>
                    <a:pt x="2" y="29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23" y="178"/>
                    <a:pt x="68" y="217"/>
                    <a:pt x="120" y="217"/>
                  </a:cubicBezTo>
                  <a:cubicBezTo>
                    <a:pt x="133" y="217"/>
                    <a:pt x="144" y="206"/>
                    <a:pt x="144" y="193"/>
                  </a:cubicBezTo>
                  <a:cubicBezTo>
                    <a:pt x="144" y="179"/>
                    <a:pt x="133" y="169"/>
                    <a:pt x="120" y="169"/>
                  </a:cubicBezTo>
                  <a:cubicBezTo>
                    <a:pt x="91" y="169"/>
                    <a:pt x="67" y="147"/>
                    <a:pt x="63" y="119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9"/>
                    <a:pt x="36" y="0"/>
                    <a:pt x="23" y="2"/>
                  </a:cubicBezTo>
                  <a:close/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Freeform 133"/>
            <p:cNvSpPr>
              <a:spLocks noEditPoints="1"/>
            </p:cNvSpPr>
            <p:nvPr/>
          </p:nvSpPr>
          <p:spPr bwMode="auto">
            <a:xfrm>
              <a:off x="8682038" y="6808788"/>
              <a:ext cx="919163" cy="209550"/>
            </a:xfrm>
            <a:custGeom>
              <a:avLst/>
              <a:gdLst>
                <a:gd name="T0" fmla="*/ 0 w 210"/>
                <a:gd name="T1" fmla="*/ 24 h 48"/>
                <a:gd name="T2" fmla="*/ 24 w 210"/>
                <a:gd name="T3" fmla="*/ 48 h 48"/>
                <a:gd name="T4" fmla="*/ 186 w 210"/>
                <a:gd name="T5" fmla="*/ 48 h 48"/>
                <a:gd name="T6" fmla="*/ 210 w 210"/>
                <a:gd name="T7" fmla="*/ 24 h 48"/>
                <a:gd name="T8" fmla="*/ 186 w 210"/>
                <a:gd name="T9" fmla="*/ 0 h 48"/>
                <a:gd name="T10" fmla="*/ 24 w 210"/>
                <a:gd name="T11" fmla="*/ 0 h 48"/>
                <a:gd name="T12" fmla="*/ 0 w 210"/>
                <a:gd name="T13" fmla="*/ 24 h 48"/>
                <a:gd name="T14" fmla="*/ 0 w 210"/>
                <a:gd name="T15" fmla="*/ 24 h 48"/>
                <a:gd name="T16" fmla="*/ 0 w 210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99" y="48"/>
                    <a:pt x="210" y="37"/>
                    <a:pt x="210" y="24"/>
                  </a:cubicBezTo>
                  <a:cubicBezTo>
                    <a:pt x="210" y="11"/>
                    <a:pt x="199" y="0"/>
                    <a:pt x="18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0" name="Group 189"/>
          <p:cNvGrpSpPr>
            <a:grpSpLocks noChangeAspect="1"/>
          </p:cNvGrpSpPr>
          <p:nvPr/>
        </p:nvGrpSpPr>
        <p:grpSpPr>
          <a:xfrm>
            <a:off x="1661013" y="3881140"/>
            <a:ext cx="330591" cy="304800"/>
            <a:chOff x="5845176" y="2095500"/>
            <a:chExt cx="6592888" cy="6078538"/>
          </a:xfrm>
        </p:grpSpPr>
        <p:sp>
          <p:nvSpPr>
            <p:cNvPr id="189" name="Oval 188"/>
            <p:cNvSpPr/>
            <p:nvPr/>
          </p:nvSpPr>
          <p:spPr>
            <a:xfrm>
              <a:off x="10297561" y="3034748"/>
              <a:ext cx="1667980" cy="166798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137"/>
            <p:cNvSpPr>
              <a:spLocks noEditPoints="1"/>
            </p:cNvSpPr>
            <p:nvPr/>
          </p:nvSpPr>
          <p:spPr bwMode="auto">
            <a:xfrm>
              <a:off x="7151688" y="2646363"/>
              <a:ext cx="3979863" cy="3117850"/>
            </a:xfrm>
            <a:custGeom>
              <a:avLst/>
              <a:gdLst>
                <a:gd name="T0" fmla="*/ 75 w 908"/>
                <a:gd name="T1" fmla="*/ 443 h 718"/>
                <a:gd name="T2" fmla="*/ 96 w 908"/>
                <a:gd name="T3" fmla="*/ 443 h 718"/>
                <a:gd name="T4" fmla="*/ 96 w 908"/>
                <a:gd name="T5" fmla="*/ 621 h 718"/>
                <a:gd name="T6" fmla="*/ 193 w 908"/>
                <a:gd name="T7" fmla="*/ 718 h 718"/>
                <a:gd name="T8" fmla="*/ 279 w 908"/>
                <a:gd name="T9" fmla="*/ 718 h 718"/>
                <a:gd name="T10" fmla="*/ 303 w 908"/>
                <a:gd name="T11" fmla="*/ 694 h 718"/>
                <a:gd name="T12" fmla="*/ 303 w 908"/>
                <a:gd name="T13" fmla="*/ 515 h 718"/>
                <a:gd name="T14" fmla="*/ 279 w 908"/>
                <a:gd name="T15" fmla="*/ 491 h 718"/>
                <a:gd name="T16" fmla="*/ 255 w 908"/>
                <a:gd name="T17" fmla="*/ 515 h 718"/>
                <a:gd name="T18" fmla="*/ 255 w 908"/>
                <a:gd name="T19" fmla="*/ 670 h 718"/>
                <a:gd name="T20" fmla="*/ 193 w 908"/>
                <a:gd name="T21" fmla="*/ 670 h 718"/>
                <a:gd name="T22" fmla="*/ 144 w 908"/>
                <a:gd name="T23" fmla="*/ 621 h 718"/>
                <a:gd name="T24" fmla="*/ 144 w 908"/>
                <a:gd name="T25" fmla="*/ 443 h 718"/>
                <a:gd name="T26" fmla="*/ 372 w 908"/>
                <a:gd name="T27" fmla="*/ 443 h 718"/>
                <a:gd name="T28" fmla="*/ 877 w 908"/>
                <a:gd name="T29" fmla="*/ 588 h 718"/>
                <a:gd name="T30" fmla="*/ 884 w 908"/>
                <a:gd name="T31" fmla="*/ 589 h 718"/>
                <a:gd name="T32" fmla="*/ 898 w 908"/>
                <a:gd name="T33" fmla="*/ 584 h 718"/>
                <a:gd name="T34" fmla="*/ 908 w 908"/>
                <a:gd name="T35" fmla="*/ 565 h 718"/>
                <a:gd name="T36" fmla="*/ 908 w 908"/>
                <a:gd name="T37" fmla="*/ 25 h 718"/>
                <a:gd name="T38" fmla="*/ 898 w 908"/>
                <a:gd name="T39" fmla="*/ 6 h 718"/>
                <a:gd name="T40" fmla="*/ 877 w 908"/>
                <a:gd name="T41" fmla="*/ 2 h 718"/>
                <a:gd name="T42" fmla="*/ 372 w 908"/>
                <a:gd name="T43" fmla="*/ 147 h 718"/>
                <a:gd name="T44" fmla="*/ 75 w 908"/>
                <a:gd name="T45" fmla="*/ 147 h 718"/>
                <a:gd name="T46" fmla="*/ 0 w 908"/>
                <a:gd name="T47" fmla="*/ 221 h 718"/>
                <a:gd name="T48" fmla="*/ 0 w 908"/>
                <a:gd name="T49" fmla="*/ 369 h 718"/>
                <a:gd name="T50" fmla="*/ 75 w 908"/>
                <a:gd name="T51" fmla="*/ 443 h 718"/>
                <a:gd name="T52" fmla="*/ 860 w 908"/>
                <a:gd name="T53" fmla="*/ 533 h 718"/>
                <a:gd name="T54" fmla="*/ 399 w 908"/>
                <a:gd name="T55" fmla="*/ 401 h 718"/>
                <a:gd name="T56" fmla="*/ 399 w 908"/>
                <a:gd name="T57" fmla="*/ 189 h 718"/>
                <a:gd name="T58" fmla="*/ 860 w 908"/>
                <a:gd name="T59" fmla="*/ 57 h 718"/>
                <a:gd name="T60" fmla="*/ 860 w 908"/>
                <a:gd name="T61" fmla="*/ 533 h 718"/>
                <a:gd name="T62" fmla="*/ 48 w 908"/>
                <a:gd name="T63" fmla="*/ 221 h 718"/>
                <a:gd name="T64" fmla="*/ 75 w 908"/>
                <a:gd name="T65" fmla="*/ 195 h 718"/>
                <a:gd name="T66" fmla="*/ 351 w 908"/>
                <a:gd name="T67" fmla="*/ 195 h 718"/>
                <a:gd name="T68" fmla="*/ 351 w 908"/>
                <a:gd name="T69" fmla="*/ 395 h 718"/>
                <a:gd name="T70" fmla="*/ 75 w 908"/>
                <a:gd name="T71" fmla="*/ 395 h 718"/>
                <a:gd name="T72" fmla="*/ 48 w 908"/>
                <a:gd name="T73" fmla="*/ 369 h 718"/>
                <a:gd name="T74" fmla="*/ 48 w 908"/>
                <a:gd name="T75" fmla="*/ 221 h 718"/>
                <a:gd name="T76" fmla="*/ 48 w 908"/>
                <a:gd name="T77" fmla="*/ 221 h 718"/>
                <a:gd name="T78" fmla="*/ 48 w 908"/>
                <a:gd name="T79" fmla="*/ 22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8" h="718">
                  <a:moveTo>
                    <a:pt x="75" y="443"/>
                  </a:moveTo>
                  <a:cubicBezTo>
                    <a:pt x="96" y="443"/>
                    <a:pt x="96" y="443"/>
                    <a:pt x="96" y="443"/>
                  </a:cubicBezTo>
                  <a:cubicBezTo>
                    <a:pt x="96" y="621"/>
                    <a:pt x="96" y="621"/>
                    <a:pt x="96" y="621"/>
                  </a:cubicBezTo>
                  <a:cubicBezTo>
                    <a:pt x="96" y="674"/>
                    <a:pt x="140" y="718"/>
                    <a:pt x="193" y="718"/>
                  </a:cubicBezTo>
                  <a:cubicBezTo>
                    <a:pt x="279" y="718"/>
                    <a:pt x="279" y="718"/>
                    <a:pt x="279" y="718"/>
                  </a:cubicBezTo>
                  <a:cubicBezTo>
                    <a:pt x="292" y="718"/>
                    <a:pt x="303" y="707"/>
                    <a:pt x="303" y="694"/>
                  </a:cubicBezTo>
                  <a:cubicBezTo>
                    <a:pt x="303" y="515"/>
                    <a:pt x="303" y="515"/>
                    <a:pt x="303" y="515"/>
                  </a:cubicBezTo>
                  <a:cubicBezTo>
                    <a:pt x="303" y="502"/>
                    <a:pt x="292" y="491"/>
                    <a:pt x="279" y="491"/>
                  </a:cubicBezTo>
                  <a:cubicBezTo>
                    <a:pt x="266" y="491"/>
                    <a:pt x="255" y="502"/>
                    <a:pt x="255" y="515"/>
                  </a:cubicBezTo>
                  <a:cubicBezTo>
                    <a:pt x="255" y="670"/>
                    <a:pt x="255" y="670"/>
                    <a:pt x="255" y="670"/>
                  </a:cubicBezTo>
                  <a:cubicBezTo>
                    <a:pt x="193" y="670"/>
                    <a:pt x="193" y="670"/>
                    <a:pt x="193" y="670"/>
                  </a:cubicBezTo>
                  <a:cubicBezTo>
                    <a:pt x="166" y="670"/>
                    <a:pt x="144" y="648"/>
                    <a:pt x="144" y="621"/>
                  </a:cubicBezTo>
                  <a:cubicBezTo>
                    <a:pt x="144" y="443"/>
                    <a:pt x="144" y="443"/>
                    <a:pt x="144" y="443"/>
                  </a:cubicBezTo>
                  <a:cubicBezTo>
                    <a:pt x="372" y="443"/>
                    <a:pt x="372" y="443"/>
                    <a:pt x="372" y="443"/>
                  </a:cubicBezTo>
                  <a:cubicBezTo>
                    <a:pt x="877" y="588"/>
                    <a:pt x="877" y="588"/>
                    <a:pt x="877" y="588"/>
                  </a:cubicBezTo>
                  <a:cubicBezTo>
                    <a:pt x="879" y="588"/>
                    <a:pt x="882" y="589"/>
                    <a:pt x="884" y="589"/>
                  </a:cubicBezTo>
                  <a:cubicBezTo>
                    <a:pt x="889" y="589"/>
                    <a:pt x="894" y="587"/>
                    <a:pt x="898" y="584"/>
                  </a:cubicBezTo>
                  <a:cubicBezTo>
                    <a:pt x="904" y="579"/>
                    <a:pt x="908" y="572"/>
                    <a:pt x="908" y="565"/>
                  </a:cubicBezTo>
                  <a:cubicBezTo>
                    <a:pt x="908" y="25"/>
                    <a:pt x="908" y="25"/>
                    <a:pt x="908" y="25"/>
                  </a:cubicBezTo>
                  <a:cubicBezTo>
                    <a:pt x="908" y="18"/>
                    <a:pt x="904" y="11"/>
                    <a:pt x="898" y="6"/>
                  </a:cubicBezTo>
                  <a:cubicBezTo>
                    <a:pt x="892" y="2"/>
                    <a:pt x="885" y="0"/>
                    <a:pt x="877" y="2"/>
                  </a:cubicBezTo>
                  <a:cubicBezTo>
                    <a:pt x="372" y="147"/>
                    <a:pt x="372" y="147"/>
                    <a:pt x="372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34" y="147"/>
                    <a:pt x="0" y="180"/>
                    <a:pt x="0" y="221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0" y="410"/>
                    <a:pt x="34" y="443"/>
                    <a:pt x="75" y="443"/>
                  </a:cubicBezTo>
                  <a:close/>
                  <a:moveTo>
                    <a:pt x="860" y="533"/>
                  </a:moveTo>
                  <a:cubicBezTo>
                    <a:pt x="399" y="401"/>
                    <a:pt x="399" y="401"/>
                    <a:pt x="399" y="401"/>
                  </a:cubicBezTo>
                  <a:cubicBezTo>
                    <a:pt x="399" y="189"/>
                    <a:pt x="399" y="189"/>
                    <a:pt x="399" y="189"/>
                  </a:cubicBezTo>
                  <a:cubicBezTo>
                    <a:pt x="860" y="57"/>
                    <a:pt x="860" y="57"/>
                    <a:pt x="860" y="57"/>
                  </a:cubicBezTo>
                  <a:lnTo>
                    <a:pt x="860" y="533"/>
                  </a:lnTo>
                  <a:close/>
                  <a:moveTo>
                    <a:pt x="48" y="221"/>
                  </a:moveTo>
                  <a:cubicBezTo>
                    <a:pt x="48" y="206"/>
                    <a:pt x="60" y="195"/>
                    <a:pt x="75" y="195"/>
                  </a:cubicBezTo>
                  <a:cubicBezTo>
                    <a:pt x="351" y="195"/>
                    <a:pt x="351" y="195"/>
                    <a:pt x="351" y="195"/>
                  </a:cubicBezTo>
                  <a:cubicBezTo>
                    <a:pt x="351" y="395"/>
                    <a:pt x="351" y="395"/>
                    <a:pt x="351" y="395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60" y="395"/>
                    <a:pt x="48" y="384"/>
                    <a:pt x="48" y="369"/>
                  </a:cubicBezTo>
                  <a:lnTo>
                    <a:pt x="48" y="221"/>
                  </a:lnTo>
                  <a:close/>
                  <a:moveTo>
                    <a:pt x="48" y="221"/>
                  </a:moveTo>
                  <a:cubicBezTo>
                    <a:pt x="48" y="221"/>
                    <a:pt x="48" y="221"/>
                    <a:pt x="48" y="2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Freeform 138"/>
            <p:cNvSpPr>
              <a:spLocks noEditPoints="1"/>
            </p:cNvSpPr>
            <p:nvPr/>
          </p:nvSpPr>
          <p:spPr bwMode="auto">
            <a:xfrm>
              <a:off x="5845176" y="2095500"/>
              <a:ext cx="6592888" cy="6078538"/>
            </a:xfrm>
            <a:custGeom>
              <a:avLst/>
              <a:gdLst>
                <a:gd name="T0" fmla="*/ 1447 w 1504"/>
                <a:gd name="T1" fmla="*/ 0 h 1400"/>
                <a:gd name="T2" fmla="*/ 57 w 1504"/>
                <a:gd name="T3" fmla="*/ 0 h 1400"/>
                <a:gd name="T4" fmla="*/ 0 w 1504"/>
                <a:gd name="T5" fmla="*/ 58 h 1400"/>
                <a:gd name="T6" fmla="*/ 0 w 1504"/>
                <a:gd name="T7" fmla="*/ 1111 h 1400"/>
                <a:gd name="T8" fmla="*/ 57 w 1504"/>
                <a:gd name="T9" fmla="*/ 1168 h 1400"/>
                <a:gd name="T10" fmla="*/ 581 w 1504"/>
                <a:gd name="T11" fmla="*/ 1168 h 1400"/>
                <a:gd name="T12" fmla="*/ 581 w 1504"/>
                <a:gd name="T13" fmla="*/ 1352 h 1400"/>
                <a:gd name="T14" fmla="*/ 355 w 1504"/>
                <a:gd name="T15" fmla="*/ 1352 h 1400"/>
                <a:gd name="T16" fmla="*/ 331 w 1504"/>
                <a:gd name="T17" fmla="*/ 1376 h 1400"/>
                <a:gd name="T18" fmla="*/ 355 w 1504"/>
                <a:gd name="T19" fmla="*/ 1400 h 1400"/>
                <a:gd name="T20" fmla="*/ 1149 w 1504"/>
                <a:gd name="T21" fmla="*/ 1400 h 1400"/>
                <a:gd name="T22" fmla="*/ 1173 w 1504"/>
                <a:gd name="T23" fmla="*/ 1376 h 1400"/>
                <a:gd name="T24" fmla="*/ 1149 w 1504"/>
                <a:gd name="T25" fmla="*/ 1352 h 1400"/>
                <a:gd name="T26" fmla="*/ 923 w 1504"/>
                <a:gd name="T27" fmla="*/ 1352 h 1400"/>
                <a:gd name="T28" fmla="*/ 923 w 1504"/>
                <a:gd name="T29" fmla="*/ 1168 h 1400"/>
                <a:gd name="T30" fmla="*/ 1447 w 1504"/>
                <a:gd name="T31" fmla="*/ 1168 h 1400"/>
                <a:gd name="T32" fmla="*/ 1504 w 1504"/>
                <a:gd name="T33" fmla="*/ 1111 h 1400"/>
                <a:gd name="T34" fmla="*/ 1504 w 1504"/>
                <a:gd name="T35" fmla="*/ 58 h 1400"/>
                <a:gd name="T36" fmla="*/ 1447 w 1504"/>
                <a:gd name="T37" fmla="*/ 0 h 1400"/>
                <a:gd name="T38" fmla="*/ 875 w 1504"/>
                <a:gd name="T39" fmla="*/ 1352 h 1400"/>
                <a:gd name="T40" fmla="*/ 629 w 1504"/>
                <a:gd name="T41" fmla="*/ 1352 h 1400"/>
                <a:gd name="T42" fmla="*/ 629 w 1504"/>
                <a:gd name="T43" fmla="*/ 1168 h 1400"/>
                <a:gd name="T44" fmla="*/ 875 w 1504"/>
                <a:gd name="T45" fmla="*/ 1168 h 1400"/>
                <a:gd name="T46" fmla="*/ 875 w 1504"/>
                <a:gd name="T47" fmla="*/ 1352 h 1400"/>
                <a:gd name="T48" fmla="*/ 1456 w 1504"/>
                <a:gd name="T49" fmla="*/ 1111 h 1400"/>
                <a:gd name="T50" fmla="*/ 1447 w 1504"/>
                <a:gd name="T51" fmla="*/ 1120 h 1400"/>
                <a:gd name="T52" fmla="*/ 57 w 1504"/>
                <a:gd name="T53" fmla="*/ 1120 h 1400"/>
                <a:gd name="T54" fmla="*/ 48 w 1504"/>
                <a:gd name="T55" fmla="*/ 1111 h 1400"/>
                <a:gd name="T56" fmla="*/ 48 w 1504"/>
                <a:gd name="T57" fmla="*/ 58 h 1400"/>
                <a:gd name="T58" fmla="*/ 57 w 1504"/>
                <a:gd name="T59" fmla="*/ 48 h 1400"/>
                <a:gd name="T60" fmla="*/ 1447 w 1504"/>
                <a:gd name="T61" fmla="*/ 48 h 1400"/>
                <a:gd name="T62" fmla="*/ 1456 w 1504"/>
                <a:gd name="T63" fmla="*/ 58 h 1400"/>
                <a:gd name="T64" fmla="*/ 1456 w 1504"/>
                <a:gd name="T65" fmla="*/ 1111 h 1400"/>
                <a:gd name="T66" fmla="*/ 1456 w 1504"/>
                <a:gd name="T67" fmla="*/ 1111 h 1400"/>
                <a:gd name="T68" fmla="*/ 1456 w 1504"/>
                <a:gd name="T69" fmla="*/ 1111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400">
                  <a:moveTo>
                    <a:pt x="144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1111"/>
                    <a:pt x="0" y="1111"/>
                    <a:pt x="0" y="1111"/>
                  </a:cubicBezTo>
                  <a:cubicBezTo>
                    <a:pt x="0" y="1142"/>
                    <a:pt x="26" y="1168"/>
                    <a:pt x="57" y="1168"/>
                  </a:cubicBezTo>
                  <a:cubicBezTo>
                    <a:pt x="581" y="1168"/>
                    <a:pt x="581" y="1168"/>
                    <a:pt x="581" y="1168"/>
                  </a:cubicBezTo>
                  <a:cubicBezTo>
                    <a:pt x="581" y="1352"/>
                    <a:pt x="581" y="1352"/>
                    <a:pt x="581" y="1352"/>
                  </a:cubicBezTo>
                  <a:cubicBezTo>
                    <a:pt x="355" y="1352"/>
                    <a:pt x="355" y="1352"/>
                    <a:pt x="355" y="1352"/>
                  </a:cubicBezTo>
                  <a:cubicBezTo>
                    <a:pt x="342" y="1352"/>
                    <a:pt x="331" y="1362"/>
                    <a:pt x="331" y="1376"/>
                  </a:cubicBezTo>
                  <a:cubicBezTo>
                    <a:pt x="331" y="1389"/>
                    <a:pt x="342" y="1400"/>
                    <a:pt x="355" y="1400"/>
                  </a:cubicBezTo>
                  <a:cubicBezTo>
                    <a:pt x="1149" y="1400"/>
                    <a:pt x="1149" y="1400"/>
                    <a:pt x="1149" y="1400"/>
                  </a:cubicBezTo>
                  <a:cubicBezTo>
                    <a:pt x="1162" y="1400"/>
                    <a:pt x="1173" y="1389"/>
                    <a:pt x="1173" y="1376"/>
                  </a:cubicBezTo>
                  <a:cubicBezTo>
                    <a:pt x="1173" y="1362"/>
                    <a:pt x="1162" y="1352"/>
                    <a:pt x="1149" y="1352"/>
                  </a:cubicBezTo>
                  <a:cubicBezTo>
                    <a:pt x="923" y="1352"/>
                    <a:pt x="923" y="1352"/>
                    <a:pt x="923" y="1352"/>
                  </a:cubicBezTo>
                  <a:cubicBezTo>
                    <a:pt x="923" y="1168"/>
                    <a:pt x="923" y="1168"/>
                    <a:pt x="923" y="1168"/>
                  </a:cubicBezTo>
                  <a:cubicBezTo>
                    <a:pt x="1447" y="1168"/>
                    <a:pt x="1447" y="1168"/>
                    <a:pt x="1447" y="1168"/>
                  </a:cubicBezTo>
                  <a:cubicBezTo>
                    <a:pt x="1478" y="1168"/>
                    <a:pt x="1504" y="1142"/>
                    <a:pt x="1504" y="1111"/>
                  </a:cubicBezTo>
                  <a:cubicBezTo>
                    <a:pt x="1504" y="58"/>
                    <a:pt x="1504" y="58"/>
                    <a:pt x="1504" y="58"/>
                  </a:cubicBezTo>
                  <a:cubicBezTo>
                    <a:pt x="1504" y="26"/>
                    <a:pt x="1478" y="0"/>
                    <a:pt x="1447" y="0"/>
                  </a:cubicBezTo>
                  <a:close/>
                  <a:moveTo>
                    <a:pt x="875" y="1352"/>
                  </a:moveTo>
                  <a:cubicBezTo>
                    <a:pt x="629" y="1352"/>
                    <a:pt x="629" y="1352"/>
                    <a:pt x="629" y="1352"/>
                  </a:cubicBezTo>
                  <a:cubicBezTo>
                    <a:pt x="629" y="1168"/>
                    <a:pt x="629" y="1168"/>
                    <a:pt x="629" y="1168"/>
                  </a:cubicBezTo>
                  <a:cubicBezTo>
                    <a:pt x="875" y="1168"/>
                    <a:pt x="875" y="1168"/>
                    <a:pt x="875" y="1168"/>
                  </a:cubicBezTo>
                  <a:lnTo>
                    <a:pt x="875" y="1352"/>
                  </a:lnTo>
                  <a:close/>
                  <a:moveTo>
                    <a:pt x="1456" y="1111"/>
                  </a:moveTo>
                  <a:cubicBezTo>
                    <a:pt x="1456" y="1116"/>
                    <a:pt x="1452" y="1120"/>
                    <a:pt x="1447" y="1120"/>
                  </a:cubicBezTo>
                  <a:cubicBezTo>
                    <a:pt x="57" y="1120"/>
                    <a:pt x="57" y="1120"/>
                    <a:pt x="57" y="1120"/>
                  </a:cubicBezTo>
                  <a:cubicBezTo>
                    <a:pt x="52" y="1120"/>
                    <a:pt x="48" y="1116"/>
                    <a:pt x="48" y="111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3"/>
                    <a:pt x="52" y="48"/>
                    <a:pt x="57" y="48"/>
                  </a:cubicBezTo>
                  <a:cubicBezTo>
                    <a:pt x="1447" y="48"/>
                    <a:pt x="1447" y="48"/>
                    <a:pt x="1447" y="48"/>
                  </a:cubicBezTo>
                  <a:cubicBezTo>
                    <a:pt x="1452" y="48"/>
                    <a:pt x="1456" y="53"/>
                    <a:pt x="1456" y="58"/>
                  </a:cubicBezTo>
                  <a:lnTo>
                    <a:pt x="1456" y="1111"/>
                  </a:lnTo>
                  <a:close/>
                  <a:moveTo>
                    <a:pt x="1456" y="1111"/>
                  </a:moveTo>
                  <a:cubicBezTo>
                    <a:pt x="1456" y="1111"/>
                    <a:pt x="1456" y="1111"/>
                    <a:pt x="1456" y="11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Freeform 139"/>
            <p:cNvSpPr>
              <a:spLocks noEditPoints="1"/>
            </p:cNvSpPr>
            <p:nvPr/>
          </p:nvSpPr>
          <p:spPr bwMode="auto">
            <a:xfrm>
              <a:off x="6280151" y="6111875"/>
              <a:ext cx="5724525" cy="207963"/>
            </a:xfrm>
            <a:custGeom>
              <a:avLst/>
              <a:gdLst>
                <a:gd name="T0" fmla="*/ 1282 w 1306"/>
                <a:gd name="T1" fmla="*/ 0 h 48"/>
                <a:gd name="T2" fmla="*/ 24 w 1306"/>
                <a:gd name="T3" fmla="*/ 0 h 48"/>
                <a:gd name="T4" fmla="*/ 0 w 1306"/>
                <a:gd name="T5" fmla="*/ 24 h 48"/>
                <a:gd name="T6" fmla="*/ 24 w 1306"/>
                <a:gd name="T7" fmla="*/ 48 h 48"/>
                <a:gd name="T8" fmla="*/ 1282 w 1306"/>
                <a:gd name="T9" fmla="*/ 48 h 48"/>
                <a:gd name="T10" fmla="*/ 1306 w 1306"/>
                <a:gd name="T11" fmla="*/ 24 h 48"/>
                <a:gd name="T12" fmla="*/ 1282 w 1306"/>
                <a:gd name="T13" fmla="*/ 0 h 48"/>
                <a:gd name="T14" fmla="*/ 1282 w 1306"/>
                <a:gd name="T15" fmla="*/ 0 h 48"/>
                <a:gd name="T16" fmla="*/ 1282 w 130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6" h="48">
                  <a:moveTo>
                    <a:pt x="12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82" y="48"/>
                    <a:pt x="1282" y="48"/>
                    <a:pt x="1282" y="48"/>
                  </a:cubicBezTo>
                  <a:cubicBezTo>
                    <a:pt x="1295" y="48"/>
                    <a:pt x="1306" y="37"/>
                    <a:pt x="1306" y="24"/>
                  </a:cubicBezTo>
                  <a:cubicBezTo>
                    <a:pt x="1306" y="11"/>
                    <a:pt x="1295" y="0"/>
                    <a:pt x="1282" y="0"/>
                  </a:cubicBezTo>
                  <a:close/>
                  <a:moveTo>
                    <a:pt x="1282" y="0"/>
                  </a:moveTo>
                  <a:cubicBezTo>
                    <a:pt x="1282" y="0"/>
                    <a:pt x="1282" y="0"/>
                    <a:pt x="128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1" name="Group 200"/>
          <p:cNvGrpSpPr>
            <a:grpSpLocks noChangeAspect="1"/>
          </p:cNvGrpSpPr>
          <p:nvPr/>
        </p:nvGrpSpPr>
        <p:grpSpPr>
          <a:xfrm>
            <a:off x="1652414" y="5094175"/>
            <a:ext cx="346693" cy="304800"/>
            <a:chOff x="8613776" y="2865438"/>
            <a:chExt cx="6718989" cy="5907088"/>
          </a:xfrm>
        </p:grpSpPr>
        <p:sp>
          <p:nvSpPr>
            <p:cNvPr id="200" name="Rectangle: Rounded Corners 199"/>
            <p:cNvSpPr/>
            <p:nvPr/>
          </p:nvSpPr>
          <p:spPr>
            <a:xfrm>
              <a:off x="13066644" y="3186836"/>
              <a:ext cx="2266121" cy="78270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143"/>
            <p:cNvSpPr>
              <a:spLocks noEditPoints="1"/>
            </p:cNvSpPr>
            <p:nvPr/>
          </p:nvSpPr>
          <p:spPr bwMode="auto">
            <a:xfrm>
              <a:off x="8613776" y="2865438"/>
              <a:ext cx="6594474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Freeform 144"/>
            <p:cNvSpPr>
              <a:spLocks noEditPoints="1"/>
            </p:cNvSpPr>
            <p:nvPr/>
          </p:nvSpPr>
          <p:spPr bwMode="auto">
            <a:xfrm>
              <a:off x="13854113" y="3273425"/>
              <a:ext cx="222250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145"/>
            <p:cNvSpPr>
              <a:spLocks noEditPoints="1"/>
            </p:cNvSpPr>
            <p:nvPr/>
          </p:nvSpPr>
          <p:spPr bwMode="auto">
            <a:xfrm>
              <a:off x="13279438" y="3273425"/>
              <a:ext cx="223837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146"/>
            <p:cNvSpPr>
              <a:spLocks noEditPoints="1"/>
            </p:cNvSpPr>
            <p:nvPr/>
          </p:nvSpPr>
          <p:spPr bwMode="auto">
            <a:xfrm>
              <a:off x="14427200" y="3273425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147"/>
            <p:cNvSpPr>
              <a:spLocks noEditPoints="1"/>
            </p:cNvSpPr>
            <p:nvPr/>
          </p:nvSpPr>
          <p:spPr bwMode="auto">
            <a:xfrm>
              <a:off x="9959975" y="4438650"/>
              <a:ext cx="3779837" cy="3595688"/>
            </a:xfrm>
            <a:custGeom>
              <a:avLst/>
              <a:gdLst>
                <a:gd name="T0" fmla="*/ 556 w 862"/>
                <a:gd name="T1" fmla="*/ 617 h 828"/>
                <a:gd name="T2" fmla="*/ 563 w 862"/>
                <a:gd name="T3" fmla="*/ 634 h 828"/>
                <a:gd name="T4" fmla="*/ 751 w 862"/>
                <a:gd name="T5" fmla="*/ 821 h 828"/>
                <a:gd name="T6" fmla="*/ 768 w 862"/>
                <a:gd name="T7" fmla="*/ 828 h 828"/>
                <a:gd name="T8" fmla="*/ 785 w 862"/>
                <a:gd name="T9" fmla="*/ 821 h 828"/>
                <a:gd name="T10" fmla="*/ 852 w 862"/>
                <a:gd name="T11" fmla="*/ 753 h 828"/>
                <a:gd name="T12" fmla="*/ 852 w 862"/>
                <a:gd name="T13" fmla="*/ 720 h 828"/>
                <a:gd name="T14" fmla="*/ 665 w 862"/>
                <a:gd name="T15" fmla="*/ 532 h 828"/>
                <a:gd name="T16" fmla="*/ 631 w 862"/>
                <a:gd name="T17" fmla="*/ 532 h 828"/>
                <a:gd name="T18" fmla="*/ 614 w 862"/>
                <a:gd name="T19" fmla="*/ 549 h 828"/>
                <a:gd name="T20" fmla="*/ 579 w 862"/>
                <a:gd name="T21" fmla="*/ 515 h 828"/>
                <a:gd name="T22" fmla="*/ 563 w 862"/>
                <a:gd name="T23" fmla="*/ 91 h 828"/>
                <a:gd name="T24" fmla="*/ 343 w 862"/>
                <a:gd name="T25" fmla="*/ 0 h 828"/>
                <a:gd name="T26" fmla="*/ 122 w 862"/>
                <a:gd name="T27" fmla="*/ 91 h 828"/>
                <a:gd name="T28" fmla="*/ 122 w 862"/>
                <a:gd name="T29" fmla="*/ 532 h 828"/>
                <a:gd name="T30" fmla="*/ 343 w 862"/>
                <a:gd name="T31" fmla="*/ 624 h 828"/>
                <a:gd name="T32" fmla="*/ 546 w 862"/>
                <a:gd name="T33" fmla="*/ 549 h 828"/>
                <a:gd name="T34" fmla="*/ 580 w 862"/>
                <a:gd name="T35" fmla="*/ 583 h 828"/>
                <a:gd name="T36" fmla="*/ 563 w 862"/>
                <a:gd name="T37" fmla="*/ 600 h 828"/>
                <a:gd name="T38" fmla="*/ 556 w 862"/>
                <a:gd name="T39" fmla="*/ 617 h 828"/>
                <a:gd name="T40" fmla="*/ 156 w 862"/>
                <a:gd name="T41" fmla="*/ 498 h 828"/>
                <a:gd name="T42" fmla="*/ 156 w 862"/>
                <a:gd name="T43" fmla="*/ 125 h 828"/>
                <a:gd name="T44" fmla="*/ 343 w 862"/>
                <a:gd name="T45" fmla="*/ 48 h 828"/>
                <a:gd name="T46" fmla="*/ 529 w 862"/>
                <a:gd name="T47" fmla="*/ 125 h 828"/>
                <a:gd name="T48" fmla="*/ 529 w 862"/>
                <a:gd name="T49" fmla="*/ 498 h 828"/>
                <a:gd name="T50" fmla="*/ 343 w 862"/>
                <a:gd name="T51" fmla="*/ 576 h 828"/>
                <a:gd name="T52" fmla="*/ 156 w 862"/>
                <a:gd name="T53" fmla="*/ 498 h 828"/>
                <a:gd name="T54" fmla="*/ 801 w 862"/>
                <a:gd name="T55" fmla="*/ 737 h 828"/>
                <a:gd name="T56" fmla="*/ 768 w 862"/>
                <a:gd name="T57" fmla="*/ 770 h 828"/>
                <a:gd name="T58" fmla="*/ 614 w 862"/>
                <a:gd name="T59" fmla="*/ 617 h 828"/>
                <a:gd name="T60" fmla="*/ 631 w 862"/>
                <a:gd name="T61" fmla="*/ 600 h 828"/>
                <a:gd name="T62" fmla="*/ 648 w 862"/>
                <a:gd name="T63" fmla="*/ 583 h 828"/>
                <a:gd name="T64" fmla="*/ 801 w 862"/>
                <a:gd name="T65" fmla="*/ 737 h 828"/>
                <a:gd name="T66" fmla="*/ 801 w 862"/>
                <a:gd name="T67" fmla="*/ 737 h 828"/>
                <a:gd name="T68" fmla="*/ 801 w 862"/>
                <a:gd name="T69" fmla="*/ 737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2" h="828">
                  <a:moveTo>
                    <a:pt x="556" y="617"/>
                  </a:moveTo>
                  <a:cubicBezTo>
                    <a:pt x="556" y="623"/>
                    <a:pt x="559" y="630"/>
                    <a:pt x="563" y="634"/>
                  </a:cubicBezTo>
                  <a:cubicBezTo>
                    <a:pt x="751" y="821"/>
                    <a:pt x="751" y="821"/>
                    <a:pt x="751" y="821"/>
                  </a:cubicBezTo>
                  <a:cubicBezTo>
                    <a:pt x="755" y="826"/>
                    <a:pt x="761" y="828"/>
                    <a:pt x="768" y="828"/>
                  </a:cubicBezTo>
                  <a:cubicBezTo>
                    <a:pt x="774" y="828"/>
                    <a:pt x="780" y="826"/>
                    <a:pt x="785" y="821"/>
                  </a:cubicBezTo>
                  <a:cubicBezTo>
                    <a:pt x="852" y="753"/>
                    <a:pt x="852" y="753"/>
                    <a:pt x="852" y="753"/>
                  </a:cubicBezTo>
                  <a:cubicBezTo>
                    <a:pt x="862" y="744"/>
                    <a:pt x="862" y="729"/>
                    <a:pt x="852" y="720"/>
                  </a:cubicBezTo>
                  <a:cubicBezTo>
                    <a:pt x="665" y="532"/>
                    <a:pt x="665" y="532"/>
                    <a:pt x="665" y="532"/>
                  </a:cubicBezTo>
                  <a:cubicBezTo>
                    <a:pt x="656" y="523"/>
                    <a:pt x="640" y="523"/>
                    <a:pt x="631" y="532"/>
                  </a:cubicBezTo>
                  <a:cubicBezTo>
                    <a:pt x="614" y="549"/>
                    <a:pt x="614" y="549"/>
                    <a:pt x="614" y="549"/>
                  </a:cubicBezTo>
                  <a:cubicBezTo>
                    <a:pt x="579" y="515"/>
                    <a:pt x="579" y="515"/>
                    <a:pt x="579" y="515"/>
                  </a:cubicBezTo>
                  <a:cubicBezTo>
                    <a:pt x="685" y="392"/>
                    <a:pt x="679" y="207"/>
                    <a:pt x="563" y="91"/>
                  </a:cubicBezTo>
                  <a:cubicBezTo>
                    <a:pt x="504" y="32"/>
                    <a:pt x="426" y="0"/>
                    <a:pt x="343" y="0"/>
                  </a:cubicBezTo>
                  <a:cubicBezTo>
                    <a:pt x="259" y="0"/>
                    <a:pt x="181" y="32"/>
                    <a:pt x="122" y="91"/>
                  </a:cubicBezTo>
                  <a:cubicBezTo>
                    <a:pt x="0" y="213"/>
                    <a:pt x="0" y="411"/>
                    <a:pt x="122" y="532"/>
                  </a:cubicBezTo>
                  <a:cubicBezTo>
                    <a:pt x="181" y="591"/>
                    <a:pt x="259" y="624"/>
                    <a:pt x="343" y="624"/>
                  </a:cubicBezTo>
                  <a:cubicBezTo>
                    <a:pt x="418" y="624"/>
                    <a:pt x="489" y="597"/>
                    <a:pt x="546" y="549"/>
                  </a:cubicBezTo>
                  <a:cubicBezTo>
                    <a:pt x="580" y="583"/>
                    <a:pt x="580" y="583"/>
                    <a:pt x="580" y="583"/>
                  </a:cubicBezTo>
                  <a:cubicBezTo>
                    <a:pt x="563" y="600"/>
                    <a:pt x="563" y="600"/>
                    <a:pt x="563" y="600"/>
                  </a:cubicBezTo>
                  <a:cubicBezTo>
                    <a:pt x="559" y="605"/>
                    <a:pt x="556" y="611"/>
                    <a:pt x="556" y="617"/>
                  </a:cubicBezTo>
                  <a:close/>
                  <a:moveTo>
                    <a:pt x="156" y="498"/>
                  </a:moveTo>
                  <a:cubicBezTo>
                    <a:pt x="53" y="395"/>
                    <a:pt x="53" y="228"/>
                    <a:pt x="156" y="125"/>
                  </a:cubicBezTo>
                  <a:cubicBezTo>
                    <a:pt x="206" y="75"/>
                    <a:pt x="272" y="48"/>
                    <a:pt x="343" y="48"/>
                  </a:cubicBezTo>
                  <a:cubicBezTo>
                    <a:pt x="413" y="48"/>
                    <a:pt x="479" y="75"/>
                    <a:pt x="529" y="125"/>
                  </a:cubicBezTo>
                  <a:cubicBezTo>
                    <a:pt x="632" y="228"/>
                    <a:pt x="632" y="395"/>
                    <a:pt x="529" y="498"/>
                  </a:cubicBezTo>
                  <a:cubicBezTo>
                    <a:pt x="479" y="548"/>
                    <a:pt x="413" y="576"/>
                    <a:pt x="343" y="576"/>
                  </a:cubicBezTo>
                  <a:cubicBezTo>
                    <a:pt x="272" y="576"/>
                    <a:pt x="206" y="548"/>
                    <a:pt x="156" y="498"/>
                  </a:cubicBezTo>
                  <a:close/>
                  <a:moveTo>
                    <a:pt x="801" y="737"/>
                  </a:moveTo>
                  <a:cubicBezTo>
                    <a:pt x="768" y="770"/>
                    <a:pt x="768" y="770"/>
                    <a:pt x="768" y="770"/>
                  </a:cubicBezTo>
                  <a:cubicBezTo>
                    <a:pt x="614" y="617"/>
                    <a:pt x="614" y="617"/>
                    <a:pt x="614" y="617"/>
                  </a:cubicBezTo>
                  <a:cubicBezTo>
                    <a:pt x="631" y="600"/>
                    <a:pt x="631" y="600"/>
                    <a:pt x="631" y="600"/>
                  </a:cubicBezTo>
                  <a:cubicBezTo>
                    <a:pt x="648" y="583"/>
                    <a:pt x="648" y="583"/>
                    <a:pt x="648" y="583"/>
                  </a:cubicBezTo>
                  <a:lnTo>
                    <a:pt x="801" y="737"/>
                  </a:lnTo>
                  <a:close/>
                  <a:moveTo>
                    <a:pt x="801" y="737"/>
                  </a:moveTo>
                  <a:cubicBezTo>
                    <a:pt x="801" y="737"/>
                    <a:pt x="801" y="737"/>
                    <a:pt x="801" y="7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48"/>
            <p:cNvSpPr>
              <a:spLocks noEditPoints="1"/>
            </p:cNvSpPr>
            <p:nvPr/>
          </p:nvSpPr>
          <p:spPr bwMode="auto">
            <a:xfrm>
              <a:off x="10425113" y="4854575"/>
              <a:ext cx="2078037" cy="1876425"/>
            </a:xfrm>
            <a:custGeom>
              <a:avLst/>
              <a:gdLst>
                <a:gd name="T0" fmla="*/ 389 w 474"/>
                <a:gd name="T1" fmla="*/ 63 h 432"/>
                <a:gd name="T2" fmla="*/ 237 w 474"/>
                <a:gd name="T3" fmla="*/ 0 h 432"/>
                <a:gd name="T4" fmla="*/ 84 w 474"/>
                <a:gd name="T5" fmla="*/ 63 h 432"/>
                <a:gd name="T6" fmla="*/ 84 w 474"/>
                <a:gd name="T7" fmla="*/ 368 h 432"/>
                <a:gd name="T8" fmla="*/ 237 w 474"/>
                <a:gd name="T9" fmla="*/ 432 h 432"/>
                <a:gd name="T10" fmla="*/ 389 w 474"/>
                <a:gd name="T11" fmla="*/ 368 h 432"/>
                <a:gd name="T12" fmla="*/ 389 w 474"/>
                <a:gd name="T13" fmla="*/ 63 h 432"/>
                <a:gd name="T14" fmla="*/ 355 w 474"/>
                <a:gd name="T15" fmla="*/ 334 h 432"/>
                <a:gd name="T16" fmla="*/ 237 w 474"/>
                <a:gd name="T17" fmla="*/ 384 h 432"/>
                <a:gd name="T18" fmla="*/ 118 w 474"/>
                <a:gd name="T19" fmla="*/ 334 h 432"/>
                <a:gd name="T20" fmla="*/ 118 w 474"/>
                <a:gd name="T21" fmla="*/ 97 h 432"/>
                <a:gd name="T22" fmla="*/ 237 w 474"/>
                <a:gd name="T23" fmla="*/ 48 h 432"/>
                <a:gd name="T24" fmla="*/ 355 w 474"/>
                <a:gd name="T25" fmla="*/ 97 h 432"/>
                <a:gd name="T26" fmla="*/ 355 w 474"/>
                <a:gd name="T27" fmla="*/ 334 h 432"/>
                <a:gd name="T28" fmla="*/ 355 w 474"/>
                <a:gd name="T29" fmla="*/ 334 h 432"/>
                <a:gd name="T30" fmla="*/ 355 w 474"/>
                <a:gd name="T31" fmla="*/ 33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4" h="432">
                  <a:moveTo>
                    <a:pt x="389" y="63"/>
                  </a:moveTo>
                  <a:cubicBezTo>
                    <a:pt x="349" y="22"/>
                    <a:pt x="294" y="0"/>
                    <a:pt x="237" y="0"/>
                  </a:cubicBezTo>
                  <a:cubicBezTo>
                    <a:pt x="179" y="0"/>
                    <a:pt x="125" y="22"/>
                    <a:pt x="84" y="63"/>
                  </a:cubicBezTo>
                  <a:cubicBezTo>
                    <a:pt x="0" y="147"/>
                    <a:pt x="0" y="284"/>
                    <a:pt x="84" y="368"/>
                  </a:cubicBezTo>
                  <a:cubicBezTo>
                    <a:pt x="125" y="409"/>
                    <a:pt x="179" y="432"/>
                    <a:pt x="237" y="432"/>
                  </a:cubicBezTo>
                  <a:cubicBezTo>
                    <a:pt x="294" y="432"/>
                    <a:pt x="349" y="409"/>
                    <a:pt x="389" y="368"/>
                  </a:cubicBezTo>
                  <a:cubicBezTo>
                    <a:pt x="474" y="284"/>
                    <a:pt x="474" y="147"/>
                    <a:pt x="389" y="63"/>
                  </a:cubicBezTo>
                  <a:close/>
                  <a:moveTo>
                    <a:pt x="355" y="334"/>
                  </a:moveTo>
                  <a:cubicBezTo>
                    <a:pt x="324" y="366"/>
                    <a:pt x="281" y="384"/>
                    <a:pt x="237" y="384"/>
                  </a:cubicBezTo>
                  <a:cubicBezTo>
                    <a:pt x="192" y="384"/>
                    <a:pt x="150" y="366"/>
                    <a:pt x="118" y="334"/>
                  </a:cubicBezTo>
                  <a:cubicBezTo>
                    <a:pt x="52" y="269"/>
                    <a:pt x="52" y="162"/>
                    <a:pt x="118" y="97"/>
                  </a:cubicBezTo>
                  <a:cubicBezTo>
                    <a:pt x="150" y="65"/>
                    <a:pt x="192" y="48"/>
                    <a:pt x="237" y="48"/>
                  </a:cubicBezTo>
                  <a:cubicBezTo>
                    <a:pt x="281" y="48"/>
                    <a:pt x="324" y="65"/>
                    <a:pt x="355" y="97"/>
                  </a:cubicBezTo>
                  <a:cubicBezTo>
                    <a:pt x="421" y="162"/>
                    <a:pt x="421" y="269"/>
                    <a:pt x="355" y="334"/>
                  </a:cubicBezTo>
                  <a:close/>
                  <a:moveTo>
                    <a:pt x="355" y="334"/>
                  </a:moveTo>
                  <a:cubicBezTo>
                    <a:pt x="355" y="334"/>
                    <a:pt x="355" y="334"/>
                    <a:pt x="355" y="3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0" name="Group 209"/>
          <p:cNvGrpSpPr>
            <a:grpSpLocks noChangeAspect="1"/>
          </p:cNvGrpSpPr>
          <p:nvPr/>
        </p:nvGrpSpPr>
        <p:grpSpPr>
          <a:xfrm>
            <a:off x="2942581" y="1342866"/>
            <a:ext cx="308060" cy="304800"/>
            <a:chOff x="7713663" y="2595562"/>
            <a:chExt cx="6600825" cy="6530976"/>
          </a:xfrm>
        </p:grpSpPr>
        <p:sp>
          <p:nvSpPr>
            <p:cNvPr id="209" name="Oval 208"/>
            <p:cNvSpPr/>
            <p:nvPr/>
          </p:nvSpPr>
          <p:spPr>
            <a:xfrm>
              <a:off x="8681002" y="3445566"/>
              <a:ext cx="3644348" cy="364434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152"/>
            <p:cNvSpPr>
              <a:spLocks noEditPoints="1"/>
            </p:cNvSpPr>
            <p:nvPr/>
          </p:nvSpPr>
          <p:spPr bwMode="auto">
            <a:xfrm>
              <a:off x="7713663" y="2595562"/>
              <a:ext cx="6600825" cy="6530976"/>
            </a:xfrm>
            <a:custGeom>
              <a:avLst/>
              <a:gdLst>
                <a:gd name="T0" fmla="*/ 1497 w 1506"/>
                <a:gd name="T1" fmla="*/ 1373 h 1504"/>
                <a:gd name="T2" fmla="*/ 1105 w 1506"/>
                <a:gd name="T3" fmla="*/ 981 h 1504"/>
                <a:gd name="T4" fmla="*/ 1071 w 1506"/>
                <a:gd name="T5" fmla="*/ 981 h 1504"/>
                <a:gd name="T6" fmla="*/ 1043 w 1506"/>
                <a:gd name="T7" fmla="*/ 1009 h 1504"/>
                <a:gd name="T8" fmla="*/ 986 w 1506"/>
                <a:gd name="T9" fmla="*/ 952 h 1504"/>
                <a:gd name="T10" fmla="*/ 1136 w 1506"/>
                <a:gd name="T11" fmla="*/ 568 h 1504"/>
                <a:gd name="T12" fmla="*/ 970 w 1506"/>
                <a:gd name="T13" fmla="*/ 166 h 1504"/>
                <a:gd name="T14" fmla="*/ 568 w 1506"/>
                <a:gd name="T15" fmla="*/ 0 h 1504"/>
                <a:gd name="T16" fmla="*/ 166 w 1506"/>
                <a:gd name="T17" fmla="*/ 166 h 1504"/>
                <a:gd name="T18" fmla="*/ 0 w 1506"/>
                <a:gd name="T19" fmla="*/ 568 h 1504"/>
                <a:gd name="T20" fmla="*/ 166 w 1506"/>
                <a:gd name="T21" fmla="*/ 970 h 1504"/>
                <a:gd name="T22" fmla="*/ 568 w 1506"/>
                <a:gd name="T23" fmla="*/ 1136 h 1504"/>
                <a:gd name="T24" fmla="*/ 952 w 1506"/>
                <a:gd name="T25" fmla="*/ 986 h 1504"/>
                <a:gd name="T26" fmla="*/ 1009 w 1506"/>
                <a:gd name="T27" fmla="*/ 1043 h 1504"/>
                <a:gd name="T28" fmla="*/ 981 w 1506"/>
                <a:gd name="T29" fmla="*/ 1071 h 1504"/>
                <a:gd name="T30" fmla="*/ 981 w 1506"/>
                <a:gd name="T31" fmla="*/ 1105 h 1504"/>
                <a:gd name="T32" fmla="*/ 1373 w 1506"/>
                <a:gd name="T33" fmla="*/ 1497 h 1504"/>
                <a:gd name="T34" fmla="*/ 1389 w 1506"/>
                <a:gd name="T35" fmla="*/ 1504 h 1504"/>
                <a:gd name="T36" fmla="*/ 1406 w 1506"/>
                <a:gd name="T37" fmla="*/ 1497 h 1504"/>
                <a:gd name="T38" fmla="*/ 1497 w 1506"/>
                <a:gd name="T39" fmla="*/ 1406 h 1504"/>
                <a:gd name="T40" fmla="*/ 1497 w 1506"/>
                <a:gd name="T41" fmla="*/ 1373 h 1504"/>
                <a:gd name="T42" fmla="*/ 200 w 1506"/>
                <a:gd name="T43" fmla="*/ 936 h 1504"/>
                <a:gd name="T44" fmla="*/ 48 w 1506"/>
                <a:gd name="T45" fmla="*/ 568 h 1504"/>
                <a:gd name="T46" fmla="*/ 200 w 1506"/>
                <a:gd name="T47" fmla="*/ 200 h 1504"/>
                <a:gd name="T48" fmla="*/ 568 w 1506"/>
                <a:gd name="T49" fmla="*/ 48 h 1504"/>
                <a:gd name="T50" fmla="*/ 936 w 1506"/>
                <a:gd name="T51" fmla="*/ 200 h 1504"/>
                <a:gd name="T52" fmla="*/ 1088 w 1506"/>
                <a:gd name="T53" fmla="*/ 568 h 1504"/>
                <a:gd name="T54" fmla="*/ 936 w 1506"/>
                <a:gd name="T55" fmla="*/ 936 h 1504"/>
                <a:gd name="T56" fmla="*/ 568 w 1506"/>
                <a:gd name="T57" fmla="*/ 1088 h 1504"/>
                <a:gd name="T58" fmla="*/ 200 w 1506"/>
                <a:gd name="T59" fmla="*/ 936 h 1504"/>
                <a:gd name="T60" fmla="*/ 1389 w 1506"/>
                <a:gd name="T61" fmla="*/ 1446 h 1504"/>
                <a:gd name="T62" fmla="*/ 1032 w 1506"/>
                <a:gd name="T63" fmla="*/ 1088 h 1504"/>
                <a:gd name="T64" fmla="*/ 1088 w 1506"/>
                <a:gd name="T65" fmla="*/ 1032 h 1504"/>
                <a:gd name="T66" fmla="*/ 1446 w 1506"/>
                <a:gd name="T67" fmla="*/ 1389 h 1504"/>
                <a:gd name="T68" fmla="*/ 1389 w 1506"/>
                <a:gd name="T69" fmla="*/ 1446 h 1504"/>
                <a:gd name="T70" fmla="*/ 1389 w 1506"/>
                <a:gd name="T71" fmla="*/ 1446 h 1504"/>
                <a:gd name="T72" fmla="*/ 1389 w 1506"/>
                <a:gd name="T73" fmla="*/ 144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6" h="1504">
                  <a:moveTo>
                    <a:pt x="1497" y="1373"/>
                  </a:moveTo>
                  <a:cubicBezTo>
                    <a:pt x="1105" y="981"/>
                    <a:pt x="1105" y="981"/>
                    <a:pt x="1105" y="981"/>
                  </a:cubicBezTo>
                  <a:cubicBezTo>
                    <a:pt x="1096" y="972"/>
                    <a:pt x="1081" y="972"/>
                    <a:pt x="1071" y="981"/>
                  </a:cubicBezTo>
                  <a:cubicBezTo>
                    <a:pt x="1043" y="1009"/>
                    <a:pt x="1043" y="1009"/>
                    <a:pt x="1043" y="1009"/>
                  </a:cubicBezTo>
                  <a:cubicBezTo>
                    <a:pt x="986" y="952"/>
                    <a:pt x="986" y="952"/>
                    <a:pt x="986" y="952"/>
                  </a:cubicBezTo>
                  <a:cubicBezTo>
                    <a:pt x="1083" y="847"/>
                    <a:pt x="1136" y="712"/>
                    <a:pt x="1136" y="568"/>
                  </a:cubicBezTo>
                  <a:cubicBezTo>
                    <a:pt x="1136" y="416"/>
                    <a:pt x="1077" y="274"/>
                    <a:pt x="970" y="166"/>
                  </a:cubicBezTo>
                  <a:cubicBezTo>
                    <a:pt x="862" y="59"/>
                    <a:pt x="720" y="0"/>
                    <a:pt x="568" y="0"/>
                  </a:cubicBezTo>
                  <a:cubicBezTo>
                    <a:pt x="416" y="0"/>
                    <a:pt x="274" y="59"/>
                    <a:pt x="166" y="166"/>
                  </a:cubicBezTo>
                  <a:cubicBezTo>
                    <a:pt x="59" y="274"/>
                    <a:pt x="0" y="416"/>
                    <a:pt x="0" y="568"/>
                  </a:cubicBezTo>
                  <a:cubicBezTo>
                    <a:pt x="0" y="720"/>
                    <a:pt x="59" y="862"/>
                    <a:pt x="166" y="970"/>
                  </a:cubicBezTo>
                  <a:cubicBezTo>
                    <a:pt x="274" y="1077"/>
                    <a:pt x="416" y="1136"/>
                    <a:pt x="568" y="1136"/>
                  </a:cubicBezTo>
                  <a:cubicBezTo>
                    <a:pt x="712" y="1136"/>
                    <a:pt x="847" y="1083"/>
                    <a:pt x="952" y="986"/>
                  </a:cubicBezTo>
                  <a:cubicBezTo>
                    <a:pt x="1009" y="1043"/>
                    <a:pt x="1009" y="1043"/>
                    <a:pt x="1009" y="1043"/>
                  </a:cubicBezTo>
                  <a:cubicBezTo>
                    <a:pt x="981" y="1071"/>
                    <a:pt x="981" y="1071"/>
                    <a:pt x="981" y="1071"/>
                  </a:cubicBezTo>
                  <a:cubicBezTo>
                    <a:pt x="972" y="1081"/>
                    <a:pt x="972" y="1096"/>
                    <a:pt x="981" y="1105"/>
                  </a:cubicBezTo>
                  <a:cubicBezTo>
                    <a:pt x="1373" y="1497"/>
                    <a:pt x="1373" y="1497"/>
                    <a:pt x="1373" y="1497"/>
                  </a:cubicBezTo>
                  <a:cubicBezTo>
                    <a:pt x="1377" y="1502"/>
                    <a:pt x="1383" y="1504"/>
                    <a:pt x="1389" y="1504"/>
                  </a:cubicBezTo>
                  <a:cubicBezTo>
                    <a:pt x="1396" y="1504"/>
                    <a:pt x="1402" y="1502"/>
                    <a:pt x="1406" y="1497"/>
                  </a:cubicBezTo>
                  <a:cubicBezTo>
                    <a:pt x="1497" y="1406"/>
                    <a:pt x="1497" y="1406"/>
                    <a:pt x="1497" y="1406"/>
                  </a:cubicBezTo>
                  <a:cubicBezTo>
                    <a:pt x="1506" y="1397"/>
                    <a:pt x="1506" y="1382"/>
                    <a:pt x="1497" y="1373"/>
                  </a:cubicBezTo>
                  <a:close/>
                  <a:moveTo>
                    <a:pt x="200" y="936"/>
                  </a:moveTo>
                  <a:cubicBezTo>
                    <a:pt x="102" y="837"/>
                    <a:pt x="48" y="707"/>
                    <a:pt x="48" y="568"/>
                  </a:cubicBezTo>
                  <a:cubicBezTo>
                    <a:pt x="48" y="429"/>
                    <a:pt x="102" y="299"/>
                    <a:pt x="200" y="200"/>
                  </a:cubicBezTo>
                  <a:cubicBezTo>
                    <a:pt x="299" y="102"/>
                    <a:pt x="429" y="48"/>
                    <a:pt x="568" y="48"/>
                  </a:cubicBezTo>
                  <a:cubicBezTo>
                    <a:pt x="707" y="48"/>
                    <a:pt x="837" y="102"/>
                    <a:pt x="936" y="200"/>
                  </a:cubicBezTo>
                  <a:cubicBezTo>
                    <a:pt x="1034" y="299"/>
                    <a:pt x="1088" y="429"/>
                    <a:pt x="1088" y="568"/>
                  </a:cubicBezTo>
                  <a:cubicBezTo>
                    <a:pt x="1088" y="707"/>
                    <a:pt x="1034" y="837"/>
                    <a:pt x="936" y="936"/>
                  </a:cubicBezTo>
                  <a:cubicBezTo>
                    <a:pt x="837" y="1034"/>
                    <a:pt x="707" y="1088"/>
                    <a:pt x="568" y="1088"/>
                  </a:cubicBezTo>
                  <a:cubicBezTo>
                    <a:pt x="429" y="1088"/>
                    <a:pt x="299" y="1034"/>
                    <a:pt x="200" y="936"/>
                  </a:cubicBezTo>
                  <a:close/>
                  <a:moveTo>
                    <a:pt x="1389" y="1446"/>
                  </a:moveTo>
                  <a:cubicBezTo>
                    <a:pt x="1032" y="1088"/>
                    <a:pt x="1032" y="1088"/>
                    <a:pt x="1032" y="1088"/>
                  </a:cubicBezTo>
                  <a:cubicBezTo>
                    <a:pt x="1088" y="1032"/>
                    <a:pt x="1088" y="1032"/>
                    <a:pt x="1088" y="1032"/>
                  </a:cubicBezTo>
                  <a:cubicBezTo>
                    <a:pt x="1446" y="1389"/>
                    <a:pt x="1446" y="1389"/>
                    <a:pt x="1446" y="1389"/>
                  </a:cubicBezTo>
                  <a:lnTo>
                    <a:pt x="1389" y="1446"/>
                  </a:lnTo>
                  <a:close/>
                  <a:moveTo>
                    <a:pt x="1389" y="1446"/>
                  </a:moveTo>
                  <a:cubicBezTo>
                    <a:pt x="1389" y="1446"/>
                    <a:pt x="1389" y="1446"/>
                    <a:pt x="1389" y="14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153"/>
            <p:cNvSpPr>
              <a:spLocks noEditPoints="1"/>
            </p:cNvSpPr>
            <p:nvPr/>
          </p:nvSpPr>
          <p:spPr bwMode="auto">
            <a:xfrm>
              <a:off x="9677400" y="4541838"/>
              <a:ext cx="1052513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154"/>
            <p:cNvSpPr>
              <a:spLocks noEditPoints="1"/>
            </p:cNvSpPr>
            <p:nvPr/>
          </p:nvSpPr>
          <p:spPr bwMode="auto">
            <a:xfrm>
              <a:off x="8836025" y="3706813"/>
              <a:ext cx="2735263" cy="2709863"/>
            </a:xfrm>
            <a:custGeom>
              <a:avLst/>
              <a:gdLst>
                <a:gd name="T0" fmla="*/ 564 w 624"/>
                <a:gd name="T1" fmla="*/ 162 h 624"/>
                <a:gd name="T2" fmla="*/ 493 w 624"/>
                <a:gd name="T3" fmla="*/ 58 h 624"/>
                <a:gd name="T4" fmla="*/ 405 w 624"/>
                <a:gd name="T5" fmla="*/ 117 h 624"/>
                <a:gd name="T6" fmla="*/ 384 w 624"/>
                <a:gd name="T7" fmla="*/ 28 h 624"/>
                <a:gd name="T8" fmla="*/ 312 w 624"/>
                <a:gd name="T9" fmla="*/ 0 h 624"/>
                <a:gd name="T10" fmla="*/ 240 w 624"/>
                <a:gd name="T11" fmla="*/ 28 h 624"/>
                <a:gd name="T12" fmla="*/ 219 w 624"/>
                <a:gd name="T13" fmla="*/ 117 h 624"/>
                <a:gd name="T14" fmla="*/ 131 w 624"/>
                <a:gd name="T15" fmla="*/ 58 h 624"/>
                <a:gd name="T16" fmla="*/ 60 w 624"/>
                <a:gd name="T17" fmla="*/ 162 h 624"/>
                <a:gd name="T18" fmla="*/ 108 w 624"/>
                <a:gd name="T19" fmla="*/ 240 h 624"/>
                <a:gd name="T20" fmla="*/ 4 w 624"/>
                <a:gd name="T21" fmla="*/ 260 h 624"/>
                <a:gd name="T22" fmla="*/ 4 w 624"/>
                <a:gd name="T23" fmla="*/ 364 h 624"/>
                <a:gd name="T24" fmla="*/ 108 w 624"/>
                <a:gd name="T25" fmla="*/ 384 h 624"/>
                <a:gd name="T26" fmla="*/ 60 w 624"/>
                <a:gd name="T27" fmla="*/ 462 h 624"/>
                <a:gd name="T28" fmla="*/ 131 w 624"/>
                <a:gd name="T29" fmla="*/ 566 h 624"/>
                <a:gd name="T30" fmla="*/ 219 w 624"/>
                <a:gd name="T31" fmla="*/ 507 h 624"/>
                <a:gd name="T32" fmla="*/ 240 w 624"/>
                <a:gd name="T33" fmla="*/ 596 h 624"/>
                <a:gd name="T34" fmla="*/ 312 w 624"/>
                <a:gd name="T35" fmla="*/ 624 h 624"/>
                <a:gd name="T36" fmla="*/ 384 w 624"/>
                <a:gd name="T37" fmla="*/ 596 h 624"/>
                <a:gd name="T38" fmla="*/ 405 w 624"/>
                <a:gd name="T39" fmla="*/ 507 h 624"/>
                <a:gd name="T40" fmla="*/ 493 w 624"/>
                <a:gd name="T41" fmla="*/ 566 h 624"/>
                <a:gd name="T42" fmla="*/ 564 w 624"/>
                <a:gd name="T43" fmla="*/ 462 h 624"/>
                <a:gd name="T44" fmla="*/ 516 w 624"/>
                <a:gd name="T45" fmla="*/ 384 h 624"/>
                <a:gd name="T46" fmla="*/ 620 w 624"/>
                <a:gd name="T47" fmla="*/ 364 h 624"/>
                <a:gd name="T48" fmla="*/ 620 w 624"/>
                <a:gd name="T49" fmla="*/ 260 h 624"/>
                <a:gd name="T50" fmla="*/ 516 w 624"/>
                <a:gd name="T51" fmla="*/ 240 h 624"/>
                <a:gd name="T52" fmla="*/ 576 w 624"/>
                <a:gd name="T53" fmla="*/ 312 h 624"/>
                <a:gd name="T54" fmla="*/ 498 w 624"/>
                <a:gd name="T55" fmla="*/ 336 h 624"/>
                <a:gd name="T56" fmla="*/ 457 w 624"/>
                <a:gd name="T57" fmla="*/ 397 h 624"/>
                <a:gd name="T58" fmla="*/ 515 w 624"/>
                <a:gd name="T59" fmla="*/ 481 h 624"/>
                <a:gd name="T60" fmla="*/ 426 w 624"/>
                <a:gd name="T61" fmla="*/ 460 h 624"/>
                <a:gd name="T62" fmla="*/ 354 w 624"/>
                <a:gd name="T63" fmla="*/ 475 h 624"/>
                <a:gd name="T64" fmla="*/ 336 w 624"/>
                <a:gd name="T65" fmla="*/ 575 h 624"/>
                <a:gd name="T66" fmla="*/ 288 w 624"/>
                <a:gd name="T67" fmla="*/ 498 h 624"/>
                <a:gd name="T68" fmla="*/ 227 w 624"/>
                <a:gd name="T69" fmla="*/ 457 h 624"/>
                <a:gd name="T70" fmla="*/ 143 w 624"/>
                <a:gd name="T71" fmla="*/ 515 h 624"/>
                <a:gd name="T72" fmla="*/ 164 w 624"/>
                <a:gd name="T73" fmla="*/ 426 h 624"/>
                <a:gd name="T74" fmla="*/ 149 w 624"/>
                <a:gd name="T75" fmla="*/ 354 h 624"/>
                <a:gd name="T76" fmla="*/ 49 w 624"/>
                <a:gd name="T77" fmla="*/ 336 h 624"/>
                <a:gd name="T78" fmla="*/ 49 w 624"/>
                <a:gd name="T79" fmla="*/ 288 h 624"/>
                <a:gd name="T80" fmla="*/ 149 w 624"/>
                <a:gd name="T81" fmla="*/ 270 h 624"/>
                <a:gd name="T82" fmla="*/ 164 w 624"/>
                <a:gd name="T83" fmla="*/ 198 h 624"/>
                <a:gd name="T84" fmla="*/ 143 w 624"/>
                <a:gd name="T85" fmla="*/ 109 h 624"/>
                <a:gd name="T86" fmla="*/ 227 w 624"/>
                <a:gd name="T87" fmla="*/ 167 h 624"/>
                <a:gd name="T88" fmla="*/ 288 w 624"/>
                <a:gd name="T89" fmla="*/ 126 h 624"/>
                <a:gd name="T90" fmla="*/ 336 w 624"/>
                <a:gd name="T91" fmla="*/ 49 h 624"/>
                <a:gd name="T92" fmla="*/ 354 w 624"/>
                <a:gd name="T93" fmla="*/ 149 h 624"/>
                <a:gd name="T94" fmla="*/ 426 w 624"/>
                <a:gd name="T95" fmla="*/ 164 h 624"/>
                <a:gd name="T96" fmla="*/ 515 w 624"/>
                <a:gd name="T97" fmla="*/ 143 h 624"/>
                <a:gd name="T98" fmla="*/ 457 w 624"/>
                <a:gd name="T99" fmla="*/ 227 h 624"/>
                <a:gd name="T100" fmla="*/ 498 w 624"/>
                <a:gd name="T101" fmla="*/ 288 h 624"/>
                <a:gd name="T102" fmla="*/ 576 w 624"/>
                <a:gd name="T103" fmla="*/ 312 h 624"/>
                <a:gd name="T104" fmla="*/ 576 w 624"/>
                <a:gd name="T105" fmla="*/ 31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624">
                  <a:moveTo>
                    <a:pt x="507" y="219"/>
                  </a:moveTo>
                  <a:cubicBezTo>
                    <a:pt x="564" y="162"/>
                    <a:pt x="564" y="162"/>
                    <a:pt x="564" y="162"/>
                  </a:cubicBezTo>
                  <a:cubicBezTo>
                    <a:pt x="572" y="154"/>
                    <a:pt x="573" y="141"/>
                    <a:pt x="566" y="131"/>
                  </a:cubicBezTo>
                  <a:cubicBezTo>
                    <a:pt x="546" y="103"/>
                    <a:pt x="521" y="78"/>
                    <a:pt x="493" y="58"/>
                  </a:cubicBezTo>
                  <a:cubicBezTo>
                    <a:pt x="483" y="51"/>
                    <a:pt x="470" y="52"/>
                    <a:pt x="462" y="60"/>
                  </a:cubicBezTo>
                  <a:cubicBezTo>
                    <a:pt x="405" y="117"/>
                    <a:pt x="405" y="117"/>
                    <a:pt x="405" y="117"/>
                  </a:cubicBezTo>
                  <a:cubicBezTo>
                    <a:pt x="398" y="114"/>
                    <a:pt x="391" y="111"/>
                    <a:pt x="384" y="108"/>
                  </a:cubicBezTo>
                  <a:cubicBezTo>
                    <a:pt x="384" y="28"/>
                    <a:pt x="384" y="28"/>
                    <a:pt x="384" y="28"/>
                  </a:cubicBezTo>
                  <a:cubicBezTo>
                    <a:pt x="384" y="16"/>
                    <a:pt x="376" y="6"/>
                    <a:pt x="364" y="4"/>
                  </a:cubicBezTo>
                  <a:cubicBezTo>
                    <a:pt x="347" y="1"/>
                    <a:pt x="329" y="0"/>
                    <a:pt x="312" y="0"/>
                  </a:cubicBezTo>
                  <a:cubicBezTo>
                    <a:pt x="295" y="0"/>
                    <a:pt x="277" y="1"/>
                    <a:pt x="260" y="4"/>
                  </a:cubicBezTo>
                  <a:cubicBezTo>
                    <a:pt x="248" y="6"/>
                    <a:pt x="240" y="16"/>
                    <a:pt x="240" y="2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33" y="111"/>
                    <a:pt x="226" y="114"/>
                    <a:pt x="219" y="11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54" y="52"/>
                    <a:pt x="141" y="51"/>
                    <a:pt x="131" y="58"/>
                  </a:cubicBezTo>
                  <a:cubicBezTo>
                    <a:pt x="103" y="78"/>
                    <a:pt x="78" y="103"/>
                    <a:pt x="58" y="131"/>
                  </a:cubicBezTo>
                  <a:cubicBezTo>
                    <a:pt x="51" y="141"/>
                    <a:pt x="52" y="154"/>
                    <a:pt x="60" y="162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4" y="226"/>
                    <a:pt x="111" y="233"/>
                    <a:pt x="108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6" y="240"/>
                    <a:pt x="6" y="248"/>
                    <a:pt x="4" y="260"/>
                  </a:cubicBezTo>
                  <a:cubicBezTo>
                    <a:pt x="1" y="277"/>
                    <a:pt x="0" y="295"/>
                    <a:pt x="0" y="312"/>
                  </a:cubicBezTo>
                  <a:cubicBezTo>
                    <a:pt x="0" y="329"/>
                    <a:pt x="1" y="347"/>
                    <a:pt x="4" y="364"/>
                  </a:cubicBezTo>
                  <a:cubicBezTo>
                    <a:pt x="6" y="376"/>
                    <a:pt x="16" y="384"/>
                    <a:pt x="28" y="384"/>
                  </a:cubicBezTo>
                  <a:cubicBezTo>
                    <a:pt x="108" y="384"/>
                    <a:pt x="108" y="384"/>
                    <a:pt x="108" y="384"/>
                  </a:cubicBezTo>
                  <a:cubicBezTo>
                    <a:pt x="111" y="391"/>
                    <a:pt x="114" y="398"/>
                    <a:pt x="117" y="405"/>
                  </a:cubicBezTo>
                  <a:cubicBezTo>
                    <a:pt x="60" y="462"/>
                    <a:pt x="60" y="462"/>
                    <a:pt x="60" y="462"/>
                  </a:cubicBezTo>
                  <a:cubicBezTo>
                    <a:pt x="52" y="470"/>
                    <a:pt x="51" y="483"/>
                    <a:pt x="58" y="493"/>
                  </a:cubicBezTo>
                  <a:cubicBezTo>
                    <a:pt x="78" y="521"/>
                    <a:pt x="103" y="546"/>
                    <a:pt x="131" y="566"/>
                  </a:cubicBezTo>
                  <a:cubicBezTo>
                    <a:pt x="141" y="573"/>
                    <a:pt x="154" y="572"/>
                    <a:pt x="162" y="564"/>
                  </a:cubicBezTo>
                  <a:cubicBezTo>
                    <a:pt x="219" y="507"/>
                    <a:pt x="219" y="507"/>
                    <a:pt x="219" y="507"/>
                  </a:cubicBezTo>
                  <a:cubicBezTo>
                    <a:pt x="226" y="510"/>
                    <a:pt x="233" y="513"/>
                    <a:pt x="240" y="516"/>
                  </a:cubicBezTo>
                  <a:cubicBezTo>
                    <a:pt x="240" y="596"/>
                    <a:pt x="240" y="596"/>
                    <a:pt x="240" y="596"/>
                  </a:cubicBezTo>
                  <a:cubicBezTo>
                    <a:pt x="240" y="608"/>
                    <a:pt x="248" y="618"/>
                    <a:pt x="260" y="620"/>
                  </a:cubicBezTo>
                  <a:cubicBezTo>
                    <a:pt x="277" y="623"/>
                    <a:pt x="295" y="624"/>
                    <a:pt x="312" y="624"/>
                  </a:cubicBezTo>
                  <a:cubicBezTo>
                    <a:pt x="329" y="624"/>
                    <a:pt x="347" y="623"/>
                    <a:pt x="364" y="620"/>
                  </a:cubicBezTo>
                  <a:cubicBezTo>
                    <a:pt x="376" y="618"/>
                    <a:pt x="384" y="608"/>
                    <a:pt x="384" y="596"/>
                  </a:cubicBezTo>
                  <a:cubicBezTo>
                    <a:pt x="384" y="516"/>
                    <a:pt x="384" y="516"/>
                    <a:pt x="384" y="516"/>
                  </a:cubicBezTo>
                  <a:cubicBezTo>
                    <a:pt x="391" y="513"/>
                    <a:pt x="398" y="510"/>
                    <a:pt x="405" y="507"/>
                  </a:cubicBezTo>
                  <a:cubicBezTo>
                    <a:pt x="462" y="564"/>
                    <a:pt x="462" y="564"/>
                    <a:pt x="462" y="564"/>
                  </a:cubicBezTo>
                  <a:cubicBezTo>
                    <a:pt x="470" y="572"/>
                    <a:pt x="483" y="573"/>
                    <a:pt x="493" y="566"/>
                  </a:cubicBezTo>
                  <a:cubicBezTo>
                    <a:pt x="521" y="546"/>
                    <a:pt x="546" y="521"/>
                    <a:pt x="566" y="493"/>
                  </a:cubicBezTo>
                  <a:cubicBezTo>
                    <a:pt x="573" y="483"/>
                    <a:pt x="572" y="470"/>
                    <a:pt x="564" y="462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10" y="398"/>
                    <a:pt x="513" y="391"/>
                    <a:pt x="516" y="384"/>
                  </a:cubicBezTo>
                  <a:cubicBezTo>
                    <a:pt x="596" y="384"/>
                    <a:pt x="596" y="384"/>
                    <a:pt x="596" y="384"/>
                  </a:cubicBezTo>
                  <a:cubicBezTo>
                    <a:pt x="608" y="384"/>
                    <a:pt x="618" y="376"/>
                    <a:pt x="620" y="364"/>
                  </a:cubicBezTo>
                  <a:cubicBezTo>
                    <a:pt x="623" y="347"/>
                    <a:pt x="624" y="329"/>
                    <a:pt x="624" y="312"/>
                  </a:cubicBezTo>
                  <a:cubicBezTo>
                    <a:pt x="624" y="295"/>
                    <a:pt x="623" y="277"/>
                    <a:pt x="620" y="260"/>
                  </a:cubicBezTo>
                  <a:cubicBezTo>
                    <a:pt x="618" y="248"/>
                    <a:pt x="608" y="240"/>
                    <a:pt x="596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3" y="233"/>
                    <a:pt x="510" y="226"/>
                    <a:pt x="507" y="219"/>
                  </a:cubicBezTo>
                  <a:close/>
                  <a:moveTo>
                    <a:pt x="576" y="312"/>
                  </a:moveTo>
                  <a:cubicBezTo>
                    <a:pt x="576" y="320"/>
                    <a:pt x="576" y="328"/>
                    <a:pt x="575" y="336"/>
                  </a:cubicBezTo>
                  <a:cubicBezTo>
                    <a:pt x="498" y="336"/>
                    <a:pt x="498" y="336"/>
                    <a:pt x="498" y="336"/>
                  </a:cubicBezTo>
                  <a:cubicBezTo>
                    <a:pt x="487" y="336"/>
                    <a:pt x="477" y="343"/>
                    <a:pt x="475" y="354"/>
                  </a:cubicBezTo>
                  <a:cubicBezTo>
                    <a:pt x="471" y="369"/>
                    <a:pt x="465" y="384"/>
                    <a:pt x="457" y="397"/>
                  </a:cubicBezTo>
                  <a:cubicBezTo>
                    <a:pt x="451" y="407"/>
                    <a:pt x="453" y="419"/>
                    <a:pt x="460" y="426"/>
                  </a:cubicBezTo>
                  <a:cubicBezTo>
                    <a:pt x="515" y="481"/>
                    <a:pt x="515" y="481"/>
                    <a:pt x="515" y="481"/>
                  </a:cubicBezTo>
                  <a:cubicBezTo>
                    <a:pt x="505" y="493"/>
                    <a:pt x="493" y="505"/>
                    <a:pt x="481" y="515"/>
                  </a:cubicBezTo>
                  <a:cubicBezTo>
                    <a:pt x="426" y="460"/>
                    <a:pt x="426" y="460"/>
                    <a:pt x="426" y="460"/>
                  </a:cubicBezTo>
                  <a:cubicBezTo>
                    <a:pt x="419" y="453"/>
                    <a:pt x="407" y="451"/>
                    <a:pt x="397" y="457"/>
                  </a:cubicBezTo>
                  <a:cubicBezTo>
                    <a:pt x="384" y="465"/>
                    <a:pt x="369" y="471"/>
                    <a:pt x="354" y="475"/>
                  </a:cubicBezTo>
                  <a:cubicBezTo>
                    <a:pt x="343" y="477"/>
                    <a:pt x="336" y="487"/>
                    <a:pt x="336" y="498"/>
                  </a:cubicBezTo>
                  <a:cubicBezTo>
                    <a:pt x="336" y="575"/>
                    <a:pt x="336" y="575"/>
                    <a:pt x="336" y="575"/>
                  </a:cubicBezTo>
                  <a:cubicBezTo>
                    <a:pt x="320" y="576"/>
                    <a:pt x="304" y="576"/>
                    <a:pt x="288" y="575"/>
                  </a:cubicBezTo>
                  <a:cubicBezTo>
                    <a:pt x="288" y="498"/>
                    <a:pt x="288" y="498"/>
                    <a:pt x="288" y="498"/>
                  </a:cubicBezTo>
                  <a:cubicBezTo>
                    <a:pt x="288" y="487"/>
                    <a:pt x="281" y="477"/>
                    <a:pt x="270" y="475"/>
                  </a:cubicBezTo>
                  <a:cubicBezTo>
                    <a:pt x="255" y="471"/>
                    <a:pt x="240" y="465"/>
                    <a:pt x="227" y="457"/>
                  </a:cubicBezTo>
                  <a:cubicBezTo>
                    <a:pt x="217" y="451"/>
                    <a:pt x="205" y="453"/>
                    <a:pt x="198" y="460"/>
                  </a:cubicBezTo>
                  <a:cubicBezTo>
                    <a:pt x="143" y="515"/>
                    <a:pt x="143" y="515"/>
                    <a:pt x="143" y="515"/>
                  </a:cubicBezTo>
                  <a:cubicBezTo>
                    <a:pt x="131" y="505"/>
                    <a:pt x="119" y="493"/>
                    <a:pt x="109" y="481"/>
                  </a:cubicBezTo>
                  <a:cubicBezTo>
                    <a:pt x="164" y="426"/>
                    <a:pt x="164" y="426"/>
                    <a:pt x="164" y="426"/>
                  </a:cubicBezTo>
                  <a:cubicBezTo>
                    <a:pt x="171" y="419"/>
                    <a:pt x="173" y="407"/>
                    <a:pt x="167" y="397"/>
                  </a:cubicBezTo>
                  <a:cubicBezTo>
                    <a:pt x="159" y="384"/>
                    <a:pt x="153" y="369"/>
                    <a:pt x="149" y="354"/>
                  </a:cubicBezTo>
                  <a:cubicBezTo>
                    <a:pt x="147" y="343"/>
                    <a:pt x="137" y="336"/>
                    <a:pt x="126" y="336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48" y="328"/>
                    <a:pt x="48" y="320"/>
                    <a:pt x="48" y="312"/>
                  </a:cubicBezTo>
                  <a:cubicBezTo>
                    <a:pt x="48" y="304"/>
                    <a:pt x="48" y="296"/>
                    <a:pt x="49" y="288"/>
                  </a:cubicBezTo>
                  <a:cubicBezTo>
                    <a:pt x="126" y="288"/>
                    <a:pt x="126" y="288"/>
                    <a:pt x="126" y="288"/>
                  </a:cubicBezTo>
                  <a:cubicBezTo>
                    <a:pt x="137" y="288"/>
                    <a:pt x="147" y="281"/>
                    <a:pt x="149" y="270"/>
                  </a:cubicBezTo>
                  <a:cubicBezTo>
                    <a:pt x="153" y="255"/>
                    <a:pt x="159" y="240"/>
                    <a:pt x="167" y="227"/>
                  </a:cubicBezTo>
                  <a:cubicBezTo>
                    <a:pt x="173" y="217"/>
                    <a:pt x="171" y="205"/>
                    <a:pt x="164" y="198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9" y="131"/>
                    <a:pt x="131" y="119"/>
                    <a:pt x="143" y="109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5" y="171"/>
                    <a:pt x="217" y="173"/>
                    <a:pt x="227" y="167"/>
                  </a:cubicBezTo>
                  <a:cubicBezTo>
                    <a:pt x="240" y="159"/>
                    <a:pt x="255" y="153"/>
                    <a:pt x="270" y="149"/>
                  </a:cubicBezTo>
                  <a:cubicBezTo>
                    <a:pt x="281" y="147"/>
                    <a:pt x="288" y="137"/>
                    <a:pt x="288" y="126"/>
                  </a:cubicBezTo>
                  <a:cubicBezTo>
                    <a:pt x="288" y="49"/>
                    <a:pt x="288" y="49"/>
                    <a:pt x="288" y="49"/>
                  </a:cubicBezTo>
                  <a:cubicBezTo>
                    <a:pt x="304" y="48"/>
                    <a:pt x="320" y="48"/>
                    <a:pt x="336" y="49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37"/>
                    <a:pt x="343" y="147"/>
                    <a:pt x="354" y="149"/>
                  </a:cubicBezTo>
                  <a:cubicBezTo>
                    <a:pt x="369" y="153"/>
                    <a:pt x="384" y="159"/>
                    <a:pt x="397" y="167"/>
                  </a:cubicBezTo>
                  <a:cubicBezTo>
                    <a:pt x="407" y="173"/>
                    <a:pt x="419" y="171"/>
                    <a:pt x="426" y="164"/>
                  </a:cubicBezTo>
                  <a:cubicBezTo>
                    <a:pt x="481" y="109"/>
                    <a:pt x="481" y="109"/>
                    <a:pt x="481" y="109"/>
                  </a:cubicBezTo>
                  <a:cubicBezTo>
                    <a:pt x="493" y="119"/>
                    <a:pt x="505" y="131"/>
                    <a:pt x="515" y="143"/>
                  </a:cubicBezTo>
                  <a:cubicBezTo>
                    <a:pt x="460" y="198"/>
                    <a:pt x="460" y="198"/>
                    <a:pt x="460" y="198"/>
                  </a:cubicBezTo>
                  <a:cubicBezTo>
                    <a:pt x="453" y="205"/>
                    <a:pt x="451" y="217"/>
                    <a:pt x="457" y="227"/>
                  </a:cubicBezTo>
                  <a:cubicBezTo>
                    <a:pt x="465" y="240"/>
                    <a:pt x="471" y="255"/>
                    <a:pt x="475" y="270"/>
                  </a:cubicBezTo>
                  <a:cubicBezTo>
                    <a:pt x="477" y="281"/>
                    <a:pt x="487" y="288"/>
                    <a:pt x="498" y="288"/>
                  </a:cubicBezTo>
                  <a:cubicBezTo>
                    <a:pt x="575" y="288"/>
                    <a:pt x="575" y="288"/>
                    <a:pt x="575" y="288"/>
                  </a:cubicBezTo>
                  <a:cubicBezTo>
                    <a:pt x="576" y="296"/>
                    <a:pt x="576" y="304"/>
                    <a:pt x="576" y="312"/>
                  </a:cubicBezTo>
                  <a:close/>
                  <a:moveTo>
                    <a:pt x="576" y="312"/>
                  </a:moveTo>
                  <a:cubicBezTo>
                    <a:pt x="576" y="312"/>
                    <a:pt x="576" y="312"/>
                    <a:pt x="576" y="3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155"/>
            <p:cNvSpPr>
              <a:spLocks noEditPoints="1"/>
            </p:cNvSpPr>
            <p:nvPr/>
          </p:nvSpPr>
          <p:spPr bwMode="auto">
            <a:xfrm>
              <a:off x="8086725" y="2960688"/>
              <a:ext cx="4238625" cy="4011613"/>
            </a:xfrm>
            <a:custGeom>
              <a:avLst/>
              <a:gdLst>
                <a:gd name="T0" fmla="*/ 828 w 967"/>
                <a:gd name="T1" fmla="*/ 211 h 924"/>
                <a:gd name="T2" fmla="*/ 794 w 967"/>
                <a:gd name="T3" fmla="*/ 207 h 924"/>
                <a:gd name="T4" fmla="*/ 790 w 967"/>
                <a:gd name="T5" fmla="*/ 241 h 924"/>
                <a:gd name="T6" fmla="*/ 760 w 967"/>
                <a:gd name="T7" fmla="*/ 761 h 924"/>
                <a:gd name="T8" fmla="*/ 206 w 967"/>
                <a:gd name="T9" fmla="*/ 761 h 924"/>
                <a:gd name="T10" fmla="*/ 206 w 967"/>
                <a:gd name="T11" fmla="*/ 207 h 924"/>
                <a:gd name="T12" fmla="*/ 726 w 967"/>
                <a:gd name="T13" fmla="*/ 177 h 924"/>
                <a:gd name="T14" fmla="*/ 760 w 967"/>
                <a:gd name="T15" fmla="*/ 173 h 924"/>
                <a:gd name="T16" fmla="*/ 756 w 967"/>
                <a:gd name="T17" fmla="*/ 139 h 924"/>
                <a:gd name="T18" fmla="*/ 172 w 967"/>
                <a:gd name="T19" fmla="*/ 173 h 924"/>
                <a:gd name="T20" fmla="*/ 172 w 967"/>
                <a:gd name="T21" fmla="*/ 795 h 924"/>
                <a:gd name="T22" fmla="*/ 483 w 967"/>
                <a:gd name="T23" fmla="*/ 924 h 924"/>
                <a:gd name="T24" fmla="*/ 794 w 967"/>
                <a:gd name="T25" fmla="*/ 795 h 924"/>
                <a:gd name="T26" fmla="*/ 828 w 967"/>
                <a:gd name="T27" fmla="*/ 211 h 924"/>
                <a:gd name="T28" fmla="*/ 828 w 967"/>
                <a:gd name="T29" fmla="*/ 211 h 924"/>
                <a:gd name="T30" fmla="*/ 828 w 967"/>
                <a:gd name="T31" fmla="*/ 211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7" h="924">
                  <a:moveTo>
                    <a:pt x="828" y="211"/>
                  </a:moveTo>
                  <a:cubicBezTo>
                    <a:pt x="820" y="200"/>
                    <a:pt x="805" y="199"/>
                    <a:pt x="794" y="207"/>
                  </a:cubicBezTo>
                  <a:cubicBezTo>
                    <a:pt x="784" y="215"/>
                    <a:pt x="782" y="230"/>
                    <a:pt x="790" y="241"/>
                  </a:cubicBezTo>
                  <a:cubicBezTo>
                    <a:pt x="914" y="397"/>
                    <a:pt x="901" y="620"/>
                    <a:pt x="760" y="761"/>
                  </a:cubicBezTo>
                  <a:cubicBezTo>
                    <a:pt x="607" y="914"/>
                    <a:pt x="359" y="914"/>
                    <a:pt x="206" y="761"/>
                  </a:cubicBezTo>
                  <a:cubicBezTo>
                    <a:pt x="53" y="608"/>
                    <a:pt x="53" y="360"/>
                    <a:pt x="206" y="207"/>
                  </a:cubicBezTo>
                  <a:cubicBezTo>
                    <a:pt x="347" y="66"/>
                    <a:pt x="571" y="53"/>
                    <a:pt x="726" y="177"/>
                  </a:cubicBezTo>
                  <a:cubicBezTo>
                    <a:pt x="737" y="185"/>
                    <a:pt x="752" y="183"/>
                    <a:pt x="760" y="173"/>
                  </a:cubicBezTo>
                  <a:cubicBezTo>
                    <a:pt x="768" y="162"/>
                    <a:pt x="767" y="147"/>
                    <a:pt x="756" y="139"/>
                  </a:cubicBezTo>
                  <a:cubicBezTo>
                    <a:pt x="581" y="0"/>
                    <a:pt x="330" y="15"/>
                    <a:pt x="172" y="173"/>
                  </a:cubicBezTo>
                  <a:cubicBezTo>
                    <a:pt x="0" y="344"/>
                    <a:pt x="0" y="624"/>
                    <a:pt x="172" y="795"/>
                  </a:cubicBezTo>
                  <a:cubicBezTo>
                    <a:pt x="258" y="881"/>
                    <a:pt x="370" y="924"/>
                    <a:pt x="483" y="924"/>
                  </a:cubicBezTo>
                  <a:cubicBezTo>
                    <a:pt x="596" y="924"/>
                    <a:pt x="708" y="881"/>
                    <a:pt x="794" y="795"/>
                  </a:cubicBezTo>
                  <a:cubicBezTo>
                    <a:pt x="952" y="637"/>
                    <a:pt x="967" y="386"/>
                    <a:pt x="828" y="211"/>
                  </a:cubicBezTo>
                  <a:close/>
                  <a:moveTo>
                    <a:pt x="828" y="211"/>
                  </a:moveTo>
                  <a:cubicBezTo>
                    <a:pt x="828" y="211"/>
                    <a:pt x="828" y="211"/>
                    <a:pt x="828" y="2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8" name="Group 217"/>
          <p:cNvGrpSpPr>
            <a:grpSpLocks noChangeAspect="1"/>
          </p:cNvGrpSpPr>
          <p:nvPr/>
        </p:nvGrpSpPr>
        <p:grpSpPr>
          <a:xfrm>
            <a:off x="2918737" y="2704089"/>
            <a:ext cx="308060" cy="304800"/>
            <a:chOff x="8058151" y="2624137"/>
            <a:chExt cx="6600825" cy="6530976"/>
          </a:xfrm>
        </p:grpSpPr>
        <p:sp>
          <p:nvSpPr>
            <p:cNvPr id="217" name="Oval 216"/>
            <p:cNvSpPr/>
            <p:nvPr/>
          </p:nvSpPr>
          <p:spPr>
            <a:xfrm>
              <a:off x="9545638" y="3963195"/>
              <a:ext cx="2743200" cy="27432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Freeform 159"/>
            <p:cNvSpPr>
              <a:spLocks noEditPoints="1"/>
            </p:cNvSpPr>
            <p:nvPr/>
          </p:nvSpPr>
          <p:spPr bwMode="auto">
            <a:xfrm>
              <a:off x="8058151" y="2624137"/>
              <a:ext cx="6600825" cy="6530976"/>
            </a:xfrm>
            <a:custGeom>
              <a:avLst/>
              <a:gdLst>
                <a:gd name="T0" fmla="*/ 1497 w 1506"/>
                <a:gd name="T1" fmla="*/ 1373 h 1504"/>
                <a:gd name="T2" fmla="*/ 1105 w 1506"/>
                <a:gd name="T3" fmla="*/ 981 h 1504"/>
                <a:gd name="T4" fmla="*/ 1071 w 1506"/>
                <a:gd name="T5" fmla="*/ 981 h 1504"/>
                <a:gd name="T6" fmla="*/ 1043 w 1506"/>
                <a:gd name="T7" fmla="*/ 1009 h 1504"/>
                <a:gd name="T8" fmla="*/ 986 w 1506"/>
                <a:gd name="T9" fmla="*/ 952 h 1504"/>
                <a:gd name="T10" fmla="*/ 1136 w 1506"/>
                <a:gd name="T11" fmla="*/ 568 h 1504"/>
                <a:gd name="T12" fmla="*/ 970 w 1506"/>
                <a:gd name="T13" fmla="*/ 166 h 1504"/>
                <a:gd name="T14" fmla="*/ 568 w 1506"/>
                <a:gd name="T15" fmla="*/ 0 h 1504"/>
                <a:gd name="T16" fmla="*/ 166 w 1506"/>
                <a:gd name="T17" fmla="*/ 166 h 1504"/>
                <a:gd name="T18" fmla="*/ 0 w 1506"/>
                <a:gd name="T19" fmla="*/ 568 h 1504"/>
                <a:gd name="T20" fmla="*/ 166 w 1506"/>
                <a:gd name="T21" fmla="*/ 970 h 1504"/>
                <a:gd name="T22" fmla="*/ 568 w 1506"/>
                <a:gd name="T23" fmla="*/ 1136 h 1504"/>
                <a:gd name="T24" fmla="*/ 952 w 1506"/>
                <a:gd name="T25" fmla="*/ 986 h 1504"/>
                <a:gd name="T26" fmla="*/ 1009 w 1506"/>
                <a:gd name="T27" fmla="*/ 1043 h 1504"/>
                <a:gd name="T28" fmla="*/ 981 w 1506"/>
                <a:gd name="T29" fmla="*/ 1071 h 1504"/>
                <a:gd name="T30" fmla="*/ 981 w 1506"/>
                <a:gd name="T31" fmla="*/ 1105 h 1504"/>
                <a:gd name="T32" fmla="*/ 1373 w 1506"/>
                <a:gd name="T33" fmla="*/ 1497 h 1504"/>
                <a:gd name="T34" fmla="*/ 1389 w 1506"/>
                <a:gd name="T35" fmla="*/ 1504 h 1504"/>
                <a:gd name="T36" fmla="*/ 1406 w 1506"/>
                <a:gd name="T37" fmla="*/ 1497 h 1504"/>
                <a:gd name="T38" fmla="*/ 1497 w 1506"/>
                <a:gd name="T39" fmla="*/ 1406 h 1504"/>
                <a:gd name="T40" fmla="*/ 1497 w 1506"/>
                <a:gd name="T41" fmla="*/ 1373 h 1504"/>
                <a:gd name="T42" fmla="*/ 200 w 1506"/>
                <a:gd name="T43" fmla="*/ 936 h 1504"/>
                <a:gd name="T44" fmla="*/ 48 w 1506"/>
                <a:gd name="T45" fmla="*/ 568 h 1504"/>
                <a:gd name="T46" fmla="*/ 200 w 1506"/>
                <a:gd name="T47" fmla="*/ 200 h 1504"/>
                <a:gd name="T48" fmla="*/ 568 w 1506"/>
                <a:gd name="T49" fmla="*/ 48 h 1504"/>
                <a:gd name="T50" fmla="*/ 936 w 1506"/>
                <a:gd name="T51" fmla="*/ 200 h 1504"/>
                <a:gd name="T52" fmla="*/ 1088 w 1506"/>
                <a:gd name="T53" fmla="*/ 568 h 1504"/>
                <a:gd name="T54" fmla="*/ 936 w 1506"/>
                <a:gd name="T55" fmla="*/ 936 h 1504"/>
                <a:gd name="T56" fmla="*/ 568 w 1506"/>
                <a:gd name="T57" fmla="*/ 1088 h 1504"/>
                <a:gd name="T58" fmla="*/ 200 w 1506"/>
                <a:gd name="T59" fmla="*/ 936 h 1504"/>
                <a:gd name="T60" fmla="*/ 1389 w 1506"/>
                <a:gd name="T61" fmla="*/ 1446 h 1504"/>
                <a:gd name="T62" fmla="*/ 1032 w 1506"/>
                <a:gd name="T63" fmla="*/ 1088 h 1504"/>
                <a:gd name="T64" fmla="*/ 1088 w 1506"/>
                <a:gd name="T65" fmla="*/ 1032 h 1504"/>
                <a:gd name="T66" fmla="*/ 1446 w 1506"/>
                <a:gd name="T67" fmla="*/ 1389 h 1504"/>
                <a:gd name="T68" fmla="*/ 1389 w 1506"/>
                <a:gd name="T69" fmla="*/ 1446 h 1504"/>
                <a:gd name="T70" fmla="*/ 1389 w 1506"/>
                <a:gd name="T71" fmla="*/ 1446 h 1504"/>
                <a:gd name="T72" fmla="*/ 1389 w 1506"/>
                <a:gd name="T73" fmla="*/ 144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6" h="1504">
                  <a:moveTo>
                    <a:pt x="1497" y="1373"/>
                  </a:moveTo>
                  <a:cubicBezTo>
                    <a:pt x="1105" y="981"/>
                    <a:pt x="1105" y="981"/>
                    <a:pt x="1105" y="981"/>
                  </a:cubicBezTo>
                  <a:cubicBezTo>
                    <a:pt x="1096" y="972"/>
                    <a:pt x="1081" y="972"/>
                    <a:pt x="1071" y="981"/>
                  </a:cubicBezTo>
                  <a:cubicBezTo>
                    <a:pt x="1043" y="1009"/>
                    <a:pt x="1043" y="1009"/>
                    <a:pt x="1043" y="1009"/>
                  </a:cubicBezTo>
                  <a:cubicBezTo>
                    <a:pt x="986" y="952"/>
                    <a:pt x="986" y="952"/>
                    <a:pt x="986" y="952"/>
                  </a:cubicBezTo>
                  <a:cubicBezTo>
                    <a:pt x="1083" y="847"/>
                    <a:pt x="1136" y="712"/>
                    <a:pt x="1136" y="568"/>
                  </a:cubicBezTo>
                  <a:cubicBezTo>
                    <a:pt x="1136" y="416"/>
                    <a:pt x="1077" y="274"/>
                    <a:pt x="970" y="166"/>
                  </a:cubicBezTo>
                  <a:cubicBezTo>
                    <a:pt x="862" y="59"/>
                    <a:pt x="720" y="0"/>
                    <a:pt x="568" y="0"/>
                  </a:cubicBezTo>
                  <a:cubicBezTo>
                    <a:pt x="416" y="0"/>
                    <a:pt x="274" y="59"/>
                    <a:pt x="166" y="166"/>
                  </a:cubicBezTo>
                  <a:cubicBezTo>
                    <a:pt x="59" y="274"/>
                    <a:pt x="0" y="416"/>
                    <a:pt x="0" y="568"/>
                  </a:cubicBezTo>
                  <a:cubicBezTo>
                    <a:pt x="0" y="720"/>
                    <a:pt x="59" y="862"/>
                    <a:pt x="166" y="970"/>
                  </a:cubicBezTo>
                  <a:cubicBezTo>
                    <a:pt x="274" y="1077"/>
                    <a:pt x="416" y="1136"/>
                    <a:pt x="568" y="1136"/>
                  </a:cubicBezTo>
                  <a:cubicBezTo>
                    <a:pt x="712" y="1136"/>
                    <a:pt x="847" y="1083"/>
                    <a:pt x="952" y="986"/>
                  </a:cubicBezTo>
                  <a:cubicBezTo>
                    <a:pt x="1009" y="1043"/>
                    <a:pt x="1009" y="1043"/>
                    <a:pt x="1009" y="1043"/>
                  </a:cubicBezTo>
                  <a:cubicBezTo>
                    <a:pt x="981" y="1071"/>
                    <a:pt x="981" y="1071"/>
                    <a:pt x="981" y="1071"/>
                  </a:cubicBezTo>
                  <a:cubicBezTo>
                    <a:pt x="972" y="1081"/>
                    <a:pt x="972" y="1096"/>
                    <a:pt x="981" y="1105"/>
                  </a:cubicBezTo>
                  <a:cubicBezTo>
                    <a:pt x="1373" y="1497"/>
                    <a:pt x="1373" y="1497"/>
                    <a:pt x="1373" y="1497"/>
                  </a:cubicBezTo>
                  <a:cubicBezTo>
                    <a:pt x="1377" y="1502"/>
                    <a:pt x="1383" y="1504"/>
                    <a:pt x="1389" y="1504"/>
                  </a:cubicBezTo>
                  <a:cubicBezTo>
                    <a:pt x="1396" y="1504"/>
                    <a:pt x="1402" y="1502"/>
                    <a:pt x="1406" y="1497"/>
                  </a:cubicBezTo>
                  <a:cubicBezTo>
                    <a:pt x="1497" y="1406"/>
                    <a:pt x="1497" y="1406"/>
                    <a:pt x="1497" y="1406"/>
                  </a:cubicBezTo>
                  <a:cubicBezTo>
                    <a:pt x="1506" y="1397"/>
                    <a:pt x="1506" y="1382"/>
                    <a:pt x="1497" y="1373"/>
                  </a:cubicBezTo>
                  <a:close/>
                  <a:moveTo>
                    <a:pt x="200" y="936"/>
                  </a:moveTo>
                  <a:cubicBezTo>
                    <a:pt x="102" y="837"/>
                    <a:pt x="48" y="707"/>
                    <a:pt x="48" y="568"/>
                  </a:cubicBezTo>
                  <a:cubicBezTo>
                    <a:pt x="48" y="429"/>
                    <a:pt x="102" y="299"/>
                    <a:pt x="200" y="200"/>
                  </a:cubicBezTo>
                  <a:cubicBezTo>
                    <a:pt x="299" y="102"/>
                    <a:pt x="429" y="48"/>
                    <a:pt x="568" y="48"/>
                  </a:cubicBezTo>
                  <a:cubicBezTo>
                    <a:pt x="707" y="48"/>
                    <a:pt x="837" y="102"/>
                    <a:pt x="936" y="200"/>
                  </a:cubicBezTo>
                  <a:cubicBezTo>
                    <a:pt x="1034" y="299"/>
                    <a:pt x="1088" y="429"/>
                    <a:pt x="1088" y="568"/>
                  </a:cubicBezTo>
                  <a:cubicBezTo>
                    <a:pt x="1088" y="707"/>
                    <a:pt x="1034" y="837"/>
                    <a:pt x="936" y="936"/>
                  </a:cubicBezTo>
                  <a:cubicBezTo>
                    <a:pt x="837" y="1034"/>
                    <a:pt x="707" y="1088"/>
                    <a:pt x="568" y="1088"/>
                  </a:cubicBezTo>
                  <a:cubicBezTo>
                    <a:pt x="429" y="1088"/>
                    <a:pt x="299" y="1034"/>
                    <a:pt x="200" y="936"/>
                  </a:cubicBezTo>
                  <a:close/>
                  <a:moveTo>
                    <a:pt x="1389" y="1446"/>
                  </a:moveTo>
                  <a:cubicBezTo>
                    <a:pt x="1032" y="1088"/>
                    <a:pt x="1032" y="1088"/>
                    <a:pt x="1032" y="1088"/>
                  </a:cubicBezTo>
                  <a:cubicBezTo>
                    <a:pt x="1088" y="1032"/>
                    <a:pt x="1088" y="1032"/>
                    <a:pt x="1088" y="1032"/>
                  </a:cubicBezTo>
                  <a:cubicBezTo>
                    <a:pt x="1446" y="1389"/>
                    <a:pt x="1446" y="1389"/>
                    <a:pt x="1446" y="1389"/>
                  </a:cubicBezTo>
                  <a:lnTo>
                    <a:pt x="1389" y="1446"/>
                  </a:lnTo>
                  <a:close/>
                  <a:moveTo>
                    <a:pt x="1389" y="1446"/>
                  </a:moveTo>
                  <a:cubicBezTo>
                    <a:pt x="1389" y="1446"/>
                    <a:pt x="1389" y="1446"/>
                    <a:pt x="1389" y="14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Freeform 160"/>
            <p:cNvSpPr>
              <a:spLocks noEditPoints="1"/>
            </p:cNvSpPr>
            <p:nvPr/>
          </p:nvSpPr>
          <p:spPr bwMode="auto">
            <a:xfrm>
              <a:off x="9180513" y="3735388"/>
              <a:ext cx="2735263" cy="2709863"/>
            </a:xfrm>
            <a:custGeom>
              <a:avLst/>
              <a:gdLst>
                <a:gd name="T0" fmla="*/ 312 w 624"/>
                <a:gd name="T1" fmla="*/ 0 h 624"/>
                <a:gd name="T2" fmla="*/ 0 w 624"/>
                <a:gd name="T3" fmla="*/ 312 h 624"/>
                <a:gd name="T4" fmla="*/ 312 w 624"/>
                <a:gd name="T5" fmla="*/ 624 h 624"/>
                <a:gd name="T6" fmla="*/ 624 w 624"/>
                <a:gd name="T7" fmla="*/ 312 h 624"/>
                <a:gd name="T8" fmla="*/ 312 w 624"/>
                <a:gd name="T9" fmla="*/ 0 h 624"/>
                <a:gd name="T10" fmla="*/ 575 w 624"/>
                <a:gd name="T11" fmla="*/ 288 h 624"/>
                <a:gd name="T12" fmla="*/ 480 w 624"/>
                <a:gd name="T13" fmla="*/ 288 h 624"/>
                <a:gd name="T14" fmla="*/ 420 w 624"/>
                <a:gd name="T15" fmla="*/ 71 h 624"/>
                <a:gd name="T16" fmla="*/ 575 w 624"/>
                <a:gd name="T17" fmla="*/ 288 h 624"/>
                <a:gd name="T18" fmla="*/ 288 w 624"/>
                <a:gd name="T19" fmla="*/ 54 h 624"/>
                <a:gd name="T20" fmla="*/ 288 w 624"/>
                <a:gd name="T21" fmla="*/ 288 h 624"/>
                <a:gd name="T22" fmla="*/ 193 w 624"/>
                <a:gd name="T23" fmla="*/ 288 h 624"/>
                <a:gd name="T24" fmla="*/ 232 w 624"/>
                <a:gd name="T25" fmla="*/ 119 h 624"/>
                <a:gd name="T26" fmla="*/ 288 w 624"/>
                <a:gd name="T27" fmla="*/ 54 h 624"/>
                <a:gd name="T28" fmla="*/ 288 w 624"/>
                <a:gd name="T29" fmla="*/ 336 h 624"/>
                <a:gd name="T30" fmla="*/ 288 w 624"/>
                <a:gd name="T31" fmla="*/ 570 h 624"/>
                <a:gd name="T32" fmla="*/ 232 w 624"/>
                <a:gd name="T33" fmla="*/ 505 h 624"/>
                <a:gd name="T34" fmla="*/ 193 w 624"/>
                <a:gd name="T35" fmla="*/ 336 h 624"/>
                <a:gd name="T36" fmla="*/ 288 w 624"/>
                <a:gd name="T37" fmla="*/ 336 h 624"/>
                <a:gd name="T38" fmla="*/ 336 w 624"/>
                <a:gd name="T39" fmla="*/ 570 h 624"/>
                <a:gd name="T40" fmla="*/ 336 w 624"/>
                <a:gd name="T41" fmla="*/ 336 h 624"/>
                <a:gd name="T42" fmla="*/ 431 w 624"/>
                <a:gd name="T43" fmla="*/ 336 h 624"/>
                <a:gd name="T44" fmla="*/ 392 w 624"/>
                <a:gd name="T45" fmla="*/ 505 h 624"/>
                <a:gd name="T46" fmla="*/ 336 w 624"/>
                <a:gd name="T47" fmla="*/ 570 h 624"/>
                <a:gd name="T48" fmla="*/ 336 w 624"/>
                <a:gd name="T49" fmla="*/ 288 h 624"/>
                <a:gd name="T50" fmla="*/ 336 w 624"/>
                <a:gd name="T51" fmla="*/ 54 h 624"/>
                <a:gd name="T52" fmla="*/ 392 w 624"/>
                <a:gd name="T53" fmla="*/ 119 h 624"/>
                <a:gd name="T54" fmla="*/ 431 w 624"/>
                <a:gd name="T55" fmla="*/ 288 h 624"/>
                <a:gd name="T56" fmla="*/ 336 w 624"/>
                <a:gd name="T57" fmla="*/ 288 h 624"/>
                <a:gd name="T58" fmla="*/ 204 w 624"/>
                <a:gd name="T59" fmla="*/ 71 h 624"/>
                <a:gd name="T60" fmla="*/ 144 w 624"/>
                <a:gd name="T61" fmla="*/ 288 h 624"/>
                <a:gd name="T62" fmla="*/ 49 w 624"/>
                <a:gd name="T63" fmla="*/ 288 h 624"/>
                <a:gd name="T64" fmla="*/ 204 w 624"/>
                <a:gd name="T65" fmla="*/ 71 h 624"/>
                <a:gd name="T66" fmla="*/ 49 w 624"/>
                <a:gd name="T67" fmla="*/ 336 h 624"/>
                <a:gd name="T68" fmla="*/ 144 w 624"/>
                <a:gd name="T69" fmla="*/ 336 h 624"/>
                <a:gd name="T70" fmla="*/ 204 w 624"/>
                <a:gd name="T71" fmla="*/ 553 h 624"/>
                <a:gd name="T72" fmla="*/ 49 w 624"/>
                <a:gd name="T73" fmla="*/ 336 h 624"/>
                <a:gd name="T74" fmla="*/ 420 w 624"/>
                <a:gd name="T75" fmla="*/ 553 h 624"/>
                <a:gd name="T76" fmla="*/ 480 w 624"/>
                <a:gd name="T77" fmla="*/ 336 h 624"/>
                <a:gd name="T78" fmla="*/ 575 w 624"/>
                <a:gd name="T79" fmla="*/ 336 h 624"/>
                <a:gd name="T80" fmla="*/ 420 w 624"/>
                <a:gd name="T81" fmla="*/ 553 h 624"/>
                <a:gd name="T82" fmla="*/ 420 w 624"/>
                <a:gd name="T83" fmla="*/ 553 h 624"/>
                <a:gd name="T84" fmla="*/ 420 w 624"/>
                <a:gd name="T85" fmla="*/ 553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4" h="624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4"/>
                    <a:pt x="312" y="624"/>
                  </a:cubicBezTo>
                  <a:cubicBezTo>
                    <a:pt x="484" y="624"/>
                    <a:pt x="624" y="484"/>
                    <a:pt x="624" y="312"/>
                  </a:cubicBezTo>
                  <a:cubicBezTo>
                    <a:pt x="624" y="140"/>
                    <a:pt x="484" y="0"/>
                    <a:pt x="312" y="0"/>
                  </a:cubicBezTo>
                  <a:close/>
                  <a:moveTo>
                    <a:pt x="575" y="288"/>
                  </a:moveTo>
                  <a:cubicBezTo>
                    <a:pt x="480" y="288"/>
                    <a:pt x="480" y="288"/>
                    <a:pt x="480" y="288"/>
                  </a:cubicBezTo>
                  <a:cubicBezTo>
                    <a:pt x="476" y="200"/>
                    <a:pt x="454" y="123"/>
                    <a:pt x="420" y="71"/>
                  </a:cubicBezTo>
                  <a:cubicBezTo>
                    <a:pt x="505" y="109"/>
                    <a:pt x="566" y="191"/>
                    <a:pt x="575" y="288"/>
                  </a:cubicBezTo>
                  <a:close/>
                  <a:moveTo>
                    <a:pt x="288" y="54"/>
                  </a:moveTo>
                  <a:cubicBezTo>
                    <a:pt x="288" y="288"/>
                    <a:pt x="288" y="288"/>
                    <a:pt x="288" y="288"/>
                  </a:cubicBezTo>
                  <a:cubicBezTo>
                    <a:pt x="193" y="288"/>
                    <a:pt x="193" y="288"/>
                    <a:pt x="193" y="288"/>
                  </a:cubicBezTo>
                  <a:cubicBezTo>
                    <a:pt x="195" y="224"/>
                    <a:pt x="209" y="165"/>
                    <a:pt x="232" y="119"/>
                  </a:cubicBezTo>
                  <a:cubicBezTo>
                    <a:pt x="248" y="87"/>
                    <a:pt x="268" y="64"/>
                    <a:pt x="288" y="54"/>
                  </a:cubicBezTo>
                  <a:close/>
                  <a:moveTo>
                    <a:pt x="288" y="336"/>
                  </a:moveTo>
                  <a:cubicBezTo>
                    <a:pt x="288" y="570"/>
                    <a:pt x="288" y="570"/>
                    <a:pt x="288" y="570"/>
                  </a:cubicBezTo>
                  <a:cubicBezTo>
                    <a:pt x="268" y="560"/>
                    <a:pt x="248" y="537"/>
                    <a:pt x="232" y="505"/>
                  </a:cubicBezTo>
                  <a:cubicBezTo>
                    <a:pt x="209" y="459"/>
                    <a:pt x="195" y="400"/>
                    <a:pt x="193" y="336"/>
                  </a:cubicBezTo>
                  <a:lnTo>
                    <a:pt x="288" y="336"/>
                  </a:lnTo>
                  <a:close/>
                  <a:moveTo>
                    <a:pt x="336" y="570"/>
                  </a:moveTo>
                  <a:cubicBezTo>
                    <a:pt x="336" y="336"/>
                    <a:pt x="336" y="336"/>
                    <a:pt x="336" y="336"/>
                  </a:cubicBezTo>
                  <a:cubicBezTo>
                    <a:pt x="431" y="336"/>
                    <a:pt x="431" y="336"/>
                    <a:pt x="431" y="336"/>
                  </a:cubicBezTo>
                  <a:cubicBezTo>
                    <a:pt x="429" y="400"/>
                    <a:pt x="415" y="459"/>
                    <a:pt x="392" y="505"/>
                  </a:cubicBezTo>
                  <a:cubicBezTo>
                    <a:pt x="376" y="537"/>
                    <a:pt x="356" y="560"/>
                    <a:pt x="336" y="570"/>
                  </a:cubicBezTo>
                  <a:close/>
                  <a:moveTo>
                    <a:pt x="336" y="288"/>
                  </a:moveTo>
                  <a:cubicBezTo>
                    <a:pt x="336" y="54"/>
                    <a:pt x="336" y="54"/>
                    <a:pt x="336" y="54"/>
                  </a:cubicBezTo>
                  <a:cubicBezTo>
                    <a:pt x="356" y="64"/>
                    <a:pt x="376" y="87"/>
                    <a:pt x="392" y="119"/>
                  </a:cubicBezTo>
                  <a:cubicBezTo>
                    <a:pt x="415" y="165"/>
                    <a:pt x="429" y="224"/>
                    <a:pt x="431" y="288"/>
                  </a:cubicBezTo>
                  <a:lnTo>
                    <a:pt x="336" y="288"/>
                  </a:lnTo>
                  <a:close/>
                  <a:moveTo>
                    <a:pt x="204" y="71"/>
                  </a:moveTo>
                  <a:cubicBezTo>
                    <a:pt x="170" y="123"/>
                    <a:pt x="148" y="200"/>
                    <a:pt x="144" y="288"/>
                  </a:cubicBezTo>
                  <a:cubicBezTo>
                    <a:pt x="49" y="288"/>
                    <a:pt x="49" y="288"/>
                    <a:pt x="49" y="288"/>
                  </a:cubicBezTo>
                  <a:cubicBezTo>
                    <a:pt x="58" y="191"/>
                    <a:pt x="119" y="109"/>
                    <a:pt x="204" y="71"/>
                  </a:cubicBezTo>
                  <a:close/>
                  <a:moveTo>
                    <a:pt x="49" y="336"/>
                  </a:moveTo>
                  <a:cubicBezTo>
                    <a:pt x="144" y="336"/>
                    <a:pt x="144" y="336"/>
                    <a:pt x="144" y="336"/>
                  </a:cubicBezTo>
                  <a:cubicBezTo>
                    <a:pt x="148" y="424"/>
                    <a:pt x="170" y="501"/>
                    <a:pt x="204" y="553"/>
                  </a:cubicBezTo>
                  <a:cubicBezTo>
                    <a:pt x="119" y="515"/>
                    <a:pt x="58" y="433"/>
                    <a:pt x="49" y="336"/>
                  </a:cubicBezTo>
                  <a:close/>
                  <a:moveTo>
                    <a:pt x="420" y="553"/>
                  </a:moveTo>
                  <a:cubicBezTo>
                    <a:pt x="454" y="501"/>
                    <a:pt x="476" y="424"/>
                    <a:pt x="480" y="336"/>
                  </a:cubicBezTo>
                  <a:cubicBezTo>
                    <a:pt x="575" y="336"/>
                    <a:pt x="575" y="336"/>
                    <a:pt x="575" y="336"/>
                  </a:cubicBezTo>
                  <a:cubicBezTo>
                    <a:pt x="566" y="433"/>
                    <a:pt x="505" y="515"/>
                    <a:pt x="420" y="553"/>
                  </a:cubicBezTo>
                  <a:close/>
                  <a:moveTo>
                    <a:pt x="420" y="553"/>
                  </a:moveTo>
                  <a:cubicBezTo>
                    <a:pt x="420" y="553"/>
                    <a:pt x="420" y="553"/>
                    <a:pt x="420" y="5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161"/>
            <p:cNvSpPr>
              <a:spLocks noEditPoints="1"/>
            </p:cNvSpPr>
            <p:nvPr/>
          </p:nvSpPr>
          <p:spPr bwMode="auto">
            <a:xfrm>
              <a:off x="8431213" y="2989263"/>
              <a:ext cx="4238625" cy="4011613"/>
            </a:xfrm>
            <a:custGeom>
              <a:avLst/>
              <a:gdLst>
                <a:gd name="T0" fmla="*/ 828 w 967"/>
                <a:gd name="T1" fmla="*/ 211 h 924"/>
                <a:gd name="T2" fmla="*/ 794 w 967"/>
                <a:gd name="T3" fmla="*/ 207 h 924"/>
                <a:gd name="T4" fmla="*/ 790 w 967"/>
                <a:gd name="T5" fmla="*/ 241 h 924"/>
                <a:gd name="T6" fmla="*/ 760 w 967"/>
                <a:gd name="T7" fmla="*/ 761 h 924"/>
                <a:gd name="T8" fmla="*/ 206 w 967"/>
                <a:gd name="T9" fmla="*/ 761 h 924"/>
                <a:gd name="T10" fmla="*/ 206 w 967"/>
                <a:gd name="T11" fmla="*/ 207 h 924"/>
                <a:gd name="T12" fmla="*/ 726 w 967"/>
                <a:gd name="T13" fmla="*/ 177 h 924"/>
                <a:gd name="T14" fmla="*/ 760 w 967"/>
                <a:gd name="T15" fmla="*/ 173 h 924"/>
                <a:gd name="T16" fmla="*/ 756 w 967"/>
                <a:gd name="T17" fmla="*/ 139 h 924"/>
                <a:gd name="T18" fmla="*/ 172 w 967"/>
                <a:gd name="T19" fmla="*/ 173 h 924"/>
                <a:gd name="T20" fmla="*/ 172 w 967"/>
                <a:gd name="T21" fmla="*/ 795 h 924"/>
                <a:gd name="T22" fmla="*/ 483 w 967"/>
                <a:gd name="T23" fmla="*/ 924 h 924"/>
                <a:gd name="T24" fmla="*/ 794 w 967"/>
                <a:gd name="T25" fmla="*/ 795 h 924"/>
                <a:gd name="T26" fmla="*/ 828 w 967"/>
                <a:gd name="T27" fmla="*/ 211 h 924"/>
                <a:gd name="T28" fmla="*/ 828 w 967"/>
                <a:gd name="T29" fmla="*/ 211 h 924"/>
                <a:gd name="T30" fmla="*/ 828 w 967"/>
                <a:gd name="T31" fmla="*/ 211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7" h="924">
                  <a:moveTo>
                    <a:pt x="828" y="211"/>
                  </a:moveTo>
                  <a:cubicBezTo>
                    <a:pt x="820" y="200"/>
                    <a:pt x="805" y="199"/>
                    <a:pt x="794" y="207"/>
                  </a:cubicBezTo>
                  <a:cubicBezTo>
                    <a:pt x="784" y="215"/>
                    <a:pt x="782" y="230"/>
                    <a:pt x="790" y="241"/>
                  </a:cubicBezTo>
                  <a:cubicBezTo>
                    <a:pt x="914" y="397"/>
                    <a:pt x="901" y="620"/>
                    <a:pt x="760" y="761"/>
                  </a:cubicBezTo>
                  <a:cubicBezTo>
                    <a:pt x="607" y="914"/>
                    <a:pt x="359" y="914"/>
                    <a:pt x="206" y="761"/>
                  </a:cubicBezTo>
                  <a:cubicBezTo>
                    <a:pt x="53" y="608"/>
                    <a:pt x="53" y="360"/>
                    <a:pt x="206" y="207"/>
                  </a:cubicBezTo>
                  <a:cubicBezTo>
                    <a:pt x="347" y="66"/>
                    <a:pt x="571" y="53"/>
                    <a:pt x="726" y="177"/>
                  </a:cubicBezTo>
                  <a:cubicBezTo>
                    <a:pt x="737" y="185"/>
                    <a:pt x="752" y="183"/>
                    <a:pt x="760" y="173"/>
                  </a:cubicBezTo>
                  <a:cubicBezTo>
                    <a:pt x="768" y="162"/>
                    <a:pt x="767" y="147"/>
                    <a:pt x="756" y="139"/>
                  </a:cubicBezTo>
                  <a:cubicBezTo>
                    <a:pt x="581" y="0"/>
                    <a:pt x="330" y="15"/>
                    <a:pt x="172" y="173"/>
                  </a:cubicBezTo>
                  <a:cubicBezTo>
                    <a:pt x="0" y="344"/>
                    <a:pt x="0" y="624"/>
                    <a:pt x="172" y="795"/>
                  </a:cubicBezTo>
                  <a:cubicBezTo>
                    <a:pt x="258" y="881"/>
                    <a:pt x="370" y="924"/>
                    <a:pt x="483" y="924"/>
                  </a:cubicBezTo>
                  <a:cubicBezTo>
                    <a:pt x="596" y="924"/>
                    <a:pt x="708" y="881"/>
                    <a:pt x="794" y="795"/>
                  </a:cubicBezTo>
                  <a:cubicBezTo>
                    <a:pt x="952" y="637"/>
                    <a:pt x="967" y="386"/>
                    <a:pt x="828" y="211"/>
                  </a:cubicBezTo>
                  <a:close/>
                  <a:moveTo>
                    <a:pt x="828" y="211"/>
                  </a:moveTo>
                  <a:cubicBezTo>
                    <a:pt x="828" y="211"/>
                    <a:pt x="828" y="211"/>
                    <a:pt x="828" y="21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6" name="Group 235"/>
          <p:cNvGrpSpPr>
            <a:grpSpLocks noChangeAspect="1"/>
          </p:cNvGrpSpPr>
          <p:nvPr/>
        </p:nvGrpSpPr>
        <p:grpSpPr>
          <a:xfrm>
            <a:off x="2895414" y="3859476"/>
            <a:ext cx="313513" cy="304800"/>
            <a:chOff x="7250113" y="2068512"/>
            <a:chExt cx="6717678" cy="6530976"/>
          </a:xfrm>
        </p:grpSpPr>
        <p:sp>
          <p:nvSpPr>
            <p:cNvPr id="235" name="Rectangle: Rounded Corners 234"/>
            <p:cNvSpPr/>
            <p:nvPr/>
          </p:nvSpPr>
          <p:spPr>
            <a:xfrm>
              <a:off x="11569148" y="4163767"/>
              <a:ext cx="2398643" cy="120515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165"/>
            <p:cNvSpPr>
              <a:spLocks noEditPoints="1"/>
            </p:cNvSpPr>
            <p:nvPr/>
          </p:nvSpPr>
          <p:spPr bwMode="auto">
            <a:xfrm>
              <a:off x="7250113" y="2068512"/>
              <a:ext cx="6592888" cy="1546225"/>
            </a:xfrm>
            <a:custGeom>
              <a:avLst/>
              <a:gdLst>
                <a:gd name="T0" fmla="*/ 1433 w 1504"/>
                <a:gd name="T1" fmla="*/ 0 h 356"/>
                <a:gd name="T2" fmla="*/ 71 w 1504"/>
                <a:gd name="T3" fmla="*/ 0 h 356"/>
                <a:gd name="T4" fmla="*/ 0 w 1504"/>
                <a:gd name="T5" fmla="*/ 71 h 356"/>
                <a:gd name="T6" fmla="*/ 0 w 1504"/>
                <a:gd name="T7" fmla="*/ 285 h 356"/>
                <a:gd name="T8" fmla="*/ 71 w 1504"/>
                <a:gd name="T9" fmla="*/ 356 h 356"/>
                <a:gd name="T10" fmla="*/ 1433 w 1504"/>
                <a:gd name="T11" fmla="*/ 356 h 356"/>
                <a:gd name="T12" fmla="*/ 1504 w 1504"/>
                <a:gd name="T13" fmla="*/ 285 h 356"/>
                <a:gd name="T14" fmla="*/ 1504 w 1504"/>
                <a:gd name="T15" fmla="*/ 71 h 356"/>
                <a:gd name="T16" fmla="*/ 1433 w 1504"/>
                <a:gd name="T17" fmla="*/ 0 h 356"/>
                <a:gd name="T18" fmla="*/ 1456 w 1504"/>
                <a:gd name="T19" fmla="*/ 285 h 356"/>
                <a:gd name="T20" fmla="*/ 1433 w 1504"/>
                <a:gd name="T21" fmla="*/ 308 h 356"/>
                <a:gd name="T22" fmla="*/ 71 w 1504"/>
                <a:gd name="T23" fmla="*/ 308 h 356"/>
                <a:gd name="T24" fmla="*/ 48 w 1504"/>
                <a:gd name="T25" fmla="*/ 285 h 356"/>
                <a:gd name="T26" fmla="*/ 48 w 1504"/>
                <a:gd name="T27" fmla="*/ 71 h 356"/>
                <a:gd name="T28" fmla="*/ 71 w 1504"/>
                <a:gd name="T29" fmla="*/ 48 h 356"/>
                <a:gd name="T30" fmla="*/ 1433 w 1504"/>
                <a:gd name="T31" fmla="*/ 48 h 356"/>
                <a:gd name="T32" fmla="*/ 1456 w 1504"/>
                <a:gd name="T33" fmla="*/ 71 h 356"/>
                <a:gd name="T34" fmla="*/ 1456 w 1504"/>
                <a:gd name="T35" fmla="*/ 285 h 356"/>
                <a:gd name="T36" fmla="*/ 1456 w 1504"/>
                <a:gd name="T37" fmla="*/ 285 h 356"/>
                <a:gd name="T38" fmla="*/ 1456 w 1504"/>
                <a:gd name="T39" fmla="*/ 28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356">
                  <a:moveTo>
                    <a:pt x="1433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324"/>
                    <a:pt x="32" y="356"/>
                    <a:pt x="71" y="356"/>
                  </a:cubicBezTo>
                  <a:cubicBezTo>
                    <a:pt x="1433" y="356"/>
                    <a:pt x="1433" y="356"/>
                    <a:pt x="1433" y="356"/>
                  </a:cubicBezTo>
                  <a:cubicBezTo>
                    <a:pt x="1472" y="356"/>
                    <a:pt x="1504" y="324"/>
                    <a:pt x="1504" y="285"/>
                  </a:cubicBezTo>
                  <a:cubicBezTo>
                    <a:pt x="1504" y="71"/>
                    <a:pt x="1504" y="71"/>
                    <a:pt x="1504" y="71"/>
                  </a:cubicBezTo>
                  <a:cubicBezTo>
                    <a:pt x="1504" y="32"/>
                    <a:pt x="1472" y="0"/>
                    <a:pt x="1433" y="0"/>
                  </a:cubicBezTo>
                  <a:close/>
                  <a:moveTo>
                    <a:pt x="1456" y="285"/>
                  </a:moveTo>
                  <a:cubicBezTo>
                    <a:pt x="1456" y="298"/>
                    <a:pt x="1446" y="308"/>
                    <a:pt x="1433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58" y="308"/>
                    <a:pt x="48" y="298"/>
                    <a:pt x="48" y="285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58"/>
                    <a:pt x="58" y="48"/>
                    <a:pt x="71" y="48"/>
                  </a:cubicBezTo>
                  <a:cubicBezTo>
                    <a:pt x="1433" y="48"/>
                    <a:pt x="1433" y="48"/>
                    <a:pt x="1433" y="48"/>
                  </a:cubicBezTo>
                  <a:cubicBezTo>
                    <a:pt x="1446" y="48"/>
                    <a:pt x="1456" y="58"/>
                    <a:pt x="1456" y="71"/>
                  </a:cubicBezTo>
                  <a:lnTo>
                    <a:pt x="1456" y="285"/>
                  </a:lnTo>
                  <a:close/>
                  <a:moveTo>
                    <a:pt x="1456" y="285"/>
                  </a:moveTo>
                  <a:cubicBezTo>
                    <a:pt x="1456" y="285"/>
                    <a:pt x="1456" y="285"/>
                    <a:pt x="1456" y="2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Freeform 166"/>
            <p:cNvSpPr>
              <a:spLocks noEditPoints="1"/>
            </p:cNvSpPr>
            <p:nvPr/>
          </p:nvSpPr>
          <p:spPr bwMode="auto">
            <a:xfrm>
              <a:off x="7924800" y="4492625"/>
              <a:ext cx="3429000" cy="207963"/>
            </a:xfrm>
            <a:custGeom>
              <a:avLst/>
              <a:gdLst>
                <a:gd name="T0" fmla="*/ 758 w 782"/>
                <a:gd name="T1" fmla="*/ 0 h 48"/>
                <a:gd name="T2" fmla="*/ 24 w 782"/>
                <a:gd name="T3" fmla="*/ 0 h 48"/>
                <a:gd name="T4" fmla="*/ 0 w 782"/>
                <a:gd name="T5" fmla="*/ 24 h 48"/>
                <a:gd name="T6" fmla="*/ 24 w 782"/>
                <a:gd name="T7" fmla="*/ 48 h 48"/>
                <a:gd name="T8" fmla="*/ 758 w 782"/>
                <a:gd name="T9" fmla="*/ 48 h 48"/>
                <a:gd name="T10" fmla="*/ 782 w 782"/>
                <a:gd name="T11" fmla="*/ 24 h 48"/>
                <a:gd name="T12" fmla="*/ 758 w 782"/>
                <a:gd name="T13" fmla="*/ 0 h 48"/>
                <a:gd name="T14" fmla="*/ 758 w 782"/>
                <a:gd name="T15" fmla="*/ 0 h 48"/>
                <a:gd name="T16" fmla="*/ 758 w 78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2" h="48">
                  <a:moveTo>
                    <a:pt x="75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8" y="48"/>
                    <a:pt x="758" y="48"/>
                    <a:pt x="758" y="48"/>
                  </a:cubicBezTo>
                  <a:cubicBezTo>
                    <a:pt x="771" y="48"/>
                    <a:pt x="782" y="37"/>
                    <a:pt x="782" y="24"/>
                  </a:cubicBezTo>
                  <a:cubicBezTo>
                    <a:pt x="782" y="11"/>
                    <a:pt x="771" y="0"/>
                    <a:pt x="758" y="0"/>
                  </a:cubicBezTo>
                  <a:close/>
                  <a:moveTo>
                    <a:pt x="758" y="0"/>
                  </a:moveTo>
                  <a:cubicBezTo>
                    <a:pt x="758" y="0"/>
                    <a:pt x="758" y="0"/>
                    <a:pt x="75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167"/>
            <p:cNvSpPr>
              <a:spLocks noEditPoints="1"/>
            </p:cNvSpPr>
            <p:nvPr/>
          </p:nvSpPr>
          <p:spPr bwMode="auto">
            <a:xfrm>
              <a:off x="12747625" y="4283075"/>
              <a:ext cx="630238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168"/>
            <p:cNvSpPr>
              <a:spLocks noEditPoints="1"/>
            </p:cNvSpPr>
            <p:nvPr/>
          </p:nvSpPr>
          <p:spPr bwMode="auto">
            <a:xfrm>
              <a:off x="11817350" y="4283075"/>
              <a:ext cx="631825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169"/>
            <p:cNvSpPr>
              <a:spLocks noEditPoints="1"/>
            </p:cNvSpPr>
            <p:nvPr/>
          </p:nvSpPr>
          <p:spPr bwMode="auto">
            <a:xfrm>
              <a:off x="7250113" y="3822700"/>
              <a:ext cx="6592888" cy="1546225"/>
            </a:xfrm>
            <a:custGeom>
              <a:avLst/>
              <a:gdLst>
                <a:gd name="T0" fmla="*/ 1433 w 1504"/>
                <a:gd name="T1" fmla="*/ 0 h 356"/>
                <a:gd name="T2" fmla="*/ 71 w 1504"/>
                <a:gd name="T3" fmla="*/ 0 h 356"/>
                <a:gd name="T4" fmla="*/ 0 w 1504"/>
                <a:gd name="T5" fmla="*/ 71 h 356"/>
                <a:gd name="T6" fmla="*/ 0 w 1504"/>
                <a:gd name="T7" fmla="*/ 285 h 356"/>
                <a:gd name="T8" fmla="*/ 71 w 1504"/>
                <a:gd name="T9" fmla="*/ 356 h 356"/>
                <a:gd name="T10" fmla="*/ 1433 w 1504"/>
                <a:gd name="T11" fmla="*/ 356 h 356"/>
                <a:gd name="T12" fmla="*/ 1504 w 1504"/>
                <a:gd name="T13" fmla="*/ 285 h 356"/>
                <a:gd name="T14" fmla="*/ 1504 w 1504"/>
                <a:gd name="T15" fmla="*/ 71 h 356"/>
                <a:gd name="T16" fmla="*/ 1433 w 1504"/>
                <a:gd name="T17" fmla="*/ 0 h 356"/>
                <a:gd name="T18" fmla="*/ 1456 w 1504"/>
                <a:gd name="T19" fmla="*/ 285 h 356"/>
                <a:gd name="T20" fmla="*/ 1433 w 1504"/>
                <a:gd name="T21" fmla="*/ 308 h 356"/>
                <a:gd name="T22" fmla="*/ 71 w 1504"/>
                <a:gd name="T23" fmla="*/ 308 h 356"/>
                <a:gd name="T24" fmla="*/ 48 w 1504"/>
                <a:gd name="T25" fmla="*/ 285 h 356"/>
                <a:gd name="T26" fmla="*/ 48 w 1504"/>
                <a:gd name="T27" fmla="*/ 71 h 356"/>
                <a:gd name="T28" fmla="*/ 71 w 1504"/>
                <a:gd name="T29" fmla="*/ 48 h 356"/>
                <a:gd name="T30" fmla="*/ 1433 w 1504"/>
                <a:gd name="T31" fmla="*/ 48 h 356"/>
                <a:gd name="T32" fmla="*/ 1456 w 1504"/>
                <a:gd name="T33" fmla="*/ 71 h 356"/>
                <a:gd name="T34" fmla="*/ 1456 w 1504"/>
                <a:gd name="T35" fmla="*/ 285 h 356"/>
                <a:gd name="T36" fmla="*/ 1456 w 1504"/>
                <a:gd name="T37" fmla="*/ 285 h 356"/>
                <a:gd name="T38" fmla="*/ 1456 w 1504"/>
                <a:gd name="T39" fmla="*/ 28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356">
                  <a:moveTo>
                    <a:pt x="1433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324"/>
                    <a:pt x="32" y="356"/>
                    <a:pt x="71" y="356"/>
                  </a:cubicBezTo>
                  <a:cubicBezTo>
                    <a:pt x="1433" y="356"/>
                    <a:pt x="1433" y="356"/>
                    <a:pt x="1433" y="356"/>
                  </a:cubicBezTo>
                  <a:cubicBezTo>
                    <a:pt x="1472" y="356"/>
                    <a:pt x="1504" y="324"/>
                    <a:pt x="1504" y="285"/>
                  </a:cubicBezTo>
                  <a:cubicBezTo>
                    <a:pt x="1504" y="71"/>
                    <a:pt x="1504" y="71"/>
                    <a:pt x="1504" y="71"/>
                  </a:cubicBezTo>
                  <a:cubicBezTo>
                    <a:pt x="1504" y="32"/>
                    <a:pt x="1472" y="0"/>
                    <a:pt x="1433" y="0"/>
                  </a:cubicBezTo>
                  <a:close/>
                  <a:moveTo>
                    <a:pt x="1456" y="285"/>
                  </a:moveTo>
                  <a:cubicBezTo>
                    <a:pt x="1456" y="298"/>
                    <a:pt x="1446" y="308"/>
                    <a:pt x="1433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58" y="308"/>
                    <a:pt x="48" y="298"/>
                    <a:pt x="48" y="285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58"/>
                    <a:pt x="58" y="48"/>
                    <a:pt x="71" y="48"/>
                  </a:cubicBezTo>
                  <a:cubicBezTo>
                    <a:pt x="1433" y="48"/>
                    <a:pt x="1433" y="48"/>
                    <a:pt x="1433" y="48"/>
                  </a:cubicBezTo>
                  <a:cubicBezTo>
                    <a:pt x="1446" y="48"/>
                    <a:pt x="1456" y="58"/>
                    <a:pt x="1456" y="71"/>
                  </a:cubicBezTo>
                  <a:lnTo>
                    <a:pt x="1456" y="285"/>
                  </a:lnTo>
                  <a:close/>
                  <a:moveTo>
                    <a:pt x="1456" y="285"/>
                  </a:moveTo>
                  <a:cubicBezTo>
                    <a:pt x="1456" y="285"/>
                    <a:pt x="1456" y="285"/>
                    <a:pt x="1456" y="2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170"/>
            <p:cNvSpPr>
              <a:spLocks noEditPoints="1"/>
            </p:cNvSpPr>
            <p:nvPr/>
          </p:nvSpPr>
          <p:spPr bwMode="auto">
            <a:xfrm>
              <a:off x="7924800" y="6246813"/>
              <a:ext cx="3429000" cy="207963"/>
            </a:xfrm>
            <a:custGeom>
              <a:avLst/>
              <a:gdLst>
                <a:gd name="T0" fmla="*/ 758 w 782"/>
                <a:gd name="T1" fmla="*/ 0 h 48"/>
                <a:gd name="T2" fmla="*/ 24 w 782"/>
                <a:gd name="T3" fmla="*/ 0 h 48"/>
                <a:gd name="T4" fmla="*/ 0 w 782"/>
                <a:gd name="T5" fmla="*/ 24 h 48"/>
                <a:gd name="T6" fmla="*/ 24 w 782"/>
                <a:gd name="T7" fmla="*/ 48 h 48"/>
                <a:gd name="T8" fmla="*/ 758 w 782"/>
                <a:gd name="T9" fmla="*/ 48 h 48"/>
                <a:gd name="T10" fmla="*/ 782 w 782"/>
                <a:gd name="T11" fmla="*/ 24 h 48"/>
                <a:gd name="T12" fmla="*/ 758 w 782"/>
                <a:gd name="T13" fmla="*/ 0 h 48"/>
                <a:gd name="T14" fmla="*/ 758 w 782"/>
                <a:gd name="T15" fmla="*/ 0 h 48"/>
                <a:gd name="T16" fmla="*/ 758 w 78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2" h="48">
                  <a:moveTo>
                    <a:pt x="75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8" y="48"/>
                    <a:pt x="758" y="48"/>
                    <a:pt x="758" y="48"/>
                  </a:cubicBezTo>
                  <a:cubicBezTo>
                    <a:pt x="771" y="48"/>
                    <a:pt x="782" y="37"/>
                    <a:pt x="782" y="24"/>
                  </a:cubicBezTo>
                  <a:cubicBezTo>
                    <a:pt x="782" y="10"/>
                    <a:pt x="771" y="0"/>
                    <a:pt x="758" y="0"/>
                  </a:cubicBezTo>
                  <a:close/>
                  <a:moveTo>
                    <a:pt x="758" y="0"/>
                  </a:moveTo>
                  <a:cubicBezTo>
                    <a:pt x="758" y="0"/>
                    <a:pt x="758" y="0"/>
                    <a:pt x="75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171"/>
            <p:cNvSpPr>
              <a:spLocks noEditPoints="1"/>
            </p:cNvSpPr>
            <p:nvPr/>
          </p:nvSpPr>
          <p:spPr bwMode="auto">
            <a:xfrm>
              <a:off x="12747625" y="6037263"/>
              <a:ext cx="630238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1"/>
                    <a:pt x="32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172"/>
            <p:cNvSpPr>
              <a:spLocks noEditPoints="1"/>
            </p:cNvSpPr>
            <p:nvPr/>
          </p:nvSpPr>
          <p:spPr bwMode="auto">
            <a:xfrm>
              <a:off x="11817350" y="6037263"/>
              <a:ext cx="631825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1"/>
                    <a:pt x="32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173"/>
            <p:cNvSpPr>
              <a:spLocks noEditPoints="1"/>
            </p:cNvSpPr>
            <p:nvPr/>
          </p:nvSpPr>
          <p:spPr bwMode="auto">
            <a:xfrm>
              <a:off x="7250113" y="5576888"/>
              <a:ext cx="6592888" cy="1546225"/>
            </a:xfrm>
            <a:custGeom>
              <a:avLst/>
              <a:gdLst>
                <a:gd name="T0" fmla="*/ 1433 w 1504"/>
                <a:gd name="T1" fmla="*/ 0 h 356"/>
                <a:gd name="T2" fmla="*/ 71 w 1504"/>
                <a:gd name="T3" fmla="*/ 0 h 356"/>
                <a:gd name="T4" fmla="*/ 0 w 1504"/>
                <a:gd name="T5" fmla="*/ 71 h 356"/>
                <a:gd name="T6" fmla="*/ 0 w 1504"/>
                <a:gd name="T7" fmla="*/ 285 h 356"/>
                <a:gd name="T8" fmla="*/ 71 w 1504"/>
                <a:gd name="T9" fmla="*/ 356 h 356"/>
                <a:gd name="T10" fmla="*/ 1433 w 1504"/>
                <a:gd name="T11" fmla="*/ 356 h 356"/>
                <a:gd name="T12" fmla="*/ 1504 w 1504"/>
                <a:gd name="T13" fmla="*/ 285 h 356"/>
                <a:gd name="T14" fmla="*/ 1504 w 1504"/>
                <a:gd name="T15" fmla="*/ 71 h 356"/>
                <a:gd name="T16" fmla="*/ 1433 w 1504"/>
                <a:gd name="T17" fmla="*/ 0 h 356"/>
                <a:gd name="T18" fmla="*/ 1456 w 1504"/>
                <a:gd name="T19" fmla="*/ 285 h 356"/>
                <a:gd name="T20" fmla="*/ 1433 w 1504"/>
                <a:gd name="T21" fmla="*/ 308 h 356"/>
                <a:gd name="T22" fmla="*/ 71 w 1504"/>
                <a:gd name="T23" fmla="*/ 308 h 356"/>
                <a:gd name="T24" fmla="*/ 48 w 1504"/>
                <a:gd name="T25" fmla="*/ 285 h 356"/>
                <a:gd name="T26" fmla="*/ 48 w 1504"/>
                <a:gd name="T27" fmla="*/ 71 h 356"/>
                <a:gd name="T28" fmla="*/ 71 w 1504"/>
                <a:gd name="T29" fmla="*/ 48 h 356"/>
                <a:gd name="T30" fmla="*/ 1433 w 1504"/>
                <a:gd name="T31" fmla="*/ 48 h 356"/>
                <a:gd name="T32" fmla="*/ 1456 w 1504"/>
                <a:gd name="T33" fmla="*/ 71 h 356"/>
                <a:gd name="T34" fmla="*/ 1456 w 1504"/>
                <a:gd name="T35" fmla="*/ 285 h 356"/>
                <a:gd name="T36" fmla="*/ 1456 w 1504"/>
                <a:gd name="T37" fmla="*/ 285 h 356"/>
                <a:gd name="T38" fmla="*/ 1456 w 1504"/>
                <a:gd name="T39" fmla="*/ 28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356">
                  <a:moveTo>
                    <a:pt x="1433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324"/>
                    <a:pt x="32" y="356"/>
                    <a:pt x="71" y="356"/>
                  </a:cubicBezTo>
                  <a:cubicBezTo>
                    <a:pt x="1433" y="356"/>
                    <a:pt x="1433" y="356"/>
                    <a:pt x="1433" y="356"/>
                  </a:cubicBezTo>
                  <a:cubicBezTo>
                    <a:pt x="1472" y="356"/>
                    <a:pt x="1504" y="324"/>
                    <a:pt x="1504" y="285"/>
                  </a:cubicBezTo>
                  <a:cubicBezTo>
                    <a:pt x="1504" y="71"/>
                    <a:pt x="1504" y="71"/>
                    <a:pt x="1504" y="71"/>
                  </a:cubicBezTo>
                  <a:cubicBezTo>
                    <a:pt x="1504" y="32"/>
                    <a:pt x="1472" y="0"/>
                    <a:pt x="1433" y="0"/>
                  </a:cubicBezTo>
                  <a:close/>
                  <a:moveTo>
                    <a:pt x="1456" y="285"/>
                  </a:moveTo>
                  <a:cubicBezTo>
                    <a:pt x="1456" y="297"/>
                    <a:pt x="1446" y="308"/>
                    <a:pt x="1433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58" y="308"/>
                    <a:pt x="48" y="297"/>
                    <a:pt x="48" y="285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58"/>
                    <a:pt x="58" y="48"/>
                    <a:pt x="71" y="48"/>
                  </a:cubicBezTo>
                  <a:cubicBezTo>
                    <a:pt x="1433" y="48"/>
                    <a:pt x="1433" y="48"/>
                    <a:pt x="1433" y="48"/>
                  </a:cubicBezTo>
                  <a:cubicBezTo>
                    <a:pt x="1446" y="48"/>
                    <a:pt x="1456" y="58"/>
                    <a:pt x="1456" y="71"/>
                  </a:cubicBezTo>
                  <a:lnTo>
                    <a:pt x="1456" y="285"/>
                  </a:lnTo>
                  <a:close/>
                  <a:moveTo>
                    <a:pt x="1456" y="285"/>
                  </a:moveTo>
                  <a:cubicBezTo>
                    <a:pt x="1456" y="285"/>
                    <a:pt x="1456" y="285"/>
                    <a:pt x="1456" y="28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174"/>
            <p:cNvSpPr>
              <a:spLocks noEditPoints="1"/>
            </p:cNvSpPr>
            <p:nvPr/>
          </p:nvSpPr>
          <p:spPr bwMode="auto">
            <a:xfrm>
              <a:off x="7250113" y="7331075"/>
              <a:ext cx="6592888" cy="1268413"/>
            </a:xfrm>
            <a:custGeom>
              <a:avLst/>
              <a:gdLst>
                <a:gd name="T0" fmla="*/ 1480 w 1504"/>
                <a:gd name="T1" fmla="*/ 164 h 292"/>
                <a:gd name="T2" fmla="*/ 1504 w 1504"/>
                <a:gd name="T3" fmla="*/ 140 h 292"/>
                <a:gd name="T4" fmla="*/ 1480 w 1504"/>
                <a:gd name="T5" fmla="*/ 116 h 292"/>
                <a:gd name="T6" fmla="*/ 937 w 1504"/>
                <a:gd name="T7" fmla="*/ 116 h 292"/>
                <a:gd name="T8" fmla="*/ 913 w 1504"/>
                <a:gd name="T9" fmla="*/ 96 h 292"/>
                <a:gd name="T10" fmla="*/ 850 w 1504"/>
                <a:gd name="T11" fmla="*/ 96 h 292"/>
                <a:gd name="T12" fmla="*/ 850 w 1504"/>
                <a:gd name="T13" fmla="*/ 24 h 292"/>
                <a:gd name="T14" fmla="*/ 826 w 1504"/>
                <a:gd name="T15" fmla="*/ 0 h 292"/>
                <a:gd name="T16" fmla="*/ 802 w 1504"/>
                <a:gd name="T17" fmla="*/ 24 h 292"/>
                <a:gd name="T18" fmla="*/ 802 w 1504"/>
                <a:gd name="T19" fmla="*/ 120 h 292"/>
                <a:gd name="T20" fmla="*/ 826 w 1504"/>
                <a:gd name="T21" fmla="*/ 144 h 292"/>
                <a:gd name="T22" fmla="*/ 889 w 1504"/>
                <a:gd name="T23" fmla="*/ 144 h 292"/>
                <a:gd name="T24" fmla="*/ 889 w 1504"/>
                <a:gd name="T25" fmla="*/ 244 h 292"/>
                <a:gd name="T26" fmla="*/ 615 w 1504"/>
                <a:gd name="T27" fmla="*/ 244 h 292"/>
                <a:gd name="T28" fmla="*/ 615 w 1504"/>
                <a:gd name="T29" fmla="*/ 144 h 292"/>
                <a:gd name="T30" fmla="*/ 730 w 1504"/>
                <a:gd name="T31" fmla="*/ 144 h 292"/>
                <a:gd name="T32" fmla="*/ 754 w 1504"/>
                <a:gd name="T33" fmla="*/ 120 h 292"/>
                <a:gd name="T34" fmla="*/ 730 w 1504"/>
                <a:gd name="T35" fmla="*/ 96 h 292"/>
                <a:gd name="T36" fmla="*/ 702 w 1504"/>
                <a:gd name="T37" fmla="*/ 96 h 292"/>
                <a:gd name="T38" fmla="*/ 702 w 1504"/>
                <a:gd name="T39" fmla="*/ 24 h 292"/>
                <a:gd name="T40" fmla="*/ 678 w 1504"/>
                <a:gd name="T41" fmla="*/ 0 h 292"/>
                <a:gd name="T42" fmla="*/ 654 w 1504"/>
                <a:gd name="T43" fmla="*/ 24 h 292"/>
                <a:gd name="T44" fmla="*/ 654 w 1504"/>
                <a:gd name="T45" fmla="*/ 96 h 292"/>
                <a:gd name="T46" fmla="*/ 591 w 1504"/>
                <a:gd name="T47" fmla="*/ 96 h 292"/>
                <a:gd name="T48" fmla="*/ 567 w 1504"/>
                <a:gd name="T49" fmla="*/ 116 h 292"/>
                <a:gd name="T50" fmla="*/ 24 w 1504"/>
                <a:gd name="T51" fmla="*/ 116 h 292"/>
                <a:gd name="T52" fmla="*/ 0 w 1504"/>
                <a:gd name="T53" fmla="*/ 140 h 292"/>
                <a:gd name="T54" fmla="*/ 24 w 1504"/>
                <a:gd name="T55" fmla="*/ 164 h 292"/>
                <a:gd name="T56" fmla="*/ 567 w 1504"/>
                <a:gd name="T57" fmla="*/ 164 h 292"/>
                <a:gd name="T58" fmla="*/ 567 w 1504"/>
                <a:gd name="T59" fmla="*/ 212 h 292"/>
                <a:gd name="T60" fmla="*/ 24 w 1504"/>
                <a:gd name="T61" fmla="*/ 212 h 292"/>
                <a:gd name="T62" fmla="*/ 0 w 1504"/>
                <a:gd name="T63" fmla="*/ 236 h 292"/>
                <a:gd name="T64" fmla="*/ 24 w 1504"/>
                <a:gd name="T65" fmla="*/ 260 h 292"/>
                <a:gd name="T66" fmla="*/ 567 w 1504"/>
                <a:gd name="T67" fmla="*/ 260 h 292"/>
                <a:gd name="T68" fmla="*/ 567 w 1504"/>
                <a:gd name="T69" fmla="*/ 268 h 292"/>
                <a:gd name="T70" fmla="*/ 591 w 1504"/>
                <a:gd name="T71" fmla="*/ 292 h 292"/>
                <a:gd name="T72" fmla="*/ 913 w 1504"/>
                <a:gd name="T73" fmla="*/ 292 h 292"/>
                <a:gd name="T74" fmla="*/ 937 w 1504"/>
                <a:gd name="T75" fmla="*/ 268 h 292"/>
                <a:gd name="T76" fmla="*/ 937 w 1504"/>
                <a:gd name="T77" fmla="*/ 260 h 292"/>
                <a:gd name="T78" fmla="*/ 1480 w 1504"/>
                <a:gd name="T79" fmla="*/ 260 h 292"/>
                <a:gd name="T80" fmla="*/ 1504 w 1504"/>
                <a:gd name="T81" fmla="*/ 236 h 292"/>
                <a:gd name="T82" fmla="*/ 1480 w 1504"/>
                <a:gd name="T83" fmla="*/ 212 h 292"/>
                <a:gd name="T84" fmla="*/ 937 w 1504"/>
                <a:gd name="T85" fmla="*/ 212 h 292"/>
                <a:gd name="T86" fmla="*/ 937 w 1504"/>
                <a:gd name="T87" fmla="*/ 164 h 292"/>
                <a:gd name="T88" fmla="*/ 1480 w 1504"/>
                <a:gd name="T89" fmla="*/ 164 h 292"/>
                <a:gd name="T90" fmla="*/ 1480 w 1504"/>
                <a:gd name="T91" fmla="*/ 164 h 292"/>
                <a:gd name="T92" fmla="*/ 1480 w 1504"/>
                <a:gd name="T93" fmla="*/ 16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292">
                  <a:moveTo>
                    <a:pt x="1480" y="164"/>
                  </a:moveTo>
                  <a:cubicBezTo>
                    <a:pt x="1493" y="164"/>
                    <a:pt x="1504" y="153"/>
                    <a:pt x="1504" y="140"/>
                  </a:cubicBezTo>
                  <a:cubicBezTo>
                    <a:pt x="1504" y="127"/>
                    <a:pt x="1493" y="116"/>
                    <a:pt x="1480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5" y="104"/>
                    <a:pt x="925" y="96"/>
                    <a:pt x="913" y="96"/>
                  </a:cubicBezTo>
                  <a:cubicBezTo>
                    <a:pt x="850" y="96"/>
                    <a:pt x="850" y="96"/>
                    <a:pt x="850" y="96"/>
                  </a:cubicBezTo>
                  <a:cubicBezTo>
                    <a:pt x="850" y="24"/>
                    <a:pt x="850" y="24"/>
                    <a:pt x="850" y="24"/>
                  </a:cubicBezTo>
                  <a:cubicBezTo>
                    <a:pt x="850" y="10"/>
                    <a:pt x="839" y="0"/>
                    <a:pt x="826" y="0"/>
                  </a:cubicBezTo>
                  <a:cubicBezTo>
                    <a:pt x="813" y="0"/>
                    <a:pt x="802" y="10"/>
                    <a:pt x="802" y="24"/>
                  </a:cubicBezTo>
                  <a:cubicBezTo>
                    <a:pt x="802" y="120"/>
                    <a:pt x="802" y="120"/>
                    <a:pt x="802" y="120"/>
                  </a:cubicBezTo>
                  <a:cubicBezTo>
                    <a:pt x="802" y="133"/>
                    <a:pt x="813" y="144"/>
                    <a:pt x="826" y="144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889" y="244"/>
                    <a:pt x="889" y="244"/>
                    <a:pt x="889" y="244"/>
                  </a:cubicBezTo>
                  <a:cubicBezTo>
                    <a:pt x="615" y="244"/>
                    <a:pt x="615" y="244"/>
                    <a:pt x="615" y="244"/>
                  </a:cubicBezTo>
                  <a:cubicBezTo>
                    <a:pt x="615" y="144"/>
                    <a:pt x="615" y="144"/>
                    <a:pt x="615" y="144"/>
                  </a:cubicBezTo>
                  <a:cubicBezTo>
                    <a:pt x="730" y="144"/>
                    <a:pt x="730" y="144"/>
                    <a:pt x="730" y="144"/>
                  </a:cubicBezTo>
                  <a:cubicBezTo>
                    <a:pt x="743" y="144"/>
                    <a:pt x="754" y="133"/>
                    <a:pt x="754" y="120"/>
                  </a:cubicBezTo>
                  <a:cubicBezTo>
                    <a:pt x="754" y="106"/>
                    <a:pt x="743" y="96"/>
                    <a:pt x="730" y="96"/>
                  </a:cubicBezTo>
                  <a:cubicBezTo>
                    <a:pt x="702" y="96"/>
                    <a:pt x="702" y="96"/>
                    <a:pt x="702" y="96"/>
                  </a:cubicBezTo>
                  <a:cubicBezTo>
                    <a:pt x="702" y="24"/>
                    <a:pt x="702" y="24"/>
                    <a:pt x="702" y="24"/>
                  </a:cubicBezTo>
                  <a:cubicBezTo>
                    <a:pt x="702" y="10"/>
                    <a:pt x="691" y="0"/>
                    <a:pt x="678" y="0"/>
                  </a:cubicBezTo>
                  <a:cubicBezTo>
                    <a:pt x="665" y="0"/>
                    <a:pt x="654" y="10"/>
                    <a:pt x="654" y="24"/>
                  </a:cubicBezTo>
                  <a:cubicBezTo>
                    <a:pt x="654" y="96"/>
                    <a:pt x="654" y="96"/>
                    <a:pt x="654" y="96"/>
                  </a:cubicBezTo>
                  <a:cubicBezTo>
                    <a:pt x="591" y="96"/>
                    <a:pt x="591" y="96"/>
                    <a:pt x="591" y="96"/>
                  </a:cubicBezTo>
                  <a:cubicBezTo>
                    <a:pt x="579" y="96"/>
                    <a:pt x="569" y="104"/>
                    <a:pt x="567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11" y="116"/>
                    <a:pt x="0" y="127"/>
                    <a:pt x="0" y="140"/>
                  </a:cubicBezTo>
                  <a:cubicBezTo>
                    <a:pt x="0" y="153"/>
                    <a:pt x="11" y="164"/>
                    <a:pt x="24" y="164"/>
                  </a:cubicBezTo>
                  <a:cubicBezTo>
                    <a:pt x="567" y="164"/>
                    <a:pt x="567" y="164"/>
                    <a:pt x="567" y="164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24" y="212"/>
                    <a:pt x="24" y="212"/>
                    <a:pt x="24" y="212"/>
                  </a:cubicBezTo>
                  <a:cubicBezTo>
                    <a:pt x="11" y="212"/>
                    <a:pt x="0" y="223"/>
                    <a:pt x="0" y="236"/>
                  </a:cubicBezTo>
                  <a:cubicBezTo>
                    <a:pt x="0" y="249"/>
                    <a:pt x="11" y="260"/>
                    <a:pt x="24" y="260"/>
                  </a:cubicBezTo>
                  <a:cubicBezTo>
                    <a:pt x="567" y="260"/>
                    <a:pt x="567" y="260"/>
                    <a:pt x="567" y="260"/>
                  </a:cubicBezTo>
                  <a:cubicBezTo>
                    <a:pt x="567" y="268"/>
                    <a:pt x="567" y="268"/>
                    <a:pt x="567" y="268"/>
                  </a:cubicBezTo>
                  <a:cubicBezTo>
                    <a:pt x="567" y="281"/>
                    <a:pt x="578" y="292"/>
                    <a:pt x="591" y="292"/>
                  </a:cubicBezTo>
                  <a:cubicBezTo>
                    <a:pt x="913" y="292"/>
                    <a:pt x="913" y="292"/>
                    <a:pt x="913" y="292"/>
                  </a:cubicBezTo>
                  <a:cubicBezTo>
                    <a:pt x="926" y="292"/>
                    <a:pt x="937" y="281"/>
                    <a:pt x="937" y="268"/>
                  </a:cubicBezTo>
                  <a:cubicBezTo>
                    <a:pt x="937" y="260"/>
                    <a:pt x="937" y="260"/>
                    <a:pt x="937" y="260"/>
                  </a:cubicBezTo>
                  <a:cubicBezTo>
                    <a:pt x="1480" y="260"/>
                    <a:pt x="1480" y="260"/>
                    <a:pt x="1480" y="260"/>
                  </a:cubicBezTo>
                  <a:cubicBezTo>
                    <a:pt x="1493" y="260"/>
                    <a:pt x="1504" y="249"/>
                    <a:pt x="1504" y="236"/>
                  </a:cubicBezTo>
                  <a:cubicBezTo>
                    <a:pt x="1504" y="223"/>
                    <a:pt x="1493" y="212"/>
                    <a:pt x="1480" y="212"/>
                  </a:cubicBezTo>
                  <a:cubicBezTo>
                    <a:pt x="937" y="212"/>
                    <a:pt x="937" y="212"/>
                    <a:pt x="937" y="212"/>
                  </a:cubicBezTo>
                  <a:cubicBezTo>
                    <a:pt x="937" y="164"/>
                    <a:pt x="937" y="164"/>
                    <a:pt x="937" y="164"/>
                  </a:cubicBezTo>
                  <a:lnTo>
                    <a:pt x="1480" y="164"/>
                  </a:lnTo>
                  <a:close/>
                  <a:moveTo>
                    <a:pt x="1480" y="164"/>
                  </a:moveTo>
                  <a:cubicBezTo>
                    <a:pt x="1480" y="164"/>
                    <a:pt x="1480" y="164"/>
                    <a:pt x="1480" y="1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175"/>
            <p:cNvSpPr>
              <a:spLocks noEditPoints="1"/>
            </p:cNvSpPr>
            <p:nvPr/>
          </p:nvSpPr>
          <p:spPr bwMode="auto">
            <a:xfrm>
              <a:off x="7924800" y="2736850"/>
              <a:ext cx="3429000" cy="209550"/>
            </a:xfrm>
            <a:custGeom>
              <a:avLst/>
              <a:gdLst>
                <a:gd name="T0" fmla="*/ 758 w 782"/>
                <a:gd name="T1" fmla="*/ 0 h 48"/>
                <a:gd name="T2" fmla="*/ 24 w 782"/>
                <a:gd name="T3" fmla="*/ 0 h 48"/>
                <a:gd name="T4" fmla="*/ 0 w 782"/>
                <a:gd name="T5" fmla="*/ 24 h 48"/>
                <a:gd name="T6" fmla="*/ 24 w 782"/>
                <a:gd name="T7" fmla="*/ 48 h 48"/>
                <a:gd name="T8" fmla="*/ 758 w 782"/>
                <a:gd name="T9" fmla="*/ 48 h 48"/>
                <a:gd name="T10" fmla="*/ 782 w 782"/>
                <a:gd name="T11" fmla="*/ 24 h 48"/>
                <a:gd name="T12" fmla="*/ 758 w 782"/>
                <a:gd name="T13" fmla="*/ 0 h 48"/>
                <a:gd name="T14" fmla="*/ 758 w 782"/>
                <a:gd name="T15" fmla="*/ 0 h 48"/>
                <a:gd name="T16" fmla="*/ 758 w 78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2" h="48">
                  <a:moveTo>
                    <a:pt x="75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8" y="48"/>
                    <a:pt x="758" y="48"/>
                    <a:pt x="758" y="48"/>
                  </a:cubicBezTo>
                  <a:cubicBezTo>
                    <a:pt x="771" y="48"/>
                    <a:pt x="782" y="37"/>
                    <a:pt x="782" y="24"/>
                  </a:cubicBezTo>
                  <a:cubicBezTo>
                    <a:pt x="782" y="11"/>
                    <a:pt x="771" y="0"/>
                    <a:pt x="758" y="0"/>
                  </a:cubicBezTo>
                  <a:close/>
                  <a:moveTo>
                    <a:pt x="758" y="0"/>
                  </a:moveTo>
                  <a:cubicBezTo>
                    <a:pt x="758" y="0"/>
                    <a:pt x="758" y="0"/>
                    <a:pt x="75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176"/>
            <p:cNvSpPr>
              <a:spLocks noEditPoints="1"/>
            </p:cNvSpPr>
            <p:nvPr/>
          </p:nvSpPr>
          <p:spPr bwMode="auto">
            <a:xfrm>
              <a:off x="12747625" y="2528888"/>
              <a:ext cx="630238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177"/>
            <p:cNvSpPr>
              <a:spLocks noEditPoints="1"/>
            </p:cNvSpPr>
            <p:nvPr/>
          </p:nvSpPr>
          <p:spPr bwMode="auto">
            <a:xfrm>
              <a:off x="11817350" y="2528888"/>
              <a:ext cx="631825" cy="625475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96 h 144"/>
                <a:gd name="T12" fmla="*/ 48 w 144"/>
                <a:gd name="T13" fmla="*/ 72 h 144"/>
                <a:gd name="T14" fmla="*/ 72 w 144"/>
                <a:gd name="T15" fmla="*/ 48 h 144"/>
                <a:gd name="T16" fmla="*/ 96 w 144"/>
                <a:gd name="T17" fmla="*/ 72 h 144"/>
                <a:gd name="T18" fmla="*/ 72 w 144"/>
                <a:gd name="T19" fmla="*/ 96 h 144"/>
                <a:gd name="T20" fmla="*/ 72 w 144"/>
                <a:gd name="T21" fmla="*/ 96 h 144"/>
                <a:gd name="T22" fmla="*/ 72 w 144"/>
                <a:gd name="T23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96"/>
                  </a:moveTo>
                  <a:cubicBezTo>
                    <a:pt x="59" y="96"/>
                    <a:pt x="48" y="85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85" y="48"/>
                    <a:pt x="96" y="59"/>
                    <a:pt x="96" y="72"/>
                  </a:cubicBezTo>
                  <a:cubicBezTo>
                    <a:pt x="96" y="85"/>
                    <a:pt x="85" y="96"/>
                    <a:pt x="72" y="96"/>
                  </a:cubicBezTo>
                  <a:close/>
                  <a:moveTo>
                    <a:pt x="72" y="96"/>
                  </a:moveTo>
                  <a:cubicBezTo>
                    <a:pt x="72" y="96"/>
                    <a:pt x="72" y="96"/>
                    <a:pt x="72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879847" y="5092247"/>
            <a:ext cx="357883" cy="304800"/>
            <a:chOff x="7713663" y="3052763"/>
            <a:chExt cx="6592888" cy="5614988"/>
          </a:xfrm>
        </p:grpSpPr>
        <p:sp>
          <p:nvSpPr>
            <p:cNvPr id="247" name="Oval 246"/>
            <p:cNvSpPr/>
            <p:nvPr/>
          </p:nvSpPr>
          <p:spPr>
            <a:xfrm>
              <a:off x="10720459" y="5236511"/>
              <a:ext cx="1083397" cy="108339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181"/>
            <p:cNvSpPr>
              <a:spLocks noEditPoints="1"/>
            </p:cNvSpPr>
            <p:nvPr/>
          </p:nvSpPr>
          <p:spPr bwMode="auto">
            <a:xfrm>
              <a:off x="7713663" y="3052763"/>
              <a:ext cx="6592888" cy="5614988"/>
            </a:xfrm>
            <a:custGeom>
              <a:avLst/>
              <a:gdLst>
                <a:gd name="T0" fmla="*/ 1376 w 1504"/>
                <a:gd name="T1" fmla="*/ 104 h 1293"/>
                <a:gd name="T2" fmla="*/ 848 w 1504"/>
                <a:gd name="T3" fmla="*/ 104 h 1293"/>
                <a:gd name="T4" fmla="*/ 824 w 1504"/>
                <a:gd name="T5" fmla="*/ 128 h 1293"/>
                <a:gd name="T6" fmla="*/ 848 w 1504"/>
                <a:gd name="T7" fmla="*/ 152 h 1293"/>
                <a:gd name="T8" fmla="*/ 1376 w 1504"/>
                <a:gd name="T9" fmla="*/ 152 h 1293"/>
                <a:gd name="T10" fmla="*/ 1456 w 1504"/>
                <a:gd name="T11" fmla="*/ 232 h 1293"/>
                <a:gd name="T12" fmla="*/ 1456 w 1504"/>
                <a:gd name="T13" fmla="*/ 261 h 1293"/>
                <a:gd name="T14" fmla="*/ 1376 w 1504"/>
                <a:gd name="T15" fmla="*/ 232 h 1293"/>
                <a:gd name="T16" fmla="*/ 776 w 1504"/>
                <a:gd name="T17" fmla="*/ 232 h 1293"/>
                <a:gd name="T18" fmla="*/ 776 w 1504"/>
                <a:gd name="T19" fmla="*/ 128 h 1293"/>
                <a:gd name="T20" fmla="*/ 648 w 1504"/>
                <a:gd name="T21" fmla="*/ 0 h 1293"/>
                <a:gd name="T22" fmla="*/ 128 w 1504"/>
                <a:gd name="T23" fmla="*/ 0 h 1293"/>
                <a:gd name="T24" fmla="*/ 0 w 1504"/>
                <a:gd name="T25" fmla="*/ 128 h 1293"/>
                <a:gd name="T26" fmla="*/ 0 w 1504"/>
                <a:gd name="T27" fmla="*/ 1269 h 1293"/>
                <a:gd name="T28" fmla="*/ 24 w 1504"/>
                <a:gd name="T29" fmla="*/ 1293 h 1293"/>
                <a:gd name="T30" fmla="*/ 1480 w 1504"/>
                <a:gd name="T31" fmla="*/ 1293 h 1293"/>
                <a:gd name="T32" fmla="*/ 1504 w 1504"/>
                <a:gd name="T33" fmla="*/ 1269 h 1293"/>
                <a:gd name="T34" fmla="*/ 1504 w 1504"/>
                <a:gd name="T35" fmla="*/ 232 h 1293"/>
                <a:gd name="T36" fmla="*/ 1376 w 1504"/>
                <a:gd name="T37" fmla="*/ 104 h 1293"/>
                <a:gd name="T38" fmla="*/ 1456 w 1504"/>
                <a:gd name="T39" fmla="*/ 1245 h 1293"/>
                <a:gd name="T40" fmla="*/ 48 w 1504"/>
                <a:gd name="T41" fmla="*/ 1245 h 1293"/>
                <a:gd name="T42" fmla="*/ 48 w 1504"/>
                <a:gd name="T43" fmla="*/ 128 h 1293"/>
                <a:gd name="T44" fmla="*/ 128 w 1504"/>
                <a:gd name="T45" fmla="*/ 48 h 1293"/>
                <a:gd name="T46" fmla="*/ 648 w 1504"/>
                <a:gd name="T47" fmla="*/ 48 h 1293"/>
                <a:gd name="T48" fmla="*/ 728 w 1504"/>
                <a:gd name="T49" fmla="*/ 128 h 1293"/>
                <a:gd name="T50" fmla="*/ 728 w 1504"/>
                <a:gd name="T51" fmla="*/ 256 h 1293"/>
                <a:gd name="T52" fmla="*/ 752 w 1504"/>
                <a:gd name="T53" fmla="*/ 280 h 1293"/>
                <a:gd name="T54" fmla="*/ 1376 w 1504"/>
                <a:gd name="T55" fmla="*/ 280 h 1293"/>
                <a:gd name="T56" fmla="*/ 1456 w 1504"/>
                <a:gd name="T57" fmla="*/ 360 h 1293"/>
                <a:gd name="T58" fmla="*/ 1456 w 1504"/>
                <a:gd name="T59" fmla="*/ 1245 h 1293"/>
                <a:gd name="T60" fmla="*/ 1456 w 1504"/>
                <a:gd name="T61" fmla="*/ 1245 h 1293"/>
                <a:gd name="T62" fmla="*/ 1456 w 1504"/>
                <a:gd name="T63" fmla="*/ 1245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4" h="1293">
                  <a:moveTo>
                    <a:pt x="1376" y="104"/>
                  </a:moveTo>
                  <a:cubicBezTo>
                    <a:pt x="848" y="104"/>
                    <a:pt x="848" y="104"/>
                    <a:pt x="848" y="104"/>
                  </a:cubicBezTo>
                  <a:cubicBezTo>
                    <a:pt x="835" y="104"/>
                    <a:pt x="824" y="115"/>
                    <a:pt x="824" y="128"/>
                  </a:cubicBezTo>
                  <a:cubicBezTo>
                    <a:pt x="824" y="142"/>
                    <a:pt x="835" y="152"/>
                    <a:pt x="848" y="152"/>
                  </a:cubicBezTo>
                  <a:cubicBezTo>
                    <a:pt x="1376" y="152"/>
                    <a:pt x="1376" y="152"/>
                    <a:pt x="1376" y="152"/>
                  </a:cubicBezTo>
                  <a:cubicBezTo>
                    <a:pt x="1420" y="152"/>
                    <a:pt x="1456" y="188"/>
                    <a:pt x="1456" y="232"/>
                  </a:cubicBezTo>
                  <a:cubicBezTo>
                    <a:pt x="1456" y="261"/>
                    <a:pt x="1456" y="261"/>
                    <a:pt x="1456" y="261"/>
                  </a:cubicBezTo>
                  <a:cubicBezTo>
                    <a:pt x="1434" y="243"/>
                    <a:pt x="1406" y="232"/>
                    <a:pt x="1376" y="232"/>
                  </a:cubicBezTo>
                  <a:cubicBezTo>
                    <a:pt x="776" y="232"/>
                    <a:pt x="776" y="232"/>
                    <a:pt x="776" y="232"/>
                  </a:cubicBezTo>
                  <a:cubicBezTo>
                    <a:pt x="776" y="128"/>
                    <a:pt x="776" y="128"/>
                    <a:pt x="776" y="128"/>
                  </a:cubicBezTo>
                  <a:cubicBezTo>
                    <a:pt x="776" y="58"/>
                    <a:pt x="719" y="0"/>
                    <a:pt x="64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8"/>
                    <a:pt x="0" y="128"/>
                  </a:cubicBezTo>
                  <a:cubicBezTo>
                    <a:pt x="0" y="1269"/>
                    <a:pt x="0" y="1269"/>
                    <a:pt x="0" y="1269"/>
                  </a:cubicBezTo>
                  <a:cubicBezTo>
                    <a:pt x="0" y="1282"/>
                    <a:pt x="11" y="1293"/>
                    <a:pt x="24" y="1293"/>
                  </a:cubicBezTo>
                  <a:cubicBezTo>
                    <a:pt x="1480" y="1293"/>
                    <a:pt x="1480" y="1293"/>
                    <a:pt x="1480" y="1293"/>
                  </a:cubicBezTo>
                  <a:cubicBezTo>
                    <a:pt x="1493" y="1293"/>
                    <a:pt x="1504" y="1282"/>
                    <a:pt x="1504" y="1269"/>
                  </a:cubicBezTo>
                  <a:cubicBezTo>
                    <a:pt x="1504" y="232"/>
                    <a:pt x="1504" y="232"/>
                    <a:pt x="1504" y="232"/>
                  </a:cubicBezTo>
                  <a:cubicBezTo>
                    <a:pt x="1504" y="162"/>
                    <a:pt x="1447" y="104"/>
                    <a:pt x="1376" y="104"/>
                  </a:cubicBezTo>
                  <a:close/>
                  <a:moveTo>
                    <a:pt x="1456" y="1245"/>
                  </a:moveTo>
                  <a:cubicBezTo>
                    <a:pt x="48" y="1245"/>
                    <a:pt x="48" y="1245"/>
                    <a:pt x="48" y="1245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84"/>
                    <a:pt x="84" y="48"/>
                    <a:pt x="128" y="48"/>
                  </a:cubicBezTo>
                  <a:cubicBezTo>
                    <a:pt x="648" y="48"/>
                    <a:pt x="648" y="48"/>
                    <a:pt x="648" y="48"/>
                  </a:cubicBezTo>
                  <a:cubicBezTo>
                    <a:pt x="692" y="48"/>
                    <a:pt x="728" y="84"/>
                    <a:pt x="728" y="128"/>
                  </a:cubicBezTo>
                  <a:cubicBezTo>
                    <a:pt x="728" y="256"/>
                    <a:pt x="728" y="256"/>
                    <a:pt x="728" y="256"/>
                  </a:cubicBezTo>
                  <a:cubicBezTo>
                    <a:pt x="728" y="270"/>
                    <a:pt x="739" y="280"/>
                    <a:pt x="752" y="280"/>
                  </a:cubicBezTo>
                  <a:cubicBezTo>
                    <a:pt x="1376" y="280"/>
                    <a:pt x="1376" y="280"/>
                    <a:pt x="1376" y="280"/>
                  </a:cubicBezTo>
                  <a:cubicBezTo>
                    <a:pt x="1420" y="280"/>
                    <a:pt x="1456" y="316"/>
                    <a:pt x="1456" y="360"/>
                  </a:cubicBezTo>
                  <a:lnTo>
                    <a:pt x="1456" y="1245"/>
                  </a:lnTo>
                  <a:close/>
                  <a:moveTo>
                    <a:pt x="1456" y="1245"/>
                  </a:moveTo>
                  <a:cubicBezTo>
                    <a:pt x="1456" y="1245"/>
                    <a:pt x="1456" y="1245"/>
                    <a:pt x="1456" y="12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182"/>
            <p:cNvSpPr>
              <a:spLocks noEditPoints="1"/>
            </p:cNvSpPr>
            <p:nvPr/>
          </p:nvSpPr>
          <p:spPr bwMode="auto">
            <a:xfrm>
              <a:off x="11917363" y="5232400"/>
              <a:ext cx="1052513" cy="1042988"/>
            </a:xfrm>
            <a:custGeom>
              <a:avLst/>
              <a:gdLst>
                <a:gd name="T0" fmla="*/ 120 w 240"/>
                <a:gd name="T1" fmla="*/ 240 h 240"/>
                <a:gd name="T2" fmla="*/ 240 w 240"/>
                <a:gd name="T3" fmla="*/ 120 h 240"/>
                <a:gd name="T4" fmla="*/ 120 w 240"/>
                <a:gd name="T5" fmla="*/ 0 h 240"/>
                <a:gd name="T6" fmla="*/ 0 w 240"/>
                <a:gd name="T7" fmla="*/ 120 h 240"/>
                <a:gd name="T8" fmla="*/ 120 w 240"/>
                <a:gd name="T9" fmla="*/ 240 h 240"/>
                <a:gd name="T10" fmla="*/ 120 w 240"/>
                <a:gd name="T11" fmla="*/ 48 h 240"/>
                <a:gd name="T12" fmla="*/ 192 w 240"/>
                <a:gd name="T13" fmla="*/ 120 h 240"/>
                <a:gd name="T14" fmla="*/ 120 w 240"/>
                <a:gd name="T15" fmla="*/ 192 h 240"/>
                <a:gd name="T16" fmla="*/ 48 w 240"/>
                <a:gd name="T17" fmla="*/ 120 h 240"/>
                <a:gd name="T18" fmla="*/ 120 w 240"/>
                <a:gd name="T19" fmla="*/ 48 h 240"/>
                <a:gd name="T20" fmla="*/ 120 w 240"/>
                <a:gd name="T21" fmla="*/ 48 h 240"/>
                <a:gd name="T22" fmla="*/ 120 w 240"/>
                <a:gd name="T23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240"/>
                  </a:move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lose/>
                  <a:moveTo>
                    <a:pt x="120" y="48"/>
                  </a:moveTo>
                  <a:cubicBezTo>
                    <a:pt x="160" y="48"/>
                    <a:pt x="192" y="80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ubicBezTo>
                    <a:pt x="80" y="192"/>
                    <a:pt x="48" y="16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183"/>
            <p:cNvSpPr>
              <a:spLocks noEditPoints="1"/>
            </p:cNvSpPr>
            <p:nvPr/>
          </p:nvSpPr>
          <p:spPr bwMode="auto">
            <a:xfrm>
              <a:off x="11964988" y="6483350"/>
              <a:ext cx="1346200" cy="965200"/>
            </a:xfrm>
            <a:custGeom>
              <a:avLst/>
              <a:gdLst>
                <a:gd name="T0" fmla="*/ 109 w 307"/>
                <a:gd name="T1" fmla="*/ 0 h 222"/>
                <a:gd name="T2" fmla="*/ 16 w 307"/>
                <a:gd name="T3" fmla="*/ 24 h 222"/>
                <a:gd name="T4" fmla="*/ 6 w 307"/>
                <a:gd name="T5" fmla="*/ 56 h 222"/>
                <a:gd name="T6" fmla="*/ 38 w 307"/>
                <a:gd name="T7" fmla="*/ 66 h 222"/>
                <a:gd name="T8" fmla="*/ 109 w 307"/>
                <a:gd name="T9" fmla="*/ 48 h 222"/>
                <a:gd name="T10" fmla="*/ 257 w 307"/>
                <a:gd name="T11" fmla="*/ 174 h 222"/>
                <a:gd name="T12" fmla="*/ 109 w 307"/>
                <a:gd name="T13" fmla="*/ 174 h 222"/>
                <a:gd name="T14" fmla="*/ 85 w 307"/>
                <a:gd name="T15" fmla="*/ 198 h 222"/>
                <a:gd name="T16" fmla="*/ 109 w 307"/>
                <a:gd name="T17" fmla="*/ 222 h 222"/>
                <a:gd name="T18" fmla="*/ 283 w 307"/>
                <a:gd name="T19" fmla="*/ 222 h 222"/>
                <a:gd name="T20" fmla="*/ 307 w 307"/>
                <a:gd name="T21" fmla="*/ 198 h 222"/>
                <a:gd name="T22" fmla="*/ 109 w 307"/>
                <a:gd name="T23" fmla="*/ 0 h 222"/>
                <a:gd name="T24" fmla="*/ 109 w 307"/>
                <a:gd name="T25" fmla="*/ 0 h 222"/>
                <a:gd name="T26" fmla="*/ 109 w 307"/>
                <a:gd name="T2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22">
                  <a:moveTo>
                    <a:pt x="109" y="0"/>
                  </a:moveTo>
                  <a:cubicBezTo>
                    <a:pt x="77" y="0"/>
                    <a:pt x="44" y="8"/>
                    <a:pt x="16" y="24"/>
                  </a:cubicBezTo>
                  <a:cubicBezTo>
                    <a:pt x="4" y="30"/>
                    <a:pt x="0" y="44"/>
                    <a:pt x="6" y="56"/>
                  </a:cubicBezTo>
                  <a:cubicBezTo>
                    <a:pt x="12" y="68"/>
                    <a:pt x="27" y="72"/>
                    <a:pt x="38" y="66"/>
                  </a:cubicBezTo>
                  <a:cubicBezTo>
                    <a:pt x="60" y="54"/>
                    <a:pt x="84" y="48"/>
                    <a:pt x="109" y="48"/>
                  </a:cubicBezTo>
                  <a:cubicBezTo>
                    <a:pt x="184" y="48"/>
                    <a:pt x="246" y="103"/>
                    <a:pt x="257" y="174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96" y="174"/>
                    <a:pt x="85" y="185"/>
                    <a:pt x="85" y="198"/>
                  </a:cubicBezTo>
                  <a:cubicBezTo>
                    <a:pt x="85" y="212"/>
                    <a:pt x="96" y="222"/>
                    <a:pt x="109" y="222"/>
                  </a:cubicBezTo>
                  <a:cubicBezTo>
                    <a:pt x="283" y="222"/>
                    <a:pt x="283" y="222"/>
                    <a:pt x="283" y="222"/>
                  </a:cubicBezTo>
                  <a:cubicBezTo>
                    <a:pt x="296" y="222"/>
                    <a:pt x="307" y="212"/>
                    <a:pt x="307" y="198"/>
                  </a:cubicBezTo>
                  <a:cubicBezTo>
                    <a:pt x="307" y="89"/>
                    <a:pt x="218" y="0"/>
                    <a:pt x="109" y="0"/>
                  </a:cubicBezTo>
                  <a:close/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184"/>
            <p:cNvSpPr>
              <a:spLocks noEditPoints="1"/>
            </p:cNvSpPr>
            <p:nvPr/>
          </p:nvSpPr>
          <p:spPr bwMode="auto">
            <a:xfrm>
              <a:off x="8709025" y="6483350"/>
              <a:ext cx="1346200" cy="965200"/>
            </a:xfrm>
            <a:custGeom>
              <a:avLst/>
              <a:gdLst>
                <a:gd name="T0" fmla="*/ 200 w 307"/>
                <a:gd name="T1" fmla="*/ 174 h 222"/>
                <a:gd name="T2" fmla="*/ 50 w 307"/>
                <a:gd name="T3" fmla="*/ 174 h 222"/>
                <a:gd name="T4" fmla="*/ 198 w 307"/>
                <a:gd name="T5" fmla="*/ 48 h 222"/>
                <a:gd name="T6" fmla="*/ 269 w 307"/>
                <a:gd name="T7" fmla="*/ 66 h 222"/>
                <a:gd name="T8" fmla="*/ 301 w 307"/>
                <a:gd name="T9" fmla="*/ 56 h 222"/>
                <a:gd name="T10" fmla="*/ 291 w 307"/>
                <a:gd name="T11" fmla="*/ 24 h 222"/>
                <a:gd name="T12" fmla="*/ 198 w 307"/>
                <a:gd name="T13" fmla="*/ 0 h 222"/>
                <a:gd name="T14" fmla="*/ 0 w 307"/>
                <a:gd name="T15" fmla="*/ 198 h 222"/>
                <a:gd name="T16" fmla="*/ 24 w 307"/>
                <a:gd name="T17" fmla="*/ 222 h 222"/>
                <a:gd name="T18" fmla="*/ 200 w 307"/>
                <a:gd name="T19" fmla="*/ 222 h 222"/>
                <a:gd name="T20" fmla="*/ 224 w 307"/>
                <a:gd name="T21" fmla="*/ 198 h 222"/>
                <a:gd name="T22" fmla="*/ 200 w 307"/>
                <a:gd name="T23" fmla="*/ 174 h 222"/>
                <a:gd name="T24" fmla="*/ 200 w 307"/>
                <a:gd name="T25" fmla="*/ 174 h 222"/>
                <a:gd name="T26" fmla="*/ 200 w 307"/>
                <a:gd name="T27" fmla="*/ 17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22">
                  <a:moveTo>
                    <a:pt x="200" y="174"/>
                  </a:moveTo>
                  <a:cubicBezTo>
                    <a:pt x="50" y="174"/>
                    <a:pt x="50" y="174"/>
                    <a:pt x="50" y="174"/>
                  </a:cubicBezTo>
                  <a:cubicBezTo>
                    <a:pt x="61" y="103"/>
                    <a:pt x="123" y="48"/>
                    <a:pt x="198" y="48"/>
                  </a:cubicBezTo>
                  <a:cubicBezTo>
                    <a:pt x="223" y="48"/>
                    <a:pt x="247" y="54"/>
                    <a:pt x="269" y="66"/>
                  </a:cubicBezTo>
                  <a:cubicBezTo>
                    <a:pt x="280" y="72"/>
                    <a:pt x="295" y="68"/>
                    <a:pt x="301" y="56"/>
                  </a:cubicBezTo>
                  <a:cubicBezTo>
                    <a:pt x="307" y="44"/>
                    <a:pt x="303" y="30"/>
                    <a:pt x="291" y="24"/>
                  </a:cubicBezTo>
                  <a:cubicBezTo>
                    <a:pt x="263" y="8"/>
                    <a:pt x="230" y="0"/>
                    <a:pt x="198" y="0"/>
                  </a:cubicBezTo>
                  <a:cubicBezTo>
                    <a:pt x="89" y="0"/>
                    <a:pt x="0" y="89"/>
                    <a:pt x="0" y="198"/>
                  </a:cubicBezTo>
                  <a:cubicBezTo>
                    <a:pt x="0" y="212"/>
                    <a:pt x="11" y="222"/>
                    <a:pt x="24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13" y="222"/>
                    <a:pt x="224" y="212"/>
                    <a:pt x="224" y="198"/>
                  </a:cubicBezTo>
                  <a:cubicBezTo>
                    <a:pt x="224" y="185"/>
                    <a:pt x="213" y="174"/>
                    <a:pt x="200" y="174"/>
                  </a:cubicBezTo>
                  <a:close/>
                  <a:moveTo>
                    <a:pt x="200" y="174"/>
                  </a:moveTo>
                  <a:cubicBezTo>
                    <a:pt x="200" y="174"/>
                    <a:pt x="200" y="174"/>
                    <a:pt x="200" y="1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185"/>
            <p:cNvSpPr>
              <a:spLocks noEditPoints="1"/>
            </p:cNvSpPr>
            <p:nvPr/>
          </p:nvSpPr>
          <p:spPr bwMode="auto">
            <a:xfrm>
              <a:off x="9050338" y="5232400"/>
              <a:ext cx="1052513" cy="1042988"/>
            </a:xfrm>
            <a:custGeom>
              <a:avLst/>
              <a:gdLst>
                <a:gd name="T0" fmla="*/ 120 w 240"/>
                <a:gd name="T1" fmla="*/ 240 h 240"/>
                <a:gd name="T2" fmla="*/ 240 w 240"/>
                <a:gd name="T3" fmla="*/ 120 h 240"/>
                <a:gd name="T4" fmla="*/ 120 w 240"/>
                <a:gd name="T5" fmla="*/ 0 h 240"/>
                <a:gd name="T6" fmla="*/ 0 w 240"/>
                <a:gd name="T7" fmla="*/ 120 h 240"/>
                <a:gd name="T8" fmla="*/ 120 w 240"/>
                <a:gd name="T9" fmla="*/ 240 h 240"/>
                <a:gd name="T10" fmla="*/ 120 w 240"/>
                <a:gd name="T11" fmla="*/ 48 h 240"/>
                <a:gd name="T12" fmla="*/ 192 w 240"/>
                <a:gd name="T13" fmla="*/ 120 h 240"/>
                <a:gd name="T14" fmla="*/ 120 w 240"/>
                <a:gd name="T15" fmla="*/ 192 h 240"/>
                <a:gd name="T16" fmla="*/ 48 w 240"/>
                <a:gd name="T17" fmla="*/ 120 h 240"/>
                <a:gd name="T18" fmla="*/ 120 w 240"/>
                <a:gd name="T19" fmla="*/ 48 h 240"/>
                <a:gd name="T20" fmla="*/ 120 w 240"/>
                <a:gd name="T21" fmla="*/ 48 h 240"/>
                <a:gd name="T22" fmla="*/ 120 w 240"/>
                <a:gd name="T23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240"/>
                  </a:move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lose/>
                  <a:moveTo>
                    <a:pt x="120" y="48"/>
                  </a:moveTo>
                  <a:cubicBezTo>
                    <a:pt x="160" y="48"/>
                    <a:pt x="192" y="80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ubicBezTo>
                    <a:pt x="80" y="192"/>
                    <a:pt x="48" y="16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186"/>
            <p:cNvSpPr>
              <a:spLocks noEditPoints="1"/>
            </p:cNvSpPr>
            <p:nvPr/>
          </p:nvSpPr>
          <p:spPr bwMode="auto">
            <a:xfrm>
              <a:off x="10331450" y="4972050"/>
              <a:ext cx="1358900" cy="1343025"/>
            </a:xfrm>
            <a:custGeom>
              <a:avLst/>
              <a:gdLst>
                <a:gd name="T0" fmla="*/ 155 w 310"/>
                <a:gd name="T1" fmla="*/ 309 h 309"/>
                <a:gd name="T2" fmla="*/ 310 w 310"/>
                <a:gd name="T3" fmla="*/ 154 h 309"/>
                <a:gd name="T4" fmla="*/ 155 w 310"/>
                <a:gd name="T5" fmla="*/ 0 h 309"/>
                <a:gd name="T6" fmla="*/ 0 w 310"/>
                <a:gd name="T7" fmla="*/ 154 h 309"/>
                <a:gd name="T8" fmla="*/ 155 w 310"/>
                <a:gd name="T9" fmla="*/ 309 h 309"/>
                <a:gd name="T10" fmla="*/ 155 w 310"/>
                <a:gd name="T11" fmla="*/ 48 h 309"/>
                <a:gd name="T12" fmla="*/ 262 w 310"/>
                <a:gd name="T13" fmla="*/ 154 h 309"/>
                <a:gd name="T14" fmla="*/ 155 w 310"/>
                <a:gd name="T15" fmla="*/ 261 h 309"/>
                <a:gd name="T16" fmla="*/ 48 w 310"/>
                <a:gd name="T17" fmla="*/ 154 h 309"/>
                <a:gd name="T18" fmla="*/ 155 w 310"/>
                <a:gd name="T19" fmla="*/ 48 h 309"/>
                <a:gd name="T20" fmla="*/ 155 w 310"/>
                <a:gd name="T21" fmla="*/ 48 h 309"/>
                <a:gd name="T22" fmla="*/ 155 w 310"/>
                <a:gd name="T23" fmla="*/ 4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0" h="309">
                  <a:moveTo>
                    <a:pt x="155" y="309"/>
                  </a:moveTo>
                  <a:cubicBezTo>
                    <a:pt x="240" y="309"/>
                    <a:pt x="310" y="240"/>
                    <a:pt x="310" y="154"/>
                  </a:cubicBezTo>
                  <a:cubicBezTo>
                    <a:pt x="310" y="69"/>
                    <a:pt x="240" y="0"/>
                    <a:pt x="155" y="0"/>
                  </a:cubicBezTo>
                  <a:cubicBezTo>
                    <a:pt x="70" y="0"/>
                    <a:pt x="0" y="69"/>
                    <a:pt x="0" y="154"/>
                  </a:cubicBezTo>
                  <a:cubicBezTo>
                    <a:pt x="0" y="240"/>
                    <a:pt x="70" y="309"/>
                    <a:pt x="155" y="309"/>
                  </a:cubicBezTo>
                  <a:close/>
                  <a:moveTo>
                    <a:pt x="155" y="48"/>
                  </a:moveTo>
                  <a:cubicBezTo>
                    <a:pt x="214" y="48"/>
                    <a:pt x="262" y="96"/>
                    <a:pt x="262" y="154"/>
                  </a:cubicBezTo>
                  <a:cubicBezTo>
                    <a:pt x="262" y="213"/>
                    <a:pt x="214" y="261"/>
                    <a:pt x="155" y="261"/>
                  </a:cubicBezTo>
                  <a:cubicBezTo>
                    <a:pt x="96" y="261"/>
                    <a:pt x="48" y="213"/>
                    <a:pt x="48" y="154"/>
                  </a:cubicBezTo>
                  <a:cubicBezTo>
                    <a:pt x="48" y="96"/>
                    <a:pt x="96" y="48"/>
                    <a:pt x="155" y="48"/>
                  </a:cubicBezTo>
                  <a:close/>
                  <a:moveTo>
                    <a:pt x="155" y="48"/>
                  </a:moveTo>
                  <a:cubicBezTo>
                    <a:pt x="155" y="48"/>
                    <a:pt x="155" y="48"/>
                    <a:pt x="15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187"/>
            <p:cNvSpPr>
              <a:spLocks noEditPoints="1"/>
            </p:cNvSpPr>
            <p:nvPr/>
          </p:nvSpPr>
          <p:spPr bwMode="auto">
            <a:xfrm>
              <a:off x="9866313" y="6523038"/>
              <a:ext cx="2287588" cy="1238250"/>
            </a:xfrm>
            <a:custGeom>
              <a:avLst/>
              <a:gdLst>
                <a:gd name="T0" fmla="*/ 261 w 522"/>
                <a:gd name="T1" fmla="*/ 0 h 285"/>
                <a:gd name="T2" fmla="*/ 0 w 522"/>
                <a:gd name="T3" fmla="*/ 261 h 285"/>
                <a:gd name="T4" fmla="*/ 24 w 522"/>
                <a:gd name="T5" fmla="*/ 285 h 285"/>
                <a:gd name="T6" fmla="*/ 498 w 522"/>
                <a:gd name="T7" fmla="*/ 285 h 285"/>
                <a:gd name="T8" fmla="*/ 522 w 522"/>
                <a:gd name="T9" fmla="*/ 261 h 285"/>
                <a:gd name="T10" fmla="*/ 261 w 522"/>
                <a:gd name="T11" fmla="*/ 0 h 285"/>
                <a:gd name="T12" fmla="*/ 50 w 522"/>
                <a:gd name="T13" fmla="*/ 237 h 285"/>
                <a:gd name="T14" fmla="*/ 261 w 522"/>
                <a:gd name="T15" fmla="*/ 48 h 285"/>
                <a:gd name="T16" fmla="*/ 472 w 522"/>
                <a:gd name="T17" fmla="*/ 237 h 285"/>
                <a:gd name="T18" fmla="*/ 50 w 522"/>
                <a:gd name="T19" fmla="*/ 237 h 285"/>
                <a:gd name="T20" fmla="*/ 50 w 522"/>
                <a:gd name="T21" fmla="*/ 237 h 285"/>
                <a:gd name="T22" fmla="*/ 50 w 522"/>
                <a:gd name="T23" fmla="*/ 23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2" h="285">
                  <a:moveTo>
                    <a:pt x="261" y="0"/>
                  </a:moveTo>
                  <a:cubicBezTo>
                    <a:pt x="117" y="0"/>
                    <a:pt x="0" y="117"/>
                    <a:pt x="0" y="261"/>
                  </a:cubicBezTo>
                  <a:cubicBezTo>
                    <a:pt x="0" y="274"/>
                    <a:pt x="11" y="285"/>
                    <a:pt x="24" y="285"/>
                  </a:cubicBezTo>
                  <a:cubicBezTo>
                    <a:pt x="498" y="285"/>
                    <a:pt x="498" y="285"/>
                    <a:pt x="498" y="285"/>
                  </a:cubicBezTo>
                  <a:cubicBezTo>
                    <a:pt x="511" y="285"/>
                    <a:pt x="522" y="274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  <a:moveTo>
                    <a:pt x="50" y="237"/>
                  </a:moveTo>
                  <a:cubicBezTo>
                    <a:pt x="62" y="131"/>
                    <a:pt x="152" y="48"/>
                    <a:pt x="261" y="48"/>
                  </a:cubicBezTo>
                  <a:cubicBezTo>
                    <a:pt x="370" y="48"/>
                    <a:pt x="460" y="131"/>
                    <a:pt x="472" y="237"/>
                  </a:cubicBezTo>
                  <a:lnTo>
                    <a:pt x="50" y="237"/>
                  </a:lnTo>
                  <a:close/>
                  <a:moveTo>
                    <a:pt x="50" y="237"/>
                  </a:moveTo>
                  <a:cubicBezTo>
                    <a:pt x="50" y="237"/>
                    <a:pt x="50" y="237"/>
                    <a:pt x="50" y="2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9" name="Group 258"/>
          <p:cNvGrpSpPr>
            <a:grpSpLocks noChangeAspect="1"/>
          </p:cNvGrpSpPr>
          <p:nvPr/>
        </p:nvGrpSpPr>
        <p:grpSpPr>
          <a:xfrm>
            <a:off x="4106913" y="3834532"/>
            <a:ext cx="307763" cy="304800"/>
            <a:chOff x="8905876" y="2322512"/>
            <a:chExt cx="6594474" cy="6530976"/>
          </a:xfrm>
        </p:grpSpPr>
        <p:sp>
          <p:nvSpPr>
            <p:cNvPr id="258" name="Rectangle: Rounded Corners 257"/>
            <p:cNvSpPr/>
            <p:nvPr/>
          </p:nvSpPr>
          <p:spPr>
            <a:xfrm>
              <a:off x="10707757" y="4513333"/>
              <a:ext cx="3723860" cy="1026076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191"/>
            <p:cNvSpPr>
              <a:spLocks noEditPoints="1"/>
            </p:cNvSpPr>
            <p:nvPr/>
          </p:nvSpPr>
          <p:spPr bwMode="auto">
            <a:xfrm>
              <a:off x="8905876" y="7585075"/>
              <a:ext cx="6594474" cy="1268413"/>
            </a:xfrm>
            <a:custGeom>
              <a:avLst/>
              <a:gdLst>
                <a:gd name="T0" fmla="*/ 1480 w 1504"/>
                <a:gd name="T1" fmla="*/ 212 h 292"/>
                <a:gd name="T2" fmla="*/ 937 w 1504"/>
                <a:gd name="T3" fmla="*/ 212 h 292"/>
                <a:gd name="T4" fmla="*/ 937 w 1504"/>
                <a:gd name="T5" fmla="*/ 164 h 292"/>
                <a:gd name="T6" fmla="*/ 1480 w 1504"/>
                <a:gd name="T7" fmla="*/ 164 h 292"/>
                <a:gd name="T8" fmla="*/ 1504 w 1504"/>
                <a:gd name="T9" fmla="*/ 140 h 292"/>
                <a:gd name="T10" fmla="*/ 1480 w 1504"/>
                <a:gd name="T11" fmla="*/ 116 h 292"/>
                <a:gd name="T12" fmla="*/ 937 w 1504"/>
                <a:gd name="T13" fmla="*/ 116 h 292"/>
                <a:gd name="T14" fmla="*/ 913 w 1504"/>
                <a:gd name="T15" fmla="*/ 96 h 292"/>
                <a:gd name="T16" fmla="*/ 850 w 1504"/>
                <a:gd name="T17" fmla="*/ 96 h 292"/>
                <a:gd name="T18" fmla="*/ 850 w 1504"/>
                <a:gd name="T19" fmla="*/ 24 h 292"/>
                <a:gd name="T20" fmla="*/ 826 w 1504"/>
                <a:gd name="T21" fmla="*/ 0 h 292"/>
                <a:gd name="T22" fmla="*/ 802 w 1504"/>
                <a:gd name="T23" fmla="*/ 24 h 292"/>
                <a:gd name="T24" fmla="*/ 802 w 1504"/>
                <a:gd name="T25" fmla="*/ 120 h 292"/>
                <a:gd name="T26" fmla="*/ 826 w 1504"/>
                <a:gd name="T27" fmla="*/ 144 h 292"/>
                <a:gd name="T28" fmla="*/ 889 w 1504"/>
                <a:gd name="T29" fmla="*/ 144 h 292"/>
                <a:gd name="T30" fmla="*/ 889 w 1504"/>
                <a:gd name="T31" fmla="*/ 244 h 292"/>
                <a:gd name="T32" fmla="*/ 615 w 1504"/>
                <a:gd name="T33" fmla="*/ 244 h 292"/>
                <a:gd name="T34" fmla="*/ 615 w 1504"/>
                <a:gd name="T35" fmla="*/ 144 h 292"/>
                <a:gd name="T36" fmla="*/ 730 w 1504"/>
                <a:gd name="T37" fmla="*/ 144 h 292"/>
                <a:gd name="T38" fmla="*/ 754 w 1504"/>
                <a:gd name="T39" fmla="*/ 120 h 292"/>
                <a:gd name="T40" fmla="*/ 730 w 1504"/>
                <a:gd name="T41" fmla="*/ 96 h 292"/>
                <a:gd name="T42" fmla="*/ 702 w 1504"/>
                <a:gd name="T43" fmla="*/ 96 h 292"/>
                <a:gd name="T44" fmla="*/ 702 w 1504"/>
                <a:gd name="T45" fmla="*/ 24 h 292"/>
                <a:gd name="T46" fmla="*/ 678 w 1504"/>
                <a:gd name="T47" fmla="*/ 0 h 292"/>
                <a:gd name="T48" fmla="*/ 654 w 1504"/>
                <a:gd name="T49" fmla="*/ 24 h 292"/>
                <a:gd name="T50" fmla="*/ 654 w 1504"/>
                <a:gd name="T51" fmla="*/ 96 h 292"/>
                <a:gd name="T52" fmla="*/ 591 w 1504"/>
                <a:gd name="T53" fmla="*/ 96 h 292"/>
                <a:gd name="T54" fmla="*/ 567 w 1504"/>
                <a:gd name="T55" fmla="*/ 116 h 292"/>
                <a:gd name="T56" fmla="*/ 24 w 1504"/>
                <a:gd name="T57" fmla="*/ 116 h 292"/>
                <a:gd name="T58" fmla="*/ 0 w 1504"/>
                <a:gd name="T59" fmla="*/ 140 h 292"/>
                <a:gd name="T60" fmla="*/ 24 w 1504"/>
                <a:gd name="T61" fmla="*/ 164 h 292"/>
                <a:gd name="T62" fmla="*/ 567 w 1504"/>
                <a:gd name="T63" fmla="*/ 164 h 292"/>
                <a:gd name="T64" fmla="*/ 567 w 1504"/>
                <a:gd name="T65" fmla="*/ 212 h 292"/>
                <a:gd name="T66" fmla="*/ 24 w 1504"/>
                <a:gd name="T67" fmla="*/ 212 h 292"/>
                <a:gd name="T68" fmla="*/ 0 w 1504"/>
                <a:gd name="T69" fmla="*/ 236 h 292"/>
                <a:gd name="T70" fmla="*/ 24 w 1504"/>
                <a:gd name="T71" fmla="*/ 260 h 292"/>
                <a:gd name="T72" fmla="*/ 567 w 1504"/>
                <a:gd name="T73" fmla="*/ 260 h 292"/>
                <a:gd name="T74" fmla="*/ 567 w 1504"/>
                <a:gd name="T75" fmla="*/ 268 h 292"/>
                <a:gd name="T76" fmla="*/ 591 w 1504"/>
                <a:gd name="T77" fmla="*/ 292 h 292"/>
                <a:gd name="T78" fmla="*/ 913 w 1504"/>
                <a:gd name="T79" fmla="*/ 292 h 292"/>
                <a:gd name="T80" fmla="*/ 937 w 1504"/>
                <a:gd name="T81" fmla="*/ 268 h 292"/>
                <a:gd name="T82" fmla="*/ 937 w 1504"/>
                <a:gd name="T83" fmla="*/ 260 h 292"/>
                <a:gd name="T84" fmla="*/ 1480 w 1504"/>
                <a:gd name="T85" fmla="*/ 260 h 292"/>
                <a:gd name="T86" fmla="*/ 1504 w 1504"/>
                <a:gd name="T87" fmla="*/ 236 h 292"/>
                <a:gd name="T88" fmla="*/ 1480 w 1504"/>
                <a:gd name="T89" fmla="*/ 212 h 292"/>
                <a:gd name="T90" fmla="*/ 1480 w 1504"/>
                <a:gd name="T91" fmla="*/ 212 h 292"/>
                <a:gd name="T92" fmla="*/ 1480 w 1504"/>
                <a:gd name="T93" fmla="*/ 21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292">
                  <a:moveTo>
                    <a:pt x="1480" y="212"/>
                  </a:moveTo>
                  <a:cubicBezTo>
                    <a:pt x="937" y="212"/>
                    <a:pt x="937" y="212"/>
                    <a:pt x="937" y="212"/>
                  </a:cubicBezTo>
                  <a:cubicBezTo>
                    <a:pt x="937" y="164"/>
                    <a:pt x="937" y="164"/>
                    <a:pt x="937" y="164"/>
                  </a:cubicBezTo>
                  <a:cubicBezTo>
                    <a:pt x="1480" y="164"/>
                    <a:pt x="1480" y="164"/>
                    <a:pt x="1480" y="164"/>
                  </a:cubicBezTo>
                  <a:cubicBezTo>
                    <a:pt x="1493" y="164"/>
                    <a:pt x="1504" y="153"/>
                    <a:pt x="1504" y="140"/>
                  </a:cubicBezTo>
                  <a:cubicBezTo>
                    <a:pt x="1504" y="127"/>
                    <a:pt x="1493" y="116"/>
                    <a:pt x="1480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5" y="104"/>
                    <a:pt x="925" y="96"/>
                    <a:pt x="913" y="96"/>
                  </a:cubicBezTo>
                  <a:cubicBezTo>
                    <a:pt x="850" y="96"/>
                    <a:pt x="850" y="96"/>
                    <a:pt x="850" y="96"/>
                  </a:cubicBezTo>
                  <a:cubicBezTo>
                    <a:pt x="850" y="24"/>
                    <a:pt x="850" y="24"/>
                    <a:pt x="850" y="24"/>
                  </a:cubicBezTo>
                  <a:cubicBezTo>
                    <a:pt x="850" y="10"/>
                    <a:pt x="839" y="0"/>
                    <a:pt x="826" y="0"/>
                  </a:cubicBezTo>
                  <a:cubicBezTo>
                    <a:pt x="813" y="0"/>
                    <a:pt x="802" y="10"/>
                    <a:pt x="802" y="24"/>
                  </a:cubicBezTo>
                  <a:cubicBezTo>
                    <a:pt x="802" y="120"/>
                    <a:pt x="802" y="120"/>
                    <a:pt x="802" y="120"/>
                  </a:cubicBezTo>
                  <a:cubicBezTo>
                    <a:pt x="802" y="133"/>
                    <a:pt x="813" y="144"/>
                    <a:pt x="826" y="144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889" y="244"/>
                    <a:pt x="889" y="244"/>
                    <a:pt x="889" y="244"/>
                  </a:cubicBezTo>
                  <a:cubicBezTo>
                    <a:pt x="615" y="244"/>
                    <a:pt x="615" y="244"/>
                    <a:pt x="615" y="244"/>
                  </a:cubicBezTo>
                  <a:cubicBezTo>
                    <a:pt x="615" y="144"/>
                    <a:pt x="615" y="144"/>
                    <a:pt x="615" y="144"/>
                  </a:cubicBezTo>
                  <a:cubicBezTo>
                    <a:pt x="730" y="144"/>
                    <a:pt x="730" y="144"/>
                    <a:pt x="730" y="144"/>
                  </a:cubicBezTo>
                  <a:cubicBezTo>
                    <a:pt x="743" y="144"/>
                    <a:pt x="754" y="133"/>
                    <a:pt x="754" y="120"/>
                  </a:cubicBezTo>
                  <a:cubicBezTo>
                    <a:pt x="754" y="106"/>
                    <a:pt x="743" y="96"/>
                    <a:pt x="730" y="96"/>
                  </a:cubicBezTo>
                  <a:cubicBezTo>
                    <a:pt x="702" y="96"/>
                    <a:pt x="702" y="96"/>
                    <a:pt x="702" y="96"/>
                  </a:cubicBezTo>
                  <a:cubicBezTo>
                    <a:pt x="702" y="24"/>
                    <a:pt x="702" y="24"/>
                    <a:pt x="702" y="24"/>
                  </a:cubicBezTo>
                  <a:cubicBezTo>
                    <a:pt x="702" y="10"/>
                    <a:pt x="691" y="0"/>
                    <a:pt x="678" y="0"/>
                  </a:cubicBezTo>
                  <a:cubicBezTo>
                    <a:pt x="665" y="0"/>
                    <a:pt x="654" y="10"/>
                    <a:pt x="654" y="24"/>
                  </a:cubicBezTo>
                  <a:cubicBezTo>
                    <a:pt x="654" y="96"/>
                    <a:pt x="654" y="96"/>
                    <a:pt x="654" y="96"/>
                  </a:cubicBezTo>
                  <a:cubicBezTo>
                    <a:pt x="591" y="96"/>
                    <a:pt x="591" y="96"/>
                    <a:pt x="591" y="96"/>
                  </a:cubicBezTo>
                  <a:cubicBezTo>
                    <a:pt x="579" y="96"/>
                    <a:pt x="569" y="104"/>
                    <a:pt x="567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11" y="116"/>
                    <a:pt x="0" y="127"/>
                    <a:pt x="0" y="140"/>
                  </a:cubicBezTo>
                  <a:cubicBezTo>
                    <a:pt x="0" y="153"/>
                    <a:pt x="11" y="164"/>
                    <a:pt x="24" y="164"/>
                  </a:cubicBezTo>
                  <a:cubicBezTo>
                    <a:pt x="567" y="164"/>
                    <a:pt x="567" y="164"/>
                    <a:pt x="567" y="164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24" y="212"/>
                    <a:pt x="24" y="212"/>
                    <a:pt x="24" y="212"/>
                  </a:cubicBezTo>
                  <a:cubicBezTo>
                    <a:pt x="11" y="212"/>
                    <a:pt x="0" y="223"/>
                    <a:pt x="0" y="236"/>
                  </a:cubicBezTo>
                  <a:cubicBezTo>
                    <a:pt x="0" y="249"/>
                    <a:pt x="11" y="260"/>
                    <a:pt x="24" y="260"/>
                  </a:cubicBezTo>
                  <a:cubicBezTo>
                    <a:pt x="567" y="260"/>
                    <a:pt x="567" y="260"/>
                    <a:pt x="567" y="260"/>
                  </a:cubicBezTo>
                  <a:cubicBezTo>
                    <a:pt x="567" y="268"/>
                    <a:pt x="567" y="268"/>
                    <a:pt x="567" y="268"/>
                  </a:cubicBezTo>
                  <a:cubicBezTo>
                    <a:pt x="567" y="281"/>
                    <a:pt x="578" y="292"/>
                    <a:pt x="591" y="292"/>
                  </a:cubicBezTo>
                  <a:cubicBezTo>
                    <a:pt x="913" y="292"/>
                    <a:pt x="913" y="292"/>
                    <a:pt x="913" y="292"/>
                  </a:cubicBezTo>
                  <a:cubicBezTo>
                    <a:pt x="926" y="292"/>
                    <a:pt x="937" y="281"/>
                    <a:pt x="937" y="268"/>
                  </a:cubicBezTo>
                  <a:cubicBezTo>
                    <a:pt x="937" y="260"/>
                    <a:pt x="937" y="260"/>
                    <a:pt x="937" y="260"/>
                  </a:cubicBezTo>
                  <a:cubicBezTo>
                    <a:pt x="1480" y="260"/>
                    <a:pt x="1480" y="260"/>
                    <a:pt x="1480" y="260"/>
                  </a:cubicBezTo>
                  <a:cubicBezTo>
                    <a:pt x="1493" y="260"/>
                    <a:pt x="1504" y="249"/>
                    <a:pt x="1504" y="236"/>
                  </a:cubicBezTo>
                  <a:cubicBezTo>
                    <a:pt x="1504" y="223"/>
                    <a:pt x="1493" y="212"/>
                    <a:pt x="1480" y="212"/>
                  </a:cubicBezTo>
                  <a:close/>
                  <a:moveTo>
                    <a:pt x="1480" y="212"/>
                  </a:moveTo>
                  <a:cubicBezTo>
                    <a:pt x="1480" y="212"/>
                    <a:pt x="1480" y="212"/>
                    <a:pt x="1480" y="2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192"/>
            <p:cNvSpPr>
              <a:spLocks noEditPoints="1"/>
            </p:cNvSpPr>
            <p:nvPr/>
          </p:nvSpPr>
          <p:spPr bwMode="auto">
            <a:xfrm>
              <a:off x="10247313" y="2322512"/>
              <a:ext cx="3981450" cy="5054600"/>
            </a:xfrm>
            <a:custGeom>
              <a:avLst/>
              <a:gdLst>
                <a:gd name="T0" fmla="*/ 24 w 908"/>
                <a:gd name="T1" fmla="*/ 1164 h 1164"/>
                <a:gd name="T2" fmla="*/ 884 w 908"/>
                <a:gd name="T3" fmla="*/ 1164 h 1164"/>
                <a:gd name="T4" fmla="*/ 908 w 908"/>
                <a:gd name="T5" fmla="*/ 1140 h 1164"/>
                <a:gd name="T6" fmla="*/ 908 w 908"/>
                <a:gd name="T7" fmla="*/ 280 h 1164"/>
                <a:gd name="T8" fmla="*/ 908 w 908"/>
                <a:gd name="T9" fmla="*/ 278 h 1164"/>
                <a:gd name="T10" fmla="*/ 908 w 908"/>
                <a:gd name="T11" fmla="*/ 276 h 1164"/>
                <a:gd name="T12" fmla="*/ 908 w 908"/>
                <a:gd name="T13" fmla="*/ 275 h 1164"/>
                <a:gd name="T14" fmla="*/ 907 w 908"/>
                <a:gd name="T15" fmla="*/ 273 h 1164"/>
                <a:gd name="T16" fmla="*/ 907 w 908"/>
                <a:gd name="T17" fmla="*/ 273 h 1164"/>
                <a:gd name="T18" fmla="*/ 907 w 908"/>
                <a:gd name="T19" fmla="*/ 271 h 1164"/>
                <a:gd name="T20" fmla="*/ 907 w 908"/>
                <a:gd name="T21" fmla="*/ 271 h 1164"/>
                <a:gd name="T22" fmla="*/ 906 w 908"/>
                <a:gd name="T23" fmla="*/ 269 h 1164"/>
                <a:gd name="T24" fmla="*/ 906 w 908"/>
                <a:gd name="T25" fmla="*/ 269 h 1164"/>
                <a:gd name="T26" fmla="*/ 905 w 908"/>
                <a:gd name="T27" fmla="*/ 267 h 1164"/>
                <a:gd name="T28" fmla="*/ 904 w 908"/>
                <a:gd name="T29" fmla="*/ 267 h 1164"/>
                <a:gd name="T30" fmla="*/ 903 w 908"/>
                <a:gd name="T31" fmla="*/ 265 h 1164"/>
                <a:gd name="T32" fmla="*/ 903 w 908"/>
                <a:gd name="T33" fmla="*/ 265 h 1164"/>
                <a:gd name="T34" fmla="*/ 902 w 908"/>
                <a:gd name="T35" fmla="*/ 263 h 1164"/>
                <a:gd name="T36" fmla="*/ 901 w 908"/>
                <a:gd name="T37" fmla="*/ 263 h 1164"/>
                <a:gd name="T38" fmla="*/ 645 w 908"/>
                <a:gd name="T39" fmla="*/ 7 h 1164"/>
                <a:gd name="T40" fmla="*/ 645 w 908"/>
                <a:gd name="T41" fmla="*/ 7 h 1164"/>
                <a:gd name="T42" fmla="*/ 644 w 908"/>
                <a:gd name="T43" fmla="*/ 5 h 1164"/>
                <a:gd name="T44" fmla="*/ 643 w 908"/>
                <a:gd name="T45" fmla="*/ 5 h 1164"/>
                <a:gd name="T46" fmla="*/ 642 w 908"/>
                <a:gd name="T47" fmla="*/ 4 h 1164"/>
                <a:gd name="T48" fmla="*/ 641 w 908"/>
                <a:gd name="T49" fmla="*/ 4 h 1164"/>
                <a:gd name="T50" fmla="*/ 640 w 908"/>
                <a:gd name="T51" fmla="*/ 3 h 1164"/>
                <a:gd name="T52" fmla="*/ 639 w 908"/>
                <a:gd name="T53" fmla="*/ 3 h 1164"/>
                <a:gd name="T54" fmla="*/ 638 w 908"/>
                <a:gd name="T55" fmla="*/ 2 h 1164"/>
                <a:gd name="T56" fmla="*/ 637 w 908"/>
                <a:gd name="T57" fmla="*/ 2 h 1164"/>
                <a:gd name="T58" fmla="*/ 635 w 908"/>
                <a:gd name="T59" fmla="*/ 1 h 1164"/>
                <a:gd name="T60" fmla="*/ 635 w 908"/>
                <a:gd name="T61" fmla="*/ 1 h 1164"/>
                <a:gd name="T62" fmla="*/ 633 w 908"/>
                <a:gd name="T63" fmla="*/ 0 h 1164"/>
                <a:gd name="T64" fmla="*/ 633 w 908"/>
                <a:gd name="T65" fmla="*/ 0 h 1164"/>
                <a:gd name="T66" fmla="*/ 631 w 908"/>
                <a:gd name="T67" fmla="*/ 0 h 1164"/>
                <a:gd name="T68" fmla="*/ 628 w 908"/>
                <a:gd name="T69" fmla="*/ 0 h 1164"/>
                <a:gd name="T70" fmla="*/ 24 w 908"/>
                <a:gd name="T71" fmla="*/ 0 h 1164"/>
                <a:gd name="T72" fmla="*/ 0 w 908"/>
                <a:gd name="T73" fmla="*/ 24 h 1164"/>
                <a:gd name="T74" fmla="*/ 0 w 908"/>
                <a:gd name="T75" fmla="*/ 1140 h 1164"/>
                <a:gd name="T76" fmla="*/ 24 w 908"/>
                <a:gd name="T77" fmla="*/ 1164 h 1164"/>
                <a:gd name="T78" fmla="*/ 652 w 908"/>
                <a:gd name="T79" fmla="*/ 82 h 1164"/>
                <a:gd name="T80" fmla="*/ 826 w 908"/>
                <a:gd name="T81" fmla="*/ 256 h 1164"/>
                <a:gd name="T82" fmla="*/ 652 w 908"/>
                <a:gd name="T83" fmla="*/ 256 h 1164"/>
                <a:gd name="T84" fmla="*/ 652 w 908"/>
                <a:gd name="T85" fmla="*/ 82 h 1164"/>
                <a:gd name="T86" fmla="*/ 48 w 908"/>
                <a:gd name="T87" fmla="*/ 48 h 1164"/>
                <a:gd name="T88" fmla="*/ 604 w 908"/>
                <a:gd name="T89" fmla="*/ 48 h 1164"/>
                <a:gd name="T90" fmla="*/ 604 w 908"/>
                <a:gd name="T91" fmla="*/ 280 h 1164"/>
                <a:gd name="T92" fmla="*/ 628 w 908"/>
                <a:gd name="T93" fmla="*/ 304 h 1164"/>
                <a:gd name="T94" fmla="*/ 860 w 908"/>
                <a:gd name="T95" fmla="*/ 304 h 1164"/>
                <a:gd name="T96" fmla="*/ 860 w 908"/>
                <a:gd name="T97" fmla="*/ 1116 h 1164"/>
                <a:gd name="T98" fmla="*/ 48 w 908"/>
                <a:gd name="T99" fmla="*/ 1116 h 1164"/>
                <a:gd name="T100" fmla="*/ 48 w 908"/>
                <a:gd name="T101" fmla="*/ 48 h 1164"/>
                <a:gd name="T102" fmla="*/ 48 w 908"/>
                <a:gd name="T103" fmla="*/ 48 h 1164"/>
                <a:gd name="T104" fmla="*/ 48 w 908"/>
                <a:gd name="T105" fmla="*/ 48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8" h="1164">
                  <a:moveTo>
                    <a:pt x="24" y="1164"/>
                  </a:moveTo>
                  <a:cubicBezTo>
                    <a:pt x="884" y="1164"/>
                    <a:pt x="884" y="1164"/>
                    <a:pt x="884" y="1164"/>
                  </a:cubicBezTo>
                  <a:cubicBezTo>
                    <a:pt x="898" y="1164"/>
                    <a:pt x="908" y="1153"/>
                    <a:pt x="908" y="1140"/>
                  </a:cubicBezTo>
                  <a:cubicBezTo>
                    <a:pt x="908" y="280"/>
                    <a:pt x="908" y="280"/>
                    <a:pt x="908" y="280"/>
                  </a:cubicBezTo>
                  <a:cubicBezTo>
                    <a:pt x="908" y="279"/>
                    <a:pt x="908" y="278"/>
                    <a:pt x="908" y="278"/>
                  </a:cubicBezTo>
                  <a:cubicBezTo>
                    <a:pt x="908" y="277"/>
                    <a:pt x="908" y="276"/>
                    <a:pt x="908" y="276"/>
                  </a:cubicBezTo>
                  <a:cubicBezTo>
                    <a:pt x="908" y="276"/>
                    <a:pt x="908" y="275"/>
                    <a:pt x="908" y="275"/>
                  </a:cubicBezTo>
                  <a:cubicBezTo>
                    <a:pt x="908" y="275"/>
                    <a:pt x="908" y="274"/>
                    <a:pt x="907" y="273"/>
                  </a:cubicBezTo>
                  <a:cubicBezTo>
                    <a:pt x="907" y="273"/>
                    <a:pt x="907" y="273"/>
                    <a:pt x="907" y="273"/>
                  </a:cubicBezTo>
                  <a:cubicBezTo>
                    <a:pt x="907" y="272"/>
                    <a:pt x="907" y="272"/>
                    <a:pt x="907" y="271"/>
                  </a:cubicBezTo>
                  <a:cubicBezTo>
                    <a:pt x="907" y="271"/>
                    <a:pt x="907" y="271"/>
                    <a:pt x="907" y="271"/>
                  </a:cubicBezTo>
                  <a:cubicBezTo>
                    <a:pt x="906" y="270"/>
                    <a:pt x="906" y="270"/>
                    <a:pt x="906" y="269"/>
                  </a:cubicBezTo>
                  <a:cubicBezTo>
                    <a:pt x="906" y="269"/>
                    <a:pt x="906" y="269"/>
                    <a:pt x="906" y="269"/>
                  </a:cubicBezTo>
                  <a:cubicBezTo>
                    <a:pt x="905" y="268"/>
                    <a:pt x="905" y="268"/>
                    <a:pt x="905" y="267"/>
                  </a:cubicBezTo>
                  <a:cubicBezTo>
                    <a:pt x="905" y="267"/>
                    <a:pt x="904" y="267"/>
                    <a:pt x="904" y="267"/>
                  </a:cubicBezTo>
                  <a:cubicBezTo>
                    <a:pt x="904" y="266"/>
                    <a:pt x="904" y="266"/>
                    <a:pt x="903" y="265"/>
                  </a:cubicBezTo>
                  <a:cubicBezTo>
                    <a:pt x="903" y="265"/>
                    <a:pt x="903" y="265"/>
                    <a:pt x="903" y="265"/>
                  </a:cubicBezTo>
                  <a:cubicBezTo>
                    <a:pt x="903" y="264"/>
                    <a:pt x="902" y="264"/>
                    <a:pt x="902" y="263"/>
                  </a:cubicBezTo>
                  <a:cubicBezTo>
                    <a:pt x="902" y="263"/>
                    <a:pt x="902" y="263"/>
                    <a:pt x="901" y="263"/>
                  </a:cubicBezTo>
                  <a:cubicBezTo>
                    <a:pt x="645" y="7"/>
                    <a:pt x="645" y="7"/>
                    <a:pt x="645" y="7"/>
                  </a:cubicBezTo>
                  <a:cubicBezTo>
                    <a:pt x="645" y="7"/>
                    <a:pt x="645" y="7"/>
                    <a:pt x="645" y="7"/>
                  </a:cubicBezTo>
                  <a:cubicBezTo>
                    <a:pt x="645" y="6"/>
                    <a:pt x="644" y="6"/>
                    <a:pt x="644" y="5"/>
                  </a:cubicBezTo>
                  <a:cubicBezTo>
                    <a:pt x="643" y="5"/>
                    <a:pt x="643" y="5"/>
                    <a:pt x="643" y="5"/>
                  </a:cubicBezTo>
                  <a:cubicBezTo>
                    <a:pt x="643" y="5"/>
                    <a:pt x="642" y="4"/>
                    <a:pt x="642" y="4"/>
                  </a:cubicBezTo>
                  <a:cubicBezTo>
                    <a:pt x="642" y="4"/>
                    <a:pt x="641" y="4"/>
                    <a:pt x="641" y="4"/>
                  </a:cubicBezTo>
                  <a:cubicBezTo>
                    <a:pt x="641" y="3"/>
                    <a:pt x="640" y="3"/>
                    <a:pt x="640" y="3"/>
                  </a:cubicBezTo>
                  <a:cubicBezTo>
                    <a:pt x="640" y="3"/>
                    <a:pt x="640" y="3"/>
                    <a:pt x="639" y="3"/>
                  </a:cubicBezTo>
                  <a:cubicBezTo>
                    <a:pt x="639" y="2"/>
                    <a:pt x="638" y="2"/>
                    <a:pt x="638" y="2"/>
                  </a:cubicBezTo>
                  <a:cubicBezTo>
                    <a:pt x="638" y="2"/>
                    <a:pt x="637" y="2"/>
                    <a:pt x="637" y="2"/>
                  </a:cubicBezTo>
                  <a:cubicBezTo>
                    <a:pt x="637" y="1"/>
                    <a:pt x="636" y="1"/>
                    <a:pt x="635" y="1"/>
                  </a:cubicBezTo>
                  <a:cubicBezTo>
                    <a:pt x="635" y="1"/>
                    <a:pt x="635" y="1"/>
                    <a:pt x="635" y="1"/>
                  </a:cubicBezTo>
                  <a:cubicBezTo>
                    <a:pt x="635" y="1"/>
                    <a:pt x="634" y="1"/>
                    <a:pt x="633" y="0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632" y="0"/>
                    <a:pt x="631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40"/>
                    <a:pt x="0" y="1140"/>
                    <a:pt x="0" y="1140"/>
                  </a:cubicBezTo>
                  <a:cubicBezTo>
                    <a:pt x="0" y="1153"/>
                    <a:pt x="11" y="1164"/>
                    <a:pt x="24" y="1164"/>
                  </a:cubicBezTo>
                  <a:close/>
                  <a:moveTo>
                    <a:pt x="652" y="82"/>
                  </a:moveTo>
                  <a:cubicBezTo>
                    <a:pt x="826" y="256"/>
                    <a:pt x="826" y="256"/>
                    <a:pt x="826" y="256"/>
                  </a:cubicBezTo>
                  <a:cubicBezTo>
                    <a:pt x="652" y="256"/>
                    <a:pt x="652" y="256"/>
                    <a:pt x="652" y="256"/>
                  </a:cubicBezTo>
                  <a:lnTo>
                    <a:pt x="652" y="82"/>
                  </a:lnTo>
                  <a:close/>
                  <a:moveTo>
                    <a:pt x="48" y="48"/>
                  </a:moveTo>
                  <a:cubicBezTo>
                    <a:pt x="604" y="48"/>
                    <a:pt x="604" y="48"/>
                    <a:pt x="604" y="48"/>
                  </a:cubicBezTo>
                  <a:cubicBezTo>
                    <a:pt x="604" y="280"/>
                    <a:pt x="604" y="280"/>
                    <a:pt x="604" y="280"/>
                  </a:cubicBezTo>
                  <a:cubicBezTo>
                    <a:pt x="604" y="293"/>
                    <a:pt x="615" y="304"/>
                    <a:pt x="628" y="304"/>
                  </a:cubicBezTo>
                  <a:cubicBezTo>
                    <a:pt x="860" y="304"/>
                    <a:pt x="860" y="304"/>
                    <a:pt x="860" y="304"/>
                  </a:cubicBezTo>
                  <a:cubicBezTo>
                    <a:pt x="860" y="1116"/>
                    <a:pt x="860" y="1116"/>
                    <a:pt x="860" y="1116"/>
                  </a:cubicBezTo>
                  <a:cubicBezTo>
                    <a:pt x="48" y="1116"/>
                    <a:pt x="48" y="1116"/>
                    <a:pt x="48" y="1116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193"/>
            <p:cNvSpPr>
              <a:spLocks noEditPoints="1"/>
            </p:cNvSpPr>
            <p:nvPr/>
          </p:nvSpPr>
          <p:spPr bwMode="auto">
            <a:xfrm>
              <a:off x="11001375" y="4181475"/>
              <a:ext cx="2473325" cy="207963"/>
            </a:xfrm>
            <a:custGeom>
              <a:avLst/>
              <a:gdLst>
                <a:gd name="T0" fmla="*/ 540 w 564"/>
                <a:gd name="T1" fmla="*/ 0 h 48"/>
                <a:gd name="T2" fmla="*/ 24 w 564"/>
                <a:gd name="T3" fmla="*/ 0 h 48"/>
                <a:gd name="T4" fmla="*/ 0 w 564"/>
                <a:gd name="T5" fmla="*/ 24 h 48"/>
                <a:gd name="T6" fmla="*/ 24 w 564"/>
                <a:gd name="T7" fmla="*/ 48 h 48"/>
                <a:gd name="T8" fmla="*/ 540 w 564"/>
                <a:gd name="T9" fmla="*/ 48 h 48"/>
                <a:gd name="T10" fmla="*/ 564 w 564"/>
                <a:gd name="T11" fmla="*/ 24 h 48"/>
                <a:gd name="T12" fmla="*/ 540 w 564"/>
                <a:gd name="T13" fmla="*/ 0 h 48"/>
                <a:gd name="T14" fmla="*/ 540 w 564"/>
                <a:gd name="T15" fmla="*/ 0 h 48"/>
                <a:gd name="T16" fmla="*/ 540 w 5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48">
                  <a:moveTo>
                    <a:pt x="5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54" y="48"/>
                    <a:pt x="564" y="37"/>
                    <a:pt x="564" y="24"/>
                  </a:cubicBezTo>
                  <a:cubicBezTo>
                    <a:pt x="564" y="11"/>
                    <a:pt x="554" y="0"/>
                    <a:pt x="540" y="0"/>
                  </a:cubicBezTo>
                  <a:close/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194"/>
            <p:cNvSpPr>
              <a:spLocks noEditPoints="1"/>
            </p:cNvSpPr>
            <p:nvPr/>
          </p:nvSpPr>
          <p:spPr bwMode="auto">
            <a:xfrm>
              <a:off x="11001375" y="4927600"/>
              <a:ext cx="2473325" cy="209550"/>
            </a:xfrm>
            <a:custGeom>
              <a:avLst/>
              <a:gdLst>
                <a:gd name="T0" fmla="*/ 540 w 564"/>
                <a:gd name="T1" fmla="*/ 0 h 48"/>
                <a:gd name="T2" fmla="*/ 24 w 564"/>
                <a:gd name="T3" fmla="*/ 0 h 48"/>
                <a:gd name="T4" fmla="*/ 0 w 564"/>
                <a:gd name="T5" fmla="*/ 24 h 48"/>
                <a:gd name="T6" fmla="*/ 24 w 564"/>
                <a:gd name="T7" fmla="*/ 48 h 48"/>
                <a:gd name="T8" fmla="*/ 540 w 564"/>
                <a:gd name="T9" fmla="*/ 48 h 48"/>
                <a:gd name="T10" fmla="*/ 564 w 564"/>
                <a:gd name="T11" fmla="*/ 24 h 48"/>
                <a:gd name="T12" fmla="*/ 540 w 564"/>
                <a:gd name="T13" fmla="*/ 0 h 48"/>
                <a:gd name="T14" fmla="*/ 540 w 564"/>
                <a:gd name="T15" fmla="*/ 0 h 48"/>
                <a:gd name="T16" fmla="*/ 540 w 5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48">
                  <a:moveTo>
                    <a:pt x="5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54" y="48"/>
                    <a:pt x="564" y="37"/>
                    <a:pt x="564" y="24"/>
                  </a:cubicBezTo>
                  <a:cubicBezTo>
                    <a:pt x="564" y="11"/>
                    <a:pt x="554" y="0"/>
                    <a:pt x="540" y="0"/>
                  </a:cubicBezTo>
                  <a:close/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95"/>
            <p:cNvSpPr>
              <a:spLocks noEditPoints="1"/>
            </p:cNvSpPr>
            <p:nvPr/>
          </p:nvSpPr>
          <p:spPr bwMode="auto">
            <a:xfrm>
              <a:off x="11001375" y="5675313"/>
              <a:ext cx="2473325" cy="207963"/>
            </a:xfrm>
            <a:custGeom>
              <a:avLst/>
              <a:gdLst>
                <a:gd name="T0" fmla="*/ 540 w 564"/>
                <a:gd name="T1" fmla="*/ 0 h 48"/>
                <a:gd name="T2" fmla="*/ 24 w 564"/>
                <a:gd name="T3" fmla="*/ 0 h 48"/>
                <a:gd name="T4" fmla="*/ 0 w 564"/>
                <a:gd name="T5" fmla="*/ 24 h 48"/>
                <a:gd name="T6" fmla="*/ 24 w 564"/>
                <a:gd name="T7" fmla="*/ 48 h 48"/>
                <a:gd name="T8" fmla="*/ 540 w 564"/>
                <a:gd name="T9" fmla="*/ 48 h 48"/>
                <a:gd name="T10" fmla="*/ 564 w 564"/>
                <a:gd name="T11" fmla="*/ 24 h 48"/>
                <a:gd name="T12" fmla="*/ 540 w 564"/>
                <a:gd name="T13" fmla="*/ 0 h 48"/>
                <a:gd name="T14" fmla="*/ 540 w 564"/>
                <a:gd name="T15" fmla="*/ 0 h 48"/>
                <a:gd name="T16" fmla="*/ 540 w 5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48">
                  <a:moveTo>
                    <a:pt x="5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54" y="48"/>
                    <a:pt x="564" y="37"/>
                    <a:pt x="564" y="24"/>
                  </a:cubicBezTo>
                  <a:cubicBezTo>
                    <a:pt x="564" y="11"/>
                    <a:pt x="554" y="0"/>
                    <a:pt x="540" y="0"/>
                  </a:cubicBezTo>
                  <a:close/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196"/>
            <p:cNvSpPr>
              <a:spLocks noEditPoints="1"/>
            </p:cNvSpPr>
            <p:nvPr/>
          </p:nvSpPr>
          <p:spPr bwMode="auto">
            <a:xfrm>
              <a:off x="11001375" y="6421438"/>
              <a:ext cx="1341437" cy="209550"/>
            </a:xfrm>
            <a:custGeom>
              <a:avLst/>
              <a:gdLst>
                <a:gd name="T0" fmla="*/ 282 w 306"/>
                <a:gd name="T1" fmla="*/ 0 h 48"/>
                <a:gd name="T2" fmla="*/ 24 w 306"/>
                <a:gd name="T3" fmla="*/ 0 h 48"/>
                <a:gd name="T4" fmla="*/ 0 w 306"/>
                <a:gd name="T5" fmla="*/ 24 h 48"/>
                <a:gd name="T6" fmla="*/ 24 w 306"/>
                <a:gd name="T7" fmla="*/ 48 h 48"/>
                <a:gd name="T8" fmla="*/ 282 w 306"/>
                <a:gd name="T9" fmla="*/ 48 h 48"/>
                <a:gd name="T10" fmla="*/ 306 w 306"/>
                <a:gd name="T11" fmla="*/ 24 h 48"/>
                <a:gd name="T12" fmla="*/ 282 w 306"/>
                <a:gd name="T13" fmla="*/ 0 h 48"/>
                <a:gd name="T14" fmla="*/ 282 w 306"/>
                <a:gd name="T15" fmla="*/ 0 h 48"/>
                <a:gd name="T16" fmla="*/ 282 w 30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48">
                  <a:moveTo>
                    <a:pt x="2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82" y="48"/>
                    <a:pt x="282" y="48"/>
                    <a:pt x="282" y="48"/>
                  </a:cubicBezTo>
                  <a:cubicBezTo>
                    <a:pt x="296" y="48"/>
                    <a:pt x="306" y="37"/>
                    <a:pt x="306" y="24"/>
                  </a:cubicBezTo>
                  <a:cubicBezTo>
                    <a:pt x="306" y="11"/>
                    <a:pt x="296" y="0"/>
                    <a:pt x="282" y="0"/>
                  </a:cubicBezTo>
                  <a:close/>
                  <a:moveTo>
                    <a:pt x="282" y="0"/>
                  </a:moveTo>
                  <a:cubicBezTo>
                    <a:pt x="282" y="0"/>
                    <a:pt x="282" y="0"/>
                    <a:pt x="28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7" name="Group 266"/>
          <p:cNvGrpSpPr>
            <a:grpSpLocks noChangeAspect="1"/>
          </p:cNvGrpSpPr>
          <p:nvPr/>
        </p:nvGrpSpPr>
        <p:grpSpPr>
          <a:xfrm>
            <a:off x="4082129" y="1342866"/>
            <a:ext cx="307764" cy="304800"/>
            <a:chOff x="9317038" y="2019300"/>
            <a:chExt cx="6592888" cy="6529387"/>
          </a:xfrm>
        </p:grpSpPr>
        <p:sp>
          <p:nvSpPr>
            <p:cNvPr id="266" name="Oval 265"/>
            <p:cNvSpPr/>
            <p:nvPr/>
          </p:nvSpPr>
          <p:spPr>
            <a:xfrm>
              <a:off x="11646544" y="4245892"/>
              <a:ext cx="2544418" cy="254441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200"/>
            <p:cNvSpPr>
              <a:spLocks noEditPoints="1"/>
            </p:cNvSpPr>
            <p:nvPr/>
          </p:nvSpPr>
          <p:spPr bwMode="auto">
            <a:xfrm>
              <a:off x="11245850" y="3929063"/>
              <a:ext cx="2735263" cy="2709862"/>
            </a:xfrm>
            <a:custGeom>
              <a:avLst/>
              <a:gdLst>
                <a:gd name="T0" fmla="*/ 312 w 624"/>
                <a:gd name="T1" fmla="*/ 0 h 624"/>
                <a:gd name="T2" fmla="*/ 0 w 624"/>
                <a:gd name="T3" fmla="*/ 312 h 624"/>
                <a:gd name="T4" fmla="*/ 312 w 624"/>
                <a:gd name="T5" fmla="*/ 624 h 624"/>
                <a:gd name="T6" fmla="*/ 624 w 624"/>
                <a:gd name="T7" fmla="*/ 312 h 624"/>
                <a:gd name="T8" fmla="*/ 312 w 624"/>
                <a:gd name="T9" fmla="*/ 0 h 624"/>
                <a:gd name="T10" fmla="*/ 575 w 624"/>
                <a:gd name="T11" fmla="*/ 288 h 624"/>
                <a:gd name="T12" fmla="*/ 480 w 624"/>
                <a:gd name="T13" fmla="*/ 288 h 624"/>
                <a:gd name="T14" fmla="*/ 420 w 624"/>
                <a:gd name="T15" fmla="*/ 72 h 624"/>
                <a:gd name="T16" fmla="*/ 575 w 624"/>
                <a:gd name="T17" fmla="*/ 288 h 624"/>
                <a:gd name="T18" fmla="*/ 288 w 624"/>
                <a:gd name="T19" fmla="*/ 54 h 624"/>
                <a:gd name="T20" fmla="*/ 288 w 624"/>
                <a:gd name="T21" fmla="*/ 288 h 624"/>
                <a:gd name="T22" fmla="*/ 193 w 624"/>
                <a:gd name="T23" fmla="*/ 288 h 624"/>
                <a:gd name="T24" fmla="*/ 232 w 624"/>
                <a:gd name="T25" fmla="*/ 119 h 624"/>
                <a:gd name="T26" fmla="*/ 288 w 624"/>
                <a:gd name="T27" fmla="*/ 54 h 624"/>
                <a:gd name="T28" fmla="*/ 288 w 624"/>
                <a:gd name="T29" fmla="*/ 336 h 624"/>
                <a:gd name="T30" fmla="*/ 288 w 624"/>
                <a:gd name="T31" fmla="*/ 570 h 624"/>
                <a:gd name="T32" fmla="*/ 232 w 624"/>
                <a:gd name="T33" fmla="*/ 505 h 624"/>
                <a:gd name="T34" fmla="*/ 193 w 624"/>
                <a:gd name="T35" fmla="*/ 336 h 624"/>
                <a:gd name="T36" fmla="*/ 288 w 624"/>
                <a:gd name="T37" fmla="*/ 336 h 624"/>
                <a:gd name="T38" fmla="*/ 336 w 624"/>
                <a:gd name="T39" fmla="*/ 570 h 624"/>
                <a:gd name="T40" fmla="*/ 336 w 624"/>
                <a:gd name="T41" fmla="*/ 336 h 624"/>
                <a:gd name="T42" fmla="*/ 431 w 624"/>
                <a:gd name="T43" fmla="*/ 336 h 624"/>
                <a:gd name="T44" fmla="*/ 392 w 624"/>
                <a:gd name="T45" fmla="*/ 505 h 624"/>
                <a:gd name="T46" fmla="*/ 336 w 624"/>
                <a:gd name="T47" fmla="*/ 570 h 624"/>
                <a:gd name="T48" fmla="*/ 336 w 624"/>
                <a:gd name="T49" fmla="*/ 288 h 624"/>
                <a:gd name="T50" fmla="*/ 336 w 624"/>
                <a:gd name="T51" fmla="*/ 54 h 624"/>
                <a:gd name="T52" fmla="*/ 392 w 624"/>
                <a:gd name="T53" fmla="*/ 119 h 624"/>
                <a:gd name="T54" fmla="*/ 431 w 624"/>
                <a:gd name="T55" fmla="*/ 288 h 624"/>
                <a:gd name="T56" fmla="*/ 336 w 624"/>
                <a:gd name="T57" fmla="*/ 288 h 624"/>
                <a:gd name="T58" fmla="*/ 204 w 624"/>
                <a:gd name="T59" fmla="*/ 72 h 624"/>
                <a:gd name="T60" fmla="*/ 144 w 624"/>
                <a:gd name="T61" fmla="*/ 288 h 624"/>
                <a:gd name="T62" fmla="*/ 49 w 624"/>
                <a:gd name="T63" fmla="*/ 288 h 624"/>
                <a:gd name="T64" fmla="*/ 204 w 624"/>
                <a:gd name="T65" fmla="*/ 72 h 624"/>
                <a:gd name="T66" fmla="*/ 49 w 624"/>
                <a:gd name="T67" fmla="*/ 336 h 624"/>
                <a:gd name="T68" fmla="*/ 144 w 624"/>
                <a:gd name="T69" fmla="*/ 336 h 624"/>
                <a:gd name="T70" fmla="*/ 204 w 624"/>
                <a:gd name="T71" fmla="*/ 553 h 624"/>
                <a:gd name="T72" fmla="*/ 49 w 624"/>
                <a:gd name="T73" fmla="*/ 336 h 624"/>
                <a:gd name="T74" fmla="*/ 420 w 624"/>
                <a:gd name="T75" fmla="*/ 553 h 624"/>
                <a:gd name="T76" fmla="*/ 480 w 624"/>
                <a:gd name="T77" fmla="*/ 336 h 624"/>
                <a:gd name="T78" fmla="*/ 575 w 624"/>
                <a:gd name="T79" fmla="*/ 336 h 624"/>
                <a:gd name="T80" fmla="*/ 420 w 624"/>
                <a:gd name="T81" fmla="*/ 553 h 624"/>
                <a:gd name="T82" fmla="*/ 420 w 624"/>
                <a:gd name="T83" fmla="*/ 553 h 624"/>
                <a:gd name="T84" fmla="*/ 420 w 624"/>
                <a:gd name="T85" fmla="*/ 553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4" h="624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4"/>
                    <a:pt x="312" y="624"/>
                  </a:cubicBezTo>
                  <a:cubicBezTo>
                    <a:pt x="484" y="624"/>
                    <a:pt x="624" y="484"/>
                    <a:pt x="624" y="312"/>
                  </a:cubicBezTo>
                  <a:cubicBezTo>
                    <a:pt x="624" y="140"/>
                    <a:pt x="484" y="0"/>
                    <a:pt x="312" y="0"/>
                  </a:cubicBezTo>
                  <a:close/>
                  <a:moveTo>
                    <a:pt x="575" y="288"/>
                  </a:moveTo>
                  <a:cubicBezTo>
                    <a:pt x="480" y="288"/>
                    <a:pt x="480" y="288"/>
                    <a:pt x="480" y="288"/>
                  </a:cubicBezTo>
                  <a:cubicBezTo>
                    <a:pt x="476" y="200"/>
                    <a:pt x="454" y="124"/>
                    <a:pt x="420" y="72"/>
                  </a:cubicBezTo>
                  <a:cubicBezTo>
                    <a:pt x="505" y="110"/>
                    <a:pt x="566" y="192"/>
                    <a:pt x="575" y="288"/>
                  </a:cubicBezTo>
                  <a:close/>
                  <a:moveTo>
                    <a:pt x="288" y="54"/>
                  </a:moveTo>
                  <a:cubicBezTo>
                    <a:pt x="288" y="288"/>
                    <a:pt x="288" y="288"/>
                    <a:pt x="288" y="288"/>
                  </a:cubicBezTo>
                  <a:cubicBezTo>
                    <a:pt x="193" y="288"/>
                    <a:pt x="193" y="288"/>
                    <a:pt x="193" y="288"/>
                  </a:cubicBezTo>
                  <a:cubicBezTo>
                    <a:pt x="195" y="224"/>
                    <a:pt x="209" y="165"/>
                    <a:pt x="232" y="119"/>
                  </a:cubicBezTo>
                  <a:cubicBezTo>
                    <a:pt x="248" y="87"/>
                    <a:pt x="268" y="64"/>
                    <a:pt x="288" y="54"/>
                  </a:cubicBezTo>
                  <a:close/>
                  <a:moveTo>
                    <a:pt x="288" y="336"/>
                  </a:moveTo>
                  <a:cubicBezTo>
                    <a:pt x="288" y="570"/>
                    <a:pt x="288" y="570"/>
                    <a:pt x="288" y="570"/>
                  </a:cubicBezTo>
                  <a:cubicBezTo>
                    <a:pt x="268" y="560"/>
                    <a:pt x="248" y="538"/>
                    <a:pt x="232" y="505"/>
                  </a:cubicBezTo>
                  <a:cubicBezTo>
                    <a:pt x="209" y="460"/>
                    <a:pt x="195" y="401"/>
                    <a:pt x="193" y="336"/>
                  </a:cubicBezTo>
                  <a:lnTo>
                    <a:pt x="288" y="336"/>
                  </a:lnTo>
                  <a:close/>
                  <a:moveTo>
                    <a:pt x="336" y="570"/>
                  </a:moveTo>
                  <a:cubicBezTo>
                    <a:pt x="336" y="336"/>
                    <a:pt x="336" y="336"/>
                    <a:pt x="336" y="336"/>
                  </a:cubicBezTo>
                  <a:cubicBezTo>
                    <a:pt x="431" y="336"/>
                    <a:pt x="431" y="336"/>
                    <a:pt x="431" y="336"/>
                  </a:cubicBezTo>
                  <a:cubicBezTo>
                    <a:pt x="429" y="401"/>
                    <a:pt x="415" y="460"/>
                    <a:pt x="392" y="505"/>
                  </a:cubicBezTo>
                  <a:cubicBezTo>
                    <a:pt x="376" y="538"/>
                    <a:pt x="356" y="560"/>
                    <a:pt x="336" y="570"/>
                  </a:cubicBezTo>
                  <a:close/>
                  <a:moveTo>
                    <a:pt x="336" y="288"/>
                  </a:moveTo>
                  <a:cubicBezTo>
                    <a:pt x="336" y="54"/>
                    <a:pt x="336" y="54"/>
                    <a:pt x="336" y="54"/>
                  </a:cubicBezTo>
                  <a:cubicBezTo>
                    <a:pt x="356" y="64"/>
                    <a:pt x="376" y="87"/>
                    <a:pt x="392" y="119"/>
                  </a:cubicBezTo>
                  <a:cubicBezTo>
                    <a:pt x="415" y="165"/>
                    <a:pt x="429" y="224"/>
                    <a:pt x="431" y="288"/>
                  </a:cubicBezTo>
                  <a:lnTo>
                    <a:pt x="336" y="288"/>
                  </a:lnTo>
                  <a:close/>
                  <a:moveTo>
                    <a:pt x="204" y="72"/>
                  </a:moveTo>
                  <a:cubicBezTo>
                    <a:pt x="170" y="124"/>
                    <a:pt x="148" y="200"/>
                    <a:pt x="144" y="288"/>
                  </a:cubicBezTo>
                  <a:cubicBezTo>
                    <a:pt x="49" y="288"/>
                    <a:pt x="49" y="288"/>
                    <a:pt x="49" y="288"/>
                  </a:cubicBezTo>
                  <a:cubicBezTo>
                    <a:pt x="58" y="192"/>
                    <a:pt x="119" y="110"/>
                    <a:pt x="204" y="72"/>
                  </a:cubicBezTo>
                  <a:close/>
                  <a:moveTo>
                    <a:pt x="49" y="336"/>
                  </a:moveTo>
                  <a:cubicBezTo>
                    <a:pt x="144" y="336"/>
                    <a:pt x="144" y="336"/>
                    <a:pt x="144" y="336"/>
                  </a:cubicBezTo>
                  <a:cubicBezTo>
                    <a:pt x="148" y="424"/>
                    <a:pt x="170" y="501"/>
                    <a:pt x="204" y="553"/>
                  </a:cubicBezTo>
                  <a:cubicBezTo>
                    <a:pt x="119" y="515"/>
                    <a:pt x="58" y="433"/>
                    <a:pt x="49" y="336"/>
                  </a:cubicBezTo>
                  <a:close/>
                  <a:moveTo>
                    <a:pt x="420" y="553"/>
                  </a:moveTo>
                  <a:cubicBezTo>
                    <a:pt x="454" y="501"/>
                    <a:pt x="476" y="424"/>
                    <a:pt x="480" y="336"/>
                  </a:cubicBezTo>
                  <a:cubicBezTo>
                    <a:pt x="575" y="336"/>
                    <a:pt x="575" y="336"/>
                    <a:pt x="575" y="336"/>
                  </a:cubicBezTo>
                  <a:cubicBezTo>
                    <a:pt x="566" y="433"/>
                    <a:pt x="505" y="515"/>
                    <a:pt x="420" y="553"/>
                  </a:cubicBezTo>
                  <a:close/>
                  <a:moveTo>
                    <a:pt x="420" y="553"/>
                  </a:moveTo>
                  <a:cubicBezTo>
                    <a:pt x="420" y="553"/>
                    <a:pt x="420" y="553"/>
                    <a:pt x="420" y="5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201"/>
            <p:cNvSpPr>
              <a:spLocks noEditPoints="1"/>
            </p:cNvSpPr>
            <p:nvPr/>
          </p:nvSpPr>
          <p:spPr bwMode="auto">
            <a:xfrm>
              <a:off x="9317038" y="2019300"/>
              <a:ext cx="6592888" cy="6529387"/>
            </a:xfrm>
            <a:custGeom>
              <a:avLst/>
              <a:gdLst>
                <a:gd name="T0" fmla="*/ 1496 w 1504"/>
                <a:gd name="T1" fmla="*/ 259 h 1504"/>
                <a:gd name="T2" fmla="*/ 1476 w 1504"/>
                <a:gd name="T3" fmla="*/ 253 h 1504"/>
                <a:gd name="T4" fmla="*/ 1352 w 1504"/>
                <a:gd name="T5" fmla="*/ 263 h 1504"/>
                <a:gd name="T6" fmla="*/ 769 w 1504"/>
                <a:gd name="T7" fmla="*/ 8 h 1504"/>
                <a:gd name="T8" fmla="*/ 752 w 1504"/>
                <a:gd name="T9" fmla="*/ 0 h 1504"/>
                <a:gd name="T10" fmla="*/ 735 w 1504"/>
                <a:gd name="T11" fmla="*/ 8 h 1504"/>
                <a:gd name="T12" fmla="*/ 152 w 1504"/>
                <a:gd name="T13" fmla="*/ 263 h 1504"/>
                <a:gd name="T14" fmla="*/ 28 w 1504"/>
                <a:gd name="T15" fmla="*/ 253 h 1504"/>
                <a:gd name="T16" fmla="*/ 8 w 1504"/>
                <a:gd name="T17" fmla="*/ 259 h 1504"/>
                <a:gd name="T18" fmla="*/ 0 w 1504"/>
                <a:gd name="T19" fmla="*/ 278 h 1504"/>
                <a:gd name="T20" fmla="*/ 132 w 1504"/>
                <a:gd name="T21" fmla="*/ 895 h 1504"/>
                <a:gd name="T22" fmla="*/ 386 w 1504"/>
                <a:gd name="T23" fmla="*/ 1270 h 1504"/>
                <a:gd name="T24" fmla="*/ 745 w 1504"/>
                <a:gd name="T25" fmla="*/ 1503 h 1504"/>
                <a:gd name="T26" fmla="*/ 752 w 1504"/>
                <a:gd name="T27" fmla="*/ 1504 h 1504"/>
                <a:gd name="T28" fmla="*/ 759 w 1504"/>
                <a:gd name="T29" fmla="*/ 1503 h 1504"/>
                <a:gd name="T30" fmla="*/ 1118 w 1504"/>
                <a:gd name="T31" fmla="*/ 1270 h 1504"/>
                <a:gd name="T32" fmla="*/ 1372 w 1504"/>
                <a:gd name="T33" fmla="*/ 895 h 1504"/>
                <a:gd name="T34" fmla="*/ 1504 w 1504"/>
                <a:gd name="T35" fmla="*/ 278 h 1504"/>
                <a:gd name="T36" fmla="*/ 1496 w 1504"/>
                <a:gd name="T37" fmla="*/ 259 h 1504"/>
                <a:gd name="T38" fmla="*/ 1086 w 1504"/>
                <a:gd name="T39" fmla="*/ 1234 h 1504"/>
                <a:gd name="T40" fmla="*/ 752 w 1504"/>
                <a:gd name="T41" fmla="*/ 1455 h 1504"/>
                <a:gd name="T42" fmla="*/ 420 w 1504"/>
                <a:gd name="T43" fmla="*/ 1236 h 1504"/>
                <a:gd name="T44" fmla="*/ 49 w 1504"/>
                <a:gd name="T45" fmla="*/ 305 h 1504"/>
                <a:gd name="T46" fmla="*/ 152 w 1504"/>
                <a:gd name="T47" fmla="*/ 311 h 1504"/>
                <a:gd name="T48" fmla="*/ 488 w 1504"/>
                <a:gd name="T49" fmla="*/ 239 h 1504"/>
                <a:gd name="T50" fmla="*/ 752 w 1504"/>
                <a:gd name="T51" fmla="*/ 59 h 1504"/>
                <a:gd name="T52" fmla="*/ 1016 w 1504"/>
                <a:gd name="T53" fmla="*/ 239 h 1504"/>
                <a:gd name="T54" fmla="*/ 1352 w 1504"/>
                <a:gd name="T55" fmla="*/ 311 h 1504"/>
                <a:gd name="T56" fmla="*/ 1455 w 1504"/>
                <a:gd name="T57" fmla="*/ 305 h 1504"/>
                <a:gd name="T58" fmla="*/ 1086 w 1504"/>
                <a:gd name="T59" fmla="*/ 1234 h 1504"/>
                <a:gd name="T60" fmla="*/ 1086 w 1504"/>
                <a:gd name="T61" fmla="*/ 1234 h 1504"/>
                <a:gd name="T62" fmla="*/ 1086 w 1504"/>
                <a:gd name="T63" fmla="*/ 123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4" h="1504">
                  <a:moveTo>
                    <a:pt x="1496" y="259"/>
                  </a:moveTo>
                  <a:cubicBezTo>
                    <a:pt x="1490" y="254"/>
                    <a:pt x="1483" y="252"/>
                    <a:pt x="1476" y="253"/>
                  </a:cubicBezTo>
                  <a:cubicBezTo>
                    <a:pt x="1435" y="260"/>
                    <a:pt x="1393" y="263"/>
                    <a:pt x="1352" y="263"/>
                  </a:cubicBezTo>
                  <a:cubicBezTo>
                    <a:pt x="1135" y="263"/>
                    <a:pt x="928" y="173"/>
                    <a:pt x="769" y="8"/>
                  </a:cubicBezTo>
                  <a:cubicBezTo>
                    <a:pt x="765" y="3"/>
                    <a:pt x="759" y="0"/>
                    <a:pt x="752" y="0"/>
                  </a:cubicBezTo>
                  <a:cubicBezTo>
                    <a:pt x="745" y="0"/>
                    <a:pt x="739" y="3"/>
                    <a:pt x="735" y="8"/>
                  </a:cubicBezTo>
                  <a:cubicBezTo>
                    <a:pt x="576" y="173"/>
                    <a:pt x="369" y="263"/>
                    <a:pt x="152" y="263"/>
                  </a:cubicBezTo>
                  <a:cubicBezTo>
                    <a:pt x="111" y="263"/>
                    <a:pt x="69" y="260"/>
                    <a:pt x="28" y="253"/>
                  </a:cubicBezTo>
                  <a:cubicBezTo>
                    <a:pt x="21" y="252"/>
                    <a:pt x="14" y="254"/>
                    <a:pt x="8" y="259"/>
                  </a:cubicBezTo>
                  <a:cubicBezTo>
                    <a:pt x="3" y="264"/>
                    <a:pt x="0" y="271"/>
                    <a:pt x="0" y="278"/>
                  </a:cubicBezTo>
                  <a:cubicBezTo>
                    <a:pt x="9" y="508"/>
                    <a:pt x="54" y="716"/>
                    <a:pt x="132" y="895"/>
                  </a:cubicBezTo>
                  <a:cubicBezTo>
                    <a:pt x="196" y="1039"/>
                    <a:pt x="281" y="1165"/>
                    <a:pt x="386" y="1270"/>
                  </a:cubicBezTo>
                  <a:cubicBezTo>
                    <a:pt x="565" y="1448"/>
                    <a:pt x="738" y="1501"/>
                    <a:pt x="745" y="1503"/>
                  </a:cubicBezTo>
                  <a:cubicBezTo>
                    <a:pt x="747" y="1504"/>
                    <a:pt x="750" y="1504"/>
                    <a:pt x="752" y="1504"/>
                  </a:cubicBezTo>
                  <a:cubicBezTo>
                    <a:pt x="754" y="1504"/>
                    <a:pt x="757" y="1504"/>
                    <a:pt x="759" y="1503"/>
                  </a:cubicBezTo>
                  <a:cubicBezTo>
                    <a:pt x="766" y="1501"/>
                    <a:pt x="939" y="1448"/>
                    <a:pt x="1118" y="1270"/>
                  </a:cubicBezTo>
                  <a:cubicBezTo>
                    <a:pt x="1223" y="1165"/>
                    <a:pt x="1308" y="1039"/>
                    <a:pt x="1372" y="895"/>
                  </a:cubicBezTo>
                  <a:cubicBezTo>
                    <a:pt x="1450" y="716"/>
                    <a:pt x="1495" y="508"/>
                    <a:pt x="1504" y="278"/>
                  </a:cubicBezTo>
                  <a:cubicBezTo>
                    <a:pt x="1504" y="271"/>
                    <a:pt x="1501" y="264"/>
                    <a:pt x="1496" y="259"/>
                  </a:cubicBezTo>
                  <a:close/>
                  <a:moveTo>
                    <a:pt x="1086" y="1234"/>
                  </a:moveTo>
                  <a:cubicBezTo>
                    <a:pt x="935" y="1385"/>
                    <a:pt x="785" y="1443"/>
                    <a:pt x="752" y="1455"/>
                  </a:cubicBezTo>
                  <a:cubicBezTo>
                    <a:pt x="719" y="1444"/>
                    <a:pt x="571" y="1386"/>
                    <a:pt x="420" y="1236"/>
                  </a:cubicBezTo>
                  <a:cubicBezTo>
                    <a:pt x="264" y="1081"/>
                    <a:pt x="75" y="795"/>
                    <a:pt x="49" y="305"/>
                  </a:cubicBezTo>
                  <a:cubicBezTo>
                    <a:pt x="84" y="309"/>
                    <a:pt x="118" y="311"/>
                    <a:pt x="152" y="311"/>
                  </a:cubicBezTo>
                  <a:cubicBezTo>
                    <a:pt x="268" y="311"/>
                    <a:pt x="381" y="287"/>
                    <a:pt x="488" y="239"/>
                  </a:cubicBezTo>
                  <a:cubicBezTo>
                    <a:pt x="586" y="196"/>
                    <a:pt x="674" y="135"/>
                    <a:pt x="752" y="59"/>
                  </a:cubicBezTo>
                  <a:cubicBezTo>
                    <a:pt x="830" y="135"/>
                    <a:pt x="918" y="196"/>
                    <a:pt x="1016" y="239"/>
                  </a:cubicBezTo>
                  <a:cubicBezTo>
                    <a:pt x="1124" y="287"/>
                    <a:pt x="1236" y="311"/>
                    <a:pt x="1352" y="311"/>
                  </a:cubicBezTo>
                  <a:cubicBezTo>
                    <a:pt x="1386" y="311"/>
                    <a:pt x="1420" y="309"/>
                    <a:pt x="1455" y="305"/>
                  </a:cubicBezTo>
                  <a:cubicBezTo>
                    <a:pt x="1429" y="793"/>
                    <a:pt x="1241" y="1079"/>
                    <a:pt x="1086" y="1234"/>
                  </a:cubicBezTo>
                  <a:close/>
                  <a:moveTo>
                    <a:pt x="1086" y="1234"/>
                  </a:moveTo>
                  <a:cubicBezTo>
                    <a:pt x="1086" y="1234"/>
                    <a:pt x="1086" y="1234"/>
                    <a:pt x="1086" y="12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202"/>
            <p:cNvSpPr>
              <a:spLocks noEditPoints="1"/>
            </p:cNvSpPr>
            <p:nvPr/>
          </p:nvSpPr>
          <p:spPr bwMode="auto">
            <a:xfrm>
              <a:off x="9921875" y="2765425"/>
              <a:ext cx="5383213" cy="5189537"/>
            </a:xfrm>
            <a:custGeom>
              <a:avLst/>
              <a:gdLst>
                <a:gd name="T0" fmla="*/ 629 w 1228"/>
                <a:gd name="T1" fmla="*/ 8 h 1195"/>
                <a:gd name="T2" fmla="*/ 599 w 1228"/>
                <a:gd name="T3" fmla="*/ 8 h 1195"/>
                <a:gd name="T4" fmla="*/ 25 w 1228"/>
                <a:gd name="T5" fmla="*/ 219 h 1195"/>
                <a:gd name="T6" fmla="*/ 7 w 1228"/>
                <a:gd name="T7" fmla="*/ 227 h 1195"/>
                <a:gd name="T8" fmla="*/ 1 w 1228"/>
                <a:gd name="T9" fmla="*/ 246 h 1195"/>
                <a:gd name="T10" fmla="*/ 108 w 1228"/>
                <a:gd name="T11" fmla="*/ 663 h 1195"/>
                <a:gd name="T12" fmla="*/ 328 w 1228"/>
                <a:gd name="T13" fmla="*/ 997 h 1195"/>
                <a:gd name="T14" fmla="*/ 604 w 1228"/>
                <a:gd name="T15" fmla="*/ 1193 h 1195"/>
                <a:gd name="T16" fmla="*/ 614 w 1228"/>
                <a:gd name="T17" fmla="*/ 1195 h 1195"/>
                <a:gd name="T18" fmla="*/ 624 w 1228"/>
                <a:gd name="T19" fmla="*/ 1193 h 1195"/>
                <a:gd name="T20" fmla="*/ 865 w 1228"/>
                <a:gd name="T21" fmla="*/ 1031 h 1195"/>
                <a:gd name="T22" fmla="*/ 866 w 1228"/>
                <a:gd name="T23" fmla="*/ 997 h 1195"/>
                <a:gd name="T24" fmla="*/ 832 w 1228"/>
                <a:gd name="T25" fmla="*/ 996 h 1195"/>
                <a:gd name="T26" fmla="*/ 614 w 1228"/>
                <a:gd name="T27" fmla="*/ 1145 h 1195"/>
                <a:gd name="T28" fmla="*/ 363 w 1228"/>
                <a:gd name="T29" fmla="*/ 964 h 1195"/>
                <a:gd name="T30" fmla="*/ 152 w 1228"/>
                <a:gd name="T31" fmla="*/ 644 h 1195"/>
                <a:gd name="T32" fmla="*/ 52 w 1228"/>
                <a:gd name="T33" fmla="*/ 267 h 1195"/>
                <a:gd name="T34" fmla="*/ 614 w 1228"/>
                <a:gd name="T35" fmla="*/ 57 h 1195"/>
                <a:gd name="T36" fmla="*/ 1176 w 1228"/>
                <a:gd name="T37" fmla="*/ 267 h 1195"/>
                <a:gd name="T38" fmla="*/ 1076 w 1228"/>
                <a:gd name="T39" fmla="*/ 644 h 1195"/>
                <a:gd name="T40" fmla="*/ 897 w 1228"/>
                <a:gd name="T41" fmla="*/ 929 h 1195"/>
                <a:gd name="T42" fmla="*/ 899 w 1228"/>
                <a:gd name="T43" fmla="*/ 963 h 1195"/>
                <a:gd name="T44" fmla="*/ 933 w 1228"/>
                <a:gd name="T45" fmla="*/ 961 h 1195"/>
                <a:gd name="T46" fmla="*/ 1120 w 1228"/>
                <a:gd name="T47" fmla="*/ 663 h 1195"/>
                <a:gd name="T48" fmla="*/ 1227 w 1228"/>
                <a:gd name="T49" fmla="*/ 246 h 1195"/>
                <a:gd name="T50" fmla="*/ 1221 w 1228"/>
                <a:gd name="T51" fmla="*/ 227 h 1195"/>
                <a:gd name="T52" fmla="*/ 1203 w 1228"/>
                <a:gd name="T53" fmla="*/ 219 h 1195"/>
                <a:gd name="T54" fmla="*/ 629 w 1228"/>
                <a:gd name="T55" fmla="*/ 8 h 1195"/>
                <a:gd name="T56" fmla="*/ 629 w 1228"/>
                <a:gd name="T57" fmla="*/ 8 h 1195"/>
                <a:gd name="T58" fmla="*/ 629 w 1228"/>
                <a:gd name="T59" fmla="*/ 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28" h="1195">
                  <a:moveTo>
                    <a:pt x="629" y="8"/>
                  </a:moveTo>
                  <a:cubicBezTo>
                    <a:pt x="620" y="0"/>
                    <a:pt x="608" y="0"/>
                    <a:pt x="599" y="8"/>
                  </a:cubicBezTo>
                  <a:cubicBezTo>
                    <a:pt x="432" y="144"/>
                    <a:pt x="233" y="217"/>
                    <a:pt x="25" y="219"/>
                  </a:cubicBezTo>
                  <a:cubicBezTo>
                    <a:pt x="18" y="219"/>
                    <a:pt x="11" y="222"/>
                    <a:pt x="7" y="227"/>
                  </a:cubicBezTo>
                  <a:cubicBezTo>
                    <a:pt x="2" y="233"/>
                    <a:pt x="0" y="239"/>
                    <a:pt x="1" y="246"/>
                  </a:cubicBezTo>
                  <a:cubicBezTo>
                    <a:pt x="19" y="399"/>
                    <a:pt x="54" y="539"/>
                    <a:pt x="108" y="663"/>
                  </a:cubicBezTo>
                  <a:cubicBezTo>
                    <a:pt x="163" y="791"/>
                    <a:pt x="237" y="904"/>
                    <a:pt x="328" y="997"/>
                  </a:cubicBezTo>
                  <a:cubicBezTo>
                    <a:pt x="438" y="1110"/>
                    <a:pt x="548" y="1168"/>
                    <a:pt x="604" y="1193"/>
                  </a:cubicBezTo>
                  <a:cubicBezTo>
                    <a:pt x="607" y="1194"/>
                    <a:pt x="611" y="1195"/>
                    <a:pt x="614" y="1195"/>
                  </a:cubicBezTo>
                  <a:cubicBezTo>
                    <a:pt x="617" y="1195"/>
                    <a:pt x="621" y="1194"/>
                    <a:pt x="624" y="1193"/>
                  </a:cubicBezTo>
                  <a:cubicBezTo>
                    <a:pt x="671" y="1172"/>
                    <a:pt x="766" y="1123"/>
                    <a:pt x="865" y="1031"/>
                  </a:cubicBezTo>
                  <a:cubicBezTo>
                    <a:pt x="874" y="1022"/>
                    <a:pt x="875" y="1007"/>
                    <a:pt x="866" y="997"/>
                  </a:cubicBezTo>
                  <a:cubicBezTo>
                    <a:pt x="857" y="988"/>
                    <a:pt x="842" y="987"/>
                    <a:pt x="832" y="996"/>
                  </a:cubicBezTo>
                  <a:cubicBezTo>
                    <a:pt x="745" y="1077"/>
                    <a:pt x="661" y="1123"/>
                    <a:pt x="614" y="1145"/>
                  </a:cubicBezTo>
                  <a:cubicBezTo>
                    <a:pt x="559" y="1119"/>
                    <a:pt x="461" y="1064"/>
                    <a:pt x="363" y="964"/>
                  </a:cubicBezTo>
                  <a:cubicBezTo>
                    <a:pt x="275" y="874"/>
                    <a:pt x="204" y="767"/>
                    <a:pt x="152" y="644"/>
                  </a:cubicBezTo>
                  <a:cubicBezTo>
                    <a:pt x="103" y="531"/>
                    <a:pt x="70" y="405"/>
                    <a:pt x="52" y="267"/>
                  </a:cubicBezTo>
                  <a:cubicBezTo>
                    <a:pt x="255" y="259"/>
                    <a:pt x="449" y="187"/>
                    <a:pt x="614" y="57"/>
                  </a:cubicBezTo>
                  <a:cubicBezTo>
                    <a:pt x="779" y="187"/>
                    <a:pt x="973" y="259"/>
                    <a:pt x="1176" y="267"/>
                  </a:cubicBezTo>
                  <a:cubicBezTo>
                    <a:pt x="1158" y="405"/>
                    <a:pt x="1125" y="531"/>
                    <a:pt x="1076" y="644"/>
                  </a:cubicBezTo>
                  <a:cubicBezTo>
                    <a:pt x="1030" y="751"/>
                    <a:pt x="970" y="847"/>
                    <a:pt x="897" y="929"/>
                  </a:cubicBezTo>
                  <a:cubicBezTo>
                    <a:pt x="889" y="939"/>
                    <a:pt x="890" y="954"/>
                    <a:pt x="899" y="963"/>
                  </a:cubicBezTo>
                  <a:cubicBezTo>
                    <a:pt x="909" y="972"/>
                    <a:pt x="925" y="971"/>
                    <a:pt x="933" y="961"/>
                  </a:cubicBezTo>
                  <a:cubicBezTo>
                    <a:pt x="1009" y="875"/>
                    <a:pt x="1072" y="775"/>
                    <a:pt x="1120" y="663"/>
                  </a:cubicBezTo>
                  <a:cubicBezTo>
                    <a:pt x="1174" y="539"/>
                    <a:pt x="1209" y="399"/>
                    <a:pt x="1227" y="246"/>
                  </a:cubicBezTo>
                  <a:cubicBezTo>
                    <a:pt x="1228" y="239"/>
                    <a:pt x="1226" y="233"/>
                    <a:pt x="1221" y="227"/>
                  </a:cubicBezTo>
                  <a:cubicBezTo>
                    <a:pt x="1217" y="222"/>
                    <a:pt x="1210" y="219"/>
                    <a:pt x="1203" y="219"/>
                  </a:cubicBezTo>
                  <a:cubicBezTo>
                    <a:pt x="995" y="217"/>
                    <a:pt x="796" y="144"/>
                    <a:pt x="629" y="8"/>
                  </a:cubicBezTo>
                  <a:close/>
                  <a:moveTo>
                    <a:pt x="629" y="8"/>
                  </a:moveTo>
                  <a:cubicBezTo>
                    <a:pt x="629" y="8"/>
                    <a:pt x="629" y="8"/>
                    <a:pt x="629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8" name="Group 277"/>
          <p:cNvGrpSpPr>
            <a:grpSpLocks noChangeAspect="1"/>
          </p:cNvGrpSpPr>
          <p:nvPr/>
        </p:nvGrpSpPr>
        <p:grpSpPr>
          <a:xfrm>
            <a:off x="4061655" y="2671375"/>
            <a:ext cx="348713" cy="304800"/>
            <a:chOff x="9170987" y="3182938"/>
            <a:chExt cx="6758126" cy="5907088"/>
          </a:xfrm>
        </p:grpSpPr>
        <p:sp>
          <p:nvSpPr>
            <p:cNvPr id="277" name="Rectangle: Rounded Corners 276"/>
            <p:cNvSpPr/>
            <p:nvPr/>
          </p:nvSpPr>
          <p:spPr>
            <a:xfrm>
              <a:off x="13627376" y="3474291"/>
              <a:ext cx="2301737" cy="82660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206"/>
            <p:cNvSpPr>
              <a:spLocks noEditPoints="1"/>
            </p:cNvSpPr>
            <p:nvPr/>
          </p:nvSpPr>
          <p:spPr bwMode="auto">
            <a:xfrm>
              <a:off x="9170987" y="3182938"/>
              <a:ext cx="6594476" cy="5907088"/>
            </a:xfrm>
            <a:custGeom>
              <a:avLst/>
              <a:gdLst>
                <a:gd name="T0" fmla="*/ 1480 w 1504"/>
                <a:gd name="T1" fmla="*/ 0 h 1360"/>
                <a:gd name="T2" fmla="*/ 24 w 1504"/>
                <a:gd name="T3" fmla="*/ 0 h 1360"/>
                <a:gd name="T4" fmla="*/ 0 w 1504"/>
                <a:gd name="T5" fmla="*/ 24 h 1360"/>
                <a:gd name="T6" fmla="*/ 0 w 1504"/>
                <a:gd name="T7" fmla="*/ 1336 h 1360"/>
                <a:gd name="T8" fmla="*/ 24 w 1504"/>
                <a:gd name="T9" fmla="*/ 1360 h 1360"/>
                <a:gd name="T10" fmla="*/ 1480 w 1504"/>
                <a:gd name="T11" fmla="*/ 1360 h 1360"/>
                <a:gd name="T12" fmla="*/ 1504 w 1504"/>
                <a:gd name="T13" fmla="*/ 1336 h 1360"/>
                <a:gd name="T14" fmla="*/ 1504 w 1504"/>
                <a:gd name="T15" fmla="*/ 1080 h 1360"/>
                <a:gd name="T16" fmla="*/ 1480 w 1504"/>
                <a:gd name="T17" fmla="*/ 1056 h 1360"/>
                <a:gd name="T18" fmla="*/ 1456 w 1504"/>
                <a:gd name="T19" fmla="*/ 1080 h 1360"/>
                <a:gd name="T20" fmla="*/ 1456 w 1504"/>
                <a:gd name="T21" fmla="*/ 1312 h 1360"/>
                <a:gd name="T22" fmla="*/ 48 w 1504"/>
                <a:gd name="T23" fmla="*/ 1312 h 1360"/>
                <a:gd name="T24" fmla="*/ 48 w 1504"/>
                <a:gd name="T25" fmla="*/ 240 h 1360"/>
                <a:gd name="T26" fmla="*/ 1456 w 1504"/>
                <a:gd name="T27" fmla="*/ 240 h 1360"/>
                <a:gd name="T28" fmla="*/ 1456 w 1504"/>
                <a:gd name="T29" fmla="*/ 984 h 1360"/>
                <a:gd name="T30" fmla="*/ 1480 w 1504"/>
                <a:gd name="T31" fmla="*/ 1008 h 1360"/>
                <a:gd name="T32" fmla="*/ 1504 w 1504"/>
                <a:gd name="T33" fmla="*/ 984 h 1360"/>
                <a:gd name="T34" fmla="*/ 1504 w 1504"/>
                <a:gd name="T35" fmla="*/ 24 h 1360"/>
                <a:gd name="T36" fmla="*/ 1480 w 1504"/>
                <a:gd name="T37" fmla="*/ 0 h 1360"/>
                <a:gd name="T38" fmla="*/ 48 w 1504"/>
                <a:gd name="T39" fmla="*/ 48 h 1360"/>
                <a:gd name="T40" fmla="*/ 936 w 1504"/>
                <a:gd name="T41" fmla="*/ 48 h 1360"/>
                <a:gd name="T42" fmla="*/ 936 w 1504"/>
                <a:gd name="T43" fmla="*/ 192 h 1360"/>
                <a:gd name="T44" fmla="*/ 48 w 1504"/>
                <a:gd name="T45" fmla="*/ 192 h 1360"/>
                <a:gd name="T46" fmla="*/ 48 w 1504"/>
                <a:gd name="T47" fmla="*/ 48 h 1360"/>
                <a:gd name="T48" fmla="*/ 984 w 1504"/>
                <a:gd name="T49" fmla="*/ 192 h 1360"/>
                <a:gd name="T50" fmla="*/ 984 w 1504"/>
                <a:gd name="T51" fmla="*/ 48 h 1360"/>
                <a:gd name="T52" fmla="*/ 1456 w 1504"/>
                <a:gd name="T53" fmla="*/ 48 h 1360"/>
                <a:gd name="T54" fmla="*/ 1456 w 1504"/>
                <a:gd name="T55" fmla="*/ 192 h 1360"/>
                <a:gd name="T56" fmla="*/ 984 w 1504"/>
                <a:gd name="T57" fmla="*/ 192 h 1360"/>
                <a:gd name="T58" fmla="*/ 984 w 1504"/>
                <a:gd name="T59" fmla="*/ 192 h 1360"/>
                <a:gd name="T60" fmla="*/ 984 w 1504"/>
                <a:gd name="T61" fmla="*/ 192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4" h="136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49"/>
                    <a:pt x="11" y="1360"/>
                    <a:pt x="24" y="1360"/>
                  </a:cubicBezTo>
                  <a:cubicBezTo>
                    <a:pt x="1480" y="1360"/>
                    <a:pt x="1480" y="1360"/>
                    <a:pt x="1480" y="1360"/>
                  </a:cubicBezTo>
                  <a:cubicBezTo>
                    <a:pt x="1493" y="1360"/>
                    <a:pt x="1504" y="1349"/>
                    <a:pt x="1504" y="1336"/>
                  </a:cubicBezTo>
                  <a:cubicBezTo>
                    <a:pt x="1504" y="1080"/>
                    <a:pt x="1504" y="1080"/>
                    <a:pt x="1504" y="1080"/>
                  </a:cubicBezTo>
                  <a:cubicBezTo>
                    <a:pt x="1504" y="1067"/>
                    <a:pt x="1493" y="1056"/>
                    <a:pt x="1480" y="1056"/>
                  </a:cubicBezTo>
                  <a:cubicBezTo>
                    <a:pt x="1467" y="1056"/>
                    <a:pt x="1456" y="1067"/>
                    <a:pt x="1456" y="1080"/>
                  </a:cubicBezTo>
                  <a:cubicBezTo>
                    <a:pt x="1456" y="1312"/>
                    <a:pt x="1456" y="1312"/>
                    <a:pt x="1456" y="1312"/>
                  </a:cubicBezTo>
                  <a:cubicBezTo>
                    <a:pt x="48" y="1312"/>
                    <a:pt x="48" y="1312"/>
                    <a:pt x="48" y="1312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456" y="240"/>
                    <a:pt x="1456" y="240"/>
                    <a:pt x="1456" y="240"/>
                  </a:cubicBezTo>
                  <a:cubicBezTo>
                    <a:pt x="1456" y="984"/>
                    <a:pt x="1456" y="984"/>
                    <a:pt x="1456" y="984"/>
                  </a:cubicBezTo>
                  <a:cubicBezTo>
                    <a:pt x="1456" y="997"/>
                    <a:pt x="1467" y="1008"/>
                    <a:pt x="1480" y="1008"/>
                  </a:cubicBezTo>
                  <a:cubicBezTo>
                    <a:pt x="1493" y="1008"/>
                    <a:pt x="1504" y="997"/>
                    <a:pt x="1504" y="984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984" y="192"/>
                  </a:move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cubicBezTo>
                    <a:pt x="1456" y="192"/>
                    <a:pt x="1456" y="192"/>
                    <a:pt x="1456" y="192"/>
                  </a:cubicBezTo>
                  <a:lnTo>
                    <a:pt x="984" y="192"/>
                  </a:lnTo>
                  <a:close/>
                  <a:moveTo>
                    <a:pt x="984" y="192"/>
                  </a:moveTo>
                  <a:cubicBezTo>
                    <a:pt x="984" y="192"/>
                    <a:pt x="984" y="192"/>
                    <a:pt x="9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Freeform 207"/>
            <p:cNvSpPr>
              <a:spLocks noEditPoints="1"/>
            </p:cNvSpPr>
            <p:nvPr/>
          </p:nvSpPr>
          <p:spPr bwMode="auto">
            <a:xfrm>
              <a:off x="14411325" y="3590925"/>
              <a:ext cx="222250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Freeform 208"/>
            <p:cNvSpPr>
              <a:spLocks noEditPoints="1"/>
            </p:cNvSpPr>
            <p:nvPr/>
          </p:nvSpPr>
          <p:spPr bwMode="auto">
            <a:xfrm>
              <a:off x="13836650" y="3590925"/>
              <a:ext cx="223838" cy="227013"/>
            </a:xfrm>
            <a:custGeom>
              <a:avLst/>
              <a:gdLst>
                <a:gd name="T0" fmla="*/ 26 w 51"/>
                <a:gd name="T1" fmla="*/ 0 h 52"/>
                <a:gd name="T2" fmla="*/ 0 w 51"/>
                <a:gd name="T3" fmla="*/ 26 h 52"/>
                <a:gd name="T4" fmla="*/ 26 w 51"/>
                <a:gd name="T5" fmla="*/ 52 h 52"/>
                <a:gd name="T6" fmla="*/ 51 w 51"/>
                <a:gd name="T7" fmla="*/ 26 h 52"/>
                <a:gd name="T8" fmla="*/ 26 w 51"/>
                <a:gd name="T9" fmla="*/ 0 h 52"/>
                <a:gd name="T10" fmla="*/ 26 w 51"/>
                <a:gd name="T11" fmla="*/ 0 h 52"/>
                <a:gd name="T12" fmla="*/ 26 w 51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209"/>
            <p:cNvSpPr>
              <a:spLocks noEditPoints="1"/>
            </p:cNvSpPr>
            <p:nvPr/>
          </p:nvSpPr>
          <p:spPr bwMode="auto">
            <a:xfrm>
              <a:off x="14984413" y="3590925"/>
              <a:ext cx="228600" cy="22701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0 h 52"/>
                <a:gd name="T12" fmla="*/ 26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210"/>
            <p:cNvSpPr>
              <a:spLocks noEditPoints="1"/>
            </p:cNvSpPr>
            <p:nvPr/>
          </p:nvSpPr>
          <p:spPr bwMode="auto">
            <a:xfrm>
              <a:off x="12152313" y="6692900"/>
              <a:ext cx="1206500" cy="1193800"/>
            </a:xfrm>
            <a:custGeom>
              <a:avLst/>
              <a:gdLst>
                <a:gd name="T0" fmla="*/ 266 w 275"/>
                <a:gd name="T1" fmla="*/ 9 h 275"/>
                <a:gd name="T2" fmla="*/ 232 w 275"/>
                <a:gd name="T3" fmla="*/ 9 h 275"/>
                <a:gd name="T4" fmla="*/ 103 w 275"/>
                <a:gd name="T5" fmla="*/ 138 h 275"/>
                <a:gd name="T6" fmla="*/ 72 w 275"/>
                <a:gd name="T7" fmla="*/ 131 h 275"/>
                <a:gd name="T8" fmla="*/ 0 w 275"/>
                <a:gd name="T9" fmla="*/ 203 h 275"/>
                <a:gd name="T10" fmla="*/ 72 w 275"/>
                <a:gd name="T11" fmla="*/ 275 h 275"/>
                <a:gd name="T12" fmla="*/ 144 w 275"/>
                <a:gd name="T13" fmla="*/ 203 h 275"/>
                <a:gd name="T14" fmla="*/ 137 w 275"/>
                <a:gd name="T15" fmla="*/ 172 h 275"/>
                <a:gd name="T16" fmla="*/ 266 w 275"/>
                <a:gd name="T17" fmla="*/ 43 h 275"/>
                <a:gd name="T18" fmla="*/ 266 w 275"/>
                <a:gd name="T19" fmla="*/ 9 h 275"/>
                <a:gd name="T20" fmla="*/ 72 w 275"/>
                <a:gd name="T21" fmla="*/ 227 h 275"/>
                <a:gd name="T22" fmla="*/ 48 w 275"/>
                <a:gd name="T23" fmla="*/ 203 h 275"/>
                <a:gd name="T24" fmla="*/ 72 w 275"/>
                <a:gd name="T25" fmla="*/ 179 h 275"/>
                <a:gd name="T26" fmla="*/ 96 w 275"/>
                <a:gd name="T27" fmla="*/ 203 h 275"/>
                <a:gd name="T28" fmla="*/ 72 w 275"/>
                <a:gd name="T29" fmla="*/ 227 h 275"/>
                <a:gd name="T30" fmla="*/ 72 w 275"/>
                <a:gd name="T31" fmla="*/ 227 h 275"/>
                <a:gd name="T32" fmla="*/ 72 w 275"/>
                <a:gd name="T33" fmla="*/ 2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75">
                  <a:moveTo>
                    <a:pt x="266" y="9"/>
                  </a:moveTo>
                  <a:cubicBezTo>
                    <a:pt x="256" y="0"/>
                    <a:pt x="241" y="0"/>
                    <a:pt x="232" y="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94" y="133"/>
                    <a:pt x="83" y="131"/>
                    <a:pt x="72" y="131"/>
                  </a:cubicBezTo>
                  <a:cubicBezTo>
                    <a:pt x="32" y="131"/>
                    <a:pt x="0" y="163"/>
                    <a:pt x="0" y="203"/>
                  </a:cubicBezTo>
                  <a:cubicBezTo>
                    <a:pt x="0" y="242"/>
                    <a:pt x="32" y="275"/>
                    <a:pt x="72" y="275"/>
                  </a:cubicBezTo>
                  <a:cubicBezTo>
                    <a:pt x="112" y="275"/>
                    <a:pt x="144" y="242"/>
                    <a:pt x="144" y="203"/>
                  </a:cubicBezTo>
                  <a:cubicBezTo>
                    <a:pt x="144" y="192"/>
                    <a:pt x="141" y="181"/>
                    <a:pt x="137" y="172"/>
                  </a:cubicBezTo>
                  <a:cubicBezTo>
                    <a:pt x="266" y="43"/>
                    <a:pt x="266" y="43"/>
                    <a:pt x="266" y="43"/>
                  </a:cubicBezTo>
                  <a:cubicBezTo>
                    <a:pt x="275" y="33"/>
                    <a:pt x="275" y="18"/>
                    <a:pt x="266" y="9"/>
                  </a:cubicBezTo>
                  <a:close/>
                  <a:moveTo>
                    <a:pt x="72" y="227"/>
                  </a:moveTo>
                  <a:cubicBezTo>
                    <a:pt x="59" y="227"/>
                    <a:pt x="48" y="216"/>
                    <a:pt x="48" y="203"/>
                  </a:cubicBezTo>
                  <a:cubicBezTo>
                    <a:pt x="48" y="189"/>
                    <a:pt x="59" y="179"/>
                    <a:pt x="72" y="179"/>
                  </a:cubicBezTo>
                  <a:cubicBezTo>
                    <a:pt x="85" y="179"/>
                    <a:pt x="96" y="189"/>
                    <a:pt x="96" y="203"/>
                  </a:cubicBezTo>
                  <a:cubicBezTo>
                    <a:pt x="96" y="216"/>
                    <a:pt x="85" y="227"/>
                    <a:pt x="72" y="227"/>
                  </a:cubicBezTo>
                  <a:close/>
                  <a:moveTo>
                    <a:pt x="72" y="227"/>
                  </a:moveTo>
                  <a:cubicBezTo>
                    <a:pt x="72" y="227"/>
                    <a:pt x="72" y="227"/>
                    <a:pt x="72" y="2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211"/>
            <p:cNvSpPr>
              <a:spLocks noEditPoints="1"/>
            </p:cNvSpPr>
            <p:nvPr/>
          </p:nvSpPr>
          <p:spPr bwMode="auto">
            <a:xfrm>
              <a:off x="10096500" y="5219700"/>
              <a:ext cx="4743450" cy="2459038"/>
            </a:xfrm>
            <a:custGeom>
              <a:avLst/>
              <a:gdLst>
                <a:gd name="T0" fmla="*/ 863 w 1082"/>
                <a:gd name="T1" fmla="*/ 542 h 566"/>
                <a:gd name="T2" fmla="*/ 887 w 1082"/>
                <a:gd name="T3" fmla="*/ 566 h 566"/>
                <a:gd name="T4" fmla="*/ 1058 w 1082"/>
                <a:gd name="T5" fmla="*/ 566 h 566"/>
                <a:gd name="T6" fmla="*/ 1082 w 1082"/>
                <a:gd name="T7" fmla="*/ 542 h 566"/>
                <a:gd name="T8" fmla="*/ 1082 w 1082"/>
                <a:gd name="T9" fmla="*/ 540 h 566"/>
                <a:gd name="T10" fmla="*/ 926 w 1082"/>
                <a:gd name="T11" fmla="*/ 162 h 566"/>
                <a:gd name="T12" fmla="*/ 924 w 1082"/>
                <a:gd name="T13" fmla="*/ 159 h 566"/>
                <a:gd name="T14" fmla="*/ 921 w 1082"/>
                <a:gd name="T15" fmla="*/ 157 h 566"/>
                <a:gd name="T16" fmla="*/ 541 w 1082"/>
                <a:gd name="T17" fmla="*/ 0 h 566"/>
                <a:gd name="T18" fmla="*/ 161 w 1082"/>
                <a:gd name="T19" fmla="*/ 157 h 566"/>
                <a:gd name="T20" fmla="*/ 158 w 1082"/>
                <a:gd name="T21" fmla="*/ 159 h 566"/>
                <a:gd name="T22" fmla="*/ 156 w 1082"/>
                <a:gd name="T23" fmla="*/ 162 h 566"/>
                <a:gd name="T24" fmla="*/ 0 w 1082"/>
                <a:gd name="T25" fmla="*/ 542 h 566"/>
                <a:gd name="T26" fmla="*/ 24 w 1082"/>
                <a:gd name="T27" fmla="*/ 566 h 566"/>
                <a:gd name="T28" fmla="*/ 195 w 1082"/>
                <a:gd name="T29" fmla="*/ 566 h 566"/>
                <a:gd name="T30" fmla="*/ 219 w 1082"/>
                <a:gd name="T31" fmla="*/ 542 h 566"/>
                <a:gd name="T32" fmla="*/ 541 w 1082"/>
                <a:gd name="T33" fmla="*/ 220 h 566"/>
                <a:gd name="T34" fmla="*/ 863 w 1082"/>
                <a:gd name="T35" fmla="*/ 542 h 566"/>
                <a:gd name="T36" fmla="*/ 297 w 1082"/>
                <a:gd name="T37" fmla="*/ 264 h 566"/>
                <a:gd name="T38" fmla="*/ 210 w 1082"/>
                <a:gd name="T39" fmla="*/ 176 h 566"/>
                <a:gd name="T40" fmla="*/ 517 w 1082"/>
                <a:gd name="T41" fmla="*/ 49 h 566"/>
                <a:gd name="T42" fmla="*/ 517 w 1082"/>
                <a:gd name="T43" fmla="*/ 172 h 566"/>
                <a:gd name="T44" fmla="*/ 297 w 1082"/>
                <a:gd name="T45" fmla="*/ 264 h 566"/>
                <a:gd name="T46" fmla="*/ 565 w 1082"/>
                <a:gd name="T47" fmla="*/ 49 h 566"/>
                <a:gd name="T48" fmla="*/ 872 w 1082"/>
                <a:gd name="T49" fmla="*/ 176 h 566"/>
                <a:gd name="T50" fmla="*/ 785 w 1082"/>
                <a:gd name="T51" fmla="*/ 264 h 566"/>
                <a:gd name="T52" fmla="*/ 565 w 1082"/>
                <a:gd name="T53" fmla="*/ 172 h 566"/>
                <a:gd name="T54" fmla="*/ 565 w 1082"/>
                <a:gd name="T55" fmla="*/ 49 h 566"/>
                <a:gd name="T56" fmla="*/ 910 w 1082"/>
                <a:gd name="T57" fmla="*/ 518 h 566"/>
                <a:gd name="T58" fmla="*/ 819 w 1082"/>
                <a:gd name="T59" fmla="*/ 298 h 566"/>
                <a:gd name="T60" fmla="*/ 906 w 1082"/>
                <a:gd name="T61" fmla="*/ 210 h 566"/>
                <a:gd name="T62" fmla="*/ 1034 w 1082"/>
                <a:gd name="T63" fmla="*/ 518 h 566"/>
                <a:gd name="T64" fmla="*/ 910 w 1082"/>
                <a:gd name="T65" fmla="*/ 518 h 566"/>
                <a:gd name="T66" fmla="*/ 172 w 1082"/>
                <a:gd name="T67" fmla="*/ 518 h 566"/>
                <a:gd name="T68" fmla="*/ 48 w 1082"/>
                <a:gd name="T69" fmla="*/ 518 h 566"/>
                <a:gd name="T70" fmla="*/ 176 w 1082"/>
                <a:gd name="T71" fmla="*/ 210 h 566"/>
                <a:gd name="T72" fmla="*/ 263 w 1082"/>
                <a:gd name="T73" fmla="*/ 298 h 566"/>
                <a:gd name="T74" fmla="*/ 172 w 1082"/>
                <a:gd name="T75" fmla="*/ 518 h 566"/>
                <a:gd name="T76" fmla="*/ 172 w 1082"/>
                <a:gd name="T77" fmla="*/ 518 h 566"/>
                <a:gd name="T78" fmla="*/ 172 w 1082"/>
                <a:gd name="T79" fmla="*/ 51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2" h="566">
                  <a:moveTo>
                    <a:pt x="863" y="542"/>
                  </a:moveTo>
                  <a:cubicBezTo>
                    <a:pt x="863" y="555"/>
                    <a:pt x="874" y="566"/>
                    <a:pt x="887" y="566"/>
                  </a:cubicBezTo>
                  <a:cubicBezTo>
                    <a:pt x="1058" y="566"/>
                    <a:pt x="1058" y="566"/>
                    <a:pt x="1058" y="566"/>
                  </a:cubicBezTo>
                  <a:cubicBezTo>
                    <a:pt x="1072" y="566"/>
                    <a:pt x="1082" y="555"/>
                    <a:pt x="1082" y="542"/>
                  </a:cubicBezTo>
                  <a:cubicBezTo>
                    <a:pt x="1082" y="541"/>
                    <a:pt x="1082" y="540"/>
                    <a:pt x="1082" y="540"/>
                  </a:cubicBezTo>
                  <a:cubicBezTo>
                    <a:pt x="1082" y="393"/>
                    <a:pt x="1022" y="259"/>
                    <a:pt x="926" y="162"/>
                  </a:cubicBezTo>
                  <a:cubicBezTo>
                    <a:pt x="925" y="161"/>
                    <a:pt x="925" y="160"/>
                    <a:pt x="924" y="159"/>
                  </a:cubicBezTo>
                  <a:cubicBezTo>
                    <a:pt x="923" y="158"/>
                    <a:pt x="922" y="157"/>
                    <a:pt x="921" y="157"/>
                  </a:cubicBezTo>
                  <a:cubicBezTo>
                    <a:pt x="823" y="60"/>
                    <a:pt x="689" y="0"/>
                    <a:pt x="541" y="0"/>
                  </a:cubicBezTo>
                  <a:cubicBezTo>
                    <a:pt x="393" y="0"/>
                    <a:pt x="259" y="60"/>
                    <a:pt x="161" y="157"/>
                  </a:cubicBezTo>
                  <a:cubicBezTo>
                    <a:pt x="160" y="157"/>
                    <a:pt x="159" y="158"/>
                    <a:pt x="158" y="159"/>
                  </a:cubicBezTo>
                  <a:cubicBezTo>
                    <a:pt x="157" y="160"/>
                    <a:pt x="157" y="161"/>
                    <a:pt x="156" y="162"/>
                  </a:cubicBezTo>
                  <a:cubicBezTo>
                    <a:pt x="59" y="259"/>
                    <a:pt x="0" y="394"/>
                    <a:pt x="0" y="542"/>
                  </a:cubicBezTo>
                  <a:cubicBezTo>
                    <a:pt x="0" y="555"/>
                    <a:pt x="10" y="566"/>
                    <a:pt x="24" y="566"/>
                  </a:cubicBezTo>
                  <a:cubicBezTo>
                    <a:pt x="195" y="566"/>
                    <a:pt x="195" y="566"/>
                    <a:pt x="195" y="566"/>
                  </a:cubicBezTo>
                  <a:cubicBezTo>
                    <a:pt x="208" y="566"/>
                    <a:pt x="219" y="555"/>
                    <a:pt x="219" y="542"/>
                  </a:cubicBezTo>
                  <a:cubicBezTo>
                    <a:pt x="219" y="364"/>
                    <a:pt x="363" y="220"/>
                    <a:pt x="541" y="220"/>
                  </a:cubicBezTo>
                  <a:cubicBezTo>
                    <a:pt x="719" y="220"/>
                    <a:pt x="863" y="364"/>
                    <a:pt x="863" y="542"/>
                  </a:cubicBezTo>
                  <a:close/>
                  <a:moveTo>
                    <a:pt x="297" y="264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92" y="102"/>
                    <a:pt x="399" y="55"/>
                    <a:pt x="517" y="49"/>
                  </a:cubicBezTo>
                  <a:cubicBezTo>
                    <a:pt x="517" y="172"/>
                    <a:pt x="517" y="172"/>
                    <a:pt x="517" y="172"/>
                  </a:cubicBezTo>
                  <a:cubicBezTo>
                    <a:pt x="433" y="178"/>
                    <a:pt x="356" y="211"/>
                    <a:pt x="297" y="264"/>
                  </a:cubicBezTo>
                  <a:close/>
                  <a:moveTo>
                    <a:pt x="565" y="49"/>
                  </a:moveTo>
                  <a:cubicBezTo>
                    <a:pt x="683" y="55"/>
                    <a:pt x="790" y="102"/>
                    <a:pt x="872" y="176"/>
                  </a:cubicBezTo>
                  <a:cubicBezTo>
                    <a:pt x="785" y="264"/>
                    <a:pt x="785" y="264"/>
                    <a:pt x="785" y="264"/>
                  </a:cubicBezTo>
                  <a:cubicBezTo>
                    <a:pt x="726" y="211"/>
                    <a:pt x="649" y="178"/>
                    <a:pt x="565" y="172"/>
                  </a:cubicBezTo>
                  <a:lnTo>
                    <a:pt x="565" y="49"/>
                  </a:lnTo>
                  <a:close/>
                  <a:moveTo>
                    <a:pt x="910" y="518"/>
                  </a:moveTo>
                  <a:cubicBezTo>
                    <a:pt x="905" y="434"/>
                    <a:pt x="871" y="357"/>
                    <a:pt x="819" y="298"/>
                  </a:cubicBezTo>
                  <a:cubicBezTo>
                    <a:pt x="906" y="210"/>
                    <a:pt x="906" y="210"/>
                    <a:pt x="906" y="210"/>
                  </a:cubicBezTo>
                  <a:cubicBezTo>
                    <a:pt x="981" y="292"/>
                    <a:pt x="1028" y="400"/>
                    <a:pt x="1034" y="518"/>
                  </a:cubicBezTo>
                  <a:lnTo>
                    <a:pt x="910" y="518"/>
                  </a:lnTo>
                  <a:close/>
                  <a:moveTo>
                    <a:pt x="172" y="518"/>
                  </a:moveTo>
                  <a:cubicBezTo>
                    <a:pt x="48" y="518"/>
                    <a:pt x="48" y="518"/>
                    <a:pt x="48" y="518"/>
                  </a:cubicBezTo>
                  <a:cubicBezTo>
                    <a:pt x="54" y="400"/>
                    <a:pt x="101" y="292"/>
                    <a:pt x="176" y="210"/>
                  </a:cubicBezTo>
                  <a:cubicBezTo>
                    <a:pt x="263" y="298"/>
                    <a:pt x="263" y="298"/>
                    <a:pt x="263" y="298"/>
                  </a:cubicBezTo>
                  <a:cubicBezTo>
                    <a:pt x="211" y="357"/>
                    <a:pt x="177" y="434"/>
                    <a:pt x="172" y="518"/>
                  </a:cubicBezTo>
                  <a:close/>
                  <a:moveTo>
                    <a:pt x="172" y="518"/>
                  </a:moveTo>
                  <a:cubicBezTo>
                    <a:pt x="172" y="518"/>
                    <a:pt x="172" y="518"/>
                    <a:pt x="172" y="5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8" name="Group 297"/>
          <p:cNvGrpSpPr>
            <a:grpSpLocks noChangeAspect="1"/>
          </p:cNvGrpSpPr>
          <p:nvPr/>
        </p:nvGrpSpPr>
        <p:grpSpPr>
          <a:xfrm>
            <a:off x="5327468" y="1305563"/>
            <a:ext cx="307763" cy="304800"/>
            <a:chOff x="8759826" y="2008187"/>
            <a:chExt cx="6594474" cy="6530976"/>
          </a:xfrm>
        </p:grpSpPr>
        <p:sp>
          <p:nvSpPr>
            <p:cNvPr id="297" name="Oval 296"/>
            <p:cNvSpPr/>
            <p:nvPr/>
          </p:nvSpPr>
          <p:spPr>
            <a:xfrm>
              <a:off x="11636723" y="4009887"/>
              <a:ext cx="1298713" cy="129871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0" name="Freeform 221"/>
            <p:cNvSpPr>
              <a:spLocks noEditPoints="1"/>
            </p:cNvSpPr>
            <p:nvPr/>
          </p:nvSpPr>
          <p:spPr bwMode="auto">
            <a:xfrm>
              <a:off x="12965113" y="4140200"/>
              <a:ext cx="1052512" cy="1046163"/>
            </a:xfrm>
            <a:custGeom>
              <a:avLst/>
              <a:gdLst>
                <a:gd name="T0" fmla="*/ 120 w 240"/>
                <a:gd name="T1" fmla="*/ 241 h 241"/>
                <a:gd name="T2" fmla="*/ 240 w 240"/>
                <a:gd name="T3" fmla="*/ 120 h 241"/>
                <a:gd name="T4" fmla="*/ 120 w 240"/>
                <a:gd name="T5" fmla="*/ 0 h 241"/>
                <a:gd name="T6" fmla="*/ 0 w 240"/>
                <a:gd name="T7" fmla="*/ 120 h 241"/>
                <a:gd name="T8" fmla="*/ 120 w 240"/>
                <a:gd name="T9" fmla="*/ 241 h 241"/>
                <a:gd name="T10" fmla="*/ 120 w 240"/>
                <a:gd name="T11" fmla="*/ 48 h 241"/>
                <a:gd name="T12" fmla="*/ 192 w 240"/>
                <a:gd name="T13" fmla="*/ 120 h 241"/>
                <a:gd name="T14" fmla="*/ 120 w 240"/>
                <a:gd name="T15" fmla="*/ 193 h 241"/>
                <a:gd name="T16" fmla="*/ 48 w 240"/>
                <a:gd name="T17" fmla="*/ 120 h 241"/>
                <a:gd name="T18" fmla="*/ 120 w 240"/>
                <a:gd name="T19" fmla="*/ 48 h 241"/>
                <a:gd name="T20" fmla="*/ 120 w 240"/>
                <a:gd name="T21" fmla="*/ 48 h 241"/>
                <a:gd name="T22" fmla="*/ 120 w 240"/>
                <a:gd name="T23" fmla="*/ 4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1">
                  <a:moveTo>
                    <a:pt x="120" y="241"/>
                  </a:moveTo>
                  <a:cubicBezTo>
                    <a:pt x="186" y="241"/>
                    <a:pt x="240" y="187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87"/>
                    <a:pt x="54" y="241"/>
                    <a:pt x="120" y="241"/>
                  </a:cubicBezTo>
                  <a:close/>
                  <a:moveTo>
                    <a:pt x="120" y="48"/>
                  </a:moveTo>
                  <a:cubicBezTo>
                    <a:pt x="160" y="48"/>
                    <a:pt x="192" y="81"/>
                    <a:pt x="192" y="120"/>
                  </a:cubicBezTo>
                  <a:cubicBezTo>
                    <a:pt x="192" y="160"/>
                    <a:pt x="160" y="193"/>
                    <a:pt x="120" y="193"/>
                  </a:cubicBezTo>
                  <a:cubicBezTo>
                    <a:pt x="80" y="193"/>
                    <a:pt x="48" y="16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Freeform 222"/>
            <p:cNvSpPr>
              <a:spLocks noEditPoints="1"/>
            </p:cNvSpPr>
            <p:nvPr/>
          </p:nvSpPr>
          <p:spPr bwMode="auto">
            <a:xfrm>
              <a:off x="13012738" y="5395913"/>
              <a:ext cx="1346200" cy="963613"/>
            </a:xfrm>
            <a:custGeom>
              <a:avLst/>
              <a:gdLst>
                <a:gd name="T0" fmla="*/ 109 w 307"/>
                <a:gd name="T1" fmla="*/ 0 h 222"/>
                <a:gd name="T2" fmla="*/ 16 w 307"/>
                <a:gd name="T3" fmla="*/ 23 h 222"/>
                <a:gd name="T4" fmla="*/ 6 w 307"/>
                <a:gd name="T5" fmla="*/ 55 h 222"/>
                <a:gd name="T6" fmla="*/ 38 w 307"/>
                <a:gd name="T7" fmla="*/ 65 h 222"/>
                <a:gd name="T8" fmla="*/ 109 w 307"/>
                <a:gd name="T9" fmla="*/ 48 h 222"/>
                <a:gd name="T10" fmla="*/ 257 w 307"/>
                <a:gd name="T11" fmla="*/ 174 h 222"/>
                <a:gd name="T12" fmla="*/ 109 w 307"/>
                <a:gd name="T13" fmla="*/ 174 h 222"/>
                <a:gd name="T14" fmla="*/ 85 w 307"/>
                <a:gd name="T15" fmla="*/ 198 h 222"/>
                <a:gd name="T16" fmla="*/ 109 w 307"/>
                <a:gd name="T17" fmla="*/ 222 h 222"/>
                <a:gd name="T18" fmla="*/ 283 w 307"/>
                <a:gd name="T19" fmla="*/ 222 h 222"/>
                <a:gd name="T20" fmla="*/ 307 w 307"/>
                <a:gd name="T21" fmla="*/ 198 h 222"/>
                <a:gd name="T22" fmla="*/ 109 w 307"/>
                <a:gd name="T23" fmla="*/ 0 h 222"/>
                <a:gd name="T24" fmla="*/ 109 w 307"/>
                <a:gd name="T25" fmla="*/ 0 h 222"/>
                <a:gd name="T26" fmla="*/ 109 w 307"/>
                <a:gd name="T2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22">
                  <a:moveTo>
                    <a:pt x="109" y="0"/>
                  </a:moveTo>
                  <a:cubicBezTo>
                    <a:pt x="77" y="0"/>
                    <a:pt x="44" y="8"/>
                    <a:pt x="16" y="23"/>
                  </a:cubicBezTo>
                  <a:cubicBezTo>
                    <a:pt x="4" y="29"/>
                    <a:pt x="0" y="44"/>
                    <a:pt x="6" y="55"/>
                  </a:cubicBezTo>
                  <a:cubicBezTo>
                    <a:pt x="12" y="67"/>
                    <a:pt x="27" y="72"/>
                    <a:pt x="38" y="65"/>
                  </a:cubicBezTo>
                  <a:cubicBezTo>
                    <a:pt x="60" y="54"/>
                    <a:pt x="84" y="48"/>
                    <a:pt x="109" y="48"/>
                  </a:cubicBezTo>
                  <a:cubicBezTo>
                    <a:pt x="184" y="48"/>
                    <a:pt x="246" y="102"/>
                    <a:pt x="257" y="174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96" y="174"/>
                    <a:pt x="85" y="184"/>
                    <a:pt x="85" y="198"/>
                  </a:cubicBezTo>
                  <a:cubicBezTo>
                    <a:pt x="85" y="211"/>
                    <a:pt x="96" y="222"/>
                    <a:pt x="109" y="222"/>
                  </a:cubicBezTo>
                  <a:cubicBezTo>
                    <a:pt x="283" y="222"/>
                    <a:pt x="283" y="222"/>
                    <a:pt x="283" y="222"/>
                  </a:cubicBezTo>
                  <a:cubicBezTo>
                    <a:pt x="296" y="222"/>
                    <a:pt x="307" y="211"/>
                    <a:pt x="307" y="198"/>
                  </a:cubicBezTo>
                  <a:cubicBezTo>
                    <a:pt x="307" y="88"/>
                    <a:pt x="218" y="0"/>
                    <a:pt x="109" y="0"/>
                  </a:cubicBezTo>
                  <a:close/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223"/>
            <p:cNvSpPr>
              <a:spLocks noEditPoints="1"/>
            </p:cNvSpPr>
            <p:nvPr/>
          </p:nvSpPr>
          <p:spPr bwMode="auto">
            <a:xfrm>
              <a:off x="9755188" y="5395913"/>
              <a:ext cx="1346200" cy="963613"/>
            </a:xfrm>
            <a:custGeom>
              <a:avLst/>
              <a:gdLst>
                <a:gd name="T0" fmla="*/ 200 w 307"/>
                <a:gd name="T1" fmla="*/ 174 h 222"/>
                <a:gd name="T2" fmla="*/ 50 w 307"/>
                <a:gd name="T3" fmla="*/ 174 h 222"/>
                <a:gd name="T4" fmla="*/ 198 w 307"/>
                <a:gd name="T5" fmla="*/ 48 h 222"/>
                <a:gd name="T6" fmla="*/ 269 w 307"/>
                <a:gd name="T7" fmla="*/ 65 h 222"/>
                <a:gd name="T8" fmla="*/ 301 w 307"/>
                <a:gd name="T9" fmla="*/ 55 h 222"/>
                <a:gd name="T10" fmla="*/ 291 w 307"/>
                <a:gd name="T11" fmla="*/ 23 h 222"/>
                <a:gd name="T12" fmla="*/ 198 w 307"/>
                <a:gd name="T13" fmla="*/ 0 h 222"/>
                <a:gd name="T14" fmla="*/ 0 w 307"/>
                <a:gd name="T15" fmla="*/ 198 h 222"/>
                <a:gd name="T16" fmla="*/ 24 w 307"/>
                <a:gd name="T17" fmla="*/ 222 h 222"/>
                <a:gd name="T18" fmla="*/ 200 w 307"/>
                <a:gd name="T19" fmla="*/ 222 h 222"/>
                <a:gd name="T20" fmla="*/ 224 w 307"/>
                <a:gd name="T21" fmla="*/ 198 h 222"/>
                <a:gd name="T22" fmla="*/ 200 w 307"/>
                <a:gd name="T23" fmla="*/ 174 h 222"/>
                <a:gd name="T24" fmla="*/ 200 w 307"/>
                <a:gd name="T25" fmla="*/ 174 h 222"/>
                <a:gd name="T26" fmla="*/ 200 w 307"/>
                <a:gd name="T27" fmla="*/ 17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22">
                  <a:moveTo>
                    <a:pt x="200" y="174"/>
                  </a:moveTo>
                  <a:cubicBezTo>
                    <a:pt x="50" y="174"/>
                    <a:pt x="50" y="174"/>
                    <a:pt x="50" y="174"/>
                  </a:cubicBezTo>
                  <a:cubicBezTo>
                    <a:pt x="61" y="102"/>
                    <a:pt x="123" y="48"/>
                    <a:pt x="198" y="48"/>
                  </a:cubicBezTo>
                  <a:cubicBezTo>
                    <a:pt x="223" y="48"/>
                    <a:pt x="247" y="54"/>
                    <a:pt x="269" y="65"/>
                  </a:cubicBezTo>
                  <a:cubicBezTo>
                    <a:pt x="280" y="72"/>
                    <a:pt x="295" y="67"/>
                    <a:pt x="301" y="55"/>
                  </a:cubicBezTo>
                  <a:cubicBezTo>
                    <a:pt x="307" y="44"/>
                    <a:pt x="303" y="29"/>
                    <a:pt x="291" y="23"/>
                  </a:cubicBezTo>
                  <a:cubicBezTo>
                    <a:pt x="263" y="8"/>
                    <a:pt x="230" y="0"/>
                    <a:pt x="198" y="0"/>
                  </a:cubicBezTo>
                  <a:cubicBezTo>
                    <a:pt x="89" y="0"/>
                    <a:pt x="0" y="88"/>
                    <a:pt x="0" y="198"/>
                  </a:cubicBezTo>
                  <a:cubicBezTo>
                    <a:pt x="0" y="211"/>
                    <a:pt x="11" y="222"/>
                    <a:pt x="24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13" y="222"/>
                    <a:pt x="224" y="211"/>
                    <a:pt x="224" y="198"/>
                  </a:cubicBezTo>
                  <a:cubicBezTo>
                    <a:pt x="224" y="184"/>
                    <a:pt x="213" y="174"/>
                    <a:pt x="200" y="174"/>
                  </a:cubicBezTo>
                  <a:close/>
                  <a:moveTo>
                    <a:pt x="200" y="174"/>
                  </a:moveTo>
                  <a:cubicBezTo>
                    <a:pt x="200" y="174"/>
                    <a:pt x="200" y="174"/>
                    <a:pt x="200" y="1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224"/>
            <p:cNvSpPr>
              <a:spLocks noEditPoints="1"/>
            </p:cNvSpPr>
            <p:nvPr/>
          </p:nvSpPr>
          <p:spPr bwMode="auto">
            <a:xfrm>
              <a:off x="10098088" y="4140200"/>
              <a:ext cx="1050925" cy="1046163"/>
            </a:xfrm>
            <a:custGeom>
              <a:avLst/>
              <a:gdLst>
                <a:gd name="T0" fmla="*/ 120 w 240"/>
                <a:gd name="T1" fmla="*/ 241 h 241"/>
                <a:gd name="T2" fmla="*/ 240 w 240"/>
                <a:gd name="T3" fmla="*/ 120 h 241"/>
                <a:gd name="T4" fmla="*/ 120 w 240"/>
                <a:gd name="T5" fmla="*/ 0 h 241"/>
                <a:gd name="T6" fmla="*/ 0 w 240"/>
                <a:gd name="T7" fmla="*/ 120 h 241"/>
                <a:gd name="T8" fmla="*/ 120 w 240"/>
                <a:gd name="T9" fmla="*/ 241 h 241"/>
                <a:gd name="T10" fmla="*/ 120 w 240"/>
                <a:gd name="T11" fmla="*/ 48 h 241"/>
                <a:gd name="T12" fmla="*/ 192 w 240"/>
                <a:gd name="T13" fmla="*/ 120 h 241"/>
                <a:gd name="T14" fmla="*/ 120 w 240"/>
                <a:gd name="T15" fmla="*/ 193 h 241"/>
                <a:gd name="T16" fmla="*/ 48 w 240"/>
                <a:gd name="T17" fmla="*/ 120 h 241"/>
                <a:gd name="T18" fmla="*/ 120 w 240"/>
                <a:gd name="T19" fmla="*/ 48 h 241"/>
                <a:gd name="T20" fmla="*/ 120 w 240"/>
                <a:gd name="T21" fmla="*/ 48 h 241"/>
                <a:gd name="T22" fmla="*/ 120 w 240"/>
                <a:gd name="T23" fmla="*/ 4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1">
                  <a:moveTo>
                    <a:pt x="120" y="241"/>
                  </a:moveTo>
                  <a:cubicBezTo>
                    <a:pt x="186" y="241"/>
                    <a:pt x="240" y="187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87"/>
                    <a:pt x="54" y="241"/>
                    <a:pt x="120" y="241"/>
                  </a:cubicBezTo>
                  <a:close/>
                  <a:moveTo>
                    <a:pt x="120" y="48"/>
                  </a:moveTo>
                  <a:cubicBezTo>
                    <a:pt x="160" y="48"/>
                    <a:pt x="192" y="81"/>
                    <a:pt x="192" y="120"/>
                  </a:cubicBezTo>
                  <a:cubicBezTo>
                    <a:pt x="192" y="160"/>
                    <a:pt x="160" y="193"/>
                    <a:pt x="120" y="193"/>
                  </a:cubicBezTo>
                  <a:cubicBezTo>
                    <a:pt x="80" y="193"/>
                    <a:pt x="48" y="16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Freeform 225"/>
            <p:cNvSpPr>
              <a:spLocks noEditPoints="1"/>
            </p:cNvSpPr>
            <p:nvPr/>
          </p:nvSpPr>
          <p:spPr bwMode="auto">
            <a:xfrm>
              <a:off x="11377613" y="3879850"/>
              <a:ext cx="1358900" cy="1341438"/>
            </a:xfrm>
            <a:custGeom>
              <a:avLst/>
              <a:gdLst>
                <a:gd name="T0" fmla="*/ 155 w 310"/>
                <a:gd name="T1" fmla="*/ 309 h 309"/>
                <a:gd name="T2" fmla="*/ 310 w 310"/>
                <a:gd name="T3" fmla="*/ 155 h 309"/>
                <a:gd name="T4" fmla="*/ 155 w 310"/>
                <a:gd name="T5" fmla="*/ 0 h 309"/>
                <a:gd name="T6" fmla="*/ 0 w 310"/>
                <a:gd name="T7" fmla="*/ 155 h 309"/>
                <a:gd name="T8" fmla="*/ 155 w 310"/>
                <a:gd name="T9" fmla="*/ 309 h 309"/>
                <a:gd name="T10" fmla="*/ 155 w 310"/>
                <a:gd name="T11" fmla="*/ 48 h 309"/>
                <a:gd name="T12" fmla="*/ 262 w 310"/>
                <a:gd name="T13" fmla="*/ 155 h 309"/>
                <a:gd name="T14" fmla="*/ 155 w 310"/>
                <a:gd name="T15" fmla="*/ 261 h 309"/>
                <a:gd name="T16" fmla="*/ 48 w 310"/>
                <a:gd name="T17" fmla="*/ 155 h 309"/>
                <a:gd name="T18" fmla="*/ 155 w 310"/>
                <a:gd name="T19" fmla="*/ 48 h 309"/>
                <a:gd name="T20" fmla="*/ 155 w 310"/>
                <a:gd name="T21" fmla="*/ 48 h 309"/>
                <a:gd name="T22" fmla="*/ 155 w 310"/>
                <a:gd name="T23" fmla="*/ 4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0" h="309">
                  <a:moveTo>
                    <a:pt x="155" y="309"/>
                  </a:moveTo>
                  <a:cubicBezTo>
                    <a:pt x="240" y="309"/>
                    <a:pt x="310" y="240"/>
                    <a:pt x="310" y="155"/>
                  </a:cubicBezTo>
                  <a:cubicBezTo>
                    <a:pt x="310" y="69"/>
                    <a:pt x="240" y="0"/>
                    <a:pt x="155" y="0"/>
                  </a:cubicBezTo>
                  <a:cubicBezTo>
                    <a:pt x="70" y="0"/>
                    <a:pt x="0" y="69"/>
                    <a:pt x="0" y="155"/>
                  </a:cubicBezTo>
                  <a:cubicBezTo>
                    <a:pt x="0" y="240"/>
                    <a:pt x="70" y="309"/>
                    <a:pt x="155" y="309"/>
                  </a:cubicBezTo>
                  <a:close/>
                  <a:moveTo>
                    <a:pt x="155" y="48"/>
                  </a:moveTo>
                  <a:cubicBezTo>
                    <a:pt x="214" y="48"/>
                    <a:pt x="262" y="96"/>
                    <a:pt x="262" y="155"/>
                  </a:cubicBezTo>
                  <a:cubicBezTo>
                    <a:pt x="262" y="213"/>
                    <a:pt x="214" y="261"/>
                    <a:pt x="155" y="261"/>
                  </a:cubicBezTo>
                  <a:cubicBezTo>
                    <a:pt x="96" y="261"/>
                    <a:pt x="48" y="213"/>
                    <a:pt x="48" y="155"/>
                  </a:cubicBezTo>
                  <a:cubicBezTo>
                    <a:pt x="48" y="96"/>
                    <a:pt x="96" y="48"/>
                    <a:pt x="155" y="48"/>
                  </a:cubicBezTo>
                  <a:close/>
                  <a:moveTo>
                    <a:pt x="155" y="48"/>
                  </a:moveTo>
                  <a:cubicBezTo>
                    <a:pt x="155" y="48"/>
                    <a:pt x="155" y="48"/>
                    <a:pt x="155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5" name="Freeform 226"/>
            <p:cNvSpPr>
              <a:spLocks noEditPoints="1"/>
            </p:cNvSpPr>
            <p:nvPr/>
          </p:nvSpPr>
          <p:spPr bwMode="auto">
            <a:xfrm>
              <a:off x="10912475" y="5430838"/>
              <a:ext cx="2289175" cy="1236663"/>
            </a:xfrm>
            <a:custGeom>
              <a:avLst/>
              <a:gdLst>
                <a:gd name="T0" fmla="*/ 261 w 522"/>
                <a:gd name="T1" fmla="*/ 0 h 285"/>
                <a:gd name="T2" fmla="*/ 0 w 522"/>
                <a:gd name="T3" fmla="*/ 261 h 285"/>
                <a:gd name="T4" fmla="*/ 24 w 522"/>
                <a:gd name="T5" fmla="*/ 285 h 285"/>
                <a:gd name="T6" fmla="*/ 498 w 522"/>
                <a:gd name="T7" fmla="*/ 285 h 285"/>
                <a:gd name="T8" fmla="*/ 522 w 522"/>
                <a:gd name="T9" fmla="*/ 261 h 285"/>
                <a:gd name="T10" fmla="*/ 261 w 522"/>
                <a:gd name="T11" fmla="*/ 0 h 285"/>
                <a:gd name="T12" fmla="*/ 50 w 522"/>
                <a:gd name="T13" fmla="*/ 237 h 285"/>
                <a:gd name="T14" fmla="*/ 261 w 522"/>
                <a:gd name="T15" fmla="*/ 48 h 285"/>
                <a:gd name="T16" fmla="*/ 472 w 522"/>
                <a:gd name="T17" fmla="*/ 237 h 285"/>
                <a:gd name="T18" fmla="*/ 50 w 522"/>
                <a:gd name="T19" fmla="*/ 237 h 285"/>
                <a:gd name="T20" fmla="*/ 50 w 522"/>
                <a:gd name="T21" fmla="*/ 237 h 285"/>
                <a:gd name="T22" fmla="*/ 50 w 522"/>
                <a:gd name="T23" fmla="*/ 23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2" h="285">
                  <a:moveTo>
                    <a:pt x="261" y="0"/>
                  </a:moveTo>
                  <a:cubicBezTo>
                    <a:pt x="117" y="0"/>
                    <a:pt x="0" y="117"/>
                    <a:pt x="0" y="261"/>
                  </a:cubicBezTo>
                  <a:cubicBezTo>
                    <a:pt x="0" y="274"/>
                    <a:pt x="11" y="285"/>
                    <a:pt x="24" y="285"/>
                  </a:cubicBezTo>
                  <a:cubicBezTo>
                    <a:pt x="498" y="285"/>
                    <a:pt x="498" y="285"/>
                    <a:pt x="498" y="285"/>
                  </a:cubicBezTo>
                  <a:cubicBezTo>
                    <a:pt x="511" y="285"/>
                    <a:pt x="522" y="274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  <a:moveTo>
                    <a:pt x="50" y="237"/>
                  </a:moveTo>
                  <a:cubicBezTo>
                    <a:pt x="62" y="131"/>
                    <a:pt x="152" y="48"/>
                    <a:pt x="261" y="48"/>
                  </a:cubicBezTo>
                  <a:cubicBezTo>
                    <a:pt x="370" y="48"/>
                    <a:pt x="460" y="131"/>
                    <a:pt x="472" y="237"/>
                  </a:cubicBezTo>
                  <a:lnTo>
                    <a:pt x="50" y="237"/>
                  </a:lnTo>
                  <a:close/>
                  <a:moveTo>
                    <a:pt x="50" y="237"/>
                  </a:moveTo>
                  <a:cubicBezTo>
                    <a:pt x="50" y="237"/>
                    <a:pt x="50" y="237"/>
                    <a:pt x="50" y="2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Freeform 227"/>
            <p:cNvSpPr>
              <a:spLocks noEditPoints="1"/>
            </p:cNvSpPr>
            <p:nvPr/>
          </p:nvSpPr>
          <p:spPr bwMode="auto">
            <a:xfrm>
              <a:off x="8759826" y="2008187"/>
              <a:ext cx="6594474" cy="6530976"/>
            </a:xfrm>
            <a:custGeom>
              <a:avLst/>
              <a:gdLst>
                <a:gd name="T0" fmla="*/ 1480 w 1504"/>
                <a:gd name="T1" fmla="*/ 728 h 1504"/>
                <a:gd name="T2" fmla="*/ 1422 w 1504"/>
                <a:gd name="T3" fmla="*/ 728 h 1504"/>
                <a:gd name="T4" fmla="*/ 776 w 1504"/>
                <a:gd name="T5" fmla="*/ 82 h 1504"/>
                <a:gd name="T6" fmla="*/ 776 w 1504"/>
                <a:gd name="T7" fmla="*/ 24 h 1504"/>
                <a:gd name="T8" fmla="*/ 752 w 1504"/>
                <a:gd name="T9" fmla="*/ 0 h 1504"/>
                <a:gd name="T10" fmla="*/ 728 w 1504"/>
                <a:gd name="T11" fmla="*/ 24 h 1504"/>
                <a:gd name="T12" fmla="*/ 728 w 1504"/>
                <a:gd name="T13" fmla="*/ 82 h 1504"/>
                <a:gd name="T14" fmla="*/ 82 w 1504"/>
                <a:gd name="T15" fmla="*/ 728 h 1504"/>
                <a:gd name="T16" fmla="*/ 24 w 1504"/>
                <a:gd name="T17" fmla="*/ 728 h 1504"/>
                <a:gd name="T18" fmla="*/ 0 w 1504"/>
                <a:gd name="T19" fmla="*/ 752 h 1504"/>
                <a:gd name="T20" fmla="*/ 24 w 1504"/>
                <a:gd name="T21" fmla="*/ 776 h 1504"/>
                <a:gd name="T22" fmla="*/ 82 w 1504"/>
                <a:gd name="T23" fmla="*/ 776 h 1504"/>
                <a:gd name="T24" fmla="*/ 728 w 1504"/>
                <a:gd name="T25" fmla="*/ 1422 h 1504"/>
                <a:gd name="T26" fmla="*/ 728 w 1504"/>
                <a:gd name="T27" fmla="*/ 1480 h 1504"/>
                <a:gd name="T28" fmla="*/ 752 w 1504"/>
                <a:gd name="T29" fmla="*/ 1504 h 1504"/>
                <a:gd name="T30" fmla="*/ 776 w 1504"/>
                <a:gd name="T31" fmla="*/ 1480 h 1504"/>
                <a:gd name="T32" fmla="*/ 776 w 1504"/>
                <a:gd name="T33" fmla="*/ 1422 h 1504"/>
                <a:gd name="T34" fmla="*/ 1422 w 1504"/>
                <a:gd name="T35" fmla="*/ 776 h 1504"/>
                <a:gd name="T36" fmla="*/ 1480 w 1504"/>
                <a:gd name="T37" fmla="*/ 776 h 1504"/>
                <a:gd name="T38" fmla="*/ 1504 w 1504"/>
                <a:gd name="T39" fmla="*/ 752 h 1504"/>
                <a:gd name="T40" fmla="*/ 1480 w 1504"/>
                <a:gd name="T41" fmla="*/ 728 h 1504"/>
                <a:gd name="T42" fmla="*/ 776 w 1504"/>
                <a:gd name="T43" fmla="*/ 1374 h 1504"/>
                <a:gd name="T44" fmla="*/ 776 w 1504"/>
                <a:gd name="T45" fmla="*/ 1316 h 1504"/>
                <a:gd name="T46" fmla="*/ 752 w 1504"/>
                <a:gd name="T47" fmla="*/ 1292 h 1504"/>
                <a:gd name="T48" fmla="*/ 728 w 1504"/>
                <a:gd name="T49" fmla="*/ 1316 h 1504"/>
                <a:gd name="T50" fmla="*/ 728 w 1504"/>
                <a:gd name="T51" fmla="*/ 1374 h 1504"/>
                <a:gd name="T52" fmla="*/ 130 w 1504"/>
                <a:gd name="T53" fmla="*/ 776 h 1504"/>
                <a:gd name="T54" fmla="*/ 188 w 1504"/>
                <a:gd name="T55" fmla="*/ 776 h 1504"/>
                <a:gd name="T56" fmla="*/ 212 w 1504"/>
                <a:gd name="T57" fmla="*/ 752 h 1504"/>
                <a:gd name="T58" fmla="*/ 188 w 1504"/>
                <a:gd name="T59" fmla="*/ 728 h 1504"/>
                <a:gd name="T60" fmla="*/ 130 w 1504"/>
                <a:gd name="T61" fmla="*/ 728 h 1504"/>
                <a:gd name="T62" fmla="*/ 728 w 1504"/>
                <a:gd name="T63" fmla="*/ 130 h 1504"/>
                <a:gd name="T64" fmla="*/ 728 w 1504"/>
                <a:gd name="T65" fmla="*/ 188 h 1504"/>
                <a:gd name="T66" fmla="*/ 752 w 1504"/>
                <a:gd name="T67" fmla="*/ 212 h 1504"/>
                <a:gd name="T68" fmla="*/ 776 w 1504"/>
                <a:gd name="T69" fmla="*/ 188 h 1504"/>
                <a:gd name="T70" fmla="*/ 776 w 1504"/>
                <a:gd name="T71" fmla="*/ 130 h 1504"/>
                <a:gd name="T72" fmla="*/ 1374 w 1504"/>
                <a:gd name="T73" fmla="*/ 728 h 1504"/>
                <a:gd name="T74" fmla="*/ 1316 w 1504"/>
                <a:gd name="T75" fmla="*/ 728 h 1504"/>
                <a:gd name="T76" fmla="*/ 1292 w 1504"/>
                <a:gd name="T77" fmla="*/ 752 h 1504"/>
                <a:gd name="T78" fmla="*/ 1316 w 1504"/>
                <a:gd name="T79" fmla="*/ 776 h 1504"/>
                <a:gd name="T80" fmla="*/ 1374 w 1504"/>
                <a:gd name="T81" fmla="*/ 776 h 1504"/>
                <a:gd name="T82" fmla="*/ 776 w 1504"/>
                <a:gd name="T83" fmla="*/ 1374 h 1504"/>
                <a:gd name="T84" fmla="*/ 776 w 1504"/>
                <a:gd name="T85" fmla="*/ 1374 h 1504"/>
                <a:gd name="T86" fmla="*/ 776 w 1504"/>
                <a:gd name="T87" fmla="*/ 137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4" h="1504">
                  <a:moveTo>
                    <a:pt x="1480" y="728"/>
                  </a:moveTo>
                  <a:cubicBezTo>
                    <a:pt x="1422" y="728"/>
                    <a:pt x="1422" y="728"/>
                    <a:pt x="1422" y="728"/>
                  </a:cubicBezTo>
                  <a:cubicBezTo>
                    <a:pt x="1409" y="377"/>
                    <a:pt x="1127" y="95"/>
                    <a:pt x="776" y="82"/>
                  </a:cubicBezTo>
                  <a:cubicBezTo>
                    <a:pt x="776" y="24"/>
                    <a:pt x="776" y="24"/>
                    <a:pt x="776" y="24"/>
                  </a:cubicBezTo>
                  <a:cubicBezTo>
                    <a:pt x="776" y="11"/>
                    <a:pt x="765" y="0"/>
                    <a:pt x="752" y="0"/>
                  </a:cubicBezTo>
                  <a:cubicBezTo>
                    <a:pt x="739" y="0"/>
                    <a:pt x="728" y="11"/>
                    <a:pt x="728" y="24"/>
                  </a:cubicBezTo>
                  <a:cubicBezTo>
                    <a:pt x="728" y="82"/>
                    <a:pt x="728" y="82"/>
                    <a:pt x="728" y="82"/>
                  </a:cubicBezTo>
                  <a:cubicBezTo>
                    <a:pt x="377" y="95"/>
                    <a:pt x="95" y="377"/>
                    <a:pt x="82" y="728"/>
                  </a:cubicBezTo>
                  <a:cubicBezTo>
                    <a:pt x="24" y="728"/>
                    <a:pt x="24" y="728"/>
                    <a:pt x="24" y="728"/>
                  </a:cubicBezTo>
                  <a:cubicBezTo>
                    <a:pt x="11" y="728"/>
                    <a:pt x="0" y="739"/>
                    <a:pt x="0" y="752"/>
                  </a:cubicBezTo>
                  <a:cubicBezTo>
                    <a:pt x="0" y="765"/>
                    <a:pt x="11" y="776"/>
                    <a:pt x="24" y="776"/>
                  </a:cubicBezTo>
                  <a:cubicBezTo>
                    <a:pt x="82" y="776"/>
                    <a:pt x="82" y="776"/>
                    <a:pt x="82" y="776"/>
                  </a:cubicBezTo>
                  <a:cubicBezTo>
                    <a:pt x="95" y="1127"/>
                    <a:pt x="377" y="1409"/>
                    <a:pt x="728" y="1422"/>
                  </a:cubicBezTo>
                  <a:cubicBezTo>
                    <a:pt x="728" y="1480"/>
                    <a:pt x="728" y="1480"/>
                    <a:pt x="728" y="1480"/>
                  </a:cubicBezTo>
                  <a:cubicBezTo>
                    <a:pt x="728" y="1493"/>
                    <a:pt x="739" y="1504"/>
                    <a:pt x="752" y="1504"/>
                  </a:cubicBezTo>
                  <a:cubicBezTo>
                    <a:pt x="765" y="1504"/>
                    <a:pt x="776" y="1493"/>
                    <a:pt x="776" y="1480"/>
                  </a:cubicBezTo>
                  <a:cubicBezTo>
                    <a:pt x="776" y="1422"/>
                    <a:pt x="776" y="1422"/>
                    <a:pt x="776" y="1422"/>
                  </a:cubicBezTo>
                  <a:cubicBezTo>
                    <a:pt x="1127" y="1409"/>
                    <a:pt x="1409" y="1127"/>
                    <a:pt x="1422" y="776"/>
                  </a:cubicBezTo>
                  <a:cubicBezTo>
                    <a:pt x="1480" y="776"/>
                    <a:pt x="1480" y="776"/>
                    <a:pt x="1480" y="776"/>
                  </a:cubicBezTo>
                  <a:cubicBezTo>
                    <a:pt x="1493" y="776"/>
                    <a:pt x="1504" y="765"/>
                    <a:pt x="1504" y="752"/>
                  </a:cubicBezTo>
                  <a:cubicBezTo>
                    <a:pt x="1504" y="739"/>
                    <a:pt x="1493" y="728"/>
                    <a:pt x="1480" y="728"/>
                  </a:cubicBezTo>
                  <a:close/>
                  <a:moveTo>
                    <a:pt x="776" y="1374"/>
                  </a:moveTo>
                  <a:cubicBezTo>
                    <a:pt x="776" y="1316"/>
                    <a:pt x="776" y="1316"/>
                    <a:pt x="776" y="1316"/>
                  </a:cubicBezTo>
                  <a:cubicBezTo>
                    <a:pt x="776" y="1303"/>
                    <a:pt x="765" y="1292"/>
                    <a:pt x="752" y="1292"/>
                  </a:cubicBezTo>
                  <a:cubicBezTo>
                    <a:pt x="739" y="1292"/>
                    <a:pt x="728" y="1303"/>
                    <a:pt x="728" y="1316"/>
                  </a:cubicBezTo>
                  <a:cubicBezTo>
                    <a:pt x="728" y="1374"/>
                    <a:pt x="728" y="1374"/>
                    <a:pt x="728" y="1374"/>
                  </a:cubicBezTo>
                  <a:cubicBezTo>
                    <a:pt x="404" y="1361"/>
                    <a:pt x="143" y="1100"/>
                    <a:pt x="130" y="776"/>
                  </a:cubicBezTo>
                  <a:cubicBezTo>
                    <a:pt x="188" y="776"/>
                    <a:pt x="188" y="776"/>
                    <a:pt x="188" y="776"/>
                  </a:cubicBezTo>
                  <a:cubicBezTo>
                    <a:pt x="201" y="776"/>
                    <a:pt x="212" y="765"/>
                    <a:pt x="212" y="752"/>
                  </a:cubicBezTo>
                  <a:cubicBezTo>
                    <a:pt x="212" y="739"/>
                    <a:pt x="201" y="728"/>
                    <a:pt x="188" y="728"/>
                  </a:cubicBezTo>
                  <a:cubicBezTo>
                    <a:pt x="130" y="728"/>
                    <a:pt x="130" y="728"/>
                    <a:pt x="130" y="728"/>
                  </a:cubicBezTo>
                  <a:cubicBezTo>
                    <a:pt x="143" y="404"/>
                    <a:pt x="404" y="143"/>
                    <a:pt x="728" y="130"/>
                  </a:cubicBezTo>
                  <a:cubicBezTo>
                    <a:pt x="728" y="188"/>
                    <a:pt x="728" y="188"/>
                    <a:pt x="728" y="188"/>
                  </a:cubicBezTo>
                  <a:cubicBezTo>
                    <a:pt x="728" y="201"/>
                    <a:pt x="739" y="212"/>
                    <a:pt x="752" y="212"/>
                  </a:cubicBezTo>
                  <a:cubicBezTo>
                    <a:pt x="765" y="212"/>
                    <a:pt x="776" y="201"/>
                    <a:pt x="776" y="188"/>
                  </a:cubicBezTo>
                  <a:cubicBezTo>
                    <a:pt x="776" y="130"/>
                    <a:pt x="776" y="130"/>
                    <a:pt x="776" y="130"/>
                  </a:cubicBezTo>
                  <a:cubicBezTo>
                    <a:pt x="1100" y="143"/>
                    <a:pt x="1361" y="404"/>
                    <a:pt x="1374" y="728"/>
                  </a:cubicBezTo>
                  <a:cubicBezTo>
                    <a:pt x="1316" y="728"/>
                    <a:pt x="1316" y="728"/>
                    <a:pt x="1316" y="728"/>
                  </a:cubicBezTo>
                  <a:cubicBezTo>
                    <a:pt x="1303" y="728"/>
                    <a:pt x="1292" y="739"/>
                    <a:pt x="1292" y="752"/>
                  </a:cubicBezTo>
                  <a:cubicBezTo>
                    <a:pt x="1292" y="765"/>
                    <a:pt x="1303" y="776"/>
                    <a:pt x="1316" y="776"/>
                  </a:cubicBezTo>
                  <a:cubicBezTo>
                    <a:pt x="1374" y="776"/>
                    <a:pt x="1374" y="776"/>
                    <a:pt x="1374" y="776"/>
                  </a:cubicBezTo>
                  <a:cubicBezTo>
                    <a:pt x="1361" y="1100"/>
                    <a:pt x="1100" y="1361"/>
                    <a:pt x="776" y="1374"/>
                  </a:cubicBezTo>
                  <a:close/>
                  <a:moveTo>
                    <a:pt x="776" y="1374"/>
                  </a:moveTo>
                  <a:cubicBezTo>
                    <a:pt x="776" y="1374"/>
                    <a:pt x="776" y="1374"/>
                    <a:pt x="776" y="13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4" name="Group 303"/>
          <p:cNvGrpSpPr>
            <a:grpSpLocks noChangeAspect="1"/>
          </p:cNvGrpSpPr>
          <p:nvPr/>
        </p:nvGrpSpPr>
        <p:grpSpPr>
          <a:xfrm>
            <a:off x="5338194" y="2603551"/>
            <a:ext cx="307686" cy="304800"/>
            <a:chOff x="10179051" y="2435225"/>
            <a:chExt cx="6600825" cy="6538912"/>
          </a:xfrm>
        </p:grpSpPr>
        <p:sp>
          <p:nvSpPr>
            <p:cNvPr id="303" name="Oval 302"/>
            <p:cNvSpPr/>
            <p:nvPr/>
          </p:nvSpPr>
          <p:spPr>
            <a:xfrm>
              <a:off x="12382116" y="5512873"/>
              <a:ext cx="1736034" cy="173603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Freeform 231"/>
            <p:cNvSpPr>
              <a:spLocks noEditPoints="1"/>
            </p:cNvSpPr>
            <p:nvPr/>
          </p:nvSpPr>
          <p:spPr bwMode="auto">
            <a:xfrm>
              <a:off x="10179051" y="2435225"/>
              <a:ext cx="6600825" cy="6538912"/>
            </a:xfrm>
            <a:custGeom>
              <a:avLst/>
              <a:gdLst>
                <a:gd name="T0" fmla="*/ 1476 w 1506"/>
                <a:gd name="T1" fmla="*/ 138 h 1506"/>
                <a:gd name="T2" fmla="*/ 1368 w 1506"/>
                <a:gd name="T3" fmla="*/ 30 h 1506"/>
                <a:gd name="T4" fmla="*/ 1327 w 1506"/>
                <a:gd name="T5" fmla="*/ 9 h 1506"/>
                <a:gd name="T6" fmla="*/ 1172 w 1506"/>
                <a:gd name="T7" fmla="*/ 171 h 1506"/>
                <a:gd name="T8" fmla="*/ 1063 w 1506"/>
                <a:gd name="T9" fmla="*/ 409 h 1506"/>
                <a:gd name="T10" fmla="*/ 185 w 1506"/>
                <a:gd name="T11" fmla="*/ 426 h 1506"/>
                <a:gd name="T12" fmla="*/ 185 w 1506"/>
                <a:gd name="T13" fmla="*/ 1321 h 1506"/>
                <a:gd name="T14" fmla="*/ 1080 w 1506"/>
                <a:gd name="T15" fmla="*/ 1321 h 1506"/>
                <a:gd name="T16" fmla="*/ 1145 w 1506"/>
                <a:gd name="T17" fmla="*/ 502 h 1506"/>
                <a:gd name="T18" fmla="*/ 1107 w 1506"/>
                <a:gd name="T19" fmla="*/ 530 h 1506"/>
                <a:gd name="T20" fmla="*/ 633 w 1506"/>
                <a:gd name="T21" fmla="*/ 1458 h 1506"/>
                <a:gd name="T22" fmla="*/ 633 w 1506"/>
                <a:gd name="T23" fmla="*/ 288 h 1506"/>
                <a:gd name="T24" fmla="*/ 919 w 1506"/>
                <a:gd name="T25" fmla="*/ 553 h 1506"/>
                <a:gd name="T26" fmla="*/ 203 w 1506"/>
                <a:gd name="T27" fmla="*/ 873 h 1506"/>
                <a:gd name="T28" fmla="*/ 1063 w 1506"/>
                <a:gd name="T29" fmla="*/ 873 h 1506"/>
                <a:gd name="T30" fmla="*/ 967 w 1506"/>
                <a:gd name="T31" fmla="*/ 642 h 1506"/>
                <a:gd name="T32" fmla="*/ 1015 w 1506"/>
                <a:gd name="T33" fmla="*/ 873 h 1506"/>
                <a:gd name="T34" fmla="*/ 251 w 1506"/>
                <a:gd name="T35" fmla="*/ 873 h 1506"/>
                <a:gd name="T36" fmla="*/ 885 w 1506"/>
                <a:gd name="T37" fmla="*/ 587 h 1506"/>
                <a:gd name="T38" fmla="*/ 633 w 1506"/>
                <a:gd name="T39" fmla="*/ 646 h 1506"/>
                <a:gd name="T40" fmla="*/ 633 w 1506"/>
                <a:gd name="T41" fmla="*/ 1100 h 1506"/>
                <a:gd name="T42" fmla="*/ 850 w 1506"/>
                <a:gd name="T43" fmla="*/ 808 h 1506"/>
                <a:gd name="T44" fmla="*/ 804 w 1506"/>
                <a:gd name="T45" fmla="*/ 822 h 1506"/>
                <a:gd name="T46" fmla="*/ 633 w 1506"/>
                <a:gd name="T47" fmla="*/ 1052 h 1506"/>
                <a:gd name="T48" fmla="*/ 633 w 1506"/>
                <a:gd name="T49" fmla="*/ 694 h 1506"/>
                <a:gd name="T50" fmla="*/ 616 w 1506"/>
                <a:gd name="T51" fmla="*/ 856 h 1506"/>
                <a:gd name="T52" fmla="*/ 633 w 1506"/>
                <a:gd name="T53" fmla="*/ 897 h 1506"/>
                <a:gd name="T54" fmla="*/ 1080 w 1506"/>
                <a:gd name="T55" fmla="*/ 460 h 1506"/>
                <a:gd name="T56" fmla="*/ 1335 w 1506"/>
                <a:gd name="T57" fmla="*/ 334 h 1506"/>
                <a:gd name="T58" fmla="*/ 1497 w 1506"/>
                <a:gd name="T59" fmla="*/ 179 h 1506"/>
                <a:gd name="T60" fmla="*/ 1218 w 1506"/>
                <a:gd name="T61" fmla="*/ 186 h 1506"/>
                <a:gd name="T62" fmla="*/ 1297 w 1506"/>
                <a:gd name="T63" fmla="*/ 175 h 1506"/>
                <a:gd name="T64" fmla="*/ 1218 w 1506"/>
                <a:gd name="T65" fmla="*/ 186 h 1506"/>
                <a:gd name="T66" fmla="*/ 1240 w 1506"/>
                <a:gd name="T67" fmla="*/ 300 h 1506"/>
                <a:gd name="T68" fmla="*/ 1411 w 1506"/>
                <a:gd name="T69" fmla="*/ 197 h 1506"/>
                <a:gd name="T70" fmla="*/ 1320 w 1506"/>
                <a:gd name="T71" fmla="*/ 288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6" h="1506">
                  <a:moveTo>
                    <a:pt x="1501" y="151"/>
                  </a:moveTo>
                  <a:cubicBezTo>
                    <a:pt x="1497" y="142"/>
                    <a:pt x="1487" y="136"/>
                    <a:pt x="1476" y="138"/>
                  </a:cubicBezTo>
                  <a:cubicBezTo>
                    <a:pt x="1348" y="158"/>
                    <a:pt x="1348" y="158"/>
                    <a:pt x="1348" y="158"/>
                  </a:cubicBezTo>
                  <a:cubicBezTo>
                    <a:pt x="1368" y="30"/>
                    <a:pt x="1368" y="30"/>
                    <a:pt x="1368" y="30"/>
                  </a:cubicBezTo>
                  <a:cubicBezTo>
                    <a:pt x="1370" y="19"/>
                    <a:pt x="1364" y="9"/>
                    <a:pt x="1355" y="5"/>
                  </a:cubicBezTo>
                  <a:cubicBezTo>
                    <a:pt x="1346" y="0"/>
                    <a:pt x="1335" y="2"/>
                    <a:pt x="1327" y="9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61"/>
                    <a:pt x="1173" y="166"/>
                    <a:pt x="1172" y="171"/>
                  </a:cubicBezTo>
                  <a:cubicBezTo>
                    <a:pt x="1148" y="324"/>
                    <a:pt x="1148" y="324"/>
                    <a:pt x="1148" y="324"/>
                  </a:cubicBezTo>
                  <a:cubicBezTo>
                    <a:pt x="1063" y="409"/>
                    <a:pt x="1063" y="409"/>
                    <a:pt x="1063" y="409"/>
                  </a:cubicBezTo>
                  <a:cubicBezTo>
                    <a:pt x="946" y="300"/>
                    <a:pt x="794" y="240"/>
                    <a:pt x="633" y="240"/>
                  </a:cubicBezTo>
                  <a:cubicBezTo>
                    <a:pt x="464" y="240"/>
                    <a:pt x="305" y="306"/>
                    <a:pt x="185" y="426"/>
                  </a:cubicBezTo>
                  <a:cubicBezTo>
                    <a:pt x="66" y="545"/>
                    <a:pt x="0" y="704"/>
                    <a:pt x="0" y="873"/>
                  </a:cubicBezTo>
                  <a:cubicBezTo>
                    <a:pt x="0" y="1042"/>
                    <a:pt x="66" y="1201"/>
                    <a:pt x="185" y="1321"/>
                  </a:cubicBezTo>
                  <a:cubicBezTo>
                    <a:pt x="305" y="1440"/>
                    <a:pt x="464" y="1506"/>
                    <a:pt x="633" y="1506"/>
                  </a:cubicBezTo>
                  <a:cubicBezTo>
                    <a:pt x="802" y="1506"/>
                    <a:pt x="961" y="1440"/>
                    <a:pt x="1080" y="1321"/>
                  </a:cubicBezTo>
                  <a:cubicBezTo>
                    <a:pt x="1200" y="1201"/>
                    <a:pt x="1266" y="1042"/>
                    <a:pt x="1266" y="873"/>
                  </a:cubicBezTo>
                  <a:cubicBezTo>
                    <a:pt x="1266" y="739"/>
                    <a:pt x="1224" y="610"/>
                    <a:pt x="1145" y="502"/>
                  </a:cubicBezTo>
                  <a:cubicBezTo>
                    <a:pt x="1138" y="491"/>
                    <a:pt x="1123" y="489"/>
                    <a:pt x="1112" y="496"/>
                  </a:cubicBezTo>
                  <a:cubicBezTo>
                    <a:pt x="1101" y="504"/>
                    <a:pt x="1099" y="519"/>
                    <a:pt x="1107" y="530"/>
                  </a:cubicBezTo>
                  <a:cubicBezTo>
                    <a:pt x="1179" y="630"/>
                    <a:pt x="1218" y="749"/>
                    <a:pt x="1218" y="873"/>
                  </a:cubicBezTo>
                  <a:cubicBezTo>
                    <a:pt x="1218" y="1196"/>
                    <a:pt x="955" y="1458"/>
                    <a:pt x="633" y="1458"/>
                  </a:cubicBezTo>
                  <a:cubicBezTo>
                    <a:pt x="310" y="1458"/>
                    <a:pt x="48" y="1196"/>
                    <a:pt x="48" y="873"/>
                  </a:cubicBezTo>
                  <a:cubicBezTo>
                    <a:pt x="48" y="551"/>
                    <a:pt x="310" y="288"/>
                    <a:pt x="633" y="288"/>
                  </a:cubicBezTo>
                  <a:cubicBezTo>
                    <a:pt x="781" y="288"/>
                    <a:pt x="921" y="343"/>
                    <a:pt x="1029" y="443"/>
                  </a:cubicBezTo>
                  <a:cubicBezTo>
                    <a:pt x="919" y="553"/>
                    <a:pt x="919" y="553"/>
                    <a:pt x="919" y="553"/>
                  </a:cubicBezTo>
                  <a:cubicBezTo>
                    <a:pt x="841" y="482"/>
                    <a:pt x="739" y="443"/>
                    <a:pt x="633" y="443"/>
                  </a:cubicBezTo>
                  <a:cubicBezTo>
                    <a:pt x="396" y="443"/>
                    <a:pt x="203" y="636"/>
                    <a:pt x="203" y="873"/>
                  </a:cubicBezTo>
                  <a:cubicBezTo>
                    <a:pt x="203" y="1110"/>
                    <a:pt x="396" y="1303"/>
                    <a:pt x="633" y="1303"/>
                  </a:cubicBezTo>
                  <a:cubicBezTo>
                    <a:pt x="870" y="1303"/>
                    <a:pt x="1063" y="1110"/>
                    <a:pt x="1063" y="873"/>
                  </a:cubicBezTo>
                  <a:cubicBezTo>
                    <a:pt x="1063" y="794"/>
                    <a:pt x="1041" y="717"/>
                    <a:pt x="1000" y="650"/>
                  </a:cubicBezTo>
                  <a:cubicBezTo>
                    <a:pt x="993" y="638"/>
                    <a:pt x="978" y="635"/>
                    <a:pt x="967" y="642"/>
                  </a:cubicBezTo>
                  <a:cubicBezTo>
                    <a:pt x="956" y="649"/>
                    <a:pt x="952" y="663"/>
                    <a:pt x="959" y="675"/>
                  </a:cubicBezTo>
                  <a:cubicBezTo>
                    <a:pt x="995" y="734"/>
                    <a:pt x="1015" y="803"/>
                    <a:pt x="1015" y="873"/>
                  </a:cubicBezTo>
                  <a:cubicBezTo>
                    <a:pt x="1015" y="1084"/>
                    <a:pt x="843" y="1255"/>
                    <a:pt x="633" y="1255"/>
                  </a:cubicBezTo>
                  <a:cubicBezTo>
                    <a:pt x="422" y="1255"/>
                    <a:pt x="251" y="1084"/>
                    <a:pt x="251" y="873"/>
                  </a:cubicBezTo>
                  <a:cubicBezTo>
                    <a:pt x="251" y="663"/>
                    <a:pt x="422" y="491"/>
                    <a:pt x="633" y="491"/>
                  </a:cubicBezTo>
                  <a:cubicBezTo>
                    <a:pt x="727" y="491"/>
                    <a:pt x="816" y="525"/>
                    <a:pt x="885" y="587"/>
                  </a:cubicBezTo>
                  <a:cubicBezTo>
                    <a:pt x="775" y="697"/>
                    <a:pt x="775" y="697"/>
                    <a:pt x="775" y="697"/>
                  </a:cubicBezTo>
                  <a:cubicBezTo>
                    <a:pt x="735" y="664"/>
                    <a:pt x="685" y="646"/>
                    <a:pt x="633" y="646"/>
                  </a:cubicBezTo>
                  <a:cubicBezTo>
                    <a:pt x="508" y="646"/>
                    <a:pt x="406" y="748"/>
                    <a:pt x="406" y="873"/>
                  </a:cubicBezTo>
                  <a:cubicBezTo>
                    <a:pt x="406" y="998"/>
                    <a:pt x="508" y="1100"/>
                    <a:pt x="633" y="1100"/>
                  </a:cubicBezTo>
                  <a:cubicBezTo>
                    <a:pt x="758" y="1100"/>
                    <a:pt x="860" y="998"/>
                    <a:pt x="860" y="873"/>
                  </a:cubicBezTo>
                  <a:cubicBezTo>
                    <a:pt x="860" y="851"/>
                    <a:pt x="857" y="829"/>
                    <a:pt x="850" y="808"/>
                  </a:cubicBezTo>
                  <a:cubicBezTo>
                    <a:pt x="846" y="795"/>
                    <a:pt x="833" y="788"/>
                    <a:pt x="820" y="792"/>
                  </a:cubicBezTo>
                  <a:cubicBezTo>
                    <a:pt x="808" y="795"/>
                    <a:pt x="800" y="809"/>
                    <a:pt x="804" y="822"/>
                  </a:cubicBezTo>
                  <a:cubicBezTo>
                    <a:pt x="809" y="838"/>
                    <a:pt x="812" y="856"/>
                    <a:pt x="812" y="873"/>
                  </a:cubicBezTo>
                  <a:cubicBezTo>
                    <a:pt x="812" y="972"/>
                    <a:pt x="731" y="1052"/>
                    <a:pt x="633" y="1052"/>
                  </a:cubicBezTo>
                  <a:cubicBezTo>
                    <a:pt x="534" y="1052"/>
                    <a:pt x="454" y="972"/>
                    <a:pt x="454" y="873"/>
                  </a:cubicBezTo>
                  <a:cubicBezTo>
                    <a:pt x="454" y="775"/>
                    <a:pt x="534" y="694"/>
                    <a:pt x="633" y="694"/>
                  </a:cubicBezTo>
                  <a:cubicBezTo>
                    <a:pt x="673" y="694"/>
                    <a:pt x="710" y="707"/>
                    <a:pt x="741" y="731"/>
                  </a:cubicBezTo>
                  <a:cubicBezTo>
                    <a:pt x="616" y="856"/>
                    <a:pt x="616" y="856"/>
                    <a:pt x="616" y="856"/>
                  </a:cubicBezTo>
                  <a:cubicBezTo>
                    <a:pt x="606" y="866"/>
                    <a:pt x="606" y="881"/>
                    <a:pt x="616" y="890"/>
                  </a:cubicBezTo>
                  <a:cubicBezTo>
                    <a:pt x="621" y="895"/>
                    <a:pt x="627" y="897"/>
                    <a:pt x="633" y="897"/>
                  </a:cubicBezTo>
                  <a:cubicBezTo>
                    <a:pt x="639" y="897"/>
                    <a:pt x="645" y="895"/>
                    <a:pt x="650" y="890"/>
                  </a:cubicBezTo>
                  <a:cubicBezTo>
                    <a:pt x="1080" y="460"/>
                    <a:pt x="1080" y="460"/>
                    <a:pt x="1080" y="460"/>
                  </a:cubicBezTo>
                  <a:cubicBezTo>
                    <a:pt x="1182" y="358"/>
                    <a:pt x="1182" y="358"/>
                    <a:pt x="1182" y="358"/>
                  </a:cubicBezTo>
                  <a:cubicBezTo>
                    <a:pt x="1335" y="334"/>
                    <a:pt x="1335" y="334"/>
                    <a:pt x="1335" y="334"/>
                  </a:cubicBezTo>
                  <a:cubicBezTo>
                    <a:pt x="1340" y="333"/>
                    <a:pt x="1345" y="331"/>
                    <a:pt x="1348" y="327"/>
                  </a:cubicBezTo>
                  <a:cubicBezTo>
                    <a:pt x="1497" y="179"/>
                    <a:pt x="1497" y="179"/>
                    <a:pt x="1497" y="179"/>
                  </a:cubicBezTo>
                  <a:cubicBezTo>
                    <a:pt x="1504" y="171"/>
                    <a:pt x="1506" y="160"/>
                    <a:pt x="1501" y="151"/>
                  </a:cubicBezTo>
                  <a:close/>
                  <a:moveTo>
                    <a:pt x="1218" y="186"/>
                  </a:moveTo>
                  <a:cubicBezTo>
                    <a:pt x="1309" y="95"/>
                    <a:pt x="1309" y="95"/>
                    <a:pt x="1309" y="95"/>
                  </a:cubicBezTo>
                  <a:cubicBezTo>
                    <a:pt x="1297" y="175"/>
                    <a:pt x="1297" y="175"/>
                    <a:pt x="1297" y="175"/>
                  </a:cubicBezTo>
                  <a:cubicBezTo>
                    <a:pt x="1206" y="266"/>
                    <a:pt x="1206" y="266"/>
                    <a:pt x="1206" y="266"/>
                  </a:cubicBezTo>
                  <a:lnTo>
                    <a:pt x="1218" y="186"/>
                  </a:lnTo>
                  <a:close/>
                  <a:moveTo>
                    <a:pt x="1320" y="288"/>
                  </a:moveTo>
                  <a:cubicBezTo>
                    <a:pt x="1240" y="300"/>
                    <a:pt x="1240" y="300"/>
                    <a:pt x="1240" y="300"/>
                  </a:cubicBezTo>
                  <a:cubicBezTo>
                    <a:pt x="1331" y="209"/>
                    <a:pt x="1331" y="209"/>
                    <a:pt x="1331" y="209"/>
                  </a:cubicBezTo>
                  <a:cubicBezTo>
                    <a:pt x="1411" y="197"/>
                    <a:pt x="1411" y="197"/>
                    <a:pt x="1411" y="197"/>
                  </a:cubicBezTo>
                  <a:lnTo>
                    <a:pt x="1320" y="288"/>
                  </a:lnTo>
                  <a:close/>
                  <a:moveTo>
                    <a:pt x="1320" y="288"/>
                  </a:moveTo>
                  <a:cubicBezTo>
                    <a:pt x="1320" y="288"/>
                    <a:pt x="1320" y="288"/>
                    <a:pt x="1320" y="2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1" name="Group 310"/>
          <p:cNvGrpSpPr>
            <a:grpSpLocks noChangeAspect="1"/>
          </p:cNvGrpSpPr>
          <p:nvPr/>
        </p:nvGrpSpPr>
        <p:grpSpPr>
          <a:xfrm>
            <a:off x="5338191" y="3834532"/>
            <a:ext cx="307689" cy="304800"/>
            <a:chOff x="10721976" y="2057401"/>
            <a:chExt cx="6592888" cy="6530974"/>
          </a:xfrm>
        </p:grpSpPr>
        <p:sp>
          <p:nvSpPr>
            <p:cNvPr id="310" name="Oval 309"/>
            <p:cNvSpPr/>
            <p:nvPr/>
          </p:nvSpPr>
          <p:spPr>
            <a:xfrm>
              <a:off x="11420063" y="2723286"/>
              <a:ext cx="5656333" cy="565633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8" name="Freeform 235"/>
            <p:cNvSpPr>
              <a:spLocks noEditPoints="1"/>
            </p:cNvSpPr>
            <p:nvPr/>
          </p:nvSpPr>
          <p:spPr bwMode="auto">
            <a:xfrm>
              <a:off x="11142663" y="2474913"/>
              <a:ext cx="5751513" cy="5695950"/>
            </a:xfrm>
            <a:custGeom>
              <a:avLst/>
              <a:gdLst>
                <a:gd name="T0" fmla="*/ 1041 w 1312"/>
                <a:gd name="T1" fmla="*/ 632 h 1312"/>
                <a:gd name="T2" fmla="*/ 1156 w 1312"/>
                <a:gd name="T3" fmla="*/ 294 h 1312"/>
                <a:gd name="T4" fmla="*/ 1156 w 1312"/>
                <a:gd name="T5" fmla="*/ 246 h 1312"/>
                <a:gd name="T6" fmla="*/ 882 w 1312"/>
                <a:gd name="T7" fmla="*/ 45 h 1312"/>
                <a:gd name="T8" fmla="*/ 843 w 1312"/>
                <a:gd name="T9" fmla="*/ 73 h 1312"/>
                <a:gd name="T10" fmla="*/ 680 w 1312"/>
                <a:gd name="T11" fmla="*/ 246 h 1312"/>
                <a:gd name="T12" fmla="*/ 656 w 1312"/>
                <a:gd name="T13" fmla="*/ 0 h 1312"/>
                <a:gd name="T14" fmla="*/ 632 w 1312"/>
                <a:gd name="T15" fmla="*/ 246 h 1312"/>
                <a:gd name="T16" fmla="*/ 469 w 1312"/>
                <a:gd name="T17" fmla="*/ 73 h 1312"/>
                <a:gd name="T18" fmla="*/ 430 w 1312"/>
                <a:gd name="T19" fmla="*/ 45 h 1312"/>
                <a:gd name="T20" fmla="*/ 156 w 1312"/>
                <a:gd name="T21" fmla="*/ 246 h 1312"/>
                <a:gd name="T22" fmla="*/ 156 w 1312"/>
                <a:gd name="T23" fmla="*/ 294 h 1312"/>
                <a:gd name="T24" fmla="*/ 270 w 1312"/>
                <a:gd name="T25" fmla="*/ 632 h 1312"/>
                <a:gd name="T26" fmla="*/ 0 w 1312"/>
                <a:gd name="T27" fmla="*/ 656 h 1312"/>
                <a:gd name="T28" fmla="*/ 270 w 1312"/>
                <a:gd name="T29" fmla="*/ 680 h 1312"/>
                <a:gd name="T30" fmla="*/ 156 w 1312"/>
                <a:gd name="T31" fmla="*/ 1018 h 1312"/>
                <a:gd name="T32" fmla="*/ 156 w 1312"/>
                <a:gd name="T33" fmla="*/ 1066 h 1312"/>
                <a:gd name="T34" fmla="*/ 430 w 1312"/>
                <a:gd name="T35" fmla="*/ 1267 h 1312"/>
                <a:gd name="T36" fmla="*/ 464 w 1312"/>
                <a:gd name="T37" fmla="*/ 1272 h 1312"/>
                <a:gd name="T38" fmla="*/ 383 w 1312"/>
                <a:gd name="T39" fmla="*/ 1066 h 1312"/>
                <a:gd name="T40" fmla="*/ 632 w 1312"/>
                <a:gd name="T41" fmla="*/ 1288 h 1312"/>
                <a:gd name="T42" fmla="*/ 680 w 1312"/>
                <a:gd name="T43" fmla="*/ 1288 h 1312"/>
                <a:gd name="T44" fmla="*/ 929 w 1312"/>
                <a:gd name="T45" fmla="*/ 1066 h 1312"/>
                <a:gd name="T46" fmla="*/ 848 w 1312"/>
                <a:gd name="T47" fmla="*/ 1272 h 1312"/>
                <a:gd name="T48" fmla="*/ 882 w 1312"/>
                <a:gd name="T49" fmla="*/ 1267 h 1312"/>
                <a:gd name="T50" fmla="*/ 1156 w 1312"/>
                <a:gd name="T51" fmla="*/ 1066 h 1312"/>
                <a:gd name="T52" fmla="*/ 1156 w 1312"/>
                <a:gd name="T53" fmla="*/ 1018 h 1312"/>
                <a:gd name="T54" fmla="*/ 1041 w 1312"/>
                <a:gd name="T55" fmla="*/ 680 h 1312"/>
                <a:gd name="T56" fmla="*/ 1312 w 1312"/>
                <a:gd name="T57" fmla="*/ 656 h 1312"/>
                <a:gd name="T58" fmla="*/ 944 w 1312"/>
                <a:gd name="T59" fmla="*/ 294 h 1312"/>
                <a:gd name="T60" fmla="*/ 680 w 1312"/>
                <a:gd name="T61" fmla="*/ 632 h 1312"/>
                <a:gd name="T62" fmla="*/ 944 w 1312"/>
                <a:gd name="T63" fmla="*/ 294 h 1312"/>
                <a:gd name="T64" fmla="*/ 632 w 1312"/>
                <a:gd name="T65" fmla="*/ 294 h 1312"/>
                <a:gd name="T66" fmla="*/ 319 w 1312"/>
                <a:gd name="T67" fmla="*/ 632 h 1312"/>
                <a:gd name="T68" fmla="*/ 368 w 1312"/>
                <a:gd name="T69" fmla="*/ 1018 h 1312"/>
                <a:gd name="T70" fmla="*/ 632 w 1312"/>
                <a:gd name="T71" fmla="*/ 680 h 1312"/>
                <a:gd name="T72" fmla="*/ 368 w 1312"/>
                <a:gd name="T73" fmla="*/ 1018 h 1312"/>
                <a:gd name="T74" fmla="*/ 680 w 1312"/>
                <a:gd name="T75" fmla="*/ 1018 h 1312"/>
                <a:gd name="T76" fmla="*/ 993 w 1312"/>
                <a:gd name="T77" fmla="*/ 680 h 1312"/>
                <a:gd name="T78" fmla="*/ 944 w 1312"/>
                <a:gd name="T79" fmla="*/ 1018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2" h="1312">
                  <a:moveTo>
                    <a:pt x="1288" y="632"/>
                  </a:moveTo>
                  <a:cubicBezTo>
                    <a:pt x="1041" y="632"/>
                    <a:pt x="1041" y="632"/>
                    <a:pt x="1041" y="632"/>
                  </a:cubicBezTo>
                  <a:cubicBezTo>
                    <a:pt x="1040" y="512"/>
                    <a:pt x="1023" y="396"/>
                    <a:pt x="994" y="294"/>
                  </a:cubicBezTo>
                  <a:cubicBezTo>
                    <a:pt x="1156" y="294"/>
                    <a:pt x="1156" y="294"/>
                    <a:pt x="1156" y="294"/>
                  </a:cubicBezTo>
                  <a:cubicBezTo>
                    <a:pt x="1169" y="294"/>
                    <a:pt x="1180" y="283"/>
                    <a:pt x="1180" y="270"/>
                  </a:cubicBezTo>
                  <a:cubicBezTo>
                    <a:pt x="1180" y="257"/>
                    <a:pt x="1169" y="246"/>
                    <a:pt x="1156" y="246"/>
                  </a:cubicBezTo>
                  <a:cubicBezTo>
                    <a:pt x="980" y="246"/>
                    <a:pt x="980" y="246"/>
                    <a:pt x="980" y="246"/>
                  </a:cubicBezTo>
                  <a:cubicBezTo>
                    <a:pt x="954" y="168"/>
                    <a:pt x="921" y="100"/>
                    <a:pt x="882" y="45"/>
                  </a:cubicBezTo>
                  <a:cubicBezTo>
                    <a:pt x="874" y="34"/>
                    <a:pt x="859" y="32"/>
                    <a:pt x="848" y="40"/>
                  </a:cubicBezTo>
                  <a:cubicBezTo>
                    <a:pt x="838" y="47"/>
                    <a:pt x="835" y="62"/>
                    <a:pt x="843" y="73"/>
                  </a:cubicBezTo>
                  <a:cubicBezTo>
                    <a:pt x="877" y="121"/>
                    <a:pt x="906" y="179"/>
                    <a:pt x="929" y="246"/>
                  </a:cubicBezTo>
                  <a:cubicBezTo>
                    <a:pt x="680" y="246"/>
                    <a:pt x="680" y="246"/>
                    <a:pt x="680" y="246"/>
                  </a:cubicBezTo>
                  <a:cubicBezTo>
                    <a:pt x="680" y="24"/>
                    <a:pt x="680" y="24"/>
                    <a:pt x="680" y="24"/>
                  </a:cubicBezTo>
                  <a:cubicBezTo>
                    <a:pt x="680" y="11"/>
                    <a:pt x="669" y="0"/>
                    <a:pt x="656" y="0"/>
                  </a:cubicBezTo>
                  <a:cubicBezTo>
                    <a:pt x="643" y="0"/>
                    <a:pt x="632" y="11"/>
                    <a:pt x="632" y="24"/>
                  </a:cubicBezTo>
                  <a:cubicBezTo>
                    <a:pt x="632" y="246"/>
                    <a:pt x="632" y="246"/>
                    <a:pt x="632" y="246"/>
                  </a:cubicBezTo>
                  <a:cubicBezTo>
                    <a:pt x="383" y="246"/>
                    <a:pt x="383" y="246"/>
                    <a:pt x="383" y="246"/>
                  </a:cubicBezTo>
                  <a:cubicBezTo>
                    <a:pt x="406" y="179"/>
                    <a:pt x="435" y="121"/>
                    <a:pt x="469" y="73"/>
                  </a:cubicBezTo>
                  <a:cubicBezTo>
                    <a:pt x="477" y="62"/>
                    <a:pt x="475" y="47"/>
                    <a:pt x="464" y="40"/>
                  </a:cubicBezTo>
                  <a:cubicBezTo>
                    <a:pt x="453" y="32"/>
                    <a:pt x="438" y="34"/>
                    <a:pt x="430" y="45"/>
                  </a:cubicBezTo>
                  <a:cubicBezTo>
                    <a:pt x="391" y="100"/>
                    <a:pt x="358" y="168"/>
                    <a:pt x="332" y="246"/>
                  </a:cubicBezTo>
                  <a:cubicBezTo>
                    <a:pt x="156" y="246"/>
                    <a:pt x="156" y="246"/>
                    <a:pt x="156" y="246"/>
                  </a:cubicBezTo>
                  <a:cubicBezTo>
                    <a:pt x="143" y="246"/>
                    <a:pt x="132" y="257"/>
                    <a:pt x="132" y="270"/>
                  </a:cubicBezTo>
                  <a:cubicBezTo>
                    <a:pt x="132" y="283"/>
                    <a:pt x="143" y="294"/>
                    <a:pt x="156" y="294"/>
                  </a:cubicBezTo>
                  <a:cubicBezTo>
                    <a:pt x="318" y="294"/>
                    <a:pt x="318" y="294"/>
                    <a:pt x="318" y="294"/>
                  </a:cubicBezTo>
                  <a:cubicBezTo>
                    <a:pt x="289" y="396"/>
                    <a:pt x="272" y="512"/>
                    <a:pt x="270" y="632"/>
                  </a:cubicBezTo>
                  <a:cubicBezTo>
                    <a:pt x="24" y="632"/>
                    <a:pt x="24" y="632"/>
                    <a:pt x="24" y="632"/>
                  </a:cubicBezTo>
                  <a:cubicBezTo>
                    <a:pt x="11" y="632"/>
                    <a:pt x="0" y="643"/>
                    <a:pt x="0" y="656"/>
                  </a:cubicBezTo>
                  <a:cubicBezTo>
                    <a:pt x="0" y="669"/>
                    <a:pt x="11" y="680"/>
                    <a:pt x="24" y="680"/>
                  </a:cubicBezTo>
                  <a:cubicBezTo>
                    <a:pt x="270" y="680"/>
                    <a:pt x="270" y="680"/>
                    <a:pt x="270" y="680"/>
                  </a:cubicBezTo>
                  <a:cubicBezTo>
                    <a:pt x="272" y="800"/>
                    <a:pt x="289" y="916"/>
                    <a:pt x="318" y="1018"/>
                  </a:cubicBezTo>
                  <a:cubicBezTo>
                    <a:pt x="156" y="1018"/>
                    <a:pt x="156" y="1018"/>
                    <a:pt x="156" y="1018"/>
                  </a:cubicBezTo>
                  <a:cubicBezTo>
                    <a:pt x="143" y="1018"/>
                    <a:pt x="132" y="1029"/>
                    <a:pt x="132" y="1042"/>
                  </a:cubicBezTo>
                  <a:cubicBezTo>
                    <a:pt x="132" y="1055"/>
                    <a:pt x="143" y="1066"/>
                    <a:pt x="156" y="1066"/>
                  </a:cubicBezTo>
                  <a:cubicBezTo>
                    <a:pt x="332" y="1066"/>
                    <a:pt x="332" y="1066"/>
                    <a:pt x="332" y="1066"/>
                  </a:cubicBezTo>
                  <a:cubicBezTo>
                    <a:pt x="358" y="1144"/>
                    <a:pt x="391" y="1212"/>
                    <a:pt x="430" y="1267"/>
                  </a:cubicBezTo>
                  <a:cubicBezTo>
                    <a:pt x="435" y="1273"/>
                    <a:pt x="442" y="1277"/>
                    <a:pt x="450" y="1277"/>
                  </a:cubicBezTo>
                  <a:cubicBezTo>
                    <a:pt x="455" y="1277"/>
                    <a:pt x="460" y="1275"/>
                    <a:pt x="464" y="1272"/>
                  </a:cubicBezTo>
                  <a:cubicBezTo>
                    <a:pt x="475" y="1265"/>
                    <a:pt x="477" y="1250"/>
                    <a:pt x="469" y="1239"/>
                  </a:cubicBezTo>
                  <a:cubicBezTo>
                    <a:pt x="435" y="1191"/>
                    <a:pt x="406" y="1133"/>
                    <a:pt x="383" y="1066"/>
                  </a:cubicBezTo>
                  <a:cubicBezTo>
                    <a:pt x="632" y="1066"/>
                    <a:pt x="632" y="1066"/>
                    <a:pt x="632" y="1066"/>
                  </a:cubicBezTo>
                  <a:cubicBezTo>
                    <a:pt x="632" y="1288"/>
                    <a:pt x="632" y="1288"/>
                    <a:pt x="632" y="1288"/>
                  </a:cubicBezTo>
                  <a:cubicBezTo>
                    <a:pt x="632" y="1301"/>
                    <a:pt x="643" y="1312"/>
                    <a:pt x="656" y="1312"/>
                  </a:cubicBezTo>
                  <a:cubicBezTo>
                    <a:pt x="669" y="1312"/>
                    <a:pt x="680" y="1301"/>
                    <a:pt x="680" y="1288"/>
                  </a:cubicBezTo>
                  <a:cubicBezTo>
                    <a:pt x="680" y="1066"/>
                    <a:pt x="680" y="1066"/>
                    <a:pt x="680" y="1066"/>
                  </a:cubicBezTo>
                  <a:cubicBezTo>
                    <a:pt x="929" y="1066"/>
                    <a:pt x="929" y="1066"/>
                    <a:pt x="929" y="1066"/>
                  </a:cubicBezTo>
                  <a:cubicBezTo>
                    <a:pt x="906" y="1133"/>
                    <a:pt x="877" y="1191"/>
                    <a:pt x="843" y="1239"/>
                  </a:cubicBezTo>
                  <a:cubicBezTo>
                    <a:pt x="835" y="1250"/>
                    <a:pt x="837" y="1265"/>
                    <a:pt x="848" y="1272"/>
                  </a:cubicBezTo>
                  <a:cubicBezTo>
                    <a:pt x="852" y="1275"/>
                    <a:pt x="857" y="1277"/>
                    <a:pt x="862" y="1277"/>
                  </a:cubicBezTo>
                  <a:cubicBezTo>
                    <a:pt x="870" y="1277"/>
                    <a:pt x="877" y="1273"/>
                    <a:pt x="882" y="1267"/>
                  </a:cubicBezTo>
                  <a:cubicBezTo>
                    <a:pt x="921" y="1212"/>
                    <a:pt x="954" y="1144"/>
                    <a:pt x="980" y="1066"/>
                  </a:cubicBezTo>
                  <a:cubicBezTo>
                    <a:pt x="1156" y="1066"/>
                    <a:pt x="1156" y="1066"/>
                    <a:pt x="1156" y="1066"/>
                  </a:cubicBezTo>
                  <a:cubicBezTo>
                    <a:pt x="1169" y="1066"/>
                    <a:pt x="1180" y="1055"/>
                    <a:pt x="1180" y="1042"/>
                  </a:cubicBezTo>
                  <a:cubicBezTo>
                    <a:pt x="1180" y="1029"/>
                    <a:pt x="1169" y="1018"/>
                    <a:pt x="1156" y="1018"/>
                  </a:cubicBezTo>
                  <a:cubicBezTo>
                    <a:pt x="994" y="1018"/>
                    <a:pt x="994" y="1018"/>
                    <a:pt x="994" y="1018"/>
                  </a:cubicBezTo>
                  <a:cubicBezTo>
                    <a:pt x="1023" y="916"/>
                    <a:pt x="1040" y="800"/>
                    <a:pt x="1041" y="680"/>
                  </a:cubicBezTo>
                  <a:cubicBezTo>
                    <a:pt x="1288" y="680"/>
                    <a:pt x="1288" y="680"/>
                    <a:pt x="1288" y="680"/>
                  </a:cubicBezTo>
                  <a:cubicBezTo>
                    <a:pt x="1301" y="680"/>
                    <a:pt x="1312" y="669"/>
                    <a:pt x="1312" y="656"/>
                  </a:cubicBezTo>
                  <a:cubicBezTo>
                    <a:pt x="1312" y="643"/>
                    <a:pt x="1301" y="632"/>
                    <a:pt x="1288" y="632"/>
                  </a:cubicBezTo>
                  <a:close/>
                  <a:moveTo>
                    <a:pt x="944" y="294"/>
                  </a:moveTo>
                  <a:cubicBezTo>
                    <a:pt x="974" y="395"/>
                    <a:pt x="991" y="511"/>
                    <a:pt x="993" y="632"/>
                  </a:cubicBezTo>
                  <a:cubicBezTo>
                    <a:pt x="680" y="632"/>
                    <a:pt x="680" y="632"/>
                    <a:pt x="680" y="632"/>
                  </a:cubicBezTo>
                  <a:cubicBezTo>
                    <a:pt x="680" y="294"/>
                    <a:pt x="680" y="294"/>
                    <a:pt x="680" y="294"/>
                  </a:cubicBezTo>
                  <a:lnTo>
                    <a:pt x="944" y="294"/>
                  </a:lnTo>
                  <a:close/>
                  <a:moveTo>
                    <a:pt x="368" y="294"/>
                  </a:moveTo>
                  <a:cubicBezTo>
                    <a:pt x="632" y="294"/>
                    <a:pt x="632" y="294"/>
                    <a:pt x="632" y="294"/>
                  </a:cubicBezTo>
                  <a:cubicBezTo>
                    <a:pt x="632" y="632"/>
                    <a:pt x="632" y="632"/>
                    <a:pt x="632" y="632"/>
                  </a:cubicBezTo>
                  <a:cubicBezTo>
                    <a:pt x="319" y="632"/>
                    <a:pt x="319" y="632"/>
                    <a:pt x="319" y="632"/>
                  </a:cubicBezTo>
                  <a:cubicBezTo>
                    <a:pt x="321" y="511"/>
                    <a:pt x="338" y="395"/>
                    <a:pt x="368" y="294"/>
                  </a:cubicBezTo>
                  <a:close/>
                  <a:moveTo>
                    <a:pt x="368" y="1018"/>
                  </a:moveTo>
                  <a:cubicBezTo>
                    <a:pt x="338" y="917"/>
                    <a:pt x="321" y="801"/>
                    <a:pt x="319" y="680"/>
                  </a:cubicBezTo>
                  <a:cubicBezTo>
                    <a:pt x="632" y="680"/>
                    <a:pt x="632" y="680"/>
                    <a:pt x="632" y="680"/>
                  </a:cubicBezTo>
                  <a:cubicBezTo>
                    <a:pt x="632" y="1018"/>
                    <a:pt x="632" y="1018"/>
                    <a:pt x="632" y="1018"/>
                  </a:cubicBezTo>
                  <a:lnTo>
                    <a:pt x="368" y="1018"/>
                  </a:lnTo>
                  <a:close/>
                  <a:moveTo>
                    <a:pt x="944" y="1018"/>
                  </a:moveTo>
                  <a:cubicBezTo>
                    <a:pt x="680" y="1018"/>
                    <a:pt x="680" y="1018"/>
                    <a:pt x="680" y="1018"/>
                  </a:cubicBezTo>
                  <a:cubicBezTo>
                    <a:pt x="680" y="680"/>
                    <a:pt x="680" y="680"/>
                    <a:pt x="680" y="680"/>
                  </a:cubicBezTo>
                  <a:cubicBezTo>
                    <a:pt x="993" y="680"/>
                    <a:pt x="993" y="680"/>
                    <a:pt x="993" y="680"/>
                  </a:cubicBezTo>
                  <a:cubicBezTo>
                    <a:pt x="991" y="801"/>
                    <a:pt x="974" y="917"/>
                    <a:pt x="944" y="1018"/>
                  </a:cubicBezTo>
                  <a:close/>
                  <a:moveTo>
                    <a:pt x="944" y="1018"/>
                  </a:moveTo>
                  <a:cubicBezTo>
                    <a:pt x="944" y="1018"/>
                    <a:pt x="944" y="1018"/>
                    <a:pt x="944" y="101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Freeform 236"/>
            <p:cNvSpPr>
              <a:spLocks noEditPoints="1"/>
            </p:cNvSpPr>
            <p:nvPr/>
          </p:nvSpPr>
          <p:spPr bwMode="auto">
            <a:xfrm>
              <a:off x="10721976" y="2057401"/>
              <a:ext cx="6592888" cy="6530974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124 w 1504"/>
                <a:gd name="T9" fmla="*/ 1166 h 1504"/>
                <a:gd name="T10" fmla="*/ 32 w 1504"/>
                <a:gd name="T11" fmla="*/ 1441 h 1504"/>
                <a:gd name="T12" fmla="*/ 38 w 1504"/>
                <a:gd name="T13" fmla="*/ 1466 h 1504"/>
                <a:gd name="T14" fmla="*/ 63 w 1504"/>
                <a:gd name="T15" fmla="*/ 1472 h 1504"/>
                <a:gd name="T16" fmla="*/ 338 w 1504"/>
                <a:gd name="T17" fmla="*/ 1380 h 1504"/>
                <a:gd name="T18" fmla="*/ 752 w 1504"/>
                <a:gd name="T19" fmla="*/ 1504 h 1504"/>
                <a:gd name="T20" fmla="*/ 1284 w 1504"/>
                <a:gd name="T21" fmla="*/ 1284 h 1504"/>
                <a:gd name="T22" fmla="*/ 1504 w 1504"/>
                <a:gd name="T23" fmla="*/ 752 h 1504"/>
                <a:gd name="T24" fmla="*/ 1284 w 1504"/>
                <a:gd name="T25" fmla="*/ 220 h 1504"/>
                <a:gd name="T26" fmla="*/ 752 w 1504"/>
                <a:gd name="T27" fmla="*/ 1456 h 1504"/>
                <a:gd name="T28" fmla="*/ 355 w 1504"/>
                <a:gd name="T29" fmla="*/ 1334 h 1504"/>
                <a:gd name="T30" fmla="*/ 342 w 1504"/>
                <a:gd name="T31" fmla="*/ 1329 h 1504"/>
                <a:gd name="T32" fmla="*/ 334 w 1504"/>
                <a:gd name="T33" fmla="*/ 1331 h 1504"/>
                <a:gd name="T34" fmla="*/ 93 w 1504"/>
                <a:gd name="T35" fmla="*/ 1411 h 1504"/>
                <a:gd name="T36" fmla="*/ 173 w 1504"/>
                <a:gd name="T37" fmla="*/ 1170 h 1504"/>
                <a:gd name="T38" fmla="*/ 170 w 1504"/>
                <a:gd name="T39" fmla="*/ 1149 h 1504"/>
                <a:gd name="T40" fmla="*/ 48 w 1504"/>
                <a:gd name="T41" fmla="*/ 752 h 1504"/>
                <a:gd name="T42" fmla="*/ 752 w 1504"/>
                <a:gd name="T43" fmla="*/ 48 h 1504"/>
                <a:gd name="T44" fmla="*/ 1456 w 1504"/>
                <a:gd name="T45" fmla="*/ 752 h 1504"/>
                <a:gd name="T46" fmla="*/ 752 w 1504"/>
                <a:gd name="T47" fmla="*/ 1456 h 1504"/>
                <a:gd name="T48" fmla="*/ 752 w 1504"/>
                <a:gd name="T49" fmla="*/ 1456 h 1504"/>
                <a:gd name="T50" fmla="*/ 752 w 1504"/>
                <a:gd name="T51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00"/>
                    <a:pt x="43" y="1043"/>
                    <a:pt x="124" y="1166"/>
                  </a:cubicBezTo>
                  <a:cubicBezTo>
                    <a:pt x="32" y="1441"/>
                    <a:pt x="32" y="1441"/>
                    <a:pt x="32" y="1441"/>
                  </a:cubicBezTo>
                  <a:cubicBezTo>
                    <a:pt x="29" y="1450"/>
                    <a:pt x="32" y="1460"/>
                    <a:pt x="38" y="1466"/>
                  </a:cubicBezTo>
                  <a:cubicBezTo>
                    <a:pt x="44" y="1472"/>
                    <a:pt x="54" y="1475"/>
                    <a:pt x="63" y="1472"/>
                  </a:cubicBezTo>
                  <a:cubicBezTo>
                    <a:pt x="338" y="1380"/>
                    <a:pt x="338" y="1380"/>
                    <a:pt x="338" y="1380"/>
                  </a:cubicBezTo>
                  <a:cubicBezTo>
                    <a:pt x="461" y="1461"/>
                    <a:pt x="604" y="1504"/>
                    <a:pt x="752" y="1504"/>
                  </a:cubicBezTo>
                  <a:cubicBezTo>
                    <a:pt x="953" y="1504"/>
                    <a:pt x="1142" y="1426"/>
                    <a:pt x="1284" y="1284"/>
                  </a:cubicBezTo>
                  <a:cubicBezTo>
                    <a:pt x="1426" y="1142"/>
                    <a:pt x="1504" y="953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752" y="1456"/>
                  </a:moveTo>
                  <a:cubicBezTo>
                    <a:pt x="610" y="1456"/>
                    <a:pt x="472" y="1414"/>
                    <a:pt x="355" y="1334"/>
                  </a:cubicBezTo>
                  <a:cubicBezTo>
                    <a:pt x="351" y="1331"/>
                    <a:pt x="347" y="1329"/>
                    <a:pt x="342" y="1329"/>
                  </a:cubicBezTo>
                  <a:cubicBezTo>
                    <a:pt x="339" y="1329"/>
                    <a:pt x="337" y="1330"/>
                    <a:pt x="334" y="1331"/>
                  </a:cubicBezTo>
                  <a:cubicBezTo>
                    <a:pt x="93" y="1411"/>
                    <a:pt x="93" y="1411"/>
                    <a:pt x="93" y="1411"/>
                  </a:cubicBezTo>
                  <a:cubicBezTo>
                    <a:pt x="173" y="1170"/>
                    <a:pt x="173" y="1170"/>
                    <a:pt x="173" y="1170"/>
                  </a:cubicBezTo>
                  <a:cubicBezTo>
                    <a:pt x="176" y="1163"/>
                    <a:pt x="175" y="1155"/>
                    <a:pt x="170" y="1149"/>
                  </a:cubicBezTo>
                  <a:cubicBezTo>
                    <a:pt x="90" y="1032"/>
                    <a:pt x="48" y="894"/>
                    <a:pt x="48" y="752"/>
                  </a:cubicBezTo>
                  <a:cubicBezTo>
                    <a:pt x="48" y="364"/>
                    <a:pt x="364" y="48"/>
                    <a:pt x="752" y="48"/>
                  </a:cubicBezTo>
                  <a:cubicBezTo>
                    <a:pt x="1140" y="48"/>
                    <a:pt x="1456" y="364"/>
                    <a:pt x="1456" y="752"/>
                  </a:cubicBezTo>
                  <a:cubicBezTo>
                    <a:pt x="1456" y="1140"/>
                    <a:pt x="1140" y="1456"/>
                    <a:pt x="752" y="1456"/>
                  </a:cubicBezTo>
                  <a:close/>
                  <a:moveTo>
                    <a:pt x="752" y="1456"/>
                  </a:moveTo>
                  <a:cubicBezTo>
                    <a:pt x="752" y="1456"/>
                    <a:pt x="752" y="1456"/>
                    <a:pt x="752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9" name="Group 328"/>
          <p:cNvGrpSpPr>
            <a:grpSpLocks noChangeAspect="1"/>
          </p:cNvGrpSpPr>
          <p:nvPr/>
        </p:nvGrpSpPr>
        <p:grpSpPr>
          <a:xfrm>
            <a:off x="5327468" y="5092247"/>
            <a:ext cx="305638" cy="304800"/>
            <a:chOff x="9526587" y="2243137"/>
            <a:chExt cx="6747083" cy="6728585"/>
          </a:xfrm>
        </p:grpSpPr>
        <p:sp>
          <p:nvSpPr>
            <p:cNvPr id="328" name="Rectangle: Rounded Corners 327"/>
            <p:cNvSpPr/>
            <p:nvPr/>
          </p:nvSpPr>
          <p:spPr>
            <a:xfrm>
              <a:off x="13967791" y="8041328"/>
              <a:ext cx="2305879" cy="93039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240"/>
            <p:cNvSpPr>
              <a:spLocks noEditPoints="1"/>
            </p:cNvSpPr>
            <p:nvPr/>
          </p:nvSpPr>
          <p:spPr bwMode="auto">
            <a:xfrm>
              <a:off x="9526587" y="2243137"/>
              <a:ext cx="2578100" cy="3613150"/>
            </a:xfrm>
            <a:custGeom>
              <a:avLst/>
              <a:gdLst>
                <a:gd name="T0" fmla="*/ 52 w 588"/>
                <a:gd name="T1" fmla="*/ 702 h 832"/>
                <a:gd name="T2" fmla="*/ 214 w 588"/>
                <a:gd name="T3" fmla="*/ 702 h 832"/>
                <a:gd name="T4" fmla="*/ 273 w 588"/>
                <a:gd name="T5" fmla="*/ 819 h 832"/>
                <a:gd name="T6" fmla="*/ 294 w 588"/>
                <a:gd name="T7" fmla="*/ 832 h 832"/>
                <a:gd name="T8" fmla="*/ 316 w 588"/>
                <a:gd name="T9" fmla="*/ 819 h 832"/>
                <a:gd name="T10" fmla="*/ 374 w 588"/>
                <a:gd name="T11" fmla="*/ 702 h 832"/>
                <a:gd name="T12" fmla="*/ 386 w 588"/>
                <a:gd name="T13" fmla="*/ 702 h 832"/>
                <a:gd name="T14" fmla="*/ 410 w 588"/>
                <a:gd name="T15" fmla="*/ 678 h 832"/>
                <a:gd name="T16" fmla="*/ 386 w 588"/>
                <a:gd name="T17" fmla="*/ 654 h 832"/>
                <a:gd name="T18" fmla="*/ 359 w 588"/>
                <a:gd name="T19" fmla="*/ 654 h 832"/>
                <a:gd name="T20" fmla="*/ 338 w 588"/>
                <a:gd name="T21" fmla="*/ 667 h 832"/>
                <a:gd name="T22" fmla="*/ 294 w 588"/>
                <a:gd name="T23" fmla="*/ 755 h 832"/>
                <a:gd name="T24" fmla="*/ 251 w 588"/>
                <a:gd name="T25" fmla="*/ 667 h 832"/>
                <a:gd name="T26" fmla="*/ 229 w 588"/>
                <a:gd name="T27" fmla="*/ 654 h 832"/>
                <a:gd name="T28" fmla="*/ 52 w 588"/>
                <a:gd name="T29" fmla="*/ 654 h 832"/>
                <a:gd name="T30" fmla="*/ 48 w 588"/>
                <a:gd name="T31" fmla="*/ 651 h 832"/>
                <a:gd name="T32" fmla="*/ 48 w 588"/>
                <a:gd name="T33" fmla="*/ 52 h 832"/>
                <a:gd name="T34" fmla="*/ 52 w 588"/>
                <a:gd name="T35" fmla="*/ 48 h 832"/>
                <a:gd name="T36" fmla="*/ 537 w 588"/>
                <a:gd name="T37" fmla="*/ 48 h 832"/>
                <a:gd name="T38" fmla="*/ 540 w 588"/>
                <a:gd name="T39" fmla="*/ 52 h 832"/>
                <a:gd name="T40" fmla="*/ 540 w 588"/>
                <a:gd name="T41" fmla="*/ 312 h 832"/>
                <a:gd name="T42" fmla="*/ 564 w 588"/>
                <a:gd name="T43" fmla="*/ 336 h 832"/>
                <a:gd name="T44" fmla="*/ 588 w 588"/>
                <a:gd name="T45" fmla="*/ 312 h 832"/>
                <a:gd name="T46" fmla="*/ 588 w 588"/>
                <a:gd name="T47" fmla="*/ 52 h 832"/>
                <a:gd name="T48" fmla="*/ 537 w 588"/>
                <a:gd name="T49" fmla="*/ 0 h 832"/>
                <a:gd name="T50" fmla="*/ 52 w 588"/>
                <a:gd name="T51" fmla="*/ 0 h 832"/>
                <a:gd name="T52" fmla="*/ 0 w 588"/>
                <a:gd name="T53" fmla="*/ 52 h 832"/>
                <a:gd name="T54" fmla="*/ 0 w 588"/>
                <a:gd name="T55" fmla="*/ 651 h 832"/>
                <a:gd name="T56" fmla="*/ 52 w 588"/>
                <a:gd name="T57" fmla="*/ 702 h 832"/>
                <a:gd name="T58" fmla="*/ 52 w 588"/>
                <a:gd name="T59" fmla="*/ 702 h 832"/>
                <a:gd name="T60" fmla="*/ 52 w 588"/>
                <a:gd name="T61" fmla="*/ 702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8" h="832">
                  <a:moveTo>
                    <a:pt x="52" y="702"/>
                  </a:moveTo>
                  <a:cubicBezTo>
                    <a:pt x="214" y="702"/>
                    <a:pt x="214" y="702"/>
                    <a:pt x="214" y="702"/>
                  </a:cubicBezTo>
                  <a:cubicBezTo>
                    <a:pt x="273" y="819"/>
                    <a:pt x="273" y="819"/>
                    <a:pt x="273" y="819"/>
                  </a:cubicBezTo>
                  <a:cubicBezTo>
                    <a:pt x="277" y="827"/>
                    <a:pt x="285" y="832"/>
                    <a:pt x="294" y="832"/>
                  </a:cubicBezTo>
                  <a:cubicBezTo>
                    <a:pt x="303" y="832"/>
                    <a:pt x="311" y="827"/>
                    <a:pt x="316" y="819"/>
                  </a:cubicBezTo>
                  <a:cubicBezTo>
                    <a:pt x="374" y="702"/>
                    <a:pt x="374" y="702"/>
                    <a:pt x="374" y="702"/>
                  </a:cubicBezTo>
                  <a:cubicBezTo>
                    <a:pt x="386" y="702"/>
                    <a:pt x="386" y="702"/>
                    <a:pt x="386" y="702"/>
                  </a:cubicBezTo>
                  <a:cubicBezTo>
                    <a:pt x="399" y="702"/>
                    <a:pt x="410" y="691"/>
                    <a:pt x="410" y="678"/>
                  </a:cubicBezTo>
                  <a:cubicBezTo>
                    <a:pt x="410" y="665"/>
                    <a:pt x="399" y="654"/>
                    <a:pt x="386" y="654"/>
                  </a:cubicBezTo>
                  <a:cubicBezTo>
                    <a:pt x="359" y="654"/>
                    <a:pt x="359" y="654"/>
                    <a:pt x="359" y="654"/>
                  </a:cubicBezTo>
                  <a:cubicBezTo>
                    <a:pt x="350" y="654"/>
                    <a:pt x="342" y="659"/>
                    <a:pt x="338" y="667"/>
                  </a:cubicBezTo>
                  <a:cubicBezTo>
                    <a:pt x="294" y="755"/>
                    <a:pt x="294" y="755"/>
                    <a:pt x="294" y="755"/>
                  </a:cubicBezTo>
                  <a:cubicBezTo>
                    <a:pt x="251" y="667"/>
                    <a:pt x="251" y="667"/>
                    <a:pt x="251" y="667"/>
                  </a:cubicBezTo>
                  <a:cubicBezTo>
                    <a:pt x="246" y="659"/>
                    <a:pt x="238" y="654"/>
                    <a:pt x="229" y="654"/>
                  </a:cubicBezTo>
                  <a:cubicBezTo>
                    <a:pt x="52" y="654"/>
                    <a:pt x="52" y="654"/>
                    <a:pt x="52" y="654"/>
                  </a:cubicBezTo>
                  <a:cubicBezTo>
                    <a:pt x="50" y="654"/>
                    <a:pt x="48" y="653"/>
                    <a:pt x="48" y="6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537" y="48"/>
                    <a:pt x="537" y="48"/>
                    <a:pt x="537" y="48"/>
                  </a:cubicBezTo>
                  <a:cubicBezTo>
                    <a:pt x="539" y="48"/>
                    <a:pt x="540" y="50"/>
                    <a:pt x="540" y="52"/>
                  </a:cubicBezTo>
                  <a:cubicBezTo>
                    <a:pt x="540" y="312"/>
                    <a:pt x="540" y="312"/>
                    <a:pt x="540" y="312"/>
                  </a:cubicBezTo>
                  <a:cubicBezTo>
                    <a:pt x="540" y="325"/>
                    <a:pt x="551" y="336"/>
                    <a:pt x="564" y="336"/>
                  </a:cubicBezTo>
                  <a:cubicBezTo>
                    <a:pt x="577" y="336"/>
                    <a:pt x="588" y="325"/>
                    <a:pt x="588" y="312"/>
                  </a:cubicBezTo>
                  <a:cubicBezTo>
                    <a:pt x="588" y="52"/>
                    <a:pt x="588" y="52"/>
                    <a:pt x="588" y="52"/>
                  </a:cubicBezTo>
                  <a:cubicBezTo>
                    <a:pt x="588" y="23"/>
                    <a:pt x="565" y="0"/>
                    <a:pt x="537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651"/>
                    <a:pt x="0" y="651"/>
                    <a:pt x="0" y="651"/>
                  </a:cubicBezTo>
                  <a:cubicBezTo>
                    <a:pt x="0" y="679"/>
                    <a:pt x="23" y="702"/>
                    <a:pt x="52" y="702"/>
                  </a:cubicBezTo>
                  <a:close/>
                  <a:moveTo>
                    <a:pt x="52" y="702"/>
                  </a:moveTo>
                  <a:cubicBezTo>
                    <a:pt x="52" y="702"/>
                    <a:pt x="52" y="702"/>
                    <a:pt x="52" y="7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241"/>
            <p:cNvSpPr>
              <a:spLocks noEditPoints="1"/>
            </p:cNvSpPr>
            <p:nvPr/>
          </p:nvSpPr>
          <p:spPr bwMode="auto">
            <a:xfrm>
              <a:off x="10290175" y="2660650"/>
              <a:ext cx="1052513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242"/>
            <p:cNvSpPr>
              <a:spLocks noEditPoints="1"/>
            </p:cNvSpPr>
            <p:nvPr/>
          </p:nvSpPr>
          <p:spPr bwMode="auto">
            <a:xfrm>
              <a:off x="9947275" y="3911600"/>
              <a:ext cx="1395413" cy="963613"/>
            </a:xfrm>
            <a:custGeom>
              <a:avLst/>
              <a:gdLst>
                <a:gd name="T0" fmla="*/ 198 w 318"/>
                <a:gd name="T1" fmla="*/ 48 h 222"/>
                <a:gd name="T2" fmla="*/ 278 w 318"/>
                <a:gd name="T3" fmla="*/ 71 h 222"/>
                <a:gd name="T4" fmla="*/ 311 w 318"/>
                <a:gd name="T5" fmla="*/ 63 h 222"/>
                <a:gd name="T6" fmla="*/ 303 w 318"/>
                <a:gd name="T7" fmla="*/ 30 h 222"/>
                <a:gd name="T8" fmla="*/ 198 w 318"/>
                <a:gd name="T9" fmla="*/ 0 h 222"/>
                <a:gd name="T10" fmla="*/ 0 w 318"/>
                <a:gd name="T11" fmla="*/ 198 h 222"/>
                <a:gd name="T12" fmla="*/ 24 w 318"/>
                <a:gd name="T13" fmla="*/ 222 h 222"/>
                <a:gd name="T14" fmla="*/ 290 w 318"/>
                <a:gd name="T15" fmla="*/ 222 h 222"/>
                <a:gd name="T16" fmla="*/ 314 w 318"/>
                <a:gd name="T17" fmla="*/ 198 h 222"/>
                <a:gd name="T18" fmla="*/ 290 w 318"/>
                <a:gd name="T19" fmla="*/ 174 h 222"/>
                <a:gd name="T20" fmla="*/ 50 w 318"/>
                <a:gd name="T21" fmla="*/ 174 h 222"/>
                <a:gd name="T22" fmla="*/ 198 w 318"/>
                <a:gd name="T23" fmla="*/ 48 h 222"/>
                <a:gd name="T24" fmla="*/ 198 w 318"/>
                <a:gd name="T25" fmla="*/ 48 h 222"/>
                <a:gd name="T26" fmla="*/ 198 w 318"/>
                <a:gd name="T27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8" h="222">
                  <a:moveTo>
                    <a:pt x="198" y="48"/>
                  </a:moveTo>
                  <a:cubicBezTo>
                    <a:pt x="226" y="48"/>
                    <a:pt x="254" y="56"/>
                    <a:pt x="278" y="71"/>
                  </a:cubicBezTo>
                  <a:cubicBezTo>
                    <a:pt x="289" y="78"/>
                    <a:pt x="304" y="74"/>
                    <a:pt x="311" y="63"/>
                  </a:cubicBezTo>
                  <a:cubicBezTo>
                    <a:pt x="318" y="52"/>
                    <a:pt x="314" y="37"/>
                    <a:pt x="303" y="30"/>
                  </a:cubicBezTo>
                  <a:cubicBezTo>
                    <a:pt x="272" y="11"/>
                    <a:pt x="235" y="0"/>
                    <a:pt x="198" y="0"/>
                  </a:cubicBezTo>
                  <a:cubicBezTo>
                    <a:pt x="89" y="0"/>
                    <a:pt x="0" y="89"/>
                    <a:pt x="0" y="198"/>
                  </a:cubicBezTo>
                  <a:cubicBezTo>
                    <a:pt x="0" y="211"/>
                    <a:pt x="11" y="222"/>
                    <a:pt x="24" y="222"/>
                  </a:cubicBezTo>
                  <a:cubicBezTo>
                    <a:pt x="290" y="222"/>
                    <a:pt x="290" y="222"/>
                    <a:pt x="290" y="222"/>
                  </a:cubicBezTo>
                  <a:cubicBezTo>
                    <a:pt x="303" y="222"/>
                    <a:pt x="314" y="211"/>
                    <a:pt x="314" y="198"/>
                  </a:cubicBezTo>
                  <a:cubicBezTo>
                    <a:pt x="314" y="185"/>
                    <a:pt x="303" y="174"/>
                    <a:pt x="29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61" y="103"/>
                    <a:pt x="124" y="48"/>
                    <a:pt x="198" y="48"/>
                  </a:cubicBezTo>
                  <a:close/>
                  <a:moveTo>
                    <a:pt x="198" y="48"/>
                  </a:moveTo>
                  <a:cubicBezTo>
                    <a:pt x="198" y="48"/>
                    <a:pt x="198" y="48"/>
                    <a:pt x="19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8" name="Freeform 243"/>
            <p:cNvSpPr>
              <a:spLocks noEditPoints="1"/>
            </p:cNvSpPr>
            <p:nvPr/>
          </p:nvSpPr>
          <p:spPr bwMode="auto">
            <a:xfrm>
              <a:off x="13542963" y="2243137"/>
              <a:ext cx="2578100" cy="3613150"/>
            </a:xfrm>
            <a:custGeom>
              <a:avLst/>
              <a:gdLst>
                <a:gd name="T0" fmla="*/ 536 w 588"/>
                <a:gd name="T1" fmla="*/ 0 h 832"/>
                <a:gd name="T2" fmla="*/ 51 w 588"/>
                <a:gd name="T3" fmla="*/ 0 h 832"/>
                <a:gd name="T4" fmla="*/ 0 w 588"/>
                <a:gd name="T5" fmla="*/ 52 h 832"/>
                <a:gd name="T6" fmla="*/ 0 w 588"/>
                <a:gd name="T7" fmla="*/ 312 h 832"/>
                <a:gd name="T8" fmla="*/ 24 w 588"/>
                <a:gd name="T9" fmla="*/ 336 h 832"/>
                <a:gd name="T10" fmla="*/ 48 w 588"/>
                <a:gd name="T11" fmla="*/ 312 h 832"/>
                <a:gd name="T12" fmla="*/ 48 w 588"/>
                <a:gd name="T13" fmla="*/ 52 h 832"/>
                <a:gd name="T14" fmla="*/ 51 w 588"/>
                <a:gd name="T15" fmla="*/ 48 h 832"/>
                <a:gd name="T16" fmla="*/ 536 w 588"/>
                <a:gd name="T17" fmla="*/ 48 h 832"/>
                <a:gd name="T18" fmla="*/ 540 w 588"/>
                <a:gd name="T19" fmla="*/ 52 h 832"/>
                <a:gd name="T20" fmla="*/ 540 w 588"/>
                <a:gd name="T21" fmla="*/ 651 h 832"/>
                <a:gd name="T22" fmla="*/ 536 w 588"/>
                <a:gd name="T23" fmla="*/ 654 h 832"/>
                <a:gd name="T24" fmla="*/ 359 w 588"/>
                <a:gd name="T25" fmla="*/ 654 h 832"/>
                <a:gd name="T26" fmla="*/ 337 w 588"/>
                <a:gd name="T27" fmla="*/ 667 h 832"/>
                <a:gd name="T28" fmla="*/ 294 w 588"/>
                <a:gd name="T29" fmla="*/ 755 h 832"/>
                <a:gd name="T30" fmla="*/ 250 w 588"/>
                <a:gd name="T31" fmla="*/ 667 h 832"/>
                <a:gd name="T32" fmla="*/ 229 w 588"/>
                <a:gd name="T33" fmla="*/ 654 h 832"/>
                <a:gd name="T34" fmla="*/ 202 w 588"/>
                <a:gd name="T35" fmla="*/ 654 h 832"/>
                <a:gd name="T36" fmla="*/ 178 w 588"/>
                <a:gd name="T37" fmla="*/ 678 h 832"/>
                <a:gd name="T38" fmla="*/ 202 w 588"/>
                <a:gd name="T39" fmla="*/ 702 h 832"/>
                <a:gd name="T40" fmla="*/ 214 w 588"/>
                <a:gd name="T41" fmla="*/ 702 h 832"/>
                <a:gd name="T42" fmla="*/ 272 w 588"/>
                <a:gd name="T43" fmla="*/ 819 h 832"/>
                <a:gd name="T44" fmla="*/ 294 w 588"/>
                <a:gd name="T45" fmla="*/ 832 h 832"/>
                <a:gd name="T46" fmla="*/ 315 w 588"/>
                <a:gd name="T47" fmla="*/ 819 h 832"/>
                <a:gd name="T48" fmla="*/ 374 w 588"/>
                <a:gd name="T49" fmla="*/ 702 h 832"/>
                <a:gd name="T50" fmla="*/ 536 w 588"/>
                <a:gd name="T51" fmla="*/ 702 h 832"/>
                <a:gd name="T52" fmla="*/ 588 w 588"/>
                <a:gd name="T53" fmla="*/ 651 h 832"/>
                <a:gd name="T54" fmla="*/ 588 w 588"/>
                <a:gd name="T55" fmla="*/ 52 h 832"/>
                <a:gd name="T56" fmla="*/ 536 w 588"/>
                <a:gd name="T57" fmla="*/ 0 h 832"/>
                <a:gd name="T58" fmla="*/ 536 w 588"/>
                <a:gd name="T59" fmla="*/ 0 h 832"/>
                <a:gd name="T60" fmla="*/ 536 w 588"/>
                <a:gd name="T61" fmla="*/ 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8" h="832">
                  <a:moveTo>
                    <a:pt x="53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25"/>
                    <a:pt x="11" y="336"/>
                    <a:pt x="24" y="336"/>
                  </a:cubicBezTo>
                  <a:cubicBezTo>
                    <a:pt x="37" y="336"/>
                    <a:pt x="48" y="325"/>
                    <a:pt x="48" y="31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49" y="48"/>
                    <a:pt x="51" y="48"/>
                  </a:cubicBezTo>
                  <a:cubicBezTo>
                    <a:pt x="536" y="48"/>
                    <a:pt x="536" y="48"/>
                    <a:pt x="536" y="48"/>
                  </a:cubicBezTo>
                  <a:cubicBezTo>
                    <a:pt x="538" y="48"/>
                    <a:pt x="540" y="50"/>
                    <a:pt x="540" y="52"/>
                  </a:cubicBezTo>
                  <a:cubicBezTo>
                    <a:pt x="540" y="651"/>
                    <a:pt x="540" y="651"/>
                    <a:pt x="540" y="651"/>
                  </a:cubicBezTo>
                  <a:cubicBezTo>
                    <a:pt x="540" y="653"/>
                    <a:pt x="538" y="654"/>
                    <a:pt x="536" y="654"/>
                  </a:cubicBezTo>
                  <a:cubicBezTo>
                    <a:pt x="359" y="654"/>
                    <a:pt x="359" y="654"/>
                    <a:pt x="359" y="654"/>
                  </a:cubicBezTo>
                  <a:cubicBezTo>
                    <a:pt x="350" y="654"/>
                    <a:pt x="342" y="659"/>
                    <a:pt x="337" y="667"/>
                  </a:cubicBezTo>
                  <a:cubicBezTo>
                    <a:pt x="294" y="755"/>
                    <a:pt x="294" y="755"/>
                    <a:pt x="294" y="755"/>
                  </a:cubicBezTo>
                  <a:cubicBezTo>
                    <a:pt x="250" y="667"/>
                    <a:pt x="250" y="667"/>
                    <a:pt x="250" y="667"/>
                  </a:cubicBezTo>
                  <a:cubicBezTo>
                    <a:pt x="246" y="659"/>
                    <a:pt x="238" y="654"/>
                    <a:pt x="229" y="654"/>
                  </a:cubicBezTo>
                  <a:cubicBezTo>
                    <a:pt x="202" y="654"/>
                    <a:pt x="202" y="654"/>
                    <a:pt x="202" y="654"/>
                  </a:cubicBezTo>
                  <a:cubicBezTo>
                    <a:pt x="189" y="654"/>
                    <a:pt x="178" y="665"/>
                    <a:pt x="178" y="678"/>
                  </a:cubicBezTo>
                  <a:cubicBezTo>
                    <a:pt x="178" y="691"/>
                    <a:pt x="189" y="702"/>
                    <a:pt x="202" y="702"/>
                  </a:cubicBezTo>
                  <a:cubicBezTo>
                    <a:pt x="214" y="702"/>
                    <a:pt x="214" y="702"/>
                    <a:pt x="214" y="702"/>
                  </a:cubicBezTo>
                  <a:cubicBezTo>
                    <a:pt x="272" y="819"/>
                    <a:pt x="272" y="819"/>
                    <a:pt x="272" y="819"/>
                  </a:cubicBezTo>
                  <a:cubicBezTo>
                    <a:pt x="277" y="827"/>
                    <a:pt x="285" y="832"/>
                    <a:pt x="294" y="832"/>
                  </a:cubicBezTo>
                  <a:cubicBezTo>
                    <a:pt x="303" y="832"/>
                    <a:pt x="311" y="827"/>
                    <a:pt x="315" y="819"/>
                  </a:cubicBezTo>
                  <a:cubicBezTo>
                    <a:pt x="374" y="702"/>
                    <a:pt x="374" y="702"/>
                    <a:pt x="374" y="702"/>
                  </a:cubicBezTo>
                  <a:cubicBezTo>
                    <a:pt x="536" y="702"/>
                    <a:pt x="536" y="702"/>
                    <a:pt x="536" y="702"/>
                  </a:cubicBezTo>
                  <a:cubicBezTo>
                    <a:pt x="565" y="702"/>
                    <a:pt x="588" y="679"/>
                    <a:pt x="588" y="651"/>
                  </a:cubicBezTo>
                  <a:cubicBezTo>
                    <a:pt x="588" y="52"/>
                    <a:pt x="588" y="52"/>
                    <a:pt x="588" y="52"/>
                  </a:cubicBezTo>
                  <a:cubicBezTo>
                    <a:pt x="588" y="23"/>
                    <a:pt x="565" y="0"/>
                    <a:pt x="536" y="0"/>
                  </a:cubicBezTo>
                  <a:close/>
                  <a:moveTo>
                    <a:pt x="536" y="0"/>
                  </a:moveTo>
                  <a:cubicBezTo>
                    <a:pt x="536" y="0"/>
                    <a:pt x="536" y="0"/>
                    <a:pt x="53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9" name="Freeform 244"/>
            <p:cNvSpPr>
              <a:spLocks noEditPoints="1"/>
            </p:cNvSpPr>
            <p:nvPr/>
          </p:nvSpPr>
          <p:spPr bwMode="auto">
            <a:xfrm>
              <a:off x="14306550" y="2660650"/>
              <a:ext cx="1050925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0" name="Freeform 245"/>
            <p:cNvSpPr>
              <a:spLocks noEditPoints="1"/>
            </p:cNvSpPr>
            <p:nvPr/>
          </p:nvSpPr>
          <p:spPr bwMode="auto">
            <a:xfrm>
              <a:off x="14306550" y="3911600"/>
              <a:ext cx="1393825" cy="963613"/>
            </a:xfrm>
            <a:custGeom>
              <a:avLst/>
              <a:gdLst>
                <a:gd name="T0" fmla="*/ 4 w 318"/>
                <a:gd name="T1" fmla="*/ 198 h 222"/>
                <a:gd name="T2" fmla="*/ 28 w 318"/>
                <a:gd name="T3" fmla="*/ 222 h 222"/>
                <a:gd name="T4" fmla="*/ 294 w 318"/>
                <a:gd name="T5" fmla="*/ 222 h 222"/>
                <a:gd name="T6" fmla="*/ 318 w 318"/>
                <a:gd name="T7" fmla="*/ 198 h 222"/>
                <a:gd name="T8" fmla="*/ 120 w 318"/>
                <a:gd name="T9" fmla="*/ 0 h 222"/>
                <a:gd name="T10" fmla="*/ 15 w 318"/>
                <a:gd name="T11" fmla="*/ 30 h 222"/>
                <a:gd name="T12" fmla="*/ 7 w 318"/>
                <a:gd name="T13" fmla="*/ 63 h 222"/>
                <a:gd name="T14" fmla="*/ 40 w 318"/>
                <a:gd name="T15" fmla="*/ 71 h 222"/>
                <a:gd name="T16" fmla="*/ 120 w 318"/>
                <a:gd name="T17" fmla="*/ 48 h 222"/>
                <a:gd name="T18" fmla="*/ 268 w 318"/>
                <a:gd name="T19" fmla="*/ 174 h 222"/>
                <a:gd name="T20" fmla="*/ 28 w 318"/>
                <a:gd name="T21" fmla="*/ 174 h 222"/>
                <a:gd name="T22" fmla="*/ 4 w 318"/>
                <a:gd name="T23" fmla="*/ 198 h 222"/>
                <a:gd name="T24" fmla="*/ 4 w 318"/>
                <a:gd name="T25" fmla="*/ 198 h 222"/>
                <a:gd name="T26" fmla="*/ 4 w 318"/>
                <a:gd name="T27" fmla="*/ 19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8" h="222">
                  <a:moveTo>
                    <a:pt x="4" y="198"/>
                  </a:moveTo>
                  <a:cubicBezTo>
                    <a:pt x="4" y="211"/>
                    <a:pt x="15" y="222"/>
                    <a:pt x="28" y="222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307" y="222"/>
                    <a:pt x="318" y="211"/>
                    <a:pt x="318" y="198"/>
                  </a:cubicBezTo>
                  <a:cubicBezTo>
                    <a:pt x="318" y="89"/>
                    <a:pt x="229" y="0"/>
                    <a:pt x="120" y="0"/>
                  </a:cubicBezTo>
                  <a:cubicBezTo>
                    <a:pt x="83" y="0"/>
                    <a:pt x="46" y="11"/>
                    <a:pt x="15" y="30"/>
                  </a:cubicBezTo>
                  <a:cubicBezTo>
                    <a:pt x="4" y="37"/>
                    <a:pt x="0" y="52"/>
                    <a:pt x="7" y="63"/>
                  </a:cubicBezTo>
                  <a:cubicBezTo>
                    <a:pt x="14" y="74"/>
                    <a:pt x="29" y="78"/>
                    <a:pt x="40" y="71"/>
                  </a:cubicBezTo>
                  <a:cubicBezTo>
                    <a:pt x="64" y="56"/>
                    <a:pt x="92" y="48"/>
                    <a:pt x="120" y="48"/>
                  </a:cubicBezTo>
                  <a:cubicBezTo>
                    <a:pt x="194" y="48"/>
                    <a:pt x="257" y="103"/>
                    <a:pt x="268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15" y="174"/>
                    <a:pt x="4" y="185"/>
                    <a:pt x="4" y="198"/>
                  </a:cubicBezTo>
                  <a:close/>
                  <a:moveTo>
                    <a:pt x="4" y="198"/>
                  </a:moveTo>
                  <a:cubicBezTo>
                    <a:pt x="4" y="198"/>
                    <a:pt x="4" y="198"/>
                    <a:pt x="4" y="19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1" name="Freeform 246"/>
            <p:cNvSpPr>
              <a:spLocks noEditPoints="1"/>
            </p:cNvSpPr>
            <p:nvPr/>
          </p:nvSpPr>
          <p:spPr bwMode="auto">
            <a:xfrm>
              <a:off x="11534775" y="3911600"/>
              <a:ext cx="2578100" cy="3611563"/>
            </a:xfrm>
            <a:custGeom>
              <a:avLst/>
              <a:gdLst>
                <a:gd name="T0" fmla="*/ 0 w 588"/>
                <a:gd name="T1" fmla="*/ 51 h 832"/>
                <a:gd name="T2" fmla="*/ 0 w 588"/>
                <a:gd name="T3" fmla="*/ 650 h 832"/>
                <a:gd name="T4" fmla="*/ 51 w 588"/>
                <a:gd name="T5" fmla="*/ 702 h 832"/>
                <a:gd name="T6" fmla="*/ 214 w 588"/>
                <a:gd name="T7" fmla="*/ 702 h 832"/>
                <a:gd name="T8" fmla="*/ 273 w 588"/>
                <a:gd name="T9" fmla="*/ 819 h 832"/>
                <a:gd name="T10" fmla="*/ 294 w 588"/>
                <a:gd name="T11" fmla="*/ 832 h 832"/>
                <a:gd name="T12" fmla="*/ 315 w 588"/>
                <a:gd name="T13" fmla="*/ 819 h 832"/>
                <a:gd name="T14" fmla="*/ 374 w 588"/>
                <a:gd name="T15" fmla="*/ 702 h 832"/>
                <a:gd name="T16" fmla="*/ 537 w 588"/>
                <a:gd name="T17" fmla="*/ 702 h 832"/>
                <a:gd name="T18" fmla="*/ 588 w 588"/>
                <a:gd name="T19" fmla="*/ 650 h 832"/>
                <a:gd name="T20" fmla="*/ 588 w 588"/>
                <a:gd name="T21" fmla="*/ 51 h 832"/>
                <a:gd name="T22" fmla="*/ 537 w 588"/>
                <a:gd name="T23" fmla="*/ 0 h 832"/>
                <a:gd name="T24" fmla="*/ 51 w 588"/>
                <a:gd name="T25" fmla="*/ 0 h 832"/>
                <a:gd name="T26" fmla="*/ 0 w 588"/>
                <a:gd name="T27" fmla="*/ 51 h 832"/>
                <a:gd name="T28" fmla="*/ 540 w 588"/>
                <a:gd name="T29" fmla="*/ 51 h 832"/>
                <a:gd name="T30" fmla="*/ 540 w 588"/>
                <a:gd name="T31" fmla="*/ 650 h 832"/>
                <a:gd name="T32" fmla="*/ 537 w 588"/>
                <a:gd name="T33" fmla="*/ 654 h 832"/>
                <a:gd name="T34" fmla="*/ 359 w 588"/>
                <a:gd name="T35" fmla="*/ 654 h 832"/>
                <a:gd name="T36" fmla="*/ 338 w 588"/>
                <a:gd name="T37" fmla="*/ 667 h 832"/>
                <a:gd name="T38" fmla="*/ 294 w 588"/>
                <a:gd name="T39" fmla="*/ 754 h 832"/>
                <a:gd name="T40" fmla="*/ 250 w 588"/>
                <a:gd name="T41" fmla="*/ 667 h 832"/>
                <a:gd name="T42" fmla="*/ 229 w 588"/>
                <a:gd name="T43" fmla="*/ 654 h 832"/>
                <a:gd name="T44" fmla="*/ 51 w 588"/>
                <a:gd name="T45" fmla="*/ 654 h 832"/>
                <a:gd name="T46" fmla="*/ 48 w 588"/>
                <a:gd name="T47" fmla="*/ 650 h 832"/>
                <a:gd name="T48" fmla="*/ 48 w 588"/>
                <a:gd name="T49" fmla="*/ 51 h 832"/>
                <a:gd name="T50" fmla="*/ 51 w 588"/>
                <a:gd name="T51" fmla="*/ 48 h 832"/>
                <a:gd name="T52" fmla="*/ 537 w 588"/>
                <a:gd name="T53" fmla="*/ 48 h 832"/>
                <a:gd name="T54" fmla="*/ 540 w 588"/>
                <a:gd name="T55" fmla="*/ 51 h 832"/>
                <a:gd name="T56" fmla="*/ 540 w 588"/>
                <a:gd name="T57" fmla="*/ 51 h 832"/>
                <a:gd name="T58" fmla="*/ 540 w 588"/>
                <a:gd name="T59" fmla="*/ 51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8" h="832">
                  <a:moveTo>
                    <a:pt x="0" y="51"/>
                  </a:moveTo>
                  <a:cubicBezTo>
                    <a:pt x="0" y="650"/>
                    <a:pt x="0" y="650"/>
                    <a:pt x="0" y="650"/>
                  </a:cubicBezTo>
                  <a:cubicBezTo>
                    <a:pt x="0" y="679"/>
                    <a:pt x="23" y="702"/>
                    <a:pt x="51" y="702"/>
                  </a:cubicBezTo>
                  <a:cubicBezTo>
                    <a:pt x="214" y="702"/>
                    <a:pt x="214" y="702"/>
                    <a:pt x="214" y="702"/>
                  </a:cubicBezTo>
                  <a:cubicBezTo>
                    <a:pt x="273" y="819"/>
                    <a:pt x="273" y="819"/>
                    <a:pt x="273" y="819"/>
                  </a:cubicBezTo>
                  <a:cubicBezTo>
                    <a:pt x="277" y="827"/>
                    <a:pt x="285" y="832"/>
                    <a:pt x="294" y="832"/>
                  </a:cubicBezTo>
                  <a:cubicBezTo>
                    <a:pt x="303" y="832"/>
                    <a:pt x="311" y="827"/>
                    <a:pt x="315" y="819"/>
                  </a:cubicBezTo>
                  <a:cubicBezTo>
                    <a:pt x="374" y="702"/>
                    <a:pt x="374" y="702"/>
                    <a:pt x="374" y="702"/>
                  </a:cubicBezTo>
                  <a:cubicBezTo>
                    <a:pt x="537" y="702"/>
                    <a:pt x="537" y="702"/>
                    <a:pt x="537" y="702"/>
                  </a:cubicBezTo>
                  <a:cubicBezTo>
                    <a:pt x="565" y="702"/>
                    <a:pt x="588" y="679"/>
                    <a:pt x="588" y="650"/>
                  </a:cubicBezTo>
                  <a:cubicBezTo>
                    <a:pt x="588" y="51"/>
                    <a:pt x="588" y="51"/>
                    <a:pt x="588" y="51"/>
                  </a:cubicBezTo>
                  <a:cubicBezTo>
                    <a:pt x="588" y="23"/>
                    <a:pt x="565" y="0"/>
                    <a:pt x="53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lose/>
                  <a:moveTo>
                    <a:pt x="540" y="51"/>
                  </a:moveTo>
                  <a:cubicBezTo>
                    <a:pt x="540" y="650"/>
                    <a:pt x="540" y="650"/>
                    <a:pt x="540" y="650"/>
                  </a:cubicBezTo>
                  <a:cubicBezTo>
                    <a:pt x="540" y="652"/>
                    <a:pt x="539" y="654"/>
                    <a:pt x="537" y="654"/>
                  </a:cubicBezTo>
                  <a:cubicBezTo>
                    <a:pt x="359" y="654"/>
                    <a:pt x="359" y="654"/>
                    <a:pt x="359" y="654"/>
                  </a:cubicBezTo>
                  <a:cubicBezTo>
                    <a:pt x="350" y="654"/>
                    <a:pt x="342" y="659"/>
                    <a:pt x="338" y="667"/>
                  </a:cubicBezTo>
                  <a:cubicBezTo>
                    <a:pt x="294" y="754"/>
                    <a:pt x="294" y="754"/>
                    <a:pt x="294" y="754"/>
                  </a:cubicBezTo>
                  <a:cubicBezTo>
                    <a:pt x="250" y="667"/>
                    <a:pt x="250" y="667"/>
                    <a:pt x="250" y="667"/>
                  </a:cubicBezTo>
                  <a:cubicBezTo>
                    <a:pt x="246" y="659"/>
                    <a:pt x="238" y="654"/>
                    <a:pt x="229" y="654"/>
                  </a:cubicBezTo>
                  <a:cubicBezTo>
                    <a:pt x="51" y="654"/>
                    <a:pt x="51" y="654"/>
                    <a:pt x="51" y="654"/>
                  </a:cubicBezTo>
                  <a:cubicBezTo>
                    <a:pt x="49" y="654"/>
                    <a:pt x="48" y="652"/>
                    <a:pt x="48" y="650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49"/>
                    <a:pt x="49" y="48"/>
                    <a:pt x="51" y="48"/>
                  </a:cubicBezTo>
                  <a:cubicBezTo>
                    <a:pt x="537" y="48"/>
                    <a:pt x="537" y="48"/>
                    <a:pt x="537" y="48"/>
                  </a:cubicBezTo>
                  <a:cubicBezTo>
                    <a:pt x="539" y="48"/>
                    <a:pt x="540" y="49"/>
                    <a:pt x="540" y="51"/>
                  </a:cubicBezTo>
                  <a:close/>
                  <a:moveTo>
                    <a:pt x="540" y="51"/>
                  </a:moveTo>
                  <a:cubicBezTo>
                    <a:pt x="540" y="51"/>
                    <a:pt x="540" y="51"/>
                    <a:pt x="540" y="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2" name="Freeform 247"/>
            <p:cNvSpPr>
              <a:spLocks noEditPoints="1"/>
            </p:cNvSpPr>
            <p:nvPr/>
          </p:nvSpPr>
          <p:spPr bwMode="auto">
            <a:xfrm>
              <a:off x="12298363" y="4327525"/>
              <a:ext cx="1052513" cy="1042988"/>
            </a:xfrm>
            <a:custGeom>
              <a:avLst/>
              <a:gdLst>
                <a:gd name="T0" fmla="*/ 120 w 240"/>
                <a:gd name="T1" fmla="*/ 240 h 240"/>
                <a:gd name="T2" fmla="*/ 240 w 240"/>
                <a:gd name="T3" fmla="*/ 120 h 240"/>
                <a:gd name="T4" fmla="*/ 120 w 240"/>
                <a:gd name="T5" fmla="*/ 0 h 240"/>
                <a:gd name="T6" fmla="*/ 0 w 240"/>
                <a:gd name="T7" fmla="*/ 120 h 240"/>
                <a:gd name="T8" fmla="*/ 120 w 240"/>
                <a:gd name="T9" fmla="*/ 240 h 240"/>
                <a:gd name="T10" fmla="*/ 120 w 240"/>
                <a:gd name="T11" fmla="*/ 48 h 240"/>
                <a:gd name="T12" fmla="*/ 192 w 240"/>
                <a:gd name="T13" fmla="*/ 120 h 240"/>
                <a:gd name="T14" fmla="*/ 120 w 240"/>
                <a:gd name="T15" fmla="*/ 192 h 240"/>
                <a:gd name="T16" fmla="*/ 48 w 240"/>
                <a:gd name="T17" fmla="*/ 120 h 240"/>
                <a:gd name="T18" fmla="*/ 120 w 240"/>
                <a:gd name="T19" fmla="*/ 48 h 240"/>
                <a:gd name="T20" fmla="*/ 120 w 240"/>
                <a:gd name="T21" fmla="*/ 48 h 240"/>
                <a:gd name="T22" fmla="*/ 120 w 240"/>
                <a:gd name="T23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240"/>
                  </a:moveTo>
                  <a:cubicBezTo>
                    <a:pt x="186" y="240"/>
                    <a:pt x="240" y="186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lose/>
                  <a:moveTo>
                    <a:pt x="120" y="48"/>
                  </a:move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ubicBezTo>
                    <a:pt x="80" y="192"/>
                    <a:pt x="48" y="159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248"/>
            <p:cNvSpPr>
              <a:spLocks noEditPoints="1"/>
            </p:cNvSpPr>
            <p:nvPr/>
          </p:nvSpPr>
          <p:spPr bwMode="auto">
            <a:xfrm>
              <a:off x="11955463" y="5578475"/>
              <a:ext cx="1736725" cy="963613"/>
            </a:xfrm>
            <a:custGeom>
              <a:avLst/>
              <a:gdLst>
                <a:gd name="T0" fmla="*/ 24 w 396"/>
                <a:gd name="T1" fmla="*/ 222 h 222"/>
                <a:gd name="T2" fmla="*/ 372 w 396"/>
                <a:gd name="T3" fmla="*/ 222 h 222"/>
                <a:gd name="T4" fmla="*/ 396 w 396"/>
                <a:gd name="T5" fmla="*/ 198 h 222"/>
                <a:gd name="T6" fmla="*/ 198 w 396"/>
                <a:gd name="T7" fmla="*/ 0 h 222"/>
                <a:gd name="T8" fmla="*/ 0 w 396"/>
                <a:gd name="T9" fmla="*/ 198 h 222"/>
                <a:gd name="T10" fmla="*/ 24 w 396"/>
                <a:gd name="T11" fmla="*/ 222 h 222"/>
                <a:gd name="T12" fmla="*/ 198 w 396"/>
                <a:gd name="T13" fmla="*/ 48 h 222"/>
                <a:gd name="T14" fmla="*/ 346 w 396"/>
                <a:gd name="T15" fmla="*/ 174 h 222"/>
                <a:gd name="T16" fmla="*/ 50 w 396"/>
                <a:gd name="T17" fmla="*/ 174 h 222"/>
                <a:gd name="T18" fmla="*/ 198 w 396"/>
                <a:gd name="T19" fmla="*/ 48 h 222"/>
                <a:gd name="T20" fmla="*/ 198 w 396"/>
                <a:gd name="T21" fmla="*/ 48 h 222"/>
                <a:gd name="T22" fmla="*/ 198 w 396"/>
                <a:gd name="T23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6" h="222">
                  <a:moveTo>
                    <a:pt x="24" y="222"/>
                  </a:moveTo>
                  <a:cubicBezTo>
                    <a:pt x="372" y="222"/>
                    <a:pt x="372" y="222"/>
                    <a:pt x="372" y="222"/>
                  </a:cubicBezTo>
                  <a:cubicBezTo>
                    <a:pt x="385" y="222"/>
                    <a:pt x="396" y="211"/>
                    <a:pt x="396" y="198"/>
                  </a:cubicBezTo>
                  <a:cubicBezTo>
                    <a:pt x="396" y="89"/>
                    <a:pt x="307" y="0"/>
                    <a:pt x="198" y="0"/>
                  </a:cubicBezTo>
                  <a:cubicBezTo>
                    <a:pt x="89" y="0"/>
                    <a:pt x="0" y="89"/>
                    <a:pt x="0" y="198"/>
                  </a:cubicBezTo>
                  <a:cubicBezTo>
                    <a:pt x="0" y="211"/>
                    <a:pt x="11" y="222"/>
                    <a:pt x="24" y="222"/>
                  </a:cubicBezTo>
                  <a:close/>
                  <a:moveTo>
                    <a:pt x="198" y="48"/>
                  </a:moveTo>
                  <a:cubicBezTo>
                    <a:pt x="273" y="48"/>
                    <a:pt x="335" y="103"/>
                    <a:pt x="346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61" y="103"/>
                    <a:pt x="123" y="48"/>
                    <a:pt x="198" y="48"/>
                  </a:cubicBezTo>
                  <a:close/>
                  <a:moveTo>
                    <a:pt x="198" y="48"/>
                  </a:moveTo>
                  <a:cubicBezTo>
                    <a:pt x="198" y="48"/>
                    <a:pt x="198" y="48"/>
                    <a:pt x="19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249"/>
            <p:cNvSpPr>
              <a:spLocks noEditPoints="1"/>
            </p:cNvSpPr>
            <p:nvPr/>
          </p:nvSpPr>
          <p:spPr bwMode="auto">
            <a:xfrm>
              <a:off x="14766925" y="8140700"/>
              <a:ext cx="222250" cy="225425"/>
            </a:xfrm>
            <a:custGeom>
              <a:avLst/>
              <a:gdLst>
                <a:gd name="T0" fmla="*/ 26 w 51"/>
                <a:gd name="T1" fmla="*/ 52 h 52"/>
                <a:gd name="T2" fmla="*/ 51 w 51"/>
                <a:gd name="T3" fmla="*/ 26 h 52"/>
                <a:gd name="T4" fmla="*/ 26 w 51"/>
                <a:gd name="T5" fmla="*/ 0 h 52"/>
                <a:gd name="T6" fmla="*/ 0 w 51"/>
                <a:gd name="T7" fmla="*/ 26 h 52"/>
                <a:gd name="T8" fmla="*/ 26 w 51"/>
                <a:gd name="T9" fmla="*/ 52 h 52"/>
                <a:gd name="T10" fmla="*/ 26 w 51"/>
                <a:gd name="T11" fmla="*/ 52 h 52"/>
                <a:gd name="T12" fmla="*/ 26 w 5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52"/>
                  </a:move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5" name="Freeform 250"/>
            <p:cNvSpPr>
              <a:spLocks noEditPoints="1"/>
            </p:cNvSpPr>
            <p:nvPr/>
          </p:nvSpPr>
          <p:spPr bwMode="auto">
            <a:xfrm>
              <a:off x="14192250" y="8140700"/>
              <a:ext cx="223838" cy="225425"/>
            </a:xfrm>
            <a:custGeom>
              <a:avLst/>
              <a:gdLst>
                <a:gd name="T0" fmla="*/ 26 w 51"/>
                <a:gd name="T1" fmla="*/ 52 h 52"/>
                <a:gd name="T2" fmla="*/ 51 w 51"/>
                <a:gd name="T3" fmla="*/ 26 h 52"/>
                <a:gd name="T4" fmla="*/ 26 w 51"/>
                <a:gd name="T5" fmla="*/ 0 h 52"/>
                <a:gd name="T6" fmla="*/ 0 w 51"/>
                <a:gd name="T7" fmla="*/ 26 h 52"/>
                <a:gd name="T8" fmla="*/ 26 w 51"/>
                <a:gd name="T9" fmla="*/ 52 h 52"/>
                <a:gd name="T10" fmla="*/ 26 w 51"/>
                <a:gd name="T11" fmla="*/ 52 h 52"/>
                <a:gd name="T12" fmla="*/ 26 w 5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2">
                  <a:moveTo>
                    <a:pt x="26" y="52"/>
                  </a:move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6" name="Freeform 251"/>
            <p:cNvSpPr>
              <a:spLocks noEditPoints="1"/>
            </p:cNvSpPr>
            <p:nvPr/>
          </p:nvSpPr>
          <p:spPr bwMode="auto">
            <a:xfrm>
              <a:off x="15340013" y="8140700"/>
              <a:ext cx="228600" cy="225425"/>
            </a:xfrm>
            <a:custGeom>
              <a:avLst/>
              <a:gdLst>
                <a:gd name="T0" fmla="*/ 26 w 52"/>
                <a:gd name="T1" fmla="*/ 52 h 52"/>
                <a:gd name="T2" fmla="*/ 52 w 52"/>
                <a:gd name="T3" fmla="*/ 26 h 52"/>
                <a:gd name="T4" fmla="*/ 26 w 52"/>
                <a:gd name="T5" fmla="*/ 0 h 52"/>
                <a:gd name="T6" fmla="*/ 0 w 52"/>
                <a:gd name="T7" fmla="*/ 26 h 52"/>
                <a:gd name="T8" fmla="*/ 26 w 52"/>
                <a:gd name="T9" fmla="*/ 52 h 52"/>
                <a:gd name="T10" fmla="*/ 26 w 52"/>
                <a:gd name="T11" fmla="*/ 52 h 52"/>
                <a:gd name="T12" fmla="*/ 26 w 52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252"/>
            <p:cNvSpPr>
              <a:spLocks noEditPoints="1"/>
            </p:cNvSpPr>
            <p:nvPr/>
          </p:nvSpPr>
          <p:spPr bwMode="auto">
            <a:xfrm>
              <a:off x="9526587" y="7732713"/>
              <a:ext cx="6594476" cy="1041400"/>
            </a:xfrm>
            <a:custGeom>
              <a:avLst/>
              <a:gdLst>
                <a:gd name="T0" fmla="*/ 1480 w 1504"/>
                <a:gd name="T1" fmla="*/ 0 h 240"/>
                <a:gd name="T2" fmla="*/ 24 w 1504"/>
                <a:gd name="T3" fmla="*/ 0 h 240"/>
                <a:gd name="T4" fmla="*/ 0 w 1504"/>
                <a:gd name="T5" fmla="*/ 24 h 240"/>
                <a:gd name="T6" fmla="*/ 0 w 1504"/>
                <a:gd name="T7" fmla="*/ 216 h 240"/>
                <a:gd name="T8" fmla="*/ 24 w 1504"/>
                <a:gd name="T9" fmla="*/ 240 h 240"/>
                <a:gd name="T10" fmla="*/ 1480 w 1504"/>
                <a:gd name="T11" fmla="*/ 240 h 240"/>
                <a:gd name="T12" fmla="*/ 1504 w 1504"/>
                <a:gd name="T13" fmla="*/ 216 h 240"/>
                <a:gd name="T14" fmla="*/ 1504 w 1504"/>
                <a:gd name="T15" fmla="*/ 24 h 240"/>
                <a:gd name="T16" fmla="*/ 1480 w 1504"/>
                <a:gd name="T17" fmla="*/ 0 h 240"/>
                <a:gd name="T18" fmla="*/ 48 w 1504"/>
                <a:gd name="T19" fmla="*/ 48 h 240"/>
                <a:gd name="T20" fmla="*/ 936 w 1504"/>
                <a:gd name="T21" fmla="*/ 48 h 240"/>
                <a:gd name="T22" fmla="*/ 936 w 1504"/>
                <a:gd name="T23" fmla="*/ 192 h 240"/>
                <a:gd name="T24" fmla="*/ 48 w 1504"/>
                <a:gd name="T25" fmla="*/ 192 h 240"/>
                <a:gd name="T26" fmla="*/ 48 w 1504"/>
                <a:gd name="T27" fmla="*/ 48 h 240"/>
                <a:gd name="T28" fmla="*/ 1456 w 1504"/>
                <a:gd name="T29" fmla="*/ 192 h 240"/>
                <a:gd name="T30" fmla="*/ 984 w 1504"/>
                <a:gd name="T31" fmla="*/ 192 h 240"/>
                <a:gd name="T32" fmla="*/ 984 w 1504"/>
                <a:gd name="T33" fmla="*/ 48 h 240"/>
                <a:gd name="T34" fmla="*/ 1456 w 1504"/>
                <a:gd name="T35" fmla="*/ 48 h 240"/>
                <a:gd name="T36" fmla="*/ 1456 w 1504"/>
                <a:gd name="T37" fmla="*/ 192 h 240"/>
                <a:gd name="T38" fmla="*/ 1456 w 1504"/>
                <a:gd name="T39" fmla="*/ 192 h 240"/>
                <a:gd name="T40" fmla="*/ 1456 w 1504"/>
                <a:gd name="T41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4" h="240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9"/>
                    <a:pt x="11" y="240"/>
                    <a:pt x="24" y="240"/>
                  </a:cubicBezTo>
                  <a:cubicBezTo>
                    <a:pt x="1480" y="240"/>
                    <a:pt x="1480" y="240"/>
                    <a:pt x="1480" y="240"/>
                  </a:cubicBezTo>
                  <a:cubicBezTo>
                    <a:pt x="1493" y="240"/>
                    <a:pt x="1504" y="229"/>
                    <a:pt x="1504" y="216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48" y="48"/>
                  </a:moveTo>
                  <a:cubicBezTo>
                    <a:pt x="936" y="48"/>
                    <a:pt x="936" y="48"/>
                    <a:pt x="936" y="48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48" y="192"/>
                    <a:pt x="48" y="192"/>
                    <a:pt x="48" y="192"/>
                  </a:cubicBezTo>
                  <a:lnTo>
                    <a:pt x="48" y="48"/>
                  </a:lnTo>
                  <a:close/>
                  <a:moveTo>
                    <a:pt x="1456" y="192"/>
                  </a:moveTo>
                  <a:cubicBezTo>
                    <a:pt x="984" y="192"/>
                    <a:pt x="984" y="192"/>
                    <a:pt x="984" y="192"/>
                  </a:cubicBezTo>
                  <a:cubicBezTo>
                    <a:pt x="984" y="48"/>
                    <a:pt x="984" y="48"/>
                    <a:pt x="984" y="48"/>
                  </a:cubicBezTo>
                  <a:cubicBezTo>
                    <a:pt x="1456" y="48"/>
                    <a:pt x="1456" y="48"/>
                    <a:pt x="1456" y="48"/>
                  </a:cubicBezTo>
                  <a:lnTo>
                    <a:pt x="1456" y="192"/>
                  </a:lnTo>
                  <a:close/>
                  <a:moveTo>
                    <a:pt x="1456" y="192"/>
                  </a:moveTo>
                  <a:cubicBezTo>
                    <a:pt x="1456" y="192"/>
                    <a:pt x="1456" y="192"/>
                    <a:pt x="1456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1" name="Group 120"/>
          <p:cNvGrpSpPr>
            <a:grpSpLocks noChangeAspect="1"/>
          </p:cNvGrpSpPr>
          <p:nvPr/>
        </p:nvGrpSpPr>
        <p:grpSpPr>
          <a:xfrm>
            <a:off x="6498842" y="1413543"/>
            <a:ext cx="421761" cy="304800"/>
            <a:chOff x="5995988" y="2870201"/>
            <a:chExt cx="6291263" cy="4546600"/>
          </a:xfrm>
        </p:grpSpPr>
        <p:sp>
          <p:nvSpPr>
            <p:cNvPr id="122" name="Freeform 5"/>
            <p:cNvSpPr>
              <a:spLocks noEditPoints="1"/>
            </p:cNvSpPr>
            <p:nvPr/>
          </p:nvSpPr>
          <p:spPr bwMode="auto">
            <a:xfrm>
              <a:off x="5995988" y="2870201"/>
              <a:ext cx="6291263" cy="4546600"/>
            </a:xfrm>
            <a:custGeom>
              <a:avLst/>
              <a:gdLst>
                <a:gd name="T0" fmla="*/ 1435 w 1435"/>
                <a:gd name="T1" fmla="*/ 24 h 1046"/>
                <a:gd name="T2" fmla="*/ 1435 w 1435"/>
                <a:gd name="T3" fmla="*/ 1022 h 1046"/>
                <a:gd name="T4" fmla="*/ 1411 w 1435"/>
                <a:gd name="T5" fmla="*/ 1046 h 1046"/>
                <a:gd name="T6" fmla="*/ 24 w 1435"/>
                <a:gd name="T7" fmla="*/ 1046 h 1046"/>
                <a:gd name="T8" fmla="*/ 0 w 1435"/>
                <a:gd name="T9" fmla="*/ 1022 h 1046"/>
                <a:gd name="T10" fmla="*/ 0 w 1435"/>
                <a:gd name="T11" fmla="*/ 24 h 1046"/>
                <a:gd name="T12" fmla="*/ 24 w 1435"/>
                <a:gd name="T13" fmla="*/ 0 h 1046"/>
                <a:gd name="T14" fmla="*/ 1411 w 1435"/>
                <a:gd name="T15" fmla="*/ 0 h 1046"/>
                <a:gd name="T16" fmla="*/ 1435 w 1435"/>
                <a:gd name="T17" fmla="*/ 24 h 1046"/>
                <a:gd name="T18" fmla="*/ 1387 w 1435"/>
                <a:gd name="T19" fmla="*/ 998 h 1046"/>
                <a:gd name="T20" fmla="*/ 1387 w 1435"/>
                <a:gd name="T21" fmla="*/ 198 h 1046"/>
                <a:gd name="T22" fmla="*/ 48 w 1435"/>
                <a:gd name="T23" fmla="*/ 198 h 1046"/>
                <a:gd name="T24" fmla="*/ 48 w 1435"/>
                <a:gd name="T25" fmla="*/ 998 h 1046"/>
                <a:gd name="T26" fmla="*/ 1387 w 1435"/>
                <a:gd name="T27" fmla="*/ 998 h 1046"/>
                <a:gd name="T28" fmla="*/ 1387 w 1435"/>
                <a:gd name="T29" fmla="*/ 150 h 1046"/>
                <a:gd name="T30" fmla="*/ 1387 w 1435"/>
                <a:gd name="T31" fmla="*/ 48 h 1046"/>
                <a:gd name="T32" fmla="*/ 48 w 1435"/>
                <a:gd name="T33" fmla="*/ 48 h 1046"/>
                <a:gd name="T34" fmla="*/ 48 w 1435"/>
                <a:gd name="T35" fmla="*/ 150 h 1046"/>
                <a:gd name="T36" fmla="*/ 1387 w 1435"/>
                <a:gd name="T37" fmla="*/ 150 h 1046"/>
                <a:gd name="T38" fmla="*/ 1387 w 1435"/>
                <a:gd name="T39" fmla="*/ 150 h 1046"/>
                <a:gd name="T40" fmla="*/ 1387 w 1435"/>
                <a:gd name="T41" fmla="*/ 15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5" h="1046">
                  <a:moveTo>
                    <a:pt x="1435" y="24"/>
                  </a:moveTo>
                  <a:cubicBezTo>
                    <a:pt x="1435" y="1022"/>
                    <a:pt x="1435" y="1022"/>
                    <a:pt x="1435" y="1022"/>
                  </a:cubicBezTo>
                  <a:cubicBezTo>
                    <a:pt x="1435" y="1036"/>
                    <a:pt x="1424" y="1046"/>
                    <a:pt x="1411" y="1046"/>
                  </a:cubicBezTo>
                  <a:cubicBezTo>
                    <a:pt x="24" y="1046"/>
                    <a:pt x="24" y="1046"/>
                    <a:pt x="24" y="1046"/>
                  </a:cubicBezTo>
                  <a:cubicBezTo>
                    <a:pt x="11" y="1046"/>
                    <a:pt x="0" y="1036"/>
                    <a:pt x="0" y="10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411" y="0"/>
                    <a:pt x="1411" y="0"/>
                    <a:pt x="1411" y="0"/>
                  </a:cubicBezTo>
                  <a:cubicBezTo>
                    <a:pt x="1424" y="0"/>
                    <a:pt x="1435" y="11"/>
                    <a:pt x="1435" y="24"/>
                  </a:cubicBezTo>
                  <a:close/>
                  <a:moveTo>
                    <a:pt x="1387" y="998"/>
                  </a:moveTo>
                  <a:cubicBezTo>
                    <a:pt x="1387" y="198"/>
                    <a:pt x="1387" y="198"/>
                    <a:pt x="1387" y="198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8" y="998"/>
                    <a:pt x="48" y="998"/>
                    <a:pt x="48" y="998"/>
                  </a:cubicBezTo>
                  <a:lnTo>
                    <a:pt x="1387" y="998"/>
                  </a:lnTo>
                  <a:close/>
                  <a:moveTo>
                    <a:pt x="1387" y="150"/>
                  </a:moveTo>
                  <a:cubicBezTo>
                    <a:pt x="1387" y="48"/>
                    <a:pt x="1387" y="48"/>
                    <a:pt x="1387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50"/>
                    <a:pt x="48" y="150"/>
                    <a:pt x="48" y="150"/>
                  </a:cubicBezTo>
                  <a:lnTo>
                    <a:pt x="1387" y="150"/>
                  </a:lnTo>
                  <a:close/>
                  <a:moveTo>
                    <a:pt x="1387" y="150"/>
                  </a:moveTo>
                  <a:cubicBezTo>
                    <a:pt x="1387" y="150"/>
                    <a:pt x="1387" y="150"/>
                    <a:pt x="1387" y="1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Freeform 6"/>
            <p:cNvSpPr>
              <a:spLocks noEditPoints="1"/>
            </p:cNvSpPr>
            <p:nvPr/>
          </p:nvSpPr>
          <p:spPr bwMode="auto">
            <a:xfrm>
              <a:off x="6207125" y="3079751"/>
              <a:ext cx="5870575" cy="442913"/>
            </a:xfrm>
            <a:custGeom>
              <a:avLst/>
              <a:gdLst>
                <a:gd name="T0" fmla="*/ 1339 w 1339"/>
                <a:gd name="T1" fmla="*/ 0 h 102"/>
                <a:gd name="T2" fmla="*/ 1339 w 1339"/>
                <a:gd name="T3" fmla="*/ 102 h 102"/>
                <a:gd name="T4" fmla="*/ 0 w 1339"/>
                <a:gd name="T5" fmla="*/ 102 h 102"/>
                <a:gd name="T6" fmla="*/ 0 w 1339"/>
                <a:gd name="T7" fmla="*/ 0 h 102"/>
                <a:gd name="T8" fmla="*/ 1339 w 1339"/>
                <a:gd name="T9" fmla="*/ 0 h 102"/>
                <a:gd name="T10" fmla="*/ 266 w 1339"/>
                <a:gd name="T11" fmla="*/ 51 h 102"/>
                <a:gd name="T12" fmla="*/ 259 w 1339"/>
                <a:gd name="T13" fmla="*/ 34 h 102"/>
                <a:gd name="T14" fmla="*/ 242 w 1339"/>
                <a:gd name="T15" fmla="*/ 27 h 102"/>
                <a:gd name="T16" fmla="*/ 225 w 1339"/>
                <a:gd name="T17" fmla="*/ 34 h 102"/>
                <a:gd name="T18" fmla="*/ 218 w 1339"/>
                <a:gd name="T19" fmla="*/ 51 h 102"/>
                <a:gd name="T20" fmla="*/ 225 w 1339"/>
                <a:gd name="T21" fmla="*/ 68 h 102"/>
                <a:gd name="T22" fmla="*/ 242 w 1339"/>
                <a:gd name="T23" fmla="*/ 75 h 102"/>
                <a:gd name="T24" fmla="*/ 259 w 1339"/>
                <a:gd name="T25" fmla="*/ 68 h 102"/>
                <a:gd name="T26" fmla="*/ 266 w 1339"/>
                <a:gd name="T27" fmla="*/ 51 h 102"/>
                <a:gd name="T28" fmla="*/ 184 w 1339"/>
                <a:gd name="T29" fmla="*/ 51 h 102"/>
                <a:gd name="T30" fmla="*/ 177 w 1339"/>
                <a:gd name="T31" fmla="*/ 34 h 102"/>
                <a:gd name="T32" fmla="*/ 160 w 1339"/>
                <a:gd name="T33" fmla="*/ 27 h 102"/>
                <a:gd name="T34" fmla="*/ 143 w 1339"/>
                <a:gd name="T35" fmla="*/ 34 h 102"/>
                <a:gd name="T36" fmla="*/ 136 w 1339"/>
                <a:gd name="T37" fmla="*/ 51 h 102"/>
                <a:gd name="T38" fmla="*/ 143 w 1339"/>
                <a:gd name="T39" fmla="*/ 68 h 102"/>
                <a:gd name="T40" fmla="*/ 160 w 1339"/>
                <a:gd name="T41" fmla="*/ 75 h 102"/>
                <a:gd name="T42" fmla="*/ 177 w 1339"/>
                <a:gd name="T43" fmla="*/ 68 h 102"/>
                <a:gd name="T44" fmla="*/ 184 w 1339"/>
                <a:gd name="T45" fmla="*/ 51 h 102"/>
                <a:gd name="T46" fmla="*/ 102 w 1339"/>
                <a:gd name="T47" fmla="*/ 51 h 102"/>
                <a:gd name="T48" fmla="*/ 95 w 1339"/>
                <a:gd name="T49" fmla="*/ 34 h 102"/>
                <a:gd name="T50" fmla="*/ 78 w 1339"/>
                <a:gd name="T51" fmla="*/ 27 h 102"/>
                <a:gd name="T52" fmla="*/ 61 w 1339"/>
                <a:gd name="T53" fmla="*/ 34 h 102"/>
                <a:gd name="T54" fmla="*/ 54 w 1339"/>
                <a:gd name="T55" fmla="*/ 51 h 102"/>
                <a:gd name="T56" fmla="*/ 61 w 1339"/>
                <a:gd name="T57" fmla="*/ 68 h 102"/>
                <a:gd name="T58" fmla="*/ 78 w 1339"/>
                <a:gd name="T59" fmla="*/ 75 h 102"/>
                <a:gd name="T60" fmla="*/ 95 w 1339"/>
                <a:gd name="T61" fmla="*/ 68 h 102"/>
                <a:gd name="T62" fmla="*/ 102 w 1339"/>
                <a:gd name="T63" fmla="*/ 51 h 102"/>
                <a:gd name="T64" fmla="*/ 102 w 1339"/>
                <a:gd name="T65" fmla="*/ 51 h 102"/>
                <a:gd name="T66" fmla="*/ 102 w 1339"/>
                <a:gd name="T67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9" h="102">
                  <a:moveTo>
                    <a:pt x="1339" y="0"/>
                  </a:moveTo>
                  <a:cubicBezTo>
                    <a:pt x="1339" y="102"/>
                    <a:pt x="1339" y="102"/>
                    <a:pt x="1339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39" y="0"/>
                  </a:lnTo>
                  <a:close/>
                  <a:moveTo>
                    <a:pt x="266" y="51"/>
                  </a:moveTo>
                  <a:cubicBezTo>
                    <a:pt x="266" y="45"/>
                    <a:pt x="263" y="39"/>
                    <a:pt x="259" y="34"/>
                  </a:cubicBezTo>
                  <a:cubicBezTo>
                    <a:pt x="254" y="30"/>
                    <a:pt x="248" y="27"/>
                    <a:pt x="242" y="27"/>
                  </a:cubicBezTo>
                  <a:cubicBezTo>
                    <a:pt x="235" y="27"/>
                    <a:pt x="229" y="30"/>
                    <a:pt x="225" y="34"/>
                  </a:cubicBezTo>
                  <a:cubicBezTo>
                    <a:pt x="220" y="39"/>
                    <a:pt x="218" y="45"/>
                    <a:pt x="218" y="51"/>
                  </a:cubicBezTo>
                  <a:cubicBezTo>
                    <a:pt x="218" y="58"/>
                    <a:pt x="220" y="64"/>
                    <a:pt x="225" y="68"/>
                  </a:cubicBezTo>
                  <a:cubicBezTo>
                    <a:pt x="229" y="73"/>
                    <a:pt x="235" y="75"/>
                    <a:pt x="242" y="75"/>
                  </a:cubicBezTo>
                  <a:cubicBezTo>
                    <a:pt x="248" y="75"/>
                    <a:pt x="254" y="73"/>
                    <a:pt x="259" y="68"/>
                  </a:cubicBezTo>
                  <a:cubicBezTo>
                    <a:pt x="263" y="64"/>
                    <a:pt x="266" y="58"/>
                    <a:pt x="266" y="51"/>
                  </a:cubicBezTo>
                  <a:close/>
                  <a:moveTo>
                    <a:pt x="184" y="51"/>
                  </a:moveTo>
                  <a:cubicBezTo>
                    <a:pt x="184" y="45"/>
                    <a:pt x="181" y="39"/>
                    <a:pt x="177" y="34"/>
                  </a:cubicBezTo>
                  <a:cubicBezTo>
                    <a:pt x="172" y="30"/>
                    <a:pt x="166" y="27"/>
                    <a:pt x="160" y="27"/>
                  </a:cubicBezTo>
                  <a:cubicBezTo>
                    <a:pt x="153" y="27"/>
                    <a:pt x="147" y="30"/>
                    <a:pt x="143" y="34"/>
                  </a:cubicBezTo>
                  <a:cubicBezTo>
                    <a:pt x="138" y="39"/>
                    <a:pt x="136" y="45"/>
                    <a:pt x="136" y="51"/>
                  </a:cubicBezTo>
                  <a:cubicBezTo>
                    <a:pt x="136" y="58"/>
                    <a:pt x="138" y="64"/>
                    <a:pt x="143" y="68"/>
                  </a:cubicBezTo>
                  <a:cubicBezTo>
                    <a:pt x="147" y="73"/>
                    <a:pt x="153" y="75"/>
                    <a:pt x="160" y="75"/>
                  </a:cubicBezTo>
                  <a:cubicBezTo>
                    <a:pt x="166" y="75"/>
                    <a:pt x="172" y="73"/>
                    <a:pt x="177" y="68"/>
                  </a:cubicBezTo>
                  <a:cubicBezTo>
                    <a:pt x="181" y="64"/>
                    <a:pt x="184" y="58"/>
                    <a:pt x="184" y="51"/>
                  </a:cubicBezTo>
                  <a:close/>
                  <a:moveTo>
                    <a:pt x="102" y="51"/>
                  </a:moveTo>
                  <a:cubicBezTo>
                    <a:pt x="102" y="45"/>
                    <a:pt x="99" y="39"/>
                    <a:pt x="95" y="34"/>
                  </a:cubicBezTo>
                  <a:cubicBezTo>
                    <a:pt x="90" y="30"/>
                    <a:pt x="84" y="27"/>
                    <a:pt x="78" y="27"/>
                  </a:cubicBezTo>
                  <a:cubicBezTo>
                    <a:pt x="71" y="27"/>
                    <a:pt x="65" y="30"/>
                    <a:pt x="61" y="34"/>
                  </a:cubicBezTo>
                  <a:cubicBezTo>
                    <a:pt x="56" y="39"/>
                    <a:pt x="54" y="45"/>
                    <a:pt x="54" y="51"/>
                  </a:cubicBezTo>
                  <a:cubicBezTo>
                    <a:pt x="54" y="58"/>
                    <a:pt x="56" y="64"/>
                    <a:pt x="61" y="68"/>
                  </a:cubicBezTo>
                  <a:cubicBezTo>
                    <a:pt x="65" y="73"/>
                    <a:pt x="71" y="75"/>
                    <a:pt x="78" y="75"/>
                  </a:cubicBezTo>
                  <a:cubicBezTo>
                    <a:pt x="84" y="75"/>
                    <a:pt x="90" y="73"/>
                    <a:pt x="95" y="68"/>
                  </a:cubicBezTo>
                  <a:cubicBezTo>
                    <a:pt x="99" y="64"/>
                    <a:pt x="102" y="58"/>
                    <a:pt x="102" y="51"/>
                  </a:cubicBezTo>
                  <a:close/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Freeform 7"/>
            <p:cNvSpPr>
              <a:spLocks noEditPoints="1"/>
            </p:cNvSpPr>
            <p:nvPr/>
          </p:nvSpPr>
          <p:spPr bwMode="auto">
            <a:xfrm>
              <a:off x="8310563" y="4025901"/>
              <a:ext cx="1662113" cy="2781300"/>
            </a:xfrm>
            <a:custGeom>
              <a:avLst/>
              <a:gdLst>
                <a:gd name="T0" fmla="*/ 379 w 379"/>
                <a:gd name="T1" fmla="*/ 286 h 640"/>
                <a:gd name="T2" fmla="*/ 379 w 379"/>
                <a:gd name="T3" fmla="*/ 616 h 640"/>
                <a:gd name="T4" fmla="*/ 355 w 379"/>
                <a:gd name="T5" fmla="*/ 640 h 640"/>
                <a:gd name="T6" fmla="*/ 24 w 379"/>
                <a:gd name="T7" fmla="*/ 640 h 640"/>
                <a:gd name="T8" fmla="*/ 0 w 379"/>
                <a:gd name="T9" fmla="*/ 616 h 640"/>
                <a:gd name="T10" fmla="*/ 0 w 379"/>
                <a:gd name="T11" fmla="*/ 286 h 640"/>
                <a:gd name="T12" fmla="*/ 24 w 379"/>
                <a:gd name="T13" fmla="*/ 262 h 640"/>
                <a:gd name="T14" fmla="*/ 277 w 379"/>
                <a:gd name="T15" fmla="*/ 262 h 640"/>
                <a:gd name="T16" fmla="*/ 277 w 379"/>
                <a:gd name="T17" fmla="*/ 135 h 640"/>
                <a:gd name="T18" fmla="*/ 190 w 379"/>
                <a:gd name="T19" fmla="*/ 48 h 640"/>
                <a:gd name="T20" fmla="*/ 103 w 379"/>
                <a:gd name="T21" fmla="*/ 135 h 640"/>
                <a:gd name="T22" fmla="*/ 103 w 379"/>
                <a:gd name="T23" fmla="*/ 196 h 640"/>
                <a:gd name="T24" fmla="*/ 79 w 379"/>
                <a:gd name="T25" fmla="*/ 220 h 640"/>
                <a:gd name="T26" fmla="*/ 55 w 379"/>
                <a:gd name="T27" fmla="*/ 196 h 640"/>
                <a:gd name="T28" fmla="*/ 55 w 379"/>
                <a:gd name="T29" fmla="*/ 135 h 640"/>
                <a:gd name="T30" fmla="*/ 190 w 379"/>
                <a:gd name="T31" fmla="*/ 0 h 640"/>
                <a:gd name="T32" fmla="*/ 325 w 379"/>
                <a:gd name="T33" fmla="*/ 135 h 640"/>
                <a:gd name="T34" fmla="*/ 325 w 379"/>
                <a:gd name="T35" fmla="*/ 262 h 640"/>
                <a:gd name="T36" fmla="*/ 355 w 379"/>
                <a:gd name="T37" fmla="*/ 262 h 640"/>
                <a:gd name="T38" fmla="*/ 379 w 379"/>
                <a:gd name="T39" fmla="*/ 286 h 640"/>
                <a:gd name="T40" fmla="*/ 331 w 379"/>
                <a:gd name="T41" fmla="*/ 592 h 640"/>
                <a:gd name="T42" fmla="*/ 331 w 379"/>
                <a:gd name="T43" fmla="*/ 310 h 640"/>
                <a:gd name="T44" fmla="*/ 48 w 379"/>
                <a:gd name="T45" fmla="*/ 310 h 640"/>
                <a:gd name="T46" fmla="*/ 48 w 379"/>
                <a:gd name="T47" fmla="*/ 592 h 640"/>
                <a:gd name="T48" fmla="*/ 331 w 379"/>
                <a:gd name="T49" fmla="*/ 592 h 640"/>
                <a:gd name="T50" fmla="*/ 331 w 379"/>
                <a:gd name="T51" fmla="*/ 592 h 640"/>
                <a:gd name="T52" fmla="*/ 331 w 379"/>
                <a:gd name="T53" fmla="*/ 592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9" h="640">
                  <a:moveTo>
                    <a:pt x="379" y="286"/>
                  </a:moveTo>
                  <a:cubicBezTo>
                    <a:pt x="379" y="616"/>
                    <a:pt x="379" y="616"/>
                    <a:pt x="379" y="616"/>
                  </a:cubicBezTo>
                  <a:cubicBezTo>
                    <a:pt x="379" y="629"/>
                    <a:pt x="368" y="640"/>
                    <a:pt x="355" y="640"/>
                  </a:cubicBezTo>
                  <a:cubicBezTo>
                    <a:pt x="24" y="640"/>
                    <a:pt x="24" y="640"/>
                    <a:pt x="24" y="640"/>
                  </a:cubicBezTo>
                  <a:cubicBezTo>
                    <a:pt x="11" y="640"/>
                    <a:pt x="0" y="629"/>
                    <a:pt x="0" y="616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272"/>
                    <a:pt x="11" y="262"/>
                    <a:pt x="24" y="262"/>
                  </a:cubicBezTo>
                  <a:cubicBezTo>
                    <a:pt x="277" y="262"/>
                    <a:pt x="277" y="262"/>
                    <a:pt x="277" y="262"/>
                  </a:cubicBezTo>
                  <a:cubicBezTo>
                    <a:pt x="277" y="135"/>
                    <a:pt x="277" y="135"/>
                    <a:pt x="277" y="135"/>
                  </a:cubicBezTo>
                  <a:cubicBezTo>
                    <a:pt x="277" y="87"/>
                    <a:pt x="238" y="48"/>
                    <a:pt x="190" y="48"/>
                  </a:cubicBezTo>
                  <a:cubicBezTo>
                    <a:pt x="142" y="48"/>
                    <a:pt x="103" y="87"/>
                    <a:pt x="103" y="135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3" y="210"/>
                    <a:pt x="92" y="220"/>
                    <a:pt x="79" y="220"/>
                  </a:cubicBezTo>
                  <a:cubicBezTo>
                    <a:pt x="65" y="220"/>
                    <a:pt x="55" y="210"/>
                    <a:pt x="55" y="196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60"/>
                    <a:pt x="115" y="0"/>
                    <a:pt x="190" y="0"/>
                  </a:cubicBezTo>
                  <a:cubicBezTo>
                    <a:pt x="264" y="0"/>
                    <a:pt x="325" y="60"/>
                    <a:pt x="325" y="135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55" y="262"/>
                    <a:pt x="355" y="262"/>
                    <a:pt x="355" y="262"/>
                  </a:cubicBezTo>
                  <a:cubicBezTo>
                    <a:pt x="368" y="262"/>
                    <a:pt x="379" y="272"/>
                    <a:pt x="379" y="286"/>
                  </a:cubicBezTo>
                  <a:close/>
                  <a:moveTo>
                    <a:pt x="331" y="592"/>
                  </a:moveTo>
                  <a:cubicBezTo>
                    <a:pt x="331" y="310"/>
                    <a:pt x="331" y="310"/>
                    <a:pt x="331" y="31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48" y="592"/>
                    <a:pt x="48" y="592"/>
                    <a:pt x="48" y="592"/>
                  </a:cubicBezTo>
                  <a:lnTo>
                    <a:pt x="331" y="592"/>
                  </a:lnTo>
                  <a:close/>
                  <a:moveTo>
                    <a:pt x="331" y="592"/>
                  </a:moveTo>
                  <a:cubicBezTo>
                    <a:pt x="331" y="592"/>
                    <a:pt x="331" y="592"/>
                    <a:pt x="331" y="5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Rectangle 8"/>
            <p:cNvSpPr>
              <a:spLocks noChangeArrowheads="1"/>
            </p:cNvSpPr>
            <p:nvPr/>
          </p:nvSpPr>
          <p:spPr bwMode="auto">
            <a:xfrm>
              <a:off x="8521700" y="5373688"/>
              <a:ext cx="1239838" cy="12255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Freeform 9"/>
            <p:cNvSpPr>
              <a:spLocks noEditPoints="1"/>
            </p:cNvSpPr>
            <p:nvPr/>
          </p:nvSpPr>
          <p:spPr bwMode="auto">
            <a:xfrm>
              <a:off x="7162800" y="3197226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10"/>
            <p:cNvSpPr>
              <a:spLocks noEditPoints="1"/>
            </p:cNvSpPr>
            <p:nvPr/>
          </p:nvSpPr>
          <p:spPr bwMode="auto">
            <a:xfrm>
              <a:off x="6802438" y="3197226"/>
              <a:ext cx="211138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11"/>
            <p:cNvSpPr>
              <a:spLocks noEditPoints="1"/>
            </p:cNvSpPr>
            <p:nvPr/>
          </p:nvSpPr>
          <p:spPr bwMode="auto">
            <a:xfrm>
              <a:off x="6443663" y="3197226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9" name="Group 128"/>
          <p:cNvGrpSpPr>
            <a:grpSpLocks noChangeAspect="1"/>
          </p:cNvGrpSpPr>
          <p:nvPr/>
        </p:nvGrpSpPr>
        <p:grpSpPr>
          <a:xfrm>
            <a:off x="6492911" y="2657088"/>
            <a:ext cx="413643" cy="304800"/>
            <a:chOff x="7693026" y="3160023"/>
            <a:chExt cx="6497637" cy="4787900"/>
          </a:xfrm>
        </p:grpSpPr>
        <p:sp>
          <p:nvSpPr>
            <p:cNvPr id="130" name="Rectangle 22"/>
            <p:cNvSpPr>
              <a:spLocks noChangeArrowheads="1"/>
            </p:cNvSpPr>
            <p:nvPr/>
          </p:nvSpPr>
          <p:spPr bwMode="auto">
            <a:xfrm>
              <a:off x="12416631" y="6523417"/>
              <a:ext cx="1022350" cy="787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Rectangle 27"/>
            <p:cNvSpPr>
              <a:spLocks noChangeArrowheads="1"/>
            </p:cNvSpPr>
            <p:nvPr/>
          </p:nvSpPr>
          <p:spPr bwMode="auto">
            <a:xfrm>
              <a:off x="10596562" y="5109472"/>
              <a:ext cx="1025525" cy="7826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Freeform 15"/>
            <p:cNvSpPr>
              <a:spLocks noEditPoints="1"/>
            </p:cNvSpPr>
            <p:nvPr/>
          </p:nvSpPr>
          <p:spPr bwMode="auto">
            <a:xfrm>
              <a:off x="7693026" y="3160023"/>
              <a:ext cx="6497637" cy="4787900"/>
            </a:xfrm>
            <a:custGeom>
              <a:avLst/>
              <a:gdLst>
                <a:gd name="T0" fmla="*/ 1482 w 1482"/>
                <a:gd name="T1" fmla="*/ 24 h 1102"/>
                <a:gd name="T2" fmla="*/ 1482 w 1482"/>
                <a:gd name="T3" fmla="*/ 1078 h 1102"/>
                <a:gd name="T4" fmla="*/ 1458 w 1482"/>
                <a:gd name="T5" fmla="*/ 1102 h 1102"/>
                <a:gd name="T6" fmla="*/ 24 w 1482"/>
                <a:gd name="T7" fmla="*/ 1102 h 1102"/>
                <a:gd name="T8" fmla="*/ 0 w 1482"/>
                <a:gd name="T9" fmla="*/ 1078 h 1102"/>
                <a:gd name="T10" fmla="*/ 0 w 1482"/>
                <a:gd name="T11" fmla="*/ 24 h 1102"/>
                <a:gd name="T12" fmla="*/ 24 w 1482"/>
                <a:gd name="T13" fmla="*/ 0 h 1102"/>
                <a:gd name="T14" fmla="*/ 1458 w 1482"/>
                <a:gd name="T15" fmla="*/ 0 h 1102"/>
                <a:gd name="T16" fmla="*/ 1482 w 1482"/>
                <a:gd name="T17" fmla="*/ 24 h 1102"/>
                <a:gd name="T18" fmla="*/ 1434 w 1482"/>
                <a:gd name="T19" fmla="*/ 1054 h 1102"/>
                <a:gd name="T20" fmla="*/ 1434 w 1482"/>
                <a:gd name="T21" fmla="*/ 273 h 1102"/>
                <a:gd name="T22" fmla="*/ 48 w 1482"/>
                <a:gd name="T23" fmla="*/ 273 h 1102"/>
                <a:gd name="T24" fmla="*/ 48 w 1482"/>
                <a:gd name="T25" fmla="*/ 1054 h 1102"/>
                <a:gd name="T26" fmla="*/ 1434 w 1482"/>
                <a:gd name="T27" fmla="*/ 1054 h 1102"/>
                <a:gd name="T28" fmla="*/ 1434 w 1482"/>
                <a:gd name="T29" fmla="*/ 225 h 1102"/>
                <a:gd name="T30" fmla="*/ 1434 w 1482"/>
                <a:gd name="T31" fmla="*/ 48 h 1102"/>
                <a:gd name="T32" fmla="*/ 48 w 1482"/>
                <a:gd name="T33" fmla="*/ 48 h 1102"/>
                <a:gd name="T34" fmla="*/ 48 w 1482"/>
                <a:gd name="T35" fmla="*/ 225 h 1102"/>
                <a:gd name="T36" fmla="*/ 1434 w 1482"/>
                <a:gd name="T37" fmla="*/ 225 h 1102"/>
                <a:gd name="T38" fmla="*/ 1434 w 1482"/>
                <a:gd name="T39" fmla="*/ 225 h 1102"/>
                <a:gd name="T40" fmla="*/ 1434 w 1482"/>
                <a:gd name="T41" fmla="*/ 225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2" h="1102">
                  <a:moveTo>
                    <a:pt x="1482" y="24"/>
                  </a:moveTo>
                  <a:cubicBezTo>
                    <a:pt x="1482" y="1078"/>
                    <a:pt x="1482" y="1078"/>
                    <a:pt x="1482" y="1078"/>
                  </a:cubicBezTo>
                  <a:cubicBezTo>
                    <a:pt x="1482" y="1091"/>
                    <a:pt x="1471" y="1102"/>
                    <a:pt x="1458" y="1102"/>
                  </a:cubicBezTo>
                  <a:cubicBezTo>
                    <a:pt x="24" y="1102"/>
                    <a:pt x="24" y="1102"/>
                    <a:pt x="24" y="1102"/>
                  </a:cubicBezTo>
                  <a:cubicBezTo>
                    <a:pt x="11" y="1102"/>
                    <a:pt x="0" y="1091"/>
                    <a:pt x="0" y="107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458" y="0"/>
                    <a:pt x="1458" y="0"/>
                    <a:pt x="1458" y="0"/>
                  </a:cubicBezTo>
                  <a:cubicBezTo>
                    <a:pt x="1471" y="0"/>
                    <a:pt x="1482" y="11"/>
                    <a:pt x="1482" y="24"/>
                  </a:cubicBezTo>
                  <a:close/>
                  <a:moveTo>
                    <a:pt x="1434" y="1054"/>
                  </a:moveTo>
                  <a:cubicBezTo>
                    <a:pt x="1434" y="273"/>
                    <a:pt x="1434" y="273"/>
                    <a:pt x="1434" y="273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8" y="1054"/>
                    <a:pt x="48" y="1054"/>
                    <a:pt x="48" y="1054"/>
                  </a:cubicBezTo>
                  <a:lnTo>
                    <a:pt x="1434" y="1054"/>
                  </a:lnTo>
                  <a:close/>
                  <a:moveTo>
                    <a:pt x="1434" y="225"/>
                  </a:moveTo>
                  <a:cubicBezTo>
                    <a:pt x="1434" y="48"/>
                    <a:pt x="1434" y="48"/>
                    <a:pt x="1434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5"/>
                    <a:pt x="48" y="225"/>
                    <a:pt x="48" y="225"/>
                  </a:cubicBezTo>
                  <a:lnTo>
                    <a:pt x="1434" y="225"/>
                  </a:lnTo>
                  <a:close/>
                  <a:moveTo>
                    <a:pt x="1434" y="225"/>
                  </a:moveTo>
                  <a:cubicBezTo>
                    <a:pt x="1434" y="225"/>
                    <a:pt x="1434" y="225"/>
                    <a:pt x="1434" y="2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Freeform 16"/>
            <p:cNvSpPr>
              <a:spLocks noEditPoints="1"/>
            </p:cNvSpPr>
            <p:nvPr/>
          </p:nvSpPr>
          <p:spPr bwMode="auto">
            <a:xfrm>
              <a:off x="7904163" y="3367985"/>
              <a:ext cx="6076950" cy="769938"/>
            </a:xfrm>
            <a:custGeom>
              <a:avLst/>
              <a:gdLst>
                <a:gd name="T0" fmla="*/ 1386 w 1386"/>
                <a:gd name="T1" fmla="*/ 0 h 177"/>
                <a:gd name="T2" fmla="*/ 1386 w 1386"/>
                <a:gd name="T3" fmla="*/ 177 h 177"/>
                <a:gd name="T4" fmla="*/ 0 w 1386"/>
                <a:gd name="T5" fmla="*/ 177 h 177"/>
                <a:gd name="T6" fmla="*/ 0 w 1386"/>
                <a:gd name="T7" fmla="*/ 0 h 177"/>
                <a:gd name="T8" fmla="*/ 1386 w 1386"/>
                <a:gd name="T9" fmla="*/ 0 h 177"/>
                <a:gd name="T10" fmla="*/ 1336 w 1386"/>
                <a:gd name="T11" fmla="*/ 133 h 177"/>
                <a:gd name="T12" fmla="*/ 1336 w 1386"/>
                <a:gd name="T13" fmla="*/ 43 h 177"/>
                <a:gd name="T14" fmla="*/ 1312 w 1386"/>
                <a:gd name="T15" fmla="*/ 19 h 177"/>
                <a:gd name="T16" fmla="*/ 292 w 1386"/>
                <a:gd name="T17" fmla="*/ 19 h 177"/>
                <a:gd name="T18" fmla="*/ 268 w 1386"/>
                <a:gd name="T19" fmla="*/ 43 h 177"/>
                <a:gd name="T20" fmla="*/ 268 w 1386"/>
                <a:gd name="T21" fmla="*/ 133 h 177"/>
                <a:gd name="T22" fmla="*/ 292 w 1386"/>
                <a:gd name="T23" fmla="*/ 157 h 177"/>
                <a:gd name="T24" fmla="*/ 1312 w 1386"/>
                <a:gd name="T25" fmla="*/ 157 h 177"/>
                <a:gd name="T26" fmla="*/ 1336 w 1386"/>
                <a:gd name="T27" fmla="*/ 133 h 177"/>
                <a:gd name="T28" fmla="*/ 235 w 1386"/>
                <a:gd name="T29" fmla="*/ 88 h 177"/>
                <a:gd name="T30" fmla="*/ 228 w 1386"/>
                <a:gd name="T31" fmla="*/ 71 h 177"/>
                <a:gd name="T32" fmla="*/ 211 w 1386"/>
                <a:gd name="T33" fmla="*/ 64 h 177"/>
                <a:gd name="T34" fmla="*/ 194 w 1386"/>
                <a:gd name="T35" fmla="*/ 71 h 177"/>
                <a:gd name="T36" fmla="*/ 187 w 1386"/>
                <a:gd name="T37" fmla="*/ 88 h 177"/>
                <a:gd name="T38" fmla="*/ 194 w 1386"/>
                <a:gd name="T39" fmla="*/ 105 h 177"/>
                <a:gd name="T40" fmla="*/ 211 w 1386"/>
                <a:gd name="T41" fmla="*/ 112 h 177"/>
                <a:gd name="T42" fmla="*/ 228 w 1386"/>
                <a:gd name="T43" fmla="*/ 105 h 177"/>
                <a:gd name="T44" fmla="*/ 235 w 1386"/>
                <a:gd name="T45" fmla="*/ 88 h 177"/>
                <a:gd name="T46" fmla="*/ 157 w 1386"/>
                <a:gd name="T47" fmla="*/ 88 h 177"/>
                <a:gd name="T48" fmla="*/ 150 w 1386"/>
                <a:gd name="T49" fmla="*/ 71 h 177"/>
                <a:gd name="T50" fmla="*/ 133 w 1386"/>
                <a:gd name="T51" fmla="*/ 64 h 177"/>
                <a:gd name="T52" fmla="*/ 116 w 1386"/>
                <a:gd name="T53" fmla="*/ 71 h 177"/>
                <a:gd name="T54" fmla="*/ 109 w 1386"/>
                <a:gd name="T55" fmla="*/ 88 h 177"/>
                <a:gd name="T56" fmla="*/ 116 w 1386"/>
                <a:gd name="T57" fmla="*/ 105 h 177"/>
                <a:gd name="T58" fmla="*/ 133 w 1386"/>
                <a:gd name="T59" fmla="*/ 112 h 177"/>
                <a:gd name="T60" fmla="*/ 150 w 1386"/>
                <a:gd name="T61" fmla="*/ 105 h 177"/>
                <a:gd name="T62" fmla="*/ 157 w 1386"/>
                <a:gd name="T63" fmla="*/ 88 h 177"/>
                <a:gd name="T64" fmla="*/ 80 w 1386"/>
                <a:gd name="T65" fmla="*/ 88 h 177"/>
                <a:gd name="T66" fmla="*/ 73 w 1386"/>
                <a:gd name="T67" fmla="*/ 71 h 177"/>
                <a:gd name="T68" fmla="*/ 56 w 1386"/>
                <a:gd name="T69" fmla="*/ 64 h 177"/>
                <a:gd name="T70" fmla="*/ 39 w 1386"/>
                <a:gd name="T71" fmla="*/ 71 h 177"/>
                <a:gd name="T72" fmla="*/ 32 w 1386"/>
                <a:gd name="T73" fmla="*/ 88 h 177"/>
                <a:gd name="T74" fmla="*/ 39 w 1386"/>
                <a:gd name="T75" fmla="*/ 105 h 177"/>
                <a:gd name="T76" fmla="*/ 56 w 1386"/>
                <a:gd name="T77" fmla="*/ 112 h 177"/>
                <a:gd name="T78" fmla="*/ 73 w 1386"/>
                <a:gd name="T79" fmla="*/ 105 h 177"/>
                <a:gd name="T80" fmla="*/ 80 w 1386"/>
                <a:gd name="T81" fmla="*/ 88 h 177"/>
                <a:gd name="T82" fmla="*/ 80 w 1386"/>
                <a:gd name="T83" fmla="*/ 88 h 177"/>
                <a:gd name="T84" fmla="*/ 80 w 1386"/>
                <a:gd name="T85" fmla="*/ 8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86" h="177">
                  <a:moveTo>
                    <a:pt x="1386" y="0"/>
                  </a:moveTo>
                  <a:cubicBezTo>
                    <a:pt x="1386" y="177"/>
                    <a:pt x="1386" y="177"/>
                    <a:pt x="1386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86" y="0"/>
                  </a:lnTo>
                  <a:close/>
                  <a:moveTo>
                    <a:pt x="1336" y="133"/>
                  </a:moveTo>
                  <a:cubicBezTo>
                    <a:pt x="1336" y="43"/>
                    <a:pt x="1336" y="43"/>
                    <a:pt x="1336" y="43"/>
                  </a:cubicBezTo>
                  <a:cubicBezTo>
                    <a:pt x="1336" y="30"/>
                    <a:pt x="1326" y="19"/>
                    <a:pt x="131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78" y="19"/>
                    <a:pt x="268" y="30"/>
                    <a:pt x="268" y="43"/>
                  </a:cubicBezTo>
                  <a:cubicBezTo>
                    <a:pt x="268" y="133"/>
                    <a:pt x="268" y="133"/>
                    <a:pt x="268" y="133"/>
                  </a:cubicBezTo>
                  <a:cubicBezTo>
                    <a:pt x="268" y="146"/>
                    <a:pt x="278" y="157"/>
                    <a:pt x="292" y="157"/>
                  </a:cubicBezTo>
                  <a:cubicBezTo>
                    <a:pt x="1312" y="157"/>
                    <a:pt x="1312" y="157"/>
                    <a:pt x="1312" y="157"/>
                  </a:cubicBezTo>
                  <a:cubicBezTo>
                    <a:pt x="1326" y="157"/>
                    <a:pt x="1336" y="146"/>
                    <a:pt x="1336" y="133"/>
                  </a:cubicBezTo>
                  <a:close/>
                  <a:moveTo>
                    <a:pt x="235" y="88"/>
                  </a:moveTo>
                  <a:cubicBezTo>
                    <a:pt x="235" y="82"/>
                    <a:pt x="232" y="76"/>
                    <a:pt x="228" y="71"/>
                  </a:cubicBezTo>
                  <a:cubicBezTo>
                    <a:pt x="223" y="67"/>
                    <a:pt x="217" y="64"/>
                    <a:pt x="211" y="64"/>
                  </a:cubicBezTo>
                  <a:cubicBezTo>
                    <a:pt x="204" y="64"/>
                    <a:pt x="198" y="67"/>
                    <a:pt x="194" y="71"/>
                  </a:cubicBezTo>
                  <a:cubicBezTo>
                    <a:pt x="189" y="76"/>
                    <a:pt x="187" y="82"/>
                    <a:pt x="187" y="88"/>
                  </a:cubicBezTo>
                  <a:cubicBezTo>
                    <a:pt x="187" y="95"/>
                    <a:pt x="189" y="101"/>
                    <a:pt x="194" y="105"/>
                  </a:cubicBezTo>
                  <a:cubicBezTo>
                    <a:pt x="198" y="110"/>
                    <a:pt x="204" y="112"/>
                    <a:pt x="211" y="112"/>
                  </a:cubicBezTo>
                  <a:cubicBezTo>
                    <a:pt x="217" y="112"/>
                    <a:pt x="223" y="110"/>
                    <a:pt x="228" y="105"/>
                  </a:cubicBezTo>
                  <a:cubicBezTo>
                    <a:pt x="232" y="101"/>
                    <a:pt x="235" y="95"/>
                    <a:pt x="235" y="88"/>
                  </a:cubicBezTo>
                  <a:close/>
                  <a:moveTo>
                    <a:pt x="157" y="88"/>
                  </a:moveTo>
                  <a:cubicBezTo>
                    <a:pt x="157" y="82"/>
                    <a:pt x="155" y="76"/>
                    <a:pt x="150" y="71"/>
                  </a:cubicBezTo>
                  <a:cubicBezTo>
                    <a:pt x="146" y="67"/>
                    <a:pt x="139" y="64"/>
                    <a:pt x="133" y="64"/>
                  </a:cubicBezTo>
                  <a:cubicBezTo>
                    <a:pt x="127" y="64"/>
                    <a:pt x="121" y="67"/>
                    <a:pt x="116" y="71"/>
                  </a:cubicBezTo>
                  <a:cubicBezTo>
                    <a:pt x="112" y="76"/>
                    <a:pt x="109" y="82"/>
                    <a:pt x="109" y="88"/>
                  </a:cubicBezTo>
                  <a:cubicBezTo>
                    <a:pt x="109" y="95"/>
                    <a:pt x="112" y="101"/>
                    <a:pt x="116" y="105"/>
                  </a:cubicBezTo>
                  <a:cubicBezTo>
                    <a:pt x="121" y="110"/>
                    <a:pt x="127" y="112"/>
                    <a:pt x="133" y="112"/>
                  </a:cubicBezTo>
                  <a:cubicBezTo>
                    <a:pt x="139" y="112"/>
                    <a:pt x="146" y="110"/>
                    <a:pt x="150" y="105"/>
                  </a:cubicBezTo>
                  <a:cubicBezTo>
                    <a:pt x="155" y="101"/>
                    <a:pt x="157" y="95"/>
                    <a:pt x="157" y="88"/>
                  </a:cubicBezTo>
                  <a:close/>
                  <a:moveTo>
                    <a:pt x="80" y="88"/>
                  </a:moveTo>
                  <a:cubicBezTo>
                    <a:pt x="80" y="82"/>
                    <a:pt x="77" y="76"/>
                    <a:pt x="73" y="71"/>
                  </a:cubicBezTo>
                  <a:cubicBezTo>
                    <a:pt x="68" y="67"/>
                    <a:pt x="62" y="64"/>
                    <a:pt x="56" y="64"/>
                  </a:cubicBezTo>
                  <a:cubicBezTo>
                    <a:pt x="49" y="64"/>
                    <a:pt x="43" y="67"/>
                    <a:pt x="39" y="71"/>
                  </a:cubicBezTo>
                  <a:cubicBezTo>
                    <a:pt x="34" y="76"/>
                    <a:pt x="32" y="82"/>
                    <a:pt x="32" y="88"/>
                  </a:cubicBezTo>
                  <a:cubicBezTo>
                    <a:pt x="32" y="95"/>
                    <a:pt x="34" y="101"/>
                    <a:pt x="39" y="105"/>
                  </a:cubicBezTo>
                  <a:cubicBezTo>
                    <a:pt x="43" y="110"/>
                    <a:pt x="49" y="112"/>
                    <a:pt x="56" y="112"/>
                  </a:cubicBezTo>
                  <a:cubicBezTo>
                    <a:pt x="62" y="112"/>
                    <a:pt x="68" y="110"/>
                    <a:pt x="73" y="105"/>
                  </a:cubicBezTo>
                  <a:cubicBezTo>
                    <a:pt x="77" y="101"/>
                    <a:pt x="80" y="95"/>
                    <a:pt x="80" y="88"/>
                  </a:cubicBezTo>
                  <a:close/>
                  <a:moveTo>
                    <a:pt x="80" y="88"/>
                  </a:moveTo>
                  <a:cubicBezTo>
                    <a:pt x="80" y="88"/>
                    <a:pt x="80" y="88"/>
                    <a:pt x="80" y="88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Freeform 17"/>
            <p:cNvSpPr>
              <a:spLocks noEditPoints="1"/>
            </p:cNvSpPr>
            <p:nvPr/>
          </p:nvSpPr>
          <p:spPr bwMode="auto">
            <a:xfrm>
              <a:off x="9078913" y="3450535"/>
              <a:ext cx="4683125" cy="600075"/>
            </a:xfrm>
            <a:custGeom>
              <a:avLst/>
              <a:gdLst>
                <a:gd name="T0" fmla="*/ 1068 w 1068"/>
                <a:gd name="T1" fmla="*/ 24 h 138"/>
                <a:gd name="T2" fmla="*/ 1068 w 1068"/>
                <a:gd name="T3" fmla="*/ 114 h 138"/>
                <a:gd name="T4" fmla="*/ 1044 w 1068"/>
                <a:gd name="T5" fmla="*/ 138 h 138"/>
                <a:gd name="T6" fmla="*/ 24 w 1068"/>
                <a:gd name="T7" fmla="*/ 138 h 138"/>
                <a:gd name="T8" fmla="*/ 0 w 1068"/>
                <a:gd name="T9" fmla="*/ 114 h 138"/>
                <a:gd name="T10" fmla="*/ 0 w 1068"/>
                <a:gd name="T11" fmla="*/ 24 h 138"/>
                <a:gd name="T12" fmla="*/ 24 w 1068"/>
                <a:gd name="T13" fmla="*/ 0 h 138"/>
                <a:gd name="T14" fmla="*/ 1044 w 1068"/>
                <a:gd name="T15" fmla="*/ 0 h 138"/>
                <a:gd name="T16" fmla="*/ 1068 w 1068"/>
                <a:gd name="T17" fmla="*/ 24 h 138"/>
                <a:gd name="T18" fmla="*/ 1020 w 1068"/>
                <a:gd name="T19" fmla="*/ 90 h 138"/>
                <a:gd name="T20" fmla="*/ 1020 w 1068"/>
                <a:gd name="T21" fmla="*/ 48 h 138"/>
                <a:gd name="T22" fmla="*/ 48 w 1068"/>
                <a:gd name="T23" fmla="*/ 48 h 138"/>
                <a:gd name="T24" fmla="*/ 48 w 1068"/>
                <a:gd name="T25" fmla="*/ 90 h 138"/>
                <a:gd name="T26" fmla="*/ 1020 w 1068"/>
                <a:gd name="T27" fmla="*/ 90 h 138"/>
                <a:gd name="T28" fmla="*/ 1020 w 1068"/>
                <a:gd name="T29" fmla="*/ 90 h 138"/>
                <a:gd name="T30" fmla="*/ 1020 w 1068"/>
                <a:gd name="T31" fmla="*/ 9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8" h="138">
                  <a:moveTo>
                    <a:pt x="1068" y="24"/>
                  </a:moveTo>
                  <a:cubicBezTo>
                    <a:pt x="1068" y="114"/>
                    <a:pt x="1068" y="114"/>
                    <a:pt x="1068" y="114"/>
                  </a:cubicBezTo>
                  <a:cubicBezTo>
                    <a:pt x="1068" y="127"/>
                    <a:pt x="1058" y="138"/>
                    <a:pt x="104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10" y="138"/>
                    <a:pt x="0" y="127"/>
                    <a:pt x="0" y="11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044" y="0"/>
                    <a:pt x="1044" y="0"/>
                    <a:pt x="1044" y="0"/>
                  </a:cubicBezTo>
                  <a:cubicBezTo>
                    <a:pt x="1058" y="0"/>
                    <a:pt x="1068" y="11"/>
                    <a:pt x="1068" y="24"/>
                  </a:cubicBezTo>
                  <a:close/>
                  <a:moveTo>
                    <a:pt x="1020" y="90"/>
                  </a:moveTo>
                  <a:cubicBezTo>
                    <a:pt x="1020" y="48"/>
                    <a:pt x="1020" y="48"/>
                    <a:pt x="10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90"/>
                    <a:pt x="48" y="90"/>
                    <a:pt x="48" y="90"/>
                  </a:cubicBezTo>
                  <a:lnTo>
                    <a:pt x="1020" y="90"/>
                  </a:lnTo>
                  <a:close/>
                  <a:moveTo>
                    <a:pt x="1020" y="90"/>
                  </a:moveTo>
                  <a:cubicBezTo>
                    <a:pt x="1020" y="90"/>
                    <a:pt x="1020" y="90"/>
                    <a:pt x="1020" y="9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18"/>
            <p:cNvSpPr>
              <a:spLocks noEditPoints="1"/>
            </p:cNvSpPr>
            <p:nvPr/>
          </p:nvSpPr>
          <p:spPr bwMode="auto">
            <a:xfrm>
              <a:off x="12015788" y="6184210"/>
              <a:ext cx="1443037" cy="1203325"/>
            </a:xfrm>
            <a:custGeom>
              <a:avLst/>
              <a:gdLst>
                <a:gd name="T0" fmla="*/ 329 w 329"/>
                <a:gd name="T1" fmla="*/ 24 h 277"/>
                <a:gd name="T2" fmla="*/ 329 w 329"/>
                <a:gd name="T3" fmla="*/ 253 h 277"/>
                <a:gd name="T4" fmla="*/ 305 w 329"/>
                <a:gd name="T5" fmla="*/ 277 h 277"/>
                <a:gd name="T6" fmla="*/ 24 w 329"/>
                <a:gd name="T7" fmla="*/ 277 h 277"/>
                <a:gd name="T8" fmla="*/ 0 w 329"/>
                <a:gd name="T9" fmla="*/ 253 h 277"/>
                <a:gd name="T10" fmla="*/ 0 w 329"/>
                <a:gd name="T11" fmla="*/ 24 h 277"/>
                <a:gd name="T12" fmla="*/ 24 w 329"/>
                <a:gd name="T13" fmla="*/ 0 h 277"/>
                <a:gd name="T14" fmla="*/ 305 w 329"/>
                <a:gd name="T15" fmla="*/ 0 h 277"/>
                <a:gd name="T16" fmla="*/ 329 w 329"/>
                <a:gd name="T17" fmla="*/ 24 h 277"/>
                <a:gd name="T18" fmla="*/ 281 w 329"/>
                <a:gd name="T19" fmla="*/ 229 h 277"/>
                <a:gd name="T20" fmla="*/ 281 w 329"/>
                <a:gd name="T21" fmla="*/ 48 h 277"/>
                <a:gd name="T22" fmla="*/ 48 w 329"/>
                <a:gd name="T23" fmla="*/ 48 h 277"/>
                <a:gd name="T24" fmla="*/ 48 w 329"/>
                <a:gd name="T25" fmla="*/ 229 h 277"/>
                <a:gd name="T26" fmla="*/ 281 w 329"/>
                <a:gd name="T27" fmla="*/ 229 h 277"/>
                <a:gd name="T28" fmla="*/ 281 w 329"/>
                <a:gd name="T29" fmla="*/ 229 h 277"/>
                <a:gd name="T30" fmla="*/ 281 w 329"/>
                <a:gd name="T31" fmla="*/ 22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9" h="277">
                  <a:moveTo>
                    <a:pt x="329" y="24"/>
                  </a:moveTo>
                  <a:cubicBezTo>
                    <a:pt x="329" y="253"/>
                    <a:pt x="329" y="253"/>
                    <a:pt x="329" y="253"/>
                  </a:cubicBezTo>
                  <a:cubicBezTo>
                    <a:pt x="329" y="266"/>
                    <a:pt x="319" y="277"/>
                    <a:pt x="305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11" y="277"/>
                    <a:pt x="0" y="266"/>
                    <a:pt x="0" y="25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19" y="0"/>
                    <a:pt x="329" y="11"/>
                    <a:pt x="329" y="24"/>
                  </a:cubicBezTo>
                  <a:close/>
                  <a:moveTo>
                    <a:pt x="281" y="22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9"/>
                    <a:pt x="48" y="229"/>
                    <a:pt x="48" y="229"/>
                  </a:cubicBezTo>
                  <a:lnTo>
                    <a:pt x="281" y="229"/>
                  </a:lnTo>
                  <a:close/>
                  <a:moveTo>
                    <a:pt x="281" y="229"/>
                  </a:moveTo>
                  <a:cubicBezTo>
                    <a:pt x="281" y="229"/>
                    <a:pt x="281" y="229"/>
                    <a:pt x="281" y="2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19"/>
            <p:cNvSpPr>
              <a:spLocks noEditPoints="1"/>
            </p:cNvSpPr>
            <p:nvPr/>
          </p:nvSpPr>
          <p:spPr bwMode="auto">
            <a:xfrm>
              <a:off x="12015788" y="4698310"/>
              <a:ext cx="1443037" cy="207963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20"/>
            <p:cNvSpPr>
              <a:spLocks noEditPoints="1"/>
            </p:cNvSpPr>
            <p:nvPr/>
          </p:nvSpPr>
          <p:spPr bwMode="auto">
            <a:xfrm>
              <a:off x="12015788" y="5193610"/>
              <a:ext cx="1443037" cy="207963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21"/>
            <p:cNvSpPr>
              <a:spLocks noEditPoints="1"/>
            </p:cNvSpPr>
            <p:nvPr/>
          </p:nvSpPr>
          <p:spPr bwMode="auto">
            <a:xfrm>
              <a:off x="12015788" y="5688910"/>
              <a:ext cx="1443037" cy="207963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23"/>
            <p:cNvSpPr>
              <a:spLocks noEditPoints="1"/>
            </p:cNvSpPr>
            <p:nvPr/>
          </p:nvSpPr>
          <p:spPr bwMode="auto">
            <a:xfrm>
              <a:off x="10218738" y="4698310"/>
              <a:ext cx="1446212" cy="1198563"/>
            </a:xfrm>
            <a:custGeom>
              <a:avLst/>
              <a:gdLst>
                <a:gd name="T0" fmla="*/ 330 w 330"/>
                <a:gd name="T1" fmla="*/ 24 h 276"/>
                <a:gd name="T2" fmla="*/ 330 w 330"/>
                <a:gd name="T3" fmla="*/ 252 h 276"/>
                <a:gd name="T4" fmla="*/ 306 w 330"/>
                <a:gd name="T5" fmla="*/ 276 h 276"/>
                <a:gd name="T6" fmla="*/ 24 w 330"/>
                <a:gd name="T7" fmla="*/ 276 h 276"/>
                <a:gd name="T8" fmla="*/ 0 w 330"/>
                <a:gd name="T9" fmla="*/ 252 h 276"/>
                <a:gd name="T10" fmla="*/ 0 w 330"/>
                <a:gd name="T11" fmla="*/ 24 h 276"/>
                <a:gd name="T12" fmla="*/ 24 w 330"/>
                <a:gd name="T13" fmla="*/ 0 h 276"/>
                <a:gd name="T14" fmla="*/ 306 w 330"/>
                <a:gd name="T15" fmla="*/ 0 h 276"/>
                <a:gd name="T16" fmla="*/ 330 w 330"/>
                <a:gd name="T17" fmla="*/ 24 h 276"/>
                <a:gd name="T18" fmla="*/ 282 w 330"/>
                <a:gd name="T19" fmla="*/ 228 h 276"/>
                <a:gd name="T20" fmla="*/ 282 w 330"/>
                <a:gd name="T21" fmla="*/ 48 h 276"/>
                <a:gd name="T22" fmla="*/ 48 w 330"/>
                <a:gd name="T23" fmla="*/ 48 h 276"/>
                <a:gd name="T24" fmla="*/ 48 w 330"/>
                <a:gd name="T25" fmla="*/ 228 h 276"/>
                <a:gd name="T26" fmla="*/ 282 w 330"/>
                <a:gd name="T27" fmla="*/ 228 h 276"/>
                <a:gd name="T28" fmla="*/ 282 w 330"/>
                <a:gd name="T29" fmla="*/ 228 h 276"/>
                <a:gd name="T30" fmla="*/ 282 w 330"/>
                <a:gd name="T31" fmla="*/ 22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76">
                  <a:moveTo>
                    <a:pt x="330" y="24"/>
                  </a:moveTo>
                  <a:cubicBezTo>
                    <a:pt x="330" y="252"/>
                    <a:pt x="330" y="252"/>
                    <a:pt x="330" y="252"/>
                  </a:cubicBezTo>
                  <a:cubicBezTo>
                    <a:pt x="330" y="265"/>
                    <a:pt x="319" y="276"/>
                    <a:pt x="306" y="276"/>
                  </a:cubicBezTo>
                  <a:cubicBezTo>
                    <a:pt x="24" y="276"/>
                    <a:pt x="24" y="276"/>
                    <a:pt x="24" y="276"/>
                  </a:cubicBezTo>
                  <a:cubicBezTo>
                    <a:pt x="11" y="276"/>
                    <a:pt x="0" y="265"/>
                    <a:pt x="0" y="25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19" y="0"/>
                    <a:pt x="330" y="11"/>
                    <a:pt x="330" y="24"/>
                  </a:cubicBezTo>
                  <a:close/>
                  <a:moveTo>
                    <a:pt x="282" y="228"/>
                  </a:moveTo>
                  <a:cubicBezTo>
                    <a:pt x="282" y="48"/>
                    <a:pt x="282" y="48"/>
                    <a:pt x="28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8"/>
                    <a:pt x="48" y="228"/>
                    <a:pt x="48" y="228"/>
                  </a:cubicBezTo>
                  <a:lnTo>
                    <a:pt x="282" y="228"/>
                  </a:lnTo>
                  <a:close/>
                  <a:moveTo>
                    <a:pt x="282" y="228"/>
                  </a:moveTo>
                  <a:cubicBezTo>
                    <a:pt x="282" y="228"/>
                    <a:pt x="282" y="228"/>
                    <a:pt x="282" y="2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24"/>
            <p:cNvSpPr>
              <a:spLocks noEditPoints="1"/>
            </p:cNvSpPr>
            <p:nvPr/>
          </p:nvSpPr>
          <p:spPr bwMode="auto">
            <a:xfrm>
              <a:off x="10218738" y="6184210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8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25"/>
            <p:cNvSpPr>
              <a:spLocks noEditPoints="1"/>
            </p:cNvSpPr>
            <p:nvPr/>
          </p:nvSpPr>
          <p:spPr bwMode="auto">
            <a:xfrm>
              <a:off x="10218738" y="6684273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Freeform 26"/>
            <p:cNvSpPr>
              <a:spLocks noEditPoints="1"/>
            </p:cNvSpPr>
            <p:nvPr/>
          </p:nvSpPr>
          <p:spPr bwMode="auto">
            <a:xfrm>
              <a:off x="10218738" y="7179573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3" name="Freeform 28"/>
            <p:cNvSpPr>
              <a:spLocks noEditPoints="1"/>
            </p:cNvSpPr>
            <p:nvPr/>
          </p:nvSpPr>
          <p:spPr bwMode="auto">
            <a:xfrm>
              <a:off x="8421688" y="4698310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4" name="Freeform 29"/>
            <p:cNvSpPr>
              <a:spLocks noEditPoints="1"/>
            </p:cNvSpPr>
            <p:nvPr/>
          </p:nvSpPr>
          <p:spPr bwMode="auto">
            <a:xfrm>
              <a:off x="8421688" y="5193610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Freeform 30"/>
            <p:cNvSpPr>
              <a:spLocks noEditPoints="1"/>
            </p:cNvSpPr>
            <p:nvPr/>
          </p:nvSpPr>
          <p:spPr bwMode="auto">
            <a:xfrm>
              <a:off x="8421688" y="5688910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31"/>
            <p:cNvSpPr>
              <a:spLocks noEditPoints="1"/>
            </p:cNvSpPr>
            <p:nvPr/>
          </p:nvSpPr>
          <p:spPr bwMode="auto">
            <a:xfrm>
              <a:off x="8421688" y="6184210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8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32"/>
            <p:cNvSpPr>
              <a:spLocks noEditPoints="1"/>
            </p:cNvSpPr>
            <p:nvPr/>
          </p:nvSpPr>
          <p:spPr bwMode="auto">
            <a:xfrm>
              <a:off x="8421688" y="6684273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33"/>
            <p:cNvSpPr>
              <a:spLocks noEditPoints="1"/>
            </p:cNvSpPr>
            <p:nvPr/>
          </p:nvSpPr>
          <p:spPr bwMode="auto">
            <a:xfrm>
              <a:off x="8421688" y="7179573"/>
              <a:ext cx="1446212" cy="207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34"/>
            <p:cNvSpPr>
              <a:spLocks noEditPoints="1"/>
            </p:cNvSpPr>
            <p:nvPr/>
          </p:nvSpPr>
          <p:spPr bwMode="auto">
            <a:xfrm>
              <a:off x="8723313" y="3645798"/>
              <a:ext cx="211137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35"/>
            <p:cNvSpPr>
              <a:spLocks noEditPoints="1"/>
            </p:cNvSpPr>
            <p:nvPr/>
          </p:nvSpPr>
          <p:spPr bwMode="auto">
            <a:xfrm>
              <a:off x="8382000" y="3645798"/>
              <a:ext cx="209550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2"/>
                    <a:pt x="48" y="18"/>
                    <a:pt x="48" y="24"/>
                  </a:cubicBezTo>
                  <a:cubicBezTo>
                    <a:pt x="48" y="31"/>
                    <a:pt x="46" y="37"/>
                    <a:pt x="41" y="41"/>
                  </a:cubicBezTo>
                  <a:cubicBezTo>
                    <a:pt x="37" y="46"/>
                    <a:pt x="30" y="48"/>
                    <a:pt x="24" y="48"/>
                  </a:cubicBezTo>
                  <a:cubicBezTo>
                    <a:pt x="18" y="48"/>
                    <a:pt x="12" y="46"/>
                    <a:pt x="7" y="41"/>
                  </a:cubicBezTo>
                  <a:cubicBezTo>
                    <a:pt x="3" y="37"/>
                    <a:pt x="0" y="31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0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36"/>
            <p:cNvSpPr>
              <a:spLocks noEditPoints="1"/>
            </p:cNvSpPr>
            <p:nvPr/>
          </p:nvSpPr>
          <p:spPr bwMode="auto">
            <a:xfrm>
              <a:off x="8043863" y="3645798"/>
              <a:ext cx="211137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2" name="Group 151"/>
          <p:cNvGrpSpPr>
            <a:grpSpLocks noChangeAspect="1"/>
          </p:cNvGrpSpPr>
          <p:nvPr/>
        </p:nvGrpSpPr>
        <p:grpSpPr>
          <a:xfrm>
            <a:off x="6506353" y="3829954"/>
            <a:ext cx="414927" cy="304800"/>
            <a:chOff x="8234363" y="3836987"/>
            <a:chExt cx="6076950" cy="4464051"/>
          </a:xfrm>
        </p:grpSpPr>
        <p:sp>
          <p:nvSpPr>
            <p:cNvPr id="153" name="Freeform 40"/>
            <p:cNvSpPr>
              <a:spLocks noEditPoints="1"/>
            </p:cNvSpPr>
            <p:nvPr/>
          </p:nvSpPr>
          <p:spPr bwMode="auto">
            <a:xfrm>
              <a:off x="8234363" y="3836987"/>
              <a:ext cx="6076950" cy="4464051"/>
            </a:xfrm>
            <a:custGeom>
              <a:avLst/>
              <a:gdLst>
                <a:gd name="T0" fmla="*/ 1386 w 1386"/>
                <a:gd name="T1" fmla="*/ 280 h 1027"/>
                <a:gd name="T2" fmla="*/ 1386 w 1386"/>
                <a:gd name="T3" fmla="*/ 1003 h 1027"/>
                <a:gd name="T4" fmla="*/ 1362 w 1386"/>
                <a:gd name="T5" fmla="*/ 1027 h 1027"/>
                <a:gd name="T6" fmla="*/ 357 w 1386"/>
                <a:gd name="T7" fmla="*/ 1027 h 1027"/>
                <a:gd name="T8" fmla="*/ 333 w 1386"/>
                <a:gd name="T9" fmla="*/ 1003 h 1027"/>
                <a:gd name="T10" fmla="*/ 333 w 1386"/>
                <a:gd name="T11" fmla="*/ 771 h 1027"/>
                <a:gd name="T12" fmla="*/ 24 w 1386"/>
                <a:gd name="T13" fmla="*/ 771 h 1027"/>
                <a:gd name="T14" fmla="*/ 0 w 1386"/>
                <a:gd name="T15" fmla="*/ 747 h 1027"/>
                <a:gd name="T16" fmla="*/ 0 w 1386"/>
                <a:gd name="T17" fmla="*/ 24 h 1027"/>
                <a:gd name="T18" fmla="*/ 24 w 1386"/>
                <a:gd name="T19" fmla="*/ 0 h 1027"/>
                <a:gd name="T20" fmla="*/ 1029 w 1386"/>
                <a:gd name="T21" fmla="*/ 0 h 1027"/>
                <a:gd name="T22" fmla="*/ 1053 w 1386"/>
                <a:gd name="T23" fmla="*/ 24 h 1027"/>
                <a:gd name="T24" fmla="*/ 1053 w 1386"/>
                <a:gd name="T25" fmla="*/ 256 h 1027"/>
                <a:gd name="T26" fmla="*/ 1362 w 1386"/>
                <a:gd name="T27" fmla="*/ 256 h 1027"/>
                <a:gd name="T28" fmla="*/ 1386 w 1386"/>
                <a:gd name="T29" fmla="*/ 280 h 1027"/>
                <a:gd name="T30" fmla="*/ 1338 w 1386"/>
                <a:gd name="T31" fmla="*/ 979 h 1027"/>
                <a:gd name="T32" fmla="*/ 1338 w 1386"/>
                <a:gd name="T33" fmla="*/ 446 h 1027"/>
                <a:gd name="T34" fmla="*/ 719 w 1386"/>
                <a:gd name="T35" fmla="*/ 446 h 1027"/>
                <a:gd name="T36" fmla="*/ 719 w 1386"/>
                <a:gd name="T37" fmla="*/ 979 h 1027"/>
                <a:gd name="T38" fmla="*/ 1338 w 1386"/>
                <a:gd name="T39" fmla="*/ 979 h 1027"/>
                <a:gd name="T40" fmla="*/ 1338 w 1386"/>
                <a:gd name="T41" fmla="*/ 398 h 1027"/>
                <a:gd name="T42" fmla="*/ 1338 w 1386"/>
                <a:gd name="T43" fmla="*/ 304 h 1027"/>
                <a:gd name="T44" fmla="*/ 381 w 1386"/>
                <a:gd name="T45" fmla="*/ 304 h 1027"/>
                <a:gd name="T46" fmla="*/ 381 w 1386"/>
                <a:gd name="T47" fmla="*/ 398 h 1027"/>
                <a:gd name="T48" fmla="*/ 1338 w 1386"/>
                <a:gd name="T49" fmla="*/ 398 h 1027"/>
                <a:gd name="T50" fmla="*/ 1005 w 1386"/>
                <a:gd name="T51" fmla="*/ 256 h 1027"/>
                <a:gd name="T52" fmla="*/ 1005 w 1386"/>
                <a:gd name="T53" fmla="*/ 190 h 1027"/>
                <a:gd name="T54" fmla="*/ 48 w 1386"/>
                <a:gd name="T55" fmla="*/ 190 h 1027"/>
                <a:gd name="T56" fmla="*/ 48 w 1386"/>
                <a:gd name="T57" fmla="*/ 723 h 1027"/>
                <a:gd name="T58" fmla="*/ 333 w 1386"/>
                <a:gd name="T59" fmla="*/ 723 h 1027"/>
                <a:gd name="T60" fmla="*/ 333 w 1386"/>
                <a:gd name="T61" fmla="*/ 280 h 1027"/>
                <a:gd name="T62" fmla="*/ 357 w 1386"/>
                <a:gd name="T63" fmla="*/ 256 h 1027"/>
                <a:gd name="T64" fmla="*/ 1005 w 1386"/>
                <a:gd name="T65" fmla="*/ 256 h 1027"/>
                <a:gd name="T66" fmla="*/ 1005 w 1386"/>
                <a:gd name="T67" fmla="*/ 142 h 1027"/>
                <a:gd name="T68" fmla="*/ 1005 w 1386"/>
                <a:gd name="T69" fmla="*/ 48 h 1027"/>
                <a:gd name="T70" fmla="*/ 48 w 1386"/>
                <a:gd name="T71" fmla="*/ 48 h 1027"/>
                <a:gd name="T72" fmla="*/ 48 w 1386"/>
                <a:gd name="T73" fmla="*/ 142 h 1027"/>
                <a:gd name="T74" fmla="*/ 1005 w 1386"/>
                <a:gd name="T75" fmla="*/ 142 h 1027"/>
                <a:gd name="T76" fmla="*/ 671 w 1386"/>
                <a:gd name="T77" fmla="*/ 979 h 1027"/>
                <a:gd name="T78" fmla="*/ 671 w 1386"/>
                <a:gd name="T79" fmla="*/ 446 h 1027"/>
                <a:gd name="T80" fmla="*/ 381 w 1386"/>
                <a:gd name="T81" fmla="*/ 446 h 1027"/>
                <a:gd name="T82" fmla="*/ 381 w 1386"/>
                <a:gd name="T83" fmla="*/ 979 h 1027"/>
                <a:gd name="T84" fmla="*/ 671 w 1386"/>
                <a:gd name="T85" fmla="*/ 979 h 1027"/>
                <a:gd name="T86" fmla="*/ 671 w 1386"/>
                <a:gd name="T87" fmla="*/ 979 h 1027"/>
                <a:gd name="T88" fmla="*/ 671 w 1386"/>
                <a:gd name="T89" fmla="*/ 979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6" h="1027">
                  <a:moveTo>
                    <a:pt x="1386" y="280"/>
                  </a:moveTo>
                  <a:cubicBezTo>
                    <a:pt x="1386" y="1003"/>
                    <a:pt x="1386" y="1003"/>
                    <a:pt x="1386" y="1003"/>
                  </a:cubicBezTo>
                  <a:cubicBezTo>
                    <a:pt x="1386" y="1016"/>
                    <a:pt x="1375" y="1027"/>
                    <a:pt x="1362" y="1027"/>
                  </a:cubicBezTo>
                  <a:cubicBezTo>
                    <a:pt x="357" y="1027"/>
                    <a:pt x="357" y="1027"/>
                    <a:pt x="357" y="1027"/>
                  </a:cubicBezTo>
                  <a:cubicBezTo>
                    <a:pt x="344" y="1027"/>
                    <a:pt x="333" y="1016"/>
                    <a:pt x="333" y="1003"/>
                  </a:cubicBezTo>
                  <a:cubicBezTo>
                    <a:pt x="333" y="771"/>
                    <a:pt x="333" y="771"/>
                    <a:pt x="333" y="771"/>
                  </a:cubicBezTo>
                  <a:cubicBezTo>
                    <a:pt x="24" y="771"/>
                    <a:pt x="24" y="771"/>
                    <a:pt x="24" y="771"/>
                  </a:cubicBezTo>
                  <a:cubicBezTo>
                    <a:pt x="11" y="771"/>
                    <a:pt x="0" y="760"/>
                    <a:pt x="0" y="74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29" y="0"/>
                    <a:pt x="1029" y="0"/>
                    <a:pt x="1029" y="0"/>
                  </a:cubicBezTo>
                  <a:cubicBezTo>
                    <a:pt x="1042" y="0"/>
                    <a:pt x="1053" y="11"/>
                    <a:pt x="1053" y="24"/>
                  </a:cubicBezTo>
                  <a:cubicBezTo>
                    <a:pt x="1053" y="256"/>
                    <a:pt x="1053" y="256"/>
                    <a:pt x="1053" y="256"/>
                  </a:cubicBezTo>
                  <a:cubicBezTo>
                    <a:pt x="1362" y="256"/>
                    <a:pt x="1362" y="256"/>
                    <a:pt x="1362" y="256"/>
                  </a:cubicBezTo>
                  <a:cubicBezTo>
                    <a:pt x="1375" y="256"/>
                    <a:pt x="1386" y="267"/>
                    <a:pt x="1386" y="280"/>
                  </a:cubicBezTo>
                  <a:close/>
                  <a:moveTo>
                    <a:pt x="1338" y="979"/>
                  </a:moveTo>
                  <a:cubicBezTo>
                    <a:pt x="1338" y="446"/>
                    <a:pt x="1338" y="446"/>
                    <a:pt x="1338" y="446"/>
                  </a:cubicBezTo>
                  <a:cubicBezTo>
                    <a:pt x="719" y="446"/>
                    <a:pt x="719" y="446"/>
                    <a:pt x="719" y="446"/>
                  </a:cubicBezTo>
                  <a:cubicBezTo>
                    <a:pt x="719" y="979"/>
                    <a:pt x="719" y="979"/>
                    <a:pt x="719" y="979"/>
                  </a:cubicBezTo>
                  <a:lnTo>
                    <a:pt x="1338" y="979"/>
                  </a:lnTo>
                  <a:close/>
                  <a:moveTo>
                    <a:pt x="1338" y="398"/>
                  </a:moveTo>
                  <a:cubicBezTo>
                    <a:pt x="1338" y="304"/>
                    <a:pt x="1338" y="304"/>
                    <a:pt x="1338" y="304"/>
                  </a:cubicBezTo>
                  <a:cubicBezTo>
                    <a:pt x="381" y="304"/>
                    <a:pt x="381" y="304"/>
                    <a:pt x="381" y="304"/>
                  </a:cubicBezTo>
                  <a:cubicBezTo>
                    <a:pt x="381" y="398"/>
                    <a:pt x="381" y="398"/>
                    <a:pt x="381" y="398"/>
                  </a:cubicBezTo>
                  <a:lnTo>
                    <a:pt x="1338" y="398"/>
                  </a:lnTo>
                  <a:close/>
                  <a:moveTo>
                    <a:pt x="1005" y="256"/>
                  </a:moveTo>
                  <a:cubicBezTo>
                    <a:pt x="1005" y="190"/>
                    <a:pt x="1005" y="190"/>
                    <a:pt x="1005" y="190"/>
                  </a:cubicBezTo>
                  <a:cubicBezTo>
                    <a:pt x="48" y="190"/>
                    <a:pt x="48" y="190"/>
                    <a:pt x="48" y="190"/>
                  </a:cubicBezTo>
                  <a:cubicBezTo>
                    <a:pt x="48" y="723"/>
                    <a:pt x="48" y="723"/>
                    <a:pt x="48" y="723"/>
                  </a:cubicBezTo>
                  <a:cubicBezTo>
                    <a:pt x="333" y="723"/>
                    <a:pt x="333" y="723"/>
                    <a:pt x="333" y="723"/>
                  </a:cubicBezTo>
                  <a:cubicBezTo>
                    <a:pt x="333" y="280"/>
                    <a:pt x="333" y="280"/>
                    <a:pt x="333" y="280"/>
                  </a:cubicBezTo>
                  <a:cubicBezTo>
                    <a:pt x="333" y="267"/>
                    <a:pt x="344" y="256"/>
                    <a:pt x="357" y="256"/>
                  </a:cubicBezTo>
                  <a:lnTo>
                    <a:pt x="1005" y="256"/>
                  </a:lnTo>
                  <a:close/>
                  <a:moveTo>
                    <a:pt x="1005" y="142"/>
                  </a:moveTo>
                  <a:cubicBezTo>
                    <a:pt x="1005" y="48"/>
                    <a:pt x="1005" y="48"/>
                    <a:pt x="1005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42"/>
                    <a:pt x="48" y="142"/>
                    <a:pt x="48" y="142"/>
                  </a:cubicBezTo>
                  <a:lnTo>
                    <a:pt x="1005" y="142"/>
                  </a:lnTo>
                  <a:close/>
                  <a:moveTo>
                    <a:pt x="671" y="979"/>
                  </a:moveTo>
                  <a:cubicBezTo>
                    <a:pt x="671" y="446"/>
                    <a:pt x="671" y="446"/>
                    <a:pt x="671" y="446"/>
                  </a:cubicBezTo>
                  <a:cubicBezTo>
                    <a:pt x="381" y="446"/>
                    <a:pt x="381" y="446"/>
                    <a:pt x="381" y="446"/>
                  </a:cubicBezTo>
                  <a:cubicBezTo>
                    <a:pt x="381" y="979"/>
                    <a:pt x="381" y="979"/>
                    <a:pt x="381" y="979"/>
                  </a:cubicBezTo>
                  <a:lnTo>
                    <a:pt x="671" y="979"/>
                  </a:lnTo>
                  <a:close/>
                  <a:moveTo>
                    <a:pt x="671" y="979"/>
                  </a:moveTo>
                  <a:cubicBezTo>
                    <a:pt x="671" y="979"/>
                    <a:pt x="671" y="979"/>
                    <a:pt x="671" y="9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41"/>
            <p:cNvSpPr>
              <a:spLocks noEditPoints="1"/>
            </p:cNvSpPr>
            <p:nvPr/>
          </p:nvSpPr>
          <p:spPr bwMode="auto">
            <a:xfrm>
              <a:off x="9906000" y="5159375"/>
              <a:ext cx="4195763" cy="407988"/>
            </a:xfrm>
            <a:custGeom>
              <a:avLst/>
              <a:gdLst>
                <a:gd name="T0" fmla="*/ 957 w 957"/>
                <a:gd name="T1" fmla="*/ 0 h 94"/>
                <a:gd name="T2" fmla="*/ 957 w 957"/>
                <a:gd name="T3" fmla="*/ 94 h 94"/>
                <a:gd name="T4" fmla="*/ 0 w 957"/>
                <a:gd name="T5" fmla="*/ 94 h 94"/>
                <a:gd name="T6" fmla="*/ 0 w 957"/>
                <a:gd name="T7" fmla="*/ 0 h 94"/>
                <a:gd name="T8" fmla="*/ 957 w 957"/>
                <a:gd name="T9" fmla="*/ 0 h 94"/>
                <a:gd name="T10" fmla="*/ 192 w 957"/>
                <a:gd name="T11" fmla="*/ 47 h 94"/>
                <a:gd name="T12" fmla="*/ 185 w 957"/>
                <a:gd name="T13" fmla="*/ 30 h 94"/>
                <a:gd name="T14" fmla="*/ 168 w 957"/>
                <a:gd name="T15" fmla="*/ 23 h 94"/>
                <a:gd name="T16" fmla="*/ 151 w 957"/>
                <a:gd name="T17" fmla="*/ 30 h 94"/>
                <a:gd name="T18" fmla="*/ 144 w 957"/>
                <a:gd name="T19" fmla="*/ 47 h 94"/>
                <a:gd name="T20" fmla="*/ 151 w 957"/>
                <a:gd name="T21" fmla="*/ 64 h 94"/>
                <a:gd name="T22" fmla="*/ 168 w 957"/>
                <a:gd name="T23" fmla="*/ 71 h 94"/>
                <a:gd name="T24" fmla="*/ 185 w 957"/>
                <a:gd name="T25" fmla="*/ 64 h 94"/>
                <a:gd name="T26" fmla="*/ 192 w 957"/>
                <a:gd name="T27" fmla="*/ 47 h 94"/>
                <a:gd name="T28" fmla="*/ 133 w 957"/>
                <a:gd name="T29" fmla="*/ 47 h 94"/>
                <a:gd name="T30" fmla="*/ 126 w 957"/>
                <a:gd name="T31" fmla="*/ 30 h 94"/>
                <a:gd name="T32" fmla="*/ 109 w 957"/>
                <a:gd name="T33" fmla="*/ 23 h 94"/>
                <a:gd name="T34" fmla="*/ 92 w 957"/>
                <a:gd name="T35" fmla="*/ 30 h 94"/>
                <a:gd name="T36" fmla="*/ 85 w 957"/>
                <a:gd name="T37" fmla="*/ 47 h 94"/>
                <a:gd name="T38" fmla="*/ 92 w 957"/>
                <a:gd name="T39" fmla="*/ 64 h 94"/>
                <a:gd name="T40" fmla="*/ 109 w 957"/>
                <a:gd name="T41" fmla="*/ 71 h 94"/>
                <a:gd name="T42" fmla="*/ 126 w 957"/>
                <a:gd name="T43" fmla="*/ 64 h 94"/>
                <a:gd name="T44" fmla="*/ 133 w 957"/>
                <a:gd name="T45" fmla="*/ 47 h 94"/>
                <a:gd name="T46" fmla="*/ 73 w 957"/>
                <a:gd name="T47" fmla="*/ 47 h 94"/>
                <a:gd name="T48" fmla="*/ 66 w 957"/>
                <a:gd name="T49" fmla="*/ 30 h 94"/>
                <a:gd name="T50" fmla="*/ 49 w 957"/>
                <a:gd name="T51" fmla="*/ 23 h 94"/>
                <a:gd name="T52" fmla="*/ 33 w 957"/>
                <a:gd name="T53" fmla="*/ 30 h 94"/>
                <a:gd name="T54" fmla="*/ 25 w 957"/>
                <a:gd name="T55" fmla="*/ 47 h 94"/>
                <a:gd name="T56" fmla="*/ 33 w 957"/>
                <a:gd name="T57" fmla="*/ 64 h 94"/>
                <a:gd name="T58" fmla="*/ 49 w 957"/>
                <a:gd name="T59" fmla="*/ 71 h 94"/>
                <a:gd name="T60" fmla="*/ 66 w 957"/>
                <a:gd name="T61" fmla="*/ 64 h 94"/>
                <a:gd name="T62" fmla="*/ 73 w 957"/>
                <a:gd name="T63" fmla="*/ 47 h 94"/>
                <a:gd name="T64" fmla="*/ 73 w 957"/>
                <a:gd name="T65" fmla="*/ 47 h 94"/>
                <a:gd name="T66" fmla="*/ 73 w 957"/>
                <a:gd name="T67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7" h="94">
                  <a:moveTo>
                    <a:pt x="957" y="0"/>
                  </a:moveTo>
                  <a:cubicBezTo>
                    <a:pt x="957" y="94"/>
                    <a:pt x="957" y="94"/>
                    <a:pt x="957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7" y="0"/>
                  </a:lnTo>
                  <a:close/>
                  <a:moveTo>
                    <a:pt x="192" y="47"/>
                  </a:moveTo>
                  <a:cubicBezTo>
                    <a:pt x="192" y="41"/>
                    <a:pt x="190" y="34"/>
                    <a:pt x="185" y="30"/>
                  </a:cubicBezTo>
                  <a:cubicBezTo>
                    <a:pt x="181" y="25"/>
                    <a:pt x="175" y="23"/>
                    <a:pt x="168" y="23"/>
                  </a:cubicBezTo>
                  <a:cubicBezTo>
                    <a:pt x="162" y="23"/>
                    <a:pt x="156" y="25"/>
                    <a:pt x="151" y="30"/>
                  </a:cubicBezTo>
                  <a:cubicBezTo>
                    <a:pt x="147" y="34"/>
                    <a:pt x="144" y="41"/>
                    <a:pt x="144" y="47"/>
                  </a:cubicBezTo>
                  <a:cubicBezTo>
                    <a:pt x="144" y="53"/>
                    <a:pt x="147" y="59"/>
                    <a:pt x="151" y="64"/>
                  </a:cubicBezTo>
                  <a:cubicBezTo>
                    <a:pt x="156" y="68"/>
                    <a:pt x="162" y="71"/>
                    <a:pt x="168" y="71"/>
                  </a:cubicBezTo>
                  <a:cubicBezTo>
                    <a:pt x="175" y="71"/>
                    <a:pt x="181" y="68"/>
                    <a:pt x="185" y="64"/>
                  </a:cubicBezTo>
                  <a:cubicBezTo>
                    <a:pt x="190" y="59"/>
                    <a:pt x="192" y="53"/>
                    <a:pt x="192" y="47"/>
                  </a:cubicBezTo>
                  <a:close/>
                  <a:moveTo>
                    <a:pt x="133" y="47"/>
                  </a:moveTo>
                  <a:cubicBezTo>
                    <a:pt x="133" y="41"/>
                    <a:pt x="130" y="34"/>
                    <a:pt x="126" y="30"/>
                  </a:cubicBezTo>
                  <a:cubicBezTo>
                    <a:pt x="121" y="25"/>
                    <a:pt x="115" y="23"/>
                    <a:pt x="109" y="23"/>
                  </a:cubicBezTo>
                  <a:cubicBezTo>
                    <a:pt x="103" y="23"/>
                    <a:pt x="96" y="25"/>
                    <a:pt x="92" y="30"/>
                  </a:cubicBezTo>
                  <a:cubicBezTo>
                    <a:pt x="87" y="34"/>
                    <a:pt x="85" y="41"/>
                    <a:pt x="85" y="47"/>
                  </a:cubicBezTo>
                  <a:cubicBezTo>
                    <a:pt x="85" y="53"/>
                    <a:pt x="87" y="59"/>
                    <a:pt x="92" y="64"/>
                  </a:cubicBezTo>
                  <a:cubicBezTo>
                    <a:pt x="96" y="68"/>
                    <a:pt x="103" y="71"/>
                    <a:pt x="109" y="71"/>
                  </a:cubicBezTo>
                  <a:cubicBezTo>
                    <a:pt x="115" y="71"/>
                    <a:pt x="121" y="68"/>
                    <a:pt x="126" y="64"/>
                  </a:cubicBezTo>
                  <a:cubicBezTo>
                    <a:pt x="130" y="59"/>
                    <a:pt x="133" y="53"/>
                    <a:pt x="133" y="47"/>
                  </a:cubicBezTo>
                  <a:close/>
                  <a:moveTo>
                    <a:pt x="73" y="47"/>
                  </a:moveTo>
                  <a:cubicBezTo>
                    <a:pt x="73" y="41"/>
                    <a:pt x="71" y="34"/>
                    <a:pt x="66" y="30"/>
                  </a:cubicBezTo>
                  <a:cubicBezTo>
                    <a:pt x="62" y="25"/>
                    <a:pt x="56" y="23"/>
                    <a:pt x="49" y="23"/>
                  </a:cubicBezTo>
                  <a:cubicBezTo>
                    <a:pt x="43" y="23"/>
                    <a:pt x="37" y="25"/>
                    <a:pt x="33" y="30"/>
                  </a:cubicBezTo>
                  <a:cubicBezTo>
                    <a:pt x="28" y="34"/>
                    <a:pt x="25" y="41"/>
                    <a:pt x="25" y="47"/>
                  </a:cubicBezTo>
                  <a:cubicBezTo>
                    <a:pt x="25" y="53"/>
                    <a:pt x="28" y="59"/>
                    <a:pt x="33" y="64"/>
                  </a:cubicBezTo>
                  <a:cubicBezTo>
                    <a:pt x="37" y="68"/>
                    <a:pt x="43" y="71"/>
                    <a:pt x="49" y="71"/>
                  </a:cubicBezTo>
                  <a:cubicBezTo>
                    <a:pt x="56" y="71"/>
                    <a:pt x="62" y="68"/>
                    <a:pt x="66" y="64"/>
                  </a:cubicBezTo>
                  <a:cubicBezTo>
                    <a:pt x="71" y="59"/>
                    <a:pt x="73" y="53"/>
                    <a:pt x="73" y="47"/>
                  </a:cubicBezTo>
                  <a:close/>
                  <a:moveTo>
                    <a:pt x="73" y="47"/>
                  </a:moveTo>
                  <a:cubicBezTo>
                    <a:pt x="73" y="47"/>
                    <a:pt x="73" y="47"/>
                    <a:pt x="73" y="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42"/>
            <p:cNvSpPr>
              <a:spLocks noEditPoints="1"/>
            </p:cNvSpPr>
            <p:nvPr/>
          </p:nvSpPr>
          <p:spPr bwMode="auto">
            <a:xfrm>
              <a:off x="11558588" y="5989638"/>
              <a:ext cx="1789113" cy="207963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7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43"/>
            <p:cNvSpPr>
              <a:spLocks noEditPoints="1"/>
            </p:cNvSpPr>
            <p:nvPr/>
          </p:nvSpPr>
          <p:spPr bwMode="auto">
            <a:xfrm>
              <a:off x="11558588" y="6362700"/>
              <a:ext cx="1789113" cy="207963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8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44"/>
            <p:cNvSpPr>
              <a:spLocks noEditPoints="1"/>
            </p:cNvSpPr>
            <p:nvPr/>
          </p:nvSpPr>
          <p:spPr bwMode="auto">
            <a:xfrm>
              <a:off x="11558588" y="6740525"/>
              <a:ext cx="1789113" cy="209550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7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45"/>
            <p:cNvSpPr>
              <a:spLocks noEditPoints="1"/>
            </p:cNvSpPr>
            <p:nvPr/>
          </p:nvSpPr>
          <p:spPr bwMode="auto">
            <a:xfrm>
              <a:off x="8445500" y="4046538"/>
              <a:ext cx="4195763" cy="407988"/>
            </a:xfrm>
            <a:custGeom>
              <a:avLst/>
              <a:gdLst>
                <a:gd name="T0" fmla="*/ 957 w 957"/>
                <a:gd name="T1" fmla="*/ 0 h 94"/>
                <a:gd name="T2" fmla="*/ 957 w 957"/>
                <a:gd name="T3" fmla="*/ 94 h 94"/>
                <a:gd name="T4" fmla="*/ 0 w 957"/>
                <a:gd name="T5" fmla="*/ 94 h 94"/>
                <a:gd name="T6" fmla="*/ 0 w 957"/>
                <a:gd name="T7" fmla="*/ 0 h 94"/>
                <a:gd name="T8" fmla="*/ 957 w 957"/>
                <a:gd name="T9" fmla="*/ 0 h 94"/>
                <a:gd name="T10" fmla="*/ 193 w 957"/>
                <a:gd name="T11" fmla="*/ 47 h 94"/>
                <a:gd name="T12" fmla="*/ 185 w 957"/>
                <a:gd name="T13" fmla="*/ 30 h 94"/>
                <a:gd name="T14" fmla="*/ 169 w 957"/>
                <a:gd name="T15" fmla="*/ 23 h 94"/>
                <a:gd name="T16" fmla="*/ 152 w 957"/>
                <a:gd name="T17" fmla="*/ 30 h 94"/>
                <a:gd name="T18" fmla="*/ 145 w 957"/>
                <a:gd name="T19" fmla="*/ 47 h 94"/>
                <a:gd name="T20" fmla="*/ 152 w 957"/>
                <a:gd name="T21" fmla="*/ 64 h 94"/>
                <a:gd name="T22" fmla="*/ 169 w 957"/>
                <a:gd name="T23" fmla="*/ 71 h 94"/>
                <a:gd name="T24" fmla="*/ 185 w 957"/>
                <a:gd name="T25" fmla="*/ 64 h 94"/>
                <a:gd name="T26" fmla="*/ 193 w 957"/>
                <a:gd name="T27" fmla="*/ 47 h 94"/>
                <a:gd name="T28" fmla="*/ 133 w 957"/>
                <a:gd name="T29" fmla="*/ 47 h 94"/>
                <a:gd name="T30" fmla="*/ 126 w 957"/>
                <a:gd name="T31" fmla="*/ 30 h 94"/>
                <a:gd name="T32" fmla="*/ 109 w 957"/>
                <a:gd name="T33" fmla="*/ 23 h 94"/>
                <a:gd name="T34" fmla="*/ 92 w 957"/>
                <a:gd name="T35" fmla="*/ 30 h 94"/>
                <a:gd name="T36" fmla="*/ 85 w 957"/>
                <a:gd name="T37" fmla="*/ 47 h 94"/>
                <a:gd name="T38" fmla="*/ 92 w 957"/>
                <a:gd name="T39" fmla="*/ 64 h 94"/>
                <a:gd name="T40" fmla="*/ 109 w 957"/>
                <a:gd name="T41" fmla="*/ 71 h 94"/>
                <a:gd name="T42" fmla="*/ 126 w 957"/>
                <a:gd name="T43" fmla="*/ 64 h 94"/>
                <a:gd name="T44" fmla="*/ 133 w 957"/>
                <a:gd name="T45" fmla="*/ 47 h 94"/>
                <a:gd name="T46" fmla="*/ 74 w 957"/>
                <a:gd name="T47" fmla="*/ 47 h 94"/>
                <a:gd name="T48" fmla="*/ 67 w 957"/>
                <a:gd name="T49" fmla="*/ 30 h 94"/>
                <a:gd name="T50" fmla="*/ 50 w 957"/>
                <a:gd name="T51" fmla="*/ 23 h 94"/>
                <a:gd name="T52" fmla="*/ 33 w 957"/>
                <a:gd name="T53" fmla="*/ 30 h 94"/>
                <a:gd name="T54" fmla="*/ 26 w 957"/>
                <a:gd name="T55" fmla="*/ 47 h 94"/>
                <a:gd name="T56" fmla="*/ 33 w 957"/>
                <a:gd name="T57" fmla="*/ 64 h 94"/>
                <a:gd name="T58" fmla="*/ 50 w 957"/>
                <a:gd name="T59" fmla="*/ 71 h 94"/>
                <a:gd name="T60" fmla="*/ 67 w 957"/>
                <a:gd name="T61" fmla="*/ 64 h 94"/>
                <a:gd name="T62" fmla="*/ 74 w 957"/>
                <a:gd name="T63" fmla="*/ 47 h 94"/>
                <a:gd name="T64" fmla="*/ 74 w 957"/>
                <a:gd name="T65" fmla="*/ 47 h 94"/>
                <a:gd name="T66" fmla="*/ 74 w 957"/>
                <a:gd name="T67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7" h="94">
                  <a:moveTo>
                    <a:pt x="957" y="0"/>
                  </a:moveTo>
                  <a:cubicBezTo>
                    <a:pt x="957" y="94"/>
                    <a:pt x="957" y="94"/>
                    <a:pt x="957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7" y="0"/>
                  </a:lnTo>
                  <a:close/>
                  <a:moveTo>
                    <a:pt x="193" y="47"/>
                  </a:moveTo>
                  <a:cubicBezTo>
                    <a:pt x="193" y="41"/>
                    <a:pt x="190" y="34"/>
                    <a:pt x="185" y="30"/>
                  </a:cubicBezTo>
                  <a:cubicBezTo>
                    <a:pt x="181" y="25"/>
                    <a:pt x="175" y="23"/>
                    <a:pt x="169" y="23"/>
                  </a:cubicBezTo>
                  <a:cubicBezTo>
                    <a:pt x="162" y="23"/>
                    <a:pt x="156" y="25"/>
                    <a:pt x="152" y="30"/>
                  </a:cubicBezTo>
                  <a:cubicBezTo>
                    <a:pt x="147" y="34"/>
                    <a:pt x="145" y="41"/>
                    <a:pt x="145" y="47"/>
                  </a:cubicBezTo>
                  <a:cubicBezTo>
                    <a:pt x="145" y="53"/>
                    <a:pt x="147" y="59"/>
                    <a:pt x="152" y="64"/>
                  </a:cubicBezTo>
                  <a:cubicBezTo>
                    <a:pt x="156" y="68"/>
                    <a:pt x="162" y="71"/>
                    <a:pt x="169" y="71"/>
                  </a:cubicBezTo>
                  <a:cubicBezTo>
                    <a:pt x="175" y="71"/>
                    <a:pt x="181" y="68"/>
                    <a:pt x="185" y="64"/>
                  </a:cubicBezTo>
                  <a:cubicBezTo>
                    <a:pt x="190" y="59"/>
                    <a:pt x="193" y="53"/>
                    <a:pt x="193" y="47"/>
                  </a:cubicBezTo>
                  <a:close/>
                  <a:moveTo>
                    <a:pt x="133" y="47"/>
                  </a:moveTo>
                  <a:cubicBezTo>
                    <a:pt x="133" y="41"/>
                    <a:pt x="131" y="34"/>
                    <a:pt x="126" y="30"/>
                  </a:cubicBezTo>
                  <a:cubicBezTo>
                    <a:pt x="122" y="25"/>
                    <a:pt x="115" y="23"/>
                    <a:pt x="109" y="23"/>
                  </a:cubicBezTo>
                  <a:cubicBezTo>
                    <a:pt x="103" y="23"/>
                    <a:pt x="97" y="25"/>
                    <a:pt x="92" y="30"/>
                  </a:cubicBezTo>
                  <a:cubicBezTo>
                    <a:pt x="88" y="34"/>
                    <a:pt x="85" y="41"/>
                    <a:pt x="85" y="47"/>
                  </a:cubicBezTo>
                  <a:cubicBezTo>
                    <a:pt x="85" y="53"/>
                    <a:pt x="88" y="59"/>
                    <a:pt x="92" y="64"/>
                  </a:cubicBezTo>
                  <a:cubicBezTo>
                    <a:pt x="97" y="68"/>
                    <a:pt x="103" y="71"/>
                    <a:pt x="109" y="71"/>
                  </a:cubicBezTo>
                  <a:cubicBezTo>
                    <a:pt x="115" y="71"/>
                    <a:pt x="122" y="68"/>
                    <a:pt x="126" y="64"/>
                  </a:cubicBezTo>
                  <a:cubicBezTo>
                    <a:pt x="131" y="59"/>
                    <a:pt x="133" y="53"/>
                    <a:pt x="133" y="47"/>
                  </a:cubicBezTo>
                  <a:close/>
                  <a:moveTo>
                    <a:pt x="74" y="47"/>
                  </a:moveTo>
                  <a:cubicBezTo>
                    <a:pt x="74" y="41"/>
                    <a:pt x="71" y="34"/>
                    <a:pt x="67" y="30"/>
                  </a:cubicBezTo>
                  <a:cubicBezTo>
                    <a:pt x="62" y="25"/>
                    <a:pt x="56" y="23"/>
                    <a:pt x="50" y="23"/>
                  </a:cubicBezTo>
                  <a:cubicBezTo>
                    <a:pt x="43" y="23"/>
                    <a:pt x="37" y="25"/>
                    <a:pt x="33" y="30"/>
                  </a:cubicBezTo>
                  <a:cubicBezTo>
                    <a:pt x="28" y="34"/>
                    <a:pt x="26" y="41"/>
                    <a:pt x="26" y="47"/>
                  </a:cubicBezTo>
                  <a:cubicBezTo>
                    <a:pt x="26" y="53"/>
                    <a:pt x="28" y="59"/>
                    <a:pt x="33" y="64"/>
                  </a:cubicBezTo>
                  <a:cubicBezTo>
                    <a:pt x="37" y="68"/>
                    <a:pt x="43" y="71"/>
                    <a:pt x="50" y="71"/>
                  </a:cubicBezTo>
                  <a:cubicBezTo>
                    <a:pt x="56" y="71"/>
                    <a:pt x="62" y="68"/>
                    <a:pt x="67" y="64"/>
                  </a:cubicBezTo>
                  <a:cubicBezTo>
                    <a:pt x="71" y="59"/>
                    <a:pt x="74" y="53"/>
                    <a:pt x="74" y="47"/>
                  </a:cubicBezTo>
                  <a:close/>
                  <a:moveTo>
                    <a:pt x="74" y="47"/>
                  </a:moveTo>
                  <a:cubicBezTo>
                    <a:pt x="74" y="47"/>
                    <a:pt x="74" y="47"/>
                    <a:pt x="74" y="47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46"/>
            <p:cNvSpPr>
              <a:spLocks noEditPoints="1"/>
            </p:cNvSpPr>
            <p:nvPr/>
          </p:nvSpPr>
          <p:spPr bwMode="auto">
            <a:xfrm>
              <a:off x="10098088" y="5989638"/>
              <a:ext cx="885825" cy="207963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47"/>
            <p:cNvSpPr>
              <a:spLocks noEditPoints="1"/>
            </p:cNvSpPr>
            <p:nvPr/>
          </p:nvSpPr>
          <p:spPr bwMode="auto">
            <a:xfrm>
              <a:off x="10098088" y="6362700"/>
              <a:ext cx="885825" cy="207963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8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48"/>
            <p:cNvSpPr>
              <a:spLocks noEditPoints="1"/>
            </p:cNvSpPr>
            <p:nvPr/>
          </p:nvSpPr>
          <p:spPr bwMode="auto">
            <a:xfrm>
              <a:off x="10098088" y="6740525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49"/>
            <p:cNvSpPr>
              <a:spLocks noEditPoints="1"/>
            </p:cNvSpPr>
            <p:nvPr/>
          </p:nvSpPr>
          <p:spPr bwMode="auto">
            <a:xfrm>
              <a:off x="10536238" y="5259388"/>
              <a:ext cx="211138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50"/>
            <p:cNvSpPr>
              <a:spLocks noEditPoints="1"/>
            </p:cNvSpPr>
            <p:nvPr/>
          </p:nvSpPr>
          <p:spPr bwMode="auto">
            <a:xfrm>
              <a:off x="10277475" y="5259388"/>
              <a:ext cx="211138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8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Freeform 51"/>
            <p:cNvSpPr>
              <a:spLocks noEditPoints="1"/>
            </p:cNvSpPr>
            <p:nvPr/>
          </p:nvSpPr>
          <p:spPr bwMode="auto">
            <a:xfrm>
              <a:off x="10015538" y="5259388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8 w 48"/>
                <a:gd name="T9" fmla="*/ 41 h 48"/>
                <a:gd name="T10" fmla="*/ 0 w 48"/>
                <a:gd name="T11" fmla="*/ 24 h 48"/>
                <a:gd name="T12" fmla="*/ 8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8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8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Freeform 52"/>
            <p:cNvSpPr>
              <a:spLocks noEditPoints="1"/>
            </p:cNvSpPr>
            <p:nvPr/>
          </p:nvSpPr>
          <p:spPr bwMode="auto">
            <a:xfrm>
              <a:off x="8637588" y="4876800"/>
              <a:ext cx="885825" cy="207963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53"/>
            <p:cNvSpPr>
              <a:spLocks noEditPoints="1"/>
            </p:cNvSpPr>
            <p:nvPr/>
          </p:nvSpPr>
          <p:spPr bwMode="auto">
            <a:xfrm>
              <a:off x="8637588" y="5249863"/>
              <a:ext cx="885825" cy="207963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8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54"/>
            <p:cNvSpPr>
              <a:spLocks noEditPoints="1"/>
            </p:cNvSpPr>
            <p:nvPr/>
          </p:nvSpPr>
          <p:spPr bwMode="auto">
            <a:xfrm>
              <a:off x="8637588" y="5627688"/>
              <a:ext cx="885825" cy="209550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55"/>
            <p:cNvSpPr>
              <a:spLocks noEditPoints="1"/>
            </p:cNvSpPr>
            <p:nvPr/>
          </p:nvSpPr>
          <p:spPr bwMode="auto">
            <a:xfrm>
              <a:off x="9080500" y="4146550"/>
              <a:ext cx="211138" cy="207963"/>
            </a:xfrm>
            <a:custGeom>
              <a:avLst/>
              <a:gdLst>
                <a:gd name="T0" fmla="*/ 40 w 48"/>
                <a:gd name="T1" fmla="*/ 7 h 48"/>
                <a:gd name="T2" fmla="*/ 48 w 48"/>
                <a:gd name="T3" fmla="*/ 24 h 48"/>
                <a:gd name="T4" fmla="*/ 40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0 w 48"/>
                <a:gd name="T17" fmla="*/ 7 h 48"/>
                <a:gd name="T18" fmla="*/ 40 w 48"/>
                <a:gd name="T19" fmla="*/ 7 h 48"/>
                <a:gd name="T20" fmla="*/ 40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0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0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7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0" y="0"/>
                    <a:pt x="36" y="2"/>
                    <a:pt x="40" y="7"/>
                  </a:cubicBezTo>
                  <a:close/>
                  <a:moveTo>
                    <a:pt x="40" y="7"/>
                  </a:moveTo>
                  <a:cubicBezTo>
                    <a:pt x="40" y="7"/>
                    <a:pt x="40" y="7"/>
                    <a:pt x="40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56"/>
            <p:cNvSpPr>
              <a:spLocks noEditPoints="1"/>
            </p:cNvSpPr>
            <p:nvPr/>
          </p:nvSpPr>
          <p:spPr bwMode="auto">
            <a:xfrm>
              <a:off x="8818563" y="4146550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0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0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57"/>
            <p:cNvSpPr>
              <a:spLocks noEditPoints="1"/>
            </p:cNvSpPr>
            <p:nvPr/>
          </p:nvSpPr>
          <p:spPr bwMode="auto">
            <a:xfrm>
              <a:off x="8559800" y="4146550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7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5" name="Group 184"/>
          <p:cNvGrpSpPr>
            <a:grpSpLocks noChangeAspect="1"/>
          </p:cNvGrpSpPr>
          <p:nvPr/>
        </p:nvGrpSpPr>
        <p:grpSpPr>
          <a:xfrm>
            <a:off x="6520769" y="5073499"/>
            <a:ext cx="308472" cy="304800"/>
            <a:chOff x="8742363" y="2773363"/>
            <a:chExt cx="6134099" cy="6061075"/>
          </a:xfrm>
        </p:grpSpPr>
        <p:sp>
          <p:nvSpPr>
            <p:cNvPr id="191" name="Freeform 61"/>
            <p:cNvSpPr>
              <a:spLocks noEditPoints="1"/>
            </p:cNvSpPr>
            <p:nvPr/>
          </p:nvSpPr>
          <p:spPr bwMode="auto">
            <a:xfrm>
              <a:off x="8742363" y="2773363"/>
              <a:ext cx="6134099" cy="6061075"/>
            </a:xfrm>
            <a:custGeom>
              <a:avLst/>
              <a:gdLst>
                <a:gd name="T0" fmla="*/ 1249 w 1399"/>
                <a:gd name="T1" fmla="*/ 762 h 1396"/>
                <a:gd name="T2" fmla="*/ 1399 w 1399"/>
                <a:gd name="T3" fmla="*/ 1048 h 1396"/>
                <a:gd name="T4" fmla="*/ 1051 w 1399"/>
                <a:gd name="T5" fmla="*/ 1396 h 1396"/>
                <a:gd name="T6" fmla="*/ 766 w 1399"/>
                <a:gd name="T7" fmla="*/ 1248 h 1396"/>
                <a:gd name="T8" fmla="*/ 631 w 1399"/>
                <a:gd name="T9" fmla="*/ 1262 h 1396"/>
                <a:gd name="T10" fmla="*/ 0 w 1399"/>
                <a:gd name="T11" fmla="*/ 631 h 1396"/>
                <a:gd name="T12" fmla="*/ 631 w 1399"/>
                <a:gd name="T13" fmla="*/ 0 h 1396"/>
                <a:gd name="T14" fmla="*/ 1262 w 1399"/>
                <a:gd name="T15" fmla="*/ 631 h 1396"/>
                <a:gd name="T16" fmla="*/ 1249 w 1399"/>
                <a:gd name="T17" fmla="*/ 762 h 1396"/>
                <a:gd name="T18" fmla="*/ 1351 w 1399"/>
                <a:gd name="T19" fmla="*/ 1048 h 1396"/>
                <a:gd name="T20" fmla="*/ 1051 w 1399"/>
                <a:gd name="T21" fmla="*/ 748 h 1396"/>
                <a:gd name="T22" fmla="*/ 751 w 1399"/>
                <a:gd name="T23" fmla="*/ 1048 h 1396"/>
                <a:gd name="T24" fmla="*/ 1051 w 1399"/>
                <a:gd name="T25" fmla="*/ 1348 h 1396"/>
                <a:gd name="T26" fmla="*/ 1351 w 1399"/>
                <a:gd name="T27" fmla="*/ 1048 h 1396"/>
                <a:gd name="T28" fmla="*/ 1205 w 1399"/>
                <a:gd name="T29" fmla="*/ 736 h 1396"/>
                <a:gd name="T30" fmla="*/ 1214 w 1399"/>
                <a:gd name="T31" fmla="*/ 631 h 1396"/>
                <a:gd name="T32" fmla="*/ 631 w 1399"/>
                <a:gd name="T33" fmla="*/ 48 h 1396"/>
                <a:gd name="T34" fmla="*/ 48 w 1399"/>
                <a:gd name="T35" fmla="*/ 631 h 1396"/>
                <a:gd name="T36" fmla="*/ 631 w 1399"/>
                <a:gd name="T37" fmla="*/ 1214 h 1396"/>
                <a:gd name="T38" fmla="*/ 740 w 1399"/>
                <a:gd name="T39" fmla="*/ 1204 h 1396"/>
                <a:gd name="T40" fmla="*/ 724 w 1399"/>
                <a:gd name="T41" fmla="*/ 1167 h 1396"/>
                <a:gd name="T42" fmla="*/ 631 w 1399"/>
                <a:gd name="T43" fmla="*/ 1175 h 1396"/>
                <a:gd name="T44" fmla="*/ 87 w 1399"/>
                <a:gd name="T45" fmla="*/ 631 h 1396"/>
                <a:gd name="T46" fmla="*/ 631 w 1399"/>
                <a:gd name="T47" fmla="*/ 87 h 1396"/>
                <a:gd name="T48" fmla="*/ 1175 w 1399"/>
                <a:gd name="T49" fmla="*/ 631 h 1396"/>
                <a:gd name="T50" fmla="*/ 1168 w 1399"/>
                <a:gd name="T51" fmla="*/ 720 h 1396"/>
                <a:gd name="T52" fmla="*/ 1205 w 1399"/>
                <a:gd name="T53" fmla="*/ 736 h 1396"/>
                <a:gd name="T54" fmla="*/ 1121 w 1399"/>
                <a:gd name="T55" fmla="*/ 707 h 1396"/>
                <a:gd name="T56" fmla="*/ 1127 w 1399"/>
                <a:gd name="T57" fmla="*/ 631 h 1396"/>
                <a:gd name="T58" fmla="*/ 631 w 1399"/>
                <a:gd name="T59" fmla="*/ 135 h 1396"/>
                <a:gd name="T60" fmla="*/ 135 w 1399"/>
                <a:gd name="T61" fmla="*/ 631 h 1396"/>
                <a:gd name="T62" fmla="*/ 631 w 1399"/>
                <a:gd name="T63" fmla="*/ 1127 h 1396"/>
                <a:gd name="T64" fmla="*/ 710 w 1399"/>
                <a:gd name="T65" fmla="*/ 1121 h 1396"/>
                <a:gd name="T66" fmla="*/ 703 w 1399"/>
                <a:gd name="T67" fmla="*/ 1048 h 1396"/>
                <a:gd name="T68" fmla="*/ 1051 w 1399"/>
                <a:gd name="T69" fmla="*/ 700 h 1396"/>
                <a:gd name="T70" fmla="*/ 1121 w 1399"/>
                <a:gd name="T71" fmla="*/ 707 h 1396"/>
                <a:gd name="T72" fmla="*/ 1121 w 1399"/>
                <a:gd name="T73" fmla="*/ 707 h 1396"/>
                <a:gd name="T74" fmla="*/ 1121 w 1399"/>
                <a:gd name="T75" fmla="*/ 707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99" h="1396">
                  <a:moveTo>
                    <a:pt x="1249" y="762"/>
                  </a:moveTo>
                  <a:cubicBezTo>
                    <a:pt x="1339" y="825"/>
                    <a:pt x="1399" y="929"/>
                    <a:pt x="1399" y="1048"/>
                  </a:cubicBezTo>
                  <a:cubicBezTo>
                    <a:pt x="1399" y="1240"/>
                    <a:pt x="1242" y="1396"/>
                    <a:pt x="1051" y="1396"/>
                  </a:cubicBezTo>
                  <a:cubicBezTo>
                    <a:pt x="933" y="1396"/>
                    <a:pt x="829" y="1337"/>
                    <a:pt x="766" y="1248"/>
                  </a:cubicBezTo>
                  <a:cubicBezTo>
                    <a:pt x="722" y="1257"/>
                    <a:pt x="677" y="1262"/>
                    <a:pt x="631" y="1262"/>
                  </a:cubicBezTo>
                  <a:cubicBezTo>
                    <a:pt x="283" y="1262"/>
                    <a:pt x="0" y="979"/>
                    <a:pt x="0" y="631"/>
                  </a:cubicBezTo>
                  <a:cubicBezTo>
                    <a:pt x="0" y="283"/>
                    <a:pt x="283" y="0"/>
                    <a:pt x="631" y="0"/>
                  </a:cubicBezTo>
                  <a:cubicBezTo>
                    <a:pt x="979" y="0"/>
                    <a:pt x="1262" y="283"/>
                    <a:pt x="1262" y="631"/>
                  </a:cubicBezTo>
                  <a:cubicBezTo>
                    <a:pt x="1262" y="675"/>
                    <a:pt x="1258" y="719"/>
                    <a:pt x="1249" y="762"/>
                  </a:cubicBezTo>
                  <a:close/>
                  <a:moveTo>
                    <a:pt x="1351" y="1048"/>
                  </a:moveTo>
                  <a:cubicBezTo>
                    <a:pt x="1351" y="882"/>
                    <a:pt x="1216" y="748"/>
                    <a:pt x="1051" y="748"/>
                  </a:cubicBezTo>
                  <a:cubicBezTo>
                    <a:pt x="885" y="748"/>
                    <a:pt x="751" y="882"/>
                    <a:pt x="751" y="1048"/>
                  </a:cubicBezTo>
                  <a:cubicBezTo>
                    <a:pt x="751" y="1213"/>
                    <a:pt x="885" y="1348"/>
                    <a:pt x="1051" y="1348"/>
                  </a:cubicBezTo>
                  <a:cubicBezTo>
                    <a:pt x="1216" y="1348"/>
                    <a:pt x="1351" y="1213"/>
                    <a:pt x="1351" y="1048"/>
                  </a:cubicBezTo>
                  <a:close/>
                  <a:moveTo>
                    <a:pt x="1205" y="736"/>
                  </a:moveTo>
                  <a:cubicBezTo>
                    <a:pt x="1211" y="701"/>
                    <a:pt x="1214" y="666"/>
                    <a:pt x="1214" y="631"/>
                  </a:cubicBezTo>
                  <a:cubicBezTo>
                    <a:pt x="1214" y="310"/>
                    <a:pt x="953" y="48"/>
                    <a:pt x="631" y="48"/>
                  </a:cubicBezTo>
                  <a:cubicBezTo>
                    <a:pt x="310" y="48"/>
                    <a:pt x="48" y="310"/>
                    <a:pt x="48" y="631"/>
                  </a:cubicBezTo>
                  <a:cubicBezTo>
                    <a:pt x="48" y="953"/>
                    <a:pt x="310" y="1214"/>
                    <a:pt x="631" y="1214"/>
                  </a:cubicBezTo>
                  <a:cubicBezTo>
                    <a:pt x="668" y="1214"/>
                    <a:pt x="704" y="1211"/>
                    <a:pt x="740" y="1204"/>
                  </a:cubicBezTo>
                  <a:cubicBezTo>
                    <a:pt x="734" y="1192"/>
                    <a:pt x="729" y="1180"/>
                    <a:pt x="724" y="1167"/>
                  </a:cubicBezTo>
                  <a:cubicBezTo>
                    <a:pt x="693" y="1172"/>
                    <a:pt x="662" y="1175"/>
                    <a:pt x="631" y="1175"/>
                  </a:cubicBezTo>
                  <a:cubicBezTo>
                    <a:pt x="331" y="1175"/>
                    <a:pt x="87" y="931"/>
                    <a:pt x="87" y="631"/>
                  </a:cubicBezTo>
                  <a:cubicBezTo>
                    <a:pt x="87" y="331"/>
                    <a:pt x="331" y="87"/>
                    <a:pt x="631" y="87"/>
                  </a:cubicBezTo>
                  <a:cubicBezTo>
                    <a:pt x="931" y="87"/>
                    <a:pt x="1175" y="331"/>
                    <a:pt x="1175" y="631"/>
                  </a:cubicBezTo>
                  <a:cubicBezTo>
                    <a:pt x="1175" y="661"/>
                    <a:pt x="1173" y="691"/>
                    <a:pt x="1168" y="720"/>
                  </a:cubicBezTo>
                  <a:cubicBezTo>
                    <a:pt x="1180" y="725"/>
                    <a:pt x="1193" y="730"/>
                    <a:pt x="1205" y="736"/>
                  </a:cubicBezTo>
                  <a:close/>
                  <a:moveTo>
                    <a:pt x="1121" y="707"/>
                  </a:moveTo>
                  <a:cubicBezTo>
                    <a:pt x="1125" y="682"/>
                    <a:pt x="1127" y="657"/>
                    <a:pt x="1127" y="631"/>
                  </a:cubicBezTo>
                  <a:cubicBezTo>
                    <a:pt x="1127" y="358"/>
                    <a:pt x="905" y="135"/>
                    <a:pt x="631" y="135"/>
                  </a:cubicBezTo>
                  <a:cubicBezTo>
                    <a:pt x="358" y="135"/>
                    <a:pt x="135" y="358"/>
                    <a:pt x="135" y="631"/>
                  </a:cubicBezTo>
                  <a:cubicBezTo>
                    <a:pt x="135" y="905"/>
                    <a:pt x="358" y="1127"/>
                    <a:pt x="631" y="1127"/>
                  </a:cubicBezTo>
                  <a:cubicBezTo>
                    <a:pt x="658" y="1127"/>
                    <a:pt x="684" y="1125"/>
                    <a:pt x="710" y="1121"/>
                  </a:cubicBezTo>
                  <a:cubicBezTo>
                    <a:pt x="705" y="1097"/>
                    <a:pt x="703" y="1073"/>
                    <a:pt x="703" y="1048"/>
                  </a:cubicBezTo>
                  <a:cubicBezTo>
                    <a:pt x="703" y="856"/>
                    <a:pt x="859" y="700"/>
                    <a:pt x="1051" y="700"/>
                  </a:cubicBezTo>
                  <a:cubicBezTo>
                    <a:pt x="1075" y="700"/>
                    <a:pt x="1098" y="702"/>
                    <a:pt x="1121" y="707"/>
                  </a:cubicBezTo>
                  <a:close/>
                  <a:moveTo>
                    <a:pt x="1121" y="707"/>
                  </a:moveTo>
                  <a:cubicBezTo>
                    <a:pt x="1121" y="707"/>
                    <a:pt x="1121" y="707"/>
                    <a:pt x="1121" y="7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2" name="Freeform 62"/>
            <p:cNvSpPr>
              <a:spLocks noEditPoints="1"/>
            </p:cNvSpPr>
            <p:nvPr/>
          </p:nvSpPr>
          <p:spPr bwMode="auto">
            <a:xfrm>
              <a:off x="12034838" y="6021388"/>
              <a:ext cx="2630487" cy="2605088"/>
            </a:xfrm>
            <a:custGeom>
              <a:avLst/>
              <a:gdLst>
                <a:gd name="T0" fmla="*/ 300 w 600"/>
                <a:gd name="T1" fmla="*/ 0 h 600"/>
                <a:gd name="T2" fmla="*/ 600 w 600"/>
                <a:gd name="T3" fmla="*/ 300 h 600"/>
                <a:gd name="T4" fmla="*/ 300 w 600"/>
                <a:gd name="T5" fmla="*/ 600 h 600"/>
                <a:gd name="T6" fmla="*/ 0 w 600"/>
                <a:gd name="T7" fmla="*/ 300 h 600"/>
                <a:gd name="T8" fmla="*/ 300 w 600"/>
                <a:gd name="T9" fmla="*/ 0 h 600"/>
                <a:gd name="T10" fmla="*/ 562 w 600"/>
                <a:gd name="T11" fmla="*/ 300 h 600"/>
                <a:gd name="T12" fmla="*/ 300 w 600"/>
                <a:gd name="T13" fmla="*/ 37 h 600"/>
                <a:gd name="T14" fmla="*/ 37 w 600"/>
                <a:gd name="T15" fmla="*/ 300 h 600"/>
                <a:gd name="T16" fmla="*/ 300 w 600"/>
                <a:gd name="T17" fmla="*/ 562 h 600"/>
                <a:gd name="T18" fmla="*/ 562 w 600"/>
                <a:gd name="T19" fmla="*/ 300 h 600"/>
                <a:gd name="T20" fmla="*/ 562 w 600"/>
                <a:gd name="T21" fmla="*/ 300 h 600"/>
                <a:gd name="T22" fmla="*/ 562 w 600"/>
                <a:gd name="T23" fmla="*/ 3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600">
                  <a:moveTo>
                    <a:pt x="300" y="0"/>
                  </a:moveTo>
                  <a:cubicBezTo>
                    <a:pt x="465" y="0"/>
                    <a:pt x="600" y="134"/>
                    <a:pt x="600" y="300"/>
                  </a:cubicBezTo>
                  <a:cubicBezTo>
                    <a:pt x="600" y="465"/>
                    <a:pt x="465" y="600"/>
                    <a:pt x="300" y="600"/>
                  </a:cubicBezTo>
                  <a:cubicBezTo>
                    <a:pt x="134" y="600"/>
                    <a:pt x="0" y="465"/>
                    <a:pt x="0" y="300"/>
                  </a:cubicBezTo>
                  <a:cubicBezTo>
                    <a:pt x="0" y="134"/>
                    <a:pt x="134" y="0"/>
                    <a:pt x="300" y="0"/>
                  </a:cubicBezTo>
                  <a:close/>
                  <a:moveTo>
                    <a:pt x="562" y="300"/>
                  </a:moveTo>
                  <a:cubicBezTo>
                    <a:pt x="562" y="155"/>
                    <a:pt x="445" y="37"/>
                    <a:pt x="300" y="37"/>
                  </a:cubicBezTo>
                  <a:cubicBezTo>
                    <a:pt x="155" y="37"/>
                    <a:pt x="37" y="155"/>
                    <a:pt x="37" y="300"/>
                  </a:cubicBezTo>
                  <a:cubicBezTo>
                    <a:pt x="37" y="445"/>
                    <a:pt x="155" y="562"/>
                    <a:pt x="300" y="562"/>
                  </a:cubicBezTo>
                  <a:cubicBezTo>
                    <a:pt x="445" y="562"/>
                    <a:pt x="562" y="445"/>
                    <a:pt x="562" y="300"/>
                  </a:cubicBezTo>
                  <a:close/>
                  <a:moveTo>
                    <a:pt x="562" y="300"/>
                  </a:moveTo>
                  <a:cubicBezTo>
                    <a:pt x="562" y="300"/>
                    <a:pt x="562" y="300"/>
                    <a:pt x="562" y="30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63"/>
            <p:cNvSpPr>
              <a:spLocks noEditPoints="1"/>
            </p:cNvSpPr>
            <p:nvPr/>
          </p:nvSpPr>
          <p:spPr bwMode="auto">
            <a:xfrm>
              <a:off x="12196763" y="6181725"/>
              <a:ext cx="2301875" cy="2279650"/>
            </a:xfrm>
            <a:custGeom>
              <a:avLst/>
              <a:gdLst>
                <a:gd name="T0" fmla="*/ 263 w 525"/>
                <a:gd name="T1" fmla="*/ 0 h 525"/>
                <a:gd name="T2" fmla="*/ 525 w 525"/>
                <a:gd name="T3" fmla="*/ 263 h 525"/>
                <a:gd name="T4" fmla="*/ 263 w 525"/>
                <a:gd name="T5" fmla="*/ 525 h 525"/>
                <a:gd name="T6" fmla="*/ 0 w 525"/>
                <a:gd name="T7" fmla="*/ 263 h 525"/>
                <a:gd name="T8" fmla="*/ 263 w 525"/>
                <a:gd name="T9" fmla="*/ 0 h 525"/>
                <a:gd name="T10" fmla="*/ 477 w 525"/>
                <a:gd name="T11" fmla="*/ 263 h 525"/>
                <a:gd name="T12" fmla="*/ 263 w 525"/>
                <a:gd name="T13" fmla="*/ 48 h 525"/>
                <a:gd name="T14" fmla="*/ 48 w 525"/>
                <a:gd name="T15" fmla="*/ 263 h 525"/>
                <a:gd name="T16" fmla="*/ 263 w 525"/>
                <a:gd name="T17" fmla="*/ 477 h 525"/>
                <a:gd name="T18" fmla="*/ 477 w 525"/>
                <a:gd name="T19" fmla="*/ 263 h 525"/>
                <a:gd name="T20" fmla="*/ 477 w 525"/>
                <a:gd name="T21" fmla="*/ 263 h 525"/>
                <a:gd name="T22" fmla="*/ 477 w 525"/>
                <a:gd name="T23" fmla="*/ 26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5" h="525">
                  <a:moveTo>
                    <a:pt x="263" y="0"/>
                  </a:moveTo>
                  <a:cubicBezTo>
                    <a:pt x="408" y="0"/>
                    <a:pt x="525" y="118"/>
                    <a:pt x="525" y="263"/>
                  </a:cubicBezTo>
                  <a:cubicBezTo>
                    <a:pt x="525" y="408"/>
                    <a:pt x="408" y="525"/>
                    <a:pt x="263" y="525"/>
                  </a:cubicBezTo>
                  <a:cubicBezTo>
                    <a:pt x="118" y="525"/>
                    <a:pt x="0" y="408"/>
                    <a:pt x="0" y="263"/>
                  </a:cubicBezTo>
                  <a:cubicBezTo>
                    <a:pt x="0" y="118"/>
                    <a:pt x="118" y="0"/>
                    <a:pt x="263" y="0"/>
                  </a:cubicBezTo>
                  <a:close/>
                  <a:moveTo>
                    <a:pt x="477" y="263"/>
                  </a:moveTo>
                  <a:cubicBezTo>
                    <a:pt x="477" y="144"/>
                    <a:pt x="381" y="48"/>
                    <a:pt x="263" y="48"/>
                  </a:cubicBezTo>
                  <a:cubicBezTo>
                    <a:pt x="144" y="48"/>
                    <a:pt x="48" y="144"/>
                    <a:pt x="48" y="263"/>
                  </a:cubicBezTo>
                  <a:cubicBezTo>
                    <a:pt x="48" y="381"/>
                    <a:pt x="144" y="477"/>
                    <a:pt x="263" y="477"/>
                  </a:cubicBezTo>
                  <a:cubicBezTo>
                    <a:pt x="381" y="477"/>
                    <a:pt x="477" y="381"/>
                    <a:pt x="477" y="263"/>
                  </a:cubicBezTo>
                  <a:close/>
                  <a:moveTo>
                    <a:pt x="477" y="263"/>
                  </a:moveTo>
                  <a:cubicBezTo>
                    <a:pt x="477" y="263"/>
                    <a:pt x="477" y="263"/>
                    <a:pt x="477" y="26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64"/>
            <p:cNvSpPr>
              <a:spLocks noEditPoints="1"/>
            </p:cNvSpPr>
            <p:nvPr/>
          </p:nvSpPr>
          <p:spPr bwMode="auto">
            <a:xfrm>
              <a:off x="8953500" y="2981325"/>
              <a:ext cx="5111750" cy="5062538"/>
            </a:xfrm>
            <a:custGeom>
              <a:avLst/>
              <a:gdLst>
                <a:gd name="T0" fmla="*/ 1166 w 1166"/>
                <a:gd name="T1" fmla="*/ 583 h 1166"/>
                <a:gd name="T2" fmla="*/ 1157 w 1166"/>
                <a:gd name="T3" fmla="*/ 688 h 1166"/>
                <a:gd name="T4" fmla="*/ 1120 w 1166"/>
                <a:gd name="T5" fmla="*/ 672 h 1166"/>
                <a:gd name="T6" fmla="*/ 1127 w 1166"/>
                <a:gd name="T7" fmla="*/ 583 h 1166"/>
                <a:gd name="T8" fmla="*/ 583 w 1166"/>
                <a:gd name="T9" fmla="*/ 39 h 1166"/>
                <a:gd name="T10" fmla="*/ 39 w 1166"/>
                <a:gd name="T11" fmla="*/ 583 h 1166"/>
                <a:gd name="T12" fmla="*/ 583 w 1166"/>
                <a:gd name="T13" fmla="*/ 1127 h 1166"/>
                <a:gd name="T14" fmla="*/ 676 w 1166"/>
                <a:gd name="T15" fmla="*/ 1119 h 1166"/>
                <a:gd name="T16" fmla="*/ 692 w 1166"/>
                <a:gd name="T17" fmla="*/ 1156 h 1166"/>
                <a:gd name="T18" fmla="*/ 583 w 1166"/>
                <a:gd name="T19" fmla="*/ 1166 h 1166"/>
                <a:gd name="T20" fmla="*/ 0 w 1166"/>
                <a:gd name="T21" fmla="*/ 583 h 1166"/>
                <a:gd name="T22" fmla="*/ 583 w 1166"/>
                <a:gd name="T23" fmla="*/ 0 h 1166"/>
                <a:gd name="T24" fmla="*/ 1166 w 1166"/>
                <a:gd name="T25" fmla="*/ 583 h 1166"/>
                <a:gd name="T26" fmla="*/ 1166 w 1166"/>
                <a:gd name="T27" fmla="*/ 583 h 1166"/>
                <a:gd name="T28" fmla="*/ 1166 w 1166"/>
                <a:gd name="T29" fmla="*/ 583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6" h="1166">
                  <a:moveTo>
                    <a:pt x="1166" y="583"/>
                  </a:moveTo>
                  <a:cubicBezTo>
                    <a:pt x="1166" y="618"/>
                    <a:pt x="1163" y="653"/>
                    <a:pt x="1157" y="688"/>
                  </a:cubicBezTo>
                  <a:cubicBezTo>
                    <a:pt x="1145" y="682"/>
                    <a:pt x="1132" y="677"/>
                    <a:pt x="1120" y="672"/>
                  </a:cubicBezTo>
                  <a:cubicBezTo>
                    <a:pt x="1125" y="643"/>
                    <a:pt x="1127" y="613"/>
                    <a:pt x="1127" y="583"/>
                  </a:cubicBezTo>
                  <a:cubicBezTo>
                    <a:pt x="1127" y="283"/>
                    <a:pt x="883" y="39"/>
                    <a:pt x="583" y="39"/>
                  </a:cubicBezTo>
                  <a:cubicBezTo>
                    <a:pt x="283" y="39"/>
                    <a:pt x="39" y="283"/>
                    <a:pt x="39" y="583"/>
                  </a:cubicBezTo>
                  <a:cubicBezTo>
                    <a:pt x="39" y="883"/>
                    <a:pt x="283" y="1127"/>
                    <a:pt x="583" y="1127"/>
                  </a:cubicBezTo>
                  <a:cubicBezTo>
                    <a:pt x="614" y="1127"/>
                    <a:pt x="645" y="1124"/>
                    <a:pt x="676" y="1119"/>
                  </a:cubicBezTo>
                  <a:cubicBezTo>
                    <a:pt x="681" y="1132"/>
                    <a:pt x="686" y="1144"/>
                    <a:pt x="692" y="1156"/>
                  </a:cubicBezTo>
                  <a:cubicBezTo>
                    <a:pt x="656" y="1163"/>
                    <a:pt x="620" y="1166"/>
                    <a:pt x="583" y="1166"/>
                  </a:cubicBezTo>
                  <a:cubicBezTo>
                    <a:pt x="262" y="1166"/>
                    <a:pt x="0" y="905"/>
                    <a:pt x="0" y="583"/>
                  </a:cubicBezTo>
                  <a:cubicBezTo>
                    <a:pt x="0" y="262"/>
                    <a:pt x="262" y="0"/>
                    <a:pt x="583" y="0"/>
                  </a:cubicBezTo>
                  <a:cubicBezTo>
                    <a:pt x="905" y="0"/>
                    <a:pt x="1166" y="262"/>
                    <a:pt x="1166" y="583"/>
                  </a:cubicBezTo>
                  <a:close/>
                  <a:moveTo>
                    <a:pt x="1166" y="583"/>
                  </a:moveTo>
                  <a:cubicBezTo>
                    <a:pt x="1166" y="583"/>
                    <a:pt x="1166" y="583"/>
                    <a:pt x="1166" y="583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65"/>
            <p:cNvSpPr>
              <a:spLocks noEditPoints="1"/>
            </p:cNvSpPr>
            <p:nvPr/>
          </p:nvSpPr>
          <p:spPr bwMode="auto">
            <a:xfrm>
              <a:off x="12955588" y="6519863"/>
              <a:ext cx="784225" cy="1603375"/>
            </a:xfrm>
            <a:custGeom>
              <a:avLst/>
              <a:gdLst>
                <a:gd name="T0" fmla="*/ 179 w 179"/>
                <a:gd name="T1" fmla="*/ 119 h 369"/>
                <a:gd name="T2" fmla="*/ 155 w 179"/>
                <a:gd name="T3" fmla="*/ 143 h 369"/>
                <a:gd name="T4" fmla="*/ 131 w 179"/>
                <a:gd name="T5" fmla="*/ 119 h 369"/>
                <a:gd name="T6" fmla="*/ 114 w 179"/>
                <a:gd name="T7" fmla="*/ 86 h 369"/>
                <a:gd name="T8" fmla="*/ 114 w 179"/>
                <a:gd name="T9" fmla="*/ 164 h 369"/>
                <a:gd name="T10" fmla="*/ 179 w 179"/>
                <a:gd name="T11" fmla="*/ 250 h 369"/>
                <a:gd name="T12" fmla="*/ 114 w 179"/>
                <a:gd name="T13" fmla="*/ 336 h 369"/>
                <a:gd name="T14" fmla="*/ 114 w 179"/>
                <a:gd name="T15" fmla="*/ 345 h 369"/>
                <a:gd name="T16" fmla="*/ 90 w 179"/>
                <a:gd name="T17" fmla="*/ 369 h 369"/>
                <a:gd name="T18" fmla="*/ 66 w 179"/>
                <a:gd name="T19" fmla="*/ 345 h 369"/>
                <a:gd name="T20" fmla="*/ 66 w 179"/>
                <a:gd name="T21" fmla="*/ 336 h 369"/>
                <a:gd name="T22" fmla="*/ 0 w 179"/>
                <a:gd name="T23" fmla="*/ 250 h 369"/>
                <a:gd name="T24" fmla="*/ 24 w 179"/>
                <a:gd name="T25" fmla="*/ 226 h 369"/>
                <a:gd name="T26" fmla="*/ 48 w 179"/>
                <a:gd name="T27" fmla="*/ 250 h 369"/>
                <a:gd name="T28" fmla="*/ 66 w 179"/>
                <a:gd name="T29" fmla="*/ 283 h 369"/>
                <a:gd name="T30" fmla="*/ 66 w 179"/>
                <a:gd name="T31" fmla="*/ 205 h 369"/>
                <a:gd name="T32" fmla="*/ 0 w 179"/>
                <a:gd name="T33" fmla="*/ 119 h 369"/>
                <a:gd name="T34" fmla="*/ 66 w 179"/>
                <a:gd name="T35" fmla="*/ 34 h 369"/>
                <a:gd name="T36" fmla="*/ 66 w 179"/>
                <a:gd name="T37" fmla="*/ 24 h 369"/>
                <a:gd name="T38" fmla="*/ 90 w 179"/>
                <a:gd name="T39" fmla="*/ 0 h 369"/>
                <a:gd name="T40" fmla="*/ 114 w 179"/>
                <a:gd name="T41" fmla="*/ 24 h 369"/>
                <a:gd name="T42" fmla="*/ 114 w 179"/>
                <a:gd name="T43" fmla="*/ 34 h 369"/>
                <a:gd name="T44" fmla="*/ 179 w 179"/>
                <a:gd name="T45" fmla="*/ 119 h 369"/>
                <a:gd name="T46" fmla="*/ 131 w 179"/>
                <a:gd name="T47" fmla="*/ 250 h 369"/>
                <a:gd name="T48" fmla="*/ 114 w 179"/>
                <a:gd name="T49" fmla="*/ 217 h 369"/>
                <a:gd name="T50" fmla="*/ 114 w 179"/>
                <a:gd name="T51" fmla="*/ 283 h 369"/>
                <a:gd name="T52" fmla="*/ 131 w 179"/>
                <a:gd name="T53" fmla="*/ 250 h 369"/>
                <a:gd name="T54" fmla="*/ 66 w 179"/>
                <a:gd name="T55" fmla="*/ 153 h 369"/>
                <a:gd name="T56" fmla="*/ 66 w 179"/>
                <a:gd name="T57" fmla="*/ 86 h 369"/>
                <a:gd name="T58" fmla="*/ 48 w 179"/>
                <a:gd name="T59" fmla="*/ 119 h 369"/>
                <a:gd name="T60" fmla="*/ 66 w 179"/>
                <a:gd name="T61" fmla="*/ 153 h 369"/>
                <a:gd name="T62" fmla="*/ 66 w 179"/>
                <a:gd name="T63" fmla="*/ 153 h 369"/>
                <a:gd name="T64" fmla="*/ 66 w 179"/>
                <a:gd name="T65" fmla="*/ 15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369">
                  <a:moveTo>
                    <a:pt x="179" y="119"/>
                  </a:moveTo>
                  <a:cubicBezTo>
                    <a:pt x="179" y="133"/>
                    <a:pt x="168" y="143"/>
                    <a:pt x="155" y="143"/>
                  </a:cubicBezTo>
                  <a:cubicBezTo>
                    <a:pt x="142" y="143"/>
                    <a:pt x="131" y="133"/>
                    <a:pt x="131" y="119"/>
                  </a:cubicBezTo>
                  <a:cubicBezTo>
                    <a:pt x="131" y="106"/>
                    <a:pt x="124" y="94"/>
                    <a:pt x="114" y="86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51" y="175"/>
                    <a:pt x="179" y="209"/>
                    <a:pt x="179" y="250"/>
                  </a:cubicBezTo>
                  <a:cubicBezTo>
                    <a:pt x="179" y="291"/>
                    <a:pt x="151" y="325"/>
                    <a:pt x="114" y="336"/>
                  </a:cubicBezTo>
                  <a:cubicBezTo>
                    <a:pt x="114" y="345"/>
                    <a:pt x="114" y="345"/>
                    <a:pt x="114" y="345"/>
                  </a:cubicBezTo>
                  <a:cubicBezTo>
                    <a:pt x="114" y="359"/>
                    <a:pt x="103" y="369"/>
                    <a:pt x="90" y="369"/>
                  </a:cubicBezTo>
                  <a:cubicBezTo>
                    <a:pt x="76" y="369"/>
                    <a:pt x="66" y="359"/>
                    <a:pt x="66" y="345"/>
                  </a:cubicBezTo>
                  <a:cubicBezTo>
                    <a:pt x="66" y="336"/>
                    <a:pt x="66" y="336"/>
                    <a:pt x="66" y="336"/>
                  </a:cubicBezTo>
                  <a:cubicBezTo>
                    <a:pt x="28" y="325"/>
                    <a:pt x="0" y="291"/>
                    <a:pt x="0" y="250"/>
                  </a:cubicBezTo>
                  <a:cubicBezTo>
                    <a:pt x="0" y="237"/>
                    <a:pt x="11" y="226"/>
                    <a:pt x="24" y="226"/>
                  </a:cubicBezTo>
                  <a:cubicBezTo>
                    <a:pt x="38" y="226"/>
                    <a:pt x="48" y="237"/>
                    <a:pt x="48" y="250"/>
                  </a:cubicBezTo>
                  <a:cubicBezTo>
                    <a:pt x="48" y="264"/>
                    <a:pt x="55" y="276"/>
                    <a:pt x="66" y="283"/>
                  </a:cubicBezTo>
                  <a:cubicBezTo>
                    <a:pt x="66" y="205"/>
                    <a:pt x="66" y="205"/>
                    <a:pt x="66" y="205"/>
                  </a:cubicBezTo>
                  <a:cubicBezTo>
                    <a:pt x="28" y="195"/>
                    <a:pt x="0" y="160"/>
                    <a:pt x="0" y="119"/>
                  </a:cubicBezTo>
                  <a:cubicBezTo>
                    <a:pt x="0" y="79"/>
                    <a:pt x="28" y="44"/>
                    <a:pt x="66" y="3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11"/>
                    <a:pt x="76" y="0"/>
                    <a:pt x="90" y="0"/>
                  </a:cubicBezTo>
                  <a:cubicBezTo>
                    <a:pt x="103" y="0"/>
                    <a:pt x="114" y="11"/>
                    <a:pt x="114" y="2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51" y="44"/>
                    <a:pt x="179" y="79"/>
                    <a:pt x="179" y="119"/>
                  </a:cubicBezTo>
                  <a:close/>
                  <a:moveTo>
                    <a:pt x="131" y="250"/>
                  </a:moveTo>
                  <a:cubicBezTo>
                    <a:pt x="131" y="236"/>
                    <a:pt x="124" y="224"/>
                    <a:pt x="114" y="217"/>
                  </a:cubicBezTo>
                  <a:cubicBezTo>
                    <a:pt x="114" y="283"/>
                    <a:pt x="114" y="283"/>
                    <a:pt x="114" y="283"/>
                  </a:cubicBezTo>
                  <a:cubicBezTo>
                    <a:pt x="124" y="276"/>
                    <a:pt x="131" y="264"/>
                    <a:pt x="131" y="250"/>
                  </a:cubicBezTo>
                  <a:close/>
                  <a:moveTo>
                    <a:pt x="66" y="153"/>
                  </a:moveTo>
                  <a:cubicBezTo>
                    <a:pt x="66" y="86"/>
                    <a:pt x="66" y="86"/>
                    <a:pt x="66" y="86"/>
                  </a:cubicBezTo>
                  <a:cubicBezTo>
                    <a:pt x="55" y="94"/>
                    <a:pt x="48" y="106"/>
                    <a:pt x="48" y="119"/>
                  </a:cubicBezTo>
                  <a:cubicBezTo>
                    <a:pt x="48" y="133"/>
                    <a:pt x="55" y="145"/>
                    <a:pt x="66" y="153"/>
                  </a:cubicBezTo>
                  <a:close/>
                  <a:moveTo>
                    <a:pt x="66" y="153"/>
                  </a:moveTo>
                  <a:cubicBezTo>
                    <a:pt x="66" y="153"/>
                    <a:pt x="66" y="153"/>
                    <a:pt x="66" y="1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66"/>
            <p:cNvSpPr>
              <a:spLocks noEditPoints="1"/>
            </p:cNvSpPr>
            <p:nvPr/>
          </p:nvSpPr>
          <p:spPr bwMode="auto">
            <a:xfrm>
              <a:off x="12982575" y="5408613"/>
              <a:ext cx="508000" cy="207963"/>
            </a:xfrm>
            <a:custGeom>
              <a:avLst/>
              <a:gdLst>
                <a:gd name="T0" fmla="*/ 92 w 116"/>
                <a:gd name="T1" fmla="*/ 0 h 48"/>
                <a:gd name="T2" fmla="*/ 116 w 116"/>
                <a:gd name="T3" fmla="*/ 24 h 48"/>
                <a:gd name="T4" fmla="*/ 92 w 116"/>
                <a:gd name="T5" fmla="*/ 48 h 48"/>
                <a:gd name="T6" fmla="*/ 24 w 116"/>
                <a:gd name="T7" fmla="*/ 48 h 48"/>
                <a:gd name="T8" fmla="*/ 0 w 116"/>
                <a:gd name="T9" fmla="*/ 24 h 48"/>
                <a:gd name="T10" fmla="*/ 24 w 116"/>
                <a:gd name="T11" fmla="*/ 0 h 48"/>
                <a:gd name="T12" fmla="*/ 92 w 116"/>
                <a:gd name="T13" fmla="*/ 0 h 48"/>
                <a:gd name="T14" fmla="*/ 92 w 116"/>
                <a:gd name="T15" fmla="*/ 0 h 48"/>
                <a:gd name="T16" fmla="*/ 92 w 1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48">
                  <a:moveTo>
                    <a:pt x="92" y="0"/>
                  </a:moveTo>
                  <a:cubicBezTo>
                    <a:pt x="105" y="0"/>
                    <a:pt x="116" y="11"/>
                    <a:pt x="116" y="24"/>
                  </a:cubicBezTo>
                  <a:cubicBezTo>
                    <a:pt x="116" y="37"/>
                    <a:pt x="105" y="48"/>
                    <a:pt x="9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92" y="0"/>
                  </a:lnTo>
                  <a:close/>
                  <a:moveTo>
                    <a:pt x="92" y="0"/>
                  </a:move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67"/>
            <p:cNvSpPr>
              <a:spLocks noEditPoints="1"/>
            </p:cNvSpPr>
            <p:nvPr/>
          </p:nvSpPr>
          <p:spPr bwMode="auto">
            <a:xfrm>
              <a:off x="12915900" y="4467225"/>
              <a:ext cx="338137" cy="277813"/>
            </a:xfrm>
            <a:custGeom>
              <a:avLst/>
              <a:gdLst>
                <a:gd name="T0" fmla="*/ 70 w 77"/>
                <a:gd name="T1" fmla="*/ 15 h 64"/>
                <a:gd name="T2" fmla="*/ 61 w 77"/>
                <a:gd name="T3" fmla="*/ 48 h 64"/>
                <a:gd name="T4" fmla="*/ 39 w 77"/>
                <a:gd name="T5" fmla="*/ 61 h 64"/>
                <a:gd name="T6" fmla="*/ 27 w 77"/>
                <a:gd name="T7" fmla="*/ 64 h 64"/>
                <a:gd name="T8" fmla="*/ 6 w 77"/>
                <a:gd name="T9" fmla="*/ 52 h 64"/>
                <a:gd name="T10" fmla="*/ 15 w 77"/>
                <a:gd name="T11" fmla="*/ 19 h 64"/>
                <a:gd name="T12" fmla="*/ 37 w 77"/>
                <a:gd name="T13" fmla="*/ 7 h 64"/>
                <a:gd name="T14" fmla="*/ 70 w 77"/>
                <a:gd name="T15" fmla="*/ 15 h 64"/>
                <a:gd name="T16" fmla="*/ 70 w 77"/>
                <a:gd name="T17" fmla="*/ 15 h 64"/>
                <a:gd name="T18" fmla="*/ 70 w 77"/>
                <a:gd name="T1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70" y="15"/>
                  </a:moveTo>
                  <a:cubicBezTo>
                    <a:pt x="77" y="27"/>
                    <a:pt x="73" y="42"/>
                    <a:pt x="61" y="4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3"/>
                    <a:pt x="31" y="64"/>
                    <a:pt x="27" y="64"/>
                  </a:cubicBezTo>
                  <a:cubicBezTo>
                    <a:pt x="19" y="64"/>
                    <a:pt x="11" y="60"/>
                    <a:pt x="6" y="52"/>
                  </a:cubicBezTo>
                  <a:cubicBezTo>
                    <a:pt x="0" y="41"/>
                    <a:pt x="4" y="26"/>
                    <a:pt x="15" y="19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9" y="0"/>
                    <a:pt x="63" y="4"/>
                    <a:pt x="70" y="15"/>
                  </a:cubicBezTo>
                  <a:close/>
                  <a:moveTo>
                    <a:pt x="70" y="15"/>
                  </a:moveTo>
                  <a:cubicBezTo>
                    <a:pt x="70" y="15"/>
                    <a:pt x="70" y="15"/>
                    <a:pt x="70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68"/>
            <p:cNvSpPr>
              <a:spLocks noEditPoints="1"/>
            </p:cNvSpPr>
            <p:nvPr/>
          </p:nvSpPr>
          <p:spPr bwMode="auto">
            <a:xfrm>
              <a:off x="12271375" y="3789363"/>
              <a:ext cx="293687" cy="317500"/>
            </a:xfrm>
            <a:custGeom>
              <a:avLst/>
              <a:gdLst>
                <a:gd name="T0" fmla="*/ 52 w 67"/>
                <a:gd name="T1" fmla="*/ 6 h 73"/>
                <a:gd name="T2" fmla="*/ 61 w 67"/>
                <a:gd name="T3" fmla="*/ 39 h 73"/>
                <a:gd name="T4" fmla="*/ 48 w 67"/>
                <a:gd name="T5" fmla="*/ 61 h 73"/>
                <a:gd name="T6" fmla="*/ 27 w 67"/>
                <a:gd name="T7" fmla="*/ 73 h 73"/>
                <a:gd name="T8" fmla="*/ 15 w 67"/>
                <a:gd name="T9" fmla="*/ 70 h 73"/>
                <a:gd name="T10" fmla="*/ 6 w 67"/>
                <a:gd name="T11" fmla="*/ 37 h 73"/>
                <a:gd name="T12" fmla="*/ 19 w 67"/>
                <a:gd name="T13" fmla="*/ 15 h 73"/>
                <a:gd name="T14" fmla="*/ 52 w 67"/>
                <a:gd name="T15" fmla="*/ 6 h 73"/>
                <a:gd name="T16" fmla="*/ 52 w 67"/>
                <a:gd name="T17" fmla="*/ 6 h 73"/>
                <a:gd name="T18" fmla="*/ 52 w 67"/>
                <a:gd name="T1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73">
                  <a:moveTo>
                    <a:pt x="52" y="6"/>
                  </a:moveTo>
                  <a:cubicBezTo>
                    <a:pt x="63" y="13"/>
                    <a:pt x="67" y="28"/>
                    <a:pt x="61" y="3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3" y="69"/>
                    <a:pt x="35" y="73"/>
                    <a:pt x="27" y="73"/>
                  </a:cubicBezTo>
                  <a:cubicBezTo>
                    <a:pt x="23" y="73"/>
                    <a:pt x="19" y="72"/>
                    <a:pt x="15" y="70"/>
                  </a:cubicBezTo>
                  <a:cubicBezTo>
                    <a:pt x="4" y="63"/>
                    <a:pt x="0" y="49"/>
                    <a:pt x="6" y="3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6" y="4"/>
                    <a:pt x="40" y="0"/>
                    <a:pt x="52" y="6"/>
                  </a:cubicBezTo>
                  <a:close/>
                  <a:moveTo>
                    <a:pt x="52" y="6"/>
                  </a:moveTo>
                  <a:cubicBezTo>
                    <a:pt x="52" y="6"/>
                    <a:pt x="52" y="6"/>
                    <a:pt x="52" y="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69"/>
            <p:cNvSpPr>
              <a:spLocks noEditPoints="1"/>
            </p:cNvSpPr>
            <p:nvPr/>
          </p:nvSpPr>
          <p:spPr bwMode="auto">
            <a:xfrm>
              <a:off x="11403013" y="6972300"/>
              <a:ext cx="211137" cy="498475"/>
            </a:xfrm>
            <a:custGeom>
              <a:avLst/>
              <a:gdLst>
                <a:gd name="T0" fmla="*/ 48 w 48"/>
                <a:gd name="T1" fmla="*/ 24 h 115"/>
                <a:gd name="T2" fmla="*/ 48 w 48"/>
                <a:gd name="T3" fmla="*/ 91 h 115"/>
                <a:gd name="T4" fmla="*/ 24 w 48"/>
                <a:gd name="T5" fmla="*/ 115 h 115"/>
                <a:gd name="T6" fmla="*/ 0 w 48"/>
                <a:gd name="T7" fmla="*/ 91 h 115"/>
                <a:gd name="T8" fmla="*/ 0 w 48"/>
                <a:gd name="T9" fmla="*/ 24 h 115"/>
                <a:gd name="T10" fmla="*/ 24 w 48"/>
                <a:gd name="T11" fmla="*/ 0 h 115"/>
                <a:gd name="T12" fmla="*/ 48 w 48"/>
                <a:gd name="T13" fmla="*/ 24 h 115"/>
                <a:gd name="T14" fmla="*/ 48 w 48"/>
                <a:gd name="T15" fmla="*/ 24 h 115"/>
                <a:gd name="T16" fmla="*/ 48 w 48"/>
                <a:gd name="T17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5">
                  <a:moveTo>
                    <a:pt x="48" y="24"/>
                  </a:moveTo>
                  <a:cubicBezTo>
                    <a:pt x="48" y="91"/>
                    <a:pt x="48" y="91"/>
                    <a:pt x="48" y="91"/>
                  </a:cubicBezTo>
                  <a:cubicBezTo>
                    <a:pt x="48" y="105"/>
                    <a:pt x="37" y="115"/>
                    <a:pt x="24" y="115"/>
                  </a:cubicBezTo>
                  <a:cubicBezTo>
                    <a:pt x="11" y="115"/>
                    <a:pt x="0" y="105"/>
                    <a:pt x="0" y="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70"/>
            <p:cNvSpPr>
              <a:spLocks noEditPoints="1"/>
            </p:cNvSpPr>
            <p:nvPr/>
          </p:nvSpPr>
          <p:spPr bwMode="auto">
            <a:xfrm>
              <a:off x="10956925" y="4384675"/>
              <a:ext cx="657225" cy="1231900"/>
            </a:xfrm>
            <a:custGeom>
              <a:avLst/>
              <a:gdLst>
                <a:gd name="T0" fmla="*/ 150 w 150"/>
                <a:gd name="T1" fmla="*/ 24 h 284"/>
                <a:gd name="T2" fmla="*/ 150 w 150"/>
                <a:gd name="T3" fmla="*/ 260 h 284"/>
                <a:gd name="T4" fmla="*/ 126 w 150"/>
                <a:gd name="T5" fmla="*/ 284 h 284"/>
                <a:gd name="T6" fmla="*/ 24 w 150"/>
                <a:gd name="T7" fmla="*/ 284 h 284"/>
                <a:gd name="T8" fmla="*/ 0 w 150"/>
                <a:gd name="T9" fmla="*/ 260 h 284"/>
                <a:gd name="T10" fmla="*/ 24 w 150"/>
                <a:gd name="T11" fmla="*/ 236 h 284"/>
                <a:gd name="T12" fmla="*/ 102 w 150"/>
                <a:gd name="T13" fmla="*/ 236 h 284"/>
                <a:gd name="T14" fmla="*/ 102 w 150"/>
                <a:gd name="T15" fmla="*/ 24 h 284"/>
                <a:gd name="T16" fmla="*/ 126 w 150"/>
                <a:gd name="T17" fmla="*/ 0 h 284"/>
                <a:gd name="T18" fmla="*/ 150 w 150"/>
                <a:gd name="T19" fmla="*/ 24 h 284"/>
                <a:gd name="T20" fmla="*/ 150 w 150"/>
                <a:gd name="T21" fmla="*/ 24 h 284"/>
                <a:gd name="T22" fmla="*/ 150 w 150"/>
                <a:gd name="T23" fmla="*/ 2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284">
                  <a:moveTo>
                    <a:pt x="150" y="24"/>
                  </a:moveTo>
                  <a:cubicBezTo>
                    <a:pt x="150" y="260"/>
                    <a:pt x="150" y="260"/>
                    <a:pt x="150" y="260"/>
                  </a:cubicBezTo>
                  <a:cubicBezTo>
                    <a:pt x="150" y="273"/>
                    <a:pt x="139" y="284"/>
                    <a:pt x="126" y="284"/>
                  </a:cubicBezTo>
                  <a:cubicBezTo>
                    <a:pt x="24" y="284"/>
                    <a:pt x="24" y="284"/>
                    <a:pt x="24" y="284"/>
                  </a:cubicBezTo>
                  <a:cubicBezTo>
                    <a:pt x="10" y="284"/>
                    <a:pt x="0" y="273"/>
                    <a:pt x="0" y="260"/>
                  </a:cubicBezTo>
                  <a:cubicBezTo>
                    <a:pt x="0" y="247"/>
                    <a:pt x="10" y="236"/>
                    <a:pt x="24" y="236"/>
                  </a:cubicBezTo>
                  <a:cubicBezTo>
                    <a:pt x="102" y="236"/>
                    <a:pt x="102" y="236"/>
                    <a:pt x="102" y="236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11"/>
                    <a:pt x="113" y="0"/>
                    <a:pt x="126" y="0"/>
                  </a:cubicBezTo>
                  <a:cubicBezTo>
                    <a:pt x="139" y="0"/>
                    <a:pt x="150" y="11"/>
                    <a:pt x="150" y="24"/>
                  </a:cubicBezTo>
                  <a:close/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71"/>
            <p:cNvSpPr>
              <a:spLocks noEditPoints="1"/>
            </p:cNvSpPr>
            <p:nvPr/>
          </p:nvSpPr>
          <p:spPr bwMode="auto">
            <a:xfrm>
              <a:off x="11403013" y="3554413"/>
              <a:ext cx="211137" cy="500063"/>
            </a:xfrm>
            <a:custGeom>
              <a:avLst/>
              <a:gdLst>
                <a:gd name="T0" fmla="*/ 48 w 48"/>
                <a:gd name="T1" fmla="*/ 24 h 115"/>
                <a:gd name="T2" fmla="*/ 48 w 48"/>
                <a:gd name="T3" fmla="*/ 91 h 115"/>
                <a:gd name="T4" fmla="*/ 24 w 48"/>
                <a:gd name="T5" fmla="*/ 115 h 115"/>
                <a:gd name="T6" fmla="*/ 0 w 48"/>
                <a:gd name="T7" fmla="*/ 91 h 115"/>
                <a:gd name="T8" fmla="*/ 0 w 48"/>
                <a:gd name="T9" fmla="*/ 24 h 115"/>
                <a:gd name="T10" fmla="*/ 24 w 48"/>
                <a:gd name="T11" fmla="*/ 0 h 115"/>
                <a:gd name="T12" fmla="*/ 48 w 48"/>
                <a:gd name="T13" fmla="*/ 24 h 115"/>
                <a:gd name="T14" fmla="*/ 48 w 48"/>
                <a:gd name="T15" fmla="*/ 24 h 115"/>
                <a:gd name="T16" fmla="*/ 48 w 48"/>
                <a:gd name="T17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5">
                  <a:moveTo>
                    <a:pt x="48" y="24"/>
                  </a:moveTo>
                  <a:cubicBezTo>
                    <a:pt x="48" y="91"/>
                    <a:pt x="48" y="91"/>
                    <a:pt x="48" y="91"/>
                  </a:cubicBezTo>
                  <a:cubicBezTo>
                    <a:pt x="48" y="105"/>
                    <a:pt x="37" y="115"/>
                    <a:pt x="24" y="115"/>
                  </a:cubicBezTo>
                  <a:cubicBezTo>
                    <a:pt x="11" y="115"/>
                    <a:pt x="0" y="105"/>
                    <a:pt x="0" y="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72"/>
            <p:cNvSpPr>
              <a:spLocks noEditPoints="1"/>
            </p:cNvSpPr>
            <p:nvPr/>
          </p:nvSpPr>
          <p:spPr bwMode="auto">
            <a:xfrm>
              <a:off x="10452100" y="3789363"/>
              <a:ext cx="298450" cy="317500"/>
            </a:xfrm>
            <a:custGeom>
              <a:avLst/>
              <a:gdLst>
                <a:gd name="T0" fmla="*/ 61 w 68"/>
                <a:gd name="T1" fmla="*/ 37 h 73"/>
                <a:gd name="T2" fmla="*/ 52 w 68"/>
                <a:gd name="T3" fmla="*/ 70 h 73"/>
                <a:gd name="T4" fmla="*/ 40 w 68"/>
                <a:gd name="T5" fmla="*/ 73 h 73"/>
                <a:gd name="T6" fmla="*/ 20 w 68"/>
                <a:gd name="T7" fmla="*/ 61 h 73"/>
                <a:gd name="T8" fmla="*/ 7 w 68"/>
                <a:gd name="T9" fmla="*/ 39 h 73"/>
                <a:gd name="T10" fmla="*/ 15 w 68"/>
                <a:gd name="T11" fmla="*/ 6 h 73"/>
                <a:gd name="T12" fmla="*/ 48 w 68"/>
                <a:gd name="T13" fmla="*/ 15 h 73"/>
                <a:gd name="T14" fmla="*/ 61 w 68"/>
                <a:gd name="T15" fmla="*/ 37 h 73"/>
                <a:gd name="T16" fmla="*/ 61 w 68"/>
                <a:gd name="T17" fmla="*/ 37 h 73"/>
                <a:gd name="T18" fmla="*/ 61 w 68"/>
                <a:gd name="T1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3">
                  <a:moveTo>
                    <a:pt x="61" y="37"/>
                  </a:moveTo>
                  <a:cubicBezTo>
                    <a:pt x="68" y="49"/>
                    <a:pt x="64" y="63"/>
                    <a:pt x="52" y="70"/>
                  </a:cubicBezTo>
                  <a:cubicBezTo>
                    <a:pt x="49" y="72"/>
                    <a:pt x="44" y="73"/>
                    <a:pt x="40" y="73"/>
                  </a:cubicBezTo>
                  <a:cubicBezTo>
                    <a:pt x="32" y="73"/>
                    <a:pt x="24" y="69"/>
                    <a:pt x="20" y="61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28"/>
                    <a:pt x="4" y="13"/>
                    <a:pt x="15" y="6"/>
                  </a:cubicBezTo>
                  <a:cubicBezTo>
                    <a:pt x="27" y="0"/>
                    <a:pt x="42" y="4"/>
                    <a:pt x="48" y="15"/>
                  </a:cubicBezTo>
                  <a:lnTo>
                    <a:pt x="61" y="37"/>
                  </a:lnTo>
                  <a:close/>
                  <a:moveTo>
                    <a:pt x="61" y="37"/>
                  </a:moveTo>
                  <a:cubicBezTo>
                    <a:pt x="61" y="37"/>
                    <a:pt x="61" y="37"/>
                    <a:pt x="61" y="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73"/>
            <p:cNvSpPr>
              <a:spLocks noEditPoints="1"/>
            </p:cNvSpPr>
            <p:nvPr/>
          </p:nvSpPr>
          <p:spPr bwMode="auto">
            <a:xfrm>
              <a:off x="10452100" y="6907213"/>
              <a:ext cx="298450" cy="315913"/>
            </a:xfrm>
            <a:custGeom>
              <a:avLst/>
              <a:gdLst>
                <a:gd name="T0" fmla="*/ 52 w 68"/>
                <a:gd name="T1" fmla="*/ 6 h 73"/>
                <a:gd name="T2" fmla="*/ 61 w 68"/>
                <a:gd name="T3" fmla="*/ 39 h 73"/>
                <a:gd name="T4" fmla="*/ 48 w 68"/>
                <a:gd name="T5" fmla="*/ 61 h 73"/>
                <a:gd name="T6" fmla="*/ 27 w 68"/>
                <a:gd name="T7" fmla="*/ 73 h 73"/>
                <a:gd name="T8" fmla="*/ 15 w 68"/>
                <a:gd name="T9" fmla="*/ 70 h 73"/>
                <a:gd name="T10" fmla="*/ 7 w 68"/>
                <a:gd name="T11" fmla="*/ 37 h 73"/>
                <a:gd name="T12" fmla="*/ 20 w 68"/>
                <a:gd name="T13" fmla="*/ 15 h 73"/>
                <a:gd name="T14" fmla="*/ 52 w 68"/>
                <a:gd name="T15" fmla="*/ 6 h 73"/>
                <a:gd name="T16" fmla="*/ 52 w 68"/>
                <a:gd name="T17" fmla="*/ 6 h 73"/>
                <a:gd name="T18" fmla="*/ 52 w 68"/>
                <a:gd name="T1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3">
                  <a:moveTo>
                    <a:pt x="52" y="6"/>
                  </a:moveTo>
                  <a:cubicBezTo>
                    <a:pt x="64" y="13"/>
                    <a:pt x="68" y="28"/>
                    <a:pt x="61" y="3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4" y="69"/>
                    <a:pt x="36" y="73"/>
                    <a:pt x="27" y="73"/>
                  </a:cubicBezTo>
                  <a:cubicBezTo>
                    <a:pt x="23" y="73"/>
                    <a:pt x="19" y="72"/>
                    <a:pt x="15" y="70"/>
                  </a:cubicBezTo>
                  <a:cubicBezTo>
                    <a:pt x="4" y="63"/>
                    <a:pt x="0" y="49"/>
                    <a:pt x="7" y="3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6" y="4"/>
                    <a:pt x="41" y="0"/>
                    <a:pt x="52" y="6"/>
                  </a:cubicBezTo>
                  <a:close/>
                  <a:moveTo>
                    <a:pt x="52" y="6"/>
                  </a:moveTo>
                  <a:cubicBezTo>
                    <a:pt x="52" y="6"/>
                    <a:pt x="52" y="6"/>
                    <a:pt x="52" y="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74"/>
            <p:cNvSpPr>
              <a:spLocks noEditPoints="1"/>
            </p:cNvSpPr>
            <p:nvPr/>
          </p:nvSpPr>
          <p:spPr bwMode="auto">
            <a:xfrm>
              <a:off x="9767888" y="4467225"/>
              <a:ext cx="338137" cy="277813"/>
            </a:xfrm>
            <a:custGeom>
              <a:avLst/>
              <a:gdLst>
                <a:gd name="T0" fmla="*/ 61 w 77"/>
                <a:gd name="T1" fmla="*/ 19 h 64"/>
                <a:gd name="T2" fmla="*/ 70 w 77"/>
                <a:gd name="T3" fmla="*/ 52 h 64"/>
                <a:gd name="T4" fmla="*/ 49 w 77"/>
                <a:gd name="T5" fmla="*/ 64 h 64"/>
                <a:gd name="T6" fmla="*/ 37 w 77"/>
                <a:gd name="T7" fmla="*/ 61 h 64"/>
                <a:gd name="T8" fmla="*/ 15 w 77"/>
                <a:gd name="T9" fmla="*/ 48 h 64"/>
                <a:gd name="T10" fmla="*/ 6 w 77"/>
                <a:gd name="T11" fmla="*/ 15 h 64"/>
                <a:gd name="T12" fmla="*/ 39 w 77"/>
                <a:gd name="T13" fmla="*/ 7 h 64"/>
                <a:gd name="T14" fmla="*/ 61 w 77"/>
                <a:gd name="T15" fmla="*/ 19 h 64"/>
                <a:gd name="T16" fmla="*/ 61 w 77"/>
                <a:gd name="T17" fmla="*/ 19 h 64"/>
                <a:gd name="T18" fmla="*/ 61 w 77"/>
                <a:gd name="T19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61" y="19"/>
                  </a:moveTo>
                  <a:cubicBezTo>
                    <a:pt x="73" y="26"/>
                    <a:pt x="77" y="41"/>
                    <a:pt x="70" y="52"/>
                  </a:cubicBezTo>
                  <a:cubicBezTo>
                    <a:pt x="66" y="60"/>
                    <a:pt x="58" y="64"/>
                    <a:pt x="49" y="64"/>
                  </a:cubicBezTo>
                  <a:cubicBezTo>
                    <a:pt x="45" y="64"/>
                    <a:pt x="41" y="63"/>
                    <a:pt x="37" y="6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4" y="42"/>
                    <a:pt x="0" y="27"/>
                    <a:pt x="6" y="15"/>
                  </a:cubicBezTo>
                  <a:cubicBezTo>
                    <a:pt x="13" y="4"/>
                    <a:pt x="28" y="0"/>
                    <a:pt x="39" y="7"/>
                  </a:cubicBezTo>
                  <a:lnTo>
                    <a:pt x="61" y="19"/>
                  </a:lnTo>
                  <a:close/>
                  <a:moveTo>
                    <a:pt x="61" y="19"/>
                  </a:moveTo>
                  <a:cubicBezTo>
                    <a:pt x="61" y="19"/>
                    <a:pt x="61" y="19"/>
                    <a:pt x="61" y="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75"/>
            <p:cNvSpPr>
              <a:spLocks noEditPoints="1"/>
            </p:cNvSpPr>
            <p:nvPr/>
          </p:nvSpPr>
          <p:spPr bwMode="auto">
            <a:xfrm>
              <a:off x="9767888" y="6269038"/>
              <a:ext cx="338137" cy="277813"/>
            </a:xfrm>
            <a:custGeom>
              <a:avLst/>
              <a:gdLst>
                <a:gd name="T0" fmla="*/ 70 w 77"/>
                <a:gd name="T1" fmla="*/ 15 h 64"/>
                <a:gd name="T2" fmla="*/ 61 w 77"/>
                <a:gd name="T3" fmla="*/ 48 h 64"/>
                <a:gd name="T4" fmla="*/ 39 w 77"/>
                <a:gd name="T5" fmla="*/ 61 h 64"/>
                <a:gd name="T6" fmla="*/ 27 w 77"/>
                <a:gd name="T7" fmla="*/ 64 h 64"/>
                <a:gd name="T8" fmla="*/ 6 w 77"/>
                <a:gd name="T9" fmla="*/ 52 h 64"/>
                <a:gd name="T10" fmla="*/ 15 w 77"/>
                <a:gd name="T11" fmla="*/ 19 h 64"/>
                <a:gd name="T12" fmla="*/ 37 w 77"/>
                <a:gd name="T13" fmla="*/ 6 h 64"/>
                <a:gd name="T14" fmla="*/ 70 w 77"/>
                <a:gd name="T15" fmla="*/ 15 h 64"/>
                <a:gd name="T16" fmla="*/ 70 w 77"/>
                <a:gd name="T17" fmla="*/ 15 h 64"/>
                <a:gd name="T18" fmla="*/ 70 w 77"/>
                <a:gd name="T1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70" y="15"/>
                  </a:moveTo>
                  <a:cubicBezTo>
                    <a:pt x="77" y="26"/>
                    <a:pt x="73" y="41"/>
                    <a:pt x="61" y="4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3"/>
                    <a:pt x="31" y="64"/>
                    <a:pt x="27" y="64"/>
                  </a:cubicBezTo>
                  <a:cubicBezTo>
                    <a:pt x="19" y="64"/>
                    <a:pt x="11" y="60"/>
                    <a:pt x="6" y="52"/>
                  </a:cubicBezTo>
                  <a:cubicBezTo>
                    <a:pt x="0" y="40"/>
                    <a:pt x="4" y="26"/>
                    <a:pt x="15" y="1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9" y="0"/>
                    <a:pt x="63" y="4"/>
                    <a:pt x="70" y="15"/>
                  </a:cubicBezTo>
                  <a:close/>
                  <a:moveTo>
                    <a:pt x="70" y="15"/>
                  </a:moveTo>
                  <a:cubicBezTo>
                    <a:pt x="70" y="15"/>
                    <a:pt x="70" y="15"/>
                    <a:pt x="70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76"/>
            <p:cNvSpPr>
              <a:spLocks noEditPoints="1"/>
            </p:cNvSpPr>
            <p:nvPr/>
          </p:nvSpPr>
          <p:spPr bwMode="auto">
            <a:xfrm>
              <a:off x="9531350" y="5408613"/>
              <a:ext cx="504825" cy="207963"/>
            </a:xfrm>
            <a:custGeom>
              <a:avLst/>
              <a:gdLst>
                <a:gd name="T0" fmla="*/ 91 w 115"/>
                <a:gd name="T1" fmla="*/ 0 h 48"/>
                <a:gd name="T2" fmla="*/ 115 w 115"/>
                <a:gd name="T3" fmla="*/ 24 h 48"/>
                <a:gd name="T4" fmla="*/ 91 w 115"/>
                <a:gd name="T5" fmla="*/ 48 h 48"/>
                <a:gd name="T6" fmla="*/ 24 w 115"/>
                <a:gd name="T7" fmla="*/ 48 h 48"/>
                <a:gd name="T8" fmla="*/ 0 w 115"/>
                <a:gd name="T9" fmla="*/ 24 h 48"/>
                <a:gd name="T10" fmla="*/ 24 w 115"/>
                <a:gd name="T11" fmla="*/ 0 h 48"/>
                <a:gd name="T12" fmla="*/ 91 w 115"/>
                <a:gd name="T13" fmla="*/ 0 h 48"/>
                <a:gd name="T14" fmla="*/ 91 w 115"/>
                <a:gd name="T15" fmla="*/ 0 h 48"/>
                <a:gd name="T16" fmla="*/ 91 w 11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48">
                  <a:moveTo>
                    <a:pt x="91" y="0"/>
                  </a:moveTo>
                  <a:cubicBezTo>
                    <a:pt x="105" y="0"/>
                    <a:pt x="115" y="11"/>
                    <a:pt x="115" y="24"/>
                  </a:cubicBezTo>
                  <a:cubicBezTo>
                    <a:pt x="115" y="37"/>
                    <a:pt x="105" y="48"/>
                    <a:pt x="91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91" y="0"/>
                  </a:ln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0" name="Group 249"/>
          <p:cNvGrpSpPr>
            <a:grpSpLocks noChangeAspect="1"/>
          </p:cNvGrpSpPr>
          <p:nvPr/>
        </p:nvGrpSpPr>
        <p:grpSpPr>
          <a:xfrm>
            <a:off x="7765570" y="1427591"/>
            <a:ext cx="343133" cy="304800"/>
            <a:chOff x="5932488" y="2286001"/>
            <a:chExt cx="6423025" cy="5705475"/>
          </a:xfrm>
        </p:grpSpPr>
        <p:sp>
          <p:nvSpPr>
            <p:cNvPr id="251" name="Freeform 80"/>
            <p:cNvSpPr>
              <a:spLocks noEditPoints="1"/>
            </p:cNvSpPr>
            <p:nvPr/>
          </p:nvSpPr>
          <p:spPr bwMode="auto">
            <a:xfrm>
              <a:off x="5932488" y="2286001"/>
              <a:ext cx="6423025" cy="5705475"/>
            </a:xfrm>
            <a:custGeom>
              <a:avLst/>
              <a:gdLst>
                <a:gd name="T0" fmla="*/ 1465 w 1465"/>
                <a:gd name="T1" fmla="*/ 1122 h 1314"/>
                <a:gd name="T2" fmla="*/ 1059 w 1465"/>
                <a:gd name="T3" fmla="*/ 1205 h 1314"/>
                <a:gd name="T4" fmla="*/ 999 w 1465"/>
                <a:gd name="T5" fmla="*/ 1314 h 1314"/>
                <a:gd name="T6" fmla="*/ 680 w 1465"/>
                <a:gd name="T7" fmla="*/ 1253 h 1314"/>
                <a:gd name="T8" fmla="*/ 346 w 1465"/>
                <a:gd name="T9" fmla="*/ 1022 h 1314"/>
                <a:gd name="T10" fmla="*/ 346 w 1465"/>
                <a:gd name="T11" fmla="*/ 974 h 1314"/>
                <a:gd name="T12" fmla="*/ 443 w 1465"/>
                <a:gd name="T13" fmla="*/ 932 h 1314"/>
                <a:gd name="T14" fmla="*/ 0 w 1465"/>
                <a:gd name="T15" fmla="*/ 829 h 1314"/>
                <a:gd name="T16" fmla="*/ 103 w 1465"/>
                <a:gd name="T17" fmla="*/ 0 h 1314"/>
                <a:gd name="T18" fmla="*/ 1406 w 1465"/>
                <a:gd name="T19" fmla="*/ 103 h 1314"/>
                <a:gd name="T20" fmla="*/ 1465 w 1465"/>
                <a:gd name="T21" fmla="*/ 538 h 1314"/>
                <a:gd name="T22" fmla="*/ 1417 w 1465"/>
                <a:gd name="T23" fmla="*/ 1116 h 1314"/>
                <a:gd name="T24" fmla="*/ 1059 w 1465"/>
                <a:gd name="T25" fmla="*/ 1157 h 1314"/>
                <a:gd name="T26" fmla="*/ 1417 w 1465"/>
                <a:gd name="T27" fmla="*/ 1122 h 1314"/>
                <a:gd name="T28" fmla="*/ 1417 w 1465"/>
                <a:gd name="T29" fmla="*/ 593 h 1314"/>
                <a:gd name="T30" fmla="*/ 865 w 1465"/>
                <a:gd name="T31" fmla="*/ 741 h 1314"/>
                <a:gd name="T32" fmla="*/ 1059 w 1465"/>
                <a:gd name="T33" fmla="*/ 801 h 1314"/>
                <a:gd name="T34" fmla="*/ 1417 w 1465"/>
                <a:gd name="T35" fmla="*/ 1068 h 1314"/>
                <a:gd name="T36" fmla="*/ 1417 w 1465"/>
                <a:gd name="T37" fmla="*/ 538 h 1314"/>
                <a:gd name="T38" fmla="*/ 899 w 1465"/>
                <a:gd name="T39" fmla="*/ 504 h 1314"/>
                <a:gd name="T40" fmla="*/ 865 w 1465"/>
                <a:gd name="T41" fmla="*/ 545 h 1314"/>
                <a:gd name="T42" fmla="*/ 1358 w 1465"/>
                <a:gd name="T43" fmla="*/ 456 h 1314"/>
                <a:gd name="T44" fmla="*/ 48 w 1465"/>
                <a:gd name="T45" fmla="*/ 127 h 1314"/>
                <a:gd name="T46" fmla="*/ 680 w 1465"/>
                <a:gd name="T47" fmla="*/ 801 h 1314"/>
                <a:gd name="T48" fmla="*/ 817 w 1465"/>
                <a:gd name="T49" fmla="*/ 741 h 1314"/>
                <a:gd name="T50" fmla="*/ 899 w 1465"/>
                <a:gd name="T51" fmla="*/ 456 h 1314"/>
                <a:gd name="T52" fmla="*/ 54 w 1465"/>
                <a:gd name="T53" fmla="*/ 79 h 1314"/>
                <a:gd name="T54" fmla="*/ 1303 w 1465"/>
                <a:gd name="T55" fmla="*/ 48 h 1314"/>
                <a:gd name="T56" fmla="*/ 54 w 1465"/>
                <a:gd name="T57" fmla="*/ 79 h 1314"/>
                <a:gd name="T58" fmla="*/ 1011 w 1465"/>
                <a:gd name="T59" fmla="*/ 1222 h 1314"/>
                <a:gd name="T60" fmla="*/ 728 w 1465"/>
                <a:gd name="T61" fmla="*/ 1253 h 1314"/>
                <a:gd name="T62" fmla="*/ 999 w 1465"/>
                <a:gd name="T63" fmla="*/ 1266 h 1314"/>
                <a:gd name="T64" fmla="*/ 1011 w 1465"/>
                <a:gd name="T65" fmla="*/ 1174 h 1314"/>
                <a:gd name="T66" fmla="*/ 728 w 1465"/>
                <a:gd name="T67" fmla="*/ 881 h 1314"/>
                <a:gd name="T68" fmla="*/ 1011 w 1465"/>
                <a:gd name="T69" fmla="*/ 1174 h 1314"/>
                <a:gd name="T70" fmla="*/ 1011 w 1465"/>
                <a:gd name="T71" fmla="*/ 801 h 1314"/>
                <a:gd name="T72" fmla="*/ 741 w 1465"/>
                <a:gd name="T73" fmla="*/ 789 h 1314"/>
                <a:gd name="T74" fmla="*/ 728 w 1465"/>
                <a:gd name="T75" fmla="*/ 833 h 1314"/>
                <a:gd name="T76" fmla="*/ 680 w 1465"/>
                <a:gd name="T77" fmla="*/ 974 h 1314"/>
                <a:gd name="T78" fmla="*/ 509 w 1465"/>
                <a:gd name="T79" fmla="*/ 932 h 1314"/>
                <a:gd name="T80" fmla="*/ 680 w 1465"/>
                <a:gd name="T81" fmla="*/ 974 h 1314"/>
                <a:gd name="T82" fmla="*/ 680 w 1465"/>
                <a:gd name="T83" fmla="*/ 849 h 1314"/>
                <a:gd name="T84" fmla="*/ 103 w 1465"/>
                <a:gd name="T85" fmla="*/ 884 h 1314"/>
                <a:gd name="T86" fmla="*/ 680 w 1465"/>
                <a:gd name="T87" fmla="*/ 88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5" h="1314">
                  <a:moveTo>
                    <a:pt x="1465" y="538"/>
                  </a:moveTo>
                  <a:cubicBezTo>
                    <a:pt x="1465" y="1122"/>
                    <a:pt x="1465" y="1122"/>
                    <a:pt x="1465" y="1122"/>
                  </a:cubicBezTo>
                  <a:cubicBezTo>
                    <a:pt x="1465" y="1168"/>
                    <a:pt x="1428" y="1205"/>
                    <a:pt x="1382" y="1205"/>
                  </a:cubicBezTo>
                  <a:cubicBezTo>
                    <a:pt x="1059" y="1205"/>
                    <a:pt x="1059" y="1205"/>
                    <a:pt x="1059" y="1205"/>
                  </a:cubicBezTo>
                  <a:cubicBezTo>
                    <a:pt x="1059" y="1253"/>
                    <a:pt x="1059" y="1253"/>
                    <a:pt x="1059" y="1253"/>
                  </a:cubicBezTo>
                  <a:cubicBezTo>
                    <a:pt x="1059" y="1287"/>
                    <a:pt x="1032" y="1314"/>
                    <a:pt x="999" y="1314"/>
                  </a:cubicBezTo>
                  <a:cubicBezTo>
                    <a:pt x="741" y="1314"/>
                    <a:pt x="741" y="1314"/>
                    <a:pt x="741" y="1314"/>
                  </a:cubicBezTo>
                  <a:cubicBezTo>
                    <a:pt x="707" y="1314"/>
                    <a:pt x="680" y="1287"/>
                    <a:pt x="680" y="1253"/>
                  </a:cubicBezTo>
                  <a:cubicBezTo>
                    <a:pt x="680" y="1022"/>
                    <a:pt x="680" y="1022"/>
                    <a:pt x="680" y="1022"/>
                  </a:cubicBezTo>
                  <a:cubicBezTo>
                    <a:pt x="346" y="1022"/>
                    <a:pt x="346" y="1022"/>
                    <a:pt x="346" y="1022"/>
                  </a:cubicBezTo>
                  <a:cubicBezTo>
                    <a:pt x="333" y="1022"/>
                    <a:pt x="322" y="1011"/>
                    <a:pt x="322" y="998"/>
                  </a:cubicBezTo>
                  <a:cubicBezTo>
                    <a:pt x="322" y="985"/>
                    <a:pt x="333" y="974"/>
                    <a:pt x="346" y="974"/>
                  </a:cubicBezTo>
                  <a:cubicBezTo>
                    <a:pt x="404" y="974"/>
                    <a:pt x="404" y="974"/>
                    <a:pt x="404" y="974"/>
                  </a:cubicBezTo>
                  <a:cubicBezTo>
                    <a:pt x="443" y="932"/>
                    <a:pt x="443" y="932"/>
                    <a:pt x="44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46" y="932"/>
                    <a:pt x="0" y="886"/>
                    <a:pt x="0" y="82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6"/>
                    <a:pt x="46" y="0"/>
                    <a:pt x="103" y="0"/>
                  </a:cubicBezTo>
                  <a:cubicBezTo>
                    <a:pt x="1303" y="0"/>
                    <a:pt x="1303" y="0"/>
                    <a:pt x="1303" y="0"/>
                  </a:cubicBezTo>
                  <a:cubicBezTo>
                    <a:pt x="1360" y="0"/>
                    <a:pt x="1406" y="46"/>
                    <a:pt x="1406" y="103"/>
                  </a:cubicBezTo>
                  <a:cubicBezTo>
                    <a:pt x="1406" y="459"/>
                    <a:pt x="1406" y="459"/>
                    <a:pt x="1406" y="459"/>
                  </a:cubicBezTo>
                  <a:cubicBezTo>
                    <a:pt x="1440" y="470"/>
                    <a:pt x="1465" y="501"/>
                    <a:pt x="1465" y="538"/>
                  </a:cubicBezTo>
                  <a:close/>
                  <a:moveTo>
                    <a:pt x="1417" y="1122"/>
                  </a:moveTo>
                  <a:cubicBezTo>
                    <a:pt x="1417" y="1116"/>
                    <a:pt x="1417" y="1116"/>
                    <a:pt x="1417" y="1116"/>
                  </a:cubicBezTo>
                  <a:cubicBezTo>
                    <a:pt x="1059" y="1116"/>
                    <a:pt x="1059" y="1116"/>
                    <a:pt x="1059" y="1116"/>
                  </a:cubicBezTo>
                  <a:cubicBezTo>
                    <a:pt x="1059" y="1157"/>
                    <a:pt x="1059" y="1157"/>
                    <a:pt x="1059" y="1157"/>
                  </a:cubicBezTo>
                  <a:cubicBezTo>
                    <a:pt x="1382" y="1157"/>
                    <a:pt x="1382" y="1157"/>
                    <a:pt x="1382" y="1157"/>
                  </a:cubicBezTo>
                  <a:cubicBezTo>
                    <a:pt x="1401" y="1157"/>
                    <a:pt x="1417" y="1141"/>
                    <a:pt x="1417" y="1122"/>
                  </a:cubicBezTo>
                  <a:close/>
                  <a:moveTo>
                    <a:pt x="1417" y="1068"/>
                  </a:moveTo>
                  <a:cubicBezTo>
                    <a:pt x="1417" y="593"/>
                    <a:pt x="1417" y="593"/>
                    <a:pt x="1417" y="593"/>
                  </a:cubicBezTo>
                  <a:cubicBezTo>
                    <a:pt x="865" y="593"/>
                    <a:pt x="865" y="593"/>
                    <a:pt x="865" y="593"/>
                  </a:cubicBezTo>
                  <a:cubicBezTo>
                    <a:pt x="865" y="741"/>
                    <a:pt x="865" y="741"/>
                    <a:pt x="865" y="741"/>
                  </a:cubicBezTo>
                  <a:cubicBezTo>
                    <a:pt x="999" y="741"/>
                    <a:pt x="999" y="741"/>
                    <a:pt x="999" y="741"/>
                  </a:cubicBezTo>
                  <a:cubicBezTo>
                    <a:pt x="1032" y="741"/>
                    <a:pt x="1059" y="768"/>
                    <a:pt x="1059" y="801"/>
                  </a:cubicBezTo>
                  <a:cubicBezTo>
                    <a:pt x="1059" y="1068"/>
                    <a:pt x="1059" y="1068"/>
                    <a:pt x="1059" y="1068"/>
                  </a:cubicBezTo>
                  <a:lnTo>
                    <a:pt x="1417" y="1068"/>
                  </a:lnTo>
                  <a:close/>
                  <a:moveTo>
                    <a:pt x="1417" y="545"/>
                  </a:moveTo>
                  <a:cubicBezTo>
                    <a:pt x="1417" y="538"/>
                    <a:pt x="1417" y="538"/>
                    <a:pt x="1417" y="538"/>
                  </a:cubicBezTo>
                  <a:cubicBezTo>
                    <a:pt x="1417" y="519"/>
                    <a:pt x="1401" y="504"/>
                    <a:pt x="1382" y="504"/>
                  </a:cubicBezTo>
                  <a:cubicBezTo>
                    <a:pt x="899" y="504"/>
                    <a:pt x="899" y="504"/>
                    <a:pt x="899" y="504"/>
                  </a:cubicBezTo>
                  <a:cubicBezTo>
                    <a:pt x="880" y="504"/>
                    <a:pt x="865" y="519"/>
                    <a:pt x="865" y="538"/>
                  </a:cubicBezTo>
                  <a:cubicBezTo>
                    <a:pt x="865" y="545"/>
                    <a:pt x="865" y="545"/>
                    <a:pt x="865" y="545"/>
                  </a:cubicBezTo>
                  <a:lnTo>
                    <a:pt x="1417" y="545"/>
                  </a:lnTo>
                  <a:close/>
                  <a:moveTo>
                    <a:pt x="1358" y="456"/>
                  </a:moveTo>
                  <a:cubicBezTo>
                    <a:pt x="1358" y="127"/>
                    <a:pt x="1358" y="127"/>
                    <a:pt x="135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801"/>
                    <a:pt x="48" y="801"/>
                    <a:pt x="48" y="801"/>
                  </a:cubicBezTo>
                  <a:cubicBezTo>
                    <a:pt x="680" y="801"/>
                    <a:pt x="680" y="801"/>
                    <a:pt x="680" y="801"/>
                  </a:cubicBezTo>
                  <a:cubicBezTo>
                    <a:pt x="680" y="768"/>
                    <a:pt x="707" y="741"/>
                    <a:pt x="741" y="741"/>
                  </a:cubicBezTo>
                  <a:cubicBezTo>
                    <a:pt x="817" y="741"/>
                    <a:pt x="817" y="741"/>
                    <a:pt x="817" y="741"/>
                  </a:cubicBezTo>
                  <a:cubicBezTo>
                    <a:pt x="817" y="538"/>
                    <a:pt x="817" y="538"/>
                    <a:pt x="817" y="538"/>
                  </a:cubicBezTo>
                  <a:cubicBezTo>
                    <a:pt x="817" y="493"/>
                    <a:pt x="854" y="456"/>
                    <a:pt x="899" y="456"/>
                  </a:cubicBezTo>
                  <a:lnTo>
                    <a:pt x="1358" y="456"/>
                  </a:lnTo>
                  <a:close/>
                  <a:moveTo>
                    <a:pt x="54" y="79"/>
                  </a:moveTo>
                  <a:cubicBezTo>
                    <a:pt x="1353" y="79"/>
                    <a:pt x="1353" y="79"/>
                    <a:pt x="1353" y="79"/>
                  </a:cubicBezTo>
                  <a:cubicBezTo>
                    <a:pt x="1344" y="61"/>
                    <a:pt x="1325" y="48"/>
                    <a:pt x="13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81" y="48"/>
                    <a:pt x="62" y="61"/>
                    <a:pt x="54" y="79"/>
                  </a:cubicBezTo>
                  <a:close/>
                  <a:moveTo>
                    <a:pt x="1011" y="1253"/>
                  </a:moveTo>
                  <a:cubicBezTo>
                    <a:pt x="1011" y="1222"/>
                    <a:pt x="1011" y="1222"/>
                    <a:pt x="1011" y="1222"/>
                  </a:cubicBezTo>
                  <a:cubicBezTo>
                    <a:pt x="728" y="1222"/>
                    <a:pt x="728" y="1222"/>
                    <a:pt x="728" y="1222"/>
                  </a:cubicBezTo>
                  <a:cubicBezTo>
                    <a:pt x="728" y="1253"/>
                    <a:pt x="728" y="1253"/>
                    <a:pt x="728" y="1253"/>
                  </a:cubicBezTo>
                  <a:cubicBezTo>
                    <a:pt x="728" y="1260"/>
                    <a:pt x="734" y="1266"/>
                    <a:pt x="741" y="1266"/>
                  </a:cubicBezTo>
                  <a:cubicBezTo>
                    <a:pt x="999" y="1266"/>
                    <a:pt x="999" y="1266"/>
                    <a:pt x="999" y="1266"/>
                  </a:cubicBezTo>
                  <a:cubicBezTo>
                    <a:pt x="1006" y="1266"/>
                    <a:pt x="1011" y="1260"/>
                    <a:pt x="1011" y="1253"/>
                  </a:cubicBezTo>
                  <a:close/>
                  <a:moveTo>
                    <a:pt x="1011" y="1174"/>
                  </a:moveTo>
                  <a:cubicBezTo>
                    <a:pt x="1011" y="881"/>
                    <a:pt x="1011" y="881"/>
                    <a:pt x="1011" y="881"/>
                  </a:cubicBezTo>
                  <a:cubicBezTo>
                    <a:pt x="728" y="881"/>
                    <a:pt x="728" y="881"/>
                    <a:pt x="728" y="881"/>
                  </a:cubicBezTo>
                  <a:cubicBezTo>
                    <a:pt x="728" y="1174"/>
                    <a:pt x="728" y="1174"/>
                    <a:pt x="728" y="1174"/>
                  </a:cubicBezTo>
                  <a:lnTo>
                    <a:pt x="1011" y="1174"/>
                  </a:lnTo>
                  <a:close/>
                  <a:moveTo>
                    <a:pt x="1011" y="833"/>
                  </a:moveTo>
                  <a:cubicBezTo>
                    <a:pt x="1011" y="801"/>
                    <a:pt x="1011" y="801"/>
                    <a:pt x="1011" y="801"/>
                  </a:cubicBezTo>
                  <a:cubicBezTo>
                    <a:pt x="1011" y="794"/>
                    <a:pt x="1006" y="789"/>
                    <a:pt x="999" y="789"/>
                  </a:cubicBezTo>
                  <a:cubicBezTo>
                    <a:pt x="741" y="789"/>
                    <a:pt x="741" y="789"/>
                    <a:pt x="741" y="789"/>
                  </a:cubicBezTo>
                  <a:cubicBezTo>
                    <a:pt x="734" y="789"/>
                    <a:pt x="728" y="794"/>
                    <a:pt x="728" y="801"/>
                  </a:cubicBezTo>
                  <a:cubicBezTo>
                    <a:pt x="728" y="833"/>
                    <a:pt x="728" y="833"/>
                    <a:pt x="728" y="833"/>
                  </a:cubicBezTo>
                  <a:lnTo>
                    <a:pt x="1011" y="833"/>
                  </a:lnTo>
                  <a:close/>
                  <a:moveTo>
                    <a:pt x="680" y="974"/>
                  </a:moveTo>
                  <a:cubicBezTo>
                    <a:pt x="680" y="932"/>
                    <a:pt x="680" y="932"/>
                    <a:pt x="680" y="932"/>
                  </a:cubicBezTo>
                  <a:cubicBezTo>
                    <a:pt x="509" y="932"/>
                    <a:pt x="509" y="932"/>
                    <a:pt x="509" y="932"/>
                  </a:cubicBezTo>
                  <a:cubicBezTo>
                    <a:pt x="470" y="974"/>
                    <a:pt x="470" y="974"/>
                    <a:pt x="470" y="974"/>
                  </a:cubicBezTo>
                  <a:lnTo>
                    <a:pt x="680" y="974"/>
                  </a:lnTo>
                  <a:close/>
                  <a:moveTo>
                    <a:pt x="680" y="884"/>
                  </a:moveTo>
                  <a:cubicBezTo>
                    <a:pt x="680" y="849"/>
                    <a:pt x="680" y="849"/>
                    <a:pt x="680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60" y="870"/>
                    <a:pt x="80" y="884"/>
                    <a:pt x="103" y="884"/>
                  </a:cubicBezTo>
                  <a:lnTo>
                    <a:pt x="680" y="884"/>
                  </a:lnTo>
                  <a:close/>
                  <a:moveTo>
                    <a:pt x="680" y="884"/>
                  </a:moveTo>
                  <a:cubicBezTo>
                    <a:pt x="680" y="884"/>
                    <a:pt x="680" y="884"/>
                    <a:pt x="680" y="8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81"/>
            <p:cNvSpPr>
              <a:spLocks noEditPoints="1"/>
            </p:cNvSpPr>
            <p:nvPr/>
          </p:nvSpPr>
          <p:spPr bwMode="auto">
            <a:xfrm>
              <a:off x="10575925" y="7132638"/>
              <a:ext cx="1570038" cy="177800"/>
            </a:xfrm>
            <a:custGeom>
              <a:avLst/>
              <a:gdLst>
                <a:gd name="T0" fmla="*/ 358 w 358"/>
                <a:gd name="T1" fmla="*/ 0 h 41"/>
                <a:gd name="T2" fmla="*/ 358 w 358"/>
                <a:gd name="T3" fmla="*/ 6 h 41"/>
                <a:gd name="T4" fmla="*/ 323 w 358"/>
                <a:gd name="T5" fmla="*/ 41 h 41"/>
                <a:gd name="T6" fmla="*/ 0 w 358"/>
                <a:gd name="T7" fmla="*/ 41 h 41"/>
                <a:gd name="T8" fmla="*/ 0 w 358"/>
                <a:gd name="T9" fmla="*/ 0 h 41"/>
                <a:gd name="T10" fmla="*/ 358 w 358"/>
                <a:gd name="T11" fmla="*/ 0 h 41"/>
                <a:gd name="T12" fmla="*/ 358 w 358"/>
                <a:gd name="T13" fmla="*/ 0 h 41"/>
                <a:gd name="T14" fmla="*/ 358 w 358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41">
                  <a:moveTo>
                    <a:pt x="358" y="0"/>
                  </a:moveTo>
                  <a:cubicBezTo>
                    <a:pt x="358" y="6"/>
                    <a:pt x="358" y="6"/>
                    <a:pt x="358" y="6"/>
                  </a:cubicBezTo>
                  <a:cubicBezTo>
                    <a:pt x="358" y="25"/>
                    <a:pt x="342" y="41"/>
                    <a:pt x="323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58" y="0"/>
                  </a:lnTo>
                  <a:close/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83"/>
            <p:cNvSpPr>
              <a:spLocks noEditPoints="1"/>
            </p:cNvSpPr>
            <p:nvPr/>
          </p:nvSpPr>
          <p:spPr bwMode="auto">
            <a:xfrm>
              <a:off x="9725025" y="4475163"/>
              <a:ext cx="2420938" cy="177800"/>
            </a:xfrm>
            <a:custGeom>
              <a:avLst/>
              <a:gdLst>
                <a:gd name="T0" fmla="*/ 552 w 552"/>
                <a:gd name="T1" fmla="*/ 34 h 41"/>
                <a:gd name="T2" fmla="*/ 552 w 552"/>
                <a:gd name="T3" fmla="*/ 41 h 41"/>
                <a:gd name="T4" fmla="*/ 0 w 552"/>
                <a:gd name="T5" fmla="*/ 41 h 41"/>
                <a:gd name="T6" fmla="*/ 0 w 552"/>
                <a:gd name="T7" fmla="*/ 34 h 41"/>
                <a:gd name="T8" fmla="*/ 34 w 552"/>
                <a:gd name="T9" fmla="*/ 0 h 41"/>
                <a:gd name="T10" fmla="*/ 517 w 552"/>
                <a:gd name="T11" fmla="*/ 0 h 41"/>
                <a:gd name="T12" fmla="*/ 552 w 552"/>
                <a:gd name="T13" fmla="*/ 34 h 41"/>
                <a:gd name="T14" fmla="*/ 552 w 552"/>
                <a:gd name="T15" fmla="*/ 34 h 41"/>
                <a:gd name="T16" fmla="*/ 552 w 552"/>
                <a:gd name="T17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2" h="41">
                  <a:moveTo>
                    <a:pt x="552" y="34"/>
                  </a:moveTo>
                  <a:cubicBezTo>
                    <a:pt x="552" y="41"/>
                    <a:pt x="552" y="41"/>
                    <a:pt x="552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36" y="0"/>
                    <a:pt x="552" y="15"/>
                    <a:pt x="552" y="34"/>
                  </a:cubicBezTo>
                  <a:close/>
                  <a:moveTo>
                    <a:pt x="552" y="34"/>
                  </a:moveTo>
                  <a:cubicBezTo>
                    <a:pt x="552" y="34"/>
                    <a:pt x="552" y="34"/>
                    <a:pt x="552" y="3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85"/>
            <p:cNvSpPr>
              <a:spLocks noEditPoints="1"/>
            </p:cNvSpPr>
            <p:nvPr/>
          </p:nvSpPr>
          <p:spPr bwMode="auto">
            <a:xfrm>
              <a:off x="6169025" y="2495551"/>
              <a:ext cx="5695950" cy="133350"/>
            </a:xfrm>
            <a:custGeom>
              <a:avLst/>
              <a:gdLst>
                <a:gd name="T0" fmla="*/ 1299 w 1299"/>
                <a:gd name="T1" fmla="*/ 31 h 31"/>
                <a:gd name="T2" fmla="*/ 0 w 1299"/>
                <a:gd name="T3" fmla="*/ 31 h 31"/>
                <a:gd name="T4" fmla="*/ 49 w 1299"/>
                <a:gd name="T5" fmla="*/ 0 h 31"/>
                <a:gd name="T6" fmla="*/ 1249 w 1299"/>
                <a:gd name="T7" fmla="*/ 0 h 31"/>
                <a:gd name="T8" fmla="*/ 1299 w 1299"/>
                <a:gd name="T9" fmla="*/ 31 h 31"/>
                <a:gd name="T10" fmla="*/ 1299 w 1299"/>
                <a:gd name="T11" fmla="*/ 31 h 31"/>
                <a:gd name="T12" fmla="*/ 1299 w 1299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9" h="31">
                  <a:moveTo>
                    <a:pt x="1299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8" y="13"/>
                    <a:pt x="27" y="0"/>
                    <a:pt x="49" y="0"/>
                  </a:cubicBezTo>
                  <a:cubicBezTo>
                    <a:pt x="1249" y="0"/>
                    <a:pt x="1249" y="0"/>
                    <a:pt x="1249" y="0"/>
                  </a:cubicBezTo>
                  <a:cubicBezTo>
                    <a:pt x="1271" y="0"/>
                    <a:pt x="1290" y="13"/>
                    <a:pt x="1299" y="31"/>
                  </a:cubicBezTo>
                  <a:close/>
                  <a:moveTo>
                    <a:pt x="1299" y="31"/>
                  </a:moveTo>
                  <a:cubicBezTo>
                    <a:pt x="1299" y="31"/>
                    <a:pt x="1299" y="31"/>
                    <a:pt x="1299" y="3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86"/>
            <p:cNvSpPr>
              <a:spLocks noEditPoints="1"/>
            </p:cNvSpPr>
            <p:nvPr/>
          </p:nvSpPr>
          <p:spPr bwMode="auto">
            <a:xfrm>
              <a:off x="9124950" y="7593013"/>
              <a:ext cx="1239838" cy="190500"/>
            </a:xfrm>
            <a:custGeom>
              <a:avLst/>
              <a:gdLst>
                <a:gd name="T0" fmla="*/ 283 w 283"/>
                <a:gd name="T1" fmla="*/ 0 h 44"/>
                <a:gd name="T2" fmla="*/ 283 w 283"/>
                <a:gd name="T3" fmla="*/ 31 h 44"/>
                <a:gd name="T4" fmla="*/ 271 w 283"/>
                <a:gd name="T5" fmla="*/ 44 h 44"/>
                <a:gd name="T6" fmla="*/ 13 w 283"/>
                <a:gd name="T7" fmla="*/ 44 h 44"/>
                <a:gd name="T8" fmla="*/ 0 w 283"/>
                <a:gd name="T9" fmla="*/ 31 h 44"/>
                <a:gd name="T10" fmla="*/ 0 w 283"/>
                <a:gd name="T11" fmla="*/ 0 h 44"/>
                <a:gd name="T12" fmla="*/ 283 w 283"/>
                <a:gd name="T13" fmla="*/ 0 h 44"/>
                <a:gd name="T14" fmla="*/ 283 w 283"/>
                <a:gd name="T15" fmla="*/ 0 h 44"/>
                <a:gd name="T16" fmla="*/ 283 w 283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44">
                  <a:moveTo>
                    <a:pt x="283" y="0"/>
                  </a:moveTo>
                  <a:cubicBezTo>
                    <a:pt x="283" y="31"/>
                    <a:pt x="283" y="31"/>
                    <a:pt x="283" y="31"/>
                  </a:cubicBezTo>
                  <a:cubicBezTo>
                    <a:pt x="283" y="38"/>
                    <a:pt x="278" y="44"/>
                    <a:pt x="271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6" y="44"/>
                    <a:pt x="0" y="38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83" y="0"/>
                  </a:lnTo>
                  <a:close/>
                  <a:moveTo>
                    <a:pt x="283" y="0"/>
                  </a:moveTo>
                  <a:cubicBezTo>
                    <a:pt x="283" y="0"/>
                    <a:pt x="283" y="0"/>
                    <a:pt x="28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88"/>
            <p:cNvSpPr>
              <a:spLocks noEditPoints="1"/>
            </p:cNvSpPr>
            <p:nvPr/>
          </p:nvSpPr>
          <p:spPr bwMode="auto">
            <a:xfrm>
              <a:off x="9124950" y="5711826"/>
              <a:ext cx="1239838" cy="192088"/>
            </a:xfrm>
            <a:custGeom>
              <a:avLst/>
              <a:gdLst>
                <a:gd name="T0" fmla="*/ 283 w 283"/>
                <a:gd name="T1" fmla="*/ 12 h 44"/>
                <a:gd name="T2" fmla="*/ 283 w 283"/>
                <a:gd name="T3" fmla="*/ 44 h 44"/>
                <a:gd name="T4" fmla="*/ 0 w 283"/>
                <a:gd name="T5" fmla="*/ 44 h 44"/>
                <a:gd name="T6" fmla="*/ 0 w 283"/>
                <a:gd name="T7" fmla="*/ 12 h 44"/>
                <a:gd name="T8" fmla="*/ 13 w 283"/>
                <a:gd name="T9" fmla="*/ 0 h 44"/>
                <a:gd name="T10" fmla="*/ 271 w 283"/>
                <a:gd name="T11" fmla="*/ 0 h 44"/>
                <a:gd name="T12" fmla="*/ 283 w 283"/>
                <a:gd name="T13" fmla="*/ 12 h 44"/>
                <a:gd name="T14" fmla="*/ 283 w 283"/>
                <a:gd name="T15" fmla="*/ 12 h 44"/>
                <a:gd name="T16" fmla="*/ 283 w 283"/>
                <a:gd name="T1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44">
                  <a:moveTo>
                    <a:pt x="283" y="12"/>
                  </a:moveTo>
                  <a:cubicBezTo>
                    <a:pt x="283" y="44"/>
                    <a:pt x="283" y="44"/>
                    <a:pt x="283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8" y="0"/>
                    <a:pt x="283" y="5"/>
                    <a:pt x="283" y="12"/>
                  </a:cubicBezTo>
                  <a:close/>
                  <a:moveTo>
                    <a:pt x="283" y="12"/>
                  </a:moveTo>
                  <a:cubicBezTo>
                    <a:pt x="283" y="12"/>
                    <a:pt x="283" y="12"/>
                    <a:pt x="283" y="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89"/>
            <p:cNvSpPr>
              <a:spLocks noEditPoints="1"/>
            </p:cNvSpPr>
            <p:nvPr/>
          </p:nvSpPr>
          <p:spPr bwMode="auto">
            <a:xfrm>
              <a:off x="7993063" y="6334126"/>
              <a:ext cx="920750" cy="180975"/>
            </a:xfrm>
            <a:custGeom>
              <a:avLst/>
              <a:gdLst>
                <a:gd name="T0" fmla="*/ 580 w 580"/>
                <a:gd name="T1" fmla="*/ 0 h 114"/>
                <a:gd name="T2" fmla="*/ 580 w 580"/>
                <a:gd name="T3" fmla="*/ 114 h 114"/>
                <a:gd name="T4" fmla="*/ 0 w 580"/>
                <a:gd name="T5" fmla="*/ 114 h 114"/>
                <a:gd name="T6" fmla="*/ 108 w 580"/>
                <a:gd name="T7" fmla="*/ 0 h 114"/>
                <a:gd name="T8" fmla="*/ 580 w 580"/>
                <a:gd name="T9" fmla="*/ 0 h 114"/>
                <a:gd name="T10" fmla="*/ 580 w 580"/>
                <a:gd name="T11" fmla="*/ 0 h 114"/>
                <a:gd name="T12" fmla="*/ 580 w 580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0" h="114">
                  <a:moveTo>
                    <a:pt x="580" y="0"/>
                  </a:moveTo>
                  <a:lnTo>
                    <a:pt x="580" y="114"/>
                  </a:lnTo>
                  <a:lnTo>
                    <a:pt x="0" y="114"/>
                  </a:lnTo>
                  <a:lnTo>
                    <a:pt x="108" y="0"/>
                  </a:lnTo>
                  <a:lnTo>
                    <a:pt x="580" y="0"/>
                  </a:lnTo>
                  <a:close/>
                  <a:moveTo>
                    <a:pt x="580" y="0"/>
                  </a:moveTo>
                  <a:lnTo>
                    <a:pt x="58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90"/>
            <p:cNvSpPr>
              <a:spLocks noEditPoints="1"/>
            </p:cNvSpPr>
            <p:nvPr/>
          </p:nvSpPr>
          <p:spPr bwMode="auto">
            <a:xfrm>
              <a:off x="7993063" y="6334126"/>
              <a:ext cx="920750" cy="180975"/>
            </a:xfrm>
            <a:custGeom>
              <a:avLst/>
              <a:gdLst>
                <a:gd name="T0" fmla="*/ 580 w 580"/>
                <a:gd name="T1" fmla="*/ 0 h 114"/>
                <a:gd name="T2" fmla="*/ 580 w 580"/>
                <a:gd name="T3" fmla="*/ 114 h 114"/>
                <a:gd name="T4" fmla="*/ 0 w 580"/>
                <a:gd name="T5" fmla="*/ 114 h 114"/>
                <a:gd name="T6" fmla="*/ 108 w 580"/>
                <a:gd name="T7" fmla="*/ 0 h 114"/>
                <a:gd name="T8" fmla="*/ 580 w 580"/>
                <a:gd name="T9" fmla="*/ 0 h 114"/>
                <a:gd name="T10" fmla="*/ 580 w 580"/>
                <a:gd name="T11" fmla="*/ 0 h 114"/>
                <a:gd name="T12" fmla="*/ 580 w 580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0" h="114">
                  <a:moveTo>
                    <a:pt x="580" y="0"/>
                  </a:moveTo>
                  <a:lnTo>
                    <a:pt x="580" y="114"/>
                  </a:lnTo>
                  <a:lnTo>
                    <a:pt x="0" y="114"/>
                  </a:lnTo>
                  <a:lnTo>
                    <a:pt x="108" y="0"/>
                  </a:lnTo>
                  <a:lnTo>
                    <a:pt x="580" y="0"/>
                  </a:lnTo>
                  <a:moveTo>
                    <a:pt x="580" y="0"/>
                  </a:moveTo>
                  <a:lnTo>
                    <a:pt x="5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91"/>
            <p:cNvSpPr>
              <a:spLocks noEditPoints="1"/>
            </p:cNvSpPr>
            <p:nvPr/>
          </p:nvSpPr>
          <p:spPr bwMode="auto">
            <a:xfrm>
              <a:off x="6159500" y="5972176"/>
              <a:ext cx="2754313" cy="152400"/>
            </a:xfrm>
            <a:custGeom>
              <a:avLst/>
              <a:gdLst>
                <a:gd name="T0" fmla="*/ 628 w 628"/>
                <a:gd name="T1" fmla="*/ 0 h 35"/>
                <a:gd name="T2" fmla="*/ 628 w 628"/>
                <a:gd name="T3" fmla="*/ 35 h 35"/>
                <a:gd name="T4" fmla="*/ 51 w 628"/>
                <a:gd name="T5" fmla="*/ 35 h 35"/>
                <a:gd name="T6" fmla="*/ 0 w 628"/>
                <a:gd name="T7" fmla="*/ 0 h 35"/>
                <a:gd name="T8" fmla="*/ 628 w 628"/>
                <a:gd name="T9" fmla="*/ 0 h 35"/>
                <a:gd name="T10" fmla="*/ 628 w 628"/>
                <a:gd name="T11" fmla="*/ 0 h 35"/>
                <a:gd name="T12" fmla="*/ 628 w 628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8" h="35">
                  <a:moveTo>
                    <a:pt x="628" y="0"/>
                  </a:moveTo>
                  <a:cubicBezTo>
                    <a:pt x="628" y="35"/>
                    <a:pt x="628" y="35"/>
                    <a:pt x="628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28" y="35"/>
                    <a:pt x="8" y="21"/>
                    <a:pt x="0" y="0"/>
                  </a:cubicBezTo>
                  <a:lnTo>
                    <a:pt x="628" y="0"/>
                  </a:lnTo>
                  <a:close/>
                  <a:moveTo>
                    <a:pt x="628" y="0"/>
                  </a:moveTo>
                  <a:cubicBezTo>
                    <a:pt x="628" y="0"/>
                    <a:pt x="628" y="0"/>
                    <a:pt x="6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1" name="Group 280"/>
          <p:cNvGrpSpPr>
            <a:grpSpLocks noChangeAspect="1"/>
          </p:cNvGrpSpPr>
          <p:nvPr/>
        </p:nvGrpSpPr>
        <p:grpSpPr>
          <a:xfrm>
            <a:off x="7786122" y="2647387"/>
            <a:ext cx="322582" cy="304800"/>
            <a:chOff x="8343900" y="3201988"/>
            <a:chExt cx="5730875" cy="5414963"/>
          </a:xfrm>
        </p:grpSpPr>
        <p:sp>
          <p:nvSpPr>
            <p:cNvPr id="287" name="Freeform 95"/>
            <p:cNvSpPr>
              <a:spLocks noEditPoints="1"/>
            </p:cNvSpPr>
            <p:nvPr/>
          </p:nvSpPr>
          <p:spPr bwMode="auto">
            <a:xfrm>
              <a:off x="8343900" y="3201988"/>
              <a:ext cx="5730875" cy="5414963"/>
            </a:xfrm>
            <a:custGeom>
              <a:avLst/>
              <a:gdLst>
                <a:gd name="T0" fmla="*/ 1307 w 1307"/>
                <a:gd name="T1" fmla="*/ 969 h 1247"/>
                <a:gd name="T2" fmla="*/ 803 w 1307"/>
                <a:gd name="T3" fmla="*/ 1182 h 1247"/>
                <a:gd name="T4" fmla="*/ 630 w 1307"/>
                <a:gd name="T5" fmla="*/ 1247 h 1247"/>
                <a:gd name="T6" fmla="*/ 630 w 1307"/>
                <a:gd name="T7" fmla="*/ 1068 h 1247"/>
                <a:gd name="T8" fmla="*/ 803 w 1307"/>
                <a:gd name="T9" fmla="*/ 1134 h 1247"/>
                <a:gd name="T10" fmla="*/ 1259 w 1307"/>
                <a:gd name="T11" fmla="*/ 969 h 1247"/>
                <a:gd name="T12" fmla="*/ 1170 w 1307"/>
                <a:gd name="T13" fmla="*/ 985 h 1247"/>
                <a:gd name="T14" fmla="*/ 1006 w 1307"/>
                <a:gd name="T15" fmla="*/ 927 h 1247"/>
                <a:gd name="T16" fmla="*/ 1063 w 1307"/>
                <a:gd name="T17" fmla="*/ 492 h 1247"/>
                <a:gd name="T18" fmla="*/ 1259 w 1307"/>
                <a:gd name="T19" fmla="*/ 525 h 1247"/>
                <a:gd name="T20" fmla="*/ 901 w 1307"/>
                <a:gd name="T21" fmla="*/ 97 h 1247"/>
                <a:gd name="T22" fmla="*/ 467 w 1307"/>
                <a:gd name="T23" fmla="*/ 136 h 1247"/>
                <a:gd name="T24" fmla="*/ 48 w 1307"/>
                <a:gd name="T25" fmla="*/ 492 h 1247"/>
                <a:gd name="T26" fmla="*/ 137 w 1307"/>
                <a:gd name="T27" fmla="*/ 492 h 1247"/>
                <a:gd name="T28" fmla="*/ 301 w 1307"/>
                <a:gd name="T29" fmla="*/ 549 h 1247"/>
                <a:gd name="T30" fmla="*/ 244 w 1307"/>
                <a:gd name="T31" fmla="*/ 985 h 1247"/>
                <a:gd name="T32" fmla="*/ 0 w 1307"/>
                <a:gd name="T33" fmla="*/ 848 h 1247"/>
                <a:gd name="T34" fmla="*/ 401 w 1307"/>
                <a:gd name="T35" fmla="*/ 49 h 1247"/>
                <a:gd name="T36" fmla="*/ 840 w 1307"/>
                <a:gd name="T37" fmla="*/ 0 h 1247"/>
                <a:gd name="T38" fmla="*/ 1307 w 1307"/>
                <a:gd name="T39" fmla="*/ 492 h 1247"/>
                <a:gd name="T40" fmla="*/ 1259 w 1307"/>
                <a:gd name="T41" fmla="*/ 629 h 1247"/>
                <a:gd name="T42" fmla="*/ 1121 w 1307"/>
                <a:gd name="T43" fmla="*/ 540 h 1247"/>
                <a:gd name="T44" fmla="*/ 1170 w 1307"/>
                <a:gd name="T45" fmla="*/ 937 h 1247"/>
                <a:gd name="T46" fmla="*/ 1073 w 1307"/>
                <a:gd name="T47" fmla="*/ 937 h 1247"/>
                <a:gd name="T48" fmla="*/ 1063 w 1307"/>
                <a:gd name="T49" fmla="*/ 540 h 1247"/>
                <a:gd name="T50" fmla="*/ 1054 w 1307"/>
                <a:gd name="T51" fmla="*/ 927 h 1247"/>
                <a:gd name="T52" fmla="*/ 1073 w 1307"/>
                <a:gd name="T53" fmla="*/ 937 h 1247"/>
                <a:gd name="T54" fmla="*/ 840 w 1307"/>
                <a:gd name="T55" fmla="*/ 48 h 1247"/>
                <a:gd name="T56" fmla="*/ 447 w 1307"/>
                <a:gd name="T57" fmla="*/ 68 h 1247"/>
                <a:gd name="T58" fmla="*/ 840 w 1307"/>
                <a:gd name="T59" fmla="*/ 88 h 1247"/>
                <a:gd name="T60" fmla="*/ 759 w 1307"/>
                <a:gd name="T61" fmla="*/ 1158 h 1247"/>
                <a:gd name="T62" fmla="*/ 630 w 1307"/>
                <a:gd name="T63" fmla="*/ 1116 h 1247"/>
                <a:gd name="T64" fmla="*/ 630 w 1307"/>
                <a:gd name="T65" fmla="*/ 1199 h 1247"/>
                <a:gd name="T66" fmla="*/ 759 w 1307"/>
                <a:gd name="T67" fmla="*/ 1158 h 1247"/>
                <a:gd name="T68" fmla="*/ 253 w 1307"/>
                <a:gd name="T69" fmla="*/ 549 h 1247"/>
                <a:gd name="T70" fmla="*/ 234 w 1307"/>
                <a:gd name="T71" fmla="*/ 540 h 1247"/>
                <a:gd name="T72" fmla="*/ 244 w 1307"/>
                <a:gd name="T73" fmla="*/ 937 h 1247"/>
                <a:gd name="T74" fmla="*/ 186 w 1307"/>
                <a:gd name="T75" fmla="*/ 937 h 1247"/>
                <a:gd name="T76" fmla="*/ 137 w 1307"/>
                <a:gd name="T77" fmla="*/ 540 h 1247"/>
                <a:gd name="T78" fmla="*/ 48 w 1307"/>
                <a:gd name="T79" fmla="*/ 848 h 1247"/>
                <a:gd name="T80" fmla="*/ 186 w 1307"/>
                <a:gd name="T81" fmla="*/ 937 h 1247"/>
                <a:gd name="T82" fmla="*/ 186 w 1307"/>
                <a:gd name="T83" fmla="*/ 937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07" h="1247">
                  <a:moveTo>
                    <a:pt x="1307" y="492"/>
                  </a:moveTo>
                  <a:cubicBezTo>
                    <a:pt x="1307" y="969"/>
                    <a:pt x="1307" y="969"/>
                    <a:pt x="1307" y="969"/>
                  </a:cubicBezTo>
                  <a:cubicBezTo>
                    <a:pt x="1307" y="1086"/>
                    <a:pt x="1211" y="1182"/>
                    <a:pt x="1094" y="1182"/>
                  </a:cubicBezTo>
                  <a:cubicBezTo>
                    <a:pt x="803" y="1182"/>
                    <a:pt x="803" y="1182"/>
                    <a:pt x="803" y="1182"/>
                  </a:cubicBezTo>
                  <a:cubicBezTo>
                    <a:pt x="793" y="1220"/>
                    <a:pt x="758" y="1247"/>
                    <a:pt x="717" y="1247"/>
                  </a:cubicBezTo>
                  <a:cubicBezTo>
                    <a:pt x="630" y="1247"/>
                    <a:pt x="630" y="1247"/>
                    <a:pt x="630" y="1247"/>
                  </a:cubicBezTo>
                  <a:cubicBezTo>
                    <a:pt x="580" y="1247"/>
                    <a:pt x="540" y="1207"/>
                    <a:pt x="540" y="1158"/>
                  </a:cubicBezTo>
                  <a:cubicBezTo>
                    <a:pt x="540" y="1108"/>
                    <a:pt x="580" y="1068"/>
                    <a:pt x="630" y="1068"/>
                  </a:cubicBezTo>
                  <a:cubicBezTo>
                    <a:pt x="717" y="1068"/>
                    <a:pt x="717" y="1068"/>
                    <a:pt x="717" y="1068"/>
                  </a:cubicBezTo>
                  <a:cubicBezTo>
                    <a:pt x="758" y="1068"/>
                    <a:pt x="793" y="1096"/>
                    <a:pt x="803" y="1134"/>
                  </a:cubicBezTo>
                  <a:cubicBezTo>
                    <a:pt x="1094" y="1134"/>
                    <a:pt x="1094" y="1134"/>
                    <a:pt x="1094" y="1134"/>
                  </a:cubicBezTo>
                  <a:cubicBezTo>
                    <a:pt x="1185" y="1134"/>
                    <a:pt x="1259" y="1060"/>
                    <a:pt x="1259" y="969"/>
                  </a:cubicBezTo>
                  <a:cubicBezTo>
                    <a:pt x="1259" y="952"/>
                    <a:pt x="1259" y="952"/>
                    <a:pt x="1259" y="952"/>
                  </a:cubicBezTo>
                  <a:cubicBezTo>
                    <a:pt x="1235" y="972"/>
                    <a:pt x="1204" y="985"/>
                    <a:pt x="1170" y="985"/>
                  </a:cubicBezTo>
                  <a:cubicBezTo>
                    <a:pt x="1063" y="985"/>
                    <a:pt x="1063" y="985"/>
                    <a:pt x="1063" y="985"/>
                  </a:cubicBezTo>
                  <a:cubicBezTo>
                    <a:pt x="1031" y="985"/>
                    <a:pt x="1006" y="959"/>
                    <a:pt x="1006" y="927"/>
                  </a:cubicBezTo>
                  <a:cubicBezTo>
                    <a:pt x="1006" y="549"/>
                    <a:pt x="1006" y="549"/>
                    <a:pt x="1006" y="549"/>
                  </a:cubicBezTo>
                  <a:cubicBezTo>
                    <a:pt x="1006" y="518"/>
                    <a:pt x="1031" y="492"/>
                    <a:pt x="1063" y="492"/>
                  </a:cubicBezTo>
                  <a:cubicBezTo>
                    <a:pt x="1170" y="492"/>
                    <a:pt x="1170" y="492"/>
                    <a:pt x="1170" y="492"/>
                  </a:cubicBezTo>
                  <a:cubicBezTo>
                    <a:pt x="1204" y="492"/>
                    <a:pt x="1235" y="504"/>
                    <a:pt x="1259" y="525"/>
                  </a:cubicBezTo>
                  <a:cubicBezTo>
                    <a:pt x="1259" y="492"/>
                    <a:pt x="1259" y="492"/>
                    <a:pt x="1259" y="492"/>
                  </a:cubicBezTo>
                  <a:cubicBezTo>
                    <a:pt x="1259" y="287"/>
                    <a:pt x="1103" y="117"/>
                    <a:pt x="901" y="97"/>
                  </a:cubicBezTo>
                  <a:cubicBezTo>
                    <a:pt x="891" y="120"/>
                    <a:pt x="867" y="136"/>
                    <a:pt x="840" y="136"/>
                  </a:cubicBezTo>
                  <a:cubicBezTo>
                    <a:pt x="467" y="136"/>
                    <a:pt x="467" y="136"/>
                    <a:pt x="467" y="136"/>
                  </a:cubicBezTo>
                  <a:cubicBezTo>
                    <a:pt x="439" y="136"/>
                    <a:pt x="416" y="120"/>
                    <a:pt x="405" y="97"/>
                  </a:cubicBezTo>
                  <a:cubicBezTo>
                    <a:pt x="203" y="117"/>
                    <a:pt x="48" y="287"/>
                    <a:pt x="48" y="492"/>
                  </a:cubicBezTo>
                  <a:cubicBezTo>
                    <a:pt x="48" y="525"/>
                    <a:pt x="48" y="525"/>
                    <a:pt x="48" y="525"/>
                  </a:cubicBezTo>
                  <a:cubicBezTo>
                    <a:pt x="72" y="504"/>
                    <a:pt x="103" y="492"/>
                    <a:pt x="137" y="492"/>
                  </a:cubicBezTo>
                  <a:cubicBezTo>
                    <a:pt x="244" y="492"/>
                    <a:pt x="244" y="492"/>
                    <a:pt x="244" y="492"/>
                  </a:cubicBezTo>
                  <a:cubicBezTo>
                    <a:pt x="275" y="492"/>
                    <a:pt x="301" y="518"/>
                    <a:pt x="301" y="549"/>
                  </a:cubicBezTo>
                  <a:cubicBezTo>
                    <a:pt x="301" y="927"/>
                    <a:pt x="301" y="927"/>
                    <a:pt x="301" y="927"/>
                  </a:cubicBezTo>
                  <a:cubicBezTo>
                    <a:pt x="301" y="959"/>
                    <a:pt x="275" y="985"/>
                    <a:pt x="244" y="985"/>
                  </a:cubicBezTo>
                  <a:cubicBezTo>
                    <a:pt x="137" y="985"/>
                    <a:pt x="137" y="985"/>
                    <a:pt x="137" y="985"/>
                  </a:cubicBezTo>
                  <a:cubicBezTo>
                    <a:pt x="61" y="985"/>
                    <a:pt x="0" y="923"/>
                    <a:pt x="0" y="848"/>
                  </a:cubicBezTo>
                  <a:cubicBezTo>
                    <a:pt x="0" y="492"/>
                    <a:pt x="0" y="492"/>
                    <a:pt x="0" y="492"/>
                  </a:cubicBezTo>
                  <a:cubicBezTo>
                    <a:pt x="0" y="262"/>
                    <a:pt x="175" y="71"/>
                    <a:pt x="401" y="49"/>
                  </a:cubicBezTo>
                  <a:cubicBezTo>
                    <a:pt x="410" y="21"/>
                    <a:pt x="436" y="0"/>
                    <a:pt x="46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71" y="0"/>
                    <a:pt x="897" y="21"/>
                    <a:pt x="905" y="49"/>
                  </a:cubicBezTo>
                  <a:cubicBezTo>
                    <a:pt x="1132" y="71"/>
                    <a:pt x="1307" y="262"/>
                    <a:pt x="1307" y="492"/>
                  </a:cubicBezTo>
                  <a:close/>
                  <a:moveTo>
                    <a:pt x="1259" y="848"/>
                  </a:moveTo>
                  <a:cubicBezTo>
                    <a:pt x="1259" y="629"/>
                    <a:pt x="1259" y="629"/>
                    <a:pt x="1259" y="629"/>
                  </a:cubicBezTo>
                  <a:cubicBezTo>
                    <a:pt x="1259" y="580"/>
                    <a:pt x="1219" y="540"/>
                    <a:pt x="1170" y="540"/>
                  </a:cubicBezTo>
                  <a:cubicBezTo>
                    <a:pt x="1121" y="540"/>
                    <a:pt x="1121" y="540"/>
                    <a:pt x="1121" y="540"/>
                  </a:cubicBezTo>
                  <a:cubicBezTo>
                    <a:pt x="1121" y="937"/>
                    <a:pt x="1121" y="937"/>
                    <a:pt x="1121" y="937"/>
                  </a:cubicBezTo>
                  <a:cubicBezTo>
                    <a:pt x="1170" y="937"/>
                    <a:pt x="1170" y="937"/>
                    <a:pt x="1170" y="937"/>
                  </a:cubicBezTo>
                  <a:cubicBezTo>
                    <a:pt x="1219" y="937"/>
                    <a:pt x="1259" y="897"/>
                    <a:pt x="1259" y="848"/>
                  </a:cubicBezTo>
                  <a:close/>
                  <a:moveTo>
                    <a:pt x="1073" y="937"/>
                  </a:moveTo>
                  <a:cubicBezTo>
                    <a:pt x="1073" y="540"/>
                    <a:pt x="1073" y="540"/>
                    <a:pt x="1073" y="540"/>
                  </a:cubicBezTo>
                  <a:cubicBezTo>
                    <a:pt x="1063" y="540"/>
                    <a:pt x="1063" y="540"/>
                    <a:pt x="1063" y="540"/>
                  </a:cubicBezTo>
                  <a:cubicBezTo>
                    <a:pt x="1058" y="540"/>
                    <a:pt x="1054" y="544"/>
                    <a:pt x="1054" y="549"/>
                  </a:cubicBezTo>
                  <a:cubicBezTo>
                    <a:pt x="1054" y="927"/>
                    <a:pt x="1054" y="927"/>
                    <a:pt x="1054" y="927"/>
                  </a:cubicBezTo>
                  <a:cubicBezTo>
                    <a:pt x="1054" y="932"/>
                    <a:pt x="1058" y="937"/>
                    <a:pt x="1063" y="937"/>
                  </a:cubicBezTo>
                  <a:lnTo>
                    <a:pt x="1073" y="937"/>
                  </a:lnTo>
                  <a:close/>
                  <a:moveTo>
                    <a:pt x="860" y="68"/>
                  </a:moveTo>
                  <a:cubicBezTo>
                    <a:pt x="860" y="57"/>
                    <a:pt x="851" y="48"/>
                    <a:pt x="840" y="48"/>
                  </a:cubicBezTo>
                  <a:cubicBezTo>
                    <a:pt x="467" y="48"/>
                    <a:pt x="467" y="48"/>
                    <a:pt x="467" y="48"/>
                  </a:cubicBezTo>
                  <a:cubicBezTo>
                    <a:pt x="456" y="48"/>
                    <a:pt x="447" y="57"/>
                    <a:pt x="447" y="68"/>
                  </a:cubicBezTo>
                  <a:cubicBezTo>
                    <a:pt x="447" y="79"/>
                    <a:pt x="456" y="88"/>
                    <a:pt x="467" y="88"/>
                  </a:cubicBezTo>
                  <a:cubicBezTo>
                    <a:pt x="840" y="88"/>
                    <a:pt x="840" y="88"/>
                    <a:pt x="840" y="88"/>
                  </a:cubicBezTo>
                  <a:cubicBezTo>
                    <a:pt x="851" y="88"/>
                    <a:pt x="860" y="79"/>
                    <a:pt x="860" y="68"/>
                  </a:cubicBezTo>
                  <a:close/>
                  <a:moveTo>
                    <a:pt x="759" y="1158"/>
                  </a:moveTo>
                  <a:cubicBezTo>
                    <a:pt x="759" y="1135"/>
                    <a:pt x="740" y="1116"/>
                    <a:pt x="717" y="1116"/>
                  </a:cubicBezTo>
                  <a:cubicBezTo>
                    <a:pt x="630" y="1116"/>
                    <a:pt x="630" y="1116"/>
                    <a:pt x="630" y="1116"/>
                  </a:cubicBezTo>
                  <a:cubicBezTo>
                    <a:pt x="607" y="1116"/>
                    <a:pt x="588" y="1135"/>
                    <a:pt x="588" y="1158"/>
                  </a:cubicBezTo>
                  <a:cubicBezTo>
                    <a:pt x="588" y="1181"/>
                    <a:pt x="607" y="1199"/>
                    <a:pt x="630" y="1199"/>
                  </a:cubicBezTo>
                  <a:cubicBezTo>
                    <a:pt x="717" y="1199"/>
                    <a:pt x="717" y="1199"/>
                    <a:pt x="717" y="1199"/>
                  </a:cubicBezTo>
                  <a:cubicBezTo>
                    <a:pt x="740" y="1199"/>
                    <a:pt x="759" y="1181"/>
                    <a:pt x="759" y="1158"/>
                  </a:cubicBezTo>
                  <a:close/>
                  <a:moveTo>
                    <a:pt x="253" y="927"/>
                  </a:moveTo>
                  <a:cubicBezTo>
                    <a:pt x="253" y="549"/>
                    <a:pt x="253" y="549"/>
                    <a:pt x="253" y="549"/>
                  </a:cubicBezTo>
                  <a:cubicBezTo>
                    <a:pt x="253" y="544"/>
                    <a:pt x="249" y="540"/>
                    <a:pt x="244" y="540"/>
                  </a:cubicBezTo>
                  <a:cubicBezTo>
                    <a:pt x="234" y="540"/>
                    <a:pt x="234" y="540"/>
                    <a:pt x="234" y="540"/>
                  </a:cubicBezTo>
                  <a:cubicBezTo>
                    <a:pt x="234" y="937"/>
                    <a:pt x="234" y="937"/>
                    <a:pt x="234" y="937"/>
                  </a:cubicBezTo>
                  <a:cubicBezTo>
                    <a:pt x="244" y="937"/>
                    <a:pt x="244" y="937"/>
                    <a:pt x="244" y="937"/>
                  </a:cubicBezTo>
                  <a:cubicBezTo>
                    <a:pt x="249" y="937"/>
                    <a:pt x="253" y="932"/>
                    <a:pt x="253" y="927"/>
                  </a:cubicBezTo>
                  <a:close/>
                  <a:moveTo>
                    <a:pt x="186" y="937"/>
                  </a:moveTo>
                  <a:cubicBezTo>
                    <a:pt x="186" y="540"/>
                    <a:pt x="186" y="540"/>
                    <a:pt x="186" y="540"/>
                  </a:cubicBezTo>
                  <a:cubicBezTo>
                    <a:pt x="137" y="540"/>
                    <a:pt x="137" y="540"/>
                    <a:pt x="137" y="540"/>
                  </a:cubicBezTo>
                  <a:cubicBezTo>
                    <a:pt x="88" y="540"/>
                    <a:pt x="48" y="580"/>
                    <a:pt x="48" y="629"/>
                  </a:cubicBezTo>
                  <a:cubicBezTo>
                    <a:pt x="48" y="848"/>
                    <a:pt x="48" y="848"/>
                    <a:pt x="48" y="848"/>
                  </a:cubicBezTo>
                  <a:cubicBezTo>
                    <a:pt x="48" y="897"/>
                    <a:pt x="88" y="937"/>
                    <a:pt x="137" y="937"/>
                  </a:cubicBezTo>
                  <a:lnTo>
                    <a:pt x="186" y="937"/>
                  </a:lnTo>
                  <a:close/>
                  <a:moveTo>
                    <a:pt x="186" y="937"/>
                  </a:moveTo>
                  <a:cubicBezTo>
                    <a:pt x="186" y="937"/>
                    <a:pt x="186" y="937"/>
                    <a:pt x="186" y="93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96"/>
            <p:cNvSpPr>
              <a:spLocks noEditPoints="1"/>
            </p:cNvSpPr>
            <p:nvPr/>
          </p:nvSpPr>
          <p:spPr bwMode="auto">
            <a:xfrm>
              <a:off x="13258800" y="5546725"/>
              <a:ext cx="606425" cy="1724025"/>
            </a:xfrm>
            <a:custGeom>
              <a:avLst/>
              <a:gdLst>
                <a:gd name="T0" fmla="*/ 138 w 138"/>
                <a:gd name="T1" fmla="*/ 89 h 397"/>
                <a:gd name="T2" fmla="*/ 138 w 138"/>
                <a:gd name="T3" fmla="*/ 308 h 397"/>
                <a:gd name="T4" fmla="*/ 49 w 138"/>
                <a:gd name="T5" fmla="*/ 397 h 397"/>
                <a:gd name="T6" fmla="*/ 0 w 138"/>
                <a:gd name="T7" fmla="*/ 397 h 397"/>
                <a:gd name="T8" fmla="*/ 0 w 138"/>
                <a:gd name="T9" fmla="*/ 0 h 397"/>
                <a:gd name="T10" fmla="*/ 49 w 138"/>
                <a:gd name="T11" fmla="*/ 0 h 397"/>
                <a:gd name="T12" fmla="*/ 138 w 138"/>
                <a:gd name="T13" fmla="*/ 89 h 397"/>
                <a:gd name="T14" fmla="*/ 138 w 138"/>
                <a:gd name="T15" fmla="*/ 89 h 397"/>
                <a:gd name="T16" fmla="*/ 138 w 138"/>
                <a:gd name="T17" fmla="*/ 8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397">
                  <a:moveTo>
                    <a:pt x="138" y="89"/>
                  </a:moveTo>
                  <a:cubicBezTo>
                    <a:pt x="138" y="308"/>
                    <a:pt x="138" y="308"/>
                    <a:pt x="138" y="308"/>
                  </a:cubicBezTo>
                  <a:cubicBezTo>
                    <a:pt x="138" y="357"/>
                    <a:pt x="98" y="397"/>
                    <a:pt x="49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98" y="0"/>
                    <a:pt x="138" y="40"/>
                    <a:pt x="138" y="89"/>
                  </a:cubicBezTo>
                  <a:close/>
                  <a:moveTo>
                    <a:pt x="138" y="89"/>
                  </a:moveTo>
                  <a:cubicBezTo>
                    <a:pt x="138" y="89"/>
                    <a:pt x="138" y="89"/>
                    <a:pt x="138" y="8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98"/>
            <p:cNvSpPr>
              <a:spLocks noEditPoints="1"/>
            </p:cNvSpPr>
            <p:nvPr/>
          </p:nvSpPr>
          <p:spPr bwMode="auto">
            <a:xfrm>
              <a:off x="10922000" y="8048625"/>
              <a:ext cx="750888" cy="360363"/>
            </a:xfrm>
            <a:custGeom>
              <a:avLst/>
              <a:gdLst>
                <a:gd name="T0" fmla="*/ 129 w 171"/>
                <a:gd name="T1" fmla="*/ 0 h 83"/>
                <a:gd name="T2" fmla="*/ 171 w 171"/>
                <a:gd name="T3" fmla="*/ 42 h 83"/>
                <a:gd name="T4" fmla="*/ 129 w 171"/>
                <a:gd name="T5" fmla="*/ 83 h 83"/>
                <a:gd name="T6" fmla="*/ 42 w 171"/>
                <a:gd name="T7" fmla="*/ 83 h 83"/>
                <a:gd name="T8" fmla="*/ 0 w 171"/>
                <a:gd name="T9" fmla="*/ 42 h 83"/>
                <a:gd name="T10" fmla="*/ 42 w 171"/>
                <a:gd name="T11" fmla="*/ 0 h 83"/>
                <a:gd name="T12" fmla="*/ 129 w 171"/>
                <a:gd name="T13" fmla="*/ 0 h 83"/>
                <a:gd name="T14" fmla="*/ 129 w 171"/>
                <a:gd name="T15" fmla="*/ 0 h 83"/>
                <a:gd name="T16" fmla="*/ 129 w 171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83">
                  <a:moveTo>
                    <a:pt x="129" y="0"/>
                  </a:moveTo>
                  <a:cubicBezTo>
                    <a:pt x="152" y="0"/>
                    <a:pt x="171" y="19"/>
                    <a:pt x="171" y="42"/>
                  </a:cubicBezTo>
                  <a:cubicBezTo>
                    <a:pt x="171" y="65"/>
                    <a:pt x="152" y="83"/>
                    <a:pt x="129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19" y="83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lnTo>
                    <a:pt x="129" y="0"/>
                  </a:lnTo>
                  <a:close/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99"/>
            <p:cNvSpPr>
              <a:spLocks noEditPoints="1"/>
            </p:cNvSpPr>
            <p:nvPr/>
          </p:nvSpPr>
          <p:spPr bwMode="auto">
            <a:xfrm>
              <a:off x="8555038" y="5546725"/>
              <a:ext cx="604838" cy="1724025"/>
            </a:xfrm>
            <a:custGeom>
              <a:avLst/>
              <a:gdLst>
                <a:gd name="T0" fmla="*/ 138 w 138"/>
                <a:gd name="T1" fmla="*/ 0 h 397"/>
                <a:gd name="T2" fmla="*/ 138 w 138"/>
                <a:gd name="T3" fmla="*/ 397 h 397"/>
                <a:gd name="T4" fmla="*/ 89 w 138"/>
                <a:gd name="T5" fmla="*/ 397 h 397"/>
                <a:gd name="T6" fmla="*/ 0 w 138"/>
                <a:gd name="T7" fmla="*/ 308 h 397"/>
                <a:gd name="T8" fmla="*/ 0 w 138"/>
                <a:gd name="T9" fmla="*/ 89 h 397"/>
                <a:gd name="T10" fmla="*/ 89 w 138"/>
                <a:gd name="T11" fmla="*/ 0 h 397"/>
                <a:gd name="T12" fmla="*/ 138 w 138"/>
                <a:gd name="T13" fmla="*/ 0 h 397"/>
                <a:gd name="T14" fmla="*/ 138 w 138"/>
                <a:gd name="T15" fmla="*/ 0 h 397"/>
                <a:gd name="T16" fmla="*/ 138 w 138"/>
                <a:gd name="T1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397">
                  <a:moveTo>
                    <a:pt x="138" y="0"/>
                  </a:moveTo>
                  <a:cubicBezTo>
                    <a:pt x="138" y="397"/>
                    <a:pt x="138" y="397"/>
                    <a:pt x="138" y="397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40" y="397"/>
                    <a:pt x="0" y="357"/>
                    <a:pt x="0" y="30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lnTo>
                    <a:pt x="138" y="0"/>
                  </a:lnTo>
                  <a:close/>
                  <a:moveTo>
                    <a:pt x="138" y="0"/>
                  </a:move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0" name="Group 299"/>
          <p:cNvGrpSpPr>
            <a:grpSpLocks noChangeAspect="1"/>
          </p:cNvGrpSpPr>
          <p:nvPr/>
        </p:nvGrpSpPr>
        <p:grpSpPr>
          <a:xfrm>
            <a:off x="7820291" y="3806975"/>
            <a:ext cx="254242" cy="304800"/>
            <a:chOff x="8115300" y="2176463"/>
            <a:chExt cx="5284788" cy="6335712"/>
          </a:xfrm>
        </p:grpSpPr>
        <p:sp>
          <p:nvSpPr>
            <p:cNvPr id="301" name="Freeform 103"/>
            <p:cNvSpPr>
              <a:spLocks noEditPoints="1"/>
            </p:cNvSpPr>
            <p:nvPr/>
          </p:nvSpPr>
          <p:spPr bwMode="auto">
            <a:xfrm>
              <a:off x="12598400" y="4686300"/>
              <a:ext cx="801688" cy="209550"/>
            </a:xfrm>
            <a:custGeom>
              <a:avLst/>
              <a:gdLst>
                <a:gd name="T0" fmla="*/ 159 w 183"/>
                <a:gd name="T1" fmla="*/ 0 h 48"/>
                <a:gd name="T2" fmla="*/ 183 w 183"/>
                <a:gd name="T3" fmla="*/ 24 h 48"/>
                <a:gd name="T4" fmla="*/ 159 w 183"/>
                <a:gd name="T5" fmla="*/ 48 h 48"/>
                <a:gd name="T6" fmla="*/ 24 w 183"/>
                <a:gd name="T7" fmla="*/ 48 h 48"/>
                <a:gd name="T8" fmla="*/ 0 w 183"/>
                <a:gd name="T9" fmla="*/ 24 h 48"/>
                <a:gd name="T10" fmla="*/ 24 w 183"/>
                <a:gd name="T11" fmla="*/ 0 h 48"/>
                <a:gd name="T12" fmla="*/ 159 w 183"/>
                <a:gd name="T13" fmla="*/ 0 h 48"/>
                <a:gd name="T14" fmla="*/ 159 w 183"/>
                <a:gd name="T15" fmla="*/ 0 h 48"/>
                <a:gd name="T16" fmla="*/ 159 w 18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48">
                  <a:moveTo>
                    <a:pt x="159" y="0"/>
                  </a:moveTo>
                  <a:cubicBezTo>
                    <a:pt x="172" y="0"/>
                    <a:pt x="183" y="11"/>
                    <a:pt x="183" y="24"/>
                  </a:cubicBezTo>
                  <a:cubicBezTo>
                    <a:pt x="183" y="38"/>
                    <a:pt x="172" y="48"/>
                    <a:pt x="15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59" y="0"/>
                  </a:lnTo>
                  <a:close/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Freeform 104"/>
            <p:cNvSpPr>
              <a:spLocks noEditPoints="1"/>
            </p:cNvSpPr>
            <p:nvPr/>
          </p:nvSpPr>
          <p:spPr bwMode="auto">
            <a:xfrm>
              <a:off x="12320588" y="3419475"/>
              <a:ext cx="755650" cy="511175"/>
            </a:xfrm>
            <a:custGeom>
              <a:avLst/>
              <a:gdLst>
                <a:gd name="T0" fmla="*/ 165 w 172"/>
                <a:gd name="T1" fmla="*/ 15 h 118"/>
                <a:gd name="T2" fmla="*/ 156 w 172"/>
                <a:gd name="T3" fmla="*/ 48 h 118"/>
                <a:gd name="T4" fmla="*/ 40 w 172"/>
                <a:gd name="T5" fmla="*/ 115 h 118"/>
                <a:gd name="T6" fmla="*/ 28 w 172"/>
                <a:gd name="T7" fmla="*/ 118 h 118"/>
                <a:gd name="T8" fmla="*/ 7 w 172"/>
                <a:gd name="T9" fmla="*/ 106 h 118"/>
                <a:gd name="T10" fmla="*/ 16 w 172"/>
                <a:gd name="T11" fmla="*/ 74 h 118"/>
                <a:gd name="T12" fmla="*/ 132 w 172"/>
                <a:gd name="T13" fmla="*/ 6 h 118"/>
                <a:gd name="T14" fmla="*/ 165 w 172"/>
                <a:gd name="T15" fmla="*/ 15 h 118"/>
                <a:gd name="T16" fmla="*/ 165 w 172"/>
                <a:gd name="T17" fmla="*/ 15 h 118"/>
                <a:gd name="T18" fmla="*/ 165 w 172"/>
                <a:gd name="T19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18">
                  <a:moveTo>
                    <a:pt x="165" y="15"/>
                  </a:moveTo>
                  <a:cubicBezTo>
                    <a:pt x="172" y="27"/>
                    <a:pt x="168" y="41"/>
                    <a:pt x="156" y="48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6" y="117"/>
                    <a:pt x="32" y="118"/>
                    <a:pt x="28" y="118"/>
                  </a:cubicBezTo>
                  <a:cubicBezTo>
                    <a:pt x="20" y="118"/>
                    <a:pt x="12" y="114"/>
                    <a:pt x="7" y="106"/>
                  </a:cubicBezTo>
                  <a:cubicBezTo>
                    <a:pt x="0" y="95"/>
                    <a:pt x="4" y="80"/>
                    <a:pt x="16" y="74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44" y="0"/>
                    <a:pt x="158" y="4"/>
                    <a:pt x="165" y="15"/>
                  </a:cubicBezTo>
                  <a:close/>
                  <a:moveTo>
                    <a:pt x="165" y="15"/>
                  </a:moveTo>
                  <a:cubicBezTo>
                    <a:pt x="165" y="15"/>
                    <a:pt x="165" y="15"/>
                    <a:pt x="165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Freeform 105"/>
            <p:cNvSpPr>
              <a:spLocks noEditPoints="1"/>
            </p:cNvSpPr>
            <p:nvPr/>
          </p:nvSpPr>
          <p:spPr bwMode="auto">
            <a:xfrm>
              <a:off x="12320588" y="5637213"/>
              <a:ext cx="755650" cy="517525"/>
            </a:xfrm>
            <a:custGeom>
              <a:avLst/>
              <a:gdLst>
                <a:gd name="T0" fmla="*/ 156 w 172"/>
                <a:gd name="T1" fmla="*/ 74 h 119"/>
                <a:gd name="T2" fmla="*/ 165 w 172"/>
                <a:gd name="T3" fmla="*/ 107 h 119"/>
                <a:gd name="T4" fmla="*/ 144 w 172"/>
                <a:gd name="T5" fmla="*/ 119 h 119"/>
                <a:gd name="T6" fmla="*/ 132 w 172"/>
                <a:gd name="T7" fmla="*/ 115 h 119"/>
                <a:gd name="T8" fmla="*/ 16 w 172"/>
                <a:gd name="T9" fmla="*/ 48 h 119"/>
                <a:gd name="T10" fmla="*/ 7 w 172"/>
                <a:gd name="T11" fmla="*/ 15 h 119"/>
                <a:gd name="T12" fmla="*/ 40 w 172"/>
                <a:gd name="T13" fmla="*/ 7 h 119"/>
                <a:gd name="T14" fmla="*/ 156 w 172"/>
                <a:gd name="T15" fmla="*/ 74 h 119"/>
                <a:gd name="T16" fmla="*/ 156 w 172"/>
                <a:gd name="T17" fmla="*/ 74 h 119"/>
                <a:gd name="T18" fmla="*/ 156 w 172"/>
                <a:gd name="T19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19">
                  <a:moveTo>
                    <a:pt x="156" y="74"/>
                  </a:moveTo>
                  <a:cubicBezTo>
                    <a:pt x="168" y="80"/>
                    <a:pt x="172" y="95"/>
                    <a:pt x="165" y="107"/>
                  </a:cubicBezTo>
                  <a:cubicBezTo>
                    <a:pt x="161" y="114"/>
                    <a:pt x="153" y="119"/>
                    <a:pt x="144" y="119"/>
                  </a:cubicBezTo>
                  <a:cubicBezTo>
                    <a:pt x="140" y="119"/>
                    <a:pt x="136" y="118"/>
                    <a:pt x="132" y="11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4" y="42"/>
                    <a:pt x="0" y="27"/>
                    <a:pt x="7" y="15"/>
                  </a:cubicBezTo>
                  <a:cubicBezTo>
                    <a:pt x="14" y="4"/>
                    <a:pt x="28" y="0"/>
                    <a:pt x="40" y="7"/>
                  </a:cubicBezTo>
                  <a:lnTo>
                    <a:pt x="156" y="74"/>
                  </a:lnTo>
                  <a:close/>
                  <a:moveTo>
                    <a:pt x="156" y="74"/>
                  </a:moveTo>
                  <a:cubicBezTo>
                    <a:pt x="156" y="74"/>
                    <a:pt x="156" y="74"/>
                    <a:pt x="156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106"/>
            <p:cNvSpPr>
              <a:spLocks noEditPoints="1"/>
            </p:cNvSpPr>
            <p:nvPr/>
          </p:nvSpPr>
          <p:spPr bwMode="auto">
            <a:xfrm>
              <a:off x="9110663" y="3140075"/>
              <a:ext cx="3289300" cy="5372100"/>
            </a:xfrm>
            <a:custGeom>
              <a:avLst/>
              <a:gdLst>
                <a:gd name="T0" fmla="*/ 750 w 750"/>
                <a:gd name="T1" fmla="*/ 376 h 1237"/>
                <a:gd name="T2" fmla="*/ 674 w 750"/>
                <a:gd name="T3" fmla="*/ 602 h 1237"/>
                <a:gd name="T4" fmla="*/ 546 w 750"/>
                <a:gd name="T5" fmla="*/ 976 h 1237"/>
                <a:gd name="T6" fmla="*/ 546 w 750"/>
                <a:gd name="T7" fmla="*/ 1120 h 1237"/>
                <a:gd name="T8" fmla="*/ 430 w 750"/>
                <a:gd name="T9" fmla="*/ 1237 h 1237"/>
                <a:gd name="T10" fmla="*/ 321 w 750"/>
                <a:gd name="T11" fmla="*/ 1237 h 1237"/>
                <a:gd name="T12" fmla="*/ 205 w 750"/>
                <a:gd name="T13" fmla="*/ 1120 h 1237"/>
                <a:gd name="T14" fmla="*/ 205 w 750"/>
                <a:gd name="T15" fmla="*/ 976 h 1237"/>
                <a:gd name="T16" fmla="*/ 77 w 750"/>
                <a:gd name="T17" fmla="*/ 603 h 1237"/>
                <a:gd name="T18" fmla="*/ 1 w 750"/>
                <a:gd name="T19" fmla="*/ 373 h 1237"/>
                <a:gd name="T20" fmla="*/ 110 w 750"/>
                <a:gd name="T21" fmla="*/ 112 h 1237"/>
                <a:gd name="T22" fmla="*/ 370 w 750"/>
                <a:gd name="T23" fmla="*/ 2 h 1237"/>
                <a:gd name="T24" fmla="*/ 638 w 750"/>
                <a:gd name="T25" fmla="*/ 110 h 1237"/>
                <a:gd name="T26" fmla="*/ 750 w 750"/>
                <a:gd name="T27" fmla="*/ 376 h 1237"/>
                <a:gd name="T28" fmla="*/ 636 w 750"/>
                <a:gd name="T29" fmla="*/ 573 h 1237"/>
                <a:gd name="T30" fmla="*/ 702 w 750"/>
                <a:gd name="T31" fmla="*/ 376 h 1237"/>
                <a:gd name="T32" fmla="*/ 604 w 750"/>
                <a:gd name="T33" fmla="*/ 144 h 1237"/>
                <a:gd name="T34" fmla="*/ 371 w 750"/>
                <a:gd name="T35" fmla="*/ 50 h 1237"/>
                <a:gd name="T36" fmla="*/ 49 w 750"/>
                <a:gd name="T37" fmla="*/ 373 h 1237"/>
                <a:gd name="T38" fmla="*/ 116 w 750"/>
                <a:gd name="T39" fmla="*/ 574 h 1237"/>
                <a:gd name="T40" fmla="*/ 253 w 750"/>
                <a:gd name="T41" fmla="*/ 967 h 1237"/>
                <a:gd name="T42" fmla="*/ 498 w 750"/>
                <a:gd name="T43" fmla="*/ 967 h 1237"/>
                <a:gd name="T44" fmla="*/ 636 w 750"/>
                <a:gd name="T45" fmla="*/ 573 h 1237"/>
                <a:gd name="T46" fmla="*/ 498 w 750"/>
                <a:gd name="T47" fmla="*/ 1120 h 1237"/>
                <a:gd name="T48" fmla="*/ 498 w 750"/>
                <a:gd name="T49" fmla="*/ 1113 h 1237"/>
                <a:gd name="T50" fmla="*/ 253 w 750"/>
                <a:gd name="T51" fmla="*/ 1085 h 1237"/>
                <a:gd name="T52" fmla="*/ 253 w 750"/>
                <a:gd name="T53" fmla="*/ 1104 h 1237"/>
                <a:gd name="T54" fmla="*/ 497 w 750"/>
                <a:gd name="T55" fmla="*/ 1132 h 1237"/>
                <a:gd name="T56" fmla="*/ 498 w 750"/>
                <a:gd name="T57" fmla="*/ 1120 h 1237"/>
                <a:gd name="T58" fmla="*/ 498 w 750"/>
                <a:gd name="T59" fmla="*/ 1064 h 1237"/>
                <a:gd name="T60" fmla="*/ 498 w 750"/>
                <a:gd name="T61" fmla="*/ 1015 h 1237"/>
                <a:gd name="T62" fmla="*/ 253 w 750"/>
                <a:gd name="T63" fmla="*/ 1015 h 1237"/>
                <a:gd name="T64" fmla="*/ 253 w 750"/>
                <a:gd name="T65" fmla="*/ 1036 h 1237"/>
                <a:gd name="T66" fmla="*/ 498 w 750"/>
                <a:gd name="T67" fmla="*/ 1064 h 1237"/>
                <a:gd name="T68" fmla="*/ 468 w 750"/>
                <a:gd name="T69" fmla="*/ 1177 h 1237"/>
                <a:gd name="T70" fmla="*/ 261 w 750"/>
                <a:gd name="T71" fmla="*/ 1153 h 1237"/>
                <a:gd name="T72" fmla="*/ 321 w 750"/>
                <a:gd name="T73" fmla="*/ 1189 h 1237"/>
                <a:gd name="T74" fmla="*/ 430 w 750"/>
                <a:gd name="T75" fmla="*/ 1189 h 1237"/>
                <a:gd name="T76" fmla="*/ 468 w 750"/>
                <a:gd name="T77" fmla="*/ 1177 h 1237"/>
                <a:gd name="T78" fmla="*/ 468 w 750"/>
                <a:gd name="T79" fmla="*/ 1177 h 1237"/>
                <a:gd name="T80" fmla="*/ 468 w 750"/>
                <a:gd name="T81" fmla="*/ 1177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0" h="1237">
                  <a:moveTo>
                    <a:pt x="750" y="376"/>
                  </a:moveTo>
                  <a:cubicBezTo>
                    <a:pt x="750" y="459"/>
                    <a:pt x="724" y="537"/>
                    <a:pt x="674" y="602"/>
                  </a:cubicBezTo>
                  <a:cubicBezTo>
                    <a:pt x="590" y="713"/>
                    <a:pt x="546" y="842"/>
                    <a:pt x="546" y="976"/>
                  </a:cubicBezTo>
                  <a:cubicBezTo>
                    <a:pt x="546" y="1120"/>
                    <a:pt x="546" y="1120"/>
                    <a:pt x="546" y="1120"/>
                  </a:cubicBezTo>
                  <a:cubicBezTo>
                    <a:pt x="546" y="1185"/>
                    <a:pt x="494" y="1237"/>
                    <a:pt x="430" y="1237"/>
                  </a:cubicBezTo>
                  <a:cubicBezTo>
                    <a:pt x="321" y="1237"/>
                    <a:pt x="321" y="1237"/>
                    <a:pt x="321" y="1237"/>
                  </a:cubicBezTo>
                  <a:cubicBezTo>
                    <a:pt x="257" y="1237"/>
                    <a:pt x="205" y="1185"/>
                    <a:pt x="205" y="1120"/>
                  </a:cubicBezTo>
                  <a:cubicBezTo>
                    <a:pt x="205" y="976"/>
                    <a:pt x="205" y="976"/>
                    <a:pt x="205" y="976"/>
                  </a:cubicBezTo>
                  <a:cubicBezTo>
                    <a:pt x="205" y="843"/>
                    <a:pt x="160" y="711"/>
                    <a:pt x="77" y="603"/>
                  </a:cubicBezTo>
                  <a:cubicBezTo>
                    <a:pt x="27" y="536"/>
                    <a:pt x="0" y="457"/>
                    <a:pt x="1" y="373"/>
                  </a:cubicBezTo>
                  <a:cubicBezTo>
                    <a:pt x="2" y="275"/>
                    <a:pt x="41" y="182"/>
                    <a:pt x="110" y="112"/>
                  </a:cubicBezTo>
                  <a:cubicBezTo>
                    <a:pt x="180" y="43"/>
                    <a:pt x="272" y="3"/>
                    <a:pt x="370" y="2"/>
                  </a:cubicBezTo>
                  <a:cubicBezTo>
                    <a:pt x="471" y="0"/>
                    <a:pt x="566" y="39"/>
                    <a:pt x="638" y="110"/>
                  </a:cubicBezTo>
                  <a:cubicBezTo>
                    <a:pt x="710" y="180"/>
                    <a:pt x="750" y="275"/>
                    <a:pt x="750" y="376"/>
                  </a:cubicBezTo>
                  <a:close/>
                  <a:moveTo>
                    <a:pt x="636" y="573"/>
                  </a:moveTo>
                  <a:cubicBezTo>
                    <a:pt x="679" y="516"/>
                    <a:pt x="702" y="448"/>
                    <a:pt x="702" y="376"/>
                  </a:cubicBezTo>
                  <a:cubicBezTo>
                    <a:pt x="702" y="288"/>
                    <a:pt x="667" y="206"/>
                    <a:pt x="604" y="144"/>
                  </a:cubicBezTo>
                  <a:cubicBezTo>
                    <a:pt x="542" y="82"/>
                    <a:pt x="459" y="49"/>
                    <a:pt x="371" y="50"/>
                  </a:cubicBezTo>
                  <a:cubicBezTo>
                    <a:pt x="195" y="52"/>
                    <a:pt x="51" y="197"/>
                    <a:pt x="49" y="373"/>
                  </a:cubicBezTo>
                  <a:cubicBezTo>
                    <a:pt x="48" y="446"/>
                    <a:pt x="71" y="516"/>
                    <a:pt x="116" y="574"/>
                  </a:cubicBezTo>
                  <a:cubicBezTo>
                    <a:pt x="202" y="688"/>
                    <a:pt x="251" y="827"/>
                    <a:pt x="253" y="967"/>
                  </a:cubicBezTo>
                  <a:cubicBezTo>
                    <a:pt x="498" y="967"/>
                    <a:pt x="498" y="967"/>
                    <a:pt x="498" y="967"/>
                  </a:cubicBezTo>
                  <a:cubicBezTo>
                    <a:pt x="500" y="825"/>
                    <a:pt x="547" y="690"/>
                    <a:pt x="636" y="573"/>
                  </a:cubicBezTo>
                  <a:close/>
                  <a:moveTo>
                    <a:pt x="498" y="1120"/>
                  </a:moveTo>
                  <a:cubicBezTo>
                    <a:pt x="498" y="1113"/>
                    <a:pt x="498" y="1113"/>
                    <a:pt x="498" y="1113"/>
                  </a:cubicBezTo>
                  <a:cubicBezTo>
                    <a:pt x="253" y="1085"/>
                    <a:pt x="253" y="1085"/>
                    <a:pt x="253" y="1085"/>
                  </a:cubicBezTo>
                  <a:cubicBezTo>
                    <a:pt x="253" y="1104"/>
                    <a:pt x="253" y="1104"/>
                    <a:pt x="253" y="1104"/>
                  </a:cubicBezTo>
                  <a:cubicBezTo>
                    <a:pt x="497" y="1132"/>
                    <a:pt x="497" y="1132"/>
                    <a:pt x="497" y="1132"/>
                  </a:cubicBezTo>
                  <a:cubicBezTo>
                    <a:pt x="498" y="1128"/>
                    <a:pt x="498" y="1124"/>
                    <a:pt x="498" y="1120"/>
                  </a:cubicBezTo>
                  <a:close/>
                  <a:moveTo>
                    <a:pt x="498" y="1064"/>
                  </a:moveTo>
                  <a:cubicBezTo>
                    <a:pt x="498" y="1015"/>
                    <a:pt x="498" y="1015"/>
                    <a:pt x="498" y="1015"/>
                  </a:cubicBezTo>
                  <a:cubicBezTo>
                    <a:pt x="253" y="1015"/>
                    <a:pt x="253" y="1015"/>
                    <a:pt x="253" y="1015"/>
                  </a:cubicBezTo>
                  <a:cubicBezTo>
                    <a:pt x="253" y="1036"/>
                    <a:pt x="253" y="1036"/>
                    <a:pt x="253" y="1036"/>
                  </a:cubicBezTo>
                  <a:lnTo>
                    <a:pt x="498" y="1064"/>
                  </a:lnTo>
                  <a:close/>
                  <a:moveTo>
                    <a:pt x="468" y="1177"/>
                  </a:moveTo>
                  <a:cubicBezTo>
                    <a:pt x="261" y="1153"/>
                    <a:pt x="261" y="1153"/>
                    <a:pt x="261" y="1153"/>
                  </a:cubicBezTo>
                  <a:cubicBezTo>
                    <a:pt x="273" y="1174"/>
                    <a:pt x="296" y="1189"/>
                    <a:pt x="321" y="1189"/>
                  </a:cubicBezTo>
                  <a:cubicBezTo>
                    <a:pt x="430" y="1189"/>
                    <a:pt x="430" y="1189"/>
                    <a:pt x="430" y="1189"/>
                  </a:cubicBezTo>
                  <a:cubicBezTo>
                    <a:pt x="444" y="1189"/>
                    <a:pt x="457" y="1184"/>
                    <a:pt x="468" y="1177"/>
                  </a:cubicBezTo>
                  <a:close/>
                  <a:moveTo>
                    <a:pt x="468" y="1177"/>
                  </a:moveTo>
                  <a:cubicBezTo>
                    <a:pt x="468" y="1177"/>
                    <a:pt x="468" y="1177"/>
                    <a:pt x="468" y="117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Freeform 107"/>
            <p:cNvSpPr>
              <a:spLocks noEditPoints="1"/>
            </p:cNvSpPr>
            <p:nvPr/>
          </p:nvSpPr>
          <p:spPr bwMode="auto">
            <a:xfrm>
              <a:off x="11610975" y="2498725"/>
              <a:ext cx="534988" cy="728663"/>
            </a:xfrm>
            <a:custGeom>
              <a:avLst/>
              <a:gdLst>
                <a:gd name="T0" fmla="*/ 107 w 122"/>
                <a:gd name="T1" fmla="*/ 7 h 168"/>
                <a:gd name="T2" fmla="*/ 115 w 122"/>
                <a:gd name="T3" fmla="*/ 39 h 168"/>
                <a:gd name="T4" fmla="*/ 48 w 122"/>
                <a:gd name="T5" fmla="*/ 156 h 168"/>
                <a:gd name="T6" fmla="*/ 27 w 122"/>
                <a:gd name="T7" fmla="*/ 168 h 168"/>
                <a:gd name="T8" fmla="*/ 15 w 122"/>
                <a:gd name="T9" fmla="*/ 165 h 168"/>
                <a:gd name="T10" fmla="*/ 7 w 122"/>
                <a:gd name="T11" fmla="*/ 132 h 168"/>
                <a:gd name="T12" fmla="*/ 74 w 122"/>
                <a:gd name="T13" fmla="*/ 15 h 168"/>
                <a:gd name="T14" fmla="*/ 107 w 122"/>
                <a:gd name="T15" fmla="*/ 7 h 168"/>
                <a:gd name="T16" fmla="*/ 107 w 122"/>
                <a:gd name="T17" fmla="*/ 7 h 168"/>
                <a:gd name="T18" fmla="*/ 107 w 122"/>
                <a:gd name="T19" fmla="*/ 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68">
                  <a:moveTo>
                    <a:pt x="107" y="7"/>
                  </a:moveTo>
                  <a:cubicBezTo>
                    <a:pt x="118" y="13"/>
                    <a:pt x="122" y="28"/>
                    <a:pt x="115" y="39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4" y="164"/>
                    <a:pt x="36" y="168"/>
                    <a:pt x="27" y="168"/>
                  </a:cubicBezTo>
                  <a:cubicBezTo>
                    <a:pt x="23" y="168"/>
                    <a:pt x="19" y="167"/>
                    <a:pt x="15" y="165"/>
                  </a:cubicBezTo>
                  <a:cubicBezTo>
                    <a:pt x="4" y="158"/>
                    <a:pt x="0" y="143"/>
                    <a:pt x="7" y="132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80" y="4"/>
                    <a:pt x="95" y="0"/>
                    <a:pt x="107" y="7"/>
                  </a:cubicBezTo>
                  <a:close/>
                  <a:moveTo>
                    <a:pt x="107" y="7"/>
                  </a:moveTo>
                  <a:cubicBezTo>
                    <a:pt x="107" y="7"/>
                    <a:pt x="107" y="7"/>
                    <a:pt x="107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Freeform 108"/>
            <p:cNvSpPr>
              <a:spLocks noEditPoints="1"/>
            </p:cNvSpPr>
            <p:nvPr/>
          </p:nvSpPr>
          <p:spPr bwMode="auto">
            <a:xfrm>
              <a:off x="10650538" y="3522663"/>
              <a:ext cx="1368425" cy="1463675"/>
            </a:xfrm>
            <a:custGeom>
              <a:avLst/>
              <a:gdLst>
                <a:gd name="T0" fmla="*/ 312 w 312"/>
                <a:gd name="T1" fmla="*/ 288 h 337"/>
                <a:gd name="T2" fmla="*/ 311 w 312"/>
                <a:gd name="T3" fmla="*/ 315 h 337"/>
                <a:gd name="T4" fmla="*/ 287 w 312"/>
                <a:gd name="T5" fmla="*/ 337 h 337"/>
                <a:gd name="T6" fmla="*/ 285 w 312"/>
                <a:gd name="T7" fmla="*/ 337 h 337"/>
                <a:gd name="T8" fmla="*/ 263 w 312"/>
                <a:gd name="T9" fmla="*/ 311 h 337"/>
                <a:gd name="T10" fmla="*/ 264 w 312"/>
                <a:gd name="T11" fmla="*/ 288 h 337"/>
                <a:gd name="T12" fmla="*/ 24 w 312"/>
                <a:gd name="T13" fmla="*/ 48 h 337"/>
                <a:gd name="T14" fmla="*/ 0 w 312"/>
                <a:gd name="T15" fmla="*/ 24 h 337"/>
                <a:gd name="T16" fmla="*/ 24 w 312"/>
                <a:gd name="T17" fmla="*/ 0 h 337"/>
                <a:gd name="T18" fmla="*/ 312 w 312"/>
                <a:gd name="T19" fmla="*/ 288 h 337"/>
                <a:gd name="T20" fmla="*/ 312 w 312"/>
                <a:gd name="T21" fmla="*/ 288 h 337"/>
                <a:gd name="T22" fmla="*/ 312 w 312"/>
                <a:gd name="T23" fmla="*/ 28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337">
                  <a:moveTo>
                    <a:pt x="312" y="288"/>
                  </a:moveTo>
                  <a:cubicBezTo>
                    <a:pt x="312" y="297"/>
                    <a:pt x="312" y="306"/>
                    <a:pt x="311" y="315"/>
                  </a:cubicBezTo>
                  <a:cubicBezTo>
                    <a:pt x="310" y="328"/>
                    <a:pt x="300" y="337"/>
                    <a:pt x="287" y="337"/>
                  </a:cubicBezTo>
                  <a:cubicBezTo>
                    <a:pt x="287" y="337"/>
                    <a:pt x="286" y="337"/>
                    <a:pt x="285" y="337"/>
                  </a:cubicBezTo>
                  <a:cubicBezTo>
                    <a:pt x="272" y="336"/>
                    <a:pt x="262" y="324"/>
                    <a:pt x="263" y="311"/>
                  </a:cubicBezTo>
                  <a:cubicBezTo>
                    <a:pt x="264" y="303"/>
                    <a:pt x="264" y="296"/>
                    <a:pt x="264" y="288"/>
                  </a:cubicBezTo>
                  <a:cubicBezTo>
                    <a:pt x="264" y="156"/>
                    <a:pt x="15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83" y="0"/>
                    <a:pt x="312" y="129"/>
                    <a:pt x="312" y="288"/>
                  </a:cubicBezTo>
                  <a:close/>
                  <a:moveTo>
                    <a:pt x="312" y="288"/>
                  </a:moveTo>
                  <a:cubicBezTo>
                    <a:pt x="312" y="288"/>
                    <a:pt x="312" y="288"/>
                    <a:pt x="312" y="2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Freeform 109"/>
            <p:cNvSpPr>
              <a:spLocks noEditPoints="1"/>
            </p:cNvSpPr>
            <p:nvPr/>
          </p:nvSpPr>
          <p:spPr bwMode="auto">
            <a:xfrm>
              <a:off x="11563350" y="5108575"/>
              <a:ext cx="376238" cy="460375"/>
            </a:xfrm>
            <a:custGeom>
              <a:avLst/>
              <a:gdLst>
                <a:gd name="T0" fmla="*/ 69 w 86"/>
                <a:gd name="T1" fmla="*/ 5 h 106"/>
                <a:gd name="T2" fmla="*/ 81 w 86"/>
                <a:gd name="T3" fmla="*/ 37 h 106"/>
                <a:gd name="T4" fmla="*/ 46 w 86"/>
                <a:gd name="T5" fmla="*/ 97 h 106"/>
                <a:gd name="T6" fmla="*/ 27 w 86"/>
                <a:gd name="T7" fmla="*/ 106 h 106"/>
                <a:gd name="T8" fmla="*/ 12 w 86"/>
                <a:gd name="T9" fmla="*/ 102 h 106"/>
                <a:gd name="T10" fmla="*/ 8 w 86"/>
                <a:gd name="T11" fmla="*/ 68 h 106"/>
                <a:gd name="T12" fmla="*/ 37 w 86"/>
                <a:gd name="T13" fmla="*/ 18 h 106"/>
                <a:gd name="T14" fmla="*/ 69 w 86"/>
                <a:gd name="T15" fmla="*/ 5 h 106"/>
                <a:gd name="T16" fmla="*/ 69 w 86"/>
                <a:gd name="T17" fmla="*/ 5 h 106"/>
                <a:gd name="T18" fmla="*/ 69 w 86"/>
                <a:gd name="T19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06">
                  <a:moveTo>
                    <a:pt x="69" y="5"/>
                  </a:moveTo>
                  <a:cubicBezTo>
                    <a:pt x="81" y="11"/>
                    <a:pt x="86" y="25"/>
                    <a:pt x="81" y="37"/>
                  </a:cubicBezTo>
                  <a:cubicBezTo>
                    <a:pt x="72" y="58"/>
                    <a:pt x="60" y="78"/>
                    <a:pt x="46" y="97"/>
                  </a:cubicBezTo>
                  <a:cubicBezTo>
                    <a:pt x="41" y="103"/>
                    <a:pt x="34" y="106"/>
                    <a:pt x="27" y="106"/>
                  </a:cubicBezTo>
                  <a:cubicBezTo>
                    <a:pt x="22" y="106"/>
                    <a:pt x="17" y="105"/>
                    <a:pt x="12" y="102"/>
                  </a:cubicBezTo>
                  <a:cubicBezTo>
                    <a:pt x="2" y="94"/>
                    <a:pt x="0" y="79"/>
                    <a:pt x="8" y="68"/>
                  </a:cubicBezTo>
                  <a:cubicBezTo>
                    <a:pt x="20" y="52"/>
                    <a:pt x="29" y="36"/>
                    <a:pt x="37" y="18"/>
                  </a:cubicBezTo>
                  <a:cubicBezTo>
                    <a:pt x="42" y="6"/>
                    <a:pt x="56" y="0"/>
                    <a:pt x="69" y="5"/>
                  </a:cubicBezTo>
                  <a:close/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0" name="Freeform 110"/>
            <p:cNvSpPr>
              <a:spLocks noEditPoints="1"/>
            </p:cNvSpPr>
            <p:nvPr/>
          </p:nvSpPr>
          <p:spPr bwMode="auto">
            <a:xfrm>
              <a:off x="10220325" y="7851775"/>
              <a:ext cx="1074738" cy="204788"/>
            </a:xfrm>
            <a:custGeom>
              <a:avLst/>
              <a:gdLst>
                <a:gd name="T0" fmla="*/ 245 w 245"/>
                <a:gd name="T1" fmla="*/ 28 h 47"/>
                <a:gd name="T2" fmla="*/ 245 w 245"/>
                <a:gd name="T3" fmla="*/ 35 h 47"/>
                <a:gd name="T4" fmla="*/ 244 w 245"/>
                <a:gd name="T5" fmla="*/ 47 h 47"/>
                <a:gd name="T6" fmla="*/ 0 w 245"/>
                <a:gd name="T7" fmla="*/ 19 h 47"/>
                <a:gd name="T8" fmla="*/ 0 w 245"/>
                <a:gd name="T9" fmla="*/ 0 h 47"/>
                <a:gd name="T10" fmla="*/ 245 w 245"/>
                <a:gd name="T11" fmla="*/ 28 h 47"/>
                <a:gd name="T12" fmla="*/ 245 w 245"/>
                <a:gd name="T13" fmla="*/ 28 h 47"/>
                <a:gd name="T14" fmla="*/ 245 w 245"/>
                <a:gd name="T1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47">
                  <a:moveTo>
                    <a:pt x="245" y="28"/>
                  </a:moveTo>
                  <a:cubicBezTo>
                    <a:pt x="245" y="35"/>
                    <a:pt x="245" y="35"/>
                    <a:pt x="245" y="35"/>
                  </a:cubicBezTo>
                  <a:cubicBezTo>
                    <a:pt x="245" y="39"/>
                    <a:pt x="245" y="43"/>
                    <a:pt x="244" y="4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5" y="28"/>
                  </a:lnTo>
                  <a:close/>
                  <a:moveTo>
                    <a:pt x="245" y="28"/>
                  </a:moveTo>
                  <a:cubicBezTo>
                    <a:pt x="245" y="28"/>
                    <a:pt x="245" y="28"/>
                    <a:pt x="245" y="2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111"/>
            <p:cNvSpPr>
              <a:spLocks noEditPoints="1"/>
            </p:cNvSpPr>
            <p:nvPr/>
          </p:nvSpPr>
          <p:spPr bwMode="auto">
            <a:xfrm>
              <a:off x="10220325" y="7548563"/>
              <a:ext cx="1074738" cy="212725"/>
            </a:xfrm>
            <a:custGeom>
              <a:avLst/>
              <a:gdLst>
                <a:gd name="T0" fmla="*/ 677 w 677"/>
                <a:gd name="T1" fmla="*/ 0 h 134"/>
                <a:gd name="T2" fmla="*/ 677 w 677"/>
                <a:gd name="T3" fmla="*/ 134 h 134"/>
                <a:gd name="T4" fmla="*/ 0 w 677"/>
                <a:gd name="T5" fmla="*/ 57 h 134"/>
                <a:gd name="T6" fmla="*/ 0 w 677"/>
                <a:gd name="T7" fmla="*/ 0 h 134"/>
                <a:gd name="T8" fmla="*/ 677 w 677"/>
                <a:gd name="T9" fmla="*/ 0 h 134"/>
                <a:gd name="T10" fmla="*/ 677 w 677"/>
                <a:gd name="T11" fmla="*/ 0 h 134"/>
                <a:gd name="T12" fmla="*/ 677 w 677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" h="134">
                  <a:moveTo>
                    <a:pt x="677" y="0"/>
                  </a:moveTo>
                  <a:lnTo>
                    <a:pt x="677" y="13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677" y="0"/>
                  </a:lnTo>
                  <a:close/>
                  <a:moveTo>
                    <a:pt x="677" y="0"/>
                  </a:moveTo>
                  <a:lnTo>
                    <a:pt x="67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112"/>
            <p:cNvSpPr>
              <a:spLocks noEditPoints="1"/>
            </p:cNvSpPr>
            <p:nvPr/>
          </p:nvSpPr>
          <p:spPr bwMode="auto">
            <a:xfrm>
              <a:off x="10220325" y="7548563"/>
              <a:ext cx="1074738" cy="212725"/>
            </a:xfrm>
            <a:custGeom>
              <a:avLst/>
              <a:gdLst>
                <a:gd name="T0" fmla="*/ 677 w 677"/>
                <a:gd name="T1" fmla="*/ 0 h 134"/>
                <a:gd name="T2" fmla="*/ 677 w 677"/>
                <a:gd name="T3" fmla="*/ 134 h 134"/>
                <a:gd name="T4" fmla="*/ 0 w 677"/>
                <a:gd name="T5" fmla="*/ 57 h 134"/>
                <a:gd name="T6" fmla="*/ 0 w 677"/>
                <a:gd name="T7" fmla="*/ 0 h 134"/>
                <a:gd name="T8" fmla="*/ 677 w 677"/>
                <a:gd name="T9" fmla="*/ 0 h 134"/>
                <a:gd name="T10" fmla="*/ 677 w 677"/>
                <a:gd name="T11" fmla="*/ 0 h 134"/>
                <a:gd name="T12" fmla="*/ 677 w 677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" h="134">
                  <a:moveTo>
                    <a:pt x="677" y="0"/>
                  </a:moveTo>
                  <a:lnTo>
                    <a:pt x="677" y="13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677" y="0"/>
                  </a:lnTo>
                  <a:moveTo>
                    <a:pt x="677" y="0"/>
                  </a:moveTo>
                  <a:lnTo>
                    <a:pt x="677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113"/>
            <p:cNvSpPr>
              <a:spLocks noEditPoints="1"/>
            </p:cNvSpPr>
            <p:nvPr/>
          </p:nvSpPr>
          <p:spPr bwMode="auto">
            <a:xfrm>
              <a:off x="10255250" y="8147050"/>
              <a:ext cx="908050" cy="157163"/>
            </a:xfrm>
            <a:custGeom>
              <a:avLst/>
              <a:gdLst>
                <a:gd name="T0" fmla="*/ 0 w 207"/>
                <a:gd name="T1" fmla="*/ 0 h 36"/>
                <a:gd name="T2" fmla="*/ 207 w 207"/>
                <a:gd name="T3" fmla="*/ 24 h 36"/>
                <a:gd name="T4" fmla="*/ 169 w 207"/>
                <a:gd name="T5" fmla="*/ 36 h 36"/>
                <a:gd name="T6" fmla="*/ 60 w 207"/>
                <a:gd name="T7" fmla="*/ 36 h 36"/>
                <a:gd name="T8" fmla="*/ 0 w 207"/>
                <a:gd name="T9" fmla="*/ 0 h 36"/>
                <a:gd name="T10" fmla="*/ 0 w 207"/>
                <a:gd name="T11" fmla="*/ 0 h 36"/>
                <a:gd name="T12" fmla="*/ 0 w 20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36">
                  <a:moveTo>
                    <a:pt x="0" y="0"/>
                  </a:moveTo>
                  <a:cubicBezTo>
                    <a:pt x="207" y="24"/>
                    <a:pt x="207" y="24"/>
                    <a:pt x="207" y="24"/>
                  </a:cubicBezTo>
                  <a:cubicBezTo>
                    <a:pt x="196" y="31"/>
                    <a:pt x="183" y="36"/>
                    <a:pt x="16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35" y="36"/>
                    <a:pt x="12" y="21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4" name="Freeform 114"/>
            <p:cNvSpPr>
              <a:spLocks noEditPoints="1"/>
            </p:cNvSpPr>
            <p:nvPr/>
          </p:nvSpPr>
          <p:spPr bwMode="auto">
            <a:xfrm>
              <a:off x="10650538" y="2176463"/>
              <a:ext cx="211138" cy="790575"/>
            </a:xfrm>
            <a:custGeom>
              <a:avLst/>
              <a:gdLst>
                <a:gd name="T0" fmla="*/ 48 w 48"/>
                <a:gd name="T1" fmla="*/ 24 h 182"/>
                <a:gd name="T2" fmla="*/ 48 w 48"/>
                <a:gd name="T3" fmla="*/ 158 h 182"/>
                <a:gd name="T4" fmla="*/ 24 w 48"/>
                <a:gd name="T5" fmla="*/ 182 h 182"/>
                <a:gd name="T6" fmla="*/ 0 w 48"/>
                <a:gd name="T7" fmla="*/ 158 h 182"/>
                <a:gd name="T8" fmla="*/ 0 w 48"/>
                <a:gd name="T9" fmla="*/ 24 h 182"/>
                <a:gd name="T10" fmla="*/ 24 w 48"/>
                <a:gd name="T11" fmla="*/ 0 h 182"/>
                <a:gd name="T12" fmla="*/ 48 w 48"/>
                <a:gd name="T13" fmla="*/ 24 h 182"/>
                <a:gd name="T14" fmla="*/ 48 w 48"/>
                <a:gd name="T15" fmla="*/ 24 h 182"/>
                <a:gd name="T16" fmla="*/ 48 w 48"/>
                <a:gd name="T17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82">
                  <a:moveTo>
                    <a:pt x="48" y="24"/>
                  </a:moveTo>
                  <a:cubicBezTo>
                    <a:pt x="48" y="158"/>
                    <a:pt x="48" y="158"/>
                    <a:pt x="48" y="158"/>
                  </a:cubicBezTo>
                  <a:cubicBezTo>
                    <a:pt x="48" y="172"/>
                    <a:pt x="38" y="182"/>
                    <a:pt x="24" y="182"/>
                  </a:cubicBezTo>
                  <a:cubicBezTo>
                    <a:pt x="11" y="182"/>
                    <a:pt x="0" y="172"/>
                    <a:pt x="0" y="1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5" name="Freeform 115"/>
            <p:cNvSpPr>
              <a:spLocks noEditPoints="1"/>
            </p:cNvSpPr>
            <p:nvPr/>
          </p:nvSpPr>
          <p:spPr bwMode="auto">
            <a:xfrm>
              <a:off x="9605963" y="5181600"/>
              <a:ext cx="847725" cy="1333500"/>
            </a:xfrm>
            <a:custGeom>
              <a:avLst/>
              <a:gdLst>
                <a:gd name="T0" fmla="*/ 189 w 193"/>
                <a:gd name="T1" fmla="*/ 275 h 307"/>
                <a:gd name="T2" fmla="*/ 174 w 193"/>
                <a:gd name="T3" fmla="*/ 306 h 307"/>
                <a:gd name="T4" fmla="*/ 166 w 193"/>
                <a:gd name="T5" fmla="*/ 307 h 307"/>
                <a:gd name="T6" fmla="*/ 143 w 193"/>
                <a:gd name="T7" fmla="*/ 290 h 307"/>
                <a:gd name="T8" fmla="*/ 33 w 193"/>
                <a:gd name="T9" fmla="*/ 80 h 307"/>
                <a:gd name="T10" fmla="*/ 6 w 193"/>
                <a:gd name="T11" fmla="*/ 38 h 307"/>
                <a:gd name="T12" fmla="*/ 16 w 193"/>
                <a:gd name="T13" fmla="*/ 6 h 307"/>
                <a:gd name="T14" fmla="*/ 49 w 193"/>
                <a:gd name="T15" fmla="*/ 16 h 307"/>
                <a:gd name="T16" fmla="*/ 71 w 193"/>
                <a:gd name="T17" fmla="*/ 51 h 307"/>
                <a:gd name="T18" fmla="*/ 189 w 193"/>
                <a:gd name="T19" fmla="*/ 275 h 307"/>
                <a:gd name="T20" fmla="*/ 189 w 193"/>
                <a:gd name="T21" fmla="*/ 275 h 307"/>
                <a:gd name="T22" fmla="*/ 189 w 193"/>
                <a:gd name="T23" fmla="*/ 27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3" h="307">
                  <a:moveTo>
                    <a:pt x="189" y="275"/>
                  </a:moveTo>
                  <a:cubicBezTo>
                    <a:pt x="193" y="288"/>
                    <a:pt x="186" y="301"/>
                    <a:pt x="174" y="306"/>
                  </a:cubicBezTo>
                  <a:cubicBezTo>
                    <a:pt x="171" y="306"/>
                    <a:pt x="169" y="307"/>
                    <a:pt x="166" y="307"/>
                  </a:cubicBezTo>
                  <a:cubicBezTo>
                    <a:pt x="156" y="307"/>
                    <a:pt x="147" y="300"/>
                    <a:pt x="143" y="290"/>
                  </a:cubicBezTo>
                  <a:cubicBezTo>
                    <a:pt x="119" y="215"/>
                    <a:pt x="81" y="144"/>
                    <a:pt x="33" y="80"/>
                  </a:cubicBezTo>
                  <a:cubicBezTo>
                    <a:pt x="23" y="67"/>
                    <a:pt x="14" y="53"/>
                    <a:pt x="6" y="38"/>
                  </a:cubicBezTo>
                  <a:cubicBezTo>
                    <a:pt x="0" y="26"/>
                    <a:pt x="5" y="12"/>
                    <a:pt x="16" y="6"/>
                  </a:cubicBezTo>
                  <a:cubicBezTo>
                    <a:pt x="28" y="0"/>
                    <a:pt x="43" y="4"/>
                    <a:pt x="49" y="16"/>
                  </a:cubicBezTo>
                  <a:cubicBezTo>
                    <a:pt x="55" y="28"/>
                    <a:pt x="63" y="40"/>
                    <a:pt x="71" y="51"/>
                  </a:cubicBezTo>
                  <a:cubicBezTo>
                    <a:pt x="123" y="119"/>
                    <a:pt x="162" y="194"/>
                    <a:pt x="189" y="275"/>
                  </a:cubicBezTo>
                  <a:close/>
                  <a:moveTo>
                    <a:pt x="189" y="275"/>
                  </a:moveTo>
                  <a:cubicBezTo>
                    <a:pt x="189" y="275"/>
                    <a:pt x="189" y="275"/>
                    <a:pt x="189" y="27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6" name="Freeform 116"/>
            <p:cNvSpPr>
              <a:spLocks noEditPoints="1"/>
            </p:cNvSpPr>
            <p:nvPr/>
          </p:nvSpPr>
          <p:spPr bwMode="auto">
            <a:xfrm>
              <a:off x="9369425" y="2498725"/>
              <a:ext cx="534988" cy="728663"/>
            </a:xfrm>
            <a:custGeom>
              <a:avLst/>
              <a:gdLst>
                <a:gd name="T0" fmla="*/ 115 w 122"/>
                <a:gd name="T1" fmla="*/ 132 h 168"/>
                <a:gd name="T2" fmla="*/ 106 w 122"/>
                <a:gd name="T3" fmla="*/ 165 h 168"/>
                <a:gd name="T4" fmla="*/ 94 w 122"/>
                <a:gd name="T5" fmla="*/ 168 h 168"/>
                <a:gd name="T6" fmla="*/ 74 w 122"/>
                <a:gd name="T7" fmla="*/ 156 h 168"/>
                <a:gd name="T8" fmla="*/ 6 w 122"/>
                <a:gd name="T9" fmla="*/ 39 h 168"/>
                <a:gd name="T10" fmla="*/ 15 w 122"/>
                <a:gd name="T11" fmla="*/ 7 h 168"/>
                <a:gd name="T12" fmla="*/ 48 w 122"/>
                <a:gd name="T13" fmla="*/ 15 h 168"/>
                <a:gd name="T14" fmla="*/ 115 w 122"/>
                <a:gd name="T15" fmla="*/ 132 h 168"/>
                <a:gd name="T16" fmla="*/ 115 w 122"/>
                <a:gd name="T17" fmla="*/ 132 h 168"/>
                <a:gd name="T18" fmla="*/ 115 w 122"/>
                <a:gd name="T19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68">
                  <a:moveTo>
                    <a:pt x="115" y="132"/>
                  </a:moveTo>
                  <a:cubicBezTo>
                    <a:pt x="122" y="143"/>
                    <a:pt x="118" y="158"/>
                    <a:pt x="106" y="165"/>
                  </a:cubicBezTo>
                  <a:cubicBezTo>
                    <a:pt x="103" y="167"/>
                    <a:pt x="98" y="168"/>
                    <a:pt x="94" y="168"/>
                  </a:cubicBezTo>
                  <a:cubicBezTo>
                    <a:pt x="86" y="168"/>
                    <a:pt x="78" y="164"/>
                    <a:pt x="74" y="15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28"/>
                    <a:pt x="4" y="13"/>
                    <a:pt x="15" y="7"/>
                  </a:cubicBezTo>
                  <a:cubicBezTo>
                    <a:pt x="27" y="0"/>
                    <a:pt x="41" y="4"/>
                    <a:pt x="48" y="15"/>
                  </a:cubicBezTo>
                  <a:lnTo>
                    <a:pt x="115" y="132"/>
                  </a:lnTo>
                  <a:close/>
                  <a:moveTo>
                    <a:pt x="115" y="132"/>
                  </a:moveTo>
                  <a:cubicBezTo>
                    <a:pt x="115" y="132"/>
                    <a:pt x="115" y="132"/>
                    <a:pt x="115" y="1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7" name="Freeform 117"/>
            <p:cNvSpPr>
              <a:spLocks noEditPoints="1"/>
            </p:cNvSpPr>
            <p:nvPr/>
          </p:nvSpPr>
          <p:spPr bwMode="auto">
            <a:xfrm>
              <a:off x="9493250" y="4660900"/>
              <a:ext cx="231775" cy="390525"/>
            </a:xfrm>
            <a:custGeom>
              <a:avLst/>
              <a:gdLst>
                <a:gd name="T0" fmla="*/ 51 w 53"/>
                <a:gd name="T1" fmla="*/ 62 h 90"/>
                <a:gd name="T2" fmla="*/ 31 w 53"/>
                <a:gd name="T3" fmla="*/ 90 h 90"/>
                <a:gd name="T4" fmla="*/ 27 w 53"/>
                <a:gd name="T5" fmla="*/ 90 h 90"/>
                <a:gd name="T6" fmla="*/ 4 w 53"/>
                <a:gd name="T7" fmla="*/ 69 h 90"/>
                <a:gd name="T8" fmla="*/ 0 w 53"/>
                <a:gd name="T9" fmla="*/ 23 h 90"/>
                <a:gd name="T10" fmla="*/ 25 w 53"/>
                <a:gd name="T11" fmla="*/ 0 h 90"/>
                <a:gd name="T12" fmla="*/ 48 w 53"/>
                <a:gd name="T13" fmla="*/ 24 h 90"/>
                <a:gd name="T14" fmla="*/ 51 w 53"/>
                <a:gd name="T15" fmla="*/ 62 h 90"/>
                <a:gd name="T16" fmla="*/ 51 w 53"/>
                <a:gd name="T17" fmla="*/ 62 h 90"/>
                <a:gd name="T18" fmla="*/ 51 w 53"/>
                <a:gd name="T19" fmla="*/ 6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0">
                  <a:moveTo>
                    <a:pt x="51" y="62"/>
                  </a:moveTo>
                  <a:cubicBezTo>
                    <a:pt x="53" y="75"/>
                    <a:pt x="44" y="88"/>
                    <a:pt x="31" y="90"/>
                  </a:cubicBezTo>
                  <a:cubicBezTo>
                    <a:pt x="30" y="90"/>
                    <a:pt x="28" y="90"/>
                    <a:pt x="27" y="90"/>
                  </a:cubicBezTo>
                  <a:cubicBezTo>
                    <a:pt x="16" y="90"/>
                    <a:pt x="5" y="81"/>
                    <a:pt x="4" y="69"/>
                  </a:cubicBezTo>
                  <a:cubicBezTo>
                    <a:pt x="1" y="54"/>
                    <a:pt x="0" y="39"/>
                    <a:pt x="0" y="23"/>
                  </a:cubicBezTo>
                  <a:cubicBezTo>
                    <a:pt x="1" y="10"/>
                    <a:pt x="11" y="0"/>
                    <a:pt x="25" y="0"/>
                  </a:cubicBezTo>
                  <a:cubicBezTo>
                    <a:pt x="38" y="0"/>
                    <a:pt x="49" y="11"/>
                    <a:pt x="48" y="24"/>
                  </a:cubicBezTo>
                  <a:cubicBezTo>
                    <a:pt x="48" y="37"/>
                    <a:pt x="49" y="50"/>
                    <a:pt x="51" y="62"/>
                  </a:cubicBezTo>
                  <a:close/>
                  <a:moveTo>
                    <a:pt x="51" y="62"/>
                  </a:moveTo>
                  <a:cubicBezTo>
                    <a:pt x="51" y="62"/>
                    <a:pt x="51" y="62"/>
                    <a:pt x="51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8" name="Freeform 118"/>
            <p:cNvSpPr>
              <a:spLocks noEditPoints="1"/>
            </p:cNvSpPr>
            <p:nvPr/>
          </p:nvSpPr>
          <p:spPr bwMode="auto">
            <a:xfrm>
              <a:off x="8439150" y="3419475"/>
              <a:ext cx="750888" cy="511175"/>
            </a:xfrm>
            <a:custGeom>
              <a:avLst/>
              <a:gdLst>
                <a:gd name="T0" fmla="*/ 156 w 171"/>
                <a:gd name="T1" fmla="*/ 74 h 118"/>
                <a:gd name="T2" fmla="*/ 165 w 171"/>
                <a:gd name="T3" fmla="*/ 106 h 118"/>
                <a:gd name="T4" fmla="*/ 144 w 171"/>
                <a:gd name="T5" fmla="*/ 118 h 118"/>
                <a:gd name="T6" fmla="*/ 132 w 171"/>
                <a:gd name="T7" fmla="*/ 115 h 118"/>
                <a:gd name="T8" fmla="*/ 15 w 171"/>
                <a:gd name="T9" fmla="*/ 48 h 118"/>
                <a:gd name="T10" fmla="*/ 7 w 171"/>
                <a:gd name="T11" fmla="*/ 15 h 118"/>
                <a:gd name="T12" fmla="*/ 39 w 171"/>
                <a:gd name="T13" fmla="*/ 6 h 118"/>
                <a:gd name="T14" fmla="*/ 156 w 171"/>
                <a:gd name="T15" fmla="*/ 74 h 118"/>
                <a:gd name="T16" fmla="*/ 156 w 171"/>
                <a:gd name="T17" fmla="*/ 74 h 118"/>
                <a:gd name="T18" fmla="*/ 156 w 171"/>
                <a:gd name="T19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18">
                  <a:moveTo>
                    <a:pt x="156" y="74"/>
                  </a:moveTo>
                  <a:cubicBezTo>
                    <a:pt x="167" y="80"/>
                    <a:pt x="171" y="95"/>
                    <a:pt x="165" y="106"/>
                  </a:cubicBezTo>
                  <a:cubicBezTo>
                    <a:pt x="160" y="114"/>
                    <a:pt x="152" y="118"/>
                    <a:pt x="144" y="118"/>
                  </a:cubicBezTo>
                  <a:cubicBezTo>
                    <a:pt x="140" y="118"/>
                    <a:pt x="136" y="117"/>
                    <a:pt x="132" y="115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4" y="41"/>
                    <a:pt x="0" y="27"/>
                    <a:pt x="7" y="15"/>
                  </a:cubicBezTo>
                  <a:cubicBezTo>
                    <a:pt x="13" y="4"/>
                    <a:pt x="28" y="0"/>
                    <a:pt x="39" y="6"/>
                  </a:cubicBezTo>
                  <a:lnTo>
                    <a:pt x="156" y="74"/>
                  </a:lnTo>
                  <a:close/>
                  <a:moveTo>
                    <a:pt x="156" y="74"/>
                  </a:moveTo>
                  <a:cubicBezTo>
                    <a:pt x="156" y="74"/>
                    <a:pt x="156" y="74"/>
                    <a:pt x="156" y="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9" name="Freeform 119"/>
            <p:cNvSpPr>
              <a:spLocks noEditPoints="1"/>
            </p:cNvSpPr>
            <p:nvPr/>
          </p:nvSpPr>
          <p:spPr bwMode="auto">
            <a:xfrm>
              <a:off x="8439150" y="5637213"/>
              <a:ext cx="750888" cy="517525"/>
            </a:xfrm>
            <a:custGeom>
              <a:avLst/>
              <a:gdLst>
                <a:gd name="T0" fmla="*/ 165 w 171"/>
                <a:gd name="T1" fmla="*/ 15 h 119"/>
                <a:gd name="T2" fmla="*/ 156 w 171"/>
                <a:gd name="T3" fmla="*/ 48 h 119"/>
                <a:gd name="T4" fmla="*/ 39 w 171"/>
                <a:gd name="T5" fmla="*/ 115 h 119"/>
                <a:gd name="T6" fmla="*/ 27 w 171"/>
                <a:gd name="T7" fmla="*/ 119 h 119"/>
                <a:gd name="T8" fmla="*/ 7 w 171"/>
                <a:gd name="T9" fmla="*/ 107 h 119"/>
                <a:gd name="T10" fmla="*/ 15 w 171"/>
                <a:gd name="T11" fmla="*/ 74 h 119"/>
                <a:gd name="T12" fmla="*/ 132 w 171"/>
                <a:gd name="T13" fmla="*/ 7 h 119"/>
                <a:gd name="T14" fmla="*/ 165 w 171"/>
                <a:gd name="T15" fmla="*/ 15 h 119"/>
                <a:gd name="T16" fmla="*/ 165 w 171"/>
                <a:gd name="T17" fmla="*/ 15 h 119"/>
                <a:gd name="T18" fmla="*/ 165 w 171"/>
                <a:gd name="T19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19">
                  <a:moveTo>
                    <a:pt x="165" y="15"/>
                  </a:moveTo>
                  <a:cubicBezTo>
                    <a:pt x="171" y="27"/>
                    <a:pt x="167" y="42"/>
                    <a:pt x="156" y="48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6" y="118"/>
                    <a:pt x="32" y="119"/>
                    <a:pt x="27" y="119"/>
                  </a:cubicBezTo>
                  <a:cubicBezTo>
                    <a:pt x="19" y="119"/>
                    <a:pt x="11" y="114"/>
                    <a:pt x="7" y="107"/>
                  </a:cubicBezTo>
                  <a:cubicBezTo>
                    <a:pt x="0" y="95"/>
                    <a:pt x="4" y="80"/>
                    <a:pt x="15" y="74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43" y="0"/>
                    <a:pt x="158" y="4"/>
                    <a:pt x="165" y="15"/>
                  </a:cubicBezTo>
                  <a:close/>
                  <a:moveTo>
                    <a:pt x="165" y="15"/>
                  </a:moveTo>
                  <a:cubicBezTo>
                    <a:pt x="165" y="15"/>
                    <a:pt x="165" y="15"/>
                    <a:pt x="165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Freeform 120"/>
            <p:cNvSpPr>
              <a:spLocks noEditPoints="1"/>
            </p:cNvSpPr>
            <p:nvPr/>
          </p:nvSpPr>
          <p:spPr bwMode="auto">
            <a:xfrm>
              <a:off x="8115300" y="4686300"/>
              <a:ext cx="798513" cy="209550"/>
            </a:xfrm>
            <a:custGeom>
              <a:avLst/>
              <a:gdLst>
                <a:gd name="T0" fmla="*/ 158 w 182"/>
                <a:gd name="T1" fmla="*/ 0 h 48"/>
                <a:gd name="T2" fmla="*/ 182 w 182"/>
                <a:gd name="T3" fmla="*/ 24 h 48"/>
                <a:gd name="T4" fmla="*/ 158 w 182"/>
                <a:gd name="T5" fmla="*/ 48 h 48"/>
                <a:gd name="T6" fmla="*/ 24 w 182"/>
                <a:gd name="T7" fmla="*/ 48 h 48"/>
                <a:gd name="T8" fmla="*/ 0 w 182"/>
                <a:gd name="T9" fmla="*/ 24 h 48"/>
                <a:gd name="T10" fmla="*/ 24 w 182"/>
                <a:gd name="T11" fmla="*/ 0 h 48"/>
                <a:gd name="T12" fmla="*/ 158 w 182"/>
                <a:gd name="T13" fmla="*/ 0 h 48"/>
                <a:gd name="T14" fmla="*/ 158 w 182"/>
                <a:gd name="T15" fmla="*/ 0 h 48"/>
                <a:gd name="T16" fmla="*/ 158 w 18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48">
                  <a:moveTo>
                    <a:pt x="158" y="0"/>
                  </a:moveTo>
                  <a:cubicBezTo>
                    <a:pt x="172" y="0"/>
                    <a:pt x="182" y="11"/>
                    <a:pt x="182" y="24"/>
                  </a:cubicBezTo>
                  <a:cubicBezTo>
                    <a:pt x="182" y="38"/>
                    <a:pt x="172" y="48"/>
                    <a:pt x="15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58" y="0"/>
                  </a:lnTo>
                  <a:close/>
                  <a:moveTo>
                    <a:pt x="158" y="0"/>
                  </a:moveTo>
                  <a:cubicBezTo>
                    <a:pt x="158" y="0"/>
                    <a:pt x="158" y="0"/>
                    <a:pt x="15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1" name="Group 340"/>
          <p:cNvGrpSpPr>
            <a:grpSpLocks noChangeAspect="1"/>
          </p:cNvGrpSpPr>
          <p:nvPr/>
        </p:nvGrpSpPr>
        <p:grpSpPr>
          <a:xfrm>
            <a:off x="7751729" y="5115698"/>
            <a:ext cx="357246" cy="243840"/>
            <a:chOff x="8285163" y="3911601"/>
            <a:chExt cx="6361113" cy="4341812"/>
          </a:xfrm>
        </p:grpSpPr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8285163" y="3911601"/>
              <a:ext cx="6361113" cy="4341812"/>
            </a:xfrm>
            <a:custGeom>
              <a:avLst/>
              <a:gdLst>
                <a:gd name="T0" fmla="*/ 1451 w 1451"/>
                <a:gd name="T1" fmla="*/ 813 h 999"/>
                <a:gd name="T2" fmla="*/ 1451 w 1451"/>
                <a:gd name="T3" fmla="*/ 900 h 999"/>
                <a:gd name="T4" fmla="*/ 1352 w 1451"/>
                <a:gd name="T5" fmla="*/ 999 h 999"/>
                <a:gd name="T6" fmla="*/ 99 w 1451"/>
                <a:gd name="T7" fmla="*/ 999 h 999"/>
                <a:gd name="T8" fmla="*/ 0 w 1451"/>
                <a:gd name="T9" fmla="*/ 900 h 999"/>
                <a:gd name="T10" fmla="*/ 0 w 1451"/>
                <a:gd name="T11" fmla="*/ 813 h 999"/>
                <a:gd name="T12" fmla="*/ 24 w 1451"/>
                <a:gd name="T13" fmla="*/ 789 h 999"/>
                <a:gd name="T14" fmla="*/ 60 w 1451"/>
                <a:gd name="T15" fmla="*/ 789 h 999"/>
                <a:gd name="T16" fmla="*/ 60 w 1451"/>
                <a:gd name="T17" fmla="*/ 115 h 999"/>
                <a:gd name="T18" fmla="*/ 175 w 1451"/>
                <a:gd name="T19" fmla="*/ 0 h 999"/>
                <a:gd name="T20" fmla="*/ 1277 w 1451"/>
                <a:gd name="T21" fmla="*/ 0 h 999"/>
                <a:gd name="T22" fmla="*/ 1391 w 1451"/>
                <a:gd name="T23" fmla="*/ 115 h 999"/>
                <a:gd name="T24" fmla="*/ 1391 w 1451"/>
                <a:gd name="T25" fmla="*/ 789 h 999"/>
                <a:gd name="T26" fmla="*/ 1427 w 1451"/>
                <a:gd name="T27" fmla="*/ 789 h 999"/>
                <a:gd name="T28" fmla="*/ 1451 w 1451"/>
                <a:gd name="T29" fmla="*/ 813 h 999"/>
                <a:gd name="T30" fmla="*/ 1403 w 1451"/>
                <a:gd name="T31" fmla="*/ 900 h 999"/>
                <a:gd name="T32" fmla="*/ 1403 w 1451"/>
                <a:gd name="T33" fmla="*/ 837 h 999"/>
                <a:gd name="T34" fmla="*/ 48 w 1451"/>
                <a:gd name="T35" fmla="*/ 837 h 999"/>
                <a:gd name="T36" fmla="*/ 48 w 1451"/>
                <a:gd name="T37" fmla="*/ 900 h 999"/>
                <a:gd name="T38" fmla="*/ 99 w 1451"/>
                <a:gd name="T39" fmla="*/ 951 h 999"/>
                <a:gd name="T40" fmla="*/ 1352 w 1451"/>
                <a:gd name="T41" fmla="*/ 951 h 999"/>
                <a:gd name="T42" fmla="*/ 1403 w 1451"/>
                <a:gd name="T43" fmla="*/ 900 h 999"/>
                <a:gd name="T44" fmla="*/ 1343 w 1451"/>
                <a:gd name="T45" fmla="*/ 789 h 999"/>
                <a:gd name="T46" fmla="*/ 1343 w 1451"/>
                <a:gd name="T47" fmla="*/ 115 h 999"/>
                <a:gd name="T48" fmla="*/ 1277 w 1451"/>
                <a:gd name="T49" fmla="*/ 48 h 999"/>
                <a:gd name="T50" fmla="*/ 175 w 1451"/>
                <a:gd name="T51" fmla="*/ 48 h 999"/>
                <a:gd name="T52" fmla="*/ 108 w 1451"/>
                <a:gd name="T53" fmla="*/ 115 h 999"/>
                <a:gd name="T54" fmla="*/ 108 w 1451"/>
                <a:gd name="T55" fmla="*/ 789 h 999"/>
                <a:gd name="T56" fmla="*/ 1343 w 1451"/>
                <a:gd name="T57" fmla="*/ 789 h 999"/>
                <a:gd name="T58" fmla="*/ 1343 w 1451"/>
                <a:gd name="T59" fmla="*/ 789 h 999"/>
                <a:gd name="T60" fmla="*/ 1343 w 1451"/>
                <a:gd name="T61" fmla="*/ 78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51" h="999">
                  <a:moveTo>
                    <a:pt x="1451" y="813"/>
                  </a:moveTo>
                  <a:cubicBezTo>
                    <a:pt x="1451" y="900"/>
                    <a:pt x="1451" y="900"/>
                    <a:pt x="1451" y="900"/>
                  </a:cubicBezTo>
                  <a:cubicBezTo>
                    <a:pt x="1451" y="955"/>
                    <a:pt x="1407" y="999"/>
                    <a:pt x="1352" y="999"/>
                  </a:cubicBezTo>
                  <a:cubicBezTo>
                    <a:pt x="99" y="999"/>
                    <a:pt x="99" y="999"/>
                    <a:pt x="99" y="999"/>
                  </a:cubicBezTo>
                  <a:cubicBezTo>
                    <a:pt x="45" y="999"/>
                    <a:pt x="0" y="955"/>
                    <a:pt x="0" y="900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0" y="800"/>
                    <a:pt x="11" y="789"/>
                    <a:pt x="24" y="789"/>
                  </a:cubicBezTo>
                  <a:cubicBezTo>
                    <a:pt x="60" y="789"/>
                    <a:pt x="60" y="789"/>
                    <a:pt x="60" y="789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60" y="51"/>
                    <a:pt x="111" y="0"/>
                    <a:pt x="175" y="0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340" y="0"/>
                    <a:pt x="1391" y="51"/>
                    <a:pt x="1391" y="115"/>
                  </a:cubicBezTo>
                  <a:cubicBezTo>
                    <a:pt x="1391" y="789"/>
                    <a:pt x="1391" y="789"/>
                    <a:pt x="1391" y="789"/>
                  </a:cubicBezTo>
                  <a:cubicBezTo>
                    <a:pt x="1427" y="789"/>
                    <a:pt x="1427" y="789"/>
                    <a:pt x="1427" y="789"/>
                  </a:cubicBezTo>
                  <a:cubicBezTo>
                    <a:pt x="1440" y="789"/>
                    <a:pt x="1451" y="800"/>
                    <a:pt x="1451" y="813"/>
                  </a:cubicBezTo>
                  <a:close/>
                  <a:moveTo>
                    <a:pt x="1403" y="900"/>
                  </a:moveTo>
                  <a:cubicBezTo>
                    <a:pt x="1403" y="837"/>
                    <a:pt x="1403" y="837"/>
                    <a:pt x="1403" y="837"/>
                  </a:cubicBezTo>
                  <a:cubicBezTo>
                    <a:pt x="48" y="837"/>
                    <a:pt x="48" y="837"/>
                    <a:pt x="48" y="837"/>
                  </a:cubicBezTo>
                  <a:cubicBezTo>
                    <a:pt x="48" y="900"/>
                    <a:pt x="48" y="900"/>
                    <a:pt x="48" y="900"/>
                  </a:cubicBezTo>
                  <a:cubicBezTo>
                    <a:pt x="48" y="928"/>
                    <a:pt x="71" y="951"/>
                    <a:pt x="99" y="951"/>
                  </a:cubicBezTo>
                  <a:cubicBezTo>
                    <a:pt x="1352" y="951"/>
                    <a:pt x="1352" y="951"/>
                    <a:pt x="1352" y="951"/>
                  </a:cubicBezTo>
                  <a:cubicBezTo>
                    <a:pt x="1380" y="951"/>
                    <a:pt x="1403" y="928"/>
                    <a:pt x="1403" y="900"/>
                  </a:cubicBezTo>
                  <a:close/>
                  <a:moveTo>
                    <a:pt x="1343" y="789"/>
                  </a:moveTo>
                  <a:cubicBezTo>
                    <a:pt x="1343" y="115"/>
                    <a:pt x="1343" y="115"/>
                    <a:pt x="1343" y="115"/>
                  </a:cubicBezTo>
                  <a:cubicBezTo>
                    <a:pt x="1343" y="78"/>
                    <a:pt x="1313" y="48"/>
                    <a:pt x="1277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38" y="48"/>
                    <a:pt x="108" y="78"/>
                    <a:pt x="108" y="115"/>
                  </a:cubicBezTo>
                  <a:cubicBezTo>
                    <a:pt x="108" y="789"/>
                    <a:pt x="108" y="789"/>
                    <a:pt x="108" y="789"/>
                  </a:cubicBezTo>
                  <a:lnTo>
                    <a:pt x="1343" y="789"/>
                  </a:lnTo>
                  <a:close/>
                  <a:moveTo>
                    <a:pt x="1343" y="789"/>
                  </a:moveTo>
                  <a:cubicBezTo>
                    <a:pt x="1343" y="789"/>
                    <a:pt x="1343" y="789"/>
                    <a:pt x="1343" y="7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127"/>
            <p:cNvSpPr>
              <a:spLocks noEditPoints="1"/>
            </p:cNvSpPr>
            <p:nvPr/>
          </p:nvSpPr>
          <p:spPr bwMode="auto">
            <a:xfrm>
              <a:off x="8982076" y="4294188"/>
              <a:ext cx="4967288" cy="2873375"/>
            </a:xfrm>
            <a:custGeom>
              <a:avLst/>
              <a:gdLst>
                <a:gd name="T0" fmla="*/ 1133 w 1133"/>
                <a:gd name="T1" fmla="*/ 24 h 661"/>
                <a:gd name="T2" fmla="*/ 1133 w 1133"/>
                <a:gd name="T3" fmla="*/ 637 h 661"/>
                <a:gd name="T4" fmla="*/ 1109 w 1133"/>
                <a:gd name="T5" fmla="*/ 661 h 661"/>
                <a:gd name="T6" fmla="*/ 24 w 1133"/>
                <a:gd name="T7" fmla="*/ 661 h 661"/>
                <a:gd name="T8" fmla="*/ 0 w 1133"/>
                <a:gd name="T9" fmla="*/ 637 h 661"/>
                <a:gd name="T10" fmla="*/ 0 w 1133"/>
                <a:gd name="T11" fmla="*/ 24 h 661"/>
                <a:gd name="T12" fmla="*/ 24 w 1133"/>
                <a:gd name="T13" fmla="*/ 0 h 661"/>
                <a:gd name="T14" fmla="*/ 1109 w 1133"/>
                <a:gd name="T15" fmla="*/ 0 h 661"/>
                <a:gd name="T16" fmla="*/ 1133 w 1133"/>
                <a:gd name="T17" fmla="*/ 24 h 661"/>
                <a:gd name="T18" fmla="*/ 1085 w 1133"/>
                <a:gd name="T19" fmla="*/ 613 h 661"/>
                <a:gd name="T20" fmla="*/ 1085 w 1133"/>
                <a:gd name="T21" fmla="*/ 48 h 661"/>
                <a:gd name="T22" fmla="*/ 48 w 1133"/>
                <a:gd name="T23" fmla="*/ 48 h 661"/>
                <a:gd name="T24" fmla="*/ 48 w 1133"/>
                <a:gd name="T25" fmla="*/ 613 h 661"/>
                <a:gd name="T26" fmla="*/ 1085 w 1133"/>
                <a:gd name="T27" fmla="*/ 613 h 661"/>
                <a:gd name="T28" fmla="*/ 1085 w 1133"/>
                <a:gd name="T29" fmla="*/ 613 h 661"/>
                <a:gd name="T30" fmla="*/ 1085 w 1133"/>
                <a:gd name="T31" fmla="*/ 613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3" h="661">
                  <a:moveTo>
                    <a:pt x="1133" y="24"/>
                  </a:moveTo>
                  <a:cubicBezTo>
                    <a:pt x="1133" y="637"/>
                    <a:pt x="1133" y="637"/>
                    <a:pt x="1133" y="637"/>
                  </a:cubicBezTo>
                  <a:cubicBezTo>
                    <a:pt x="1133" y="650"/>
                    <a:pt x="1122" y="661"/>
                    <a:pt x="1109" y="661"/>
                  </a:cubicBezTo>
                  <a:cubicBezTo>
                    <a:pt x="24" y="661"/>
                    <a:pt x="24" y="661"/>
                    <a:pt x="24" y="661"/>
                  </a:cubicBezTo>
                  <a:cubicBezTo>
                    <a:pt x="11" y="661"/>
                    <a:pt x="0" y="650"/>
                    <a:pt x="0" y="63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109" y="0"/>
                    <a:pt x="1109" y="0"/>
                    <a:pt x="1109" y="0"/>
                  </a:cubicBezTo>
                  <a:cubicBezTo>
                    <a:pt x="1122" y="0"/>
                    <a:pt x="1133" y="11"/>
                    <a:pt x="1133" y="24"/>
                  </a:cubicBezTo>
                  <a:close/>
                  <a:moveTo>
                    <a:pt x="1085" y="613"/>
                  </a:moveTo>
                  <a:cubicBezTo>
                    <a:pt x="1085" y="48"/>
                    <a:pt x="1085" y="48"/>
                    <a:pt x="1085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613"/>
                    <a:pt x="48" y="613"/>
                    <a:pt x="48" y="613"/>
                  </a:cubicBezTo>
                  <a:lnTo>
                    <a:pt x="1085" y="613"/>
                  </a:lnTo>
                  <a:close/>
                  <a:moveTo>
                    <a:pt x="1085" y="613"/>
                  </a:moveTo>
                  <a:cubicBezTo>
                    <a:pt x="1085" y="613"/>
                    <a:pt x="1085" y="613"/>
                    <a:pt x="1085" y="6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4" name="Freeform 128"/>
            <p:cNvSpPr>
              <a:spLocks noEditPoints="1"/>
            </p:cNvSpPr>
            <p:nvPr/>
          </p:nvSpPr>
          <p:spPr bwMode="auto">
            <a:xfrm>
              <a:off x="10385426" y="4572000"/>
              <a:ext cx="2165350" cy="2317750"/>
            </a:xfrm>
            <a:custGeom>
              <a:avLst/>
              <a:gdLst>
                <a:gd name="T0" fmla="*/ 406 w 494"/>
                <a:gd name="T1" fmla="*/ 66 h 533"/>
                <a:gd name="T2" fmla="*/ 406 w 494"/>
                <a:gd name="T3" fmla="*/ 384 h 533"/>
                <a:gd name="T4" fmla="*/ 264 w 494"/>
                <a:gd name="T5" fmla="*/ 526 h 533"/>
                <a:gd name="T6" fmla="*/ 247 w 494"/>
                <a:gd name="T7" fmla="*/ 533 h 533"/>
                <a:gd name="T8" fmla="*/ 230 w 494"/>
                <a:gd name="T9" fmla="*/ 526 h 533"/>
                <a:gd name="T10" fmla="*/ 87 w 494"/>
                <a:gd name="T11" fmla="*/ 384 h 533"/>
                <a:gd name="T12" fmla="*/ 87 w 494"/>
                <a:gd name="T13" fmla="*/ 66 h 533"/>
                <a:gd name="T14" fmla="*/ 247 w 494"/>
                <a:gd name="T15" fmla="*/ 0 h 533"/>
                <a:gd name="T16" fmla="*/ 406 w 494"/>
                <a:gd name="T17" fmla="*/ 66 h 533"/>
                <a:gd name="T18" fmla="*/ 372 w 494"/>
                <a:gd name="T19" fmla="*/ 350 h 533"/>
                <a:gd name="T20" fmla="*/ 372 w 494"/>
                <a:gd name="T21" fmla="*/ 100 h 533"/>
                <a:gd name="T22" fmla="*/ 247 w 494"/>
                <a:gd name="T23" fmla="*/ 48 h 533"/>
                <a:gd name="T24" fmla="*/ 121 w 494"/>
                <a:gd name="T25" fmla="*/ 100 h 533"/>
                <a:gd name="T26" fmla="*/ 121 w 494"/>
                <a:gd name="T27" fmla="*/ 350 h 533"/>
                <a:gd name="T28" fmla="*/ 247 w 494"/>
                <a:gd name="T29" fmla="*/ 476 h 533"/>
                <a:gd name="T30" fmla="*/ 372 w 494"/>
                <a:gd name="T31" fmla="*/ 350 h 533"/>
                <a:gd name="T32" fmla="*/ 372 w 494"/>
                <a:gd name="T33" fmla="*/ 350 h 533"/>
                <a:gd name="T34" fmla="*/ 372 w 494"/>
                <a:gd name="T35" fmla="*/ 35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4" h="533">
                  <a:moveTo>
                    <a:pt x="406" y="66"/>
                  </a:moveTo>
                  <a:cubicBezTo>
                    <a:pt x="494" y="154"/>
                    <a:pt x="494" y="296"/>
                    <a:pt x="406" y="384"/>
                  </a:cubicBezTo>
                  <a:cubicBezTo>
                    <a:pt x="264" y="526"/>
                    <a:pt x="264" y="526"/>
                    <a:pt x="264" y="526"/>
                  </a:cubicBezTo>
                  <a:cubicBezTo>
                    <a:pt x="259" y="531"/>
                    <a:pt x="253" y="533"/>
                    <a:pt x="247" y="533"/>
                  </a:cubicBezTo>
                  <a:cubicBezTo>
                    <a:pt x="240" y="533"/>
                    <a:pt x="234" y="531"/>
                    <a:pt x="230" y="526"/>
                  </a:cubicBezTo>
                  <a:cubicBezTo>
                    <a:pt x="87" y="384"/>
                    <a:pt x="87" y="384"/>
                    <a:pt x="87" y="384"/>
                  </a:cubicBezTo>
                  <a:cubicBezTo>
                    <a:pt x="0" y="296"/>
                    <a:pt x="0" y="154"/>
                    <a:pt x="87" y="66"/>
                  </a:cubicBezTo>
                  <a:cubicBezTo>
                    <a:pt x="130" y="23"/>
                    <a:pt x="186" y="0"/>
                    <a:pt x="247" y="0"/>
                  </a:cubicBezTo>
                  <a:cubicBezTo>
                    <a:pt x="307" y="0"/>
                    <a:pt x="363" y="23"/>
                    <a:pt x="406" y="66"/>
                  </a:cubicBezTo>
                  <a:close/>
                  <a:moveTo>
                    <a:pt x="372" y="350"/>
                  </a:moveTo>
                  <a:cubicBezTo>
                    <a:pt x="441" y="281"/>
                    <a:pt x="441" y="169"/>
                    <a:pt x="372" y="100"/>
                  </a:cubicBezTo>
                  <a:cubicBezTo>
                    <a:pt x="338" y="66"/>
                    <a:pt x="294" y="48"/>
                    <a:pt x="247" y="48"/>
                  </a:cubicBezTo>
                  <a:cubicBezTo>
                    <a:pt x="199" y="48"/>
                    <a:pt x="155" y="66"/>
                    <a:pt x="121" y="100"/>
                  </a:cubicBezTo>
                  <a:cubicBezTo>
                    <a:pt x="52" y="169"/>
                    <a:pt x="52" y="281"/>
                    <a:pt x="121" y="350"/>
                  </a:cubicBezTo>
                  <a:cubicBezTo>
                    <a:pt x="247" y="476"/>
                    <a:pt x="247" y="476"/>
                    <a:pt x="247" y="476"/>
                  </a:cubicBezTo>
                  <a:lnTo>
                    <a:pt x="372" y="350"/>
                  </a:lnTo>
                  <a:close/>
                  <a:moveTo>
                    <a:pt x="372" y="350"/>
                  </a:moveTo>
                  <a:cubicBezTo>
                    <a:pt x="372" y="350"/>
                    <a:pt x="372" y="350"/>
                    <a:pt x="372" y="3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Freeform 129"/>
            <p:cNvSpPr>
              <a:spLocks noEditPoints="1"/>
            </p:cNvSpPr>
            <p:nvPr/>
          </p:nvSpPr>
          <p:spPr bwMode="auto">
            <a:xfrm>
              <a:off x="10612438" y="4781550"/>
              <a:ext cx="1706563" cy="1860550"/>
            </a:xfrm>
            <a:custGeom>
              <a:avLst/>
              <a:gdLst>
                <a:gd name="T0" fmla="*/ 320 w 389"/>
                <a:gd name="T1" fmla="*/ 52 h 428"/>
                <a:gd name="T2" fmla="*/ 320 w 389"/>
                <a:gd name="T3" fmla="*/ 302 h 428"/>
                <a:gd name="T4" fmla="*/ 195 w 389"/>
                <a:gd name="T5" fmla="*/ 428 h 428"/>
                <a:gd name="T6" fmla="*/ 69 w 389"/>
                <a:gd name="T7" fmla="*/ 302 h 428"/>
                <a:gd name="T8" fmla="*/ 69 w 389"/>
                <a:gd name="T9" fmla="*/ 52 h 428"/>
                <a:gd name="T10" fmla="*/ 195 w 389"/>
                <a:gd name="T11" fmla="*/ 0 h 428"/>
                <a:gd name="T12" fmla="*/ 320 w 389"/>
                <a:gd name="T13" fmla="*/ 52 h 428"/>
                <a:gd name="T14" fmla="*/ 309 w 389"/>
                <a:gd name="T15" fmla="*/ 176 h 428"/>
                <a:gd name="T16" fmla="*/ 195 w 389"/>
                <a:gd name="T17" fmla="*/ 62 h 428"/>
                <a:gd name="T18" fmla="*/ 80 w 389"/>
                <a:gd name="T19" fmla="*/ 176 h 428"/>
                <a:gd name="T20" fmla="*/ 195 w 389"/>
                <a:gd name="T21" fmla="*/ 291 h 428"/>
                <a:gd name="T22" fmla="*/ 309 w 389"/>
                <a:gd name="T23" fmla="*/ 176 h 428"/>
                <a:gd name="T24" fmla="*/ 309 w 389"/>
                <a:gd name="T25" fmla="*/ 176 h 428"/>
                <a:gd name="T26" fmla="*/ 309 w 389"/>
                <a:gd name="T27" fmla="*/ 176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9" h="428">
                  <a:moveTo>
                    <a:pt x="320" y="52"/>
                  </a:moveTo>
                  <a:cubicBezTo>
                    <a:pt x="389" y="121"/>
                    <a:pt x="389" y="233"/>
                    <a:pt x="320" y="302"/>
                  </a:cubicBezTo>
                  <a:cubicBezTo>
                    <a:pt x="195" y="428"/>
                    <a:pt x="195" y="428"/>
                    <a:pt x="195" y="428"/>
                  </a:cubicBezTo>
                  <a:cubicBezTo>
                    <a:pt x="69" y="302"/>
                    <a:pt x="69" y="302"/>
                    <a:pt x="69" y="302"/>
                  </a:cubicBezTo>
                  <a:cubicBezTo>
                    <a:pt x="0" y="233"/>
                    <a:pt x="0" y="121"/>
                    <a:pt x="69" y="52"/>
                  </a:cubicBezTo>
                  <a:cubicBezTo>
                    <a:pt x="103" y="18"/>
                    <a:pt x="147" y="0"/>
                    <a:pt x="195" y="0"/>
                  </a:cubicBezTo>
                  <a:cubicBezTo>
                    <a:pt x="242" y="0"/>
                    <a:pt x="286" y="18"/>
                    <a:pt x="320" y="52"/>
                  </a:cubicBezTo>
                  <a:close/>
                  <a:moveTo>
                    <a:pt x="309" y="176"/>
                  </a:moveTo>
                  <a:cubicBezTo>
                    <a:pt x="309" y="113"/>
                    <a:pt x="258" y="62"/>
                    <a:pt x="195" y="62"/>
                  </a:cubicBezTo>
                  <a:cubicBezTo>
                    <a:pt x="131" y="62"/>
                    <a:pt x="80" y="113"/>
                    <a:pt x="80" y="176"/>
                  </a:cubicBezTo>
                  <a:cubicBezTo>
                    <a:pt x="80" y="240"/>
                    <a:pt x="131" y="291"/>
                    <a:pt x="195" y="291"/>
                  </a:cubicBezTo>
                  <a:cubicBezTo>
                    <a:pt x="258" y="291"/>
                    <a:pt x="309" y="240"/>
                    <a:pt x="309" y="176"/>
                  </a:cubicBezTo>
                  <a:close/>
                  <a:moveTo>
                    <a:pt x="309" y="176"/>
                  </a:moveTo>
                  <a:cubicBezTo>
                    <a:pt x="309" y="176"/>
                    <a:pt x="309" y="176"/>
                    <a:pt x="309" y="1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130"/>
            <p:cNvSpPr>
              <a:spLocks noEditPoints="1"/>
            </p:cNvSpPr>
            <p:nvPr/>
          </p:nvSpPr>
          <p:spPr bwMode="auto">
            <a:xfrm>
              <a:off x="10963276" y="5051425"/>
              <a:ext cx="1004888" cy="993775"/>
            </a:xfrm>
            <a:custGeom>
              <a:avLst/>
              <a:gdLst>
                <a:gd name="T0" fmla="*/ 115 w 229"/>
                <a:gd name="T1" fmla="*/ 0 h 229"/>
                <a:gd name="T2" fmla="*/ 229 w 229"/>
                <a:gd name="T3" fmla="*/ 114 h 229"/>
                <a:gd name="T4" fmla="*/ 115 w 229"/>
                <a:gd name="T5" fmla="*/ 229 h 229"/>
                <a:gd name="T6" fmla="*/ 0 w 229"/>
                <a:gd name="T7" fmla="*/ 114 h 229"/>
                <a:gd name="T8" fmla="*/ 115 w 229"/>
                <a:gd name="T9" fmla="*/ 0 h 229"/>
                <a:gd name="T10" fmla="*/ 181 w 229"/>
                <a:gd name="T11" fmla="*/ 114 h 229"/>
                <a:gd name="T12" fmla="*/ 115 w 229"/>
                <a:gd name="T13" fmla="*/ 48 h 229"/>
                <a:gd name="T14" fmla="*/ 48 w 229"/>
                <a:gd name="T15" fmla="*/ 114 h 229"/>
                <a:gd name="T16" fmla="*/ 115 w 229"/>
                <a:gd name="T17" fmla="*/ 181 h 229"/>
                <a:gd name="T18" fmla="*/ 181 w 229"/>
                <a:gd name="T19" fmla="*/ 114 h 229"/>
                <a:gd name="T20" fmla="*/ 181 w 229"/>
                <a:gd name="T21" fmla="*/ 114 h 229"/>
                <a:gd name="T22" fmla="*/ 181 w 229"/>
                <a:gd name="T23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9" h="229">
                  <a:moveTo>
                    <a:pt x="115" y="0"/>
                  </a:moveTo>
                  <a:cubicBezTo>
                    <a:pt x="178" y="0"/>
                    <a:pt x="229" y="51"/>
                    <a:pt x="229" y="114"/>
                  </a:cubicBezTo>
                  <a:cubicBezTo>
                    <a:pt x="229" y="178"/>
                    <a:pt x="178" y="229"/>
                    <a:pt x="115" y="229"/>
                  </a:cubicBezTo>
                  <a:cubicBezTo>
                    <a:pt x="51" y="229"/>
                    <a:pt x="0" y="178"/>
                    <a:pt x="0" y="114"/>
                  </a:cubicBezTo>
                  <a:cubicBezTo>
                    <a:pt x="0" y="51"/>
                    <a:pt x="51" y="0"/>
                    <a:pt x="115" y="0"/>
                  </a:cubicBezTo>
                  <a:close/>
                  <a:moveTo>
                    <a:pt x="181" y="114"/>
                  </a:moveTo>
                  <a:cubicBezTo>
                    <a:pt x="181" y="78"/>
                    <a:pt x="151" y="48"/>
                    <a:pt x="115" y="48"/>
                  </a:cubicBezTo>
                  <a:cubicBezTo>
                    <a:pt x="78" y="48"/>
                    <a:pt x="48" y="78"/>
                    <a:pt x="48" y="114"/>
                  </a:cubicBezTo>
                  <a:cubicBezTo>
                    <a:pt x="48" y="151"/>
                    <a:pt x="78" y="181"/>
                    <a:pt x="115" y="181"/>
                  </a:cubicBezTo>
                  <a:cubicBezTo>
                    <a:pt x="151" y="181"/>
                    <a:pt x="181" y="151"/>
                    <a:pt x="181" y="114"/>
                  </a:cubicBezTo>
                  <a:close/>
                  <a:moveTo>
                    <a:pt x="181" y="114"/>
                  </a:moveTo>
                  <a:cubicBezTo>
                    <a:pt x="181" y="114"/>
                    <a:pt x="181" y="114"/>
                    <a:pt x="181" y="1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7" name="Group 346"/>
          <p:cNvGrpSpPr>
            <a:grpSpLocks noChangeAspect="1"/>
          </p:cNvGrpSpPr>
          <p:nvPr/>
        </p:nvGrpSpPr>
        <p:grpSpPr>
          <a:xfrm>
            <a:off x="8953672" y="1449408"/>
            <a:ext cx="478597" cy="243840"/>
            <a:chOff x="8956675" y="4470400"/>
            <a:chExt cx="6440488" cy="3281363"/>
          </a:xfrm>
        </p:grpSpPr>
        <p:sp>
          <p:nvSpPr>
            <p:cNvPr id="348" name="Freeform 134"/>
            <p:cNvSpPr>
              <a:spLocks noEditPoints="1"/>
            </p:cNvSpPr>
            <p:nvPr/>
          </p:nvSpPr>
          <p:spPr bwMode="auto">
            <a:xfrm>
              <a:off x="8956675" y="4470400"/>
              <a:ext cx="6440488" cy="3281363"/>
            </a:xfrm>
            <a:custGeom>
              <a:avLst/>
              <a:gdLst>
                <a:gd name="T0" fmla="*/ 1466 w 1469"/>
                <a:gd name="T1" fmla="*/ 403 h 754"/>
                <a:gd name="T2" fmla="*/ 1173 w 1469"/>
                <a:gd name="T3" fmla="*/ 474 h 754"/>
                <a:gd name="T4" fmla="*/ 1247 w 1469"/>
                <a:gd name="T5" fmla="*/ 629 h 754"/>
                <a:gd name="T6" fmla="*/ 1469 w 1469"/>
                <a:gd name="T7" fmla="*/ 653 h 754"/>
                <a:gd name="T8" fmla="*/ 1247 w 1469"/>
                <a:gd name="T9" fmla="*/ 677 h 754"/>
                <a:gd name="T10" fmla="*/ 1051 w 1469"/>
                <a:gd name="T11" fmla="*/ 677 h 754"/>
                <a:gd name="T12" fmla="*/ 320 w 1469"/>
                <a:gd name="T13" fmla="*/ 754 h 754"/>
                <a:gd name="T14" fmla="*/ 24 w 1469"/>
                <a:gd name="T15" fmla="*/ 677 h 754"/>
                <a:gd name="T16" fmla="*/ 24 w 1469"/>
                <a:gd name="T17" fmla="*/ 629 h 754"/>
                <a:gd name="T18" fmla="*/ 296 w 1469"/>
                <a:gd name="T19" fmla="*/ 555 h 754"/>
                <a:gd name="T20" fmla="*/ 73 w 1469"/>
                <a:gd name="T21" fmla="*/ 474 h 754"/>
                <a:gd name="T22" fmla="*/ 2 w 1469"/>
                <a:gd name="T23" fmla="*/ 71 h 754"/>
                <a:gd name="T24" fmla="*/ 242 w 1469"/>
                <a:gd name="T25" fmla="*/ 0 h 754"/>
                <a:gd name="T26" fmla="*/ 317 w 1469"/>
                <a:gd name="T27" fmla="*/ 58 h 754"/>
                <a:gd name="T28" fmla="*/ 566 w 1469"/>
                <a:gd name="T29" fmla="*/ 70 h 754"/>
                <a:gd name="T30" fmla="*/ 637 w 1469"/>
                <a:gd name="T31" fmla="*/ 403 h 754"/>
                <a:gd name="T32" fmla="*/ 344 w 1469"/>
                <a:gd name="T33" fmla="*/ 474 h 754"/>
                <a:gd name="T34" fmla="*/ 418 w 1469"/>
                <a:gd name="T35" fmla="*/ 629 h 754"/>
                <a:gd name="T36" fmla="*/ 1125 w 1469"/>
                <a:gd name="T37" fmla="*/ 555 h 754"/>
                <a:gd name="T38" fmla="*/ 902 w 1469"/>
                <a:gd name="T39" fmla="*/ 474 h 754"/>
                <a:gd name="T40" fmla="*/ 832 w 1469"/>
                <a:gd name="T41" fmla="*/ 71 h 754"/>
                <a:gd name="T42" fmla="*/ 1072 w 1469"/>
                <a:gd name="T43" fmla="*/ 0 h 754"/>
                <a:gd name="T44" fmla="*/ 1146 w 1469"/>
                <a:gd name="T45" fmla="*/ 58 h 754"/>
                <a:gd name="T46" fmla="*/ 1396 w 1469"/>
                <a:gd name="T47" fmla="*/ 70 h 754"/>
                <a:gd name="T48" fmla="*/ 1418 w 1469"/>
                <a:gd name="T49" fmla="*/ 403 h 754"/>
                <a:gd name="T50" fmla="*/ 1396 w 1469"/>
                <a:gd name="T51" fmla="*/ 118 h 754"/>
                <a:gd name="T52" fmla="*/ 1104 w 1469"/>
                <a:gd name="T53" fmla="*/ 82 h 754"/>
                <a:gd name="T54" fmla="*/ 1072 w 1469"/>
                <a:gd name="T55" fmla="*/ 48 h 754"/>
                <a:gd name="T56" fmla="*/ 880 w 1469"/>
                <a:gd name="T57" fmla="*/ 71 h 754"/>
                <a:gd name="T58" fmla="*/ 902 w 1469"/>
                <a:gd name="T59" fmla="*/ 426 h 754"/>
                <a:gd name="T60" fmla="*/ 1418 w 1469"/>
                <a:gd name="T61" fmla="*/ 403 h 754"/>
                <a:gd name="T62" fmla="*/ 1149 w 1469"/>
                <a:gd name="T63" fmla="*/ 600 h 754"/>
                <a:gd name="T64" fmla="*/ 1149 w 1469"/>
                <a:gd name="T65" fmla="*/ 705 h 754"/>
                <a:gd name="T66" fmla="*/ 589 w 1469"/>
                <a:gd name="T67" fmla="*/ 403 h 754"/>
                <a:gd name="T68" fmla="*/ 566 w 1469"/>
                <a:gd name="T69" fmla="*/ 118 h 754"/>
                <a:gd name="T70" fmla="*/ 275 w 1469"/>
                <a:gd name="T71" fmla="*/ 82 h 754"/>
                <a:gd name="T72" fmla="*/ 242 w 1469"/>
                <a:gd name="T73" fmla="*/ 48 h 754"/>
                <a:gd name="T74" fmla="*/ 50 w 1469"/>
                <a:gd name="T75" fmla="*/ 71 h 754"/>
                <a:gd name="T76" fmla="*/ 73 w 1469"/>
                <a:gd name="T77" fmla="*/ 426 h 754"/>
                <a:gd name="T78" fmla="*/ 589 w 1469"/>
                <a:gd name="T79" fmla="*/ 403 h 754"/>
                <a:gd name="T80" fmla="*/ 320 w 1469"/>
                <a:gd name="T81" fmla="*/ 600 h 754"/>
                <a:gd name="T82" fmla="*/ 320 w 1469"/>
                <a:gd name="T83" fmla="*/ 705 h 754"/>
                <a:gd name="T84" fmla="*/ 373 w 1469"/>
                <a:gd name="T85" fmla="*/ 653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69" h="754">
                  <a:moveTo>
                    <a:pt x="1466" y="141"/>
                  </a:moveTo>
                  <a:cubicBezTo>
                    <a:pt x="1466" y="403"/>
                    <a:pt x="1466" y="403"/>
                    <a:pt x="1466" y="403"/>
                  </a:cubicBezTo>
                  <a:cubicBezTo>
                    <a:pt x="1466" y="442"/>
                    <a:pt x="1435" y="474"/>
                    <a:pt x="1396" y="474"/>
                  </a:cubicBezTo>
                  <a:cubicBezTo>
                    <a:pt x="1173" y="474"/>
                    <a:pt x="1173" y="474"/>
                    <a:pt x="1173" y="474"/>
                  </a:cubicBezTo>
                  <a:cubicBezTo>
                    <a:pt x="1173" y="555"/>
                    <a:pt x="1173" y="555"/>
                    <a:pt x="1173" y="555"/>
                  </a:cubicBezTo>
                  <a:cubicBezTo>
                    <a:pt x="1209" y="564"/>
                    <a:pt x="1238" y="592"/>
                    <a:pt x="1247" y="629"/>
                  </a:cubicBezTo>
                  <a:cubicBezTo>
                    <a:pt x="1445" y="629"/>
                    <a:pt x="1445" y="629"/>
                    <a:pt x="1445" y="629"/>
                  </a:cubicBezTo>
                  <a:cubicBezTo>
                    <a:pt x="1458" y="629"/>
                    <a:pt x="1469" y="639"/>
                    <a:pt x="1469" y="653"/>
                  </a:cubicBezTo>
                  <a:cubicBezTo>
                    <a:pt x="1469" y="666"/>
                    <a:pt x="1458" y="677"/>
                    <a:pt x="1445" y="677"/>
                  </a:cubicBezTo>
                  <a:cubicBezTo>
                    <a:pt x="1247" y="677"/>
                    <a:pt x="1247" y="677"/>
                    <a:pt x="1247" y="677"/>
                  </a:cubicBezTo>
                  <a:cubicBezTo>
                    <a:pt x="1236" y="721"/>
                    <a:pt x="1196" y="754"/>
                    <a:pt x="1149" y="754"/>
                  </a:cubicBezTo>
                  <a:cubicBezTo>
                    <a:pt x="1102" y="754"/>
                    <a:pt x="1062" y="721"/>
                    <a:pt x="1051" y="677"/>
                  </a:cubicBezTo>
                  <a:cubicBezTo>
                    <a:pt x="418" y="677"/>
                    <a:pt x="418" y="677"/>
                    <a:pt x="418" y="677"/>
                  </a:cubicBezTo>
                  <a:cubicBezTo>
                    <a:pt x="407" y="721"/>
                    <a:pt x="367" y="754"/>
                    <a:pt x="320" y="754"/>
                  </a:cubicBezTo>
                  <a:cubicBezTo>
                    <a:pt x="272" y="754"/>
                    <a:pt x="233" y="721"/>
                    <a:pt x="222" y="677"/>
                  </a:cubicBezTo>
                  <a:cubicBezTo>
                    <a:pt x="24" y="677"/>
                    <a:pt x="24" y="677"/>
                    <a:pt x="24" y="677"/>
                  </a:cubicBezTo>
                  <a:cubicBezTo>
                    <a:pt x="11" y="677"/>
                    <a:pt x="0" y="666"/>
                    <a:pt x="0" y="653"/>
                  </a:cubicBezTo>
                  <a:cubicBezTo>
                    <a:pt x="0" y="639"/>
                    <a:pt x="11" y="629"/>
                    <a:pt x="24" y="629"/>
                  </a:cubicBezTo>
                  <a:cubicBezTo>
                    <a:pt x="222" y="629"/>
                    <a:pt x="222" y="629"/>
                    <a:pt x="222" y="629"/>
                  </a:cubicBezTo>
                  <a:cubicBezTo>
                    <a:pt x="231" y="592"/>
                    <a:pt x="259" y="564"/>
                    <a:pt x="296" y="555"/>
                  </a:cubicBezTo>
                  <a:cubicBezTo>
                    <a:pt x="296" y="474"/>
                    <a:pt x="296" y="474"/>
                    <a:pt x="296" y="474"/>
                  </a:cubicBezTo>
                  <a:cubicBezTo>
                    <a:pt x="73" y="474"/>
                    <a:pt x="73" y="474"/>
                    <a:pt x="73" y="474"/>
                  </a:cubicBezTo>
                  <a:cubicBezTo>
                    <a:pt x="34" y="474"/>
                    <a:pt x="2" y="442"/>
                    <a:pt x="2" y="40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32"/>
                    <a:pt x="34" y="0"/>
                    <a:pt x="73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68" y="0"/>
                    <a:pt x="291" y="14"/>
                    <a:pt x="304" y="36"/>
                  </a:cubicBezTo>
                  <a:cubicBezTo>
                    <a:pt x="317" y="58"/>
                    <a:pt x="317" y="58"/>
                    <a:pt x="317" y="58"/>
                  </a:cubicBezTo>
                  <a:cubicBezTo>
                    <a:pt x="321" y="65"/>
                    <a:pt x="328" y="70"/>
                    <a:pt x="336" y="70"/>
                  </a:cubicBezTo>
                  <a:cubicBezTo>
                    <a:pt x="566" y="70"/>
                    <a:pt x="566" y="70"/>
                    <a:pt x="566" y="70"/>
                  </a:cubicBezTo>
                  <a:cubicBezTo>
                    <a:pt x="605" y="70"/>
                    <a:pt x="637" y="102"/>
                    <a:pt x="637" y="141"/>
                  </a:cubicBezTo>
                  <a:cubicBezTo>
                    <a:pt x="637" y="403"/>
                    <a:pt x="637" y="403"/>
                    <a:pt x="637" y="403"/>
                  </a:cubicBezTo>
                  <a:cubicBezTo>
                    <a:pt x="637" y="442"/>
                    <a:pt x="605" y="474"/>
                    <a:pt x="566" y="474"/>
                  </a:cubicBezTo>
                  <a:cubicBezTo>
                    <a:pt x="344" y="474"/>
                    <a:pt x="344" y="474"/>
                    <a:pt x="344" y="474"/>
                  </a:cubicBezTo>
                  <a:cubicBezTo>
                    <a:pt x="344" y="555"/>
                    <a:pt x="344" y="555"/>
                    <a:pt x="344" y="555"/>
                  </a:cubicBezTo>
                  <a:cubicBezTo>
                    <a:pt x="380" y="564"/>
                    <a:pt x="409" y="592"/>
                    <a:pt x="418" y="629"/>
                  </a:cubicBezTo>
                  <a:cubicBezTo>
                    <a:pt x="1051" y="629"/>
                    <a:pt x="1051" y="629"/>
                    <a:pt x="1051" y="629"/>
                  </a:cubicBezTo>
                  <a:cubicBezTo>
                    <a:pt x="1060" y="592"/>
                    <a:pt x="1089" y="564"/>
                    <a:pt x="1125" y="555"/>
                  </a:cubicBezTo>
                  <a:cubicBezTo>
                    <a:pt x="1125" y="474"/>
                    <a:pt x="1125" y="474"/>
                    <a:pt x="1125" y="474"/>
                  </a:cubicBezTo>
                  <a:cubicBezTo>
                    <a:pt x="902" y="474"/>
                    <a:pt x="902" y="474"/>
                    <a:pt x="902" y="474"/>
                  </a:cubicBezTo>
                  <a:cubicBezTo>
                    <a:pt x="863" y="474"/>
                    <a:pt x="832" y="442"/>
                    <a:pt x="832" y="403"/>
                  </a:cubicBezTo>
                  <a:cubicBezTo>
                    <a:pt x="832" y="71"/>
                    <a:pt x="832" y="71"/>
                    <a:pt x="832" y="71"/>
                  </a:cubicBezTo>
                  <a:cubicBezTo>
                    <a:pt x="832" y="32"/>
                    <a:pt x="863" y="0"/>
                    <a:pt x="902" y="0"/>
                  </a:cubicBezTo>
                  <a:cubicBezTo>
                    <a:pt x="1072" y="0"/>
                    <a:pt x="1072" y="0"/>
                    <a:pt x="1072" y="0"/>
                  </a:cubicBezTo>
                  <a:cubicBezTo>
                    <a:pt x="1097" y="0"/>
                    <a:pt x="1121" y="14"/>
                    <a:pt x="1133" y="36"/>
                  </a:cubicBezTo>
                  <a:cubicBezTo>
                    <a:pt x="1146" y="58"/>
                    <a:pt x="1146" y="58"/>
                    <a:pt x="1146" y="58"/>
                  </a:cubicBezTo>
                  <a:cubicBezTo>
                    <a:pt x="1150" y="65"/>
                    <a:pt x="1158" y="70"/>
                    <a:pt x="1166" y="70"/>
                  </a:cubicBezTo>
                  <a:cubicBezTo>
                    <a:pt x="1396" y="70"/>
                    <a:pt x="1396" y="70"/>
                    <a:pt x="1396" y="70"/>
                  </a:cubicBezTo>
                  <a:cubicBezTo>
                    <a:pt x="1435" y="70"/>
                    <a:pt x="1466" y="102"/>
                    <a:pt x="1466" y="141"/>
                  </a:cubicBezTo>
                  <a:close/>
                  <a:moveTo>
                    <a:pt x="1418" y="403"/>
                  </a:moveTo>
                  <a:cubicBezTo>
                    <a:pt x="1418" y="141"/>
                    <a:pt x="1418" y="141"/>
                    <a:pt x="1418" y="141"/>
                  </a:cubicBezTo>
                  <a:cubicBezTo>
                    <a:pt x="1418" y="128"/>
                    <a:pt x="1408" y="118"/>
                    <a:pt x="1396" y="118"/>
                  </a:cubicBezTo>
                  <a:cubicBezTo>
                    <a:pt x="1166" y="118"/>
                    <a:pt x="1166" y="118"/>
                    <a:pt x="1166" y="118"/>
                  </a:cubicBezTo>
                  <a:cubicBezTo>
                    <a:pt x="1140" y="118"/>
                    <a:pt x="1117" y="104"/>
                    <a:pt x="1104" y="82"/>
                  </a:cubicBezTo>
                  <a:cubicBezTo>
                    <a:pt x="1091" y="60"/>
                    <a:pt x="1091" y="60"/>
                    <a:pt x="1091" y="60"/>
                  </a:cubicBezTo>
                  <a:cubicBezTo>
                    <a:pt x="1087" y="52"/>
                    <a:pt x="1080" y="48"/>
                    <a:pt x="1072" y="48"/>
                  </a:cubicBezTo>
                  <a:cubicBezTo>
                    <a:pt x="902" y="48"/>
                    <a:pt x="902" y="48"/>
                    <a:pt x="902" y="48"/>
                  </a:cubicBezTo>
                  <a:cubicBezTo>
                    <a:pt x="890" y="48"/>
                    <a:pt x="880" y="58"/>
                    <a:pt x="880" y="71"/>
                  </a:cubicBezTo>
                  <a:cubicBezTo>
                    <a:pt x="880" y="403"/>
                    <a:pt x="880" y="403"/>
                    <a:pt x="880" y="403"/>
                  </a:cubicBezTo>
                  <a:cubicBezTo>
                    <a:pt x="880" y="415"/>
                    <a:pt x="890" y="426"/>
                    <a:pt x="902" y="426"/>
                  </a:cubicBezTo>
                  <a:cubicBezTo>
                    <a:pt x="1396" y="426"/>
                    <a:pt x="1396" y="426"/>
                    <a:pt x="1396" y="426"/>
                  </a:cubicBezTo>
                  <a:cubicBezTo>
                    <a:pt x="1408" y="426"/>
                    <a:pt x="1418" y="415"/>
                    <a:pt x="1418" y="403"/>
                  </a:cubicBezTo>
                  <a:close/>
                  <a:moveTo>
                    <a:pt x="1202" y="653"/>
                  </a:moveTo>
                  <a:cubicBezTo>
                    <a:pt x="1202" y="624"/>
                    <a:pt x="1178" y="600"/>
                    <a:pt x="1149" y="600"/>
                  </a:cubicBezTo>
                  <a:cubicBezTo>
                    <a:pt x="1120" y="600"/>
                    <a:pt x="1096" y="624"/>
                    <a:pt x="1096" y="653"/>
                  </a:cubicBezTo>
                  <a:cubicBezTo>
                    <a:pt x="1096" y="682"/>
                    <a:pt x="1120" y="705"/>
                    <a:pt x="1149" y="705"/>
                  </a:cubicBezTo>
                  <a:cubicBezTo>
                    <a:pt x="1178" y="705"/>
                    <a:pt x="1202" y="682"/>
                    <a:pt x="1202" y="653"/>
                  </a:cubicBezTo>
                  <a:close/>
                  <a:moveTo>
                    <a:pt x="589" y="403"/>
                  </a:moveTo>
                  <a:cubicBezTo>
                    <a:pt x="589" y="141"/>
                    <a:pt x="589" y="141"/>
                    <a:pt x="589" y="141"/>
                  </a:cubicBezTo>
                  <a:cubicBezTo>
                    <a:pt x="589" y="128"/>
                    <a:pt x="579" y="118"/>
                    <a:pt x="566" y="118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311" y="118"/>
                    <a:pt x="287" y="104"/>
                    <a:pt x="275" y="82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58" y="52"/>
                    <a:pt x="251" y="48"/>
                    <a:pt x="242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1" y="48"/>
                    <a:pt x="50" y="58"/>
                    <a:pt x="50" y="71"/>
                  </a:cubicBezTo>
                  <a:cubicBezTo>
                    <a:pt x="50" y="403"/>
                    <a:pt x="50" y="403"/>
                    <a:pt x="50" y="403"/>
                  </a:cubicBezTo>
                  <a:cubicBezTo>
                    <a:pt x="50" y="415"/>
                    <a:pt x="61" y="426"/>
                    <a:pt x="73" y="426"/>
                  </a:cubicBezTo>
                  <a:cubicBezTo>
                    <a:pt x="566" y="426"/>
                    <a:pt x="566" y="426"/>
                    <a:pt x="566" y="426"/>
                  </a:cubicBezTo>
                  <a:cubicBezTo>
                    <a:pt x="579" y="426"/>
                    <a:pt x="589" y="415"/>
                    <a:pt x="589" y="403"/>
                  </a:cubicBezTo>
                  <a:close/>
                  <a:moveTo>
                    <a:pt x="373" y="653"/>
                  </a:moveTo>
                  <a:cubicBezTo>
                    <a:pt x="373" y="624"/>
                    <a:pt x="349" y="600"/>
                    <a:pt x="320" y="600"/>
                  </a:cubicBezTo>
                  <a:cubicBezTo>
                    <a:pt x="291" y="600"/>
                    <a:pt x="267" y="624"/>
                    <a:pt x="267" y="653"/>
                  </a:cubicBezTo>
                  <a:cubicBezTo>
                    <a:pt x="267" y="682"/>
                    <a:pt x="291" y="705"/>
                    <a:pt x="320" y="705"/>
                  </a:cubicBezTo>
                  <a:cubicBezTo>
                    <a:pt x="349" y="705"/>
                    <a:pt x="373" y="682"/>
                    <a:pt x="373" y="653"/>
                  </a:cubicBezTo>
                  <a:close/>
                  <a:moveTo>
                    <a:pt x="373" y="653"/>
                  </a:moveTo>
                  <a:cubicBezTo>
                    <a:pt x="373" y="653"/>
                    <a:pt x="373" y="653"/>
                    <a:pt x="373" y="6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136"/>
            <p:cNvSpPr>
              <a:spLocks noEditPoints="1"/>
            </p:cNvSpPr>
            <p:nvPr/>
          </p:nvSpPr>
          <p:spPr bwMode="auto">
            <a:xfrm>
              <a:off x="13762038" y="7081838"/>
              <a:ext cx="465138" cy="455613"/>
            </a:xfrm>
            <a:custGeom>
              <a:avLst/>
              <a:gdLst>
                <a:gd name="T0" fmla="*/ 53 w 106"/>
                <a:gd name="T1" fmla="*/ 0 h 105"/>
                <a:gd name="T2" fmla="*/ 106 w 106"/>
                <a:gd name="T3" fmla="*/ 53 h 105"/>
                <a:gd name="T4" fmla="*/ 53 w 106"/>
                <a:gd name="T5" fmla="*/ 105 h 105"/>
                <a:gd name="T6" fmla="*/ 0 w 106"/>
                <a:gd name="T7" fmla="*/ 53 h 105"/>
                <a:gd name="T8" fmla="*/ 53 w 106"/>
                <a:gd name="T9" fmla="*/ 0 h 105"/>
                <a:gd name="T10" fmla="*/ 53 w 106"/>
                <a:gd name="T11" fmla="*/ 0 h 105"/>
                <a:gd name="T12" fmla="*/ 53 w 10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05">
                  <a:moveTo>
                    <a:pt x="53" y="0"/>
                  </a:moveTo>
                  <a:cubicBezTo>
                    <a:pt x="82" y="0"/>
                    <a:pt x="106" y="24"/>
                    <a:pt x="106" y="53"/>
                  </a:cubicBezTo>
                  <a:cubicBezTo>
                    <a:pt x="106" y="82"/>
                    <a:pt x="82" y="105"/>
                    <a:pt x="53" y="105"/>
                  </a:cubicBezTo>
                  <a:cubicBezTo>
                    <a:pt x="24" y="105"/>
                    <a:pt x="0" y="82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138"/>
            <p:cNvSpPr>
              <a:spLocks noEditPoints="1"/>
            </p:cNvSpPr>
            <p:nvPr/>
          </p:nvSpPr>
          <p:spPr bwMode="auto">
            <a:xfrm>
              <a:off x="10126663" y="7081838"/>
              <a:ext cx="465138" cy="455613"/>
            </a:xfrm>
            <a:custGeom>
              <a:avLst/>
              <a:gdLst>
                <a:gd name="T0" fmla="*/ 53 w 106"/>
                <a:gd name="T1" fmla="*/ 0 h 105"/>
                <a:gd name="T2" fmla="*/ 106 w 106"/>
                <a:gd name="T3" fmla="*/ 53 h 105"/>
                <a:gd name="T4" fmla="*/ 53 w 106"/>
                <a:gd name="T5" fmla="*/ 105 h 105"/>
                <a:gd name="T6" fmla="*/ 0 w 106"/>
                <a:gd name="T7" fmla="*/ 53 h 105"/>
                <a:gd name="T8" fmla="*/ 53 w 106"/>
                <a:gd name="T9" fmla="*/ 0 h 105"/>
                <a:gd name="T10" fmla="*/ 53 w 106"/>
                <a:gd name="T11" fmla="*/ 0 h 105"/>
                <a:gd name="T12" fmla="*/ 53 w 10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05">
                  <a:moveTo>
                    <a:pt x="53" y="0"/>
                  </a:moveTo>
                  <a:cubicBezTo>
                    <a:pt x="82" y="0"/>
                    <a:pt x="106" y="24"/>
                    <a:pt x="106" y="53"/>
                  </a:cubicBezTo>
                  <a:cubicBezTo>
                    <a:pt x="106" y="82"/>
                    <a:pt x="82" y="105"/>
                    <a:pt x="53" y="105"/>
                  </a:cubicBezTo>
                  <a:cubicBezTo>
                    <a:pt x="24" y="105"/>
                    <a:pt x="0" y="82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1" name="Group 350"/>
          <p:cNvGrpSpPr>
            <a:grpSpLocks noChangeAspect="1"/>
          </p:cNvGrpSpPr>
          <p:nvPr/>
        </p:nvGrpSpPr>
        <p:grpSpPr>
          <a:xfrm>
            <a:off x="8988271" y="2656007"/>
            <a:ext cx="378736" cy="274320"/>
            <a:chOff x="9120188" y="3967163"/>
            <a:chExt cx="6270625" cy="4541838"/>
          </a:xfrm>
        </p:grpSpPr>
        <p:sp>
          <p:nvSpPr>
            <p:cNvPr id="352" name="Freeform 144"/>
            <p:cNvSpPr>
              <a:spLocks noEditPoints="1"/>
            </p:cNvSpPr>
            <p:nvPr/>
          </p:nvSpPr>
          <p:spPr bwMode="auto">
            <a:xfrm>
              <a:off x="9120188" y="3967163"/>
              <a:ext cx="6270625" cy="4541838"/>
            </a:xfrm>
            <a:custGeom>
              <a:avLst/>
              <a:gdLst>
                <a:gd name="T0" fmla="*/ 1430 w 1430"/>
                <a:gd name="T1" fmla="*/ 1021 h 1045"/>
                <a:gd name="T2" fmla="*/ 24 w 1430"/>
                <a:gd name="T3" fmla="*/ 1045 h 1045"/>
                <a:gd name="T4" fmla="*/ 0 w 1430"/>
                <a:gd name="T5" fmla="*/ 121 h 1045"/>
                <a:gd name="T6" fmla="*/ 105 w 1430"/>
                <a:gd name="T7" fmla="*/ 97 h 1045"/>
                <a:gd name="T8" fmla="*/ 129 w 1430"/>
                <a:gd name="T9" fmla="*/ 0 h 1045"/>
                <a:gd name="T10" fmla="*/ 419 w 1430"/>
                <a:gd name="T11" fmla="*/ 24 h 1045"/>
                <a:gd name="T12" fmla="*/ 1406 w 1430"/>
                <a:gd name="T13" fmla="*/ 97 h 1045"/>
                <a:gd name="T14" fmla="*/ 1382 w 1430"/>
                <a:gd name="T15" fmla="*/ 997 h 1045"/>
                <a:gd name="T16" fmla="*/ 838 w 1430"/>
                <a:gd name="T17" fmla="*/ 923 h 1045"/>
                <a:gd name="T18" fmla="*/ 592 w 1430"/>
                <a:gd name="T19" fmla="*/ 923 h 1045"/>
                <a:gd name="T20" fmla="*/ 48 w 1430"/>
                <a:gd name="T21" fmla="*/ 997 h 1045"/>
                <a:gd name="T22" fmla="*/ 1382 w 1430"/>
                <a:gd name="T23" fmla="*/ 875 h 1045"/>
                <a:gd name="T24" fmla="*/ 1319 w 1430"/>
                <a:gd name="T25" fmla="*/ 267 h 1045"/>
                <a:gd name="T26" fmla="*/ 1295 w 1430"/>
                <a:gd name="T27" fmla="*/ 390 h 1045"/>
                <a:gd name="T28" fmla="*/ 1055 w 1430"/>
                <a:gd name="T29" fmla="*/ 366 h 1045"/>
                <a:gd name="T30" fmla="*/ 931 w 1430"/>
                <a:gd name="T31" fmla="*/ 267 h 1045"/>
                <a:gd name="T32" fmla="*/ 931 w 1430"/>
                <a:gd name="T33" fmla="*/ 875 h 1045"/>
                <a:gd name="T34" fmla="*/ 1382 w 1430"/>
                <a:gd name="T35" fmla="*/ 219 h 1045"/>
                <a:gd name="T36" fmla="*/ 48 w 1430"/>
                <a:gd name="T37" fmla="*/ 145 h 1045"/>
                <a:gd name="T38" fmla="*/ 592 w 1430"/>
                <a:gd name="T39" fmla="*/ 219 h 1045"/>
                <a:gd name="T40" fmla="*/ 838 w 1430"/>
                <a:gd name="T41" fmla="*/ 219 h 1045"/>
                <a:gd name="T42" fmla="*/ 1055 w 1430"/>
                <a:gd name="T43" fmla="*/ 192 h 1045"/>
                <a:gd name="T44" fmla="*/ 1295 w 1430"/>
                <a:gd name="T45" fmla="*/ 168 h 1045"/>
                <a:gd name="T46" fmla="*/ 1319 w 1430"/>
                <a:gd name="T47" fmla="*/ 219 h 1045"/>
                <a:gd name="T48" fmla="*/ 1271 w 1430"/>
                <a:gd name="T49" fmla="*/ 342 h 1045"/>
                <a:gd name="T50" fmla="*/ 1103 w 1430"/>
                <a:gd name="T51" fmla="*/ 216 h 1045"/>
                <a:gd name="T52" fmla="*/ 1271 w 1430"/>
                <a:gd name="T53" fmla="*/ 342 h 1045"/>
                <a:gd name="T54" fmla="*/ 715 w 1430"/>
                <a:gd name="T55" fmla="*/ 246 h 1045"/>
                <a:gd name="T56" fmla="*/ 715 w 1430"/>
                <a:gd name="T57" fmla="*/ 896 h 1045"/>
                <a:gd name="T58" fmla="*/ 499 w 1430"/>
                <a:gd name="T59" fmla="*/ 267 h 1045"/>
                <a:gd name="T60" fmla="*/ 48 w 1430"/>
                <a:gd name="T61" fmla="*/ 875 h 1045"/>
                <a:gd name="T62" fmla="*/ 342 w 1430"/>
                <a:gd name="T63" fmla="*/ 571 h 1045"/>
                <a:gd name="T64" fmla="*/ 371 w 1430"/>
                <a:gd name="T65" fmla="*/ 97 h 1045"/>
                <a:gd name="T66" fmla="*/ 153 w 1430"/>
                <a:gd name="T67" fmla="*/ 48 h 1045"/>
                <a:gd name="T68" fmla="*/ 371 w 1430"/>
                <a:gd name="T69" fmla="*/ 97 h 1045"/>
                <a:gd name="T70" fmla="*/ 371 w 1430"/>
                <a:gd name="T71" fmla="*/ 97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0" h="1045">
                  <a:moveTo>
                    <a:pt x="1430" y="121"/>
                  </a:moveTo>
                  <a:cubicBezTo>
                    <a:pt x="1430" y="1021"/>
                    <a:pt x="1430" y="1021"/>
                    <a:pt x="1430" y="1021"/>
                  </a:cubicBezTo>
                  <a:cubicBezTo>
                    <a:pt x="1430" y="1035"/>
                    <a:pt x="1420" y="1045"/>
                    <a:pt x="1406" y="1045"/>
                  </a:cubicBezTo>
                  <a:cubicBezTo>
                    <a:pt x="24" y="1045"/>
                    <a:pt x="24" y="1045"/>
                    <a:pt x="24" y="1045"/>
                  </a:cubicBezTo>
                  <a:cubicBezTo>
                    <a:pt x="11" y="1045"/>
                    <a:pt x="0" y="1035"/>
                    <a:pt x="0" y="10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08"/>
                    <a:pt x="11" y="97"/>
                    <a:pt x="24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11"/>
                    <a:pt x="116" y="0"/>
                    <a:pt x="129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408" y="0"/>
                    <a:pt x="419" y="11"/>
                    <a:pt x="419" y="24"/>
                  </a:cubicBezTo>
                  <a:cubicBezTo>
                    <a:pt x="419" y="97"/>
                    <a:pt x="419" y="97"/>
                    <a:pt x="419" y="97"/>
                  </a:cubicBezTo>
                  <a:cubicBezTo>
                    <a:pt x="1406" y="97"/>
                    <a:pt x="1406" y="97"/>
                    <a:pt x="1406" y="97"/>
                  </a:cubicBezTo>
                  <a:cubicBezTo>
                    <a:pt x="1420" y="97"/>
                    <a:pt x="1430" y="108"/>
                    <a:pt x="1430" y="121"/>
                  </a:cubicBezTo>
                  <a:close/>
                  <a:moveTo>
                    <a:pt x="1382" y="997"/>
                  </a:moveTo>
                  <a:cubicBezTo>
                    <a:pt x="1382" y="923"/>
                    <a:pt x="1382" y="923"/>
                    <a:pt x="1382" y="923"/>
                  </a:cubicBezTo>
                  <a:cubicBezTo>
                    <a:pt x="838" y="923"/>
                    <a:pt x="838" y="923"/>
                    <a:pt x="838" y="923"/>
                  </a:cubicBezTo>
                  <a:cubicBezTo>
                    <a:pt x="800" y="937"/>
                    <a:pt x="758" y="944"/>
                    <a:pt x="715" y="944"/>
                  </a:cubicBezTo>
                  <a:cubicBezTo>
                    <a:pt x="672" y="944"/>
                    <a:pt x="631" y="937"/>
                    <a:pt x="592" y="923"/>
                  </a:cubicBezTo>
                  <a:cubicBezTo>
                    <a:pt x="48" y="923"/>
                    <a:pt x="48" y="923"/>
                    <a:pt x="48" y="923"/>
                  </a:cubicBezTo>
                  <a:cubicBezTo>
                    <a:pt x="48" y="997"/>
                    <a:pt x="48" y="997"/>
                    <a:pt x="48" y="997"/>
                  </a:cubicBezTo>
                  <a:lnTo>
                    <a:pt x="1382" y="997"/>
                  </a:lnTo>
                  <a:close/>
                  <a:moveTo>
                    <a:pt x="1382" y="875"/>
                  </a:moveTo>
                  <a:cubicBezTo>
                    <a:pt x="1382" y="267"/>
                    <a:pt x="1382" y="267"/>
                    <a:pt x="1382" y="267"/>
                  </a:cubicBezTo>
                  <a:cubicBezTo>
                    <a:pt x="1319" y="267"/>
                    <a:pt x="1319" y="267"/>
                    <a:pt x="1319" y="267"/>
                  </a:cubicBezTo>
                  <a:cubicBezTo>
                    <a:pt x="1319" y="366"/>
                    <a:pt x="1319" y="366"/>
                    <a:pt x="1319" y="366"/>
                  </a:cubicBezTo>
                  <a:cubicBezTo>
                    <a:pt x="1319" y="379"/>
                    <a:pt x="1308" y="390"/>
                    <a:pt x="1295" y="390"/>
                  </a:cubicBezTo>
                  <a:cubicBezTo>
                    <a:pt x="1079" y="390"/>
                    <a:pt x="1079" y="390"/>
                    <a:pt x="1079" y="390"/>
                  </a:cubicBezTo>
                  <a:cubicBezTo>
                    <a:pt x="1065" y="390"/>
                    <a:pt x="1055" y="379"/>
                    <a:pt x="1055" y="366"/>
                  </a:cubicBezTo>
                  <a:cubicBezTo>
                    <a:pt x="1055" y="267"/>
                    <a:pt x="1055" y="267"/>
                    <a:pt x="1055" y="267"/>
                  </a:cubicBezTo>
                  <a:cubicBezTo>
                    <a:pt x="931" y="267"/>
                    <a:pt x="931" y="267"/>
                    <a:pt x="931" y="267"/>
                  </a:cubicBezTo>
                  <a:cubicBezTo>
                    <a:pt x="1026" y="335"/>
                    <a:pt x="1088" y="446"/>
                    <a:pt x="1088" y="571"/>
                  </a:cubicBezTo>
                  <a:cubicBezTo>
                    <a:pt x="1088" y="696"/>
                    <a:pt x="1026" y="808"/>
                    <a:pt x="931" y="875"/>
                  </a:cubicBezTo>
                  <a:lnTo>
                    <a:pt x="1382" y="875"/>
                  </a:lnTo>
                  <a:close/>
                  <a:moveTo>
                    <a:pt x="1382" y="219"/>
                  </a:moveTo>
                  <a:cubicBezTo>
                    <a:pt x="1382" y="145"/>
                    <a:pt x="1382" y="145"/>
                    <a:pt x="1382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8" y="219"/>
                    <a:pt x="48" y="219"/>
                    <a:pt x="48" y="219"/>
                  </a:cubicBezTo>
                  <a:cubicBezTo>
                    <a:pt x="592" y="219"/>
                    <a:pt x="592" y="219"/>
                    <a:pt x="592" y="219"/>
                  </a:cubicBezTo>
                  <a:cubicBezTo>
                    <a:pt x="631" y="205"/>
                    <a:pt x="672" y="198"/>
                    <a:pt x="715" y="198"/>
                  </a:cubicBezTo>
                  <a:cubicBezTo>
                    <a:pt x="758" y="198"/>
                    <a:pt x="800" y="205"/>
                    <a:pt x="838" y="219"/>
                  </a:cubicBezTo>
                  <a:cubicBezTo>
                    <a:pt x="1055" y="219"/>
                    <a:pt x="1055" y="219"/>
                    <a:pt x="1055" y="219"/>
                  </a:cubicBezTo>
                  <a:cubicBezTo>
                    <a:pt x="1055" y="192"/>
                    <a:pt x="1055" y="192"/>
                    <a:pt x="1055" y="192"/>
                  </a:cubicBezTo>
                  <a:cubicBezTo>
                    <a:pt x="1055" y="178"/>
                    <a:pt x="1065" y="168"/>
                    <a:pt x="1079" y="168"/>
                  </a:cubicBezTo>
                  <a:cubicBezTo>
                    <a:pt x="1295" y="168"/>
                    <a:pt x="1295" y="168"/>
                    <a:pt x="1295" y="168"/>
                  </a:cubicBezTo>
                  <a:cubicBezTo>
                    <a:pt x="1308" y="168"/>
                    <a:pt x="1319" y="178"/>
                    <a:pt x="1319" y="192"/>
                  </a:cubicBezTo>
                  <a:cubicBezTo>
                    <a:pt x="1319" y="219"/>
                    <a:pt x="1319" y="219"/>
                    <a:pt x="1319" y="219"/>
                  </a:cubicBezTo>
                  <a:lnTo>
                    <a:pt x="1382" y="219"/>
                  </a:lnTo>
                  <a:close/>
                  <a:moveTo>
                    <a:pt x="1271" y="342"/>
                  </a:moveTo>
                  <a:cubicBezTo>
                    <a:pt x="1271" y="216"/>
                    <a:pt x="1271" y="216"/>
                    <a:pt x="1271" y="216"/>
                  </a:cubicBezTo>
                  <a:cubicBezTo>
                    <a:pt x="1103" y="216"/>
                    <a:pt x="1103" y="216"/>
                    <a:pt x="1103" y="216"/>
                  </a:cubicBezTo>
                  <a:cubicBezTo>
                    <a:pt x="1103" y="342"/>
                    <a:pt x="1103" y="342"/>
                    <a:pt x="1103" y="342"/>
                  </a:cubicBezTo>
                  <a:lnTo>
                    <a:pt x="1271" y="342"/>
                  </a:lnTo>
                  <a:close/>
                  <a:moveTo>
                    <a:pt x="1040" y="571"/>
                  </a:moveTo>
                  <a:cubicBezTo>
                    <a:pt x="1040" y="392"/>
                    <a:pt x="894" y="246"/>
                    <a:pt x="715" y="246"/>
                  </a:cubicBezTo>
                  <a:cubicBezTo>
                    <a:pt x="536" y="246"/>
                    <a:pt x="390" y="392"/>
                    <a:pt x="390" y="571"/>
                  </a:cubicBezTo>
                  <a:cubicBezTo>
                    <a:pt x="390" y="750"/>
                    <a:pt x="536" y="896"/>
                    <a:pt x="715" y="896"/>
                  </a:cubicBezTo>
                  <a:cubicBezTo>
                    <a:pt x="894" y="896"/>
                    <a:pt x="1040" y="750"/>
                    <a:pt x="1040" y="571"/>
                  </a:cubicBezTo>
                  <a:close/>
                  <a:moveTo>
                    <a:pt x="499" y="267"/>
                  </a:moveTo>
                  <a:cubicBezTo>
                    <a:pt x="48" y="267"/>
                    <a:pt x="48" y="267"/>
                    <a:pt x="48" y="267"/>
                  </a:cubicBezTo>
                  <a:cubicBezTo>
                    <a:pt x="48" y="875"/>
                    <a:pt x="48" y="875"/>
                    <a:pt x="48" y="875"/>
                  </a:cubicBezTo>
                  <a:cubicBezTo>
                    <a:pt x="499" y="875"/>
                    <a:pt x="499" y="875"/>
                    <a:pt x="499" y="875"/>
                  </a:cubicBezTo>
                  <a:cubicBezTo>
                    <a:pt x="404" y="808"/>
                    <a:pt x="342" y="696"/>
                    <a:pt x="342" y="571"/>
                  </a:cubicBezTo>
                  <a:cubicBezTo>
                    <a:pt x="342" y="446"/>
                    <a:pt x="404" y="335"/>
                    <a:pt x="499" y="267"/>
                  </a:cubicBezTo>
                  <a:close/>
                  <a:moveTo>
                    <a:pt x="371" y="97"/>
                  </a:moveTo>
                  <a:cubicBezTo>
                    <a:pt x="371" y="48"/>
                    <a:pt x="371" y="48"/>
                    <a:pt x="371" y="48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97"/>
                    <a:pt x="153" y="97"/>
                    <a:pt x="153" y="97"/>
                  </a:cubicBezTo>
                  <a:lnTo>
                    <a:pt x="371" y="97"/>
                  </a:lnTo>
                  <a:close/>
                  <a:moveTo>
                    <a:pt x="371" y="97"/>
                  </a:moveTo>
                  <a:cubicBezTo>
                    <a:pt x="371" y="97"/>
                    <a:pt x="371" y="97"/>
                    <a:pt x="37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146"/>
            <p:cNvSpPr>
              <a:spLocks noEditPoints="1"/>
            </p:cNvSpPr>
            <p:nvPr/>
          </p:nvSpPr>
          <p:spPr bwMode="auto">
            <a:xfrm>
              <a:off x="10829925" y="5035551"/>
              <a:ext cx="2851150" cy="2825750"/>
            </a:xfrm>
            <a:custGeom>
              <a:avLst/>
              <a:gdLst>
                <a:gd name="T0" fmla="*/ 325 w 650"/>
                <a:gd name="T1" fmla="*/ 0 h 650"/>
                <a:gd name="T2" fmla="*/ 650 w 650"/>
                <a:gd name="T3" fmla="*/ 325 h 650"/>
                <a:gd name="T4" fmla="*/ 325 w 650"/>
                <a:gd name="T5" fmla="*/ 650 h 650"/>
                <a:gd name="T6" fmla="*/ 0 w 650"/>
                <a:gd name="T7" fmla="*/ 325 h 650"/>
                <a:gd name="T8" fmla="*/ 325 w 650"/>
                <a:gd name="T9" fmla="*/ 0 h 650"/>
                <a:gd name="T10" fmla="*/ 585 w 650"/>
                <a:gd name="T11" fmla="*/ 325 h 650"/>
                <a:gd name="T12" fmla="*/ 325 w 650"/>
                <a:gd name="T13" fmla="*/ 65 h 650"/>
                <a:gd name="T14" fmla="*/ 65 w 650"/>
                <a:gd name="T15" fmla="*/ 325 h 650"/>
                <a:gd name="T16" fmla="*/ 325 w 650"/>
                <a:gd name="T17" fmla="*/ 585 h 650"/>
                <a:gd name="T18" fmla="*/ 585 w 650"/>
                <a:gd name="T19" fmla="*/ 325 h 650"/>
                <a:gd name="T20" fmla="*/ 585 w 650"/>
                <a:gd name="T21" fmla="*/ 325 h 650"/>
                <a:gd name="T22" fmla="*/ 585 w 650"/>
                <a:gd name="T23" fmla="*/ 325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0" h="650">
                  <a:moveTo>
                    <a:pt x="325" y="0"/>
                  </a:moveTo>
                  <a:cubicBezTo>
                    <a:pt x="504" y="0"/>
                    <a:pt x="650" y="146"/>
                    <a:pt x="650" y="325"/>
                  </a:cubicBezTo>
                  <a:cubicBezTo>
                    <a:pt x="650" y="504"/>
                    <a:pt x="504" y="650"/>
                    <a:pt x="325" y="650"/>
                  </a:cubicBezTo>
                  <a:cubicBezTo>
                    <a:pt x="146" y="650"/>
                    <a:pt x="0" y="504"/>
                    <a:pt x="0" y="325"/>
                  </a:cubicBezTo>
                  <a:cubicBezTo>
                    <a:pt x="0" y="146"/>
                    <a:pt x="146" y="0"/>
                    <a:pt x="325" y="0"/>
                  </a:cubicBezTo>
                  <a:close/>
                  <a:moveTo>
                    <a:pt x="585" y="325"/>
                  </a:moveTo>
                  <a:cubicBezTo>
                    <a:pt x="585" y="182"/>
                    <a:pt x="469" y="65"/>
                    <a:pt x="325" y="65"/>
                  </a:cubicBezTo>
                  <a:cubicBezTo>
                    <a:pt x="182" y="65"/>
                    <a:pt x="65" y="182"/>
                    <a:pt x="65" y="325"/>
                  </a:cubicBezTo>
                  <a:cubicBezTo>
                    <a:pt x="65" y="468"/>
                    <a:pt x="182" y="585"/>
                    <a:pt x="325" y="585"/>
                  </a:cubicBezTo>
                  <a:cubicBezTo>
                    <a:pt x="469" y="585"/>
                    <a:pt x="585" y="468"/>
                    <a:pt x="585" y="325"/>
                  </a:cubicBezTo>
                  <a:close/>
                  <a:moveTo>
                    <a:pt x="585" y="325"/>
                  </a:moveTo>
                  <a:cubicBezTo>
                    <a:pt x="585" y="325"/>
                    <a:pt x="585" y="325"/>
                    <a:pt x="585" y="32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Freeform 147"/>
            <p:cNvSpPr>
              <a:spLocks noEditPoints="1"/>
            </p:cNvSpPr>
            <p:nvPr/>
          </p:nvSpPr>
          <p:spPr bwMode="auto">
            <a:xfrm>
              <a:off x="11115675" y="5318126"/>
              <a:ext cx="2279650" cy="2260600"/>
            </a:xfrm>
            <a:custGeom>
              <a:avLst/>
              <a:gdLst>
                <a:gd name="T0" fmla="*/ 260 w 520"/>
                <a:gd name="T1" fmla="*/ 0 h 520"/>
                <a:gd name="T2" fmla="*/ 520 w 520"/>
                <a:gd name="T3" fmla="*/ 260 h 520"/>
                <a:gd name="T4" fmla="*/ 260 w 520"/>
                <a:gd name="T5" fmla="*/ 520 h 520"/>
                <a:gd name="T6" fmla="*/ 0 w 520"/>
                <a:gd name="T7" fmla="*/ 260 h 520"/>
                <a:gd name="T8" fmla="*/ 260 w 520"/>
                <a:gd name="T9" fmla="*/ 0 h 520"/>
                <a:gd name="T10" fmla="*/ 472 w 520"/>
                <a:gd name="T11" fmla="*/ 260 h 520"/>
                <a:gd name="T12" fmla="*/ 260 w 520"/>
                <a:gd name="T13" fmla="*/ 48 h 520"/>
                <a:gd name="T14" fmla="*/ 48 w 520"/>
                <a:gd name="T15" fmla="*/ 260 h 520"/>
                <a:gd name="T16" fmla="*/ 260 w 520"/>
                <a:gd name="T17" fmla="*/ 472 h 520"/>
                <a:gd name="T18" fmla="*/ 472 w 520"/>
                <a:gd name="T19" fmla="*/ 260 h 520"/>
                <a:gd name="T20" fmla="*/ 472 w 520"/>
                <a:gd name="T21" fmla="*/ 260 h 520"/>
                <a:gd name="T22" fmla="*/ 472 w 520"/>
                <a:gd name="T23" fmla="*/ 26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0" h="520">
                  <a:moveTo>
                    <a:pt x="260" y="0"/>
                  </a:moveTo>
                  <a:cubicBezTo>
                    <a:pt x="404" y="0"/>
                    <a:pt x="520" y="117"/>
                    <a:pt x="520" y="260"/>
                  </a:cubicBezTo>
                  <a:cubicBezTo>
                    <a:pt x="520" y="403"/>
                    <a:pt x="404" y="520"/>
                    <a:pt x="260" y="520"/>
                  </a:cubicBezTo>
                  <a:cubicBezTo>
                    <a:pt x="117" y="520"/>
                    <a:pt x="0" y="403"/>
                    <a:pt x="0" y="260"/>
                  </a:cubicBezTo>
                  <a:cubicBezTo>
                    <a:pt x="0" y="117"/>
                    <a:pt x="117" y="0"/>
                    <a:pt x="260" y="0"/>
                  </a:cubicBezTo>
                  <a:close/>
                  <a:moveTo>
                    <a:pt x="472" y="260"/>
                  </a:moveTo>
                  <a:cubicBezTo>
                    <a:pt x="472" y="143"/>
                    <a:pt x="377" y="48"/>
                    <a:pt x="260" y="48"/>
                  </a:cubicBezTo>
                  <a:cubicBezTo>
                    <a:pt x="143" y="48"/>
                    <a:pt x="48" y="143"/>
                    <a:pt x="48" y="260"/>
                  </a:cubicBezTo>
                  <a:cubicBezTo>
                    <a:pt x="48" y="377"/>
                    <a:pt x="143" y="472"/>
                    <a:pt x="260" y="472"/>
                  </a:cubicBezTo>
                  <a:cubicBezTo>
                    <a:pt x="377" y="472"/>
                    <a:pt x="472" y="377"/>
                    <a:pt x="472" y="260"/>
                  </a:cubicBezTo>
                  <a:close/>
                  <a:moveTo>
                    <a:pt x="472" y="260"/>
                  </a:moveTo>
                  <a:cubicBezTo>
                    <a:pt x="472" y="260"/>
                    <a:pt x="472" y="260"/>
                    <a:pt x="472" y="2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Freeform 148"/>
            <p:cNvSpPr>
              <a:spLocks noEditPoints="1"/>
            </p:cNvSpPr>
            <p:nvPr/>
          </p:nvSpPr>
          <p:spPr bwMode="auto">
            <a:xfrm>
              <a:off x="12150725" y="5700713"/>
              <a:ext cx="858838" cy="852488"/>
            </a:xfrm>
            <a:custGeom>
              <a:avLst/>
              <a:gdLst>
                <a:gd name="T0" fmla="*/ 196 w 196"/>
                <a:gd name="T1" fmla="*/ 172 h 196"/>
                <a:gd name="T2" fmla="*/ 172 w 196"/>
                <a:gd name="T3" fmla="*/ 196 h 196"/>
                <a:gd name="T4" fmla="*/ 148 w 196"/>
                <a:gd name="T5" fmla="*/ 172 h 196"/>
                <a:gd name="T6" fmla="*/ 24 w 196"/>
                <a:gd name="T7" fmla="*/ 48 h 196"/>
                <a:gd name="T8" fmla="*/ 0 w 196"/>
                <a:gd name="T9" fmla="*/ 24 h 196"/>
                <a:gd name="T10" fmla="*/ 24 w 196"/>
                <a:gd name="T11" fmla="*/ 0 h 196"/>
                <a:gd name="T12" fmla="*/ 196 w 196"/>
                <a:gd name="T13" fmla="*/ 172 h 196"/>
                <a:gd name="T14" fmla="*/ 196 w 196"/>
                <a:gd name="T15" fmla="*/ 172 h 196"/>
                <a:gd name="T16" fmla="*/ 196 w 196"/>
                <a:gd name="T17" fmla="*/ 17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96">
                  <a:moveTo>
                    <a:pt x="196" y="172"/>
                  </a:moveTo>
                  <a:cubicBezTo>
                    <a:pt x="196" y="185"/>
                    <a:pt x="185" y="196"/>
                    <a:pt x="172" y="196"/>
                  </a:cubicBezTo>
                  <a:cubicBezTo>
                    <a:pt x="159" y="196"/>
                    <a:pt x="148" y="185"/>
                    <a:pt x="148" y="172"/>
                  </a:cubicBezTo>
                  <a:cubicBezTo>
                    <a:pt x="148" y="104"/>
                    <a:pt x="92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19" y="0"/>
                    <a:pt x="196" y="77"/>
                    <a:pt x="196" y="172"/>
                  </a:cubicBezTo>
                  <a:close/>
                  <a:moveTo>
                    <a:pt x="196" y="172"/>
                  </a:moveTo>
                  <a:cubicBezTo>
                    <a:pt x="196" y="172"/>
                    <a:pt x="196" y="172"/>
                    <a:pt x="196" y="1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150"/>
            <p:cNvSpPr>
              <a:spLocks noEditPoints="1"/>
            </p:cNvSpPr>
            <p:nvPr/>
          </p:nvSpPr>
          <p:spPr bwMode="auto">
            <a:xfrm>
              <a:off x="11506200" y="6343651"/>
              <a:ext cx="854075" cy="852488"/>
            </a:xfrm>
            <a:custGeom>
              <a:avLst/>
              <a:gdLst>
                <a:gd name="T0" fmla="*/ 171 w 195"/>
                <a:gd name="T1" fmla="*/ 148 h 196"/>
                <a:gd name="T2" fmla="*/ 195 w 195"/>
                <a:gd name="T3" fmla="*/ 172 h 196"/>
                <a:gd name="T4" fmla="*/ 171 w 195"/>
                <a:gd name="T5" fmla="*/ 196 h 196"/>
                <a:gd name="T6" fmla="*/ 0 w 195"/>
                <a:gd name="T7" fmla="*/ 24 h 196"/>
                <a:gd name="T8" fmla="*/ 24 w 195"/>
                <a:gd name="T9" fmla="*/ 0 h 196"/>
                <a:gd name="T10" fmla="*/ 48 w 195"/>
                <a:gd name="T11" fmla="*/ 24 h 196"/>
                <a:gd name="T12" fmla="*/ 171 w 195"/>
                <a:gd name="T13" fmla="*/ 148 h 196"/>
                <a:gd name="T14" fmla="*/ 171 w 195"/>
                <a:gd name="T15" fmla="*/ 148 h 196"/>
                <a:gd name="T16" fmla="*/ 171 w 195"/>
                <a:gd name="T17" fmla="*/ 14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196">
                  <a:moveTo>
                    <a:pt x="171" y="148"/>
                  </a:moveTo>
                  <a:cubicBezTo>
                    <a:pt x="184" y="148"/>
                    <a:pt x="195" y="159"/>
                    <a:pt x="195" y="172"/>
                  </a:cubicBezTo>
                  <a:cubicBezTo>
                    <a:pt x="195" y="185"/>
                    <a:pt x="184" y="196"/>
                    <a:pt x="171" y="196"/>
                  </a:cubicBezTo>
                  <a:cubicBezTo>
                    <a:pt x="77" y="196"/>
                    <a:pt x="0" y="119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92"/>
                    <a:pt x="103" y="148"/>
                    <a:pt x="171" y="148"/>
                  </a:cubicBezTo>
                  <a:close/>
                  <a:moveTo>
                    <a:pt x="171" y="148"/>
                  </a:moveTo>
                  <a:cubicBezTo>
                    <a:pt x="171" y="148"/>
                    <a:pt x="171" y="148"/>
                    <a:pt x="171" y="1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Rectangle 152"/>
            <p:cNvSpPr>
              <a:spLocks noChangeArrowheads="1"/>
            </p:cNvSpPr>
            <p:nvPr/>
          </p:nvSpPr>
          <p:spPr bwMode="auto">
            <a:xfrm>
              <a:off x="9791700" y="4175126"/>
              <a:ext cx="950913" cy="2143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153"/>
            <p:cNvSpPr>
              <a:spLocks noEditPoints="1"/>
            </p:cNvSpPr>
            <p:nvPr/>
          </p:nvSpPr>
          <p:spPr bwMode="auto">
            <a:xfrm>
              <a:off x="9725025" y="5514976"/>
              <a:ext cx="701675" cy="695325"/>
            </a:xfrm>
            <a:custGeom>
              <a:avLst/>
              <a:gdLst>
                <a:gd name="T0" fmla="*/ 80 w 160"/>
                <a:gd name="T1" fmla="*/ 0 h 160"/>
                <a:gd name="T2" fmla="*/ 160 w 160"/>
                <a:gd name="T3" fmla="*/ 80 h 160"/>
                <a:gd name="T4" fmla="*/ 80 w 160"/>
                <a:gd name="T5" fmla="*/ 160 h 160"/>
                <a:gd name="T6" fmla="*/ 0 w 160"/>
                <a:gd name="T7" fmla="*/ 80 h 160"/>
                <a:gd name="T8" fmla="*/ 80 w 160"/>
                <a:gd name="T9" fmla="*/ 0 h 160"/>
                <a:gd name="T10" fmla="*/ 112 w 160"/>
                <a:gd name="T11" fmla="*/ 80 h 160"/>
                <a:gd name="T12" fmla="*/ 80 w 160"/>
                <a:gd name="T13" fmla="*/ 48 h 160"/>
                <a:gd name="T14" fmla="*/ 48 w 160"/>
                <a:gd name="T15" fmla="*/ 80 h 160"/>
                <a:gd name="T16" fmla="*/ 80 w 160"/>
                <a:gd name="T17" fmla="*/ 112 h 160"/>
                <a:gd name="T18" fmla="*/ 112 w 160"/>
                <a:gd name="T19" fmla="*/ 80 h 160"/>
                <a:gd name="T20" fmla="*/ 112 w 160"/>
                <a:gd name="T21" fmla="*/ 80 h 160"/>
                <a:gd name="T22" fmla="*/ 112 w 160"/>
                <a:gd name="T23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60">
                  <a:moveTo>
                    <a:pt x="80" y="0"/>
                  </a:moveTo>
                  <a:cubicBezTo>
                    <a:pt x="124" y="0"/>
                    <a:pt x="160" y="36"/>
                    <a:pt x="160" y="80"/>
                  </a:cubicBezTo>
                  <a:cubicBezTo>
                    <a:pt x="160" y="124"/>
                    <a:pt x="124" y="160"/>
                    <a:pt x="80" y="160"/>
                  </a:cubicBezTo>
                  <a:cubicBezTo>
                    <a:pt x="36" y="160"/>
                    <a:pt x="0" y="124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lose/>
                  <a:moveTo>
                    <a:pt x="112" y="80"/>
                  </a:moveTo>
                  <a:cubicBezTo>
                    <a:pt x="112" y="62"/>
                    <a:pt x="98" y="48"/>
                    <a:pt x="80" y="48"/>
                  </a:cubicBezTo>
                  <a:cubicBezTo>
                    <a:pt x="63" y="48"/>
                    <a:pt x="48" y="62"/>
                    <a:pt x="48" y="80"/>
                  </a:cubicBezTo>
                  <a:cubicBezTo>
                    <a:pt x="48" y="97"/>
                    <a:pt x="63" y="112"/>
                    <a:pt x="80" y="112"/>
                  </a:cubicBezTo>
                  <a:cubicBezTo>
                    <a:pt x="98" y="112"/>
                    <a:pt x="112" y="97"/>
                    <a:pt x="112" y="80"/>
                  </a:cubicBezTo>
                  <a:close/>
                  <a:moveTo>
                    <a:pt x="112" y="80"/>
                  </a:moveTo>
                  <a:cubicBezTo>
                    <a:pt x="112" y="80"/>
                    <a:pt x="112" y="80"/>
                    <a:pt x="112" y="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9" name="Group 358"/>
          <p:cNvGrpSpPr>
            <a:grpSpLocks noChangeAspect="1"/>
          </p:cNvGrpSpPr>
          <p:nvPr/>
        </p:nvGrpSpPr>
        <p:grpSpPr>
          <a:xfrm>
            <a:off x="9008761" y="3829954"/>
            <a:ext cx="298827" cy="304800"/>
            <a:chOff x="9393238" y="2590801"/>
            <a:chExt cx="6115050" cy="6237287"/>
          </a:xfrm>
        </p:grpSpPr>
        <p:sp>
          <p:nvSpPr>
            <p:cNvPr id="360" name="Freeform 157"/>
            <p:cNvSpPr>
              <a:spLocks noEditPoints="1"/>
            </p:cNvSpPr>
            <p:nvPr/>
          </p:nvSpPr>
          <p:spPr bwMode="auto">
            <a:xfrm>
              <a:off x="9393238" y="2590801"/>
              <a:ext cx="6115050" cy="6237287"/>
            </a:xfrm>
            <a:custGeom>
              <a:avLst/>
              <a:gdLst>
                <a:gd name="T0" fmla="*/ 1292 w 1395"/>
                <a:gd name="T1" fmla="*/ 1347 h 1436"/>
                <a:gd name="T2" fmla="*/ 1052 w 1395"/>
                <a:gd name="T3" fmla="*/ 1388 h 1436"/>
                <a:gd name="T4" fmla="*/ 343 w 1395"/>
                <a:gd name="T5" fmla="*/ 1436 h 1436"/>
                <a:gd name="T6" fmla="*/ 401 w 1395"/>
                <a:gd name="T7" fmla="*/ 1388 h 1436"/>
                <a:gd name="T8" fmla="*/ 0 w 1395"/>
                <a:gd name="T9" fmla="*/ 1244 h 1436"/>
                <a:gd name="T10" fmla="*/ 399 w 1395"/>
                <a:gd name="T11" fmla="*/ 422 h 1436"/>
                <a:gd name="T12" fmla="*/ 1014 w 1395"/>
                <a:gd name="T13" fmla="*/ 317 h 1436"/>
                <a:gd name="T14" fmla="*/ 1395 w 1395"/>
                <a:gd name="T15" fmla="*/ 526 h 1436"/>
                <a:gd name="T16" fmla="*/ 1155 w 1395"/>
                <a:gd name="T17" fmla="*/ 552 h 1436"/>
                <a:gd name="T18" fmla="*/ 233 w 1395"/>
                <a:gd name="T19" fmla="*/ 628 h 1436"/>
                <a:gd name="T20" fmla="*/ 48 w 1395"/>
                <a:gd name="T21" fmla="*/ 1217 h 1436"/>
                <a:gd name="T22" fmla="*/ 1343 w 1395"/>
                <a:gd name="T23" fmla="*/ 504 h 1436"/>
                <a:gd name="T24" fmla="*/ 52 w 1395"/>
                <a:gd name="T25" fmla="*/ 504 h 1436"/>
                <a:gd name="T26" fmla="*/ 103 w 1395"/>
                <a:gd name="T27" fmla="*/ 1299 h 1436"/>
                <a:gd name="T28" fmla="*/ 1114 w 1395"/>
                <a:gd name="T29" fmla="*/ 628 h 1436"/>
                <a:gd name="T30" fmla="*/ 1046 w 1395"/>
                <a:gd name="T31" fmla="*/ 628 h 1436"/>
                <a:gd name="T32" fmla="*/ 358 w 1395"/>
                <a:gd name="T33" fmla="*/ 552 h 1436"/>
                <a:gd name="T34" fmla="*/ 698 w 1395"/>
                <a:gd name="T35" fmla="*/ 1044 h 1436"/>
                <a:gd name="T36" fmla="*/ 988 w 1395"/>
                <a:gd name="T37" fmla="*/ 552 h 1436"/>
                <a:gd name="T38" fmla="*/ 777 w 1395"/>
                <a:gd name="T39" fmla="*/ 637 h 1436"/>
                <a:gd name="T40" fmla="*/ 722 w 1395"/>
                <a:gd name="T41" fmla="*/ 827 h 1436"/>
                <a:gd name="T42" fmla="*/ 674 w 1395"/>
                <a:gd name="T43" fmla="*/ 847 h 1436"/>
                <a:gd name="T44" fmla="*/ 585 w 1395"/>
                <a:gd name="T45" fmla="*/ 717 h 1436"/>
                <a:gd name="T46" fmla="*/ 652 w 1395"/>
                <a:gd name="T47" fmla="*/ 763 h 1436"/>
                <a:gd name="T48" fmla="*/ 618 w 1395"/>
                <a:gd name="T49" fmla="*/ 619 h 1436"/>
                <a:gd name="T50" fmla="*/ 397 w 1395"/>
                <a:gd name="T51" fmla="*/ 628 h 1436"/>
                <a:gd name="T52" fmla="*/ 945 w 1395"/>
                <a:gd name="T53" fmla="*/ 422 h 1436"/>
                <a:gd name="T54" fmla="*/ 429 w 1395"/>
                <a:gd name="T55" fmla="*/ 317 h 1436"/>
                <a:gd name="T56" fmla="*/ 458 w 1395"/>
                <a:gd name="T57" fmla="*/ 317 h 1436"/>
                <a:gd name="T58" fmla="*/ 913 w 1395"/>
                <a:gd name="T59" fmla="*/ 422 h 1436"/>
                <a:gd name="T60" fmla="*/ 890 w 1395"/>
                <a:gd name="T61" fmla="*/ 1347 h 1436"/>
                <a:gd name="T62" fmla="*/ 928 w 1395"/>
                <a:gd name="T63" fmla="*/ 1388 h 1436"/>
                <a:gd name="T64" fmla="*/ 698 w 1395"/>
                <a:gd name="T65" fmla="*/ 125 h 1436"/>
                <a:gd name="T66" fmla="*/ 633 w 1395"/>
                <a:gd name="T67" fmla="*/ 422 h 1436"/>
                <a:gd name="T68" fmla="*/ 659 w 1395"/>
                <a:gd name="T69" fmla="*/ 376 h 1436"/>
                <a:gd name="T70" fmla="*/ 618 w 1395"/>
                <a:gd name="T71" fmla="*/ 258 h 1436"/>
                <a:gd name="T72" fmla="*/ 698 w 1395"/>
                <a:gd name="T73" fmla="*/ 151 h 1436"/>
                <a:gd name="T74" fmla="*/ 777 w 1395"/>
                <a:gd name="T75" fmla="*/ 258 h 1436"/>
                <a:gd name="T76" fmla="*/ 718 w 1395"/>
                <a:gd name="T77" fmla="*/ 226 h 1436"/>
                <a:gd name="T78" fmla="*/ 762 w 1395"/>
                <a:gd name="T79" fmla="*/ 422 h 1436"/>
                <a:gd name="T80" fmla="*/ 743 w 1395"/>
                <a:gd name="T81" fmla="*/ 671 h 1436"/>
                <a:gd name="T82" fmla="*/ 743 w 1395"/>
                <a:gd name="T83" fmla="*/ 763 h 1436"/>
                <a:gd name="T84" fmla="*/ 718 w 1395"/>
                <a:gd name="T85" fmla="*/ 344 h 1436"/>
                <a:gd name="T86" fmla="*/ 677 w 1395"/>
                <a:gd name="T87" fmla="*/ 290 h 1436"/>
                <a:gd name="T88" fmla="*/ 677 w 1395"/>
                <a:gd name="T89" fmla="*/ 290 h 1436"/>
                <a:gd name="T90" fmla="*/ 634 w 1395"/>
                <a:gd name="T91" fmla="*/ 552 h 1436"/>
                <a:gd name="T92" fmla="*/ 674 w 1395"/>
                <a:gd name="T93" fmla="*/ 60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5" h="1436">
                  <a:moveTo>
                    <a:pt x="1395" y="526"/>
                  </a:moveTo>
                  <a:cubicBezTo>
                    <a:pt x="1395" y="1244"/>
                    <a:pt x="1395" y="1244"/>
                    <a:pt x="1395" y="1244"/>
                  </a:cubicBezTo>
                  <a:cubicBezTo>
                    <a:pt x="1395" y="1301"/>
                    <a:pt x="1349" y="1347"/>
                    <a:pt x="1292" y="1347"/>
                  </a:cubicBezTo>
                  <a:cubicBezTo>
                    <a:pt x="956" y="1347"/>
                    <a:pt x="956" y="1347"/>
                    <a:pt x="956" y="1347"/>
                  </a:cubicBezTo>
                  <a:cubicBezTo>
                    <a:pt x="994" y="1388"/>
                    <a:pt x="994" y="1388"/>
                    <a:pt x="994" y="1388"/>
                  </a:cubicBezTo>
                  <a:cubicBezTo>
                    <a:pt x="1052" y="1388"/>
                    <a:pt x="1052" y="1388"/>
                    <a:pt x="1052" y="1388"/>
                  </a:cubicBezTo>
                  <a:cubicBezTo>
                    <a:pt x="1065" y="1388"/>
                    <a:pt x="1076" y="1399"/>
                    <a:pt x="1076" y="1412"/>
                  </a:cubicBezTo>
                  <a:cubicBezTo>
                    <a:pt x="1076" y="1425"/>
                    <a:pt x="1065" y="1436"/>
                    <a:pt x="1052" y="1436"/>
                  </a:cubicBezTo>
                  <a:cubicBezTo>
                    <a:pt x="343" y="1436"/>
                    <a:pt x="343" y="1436"/>
                    <a:pt x="343" y="1436"/>
                  </a:cubicBezTo>
                  <a:cubicBezTo>
                    <a:pt x="330" y="1436"/>
                    <a:pt x="319" y="1425"/>
                    <a:pt x="319" y="1412"/>
                  </a:cubicBezTo>
                  <a:cubicBezTo>
                    <a:pt x="319" y="1399"/>
                    <a:pt x="330" y="1388"/>
                    <a:pt x="343" y="1388"/>
                  </a:cubicBezTo>
                  <a:cubicBezTo>
                    <a:pt x="401" y="1388"/>
                    <a:pt x="401" y="1388"/>
                    <a:pt x="401" y="1388"/>
                  </a:cubicBezTo>
                  <a:cubicBezTo>
                    <a:pt x="439" y="1347"/>
                    <a:pt x="439" y="1347"/>
                    <a:pt x="439" y="1347"/>
                  </a:cubicBezTo>
                  <a:cubicBezTo>
                    <a:pt x="103" y="1347"/>
                    <a:pt x="103" y="1347"/>
                    <a:pt x="103" y="1347"/>
                  </a:cubicBezTo>
                  <a:cubicBezTo>
                    <a:pt x="46" y="1347"/>
                    <a:pt x="0" y="1301"/>
                    <a:pt x="0" y="1244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469"/>
                    <a:pt x="46" y="422"/>
                    <a:pt x="103" y="422"/>
                  </a:cubicBezTo>
                  <a:cubicBezTo>
                    <a:pt x="399" y="422"/>
                    <a:pt x="399" y="422"/>
                    <a:pt x="399" y="422"/>
                  </a:cubicBezTo>
                  <a:cubicBezTo>
                    <a:pt x="387" y="389"/>
                    <a:pt x="381" y="353"/>
                    <a:pt x="381" y="317"/>
                  </a:cubicBezTo>
                  <a:cubicBezTo>
                    <a:pt x="381" y="142"/>
                    <a:pt x="523" y="0"/>
                    <a:pt x="698" y="0"/>
                  </a:cubicBezTo>
                  <a:cubicBezTo>
                    <a:pt x="872" y="0"/>
                    <a:pt x="1014" y="142"/>
                    <a:pt x="1014" y="317"/>
                  </a:cubicBezTo>
                  <a:cubicBezTo>
                    <a:pt x="1014" y="353"/>
                    <a:pt x="1008" y="389"/>
                    <a:pt x="996" y="422"/>
                  </a:cubicBezTo>
                  <a:cubicBezTo>
                    <a:pt x="1292" y="422"/>
                    <a:pt x="1292" y="422"/>
                    <a:pt x="1292" y="422"/>
                  </a:cubicBezTo>
                  <a:cubicBezTo>
                    <a:pt x="1349" y="422"/>
                    <a:pt x="1395" y="469"/>
                    <a:pt x="1395" y="526"/>
                  </a:cubicBezTo>
                  <a:close/>
                  <a:moveTo>
                    <a:pt x="1347" y="1217"/>
                  </a:moveTo>
                  <a:cubicBezTo>
                    <a:pt x="1347" y="552"/>
                    <a:pt x="1347" y="552"/>
                    <a:pt x="1347" y="552"/>
                  </a:cubicBezTo>
                  <a:cubicBezTo>
                    <a:pt x="1155" y="552"/>
                    <a:pt x="1155" y="552"/>
                    <a:pt x="1155" y="552"/>
                  </a:cubicBezTo>
                  <a:cubicBezTo>
                    <a:pt x="1159" y="577"/>
                    <a:pt x="1162" y="603"/>
                    <a:pt x="1162" y="628"/>
                  </a:cubicBezTo>
                  <a:cubicBezTo>
                    <a:pt x="1162" y="884"/>
                    <a:pt x="953" y="1092"/>
                    <a:pt x="698" y="1092"/>
                  </a:cubicBezTo>
                  <a:cubicBezTo>
                    <a:pt x="442" y="1092"/>
                    <a:pt x="233" y="884"/>
                    <a:pt x="233" y="628"/>
                  </a:cubicBezTo>
                  <a:cubicBezTo>
                    <a:pt x="233" y="603"/>
                    <a:pt x="235" y="577"/>
                    <a:pt x="240" y="552"/>
                  </a:cubicBezTo>
                  <a:cubicBezTo>
                    <a:pt x="48" y="552"/>
                    <a:pt x="48" y="552"/>
                    <a:pt x="48" y="552"/>
                  </a:cubicBezTo>
                  <a:cubicBezTo>
                    <a:pt x="48" y="1217"/>
                    <a:pt x="48" y="1217"/>
                    <a:pt x="48" y="1217"/>
                  </a:cubicBezTo>
                  <a:lnTo>
                    <a:pt x="1347" y="1217"/>
                  </a:lnTo>
                  <a:close/>
                  <a:moveTo>
                    <a:pt x="52" y="504"/>
                  </a:moveTo>
                  <a:cubicBezTo>
                    <a:pt x="1343" y="504"/>
                    <a:pt x="1343" y="504"/>
                    <a:pt x="1343" y="504"/>
                  </a:cubicBezTo>
                  <a:cubicBezTo>
                    <a:pt x="1334" y="484"/>
                    <a:pt x="1315" y="470"/>
                    <a:pt x="1292" y="470"/>
                  </a:cubicBezTo>
                  <a:cubicBezTo>
                    <a:pt x="103" y="470"/>
                    <a:pt x="103" y="470"/>
                    <a:pt x="103" y="470"/>
                  </a:cubicBezTo>
                  <a:cubicBezTo>
                    <a:pt x="80" y="470"/>
                    <a:pt x="61" y="484"/>
                    <a:pt x="52" y="504"/>
                  </a:cubicBezTo>
                  <a:close/>
                  <a:moveTo>
                    <a:pt x="1343" y="1265"/>
                  </a:moveTo>
                  <a:cubicBezTo>
                    <a:pt x="52" y="1265"/>
                    <a:pt x="52" y="1265"/>
                    <a:pt x="52" y="1265"/>
                  </a:cubicBezTo>
                  <a:cubicBezTo>
                    <a:pt x="61" y="1285"/>
                    <a:pt x="80" y="1299"/>
                    <a:pt x="103" y="1299"/>
                  </a:cubicBezTo>
                  <a:cubicBezTo>
                    <a:pt x="1292" y="1299"/>
                    <a:pt x="1292" y="1299"/>
                    <a:pt x="1292" y="1299"/>
                  </a:cubicBezTo>
                  <a:cubicBezTo>
                    <a:pt x="1315" y="1299"/>
                    <a:pt x="1334" y="1285"/>
                    <a:pt x="1343" y="1265"/>
                  </a:cubicBezTo>
                  <a:close/>
                  <a:moveTo>
                    <a:pt x="1114" y="628"/>
                  </a:moveTo>
                  <a:cubicBezTo>
                    <a:pt x="1114" y="603"/>
                    <a:pt x="1111" y="577"/>
                    <a:pt x="1107" y="552"/>
                  </a:cubicBezTo>
                  <a:cubicBezTo>
                    <a:pt x="1037" y="552"/>
                    <a:pt x="1037" y="552"/>
                    <a:pt x="1037" y="552"/>
                  </a:cubicBezTo>
                  <a:cubicBezTo>
                    <a:pt x="1043" y="577"/>
                    <a:pt x="1046" y="602"/>
                    <a:pt x="1046" y="628"/>
                  </a:cubicBezTo>
                  <a:cubicBezTo>
                    <a:pt x="1046" y="820"/>
                    <a:pt x="890" y="977"/>
                    <a:pt x="698" y="977"/>
                  </a:cubicBezTo>
                  <a:cubicBezTo>
                    <a:pt x="505" y="977"/>
                    <a:pt x="349" y="820"/>
                    <a:pt x="349" y="628"/>
                  </a:cubicBezTo>
                  <a:cubicBezTo>
                    <a:pt x="349" y="602"/>
                    <a:pt x="352" y="577"/>
                    <a:pt x="358" y="552"/>
                  </a:cubicBezTo>
                  <a:cubicBezTo>
                    <a:pt x="288" y="552"/>
                    <a:pt x="288" y="552"/>
                    <a:pt x="288" y="552"/>
                  </a:cubicBezTo>
                  <a:cubicBezTo>
                    <a:pt x="284" y="577"/>
                    <a:pt x="281" y="603"/>
                    <a:pt x="281" y="628"/>
                  </a:cubicBezTo>
                  <a:cubicBezTo>
                    <a:pt x="281" y="858"/>
                    <a:pt x="468" y="1044"/>
                    <a:pt x="698" y="1044"/>
                  </a:cubicBezTo>
                  <a:cubicBezTo>
                    <a:pt x="927" y="1044"/>
                    <a:pt x="1114" y="858"/>
                    <a:pt x="1114" y="628"/>
                  </a:cubicBezTo>
                  <a:close/>
                  <a:moveTo>
                    <a:pt x="998" y="628"/>
                  </a:moveTo>
                  <a:cubicBezTo>
                    <a:pt x="998" y="602"/>
                    <a:pt x="995" y="577"/>
                    <a:pt x="988" y="552"/>
                  </a:cubicBezTo>
                  <a:cubicBezTo>
                    <a:pt x="722" y="552"/>
                    <a:pt x="722" y="552"/>
                    <a:pt x="722" y="552"/>
                  </a:cubicBezTo>
                  <a:cubicBezTo>
                    <a:pt x="722" y="607"/>
                    <a:pt x="722" y="607"/>
                    <a:pt x="722" y="607"/>
                  </a:cubicBezTo>
                  <a:cubicBezTo>
                    <a:pt x="742" y="611"/>
                    <a:pt x="762" y="622"/>
                    <a:pt x="777" y="637"/>
                  </a:cubicBezTo>
                  <a:cubicBezTo>
                    <a:pt x="798" y="658"/>
                    <a:pt x="810" y="687"/>
                    <a:pt x="810" y="717"/>
                  </a:cubicBezTo>
                  <a:cubicBezTo>
                    <a:pt x="810" y="747"/>
                    <a:pt x="798" y="775"/>
                    <a:pt x="777" y="797"/>
                  </a:cubicBezTo>
                  <a:cubicBezTo>
                    <a:pt x="762" y="812"/>
                    <a:pt x="742" y="822"/>
                    <a:pt x="722" y="827"/>
                  </a:cubicBezTo>
                  <a:cubicBezTo>
                    <a:pt x="722" y="847"/>
                    <a:pt x="722" y="847"/>
                    <a:pt x="722" y="847"/>
                  </a:cubicBezTo>
                  <a:cubicBezTo>
                    <a:pt x="722" y="860"/>
                    <a:pt x="711" y="871"/>
                    <a:pt x="698" y="871"/>
                  </a:cubicBezTo>
                  <a:cubicBezTo>
                    <a:pt x="684" y="871"/>
                    <a:pt x="674" y="860"/>
                    <a:pt x="674" y="847"/>
                  </a:cubicBezTo>
                  <a:cubicBezTo>
                    <a:pt x="674" y="827"/>
                    <a:pt x="674" y="827"/>
                    <a:pt x="674" y="827"/>
                  </a:cubicBezTo>
                  <a:cubicBezTo>
                    <a:pt x="653" y="822"/>
                    <a:pt x="633" y="812"/>
                    <a:pt x="618" y="797"/>
                  </a:cubicBezTo>
                  <a:cubicBezTo>
                    <a:pt x="597" y="775"/>
                    <a:pt x="585" y="747"/>
                    <a:pt x="585" y="717"/>
                  </a:cubicBezTo>
                  <a:cubicBezTo>
                    <a:pt x="585" y="704"/>
                    <a:pt x="596" y="693"/>
                    <a:pt x="609" y="693"/>
                  </a:cubicBezTo>
                  <a:cubicBezTo>
                    <a:pt x="622" y="693"/>
                    <a:pt x="633" y="704"/>
                    <a:pt x="633" y="717"/>
                  </a:cubicBezTo>
                  <a:cubicBezTo>
                    <a:pt x="633" y="734"/>
                    <a:pt x="640" y="750"/>
                    <a:pt x="652" y="763"/>
                  </a:cubicBezTo>
                  <a:cubicBezTo>
                    <a:pt x="658" y="769"/>
                    <a:pt x="665" y="774"/>
                    <a:pt x="674" y="777"/>
                  </a:cubicBezTo>
                  <a:cubicBezTo>
                    <a:pt x="674" y="650"/>
                    <a:pt x="674" y="650"/>
                    <a:pt x="674" y="650"/>
                  </a:cubicBezTo>
                  <a:cubicBezTo>
                    <a:pt x="653" y="645"/>
                    <a:pt x="633" y="635"/>
                    <a:pt x="618" y="619"/>
                  </a:cubicBezTo>
                  <a:cubicBezTo>
                    <a:pt x="600" y="601"/>
                    <a:pt x="588" y="578"/>
                    <a:pt x="586" y="552"/>
                  </a:cubicBezTo>
                  <a:cubicBezTo>
                    <a:pt x="407" y="552"/>
                    <a:pt x="407" y="552"/>
                    <a:pt x="407" y="552"/>
                  </a:cubicBezTo>
                  <a:cubicBezTo>
                    <a:pt x="400" y="577"/>
                    <a:pt x="397" y="602"/>
                    <a:pt x="397" y="628"/>
                  </a:cubicBezTo>
                  <a:cubicBezTo>
                    <a:pt x="397" y="794"/>
                    <a:pt x="532" y="929"/>
                    <a:pt x="698" y="929"/>
                  </a:cubicBezTo>
                  <a:cubicBezTo>
                    <a:pt x="863" y="929"/>
                    <a:pt x="998" y="794"/>
                    <a:pt x="998" y="628"/>
                  </a:cubicBezTo>
                  <a:close/>
                  <a:moveTo>
                    <a:pt x="945" y="422"/>
                  </a:moveTo>
                  <a:cubicBezTo>
                    <a:pt x="959" y="389"/>
                    <a:pt x="966" y="354"/>
                    <a:pt x="966" y="317"/>
                  </a:cubicBezTo>
                  <a:cubicBezTo>
                    <a:pt x="966" y="169"/>
                    <a:pt x="846" y="48"/>
                    <a:pt x="698" y="48"/>
                  </a:cubicBezTo>
                  <a:cubicBezTo>
                    <a:pt x="549" y="48"/>
                    <a:pt x="429" y="169"/>
                    <a:pt x="429" y="317"/>
                  </a:cubicBezTo>
                  <a:cubicBezTo>
                    <a:pt x="429" y="354"/>
                    <a:pt x="436" y="389"/>
                    <a:pt x="450" y="422"/>
                  </a:cubicBezTo>
                  <a:cubicBezTo>
                    <a:pt x="482" y="422"/>
                    <a:pt x="482" y="422"/>
                    <a:pt x="482" y="422"/>
                  </a:cubicBezTo>
                  <a:cubicBezTo>
                    <a:pt x="466" y="390"/>
                    <a:pt x="458" y="354"/>
                    <a:pt x="458" y="317"/>
                  </a:cubicBezTo>
                  <a:cubicBezTo>
                    <a:pt x="458" y="185"/>
                    <a:pt x="565" y="77"/>
                    <a:pt x="698" y="77"/>
                  </a:cubicBezTo>
                  <a:cubicBezTo>
                    <a:pt x="830" y="77"/>
                    <a:pt x="937" y="185"/>
                    <a:pt x="937" y="317"/>
                  </a:cubicBezTo>
                  <a:cubicBezTo>
                    <a:pt x="937" y="354"/>
                    <a:pt x="929" y="390"/>
                    <a:pt x="913" y="422"/>
                  </a:cubicBezTo>
                  <a:lnTo>
                    <a:pt x="945" y="422"/>
                  </a:lnTo>
                  <a:close/>
                  <a:moveTo>
                    <a:pt x="928" y="1388"/>
                  </a:moveTo>
                  <a:cubicBezTo>
                    <a:pt x="890" y="1347"/>
                    <a:pt x="890" y="1347"/>
                    <a:pt x="890" y="1347"/>
                  </a:cubicBezTo>
                  <a:cubicBezTo>
                    <a:pt x="505" y="1347"/>
                    <a:pt x="505" y="1347"/>
                    <a:pt x="505" y="1347"/>
                  </a:cubicBezTo>
                  <a:cubicBezTo>
                    <a:pt x="467" y="1388"/>
                    <a:pt x="467" y="1388"/>
                    <a:pt x="467" y="1388"/>
                  </a:cubicBezTo>
                  <a:lnTo>
                    <a:pt x="928" y="1388"/>
                  </a:lnTo>
                  <a:close/>
                  <a:moveTo>
                    <a:pt x="857" y="422"/>
                  </a:moveTo>
                  <a:cubicBezTo>
                    <a:pt x="878" y="391"/>
                    <a:pt x="889" y="355"/>
                    <a:pt x="889" y="317"/>
                  </a:cubicBezTo>
                  <a:cubicBezTo>
                    <a:pt x="889" y="211"/>
                    <a:pt x="803" y="125"/>
                    <a:pt x="698" y="125"/>
                  </a:cubicBezTo>
                  <a:cubicBezTo>
                    <a:pt x="592" y="125"/>
                    <a:pt x="506" y="211"/>
                    <a:pt x="506" y="317"/>
                  </a:cubicBezTo>
                  <a:cubicBezTo>
                    <a:pt x="506" y="355"/>
                    <a:pt x="517" y="391"/>
                    <a:pt x="538" y="422"/>
                  </a:cubicBezTo>
                  <a:cubicBezTo>
                    <a:pt x="633" y="422"/>
                    <a:pt x="633" y="422"/>
                    <a:pt x="633" y="422"/>
                  </a:cubicBezTo>
                  <a:cubicBezTo>
                    <a:pt x="623" y="409"/>
                    <a:pt x="618" y="393"/>
                    <a:pt x="618" y="376"/>
                  </a:cubicBezTo>
                  <a:cubicBezTo>
                    <a:pt x="618" y="364"/>
                    <a:pt x="627" y="355"/>
                    <a:pt x="639" y="355"/>
                  </a:cubicBezTo>
                  <a:cubicBezTo>
                    <a:pt x="650" y="355"/>
                    <a:pt x="659" y="364"/>
                    <a:pt x="659" y="376"/>
                  </a:cubicBezTo>
                  <a:cubicBezTo>
                    <a:pt x="659" y="389"/>
                    <a:pt x="666" y="401"/>
                    <a:pt x="677" y="408"/>
                  </a:cubicBezTo>
                  <a:cubicBezTo>
                    <a:pt x="677" y="335"/>
                    <a:pt x="677" y="335"/>
                    <a:pt x="677" y="335"/>
                  </a:cubicBezTo>
                  <a:cubicBezTo>
                    <a:pt x="643" y="326"/>
                    <a:pt x="618" y="295"/>
                    <a:pt x="618" y="258"/>
                  </a:cubicBezTo>
                  <a:cubicBezTo>
                    <a:pt x="618" y="221"/>
                    <a:pt x="643" y="190"/>
                    <a:pt x="677" y="181"/>
                  </a:cubicBezTo>
                  <a:cubicBezTo>
                    <a:pt x="677" y="171"/>
                    <a:pt x="677" y="171"/>
                    <a:pt x="677" y="171"/>
                  </a:cubicBezTo>
                  <a:cubicBezTo>
                    <a:pt x="677" y="160"/>
                    <a:pt x="686" y="151"/>
                    <a:pt x="698" y="151"/>
                  </a:cubicBezTo>
                  <a:cubicBezTo>
                    <a:pt x="709" y="151"/>
                    <a:pt x="718" y="160"/>
                    <a:pt x="718" y="171"/>
                  </a:cubicBezTo>
                  <a:cubicBezTo>
                    <a:pt x="718" y="181"/>
                    <a:pt x="718" y="181"/>
                    <a:pt x="718" y="181"/>
                  </a:cubicBezTo>
                  <a:cubicBezTo>
                    <a:pt x="752" y="190"/>
                    <a:pt x="777" y="221"/>
                    <a:pt x="777" y="258"/>
                  </a:cubicBezTo>
                  <a:cubicBezTo>
                    <a:pt x="777" y="269"/>
                    <a:pt x="768" y="279"/>
                    <a:pt x="756" y="279"/>
                  </a:cubicBezTo>
                  <a:cubicBezTo>
                    <a:pt x="745" y="279"/>
                    <a:pt x="736" y="269"/>
                    <a:pt x="736" y="258"/>
                  </a:cubicBezTo>
                  <a:cubicBezTo>
                    <a:pt x="736" y="244"/>
                    <a:pt x="729" y="233"/>
                    <a:pt x="718" y="226"/>
                  </a:cubicBezTo>
                  <a:cubicBezTo>
                    <a:pt x="718" y="299"/>
                    <a:pt x="718" y="299"/>
                    <a:pt x="718" y="299"/>
                  </a:cubicBezTo>
                  <a:cubicBezTo>
                    <a:pt x="752" y="308"/>
                    <a:pt x="777" y="339"/>
                    <a:pt x="777" y="376"/>
                  </a:cubicBezTo>
                  <a:cubicBezTo>
                    <a:pt x="777" y="393"/>
                    <a:pt x="772" y="409"/>
                    <a:pt x="762" y="422"/>
                  </a:cubicBezTo>
                  <a:lnTo>
                    <a:pt x="857" y="422"/>
                  </a:lnTo>
                  <a:close/>
                  <a:moveTo>
                    <a:pt x="762" y="717"/>
                  </a:moveTo>
                  <a:cubicBezTo>
                    <a:pt x="762" y="700"/>
                    <a:pt x="755" y="683"/>
                    <a:pt x="743" y="671"/>
                  </a:cubicBezTo>
                  <a:cubicBezTo>
                    <a:pt x="737" y="665"/>
                    <a:pt x="730" y="660"/>
                    <a:pt x="722" y="657"/>
                  </a:cubicBezTo>
                  <a:cubicBezTo>
                    <a:pt x="722" y="777"/>
                    <a:pt x="722" y="777"/>
                    <a:pt x="722" y="777"/>
                  </a:cubicBezTo>
                  <a:cubicBezTo>
                    <a:pt x="730" y="774"/>
                    <a:pt x="737" y="769"/>
                    <a:pt x="743" y="763"/>
                  </a:cubicBezTo>
                  <a:cubicBezTo>
                    <a:pt x="755" y="750"/>
                    <a:pt x="762" y="734"/>
                    <a:pt x="762" y="717"/>
                  </a:cubicBezTo>
                  <a:close/>
                  <a:moveTo>
                    <a:pt x="736" y="376"/>
                  </a:moveTo>
                  <a:cubicBezTo>
                    <a:pt x="736" y="362"/>
                    <a:pt x="729" y="351"/>
                    <a:pt x="718" y="344"/>
                  </a:cubicBezTo>
                  <a:cubicBezTo>
                    <a:pt x="718" y="408"/>
                    <a:pt x="718" y="408"/>
                    <a:pt x="718" y="408"/>
                  </a:cubicBezTo>
                  <a:cubicBezTo>
                    <a:pt x="729" y="401"/>
                    <a:pt x="736" y="389"/>
                    <a:pt x="736" y="376"/>
                  </a:cubicBezTo>
                  <a:close/>
                  <a:moveTo>
                    <a:pt x="677" y="290"/>
                  </a:moveTo>
                  <a:cubicBezTo>
                    <a:pt x="677" y="226"/>
                    <a:pt x="677" y="226"/>
                    <a:pt x="677" y="226"/>
                  </a:cubicBezTo>
                  <a:cubicBezTo>
                    <a:pt x="666" y="233"/>
                    <a:pt x="659" y="244"/>
                    <a:pt x="659" y="258"/>
                  </a:cubicBezTo>
                  <a:cubicBezTo>
                    <a:pt x="659" y="271"/>
                    <a:pt x="666" y="283"/>
                    <a:pt x="677" y="290"/>
                  </a:cubicBezTo>
                  <a:close/>
                  <a:moveTo>
                    <a:pt x="674" y="600"/>
                  </a:moveTo>
                  <a:cubicBezTo>
                    <a:pt x="674" y="552"/>
                    <a:pt x="674" y="552"/>
                    <a:pt x="674" y="552"/>
                  </a:cubicBezTo>
                  <a:cubicBezTo>
                    <a:pt x="634" y="552"/>
                    <a:pt x="634" y="552"/>
                    <a:pt x="634" y="552"/>
                  </a:cubicBezTo>
                  <a:cubicBezTo>
                    <a:pt x="637" y="565"/>
                    <a:pt x="643" y="576"/>
                    <a:pt x="652" y="585"/>
                  </a:cubicBezTo>
                  <a:cubicBezTo>
                    <a:pt x="658" y="592"/>
                    <a:pt x="665" y="596"/>
                    <a:pt x="674" y="600"/>
                  </a:cubicBezTo>
                  <a:close/>
                  <a:moveTo>
                    <a:pt x="674" y="600"/>
                  </a:moveTo>
                  <a:cubicBezTo>
                    <a:pt x="674" y="600"/>
                    <a:pt x="674" y="600"/>
                    <a:pt x="674" y="6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1" name="Freeform 160"/>
            <p:cNvSpPr>
              <a:spLocks noEditPoints="1"/>
            </p:cNvSpPr>
            <p:nvPr/>
          </p:nvSpPr>
          <p:spPr bwMode="auto">
            <a:xfrm>
              <a:off x="10625138" y="4987925"/>
              <a:ext cx="3651250" cy="2136775"/>
            </a:xfrm>
            <a:custGeom>
              <a:avLst/>
              <a:gdLst>
                <a:gd name="T0" fmla="*/ 826 w 833"/>
                <a:gd name="T1" fmla="*/ 0 h 492"/>
                <a:gd name="T2" fmla="*/ 833 w 833"/>
                <a:gd name="T3" fmla="*/ 76 h 492"/>
                <a:gd name="T4" fmla="*/ 417 w 833"/>
                <a:gd name="T5" fmla="*/ 492 h 492"/>
                <a:gd name="T6" fmla="*/ 0 w 833"/>
                <a:gd name="T7" fmla="*/ 76 h 492"/>
                <a:gd name="T8" fmla="*/ 7 w 833"/>
                <a:gd name="T9" fmla="*/ 0 h 492"/>
                <a:gd name="T10" fmla="*/ 77 w 833"/>
                <a:gd name="T11" fmla="*/ 0 h 492"/>
                <a:gd name="T12" fmla="*/ 68 w 833"/>
                <a:gd name="T13" fmla="*/ 76 h 492"/>
                <a:gd name="T14" fmla="*/ 417 w 833"/>
                <a:gd name="T15" fmla="*/ 425 h 492"/>
                <a:gd name="T16" fmla="*/ 765 w 833"/>
                <a:gd name="T17" fmla="*/ 76 h 492"/>
                <a:gd name="T18" fmla="*/ 756 w 833"/>
                <a:gd name="T19" fmla="*/ 0 h 492"/>
                <a:gd name="T20" fmla="*/ 826 w 833"/>
                <a:gd name="T21" fmla="*/ 0 h 492"/>
                <a:gd name="T22" fmla="*/ 826 w 833"/>
                <a:gd name="T23" fmla="*/ 0 h 492"/>
                <a:gd name="T24" fmla="*/ 826 w 833"/>
                <a:gd name="T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3" h="492">
                  <a:moveTo>
                    <a:pt x="826" y="0"/>
                  </a:moveTo>
                  <a:cubicBezTo>
                    <a:pt x="830" y="25"/>
                    <a:pt x="833" y="51"/>
                    <a:pt x="833" y="76"/>
                  </a:cubicBezTo>
                  <a:cubicBezTo>
                    <a:pt x="833" y="306"/>
                    <a:pt x="646" y="492"/>
                    <a:pt x="417" y="492"/>
                  </a:cubicBezTo>
                  <a:cubicBezTo>
                    <a:pt x="187" y="492"/>
                    <a:pt x="0" y="306"/>
                    <a:pt x="0" y="76"/>
                  </a:cubicBezTo>
                  <a:cubicBezTo>
                    <a:pt x="0" y="51"/>
                    <a:pt x="3" y="25"/>
                    <a:pt x="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1" y="25"/>
                    <a:pt x="68" y="50"/>
                    <a:pt x="68" y="76"/>
                  </a:cubicBezTo>
                  <a:cubicBezTo>
                    <a:pt x="68" y="268"/>
                    <a:pt x="224" y="425"/>
                    <a:pt x="417" y="425"/>
                  </a:cubicBezTo>
                  <a:cubicBezTo>
                    <a:pt x="609" y="425"/>
                    <a:pt x="765" y="268"/>
                    <a:pt x="765" y="76"/>
                  </a:cubicBezTo>
                  <a:cubicBezTo>
                    <a:pt x="765" y="50"/>
                    <a:pt x="762" y="25"/>
                    <a:pt x="756" y="0"/>
                  </a:cubicBezTo>
                  <a:lnTo>
                    <a:pt x="826" y="0"/>
                  </a:lnTo>
                  <a:close/>
                  <a:moveTo>
                    <a:pt x="826" y="0"/>
                  </a:moveTo>
                  <a:cubicBezTo>
                    <a:pt x="826" y="0"/>
                    <a:pt x="826" y="0"/>
                    <a:pt x="8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Freeform 162"/>
            <p:cNvSpPr>
              <a:spLocks noEditPoints="1"/>
            </p:cNvSpPr>
            <p:nvPr/>
          </p:nvSpPr>
          <p:spPr bwMode="auto">
            <a:xfrm>
              <a:off x="11272838" y="2800350"/>
              <a:ext cx="2354263" cy="1624012"/>
            </a:xfrm>
            <a:custGeom>
              <a:avLst/>
              <a:gdLst>
                <a:gd name="T0" fmla="*/ 537 w 537"/>
                <a:gd name="T1" fmla="*/ 269 h 374"/>
                <a:gd name="T2" fmla="*/ 516 w 537"/>
                <a:gd name="T3" fmla="*/ 374 h 374"/>
                <a:gd name="T4" fmla="*/ 484 w 537"/>
                <a:gd name="T5" fmla="*/ 374 h 374"/>
                <a:gd name="T6" fmla="*/ 508 w 537"/>
                <a:gd name="T7" fmla="*/ 269 h 374"/>
                <a:gd name="T8" fmla="*/ 269 w 537"/>
                <a:gd name="T9" fmla="*/ 29 h 374"/>
                <a:gd name="T10" fmla="*/ 29 w 537"/>
                <a:gd name="T11" fmla="*/ 269 h 374"/>
                <a:gd name="T12" fmla="*/ 53 w 537"/>
                <a:gd name="T13" fmla="*/ 374 h 374"/>
                <a:gd name="T14" fmla="*/ 21 w 537"/>
                <a:gd name="T15" fmla="*/ 374 h 374"/>
                <a:gd name="T16" fmla="*/ 0 w 537"/>
                <a:gd name="T17" fmla="*/ 269 h 374"/>
                <a:gd name="T18" fmla="*/ 269 w 537"/>
                <a:gd name="T19" fmla="*/ 0 h 374"/>
                <a:gd name="T20" fmla="*/ 537 w 537"/>
                <a:gd name="T21" fmla="*/ 269 h 374"/>
                <a:gd name="T22" fmla="*/ 537 w 537"/>
                <a:gd name="T23" fmla="*/ 269 h 374"/>
                <a:gd name="T24" fmla="*/ 537 w 537"/>
                <a:gd name="T25" fmla="*/ 26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7" h="374">
                  <a:moveTo>
                    <a:pt x="537" y="269"/>
                  </a:moveTo>
                  <a:cubicBezTo>
                    <a:pt x="537" y="306"/>
                    <a:pt x="530" y="341"/>
                    <a:pt x="516" y="374"/>
                  </a:cubicBezTo>
                  <a:cubicBezTo>
                    <a:pt x="484" y="374"/>
                    <a:pt x="484" y="374"/>
                    <a:pt x="484" y="374"/>
                  </a:cubicBezTo>
                  <a:cubicBezTo>
                    <a:pt x="500" y="342"/>
                    <a:pt x="508" y="306"/>
                    <a:pt x="508" y="269"/>
                  </a:cubicBezTo>
                  <a:cubicBezTo>
                    <a:pt x="508" y="137"/>
                    <a:pt x="401" y="29"/>
                    <a:pt x="269" y="29"/>
                  </a:cubicBezTo>
                  <a:cubicBezTo>
                    <a:pt x="136" y="29"/>
                    <a:pt x="29" y="137"/>
                    <a:pt x="29" y="269"/>
                  </a:cubicBezTo>
                  <a:cubicBezTo>
                    <a:pt x="29" y="306"/>
                    <a:pt x="37" y="342"/>
                    <a:pt x="53" y="374"/>
                  </a:cubicBezTo>
                  <a:cubicBezTo>
                    <a:pt x="21" y="374"/>
                    <a:pt x="21" y="374"/>
                    <a:pt x="21" y="374"/>
                  </a:cubicBezTo>
                  <a:cubicBezTo>
                    <a:pt x="7" y="341"/>
                    <a:pt x="0" y="306"/>
                    <a:pt x="0" y="269"/>
                  </a:cubicBezTo>
                  <a:cubicBezTo>
                    <a:pt x="0" y="121"/>
                    <a:pt x="120" y="0"/>
                    <a:pt x="269" y="0"/>
                  </a:cubicBezTo>
                  <a:cubicBezTo>
                    <a:pt x="417" y="0"/>
                    <a:pt x="537" y="121"/>
                    <a:pt x="537" y="269"/>
                  </a:cubicBezTo>
                  <a:close/>
                  <a:moveTo>
                    <a:pt x="537" y="269"/>
                  </a:moveTo>
                  <a:cubicBezTo>
                    <a:pt x="537" y="269"/>
                    <a:pt x="537" y="269"/>
                    <a:pt x="537" y="26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Freeform 164"/>
            <p:cNvSpPr>
              <a:spLocks noEditPoints="1"/>
            </p:cNvSpPr>
            <p:nvPr/>
          </p:nvSpPr>
          <p:spPr bwMode="auto">
            <a:xfrm>
              <a:off x="11439525" y="8440738"/>
              <a:ext cx="2020888" cy="179387"/>
            </a:xfrm>
            <a:custGeom>
              <a:avLst/>
              <a:gdLst>
                <a:gd name="T0" fmla="*/ 1168 w 1273"/>
                <a:gd name="T1" fmla="*/ 0 h 113"/>
                <a:gd name="T2" fmla="*/ 1273 w 1273"/>
                <a:gd name="T3" fmla="*/ 113 h 113"/>
                <a:gd name="T4" fmla="*/ 0 w 1273"/>
                <a:gd name="T5" fmla="*/ 113 h 113"/>
                <a:gd name="T6" fmla="*/ 105 w 1273"/>
                <a:gd name="T7" fmla="*/ 0 h 113"/>
                <a:gd name="T8" fmla="*/ 1168 w 1273"/>
                <a:gd name="T9" fmla="*/ 0 h 113"/>
                <a:gd name="T10" fmla="*/ 1168 w 1273"/>
                <a:gd name="T11" fmla="*/ 0 h 113"/>
                <a:gd name="T12" fmla="*/ 1168 w 1273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3" h="113">
                  <a:moveTo>
                    <a:pt x="1168" y="0"/>
                  </a:moveTo>
                  <a:lnTo>
                    <a:pt x="1273" y="113"/>
                  </a:lnTo>
                  <a:lnTo>
                    <a:pt x="0" y="113"/>
                  </a:lnTo>
                  <a:lnTo>
                    <a:pt x="105" y="0"/>
                  </a:lnTo>
                  <a:lnTo>
                    <a:pt x="1168" y="0"/>
                  </a:lnTo>
                  <a:moveTo>
                    <a:pt x="1168" y="0"/>
                  </a:moveTo>
                  <a:lnTo>
                    <a:pt x="1168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8943752" y="5109503"/>
            <a:ext cx="423255" cy="304800"/>
            <a:chOff x="8880476" y="3443288"/>
            <a:chExt cx="6165850" cy="4440238"/>
          </a:xfrm>
        </p:grpSpPr>
        <p:sp>
          <p:nvSpPr>
            <p:cNvPr id="365" name="Freeform 173"/>
            <p:cNvSpPr>
              <a:spLocks noEditPoints="1"/>
            </p:cNvSpPr>
            <p:nvPr/>
          </p:nvSpPr>
          <p:spPr bwMode="auto">
            <a:xfrm>
              <a:off x="8880476" y="3443288"/>
              <a:ext cx="6165850" cy="4440238"/>
            </a:xfrm>
            <a:custGeom>
              <a:avLst/>
              <a:gdLst>
                <a:gd name="T0" fmla="*/ 1406 w 1406"/>
                <a:gd name="T1" fmla="*/ 103 h 1022"/>
                <a:gd name="T2" fmla="*/ 1406 w 1406"/>
                <a:gd name="T3" fmla="*/ 829 h 1022"/>
                <a:gd name="T4" fmla="*/ 1303 w 1406"/>
                <a:gd name="T5" fmla="*/ 932 h 1022"/>
                <a:gd name="T6" fmla="*/ 963 w 1406"/>
                <a:gd name="T7" fmla="*/ 932 h 1022"/>
                <a:gd name="T8" fmla="*/ 1002 w 1406"/>
                <a:gd name="T9" fmla="*/ 974 h 1022"/>
                <a:gd name="T10" fmla="*/ 1060 w 1406"/>
                <a:gd name="T11" fmla="*/ 974 h 1022"/>
                <a:gd name="T12" fmla="*/ 1084 w 1406"/>
                <a:gd name="T13" fmla="*/ 998 h 1022"/>
                <a:gd name="T14" fmla="*/ 1060 w 1406"/>
                <a:gd name="T15" fmla="*/ 1022 h 1022"/>
                <a:gd name="T16" fmla="*/ 346 w 1406"/>
                <a:gd name="T17" fmla="*/ 1022 h 1022"/>
                <a:gd name="T18" fmla="*/ 322 w 1406"/>
                <a:gd name="T19" fmla="*/ 998 h 1022"/>
                <a:gd name="T20" fmla="*/ 346 w 1406"/>
                <a:gd name="T21" fmla="*/ 974 h 1022"/>
                <a:gd name="T22" fmla="*/ 404 w 1406"/>
                <a:gd name="T23" fmla="*/ 974 h 1022"/>
                <a:gd name="T24" fmla="*/ 443 w 1406"/>
                <a:gd name="T25" fmla="*/ 932 h 1022"/>
                <a:gd name="T26" fmla="*/ 103 w 1406"/>
                <a:gd name="T27" fmla="*/ 932 h 1022"/>
                <a:gd name="T28" fmla="*/ 0 w 1406"/>
                <a:gd name="T29" fmla="*/ 829 h 1022"/>
                <a:gd name="T30" fmla="*/ 0 w 1406"/>
                <a:gd name="T31" fmla="*/ 103 h 1022"/>
                <a:gd name="T32" fmla="*/ 103 w 1406"/>
                <a:gd name="T33" fmla="*/ 0 h 1022"/>
                <a:gd name="T34" fmla="*/ 1303 w 1406"/>
                <a:gd name="T35" fmla="*/ 0 h 1022"/>
                <a:gd name="T36" fmla="*/ 1406 w 1406"/>
                <a:gd name="T37" fmla="*/ 103 h 1022"/>
                <a:gd name="T38" fmla="*/ 1358 w 1406"/>
                <a:gd name="T39" fmla="*/ 801 h 1022"/>
                <a:gd name="T40" fmla="*/ 1358 w 1406"/>
                <a:gd name="T41" fmla="*/ 131 h 1022"/>
                <a:gd name="T42" fmla="*/ 48 w 1406"/>
                <a:gd name="T43" fmla="*/ 131 h 1022"/>
                <a:gd name="T44" fmla="*/ 48 w 1406"/>
                <a:gd name="T45" fmla="*/ 801 h 1022"/>
                <a:gd name="T46" fmla="*/ 1358 w 1406"/>
                <a:gd name="T47" fmla="*/ 801 h 1022"/>
                <a:gd name="T48" fmla="*/ 52 w 1406"/>
                <a:gd name="T49" fmla="*/ 83 h 1022"/>
                <a:gd name="T50" fmla="*/ 1354 w 1406"/>
                <a:gd name="T51" fmla="*/ 83 h 1022"/>
                <a:gd name="T52" fmla="*/ 1303 w 1406"/>
                <a:gd name="T53" fmla="*/ 48 h 1022"/>
                <a:gd name="T54" fmla="*/ 103 w 1406"/>
                <a:gd name="T55" fmla="*/ 48 h 1022"/>
                <a:gd name="T56" fmla="*/ 52 w 1406"/>
                <a:gd name="T57" fmla="*/ 83 h 1022"/>
                <a:gd name="T58" fmla="*/ 1354 w 1406"/>
                <a:gd name="T59" fmla="*/ 849 h 1022"/>
                <a:gd name="T60" fmla="*/ 52 w 1406"/>
                <a:gd name="T61" fmla="*/ 849 h 1022"/>
                <a:gd name="T62" fmla="*/ 103 w 1406"/>
                <a:gd name="T63" fmla="*/ 884 h 1022"/>
                <a:gd name="T64" fmla="*/ 1303 w 1406"/>
                <a:gd name="T65" fmla="*/ 884 h 1022"/>
                <a:gd name="T66" fmla="*/ 1354 w 1406"/>
                <a:gd name="T67" fmla="*/ 849 h 1022"/>
                <a:gd name="T68" fmla="*/ 936 w 1406"/>
                <a:gd name="T69" fmla="*/ 974 h 1022"/>
                <a:gd name="T70" fmla="*/ 897 w 1406"/>
                <a:gd name="T71" fmla="*/ 932 h 1022"/>
                <a:gd name="T72" fmla="*/ 509 w 1406"/>
                <a:gd name="T73" fmla="*/ 932 h 1022"/>
                <a:gd name="T74" fmla="*/ 470 w 1406"/>
                <a:gd name="T75" fmla="*/ 974 h 1022"/>
                <a:gd name="T76" fmla="*/ 936 w 1406"/>
                <a:gd name="T77" fmla="*/ 974 h 1022"/>
                <a:gd name="T78" fmla="*/ 936 w 1406"/>
                <a:gd name="T79" fmla="*/ 974 h 1022"/>
                <a:gd name="T80" fmla="*/ 936 w 1406"/>
                <a:gd name="T81" fmla="*/ 974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6" h="1022">
                  <a:moveTo>
                    <a:pt x="1406" y="103"/>
                  </a:moveTo>
                  <a:cubicBezTo>
                    <a:pt x="1406" y="829"/>
                    <a:pt x="1406" y="829"/>
                    <a:pt x="1406" y="829"/>
                  </a:cubicBezTo>
                  <a:cubicBezTo>
                    <a:pt x="1406" y="886"/>
                    <a:pt x="1360" y="932"/>
                    <a:pt x="1303" y="932"/>
                  </a:cubicBezTo>
                  <a:cubicBezTo>
                    <a:pt x="963" y="932"/>
                    <a:pt x="963" y="932"/>
                    <a:pt x="963" y="932"/>
                  </a:cubicBezTo>
                  <a:cubicBezTo>
                    <a:pt x="1002" y="974"/>
                    <a:pt x="1002" y="974"/>
                    <a:pt x="1002" y="974"/>
                  </a:cubicBezTo>
                  <a:cubicBezTo>
                    <a:pt x="1060" y="974"/>
                    <a:pt x="1060" y="974"/>
                    <a:pt x="1060" y="974"/>
                  </a:cubicBezTo>
                  <a:cubicBezTo>
                    <a:pt x="1073" y="974"/>
                    <a:pt x="1084" y="985"/>
                    <a:pt x="1084" y="998"/>
                  </a:cubicBezTo>
                  <a:cubicBezTo>
                    <a:pt x="1084" y="1011"/>
                    <a:pt x="1073" y="1022"/>
                    <a:pt x="1060" y="1022"/>
                  </a:cubicBezTo>
                  <a:cubicBezTo>
                    <a:pt x="346" y="1022"/>
                    <a:pt x="346" y="1022"/>
                    <a:pt x="346" y="1022"/>
                  </a:cubicBezTo>
                  <a:cubicBezTo>
                    <a:pt x="333" y="1022"/>
                    <a:pt x="322" y="1011"/>
                    <a:pt x="322" y="998"/>
                  </a:cubicBezTo>
                  <a:cubicBezTo>
                    <a:pt x="322" y="985"/>
                    <a:pt x="333" y="974"/>
                    <a:pt x="346" y="974"/>
                  </a:cubicBezTo>
                  <a:cubicBezTo>
                    <a:pt x="404" y="974"/>
                    <a:pt x="404" y="974"/>
                    <a:pt x="404" y="974"/>
                  </a:cubicBezTo>
                  <a:cubicBezTo>
                    <a:pt x="443" y="932"/>
                    <a:pt x="443" y="932"/>
                    <a:pt x="44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46" y="932"/>
                    <a:pt x="0" y="886"/>
                    <a:pt x="0" y="82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6"/>
                    <a:pt x="46" y="0"/>
                    <a:pt x="103" y="0"/>
                  </a:cubicBezTo>
                  <a:cubicBezTo>
                    <a:pt x="1303" y="0"/>
                    <a:pt x="1303" y="0"/>
                    <a:pt x="1303" y="0"/>
                  </a:cubicBezTo>
                  <a:cubicBezTo>
                    <a:pt x="1360" y="0"/>
                    <a:pt x="1406" y="46"/>
                    <a:pt x="1406" y="103"/>
                  </a:cubicBezTo>
                  <a:close/>
                  <a:moveTo>
                    <a:pt x="1358" y="801"/>
                  </a:moveTo>
                  <a:cubicBezTo>
                    <a:pt x="1358" y="131"/>
                    <a:pt x="1358" y="131"/>
                    <a:pt x="1358" y="131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801"/>
                    <a:pt x="48" y="801"/>
                    <a:pt x="48" y="801"/>
                  </a:cubicBezTo>
                  <a:lnTo>
                    <a:pt x="1358" y="801"/>
                  </a:lnTo>
                  <a:close/>
                  <a:moveTo>
                    <a:pt x="52" y="83"/>
                  </a:moveTo>
                  <a:cubicBezTo>
                    <a:pt x="1354" y="83"/>
                    <a:pt x="1354" y="83"/>
                    <a:pt x="1354" y="83"/>
                  </a:cubicBezTo>
                  <a:cubicBezTo>
                    <a:pt x="1346" y="62"/>
                    <a:pt x="1326" y="48"/>
                    <a:pt x="13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80" y="48"/>
                    <a:pt x="60" y="62"/>
                    <a:pt x="52" y="83"/>
                  </a:cubicBezTo>
                  <a:close/>
                  <a:moveTo>
                    <a:pt x="1354" y="849"/>
                  </a:moveTo>
                  <a:cubicBezTo>
                    <a:pt x="52" y="849"/>
                    <a:pt x="52" y="849"/>
                    <a:pt x="52" y="849"/>
                  </a:cubicBezTo>
                  <a:cubicBezTo>
                    <a:pt x="60" y="870"/>
                    <a:pt x="80" y="884"/>
                    <a:pt x="103" y="884"/>
                  </a:cubicBezTo>
                  <a:cubicBezTo>
                    <a:pt x="1303" y="884"/>
                    <a:pt x="1303" y="884"/>
                    <a:pt x="1303" y="884"/>
                  </a:cubicBezTo>
                  <a:cubicBezTo>
                    <a:pt x="1326" y="884"/>
                    <a:pt x="1346" y="870"/>
                    <a:pt x="1354" y="849"/>
                  </a:cubicBezTo>
                  <a:close/>
                  <a:moveTo>
                    <a:pt x="936" y="974"/>
                  </a:moveTo>
                  <a:cubicBezTo>
                    <a:pt x="897" y="932"/>
                    <a:pt x="897" y="932"/>
                    <a:pt x="897" y="932"/>
                  </a:cubicBezTo>
                  <a:cubicBezTo>
                    <a:pt x="509" y="932"/>
                    <a:pt x="509" y="932"/>
                    <a:pt x="509" y="932"/>
                  </a:cubicBezTo>
                  <a:cubicBezTo>
                    <a:pt x="470" y="974"/>
                    <a:pt x="470" y="974"/>
                    <a:pt x="470" y="974"/>
                  </a:cubicBezTo>
                  <a:lnTo>
                    <a:pt x="936" y="974"/>
                  </a:lnTo>
                  <a:close/>
                  <a:moveTo>
                    <a:pt x="936" y="974"/>
                  </a:moveTo>
                  <a:cubicBezTo>
                    <a:pt x="936" y="974"/>
                    <a:pt x="936" y="974"/>
                    <a:pt x="936" y="9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Freeform 176"/>
            <p:cNvSpPr>
              <a:spLocks noEditPoints="1"/>
            </p:cNvSpPr>
            <p:nvPr/>
          </p:nvSpPr>
          <p:spPr bwMode="auto">
            <a:xfrm>
              <a:off x="9669463" y="4694238"/>
              <a:ext cx="4587875" cy="1751013"/>
            </a:xfrm>
            <a:custGeom>
              <a:avLst/>
              <a:gdLst>
                <a:gd name="T0" fmla="*/ 1017 w 1046"/>
                <a:gd name="T1" fmla="*/ 29 h 403"/>
                <a:gd name="T2" fmla="*/ 1017 w 1046"/>
                <a:gd name="T3" fmla="*/ 134 h 403"/>
                <a:gd name="T4" fmla="*/ 965 w 1046"/>
                <a:gd name="T5" fmla="*/ 156 h 403"/>
                <a:gd name="T6" fmla="*/ 930 w 1046"/>
                <a:gd name="T7" fmla="*/ 147 h 403"/>
                <a:gd name="T8" fmla="*/ 738 w 1046"/>
                <a:gd name="T9" fmla="*/ 298 h 403"/>
                <a:gd name="T10" fmla="*/ 745 w 1046"/>
                <a:gd name="T11" fmla="*/ 329 h 403"/>
                <a:gd name="T12" fmla="*/ 723 w 1046"/>
                <a:gd name="T13" fmla="*/ 381 h 403"/>
                <a:gd name="T14" fmla="*/ 670 w 1046"/>
                <a:gd name="T15" fmla="*/ 403 h 403"/>
                <a:gd name="T16" fmla="*/ 618 w 1046"/>
                <a:gd name="T17" fmla="*/ 381 h 403"/>
                <a:gd name="T18" fmla="*/ 603 w 1046"/>
                <a:gd name="T19" fmla="*/ 298 h 403"/>
                <a:gd name="T20" fmla="*/ 411 w 1046"/>
                <a:gd name="T21" fmla="*/ 147 h 403"/>
                <a:gd name="T22" fmla="*/ 376 w 1046"/>
                <a:gd name="T23" fmla="*/ 156 h 403"/>
                <a:gd name="T24" fmla="*/ 341 w 1046"/>
                <a:gd name="T25" fmla="*/ 147 h 403"/>
                <a:gd name="T26" fmla="*/ 149 w 1046"/>
                <a:gd name="T27" fmla="*/ 298 h 403"/>
                <a:gd name="T28" fmla="*/ 134 w 1046"/>
                <a:gd name="T29" fmla="*/ 381 h 403"/>
                <a:gd name="T30" fmla="*/ 82 w 1046"/>
                <a:gd name="T31" fmla="*/ 403 h 403"/>
                <a:gd name="T32" fmla="*/ 29 w 1046"/>
                <a:gd name="T33" fmla="*/ 381 h 403"/>
                <a:gd name="T34" fmla="*/ 29 w 1046"/>
                <a:gd name="T35" fmla="*/ 276 h 403"/>
                <a:gd name="T36" fmla="*/ 117 w 1046"/>
                <a:gd name="T37" fmla="*/ 263 h 403"/>
                <a:gd name="T38" fmla="*/ 308 w 1046"/>
                <a:gd name="T39" fmla="*/ 112 h 403"/>
                <a:gd name="T40" fmla="*/ 323 w 1046"/>
                <a:gd name="T41" fmla="*/ 29 h 403"/>
                <a:gd name="T42" fmla="*/ 429 w 1046"/>
                <a:gd name="T43" fmla="*/ 29 h 403"/>
                <a:gd name="T44" fmla="*/ 444 w 1046"/>
                <a:gd name="T45" fmla="*/ 112 h 403"/>
                <a:gd name="T46" fmla="*/ 635 w 1046"/>
                <a:gd name="T47" fmla="*/ 263 h 403"/>
                <a:gd name="T48" fmla="*/ 705 w 1046"/>
                <a:gd name="T49" fmla="*/ 263 h 403"/>
                <a:gd name="T50" fmla="*/ 897 w 1046"/>
                <a:gd name="T51" fmla="*/ 112 h 403"/>
                <a:gd name="T52" fmla="*/ 890 w 1046"/>
                <a:gd name="T53" fmla="*/ 82 h 403"/>
                <a:gd name="T54" fmla="*/ 912 w 1046"/>
                <a:gd name="T55" fmla="*/ 29 h 403"/>
                <a:gd name="T56" fmla="*/ 1017 w 1046"/>
                <a:gd name="T57" fmla="*/ 29 h 403"/>
                <a:gd name="T58" fmla="*/ 983 w 1046"/>
                <a:gd name="T59" fmla="*/ 100 h 403"/>
                <a:gd name="T60" fmla="*/ 983 w 1046"/>
                <a:gd name="T61" fmla="*/ 63 h 403"/>
                <a:gd name="T62" fmla="*/ 965 w 1046"/>
                <a:gd name="T63" fmla="*/ 55 h 403"/>
                <a:gd name="T64" fmla="*/ 946 w 1046"/>
                <a:gd name="T65" fmla="*/ 63 h 403"/>
                <a:gd name="T66" fmla="*/ 938 w 1046"/>
                <a:gd name="T67" fmla="*/ 82 h 403"/>
                <a:gd name="T68" fmla="*/ 946 w 1046"/>
                <a:gd name="T69" fmla="*/ 100 h 403"/>
                <a:gd name="T70" fmla="*/ 983 w 1046"/>
                <a:gd name="T71" fmla="*/ 100 h 403"/>
                <a:gd name="T72" fmla="*/ 689 w 1046"/>
                <a:gd name="T73" fmla="*/ 347 h 403"/>
                <a:gd name="T74" fmla="*/ 689 w 1046"/>
                <a:gd name="T75" fmla="*/ 310 h 403"/>
                <a:gd name="T76" fmla="*/ 670 w 1046"/>
                <a:gd name="T77" fmla="*/ 302 h 403"/>
                <a:gd name="T78" fmla="*/ 652 w 1046"/>
                <a:gd name="T79" fmla="*/ 310 h 403"/>
                <a:gd name="T80" fmla="*/ 652 w 1046"/>
                <a:gd name="T81" fmla="*/ 347 h 403"/>
                <a:gd name="T82" fmla="*/ 689 w 1046"/>
                <a:gd name="T83" fmla="*/ 347 h 403"/>
                <a:gd name="T84" fmla="*/ 395 w 1046"/>
                <a:gd name="T85" fmla="*/ 100 h 403"/>
                <a:gd name="T86" fmla="*/ 395 w 1046"/>
                <a:gd name="T87" fmla="*/ 63 h 403"/>
                <a:gd name="T88" fmla="*/ 376 w 1046"/>
                <a:gd name="T89" fmla="*/ 55 h 403"/>
                <a:gd name="T90" fmla="*/ 357 w 1046"/>
                <a:gd name="T91" fmla="*/ 63 h 403"/>
                <a:gd name="T92" fmla="*/ 357 w 1046"/>
                <a:gd name="T93" fmla="*/ 100 h 403"/>
                <a:gd name="T94" fmla="*/ 395 w 1046"/>
                <a:gd name="T95" fmla="*/ 100 h 403"/>
                <a:gd name="T96" fmla="*/ 100 w 1046"/>
                <a:gd name="T97" fmla="*/ 347 h 403"/>
                <a:gd name="T98" fmla="*/ 100 w 1046"/>
                <a:gd name="T99" fmla="*/ 310 h 403"/>
                <a:gd name="T100" fmla="*/ 82 w 1046"/>
                <a:gd name="T101" fmla="*/ 302 h 403"/>
                <a:gd name="T102" fmla="*/ 63 w 1046"/>
                <a:gd name="T103" fmla="*/ 310 h 403"/>
                <a:gd name="T104" fmla="*/ 63 w 1046"/>
                <a:gd name="T105" fmla="*/ 347 h 403"/>
                <a:gd name="T106" fmla="*/ 100 w 1046"/>
                <a:gd name="T107" fmla="*/ 347 h 403"/>
                <a:gd name="T108" fmla="*/ 100 w 1046"/>
                <a:gd name="T109" fmla="*/ 347 h 403"/>
                <a:gd name="T110" fmla="*/ 100 w 1046"/>
                <a:gd name="T111" fmla="*/ 34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6" h="403">
                  <a:moveTo>
                    <a:pt x="1017" y="29"/>
                  </a:moveTo>
                  <a:cubicBezTo>
                    <a:pt x="1046" y="58"/>
                    <a:pt x="1046" y="105"/>
                    <a:pt x="1017" y="134"/>
                  </a:cubicBezTo>
                  <a:cubicBezTo>
                    <a:pt x="1003" y="149"/>
                    <a:pt x="984" y="156"/>
                    <a:pt x="965" y="156"/>
                  </a:cubicBezTo>
                  <a:cubicBezTo>
                    <a:pt x="953" y="156"/>
                    <a:pt x="941" y="153"/>
                    <a:pt x="930" y="147"/>
                  </a:cubicBezTo>
                  <a:cubicBezTo>
                    <a:pt x="738" y="298"/>
                    <a:pt x="738" y="298"/>
                    <a:pt x="738" y="298"/>
                  </a:cubicBezTo>
                  <a:cubicBezTo>
                    <a:pt x="743" y="308"/>
                    <a:pt x="745" y="318"/>
                    <a:pt x="745" y="329"/>
                  </a:cubicBezTo>
                  <a:cubicBezTo>
                    <a:pt x="745" y="348"/>
                    <a:pt x="737" y="367"/>
                    <a:pt x="723" y="381"/>
                  </a:cubicBezTo>
                  <a:cubicBezTo>
                    <a:pt x="708" y="396"/>
                    <a:pt x="689" y="403"/>
                    <a:pt x="670" y="403"/>
                  </a:cubicBezTo>
                  <a:cubicBezTo>
                    <a:pt x="651" y="403"/>
                    <a:pt x="632" y="396"/>
                    <a:pt x="618" y="381"/>
                  </a:cubicBezTo>
                  <a:cubicBezTo>
                    <a:pt x="595" y="359"/>
                    <a:pt x="590" y="326"/>
                    <a:pt x="603" y="298"/>
                  </a:cubicBezTo>
                  <a:cubicBezTo>
                    <a:pt x="411" y="147"/>
                    <a:pt x="411" y="147"/>
                    <a:pt x="411" y="147"/>
                  </a:cubicBezTo>
                  <a:cubicBezTo>
                    <a:pt x="400" y="153"/>
                    <a:pt x="388" y="156"/>
                    <a:pt x="376" y="156"/>
                  </a:cubicBezTo>
                  <a:cubicBezTo>
                    <a:pt x="364" y="156"/>
                    <a:pt x="352" y="153"/>
                    <a:pt x="341" y="147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62" y="326"/>
                    <a:pt x="157" y="359"/>
                    <a:pt x="134" y="381"/>
                  </a:cubicBezTo>
                  <a:cubicBezTo>
                    <a:pt x="120" y="396"/>
                    <a:pt x="101" y="403"/>
                    <a:pt x="82" y="403"/>
                  </a:cubicBezTo>
                  <a:cubicBezTo>
                    <a:pt x="63" y="403"/>
                    <a:pt x="43" y="396"/>
                    <a:pt x="29" y="381"/>
                  </a:cubicBezTo>
                  <a:cubicBezTo>
                    <a:pt x="0" y="352"/>
                    <a:pt x="0" y="305"/>
                    <a:pt x="29" y="276"/>
                  </a:cubicBezTo>
                  <a:cubicBezTo>
                    <a:pt x="53" y="253"/>
                    <a:pt x="88" y="248"/>
                    <a:pt x="117" y="263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296" y="85"/>
                    <a:pt x="301" y="51"/>
                    <a:pt x="323" y="29"/>
                  </a:cubicBezTo>
                  <a:cubicBezTo>
                    <a:pt x="352" y="0"/>
                    <a:pt x="400" y="0"/>
                    <a:pt x="429" y="29"/>
                  </a:cubicBezTo>
                  <a:cubicBezTo>
                    <a:pt x="451" y="51"/>
                    <a:pt x="456" y="85"/>
                    <a:pt x="444" y="112"/>
                  </a:cubicBezTo>
                  <a:cubicBezTo>
                    <a:pt x="635" y="263"/>
                    <a:pt x="635" y="263"/>
                    <a:pt x="635" y="263"/>
                  </a:cubicBezTo>
                  <a:cubicBezTo>
                    <a:pt x="657" y="252"/>
                    <a:pt x="684" y="252"/>
                    <a:pt x="705" y="263"/>
                  </a:cubicBezTo>
                  <a:cubicBezTo>
                    <a:pt x="897" y="112"/>
                    <a:pt x="897" y="112"/>
                    <a:pt x="897" y="112"/>
                  </a:cubicBezTo>
                  <a:cubicBezTo>
                    <a:pt x="893" y="103"/>
                    <a:pt x="890" y="92"/>
                    <a:pt x="890" y="82"/>
                  </a:cubicBezTo>
                  <a:cubicBezTo>
                    <a:pt x="890" y="62"/>
                    <a:pt x="898" y="43"/>
                    <a:pt x="912" y="29"/>
                  </a:cubicBezTo>
                  <a:cubicBezTo>
                    <a:pt x="941" y="0"/>
                    <a:pt x="988" y="0"/>
                    <a:pt x="1017" y="29"/>
                  </a:cubicBezTo>
                  <a:close/>
                  <a:moveTo>
                    <a:pt x="983" y="100"/>
                  </a:moveTo>
                  <a:cubicBezTo>
                    <a:pt x="994" y="90"/>
                    <a:pt x="994" y="73"/>
                    <a:pt x="983" y="63"/>
                  </a:cubicBezTo>
                  <a:cubicBezTo>
                    <a:pt x="978" y="58"/>
                    <a:pt x="971" y="55"/>
                    <a:pt x="965" y="55"/>
                  </a:cubicBezTo>
                  <a:cubicBezTo>
                    <a:pt x="958" y="55"/>
                    <a:pt x="951" y="58"/>
                    <a:pt x="946" y="63"/>
                  </a:cubicBezTo>
                  <a:cubicBezTo>
                    <a:pt x="941" y="68"/>
                    <a:pt x="938" y="75"/>
                    <a:pt x="938" y="82"/>
                  </a:cubicBezTo>
                  <a:cubicBezTo>
                    <a:pt x="938" y="89"/>
                    <a:pt x="941" y="95"/>
                    <a:pt x="946" y="100"/>
                  </a:cubicBezTo>
                  <a:cubicBezTo>
                    <a:pt x="956" y="111"/>
                    <a:pt x="973" y="111"/>
                    <a:pt x="983" y="100"/>
                  </a:cubicBezTo>
                  <a:close/>
                  <a:moveTo>
                    <a:pt x="689" y="347"/>
                  </a:moveTo>
                  <a:cubicBezTo>
                    <a:pt x="699" y="337"/>
                    <a:pt x="699" y="320"/>
                    <a:pt x="689" y="310"/>
                  </a:cubicBezTo>
                  <a:cubicBezTo>
                    <a:pt x="684" y="305"/>
                    <a:pt x="677" y="302"/>
                    <a:pt x="670" y="302"/>
                  </a:cubicBezTo>
                  <a:cubicBezTo>
                    <a:pt x="664" y="302"/>
                    <a:pt x="657" y="305"/>
                    <a:pt x="652" y="310"/>
                  </a:cubicBezTo>
                  <a:cubicBezTo>
                    <a:pt x="641" y="320"/>
                    <a:pt x="641" y="337"/>
                    <a:pt x="652" y="347"/>
                  </a:cubicBezTo>
                  <a:cubicBezTo>
                    <a:pt x="662" y="358"/>
                    <a:pt x="679" y="358"/>
                    <a:pt x="689" y="347"/>
                  </a:cubicBezTo>
                  <a:close/>
                  <a:moveTo>
                    <a:pt x="395" y="100"/>
                  </a:moveTo>
                  <a:cubicBezTo>
                    <a:pt x="405" y="90"/>
                    <a:pt x="405" y="73"/>
                    <a:pt x="395" y="63"/>
                  </a:cubicBezTo>
                  <a:cubicBezTo>
                    <a:pt x="389" y="58"/>
                    <a:pt x="383" y="55"/>
                    <a:pt x="376" y="55"/>
                  </a:cubicBezTo>
                  <a:cubicBezTo>
                    <a:pt x="369" y="55"/>
                    <a:pt x="362" y="58"/>
                    <a:pt x="357" y="63"/>
                  </a:cubicBezTo>
                  <a:cubicBezTo>
                    <a:pt x="347" y="73"/>
                    <a:pt x="347" y="90"/>
                    <a:pt x="357" y="100"/>
                  </a:cubicBezTo>
                  <a:cubicBezTo>
                    <a:pt x="368" y="111"/>
                    <a:pt x="384" y="111"/>
                    <a:pt x="395" y="100"/>
                  </a:cubicBezTo>
                  <a:close/>
                  <a:moveTo>
                    <a:pt x="100" y="347"/>
                  </a:moveTo>
                  <a:cubicBezTo>
                    <a:pt x="111" y="337"/>
                    <a:pt x="111" y="320"/>
                    <a:pt x="100" y="310"/>
                  </a:cubicBezTo>
                  <a:cubicBezTo>
                    <a:pt x="95" y="305"/>
                    <a:pt x="88" y="302"/>
                    <a:pt x="82" y="302"/>
                  </a:cubicBezTo>
                  <a:cubicBezTo>
                    <a:pt x="75" y="302"/>
                    <a:pt x="68" y="305"/>
                    <a:pt x="63" y="310"/>
                  </a:cubicBezTo>
                  <a:cubicBezTo>
                    <a:pt x="53" y="320"/>
                    <a:pt x="53" y="337"/>
                    <a:pt x="63" y="347"/>
                  </a:cubicBezTo>
                  <a:cubicBezTo>
                    <a:pt x="73" y="358"/>
                    <a:pt x="90" y="358"/>
                    <a:pt x="100" y="347"/>
                  </a:cubicBezTo>
                  <a:close/>
                  <a:moveTo>
                    <a:pt x="100" y="347"/>
                  </a:moveTo>
                  <a:cubicBezTo>
                    <a:pt x="100" y="347"/>
                    <a:pt x="100" y="347"/>
                    <a:pt x="100" y="3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>
              <a:off x="13782676" y="4933951"/>
              <a:ext cx="246063" cy="242888"/>
            </a:xfrm>
            <a:custGeom>
              <a:avLst/>
              <a:gdLst>
                <a:gd name="T0" fmla="*/ 45 w 56"/>
                <a:gd name="T1" fmla="*/ 8 h 56"/>
                <a:gd name="T2" fmla="*/ 45 w 56"/>
                <a:gd name="T3" fmla="*/ 45 h 56"/>
                <a:gd name="T4" fmla="*/ 8 w 56"/>
                <a:gd name="T5" fmla="*/ 45 h 56"/>
                <a:gd name="T6" fmla="*/ 0 w 56"/>
                <a:gd name="T7" fmla="*/ 27 h 56"/>
                <a:gd name="T8" fmla="*/ 8 w 56"/>
                <a:gd name="T9" fmla="*/ 8 h 56"/>
                <a:gd name="T10" fmla="*/ 27 w 56"/>
                <a:gd name="T11" fmla="*/ 0 h 56"/>
                <a:gd name="T12" fmla="*/ 45 w 56"/>
                <a:gd name="T13" fmla="*/ 8 h 56"/>
                <a:gd name="T14" fmla="*/ 45 w 56"/>
                <a:gd name="T15" fmla="*/ 8 h 56"/>
                <a:gd name="T16" fmla="*/ 45 w 56"/>
                <a:gd name="T17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6">
                  <a:moveTo>
                    <a:pt x="45" y="8"/>
                  </a:moveTo>
                  <a:cubicBezTo>
                    <a:pt x="56" y="18"/>
                    <a:pt x="56" y="35"/>
                    <a:pt x="45" y="45"/>
                  </a:cubicBezTo>
                  <a:cubicBezTo>
                    <a:pt x="35" y="56"/>
                    <a:pt x="18" y="56"/>
                    <a:pt x="8" y="45"/>
                  </a:cubicBezTo>
                  <a:cubicBezTo>
                    <a:pt x="3" y="40"/>
                    <a:pt x="0" y="34"/>
                    <a:pt x="0" y="27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33" y="0"/>
                    <a:pt x="40" y="3"/>
                    <a:pt x="45" y="8"/>
                  </a:cubicBezTo>
                  <a:close/>
                  <a:moveTo>
                    <a:pt x="45" y="8"/>
                  </a:moveTo>
                  <a:cubicBezTo>
                    <a:pt x="45" y="8"/>
                    <a:pt x="45" y="8"/>
                    <a:pt x="45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180"/>
            <p:cNvSpPr>
              <a:spLocks noEditPoints="1"/>
            </p:cNvSpPr>
            <p:nvPr/>
          </p:nvSpPr>
          <p:spPr bwMode="auto">
            <a:xfrm>
              <a:off x="12480926" y="6007101"/>
              <a:ext cx="254000" cy="242888"/>
            </a:xfrm>
            <a:custGeom>
              <a:avLst/>
              <a:gdLst>
                <a:gd name="T0" fmla="*/ 48 w 58"/>
                <a:gd name="T1" fmla="*/ 8 h 56"/>
                <a:gd name="T2" fmla="*/ 48 w 58"/>
                <a:gd name="T3" fmla="*/ 45 h 56"/>
                <a:gd name="T4" fmla="*/ 11 w 58"/>
                <a:gd name="T5" fmla="*/ 45 h 56"/>
                <a:gd name="T6" fmla="*/ 11 w 58"/>
                <a:gd name="T7" fmla="*/ 8 h 56"/>
                <a:gd name="T8" fmla="*/ 29 w 58"/>
                <a:gd name="T9" fmla="*/ 0 h 56"/>
                <a:gd name="T10" fmla="*/ 48 w 58"/>
                <a:gd name="T11" fmla="*/ 8 h 56"/>
                <a:gd name="T12" fmla="*/ 48 w 58"/>
                <a:gd name="T13" fmla="*/ 8 h 56"/>
                <a:gd name="T14" fmla="*/ 48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8" y="8"/>
                  </a:moveTo>
                  <a:cubicBezTo>
                    <a:pt x="58" y="18"/>
                    <a:pt x="58" y="35"/>
                    <a:pt x="48" y="45"/>
                  </a:cubicBezTo>
                  <a:cubicBezTo>
                    <a:pt x="38" y="56"/>
                    <a:pt x="21" y="56"/>
                    <a:pt x="11" y="45"/>
                  </a:cubicBezTo>
                  <a:cubicBezTo>
                    <a:pt x="0" y="35"/>
                    <a:pt x="0" y="18"/>
                    <a:pt x="11" y="8"/>
                  </a:cubicBezTo>
                  <a:cubicBezTo>
                    <a:pt x="16" y="3"/>
                    <a:pt x="23" y="0"/>
                    <a:pt x="29" y="0"/>
                  </a:cubicBezTo>
                  <a:cubicBezTo>
                    <a:pt x="36" y="0"/>
                    <a:pt x="43" y="3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Freeform 181"/>
            <p:cNvSpPr>
              <a:spLocks noEditPoints="1"/>
            </p:cNvSpPr>
            <p:nvPr/>
          </p:nvSpPr>
          <p:spPr bwMode="auto">
            <a:xfrm>
              <a:off x="11191876" y="4933951"/>
              <a:ext cx="254000" cy="242888"/>
            </a:xfrm>
            <a:custGeom>
              <a:avLst/>
              <a:gdLst>
                <a:gd name="T0" fmla="*/ 48 w 58"/>
                <a:gd name="T1" fmla="*/ 8 h 56"/>
                <a:gd name="T2" fmla="*/ 48 w 58"/>
                <a:gd name="T3" fmla="*/ 45 h 56"/>
                <a:gd name="T4" fmla="*/ 10 w 58"/>
                <a:gd name="T5" fmla="*/ 45 h 56"/>
                <a:gd name="T6" fmla="*/ 10 w 58"/>
                <a:gd name="T7" fmla="*/ 8 h 56"/>
                <a:gd name="T8" fmla="*/ 29 w 58"/>
                <a:gd name="T9" fmla="*/ 0 h 56"/>
                <a:gd name="T10" fmla="*/ 48 w 58"/>
                <a:gd name="T11" fmla="*/ 8 h 56"/>
                <a:gd name="T12" fmla="*/ 48 w 58"/>
                <a:gd name="T13" fmla="*/ 8 h 56"/>
                <a:gd name="T14" fmla="*/ 48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8" y="8"/>
                  </a:moveTo>
                  <a:cubicBezTo>
                    <a:pt x="58" y="18"/>
                    <a:pt x="58" y="35"/>
                    <a:pt x="48" y="45"/>
                  </a:cubicBezTo>
                  <a:cubicBezTo>
                    <a:pt x="37" y="56"/>
                    <a:pt x="21" y="56"/>
                    <a:pt x="10" y="45"/>
                  </a:cubicBezTo>
                  <a:cubicBezTo>
                    <a:pt x="0" y="35"/>
                    <a:pt x="0" y="18"/>
                    <a:pt x="10" y="8"/>
                  </a:cubicBezTo>
                  <a:cubicBezTo>
                    <a:pt x="15" y="3"/>
                    <a:pt x="22" y="0"/>
                    <a:pt x="29" y="0"/>
                  </a:cubicBezTo>
                  <a:cubicBezTo>
                    <a:pt x="36" y="0"/>
                    <a:pt x="42" y="3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0" name="Freeform 182"/>
            <p:cNvSpPr>
              <a:spLocks noEditPoints="1"/>
            </p:cNvSpPr>
            <p:nvPr/>
          </p:nvSpPr>
          <p:spPr bwMode="auto">
            <a:xfrm>
              <a:off x="9902826" y="6007101"/>
              <a:ext cx="254000" cy="242888"/>
            </a:xfrm>
            <a:custGeom>
              <a:avLst/>
              <a:gdLst>
                <a:gd name="T0" fmla="*/ 47 w 58"/>
                <a:gd name="T1" fmla="*/ 8 h 56"/>
                <a:gd name="T2" fmla="*/ 47 w 58"/>
                <a:gd name="T3" fmla="*/ 45 h 56"/>
                <a:gd name="T4" fmla="*/ 10 w 58"/>
                <a:gd name="T5" fmla="*/ 45 h 56"/>
                <a:gd name="T6" fmla="*/ 10 w 58"/>
                <a:gd name="T7" fmla="*/ 8 h 56"/>
                <a:gd name="T8" fmla="*/ 29 w 58"/>
                <a:gd name="T9" fmla="*/ 0 h 56"/>
                <a:gd name="T10" fmla="*/ 47 w 58"/>
                <a:gd name="T11" fmla="*/ 8 h 56"/>
                <a:gd name="T12" fmla="*/ 47 w 58"/>
                <a:gd name="T13" fmla="*/ 8 h 56"/>
                <a:gd name="T14" fmla="*/ 47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7" y="8"/>
                  </a:moveTo>
                  <a:cubicBezTo>
                    <a:pt x="58" y="18"/>
                    <a:pt x="58" y="35"/>
                    <a:pt x="47" y="45"/>
                  </a:cubicBezTo>
                  <a:cubicBezTo>
                    <a:pt x="37" y="56"/>
                    <a:pt x="20" y="56"/>
                    <a:pt x="10" y="45"/>
                  </a:cubicBezTo>
                  <a:cubicBezTo>
                    <a:pt x="0" y="35"/>
                    <a:pt x="0" y="18"/>
                    <a:pt x="10" y="8"/>
                  </a:cubicBezTo>
                  <a:cubicBezTo>
                    <a:pt x="15" y="3"/>
                    <a:pt x="22" y="0"/>
                    <a:pt x="29" y="0"/>
                  </a:cubicBezTo>
                  <a:cubicBezTo>
                    <a:pt x="35" y="0"/>
                    <a:pt x="42" y="3"/>
                    <a:pt x="47" y="8"/>
                  </a:cubicBezTo>
                  <a:close/>
                  <a:moveTo>
                    <a:pt x="47" y="8"/>
                  </a:moveTo>
                  <a:cubicBezTo>
                    <a:pt x="47" y="8"/>
                    <a:pt x="47" y="8"/>
                    <a:pt x="47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1" name="Group 370"/>
          <p:cNvGrpSpPr>
            <a:grpSpLocks noChangeAspect="1"/>
          </p:cNvGrpSpPr>
          <p:nvPr/>
        </p:nvGrpSpPr>
        <p:grpSpPr>
          <a:xfrm>
            <a:off x="10201035" y="1442348"/>
            <a:ext cx="306991" cy="304800"/>
            <a:chOff x="10674021" y="3193593"/>
            <a:chExt cx="4604860" cy="4572000"/>
          </a:xfrm>
        </p:grpSpPr>
        <p:sp>
          <p:nvSpPr>
            <p:cNvPr id="372" name="Oval 371"/>
            <p:cNvSpPr/>
            <p:nvPr/>
          </p:nvSpPr>
          <p:spPr>
            <a:xfrm>
              <a:off x="13439832" y="5104611"/>
              <a:ext cx="1562100" cy="15621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Freeform 186"/>
            <p:cNvSpPr>
              <a:spLocks noEditPoints="1"/>
            </p:cNvSpPr>
            <p:nvPr/>
          </p:nvSpPr>
          <p:spPr bwMode="auto">
            <a:xfrm>
              <a:off x="10674021" y="3193593"/>
              <a:ext cx="4604860" cy="4572000"/>
            </a:xfrm>
            <a:custGeom>
              <a:avLst/>
              <a:gdLst>
                <a:gd name="T0" fmla="*/ 1416 w 1421"/>
                <a:gd name="T1" fmla="*/ 1372 h 1424"/>
                <a:gd name="T2" fmla="*/ 1349 w 1421"/>
                <a:gd name="T3" fmla="*/ 1424 h 1424"/>
                <a:gd name="T4" fmla="*/ 1288 w 1421"/>
                <a:gd name="T5" fmla="*/ 1389 h 1424"/>
                <a:gd name="T6" fmla="*/ 1029 w 1421"/>
                <a:gd name="T7" fmla="*/ 1082 h 1424"/>
                <a:gd name="T8" fmla="*/ 601 w 1421"/>
                <a:gd name="T9" fmla="*/ 1192 h 1424"/>
                <a:gd name="T10" fmla="*/ 591 w 1421"/>
                <a:gd name="T11" fmla="*/ 1192 h 1424"/>
                <a:gd name="T12" fmla="*/ 0 w 1421"/>
                <a:gd name="T13" fmla="*/ 596 h 1424"/>
                <a:gd name="T14" fmla="*/ 591 w 1421"/>
                <a:gd name="T15" fmla="*/ 0 h 1424"/>
                <a:gd name="T16" fmla="*/ 1191 w 1421"/>
                <a:gd name="T17" fmla="*/ 556 h 1424"/>
                <a:gd name="T18" fmla="*/ 1278 w 1421"/>
                <a:gd name="T19" fmla="*/ 651 h 1424"/>
                <a:gd name="T20" fmla="*/ 1228 w 1421"/>
                <a:gd name="T21" fmla="*/ 1002 h 1424"/>
                <a:gd name="T22" fmla="*/ 1370 w 1421"/>
                <a:gd name="T23" fmla="*/ 1360 h 1424"/>
                <a:gd name="T24" fmla="*/ 1190 w 1421"/>
                <a:gd name="T25" fmla="*/ 1032 h 1424"/>
                <a:gd name="T26" fmla="*/ 1152 w 1421"/>
                <a:gd name="T27" fmla="*/ 1054 h 1424"/>
                <a:gd name="T28" fmla="*/ 1343 w 1421"/>
                <a:gd name="T29" fmla="*/ 1375 h 1424"/>
                <a:gd name="T30" fmla="*/ 1370 w 1421"/>
                <a:gd name="T31" fmla="*/ 1360 h 1424"/>
                <a:gd name="T32" fmla="*/ 1268 w 1421"/>
                <a:gd name="T33" fmla="*/ 793 h 1424"/>
                <a:gd name="T34" fmla="*/ 1028 w 1421"/>
                <a:gd name="T35" fmla="*/ 554 h 1424"/>
                <a:gd name="T36" fmla="*/ 820 w 1421"/>
                <a:gd name="T37" fmla="*/ 913 h 1424"/>
                <a:gd name="T38" fmla="*/ 1147 w 1421"/>
                <a:gd name="T39" fmla="*/ 1002 h 1424"/>
                <a:gd name="T40" fmla="*/ 1140 w 1421"/>
                <a:gd name="T41" fmla="*/ 528 h 1424"/>
                <a:gd name="T42" fmla="*/ 912 w 1421"/>
                <a:gd name="T43" fmla="*/ 325 h 1424"/>
                <a:gd name="T44" fmla="*/ 1140 w 1421"/>
                <a:gd name="T45" fmla="*/ 528 h 1424"/>
                <a:gd name="T46" fmla="*/ 1002 w 1421"/>
                <a:gd name="T47" fmla="*/ 228 h 1424"/>
                <a:gd name="T48" fmla="*/ 782 w 1421"/>
                <a:gd name="T49" fmla="*/ 88 h 1424"/>
                <a:gd name="T50" fmla="*/ 900 w 1421"/>
                <a:gd name="T51" fmla="*/ 536 h 1424"/>
                <a:gd name="T52" fmla="*/ 620 w 1421"/>
                <a:gd name="T53" fmla="*/ 378 h 1424"/>
                <a:gd name="T54" fmla="*/ 845 w 1421"/>
                <a:gd name="T55" fmla="*/ 572 h 1424"/>
                <a:gd name="T56" fmla="*/ 900 w 1421"/>
                <a:gd name="T57" fmla="*/ 536 h 1424"/>
                <a:gd name="T58" fmla="*/ 847 w 1421"/>
                <a:gd name="T59" fmla="*/ 1018 h 1424"/>
                <a:gd name="T60" fmla="*/ 900 w 1421"/>
                <a:gd name="T61" fmla="*/ 1052 h 1424"/>
                <a:gd name="T62" fmla="*/ 620 w 1421"/>
                <a:gd name="T63" fmla="*/ 620 h 1424"/>
                <a:gd name="T64" fmla="*/ 742 w 1421"/>
                <a:gd name="T65" fmla="*/ 824 h 1424"/>
                <a:gd name="T66" fmla="*/ 811 w 1421"/>
                <a:gd name="T67" fmla="*/ 983 h 1424"/>
                <a:gd name="T68" fmla="*/ 752 w 1421"/>
                <a:gd name="T69" fmla="*/ 874 h 1424"/>
                <a:gd name="T70" fmla="*/ 620 w 1421"/>
                <a:gd name="T71" fmla="*/ 1142 h 1424"/>
                <a:gd name="T72" fmla="*/ 851 w 1421"/>
                <a:gd name="T73" fmla="*/ 294 h 1424"/>
                <a:gd name="T74" fmla="*/ 620 w 1421"/>
                <a:gd name="T75" fmla="*/ 330 h 1424"/>
                <a:gd name="T76" fmla="*/ 572 w 1421"/>
                <a:gd name="T77" fmla="*/ 1142 h 1424"/>
                <a:gd name="T78" fmla="*/ 341 w 1421"/>
                <a:gd name="T79" fmla="*/ 897 h 1424"/>
                <a:gd name="T80" fmla="*/ 572 w 1421"/>
                <a:gd name="T81" fmla="*/ 814 h 1424"/>
                <a:gd name="T82" fmla="*/ 290 w 1421"/>
                <a:gd name="T83" fmla="*/ 620 h 1424"/>
                <a:gd name="T84" fmla="*/ 572 w 1421"/>
                <a:gd name="T85" fmla="*/ 814 h 1424"/>
                <a:gd name="T86" fmla="*/ 572 w 1421"/>
                <a:gd name="T87" fmla="*/ 378 h 1424"/>
                <a:gd name="T88" fmla="*/ 290 w 1421"/>
                <a:gd name="T89" fmla="*/ 572 h 1424"/>
                <a:gd name="T90" fmla="*/ 572 w 1421"/>
                <a:gd name="T91" fmla="*/ 330 h 1424"/>
                <a:gd name="T92" fmla="*/ 341 w 1421"/>
                <a:gd name="T93" fmla="*/ 294 h 1424"/>
                <a:gd name="T94" fmla="*/ 409 w 1421"/>
                <a:gd name="T95" fmla="*/ 88 h 1424"/>
                <a:gd name="T96" fmla="*/ 207 w 1421"/>
                <a:gd name="T97" fmla="*/ 210 h 1424"/>
                <a:gd name="T98" fmla="*/ 295 w 1421"/>
                <a:gd name="T99" fmla="*/ 279 h 1424"/>
                <a:gd name="T100" fmla="*/ 421 w 1421"/>
                <a:gd name="T101" fmla="*/ 1115 h 1424"/>
                <a:gd name="T102" fmla="*/ 295 w 1421"/>
                <a:gd name="T103" fmla="*/ 912 h 1424"/>
                <a:gd name="T104" fmla="*/ 207 w 1421"/>
                <a:gd name="T105" fmla="*/ 982 h 1424"/>
                <a:gd name="T106" fmla="*/ 242 w 1421"/>
                <a:gd name="T107" fmla="*/ 572 h 1424"/>
                <a:gd name="T108" fmla="*/ 159 w 1421"/>
                <a:gd name="T109" fmla="*/ 265 h 1424"/>
                <a:gd name="T110" fmla="*/ 242 w 1421"/>
                <a:gd name="T111" fmla="*/ 572 h 1424"/>
                <a:gd name="T112" fmla="*/ 242 w 1421"/>
                <a:gd name="T113" fmla="*/ 620 h 1424"/>
                <a:gd name="T114" fmla="*/ 159 w 1421"/>
                <a:gd name="T115" fmla="*/ 926 h 1424"/>
                <a:gd name="T116" fmla="*/ 280 w 1421"/>
                <a:gd name="T117" fmla="*/ 867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21" h="1424">
                  <a:moveTo>
                    <a:pt x="1409" y="1319"/>
                  </a:moveTo>
                  <a:cubicBezTo>
                    <a:pt x="1419" y="1335"/>
                    <a:pt x="1421" y="1354"/>
                    <a:pt x="1416" y="1372"/>
                  </a:cubicBezTo>
                  <a:cubicBezTo>
                    <a:pt x="1411" y="1390"/>
                    <a:pt x="1400" y="1405"/>
                    <a:pt x="1383" y="1414"/>
                  </a:cubicBezTo>
                  <a:cubicBezTo>
                    <a:pt x="1373" y="1421"/>
                    <a:pt x="1361" y="1424"/>
                    <a:pt x="1349" y="1424"/>
                  </a:cubicBezTo>
                  <a:cubicBezTo>
                    <a:pt x="1343" y="1424"/>
                    <a:pt x="1337" y="1423"/>
                    <a:pt x="1331" y="1421"/>
                  </a:cubicBezTo>
                  <a:cubicBezTo>
                    <a:pt x="1313" y="1416"/>
                    <a:pt x="1298" y="1405"/>
                    <a:pt x="1288" y="1389"/>
                  </a:cubicBezTo>
                  <a:cubicBezTo>
                    <a:pt x="1107" y="1071"/>
                    <a:pt x="1107" y="1071"/>
                    <a:pt x="1107" y="1071"/>
                  </a:cubicBezTo>
                  <a:cubicBezTo>
                    <a:pt x="1081" y="1078"/>
                    <a:pt x="1055" y="1082"/>
                    <a:pt x="1029" y="1082"/>
                  </a:cubicBezTo>
                  <a:cubicBezTo>
                    <a:pt x="1004" y="1082"/>
                    <a:pt x="979" y="1078"/>
                    <a:pt x="954" y="1072"/>
                  </a:cubicBezTo>
                  <a:cubicBezTo>
                    <a:pt x="852" y="1149"/>
                    <a:pt x="730" y="1191"/>
                    <a:pt x="601" y="1192"/>
                  </a:cubicBezTo>
                  <a:cubicBezTo>
                    <a:pt x="599" y="1192"/>
                    <a:pt x="597" y="1192"/>
                    <a:pt x="596" y="1192"/>
                  </a:cubicBezTo>
                  <a:cubicBezTo>
                    <a:pt x="594" y="1192"/>
                    <a:pt x="593" y="1192"/>
                    <a:pt x="591" y="1192"/>
                  </a:cubicBezTo>
                  <a:cubicBezTo>
                    <a:pt x="433" y="1190"/>
                    <a:pt x="285" y="1128"/>
                    <a:pt x="173" y="1016"/>
                  </a:cubicBezTo>
                  <a:cubicBezTo>
                    <a:pt x="61" y="903"/>
                    <a:pt x="0" y="754"/>
                    <a:pt x="0" y="596"/>
                  </a:cubicBezTo>
                  <a:cubicBezTo>
                    <a:pt x="0" y="437"/>
                    <a:pt x="61" y="288"/>
                    <a:pt x="173" y="176"/>
                  </a:cubicBezTo>
                  <a:cubicBezTo>
                    <a:pt x="285" y="63"/>
                    <a:pt x="433" y="1"/>
                    <a:pt x="591" y="0"/>
                  </a:cubicBezTo>
                  <a:cubicBezTo>
                    <a:pt x="594" y="0"/>
                    <a:pt x="597" y="0"/>
                    <a:pt x="601" y="0"/>
                  </a:cubicBezTo>
                  <a:cubicBezTo>
                    <a:pt x="913" y="2"/>
                    <a:pt x="1170" y="245"/>
                    <a:pt x="1191" y="556"/>
                  </a:cubicBezTo>
                  <a:cubicBezTo>
                    <a:pt x="1208" y="568"/>
                    <a:pt x="1224" y="582"/>
                    <a:pt x="1239" y="598"/>
                  </a:cubicBezTo>
                  <a:cubicBezTo>
                    <a:pt x="1254" y="613"/>
                    <a:pt x="1267" y="631"/>
                    <a:pt x="1278" y="651"/>
                  </a:cubicBezTo>
                  <a:cubicBezTo>
                    <a:pt x="1316" y="717"/>
                    <a:pt x="1326" y="795"/>
                    <a:pt x="1306" y="869"/>
                  </a:cubicBezTo>
                  <a:cubicBezTo>
                    <a:pt x="1292" y="921"/>
                    <a:pt x="1265" y="966"/>
                    <a:pt x="1228" y="1002"/>
                  </a:cubicBezTo>
                  <a:lnTo>
                    <a:pt x="1409" y="1319"/>
                  </a:lnTo>
                  <a:close/>
                  <a:moveTo>
                    <a:pt x="1370" y="1360"/>
                  </a:moveTo>
                  <a:cubicBezTo>
                    <a:pt x="1371" y="1354"/>
                    <a:pt x="1371" y="1348"/>
                    <a:pt x="1368" y="1343"/>
                  </a:cubicBezTo>
                  <a:cubicBezTo>
                    <a:pt x="1190" y="1032"/>
                    <a:pt x="1190" y="1032"/>
                    <a:pt x="1190" y="1032"/>
                  </a:cubicBezTo>
                  <a:cubicBezTo>
                    <a:pt x="1184" y="1036"/>
                    <a:pt x="1178" y="1040"/>
                    <a:pt x="1171" y="1044"/>
                  </a:cubicBezTo>
                  <a:cubicBezTo>
                    <a:pt x="1165" y="1047"/>
                    <a:pt x="1159" y="1051"/>
                    <a:pt x="1152" y="1054"/>
                  </a:cubicBezTo>
                  <a:cubicBezTo>
                    <a:pt x="1330" y="1365"/>
                    <a:pt x="1330" y="1365"/>
                    <a:pt x="1330" y="1365"/>
                  </a:cubicBezTo>
                  <a:cubicBezTo>
                    <a:pt x="1333" y="1370"/>
                    <a:pt x="1338" y="1373"/>
                    <a:pt x="1343" y="1375"/>
                  </a:cubicBezTo>
                  <a:cubicBezTo>
                    <a:pt x="1349" y="1376"/>
                    <a:pt x="1355" y="1376"/>
                    <a:pt x="1360" y="1373"/>
                  </a:cubicBezTo>
                  <a:cubicBezTo>
                    <a:pt x="1365" y="1370"/>
                    <a:pt x="1368" y="1365"/>
                    <a:pt x="1370" y="1360"/>
                  </a:cubicBezTo>
                  <a:close/>
                  <a:moveTo>
                    <a:pt x="1260" y="857"/>
                  </a:moveTo>
                  <a:cubicBezTo>
                    <a:pt x="1266" y="836"/>
                    <a:pt x="1268" y="815"/>
                    <a:pt x="1268" y="793"/>
                  </a:cubicBezTo>
                  <a:cubicBezTo>
                    <a:pt x="1268" y="752"/>
                    <a:pt x="1258" y="711"/>
                    <a:pt x="1237" y="675"/>
                  </a:cubicBezTo>
                  <a:cubicBezTo>
                    <a:pt x="1192" y="597"/>
                    <a:pt x="1111" y="554"/>
                    <a:pt x="1028" y="554"/>
                  </a:cubicBezTo>
                  <a:cubicBezTo>
                    <a:pt x="987" y="554"/>
                    <a:pt x="947" y="564"/>
                    <a:pt x="909" y="585"/>
                  </a:cubicBezTo>
                  <a:cubicBezTo>
                    <a:pt x="794" y="651"/>
                    <a:pt x="754" y="798"/>
                    <a:pt x="820" y="913"/>
                  </a:cubicBezTo>
                  <a:cubicBezTo>
                    <a:pt x="864" y="990"/>
                    <a:pt x="945" y="1034"/>
                    <a:pt x="1029" y="1034"/>
                  </a:cubicBezTo>
                  <a:cubicBezTo>
                    <a:pt x="1069" y="1034"/>
                    <a:pt x="1110" y="1023"/>
                    <a:pt x="1147" y="1002"/>
                  </a:cubicBezTo>
                  <a:cubicBezTo>
                    <a:pt x="1203" y="970"/>
                    <a:pt x="1243" y="919"/>
                    <a:pt x="1260" y="857"/>
                  </a:cubicBezTo>
                  <a:close/>
                  <a:moveTo>
                    <a:pt x="1140" y="528"/>
                  </a:moveTo>
                  <a:cubicBezTo>
                    <a:pt x="1128" y="430"/>
                    <a:pt x="1090" y="340"/>
                    <a:pt x="1033" y="265"/>
                  </a:cubicBezTo>
                  <a:cubicBezTo>
                    <a:pt x="998" y="288"/>
                    <a:pt x="957" y="308"/>
                    <a:pt x="912" y="325"/>
                  </a:cubicBezTo>
                  <a:cubicBezTo>
                    <a:pt x="930" y="385"/>
                    <a:pt x="942" y="450"/>
                    <a:pt x="947" y="517"/>
                  </a:cubicBezTo>
                  <a:cubicBezTo>
                    <a:pt x="1012" y="498"/>
                    <a:pt x="1080" y="503"/>
                    <a:pt x="1140" y="528"/>
                  </a:cubicBezTo>
                  <a:close/>
                  <a:moveTo>
                    <a:pt x="897" y="279"/>
                  </a:moveTo>
                  <a:cubicBezTo>
                    <a:pt x="936" y="265"/>
                    <a:pt x="971" y="248"/>
                    <a:pt x="1002" y="228"/>
                  </a:cubicBezTo>
                  <a:cubicBezTo>
                    <a:pt x="940" y="159"/>
                    <a:pt x="861" y="106"/>
                    <a:pt x="771" y="76"/>
                  </a:cubicBezTo>
                  <a:cubicBezTo>
                    <a:pt x="775" y="80"/>
                    <a:pt x="779" y="84"/>
                    <a:pt x="782" y="88"/>
                  </a:cubicBezTo>
                  <a:cubicBezTo>
                    <a:pt x="829" y="136"/>
                    <a:pt x="868" y="202"/>
                    <a:pt x="897" y="279"/>
                  </a:cubicBezTo>
                  <a:close/>
                  <a:moveTo>
                    <a:pt x="900" y="536"/>
                  </a:moveTo>
                  <a:cubicBezTo>
                    <a:pt x="896" y="467"/>
                    <a:pt x="885" y="401"/>
                    <a:pt x="867" y="340"/>
                  </a:cubicBezTo>
                  <a:cubicBezTo>
                    <a:pt x="790" y="363"/>
                    <a:pt x="706" y="376"/>
                    <a:pt x="620" y="378"/>
                  </a:cubicBezTo>
                  <a:cubicBezTo>
                    <a:pt x="620" y="572"/>
                    <a:pt x="620" y="572"/>
                    <a:pt x="620" y="572"/>
                  </a:cubicBezTo>
                  <a:cubicBezTo>
                    <a:pt x="845" y="572"/>
                    <a:pt x="845" y="572"/>
                    <a:pt x="845" y="572"/>
                  </a:cubicBezTo>
                  <a:cubicBezTo>
                    <a:pt x="857" y="561"/>
                    <a:pt x="871" y="552"/>
                    <a:pt x="885" y="544"/>
                  </a:cubicBezTo>
                  <a:cubicBezTo>
                    <a:pt x="890" y="541"/>
                    <a:pt x="895" y="538"/>
                    <a:pt x="900" y="536"/>
                  </a:cubicBezTo>
                  <a:close/>
                  <a:moveTo>
                    <a:pt x="900" y="1052"/>
                  </a:moveTo>
                  <a:cubicBezTo>
                    <a:pt x="881" y="1042"/>
                    <a:pt x="864" y="1031"/>
                    <a:pt x="847" y="1018"/>
                  </a:cubicBezTo>
                  <a:cubicBezTo>
                    <a:pt x="824" y="1056"/>
                    <a:pt x="799" y="1089"/>
                    <a:pt x="771" y="1115"/>
                  </a:cubicBezTo>
                  <a:cubicBezTo>
                    <a:pt x="816" y="1100"/>
                    <a:pt x="860" y="1079"/>
                    <a:pt x="900" y="1052"/>
                  </a:cubicBezTo>
                  <a:close/>
                  <a:moveTo>
                    <a:pt x="799" y="620"/>
                  </a:moveTo>
                  <a:cubicBezTo>
                    <a:pt x="620" y="620"/>
                    <a:pt x="620" y="620"/>
                    <a:pt x="620" y="620"/>
                  </a:cubicBezTo>
                  <a:cubicBezTo>
                    <a:pt x="620" y="814"/>
                    <a:pt x="620" y="814"/>
                    <a:pt x="620" y="814"/>
                  </a:cubicBezTo>
                  <a:cubicBezTo>
                    <a:pt x="661" y="815"/>
                    <a:pt x="702" y="818"/>
                    <a:pt x="742" y="824"/>
                  </a:cubicBezTo>
                  <a:cubicBezTo>
                    <a:pt x="734" y="751"/>
                    <a:pt x="755" y="678"/>
                    <a:pt x="799" y="620"/>
                  </a:cubicBezTo>
                  <a:close/>
                  <a:moveTo>
                    <a:pt x="811" y="983"/>
                  </a:moveTo>
                  <a:cubicBezTo>
                    <a:pt x="799" y="969"/>
                    <a:pt x="788" y="954"/>
                    <a:pt x="778" y="937"/>
                  </a:cubicBezTo>
                  <a:cubicBezTo>
                    <a:pt x="767" y="917"/>
                    <a:pt x="758" y="895"/>
                    <a:pt x="752" y="874"/>
                  </a:cubicBezTo>
                  <a:cubicBezTo>
                    <a:pt x="709" y="867"/>
                    <a:pt x="665" y="863"/>
                    <a:pt x="620" y="862"/>
                  </a:cubicBezTo>
                  <a:cubicBezTo>
                    <a:pt x="620" y="1142"/>
                    <a:pt x="620" y="1142"/>
                    <a:pt x="620" y="1142"/>
                  </a:cubicBezTo>
                  <a:cubicBezTo>
                    <a:pt x="691" y="1132"/>
                    <a:pt x="760" y="1075"/>
                    <a:pt x="811" y="983"/>
                  </a:cubicBezTo>
                  <a:close/>
                  <a:moveTo>
                    <a:pt x="851" y="294"/>
                  </a:moveTo>
                  <a:cubicBezTo>
                    <a:pt x="799" y="154"/>
                    <a:pt x="713" y="63"/>
                    <a:pt x="620" y="50"/>
                  </a:cubicBezTo>
                  <a:cubicBezTo>
                    <a:pt x="620" y="330"/>
                    <a:pt x="620" y="330"/>
                    <a:pt x="620" y="330"/>
                  </a:cubicBezTo>
                  <a:cubicBezTo>
                    <a:pt x="701" y="328"/>
                    <a:pt x="780" y="316"/>
                    <a:pt x="851" y="294"/>
                  </a:cubicBezTo>
                  <a:close/>
                  <a:moveTo>
                    <a:pt x="572" y="1142"/>
                  </a:moveTo>
                  <a:cubicBezTo>
                    <a:pt x="572" y="862"/>
                    <a:pt x="572" y="862"/>
                    <a:pt x="572" y="862"/>
                  </a:cubicBezTo>
                  <a:cubicBezTo>
                    <a:pt x="491" y="864"/>
                    <a:pt x="412" y="876"/>
                    <a:pt x="341" y="897"/>
                  </a:cubicBezTo>
                  <a:cubicBezTo>
                    <a:pt x="393" y="1037"/>
                    <a:pt x="479" y="1128"/>
                    <a:pt x="572" y="1142"/>
                  </a:cubicBezTo>
                  <a:close/>
                  <a:moveTo>
                    <a:pt x="572" y="814"/>
                  </a:moveTo>
                  <a:cubicBezTo>
                    <a:pt x="572" y="620"/>
                    <a:pt x="572" y="620"/>
                    <a:pt x="572" y="620"/>
                  </a:cubicBezTo>
                  <a:cubicBezTo>
                    <a:pt x="290" y="620"/>
                    <a:pt x="290" y="620"/>
                    <a:pt x="290" y="620"/>
                  </a:cubicBezTo>
                  <a:cubicBezTo>
                    <a:pt x="292" y="701"/>
                    <a:pt x="304" y="780"/>
                    <a:pt x="325" y="851"/>
                  </a:cubicBezTo>
                  <a:cubicBezTo>
                    <a:pt x="402" y="829"/>
                    <a:pt x="486" y="816"/>
                    <a:pt x="572" y="814"/>
                  </a:cubicBezTo>
                  <a:close/>
                  <a:moveTo>
                    <a:pt x="572" y="572"/>
                  </a:moveTo>
                  <a:cubicBezTo>
                    <a:pt x="572" y="378"/>
                    <a:pt x="572" y="378"/>
                    <a:pt x="572" y="378"/>
                  </a:cubicBezTo>
                  <a:cubicBezTo>
                    <a:pt x="486" y="376"/>
                    <a:pt x="402" y="363"/>
                    <a:pt x="325" y="340"/>
                  </a:cubicBezTo>
                  <a:cubicBezTo>
                    <a:pt x="304" y="411"/>
                    <a:pt x="292" y="491"/>
                    <a:pt x="290" y="572"/>
                  </a:cubicBezTo>
                  <a:lnTo>
                    <a:pt x="572" y="572"/>
                  </a:lnTo>
                  <a:close/>
                  <a:moveTo>
                    <a:pt x="572" y="330"/>
                  </a:moveTo>
                  <a:cubicBezTo>
                    <a:pt x="572" y="50"/>
                    <a:pt x="572" y="50"/>
                    <a:pt x="572" y="50"/>
                  </a:cubicBezTo>
                  <a:cubicBezTo>
                    <a:pt x="479" y="63"/>
                    <a:pt x="393" y="154"/>
                    <a:pt x="341" y="294"/>
                  </a:cubicBezTo>
                  <a:cubicBezTo>
                    <a:pt x="412" y="316"/>
                    <a:pt x="491" y="328"/>
                    <a:pt x="572" y="330"/>
                  </a:cubicBezTo>
                  <a:close/>
                  <a:moveTo>
                    <a:pt x="409" y="88"/>
                  </a:moveTo>
                  <a:cubicBezTo>
                    <a:pt x="413" y="84"/>
                    <a:pt x="417" y="80"/>
                    <a:pt x="421" y="76"/>
                  </a:cubicBezTo>
                  <a:cubicBezTo>
                    <a:pt x="341" y="103"/>
                    <a:pt x="268" y="148"/>
                    <a:pt x="207" y="210"/>
                  </a:cubicBezTo>
                  <a:cubicBezTo>
                    <a:pt x="201" y="216"/>
                    <a:pt x="195" y="222"/>
                    <a:pt x="190" y="228"/>
                  </a:cubicBezTo>
                  <a:cubicBezTo>
                    <a:pt x="221" y="248"/>
                    <a:pt x="256" y="265"/>
                    <a:pt x="295" y="279"/>
                  </a:cubicBezTo>
                  <a:cubicBezTo>
                    <a:pt x="324" y="202"/>
                    <a:pt x="363" y="136"/>
                    <a:pt x="409" y="88"/>
                  </a:cubicBezTo>
                  <a:close/>
                  <a:moveTo>
                    <a:pt x="421" y="1115"/>
                  </a:moveTo>
                  <a:cubicBezTo>
                    <a:pt x="417" y="1112"/>
                    <a:pt x="413" y="1108"/>
                    <a:pt x="409" y="1104"/>
                  </a:cubicBezTo>
                  <a:cubicBezTo>
                    <a:pt x="363" y="1056"/>
                    <a:pt x="324" y="990"/>
                    <a:pt x="295" y="912"/>
                  </a:cubicBezTo>
                  <a:cubicBezTo>
                    <a:pt x="256" y="927"/>
                    <a:pt x="221" y="944"/>
                    <a:pt x="190" y="963"/>
                  </a:cubicBezTo>
                  <a:cubicBezTo>
                    <a:pt x="195" y="970"/>
                    <a:pt x="201" y="976"/>
                    <a:pt x="207" y="982"/>
                  </a:cubicBezTo>
                  <a:cubicBezTo>
                    <a:pt x="268" y="1043"/>
                    <a:pt x="341" y="1089"/>
                    <a:pt x="421" y="1115"/>
                  </a:cubicBezTo>
                  <a:close/>
                  <a:moveTo>
                    <a:pt x="242" y="572"/>
                  </a:moveTo>
                  <a:cubicBezTo>
                    <a:pt x="244" y="486"/>
                    <a:pt x="257" y="401"/>
                    <a:pt x="280" y="325"/>
                  </a:cubicBezTo>
                  <a:cubicBezTo>
                    <a:pt x="235" y="308"/>
                    <a:pt x="194" y="288"/>
                    <a:pt x="159" y="265"/>
                  </a:cubicBezTo>
                  <a:cubicBezTo>
                    <a:pt x="92" y="354"/>
                    <a:pt x="53" y="460"/>
                    <a:pt x="49" y="572"/>
                  </a:cubicBezTo>
                  <a:lnTo>
                    <a:pt x="242" y="572"/>
                  </a:lnTo>
                  <a:close/>
                  <a:moveTo>
                    <a:pt x="280" y="867"/>
                  </a:moveTo>
                  <a:cubicBezTo>
                    <a:pt x="257" y="790"/>
                    <a:pt x="244" y="706"/>
                    <a:pt x="242" y="620"/>
                  </a:cubicBezTo>
                  <a:cubicBezTo>
                    <a:pt x="49" y="620"/>
                    <a:pt x="49" y="620"/>
                    <a:pt x="49" y="620"/>
                  </a:cubicBezTo>
                  <a:cubicBezTo>
                    <a:pt x="53" y="732"/>
                    <a:pt x="92" y="838"/>
                    <a:pt x="159" y="926"/>
                  </a:cubicBezTo>
                  <a:cubicBezTo>
                    <a:pt x="194" y="903"/>
                    <a:pt x="235" y="883"/>
                    <a:pt x="280" y="867"/>
                  </a:cubicBezTo>
                  <a:close/>
                  <a:moveTo>
                    <a:pt x="280" y="867"/>
                  </a:moveTo>
                  <a:cubicBezTo>
                    <a:pt x="280" y="867"/>
                    <a:pt x="280" y="867"/>
                    <a:pt x="280" y="86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189"/>
            <p:cNvSpPr>
              <a:spLocks noEditPoints="1"/>
            </p:cNvSpPr>
            <p:nvPr/>
          </p:nvSpPr>
          <p:spPr bwMode="auto">
            <a:xfrm>
              <a:off x="13211153" y="5052435"/>
              <a:ext cx="1513830" cy="1377702"/>
            </a:xfrm>
            <a:custGeom>
              <a:avLst/>
              <a:gdLst>
                <a:gd name="T0" fmla="*/ 431 w 467"/>
                <a:gd name="T1" fmla="*/ 108 h 429"/>
                <a:gd name="T2" fmla="*/ 452 w 467"/>
                <a:gd name="T3" fmla="*/ 271 h 429"/>
                <a:gd name="T4" fmla="*/ 352 w 467"/>
                <a:gd name="T5" fmla="*/ 401 h 429"/>
                <a:gd name="T6" fmla="*/ 246 w 467"/>
                <a:gd name="T7" fmla="*/ 429 h 429"/>
                <a:gd name="T8" fmla="*/ 189 w 467"/>
                <a:gd name="T9" fmla="*/ 422 h 429"/>
                <a:gd name="T10" fmla="*/ 59 w 467"/>
                <a:gd name="T11" fmla="*/ 321 h 429"/>
                <a:gd name="T12" fmla="*/ 139 w 467"/>
                <a:gd name="T13" fmla="*/ 29 h 429"/>
                <a:gd name="T14" fmla="*/ 245 w 467"/>
                <a:gd name="T15" fmla="*/ 0 h 429"/>
                <a:gd name="T16" fmla="*/ 431 w 467"/>
                <a:gd name="T17" fmla="*/ 108 h 429"/>
                <a:gd name="T18" fmla="*/ 406 w 467"/>
                <a:gd name="T19" fmla="*/ 258 h 429"/>
                <a:gd name="T20" fmla="*/ 390 w 467"/>
                <a:gd name="T21" fmla="*/ 132 h 429"/>
                <a:gd name="T22" fmla="*/ 257 w 467"/>
                <a:gd name="T23" fmla="*/ 49 h 429"/>
                <a:gd name="T24" fmla="*/ 238 w 467"/>
                <a:gd name="T25" fmla="*/ 213 h 429"/>
                <a:gd name="T26" fmla="*/ 281 w 467"/>
                <a:gd name="T27" fmla="*/ 226 h 429"/>
                <a:gd name="T28" fmla="*/ 399 w 467"/>
                <a:gd name="T29" fmla="*/ 278 h 429"/>
                <a:gd name="T30" fmla="*/ 406 w 467"/>
                <a:gd name="T31" fmla="*/ 258 h 429"/>
                <a:gd name="T32" fmla="*/ 328 w 467"/>
                <a:gd name="T33" fmla="*/ 359 h 429"/>
                <a:gd name="T34" fmla="*/ 375 w 467"/>
                <a:gd name="T35" fmla="*/ 319 h 429"/>
                <a:gd name="T36" fmla="*/ 266 w 467"/>
                <a:gd name="T37" fmla="*/ 272 h 429"/>
                <a:gd name="T38" fmla="*/ 227 w 467"/>
                <a:gd name="T39" fmla="*/ 260 h 429"/>
                <a:gd name="T40" fmla="*/ 212 w 467"/>
                <a:gd name="T41" fmla="*/ 310 h 429"/>
                <a:gd name="T42" fmla="*/ 189 w 467"/>
                <a:gd name="T43" fmla="*/ 371 h 429"/>
                <a:gd name="T44" fmla="*/ 202 w 467"/>
                <a:gd name="T45" fmla="*/ 375 h 429"/>
                <a:gd name="T46" fmla="*/ 328 w 467"/>
                <a:gd name="T47" fmla="*/ 359 h 429"/>
                <a:gd name="T48" fmla="*/ 192 w 467"/>
                <a:gd name="T49" fmla="*/ 202 h 429"/>
                <a:gd name="T50" fmla="*/ 209 w 467"/>
                <a:gd name="T51" fmla="*/ 52 h 429"/>
                <a:gd name="T52" fmla="*/ 163 w 467"/>
                <a:gd name="T53" fmla="*/ 70 h 429"/>
                <a:gd name="T54" fmla="*/ 82 w 467"/>
                <a:gd name="T55" fmla="*/ 185 h 429"/>
                <a:gd name="T56" fmla="*/ 192 w 467"/>
                <a:gd name="T57" fmla="*/ 202 h 429"/>
                <a:gd name="T58" fmla="*/ 167 w 467"/>
                <a:gd name="T59" fmla="*/ 295 h 429"/>
                <a:gd name="T60" fmla="*/ 181 w 467"/>
                <a:gd name="T61" fmla="*/ 248 h 429"/>
                <a:gd name="T62" fmla="*/ 80 w 467"/>
                <a:gd name="T63" fmla="*/ 233 h 429"/>
                <a:gd name="T64" fmla="*/ 101 w 467"/>
                <a:gd name="T65" fmla="*/ 297 h 429"/>
                <a:gd name="T66" fmla="*/ 146 w 467"/>
                <a:gd name="T67" fmla="*/ 349 h 429"/>
                <a:gd name="T68" fmla="*/ 167 w 467"/>
                <a:gd name="T69" fmla="*/ 295 h 429"/>
                <a:gd name="T70" fmla="*/ 167 w 467"/>
                <a:gd name="T71" fmla="*/ 295 h 429"/>
                <a:gd name="T72" fmla="*/ 167 w 467"/>
                <a:gd name="T73" fmla="*/ 29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7" h="429">
                  <a:moveTo>
                    <a:pt x="431" y="108"/>
                  </a:moveTo>
                  <a:cubicBezTo>
                    <a:pt x="460" y="158"/>
                    <a:pt x="467" y="216"/>
                    <a:pt x="452" y="271"/>
                  </a:cubicBezTo>
                  <a:cubicBezTo>
                    <a:pt x="437" y="326"/>
                    <a:pt x="401" y="372"/>
                    <a:pt x="352" y="401"/>
                  </a:cubicBezTo>
                  <a:cubicBezTo>
                    <a:pt x="319" y="420"/>
                    <a:pt x="282" y="429"/>
                    <a:pt x="246" y="429"/>
                  </a:cubicBezTo>
                  <a:cubicBezTo>
                    <a:pt x="227" y="429"/>
                    <a:pt x="208" y="427"/>
                    <a:pt x="189" y="422"/>
                  </a:cubicBezTo>
                  <a:cubicBezTo>
                    <a:pt x="134" y="407"/>
                    <a:pt x="88" y="371"/>
                    <a:pt x="59" y="321"/>
                  </a:cubicBezTo>
                  <a:cubicBezTo>
                    <a:pt x="0" y="219"/>
                    <a:pt x="36" y="87"/>
                    <a:pt x="139" y="29"/>
                  </a:cubicBezTo>
                  <a:cubicBezTo>
                    <a:pt x="172" y="9"/>
                    <a:pt x="209" y="0"/>
                    <a:pt x="245" y="0"/>
                  </a:cubicBezTo>
                  <a:cubicBezTo>
                    <a:pt x="319" y="0"/>
                    <a:pt x="392" y="39"/>
                    <a:pt x="431" y="108"/>
                  </a:cubicBezTo>
                  <a:close/>
                  <a:moveTo>
                    <a:pt x="406" y="258"/>
                  </a:moveTo>
                  <a:cubicBezTo>
                    <a:pt x="418" y="216"/>
                    <a:pt x="412" y="171"/>
                    <a:pt x="390" y="132"/>
                  </a:cubicBezTo>
                  <a:cubicBezTo>
                    <a:pt x="361" y="82"/>
                    <a:pt x="311" y="53"/>
                    <a:pt x="257" y="49"/>
                  </a:cubicBezTo>
                  <a:cubicBezTo>
                    <a:pt x="255" y="105"/>
                    <a:pt x="249" y="160"/>
                    <a:pt x="238" y="213"/>
                  </a:cubicBezTo>
                  <a:cubicBezTo>
                    <a:pt x="253" y="217"/>
                    <a:pt x="267" y="221"/>
                    <a:pt x="281" y="226"/>
                  </a:cubicBezTo>
                  <a:cubicBezTo>
                    <a:pt x="324" y="240"/>
                    <a:pt x="364" y="258"/>
                    <a:pt x="399" y="278"/>
                  </a:cubicBezTo>
                  <a:cubicBezTo>
                    <a:pt x="402" y="272"/>
                    <a:pt x="404" y="265"/>
                    <a:pt x="406" y="258"/>
                  </a:cubicBezTo>
                  <a:close/>
                  <a:moveTo>
                    <a:pt x="328" y="359"/>
                  </a:moveTo>
                  <a:cubicBezTo>
                    <a:pt x="346" y="349"/>
                    <a:pt x="362" y="335"/>
                    <a:pt x="375" y="319"/>
                  </a:cubicBezTo>
                  <a:cubicBezTo>
                    <a:pt x="342" y="301"/>
                    <a:pt x="306" y="285"/>
                    <a:pt x="266" y="272"/>
                  </a:cubicBezTo>
                  <a:cubicBezTo>
                    <a:pt x="253" y="267"/>
                    <a:pt x="240" y="263"/>
                    <a:pt x="227" y="260"/>
                  </a:cubicBezTo>
                  <a:cubicBezTo>
                    <a:pt x="223" y="277"/>
                    <a:pt x="218" y="294"/>
                    <a:pt x="212" y="310"/>
                  </a:cubicBezTo>
                  <a:cubicBezTo>
                    <a:pt x="205" y="331"/>
                    <a:pt x="197" y="352"/>
                    <a:pt x="189" y="371"/>
                  </a:cubicBezTo>
                  <a:cubicBezTo>
                    <a:pt x="193" y="373"/>
                    <a:pt x="197" y="374"/>
                    <a:pt x="202" y="375"/>
                  </a:cubicBezTo>
                  <a:cubicBezTo>
                    <a:pt x="244" y="387"/>
                    <a:pt x="289" y="381"/>
                    <a:pt x="328" y="359"/>
                  </a:cubicBezTo>
                  <a:close/>
                  <a:moveTo>
                    <a:pt x="192" y="202"/>
                  </a:moveTo>
                  <a:cubicBezTo>
                    <a:pt x="201" y="154"/>
                    <a:pt x="207" y="103"/>
                    <a:pt x="209" y="52"/>
                  </a:cubicBezTo>
                  <a:cubicBezTo>
                    <a:pt x="193" y="56"/>
                    <a:pt x="178" y="62"/>
                    <a:pt x="163" y="70"/>
                  </a:cubicBezTo>
                  <a:cubicBezTo>
                    <a:pt x="118" y="96"/>
                    <a:pt x="90" y="138"/>
                    <a:pt x="82" y="185"/>
                  </a:cubicBezTo>
                  <a:cubicBezTo>
                    <a:pt x="119" y="188"/>
                    <a:pt x="156" y="194"/>
                    <a:pt x="192" y="202"/>
                  </a:cubicBezTo>
                  <a:close/>
                  <a:moveTo>
                    <a:pt x="167" y="295"/>
                  </a:moveTo>
                  <a:cubicBezTo>
                    <a:pt x="172" y="280"/>
                    <a:pt x="176" y="264"/>
                    <a:pt x="181" y="248"/>
                  </a:cubicBezTo>
                  <a:cubicBezTo>
                    <a:pt x="148" y="241"/>
                    <a:pt x="114" y="236"/>
                    <a:pt x="80" y="233"/>
                  </a:cubicBezTo>
                  <a:cubicBezTo>
                    <a:pt x="82" y="255"/>
                    <a:pt x="89" y="277"/>
                    <a:pt x="101" y="297"/>
                  </a:cubicBezTo>
                  <a:cubicBezTo>
                    <a:pt x="113" y="318"/>
                    <a:pt x="128" y="335"/>
                    <a:pt x="146" y="349"/>
                  </a:cubicBezTo>
                  <a:cubicBezTo>
                    <a:pt x="154" y="331"/>
                    <a:pt x="161" y="314"/>
                    <a:pt x="167" y="295"/>
                  </a:cubicBezTo>
                  <a:close/>
                  <a:moveTo>
                    <a:pt x="167" y="295"/>
                  </a:moveTo>
                  <a:cubicBezTo>
                    <a:pt x="167" y="295"/>
                    <a:pt x="167" y="295"/>
                    <a:pt x="167" y="29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5" name="Group 374"/>
          <p:cNvGrpSpPr>
            <a:grpSpLocks noChangeAspect="1"/>
          </p:cNvGrpSpPr>
          <p:nvPr/>
        </p:nvGrpSpPr>
        <p:grpSpPr>
          <a:xfrm>
            <a:off x="10231654" y="2656007"/>
            <a:ext cx="307537" cy="304800"/>
            <a:chOff x="10691813" y="3497263"/>
            <a:chExt cx="5529263" cy="5480050"/>
          </a:xfrm>
        </p:grpSpPr>
        <p:sp>
          <p:nvSpPr>
            <p:cNvPr id="376" name="Oval 375"/>
            <p:cNvSpPr/>
            <p:nvPr/>
          </p:nvSpPr>
          <p:spPr>
            <a:xfrm>
              <a:off x="12064790" y="4602958"/>
              <a:ext cx="2190750" cy="219075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193"/>
            <p:cNvSpPr>
              <a:spLocks noEditPoints="1"/>
            </p:cNvSpPr>
            <p:nvPr/>
          </p:nvSpPr>
          <p:spPr bwMode="auto">
            <a:xfrm>
              <a:off x="10691813" y="3497263"/>
              <a:ext cx="5529263" cy="5480050"/>
            </a:xfrm>
            <a:custGeom>
              <a:avLst/>
              <a:gdLst>
                <a:gd name="T0" fmla="*/ 1232 w 1261"/>
                <a:gd name="T1" fmla="*/ 1091 h 1261"/>
                <a:gd name="T2" fmla="*/ 1261 w 1261"/>
                <a:gd name="T3" fmla="*/ 1162 h 1261"/>
                <a:gd name="T4" fmla="*/ 1232 w 1261"/>
                <a:gd name="T5" fmla="*/ 1232 h 1261"/>
                <a:gd name="T6" fmla="*/ 1162 w 1261"/>
                <a:gd name="T7" fmla="*/ 1261 h 1261"/>
                <a:gd name="T8" fmla="*/ 1091 w 1261"/>
                <a:gd name="T9" fmla="*/ 1232 h 1261"/>
                <a:gd name="T10" fmla="*/ 801 w 1261"/>
                <a:gd name="T11" fmla="*/ 942 h 1261"/>
                <a:gd name="T12" fmla="*/ 794 w 1261"/>
                <a:gd name="T13" fmla="*/ 925 h 1261"/>
                <a:gd name="T14" fmla="*/ 801 w 1261"/>
                <a:gd name="T15" fmla="*/ 908 h 1261"/>
                <a:gd name="T16" fmla="*/ 813 w 1261"/>
                <a:gd name="T17" fmla="*/ 896 h 1261"/>
                <a:gd name="T18" fmla="*/ 784 w 1261"/>
                <a:gd name="T19" fmla="*/ 868 h 1261"/>
                <a:gd name="T20" fmla="*/ 504 w 1261"/>
                <a:gd name="T21" fmla="*/ 963 h 1261"/>
                <a:gd name="T22" fmla="*/ 179 w 1261"/>
                <a:gd name="T23" fmla="*/ 828 h 1261"/>
                <a:gd name="T24" fmla="*/ 179 w 1261"/>
                <a:gd name="T25" fmla="*/ 179 h 1261"/>
                <a:gd name="T26" fmla="*/ 829 w 1261"/>
                <a:gd name="T27" fmla="*/ 179 h 1261"/>
                <a:gd name="T28" fmla="*/ 868 w 1261"/>
                <a:gd name="T29" fmla="*/ 784 h 1261"/>
                <a:gd name="T30" fmla="*/ 896 w 1261"/>
                <a:gd name="T31" fmla="*/ 812 h 1261"/>
                <a:gd name="T32" fmla="*/ 908 w 1261"/>
                <a:gd name="T33" fmla="*/ 801 h 1261"/>
                <a:gd name="T34" fmla="*/ 942 w 1261"/>
                <a:gd name="T35" fmla="*/ 801 h 1261"/>
                <a:gd name="T36" fmla="*/ 1232 w 1261"/>
                <a:gd name="T37" fmla="*/ 1091 h 1261"/>
                <a:gd name="T38" fmla="*/ 1198 w 1261"/>
                <a:gd name="T39" fmla="*/ 1198 h 1261"/>
                <a:gd name="T40" fmla="*/ 1198 w 1261"/>
                <a:gd name="T41" fmla="*/ 1125 h 1261"/>
                <a:gd name="T42" fmla="*/ 925 w 1261"/>
                <a:gd name="T43" fmla="*/ 852 h 1261"/>
                <a:gd name="T44" fmla="*/ 852 w 1261"/>
                <a:gd name="T45" fmla="*/ 925 h 1261"/>
                <a:gd name="T46" fmla="*/ 1125 w 1261"/>
                <a:gd name="T47" fmla="*/ 1198 h 1261"/>
                <a:gd name="T48" fmla="*/ 1198 w 1261"/>
                <a:gd name="T49" fmla="*/ 1198 h 1261"/>
                <a:gd name="T50" fmla="*/ 915 w 1261"/>
                <a:gd name="T51" fmla="*/ 504 h 1261"/>
                <a:gd name="T52" fmla="*/ 795 w 1261"/>
                <a:gd name="T53" fmla="*/ 213 h 1261"/>
                <a:gd name="T54" fmla="*/ 504 w 1261"/>
                <a:gd name="T55" fmla="*/ 92 h 1261"/>
                <a:gd name="T56" fmla="*/ 213 w 1261"/>
                <a:gd name="T57" fmla="*/ 213 h 1261"/>
                <a:gd name="T58" fmla="*/ 93 w 1261"/>
                <a:gd name="T59" fmla="*/ 504 h 1261"/>
                <a:gd name="T60" fmla="*/ 213 w 1261"/>
                <a:gd name="T61" fmla="*/ 794 h 1261"/>
                <a:gd name="T62" fmla="*/ 504 w 1261"/>
                <a:gd name="T63" fmla="*/ 915 h 1261"/>
                <a:gd name="T64" fmla="*/ 795 w 1261"/>
                <a:gd name="T65" fmla="*/ 794 h 1261"/>
                <a:gd name="T66" fmla="*/ 915 w 1261"/>
                <a:gd name="T67" fmla="*/ 504 h 1261"/>
                <a:gd name="T68" fmla="*/ 847 w 1261"/>
                <a:gd name="T69" fmla="*/ 862 h 1261"/>
                <a:gd name="T70" fmla="*/ 862 w 1261"/>
                <a:gd name="T71" fmla="*/ 846 h 1261"/>
                <a:gd name="T72" fmla="*/ 837 w 1261"/>
                <a:gd name="T73" fmla="*/ 820 h 1261"/>
                <a:gd name="T74" fmla="*/ 829 w 1261"/>
                <a:gd name="T75" fmla="*/ 828 h 1261"/>
                <a:gd name="T76" fmla="*/ 821 w 1261"/>
                <a:gd name="T77" fmla="*/ 836 h 1261"/>
                <a:gd name="T78" fmla="*/ 847 w 1261"/>
                <a:gd name="T79" fmla="*/ 862 h 1261"/>
                <a:gd name="T80" fmla="*/ 847 w 1261"/>
                <a:gd name="T81" fmla="*/ 862 h 1261"/>
                <a:gd name="T82" fmla="*/ 847 w 1261"/>
                <a:gd name="T83" fmla="*/ 862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1" h="1261">
                  <a:moveTo>
                    <a:pt x="1232" y="1091"/>
                  </a:moveTo>
                  <a:cubicBezTo>
                    <a:pt x="1252" y="1111"/>
                    <a:pt x="1261" y="1136"/>
                    <a:pt x="1261" y="1162"/>
                  </a:cubicBezTo>
                  <a:cubicBezTo>
                    <a:pt x="1261" y="1187"/>
                    <a:pt x="1252" y="1213"/>
                    <a:pt x="1232" y="1232"/>
                  </a:cubicBezTo>
                  <a:cubicBezTo>
                    <a:pt x="1213" y="1251"/>
                    <a:pt x="1187" y="1261"/>
                    <a:pt x="1162" y="1261"/>
                  </a:cubicBezTo>
                  <a:cubicBezTo>
                    <a:pt x="1136" y="1261"/>
                    <a:pt x="1111" y="1251"/>
                    <a:pt x="1091" y="1232"/>
                  </a:cubicBezTo>
                  <a:cubicBezTo>
                    <a:pt x="801" y="942"/>
                    <a:pt x="801" y="942"/>
                    <a:pt x="801" y="942"/>
                  </a:cubicBezTo>
                  <a:cubicBezTo>
                    <a:pt x="797" y="937"/>
                    <a:pt x="794" y="931"/>
                    <a:pt x="794" y="925"/>
                  </a:cubicBezTo>
                  <a:cubicBezTo>
                    <a:pt x="794" y="918"/>
                    <a:pt x="797" y="912"/>
                    <a:pt x="801" y="908"/>
                  </a:cubicBezTo>
                  <a:cubicBezTo>
                    <a:pt x="813" y="896"/>
                    <a:pt x="813" y="896"/>
                    <a:pt x="813" y="896"/>
                  </a:cubicBezTo>
                  <a:cubicBezTo>
                    <a:pt x="784" y="868"/>
                    <a:pt x="784" y="868"/>
                    <a:pt x="784" y="868"/>
                  </a:cubicBezTo>
                  <a:cubicBezTo>
                    <a:pt x="702" y="931"/>
                    <a:pt x="603" y="963"/>
                    <a:pt x="504" y="963"/>
                  </a:cubicBezTo>
                  <a:cubicBezTo>
                    <a:pt x="386" y="963"/>
                    <a:pt x="269" y="918"/>
                    <a:pt x="179" y="828"/>
                  </a:cubicBezTo>
                  <a:cubicBezTo>
                    <a:pt x="0" y="649"/>
                    <a:pt x="0" y="358"/>
                    <a:pt x="179" y="179"/>
                  </a:cubicBezTo>
                  <a:cubicBezTo>
                    <a:pt x="358" y="0"/>
                    <a:pt x="650" y="0"/>
                    <a:pt x="829" y="179"/>
                  </a:cubicBezTo>
                  <a:cubicBezTo>
                    <a:pt x="994" y="344"/>
                    <a:pt x="1007" y="604"/>
                    <a:pt x="868" y="784"/>
                  </a:cubicBezTo>
                  <a:cubicBezTo>
                    <a:pt x="896" y="812"/>
                    <a:pt x="896" y="812"/>
                    <a:pt x="896" y="812"/>
                  </a:cubicBezTo>
                  <a:cubicBezTo>
                    <a:pt x="908" y="801"/>
                    <a:pt x="908" y="801"/>
                    <a:pt x="908" y="801"/>
                  </a:cubicBezTo>
                  <a:cubicBezTo>
                    <a:pt x="917" y="791"/>
                    <a:pt x="933" y="791"/>
                    <a:pt x="942" y="801"/>
                  </a:cubicBezTo>
                  <a:lnTo>
                    <a:pt x="1232" y="1091"/>
                  </a:lnTo>
                  <a:close/>
                  <a:moveTo>
                    <a:pt x="1198" y="1198"/>
                  </a:moveTo>
                  <a:cubicBezTo>
                    <a:pt x="1219" y="1178"/>
                    <a:pt x="1219" y="1145"/>
                    <a:pt x="1198" y="1125"/>
                  </a:cubicBezTo>
                  <a:cubicBezTo>
                    <a:pt x="925" y="852"/>
                    <a:pt x="925" y="852"/>
                    <a:pt x="925" y="852"/>
                  </a:cubicBezTo>
                  <a:cubicBezTo>
                    <a:pt x="852" y="925"/>
                    <a:pt x="852" y="925"/>
                    <a:pt x="852" y="925"/>
                  </a:cubicBezTo>
                  <a:cubicBezTo>
                    <a:pt x="1125" y="1198"/>
                    <a:pt x="1125" y="1198"/>
                    <a:pt x="1125" y="1198"/>
                  </a:cubicBezTo>
                  <a:cubicBezTo>
                    <a:pt x="1146" y="1218"/>
                    <a:pt x="1178" y="1218"/>
                    <a:pt x="1198" y="1198"/>
                  </a:cubicBezTo>
                  <a:close/>
                  <a:moveTo>
                    <a:pt x="915" y="504"/>
                  </a:moveTo>
                  <a:cubicBezTo>
                    <a:pt x="915" y="394"/>
                    <a:pt x="872" y="291"/>
                    <a:pt x="795" y="213"/>
                  </a:cubicBezTo>
                  <a:cubicBezTo>
                    <a:pt x="717" y="135"/>
                    <a:pt x="614" y="92"/>
                    <a:pt x="504" y="92"/>
                  </a:cubicBezTo>
                  <a:cubicBezTo>
                    <a:pt x="394" y="92"/>
                    <a:pt x="291" y="135"/>
                    <a:pt x="213" y="213"/>
                  </a:cubicBezTo>
                  <a:cubicBezTo>
                    <a:pt x="136" y="291"/>
                    <a:pt x="93" y="394"/>
                    <a:pt x="93" y="504"/>
                  </a:cubicBezTo>
                  <a:cubicBezTo>
                    <a:pt x="93" y="613"/>
                    <a:pt x="136" y="717"/>
                    <a:pt x="213" y="794"/>
                  </a:cubicBezTo>
                  <a:cubicBezTo>
                    <a:pt x="291" y="872"/>
                    <a:pt x="394" y="915"/>
                    <a:pt x="504" y="915"/>
                  </a:cubicBezTo>
                  <a:cubicBezTo>
                    <a:pt x="614" y="915"/>
                    <a:pt x="717" y="872"/>
                    <a:pt x="795" y="794"/>
                  </a:cubicBezTo>
                  <a:cubicBezTo>
                    <a:pt x="872" y="717"/>
                    <a:pt x="915" y="613"/>
                    <a:pt x="915" y="504"/>
                  </a:cubicBezTo>
                  <a:close/>
                  <a:moveTo>
                    <a:pt x="847" y="862"/>
                  </a:moveTo>
                  <a:cubicBezTo>
                    <a:pt x="862" y="846"/>
                    <a:pt x="862" y="846"/>
                    <a:pt x="862" y="846"/>
                  </a:cubicBezTo>
                  <a:cubicBezTo>
                    <a:pt x="837" y="820"/>
                    <a:pt x="837" y="820"/>
                    <a:pt x="837" y="820"/>
                  </a:cubicBezTo>
                  <a:cubicBezTo>
                    <a:pt x="834" y="823"/>
                    <a:pt x="831" y="826"/>
                    <a:pt x="829" y="828"/>
                  </a:cubicBezTo>
                  <a:cubicBezTo>
                    <a:pt x="826" y="831"/>
                    <a:pt x="823" y="834"/>
                    <a:pt x="821" y="836"/>
                  </a:cubicBezTo>
                  <a:lnTo>
                    <a:pt x="847" y="862"/>
                  </a:lnTo>
                  <a:close/>
                  <a:moveTo>
                    <a:pt x="847" y="862"/>
                  </a:moveTo>
                  <a:cubicBezTo>
                    <a:pt x="847" y="862"/>
                    <a:pt x="847" y="862"/>
                    <a:pt x="847" y="8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Freeform 197"/>
            <p:cNvSpPr>
              <a:spLocks noEditPoints="1"/>
            </p:cNvSpPr>
            <p:nvPr/>
          </p:nvSpPr>
          <p:spPr bwMode="auto">
            <a:xfrm>
              <a:off x="11318875" y="4119563"/>
              <a:ext cx="3165475" cy="3132138"/>
            </a:xfrm>
            <a:custGeom>
              <a:avLst/>
              <a:gdLst>
                <a:gd name="T0" fmla="*/ 616 w 722"/>
                <a:gd name="T1" fmla="*/ 106 h 721"/>
                <a:gd name="T2" fmla="*/ 722 w 722"/>
                <a:gd name="T3" fmla="*/ 361 h 721"/>
                <a:gd name="T4" fmla="*/ 616 w 722"/>
                <a:gd name="T5" fmla="*/ 616 h 721"/>
                <a:gd name="T6" fmla="*/ 361 w 722"/>
                <a:gd name="T7" fmla="*/ 721 h 721"/>
                <a:gd name="T8" fmla="*/ 106 w 722"/>
                <a:gd name="T9" fmla="*/ 616 h 721"/>
                <a:gd name="T10" fmla="*/ 0 w 722"/>
                <a:gd name="T11" fmla="*/ 361 h 721"/>
                <a:gd name="T12" fmla="*/ 106 w 722"/>
                <a:gd name="T13" fmla="*/ 106 h 721"/>
                <a:gd name="T14" fmla="*/ 361 w 722"/>
                <a:gd name="T15" fmla="*/ 0 h 721"/>
                <a:gd name="T16" fmla="*/ 616 w 722"/>
                <a:gd name="T17" fmla="*/ 106 h 721"/>
                <a:gd name="T18" fmla="*/ 582 w 722"/>
                <a:gd name="T19" fmla="*/ 582 h 721"/>
                <a:gd name="T20" fmla="*/ 582 w 722"/>
                <a:gd name="T21" fmla="*/ 140 h 721"/>
                <a:gd name="T22" fmla="*/ 361 w 722"/>
                <a:gd name="T23" fmla="*/ 48 h 721"/>
                <a:gd name="T24" fmla="*/ 140 w 722"/>
                <a:gd name="T25" fmla="*/ 140 h 721"/>
                <a:gd name="T26" fmla="*/ 140 w 722"/>
                <a:gd name="T27" fmla="*/ 582 h 721"/>
                <a:gd name="T28" fmla="*/ 361 w 722"/>
                <a:gd name="T29" fmla="*/ 673 h 721"/>
                <a:gd name="T30" fmla="*/ 582 w 722"/>
                <a:gd name="T31" fmla="*/ 582 h 721"/>
                <a:gd name="T32" fmla="*/ 582 w 722"/>
                <a:gd name="T33" fmla="*/ 582 h 721"/>
                <a:gd name="T34" fmla="*/ 582 w 722"/>
                <a:gd name="T35" fmla="*/ 58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2" h="721">
                  <a:moveTo>
                    <a:pt x="616" y="106"/>
                  </a:moveTo>
                  <a:cubicBezTo>
                    <a:pt x="684" y="174"/>
                    <a:pt x="722" y="264"/>
                    <a:pt x="722" y="361"/>
                  </a:cubicBezTo>
                  <a:cubicBezTo>
                    <a:pt x="722" y="457"/>
                    <a:pt x="684" y="548"/>
                    <a:pt x="616" y="616"/>
                  </a:cubicBezTo>
                  <a:cubicBezTo>
                    <a:pt x="548" y="684"/>
                    <a:pt x="457" y="721"/>
                    <a:pt x="361" y="721"/>
                  </a:cubicBezTo>
                  <a:cubicBezTo>
                    <a:pt x="265" y="721"/>
                    <a:pt x="174" y="684"/>
                    <a:pt x="106" y="616"/>
                  </a:cubicBezTo>
                  <a:cubicBezTo>
                    <a:pt x="38" y="548"/>
                    <a:pt x="0" y="457"/>
                    <a:pt x="0" y="361"/>
                  </a:cubicBezTo>
                  <a:cubicBezTo>
                    <a:pt x="0" y="264"/>
                    <a:pt x="38" y="174"/>
                    <a:pt x="106" y="106"/>
                  </a:cubicBezTo>
                  <a:cubicBezTo>
                    <a:pt x="174" y="38"/>
                    <a:pt x="265" y="0"/>
                    <a:pt x="361" y="0"/>
                  </a:cubicBezTo>
                  <a:cubicBezTo>
                    <a:pt x="457" y="0"/>
                    <a:pt x="548" y="38"/>
                    <a:pt x="616" y="106"/>
                  </a:cubicBezTo>
                  <a:close/>
                  <a:moveTo>
                    <a:pt x="582" y="582"/>
                  </a:moveTo>
                  <a:cubicBezTo>
                    <a:pt x="704" y="460"/>
                    <a:pt x="704" y="262"/>
                    <a:pt x="582" y="140"/>
                  </a:cubicBezTo>
                  <a:cubicBezTo>
                    <a:pt x="523" y="81"/>
                    <a:pt x="444" y="48"/>
                    <a:pt x="361" y="48"/>
                  </a:cubicBezTo>
                  <a:cubicBezTo>
                    <a:pt x="278" y="48"/>
                    <a:pt x="199" y="81"/>
                    <a:pt x="140" y="140"/>
                  </a:cubicBezTo>
                  <a:cubicBezTo>
                    <a:pt x="18" y="262"/>
                    <a:pt x="18" y="460"/>
                    <a:pt x="140" y="582"/>
                  </a:cubicBezTo>
                  <a:cubicBezTo>
                    <a:pt x="199" y="641"/>
                    <a:pt x="278" y="673"/>
                    <a:pt x="361" y="673"/>
                  </a:cubicBezTo>
                  <a:cubicBezTo>
                    <a:pt x="444" y="673"/>
                    <a:pt x="523" y="641"/>
                    <a:pt x="582" y="582"/>
                  </a:cubicBezTo>
                  <a:close/>
                  <a:moveTo>
                    <a:pt x="582" y="582"/>
                  </a:moveTo>
                  <a:cubicBezTo>
                    <a:pt x="582" y="582"/>
                    <a:pt x="582" y="582"/>
                    <a:pt x="582" y="58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Freeform 198"/>
            <p:cNvSpPr>
              <a:spLocks noEditPoints="1"/>
            </p:cNvSpPr>
            <p:nvPr/>
          </p:nvSpPr>
          <p:spPr bwMode="auto">
            <a:xfrm>
              <a:off x="13366750" y="4610101"/>
              <a:ext cx="446088" cy="390525"/>
            </a:xfrm>
            <a:custGeom>
              <a:avLst/>
              <a:gdLst>
                <a:gd name="T0" fmla="*/ 93 w 102"/>
                <a:gd name="T1" fmla="*/ 49 h 90"/>
                <a:gd name="T2" fmla="*/ 93 w 102"/>
                <a:gd name="T3" fmla="*/ 83 h 90"/>
                <a:gd name="T4" fmla="*/ 76 w 102"/>
                <a:gd name="T5" fmla="*/ 90 h 90"/>
                <a:gd name="T6" fmla="*/ 59 w 102"/>
                <a:gd name="T7" fmla="*/ 83 h 90"/>
                <a:gd name="T8" fmla="*/ 15 w 102"/>
                <a:gd name="T9" fmla="*/ 48 h 90"/>
                <a:gd name="T10" fmla="*/ 7 w 102"/>
                <a:gd name="T11" fmla="*/ 15 h 90"/>
                <a:gd name="T12" fmla="*/ 40 w 102"/>
                <a:gd name="T13" fmla="*/ 7 h 90"/>
                <a:gd name="T14" fmla="*/ 93 w 102"/>
                <a:gd name="T15" fmla="*/ 49 h 90"/>
                <a:gd name="T16" fmla="*/ 93 w 102"/>
                <a:gd name="T17" fmla="*/ 49 h 90"/>
                <a:gd name="T18" fmla="*/ 93 w 102"/>
                <a:gd name="T19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90">
                  <a:moveTo>
                    <a:pt x="93" y="49"/>
                  </a:moveTo>
                  <a:cubicBezTo>
                    <a:pt x="102" y="58"/>
                    <a:pt x="102" y="73"/>
                    <a:pt x="93" y="83"/>
                  </a:cubicBezTo>
                  <a:cubicBezTo>
                    <a:pt x="88" y="87"/>
                    <a:pt x="82" y="90"/>
                    <a:pt x="76" y="90"/>
                  </a:cubicBezTo>
                  <a:cubicBezTo>
                    <a:pt x="70" y="90"/>
                    <a:pt x="64" y="87"/>
                    <a:pt x="59" y="83"/>
                  </a:cubicBezTo>
                  <a:cubicBezTo>
                    <a:pt x="46" y="70"/>
                    <a:pt x="31" y="58"/>
                    <a:pt x="15" y="48"/>
                  </a:cubicBezTo>
                  <a:cubicBezTo>
                    <a:pt x="4" y="41"/>
                    <a:pt x="0" y="27"/>
                    <a:pt x="7" y="15"/>
                  </a:cubicBezTo>
                  <a:cubicBezTo>
                    <a:pt x="14" y="4"/>
                    <a:pt x="29" y="0"/>
                    <a:pt x="40" y="7"/>
                  </a:cubicBezTo>
                  <a:cubicBezTo>
                    <a:pt x="59" y="19"/>
                    <a:pt x="77" y="33"/>
                    <a:pt x="93" y="49"/>
                  </a:cubicBezTo>
                  <a:close/>
                  <a:moveTo>
                    <a:pt x="93" y="49"/>
                  </a:moveTo>
                  <a:cubicBezTo>
                    <a:pt x="93" y="49"/>
                    <a:pt x="93" y="49"/>
                    <a:pt x="93" y="4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Freeform 199"/>
            <p:cNvSpPr>
              <a:spLocks noEditPoints="1"/>
            </p:cNvSpPr>
            <p:nvPr/>
          </p:nvSpPr>
          <p:spPr bwMode="auto">
            <a:xfrm>
              <a:off x="12655550" y="6361113"/>
              <a:ext cx="1157288" cy="547688"/>
            </a:xfrm>
            <a:custGeom>
              <a:avLst/>
              <a:gdLst>
                <a:gd name="T0" fmla="*/ 255 w 264"/>
                <a:gd name="T1" fmla="*/ 10 h 126"/>
                <a:gd name="T2" fmla="*/ 255 w 264"/>
                <a:gd name="T3" fmla="*/ 43 h 126"/>
                <a:gd name="T4" fmla="*/ 56 w 264"/>
                <a:gd name="T5" fmla="*/ 126 h 126"/>
                <a:gd name="T6" fmla="*/ 23 w 264"/>
                <a:gd name="T7" fmla="*/ 124 h 126"/>
                <a:gd name="T8" fmla="*/ 2 w 264"/>
                <a:gd name="T9" fmla="*/ 97 h 126"/>
                <a:gd name="T10" fmla="*/ 28 w 264"/>
                <a:gd name="T11" fmla="*/ 76 h 126"/>
                <a:gd name="T12" fmla="*/ 221 w 264"/>
                <a:gd name="T13" fmla="*/ 10 h 126"/>
                <a:gd name="T14" fmla="*/ 255 w 264"/>
                <a:gd name="T15" fmla="*/ 10 h 126"/>
                <a:gd name="T16" fmla="*/ 255 w 264"/>
                <a:gd name="T17" fmla="*/ 10 h 126"/>
                <a:gd name="T18" fmla="*/ 255 w 264"/>
                <a:gd name="T19" fmla="*/ 1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126">
                  <a:moveTo>
                    <a:pt x="255" y="10"/>
                  </a:moveTo>
                  <a:cubicBezTo>
                    <a:pt x="264" y="19"/>
                    <a:pt x="264" y="34"/>
                    <a:pt x="255" y="43"/>
                  </a:cubicBezTo>
                  <a:cubicBezTo>
                    <a:pt x="202" y="97"/>
                    <a:pt x="131" y="126"/>
                    <a:pt x="56" y="126"/>
                  </a:cubicBezTo>
                  <a:cubicBezTo>
                    <a:pt x="45" y="126"/>
                    <a:pt x="34" y="125"/>
                    <a:pt x="23" y="124"/>
                  </a:cubicBezTo>
                  <a:cubicBezTo>
                    <a:pt x="10" y="122"/>
                    <a:pt x="0" y="110"/>
                    <a:pt x="2" y="97"/>
                  </a:cubicBezTo>
                  <a:cubicBezTo>
                    <a:pt x="3" y="84"/>
                    <a:pt x="15" y="75"/>
                    <a:pt x="28" y="76"/>
                  </a:cubicBezTo>
                  <a:cubicBezTo>
                    <a:pt x="100" y="85"/>
                    <a:pt x="170" y="60"/>
                    <a:pt x="221" y="10"/>
                  </a:cubicBezTo>
                  <a:cubicBezTo>
                    <a:pt x="230" y="0"/>
                    <a:pt x="245" y="0"/>
                    <a:pt x="255" y="10"/>
                  </a:cubicBezTo>
                  <a:close/>
                  <a:moveTo>
                    <a:pt x="255" y="10"/>
                  </a:moveTo>
                  <a:cubicBezTo>
                    <a:pt x="255" y="10"/>
                    <a:pt x="255" y="10"/>
                    <a:pt x="255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1" name="Freeform 200"/>
            <p:cNvSpPr>
              <a:spLocks noEditPoints="1"/>
            </p:cNvSpPr>
            <p:nvPr/>
          </p:nvSpPr>
          <p:spPr bwMode="auto">
            <a:xfrm>
              <a:off x="11988800" y="4419601"/>
              <a:ext cx="1201738" cy="581025"/>
            </a:xfrm>
            <a:custGeom>
              <a:avLst/>
              <a:gdLst>
                <a:gd name="T0" fmla="*/ 251 w 274"/>
                <a:gd name="T1" fmla="*/ 14 h 134"/>
                <a:gd name="T2" fmla="*/ 271 w 274"/>
                <a:gd name="T3" fmla="*/ 41 h 134"/>
                <a:gd name="T4" fmla="*/ 244 w 274"/>
                <a:gd name="T5" fmla="*/ 61 h 134"/>
                <a:gd name="T6" fmla="*/ 43 w 274"/>
                <a:gd name="T7" fmla="*/ 127 h 134"/>
                <a:gd name="T8" fmla="*/ 26 w 274"/>
                <a:gd name="T9" fmla="*/ 134 h 134"/>
                <a:gd name="T10" fmla="*/ 9 w 274"/>
                <a:gd name="T11" fmla="*/ 127 h 134"/>
                <a:gd name="T12" fmla="*/ 9 w 274"/>
                <a:gd name="T13" fmla="*/ 93 h 134"/>
                <a:gd name="T14" fmla="*/ 251 w 274"/>
                <a:gd name="T15" fmla="*/ 14 h 134"/>
                <a:gd name="T16" fmla="*/ 251 w 274"/>
                <a:gd name="T17" fmla="*/ 14 h 134"/>
                <a:gd name="T18" fmla="*/ 251 w 274"/>
                <a:gd name="T19" fmla="*/ 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4" h="134">
                  <a:moveTo>
                    <a:pt x="251" y="14"/>
                  </a:moveTo>
                  <a:cubicBezTo>
                    <a:pt x="265" y="16"/>
                    <a:pt x="274" y="28"/>
                    <a:pt x="271" y="41"/>
                  </a:cubicBezTo>
                  <a:cubicBezTo>
                    <a:pt x="269" y="54"/>
                    <a:pt x="257" y="63"/>
                    <a:pt x="244" y="61"/>
                  </a:cubicBezTo>
                  <a:cubicBezTo>
                    <a:pt x="171" y="50"/>
                    <a:pt x="96" y="74"/>
                    <a:pt x="43" y="127"/>
                  </a:cubicBezTo>
                  <a:cubicBezTo>
                    <a:pt x="38" y="131"/>
                    <a:pt x="32" y="134"/>
                    <a:pt x="26" y="134"/>
                  </a:cubicBezTo>
                  <a:cubicBezTo>
                    <a:pt x="20" y="134"/>
                    <a:pt x="14" y="131"/>
                    <a:pt x="9" y="127"/>
                  </a:cubicBezTo>
                  <a:cubicBezTo>
                    <a:pt x="0" y="117"/>
                    <a:pt x="0" y="102"/>
                    <a:pt x="9" y="93"/>
                  </a:cubicBezTo>
                  <a:cubicBezTo>
                    <a:pt x="72" y="30"/>
                    <a:pt x="163" y="0"/>
                    <a:pt x="251" y="14"/>
                  </a:cubicBezTo>
                  <a:close/>
                  <a:moveTo>
                    <a:pt x="251" y="14"/>
                  </a:moveTo>
                  <a:cubicBezTo>
                    <a:pt x="251" y="14"/>
                    <a:pt x="251" y="14"/>
                    <a:pt x="251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2" name="Freeform 201"/>
            <p:cNvSpPr>
              <a:spLocks noEditPoints="1"/>
            </p:cNvSpPr>
            <p:nvPr/>
          </p:nvSpPr>
          <p:spPr bwMode="auto">
            <a:xfrm>
              <a:off x="11988800" y="6361113"/>
              <a:ext cx="434975" cy="377825"/>
            </a:xfrm>
            <a:custGeom>
              <a:avLst/>
              <a:gdLst>
                <a:gd name="T0" fmla="*/ 85 w 99"/>
                <a:gd name="T1" fmla="*/ 43 h 87"/>
                <a:gd name="T2" fmla="*/ 92 w 99"/>
                <a:gd name="T3" fmla="*/ 76 h 87"/>
                <a:gd name="T4" fmla="*/ 72 w 99"/>
                <a:gd name="T5" fmla="*/ 87 h 87"/>
                <a:gd name="T6" fmla="*/ 59 w 99"/>
                <a:gd name="T7" fmla="*/ 83 h 87"/>
                <a:gd name="T8" fmla="*/ 9 w 99"/>
                <a:gd name="T9" fmla="*/ 43 h 87"/>
                <a:gd name="T10" fmla="*/ 9 w 99"/>
                <a:gd name="T11" fmla="*/ 10 h 87"/>
                <a:gd name="T12" fmla="*/ 43 w 99"/>
                <a:gd name="T13" fmla="*/ 10 h 87"/>
                <a:gd name="T14" fmla="*/ 85 w 99"/>
                <a:gd name="T15" fmla="*/ 43 h 87"/>
                <a:gd name="T16" fmla="*/ 85 w 99"/>
                <a:gd name="T17" fmla="*/ 43 h 87"/>
                <a:gd name="T18" fmla="*/ 85 w 99"/>
                <a:gd name="T1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87">
                  <a:moveTo>
                    <a:pt x="85" y="43"/>
                  </a:moveTo>
                  <a:cubicBezTo>
                    <a:pt x="96" y="50"/>
                    <a:pt x="99" y="65"/>
                    <a:pt x="92" y="76"/>
                  </a:cubicBezTo>
                  <a:cubicBezTo>
                    <a:pt x="88" y="83"/>
                    <a:pt x="80" y="87"/>
                    <a:pt x="72" y="87"/>
                  </a:cubicBezTo>
                  <a:cubicBezTo>
                    <a:pt x="68" y="87"/>
                    <a:pt x="63" y="86"/>
                    <a:pt x="59" y="83"/>
                  </a:cubicBezTo>
                  <a:cubicBezTo>
                    <a:pt x="41" y="72"/>
                    <a:pt x="24" y="59"/>
                    <a:pt x="9" y="43"/>
                  </a:cubicBezTo>
                  <a:cubicBezTo>
                    <a:pt x="0" y="34"/>
                    <a:pt x="0" y="19"/>
                    <a:pt x="9" y="10"/>
                  </a:cubicBezTo>
                  <a:cubicBezTo>
                    <a:pt x="19" y="0"/>
                    <a:pt x="34" y="0"/>
                    <a:pt x="43" y="10"/>
                  </a:cubicBezTo>
                  <a:cubicBezTo>
                    <a:pt x="56" y="22"/>
                    <a:pt x="70" y="33"/>
                    <a:pt x="85" y="43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3" name="Group 382"/>
          <p:cNvGrpSpPr>
            <a:grpSpLocks noChangeAspect="1"/>
          </p:cNvGrpSpPr>
          <p:nvPr/>
        </p:nvGrpSpPr>
        <p:grpSpPr>
          <a:xfrm>
            <a:off x="10201035" y="3844262"/>
            <a:ext cx="307689" cy="304800"/>
            <a:chOff x="9394826" y="2635251"/>
            <a:chExt cx="6592888" cy="6530974"/>
          </a:xfrm>
        </p:grpSpPr>
        <p:sp>
          <p:nvSpPr>
            <p:cNvPr id="384" name="Rectangle: Rounded Corners 383"/>
            <p:cNvSpPr/>
            <p:nvPr/>
          </p:nvSpPr>
          <p:spPr>
            <a:xfrm>
              <a:off x="12509500" y="4048055"/>
              <a:ext cx="3035300" cy="3696011"/>
            </a:xfrm>
            <a:prstGeom prst="roundRect">
              <a:avLst>
                <a:gd name="adj" fmla="val 7462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210"/>
            <p:cNvSpPr>
              <a:spLocks noEditPoints="1"/>
            </p:cNvSpPr>
            <p:nvPr/>
          </p:nvSpPr>
          <p:spPr bwMode="auto">
            <a:xfrm>
              <a:off x="9394826" y="2635251"/>
              <a:ext cx="6592888" cy="6530974"/>
            </a:xfrm>
            <a:custGeom>
              <a:avLst/>
              <a:gdLst>
                <a:gd name="T0" fmla="*/ 1384 w 1504"/>
                <a:gd name="T1" fmla="*/ 0 h 1504"/>
                <a:gd name="T2" fmla="*/ 1192 w 1504"/>
                <a:gd name="T3" fmla="*/ 48 h 1504"/>
                <a:gd name="T4" fmla="*/ 1312 w 1504"/>
                <a:gd name="T5" fmla="*/ 432 h 1504"/>
                <a:gd name="T6" fmla="*/ 1264 w 1504"/>
                <a:gd name="T7" fmla="*/ 120 h 1504"/>
                <a:gd name="T8" fmla="*/ 1384 w 1504"/>
                <a:gd name="T9" fmla="*/ 480 h 1504"/>
                <a:gd name="T10" fmla="*/ 1384 w 1504"/>
                <a:gd name="T11" fmla="*/ 784 h 1504"/>
                <a:gd name="T12" fmla="*/ 1264 w 1504"/>
                <a:gd name="T13" fmla="*/ 880 h 1504"/>
                <a:gd name="T14" fmla="*/ 1192 w 1504"/>
                <a:gd name="T15" fmla="*/ 96 h 1504"/>
                <a:gd name="T16" fmla="*/ 1192 w 1504"/>
                <a:gd name="T17" fmla="*/ 928 h 1504"/>
                <a:gd name="T18" fmla="*/ 1360 w 1504"/>
                <a:gd name="T19" fmla="*/ 1160 h 1504"/>
                <a:gd name="T20" fmla="*/ 1168 w 1504"/>
                <a:gd name="T21" fmla="*/ 1256 h 1504"/>
                <a:gd name="T22" fmla="*/ 1216 w 1504"/>
                <a:gd name="T23" fmla="*/ 1384 h 1504"/>
                <a:gd name="T24" fmla="*/ 1264 w 1504"/>
                <a:gd name="T25" fmla="*/ 1384 h 1504"/>
                <a:gd name="T26" fmla="*/ 1312 w 1504"/>
                <a:gd name="T27" fmla="*/ 1278 h 1504"/>
                <a:gd name="T28" fmla="*/ 1120 w 1504"/>
                <a:gd name="T29" fmla="*/ 1456 h 1504"/>
                <a:gd name="T30" fmla="*/ 152 w 1504"/>
                <a:gd name="T31" fmla="*/ 0 h 1504"/>
                <a:gd name="T32" fmla="*/ 72 w 1504"/>
                <a:gd name="T33" fmla="*/ 104 h 1504"/>
                <a:gd name="T34" fmla="*/ 128 w 1504"/>
                <a:gd name="T35" fmla="*/ 248 h 1504"/>
                <a:gd name="T36" fmla="*/ 0 w 1504"/>
                <a:gd name="T37" fmla="*/ 560 h 1504"/>
                <a:gd name="T38" fmla="*/ 128 w 1504"/>
                <a:gd name="T39" fmla="*/ 872 h 1504"/>
                <a:gd name="T40" fmla="*/ 72 w 1504"/>
                <a:gd name="T41" fmla="*/ 1016 h 1504"/>
                <a:gd name="T42" fmla="*/ 72 w 1504"/>
                <a:gd name="T43" fmla="*/ 1256 h 1504"/>
                <a:gd name="T44" fmla="*/ 128 w 1504"/>
                <a:gd name="T45" fmla="*/ 1400 h 1504"/>
                <a:gd name="T46" fmla="*/ 1384 w 1504"/>
                <a:gd name="T47" fmla="*/ 1504 h 1504"/>
                <a:gd name="T48" fmla="*/ 1504 w 1504"/>
                <a:gd name="T49" fmla="*/ 712 h 1504"/>
                <a:gd name="T50" fmla="*/ 1360 w 1504"/>
                <a:gd name="T51" fmla="*/ 904 h 1504"/>
                <a:gd name="T52" fmla="*/ 1360 w 1504"/>
                <a:gd name="T53" fmla="*/ 832 h 1504"/>
                <a:gd name="T54" fmla="*/ 72 w 1504"/>
                <a:gd name="T55" fmla="*/ 1304 h 1504"/>
                <a:gd name="T56" fmla="*/ 232 w 1504"/>
                <a:gd name="T57" fmla="*/ 1352 h 1504"/>
                <a:gd name="T58" fmla="*/ 176 w 1504"/>
                <a:gd name="T59" fmla="*/ 1400 h 1504"/>
                <a:gd name="T60" fmla="*/ 232 w 1504"/>
                <a:gd name="T61" fmla="*/ 1256 h 1504"/>
                <a:gd name="T62" fmla="*/ 232 w 1504"/>
                <a:gd name="T63" fmla="*/ 1016 h 1504"/>
                <a:gd name="T64" fmla="*/ 176 w 1504"/>
                <a:gd name="T65" fmla="*/ 872 h 1504"/>
                <a:gd name="T66" fmla="*/ 304 w 1504"/>
                <a:gd name="T67" fmla="*/ 560 h 1504"/>
                <a:gd name="T68" fmla="*/ 176 w 1504"/>
                <a:gd name="T69" fmla="*/ 248 h 1504"/>
                <a:gd name="T70" fmla="*/ 232 w 1504"/>
                <a:gd name="T71" fmla="*/ 104 h 1504"/>
                <a:gd name="T72" fmla="*/ 1072 w 1504"/>
                <a:gd name="T73" fmla="*/ 48 h 1504"/>
                <a:gd name="T74" fmla="*/ 176 w 1504"/>
                <a:gd name="T75" fmla="*/ 1400 h 1504"/>
                <a:gd name="T76" fmla="*/ 232 w 1504"/>
                <a:gd name="T77" fmla="*/ 920 h 1504"/>
                <a:gd name="T78" fmla="*/ 72 w 1504"/>
                <a:gd name="T79" fmla="*/ 968 h 1504"/>
                <a:gd name="T80" fmla="*/ 72 w 1504"/>
                <a:gd name="T81" fmla="*/ 536 h 1504"/>
                <a:gd name="T82" fmla="*/ 232 w 1504"/>
                <a:gd name="T83" fmla="*/ 584 h 1504"/>
                <a:gd name="T84" fmla="*/ 48 w 1504"/>
                <a:gd name="T85" fmla="*/ 176 h 1504"/>
                <a:gd name="T86" fmla="*/ 256 w 1504"/>
                <a:gd name="T87" fmla="*/ 176 h 1504"/>
                <a:gd name="T88" fmla="*/ 48 w 1504"/>
                <a:gd name="T89" fmla="*/ 17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4" h="1504">
                  <a:moveTo>
                    <a:pt x="1408" y="434"/>
                  </a:moveTo>
                  <a:cubicBezTo>
                    <a:pt x="1408" y="24"/>
                    <a:pt x="1408" y="24"/>
                    <a:pt x="1408" y="24"/>
                  </a:cubicBezTo>
                  <a:cubicBezTo>
                    <a:pt x="1408" y="11"/>
                    <a:pt x="1397" y="0"/>
                    <a:pt x="1384" y="0"/>
                  </a:cubicBezTo>
                  <a:cubicBezTo>
                    <a:pt x="1192" y="0"/>
                    <a:pt x="1192" y="0"/>
                    <a:pt x="1192" y="0"/>
                  </a:cubicBezTo>
                  <a:cubicBezTo>
                    <a:pt x="1179" y="0"/>
                    <a:pt x="1168" y="11"/>
                    <a:pt x="1168" y="24"/>
                  </a:cubicBezTo>
                  <a:cubicBezTo>
                    <a:pt x="1168" y="37"/>
                    <a:pt x="1179" y="48"/>
                    <a:pt x="1192" y="48"/>
                  </a:cubicBezTo>
                  <a:cubicBezTo>
                    <a:pt x="1360" y="48"/>
                    <a:pt x="1360" y="48"/>
                    <a:pt x="1360" y="48"/>
                  </a:cubicBezTo>
                  <a:cubicBezTo>
                    <a:pt x="1360" y="432"/>
                    <a:pt x="1360" y="432"/>
                    <a:pt x="1360" y="432"/>
                  </a:cubicBezTo>
                  <a:cubicBezTo>
                    <a:pt x="1312" y="432"/>
                    <a:pt x="1312" y="432"/>
                    <a:pt x="1312" y="432"/>
                  </a:cubicBezTo>
                  <a:cubicBezTo>
                    <a:pt x="1312" y="120"/>
                    <a:pt x="1312" y="120"/>
                    <a:pt x="1312" y="120"/>
                  </a:cubicBezTo>
                  <a:cubicBezTo>
                    <a:pt x="1312" y="107"/>
                    <a:pt x="1301" y="96"/>
                    <a:pt x="1288" y="96"/>
                  </a:cubicBezTo>
                  <a:cubicBezTo>
                    <a:pt x="1275" y="96"/>
                    <a:pt x="1264" y="107"/>
                    <a:pt x="1264" y="120"/>
                  </a:cubicBezTo>
                  <a:cubicBezTo>
                    <a:pt x="1264" y="456"/>
                    <a:pt x="1264" y="456"/>
                    <a:pt x="1264" y="456"/>
                  </a:cubicBezTo>
                  <a:cubicBezTo>
                    <a:pt x="1264" y="469"/>
                    <a:pt x="1275" y="480"/>
                    <a:pt x="1288" y="480"/>
                  </a:cubicBezTo>
                  <a:cubicBezTo>
                    <a:pt x="1384" y="480"/>
                    <a:pt x="1384" y="480"/>
                    <a:pt x="1384" y="480"/>
                  </a:cubicBezTo>
                  <a:cubicBezTo>
                    <a:pt x="1424" y="480"/>
                    <a:pt x="1456" y="512"/>
                    <a:pt x="1456" y="552"/>
                  </a:cubicBezTo>
                  <a:cubicBezTo>
                    <a:pt x="1456" y="712"/>
                    <a:pt x="1456" y="712"/>
                    <a:pt x="1456" y="712"/>
                  </a:cubicBezTo>
                  <a:cubicBezTo>
                    <a:pt x="1456" y="752"/>
                    <a:pt x="1424" y="784"/>
                    <a:pt x="1384" y="784"/>
                  </a:cubicBezTo>
                  <a:cubicBezTo>
                    <a:pt x="1288" y="784"/>
                    <a:pt x="1288" y="784"/>
                    <a:pt x="1288" y="784"/>
                  </a:cubicBezTo>
                  <a:cubicBezTo>
                    <a:pt x="1275" y="784"/>
                    <a:pt x="1264" y="795"/>
                    <a:pt x="1264" y="808"/>
                  </a:cubicBezTo>
                  <a:cubicBezTo>
                    <a:pt x="1264" y="880"/>
                    <a:pt x="1264" y="880"/>
                    <a:pt x="1264" y="880"/>
                  </a:cubicBezTo>
                  <a:cubicBezTo>
                    <a:pt x="1216" y="880"/>
                    <a:pt x="1216" y="880"/>
                    <a:pt x="1216" y="880"/>
                  </a:cubicBezTo>
                  <a:cubicBezTo>
                    <a:pt x="1216" y="120"/>
                    <a:pt x="1216" y="120"/>
                    <a:pt x="1216" y="120"/>
                  </a:cubicBezTo>
                  <a:cubicBezTo>
                    <a:pt x="1216" y="107"/>
                    <a:pt x="1205" y="96"/>
                    <a:pt x="1192" y="96"/>
                  </a:cubicBezTo>
                  <a:cubicBezTo>
                    <a:pt x="1179" y="96"/>
                    <a:pt x="1168" y="107"/>
                    <a:pt x="1168" y="120"/>
                  </a:cubicBezTo>
                  <a:cubicBezTo>
                    <a:pt x="1168" y="904"/>
                    <a:pt x="1168" y="904"/>
                    <a:pt x="1168" y="904"/>
                  </a:cubicBezTo>
                  <a:cubicBezTo>
                    <a:pt x="1168" y="917"/>
                    <a:pt x="1179" y="928"/>
                    <a:pt x="1192" y="928"/>
                  </a:cubicBezTo>
                  <a:cubicBezTo>
                    <a:pt x="1288" y="928"/>
                    <a:pt x="1288" y="928"/>
                    <a:pt x="1288" y="928"/>
                  </a:cubicBezTo>
                  <a:cubicBezTo>
                    <a:pt x="1328" y="928"/>
                    <a:pt x="1360" y="960"/>
                    <a:pt x="1360" y="1000"/>
                  </a:cubicBezTo>
                  <a:cubicBezTo>
                    <a:pt x="1360" y="1160"/>
                    <a:pt x="1360" y="1160"/>
                    <a:pt x="1360" y="1160"/>
                  </a:cubicBezTo>
                  <a:cubicBezTo>
                    <a:pt x="1360" y="1200"/>
                    <a:pt x="1328" y="1232"/>
                    <a:pt x="1288" y="1232"/>
                  </a:cubicBezTo>
                  <a:cubicBezTo>
                    <a:pt x="1192" y="1232"/>
                    <a:pt x="1192" y="1232"/>
                    <a:pt x="1192" y="1232"/>
                  </a:cubicBezTo>
                  <a:cubicBezTo>
                    <a:pt x="1179" y="1232"/>
                    <a:pt x="1168" y="1243"/>
                    <a:pt x="1168" y="1256"/>
                  </a:cubicBezTo>
                  <a:cubicBezTo>
                    <a:pt x="1168" y="1384"/>
                    <a:pt x="1168" y="1384"/>
                    <a:pt x="1168" y="1384"/>
                  </a:cubicBezTo>
                  <a:cubicBezTo>
                    <a:pt x="1168" y="1397"/>
                    <a:pt x="1179" y="1408"/>
                    <a:pt x="1192" y="1408"/>
                  </a:cubicBezTo>
                  <a:cubicBezTo>
                    <a:pt x="1205" y="1408"/>
                    <a:pt x="1216" y="1397"/>
                    <a:pt x="1216" y="1384"/>
                  </a:cubicBezTo>
                  <a:cubicBezTo>
                    <a:pt x="1216" y="1280"/>
                    <a:pt x="1216" y="1280"/>
                    <a:pt x="1216" y="1280"/>
                  </a:cubicBezTo>
                  <a:cubicBezTo>
                    <a:pt x="1264" y="1280"/>
                    <a:pt x="1264" y="1280"/>
                    <a:pt x="1264" y="1280"/>
                  </a:cubicBezTo>
                  <a:cubicBezTo>
                    <a:pt x="1264" y="1384"/>
                    <a:pt x="1264" y="1384"/>
                    <a:pt x="1264" y="1384"/>
                  </a:cubicBezTo>
                  <a:cubicBezTo>
                    <a:pt x="1264" y="1397"/>
                    <a:pt x="1275" y="1408"/>
                    <a:pt x="1288" y="1408"/>
                  </a:cubicBezTo>
                  <a:cubicBezTo>
                    <a:pt x="1301" y="1408"/>
                    <a:pt x="1312" y="1397"/>
                    <a:pt x="1312" y="1384"/>
                  </a:cubicBezTo>
                  <a:cubicBezTo>
                    <a:pt x="1312" y="1278"/>
                    <a:pt x="1312" y="1278"/>
                    <a:pt x="1312" y="1278"/>
                  </a:cubicBezTo>
                  <a:cubicBezTo>
                    <a:pt x="1330" y="1274"/>
                    <a:pt x="1346" y="1266"/>
                    <a:pt x="1360" y="1256"/>
                  </a:cubicBezTo>
                  <a:cubicBezTo>
                    <a:pt x="1360" y="1456"/>
                    <a:pt x="1360" y="1456"/>
                    <a:pt x="1360" y="1456"/>
                  </a:cubicBezTo>
                  <a:cubicBezTo>
                    <a:pt x="1120" y="1456"/>
                    <a:pt x="1120" y="1456"/>
                    <a:pt x="1120" y="1456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39" y="0"/>
                    <a:pt x="128" y="11"/>
                    <a:pt x="128" y="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32" y="104"/>
                    <a:pt x="0" y="136"/>
                    <a:pt x="0" y="176"/>
                  </a:cubicBezTo>
                  <a:cubicBezTo>
                    <a:pt x="0" y="216"/>
                    <a:pt x="32" y="248"/>
                    <a:pt x="72" y="24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8" y="488"/>
                    <a:pt x="128" y="488"/>
                    <a:pt x="128" y="488"/>
                  </a:cubicBezTo>
                  <a:cubicBezTo>
                    <a:pt x="72" y="488"/>
                    <a:pt x="72" y="488"/>
                    <a:pt x="72" y="488"/>
                  </a:cubicBezTo>
                  <a:cubicBezTo>
                    <a:pt x="32" y="488"/>
                    <a:pt x="0" y="520"/>
                    <a:pt x="0" y="560"/>
                  </a:cubicBezTo>
                  <a:cubicBezTo>
                    <a:pt x="0" y="600"/>
                    <a:pt x="32" y="632"/>
                    <a:pt x="72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872"/>
                    <a:pt x="128" y="872"/>
                    <a:pt x="128" y="872"/>
                  </a:cubicBezTo>
                  <a:cubicBezTo>
                    <a:pt x="72" y="872"/>
                    <a:pt x="72" y="872"/>
                    <a:pt x="72" y="872"/>
                  </a:cubicBezTo>
                  <a:cubicBezTo>
                    <a:pt x="32" y="872"/>
                    <a:pt x="0" y="904"/>
                    <a:pt x="0" y="944"/>
                  </a:cubicBezTo>
                  <a:cubicBezTo>
                    <a:pt x="0" y="984"/>
                    <a:pt x="32" y="1016"/>
                    <a:pt x="72" y="1016"/>
                  </a:cubicBezTo>
                  <a:cubicBezTo>
                    <a:pt x="128" y="1016"/>
                    <a:pt x="128" y="1016"/>
                    <a:pt x="128" y="1016"/>
                  </a:cubicBezTo>
                  <a:cubicBezTo>
                    <a:pt x="128" y="1256"/>
                    <a:pt x="128" y="1256"/>
                    <a:pt x="128" y="1256"/>
                  </a:cubicBezTo>
                  <a:cubicBezTo>
                    <a:pt x="72" y="1256"/>
                    <a:pt x="72" y="1256"/>
                    <a:pt x="72" y="1256"/>
                  </a:cubicBezTo>
                  <a:cubicBezTo>
                    <a:pt x="32" y="1256"/>
                    <a:pt x="0" y="1288"/>
                    <a:pt x="0" y="1328"/>
                  </a:cubicBezTo>
                  <a:cubicBezTo>
                    <a:pt x="0" y="1368"/>
                    <a:pt x="32" y="1400"/>
                    <a:pt x="72" y="1400"/>
                  </a:cubicBezTo>
                  <a:cubicBezTo>
                    <a:pt x="128" y="1400"/>
                    <a:pt x="128" y="1400"/>
                    <a:pt x="128" y="1400"/>
                  </a:cubicBezTo>
                  <a:cubicBezTo>
                    <a:pt x="128" y="1480"/>
                    <a:pt x="128" y="1480"/>
                    <a:pt x="128" y="1480"/>
                  </a:cubicBezTo>
                  <a:cubicBezTo>
                    <a:pt x="128" y="1493"/>
                    <a:pt x="139" y="1504"/>
                    <a:pt x="152" y="1504"/>
                  </a:cubicBezTo>
                  <a:cubicBezTo>
                    <a:pt x="1384" y="1504"/>
                    <a:pt x="1384" y="1504"/>
                    <a:pt x="1384" y="1504"/>
                  </a:cubicBezTo>
                  <a:cubicBezTo>
                    <a:pt x="1397" y="1504"/>
                    <a:pt x="1408" y="1493"/>
                    <a:pt x="1408" y="1480"/>
                  </a:cubicBezTo>
                  <a:cubicBezTo>
                    <a:pt x="1408" y="830"/>
                    <a:pt x="1408" y="830"/>
                    <a:pt x="1408" y="830"/>
                  </a:cubicBezTo>
                  <a:cubicBezTo>
                    <a:pt x="1463" y="818"/>
                    <a:pt x="1504" y="770"/>
                    <a:pt x="1504" y="712"/>
                  </a:cubicBezTo>
                  <a:cubicBezTo>
                    <a:pt x="1504" y="552"/>
                    <a:pt x="1504" y="552"/>
                    <a:pt x="1504" y="552"/>
                  </a:cubicBezTo>
                  <a:cubicBezTo>
                    <a:pt x="1504" y="494"/>
                    <a:pt x="1463" y="446"/>
                    <a:pt x="1408" y="434"/>
                  </a:cubicBezTo>
                  <a:close/>
                  <a:moveTo>
                    <a:pt x="1360" y="904"/>
                  </a:moveTo>
                  <a:cubicBezTo>
                    <a:pt x="1346" y="894"/>
                    <a:pt x="1330" y="886"/>
                    <a:pt x="1312" y="882"/>
                  </a:cubicBezTo>
                  <a:cubicBezTo>
                    <a:pt x="1312" y="832"/>
                    <a:pt x="1312" y="832"/>
                    <a:pt x="1312" y="832"/>
                  </a:cubicBezTo>
                  <a:cubicBezTo>
                    <a:pt x="1360" y="832"/>
                    <a:pt x="1360" y="832"/>
                    <a:pt x="1360" y="832"/>
                  </a:cubicBezTo>
                  <a:lnTo>
                    <a:pt x="1360" y="904"/>
                  </a:lnTo>
                  <a:close/>
                  <a:moveTo>
                    <a:pt x="48" y="1328"/>
                  </a:moveTo>
                  <a:cubicBezTo>
                    <a:pt x="48" y="1315"/>
                    <a:pt x="59" y="1304"/>
                    <a:pt x="72" y="1304"/>
                  </a:cubicBezTo>
                  <a:cubicBezTo>
                    <a:pt x="232" y="1304"/>
                    <a:pt x="232" y="1304"/>
                    <a:pt x="232" y="1304"/>
                  </a:cubicBezTo>
                  <a:cubicBezTo>
                    <a:pt x="245" y="1304"/>
                    <a:pt x="256" y="1315"/>
                    <a:pt x="256" y="1328"/>
                  </a:cubicBezTo>
                  <a:cubicBezTo>
                    <a:pt x="256" y="1341"/>
                    <a:pt x="245" y="1352"/>
                    <a:pt x="232" y="1352"/>
                  </a:cubicBezTo>
                  <a:cubicBezTo>
                    <a:pt x="72" y="1352"/>
                    <a:pt x="72" y="1352"/>
                    <a:pt x="72" y="1352"/>
                  </a:cubicBezTo>
                  <a:cubicBezTo>
                    <a:pt x="59" y="1352"/>
                    <a:pt x="48" y="1341"/>
                    <a:pt x="48" y="1328"/>
                  </a:cubicBezTo>
                  <a:close/>
                  <a:moveTo>
                    <a:pt x="176" y="1400"/>
                  </a:moveTo>
                  <a:cubicBezTo>
                    <a:pt x="232" y="1400"/>
                    <a:pt x="232" y="1400"/>
                    <a:pt x="232" y="1400"/>
                  </a:cubicBezTo>
                  <a:cubicBezTo>
                    <a:pt x="272" y="1400"/>
                    <a:pt x="304" y="1368"/>
                    <a:pt x="304" y="1328"/>
                  </a:cubicBezTo>
                  <a:cubicBezTo>
                    <a:pt x="304" y="1288"/>
                    <a:pt x="272" y="1256"/>
                    <a:pt x="232" y="1256"/>
                  </a:cubicBezTo>
                  <a:cubicBezTo>
                    <a:pt x="176" y="1256"/>
                    <a:pt x="176" y="1256"/>
                    <a:pt x="176" y="1256"/>
                  </a:cubicBezTo>
                  <a:cubicBezTo>
                    <a:pt x="176" y="1016"/>
                    <a:pt x="176" y="1016"/>
                    <a:pt x="176" y="1016"/>
                  </a:cubicBezTo>
                  <a:cubicBezTo>
                    <a:pt x="232" y="1016"/>
                    <a:pt x="232" y="1016"/>
                    <a:pt x="232" y="1016"/>
                  </a:cubicBezTo>
                  <a:cubicBezTo>
                    <a:pt x="272" y="1016"/>
                    <a:pt x="304" y="984"/>
                    <a:pt x="304" y="944"/>
                  </a:cubicBezTo>
                  <a:cubicBezTo>
                    <a:pt x="304" y="904"/>
                    <a:pt x="272" y="872"/>
                    <a:pt x="232" y="872"/>
                  </a:cubicBezTo>
                  <a:cubicBezTo>
                    <a:pt x="176" y="872"/>
                    <a:pt x="176" y="872"/>
                    <a:pt x="176" y="872"/>
                  </a:cubicBezTo>
                  <a:cubicBezTo>
                    <a:pt x="176" y="632"/>
                    <a:pt x="176" y="632"/>
                    <a:pt x="176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72" y="632"/>
                    <a:pt x="304" y="600"/>
                    <a:pt x="304" y="560"/>
                  </a:cubicBezTo>
                  <a:cubicBezTo>
                    <a:pt x="304" y="520"/>
                    <a:pt x="272" y="488"/>
                    <a:pt x="232" y="488"/>
                  </a:cubicBezTo>
                  <a:cubicBezTo>
                    <a:pt x="176" y="488"/>
                    <a:pt x="176" y="488"/>
                    <a:pt x="176" y="488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72" y="248"/>
                    <a:pt x="304" y="216"/>
                    <a:pt x="304" y="176"/>
                  </a:cubicBezTo>
                  <a:cubicBezTo>
                    <a:pt x="304" y="136"/>
                    <a:pt x="272" y="104"/>
                    <a:pt x="232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072" y="48"/>
                    <a:pt x="1072" y="48"/>
                    <a:pt x="1072" y="48"/>
                  </a:cubicBezTo>
                  <a:cubicBezTo>
                    <a:pt x="1072" y="1456"/>
                    <a:pt x="1072" y="1456"/>
                    <a:pt x="1072" y="1456"/>
                  </a:cubicBezTo>
                  <a:cubicBezTo>
                    <a:pt x="176" y="1456"/>
                    <a:pt x="176" y="1456"/>
                    <a:pt x="176" y="1456"/>
                  </a:cubicBezTo>
                  <a:lnTo>
                    <a:pt x="176" y="1400"/>
                  </a:lnTo>
                  <a:close/>
                  <a:moveTo>
                    <a:pt x="48" y="944"/>
                  </a:moveTo>
                  <a:cubicBezTo>
                    <a:pt x="48" y="931"/>
                    <a:pt x="59" y="920"/>
                    <a:pt x="72" y="920"/>
                  </a:cubicBezTo>
                  <a:cubicBezTo>
                    <a:pt x="232" y="920"/>
                    <a:pt x="232" y="920"/>
                    <a:pt x="232" y="920"/>
                  </a:cubicBezTo>
                  <a:cubicBezTo>
                    <a:pt x="245" y="920"/>
                    <a:pt x="256" y="931"/>
                    <a:pt x="256" y="944"/>
                  </a:cubicBezTo>
                  <a:cubicBezTo>
                    <a:pt x="256" y="957"/>
                    <a:pt x="245" y="968"/>
                    <a:pt x="232" y="968"/>
                  </a:cubicBezTo>
                  <a:cubicBezTo>
                    <a:pt x="72" y="968"/>
                    <a:pt x="72" y="968"/>
                    <a:pt x="72" y="968"/>
                  </a:cubicBezTo>
                  <a:cubicBezTo>
                    <a:pt x="59" y="968"/>
                    <a:pt x="48" y="957"/>
                    <a:pt x="48" y="944"/>
                  </a:cubicBezTo>
                  <a:close/>
                  <a:moveTo>
                    <a:pt x="48" y="560"/>
                  </a:moveTo>
                  <a:cubicBezTo>
                    <a:pt x="48" y="547"/>
                    <a:pt x="59" y="536"/>
                    <a:pt x="72" y="536"/>
                  </a:cubicBezTo>
                  <a:cubicBezTo>
                    <a:pt x="232" y="536"/>
                    <a:pt x="232" y="536"/>
                    <a:pt x="232" y="536"/>
                  </a:cubicBezTo>
                  <a:cubicBezTo>
                    <a:pt x="245" y="536"/>
                    <a:pt x="256" y="547"/>
                    <a:pt x="256" y="560"/>
                  </a:cubicBezTo>
                  <a:cubicBezTo>
                    <a:pt x="256" y="573"/>
                    <a:pt x="245" y="584"/>
                    <a:pt x="232" y="584"/>
                  </a:cubicBezTo>
                  <a:cubicBezTo>
                    <a:pt x="72" y="584"/>
                    <a:pt x="72" y="584"/>
                    <a:pt x="72" y="584"/>
                  </a:cubicBezTo>
                  <a:cubicBezTo>
                    <a:pt x="59" y="584"/>
                    <a:pt x="48" y="573"/>
                    <a:pt x="48" y="560"/>
                  </a:cubicBezTo>
                  <a:close/>
                  <a:moveTo>
                    <a:pt x="48" y="176"/>
                  </a:moveTo>
                  <a:cubicBezTo>
                    <a:pt x="48" y="163"/>
                    <a:pt x="59" y="152"/>
                    <a:pt x="72" y="15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45" y="152"/>
                    <a:pt x="256" y="163"/>
                    <a:pt x="256" y="176"/>
                  </a:cubicBezTo>
                  <a:cubicBezTo>
                    <a:pt x="256" y="189"/>
                    <a:pt x="245" y="200"/>
                    <a:pt x="23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59" y="200"/>
                    <a:pt x="48" y="189"/>
                    <a:pt x="48" y="176"/>
                  </a:cubicBezTo>
                  <a:close/>
                  <a:moveTo>
                    <a:pt x="48" y="176"/>
                  </a:moveTo>
                  <a:cubicBezTo>
                    <a:pt x="48" y="176"/>
                    <a:pt x="48" y="176"/>
                    <a:pt x="48" y="1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6" name="Group 385"/>
          <p:cNvGrpSpPr>
            <a:grpSpLocks noChangeAspect="1"/>
          </p:cNvGrpSpPr>
          <p:nvPr/>
        </p:nvGrpSpPr>
        <p:grpSpPr>
          <a:xfrm>
            <a:off x="10201035" y="5103073"/>
            <a:ext cx="311394" cy="304800"/>
            <a:chOff x="9715500" y="2841626"/>
            <a:chExt cx="6672263" cy="6530974"/>
          </a:xfrm>
        </p:grpSpPr>
        <p:sp>
          <p:nvSpPr>
            <p:cNvPr id="387" name="Freeform 225"/>
            <p:cNvSpPr>
              <a:spLocks noEditPoints="1"/>
            </p:cNvSpPr>
            <p:nvPr/>
          </p:nvSpPr>
          <p:spPr bwMode="auto">
            <a:xfrm>
              <a:off x="15203488" y="3276600"/>
              <a:ext cx="960438" cy="1571625"/>
            </a:xfrm>
            <a:custGeom>
              <a:avLst/>
              <a:gdLst>
                <a:gd name="T0" fmla="*/ 113 w 219"/>
                <a:gd name="T1" fmla="*/ 48 h 362"/>
                <a:gd name="T2" fmla="*/ 113 w 219"/>
                <a:gd name="T3" fmla="*/ 82 h 362"/>
                <a:gd name="T4" fmla="*/ 68 w 219"/>
                <a:gd name="T5" fmla="*/ 126 h 362"/>
                <a:gd name="T6" fmla="*/ 51 w 219"/>
                <a:gd name="T7" fmla="*/ 133 h 362"/>
                <a:gd name="T8" fmla="*/ 34 w 219"/>
                <a:gd name="T9" fmla="*/ 126 h 362"/>
                <a:gd name="T10" fmla="*/ 0 w 219"/>
                <a:gd name="T11" fmla="*/ 160 h 362"/>
                <a:gd name="T12" fmla="*/ 202 w 219"/>
                <a:gd name="T13" fmla="*/ 362 h 362"/>
                <a:gd name="T14" fmla="*/ 195 w 219"/>
                <a:gd name="T15" fmla="*/ 0 h 362"/>
                <a:gd name="T16" fmla="*/ 181 w 219"/>
                <a:gd name="T17" fmla="*/ 14 h 362"/>
                <a:gd name="T18" fmla="*/ 164 w 219"/>
                <a:gd name="T19" fmla="*/ 21 h 362"/>
                <a:gd name="T20" fmla="*/ 147 w 219"/>
                <a:gd name="T21" fmla="*/ 14 h 362"/>
                <a:gd name="T22" fmla="*/ 113 w 219"/>
                <a:gd name="T23" fmla="*/ 48 h 362"/>
                <a:gd name="T24" fmla="*/ 113 w 219"/>
                <a:gd name="T25" fmla="*/ 48 h 362"/>
                <a:gd name="T26" fmla="*/ 113 w 219"/>
                <a:gd name="T27" fmla="*/ 4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9" h="362">
                  <a:moveTo>
                    <a:pt x="113" y="48"/>
                  </a:moveTo>
                  <a:cubicBezTo>
                    <a:pt x="122" y="57"/>
                    <a:pt x="122" y="72"/>
                    <a:pt x="113" y="82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4" y="131"/>
                    <a:pt x="58" y="133"/>
                    <a:pt x="51" y="133"/>
                  </a:cubicBezTo>
                  <a:cubicBezTo>
                    <a:pt x="45" y="133"/>
                    <a:pt x="39" y="131"/>
                    <a:pt x="34" y="126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202" y="362"/>
                    <a:pt x="202" y="362"/>
                    <a:pt x="202" y="362"/>
                  </a:cubicBezTo>
                  <a:cubicBezTo>
                    <a:pt x="219" y="244"/>
                    <a:pt x="217" y="121"/>
                    <a:pt x="195" y="0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76" y="19"/>
                    <a:pt x="170" y="21"/>
                    <a:pt x="164" y="21"/>
                  </a:cubicBezTo>
                  <a:cubicBezTo>
                    <a:pt x="158" y="21"/>
                    <a:pt x="152" y="19"/>
                    <a:pt x="147" y="14"/>
                  </a:cubicBezTo>
                  <a:lnTo>
                    <a:pt x="113" y="48"/>
                  </a:lnTo>
                  <a:close/>
                  <a:moveTo>
                    <a:pt x="113" y="48"/>
                  </a:moveTo>
                  <a:cubicBezTo>
                    <a:pt x="113" y="48"/>
                    <a:pt x="113" y="48"/>
                    <a:pt x="113" y="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8" name="Freeform 226"/>
            <p:cNvSpPr>
              <a:spLocks noEditPoints="1"/>
            </p:cNvSpPr>
            <p:nvPr/>
          </p:nvSpPr>
          <p:spPr bwMode="auto">
            <a:xfrm>
              <a:off x="10193338" y="8243888"/>
              <a:ext cx="1587500" cy="920750"/>
            </a:xfrm>
            <a:custGeom>
              <a:avLst/>
              <a:gdLst>
                <a:gd name="T0" fmla="*/ 160 w 362"/>
                <a:gd name="T1" fmla="*/ 0 h 212"/>
                <a:gd name="T2" fmla="*/ 126 w 362"/>
                <a:gd name="T3" fmla="*/ 34 h 212"/>
                <a:gd name="T4" fmla="*/ 126 w 362"/>
                <a:gd name="T5" fmla="*/ 67 h 212"/>
                <a:gd name="T6" fmla="*/ 82 w 362"/>
                <a:gd name="T7" fmla="*/ 112 h 212"/>
                <a:gd name="T8" fmla="*/ 65 w 362"/>
                <a:gd name="T9" fmla="*/ 119 h 212"/>
                <a:gd name="T10" fmla="*/ 48 w 362"/>
                <a:gd name="T11" fmla="*/ 112 h 212"/>
                <a:gd name="T12" fmla="*/ 14 w 362"/>
                <a:gd name="T13" fmla="*/ 146 h 212"/>
                <a:gd name="T14" fmla="*/ 14 w 362"/>
                <a:gd name="T15" fmla="*/ 180 h 212"/>
                <a:gd name="T16" fmla="*/ 0 w 362"/>
                <a:gd name="T17" fmla="*/ 194 h 212"/>
                <a:gd name="T18" fmla="*/ 203 w 362"/>
                <a:gd name="T19" fmla="*/ 212 h 212"/>
                <a:gd name="T20" fmla="*/ 362 w 362"/>
                <a:gd name="T21" fmla="*/ 201 h 212"/>
                <a:gd name="T22" fmla="*/ 160 w 362"/>
                <a:gd name="T23" fmla="*/ 0 h 212"/>
                <a:gd name="T24" fmla="*/ 160 w 362"/>
                <a:gd name="T25" fmla="*/ 0 h 212"/>
                <a:gd name="T26" fmla="*/ 160 w 362"/>
                <a:gd name="T27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2" h="212">
                  <a:moveTo>
                    <a:pt x="160" y="0"/>
                  </a:moveTo>
                  <a:cubicBezTo>
                    <a:pt x="126" y="34"/>
                    <a:pt x="126" y="34"/>
                    <a:pt x="126" y="34"/>
                  </a:cubicBezTo>
                  <a:cubicBezTo>
                    <a:pt x="136" y="43"/>
                    <a:pt x="136" y="58"/>
                    <a:pt x="126" y="67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77" y="117"/>
                    <a:pt x="71" y="119"/>
                    <a:pt x="65" y="119"/>
                  </a:cubicBezTo>
                  <a:cubicBezTo>
                    <a:pt x="59" y="119"/>
                    <a:pt x="52" y="117"/>
                    <a:pt x="48" y="112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23" y="155"/>
                    <a:pt x="23" y="171"/>
                    <a:pt x="14" y="18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67" y="206"/>
                    <a:pt x="135" y="212"/>
                    <a:pt x="203" y="212"/>
                  </a:cubicBezTo>
                  <a:cubicBezTo>
                    <a:pt x="256" y="212"/>
                    <a:pt x="310" y="208"/>
                    <a:pt x="362" y="201"/>
                  </a:cubicBezTo>
                  <a:lnTo>
                    <a:pt x="160" y="0"/>
                  </a:lnTo>
                  <a:close/>
                  <a:moveTo>
                    <a:pt x="160" y="0"/>
                  </a:move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9" name="Freeform 227"/>
            <p:cNvSpPr>
              <a:spLocks noEditPoints="1"/>
            </p:cNvSpPr>
            <p:nvPr/>
          </p:nvSpPr>
          <p:spPr bwMode="auto">
            <a:xfrm>
              <a:off x="11342688" y="4413250"/>
              <a:ext cx="4589463" cy="4546600"/>
            </a:xfrm>
            <a:custGeom>
              <a:avLst/>
              <a:gdLst>
                <a:gd name="T0" fmla="*/ 952 w 1047"/>
                <a:gd name="T1" fmla="*/ 173 h 1047"/>
                <a:gd name="T2" fmla="*/ 952 w 1047"/>
                <a:gd name="T3" fmla="*/ 139 h 1047"/>
                <a:gd name="T4" fmla="*/ 918 w 1047"/>
                <a:gd name="T5" fmla="*/ 105 h 1047"/>
                <a:gd name="T6" fmla="*/ 901 w 1047"/>
                <a:gd name="T7" fmla="*/ 112 h 1047"/>
                <a:gd name="T8" fmla="*/ 884 w 1047"/>
                <a:gd name="T9" fmla="*/ 105 h 1047"/>
                <a:gd name="T10" fmla="*/ 780 w 1047"/>
                <a:gd name="T11" fmla="*/ 0 h 1047"/>
                <a:gd name="T12" fmla="*/ 746 w 1047"/>
                <a:gd name="T13" fmla="*/ 34 h 1047"/>
                <a:gd name="T14" fmla="*/ 746 w 1047"/>
                <a:gd name="T15" fmla="*/ 68 h 1047"/>
                <a:gd name="T16" fmla="*/ 701 w 1047"/>
                <a:gd name="T17" fmla="*/ 113 h 1047"/>
                <a:gd name="T18" fmla="*/ 684 w 1047"/>
                <a:gd name="T19" fmla="*/ 120 h 1047"/>
                <a:gd name="T20" fmla="*/ 667 w 1047"/>
                <a:gd name="T21" fmla="*/ 113 h 1047"/>
                <a:gd name="T22" fmla="*/ 633 w 1047"/>
                <a:gd name="T23" fmla="*/ 147 h 1047"/>
                <a:gd name="T24" fmla="*/ 633 w 1047"/>
                <a:gd name="T25" fmla="*/ 181 h 1047"/>
                <a:gd name="T26" fmla="*/ 627 w 1047"/>
                <a:gd name="T27" fmla="*/ 186 h 1047"/>
                <a:gd name="T28" fmla="*/ 678 w 1047"/>
                <a:gd name="T29" fmla="*/ 237 h 1047"/>
                <a:gd name="T30" fmla="*/ 678 w 1047"/>
                <a:gd name="T31" fmla="*/ 271 h 1047"/>
                <a:gd name="T32" fmla="*/ 661 w 1047"/>
                <a:gd name="T33" fmla="*/ 278 h 1047"/>
                <a:gd name="T34" fmla="*/ 644 w 1047"/>
                <a:gd name="T35" fmla="*/ 271 h 1047"/>
                <a:gd name="T36" fmla="*/ 594 w 1047"/>
                <a:gd name="T37" fmla="*/ 220 h 1047"/>
                <a:gd name="T38" fmla="*/ 492 w 1047"/>
                <a:gd name="T39" fmla="*/ 322 h 1047"/>
                <a:gd name="T40" fmla="*/ 543 w 1047"/>
                <a:gd name="T41" fmla="*/ 373 h 1047"/>
                <a:gd name="T42" fmla="*/ 543 w 1047"/>
                <a:gd name="T43" fmla="*/ 407 h 1047"/>
                <a:gd name="T44" fmla="*/ 526 w 1047"/>
                <a:gd name="T45" fmla="*/ 414 h 1047"/>
                <a:gd name="T46" fmla="*/ 509 w 1047"/>
                <a:gd name="T47" fmla="*/ 407 h 1047"/>
                <a:gd name="T48" fmla="*/ 458 w 1047"/>
                <a:gd name="T49" fmla="*/ 356 h 1047"/>
                <a:gd name="T50" fmla="*/ 356 w 1047"/>
                <a:gd name="T51" fmla="*/ 458 h 1047"/>
                <a:gd name="T52" fmla="*/ 407 w 1047"/>
                <a:gd name="T53" fmla="*/ 509 h 1047"/>
                <a:gd name="T54" fmla="*/ 407 w 1047"/>
                <a:gd name="T55" fmla="*/ 543 h 1047"/>
                <a:gd name="T56" fmla="*/ 390 w 1047"/>
                <a:gd name="T57" fmla="*/ 550 h 1047"/>
                <a:gd name="T58" fmla="*/ 373 w 1047"/>
                <a:gd name="T59" fmla="*/ 543 h 1047"/>
                <a:gd name="T60" fmla="*/ 322 w 1047"/>
                <a:gd name="T61" fmla="*/ 492 h 1047"/>
                <a:gd name="T62" fmla="*/ 220 w 1047"/>
                <a:gd name="T63" fmla="*/ 594 h 1047"/>
                <a:gd name="T64" fmla="*/ 271 w 1047"/>
                <a:gd name="T65" fmla="*/ 645 h 1047"/>
                <a:gd name="T66" fmla="*/ 271 w 1047"/>
                <a:gd name="T67" fmla="*/ 678 h 1047"/>
                <a:gd name="T68" fmla="*/ 254 w 1047"/>
                <a:gd name="T69" fmla="*/ 686 h 1047"/>
                <a:gd name="T70" fmla="*/ 237 w 1047"/>
                <a:gd name="T71" fmla="*/ 678 h 1047"/>
                <a:gd name="T72" fmla="*/ 186 w 1047"/>
                <a:gd name="T73" fmla="*/ 628 h 1047"/>
                <a:gd name="T74" fmla="*/ 181 w 1047"/>
                <a:gd name="T75" fmla="*/ 633 h 1047"/>
                <a:gd name="T76" fmla="*/ 164 w 1047"/>
                <a:gd name="T77" fmla="*/ 640 h 1047"/>
                <a:gd name="T78" fmla="*/ 147 w 1047"/>
                <a:gd name="T79" fmla="*/ 633 h 1047"/>
                <a:gd name="T80" fmla="*/ 113 w 1047"/>
                <a:gd name="T81" fmla="*/ 667 h 1047"/>
                <a:gd name="T82" fmla="*/ 113 w 1047"/>
                <a:gd name="T83" fmla="*/ 701 h 1047"/>
                <a:gd name="T84" fmla="*/ 68 w 1047"/>
                <a:gd name="T85" fmla="*/ 746 h 1047"/>
                <a:gd name="T86" fmla="*/ 51 w 1047"/>
                <a:gd name="T87" fmla="*/ 753 h 1047"/>
                <a:gd name="T88" fmla="*/ 34 w 1047"/>
                <a:gd name="T89" fmla="*/ 746 h 1047"/>
                <a:gd name="T90" fmla="*/ 0 w 1047"/>
                <a:gd name="T91" fmla="*/ 780 h 1047"/>
                <a:gd name="T92" fmla="*/ 268 w 1047"/>
                <a:gd name="T93" fmla="*/ 1047 h 1047"/>
                <a:gd name="T94" fmla="*/ 756 w 1047"/>
                <a:gd name="T95" fmla="*/ 756 h 1047"/>
                <a:gd name="T96" fmla="*/ 1047 w 1047"/>
                <a:gd name="T97" fmla="*/ 268 h 1047"/>
                <a:gd name="T98" fmla="*/ 952 w 1047"/>
                <a:gd name="T99" fmla="*/ 173 h 1047"/>
                <a:gd name="T100" fmla="*/ 952 w 1047"/>
                <a:gd name="T101" fmla="*/ 173 h 1047"/>
                <a:gd name="T102" fmla="*/ 952 w 1047"/>
                <a:gd name="T103" fmla="*/ 173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7" h="1047">
                  <a:moveTo>
                    <a:pt x="952" y="173"/>
                  </a:moveTo>
                  <a:cubicBezTo>
                    <a:pt x="943" y="163"/>
                    <a:pt x="943" y="148"/>
                    <a:pt x="952" y="139"/>
                  </a:cubicBezTo>
                  <a:cubicBezTo>
                    <a:pt x="941" y="128"/>
                    <a:pt x="930" y="116"/>
                    <a:pt x="918" y="105"/>
                  </a:cubicBezTo>
                  <a:cubicBezTo>
                    <a:pt x="914" y="110"/>
                    <a:pt x="907" y="112"/>
                    <a:pt x="901" y="112"/>
                  </a:cubicBezTo>
                  <a:cubicBezTo>
                    <a:pt x="895" y="112"/>
                    <a:pt x="889" y="110"/>
                    <a:pt x="884" y="105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46" y="34"/>
                    <a:pt x="746" y="34"/>
                    <a:pt x="746" y="34"/>
                  </a:cubicBezTo>
                  <a:cubicBezTo>
                    <a:pt x="755" y="44"/>
                    <a:pt x="755" y="59"/>
                    <a:pt x="746" y="68"/>
                  </a:cubicBezTo>
                  <a:cubicBezTo>
                    <a:pt x="701" y="113"/>
                    <a:pt x="701" y="113"/>
                    <a:pt x="701" y="113"/>
                  </a:cubicBezTo>
                  <a:cubicBezTo>
                    <a:pt x="696" y="117"/>
                    <a:pt x="690" y="120"/>
                    <a:pt x="684" y="120"/>
                  </a:cubicBezTo>
                  <a:cubicBezTo>
                    <a:pt x="678" y="120"/>
                    <a:pt x="672" y="117"/>
                    <a:pt x="667" y="113"/>
                  </a:cubicBezTo>
                  <a:cubicBezTo>
                    <a:pt x="633" y="147"/>
                    <a:pt x="633" y="147"/>
                    <a:pt x="633" y="147"/>
                  </a:cubicBezTo>
                  <a:cubicBezTo>
                    <a:pt x="643" y="156"/>
                    <a:pt x="643" y="171"/>
                    <a:pt x="633" y="181"/>
                  </a:cubicBezTo>
                  <a:cubicBezTo>
                    <a:pt x="627" y="186"/>
                    <a:pt x="627" y="186"/>
                    <a:pt x="627" y="186"/>
                  </a:cubicBezTo>
                  <a:cubicBezTo>
                    <a:pt x="678" y="237"/>
                    <a:pt x="678" y="237"/>
                    <a:pt x="678" y="237"/>
                  </a:cubicBezTo>
                  <a:cubicBezTo>
                    <a:pt x="688" y="247"/>
                    <a:pt x="688" y="262"/>
                    <a:pt x="678" y="271"/>
                  </a:cubicBezTo>
                  <a:cubicBezTo>
                    <a:pt x="674" y="276"/>
                    <a:pt x="668" y="278"/>
                    <a:pt x="661" y="278"/>
                  </a:cubicBezTo>
                  <a:cubicBezTo>
                    <a:pt x="655" y="278"/>
                    <a:pt x="649" y="276"/>
                    <a:pt x="644" y="271"/>
                  </a:cubicBezTo>
                  <a:cubicBezTo>
                    <a:pt x="594" y="220"/>
                    <a:pt x="594" y="220"/>
                    <a:pt x="594" y="220"/>
                  </a:cubicBezTo>
                  <a:cubicBezTo>
                    <a:pt x="492" y="322"/>
                    <a:pt x="492" y="322"/>
                    <a:pt x="492" y="322"/>
                  </a:cubicBezTo>
                  <a:cubicBezTo>
                    <a:pt x="543" y="373"/>
                    <a:pt x="543" y="373"/>
                    <a:pt x="543" y="373"/>
                  </a:cubicBezTo>
                  <a:cubicBezTo>
                    <a:pt x="552" y="382"/>
                    <a:pt x="552" y="398"/>
                    <a:pt x="543" y="407"/>
                  </a:cubicBezTo>
                  <a:cubicBezTo>
                    <a:pt x="538" y="412"/>
                    <a:pt x="532" y="414"/>
                    <a:pt x="526" y="414"/>
                  </a:cubicBezTo>
                  <a:cubicBezTo>
                    <a:pt x="520" y="414"/>
                    <a:pt x="513" y="412"/>
                    <a:pt x="509" y="407"/>
                  </a:cubicBezTo>
                  <a:cubicBezTo>
                    <a:pt x="458" y="356"/>
                    <a:pt x="458" y="356"/>
                    <a:pt x="458" y="356"/>
                  </a:cubicBezTo>
                  <a:cubicBezTo>
                    <a:pt x="356" y="458"/>
                    <a:pt x="356" y="458"/>
                    <a:pt x="356" y="458"/>
                  </a:cubicBezTo>
                  <a:cubicBezTo>
                    <a:pt x="407" y="509"/>
                    <a:pt x="407" y="509"/>
                    <a:pt x="407" y="509"/>
                  </a:cubicBezTo>
                  <a:cubicBezTo>
                    <a:pt x="416" y="518"/>
                    <a:pt x="416" y="533"/>
                    <a:pt x="407" y="543"/>
                  </a:cubicBezTo>
                  <a:cubicBezTo>
                    <a:pt x="402" y="547"/>
                    <a:pt x="396" y="550"/>
                    <a:pt x="390" y="550"/>
                  </a:cubicBezTo>
                  <a:cubicBezTo>
                    <a:pt x="384" y="550"/>
                    <a:pt x="378" y="547"/>
                    <a:pt x="373" y="543"/>
                  </a:cubicBezTo>
                  <a:cubicBezTo>
                    <a:pt x="322" y="492"/>
                    <a:pt x="322" y="492"/>
                    <a:pt x="322" y="492"/>
                  </a:cubicBezTo>
                  <a:cubicBezTo>
                    <a:pt x="220" y="594"/>
                    <a:pt x="220" y="594"/>
                    <a:pt x="220" y="594"/>
                  </a:cubicBezTo>
                  <a:cubicBezTo>
                    <a:pt x="271" y="645"/>
                    <a:pt x="271" y="645"/>
                    <a:pt x="271" y="645"/>
                  </a:cubicBezTo>
                  <a:cubicBezTo>
                    <a:pt x="280" y="654"/>
                    <a:pt x="280" y="669"/>
                    <a:pt x="271" y="678"/>
                  </a:cubicBezTo>
                  <a:cubicBezTo>
                    <a:pt x="266" y="683"/>
                    <a:pt x="260" y="686"/>
                    <a:pt x="254" y="686"/>
                  </a:cubicBezTo>
                  <a:cubicBezTo>
                    <a:pt x="248" y="686"/>
                    <a:pt x="242" y="683"/>
                    <a:pt x="237" y="678"/>
                  </a:cubicBezTo>
                  <a:cubicBezTo>
                    <a:pt x="186" y="628"/>
                    <a:pt x="186" y="628"/>
                    <a:pt x="186" y="628"/>
                  </a:cubicBezTo>
                  <a:cubicBezTo>
                    <a:pt x="181" y="633"/>
                    <a:pt x="181" y="633"/>
                    <a:pt x="181" y="633"/>
                  </a:cubicBezTo>
                  <a:cubicBezTo>
                    <a:pt x="176" y="638"/>
                    <a:pt x="170" y="640"/>
                    <a:pt x="164" y="640"/>
                  </a:cubicBezTo>
                  <a:cubicBezTo>
                    <a:pt x="157" y="640"/>
                    <a:pt x="151" y="638"/>
                    <a:pt x="147" y="633"/>
                  </a:cubicBezTo>
                  <a:cubicBezTo>
                    <a:pt x="113" y="667"/>
                    <a:pt x="113" y="667"/>
                    <a:pt x="113" y="667"/>
                  </a:cubicBezTo>
                  <a:cubicBezTo>
                    <a:pt x="122" y="677"/>
                    <a:pt x="122" y="692"/>
                    <a:pt x="113" y="701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3" y="750"/>
                    <a:pt x="57" y="753"/>
                    <a:pt x="51" y="753"/>
                  </a:cubicBezTo>
                  <a:cubicBezTo>
                    <a:pt x="45" y="753"/>
                    <a:pt x="39" y="750"/>
                    <a:pt x="34" y="746"/>
                  </a:cubicBezTo>
                  <a:cubicBezTo>
                    <a:pt x="0" y="780"/>
                    <a:pt x="0" y="780"/>
                    <a:pt x="0" y="780"/>
                  </a:cubicBezTo>
                  <a:cubicBezTo>
                    <a:pt x="268" y="1047"/>
                    <a:pt x="268" y="1047"/>
                    <a:pt x="268" y="1047"/>
                  </a:cubicBezTo>
                  <a:cubicBezTo>
                    <a:pt x="450" y="994"/>
                    <a:pt x="618" y="895"/>
                    <a:pt x="756" y="756"/>
                  </a:cubicBezTo>
                  <a:cubicBezTo>
                    <a:pt x="895" y="617"/>
                    <a:pt x="994" y="449"/>
                    <a:pt x="1047" y="268"/>
                  </a:cubicBezTo>
                  <a:lnTo>
                    <a:pt x="952" y="173"/>
                  </a:lnTo>
                  <a:close/>
                  <a:moveTo>
                    <a:pt x="952" y="173"/>
                  </a:moveTo>
                  <a:cubicBezTo>
                    <a:pt x="952" y="173"/>
                    <a:pt x="952" y="173"/>
                    <a:pt x="952" y="17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0" name="Freeform 228"/>
            <p:cNvSpPr>
              <a:spLocks noEditPoints="1"/>
            </p:cNvSpPr>
            <p:nvPr/>
          </p:nvSpPr>
          <p:spPr bwMode="auto">
            <a:xfrm>
              <a:off x="11745913" y="4813300"/>
              <a:ext cx="2611438" cy="2579687"/>
            </a:xfrm>
            <a:custGeom>
              <a:avLst/>
              <a:gdLst>
                <a:gd name="T0" fmla="*/ 507 w 596"/>
                <a:gd name="T1" fmla="*/ 55 h 594"/>
                <a:gd name="T2" fmla="*/ 502 w 596"/>
                <a:gd name="T3" fmla="*/ 60 h 594"/>
                <a:gd name="T4" fmla="*/ 451 w 596"/>
                <a:gd name="T5" fmla="*/ 10 h 594"/>
                <a:gd name="T6" fmla="*/ 417 w 596"/>
                <a:gd name="T7" fmla="*/ 10 h 594"/>
                <a:gd name="T8" fmla="*/ 417 w 596"/>
                <a:gd name="T9" fmla="*/ 43 h 594"/>
                <a:gd name="T10" fmla="*/ 468 w 596"/>
                <a:gd name="T11" fmla="*/ 94 h 594"/>
                <a:gd name="T12" fmla="*/ 366 w 596"/>
                <a:gd name="T13" fmla="*/ 196 h 594"/>
                <a:gd name="T14" fmla="*/ 315 w 596"/>
                <a:gd name="T15" fmla="*/ 145 h 594"/>
                <a:gd name="T16" fmla="*/ 281 w 596"/>
                <a:gd name="T17" fmla="*/ 145 h 594"/>
                <a:gd name="T18" fmla="*/ 281 w 596"/>
                <a:gd name="T19" fmla="*/ 179 h 594"/>
                <a:gd name="T20" fmla="*/ 332 w 596"/>
                <a:gd name="T21" fmla="*/ 230 h 594"/>
                <a:gd name="T22" fmla="*/ 230 w 596"/>
                <a:gd name="T23" fmla="*/ 332 h 594"/>
                <a:gd name="T24" fmla="*/ 179 w 596"/>
                <a:gd name="T25" fmla="*/ 281 h 594"/>
                <a:gd name="T26" fmla="*/ 145 w 596"/>
                <a:gd name="T27" fmla="*/ 281 h 594"/>
                <a:gd name="T28" fmla="*/ 145 w 596"/>
                <a:gd name="T29" fmla="*/ 315 h 594"/>
                <a:gd name="T30" fmla="*/ 196 w 596"/>
                <a:gd name="T31" fmla="*/ 366 h 594"/>
                <a:gd name="T32" fmla="*/ 94 w 596"/>
                <a:gd name="T33" fmla="*/ 468 h 594"/>
                <a:gd name="T34" fmla="*/ 43 w 596"/>
                <a:gd name="T35" fmla="*/ 417 h 594"/>
                <a:gd name="T36" fmla="*/ 9 w 596"/>
                <a:gd name="T37" fmla="*/ 417 h 594"/>
                <a:gd name="T38" fmla="*/ 9 w 596"/>
                <a:gd name="T39" fmla="*/ 451 h 594"/>
                <a:gd name="T40" fmla="*/ 60 w 596"/>
                <a:gd name="T41" fmla="*/ 502 h 594"/>
                <a:gd name="T42" fmla="*/ 55 w 596"/>
                <a:gd name="T43" fmla="*/ 507 h 594"/>
                <a:gd name="T44" fmla="*/ 55 w 596"/>
                <a:gd name="T45" fmla="*/ 541 h 594"/>
                <a:gd name="T46" fmla="*/ 72 w 596"/>
                <a:gd name="T47" fmla="*/ 548 h 594"/>
                <a:gd name="T48" fmla="*/ 89 w 596"/>
                <a:gd name="T49" fmla="*/ 541 h 594"/>
                <a:gd name="T50" fmla="*/ 94 w 596"/>
                <a:gd name="T51" fmla="*/ 536 h 594"/>
                <a:gd name="T52" fmla="*/ 145 w 596"/>
                <a:gd name="T53" fmla="*/ 586 h 594"/>
                <a:gd name="T54" fmla="*/ 162 w 596"/>
                <a:gd name="T55" fmla="*/ 594 h 594"/>
                <a:gd name="T56" fmla="*/ 179 w 596"/>
                <a:gd name="T57" fmla="*/ 586 h 594"/>
                <a:gd name="T58" fmla="*/ 179 w 596"/>
                <a:gd name="T59" fmla="*/ 553 h 594"/>
                <a:gd name="T60" fmla="*/ 128 w 596"/>
                <a:gd name="T61" fmla="*/ 502 h 594"/>
                <a:gd name="T62" fmla="*/ 230 w 596"/>
                <a:gd name="T63" fmla="*/ 400 h 594"/>
                <a:gd name="T64" fmla="*/ 281 w 596"/>
                <a:gd name="T65" fmla="*/ 451 h 594"/>
                <a:gd name="T66" fmla="*/ 298 w 596"/>
                <a:gd name="T67" fmla="*/ 458 h 594"/>
                <a:gd name="T68" fmla="*/ 315 w 596"/>
                <a:gd name="T69" fmla="*/ 451 h 594"/>
                <a:gd name="T70" fmla="*/ 315 w 596"/>
                <a:gd name="T71" fmla="*/ 417 h 594"/>
                <a:gd name="T72" fmla="*/ 264 w 596"/>
                <a:gd name="T73" fmla="*/ 366 h 594"/>
                <a:gd name="T74" fmla="*/ 366 w 596"/>
                <a:gd name="T75" fmla="*/ 264 h 594"/>
                <a:gd name="T76" fmla="*/ 417 w 596"/>
                <a:gd name="T77" fmla="*/ 315 h 594"/>
                <a:gd name="T78" fmla="*/ 434 w 596"/>
                <a:gd name="T79" fmla="*/ 322 h 594"/>
                <a:gd name="T80" fmla="*/ 451 w 596"/>
                <a:gd name="T81" fmla="*/ 315 h 594"/>
                <a:gd name="T82" fmla="*/ 451 w 596"/>
                <a:gd name="T83" fmla="*/ 281 h 594"/>
                <a:gd name="T84" fmla="*/ 400 w 596"/>
                <a:gd name="T85" fmla="*/ 230 h 594"/>
                <a:gd name="T86" fmla="*/ 502 w 596"/>
                <a:gd name="T87" fmla="*/ 128 h 594"/>
                <a:gd name="T88" fmla="*/ 552 w 596"/>
                <a:gd name="T89" fmla="*/ 179 h 594"/>
                <a:gd name="T90" fmla="*/ 569 w 596"/>
                <a:gd name="T91" fmla="*/ 186 h 594"/>
                <a:gd name="T92" fmla="*/ 586 w 596"/>
                <a:gd name="T93" fmla="*/ 179 h 594"/>
                <a:gd name="T94" fmla="*/ 586 w 596"/>
                <a:gd name="T95" fmla="*/ 145 h 594"/>
                <a:gd name="T96" fmla="*/ 536 w 596"/>
                <a:gd name="T97" fmla="*/ 94 h 594"/>
                <a:gd name="T98" fmla="*/ 541 w 596"/>
                <a:gd name="T99" fmla="*/ 89 h 594"/>
                <a:gd name="T100" fmla="*/ 541 w 596"/>
                <a:gd name="T101" fmla="*/ 55 h 594"/>
                <a:gd name="T102" fmla="*/ 507 w 596"/>
                <a:gd name="T103" fmla="*/ 55 h 594"/>
                <a:gd name="T104" fmla="*/ 507 w 596"/>
                <a:gd name="T105" fmla="*/ 55 h 594"/>
                <a:gd name="T106" fmla="*/ 507 w 596"/>
                <a:gd name="T107" fmla="*/ 55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6" h="594">
                  <a:moveTo>
                    <a:pt x="507" y="55"/>
                  </a:moveTo>
                  <a:cubicBezTo>
                    <a:pt x="502" y="60"/>
                    <a:pt x="502" y="60"/>
                    <a:pt x="502" y="60"/>
                  </a:cubicBezTo>
                  <a:cubicBezTo>
                    <a:pt x="451" y="10"/>
                    <a:pt x="451" y="10"/>
                    <a:pt x="451" y="10"/>
                  </a:cubicBezTo>
                  <a:cubicBezTo>
                    <a:pt x="441" y="0"/>
                    <a:pt x="426" y="0"/>
                    <a:pt x="417" y="10"/>
                  </a:cubicBezTo>
                  <a:cubicBezTo>
                    <a:pt x="407" y="19"/>
                    <a:pt x="407" y="34"/>
                    <a:pt x="417" y="43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366" y="196"/>
                    <a:pt x="366" y="196"/>
                    <a:pt x="366" y="196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05" y="136"/>
                    <a:pt x="290" y="136"/>
                    <a:pt x="281" y="145"/>
                  </a:cubicBezTo>
                  <a:cubicBezTo>
                    <a:pt x="272" y="155"/>
                    <a:pt x="272" y="170"/>
                    <a:pt x="281" y="179"/>
                  </a:cubicBezTo>
                  <a:cubicBezTo>
                    <a:pt x="332" y="230"/>
                    <a:pt x="332" y="230"/>
                    <a:pt x="332" y="230"/>
                  </a:cubicBezTo>
                  <a:cubicBezTo>
                    <a:pt x="230" y="332"/>
                    <a:pt x="230" y="332"/>
                    <a:pt x="230" y="332"/>
                  </a:cubicBezTo>
                  <a:cubicBezTo>
                    <a:pt x="179" y="281"/>
                    <a:pt x="179" y="281"/>
                    <a:pt x="179" y="281"/>
                  </a:cubicBezTo>
                  <a:cubicBezTo>
                    <a:pt x="170" y="272"/>
                    <a:pt x="155" y="272"/>
                    <a:pt x="145" y="281"/>
                  </a:cubicBezTo>
                  <a:cubicBezTo>
                    <a:pt x="136" y="290"/>
                    <a:pt x="136" y="306"/>
                    <a:pt x="145" y="315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34" y="407"/>
                    <a:pt x="19" y="407"/>
                    <a:pt x="9" y="417"/>
                  </a:cubicBezTo>
                  <a:cubicBezTo>
                    <a:pt x="0" y="426"/>
                    <a:pt x="0" y="441"/>
                    <a:pt x="9" y="451"/>
                  </a:cubicBezTo>
                  <a:cubicBezTo>
                    <a:pt x="60" y="502"/>
                    <a:pt x="60" y="502"/>
                    <a:pt x="60" y="502"/>
                  </a:cubicBezTo>
                  <a:cubicBezTo>
                    <a:pt x="55" y="507"/>
                    <a:pt x="55" y="507"/>
                    <a:pt x="55" y="507"/>
                  </a:cubicBezTo>
                  <a:cubicBezTo>
                    <a:pt x="45" y="517"/>
                    <a:pt x="45" y="532"/>
                    <a:pt x="55" y="541"/>
                  </a:cubicBezTo>
                  <a:cubicBezTo>
                    <a:pt x="59" y="546"/>
                    <a:pt x="65" y="548"/>
                    <a:pt x="72" y="548"/>
                  </a:cubicBezTo>
                  <a:cubicBezTo>
                    <a:pt x="78" y="548"/>
                    <a:pt x="84" y="546"/>
                    <a:pt x="89" y="541"/>
                  </a:cubicBezTo>
                  <a:cubicBezTo>
                    <a:pt x="94" y="536"/>
                    <a:pt x="94" y="536"/>
                    <a:pt x="94" y="536"/>
                  </a:cubicBezTo>
                  <a:cubicBezTo>
                    <a:pt x="145" y="586"/>
                    <a:pt x="145" y="586"/>
                    <a:pt x="145" y="586"/>
                  </a:cubicBezTo>
                  <a:cubicBezTo>
                    <a:pt x="150" y="591"/>
                    <a:pt x="156" y="594"/>
                    <a:pt x="162" y="594"/>
                  </a:cubicBezTo>
                  <a:cubicBezTo>
                    <a:pt x="168" y="594"/>
                    <a:pt x="174" y="591"/>
                    <a:pt x="179" y="586"/>
                  </a:cubicBezTo>
                  <a:cubicBezTo>
                    <a:pt x="188" y="577"/>
                    <a:pt x="188" y="562"/>
                    <a:pt x="179" y="553"/>
                  </a:cubicBezTo>
                  <a:cubicBezTo>
                    <a:pt x="128" y="502"/>
                    <a:pt x="128" y="502"/>
                    <a:pt x="128" y="502"/>
                  </a:cubicBezTo>
                  <a:cubicBezTo>
                    <a:pt x="230" y="400"/>
                    <a:pt x="230" y="400"/>
                    <a:pt x="230" y="400"/>
                  </a:cubicBezTo>
                  <a:cubicBezTo>
                    <a:pt x="281" y="451"/>
                    <a:pt x="281" y="451"/>
                    <a:pt x="281" y="451"/>
                  </a:cubicBezTo>
                  <a:cubicBezTo>
                    <a:pt x="286" y="455"/>
                    <a:pt x="292" y="458"/>
                    <a:pt x="298" y="458"/>
                  </a:cubicBezTo>
                  <a:cubicBezTo>
                    <a:pt x="304" y="458"/>
                    <a:pt x="310" y="455"/>
                    <a:pt x="315" y="451"/>
                  </a:cubicBezTo>
                  <a:cubicBezTo>
                    <a:pt x="324" y="441"/>
                    <a:pt x="324" y="426"/>
                    <a:pt x="315" y="417"/>
                  </a:cubicBezTo>
                  <a:cubicBezTo>
                    <a:pt x="264" y="366"/>
                    <a:pt x="264" y="366"/>
                    <a:pt x="264" y="366"/>
                  </a:cubicBezTo>
                  <a:cubicBezTo>
                    <a:pt x="366" y="264"/>
                    <a:pt x="366" y="264"/>
                    <a:pt x="366" y="264"/>
                  </a:cubicBezTo>
                  <a:cubicBezTo>
                    <a:pt x="417" y="315"/>
                    <a:pt x="417" y="315"/>
                    <a:pt x="417" y="315"/>
                  </a:cubicBezTo>
                  <a:cubicBezTo>
                    <a:pt x="421" y="320"/>
                    <a:pt x="428" y="322"/>
                    <a:pt x="434" y="322"/>
                  </a:cubicBezTo>
                  <a:cubicBezTo>
                    <a:pt x="440" y="322"/>
                    <a:pt x="446" y="320"/>
                    <a:pt x="451" y="315"/>
                  </a:cubicBezTo>
                  <a:cubicBezTo>
                    <a:pt x="460" y="306"/>
                    <a:pt x="460" y="290"/>
                    <a:pt x="451" y="281"/>
                  </a:cubicBezTo>
                  <a:cubicBezTo>
                    <a:pt x="400" y="230"/>
                    <a:pt x="400" y="230"/>
                    <a:pt x="400" y="230"/>
                  </a:cubicBezTo>
                  <a:cubicBezTo>
                    <a:pt x="502" y="128"/>
                    <a:pt x="502" y="128"/>
                    <a:pt x="502" y="128"/>
                  </a:cubicBezTo>
                  <a:cubicBezTo>
                    <a:pt x="552" y="179"/>
                    <a:pt x="552" y="179"/>
                    <a:pt x="552" y="179"/>
                  </a:cubicBezTo>
                  <a:cubicBezTo>
                    <a:pt x="557" y="184"/>
                    <a:pt x="563" y="186"/>
                    <a:pt x="569" y="186"/>
                  </a:cubicBezTo>
                  <a:cubicBezTo>
                    <a:pt x="576" y="186"/>
                    <a:pt x="582" y="184"/>
                    <a:pt x="586" y="179"/>
                  </a:cubicBezTo>
                  <a:cubicBezTo>
                    <a:pt x="596" y="170"/>
                    <a:pt x="596" y="155"/>
                    <a:pt x="586" y="145"/>
                  </a:cubicBezTo>
                  <a:cubicBezTo>
                    <a:pt x="536" y="94"/>
                    <a:pt x="536" y="94"/>
                    <a:pt x="536" y="94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51" y="79"/>
                    <a:pt x="551" y="64"/>
                    <a:pt x="541" y="55"/>
                  </a:cubicBezTo>
                  <a:cubicBezTo>
                    <a:pt x="532" y="45"/>
                    <a:pt x="517" y="45"/>
                    <a:pt x="507" y="55"/>
                  </a:cubicBezTo>
                  <a:close/>
                  <a:moveTo>
                    <a:pt x="507" y="55"/>
                  </a:moveTo>
                  <a:cubicBezTo>
                    <a:pt x="507" y="55"/>
                    <a:pt x="507" y="55"/>
                    <a:pt x="507" y="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1" name="Freeform 229"/>
            <p:cNvSpPr>
              <a:spLocks noEditPoints="1"/>
            </p:cNvSpPr>
            <p:nvPr/>
          </p:nvSpPr>
          <p:spPr bwMode="auto">
            <a:xfrm>
              <a:off x="10855325" y="5981700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8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2" name="Freeform 230"/>
            <p:cNvSpPr>
              <a:spLocks noEditPoints="1"/>
            </p:cNvSpPr>
            <p:nvPr/>
          </p:nvSpPr>
          <p:spPr bwMode="auto">
            <a:xfrm>
              <a:off x="10847388" y="6562725"/>
              <a:ext cx="231775" cy="227012"/>
            </a:xfrm>
            <a:custGeom>
              <a:avLst/>
              <a:gdLst>
                <a:gd name="T0" fmla="*/ 43 w 53"/>
                <a:gd name="T1" fmla="*/ 9 h 52"/>
                <a:gd name="T2" fmla="*/ 9 w 53"/>
                <a:gd name="T3" fmla="*/ 9 h 52"/>
                <a:gd name="T4" fmla="*/ 9 w 53"/>
                <a:gd name="T5" fmla="*/ 43 h 52"/>
                <a:gd name="T6" fmla="*/ 43 w 53"/>
                <a:gd name="T7" fmla="*/ 43 h 52"/>
                <a:gd name="T8" fmla="*/ 44 w 53"/>
                <a:gd name="T9" fmla="*/ 42 h 52"/>
                <a:gd name="T10" fmla="*/ 45 w 53"/>
                <a:gd name="T11" fmla="*/ 41 h 52"/>
                <a:gd name="T12" fmla="*/ 43 w 53"/>
                <a:gd name="T13" fmla="*/ 9 h 52"/>
                <a:gd name="T14" fmla="*/ 43 w 53"/>
                <a:gd name="T15" fmla="*/ 9 h 52"/>
                <a:gd name="T16" fmla="*/ 43 w 53"/>
                <a:gd name="T17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2">
                  <a:moveTo>
                    <a:pt x="43" y="9"/>
                  </a:moveTo>
                  <a:cubicBezTo>
                    <a:pt x="34" y="0"/>
                    <a:pt x="19" y="0"/>
                    <a:pt x="9" y="9"/>
                  </a:cubicBezTo>
                  <a:cubicBezTo>
                    <a:pt x="0" y="18"/>
                    <a:pt x="0" y="34"/>
                    <a:pt x="9" y="43"/>
                  </a:cubicBezTo>
                  <a:cubicBezTo>
                    <a:pt x="19" y="52"/>
                    <a:pt x="34" y="52"/>
                    <a:pt x="43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53" y="32"/>
                    <a:pt x="52" y="18"/>
                    <a:pt x="43" y="9"/>
                  </a:cubicBez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3" name="Freeform 231"/>
            <p:cNvSpPr>
              <a:spLocks noEditPoints="1"/>
            </p:cNvSpPr>
            <p:nvPr/>
          </p:nvSpPr>
          <p:spPr bwMode="auto">
            <a:xfrm>
              <a:off x="9715500" y="2841626"/>
              <a:ext cx="6672263" cy="6530974"/>
            </a:xfrm>
            <a:custGeom>
              <a:avLst/>
              <a:gdLst>
                <a:gd name="T0" fmla="*/ 1494 w 1522"/>
                <a:gd name="T1" fmla="*/ 517 h 1504"/>
                <a:gd name="T2" fmla="*/ 1485 w 1522"/>
                <a:gd name="T3" fmla="*/ 47 h 1504"/>
                <a:gd name="T4" fmla="*/ 1485 w 1522"/>
                <a:gd name="T5" fmla="*/ 46 h 1504"/>
                <a:gd name="T6" fmla="*/ 1484 w 1522"/>
                <a:gd name="T7" fmla="*/ 42 h 1504"/>
                <a:gd name="T8" fmla="*/ 1483 w 1522"/>
                <a:gd name="T9" fmla="*/ 39 h 1504"/>
                <a:gd name="T10" fmla="*/ 1481 w 1522"/>
                <a:gd name="T11" fmla="*/ 36 h 1504"/>
                <a:gd name="T12" fmla="*/ 1476 w 1522"/>
                <a:gd name="T13" fmla="*/ 32 h 1504"/>
                <a:gd name="T14" fmla="*/ 1474 w 1522"/>
                <a:gd name="T15" fmla="*/ 30 h 1504"/>
                <a:gd name="T16" fmla="*/ 1470 w 1522"/>
                <a:gd name="T17" fmla="*/ 29 h 1504"/>
                <a:gd name="T18" fmla="*/ 1467 w 1522"/>
                <a:gd name="T19" fmla="*/ 28 h 1504"/>
                <a:gd name="T20" fmla="*/ 1210 w 1522"/>
                <a:gd name="T21" fmla="*/ 0 h 1504"/>
                <a:gd name="T22" fmla="*/ 361 w 1522"/>
                <a:gd name="T23" fmla="*/ 352 h 1504"/>
                <a:gd name="T24" fmla="*/ 54 w 1522"/>
                <a:gd name="T25" fmla="*/ 875 h 1504"/>
                <a:gd name="T26" fmla="*/ 28 w 1522"/>
                <a:gd name="T27" fmla="*/ 988 h 1504"/>
                <a:gd name="T28" fmla="*/ 37 w 1522"/>
                <a:gd name="T29" fmla="*/ 1458 h 1504"/>
                <a:gd name="T30" fmla="*/ 37 w 1522"/>
                <a:gd name="T31" fmla="*/ 1461 h 1504"/>
                <a:gd name="T32" fmla="*/ 39 w 1522"/>
                <a:gd name="T33" fmla="*/ 1464 h 1504"/>
                <a:gd name="T34" fmla="*/ 41 w 1522"/>
                <a:gd name="T35" fmla="*/ 1467 h 1504"/>
                <a:gd name="T36" fmla="*/ 43 w 1522"/>
                <a:gd name="T37" fmla="*/ 1470 h 1504"/>
                <a:gd name="T38" fmla="*/ 46 w 1522"/>
                <a:gd name="T39" fmla="*/ 1472 h 1504"/>
                <a:gd name="T40" fmla="*/ 49 w 1522"/>
                <a:gd name="T41" fmla="*/ 1474 h 1504"/>
                <a:gd name="T42" fmla="*/ 52 w 1522"/>
                <a:gd name="T43" fmla="*/ 1475 h 1504"/>
                <a:gd name="T44" fmla="*/ 55 w 1522"/>
                <a:gd name="T45" fmla="*/ 1476 h 1504"/>
                <a:gd name="T46" fmla="*/ 764 w 1522"/>
                <a:gd name="T47" fmla="*/ 1416 h 1504"/>
                <a:gd name="T48" fmla="*/ 1467 w 1522"/>
                <a:gd name="T49" fmla="*/ 631 h 1504"/>
                <a:gd name="T50" fmla="*/ 109 w 1522"/>
                <a:gd name="T51" fmla="*/ 1438 h 1504"/>
                <a:gd name="T52" fmla="*/ 123 w 1522"/>
                <a:gd name="T53" fmla="*/ 1390 h 1504"/>
                <a:gd name="T54" fmla="*/ 75 w 1522"/>
                <a:gd name="T55" fmla="*/ 1404 h 1504"/>
                <a:gd name="T56" fmla="*/ 471 w 1522"/>
                <a:gd name="T57" fmla="*/ 1445 h 1504"/>
                <a:gd name="T58" fmla="*/ 109 w 1522"/>
                <a:gd name="T59" fmla="*/ 1438 h 1504"/>
                <a:gd name="T60" fmla="*/ 77 w 1522"/>
                <a:gd name="T61" fmla="*/ 983 h 1504"/>
                <a:gd name="T62" fmla="*/ 585 w 1522"/>
                <a:gd name="T63" fmla="*/ 1424 h 1504"/>
                <a:gd name="T64" fmla="*/ 639 w 1522"/>
                <a:gd name="T65" fmla="*/ 1409 h 1504"/>
                <a:gd name="T66" fmla="*/ 395 w 1522"/>
                <a:gd name="T67" fmla="*/ 386 h 1504"/>
                <a:gd name="T68" fmla="*/ 1255 w 1522"/>
                <a:gd name="T69" fmla="*/ 467 h 1504"/>
                <a:gd name="T70" fmla="*/ 1289 w 1522"/>
                <a:gd name="T71" fmla="*/ 467 h 1504"/>
                <a:gd name="T72" fmla="*/ 937 w 1522"/>
                <a:gd name="T73" fmla="*/ 80 h 1504"/>
                <a:gd name="T74" fmla="*/ 1445 w 1522"/>
                <a:gd name="T75" fmla="*/ 521 h 1504"/>
                <a:gd name="T76" fmla="*/ 1357 w 1522"/>
                <a:gd name="T77" fmla="*/ 501 h 1504"/>
                <a:gd name="T78" fmla="*/ 1323 w 1522"/>
                <a:gd name="T79" fmla="*/ 535 h 1504"/>
                <a:gd name="T80" fmla="*/ 1127 w 1522"/>
                <a:gd name="T81" fmla="*/ 1118 h 1504"/>
                <a:gd name="T82" fmla="*/ 1413 w 1522"/>
                <a:gd name="T83" fmla="*/ 66 h 1504"/>
                <a:gd name="T84" fmla="*/ 1399 w 1522"/>
                <a:gd name="T85" fmla="*/ 114 h 1504"/>
                <a:gd name="T86" fmla="*/ 1433 w 1522"/>
                <a:gd name="T87" fmla="*/ 114 h 1504"/>
                <a:gd name="T88" fmla="*/ 1454 w 1522"/>
                <a:gd name="T89" fmla="*/ 462 h 1504"/>
                <a:gd name="T90" fmla="*/ 1210 w 1522"/>
                <a:gd name="T91" fmla="*/ 48 h 1504"/>
                <a:gd name="T92" fmla="*/ 1413 w 1522"/>
                <a:gd name="T93" fmla="*/ 6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2" h="1504">
                  <a:moveTo>
                    <a:pt x="1468" y="629"/>
                  </a:moveTo>
                  <a:cubicBezTo>
                    <a:pt x="1478" y="592"/>
                    <a:pt x="1487" y="555"/>
                    <a:pt x="1494" y="517"/>
                  </a:cubicBezTo>
                  <a:cubicBezTo>
                    <a:pt x="1494" y="517"/>
                    <a:pt x="1494" y="516"/>
                    <a:pt x="1494" y="516"/>
                  </a:cubicBezTo>
                  <a:cubicBezTo>
                    <a:pt x="1522" y="361"/>
                    <a:pt x="1519" y="201"/>
                    <a:pt x="1485" y="47"/>
                  </a:cubicBezTo>
                  <a:cubicBezTo>
                    <a:pt x="1485" y="46"/>
                    <a:pt x="1485" y="46"/>
                    <a:pt x="1485" y="46"/>
                  </a:cubicBezTo>
                  <a:cubicBezTo>
                    <a:pt x="1485" y="46"/>
                    <a:pt x="1485" y="46"/>
                    <a:pt x="1485" y="46"/>
                  </a:cubicBezTo>
                  <a:cubicBezTo>
                    <a:pt x="1485" y="45"/>
                    <a:pt x="1485" y="44"/>
                    <a:pt x="1484" y="43"/>
                  </a:cubicBezTo>
                  <a:cubicBezTo>
                    <a:pt x="1484" y="43"/>
                    <a:pt x="1484" y="43"/>
                    <a:pt x="1484" y="42"/>
                  </a:cubicBezTo>
                  <a:cubicBezTo>
                    <a:pt x="1484" y="42"/>
                    <a:pt x="1483" y="41"/>
                    <a:pt x="1483" y="40"/>
                  </a:cubicBezTo>
                  <a:cubicBezTo>
                    <a:pt x="1483" y="40"/>
                    <a:pt x="1483" y="39"/>
                    <a:pt x="1483" y="39"/>
                  </a:cubicBezTo>
                  <a:cubicBezTo>
                    <a:pt x="1482" y="39"/>
                    <a:pt x="1482" y="38"/>
                    <a:pt x="1481" y="37"/>
                  </a:cubicBezTo>
                  <a:cubicBezTo>
                    <a:pt x="1481" y="37"/>
                    <a:pt x="1481" y="37"/>
                    <a:pt x="1481" y="36"/>
                  </a:cubicBezTo>
                  <a:cubicBezTo>
                    <a:pt x="1480" y="36"/>
                    <a:pt x="1480" y="35"/>
                    <a:pt x="1479" y="34"/>
                  </a:cubicBezTo>
                  <a:cubicBezTo>
                    <a:pt x="1478" y="33"/>
                    <a:pt x="1477" y="33"/>
                    <a:pt x="1476" y="32"/>
                  </a:cubicBezTo>
                  <a:cubicBezTo>
                    <a:pt x="1476" y="32"/>
                    <a:pt x="1476" y="32"/>
                    <a:pt x="1476" y="32"/>
                  </a:cubicBezTo>
                  <a:cubicBezTo>
                    <a:pt x="1475" y="31"/>
                    <a:pt x="1474" y="31"/>
                    <a:pt x="1474" y="30"/>
                  </a:cubicBezTo>
                  <a:cubicBezTo>
                    <a:pt x="1474" y="30"/>
                    <a:pt x="1473" y="30"/>
                    <a:pt x="1473" y="30"/>
                  </a:cubicBezTo>
                  <a:cubicBezTo>
                    <a:pt x="1472" y="30"/>
                    <a:pt x="1471" y="29"/>
                    <a:pt x="1470" y="29"/>
                  </a:cubicBezTo>
                  <a:cubicBezTo>
                    <a:pt x="1470" y="29"/>
                    <a:pt x="1470" y="29"/>
                    <a:pt x="1470" y="29"/>
                  </a:cubicBezTo>
                  <a:cubicBezTo>
                    <a:pt x="1469" y="28"/>
                    <a:pt x="1468" y="28"/>
                    <a:pt x="1467" y="28"/>
                  </a:cubicBezTo>
                  <a:cubicBezTo>
                    <a:pt x="1467" y="28"/>
                    <a:pt x="1467" y="28"/>
                    <a:pt x="1467" y="28"/>
                  </a:cubicBezTo>
                  <a:cubicBezTo>
                    <a:pt x="1383" y="9"/>
                    <a:pt x="1296" y="0"/>
                    <a:pt x="1210" y="0"/>
                  </a:cubicBezTo>
                  <a:cubicBezTo>
                    <a:pt x="1054" y="0"/>
                    <a:pt x="902" y="30"/>
                    <a:pt x="758" y="88"/>
                  </a:cubicBezTo>
                  <a:cubicBezTo>
                    <a:pt x="609" y="148"/>
                    <a:pt x="475" y="237"/>
                    <a:pt x="361" y="352"/>
                  </a:cubicBezTo>
                  <a:cubicBezTo>
                    <a:pt x="216" y="497"/>
                    <a:pt x="110" y="677"/>
                    <a:pt x="54" y="873"/>
                  </a:cubicBezTo>
                  <a:cubicBezTo>
                    <a:pt x="54" y="873"/>
                    <a:pt x="54" y="874"/>
                    <a:pt x="54" y="875"/>
                  </a:cubicBezTo>
                  <a:cubicBezTo>
                    <a:pt x="43" y="912"/>
                    <a:pt x="35" y="949"/>
                    <a:pt x="28" y="987"/>
                  </a:cubicBezTo>
                  <a:cubicBezTo>
                    <a:pt x="28" y="987"/>
                    <a:pt x="28" y="988"/>
                    <a:pt x="28" y="988"/>
                  </a:cubicBezTo>
                  <a:cubicBezTo>
                    <a:pt x="0" y="1143"/>
                    <a:pt x="3" y="1303"/>
                    <a:pt x="36" y="1457"/>
                  </a:cubicBezTo>
                  <a:cubicBezTo>
                    <a:pt x="36" y="1458"/>
                    <a:pt x="37" y="1458"/>
                    <a:pt x="37" y="1458"/>
                  </a:cubicBezTo>
                  <a:cubicBezTo>
                    <a:pt x="37" y="1458"/>
                    <a:pt x="37" y="1458"/>
                    <a:pt x="37" y="1458"/>
                  </a:cubicBezTo>
                  <a:cubicBezTo>
                    <a:pt x="37" y="1459"/>
                    <a:pt x="37" y="1460"/>
                    <a:pt x="37" y="1461"/>
                  </a:cubicBezTo>
                  <a:cubicBezTo>
                    <a:pt x="38" y="1461"/>
                    <a:pt x="38" y="1461"/>
                    <a:pt x="38" y="1461"/>
                  </a:cubicBezTo>
                  <a:cubicBezTo>
                    <a:pt x="38" y="1462"/>
                    <a:pt x="38" y="1463"/>
                    <a:pt x="39" y="1464"/>
                  </a:cubicBezTo>
                  <a:cubicBezTo>
                    <a:pt x="39" y="1464"/>
                    <a:pt x="39" y="1465"/>
                    <a:pt x="39" y="1465"/>
                  </a:cubicBezTo>
                  <a:cubicBezTo>
                    <a:pt x="40" y="1465"/>
                    <a:pt x="40" y="1466"/>
                    <a:pt x="41" y="1467"/>
                  </a:cubicBezTo>
                  <a:cubicBezTo>
                    <a:pt x="41" y="1467"/>
                    <a:pt x="41" y="1467"/>
                    <a:pt x="41" y="1468"/>
                  </a:cubicBezTo>
                  <a:cubicBezTo>
                    <a:pt x="42" y="1468"/>
                    <a:pt x="42" y="1469"/>
                    <a:pt x="43" y="1470"/>
                  </a:cubicBezTo>
                  <a:cubicBezTo>
                    <a:pt x="44" y="1471"/>
                    <a:pt x="45" y="1471"/>
                    <a:pt x="45" y="1472"/>
                  </a:cubicBezTo>
                  <a:cubicBezTo>
                    <a:pt x="46" y="1472"/>
                    <a:pt x="46" y="1472"/>
                    <a:pt x="46" y="1472"/>
                  </a:cubicBezTo>
                  <a:cubicBezTo>
                    <a:pt x="47" y="1473"/>
                    <a:pt x="47" y="1473"/>
                    <a:pt x="48" y="1474"/>
                  </a:cubicBezTo>
                  <a:cubicBezTo>
                    <a:pt x="48" y="1474"/>
                    <a:pt x="48" y="1474"/>
                    <a:pt x="49" y="1474"/>
                  </a:cubicBezTo>
                  <a:cubicBezTo>
                    <a:pt x="49" y="1474"/>
                    <a:pt x="50" y="1475"/>
                    <a:pt x="51" y="1475"/>
                  </a:cubicBezTo>
                  <a:cubicBezTo>
                    <a:pt x="52" y="1475"/>
                    <a:pt x="52" y="1475"/>
                    <a:pt x="52" y="1475"/>
                  </a:cubicBezTo>
                  <a:cubicBezTo>
                    <a:pt x="53" y="1476"/>
                    <a:pt x="54" y="1476"/>
                    <a:pt x="55" y="1476"/>
                  </a:cubicBezTo>
                  <a:cubicBezTo>
                    <a:pt x="55" y="1476"/>
                    <a:pt x="55" y="1476"/>
                    <a:pt x="55" y="1476"/>
                  </a:cubicBezTo>
                  <a:cubicBezTo>
                    <a:pt x="139" y="1495"/>
                    <a:pt x="226" y="1504"/>
                    <a:pt x="312" y="1504"/>
                  </a:cubicBezTo>
                  <a:cubicBezTo>
                    <a:pt x="468" y="1504"/>
                    <a:pt x="620" y="1474"/>
                    <a:pt x="764" y="1416"/>
                  </a:cubicBezTo>
                  <a:cubicBezTo>
                    <a:pt x="913" y="1356"/>
                    <a:pt x="1046" y="1267"/>
                    <a:pt x="1161" y="1152"/>
                  </a:cubicBezTo>
                  <a:cubicBezTo>
                    <a:pt x="1306" y="1007"/>
                    <a:pt x="1412" y="827"/>
                    <a:pt x="1467" y="631"/>
                  </a:cubicBezTo>
                  <a:cubicBezTo>
                    <a:pt x="1468" y="631"/>
                    <a:pt x="1468" y="630"/>
                    <a:pt x="1468" y="629"/>
                  </a:cubicBezTo>
                  <a:close/>
                  <a:moveTo>
                    <a:pt x="109" y="1438"/>
                  </a:moveTo>
                  <a:cubicBezTo>
                    <a:pt x="123" y="1424"/>
                    <a:pt x="123" y="1424"/>
                    <a:pt x="123" y="1424"/>
                  </a:cubicBezTo>
                  <a:cubicBezTo>
                    <a:pt x="132" y="1415"/>
                    <a:pt x="132" y="1399"/>
                    <a:pt x="123" y="1390"/>
                  </a:cubicBezTo>
                  <a:cubicBezTo>
                    <a:pt x="113" y="1381"/>
                    <a:pt x="98" y="1381"/>
                    <a:pt x="89" y="1390"/>
                  </a:cubicBezTo>
                  <a:cubicBezTo>
                    <a:pt x="75" y="1404"/>
                    <a:pt x="75" y="1404"/>
                    <a:pt x="75" y="1404"/>
                  </a:cubicBezTo>
                  <a:cubicBezTo>
                    <a:pt x="53" y="1283"/>
                    <a:pt x="51" y="1160"/>
                    <a:pt x="67" y="1042"/>
                  </a:cubicBezTo>
                  <a:cubicBezTo>
                    <a:pt x="471" y="1445"/>
                    <a:pt x="471" y="1445"/>
                    <a:pt x="471" y="1445"/>
                  </a:cubicBezTo>
                  <a:cubicBezTo>
                    <a:pt x="419" y="1452"/>
                    <a:pt x="365" y="1456"/>
                    <a:pt x="312" y="1456"/>
                  </a:cubicBezTo>
                  <a:cubicBezTo>
                    <a:pt x="244" y="1456"/>
                    <a:pt x="176" y="1450"/>
                    <a:pt x="109" y="1438"/>
                  </a:cubicBezTo>
                  <a:close/>
                  <a:moveTo>
                    <a:pt x="529" y="1436"/>
                  </a:moveTo>
                  <a:cubicBezTo>
                    <a:pt x="77" y="983"/>
                    <a:pt x="77" y="983"/>
                    <a:pt x="77" y="983"/>
                  </a:cubicBezTo>
                  <a:cubicBezTo>
                    <a:pt x="81" y="965"/>
                    <a:pt x="85" y="946"/>
                    <a:pt x="89" y="928"/>
                  </a:cubicBezTo>
                  <a:cubicBezTo>
                    <a:pt x="585" y="1424"/>
                    <a:pt x="585" y="1424"/>
                    <a:pt x="585" y="1424"/>
                  </a:cubicBezTo>
                  <a:cubicBezTo>
                    <a:pt x="567" y="1428"/>
                    <a:pt x="548" y="1432"/>
                    <a:pt x="529" y="1436"/>
                  </a:cubicBezTo>
                  <a:close/>
                  <a:moveTo>
                    <a:pt x="639" y="1409"/>
                  </a:moveTo>
                  <a:cubicBezTo>
                    <a:pt x="104" y="874"/>
                    <a:pt x="104" y="874"/>
                    <a:pt x="104" y="874"/>
                  </a:cubicBezTo>
                  <a:cubicBezTo>
                    <a:pt x="157" y="693"/>
                    <a:pt x="256" y="525"/>
                    <a:pt x="395" y="386"/>
                  </a:cubicBezTo>
                  <a:cubicBezTo>
                    <a:pt x="533" y="247"/>
                    <a:pt x="700" y="148"/>
                    <a:pt x="883" y="95"/>
                  </a:cubicBezTo>
                  <a:cubicBezTo>
                    <a:pt x="1255" y="467"/>
                    <a:pt x="1255" y="467"/>
                    <a:pt x="1255" y="467"/>
                  </a:cubicBezTo>
                  <a:cubicBezTo>
                    <a:pt x="1260" y="472"/>
                    <a:pt x="1266" y="474"/>
                    <a:pt x="1272" y="474"/>
                  </a:cubicBezTo>
                  <a:cubicBezTo>
                    <a:pt x="1278" y="474"/>
                    <a:pt x="1285" y="472"/>
                    <a:pt x="1289" y="467"/>
                  </a:cubicBezTo>
                  <a:cubicBezTo>
                    <a:pt x="1299" y="458"/>
                    <a:pt x="1299" y="442"/>
                    <a:pt x="1289" y="433"/>
                  </a:cubicBezTo>
                  <a:cubicBezTo>
                    <a:pt x="937" y="80"/>
                    <a:pt x="937" y="80"/>
                    <a:pt x="937" y="80"/>
                  </a:cubicBezTo>
                  <a:cubicBezTo>
                    <a:pt x="955" y="76"/>
                    <a:pt x="974" y="72"/>
                    <a:pt x="993" y="68"/>
                  </a:cubicBezTo>
                  <a:cubicBezTo>
                    <a:pt x="1445" y="521"/>
                    <a:pt x="1445" y="521"/>
                    <a:pt x="1445" y="521"/>
                  </a:cubicBezTo>
                  <a:cubicBezTo>
                    <a:pt x="1441" y="539"/>
                    <a:pt x="1437" y="558"/>
                    <a:pt x="1433" y="576"/>
                  </a:cubicBezTo>
                  <a:cubicBezTo>
                    <a:pt x="1357" y="501"/>
                    <a:pt x="1357" y="501"/>
                    <a:pt x="1357" y="501"/>
                  </a:cubicBezTo>
                  <a:cubicBezTo>
                    <a:pt x="1348" y="491"/>
                    <a:pt x="1333" y="491"/>
                    <a:pt x="1323" y="501"/>
                  </a:cubicBezTo>
                  <a:cubicBezTo>
                    <a:pt x="1314" y="510"/>
                    <a:pt x="1314" y="525"/>
                    <a:pt x="1323" y="535"/>
                  </a:cubicBezTo>
                  <a:cubicBezTo>
                    <a:pt x="1418" y="630"/>
                    <a:pt x="1418" y="630"/>
                    <a:pt x="1418" y="630"/>
                  </a:cubicBezTo>
                  <a:cubicBezTo>
                    <a:pt x="1365" y="811"/>
                    <a:pt x="1266" y="979"/>
                    <a:pt x="1127" y="1118"/>
                  </a:cubicBezTo>
                  <a:cubicBezTo>
                    <a:pt x="989" y="1257"/>
                    <a:pt x="821" y="1356"/>
                    <a:pt x="639" y="1409"/>
                  </a:cubicBezTo>
                  <a:close/>
                  <a:moveTo>
                    <a:pt x="1413" y="66"/>
                  </a:moveTo>
                  <a:cubicBezTo>
                    <a:pt x="1399" y="80"/>
                    <a:pt x="1399" y="80"/>
                    <a:pt x="1399" y="80"/>
                  </a:cubicBezTo>
                  <a:cubicBezTo>
                    <a:pt x="1390" y="89"/>
                    <a:pt x="1390" y="105"/>
                    <a:pt x="1399" y="114"/>
                  </a:cubicBezTo>
                  <a:cubicBezTo>
                    <a:pt x="1404" y="119"/>
                    <a:pt x="1410" y="121"/>
                    <a:pt x="1416" y="121"/>
                  </a:cubicBezTo>
                  <a:cubicBezTo>
                    <a:pt x="1422" y="121"/>
                    <a:pt x="1428" y="119"/>
                    <a:pt x="1433" y="114"/>
                  </a:cubicBezTo>
                  <a:cubicBezTo>
                    <a:pt x="1447" y="100"/>
                    <a:pt x="1447" y="100"/>
                    <a:pt x="1447" y="100"/>
                  </a:cubicBezTo>
                  <a:cubicBezTo>
                    <a:pt x="1469" y="221"/>
                    <a:pt x="1471" y="344"/>
                    <a:pt x="1454" y="462"/>
                  </a:cubicBezTo>
                  <a:cubicBezTo>
                    <a:pt x="1051" y="59"/>
                    <a:pt x="1051" y="59"/>
                    <a:pt x="1051" y="59"/>
                  </a:cubicBezTo>
                  <a:cubicBezTo>
                    <a:pt x="1103" y="52"/>
                    <a:pt x="1156" y="48"/>
                    <a:pt x="1210" y="48"/>
                  </a:cubicBezTo>
                  <a:cubicBezTo>
                    <a:pt x="1278" y="48"/>
                    <a:pt x="1346" y="54"/>
                    <a:pt x="1413" y="66"/>
                  </a:cubicBezTo>
                  <a:close/>
                  <a:moveTo>
                    <a:pt x="1413" y="66"/>
                  </a:moveTo>
                  <a:cubicBezTo>
                    <a:pt x="1413" y="66"/>
                    <a:pt x="1413" y="66"/>
                    <a:pt x="1413" y="6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4" name="Freeform 232"/>
            <p:cNvSpPr>
              <a:spLocks noEditPoints="1"/>
            </p:cNvSpPr>
            <p:nvPr/>
          </p:nvSpPr>
          <p:spPr bwMode="auto">
            <a:xfrm>
              <a:off x="11452225" y="7270750"/>
              <a:ext cx="425450" cy="412750"/>
            </a:xfrm>
            <a:custGeom>
              <a:avLst/>
              <a:gdLst>
                <a:gd name="T0" fmla="*/ 54 w 97"/>
                <a:gd name="T1" fmla="*/ 9 h 95"/>
                <a:gd name="T2" fmla="*/ 9 w 97"/>
                <a:gd name="T3" fmla="*/ 54 h 95"/>
                <a:gd name="T4" fmla="*/ 9 w 97"/>
                <a:gd name="T5" fmla="*/ 88 h 95"/>
                <a:gd name="T6" fmla="*/ 26 w 97"/>
                <a:gd name="T7" fmla="*/ 95 h 95"/>
                <a:gd name="T8" fmla="*/ 43 w 97"/>
                <a:gd name="T9" fmla="*/ 88 h 95"/>
                <a:gd name="T10" fmla="*/ 88 w 97"/>
                <a:gd name="T11" fmla="*/ 43 h 95"/>
                <a:gd name="T12" fmla="*/ 88 w 97"/>
                <a:gd name="T13" fmla="*/ 9 h 95"/>
                <a:gd name="T14" fmla="*/ 54 w 97"/>
                <a:gd name="T15" fmla="*/ 9 h 95"/>
                <a:gd name="T16" fmla="*/ 54 w 97"/>
                <a:gd name="T17" fmla="*/ 9 h 95"/>
                <a:gd name="T18" fmla="*/ 54 w 97"/>
                <a:gd name="T19" fmla="*/ 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5">
                  <a:moveTo>
                    <a:pt x="54" y="9"/>
                  </a:moveTo>
                  <a:cubicBezTo>
                    <a:pt x="9" y="54"/>
                    <a:pt x="9" y="54"/>
                    <a:pt x="9" y="54"/>
                  </a:cubicBezTo>
                  <a:cubicBezTo>
                    <a:pt x="0" y="63"/>
                    <a:pt x="0" y="78"/>
                    <a:pt x="9" y="88"/>
                  </a:cubicBezTo>
                  <a:cubicBezTo>
                    <a:pt x="14" y="92"/>
                    <a:pt x="20" y="95"/>
                    <a:pt x="26" y="95"/>
                  </a:cubicBezTo>
                  <a:cubicBezTo>
                    <a:pt x="32" y="95"/>
                    <a:pt x="38" y="92"/>
                    <a:pt x="43" y="8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97" y="34"/>
                    <a:pt x="97" y="19"/>
                    <a:pt x="88" y="9"/>
                  </a:cubicBezTo>
                  <a:cubicBezTo>
                    <a:pt x="78" y="0"/>
                    <a:pt x="63" y="0"/>
                    <a:pt x="54" y="9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5" name="Freeform 233"/>
            <p:cNvSpPr>
              <a:spLocks noEditPoints="1"/>
            </p:cNvSpPr>
            <p:nvPr/>
          </p:nvSpPr>
          <p:spPr bwMode="auto">
            <a:xfrm>
              <a:off x="10360025" y="8348663"/>
              <a:ext cx="430213" cy="411162"/>
            </a:xfrm>
            <a:custGeom>
              <a:avLst/>
              <a:gdLst>
                <a:gd name="T0" fmla="*/ 54 w 98"/>
                <a:gd name="T1" fmla="*/ 10 h 95"/>
                <a:gd name="T2" fmla="*/ 10 w 98"/>
                <a:gd name="T3" fmla="*/ 54 h 95"/>
                <a:gd name="T4" fmla="*/ 10 w 98"/>
                <a:gd name="T5" fmla="*/ 88 h 95"/>
                <a:gd name="T6" fmla="*/ 27 w 98"/>
                <a:gd name="T7" fmla="*/ 95 h 95"/>
                <a:gd name="T8" fmla="*/ 44 w 98"/>
                <a:gd name="T9" fmla="*/ 88 h 95"/>
                <a:gd name="T10" fmla="*/ 88 w 98"/>
                <a:gd name="T11" fmla="*/ 43 h 95"/>
                <a:gd name="T12" fmla="*/ 88 w 98"/>
                <a:gd name="T13" fmla="*/ 10 h 95"/>
                <a:gd name="T14" fmla="*/ 54 w 98"/>
                <a:gd name="T15" fmla="*/ 10 h 95"/>
                <a:gd name="T16" fmla="*/ 54 w 98"/>
                <a:gd name="T17" fmla="*/ 10 h 95"/>
                <a:gd name="T18" fmla="*/ 54 w 98"/>
                <a:gd name="T19" fmla="*/ 1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5">
                  <a:moveTo>
                    <a:pt x="54" y="10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0" y="64"/>
                    <a:pt x="0" y="79"/>
                    <a:pt x="10" y="88"/>
                  </a:cubicBezTo>
                  <a:cubicBezTo>
                    <a:pt x="14" y="93"/>
                    <a:pt x="21" y="95"/>
                    <a:pt x="27" y="95"/>
                  </a:cubicBezTo>
                  <a:cubicBezTo>
                    <a:pt x="33" y="95"/>
                    <a:pt x="39" y="93"/>
                    <a:pt x="44" y="8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98" y="34"/>
                    <a:pt x="98" y="19"/>
                    <a:pt x="88" y="10"/>
                  </a:cubicBezTo>
                  <a:cubicBezTo>
                    <a:pt x="79" y="0"/>
                    <a:pt x="64" y="0"/>
                    <a:pt x="54" y="10"/>
                  </a:cubicBezTo>
                  <a:close/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6" name="Freeform 234"/>
            <p:cNvSpPr>
              <a:spLocks noEditPoints="1"/>
            </p:cNvSpPr>
            <p:nvPr/>
          </p:nvSpPr>
          <p:spPr bwMode="auto">
            <a:xfrm>
              <a:off x="14227175" y="4522788"/>
              <a:ext cx="423863" cy="412750"/>
            </a:xfrm>
            <a:custGeom>
              <a:avLst/>
              <a:gdLst>
                <a:gd name="T0" fmla="*/ 54 w 97"/>
                <a:gd name="T1" fmla="*/ 9 h 95"/>
                <a:gd name="T2" fmla="*/ 9 w 97"/>
                <a:gd name="T3" fmla="*/ 54 h 95"/>
                <a:gd name="T4" fmla="*/ 9 w 97"/>
                <a:gd name="T5" fmla="*/ 88 h 95"/>
                <a:gd name="T6" fmla="*/ 26 w 97"/>
                <a:gd name="T7" fmla="*/ 95 h 95"/>
                <a:gd name="T8" fmla="*/ 43 w 97"/>
                <a:gd name="T9" fmla="*/ 88 h 95"/>
                <a:gd name="T10" fmla="*/ 88 w 97"/>
                <a:gd name="T11" fmla="*/ 43 h 95"/>
                <a:gd name="T12" fmla="*/ 88 w 97"/>
                <a:gd name="T13" fmla="*/ 9 h 95"/>
                <a:gd name="T14" fmla="*/ 54 w 97"/>
                <a:gd name="T15" fmla="*/ 9 h 95"/>
                <a:gd name="T16" fmla="*/ 54 w 97"/>
                <a:gd name="T17" fmla="*/ 9 h 95"/>
                <a:gd name="T18" fmla="*/ 54 w 97"/>
                <a:gd name="T19" fmla="*/ 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5">
                  <a:moveTo>
                    <a:pt x="54" y="9"/>
                  </a:moveTo>
                  <a:cubicBezTo>
                    <a:pt x="9" y="54"/>
                    <a:pt x="9" y="54"/>
                    <a:pt x="9" y="54"/>
                  </a:cubicBezTo>
                  <a:cubicBezTo>
                    <a:pt x="0" y="63"/>
                    <a:pt x="0" y="78"/>
                    <a:pt x="9" y="88"/>
                  </a:cubicBezTo>
                  <a:cubicBezTo>
                    <a:pt x="14" y="92"/>
                    <a:pt x="20" y="95"/>
                    <a:pt x="26" y="95"/>
                  </a:cubicBezTo>
                  <a:cubicBezTo>
                    <a:pt x="32" y="95"/>
                    <a:pt x="38" y="92"/>
                    <a:pt x="43" y="8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97" y="34"/>
                    <a:pt x="97" y="19"/>
                    <a:pt x="88" y="9"/>
                  </a:cubicBezTo>
                  <a:cubicBezTo>
                    <a:pt x="78" y="0"/>
                    <a:pt x="63" y="0"/>
                    <a:pt x="54" y="9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7" name="Freeform 235"/>
            <p:cNvSpPr>
              <a:spLocks noEditPoints="1"/>
            </p:cNvSpPr>
            <p:nvPr/>
          </p:nvSpPr>
          <p:spPr bwMode="auto">
            <a:xfrm>
              <a:off x="15313025" y="3441700"/>
              <a:ext cx="425450" cy="412750"/>
            </a:xfrm>
            <a:custGeom>
              <a:avLst/>
              <a:gdLst>
                <a:gd name="T0" fmla="*/ 26 w 97"/>
                <a:gd name="T1" fmla="*/ 95 h 95"/>
                <a:gd name="T2" fmla="*/ 43 w 97"/>
                <a:gd name="T3" fmla="*/ 88 h 95"/>
                <a:gd name="T4" fmla="*/ 88 w 97"/>
                <a:gd name="T5" fmla="*/ 44 h 95"/>
                <a:gd name="T6" fmla="*/ 88 w 97"/>
                <a:gd name="T7" fmla="*/ 10 h 95"/>
                <a:gd name="T8" fmla="*/ 54 w 97"/>
                <a:gd name="T9" fmla="*/ 10 h 95"/>
                <a:gd name="T10" fmla="*/ 9 w 97"/>
                <a:gd name="T11" fmla="*/ 55 h 95"/>
                <a:gd name="T12" fmla="*/ 9 w 97"/>
                <a:gd name="T13" fmla="*/ 88 h 95"/>
                <a:gd name="T14" fmla="*/ 26 w 97"/>
                <a:gd name="T15" fmla="*/ 95 h 95"/>
                <a:gd name="T16" fmla="*/ 26 w 97"/>
                <a:gd name="T17" fmla="*/ 95 h 95"/>
                <a:gd name="T18" fmla="*/ 26 w 97"/>
                <a:gd name="T1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5">
                  <a:moveTo>
                    <a:pt x="26" y="95"/>
                  </a:moveTo>
                  <a:cubicBezTo>
                    <a:pt x="33" y="95"/>
                    <a:pt x="39" y="93"/>
                    <a:pt x="43" y="88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7" y="34"/>
                    <a:pt x="97" y="19"/>
                    <a:pt x="88" y="10"/>
                  </a:cubicBezTo>
                  <a:cubicBezTo>
                    <a:pt x="79" y="0"/>
                    <a:pt x="63" y="0"/>
                    <a:pt x="54" y="1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64"/>
                    <a:pt x="0" y="79"/>
                    <a:pt x="9" y="88"/>
                  </a:cubicBezTo>
                  <a:cubicBezTo>
                    <a:pt x="14" y="93"/>
                    <a:pt x="20" y="95"/>
                    <a:pt x="26" y="95"/>
                  </a:cubicBezTo>
                  <a:close/>
                  <a:moveTo>
                    <a:pt x="26" y="95"/>
                  </a:moveTo>
                  <a:cubicBezTo>
                    <a:pt x="26" y="95"/>
                    <a:pt x="26" y="95"/>
                    <a:pt x="26" y="9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8" name="Group 397"/>
          <p:cNvGrpSpPr>
            <a:grpSpLocks noChangeAspect="1"/>
          </p:cNvGrpSpPr>
          <p:nvPr/>
        </p:nvGrpSpPr>
        <p:grpSpPr>
          <a:xfrm>
            <a:off x="4116546" y="5062133"/>
            <a:ext cx="335401" cy="304800"/>
            <a:chOff x="6849049" y="3237035"/>
            <a:chExt cx="5031020" cy="4572000"/>
          </a:xfrm>
        </p:grpSpPr>
        <p:sp>
          <p:nvSpPr>
            <p:cNvPr id="399" name="Oval 398"/>
            <p:cNvSpPr/>
            <p:nvPr/>
          </p:nvSpPr>
          <p:spPr>
            <a:xfrm>
              <a:off x="8425224" y="6328934"/>
              <a:ext cx="1878668" cy="105146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0" name="Freeform 215"/>
            <p:cNvSpPr>
              <a:spLocks noEditPoints="1"/>
            </p:cNvSpPr>
            <p:nvPr/>
          </p:nvSpPr>
          <p:spPr bwMode="auto">
            <a:xfrm>
              <a:off x="9043610" y="6854668"/>
              <a:ext cx="641897" cy="158658"/>
            </a:xfrm>
            <a:custGeom>
              <a:avLst/>
              <a:gdLst>
                <a:gd name="T0" fmla="*/ 168 w 192"/>
                <a:gd name="T1" fmla="*/ 0 h 48"/>
                <a:gd name="T2" fmla="*/ 24 w 192"/>
                <a:gd name="T3" fmla="*/ 0 h 48"/>
                <a:gd name="T4" fmla="*/ 0 w 192"/>
                <a:gd name="T5" fmla="*/ 24 h 48"/>
                <a:gd name="T6" fmla="*/ 24 w 192"/>
                <a:gd name="T7" fmla="*/ 48 h 48"/>
                <a:gd name="T8" fmla="*/ 168 w 192"/>
                <a:gd name="T9" fmla="*/ 48 h 48"/>
                <a:gd name="T10" fmla="*/ 192 w 192"/>
                <a:gd name="T11" fmla="*/ 24 h 48"/>
                <a:gd name="T12" fmla="*/ 168 w 192"/>
                <a:gd name="T13" fmla="*/ 0 h 48"/>
                <a:gd name="T14" fmla="*/ 168 w 192"/>
                <a:gd name="T15" fmla="*/ 0 h 48"/>
                <a:gd name="T16" fmla="*/ 168 w 19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48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1" y="48"/>
                    <a:pt x="192" y="37"/>
                    <a:pt x="192" y="24"/>
                  </a:cubicBezTo>
                  <a:cubicBezTo>
                    <a:pt x="192" y="10"/>
                    <a:pt x="181" y="0"/>
                    <a:pt x="168" y="0"/>
                  </a:cubicBezTo>
                  <a:close/>
                  <a:moveTo>
                    <a:pt x="168" y="0"/>
                  </a:moveTo>
                  <a:cubicBezTo>
                    <a:pt x="168" y="0"/>
                    <a:pt x="168" y="0"/>
                    <a:pt x="16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1" name="Freeform 216"/>
            <p:cNvSpPr>
              <a:spLocks noEditPoints="1"/>
            </p:cNvSpPr>
            <p:nvPr/>
          </p:nvSpPr>
          <p:spPr bwMode="auto">
            <a:xfrm>
              <a:off x="6849049" y="3687574"/>
              <a:ext cx="5031020" cy="4121461"/>
            </a:xfrm>
            <a:custGeom>
              <a:avLst/>
              <a:gdLst>
                <a:gd name="T0" fmla="*/ 1504 w 1504"/>
                <a:gd name="T1" fmla="*/ 1073 h 1244"/>
                <a:gd name="T2" fmla="*/ 1503 w 1504"/>
                <a:gd name="T3" fmla="*/ 1070 h 1244"/>
                <a:gd name="T4" fmla="*/ 1503 w 1504"/>
                <a:gd name="T5" fmla="*/ 1070 h 1244"/>
                <a:gd name="T6" fmla="*/ 1503 w 1504"/>
                <a:gd name="T7" fmla="*/ 1067 h 1244"/>
                <a:gd name="T8" fmla="*/ 1502 w 1504"/>
                <a:gd name="T9" fmla="*/ 1067 h 1244"/>
                <a:gd name="T10" fmla="*/ 1501 w 1504"/>
                <a:gd name="T11" fmla="*/ 1064 h 1244"/>
                <a:gd name="T12" fmla="*/ 1501 w 1504"/>
                <a:gd name="T13" fmla="*/ 1064 h 1244"/>
                <a:gd name="T14" fmla="*/ 1368 w 1504"/>
                <a:gd name="T15" fmla="*/ 814 h 1244"/>
                <a:gd name="T16" fmla="*/ 1368 w 1504"/>
                <a:gd name="T17" fmla="*/ 160 h 1244"/>
                <a:gd name="T18" fmla="*/ 1344 w 1504"/>
                <a:gd name="T19" fmla="*/ 136 h 1244"/>
                <a:gd name="T20" fmla="*/ 1320 w 1504"/>
                <a:gd name="T21" fmla="*/ 160 h 1244"/>
                <a:gd name="T22" fmla="*/ 1320 w 1504"/>
                <a:gd name="T23" fmla="*/ 796 h 1244"/>
                <a:gd name="T24" fmla="*/ 184 w 1504"/>
                <a:gd name="T25" fmla="*/ 796 h 1244"/>
                <a:gd name="T26" fmla="*/ 184 w 1504"/>
                <a:gd name="T27" fmla="*/ 120 h 1244"/>
                <a:gd name="T28" fmla="*/ 256 w 1504"/>
                <a:gd name="T29" fmla="*/ 48 h 1244"/>
                <a:gd name="T30" fmla="*/ 1208 w 1504"/>
                <a:gd name="T31" fmla="*/ 48 h 1244"/>
                <a:gd name="T32" fmla="*/ 1232 w 1504"/>
                <a:gd name="T33" fmla="*/ 24 h 1244"/>
                <a:gd name="T34" fmla="*/ 1208 w 1504"/>
                <a:gd name="T35" fmla="*/ 0 h 1244"/>
                <a:gd name="T36" fmla="*/ 256 w 1504"/>
                <a:gd name="T37" fmla="*/ 0 h 1244"/>
                <a:gd name="T38" fmla="*/ 136 w 1504"/>
                <a:gd name="T39" fmla="*/ 120 h 1244"/>
                <a:gd name="T40" fmla="*/ 136 w 1504"/>
                <a:gd name="T41" fmla="*/ 814 h 1244"/>
                <a:gd name="T42" fmla="*/ 3 w 1504"/>
                <a:gd name="T43" fmla="*/ 1064 h 1244"/>
                <a:gd name="T44" fmla="*/ 3 w 1504"/>
                <a:gd name="T45" fmla="*/ 1064 h 1244"/>
                <a:gd name="T46" fmla="*/ 2 w 1504"/>
                <a:gd name="T47" fmla="*/ 1067 h 1244"/>
                <a:gd name="T48" fmla="*/ 1 w 1504"/>
                <a:gd name="T49" fmla="*/ 1067 h 1244"/>
                <a:gd name="T50" fmla="*/ 1 w 1504"/>
                <a:gd name="T51" fmla="*/ 1070 h 1244"/>
                <a:gd name="T52" fmla="*/ 1 w 1504"/>
                <a:gd name="T53" fmla="*/ 1070 h 1244"/>
                <a:gd name="T54" fmla="*/ 0 w 1504"/>
                <a:gd name="T55" fmla="*/ 1073 h 1244"/>
                <a:gd name="T56" fmla="*/ 0 w 1504"/>
                <a:gd name="T57" fmla="*/ 1076 h 1244"/>
                <a:gd name="T58" fmla="*/ 0 w 1504"/>
                <a:gd name="T59" fmla="*/ 1124 h 1244"/>
                <a:gd name="T60" fmla="*/ 120 w 1504"/>
                <a:gd name="T61" fmla="*/ 1244 h 1244"/>
                <a:gd name="T62" fmla="*/ 1384 w 1504"/>
                <a:gd name="T63" fmla="*/ 1244 h 1244"/>
                <a:gd name="T64" fmla="*/ 1504 w 1504"/>
                <a:gd name="T65" fmla="*/ 1124 h 1244"/>
                <a:gd name="T66" fmla="*/ 1504 w 1504"/>
                <a:gd name="T67" fmla="*/ 1076 h 1244"/>
                <a:gd name="T68" fmla="*/ 1504 w 1504"/>
                <a:gd name="T69" fmla="*/ 1073 h 1244"/>
                <a:gd name="T70" fmla="*/ 174 w 1504"/>
                <a:gd name="T71" fmla="*/ 844 h 1244"/>
                <a:gd name="T72" fmla="*/ 1330 w 1504"/>
                <a:gd name="T73" fmla="*/ 844 h 1244"/>
                <a:gd name="T74" fmla="*/ 1440 w 1504"/>
                <a:gd name="T75" fmla="*/ 1052 h 1244"/>
                <a:gd name="T76" fmla="*/ 64 w 1504"/>
                <a:gd name="T77" fmla="*/ 1052 h 1244"/>
                <a:gd name="T78" fmla="*/ 174 w 1504"/>
                <a:gd name="T79" fmla="*/ 844 h 1244"/>
                <a:gd name="T80" fmla="*/ 1384 w 1504"/>
                <a:gd name="T81" fmla="*/ 1196 h 1244"/>
                <a:gd name="T82" fmla="*/ 120 w 1504"/>
                <a:gd name="T83" fmla="*/ 1196 h 1244"/>
                <a:gd name="T84" fmla="*/ 48 w 1504"/>
                <a:gd name="T85" fmla="*/ 1124 h 1244"/>
                <a:gd name="T86" fmla="*/ 48 w 1504"/>
                <a:gd name="T87" fmla="*/ 1100 h 1244"/>
                <a:gd name="T88" fmla="*/ 1456 w 1504"/>
                <a:gd name="T89" fmla="*/ 1100 h 1244"/>
                <a:gd name="T90" fmla="*/ 1456 w 1504"/>
                <a:gd name="T91" fmla="*/ 1124 h 1244"/>
                <a:gd name="T92" fmla="*/ 1384 w 1504"/>
                <a:gd name="T93" fmla="*/ 1196 h 1244"/>
                <a:gd name="T94" fmla="*/ 1384 w 1504"/>
                <a:gd name="T95" fmla="*/ 1196 h 1244"/>
                <a:gd name="T96" fmla="*/ 1384 w 1504"/>
                <a:gd name="T97" fmla="*/ 11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4" h="1244">
                  <a:moveTo>
                    <a:pt x="1504" y="1073"/>
                  </a:moveTo>
                  <a:cubicBezTo>
                    <a:pt x="1504" y="1072"/>
                    <a:pt x="1504" y="1071"/>
                    <a:pt x="1503" y="1070"/>
                  </a:cubicBezTo>
                  <a:cubicBezTo>
                    <a:pt x="1503" y="1070"/>
                    <a:pt x="1503" y="1070"/>
                    <a:pt x="1503" y="1070"/>
                  </a:cubicBezTo>
                  <a:cubicBezTo>
                    <a:pt x="1503" y="1069"/>
                    <a:pt x="1503" y="1068"/>
                    <a:pt x="1503" y="1067"/>
                  </a:cubicBezTo>
                  <a:cubicBezTo>
                    <a:pt x="1503" y="1067"/>
                    <a:pt x="1502" y="1067"/>
                    <a:pt x="1502" y="1067"/>
                  </a:cubicBezTo>
                  <a:cubicBezTo>
                    <a:pt x="1502" y="1066"/>
                    <a:pt x="1502" y="1065"/>
                    <a:pt x="1501" y="1064"/>
                  </a:cubicBezTo>
                  <a:cubicBezTo>
                    <a:pt x="1501" y="1064"/>
                    <a:pt x="1501" y="1064"/>
                    <a:pt x="1501" y="1064"/>
                  </a:cubicBezTo>
                  <a:cubicBezTo>
                    <a:pt x="1501" y="1064"/>
                    <a:pt x="1368" y="814"/>
                    <a:pt x="1368" y="814"/>
                  </a:cubicBezTo>
                  <a:cubicBezTo>
                    <a:pt x="1368" y="160"/>
                    <a:pt x="1368" y="160"/>
                    <a:pt x="1368" y="160"/>
                  </a:cubicBezTo>
                  <a:cubicBezTo>
                    <a:pt x="1368" y="147"/>
                    <a:pt x="1357" y="136"/>
                    <a:pt x="1344" y="136"/>
                  </a:cubicBezTo>
                  <a:cubicBezTo>
                    <a:pt x="1331" y="136"/>
                    <a:pt x="1320" y="147"/>
                    <a:pt x="1320" y="160"/>
                  </a:cubicBezTo>
                  <a:cubicBezTo>
                    <a:pt x="1320" y="796"/>
                    <a:pt x="1320" y="796"/>
                    <a:pt x="1320" y="796"/>
                  </a:cubicBezTo>
                  <a:cubicBezTo>
                    <a:pt x="184" y="796"/>
                    <a:pt x="184" y="796"/>
                    <a:pt x="184" y="79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80"/>
                    <a:pt x="216" y="48"/>
                    <a:pt x="256" y="48"/>
                  </a:cubicBezTo>
                  <a:cubicBezTo>
                    <a:pt x="1208" y="48"/>
                    <a:pt x="1208" y="48"/>
                    <a:pt x="1208" y="48"/>
                  </a:cubicBezTo>
                  <a:cubicBezTo>
                    <a:pt x="1221" y="48"/>
                    <a:pt x="1232" y="37"/>
                    <a:pt x="1232" y="24"/>
                  </a:cubicBezTo>
                  <a:cubicBezTo>
                    <a:pt x="1232" y="11"/>
                    <a:pt x="1221" y="0"/>
                    <a:pt x="1208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190" y="0"/>
                    <a:pt x="136" y="54"/>
                    <a:pt x="136" y="120"/>
                  </a:cubicBezTo>
                  <a:cubicBezTo>
                    <a:pt x="136" y="814"/>
                    <a:pt x="136" y="814"/>
                    <a:pt x="136" y="814"/>
                  </a:cubicBezTo>
                  <a:cubicBezTo>
                    <a:pt x="3" y="1064"/>
                    <a:pt x="3" y="1064"/>
                    <a:pt x="3" y="1064"/>
                  </a:cubicBezTo>
                  <a:cubicBezTo>
                    <a:pt x="3" y="1064"/>
                    <a:pt x="3" y="1064"/>
                    <a:pt x="3" y="1064"/>
                  </a:cubicBezTo>
                  <a:cubicBezTo>
                    <a:pt x="2" y="1065"/>
                    <a:pt x="2" y="1066"/>
                    <a:pt x="2" y="1067"/>
                  </a:cubicBezTo>
                  <a:cubicBezTo>
                    <a:pt x="2" y="1067"/>
                    <a:pt x="1" y="1067"/>
                    <a:pt x="1" y="1067"/>
                  </a:cubicBezTo>
                  <a:cubicBezTo>
                    <a:pt x="1" y="1068"/>
                    <a:pt x="1" y="1069"/>
                    <a:pt x="1" y="1070"/>
                  </a:cubicBezTo>
                  <a:cubicBezTo>
                    <a:pt x="1" y="1070"/>
                    <a:pt x="1" y="1070"/>
                    <a:pt x="1" y="1070"/>
                  </a:cubicBezTo>
                  <a:cubicBezTo>
                    <a:pt x="0" y="1071"/>
                    <a:pt x="0" y="1072"/>
                    <a:pt x="0" y="1073"/>
                  </a:cubicBezTo>
                  <a:cubicBezTo>
                    <a:pt x="0" y="1074"/>
                    <a:pt x="0" y="1075"/>
                    <a:pt x="0" y="1076"/>
                  </a:cubicBezTo>
                  <a:cubicBezTo>
                    <a:pt x="0" y="1124"/>
                    <a:pt x="0" y="1124"/>
                    <a:pt x="0" y="1124"/>
                  </a:cubicBezTo>
                  <a:cubicBezTo>
                    <a:pt x="0" y="1190"/>
                    <a:pt x="54" y="1244"/>
                    <a:pt x="120" y="1244"/>
                  </a:cubicBezTo>
                  <a:cubicBezTo>
                    <a:pt x="1384" y="1244"/>
                    <a:pt x="1384" y="1244"/>
                    <a:pt x="1384" y="1244"/>
                  </a:cubicBezTo>
                  <a:cubicBezTo>
                    <a:pt x="1450" y="1244"/>
                    <a:pt x="1504" y="1190"/>
                    <a:pt x="1504" y="1124"/>
                  </a:cubicBezTo>
                  <a:cubicBezTo>
                    <a:pt x="1504" y="1076"/>
                    <a:pt x="1504" y="1076"/>
                    <a:pt x="1504" y="1076"/>
                  </a:cubicBezTo>
                  <a:cubicBezTo>
                    <a:pt x="1504" y="1075"/>
                    <a:pt x="1504" y="1074"/>
                    <a:pt x="1504" y="1073"/>
                  </a:cubicBezTo>
                  <a:close/>
                  <a:moveTo>
                    <a:pt x="174" y="844"/>
                  </a:moveTo>
                  <a:cubicBezTo>
                    <a:pt x="1330" y="844"/>
                    <a:pt x="1330" y="844"/>
                    <a:pt x="1330" y="844"/>
                  </a:cubicBezTo>
                  <a:cubicBezTo>
                    <a:pt x="1440" y="1052"/>
                    <a:pt x="1440" y="1052"/>
                    <a:pt x="1440" y="1052"/>
                  </a:cubicBezTo>
                  <a:cubicBezTo>
                    <a:pt x="64" y="1052"/>
                    <a:pt x="64" y="1052"/>
                    <a:pt x="64" y="1052"/>
                  </a:cubicBezTo>
                  <a:lnTo>
                    <a:pt x="174" y="844"/>
                  </a:lnTo>
                  <a:close/>
                  <a:moveTo>
                    <a:pt x="1384" y="1196"/>
                  </a:moveTo>
                  <a:cubicBezTo>
                    <a:pt x="120" y="1196"/>
                    <a:pt x="120" y="1196"/>
                    <a:pt x="120" y="1196"/>
                  </a:cubicBezTo>
                  <a:cubicBezTo>
                    <a:pt x="80" y="1196"/>
                    <a:pt x="48" y="1163"/>
                    <a:pt x="48" y="1124"/>
                  </a:cubicBezTo>
                  <a:cubicBezTo>
                    <a:pt x="48" y="1100"/>
                    <a:pt x="48" y="1100"/>
                    <a:pt x="48" y="1100"/>
                  </a:cubicBezTo>
                  <a:cubicBezTo>
                    <a:pt x="1456" y="1100"/>
                    <a:pt x="1456" y="1100"/>
                    <a:pt x="1456" y="1100"/>
                  </a:cubicBezTo>
                  <a:cubicBezTo>
                    <a:pt x="1456" y="1124"/>
                    <a:pt x="1456" y="1124"/>
                    <a:pt x="1456" y="1124"/>
                  </a:cubicBezTo>
                  <a:cubicBezTo>
                    <a:pt x="1456" y="1163"/>
                    <a:pt x="1424" y="1196"/>
                    <a:pt x="1384" y="1196"/>
                  </a:cubicBezTo>
                  <a:close/>
                  <a:moveTo>
                    <a:pt x="1384" y="1196"/>
                  </a:moveTo>
                  <a:cubicBezTo>
                    <a:pt x="1384" y="1196"/>
                    <a:pt x="1384" y="1196"/>
                    <a:pt x="1384" y="1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2" name="Freeform 217"/>
            <p:cNvSpPr>
              <a:spLocks noEditPoints="1"/>
            </p:cNvSpPr>
            <p:nvPr/>
          </p:nvSpPr>
          <p:spPr bwMode="auto">
            <a:xfrm>
              <a:off x="7618114" y="3237035"/>
              <a:ext cx="4261955" cy="2928502"/>
            </a:xfrm>
            <a:custGeom>
              <a:avLst/>
              <a:gdLst>
                <a:gd name="T0" fmla="*/ 1122 w 1274"/>
                <a:gd name="T1" fmla="*/ 48 h 884"/>
                <a:gd name="T2" fmla="*/ 1192 w 1274"/>
                <a:gd name="T3" fmla="*/ 48 h 884"/>
                <a:gd name="T4" fmla="*/ 619 w 1274"/>
                <a:gd name="T5" fmla="*/ 621 h 884"/>
                <a:gd name="T6" fmla="*/ 442 w 1274"/>
                <a:gd name="T7" fmla="*/ 444 h 884"/>
                <a:gd name="T8" fmla="*/ 408 w 1274"/>
                <a:gd name="T9" fmla="*/ 444 h 884"/>
                <a:gd name="T10" fmla="*/ 9 w 1274"/>
                <a:gd name="T11" fmla="*/ 843 h 884"/>
                <a:gd name="T12" fmla="*/ 9 w 1274"/>
                <a:gd name="T13" fmla="*/ 876 h 884"/>
                <a:gd name="T14" fmla="*/ 26 w 1274"/>
                <a:gd name="T15" fmla="*/ 884 h 884"/>
                <a:gd name="T16" fmla="*/ 43 w 1274"/>
                <a:gd name="T17" fmla="*/ 876 h 884"/>
                <a:gd name="T18" fmla="*/ 425 w 1274"/>
                <a:gd name="T19" fmla="*/ 495 h 884"/>
                <a:gd name="T20" fmla="*/ 602 w 1274"/>
                <a:gd name="T21" fmla="*/ 672 h 884"/>
                <a:gd name="T22" fmla="*/ 636 w 1274"/>
                <a:gd name="T23" fmla="*/ 672 h 884"/>
                <a:gd name="T24" fmla="*/ 1226 w 1274"/>
                <a:gd name="T25" fmla="*/ 82 h 884"/>
                <a:gd name="T26" fmla="*/ 1226 w 1274"/>
                <a:gd name="T27" fmla="*/ 152 h 884"/>
                <a:gd name="T28" fmla="*/ 1250 w 1274"/>
                <a:gd name="T29" fmla="*/ 176 h 884"/>
                <a:gd name="T30" fmla="*/ 1274 w 1274"/>
                <a:gd name="T31" fmla="*/ 152 h 884"/>
                <a:gd name="T32" fmla="*/ 1274 w 1274"/>
                <a:gd name="T33" fmla="*/ 24 h 884"/>
                <a:gd name="T34" fmla="*/ 1250 w 1274"/>
                <a:gd name="T35" fmla="*/ 0 h 884"/>
                <a:gd name="T36" fmla="*/ 1122 w 1274"/>
                <a:gd name="T37" fmla="*/ 0 h 884"/>
                <a:gd name="T38" fmla="*/ 1098 w 1274"/>
                <a:gd name="T39" fmla="*/ 24 h 884"/>
                <a:gd name="T40" fmla="*/ 1122 w 1274"/>
                <a:gd name="T41" fmla="*/ 48 h 884"/>
                <a:gd name="T42" fmla="*/ 1122 w 1274"/>
                <a:gd name="T43" fmla="*/ 48 h 884"/>
                <a:gd name="T44" fmla="*/ 1122 w 1274"/>
                <a:gd name="T45" fmla="*/ 48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4" h="884">
                  <a:moveTo>
                    <a:pt x="1122" y="48"/>
                  </a:moveTo>
                  <a:cubicBezTo>
                    <a:pt x="1192" y="48"/>
                    <a:pt x="1192" y="48"/>
                    <a:pt x="1192" y="48"/>
                  </a:cubicBezTo>
                  <a:cubicBezTo>
                    <a:pt x="619" y="621"/>
                    <a:pt x="619" y="621"/>
                    <a:pt x="619" y="621"/>
                  </a:cubicBezTo>
                  <a:cubicBezTo>
                    <a:pt x="442" y="444"/>
                    <a:pt x="442" y="444"/>
                    <a:pt x="442" y="444"/>
                  </a:cubicBezTo>
                  <a:cubicBezTo>
                    <a:pt x="433" y="434"/>
                    <a:pt x="417" y="434"/>
                    <a:pt x="408" y="444"/>
                  </a:cubicBezTo>
                  <a:cubicBezTo>
                    <a:pt x="9" y="843"/>
                    <a:pt x="9" y="843"/>
                    <a:pt x="9" y="843"/>
                  </a:cubicBezTo>
                  <a:cubicBezTo>
                    <a:pt x="0" y="852"/>
                    <a:pt x="0" y="867"/>
                    <a:pt x="9" y="876"/>
                  </a:cubicBezTo>
                  <a:cubicBezTo>
                    <a:pt x="14" y="881"/>
                    <a:pt x="20" y="884"/>
                    <a:pt x="26" y="884"/>
                  </a:cubicBezTo>
                  <a:cubicBezTo>
                    <a:pt x="32" y="884"/>
                    <a:pt x="38" y="881"/>
                    <a:pt x="43" y="876"/>
                  </a:cubicBezTo>
                  <a:cubicBezTo>
                    <a:pt x="425" y="495"/>
                    <a:pt x="425" y="495"/>
                    <a:pt x="425" y="495"/>
                  </a:cubicBezTo>
                  <a:cubicBezTo>
                    <a:pt x="602" y="672"/>
                    <a:pt x="602" y="672"/>
                    <a:pt x="602" y="672"/>
                  </a:cubicBezTo>
                  <a:cubicBezTo>
                    <a:pt x="612" y="681"/>
                    <a:pt x="627" y="681"/>
                    <a:pt x="636" y="672"/>
                  </a:cubicBezTo>
                  <a:cubicBezTo>
                    <a:pt x="1226" y="82"/>
                    <a:pt x="1226" y="82"/>
                    <a:pt x="1226" y="82"/>
                  </a:cubicBezTo>
                  <a:cubicBezTo>
                    <a:pt x="1226" y="152"/>
                    <a:pt x="1226" y="152"/>
                    <a:pt x="1226" y="152"/>
                  </a:cubicBezTo>
                  <a:cubicBezTo>
                    <a:pt x="1226" y="165"/>
                    <a:pt x="1237" y="176"/>
                    <a:pt x="1250" y="176"/>
                  </a:cubicBezTo>
                  <a:cubicBezTo>
                    <a:pt x="1263" y="176"/>
                    <a:pt x="1274" y="165"/>
                    <a:pt x="1274" y="152"/>
                  </a:cubicBezTo>
                  <a:cubicBezTo>
                    <a:pt x="1274" y="24"/>
                    <a:pt x="1274" y="24"/>
                    <a:pt x="1274" y="24"/>
                  </a:cubicBezTo>
                  <a:cubicBezTo>
                    <a:pt x="1274" y="11"/>
                    <a:pt x="1263" y="0"/>
                    <a:pt x="1250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09" y="0"/>
                    <a:pt x="1098" y="11"/>
                    <a:pt x="1098" y="24"/>
                  </a:cubicBezTo>
                  <a:cubicBezTo>
                    <a:pt x="1098" y="37"/>
                    <a:pt x="1109" y="48"/>
                    <a:pt x="1122" y="48"/>
                  </a:cubicBezTo>
                  <a:close/>
                  <a:moveTo>
                    <a:pt x="1122" y="48"/>
                  </a:moveTo>
                  <a:cubicBezTo>
                    <a:pt x="1122" y="48"/>
                    <a:pt x="1122" y="48"/>
                    <a:pt x="1122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759902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1659758" y="1412958"/>
            <a:ext cx="405035" cy="304800"/>
            <a:chOff x="7381876" y="3011488"/>
            <a:chExt cx="6594474" cy="4962525"/>
          </a:xfrm>
        </p:grpSpPr>
        <p:sp>
          <p:nvSpPr>
            <p:cNvPr id="50" name="Rectangle 49"/>
            <p:cNvSpPr/>
            <p:nvPr/>
          </p:nvSpPr>
          <p:spPr>
            <a:xfrm>
              <a:off x="8574157" y="4096842"/>
              <a:ext cx="4837043" cy="291355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7381876" y="3011488"/>
              <a:ext cx="6594474" cy="4962525"/>
            </a:xfrm>
            <a:custGeom>
              <a:avLst/>
              <a:gdLst>
                <a:gd name="T0" fmla="*/ 1501 w 1504"/>
                <a:gd name="T1" fmla="*/ 1035 h 1142"/>
                <a:gd name="T2" fmla="*/ 1502 w 1504"/>
                <a:gd name="T3" fmla="*/ 1032 h 1142"/>
                <a:gd name="T4" fmla="*/ 1503 w 1504"/>
                <a:gd name="T5" fmla="*/ 1028 h 1142"/>
                <a:gd name="T6" fmla="*/ 1504 w 1504"/>
                <a:gd name="T7" fmla="*/ 1025 h 1142"/>
                <a:gd name="T8" fmla="*/ 1504 w 1504"/>
                <a:gd name="T9" fmla="*/ 21 h 1142"/>
                <a:gd name="T10" fmla="*/ 1503 w 1504"/>
                <a:gd name="T11" fmla="*/ 18 h 1142"/>
                <a:gd name="T12" fmla="*/ 1502 w 1504"/>
                <a:gd name="T13" fmla="*/ 15 h 1142"/>
                <a:gd name="T14" fmla="*/ 1501 w 1504"/>
                <a:gd name="T15" fmla="*/ 12 h 1142"/>
                <a:gd name="T16" fmla="*/ 1499 w 1504"/>
                <a:gd name="T17" fmla="*/ 9 h 1142"/>
                <a:gd name="T18" fmla="*/ 1494 w 1504"/>
                <a:gd name="T19" fmla="*/ 5 h 1142"/>
                <a:gd name="T20" fmla="*/ 1491 w 1504"/>
                <a:gd name="T21" fmla="*/ 3 h 1142"/>
                <a:gd name="T22" fmla="*/ 1488 w 1504"/>
                <a:gd name="T23" fmla="*/ 1 h 1142"/>
                <a:gd name="T24" fmla="*/ 1485 w 1504"/>
                <a:gd name="T25" fmla="*/ 0 h 1142"/>
                <a:gd name="T26" fmla="*/ 1480 w 1504"/>
                <a:gd name="T27" fmla="*/ 0 h 1142"/>
                <a:gd name="T28" fmla="*/ 21 w 1504"/>
                <a:gd name="T29" fmla="*/ 0 h 1142"/>
                <a:gd name="T30" fmla="*/ 17 w 1504"/>
                <a:gd name="T31" fmla="*/ 1 h 1142"/>
                <a:gd name="T32" fmla="*/ 14 w 1504"/>
                <a:gd name="T33" fmla="*/ 2 h 1142"/>
                <a:gd name="T34" fmla="*/ 11 w 1504"/>
                <a:gd name="T35" fmla="*/ 4 h 1142"/>
                <a:gd name="T36" fmla="*/ 7 w 1504"/>
                <a:gd name="T37" fmla="*/ 7 h 1142"/>
                <a:gd name="T38" fmla="*/ 4 w 1504"/>
                <a:gd name="T39" fmla="*/ 10 h 1142"/>
                <a:gd name="T40" fmla="*/ 2 w 1504"/>
                <a:gd name="T41" fmla="*/ 14 h 1142"/>
                <a:gd name="T42" fmla="*/ 1 w 1504"/>
                <a:gd name="T43" fmla="*/ 17 h 1142"/>
                <a:gd name="T44" fmla="*/ 0 w 1504"/>
                <a:gd name="T45" fmla="*/ 20 h 1142"/>
                <a:gd name="T46" fmla="*/ 0 w 1504"/>
                <a:gd name="T47" fmla="*/ 1022 h 1142"/>
                <a:gd name="T48" fmla="*/ 0 w 1504"/>
                <a:gd name="T49" fmla="*/ 1027 h 1142"/>
                <a:gd name="T50" fmla="*/ 1 w 1504"/>
                <a:gd name="T51" fmla="*/ 1030 h 1142"/>
                <a:gd name="T52" fmla="*/ 3 w 1504"/>
                <a:gd name="T53" fmla="*/ 1034 h 1142"/>
                <a:gd name="T54" fmla="*/ 5 w 1504"/>
                <a:gd name="T55" fmla="*/ 1037 h 1142"/>
                <a:gd name="T56" fmla="*/ 9 w 1504"/>
                <a:gd name="T57" fmla="*/ 1041 h 1142"/>
                <a:gd name="T58" fmla="*/ 12 w 1504"/>
                <a:gd name="T59" fmla="*/ 1043 h 1142"/>
                <a:gd name="T60" fmla="*/ 15 w 1504"/>
                <a:gd name="T61" fmla="*/ 1045 h 1142"/>
                <a:gd name="T62" fmla="*/ 18 w 1504"/>
                <a:gd name="T63" fmla="*/ 1046 h 1142"/>
                <a:gd name="T64" fmla="*/ 22 w 1504"/>
                <a:gd name="T65" fmla="*/ 1046 h 1142"/>
                <a:gd name="T66" fmla="*/ 128 w 1504"/>
                <a:gd name="T67" fmla="*/ 1118 h 1142"/>
                <a:gd name="T68" fmla="*/ 1376 w 1504"/>
                <a:gd name="T69" fmla="*/ 1118 h 1142"/>
                <a:gd name="T70" fmla="*/ 1482 w 1504"/>
                <a:gd name="T71" fmla="*/ 1046 h 1142"/>
                <a:gd name="T72" fmla="*/ 1486 w 1504"/>
                <a:gd name="T73" fmla="*/ 1046 h 1142"/>
                <a:gd name="T74" fmla="*/ 1489 w 1504"/>
                <a:gd name="T75" fmla="*/ 1045 h 1142"/>
                <a:gd name="T76" fmla="*/ 1492 w 1504"/>
                <a:gd name="T77" fmla="*/ 1043 h 1142"/>
                <a:gd name="T78" fmla="*/ 1495 w 1504"/>
                <a:gd name="T79" fmla="*/ 1041 h 1142"/>
                <a:gd name="T80" fmla="*/ 1499 w 1504"/>
                <a:gd name="T81" fmla="*/ 1037 h 1142"/>
                <a:gd name="T82" fmla="*/ 1328 w 1504"/>
                <a:gd name="T83" fmla="*/ 1046 h 1142"/>
                <a:gd name="T84" fmla="*/ 1280 w 1504"/>
                <a:gd name="T85" fmla="*/ 998 h 1142"/>
                <a:gd name="T86" fmla="*/ 1422 w 1504"/>
                <a:gd name="T87" fmla="*/ 998 h 1142"/>
                <a:gd name="T88" fmla="*/ 1040 w 1504"/>
                <a:gd name="T89" fmla="*/ 918 h 1142"/>
                <a:gd name="T90" fmla="*/ 1040 w 1504"/>
                <a:gd name="T91" fmla="*/ 998 h 1142"/>
                <a:gd name="T92" fmla="*/ 1360 w 1504"/>
                <a:gd name="T93" fmla="*/ 144 h 1142"/>
                <a:gd name="T94" fmla="*/ 1280 w 1504"/>
                <a:gd name="T95" fmla="*/ 894 h 1142"/>
                <a:gd name="T96" fmla="*/ 992 w 1504"/>
                <a:gd name="T97" fmla="*/ 894 h 1142"/>
                <a:gd name="T98" fmla="*/ 1374 w 1504"/>
                <a:gd name="T99" fmla="*/ 96 h 1142"/>
                <a:gd name="T100" fmla="*/ 1422 w 1504"/>
                <a:gd name="T101" fmla="*/ 48 h 1142"/>
                <a:gd name="T102" fmla="*/ 96 w 1504"/>
                <a:gd name="T103" fmla="*/ 916 h 1142"/>
                <a:gd name="T104" fmla="*/ 96 w 1504"/>
                <a:gd name="T105" fmla="*/ 130 h 1142"/>
                <a:gd name="T106" fmla="*/ 1456 w 1504"/>
                <a:gd name="T107" fmla="*/ 82 h 1142"/>
                <a:gd name="T108" fmla="*/ 130 w 1504"/>
                <a:gd name="T109" fmla="*/ 950 h 1142"/>
                <a:gd name="T110" fmla="*/ 82 w 1504"/>
                <a:gd name="T111" fmla="*/ 998 h 1142"/>
                <a:gd name="T112" fmla="*/ 130 w 1504"/>
                <a:gd name="T113" fmla="*/ 95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4" h="1142">
                  <a:moveTo>
                    <a:pt x="1499" y="1037"/>
                  </a:moveTo>
                  <a:cubicBezTo>
                    <a:pt x="1499" y="1036"/>
                    <a:pt x="1500" y="1036"/>
                    <a:pt x="1500" y="1036"/>
                  </a:cubicBezTo>
                  <a:cubicBezTo>
                    <a:pt x="1500" y="1035"/>
                    <a:pt x="1500" y="1035"/>
                    <a:pt x="1501" y="1035"/>
                  </a:cubicBezTo>
                  <a:cubicBezTo>
                    <a:pt x="1501" y="1034"/>
                    <a:pt x="1501" y="1034"/>
                    <a:pt x="1501" y="1034"/>
                  </a:cubicBezTo>
                  <a:cubicBezTo>
                    <a:pt x="1501" y="1033"/>
                    <a:pt x="1502" y="1033"/>
                    <a:pt x="1502" y="1033"/>
                  </a:cubicBezTo>
                  <a:cubicBezTo>
                    <a:pt x="1502" y="1032"/>
                    <a:pt x="1502" y="1032"/>
                    <a:pt x="1502" y="1032"/>
                  </a:cubicBezTo>
                  <a:cubicBezTo>
                    <a:pt x="1502" y="1031"/>
                    <a:pt x="1502" y="1031"/>
                    <a:pt x="1503" y="1030"/>
                  </a:cubicBezTo>
                  <a:cubicBezTo>
                    <a:pt x="1503" y="1030"/>
                    <a:pt x="1503" y="1030"/>
                    <a:pt x="1503" y="1029"/>
                  </a:cubicBezTo>
                  <a:cubicBezTo>
                    <a:pt x="1503" y="1029"/>
                    <a:pt x="1503" y="1029"/>
                    <a:pt x="1503" y="1028"/>
                  </a:cubicBezTo>
                  <a:cubicBezTo>
                    <a:pt x="1503" y="1028"/>
                    <a:pt x="1503" y="1027"/>
                    <a:pt x="1504" y="1027"/>
                  </a:cubicBezTo>
                  <a:cubicBezTo>
                    <a:pt x="1504" y="1027"/>
                    <a:pt x="1504" y="1026"/>
                    <a:pt x="1504" y="1026"/>
                  </a:cubicBezTo>
                  <a:cubicBezTo>
                    <a:pt x="1504" y="1025"/>
                    <a:pt x="1504" y="1025"/>
                    <a:pt x="1504" y="1025"/>
                  </a:cubicBezTo>
                  <a:cubicBezTo>
                    <a:pt x="1504" y="1024"/>
                    <a:pt x="1504" y="1023"/>
                    <a:pt x="1504" y="1022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23"/>
                    <a:pt x="1504" y="22"/>
                    <a:pt x="1504" y="21"/>
                  </a:cubicBezTo>
                  <a:cubicBezTo>
                    <a:pt x="1504" y="21"/>
                    <a:pt x="1504" y="21"/>
                    <a:pt x="1504" y="20"/>
                  </a:cubicBezTo>
                  <a:cubicBezTo>
                    <a:pt x="1504" y="20"/>
                    <a:pt x="1504" y="20"/>
                    <a:pt x="1504" y="19"/>
                  </a:cubicBezTo>
                  <a:cubicBezTo>
                    <a:pt x="1503" y="19"/>
                    <a:pt x="1503" y="18"/>
                    <a:pt x="1503" y="18"/>
                  </a:cubicBezTo>
                  <a:cubicBezTo>
                    <a:pt x="1503" y="18"/>
                    <a:pt x="1503" y="17"/>
                    <a:pt x="1503" y="17"/>
                  </a:cubicBezTo>
                  <a:cubicBezTo>
                    <a:pt x="1503" y="16"/>
                    <a:pt x="1503" y="16"/>
                    <a:pt x="1503" y="16"/>
                  </a:cubicBezTo>
                  <a:cubicBezTo>
                    <a:pt x="1502" y="15"/>
                    <a:pt x="1502" y="15"/>
                    <a:pt x="1502" y="15"/>
                  </a:cubicBezTo>
                  <a:cubicBezTo>
                    <a:pt x="1502" y="14"/>
                    <a:pt x="1502" y="14"/>
                    <a:pt x="1502" y="14"/>
                  </a:cubicBezTo>
                  <a:cubicBezTo>
                    <a:pt x="1502" y="13"/>
                    <a:pt x="1501" y="13"/>
                    <a:pt x="1501" y="12"/>
                  </a:cubicBezTo>
                  <a:cubicBezTo>
                    <a:pt x="1501" y="12"/>
                    <a:pt x="1501" y="12"/>
                    <a:pt x="1501" y="12"/>
                  </a:cubicBezTo>
                  <a:cubicBezTo>
                    <a:pt x="1500" y="11"/>
                    <a:pt x="1500" y="11"/>
                    <a:pt x="1500" y="10"/>
                  </a:cubicBezTo>
                  <a:cubicBezTo>
                    <a:pt x="1500" y="10"/>
                    <a:pt x="1499" y="10"/>
                    <a:pt x="1499" y="9"/>
                  </a:cubicBezTo>
                  <a:cubicBezTo>
                    <a:pt x="1499" y="9"/>
                    <a:pt x="1499" y="9"/>
                    <a:pt x="1499" y="9"/>
                  </a:cubicBezTo>
                  <a:cubicBezTo>
                    <a:pt x="1498" y="8"/>
                    <a:pt x="1498" y="7"/>
                    <a:pt x="1497" y="7"/>
                  </a:cubicBezTo>
                  <a:cubicBezTo>
                    <a:pt x="1496" y="6"/>
                    <a:pt x="1496" y="6"/>
                    <a:pt x="1495" y="5"/>
                  </a:cubicBezTo>
                  <a:cubicBezTo>
                    <a:pt x="1495" y="5"/>
                    <a:pt x="1495" y="5"/>
                    <a:pt x="1494" y="5"/>
                  </a:cubicBezTo>
                  <a:cubicBezTo>
                    <a:pt x="1494" y="4"/>
                    <a:pt x="1494" y="4"/>
                    <a:pt x="1493" y="4"/>
                  </a:cubicBezTo>
                  <a:cubicBezTo>
                    <a:pt x="1493" y="4"/>
                    <a:pt x="1493" y="3"/>
                    <a:pt x="1492" y="3"/>
                  </a:cubicBezTo>
                  <a:cubicBezTo>
                    <a:pt x="1492" y="3"/>
                    <a:pt x="1492" y="3"/>
                    <a:pt x="1491" y="3"/>
                  </a:cubicBezTo>
                  <a:cubicBezTo>
                    <a:pt x="1491" y="2"/>
                    <a:pt x="1491" y="2"/>
                    <a:pt x="1490" y="2"/>
                  </a:cubicBezTo>
                  <a:cubicBezTo>
                    <a:pt x="1490" y="2"/>
                    <a:pt x="1490" y="2"/>
                    <a:pt x="1489" y="2"/>
                  </a:cubicBezTo>
                  <a:cubicBezTo>
                    <a:pt x="1489" y="1"/>
                    <a:pt x="1488" y="1"/>
                    <a:pt x="1488" y="1"/>
                  </a:cubicBezTo>
                  <a:cubicBezTo>
                    <a:pt x="1488" y="1"/>
                    <a:pt x="1487" y="1"/>
                    <a:pt x="1487" y="1"/>
                  </a:cubicBezTo>
                  <a:cubicBezTo>
                    <a:pt x="1487" y="1"/>
                    <a:pt x="1486" y="1"/>
                    <a:pt x="1486" y="1"/>
                  </a:cubicBezTo>
                  <a:cubicBezTo>
                    <a:pt x="1485" y="0"/>
                    <a:pt x="1485" y="0"/>
                    <a:pt x="1485" y="0"/>
                  </a:cubicBezTo>
                  <a:cubicBezTo>
                    <a:pt x="1484" y="0"/>
                    <a:pt x="1484" y="0"/>
                    <a:pt x="1483" y="0"/>
                  </a:cubicBezTo>
                  <a:cubicBezTo>
                    <a:pt x="1483" y="0"/>
                    <a:pt x="1483" y="0"/>
                    <a:pt x="1482" y="0"/>
                  </a:cubicBezTo>
                  <a:cubicBezTo>
                    <a:pt x="1482" y="0"/>
                    <a:pt x="1481" y="0"/>
                    <a:pt x="148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5" y="1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2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1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023"/>
                    <a:pt x="0" y="1024"/>
                    <a:pt x="0" y="1025"/>
                  </a:cubicBezTo>
                  <a:cubicBezTo>
                    <a:pt x="0" y="1025"/>
                    <a:pt x="0" y="1025"/>
                    <a:pt x="0" y="1026"/>
                  </a:cubicBezTo>
                  <a:cubicBezTo>
                    <a:pt x="0" y="1026"/>
                    <a:pt x="0" y="1027"/>
                    <a:pt x="0" y="1027"/>
                  </a:cubicBezTo>
                  <a:cubicBezTo>
                    <a:pt x="1" y="1027"/>
                    <a:pt x="1" y="1028"/>
                    <a:pt x="1" y="1028"/>
                  </a:cubicBezTo>
                  <a:cubicBezTo>
                    <a:pt x="1" y="1029"/>
                    <a:pt x="1" y="1029"/>
                    <a:pt x="1" y="1029"/>
                  </a:cubicBezTo>
                  <a:cubicBezTo>
                    <a:pt x="1" y="1030"/>
                    <a:pt x="1" y="1030"/>
                    <a:pt x="1" y="1030"/>
                  </a:cubicBezTo>
                  <a:cubicBezTo>
                    <a:pt x="2" y="1031"/>
                    <a:pt x="2" y="1031"/>
                    <a:pt x="2" y="1032"/>
                  </a:cubicBezTo>
                  <a:cubicBezTo>
                    <a:pt x="2" y="1032"/>
                    <a:pt x="2" y="1032"/>
                    <a:pt x="2" y="1033"/>
                  </a:cubicBezTo>
                  <a:cubicBezTo>
                    <a:pt x="2" y="1033"/>
                    <a:pt x="3" y="1033"/>
                    <a:pt x="3" y="1034"/>
                  </a:cubicBezTo>
                  <a:cubicBezTo>
                    <a:pt x="3" y="1034"/>
                    <a:pt x="3" y="1034"/>
                    <a:pt x="3" y="1035"/>
                  </a:cubicBezTo>
                  <a:cubicBezTo>
                    <a:pt x="4" y="1035"/>
                    <a:pt x="4" y="1035"/>
                    <a:pt x="4" y="1036"/>
                  </a:cubicBezTo>
                  <a:cubicBezTo>
                    <a:pt x="4" y="1036"/>
                    <a:pt x="5" y="1036"/>
                    <a:pt x="5" y="1037"/>
                  </a:cubicBezTo>
                  <a:cubicBezTo>
                    <a:pt x="5" y="1037"/>
                    <a:pt x="5" y="1037"/>
                    <a:pt x="5" y="1038"/>
                  </a:cubicBezTo>
                  <a:cubicBezTo>
                    <a:pt x="6" y="1038"/>
                    <a:pt x="6" y="1039"/>
                    <a:pt x="7" y="1039"/>
                  </a:cubicBezTo>
                  <a:cubicBezTo>
                    <a:pt x="8" y="1040"/>
                    <a:pt x="8" y="1040"/>
                    <a:pt x="9" y="1041"/>
                  </a:cubicBezTo>
                  <a:cubicBezTo>
                    <a:pt x="9" y="1041"/>
                    <a:pt x="9" y="1041"/>
                    <a:pt x="10" y="1042"/>
                  </a:cubicBezTo>
                  <a:cubicBezTo>
                    <a:pt x="10" y="1042"/>
                    <a:pt x="10" y="1042"/>
                    <a:pt x="11" y="1042"/>
                  </a:cubicBezTo>
                  <a:cubicBezTo>
                    <a:pt x="11" y="1043"/>
                    <a:pt x="11" y="1043"/>
                    <a:pt x="12" y="1043"/>
                  </a:cubicBezTo>
                  <a:cubicBezTo>
                    <a:pt x="12" y="1043"/>
                    <a:pt x="12" y="1043"/>
                    <a:pt x="13" y="1044"/>
                  </a:cubicBezTo>
                  <a:cubicBezTo>
                    <a:pt x="13" y="1044"/>
                    <a:pt x="13" y="1044"/>
                    <a:pt x="14" y="1044"/>
                  </a:cubicBezTo>
                  <a:cubicBezTo>
                    <a:pt x="14" y="1044"/>
                    <a:pt x="14" y="1044"/>
                    <a:pt x="15" y="1045"/>
                  </a:cubicBezTo>
                  <a:cubicBezTo>
                    <a:pt x="15" y="1045"/>
                    <a:pt x="16" y="1045"/>
                    <a:pt x="16" y="1045"/>
                  </a:cubicBezTo>
                  <a:cubicBezTo>
                    <a:pt x="16" y="1045"/>
                    <a:pt x="17" y="1045"/>
                    <a:pt x="17" y="1045"/>
                  </a:cubicBezTo>
                  <a:cubicBezTo>
                    <a:pt x="17" y="1045"/>
                    <a:pt x="18" y="1046"/>
                    <a:pt x="18" y="1046"/>
                  </a:cubicBezTo>
                  <a:cubicBezTo>
                    <a:pt x="19" y="1046"/>
                    <a:pt x="19" y="1046"/>
                    <a:pt x="19" y="1046"/>
                  </a:cubicBezTo>
                  <a:cubicBezTo>
                    <a:pt x="20" y="1046"/>
                    <a:pt x="20" y="1046"/>
                    <a:pt x="21" y="1046"/>
                  </a:cubicBezTo>
                  <a:cubicBezTo>
                    <a:pt x="21" y="1046"/>
                    <a:pt x="21" y="1046"/>
                    <a:pt x="22" y="1046"/>
                  </a:cubicBezTo>
                  <a:cubicBezTo>
                    <a:pt x="22" y="1046"/>
                    <a:pt x="23" y="1046"/>
                    <a:pt x="24" y="1046"/>
                  </a:cubicBezTo>
                  <a:cubicBezTo>
                    <a:pt x="128" y="1046"/>
                    <a:pt x="128" y="1046"/>
                    <a:pt x="128" y="1046"/>
                  </a:cubicBezTo>
                  <a:cubicBezTo>
                    <a:pt x="128" y="1118"/>
                    <a:pt x="128" y="1118"/>
                    <a:pt x="128" y="1118"/>
                  </a:cubicBezTo>
                  <a:cubicBezTo>
                    <a:pt x="128" y="1132"/>
                    <a:pt x="139" y="1142"/>
                    <a:pt x="152" y="1142"/>
                  </a:cubicBezTo>
                  <a:cubicBezTo>
                    <a:pt x="1352" y="1142"/>
                    <a:pt x="1352" y="1142"/>
                    <a:pt x="1352" y="1142"/>
                  </a:cubicBezTo>
                  <a:cubicBezTo>
                    <a:pt x="1365" y="1142"/>
                    <a:pt x="1376" y="1132"/>
                    <a:pt x="1376" y="1118"/>
                  </a:cubicBezTo>
                  <a:cubicBezTo>
                    <a:pt x="1376" y="1046"/>
                    <a:pt x="1376" y="1046"/>
                    <a:pt x="1376" y="1046"/>
                  </a:cubicBezTo>
                  <a:cubicBezTo>
                    <a:pt x="1480" y="1046"/>
                    <a:pt x="1480" y="1046"/>
                    <a:pt x="1480" y="1046"/>
                  </a:cubicBezTo>
                  <a:cubicBezTo>
                    <a:pt x="1481" y="1046"/>
                    <a:pt x="1482" y="1046"/>
                    <a:pt x="1482" y="1046"/>
                  </a:cubicBezTo>
                  <a:cubicBezTo>
                    <a:pt x="1483" y="1046"/>
                    <a:pt x="1483" y="1046"/>
                    <a:pt x="1483" y="1046"/>
                  </a:cubicBezTo>
                  <a:cubicBezTo>
                    <a:pt x="1484" y="1046"/>
                    <a:pt x="1484" y="1046"/>
                    <a:pt x="1485" y="1046"/>
                  </a:cubicBezTo>
                  <a:cubicBezTo>
                    <a:pt x="1485" y="1046"/>
                    <a:pt x="1485" y="1046"/>
                    <a:pt x="1486" y="1046"/>
                  </a:cubicBezTo>
                  <a:cubicBezTo>
                    <a:pt x="1486" y="1046"/>
                    <a:pt x="1487" y="1045"/>
                    <a:pt x="1487" y="1045"/>
                  </a:cubicBezTo>
                  <a:cubicBezTo>
                    <a:pt x="1487" y="1045"/>
                    <a:pt x="1488" y="1045"/>
                    <a:pt x="1488" y="1045"/>
                  </a:cubicBezTo>
                  <a:cubicBezTo>
                    <a:pt x="1488" y="1045"/>
                    <a:pt x="1489" y="1045"/>
                    <a:pt x="1489" y="1045"/>
                  </a:cubicBezTo>
                  <a:cubicBezTo>
                    <a:pt x="1490" y="1044"/>
                    <a:pt x="1490" y="1044"/>
                    <a:pt x="1490" y="1044"/>
                  </a:cubicBezTo>
                  <a:cubicBezTo>
                    <a:pt x="1491" y="1044"/>
                    <a:pt x="1491" y="1044"/>
                    <a:pt x="1491" y="1044"/>
                  </a:cubicBezTo>
                  <a:cubicBezTo>
                    <a:pt x="1492" y="1043"/>
                    <a:pt x="1492" y="1043"/>
                    <a:pt x="1492" y="1043"/>
                  </a:cubicBezTo>
                  <a:cubicBezTo>
                    <a:pt x="1493" y="1043"/>
                    <a:pt x="1493" y="1043"/>
                    <a:pt x="1493" y="1042"/>
                  </a:cubicBezTo>
                  <a:cubicBezTo>
                    <a:pt x="1494" y="1042"/>
                    <a:pt x="1494" y="1042"/>
                    <a:pt x="1494" y="1042"/>
                  </a:cubicBezTo>
                  <a:cubicBezTo>
                    <a:pt x="1495" y="1041"/>
                    <a:pt x="1495" y="1041"/>
                    <a:pt x="1495" y="1041"/>
                  </a:cubicBezTo>
                  <a:cubicBezTo>
                    <a:pt x="1496" y="1040"/>
                    <a:pt x="1496" y="1040"/>
                    <a:pt x="1497" y="1039"/>
                  </a:cubicBezTo>
                  <a:cubicBezTo>
                    <a:pt x="1498" y="1039"/>
                    <a:pt x="1498" y="1038"/>
                    <a:pt x="1499" y="1038"/>
                  </a:cubicBezTo>
                  <a:cubicBezTo>
                    <a:pt x="1499" y="1037"/>
                    <a:pt x="1499" y="1037"/>
                    <a:pt x="1499" y="1037"/>
                  </a:cubicBezTo>
                  <a:close/>
                  <a:moveTo>
                    <a:pt x="176" y="1094"/>
                  </a:moveTo>
                  <a:cubicBezTo>
                    <a:pt x="176" y="1046"/>
                    <a:pt x="176" y="1046"/>
                    <a:pt x="176" y="1046"/>
                  </a:cubicBezTo>
                  <a:cubicBezTo>
                    <a:pt x="1328" y="1046"/>
                    <a:pt x="1328" y="1046"/>
                    <a:pt x="1328" y="1046"/>
                  </a:cubicBezTo>
                  <a:cubicBezTo>
                    <a:pt x="1328" y="1094"/>
                    <a:pt x="1328" y="1094"/>
                    <a:pt x="1328" y="1094"/>
                  </a:cubicBezTo>
                  <a:lnTo>
                    <a:pt x="176" y="1094"/>
                  </a:lnTo>
                  <a:close/>
                  <a:moveTo>
                    <a:pt x="1280" y="998"/>
                  </a:moveTo>
                  <a:cubicBezTo>
                    <a:pt x="1280" y="950"/>
                    <a:pt x="1280" y="950"/>
                    <a:pt x="1280" y="950"/>
                  </a:cubicBezTo>
                  <a:cubicBezTo>
                    <a:pt x="1374" y="950"/>
                    <a:pt x="1374" y="950"/>
                    <a:pt x="1374" y="950"/>
                  </a:cubicBezTo>
                  <a:cubicBezTo>
                    <a:pt x="1422" y="998"/>
                    <a:pt x="1422" y="998"/>
                    <a:pt x="1422" y="998"/>
                  </a:cubicBezTo>
                  <a:lnTo>
                    <a:pt x="1280" y="998"/>
                  </a:lnTo>
                  <a:close/>
                  <a:moveTo>
                    <a:pt x="1040" y="998"/>
                  </a:moveTo>
                  <a:cubicBezTo>
                    <a:pt x="1040" y="918"/>
                    <a:pt x="1040" y="918"/>
                    <a:pt x="1040" y="918"/>
                  </a:cubicBezTo>
                  <a:cubicBezTo>
                    <a:pt x="1232" y="918"/>
                    <a:pt x="1232" y="918"/>
                    <a:pt x="1232" y="918"/>
                  </a:cubicBezTo>
                  <a:cubicBezTo>
                    <a:pt x="1232" y="998"/>
                    <a:pt x="1232" y="998"/>
                    <a:pt x="1232" y="998"/>
                  </a:cubicBezTo>
                  <a:lnTo>
                    <a:pt x="1040" y="998"/>
                  </a:lnTo>
                  <a:close/>
                  <a:moveTo>
                    <a:pt x="144" y="902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360" y="144"/>
                    <a:pt x="1360" y="144"/>
                    <a:pt x="1360" y="144"/>
                  </a:cubicBezTo>
                  <a:cubicBezTo>
                    <a:pt x="1360" y="902"/>
                    <a:pt x="1360" y="902"/>
                    <a:pt x="1360" y="902"/>
                  </a:cubicBezTo>
                  <a:cubicBezTo>
                    <a:pt x="1280" y="902"/>
                    <a:pt x="1280" y="902"/>
                    <a:pt x="1280" y="902"/>
                  </a:cubicBezTo>
                  <a:cubicBezTo>
                    <a:pt x="1280" y="894"/>
                    <a:pt x="1280" y="894"/>
                    <a:pt x="1280" y="894"/>
                  </a:cubicBezTo>
                  <a:cubicBezTo>
                    <a:pt x="1280" y="881"/>
                    <a:pt x="1269" y="870"/>
                    <a:pt x="1256" y="870"/>
                  </a:cubicBezTo>
                  <a:cubicBezTo>
                    <a:pt x="1016" y="870"/>
                    <a:pt x="1016" y="870"/>
                    <a:pt x="1016" y="870"/>
                  </a:cubicBezTo>
                  <a:cubicBezTo>
                    <a:pt x="1003" y="870"/>
                    <a:pt x="992" y="881"/>
                    <a:pt x="992" y="894"/>
                  </a:cubicBezTo>
                  <a:cubicBezTo>
                    <a:pt x="992" y="902"/>
                    <a:pt x="992" y="902"/>
                    <a:pt x="992" y="902"/>
                  </a:cubicBezTo>
                  <a:lnTo>
                    <a:pt x="144" y="902"/>
                  </a:lnTo>
                  <a:close/>
                  <a:moveTo>
                    <a:pt x="1374" y="96"/>
                  </a:moveTo>
                  <a:cubicBezTo>
                    <a:pt x="130" y="96"/>
                    <a:pt x="130" y="96"/>
                    <a:pt x="130" y="96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1422" y="48"/>
                    <a:pt x="1422" y="48"/>
                    <a:pt x="1422" y="48"/>
                  </a:cubicBezTo>
                  <a:lnTo>
                    <a:pt x="1374" y="96"/>
                  </a:lnTo>
                  <a:close/>
                  <a:moveTo>
                    <a:pt x="96" y="130"/>
                  </a:moveTo>
                  <a:cubicBezTo>
                    <a:pt x="96" y="916"/>
                    <a:pt x="96" y="916"/>
                    <a:pt x="96" y="916"/>
                  </a:cubicBezTo>
                  <a:cubicBezTo>
                    <a:pt x="48" y="964"/>
                    <a:pt x="48" y="964"/>
                    <a:pt x="48" y="964"/>
                  </a:cubicBezTo>
                  <a:cubicBezTo>
                    <a:pt x="48" y="82"/>
                    <a:pt x="48" y="82"/>
                    <a:pt x="48" y="82"/>
                  </a:cubicBezTo>
                  <a:lnTo>
                    <a:pt x="96" y="130"/>
                  </a:lnTo>
                  <a:close/>
                  <a:moveTo>
                    <a:pt x="1408" y="916"/>
                  </a:moveTo>
                  <a:cubicBezTo>
                    <a:pt x="1408" y="130"/>
                    <a:pt x="1408" y="130"/>
                    <a:pt x="1408" y="130"/>
                  </a:cubicBezTo>
                  <a:cubicBezTo>
                    <a:pt x="1456" y="82"/>
                    <a:pt x="1456" y="82"/>
                    <a:pt x="1456" y="82"/>
                  </a:cubicBezTo>
                  <a:cubicBezTo>
                    <a:pt x="1456" y="964"/>
                    <a:pt x="1456" y="964"/>
                    <a:pt x="1456" y="964"/>
                  </a:cubicBezTo>
                  <a:lnTo>
                    <a:pt x="1408" y="916"/>
                  </a:lnTo>
                  <a:close/>
                  <a:moveTo>
                    <a:pt x="130" y="950"/>
                  </a:moveTo>
                  <a:cubicBezTo>
                    <a:pt x="992" y="950"/>
                    <a:pt x="992" y="950"/>
                    <a:pt x="992" y="950"/>
                  </a:cubicBezTo>
                  <a:cubicBezTo>
                    <a:pt x="992" y="998"/>
                    <a:pt x="992" y="998"/>
                    <a:pt x="992" y="998"/>
                  </a:cubicBezTo>
                  <a:cubicBezTo>
                    <a:pt x="82" y="998"/>
                    <a:pt x="82" y="998"/>
                    <a:pt x="82" y="998"/>
                  </a:cubicBezTo>
                  <a:lnTo>
                    <a:pt x="130" y="950"/>
                  </a:lnTo>
                  <a:close/>
                  <a:moveTo>
                    <a:pt x="130" y="950"/>
                  </a:moveTo>
                  <a:cubicBezTo>
                    <a:pt x="130" y="950"/>
                    <a:pt x="130" y="950"/>
                    <a:pt x="130" y="95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10199304" y="1356892"/>
            <a:ext cx="275017" cy="304800"/>
            <a:chOff x="8601076" y="2566987"/>
            <a:chExt cx="5892800" cy="6530976"/>
          </a:xfrm>
        </p:grpSpPr>
        <p:sp>
          <p:nvSpPr>
            <p:cNvPr id="57" name="Freeform 52"/>
            <p:cNvSpPr>
              <a:spLocks noEditPoints="1"/>
            </p:cNvSpPr>
            <p:nvPr/>
          </p:nvSpPr>
          <p:spPr bwMode="auto">
            <a:xfrm>
              <a:off x="13862051" y="2984500"/>
              <a:ext cx="211138" cy="5695950"/>
            </a:xfrm>
            <a:custGeom>
              <a:avLst/>
              <a:gdLst>
                <a:gd name="T0" fmla="*/ 24 w 48"/>
                <a:gd name="T1" fmla="*/ 1312 h 1312"/>
                <a:gd name="T2" fmla="*/ 48 w 48"/>
                <a:gd name="T3" fmla="*/ 1288 h 1312"/>
                <a:gd name="T4" fmla="*/ 48 w 48"/>
                <a:gd name="T5" fmla="*/ 24 h 1312"/>
                <a:gd name="T6" fmla="*/ 24 w 48"/>
                <a:gd name="T7" fmla="*/ 0 h 1312"/>
                <a:gd name="T8" fmla="*/ 0 w 48"/>
                <a:gd name="T9" fmla="*/ 24 h 1312"/>
                <a:gd name="T10" fmla="*/ 0 w 48"/>
                <a:gd name="T11" fmla="*/ 1288 h 1312"/>
                <a:gd name="T12" fmla="*/ 24 w 48"/>
                <a:gd name="T13" fmla="*/ 1312 h 1312"/>
                <a:gd name="T14" fmla="*/ 24 w 48"/>
                <a:gd name="T15" fmla="*/ 1312 h 1312"/>
                <a:gd name="T16" fmla="*/ 24 w 48"/>
                <a:gd name="T17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12">
                  <a:moveTo>
                    <a:pt x="24" y="1312"/>
                  </a:moveTo>
                  <a:cubicBezTo>
                    <a:pt x="37" y="1312"/>
                    <a:pt x="48" y="1301"/>
                    <a:pt x="48" y="12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01"/>
                    <a:pt x="11" y="1312"/>
                    <a:pt x="24" y="1312"/>
                  </a:cubicBezTo>
                  <a:close/>
                  <a:moveTo>
                    <a:pt x="24" y="1312"/>
                  </a:moveTo>
                  <a:cubicBezTo>
                    <a:pt x="24" y="1312"/>
                    <a:pt x="24" y="1312"/>
                    <a:pt x="24" y="13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54"/>
            <p:cNvSpPr>
              <a:spLocks noEditPoints="1"/>
            </p:cNvSpPr>
            <p:nvPr/>
          </p:nvSpPr>
          <p:spPr bwMode="auto">
            <a:xfrm>
              <a:off x="13441363" y="2984500"/>
              <a:ext cx="211138" cy="5695950"/>
            </a:xfrm>
            <a:custGeom>
              <a:avLst/>
              <a:gdLst>
                <a:gd name="T0" fmla="*/ 24 w 48"/>
                <a:gd name="T1" fmla="*/ 1312 h 1312"/>
                <a:gd name="T2" fmla="*/ 48 w 48"/>
                <a:gd name="T3" fmla="*/ 1288 h 1312"/>
                <a:gd name="T4" fmla="*/ 48 w 48"/>
                <a:gd name="T5" fmla="*/ 24 h 1312"/>
                <a:gd name="T6" fmla="*/ 24 w 48"/>
                <a:gd name="T7" fmla="*/ 0 h 1312"/>
                <a:gd name="T8" fmla="*/ 0 w 48"/>
                <a:gd name="T9" fmla="*/ 24 h 1312"/>
                <a:gd name="T10" fmla="*/ 0 w 48"/>
                <a:gd name="T11" fmla="*/ 1288 h 1312"/>
                <a:gd name="T12" fmla="*/ 24 w 48"/>
                <a:gd name="T13" fmla="*/ 1312 h 1312"/>
                <a:gd name="T14" fmla="*/ 24 w 48"/>
                <a:gd name="T15" fmla="*/ 1312 h 1312"/>
                <a:gd name="T16" fmla="*/ 24 w 48"/>
                <a:gd name="T17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12">
                  <a:moveTo>
                    <a:pt x="24" y="1312"/>
                  </a:moveTo>
                  <a:cubicBezTo>
                    <a:pt x="37" y="1312"/>
                    <a:pt x="48" y="1301"/>
                    <a:pt x="48" y="128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01"/>
                    <a:pt x="11" y="1312"/>
                    <a:pt x="24" y="1312"/>
                  </a:cubicBezTo>
                  <a:close/>
                  <a:moveTo>
                    <a:pt x="24" y="1312"/>
                  </a:moveTo>
                  <a:cubicBezTo>
                    <a:pt x="24" y="1312"/>
                    <a:pt x="24" y="1312"/>
                    <a:pt x="24" y="13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8810626" y="2776538"/>
              <a:ext cx="1298575" cy="6113463"/>
            </a:xfrm>
            <a:custGeom>
              <a:avLst/>
              <a:gdLst>
                <a:gd name="T0" fmla="*/ 272 w 296"/>
                <a:gd name="T1" fmla="*/ 296 h 1408"/>
                <a:gd name="T2" fmla="*/ 272 w 296"/>
                <a:gd name="T3" fmla="*/ 0 h 1408"/>
                <a:gd name="T4" fmla="*/ 72 w 296"/>
                <a:gd name="T5" fmla="*/ 0 h 1408"/>
                <a:gd name="T6" fmla="*/ 0 w 296"/>
                <a:gd name="T7" fmla="*/ 72 h 1408"/>
                <a:gd name="T8" fmla="*/ 0 w 296"/>
                <a:gd name="T9" fmla="*/ 1336 h 1408"/>
                <a:gd name="T10" fmla="*/ 72 w 296"/>
                <a:gd name="T11" fmla="*/ 1408 h 1408"/>
                <a:gd name="T12" fmla="*/ 272 w 296"/>
                <a:gd name="T13" fmla="*/ 1408 h 1408"/>
                <a:gd name="T14" fmla="*/ 272 w 296"/>
                <a:gd name="T15" fmla="*/ 392 h 1408"/>
                <a:gd name="T16" fmla="*/ 296 w 296"/>
                <a:gd name="T17" fmla="*/ 368 h 1408"/>
                <a:gd name="T18" fmla="*/ 296 w 296"/>
                <a:gd name="T19" fmla="*/ 320 h 1408"/>
                <a:gd name="T20" fmla="*/ 272 w 296"/>
                <a:gd name="T21" fmla="*/ 296 h 1408"/>
                <a:gd name="T22" fmla="*/ 272 w 296"/>
                <a:gd name="T23" fmla="*/ 296 h 1408"/>
                <a:gd name="T24" fmla="*/ 272 w 296"/>
                <a:gd name="T25" fmla="*/ 29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1408">
                  <a:moveTo>
                    <a:pt x="272" y="296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76"/>
                    <a:pt x="32" y="1408"/>
                    <a:pt x="72" y="1408"/>
                  </a:cubicBezTo>
                  <a:cubicBezTo>
                    <a:pt x="272" y="1408"/>
                    <a:pt x="272" y="1408"/>
                    <a:pt x="272" y="1408"/>
                  </a:cubicBezTo>
                  <a:cubicBezTo>
                    <a:pt x="272" y="392"/>
                    <a:pt x="272" y="392"/>
                    <a:pt x="272" y="392"/>
                  </a:cubicBezTo>
                  <a:cubicBezTo>
                    <a:pt x="272" y="379"/>
                    <a:pt x="283" y="368"/>
                    <a:pt x="296" y="368"/>
                  </a:cubicBezTo>
                  <a:cubicBezTo>
                    <a:pt x="296" y="320"/>
                    <a:pt x="296" y="320"/>
                    <a:pt x="296" y="320"/>
                  </a:cubicBezTo>
                  <a:cubicBezTo>
                    <a:pt x="283" y="320"/>
                    <a:pt x="272" y="309"/>
                    <a:pt x="272" y="296"/>
                  </a:cubicBezTo>
                  <a:close/>
                  <a:moveTo>
                    <a:pt x="272" y="296"/>
                  </a:moveTo>
                  <a:cubicBezTo>
                    <a:pt x="272" y="296"/>
                    <a:pt x="272" y="296"/>
                    <a:pt x="272" y="29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Freeform 57"/>
            <p:cNvSpPr>
              <a:spLocks noEditPoints="1"/>
            </p:cNvSpPr>
            <p:nvPr/>
          </p:nvSpPr>
          <p:spPr bwMode="auto">
            <a:xfrm>
              <a:off x="8601076" y="2566987"/>
              <a:ext cx="5892800" cy="6530976"/>
            </a:xfrm>
            <a:custGeom>
              <a:avLst/>
              <a:gdLst>
                <a:gd name="T0" fmla="*/ 1320 w 1344"/>
                <a:gd name="T1" fmla="*/ 0 h 1504"/>
                <a:gd name="T2" fmla="*/ 1128 w 1344"/>
                <a:gd name="T3" fmla="*/ 0 h 1504"/>
                <a:gd name="T4" fmla="*/ 1104 w 1344"/>
                <a:gd name="T5" fmla="*/ 24 h 1504"/>
                <a:gd name="T6" fmla="*/ 1128 w 1344"/>
                <a:gd name="T7" fmla="*/ 48 h 1504"/>
                <a:gd name="T8" fmla="*/ 1296 w 1344"/>
                <a:gd name="T9" fmla="*/ 48 h 1504"/>
                <a:gd name="T10" fmla="*/ 1296 w 1344"/>
                <a:gd name="T11" fmla="*/ 1456 h 1504"/>
                <a:gd name="T12" fmla="*/ 1056 w 1344"/>
                <a:gd name="T13" fmla="*/ 1456 h 1504"/>
                <a:gd name="T14" fmla="*/ 1056 w 1344"/>
                <a:gd name="T15" fmla="*/ 24 h 1504"/>
                <a:gd name="T16" fmla="*/ 1032 w 1344"/>
                <a:gd name="T17" fmla="*/ 0 h 1504"/>
                <a:gd name="T18" fmla="*/ 120 w 1344"/>
                <a:gd name="T19" fmla="*/ 0 h 1504"/>
                <a:gd name="T20" fmla="*/ 0 w 1344"/>
                <a:gd name="T21" fmla="*/ 120 h 1504"/>
                <a:gd name="T22" fmla="*/ 0 w 1344"/>
                <a:gd name="T23" fmla="*/ 1384 h 1504"/>
                <a:gd name="T24" fmla="*/ 120 w 1344"/>
                <a:gd name="T25" fmla="*/ 1504 h 1504"/>
                <a:gd name="T26" fmla="*/ 1320 w 1344"/>
                <a:gd name="T27" fmla="*/ 1504 h 1504"/>
                <a:gd name="T28" fmla="*/ 1344 w 1344"/>
                <a:gd name="T29" fmla="*/ 1480 h 1504"/>
                <a:gd name="T30" fmla="*/ 1344 w 1344"/>
                <a:gd name="T31" fmla="*/ 24 h 1504"/>
                <a:gd name="T32" fmla="*/ 1320 w 1344"/>
                <a:gd name="T33" fmla="*/ 0 h 1504"/>
                <a:gd name="T34" fmla="*/ 344 w 1344"/>
                <a:gd name="T35" fmla="*/ 416 h 1504"/>
                <a:gd name="T36" fmla="*/ 320 w 1344"/>
                <a:gd name="T37" fmla="*/ 440 h 1504"/>
                <a:gd name="T38" fmla="*/ 320 w 1344"/>
                <a:gd name="T39" fmla="*/ 1456 h 1504"/>
                <a:gd name="T40" fmla="*/ 120 w 1344"/>
                <a:gd name="T41" fmla="*/ 1456 h 1504"/>
                <a:gd name="T42" fmla="*/ 48 w 1344"/>
                <a:gd name="T43" fmla="*/ 1384 h 1504"/>
                <a:gd name="T44" fmla="*/ 48 w 1344"/>
                <a:gd name="T45" fmla="*/ 120 h 1504"/>
                <a:gd name="T46" fmla="*/ 120 w 1344"/>
                <a:gd name="T47" fmla="*/ 48 h 1504"/>
                <a:gd name="T48" fmla="*/ 320 w 1344"/>
                <a:gd name="T49" fmla="*/ 48 h 1504"/>
                <a:gd name="T50" fmla="*/ 320 w 1344"/>
                <a:gd name="T51" fmla="*/ 344 h 1504"/>
                <a:gd name="T52" fmla="*/ 344 w 1344"/>
                <a:gd name="T53" fmla="*/ 368 h 1504"/>
                <a:gd name="T54" fmla="*/ 368 w 1344"/>
                <a:gd name="T55" fmla="*/ 344 h 1504"/>
                <a:gd name="T56" fmla="*/ 368 w 1344"/>
                <a:gd name="T57" fmla="*/ 48 h 1504"/>
                <a:gd name="T58" fmla="*/ 1008 w 1344"/>
                <a:gd name="T59" fmla="*/ 48 h 1504"/>
                <a:gd name="T60" fmla="*/ 1008 w 1344"/>
                <a:gd name="T61" fmla="*/ 1456 h 1504"/>
                <a:gd name="T62" fmla="*/ 368 w 1344"/>
                <a:gd name="T63" fmla="*/ 1456 h 1504"/>
                <a:gd name="T64" fmla="*/ 368 w 1344"/>
                <a:gd name="T65" fmla="*/ 440 h 1504"/>
                <a:gd name="T66" fmla="*/ 344 w 1344"/>
                <a:gd name="T67" fmla="*/ 416 h 1504"/>
                <a:gd name="T68" fmla="*/ 344 w 1344"/>
                <a:gd name="T69" fmla="*/ 416 h 1504"/>
                <a:gd name="T70" fmla="*/ 344 w 1344"/>
                <a:gd name="T71" fmla="*/ 41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4" h="1504">
                  <a:moveTo>
                    <a:pt x="1320" y="0"/>
                  </a:moveTo>
                  <a:cubicBezTo>
                    <a:pt x="1128" y="0"/>
                    <a:pt x="1128" y="0"/>
                    <a:pt x="1128" y="0"/>
                  </a:cubicBezTo>
                  <a:cubicBezTo>
                    <a:pt x="1115" y="0"/>
                    <a:pt x="1104" y="11"/>
                    <a:pt x="1104" y="24"/>
                  </a:cubicBezTo>
                  <a:cubicBezTo>
                    <a:pt x="1104" y="37"/>
                    <a:pt x="1115" y="48"/>
                    <a:pt x="1128" y="48"/>
                  </a:cubicBezTo>
                  <a:cubicBezTo>
                    <a:pt x="1296" y="48"/>
                    <a:pt x="1296" y="48"/>
                    <a:pt x="1296" y="48"/>
                  </a:cubicBezTo>
                  <a:cubicBezTo>
                    <a:pt x="1296" y="1456"/>
                    <a:pt x="1296" y="1456"/>
                    <a:pt x="1296" y="1456"/>
                  </a:cubicBezTo>
                  <a:cubicBezTo>
                    <a:pt x="1056" y="1456"/>
                    <a:pt x="1056" y="1456"/>
                    <a:pt x="1056" y="1456"/>
                  </a:cubicBezTo>
                  <a:cubicBezTo>
                    <a:pt x="1056" y="24"/>
                    <a:pt x="1056" y="24"/>
                    <a:pt x="1056" y="24"/>
                  </a:cubicBezTo>
                  <a:cubicBezTo>
                    <a:pt x="1056" y="11"/>
                    <a:pt x="1045" y="0"/>
                    <a:pt x="1032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450"/>
                    <a:pt x="54" y="1504"/>
                    <a:pt x="120" y="1504"/>
                  </a:cubicBezTo>
                  <a:cubicBezTo>
                    <a:pt x="1320" y="1504"/>
                    <a:pt x="1320" y="1504"/>
                    <a:pt x="1320" y="1504"/>
                  </a:cubicBezTo>
                  <a:cubicBezTo>
                    <a:pt x="1333" y="1504"/>
                    <a:pt x="1344" y="1493"/>
                    <a:pt x="1344" y="1480"/>
                  </a:cubicBezTo>
                  <a:cubicBezTo>
                    <a:pt x="1344" y="24"/>
                    <a:pt x="1344" y="24"/>
                    <a:pt x="1344" y="24"/>
                  </a:cubicBezTo>
                  <a:cubicBezTo>
                    <a:pt x="1344" y="11"/>
                    <a:pt x="1333" y="0"/>
                    <a:pt x="1320" y="0"/>
                  </a:cubicBezTo>
                  <a:close/>
                  <a:moveTo>
                    <a:pt x="344" y="416"/>
                  </a:moveTo>
                  <a:cubicBezTo>
                    <a:pt x="331" y="416"/>
                    <a:pt x="320" y="427"/>
                    <a:pt x="320" y="440"/>
                  </a:cubicBezTo>
                  <a:cubicBezTo>
                    <a:pt x="320" y="1456"/>
                    <a:pt x="320" y="1456"/>
                    <a:pt x="320" y="1456"/>
                  </a:cubicBezTo>
                  <a:cubicBezTo>
                    <a:pt x="120" y="1456"/>
                    <a:pt x="120" y="1456"/>
                    <a:pt x="120" y="1456"/>
                  </a:cubicBezTo>
                  <a:cubicBezTo>
                    <a:pt x="80" y="1456"/>
                    <a:pt x="48" y="1424"/>
                    <a:pt x="48" y="1384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20" y="344"/>
                    <a:pt x="320" y="344"/>
                    <a:pt x="320" y="344"/>
                  </a:cubicBezTo>
                  <a:cubicBezTo>
                    <a:pt x="320" y="357"/>
                    <a:pt x="331" y="368"/>
                    <a:pt x="344" y="368"/>
                  </a:cubicBezTo>
                  <a:cubicBezTo>
                    <a:pt x="357" y="368"/>
                    <a:pt x="368" y="357"/>
                    <a:pt x="368" y="344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1008" y="48"/>
                    <a:pt x="1008" y="48"/>
                    <a:pt x="1008" y="48"/>
                  </a:cubicBezTo>
                  <a:cubicBezTo>
                    <a:pt x="1008" y="1456"/>
                    <a:pt x="1008" y="1456"/>
                    <a:pt x="1008" y="1456"/>
                  </a:cubicBezTo>
                  <a:cubicBezTo>
                    <a:pt x="368" y="1456"/>
                    <a:pt x="368" y="1456"/>
                    <a:pt x="368" y="1456"/>
                  </a:cubicBezTo>
                  <a:cubicBezTo>
                    <a:pt x="368" y="440"/>
                    <a:pt x="368" y="440"/>
                    <a:pt x="368" y="440"/>
                  </a:cubicBezTo>
                  <a:cubicBezTo>
                    <a:pt x="368" y="427"/>
                    <a:pt x="357" y="416"/>
                    <a:pt x="344" y="416"/>
                  </a:cubicBezTo>
                  <a:close/>
                  <a:moveTo>
                    <a:pt x="344" y="416"/>
                  </a:moveTo>
                  <a:cubicBezTo>
                    <a:pt x="344" y="416"/>
                    <a:pt x="344" y="416"/>
                    <a:pt x="344" y="4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7" name="Group 76"/>
          <p:cNvGrpSpPr>
            <a:grpSpLocks noChangeAspect="1"/>
          </p:cNvGrpSpPr>
          <p:nvPr/>
        </p:nvGrpSpPr>
        <p:grpSpPr>
          <a:xfrm>
            <a:off x="2889297" y="1409977"/>
            <a:ext cx="307763" cy="304800"/>
            <a:chOff x="7646987" y="2279651"/>
            <a:chExt cx="6594476" cy="6530974"/>
          </a:xfrm>
        </p:grpSpPr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8020050" y="5532438"/>
              <a:ext cx="5892800" cy="3070225"/>
            </a:xfrm>
            <a:custGeom>
              <a:avLst/>
              <a:gdLst>
                <a:gd name="T0" fmla="*/ 1139 w 1344"/>
                <a:gd name="T1" fmla="*/ 59 h 707"/>
                <a:gd name="T2" fmla="*/ 1110 w 1344"/>
                <a:gd name="T3" fmla="*/ 41 h 707"/>
                <a:gd name="T4" fmla="*/ 1063 w 1344"/>
                <a:gd name="T5" fmla="*/ 50 h 707"/>
                <a:gd name="T6" fmla="*/ 1063 w 1344"/>
                <a:gd name="T7" fmla="*/ 50 h 707"/>
                <a:gd name="T8" fmla="*/ 1044 w 1344"/>
                <a:gd name="T9" fmla="*/ 78 h 707"/>
                <a:gd name="T10" fmla="*/ 792 w 1344"/>
                <a:gd name="T11" fmla="*/ 109 h 707"/>
                <a:gd name="T12" fmla="*/ 792 w 1344"/>
                <a:gd name="T13" fmla="*/ 248 h 707"/>
                <a:gd name="T14" fmla="*/ 768 w 1344"/>
                <a:gd name="T15" fmla="*/ 272 h 707"/>
                <a:gd name="T16" fmla="*/ 576 w 1344"/>
                <a:gd name="T17" fmla="*/ 272 h 707"/>
                <a:gd name="T18" fmla="*/ 552 w 1344"/>
                <a:gd name="T19" fmla="*/ 248 h 707"/>
                <a:gd name="T20" fmla="*/ 552 w 1344"/>
                <a:gd name="T21" fmla="*/ 109 h 707"/>
                <a:gd name="T22" fmla="*/ 0 w 1344"/>
                <a:gd name="T23" fmla="*/ 3 h 707"/>
                <a:gd name="T24" fmla="*/ 0 w 1344"/>
                <a:gd name="T25" fmla="*/ 452 h 707"/>
                <a:gd name="T26" fmla="*/ 255 w 1344"/>
                <a:gd name="T27" fmla="*/ 707 h 707"/>
                <a:gd name="T28" fmla="*/ 1089 w 1344"/>
                <a:gd name="T29" fmla="*/ 707 h 707"/>
                <a:gd name="T30" fmla="*/ 1344 w 1344"/>
                <a:gd name="T31" fmla="*/ 452 h 707"/>
                <a:gd name="T32" fmla="*/ 1344 w 1344"/>
                <a:gd name="T33" fmla="*/ 0 h 707"/>
                <a:gd name="T34" fmla="*/ 1139 w 1344"/>
                <a:gd name="T35" fmla="*/ 59 h 707"/>
                <a:gd name="T36" fmla="*/ 1139 w 1344"/>
                <a:gd name="T37" fmla="*/ 59 h 707"/>
                <a:gd name="T38" fmla="*/ 1139 w 1344"/>
                <a:gd name="T39" fmla="*/ 5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4" h="707">
                  <a:moveTo>
                    <a:pt x="1139" y="59"/>
                  </a:moveTo>
                  <a:cubicBezTo>
                    <a:pt x="1126" y="62"/>
                    <a:pt x="1113" y="53"/>
                    <a:pt x="1110" y="41"/>
                  </a:cubicBezTo>
                  <a:cubicBezTo>
                    <a:pt x="1094" y="44"/>
                    <a:pt x="1079" y="47"/>
                    <a:pt x="1063" y="50"/>
                  </a:cubicBezTo>
                  <a:cubicBezTo>
                    <a:pt x="1063" y="50"/>
                    <a:pt x="1063" y="50"/>
                    <a:pt x="1063" y="50"/>
                  </a:cubicBezTo>
                  <a:cubicBezTo>
                    <a:pt x="1065" y="63"/>
                    <a:pt x="1057" y="76"/>
                    <a:pt x="1044" y="78"/>
                  </a:cubicBezTo>
                  <a:cubicBezTo>
                    <a:pt x="961" y="93"/>
                    <a:pt x="876" y="104"/>
                    <a:pt x="792" y="109"/>
                  </a:cubicBezTo>
                  <a:cubicBezTo>
                    <a:pt x="792" y="248"/>
                    <a:pt x="792" y="248"/>
                    <a:pt x="792" y="248"/>
                  </a:cubicBezTo>
                  <a:cubicBezTo>
                    <a:pt x="792" y="262"/>
                    <a:pt x="781" y="272"/>
                    <a:pt x="768" y="272"/>
                  </a:cubicBezTo>
                  <a:cubicBezTo>
                    <a:pt x="576" y="272"/>
                    <a:pt x="576" y="272"/>
                    <a:pt x="576" y="272"/>
                  </a:cubicBezTo>
                  <a:cubicBezTo>
                    <a:pt x="562" y="272"/>
                    <a:pt x="552" y="262"/>
                    <a:pt x="552" y="248"/>
                  </a:cubicBezTo>
                  <a:cubicBezTo>
                    <a:pt x="552" y="109"/>
                    <a:pt x="552" y="109"/>
                    <a:pt x="552" y="109"/>
                  </a:cubicBezTo>
                  <a:cubicBezTo>
                    <a:pt x="363" y="99"/>
                    <a:pt x="178" y="63"/>
                    <a:pt x="0" y="3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135" y="464"/>
                    <a:pt x="243" y="572"/>
                    <a:pt x="255" y="707"/>
                  </a:cubicBezTo>
                  <a:cubicBezTo>
                    <a:pt x="1089" y="707"/>
                    <a:pt x="1089" y="707"/>
                    <a:pt x="1089" y="707"/>
                  </a:cubicBezTo>
                  <a:cubicBezTo>
                    <a:pt x="1100" y="572"/>
                    <a:pt x="1208" y="464"/>
                    <a:pt x="1344" y="452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276" y="23"/>
                    <a:pt x="1208" y="43"/>
                    <a:pt x="1139" y="59"/>
                  </a:cubicBezTo>
                  <a:close/>
                  <a:moveTo>
                    <a:pt x="1139" y="59"/>
                  </a:moveTo>
                  <a:cubicBezTo>
                    <a:pt x="1139" y="59"/>
                    <a:pt x="1139" y="59"/>
                    <a:pt x="1139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66"/>
            <p:cNvSpPr>
              <a:spLocks noEditPoints="1"/>
            </p:cNvSpPr>
            <p:nvPr/>
          </p:nvSpPr>
          <p:spPr bwMode="auto">
            <a:xfrm>
              <a:off x="7646987" y="2279651"/>
              <a:ext cx="6594476" cy="6530974"/>
            </a:xfrm>
            <a:custGeom>
              <a:avLst/>
              <a:gdLst>
                <a:gd name="T0" fmla="*/ 1064 w 1504"/>
                <a:gd name="T1" fmla="*/ 224 h 1504"/>
                <a:gd name="T2" fmla="*/ 992 w 1504"/>
                <a:gd name="T3" fmla="*/ 0 h 1504"/>
                <a:gd name="T4" fmla="*/ 440 w 1504"/>
                <a:gd name="T5" fmla="*/ 72 h 1504"/>
                <a:gd name="T6" fmla="*/ 120 w 1504"/>
                <a:gd name="T7" fmla="*/ 224 h 1504"/>
                <a:gd name="T8" fmla="*/ 0 w 1504"/>
                <a:gd name="T9" fmla="*/ 705 h 1504"/>
                <a:gd name="T10" fmla="*/ 37 w 1504"/>
                <a:gd name="T11" fmla="*/ 735 h 1504"/>
                <a:gd name="T12" fmla="*/ 157 w 1504"/>
                <a:gd name="T13" fmla="*/ 1504 h 1504"/>
                <a:gd name="T14" fmla="*/ 1477 w 1504"/>
                <a:gd name="T15" fmla="*/ 1384 h 1504"/>
                <a:gd name="T16" fmla="*/ 1488 w 1504"/>
                <a:gd name="T17" fmla="*/ 727 h 1504"/>
                <a:gd name="T18" fmla="*/ 1504 w 1504"/>
                <a:gd name="T19" fmla="*/ 344 h 1504"/>
                <a:gd name="T20" fmla="*/ 1357 w 1504"/>
                <a:gd name="T21" fmla="*/ 1456 h 1504"/>
                <a:gd name="T22" fmla="*/ 1429 w 1504"/>
                <a:gd name="T23" fmla="*/ 1249 h 1504"/>
                <a:gd name="T24" fmla="*/ 1357 w 1504"/>
                <a:gd name="T25" fmla="*/ 1456 h 1504"/>
                <a:gd name="T26" fmla="*/ 340 w 1504"/>
                <a:gd name="T27" fmla="*/ 1456 h 1504"/>
                <a:gd name="T28" fmla="*/ 85 w 1504"/>
                <a:gd name="T29" fmla="*/ 752 h 1504"/>
                <a:gd name="T30" fmla="*/ 637 w 1504"/>
                <a:gd name="T31" fmla="*/ 997 h 1504"/>
                <a:gd name="T32" fmla="*/ 853 w 1504"/>
                <a:gd name="T33" fmla="*/ 1021 h 1504"/>
                <a:gd name="T34" fmla="*/ 877 w 1504"/>
                <a:gd name="T35" fmla="*/ 858 h 1504"/>
                <a:gd name="T36" fmla="*/ 1148 w 1504"/>
                <a:gd name="T37" fmla="*/ 799 h 1504"/>
                <a:gd name="T38" fmla="*/ 1120 w 1504"/>
                <a:gd name="T39" fmla="*/ 780 h 1504"/>
                <a:gd name="T40" fmla="*/ 877 w 1504"/>
                <a:gd name="T41" fmla="*/ 709 h 1504"/>
                <a:gd name="T42" fmla="*/ 661 w 1504"/>
                <a:gd name="T43" fmla="*/ 685 h 1504"/>
                <a:gd name="T44" fmla="*/ 637 w 1504"/>
                <a:gd name="T45" fmla="*/ 810 h 1504"/>
                <a:gd name="T46" fmla="*/ 68 w 1504"/>
                <a:gd name="T47" fmla="*/ 695 h 1504"/>
                <a:gd name="T48" fmla="*/ 48 w 1504"/>
                <a:gd name="T49" fmla="*/ 344 h 1504"/>
                <a:gd name="T50" fmla="*/ 1384 w 1504"/>
                <a:gd name="T51" fmla="*/ 272 h 1504"/>
                <a:gd name="T52" fmla="*/ 1456 w 1504"/>
                <a:gd name="T53" fmla="*/ 688 h 1504"/>
                <a:gd name="T54" fmla="*/ 1195 w 1504"/>
                <a:gd name="T55" fmla="*/ 789 h 1504"/>
                <a:gd name="T56" fmla="*/ 1429 w 1504"/>
                <a:gd name="T57" fmla="*/ 749 h 1504"/>
                <a:gd name="T58" fmla="*/ 1174 w 1504"/>
                <a:gd name="T59" fmla="*/ 1456 h 1504"/>
                <a:gd name="T60" fmla="*/ 685 w 1504"/>
                <a:gd name="T61" fmla="*/ 925 h 1504"/>
                <a:gd name="T62" fmla="*/ 829 w 1504"/>
                <a:gd name="T63" fmla="*/ 973 h 1504"/>
                <a:gd name="T64" fmla="*/ 829 w 1504"/>
                <a:gd name="T65" fmla="*/ 877 h 1504"/>
                <a:gd name="T66" fmla="*/ 685 w 1504"/>
                <a:gd name="T67" fmla="*/ 733 h 1504"/>
                <a:gd name="T68" fmla="*/ 829 w 1504"/>
                <a:gd name="T69" fmla="*/ 877 h 1504"/>
                <a:gd name="T70" fmla="*/ 291 w 1504"/>
                <a:gd name="T71" fmla="*/ 1456 h 1504"/>
                <a:gd name="T72" fmla="*/ 85 w 1504"/>
                <a:gd name="T73" fmla="*/ 1384 h 1504"/>
                <a:gd name="T74" fmla="*/ 512 w 1504"/>
                <a:gd name="T75" fmla="*/ 48 h 1504"/>
                <a:gd name="T76" fmla="*/ 1016 w 1504"/>
                <a:gd name="T77" fmla="*/ 72 h 1504"/>
                <a:gd name="T78" fmla="*/ 968 w 1504"/>
                <a:gd name="T79" fmla="*/ 224 h 1504"/>
                <a:gd name="T80" fmla="*/ 944 w 1504"/>
                <a:gd name="T81" fmla="*/ 96 h 1504"/>
                <a:gd name="T82" fmla="*/ 536 w 1504"/>
                <a:gd name="T83" fmla="*/ 120 h 1504"/>
                <a:gd name="T84" fmla="*/ 488 w 1504"/>
                <a:gd name="T85" fmla="*/ 224 h 1504"/>
                <a:gd name="T86" fmla="*/ 512 w 1504"/>
                <a:gd name="T87" fmla="*/ 48 h 1504"/>
                <a:gd name="T88" fmla="*/ 584 w 1504"/>
                <a:gd name="T89" fmla="*/ 224 h 1504"/>
                <a:gd name="T90" fmla="*/ 920 w 1504"/>
                <a:gd name="T91" fmla="*/ 144 h 1504"/>
                <a:gd name="T92" fmla="*/ 920 w 1504"/>
                <a:gd name="T93" fmla="*/ 22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1504">
                  <a:moveTo>
                    <a:pt x="1384" y="224"/>
                  </a:moveTo>
                  <a:cubicBezTo>
                    <a:pt x="1064" y="224"/>
                    <a:pt x="1064" y="224"/>
                    <a:pt x="1064" y="224"/>
                  </a:cubicBezTo>
                  <a:cubicBezTo>
                    <a:pt x="1064" y="72"/>
                    <a:pt x="1064" y="72"/>
                    <a:pt x="1064" y="72"/>
                  </a:cubicBezTo>
                  <a:cubicBezTo>
                    <a:pt x="1064" y="32"/>
                    <a:pt x="1032" y="0"/>
                    <a:pt x="99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472" y="0"/>
                    <a:pt x="440" y="32"/>
                    <a:pt x="440" y="72"/>
                  </a:cubicBezTo>
                  <a:cubicBezTo>
                    <a:pt x="440" y="224"/>
                    <a:pt x="440" y="224"/>
                    <a:pt x="440" y="224"/>
                  </a:cubicBezTo>
                  <a:cubicBezTo>
                    <a:pt x="120" y="224"/>
                    <a:pt x="120" y="224"/>
                    <a:pt x="120" y="224"/>
                  </a:cubicBezTo>
                  <a:cubicBezTo>
                    <a:pt x="54" y="224"/>
                    <a:pt x="0" y="278"/>
                    <a:pt x="0" y="344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0" y="715"/>
                    <a:pt x="6" y="724"/>
                    <a:pt x="16" y="727"/>
                  </a:cubicBezTo>
                  <a:cubicBezTo>
                    <a:pt x="23" y="730"/>
                    <a:pt x="30" y="733"/>
                    <a:pt x="37" y="735"/>
                  </a:cubicBezTo>
                  <a:cubicBezTo>
                    <a:pt x="37" y="1384"/>
                    <a:pt x="37" y="1384"/>
                    <a:pt x="37" y="1384"/>
                  </a:cubicBezTo>
                  <a:cubicBezTo>
                    <a:pt x="37" y="1450"/>
                    <a:pt x="90" y="1504"/>
                    <a:pt x="157" y="1504"/>
                  </a:cubicBezTo>
                  <a:cubicBezTo>
                    <a:pt x="1357" y="1504"/>
                    <a:pt x="1357" y="1504"/>
                    <a:pt x="1357" y="1504"/>
                  </a:cubicBezTo>
                  <a:cubicBezTo>
                    <a:pt x="1423" y="1504"/>
                    <a:pt x="1477" y="1450"/>
                    <a:pt x="1477" y="1384"/>
                  </a:cubicBezTo>
                  <a:cubicBezTo>
                    <a:pt x="1477" y="732"/>
                    <a:pt x="1477" y="732"/>
                    <a:pt x="1477" y="732"/>
                  </a:cubicBezTo>
                  <a:cubicBezTo>
                    <a:pt x="1481" y="730"/>
                    <a:pt x="1485" y="729"/>
                    <a:pt x="1488" y="727"/>
                  </a:cubicBezTo>
                  <a:cubicBezTo>
                    <a:pt x="1498" y="724"/>
                    <a:pt x="1504" y="715"/>
                    <a:pt x="1504" y="705"/>
                  </a:cubicBezTo>
                  <a:cubicBezTo>
                    <a:pt x="1504" y="344"/>
                    <a:pt x="1504" y="344"/>
                    <a:pt x="1504" y="344"/>
                  </a:cubicBezTo>
                  <a:cubicBezTo>
                    <a:pt x="1504" y="278"/>
                    <a:pt x="1450" y="224"/>
                    <a:pt x="1384" y="224"/>
                  </a:cubicBezTo>
                  <a:close/>
                  <a:moveTo>
                    <a:pt x="1357" y="1456"/>
                  </a:moveTo>
                  <a:cubicBezTo>
                    <a:pt x="1222" y="1456"/>
                    <a:pt x="1222" y="1456"/>
                    <a:pt x="1222" y="1456"/>
                  </a:cubicBezTo>
                  <a:cubicBezTo>
                    <a:pt x="1233" y="1347"/>
                    <a:pt x="1320" y="1260"/>
                    <a:pt x="1429" y="1249"/>
                  </a:cubicBezTo>
                  <a:cubicBezTo>
                    <a:pt x="1429" y="1384"/>
                    <a:pt x="1429" y="1384"/>
                    <a:pt x="1429" y="1384"/>
                  </a:cubicBezTo>
                  <a:cubicBezTo>
                    <a:pt x="1429" y="1424"/>
                    <a:pt x="1396" y="1456"/>
                    <a:pt x="1357" y="1456"/>
                  </a:cubicBezTo>
                  <a:close/>
                  <a:moveTo>
                    <a:pt x="1174" y="1456"/>
                  </a:moveTo>
                  <a:cubicBezTo>
                    <a:pt x="340" y="1456"/>
                    <a:pt x="340" y="1456"/>
                    <a:pt x="340" y="1456"/>
                  </a:cubicBezTo>
                  <a:cubicBezTo>
                    <a:pt x="328" y="1321"/>
                    <a:pt x="220" y="1213"/>
                    <a:pt x="85" y="1201"/>
                  </a:cubicBezTo>
                  <a:cubicBezTo>
                    <a:pt x="85" y="752"/>
                    <a:pt x="85" y="752"/>
                    <a:pt x="85" y="752"/>
                  </a:cubicBezTo>
                  <a:cubicBezTo>
                    <a:pt x="263" y="812"/>
                    <a:pt x="448" y="848"/>
                    <a:pt x="637" y="858"/>
                  </a:cubicBezTo>
                  <a:cubicBezTo>
                    <a:pt x="637" y="997"/>
                    <a:pt x="637" y="997"/>
                    <a:pt x="637" y="997"/>
                  </a:cubicBezTo>
                  <a:cubicBezTo>
                    <a:pt x="637" y="1011"/>
                    <a:pt x="647" y="1021"/>
                    <a:pt x="661" y="1021"/>
                  </a:cubicBezTo>
                  <a:cubicBezTo>
                    <a:pt x="853" y="1021"/>
                    <a:pt x="853" y="1021"/>
                    <a:pt x="853" y="1021"/>
                  </a:cubicBezTo>
                  <a:cubicBezTo>
                    <a:pt x="866" y="1021"/>
                    <a:pt x="877" y="1011"/>
                    <a:pt x="877" y="997"/>
                  </a:cubicBezTo>
                  <a:cubicBezTo>
                    <a:pt x="877" y="858"/>
                    <a:pt x="877" y="858"/>
                    <a:pt x="877" y="858"/>
                  </a:cubicBezTo>
                  <a:cubicBezTo>
                    <a:pt x="961" y="853"/>
                    <a:pt x="1046" y="842"/>
                    <a:pt x="1129" y="827"/>
                  </a:cubicBezTo>
                  <a:cubicBezTo>
                    <a:pt x="1142" y="825"/>
                    <a:pt x="1150" y="812"/>
                    <a:pt x="1148" y="799"/>
                  </a:cubicBezTo>
                  <a:cubicBezTo>
                    <a:pt x="1148" y="799"/>
                    <a:pt x="1148" y="799"/>
                    <a:pt x="1148" y="799"/>
                  </a:cubicBezTo>
                  <a:cubicBezTo>
                    <a:pt x="1145" y="786"/>
                    <a:pt x="1133" y="778"/>
                    <a:pt x="1120" y="780"/>
                  </a:cubicBezTo>
                  <a:cubicBezTo>
                    <a:pt x="1040" y="795"/>
                    <a:pt x="958" y="805"/>
                    <a:pt x="877" y="810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7" y="696"/>
                    <a:pt x="866" y="685"/>
                    <a:pt x="853" y="685"/>
                  </a:cubicBezTo>
                  <a:cubicBezTo>
                    <a:pt x="661" y="685"/>
                    <a:pt x="661" y="685"/>
                    <a:pt x="661" y="685"/>
                  </a:cubicBezTo>
                  <a:cubicBezTo>
                    <a:pt x="647" y="685"/>
                    <a:pt x="637" y="696"/>
                    <a:pt x="637" y="709"/>
                  </a:cubicBezTo>
                  <a:cubicBezTo>
                    <a:pt x="637" y="810"/>
                    <a:pt x="637" y="810"/>
                    <a:pt x="637" y="810"/>
                  </a:cubicBezTo>
                  <a:cubicBezTo>
                    <a:pt x="442" y="799"/>
                    <a:pt x="251" y="761"/>
                    <a:pt x="68" y="696"/>
                  </a:cubicBezTo>
                  <a:cubicBezTo>
                    <a:pt x="68" y="696"/>
                    <a:pt x="68" y="695"/>
                    <a:pt x="68" y="695"/>
                  </a:cubicBezTo>
                  <a:cubicBezTo>
                    <a:pt x="61" y="693"/>
                    <a:pt x="55" y="691"/>
                    <a:pt x="48" y="688"/>
                  </a:cubicBezTo>
                  <a:cubicBezTo>
                    <a:pt x="48" y="344"/>
                    <a:pt x="48" y="344"/>
                    <a:pt x="48" y="344"/>
                  </a:cubicBezTo>
                  <a:cubicBezTo>
                    <a:pt x="48" y="304"/>
                    <a:pt x="80" y="272"/>
                    <a:pt x="120" y="272"/>
                  </a:cubicBezTo>
                  <a:cubicBezTo>
                    <a:pt x="1384" y="272"/>
                    <a:pt x="1384" y="272"/>
                    <a:pt x="1384" y="272"/>
                  </a:cubicBezTo>
                  <a:cubicBezTo>
                    <a:pt x="1424" y="272"/>
                    <a:pt x="1456" y="304"/>
                    <a:pt x="1456" y="344"/>
                  </a:cubicBezTo>
                  <a:cubicBezTo>
                    <a:pt x="1456" y="688"/>
                    <a:pt x="1456" y="688"/>
                    <a:pt x="1456" y="688"/>
                  </a:cubicBezTo>
                  <a:cubicBezTo>
                    <a:pt x="1377" y="717"/>
                    <a:pt x="1295" y="742"/>
                    <a:pt x="1213" y="761"/>
                  </a:cubicBezTo>
                  <a:cubicBezTo>
                    <a:pt x="1200" y="764"/>
                    <a:pt x="1192" y="777"/>
                    <a:pt x="1195" y="789"/>
                  </a:cubicBezTo>
                  <a:cubicBezTo>
                    <a:pt x="1198" y="802"/>
                    <a:pt x="1211" y="811"/>
                    <a:pt x="1224" y="808"/>
                  </a:cubicBezTo>
                  <a:cubicBezTo>
                    <a:pt x="1293" y="792"/>
                    <a:pt x="1361" y="772"/>
                    <a:pt x="1429" y="749"/>
                  </a:cubicBezTo>
                  <a:cubicBezTo>
                    <a:pt x="1429" y="1201"/>
                    <a:pt x="1429" y="1201"/>
                    <a:pt x="1429" y="1201"/>
                  </a:cubicBezTo>
                  <a:cubicBezTo>
                    <a:pt x="1293" y="1213"/>
                    <a:pt x="1185" y="1321"/>
                    <a:pt x="1174" y="1456"/>
                  </a:cubicBezTo>
                  <a:close/>
                  <a:moveTo>
                    <a:pt x="685" y="973"/>
                  </a:moveTo>
                  <a:cubicBezTo>
                    <a:pt x="685" y="925"/>
                    <a:pt x="685" y="925"/>
                    <a:pt x="685" y="925"/>
                  </a:cubicBezTo>
                  <a:cubicBezTo>
                    <a:pt x="829" y="925"/>
                    <a:pt x="829" y="925"/>
                    <a:pt x="829" y="925"/>
                  </a:cubicBezTo>
                  <a:cubicBezTo>
                    <a:pt x="829" y="973"/>
                    <a:pt x="829" y="973"/>
                    <a:pt x="829" y="973"/>
                  </a:cubicBezTo>
                  <a:lnTo>
                    <a:pt x="685" y="973"/>
                  </a:lnTo>
                  <a:close/>
                  <a:moveTo>
                    <a:pt x="829" y="877"/>
                  </a:moveTo>
                  <a:cubicBezTo>
                    <a:pt x="685" y="877"/>
                    <a:pt x="685" y="877"/>
                    <a:pt x="685" y="877"/>
                  </a:cubicBezTo>
                  <a:cubicBezTo>
                    <a:pt x="685" y="733"/>
                    <a:pt x="685" y="733"/>
                    <a:pt x="685" y="733"/>
                  </a:cubicBezTo>
                  <a:cubicBezTo>
                    <a:pt x="829" y="733"/>
                    <a:pt x="829" y="733"/>
                    <a:pt x="829" y="733"/>
                  </a:cubicBezTo>
                  <a:lnTo>
                    <a:pt x="829" y="877"/>
                  </a:lnTo>
                  <a:close/>
                  <a:moveTo>
                    <a:pt x="85" y="1249"/>
                  </a:moveTo>
                  <a:cubicBezTo>
                    <a:pt x="193" y="1260"/>
                    <a:pt x="280" y="1347"/>
                    <a:pt x="291" y="1456"/>
                  </a:cubicBezTo>
                  <a:cubicBezTo>
                    <a:pt x="157" y="1456"/>
                    <a:pt x="157" y="1456"/>
                    <a:pt x="157" y="1456"/>
                  </a:cubicBezTo>
                  <a:cubicBezTo>
                    <a:pt x="117" y="1456"/>
                    <a:pt x="85" y="1424"/>
                    <a:pt x="85" y="1384"/>
                  </a:cubicBezTo>
                  <a:lnTo>
                    <a:pt x="85" y="1249"/>
                  </a:lnTo>
                  <a:close/>
                  <a:moveTo>
                    <a:pt x="512" y="48"/>
                  </a:moveTo>
                  <a:cubicBezTo>
                    <a:pt x="992" y="48"/>
                    <a:pt x="992" y="48"/>
                    <a:pt x="992" y="48"/>
                  </a:cubicBezTo>
                  <a:cubicBezTo>
                    <a:pt x="1005" y="48"/>
                    <a:pt x="1016" y="59"/>
                    <a:pt x="1016" y="72"/>
                  </a:cubicBezTo>
                  <a:cubicBezTo>
                    <a:pt x="1016" y="224"/>
                    <a:pt x="1016" y="224"/>
                    <a:pt x="1016" y="224"/>
                  </a:cubicBezTo>
                  <a:cubicBezTo>
                    <a:pt x="968" y="224"/>
                    <a:pt x="968" y="224"/>
                    <a:pt x="968" y="224"/>
                  </a:cubicBezTo>
                  <a:cubicBezTo>
                    <a:pt x="968" y="120"/>
                    <a:pt x="968" y="120"/>
                    <a:pt x="968" y="120"/>
                  </a:cubicBezTo>
                  <a:cubicBezTo>
                    <a:pt x="968" y="107"/>
                    <a:pt x="957" y="96"/>
                    <a:pt x="944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47" y="96"/>
                    <a:pt x="536" y="107"/>
                    <a:pt x="536" y="120"/>
                  </a:cubicBezTo>
                  <a:cubicBezTo>
                    <a:pt x="536" y="224"/>
                    <a:pt x="536" y="224"/>
                    <a:pt x="536" y="224"/>
                  </a:cubicBezTo>
                  <a:cubicBezTo>
                    <a:pt x="488" y="224"/>
                    <a:pt x="488" y="224"/>
                    <a:pt x="488" y="224"/>
                  </a:cubicBezTo>
                  <a:cubicBezTo>
                    <a:pt x="488" y="72"/>
                    <a:pt x="488" y="72"/>
                    <a:pt x="488" y="72"/>
                  </a:cubicBezTo>
                  <a:cubicBezTo>
                    <a:pt x="488" y="59"/>
                    <a:pt x="499" y="48"/>
                    <a:pt x="512" y="48"/>
                  </a:cubicBezTo>
                  <a:close/>
                  <a:moveTo>
                    <a:pt x="920" y="224"/>
                  </a:moveTo>
                  <a:cubicBezTo>
                    <a:pt x="584" y="224"/>
                    <a:pt x="584" y="224"/>
                    <a:pt x="584" y="224"/>
                  </a:cubicBezTo>
                  <a:cubicBezTo>
                    <a:pt x="584" y="144"/>
                    <a:pt x="584" y="144"/>
                    <a:pt x="584" y="144"/>
                  </a:cubicBezTo>
                  <a:cubicBezTo>
                    <a:pt x="920" y="144"/>
                    <a:pt x="920" y="144"/>
                    <a:pt x="920" y="144"/>
                  </a:cubicBezTo>
                  <a:lnTo>
                    <a:pt x="920" y="224"/>
                  </a:lnTo>
                  <a:close/>
                  <a:moveTo>
                    <a:pt x="920" y="224"/>
                  </a:moveTo>
                  <a:cubicBezTo>
                    <a:pt x="920" y="224"/>
                    <a:pt x="920" y="224"/>
                    <a:pt x="920" y="2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8709025" y="3886200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68"/>
            <p:cNvSpPr>
              <a:spLocks noEditPoints="1"/>
            </p:cNvSpPr>
            <p:nvPr/>
          </p:nvSpPr>
          <p:spPr bwMode="auto">
            <a:xfrm>
              <a:off x="8286750" y="4303713"/>
              <a:ext cx="211138" cy="207962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>
            <a:off x="6518316" y="1392573"/>
            <a:ext cx="308727" cy="304800"/>
            <a:chOff x="8521701" y="2414587"/>
            <a:chExt cx="6615113" cy="6530976"/>
          </a:xfrm>
        </p:grpSpPr>
        <p:sp>
          <p:nvSpPr>
            <p:cNvPr id="95" name="Freeform 86"/>
            <p:cNvSpPr>
              <a:spLocks noEditPoints="1"/>
            </p:cNvSpPr>
            <p:nvPr/>
          </p:nvSpPr>
          <p:spPr bwMode="auto">
            <a:xfrm>
              <a:off x="11874501" y="6275388"/>
              <a:ext cx="2525713" cy="2044700"/>
            </a:xfrm>
            <a:custGeom>
              <a:avLst/>
              <a:gdLst>
                <a:gd name="T0" fmla="*/ 478 w 576"/>
                <a:gd name="T1" fmla="*/ 198 h 471"/>
                <a:gd name="T2" fmla="*/ 407 w 576"/>
                <a:gd name="T3" fmla="*/ 0 h 471"/>
                <a:gd name="T4" fmla="*/ 169 w 576"/>
                <a:gd name="T5" fmla="*/ 0 h 471"/>
                <a:gd name="T6" fmla="*/ 0 w 576"/>
                <a:gd name="T7" fmla="*/ 471 h 471"/>
                <a:gd name="T8" fmla="*/ 576 w 576"/>
                <a:gd name="T9" fmla="*/ 471 h 471"/>
                <a:gd name="T10" fmla="*/ 511 w 576"/>
                <a:gd name="T11" fmla="*/ 289 h 471"/>
                <a:gd name="T12" fmla="*/ 525 w 576"/>
                <a:gd name="T13" fmla="*/ 258 h 471"/>
                <a:gd name="T14" fmla="*/ 509 w 576"/>
                <a:gd name="T15" fmla="*/ 213 h 471"/>
                <a:gd name="T16" fmla="*/ 478 w 576"/>
                <a:gd name="T17" fmla="*/ 198 h 471"/>
                <a:gd name="T18" fmla="*/ 478 w 576"/>
                <a:gd name="T19" fmla="*/ 198 h 471"/>
                <a:gd name="T20" fmla="*/ 478 w 576"/>
                <a:gd name="T21" fmla="*/ 19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6" h="471">
                  <a:moveTo>
                    <a:pt x="478" y="198"/>
                  </a:moveTo>
                  <a:cubicBezTo>
                    <a:pt x="407" y="0"/>
                    <a:pt x="407" y="0"/>
                    <a:pt x="407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576" y="471"/>
                    <a:pt x="576" y="471"/>
                    <a:pt x="576" y="471"/>
                  </a:cubicBezTo>
                  <a:cubicBezTo>
                    <a:pt x="511" y="289"/>
                    <a:pt x="511" y="289"/>
                    <a:pt x="511" y="289"/>
                  </a:cubicBezTo>
                  <a:cubicBezTo>
                    <a:pt x="506" y="276"/>
                    <a:pt x="513" y="262"/>
                    <a:pt x="525" y="258"/>
                  </a:cubicBezTo>
                  <a:cubicBezTo>
                    <a:pt x="509" y="213"/>
                    <a:pt x="509" y="213"/>
                    <a:pt x="509" y="213"/>
                  </a:cubicBezTo>
                  <a:cubicBezTo>
                    <a:pt x="497" y="217"/>
                    <a:pt x="483" y="211"/>
                    <a:pt x="478" y="198"/>
                  </a:cubicBezTo>
                  <a:close/>
                  <a:moveTo>
                    <a:pt x="478" y="198"/>
                  </a:moveTo>
                  <a:cubicBezTo>
                    <a:pt x="478" y="198"/>
                    <a:pt x="478" y="198"/>
                    <a:pt x="478" y="1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88"/>
            <p:cNvSpPr>
              <a:spLocks noEditPoints="1"/>
            </p:cNvSpPr>
            <p:nvPr/>
          </p:nvSpPr>
          <p:spPr bwMode="auto">
            <a:xfrm>
              <a:off x="9153526" y="6588125"/>
              <a:ext cx="2678113" cy="1771650"/>
            </a:xfrm>
            <a:custGeom>
              <a:avLst/>
              <a:gdLst>
                <a:gd name="T0" fmla="*/ 558 w 611"/>
                <a:gd name="T1" fmla="*/ 0 h 408"/>
                <a:gd name="T2" fmla="*/ 534 w 611"/>
                <a:gd name="T3" fmla="*/ 24 h 408"/>
                <a:gd name="T4" fmla="*/ 7 w 611"/>
                <a:gd name="T5" fmla="*/ 24 h 408"/>
                <a:gd name="T6" fmla="*/ 0 w 611"/>
                <a:gd name="T7" fmla="*/ 87 h 408"/>
                <a:gd name="T8" fmla="*/ 312 w 611"/>
                <a:gd name="T9" fmla="*/ 399 h 408"/>
                <a:gd name="T10" fmla="*/ 383 w 611"/>
                <a:gd name="T11" fmla="*/ 391 h 408"/>
                <a:gd name="T12" fmla="*/ 412 w 611"/>
                <a:gd name="T13" fmla="*/ 408 h 408"/>
                <a:gd name="T14" fmla="*/ 474 w 611"/>
                <a:gd name="T15" fmla="*/ 381 h 408"/>
                <a:gd name="T16" fmla="*/ 611 w 611"/>
                <a:gd name="T17" fmla="*/ 0 h 408"/>
                <a:gd name="T18" fmla="*/ 558 w 611"/>
                <a:gd name="T19" fmla="*/ 0 h 408"/>
                <a:gd name="T20" fmla="*/ 558 w 611"/>
                <a:gd name="T21" fmla="*/ 0 h 408"/>
                <a:gd name="T22" fmla="*/ 558 w 611"/>
                <a:gd name="T2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1" h="408">
                  <a:moveTo>
                    <a:pt x="558" y="0"/>
                  </a:moveTo>
                  <a:cubicBezTo>
                    <a:pt x="558" y="13"/>
                    <a:pt x="548" y="24"/>
                    <a:pt x="534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2" y="44"/>
                    <a:pt x="0" y="66"/>
                    <a:pt x="0" y="87"/>
                  </a:cubicBezTo>
                  <a:cubicBezTo>
                    <a:pt x="0" y="259"/>
                    <a:pt x="140" y="399"/>
                    <a:pt x="312" y="399"/>
                  </a:cubicBezTo>
                  <a:cubicBezTo>
                    <a:pt x="336" y="399"/>
                    <a:pt x="360" y="396"/>
                    <a:pt x="383" y="391"/>
                  </a:cubicBezTo>
                  <a:cubicBezTo>
                    <a:pt x="396" y="388"/>
                    <a:pt x="409" y="395"/>
                    <a:pt x="412" y="408"/>
                  </a:cubicBezTo>
                  <a:cubicBezTo>
                    <a:pt x="434" y="401"/>
                    <a:pt x="455" y="392"/>
                    <a:pt x="474" y="381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558" y="0"/>
                    <a:pt x="558" y="0"/>
                    <a:pt x="558" y="0"/>
                  </a:cubicBezTo>
                  <a:close/>
                  <a:moveTo>
                    <a:pt x="558" y="0"/>
                  </a:moveTo>
                  <a:cubicBezTo>
                    <a:pt x="558" y="0"/>
                    <a:pt x="558" y="0"/>
                    <a:pt x="55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11147426" y="3665538"/>
              <a:ext cx="3989388" cy="5280025"/>
            </a:xfrm>
            <a:custGeom>
              <a:avLst/>
              <a:gdLst>
                <a:gd name="T0" fmla="*/ 897 w 910"/>
                <a:gd name="T1" fmla="*/ 1079 h 1216"/>
                <a:gd name="T2" fmla="*/ 631 w 910"/>
                <a:gd name="T3" fmla="*/ 334 h 1216"/>
                <a:gd name="T4" fmla="*/ 631 w 910"/>
                <a:gd name="T5" fmla="*/ 48 h 1216"/>
                <a:gd name="T6" fmla="*/ 639 w 910"/>
                <a:gd name="T7" fmla="*/ 48 h 1216"/>
                <a:gd name="T8" fmla="*/ 663 w 910"/>
                <a:gd name="T9" fmla="*/ 24 h 1216"/>
                <a:gd name="T10" fmla="*/ 639 w 910"/>
                <a:gd name="T11" fmla="*/ 0 h 1216"/>
                <a:gd name="T12" fmla="*/ 269 w 910"/>
                <a:gd name="T13" fmla="*/ 0 h 1216"/>
                <a:gd name="T14" fmla="*/ 245 w 910"/>
                <a:gd name="T15" fmla="*/ 24 h 1216"/>
                <a:gd name="T16" fmla="*/ 269 w 910"/>
                <a:gd name="T17" fmla="*/ 48 h 1216"/>
                <a:gd name="T18" fmla="*/ 277 w 910"/>
                <a:gd name="T19" fmla="*/ 48 h 1216"/>
                <a:gd name="T20" fmla="*/ 277 w 910"/>
                <a:gd name="T21" fmla="*/ 334 h 1216"/>
                <a:gd name="T22" fmla="*/ 212 w 910"/>
                <a:gd name="T23" fmla="*/ 515 h 1216"/>
                <a:gd name="T24" fmla="*/ 156 w 910"/>
                <a:gd name="T25" fmla="*/ 673 h 1216"/>
                <a:gd name="T26" fmla="*/ 19 w 910"/>
                <a:gd name="T27" fmla="*/ 1054 h 1216"/>
                <a:gd name="T28" fmla="*/ 10 w 910"/>
                <a:gd name="T29" fmla="*/ 1079 h 1216"/>
                <a:gd name="T30" fmla="*/ 13 w 910"/>
                <a:gd name="T31" fmla="*/ 1163 h 1216"/>
                <a:gd name="T32" fmla="*/ 20 w 910"/>
                <a:gd name="T33" fmla="*/ 1175 h 1216"/>
                <a:gd name="T34" fmla="*/ 107 w 910"/>
                <a:gd name="T35" fmla="*/ 1216 h 1216"/>
                <a:gd name="T36" fmla="*/ 801 w 910"/>
                <a:gd name="T37" fmla="*/ 1216 h 1216"/>
                <a:gd name="T38" fmla="*/ 888 w 910"/>
                <a:gd name="T39" fmla="*/ 1175 h 1216"/>
                <a:gd name="T40" fmla="*/ 897 w 910"/>
                <a:gd name="T41" fmla="*/ 1079 h 1216"/>
                <a:gd name="T42" fmla="*/ 849 w 910"/>
                <a:gd name="T43" fmla="*/ 1147 h 1216"/>
                <a:gd name="T44" fmla="*/ 801 w 910"/>
                <a:gd name="T45" fmla="*/ 1168 h 1216"/>
                <a:gd name="T46" fmla="*/ 107 w 910"/>
                <a:gd name="T47" fmla="*/ 1168 h 1216"/>
                <a:gd name="T48" fmla="*/ 59 w 910"/>
                <a:gd name="T49" fmla="*/ 1147 h 1216"/>
                <a:gd name="T50" fmla="*/ 56 w 910"/>
                <a:gd name="T51" fmla="*/ 1095 h 1216"/>
                <a:gd name="T52" fmla="*/ 324 w 910"/>
                <a:gd name="T53" fmla="*/ 346 h 1216"/>
                <a:gd name="T54" fmla="*/ 325 w 910"/>
                <a:gd name="T55" fmla="*/ 338 h 1216"/>
                <a:gd name="T56" fmla="*/ 325 w 910"/>
                <a:gd name="T57" fmla="*/ 48 h 1216"/>
                <a:gd name="T58" fmla="*/ 583 w 910"/>
                <a:gd name="T59" fmla="*/ 48 h 1216"/>
                <a:gd name="T60" fmla="*/ 583 w 910"/>
                <a:gd name="T61" fmla="*/ 338 h 1216"/>
                <a:gd name="T62" fmla="*/ 584 w 910"/>
                <a:gd name="T63" fmla="*/ 346 h 1216"/>
                <a:gd name="T64" fmla="*/ 852 w 910"/>
                <a:gd name="T65" fmla="*/ 1095 h 1216"/>
                <a:gd name="T66" fmla="*/ 849 w 910"/>
                <a:gd name="T67" fmla="*/ 1147 h 1216"/>
                <a:gd name="T68" fmla="*/ 849 w 910"/>
                <a:gd name="T69" fmla="*/ 1147 h 1216"/>
                <a:gd name="T70" fmla="*/ 849 w 910"/>
                <a:gd name="T71" fmla="*/ 1147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0" h="1216">
                  <a:moveTo>
                    <a:pt x="897" y="1079"/>
                  </a:moveTo>
                  <a:cubicBezTo>
                    <a:pt x="631" y="334"/>
                    <a:pt x="631" y="334"/>
                    <a:pt x="631" y="334"/>
                  </a:cubicBezTo>
                  <a:cubicBezTo>
                    <a:pt x="631" y="48"/>
                    <a:pt x="631" y="48"/>
                    <a:pt x="631" y="48"/>
                  </a:cubicBezTo>
                  <a:cubicBezTo>
                    <a:pt x="639" y="48"/>
                    <a:pt x="639" y="48"/>
                    <a:pt x="639" y="48"/>
                  </a:cubicBezTo>
                  <a:cubicBezTo>
                    <a:pt x="652" y="48"/>
                    <a:pt x="663" y="37"/>
                    <a:pt x="663" y="24"/>
                  </a:cubicBezTo>
                  <a:cubicBezTo>
                    <a:pt x="663" y="11"/>
                    <a:pt x="652" y="0"/>
                    <a:pt x="63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56" y="0"/>
                    <a:pt x="245" y="11"/>
                    <a:pt x="245" y="24"/>
                  </a:cubicBezTo>
                  <a:cubicBezTo>
                    <a:pt x="245" y="37"/>
                    <a:pt x="256" y="48"/>
                    <a:pt x="269" y="48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7" y="334"/>
                    <a:pt x="277" y="334"/>
                    <a:pt x="277" y="334"/>
                  </a:cubicBezTo>
                  <a:cubicBezTo>
                    <a:pt x="212" y="515"/>
                    <a:pt x="212" y="515"/>
                    <a:pt x="212" y="515"/>
                  </a:cubicBezTo>
                  <a:cubicBezTo>
                    <a:pt x="156" y="673"/>
                    <a:pt x="156" y="673"/>
                    <a:pt x="156" y="673"/>
                  </a:cubicBezTo>
                  <a:cubicBezTo>
                    <a:pt x="19" y="1054"/>
                    <a:pt x="19" y="1054"/>
                    <a:pt x="19" y="1054"/>
                  </a:cubicBezTo>
                  <a:cubicBezTo>
                    <a:pt x="10" y="1079"/>
                    <a:pt x="10" y="1079"/>
                    <a:pt x="10" y="1079"/>
                  </a:cubicBezTo>
                  <a:cubicBezTo>
                    <a:pt x="0" y="1109"/>
                    <a:pt x="1" y="1139"/>
                    <a:pt x="13" y="1163"/>
                  </a:cubicBezTo>
                  <a:cubicBezTo>
                    <a:pt x="15" y="1167"/>
                    <a:pt x="17" y="1171"/>
                    <a:pt x="20" y="1175"/>
                  </a:cubicBezTo>
                  <a:cubicBezTo>
                    <a:pt x="38" y="1201"/>
                    <a:pt x="70" y="1216"/>
                    <a:pt x="107" y="1216"/>
                  </a:cubicBezTo>
                  <a:cubicBezTo>
                    <a:pt x="801" y="1216"/>
                    <a:pt x="801" y="1216"/>
                    <a:pt x="801" y="1216"/>
                  </a:cubicBezTo>
                  <a:cubicBezTo>
                    <a:pt x="838" y="1216"/>
                    <a:pt x="870" y="1201"/>
                    <a:pt x="888" y="1175"/>
                  </a:cubicBezTo>
                  <a:cubicBezTo>
                    <a:pt x="907" y="1149"/>
                    <a:pt x="910" y="1114"/>
                    <a:pt x="897" y="1079"/>
                  </a:cubicBezTo>
                  <a:close/>
                  <a:moveTo>
                    <a:pt x="849" y="1147"/>
                  </a:moveTo>
                  <a:cubicBezTo>
                    <a:pt x="840" y="1161"/>
                    <a:pt x="823" y="1168"/>
                    <a:pt x="801" y="1168"/>
                  </a:cubicBezTo>
                  <a:cubicBezTo>
                    <a:pt x="107" y="1168"/>
                    <a:pt x="107" y="1168"/>
                    <a:pt x="107" y="1168"/>
                  </a:cubicBezTo>
                  <a:cubicBezTo>
                    <a:pt x="85" y="1168"/>
                    <a:pt x="68" y="1161"/>
                    <a:pt x="59" y="1147"/>
                  </a:cubicBezTo>
                  <a:cubicBezTo>
                    <a:pt x="50" y="1134"/>
                    <a:pt x="48" y="1116"/>
                    <a:pt x="56" y="1095"/>
                  </a:cubicBezTo>
                  <a:cubicBezTo>
                    <a:pt x="324" y="346"/>
                    <a:pt x="324" y="346"/>
                    <a:pt x="324" y="346"/>
                  </a:cubicBezTo>
                  <a:cubicBezTo>
                    <a:pt x="325" y="343"/>
                    <a:pt x="325" y="341"/>
                    <a:pt x="325" y="338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583" y="48"/>
                    <a:pt x="583" y="48"/>
                    <a:pt x="583" y="48"/>
                  </a:cubicBezTo>
                  <a:cubicBezTo>
                    <a:pt x="583" y="338"/>
                    <a:pt x="583" y="338"/>
                    <a:pt x="583" y="338"/>
                  </a:cubicBezTo>
                  <a:cubicBezTo>
                    <a:pt x="583" y="341"/>
                    <a:pt x="583" y="343"/>
                    <a:pt x="584" y="346"/>
                  </a:cubicBezTo>
                  <a:cubicBezTo>
                    <a:pt x="852" y="1095"/>
                    <a:pt x="852" y="1095"/>
                    <a:pt x="852" y="1095"/>
                  </a:cubicBezTo>
                  <a:cubicBezTo>
                    <a:pt x="860" y="1116"/>
                    <a:pt x="858" y="1134"/>
                    <a:pt x="849" y="1147"/>
                  </a:cubicBezTo>
                  <a:close/>
                  <a:moveTo>
                    <a:pt x="849" y="1147"/>
                  </a:moveTo>
                  <a:cubicBezTo>
                    <a:pt x="849" y="1147"/>
                    <a:pt x="849" y="1147"/>
                    <a:pt x="849" y="11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91"/>
            <p:cNvSpPr>
              <a:spLocks noEditPoints="1"/>
            </p:cNvSpPr>
            <p:nvPr/>
          </p:nvSpPr>
          <p:spPr bwMode="auto">
            <a:xfrm>
              <a:off x="12571413" y="4083050"/>
              <a:ext cx="422275" cy="1774825"/>
            </a:xfrm>
            <a:custGeom>
              <a:avLst/>
              <a:gdLst>
                <a:gd name="T0" fmla="*/ 19 w 96"/>
                <a:gd name="T1" fmla="*/ 407 h 409"/>
                <a:gd name="T2" fmla="*/ 27 w 96"/>
                <a:gd name="T3" fmla="*/ 409 h 409"/>
                <a:gd name="T4" fmla="*/ 50 w 96"/>
                <a:gd name="T5" fmla="*/ 393 h 409"/>
                <a:gd name="T6" fmla="*/ 95 w 96"/>
                <a:gd name="T7" fmla="*/ 267 h 409"/>
                <a:gd name="T8" fmla="*/ 96 w 96"/>
                <a:gd name="T9" fmla="*/ 258 h 409"/>
                <a:gd name="T10" fmla="*/ 96 w 96"/>
                <a:gd name="T11" fmla="*/ 24 h 409"/>
                <a:gd name="T12" fmla="*/ 72 w 96"/>
                <a:gd name="T13" fmla="*/ 0 h 409"/>
                <a:gd name="T14" fmla="*/ 48 w 96"/>
                <a:gd name="T15" fmla="*/ 24 h 409"/>
                <a:gd name="T16" fmla="*/ 48 w 96"/>
                <a:gd name="T17" fmla="*/ 254 h 409"/>
                <a:gd name="T18" fmla="*/ 4 w 96"/>
                <a:gd name="T19" fmla="*/ 377 h 409"/>
                <a:gd name="T20" fmla="*/ 19 w 96"/>
                <a:gd name="T21" fmla="*/ 407 h 409"/>
                <a:gd name="T22" fmla="*/ 19 w 96"/>
                <a:gd name="T23" fmla="*/ 407 h 409"/>
                <a:gd name="T24" fmla="*/ 19 w 96"/>
                <a:gd name="T25" fmla="*/ 40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409">
                  <a:moveTo>
                    <a:pt x="19" y="407"/>
                  </a:moveTo>
                  <a:cubicBezTo>
                    <a:pt x="22" y="408"/>
                    <a:pt x="24" y="409"/>
                    <a:pt x="27" y="409"/>
                  </a:cubicBezTo>
                  <a:cubicBezTo>
                    <a:pt x="37" y="409"/>
                    <a:pt x="46" y="403"/>
                    <a:pt x="50" y="393"/>
                  </a:cubicBezTo>
                  <a:cubicBezTo>
                    <a:pt x="95" y="267"/>
                    <a:pt x="95" y="267"/>
                    <a:pt x="95" y="267"/>
                  </a:cubicBezTo>
                  <a:cubicBezTo>
                    <a:pt x="96" y="264"/>
                    <a:pt x="96" y="261"/>
                    <a:pt x="96" y="25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1"/>
                    <a:pt x="85" y="0"/>
                    <a:pt x="72" y="0"/>
                  </a:cubicBezTo>
                  <a:cubicBezTo>
                    <a:pt x="59" y="0"/>
                    <a:pt x="48" y="11"/>
                    <a:pt x="48" y="24"/>
                  </a:cubicBezTo>
                  <a:cubicBezTo>
                    <a:pt x="48" y="254"/>
                    <a:pt x="48" y="254"/>
                    <a:pt x="48" y="254"/>
                  </a:cubicBezTo>
                  <a:cubicBezTo>
                    <a:pt x="4" y="377"/>
                    <a:pt x="4" y="377"/>
                    <a:pt x="4" y="377"/>
                  </a:cubicBezTo>
                  <a:cubicBezTo>
                    <a:pt x="0" y="389"/>
                    <a:pt x="6" y="403"/>
                    <a:pt x="19" y="407"/>
                  </a:cubicBezTo>
                  <a:close/>
                  <a:moveTo>
                    <a:pt x="19" y="407"/>
                  </a:moveTo>
                  <a:cubicBezTo>
                    <a:pt x="19" y="407"/>
                    <a:pt x="19" y="407"/>
                    <a:pt x="19" y="4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92"/>
            <p:cNvSpPr>
              <a:spLocks noEditPoints="1"/>
            </p:cNvSpPr>
            <p:nvPr/>
          </p:nvSpPr>
          <p:spPr bwMode="auto">
            <a:xfrm>
              <a:off x="11617326" y="6067425"/>
              <a:ext cx="3041650" cy="2460625"/>
            </a:xfrm>
            <a:custGeom>
              <a:avLst/>
              <a:gdLst>
                <a:gd name="T0" fmla="*/ 615 w 694"/>
                <a:gd name="T1" fmla="*/ 320 h 567"/>
                <a:gd name="T2" fmla="*/ 584 w 694"/>
                <a:gd name="T3" fmla="*/ 306 h 567"/>
                <a:gd name="T4" fmla="*/ 570 w 694"/>
                <a:gd name="T5" fmla="*/ 337 h 567"/>
                <a:gd name="T6" fmla="*/ 635 w 694"/>
                <a:gd name="T7" fmla="*/ 519 h 567"/>
                <a:gd name="T8" fmla="*/ 59 w 694"/>
                <a:gd name="T9" fmla="*/ 519 h 567"/>
                <a:gd name="T10" fmla="*/ 228 w 694"/>
                <a:gd name="T11" fmla="*/ 48 h 567"/>
                <a:gd name="T12" fmla="*/ 466 w 694"/>
                <a:gd name="T13" fmla="*/ 48 h 567"/>
                <a:gd name="T14" fmla="*/ 537 w 694"/>
                <a:gd name="T15" fmla="*/ 246 h 567"/>
                <a:gd name="T16" fmla="*/ 568 w 694"/>
                <a:gd name="T17" fmla="*/ 261 h 567"/>
                <a:gd name="T18" fmla="*/ 583 w 694"/>
                <a:gd name="T19" fmla="*/ 230 h 567"/>
                <a:gd name="T20" fmla="*/ 506 w 694"/>
                <a:gd name="T21" fmla="*/ 16 h 567"/>
                <a:gd name="T22" fmla="*/ 483 w 694"/>
                <a:gd name="T23" fmla="*/ 0 h 567"/>
                <a:gd name="T24" fmla="*/ 211 w 694"/>
                <a:gd name="T25" fmla="*/ 0 h 567"/>
                <a:gd name="T26" fmla="*/ 188 w 694"/>
                <a:gd name="T27" fmla="*/ 16 h 567"/>
                <a:gd name="T28" fmla="*/ 2 w 694"/>
                <a:gd name="T29" fmla="*/ 535 h 567"/>
                <a:gd name="T30" fmla="*/ 5 w 694"/>
                <a:gd name="T31" fmla="*/ 557 h 567"/>
                <a:gd name="T32" fmla="*/ 25 w 694"/>
                <a:gd name="T33" fmla="*/ 567 h 567"/>
                <a:gd name="T34" fmla="*/ 669 w 694"/>
                <a:gd name="T35" fmla="*/ 567 h 567"/>
                <a:gd name="T36" fmla="*/ 689 w 694"/>
                <a:gd name="T37" fmla="*/ 557 h 567"/>
                <a:gd name="T38" fmla="*/ 692 w 694"/>
                <a:gd name="T39" fmla="*/ 535 h 567"/>
                <a:gd name="T40" fmla="*/ 615 w 694"/>
                <a:gd name="T41" fmla="*/ 320 h 567"/>
                <a:gd name="T42" fmla="*/ 615 w 694"/>
                <a:gd name="T43" fmla="*/ 320 h 567"/>
                <a:gd name="T44" fmla="*/ 615 w 694"/>
                <a:gd name="T45" fmla="*/ 32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4" h="567">
                  <a:moveTo>
                    <a:pt x="615" y="320"/>
                  </a:moveTo>
                  <a:cubicBezTo>
                    <a:pt x="610" y="308"/>
                    <a:pt x="597" y="301"/>
                    <a:pt x="584" y="306"/>
                  </a:cubicBezTo>
                  <a:cubicBezTo>
                    <a:pt x="572" y="310"/>
                    <a:pt x="565" y="324"/>
                    <a:pt x="570" y="337"/>
                  </a:cubicBezTo>
                  <a:cubicBezTo>
                    <a:pt x="635" y="519"/>
                    <a:pt x="635" y="519"/>
                    <a:pt x="635" y="519"/>
                  </a:cubicBezTo>
                  <a:cubicBezTo>
                    <a:pt x="59" y="519"/>
                    <a:pt x="59" y="519"/>
                    <a:pt x="59" y="519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537" y="246"/>
                    <a:pt x="537" y="246"/>
                    <a:pt x="537" y="246"/>
                  </a:cubicBezTo>
                  <a:cubicBezTo>
                    <a:pt x="542" y="259"/>
                    <a:pt x="556" y="265"/>
                    <a:pt x="568" y="261"/>
                  </a:cubicBezTo>
                  <a:cubicBezTo>
                    <a:pt x="581" y="256"/>
                    <a:pt x="587" y="243"/>
                    <a:pt x="583" y="230"/>
                  </a:cubicBezTo>
                  <a:cubicBezTo>
                    <a:pt x="506" y="16"/>
                    <a:pt x="506" y="16"/>
                    <a:pt x="506" y="16"/>
                  </a:cubicBezTo>
                  <a:cubicBezTo>
                    <a:pt x="502" y="6"/>
                    <a:pt x="493" y="0"/>
                    <a:pt x="483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1" y="0"/>
                    <a:pt x="191" y="6"/>
                    <a:pt x="188" y="16"/>
                  </a:cubicBezTo>
                  <a:cubicBezTo>
                    <a:pt x="2" y="535"/>
                    <a:pt x="2" y="535"/>
                    <a:pt x="2" y="535"/>
                  </a:cubicBezTo>
                  <a:cubicBezTo>
                    <a:pt x="0" y="542"/>
                    <a:pt x="1" y="550"/>
                    <a:pt x="5" y="557"/>
                  </a:cubicBezTo>
                  <a:cubicBezTo>
                    <a:pt x="10" y="563"/>
                    <a:pt x="17" y="567"/>
                    <a:pt x="25" y="567"/>
                  </a:cubicBezTo>
                  <a:cubicBezTo>
                    <a:pt x="669" y="567"/>
                    <a:pt x="669" y="567"/>
                    <a:pt x="669" y="567"/>
                  </a:cubicBezTo>
                  <a:cubicBezTo>
                    <a:pt x="677" y="567"/>
                    <a:pt x="684" y="563"/>
                    <a:pt x="689" y="557"/>
                  </a:cubicBezTo>
                  <a:cubicBezTo>
                    <a:pt x="693" y="550"/>
                    <a:pt x="694" y="542"/>
                    <a:pt x="692" y="535"/>
                  </a:cubicBezTo>
                  <a:lnTo>
                    <a:pt x="615" y="320"/>
                  </a:lnTo>
                  <a:close/>
                  <a:moveTo>
                    <a:pt x="615" y="320"/>
                  </a:moveTo>
                  <a:cubicBezTo>
                    <a:pt x="615" y="320"/>
                    <a:pt x="615" y="320"/>
                    <a:pt x="615" y="3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Freeform 93"/>
            <p:cNvSpPr>
              <a:spLocks noEditPoints="1"/>
            </p:cNvSpPr>
            <p:nvPr/>
          </p:nvSpPr>
          <p:spPr bwMode="auto">
            <a:xfrm>
              <a:off x="9166226" y="4083050"/>
              <a:ext cx="1109663" cy="2192338"/>
            </a:xfrm>
            <a:custGeom>
              <a:avLst/>
              <a:gdLst>
                <a:gd name="T0" fmla="*/ 14 w 253"/>
                <a:gd name="T1" fmla="*/ 501 h 505"/>
                <a:gd name="T2" fmla="*/ 28 w 253"/>
                <a:gd name="T3" fmla="*/ 505 h 505"/>
                <a:gd name="T4" fmla="*/ 48 w 253"/>
                <a:gd name="T5" fmla="*/ 494 h 505"/>
                <a:gd name="T6" fmla="*/ 182 w 253"/>
                <a:gd name="T7" fmla="*/ 379 h 505"/>
                <a:gd name="T8" fmla="*/ 239 w 253"/>
                <a:gd name="T9" fmla="*/ 354 h 505"/>
                <a:gd name="T10" fmla="*/ 253 w 253"/>
                <a:gd name="T11" fmla="*/ 332 h 505"/>
                <a:gd name="T12" fmla="*/ 253 w 253"/>
                <a:gd name="T13" fmla="*/ 24 h 505"/>
                <a:gd name="T14" fmla="*/ 229 w 253"/>
                <a:gd name="T15" fmla="*/ 0 h 505"/>
                <a:gd name="T16" fmla="*/ 205 w 253"/>
                <a:gd name="T17" fmla="*/ 24 h 505"/>
                <a:gd name="T18" fmla="*/ 205 w 253"/>
                <a:gd name="T19" fmla="*/ 316 h 505"/>
                <a:gd name="T20" fmla="*/ 162 w 253"/>
                <a:gd name="T21" fmla="*/ 335 h 505"/>
                <a:gd name="T22" fmla="*/ 7 w 253"/>
                <a:gd name="T23" fmla="*/ 467 h 505"/>
                <a:gd name="T24" fmla="*/ 14 w 253"/>
                <a:gd name="T25" fmla="*/ 501 h 505"/>
                <a:gd name="T26" fmla="*/ 14 w 253"/>
                <a:gd name="T27" fmla="*/ 501 h 505"/>
                <a:gd name="T28" fmla="*/ 14 w 253"/>
                <a:gd name="T29" fmla="*/ 50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505">
                  <a:moveTo>
                    <a:pt x="14" y="501"/>
                  </a:moveTo>
                  <a:cubicBezTo>
                    <a:pt x="18" y="503"/>
                    <a:pt x="23" y="505"/>
                    <a:pt x="28" y="505"/>
                  </a:cubicBezTo>
                  <a:cubicBezTo>
                    <a:pt x="35" y="505"/>
                    <a:pt x="43" y="501"/>
                    <a:pt x="48" y="494"/>
                  </a:cubicBezTo>
                  <a:cubicBezTo>
                    <a:pt x="81" y="443"/>
                    <a:pt x="127" y="403"/>
                    <a:pt x="182" y="379"/>
                  </a:cubicBezTo>
                  <a:cubicBezTo>
                    <a:pt x="239" y="354"/>
                    <a:pt x="239" y="354"/>
                    <a:pt x="239" y="354"/>
                  </a:cubicBezTo>
                  <a:cubicBezTo>
                    <a:pt x="247" y="350"/>
                    <a:pt x="253" y="341"/>
                    <a:pt x="253" y="332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ubicBezTo>
                    <a:pt x="216" y="0"/>
                    <a:pt x="205" y="11"/>
                    <a:pt x="205" y="24"/>
                  </a:cubicBezTo>
                  <a:cubicBezTo>
                    <a:pt x="205" y="316"/>
                    <a:pt x="205" y="316"/>
                    <a:pt x="205" y="316"/>
                  </a:cubicBezTo>
                  <a:cubicBezTo>
                    <a:pt x="162" y="335"/>
                    <a:pt x="162" y="335"/>
                    <a:pt x="162" y="335"/>
                  </a:cubicBezTo>
                  <a:cubicBezTo>
                    <a:pt x="99" y="363"/>
                    <a:pt x="45" y="409"/>
                    <a:pt x="7" y="467"/>
                  </a:cubicBezTo>
                  <a:cubicBezTo>
                    <a:pt x="0" y="479"/>
                    <a:pt x="3" y="493"/>
                    <a:pt x="14" y="501"/>
                  </a:cubicBezTo>
                  <a:close/>
                  <a:moveTo>
                    <a:pt x="14" y="501"/>
                  </a:moveTo>
                  <a:cubicBezTo>
                    <a:pt x="14" y="501"/>
                    <a:pt x="14" y="501"/>
                    <a:pt x="14" y="5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3" name="Freeform 94"/>
            <p:cNvSpPr>
              <a:spLocks noEditPoints="1"/>
            </p:cNvSpPr>
            <p:nvPr/>
          </p:nvSpPr>
          <p:spPr bwMode="auto">
            <a:xfrm>
              <a:off x="10064751" y="2832100"/>
              <a:ext cx="211138" cy="1041400"/>
            </a:xfrm>
            <a:custGeom>
              <a:avLst/>
              <a:gdLst>
                <a:gd name="T0" fmla="*/ 24 w 48"/>
                <a:gd name="T1" fmla="*/ 240 h 240"/>
                <a:gd name="T2" fmla="*/ 48 w 48"/>
                <a:gd name="T3" fmla="*/ 216 h 240"/>
                <a:gd name="T4" fmla="*/ 48 w 48"/>
                <a:gd name="T5" fmla="*/ 24 h 240"/>
                <a:gd name="T6" fmla="*/ 24 w 48"/>
                <a:gd name="T7" fmla="*/ 0 h 240"/>
                <a:gd name="T8" fmla="*/ 0 w 48"/>
                <a:gd name="T9" fmla="*/ 24 h 240"/>
                <a:gd name="T10" fmla="*/ 0 w 48"/>
                <a:gd name="T11" fmla="*/ 216 h 240"/>
                <a:gd name="T12" fmla="*/ 24 w 48"/>
                <a:gd name="T13" fmla="*/ 240 h 240"/>
                <a:gd name="T14" fmla="*/ 24 w 48"/>
                <a:gd name="T15" fmla="*/ 240 h 240"/>
                <a:gd name="T16" fmla="*/ 24 w 48"/>
                <a:gd name="T17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0">
                  <a:moveTo>
                    <a:pt x="24" y="240"/>
                  </a:moveTo>
                  <a:cubicBezTo>
                    <a:pt x="37" y="240"/>
                    <a:pt x="48" y="229"/>
                    <a:pt x="48" y="21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9"/>
                    <a:pt x="11" y="240"/>
                    <a:pt x="24" y="240"/>
                  </a:cubicBezTo>
                  <a:close/>
                  <a:moveTo>
                    <a:pt x="24" y="240"/>
                  </a:moveTo>
                  <a:cubicBezTo>
                    <a:pt x="24" y="240"/>
                    <a:pt x="24" y="240"/>
                    <a:pt x="24" y="2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4" name="Freeform 95"/>
            <p:cNvSpPr>
              <a:spLocks noEditPoints="1"/>
            </p:cNvSpPr>
            <p:nvPr/>
          </p:nvSpPr>
          <p:spPr bwMode="auto">
            <a:xfrm>
              <a:off x="8521701" y="2414587"/>
              <a:ext cx="3441700" cy="6530976"/>
            </a:xfrm>
            <a:custGeom>
              <a:avLst/>
              <a:gdLst>
                <a:gd name="T0" fmla="*/ 537 w 785"/>
                <a:gd name="T1" fmla="*/ 1448 h 1504"/>
                <a:gd name="T2" fmla="*/ 456 w 785"/>
                <a:gd name="T3" fmla="*/ 1456 h 1504"/>
                <a:gd name="T4" fmla="*/ 48 w 785"/>
                <a:gd name="T5" fmla="*/ 1048 h 1504"/>
                <a:gd name="T6" fmla="*/ 290 w 785"/>
                <a:gd name="T7" fmla="*/ 675 h 1504"/>
                <a:gd name="T8" fmla="*/ 304 w 785"/>
                <a:gd name="T9" fmla="*/ 653 h 1504"/>
                <a:gd name="T10" fmla="*/ 304 w 785"/>
                <a:gd name="T11" fmla="*/ 48 h 1504"/>
                <a:gd name="T12" fmla="*/ 608 w 785"/>
                <a:gd name="T13" fmla="*/ 48 h 1504"/>
                <a:gd name="T14" fmla="*/ 608 w 785"/>
                <a:gd name="T15" fmla="*/ 653 h 1504"/>
                <a:gd name="T16" fmla="*/ 622 w 785"/>
                <a:gd name="T17" fmla="*/ 675 h 1504"/>
                <a:gd name="T18" fmla="*/ 742 w 785"/>
                <a:gd name="T19" fmla="*/ 757 h 1504"/>
                <a:gd name="T20" fmla="*/ 759 w 785"/>
                <a:gd name="T21" fmla="*/ 764 h 1504"/>
                <a:gd name="T22" fmla="*/ 775 w 785"/>
                <a:gd name="T23" fmla="*/ 757 h 1504"/>
                <a:gd name="T24" fmla="*/ 776 w 785"/>
                <a:gd name="T25" fmla="*/ 757 h 1504"/>
                <a:gd name="T26" fmla="*/ 775 w 785"/>
                <a:gd name="T27" fmla="*/ 723 h 1504"/>
                <a:gd name="T28" fmla="*/ 656 w 785"/>
                <a:gd name="T29" fmla="*/ 638 h 1504"/>
                <a:gd name="T30" fmla="*/ 656 w 785"/>
                <a:gd name="T31" fmla="*/ 48 h 1504"/>
                <a:gd name="T32" fmla="*/ 664 w 785"/>
                <a:gd name="T33" fmla="*/ 48 h 1504"/>
                <a:gd name="T34" fmla="*/ 688 w 785"/>
                <a:gd name="T35" fmla="*/ 24 h 1504"/>
                <a:gd name="T36" fmla="*/ 664 w 785"/>
                <a:gd name="T37" fmla="*/ 0 h 1504"/>
                <a:gd name="T38" fmla="*/ 248 w 785"/>
                <a:gd name="T39" fmla="*/ 0 h 1504"/>
                <a:gd name="T40" fmla="*/ 224 w 785"/>
                <a:gd name="T41" fmla="*/ 24 h 1504"/>
                <a:gd name="T42" fmla="*/ 248 w 785"/>
                <a:gd name="T43" fmla="*/ 48 h 1504"/>
                <a:gd name="T44" fmla="*/ 256 w 785"/>
                <a:gd name="T45" fmla="*/ 48 h 1504"/>
                <a:gd name="T46" fmla="*/ 256 w 785"/>
                <a:gd name="T47" fmla="*/ 638 h 1504"/>
                <a:gd name="T48" fmla="*/ 0 w 785"/>
                <a:gd name="T49" fmla="*/ 1048 h 1504"/>
                <a:gd name="T50" fmla="*/ 456 w 785"/>
                <a:gd name="T51" fmla="*/ 1504 h 1504"/>
                <a:gd name="T52" fmla="*/ 547 w 785"/>
                <a:gd name="T53" fmla="*/ 1495 h 1504"/>
                <a:gd name="T54" fmla="*/ 565 w 785"/>
                <a:gd name="T55" fmla="*/ 1467 h 1504"/>
                <a:gd name="T56" fmla="*/ 565 w 785"/>
                <a:gd name="T57" fmla="*/ 1466 h 1504"/>
                <a:gd name="T58" fmla="*/ 537 w 785"/>
                <a:gd name="T59" fmla="*/ 1448 h 1504"/>
                <a:gd name="T60" fmla="*/ 537 w 785"/>
                <a:gd name="T61" fmla="*/ 1448 h 1504"/>
                <a:gd name="T62" fmla="*/ 537 w 785"/>
                <a:gd name="T63" fmla="*/ 144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5" h="1504">
                  <a:moveTo>
                    <a:pt x="537" y="1448"/>
                  </a:moveTo>
                  <a:cubicBezTo>
                    <a:pt x="511" y="1453"/>
                    <a:pt x="483" y="1456"/>
                    <a:pt x="456" y="1456"/>
                  </a:cubicBezTo>
                  <a:cubicBezTo>
                    <a:pt x="231" y="1456"/>
                    <a:pt x="48" y="1273"/>
                    <a:pt x="48" y="1048"/>
                  </a:cubicBezTo>
                  <a:cubicBezTo>
                    <a:pt x="48" y="887"/>
                    <a:pt x="143" y="741"/>
                    <a:pt x="290" y="675"/>
                  </a:cubicBezTo>
                  <a:cubicBezTo>
                    <a:pt x="298" y="671"/>
                    <a:pt x="304" y="663"/>
                    <a:pt x="304" y="653"/>
                  </a:cubicBezTo>
                  <a:cubicBezTo>
                    <a:pt x="304" y="48"/>
                    <a:pt x="304" y="48"/>
                    <a:pt x="304" y="48"/>
                  </a:cubicBezTo>
                  <a:cubicBezTo>
                    <a:pt x="608" y="48"/>
                    <a:pt x="608" y="48"/>
                    <a:pt x="608" y="48"/>
                  </a:cubicBezTo>
                  <a:cubicBezTo>
                    <a:pt x="608" y="653"/>
                    <a:pt x="608" y="653"/>
                    <a:pt x="608" y="653"/>
                  </a:cubicBezTo>
                  <a:cubicBezTo>
                    <a:pt x="608" y="663"/>
                    <a:pt x="614" y="671"/>
                    <a:pt x="622" y="675"/>
                  </a:cubicBezTo>
                  <a:cubicBezTo>
                    <a:pt x="667" y="695"/>
                    <a:pt x="707" y="723"/>
                    <a:pt x="742" y="757"/>
                  </a:cubicBezTo>
                  <a:cubicBezTo>
                    <a:pt x="746" y="761"/>
                    <a:pt x="753" y="764"/>
                    <a:pt x="759" y="764"/>
                  </a:cubicBezTo>
                  <a:cubicBezTo>
                    <a:pt x="765" y="764"/>
                    <a:pt x="771" y="761"/>
                    <a:pt x="775" y="757"/>
                  </a:cubicBezTo>
                  <a:cubicBezTo>
                    <a:pt x="775" y="757"/>
                    <a:pt x="776" y="757"/>
                    <a:pt x="776" y="757"/>
                  </a:cubicBezTo>
                  <a:cubicBezTo>
                    <a:pt x="785" y="747"/>
                    <a:pt x="785" y="732"/>
                    <a:pt x="775" y="723"/>
                  </a:cubicBezTo>
                  <a:cubicBezTo>
                    <a:pt x="740" y="688"/>
                    <a:pt x="700" y="660"/>
                    <a:pt x="656" y="638"/>
                  </a:cubicBezTo>
                  <a:cubicBezTo>
                    <a:pt x="656" y="48"/>
                    <a:pt x="656" y="48"/>
                    <a:pt x="656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7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35" y="0"/>
                    <a:pt x="224" y="11"/>
                    <a:pt x="224" y="24"/>
                  </a:cubicBezTo>
                  <a:cubicBezTo>
                    <a:pt x="224" y="37"/>
                    <a:pt x="235" y="48"/>
                    <a:pt x="248" y="48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100" y="714"/>
                    <a:pt x="0" y="874"/>
                    <a:pt x="0" y="1048"/>
                  </a:cubicBezTo>
                  <a:cubicBezTo>
                    <a:pt x="0" y="1299"/>
                    <a:pt x="205" y="1504"/>
                    <a:pt x="456" y="1504"/>
                  </a:cubicBezTo>
                  <a:cubicBezTo>
                    <a:pt x="486" y="1504"/>
                    <a:pt x="517" y="1501"/>
                    <a:pt x="547" y="1495"/>
                  </a:cubicBezTo>
                  <a:cubicBezTo>
                    <a:pt x="560" y="1492"/>
                    <a:pt x="568" y="1480"/>
                    <a:pt x="565" y="1467"/>
                  </a:cubicBezTo>
                  <a:cubicBezTo>
                    <a:pt x="565" y="1467"/>
                    <a:pt x="565" y="1466"/>
                    <a:pt x="565" y="1466"/>
                  </a:cubicBezTo>
                  <a:cubicBezTo>
                    <a:pt x="562" y="1453"/>
                    <a:pt x="550" y="1445"/>
                    <a:pt x="537" y="1448"/>
                  </a:cubicBezTo>
                  <a:close/>
                  <a:moveTo>
                    <a:pt x="537" y="1448"/>
                  </a:moveTo>
                  <a:cubicBezTo>
                    <a:pt x="537" y="1448"/>
                    <a:pt x="537" y="1448"/>
                    <a:pt x="537" y="14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Freeform 96"/>
            <p:cNvSpPr>
              <a:spLocks noEditPoints="1"/>
            </p:cNvSpPr>
            <p:nvPr/>
          </p:nvSpPr>
          <p:spPr bwMode="auto">
            <a:xfrm>
              <a:off x="8942388" y="6483350"/>
              <a:ext cx="2655888" cy="2044700"/>
            </a:xfrm>
            <a:custGeom>
              <a:avLst/>
              <a:gdLst>
                <a:gd name="T0" fmla="*/ 431 w 606"/>
                <a:gd name="T1" fmla="*/ 415 h 471"/>
                <a:gd name="T2" fmla="*/ 360 w 606"/>
                <a:gd name="T3" fmla="*/ 423 h 471"/>
                <a:gd name="T4" fmla="*/ 48 w 606"/>
                <a:gd name="T5" fmla="*/ 111 h 471"/>
                <a:gd name="T6" fmla="*/ 55 w 606"/>
                <a:gd name="T7" fmla="*/ 48 h 471"/>
                <a:gd name="T8" fmla="*/ 582 w 606"/>
                <a:gd name="T9" fmla="*/ 48 h 471"/>
                <a:gd name="T10" fmla="*/ 606 w 606"/>
                <a:gd name="T11" fmla="*/ 24 h 471"/>
                <a:gd name="T12" fmla="*/ 582 w 606"/>
                <a:gd name="T13" fmla="*/ 0 h 471"/>
                <a:gd name="T14" fmla="*/ 36 w 606"/>
                <a:gd name="T15" fmla="*/ 0 h 471"/>
                <a:gd name="T16" fmla="*/ 12 w 606"/>
                <a:gd name="T17" fmla="*/ 17 h 471"/>
                <a:gd name="T18" fmla="*/ 0 w 606"/>
                <a:gd name="T19" fmla="*/ 111 h 471"/>
                <a:gd name="T20" fmla="*/ 360 w 606"/>
                <a:gd name="T21" fmla="*/ 471 h 471"/>
                <a:gd name="T22" fmla="*/ 442 w 606"/>
                <a:gd name="T23" fmla="*/ 461 h 471"/>
                <a:gd name="T24" fmla="*/ 460 w 606"/>
                <a:gd name="T25" fmla="*/ 433 h 471"/>
                <a:gd name="T26" fmla="*/ 460 w 606"/>
                <a:gd name="T27" fmla="*/ 432 h 471"/>
                <a:gd name="T28" fmla="*/ 431 w 606"/>
                <a:gd name="T29" fmla="*/ 415 h 471"/>
                <a:gd name="T30" fmla="*/ 431 w 606"/>
                <a:gd name="T31" fmla="*/ 415 h 471"/>
                <a:gd name="T32" fmla="*/ 431 w 606"/>
                <a:gd name="T33" fmla="*/ 41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6" h="471">
                  <a:moveTo>
                    <a:pt x="431" y="415"/>
                  </a:moveTo>
                  <a:cubicBezTo>
                    <a:pt x="408" y="420"/>
                    <a:pt x="384" y="423"/>
                    <a:pt x="360" y="423"/>
                  </a:cubicBezTo>
                  <a:cubicBezTo>
                    <a:pt x="188" y="423"/>
                    <a:pt x="48" y="283"/>
                    <a:pt x="48" y="111"/>
                  </a:cubicBezTo>
                  <a:cubicBezTo>
                    <a:pt x="48" y="90"/>
                    <a:pt x="50" y="68"/>
                    <a:pt x="55" y="48"/>
                  </a:cubicBezTo>
                  <a:cubicBezTo>
                    <a:pt x="582" y="48"/>
                    <a:pt x="582" y="48"/>
                    <a:pt x="582" y="48"/>
                  </a:cubicBezTo>
                  <a:cubicBezTo>
                    <a:pt x="596" y="48"/>
                    <a:pt x="606" y="37"/>
                    <a:pt x="606" y="24"/>
                  </a:cubicBezTo>
                  <a:cubicBezTo>
                    <a:pt x="606" y="10"/>
                    <a:pt x="596" y="0"/>
                    <a:pt x="582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0"/>
                    <a:pt x="15" y="7"/>
                    <a:pt x="12" y="17"/>
                  </a:cubicBezTo>
                  <a:cubicBezTo>
                    <a:pt x="4" y="48"/>
                    <a:pt x="0" y="79"/>
                    <a:pt x="0" y="111"/>
                  </a:cubicBezTo>
                  <a:cubicBezTo>
                    <a:pt x="0" y="310"/>
                    <a:pt x="161" y="471"/>
                    <a:pt x="360" y="471"/>
                  </a:cubicBezTo>
                  <a:cubicBezTo>
                    <a:pt x="388" y="471"/>
                    <a:pt x="416" y="468"/>
                    <a:pt x="442" y="461"/>
                  </a:cubicBezTo>
                  <a:cubicBezTo>
                    <a:pt x="455" y="458"/>
                    <a:pt x="463" y="445"/>
                    <a:pt x="460" y="433"/>
                  </a:cubicBezTo>
                  <a:cubicBezTo>
                    <a:pt x="460" y="432"/>
                    <a:pt x="460" y="432"/>
                    <a:pt x="460" y="432"/>
                  </a:cubicBezTo>
                  <a:cubicBezTo>
                    <a:pt x="457" y="419"/>
                    <a:pt x="444" y="412"/>
                    <a:pt x="431" y="415"/>
                  </a:cubicBezTo>
                  <a:close/>
                  <a:moveTo>
                    <a:pt x="431" y="415"/>
                  </a:moveTo>
                  <a:cubicBezTo>
                    <a:pt x="431" y="415"/>
                    <a:pt x="431" y="415"/>
                    <a:pt x="431" y="4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7" name="Group 136"/>
          <p:cNvGrpSpPr>
            <a:grpSpLocks noChangeAspect="1"/>
          </p:cNvGrpSpPr>
          <p:nvPr/>
        </p:nvGrpSpPr>
        <p:grpSpPr>
          <a:xfrm>
            <a:off x="4122134" y="1435914"/>
            <a:ext cx="229304" cy="304800"/>
            <a:chOff x="10037763" y="2733676"/>
            <a:chExt cx="4913313" cy="6530974"/>
          </a:xfrm>
        </p:grpSpPr>
        <p:sp>
          <p:nvSpPr>
            <p:cNvPr id="129" name="Freeform 116"/>
            <p:cNvSpPr>
              <a:spLocks noEditPoints="1"/>
            </p:cNvSpPr>
            <p:nvPr/>
          </p:nvSpPr>
          <p:spPr bwMode="auto">
            <a:xfrm>
              <a:off x="10458450" y="5443538"/>
              <a:ext cx="4071938" cy="2640012"/>
            </a:xfrm>
            <a:custGeom>
              <a:avLst/>
              <a:gdLst>
                <a:gd name="T0" fmla="*/ 0 w 928"/>
                <a:gd name="T1" fmla="*/ 0 h 608"/>
                <a:gd name="T2" fmla="*/ 34 w 928"/>
                <a:gd name="T3" fmla="*/ 608 h 608"/>
                <a:gd name="T4" fmla="*/ 894 w 928"/>
                <a:gd name="T5" fmla="*/ 608 h 608"/>
                <a:gd name="T6" fmla="*/ 928 w 928"/>
                <a:gd name="T7" fmla="*/ 0 h 608"/>
                <a:gd name="T8" fmla="*/ 0 w 928"/>
                <a:gd name="T9" fmla="*/ 0 h 608"/>
                <a:gd name="T10" fmla="*/ 641 w 928"/>
                <a:gd name="T11" fmla="*/ 451 h 608"/>
                <a:gd name="T12" fmla="*/ 617 w 928"/>
                <a:gd name="T13" fmla="*/ 427 h 608"/>
                <a:gd name="T14" fmla="*/ 641 w 928"/>
                <a:gd name="T15" fmla="*/ 403 h 608"/>
                <a:gd name="T16" fmla="*/ 665 w 928"/>
                <a:gd name="T17" fmla="*/ 427 h 608"/>
                <a:gd name="T18" fmla="*/ 641 w 928"/>
                <a:gd name="T19" fmla="*/ 451 h 608"/>
                <a:gd name="T20" fmla="*/ 737 w 928"/>
                <a:gd name="T21" fmla="*/ 387 h 608"/>
                <a:gd name="T22" fmla="*/ 713 w 928"/>
                <a:gd name="T23" fmla="*/ 363 h 608"/>
                <a:gd name="T24" fmla="*/ 737 w 928"/>
                <a:gd name="T25" fmla="*/ 339 h 608"/>
                <a:gd name="T26" fmla="*/ 761 w 928"/>
                <a:gd name="T27" fmla="*/ 363 h 608"/>
                <a:gd name="T28" fmla="*/ 737 w 928"/>
                <a:gd name="T29" fmla="*/ 387 h 608"/>
                <a:gd name="T30" fmla="*/ 737 w 928"/>
                <a:gd name="T31" fmla="*/ 387 h 608"/>
                <a:gd name="T32" fmla="*/ 737 w 928"/>
                <a:gd name="T33" fmla="*/ 38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8" h="608">
                  <a:moveTo>
                    <a:pt x="0" y="0"/>
                  </a:moveTo>
                  <a:cubicBezTo>
                    <a:pt x="34" y="608"/>
                    <a:pt x="34" y="608"/>
                    <a:pt x="34" y="608"/>
                  </a:cubicBezTo>
                  <a:cubicBezTo>
                    <a:pt x="894" y="608"/>
                    <a:pt x="894" y="608"/>
                    <a:pt x="894" y="608"/>
                  </a:cubicBezTo>
                  <a:cubicBezTo>
                    <a:pt x="928" y="0"/>
                    <a:pt x="928" y="0"/>
                    <a:pt x="928" y="0"/>
                  </a:cubicBezTo>
                  <a:lnTo>
                    <a:pt x="0" y="0"/>
                  </a:lnTo>
                  <a:close/>
                  <a:moveTo>
                    <a:pt x="641" y="451"/>
                  </a:moveTo>
                  <a:cubicBezTo>
                    <a:pt x="628" y="451"/>
                    <a:pt x="617" y="441"/>
                    <a:pt x="617" y="427"/>
                  </a:cubicBezTo>
                  <a:cubicBezTo>
                    <a:pt x="617" y="414"/>
                    <a:pt x="628" y="403"/>
                    <a:pt x="641" y="403"/>
                  </a:cubicBezTo>
                  <a:cubicBezTo>
                    <a:pt x="654" y="403"/>
                    <a:pt x="665" y="414"/>
                    <a:pt x="665" y="427"/>
                  </a:cubicBezTo>
                  <a:cubicBezTo>
                    <a:pt x="665" y="441"/>
                    <a:pt x="654" y="451"/>
                    <a:pt x="641" y="451"/>
                  </a:cubicBezTo>
                  <a:close/>
                  <a:moveTo>
                    <a:pt x="737" y="387"/>
                  </a:moveTo>
                  <a:cubicBezTo>
                    <a:pt x="724" y="387"/>
                    <a:pt x="713" y="377"/>
                    <a:pt x="713" y="363"/>
                  </a:cubicBezTo>
                  <a:cubicBezTo>
                    <a:pt x="713" y="350"/>
                    <a:pt x="724" y="339"/>
                    <a:pt x="737" y="339"/>
                  </a:cubicBezTo>
                  <a:cubicBezTo>
                    <a:pt x="750" y="339"/>
                    <a:pt x="761" y="350"/>
                    <a:pt x="761" y="363"/>
                  </a:cubicBezTo>
                  <a:cubicBezTo>
                    <a:pt x="761" y="377"/>
                    <a:pt x="750" y="387"/>
                    <a:pt x="737" y="387"/>
                  </a:cubicBezTo>
                  <a:close/>
                  <a:moveTo>
                    <a:pt x="737" y="387"/>
                  </a:moveTo>
                  <a:cubicBezTo>
                    <a:pt x="737" y="387"/>
                    <a:pt x="737" y="387"/>
                    <a:pt x="737" y="3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Freeform 120"/>
            <p:cNvSpPr>
              <a:spLocks noEditPoints="1"/>
            </p:cNvSpPr>
            <p:nvPr/>
          </p:nvSpPr>
          <p:spPr bwMode="auto">
            <a:xfrm>
              <a:off x="10037763" y="2733676"/>
              <a:ext cx="4913313" cy="1598612"/>
            </a:xfrm>
            <a:custGeom>
              <a:avLst/>
              <a:gdLst>
                <a:gd name="T0" fmla="*/ 1096 w 1120"/>
                <a:gd name="T1" fmla="*/ 192 h 368"/>
                <a:gd name="T2" fmla="*/ 1052 w 1120"/>
                <a:gd name="T3" fmla="*/ 192 h 368"/>
                <a:gd name="T4" fmla="*/ 1024 w 1120"/>
                <a:gd name="T5" fmla="*/ 20 h 368"/>
                <a:gd name="T6" fmla="*/ 1000 w 1120"/>
                <a:gd name="T7" fmla="*/ 0 h 368"/>
                <a:gd name="T8" fmla="*/ 120 w 1120"/>
                <a:gd name="T9" fmla="*/ 0 h 368"/>
                <a:gd name="T10" fmla="*/ 96 w 1120"/>
                <a:gd name="T11" fmla="*/ 20 h 368"/>
                <a:gd name="T12" fmla="*/ 68 w 1120"/>
                <a:gd name="T13" fmla="*/ 192 h 368"/>
                <a:gd name="T14" fmla="*/ 24 w 1120"/>
                <a:gd name="T15" fmla="*/ 192 h 368"/>
                <a:gd name="T16" fmla="*/ 0 w 1120"/>
                <a:gd name="T17" fmla="*/ 216 h 368"/>
                <a:gd name="T18" fmla="*/ 0 w 1120"/>
                <a:gd name="T19" fmla="*/ 344 h 368"/>
                <a:gd name="T20" fmla="*/ 24 w 1120"/>
                <a:gd name="T21" fmla="*/ 368 h 368"/>
                <a:gd name="T22" fmla="*/ 1096 w 1120"/>
                <a:gd name="T23" fmla="*/ 368 h 368"/>
                <a:gd name="T24" fmla="*/ 1120 w 1120"/>
                <a:gd name="T25" fmla="*/ 344 h 368"/>
                <a:gd name="T26" fmla="*/ 1120 w 1120"/>
                <a:gd name="T27" fmla="*/ 216 h 368"/>
                <a:gd name="T28" fmla="*/ 1096 w 1120"/>
                <a:gd name="T29" fmla="*/ 192 h 368"/>
                <a:gd name="T30" fmla="*/ 1072 w 1120"/>
                <a:gd name="T31" fmla="*/ 320 h 368"/>
                <a:gd name="T32" fmla="*/ 48 w 1120"/>
                <a:gd name="T33" fmla="*/ 320 h 368"/>
                <a:gd name="T34" fmla="*/ 48 w 1120"/>
                <a:gd name="T35" fmla="*/ 240 h 368"/>
                <a:gd name="T36" fmla="*/ 184 w 1120"/>
                <a:gd name="T37" fmla="*/ 240 h 368"/>
                <a:gd name="T38" fmla="*/ 208 w 1120"/>
                <a:gd name="T39" fmla="*/ 216 h 368"/>
                <a:gd name="T40" fmla="*/ 184 w 1120"/>
                <a:gd name="T41" fmla="*/ 192 h 368"/>
                <a:gd name="T42" fmla="*/ 116 w 1120"/>
                <a:gd name="T43" fmla="*/ 192 h 368"/>
                <a:gd name="T44" fmla="*/ 140 w 1120"/>
                <a:gd name="T45" fmla="*/ 48 h 368"/>
                <a:gd name="T46" fmla="*/ 980 w 1120"/>
                <a:gd name="T47" fmla="*/ 48 h 368"/>
                <a:gd name="T48" fmla="*/ 1004 w 1120"/>
                <a:gd name="T49" fmla="*/ 192 h 368"/>
                <a:gd name="T50" fmla="*/ 280 w 1120"/>
                <a:gd name="T51" fmla="*/ 192 h 368"/>
                <a:gd name="T52" fmla="*/ 256 w 1120"/>
                <a:gd name="T53" fmla="*/ 216 h 368"/>
                <a:gd name="T54" fmla="*/ 280 w 1120"/>
                <a:gd name="T55" fmla="*/ 240 h 368"/>
                <a:gd name="T56" fmla="*/ 1072 w 1120"/>
                <a:gd name="T57" fmla="*/ 240 h 368"/>
                <a:gd name="T58" fmla="*/ 1072 w 1120"/>
                <a:gd name="T59" fmla="*/ 320 h 368"/>
                <a:gd name="T60" fmla="*/ 1072 w 1120"/>
                <a:gd name="T61" fmla="*/ 320 h 368"/>
                <a:gd name="T62" fmla="*/ 1072 w 1120"/>
                <a:gd name="T63" fmla="*/ 32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0" h="368">
                  <a:moveTo>
                    <a:pt x="1096" y="192"/>
                  </a:moveTo>
                  <a:cubicBezTo>
                    <a:pt x="1052" y="192"/>
                    <a:pt x="1052" y="192"/>
                    <a:pt x="1052" y="192"/>
                  </a:cubicBezTo>
                  <a:cubicBezTo>
                    <a:pt x="1024" y="20"/>
                    <a:pt x="1024" y="20"/>
                    <a:pt x="1024" y="20"/>
                  </a:cubicBezTo>
                  <a:cubicBezTo>
                    <a:pt x="1022" y="8"/>
                    <a:pt x="1012" y="0"/>
                    <a:pt x="100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8" y="0"/>
                    <a:pt x="98" y="8"/>
                    <a:pt x="96" y="20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11" y="192"/>
                    <a:pt x="0" y="203"/>
                    <a:pt x="0" y="216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57"/>
                    <a:pt x="11" y="368"/>
                    <a:pt x="24" y="368"/>
                  </a:cubicBezTo>
                  <a:cubicBezTo>
                    <a:pt x="1096" y="368"/>
                    <a:pt x="1096" y="368"/>
                    <a:pt x="1096" y="368"/>
                  </a:cubicBezTo>
                  <a:cubicBezTo>
                    <a:pt x="1109" y="368"/>
                    <a:pt x="1120" y="357"/>
                    <a:pt x="1120" y="344"/>
                  </a:cubicBezTo>
                  <a:cubicBezTo>
                    <a:pt x="1120" y="216"/>
                    <a:pt x="1120" y="216"/>
                    <a:pt x="1120" y="216"/>
                  </a:cubicBezTo>
                  <a:cubicBezTo>
                    <a:pt x="1120" y="203"/>
                    <a:pt x="1109" y="192"/>
                    <a:pt x="1096" y="192"/>
                  </a:cubicBezTo>
                  <a:close/>
                  <a:moveTo>
                    <a:pt x="1072" y="320"/>
                  </a:moveTo>
                  <a:cubicBezTo>
                    <a:pt x="48" y="320"/>
                    <a:pt x="48" y="320"/>
                    <a:pt x="48" y="32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97" y="240"/>
                    <a:pt x="208" y="229"/>
                    <a:pt x="208" y="216"/>
                  </a:cubicBezTo>
                  <a:cubicBezTo>
                    <a:pt x="208" y="203"/>
                    <a:pt x="197" y="192"/>
                    <a:pt x="184" y="192"/>
                  </a:cubicBezTo>
                  <a:cubicBezTo>
                    <a:pt x="116" y="192"/>
                    <a:pt x="116" y="192"/>
                    <a:pt x="116" y="192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980" y="48"/>
                    <a:pt x="980" y="48"/>
                    <a:pt x="980" y="48"/>
                  </a:cubicBezTo>
                  <a:cubicBezTo>
                    <a:pt x="1004" y="192"/>
                    <a:pt x="1004" y="192"/>
                    <a:pt x="1004" y="192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67" y="192"/>
                    <a:pt x="256" y="203"/>
                    <a:pt x="256" y="216"/>
                  </a:cubicBezTo>
                  <a:cubicBezTo>
                    <a:pt x="256" y="229"/>
                    <a:pt x="267" y="240"/>
                    <a:pt x="280" y="240"/>
                  </a:cubicBezTo>
                  <a:cubicBezTo>
                    <a:pt x="1072" y="240"/>
                    <a:pt x="1072" y="240"/>
                    <a:pt x="1072" y="240"/>
                  </a:cubicBezTo>
                  <a:lnTo>
                    <a:pt x="1072" y="320"/>
                  </a:lnTo>
                  <a:close/>
                  <a:moveTo>
                    <a:pt x="1072" y="320"/>
                  </a:moveTo>
                  <a:cubicBezTo>
                    <a:pt x="1072" y="320"/>
                    <a:pt x="1072" y="320"/>
                    <a:pt x="1072" y="3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Freeform 121"/>
            <p:cNvSpPr>
              <a:spLocks noEditPoints="1"/>
            </p:cNvSpPr>
            <p:nvPr/>
          </p:nvSpPr>
          <p:spPr bwMode="auto">
            <a:xfrm>
              <a:off x="10239375" y="4535488"/>
              <a:ext cx="4510088" cy="4729162"/>
            </a:xfrm>
            <a:custGeom>
              <a:avLst/>
              <a:gdLst>
                <a:gd name="T0" fmla="*/ 957 w 1028"/>
                <a:gd name="T1" fmla="*/ 24 h 1089"/>
                <a:gd name="T2" fmla="*/ 949 w 1028"/>
                <a:gd name="T3" fmla="*/ 161 h 1089"/>
                <a:gd name="T4" fmla="*/ 79 w 1028"/>
                <a:gd name="T5" fmla="*/ 161 h 1089"/>
                <a:gd name="T6" fmla="*/ 71 w 1028"/>
                <a:gd name="T7" fmla="*/ 24 h 1089"/>
                <a:gd name="T8" fmla="*/ 46 w 1028"/>
                <a:gd name="T9" fmla="*/ 1 h 1089"/>
                <a:gd name="T10" fmla="*/ 23 w 1028"/>
                <a:gd name="T11" fmla="*/ 26 h 1089"/>
                <a:gd name="T12" fmla="*/ 31 w 1028"/>
                <a:gd name="T13" fmla="*/ 161 h 1089"/>
                <a:gd name="T14" fmla="*/ 24 w 1028"/>
                <a:gd name="T15" fmla="*/ 161 h 1089"/>
                <a:gd name="T16" fmla="*/ 7 w 1028"/>
                <a:gd name="T17" fmla="*/ 169 h 1089"/>
                <a:gd name="T18" fmla="*/ 0 w 1028"/>
                <a:gd name="T19" fmla="*/ 186 h 1089"/>
                <a:gd name="T20" fmla="*/ 37 w 1028"/>
                <a:gd name="T21" fmla="*/ 842 h 1089"/>
                <a:gd name="T22" fmla="*/ 61 w 1028"/>
                <a:gd name="T23" fmla="*/ 865 h 1089"/>
                <a:gd name="T24" fmla="*/ 71 w 1028"/>
                <a:gd name="T25" fmla="*/ 865 h 1089"/>
                <a:gd name="T26" fmla="*/ 82 w 1028"/>
                <a:gd name="T27" fmla="*/ 1066 h 1089"/>
                <a:gd name="T28" fmla="*/ 106 w 1028"/>
                <a:gd name="T29" fmla="*/ 1089 h 1089"/>
                <a:gd name="T30" fmla="*/ 922 w 1028"/>
                <a:gd name="T31" fmla="*/ 1089 h 1089"/>
                <a:gd name="T32" fmla="*/ 946 w 1028"/>
                <a:gd name="T33" fmla="*/ 1066 h 1089"/>
                <a:gd name="T34" fmla="*/ 957 w 1028"/>
                <a:gd name="T35" fmla="*/ 865 h 1089"/>
                <a:gd name="T36" fmla="*/ 967 w 1028"/>
                <a:gd name="T37" fmla="*/ 865 h 1089"/>
                <a:gd name="T38" fmla="*/ 991 w 1028"/>
                <a:gd name="T39" fmla="*/ 842 h 1089"/>
                <a:gd name="T40" fmla="*/ 1028 w 1028"/>
                <a:gd name="T41" fmla="*/ 186 h 1089"/>
                <a:gd name="T42" fmla="*/ 1021 w 1028"/>
                <a:gd name="T43" fmla="*/ 169 h 1089"/>
                <a:gd name="T44" fmla="*/ 1004 w 1028"/>
                <a:gd name="T45" fmla="*/ 161 h 1089"/>
                <a:gd name="T46" fmla="*/ 997 w 1028"/>
                <a:gd name="T47" fmla="*/ 161 h 1089"/>
                <a:gd name="T48" fmla="*/ 1005 w 1028"/>
                <a:gd name="T49" fmla="*/ 26 h 1089"/>
                <a:gd name="T50" fmla="*/ 982 w 1028"/>
                <a:gd name="T51" fmla="*/ 1 h 1089"/>
                <a:gd name="T52" fmla="*/ 957 w 1028"/>
                <a:gd name="T53" fmla="*/ 24 h 1089"/>
                <a:gd name="T54" fmla="*/ 129 w 1028"/>
                <a:gd name="T55" fmla="*/ 1041 h 1089"/>
                <a:gd name="T56" fmla="*/ 119 w 1028"/>
                <a:gd name="T57" fmla="*/ 865 h 1089"/>
                <a:gd name="T58" fmla="*/ 909 w 1028"/>
                <a:gd name="T59" fmla="*/ 865 h 1089"/>
                <a:gd name="T60" fmla="*/ 899 w 1028"/>
                <a:gd name="T61" fmla="*/ 1041 h 1089"/>
                <a:gd name="T62" fmla="*/ 129 w 1028"/>
                <a:gd name="T63" fmla="*/ 1041 h 1089"/>
                <a:gd name="T64" fmla="*/ 944 w 1028"/>
                <a:gd name="T65" fmla="*/ 817 h 1089"/>
                <a:gd name="T66" fmla="*/ 84 w 1028"/>
                <a:gd name="T67" fmla="*/ 817 h 1089"/>
                <a:gd name="T68" fmla="*/ 50 w 1028"/>
                <a:gd name="T69" fmla="*/ 209 h 1089"/>
                <a:gd name="T70" fmla="*/ 978 w 1028"/>
                <a:gd name="T71" fmla="*/ 209 h 1089"/>
                <a:gd name="T72" fmla="*/ 944 w 1028"/>
                <a:gd name="T73" fmla="*/ 817 h 1089"/>
                <a:gd name="T74" fmla="*/ 944 w 1028"/>
                <a:gd name="T75" fmla="*/ 817 h 1089"/>
                <a:gd name="T76" fmla="*/ 944 w 1028"/>
                <a:gd name="T77" fmla="*/ 817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8" h="1089">
                  <a:moveTo>
                    <a:pt x="957" y="24"/>
                  </a:moveTo>
                  <a:cubicBezTo>
                    <a:pt x="949" y="161"/>
                    <a:pt x="949" y="161"/>
                    <a:pt x="949" y="161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10"/>
                    <a:pt x="59" y="0"/>
                    <a:pt x="46" y="1"/>
                  </a:cubicBezTo>
                  <a:cubicBezTo>
                    <a:pt x="33" y="2"/>
                    <a:pt x="23" y="13"/>
                    <a:pt x="23" y="26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18" y="161"/>
                    <a:pt x="12" y="164"/>
                    <a:pt x="7" y="169"/>
                  </a:cubicBezTo>
                  <a:cubicBezTo>
                    <a:pt x="2" y="173"/>
                    <a:pt x="0" y="180"/>
                    <a:pt x="0" y="186"/>
                  </a:cubicBezTo>
                  <a:cubicBezTo>
                    <a:pt x="37" y="842"/>
                    <a:pt x="37" y="842"/>
                    <a:pt x="37" y="842"/>
                  </a:cubicBezTo>
                  <a:cubicBezTo>
                    <a:pt x="38" y="855"/>
                    <a:pt x="49" y="865"/>
                    <a:pt x="61" y="865"/>
                  </a:cubicBezTo>
                  <a:cubicBezTo>
                    <a:pt x="71" y="865"/>
                    <a:pt x="71" y="865"/>
                    <a:pt x="71" y="865"/>
                  </a:cubicBezTo>
                  <a:cubicBezTo>
                    <a:pt x="82" y="1066"/>
                    <a:pt x="82" y="1066"/>
                    <a:pt x="82" y="1066"/>
                  </a:cubicBezTo>
                  <a:cubicBezTo>
                    <a:pt x="83" y="1079"/>
                    <a:pt x="93" y="1089"/>
                    <a:pt x="106" y="1089"/>
                  </a:cubicBezTo>
                  <a:cubicBezTo>
                    <a:pt x="922" y="1089"/>
                    <a:pt x="922" y="1089"/>
                    <a:pt x="922" y="1089"/>
                  </a:cubicBezTo>
                  <a:cubicBezTo>
                    <a:pt x="935" y="1089"/>
                    <a:pt x="945" y="1079"/>
                    <a:pt x="946" y="1066"/>
                  </a:cubicBezTo>
                  <a:cubicBezTo>
                    <a:pt x="957" y="865"/>
                    <a:pt x="957" y="865"/>
                    <a:pt x="957" y="865"/>
                  </a:cubicBezTo>
                  <a:cubicBezTo>
                    <a:pt x="967" y="865"/>
                    <a:pt x="967" y="865"/>
                    <a:pt x="967" y="865"/>
                  </a:cubicBezTo>
                  <a:cubicBezTo>
                    <a:pt x="979" y="865"/>
                    <a:pt x="990" y="855"/>
                    <a:pt x="991" y="842"/>
                  </a:cubicBezTo>
                  <a:cubicBezTo>
                    <a:pt x="1028" y="186"/>
                    <a:pt x="1028" y="186"/>
                    <a:pt x="1028" y="186"/>
                  </a:cubicBezTo>
                  <a:cubicBezTo>
                    <a:pt x="1028" y="180"/>
                    <a:pt x="1026" y="173"/>
                    <a:pt x="1021" y="169"/>
                  </a:cubicBezTo>
                  <a:cubicBezTo>
                    <a:pt x="1016" y="164"/>
                    <a:pt x="1010" y="161"/>
                    <a:pt x="1004" y="161"/>
                  </a:cubicBezTo>
                  <a:cubicBezTo>
                    <a:pt x="997" y="161"/>
                    <a:pt x="997" y="161"/>
                    <a:pt x="997" y="161"/>
                  </a:cubicBezTo>
                  <a:cubicBezTo>
                    <a:pt x="1005" y="26"/>
                    <a:pt x="1005" y="26"/>
                    <a:pt x="1005" y="26"/>
                  </a:cubicBezTo>
                  <a:cubicBezTo>
                    <a:pt x="1005" y="13"/>
                    <a:pt x="995" y="2"/>
                    <a:pt x="982" y="1"/>
                  </a:cubicBezTo>
                  <a:cubicBezTo>
                    <a:pt x="969" y="0"/>
                    <a:pt x="957" y="10"/>
                    <a:pt x="957" y="24"/>
                  </a:cubicBezTo>
                  <a:close/>
                  <a:moveTo>
                    <a:pt x="129" y="1041"/>
                  </a:moveTo>
                  <a:cubicBezTo>
                    <a:pt x="119" y="865"/>
                    <a:pt x="119" y="865"/>
                    <a:pt x="119" y="865"/>
                  </a:cubicBezTo>
                  <a:cubicBezTo>
                    <a:pt x="909" y="865"/>
                    <a:pt x="909" y="865"/>
                    <a:pt x="909" y="865"/>
                  </a:cubicBezTo>
                  <a:cubicBezTo>
                    <a:pt x="899" y="1041"/>
                    <a:pt x="899" y="1041"/>
                    <a:pt x="899" y="1041"/>
                  </a:cubicBezTo>
                  <a:lnTo>
                    <a:pt x="129" y="1041"/>
                  </a:lnTo>
                  <a:close/>
                  <a:moveTo>
                    <a:pt x="944" y="817"/>
                  </a:moveTo>
                  <a:cubicBezTo>
                    <a:pt x="84" y="817"/>
                    <a:pt x="84" y="817"/>
                    <a:pt x="84" y="81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978" y="209"/>
                    <a:pt x="978" y="209"/>
                    <a:pt x="978" y="209"/>
                  </a:cubicBezTo>
                  <a:lnTo>
                    <a:pt x="944" y="817"/>
                  </a:lnTo>
                  <a:close/>
                  <a:moveTo>
                    <a:pt x="944" y="817"/>
                  </a:moveTo>
                  <a:cubicBezTo>
                    <a:pt x="944" y="817"/>
                    <a:pt x="944" y="817"/>
                    <a:pt x="944" y="8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122"/>
            <p:cNvSpPr>
              <a:spLocks noEditPoints="1"/>
            </p:cNvSpPr>
            <p:nvPr/>
          </p:nvSpPr>
          <p:spPr bwMode="auto">
            <a:xfrm>
              <a:off x="13587413" y="6915150"/>
              <a:ext cx="209550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123"/>
            <p:cNvSpPr>
              <a:spLocks noEditPoints="1"/>
            </p:cNvSpPr>
            <p:nvPr/>
          </p:nvSpPr>
          <p:spPr bwMode="auto">
            <a:xfrm>
              <a:off x="13165138" y="7192963"/>
              <a:ext cx="211138" cy="209550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4" name="Group 183"/>
          <p:cNvGrpSpPr>
            <a:grpSpLocks noChangeAspect="1"/>
          </p:cNvGrpSpPr>
          <p:nvPr/>
        </p:nvGrpSpPr>
        <p:grpSpPr>
          <a:xfrm>
            <a:off x="8981061" y="1376501"/>
            <a:ext cx="308056" cy="304800"/>
            <a:chOff x="9348788" y="2189163"/>
            <a:chExt cx="6608763" cy="6538913"/>
          </a:xfrm>
        </p:grpSpPr>
        <p:sp>
          <p:nvSpPr>
            <p:cNvPr id="173" name="Freeform 157"/>
            <p:cNvSpPr>
              <a:spLocks noEditPoints="1"/>
            </p:cNvSpPr>
            <p:nvPr/>
          </p:nvSpPr>
          <p:spPr bwMode="auto">
            <a:xfrm>
              <a:off x="10601326" y="3973513"/>
              <a:ext cx="3556000" cy="3521075"/>
            </a:xfrm>
            <a:custGeom>
              <a:avLst/>
              <a:gdLst>
                <a:gd name="T0" fmla="*/ 0 w 2240"/>
                <a:gd name="T1" fmla="*/ 1630 h 2218"/>
                <a:gd name="T2" fmla="*/ 1646 w 2240"/>
                <a:gd name="T3" fmla="*/ 0 h 2218"/>
                <a:gd name="T4" fmla="*/ 2240 w 2240"/>
                <a:gd name="T5" fmla="*/ 588 h 2218"/>
                <a:gd name="T6" fmla="*/ 594 w 2240"/>
                <a:gd name="T7" fmla="*/ 2218 h 2218"/>
                <a:gd name="T8" fmla="*/ 0 w 2240"/>
                <a:gd name="T9" fmla="*/ 1630 h 2218"/>
                <a:gd name="T10" fmla="*/ 0 w 2240"/>
                <a:gd name="T11" fmla="*/ 1630 h 2218"/>
                <a:gd name="T12" fmla="*/ 0 w 2240"/>
                <a:gd name="T13" fmla="*/ 1630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0" h="2218">
                  <a:moveTo>
                    <a:pt x="0" y="1630"/>
                  </a:moveTo>
                  <a:lnTo>
                    <a:pt x="1646" y="0"/>
                  </a:lnTo>
                  <a:lnTo>
                    <a:pt x="2240" y="588"/>
                  </a:lnTo>
                  <a:lnTo>
                    <a:pt x="594" y="2218"/>
                  </a:lnTo>
                  <a:lnTo>
                    <a:pt x="0" y="1630"/>
                  </a:lnTo>
                  <a:close/>
                  <a:moveTo>
                    <a:pt x="0" y="1630"/>
                  </a:moveTo>
                  <a:lnTo>
                    <a:pt x="0" y="1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158"/>
            <p:cNvSpPr>
              <a:spLocks noEditPoints="1"/>
            </p:cNvSpPr>
            <p:nvPr/>
          </p:nvSpPr>
          <p:spPr bwMode="auto">
            <a:xfrm>
              <a:off x="10601326" y="3973513"/>
              <a:ext cx="3556000" cy="3521075"/>
            </a:xfrm>
            <a:custGeom>
              <a:avLst/>
              <a:gdLst>
                <a:gd name="T0" fmla="*/ 0 w 2240"/>
                <a:gd name="T1" fmla="*/ 1630 h 2218"/>
                <a:gd name="T2" fmla="*/ 1646 w 2240"/>
                <a:gd name="T3" fmla="*/ 0 h 2218"/>
                <a:gd name="T4" fmla="*/ 2240 w 2240"/>
                <a:gd name="T5" fmla="*/ 588 h 2218"/>
                <a:gd name="T6" fmla="*/ 594 w 2240"/>
                <a:gd name="T7" fmla="*/ 2218 h 2218"/>
                <a:gd name="T8" fmla="*/ 0 w 2240"/>
                <a:gd name="T9" fmla="*/ 1630 h 2218"/>
                <a:gd name="T10" fmla="*/ 0 w 2240"/>
                <a:gd name="T11" fmla="*/ 1630 h 2218"/>
                <a:gd name="T12" fmla="*/ 0 w 2240"/>
                <a:gd name="T13" fmla="*/ 1630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0" h="2218">
                  <a:moveTo>
                    <a:pt x="0" y="1630"/>
                  </a:moveTo>
                  <a:lnTo>
                    <a:pt x="1646" y="0"/>
                  </a:lnTo>
                  <a:lnTo>
                    <a:pt x="2240" y="588"/>
                  </a:lnTo>
                  <a:lnTo>
                    <a:pt x="594" y="2218"/>
                  </a:lnTo>
                  <a:lnTo>
                    <a:pt x="0" y="1630"/>
                  </a:lnTo>
                  <a:moveTo>
                    <a:pt x="0" y="1630"/>
                  </a:moveTo>
                  <a:lnTo>
                    <a:pt x="0" y="16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9348788" y="2189163"/>
              <a:ext cx="3121025" cy="3082925"/>
            </a:xfrm>
            <a:custGeom>
              <a:avLst/>
              <a:gdLst>
                <a:gd name="T0" fmla="*/ 454 w 712"/>
                <a:gd name="T1" fmla="*/ 669 h 710"/>
                <a:gd name="T2" fmla="*/ 411 w 712"/>
                <a:gd name="T3" fmla="*/ 626 h 710"/>
                <a:gd name="T4" fmla="*/ 626 w 712"/>
                <a:gd name="T5" fmla="*/ 411 h 710"/>
                <a:gd name="T6" fmla="*/ 669 w 712"/>
                <a:gd name="T7" fmla="*/ 454 h 710"/>
                <a:gd name="T8" fmla="*/ 686 w 712"/>
                <a:gd name="T9" fmla="*/ 461 h 710"/>
                <a:gd name="T10" fmla="*/ 703 w 712"/>
                <a:gd name="T11" fmla="*/ 454 h 710"/>
                <a:gd name="T12" fmla="*/ 703 w 712"/>
                <a:gd name="T13" fmla="*/ 420 h 710"/>
                <a:gd name="T14" fmla="*/ 416 w 712"/>
                <a:gd name="T15" fmla="*/ 133 h 710"/>
                <a:gd name="T16" fmla="*/ 382 w 712"/>
                <a:gd name="T17" fmla="*/ 133 h 710"/>
                <a:gd name="T18" fmla="*/ 372 w 712"/>
                <a:gd name="T19" fmla="*/ 144 h 710"/>
                <a:gd name="T20" fmla="*/ 82 w 712"/>
                <a:gd name="T21" fmla="*/ 4 h 710"/>
                <a:gd name="T22" fmla="*/ 54 w 712"/>
                <a:gd name="T23" fmla="*/ 9 h 710"/>
                <a:gd name="T24" fmla="*/ 9 w 712"/>
                <a:gd name="T25" fmla="*/ 54 h 710"/>
                <a:gd name="T26" fmla="*/ 4 w 712"/>
                <a:gd name="T27" fmla="*/ 82 h 710"/>
                <a:gd name="T28" fmla="*/ 144 w 712"/>
                <a:gd name="T29" fmla="*/ 372 h 710"/>
                <a:gd name="T30" fmla="*/ 133 w 712"/>
                <a:gd name="T31" fmla="*/ 382 h 710"/>
                <a:gd name="T32" fmla="*/ 133 w 712"/>
                <a:gd name="T33" fmla="*/ 416 h 710"/>
                <a:gd name="T34" fmla="*/ 420 w 712"/>
                <a:gd name="T35" fmla="*/ 703 h 710"/>
                <a:gd name="T36" fmla="*/ 437 w 712"/>
                <a:gd name="T37" fmla="*/ 710 h 710"/>
                <a:gd name="T38" fmla="*/ 454 w 712"/>
                <a:gd name="T39" fmla="*/ 703 h 710"/>
                <a:gd name="T40" fmla="*/ 454 w 712"/>
                <a:gd name="T41" fmla="*/ 669 h 710"/>
                <a:gd name="T42" fmla="*/ 258 w 712"/>
                <a:gd name="T43" fmla="*/ 326 h 710"/>
                <a:gd name="T44" fmla="*/ 258 w 712"/>
                <a:gd name="T45" fmla="*/ 292 h 710"/>
                <a:gd name="T46" fmla="*/ 224 w 712"/>
                <a:gd name="T47" fmla="*/ 292 h 710"/>
                <a:gd name="T48" fmla="*/ 180 w 712"/>
                <a:gd name="T49" fmla="*/ 336 h 710"/>
                <a:gd name="T50" fmla="*/ 55 w 712"/>
                <a:gd name="T51" fmla="*/ 76 h 710"/>
                <a:gd name="T52" fmla="*/ 76 w 712"/>
                <a:gd name="T53" fmla="*/ 55 h 710"/>
                <a:gd name="T54" fmla="*/ 336 w 712"/>
                <a:gd name="T55" fmla="*/ 180 h 710"/>
                <a:gd name="T56" fmla="*/ 292 w 712"/>
                <a:gd name="T57" fmla="*/ 224 h 710"/>
                <a:gd name="T58" fmla="*/ 292 w 712"/>
                <a:gd name="T59" fmla="*/ 258 h 710"/>
                <a:gd name="T60" fmla="*/ 326 w 712"/>
                <a:gd name="T61" fmla="*/ 258 h 710"/>
                <a:gd name="T62" fmla="*/ 399 w 712"/>
                <a:gd name="T63" fmla="*/ 184 h 710"/>
                <a:gd name="T64" fmla="*/ 524 w 712"/>
                <a:gd name="T65" fmla="*/ 309 h 710"/>
                <a:gd name="T66" fmla="*/ 309 w 712"/>
                <a:gd name="T67" fmla="*/ 524 h 710"/>
                <a:gd name="T68" fmla="*/ 184 w 712"/>
                <a:gd name="T69" fmla="*/ 399 h 710"/>
                <a:gd name="T70" fmla="*/ 258 w 712"/>
                <a:gd name="T71" fmla="*/ 326 h 710"/>
                <a:gd name="T72" fmla="*/ 558 w 712"/>
                <a:gd name="T73" fmla="*/ 343 h 710"/>
                <a:gd name="T74" fmla="*/ 592 w 712"/>
                <a:gd name="T75" fmla="*/ 377 h 710"/>
                <a:gd name="T76" fmla="*/ 377 w 712"/>
                <a:gd name="T77" fmla="*/ 592 h 710"/>
                <a:gd name="T78" fmla="*/ 343 w 712"/>
                <a:gd name="T79" fmla="*/ 558 h 710"/>
                <a:gd name="T80" fmla="*/ 558 w 712"/>
                <a:gd name="T81" fmla="*/ 343 h 710"/>
                <a:gd name="T82" fmla="*/ 558 w 712"/>
                <a:gd name="T83" fmla="*/ 343 h 710"/>
                <a:gd name="T84" fmla="*/ 558 w 712"/>
                <a:gd name="T85" fmla="*/ 34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2" h="710">
                  <a:moveTo>
                    <a:pt x="454" y="669"/>
                  </a:moveTo>
                  <a:cubicBezTo>
                    <a:pt x="411" y="626"/>
                    <a:pt x="411" y="626"/>
                    <a:pt x="411" y="626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69" y="454"/>
                    <a:pt x="669" y="454"/>
                    <a:pt x="669" y="454"/>
                  </a:cubicBezTo>
                  <a:cubicBezTo>
                    <a:pt x="674" y="459"/>
                    <a:pt x="680" y="461"/>
                    <a:pt x="686" y="461"/>
                  </a:cubicBezTo>
                  <a:cubicBezTo>
                    <a:pt x="692" y="461"/>
                    <a:pt x="698" y="459"/>
                    <a:pt x="703" y="454"/>
                  </a:cubicBezTo>
                  <a:cubicBezTo>
                    <a:pt x="712" y="445"/>
                    <a:pt x="712" y="430"/>
                    <a:pt x="703" y="420"/>
                  </a:cubicBezTo>
                  <a:cubicBezTo>
                    <a:pt x="416" y="133"/>
                    <a:pt x="416" y="133"/>
                    <a:pt x="416" y="133"/>
                  </a:cubicBezTo>
                  <a:cubicBezTo>
                    <a:pt x="407" y="124"/>
                    <a:pt x="392" y="124"/>
                    <a:pt x="382" y="133"/>
                  </a:cubicBezTo>
                  <a:cubicBezTo>
                    <a:pt x="372" y="144"/>
                    <a:pt x="372" y="144"/>
                    <a:pt x="372" y="14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72" y="0"/>
                    <a:pt x="61" y="2"/>
                    <a:pt x="54" y="9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2" y="61"/>
                    <a:pt x="0" y="72"/>
                    <a:pt x="4" y="82"/>
                  </a:cubicBezTo>
                  <a:cubicBezTo>
                    <a:pt x="144" y="372"/>
                    <a:pt x="144" y="372"/>
                    <a:pt x="144" y="372"/>
                  </a:cubicBezTo>
                  <a:cubicBezTo>
                    <a:pt x="133" y="382"/>
                    <a:pt x="133" y="382"/>
                    <a:pt x="133" y="382"/>
                  </a:cubicBezTo>
                  <a:cubicBezTo>
                    <a:pt x="124" y="392"/>
                    <a:pt x="124" y="407"/>
                    <a:pt x="133" y="416"/>
                  </a:cubicBezTo>
                  <a:cubicBezTo>
                    <a:pt x="420" y="703"/>
                    <a:pt x="420" y="703"/>
                    <a:pt x="420" y="703"/>
                  </a:cubicBezTo>
                  <a:cubicBezTo>
                    <a:pt x="425" y="708"/>
                    <a:pt x="431" y="710"/>
                    <a:pt x="437" y="710"/>
                  </a:cubicBezTo>
                  <a:cubicBezTo>
                    <a:pt x="443" y="710"/>
                    <a:pt x="450" y="708"/>
                    <a:pt x="454" y="703"/>
                  </a:cubicBezTo>
                  <a:cubicBezTo>
                    <a:pt x="464" y="694"/>
                    <a:pt x="464" y="679"/>
                    <a:pt x="454" y="669"/>
                  </a:cubicBezTo>
                  <a:close/>
                  <a:moveTo>
                    <a:pt x="258" y="326"/>
                  </a:moveTo>
                  <a:cubicBezTo>
                    <a:pt x="267" y="316"/>
                    <a:pt x="267" y="301"/>
                    <a:pt x="258" y="292"/>
                  </a:cubicBezTo>
                  <a:cubicBezTo>
                    <a:pt x="249" y="282"/>
                    <a:pt x="233" y="282"/>
                    <a:pt x="224" y="292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336" y="180"/>
                    <a:pt x="336" y="180"/>
                    <a:pt x="336" y="180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82" y="233"/>
                    <a:pt x="282" y="249"/>
                    <a:pt x="292" y="258"/>
                  </a:cubicBezTo>
                  <a:cubicBezTo>
                    <a:pt x="301" y="267"/>
                    <a:pt x="316" y="267"/>
                    <a:pt x="326" y="258"/>
                  </a:cubicBezTo>
                  <a:cubicBezTo>
                    <a:pt x="399" y="184"/>
                    <a:pt x="399" y="184"/>
                    <a:pt x="399" y="184"/>
                  </a:cubicBezTo>
                  <a:cubicBezTo>
                    <a:pt x="524" y="309"/>
                    <a:pt x="524" y="309"/>
                    <a:pt x="524" y="309"/>
                  </a:cubicBezTo>
                  <a:cubicBezTo>
                    <a:pt x="309" y="524"/>
                    <a:pt x="309" y="524"/>
                    <a:pt x="309" y="524"/>
                  </a:cubicBezTo>
                  <a:cubicBezTo>
                    <a:pt x="184" y="399"/>
                    <a:pt x="184" y="399"/>
                    <a:pt x="184" y="399"/>
                  </a:cubicBezTo>
                  <a:lnTo>
                    <a:pt x="258" y="326"/>
                  </a:lnTo>
                  <a:close/>
                  <a:moveTo>
                    <a:pt x="558" y="343"/>
                  </a:moveTo>
                  <a:cubicBezTo>
                    <a:pt x="592" y="377"/>
                    <a:pt x="592" y="377"/>
                    <a:pt x="592" y="377"/>
                  </a:cubicBezTo>
                  <a:cubicBezTo>
                    <a:pt x="377" y="592"/>
                    <a:pt x="377" y="592"/>
                    <a:pt x="377" y="592"/>
                  </a:cubicBezTo>
                  <a:cubicBezTo>
                    <a:pt x="343" y="558"/>
                    <a:pt x="343" y="558"/>
                    <a:pt x="343" y="558"/>
                  </a:cubicBezTo>
                  <a:lnTo>
                    <a:pt x="558" y="343"/>
                  </a:lnTo>
                  <a:close/>
                  <a:moveTo>
                    <a:pt x="558" y="343"/>
                  </a:moveTo>
                  <a:cubicBezTo>
                    <a:pt x="558" y="343"/>
                    <a:pt x="558" y="343"/>
                    <a:pt x="558" y="3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166"/>
            <p:cNvSpPr>
              <a:spLocks noEditPoints="1"/>
            </p:cNvSpPr>
            <p:nvPr/>
          </p:nvSpPr>
          <p:spPr bwMode="auto">
            <a:xfrm>
              <a:off x="12838113" y="5645150"/>
              <a:ext cx="3119438" cy="3082925"/>
            </a:xfrm>
            <a:custGeom>
              <a:avLst/>
              <a:gdLst>
                <a:gd name="T0" fmla="*/ 703 w 712"/>
                <a:gd name="T1" fmla="*/ 420 h 710"/>
                <a:gd name="T2" fmla="*/ 545 w 712"/>
                <a:gd name="T3" fmla="*/ 262 h 710"/>
                <a:gd name="T4" fmla="*/ 292 w 712"/>
                <a:gd name="T5" fmla="*/ 9 h 710"/>
                <a:gd name="T6" fmla="*/ 258 w 712"/>
                <a:gd name="T7" fmla="*/ 9 h 710"/>
                <a:gd name="T8" fmla="*/ 258 w 712"/>
                <a:gd name="T9" fmla="*/ 43 h 710"/>
                <a:gd name="T10" fmla="*/ 426 w 712"/>
                <a:gd name="T11" fmla="*/ 211 h 710"/>
                <a:gd name="T12" fmla="*/ 211 w 712"/>
                <a:gd name="T13" fmla="*/ 426 h 710"/>
                <a:gd name="T14" fmla="*/ 43 w 712"/>
                <a:gd name="T15" fmla="*/ 258 h 710"/>
                <a:gd name="T16" fmla="*/ 9 w 712"/>
                <a:gd name="T17" fmla="*/ 258 h 710"/>
                <a:gd name="T18" fmla="*/ 9 w 712"/>
                <a:gd name="T19" fmla="*/ 292 h 710"/>
                <a:gd name="T20" fmla="*/ 420 w 712"/>
                <a:gd name="T21" fmla="*/ 703 h 710"/>
                <a:gd name="T22" fmla="*/ 437 w 712"/>
                <a:gd name="T23" fmla="*/ 710 h 710"/>
                <a:gd name="T24" fmla="*/ 454 w 712"/>
                <a:gd name="T25" fmla="*/ 703 h 710"/>
                <a:gd name="T26" fmla="*/ 703 w 712"/>
                <a:gd name="T27" fmla="*/ 454 h 710"/>
                <a:gd name="T28" fmla="*/ 703 w 712"/>
                <a:gd name="T29" fmla="*/ 420 h 710"/>
                <a:gd name="T30" fmla="*/ 494 w 712"/>
                <a:gd name="T31" fmla="*/ 279 h 710"/>
                <a:gd name="T32" fmla="*/ 279 w 712"/>
                <a:gd name="T33" fmla="*/ 494 h 710"/>
                <a:gd name="T34" fmla="*/ 245 w 712"/>
                <a:gd name="T35" fmla="*/ 460 h 710"/>
                <a:gd name="T36" fmla="*/ 460 w 712"/>
                <a:gd name="T37" fmla="*/ 245 h 710"/>
                <a:gd name="T38" fmla="*/ 494 w 712"/>
                <a:gd name="T39" fmla="*/ 279 h 710"/>
                <a:gd name="T40" fmla="*/ 313 w 712"/>
                <a:gd name="T41" fmla="*/ 528 h 710"/>
                <a:gd name="T42" fmla="*/ 528 w 712"/>
                <a:gd name="T43" fmla="*/ 313 h 710"/>
                <a:gd name="T44" fmla="*/ 652 w 712"/>
                <a:gd name="T45" fmla="*/ 437 h 710"/>
                <a:gd name="T46" fmla="*/ 437 w 712"/>
                <a:gd name="T47" fmla="*/ 652 h 710"/>
                <a:gd name="T48" fmla="*/ 313 w 712"/>
                <a:gd name="T49" fmla="*/ 528 h 710"/>
                <a:gd name="T50" fmla="*/ 313 w 712"/>
                <a:gd name="T51" fmla="*/ 528 h 710"/>
                <a:gd name="T52" fmla="*/ 313 w 712"/>
                <a:gd name="T53" fmla="*/ 528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2" h="710">
                  <a:moveTo>
                    <a:pt x="703" y="420"/>
                  </a:moveTo>
                  <a:cubicBezTo>
                    <a:pt x="545" y="262"/>
                    <a:pt x="545" y="262"/>
                    <a:pt x="545" y="262"/>
                  </a:cubicBezTo>
                  <a:cubicBezTo>
                    <a:pt x="545" y="262"/>
                    <a:pt x="292" y="9"/>
                    <a:pt x="292" y="9"/>
                  </a:cubicBezTo>
                  <a:cubicBezTo>
                    <a:pt x="282" y="0"/>
                    <a:pt x="267" y="0"/>
                    <a:pt x="258" y="9"/>
                  </a:cubicBezTo>
                  <a:cubicBezTo>
                    <a:pt x="248" y="18"/>
                    <a:pt x="248" y="33"/>
                    <a:pt x="258" y="43"/>
                  </a:cubicBezTo>
                  <a:cubicBezTo>
                    <a:pt x="426" y="211"/>
                    <a:pt x="426" y="211"/>
                    <a:pt x="426" y="211"/>
                  </a:cubicBezTo>
                  <a:cubicBezTo>
                    <a:pt x="211" y="426"/>
                    <a:pt x="211" y="426"/>
                    <a:pt x="211" y="426"/>
                  </a:cubicBezTo>
                  <a:cubicBezTo>
                    <a:pt x="43" y="258"/>
                    <a:pt x="43" y="258"/>
                    <a:pt x="43" y="258"/>
                  </a:cubicBezTo>
                  <a:cubicBezTo>
                    <a:pt x="33" y="248"/>
                    <a:pt x="18" y="248"/>
                    <a:pt x="9" y="258"/>
                  </a:cubicBezTo>
                  <a:cubicBezTo>
                    <a:pt x="0" y="267"/>
                    <a:pt x="0" y="282"/>
                    <a:pt x="9" y="292"/>
                  </a:cubicBezTo>
                  <a:cubicBezTo>
                    <a:pt x="420" y="703"/>
                    <a:pt x="420" y="703"/>
                    <a:pt x="420" y="703"/>
                  </a:cubicBezTo>
                  <a:cubicBezTo>
                    <a:pt x="425" y="708"/>
                    <a:pt x="431" y="710"/>
                    <a:pt x="437" y="710"/>
                  </a:cubicBezTo>
                  <a:cubicBezTo>
                    <a:pt x="443" y="710"/>
                    <a:pt x="449" y="708"/>
                    <a:pt x="454" y="703"/>
                  </a:cubicBezTo>
                  <a:cubicBezTo>
                    <a:pt x="703" y="454"/>
                    <a:pt x="703" y="454"/>
                    <a:pt x="703" y="454"/>
                  </a:cubicBezTo>
                  <a:cubicBezTo>
                    <a:pt x="712" y="445"/>
                    <a:pt x="712" y="430"/>
                    <a:pt x="703" y="420"/>
                  </a:cubicBezTo>
                  <a:close/>
                  <a:moveTo>
                    <a:pt x="494" y="279"/>
                  </a:moveTo>
                  <a:cubicBezTo>
                    <a:pt x="279" y="494"/>
                    <a:pt x="279" y="494"/>
                    <a:pt x="279" y="494"/>
                  </a:cubicBezTo>
                  <a:cubicBezTo>
                    <a:pt x="245" y="460"/>
                    <a:pt x="245" y="460"/>
                    <a:pt x="245" y="460"/>
                  </a:cubicBezTo>
                  <a:cubicBezTo>
                    <a:pt x="460" y="245"/>
                    <a:pt x="460" y="245"/>
                    <a:pt x="460" y="245"/>
                  </a:cubicBezTo>
                  <a:lnTo>
                    <a:pt x="494" y="279"/>
                  </a:lnTo>
                  <a:close/>
                  <a:moveTo>
                    <a:pt x="313" y="528"/>
                  </a:moveTo>
                  <a:cubicBezTo>
                    <a:pt x="528" y="313"/>
                    <a:pt x="528" y="313"/>
                    <a:pt x="528" y="313"/>
                  </a:cubicBezTo>
                  <a:cubicBezTo>
                    <a:pt x="652" y="437"/>
                    <a:pt x="652" y="437"/>
                    <a:pt x="652" y="437"/>
                  </a:cubicBezTo>
                  <a:cubicBezTo>
                    <a:pt x="437" y="652"/>
                    <a:pt x="437" y="652"/>
                    <a:pt x="437" y="652"/>
                  </a:cubicBezTo>
                  <a:lnTo>
                    <a:pt x="313" y="528"/>
                  </a:lnTo>
                  <a:close/>
                  <a:moveTo>
                    <a:pt x="313" y="528"/>
                  </a:moveTo>
                  <a:cubicBezTo>
                    <a:pt x="313" y="528"/>
                    <a:pt x="313" y="528"/>
                    <a:pt x="313" y="5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67"/>
            <p:cNvSpPr>
              <a:spLocks noEditPoints="1"/>
            </p:cNvSpPr>
            <p:nvPr/>
          </p:nvSpPr>
          <p:spPr bwMode="auto">
            <a:xfrm>
              <a:off x="9356726" y="2189163"/>
              <a:ext cx="6600825" cy="6538913"/>
            </a:xfrm>
            <a:custGeom>
              <a:avLst/>
              <a:gdLst>
                <a:gd name="T0" fmla="*/ 1373 w 1506"/>
                <a:gd name="T1" fmla="*/ 416 h 1506"/>
                <a:gd name="T2" fmla="*/ 1373 w 1506"/>
                <a:gd name="T3" fmla="*/ 382 h 1506"/>
                <a:gd name="T4" fmla="*/ 1362 w 1506"/>
                <a:gd name="T5" fmla="*/ 372 h 1506"/>
                <a:gd name="T6" fmla="*/ 1502 w 1506"/>
                <a:gd name="T7" fmla="*/ 82 h 1506"/>
                <a:gd name="T8" fmla="*/ 1497 w 1506"/>
                <a:gd name="T9" fmla="*/ 54 h 1506"/>
                <a:gd name="T10" fmla="*/ 1452 w 1506"/>
                <a:gd name="T11" fmla="*/ 9 h 1506"/>
                <a:gd name="T12" fmla="*/ 1424 w 1506"/>
                <a:gd name="T13" fmla="*/ 4 h 1506"/>
                <a:gd name="T14" fmla="*/ 1134 w 1506"/>
                <a:gd name="T15" fmla="*/ 144 h 1506"/>
                <a:gd name="T16" fmla="*/ 1124 w 1506"/>
                <a:gd name="T17" fmla="*/ 133 h 1506"/>
                <a:gd name="T18" fmla="*/ 1107 w 1506"/>
                <a:gd name="T19" fmla="*/ 126 h 1506"/>
                <a:gd name="T20" fmla="*/ 1090 w 1506"/>
                <a:gd name="T21" fmla="*/ 133 h 1506"/>
                <a:gd name="T22" fmla="*/ 735 w 1506"/>
                <a:gd name="T23" fmla="*/ 488 h 1506"/>
                <a:gd name="T24" fmla="*/ 486 w 1506"/>
                <a:gd name="T25" fmla="*/ 737 h 1506"/>
                <a:gd name="T26" fmla="*/ 7 w 1506"/>
                <a:gd name="T27" fmla="*/ 1216 h 1506"/>
                <a:gd name="T28" fmla="*/ 0 w 1506"/>
                <a:gd name="T29" fmla="*/ 1233 h 1506"/>
                <a:gd name="T30" fmla="*/ 7 w 1506"/>
                <a:gd name="T31" fmla="*/ 1250 h 1506"/>
                <a:gd name="T32" fmla="*/ 256 w 1506"/>
                <a:gd name="T33" fmla="*/ 1499 h 1506"/>
                <a:gd name="T34" fmla="*/ 273 w 1506"/>
                <a:gd name="T35" fmla="*/ 1506 h 1506"/>
                <a:gd name="T36" fmla="*/ 290 w 1506"/>
                <a:gd name="T37" fmla="*/ 1499 h 1506"/>
                <a:gd name="T38" fmla="*/ 448 w 1506"/>
                <a:gd name="T39" fmla="*/ 1341 h 1506"/>
                <a:gd name="T40" fmla="*/ 769 w 1506"/>
                <a:gd name="T41" fmla="*/ 1020 h 1506"/>
                <a:gd name="T42" fmla="*/ 1018 w 1506"/>
                <a:gd name="T43" fmla="*/ 771 h 1506"/>
                <a:gd name="T44" fmla="*/ 1373 w 1506"/>
                <a:gd name="T45" fmla="*/ 416 h 1506"/>
                <a:gd name="T46" fmla="*/ 216 w 1506"/>
                <a:gd name="T47" fmla="*/ 1075 h 1506"/>
                <a:gd name="T48" fmla="*/ 250 w 1506"/>
                <a:gd name="T49" fmla="*/ 1041 h 1506"/>
                <a:gd name="T50" fmla="*/ 465 w 1506"/>
                <a:gd name="T51" fmla="*/ 1256 h 1506"/>
                <a:gd name="T52" fmla="*/ 431 w 1506"/>
                <a:gd name="T53" fmla="*/ 1290 h 1506"/>
                <a:gd name="T54" fmla="*/ 216 w 1506"/>
                <a:gd name="T55" fmla="*/ 1075 h 1506"/>
                <a:gd name="T56" fmla="*/ 182 w 1506"/>
                <a:gd name="T57" fmla="*/ 1109 h 1506"/>
                <a:gd name="T58" fmla="*/ 397 w 1506"/>
                <a:gd name="T59" fmla="*/ 1324 h 1506"/>
                <a:gd name="T60" fmla="*/ 273 w 1506"/>
                <a:gd name="T61" fmla="*/ 1448 h 1506"/>
                <a:gd name="T62" fmla="*/ 58 w 1506"/>
                <a:gd name="T63" fmla="*/ 1233 h 1506"/>
                <a:gd name="T64" fmla="*/ 182 w 1506"/>
                <a:gd name="T65" fmla="*/ 1109 h 1506"/>
                <a:gd name="T66" fmla="*/ 284 w 1506"/>
                <a:gd name="T67" fmla="*/ 1007 h 1506"/>
                <a:gd name="T68" fmla="*/ 880 w 1506"/>
                <a:gd name="T69" fmla="*/ 411 h 1506"/>
                <a:gd name="T70" fmla="*/ 1095 w 1506"/>
                <a:gd name="T71" fmla="*/ 626 h 1506"/>
                <a:gd name="T72" fmla="*/ 499 w 1506"/>
                <a:gd name="T73" fmla="*/ 1222 h 1506"/>
                <a:gd name="T74" fmla="*/ 284 w 1506"/>
                <a:gd name="T75" fmla="*/ 1007 h 1506"/>
                <a:gd name="T76" fmla="*/ 1163 w 1506"/>
                <a:gd name="T77" fmla="*/ 558 h 1506"/>
                <a:gd name="T78" fmla="*/ 1129 w 1506"/>
                <a:gd name="T79" fmla="*/ 592 h 1506"/>
                <a:gd name="T80" fmla="*/ 914 w 1506"/>
                <a:gd name="T81" fmla="*/ 377 h 1506"/>
                <a:gd name="T82" fmla="*/ 948 w 1506"/>
                <a:gd name="T83" fmla="*/ 343 h 1506"/>
                <a:gd name="T84" fmla="*/ 1163 w 1506"/>
                <a:gd name="T85" fmla="*/ 558 h 1506"/>
                <a:gd name="T86" fmla="*/ 1248 w 1506"/>
                <a:gd name="T87" fmla="*/ 258 h 1506"/>
                <a:gd name="T88" fmla="*/ 1214 w 1506"/>
                <a:gd name="T89" fmla="*/ 258 h 1506"/>
                <a:gd name="T90" fmla="*/ 1214 w 1506"/>
                <a:gd name="T91" fmla="*/ 292 h 1506"/>
                <a:gd name="T92" fmla="*/ 1322 w 1506"/>
                <a:gd name="T93" fmla="*/ 399 h 1506"/>
                <a:gd name="T94" fmla="*/ 1197 w 1506"/>
                <a:gd name="T95" fmla="*/ 524 h 1506"/>
                <a:gd name="T96" fmla="*/ 982 w 1506"/>
                <a:gd name="T97" fmla="*/ 309 h 1506"/>
                <a:gd name="T98" fmla="*/ 1107 w 1506"/>
                <a:gd name="T99" fmla="*/ 184 h 1506"/>
                <a:gd name="T100" fmla="*/ 1146 w 1506"/>
                <a:gd name="T101" fmla="*/ 224 h 1506"/>
                <a:gd name="T102" fmla="*/ 1180 w 1506"/>
                <a:gd name="T103" fmla="*/ 224 h 1506"/>
                <a:gd name="T104" fmla="*/ 1180 w 1506"/>
                <a:gd name="T105" fmla="*/ 190 h 1506"/>
                <a:gd name="T106" fmla="*/ 1170 w 1506"/>
                <a:gd name="T107" fmla="*/ 180 h 1506"/>
                <a:gd name="T108" fmla="*/ 1430 w 1506"/>
                <a:gd name="T109" fmla="*/ 55 h 1506"/>
                <a:gd name="T110" fmla="*/ 1451 w 1506"/>
                <a:gd name="T111" fmla="*/ 76 h 1506"/>
                <a:gd name="T112" fmla="*/ 1326 w 1506"/>
                <a:gd name="T113" fmla="*/ 336 h 1506"/>
                <a:gd name="T114" fmla="*/ 1248 w 1506"/>
                <a:gd name="T115" fmla="*/ 258 h 1506"/>
                <a:gd name="T116" fmla="*/ 1248 w 1506"/>
                <a:gd name="T117" fmla="*/ 258 h 1506"/>
                <a:gd name="T118" fmla="*/ 1248 w 1506"/>
                <a:gd name="T119" fmla="*/ 258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6" h="1506">
                  <a:moveTo>
                    <a:pt x="1373" y="416"/>
                  </a:moveTo>
                  <a:cubicBezTo>
                    <a:pt x="1382" y="407"/>
                    <a:pt x="1382" y="392"/>
                    <a:pt x="1373" y="382"/>
                  </a:cubicBezTo>
                  <a:cubicBezTo>
                    <a:pt x="1362" y="372"/>
                    <a:pt x="1362" y="372"/>
                    <a:pt x="1362" y="372"/>
                  </a:cubicBezTo>
                  <a:cubicBezTo>
                    <a:pt x="1502" y="82"/>
                    <a:pt x="1502" y="82"/>
                    <a:pt x="1502" y="82"/>
                  </a:cubicBezTo>
                  <a:cubicBezTo>
                    <a:pt x="1506" y="72"/>
                    <a:pt x="1504" y="61"/>
                    <a:pt x="1497" y="54"/>
                  </a:cubicBezTo>
                  <a:cubicBezTo>
                    <a:pt x="1452" y="9"/>
                    <a:pt x="1452" y="9"/>
                    <a:pt x="1452" y="9"/>
                  </a:cubicBezTo>
                  <a:cubicBezTo>
                    <a:pt x="1445" y="2"/>
                    <a:pt x="1434" y="0"/>
                    <a:pt x="1424" y="4"/>
                  </a:cubicBezTo>
                  <a:cubicBezTo>
                    <a:pt x="1134" y="144"/>
                    <a:pt x="1134" y="144"/>
                    <a:pt x="1134" y="144"/>
                  </a:cubicBezTo>
                  <a:cubicBezTo>
                    <a:pt x="1124" y="133"/>
                    <a:pt x="1124" y="133"/>
                    <a:pt x="1124" y="133"/>
                  </a:cubicBezTo>
                  <a:cubicBezTo>
                    <a:pt x="1119" y="129"/>
                    <a:pt x="1113" y="126"/>
                    <a:pt x="1107" y="126"/>
                  </a:cubicBezTo>
                  <a:cubicBezTo>
                    <a:pt x="1100" y="126"/>
                    <a:pt x="1094" y="129"/>
                    <a:pt x="1090" y="133"/>
                  </a:cubicBezTo>
                  <a:cubicBezTo>
                    <a:pt x="735" y="488"/>
                    <a:pt x="735" y="488"/>
                    <a:pt x="735" y="488"/>
                  </a:cubicBezTo>
                  <a:cubicBezTo>
                    <a:pt x="486" y="737"/>
                    <a:pt x="486" y="737"/>
                    <a:pt x="486" y="737"/>
                  </a:cubicBezTo>
                  <a:cubicBezTo>
                    <a:pt x="7" y="1216"/>
                    <a:pt x="7" y="1216"/>
                    <a:pt x="7" y="1216"/>
                  </a:cubicBezTo>
                  <a:cubicBezTo>
                    <a:pt x="3" y="1221"/>
                    <a:pt x="0" y="1227"/>
                    <a:pt x="0" y="1233"/>
                  </a:cubicBezTo>
                  <a:cubicBezTo>
                    <a:pt x="0" y="1239"/>
                    <a:pt x="3" y="1246"/>
                    <a:pt x="7" y="1250"/>
                  </a:cubicBezTo>
                  <a:cubicBezTo>
                    <a:pt x="256" y="1499"/>
                    <a:pt x="256" y="1499"/>
                    <a:pt x="256" y="1499"/>
                  </a:cubicBezTo>
                  <a:cubicBezTo>
                    <a:pt x="261" y="1504"/>
                    <a:pt x="267" y="1506"/>
                    <a:pt x="273" y="1506"/>
                  </a:cubicBezTo>
                  <a:cubicBezTo>
                    <a:pt x="279" y="1506"/>
                    <a:pt x="285" y="1504"/>
                    <a:pt x="290" y="1499"/>
                  </a:cubicBezTo>
                  <a:cubicBezTo>
                    <a:pt x="448" y="1341"/>
                    <a:pt x="448" y="1341"/>
                    <a:pt x="448" y="1341"/>
                  </a:cubicBezTo>
                  <a:cubicBezTo>
                    <a:pt x="769" y="1020"/>
                    <a:pt x="769" y="1020"/>
                    <a:pt x="769" y="1020"/>
                  </a:cubicBezTo>
                  <a:cubicBezTo>
                    <a:pt x="1018" y="771"/>
                    <a:pt x="1018" y="771"/>
                    <a:pt x="1018" y="771"/>
                  </a:cubicBezTo>
                  <a:lnTo>
                    <a:pt x="1373" y="416"/>
                  </a:lnTo>
                  <a:close/>
                  <a:moveTo>
                    <a:pt x="216" y="1075"/>
                  </a:moveTo>
                  <a:cubicBezTo>
                    <a:pt x="250" y="1041"/>
                    <a:pt x="250" y="1041"/>
                    <a:pt x="250" y="1041"/>
                  </a:cubicBezTo>
                  <a:cubicBezTo>
                    <a:pt x="465" y="1256"/>
                    <a:pt x="465" y="1256"/>
                    <a:pt x="465" y="1256"/>
                  </a:cubicBezTo>
                  <a:cubicBezTo>
                    <a:pt x="431" y="1290"/>
                    <a:pt x="431" y="1290"/>
                    <a:pt x="431" y="1290"/>
                  </a:cubicBezTo>
                  <a:lnTo>
                    <a:pt x="216" y="1075"/>
                  </a:lnTo>
                  <a:close/>
                  <a:moveTo>
                    <a:pt x="182" y="1109"/>
                  </a:moveTo>
                  <a:cubicBezTo>
                    <a:pt x="397" y="1324"/>
                    <a:pt x="397" y="1324"/>
                    <a:pt x="397" y="1324"/>
                  </a:cubicBezTo>
                  <a:cubicBezTo>
                    <a:pt x="273" y="1448"/>
                    <a:pt x="273" y="1448"/>
                    <a:pt x="273" y="1448"/>
                  </a:cubicBezTo>
                  <a:cubicBezTo>
                    <a:pt x="58" y="1233"/>
                    <a:pt x="58" y="1233"/>
                    <a:pt x="58" y="1233"/>
                  </a:cubicBezTo>
                  <a:lnTo>
                    <a:pt x="182" y="1109"/>
                  </a:lnTo>
                  <a:close/>
                  <a:moveTo>
                    <a:pt x="284" y="1007"/>
                  </a:moveTo>
                  <a:cubicBezTo>
                    <a:pt x="880" y="411"/>
                    <a:pt x="880" y="411"/>
                    <a:pt x="880" y="411"/>
                  </a:cubicBezTo>
                  <a:cubicBezTo>
                    <a:pt x="1095" y="626"/>
                    <a:pt x="1095" y="626"/>
                    <a:pt x="1095" y="626"/>
                  </a:cubicBezTo>
                  <a:cubicBezTo>
                    <a:pt x="499" y="1222"/>
                    <a:pt x="499" y="1222"/>
                    <a:pt x="499" y="1222"/>
                  </a:cubicBezTo>
                  <a:lnTo>
                    <a:pt x="284" y="1007"/>
                  </a:lnTo>
                  <a:close/>
                  <a:moveTo>
                    <a:pt x="1163" y="558"/>
                  </a:moveTo>
                  <a:cubicBezTo>
                    <a:pt x="1129" y="592"/>
                    <a:pt x="1129" y="592"/>
                    <a:pt x="1129" y="592"/>
                  </a:cubicBezTo>
                  <a:cubicBezTo>
                    <a:pt x="914" y="377"/>
                    <a:pt x="914" y="377"/>
                    <a:pt x="914" y="377"/>
                  </a:cubicBezTo>
                  <a:cubicBezTo>
                    <a:pt x="948" y="343"/>
                    <a:pt x="948" y="343"/>
                    <a:pt x="948" y="343"/>
                  </a:cubicBezTo>
                  <a:lnTo>
                    <a:pt x="1163" y="558"/>
                  </a:lnTo>
                  <a:close/>
                  <a:moveTo>
                    <a:pt x="1248" y="258"/>
                  </a:moveTo>
                  <a:cubicBezTo>
                    <a:pt x="1239" y="249"/>
                    <a:pt x="1224" y="249"/>
                    <a:pt x="1214" y="258"/>
                  </a:cubicBezTo>
                  <a:cubicBezTo>
                    <a:pt x="1205" y="267"/>
                    <a:pt x="1205" y="282"/>
                    <a:pt x="1214" y="292"/>
                  </a:cubicBezTo>
                  <a:cubicBezTo>
                    <a:pt x="1322" y="399"/>
                    <a:pt x="1322" y="399"/>
                    <a:pt x="1322" y="399"/>
                  </a:cubicBezTo>
                  <a:cubicBezTo>
                    <a:pt x="1197" y="524"/>
                    <a:pt x="1197" y="524"/>
                    <a:pt x="1197" y="524"/>
                  </a:cubicBezTo>
                  <a:cubicBezTo>
                    <a:pt x="982" y="309"/>
                    <a:pt x="982" y="309"/>
                    <a:pt x="982" y="309"/>
                  </a:cubicBezTo>
                  <a:cubicBezTo>
                    <a:pt x="1107" y="184"/>
                    <a:pt x="1107" y="184"/>
                    <a:pt x="1107" y="184"/>
                  </a:cubicBezTo>
                  <a:cubicBezTo>
                    <a:pt x="1146" y="224"/>
                    <a:pt x="1146" y="224"/>
                    <a:pt x="1146" y="224"/>
                  </a:cubicBezTo>
                  <a:cubicBezTo>
                    <a:pt x="1156" y="233"/>
                    <a:pt x="1171" y="233"/>
                    <a:pt x="1180" y="224"/>
                  </a:cubicBezTo>
                  <a:cubicBezTo>
                    <a:pt x="1190" y="215"/>
                    <a:pt x="1190" y="199"/>
                    <a:pt x="1180" y="190"/>
                  </a:cubicBezTo>
                  <a:cubicBezTo>
                    <a:pt x="1170" y="180"/>
                    <a:pt x="1170" y="180"/>
                    <a:pt x="1170" y="180"/>
                  </a:cubicBezTo>
                  <a:cubicBezTo>
                    <a:pt x="1430" y="55"/>
                    <a:pt x="1430" y="55"/>
                    <a:pt x="1430" y="55"/>
                  </a:cubicBezTo>
                  <a:cubicBezTo>
                    <a:pt x="1451" y="76"/>
                    <a:pt x="1451" y="76"/>
                    <a:pt x="1451" y="76"/>
                  </a:cubicBezTo>
                  <a:cubicBezTo>
                    <a:pt x="1326" y="336"/>
                    <a:pt x="1326" y="336"/>
                    <a:pt x="1326" y="336"/>
                  </a:cubicBezTo>
                  <a:lnTo>
                    <a:pt x="1248" y="258"/>
                  </a:lnTo>
                  <a:close/>
                  <a:moveTo>
                    <a:pt x="1248" y="258"/>
                  </a:moveTo>
                  <a:cubicBezTo>
                    <a:pt x="1248" y="258"/>
                    <a:pt x="1248" y="258"/>
                    <a:pt x="1248" y="25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4" name="Group 203"/>
          <p:cNvGrpSpPr>
            <a:grpSpLocks noChangeAspect="1"/>
          </p:cNvGrpSpPr>
          <p:nvPr/>
        </p:nvGrpSpPr>
        <p:grpSpPr>
          <a:xfrm>
            <a:off x="5285922" y="1380793"/>
            <a:ext cx="288501" cy="304800"/>
            <a:chOff x="9094788" y="2109787"/>
            <a:chExt cx="6181725" cy="6530976"/>
          </a:xfrm>
        </p:grpSpPr>
        <p:sp>
          <p:nvSpPr>
            <p:cNvPr id="196" name="Freeform 178"/>
            <p:cNvSpPr>
              <a:spLocks noEditPoints="1"/>
            </p:cNvSpPr>
            <p:nvPr/>
          </p:nvSpPr>
          <p:spPr bwMode="auto">
            <a:xfrm>
              <a:off x="9725026" y="2362200"/>
              <a:ext cx="2460625" cy="2435225"/>
            </a:xfrm>
            <a:custGeom>
              <a:avLst/>
              <a:gdLst>
                <a:gd name="T0" fmla="*/ 302 w 561"/>
                <a:gd name="T1" fmla="*/ 124 h 561"/>
                <a:gd name="T2" fmla="*/ 275 w 561"/>
                <a:gd name="T3" fmla="*/ 129 h 561"/>
                <a:gd name="T4" fmla="*/ 0 w 561"/>
                <a:gd name="T5" fmla="*/ 125 h 561"/>
                <a:gd name="T6" fmla="*/ 436 w 561"/>
                <a:gd name="T7" fmla="*/ 561 h 561"/>
                <a:gd name="T8" fmla="*/ 432 w 561"/>
                <a:gd name="T9" fmla="*/ 286 h 561"/>
                <a:gd name="T10" fmla="*/ 437 w 561"/>
                <a:gd name="T11" fmla="*/ 259 h 561"/>
                <a:gd name="T12" fmla="*/ 561 w 561"/>
                <a:gd name="T13" fmla="*/ 135 h 561"/>
                <a:gd name="T14" fmla="*/ 427 w 561"/>
                <a:gd name="T15" fmla="*/ 0 h 561"/>
                <a:gd name="T16" fmla="*/ 302 w 561"/>
                <a:gd name="T17" fmla="*/ 124 h 561"/>
                <a:gd name="T18" fmla="*/ 302 w 561"/>
                <a:gd name="T19" fmla="*/ 124 h 561"/>
                <a:gd name="T20" fmla="*/ 302 w 561"/>
                <a:gd name="T21" fmla="*/ 12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1" h="561">
                  <a:moveTo>
                    <a:pt x="302" y="124"/>
                  </a:moveTo>
                  <a:cubicBezTo>
                    <a:pt x="295" y="132"/>
                    <a:pt x="284" y="133"/>
                    <a:pt x="275" y="129"/>
                  </a:cubicBezTo>
                  <a:cubicBezTo>
                    <a:pt x="187" y="87"/>
                    <a:pt x="86" y="87"/>
                    <a:pt x="0" y="125"/>
                  </a:cubicBezTo>
                  <a:cubicBezTo>
                    <a:pt x="436" y="561"/>
                    <a:pt x="436" y="561"/>
                    <a:pt x="436" y="561"/>
                  </a:cubicBezTo>
                  <a:cubicBezTo>
                    <a:pt x="474" y="475"/>
                    <a:pt x="474" y="375"/>
                    <a:pt x="432" y="286"/>
                  </a:cubicBezTo>
                  <a:cubicBezTo>
                    <a:pt x="428" y="277"/>
                    <a:pt x="430" y="266"/>
                    <a:pt x="437" y="259"/>
                  </a:cubicBezTo>
                  <a:cubicBezTo>
                    <a:pt x="561" y="135"/>
                    <a:pt x="561" y="135"/>
                    <a:pt x="561" y="135"/>
                  </a:cubicBezTo>
                  <a:cubicBezTo>
                    <a:pt x="427" y="0"/>
                    <a:pt x="427" y="0"/>
                    <a:pt x="427" y="0"/>
                  </a:cubicBezTo>
                  <a:lnTo>
                    <a:pt x="302" y="124"/>
                  </a:lnTo>
                  <a:close/>
                  <a:moveTo>
                    <a:pt x="302" y="124"/>
                  </a:moveTo>
                  <a:cubicBezTo>
                    <a:pt x="302" y="124"/>
                    <a:pt x="302" y="124"/>
                    <a:pt x="302" y="1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83"/>
            <p:cNvSpPr>
              <a:spLocks noEditPoints="1"/>
            </p:cNvSpPr>
            <p:nvPr/>
          </p:nvSpPr>
          <p:spPr bwMode="auto">
            <a:xfrm>
              <a:off x="14114463" y="4932363"/>
              <a:ext cx="136525" cy="204788"/>
            </a:xfrm>
            <a:custGeom>
              <a:avLst/>
              <a:gdLst>
                <a:gd name="T0" fmla="*/ 14 w 31"/>
                <a:gd name="T1" fmla="*/ 0 h 47"/>
                <a:gd name="T2" fmla="*/ 30 w 31"/>
                <a:gd name="T3" fmla="*/ 23 h 47"/>
                <a:gd name="T4" fmla="*/ 6 w 31"/>
                <a:gd name="T5" fmla="*/ 47 h 47"/>
                <a:gd name="T6" fmla="*/ 0 w 31"/>
                <a:gd name="T7" fmla="*/ 46 h 47"/>
                <a:gd name="T8" fmla="*/ 7 w 31"/>
                <a:gd name="T9" fmla="*/ 47 h 47"/>
                <a:gd name="T10" fmla="*/ 31 w 31"/>
                <a:gd name="T11" fmla="*/ 23 h 47"/>
                <a:gd name="T12" fmla="*/ 14 w 31"/>
                <a:gd name="T13" fmla="*/ 0 h 47"/>
                <a:gd name="T14" fmla="*/ 14 w 31"/>
                <a:gd name="T15" fmla="*/ 0 h 47"/>
                <a:gd name="T16" fmla="*/ 14 w 31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7">
                  <a:moveTo>
                    <a:pt x="14" y="0"/>
                  </a:moveTo>
                  <a:cubicBezTo>
                    <a:pt x="23" y="3"/>
                    <a:pt x="30" y="12"/>
                    <a:pt x="30" y="23"/>
                  </a:cubicBezTo>
                  <a:cubicBezTo>
                    <a:pt x="30" y="36"/>
                    <a:pt x="20" y="47"/>
                    <a:pt x="6" y="47"/>
                  </a:cubicBezTo>
                  <a:cubicBezTo>
                    <a:pt x="4" y="47"/>
                    <a:pt x="2" y="46"/>
                    <a:pt x="0" y="46"/>
                  </a:cubicBezTo>
                  <a:cubicBezTo>
                    <a:pt x="2" y="46"/>
                    <a:pt x="4" y="47"/>
                    <a:pt x="7" y="47"/>
                  </a:cubicBezTo>
                  <a:cubicBezTo>
                    <a:pt x="20" y="47"/>
                    <a:pt x="31" y="36"/>
                    <a:pt x="31" y="23"/>
                  </a:cubicBezTo>
                  <a:cubicBezTo>
                    <a:pt x="31" y="12"/>
                    <a:pt x="23" y="3"/>
                    <a:pt x="14" y="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184"/>
            <p:cNvSpPr>
              <a:spLocks noEditPoints="1"/>
            </p:cNvSpPr>
            <p:nvPr/>
          </p:nvSpPr>
          <p:spPr bwMode="auto">
            <a:xfrm>
              <a:off x="14039851" y="4927600"/>
              <a:ext cx="211138" cy="209550"/>
            </a:xfrm>
            <a:custGeom>
              <a:avLst/>
              <a:gdLst>
                <a:gd name="T0" fmla="*/ 48 w 48"/>
                <a:gd name="T1" fmla="*/ 24 h 48"/>
                <a:gd name="T2" fmla="*/ 31 w 48"/>
                <a:gd name="T3" fmla="*/ 1 h 48"/>
                <a:gd name="T4" fmla="*/ 24 w 48"/>
                <a:gd name="T5" fmla="*/ 0 h 48"/>
                <a:gd name="T6" fmla="*/ 0 w 48"/>
                <a:gd name="T7" fmla="*/ 24 h 48"/>
                <a:gd name="T8" fmla="*/ 17 w 48"/>
                <a:gd name="T9" fmla="*/ 47 h 48"/>
                <a:gd name="T10" fmla="*/ 24 w 48"/>
                <a:gd name="T11" fmla="*/ 48 h 48"/>
                <a:gd name="T12" fmla="*/ 48 w 48"/>
                <a:gd name="T13" fmla="*/ 24 h 48"/>
                <a:gd name="T14" fmla="*/ 48 w 48"/>
                <a:gd name="T15" fmla="*/ 24 h 48"/>
                <a:gd name="T16" fmla="*/ 48 w 48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13"/>
                    <a:pt x="40" y="4"/>
                    <a:pt x="31" y="1"/>
                  </a:cubicBezTo>
                  <a:cubicBezTo>
                    <a:pt x="28" y="0"/>
                    <a:pt x="26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35"/>
                    <a:pt x="7" y="44"/>
                    <a:pt x="17" y="47"/>
                  </a:cubicBezTo>
                  <a:cubicBezTo>
                    <a:pt x="19" y="47"/>
                    <a:pt x="21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185"/>
            <p:cNvSpPr>
              <a:spLocks noEditPoints="1"/>
            </p:cNvSpPr>
            <p:nvPr/>
          </p:nvSpPr>
          <p:spPr bwMode="auto">
            <a:xfrm>
              <a:off x="9094788" y="2109787"/>
              <a:ext cx="6181725" cy="6530976"/>
            </a:xfrm>
            <a:custGeom>
              <a:avLst/>
              <a:gdLst>
                <a:gd name="T0" fmla="*/ 1371 w 1410"/>
                <a:gd name="T1" fmla="*/ 1456 h 1504"/>
                <a:gd name="T2" fmla="*/ 1223 w 1410"/>
                <a:gd name="T3" fmla="*/ 1282 h 1504"/>
                <a:gd name="T4" fmla="*/ 1288 w 1410"/>
                <a:gd name="T5" fmla="*/ 673 h 1504"/>
                <a:gd name="T6" fmla="*/ 1121 w 1410"/>
                <a:gd name="T7" fmla="*/ 540 h 1504"/>
                <a:gd name="T8" fmla="*/ 765 w 1410"/>
                <a:gd name="T9" fmla="*/ 87 h 1504"/>
                <a:gd name="T10" fmla="*/ 896 w 1410"/>
                <a:gd name="T11" fmla="*/ 234 h 1504"/>
                <a:gd name="T12" fmla="*/ 920 w 1410"/>
                <a:gd name="T13" fmla="*/ 261 h 1504"/>
                <a:gd name="T14" fmla="*/ 892 w 1410"/>
                <a:gd name="T15" fmla="*/ 91 h 1504"/>
                <a:gd name="T16" fmla="*/ 656 w 1410"/>
                <a:gd name="T17" fmla="*/ 75 h 1504"/>
                <a:gd name="T18" fmla="*/ 571 w 1410"/>
                <a:gd name="T19" fmla="*/ 0 h 1504"/>
                <a:gd name="T20" fmla="*/ 424 w 1410"/>
                <a:gd name="T21" fmla="*/ 137 h 1504"/>
                <a:gd name="T22" fmla="*/ 89 w 1410"/>
                <a:gd name="T23" fmla="*/ 157 h 1504"/>
                <a:gd name="T24" fmla="*/ 9 w 1410"/>
                <a:gd name="T25" fmla="*/ 252 h 1504"/>
                <a:gd name="T26" fmla="*/ 528 w 1410"/>
                <a:gd name="T27" fmla="*/ 761 h 1504"/>
                <a:gd name="T28" fmla="*/ 606 w 1410"/>
                <a:gd name="T29" fmla="*/ 674 h 1504"/>
                <a:gd name="T30" fmla="*/ 626 w 1410"/>
                <a:gd name="T31" fmla="*/ 339 h 1504"/>
                <a:gd name="T32" fmla="*/ 1074 w 1410"/>
                <a:gd name="T33" fmla="*/ 561 h 1504"/>
                <a:gd name="T34" fmla="*/ 756 w 1410"/>
                <a:gd name="T35" fmla="*/ 311 h 1504"/>
                <a:gd name="T36" fmla="*/ 722 w 1410"/>
                <a:gd name="T37" fmla="*/ 345 h 1504"/>
                <a:gd name="T38" fmla="*/ 1016 w 1410"/>
                <a:gd name="T39" fmla="*/ 673 h 1504"/>
                <a:gd name="T40" fmla="*/ 1079 w 1410"/>
                <a:gd name="T41" fmla="*/ 1208 h 1504"/>
                <a:gd name="T42" fmla="*/ 1127 w 1410"/>
                <a:gd name="T43" fmla="*/ 1208 h 1504"/>
                <a:gd name="T44" fmla="*/ 1151 w 1410"/>
                <a:gd name="T45" fmla="*/ 809 h 1504"/>
                <a:gd name="T46" fmla="*/ 1175 w 1410"/>
                <a:gd name="T47" fmla="*/ 1280 h 1504"/>
                <a:gd name="T48" fmla="*/ 843 w 1410"/>
                <a:gd name="T49" fmla="*/ 1208 h 1504"/>
                <a:gd name="T50" fmla="*/ 723 w 1410"/>
                <a:gd name="T51" fmla="*/ 1184 h 1504"/>
                <a:gd name="T52" fmla="*/ 699 w 1410"/>
                <a:gd name="T53" fmla="*/ 1280 h 1504"/>
                <a:gd name="T54" fmla="*/ 478 w 1410"/>
                <a:gd name="T55" fmla="*/ 1387 h 1504"/>
                <a:gd name="T56" fmla="*/ 441 w 1410"/>
                <a:gd name="T57" fmla="*/ 1456 h 1504"/>
                <a:gd name="T58" fmla="*/ 441 w 1410"/>
                <a:gd name="T59" fmla="*/ 1504 h 1504"/>
                <a:gd name="T60" fmla="*/ 1410 w 1410"/>
                <a:gd name="T61" fmla="*/ 1480 h 1504"/>
                <a:gd name="T62" fmla="*/ 581 w 1410"/>
                <a:gd name="T63" fmla="*/ 317 h 1504"/>
                <a:gd name="T64" fmla="*/ 580 w 1410"/>
                <a:gd name="T65" fmla="*/ 619 h 1504"/>
                <a:gd name="T66" fmla="*/ 419 w 1410"/>
                <a:gd name="T67" fmla="*/ 187 h 1504"/>
                <a:gd name="T68" fmla="*/ 571 w 1410"/>
                <a:gd name="T69" fmla="*/ 58 h 1504"/>
                <a:gd name="T70" fmla="*/ 581 w 1410"/>
                <a:gd name="T71" fmla="*/ 317 h 1504"/>
                <a:gd name="T72" fmla="*/ 100 w 1410"/>
                <a:gd name="T73" fmla="*/ 207 h 1504"/>
                <a:gd name="T74" fmla="*/ 527 w 1410"/>
                <a:gd name="T75" fmla="*/ 703 h 1504"/>
                <a:gd name="T76" fmla="*/ 1064 w 1410"/>
                <a:gd name="T77" fmla="*/ 673 h 1504"/>
                <a:gd name="T78" fmla="*/ 1240 w 1410"/>
                <a:gd name="T79" fmla="*/ 673 h 1504"/>
                <a:gd name="T80" fmla="*/ 1064 w 1410"/>
                <a:gd name="T81" fmla="*/ 673 h 1504"/>
                <a:gd name="T82" fmla="*/ 795 w 1410"/>
                <a:gd name="T83" fmla="*/ 1280 h 1504"/>
                <a:gd name="T84" fmla="*/ 747 w 1410"/>
                <a:gd name="T85" fmla="*/ 1232 h 1504"/>
                <a:gd name="T86" fmla="*/ 1200 w 1410"/>
                <a:gd name="T87" fmla="*/ 1328 h 1504"/>
                <a:gd name="T88" fmla="*/ 1320 w 1410"/>
                <a:gd name="T89" fmla="*/ 1456 h 1504"/>
                <a:gd name="T90" fmla="*/ 524 w 1410"/>
                <a:gd name="T91" fmla="*/ 1402 h 1504"/>
                <a:gd name="T92" fmla="*/ 1200 w 1410"/>
                <a:gd name="T93" fmla="*/ 1328 h 1504"/>
                <a:gd name="T94" fmla="*/ 1200 w 1410"/>
                <a:gd name="T95" fmla="*/ 132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0" h="1504">
                  <a:moveTo>
                    <a:pt x="1386" y="1456"/>
                  </a:moveTo>
                  <a:cubicBezTo>
                    <a:pt x="1371" y="1456"/>
                    <a:pt x="1371" y="1456"/>
                    <a:pt x="1371" y="1456"/>
                  </a:cubicBezTo>
                  <a:cubicBezTo>
                    <a:pt x="1348" y="1387"/>
                    <a:pt x="1348" y="1387"/>
                    <a:pt x="1348" y="1387"/>
                  </a:cubicBezTo>
                  <a:cubicBezTo>
                    <a:pt x="1331" y="1334"/>
                    <a:pt x="1279" y="1292"/>
                    <a:pt x="1223" y="1282"/>
                  </a:cubicBezTo>
                  <a:cubicBezTo>
                    <a:pt x="1223" y="788"/>
                    <a:pt x="1223" y="788"/>
                    <a:pt x="1223" y="788"/>
                  </a:cubicBezTo>
                  <a:cubicBezTo>
                    <a:pt x="1262" y="764"/>
                    <a:pt x="1288" y="721"/>
                    <a:pt x="1288" y="673"/>
                  </a:cubicBezTo>
                  <a:cubicBezTo>
                    <a:pt x="1288" y="598"/>
                    <a:pt x="1226" y="537"/>
                    <a:pt x="1151" y="537"/>
                  </a:cubicBezTo>
                  <a:cubicBezTo>
                    <a:pt x="1141" y="537"/>
                    <a:pt x="1131" y="538"/>
                    <a:pt x="1121" y="540"/>
                  </a:cubicBezTo>
                  <a:cubicBezTo>
                    <a:pt x="691" y="110"/>
                    <a:pt x="691" y="110"/>
                    <a:pt x="691" y="110"/>
                  </a:cubicBezTo>
                  <a:cubicBezTo>
                    <a:pt x="712" y="95"/>
                    <a:pt x="738" y="87"/>
                    <a:pt x="765" y="87"/>
                  </a:cubicBezTo>
                  <a:cubicBezTo>
                    <a:pt x="800" y="87"/>
                    <a:pt x="833" y="100"/>
                    <a:pt x="858" y="125"/>
                  </a:cubicBezTo>
                  <a:cubicBezTo>
                    <a:pt x="887" y="154"/>
                    <a:pt x="901" y="194"/>
                    <a:pt x="896" y="234"/>
                  </a:cubicBezTo>
                  <a:cubicBezTo>
                    <a:pt x="894" y="247"/>
                    <a:pt x="904" y="259"/>
                    <a:pt x="917" y="261"/>
                  </a:cubicBezTo>
                  <a:cubicBezTo>
                    <a:pt x="918" y="261"/>
                    <a:pt x="919" y="261"/>
                    <a:pt x="920" y="261"/>
                  </a:cubicBezTo>
                  <a:cubicBezTo>
                    <a:pt x="932" y="261"/>
                    <a:pt x="942" y="252"/>
                    <a:pt x="943" y="240"/>
                  </a:cubicBezTo>
                  <a:cubicBezTo>
                    <a:pt x="950" y="185"/>
                    <a:pt x="931" y="131"/>
                    <a:pt x="892" y="91"/>
                  </a:cubicBezTo>
                  <a:cubicBezTo>
                    <a:pt x="858" y="57"/>
                    <a:pt x="813" y="39"/>
                    <a:pt x="765" y="39"/>
                  </a:cubicBezTo>
                  <a:cubicBezTo>
                    <a:pt x="725" y="39"/>
                    <a:pt x="687" y="52"/>
                    <a:pt x="656" y="75"/>
                  </a:cubicBezTo>
                  <a:cubicBezTo>
                    <a:pt x="588" y="7"/>
                    <a:pt x="588" y="7"/>
                    <a:pt x="588" y="7"/>
                  </a:cubicBezTo>
                  <a:cubicBezTo>
                    <a:pt x="583" y="3"/>
                    <a:pt x="577" y="0"/>
                    <a:pt x="571" y="0"/>
                  </a:cubicBezTo>
                  <a:cubicBezTo>
                    <a:pt x="564" y="0"/>
                    <a:pt x="558" y="3"/>
                    <a:pt x="554" y="7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316" y="91"/>
                    <a:pt x="194" y="99"/>
                    <a:pt x="94" y="154"/>
                  </a:cubicBezTo>
                  <a:cubicBezTo>
                    <a:pt x="93" y="155"/>
                    <a:pt x="91" y="156"/>
                    <a:pt x="89" y="157"/>
                  </a:cubicBezTo>
                  <a:cubicBezTo>
                    <a:pt x="60" y="173"/>
                    <a:pt x="33" y="194"/>
                    <a:pt x="9" y="218"/>
                  </a:cubicBezTo>
                  <a:cubicBezTo>
                    <a:pt x="0" y="228"/>
                    <a:pt x="0" y="243"/>
                    <a:pt x="9" y="252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6" y="759"/>
                    <a:pt x="522" y="761"/>
                    <a:pt x="528" y="761"/>
                  </a:cubicBezTo>
                  <a:cubicBezTo>
                    <a:pt x="534" y="761"/>
                    <a:pt x="540" y="759"/>
                    <a:pt x="545" y="754"/>
                  </a:cubicBezTo>
                  <a:cubicBezTo>
                    <a:pt x="569" y="730"/>
                    <a:pt x="590" y="703"/>
                    <a:pt x="606" y="674"/>
                  </a:cubicBezTo>
                  <a:cubicBezTo>
                    <a:pt x="607" y="672"/>
                    <a:pt x="608" y="671"/>
                    <a:pt x="609" y="669"/>
                  </a:cubicBezTo>
                  <a:cubicBezTo>
                    <a:pt x="664" y="569"/>
                    <a:pt x="672" y="447"/>
                    <a:pt x="626" y="339"/>
                  </a:cubicBezTo>
                  <a:cubicBezTo>
                    <a:pt x="739" y="226"/>
                    <a:pt x="739" y="226"/>
                    <a:pt x="739" y="226"/>
                  </a:cubicBezTo>
                  <a:cubicBezTo>
                    <a:pt x="1074" y="561"/>
                    <a:pt x="1074" y="561"/>
                    <a:pt x="1074" y="561"/>
                  </a:cubicBezTo>
                  <a:cubicBezTo>
                    <a:pt x="1061" y="570"/>
                    <a:pt x="1049" y="582"/>
                    <a:pt x="1040" y="595"/>
                  </a:cubicBezTo>
                  <a:cubicBezTo>
                    <a:pt x="756" y="311"/>
                    <a:pt x="756" y="311"/>
                    <a:pt x="756" y="311"/>
                  </a:cubicBezTo>
                  <a:cubicBezTo>
                    <a:pt x="747" y="302"/>
                    <a:pt x="732" y="302"/>
                    <a:pt x="722" y="311"/>
                  </a:cubicBezTo>
                  <a:cubicBezTo>
                    <a:pt x="713" y="321"/>
                    <a:pt x="713" y="336"/>
                    <a:pt x="722" y="345"/>
                  </a:cubicBezTo>
                  <a:cubicBezTo>
                    <a:pt x="1019" y="642"/>
                    <a:pt x="1019" y="642"/>
                    <a:pt x="1019" y="642"/>
                  </a:cubicBezTo>
                  <a:cubicBezTo>
                    <a:pt x="1017" y="652"/>
                    <a:pt x="1016" y="662"/>
                    <a:pt x="1016" y="673"/>
                  </a:cubicBezTo>
                  <a:cubicBezTo>
                    <a:pt x="1016" y="721"/>
                    <a:pt x="1041" y="764"/>
                    <a:pt x="1079" y="788"/>
                  </a:cubicBezTo>
                  <a:cubicBezTo>
                    <a:pt x="1079" y="1208"/>
                    <a:pt x="1079" y="1208"/>
                    <a:pt x="1079" y="1208"/>
                  </a:cubicBezTo>
                  <a:cubicBezTo>
                    <a:pt x="1079" y="1221"/>
                    <a:pt x="1090" y="1232"/>
                    <a:pt x="1103" y="1232"/>
                  </a:cubicBezTo>
                  <a:cubicBezTo>
                    <a:pt x="1117" y="1232"/>
                    <a:pt x="1127" y="1221"/>
                    <a:pt x="1127" y="1208"/>
                  </a:cubicBezTo>
                  <a:cubicBezTo>
                    <a:pt x="1127" y="806"/>
                    <a:pt x="1127" y="806"/>
                    <a:pt x="1127" y="806"/>
                  </a:cubicBezTo>
                  <a:cubicBezTo>
                    <a:pt x="1135" y="808"/>
                    <a:pt x="1143" y="809"/>
                    <a:pt x="1151" y="809"/>
                  </a:cubicBezTo>
                  <a:cubicBezTo>
                    <a:pt x="1160" y="809"/>
                    <a:pt x="1168" y="808"/>
                    <a:pt x="1175" y="806"/>
                  </a:cubicBezTo>
                  <a:cubicBezTo>
                    <a:pt x="1175" y="1280"/>
                    <a:pt x="1175" y="1280"/>
                    <a:pt x="1175" y="1280"/>
                  </a:cubicBezTo>
                  <a:cubicBezTo>
                    <a:pt x="843" y="1280"/>
                    <a:pt x="843" y="1280"/>
                    <a:pt x="843" y="1280"/>
                  </a:cubicBezTo>
                  <a:cubicBezTo>
                    <a:pt x="843" y="1208"/>
                    <a:pt x="843" y="1208"/>
                    <a:pt x="843" y="1208"/>
                  </a:cubicBezTo>
                  <a:cubicBezTo>
                    <a:pt x="843" y="1194"/>
                    <a:pt x="832" y="1184"/>
                    <a:pt x="819" y="1184"/>
                  </a:cubicBezTo>
                  <a:cubicBezTo>
                    <a:pt x="723" y="1184"/>
                    <a:pt x="723" y="1184"/>
                    <a:pt x="723" y="1184"/>
                  </a:cubicBezTo>
                  <a:cubicBezTo>
                    <a:pt x="710" y="1184"/>
                    <a:pt x="699" y="1194"/>
                    <a:pt x="699" y="1208"/>
                  </a:cubicBezTo>
                  <a:cubicBezTo>
                    <a:pt x="699" y="1280"/>
                    <a:pt x="699" y="1280"/>
                    <a:pt x="699" y="1280"/>
                  </a:cubicBezTo>
                  <a:cubicBezTo>
                    <a:pt x="627" y="1280"/>
                    <a:pt x="627" y="1280"/>
                    <a:pt x="627" y="1280"/>
                  </a:cubicBezTo>
                  <a:cubicBezTo>
                    <a:pt x="564" y="1280"/>
                    <a:pt x="498" y="1327"/>
                    <a:pt x="478" y="1387"/>
                  </a:cubicBezTo>
                  <a:cubicBezTo>
                    <a:pt x="456" y="1456"/>
                    <a:pt x="456" y="1456"/>
                    <a:pt x="456" y="1456"/>
                  </a:cubicBezTo>
                  <a:cubicBezTo>
                    <a:pt x="441" y="1456"/>
                    <a:pt x="441" y="1456"/>
                    <a:pt x="441" y="1456"/>
                  </a:cubicBezTo>
                  <a:cubicBezTo>
                    <a:pt x="428" y="1456"/>
                    <a:pt x="417" y="1467"/>
                    <a:pt x="417" y="1480"/>
                  </a:cubicBezTo>
                  <a:cubicBezTo>
                    <a:pt x="417" y="1493"/>
                    <a:pt x="428" y="1504"/>
                    <a:pt x="441" y="1504"/>
                  </a:cubicBezTo>
                  <a:cubicBezTo>
                    <a:pt x="1386" y="1504"/>
                    <a:pt x="1386" y="1504"/>
                    <a:pt x="1386" y="1504"/>
                  </a:cubicBezTo>
                  <a:cubicBezTo>
                    <a:pt x="1399" y="1504"/>
                    <a:pt x="1410" y="1493"/>
                    <a:pt x="1410" y="1480"/>
                  </a:cubicBezTo>
                  <a:cubicBezTo>
                    <a:pt x="1410" y="1467"/>
                    <a:pt x="1399" y="1456"/>
                    <a:pt x="1386" y="1456"/>
                  </a:cubicBezTo>
                  <a:close/>
                  <a:moveTo>
                    <a:pt x="581" y="317"/>
                  </a:moveTo>
                  <a:cubicBezTo>
                    <a:pt x="574" y="324"/>
                    <a:pt x="572" y="335"/>
                    <a:pt x="576" y="344"/>
                  </a:cubicBezTo>
                  <a:cubicBezTo>
                    <a:pt x="618" y="433"/>
                    <a:pt x="618" y="533"/>
                    <a:pt x="580" y="619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230" y="145"/>
                    <a:pt x="331" y="145"/>
                    <a:pt x="419" y="187"/>
                  </a:cubicBezTo>
                  <a:cubicBezTo>
                    <a:pt x="428" y="191"/>
                    <a:pt x="439" y="190"/>
                    <a:pt x="446" y="182"/>
                  </a:cubicBezTo>
                  <a:cubicBezTo>
                    <a:pt x="571" y="58"/>
                    <a:pt x="571" y="58"/>
                    <a:pt x="571" y="58"/>
                  </a:cubicBezTo>
                  <a:cubicBezTo>
                    <a:pt x="705" y="193"/>
                    <a:pt x="705" y="193"/>
                    <a:pt x="705" y="193"/>
                  </a:cubicBezTo>
                  <a:lnTo>
                    <a:pt x="581" y="317"/>
                  </a:lnTo>
                  <a:close/>
                  <a:moveTo>
                    <a:pt x="61" y="236"/>
                  </a:moveTo>
                  <a:cubicBezTo>
                    <a:pt x="73" y="225"/>
                    <a:pt x="86" y="215"/>
                    <a:pt x="100" y="207"/>
                  </a:cubicBezTo>
                  <a:cubicBezTo>
                    <a:pt x="556" y="664"/>
                    <a:pt x="556" y="664"/>
                    <a:pt x="556" y="664"/>
                  </a:cubicBezTo>
                  <a:cubicBezTo>
                    <a:pt x="548" y="677"/>
                    <a:pt x="538" y="690"/>
                    <a:pt x="527" y="703"/>
                  </a:cubicBezTo>
                  <a:lnTo>
                    <a:pt x="61" y="236"/>
                  </a:lnTo>
                  <a:close/>
                  <a:moveTo>
                    <a:pt x="1064" y="673"/>
                  </a:moveTo>
                  <a:cubicBezTo>
                    <a:pt x="1064" y="624"/>
                    <a:pt x="1103" y="585"/>
                    <a:pt x="1152" y="585"/>
                  </a:cubicBezTo>
                  <a:cubicBezTo>
                    <a:pt x="1200" y="585"/>
                    <a:pt x="1240" y="624"/>
                    <a:pt x="1240" y="673"/>
                  </a:cubicBezTo>
                  <a:cubicBezTo>
                    <a:pt x="1240" y="721"/>
                    <a:pt x="1200" y="761"/>
                    <a:pt x="1152" y="761"/>
                  </a:cubicBezTo>
                  <a:cubicBezTo>
                    <a:pt x="1103" y="761"/>
                    <a:pt x="1064" y="721"/>
                    <a:pt x="1064" y="673"/>
                  </a:cubicBezTo>
                  <a:close/>
                  <a:moveTo>
                    <a:pt x="795" y="1232"/>
                  </a:moveTo>
                  <a:cubicBezTo>
                    <a:pt x="795" y="1280"/>
                    <a:pt x="795" y="1280"/>
                    <a:pt x="795" y="1280"/>
                  </a:cubicBezTo>
                  <a:cubicBezTo>
                    <a:pt x="747" y="1280"/>
                    <a:pt x="747" y="1280"/>
                    <a:pt x="747" y="1280"/>
                  </a:cubicBezTo>
                  <a:cubicBezTo>
                    <a:pt x="747" y="1232"/>
                    <a:pt x="747" y="1232"/>
                    <a:pt x="747" y="1232"/>
                  </a:cubicBezTo>
                  <a:lnTo>
                    <a:pt x="795" y="1232"/>
                  </a:lnTo>
                  <a:close/>
                  <a:moveTo>
                    <a:pt x="1200" y="1328"/>
                  </a:moveTo>
                  <a:cubicBezTo>
                    <a:pt x="1242" y="1328"/>
                    <a:pt x="1289" y="1362"/>
                    <a:pt x="1303" y="1402"/>
                  </a:cubicBezTo>
                  <a:cubicBezTo>
                    <a:pt x="1320" y="1456"/>
                    <a:pt x="1320" y="1456"/>
                    <a:pt x="1320" y="1456"/>
                  </a:cubicBezTo>
                  <a:cubicBezTo>
                    <a:pt x="506" y="1456"/>
                    <a:pt x="506" y="1456"/>
                    <a:pt x="506" y="1456"/>
                  </a:cubicBezTo>
                  <a:cubicBezTo>
                    <a:pt x="524" y="1402"/>
                    <a:pt x="524" y="1402"/>
                    <a:pt x="524" y="1402"/>
                  </a:cubicBezTo>
                  <a:cubicBezTo>
                    <a:pt x="537" y="1362"/>
                    <a:pt x="584" y="1328"/>
                    <a:pt x="627" y="1328"/>
                  </a:cubicBezTo>
                  <a:lnTo>
                    <a:pt x="1200" y="1328"/>
                  </a:lnTo>
                  <a:close/>
                  <a:moveTo>
                    <a:pt x="1200" y="1328"/>
                  </a:moveTo>
                  <a:cubicBezTo>
                    <a:pt x="1200" y="1328"/>
                    <a:pt x="1200" y="1328"/>
                    <a:pt x="1200" y="13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7750742" y="1376953"/>
            <a:ext cx="247678" cy="304800"/>
            <a:chOff x="11025188" y="2852737"/>
            <a:chExt cx="5307013" cy="6530976"/>
          </a:xfrm>
        </p:grpSpPr>
        <p:sp>
          <p:nvSpPr>
            <p:cNvPr id="227" name="Freeform 206"/>
            <p:cNvSpPr>
              <a:spLocks noEditPoints="1"/>
            </p:cNvSpPr>
            <p:nvPr/>
          </p:nvSpPr>
          <p:spPr bwMode="auto">
            <a:xfrm>
              <a:off x="12515851" y="6327775"/>
              <a:ext cx="1473200" cy="1458913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207"/>
            <p:cNvSpPr>
              <a:spLocks noEditPoints="1"/>
            </p:cNvSpPr>
            <p:nvPr/>
          </p:nvSpPr>
          <p:spPr bwMode="auto">
            <a:xfrm>
              <a:off x="12792076" y="7872413"/>
              <a:ext cx="912813" cy="1233488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209"/>
            <p:cNvSpPr>
              <a:spLocks noEditPoints="1"/>
            </p:cNvSpPr>
            <p:nvPr/>
          </p:nvSpPr>
          <p:spPr bwMode="auto">
            <a:xfrm>
              <a:off x="11025188" y="2852737"/>
              <a:ext cx="5307013" cy="653097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5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210"/>
            <p:cNvSpPr>
              <a:spLocks noEditPoints="1"/>
            </p:cNvSpPr>
            <p:nvPr/>
          </p:nvSpPr>
          <p:spPr bwMode="auto">
            <a:xfrm>
              <a:off x="12726988" y="6535738"/>
              <a:ext cx="1052513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211"/>
            <p:cNvSpPr>
              <a:spLocks noEditPoints="1"/>
            </p:cNvSpPr>
            <p:nvPr/>
          </p:nvSpPr>
          <p:spPr bwMode="auto">
            <a:xfrm>
              <a:off x="11749088" y="4964113"/>
              <a:ext cx="3016250" cy="207963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212"/>
            <p:cNvSpPr>
              <a:spLocks noEditPoints="1"/>
            </p:cNvSpPr>
            <p:nvPr/>
          </p:nvSpPr>
          <p:spPr bwMode="auto">
            <a:xfrm>
              <a:off x="12169776" y="5380038"/>
              <a:ext cx="2174875" cy="20955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213"/>
            <p:cNvSpPr>
              <a:spLocks noEditPoints="1"/>
            </p:cNvSpPr>
            <p:nvPr/>
          </p:nvSpPr>
          <p:spPr bwMode="auto">
            <a:xfrm>
              <a:off x="14135101" y="4546600"/>
              <a:ext cx="630238" cy="207963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214"/>
            <p:cNvSpPr>
              <a:spLocks noEditPoints="1"/>
            </p:cNvSpPr>
            <p:nvPr/>
          </p:nvSpPr>
          <p:spPr bwMode="auto">
            <a:xfrm>
              <a:off x="11749088" y="4546600"/>
              <a:ext cx="2174875" cy="207963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215"/>
            <p:cNvSpPr>
              <a:spLocks noEditPoints="1"/>
            </p:cNvSpPr>
            <p:nvPr/>
          </p:nvSpPr>
          <p:spPr bwMode="auto">
            <a:xfrm>
              <a:off x="12152313" y="3578225"/>
              <a:ext cx="2201863" cy="638175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5" name="Group 84"/>
          <p:cNvGrpSpPr>
            <a:grpSpLocks noChangeAspect="1"/>
          </p:cNvGrpSpPr>
          <p:nvPr/>
        </p:nvGrpSpPr>
        <p:grpSpPr>
          <a:xfrm>
            <a:off x="2807023" y="2672671"/>
            <a:ext cx="305821" cy="304800"/>
            <a:chOff x="2014538" y="4668838"/>
            <a:chExt cx="950913" cy="947738"/>
          </a:xfrm>
        </p:grpSpPr>
        <p:sp>
          <p:nvSpPr>
            <p:cNvPr id="193" name="Oval 192"/>
            <p:cNvSpPr/>
            <p:nvPr/>
          </p:nvSpPr>
          <p:spPr>
            <a:xfrm>
              <a:off x="2213535" y="4866246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343150" y="4995863"/>
              <a:ext cx="146050" cy="292100"/>
            </a:xfrm>
            <a:custGeom>
              <a:avLst/>
              <a:gdLst>
                <a:gd name="T0" fmla="*/ 92 w 92"/>
                <a:gd name="T1" fmla="*/ 0 h 184"/>
                <a:gd name="T2" fmla="*/ 0 w 92"/>
                <a:gd name="T3" fmla="*/ 92 h 184"/>
                <a:gd name="T4" fmla="*/ 92 w 92"/>
                <a:gd name="T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184">
                  <a:moveTo>
                    <a:pt x="92" y="0"/>
                  </a:moveTo>
                  <a:lnTo>
                    <a:pt x="0" y="92"/>
                  </a:lnTo>
                  <a:lnTo>
                    <a:pt x="92" y="18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Line 37"/>
            <p:cNvSpPr>
              <a:spLocks noChangeShapeType="1"/>
            </p:cNvSpPr>
            <p:nvPr/>
          </p:nvSpPr>
          <p:spPr bwMode="auto">
            <a:xfrm flipH="1">
              <a:off x="2343150" y="5141913"/>
              <a:ext cx="292100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Oval 38"/>
            <p:cNvSpPr>
              <a:spLocks noChangeArrowheads="1"/>
            </p:cNvSpPr>
            <p:nvPr/>
          </p:nvSpPr>
          <p:spPr bwMode="auto">
            <a:xfrm>
              <a:off x="2014538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2" name="Group 91"/>
          <p:cNvGrpSpPr>
            <a:grpSpLocks noChangeAspect="1"/>
          </p:cNvGrpSpPr>
          <p:nvPr/>
        </p:nvGrpSpPr>
        <p:grpSpPr>
          <a:xfrm>
            <a:off x="4041471" y="2672671"/>
            <a:ext cx="305311" cy="304800"/>
            <a:chOff x="3916363" y="4668838"/>
            <a:chExt cx="949325" cy="947738"/>
          </a:xfrm>
        </p:grpSpPr>
        <p:sp>
          <p:nvSpPr>
            <p:cNvPr id="194" name="Oval 193"/>
            <p:cNvSpPr/>
            <p:nvPr/>
          </p:nvSpPr>
          <p:spPr>
            <a:xfrm>
              <a:off x="4117413" y="4866245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4244975" y="4995863"/>
              <a:ext cx="292100" cy="146050"/>
            </a:xfrm>
            <a:custGeom>
              <a:avLst/>
              <a:gdLst>
                <a:gd name="T0" fmla="*/ 184 w 184"/>
                <a:gd name="T1" fmla="*/ 92 h 92"/>
                <a:gd name="T2" fmla="*/ 92 w 184"/>
                <a:gd name="T3" fmla="*/ 0 h 92"/>
                <a:gd name="T4" fmla="*/ 0 w 184"/>
                <a:gd name="T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92">
                  <a:moveTo>
                    <a:pt x="184" y="92"/>
                  </a:moveTo>
                  <a:lnTo>
                    <a:pt x="92" y="0"/>
                  </a:lnTo>
                  <a:lnTo>
                    <a:pt x="0" y="92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" name="Line 40"/>
            <p:cNvSpPr>
              <a:spLocks noChangeShapeType="1"/>
            </p:cNvSpPr>
            <p:nvPr/>
          </p:nvSpPr>
          <p:spPr bwMode="auto">
            <a:xfrm flipV="1">
              <a:off x="4391025" y="4995863"/>
              <a:ext cx="0" cy="2921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916363" y="4668838"/>
              <a:ext cx="949325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3" name="Group 92"/>
          <p:cNvGrpSpPr>
            <a:grpSpLocks noChangeAspect="1"/>
          </p:cNvGrpSpPr>
          <p:nvPr/>
        </p:nvGrpSpPr>
        <p:grpSpPr>
          <a:xfrm>
            <a:off x="5275408" y="2672671"/>
            <a:ext cx="305821" cy="304800"/>
            <a:chOff x="5816600" y="4668838"/>
            <a:chExt cx="950913" cy="947738"/>
          </a:xfrm>
        </p:grpSpPr>
        <p:sp>
          <p:nvSpPr>
            <p:cNvPr id="195" name="Oval 194"/>
            <p:cNvSpPr/>
            <p:nvPr/>
          </p:nvSpPr>
          <p:spPr>
            <a:xfrm>
              <a:off x="6021291" y="4866244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6146800" y="5141913"/>
              <a:ext cx="292100" cy="146050"/>
            </a:xfrm>
            <a:custGeom>
              <a:avLst/>
              <a:gdLst>
                <a:gd name="T0" fmla="*/ 184 w 184"/>
                <a:gd name="T1" fmla="*/ 0 h 92"/>
                <a:gd name="T2" fmla="*/ 92 w 184"/>
                <a:gd name="T3" fmla="*/ 92 h 92"/>
                <a:gd name="T4" fmla="*/ 0 w 184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92">
                  <a:moveTo>
                    <a:pt x="184" y="0"/>
                  </a:moveTo>
                  <a:lnTo>
                    <a:pt x="92" y="92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Line 43"/>
            <p:cNvSpPr>
              <a:spLocks noChangeShapeType="1"/>
            </p:cNvSpPr>
            <p:nvPr/>
          </p:nvSpPr>
          <p:spPr bwMode="auto">
            <a:xfrm>
              <a:off x="6292850" y="4995863"/>
              <a:ext cx="0" cy="2921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Oval 44"/>
            <p:cNvSpPr>
              <a:spLocks noChangeArrowheads="1"/>
            </p:cNvSpPr>
            <p:nvPr/>
          </p:nvSpPr>
          <p:spPr bwMode="auto">
            <a:xfrm>
              <a:off x="5816600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6509856" y="2672671"/>
            <a:ext cx="305821" cy="304800"/>
            <a:chOff x="7718425" y="4668838"/>
            <a:chExt cx="950913" cy="947738"/>
          </a:xfrm>
        </p:grpSpPr>
        <p:sp>
          <p:nvSpPr>
            <p:cNvPr id="197" name="Oval 196"/>
            <p:cNvSpPr/>
            <p:nvPr/>
          </p:nvSpPr>
          <p:spPr>
            <a:xfrm>
              <a:off x="7925169" y="4866243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Freeform 45"/>
            <p:cNvSpPr>
              <a:spLocks/>
            </p:cNvSpPr>
            <p:nvPr/>
          </p:nvSpPr>
          <p:spPr bwMode="auto">
            <a:xfrm>
              <a:off x="8085138" y="5032375"/>
              <a:ext cx="219075" cy="219075"/>
            </a:xfrm>
            <a:custGeom>
              <a:avLst/>
              <a:gdLst>
                <a:gd name="T0" fmla="*/ 138 w 138"/>
                <a:gd name="T1" fmla="*/ 0 h 138"/>
                <a:gd name="T2" fmla="*/ 138 w 138"/>
                <a:gd name="T3" fmla="*/ 138 h 138"/>
                <a:gd name="T4" fmla="*/ 0 w 138"/>
                <a:gd name="T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38">
                  <a:moveTo>
                    <a:pt x="138" y="0"/>
                  </a:moveTo>
                  <a:lnTo>
                    <a:pt x="138" y="138"/>
                  </a:lnTo>
                  <a:lnTo>
                    <a:pt x="0" y="138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5" name="Line 46"/>
            <p:cNvSpPr>
              <a:spLocks noChangeShapeType="1"/>
            </p:cNvSpPr>
            <p:nvPr/>
          </p:nvSpPr>
          <p:spPr bwMode="auto">
            <a:xfrm>
              <a:off x="8085138" y="5032375"/>
              <a:ext cx="219075" cy="21907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Oval 47"/>
            <p:cNvSpPr>
              <a:spLocks noChangeArrowheads="1"/>
            </p:cNvSpPr>
            <p:nvPr/>
          </p:nvSpPr>
          <p:spPr bwMode="auto">
            <a:xfrm>
              <a:off x="7718425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6" name="Group 95"/>
          <p:cNvGrpSpPr>
            <a:grpSpLocks noChangeAspect="1"/>
          </p:cNvGrpSpPr>
          <p:nvPr/>
        </p:nvGrpSpPr>
        <p:grpSpPr>
          <a:xfrm>
            <a:off x="7744304" y="2672671"/>
            <a:ext cx="305821" cy="304800"/>
            <a:chOff x="9620250" y="4668838"/>
            <a:chExt cx="950913" cy="947738"/>
          </a:xfrm>
        </p:grpSpPr>
        <p:sp>
          <p:nvSpPr>
            <p:cNvPr id="198" name="Oval 197"/>
            <p:cNvSpPr/>
            <p:nvPr/>
          </p:nvSpPr>
          <p:spPr>
            <a:xfrm>
              <a:off x="9829047" y="4866242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8" name="Freeform 48"/>
            <p:cNvSpPr>
              <a:spLocks/>
            </p:cNvSpPr>
            <p:nvPr/>
          </p:nvSpPr>
          <p:spPr bwMode="auto">
            <a:xfrm>
              <a:off x="9986963" y="5032375"/>
              <a:ext cx="219075" cy="219075"/>
            </a:xfrm>
            <a:custGeom>
              <a:avLst/>
              <a:gdLst>
                <a:gd name="T0" fmla="*/ 0 w 138"/>
                <a:gd name="T1" fmla="*/ 0 h 138"/>
                <a:gd name="T2" fmla="*/ 0 w 138"/>
                <a:gd name="T3" fmla="*/ 138 h 138"/>
                <a:gd name="T4" fmla="*/ 138 w 138"/>
                <a:gd name="T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38">
                  <a:moveTo>
                    <a:pt x="0" y="0"/>
                  </a:moveTo>
                  <a:lnTo>
                    <a:pt x="0" y="138"/>
                  </a:lnTo>
                  <a:lnTo>
                    <a:pt x="138" y="138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Line 49"/>
            <p:cNvSpPr>
              <a:spLocks noChangeShapeType="1"/>
            </p:cNvSpPr>
            <p:nvPr/>
          </p:nvSpPr>
          <p:spPr bwMode="auto">
            <a:xfrm flipH="1">
              <a:off x="9986963" y="5032375"/>
              <a:ext cx="219075" cy="21907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Oval 50"/>
            <p:cNvSpPr>
              <a:spLocks noChangeArrowheads="1"/>
            </p:cNvSpPr>
            <p:nvPr/>
          </p:nvSpPr>
          <p:spPr bwMode="auto">
            <a:xfrm>
              <a:off x="9620250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8" name="Group 97"/>
          <p:cNvGrpSpPr>
            <a:grpSpLocks noChangeAspect="1"/>
          </p:cNvGrpSpPr>
          <p:nvPr/>
        </p:nvGrpSpPr>
        <p:grpSpPr>
          <a:xfrm>
            <a:off x="8978752" y="2672671"/>
            <a:ext cx="305821" cy="304800"/>
            <a:chOff x="11522075" y="4668838"/>
            <a:chExt cx="950913" cy="947738"/>
          </a:xfrm>
        </p:grpSpPr>
        <p:sp>
          <p:nvSpPr>
            <p:cNvPr id="199" name="Oval 198"/>
            <p:cNvSpPr/>
            <p:nvPr/>
          </p:nvSpPr>
          <p:spPr>
            <a:xfrm>
              <a:off x="11732925" y="4866241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Freeform 51"/>
            <p:cNvSpPr>
              <a:spLocks/>
            </p:cNvSpPr>
            <p:nvPr/>
          </p:nvSpPr>
          <p:spPr bwMode="auto">
            <a:xfrm>
              <a:off x="11888788" y="5032375"/>
              <a:ext cx="219075" cy="219075"/>
            </a:xfrm>
            <a:custGeom>
              <a:avLst/>
              <a:gdLst>
                <a:gd name="T0" fmla="*/ 138 w 138"/>
                <a:gd name="T1" fmla="*/ 138 h 138"/>
                <a:gd name="T2" fmla="*/ 138 w 138"/>
                <a:gd name="T3" fmla="*/ 0 h 138"/>
                <a:gd name="T4" fmla="*/ 0 w 138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38">
                  <a:moveTo>
                    <a:pt x="138" y="138"/>
                  </a:moveTo>
                  <a:lnTo>
                    <a:pt x="138" y="0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Line 52"/>
            <p:cNvSpPr>
              <a:spLocks noChangeShapeType="1"/>
            </p:cNvSpPr>
            <p:nvPr/>
          </p:nvSpPr>
          <p:spPr bwMode="auto">
            <a:xfrm flipV="1">
              <a:off x="11888788" y="5032375"/>
              <a:ext cx="219075" cy="21907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Oval 53"/>
            <p:cNvSpPr>
              <a:spLocks noChangeArrowheads="1"/>
            </p:cNvSpPr>
            <p:nvPr/>
          </p:nvSpPr>
          <p:spPr bwMode="auto">
            <a:xfrm>
              <a:off x="11522075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7" name="Group 106"/>
          <p:cNvGrpSpPr>
            <a:grpSpLocks noChangeAspect="1"/>
          </p:cNvGrpSpPr>
          <p:nvPr/>
        </p:nvGrpSpPr>
        <p:grpSpPr>
          <a:xfrm>
            <a:off x="10213202" y="2672671"/>
            <a:ext cx="305821" cy="304800"/>
            <a:chOff x="13423900" y="4668838"/>
            <a:chExt cx="950913" cy="947738"/>
          </a:xfrm>
        </p:grpSpPr>
        <p:sp>
          <p:nvSpPr>
            <p:cNvPr id="200" name="Oval 199"/>
            <p:cNvSpPr/>
            <p:nvPr/>
          </p:nvSpPr>
          <p:spPr>
            <a:xfrm>
              <a:off x="13636803" y="4866240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54"/>
            <p:cNvSpPr>
              <a:spLocks/>
            </p:cNvSpPr>
            <p:nvPr/>
          </p:nvSpPr>
          <p:spPr bwMode="auto">
            <a:xfrm>
              <a:off x="13789025" y="5032375"/>
              <a:ext cx="220663" cy="219075"/>
            </a:xfrm>
            <a:custGeom>
              <a:avLst/>
              <a:gdLst>
                <a:gd name="T0" fmla="*/ 0 w 139"/>
                <a:gd name="T1" fmla="*/ 138 h 138"/>
                <a:gd name="T2" fmla="*/ 0 w 139"/>
                <a:gd name="T3" fmla="*/ 0 h 138"/>
                <a:gd name="T4" fmla="*/ 139 w 139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" h="138">
                  <a:moveTo>
                    <a:pt x="0" y="138"/>
                  </a:moveTo>
                  <a:lnTo>
                    <a:pt x="0" y="0"/>
                  </a:lnTo>
                  <a:lnTo>
                    <a:pt x="139" y="0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Line 55"/>
            <p:cNvSpPr>
              <a:spLocks noChangeShapeType="1"/>
            </p:cNvSpPr>
            <p:nvPr/>
          </p:nvSpPr>
          <p:spPr bwMode="auto">
            <a:xfrm flipH="1" flipV="1">
              <a:off x="13789025" y="5032375"/>
              <a:ext cx="220663" cy="21907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Oval 56"/>
            <p:cNvSpPr>
              <a:spLocks noChangeArrowheads="1"/>
            </p:cNvSpPr>
            <p:nvPr/>
          </p:nvSpPr>
          <p:spPr bwMode="auto">
            <a:xfrm>
              <a:off x="13423900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8" name="Group 107"/>
          <p:cNvGrpSpPr>
            <a:grpSpLocks noChangeAspect="1"/>
          </p:cNvGrpSpPr>
          <p:nvPr/>
        </p:nvGrpSpPr>
        <p:grpSpPr>
          <a:xfrm>
            <a:off x="1595805" y="3881641"/>
            <a:ext cx="305821" cy="304800"/>
            <a:chOff x="15325725" y="4668838"/>
            <a:chExt cx="950913" cy="947738"/>
          </a:xfrm>
        </p:grpSpPr>
        <p:sp>
          <p:nvSpPr>
            <p:cNvPr id="205" name="Oval 204"/>
            <p:cNvSpPr/>
            <p:nvPr/>
          </p:nvSpPr>
          <p:spPr>
            <a:xfrm>
              <a:off x="15540681" y="4866239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15727363" y="4995863"/>
              <a:ext cx="147638" cy="292100"/>
            </a:xfrm>
            <a:custGeom>
              <a:avLst/>
              <a:gdLst>
                <a:gd name="T0" fmla="*/ 0 w 93"/>
                <a:gd name="T1" fmla="*/ 0 h 184"/>
                <a:gd name="T2" fmla="*/ 93 w 93"/>
                <a:gd name="T3" fmla="*/ 92 h 184"/>
                <a:gd name="T4" fmla="*/ 0 w 93"/>
                <a:gd name="T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84">
                  <a:moveTo>
                    <a:pt x="0" y="0"/>
                  </a:moveTo>
                  <a:lnTo>
                    <a:pt x="93" y="92"/>
                  </a:lnTo>
                  <a:lnTo>
                    <a:pt x="0" y="18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Oval 58"/>
            <p:cNvSpPr>
              <a:spLocks noChangeArrowheads="1"/>
            </p:cNvSpPr>
            <p:nvPr/>
          </p:nvSpPr>
          <p:spPr bwMode="auto">
            <a:xfrm>
              <a:off x="15325725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9" name="Group 108"/>
          <p:cNvGrpSpPr>
            <a:grpSpLocks noChangeAspect="1"/>
          </p:cNvGrpSpPr>
          <p:nvPr/>
        </p:nvGrpSpPr>
        <p:grpSpPr>
          <a:xfrm>
            <a:off x="2809165" y="3881641"/>
            <a:ext cx="305821" cy="304800"/>
            <a:chOff x="17227550" y="4668838"/>
            <a:chExt cx="950913" cy="947738"/>
          </a:xfrm>
        </p:grpSpPr>
        <p:sp>
          <p:nvSpPr>
            <p:cNvPr id="206" name="Oval 205"/>
            <p:cNvSpPr/>
            <p:nvPr/>
          </p:nvSpPr>
          <p:spPr>
            <a:xfrm>
              <a:off x="17444559" y="4866238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Freeform 59"/>
            <p:cNvSpPr>
              <a:spLocks/>
            </p:cNvSpPr>
            <p:nvPr/>
          </p:nvSpPr>
          <p:spPr bwMode="auto">
            <a:xfrm>
              <a:off x="17629188" y="4995863"/>
              <a:ext cx="147638" cy="292100"/>
            </a:xfrm>
            <a:custGeom>
              <a:avLst/>
              <a:gdLst>
                <a:gd name="T0" fmla="*/ 93 w 93"/>
                <a:gd name="T1" fmla="*/ 0 h 184"/>
                <a:gd name="T2" fmla="*/ 0 w 93"/>
                <a:gd name="T3" fmla="*/ 92 h 184"/>
                <a:gd name="T4" fmla="*/ 93 w 93"/>
                <a:gd name="T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84">
                  <a:moveTo>
                    <a:pt x="93" y="0"/>
                  </a:moveTo>
                  <a:lnTo>
                    <a:pt x="0" y="92"/>
                  </a:lnTo>
                  <a:lnTo>
                    <a:pt x="93" y="18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9" name="Oval 60"/>
            <p:cNvSpPr>
              <a:spLocks noChangeArrowheads="1"/>
            </p:cNvSpPr>
            <p:nvPr/>
          </p:nvSpPr>
          <p:spPr bwMode="auto">
            <a:xfrm>
              <a:off x="17227550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1572575" y="2672671"/>
            <a:ext cx="305821" cy="304800"/>
            <a:chOff x="112713" y="4668838"/>
            <a:chExt cx="950913" cy="947738"/>
          </a:xfrm>
        </p:grpSpPr>
        <p:sp>
          <p:nvSpPr>
            <p:cNvPr id="83" name="Oval 82"/>
            <p:cNvSpPr/>
            <p:nvPr/>
          </p:nvSpPr>
          <p:spPr>
            <a:xfrm>
              <a:off x="309657" y="4866247"/>
              <a:ext cx="551329" cy="55132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61"/>
            <p:cNvSpPr>
              <a:spLocks/>
            </p:cNvSpPr>
            <p:nvPr/>
          </p:nvSpPr>
          <p:spPr bwMode="auto">
            <a:xfrm>
              <a:off x="587375" y="4995863"/>
              <a:ext cx="146050" cy="292100"/>
            </a:xfrm>
            <a:custGeom>
              <a:avLst/>
              <a:gdLst>
                <a:gd name="T0" fmla="*/ 0 w 92"/>
                <a:gd name="T1" fmla="*/ 0 h 184"/>
                <a:gd name="T2" fmla="*/ 92 w 92"/>
                <a:gd name="T3" fmla="*/ 92 h 184"/>
                <a:gd name="T4" fmla="*/ 0 w 92"/>
                <a:gd name="T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184">
                  <a:moveTo>
                    <a:pt x="0" y="0"/>
                  </a:moveTo>
                  <a:lnTo>
                    <a:pt x="92" y="92"/>
                  </a:lnTo>
                  <a:lnTo>
                    <a:pt x="0" y="18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Line 62"/>
            <p:cNvSpPr>
              <a:spLocks noChangeShapeType="1"/>
            </p:cNvSpPr>
            <p:nvPr/>
          </p:nvSpPr>
          <p:spPr bwMode="auto">
            <a:xfrm>
              <a:off x="441325" y="5141913"/>
              <a:ext cx="292100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Oval 63"/>
            <p:cNvSpPr>
              <a:spLocks noChangeArrowheads="1"/>
            </p:cNvSpPr>
            <p:nvPr/>
          </p:nvSpPr>
          <p:spPr bwMode="auto">
            <a:xfrm>
              <a:off x="112713" y="4668838"/>
              <a:ext cx="950913" cy="947738"/>
            </a:xfrm>
            <a:prstGeom prst="ellips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8" name="Group 277"/>
          <p:cNvGrpSpPr>
            <a:grpSpLocks noChangeAspect="1"/>
          </p:cNvGrpSpPr>
          <p:nvPr/>
        </p:nvGrpSpPr>
        <p:grpSpPr>
          <a:xfrm>
            <a:off x="4041279" y="3942601"/>
            <a:ext cx="353657" cy="243840"/>
            <a:chOff x="112713" y="7870826"/>
            <a:chExt cx="950913" cy="655638"/>
          </a:xfrm>
        </p:grpSpPr>
        <p:sp>
          <p:nvSpPr>
            <p:cNvPr id="113" name="Freeform 67"/>
            <p:cNvSpPr>
              <a:spLocks/>
            </p:cNvSpPr>
            <p:nvPr/>
          </p:nvSpPr>
          <p:spPr bwMode="auto">
            <a:xfrm>
              <a:off x="112713" y="7870826"/>
              <a:ext cx="950913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Line 68"/>
            <p:cNvSpPr>
              <a:spLocks noChangeShapeType="1"/>
            </p:cNvSpPr>
            <p:nvPr/>
          </p:nvSpPr>
          <p:spPr bwMode="auto">
            <a:xfrm>
              <a:off x="112713" y="8051801"/>
              <a:ext cx="950913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Line 69"/>
            <p:cNvSpPr>
              <a:spLocks noChangeShapeType="1"/>
            </p:cNvSpPr>
            <p:nvPr/>
          </p:nvSpPr>
          <p:spPr bwMode="auto">
            <a:xfrm flipV="1">
              <a:off x="733425" y="8343901"/>
              <a:ext cx="0" cy="73025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Line 70"/>
            <p:cNvSpPr>
              <a:spLocks noChangeShapeType="1"/>
            </p:cNvSpPr>
            <p:nvPr/>
          </p:nvSpPr>
          <p:spPr bwMode="auto">
            <a:xfrm flipV="1">
              <a:off x="842963" y="8343901"/>
              <a:ext cx="0" cy="73025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Line 71"/>
            <p:cNvSpPr>
              <a:spLocks noChangeShapeType="1"/>
            </p:cNvSpPr>
            <p:nvPr/>
          </p:nvSpPr>
          <p:spPr bwMode="auto">
            <a:xfrm flipV="1">
              <a:off x="954088" y="8343901"/>
              <a:ext cx="0" cy="73025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9" name="Group 278"/>
          <p:cNvGrpSpPr>
            <a:grpSpLocks noChangeAspect="1"/>
          </p:cNvGrpSpPr>
          <p:nvPr/>
        </p:nvGrpSpPr>
        <p:grpSpPr>
          <a:xfrm>
            <a:off x="5268128" y="3942601"/>
            <a:ext cx="353657" cy="243840"/>
            <a:chOff x="2014538" y="7870826"/>
            <a:chExt cx="950913" cy="655638"/>
          </a:xfrm>
        </p:grpSpPr>
        <p:sp>
          <p:nvSpPr>
            <p:cNvPr id="127" name="Freeform 72"/>
            <p:cNvSpPr>
              <a:spLocks/>
            </p:cNvSpPr>
            <p:nvPr/>
          </p:nvSpPr>
          <p:spPr bwMode="auto">
            <a:xfrm>
              <a:off x="2014538" y="7870826"/>
              <a:ext cx="950913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Line 73"/>
            <p:cNvSpPr>
              <a:spLocks noChangeShapeType="1"/>
            </p:cNvSpPr>
            <p:nvPr/>
          </p:nvSpPr>
          <p:spPr bwMode="auto">
            <a:xfrm>
              <a:off x="2014538" y="8051801"/>
              <a:ext cx="950913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Line 74"/>
            <p:cNvSpPr>
              <a:spLocks noChangeShapeType="1"/>
            </p:cNvSpPr>
            <p:nvPr/>
          </p:nvSpPr>
          <p:spPr bwMode="auto">
            <a:xfrm>
              <a:off x="2160588" y="8270876"/>
              <a:ext cx="219075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Line 75"/>
            <p:cNvSpPr>
              <a:spLocks noChangeShapeType="1"/>
            </p:cNvSpPr>
            <p:nvPr/>
          </p:nvSpPr>
          <p:spPr bwMode="auto">
            <a:xfrm>
              <a:off x="2160588" y="8380413"/>
              <a:ext cx="365125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0" name="Group 279"/>
          <p:cNvGrpSpPr>
            <a:grpSpLocks noChangeAspect="1"/>
          </p:cNvGrpSpPr>
          <p:nvPr/>
        </p:nvGrpSpPr>
        <p:grpSpPr>
          <a:xfrm>
            <a:off x="6473977" y="3939452"/>
            <a:ext cx="353066" cy="243840"/>
            <a:chOff x="3916363" y="7870826"/>
            <a:chExt cx="949325" cy="655638"/>
          </a:xfrm>
        </p:grpSpPr>
        <p:sp>
          <p:nvSpPr>
            <p:cNvPr id="132" name="Freeform 76"/>
            <p:cNvSpPr>
              <a:spLocks/>
            </p:cNvSpPr>
            <p:nvPr/>
          </p:nvSpPr>
          <p:spPr bwMode="auto">
            <a:xfrm>
              <a:off x="3916363" y="7870826"/>
              <a:ext cx="949325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Line 77"/>
            <p:cNvSpPr>
              <a:spLocks noChangeShapeType="1"/>
            </p:cNvSpPr>
            <p:nvPr/>
          </p:nvSpPr>
          <p:spPr bwMode="auto">
            <a:xfrm>
              <a:off x="3916363" y="8051801"/>
              <a:ext cx="949325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Rectangle 78"/>
            <p:cNvSpPr>
              <a:spLocks noChangeArrowheads="1"/>
            </p:cNvSpPr>
            <p:nvPr/>
          </p:nvSpPr>
          <p:spPr bwMode="auto">
            <a:xfrm>
              <a:off x="4464050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Rectangle 79"/>
            <p:cNvSpPr>
              <a:spLocks noChangeArrowheads="1"/>
            </p:cNvSpPr>
            <p:nvPr/>
          </p:nvSpPr>
          <p:spPr bwMode="auto">
            <a:xfrm>
              <a:off x="4573588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Rectangle 80"/>
            <p:cNvSpPr>
              <a:spLocks noChangeArrowheads="1"/>
            </p:cNvSpPr>
            <p:nvPr/>
          </p:nvSpPr>
          <p:spPr bwMode="auto">
            <a:xfrm>
              <a:off x="4683125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Oval 81"/>
            <p:cNvSpPr>
              <a:spLocks noChangeArrowheads="1"/>
            </p:cNvSpPr>
            <p:nvPr/>
          </p:nvSpPr>
          <p:spPr bwMode="auto">
            <a:xfrm>
              <a:off x="4025900" y="8270876"/>
              <a:ext cx="146050" cy="1460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1" name="Group 280"/>
          <p:cNvGrpSpPr>
            <a:grpSpLocks noChangeAspect="1"/>
          </p:cNvGrpSpPr>
          <p:nvPr/>
        </p:nvGrpSpPr>
        <p:grpSpPr>
          <a:xfrm>
            <a:off x="7733760" y="3911863"/>
            <a:ext cx="353657" cy="243840"/>
            <a:chOff x="5816600" y="7870826"/>
            <a:chExt cx="950913" cy="655638"/>
          </a:xfrm>
        </p:grpSpPr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5816600" y="7870826"/>
              <a:ext cx="950913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Line 83"/>
            <p:cNvSpPr>
              <a:spLocks noChangeShapeType="1"/>
            </p:cNvSpPr>
            <p:nvPr/>
          </p:nvSpPr>
          <p:spPr bwMode="auto">
            <a:xfrm>
              <a:off x="5816600" y="8051801"/>
              <a:ext cx="950913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Rectangle 84"/>
            <p:cNvSpPr>
              <a:spLocks noChangeArrowheads="1"/>
            </p:cNvSpPr>
            <p:nvPr/>
          </p:nvSpPr>
          <p:spPr bwMode="auto">
            <a:xfrm>
              <a:off x="6365875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Rectangle 85"/>
            <p:cNvSpPr>
              <a:spLocks noChangeArrowheads="1"/>
            </p:cNvSpPr>
            <p:nvPr/>
          </p:nvSpPr>
          <p:spPr bwMode="auto">
            <a:xfrm>
              <a:off x="6475413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Rectangle 86"/>
            <p:cNvSpPr>
              <a:spLocks noChangeArrowheads="1"/>
            </p:cNvSpPr>
            <p:nvPr/>
          </p:nvSpPr>
          <p:spPr bwMode="auto">
            <a:xfrm>
              <a:off x="6584950" y="8343901"/>
              <a:ext cx="73025" cy="73025"/>
            </a:xfrm>
            <a:prstGeom prst="rect">
              <a:avLst/>
            </a:pr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Line 87"/>
            <p:cNvSpPr>
              <a:spLocks noChangeShapeType="1"/>
            </p:cNvSpPr>
            <p:nvPr/>
          </p:nvSpPr>
          <p:spPr bwMode="auto">
            <a:xfrm>
              <a:off x="5964238" y="8380413"/>
              <a:ext cx="292100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Line 88"/>
            <p:cNvSpPr>
              <a:spLocks noChangeShapeType="1"/>
            </p:cNvSpPr>
            <p:nvPr/>
          </p:nvSpPr>
          <p:spPr bwMode="auto">
            <a:xfrm>
              <a:off x="5964238" y="8270876"/>
              <a:ext cx="73025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Line 89"/>
            <p:cNvSpPr>
              <a:spLocks noChangeShapeType="1"/>
            </p:cNvSpPr>
            <p:nvPr/>
          </p:nvSpPr>
          <p:spPr bwMode="auto">
            <a:xfrm>
              <a:off x="6146800" y="8270876"/>
              <a:ext cx="146050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2" name="Group 281"/>
          <p:cNvGrpSpPr>
            <a:grpSpLocks noChangeAspect="1"/>
          </p:cNvGrpSpPr>
          <p:nvPr/>
        </p:nvGrpSpPr>
        <p:grpSpPr>
          <a:xfrm>
            <a:off x="8930145" y="3898713"/>
            <a:ext cx="353657" cy="243840"/>
            <a:chOff x="7718425" y="7870826"/>
            <a:chExt cx="950913" cy="655638"/>
          </a:xfrm>
        </p:grpSpPr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7718425" y="7870826"/>
              <a:ext cx="950913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Line 91"/>
            <p:cNvSpPr>
              <a:spLocks noChangeShapeType="1"/>
            </p:cNvSpPr>
            <p:nvPr/>
          </p:nvSpPr>
          <p:spPr bwMode="auto">
            <a:xfrm>
              <a:off x="7718425" y="8051801"/>
              <a:ext cx="950913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Oval 92"/>
            <p:cNvSpPr>
              <a:spLocks noChangeArrowheads="1"/>
            </p:cNvSpPr>
            <p:nvPr/>
          </p:nvSpPr>
          <p:spPr bwMode="auto">
            <a:xfrm>
              <a:off x="8377238" y="8234363"/>
              <a:ext cx="146050" cy="146050"/>
            </a:xfrm>
            <a:prstGeom prst="ellips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Oval 93"/>
            <p:cNvSpPr>
              <a:spLocks noChangeArrowheads="1"/>
            </p:cNvSpPr>
            <p:nvPr/>
          </p:nvSpPr>
          <p:spPr bwMode="auto">
            <a:xfrm>
              <a:off x="8231188" y="8197851"/>
              <a:ext cx="219075" cy="2190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3" name="Group 282"/>
          <p:cNvGrpSpPr>
            <a:grpSpLocks noChangeAspect="1"/>
          </p:cNvGrpSpPr>
          <p:nvPr/>
        </p:nvGrpSpPr>
        <p:grpSpPr>
          <a:xfrm>
            <a:off x="10224768" y="3911863"/>
            <a:ext cx="353657" cy="243840"/>
            <a:chOff x="9620250" y="7870826"/>
            <a:chExt cx="950913" cy="655638"/>
          </a:xfrm>
        </p:grpSpPr>
        <p:sp>
          <p:nvSpPr>
            <p:cNvPr id="176" name="Freeform 94"/>
            <p:cNvSpPr>
              <a:spLocks/>
            </p:cNvSpPr>
            <p:nvPr/>
          </p:nvSpPr>
          <p:spPr bwMode="auto">
            <a:xfrm>
              <a:off x="9620250" y="7870826"/>
              <a:ext cx="950913" cy="655638"/>
            </a:xfrm>
            <a:custGeom>
              <a:avLst/>
              <a:gdLst>
                <a:gd name="T0" fmla="*/ 384 w 416"/>
                <a:gd name="T1" fmla="*/ 288 h 288"/>
                <a:gd name="T2" fmla="*/ 32 w 416"/>
                <a:gd name="T3" fmla="*/ 288 h 288"/>
                <a:gd name="T4" fmla="*/ 0 w 416"/>
                <a:gd name="T5" fmla="*/ 256 h 288"/>
                <a:gd name="T6" fmla="*/ 0 w 416"/>
                <a:gd name="T7" fmla="*/ 32 h 288"/>
                <a:gd name="T8" fmla="*/ 32 w 416"/>
                <a:gd name="T9" fmla="*/ 0 h 288"/>
                <a:gd name="T10" fmla="*/ 384 w 416"/>
                <a:gd name="T11" fmla="*/ 0 h 288"/>
                <a:gd name="T12" fmla="*/ 416 w 416"/>
                <a:gd name="T13" fmla="*/ 32 h 288"/>
                <a:gd name="T14" fmla="*/ 416 w 416"/>
                <a:gd name="T15" fmla="*/ 256 h 288"/>
                <a:gd name="T16" fmla="*/ 384 w 416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288">
                  <a:moveTo>
                    <a:pt x="384" y="288"/>
                  </a:moveTo>
                  <a:cubicBezTo>
                    <a:pt x="32" y="288"/>
                    <a:pt x="32" y="288"/>
                    <a:pt x="32" y="288"/>
                  </a:cubicBezTo>
                  <a:cubicBezTo>
                    <a:pt x="14" y="288"/>
                    <a:pt x="0" y="274"/>
                    <a:pt x="0" y="2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02" y="0"/>
                    <a:pt x="416" y="14"/>
                    <a:pt x="416" y="32"/>
                  </a:cubicBezTo>
                  <a:cubicBezTo>
                    <a:pt x="416" y="256"/>
                    <a:pt x="416" y="256"/>
                    <a:pt x="416" y="256"/>
                  </a:cubicBezTo>
                  <a:cubicBezTo>
                    <a:pt x="416" y="274"/>
                    <a:pt x="402" y="288"/>
                    <a:pt x="384" y="288"/>
                  </a:cubicBez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Line 95"/>
            <p:cNvSpPr>
              <a:spLocks noChangeShapeType="1"/>
            </p:cNvSpPr>
            <p:nvPr/>
          </p:nvSpPr>
          <p:spPr bwMode="auto">
            <a:xfrm>
              <a:off x="9620250" y="8051801"/>
              <a:ext cx="950913" cy="0"/>
            </a:xfrm>
            <a:prstGeom prst="line">
              <a:avLst/>
            </a:prstGeom>
            <a:noFill/>
            <a:ln w="25400" cap="flat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Line 96"/>
            <p:cNvSpPr>
              <a:spLocks noChangeShapeType="1"/>
            </p:cNvSpPr>
            <p:nvPr/>
          </p:nvSpPr>
          <p:spPr bwMode="auto">
            <a:xfrm>
              <a:off x="9766300" y="8270876"/>
              <a:ext cx="147638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Line 97"/>
            <p:cNvSpPr>
              <a:spLocks noChangeShapeType="1"/>
            </p:cNvSpPr>
            <p:nvPr/>
          </p:nvSpPr>
          <p:spPr bwMode="auto">
            <a:xfrm>
              <a:off x="9766300" y="8380413"/>
              <a:ext cx="293688" cy="0"/>
            </a:xfrm>
            <a:prstGeom prst="line">
              <a:avLst/>
            </a:prstGeom>
            <a:noFill/>
            <a:ln w="25400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Oval 98"/>
            <p:cNvSpPr>
              <a:spLocks noChangeArrowheads="1"/>
            </p:cNvSpPr>
            <p:nvPr/>
          </p:nvSpPr>
          <p:spPr bwMode="auto">
            <a:xfrm>
              <a:off x="10279063" y="8234363"/>
              <a:ext cx="146050" cy="146050"/>
            </a:xfrm>
            <a:prstGeom prst="ellips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Oval 99"/>
            <p:cNvSpPr>
              <a:spLocks noChangeArrowheads="1"/>
            </p:cNvSpPr>
            <p:nvPr/>
          </p:nvSpPr>
          <p:spPr bwMode="auto">
            <a:xfrm>
              <a:off x="10133013" y="8197851"/>
              <a:ext cx="219075" cy="2190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7" name="Group 396"/>
          <p:cNvGrpSpPr>
            <a:grpSpLocks noChangeAspect="1"/>
          </p:cNvGrpSpPr>
          <p:nvPr/>
        </p:nvGrpSpPr>
        <p:grpSpPr>
          <a:xfrm>
            <a:off x="1553862" y="5123322"/>
            <a:ext cx="398504" cy="304800"/>
            <a:chOff x="141288" y="8215313"/>
            <a:chExt cx="1201737" cy="919162"/>
          </a:xfrm>
        </p:grpSpPr>
        <p:sp>
          <p:nvSpPr>
            <p:cNvPr id="389" name="Oval 388"/>
            <p:cNvSpPr/>
            <p:nvPr/>
          </p:nvSpPr>
          <p:spPr>
            <a:xfrm>
              <a:off x="698046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179"/>
            <p:cNvSpPr>
              <a:spLocks/>
            </p:cNvSpPr>
            <p:nvPr/>
          </p:nvSpPr>
          <p:spPr bwMode="auto">
            <a:xfrm>
              <a:off x="511175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180"/>
            <p:cNvSpPr>
              <a:spLocks/>
            </p:cNvSpPr>
            <p:nvPr/>
          </p:nvSpPr>
          <p:spPr bwMode="auto">
            <a:xfrm>
              <a:off x="141288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Line 181"/>
            <p:cNvSpPr>
              <a:spLocks noChangeShapeType="1"/>
            </p:cNvSpPr>
            <p:nvPr/>
          </p:nvSpPr>
          <p:spPr bwMode="auto">
            <a:xfrm>
              <a:off x="373063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182"/>
            <p:cNvSpPr>
              <a:spLocks/>
            </p:cNvSpPr>
            <p:nvPr/>
          </p:nvSpPr>
          <p:spPr bwMode="auto">
            <a:xfrm>
              <a:off x="1019175" y="8537575"/>
              <a:ext cx="138113" cy="276225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6">
                  <a:moveTo>
                    <a:pt x="0" y="0"/>
                  </a:moveTo>
                  <a:cubicBezTo>
                    <a:pt x="27" y="0"/>
                    <a:pt x="48" y="21"/>
                    <a:pt x="48" y="48"/>
                  </a:cubicBezTo>
                  <a:cubicBezTo>
                    <a:pt x="48" y="75"/>
                    <a:pt x="27" y="96"/>
                    <a:pt x="0" y="96"/>
                  </a:cubicBez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183"/>
            <p:cNvSpPr>
              <a:spLocks/>
            </p:cNvSpPr>
            <p:nvPr/>
          </p:nvSpPr>
          <p:spPr bwMode="auto">
            <a:xfrm>
              <a:off x="1019175" y="8353425"/>
              <a:ext cx="323850" cy="642937"/>
            </a:xfrm>
            <a:custGeom>
              <a:avLst/>
              <a:gdLst>
                <a:gd name="T0" fmla="*/ 0 w 112"/>
                <a:gd name="T1" fmla="*/ 0 h 224"/>
                <a:gd name="T2" fmla="*/ 112 w 112"/>
                <a:gd name="T3" fmla="*/ 112 h 224"/>
                <a:gd name="T4" fmla="*/ 0 w 112"/>
                <a:gd name="T5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224">
                  <a:moveTo>
                    <a:pt x="0" y="0"/>
                  </a:moveTo>
                  <a:cubicBezTo>
                    <a:pt x="62" y="0"/>
                    <a:pt x="112" y="50"/>
                    <a:pt x="112" y="112"/>
                  </a:cubicBezTo>
                  <a:cubicBezTo>
                    <a:pt x="112" y="174"/>
                    <a:pt x="62" y="224"/>
                    <a:pt x="0" y="224"/>
                  </a:cubicBez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8" name="Group 397"/>
          <p:cNvGrpSpPr>
            <a:grpSpLocks noChangeAspect="1"/>
          </p:cNvGrpSpPr>
          <p:nvPr/>
        </p:nvGrpSpPr>
        <p:grpSpPr>
          <a:xfrm>
            <a:off x="2782410" y="5123322"/>
            <a:ext cx="397977" cy="304800"/>
            <a:chOff x="2543175" y="8215313"/>
            <a:chExt cx="1200150" cy="919162"/>
          </a:xfrm>
        </p:grpSpPr>
        <p:sp>
          <p:nvSpPr>
            <p:cNvPr id="390" name="Oval 389"/>
            <p:cNvSpPr/>
            <p:nvPr/>
          </p:nvSpPr>
          <p:spPr>
            <a:xfrm>
              <a:off x="3099935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184"/>
            <p:cNvSpPr>
              <a:spLocks/>
            </p:cNvSpPr>
            <p:nvPr/>
          </p:nvSpPr>
          <p:spPr bwMode="auto">
            <a:xfrm>
              <a:off x="2913063" y="8215313"/>
              <a:ext cx="368300" cy="919162"/>
            </a:xfrm>
            <a:custGeom>
              <a:avLst/>
              <a:gdLst>
                <a:gd name="T0" fmla="*/ 232 w 232"/>
                <a:gd name="T1" fmla="*/ 0 h 579"/>
                <a:gd name="T2" fmla="*/ 0 w 232"/>
                <a:gd name="T3" fmla="*/ 174 h 579"/>
                <a:gd name="T4" fmla="*/ 0 w 232"/>
                <a:gd name="T5" fmla="*/ 406 h 579"/>
                <a:gd name="T6" fmla="*/ 232 w 232"/>
                <a:gd name="T7" fmla="*/ 579 h 579"/>
                <a:gd name="T8" fmla="*/ 232 w 232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79">
                  <a:moveTo>
                    <a:pt x="232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2" y="579"/>
                  </a:lnTo>
                  <a:lnTo>
                    <a:pt x="232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Freeform 185"/>
            <p:cNvSpPr>
              <a:spLocks/>
            </p:cNvSpPr>
            <p:nvPr/>
          </p:nvSpPr>
          <p:spPr bwMode="auto">
            <a:xfrm>
              <a:off x="2543175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Line 186"/>
            <p:cNvSpPr>
              <a:spLocks noChangeShapeType="1"/>
            </p:cNvSpPr>
            <p:nvPr/>
          </p:nvSpPr>
          <p:spPr bwMode="auto">
            <a:xfrm>
              <a:off x="2773363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Line 187"/>
            <p:cNvSpPr>
              <a:spLocks noChangeShapeType="1"/>
            </p:cNvSpPr>
            <p:nvPr/>
          </p:nvSpPr>
          <p:spPr bwMode="auto">
            <a:xfrm flipV="1">
              <a:off x="3467100" y="8537575"/>
              <a:ext cx="276225" cy="27622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Line 188"/>
            <p:cNvSpPr>
              <a:spLocks noChangeShapeType="1"/>
            </p:cNvSpPr>
            <p:nvPr/>
          </p:nvSpPr>
          <p:spPr bwMode="auto">
            <a:xfrm>
              <a:off x="3467100" y="8537575"/>
              <a:ext cx="276225" cy="27622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9" name="Group 398"/>
          <p:cNvGrpSpPr>
            <a:grpSpLocks noChangeAspect="1"/>
          </p:cNvGrpSpPr>
          <p:nvPr/>
        </p:nvGrpSpPr>
        <p:grpSpPr>
          <a:xfrm>
            <a:off x="4010432" y="5123322"/>
            <a:ext cx="397977" cy="304800"/>
            <a:chOff x="4945063" y="8215313"/>
            <a:chExt cx="1200150" cy="919162"/>
          </a:xfrm>
        </p:grpSpPr>
        <p:sp>
          <p:nvSpPr>
            <p:cNvPr id="391" name="Oval 390"/>
            <p:cNvSpPr/>
            <p:nvPr/>
          </p:nvSpPr>
          <p:spPr>
            <a:xfrm>
              <a:off x="5501824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189"/>
            <p:cNvSpPr>
              <a:spLocks/>
            </p:cNvSpPr>
            <p:nvPr/>
          </p:nvSpPr>
          <p:spPr bwMode="auto">
            <a:xfrm>
              <a:off x="5313363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190"/>
            <p:cNvSpPr>
              <a:spLocks/>
            </p:cNvSpPr>
            <p:nvPr/>
          </p:nvSpPr>
          <p:spPr bwMode="auto">
            <a:xfrm>
              <a:off x="4945063" y="8491538"/>
              <a:ext cx="368300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Line 191"/>
            <p:cNvSpPr>
              <a:spLocks noChangeShapeType="1"/>
            </p:cNvSpPr>
            <p:nvPr/>
          </p:nvSpPr>
          <p:spPr bwMode="auto">
            <a:xfrm>
              <a:off x="5175250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1" name="Line 192"/>
            <p:cNvSpPr>
              <a:spLocks noChangeShapeType="1"/>
            </p:cNvSpPr>
            <p:nvPr/>
          </p:nvSpPr>
          <p:spPr bwMode="auto">
            <a:xfrm>
              <a:off x="5867400" y="8675688"/>
              <a:ext cx="277813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Line 193"/>
            <p:cNvSpPr>
              <a:spLocks noChangeShapeType="1"/>
            </p:cNvSpPr>
            <p:nvPr/>
          </p:nvSpPr>
          <p:spPr bwMode="auto">
            <a:xfrm flipV="1">
              <a:off x="6007100" y="8537575"/>
              <a:ext cx="0" cy="276225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0" name="Group 399"/>
          <p:cNvGrpSpPr>
            <a:grpSpLocks noChangeAspect="1"/>
          </p:cNvGrpSpPr>
          <p:nvPr/>
        </p:nvGrpSpPr>
        <p:grpSpPr>
          <a:xfrm>
            <a:off x="5238453" y="5123322"/>
            <a:ext cx="398504" cy="304800"/>
            <a:chOff x="7345363" y="8215313"/>
            <a:chExt cx="1201738" cy="919162"/>
          </a:xfrm>
        </p:grpSpPr>
        <p:sp>
          <p:nvSpPr>
            <p:cNvPr id="392" name="Oval 391"/>
            <p:cNvSpPr/>
            <p:nvPr/>
          </p:nvSpPr>
          <p:spPr>
            <a:xfrm>
              <a:off x="7903713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Freeform 194"/>
            <p:cNvSpPr>
              <a:spLocks/>
            </p:cNvSpPr>
            <p:nvPr/>
          </p:nvSpPr>
          <p:spPr bwMode="auto">
            <a:xfrm>
              <a:off x="7715250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Freeform 195"/>
            <p:cNvSpPr>
              <a:spLocks/>
            </p:cNvSpPr>
            <p:nvPr/>
          </p:nvSpPr>
          <p:spPr bwMode="auto">
            <a:xfrm>
              <a:off x="7345363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Line 196"/>
            <p:cNvSpPr>
              <a:spLocks noChangeShapeType="1"/>
            </p:cNvSpPr>
            <p:nvPr/>
          </p:nvSpPr>
          <p:spPr bwMode="auto">
            <a:xfrm>
              <a:off x="7577138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Line 197"/>
            <p:cNvSpPr>
              <a:spLocks noChangeShapeType="1"/>
            </p:cNvSpPr>
            <p:nvPr/>
          </p:nvSpPr>
          <p:spPr bwMode="auto">
            <a:xfrm>
              <a:off x="8269288" y="8675688"/>
              <a:ext cx="277813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1" name="Group 400"/>
          <p:cNvGrpSpPr>
            <a:grpSpLocks noChangeAspect="1"/>
          </p:cNvGrpSpPr>
          <p:nvPr/>
        </p:nvGrpSpPr>
        <p:grpSpPr>
          <a:xfrm>
            <a:off x="6467001" y="5123322"/>
            <a:ext cx="413244" cy="304800"/>
            <a:chOff x="9747250" y="8215313"/>
            <a:chExt cx="1246188" cy="919162"/>
          </a:xfrm>
        </p:grpSpPr>
        <p:sp>
          <p:nvSpPr>
            <p:cNvPr id="393" name="Oval 392"/>
            <p:cNvSpPr/>
            <p:nvPr/>
          </p:nvSpPr>
          <p:spPr>
            <a:xfrm>
              <a:off x="10305602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7" name="Freeform 198"/>
            <p:cNvSpPr>
              <a:spLocks/>
            </p:cNvSpPr>
            <p:nvPr/>
          </p:nvSpPr>
          <p:spPr bwMode="auto">
            <a:xfrm>
              <a:off x="10117138" y="8215313"/>
              <a:ext cx="368300" cy="919162"/>
            </a:xfrm>
            <a:custGeom>
              <a:avLst/>
              <a:gdLst>
                <a:gd name="T0" fmla="*/ 232 w 232"/>
                <a:gd name="T1" fmla="*/ 0 h 579"/>
                <a:gd name="T2" fmla="*/ 0 w 232"/>
                <a:gd name="T3" fmla="*/ 174 h 579"/>
                <a:gd name="T4" fmla="*/ 0 w 232"/>
                <a:gd name="T5" fmla="*/ 406 h 579"/>
                <a:gd name="T6" fmla="*/ 232 w 232"/>
                <a:gd name="T7" fmla="*/ 579 h 579"/>
                <a:gd name="T8" fmla="*/ 232 w 232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79">
                  <a:moveTo>
                    <a:pt x="232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2" y="579"/>
                  </a:lnTo>
                  <a:lnTo>
                    <a:pt x="232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8" name="Freeform 199"/>
            <p:cNvSpPr>
              <a:spLocks/>
            </p:cNvSpPr>
            <p:nvPr/>
          </p:nvSpPr>
          <p:spPr bwMode="auto">
            <a:xfrm>
              <a:off x="9747250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Line 200"/>
            <p:cNvSpPr>
              <a:spLocks noChangeShapeType="1"/>
            </p:cNvSpPr>
            <p:nvPr/>
          </p:nvSpPr>
          <p:spPr bwMode="auto">
            <a:xfrm>
              <a:off x="9977438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0" name="Freeform 201"/>
            <p:cNvSpPr>
              <a:spLocks/>
            </p:cNvSpPr>
            <p:nvPr/>
          </p:nvSpPr>
          <p:spPr bwMode="auto">
            <a:xfrm>
              <a:off x="10625138" y="8399463"/>
              <a:ext cx="368300" cy="550862"/>
            </a:xfrm>
            <a:custGeom>
              <a:avLst/>
              <a:gdLst>
                <a:gd name="T0" fmla="*/ 232 w 232"/>
                <a:gd name="T1" fmla="*/ 116 h 347"/>
                <a:gd name="T2" fmla="*/ 145 w 232"/>
                <a:gd name="T3" fmla="*/ 116 h 347"/>
                <a:gd name="T4" fmla="*/ 145 w 232"/>
                <a:gd name="T5" fmla="*/ 0 h 347"/>
                <a:gd name="T6" fmla="*/ 0 w 232"/>
                <a:gd name="T7" fmla="*/ 203 h 347"/>
                <a:gd name="T8" fmla="*/ 87 w 232"/>
                <a:gd name="T9" fmla="*/ 203 h 347"/>
                <a:gd name="T10" fmla="*/ 87 w 232"/>
                <a:gd name="T11" fmla="*/ 347 h 347"/>
                <a:gd name="T12" fmla="*/ 232 w 232"/>
                <a:gd name="T13" fmla="*/ 11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47">
                  <a:moveTo>
                    <a:pt x="232" y="116"/>
                  </a:moveTo>
                  <a:lnTo>
                    <a:pt x="145" y="116"/>
                  </a:lnTo>
                  <a:lnTo>
                    <a:pt x="145" y="0"/>
                  </a:lnTo>
                  <a:lnTo>
                    <a:pt x="0" y="203"/>
                  </a:lnTo>
                  <a:lnTo>
                    <a:pt x="87" y="203"/>
                  </a:lnTo>
                  <a:lnTo>
                    <a:pt x="87" y="347"/>
                  </a:lnTo>
                  <a:lnTo>
                    <a:pt x="232" y="116"/>
                  </a:lnTo>
                  <a:close/>
                </a:path>
              </a:pathLst>
            </a:custGeom>
            <a:solidFill>
              <a:srgbClr val="303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1" name="Freeform 202"/>
            <p:cNvSpPr>
              <a:spLocks/>
            </p:cNvSpPr>
            <p:nvPr/>
          </p:nvSpPr>
          <p:spPr bwMode="auto">
            <a:xfrm>
              <a:off x="10117138" y="8215313"/>
              <a:ext cx="368300" cy="919162"/>
            </a:xfrm>
            <a:custGeom>
              <a:avLst/>
              <a:gdLst>
                <a:gd name="T0" fmla="*/ 232 w 232"/>
                <a:gd name="T1" fmla="*/ 0 h 579"/>
                <a:gd name="T2" fmla="*/ 0 w 232"/>
                <a:gd name="T3" fmla="*/ 174 h 579"/>
                <a:gd name="T4" fmla="*/ 0 w 232"/>
                <a:gd name="T5" fmla="*/ 406 h 579"/>
                <a:gd name="T6" fmla="*/ 232 w 232"/>
                <a:gd name="T7" fmla="*/ 579 h 579"/>
                <a:gd name="T8" fmla="*/ 232 w 232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79">
                  <a:moveTo>
                    <a:pt x="232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2" y="579"/>
                  </a:lnTo>
                  <a:lnTo>
                    <a:pt x="232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Freeform 203"/>
            <p:cNvSpPr>
              <a:spLocks/>
            </p:cNvSpPr>
            <p:nvPr/>
          </p:nvSpPr>
          <p:spPr bwMode="auto">
            <a:xfrm>
              <a:off x="9747250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Line 204"/>
            <p:cNvSpPr>
              <a:spLocks noChangeShapeType="1"/>
            </p:cNvSpPr>
            <p:nvPr/>
          </p:nvSpPr>
          <p:spPr bwMode="auto">
            <a:xfrm>
              <a:off x="9977438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205"/>
            <p:cNvSpPr>
              <a:spLocks/>
            </p:cNvSpPr>
            <p:nvPr/>
          </p:nvSpPr>
          <p:spPr bwMode="auto">
            <a:xfrm>
              <a:off x="10625138" y="8399463"/>
              <a:ext cx="368300" cy="550862"/>
            </a:xfrm>
            <a:custGeom>
              <a:avLst/>
              <a:gdLst>
                <a:gd name="T0" fmla="*/ 232 w 232"/>
                <a:gd name="T1" fmla="*/ 116 h 347"/>
                <a:gd name="T2" fmla="*/ 145 w 232"/>
                <a:gd name="T3" fmla="*/ 116 h 347"/>
                <a:gd name="T4" fmla="*/ 145 w 232"/>
                <a:gd name="T5" fmla="*/ 0 h 347"/>
                <a:gd name="T6" fmla="*/ 0 w 232"/>
                <a:gd name="T7" fmla="*/ 203 h 347"/>
                <a:gd name="T8" fmla="*/ 87 w 232"/>
                <a:gd name="T9" fmla="*/ 203 h 347"/>
                <a:gd name="T10" fmla="*/ 87 w 232"/>
                <a:gd name="T11" fmla="*/ 347 h 347"/>
                <a:gd name="T12" fmla="*/ 232 w 232"/>
                <a:gd name="T13" fmla="*/ 11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47">
                  <a:moveTo>
                    <a:pt x="232" y="116"/>
                  </a:moveTo>
                  <a:lnTo>
                    <a:pt x="145" y="116"/>
                  </a:lnTo>
                  <a:lnTo>
                    <a:pt x="145" y="0"/>
                  </a:lnTo>
                  <a:lnTo>
                    <a:pt x="0" y="203"/>
                  </a:lnTo>
                  <a:lnTo>
                    <a:pt x="87" y="203"/>
                  </a:lnTo>
                  <a:lnTo>
                    <a:pt x="87" y="347"/>
                  </a:lnTo>
                  <a:lnTo>
                    <a:pt x="232" y="1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2" name="Group 401"/>
          <p:cNvGrpSpPr>
            <a:grpSpLocks noChangeAspect="1"/>
          </p:cNvGrpSpPr>
          <p:nvPr/>
        </p:nvGrpSpPr>
        <p:grpSpPr>
          <a:xfrm>
            <a:off x="7710289" y="5123322"/>
            <a:ext cx="397977" cy="304800"/>
            <a:chOff x="12149138" y="8215313"/>
            <a:chExt cx="1200150" cy="919162"/>
          </a:xfrm>
        </p:grpSpPr>
        <p:sp>
          <p:nvSpPr>
            <p:cNvPr id="394" name="Oval 393"/>
            <p:cNvSpPr/>
            <p:nvPr/>
          </p:nvSpPr>
          <p:spPr>
            <a:xfrm>
              <a:off x="12707491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Freeform 206"/>
            <p:cNvSpPr>
              <a:spLocks/>
            </p:cNvSpPr>
            <p:nvPr/>
          </p:nvSpPr>
          <p:spPr bwMode="auto">
            <a:xfrm>
              <a:off x="12517438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6" name="Freeform 207"/>
            <p:cNvSpPr>
              <a:spLocks/>
            </p:cNvSpPr>
            <p:nvPr/>
          </p:nvSpPr>
          <p:spPr bwMode="auto">
            <a:xfrm>
              <a:off x="12149138" y="8491538"/>
              <a:ext cx="368300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Line 208"/>
            <p:cNvSpPr>
              <a:spLocks noChangeShapeType="1"/>
            </p:cNvSpPr>
            <p:nvPr/>
          </p:nvSpPr>
          <p:spPr bwMode="auto">
            <a:xfrm>
              <a:off x="12379325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Freeform 209"/>
            <p:cNvSpPr>
              <a:spLocks/>
            </p:cNvSpPr>
            <p:nvPr/>
          </p:nvSpPr>
          <p:spPr bwMode="auto">
            <a:xfrm>
              <a:off x="13025438" y="8537575"/>
              <a:ext cx="323850" cy="276225"/>
            </a:xfrm>
            <a:custGeom>
              <a:avLst/>
              <a:gdLst>
                <a:gd name="T0" fmla="*/ 0 w 204"/>
                <a:gd name="T1" fmla="*/ 87 h 174"/>
                <a:gd name="T2" fmla="*/ 88 w 204"/>
                <a:gd name="T3" fmla="*/ 174 h 174"/>
                <a:gd name="T4" fmla="*/ 204 w 204"/>
                <a:gd name="T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74">
                  <a:moveTo>
                    <a:pt x="0" y="87"/>
                  </a:moveTo>
                  <a:lnTo>
                    <a:pt x="88" y="174"/>
                  </a:lnTo>
                  <a:lnTo>
                    <a:pt x="204" y="0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3" name="Group 402"/>
          <p:cNvGrpSpPr>
            <a:grpSpLocks noChangeAspect="1"/>
          </p:cNvGrpSpPr>
          <p:nvPr/>
        </p:nvGrpSpPr>
        <p:grpSpPr>
          <a:xfrm>
            <a:off x="8938310" y="5123322"/>
            <a:ext cx="398504" cy="304800"/>
            <a:chOff x="14549438" y="8215313"/>
            <a:chExt cx="1201738" cy="919162"/>
          </a:xfrm>
        </p:grpSpPr>
        <p:sp>
          <p:nvSpPr>
            <p:cNvPr id="395" name="Oval 394"/>
            <p:cNvSpPr/>
            <p:nvPr/>
          </p:nvSpPr>
          <p:spPr>
            <a:xfrm>
              <a:off x="15109380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Freeform 210"/>
            <p:cNvSpPr>
              <a:spLocks/>
            </p:cNvSpPr>
            <p:nvPr/>
          </p:nvSpPr>
          <p:spPr bwMode="auto">
            <a:xfrm>
              <a:off x="14919325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Freeform 211"/>
            <p:cNvSpPr>
              <a:spLocks/>
            </p:cNvSpPr>
            <p:nvPr/>
          </p:nvSpPr>
          <p:spPr bwMode="auto">
            <a:xfrm>
              <a:off x="14549438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1" name="Line 212"/>
            <p:cNvSpPr>
              <a:spLocks noChangeShapeType="1"/>
            </p:cNvSpPr>
            <p:nvPr/>
          </p:nvSpPr>
          <p:spPr bwMode="auto">
            <a:xfrm>
              <a:off x="14781213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2" name="Freeform 213"/>
            <p:cNvSpPr>
              <a:spLocks/>
            </p:cNvSpPr>
            <p:nvPr/>
          </p:nvSpPr>
          <p:spPr bwMode="auto">
            <a:xfrm>
              <a:off x="15613063" y="8537575"/>
              <a:ext cx="138113" cy="276225"/>
            </a:xfrm>
            <a:custGeom>
              <a:avLst/>
              <a:gdLst>
                <a:gd name="T0" fmla="*/ 0 w 87"/>
                <a:gd name="T1" fmla="*/ 0 h 174"/>
                <a:gd name="T2" fmla="*/ 87 w 87"/>
                <a:gd name="T3" fmla="*/ 87 h 174"/>
                <a:gd name="T4" fmla="*/ 0 w 87"/>
                <a:gd name="T5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74">
                  <a:moveTo>
                    <a:pt x="0" y="0"/>
                  </a:moveTo>
                  <a:lnTo>
                    <a:pt x="87" y="87"/>
                  </a:lnTo>
                  <a:lnTo>
                    <a:pt x="0" y="17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3" name="Line 214"/>
            <p:cNvSpPr>
              <a:spLocks noChangeShapeType="1"/>
            </p:cNvSpPr>
            <p:nvPr/>
          </p:nvSpPr>
          <p:spPr bwMode="auto">
            <a:xfrm>
              <a:off x="15427325" y="8675688"/>
              <a:ext cx="323850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4" name="Group 403"/>
          <p:cNvGrpSpPr>
            <a:grpSpLocks noChangeAspect="1"/>
          </p:cNvGrpSpPr>
          <p:nvPr/>
        </p:nvGrpSpPr>
        <p:grpSpPr>
          <a:xfrm>
            <a:off x="10166860" y="5123322"/>
            <a:ext cx="398504" cy="304800"/>
            <a:chOff x="16951325" y="8215313"/>
            <a:chExt cx="1201738" cy="919162"/>
          </a:xfrm>
        </p:grpSpPr>
        <p:sp>
          <p:nvSpPr>
            <p:cNvPr id="396" name="Oval 395"/>
            <p:cNvSpPr/>
            <p:nvPr/>
          </p:nvSpPr>
          <p:spPr>
            <a:xfrm>
              <a:off x="17511269" y="8491538"/>
              <a:ext cx="362857" cy="3628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4" name="Freeform 215"/>
            <p:cNvSpPr>
              <a:spLocks/>
            </p:cNvSpPr>
            <p:nvPr/>
          </p:nvSpPr>
          <p:spPr bwMode="auto">
            <a:xfrm>
              <a:off x="17321213" y="8215313"/>
              <a:ext cx="369888" cy="919162"/>
            </a:xfrm>
            <a:custGeom>
              <a:avLst/>
              <a:gdLst>
                <a:gd name="T0" fmla="*/ 233 w 233"/>
                <a:gd name="T1" fmla="*/ 0 h 579"/>
                <a:gd name="T2" fmla="*/ 0 w 233"/>
                <a:gd name="T3" fmla="*/ 174 h 579"/>
                <a:gd name="T4" fmla="*/ 0 w 233"/>
                <a:gd name="T5" fmla="*/ 406 h 579"/>
                <a:gd name="T6" fmla="*/ 233 w 233"/>
                <a:gd name="T7" fmla="*/ 579 h 579"/>
                <a:gd name="T8" fmla="*/ 233 w 233"/>
                <a:gd name="T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579">
                  <a:moveTo>
                    <a:pt x="233" y="0"/>
                  </a:moveTo>
                  <a:lnTo>
                    <a:pt x="0" y="174"/>
                  </a:lnTo>
                  <a:lnTo>
                    <a:pt x="0" y="406"/>
                  </a:lnTo>
                  <a:lnTo>
                    <a:pt x="233" y="579"/>
                  </a:lnTo>
                  <a:lnTo>
                    <a:pt x="233" y="0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216"/>
            <p:cNvSpPr>
              <a:spLocks/>
            </p:cNvSpPr>
            <p:nvPr/>
          </p:nvSpPr>
          <p:spPr bwMode="auto">
            <a:xfrm>
              <a:off x="16951325" y="8491538"/>
              <a:ext cx="369888" cy="368300"/>
            </a:xfrm>
            <a:custGeom>
              <a:avLst/>
              <a:gdLst>
                <a:gd name="T0" fmla="*/ 128 w 128"/>
                <a:gd name="T1" fmla="*/ 128 h 128"/>
                <a:gd name="T2" fmla="*/ 32 w 128"/>
                <a:gd name="T3" fmla="*/ 128 h 128"/>
                <a:gd name="T4" fmla="*/ 0 w 128"/>
                <a:gd name="T5" fmla="*/ 96 h 128"/>
                <a:gd name="T6" fmla="*/ 0 w 128"/>
                <a:gd name="T7" fmla="*/ 32 h 128"/>
                <a:gd name="T8" fmla="*/ 32 w 128"/>
                <a:gd name="T9" fmla="*/ 0 h 128"/>
                <a:gd name="T10" fmla="*/ 128 w 128"/>
                <a:gd name="T11" fmla="*/ 0 h 128"/>
                <a:gd name="T12" fmla="*/ 128 w 128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128" y="128"/>
                  </a:lnTo>
                  <a:close/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Line 217"/>
            <p:cNvSpPr>
              <a:spLocks noChangeShapeType="1"/>
            </p:cNvSpPr>
            <p:nvPr/>
          </p:nvSpPr>
          <p:spPr bwMode="auto">
            <a:xfrm>
              <a:off x="17183100" y="8491538"/>
              <a:ext cx="0" cy="36830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Freeform 218"/>
            <p:cNvSpPr>
              <a:spLocks/>
            </p:cNvSpPr>
            <p:nvPr/>
          </p:nvSpPr>
          <p:spPr bwMode="auto">
            <a:xfrm>
              <a:off x="17829213" y="8537575"/>
              <a:ext cx="138113" cy="276225"/>
            </a:xfrm>
            <a:custGeom>
              <a:avLst/>
              <a:gdLst>
                <a:gd name="T0" fmla="*/ 87 w 87"/>
                <a:gd name="T1" fmla="*/ 0 h 174"/>
                <a:gd name="T2" fmla="*/ 0 w 87"/>
                <a:gd name="T3" fmla="*/ 87 h 174"/>
                <a:gd name="T4" fmla="*/ 87 w 87"/>
                <a:gd name="T5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74">
                  <a:moveTo>
                    <a:pt x="87" y="0"/>
                  </a:moveTo>
                  <a:lnTo>
                    <a:pt x="0" y="87"/>
                  </a:lnTo>
                  <a:lnTo>
                    <a:pt x="87" y="174"/>
                  </a:lnTo>
                </a:path>
              </a:pathLst>
            </a:custGeom>
            <a:noFill/>
            <a:ln w="25400" cap="rnd">
              <a:solidFill>
                <a:srgbClr val="3033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8" name="Line 219"/>
            <p:cNvSpPr>
              <a:spLocks noChangeShapeType="1"/>
            </p:cNvSpPr>
            <p:nvPr/>
          </p:nvSpPr>
          <p:spPr bwMode="auto">
            <a:xfrm flipH="1">
              <a:off x="17829213" y="8675688"/>
              <a:ext cx="323850" cy="0"/>
            </a:xfrm>
            <a:prstGeom prst="line">
              <a:avLst/>
            </a:prstGeom>
            <a:noFill/>
            <a:ln w="25400" cap="rnd">
              <a:solidFill>
                <a:srgbClr val="3033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85724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1">
            <a:extLst>
              <a:ext uri="{FF2B5EF4-FFF2-40B4-BE49-F238E27FC236}">
                <a16:creationId xmlns:a16="http://schemas.microsoft.com/office/drawing/2014/main" id="{7CBB62C2-C825-4F89-AA06-FA74C7658458}"/>
              </a:ext>
            </a:extLst>
          </p:cNvPr>
          <p:cNvGrpSpPr>
            <a:grpSpLocks/>
          </p:cNvGrpSpPr>
          <p:nvPr/>
        </p:nvGrpSpPr>
        <p:grpSpPr bwMode="auto">
          <a:xfrm>
            <a:off x="2173818" y="1060452"/>
            <a:ext cx="7909983" cy="4601633"/>
            <a:chOff x="700088" y="139700"/>
            <a:chExt cx="3544887" cy="2062162"/>
          </a:xfrm>
          <a:solidFill>
            <a:schemeClr val="tx1"/>
          </a:solidFill>
        </p:grpSpPr>
        <p:sp>
          <p:nvSpPr>
            <p:cNvPr id="88" name="Freeform 162">
              <a:extLst>
                <a:ext uri="{FF2B5EF4-FFF2-40B4-BE49-F238E27FC236}">
                  <a16:creationId xmlns:a16="http://schemas.microsoft.com/office/drawing/2014/main" id="{C287A8A4-37A9-425A-AB64-BDEE41F8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668" y="1973260"/>
              <a:ext cx="159363" cy="228602"/>
            </a:xfrm>
            <a:custGeom>
              <a:avLst/>
              <a:gdLst>
                <a:gd name="T0" fmla="*/ 148211 w 443"/>
                <a:gd name="T1" fmla="*/ 212376 h 634"/>
                <a:gd name="T2" fmla="*/ 148211 w 443"/>
                <a:gd name="T3" fmla="*/ 212376 h 634"/>
                <a:gd name="T4" fmla="*/ 137779 w 443"/>
                <a:gd name="T5" fmla="*/ 212376 h 634"/>
                <a:gd name="T6" fmla="*/ 137779 w 443"/>
                <a:gd name="T7" fmla="*/ 164420 h 634"/>
                <a:gd name="T8" fmla="*/ 84898 w 443"/>
                <a:gd name="T9" fmla="*/ 116825 h 634"/>
                <a:gd name="T10" fmla="*/ 137779 w 443"/>
                <a:gd name="T11" fmla="*/ 63460 h 634"/>
                <a:gd name="T12" fmla="*/ 137779 w 443"/>
                <a:gd name="T13" fmla="*/ 15865 h 634"/>
                <a:gd name="T14" fmla="*/ 148211 w 443"/>
                <a:gd name="T15" fmla="*/ 15865 h 634"/>
                <a:gd name="T16" fmla="*/ 159003 w 443"/>
                <a:gd name="T17" fmla="*/ 10457 h 634"/>
                <a:gd name="T18" fmla="*/ 148211 w 443"/>
                <a:gd name="T19" fmla="*/ 0 h 634"/>
                <a:gd name="T20" fmla="*/ 10792 w 443"/>
                <a:gd name="T21" fmla="*/ 0 h 634"/>
                <a:gd name="T22" fmla="*/ 0 w 443"/>
                <a:gd name="T23" fmla="*/ 10457 h 634"/>
                <a:gd name="T24" fmla="*/ 10792 w 443"/>
                <a:gd name="T25" fmla="*/ 15865 h 634"/>
                <a:gd name="T26" fmla="*/ 21224 w 443"/>
                <a:gd name="T27" fmla="*/ 15865 h 634"/>
                <a:gd name="T28" fmla="*/ 21224 w 443"/>
                <a:gd name="T29" fmla="*/ 63460 h 634"/>
                <a:gd name="T30" fmla="*/ 74106 w 443"/>
                <a:gd name="T31" fmla="*/ 116825 h 634"/>
                <a:gd name="T32" fmla="*/ 21224 w 443"/>
                <a:gd name="T33" fmla="*/ 164420 h 634"/>
                <a:gd name="T34" fmla="*/ 21224 w 443"/>
                <a:gd name="T35" fmla="*/ 212376 h 634"/>
                <a:gd name="T36" fmla="*/ 10792 w 443"/>
                <a:gd name="T37" fmla="*/ 212376 h 634"/>
                <a:gd name="T38" fmla="*/ 0 w 443"/>
                <a:gd name="T39" fmla="*/ 222833 h 634"/>
                <a:gd name="T40" fmla="*/ 10792 w 443"/>
                <a:gd name="T41" fmla="*/ 228241 h 634"/>
                <a:gd name="T42" fmla="*/ 148211 w 443"/>
                <a:gd name="T43" fmla="*/ 228241 h 634"/>
                <a:gd name="T44" fmla="*/ 159003 w 443"/>
                <a:gd name="T45" fmla="*/ 222833 h 634"/>
                <a:gd name="T46" fmla="*/ 148211 w 443"/>
                <a:gd name="T47" fmla="*/ 212376 h 634"/>
                <a:gd name="T48" fmla="*/ 37053 w 443"/>
                <a:gd name="T49" fmla="*/ 63460 h 634"/>
                <a:gd name="T50" fmla="*/ 37053 w 443"/>
                <a:gd name="T51" fmla="*/ 63460 h 634"/>
                <a:gd name="T52" fmla="*/ 37053 w 443"/>
                <a:gd name="T53" fmla="*/ 15865 h 634"/>
                <a:gd name="T54" fmla="*/ 121950 w 443"/>
                <a:gd name="T55" fmla="*/ 15865 h 634"/>
                <a:gd name="T56" fmla="*/ 121950 w 443"/>
                <a:gd name="T57" fmla="*/ 63460 h 634"/>
                <a:gd name="T58" fmla="*/ 84898 w 443"/>
                <a:gd name="T59" fmla="*/ 100960 h 634"/>
                <a:gd name="T60" fmla="*/ 74106 w 443"/>
                <a:gd name="T61" fmla="*/ 100960 h 634"/>
                <a:gd name="T62" fmla="*/ 37053 w 443"/>
                <a:gd name="T63" fmla="*/ 63460 h 634"/>
                <a:gd name="T64" fmla="*/ 121950 w 443"/>
                <a:gd name="T65" fmla="*/ 212376 h 634"/>
                <a:gd name="T66" fmla="*/ 121950 w 443"/>
                <a:gd name="T67" fmla="*/ 212376 h 634"/>
                <a:gd name="T68" fmla="*/ 37053 w 443"/>
                <a:gd name="T69" fmla="*/ 212376 h 634"/>
                <a:gd name="T70" fmla="*/ 37053 w 443"/>
                <a:gd name="T71" fmla="*/ 164420 h 634"/>
                <a:gd name="T72" fmla="*/ 74106 w 443"/>
                <a:gd name="T73" fmla="*/ 127282 h 634"/>
                <a:gd name="T74" fmla="*/ 84898 w 443"/>
                <a:gd name="T75" fmla="*/ 127282 h 634"/>
                <a:gd name="T76" fmla="*/ 121950 w 443"/>
                <a:gd name="T77" fmla="*/ 164420 h 634"/>
                <a:gd name="T78" fmla="*/ 121950 w 443"/>
                <a:gd name="T79" fmla="*/ 212376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43" h="634">
                  <a:moveTo>
                    <a:pt x="412" y="589"/>
                  </a:moveTo>
                  <a:lnTo>
                    <a:pt x="412" y="589"/>
                  </a:lnTo>
                  <a:cubicBezTo>
                    <a:pt x="383" y="589"/>
                    <a:pt x="383" y="589"/>
                    <a:pt x="383" y="589"/>
                  </a:cubicBezTo>
                  <a:cubicBezTo>
                    <a:pt x="383" y="456"/>
                    <a:pt x="383" y="456"/>
                    <a:pt x="383" y="456"/>
                  </a:cubicBezTo>
                  <a:cubicBezTo>
                    <a:pt x="383" y="383"/>
                    <a:pt x="310" y="324"/>
                    <a:pt x="236" y="324"/>
                  </a:cubicBezTo>
                  <a:cubicBezTo>
                    <a:pt x="310" y="324"/>
                    <a:pt x="383" y="250"/>
                    <a:pt x="383" y="176"/>
                  </a:cubicBezTo>
                  <a:cubicBezTo>
                    <a:pt x="383" y="44"/>
                    <a:pt x="383" y="44"/>
                    <a:pt x="383" y="44"/>
                  </a:cubicBezTo>
                  <a:cubicBezTo>
                    <a:pt x="412" y="44"/>
                    <a:pt x="412" y="44"/>
                    <a:pt x="412" y="44"/>
                  </a:cubicBezTo>
                  <a:cubicBezTo>
                    <a:pt x="427" y="44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29"/>
                    <a:pt x="15" y="44"/>
                    <a:pt x="30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250"/>
                    <a:pt x="133" y="324"/>
                    <a:pt x="206" y="324"/>
                  </a:cubicBezTo>
                  <a:cubicBezTo>
                    <a:pt x="133" y="324"/>
                    <a:pt x="59" y="383"/>
                    <a:pt x="59" y="456"/>
                  </a:cubicBezTo>
                  <a:cubicBezTo>
                    <a:pt x="59" y="589"/>
                    <a:pt x="59" y="589"/>
                    <a:pt x="59" y="589"/>
                  </a:cubicBezTo>
                  <a:cubicBezTo>
                    <a:pt x="30" y="589"/>
                    <a:pt x="30" y="589"/>
                    <a:pt x="30" y="589"/>
                  </a:cubicBezTo>
                  <a:cubicBezTo>
                    <a:pt x="15" y="589"/>
                    <a:pt x="0" y="604"/>
                    <a:pt x="0" y="618"/>
                  </a:cubicBezTo>
                  <a:cubicBezTo>
                    <a:pt x="0" y="618"/>
                    <a:pt x="15" y="633"/>
                    <a:pt x="30" y="633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27" y="633"/>
                    <a:pt x="442" y="618"/>
                    <a:pt x="442" y="618"/>
                  </a:cubicBezTo>
                  <a:cubicBezTo>
                    <a:pt x="442" y="604"/>
                    <a:pt x="427" y="589"/>
                    <a:pt x="412" y="589"/>
                  </a:cubicBezTo>
                  <a:close/>
                  <a:moveTo>
                    <a:pt x="103" y="176"/>
                  </a:moveTo>
                  <a:lnTo>
                    <a:pt x="103" y="176"/>
                  </a:lnTo>
                  <a:cubicBezTo>
                    <a:pt x="103" y="147"/>
                    <a:pt x="103" y="44"/>
                    <a:pt x="103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4"/>
                    <a:pt x="339" y="147"/>
                    <a:pt x="339" y="176"/>
                  </a:cubicBezTo>
                  <a:cubicBezTo>
                    <a:pt x="339" y="235"/>
                    <a:pt x="295" y="280"/>
                    <a:pt x="236" y="280"/>
                  </a:cubicBezTo>
                  <a:cubicBezTo>
                    <a:pt x="206" y="280"/>
                    <a:pt x="206" y="280"/>
                    <a:pt x="206" y="280"/>
                  </a:cubicBezTo>
                  <a:cubicBezTo>
                    <a:pt x="148" y="280"/>
                    <a:pt x="103" y="235"/>
                    <a:pt x="103" y="176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cubicBezTo>
                    <a:pt x="103" y="589"/>
                    <a:pt x="103" y="589"/>
                    <a:pt x="103" y="589"/>
                  </a:cubicBezTo>
                  <a:cubicBezTo>
                    <a:pt x="103" y="589"/>
                    <a:pt x="103" y="486"/>
                    <a:pt x="103" y="456"/>
                  </a:cubicBezTo>
                  <a:cubicBezTo>
                    <a:pt x="103" y="397"/>
                    <a:pt x="148" y="353"/>
                    <a:pt x="206" y="353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95" y="353"/>
                    <a:pt x="339" y="397"/>
                    <a:pt x="339" y="456"/>
                  </a:cubicBezTo>
                  <a:cubicBezTo>
                    <a:pt x="339" y="486"/>
                    <a:pt x="339" y="589"/>
                    <a:pt x="33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" name="Freeform 163">
              <a:extLst>
                <a:ext uri="{FF2B5EF4-FFF2-40B4-BE49-F238E27FC236}">
                  <a16:creationId xmlns:a16="http://schemas.microsoft.com/office/drawing/2014/main" id="{99959EDC-7DE4-4CE8-A1B4-E87AB8D94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283" y="1984642"/>
              <a:ext cx="185924" cy="212477"/>
            </a:xfrm>
            <a:custGeom>
              <a:avLst/>
              <a:gdLst>
                <a:gd name="T0" fmla="*/ 100694 w 517"/>
                <a:gd name="T1" fmla="*/ 26650 h 590"/>
                <a:gd name="T2" fmla="*/ 100694 w 517"/>
                <a:gd name="T3" fmla="*/ 26650 h 590"/>
                <a:gd name="T4" fmla="*/ 100694 w 517"/>
                <a:gd name="T5" fmla="*/ 26650 h 590"/>
                <a:gd name="T6" fmla="*/ 100694 w 517"/>
                <a:gd name="T7" fmla="*/ 10804 h 590"/>
                <a:gd name="T8" fmla="*/ 126946 w 517"/>
                <a:gd name="T9" fmla="*/ 10804 h 590"/>
                <a:gd name="T10" fmla="*/ 137735 w 517"/>
                <a:gd name="T11" fmla="*/ 5402 h 590"/>
                <a:gd name="T12" fmla="*/ 126946 w 517"/>
                <a:gd name="T13" fmla="*/ 0 h 590"/>
                <a:gd name="T14" fmla="*/ 58259 w 517"/>
                <a:gd name="T15" fmla="*/ 0 h 590"/>
                <a:gd name="T16" fmla="*/ 53224 w 517"/>
                <a:gd name="T17" fmla="*/ 5402 h 590"/>
                <a:gd name="T18" fmla="*/ 58259 w 517"/>
                <a:gd name="T19" fmla="*/ 10804 h 590"/>
                <a:gd name="T20" fmla="*/ 84871 w 517"/>
                <a:gd name="T21" fmla="*/ 10804 h 590"/>
                <a:gd name="T22" fmla="*/ 84871 w 517"/>
                <a:gd name="T23" fmla="*/ 26650 h 590"/>
                <a:gd name="T24" fmla="*/ 84871 w 517"/>
                <a:gd name="T25" fmla="*/ 26650 h 590"/>
                <a:gd name="T26" fmla="*/ 0 w 517"/>
                <a:gd name="T27" fmla="*/ 116682 h 590"/>
                <a:gd name="T28" fmla="*/ 95300 w 517"/>
                <a:gd name="T29" fmla="*/ 212117 h 590"/>
                <a:gd name="T30" fmla="*/ 185564 w 517"/>
                <a:gd name="T31" fmla="*/ 116682 h 590"/>
                <a:gd name="T32" fmla="*/ 100694 w 517"/>
                <a:gd name="T33" fmla="*/ 26650 h 590"/>
                <a:gd name="T34" fmla="*/ 95300 w 517"/>
                <a:gd name="T35" fmla="*/ 196271 h 590"/>
                <a:gd name="T36" fmla="*/ 95300 w 517"/>
                <a:gd name="T37" fmla="*/ 196271 h 590"/>
                <a:gd name="T38" fmla="*/ 15823 w 517"/>
                <a:gd name="T39" fmla="*/ 116682 h 590"/>
                <a:gd name="T40" fmla="*/ 95300 w 517"/>
                <a:gd name="T41" fmla="*/ 42495 h 590"/>
                <a:gd name="T42" fmla="*/ 169381 w 517"/>
                <a:gd name="T43" fmla="*/ 116682 h 590"/>
                <a:gd name="T44" fmla="*/ 95300 w 517"/>
                <a:gd name="T45" fmla="*/ 196271 h 590"/>
                <a:gd name="T46" fmla="*/ 100694 w 517"/>
                <a:gd name="T47" fmla="*/ 100837 h 590"/>
                <a:gd name="T48" fmla="*/ 100694 w 517"/>
                <a:gd name="T49" fmla="*/ 100837 h 590"/>
                <a:gd name="T50" fmla="*/ 100694 w 517"/>
                <a:gd name="T51" fmla="*/ 63743 h 590"/>
                <a:gd name="T52" fmla="*/ 95300 w 517"/>
                <a:gd name="T53" fmla="*/ 52939 h 590"/>
                <a:gd name="T54" fmla="*/ 84871 w 517"/>
                <a:gd name="T55" fmla="*/ 63743 h 590"/>
                <a:gd name="T56" fmla="*/ 84871 w 517"/>
                <a:gd name="T57" fmla="*/ 100837 h 590"/>
                <a:gd name="T58" fmla="*/ 74442 w 517"/>
                <a:gd name="T59" fmla="*/ 116682 h 590"/>
                <a:gd name="T60" fmla="*/ 95300 w 517"/>
                <a:gd name="T61" fmla="*/ 137930 h 590"/>
                <a:gd name="T62" fmla="*/ 116517 w 517"/>
                <a:gd name="T63" fmla="*/ 116682 h 590"/>
                <a:gd name="T64" fmla="*/ 100694 w 517"/>
                <a:gd name="T65" fmla="*/ 100837 h 5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7" h="590">
                  <a:moveTo>
                    <a:pt x="280" y="74"/>
                  </a:moveTo>
                  <a:lnTo>
                    <a:pt x="280" y="74"/>
                  </a:lnTo>
                  <a:cubicBezTo>
                    <a:pt x="280" y="30"/>
                    <a:pt x="280" y="30"/>
                    <a:pt x="280" y="30"/>
                  </a:cubicBezTo>
                  <a:cubicBezTo>
                    <a:pt x="353" y="30"/>
                    <a:pt x="353" y="30"/>
                    <a:pt x="353" y="30"/>
                  </a:cubicBezTo>
                  <a:cubicBezTo>
                    <a:pt x="369" y="30"/>
                    <a:pt x="383" y="30"/>
                    <a:pt x="383" y="15"/>
                  </a:cubicBezTo>
                  <a:cubicBezTo>
                    <a:pt x="383" y="0"/>
                    <a:pt x="369" y="0"/>
                    <a:pt x="35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8" y="0"/>
                    <a:pt x="148" y="0"/>
                    <a:pt x="148" y="15"/>
                  </a:cubicBezTo>
                  <a:cubicBezTo>
                    <a:pt x="148" y="30"/>
                    <a:pt x="148" y="30"/>
                    <a:pt x="162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103" y="89"/>
                    <a:pt x="0" y="192"/>
                    <a:pt x="0" y="324"/>
                  </a:cubicBezTo>
                  <a:cubicBezTo>
                    <a:pt x="0" y="472"/>
                    <a:pt x="118" y="589"/>
                    <a:pt x="265" y="589"/>
                  </a:cubicBezTo>
                  <a:cubicBezTo>
                    <a:pt x="398" y="589"/>
                    <a:pt x="516" y="472"/>
                    <a:pt x="516" y="324"/>
                  </a:cubicBezTo>
                  <a:cubicBezTo>
                    <a:pt x="516" y="192"/>
                    <a:pt x="412" y="89"/>
                    <a:pt x="280" y="74"/>
                  </a:cubicBezTo>
                  <a:close/>
                  <a:moveTo>
                    <a:pt x="265" y="545"/>
                  </a:moveTo>
                  <a:lnTo>
                    <a:pt x="265" y="545"/>
                  </a:lnTo>
                  <a:cubicBezTo>
                    <a:pt x="148" y="545"/>
                    <a:pt x="44" y="442"/>
                    <a:pt x="44" y="324"/>
                  </a:cubicBezTo>
                  <a:cubicBezTo>
                    <a:pt x="44" y="206"/>
                    <a:pt x="148" y="118"/>
                    <a:pt x="265" y="118"/>
                  </a:cubicBezTo>
                  <a:cubicBezTo>
                    <a:pt x="383" y="118"/>
                    <a:pt x="471" y="206"/>
                    <a:pt x="471" y="324"/>
                  </a:cubicBezTo>
                  <a:cubicBezTo>
                    <a:pt x="471" y="442"/>
                    <a:pt x="383" y="545"/>
                    <a:pt x="265" y="545"/>
                  </a:cubicBezTo>
                  <a:close/>
                  <a:moveTo>
                    <a:pt x="280" y="280"/>
                  </a:moveTo>
                  <a:lnTo>
                    <a:pt x="280" y="280"/>
                  </a:lnTo>
                  <a:cubicBezTo>
                    <a:pt x="280" y="177"/>
                    <a:pt x="280" y="177"/>
                    <a:pt x="280" y="177"/>
                  </a:cubicBezTo>
                  <a:cubicBezTo>
                    <a:pt x="280" y="163"/>
                    <a:pt x="265" y="147"/>
                    <a:pt x="265" y="147"/>
                  </a:cubicBezTo>
                  <a:cubicBezTo>
                    <a:pt x="251" y="147"/>
                    <a:pt x="236" y="163"/>
                    <a:pt x="236" y="177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21" y="280"/>
                    <a:pt x="207" y="309"/>
                    <a:pt x="207" y="324"/>
                  </a:cubicBezTo>
                  <a:cubicBezTo>
                    <a:pt x="207" y="368"/>
                    <a:pt x="221" y="383"/>
                    <a:pt x="265" y="383"/>
                  </a:cubicBezTo>
                  <a:cubicBezTo>
                    <a:pt x="295" y="383"/>
                    <a:pt x="324" y="368"/>
                    <a:pt x="324" y="324"/>
                  </a:cubicBezTo>
                  <a:cubicBezTo>
                    <a:pt x="324" y="309"/>
                    <a:pt x="310" y="280"/>
                    <a:pt x="280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" name="Freeform 164">
              <a:extLst>
                <a:ext uri="{FF2B5EF4-FFF2-40B4-BE49-F238E27FC236}">
                  <a16:creationId xmlns:a16="http://schemas.microsoft.com/office/drawing/2014/main" id="{26D2186D-7BDA-4B1A-838F-FBBC3BEA5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949" y="1984642"/>
              <a:ext cx="212485" cy="212477"/>
            </a:xfrm>
            <a:custGeom>
              <a:avLst/>
              <a:gdLst>
                <a:gd name="T0" fmla="*/ 84994 w 590"/>
                <a:gd name="T1" fmla="*/ 143332 h 590"/>
                <a:gd name="T2" fmla="*/ 84994 w 590"/>
                <a:gd name="T3" fmla="*/ 143332 h 590"/>
                <a:gd name="T4" fmla="*/ 90396 w 590"/>
                <a:gd name="T5" fmla="*/ 111280 h 590"/>
                <a:gd name="T6" fmla="*/ 79592 w 590"/>
                <a:gd name="T7" fmla="*/ 106239 h 590"/>
                <a:gd name="T8" fmla="*/ 69148 w 590"/>
                <a:gd name="T9" fmla="*/ 169982 h 590"/>
                <a:gd name="T10" fmla="*/ 122089 w 590"/>
                <a:gd name="T11" fmla="*/ 127486 h 590"/>
                <a:gd name="T12" fmla="*/ 106243 w 590"/>
                <a:gd name="T13" fmla="*/ 122084 h 590"/>
                <a:gd name="T14" fmla="*/ 84994 w 590"/>
                <a:gd name="T15" fmla="*/ 143332 h 590"/>
                <a:gd name="T16" fmla="*/ 116687 w 590"/>
                <a:gd name="T17" fmla="*/ 106239 h 590"/>
                <a:gd name="T18" fmla="*/ 116687 w 590"/>
                <a:gd name="T19" fmla="*/ 106239 h 590"/>
                <a:gd name="T20" fmla="*/ 106243 w 590"/>
                <a:gd name="T21" fmla="*/ 95435 h 590"/>
                <a:gd name="T22" fmla="*/ 95438 w 590"/>
                <a:gd name="T23" fmla="*/ 106239 h 590"/>
                <a:gd name="T24" fmla="*/ 106243 w 590"/>
                <a:gd name="T25" fmla="*/ 116682 h 590"/>
                <a:gd name="T26" fmla="*/ 116687 w 590"/>
                <a:gd name="T27" fmla="*/ 106239 h 590"/>
                <a:gd name="T28" fmla="*/ 106243 w 590"/>
                <a:gd name="T29" fmla="*/ 0 h 590"/>
                <a:gd name="T30" fmla="*/ 106243 w 590"/>
                <a:gd name="T31" fmla="*/ 0 h 590"/>
                <a:gd name="T32" fmla="*/ 0 w 590"/>
                <a:gd name="T33" fmla="*/ 106239 h 590"/>
                <a:gd name="T34" fmla="*/ 106243 w 590"/>
                <a:gd name="T35" fmla="*/ 212117 h 590"/>
                <a:gd name="T36" fmla="*/ 212125 w 590"/>
                <a:gd name="T37" fmla="*/ 106239 h 590"/>
                <a:gd name="T38" fmla="*/ 106243 w 590"/>
                <a:gd name="T39" fmla="*/ 0 h 590"/>
                <a:gd name="T40" fmla="*/ 106243 w 590"/>
                <a:gd name="T41" fmla="*/ 196271 h 590"/>
                <a:gd name="T42" fmla="*/ 106243 w 590"/>
                <a:gd name="T43" fmla="*/ 196271 h 590"/>
                <a:gd name="T44" fmla="*/ 16206 w 590"/>
                <a:gd name="T45" fmla="*/ 106239 h 590"/>
                <a:gd name="T46" fmla="*/ 106243 w 590"/>
                <a:gd name="T47" fmla="*/ 10804 h 590"/>
                <a:gd name="T48" fmla="*/ 201681 w 590"/>
                <a:gd name="T49" fmla="*/ 106239 h 590"/>
                <a:gd name="T50" fmla="*/ 106243 w 590"/>
                <a:gd name="T51" fmla="*/ 196271 h 590"/>
                <a:gd name="T52" fmla="*/ 100840 w 590"/>
                <a:gd name="T53" fmla="*/ 95435 h 590"/>
                <a:gd name="T54" fmla="*/ 100840 w 590"/>
                <a:gd name="T55" fmla="*/ 95435 h 590"/>
                <a:gd name="T56" fmla="*/ 127491 w 590"/>
                <a:gd name="T57" fmla="*/ 69145 h 590"/>
                <a:gd name="T58" fmla="*/ 116687 w 590"/>
                <a:gd name="T59" fmla="*/ 106239 h 590"/>
                <a:gd name="T60" fmla="*/ 132893 w 590"/>
                <a:gd name="T61" fmla="*/ 111280 h 590"/>
                <a:gd name="T62" fmla="*/ 137935 w 590"/>
                <a:gd name="T63" fmla="*/ 47897 h 590"/>
                <a:gd name="T64" fmla="*/ 90396 w 590"/>
                <a:gd name="T65" fmla="*/ 84991 h 590"/>
                <a:gd name="T66" fmla="*/ 100840 w 590"/>
                <a:gd name="T67" fmla="*/ 95435 h 5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0" h="590">
                  <a:moveTo>
                    <a:pt x="236" y="398"/>
                  </a:moveTo>
                  <a:lnTo>
                    <a:pt x="236" y="398"/>
                  </a:lnTo>
                  <a:cubicBezTo>
                    <a:pt x="251" y="309"/>
                    <a:pt x="251" y="309"/>
                    <a:pt x="251" y="309"/>
                  </a:cubicBezTo>
                  <a:cubicBezTo>
                    <a:pt x="221" y="295"/>
                    <a:pt x="221" y="295"/>
                    <a:pt x="221" y="295"/>
                  </a:cubicBezTo>
                  <a:cubicBezTo>
                    <a:pt x="192" y="472"/>
                    <a:pt x="192" y="472"/>
                    <a:pt x="192" y="472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295" y="339"/>
                    <a:pt x="295" y="339"/>
                    <a:pt x="295" y="339"/>
                  </a:cubicBezTo>
                  <a:lnTo>
                    <a:pt x="236" y="398"/>
                  </a:lnTo>
                  <a:close/>
                  <a:moveTo>
                    <a:pt x="324" y="295"/>
                  </a:moveTo>
                  <a:lnTo>
                    <a:pt x="324" y="295"/>
                  </a:lnTo>
                  <a:cubicBezTo>
                    <a:pt x="324" y="280"/>
                    <a:pt x="310" y="265"/>
                    <a:pt x="295" y="265"/>
                  </a:cubicBezTo>
                  <a:cubicBezTo>
                    <a:pt x="280" y="265"/>
                    <a:pt x="265" y="280"/>
                    <a:pt x="265" y="295"/>
                  </a:cubicBezTo>
                  <a:cubicBezTo>
                    <a:pt x="265" y="309"/>
                    <a:pt x="280" y="324"/>
                    <a:pt x="295" y="324"/>
                  </a:cubicBezTo>
                  <a:cubicBezTo>
                    <a:pt x="310" y="324"/>
                    <a:pt x="324" y="309"/>
                    <a:pt x="324" y="295"/>
                  </a:cubicBezTo>
                  <a:close/>
                  <a:moveTo>
                    <a:pt x="295" y="0"/>
                  </a:moveTo>
                  <a:lnTo>
                    <a:pt x="295" y="0"/>
                  </a:lnTo>
                  <a:cubicBezTo>
                    <a:pt x="133" y="0"/>
                    <a:pt x="0" y="133"/>
                    <a:pt x="0" y="295"/>
                  </a:cubicBezTo>
                  <a:cubicBezTo>
                    <a:pt x="0" y="457"/>
                    <a:pt x="133" y="589"/>
                    <a:pt x="295" y="589"/>
                  </a:cubicBezTo>
                  <a:cubicBezTo>
                    <a:pt x="457" y="589"/>
                    <a:pt x="589" y="457"/>
                    <a:pt x="589" y="295"/>
                  </a:cubicBezTo>
                  <a:cubicBezTo>
                    <a:pt x="589" y="133"/>
                    <a:pt x="457" y="0"/>
                    <a:pt x="295" y="0"/>
                  </a:cubicBezTo>
                  <a:close/>
                  <a:moveTo>
                    <a:pt x="295" y="545"/>
                  </a:moveTo>
                  <a:lnTo>
                    <a:pt x="295" y="545"/>
                  </a:lnTo>
                  <a:cubicBezTo>
                    <a:pt x="162" y="545"/>
                    <a:pt x="45" y="427"/>
                    <a:pt x="45" y="295"/>
                  </a:cubicBezTo>
                  <a:cubicBezTo>
                    <a:pt x="45" y="147"/>
                    <a:pt x="162" y="30"/>
                    <a:pt x="295" y="30"/>
                  </a:cubicBezTo>
                  <a:cubicBezTo>
                    <a:pt x="442" y="30"/>
                    <a:pt x="560" y="147"/>
                    <a:pt x="560" y="295"/>
                  </a:cubicBezTo>
                  <a:cubicBezTo>
                    <a:pt x="560" y="427"/>
                    <a:pt x="442" y="545"/>
                    <a:pt x="295" y="545"/>
                  </a:cubicBezTo>
                  <a:close/>
                  <a:moveTo>
                    <a:pt x="280" y="265"/>
                  </a:moveTo>
                  <a:lnTo>
                    <a:pt x="280" y="265"/>
                  </a:lnTo>
                  <a:cubicBezTo>
                    <a:pt x="354" y="192"/>
                    <a:pt x="354" y="192"/>
                    <a:pt x="354" y="192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69" y="309"/>
                    <a:pt x="369" y="309"/>
                    <a:pt x="369" y="309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251" y="236"/>
                    <a:pt x="251" y="236"/>
                    <a:pt x="251" y="236"/>
                  </a:cubicBezTo>
                  <a:lnTo>
                    <a:pt x="280" y="26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" name="Freeform 165">
              <a:extLst>
                <a:ext uri="{FF2B5EF4-FFF2-40B4-BE49-F238E27FC236}">
                  <a16:creationId xmlns:a16="http://schemas.microsoft.com/office/drawing/2014/main" id="{022CE110-1827-45D4-B2FC-E682DD4B0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049" y="1973260"/>
              <a:ext cx="221970" cy="228602"/>
            </a:xfrm>
            <a:custGeom>
              <a:avLst/>
              <a:gdLst>
                <a:gd name="T0" fmla="*/ 105427 w 619"/>
                <a:gd name="T1" fmla="*/ 201559 h 634"/>
                <a:gd name="T2" fmla="*/ 105427 w 619"/>
                <a:gd name="T3" fmla="*/ 201559 h 634"/>
                <a:gd name="T4" fmla="*/ 116185 w 619"/>
                <a:gd name="T5" fmla="*/ 201559 h 634"/>
                <a:gd name="T6" fmla="*/ 116185 w 619"/>
                <a:gd name="T7" fmla="*/ 185694 h 634"/>
                <a:gd name="T8" fmla="*/ 105427 w 619"/>
                <a:gd name="T9" fmla="*/ 185694 h 634"/>
                <a:gd name="T10" fmla="*/ 105427 w 619"/>
                <a:gd name="T11" fmla="*/ 201559 h 634"/>
                <a:gd name="T12" fmla="*/ 47334 w 619"/>
                <a:gd name="T13" fmla="*/ 164420 h 634"/>
                <a:gd name="T14" fmla="*/ 47334 w 619"/>
                <a:gd name="T15" fmla="*/ 164420 h 634"/>
                <a:gd name="T16" fmla="*/ 52713 w 619"/>
                <a:gd name="T17" fmla="*/ 175237 h 634"/>
                <a:gd name="T18" fmla="*/ 63471 w 619"/>
                <a:gd name="T19" fmla="*/ 164420 h 634"/>
                <a:gd name="T20" fmla="*/ 52713 w 619"/>
                <a:gd name="T21" fmla="*/ 153964 h 634"/>
                <a:gd name="T22" fmla="*/ 47334 w 619"/>
                <a:gd name="T23" fmla="*/ 164420 h 634"/>
                <a:gd name="T24" fmla="*/ 68492 w 619"/>
                <a:gd name="T25" fmla="*/ 58412 h 634"/>
                <a:gd name="T26" fmla="*/ 68492 w 619"/>
                <a:gd name="T27" fmla="*/ 58412 h 634"/>
                <a:gd name="T28" fmla="*/ 58092 w 619"/>
                <a:gd name="T29" fmla="*/ 53004 h 634"/>
                <a:gd name="T30" fmla="*/ 47334 w 619"/>
                <a:gd name="T31" fmla="*/ 58412 h 634"/>
                <a:gd name="T32" fmla="*/ 58092 w 619"/>
                <a:gd name="T33" fmla="*/ 69230 h 634"/>
                <a:gd name="T34" fmla="*/ 68492 w 619"/>
                <a:gd name="T35" fmla="*/ 58412 h 634"/>
                <a:gd name="T36" fmla="*/ 110806 w 619"/>
                <a:gd name="T37" fmla="*/ 31730 h 634"/>
                <a:gd name="T38" fmla="*/ 110806 w 619"/>
                <a:gd name="T39" fmla="*/ 31730 h 634"/>
                <a:gd name="T40" fmla="*/ 105427 w 619"/>
                <a:gd name="T41" fmla="*/ 37139 h 634"/>
                <a:gd name="T42" fmla="*/ 105427 w 619"/>
                <a:gd name="T43" fmla="*/ 106008 h 634"/>
                <a:gd name="T44" fmla="*/ 47334 w 619"/>
                <a:gd name="T45" fmla="*/ 106008 h 634"/>
                <a:gd name="T46" fmla="*/ 42314 w 619"/>
                <a:gd name="T47" fmla="*/ 116825 h 634"/>
                <a:gd name="T48" fmla="*/ 47334 w 619"/>
                <a:gd name="T49" fmla="*/ 121873 h 634"/>
                <a:gd name="T50" fmla="*/ 110806 w 619"/>
                <a:gd name="T51" fmla="*/ 121873 h 634"/>
                <a:gd name="T52" fmla="*/ 116185 w 619"/>
                <a:gd name="T53" fmla="*/ 116825 h 634"/>
                <a:gd name="T54" fmla="*/ 116185 w 619"/>
                <a:gd name="T55" fmla="*/ 37139 h 634"/>
                <a:gd name="T56" fmla="*/ 110806 w 619"/>
                <a:gd name="T57" fmla="*/ 31730 h 634"/>
                <a:gd name="T58" fmla="*/ 153120 w 619"/>
                <a:gd name="T59" fmla="*/ 164420 h 634"/>
                <a:gd name="T60" fmla="*/ 153120 w 619"/>
                <a:gd name="T61" fmla="*/ 164420 h 634"/>
                <a:gd name="T62" fmla="*/ 163519 w 619"/>
                <a:gd name="T63" fmla="*/ 175237 h 634"/>
                <a:gd name="T64" fmla="*/ 168898 w 619"/>
                <a:gd name="T65" fmla="*/ 164420 h 634"/>
                <a:gd name="T66" fmla="*/ 163519 w 619"/>
                <a:gd name="T67" fmla="*/ 153964 h 634"/>
                <a:gd name="T68" fmla="*/ 153120 w 619"/>
                <a:gd name="T69" fmla="*/ 164420 h 634"/>
                <a:gd name="T70" fmla="*/ 153120 w 619"/>
                <a:gd name="T71" fmla="*/ 58412 h 634"/>
                <a:gd name="T72" fmla="*/ 153120 w 619"/>
                <a:gd name="T73" fmla="*/ 58412 h 634"/>
                <a:gd name="T74" fmla="*/ 163519 w 619"/>
                <a:gd name="T75" fmla="*/ 69230 h 634"/>
                <a:gd name="T76" fmla="*/ 174277 w 619"/>
                <a:gd name="T77" fmla="*/ 58412 h 634"/>
                <a:gd name="T78" fmla="*/ 163519 w 619"/>
                <a:gd name="T79" fmla="*/ 53004 h 634"/>
                <a:gd name="T80" fmla="*/ 153120 w 619"/>
                <a:gd name="T81" fmla="*/ 58412 h 634"/>
                <a:gd name="T82" fmla="*/ 110806 w 619"/>
                <a:gd name="T83" fmla="*/ 0 h 634"/>
                <a:gd name="T84" fmla="*/ 110806 w 619"/>
                <a:gd name="T85" fmla="*/ 0 h 634"/>
                <a:gd name="T86" fmla="*/ 0 w 619"/>
                <a:gd name="T87" fmla="*/ 116825 h 634"/>
                <a:gd name="T88" fmla="*/ 110806 w 619"/>
                <a:gd name="T89" fmla="*/ 228241 h 634"/>
                <a:gd name="T90" fmla="*/ 221611 w 619"/>
                <a:gd name="T91" fmla="*/ 116825 h 634"/>
                <a:gd name="T92" fmla="*/ 110806 w 619"/>
                <a:gd name="T93" fmla="*/ 0 h 634"/>
                <a:gd name="T94" fmla="*/ 110806 w 619"/>
                <a:gd name="T95" fmla="*/ 212376 h 634"/>
                <a:gd name="T96" fmla="*/ 110806 w 619"/>
                <a:gd name="T97" fmla="*/ 212376 h 634"/>
                <a:gd name="T98" fmla="*/ 10399 w 619"/>
                <a:gd name="T99" fmla="*/ 116825 h 634"/>
                <a:gd name="T100" fmla="*/ 110806 w 619"/>
                <a:gd name="T101" fmla="*/ 15865 h 634"/>
                <a:gd name="T102" fmla="*/ 211212 w 619"/>
                <a:gd name="T103" fmla="*/ 116825 h 634"/>
                <a:gd name="T104" fmla="*/ 110806 w 619"/>
                <a:gd name="T105" fmla="*/ 212376 h 634"/>
                <a:gd name="T106" fmla="*/ 179297 w 619"/>
                <a:gd name="T107" fmla="*/ 106008 h 634"/>
                <a:gd name="T108" fmla="*/ 179297 w 619"/>
                <a:gd name="T109" fmla="*/ 106008 h 634"/>
                <a:gd name="T110" fmla="*/ 179297 w 619"/>
                <a:gd name="T111" fmla="*/ 121873 h 634"/>
                <a:gd name="T112" fmla="*/ 195434 w 619"/>
                <a:gd name="T113" fmla="*/ 121873 h 634"/>
                <a:gd name="T114" fmla="*/ 195434 w 619"/>
                <a:gd name="T115" fmla="*/ 106008 h 634"/>
                <a:gd name="T116" fmla="*/ 179297 w 619"/>
                <a:gd name="T117" fmla="*/ 106008 h 6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9" h="634">
                  <a:moveTo>
                    <a:pt x="294" y="559"/>
                  </a:moveTo>
                  <a:lnTo>
                    <a:pt x="294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94" y="515"/>
                    <a:pt x="294" y="515"/>
                    <a:pt x="294" y="515"/>
                  </a:cubicBezTo>
                  <a:lnTo>
                    <a:pt x="294" y="559"/>
                  </a:lnTo>
                  <a:close/>
                  <a:moveTo>
                    <a:pt x="132" y="456"/>
                  </a:moveTo>
                  <a:lnTo>
                    <a:pt x="132" y="456"/>
                  </a:lnTo>
                  <a:cubicBezTo>
                    <a:pt x="147" y="486"/>
                    <a:pt x="147" y="486"/>
                    <a:pt x="147" y="48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47" y="427"/>
                    <a:pt x="147" y="427"/>
                    <a:pt x="147" y="427"/>
                  </a:cubicBezTo>
                  <a:lnTo>
                    <a:pt x="132" y="456"/>
                  </a:lnTo>
                  <a:close/>
                  <a:moveTo>
                    <a:pt x="191" y="162"/>
                  </a:moveTo>
                  <a:lnTo>
                    <a:pt x="191" y="162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62" y="192"/>
                    <a:pt x="162" y="192"/>
                    <a:pt x="162" y="192"/>
                  </a:cubicBezTo>
                  <a:lnTo>
                    <a:pt x="191" y="162"/>
                  </a:ln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294" y="88"/>
                    <a:pt x="294" y="88"/>
                    <a:pt x="294" y="103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18" y="294"/>
                    <a:pt x="118" y="309"/>
                    <a:pt x="118" y="324"/>
                  </a:cubicBezTo>
                  <a:cubicBezTo>
                    <a:pt x="118" y="324"/>
                    <a:pt x="118" y="338"/>
                    <a:pt x="132" y="338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24" y="338"/>
                    <a:pt x="324" y="324"/>
                    <a:pt x="324" y="324"/>
                  </a:cubicBezTo>
                  <a:cubicBezTo>
                    <a:pt x="324" y="103"/>
                    <a:pt x="324" y="103"/>
                    <a:pt x="324" y="103"/>
                  </a:cubicBezTo>
                  <a:cubicBezTo>
                    <a:pt x="324" y="88"/>
                    <a:pt x="324" y="88"/>
                    <a:pt x="309" y="88"/>
                  </a:cubicBezTo>
                  <a:close/>
                  <a:moveTo>
                    <a:pt x="427" y="456"/>
                  </a:moveTo>
                  <a:lnTo>
                    <a:pt x="427" y="456"/>
                  </a:lnTo>
                  <a:cubicBezTo>
                    <a:pt x="456" y="486"/>
                    <a:pt x="456" y="486"/>
                    <a:pt x="456" y="486"/>
                  </a:cubicBezTo>
                  <a:cubicBezTo>
                    <a:pt x="471" y="456"/>
                    <a:pt x="471" y="456"/>
                    <a:pt x="471" y="456"/>
                  </a:cubicBezTo>
                  <a:cubicBezTo>
                    <a:pt x="456" y="427"/>
                    <a:pt x="456" y="427"/>
                    <a:pt x="456" y="427"/>
                  </a:cubicBezTo>
                  <a:lnTo>
                    <a:pt x="427" y="456"/>
                  </a:lnTo>
                  <a:close/>
                  <a:moveTo>
                    <a:pt x="427" y="162"/>
                  </a:moveTo>
                  <a:lnTo>
                    <a:pt x="427" y="162"/>
                  </a:lnTo>
                  <a:cubicBezTo>
                    <a:pt x="456" y="192"/>
                    <a:pt x="456" y="192"/>
                    <a:pt x="456" y="192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56" y="147"/>
                    <a:pt x="456" y="147"/>
                    <a:pt x="456" y="147"/>
                  </a:cubicBezTo>
                  <a:lnTo>
                    <a:pt x="427" y="162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24"/>
                  </a:cubicBezTo>
                  <a:cubicBezTo>
                    <a:pt x="0" y="486"/>
                    <a:pt x="132" y="633"/>
                    <a:pt x="309" y="633"/>
                  </a:cubicBezTo>
                  <a:cubicBezTo>
                    <a:pt x="486" y="633"/>
                    <a:pt x="618" y="486"/>
                    <a:pt x="618" y="324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24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24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  <a:moveTo>
                    <a:pt x="500" y="294"/>
                  </a:moveTo>
                  <a:lnTo>
                    <a:pt x="500" y="294"/>
                  </a:lnTo>
                  <a:cubicBezTo>
                    <a:pt x="500" y="338"/>
                    <a:pt x="500" y="338"/>
                    <a:pt x="500" y="338"/>
                  </a:cubicBezTo>
                  <a:cubicBezTo>
                    <a:pt x="545" y="338"/>
                    <a:pt x="545" y="338"/>
                    <a:pt x="545" y="338"/>
                  </a:cubicBezTo>
                  <a:cubicBezTo>
                    <a:pt x="545" y="294"/>
                    <a:pt x="545" y="294"/>
                    <a:pt x="545" y="294"/>
                  </a:cubicBezTo>
                  <a:lnTo>
                    <a:pt x="500" y="29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" name="Freeform 166">
              <a:extLst>
                <a:ext uri="{FF2B5EF4-FFF2-40B4-BE49-F238E27FC236}">
                  <a16:creationId xmlns:a16="http://schemas.microsoft.com/office/drawing/2014/main" id="{37C4554C-848F-4325-97E2-E916E33A7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201" y="1973260"/>
              <a:ext cx="228611" cy="228602"/>
            </a:xfrm>
            <a:custGeom>
              <a:avLst/>
              <a:gdLst>
                <a:gd name="T0" fmla="*/ 16226 w 634"/>
                <a:gd name="T1" fmla="*/ 37139 h 634"/>
                <a:gd name="T2" fmla="*/ 16226 w 634"/>
                <a:gd name="T3" fmla="*/ 37139 h 634"/>
                <a:gd name="T4" fmla="*/ 37140 w 634"/>
                <a:gd name="T5" fmla="*/ 15865 h 634"/>
                <a:gd name="T6" fmla="*/ 53367 w 634"/>
                <a:gd name="T7" fmla="*/ 15865 h 634"/>
                <a:gd name="T8" fmla="*/ 53367 w 634"/>
                <a:gd name="T9" fmla="*/ 0 h 634"/>
                <a:gd name="T10" fmla="*/ 37140 w 634"/>
                <a:gd name="T11" fmla="*/ 0 h 634"/>
                <a:gd name="T12" fmla="*/ 0 w 634"/>
                <a:gd name="T13" fmla="*/ 37139 h 634"/>
                <a:gd name="T14" fmla="*/ 0 w 634"/>
                <a:gd name="T15" fmla="*/ 53004 h 634"/>
                <a:gd name="T16" fmla="*/ 16226 w 634"/>
                <a:gd name="T17" fmla="*/ 53004 h 634"/>
                <a:gd name="T18" fmla="*/ 16226 w 634"/>
                <a:gd name="T19" fmla="*/ 37139 h 634"/>
                <a:gd name="T20" fmla="*/ 164787 w 634"/>
                <a:gd name="T21" fmla="*/ 106008 h 634"/>
                <a:gd name="T22" fmla="*/ 164787 w 634"/>
                <a:gd name="T23" fmla="*/ 106008 h 634"/>
                <a:gd name="T24" fmla="*/ 122238 w 634"/>
                <a:gd name="T25" fmla="*/ 106008 h 634"/>
                <a:gd name="T26" fmla="*/ 122238 w 634"/>
                <a:gd name="T27" fmla="*/ 58412 h 634"/>
                <a:gd name="T28" fmla="*/ 116830 w 634"/>
                <a:gd name="T29" fmla="*/ 53004 h 634"/>
                <a:gd name="T30" fmla="*/ 106373 w 634"/>
                <a:gd name="T31" fmla="*/ 58412 h 634"/>
                <a:gd name="T32" fmla="*/ 106373 w 634"/>
                <a:gd name="T33" fmla="*/ 116825 h 634"/>
                <a:gd name="T34" fmla="*/ 116830 w 634"/>
                <a:gd name="T35" fmla="*/ 121873 h 634"/>
                <a:gd name="T36" fmla="*/ 164787 w 634"/>
                <a:gd name="T37" fmla="*/ 121873 h 634"/>
                <a:gd name="T38" fmla="*/ 169836 w 634"/>
                <a:gd name="T39" fmla="*/ 116825 h 634"/>
                <a:gd name="T40" fmla="*/ 164787 w 634"/>
                <a:gd name="T41" fmla="*/ 106008 h 634"/>
                <a:gd name="T42" fmla="*/ 212385 w 634"/>
                <a:gd name="T43" fmla="*/ 116825 h 634"/>
                <a:gd name="T44" fmla="*/ 212385 w 634"/>
                <a:gd name="T45" fmla="*/ 116825 h 634"/>
                <a:gd name="T46" fmla="*/ 116830 w 634"/>
                <a:gd name="T47" fmla="*/ 15865 h 634"/>
                <a:gd name="T48" fmla="*/ 16226 w 634"/>
                <a:gd name="T49" fmla="*/ 116825 h 634"/>
                <a:gd name="T50" fmla="*/ 69232 w 634"/>
                <a:gd name="T51" fmla="*/ 201559 h 634"/>
                <a:gd name="T52" fmla="*/ 42549 w 634"/>
                <a:gd name="T53" fmla="*/ 228241 h 634"/>
                <a:gd name="T54" fmla="*/ 63824 w 634"/>
                <a:gd name="T55" fmla="*/ 228241 h 634"/>
                <a:gd name="T56" fmla="*/ 85098 w 634"/>
                <a:gd name="T57" fmla="*/ 206968 h 634"/>
                <a:gd name="T58" fmla="*/ 116830 w 634"/>
                <a:gd name="T59" fmla="*/ 212376 h 634"/>
                <a:gd name="T60" fmla="*/ 143513 w 634"/>
                <a:gd name="T61" fmla="*/ 206968 h 634"/>
                <a:gd name="T62" fmla="*/ 164787 w 634"/>
                <a:gd name="T63" fmla="*/ 228241 h 634"/>
                <a:gd name="T64" fmla="*/ 186062 w 634"/>
                <a:gd name="T65" fmla="*/ 228241 h 634"/>
                <a:gd name="T66" fmla="*/ 164787 w 634"/>
                <a:gd name="T67" fmla="*/ 201559 h 634"/>
                <a:gd name="T68" fmla="*/ 212385 w 634"/>
                <a:gd name="T69" fmla="*/ 116825 h 634"/>
                <a:gd name="T70" fmla="*/ 116830 w 634"/>
                <a:gd name="T71" fmla="*/ 201559 h 634"/>
                <a:gd name="T72" fmla="*/ 116830 w 634"/>
                <a:gd name="T73" fmla="*/ 201559 h 634"/>
                <a:gd name="T74" fmla="*/ 32092 w 634"/>
                <a:gd name="T75" fmla="*/ 116825 h 634"/>
                <a:gd name="T76" fmla="*/ 116830 w 634"/>
                <a:gd name="T77" fmla="*/ 31730 h 634"/>
                <a:gd name="T78" fmla="*/ 201928 w 634"/>
                <a:gd name="T79" fmla="*/ 116825 h 634"/>
                <a:gd name="T80" fmla="*/ 116830 w 634"/>
                <a:gd name="T81" fmla="*/ 201559 h 634"/>
                <a:gd name="T82" fmla="*/ 191110 w 634"/>
                <a:gd name="T83" fmla="*/ 0 h 634"/>
                <a:gd name="T84" fmla="*/ 191110 w 634"/>
                <a:gd name="T85" fmla="*/ 0 h 634"/>
                <a:gd name="T86" fmla="*/ 180653 w 634"/>
                <a:gd name="T87" fmla="*/ 0 h 634"/>
                <a:gd name="T88" fmla="*/ 180653 w 634"/>
                <a:gd name="T89" fmla="*/ 15865 h 634"/>
                <a:gd name="T90" fmla="*/ 191110 w 634"/>
                <a:gd name="T91" fmla="*/ 15865 h 634"/>
                <a:gd name="T92" fmla="*/ 212385 w 634"/>
                <a:gd name="T93" fmla="*/ 37139 h 634"/>
                <a:gd name="T94" fmla="*/ 212385 w 634"/>
                <a:gd name="T95" fmla="*/ 53004 h 634"/>
                <a:gd name="T96" fmla="*/ 228250 w 634"/>
                <a:gd name="T97" fmla="*/ 53004 h 634"/>
                <a:gd name="T98" fmla="*/ 228250 w 634"/>
                <a:gd name="T99" fmla="*/ 37139 h 634"/>
                <a:gd name="T100" fmla="*/ 191110 w 634"/>
                <a:gd name="T101" fmla="*/ 0 h 6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4" h="634">
                  <a:moveTo>
                    <a:pt x="45" y="103"/>
                  </a:moveTo>
                  <a:lnTo>
                    <a:pt x="45" y="103"/>
                  </a:lnTo>
                  <a:cubicBezTo>
                    <a:pt x="45" y="74"/>
                    <a:pt x="74" y="44"/>
                    <a:pt x="103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5" y="0"/>
                    <a:pt x="0" y="44"/>
                    <a:pt x="0" y="10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30" y="147"/>
                    <a:pt x="45" y="147"/>
                    <a:pt x="45" y="147"/>
                  </a:cubicBezTo>
                  <a:lnTo>
                    <a:pt x="45" y="103"/>
                  </a:lnTo>
                  <a:close/>
                  <a:moveTo>
                    <a:pt x="457" y="294"/>
                  </a:moveTo>
                  <a:lnTo>
                    <a:pt x="457" y="294"/>
                  </a:lnTo>
                  <a:cubicBezTo>
                    <a:pt x="339" y="294"/>
                    <a:pt x="339" y="294"/>
                    <a:pt x="339" y="294"/>
                  </a:cubicBezTo>
                  <a:cubicBezTo>
                    <a:pt x="339" y="162"/>
                    <a:pt x="339" y="162"/>
                    <a:pt x="339" y="162"/>
                  </a:cubicBezTo>
                  <a:cubicBezTo>
                    <a:pt x="339" y="147"/>
                    <a:pt x="324" y="147"/>
                    <a:pt x="324" y="147"/>
                  </a:cubicBezTo>
                  <a:cubicBezTo>
                    <a:pt x="310" y="147"/>
                    <a:pt x="295" y="147"/>
                    <a:pt x="295" y="162"/>
                  </a:cubicBezTo>
                  <a:cubicBezTo>
                    <a:pt x="295" y="324"/>
                    <a:pt x="295" y="324"/>
                    <a:pt x="295" y="324"/>
                  </a:cubicBezTo>
                  <a:cubicBezTo>
                    <a:pt x="295" y="324"/>
                    <a:pt x="310" y="338"/>
                    <a:pt x="324" y="338"/>
                  </a:cubicBezTo>
                  <a:cubicBezTo>
                    <a:pt x="457" y="338"/>
                    <a:pt x="457" y="338"/>
                    <a:pt x="457" y="338"/>
                  </a:cubicBezTo>
                  <a:cubicBezTo>
                    <a:pt x="471" y="338"/>
                    <a:pt x="471" y="324"/>
                    <a:pt x="471" y="324"/>
                  </a:cubicBezTo>
                  <a:cubicBezTo>
                    <a:pt x="471" y="309"/>
                    <a:pt x="471" y="294"/>
                    <a:pt x="457" y="294"/>
                  </a:cubicBezTo>
                  <a:close/>
                  <a:moveTo>
                    <a:pt x="589" y="324"/>
                  </a:moveTo>
                  <a:lnTo>
                    <a:pt x="589" y="324"/>
                  </a:lnTo>
                  <a:cubicBezTo>
                    <a:pt x="589" y="162"/>
                    <a:pt x="471" y="44"/>
                    <a:pt x="324" y="44"/>
                  </a:cubicBezTo>
                  <a:cubicBezTo>
                    <a:pt x="162" y="44"/>
                    <a:pt x="45" y="162"/>
                    <a:pt x="45" y="324"/>
                  </a:cubicBezTo>
                  <a:cubicBezTo>
                    <a:pt x="45" y="427"/>
                    <a:pt x="103" y="515"/>
                    <a:pt x="192" y="559"/>
                  </a:cubicBezTo>
                  <a:cubicBezTo>
                    <a:pt x="118" y="633"/>
                    <a:pt x="118" y="633"/>
                    <a:pt x="118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236" y="574"/>
                    <a:pt x="236" y="574"/>
                    <a:pt x="236" y="574"/>
                  </a:cubicBezTo>
                  <a:cubicBezTo>
                    <a:pt x="265" y="589"/>
                    <a:pt x="295" y="589"/>
                    <a:pt x="324" y="589"/>
                  </a:cubicBezTo>
                  <a:cubicBezTo>
                    <a:pt x="354" y="589"/>
                    <a:pt x="383" y="589"/>
                    <a:pt x="398" y="574"/>
                  </a:cubicBezTo>
                  <a:cubicBezTo>
                    <a:pt x="457" y="633"/>
                    <a:pt x="457" y="633"/>
                    <a:pt x="457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457" y="559"/>
                    <a:pt x="457" y="559"/>
                    <a:pt x="457" y="559"/>
                  </a:cubicBezTo>
                  <a:cubicBezTo>
                    <a:pt x="530" y="515"/>
                    <a:pt x="589" y="427"/>
                    <a:pt x="589" y="324"/>
                  </a:cubicBezTo>
                  <a:close/>
                  <a:moveTo>
                    <a:pt x="324" y="559"/>
                  </a:moveTo>
                  <a:lnTo>
                    <a:pt x="324" y="559"/>
                  </a:lnTo>
                  <a:cubicBezTo>
                    <a:pt x="192" y="559"/>
                    <a:pt x="89" y="456"/>
                    <a:pt x="89" y="324"/>
                  </a:cubicBezTo>
                  <a:cubicBezTo>
                    <a:pt x="89" y="192"/>
                    <a:pt x="192" y="88"/>
                    <a:pt x="324" y="88"/>
                  </a:cubicBezTo>
                  <a:cubicBezTo>
                    <a:pt x="457" y="88"/>
                    <a:pt x="560" y="192"/>
                    <a:pt x="560" y="324"/>
                  </a:cubicBezTo>
                  <a:cubicBezTo>
                    <a:pt x="560" y="456"/>
                    <a:pt x="457" y="559"/>
                    <a:pt x="324" y="559"/>
                  </a:cubicBezTo>
                  <a:close/>
                  <a:moveTo>
                    <a:pt x="530" y="0"/>
                  </a:moveTo>
                  <a:lnTo>
                    <a:pt x="530" y="0"/>
                  </a:lnTo>
                  <a:cubicBezTo>
                    <a:pt x="501" y="0"/>
                    <a:pt x="501" y="0"/>
                    <a:pt x="501" y="0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75" y="44"/>
                    <a:pt x="589" y="74"/>
                    <a:pt x="589" y="103"/>
                  </a:cubicBezTo>
                  <a:cubicBezTo>
                    <a:pt x="589" y="147"/>
                    <a:pt x="589" y="147"/>
                    <a:pt x="589" y="147"/>
                  </a:cubicBezTo>
                  <a:cubicBezTo>
                    <a:pt x="604" y="147"/>
                    <a:pt x="604" y="147"/>
                    <a:pt x="633" y="147"/>
                  </a:cubicBezTo>
                  <a:cubicBezTo>
                    <a:pt x="633" y="103"/>
                    <a:pt x="633" y="103"/>
                    <a:pt x="633" y="103"/>
                  </a:cubicBezTo>
                  <a:cubicBezTo>
                    <a:pt x="633" y="44"/>
                    <a:pt x="589" y="0"/>
                    <a:pt x="5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" name="Freeform 167">
              <a:extLst>
                <a:ext uri="{FF2B5EF4-FFF2-40B4-BE49-F238E27FC236}">
                  <a16:creationId xmlns:a16="http://schemas.microsoft.com/office/drawing/2014/main" id="{7BC01B37-EA97-4064-9EF5-5C8861E83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737" y="1973260"/>
              <a:ext cx="212485" cy="228602"/>
            </a:xfrm>
            <a:custGeom>
              <a:avLst/>
              <a:gdLst>
                <a:gd name="T0" fmla="*/ 169628 w 590"/>
                <a:gd name="T1" fmla="*/ 201559 h 634"/>
                <a:gd name="T2" fmla="*/ 169628 w 590"/>
                <a:gd name="T3" fmla="*/ 159372 h 634"/>
                <a:gd name="T4" fmla="*/ 143337 w 590"/>
                <a:gd name="T5" fmla="*/ 185694 h 634"/>
                <a:gd name="T6" fmla="*/ 159184 w 590"/>
                <a:gd name="T7" fmla="*/ 169829 h 634"/>
                <a:gd name="T8" fmla="*/ 159184 w 590"/>
                <a:gd name="T9" fmla="*/ 185694 h 634"/>
                <a:gd name="T10" fmla="*/ 159184 w 590"/>
                <a:gd name="T11" fmla="*/ 143147 h 634"/>
                <a:gd name="T12" fmla="*/ 185834 w 590"/>
                <a:gd name="T13" fmla="*/ 116825 h 634"/>
                <a:gd name="T14" fmla="*/ 143337 w 590"/>
                <a:gd name="T15" fmla="*/ 116825 h 634"/>
                <a:gd name="T16" fmla="*/ 159184 w 590"/>
                <a:gd name="T17" fmla="*/ 116825 h 634"/>
                <a:gd name="T18" fmla="*/ 169628 w 590"/>
                <a:gd name="T19" fmla="*/ 127282 h 634"/>
                <a:gd name="T20" fmla="*/ 185834 w 590"/>
                <a:gd name="T21" fmla="*/ 15865 h 634"/>
                <a:gd name="T22" fmla="*/ 159184 w 590"/>
                <a:gd name="T23" fmla="*/ 10457 h 634"/>
                <a:gd name="T24" fmla="*/ 143337 w 590"/>
                <a:gd name="T25" fmla="*/ 15865 h 634"/>
                <a:gd name="T26" fmla="*/ 63746 w 590"/>
                <a:gd name="T27" fmla="*/ 0 h 634"/>
                <a:gd name="T28" fmla="*/ 32053 w 590"/>
                <a:gd name="T29" fmla="*/ 15865 h 634"/>
                <a:gd name="T30" fmla="*/ 32053 w 590"/>
                <a:gd name="T31" fmla="*/ 228241 h 634"/>
                <a:gd name="T32" fmla="*/ 212125 w 590"/>
                <a:gd name="T33" fmla="*/ 42547 h 634"/>
                <a:gd name="T34" fmla="*/ 201681 w 590"/>
                <a:gd name="T35" fmla="*/ 201559 h 634"/>
                <a:gd name="T36" fmla="*/ 15846 w 590"/>
                <a:gd name="T37" fmla="*/ 201559 h 634"/>
                <a:gd name="T38" fmla="*/ 201681 w 590"/>
                <a:gd name="T39" fmla="*/ 201559 h 634"/>
                <a:gd name="T40" fmla="*/ 15846 w 590"/>
                <a:gd name="T41" fmla="*/ 58412 h 634"/>
                <a:gd name="T42" fmla="*/ 58343 w 590"/>
                <a:gd name="T43" fmla="*/ 31730 h 634"/>
                <a:gd name="T44" fmla="*/ 74550 w 590"/>
                <a:gd name="T45" fmla="*/ 37139 h 634"/>
                <a:gd name="T46" fmla="*/ 143337 w 590"/>
                <a:gd name="T47" fmla="*/ 37139 h 634"/>
                <a:gd name="T48" fmla="*/ 159184 w 590"/>
                <a:gd name="T49" fmla="*/ 31730 h 634"/>
                <a:gd name="T50" fmla="*/ 201681 w 590"/>
                <a:gd name="T51" fmla="*/ 58412 h 634"/>
                <a:gd name="T52" fmla="*/ 58343 w 590"/>
                <a:gd name="T53" fmla="*/ 143147 h 634"/>
                <a:gd name="T54" fmla="*/ 58343 w 590"/>
                <a:gd name="T55" fmla="*/ 100960 h 634"/>
                <a:gd name="T56" fmla="*/ 32053 w 590"/>
                <a:gd name="T57" fmla="*/ 127282 h 634"/>
                <a:gd name="T58" fmla="*/ 42497 w 590"/>
                <a:gd name="T59" fmla="*/ 116825 h 634"/>
                <a:gd name="T60" fmla="*/ 42497 w 590"/>
                <a:gd name="T61" fmla="*/ 127282 h 634"/>
                <a:gd name="T62" fmla="*/ 100840 w 590"/>
                <a:gd name="T63" fmla="*/ 143147 h 634"/>
                <a:gd name="T64" fmla="*/ 127491 w 590"/>
                <a:gd name="T65" fmla="*/ 116825 h 634"/>
                <a:gd name="T66" fmla="*/ 84994 w 590"/>
                <a:gd name="T67" fmla="*/ 116825 h 634"/>
                <a:gd name="T68" fmla="*/ 100840 w 590"/>
                <a:gd name="T69" fmla="*/ 116825 h 634"/>
                <a:gd name="T70" fmla="*/ 116687 w 590"/>
                <a:gd name="T71" fmla="*/ 127282 h 634"/>
                <a:gd name="T72" fmla="*/ 42497 w 590"/>
                <a:gd name="T73" fmla="*/ 201559 h 634"/>
                <a:gd name="T74" fmla="*/ 74550 w 590"/>
                <a:gd name="T75" fmla="*/ 185694 h 634"/>
                <a:gd name="T76" fmla="*/ 42497 w 590"/>
                <a:gd name="T77" fmla="*/ 159372 h 634"/>
                <a:gd name="T78" fmla="*/ 42497 w 590"/>
                <a:gd name="T79" fmla="*/ 201559 h 634"/>
                <a:gd name="T80" fmla="*/ 58343 w 590"/>
                <a:gd name="T81" fmla="*/ 169829 h 634"/>
                <a:gd name="T82" fmla="*/ 42497 w 590"/>
                <a:gd name="T83" fmla="*/ 169829 h 634"/>
                <a:gd name="T84" fmla="*/ 116687 w 590"/>
                <a:gd name="T85" fmla="*/ 201559 h 634"/>
                <a:gd name="T86" fmla="*/ 116687 w 590"/>
                <a:gd name="T87" fmla="*/ 159372 h 634"/>
                <a:gd name="T88" fmla="*/ 84994 w 590"/>
                <a:gd name="T89" fmla="*/ 185694 h 634"/>
                <a:gd name="T90" fmla="*/ 100840 w 590"/>
                <a:gd name="T91" fmla="*/ 169829 h 634"/>
                <a:gd name="T92" fmla="*/ 100840 w 590"/>
                <a:gd name="T93" fmla="*/ 185694 h 6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0" h="634">
                  <a:moveTo>
                    <a:pt x="442" y="559"/>
                  </a:moveTo>
                  <a:lnTo>
                    <a:pt x="442" y="559"/>
                  </a:lnTo>
                  <a:cubicBezTo>
                    <a:pt x="471" y="559"/>
                    <a:pt x="471" y="559"/>
                    <a:pt x="471" y="559"/>
                  </a:cubicBezTo>
                  <a:cubicBezTo>
                    <a:pt x="501" y="559"/>
                    <a:pt x="516" y="530"/>
                    <a:pt x="516" y="515"/>
                  </a:cubicBezTo>
                  <a:cubicBezTo>
                    <a:pt x="516" y="471"/>
                    <a:pt x="516" y="471"/>
                    <a:pt x="516" y="471"/>
                  </a:cubicBezTo>
                  <a:cubicBezTo>
                    <a:pt x="516" y="456"/>
                    <a:pt x="501" y="442"/>
                    <a:pt x="471" y="442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12" y="442"/>
                    <a:pt x="398" y="456"/>
                    <a:pt x="398" y="471"/>
                  </a:cubicBezTo>
                  <a:cubicBezTo>
                    <a:pt x="398" y="515"/>
                    <a:pt x="398" y="515"/>
                    <a:pt x="398" y="515"/>
                  </a:cubicBezTo>
                  <a:cubicBezTo>
                    <a:pt x="398" y="530"/>
                    <a:pt x="412" y="559"/>
                    <a:pt x="442" y="559"/>
                  </a:cubicBezTo>
                  <a:close/>
                  <a:moveTo>
                    <a:pt x="442" y="471"/>
                  </a:moveTo>
                  <a:lnTo>
                    <a:pt x="442" y="471"/>
                  </a:lnTo>
                  <a:cubicBezTo>
                    <a:pt x="471" y="471"/>
                    <a:pt x="471" y="471"/>
                    <a:pt x="471" y="471"/>
                  </a:cubicBezTo>
                  <a:cubicBezTo>
                    <a:pt x="471" y="515"/>
                    <a:pt x="471" y="515"/>
                    <a:pt x="471" y="515"/>
                  </a:cubicBezTo>
                  <a:cubicBezTo>
                    <a:pt x="442" y="515"/>
                    <a:pt x="442" y="515"/>
                    <a:pt x="442" y="515"/>
                  </a:cubicBezTo>
                  <a:lnTo>
                    <a:pt x="442" y="471"/>
                  </a:lnTo>
                  <a:close/>
                  <a:moveTo>
                    <a:pt x="442" y="397"/>
                  </a:moveTo>
                  <a:lnTo>
                    <a:pt x="442" y="397"/>
                  </a:lnTo>
                  <a:cubicBezTo>
                    <a:pt x="471" y="397"/>
                    <a:pt x="471" y="397"/>
                    <a:pt x="471" y="397"/>
                  </a:cubicBezTo>
                  <a:cubicBezTo>
                    <a:pt x="501" y="397"/>
                    <a:pt x="516" y="383"/>
                    <a:pt x="516" y="353"/>
                  </a:cubicBezTo>
                  <a:cubicBezTo>
                    <a:pt x="516" y="324"/>
                    <a:pt x="516" y="324"/>
                    <a:pt x="516" y="324"/>
                  </a:cubicBezTo>
                  <a:cubicBezTo>
                    <a:pt x="516" y="294"/>
                    <a:pt x="501" y="280"/>
                    <a:pt x="471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12" y="280"/>
                    <a:pt x="398" y="294"/>
                    <a:pt x="398" y="324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398" y="383"/>
                    <a:pt x="412" y="397"/>
                    <a:pt x="442" y="397"/>
                  </a:cubicBezTo>
                  <a:close/>
                  <a:moveTo>
                    <a:pt x="442" y="324"/>
                  </a:moveTo>
                  <a:lnTo>
                    <a:pt x="442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71" y="353"/>
                    <a:pt x="471" y="353"/>
                    <a:pt x="471" y="353"/>
                  </a:cubicBezTo>
                  <a:cubicBezTo>
                    <a:pt x="442" y="353"/>
                    <a:pt x="442" y="353"/>
                    <a:pt x="442" y="353"/>
                  </a:cubicBezTo>
                  <a:lnTo>
                    <a:pt x="442" y="324"/>
                  </a:lnTo>
                  <a:close/>
                  <a:moveTo>
                    <a:pt x="516" y="44"/>
                  </a:moveTo>
                  <a:lnTo>
                    <a:pt x="516" y="44"/>
                  </a:lnTo>
                  <a:cubicBezTo>
                    <a:pt x="442" y="44"/>
                    <a:pt x="442" y="44"/>
                    <a:pt x="442" y="44"/>
                  </a:cubicBezTo>
                  <a:cubicBezTo>
                    <a:pt x="442" y="29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412" y="0"/>
                    <a:pt x="398" y="15"/>
                    <a:pt x="398" y="29"/>
                  </a:cubicBezTo>
                  <a:cubicBezTo>
                    <a:pt x="398" y="44"/>
                    <a:pt x="398" y="44"/>
                    <a:pt x="398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15"/>
                    <a:pt x="192" y="0"/>
                    <a:pt x="177" y="0"/>
                  </a:cubicBezTo>
                  <a:cubicBezTo>
                    <a:pt x="177" y="0"/>
                    <a:pt x="162" y="15"/>
                    <a:pt x="162" y="29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44" y="44"/>
                    <a:pt x="0" y="74"/>
                    <a:pt x="0" y="11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604"/>
                    <a:pt x="589" y="559"/>
                  </a:cubicBezTo>
                  <a:cubicBezTo>
                    <a:pt x="589" y="118"/>
                    <a:pt x="589" y="118"/>
                    <a:pt x="589" y="118"/>
                  </a:cubicBezTo>
                  <a:cubicBezTo>
                    <a:pt x="589" y="74"/>
                    <a:pt x="560" y="44"/>
                    <a:pt x="516" y="44"/>
                  </a:cubicBezTo>
                  <a:close/>
                  <a:moveTo>
                    <a:pt x="560" y="559"/>
                  </a:moveTo>
                  <a:lnTo>
                    <a:pt x="560" y="559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59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560" y="206"/>
                    <a:pt x="560" y="206"/>
                    <a:pt x="560" y="206"/>
                  </a:cubicBezTo>
                  <a:lnTo>
                    <a:pt x="560" y="559"/>
                  </a:lnTo>
                  <a:close/>
                  <a:moveTo>
                    <a:pt x="560" y="162"/>
                  </a:moveTo>
                  <a:lnTo>
                    <a:pt x="560" y="162"/>
                  </a:lnTo>
                  <a:cubicBezTo>
                    <a:pt x="44" y="162"/>
                    <a:pt x="44" y="162"/>
                    <a:pt x="44" y="162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03"/>
                    <a:pt x="59" y="88"/>
                    <a:pt x="89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118"/>
                    <a:pt x="177" y="118"/>
                    <a:pt x="177" y="118"/>
                  </a:cubicBezTo>
                  <a:cubicBezTo>
                    <a:pt x="192" y="118"/>
                    <a:pt x="207" y="118"/>
                    <a:pt x="207" y="103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398" y="88"/>
                    <a:pt x="398" y="88"/>
                    <a:pt x="398" y="88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8" y="118"/>
                    <a:pt x="412" y="118"/>
                    <a:pt x="412" y="118"/>
                  </a:cubicBezTo>
                  <a:cubicBezTo>
                    <a:pt x="427" y="118"/>
                    <a:pt x="442" y="118"/>
                    <a:pt x="442" y="103"/>
                  </a:cubicBezTo>
                  <a:cubicBezTo>
                    <a:pt x="442" y="88"/>
                    <a:pt x="442" y="88"/>
                    <a:pt x="442" y="88"/>
                  </a:cubicBezTo>
                  <a:cubicBezTo>
                    <a:pt x="516" y="88"/>
                    <a:pt x="516" y="88"/>
                    <a:pt x="516" y="88"/>
                  </a:cubicBezTo>
                  <a:cubicBezTo>
                    <a:pt x="530" y="88"/>
                    <a:pt x="560" y="103"/>
                    <a:pt x="560" y="118"/>
                  </a:cubicBezTo>
                  <a:lnTo>
                    <a:pt x="560" y="162"/>
                  </a:lnTo>
                  <a:close/>
                  <a:moveTo>
                    <a:pt x="118" y="397"/>
                  </a:moveTo>
                  <a:lnTo>
                    <a:pt x="118" y="397"/>
                  </a:lnTo>
                  <a:cubicBezTo>
                    <a:pt x="162" y="397"/>
                    <a:pt x="162" y="397"/>
                    <a:pt x="162" y="397"/>
                  </a:cubicBezTo>
                  <a:cubicBezTo>
                    <a:pt x="177" y="397"/>
                    <a:pt x="207" y="383"/>
                    <a:pt x="207" y="353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207" y="294"/>
                    <a:pt x="177" y="280"/>
                    <a:pt x="162" y="280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103" y="280"/>
                    <a:pt x="89" y="294"/>
                    <a:pt x="89" y="324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9" y="383"/>
                    <a:pt x="103" y="397"/>
                    <a:pt x="118" y="397"/>
                  </a:cubicBezTo>
                  <a:close/>
                  <a:moveTo>
                    <a:pt x="118" y="324"/>
                  </a:moveTo>
                  <a:lnTo>
                    <a:pt x="118" y="324"/>
                  </a:lnTo>
                  <a:cubicBezTo>
                    <a:pt x="162" y="324"/>
                    <a:pt x="162" y="324"/>
                    <a:pt x="162" y="324"/>
                  </a:cubicBez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118" y="353"/>
                    <a:pt x="118" y="353"/>
                  </a:cubicBezTo>
                  <a:lnTo>
                    <a:pt x="118" y="324"/>
                  </a:lnTo>
                  <a:close/>
                  <a:moveTo>
                    <a:pt x="280" y="397"/>
                  </a:moveTo>
                  <a:lnTo>
                    <a:pt x="280" y="397"/>
                  </a:lnTo>
                  <a:cubicBezTo>
                    <a:pt x="324" y="397"/>
                    <a:pt x="324" y="397"/>
                    <a:pt x="324" y="397"/>
                  </a:cubicBezTo>
                  <a:cubicBezTo>
                    <a:pt x="339" y="397"/>
                    <a:pt x="354" y="383"/>
                    <a:pt x="354" y="353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4" y="294"/>
                    <a:pt x="339" y="280"/>
                    <a:pt x="324" y="280"/>
                  </a:cubicBezTo>
                  <a:cubicBezTo>
                    <a:pt x="280" y="280"/>
                    <a:pt x="280" y="280"/>
                    <a:pt x="280" y="280"/>
                  </a:cubicBezTo>
                  <a:cubicBezTo>
                    <a:pt x="265" y="280"/>
                    <a:pt x="236" y="294"/>
                    <a:pt x="236" y="324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36" y="383"/>
                    <a:pt x="265" y="397"/>
                    <a:pt x="280" y="397"/>
                  </a:cubicBezTo>
                  <a:close/>
                  <a:moveTo>
                    <a:pt x="280" y="324"/>
                  </a:moveTo>
                  <a:lnTo>
                    <a:pt x="280" y="324"/>
                  </a:lnTo>
                  <a:cubicBezTo>
                    <a:pt x="324" y="324"/>
                    <a:pt x="324" y="324"/>
                    <a:pt x="324" y="324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280" y="353"/>
                    <a:pt x="280" y="353"/>
                    <a:pt x="280" y="353"/>
                  </a:cubicBezTo>
                  <a:lnTo>
                    <a:pt x="280" y="324"/>
                  </a:lnTo>
                  <a:close/>
                  <a:moveTo>
                    <a:pt x="118" y="559"/>
                  </a:moveTo>
                  <a:lnTo>
                    <a:pt x="118" y="559"/>
                  </a:lnTo>
                  <a:cubicBezTo>
                    <a:pt x="162" y="559"/>
                    <a:pt x="162" y="559"/>
                    <a:pt x="162" y="559"/>
                  </a:cubicBezTo>
                  <a:cubicBezTo>
                    <a:pt x="177" y="559"/>
                    <a:pt x="207" y="530"/>
                    <a:pt x="207" y="515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56"/>
                    <a:pt x="177" y="442"/>
                    <a:pt x="162" y="442"/>
                  </a:cubicBezTo>
                  <a:cubicBezTo>
                    <a:pt x="118" y="442"/>
                    <a:pt x="118" y="442"/>
                    <a:pt x="118" y="442"/>
                  </a:cubicBezTo>
                  <a:cubicBezTo>
                    <a:pt x="103" y="442"/>
                    <a:pt x="89" y="456"/>
                    <a:pt x="89" y="471"/>
                  </a:cubicBezTo>
                  <a:cubicBezTo>
                    <a:pt x="89" y="515"/>
                    <a:pt x="89" y="515"/>
                    <a:pt x="89" y="515"/>
                  </a:cubicBezTo>
                  <a:cubicBezTo>
                    <a:pt x="89" y="530"/>
                    <a:pt x="103" y="559"/>
                    <a:pt x="118" y="559"/>
                  </a:cubicBezTo>
                  <a:close/>
                  <a:moveTo>
                    <a:pt x="118" y="471"/>
                  </a:moveTo>
                  <a:lnTo>
                    <a:pt x="118" y="471"/>
                  </a:lnTo>
                  <a:cubicBezTo>
                    <a:pt x="162" y="471"/>
                    <a:pt x="162" y="471"/>
                    <a:pt x="162" y="471"/>
                  </a:cubicBezTo>
                  <a:cubicBezTo>
                    <a:pt x="162" y="515"/>
                    <a:pt x="162" y="515"/>
                    <a:pt x="162" y="515"/>
                  </a:cubicBezTo>
                  <a:cubicBezTo>
                    <a:pt x="118" y="515"/>
                    <a:pt x="118" y="515"/>
                    <a:pt x="118" y="515"/>
                  </a:cubicBezTo>
                  <a:lnTo>
                    <a:pt x="118" y="471"/>
                  </a:lnTo>
                  <a:close/>
                  <a:moveTo>
                    <a:pt x="280" y="559"/>
                  </a:moveTo>
                  <a:lnTo>
                    <a:pt x="280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39" y="559"/>
                    <a:pt x="354" y="530"/>
                    <a:pt x="354" y="515"/>
                  </a:cubicBezTo>
                  <a:cubicBezTo>
                    <a:pt x="354" y="471"/>
                    <a:pt x="354" y="471"/>
                    <a:pt x="354" y="471"/>
                  </a:cubicBezTo>
                  <a:cubicBezTo>
                    <a:pt x="354" y="456"/>
                    <a:pt x="339" y="442"/>
                    <a:pt x="324" y="442"/>
                  </a:cubicBezTo>
                  <a:cubicBezTo>
                    <a:pt x="280" y="442"/>
                    <a:pt x="280" y="442"/>
                    <a:pt x="280" y="442"/>
                  </a:cubicBezTo>
                  <a:cubicBezTo>
                    <a:pt x="265" y="442"/>
                    <a:pt x="236" y="456"/>
                    <a:pt x="236" y="471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30"/>
                    <a:pt x="265" y="559"/>
                    <a:pt x="280" y="559"/>
                  </a:cubicBezTo>
                  <a:close/>
                  <a:moveTo>
                    <a:pt x="280" y="471"/>
                  </a:moveTo>
                  <a:lnTo>
                    <a:pt x="280" y="471"/>
                  </a:lnTo>
                  <a:cubicBezTo>
                    <a:pt x="324" y="471"/>
                    <a:pt x="324" y="471"/>
                    <a:pt x="324" y="471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80" y="515"/>
                    <a:pt x="280" y="515"/>
                    <a:pt x="280" y="515"/>
                  </a:cubicBezTo>
                  <a:lnTo>
                    <a:pt x="280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" name="Freeform 168">
              <a:extLst>
                <a:ext uri="{FF2B5EF4-FFF2-40B4-BE49-F238E27FC236}">
                  <a16:creationId xmlns:a16="http://schemas.microsoft.com/office/drawing/2014/main" id="{C13002E8-CD30-481F-A0F6-52DB67A4C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786" y="2015945"/>
              <a:ext cx="221970" cy="143232"/>
            </a:xfrm>
            <a:custGeom>
              <a:avLst/>
              <a:gdLst>
                <a:gd name="T0" fmla="*/ 153120 w 619"/>
                <a:gd name="T1" fmla="*/ 31669 h 398"/>
                <a:gd name="T2" fmla="*/ 153120 w 619"/>
                <a:gd name="T3" fmla="*/ 31669 h 398"/>
                <a:gd name="T4" fmla="*/ 110806 w 619"/>
                <a:gd name="T5" fmla="*/ 74135 h 398"/>
                <a:gd name="T6" fmla="*/ 153120 w 619"/>
                <a:gd name="T7" fmla="*/ 116601 h 398"/>
                <a:gd name="T8" fmla="*/ 195434 w 619"/>
                <a:gd name="T9" fmla="*/ 74135 h 398"/>
                <a:gd name="T10" fmla="*/ 153120 w 619"/>
                <a:gd name="T11" fmla="*/ 31669 h 398"/>
                <a:gd name="T12" fmla="*/ 153120 w 619"/>
                <a:gd name="T13" fmla="*/ 100406 h 398"/>
                <a:gd name="T14" fmla="*/ 153120 w 619"/>
                <a:gd name="T15" fmla="*/ 100406 h 398"/>
                <a:gd name="T16" fmla="*/ 126584 w 619"/>
                <a:gd name="T17" fmla="*/ 74135 h 398"/>
                <a:gd name="T18" fmla="*/ 153120 w 619"/>
                <a:gd name="T19" fmla="*/ 42106 h 398"/>
                <a:gd name="T20" fmla="*/ 179297 w 619"/>
                <a:gd name="T21" fmla="*/ 74135 h 398"/>
                <a:gd name="T22" fmla="*/ 153120 w 619"/>
                <a:gd name="T23" fmla="*/ 100406 h 398"/>
                <a:gd name="T24" fmla="*/ 153120 w 619"/>
                <a:gd name="T25" fmla="*/ 0 h 398"/>
                <a:gd name="T26" fmla="*/ 153120 w 619"/>
                <a:gd name="T27" fmla="*/ 0 h 398"/>
                <a:gd name="T28" fmla="*/ 68492 w 619"/>
                <a:gd name="T29" fmla="*/ 0 h 398"/>
                <a:gd name="T30" fmla="*/ 0 w 619"/>
                <a:gd name="T31" fmla="*/ 74135 h 398"/>
                <a:gd name="T32" fmla="*/ 68492 w 619"/>
                <a:gd name="T33" fmla="*/ 142872 h 398"/>
                <a:gd name="T34" fmla="*/ 153120 w 619"/>
                <a:gd name="T35" fmla="*/ 142872 h 398"/>
                <a:gd name="T36" fmla="*/ 221611 w 619"/>
                <a:gd name="T37" fmla="*/ 74135 h 398"/>
                <a:gd name="T38" fmla="*/ 153120 w 619"/>
                <a:gd name="T39" fmla="*/ 0 h 398"/>
                <a:gd name="T40" fmla="*/ 153120 w 619"/>
                <a:gd name="T41" fmla="*/ 127037 h 398"/>
                <a:gd name="T42" fmla="*/ 153120 w 619"/>
                <a:gd name="T43" fmla="*/ 127037 h 398"/>
                <a:gd name="T44" fmla="*/ 68492 w 619"/>
                <a:gd name="T45" fmla="*/ 127037 h 398"/>
                <a:gd name="T46" fmla="*/ 10399 w 619"/>
                <a:gd name="T47" fmla="*/ 74135 h 398"/>
                <a:gd name="T48" fmla="*/ 68492 w 619"/>
                <a:gd name="T49" fmla="*/ 15835 h 398"/>
                <a:gd name="T50" fmla="*/ 153120 w 619"/>
                <a:gd name="T51" fmla="*/ 15835 h 398"/>
                <a:gd name="T52" fmla="*/ 211212 w 619"/>
                <a:gd name="T53" fmla="*/ 74135 h 398"/>
                <a:gd name="T54" fmla="*/ 153120 w 619"/>
                <a:gd name="T55" fmla="*/ 127037 h 3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19" h="398">
                  <a:moveTo>
                    <a:pt x="427" y="88"/>
                  </a:moveTo>
                  <a:lnTo>
                    <a:pt x="427" y="88"/>
                  </a:lnTo>
                  <a:cubicBezTo>
                    <a:pt x="368" y="88"/>
                    <a:pt x="309" y="132"/>
                    <a:pt x="309" y="206"/>
                  </a:cubicBezTo>
                  <a:cubicBezTo>
                    <a:pt x="309" y="265"/>
                    <a:pt x="368" y="324"/>
                    <a:pt x="427" y="324"/>
                  </a:cubicBezTo>
                  <a:cubicBezTo>
                    <a:pt x="486" y="324"/>
                    <a:pt x="545" y="265"/>
                    <a:pt x="545" y="206"/>
                  </a:cubicBezTo>
                  <a:cubicBezTo>
                    <a:pt x="545" y="132"/>
                    <a:pt x="486" y="88"/>
                    <a:pt x="427" y="88"/>
                  </a:cubicBezTo>
                  <a:close/>
                  <a:moveTo>
                    <a:pt x="427" y="279"/>
                  </a:moveTo>
                  <a:lnTo>
                    <a:pt x="427" y="279"/>
                  </a:lnTo>
                  <a:cubicBezTo>
                    <a:pt x="382" y="279"/>
                    <a:pt x="353" y="250"/>
                    <a:pt x="353" y="206"/>
                  </a:cubicBezTo>
                  <a:cubicBezTo>
                    <a:pt x="353" y="162"/>
                    <a:pt x="382" y="117"/>
                    <a:pt x="427" y="117"/>
                  </a:cubicBezTo>
                  <a:cubicBezTo>
                    <a:pt x="471" y="117"/>
                    <a:pt x="500" y="162"/>
                    <a:pt x="500" y="206"/>
                  </a:cubicBezTo>
                  <a:cubicBezTo>
                    <a:pt x="500" y="250"/>
                    <a:pt x="471" y="279"/>
                    <a:pt x="427" y="279"/>
                  </a:cubicBezTo>
                  <a:close/>
                  <a:moveTo>
                    <a:pt x="427" y="0"/>
                  </a:moveTo>
                  <a:lnTo>
                    <a:pt x="427" y="0"/>
                  </a:lnTo>
                  <a:cubicBezTo>
                    <a:pt x="191" y="0"/>
                    <a:pt x="191" y="0"/>
                    <a:pt x="191" y="0"/>
                  </a:cubicBezTo>
                  <a:cubicBezTo>
                    <a:pt x="88" y="0"/>
                    <a:pt x="0" y="88"/>
                    <a:pt x="0" y="206"/>
                  </a:cubicBezTo>
                  <a:cubicBezTo>
                    <a:pt x="0" y="309"/>
                    <a:pt x="88" y="397"/>
                    <a:pt x="191" y="397"/>
                  </a:cubicBezTo>
                  <a:cubicBezTo>
                    <a:pt x="427" y="397"/>
                    <a:pt x="427" y="397"/>
                    <a:pt x="427" y="397"/>
                  </a:cubicBezTo>
                  <a:cubicBezTo>
                    <a:pt x="530" y="397"/>
                    <a:pt x="618" y="309"/>
                    <a:pt x="618" y="206"/>
                  </a:cubicBezTo>
                  <a:cubicBezTo>
                    <a:pt x="618" y="88"/>
                    <a:pt x="530" y="0"/>
                    <a:pt x="427" y="0"/>
                  </a:cubicBezTo>
                  <a:close/>
                  <a:moveTo>
                    <a:pt x="427" y="353"/>
                  </a:moveTo>
                  <a:lnTo>
                    <a:pt x="427" y="353"/>
                  </a:lnTo>
                  <a:cubicBezTo>
                    <a:pt x="191" y="353"/>
                    <a:pt x="191" y="353"/>
                    <a:pt x="191" y="353"/>
                  </a:cubicBezTo>
                  <a:cubicBezTo>
                    <a:pt x="103" y="353"/>
                    <a:pt x="29" y="294"/>
                    <a:pt x="29" y="206"/>
                  </a:cubicBezTo>
                  <a:cubicBezTo>
                    <a:pt x="29" y="117"/>
                    <a:pt x="103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515" y="44"/>
                    <a:pt x="589" y="117"/>
                    <a:pt x="589" y="206"/>
                  </a:cubicBezTo>
                  <a:cubicBezTo>
                    <a:pt x="589" y="294"/>
                    <a:pt x="515" y="353"/>
                    <a:pt x="427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" name="Freeform 169">
              <a:extLst>
                <a:ext uri="{FF2B5EF4-FFF2-40B4-BE49-F238E27FC236}">
                  <a16:creationId xmlns:a16="http://schemas.microsoft.com/office/drawing/2014/main" id="{6121A3B5-9288-494F-821E-8686959F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887" y="2015945"/>
              <a:ext cx="228610" cy="143232"/>
            </a:xfrm>
            <a:custGeom>
              <a:avLst/>
              <a:gdLst>
                <a:gd name="T0" fmla="*/ 159378 w 634"/>
                <a:gd name="T1" fmla="*/ 0 h 398"/>
                <a:gd name="T2" fmla="*/ 159378 w 634"/>
                <a:gd name="T3" fmla="*/ 0 h 398"/>
                <a:gd name="T4" fmla="*/ 74641 w 634"/>
                <a:gd name="T5" fmla="*/ 0 h 398"/>
                <a:gd name="T6" fmla="*/ 0 w 634"/>
                <a:gd name="T7" fmla="*/ 74135 h 398"/>
                <a:gd name="T8" fmla="*/ 74641 w 634"/>
                <a:gd name="T9" fmla="*/ 142872 h 398"/>
                <a:gd name="T10" fmla="*/ 159378 w 634"/>
                <a:gd name="T11" fmla="*/ 142872 h 398"/>
                <a:gd name="T12" fmla="*/ 228249 w 634"/>
                <a:gd name="T13" fmla="*/ 74135 h 398"/>
                <a:gd name="T14" fmla="*/ 159378 w 634"/>
                <a:gd name="T15" fmla="*/ 0 h 398"/>
                <a:gd name="T16" fmla="*/ 159378 w 634"/>
                <a:gd name="T17" fmla="*/ 127037 h 398"/>
                <a:gd name="T18" fmla="*/ 159378 w 634"/>
                <a:gd name="T19" fmla="*/ 127037 h 398"/>
                <a:gd name="T20" fmla="*/ 74641 w 634"/>
                <a:gd name="T21" fmla="*/ 127037 h 398"/>
                <a:gd name="T22" fmla="*/ 15866 w 634"/>
                <a:gd name="T23" fmla="*/ 74135 h 398"/>
                <a:gd name="T24" fmla="*/ 74641 w 634"/>
                <a:gd name="T25" fmla="*/ 15835 h 398"/>
                <a:gd name="T26" fmla="*/ 159378 w 634"/>
                <a:gd name="T27" fmla="*/ 15835 h 398"/>
                <a:gd name="T28" fmla="*/ 212384 w 634"/>
                <a:gd name="T29" fmla="*/ 74135 h 398"/>
                <a:gd name="T30" fmla="*/ 159378 w 634"/>
                <a:gd name="T31" fmla="*/ 127037 h 398"/>
                <a:gd name="T32" fmla="*/ 74641 w 634"/>
                <a:gd name="T33" fmla="*/ 31669 h 398"/>
                <a:gd name="T34" fmla="*/ 74641 w 634"/>
                <a:gd name="T35" fmla="*/ 31669 h 398"/>
                <a:gd name="T36" fmla="*/ 32092 w 634"/>
                <a:gd name="T37" fmla="*/ 74135 h 398"/>
                <a:gd name="T38" fmla="*/ 74641 w 634"/>
                <a:gd name="T39" fmla="*/ 116601 h 398"/>
                <a:gd name="T40" fmla="*/ 116829 w 634"/>
                <a:gd name="T41" fmla="*/ 74135 h 398"/>
                <a:gd name="T42" fmla="*/ 74641 w 634"/>
                <a:gd name="T43" fmla="*/ 31669 h 398"/>
                <a:gd name="T44" fmla="*/ 74641 w 634"/>
                <a:gd name="T45" fmla="*/ 100406 h 398"/>
                <a:gd name="T46" fmla="*/ 74641 w 634"/>
                <a:gd name="T47" fmla="*/ 100406 h 398"/>
                <a:gd name="T48" fmla="*/ 42549 w 634"/>
                <a:gd name="T49" fmla="*/ 74135 h 398"/>
                <a:gd name="T50" fmla="*/ 74641 w 634"/>
                <a:gd name="T51" fmla="*/ 42106 h 398"/>
                <a:gd name="T52" fmla="*/ 100963 w 634"/>
                <a:gd name="T53" fmla="*/ 74135 h 398"/>
                <a:gd name="T54" fmla="*/ 74641 w 634"/>
                <a:gd name="T55" fmla="*/ 100406 h 3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4" h="398">
                  <a:moveTo>
                    <a:pt x="442" y="0"/>
                  </a:moveTo>
                  <a:lnTo>
                    <a:pt x="442" y="0"/>
                  </a:lnTo>
                  <a:cubicBezTo>
                    <a:pt x="207" y="0"/>
                    <a:pt x="207" y="0"/>
                    <a:pt x="207" y="0"/>
                  </a:cubicBezTo>
                  <a:cubicBezTo>
                    <a:pt x="89" y="0"/>
                    <a:pt x="0" y="88"/>
                    <a:pt x="0" y="206"/>
                  </a:cubicBezTo>
                  <a:cubicBezTo>
                    <a:pt x="0" y="309"/>
                    <a:pt x="89" y="397"/>
                    <a:pt x="207" y="397"/>
                  </a:cubicBezTo>
                  <a:cubicBezTo>
                    <a:pt x="442" y="397"/>
                    <a:pt x="442" y="397"/>
                    <a:pt x="442" y="397"/>
                  </a:cubicBezTo>
                  <a:cubicBezTo>
                    <a:pt x="545" y="397"/>
                    <a:pt x="633" y="309"/>
                    <a:pt x="633" y="206"/>
                  </a:cubicBezTo>
                  <a:cubicBezTo>
                    <a:pt x="633" y="88"/>
                    <a:pt x="545" y="0"/>
                    <a:pt x="442" y="0"/>
                  </a:cubicBezTo>
                  <a:close/>
                  <a:moveTo>
                    <a:pt x="442" y="353"/>
                  </a:moveTo>
                  <a:lnTo>
                    <a:pt x="442" y="353"/>
                  </a:lnTo>
                  <a:cubicBezTo>
                    <a:pt x="207" y="353"/>
                    <a:pt x="207" y="353"/>
                    <a:pt x="207" y="353"/>
                  </a:cubicBezTo>
                  <a:cubicBezTo>
                    <a:pt x="118" y="353"/>
                    <a:pt x="44" y="294"/>
                    <a:pt x="44" y="206"/>
                  </a:cubicBezTo>
                  <a:cubicBezTo>
                    <a:pt x="44" y="117"/>
                    <a:pt x="118" y="44"/>
                    <a:pt x="207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530" y="44"/>
                    <a:pt x="589" y="117"/>
                    <a:pt x="589" y="206"/>
                  </a:cubicBezTo>
                  <a:cubicBezTo>
                    <a:pt x="589" y="294"/>
                    <a:pt x="530" y="353"/>
                    <a:pt x="442" y="353"/>
                  </a:cubicBezTo>
                  <a:close/>
                  <a:moveTo>
                    <a:pt x="207" y="88"/>
                  </a:moveTo>
                  <a:lnTo>
                    <a:pt x="207" y="88"/>
                  </a:lnTo>
                  <a:cubicBezTo>
                    <a:pt x="133" y="88"/>
                    <a:pt x="89" y="132"/>
                    <a:pt x="89" y="206"/>
                  </a:cubicBezTo>
                  <a:cubicBezTo>
                    <a:pt x="89" y="265"/>
                    <a:pt x="133" y="324"/>
                    <a:pt x="207" y="324"/>
                  </a:cubicBezTo>
                  <a:cubicBezTo>
                    <a:pt x="265" y="324"/>
                    <a:pt x="324" y="265"/>
                    <a:pt x="324" y="206"/>
                  </a:cubicBezTo>
                  <a:cubicBezTo>
                    <a:pt x="324" y="132"/>
                    <a:pt x="265" y="88"/>
                    <a:pt x="207" y="88"/>
                  </a:cubicBezTo>
                  <a:close/>
                  <a:moveTo>
                    <a:pt x="207" y="279"/>
                  </a:moveTo>
                  <a:lnTo>
                    <a:pt x="207" y="279"/>
                  </a:lnTo>
                  <a:cubicBezTo>
                    <a:pt x="162" y="279"/>
                    <a:pt x="118" y="250"/>
                    <a:pt x="118" y="206"/>
                  </a:cubicBezTo>
                  <a:cubicBezTo>
                    <a:pt x="118" y="162"/>
                    <a:pt x="162" y="117"/>
                    <a:pt x="207" y="117"/>
                  </a:cubicBezTo>
                  <a:cubicBezTo>
                    <a:pt x="251" y="117"/>
                    <a:pt x="280" y="162"/>
                    <a:pt x="280" y="206"/>
                  </a:cubicBezTo>
                  <a:cubicBezTo>
                    <a:pt x="280" y="250"/>
                    <a:pt x="251" y="279"/>
                    <a:pt x="207" y="27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" name="Freeform 170">
              <a:extLst>
                <a:ext uri="{FF2B5EF4-FFF2-40B4-BE49-F238E27FC236}">
                  <a16:creationId xmlns:a16="http://schemas.microsoft.com/office/drawing/2014/main" id="{BC8E08FF-75FC-4DCC-AE73-AE17DC27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679" y="1973260"/>
              <a:ext cx="228611" cy="228602"/>
            </a:xfrm>
            <a:custGeom>
              <a:avLst/>
              <a:gdLst>
                <a:gd name="T0" fmla="*/ 185701 w 634"/>
                <a:gd name="T1" fmla="*/ 169829 h 634"/>
                <a:gd name="T2" fmla="*/ 79329 w 634"/>
                <a:gd name="T3" fmla="*/ 148555 h 634"/>
                <a:gd name="T4" fmla="*/ 42188 w 634"/>
                <a:gd name="T5" fmla="*/ 169829 h 634"/>
                <a:gd name="T6" fmla="*/ 42188 w 634"/>
                <a:gd name="T7" fmla="*/ 185694 h 634"/>
                <a:gd name="T8" fmla="*/ 79329 w 634"/>
                <a:gd name="T9" fmla="*/ 206968 h 634"/>
                <a:gd name="T10" fmla="*/ 185701 w 634"/>
                <a:gd name="T11" fmla="*/ 185694 h 634"/>
                <a:gd name="T12" fmla="*/ 185701 w 634"/>
                <a:gd name="T13" fmla="*/ 169829 h 634"/>
                <a:gd name="T14" fmla="*/ 79329 w 634"/>
                <a:gd name="T15" fmla="*/ 196511 h 634"/>
                <a:gd name="T16" fmla="*/ 79329 w 634"/>
                <a:gd name="T17" fmla="*/ 159372 h 634"/>
                <a:gd name="T18" fmla="*/ 79329 w 634"/>
                <a:gd name="T19" fmla="*/ 196511 h 634"/>
                <a:gd name="T20" fmla="*/ 185701 w 634"/>
                <a:gd name="T21" fmla="*/ 58412 h 634"/>
                <a:gd name="T22" fmla="*/ 79329 w 634"/>
                <a:gd name="T23" fmla="*/ 37139 h 634"/>
                <a:gd name="T24" fmla="*/ 42188 w 634"/>
                <a:gd name="T25" fmla="*/ 58412 h 634"/>
                <a:gd name="T26" fmla="*/ 42188 w 634"/>
                <a:gd name="T27" fmla="*/ 74278 h 634"/>
                <a:gd name="T28" fmla="*/ 79329 w 634"/>
                <a:gd name="T29" fmla="*/ 95551 h 634"/>
                <a:gd name="T30" fmla="*/ 185701 w 634"/>
                <a:gd name="T31" fmla="*/ 74278 h 634"/>
                <a:gd name="T32" fmla="*/ 185701 w 634"/>
                <a:gd name="T33" fmla="*/ 58412 h 634"/>
                <a:gd name="T34" fmla="*/ 79329 w 634"/>
                <a:gd name="T35" fmla="*/ 84734 h 634"/>
                <a:gd name="T36" fmla="*/ 79329 w 634"/>
                <a:gd name="T37" fmla="*/ 47956 h 634"/>
                <a:gd name="T38" fmla="*/ 79329 w 634"/>
                <a:gd name="T39" fmla="*/ 84734 h 634"/>
                <a:gd name="T40" fmla="*/ 185701 w 634"/>
                <a:gd name="T41" fmla="*/ 116825 h 634"/>
                <a:gd name="T42" fmla="*/ 143152 w 634"/>
                <a:gd name="T43" fmla="*/ 95551 h 634"/>
                <a:gd name="T44" fmla="*/ 42188 w 634"/>
                <a:gd name="T45" fmla="*/ 116825 h 634"/>
                <a:gd name="T46" fmla="*/ 42188 w 634"/>
                <a:gd name="T47" fmla="*/ 127282 h 634"/>
                <a:gd name="T48" fmla="*/ 143152 w 634"/>
                <a:gd name="T49" fmla="*/ 148555 h 634"/>
                <a:gd name="T50" fmla="*/ 185701 w 634"/>
                <a:gd name="T51" fmla="*/ 127282 h 634"/>
                <a:gd name="T52" fmla="*/ 185701 w 634"/>
                <a:gd name="T53" fmla="*/ 116825 h 634"/>
                <a:gd name="T54" fmla="*/ 143152 w 634"/>
                <a:gd name="T55" fmla="*/ 138099 h 634"/>
                <a:gd name="T56" fmla="*/ 143152 w 634"/>
                <a:gd name="T57" fmla="*/ 106008 h 634"/>
                <a:gd name="T58" fmla="*/ 143152 w 634"/>
                <a:gd name="T59" fmla="*/ 138099 h 634"/>
                <a:gd name="T60" fmla="*/ 196158 w 634"/>
                <a:gd name="T61" fmla="*/ 0 h 634"/>
                <a:gd name="T62" fmla="*/ 0 w 634"/>
                <a:gd name="T63" fmla="*/ 31730 h 634"/>
                <a:gd name="T64" fmla="*/ 26323 w 634"/>
                <a:gd name="T65" fmla="*/ 228241 h 634"/>
                <a:gd name="T66" fmla="*/ 228250 w 634"/>
                <a:gd name="T67" fmla="*/ 201559 h 634"/>
                <a:gd name="T68" fmla="*/ 196158 w 634"/>
                <a:gd name="T69" fmla="*/ 0 h 634"/>
                <a:gd name="T70" fmla="*/ 212024 w 634"/>
                <a:gd name="T71" fmla="*/ 201559 h 634"/>
                <a:gd name="T72" fmla="*/ 26323 w 634"/>
                <a:gd name="T73" fmla="*/ 212376 h 634"/>
                <a:gd name="T74" fmla="*/ 15866 w 634"/>
                <a:gd name="T75" fmla="*/ 31730 h 634"/>
                <a:gd name="T76" fmla="*/ 196158 w 634"/>
                <a:gd name="T77" fmla="*/ 15865 h 634"/>
                <a:gd name="T78" fmla="*/ 212024 w 634"/>
                <a:gd name="T79" fmla="*/ 201559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34">
                  <a:moveTo>
                    <a:pt x="515" y="471"/>
                  </a:moveTo>
                  <a:lnTo>
                    <a:pt x="515" y="471"/>
                  </a:lnTo>
                  <a:cubicBezTo>
                    <a:pt x="294" y="471"/>
                    <a:pt x="294" y="471"/>
                    <a:pt x="294" y="471"/>
                  </a:cubicBezTo>
                  <a:cubicBezTo>
                    <a:pt x="279" y="442"/>
                    <a:pt x="250" y="412"/>
                    <a:pt x="220" y="412"/>
                  </a:cubicBezTo>
                  <a:cubicBezTo>
                    <a:pt x="176" y="412"/>
                    <a:pt x="147" y="442"/>
                    <a:pt x="147" y="471"/>
                  </a:cubicBezTo>
                  <a:cubicBezTo>
                    <a:pt x="117" y="471"/>
                    <a:pt x="117" y="471"/>
                    <a:pt x="117" y="471"/>
                  </a:cubicBezTo>
                  <a:cubicBezTo>
                    <a:pt x="103" y="471"/>
                    <a:pt x="103" y="486"/>
                    <a:pt x="103" y="501"/>
                  </a:cubicBezTo>
                  <a:cubicBezTo>
                    <a:pt x="103" y="501"/>
                    <a:pt x="103" y="515"/>
                    <a:pt x="117" y="515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45"/>
                    <a:pt x="176" y="574"/>
                    <a:pt x="220" y="574"/>
                  </a:cubicBezTo>
                  <a:cubicBezTo>
                    <a:pt x="250" y="574"/>
                    <a:pt x="279" y="545"/>
                    <a:pt x="294" y="515"/>
                  </a:cubicBezTo>
                  <a:cubicBezTo>
                    <a:pt x="515" y="515"/>
                    <a:pt x="515" y="515"/>
                    <a:pt x="515" y="515"/>
                  </a:cubicBezTo>
                  <a:lnTo>
                    <a:pt x="530" y="501"/>
                  </a:lnTo>
                  <a:cubicBezTo>
                    <a:pt x="530" y="486"/>
                    <a:pt x="515" y="471"/>
                    <a:pt x="515" y="471"/>
                  </a:cubicBezTo>
                  <a:close/>
                  <a:moveTo>
                    <a:pt x="220" y="545"/>
                  </a:moveTo>
                  <a:lnTo>
                    <a:pt x="220" y="545"/>
                  </a:lnTo>
                  <a:cubicBezTo>
                    <a:pt x="191" y="545"/>
                    <a:pt x="162" y="515"/>
                    <a:pt x="162" y="501"/>
                  </a:cubicBezTo>
                  <a:cubicBezTo>
                    <a:pt x="162" y="471"/>
                    <a:pt x="191" y="442"/>
                    <a:pt x="220" y="442"/>
                  </a:cubicBezTo>
                  <a:cubicBezTo>
                    <a:pt x="235" y="442"/>
                    <a:pt x="265" y="471"/>
                    <a:pt x="265" y="501"/>
                  </a:cubicBezTo>
                  <a:cubicBezTo>
                    <a:pt x="265" y="515"/>
                    <a:pt x="235" y="545"/>
                    <a:pt x="220" y="545"/>
                  </a:cubicBezTo>
                  <a:close/>
                  <a:moveTo>
                    <a:pt x="515" y="162"/>
                  </a:moveTo>
                  <a:lnTo>
                    <a:pt x="515" y="162"/>
                  </a:lnTo>
                  <a:cubicBezTo>
                    <a:pt x="294" y="162"/>
                    <a:pt x="294" y="162"/>
                    <a:pt x="294" y="162"/>
                  </a:cubicBezTo>
                  <a:cubicBezTo>
                    <a:pt x="279" y="133"/>
                    <a:pt x="250" y="103"/>
                    <a:pt x="220" y="103"/>
                  </a:cubicBezTo>
                  <a:cubicBezTo>
                    <a:pt x="176" y="103"/>
                    <a:pt x="147" y="133"/>
                    <a:pt x="14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03" y="162"/>
                    <a:pt x="103" y="176"/>
                    <a:pt x="103" y="176"/>
                  </a:cubicBezTo>
                  <a:cubicBezTo>
                    <a:pt x="103" y="192"/>
                    <a:pt x="103" y="206"/>
                    <a:pt x="117" y="206"/>
                  </a:cubicBezTo>
                  <a:cubicBezTo>
                    <a:pt x="147" y="206"/>
                    <a:pt x="147" y="206"/>
                    <a:pt x="147" y="206"/>
                  </a:cubicBezTo>
                  <a:cubicBezTo>
                    <a:pt x="147" y="235"/>
                    <a:pt x="176" y="265"/>
                    <a:pt x="220" y="265"/>
                  </a:cubicBezTo>
                  <a:cubicBezTo>
                    <a:pt x="250" y="265"/>
                    <a:pt x="279" y="235"/>
                    <a:pt x="294" y="206"/>
                  </a:cubicBezTo>
                  <a:cubicBezTo>
                    <a:pt x="515" y="206"/>
                    <a:pt x="515" y="206"/>
                    <a:pt x="515" y="206"/>
                  </a:cubicBezTo>
                  <a:cubicBezTo>
                    <a:pt x="515" y="206"/>
                    <a:pt x="530" y="192"/>
                    <a:pt x="530" y="176"/>
                  </a:cubicBezTo>
                  <a:lnTo>
                    <a:pt x="515" y="162"/>
                  </a:lnTo>
                  <a:close/>
                  <a:moveTo>
                    <a:pt x="220" y="235"/>
                  </a:moveTo>
                  <a:lnTo>
                    <a:pt x="220" y="235"/>
                  </a:lnTo>
                  <a:cubicBezTo>
                    <a:pt x="191" y="235"/>
                    <a:pt x="162" y="206"/>
                    <a:pt x="162" y="176"/>
                  </a:cubicBezTo>
                  <a:cubicBezTo>
                    <a:pt x="162" y="162"/>
                    <a:pt x="191" y="133"/>
                    <a:pt x="220" y="133"/>
                  </a:cubicBezTo>
                  <a:cubicBezTo>
                    <a:pt x="235" y="133"/>
                    <a:pt x="265" y="162"/>
                    <a:pt x="265" y="176"/>
                  </a:cubicBezTo>
                  <a:cubicBezTo>
                    <a:pt x="265" y="206"/>
                    <a:pt x="235" y="235"/>
                    <a:pt x="220" y="235"/>
                  </a:cubicBezTo>
                  <a:close/>
                  <a:moveTo>
                    <a:pt x="515" y="324"/>
                  </a:moveTo>
                  <a:lnTo>
                    <a:pt x="515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56" y="280"/>
                    <a:pt x="426" y="265"/>
                    <a:pt x="397" y="265"/>
                  </a:cubicBezTo>
                  <a:cubicBezTo>
                    <a:pt x="353" y="265"/>
                    <a:pt x="324" y="280"/>
                    <a:pt x="324" y="324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03" y="324"/>
                    <a:pt x="103" y="324"/>
                    <a:pt x="103" y="338"/>
                  </a:cubicBezTo>
                  <a:cubicBezTo>
                    <a:pt x="103" y="353"/>
                    <a:pt x="103" y="353"/>
                    <a:pt x="117" y="353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324" y="397"/>
                    <a:pt x="353" y="412"/>
                    <a:pt x="397" y="412"/>
                  </a:cubicBezTo>
                  <a:cubicBezTo>
                    <a:pt x="426" y="412"/>
                    <a:pt x="456" y="397"/>
                    <a:pt x="471" y="353"/>
                  </a:cubicBezTo>
                  <a:cubicBezTo>
                    <a:pt x="515" y="353"/>
                    <a:pt x="515" y="353"/>
                    <a:pt x="515" y="353"/>
                  </a:cubicBezTo>
                  <a:cubicBezTo>
                    <a:pt x="515" y="353"/>
                    <a:pt x="530" y="353"/>
                    <a:pt x="530" y="338"/>
                  </a:cubicBezTo>
                  <a:cubicBezTo>
                    <a:pt x="530" y="324"/>
                    <a:pt x="515" y="324"/>
                    <a:pt x="515" y="324"/>
                  </a:cubicBezTo>
                  <a:close/>
                  <a:moveTo>
                    <a:pt x="397" y="383"/>
                  </a:moveTo>
                  <a:lnTo>
                    <a:pt x="397" y="383"/>
                  </a:lnTo>
                  <a:cubicBezTo>
                    <a:pt x="367" y="383"/>
                    <a:pt x="338" y="368"/>
                    <a:pt x="338" y="338"/>
                  </a:cubicBezTo>
                  <a:cubicBezTo>
                    <a:pt x="338" y="309"/>
                    <a:pt x="367" y="294"/>
                    <a:pt x="397" y="294"/>
                  </a:cubicBezTo>
                  <a:cubicBezTo>
                    <a:pt x="412" y="294"/>
                    <a:pt x="441" y="309"/>
                    <a:pt x="441" y="338"/>
                  </a:cubicBezTo>
                  <a:cubicBezTo>
                    <a:pt x="441" y="368"/>
                    <a:pt x="412" y="383"/>
                    <a:pt x="397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59"/>
                  </a:cubicBezTo>
                  <a:cubicBezTo>
                    <a:pt x="633" y="88"/>
                    <a:pt x="633" y="88"/>
                    <a:pt x="633" y="88"/>
                  </a:cubicBezTo>
                  <a:cubicBezTo>
                    <a:pt x="633" y="44"/>
                    <a:pt x="588" y="0"/>
                    <a:pt x="544" y="0"/>
                  </a:cubicBezTo>
                  <a:close/>
                  <a:moveTo>
                    <a:pt x="588" y="559"/>
                  </a:moveTo>
                  <a:lnTo>
                    <a:pt x="588" y="559"/>
                  </a:lnTo>
                  <a:cubicBezTo>
                    <a:pt x="588" y="574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59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88"/>
                  </a:cubicBezTo>
                  <a:lnTo>
                    <a:pt x="588" y="55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7" name="Freeform 171">
              <a:extLst>
                <a:ext uri="{FF2B5EF4-FFF2-40B4-BE49-F238E27FC236}">
                  <a16:creationId xmlns:a16="http://schemas.microsoft.com/office/drawing/2014/main" id="{6EE7C29A-C62E-42C3-B816-AD89036BE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214" y="1984642"/>
              <a:ext cx="212485" cy="212477"/>
            </a:xfrm>
            <a:custGeom>
              <a:avLst/>
              <a:gdLst>
                <a:gd name="T0" fmla="*/ 106062 w 589"/>
                <a:gd name="T1" fmla="*/ 69145 h 590"/>
                <a:gd name="T2" fmla="*/ 106062 w 589"/>
                <a:gd name="T3" fmla="*/ 137930 h 590"/>
                <a:gd name="T4" fmla="*/ 106062 w 589"/>
                <a:gd name="T5" fmla="*/ 69145 h 590"/>
                <a:gd name="T6" fmla="*/ 106062 w 589"/>
                <a:gd name="T7" fmla="*/ 127486 h 590"/>
                <a:gd name="T8" fmla="*/ 106062 w 589"/>
                <a:gd name="T9" fmla="*/ 84991 h 590"/>
                <a:gd name="T10" fmla="*/ 106062 w 589"/>
                <a:gd name="T11" fmla="*/ 127486 h 590"/>
                <a:gd name="T12" fmla="*/ 207074 w 589"/>
                <a:gd name="T13" fmla="*/ 127486 h 590"/>
                <a:gd name="T14" fmla="*/ 190840 w 589"/>
                <a:gd name="T15" fmla="*/ 106239 h 590"/>
                <a:gd name="T16" fmla="*/ 207074 w 589"/>
                <a:gd name="T17" fmla="*/ 79589 h 590"/>
                <a:gd name="T18" fmla="*/ 196251 w 589"/>
                <a:gd name="T19" fmla="*/ 37454 h 590"/>
                <a:gd name="T20" fmla="*/ 159093 w 589"/>
                <a:gd name="T21" fmla="*/ 42495 h 590"/>
                <a:gd name="T22" fmla="*/ 132397 w 589"/>
                <a:gd name="T23" fmla="*/ 10804 h 590"/>
                <a:gd name="T24" fmla="*/ 90189 w 589"/>
                <a:gd name="T25" fmla="*/ 0 h 590"/>
                <a:gd name="T26" fmla="*/ 79366 w 589"/>
                <a:gd name="T27" fmla="*/ 26650 h 590"/>
                <a:gd name="T28" fmla="*/ 37158 w 589"/>
                <a:gd name="T29" fmla="*/ 32052 h 590"/>
                <a:gd name="T30" fmla="*/ 0 w 589"/>
                <a:gd name="T31" fmla="*/ 58701 h 590"/>
                <a:gd name="T32" fmla="*/ 20924 w 589"/>
                <a:gd name="T33" fmla="*/ 90393 h 590"/>
                <a:gd name="T34" fmla="*/ 20924 w 589"/>
                <a:gd name="T35" fmla="*/ 122084 h 590"/>
                <a:gd name="T36" fmla="*/ 0 w 589"/>
                <a:gd name="T37" fmla="*/ 148734 h 590"/>
                <a:gd name="T38" fmla="*/ 37158 w 589"/>
                <a:gd name="T39" fmla="*/ 180425 h 590"/>
                <a:gd name="T40" fmla="*/ 79366 w 589"/>
                <a:gd name="T41" fmla="*/ 185827 h 590"/>
                <a:gd name="T42" fmla="*/ 90189 w 589"/>
                <a:gd name="T43" fmla="*/ 212117 h 590"/>
                <a:gd name="T44" fmla="*/ 132397 w 589"/>
                <a:gd name="T45" fmla="*/ 196271 h 590"/>
                <a:gd name="T46" fmla="*/ 159093 w 589"/>
                <a:gd name="T47" fmla="*/ 169982 h 590"/>
                <a:gd name="T48" fmla="*/ 196251 w 589"/>
                <a:gd name="T49" fmla="*/ 175023 h 590"/>
                <a:gd name="T50" fmla="*/ 207074 w 589"/>
                <a:gd name="T51" fmla="*/ 127486 h 590"/>
                <a:gd name="T52" fmla="*/ 196251 w 589"/>
                <a:gd name="T53" fmla="*/ 148734 h 590"/>
                <a:gd name="T54" fmla="*/ 180378 w 589"/>
                <a:gd name="T55" fmla="*/ 164580 h 590"/>
                <a:gd name="T56" fmla="*/ 121935 w 589"/>
                <a:gd name="T57" fmla="*/ 175023 h 590"/>
                <a:gd name="T58" fmla="*/ 111473 w 589"/>
                <a:gd name="T59" fmla="*/ 196271 h 590"/>
                <a:gd name="T60" fmla="*/ 90189 w 589"/>
                <a:gd name="T61" fmla="*/ 190869 h 590"/>
                <a:gd name="T62" fmla="*/ 53031 w 589"/>
                <a:gd name="T63" fmla="*/ 153776 h 590"/>
                <a:gd name="T64" fmla="*/ 26335 w 589"/>
                <a:gd name="T65" fmla="*/ 159178 h 590"/>
                <a:gd name="T66" fmla="*/ 20924 w 589"/>
                <a:gd name="T67" fmla="*/ 137930 h 590"/>
                <a:gd name="T68" fmla="*/ 37158 w 589"/>
                <a:gd name="T69" fmla="*/ 106239 h 590"/>
                <a:gd name="T70" fmla="*/ 20924 w 589"/>
                <a:gd name="T71" fmla="*/ 69145 h 590"/>
                <a:gd name="T72" fmla="*/ 26335 w 589"/>
                <a:gd name="T73" fmla="*/ 47897 h 590"/>
                <a:gd name="T74" fmla="*/ 53031 w 589"/>
                <a:gd name="T75" fmla="*/ 58701 h 590"/>
                <a:gd name="T76" fmla="*/ 90189 w 589"/>
                <a:gd name="T77" fmla="*/ 21248 h 590"/>
                <a:gd name="T78" fmla="*/ 111473 w 589"/>
                <a:gd name="T79" fmla="*/ 10804 h 590"/>
                <a:gd name="T80" fmla="*/ 121935 w 589"/>
                <a:gd name="T81" fmla="*/ 37454 h 590"/>
                <a:gd name="T82" fmla="*/ 180378 w 589"/>
                <a:gd name="T83" fmla="*/ 47897 h 590"/>
                <a:gd name="T84" fmla="*/ 196251 w 589"/>
                <a:gd name="T85" fmla="*/ 58701 h 590"/>
                <a:gd name="T86" fmla="*/ 174966 w 589"/>
                <a:gd name="T87" fmla="*/ 79589 h 590"/>
                <a:gd name="T88" fmla="*/ 174966 w 589"/>
                <a:gd name="T89" fmla="*/ 127486 h 590"/>
                <a:gd name="T90" fmla="*/ 196251 w 589"/>
                <a:gd name="T91" fmla="*/ 148734 h 5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9" h="590">
                  <a:moveTo>
                    <a:pt x="294" y="192"/>
                  </a:moveTo>
                  <a:lnTo>
                    <a:pt x="294" y="192"/>
                  </a:lnTo>
                  <a:cubicBezTo>
                    <a:pt x="235" y="192"/>
                    <a:pt x="191" y="236"/>
                    <a:pt x="191" y="295"/>
                  </a:cubicBezTo>
                  <a:cubicBezTo>
                    <a:pt x="191" y="339"/>
                    <a:pt x="235" y="383"/>
                    <a:pt x="294" y="383"/>
                  </a:cubicBezTo>
                  <a:cubicBezTo>
                    <a:pt x="353" y="383"/>
                    <a:pt x="397" y="339"/>
                    <a:pt x="397" y="295"/>
                  </a:cubicBezTo>
                  <a:cubicBezTo>
                    <a:pt x="397" y="236"/>
                    <a:pt x="353" y="192"/>
                    <a:pt x="294" y="192"/>
                  </a:cubicBezTo>
                  <a:close/>
                  <a:moveTo>
                    <a:pt x="294" y="354"/>
                  </a:moveTo>
                  <a:lnTo>
                    <a:pt x="294" y="354"/>
                  </a:lnTo>
                  <a:cubicBezTo>
                    <a:pt x="265" y="354"/>
                    <a:pt x="235" y="324"/>
                    <a:pt x="235" y="295"/>
                  </a:cubicBezTo>
                  <a:cubicBezTo>
                    <a:pt x="235" y="251"/>
                    <a:pt x="265" y="236"/>
                    <a:pt x="294" y="236"/>
                  </a:cubicBezTo>
                  <a:cubicBezTo>
                    <a:pt x="324" y="236"/>
                    <a:pt x="353" y="251"/>
                    <a:pt x="353" y="295"/>
                  </a:cubicBezTo>
                  <a:cubicBezTo>
                    <a:pt x="353" y="324"/>
                    <a:pt x="324" y="354"/>
                    <a:pt x="294" y="354"/>
                  </a:cubicBezTo>
                  <a:close/>
                  <a:moveTo>
                    <a:pt x="574" y="354"/>
                  </a:moveTo>
                  <a:lnTo>
                    <a:pt x="574" y="354"/>
                  </a:lnTo>
                  <a:cubicBezTo>
                    <a:pt x="529" y="339"/>
                    <a:pt x="529" y="339"/>
                    <a:pt x="529" y="339"/>
                  </a:cubicBezTo>
                  <a:cubicBezTo>
                    <a:pt x="529" y="324"/>
                    <a:pt x="529" y="309"/>
                    <a:pt x="529" y="295"/>
                  </a:cubicBezTo>
                  <a:cubicBezTo>
                    <a:pt x="529" y="280"/>
                    <a:pt x="529" y="265"/>
                    <a:pt x="529" y="251"/>
                  </a:cubicBezTo>
                  <a:cubicBezTo>
                    <a:pt x="574" y="221"/>
                    <a:pt x="574" y="221"/>
                    <a:pt x="574" y="221"/>
                  </a:cubicBezTo>
                  <a:cubicBezTo>
                    <a:pt x="588" y="206"/>
                    <a:pt x="588" y="192"/>
                    <a:pt x="588" y="163"/>
                  </a:cubicBezTo>
                  <a:cubicBezTo>
                    <a:pt x="544" y="104"/>
                    <a:pt x="544" y="104"/>
                    <a:pt x="544" y="104"/>
                  </a:cubicBezTo>
                  <a:cubicBezTo>
                    <a:pt x="529" y="74"/>
                    <a:pt x="515" y="74"/>
                    <a:pt x="485" y="89"/>
                  </a:cubicBezTo>
                  <a:cubicBezTo>
                    <a:pt x="441" y="118"/>
                    <a:pt x="441" y="118"/>
                    <a:pt x="441" y="118"/>
                  </a:cubicBezTo>
                  <a:cubicBezTo>
                    <a:pt x="426" y="89"/>
                    <a:pt x="397" y="74"/>
                    <a:pt x="367" y="74"/>
                  </a:cubicBezTo>
                  <a:cubicBezTo>
                    <a:pt x="367" y="30"/>
                    <a:pt x="367" y="30"/>
                    <a:pt x="367" y="30"/>
                  </a:cubicBezTo>
                  <a:cubicBezTo>
                    <a:pt x="367" y="15"/>
                    <a:pt x="353" y="0"/>
                    <a:pt x="33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35" y="0"/>
                    <a:pt x="220" y="15"/>
                    <a:pt x="220" y="30"/>
                  </a:cubicBezTo>
                  <a:cubicBezTo>
                    <a:pt x="220" y="74"/>
                    <a:pt x="220" y="74"/>
                    <a:pt x="220" y="74"/>
                  </a:cubicBezTo>
                  <a:cubicBezTo>
                    <a:pt x="191" y="74"/>
                    <a:pt x="162" y="89"/>
                    <a:pt x="147" y="118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73" y="74"/>
                    <a:pt x="58" y="74"/>
                    <a:pt x="44" y="10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92"/>
                    <a:pt x="0" y="206"/>
                    <a:pt x="14" y="221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58" y="265"/>
                    <a:pt x="58" y="280"/>
                    <a:pt x="58" y="295"/>
                  </a:cubicBezTo>
                  <a:cubicBezTo>
                    <a:pt x="58" y="309"/>
                    <a:pt x="58" y="324"/>
                    <a:pt x="58" y="339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0" y="368"/>
                    <a:pt x="0" y="398"/>
                    <a:pt x="0" y="413"/>
                  </a:cubicBezTo>
                  <a:cubicBezTo>
                    <a:pt x="44" y="486"/>
                    <a:pt x="44" y="486"/>
                    <a:pt x="44" y="486"/>
                  </a:cubicBezTo>
                  <a:cubicBezTo>
                    <a:pt x="58" y="501"/>
                    <a:pt x="73" y="501"/>
                    <a:pt x="103" y="501"/>
                  </a:cubicBezTo>
                  <a:cubicBezTo>
                    <a:pt x="147" y="472"/>
                    <a:pt x="147" y="472"/>
                    <a:pt x="147" y="472"/>
                  </a:cubicBezTo>
                  <a:cubicBezTo>
                    <a:pt x="162" y="486"/>
                    <a:pt x="191" y="501"/>
                    <a:pt x="220" y="516"/>
                  </a:cubicBezTo>
                  <a:cubicBezTo>
                    <a:pt x="220" y="545"/>
                    <a:pt x="220" y="545"/>
                    <a:pt x="220" y="545"/>
                  </a:cubicBezTo>
                  <a:cubicBezTo>
                    <a:pt x="220" y="560"/>
                    <a:pt x="235" y="589"/>
                    <a:pt x="250" y="589"/>
                  </a:cubicBezTo>
                  <a:cubicBezTo>
                    <a:pt x="338" y="589"/>
                    <a:pt x="338" y="589"/>
                    <a:pt x="338" y="589"/>
                  </a:cubicBezTo>
                  <a:cubicBezTo>
                    <a:pt x="353" y="589"/>
                    <a:pt x="367" y="560"/>
                    <a:pt x="367" y="545"/>
                  </a:cubicBezTo>
                  <a:cubicBezTo>
                    <a:pt x="367" y="516"/>
                    <a:pt x="367" y="516"/>
                    <a:pt x="367" y="516"/>
                  </a:cubicBezTo>
                  <a:cubicBezTo>
                    <a:pt x="397" y="501"/>
                    <a:pt x="426" y="486"/>
                    <a:pt x="441" y="472"/>
                  </a:cubicBezTo>
                  <a:cubicBezTo>
                    <a:pt x="485" y="501"/>
                    <a:pt x="485" y="501"/>
                    <a:pt x="485" y="501"/>
                  </a:cubicBezTo>
                  <a:cubicBezTo>
                    <a:pt x="515" y="501"/>
                    <a:pt x="529" y="501"/>
                    <a:pt x="544" y="486"/>
                  </a:cubicBezTo>
                  <a:cubicBezTo>
                    <a:pt x="588" y="413"/>
                    <a:pt x="588" y="413"/>
                    <a:pt x="588" y="413"/>
                  </a:cubicBezTo>
                  <a:cubicBezTo>
                    <a:pt x="588" y="398"/>
                    <a:pt x="588" y="368"/>
                    <a:pt x="574" y="354"/>
                  </a:cubicBezTo>
                  <a:close/>
                  <a:moveTo>
                    <a:pt x="544" y="413"/>
                  </a:moveTo>
                  <a:lnTo>
                    <a:pt x="544" y="413"/>
                  </a:lnTo>
                  <a:cubicBezTo>
                    <a:pt x="515" y="442"/>
                    <a:pt x="515" y="442"/>
                    <a:pt x="515" y="442"/>
                  </a:cubicBezTo>
                  <a:cubicBezTo>
                    <a:pt x="515" y="457"/>
                    <a:pt x="500" y="457"/>
                    <a:pt x="500" y="457"/>
                  </a:cubicBezTo>
                  <a:cubicBezTo>
                    <a:pt x="441" y="427"/>
                    <a:pt x="441" y="427"/>
                    <a:pt x="441" y="427"/>
                  </a:cubicBezTo>
                  <a:cubicBezTo>
                    <a:pt x="412" y="457"/>
                    <a:pt x="382" y="472"/>
                    <a:pt x="338" y="486"/>
                  </a:cubicBezTo>
                  <a:cubicBezTo>
                    <a:pt x="338" y="530"/>
                    <a:pt x="338" y="530"/>
                    <a:pt x="338" y="530"/>
                  </a:cubicBezTo>
                  <a:cubicBezTo>
                    <a:pt x="338" y="530"/>
                    <a:pt x="324" y="545"/>
                    <a:pt x="309" y="545"/>
                  </a:cubicBezTo>
                  <a:cubicBezTo>
                    <a:pt x="279" y="545"/>
                    <a:pt x="279" y="545"/>
                    <a:pt x="279" y="545"/>
                  </a:cubicBezTo>
                  <a:cubicBezTo>
                    <a:pt x="265" y="545"/>
                    <a:pt x="250" y="530"/>
                    <a:pt x="250" y="53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206" y="472"/>
                    <a:pt x="176" y="457"/>
                    <a:pt x="147" y="427"/>
                  </a:cubicBezTo>
                  <a:cubicBezTo>
                    <a:pt x="88" y="457"/>
                    <a:pt x="88" y="457"/>
                    <a:pt x="88" y="457"/>
                  </a:cubicBezTo>
                  <a:cubicBezTo>
                    <a:pt x="88" y="457"/>
                    <a:pt x="73" y="457"/>
                    <a:pt x="73" y="442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398"/>
                    <a:pt x="44" y="383"/>
                    <a:pt x="58" y="383"/>
                  </a:cubicBezTo>
                  <a:cubicBezTo>
                    <a:pt x="103" y="354"/>
                    <a:pt x="103" y="354"/>
                    <a:pt x="103" y="354"/>
                  </a:cubicBezTo>
                  <a:cubicBezTo>
                    <a:pt x="103" y="339"/>
                    <a:pt x="103" y="309"/>
                    <a:pt x="103" y="295"/>
                  </a:cubicBezTo>
                  <a:cubicBezTo>
                    <a:pt x="103" y="265"/>
                    <a:pt x="103" y="251"/>
                    <a:pt x="103" y="221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44" y="192"/>
                    <a:pt x="44" y="177"/>
                    <a:pt x="44" y="16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3"/>
                    <a:pt x="88" y="118"/>
                    <a:pt x="88" y="133"/>
                  </a:cubicBezTo>
                  <a:cubicBezTo>
                    <a:pt x="147" y="163"/>
                    <a:pt x="147" y="163"/>
                    <a:pt x="147" y="163"/>
                  </a:cubicBezTo>
                  <a:cubicBezTo>
                    <a:pt x="176" y="133"/>
                    <a:pt x="206" y="104"/>
                    <a:pt x="250" y="104"/>
                  </a:cubicBezTo>
                  <a:cubicBezTo>
                    <a:pt x="250" y="59"/>
                    <a:pt x="250" y="59"/>
                    <a:pt x="250" y="59"/>
                  </a:cubicBezTo>
                  <a:cubicBezTo>
                    <a:pt x="250" y="45"/>
                    <a:pt x="265" y="30"/>
                    <a:pt x="27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24" y="30"/>
                    <a:pt x="338" y="45"/>
                    <a:pt x="338" y="59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82" y="104"/>
                    <a:pt x="412" y="133"/>
                    <a:pt x="441" y="163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00" y="118"/>
                    <a:pt x="515" y="133"/>
                    <a:pt x="515" y="133"/>
                  </a:cubicBezTo>
                  <a:cubicBezTo>
                    <a:pt x="544" y="163"/>
                    <a:pt x="544" y="163"/>
                    <a:pt x="544" y="163"/>
                  </a:cubicBezTo>
                  <a:cubicBezTo>
                    <a:pt x="544" y="177"/>
                    <a:pt x="544" y="192"/>
                    <a:pt x="529" y="192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485" y="251"/>
                    <a:pt x="485" y="265"/>
                    <a:pt x="485" y="295"/>
                  </a:cubicBezTo>
                  <a:cubicBezTo>
                    <a:pt x="485" y="309"/>
                    <a:pt x="485" y="339"/>
                    <a:pt x="485" y="354"/>
                  </a:cubicBezTo>
                  <a:cubicBezTo>
                    <a:pt x="529" y="383"/>
                    <a:pt x="529" y="383"/>
                    <a:pt x="529" y="383"/>
                  </a:cubicBezTo>
                  <a:cubicBezTo>
                    <a:pt x="544" y="383"/>
                    <a:pt x="544" y="398"/>
                    <a:pt x="544" y="4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8" name="Freeform 172">
              <a:extLst>
                <a:ext uri="{FF2B5EF4-FFF2-40B4-BE49-F238E27FC236}">
                  <a16:creationId xmlns:a16="http://schemas.microsoft.com/office/drawing/2014/main" id="{7D741F9C-BC84-4D48-A571-795B8AE9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65" y="1608066"/>
              <a:ext cx="221970" cy="223859"/>
            </a:xfrm>
            <a:custGeom>
              <a:avLst/>
              <a:gdLst>
                <a:gd name="T0" fmla="*/ 211212 w 619"/>
                <a:gd name="T1" fmla="*/ 42605 h 620"/>
                <a:gd name="T2" fmla="*/ 211212 w 619"/>
                <a:gd name="T3" fmla="*/ 42605 h 620"/>
                <a:gd name="T4" fmla="*/ 190055 w 619"/>
                <a:gd name="T5" fmla="*/ 63908 h 620"/>
                <a:gd name="T6" fmla="*/ 163878 w 619"/>
                <a:gd name="T7" fmla="*/ 63908 h 620"/>
                <a:gd name="T8" fmla="*/ 163878 w 619"/>
                <a:gd name="T9" fmla="*/ 32135 h 620"/>
                <a:gd name="T10" fmla="*/ 179297 w 619"/>
                <a:gd name="T11" fmla="*/ 10832 h 620"/>
                <a:gd name="T12" fmla="*/ 105427 w 619"/>
                <a:gd name="T13" fmla="*/ 26719 h 620"/>
                <a:gd name="T14" fmla="*/ 89649 w 619"/>
                <a:gd name="T15" fmla="*/ 95682 h 620"/>
                <a:gd name="T16" fmla="*/ 15778 w 619"/>
                <a:gd name="T17" fmla="*/ 170061 h 620"/>
                <a:gd name="T18" fmla="*/ 15778 w 619"/>
                <a:gd name="T19" fmla="*/ 212666 h 620"/>
                <a:gd name="T20" fmla="*/ 52713 w 619"/>
                <a:gd name="T21" fmla="*/ 212666 h 620"/>
                <a:gd name="T22" fmla="*/ 131963 w 619"/>
                <a:gd name="T23" fmla="*/ 132871 h 620"/>
                <a:gd name="T24" fmla="*/ 195434 w 619"/>
                <a:gd name="T25" fmla="*/ 116984 h 620"/>
                <a:gd name="T26" fmla="*/ 211212 w 619"/>
                <a:gd name="T27" fmla="*/ 42605 h 620"/>
                <a:gd name="T28" fmla="*/ 190055 w 619"/>
                <a:gd name="T29" fmla="*/ 106514 h 620"/>
                <a:gd name="T30" fmla="*/ 190055 w 619"/>
                <a:gd name="T31" fmla="*/ 106514 h 620"/>
                <a:gd name="T32" fmla="*/ 126584 w 619"/>
                <a:gd name="T33" fmla="*/ 116984 h 620"/>
                <a:gd name="T34" fmla="*/ 42314 w 619"/>
                <a:gd name="T35" fmla="*/ 202195 h 620"/>
                <a:gd name="T36" fmla="*/ 26536 w 619"/>
                <a:gd name="T37" fmla="*/ 202195 h 620"/>
                <a:gd name="T38" fmla="*/ 26536 w 619"/>
                <a:gd name="T39" fmla="*/ 180893 h 620"/>
                <a:gd name="T40" fmla="*/ 105427 w 619"/>
                <a:gd name="T41" fmla="*/ 95682 h 620"/>
                <a:gd name="T42" fmla="*/ 116185 w 619"/>
                <a:gd name="T43" fmla="*/ 37189 h 620"/>
                <a:gd name="T44" fmla="*/ 153120 w 619"/>
                <a:gd name="T45" fmla="*/ 21303 h 620"/>
                <a:gd name="T46" fmla="*/ 153120 w 619"/>
                <a:gd name="T47" fmla="*/ 74379 h 620"/>
                <a:gd name="T48" fmla="*/ 200454 w 619"/>
                <a:gd name="T49" fmla="*/ 74379 h 620"/>
                <a:gd name="T50" fmla="*/ 190055 w 619"/>
                <a:gd name="T51" fmla="*/ 106514 h 6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9" h="620">
                  <a:moveTo>
                    <a:pt x="589" y="118"/>
                  </a:moveTo>
                  <a:lnTo>
                    <a:pt x="589" y="118"/>
                  </a:lnTo>
                  <a:cubicBezTo>
                    <a:pt x="574" y="132"/>
                    <a:pt x="559" y="148"/>
                    <a:pt x="530" y="177"/>
                  </a:cubicBezTo>
                  <a:cubicBezTo>
                    <a:pt x="515" y="191"/>
                    <a:pt x="471" y="191"/>
                    <a:pt x="457" y="177"/>
                  </a:cubicBezTo>
                  <a:cubicBezTo>
                    <a:pt x="427" y="148"/>
                    <a:pt x="427" y="118"/>
                    <a:pt x="457" y="89"/>
                  </a:cubicBezTo>
                  <a:cubicBezTo>
                    <a:pt x="471" y="59"/>
                    <a:pt x="500" y="30"/>
                    <a:pt x="500" y="30"/>
                  </a:cubicBezTo>
                  <a:cubicBezTo>
                    <a:pt x="427" y="0"/>
                    <a:pt x="353" y="15"/>
                    <a:pt x="294" y="74"/>
                  </a:cubicBezTo>
                  <a:cubicBezTo>
                    <a:pt x="250" y="118"/>
                    <a:pt x="236" y="191"/>
                    <a:pt x="250" y="265"/>
                  </a:cubicBezTo>
                  <a:cubicBezTo>
                    <a:pt x="44" y="471"/>
                    <a:pt x="44" y="471"/>
                    <a:pt x="44" y="471"/>
                  </a:cubicBezTo>
                  <a:cubicBezTo>
                    <a:pt x="0" y="501"/>
                    <a:pt x="0" y="560"/>
                    <a:pt x="44" y="589"/>
                  </a:cubicBezTo>
                  <a:cubicBezTo>
                    <a:pt x="74" y="619"/>
                    <a:pt x="118" y="619"/>
                    <a:pt x="147" y="589"/>
                  </a:cubicBezTo>
                  <a:cubicBezTo>
                    <a:pt x="368" y="368"/>
                    <a:pt x="368" y="368"/>
                    <a:pt x="368" y="368"/>
                  </a:cubicBezTo>
                  <a:cubicBezTo>
                    <a:pt x="427" y="398"/>
                    <a:pt x="500" y="383"/>
                    <a:pt x="545" y="324"/>
                  </a:cubicBezTo>
                  <a:cubicBezTo>
                    <a:pt x="603" y="280"/>
                    <a:pt x="618" y="191"/>
                    <a:pt x="589" y="118"/>
                  </a:cubicBezTo>
                  <a:close/>
                  <a:moveTo>
                    <a:pt x="530" y="295"/>
                  </a:moveTo>
                  <a:lnTo>
                    <a:pt x="530" y="295"/>
                  </a:lnTo>
                  <a:cubicBezTo>
                    <a:pt x="471" y="339"/>
                    <a:pt x="412" y="353"/>
                    <a:pt x="353" y="324"/>
                  </a:cubicBezTo>
                  <a:cubicBezTo>
                    <a:pt x="118" y="560"/>
                    <a:pt x="118" y="560"/>
                    <a:pt x="118" y="560"/>
                  </a:cubicBezTo>
                  <a:cubicBezTo>
                    <a:pt x="103" y="574"/>
                    <a:pt x="88" y="574"/>
                    <a:pt x="74" y="560"/>
                  </a:cubicBezTo>
                  <a:cubicBezTo>
                    <a:pt x="44" y="545"/>
                    <a:pt x="44" y="515"/>
                    <a:pt x="74" y="501"/>
                  </a:cubicBezTo>
                  <a:cubicBezTo>
                    <a:pt x="294" y="265"/>
                    <a:pt x="294" y="265"/>
                    <a:pt x="294" y="265"/>
                  </a:cubicBezTo>
                  <a:cubicBezTo>
                    <a:pt x="265" y="221"/>
                    <a:pt x="280" y="148"/>
                    <a:pt x="324" y="103"/>
                  </a:cubicBezTo>
                  <a:cubicBezTo>
                    <a:pt x="353" y="74"/>
                    <a:pt x="383" y="59"/>
                    <a:pt x="427" y="59"/>
                  </a:cubicBezTo>
                  <a:cubicBezTo>
                    <a:pt x="383" y="103"/>
                    <a:pt x="383" y="162"/>
                    <a:pt x="427" y="206"/>
                  </a:cubicBezTo>
                  <a:cubicBezTo>
                    <a:pt x="457" y="236"/>
                    <a:pt x="530" y="236"/>
                    <a:pt x="559" y="206"/>
                  </a:cubicBezTo>
                  <a:cubicBezTo>
                    <a:pt x="559" y="236"/>
                    <a:pt x="545" y="280"/>
                    <a:pt x="53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9" name="Freeform 173">
              <a:extLst>
                <a:ext uri="{FF2B5EF4-FFF2-40B4-BE49-F238E27FC236}">
                  <a16:creationId xmlns:a16="http://schemas.microsoft.com/office/drawing/2014/main" id="{C6B24285-41B3-4A1C-BED4-16673ED23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152" y="1608066"/>
              <a:ext cx="142289" cy="228602"/>
            </a:xfrm>
            <a:custGeom>
              <a:avLst/>
              <a:gdLst>
                <a:gd name="T0" fmla="*/ 73462 w 399"/>
                <a:gd name="T1" fmla="*/ 143507 h 634"/>
                <a:gd name="T2" fmla="*/ 73462 w 399"/>
                <a:gd name="T3" fmla="*/ 143507 h 634"/>
                <a:gd name="T4" fmla="*/ 63121 w 399"/>
                <a:gd name="T5" fmla="*/ 148555 h 634"/>
                <a:gd name="T6" fmla="*/ 63121 w 399"/>
                <a:gd name="T7" fmla="*/ 175237 h 634"/>
                <a:gd name="T8" fmla="*/ 73462 w 399"/>
                <a:gd name="T9" fmla="*/ 185694 h 634"/>
                <a:gd name="T10" fmla="*/ 78812 w 399"/>
                <a:gd name="T11" fmla="*/ 175237 h 634"/>
                <a:gd name="T12" fmla="*/ 78812 w 399"/>
                <a:gd name="T13" fmla="*/ 148555 h 634"/>
                <a:gd name="T14" fmla="*/ 73462 w 399"/>
                <a:gd name="T15" fmla="*/ 143507 h 634"/>
                <a:gd name="T16" fmla="*/ 125885 w 399"/>
                <a:gd name="T17" fmla="*/ 111416 h 634"/>
                <a:gd name="T18" fmla="*/ 125885 w 399"/>
                <a:gd name="T19" fmla="*/ 111416 h 634"/>
                <a:gd name="T20" fmla="*/ 125885 w 399"/>
                <a:gd name="T21" fmla="*/ 58412 h 634"/>
                <a:gd name="T22" fmla="*/ 73462 w 399"/>
                <a:gd name="T23" fmla="*/ 0 h 634"/>
                <a:gd name="T24" fmla="*/ 15691 w 399"/>
                <a:gd name="T25" fmla="*/ 58412 h 634"/>
                <a:gd name="T26" fmla="*/ 15691 w 399"/>
                <a:gd name="T27" fmla="*/ 111416 h 634"/>
                <a:gd name="T28" fmla="*/ 0 w 399"/>
                <a:gd name="T29" fmla="*/ 153964 h 634"/>
                <a:gd name="T30" fmla="*/ 73462 w 399"/>
                <a:gd name="T31" fmla="*/ 228241 h 634"/>
                <a:gd name="T32" fmla="*/ 141932 w 399"/>
                <a:gd name="T33" fmla="*/ 153964 h 634"/>
                <a:gd name="T34" fmla="*/ 125885 w 399"/>
                <a:gd name="T35" fmla="*/ 111416 h 634"/>
                <a:gd name="T36" fmla="*/ 31739 w 399"/>
                <a:gd name="T37" fmla="*/ 58412 h 634"/>
                <a:gd name="T38" fmla="*/ 31739 w 399"/>
                <a:gd name="T39" fmla="*/ 58412 h 634"/>
                <a:gd name="T40" fmla="*/ 73462 w 399"/>
                <a:gd name="T41" fmla="*/ 15865 h 634"/>
                <a:gd name="T42" fmla="*/ 115543 w 399"/>
                <a:gd name="T43" fmla="*/ 58412 h 634"/>
                <a:gd name="T44" fmla="*/ 115543 w 399"/>
                <a:gd name="T45" fmla="*/ 100960 h 634"/>
                <a:gd name="T46" fmla="*/ 73462 w 399"/>
                <a:gd name="T47" fmla="*/ 85095 h 634"/>
                <a:gd name="T48" fmla="*/ 31739 w 399"/>
                <a:gd name="T49" fmla="*/ 100960 h 634"/>
                <a:gd name="T50" fmla="*/ 31739 w 399"/>
                <a:gd name="T51" fmla="*/ 58412 h 634"/>
                <a:gd name="T52" fmla="*/ 73462 w 399"/>
                <a:gd name="T53" fmla="*/ 212376 h 634"/>
                <a:gd name="T54" fmla="*/ 73462 w 399"/>
                <a:gd name="T55" fmla="*/ 212376 h 634"/>
                <a:gd name="T56" fmla="*/ 15691 w 399"/>
                <a:gd name="T57" fmla="*/ 153964 h 634"/>
                <a:gd name="T58" fmla="*/ 73462 w 399"/>
                <a:gd name="T59" fmla="*/ 100960 h 634"/>
                <a:gd name="T60" fmla="*/ 125885 w 399"/>
                <a:gd name="T61" fmla="*/ 153964 h 634"/>
                <a:gd name="T62" fmla="*/ 73462 w 399"/>
                <a:gd name="T63" fmla="*/ 212376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9" h="634">
                  <a:moveTo>
                    <a:pt x="206" y="398"/>
                  </a:moveTo>
                  <a:lnTo>
                    <a:pt x="206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206" y="515"/>
                  </a:cubicBezTo>
                  <a:cubicBezTo>
                    <a:pt x="206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6" y="398"/>
                    <a:pt x="206" y="398"/>
                  </a:cubicBezTo>
                  <a:close/>
                  <a:moveTo>
                    <a:pt x="353" y="309"/>
                  </a:moveTo>
                  <a:lnTo>
                    <a:pt x="353" y="309"/>
                  </a:lnTo>
                  <a:cubicBezTo>
                    <a:pt x="353" y="162"/>
                    <a:pt x="353" y="162"/>
                    <a:pt x="353" y="162"/>
                  </a:cubicBezTo>
                  <a:cubicBezTo>
                    <a:pt x="353" y="74"/>
                    <a:pt x="294" y="0"/>
                    <a:pt x="206" y="0"/>
                  </a:cubicBezTo>
                  <a:cubicBezTo>
                    <a:pt x="118" y="0"/>
                    <a:pt x="44" y="74"/>
                    <a:pt x="44" y="162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206" y="633"/>
                  </a:cubicBezTo>
                  <a:cubicBezTo>
                    <a:pt x="310" y="633"/>
                    <a:pt x="398" y="545"/>
                    <a:pt x="398" y="427"/>
                  </a:cubicBezTo>
                  <a:cubicBezTo>
                    <a:pt x="398" y="383"/>
                    <a:pt x="383" y="353"/>
                    <a:pt x="353" y="30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89" y="89"/>
                    <a:pt x="133" y="44"/>
                    <a:pt x="206" y="44"/>
                  </a:cubicBezTo>
                  <a:cubicBezTo>
                    <a:pt x="265" y="44"/>
                    <a:pt x="324" y="89"/>
                    <a:pt x="324" y="162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280" y="250"/>
                    <a:pt x="251" y="236"/>
                    <a:pt x="206" y="236"/>
                  </a:cubicBezTo>
                  <a:cubicBezTo>
                    <a:pt x="162" y="236"/>
                    <a:pt x="118" y="250"/>
                    <a:pt x="89" y="280"/>
                  </a:cubicBezTo>
                  <a:lnTo>
                    <a:pt x="89" y="162"/>
                  </a:lnTo>
                  <a:close/>
                  <a:moveTo>
                    <a:pt x="206" y="589"/>
                  </a:moveTo>
                  <a:lnTo>
                    <a:pt x="206" y="589"/>
                  </a:lnTo>
                  <a:cubicBezTo>
                    <a:pt x="118" y="589"/>
                    <a:pt x="44" y="515"/>
                    <a:pt x="44" y="427"/>
                  </a:cubicBezTo>
                  <a:cubicBezTo>
                    <a:pt x="44" y="339"/>
                    <a:pt x="118" y="280"/>
                    <a:pt x="206" y="280"/>
                  </a:cubicBezTo>
                  <a:cubicBezTo>
                    <a:pt x="280" y="280"/>
                    <a:pt x="353" y="353"/>
                    <a:pt x="353" y="427"/>
                  </a:cubicBezTo>
                  <a:cubicBezTo>
                    <a:pt x="353" y="515"/>
                    <a:pt x="294" y="589"/>
                    <a:pt x="206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0" name="Freeform 174">
              <a:extLst>
                <a:ext uri="{FF2B5EF4-FFF2-40B4-BE49-F238E27FC236}">
                  <a16:creationId xmlns:a16="http://schemas.microsoft.com/office/drawing/2014/main" id="{9D5A2337-659F-4844-9C30-C9F2BE0F5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944" y="1608066"/>
              <a:ext cx="142289" cy="228602"/>
            </a:xfrm>
            <a:custGeom>
              <a:avLst/>
              <a:gdLst>
                <a:gd name="T0" fmla="*/ 68470 w 399"/>
                <a:gd name="T1" fmla="*/ 143507 h 634"/>
                <a:gd name="T2" fmla="*/ 68470 w 399"/>
                <a:gd name="T3" fmla="*/ 143507 h 634"/>
                <a:gd name="T4" fmla="*/ 63121 w 399"/>
                <a:gd name="T5" fmla="*/ 148555 h 634"/>
                <a:gd name="T6" fmla="*/ 63121 w 399"/>
                <a:gd name="T7" fmla="*/ 175237 h 634"/>
                <a:gd name="T8" fmla="*/ 68470 w 399"/>
                <a:gd name="T9" fmla="*/ 185694 h 634"/>
                <a:gd name="T10" fmla="*/ 78812 w 399"/>
                <a:gd name="T11" fmla="*/ 175237 h 634"/>
                <a:gd name="T12" fmla="*/ 78812 w 399"/>
                <a:gd name="T13" fmla="*/ 148555 h 634"/>
                <a:gd name="T14" fmla="*/ 68470 w 399"/>
                <a:gd name="T15" fmla="*/ 143507 h 634"/>
                <a:gd name="T16" fmla="*/ 68470 w 399"/>
                <a:gd name="T17" fmla="*/ 85095 h 634"/>
                <a:gd name="T18" fmla="*/ 68470 w 399"/>
                <a:gd name="T19" fmla="*/ 85095 h 634"/>
                <a:gd name="T20" fmla="*/ 26389 w 399"/>
                <a:gd name="T21" fmla="*/ 100960 h 634"/>
                <a:gd name="T22" fmla="*/ 26389 w 399"/>
                <a:gd name="T23" fmla="*/ 58412 h 634"/>
                <a:gd name="T24" fmla="*/ 68470 w 399"/>
                <a:gd name="T25" fmla="*/ 15865 h 634"/>
                <a:gd name="T26" fmla="*/ 110194 w 399"/>
                <a:gd name="T27" fmla="*/ 58412 h 634"/>
                <a:gd name="T28" fmla="*/ 126241 w 399"/>
                <a:gd name="T29" fmla="*/ 58412 h 634"/>
                <a:gd name="T30" fmla="*/ 68470 w 399"/>
                <a:gd name="T31" fmla="*/ 0 h 634"/>
                <a:gd name="T32" fmla="*/ 16048 w 399"/>
                <a:gd name="T33" fmla="*/ 58412 h 634"/>
                <a:gd name="T34" fmla="*/ 16048 w 399"/>
                <a:gd name="T35" fmla="*/ 111416 h 634"/>
                <a:gd name="T36" fmla="*/ 0 w 399"/>
                <a:gd name="T37" fmla="*/ 153964 h 634"/>
                <a:gd name="T38" fmla="*/ 68470 w 399"/>
                <a:gd name="T39" fmla="*/ 228241 h 634"/>
                <a:gd name="T40" fmla="*/ 141932 w 399"/>
                <a:gd name="T41" fmla="*/ 153964 h 634"/>
                <a:gd name="T42" fmla="*/ 68470 w 399"/>
                <a:gd name="T43" fmla="*/ 85095 h 634"/>
                <a:gd name="T44" fmla="*/ 68470 w 399"/>
                <a:gd name="T45" fmla="*/ 212376 h 634"/>
                <a:gd name="T46" fmla="*/ 68470 w 399"/>
                <a:gd name="T47" fmla="*/ 212376 h 634"/>
                <a:gd name="T48" fmla="*/ 16048 w 399"/>
                <a:gd name="T49" fmla="*/ 153964 h 634"/>
                <a:gd name="T50" fmla="*/ 68470 w 399"/>
                <a:gd name="T51" fmla="*/ 100960 h 634"/>
                <a:gd name="T52" fmla="*/ 126241 w 399"/>
                <a:gd name="T53" fmla="*/ 153964 h 634"/>
                <a:gd name="T54" fmla="*/ 68470 w 399"/>
                <a:gd name="T55" fmla="*/ 212376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9" h="634">
                  <a:moveTo>
                    <a:pt x="192" y="398"/>
                  </a:moveTo>
                  <a:lnTo>
                    <a:pt x="192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192" y="515"/>
                  </a:cubicBezTo>
                  <a:cubicBezTo>
                    <a:pt x="207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7" y="398"/>
                    <a:pt x="192" y="398"/>
                  </a:cubicBezTo>
                  <a:close/>
                  <a:moveTo>
                    <a:pt x="192" y="236"/>
                  </a:moveTo>
                  <a:lnTo>
                    <a:pt x="192" y="236"/>
                  </a:lnTo>
                  <a:cubicBezTo>
                    <a:pt x="148" y="236"/>
                    <a:pt x="118" y="250"/>
                    <a:pt x="74" y="28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89"/>
                    <a:pt x="133" y="44"/>
                    <a:pt x="192" y="44"/>
                  </a:cubicBezTo>
                  <a:cubicBezTo>
                    <a:pt x="266" y="44"/>
                    <a:pt x="309" y="89"/>
                    <a:pt x="309" y="162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354" y="74"/>
                    <a:pt x="280" y="0"/>
                    <a:pt x="192" y="0"/>
                  </a:cubicBezTo>
                  <a:cubicBezTo>
                    <a:pt x="104" y="0"/>
                    <a:pt x="45" y="74"/>
                    <a:pt x="45" y="162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192" y="633"/>
                  </a:cubicBezTo>
                  <a:cubicBezTo>
                    <a:pt x="309" y="633"/>
                    <a:pt x="398" y="545"/>
                    <a:pt x="398" y="427"/>
                  </a:cubicBezTo>
                  <a:cubicBezTo>
                    <a:pt x="398" y="324"/>
                    <a:pt x="309" y="236"/>
                    <a:pt x="192" y="236"/>
                  </a:cubicBezTo>
                  <a:close/>
                  <a:moveTo>
                    <a:pt x="192" y="589"/>
                  </a:moveTo>
                  <a:lnTo>
                    <a:pt x="192" y="589"/>
                  </a:lnTo>
                  <a:cubicBezTo>
                    <a:pt x="104" y="589"/>
                    <a:pt x="45" y="515"/>
                    <a:pt x="45" y="427"/>
                  </a:cubicBezTo>
                  <a:cubicBezTo>
                    <a:pt x="45" y="339"/>
                    <a:pt x="104" y="280"/>
                    <a:pt x="192" y="280"/>
                  </a:cubicBezTo>
                  <a:cubicBezTo>
                    <a:pt x="280" y="280"/>
                    <a:pt x="354" y="339"/>
                    <a:pt x="354" y="427"/>
                  </a:cubicBezTo>
                  <a:cubicBezTo>
                    <a:pt x="354" y="515"/>
                    <a:pt x="280" y="589"/>
                    <a:pt x="192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1" name="Freeform 175">
              <a:extLst>
                <a:ext uri="{FF2B5EF4-FFF2-40B4-BE49-F238E27FC236}">
                  <a16:creationId xmlns:a16="http://schemas.microsoft.com/office/drawing/2014/main" id="{9C17BCFE-A5F8-41B0-BE5F-195266371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049" y="1608066"/>
              <a:ext cx="221970" cy="228602"/>
            </a:xfrm>
            <a:custGeom>
              <a:avLst/>
              <a:gdLst>
                <a:gd name="T0" fmla="*/ 126584 w 619"/>
                <a:gd name="T1" fmla="*/ 116825 h 634"/>
                <a:gd name="T2" fmla="*/ 126584 w 619"/>
                <a:gd name="T3" fmla="*/ 116825 h 634"/>
                <a:gd name="T4" fmla="*/ 137342 w 619"/>
                <a:gd name="T5" fmla="*/ 68869 h 634"/>
                <a:gd name="T6" fmla="*/ 73870 w 619"/>
                <a:gd name="T7" fmla="*/ 0 h 634"/>
                <a:gd name="T8" fmla="*/ 10399 w 619"/>
                <a:gd name="T9" fmla="*/ 68869 h 634"/>
                <a:gd name="T10" fmla="*/ 26177 w 619"/>
                <a:gd name="T11" fmla="*/ 116825 h 634"/>
                <a:gd name="T12" fmla="*/ 0 w 619"/>
                <a:gd name="T13" fmla="*/ 153964 h 634"/>
                <a:gd name="T14" fmla="*/ 0 w 619"/>
                <a:gd name="T15" fmla="*/ 185694 h 634"/>
                <a:gd name="T16" fmla="*/ 42314 w 619"/>
                <a:gd name="T17" fmla="*/ 228241 h 634"/>
                <a:gd name="T18" fmla="*/ 110806 w 619"/>
                <a:gd name="T19" fmla="*/ 228241 h 634"/>
                <a:gd name="T20" fmla="*/ 153120 w 619"/>
                <a:gd name="T21" fmla="*/ 185694 h 634"/>
                <a:gd name="T22" fmla="*/ 153120 w 619"/>
                <a:gd name="T23" fmla="*/ 153964 h 634"/>
                <a:gd name="T24" fmla="*/ 126584 w 619"/>
                <a:gd name="T25" fmla="*/ 116825 h 634"/>
                <a:gd name="T26" fmla="*/ 26177 w 619"/>
                <a:gd name="T27" fmla="*/ 68869 h 634"/>
                <a:gd name="T28" fmla="*/ 26177 w 619"/>
                <a:gd name="T29" fmla="*/ 68869 h 634"/>
                <a:gd name="T30" fmla="*/ 73870 w 619"/>
                <a:gd name="T31" fmla="*/ 15865 h 634"/>
                <a:gd name="T32" fmla="*/ 126584 w 619"/>
                <a:gd name="T33" fmla="*/ 68869 h 634"/>
                <a:gd name="T34" fmla="*/ 73870 w 619"/>
                <a:gd name="T35" fmla="*/ 127282 h 634"/>
                <a:gd name="T36" fmla="*/ 26177 w 619"/>
                <a:gd name="T37" fmla="*/ 68869 h 634"/>
                <a:gd name="T38" fmla="*/ 137342 w 619"/>
                <a:gd name="T39" fmla="*/ 180646 h 634"/>
                <a:gd name="T40" fmla="*/ 137342 w 619"/>
                <a:gd name="T41" fmla="*/ 180646 h 634"/>
                <a:gd name="T42" fmla="*/ 105427 w 619"/>
                <a:gd name="T43" fmla="*/ 212376 h 634"/>
                <a:gd name="T44" fmla="*/ 47334 w 619"/>
                <a:gd name="T45" fmla="*/ 212376 h 634"/>
                <a:gd name="T46" fmla="*/ 10399 w 619"/>
                <a:gd name="T47" fmla="*/ 180646 h 634"/>
                <a:gd name="T48" fmla="*/ 10399 w 619"/>
                <a:gd name="T49" fmla="*/ 159372 h 634"/>
                <a:gd name="T50" fmla="*/ 36935 w 619"/>
                <a:gd name="T51" fmla="*/ 127282 h 634"/>
                <a:gd name="T52" fmla="*/ 73870 w 619"/>
                <a:gd name="T53" fmla="*/ 143507 h 634"/>
                <a:gd name="T54" fmla="*/ 110806 w 619"/>
                <a:gd name="T55" fmla="*/ 127282 h 634"/>
                <a:gd name="T56" fmla="*/ 137342 w 619"/>
                <a:gd name="T57" fmla="*/ 159372 h 634"/>
                <a:gd name="T58" fmla="*/ 137342 w 619"/>
                <a:gd name="T59" fmla="*/ 180646 h 634"/>
                <a:gd name="T60" fmla="*/ 158140 w 619"/>
                <a:gd name="T61" fmla="*/ 58412 h 634"/>
                <a:gd name="T62" fmla="*/ 158140 w 619"/>
                <a:gd name="T63" fmla="*/ 58412 h 634"/>
                <a:gd name="T64" fmla="*/ 216232 w 619"/>
                <a:gd name="T65" fmla="*/ 58412 h 634"/>
                <a:gd name="T66" fmla="*/ 221611 w 619"/>
                <a:gd name="T67" fmla="*/ 47595 h 634"/>
                <a:gd name="T68" fmla="*/ 216232 w 619"/>
                <a:gd name="T69" fmla="*/ 42547 h 634"/>
                <a:gd name="T70" fmla="*/ 158140 w 619"/>
                <a:gd name="T71" fmla="*/ 42547 h 634"/>
                <a:gd name="T72" fmla="*/ 153120 w 619"/>
                <a:gd name="T73" fmla="*/ 47595 h 634"/>
                <a:gd name="T74" fmla="*/ 158140 w 619"/>
                <a:gd name="T75" fmla="*/ 58412 h 634"/>
                <a:gd name="T76" fmla="*/ 216232 w 619"/>
                <a:gd name="T77" fmla="*/ 169829 h 634"/>
                <a:gd name="T78" fmla="*/ 216232 w 619"/>
                <a:gd name="T79" fmla="*/ 169829 h 634"/>
                <a:gd name="T80" fmla="*/ 174277 w 619"/>
                <a:gd name="T81" fmla="*/ 169829 h 634"/>
                <a:gd name="T82" fmla="*/ 168898 w 619"/>
                <a:gd name="T83" fmla="*/ 175237 h 634"/>
                <a:gd name="T84" fmla="*/ 174277 w 619"/>
                <a:gd name="T85" fmla="*/ 185694 h 634"/>
                <a:gd name="T86" fmla="*/ 216232 w 619"/>
                <a:gd name="T87" fmla="*/ 185694 h 634"/>
                <a:gd name="T88" fmla="*/ 221611 w 619"/>
                <a:gd name="T89" fmla="*/ 175237 h 634"/>
                <a:gd name="T90" fmla="*/ 216232 w 619"/>
                <a:gd name="T91" fmla="*/ 169829 h 634"/>
                <a:gd name="T92" fmla="*/ 216232 w 619"/>
                <a:gd name="T93" fmla="*/ 85095 h 634"/>
                <a:gd name="T94" fmla="*/ 216232 w 619"/>
                <a:gd name="T95" fmla="*/ 85095 h 634"/>
                <a:gd name="T96" fmla="*/ 158140 w 619"/>
                <a:gd name="T97" fmla="*/ 85095 h 634"/>
                <a:gd name="T98" fmla="*/ 153120 w 619"/>
                <a:gd name="T99" fmla="*/ 90143 h 634"/>
                <a:gd name="T100" fmla="*/ 158140 w 619"/>
                <a:gd name="T101" fmla="*/ 100960 h 634"/>
                <a:gd name="T102" fmla="*/ 216232 w 619"/>
                <a:gd name="T103" fmla="*/ 100960 h 634"/>
                <a:gd name="T104" fmla="*/ 221611 w 619"/>
                <a:gd name="T105" fmla="*/ 90143 h 634"/>
                <a:gd name="T106" fmla="*/ 216232 w 619"/>
                <a:gd name="T107" fmla="*/ 85095 h 634"/>
                <a:gd name="T108" fmla="*/ 216232 w 619"/>
                <a:gd name="T109" fmla="*/ 127282 h 634"/>
                <a:gd name="T110" fmla="*/ 216232 w 619"/>
                <a:gd name="T111" fmla="*/ 127282 h 634"/>
                <a:gd name="T112" fmla="*/ 174277 w 619"/>
                <a:gd name="T113" fmla="*/ 127282 h 634"/>
                <a:gd name="T114" fmla="*/ 168898 w 619"/>
                <a:gd name="T115" fmla="*/ 132690 h 634"/>
                <a:gd name="T116" fmla="*/ 174277 w 619"/>
                <a:gd name="T117" fmla="*/ 143507 h 634"/>
                <a:gd name="T118" fmla="*/ 216232 w 619"/>
                <a:gd name="T119" fmla="*/ 143507 h 634"/>
                <a:gd name="T120" fmla="*/ 221611 w 619"/>
                <a:gd name="T121" fmla="*/ 132690 h 634"/>
                <a:gd name="T122" fmla="*/ 216232 w 619"/>
                <a:gd name="T123" fmla="*/ 127282 h 6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9" h="634">
                  <a:moveTo>
                    <a:pt x="353" y="324"/>
                  </a:moveTo>
                  <a:lnTo>
                    <a:pt x="353" y="324"/>
                  </a:lnTo>
                  <a:cubicBezTo>
                    <a:pt x="368" y="280"/>
                    <a:pt x="383" y="250"/>
                    <a:pt x="383" y="191"/>
                  </a:cubicBezTo>
                  <a:cubicBezTo>
                    <a:pt x="383" y="89"/>
                    <a:pt x="309" y="0"/>
                    <a:pt x="206" y="0"/>
                  </a:cubicBezTo>
                  <a:cubicBezTo>
                    <a:pt x="118" y="0"/>
                    <a:pt x="29" y="89"/>
                    <a:pt x="29" y="191"/>
                  </a:cubicBezTo>
                  <a:cubicBezTo>
                    <a:pt x="29" y="250"/>
                    <a:pt x="44" y="280"/>
                    <a:pt x="73" y="324"/>
                  </a:cubicBezTo>
                  <a:cubicBezTo>
                    <a:pt x="29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44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68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3" y="324"/>
                  </a:cubicBezTo>
                  <a:close/>
                  <a:moveTo>
                    <a:pt x="73" y="191"/>
                  </a:moveTo>
                  <a:lnTo>
                    <a:pt x="73" y="191"/>
                  </a:lnTo>
                  <a:cubicBezTo>
                    <a:pt x="73" y="103"/>
                    <a:pt x="132" y="44"/>
                    <a:pt x="206" y="44"/>
                  </a:cubicBezTo>
                  <a:cubicBezTo>
                    <a:pt x="280" y="44"/>
                    <a:pt x="353" y="103"/>
                    <a:pt x="353" y="191"/>
                  </a:cubicBezTo>
                  <a:cubicBezTo>
                    <a:pt x="353" y="280"/>
                    <a:pt x="280" y="353"/>
                    <a:pt x="206" y="353"/>
                  </a:cubicBezTo>
                  <a:cubicBezTo>
                    <a:pt x="132" y="353"/>
                    <a:pt x="73" y="280"/>
                    <a:pt x="73" y="191"/>
                  </a:cubicBezTo>
                  <a:close/>
                  <a:moveTo>
                    <a:pt x="383" y="501"/>
                  </a:moveTo>
                  <a:lnTo>
                    <a:pt x="383" y="501"/>
                  </a:lnTo>
                  <a:cubicBezTo>
                    <a:pt x="383" y="545"/>
                    <a:pt x="339" y="589"/>
                    <a:pt x="294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73" y="589"/>
                    <a:pt x="29" y="545"/>
                    <a:pt x="29" y="501"/>
                  </a:cubicBezTo>
                  <a:cubicBezTo>
                    <a:pt x="29" y="442"/>
                    <a:pt x="29" y="442"/>
                    <a:pt x="29" y="442"/>
                  </a:cubicBezTo>
                  <a:cubicBezTo>
                    <a:pt x="29" y="398"/>
                    <a:pt x="59" y="368"/>
                    <a:pt x="103" y="353"/>
                  </a:cubicBezTo>
                  <a:cubicBezTo>
                    <a:pt x="132" y="383"/>
                    <a:pt x="177" y="398"/>
                    <a:pt x="206" y="398"/>
                  </a:cubicBezTo>
                  <a:cubicBezTo>
                    <a:pt x="250" y="398"/>
                    <a:pt x="280" y="383"/>
                    <a:pt x="309" y="353"/>
                  </a:cubicBezTo>
                  <a:cubicBezTo>
                    <a:pt x="353" y="368"/>
                    <a:pt x="383" y="398"/>
                    <a:pt x="383" y="442"/>
                  </a:cubicBezTo>
                  <a:lnTo>
                    <a:pt x="383" y="501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603" y="162"/>
                    <a:pt x="603" y="162"/>
                    <a:pt x="603" y="162"/>
                  </a:cubicBezTo>
                  <a:cubicBezTo>
                    <a:pt x="618" y="162"/>
                    <a:pt x="618" y="148"/>
                    <a:pt x="618" y="132"/>
                  </a:cubicBezTo>
                  <a:cubicBezTo>
                    <a:pt x="618" y="132"/>
                    <a:pt x="618" y="118"/>
                    <a:pt x="603" y="118"/>
                  </a:cubicBezTo>
                  <a:cubicBezTo>
                    <a:pt x="441" y="118"/>
                    <a:pt x="441" y="118"/>
                    <a:pt x="441" y="118"/>
                  </a:cubicBezTo>
                  <a:lnTo>
                    <a:pt x="427" y="132"/>
                  </a:lnTo>
                  <a:cubicBezTo>
                    <a:pt x="427" y="148"/>
                    <a:pt x="441" y="162"/>
                    <a:pt x="441" y="162"/>
                  </a:cubicBezTo>
                  <a:close/>
                  <a:moveTo>
                    <a:pt x="603" y="471"/>
                  </a:moveTo>
                  <a:lnTo>
                    <a:pt x="603" y="471"/>
                  </a:lnTo>
                  <a:cubicBezTo>
                    <a:pt x="486" y="471"/>
                    <a:pt x="486" y="471"/>
                    <a:pt x="486" y="471"/>
                  </a:cubicBezTo>
                  <a:cubicBezTo>
                    <a:pt x="471" y="471"/>
                    <a:pt x="471" y="486"/>
                    <a:pt x="471" y="486"/>
                  </a:cubicBezTo>
                  <a:cubicBezTo>
                    <a:pt x="471" y="501"/>
                    <a:pt x="471" y="515"/>
                    <a:pt x="486" y="515"/>
                  </a:cubicBezTo>
                  <a:cubicBezTo>
                    <a:pt x="603" y="515"/>
                    <a:pt x="603" y="515"/>
                    <a:pt x="603" y="515"/>
                  </a:cubicBezTo>
                  <a:cubicBezTo>
                    <a:pt x="618" y="515"/>
                    <a:pt x="618" y="501"/>
                    <a:pt x="618" y="486"/>
                  </a:cubicBezTo>
                  <a:cubicBezTo>
                    <a:pt x="618" y="486"/>
                    <a:pt x="618" y="471"/>
                    <a:pt x="603" y="471"/>
                  </a:cubicBezTo>
                  <a:close/>
                  <a:moveTo>
                    <a:pt x="603" y="236"/>
                  </a:moveTo>
                  <a:lnTo>
                    <a:pt x="603" y="236"/>
                  </a:lnTo>
                  <a:cubicBezTo>
                    <a:pt x="441" y="236"/>
                    <a:pt x="441" y="236"/>
                    <a:pt x="441" y="236"/>
                  </a:cubicBezTo>
                  <a:lnTo>
                    <a:pt x="427" y="250"/>
                  </a:lnTo>
                  <a:cubicBezTo>
                    <a:pt x="427" y="265"/>
                    <a:pt x="441" y="280"/>
                    <a:pt x="441" y="280"/>
                  </a:cubicBezTo>
                  <a:cubicBezTo>
                    <a:pt x="603" y="280"/>
                    <a:pt x="603" y="280"/>
                    <a:pt x="603" y="280"/>
                  </a:cubicBezTo>
                  <a:cubicBezTo>
                    <a:pt x="618" y="280"/>
                    <a:pt x="618" y="265"/>
                    <a:pt x="618" y="250"/>
                  </a:cubicBezTo>
                  <a:cubicBezTo>
                    <a:pt x="618" y="250"/>
                    <a:pt x="618" y="236"/>
                    <a:pt x="603" y="236"/>
                  </a:cubicBezTo>
                  <a:close/>
                  <a:moveTo>
                    <a:pt x="603" y="353"/>
                  </a:moveTo>
                  <a:lnTo>
                    <a:pt x="603" y="353"/>
                  </a:lnTo>
                  <a:cubicBezTo>
                    <a:pt x="486" y="353"/>
                    <a:pt x="486" y="353"/>
                    <a:pt x="486" y="353"/>
                  </a:cubicBezTo>
                  <a:cubicBezTo>
                    <a:pt x="471" y="353"/>
                    <a:pt x="471" y="368"/>
                    <a:pt x="471" y="368"/>
                  </a:cubicBezTo>
                  <a:cubicBezTo>
                    <a:pt x="471" y="383"/>
                    <a:pt x="471" y="398"/>
                    <a:pt x="486" y="398"/>
                  </a:cubicBezTo>
                  <a:cubicBezTo>
                    <a:pt x="603" y="398"/>
                    <a:pt x="603" y="398"/>
                    <a:pt x="603" y="398"/>
                  </a:cubicBezTo>
                  <a:cubicBezTo>
                    <a:pt x="618" y="398"/>
                    <a:pt x="618" y="383"/>
                    <a:pt x="618" y="368"/>
                  </a:cubicBezTo>
                  <a:cubicBezTo>
                    <a:pt x="618" y="368"/>
                    <a:pt x="618" y="353"/>
                    <a:pt x="603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2" name="Freeform 176">
              <a:extLst>
                <a:ext uri="{FF2B5EF4-FFF2-40B4-BE49-F238E27FC236}">
                  <a16:creationId xmlns:a16="http://schemas.microsoft.com/office/drawing/2014/main" id="{5AC096F1-813D-4FE4-9F61-DD1F5D67C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248" y="1608066"/>
              <a:ext cx="154621" cy="228602"/>
            </a:xfrm>
            <a:custGeom>
              <a:avLst/>
              <a:gdLst>
                <a:gd name="T0" fmla="*/ 127887 w 428"/>
                <a:gd name="T1" fmla="*/ 116825 h 634"/>
                <a:gd name="T2" fmla="*/ 127887 w 428"/>
                <a:gd name="T3" fmla="*/ 116825 h 634"/>
                <a:gd name="T4" fmla="*/ 143783 w 428"/>
                <a:gd name="T5" fmla="*/ 68869 h 634"/>
                <a:gd name="T6" fmla="*/ 79839 w 428"/>
                <a:gd name="T7" fmla="*/ 0 h 634"/>
                <a:gd name="T8" fmla="*/ 16257 w 428"/>
                <a:gd name="T9" fmla="*/ 68869 h 634"/>
                <a:gd name="T10" fmla="*/ 26734 w 428"/>
                <a:gd name="T11" fmla="*/ 116825 h 634"/>
                <a:gd name="T12" fmla="*/ 0 w 428"/>
                <a:gd name="T13" fmla="*/ 153964 h 634"/>
                <a:gd name="T14" fmla="*/ 0 w 428"/>
                <a:gd name="T15" fmla="*/ 185694 h 634"/>
                <a:gd name="T16" fmla="*/ 42629 w 428"/>
                <a:gd name="T17" fmla="*/ 228241 h 634"/>
                <a:gd name="T18" fmla="*/ 111631 w 428"/>
                <a:gd name="T19" fmla="*/ 228241 h 634"/>
                <a:gd name="T20" fmla="*/ 154260 w 428"/>
                <a:gd name="T21" fmla="*/ 185694 h 634"/>
                <a:gd name="T22" fmla="*/ 154260 w 428"/>
                <a:gd name="T23" fmla="*/ 153964 h 634"/>
                <a:gd name="T24" fmla="*/ 127887 w 428"/>
                <a:gd name="T25" fmla="*/ 116825 h 634"/>
                <a:gd name="T26" fmla="*/ 26734 w 428"/>
                <a:gd name="T27" fmla="*/ 68869 h 634"/>
                <a:gd name="T28" fmla="*/ 26734 w 428"/>
                <a:gd name="T29" fmla="*/ 68869 h 634"/>
                <a:gd name="T30" fmla="*/ 79839 w 428"/>
                <a:gd name="T31" fmla="*/ 15865 h 634"/>
                <a:gd name="T32" fmla="*/ 127887 w 428"/>
                <a:gd name="T33" fmla="*/ 68869 h 634"/>
                <a:gd name="T34" fmla="*/ 79839 w 428"/>
                <a:gd name="T35" fmla="*/ 127282 h 634"/>
                <a:gd name="T36" fmla="*/ 26734 w 428"/>
                <a:gd name="T37" fmla="*/ 68869 h 634"/>
                <a:gd name="T38" fmla="*/ 143783 w 428"/>
                <a:gd name="T39" fmla="*/ 180646 h 634"/>
                <a:gd name="T40" fmla="*/ 143783 w 428"/>
                <a:gd name="T41" fmla="*/ 180646 h 634"/>
                <a:gd name="T42" fmla="*/ 106573 w 428"/>
                <a:gd name="T43" fmla="*/ 212376 h 634"/>
                <a:gd name="T44" fmla="*/ 48048 w 428"/>
                <a:gd name="T45" fmla="*/ 212376 h 634"/>
                <a:gd name="T46" fmla="*/ 16257 w 428"/>
                <a:gd name="T47" fmla="*/ 180646 h 634"/>
                <a:gd name="T48" fmla="*/ 16257 w 428"/>
                <a:gd name="T49" fmla="*/ 159372 h 634"/>
                <a:gd name="T50" fmla="*/ 42629 w 428"/>
                <a:gd name="T51" fmla="*/ 127282 h 634"/>
                <a:gd name="T52" fmla="*/ 79839 w 428"/>
                <a:gd name="T53" fmla="*/ 143507 h 634"/>
                <a:gd name="T54" fmla="*/ 117411 w 428"/>
                <a:gd name="T55" fmla="*/ 127282 h 634"/>
                <a:gd name="T56" fmla="*/ 143783 w 428"/>
                <a:gd name="T57" fmla="*/ 159372 h 634"/>
                <a:gd name="T58" fmla="*/ 143783 w 428"/>
                <a:gd name="T59" fmla="*/ 180646 h 6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8" h="634">
                  <a:moveTo>
                    <a:pt x="354" y="324"/>
                  </a:moveTo>
                  <a:lnTo>
                    <a:pt x="354" y="324"/>
                  </a:lnTo>
                  <a:cubicBezTo>
                    <a:pt x="383" y="280"/>
                    <a:pt x="398" y="250"/>
                    <a:pt x="398" y="191"/>
                  </a:cubicBezTo>
                  <a:cubicBezTo>
                    <a:pt x="398" y="89"/>
                    <a:pt x="309" y="0"/>
                    <a:pt x="221" y="0"/>
                  </a:cubicBezTo>
                  <a:cubicBezTo>
                    <a:pt x="118" y="0"/>
                    <a:pt x="45" y="89"/>
                    <a:pt x="45" y="191"/>
                  </a:cubicBezTo>
                  <a:cubicBezTo>
                    <a:pt x="45" y="250"/>
                    <a:pt x="59" y="280"/>
                    <a:pt x="74" y="324"/>
                  </a:cubicBezTo>
                  <a:cubicBezTo>
                    <a:pt x="30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59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83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4" y="324"/>
                  </a:cubicBezTo>
                  <a:close/>
                  <a:moveTo>
                    <a:pt x="74" y="191"/>
                  </a:moveTo>
                  <a:lnTo>
                    <a:pt x="74" y="191"/>
                  </a:lnTo>
                  <a:cubicBezTo>
                    <a:pt x="74" y="103"/>
                    <a:pt x="148" y="44"/>
                    <a:pt x="221" y="44"/>
                  </a:cubicBezTo>
                  <a:cubicBezTo>
                    <a:pt x="295" y="44"/>
                    <a:pt x="354" y="103"/>
                    <a:pt x="354" y="191"/>
                  </a:cubicBezTo>
                  <a:cubicBezTo>
                    <a:pt x="354" y="280"/>
                    <a:pt x="295" y="353"/>
                    <a:pt x="221" y="353"/>
                  </a:cubicBezTo>
                  <a:cubicBezTo>
                    <a:pt x="148" y="353"/>
                    <a:pt x="74" y="280"/>
                    <a:pt x="74" y="191"/>
                  </a:cubicBezTo>
                  <a:close/>
                  <a:moveTo>
                    <a:pt x="398" y="501"/>
                  </a:moveTo>
                  <a:lnTo>
                    <a:pt x="398" y="501"/>
                  </a:lnTo>
                  <a:cubicBezTo>
                    <a:pt x="398" y="545"/>
                    <a:pt x="354" y="589"/>
                    <a:pt x="295" y="589"/>
                  </a:cubicBezTo>
                  <a:cubicBezTo>
                    <a:pt x="133" y="589"/>
                    <a:pt x="133" y="589"/>
                    <a:pt x="133" y="589"/>
                  </a:cubicBezTo>
                  <a:cubicBezTo>
                    <a:pt x="89" y="589"/>
                    <a:pt x="45" y="545"/>
                    <a:pt x="45" y="501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5" y="398"/>
                    <a:pt x="74" y="368"/>
                    <a:pt x="118" y="353"/>
                  </a:cubicBezTo>
                  <a:cubicBezTo>
                    <a:pt x="148" y="383"/>
                    <a:pt x="177" y="398"/>
                    <a:pt x="221" y="398"/>
                  </a:cubicBezTo>
                  <a:cubicBezTo>
                    <a:pt x="251" y="398"/>
                    <a:pt x="295" y="383"/>
                    <a:pt x="325" y="353"/>
                  </a:cubicBezTo>
                  <a:cubicBezTo>
                    <a:pt x="368" y="368"/>
                    <a:pt x="398" y="398"/>
                    <a:pt x="398" y="442"/>
                  </a:cubicBezTo>
                  <a:lnTo>
                    <a:pt x="398" y="50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3" name="Freeform 177">
              <a:extLst>
                <a:ext uri="{FF2B5EF4-FFF2-40B4-BE49-F238E27FC236}">
                  <a16:creationId xmlns:a16="http://schemas.microsoft.com/office/drawing/2014/main" id="{248E5BE3-4813-48BD-850D-83CEC3E74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51" y="1601425"/>
              <a:ext cx="233354" cy="233345"/>
            </a:xfrm>
            <a:custGeom>
              <a:avLst/>
              <a:gdLst>
                <a:gd name="T0" fmla="*/ 227601 w 649"/>
                <a:gd name="T1" fmla="*/ 10786 h 649"/>
                <a:gd name="T2" fmla="*/ 227601 w 649"/>
                <a:gd name="T3" fmla="*/ 10786 h 649"/>
                <a:gd name="T4" fmla="*/ 190566 w 649"/>
                <a:gd name="T5" fmla="*/ 10786 h 649"/>
                <a:gd name="T6" fmla="*/ 148138 w 649"/>
                <a:gd name="T7" fmla="*/ 58606 h 649"/>
                <a:gd name="T8" fmla="*/ 63642 w 649"/>
                <a:gd name="T9" fmla="*/ 26606 h 649"/>
                <a:gd name="T10" fmla="*/ 37035 w 649"/>
                <a:gd name="T11" fmla="*/ 32000 h 649"/>
                <a:gd name="T12" fmla="*/ 37035 w 649"/>
                <a:gd name="T13" fmla="*/ 63640 h 649"/>
                <a:gd name="T14" fmla="*/ 95283 w 649"/>
                <a:gd name="T15" fmla="*/ 111459 h 649"/>
                <a:gd name="T16" fmla="*/ 58249 w 649"/>
                <a:gd name="T17" fmla="*/ 148492 h 649"/>
                <a:gd name="T18" fmla="*/ 21214 w 649"/>
                <a:gd name="T19" fmla="*/ 137706 h 649"/>
                <a:gd name="T20" fmla="*/ 10427 w 649"/>
                <a:gd name="T21" fmla="*/ 143099 h 649"/>
                <a:gd name="T22" fmla="*/ 5393 w 649"/>
                <a:gd name="T23" fmla="*/ 158919 h 649"/>
                <a:gd name="T24" fmla="*/ 47462 w 649"/>
                <a:gd name="T25" fmla="*/ 190559 h 649"/>
                <a:gd name="T26" fmla="*/ 79463 w 649"/>
                <a:gd name="T27" fmla="*/ 227952 h 649"/>
                <a:gd name="T28" fmla="*/ 95283 w 649"/>
                <a:gd name="T29" fmla="*/ 222559 h 649"/>
                <a:gd name="T30" fmla="*/ 95283 w 649"/>
                <a:gd name="T31" fmla="*/ 211772 h 649"/>
                <a:gd name="T32" fmla="*/ 89890 w 649"/>
                <a:gd name="T33" fmla="*/ 180132 h 649"/>
                <a:gd name="T34" fmla="*/ 126924 w 649"/>
                <a:gd name="T35" fmla="*/ 143099 h 649"/>
                <a:gd name="T36" fmla="*/ 174746 w 649"/>
                <a:gd name="T37" fmla="*/ 201345 h 649"/>
                <a:gd name="T38" fmla="*/ 206387 w 649"/>
                <a:gd name="T39" fmla="*/ 201345 h 649"/>
                <a:gd name="T40" fmla="*/ 211780 w 649"/>
                <a:gd name="T41" fmla="*/ 174739 h 649"/>
                <a:gd name="T42" fmla="*/ 179780 w 649"/>
                <a:gd name="T43" fmla="*/ 90246 h 649"/>
                <a:gd name="T44" fmla="*/ 222208 w 649"/>
                <a:gd name="T45" fmla="*/ 42426 h 649"/>
                <a:gd name="T46" fmla="*/ 227601 w 649"/>
                <a:gd name="T47" fmla="*/ 10786 h 649"/>
                <a:gd name="T48" fmla="*/ 216814 w 649"/>
                <a:gd name="T49" fmla="*/ 37393 h 649"/>
                <a:gd name="T50" fmla="*/ 216814 w 649"/>
                <a:gd name="T51" fmla="*/ 37393 h 649"/>
                <a:gd name="T52" fmla="*/ 163959 w 649"/>
                <a:gd name="T53" fmla="*/ 90246 h 649"/>
                <a:gd name="T54" fmla="*/ 195960 w 649"/>
                <a:gd name="T55" fmla="*/ 174739 h 649"/>
                <a:gd name="T56" fmla="*/ 195960 w 649"/>
                <a:gd name="T57" fmla="*/ 190559 h 649"/>
                <a:gd name="T58" fmla="*/ 179780 w 649"/>
                <a:gd name="T59" fmla="*/ 190559 h 649"/>
                <a:gd name="T60" fmla="*/ 132318 w 649"/>
                <a:gd name="T61" fmla="*/ 121886 h 649"/>
                <a:gd name="T62" fmla="*/ 74069 w 649"/>
                <a:gd name="T63" fmla="*/ 174739 h 649"/>
                <a:gd name="T64" fmla="*/ 84856 w 649"/>
                <a:gd name="T65" fmla="*/ 211772 h 649"/>
                <a:gd name="T66" fmla="*/ 58249 w 649"/>
                <a:gd name="T67" fmla="*/ 180132 h 649"/>
                <a:gd name="T68" fmla="*/ 21214 w 649"/>
                <a:gd name="T69" fmla="*/ 153526 h 649"/>
                <a:gd name="T70" fmla="*/ 58249 w 649"/>
                <a:gd name="T71" fmla="*/ 164312 h 649"/>
                <a:gd name="T72" fmla="*/ 116497 w 649"/>
                <a:gd name="T73" fmla="*/ 106066 h 649"/>
                <a:gd name="T74" fmla="*/ 47462 w 649"/>
                <a:gd name="T75" fmla="*/ 52853 h 649"/>
                <a:gd name="T76" fmla="*/ 47462 w 649"/>
                <a:gd name="T77" fmla="*/ 42426 h 649"/>
                <a:gd name="T78" fmla="*/ 63642 w 649"/>
                <a:gd name="T79" fmla="*/ 42426 h 649"/>
                <a:gd name="T80" fmla="*/ 148138 w 649"/>
                <a:gd name="T81" fmla="*/ 74066 h 649"/>
                <a:gd name="T82" fmla="*/ 200994 w 649"/>
                <a:gd name="T83" fmla="*/ 21213 h 649"/>
                <a:gd name="T84" fmla="*/ 216814 w 649"/>
                <a:gd name="T85" fmla="*/ 21213 h 649"/>
                <a:gd name="T86" fmla="*/ 216814 w 649"/>
                <a:gd name="T87" fmla="*/ 37393 h 6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49" h="649">
                  <a:moveTo>
                    <a:pt x="633" y="30"/>
                  </a:moveTo>
                  <a:lnTo>
                    <a:pt x="633" y="30"/>
                  </a:lnTo>
                  <a:cubicBezTo>
                    <a:pt x="603" y="0"/>
                    <a:pt x="559" y="15"/>
                    <a:pt x="530" y="30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62" y="74"/>
                    <a:pt x="132" y="59"/>
                    <a:pt x="103" y="89"/>
                  </a:cubicBezTo>
                  <a:cubicBezTo>
                    <a:pt x="88" y="104"/>
                    <a:pt x="59" y="133"/>
                    <a:pt x="103" y="177"/>
                  </a:cubicBezTo>
                  <a:cubicBezTo>
                    <a:pt x="265" y="310"/>
                    <a:pt x="265" y="310"/>
                    <a:pt x="265" y="310"/>
                  </a:cubicBezTo>
                  <a:cubicBezTo>
                    <a:pt x="162" y="413"/>
                    <a:pt x="162" y="413"/>
                    <a:pt x="162" y="41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44" y="383"/>
                    <a:pt x="44" y="383"/>
                    <a:pt x="29" y="398"/>
                  </a:cubicBezTo>
                  <a:cubicBezTo>
                    <a:pt x="29" y="398"/>
                    <a:pt x="0" y="413"/>
                    <a:pt x="15" y="442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221" y="634"/>
                    <a:pt x="221" y="634"/>
                    <a:pt x="221" y="634"/>
                  </a:cubicBezTo>
                  <a:cubicBezTo>
                    <a:pt x="236" y="648"/>
                    <a:pt x="250" y="648"/>
                    <a:pt x="265" y="619"/>
                  </a:cubicBezTo>
                  <a:cubicBezTo>
                    <a:pt x="280" y="619"/>
                    <a:pt x="280" y="604"/>
                    <a:pt x="265" y="589"/>
                  </a:cubicBezTo>
                  <a:cubicBezTo>
                    <a:pt x="250" y="501"/>
                    <a:pt x="250" y="501"/>
                    <a:pt x="250" y="501"/>
                  </a:cubicBezTo>
                  <a:cubicBezTo>
                    <a:pt x="353" y="398"/>
                    <a:pt x="353" y="398"/>
                    <a:pt x="353" y="398"/>
                  </a:cubicBezTo>
                  <a:cubicBezTo>
                    <a:pt x="486" y="560"/>
                    <a:pt x="486" y="560"/>
                    <a:pt x="486" y="560"/>
                  </a:cubicBezTo>
                  <a:cubicBezTo>
                    <a:pt x="530" y="589"/>
                    <a:pt x="559" y="560"/>
                    <a:pt x="574" y="560"/>
                  </a:cubicBezTo>
                  <a:cubicBezTo>
                    <a:pt x="589" y="530"/>
                    <a:pt x="589" y="501"/>
                    <a:pt x="589" y="486"/>
                  </a:cubicBezTo>
                  <a:cubicBezTo>
                    <a:pt x="500" y="251"/>
                    <a:pt x="500" y="251"/>
                    <a:pt x="500" y="251"/>
                  </a:cubicBezTo>
                  <a:cubicBezTo>
                    <a:pt x="618" y="118"/>
                    <a:pt x="618" y="118"/>
                    <a:pt x="618" y="118"/>
                  </a:cubicBezTo>
                  <a:cubicBezTo>
                    <a:pt x="648" y="104"/>
                    <a:pt x="648" y="59"/>
                    <a:pt x="633" y="30"/>
                  </a:cubicBezTo>
                  <a:close/>
                  <a:moveTo>
                    <a:pt x="603" y="104"/>
                  </a:moveTo>
                  <a:lnTo>
                    <a:pt x="603" y="104"/>
                  </a:lnTo>
                  <a:cubicBezTo>
                    <a:pt x="456" y="251"/>
                    <a:pt x="456" y="251"/>
                    <a:pt x="456" y="251"/>
                  </a:cubicBezTo>
                  <a:cubicBezTo>
                    <a:pt x="545" y="486"/>
                    <a:pt x="545" y="486"/>
                    <a:pt x="545" y="486"/>
                  </a:cubicBezTo>
                  <a:cubicBezTo>
                    <a:pt x="545" y="501"/>
                    <a:pt x="545" y="516"/>
                    <a:pt x="545" y="530"/>
                  </a:cubicBezTo>
                  <a:cubicBezTo>
                    <a:pt x="530" y="545"/>
                    <a:pt x="515" y="530"/>
                    <a:pt x="500" y="530"/>
                  </a:cubicBezTo>
                  <a:cubicBezTo>
                    <a:pt x="368" y="339"/>
                    <a:pt x="368" y="339"/>
                    <a:pt x="368" y="339"/>
                  </a:cubicBezTo>
                  <a:cubicBezTo>
                    <a:pt x="206" y="486"/>
                    <a:pt x="206" y="486"/>
                    <a:pt x="206" y="486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221" y="589"/>
                    <a:pt x="162" y="501"/>
                    <a:pt x="162" y="501"/>
                  </a:cubicBezTo>
                  <a:cubicBezTo>
                    <a:pt x="162" y="501"/>
                    <a:pt x="73" y="427"/>
                    <a:pt x="59" y="427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2" y="147"/>
                    <a:pt x="118" y="133"/>
                    <a:pt x="132" y="118"/>
                  </a:cubicBezTo>
                  <a:cubicBezTo>
                    <a:pt x="147" y="118"/>
                    <a:pt x="162" y="118"/>
                    <a:pt x="177" y="118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559" y="59"/>
                    <a:pt x="559" y="59"/>
                    <a:pt x="559" y="59"/>
                  </a:cubicBezTo>
                  <a:cubicBezTo>
                    <a:pt x="574" y="45"/>
                    <a:pt x="589" y="45"/>
                    <a:pt x="603" y="59"/>
                  </a:cubicBezTo>
                  <a:cubicBezTo>
                    <a:pt x="603" y="74"/>
                    <a:pt x="618" y="89"/>
                    <a:pt x="603" y="10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4" name="Freeform 178">
              <a:extLst>
                <a:ext uri="{FF2B5EF4-FFF2-40B4-BE49-F238E27FC236}">
                  <a16:creationId xmlns:a16="http://schemas.microsoft.com/office/drawing/2014/main" id="{80196F95-7740-4A6F-A9CE-CE0241AD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786" y="1612808"/>
              <a:ext cx="228611" cy="221962"/>
            </a:xfrm>
            <a:custGeom>
              <a:avLst/>
              <a:gdLst>
                <a:gd name="T0" fmla="*/ 217433 w 634"/>
                <a:gd name="T1" fmla="*/ 26535 h 619"/>
                <a:gd name="T2" fmla="*/ 217433 w 634"/>
                <a:gd name="T3" fmla="*/ 26535 h 619"/>
                <a:gd name="T4" fmla="*/ 196519 w 634"/>
                <a:gd name="T5" fmla="*/ 5379 h 619"/>
                <a:gd name="T6" fmla="*/ 175244 w 634"/>
                <a:gd name="T7" fmla="*/ 5379 h 619"/>
                <a:gd name="T8" fmla="*/ 148561 w 634"/>
                <a:gd name="T9" fmla="*/ 47691 h 619"/>
                <a:gd name="T10" fmla="*/ 148561 w 634"/>
                <a:gd name="T11" fmla="*/ 68489 h 619"/>
                <a:gd name="T12" fmla="*/ 159018 w 634"/>
                <a:gd name="T13" fmla="*/ 79247 h 619"/>
                <a:gd name="T14" fmla="*/ 127287 w 634"/>
                <a:gd name="T15" fmla="*/ 116180 h 619"/>
                <a:gd name="T16" fmla="*/ 84738 w 634"/>
                <a:gd name="T17" fmla="*/ 153114 h 619"/>
                <a:gd name="T18" fmla="*/ 68872 w 634"/>
                <a:gd name="T19" fmla="*/ 142357 h 619"/>
                <a:gd name="T20" fmla="*/ 47597 w 634"/>
                <a:gd name="T21" fmla="*/ 142357 h 619"/>
                <a:gd name="T22" fmla="*/ 10457 w 634"/>
                <a:gd name="T23" fmla="*/ 174271 h 619"/>
                <a:gd name="T24" fmla="*/ 10457 w 634"/>
                <a:gd name="T25" fmla="*/ 190048 h 619"/>
                <a:gd name="T26" fmla="*/ 31731 w 634"/>
                <a:gd name="T27" fmla="*/ 211205 h 619"/>
                <a:gd name="T28" fmla="*/ 68872 w 634"/>
                <a:gd name="T29" fmla="*/ 211205 h 619"/>
                <a:gd name="T30" fmla="*/ 153970 w 634"/>
                <a:gd name="T31" fmla="*/ 147736 h 619"/>
                <a:gd name="T32" fmla="*/ 217433 w 634"/>
                <a:gd name="T33" fmla="*/ 68489 h 619"/>
                <a:gd name="T34" fmla="*/ 217433 w 634"/>
                <a:gd name="T35" fmla="*/ 26535 h 619"/>
                <a:gd name="T36" fmla="*/ 206976 w 634"/>
                <a:gd name="T37" fmla="*/ 58090 h 619"/>
                <a:gd name="T38" fmla="*/ 206976 w 634"/>
                <a:gd name="T39" fmla="*/ 58090 h 619"/>
                <a:gd name="T40" fmla="*/ 148561 w 634"/>
                <a:gd name="T41" fmla="*/ 137337 h 619"/>
                <a:gd name="T42" fmla="*/ 58415 w 634"/>
                <a:gd name="T43" fmla="*/ 200447 h 619"/>
                <a:gd name="T44" fmla="*/ 37140 w 634"/>
                <a:gd name="T45" fmla="*/ 200447 h 619"/>
                <a:gd name="T46" fmla="*/ 26323 w 634"/>
                <a:gd name="T47" fmla="*/ 190048 h 619"/>
                <a:gd name="T48" fmla="*/ 26323 w 634"/>
                <a:gd name="T49" fmla="*/ 174271 h 619"/>
                <a:gd name="T50" fmla="*/ 53006 w 634"/>
                <a:gd name="T51" fmla="*/ 158493 h 619"/>
                <a:gd name="T52" fmla="*/ 63824 w 634"/>
                <a:gd name="T53" fmla="*/ 158493 h 619"/>
                <a:gd name="T54" fmla="*/ 79689 w 634"/>
                <a:gd name="T55" fmla="*/ 174271 h 619"/>
                <a:gd name="T56" fmla="*/ 180293 w 634"/>
                <a:gd name="T57" fmla="*/ 79247 h 619"/>
                <a:gd name="T58" fmla="*/ 159018 w 634"/>
                <a:gd name="T59" fmla="*/ 63110 h 619"/>
                <a:gd name="T60" fmla="*/ 159018 w 634"/>
                <a:gd name="T61" fmla="*/ 47691 h 619"/>
                <a:gd name="T62" fmla="*/ 180293 w 634"/>
                <a:gd name="T63" fmla="*/ 21156 h 619"/>
                <a:gd name="T64" fmla="*/ 196519 w 634"/>
                <a:gd name="T65" fmla="*/ 21156 h 619"/>
                <a:gd name="T66" fmla="*/ 206976 w 634"/>
                <a:gd name="T67" fmla="*/ 36934 h 619"/>
                <a:gd name="T68" fmla="*/ 206976 w 634"/>
                <a:gd name="T69" fmla="*/ 58090 h 6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34" h="619">
                  <a:moveTo>
                    <a:pt x="603" y="74"/>
                  </a:moveTo>
                  <a:lnTo>
                    <a:pt x="603" y="74"/>
                  </a:lnTo>
                  <a:cubicBezTo>
                    <a:pt x="545" y="15"/>
                    <a:pt x="545" y="15"/>
                    <a:pt x="545" y="15"/>
                  </a:cubicBezTo>
                  <a:cubicBezTo>
                    <a:pt x="530" y="0"/>
                    <a:pt x="500" y="0"/>
                    <a:pt x="486" y="15"/>
                  </a:cubicBezTo>
                  <a:cubicBezTo>
                    <a:pt x="412" y="133"/>
                    <a:pt x="412" y="133"/>
                    <a:pt x="412" y="133"/>
                  </a:cubicBezTo>
                  <a:cubicBezTo>
                    <a:pt x="398" y="147"/>
                    <a:pt x="398" y="176"/>
                    <a:pt x="412" y="191"/>
                  </a:cubicBezTo>
                  <a:cubicBezTo>
                    <a:pt x="441" y="221"/>
                    <a:pt x="441" y="221"/>
                    <a:pt x="441" y="221"/>
                  </a:cubicBezTo>
                  <a:cubicBezTo>
                    <a:pt x="412" y="250"/>
                    <a:pt x="382" y="294"/>
                    <a:pt x="353" y="324"/>
                  </a:cubicBezTo>
                  <a:cubicBezTo>
                    <a:pt x="309" y="368"/>
                    <a:pt x="265" y="397"/>
                    <a:pt x="235" y="427"/>
                  </a:cubicBezTo>
                  <a:cubicBezTo>
                    <a:pt x="191" y="397"/>
                    <a:pt x="191" y="397"/>
                    <a:pt x="191" y="397"/>
                  </a:cubicBezTo>
                  <a:cubicBezTo>
                    <a:pt x="177" y="383"/>
                    <a:pt x="162" y="383"/>
                    <a:pt x="132" y="397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0" y="500"/>
                    <a:pt x="15" y="515"/>
                    <a:pt x="29" y="530"/>
                  </a:cubicBezTo>
                  <a:cubicBezTo>
                    <a:pt x="88" y="589"/>
                    <a:pt x="88" y="589"/>
                    <a:pt x="88" y="589"/>
                  </a:cubicBezTo>
                  <a:cubicBezTo>
                    <a:pt x="118" y="618"/>
                    <a:pt x="147" y="618"/>
                    <a:pt x="191" y="589"/>
                  </a:cubicBezTo>
                  <a:cubicBezTo>
                    <a:pt x="191" y="589"/>
                    <a:pt x="324" y="530"/>
                    <a:pt x="427" y="412"/>
                  </a:cubicBezTo>
                  <a:cubicBezTo>
                    <a:pt x="530" y="324"/>
                    <a:pt x="603" y="191"/>
                    <a:pt x="603" y="191"/>
                  </a:cubicBezTo>
                  <a:cubicBezTo>
                    <a:pt x="618" y="147"/>
                    <a:pt x="633" y="103"/>
                    <a:pt x="603" y="74"/>
                  </a:cubicBezTo>
                  <a:close/>
                  <a:moveTo>
                    <a:pt x="574" y="162"/>
                  </a:moveTo>
                  <a:lnTo>
                    <a:pt x="574" y="162"/>
                  </a:lnTo>
                  <a:cubicBezTo>
                    <a:pt x="545" y="221"/>
                    <a:pt x="471" y="324"/>
                    <a:pt x="412" y="383"/>
                  </a:cubicBezTo>
                  <a:cubicBezTo>
                    <a:pt x="339" y="456"/>
                    <a:pt x="162" y="559"/>
                    <a:pt x="162" y="559"/>
                  </a:cubicBezTo>
                  <a:cubicBezTo>
                    <a:pt x="147" y="574"/>
                    <a:pt x="118" y="574"/>
                    <a:pt x="103" y="559"/>
                  </a:cubicBezTo>
                  <a:cubicBezTo>
                    <a:pt x="73" y="530"/>
                    <a:pt x="73" y="530"/>
                    <a:pt x="73" y="530"/>
                  </a:cubicBezTo>
                  <a:cubicBezTo>
                    <a:pt x="59" y="515"/>
                    <a:pt x="59" y="500"/>
                    <a:pt x="73" y="486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62" y="427"/>
                    <a:pt x="177" y="427"/>
                    <a:pt x="177" y="442"/>
                  </a:cubicBezTo>
                  <a:cubicBezTo>
                    <a:pt x="221" y="486"/>
                    <a:pt x="221" y="486"/>
                    <a:pt x="221" y="486"/>
                  </a:cubicBezTo>
                  <a:cubicBezTo>
                    <a:pt x="235" y="471"/>
                    <a:pt x="398" y="368"/>
                    <a:pt x="500" y="221"/>
                  </a:cubicBezTo>
                  <a:cubicBezTo>
                    <a:pt x="441" y="176"/>
                    <a:pt x="441" y="176"/>
                    <a:pt x="441" y="176"/>
                  </a:cubicBezTo>
                  <a:cubicBezTo>
                    <a:pt x="441" y="162"/>
                    <a:pt x="441" y="147"/>
                    <a:pt x="441" y="133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15" y="44"/>
                    <a:pt x="530" y="59"/>
                    <a:pt x="545" y="59"/>
                  </a:cubicBezTo>
                  <a:cubicBezTo>
                    <a:pt x="574" y="103"/>
                    <a:pt x="574" y="103"/>
                    <a:pt x="574" y="103"/>
                  </a:cubicBezTo>
                  <a:cubicBezTo>
                    <a:pt x="589" y="117"/>
                    <a:pt x="589" y="147"/>
                    <a:pt x="574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5" name="Freeform 179">
              <a:extLst>
                <a:ext uri="{FF2B5EF4-FFF2-40B4-BE49-F238E27FC236}">
                  <a16:creationId xmlns:a16="http://schemas.microsoft.com/office/drawing/2014/main" id="{A53C14DF-7472-4DEC-970B-C4A04ACC8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887" y="1612808"/>
              <a:ext cx="228610" cy="212477"/>
            </a:xfrm>
            <a:custGeom>
              <a:avLst/>
              <a:gdLst>
                <a:gd name="T0" fmla="*/ 212384 w 634"/>
                <a:gd name="T1" fmla="*/ 0 h 590"/>
                <a:gd name="T2" fmla="*/ 212384 w 634"/>
                <a:gd name="T3" fmla="*/ 0 h 590"/>
                <a:gd name="T4" fmla="*/ 148560 w 634"/>
                <a:gd name="T5" fmla="*/ 42135 h 590"/>
                <a:gd name="T6" fmla="*/ 58415 w 634"/>
                <a:gd name="T7" fmla="*/ 42135 h 590"/>
                <a:gd name="T8" fmla="*/ 0 w 634"/>
                <a:gd name="T9" fmla="*/ 95435 h 590"/>
                <a:gd name="T10" fmla="*/ 42549 w 634"/>
                <a:gd name="T11" fmla="*/ 142972 h 590"/>
                <a:gd name="T12" fmla="*/ 42549 w 634"/>
                <a:gd name="T13" fmla="*/ 201313 h 590"/>
                <a:gd name="T14" fmla="*/ 58415 w 634"/>
                <a:gd name="T15" fmla="*/ 212117 h 590"/>
                <a:gd name="T16" fmla="*/ 79689 w 634"/>
                <a:gd name="T17" fmla="*/ 212117 h 590"/>
                <a:gd name="T18" fmla="*/ 95555 w 634"/>
                <a:gd name="T19" fmla="*/ 201313 h 590"/>
                <a:gd name="T20" fmla="*/ 95555 w 634"/>
                <a:gd name="T21" fmla="*/ 142972 h 590"/>
                <a:gd name="T22" fmla="*/ 148560 w 634"/>
                <a:gd name="T23" fmla="*/ 142972 h 590"/>
                <a:gd name="T24" fmla="*/ 212384 w 634"/>
                <a:gd name="T25" fmla="*/ 185467 h 590"/>
                <a:gd name="T26" fmla="*/ 228249 w 634"/>
                <a:gd name="T27" fmla="*/ 169621 h 590"/>
                <a:gd name="T28" fmla="*/ 228249 w 634"/>
                <a:gd name="T29" fmla="*/ 15846 h 590"/>
                <a:gd name="T30" fmla="*/ 212384 w 634"/>
                <a:gd name="T31" fmla="*/ 0 h 590"/>
                <a:gd name="T32" fmla="*/ 79689 w 634"/>
                <a:gd name="T33" fmla="*/ 190869 h 590"/>
                <a:gd name="T34" fmla="*/ 79689 w 634"/>
                <a:gd name="T35" fmla="*/ 190869 h 590"/>
                <a:gd name="T36" fmla="*/ 74641 w 634"/>
                <a:gd name="T37" fmla="*/ 201313 h 590"/>
                <a:gd name="T38" fmla="*/ 63823 w 634"/>
                <a:gd name="T39" fmla="*/ 201313 h 590"/>
                <a:gd name="T40" fmla="*/ 58415 w 634"/>
                <a:gd name="T41" fmla="*/ 190869 h 590"/>
                <a:gd name="T42" fmla="*/ 58415 w 634"/>
                <a:gd name="T43" fmla="*/ 142972 h 590"/>
                <a:gd name="T44" fmla="*/ 79689 w 634"/>
                <a:gd name="T45" fmla="*/ 142972 h 590"/>
                <a:gd name="T46" fmla="*/ 79689 w 634"/>
                <a:gd name="T47" fmla="*/ 190869 h 590"/>
                <a:gd name="T48" fmla="*/ 116829 w 634"/>
                <a:gd name="T49" fmla="*/ 127126 h 590"/>
                <a:gd name="T50" fmla="*/ 116829 w 634"/>
                <a:gd name="T51" fmla="*/ 127126 h 590"/>
                <a:gd name="T52" fmla="*/ 58415 w 634"/>
                <a:gd name="T53" fmla="*/ 127126 h 590"/>
                <a:gd name="T54" fmla="*/ 15866 w 634"/>
                <a:gd name="T55" fmla="*/ 95435 h 590"/>
                <a:gd name="T56" fmla="*/ 58415 w 634"/>
                <a:gd name="T57" fmla="*/ 58341 h 590"/>
                <a:gd name="T58" fmla="*/ 116829 w 634"/>
                <a:gd name="T59" fmla="*/ 58341 h 590"/>
                <a:gd name="T60" fmla="*/ 116829 w 634"/>
                <a:gd name="T61" fmla="*/ 127126 h 590"/>
                <a:gd name="T62" fmla="*/ 148560 w 634"/>
                <a:gd name="T63" fmla="*/ 127126 h 590"/>
                <a:gd name="T64" fmla="*/ 148560 w 634"/>
                <a:gd name="T65" fmla="*/ 127126 h 590"/>
                <a:gd name="T66" fmla="*/ 127647 w 634"/>
                <a:gd name="T67" fmla="*/ 127126 h 590"/>
                <a:gd name="T68" fmla="*/ 127647 w 634"/>
                <a:gd name="T69" fmla="*/ 58341 h 590"/>
                <a:gd name="T70" fmla="*/ 148560 w 634"/>
                <a:gd name="T71" fmla="*/ 58341 h 590"/>
                <a:gd name="T72" fmla="*/ 148560 w 634"/>
                <a:gd name="T73" fmla="*/ 127126 h 590"/>
                <a:gd name="T74" fmla="*/ 212384 w 634"/>
                <a:gd name="T75" fmla="*/ 169621 h 590"/>
                <a:gd name="T76" fmla="*/ 212384 w 634"/>
                <a:gd name="T77" fmla="*/ 169621 h 590"/>
                <a:gd name="T78" fmla="*/ 164787 w 634"/>
                <a:gd name="T79" fmla="*/ 137930 h 590"/>
                <a:gd name="T80" fmla="*/ 164787 w 634"/>
                <a:gd name="T81" fmla="*/ 52939 h 590"/>
                <a:gd name="T82" fmla="*/ 212384 w 634"/>
                <a:gd name="T83" fmla="*/ 15846 h 590"/>
                <a:gd name="T84" fmla="*/ 212384 w 634"/>
                <a:gd name="T85" fmla="*/ 169621 h 5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4" h="590">
                  <a:moveTo>
                    <a:pt x="589" y="0"/>
                  </a:moveTo>
                  <a:lnTo>
                    <a:pt x="589" y="0"/>
                  </a:lnTo>
                  <a:cubicBezTo>
                    <a:pt x="412" y="117"/>
                    <a:pt x="412" y="117"/>
                    <a:pt x="412" y="117"/>
                  </a:cubicBezTo>
                  <a:cubicBezTo>
                    <a:pt x="162" y="117"/>
                    <a:pt x="162" y="117"/>
                    <a:pt x="162" y="117"/>
                  </a:cubicBezTo>
                  <a:cubicBezTo>
                    <a:pt x="74" y="117"/>
                    <a:pt x="0" y="176"/>
                    <a:pt x="0" y="265"/>
                  </a:cubicBezTo>
                  <a:cubicBezTo>
                    <a:pt x="0" y="338"/>
                    <a:pt x="59" y="383"/>
                    <a:pt x="118" y="397"/>
                  </a:cubicBezTo>
                  <a:lnTo>
                    <a:pt x="118" y="559"/>
                  </a:lnTo>
                  <a:cubicBezTo>
                    <a:pt x="118" y="574"/>
                    <a:pt x="148" y="589"/>
                    <a:pt x="162" y="589"/>
                  </a:cubicBezTo>
                  <a:cubicBezTo>
                    <a:pt x="221" y="589"/>
                    <a:pt x="221" y="589"/>
                    <a:pt x="221" y="589"/>
                  </a:cubicBezTo>
                  <a:cubicBezTo>
                    <a:pt x="236" y="589"/>
                    <a:pt x="265" y="574"/>
                    <a:pt x="265" y="559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412" y="397"/>
                    <a:pt x="412" y="397"/>
                    <a:pt x="412" y="397"/>
                  </a:cubicBezTo>
                  <a:cubicBezTo>
                    <a:pt x="589" y="515"/>
                    <a:pt x="589" y="515"/>
                    <a:pt x="589" y="515"/>
                  </a:cubicBezTo>
                  <a:cubicBezTo>
                    <a:pt x="619" y="515"/>
                    <a:pt x="633" y="500"/>
                    <a:pt x="633" y="471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29"/>
                    <a:pt x="619" y="0"/>
                    <a:pt x="589" y="0"/>
                  </a:cubicBezTo>
                  <a:close/>
                  <a:moveTo>
                    <a:pt x="221" y="530"/>
                  </a:moveTo>
                  <a:lnTo>
                    <a:pt x="221" y="530"/>
                  </a:lnTo>
                  <a:cubicBezTo>
                    <a:pt x="221" y="545"/>
                    <a:pt x="207" y="559"/>
                    <a:pt x="207" y="559"/>
                  </a:cubicBezTo>
                  <a:cubicBezTo>
                    <a:pt x="177" y="559"/>
                    <a:pt x="177" y="559"/>
                    <a:pt x="177" y="559"/>
                  </a:cubicBezTo>
                  <a:cubicBezTo>
                    <a:pt x="177" y="559"/>
                    <a:pt x="162" y="545"/>
                    <a:pt x="162" y="530"/>
                  </a:cubicBezTo>
                  <a:cubicBezTo>
                    <a:pt x="162" y="397"/>
                    <a:pt x="162" y="397"/>
                    <a:pt x="162" y="397"/>
                  </a:cubicBezTo>
                  <a:cubicBezTo>
                    <a:pt x="162" y="397"/>
                    <a:pt x="207" y="397"/>
                    <a:pt x="221" y="397"/>
                  </a:cubicBezTo>
                  <a:lnTo>
                    <a:pt x="221" y="530"/>
                  </a:lnTo>
                  <a:close/>
                  <a:moveTo>
                    <a:pt x="324" y="353"/>
                  </a:moveTo>
                  <a:lnTo>
                    <a:pt x="324" y="353"/>
                  </a:ln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44" y="353"/>
                    <a:pt x="44" y="265"/>
                  </a:cubicBezTo>
                  <a:cubicBezTo>
                    <a:pt x="44" y="176"/>
                    <a:pt x="118" y="162"/>
                    <a:pt x="162" y="162"/>
                  </a:cubicBezTo>
                  <a:cubicBezTo>
                    <a:pt x="324" y="162"/>
                    <a:pt x="324" y="162"/>
                    <a:pt x="324" y="162"/>
                  </a:cubicBezTo>
                  <a:lnTo>
                    <a:pt x="324" y="353"/>
                  </a:lnTo>
                  <a:close/>
                  <a:moveTo>
                    <a:pt x="412" y="353"/>
                  </a:moveTo>
                  <a:lnTo>
                    <a:pt x="412" y="353"/>
                  </a:lnTo>
                  <a:cubicBezTo>
                    <a:pt x="354" y="353"/>
                    <a:pt x="354" y="353"/>
                    <a:pt x="354" y="353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62"/>
                    <a:pt x="412" y="338"/>
                    <a:pt x="412" y="353"/>
                  </a:cubicBezTo>
                  <a:close/>
                  <a:moveTo>
                    <a:pt x="589" y="471"/>
                  </a:moveTo>
                  <a:lnTo>
                    <a:pt x="589" y="471"/>
                  </a:lnTo>
                  <a:cubicBezTo>
                    <a:pt x="457" y="383"/>
                    <a:pt x="457" y="383"/>
                    <a:pt x="457" y="383"/>
                  </a:cubicBezTo>
                  <a:cubicBezTo>
                    <a:pt x="457" y="353"/>
                    <a:pt x="457" y="162"/>
                    <a:pt x="457" y="147"/>
                  </a:cubicBezTo>
                  <a:cubicBezTo>
                    <a:pt x="589" y="44"/>
                    <a:pt x="589" y="44"/>
                    <a:pt x="589" y="44"/>
                  </a:cubicBezTo>
                  <a:cubicBezTo>
                    <a:pt x="589" y="74"/>
                    <a:pt x="589" y="456"/>
                    <a:pt x="589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6" name="Freeform 180">
              <a:extLst>
                <a:ext uri="{FF2B5EF4-FFF2-40B4-BE49-F238E27FC236}">
                  <a16:creationId xmlns:a16="http://schemas.microsoft.com/office/drawing/2014/main" id="{FFC39971-5A32-484B-8E92-A2BFD95C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856" y="1608066"/>
              <a:ext cx="174541" cy="228602"/>
            </a:xfrm>
            <a:custGeom>
              <a:avLst/>
              <a:gdLst>
                <a:gd name="T0" fmla="*/ 26163 w 487"/>
                <a:gd name="T1" fmla="*/ 138099 h 634"/>
                <a:gd name="T2" fmla="*/ 26163 w 487"/>
                <a:gd name="T3" fmla="*/ 138099 h 634"/>
                <a:gd name="T4" fmla="*/ 26163 w 487"/>
                <a:gd name="T5" fmla="*/ 132690 h 634"/>
                <a:gd name="T6" fmla="*/ 10394 w 487"/>
                <a:gd name="T7" fmla="*/ 132690 h 634"/>
                <a:gd name="T8" fmla="*/ 15770 w 487"/>
                <a:gd name="T9" fmla="*/ 148555 h 634"/>
                <a:gd name="T10" fmla="*/ 26163 w 487"/>
                <a:gd name="T11" fmla="*/ 138099 h 634"/>
                <a:gd name="T12" fmla="*/ 163431 w 487"/>
                <a:gd name="T13" fmla="*/ 21274 h 634"/>
                <a:gd name="T14" fmla="*/ 163431 w 487"/>
                <a:gd name="T15" fmla="*/ 21274 h 634"/>
                <a:gd name="T16" fmla="*/ 0 w 487"/>
                <a:gd name="T17" fmla="*/ 180646 h 634"/>
                <a:gd name="T18" fmla="*/ 10394 w 487"/>
                <a:gd name="T19" fmla="*/ 191103 h 634"/>
                <a:gd name="T20" fmla="*/ 174183 w 487"/>
                <a:gd name="T21" fmla="*/ 32091 h 634"/>
                <a:gd name="T22" fmla="*/ 163431 w 487"/>
                <a:gd name="T23" fmla="*/ 21274 h 634"/>
                <a:gd name="T24" fmla="*/ 52685 w 487"/>
                <a:gd name="T25" fmla="*/ 47595 h 634"/>
                <a:gd name="T26" fmla="*/ 52685 w 487"/>
                <a:gd name="T27" fmla="*/ 47595 h 634"/>
                <a:gd name="T28" fmla="*/ 89600 w 487"/>
                <a:gd name="T29" fmla="*/ 15865 h 634"/>
                <a:gd name="T30" fmla="*/ 121498 w 487"/>
                <a:gd name="T31" fmla="*/ 37139 h 634"/>
                <a:gd name="T32" fmla="*/ 131891 w 487"/>
                <a:gd name="T33" fmla="*/ 26682 h 634"/>
                <a:gd name="T34" fmla="*/ 89600 w 487"/>
                <a:gd name="T35" fmla="*/ 0 h 634"/>
                <a:gd name="T36" fmla="*/ 42291 w 487"/>
                <a:gd name="T37" fmla="*/ 47595 h 634"/>
                <a:gd name="T38" fmla="*/ 42291 w 487"/>
                <a:gd name="T39" fmla="*/ 122234 h 634"/>
                <a:gd name="T40" fmla="*/ 52685 w 487"/>
                <a:gd name="T41" fmla="*/ 106368 h 634"/>
                <a:gd name="T42" fmla="*/ 52685 w 487"/>
                <a:gd name="T43" fmla="*/ 47595 h 634"/>
                <a:gd name="T44" fmla="*/ 89600 w 487"/>
                <a:gd name="T45" fmla="*/ 153964 h 634"/>
                <a:gd name="T46" fmla="*/ 89600 w 487"/>
                <a:gd name="T47" fmla="*/ 153964 h 634"/>
                <a:gd name="T48" fmla="*/ 73830 w 487"/>
                <a:gd name="T49" fmla="*/ 148555 h 634"/>
                <a:gd name="T50" fmla="*/ 63078 w 487"/>
                <a:gd name="T51" fmla="*/ 159372 h 634"/>
                <a:gd name="T52" fmla="*/ 89600 w 487"/>
                <a:gd name="T53" fmla="*/ 169829 h 634"/>
                <a:gd name="T54" fmla="*/ 136909 w 487"/>
                <a:gd name="T55" fmla="*/ 122234 h 634"/>
                <a:gd name="T56" fmla="*/ 136909 w 487"/>
                <a:gd name="T57" fmla="*/ 85095 h 634"/>
                <a:gd name="T58" fmla="*/ 126515 w 487"/>
                <a:gd name="T59" fmla="*/ 100960 h 634"/>
                <a:gd name="T60" fmla="*/ 126515 w 487"/>
                <a:gd name="T61" fmla="*/ 122234 h 634"/>
                <a:gd name="T62" fmla="*/ 89600 w 487"/>
                <a:gd name="T63" fmla="*/ 153964 h 634"/>
                <a:gd name="T64" fmla="*/ 89600 w 487"/>
                <a:gd name="T65" fmla="*/ 185694 h 634"/>
                <a:gd name="T66" fmla="*/ 89600 w 487"/>
                <a:gd name="T67" fmla="*/ 185694 h 634"/>
                <a:gd name="T68" fmla="*/ 52685 w 487"/>
                <a:gd name="T69" fmla="*/ 169829 h 634"/>
                <a:gd name="T70" fmla="*/ 42291 w 487"/>
                <a:gd name="T71" fmla="*/ 180646 h 634"/>
                <a:gd name="T72" fmla="*/ 84224 w 487"/>
                <a:gd name="T73" fmla="*/ 196511 h 634"/>
                <a:gd name="T74" fmla="*/ 84224 w 487"/>
                <a:gd name="T75" fmla="*/ 212376 h 634"/>
                <a:gd name="T76" fmla="*/ 73830 w 487"/>
                <a:gd name="T77" fmla="*/ 212376 h 634"/>
                <a:gd name="T78" fmla="*/ 68454 w 487"/>
                <a:gd name="T79" fmla="*/ 217785 h 634"/>
                <a:gd name="T80" fmla="*/ 73830 w 487"/>
                <a:gd name="T81" fmla="*/ 228241 h 634"/>
                <a:gd name="T82" fmla="*/ 105370 w 487"/>
                <a:gd name="T83" fmla="*/ 228241 h 634"/>
                <a:gd name="T84" fmla="*/ 110746 w 487"/>
                <a:gd name="T85" fmla="*/ 217785 h 634"/>
                <a:gd name="T86" fmla="*/ 105370 w 487"/>
                <a:gd name="T87" fmla="*/ 212376 h 634"/>
                <a:gd name="T88" fmla="*/ 94976 w 487"/>
                <a:gd name="T89" fmla="*/ 212376 h 634"/>
                <a:gd name="T90" fmla="*/ 94976 w 487"/>
                <a:gd name="T91" fmla="*/ 196511 h 634"/>
                <a:gd name="T92" fmla="*/ 168807 w 487"/>
                <a:gd name="T93" fmla="*/ 132690 h 634"/>
                <a:gd name="T94" fmla="*/ 153037 w 487"/>
                <a:gd name="T95" fmla="*/ 132690 h 634"/>
                <a:gd name="T96" fmla="*/ 89600 w 487"/>
                <a:gd name="T97" fmla="*/ 185694 h 6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87" h="634">
                  <a:moveTo>
                    <a:pt x="73" y="383"/>
                  </a:moveTo>
                  <a:lnTo>
                    <a:pt x="73" y="383"/>
                  </a:lnTo>
                  <a:cubicBezTo>
                    <a:pt x="73" y="368"/>
                    <a:pt x="73" y="368"/>
                    <a:pt x="73" y="368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83"/>
                    <a:pt x="44" y="398"/>
                    <a:pt x="44" y="412"/>
                  </a:cubicBezTo>
                  <a:lnTo>
                    <a:pt x="73" y="383"/>
                  </a:lnTo>
                  <a:close/>
                  <a:moveTo>
                    <a:pt x="456" y="59"/>
                  </a:moveTo>
                  <a:lnTo>
                    <a:pt x="456" y="59"/>
                  </a:lnTo>
                  <a:cubicBezTo>
                    <a:pt x="0" y="501"/>
                    <a:pt x="0" y="501"/>
                    <a:pt x="0" y="501"/>
                  </a:cubicBezTo>
                  <a:cubicBezTo>
                    <a:pt x="29" y="530"/>
                    <a:pt x="29" y="530"/>
                    <a:pt x="29" y="530"/>
                  </a:cubicBezTo>
                  <a:cubicBezTo>
                    <a:pt x="486" y="89"/>
                    <a:pt x="486" y="89"/>
                    <a:pt x="486" y="89"/>
                  </a:cubicBezTo>
                  <a:lnTo>
                    <a:pt x="456" y="59"/>
                  </a:lnTo>
                  <a:close/>
                  <a:moveTo>
                    <a:pt x="147" y="132"/>
                  </a:moveTo>
                  <a:lnTo>
                    <a:pt x="147" y="132"/>
                  </a:lnTo>
                  <a:cubicBezTo>
                    <a:pt x="147" y="89"/>
                    <a:pt x="191" y="44"/>
                    <a:pt x="250" y="44"/>
                  </a:cubicBezTo>
                  <a:cubicBezTo>
                    <a:pt x="294" y="44"/>
                    <a:pt x="323" y="74"/>
                    <a:pt x="339" y="103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53" y="30"/>
                    <a:pt x="309" y="0"/>
                    <a:pt x="250" y="0"/>
                  </a:cubicBezTo>
                  <a:cubicBezTo>
                    <a:pt x="176" y="0"/>
                    <a:pt x="118" y="59"/>
                    <a:pt x="118" y="132"/>
                  </a:cubicBezTo>
                  <a:cubicBezTo>
                    <a:pt x="118" y="339"/>
                    <a:pt x="118" y="339"/>
                    <a:pt x="118" y="339"/>
                  </a:cubicBezTo>
                  <a:lnTo>
                    <a:pt x="147" y="295"/>
                  </a:lnTo>
                  <a:lnTo>
                    <a:pt x="147" y="132"/>
                  </a:lnTo>
                  <a:close/>
                  <a:moveTo>
                    <a:pt x="250" y="427"/>
                  </a:moveTo>
                  <a:lnTo>
                    <a:pt x="250" y="427"/>
                  </a:lnTo>
                  <a:cubicBezTo>
                    <a:pt x="235" y="427"/>
                    <a:pt x="221" y="427"/>
                    <a:pt x="206" y="412"/>
                  </a:cubicBezTo>
                  <a:cubicBezTo>
                    <a:pt x="176" y="442"/>
                    <a:pt x="176" y="442"/>
                    <a:pt x="176" y="442"/>
                  </a:cubicBezTo>
                  <a:cubicBezTo>
                    <a:pt x="191" y="457"/>
                    <a:pt x="221" y="471"/>
                    <a:pt x="250" y="471"/>
                  </a:cubicBezTo>
                  <a:cubicBezTo>
                    <a:pt x="323" y="471"/>
                    <a:pt x="382" y="412"/>
                    <a:pt x="382" y="339"/>
                  </a:cubicBezTo>
                  <a:cubicBezTo>
                    <a:pt x="382" y="236"/>
                    <a:pt x="382" y="236"/>
                    <a:pt x="382" y="236"/>
                  </a:cubicBezTo>
                  <a:cubicBezTo>
                    <a:pt x="353" y="280"/>
                    <a:pt x="353" y="280"/>
                    <a:pt x="353" y="280"/>
                  </a:cubicBezTo>
                  <a:cubicBezTo>
                    <a:pt x="353" y="339"/>
                    <a:pt x="353" y="339"/>
                    <a:pt x="353" y="339"/>
                  </a:cubicBezTo>
                  <a:cubicBezTo>
                    <a:pt x="353" y="383"/>
                    <a:pt x="309" y="427"/>
                    <a:pt x="250" y="427"/>
                  </a:cubicBezTo>
                  <a:close/>
                  <a:moveTo>
                    <a:pt x="250" y="515"/>
                  </a:moveTo>
                  <a:lnTo>
                    <a:pt x="250" y="515"/>
                  </a:lnTo>
                  <a:cubicBezTo>
                    <a:pt x="206" y="515"/>
                    <a:pt x="176" y="501"/>
                    <a:pt x="147" y="471"/>
                  </a:cubicBezTo>
                  <a:cubicBezTo>
                    <a:pt x="118" y="501"/>
                    <a:pt x="118" y="501"/>
                    <a:pt x="118" y="501"/>
                  </a:cubicBezTo>
                  <a:cubicBezTo>
                    <a:pt x="147" y="530"/>
                    <a:pt x="191" y="545"/>
                    <a:pt x="235" y="545"/>
                  </a:cubicBezTo>
                  <a:cubicBezTo>
                    <a:pt x="235" y="589"/>
                    <a:pt x="235" y="589"/>
                    <a:pt x="235" y="589"/>
                  </a:cubicBezTo>
                  <a:cubicBezTo>
                    <a:pt x="206" y="589"/>
                    <a:pt x="206" y="589"/>
                    <a:pt x="206" y="589"/>
                  </a:cubicBezTo>
                  <a:lnTo>
                    <a:pt x="191" y="604"/>
                  </a:lnTo>
                  <a:cubicBezTo>
                    <a:pt x="191" y="619"/>
                    <a:pt x="206" y="633"/>
                    <a:pt x="206" y="633"/>
                  </a:cubicBezTo>
                  <a:cubicBezTo>
                    <a:pt x="294" y="633"/>
                    <a:pt x="294" y="633"/>
                    <a:pt x="294" y="633"/>
                  </a:cubicBezTo>
                  <a:cubicBezTo>
                    <a:pt x="294" y="633"/>
                    <a:pt x="309" y="619"/>
                    <a:pt x="309" y="604"/>
                  </a:cubicBezTo>
                  <a:lnTo>
                    <a:pt x="294" y="589"/>
                  </a:lnTo>
                  <a:cubicBezTo>
                    <a:pt x="265" y="589"/>
                    <a:pt x="265" y="589"/>
                    <a:pt x="265" y="589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368" y="545"/>
                    <a:pt x="441" y="471"/>
                    <a:pt x="471" y="368"/>
                  </a:cubicBezTo>
                  <a:cubicBezTo>
                    <a:pt x="427" y="368"/>
                    <a:pt x="427" y="368"/>
                    <a:pt x="427" y="368"/>
                  </a:cubicBezTo>
                  <a:cubicBezTo>
                    <a:pt x="412" y="457"/>
                    <a:pt x="339" y="515"/>
                    <a:pt x="250" y="51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7" name="Freeform 181">
              <a:extLst>
                <a:ext uri="{FF2B5EF4-FFF2-40B4-BE49-F238E27FC236}">
                  <a16:creationId xmlns:a16="http://schemas.microsoft.com/office/drawing/2014/main" id="{789046D5-AAC6-4201-9DE3-5F94CAA5E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826" y="1608066"/>
              <a:ext cx="158415" cy="228602"/>
            </a:xfrm>
            <a:custGeom>
              <a:avLst/>
              <a:gdLst>
                <a:gd name="T0" fmla="*/ 158057 w 443"/>
                <a:gd name="T1" fmla="*/ 132690 h 634"/>
                <a:gd name="T2" fmla="*/ 158057 w 443"/>
                <a:gd name="T3" fmla="*/ 132690 h 634"/>
                <a:gd name="T4" fmla="*/ 142323 w 443"/>
                <a:gd name="T5" fmla="*/ 132690 h 634"/>
                <a:gd name="T6" fmla="*/ 79029 w 443"/>
                <a:gd name="T7" fmla="*/ 185694 h 634"/>
                <a:gd name="T8" fmla="*/ 15734 w 443"/>
                <a:gd name="T9" fmla="*/ 132690 h 634"/>
                <a:gd name="T10" fmla="*/ 0 w 443"/>
                <a:gd name="T11" fmla="*/ 132690 h 634"/>
                <a:gd name="T12" fmla="*/ 73665 w 443"/>
                <a:gd name="T13" fmla="*/ 196511 h 634"/>
                <a:gd name="T14" fmla="*/ 73665 w 443"/>
                <a:gd name="T15" fmla="*/ 212376 h 634"/>
                <a:gd name="T16" fmla="*/ 63294 w 443"/>
                <a:gd name="T17" fmla="*/ 212376 h 634"/>
                <a:gd name="T18" fmla="*/ 57931 w 443"/>
                <a:gd name="T19" fmla="*/ 217785 h 634"/>
                <a:gd name="T20" fmla="*/ 63294 w 443"/>
                <a:gd name="T21" fmla="*/ 228241 h 634"/>
                <a:gd name="T22" fmla="*/ 94763 w 443"/>
                <a:gd name="T23" fmla="*/ 228241 h 634"/>
                <a:gd name="T24" fmla="*/ 100127 w 443"/>
                <a:gd name="T25" fmla="*/ 217785 h 634"/>
                <a:gd name="T26" fmla="*/ 94763 w 443"/>
                <a:gd name="T27" fmla="*/ 212376 h 634"/>
                <a:gd name="T28" fmla="*/ 84393 w 443"/>
                <a:gd name="T29" fmla="*/ 212376 h 634"/>
                <a:gd name="T30" fmla="*/ 84393 w 443"/>
                <a:gd name="T31" fmla="*/ 196511 h 634"/>
                <a:gd name="T32" fmla="*/ 158057 w 443"/>
                <a:gd name="T33" fmla="*/ 132690 h 634"/>
                <a:gd name="T34" fmla="*/ 79029 w 443"/>
                <a:gd name="T35" fmla="*/ 169829 h 634"/>
                <a:gd name="T36" fmla="*/ 79029 w 443"/>
                <a:gd name="T37" fmla="*/ 169829 h 634"/>
                <a:gd name="T38" fmla="*/ 126231 w 443"/>
                <a:gd name="T39" fmla="*/ 122234 h 634"/>
                <a:gd name="T40" fmla="*/ 126231 w 443"/>
                <a:gd name="T41" fmla="*/ 47595 h 634"/>
                <a:gd name="T42" fmla="*/ 79029 w 443"/>
                <a:gd name="T43" fmla="*/ 0 h 634"/>
                <a:gd name="T44" fmla="*/ 31826 w 443"/>
                <a:gd name="T45" fmla="*/ 47595 h 634"/>
                <a:gd name="T46" fmla="*/ 31826 w 443"/>
                <a:gd name="T47" fmla="*/ 122234 h 634"/>
                <a:gd name="T48" fmla="*/ 79029 w 443"/>
                <a:gd name="T49" fmla="*/ 169829 h 634"/>
                <a:gd name="T50" fmla="*/ 42196 w 443"/>
                <a:gd name="T51" fmla="*/ 47595 h 634"/>
                <a:gd name="T52" fmla="*/ 42196 w 443"/>
                <a:gd name="T53" fmla="*/ 47595 h 634"/>
                <a:gd name="T54" fmla="*/ 79029 w 443"/>
                <a:gd name="T55" fmla="*/ 15865 h 634"/>
                <a:gd name="T56" fmla="*/ 115861 w 443"/>
                <a:gd name="T57" fmla="*/ 47595 h 634"/>
                <a:gd name="T58" fmla="*/ 115861 w 443"/>
                <a:gd name="T59" fmla="*/ 122234 h 634"/>
                <a:gd name="T60" fmla="*/ 79029 w 443"/>
                <a:gd name="T61" fmla="*/ 153964 h 634"/>
                <a:gd name="T62" fmla="*/ 42196 w 443"/>
                <a:gd name="T63" fmla="*/ 122234 h 634"/>
                <a:gd name="T64" fmla="*/ 42196 w 443"/>
                <a:gd name="T65" fmla="*/ 47595 h 6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3" h="634">
                  <a:moveTo>
                    <a:pt x="442" y="368"/>
                  </a:moveTo>
                  <a:lnTo>
                    <a:pt x="442" y="368"/>
                  </a:lnTo>
                  <a:cubicBezTo>
                    <a:pt x="398" y="368"/>
                    <a:pt x="398" y="368"/>
                    <a:pt x="398" y="368"/>
                  </a:cubicBezTo>
                  <a:cubicBezTo>
                    <a:pt x="383" y="457"/>
                    <a:pt x="309" y="515"/>
                    <a:pt x="221" y="515"/>
                  </a:cubicBezTo>
                  <a:cubicBezTo>
                    <a:pt x="133" y="515"/>
                    <a:pt x="59" y="457"/>
                    <a:pt x="44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0" y="471"/>
                    <a:pt x="103" y="545"/>
                    <a:pt x="206" y="545"/>
                  </a:cubicBezTo>
                  <a:cubicBezTo>
                    <a:pt x="206" y="589"/>
                    <a:pt x="206" y="589"/>
                    <a:pt x="206" y="589"/>
                  </a:cubicBezTo>
                  <a:cubicBezTo>
                    <a:pt x="177" y="589"/>
                    <a:pt x="177" y="589"/>
                    <a:pt x="177" y="589"/>
                  </a:cubicBezTo>
                  <a:lnTo>
                    <a:pt x="162" y="604"/>
                  </a:lnTo>
                  <a:cubicBezTo>
                    <a:pt x="162" y="619"/>
                    <a:pt x="177" y="633"/>
                    <a:pt x="177" y="633"/>
                  </a:cubicBezTo>
                  <a:cubicBezTo>
                    <a:pt x="265" y="633"/>
                    <a:pt x="265" y="633"/>
                    <a:pt x="265" y="633"/>
                  </a:cubicBezTo>
                  <a:cubicBezTo>
                    <a:pt x="265" y="633"/>
                    <a:pt x="280" y="619"/>
                    <a:pt x="280" y="604"/>
                  </a:cubicBezTo>
                  <a:lnTo>
                    <a:pt x="265" y="589"/>
                  </a:lnTo>
                  <a:cubicBezTo>
                    <a:pt x="236" y="589"/>
                    <a:pt x="236" y="589"/>
                    <a:pt x="236" y="589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339" y="545"/>
                    <a:pt x="412" y="471"/>
                    <a:pt x="442" y="368"/>
                  </a:cubicBezTo>
                  <a:close/>
                  <a:moveTo>
                    <a:pt x="221" y="471"/>
                  </a:moveTo>
                  <a:lnTo>
                    <a:pt x="221" y="471"/>
                  </a:lnTo>
                  <a:cubicBezTo>
                    <a:pt x="294" y="471"/>
                    <a:pt x="353" y="412"/>
                    <a:pt x="353" y="339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53" y="59"/>
                    <a:pt x="294" y="0"/>
                    <a:pt x="221" y="0"/>
                  </a:cubicBezTo>
                  <a:cubicBezTo>
                    <a:pt x="147" y="0"/>
                    <a:pt x="89" y="59"/>
                    <a:pt x="89" y="132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9" y="412"/>
                    <a:pt x="147" y="471"/>
                    <a:pt x="221" y="471"/>
                  </a:cubicBezTo>
                  <a:close/>
                  <a:moveTo>
                    <a:pt x="118" y="132"/>
                  </a:moveTo>
                  <a:lnTo>
                    <a:pt x="118" y="132"/>
                  </a:lnTo>
                  <a:cubicBezTo>
                    <a:pt x="118" y="89"/>
                    <a:pt x="162" y="44"/>
                    <a:pt x="221" y="44"/>
                  </a:cubicBezTo>
                  <a:cubicBezTo>
                    <a:pt x="280" y="44"/>
                    <a:pt x="324" y="89"/>
                    <a:pt x="324" y="13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4" y="383"/>
                    <a:pt x="280" y="427"/>
                    <a:pt x="221" y="427"/>
                  </a:cubicBezTo>
                  <a:cubicBezTo>
                    <a:pt x="162" y="427"/>
                    <a:pt x="118" y="383"/>
                    <a:pt x="118" y="339"/>
                  </a:cubicBezTo>
                  <a:lnTo>
                    <a:pt x="118" y="13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8" name="Freeform 182">
              <a:extLst>
                <a:ext uri="{FF2B5EF4-FFF2-40B4-BE49-F238E27FC236}">
                  <a16:creationId xmlns:a16="http://schemas.microsoft.com/office/drawing/2014/main" id="{9DE9FAB2-AE1A-4D27-A3D1-4F8577995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65" y="1236231"/>
              <a:ext cx="228610" cy="228602"/>
            </a:xfrm>
            <a:custGeom>
              <a:avLst/>
              <a:gdLst>
                <a:gd name="T0" fmla="*/ 217432 w 634"/>
                <a:gd name="T1" fmla="*/ 5056 h 633"/>
                <a:gd name="T2" fmla="*/ 217432 w 634"/>
                <a:gd name="T3" fmla="*/ 5056 h 633"/>
                <a:gd name="T4" fmla="*/ 0 w 634"/>
                <a:gd name="T5" fmla="*/ 111592 h 633"/>
                <a:gd name="T6" fmla="*/ 68871 w 634"/>
                <a:gd name="T7" fmla="*/ 154207 h 633"/>
                <a:gd name="T8" fmla="*/ 111420 w 634"/>
                <a:gd name="T9" fmla="*/ 228241 h 633"/>
                <a:gd name="T10" fmla="*/ 222841 w 634"/>
                <a:gd name="T11" fmla="*/ 10473 h 633"/>
                <a:gd name="T12" fmla="*/ 217432 w 634"/>
                <a:gd name="T13" fmla="*/ 5056 h 633"/>
                <a:gd name="T14" fmla="*/ 26683 w 634"/>
                <a:gd name="T15" fmla="*/ 111592 h 633"/>
                <a:gd name="T16" fmla="*/ 26683 w 634"/>
                <a:gd name="T17" fmla="*/ 111592 h 633"/>
                <a:gd name="T18" fmla="*/ 191109 w 634"/>
                <a:gd name="T19" fmla="*/ 31780 h 633"/>
                <a:gd name="T20" fmla="*/ 74280 w 634"/>
                <a:gd name="T21" fmla="*/ 137956 h 633"/>
                <a:gd name="T22" fmla="*/ 26683 w 634"/>
                <a:gd name="T23" fmla="*/ 111592 h 633"/>
                <a:gd name="T24" fmla="*/ 111420 w 634"/>
                <a:gd name="T25" fmla="*/ 201878 h 633"/>
                <a:gd name="T26" fmla="*/ 111420 w 634"/>
                <a:gd name="T27" fmla="*/ 201878 h 633"/>
                <a:gd name="T28" fmla="*/ 85098 w 634"/>
                <a:gd name="T29" fmla="*/ 143373 h 633"/>
                <a:gd name="T30" fmla="*/ 196518 w 634"/>
                <a:gd name="T31" fmla="*/ 36836 h 633"/>
                <a:gd name="T32" fmla="*/ 111420 w 634"/>
                <a:gd name="T33" fmla="*/ 201878 h 6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4" h="633">
                  <a:moveTo>
                    <a:pt x="603" y="14"/>
                  </a:moveTo>
                  <a:lnTo>
                    <a:pt x="603" y="14"/>
                  </a:lnTo>
                  <a:cubicBezTo>
                    <a:pt x="574" y="14"/>
                    <a:pt x="0" y="309"/>
                    <a:pt x="0" y="309"/>
                  </a:cubicBezTo>
                  <a:lnTo>
                    <a:pt x="191" y="427"/>
                  </a:lnTo>
                  <a:lnTo>
                    <a:pt x="309" y="632"/>
                  </a:lnTo>
                  <a:cubicBezTo>
                    <a:pt x="309" y="632"/>
                    <a:pt x="618" y="44"/>
                    <a:pt x="618" y="29"/>
                  </a:cubicBezTo>
                  <a:cubicBezTo>
                    <a:pt x="633" y="14"/>
                    <a:pt x="618" y="0"/>
                    <a:pt x="603" y="14"/>
                  </a:cubicBezTo>
                  <a:close/>
                  <a:moveTo>
                    <a:pt x="74" y="309"/>
                  </a:moveTo>
                  <a:lnTo>
                    <a:pt x="74" y="309"/>
                  </a:lnTo>
                  <a:cubicBezTo>
                    <a:pt x="530" y="88"/>
                    <a:pt x="530" y="88"/>
                    <a:pt x="530" y="88"/>
                  </a:cubicBezTo>
                  <a:cubicBezTo>
                    <a:pt x="206" y="382"/>
                    <a:pt x="206" y="382"/>
                    <a:pt x="206" y="382"/>
                  </a:cubicBezTo>
                  <a:lnTo>
                    <a:pt x="74" y="309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309" y="559"/>
                    <a:pt x="250" y="441"/>
                    <a:pt x="236" y="397"/>
                  </a:cubicBezTo>
                  <a:cubicBezTo>
                    <a:pt x="545" y="102"/>
                    <a:pt x="545" y="102"/>
                    <a:pt x="545" y="102"/>
                  </a:cubicBezTo>
                  <a:lnTo>
                    <a:pt x="309" y="55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09" name="Freeform 183">
              <a:extLst>
                <a:ext uri="{FF2B5EF4-FFF2-40B4-BE49-F238E27FC236}">
                  <a16:creationId xmlns:a16="http://schemas.microsoft.com/office/drawing/2014/main" id="{A3C3AAE6-ADF2-4084-921D-0EB407C3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14" y="1240974"/>
              <a:ext cx="228610" cy="222911"/>
            </a:xfrm>
            <a:custGeom>
              <a:avLst/>
              <a:gdLst>
                <a:gd name="T0" fmla="*/ 116829 w 634"/>
                <a:gd name="T1" fmla="*/ 0 h 619"/>
                <a:gd name="T2" fmla="*/ 116829 w 634"/>
                <a:gd name="T3" fmla="*/ 0 h 619"/>
                <a:gd name="T4" fmla="*/ 0 w 634"/>
                <a:gd name="T5" fmla="*/ 63740 h 619"/>
                <a:gd name="T6" fmla="*/ 0 w 634"/>
                <a:gd name="T7" fmla="*/ 196263 h 619"/>
                <a:gd name="T8" fmla="*/ 32092 w 634"/>
                <a:gd name="T9" fmla="*/ 222551 h 619"/>
                <a:gd name="T10" fmla="*/ 201927 w 634"/>
                <a:gd name="T11" fmla="*/ 222551 h 619"/>
                <a:gd name="T12" fmla="*/ 228249 w 634"/>
                <a:gd name="T13" fmla="*/ 196263 h 619"/>
                <a:gd name="T14" fmla="*/ 228249 w 634"/>
                <a:gd name="T15" fmla="*/ 63740 h 619"/>
                <a:gd name="T16" fmla="*/ 116829 w 634"/>
                <a:gd name="T17" fmla="*/ 0 h 619"/>
                <a:gd name="T18" fmla="*/ 16226 w 634"/>
                <a:gd name="T19" fmla="*/ 196263 h 619"/>
                <a:gd name="T20" fmla="*/ 16226 w 634"/>
                <a:gd name="T21" fmla="*/ 196263 h 619"/>
                <a:gd name="T22" fmla="*/ 16226 w 634"/>
                <a:gd name="T23" fmla="*/ 84987 h 619"/>
                <a:gd name="T24" fmla="*/ 79689 w 634"/>
                <a:gd name="T25" fmla="*/ 137924 h 619"/>
                <a:gd name="T26" fmla="*/ 16226 w 634"/>
                <a:gd name="T27" fmla="*/ 201664 h 619"/>
                <a:gd name="T28" fmla="*/ 16226 w 634"/>
                <a:gd name="T29" fmla="*/ 196263 h 619"/>
                <a:gd name="T30" fmla="*/ 26683 w 634"/>
                <a:gd name="T31" fmla="*/ 212108 h 619"/>
                <a:gd name="T32" fmla="*/ 26683 w 634"/>
                <a:gd name="T33" fmla="*/ 212108 h 619"/>
                <a:gd name="T34" fmla="*/ 90506 w 634"/>
                <a:gd name="T35" fmla="*/ 143326 h 619"/>
                <a:gd name="T36" fmla="*/ 116829 w 634"/>
                <a:gd name="T37" fmla="*/ 159171 h 619"/>
                <a:gd name="T38" fmla="*/ 138104 w 634"/>
                <a:gd name="T39" fmla="*/ 143326 h 619"/>
                <a:gd name="T40" fmla="*/ 201927 w 634"/>
                <a:gd name="T41" fmla="*/ 212108 h 619"/>
                <a:gd name="T42" fmla="*/ 26683 w 634"/>
                <a:gd name="T43" fmla="*/ 212108 h 619"/>
                <a:gd name="T44" fmla="*/ 212384 w 634"/>
                <a:gd name="T45" fmla="*/ 196263 h 619"/>
                <a:gd name="T46" fmla="*/ 212384 w 634"/>
                <a:gd name="T47" fmla="*/ 196263 h 619"/>
                <a:gd name="T48" fmla="*/ 212384 w 634"/>
                <a:gd name="T49" fmla="*/ 201664 h 619"/>
                <a:gd name="T50" fmla="*/ 148560 w 634"/>
                <a:gd name="T51" fmla="*/ 137924 h 619"/>
                <a:gd name="T52" fmla="*/ 212384 w 634"/>
                <a:gd name="T53" fmla="*/ 84987 h 619"/>
                <a:gd name="T54" fmla="*/ 212384 w 634"/>
                <a:gd name="T55" fmla="*/ 196263 h 619"/>
                <a:gd name="T56" fmla="*/ 116829 w 634"/>
                <a:gd name="T57" fmla="*/ 143326 h 619"/>
                <a:gd name="T58" fmla="*/ 116829 w 634"/>
                <a:gd name="T59" fmla="*/ 143326 h 619"/>
                <a:gd name="T60" fmla="*/ 16226 w 634"/>
                <a:gd name="T61" fmla="*/ 69142 h 619"/>
                <a:gd name="T62" fmla="*/ 116829 w 634"/>
                <a:gd name="T63" fmla="*/ 16205 h 619"/>
                <a:gd name="T64" fmla="*/ 212384 w 634"/>
                <a:gd name="T65" fmla="*/ 69142 h 619"/>
                <a:gd name="T66" fmla="*/ 116829 w 634"/>
                <a:gd name="T67" fmla="*/ 143326 h 6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4" h="619">
                  <a:moveTo>
                    <a:pt x="324" y="0"/>
                  </a:moveTo>
                  <a:lnTo>
                    <a:pt x="324" y="0"/>
                  </a:lnTo>
                  <a:cubicBezTo>
                    <a:pt x="0" y="177"/>
                    <a:pt x="0" y="177"/>
                    <a:pt x="0" y="177"/>
                  </a:cubicBezTo>
                  <a:cubicBezTo>
                    <a:pt x="0" y="221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545"/>
                    <a:pt x="633" y="221"/>
                    <a:pt x="633" y="177"/>
                  </a:cubicBezTo>
                  <a:lnTo>
                    <a:pt x="324" y="0"/>
                  </a:lnTo>
                  <a:close/>
                  <a:moveTo>
                    <a:pt x="45" y="545"/>
                  </a:moveTo>
                  <a:lnTo>
                    <a:pt x="45" y="545"/>
                  </a:lnTo>
                  <a:cubicBezTo>
                    <a:pt x="45" y="236"/>
                    <a:pt x="45" y="236"/>
                    <a:pt x="45" y="236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45" y="560"/>
                    <a:pt x="45" y="560"/>
                    <a:pt x="45" y="560"/>
                  </a:cubicBezTo>
                  <a:lnTo>
                    <a:pt x="45" y="545"/>
                  </a:lnTo>
                  <a:close/>
                  <a:moveTo>
                    <a:pt x="74" y="589"/>
                  </a:moveTo>
                  <a:lnTo>
                    <a:pt x="74" y="589"/>
                  </a:lnTo>
                  <a:cubicBezTo>
                    <a:pt x="251" y="398"/>
                    <a:pt x="251" y="398"/>
                    <a:pt x="251" y="398"/>
                  </a:cubicBezTo>
                  <a:cubicBezTo>
                    <a:pt x="324" y="442"/>
                    <a:pt x="324" y="442"/>
                    <a:pt x="324" y="442"/>
                  </a:cubicBezTo>
                  <a:cubicBezTo>
                    <a:pt x="383" y="398"/>
                    <a:pt x="383" y="398"/>
                    <a:pt x="383" y="398"/>
                  </a:cubicBezTo>
                  <a:cubicBezTo>
                    <a:pt x="560" y="589"/>
                    <a:pt x="560" y="589"/>
                    <a:pt x="560" y="589"/>
                  </a:cubicBezTo>
                  <a:lnTo>
                    <a:pt x="74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lnTo>
                    <a:pt x="589" y="560"/>
                  </a:lnTo>
                  <a:cubicBezTo>
                    <a:pt x="412" y="383"/>
                    <a:pt x="412" y="383"/>
                    <a:pt x="412" y="383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324" y="398"/>
                  </a:moveTo>
                  <a:lnTo>
                    <a:pt x="324" y="398"/>
                  </a:lnTo>
                  <a:cubicBezTo>
                    <a:pt x="45" y="192"/>
                    <a:pt x="45" y="192"/>
                    <a:pt x="45" y="192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589" y="192"/>
                    <a:pt x="589" y="192"/>
                    <a:pt x="589" y="192"/>
                  </a:cubicBezTo>
                  <a:lnTo>
                    <a:pt x="324" y="3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0" name="Freeform 184">
              <a:extLst>
                <a:ext uri="{FF2B5EF4-FFF2-40B4-BE49-F238E27FC236}">
                  <a16:creationId xmlns:a16="http://schemas.microsoft.com/office/drawing/2014/main" id="{E4683EAA-5131-4716-8E46-A71283045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309" y="1268482"/>
              <a:ext cx="228611" cy="169791"/>
            </a:xfrm>
            <a:custGeom>
              <a:avLst/>
              <a:gdLst>
                <a:gd name="T0" fmla="*/ 121878 w 634"/>
                <a:gd name="T1" fmla="*/ 100723 h 472"/>
                <a:gd name="T2" fmla="*/ 121878 w 634"/>
                <a:gd name="T3" fmla="*/ 100723 h 472"/>
                <a:gd name="T4" fmla="*/ 37140 w 634"/>
                <a:gd name="T5" fmla="*/ 100723 h 472"/>
                <a:gd name="T6" fmla="*/ 26323 w 634"/>
                <a:gd name="T7" fmla="*/ 105760 h 472"/>
                <a:gd name="T8" fmla="*/ 37140 w 634"/>
                <a:gd name="T9" fmla="*/ 111156 h 472"/>
                <a:gd name="T10" fmla="*/ 121878 w 634"/>
                <a:gd name="T11" fmla="*/ 111156 h 472"/>
                <a:gd name="T12" fmla="*/ 127287 w 634"/>
                <a:gd name="T13" fmla="*/ 105760 h 472"/>
                <a:gd name="T14" fmla="*/ 121878 w 634"/>
                <a:gd name="T15" fmla="*/ 100723 h 472"/>
                <a:gd name="T16" fmla="*/ 121878 w 634"/>
                <a:gd name="T17" fmla="*/ 126984 h 472"/>
                <a:gd name="T18" fmla="*/ 121878 w 634"/>
                <a:gd name="T19" fmla="*/ 126984 h 472"/>
                <a:gd name="T20" fmla="*/ 37140 w 634"/>
                <a:gd name="T21" fmla="*/ 126984 h 472"/>
                <a:gd name="T22" fmla="*/ 26323 w 634"/>
                <a:gd name="T23" fmla="*/ 132379 h 472"/>
                <a:gd name="T24" fmla="*/ 37140 w 634"/>
                <a:gd name="T25" fmla="*/ 142811 h 472"/>
                <a:gd name="T26" fmla="*/ 121878 w 634"/>
                <a:gd name="T27" fmla="*/ 142811 h 472"/>
                <a:gd name="T28" fmla="*/ 127287 w 634"/>
                <a:gd name="T29" fmla="*/ 132379 h 472"/>
                <a:gd name="T30" fmla="*/ 121878 w 634"/>
                <a:gd name="T31" fmla="*/ 126984 h 472"/>
                <a:gd name="T32" fmla="*/ 196158 w 634"/>
                <a:gd name="T33" fmla="*/ 0 h 472"/>
                <a:gd name="T34" fmla="*/ 196158 w 634"/>
                <a:gd name="T35" fmla="*/ 0 h 472"/>
                <a:gd name="T36" fmla="*/ 26323 w 634"/>
                <a:gd name="T37" fmla="*/ 0 h 472"/>
                <a:gd name="T38" fmla="*/ 0 w 634"/>
                <a:gd name="T39" fmla="*/ 26260 h 472"/>
                <a:gd name="T40" fmla="*/ 0 w 634"/>
                <a:gd name="T41" fmla="*/ 142811 h 472"/>
                <a:gd name="T42" fmla="*/ 26323 w 634"/>
                <a:gd name="T43" fmla="*/ 169431 h 472"/>
                <a:gd name="T44" fmla="*/ 196158 w 634"/>
                <a:gd name="T45" fmla="*/ 169431 h 472"/>
                <a:gd name="T46" fmla="*/ 228250 w 634"/>
                <a:gd name="T47" fmla="*/ 142811 h 472"/>
                <a:gd name="T48" fmla="*/ 228250 w 634"/>
                <a:gd name="T49" fmla="*/ 26260 h 472"/>
                <a:gd name="T50" fmla="*/ 196158 w 634"/>
                <a:gd name="T51" fmla="*/ 0 h 472"/>
                <a:gd name="T52" fmla="*/ 212024 w 634"/>
                <a:gd name="T53" fmla="*/ 142811 h 472"/>
                <a:gd name="T54" fmla="*/ 212024 w 634"/>
                <a:gd name="T55" fmla="*/ 142811 h 472"/>
                <a:gd name="T56" fmla="*/ 196158 w 634"/>
                <a:gd name="T57" fmla="*/ 153603 h 472"/>
                <a:gd name="T58" fmla="*/ 26323 w 634"/>
                <a:gd name="T59" fmla="*/ 153603 h 472"/>
                <a:gd name="T60" fmla="*/ 15866 w 634"/>
                <a:gd name="T61" fmla="*/ 142811 h 472"/>
                <a:gd name="T62" fmla="*/ 15866 w 634"/>
                <a:gd name="T63" fmla="*/ 26260 h 472"/>
                <a:gd name="T64" fmla="*/ 26323 w 634"/>
                <a:gd name="T65" fmla="*/ 15828 h 472"/>
                <a:gd name="T66" fmla="*/ 196158 w 634"/>
                <a:gd name="T67" fmla="*/ 15828 h 472"/>
                <a:gd name="T68" fmla="*/ 212024 w 634"/>
                <a:gd name="T69" fmla="*/ 26260 h 472"/>
                <a:gd name="T70" fmla="*/ 212024 w 634"/>
                <a:gd name="T71" fmla="*/ 142811 h 472"/>
                <a:gd name="T72" fmla="*/ 185701 w 634"/>
                <a:gd name="T73" fmla="*/ 26260 h 472"/>
                <a:gd name="T74" fmla="*/ 185701 w 634"/>
                <a:gd name="T75" fmla="*/ 26260 h 472"/>
                <a:gd name="T76" fmla="*/ 153609 w 634"/>
                <a:gd name="T77" fmla="*/ 26260 h 472"/>
                <a:gd name="T78" fmla="*/ 143152 w 634"/>
                <a:gd name="T79" fmla="*/ 42448 h 472"/>
                <a:gd name="T80" fmla="*/ 143152 w 634"/>
                <a:gd name="T81" fmla="*/ 68708 h 472"/>
                <a:gd name="T82" fmla="*/ 153609 w 634"/>
                <a:gd name="T83" fmla="*/ 84536 h 472"/>
                <a:gd name="T84" fmla="*/ 185701 w 634"/>
                <a:gd name="T85" fmla="*/ 84536 h 472"/>
                <a:gd name="T86" fmla="*/ 196158 w 634"/>
                <a:gd name="T87" fmla="*/ 68708 h 472"/>
                <a:gd name="T88" fmla="*/ 196158 w 634"/>
                <a:gd name="T89" fmla="*/ 42448 h 472"/>
                <a:gd name="T90" fmla="*/ 185701 w 634"/>
                <a:gd name="T91" fmla="*/ 26260 h 472"/>
                <a:gd name="T92" fmla="*/ 185701 w 634"/>
                <a:gd name="T93" fmla="*/ 63672 h 472"/>
                <a:gd name="T94" fmla="*/ 185701 w 634"/>
                <a:gd name="T95" fmla="*/ 63672 h 472"/>
                <a:gd name="T96" fmla="*/ 174884 w 634"/>
                <a:gd name="T97" fmla="*/ 68708 h 472"/>
                <a:gd name="T98" fmla="*/ 164427 w 634"/>
                <a:gd name="T99" fmla="*/ 68708 h 472"/>
                <a:gd name="T100" fmla="*/ 153609 w 634"/>
                <a:gd name="T101" fmla="*/ 63672 h 472"/>
                <a:gd name="T102" fmla="*/ 153609 w 634"/>
                <a:gd name="T103" fmla="*/ 47484 h 472"/>
                <a:gd name="T104" fmla="*/ 164427 w 634"/>
                <a:gd name="T105" fmla="*/ 42448 h 472"/>
                <a:gd name="T106" fmla="*/ 174884 w 634"/>
                <a:gd name="T107" fmla="*/ 42448 h 472"/>
                <a:gd name="T108" fmla="*/ 185701 w 634"/>
                <a:gd name="T109" fmla="*/ 47484 h 472"/>
                <a:gd name="T110" fmla="*/ 185701 w 634"/>
                <a:gd name="T111" fmla="*/ 63672 h 4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4" h="472">
                  <a:moveTo>
                    <a:pt x="338" y="280"/>
                  </a:moveTo>
                  <a:lnTo>
                    <a:pt x="338" y="280"/>
                  </a:lnTo>
                  <a:cubicBezTo>
                    <a:pt x="103" y="280"/>
                    <a:pt x="103" y="280"/>
                    <a:pt x="103" y="280"/>
                  </a:cubicBezTo>
                  <a:cubicBezTo>
                    <a:pt x="88" y="280"/>
                    <a:pt x="73" y="280"/>
                    <a:pt x="73" y="294"/>
                  </a:cubicBezTo>
                  <a:cubicBezTo>
                    <a:pt x="73" y="309"/>
                    <a:pt x="88" y="309"/>
                    <a:pt x="103" y="309"/>
                  </a:cubicBezTo>
                  <a:cubicBezTo>
                    <a:pt x="338" y="309"/>
                    <a:pt x="338" y="309"/>
                    <a:pt x="338" y="309"/>
                  </a:cubicBezTo>
                  <a:cubicBezTo>
                    <a:pt x="338" y="309"/>
                    <a:pt x="353" y="309"/>
                    <a:pt x="353" y="294"/>
                  </a:cubicBezTo>
                  <a:cubicBezTo>
                    <a:pt x="353" y="280"/>
                    <a:pt x="338" y="280"/>
                    <a:pt x="338" y="280"/>
                  </a:cubicBezTo>
                  <a:close/>
                  <a:moveTo>
                    <a:pt x="338" y="353"/>
                  </a:moveTo>
                  <a:lnTo>
                    <a:pt x="338" y="353"/>
                  </a:lnTo>
                  <a:cubicBezTo>
                    <a:pt x="103" y="353"/>
                    <a:pt x="103" y="353"/>
                    <a:pt x="103" y="353"/>
                  </a:cubicBezTo>
                  <a:cubicBezTo>
                    <a:pt x="88" y="353"/>
                    <a:pt x="73" y="368"/>
                    <a:pt x="73" y="368"/>
                  </a:cubicBezTo>
                  <a:cubicBezTo>
                    <a:pt x="73" y="383"/>
                    <a:pt x="88" y="397"/>
                    <a:pt x="103" y="397"/>
                  </a:cubicBezTo>
                  <a:cubicBezTo>
                    <a:pt x="338" y="397"/>
                    <a:pt x="338" y="397"/>
                    <a:pt x="338" y="397"/>
                  </a:cubicBezTo>
                  <a:cubicBezTo>
                    <a:pt x="338" y="397"/>
                    <a:pt x="353" y="383"/>
                    <a:pt x="353" y="368"/>
                  </a:cubicBezTo>
                  <a:lnTo>
                    <a:pt x="338" y="353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588" y="471"/>
                    <a:pt x="633" y="442"/>
                    <a:pt x="633" y="397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397"/>
                  </a:moveTo>
                  <a:lnTo>
                    <a:pt x="588" y="397"/>
                  </a:lnTo>
                  <a:cubicBezTo>
                    <a:pt x="588" y="412"/>
                    <a:pt x="574" y="427"/>
                    <a:pt x="544" y="427"/>
                  </a:cubicBezTo>
                  <a:cubicBezTo>
                    <a:pt x="73" y="427"/>
                    <a:pt x="73" y="427"/>
                    <a:pt x="73" y="427"/>
                  </a:cubicBezTo>
                  <a:cubicBezTo>
                    <a:pt x="59" y="427"/>
                    <a:pt x="44" y="412"/>
                    <a:pt x="44" y="39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73"/>
                  </a:cubicBezTo>
                  <a:lnTo>
                    <a:pt x="588" y="397"/>
                  </a:lnTo>
                  <a:close/>
                  <a:moveTo>
                    <a:pt x="515" y="73"/>
                  </a:moveTo>
                  <a:lnTo>
                    <a:pt x="515" y="73"/>
                  </a:lnTo>
                  <a:cubicBezTo>
                    <a:pt x="426" y="73"/>
                    <a:pt x="426" y="73"/>
                    <a:pt x="426" y="73"/>
                  </a:cubicBezTo>
                  <a:cubicBezTo>
                    <a:pt x="412" y="73"/>
                    <a:pt x="397" y="103"/>
                    <a:pt x="397" y="118"/>
                  </a:cubicBezTo>
                  <a:cubicBezTo>
                    <a:pt x="397" y="191"/>
                    <a:pt x="397" y="191"/>
                    <a:pt x="397" y="191"/>
                  </a:cubicBezTo>
                  <a:cubicBezTo>
                    <a:pt x="397" y="221"/>
                    <a:pt x="412" y="235"/>
                    <a:pt x="426" y="235"/>
                  </a:cubicBezTo>
                  <a:cubicBezTo>
                    <a:pt x="515" y="235"/>
                    <a:pt x="515" y="235"/>
                    <a:pt x="515" y="235"/>
                  </a:cubicBezTo>
                  <a:cubicBezTo>
                    <a:pt x="530" y="235"/>
                    <a:pt x="544" y="221"/>
                    <a:pt x="544" y="191"/>
                  </a:cubicBezTo>
                  <a:cubicBezTo>
                    <a:pt x="544" y="118"/>
                    <a:pt x="544" y="118"/>
                    <a:pt x="544" y="118"/>
                  </a:cubicBezTo>
                  <a:cubicBezTo>
                    <a:pt x="544" y="103"/>
                    <a:pt x="530" y="73"/>
                    <a:pt x="515" y="73"/>
                  </a:cubicBezTo>
                  <a:close/>
                  <a:moveTo>
                    <a:pt x="515" y="177"/>
                  </a:moveTo>
                  <a:lnTo>
                    <a:pt x="515" y="177"/>
                  </a:lnTo>
                  <a:cubicBezTo>
                    <a:pt x="515" y="191"/>
                    <a:pt x="500" y="191"/>
                    <a:pt x="485" y="191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42" y="191"/>
                    <a:pt x="426" y="191"/>
                    <a:pt x="426" y="177"/>
                  </a:cubicBezTo>
                  <a:cubicBezTo>
                    <a:pt x="426" y="132"/>
                    <a:pt x="426" y="132"/>
                    <a:pt x="426" y="132"/>
                  </a:cubicBezTo>
                  <a:cubicBezTo>
                    <a:pt x="426" y="132"/>
                    <a:pt x="442" y="118"/>
                    <a:pt x="456" y="118"/>
                  </a:cubicBezTo>
                  <a:cubicBezTo>
                    <a:pt x="485" y="118"/>
                    <a:pt x="485" y="118"/>
                    <a:pt x="485" y="118"/>
                  </a:cubicBezTo>
                  <a:cubicBezTo>
                    <a:pt x="500" y="118"/>
                    <a:pt x="515" y="132"/>
                    <a:pt x="515" y="132"/>
                  </a:cubicBezTo>
                  <a:lnTo>
                    <a:pt x="515" y="17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1" name="Freeform 185">
              <a:extLst>
                <a:ext uri="{FF2B5EF4-FFF2-40B4-BE49-F238E27FC236}">
                  <a16:creationId xmlns:a16="http://schemas.microsoft.com/office/drawing/2014/main" id="{ED9083DD-C205-4E94-9C82-6107BE1B0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049" y="1268482"/>
              <a:ext cx="221970" cy="169791"/>
            </a:xfrm>
            <a:custGeom>
              <a:avLst/>
              <a:gdLst>
                <a:gd name="T0" fmla="*/ 195434 w 619"/>
                <a:gd name="T1" fmla="*/ 0 h 472"/>
                <a:gd name="T2" fmla="*/ 195434 w 619"/>
                <a:gd name="T3" fmla="*/ 0 h 472"/>
                <a:gd name="T4" fmla="*/ 26177 w 619"/>
                <a:gd name="T5" fmla="*/ 0 h 472"/>
                <a:gd name="T6" fmla="*/ 0 w 619"/>
                <a:gd name="T7" fmla="*/ 26260 h 472"/>
                <a:gd name="T8" fmla="*/ 0 w 619"/>
                <a:gd name="T9" fmla="*/ 142811 h 472"/>
                <a:gd name="T10" fmla="*/ 26177 w 619"/>
                <a:gd name="T11" fmla="*/ 169431 h 472"/>
                <a:gd name="T12" fmla="*/ 195434 w 619"/>
                <a:gd name="T13" fmla="*/ 169431 h 472"/>
                <a:gd name="T14" fmla="*/ 221611 w 619"/>
                <a:gd name="T15" fmla="*/ 142811 h 472"/>
                <a:gd name="T16" fmla="*/ 221611 w 619"/>
                <a:gd name="T17" fmla="*/ 26260 h 472"/>
                <a:gd name="T18" fmla="*/ 195434 w 619"/>
                <a:gd name="T19" fmla="*/ 0 h 472"/>
                <a:gd name="T20" fmla="*/ 200454 w 619"/>
                <a:gd name="T21" fmla="*/ 15828 h 472"/>
                <a:gd name="T22" fmla="*/ 200454 w 619"/>
                <a:gd name="T23" fmla="*/ 15828 h 472"/>
                <a:gd name="T24" fmla="*/ 110806 w 619"/>
                <a:gd name="T25" fmla="*/ 84536 h 472"/>
                <a:gd name="T26" fmla="*/ 21157 w 619"/>
                <a:gd name="T27" fmla="*/ 15828 h 472"/>
                <a:gd name="T28" fmla="*/ 200454 w 619"/>
                <a:gd name="T29" fmla="*/ 15828 h 472"/>
                <a:gd name="T30" fmla="*/ 10399 w 619"/>
                <a:gd name="T31" fmla="*/ 142811 h 472"/>
                <a:gd name="T32" fmla="*/ 10399 w 619"/>
                <a:gd name="T33" fmla="*/ 142811 h 472"/>
                <a:gd name="T34" fmla="*/ 10399 w 619"/>
                <a:gd name="T35" fmla="*/ 26260 h 472"/>
                <a:gd name="T36" fmla="*/ 73870 w 619"/>
                <a:gd name="T37" fmla="*/ 79500 h 472"/>
                <a:gd name="T38" fmla="*/ 10399 w 619"/>
                <a:gd name="T39" fmla="*/ 142811 h 472"/>
                <a:gd name="T40" fmla="*/ 21157 w 619"/>
                <a:gd name="T41" fmla="*/ 153603 h 472"/>
                <a:gd name="T42" fmla="*/ 21157 w 619"/>
                <a:gd name="T43" fmla="*/ 153603 h 472"/>
                <a:gd name="T44" fmla="*/ 84628 w 619"/>
                <a:gd name="T45" fmla="*/ 84536 h 472"/>
                <a:gd name="T46" fmla="*/ 110806 w 619"/>
                <a:gd name="T47" fmla="*/ 105760 h 472"/>
                <a:gd name="T48" fmla="*/ 131963 w 619"/>
                <a:gd name="T49" fmla="*/ 84536 h 472"/>
                <a:gd name="T50" fmla="*/ 200454 w 619"/>
                <a:gd name="T51" fmla="*/ 153603 h 472"/>
                <a:gd name="T52" fmla="*/ 21157 w 619"/>
                <a:gd name="T53" fmla="*/ 153603 h 472"/>
                <a:gd name="T54" fmla="*/ 211212 w 619"/>
                <a:gd name="T55" fmla="*/ 142811 h 472"/>
                <a:gd name="T56" fmla="*/ 211212 w 619"/>
                <a:gd name="T57" fmla="*/ 142811 h 472"/>
                <a:gd name="T58" fmla="*/ 211212 w 619"/>
                <a:gd name="T59" fmla="*/ 142811 h 472"/>
                <a:gd name="T60" fmla="*/ 147741 w 619"/>
                <a:gd name="T61" fmla="*/ 79500 h 472"/>
                <a:gd name="T62" fmla="*/ 211212 w 619"/>
                <a:gd name="T63" fmla="*/ 26260 h 472"/>
                <a:gd name="T64" fmla="*/ 211212 w 619"/>
                <a:gd name="T65" fmla="*/ 142811 h 4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9" h="472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5" y="471"/>
                    <a:pt x="545" y="471"/>
                    <a:pt x="545" y="471"/>
                  </a:cubicBezTo>
                  <a:cubicBezTo>
                    <a:pt x="589" y="471"/>
                    <a:pt x="618" y="442"/>
                    <a:pt x="618" y="397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30"/>
                    <a:pt x="589" y="0"/>
                    <a:pt x="545" y="0"/>
                  </a:cubicBezTo>
                  <a:close/>
                  <a:moveTo>
                    <a:pt x="559" y="44"/>
                  </a:moveTo>
                  <a:lnTo>
                    <a:pt x="559" y="44"/>
                  </a:lnTo>
                  <a:cubicBezTo>
                    <a:pt x="309" y="235"/>
                    <a:pt x="309" y="235"/>
                    <a:pt x="309" y="235"/>
                  </a:cubicBezTo>
                  <a:cubicBezTo>
                    <a:pt x="59" y="44"/>
                    <a:pt x="59" y="44"/>
                    <a:pt x="59" y="44"/>
                  </a:cubicBezTo>
                  <a:lnTo>
                    <a:pt x="559" y="44"/>
                  </a:lnTo>
                  <a:close/>
                  <a:moveTo>
                    <a:pt x="29" y="397"/>
                  </a:moveTo>
                  <a:lnTo>
                    <a:pt x="29" y="397"/>
                  </a:lnTo>
                  <a:cubicBezTo>
                    <a:pt x="29" y="73"/>
                    <a:pt x="29" y="73"/>
                    <a:pt x="29" y="73"/>
                  </a:cubicBezTo>
                  <a:cubicBezTo>
                    <a:pt x="206" y="221"/>
                    <a:pt x="206" y="221"/>
                    <a:pt x="206" y="221"/>
                  </a:cubicBezTo>
                  <a:cubicBezTo>
                    <a:pt x="29" y="397"/>
                    <a:pt x="29" y="397"/>
                    <a:pt x="29" y="397"/>
                  </a:cubicBezTo>
                  <a:close/>
                  <a:moveTo>
                    <a:pt x="59" y="427"/>
                  </a:moveTo>
                  <a:lnTo>
                    <a:pt x="59" y="427"/>
                  </a:lnTo>
                  <a:cubicBezTo>
                    <a:pt x="236" y="235"/>
                    <a:pt x="236" y="235"/>
                    <a:pt x="236" y="235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68" y="235"/>
                    <a:pt x="368" y="235"/>
                    <a:pt x="368" y="235"/>
                  </a:cubicBezTo>
                  <a:cubicBezTo>
                    <a:pt x="559" y="427"/>
                    <a:pt x="559" y="427"/>
                    <a:pt x="559" y="427"/>
                  </a:cubicBezTo>
                  <a:cubicBezTo>
                    <a:pt x="545" y="427"/>
                    <a:pt x="73" y="427"/>
                    <a:pt x="59" y="427"/>
                  </a:cubicBezTo>
                  <a:close/>
                  <a:moveTo>
                    <a:pt x="589" y="397"/>
                  </a:moveTo>
                  <a:lnTo>
                    <a:pt x="589" y="397"/>
                  </a:lnTo>
                  <a:cubicBezTo>
                    <a:pt x="412" y="221"/>
                    <a:pt x="412" y="221"/>
                    <a:pt x="412" y="221"/>
                  </a:cubicBezTo>
                  <a:cubicBezTo>
                    <a:pt x="589" y="73"/>
                    <a:pt x="589" y="73"/>
                    <a:pt x="589" y="73"/>
                  </a:cubicBezTo>
                  <a:lnTo>
                    <a:pt x="589" y="39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2" name="Freeform 186">
              <a:extLst>
                <a:ext uri="{FF2B5EF4-FFF2-40B4-BE49-F238E27FC236}">
                  <a16:creationId xmlns:a16="http://schemas.microsoft.com/office/drawing/2014/main" id="{ECA1780F-879E-4736-9D07-6502F2468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201" y="1240974"/>
              <a:ext cx="228611" cy="222911"/>
            </a:xfrm>
            <a:custGeom>
              <a:avLst/>
              <a:gdLst>
                <a:gd name="T0" fmla="*/ 191110 w 634"/>
                <a:gd name="T1" fmla="*/ 0 h 619"/>
                <a:gd name="T2" fmla="*/ 191110 w 634"/>
                <a:gd name="T3" fmla="*/ 0 h 619"/>
                <a:gd name="T4" fmla="*/ 37140 w 634"/>
                <a:gd name="T5" fmla="*/ 0 h 619"/>
                <a:gd name="T6" fmla="*/ 0 w 634"/>
                <a:gd name="T7" fmla="*/ 37452 h 619"/>
                <a:gd name="T8" fmla="*/ 0 w 634"/>
                <a:gd name="T9" fmla="*/ 153769 h 619"/>
                <a:gd name="T10" fmla="*/ 37140 w 634"/>
                <a:gd name="T11" fmla="*/ 190861 h 619"/>
                <a:gd name="T12" fmla="*/ 85098 w 634"/>
                <a:gd name="T13" fmla="*/ 190861 h 619"/>
                <a:gd name="T14" fmla="*/ 116830 w 634"/>
                <a:gd name="T15" fmla="*/ 222551 h 619"/>
                <a:gd name="T16" fmla="*/ 143513 w 634"/>
                <a:gd name="T17" fmla="*/ 190861 h 619"/>
                <a:gd name="T18" fmla="*/ 191110 w 634"/>
                <a:gd name="T19" fmla="*/ 190861 h 619"/>
                <a:gd name="T20" fmla="*/ 228250 w 634"/>
                <a:gd name="T21" fmla="*/ 153769 h 619"/>
                <a:gd name="T22" fmla="*/ 228250 w 634"/>
                <a:gd name="T23" fmla="*/ 37452 h 619"/>
                <a:gd name="T24" fmla="*/ 191110 w 634"/>
                <a:gd name="T25" fmla="*/ 0 h 619"/>
                <a:gd name="T26" fmla="*/ 212385 w 634"/>
                <a:gd name="T27" fmla="*/ 153769 h 619"/>
                <a:gd name="T28" fmla="*/ 212385 w 634"/>
                <a:gd name="T29" fmla="*/ 153769 h 619"/>
                <a:gd name="T30" fmla="*/ 191110 w 634"/>
                <a:gd name="T31" fmla="*/ 175016 h 619"/>
                <a:gd name="T32" fmla="*/ 138104 w 634"/>
                <a:gd name="T33" fmla="*/ 175016 h 619"/>
                <a:gd name="T34" fmla="*/ 116830 w 634"/>
                <a:gd name="T35" fmla="*/ 201664 h 619"/>
                <a:gd name="T36" fmla="*/ 95555 w 634"/>
                <a:gd name="T37" fmla="*/ 175016 h 619"/>
                <a:gd name="T38" fmla="*/ 37140 w 634"/>
                <a:gd name="T39" fmla="*/ 175016 h 619"/>
                <a:gd name="T40" fmla="*/ 16226 w 634"/>
                <a:gd name="T41" fmla="*/ 153769 h 619"/>
                <a:gd name="T42" fmla="*/ 16226 w 634"/>
                <a:gd name="T43" fmla="*/ 31690 h 619"/>
                <a:gd name="T44" fmla="*/ 37140 w 634"/>
                <a:gd name="T45" fmla="*/ 10803 h 619"/>
                <a:gd name="T46" fmla="*/ 191110 w 634"/>
                <a:gd name="T47" fmla="*/ 10803 h 619"/>
                <a:gd name="T48" fmla="*/ 212385 w 634"/>
                <a:gd name="T49" fmla="*/ 31690 h 619"/>
                <a:gd name="T50" fmla="*/ 212385 w 634"/>
                <a:gd name="T51" fmla="*/ 153769 h 6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34" h="619">
                  <a:moveTo>
                    <a:pt x="530" y="0"/>
                  </a:moveTo>
                  <a:lnTo>
                    <a:pt x="530" y="0"/>
                  </a:lnTo>
                  <a:cubicBezTo>
                    <a:pt x="103" y="0"/>
                    <a:pt x="103" y="0"/>
                    <a:pt x="103" y="0"/>
                  </a:cubicBezTo>
                  <a:cubicBezTo>
                    <a:pt x="59" y="0"/>
                    <a:pt x="0" y="45"/>
                    <a:pt x="0" y="104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86"/>
                    <a:pt x="45" y="530"/>
                    <a:pt x="103" y="530"/>
                  </a:cubicBezTo>
                  <a:cubicBezTo>
                    <a:pt x="236" y="530"/>
                    <a:pt x="236" y="530"/>
                    <a:pt x="236" y="530"/>
                  </a:cubicBezTo>
                  <a:cubicBezTo>
                    <a:pt x="324" y="618"/>
                    <a:pt x="324" y="618"/>
                    <a:pt x="324" y="618"/>
                  </a:cubicBezTo>
                  <a:cubicBezTo>
                    <a:pt x="398" y="530"/>
                    <a:pt x="398" y="530"/>
                    <a:pt x="398" y="530"/>
                  </a:cubicBezTo>
                  <a:cubicBezTo>
                    <a:pt x="530" y="530"/>
                    <a:pt x="530" y="530"/>
                    <a:pt x="530" y="530"/>
                  </a:cubicBezTo>
                  <a:cubicBezTo>
                    <a:pt x="589" y="530"/>
                    <a:pt x="633" y="486"/>
                    <a:pt x="633" y="427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3" y="45"/>
                    <a:pt x="589" y="0"/>
                    <a:pt x="530" y="0"/>
                  </a:cubicBezTo>
                  <a:close/>
                  <a:moveTo>
                    <a:pt x="589" y="427"/>
                  </a:moveTo>
                  <a:lnTo>
                    <a:pt x="589" y="427"/>
                  </a:lnTo>
                  <a:cubicBezTo>
                    <a:pt x="589" y="457"/>
                    <a:pt x="560" y="486"/>
                    <a:pt x="530" y="486"/>
                  </a:cubicBezTo>
                  <a:cubicBezTo>
                    <a:pt x="383" y="486"/>
                    <a:pt x="383" y="486"/>
                    <a:pt x="383" y="486"/>
                  </a:cubicBezTo>
                  <a:cubicBezTo>
                    <a:pt x="324" y="560"/>
                    <a:pt x="324" y="560"/>
                    <a:pt x="324" y="560"/>
                  </a:cubicBezTo>
                  <a:cubicBezTo>
                    <a:pt x="265" y="486"/>
                    <a:pt x="265" y="486"/>
                    <a:pt x="265" y="486"/>
                  </a:cubicBezTo>
                  <a:cubicBezTo>
                    <a:pt x="103" y="486"/>
                    <a:pt x="103" y="486"/>
                    <a:pt x="103" y="486"/>
                  </a:cubicBezTo>
                  <a:cubicBezTo>
                    <a:pt x="74" y="486"/>
                    <a:pt x="45" y="457"/>
                    <a:pt x="45" y="427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59"/>
                    <a:pt x="74" y="30"/>
                    <a:pt x="103" y="30"/>
                  </a:cubicBezTo>
                  <a:cubicBezTo>
                    <a:pt x="530" y="30"/>
                    <a:pt x="530" y="30"/>
                    <a:pt x="530" y="30"/>
                  </a:cubicBezTo>
                  <a:cubicBezTo>
                    <a:pt x="560" y="30"/>
                    <a:pt x="589" y="59"/>
                    <a:pt x="589" y="88"/>
                  </a:cubicBezTo>
                  <a:lnTo>
                    <a:pt x="589" y="4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3" name="Freeform 187">
              <a:extLst>
                <a:ext uri="{FF2B5EF4-FFF2-40B4-BE49-F238E27FC236}">
                  <a16:creationId xmlns:a16="http://schemas.microsoft.com/office/drawing/2014/main" id="{986FC22D-03C6-4810-9BBE-FB6591EE1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994" y="1240974"/>
              <a:ext cx="228610" cy="222911"/>
            </a:xfrm>
            <a:custGeom>
              <a:avLst/>
              <a:gdLst>
                <a:gd name="T0" fmla="*/ 111420 w 634"/>
                <a:gd name="T1" fmla="*/ 0 h 619"/>
                <a:gd name="T2" fmla="*/ 111420 w 634"/>
                <a:gd name="T3" fmla="*/ 0 h 619"/>
                <a:gd name="T4" fmla="*/ 0 w 634"/>
                <a:gd name="T5" fmla="*/ 95430 h 619"/>
                <a:gd name="T6" fmla="*/ 79689 w 634"/>
                <a:gd name="T7" fmla="*/ 190861 h 619"/>
                <a:gd name="T8" fmla="*/ 111420 w 634"/>
                <a:gd name="T9" fmla="*/ 222551 h 619"/>
                <a:gd name="T10" fmla="*/ 143152 w 634"/>
                <a:gd name="T11" fmla="*/ 190861 h 619"/>
                <a:gd name="T12" fmla="*/ 228249 w 634"/>
                <a:gd name="T13" fmla="*/ 95430 h 619"/>
                <a:gd name="T14" fmla="*/ 111420 w 634"/>
                <a:gd name="T15" fmla="*/ 0 h 619"/>
                <a:gd name="T16" fmla="*/ 138104 w 634"/>
                <a:gd name="T17" fmla="*/ 175016 h 619"/>
                <a:gd name="T18" fmla="*/ 138104 w 634"/>
                <a:gd name="T19" fmla="*/ 175016 h 619"/>
                <a:gd name="T20" fmla="*/ 121877 w 634"/>
                <a:gd name="T21" fmla="*/ 190861 h 619"/>
                <a:gd name="T22" fmla="*/ 111420 w 634"/>
                <a:gd name="T23" fmla="*/ 201664 h 619"/>
                <a:gd name="T24" fmla="*/ 90146 w 634"/>
                <a:gd name="T25" fmla="*/ 175016 h 619"/>
                <a:gd name="T26" fmla="*/ 15866 w 634"/>
                <a:gd name="T27" fmla="*/ 95430 h 619"/>
                <a:gd name="T28" fmla="*/ 111420 w 634"/>
                <a:gd name="T29" fmla="*/ 10803 h 619"/>
                <a:gd name="T30" fmla="*/ 212023 w 634"/>
                <a:gd name="T31" fmla="*/ 95430 h 619"/>
                <a:gd name="T32" fmla="*/ 138104 w 634"/>
                <a:gd name="T33" fmla="*/ 175016 h 6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4" h="619"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83"/>
                    <a:pt x="103" y="486"/>
                    <a:pt x="221" y="530"/>
                  </a:cubicBezTo>
                  <a:cubicBezTo>
                    <a:pt x="309" y="618"/>
                    <a:pt x="309" y="618"/>
                    <a:pt x="309" y="618"/>
                  </a:cubicBezTo>
                  <a:cubicBezTo>
                    <a:pt x="397" y="530"/>
                    <a:pt x="397" y="530"/>
                    <a:pt x="397" y="530"/>
                  </a:cubicBezTo>
                  <a:cubicBezTo>
                    <a:pt x="530" y="486"/>
                    <a:pt x="633" y="383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83" y="486"/>
                  </a:moveTo>
                  <a:lnTo>
                    <a:pt x="383" y="486"/>
                  </a:lnTo>
                  <a:cubicBezTo>
                    <a:pt x="338" y="530"/>
                    <a:pt x="338" y="530"/>
                    <a:pt x="338" y="530"/>
                  </a:cubicBezTo>
                  <a:cubicBezTo>
                    <a:pt x="309" y="560"/>
                    <a:pt x="309" y="560"/>
                    <a:pt x="309" y="56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132" y="457"/>
                    <a:pt x="44" y="368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68"/>
                    <a:pt x="500" y="457"/>
                    <a:pt x="383" y="4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4" name="Freeform 188">
              <a:extLst>
                <a:ext uri="{FF2B5EF4-FFF2-40B4-BE49-F238E27FC236}">
                  <a16:creationId xmlns:a16="http://schemas.microsoft.com/office/drawing/2014/main" id="{0EFC7417-D285-42C7-90E1-120361DDD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529" y="1240974"/>
              <a:ext cx="217227" cy="222911"/>
            </a:xfrm>
            <a:custGeom>
              <a:avLst/>
              <a:gdLst>
                <a:gd name="T0" fmla="*/ 89912 w 604"/>
                <a:gd name="T1" fmla="*/ 90389 h 619"/>
                <a:gd name="T2" fmla="*/ 89912 w 604"/>
                <a:gd name="T3" fmla="*/ 90389 h 619"/>
                <a:gd name="T4" fmla="*/ 100342 w 604"/>
                <a:gd name="T5" fmla="*/ 79585 h 619"/>
                <a:gd name="T6" fmla="*/ 89912 w 604"/>
                <a:gd name="T7" fmla="*/ 69142 h 619"/>
                <a:gd name="T8" fmla="*/ 79122 w 604"/>
                <a:gd name="T9" fmla="*/ 79585 h 619"/>
                <a:gd name="T10" fmla="*/ 89912 w 604"/>
                <a:gd name="T11" fmla="*/ 90389 h 619"/>
                <a:gd name="T12" fmla="*/ 47473 w 604"/>
                <a:gd name="T13" fmla="*/ 90389 h 619"/>
                <a:gd name="T14" fmla="*/ 47473 w 604"/>
                <a:gd name="T15" fmla="*/ 90389 h 619"/>
                <a:gd name="T16" fmla="*/ 58263 w 604"/>
                <a:gd name="T17" fmla="*/ 79585 h 619"/>
                <a:gd name="T18" fmla="*/ 47473 w 604"/>
                <a:gd name="T19" fmla="*/ 69142 h 619"/>
                <a:gd name="T20" fmla="*/ 37044 w 604"/>
                <a:gd name="T21" fmla="*/ 79585 h 619"/>
                <a:gd name="T22" fmla="*/ 47473 w 604"/>
                <a:gd name="T23" fmla="*/ 90389 h 619"/>
                <a:gd name="T24" fmla="*/ 131991 w 604"/>
                <a:gd name="T25" fmla="*/ 90389 h 619"/>
                <a:gd name="T26" fmla="*/ 131991 w 604"/>
                <a:gd name="T27" fmla="*/ 90389 h 619"/>
                <a:gd name="T28" fmla="*/ 142780 w 604"/>
                <a:gd name="T29" fmla="*/ 79585 h 619"/>
                <a:gd name="T30" fmla="*/ 131991 w 604"/>
                <a:gd name="T31" fmla="*/ 69142 h 619"/>
                <a:gd name="T32" fmla="*/ 121561 w 604"/>
                <a:gd name="T33" fmla="*/ 79585 h 619"/>
                <a:gd name="T34" fmla="*/ 131991 w 604"/>
                <a:gd name="T35" fmla="*/ 90389 h 619"/>
                <a:gd name="T36" fmla="*/ 190613 w 604"/>
                <a:gd name="T37" fmla="*/ 63740 h 619"/>
                <a:gd name="T38" fmla="*/ 190613 w 604"/>
                <a:gd name="T39" fmla="*/ 63740 h 619"/>
                <a:gd name="T40" fmla="*/ 190613 w 604"/>
                <a:gd name="T41" fmla="*/ 69142 h 619"/>
                <a:gd name="T42" fmla="*/ 190613 w 604"/>
                <a:gd name="T43" fmla="*/ 79585 h 619"/>
                <a:gd name="T44" fmla="*/ 206438 w 604"/>
                <a:gd name="T45" fmla="*/ 122079 h 619"/>
                <a:gd name="T46" fmla="*/ 169394 w 604"/>
                <a:gd name="T47" fmla="*/ 180417 h 619"/>
                <a:gd name="T48" fmla="*/ 169394 w 604"/>
                <a:gd name="T49" fmla="*/ 201664 h 619"/>
                <a:gd name="T50" fmla="*/ 142780 w 604"/>
                <a:gd name="T51" fmla="*/ 185819 h 619"/>
                <a:gd name="T52" fmla="*/ 126956 w 604"/>
                <a:gd name="T53" fmla="*/ 190861 h 619"/>
                <a:gd name="T54" fmla="*/ 84517 w 604"/>
                <a:gd name="T55" fmla="*/ 175016 h 619"/>
                <a:gd name="T56" fmla="*/ 74087 w 604"/>
                <a:gd name="T57" fmla="*/ 175016 h 619"/>
                <a:gd name="T58" fmla="*/ 63298 w 604"/>
                <a:gd name="T59" fmla="*/ 175016 h 619"/>
                <a:gd name="T60" fmla="*/ 126956 w 604"/>
                <a:gd name="T61" fmla="*/ 201664 h 619"/>
                <a:gd name="T62" fmla="*/ 142780 w 604"/>
                <a:gd name="T63" fmla="*/ 201664 h 619"/>
                <a:gd name="T64" fmla="*/ 185218 w 604"/>
                <a:gd name="T65" fmla="*/ 222551 h 619"/>
                <a:gd name="T66" fmla="*/ 185218 w 604"/>
                <a:gd name="T67" fmla="*/ 185819 h 619"/>
                <a:gd name="T68" fmla="*/ 216867 w 604"/>
                <a:gd name="T69" fmla="*/ 122079 h 619"/>
                <a:gd name="T70" fmla="*/ 190613 w 604"/>
                <a:gd name="T71" fmla="*/ 63740 h 619"/>
                <a:gd name="T72" fmla="*/ 68693 w 604"/>
                <a:gd name="T73" fmla="*/ 159171 h 619"/>
                <a:gd name="T74" fmla="*/ 68693 w 604"/>
                <a:gd name="T75" fmla="*/ 159171 h 619"/>
                <a:gd name="T76" fmla="*/ 89912 w 604"/>
                <a:gd name="T77" fmla="*/ 159171 h 619"/>
                <a:gd name="T78" fmla="*/ 174429 w 604"/>
                <a:gd name="T79" fmla="*/ 79585 h 619"/>
                <a:gd name="T80" fmla="*/ 89912 w 604"/>
                <a:gd name="T81" fmla="*/ 0 h 619"/>
                <a:gd name="T82" fmla="*/ 0 w 604"/>
                <a:gd name="T83" fmla="*/ 79585 h 619"/>
                <a:gd name="T84" fmla="*/ 26254 w 604"/>
                <a:gd name="T85" fmla="*/ 143326 h 619"/>
                <a:gd name="T86" fmla="*/ 26254 w 604"/>
                <a:gd name="T87" fmla="*/ 180417 h 619"/>
                <a:gd name="T88" fmla="*/ 68693 w 604"/>
                <a:gd name="T89" fmla="*/ 159171 h 619"/>
                <a:gd name="T90" fmla="*/ 15824 w 604"/>
                <a:gd name="T91" fmla="*/ 79585 h 619"/>
                <a:gd name="T92" fmla="*/ 15824 w 604"/>
                <a:gd name="T93" fmla="*/ 79585 h 619"/>
                <a:gd name="T94" fmla="*/ 89912 w 604"/>
                <a:gd name="T95" fmla="*/ 10803 h 619"/>
                <a:gd name="T96" fmla="*/ 163999 w 604"/>
                <a:gd name="T97" fmla="*/ 79585 h 619"/>
                <a:gd name="T98" fmla="*/ 89912 w 604"/>
                <a:gd name="T99" fmla="*/ 148727 h 619"/>
                <a:gd name="T100" fmla="*/ 68693 w 604"/>
                <a:gd name="T101" fmla="*/ 143326 h 619"/>
                <a:gd name="T102" fmla="*/ 42079 w 604"/>
                <a:gd name="T103" fmla="*/ 159171 h 619"/>
                <a:gd name="T104" fmla="*/ 42079 w 604"/>
                <a:gd name="T105" fmla="*/ 137924 h 619"/>
                <a:gd name="T106" fmla="*/ 15824 w 604"/>
                <a:gd name="T107" fmla="*/ 79585 h 6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4" h="619">
                  <a:moveTo>
                    <a:pt x="250" y="251"/>
                  </a:moveTo>
                  <a:lnTo>
                    <a:pt x="250" y="251"/>
                  </a:lnTo>
                  <a:cubicBezTo>
                    <a:pt x="265" y="251"/>
                    <a:pt x="279" y="236"/>
                    <a:pt x="279" y="221"/>
                  </a:cubicBezTo>
                  <a:cubicBezTo>
                    <a:pt x="279" y="206"/>
                    <a:pt x="265" y="192"/>
                    <a:pt x="250" y="192"/>
                  </a:cubicBezTo>
                  <a:cubicBezTo>
                    <a:pt x="235" y="192"/>
                    <a:pt x="220" y="206"/>
                    <a:pt x="220" y="221"/>
                  </a:cubicBezTo>
                  <a:cubicBezTo>
                    <a:pt x="220" y="236"/>
                    <a:pt x="235" y="251"/>
                    <a:pt x="250" y="251"/>
                  </a:cubicBezTo>
                  <a:close/>
                  <a:moveTo>
                    <a:pt x="132" y="251"/>
                  </a:moveTo>
                  <a:lnTo>
                    <a:pt x="132" y="251"/>
                  </a:lnTo>
                  <a:cubicBezTo>
                    <a:pt x="147" y="251"/>
                    <a:pt x="162" y="236"/>
                    <a:pt x="162" y="221"/>
                  </a:cubicBezTo>
                  <a:cubicBezTo>
                    <a:pt x="162" y="206"/>
                    <a:pt x="147" y="192"/>
                    <a:pt x="132" y="192"/>
                  </a:cubicBezTo>
                  <a:cubicBezTo>
                    <a:pt x="117" y="192"/>
                    <a:pt x="103" y="206"/>
                    <a:pt x="103" y="221"/>
                  </a:cubicBezTo>
                  <a:cubicBezTo>
                    <a:pt x="103" y="236"/>
                    <a:pt x="117" y="251"/>
                    <a:pt x="132" y="251"/>
                  </a:cubicBezTo>
                  <a:close/>
                  <a:moveTo>
                    <a:pt x="367" y="251"/>
                  </a:moveTo>
                  <a:lnTo>
                    <a:pt x="367" y="251"/>
                  </a:lnTo>
                  <a:cubicBezTo>
                    <a:pt x="383" y="251"/>
                    <a:pt x="397" y="236"/>
                    <a:pt x="397" y="221"/>
                  </a:cubicBezTo>
                  <a:cubicBezTo>
                    <a:pt x="397" y="206"/>
                    <a:pt x="383" y="192"/>
                    <a:pt x="367" y="192"/>
                  </a:cubicBezTo>
                  <a:cubicBezTo>
                    <a:pt x="353" y="192"/>
                    <a:pt x="338" y="206"/>
                    <a:pt x="338" y="221"/>
                  </a:cubicBezTo>
                  <a:cubicBezTo>
                    <a:pt x="338" y="236"/>
                    <a:pt x="353" y="251"/>
                    <a:pt x="367" y="251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lnTo>
                    <a:pt x="530" y="192"/>
                  </a:lnTo>
                  <a:cubicBezTo>
                    <a:pt x="530" y="206"/>
                    <a:pt x="530" y="221"/>
                    <a:pt x="530" y="221"/>
                  </a:cubicBezTo>
                  <a:cubicBezTo>
                    <a:pt x="559" y="265"/>
                    <a:pt x="574" y="295"/>
                    <a:pt x="574" y="339"/>
                  </a:cubicBezTo>
                  <a:cubicBezTo>
                    <a:pt x="574" y="398"/>
                    <a:pt x="530" y="457"/>
                    <a:pt x="471" y="501"/>
                  </a:cubicBezTo>
                  <a:cubicBezTo>
                    <a:pt x="471" y="560"/>
                    <a:pt x="471" y="560"/>
                    <a:pt x="471" y="560"/>
                  </a:cubicBezTo>
                  <a:cubicBezTo>
                    <a:pt x="397" y="516"/>
                    <a:pt x="397" y="516"/>
                    <a:pt x="397" y="516"/>
                  </a:cubicBezTo>
                  <a:cubicBezTo>
                    <a:pt x="383" y="530"/>
                    <a:pt x="367" y="530"/>
                    <a:pt x="353" y="530"/>
                  </a:cubicBezTo>
                  <a:cubicBezTo>
                    <a:pt x="309" y="530"/>
                    <a:pt x="279" y="516"/>
                    <a:pt x="235" y="486"/>
                  </a:cubicBezTo>
                  <a:cubicBezTo>
                    <a:pt x="220" y="486"/>
                    <a:pt x="220" y="486"/>
                    <a:pt x="206" y="486"/>
                  </a:cubicBezTo>
                  <a:cubicBezTo>
                    <a:pt x="191" y="486"/>
                    <a:pt x="191" y="486"/>
                    <a:pt x="176" y="486"/>
                  </a:cubicBezTo>
                  <a:cubicBezTo>
                    <a:pt x="235" y="530"/>
                    <a:pt x="279" y="560"/>
                    <a:pt x="353" y="560"/>
                  </a:cubicBezTo>
                  <a:cubicBezTo>
                    <a:pt x="367" y="560"/>
                    <a:pt x="383" y="560"/>
                    <a:pt x="397" y="560"/>
                  </a:cubicBezTo>
                  <a:cubicBezTo>
                    <a:pt x="515" y="618"/>
                    <a:pt x="515" y="618"/>
                    <a:pt x="515" y="618"/>
                  </a:cubicBezTo>
                  <a:cubicBezTo>
                    <a:pt x="515" y="516"/>
                    <a:pt x="515" y="516"/>
                    <a:pt x="515" y="516"/>
                  </a:cubicBezTo>
                  <a:cubicBezTo>
                    <a:pt x="574" y="471"/>
                    <a:pt x="603" y="413"/>
                    <a:pt x="603" y="339"/>
                  </a:cubicBezTo>
                  <a:cubicBezTo>
                    <a:pt x="603" y="280"/>
                    <a:pt x="574" y="221"/>
                    <a:pt x="530" y="177"/>
                  </a:cubicBezTo>
                  <a:close/>
                  <a:moveTo>
                    <a:pt x="191" y="442"/>
                  </a:moveTo>
                  <a:lnTo>
                    <a:pt x="191" y="442"/>
                  </a:lnTo>
                  <a:cubicBezTo>
                    <a:pt x="206" y="442"/>
                    <a:pt x="235" y="442"/>
                    <a:pt x="250" y="442"/>
                  </a:cubicBezTo>
                  <a:cubicBezTo>
                    <a:pt x="397" y="442"/>
                    <a:pt x="485" y="339"/>
                    <a:pt x="485" y="221"/>
                  </a:cubicBezTo>
                  <a:cubicBezTo>
                    <a:pt x="485" y="88"/>
                    <a:pt x="367" y="0"/>
                    <a:pt x="250" y="0"/>
                  </a:cubicBezTo>
                  <a:cubicBezTo>
                    <a:pt x="117" y="0"/>
                    <a:pt x="0" y="88"/>
                    <a:pt x="0" y="221"/>
                  </a:cubicBezTo>
                  <a:cubicBezTo>
                    <a:pt x="0" y="295"/>
                    <a:pt x="29" y="354"/>
                    <a:pt x="73" y="398"/>
                  </a:cubicBezTo>
                  <a:cubicBezTo>
                    <a:pt x="73" y="501"/>
                    <a:pt x="73" y="501"/>
                    <a:pt x="73" y="501"/>
                  </a:cubicBezTo>
                  <a:lnTo>
                    <a:pt x="191" y="442"/>
                  </a:lnTo>
                  <a:close/>
                  <a:moveTo>
                    <a:pt x="44" y="221"/>
                  </a:moveTo>
                  <a:lnTo>
                    <a:pt x="44" y="221"/>
                  </a:lnTo>
                  <a:cubicBezTo>
                    <a:pt x="44" y="118"/>
                    <a:pt x="132" y="30"/>
                    <a:pt x="250" y="30"/>
                  </a:cubicBezTo>
                  <a:cubicBezTo>
                    <a:pt x="353" y="30"/>
                    <a:pt x="456" y="118"/>
                    <a:pt x="456" y="221"/>
                  </a:cubicBezTo>
                  <a:cubicBezTo>
                    <a:pt x="456" y="324"/>
                    <a:pt x="367" y="413"/>
                    <a:pt x="250" y="413"/>
                  </a:cubicBezTo>
                  <a:cubicBezTo>
                    <a:pt x="235" y="413"/>
                    <a:pt x="206" y="413"/>
                    <a:pt x="191" y="398"/>
                  </a:cubicBezTo>
                  <a:cubicBezTo>
                    <a:pt x="117" y="442"/>
                    <a:pt x="117" y="442"/>
                    <a:pt x="117" y="442"/>
                  </a:cubicBezTo>
                  <a:cubicBezTo>
                    <a:pt x="117" y="383"/>
                    <a:pt x="117" y="383"/>
                    <a:pt x="117" y="383"/>
                  </a:cubicBezTo>
                  <a:cubicBezTo>
                    <a:pt x="73" y="339"/>
                    <a:pt x="44" y="280"/>
                    <a:pt x="44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5" name="Freeform 189">
              <a:extLst>
                <a:ext uri="{FF2B5EF4-FFF2-40B4-BE49-F238E27FC236}">
                  <a16:creationId xmlns:a16="http://schemas.microsoft.com/office/drawing/2014/main" id="{FC6FBC6D-8C18-4C52-BCD1-C66291D1B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887" y="1240974"/>
              <a:ext cx="228610" cy="222911"/>
            </a:xfrm>
            <a:custGeom>
              <a:avLst/>
              <a:gdLst>
                <a:gd name="T0" fmla="*/ 116829 w 634"/>
                <a:gd name="T1" fmla="*/ 84987 h 619"/>
                <a:gd name="T2" fmla="*/ 116829 w 634"/>
                <a:gd name="T3" fmla="*/ 84987 h 619"/>
                <a:gd name="T4" fmla="*/ 100963 w 634"/>
                <a:gd name="T5" fmla="*/ 95430 h 619"/>
                <a:gd name="T6" fmla="*/ 116829 w 634"/>
                <a:gd name="T7" fmla="*/ 111275 h 619"/>
                <a:gd name="T8" fmla="*/ 127647 w 634"/>
                <a:gd name="T9" fmla="*/ 95430 h 619"/>
                <a:gd name="T10" fmla="*/ 116829 w 634"/>
                <a:gd name="T11" fmla="*/ 84987 h 619"/>
                <a:gd name="T12" fmla="*/ 58415 w 634"/>
                <a:gd name="T13" fmla="*/ 84987 h 619"/>
                <a:gd name="T14" fmla="*/ 58415 w 634"/>
                <a:gd name="T15" fmla="*/ 84987 h 619"/>
                <a:gd name="T16" fmla="*/ 42549 w 634"/>
                <a:gd name="T17" fmla="*/ 95430 h 619"/>
                <a:gd name="T18" fmla="*/ 58415 w 634"/>
                <a:gd name="T19" fmla="*/ 111275 h 619"/>
                <a:gd name="T20" fmla="*/ 74641 w 634"/>
                <a:gd name="T21" fmla="*/ 95430 h 619"/>
                <a:gd name="T22" fmla="*/ 58415 w 634"/>
                <a:gd name="T23" fmla="*/ 84987 h 619"/>
                <a:gd name="T24" fmla="*/ 116829 w 634"/>
                <a:gd name="T25" fmla="*/ 0 h 619"/>
                <a:gd name="T26" fmla="*/ 116829 w 634"/>
                <a:gd name="T27" fmla="*/ 0 h 619"/>
                <a:gd name="T28" fmla="*/ 0 w 634"/>
                <a:gd name="T29" fmla="*/ 95430 h 619"/>
                <a:gd name="T30" fmla="*/ 42549 w 634"/>
                <a:gd name="T31" fmla="*/ 175016 h 619"/>
                <a:gd name="T32" fmla="*/ 42549 w 634"/>
                <a:gd name="T33" fmla="*/ 222551 h 619"/>
                <a:gd name="T34" fmla="*/ 95555 w 634"/>
                <a:gd name="T35" fmla="*/ 196263 h 619"/>
                <a:gd name="T36" fmla="*/ 116829 w 634"/>
                <a:gd name="T37" fmla="*/ 196263 h 619"/>
                <a:gd name="T38" fmla="*/ 228249 w 634"/>
                <a:gd name="T39" fmla="*/ 95430 h 619"/>
                <a:gd name="T40" fmla="*/ 116829 w 634"/>
                <a:gd name="T41" fmla="*/ 0 h 619"/>
                <a:gd name="T42" fmla="*/ 116829 w 634"/>
                <a:gd name="T43" fmla="*/ 180417 h 619"/>
                <a:gd name="T44" fmla="*/ 116829 w 634"/>
                <a:gd name="T45" fmla="*/ 180417 h 619"/>
                <a:gd name="T46" fmla="*/ 90506 w 634"/>
                <a:gd name="T47" fmla="*/ 180417 h 619"/>
                <a:gd name="T48" fmla="*/ 58415 w 634"/>
                <a:gd name="T49" fmla="*/ 201664 h 619"/>
                <a:gd name="T50" fmla="*/ 58415 w 634"/>
                <a:gd name="T51" fmla="*/ 164572 h 619"/>
                <a:gd name="T52" fmla="*/ 15866 w 634"/>
                <a:gd name="T53" fmla="*/ 95430 h 619"/>
                <a:gd name="T54" fmla="*/ 116829 w 634"/>
                <a:gd name="T55" fmla="*/ 10803 h 619"/>
                <a:gd name="T56" fmla="*/ 212384 w 634"/>
                <a:gd name="T57" fmla="*/ 95430 h 619"/>
                <a:gd name="T58" fmla="*/ 116829 w 634"/>
                <a:gd name="T59" fmla="*/ 180417 h 619"/>
                <a:gd name="T60" fmla="*/ 169835 w 634"/>
                <a:gd name="T61" fmla="*/ 84987 h 619"/>
                <a:gd name="T62" fmla="*/ 169835 w 634"/>
                <a:gd name="T63" fmla="*/ 84987 h 619"/>
                <a:gd name="T64" fmla="*/ 159378 w 634"/>
                <a:gd name="T65" fmla="*/ 95430 h 619"/>
                <a:gd name="T66" fmla="*/ 169835 w 634"/>
                <a:gd name="T67" fmla="*/ 111275 h 619"/>
                <a:gd name="T68" fmla="*/ 186061 w 634"/>
                <a:gd name="T69" fmla="*/ 95430 h 619"/>
                <a:gd name="T70" fmla="*/ 169835 w 634"/>
                <a:gd name="T71" fmla="*/ 84987 h 6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4" h="619">
                  <a:moveTo>
                    <a:pt x="324" y="236"/>
                  </a:moveTo>
                  <a:lnTo>
                    <a:pt x="324" y="236"/>
                  </a:lnTo>
                  <a:cubicBezTo>
                    <a:pt x="295" y="236"/>
                    <a:pt x="280" y="251"/>
                    <a:pt x="280" y="265"/>
                  </a:cubicBezTo>
                  <a:cubicBezTo>
                    <a:pt x="280" y="295"/>
                    <a:pt x="295" y="309"/>
                    <a:pt x="324" y="309"/>
                  </a:cubicBezTo>
                  <a:cubicBezTo>
                    <a:pt x="339" y="309"/>
                    <a:pt x="354" y="295"/>
                    <a:pt x="354" y="265"/>
                  </a:cubicBezTo>
                  <a:cubicBezTo>
                    <a:pt x="354" y="251"/>
                    <a:pt x="339" y="236"/>
                    <a:pt x="324" y="236"/>
                  </a:cubicBezTo>
                  <a:close/>
                  <a:moveTo>
                    <a:pt x="162" y="236"/>
                  </a:moveTo>
                  <a:lnTo>
                    <a:pt x="162" y="236"/>
                  </a:lnTo>
                  <a:cubicBezTo>
                    <a:pt x="148" y="236"/>
                    <a:pt x="118" y="251"/>
                    <a:pt x="118" y="265"/>
                  </a:cubicBezTo>
                  <a:cubicBezTo>
                    <a:pt x="118" y="295"/>
                    <a:pt x="148" y="309"/>
                    <a:pt x="162" y="309"/>
                  </a:cubicBezTo>
                  <a:cubicBezTo>
                    <a:pt x="177" y="309"/>
                    <a:pt x="207" y="295"/>
                    <a:pt x="207" y="265"/>
                  </a:cubicBezTo>
                  <a:cubicBezTo>
                    <a:pt x="207" y="251"/>
                    <a:pt x="177" y="236"/>
                    <a:pt x="162" y="236"/>
                  </a:cubicBez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280" y="545"/>
                    <a:pt x="295" y="545"/>
                    <a:pt x="324" y="545"/>
                  </a:cubicBezTo>
                  <a:cubicBezTo>
                    <a:pt x="486" y="545"/>
                    <a:pt x="633" y="427"/>
                    <a:pt x="633" y="265"/>
                  </a:cubicBezTo>
                  <a:cubicBezTo>
                    <a:pt x="633" y="118"/>
                    <a:pt x="486" y="0"/>
                    <a:pt x="324" y="0"/>
                  </a:cubicBezTo>
                  <a:close/>
                  <a:moveTo>
                    <a:pt x="324" y="501"/>
                  </a:moveTo>
                  <a:lnTo>
                    <a:pt x="324" y="501"/>
                  </a:lnTo>
                  <a:cubicBezTo>
                    <a:pt x="295" y="501"/>
                    <a:pt x="280" y="501"/>
                    <a:pt x="251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9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24" y="30"/>
                  </a:cubicBezTo>
                  <a:cubicBezTo>
                    <a:pt x="471" y="30"/>
                    <a:pt x="589" y="133"/>
                    <a:pt x="589" y="265"/>
                  </a:cubicBezTo>
                  <a:cubicBezTo>
                    <a:pt x="589" y="398"/>
                    <a:pt x="471" y="501"/>
                    <a:pt x="324" y="501"/>
                  </a:cubicBezTo>
                  <a:close/>
                  <a:moveTo>
                    <a:pt x="471" y="236"/>
                  </a:moveTo>
                  <a:lnTo>
                    <a:pt x="471" y="236"/>
                  </a:lnTo>
                  <a:cubicBezTo>
                    <a:pt x="457" y="236"/>
                    <a:pt x="442" y="251"/>
                    <a:pt x="442" y="265"/>
                  </a:cubicBezTo>
                  <a:cubicBezTo>
                    <a:pt x="442" y="295"/>
                    <a:pt x="457" y="309"/>
                    <a:pt x="471" y="309"/>
                  </a:cubicBezTo>
                  <a:cubicBezTo>
                    <a:pt x="501" y="309"/>
                    <a:pt x="516" y="295"/>
                    <a:pt x="516" y="265"/>
                  </a:cubicBezTo>
                  <a:cubicBezTo>
                    <a:pt x="516" y="251"/>
                    <a:pt x="501" y="236"/>
                    <a:pt x="471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6" name="Freeform 190">
              <a:extLst>
                <a:ext uri="{FF2B5EF4-FFF2-40B4-BE49-F238E27FC236}">
                  <a16:creationId xmlns:a16="http://schemas.microsoft.com/office/drawing/2014/main" id="{E71F502E-CE22-46A8-BE8F-1560860FE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679" y="1240974"/>
              <a:ext cx="228611" cy="222911"/>
            </a:xfrm>
            <a:custGeom>
              <a:avLst/>
              <a:gdLst>
                <a:gd name="T0" fmla="*/ 148561 w 634"/>
                <a:gd name="T1" fmla="*/ 116677 h 619"/>
                <a:gd name="T2" fmla="*/ 148561 w 634"/>
                <a:gd name="T3" fmla="*/ 116677 h 619"/>
                <a:gd name="T4" fmla="*/ 79329 w 634"/>
                <a:gd name="T5" fmla="*/ 116677 h 619"/>
                <a:gd name="T6" fmla="*/ 68872 w 634"/>
                <a:gd name="T7" fmla="*/ 127481 h 619"/>
                <a:gd name="T8" fmla="*/ 79329 w 634"/>
                <a:gd name="T9" fmla="*/ 132522 h 619"/>
                <a:gd name="T10" fmla="*/ 148561 w 634"/>
                <a:gd name="T11" fmla="*/ 132522 h 619"/>
                <a:gd name="T12" fmla="*/ 153609 w 634"/>
                <a:gd name="T13" fmla="*/ 127481 h 619"/>
                <a:gd name="T14" fmla="*/ 148561 w 634"/>
                <a:gd name="T15" fmla="*/ 116677 h 619"/>
                <a:gd name="T16" fmla="*/ 164427 w 634"/>
                <a:gd name="T17" fmla="*/ 74184 h 619"/>
                <a:gd name="T18" fmla="*/ 164427 w 634"/>
                <a:gd name="T19" fmla="*/ 74184 h 619"/>
                <a:gd name="T20" fmla="*/ 63463 w 634"/>
                <a:gd name="T21" fmla="*/ 74184 h 619"/>
                <a:gd name="T22" fmla="*/ 58415 w 634"/>
                <a:gd name="T23" fmla="*/ 84987 h 619"/>
                <a:gd name="T24" fmla="*/ 63463 w 634"/>
                <a:gd name="T25" fmla="*/ 90389 h 619"/>
                <a:gd name="T26" fmla="*/ 164427 w 634"/>
                <a:gd name="T27" fmla="*/ 90389 h 619"/>
                <a:gd name="T28" fmla="*/ 169836 w 634"/>
                <a:gd name="T29" fmla="*/ 84987 h 619"/>
                <a:gd name="T30" fmla="*/ 164427 w 634"/>
                <a:gd name="T31" fmla="*/ 74184 h 619"/>
                <a:gd name="T32" fmla="*/ 111421 w 634"/>
                <a:gd name="T33" fmla="*/ 0 h 619"/>
                <a:gd name="T34" fmla="*/ 111421 w 634"/>
                <a:gd name="T35" fmla="*/ 0 h 619"/>
                <a:gd name="T36" fmla="*/ 0 w 634"/>
                <a:gd name="T37" fmla="*/ 95430 h 619"/>
                <a:gd name="T38" fmla="*/ 42188 w 634"/>
                <a:gd name="T39" fmla="*/ 175016 h 619"/>
                <a:gd name="T40" fmla="*/ 42188 w 634"/>
                <a:gd name="T41" fmla="*/ 222551 h 619"/>
                <a:gd name="T42" fmla="*/ 90146 w 634"/>
                <a:gd name="T43" fmla="*/ 196263 h 619"/>
                <a:gd name="T44" fmla="*/ 111421 w 634"/>
                <a:gd name="T45" fmla="*/ 196263 h 619"/>
                <a:gd name="T46" fmla="*/ 228250 w 634"/>
                <a:gd name="T47" fmla="*/ 95430 h 619"/>
                <a:gd name="T48" fmla="*/ 111421 w 634"/>
                <a:gd name="T49" fmla="*/ 0 h 619"/>
                <a:gd name="T50" fmla="*/ 111421 w 634"/>
                <a:gd name="T51" fmla="*/ 180417 h 619"/>
                <a:gd name="T52" fmla="*/ 111421 w 634"/>
                <a:gd name="T53" fmla="*/ 180417 h 619"/>
                <a:gd name="T54" fmla="*/ 90146 w 634"/>
                <a:gd name="T55" fmla="*/ 180417 h 619"/>
                <a:gd name="T56" fmla="*/ 58415 w 634"/>
                <a:gd name="T57" fmla="*/ 201664 h 619"/>
                <a:gd name="T58" fmla="*/ 58415 w 634"/>
                <a:gd name="T59" fmla="*/ 164572 h 619"/>
                <a:gd name="T60" fmla="*/ 15866 w 634"/>
                <a:gd name="T61" fmla="*/ 95430 h 619"/>
                <a:gd name="T62" fmla="*/ 111421 w 634"/>
                <a:gd name="T63" fmla="*/ 10803 h 619"/>
                <a:gd name="T64" fmla="*/ 212024 w 634"/>
                <a:gd name="T65" fmla="*/ 95430 h 619"/>
                <a:gd name="T66" fmla="*/ 111421 w 634"/>
                <a:gd name="T67" fmla="*/ 180417 h 6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4" h="619">
                  <a:moveTo>
                    <a:pt x="412" y="324"/>
                  </a:moveTo>
                  <a:lnTo>
                    <a:pt x="412" y="324"/>
                  </a:lnTo>
                  <a:cubicBezTo>
                    <a:pt x="220" y="324"/>
                    <a:pt x="220" y="324"/>
                    <a:pt x="220" y="324"/>
                  </a:cubicBezTo>
                  <a:cubicBezTo>
                    <a:pt x="206" y="324"/>
                    <a:pt x="191" y="339"/>
                    <a:pt x="191" y="354"/>
                  </a:cubicBezTo>
                  <a:cubicBezTo>
                    <a:pt x="191" y="354"/>
                    <a:pt x="206" y="368"/>
                    <a:pt x="220" y="368"/>
                  </a:cubicBezTo>
                  <a:cubicBezTo>
                    <a:pt x="412" y="368"/>
                    <a:pt x="412" y="368"/>
                    <a:pt x="412" y="368"/>
                  </a:cubicBezTo>
                  <a:cubicBezTo>
                    <a:pt x="426" y="368"/>
                    <a:pt x="426" y="354"/>
                    <a:pt x="426" y="354"/>
                  </a:cubicBezTo>
                  <a:cubicBezTo>
                    <a:pt x="426" y="339"/>
                    <a:pt x="426" y="324"/>
                    <a:pt x="412" y="324"/>
                  </a:cubicBezTo>
                  <a:close/>
                  <a:moveTo>
                    <a:pt x="456" y="206"/>
                  </a:moveTo>
                  <a:lnTo>
                    <a:pt x="456" y="206"/>
                  </a:lnTo>
                  <a:cubicBezTo>
                    <a:pt x="176" y="206"/>
                    <a:pt x="176" y="206"/>
                    <a:pt x="176" y="206"/>
                  </a:cubicBezTo>
                  <a:cubicBezTo>
                    <a:pt x="162" y="206"/>
                    <a:pt x="162" y="221"/>
                    <a:pt x="162" y="236"/>
                  </a:cubicBezTo>
                  <a:cubicBezTo>
                    <a:pt x="162" y="236"/>
                    <a:pt x="162" y="251"/>
                    <a:pt x="176" y="251"/>
                  </a:cubicBezTo>
                  <a:cubicBezTo>
                    <a:pt x="456" y="251"/>
                    <a:pt x="456" y="251"/>
                    <a:pt x="456" y="251"/>
                  </a:cubicBezTo>
                  <a:lnTo>
                    <a:pt x="471" y="236"/>
                  </a:lnTo>
                  <a:cubicBezTo>
                    <a:pt x="471" y="221"/>
                    <a:pt x="456" y="206"/>
                    <a:pt x="456" y="206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54"/>
                    <a:pt x="44" y="427"/>
                    <a:pt x="117" y="486"/>
                  </a:cubicBezTo>
                  <a:cubicBezTo>
                    <a:pt x="117" y="618"/>
                    <a:pt x="117" y="618"/>
                    <a:pt x="117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79" y="545"/>
                    <a:pt x="294" y="545"/>
                    <a:pt x="309" y="545"/>
                  </a:cubicBezTo>
                  <a:cubicBezTo>
                    <a:pt x="485" y="545"/>
                    <a:pt x="633" y="427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94" y="501"/>
                    <a:pt x="265" y="501"/>
                    <a:pt x="250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8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98"/>
                    <a:pt x="471" y="501"/>
                    <a:pt x="309" y="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7" name="Freeform 191">
              <a:extLst>
                <a:ext uri="{FF2B5EF4-FFF2-40B4-BE49-F238E27FC236}">
                  <a16:creationId xmlns:a16="http://schemas.microsoft.com/office/drawing/2014/main" id="{5A46CD83-9072-4F07-BF45-23BD12C0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574" y="1240974"/>
              <a:ext cx="221970" cy="222911"/>
            </a:xfrm>
            <a:custGeom>
              <a:avLst/>
              <a:gdLst>
                <a:gd name="T0" fmla="*/ 110806 w 619"/>
                <a:gd name="T1" fmla="*/ 0 h 619"/>
                <a:gd name="T2" fmla="*/ 110806 w 619"/>
                <a:gd name="T3" fmla="*/ 0 h 619"/>
                <a:gd name="T4" fmla="*/ 0 w 619"/>
                <a:gd name="T5" fmla="*/ 95430 h 619"/>
                <a:gd name="T6" fmla="*/ 42314 w 619"/>
                <a:gd name="T7" fmla="*/ 175016 h 619"/>
                <a:gd name="T8" fmla="*/ 42314 w 619"/>
                <a:gd name="T9" fmla="*/ 222551 h 619"/>
                <a:gd name="T10" fmla="*/ 89649 w 619"/>
                <a:gd name="T11" fmla="*/ 196263 h 619"/>
                <a:gd name="T12" fmla="*/ 110806 w 619"/>
                <a:gd name="T13" fmla="*/ 196263 h 619"/>
                <a:gd name="T14" fmla="*/ 221611 w 619"/>
                <a:gd name="T15" fmla="*/ 95430 h 619"/>
                <a:gd name="T16" fmla="*/ 110806 w 619"/>
                <a:gd name="T17" fmla="*/ 0 h 619"/>
                <a:gd name="T18" fmla="*/ 110806 w 619"/>
                <a:gd name="T19" fmla="*/ 180417 h 619"/>
                <a:gd name="T20" fmla="*/ 110806 w 619"/>
                <a:gd name="T21" fmla="*/ 180417 h 619"/>
                <a:gd name="T22" fmla="*/ 84270 w 619"/>
                <a:gd name="T23" fmla="*/ 180417 h 619"/>
                <a:gd name="T24" fmla="*/ 52713 w 619"/>
                <a:gd name="T25" fmla="*/ 201664 h 619"/>
                <a:gd name="T26" fmla="*/ 52713 w 619"/>
                <a:gd name="T27" fmla="*/ 164572 h 619"/>
                <a:gd name="T28" fmla="*/ 10399 w 619"/>
                <a:gd name="T29" fmla="*/ 95430 h 619"/>
                <a:gd name="T30" fmla="*/ 110806 w 619"/>
                <a:gd name="T31" fmla="*/ 10803 h 619"/>
                <a:gd name="T32" fmla="*/ 211212 w 619"/>
                <a:gd name="T33" fmla="*/ 95430 h 619"/>
                <a:gd name="T34" fmla="*/ 110806 w 619"/>
                <a:gd name="T35" fmla="*/ 180417 h 6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9" h="619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65" y="545"/>
                    <a:pt x="294" y="545"/>
                    <a:pt x="309" y="545"/>
                  </a:cubicBezTo>
                  <a:cubicBezTo>
                    <a:pt x="486" y="545"/>
                    <a:pt x="618" y="427"/>
                    <a:pt x="618" y="265"/>
                  </a:cubicBezTo>
                  <a:cubicBezTo>
                    <a:pt x="618" y="118"/>
                    <a:pt x="486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80" y="501"/>
                    <a:pt x="265" y="501"/>
                    <a:pt x="235" y="501"/>
                  </a:cubicBezTo>
                  <a:cubicBezTo>
                    <a:pt x="147" y="560"/>
                    <a:pt x="147" y="560"/>
                    <a:pt x="147" y="560"/>
                  </a:cubicBezTo>
                  <a:cubicBezTo>
                    <a:pt x="147" y="457"/>
                    <a:pt x="147" y="457"/>
                    <a:pt x="147" y="457"/>
                  </a:cubicBezTo>
                  <a:cubicBezTo>
                    <a:pt x="73" y="427"/>
                    <a:pt x="29" y="354"/>
                    <a:pt x="29" y="265"/>
                  </a:cubicBezTo>
                  <a:cubicBezTo>
                    <a:pt x="29" y="133"/>
                    <a:pt x="162" y="30"/>
                    <a:pt x="309" y="30"/>
                  </a:cubicBezTo>
                  <a:cubicBezTo>
                    <a:pt x="456" y="30"/>
                    <a:pt x="589" y="133"/>
                    <a:pt x="589" y="265"/>
                  </a:cubicBezTo>
                  <a:cubicBezTo>
                    <a:pt x="589" y="398"/>
                    <a:pt x="456" y="501"/>
                    <a:pt x="309" y="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8" name="Freeform 192">
              <a:extLst>
                <a:ext uri="{FF2B5EF4-FFF2-40B4-BE49-F238E27FC236}">
                  <a16:creationId xmlns:a16="http://schemas.microsoft.com/office/drawing/2014/main" id="{8673D338-CC77-42C1-A7B2-B04AE4F07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748" y="912773"/>
              <a:ext cx="201101" cy="143232"/>
            </a:xfrm>
            <a:custGeom>
              <a:avLst/>
              <a:gdLst>
                <a:gd name="T0" fmla="*/ 16131 w 561"/>
                <a:gd name="T1" fmla="*/ 116668 h 399"/>
                <a:gd name="T2" fmla="*/ 16131 w 561"/>
                <a:gd name="T3" fmla="*/ 116668 h 399"/>
                <a:gd name="T4" fmla="*/ 0 w 561"/>
                <a:gd name="T5" fmla="*/ 127078 h 399"/>
                <a:gd name="T6" fmla="*/ 16131 w 561"/>
                <a:gd name="T7" fmla="*/ 142873 h 399"/>
                <a:gd name="T8" fmla="*/ 31904 w 561"/>
                <a:gd name="T9" fmla="*/ 127078 h 399"/>
                <a:gd name="T10" fmla="*/ 16131 w 561"/>
                <a:gd name="T11" fmla="*/ 116668 h 399"/>
                <a:gd name="T12" fmla="*/ 16131 w 561"/>
                <a:gd name="T13" fmla="*/ 58154 h 399"/>
                <a:gd name="T14" fmla="*/ 16131 w 561"/>
                <a:gd name="T15" fmla="*/ 58154 h 399"/>
                <a:gd name="T16" fmla="*/ 0 w 561"/>
                <a:gd name="T17" fmla="*/ 74308 h 399"/>
                <a:gd name="T18" fmla="*/ 16131 w 561"/>
                <a:gd name="T19" fmla="*/ 84719 h 399"/>
                <a:gd name="T20" fmla="*/ 31904 w 561"/>
                <a:gd name="T21" fmla="*/ 74308 h 399"/>
                <a:gd name="T22" fmla="*/ 16131 w 561"/>
                <a:gd name="T23" fmla="*/ 58154 h 399"/>
                <a:gd name="T24" fmla="*/ 189988 w 561"/>
                <a:gd name="T25" fmla="*/ 63539 h 399"/>
                <a:gd name="T26" fmla="*/ 189988 w 561"/>
                <a:gd name="T27" fmla="*/ 63539 h 399"/>
                <a:gd name="T28" fmla="*/ 63449 w 561"/>
                <a:gd name="T29" fmla="*/ 63539 h 399"/>
                <a:gd name="T30" fmla="*/ 58072 w 561"/>
                <a:gd name="T31" fmla="*/ 74308 h 399"/>
                <a:gd name="T32" fmla="*/ 63449 w 561"/>
                <a:gd name="T33" fmla="*/ 79334 h 399"/>
                <a:gd name="T34" fmla="*/ 189988 w 561"/>
                <a:gd name="T35" fmla="*/ 79334 h 399"/>
                <a:gd name="T36" fmla="*/ 200743 w 561"/>
                <a:gd name="T37" fmla="*/ 74308 h 399"/>
                <a:gd name="T38" fmla="*/ 189988 w 561"/>
                <a:gd name="T39" fmla="*/ 63539 h 399"/>
                <a:gd name="T40" fmla="*/ 63449 w 561"/>
                <a:gd name="T41" fmla="*/ 21180 h 399"/>
                <a:gd name="T42" fmla="*/ 63449 w 561"/>
                <a:gd name="T43" fmla="*/ 21180 h 399"/>
                <a:gd name="T44" fmla="*/ 189988 w 561"/>
                <a:gd name="T45" fmla="*/ 21180 h 399"/>
                <a:gd name="T46" fmla="*/ 200743 w 561"/>
                <a:gd name="T47" fmla="*/ 16154 h 399"/>
                <a:gd name="T48" fmla="*/ 189988 w 561"/>
                <a:gd name="T49" fmla="*/ 10769 h 399"/>
                <a:gd name="T50" fmla="*/ 63449 w 561"/>
                <a:gd name="T51" fmla="*/ 10769 h 399"/>
                <a:gd name="T52" fmla="*/ 58072 w 561"/>
                <a:gd name="T53" fmla="*/ 16154 h 399"/>
                <a:gd name="T54" fmla="*/ 63449 w 561"/>
                <a:gd name="T55" fmla="*/ 21180 h 399"/>
                <a:gd name="T56" fmla="*/ 16131 w 561"/>
                <a:gd name="T57" fmla="*/ 0 h 399"/>
                <a:gd name="T58" fmla="*/ 16131 w 561"/>
                <a:gd name="T59" fmla="*/ 0 h 399"/>
                <a:gd name="T60" fmla="*/ 0 w 561"/>
                <a:gd name="T61" fmla="*/ 16154 h 399"/>
                <a:gd name="T62" fmla="*/ 16131 w 561"/>
                <a:gd name="T63" fmla="*/ 31949 h 399"/>
                <a:gd name="T64" fmla="*/ 31904 w 561"/>
                <a:gd name="T65" fmla="*/ 16154 h 399"/>
                <a:gd name="T66" fmla="*/ 16131 w 561"/>
                <a:gd name="T67" fmla="*/ 0 h 399"/>
                <a:gd name="T68" fmla="*/ 189988 w 561"/>
                <a:gd name="T69" fmla="*/ 121693 h 399"/>
                <a:gd name="T70" fmla="*/ 189988 w 561"/>
                <a:gd name="T71" fmla="*/ 121693 h 399"/>
                <a:gd name="T72" fmla="*/ 63449 w 561"/>
                <a:gd name="T73" fmla="*/ 121693 h 399"/>
                <a:gd name="T74" fmla="*/ 58072 w 561"/>
                <a:gd name="T75" fmla="*/ 127078 h 399"/>
                <a:gd name="T76" fmla="*/ 63449 w 561"/>
                <a:gd name="T77" fmla="*/ 137488 h 399"/>
                <a:gd name="T78" fmla="*/ 189988 w 561"/>
                <a:gd name="T79" fmla="*/ 137488 h 399"/>
                <a:gd name="T80" fmla="*/ 200743 w 561"/>
                <a:gd name="T81" fmla="*/ 127078 h 399"/>
                <a:gd name="T82" fmla="*/ 189988 w 561"/>
                <a:gd name="T83" fmla="*/ 121693 h 3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1" h="399">
                  <a:moveTo>
                    <a:pt x="45" y="325"/>
                  </a:moveTo>
                  <a:lnTo>
                    <a:pt x="45" y="325"/>
                  </a:lnTo>
                  <a:cubicBezTo>
                    <a:pt x="30" y="325"/>
                    <a:pt x="0" y="339"/>
                    <a:pt x="0" y="354"/>
                  </a:cubicBezTo>
                  <a:cubicBezTo>
                    <a:pt x="0" y="383"/>
                    <a:pt x="30" y="398"/>
                    <a:pt x="45" y="398"/>
                  </a:cubicBezTo>
                  <a:cubicBezTo>
                    <a:pt x="59" y="398"/>
                    <a:pt x="89" y="383"/>
                    <a:pt x="89" y="354"/>
                  </a:cubicBezTo>
                  <a:cubicBezTo>
                    <a:pt x="89" y="339"/>
                    <a:pt x="59" y="325"/>
                    <a:pt x="45" y="325"/>
                  </a:cubicBezTo>
                  <a:close/>
                  <a:moveTo>
                    <a:pt x="45" y="162"/>
                  </a:moveTo>
                  <a:lnTo>
                    <a:pt x="45" y="162"/>
                  </a:lnTo>
                  <a:cubicBezTo>
                    <a:pt x="30" y="162"/>
                    <a:pt x="0" y="177"/>
                    <a:pt x="0" y="207"/>
                  </a:cubicBezTo>
                  <a:cubicBezTo>
                    <a:pt x="0" y="221"/>
                    <a:pt x="30" y="236"/>
                    <a:pt x="45" y="236"/>
                  </a:cubicBezTo>
                  <a:cubicBezTo>
                    <a:pt x="59" y="236"/>
                    <a:pt x="89" y="221"/>
                    <a:pt x="89" y="207"/>
                  </a:cubicBezTo>
                  <a:cubicBezTo>
                    <a:pt x="89" y="177"/>
                    <a:pt x="59" y="162"/>
                    <a:pt x="45" y="162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cubicBezTo>
                    <a:pt x="177" y="177"/>
                    <a:pt x="177" y="177"/>
                    <a:pt x="177" y="177"/>
                  </a:cubicBezTo>
                  <a:cubicBezTo>
                    <a:pt x="177" y="177"/>
                    <a:pt x="162" y="192"/>
                    <a:pt x="162" y="207"/>
                  </a:cubicBezTo>
                  <a:lnTo>
                    <a:pt x="177" y="221"/>
                  </a:lnTo>
                  <a:cubicBezTo>
                    <a:pt x="530" y="221"/>
                    <a:pt x="530" y="221"/>
                    <a:pt x="530" y="221"/>
                  </a:cubicBezTo>
                  <a:cubicBezTo>
                    <a:pt x="545" y="221"/>
                    <a:pt x="560" y="207"/>
                    <a:pt x="560" y="207"/>
                  </a:cubicBezTo>
                  <a:cubicBezTo>
                    <a:pt x="560" y="192"/>
                    <a:pt x="545" y="177"/>
                    <a:pt x="530" y="177"/>
                  </a:cubicBezTo>
                  <a:close/>
                  <a:moveTo>
                    <a:pt x="177" y="59"/>
                  </a:moveTo>
                  <a:lnTo>
                    <a:pt x="177" y="59"/>
                  </a:lnTo>
                  <a:cubicBezTo>
                    <a:pt x="530" y="59"/>
                    <a:pt x="530" y="59"/>
                    <a:pt x="530" y="59"/>
                  </a:cubicBezTo>
                  <a:cubicBezTo>
                    <a:pt x="545" y="59"/>
                    <a:pt x="560" y="59"/>
                    <a:pt x="560" y="45"/>
                  </a:cubicBezTo>
                  <a:cubicBezTo>
                    <a:pt x="560" y="30"/>
                    <a:pt x="545" y="30"/>
                    <a:pt x="530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62" y="30"/>
                    <a:pt x="162" y="45"/>
                  </a:cubicBezTo>
                  <a:cubicBezTo>
                    <a:pt x="162" y="59"/>
                    <a:pt x="177" y="59"/>
                    <a:pt x="177" y="59"/>
                  </a:cubicBezTo>
                  <a:close/>
                  <a:moveTo>
                    <a:pt x="45" y="0"/>
                  </a:moveTo>
                  <a:lnTo>
                    <a:pt x="45" y="0"/>
                  </a:lnTo>
                  <a:cubicBezTo>
                    <a:pt x="30" y="0"/>
                    <a:pt x="0" y="30"/>
                    <a:pt x="0" y="45"/>
                  </a:cubicBezTo>
                  <a:cubicBezTo>
                    <a:pt x="0" y="59"/>
                    <a:pt x="30" y="89"/>
                    <a:pt x="45" y="89"/>
                  </a:cubicBezTo>
                  <a:cubicBezTo>
                    <a:pt x="59" y="89"/>
                    <a:pt x="89" y="59"/>
                    <a:pt x="89" y="45"/>
                  </a:cubicBezTo>
                  <a:cubicBezTo>
                    <a:pt x="89" y="30"/>
                    <a:pt x="59" y="0"/>
                    <a:pt x="45" y="0"/>
                  </a:cubicBezTo>
                  <a:close/>
                  <a:moveTo>
                    <a:pt x="530" y="339"/>
                  </a:moveTo>
                  <a:lnTo>
                    <a:pt x="530" y="339"/>
                  </a:lnTo>
                  <a:cubicBezTo>
                    <a:pt x="177" y="339"/>
                    <a:pt x="177" y="339"/>
                    <a:pt x="177" y="339"/>
                  </a:cubicBezTo>
                  <a:lnTo>
                    <a:pt x="162" y="354"/>
                  </a:lnTo>
                  <a:cubicBezTo>
                    <a:pt x="162" y="369"/>
                    <a:pt x="177" y="383"/>
                    <a:pt x="177" y="383"/>
                  </a:cubicBezTo>
                  <a:cubicBezTo>
                    <a:pt x="530" y="383"/>
                    <a:pt x="530" y="383"/>
                    <a:pt x="530" y="383"/>
                  </a:cubicBezTo>
                  <a:cubicBezTo>
                    <a:pt x="545" y="383"/>
                    <a:pt x="560" y="369"/>
                    <a:pt x="560" y="354"/>
                  </a:cubicBezTo>
                  <a:cubicBezTo>
                    <a:pt x="560" y="354"/>
                    <a:pt x="545" y="339"/>
                    <a:pt x="530" y="3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19" name="Freeform 193">
              <a:extLst>
                <a:ext uri="{FF2B5EF4-FFF2-40B4-BE49-F238E27FC236}">
                  <a16:creationId xmlns:a16="http://schemas.microsoft.com/office/drawing/2014/main" id="{A0454352-BA0B-4603-B7CA-12A342829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540" y="887163"/>
              <a:ext cx="205845" cy="197300"/>
            </a:xfrm>
            <a:custGeom>
              <a:avLst/>
              <a:gdLst>
                <a:gd name="T0" fmla="*/ 194747 w 575"/>
                <a:gd name="T1" fmla="*/ 186098 h 546"/>
                <a:gd name="T2" fmla="*/ 194747 w 575"/>
                <a:gd name="T3" fmla="*/ 186098 h 546"/>
                <a:gd name="T4" fmla="*/ 99880 w 575"/>
                <a:gd name="T5" fmla="*/ 186098 h 546"/>
                <a:gd name="T6" fmla="*/ 89498 w 575"/>
                <a:gd name="T7" fmla="*/ 191518 h 546"/>
                <a:gd name="T8" fmla="*/ 99880 w 575"/>
                <a:gd name="T9" fmla="*/ 196939 h 546"/>
                <a:gd name="T10" fmla="*/ 194747 w 575"/>
                <a:gd name="T11" fmla="*/ 196939 h 546"/>
                <a:gd name="T12" fmla="*/ 205487 w 575"/>
                <a:gd name="T13" fmla="*/ 191518 h 546"/>
                <a:gd name="T14" fmla="*/ 194747 w 575"/>
                <a:gd name="T15" fmla="*/ 186098 h 546"/>
                <a:gd name="T16" fmla="*/ 110619 w 575"/>
                <a:gd name="T17" fmla="*/ 69019 h 546"/>
                <a:gd name="T18" fmla="*/ 110619 w 575"/>
                <a:gd name="T19" fmla="*/ 69019 h 546"/>
                <a:gd name="T20" fmla="*/ 110619 w 575"/>
                <a:gd name="T21" fmla="*/ 58540 h 546"/>
                <a:gd name="T22" fmla="*/ 63006 w 575"/>
                <a:gd name="T23" fmla="*/ 0 h 546"/>
                <a:gd name="T24" fmla="*/ 57995 w 575"/>
                <a:gd name="T25" fmla="*/ 0 h 546"/>
                <a:gd name="T26" fmla="*/ 52625 w 575"/>
                <a:gd name="T27" fmla="*/ 0 h 546"/>
                <a:gd name="T28" fmla="*/ 0 w 575"/>
                <a:gd name="T29" fmla="*/ 58540 h 546"/>
                <a:gd name="T30" fmla="*/ 0 w 575"/>
                <a:gd name="T31" fmla="*/ 69019 h 546"/>
                <a:gd name="T32" fmla="*/ 10382 w 575"/>
                <a:gd name="T33" fmla="*/ 69019 h 546"/>
                <a:gd name="T34" fmla="*/ 47255 w 575"/>
                <a:gd name="T35" fmla="*/ 26379 h 546"/>
                <a:gd name="T36" fmla="*/ 47255 w 575"/>
                <a:gd name="T37" fmla="*/ 196939 h 546"/>
                <a:gd name="T38" fmla="*/ 63006 w 575"/>
                <a:gd name="T39" fmla="*/ 196939 h 546"/>
                <a:gd name="T40" fmla="*/ 63006 w 575"/>
                <a:gd name="T41" fmla="*/ 26379 h 546"/>
                <a:gd name="T42" fmla="*/ 99880 w 575"/>
                <a:gd name="T43" fmla="*/ 69019 h 546"/>
                <a:gd name="T44" fmla="*/ 110619 w 575"/>
                <a:gd name="T45" fmla="*/ 69019 h 546"/>
                <a:gd name="T46" fmla="*/ 110619 w 575"/>
                <a:gd name="T47" fmla="*/ 26379 h 546"/>
                <a:gd name="T48" fmla="*/ 110619 w 575"/>
                <a:gd name="T49" fmla="*/ 26379 h 546"/>
                <a:gd name="T50" fmla="*/ 194747 w 575"/>
                <a:gd name="T51" fmla="*/ 26379 h 546"/>
                <a:gd name="T52" fmla="*/ 205487 w 575"/>
                <a:gd name="T53" fmla="*/ 21320 h 546"/>
                <a:gd name="T54" fmla="*/ 194747 w 575"/>
                <a:gd name="T55" fmla="*/ 15900 h 546"/>
                <a:gd name="T56" fmla="*/ 110619 w 575"/>
                <a:gd name="T57" fmla="*/ 15900 h 546"/>
                <a:gd name="T58" fmla="*/ 105249 w 575"/>
                <a:gd name="T59" fmla="*/ 21320 h 546"/>
                <a:gd name="T60" fmla="*/ 110619 w 575"/>
                <a:gd name="T61" fmla="*/ 26379 h 546"/>
                <a:gd name="T62" fmla="*/ 194747 w 575"/>
                <a:gd name="T63" fmla="*/ 143819 h 546"/>
                <a:gd name="T64" fmla="*/ 194747 w 575"/>
                <a:gd name="T65" fmla="*/ 143819 h 546"/>
                <a:gd name="T66" fmla="*/ 99880 w 575"/>
                <a:gd name="T67" fmla="*/ 143819 h 546"/>
                <a:gd name="T68" fmla="*/ 89498 w 575"/>
                <a:gd name="T69" fmla="*/ 148878 h 546"/>
                <a:gd name="T70" fmla="*/ 99880 w 575"/>
                <a:gd name="T71" fmla="*/ 154299 h 546"/>
                <a:gd name="T72" fmla="*/ 194747 w 575"/>
                <a:gd name="T73" fmla="*/ 154299 h 546"/>
                <a:gd name="T74" fmla="*/ 205487 w 575"/>
                <a:gd name="T75" fmla="*/ 148878 h 546"/>
                <a:gd name="T76" fmla="*/ 194747 w 575"/>
                <a:gd name="T77" fmla="*/ 143819 h 546"/>
                <a:gd name="T78" fmla="*/ 194747 w 575"/>
                <a:gd name="T79" fmla="*/ 58540 h 546"/>
                <a:gd name="T80" fmla="*/ 194747 w 575"/>
                <a:gd name="T81" fmla="*/ 58540 h 546"/>
                <a:gd name="T82" fmla="*/ 142123 w 575"/>
                <a:gd name="T83" fmla="*/ 58540 h 546"/>
                <a:gd name="T84" fmla="*/ 131383 w 575"/>
                <a:gd name="T85" fmla="*/ 63960 h 546"/>
                <a:gd name="T86" fmla="*/ 142123 w 575"/>
                <a:gd name="T87" fmla="*/ 69019 h 546"/>
                <a:gd name="T88" fmla="*/ 194747 w 575"/>
                <a:gd name="T89" fmla="*/ 69019 h 546"/>
                <a:gd name="T90" fmla="*/ 205487 w 575"/>
                <a:gd name="T91" fmla="*/ 63960 h 546"/>
                <a:gd name="T92" fmla="*/ 194747 w 575"/>
                <a:gd name="T93" fmla="*/ 58540 h 546"/>
                <a:gd name="T94" fmla="*/ 194747 w 575"/>
                <a:gd name="T95" fmla="*/ 101179 h 546"/>
                <a:gd name="T96" fmla="*/ 194747 w 575"/>
                <a:gd name="T97" fmla="*/ 101179 h 546"/>
                <a:gd name="T98" fmla="*/ 99880 w 575"/>
                <a:gd name="T99" fmla="*/ 101179 h 546"/>
                <a:gd name="T100" fmla="*/ 89498 w 575"/>
                <a:gd name="T101" fmla="*/ 106238 h 546"/>
                <a:gd name="T102" fmla="*/ 99880 w 575"/>
                <a:gd name="T103" fmla="*/ 111659 h 546"/>
                <a:gd name="T104" fmla="*/ 194747 w 575"/>
                <a:gd name="T105" fmla="*/ 111659 h 546"/>
                <a:gd name="T106" fmla="*/ 205487 w 575"/>
                <a:gd name="T107" fmla="*/ 106238 h 546"/>
                <a:gd name="T108" fmla="*/ 194747 w 575"/>
                <a:gd name="T109" fmla="*/ 101179 h 5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75" h="546">
                  <a:moveTo>
                    <a:pt x="544" y="515"/>
                  </a:moveTo>
                  <a:lnTo>
                    <a:pt x="544" y="515"/>
                  </a:lnTo>
                  <a:cubicBezTo>
                    <a:pt x="279" y="515"/>
                    <a:pt x="279" y="515"/>
                    <a:pt x="279" y="515"/>
                  </a:cubicBezTo>
                  <a:cubicBezTo>
                    <a:pt x="265" y="515"/>
                    <a:pt x="250" y="515"/>
                    <a:pt x="250" y="530"/>
                  </a:cubicBezTo>
                  <a:cubicBezTo>
                    <a:pt x="250" y="545"/>
                    <a:pt x="265" y="545"/>
                    <a:pt x="279" y="545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559" y="545"/>
                    <a:pt x="574" y="545"/>
                    <a:pt x="574" y="530"/>
                  </a:cubicBezTo>
                  <a:cubicBezTo>
                    <a:pt x="574" y="515"/>
                    <a:pt x="559" y="515"/>
                    <a:pt x="544" y="515"/>
                  </a:cubicBezTo>
                  <a:close/>
                  <a:moveTo>
                    <a:pt x="309" y="191"/>
                  </a:moveTo>
                  <a:lnTo>
                    <a:pt x="309" y="191"/>
                  </a:lnTo>
                  <a:cubicBezTo>
                    <a:pt x="309" y="177"/>
                    <a:pt x="309" y="177"/>
                    <a:pt x="309" y="162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7"/>
                    <a:pt x="0" y="177"/>
                    <a:pt x="0" y="191"/>
                  </a:cubicBezTo>
                  <a:cubicBezTo>
                    <a:pt x="14" y="191"/>
                    <a:pt x="29" y="191"/>
                    <a:pt x="29" y="191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76" y="545"/>
                    <a:pt x="176" y="545"/>
                    <a:pt x="176" y="545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94" y="191"/>
                    <a:pt x="294" y="191"/>
                    <a:pt x="309" y="191"/>
                  </a:cubicBezTo>
                  <a:close/>
                  <a:moveTo>
                    <a:pt x="309" y="73"/>
                  </a:moveTo>
                  <a:lnTo>
                    <a:pt x="309" y="73"/>
                  </a:lnTo>
                  <a:cubicBezTo>
                    <a:pt x="544" y="73"/>
                    <a:pt x="544" y="73"/>
                    <a:pt x="544" y="73"/>
                  </a:cubicBezTo>
                  <a:cubicBezTo>
                    <a:pt x="559" y="73"/>
                    <a:pt x="574" y="73"/>
                    <a:pt x="574" y="59"/>
                  </a:cubicBezTo>
                  <a:cubicBezTo>
                    <a:pt x="574" y="44"/>
                    <a:pt x="559" y="44"/>
                    <a:pt x="544" y="44"/>
                  </a:cubicBezTo>
                  <a:cubicBezTo>
                    <a:pt x="309" y="44"/>
                    <a:pt x="309" y="44"/>
                    <a:pt x="309" y="44"/>
                  </a:cubicBezTo>
                  <a:cubicBezTo>
                    <a:pt x="309" y="44"/>
                    <a:pt x="294" y="44"/>
                    <a:pt x="294" y="59"/>
                  </a:cubicBezTo>
                  <a:cubicBezTo>
                    <a:pt x="294" y="73"/>
                    <a:pt x="309" y="73"/>
                    <a:pt x="309" y="73"/>
                  </a:cubicBez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279" y="398"/>
                    <a:pt x="279" y="398"/>
                    <a:pt x="279" y="398"/>
                  </a:cubicBezTo>
                  <a:cubicBezTo>
                    <a:pt x="265" y="398"/>
                    <a:pt x="250" y="398"/>
                    <a:pt x="250" y="412"/>
                  </a:cubicBezTo>
                  <a:cubicBezTo>
                    <a:pt x="250" y="427"/>
                    <a:pt x="265" y="427"/>
                    <a:pt x="279" y="427"/>
                  </a:cubicBezTo>
                  <a:cubicBezTo>
                    <a:pt x="544" y="427"/>
                    <a:pt x="544" y="427"/>
                    <a:pt x="544" y="427"/>
                  </a:cubicBezTo>
                  <a:cubicBezTo>
                    <a:pt x="559" y="427"/>
                    <a:pt x="574" y="427"/>
                    <a:pt x="574" y="412"/>
                  </a:cubicBezTo>
                  <a:cubicBezTo>
                    <a:pt x="574" y="398"/>
                    <a:pt x="559" y="398"/>
                    <a:pt x="544" y="398"/>
                  </a:cubicBezTo>
                  <a:close/>
                  <a:moveTo>
                    <a:pt x="544" y="162"/>
                  </a:moveTo>
                  <a:lnTo>
                    <a:pt x="544" y="162"/>
                  </a:lnTo>
                  <a:cubicBezTo>
                    <a:pt x="397" y="162"/>
                    <a:pt x="397" y="162"/>
                    <a:pt x="397" y="162"/>
                  </a:cubicBezTo>
                  <a:cubicBezTo>
                    <a:pt x="383" y="162"/>
                    <a:pt x="367" y="162"/>
                    <a:pt x="367" y="177"/>
                  </a:cubicBezTo>
                  <a:cubicBezTo>
                    <a:pt x="367" y="191"/>
                    <a:pt x="383" y="191"/>
                    <a:pt x="397" y="191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59" y="191"/>
                    <a:pt x="574" y="191"/>
                    <a:pt x="574" y="177"/>
                  </a:cubicBezTo>
                  <a:cubicBezTo>
                    <a:pt x="574" y="162"/>
                    <a:pt x="559" y="162"/>
                    <a:pt x="544" y="162"/>
                  </a:cubicBezTo>
                  <a:close/>
                  <a:moveTo>
                    <a:pt x="544" y="280"/>
                  </a:moveTo>
                  <a:lnTo>
                    <a:pt x="544" y="280"/>
                  </a:lnTo>
                  <a:cubicBezTo>
                    <a:pt x="279" y="280"/>
                    <a:pt x="279" y="280"/>
                    <a:pt x="279" y="280"/>
                  </a:cubicBezTo>
                  <a:cubicBezTo>
                    <a:pt x="265" y="280"/>
                    <a:pt x="250" y="280"/>
                    <a:pt x="250" y="294"/>
                  </a:cubicBezTo>
                  <a:cubicBezTo>
                    <a:pt x="250" y="309"/>
                    <a:pt x="265" y="309"/>
                    <a:pt x="279" y="309"/>
                  </a:cubicBezTo>
                  <a:cubicBezTo>
                    <a:pt x="544" y="309"/>
                    <a:pt x="544" y="309"/>
                    <a:pt x="544" y="309"/>
                  </a:cubicBezTo>
                  <a:cubicBezTo>
                    <a:pt x="559" y="309"/>
                    <a:pt x="574" y="309"/>
                    <a:pt x="574" y="294"/>
                  </a:cubicBezTo>
                  <a:cubicBezTo>
                    <a:pt x="574" y="280"/>
                    <a:pt x="559" y="280"/>
                    <a:pt x="544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0" name="Freeform 194">
              <a:extLst>
                <a:ext uri="{FF2B5EF4-FFF2-40B4-BE49-F238E27FC236}">
                  <a16:creationId xmlns:a16="http://schemas.microsoft.com/office/drawing/2014/main" id="{71E394E9-415C-474F-93B4-3D51C293B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435" y="887163"/>
              <a:ext cx="202050" cy="197300"/>
            </a:xfrm>
            <a:custGeom>
              <a:avLst/>
              <a:gdLst>
                <a:gd name="T0" fmla="*/ 111488 w 560"/>
                <a:gd name="T1" fmla="*/ 127558 h 546"/>
                <a:gd name="T2" fmla="*/ 111488 w 560"/>
                <a:gd name="T3" fmla="*/ 127558 h 546"/>
                <a:gd name="T4" fmla="*/ 101025 w 560"/>
                <a:gd name="T5" fmla="*/ 127558 h 546"/>
                <a:gd name="T6" fmla="*/ 63862 w 560"/>
                <a:gd name="T7" fmla="*/ 170198 h 546"/>
                <a:gd name="T8" fmla="*/ 63862 w 560"/>
                <a:gd name="T9" fmla="*/ 0 h 546"/>
                <a:gd name="T10" fmla="*/ 47626 w 560"/>
                <a:gd name="T11" fmla="*/ 0 h 546"/>
                <a:gd name="T12" fmla="*/ 47626 w 560"/>
                <a:gd name="T13" fmla="*/ 175619 h 546"/>
                <a:gd name="T14" fmla="*/ 10463 w 560"/>
                <a:gd name="T15" fmla="*/ 127558 h 546"/>
                <a:gd name="T16" fmla="*/ 0 w 560"/>
                <a:gd name="T17" fmla="*/ 127558 h 546"/>
                <a:gd name="T18" fmla="*/ 0 w 560"/>
                <a:gd name="T19" fmla="*/ 138399 h 546"/>
                <a:gd name="T20" fmla="*/ 47626 w 560"/>
                <a:gd name="T21" fmla="*/ 196939 h 546"/>
                <a:gd name="T22" fmla="*/ 53038 w 560"/>
                <a:gd name="T23" fmla="*/ 196939 h 546"/>
                <a:gd name="T24" fmla="*/ 58450 w 560"/>
                <a:gd name="T25" fmla="*/ 196939 h 546"/>
                <a:gd name="T26" fmla="*/ 111488 w 560"/>
                <a:gd name="T27" fmla="*/ 138399 h 546"/>
                <a:gd name="T28" fmla="*/ 111488 w 560"/>
                <a:gd name="T29" fmla="*/ 127558 h 546"/>
                <a:gd name="T30" fmla="*/ 95613 w 560"/>
                <a:gd name="T31" fmla="*/ 15900 h 546"/>
                <a:gd name="T32" fmla="*/ 95613 w 560"/>
                <a:gd name="T33" fmla="*/ 15900 h 546"/>
                <a:gd name="T34" fmla="*/ 196277 w 560"/>
                <a:gd name="T35" fmla="*/ 15900 h 546"/>
                <a:gd name="T36" fmla="*/ 201689 w 560"/>
                <a:gd name="T37" fmla="*/ 5420 h 546"/>
                <a:gd name="T38" fmla="*/ 196277 w 560"/>
                <a:gd name="T39" fmla="*/ 0 h 546"/>
                <a:gd name="T40" fmla="*/ 95613 w 560"/>
                <a:gd name="T41" fmla="*/ 0 h 546"/>
                <a:gd name="T42" fmla="*/ 90201 w 560"/>
                <a:gd name="T43" fmla="*/ 5420 h 546"/>
                <a:gd name="T44" fmla="*/ 95613 w 560"/>
                <a:gd name="T45" fmla="*/ 15900 h 546"/>
                <a:gd name="T46" fmla="*/ 196277 w 560"/>
                <a:gd name="T47" fmla="*/ 170198 h 546"/>
                <a:gd name="T48" fmla="*/ 196277 w 560"/>
                <a:gd name="T49" fmla="*/ 170198 h 546"/>
                <a:gd name="T50" fmla="*/ 111488 w 560"/>
                <a:gd name="T51" fmla="*/ 170198 h 546"/>
                <a:gd name="T52" fmla="*/ 106076 w 560"/>
                <a:gd name="T53" fmla="*/ 175619 h 546"/>
                <a:gd name="T54" fmla="*/ 111488 w 560"/>
                <a:gd name="T55" fmla="*/ 186098 h 546"/>
                <a:gd name="T56" fmla="*/ 196277 w 560"/>
                <a:gd name="T57" fmla="*/ 186098 h 546"/>
                <a:gd name="T58" fmla="*/ 201689 w 560"/>
                <a:gd name="T59" fmla="*/ 175619 h 546"/>
                <a:gd name="T60" fmla="*/ 196277 w 560"/>
                <a:gd name="T61" fmla="*/ 170198 h 546"/>
                <a:gd name="T62" fmla="*/ 196277 w 560"/>
                <a:gd name="T63" fmla="*/ 127558 h 546"/>
                <a:gd name="T64" fmla="*/ 196277 w 560"/>
                <a:gd name="T65" fmla="*/ 127558 h 546"/>
                <a:gd name="T66" fmla="*/ 137827 w 560"/>
                <a:gd name="T67" fmla="*/ 127558 h 546"/>
                <a:gd name="T68" fmla="*/ 132776 w 560"/>
                <a:gd name="T69" fmla="*/ 132979 h 546"/>
                <a:gd name="T70" fmla="*/ 137827 w 560"/>
                <a:gd name="T71" fmla="*/ 143819 h 546"/>
                <a:gd name="T72" fmla="*/ 196277 w 560"/>
                <a:gd name="T73" fmla="*/ 143819 h 546"/>
                <a:gd name="T74" fmla="*/ 201689 w 560"/>
                <a:gd name="T75" fmla="*/ 132979 h 546"/>
                <a:gd name="T76" fmla="*/ 196277 w 560"/>
                <a:gd name="T77" fmla="*/ 127558 h 546"/>
                <a:gd name="T78" fmla="*/ 196277 w 560"/>
                <a:gd name="T79" fmla="*/ 42640 h 546"/>
                <a:gd name="T80" fmla="*/ 196277 w 560"/>
                <a:gd name="T81" fmla="*/ 42640 h 546"/>
                <a:gd name="T82" fmla="*/ 95613 w 560"/>
                <a:gd name="T83" fmla="*/ 42640 h 546"/>
                <a:gd name="T84" fmla="*/ 90201 w 560"/>
                <a:gd name="T85" fmla="*/ 47699 h 546"/>
                <a:gd name="T86" fmla="*/ 95613 w 560"/>
                <a:gd name="T87" fmla="*/ 58540 h 546"/>
                <a:gd name="T88" fmla="*/ 196277 w 560"/>
                <a:gd name="T89" fmla="*/ 58540 h 546"/>
                <a:gd name="T90" fmla="*/ 201689 w 560"/>
                <a:gd name="T91" fmla="*/ 47699 h 546"/>
                <a:gd name="T92" fmla="*/ 196277 w 560"/>
                <a:gd name="T93" fmla="*/ 42640 h 546"/>
                <a:gd name="T94" fmla="*/ 196277 w 560"/>
                <a:gd name="T95" fmla="*/ 84918 h 546"/>
                <a:gd name="T96" fmla="*/ 196277 w 560"/>
                <a:gd name="T97" fmla="*/ 84918 h 546"/>
                <a:gd name="T98" fmla="*/ 95613 w 560"/>
                <a:gd name="T99" fmla="*/ 84918 h 546"/>
                <a:gd name="T100" fmla="*/ 90201 w 560"/>
                <a:gd name="T101" fmla="*/ 90339 h 546"/>
                <a:gd name="T102" fmla="*/ 95613 w 560"/>
                <a:gd name="T103" fmla="*/ 101179 h 546"/>
                <a:gd name="T104" fmla="*/ 196277 w 560"/>
                <a:gd name="T105" fmla="*/ 101179 h 546"/>
                <a:gd name="T106" fmla="*/ 201689 w 560"/>
                <a:gd name="T107" fmla="*/ 90339 h 546"/>
                <a:gd name="T108" fmla="*/ 196277 w 560"/>
                <a:gd name="T109" fmla="*/ 84918 h 5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0" h="546">
                  <a:moveTo>
                    <a:pt x="309" y="353"/>
                  </a:moveTo>
                  <a:lnTo>
                    <a:pt x="309" y="353"/>
                  </a:lnTo>
                  <a:cubicBezTo>
                    <a:pt x="294" y="353"/>
                    <a:pt x="280" y="353"/>
                    <a:pt x="280" y="353"/>
                  </a:cubicBezTo>
                  <a:cubicBezTo>
                    <a:pt x="177" y="471"/>
                    <a:pt x="177" y="471"/>
                    <a:pt x="177" y="47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86"/>
                    <a:pt x="132" y="486"/>
                    <a:pt x="132" y="486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15" y="353"/>
                    <a:pt x="15" y="353"/>
                    <a:pt x="0" y="353"/>
                  </a:cubicBezTo>
                  <a:cubicBezTo>
                    <a:pt x="0" y="368"/>
                    <a:pt x="0" y="383"/>
                    <a:pt x="0" y="38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47" y="545"/>
                    <a:pt x="147" y="545"/>
                    <a:pt x="147" y="545"/>
                  </a:cubicBezTo>
                  <a:cubicBezTo>
                    <a:pt x="162" y="545"/>
                    <a:pt x="162" y="545"/>
                    <a:pt x="162" y="545"/>
                  </a:cubicBezTo>
                  <a:cubicBezTo>
                    <a:pt x="309" y="383"/>
                    <a:pt x="309" y="383"/>
                    <a:pt x="309" y="383"/>
                  </a:cubicBezTo>
                  <a:cubicBezTo>
                    <a:pt x="309" y="383"/>
                    <a:pt x="309" y="368"/>
                    <a:pt x="309" y="353"/>
                  </a:cubicBezTo>
                  <a:close/>
                  <a:moveTo>
                    <a:pt x="265" y="44"/>
                  </a:moveTo>
                  <a:lnTo>
                    <a:pt x="265" y="44"/>
                  </a:lnTo>
                  <a:cubicBezTo>
                    <a:pt x="544" y="44"/>
                    <a:pt x="544" y="44"/>
                    <a:pt x="544" y="44"/>
                  </a:cubicBezTo>
                  <a:cubicBezTo>
                    <a:pt x="559" y="44"/>
                    <a:pt x="559" y="30"/>
                    <a:pt x="559" y="15"/>
                  </a:cubicBezTo>
                  <a:cubicBezTo>
                    <a:pt x="559" y="15"/>
                    <a:pt x="559" y="0"/>
                    <a:pt x="544" y="0"/>
                  </a:cubicBezTo>
                  <a:cubicBezTo>
                    <a:pt x="265" y="0"/>
                    <a:pt x="265" y="0"/>
                    <a:pt x="265" y="0"/>
                  </a:cubicBezTo>
                  <a:lnTo>
                    <a:pt x="250" y="15"/>
                  </a:lnTo>
                  <a:cubicBezTo>
                    <a:pt x="250" y="30"/>
                    <a:pt x="265" y="44"/>
                    <a:pt x="265" y="44"/>
                  </a:cubicBezTo>
                  <a:close/>
                  <a:moveTo>
                    <a:pt x="544" y="471"/>
                  </a:moveTo>
                  <a:lnTo>
                    <a:pt x="544" y="471"/>
                  </a:lnTo>
                  <a:cubicBezTo>
                    <a:pt x="309" y="471"/>
                    <a:pt x="309" y="471"/>
                    <a:pt x="309" y="471"/>
                  </a:cubicBezTo>
                  <a:cubicBezTo>
                    <a:pt x="294" y="471"/>
                    <a:pt x="294" y="486"/>
                    <a:pt x="294" y="486"/>
                  </a:cubicBezTo>
                  <a:cubicBezTo>
                    <a:pt x="294" y="501"/>
                    <a:pt x="294" y="515"/>
                    <a:pt x="309" y="515"/>
                  </a:cubicBezTo>
                  <a:cubicBezTo>
                    <a:pt x="544" y="515"/>
                    <a:pt x="544" y="515"/>
                    <a:pt x="544" y="515"/>
                  </a:cubicBezTo>
                  <a:cubicBezTo>
                    <a:pt x="559" y="515"/>
                    <a:pt x="559" y="501"/>
                    <a:pt x="559" y="486"/>
                  </a:cubicBezTo>
                  <a:cubicBezTo>
                    <a:pt x="559" y="486"/>
                    <a:pt x="559" y="471"/>
                    <a:pt x="544" y="471"/>
                  </a:cubicBezTo>
                  <a:close/>
                  <a:moveTo>
                    <a:pt x="544" y="353"/>
                  </a:moveTo>
                  <a:lnTo>
                    <a:pt x="544" y="353"/>
                  </a:lnTo>
                  <a:cubicBezTo>
                    <a:pt x="382" y="353"/>
                    <a:pt x="382" y="353"/>
                    <a:pt x="382" y="353"/>
                  </a:cubicBezTo>
                  <a:lnTo>
                    <a:pt x="368" y="368"/>
                  </a:lnTo>
                  <a:cubicBezTo>
                    <a:pt x="368" y="383"/>
                    <a:pt x="382" y="398"/>
                    <a:pt x="382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59" y="398"/>
                    <a:pt x="559" y="383"/>
                    <a:pt x="559" y="368"/>
                  </a:cubicBezTo>
                  <a:cubicBezTo>
                    <a:pt x="559" y="368"/>
                    <a:pt x="559" y="353"/>
                    <a:pt x="544" y="353"/>
                  </a:cubicBez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265" y="118"/>
                    <a:pt x="265" y="118"/>
                    <a:pt x="265" y="118"/>
                  </a:cubicBezTo>
                  <a:lnTo>
                    <a:pt x="250" y="132"/>
                  </a:lnTo>
                  <a:cubicBezTo>
                    <a:pt x="250" y="147"/>
                    <a:pt x="265" y="162"/>
                    <a:pt x="265" y="162"/>
                  </a:cubicBezTo>
                  <a:cubicBezTo>
                    <a:pt x="544" y="162"/>
                    <a:pt x="544" y="162"/>
                    <a:pt x="544" y="162"/>
                  </a:cubicBezTo>
                  <a:cubicBezTo>
                    <a:pt x="559" y="162"/>
                    <a:pt x="559" y="147"/>
                    <a:pt x="559" y="132"/>
                  </a:cubicBezTo>
                  <a:cubicBezTo>
                    <a:pt x="559" y="132"/>
                    <a:pt x="559" y="118"/>
                    <a:pt x="544" y="118"/>
                  </a:cubicBezTo>
                  <a:close/>
                  <a:moveTo>
                    <a:pt x="544" y="235"/>
                  </a:moveTo>
                  <a:lnTo>
                    <a:pt x="544" y="235"/>
                  </a:lnTo>
                  <a:cubicBezTo>
                    <a:pt x="265" y="235"/>
                    <a:pt x="265" y="235"/>
                    <a:pt x="265" y="235"/>
                  </a:cubicBezTo>
                  <a:lnTo>
                    <a:pt x="250" y="250"/>
                  </a:lnTo>
                  <a:cubicBezTo>
                    <a:pt x="250" y="265"/>
                    <a:pt x="265" y="280"/>
                    <a:pt x="265" y="280"/>
                  </a:cubicBezTo>
                  <a:cubicBezTo>
                    <a:pt x="544" y="280"/>
                    <a:pt x="544" y="280"/>
                    <a:pt x="544" y="280"/>
                  </a:cubicBezTo>
                  <a:cubicBezTo>
                    <a:pt x="559" y="280"/>
                    <a:pt x="559" y="265"/>
                    <a:pt x="559" y="250"/>
                  </a:cubicBezTo>
                  <a:cubicBezTo>
                    <a:pt x="559" y="250"/>
                    <a:pt x="559" y="235"/>
                    <a:pt x="544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1" name="Freeform 195">
              <a:extLst>
                <a:ext uri="{FF2B5EF4-FFF2-40B4-BE49-F238E27FC236}">
                  <a16:creationId xmlns:a16="http://schemas.microsoft.com/office/drawing/2014/main" id="{4D92F2AE-2C56-497C-BCF1-F18D9CF1D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049" y="891905"/>
              <a:ext cx="196359" cy="185917"/>
            </a:xfrm>
            <a:custGeom>
              <a:avLst/>
              <a:gdLst>
                <a:gd name="T0" fmla="*/ 111126 w 546"/>
                <a:gd name="T1" fmla="*/ 169703 h 516"/>
                <a:gd name="T2" fmla="*/ 111126 w 546"/>
                <a:gd name="T3" fmla="*/ 169703 h 516"/>
                <a:gd name="T4" fmla="*/ 5394 w 546"/>
                <a:gd name="T5" fmla="*/ 169703 h 516"/>
                <a:gd name="T6" fmla="*/ 0 w 546"/>
                <a:gd name="T7" fmla="*/ 180152 h 516"/>
                <a:gd name="T8" fmla="*/ 5394 w 546"/>
                <a:gd name="T9" fmla="*/ 185557 h 516"/>
                <a:gd name="T10" fmla="*/ 111126 w 546"/>
                <a:gd name="T11" fmla="*/ 185557 h 516"/>
                <a:gd name="T12" fmla="*/ 116521 w 546"/>
                <a:gd name="T13" fmla="*/ 180152 h 516"/>
                <a:gd name="T14" fmla="*/ 111126 w 546"/>
                <a:gd name="T15" fmla="*/ 169703 h 516"/>
                <a:gd name="T16" fmla="*/ 5394 w 546"/>
                <a:gd name="T17" fmla="*/ 15853 h 516"/>
                <a:gd name="T18" fmla="*/ 5394 w 546"/>
                <a:gd name="T19" fmla="*/ 15853 h 516"/>
                <a:gd name="T20" fmla="*/ 190605 w 546"/>
                <a:gd name="T21" fmla="*/ 15853 h 516"/>
                <a:gd name="T22" fmla="*/ 195999 w 546"/>
                <a:gd name="T23" fmla="*/ 10449 h 516"/>
                <a:gd name="T24" fmla="*/ 190605 w 546"/>
                <a:gd name="T25" fmla="*/ 0 h 516"/>
                <a:gd name="T26" fmla="*/ 5394 w 546"/>
                <a:gd name="T27" fmla="*/ 0 h 516"/>
                <a:gd name="T28" fmla="*/ 0 w 546"/>
                <a:gd name="T29" fmla="*/ 10449 h 516"/>
                <a:gd name="T30" fmla="*/ 5394 w 546"/>
                <a:gd name="T31" fmla="*/ 15853 h 516"/>
                <a:gd name="T32" fmla="*/ 190605 w 546"/>
                <a:gd name="T33" fmla="*/ 116739 h 516"/>
                <a:gd name="T34" fmla="*/ 190605 w 546"/>
                <a:gd name="T35" fmla="*/ 116739 h 516"/>
                <a:gd name="T36" fmla="*/ 5394 w 546"/>
                <a:gd name="T37" fmla="*/ 116739 h 516"/>
                <a:gd name="T38" fmla="*/ 0 w 546"/>
                <a:gd name="T39" fmla="*/ 121783 h 516"/>
                <a:gd name="T40" fmla="*/ 5394 w 546"/>
                <a:gd name="T41" fmla="*/ 127187 h 516"/>
                <a:gd name="T42" fmla="*/ 190605 w 546"/>
                <a:gd name="T43" fmla="*/ 127187 h 516"/>
                <a:gd name="T44" fmla="*/ 195999 w 546"/>
                <a:gd name="T45" fmla="*/ 121783 h 516"/>
                <a:gd name="T46" fmla="*/ 190605 w 546"/>
                <a:gd name="T47" fmla="*/ 116739 h 516"/>
                <a:gd name="T48" fmla="*/ 190605 w 546"/>
                <a:gd name="T49" fmla="*/ 58369 h 516"/>
                <a:gd name="T50" fmla="*/ 190605 w 546"/>
                <a:gd name="T51" fmla="*/ 58369 h 516"/>
                <a:gd name="T52" fmla="*/ 5394 w 546"/>
                <a:gd name="T53" fmla="*/ 58369 h 516"/>
                <a:gd name="T54" fmla="*/ 0 w 546"/>
                <a:gd name="T55" fmla="*/ 63414 h 516"/>
                <a:gd name="T56" fmla="*/ 5394 w 546"/>
                <a:gd name="T57" fmla="*/ 74223 h 516"/>
                <a:gd name="T58" fmla="*/ 190605 w 546"/>
                <a:gd name="T59" fmla="*/ 74223 h 516"/>
                <a:gd name="T60" fmla="*/ 195999 w 546"/>
                <a:gd name="T61" fmla="*/ 63414 h 516"/>
                <a:gd name="T62" fmla="*/ 190605 w 546"/>
                <a:gd name="T63" fmla="*/ 58369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6" h="516">
                  <a:moveTo>
                    <a:pt x="309" y="471"/>
                  </a:moveTo>
                  <a:lnTo>
                    <a:pt x="309" y="471"/>
                  </a:lnTo>
                  <a:cubicBezTo>
                    <a:pt x="15" y="471"/>
                    <a:pt x="15" y="471"/>
                    <a:pt x="15" y="471"/>
                  </a:cubicBezTo>
                  <a:cubicBezTo>
                    <a:pt x="0" y="471"/>
                    <a:pt x="0" y="486"/>
                    <a:pt x="0" y="500"/>
                  </a:cubicBezTo>
                  <a:cubicBezTo>
                    <a:pt x="0" y="500"/>
                    <a:pt x="0" y="515"/>
                    <a:pt x="15" y="515"/>
                  </a:cubicBez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24" y="500"/>
                    <a:pt x="324" y="500"/>
                  </a:cubicBezTo>
                  <a:cubicBezTo>
                    <a:pt x="324" y="486"/>
                    <a:pt x="324" y="471"/>
                    <a:pt x="309" y="471"/>
                  </a:cubicBezTo>
                  <a:close/>
                  <a:moveTo>
                    <a:pt x="15" y="44"/>
                  </a:moveTo>
                  <a:lnTo>
                    <a:pt x="15" y="44"/>
                  </a:lnTo>
                  <a:cubicBezTo>
                    <a:pt x="530" y="44"/>
                    <a:pt x="530" y="44"/>
                    <a:pt x="530" y="44"/>
                  </a:cubicBezTo>
                  <a:lnTo>
                    <a:pt x="545" y="29"/>
                  </a:lnTo>
                  <a:cubicBezTo>
                    <a:pt x="545" y="15"/>
                    <a:pt x="530" y="0"/>
                    <a:pt x="53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15"/>
                    <a:pt x="0" y="29"/>
                  </a:cubicBezTo>
                  <a:cubicBezTo>
                    <a:pt x="0" y="29"/>
                    <a:pt x="0" y="44"/>
                    <a:pt x="15" y="44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5" y="324"/>
                    <a:pt x="15" y="324"/>
                    <a:pt x="15" y="324"/>
                  </a:cubicBezTo>
                  <a:cubicBezTo>
                    <a:pt x="0" y="324"/>
                    <a:pt x="0" y="324"/>
                    <a:pt x="0" y="338"/>
                  </a:cubicBezTo>
                  <a:cubicBezTo>
                    <a:pt x="0" y="353"/>
                    <a:pt x="0" y="353"/>
                    <a:pt x="15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30" y="353"/>
                    <a:pt x="545" y="353"/>
                    <a:pt x="545" y="338"/>
                  </a:cubicBezTo>
                  <a:cubicBezTo>
                    <a:pt x="545" y="324"/>
                    <a:pt x="530" y="324"/>
                    <a:pt x="530" y="324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15" y="162"/>
                    <a:pt x="15" y="162"/>
                    <a:pt x="15" y="162"/>
                  </a:cubicBezTo>
                  <a:cubicBezTo>
                    <a:pt x="0" y="162"/>
                    <a:pt x="0" y="176"/>
                    <a:pt x="0" y="176"/>
                  </a:cubicBezTo>
                  <a:cubicBezTo>
                    <a:pt x="0" y="191"/>
                    <a:pt x="0" y="206"/>
                    <a:pt x="15" y="206"/>
                  </a:cubicBezTo>
                  <a:cubicBezTo>
                    <a:pt x="530" y="206"/>
                    <a:pt x="530" y="206"/>
                    <a:pt x="530" y="206"/>
                  </a:cubicBezTo>
                  <a:cubicBezTo>
                    <a:pt x="530" y="206"/>
                    <a:pt x="545" y="191"/>
                    <a:pt x="545" y="176"/>
                  </a:cubicBezTo>
                  <a:lnTo>
                    <a:pt x="530" y="16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2" name="Freeform 196">
              <a:extLst>
                <a:ext uri="{FF2B5EF4-FFF2-40B4-BE49-F238E27FC236}">
                  <a16:creationId xmlns:a16="http://schemas.microsoft.com/office/drawing/2014/main" id="{FF8BCCE2-3CAF-4824-9299-DC965C092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328" y="891905"/>
              <a:ext cx="196358" cy="185917"/>
            </a:xfrm>
            <a:custGeom>
              <a:avLst/>
              <a:gdLst>
                <a:gd name="T0" fmla="*/ 5044 w 545"/>
                <a:gd name="T1" fmla="*/ 15853 h 516"/>
                <a:gd name="T2" fmla="*/ 5044 w 545"/>
                <a:gd name="T3" fmla="*/ 15853 h 516"/>
                <a:gd name="T4" fmla="*/ 190954 w 545"/>
                <a:gd name="T5" fmla="*/ 15853 h 516"/>
                <a:gd name="T6" fmla="*/ 195998 w 545"/>
                <a:gd name="T7" fmla="*/ 10449 h 516"/>
                <a:gd name="T8" fmla="*/ 190954 w 545"/>
                <a:gd name="T9" fmla="*/ 0 h 516"/>
                <a:gd name="T10" fmla="*/ 5044 w 545"/>
                <a:gd name="T11" fmla="*/ 0 h 516"/>
                <a:gd name="T12" fmla="*/ 0 w 545"/>
                <a:gd name="T13" fmla="*/ 10449 h 516"/>
                <a:gd name="T14" fmla="*/ 5044 w 545"/>
                <a:gd name="T15" fmla="*/ 15853 h 516"/>
                <a:gd name="T16" fmla="*/ 37110 w 545"/>
                <a:gd name="T17" fmla="*/ 58369 h 516"/>
                <a:gd name="T18" fmla="*/ 37110 w 545"/>
                <a:gd name="T19" fmla="*/ 58369 h 516"/>
                <a:gd name="T20" fmla="*/ 26301 w 545"/>
                <a:gd name="T21" fmla="*/ 63414 h 516"/>
                <a:gd name="T22" fmla="*/ 37110 w 545"/>
                <a:gd name="T23" fmla="*/ 74223 h 516"/>
                <a:gd name="T24" fmla="*/ 164292 w 545"/>
                <a:gd name="T25" fmla="*/ 74223 h 516"/>
                <a:gd name="T26" fmla="*/ 169697 w 545"/>
                <a:gd name="T27" fmla="*/ 63414 h 516"/>
                <a:gd name="T28" fmla="*/ 164292 w 545"/>
                <a:gd name="T29" fmla="*/ 58369 h 516"/>
                <a:gd name="T30" fmla="*/ 37110 w 545"/>
                <a:gd name="T31" fmla="*/ 58369 h 516"/>
                <a:gd name="T32" fmla="*/ 190954 w 545"/>
                <a:gd name="T33" fmla="*/ 116739 h 516"/>
                <a:gd name="T34" fmla="*/ 190954 w 545"/>
                <a:gd name="T35" fmla="*/ 116739 h 516"/>
                <a:gd name="T36" fmla="*/ 5044 w 545"/>
                <a:gd name="T37" fmla="*/ 116739 h 516"/>
                <a:gd name="T38" fmla="*/ 0 w 545"/>
                <a:gd name="T39" fmla="*/ 121783 h 516"/>
                <a:gd name="T40" fmla="*/ 5044 w 545"/>
                <a:gd name="T41" fmla="*/ 127187 h 516"/>
                <a:gd name="T42" fmla="*/ 190954 w 545"/>
                <a:gd name="T43" fmla="*/ 127187 h 516"/>
                <a:gd name="T44" fmla="*/ 195998 w 545"/>
                <a:gd name="T45" fmla="*/ 121783 h 516"/>
                <a:gd name="T46" fmla="*/ 190954 w 545"/>
                <a:gd name="T47" fmla="*/ 116739 h 516"/>
                <a:gd name="T48" fmla="*/ 148439 w 545"/>
                <a:gd name="T49" fmla="*/ 169703 h 516"/>
                <a:gd name="T50" fmla="*/ 148439 w 545"/>
                <a:gd name="T51" fmla="*/ 169703 h 516"/>
                <a:gd name="T52" fmla="*/ 47558 w 545"/>
                <a:gd name="T53" fmla="*/ 169703 h 516"/>
                <a:gd name="T54" fmla="*/ 42154 w 545"/>
                <a:gd name="T55" fmla="*/ 180152 h 516"/>
                <a:gd name="T56" fmla="*/ 47558 w 545"/>
                <a:gd name="T57" fmla="*/ 185557 h 516"/>
                <a:gd name="T58" fmla="*/ 148439 w 545"/>
                <a:gd name="T59" fmla="*/ 185557 h 516"/>
                <a:gd name="T60" fmla="*/ 153484 w 545"/>
                <a:gd name="T61" fmla="*/ 180152 h 516"/>
                <a:gd name="T62" fmla="*/ 148439 w 545"/>
                <a:gd name="T63" fmla="*/ 169703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16"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103" y="162"/>
                  </a:moveTo>
                  <a:lnTo>
                    <a:pt x="103" y="162"/>
                  </a:lnTo>
                  <a:cubicBezTo>
                    <a:pt x="88" y="162"/>
                    <a:pt x="73" y="176"/>
                    <a:pt x="73" y="176"/>
                  </a:cubicBezTo>
                  <a:cubicBezTo>
                    <a:pt x="73" y="191"/>
                    <a:pt x="88" y="206"/>
                    <a:pt x="103" y="206"/>
                  </a:cubicBezTo>
                  <a:cubicBezTo>
                    <a:pt x="456" y="206"/>
                    <a:pt x="456" y="206"/>
                    <a:pt x="456" y="206"/>
                  </a:cubicBezTo>
                  <a:cubicBezTo>
                    <a:pt x="456" y="206"/>
                    <a:pt x="471" y="191"/>
                    <a:pt x="471" y="176"/>
                  </a:cubicBezTo>
                  <a:lnTo>
                    <a:pt x="456" y="162"/>
                  </a:lnTo>
                  <a:lnTo>
                    <a:pt x="103" y="162"/>
                  </a:ln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32" y="471"/>
                    <a:pt x="117" y="486"/>
                    <a:pt x="117" y="500"/>
                  </a:cubicBezTo>
                  <a:lnTo>
                    <a:pt x="132" y="515"/>
                  </a:lnTo>
                  <a:cubicBezTo>
                    <a:pt x="412" y="515"/>
                    <a:pt x="412" y="515"/>
                    <a:pt x="412" y="515"/>
                  </a:cubicBezTo>
                  <a:cubicBezTo>
                    <a:pt x="426" y="515"/>
                    <a:pt x="426" y="500"/>
                    <a:pt x="426" y="500"/>
                  </a:cubicBezTo>
                  <a:cubicBezTo>
                    <a:pt x="426" y="486"/>
                    <a:pt x="426" y="471"/>
                    <a:pt x="412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3" name="Freeform 197">
              <a:extLst>
                <a:ext uri="{FF2B5EF4-FFF2-40B4-BE49-F238E27FC236}">
                  <a16:creationId xmlns:a16="http://schemas.microsoft.com/office/drawing/2014/main" id="{DABD005D-49BB-4EB9-994A-D7703EF2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994" y="891905"/>
              <a:ext cx="197307" cy="185917"/>
            </a:xfrm>
            <a:custGeom>
              <a:avLst/>
              <a:gdLst>
                <a:gd name="T0" fmla="*/ 5068 w 545"/>
                <a:gd name="T1" fmla="*/ 74223 h 516"/>
                <a:gd name="T2" fmla="*/ 5068 w 545"/>
                <a:gd name="T3" fmla="*/ 74223 h 516"/>
                <a:gd name="T4" fmla="*/ 133227 w 545"/>
                <a:gd name="T5" fmla="*/ 74223 h 516"/>
                <a:gd name="T6" fmla="*/ 143726 w 545"/>
                <a:gd name="T7" fmla="*/ 63414 h 516"/>
                <a:gd name="T8" fmla="*/ 133227 w 545"/>
                <a:gd name="T9" fmla="*/ 58369 h 516"/>
                <a:gd name="T10" fmla="*/ 5068 w 545"/>
                <a:gd name="T11" fmla="*/ 58369 h 516"/>
                <a:gd name="T12" fmla="*/ 0 w 545"/>
                <a:gd name="T13" fmla="*/ 63414 h 516"/>
                <a:gd name="T14" fmla="*/ 5068 w 545"/>
                <a:gd name="T15" fmla="*/ 74223 h 516"/>
                <a:gd name="T16" fmla="*/ 5068 w 545"/>
                <a:gd name="T17" fmla="*/ 15853 h 516"/>
                <a:gd name="T18" fmla="*/ 5068 w 545"/>
                <a:gd name="T19" fmla="*/ 15853 h 516"/>
                <a:gd name="T20" fmla="*/ 191877 w 545"/>
                <a:gd name="T21" fmla="*/ 15853 h 516"/>
                <a:gd name="T22" fmla="*/ 196945 w 545"/>
                <a:gd name="T23" fmla="*/ 10449 h 516"/>
                <a:gd name="T24" fmla="*/ 191877 w 545"/>
                <a:gd name="T25" fmla="*/ 0 h 516"/>
                <a:gd name="T26" fmla="*/ 5068 w 545"/>
                <a:gd name="T27" fmla="*/ 0 h 516"/>
                <a:gd name="T28" fmla="*/ 0 w 545"/>
                <a:gd name="T29" fmla="*/ 10449 h 516"/>
                <a:gd name="T30" fmla="*/ 5068 w 545"/>
                <a:gd name="T31" fmla="*/ 15853 h 516"/>
                <a:gd name="T32" fmla="*/ 111868 w 545"/>
                <a:gd name="T33" fmla="*/ 169703 h 516"/>
                <a:gd name="T34" fmla="*/ 111868 w 545"/>
                <a:gd name="T35" fmla="*/ 169703 h 516"/>
                <a:gd name="T36" fmla="*/ 5068 w 545"/>
                <a:gd name="T37" fmla="*/ 169703 h 516"/>
                <a:gd name="T38" fmla="*/ 0 w 545"/>
                <a:gd name="T39" fmla="*/ 180152 h 516"/>
                <a:gd name="T40" fmla="*/ 5068 w 545"/>
                <a:gd name="T41" fmla="*/ 185557 h 516"/>
                <a:gd name="T42" fmla="*/ 111868 w 545"/>
                <a:gd name="T43" fmla="*/ 185557 h 516"/>
                <a:gd name="T44" fmla="*/ 122367 w 545"/>
                <a:gd name="T45" fmla="*/ 180152 h 516"/>
                <a:gd name="T46" fmla="*/ 111868 w 545"/>
                <a:gd name="T47" fmla="*/ 169703 h 516"/>
                <a:gd name="T48" fmla="*/ 191877 w 545"/>
                <a:gd name="T49" fmla="*/ 116739 h 516"/>
                <a:gd name="T50" fmla="*/ 191877 w 545"/>
                <a:gd name="T51" fmla="*/ 116739 h 516"/>
                <a:gd name="T52" fmla="*/ 5068 w 545"/>
                <a:gd name="T53" fmla="*/ 116739 h 516"/>
                <a:gd name="T54" fmla="*/ 0 w 545"/>
                <a:gd name="T55" fmla="*/ 121783 h 516"/>
                <a:gd name="T56" fmla="*/ 5068 w 545"/>
                <a:gd name="T57" fmla="*/ 127187 h 516"/>
                <a:gd name="T58" fmla="*/ 191877 w 545"/>
                <a:gd name="T59" fmla="*/ 127187 h 516"/>
                <a:gd name="T60" fmla="*/ 196945 w 545"/>
                <a:gd name="T61" fmla="*/ 121783 h 516"/>
                <a:gd name="T62" fmla="*/ 191877 w 545"/>
                <a:gd name="T63" fmla="*/ 116739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16">
                  <a:moveTo>
                    <a:pt x="14" y="206"/>
                  </a:moveTo>
                  <a:lnTo>
                    <a:pt x="14" y="206"/>
                  </a:lnTo>
                  <a:cubicBezTo>
                    <a:pt x="368" y="206"/>
                    <a:pt x="368" y="206"/>
                    <a:pt x="368" y="206"/>
                  </a:cubicBezTo>
                  <a:cubicBezTo>
                    <a:pt x="383" y="206"/>
                    <a:pt x="397" y="191"/>
                    <a:pt x="397" y="176"/>
                  </a:cubicBezTo>
                  <a:cubicBezTo>
                    <a:pt x="397" y="176"/>
                    <a:pt x="383" y="162"/>
                    <a:pt x="368" y="162"/>
                  </a:cubicBezTo>
                  <a:cubicBezTo>
                    <a:pt x="14" y="162"/>
                    <a:pt x="14" y="162"/>
                    <a:pt x="14" y="162"/>
                  </a:cubicBezTo>
                  <a:lnTo>
                    <a:pt x="0" y="176"/>
                  </a:lnTo>
                  <a:cubicBezTo>
                    <a:pt x="0" y="191"/>
                    <a:pt x="14" y="206"/>
                    <a:pt x="14" y="206"/>
                  </a:cubicBezTo>
                  <a:close/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309" y="471"/>
                  </a:moveTo>
                  <a:lnTo>
                    <a:pt x="309" y="471"/>
                  </a:lnTo>
                  <a:cubicBezTo>
                    <a:pt x="14" y="471"/>
                    <a:pt x="14" y="471"/>
                    <a:pt x="14" y="471"/>
                  </a:cubicBezTo>
                  <a:cubicBezTo>
                    <a:pt x="14" y="471"/>
                    <a:pt x="0" y="486"/>
                    <a:pt x="0" y="500"/>
                  </a:cubicBezTo>
                  <a:lnTo>
                    <a:pt x="14" y="515"/>
                  </a:ln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38" y="500"/>
                    <a:pt x="338" y="500"/>
                  </a:cubicBezTo>
                  <a:cubicBezTo>
                    <a:pt x="338" y="486"/>
                    <a:pt x="324" y="471"/>
                    <a:pt x="309" y="471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4" name="Freeform 198">
              <a:extLst>
                <a:ext uri="{FF2B5EF4-FFF2-40B4-BE49-F238E27FC236}">
                  <a16:creationId xmlns:a16="http://schemas.microsoft.com/office/drawing/2014/main" id="{3D7F5538-4655-495E-9E4C-B876FB86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655" y="871986"/>
              <a:ext cx="181181" cy="228602"/>
            </a:xfrm>
            <a:custGeom>
              <a:avLst/>
              <a:gdLst>
                <a:gd name="T0" fmla="*/ 127658 w 501"/>
                <a:gd name="T1" fmla="*/ 201559 h 634"/>
                <a:gd name="T2" fmla="*/ 133083 w 501"/>
                <a:gd name="T3" fmla="*/ 106008 h 634"/>
                <a:gd name="T4" fmla="*/ 116809 w 501"/>
                <a:gd name="T5" fmla="*/ 106008 h 634"/>
                <a:gd name="T6" fmla="*/ 127658 w 501"/>
                <a:gd name="T7" fmla="*/ 201559 h 634"/>
                <a:gd name="T8" fmla="*/ 53161 w 501"/>
                <a:gd name="T9" fmla="*/ 201559 h 634"/>
                <a:gd name="T10" fmla="*/ 63648 w 501"/>
                <a:gd name="T11" fmla="*/ 106008 h 634"/>
                <a:gd name="T12" fmla="*/ 47736 w 501"/>
                <a:gd name="T13" fmla="*/ 106008 h 634"/>
                <a:gd name="T14" fmla="*/ 53161 w 501"/>
                <a:gd name="T15" fmla="*/ 201559 h 634"/>
                <a:gd name="T16" fmla="*/ 90410 w 501"/>
                <a:gd name="T17" fmla="*/ 201559 h 634"/>
                <a:gd name="T18" fmla="*/ 95834 w 501"/>
                <a:gd name="T19" fmla="*/ 106008 h 634"/>
                <a:gd name="T20" fmla="*/ 84985 w 501"/>
                <a:gd name="T21" fmla="*/ 106008 h 634"/>
                <a:gd name="T22" fmla="*/ 90410 w 501"/>
                <a:gd name="T23" fmla="*/ 201559 h 634"/>
                <a:gd name="T24" fmla="*/ 170332 w 501"/>
                <a:gd name="T25" fmla="*/ 31730 h 634"/>
                <a:gd name="T26" fmla="*/ 127658 w 501"/>
                <a:gd name="T27" fmla="*/ 15865 h 634"/>
                <a:gd name="T28" fmla="*/ 69073 w 501"/>
                <a:gd name="T29" fmla="*/ 0 h 634"/>
                <a:gd name="T30" fmla="*/ 53161 w 501"/>
                <a:gd name="T31" fmla="*/ 31730 h 634"/>
                <a:gd name="T32" fmla="*/ 0 w 501"/>
                <a:gd name="T33" fmla="*/ 42187 h 634"/>
                <a:gd name="T34" fmla="*/ 10488 w 501"/>
                <a:gd name="T35" fmla="*/ 74278 h 634"/>
                <a:gd name="T36" fmla="*/ 42673 w 501"/>
                <a:gd name="T37" fmla="*/ 228241 h 634"/>
                <a:gd name="T38" fmla="*/ 170332 w 501"/>
                <a:gd name="T39" fmla="*/ 201559 h 634"/>
                <a:gd name="T40" fmla="*/ 180819 w 501"/>
                <a:gd name="T41" fmla="*/ 58412 h 634"/>
                <a:gd name="T42" fmla="*/ 170332 w 501"/>
                <a:gd name="T43" fmla="*/ 31730 h 634"/>
                <a:gd name="T44" fmla="*/ 69073 w 501"/>
                <a:gd name="T45" fmla="*/ 21274 h 634"/>
                <a:gd name="T46" fmla="*/ 106322 w 501"/>
                <a:gd name="T47" fmla="*/ 15865 h 634"/>
                <a:gd name="T48" fmla="*/ 111746 w 501"/>
                <a:gd name="T49" fmla="*/ 31730 h 634"/>
                <a:gd name="T50" fmla="*/ 69073 w 501"/>
                <a:gd name="T51" fmla="*/ 21274 h 634"/>
                <a:gd name="T52" fmla="*/ 154420 w 501"/>
                <a:gd name="T53" fmla="*/ 201559 h 634"/>
                <a:gd name="T54" fmla="*/ 42673 w 501"/>
                <a:gd name="T55" fmla="*/ 212376 h 634"/>
                <a:gd name="T56" fmla="*/ 26400 w 501"/>
                <a:gd name="T57" fmla="*/ 74278 h 634"/>
                <a:gd name="T58" fmla="*/ 154420 w 501"/>
                <a:gd name="T59" fmla="*/ 201559 h 634"/>
                <a:gd name="T60" fmla="*/ 159483 w 501"/>
                <a:gd name="T61" fmla="*/ 58412 h 634"/>
                <a:gd name="T62" fmla="*/ 10488 w 501"/>
                <a:gd name="T63" fmla="*/ 53004 h 634"/>
                <a:gd name="T64" fmla="*/ 159483 w 501"/>
                <a:gd name="T65" fmla="*/ 42187 h 634"/>
                <a:gd name="T66" fmla="*/ 159483 w 501"/>
                <a:gd name="T67" fmla="*/ 58412 h 6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01" h="634">
                  <a:moveTo>
                    <a:pt x="353" y="559"/>
                  </a:moveTo>
                  <a:lnTo>
                    <a:pt x="353" y="559"/>
                  </a:lnTo>
                  <a:cubicBezTo>
                    <a:pt x="353" y="559"/>
                    <a:pt x="368" y="545"/>
                    <a:pt x="368" y="530"/>
                  </a:cubicBezTo>
                  <a:cubicBezTo>
                    <a:pt x="368" y="294"/>
                    <a:pt x="368" y="294"/>
                    <a:pt x="368" y="294"/>
                  </a:cubicBezTo>
                  <a:lnTo>
                    <a:pt x="353" y="279"/>
                  </a:lnTo>
                  <a:cubicBezTo>
                    <a:pt x="339" y="279"/>
                    <a:pt x="323" y="294"/>
                    <a:pt x="323" y="294"/>
                  </a:cubicBezTo>
                  <a:cubicBezTo>
                    <a:pt x="323" y="530"/>
                    <a:pt x="323" y="530"/>
                    <a:pt x="323" y="530"/>
                  </a:cubicBezTo>
                  <a:cubicBezTo>
                    <a:pt x="323" y="545"/>
                    <a:pt x="339" y="559"/>
                    <a:pt x="353" y="559"/>
                  </a:cubicBezTo>
                  <a:close/>
                  <a:moveTo>
                    <a:pt x="147" y="559"/>
                  </a:moveTo>
                  <a:lnTo>
                    <a:pt x="147" y="559"/>
                  </a:lnTo>
                  <a:cubicBezTo>
                    <a:pt x="162" y="559"/>
                    <a:pt x="176" y="545"/>
                    <a:pt x="176" y="530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6" y="294"/>
                    <a:pt x="162" y="279"/>
                    <a:pt x="147" y="279"/>
                  </a:cubicBezTo>
                  <a:lnTo>
                    <a:pt x="132" y="294"/>
                  </a:lnTo>
                  <a:cubicBezTo>
                    <a:pt x="132" y="530"/>
                    <a:pt x="132" y="530"/>
                    <a:pt x="132" y="530"/>
                  </a:cubicBezTo>
                  <a:cubicBezTo>
                    <a:pt x="132" y="545"/>
                    <a:pt x="147" y="559"/>
                    <a:pt x="147" y="559"/>
                  </a:cubicBezTo>
                  <a:close/>
                  <a:moveTo>
                    <a:pt x="250" y="559"/>
                  </a:moveTo>
                  <a:lnTo>
                    <a:pt x="250" y="559"/>
                  </a:lnTo>
                  <a:cubicBezTo>
                    <a:pt x="265" y="559"/>
                    <a:pt x="265" y="545"/>
                    <a:pt x="265" y="530"/>
                  </a:cubicBezTo>
                  <a:cubicBezTo>
                    <a:pt x="265" y="294"/>
                    <a:pt x="265" y="294"/>
                    <a:pt x="265" y="294"/>
                  </a:cubicBezTo>
                  <a:cubicBezTo>
                    <a:pt x="265" y="294"/>
                    <a:pt x="265" y="279"/>
                    <a:pt x="250" y="279"/>
                  </a:cubicBezTo>
                  <a:cubicBezTo>
                    <a:pt x="235" y="279"/>
                    <a:pt x="235" y="294"/>
                    <a:pt x="235" y="294"/>
                  </a:cubicBezTo>
                  <a:cubicBezTo>
                    <a:pt x="235" y="530"/>
                    <a:pt x="235" y="530"/>
                    <a:pt x="235" y="530"/>
                  </a:cubicBezTo>
                  <a:cubicBezTo>
                    <a:pt x="235" y="545"/>
                    <a:pt x="235" y="559"/>
                    <a:pt x="250" y="559"/>
                  </a:cubicBezTo>
                  <a:close/>
                  <a:moveTo>
                    <a:pt x="471" y="88"/>
                  </a:moveTo>
                  <a:lnTo>
                    <a:pt x="471" y="88"/>
                  </a:lnTo>
                  <a:cubicBezTo>
                    <a:pt x="353" y="88"/>
                    <a:pt x="353" y="88"/>
                    <a:pt x="353" y="88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53" y="29"/>
                    <a:pt x="323" y="0"/>
                    <a:pt x="309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6" y="0"/>
                    <a:pt x="147" y="29"/>
                    <a:pt x="147" y="44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14" y="88"/>
                    <a:pt x="0" y="103"/>
                    <a:pt x="0" y="11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6"/>
                    <a:pt x="14" y="206"/>
                    <a:pt x="29" y="206"/>
                  </a:cubicBezTo>
                  <a:cubicBezTo>
                    <a:pt x="29" y="559"/>
                    <a:pt x="29" y="559"/>
                    <a:pt x="29" y="559"/>
                  </a:cubicBezTo>
                  <a:cubicBezTo>
                    <a:pt x="29" y="604"/>
                    <a:pt x="73" y="633"/>
                    <a:pt x="118" y="633"/>
                  </a:cubicBezTo>
                  <a:cubicBezTo>
                    <a:pt x="382" y="633"/>
                    <a:pt x="382" y="633"/>
                    <a:pt x="382" y="633"/>
                  </a:cubicBezTo>
                  <a:cubicBezTo>
                    <a:pt x="427" y="633"/>
                    <a:pt x="471" y="604"/>
                    <a:pt x="471" y="559"/>
                  </a:cubicBezTo>
                  <a:cubicBezTo>
                    <a:pt x="471" y="206"/>
                    <a:pt x="471" y="206"/>
                    <a:pt x="471" y="206"/>
                  </a:cubicBezTo>
                  <a:cubicBezTo>
                    <a:pt x="486" y="206"/>
                    <a:pt x="500" y="176"/>
                    <a:pt x="500" y="162"/>
                  </a:cubicBezTo>
                  <a:cubicBezTo>
                    <a:pt x="500" y="117"/>
                    <a:pt x="500" y="117"/>
                    <a:pt x="500" y="117"/>
                  </a:cubicBezTo>
                  <a:cubicBezTo>
                    <a:pt x="500" y="103"/>
                    <a:pt x="486" y="88"/>
                    <a:pt x="471" y="88"/>
                  </a:cubicBezTo>
                  <a:close/>
                  <a:moveTo>
                    <a:pt x="191" y="59"/>
                  </a:moveTo>
                  <a:lnTo>
                    <a:pt x="191" y="59"/>
                  </a:lnTo>
                  <a:lnTo>
                    <a:pt x="206" y="44"/>
                  </a:lnTo>
                  <a:cubicBezTo>
                    <a:pt x="294" y="44"/>
                    <a:pt x="294" y="44"/>
                    <a:pt x="294" y="44"/>
                  </a:cubicBezTo>
                  <a:lnTo>
                    <a:pt x="309" y="59"/>
                  </a:lnTo>
                  <a:cubicBezTo>
                    <a:pt x="309" y="88"/>
                    <a:pt x="309" y="88"/>
                    <a:pt x="309" y="88"/>
                  </a:cubicBezTo>
                  <a:cubicBezTo>
                    <a:pt x="294" y="88"/>
                    <a:pt x="191" y="88"/>
                    <a:pt x="191" y="88"/>
                  </a:cubicBezTo>
                  <a:lnTo>
                    <a:pt x="191" y="59"/>
                  </a:lnTo>
                  <a:close/>
                  <a:moveTo>
                    <a:pt x="427" y="559"/>
                  </a:moveTo>
                  <a:lnTo>
                    <a:pt x="427" y="559"/>
                  </a:lnTo>
                  <a:cubicBezTo>
                    <a:pt x="427" y="574"/>
                    <a:pt x="412" y="589"/>
                    <a:pt x="382" y="589"/>
                  </a:cubicBezTo>
                  <a:cubicBezTo>
                    <a:pt x="118" y="589"/>
                    <a:pt x="118" y="589"/>
                    <a:pt x="118" y="589"/>
                  </a:cubicBezTo>
                  <a:cubicBezTo>
                    <a:pt x="88" y="589"/>
                    <a:pt x="73" y="574"/>
                    <a:pt x="73" y="559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103" y="206"/>
                    <a:pt x="412" y="206"/>
                    <a:pt x="427" y="206"/>
                  </a:cubicBezTo>
                  <a:lnTo>
                    <a:pt x="427" y="559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59" y="162"/>
                    <a:pt x="59" y="162"/>
                    <a:pt x="59" y="162"/>
                  </a:cubicBezTo>
                  <a:cubicBezTo>
                    <a:pt x="44" y="162"/>
                    <a:pt x="29" y="147"/>
                    <a:pt x="29" y="147"/>
                  </a:cubicBezTo>
                  <a:cubicBezTo>
                    <a:pt x="29" y="132"/>
                    <a:pt x="44" y="117"/>
                    <a:pt x="59" y="117"/>
                  </a:cubicBezTo>
                  <a:cubicBezTo>
                    <a:pt x="441" y="117"/>
                    <a:pt x="441" y="117"/>
                    <a:pt x="441" y="117"/>
                  </a:cubicBezTo>
                  <a:cubicBezTo>
                    <a:pt x="456" y="117"/>
                    <a:pt x="471" y="132"/>
                    <a:pt x="471" y="147"/>
                  </a:cubicBezTo>
                  <a:cubicBezTo>
                    <a:pt x="471" y="147"/>
                    <a:pt x="456" y="162"/>
                    <a:pt x="441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5" name="Freeform 199">
              <a:extLst>
                <a:ext uri="{FF2B5EF4-FFF2-40B4-BE49-F238E27FC236}">
                  <a16:creationId xmlns:a16="http://schemas.microsoft.com/office/drawing/2014/main" id="{BF23688C-E9E5-4455-8472-71A6F88CD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887" y="881471"/>
              <a:ext cx="228610" cy="212477"/>
            </a:xfrm>
            <a:custGeom>
              <a:avLst/>
              <a:gdLst>
                <a:gd name="T0" fmla="*/ 201927 w 634"/>
                <a:gd name="T1" fmla="*/ 26650 h 590"/>
                <a:gd name="T2" fmla="*/ 201927 w 634"/>
                <a:gd name="T3" fmla="*/ 26650 h 590"/>
                <a:gd name="T4" fmla="*/ 159378 w 634"/>
                <a:gd name="T5" fmla="*/ 26650 h 590"/>
                <a:gd name="T6" fmla="*/ 159378 w 634"/>
                <a:gd name="T7" fmla="*/ 10804 h 590"/>
                <a:gd name="T8" fmla="*/ 143512 w 634"/>
                <a:gd name="T9" fmla="*/ 0 h 590"/>
                <a:gd name="T10" fmla="*/ 85098 w 634"/>
                <a:gd name="T11" fmla="*/ 0 h 590"/>
                <a:gd name="T12" fmla="*/ 74641 w 634"/>
                <a:gd name="T13" fmla="*/ 10804 h 590"/>
                <a:gd name="T14" fmla="*/ 74641 w 634"/>
                <a:gd name="T15" fmla="*/ 26650 h 590"/>
                <a:gd name="T16" fmla="*/ 32092 w 634"/>
                <a:gd name="T17" fmla="*/ 26650 h 590"/>
                <a:gd name="T18" fmla="*/ 0 w 634"/>
                <a:gd name="T19" fmla="*/ 52939 h 590"/>
                <a:gd name="T20" fmla="*/ 0 w 634"/>
                <a:gd name="T21" fmla="*/ 180425 h 590"/>
                <a:gd name="T22" fmla="*/ 32092 w 634"/>
                <a:gd name="T23" fmla="*/ 212117 h 590"/>
                <a:gd name="T24" fmla="*/ 201927 w 634"/>
                <a:gd name="T25" fmla="*/ 212117 h 590"/>
                <a:gd name="T26" fmla="*/ 228249 w 634"/>
                <a:gd name="T27" fmla="*/ 180425 h 590"/>
                <a:gd name="T28" fmla="*/ 228249 w 634"/>
                <a:gd name="T29" fmla="*/ 52939 h 590"/>
                <a:gd name="T30" fmla="*/ 201927 w 634"/>
                <a:gd name="T31" fmla="*/ 26650 h 590"/>
                <a:gd name="T32" fmla="*/ 85098 w 634"/>
                <a:gd name="T33" fmla="*/ 21248 h 590"/>
                <a:gd name="T34" fmla="*/ 85098 w 634"/>
                <a:gd name="T35" fmla="*/ 21248 h 590"/>
                <a:gd name="T36" fmla="*/ 95555 w 634"/>
                <a:gd name="T37" fmla="*/ 10804 h 590"/>
                <a:gd name="T38" fmla="*/ 138104 w 634"/>
                <a:gd name="T39" fmla="*/ 10804 h 590"/>
                <a:gd name="T40" fmla="*/ 143512 w 634"/>
                <a:gd name="T41" fmla="*/ 21248 h 590"/>
                <a:gd name="T42" fmla="*/ 143512 w 634"/>
                <a:gd name="T43" fmla="*/ 26650 h 590"/>
                <a:gd name="T44" fmla="*/ 85098 w 634"/>
                <a:gd name="T45" fmla="*/ 26650 h 590"/>
                <a:gd name="T46" fmla="*/ 85098 w 634"/>
                <a:gd name="T47" fmla="*/ 21248 h 590"/>
                <a:gd name="T48" fmla="*/ 212384 w 634"/>
                <a:gd name="T49" fmla="*/ 180425 h 590"/>
                <a:gd name="T50" fmla="*/ 212384 w 634"/>
                <a:gd name="T51" fmla="*/ 180425 h 590"/>
                <a:gd name="T52" fmla="*/ 201927 w 634"/>
                <a:gd name="T53" fmla="*/ 196271 h 590"/>
                <a:gd name="T54" fmla="*/ 32092 w 634"/>
                <a:gd name="T55" fmla="*/ 196271 h 590"/>
                <a:gd name="T56" fmla="*/ 15866 w 634"/>
                <a:gd name="T57" fmla="*/ 180425 h 590"/>
                <a:gd name="T58" fmla="*/ 15866 w 634"/>
                <a:gd name="T59" fmla="*/ 106239 h 590"/>
                <a:gd name="T60" fmla="*/ 90506 w 634"/>
                <a:gd name="T61" fmla="*/ 106239 h 590"/>
                <a:gd name="T62" fmla="*/ 85098 w 634"/>
                <a:gd name="T63" fmla="*/ 111280 h 590"/>
                <a:gd name="T64" fmla="*/ 116829 w 634"/>
                <a:gd name="T65" fmla="*/ 137930 h 590"/>
                <a:gd name="T66" fmla="*/ 143512 w 634"/>
                <a:gd name="T67" fmla="*/ 111280 h 590"/>
                <a:gd name="T68" fmla="*/ 143512 w 634"/>
                <a:gd name="T69" fmla="*/ 106239 h 590"/>
                <a:gd name="T70" fmla="*/ 212384 w 634"/>
                <a:gd name="T71" fmla="*/ 106239 h 590"/>
                <a:gd name="T72" fmla="*/ 212384 w 634"/>
                <a:gd name="T73" fmla="*/ 180425 h 590"/>
                <a:gd name="T74" fmla="*/ 100963 w 634"/>
                <a:gd name="T75" fmla="*/ 111280 h 590"/>
                <a:gd name="T76" fmla="*/ 100963 w 634"/>
                <a:gd name="T77" fmla="*/ 111280 h 590"/>
                <a:gd name="T78" fmla="*/ 100963 w 634"/>
                <a:gd name="T79" fmla="*/ 106239 h 590"/>
                <a:gd name="T80" fmla="*/ 127647 w 634"/>
                <a:gd name="T81" fmla="*/ 106239 h 590"/>
                <a:gd name="T82" fmla="*/ 127647 w 634"/>
                <a:gd name="T83" fmla="*/ 111280 h 590"/>
                <a:gd name="T84" fmla="*/ 116829 w 634"/>
                <a:gd name="T85" fmla="*/ 127486 h 590"/>
                <a:gd name="T86" fmla="*/ 100963 w 634"/>
                <a:gd name="T87" fmla="*/ 111280 h 590"/>
                <a:gd name="T88" fmla="*/ 212384 w 634"/>
                <a:gd name="T89" fmla="*/ 90033 h 590"/>
                <a:gd name="T90" fmla="*/ 212384 w 634"/>
                <a:gd name="T91" fmla="*/ 90033 h 590"/>
                <a:gd name="T92" fmla="*/ 15866 w 634"/>
                <a:gd name="T93" fmla="*/ 90033 h 590"/>
                <a:gd name="T94" fmla="*/ 15866 w 634"/>
                <a:gd name="T95" fmla="*/ 52939 h 590"/>
                <a:gd name="T96" fmla="*/ 32092 w 634"/>
                <a:gd name="T97" fmla="*/ 42495 h 590"/>
                <a:gd name="T98" fmla="*/ 201927 w 634"/>
                <a:gd name="T99" fmla="*/ 42495 h 590"/>
                <a:gd name="T100" fmla="*/ 212384 w 634"/>
                <a:gd name="T101" fmla="*/ 52939 h 590"/>
                <a:gd name="T102" fmla="*/ 212384 w 634"/>
                <a:gd name="T103" fmla="*/ 90033 h 5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4" h="590">
                  <a:moveTo>
                    <a:pt x="560" y="74"/>
                  </a:moveTo>
                  <a:lnTo>
                    <a:pt x="560" y="74"/>
                  </a:lnTo>
                  <a:cubicBezTo>
                    <a:pt x="442" y="74"/>
                    <a:pt x="442" y="74"/>
                    <a:pt x="442" y="74"/>
                  </a:cubicBezTo>
                  <a:cubicBezTo>
                    <a:pt x="442" y="30"/>
                    <a:pt x="442" y="30"/>
                    <a:pt x="442" y="30"/>
                  </a:cubicBezTo>
                  <a:cubicBezTo>
                    <a:pt x="442" y="15"/>
                    <a:pt x="412" y="0"/>
                    <a:pt x="398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21" y="0"/>
                    <a:pt x="207" y="15"/>
                    <a:pt x="207" y="30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44" y="74"/>
                    <a:pt x="0" y="103"/>
                    <a:pt x="0" y="147"/>
                  </a:cubicBezTo>
                  <a:cubicBezTo>
                    <a:pt x="0" y="501"/>
                    <a:pt x="0" y="501"/>
                    <a:pt x="0" y="501"/>
                  </a:cubicBezTo>
                  <a:cubicBezTo>
                    <a:pt x="0" y="545"/>
                    <a:pt x="44" y="589"/>
                    <a:pt x="89" y="589"/>
                  </a:cubicBezTo>
                  <a:cubicBezTo>
                    <a:pt x="560" y="589"/>
                    <a:pt x="560" y="589"/>
                    <a:pt x="560" y="589"/>
                  </a:cubicBezTo>
                  <a:cubicBezTo>
                    <a:pt x="604" y="589"/>
                    <a:pt x="633" y="545"/>
                    <a:pt x="633" y="501"/>
                  </a:cubicBezTo>
                  <a:cubicBezTo>
                    <a:pt x="633" y="147"/>
                    <a:pt x="633" y="147"/>
                    <a:pt x="633" y="147"/>
                  </a:cubicBezTo>
                  <a:cubicBezTo>
                    <a:pt x="633" y="103"/>
                    <a:pt x="604" y="74"/>
                    <a:pt x="560" y="74"/>
                  </a:cubicBezTo>
                  <a:close/>
                  <a:moveTo>
                    <a:pt x="236" y="59"/>
                  </a:moveTo>
                  <a:lnTo>
                    <a:pt x="236" y="59"/>
                  </a:lnTo>
                  <a:cubicBezTo>
                    <a:pt x="236" y="45"/>
                    <a:pt x="251" y="30"/>
                    <a:pt x="265" y="30"/>
                  </a:cubicBezTo>
                  <a:cubicBezTo>
                    <a:pt x="383" y="30"/>
                    <a:pt x="383" y="30"/>
                    <a:pt x="383" y="30"/>
                  </a:cubicBezTo>
                  <a:cubicBezTo>
                    <a:pt x="383" y="30"/>
                    <a:pt x="398" y="45"/>
                    <a:pt x="398" y="59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236" y="74"/>
                    <a:pt x="236" y="74"/>
                    <a:pt x="236" y="74"/>
                  </a:cubicBezTo>
                  <a:lnTo>
                    <a:pt x="236" y="59"/>
                  </a:lnTo>
                  <a:close/>
                  <a:moveTo>
                    <a:pt x="589" y="501"/>
                  </a:moveTo>
                  <a:lnTo>
                    <a:pt x="589" y="501"/>
                  </a:lnTo>
                  <a:cubicBezTo>
                    <a:pt x="589" y="530"/>
                    <a:pt x="574" y="545"/>
                    <a:pt x="560" y="545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01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6" y="295"/>
                    <a:pt x="236" y="309"/>
                    <a:pt x="236" y="309"/>
                  </a:cubicBezTo>
                  <a:cubicBezTo>
                    <a:pt x="236" y="354"/>
                    <a:pt x="280" y="383"/>
                    <a:pt x="324" y="383"/>
                  </a:cubicBezTo>
                  <a:cubicBezTo>
                    <a:pt x="369" y="383"/>
                    <a:pt x="398" y="354"/>
                    <a:pt x="398" y="309"/>
                  </a:cubicBezTo>
                  <a:lnTo>
                    <a:pt x="398" y="295"/>
                  </a:lnTo>
                  <a:cubicBezTo>
                    <a:pt x="589" y="295"/>
                    <a:pt x="589" y="295"/>
                    <a:pt x="589" y="295"/>
                  </a:cubicBezTo>
                  <a:lnTo>
                    <a:pt x="589" y="501"/>
                  </a:lnTo>
                  <a:close/>
                  <a:moveTo>
                    <a:pt x="280" y="309"/>
                  </a:moveTo>
                  <a:lnTo>
                    <a:pt x="280" y="309"/>
                  </a:lnTo>
                  <a:lnTo>
                    <a:pt x="280" y="295"/>
                  </a:lnTo>
                  <a:cubicBezTo>
                    <a:pt x="354" y="295"/>
                    <a:pt x="354" y="295"/>
                    <a:pt x="354" y="295"/>
                  </a:cubicBezTo>
                  <a:lnTo>
                    <a:pt x="354" y="309"/>
                  </a:lnTo>
                  <a:cubicBezTo>
                    <a:pt x="354" y="324"/>
                    <a:pt x="339" y="354"/>
                    <a:pt x="324" y="354"/>
                  </a:cubicBezTo>
                  <a:cubicBezTo>
                    <a:pt x="295" y="354"/>
                    <a:pt x="280" y="324"/>
                    <a:pt x="280" y="309"/>
                  </a:cubicBezTo>
                  <a:close/>
                  <a:moveTo>
                    <a:pt x="589" y="250"/>
                  </a:moveTo>
                  <a:lnTo>
                    <a:pt x="589" y="250"/>
                  </a:lnTo>
                  <a:cubicBezTo>
                    <a:pt x="44" y="250"/>
                    <a:pt x="44" y="250"/>
                    <a:pt x="44" y="250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33"/>
                    <a:pt x="59" y="118"/>
                    <a:pt x="89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4" y="118"/>
                    <a:pt x="589" y="133"/>
                    <a:pt x="589" y="147"/>
                  </a:cubicBezTo>
                  <a:lnTo>
                    <a:pt x="589" y="25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6" name="Freeform 200">
              <a:extLst>
                <a:ext uri="{FF2B5EF4-FFF2-40B4-BE49-F238E27FC236}">
                  <a16:creationId xmlns:a16="http://schemas.microsoft.com/office/drawing/2014/main" id="{8A467D75-0654-49E7-89BA-918DBA9A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679" y="876728"/>
              <a:ext cx="228611" cy="217220"/>
            </a:xfrm>
            <a:custGeom>
              <a:avLst/>
              <a:gdLst>
                <a:gd name="T0" fmla="*/ 111421 w 634"/>
                <a:gd name="T1" fmla="*/ 15824 h 604"/>
                <a:gd name="T2" fmla="*/ 111421 w 634"/>
                <a:gd name="T3" fmla="*/ 15824 h 604"/>
                <a:gd name="T4" fmla="*/ 5048 w 634"/>
                <a:gd name="T5" fmla="*/ 79120 h 604"/>
                <a:gd name="T6" fmla="*/ 5048 w 634"/>
                <a:gd name="T7" fmla="*/ 79120 h 604"/>
                <a:gd name="T8" fmla="*/ 100603 w 634"/>
                <a:gd name="T9" fmla="*/ 121557 h 604"/>
                <a:gd name="T10" fmla="*/ 121878 w 634"/>
                <a:gd name="T11" fmla="*/ 121557 h 604"/>
                <a:gd name="T12" fmla="*/ 217433 w 634"/>
                <a:gd name="T13" fmla="*/ 79120 h 604"/>
                <a:gd name="T14" fmla="*/ 217433 w 634"/>
                <a:gd name="T15" fmla="*/ 57901 h 604"/>
                <a:gd name="T16" fmla="*/ 121878 w 634"/>
                <a:gd name="T17" fmla="*/ 5035 h 604"/>
                <a:gd name="T18" fmla="*/ 100603 w 634"/>
                <a:gd name="T19" fmla="*/ 5035 h 604"/>
                <a:gd name="T20" fmla="*/ 5048 w 634"/>
                <a:gd name="T21" fmla="*/ 57901 h 604"/>
                <a:gd name="T22" fmla="*/ 5048 w 634"/>
                <a:gd name="T23" fmla="*/ 79120 h 604"/>
                <a:gd name="T24" fmla="*/ 111421 w 634"/>
                <a:gd name="T25" fmla="*/ 15824 h 604"/>
                <a:gd name="T26" fmla="*/ 111421 w 634"/>
                <a:gd name="T27" fmla="*/ 15824 h 604"/>
                <a:gd name="T28" fmla="*/ 212024 w 634"/>
                <a:gd name="T29" fmla="*/ 68690 h 604"/>
                <a:gd name="T30" fmla="*/ 111421 w 634"/>
                <a:gd name="T31" fmla="*/ 111127 h 604"/>
                <a:gd name="T32" fmla="*/ 15866 w 634"/>
                <a:gd name="T33" fmla="*/ 68690 h 604"/>
                <a:gd name="T34" fmla="*/ 111421 w 634"/>
                <a:gd name="T35" fmla="*/ 15824 h 604"/>
                <a:gd name="T36" fmla="*/ 111421 w 634"/>
                <a:gd name="T37" fmla="*/ 201036 h 604"/>
                <a:gd name="T38" fmla="*/ 111421 w 634"/>
                <a:gd name="T39" fmla="*/ 201036 h 604"/>
                <a:gd name="T40" fmla="*/ 15866 w 634"/>
                <a:gd name="T41" fmla="*/ 158599 h 604"/>
                <a:gd name="T42" fmla="*/ 0 w 634"/>
                <a:gd name="T43" fmla="*/ 153564 h 604"/>
                <a:gd name="T44" fmla="*/ 5048 w 634"/>
                <a:gd name="T45" fmla="*/ 169388 h 604"/>
                <a:gd name="T46" fmla="*/ 100603 w 634"/>
                <a:gd name="T47" fmla="*/ 211825 h 604"/>
                <a:gd name="T48" fmla="*/ 121878 w 634"/>
                <a:gd name="T49" fmla="*/ 211825 h 604"/>
                <a:gd name="T50" fmla="*/ 217433 w 634"/>
                <a:gd name="T51" fmla="*/ 169388 h 604"/>
                <a:gd name="T52" fmla="*/ 228250 w 634"/>
                <a:gd name="T53" fmla="*/ 153564 h 604"/>
                <a:gd name="T54" fmla="*/ 212024 w 634"/>
                <a:gd name="T55" fmla="*/ 158599 h 604"/>
                <a:gd name="T56" fmla="*/ 111421 w 634"/>
                <a:gd name="T57" fmla="*/ 201036 h 604"/>
                <a:gd name="T58" fmla="*/ 5048 w 634"/>
                <a:gd name="T59" fmla="*/ 121557 h 604"/>
                <a:gd name="T60" fmla="*/ 5048 w 634"/>
                <a:gd name="T61" fmla="*/ 121557 h 604"/>
                <a:gd name="T62" fmla="*/ 100603 w 634"/>
                <a:gd name="T63" fmla="*/ 169388 h 604"/>
                <a:gd name="T64" fmla="*/ 121878 w 634"/>
                <a:gd name="T65" fmla="*/ 169388 h 604"/>
                <a:gd name="T66" fmla="*/ 217433 w 634"/>
                <a:gd name="T67" fmla="*/ 121557 h 604"/>
                <a:gd name="T68" fmla="*/ 228250 w 634"/>
                <a:gd name="T69" fmla="*/ 105733 h 604"/>
                <a:gd name="T70" fmla="*/ 212024 w 634"/>
                <a:gd name="T71" fmla="*/ 111127 h 604"/>
                <a:gd name="T72" fmla="*/ 111421 w 634"/>
                <a:gd name="T73" fmla="*/ 158599 h 604"/>
                <a:gd name="T74" fmla="*/ 15866 w 634"/>
                <a:gd name="T75" fmla="*/ 111127 h 604"/>
                <a:gd name="T76" fmla="*/ 0 w 634"/>
                <a:gd name="T77" fmla="*/ 105733 h 604"/>
                <a:gd name="T78" fmla="*/ 5048 w 634"/>
                <a:gd name="T79" fmla="*/ 121557 h 6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04">
                  <a:moveTo>
                    <a:pt x="309" y="44"/>
                  </a:moveTo>
                  <a:lnTo>
                    <a:pt x="309" y="44"/>
                  </a:lnTo>
                  <a:close/>
                  <a:moveTo>
                    <a:pt x="14" y="220"/>
                  </a:moveTo>
                  <a:lnTo>
                    <a:pt x="14" y="220"/>
                  </a:lnTo>
                  <a:cubicBezTo>
                    <a:pt x="279" y="338"/>
                    <a:pt x="279" y="338"/>
                    <a:pt x="279" y="338"/>
                  </a:cubicBezTo>
                  <a:cubicBezTo>
                    <a:pt x="309" y="353"/>
                    <a:pt x="324" y="353"/>
                    <a:pt x="338" y="338"/>
                  </a:cubicBezTo>
                  <a:cubicBezTo>
                    <a:pt x="603" y="220"/>
                    <a:pt x="603" y="220"/>
                    <a:pt x="603" y="220"/>
                  </a:cubicBezTo>
                  <a:cubicBezTo>
                    <a:pt x="633" y="206"/>
                    <a:pt x="633" y="176"/>
                    <a:pt x="603" y="161"/>
                  </a:cubicBezTo>
                  <a:cubicBezTo>
                    <a:pt x="338" y="14"/>
                    <a:pt x="338" y="14"/>
                    <a:pt x="338" y="14"/>
                  </a:cubicBezTo>
                  <a:cubicBezTo>
                    <a:pt x="324" y="0"/>
                    <a:pt x="309" y="14"/>
                    <a:pt x="279" y="14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0" y="176"/>
                    <a:pt x="0" y="206"/>
                    <a:pt x="14" y="220"/>
                  </a:cubicBezTo>
                  <a:close/>
                  <a:moveTo>
                    <a:pt x="309" y="44"/>
                  </a:moveTo>
                  <a:lnTo>
                    <a:pt x="309" y="44"/>
                  </a:lnTo>
                  <a:cubicBezTo>
                    <a:pt x="588" y="191"/>
                    <a:pt x="588" y="191"/>
                    <a:pt x="588" y="191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44" y="191"/>
                    <a:pt x="44" y="191"/>
                    <a:pt x="44" y="191"/>
                  </a:cubicBezTo>
                  <a:lnTo>
                    <a:pt x="309" y="44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44" y="441"/>
                    <a:pt x="44" y="441"/>
                    <a:pt x="44" y="441"/>
                  </a:cubicBezTo>
                  <a:cubicBezTo>
                    <a:pt x="44" y="441"/>
                    <a:pt x="14" y="427"/>
                    <a:pt x="0" y="427"/>
                  </a:cubicBezTo>
                  <a:cubicBezTo>
                    <a:pt x="0" y="441"/>
                    <a:pt x="0" y="456"/>
                    <a:pt x="14" y="471"/>
                  </a:cubicBezTo>
                  <a:cubicBezTo>
                    <a:pt x="279" y="589"/>
                    <a:pt x="279" y="589"/>
                    <a:pt x="279" y="589"/>
                  </a:cubicBezTo>
                  <a:cubicBezTo>
                    <a:pt x="309" y="603"/>
                    <a:pt x="324" y="603"/>
                    <a:pt x="338" y="589"/>
                  </a:cubicBezTo>
                  <a:cubicBezTo>
                    <a:pt x="603" y="471"/>
                    <a:pt x="603" y="471"/>
                    <a:pt x="603" y="471"/>
                  </a:cubicBezTo>
                  <a:cubicBezTo>
                    <a:pt x="618" y="471"/>
                    <a:pt x="633" y="441"/>
                    <a:pt x="633" y="427"/>
                  </a:cubicBezTo>
                  <a:cubicBezTo>
                    <a:pt x="618" y="427"/>
                    <a:pt x="588" y="441"/>
                    <a:pt x="588" y="441"/>
                  </a:cubicBezTo>
                  <a:lnTo>
                    <a:pt x="309" y="559"/>
                  </a:lnTo>
                  <a:close/>
                  <a:moveTo>
                    <a:pt x="14" y="338"/>
                  </a:moveTo>
                  <a:lnTo>
                    <a:pt x="14" y="338"/>
                  </a:lnTo>
                  <a:cubicBezTo>
                    <a:pt x="279" y="471"/>
                    <a:pt x="279" y="471"/>
                    <a:pt x="279" y="471"/>
                  </a:cubicBezTo>
                  <a:cubicBezTo>
                    <a:pt x="309" y="471"/>
                    <a:pt x="324" y="471"/>
                    <a:pt x="338" y="471"/>
                  </a:cubicBezTo>
                  <a:cubicBezTo>
                    <a:pt x="603" y="338"/>
                    <a:pt x="603" y="338"/>
                    <a:pt x="603" y="338"/>
                  </a:cubicBezTo>
                  <a:cubicBezTo>
                    <a:pt x="618" y="338"/>
                    <a:pt x="633" y="309"/>
                    <a:pt x="633" y="294"/>
                  </a:cubicBezTo>
                  <a:cubicBezTo>
                    <a:pt x="618" y="309"/>
                    <a:pt x="588" y="309"/>
                    <a:pt x="588" y="309"/>
                  </a:cubicBezTo>
                  <a:cubicBezTo>
                    <a:pt x="309" y="441"/>
                    <a:pt x="309" y="441"/>
                    <a:pt x="309" y="441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44" y="309"/>
                    <a:pt x="14" y="309"/>
                    <a:pt x="0" y="294"/>
                  </a:cubicBezTo>
                  <a:cubicBezTo>
                    <a:pt x="0" y="309"/>
                    <a:pt x="0" y="338"/>
                    <a:pt x="14" y="33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7" name="Freeform 201">
              <a:extLst>
                <a:ext uri="{FF2B5EF4-FFF2-40B4-BE49-F238E27FC236}">
                  <a16:creationId xmlns:a16="http://schemas.microsoft.com/office/drawing/2014/main" id="{3460F987-749F-4B3B-A1A7-B5FCE13C5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574" y="887163"/>
              <a:ext cx="221970" cy="197300"/>
            </a:xfrm>
            <a:custGeom>
              <a:avLst/>
              <a:gdLst>
                <a:gd name="T0" fmla="*/ 195075 w 619"/>
                <a:gd name="T1" fmla="*/ 106238 h 546"/>
                <a:gd name="T2" fmla="*/ 195075 w 619"/>
                <a:gd name="T3" fmla="*/ 106238 h 546"/>
                <a:gd name="T4" fmla="*/ 179297 w 619"/>
                <a:gd name="T5" fmla="*/ 106238 h 546"/>
                <a:gd name="T6" fmla="*/ 179297 w 619"/>
                <a:gd name="T7" fmla="*/ 26379 h 546"/>
                <a:gd name="T8" fmla="*/ 153120 w 619"/>
                <a:gd name="T9" fmla="*/ 0 h 546"/>
                <a:gd name="T10" fmla="*/ 68492 w 619"/>
                <a:gd name="T11" fmla="*/ 0 h 546"/>
                <a:gd name="T12" fmla="*/ 42314 w 619"/>
                <a:gd name="T13" fmla="*/ 26379 h 546"/>
                <a:gd name="T14" fmla="*/ 42314 w 619"/>
                <a:gd name="T15" fmla="*/ 106238 h 546"/>
                <a:gd name="T16" fmla="*/ 26177 w 619"/>
                <a:gd name="T17" fmla="*/ 106238 h 546"/>
                <a:gd name="T18" fmla="*/ 0 w 619"/>
                <a:gd name="T19" fmla="*/ 132979 h 546"/>
                <a:gd name="T20" fmla="*/ 0 w 619"/>
                <a:gd name="T21" fmla="*/ 148878 h 546"/>
                <a:gd name="T22" fmla="*/ 26177 w 619"/>
                <a:gd name="T23" fmla="*/ 175619 h 546"/>
                <a:gd name="T24" fmla="*/ 42314 w 619"/>
                <a:gd name="T25" fmla="*/ 175619 h 546"/>
                <a:gd name="T26" fmla="*/ 68492 w 619"/>
                <a:gd name="T27" fmla="*/ 196939 h 546"/>
                <a:gd name="T28" fmla="*/ 153120 w 619"/>
                <a:gd name="T29" fmla="*/ 196939 h 546"/>
                <a:gd name="T30" fmla="*/ 179297 w 619"/>
                <a:gd name="T31" fmla="*/ 175619 h 546"/>
                <a:gd name="T32" fmla="*/ 195075 w 619"/>
                <a:gd name="T33" fmla="*/ 175619 h 546"/>
                <a:gd name="T34" fmla="*/ 221611 w 619"/>
                <a:gd name="T35" fmla="*/ 148878 h 546"/>
                <a:gd name="T36" fmla="*/ 221611 w 619"/>
                <a:gd name="T37" fmla="*/ 132979 h 546"/>
                <a:gd name="T38" fmla="*/ 195075 w 619"/>
                <a:gd name="T39" fmla="*/ 106238 h 546"/>
                <a:gd name="T40" fmla="*/ 52713 w 619"/>
                <a:gd name="T41" fmla="*/ 26379 h 546"/>
                <a:gd name="T42" fmla="*/ 52713 w 619"/>
                <a:gd name="T43" fmla="*/ 26379 h 546"/>
                <a:gd name="T44" fmla="*/ 68492 w 619"/>
                <a:gd name="T45" fmla="*/ 15900 h 546"/>
                <a:gd name="T46" fmla="*/ 153120 w 619"/>
                <a:gd name="T47" fmla="*/ 15900 h 546"/>
                <a:gd name="T48" fmla="*/ 168898 w 619"/>
                <a:gd name="T49" fmla="*/ 26379 h 546"/>
                <a:gd name="T50" fmla="*/ 168898 w 619"/>
                <a:gd name="T51" fmla="*/ 106238 h 546"/>
                <a:gd name="T52" fmla="*/ 52713 w 619"/>
                <a:gd name="T53" fmla="*/ 106238 h 546"/>
                <a:gd name="T54" fmla="*/ 52713 w 619"/>
                <a:gd name="T55" fmla="*/ 26379 h 546"/>
                <a:gd name="T56" fmla="*/ 153120 w 619"/>
                <a:gd name="T57" fmla="*/ 186098 h 546"/>
                <a:gd name="T58" fmla="*/ 153120 w 619"/>
                <a:gd name="T59" fmla="*/ 186098 h 546"/>
                <a:gd name="T60" fmla="*/ 68492 w 619"/>
                <a:gd name="T61" fmla="*/ 186098 h 546"/>
                <a:gd name="T62" fmla="*/ 52713 w 619"/>
                <a:gd name="T63" fmla="*/ 170198 h 546"/>
                <a:gd name="T64" fmla="*/ 68492 w 619"/>
                <a:gd name="T65" fmla="*/ 154299 h 546"/>
                <a:gd name="T66" fmla="*/ 153120 w 619"/>
                <a:gd name="T67" fmla="*/ 154299 h 546"/>
                <a:gd name="T68" fmla="*/ 168898 w 619"/>
                <a:gd name="T69" fmla="*/ 170198 h 546"/>
                <a:gd name="T70" fmla="*/ 153120 w 619"/>
                <a:gd name="T71" fmla="*/ 186098 h 546"/>
                <a:gd name="T72" fmla="*/ 211212 w 619"/>
                <a:gd name="T73" fmla="*/ 148878 h 546"/>
                <a:gd name="T74" fmla="*/ 211212 w 619"/>
                <a:gd name="T75" fmla="*/ 148878 h 546"/>
                <a:gd name="T76" fmla="*/ 195075 w 619"/>
                <a:gd name="T77" fmla="*/ 164778 h 546"/>
                <a:gd name="T78" fmla="*/ 179297 w 619"/>
                <a:gd name="T79" fmla="*/ 164778 h 546"/>
                <a:gd name="T80" fmla="*/ 153120 w 619"/>
                <a:gd name="T81" fmla="*/ 143819 h 546"/>
                <a:gd name="T82" fmla="*/ 68492 w 619"/>
                <a:gd name="T83" fmla="*/ 143819 h 546"/>
                <a:gd name="T84" fmla="*/ 42314 w 619"/>
                <a:gd name="T85" fmla="*/ 164778 h 546"/>
                <a:gd name="T86" fmla="*/ 26177 w 619"/>
                <a:gd name="T87" fmla="*/ 164778 h 546"/>
                <a:gd name="T88" fmla="*/ 10399 w 619"/>
                <a:gd name="T89" fmla="*/ 148878 h 546"/>
                <a:gd name="T90" fmla="*/ 10399 w 619"/>
                <a:gd name="T91" fmla="*/ 132979 h 546"/>
                <a:gd name="T92" fmla="*/ 26177 w 619"/>
                <a:gd name="T93" fmla="*/ 122499 h 546"/>
                <a:gd name="T94" fmla="*/ 195075 w 619"/>
                <a:gd name="T95" fmla="*/ 122499 h 546"/>
                <a:gd name="T96" fmla="*/ 211212 w 619"/>
                <a:gd name="T97" fmla="*/ 132979 h 546"/>
                <a:gd name="T98" fmla="*/ 211212 w 619"/>
                <a:gd name="T99" fmla="*/ 148878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19" h="546">
                  <a:moveTo>
                    <a:pt x="544" y="294"/>
                  </a:moveTo>
                  <a:lnTo>
                    <a:pt x="544" y="294"/>
                  </a:lnTo>
                  <a:cubicBezTo>
                    <a:pt x="500" y="294"/>
                    <a:pt x="500" y="294"/>
                    <a:pt x="500" y="294"/>
                  </a:cubicBezTo>
                  <a:cubicBezTo>
                    <a:pt x="500" y="73"/>
                    <a:pt x="500" y="73"/>
                    <a:pt x="500" y="73"/>
                  </a:cubicBezTo>
                  <a:cubicBezTo>
                    <a:pt x="500" y="30"/>
                    <a:pt x="471" y="0"/>
                    <a:pt x="42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47" y="0"/>
                    <a:pt x="118" y="30"/>
                    <a:pt x="118" y="73"/>
                  </a:cubicBezTo>
                  <a:cubicBezTo>
                    <a:pt x="118" y="73"/>
                    <a:pt x="118" y="280"/>
                    <a:pt x="118" y="294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29" y="294"/>
                    <a:pt x="0" y="324"/>
                    <a:pt x="0" y="368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56"/>
                    <a:pt x="29" y="486"/>
                    <a:pt x="73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530"/>
                    <a:pt x="162" y="545"/>
                    <a:pt x="191" y="545"/>
                  </a:cubicBezTo>
                  <a:cubicBezTo>
                    <a:pt x="427" y="545"/>
                    <a:pt x="427" y="545"/>
                    <a:pt x="427" y="545"/>
                  </a:cubicBezTo>
                  <a:cubicBezTo>
                    <a:pt x="456" y="545"/>
                    <a:pt x="500" y="530"/>
                    <a:pt x="500" y="486"/>
                  </a:cubicBezTo>
                  <a:cubicBezTo>
                    <a:pt x="544" y="486"/>
                    <a:pt x="544" y="486"/>
                    <a:pt x="544" y="486"/>
                  </a:cubicBezTo>
                  <a:cubicBezTo>
                    <a:pt x="589" y="486"/>
                    <a:pt x="618" y="456"/>
                    <a:pt x="618" y="412"/>
                  </a:cubicBezTo>
                  <a:cubicBezTo>
                    <a:pt x="618" y="368"/>
                    <a:pt x="618" y="368"/>
                    <a:pt x="618" y="368"/>
                  </a:cubicBezTo>
                  <a:cubicBezTo>
                    <a:pt x="618" y="324"/>
                    <a:pt x="589" y="294"/>
                    <a:pt x="544" y="294"/>
                  </a:cubicBezTo>
                  <a:close/>
                  <a:moveTo>
                    <a:pt x="147" y="73"/>
                  </a:moveTo>
                  <a:lnTo>
                    <a:pt x="147" y="73"/>
                  </a:lnTo>
                  <a:cubicBezTo>
                    <a:pt x="147" y="59"/>
                    <a:pt x="177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41" y="44"/>
                    <a:pt x="471" y="59"/>
                    <a:pt x="471" y="73"/>
                  </a:cubicBezTo>
                  <a:cubicBezTo>
                    <a:pt x="471" y="294"/>
                    <a:pt x="471" y="294"/>
                    <a:pt x="471" y="294"/>
                  </a:cubicBezTo>
                  <a:cubicBezTo>
                    <a:pt x="147" y="294"/>
                    <a:pt x="147" y="294"/>
                    <a:pt x="147" y="294"/>
                  </a:cubicBezTo>
                  <a:lnTo>
                    <a:pt x="147" y="73"/>
                  </a:lnTo>
                  <a:close/>
                  <a:moveTo>
                    <a:pt x="427" y="515"/>
                  </a:moveTo>
                  <a:lnTo>
                    <a:pt x="427" y="515"/>
                  </a:lnTo>
                  <a:cubicBezTo>
                    <a:pt x="191" y="515"/>
                    <a:pt x="191" y="515"/>
                    <a:pt x="191" y="515"/>
                  </a:cubicBezTo>
                  <a:cubicBezTo>
                    <a:pt x="177" y="515"/>
                    <a:pt x="147" y="486"/>
                    <a:pt x="147" y="471"/>
                  </a:cubicBezTo>
                  <a:cubicBezTo>
                    <a:pt x="147" y="456"/>
                    <a:pt x="177" y="427"/>
                    <a:pt x="191" y="427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41" y="427"/>
                    <a:pt x="471" y="456"/>
                    <a:pt x="471" y="471"/>
                  </a:cubicBezTo>
                  <a:cubicBezTo>
                    <a:pt x="471" y="486"/>
                    <a:pt x="441" y="515"/>
                    <a:pt x="427" y="515"/>
                  </a:cubicBezTo>
                  <a:close/>
                  <a:moveTo>
                    <a:pt x="589" y="412"/>
                  </a:moveTo>
                  <a:lnTo>
                    <a:pt x="589" y="412"/>
                  </a:lnTo>
                  <a:cubicBezTo>
                    <a:pt x="589" y="427"/>
                    <a:pt x="559" y="456"/>
                    <a:pt x="544" y="456"/>
                  </a:cubicBezTo>
                  <a:cubicBezTo>
                    <a:pt x="500" y="456"/>
                    <a:pt x="500" y="456"/>
                    <a:pt x="500" y="456"/>
                  </a:cubicBezTo>
                  <a:cubicBezTo>
                    <a:pt x="500" y="412"/>
                    <a:pt x="456" y="398"/>
                    <a:pt x="427" y="398"/>
                  </a:cubicBezTo>
                  <a:cubicBezTo>
                    <a:pt x="191" y="398"/>
                    <a:pt x="191" y="398"/>
                    <a:pt x="191" y="398"/>
                  </a:cubicBezTo>
                  <a:cubicBezTo>
                    <a:pt x="162" y="398"/>
                    <a:pt x="118" y="412"/>
                    <a:pt x="118" y="456"/>
                  </a:cubicBezTo>
                  <a:cubicBezTo>
                    <a:pt x="73" y="456"/>
                    <a:pt x="73" y="456"/>
                    <a:pt x="73" y="456"/>
                  </a:cubicBezTo>
                  <a:cubicBezTo>
                    <a:pt x="59" y="456"/>
                    <a:pt x="29" y="427"/>
                    <a:pt x="29" y="412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53"/>
                    <a:pt x="59" y="339"/>
                    <a:pt x="7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89" y="353"/>
                    <a:pt x="589" y="368"/>
                  </a:cubicBezTo>
                  <a:lnTo>
                    <a:pt x="589" y="41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8" name="Freeform 202">
              <a:extLst>
                <a:ext uri="{FF2B5EF4-FFF2-40B4-BE49-F238E27FC236}">
                  <a16:creationId xmlns:a16="http://schemas.microsoft.com/office/drawing/2014/main" id="{D53871D3-08AF-4B28-9D8F-718232D55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005" y="504894"/>
              <a:ext cx="212485" cy="228602"/>
            </a:xfrm>
            <a:custGeom>
              <a:avLst/>
              <a:gdLst>
                <a:gd name="T0" fmla="*/ 164505 w 589"/>
                <a:gd name="T1" fmla="*/ 127282 h 634"/>
                <a:gd name="T2" fmla="*/ 164505 w 589"/>
                <a:gd name="T3" fmla="*/ 85095 h 634"/>
                <a:gd name="T4" fmla="*/ 164505 w 589"/>
                <a:gd name="T5" fmla="*/ 127282 h 634"/>
                <a:gd name="T6" fmla="*/ 153682 w 589"/>
                <a:gd name="T7" fmla="*/ 100960 h 634"/>
                <a:gd name="T8" fmla="*/ 169916 w 589"/>
                <a:gd name="T9" fmla="*/ 111416 h 634"/>
                <a:gd name="T10" fmla="*/ 153682 w 589"/>
                <a:gd name="T11" fmla="*/ 100960 h 634"/>
                <a:gd name="T12" fmla="*/ 164505 w 589"/>
                <a:gd name="T13" fmla="*/ 185694 h 634"/>
                <a:gd name="T14" fmla="*/ 164505 w 589"/>
                <a:gd name="T15" fmla="*/ 143507 h 634"/>
                <a:gd name="T16" fmla="*/ 164505 w 589"/>
                <a:gd name="T17" fmla="*/ 185694 h 634"/>
                <a:gd name="T18" fmla="*/ 153682 w 589"/>
                <a:gd name="T19" fmla="*/ 153964 h 634"/>
                <a:gd name="T20" fmla="*/ 169916 w 589"/>
                <a:gd name="T21" fmla="*/ 169829 h 634"/>
                <a:gd name="T22" fmla="*/ 153682 w 589"/>
                <a:gd name="T23" fmla="*/ 153964 h 634"/>
                <a:gd name="T24" fmla="*/ 106062 w 589"/>
                <a:gd name="T25" fmla="*/ 185694 h 634"/>
                <a:gd name="T26" fmla="*/ 106062 w 589"/>
                <a:gd name="T27" fmla="*/ 143507 h 634"/>
                <a:gd name="T28" fmla="*/ 106062 w 589"/>
                <a:gd name="T29" fmla="*/ 185694 h 634"/>
                <a:gd name="T30" fmla="*/ 100651 w 589"/>
                <a:gd name="T31" fmla="*/ 153964 h 634"/>
                <a:gd name="T32" fmla="*/ 111473 w 589"/>
                <a:gd name="T33" fmla="*/ 169829 h 634"/>
                <a:gd name="T34" fmla="*/ 100651 w 589"/>
                <a:gd name="T35" fmla="*/ 153964 h 634"/>
                <a:gd name="T36" fmla="*/ 185789 w 589"/>
                <a:gd name="T37" fmla="*/ 0 h 634"/>
                <a:gd name="T38" fmla="*/ 0 w 589"/>
                <a:gd name="T39" fmla="*/ 26322 h 634"/>
                <a:gd name="T40" fmla="*/ 26335 w 589"/>
                <a:gd name="T41" fmla="*/ 228241 h 634"/>
                <a:gd name="T42" fmla="*/ 212124 w 589"/>
                <a:gd name="T43" fmla="*/ 196511 h 634"/>
                <a:gd name="T44" fmla="*/ 185789 w 589"/>
                <a:gd name="T45" fmla="*/ 0 h 634"/>
                <a:gd name="T46" fmla="*/ 196251 w 589"/>
                <a:gd name="T47" fmla="*/ 196511 h 634"/>
                <a:gd name="T48" fmla="*/ 26335 w 589"/>
                <a:gd name="T49" fmla="*/ 212376 h 634"/>
                <a:gd name="T50" fmla="*/ 15873 w 589"/>
                <a:gd name="T51" fmla="*/ 58412 h 634"/>
                <a:gd name="T52" fmla="*/ 196251 w 589"/>
                <a:gd name="T53" fmla="*/ 196511 h 634"/>
                <a:gd name="T54" fmla="*/ 196251 w 589"/>
                <a:gd name="T55" fmla="*/ 42547 h 634"/>
                <a:gd name="T56" fmla="*/ 15873 w 589"/>
                <a:gd name="T57" fmla="*/ 26322 h 634"/>
                <a:gd name="T58" fmla="*/ 185789 w 589"/>
                <a:gd name="T59" fmla="*/ 15865 h 634"/>
                <a:gd name="T60" fmla="*/ 196251 w 589"/>
                <a:gd name="T61" fmla="*/ 42547 h 634"/>
                <a:gd name="T62" fmla="*/ 106062 w 589"/>
                <a:gd name="T63" fmla="*/ 127282 h 634"/>
                <a:gd name="T64" fmla="*/ 106062 w 589"/>
                <a:gd name="T65" fmla="*/ 85095 h 634"/>
                <a:gd name="T66" fmla="*/ 106062 w 589"/>
                <a:gd name="T67" fmla="*/ 127282 h 634"/>
                <a:gd name="T68" fmla="*/ 100651 w 589"/>
                <a:gd name="T69" fmla="*/ 100960 h 634"/>
                <a:gd name="T70" fmla="*/ 111473 w 589"/>
                <a:gd name="T71" fmla="*/ 111416 h 634"/>
                <a:gd name="T72" fmla="*/ 100651 w 589"/>
                <a:gd name="T73" fmla="*/ 100960 h 634"/>
                <a:gd name="T74" fmla="*/ 47620 w 589"/>
                <a:gd name="T75" fmla="*/ 185694 h 634"/>
                <a:gd name="T76" fmla="*/ 47620 w 589"/>
                <a:gd name="T77" fmla="*/ 143507 h 634"/>
                <a:gd name="T78" fmla="*/ 47620 w 589"/>
                <a:gd name="T79" fmla="*/ 185694 h 634"/>
                <a:gd name="T80" fmla="*/ 42208 w 589"/>
                <a:gd name="T81" fmla="*/ 153964 h 634"/>
                <a:gd name="T82" fmla="*/ 58442 w 589"/>
                <a:gd name="T83" fmla="*/ 169829 h 634"/>
                <a:gd name="T84" fmla="*/ 42208 w 589"/>
                <a:gd name="T85" fmla="*/ 153964 h 634"/>
                <a:gd name="T86" fmla="*/ 47620 w 589"/>
                <a:gd name="T87" fmla="*/ 127282 h 634"/>
                <a:gd name="T88" fmla="*/ 47620 w 589"/>
                <a:gd name="T89" fmla="*/ 85095 h 634"/>
                <a:gd name="T90" fmla="*/ 47620 w 589"/>
                <a:gd name="T91" fmla="*/ 127282 h 634"/>
                <a:gd name="T92" fmla="*/ 42208 w 589"/>
                <a:gd name="T93" fmla="*/ 100960 h 634"/>
                <a:gd name="T94" fmla="*/ 58442 w 589"/>
                <a:gd name="T95" fmla="*/ 111416 h 634"/>
                <a:gd name="T96" fmla="*/ 42208 w 589"/>
                <a:gd name="T97" fmla="*/ 100960 h 6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9" h="634">
                  <a:moveTo>
                    <a:pt x="456" y="353"/>
                  </a:moveTo>
                  <a:lnTo>
                    <a:pt x="456" y="353"/>
                  </a:lnTo>
                  <a:cubicBezTo>
                    <a:pt x="485" y="353"/>
                    <a:pt x="515" y="324"/>
                    <a:pt x="515" y="294"/>
                  </a:cubicBezTo>
                  <a:cubicBezTo>
                    <a:pt x="515" y="265"/>
                    <a:pt x="485" y="236"/>
                    <a:pt x="456" y="236"/>
                  </a:cubicBezTo>
                  <a:cubicBezTo>
                    <a:pt x="412" y="236"/>
                    <a:pt x="397" y="265"/>
                    <a:pt x="397" y="294"/>
                  </a:cubicBezTo>
                  <a:cubicBezTo>
                    <a:pt x="397" y="324"/>
                    <a:pt x="412" y="353"/>
                    <a:pt x="456" y="353"/>
                  </a:cubicBezTo>
                  <a:close/>
                  <a:moveTo>
                    <a:pt x="426" y="280"/>
                  </a:moveTo>
                  <a:lnTo>
                    <a:pt x="426" y="280"/>
                  </a:lnTo>
                  <a:cubicBezTo>
                    <a:pt x="471" y="280"/>
                    <a:pt x="471" y="280"/>
                    <a:pt x="471" y="280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26" y="309"/>
                    <a:pt x="426" y="309"/>
                    <a:pt x="426" y="309"/>
                  </a:cubicBezTo>
                  <a:lnTo>
                    <a:pt x="426" y="280"/>
                  </a:lnTo>
                  <a:close/>
                  <a:moveTo>
                    <a:pt x="456" y="515"/>
                  </a:moveTo>
                  <a:lnTo>
                    <a:pt x="456" y="515"/>
                  </a:lnTo>
                  <a:cubicBezTo>
                    <a:pt x="485" y="515"/>
                    <a:pt x="515" y="486"/>
                    <a:pt x="515" y="456"/>
                  </a:cubicBezTo>
                  <a:cubicBezTo>
                    <a:pt x="515" y="412"/>
                    <a:pt x="485" y="398"/>
                    <a:pt x="456" y="398"/>
                  </a:cubicBezTo>
                  <a:cubicBezTo>
                    <a:pt x="412" y="398"/>
                    <a:pt x="397" y="412"/>
                    <a:pt x="397" y="456"/>
                  </a:cubicBezTo>
                  <a:cubicBezTo>
                    <a:pt x="397" y="486"/>
                    <a:pt x="412" y="515"/>
                    <a:pt x="456" y="515"/>
                  </a:cubicBezTo>
                  <a:close/>
                  <a:moveTo>
                    <a:pt x="426" y="427"/>
                  </a:moveTo>
                  <a:lnTo>
                    <a:pt x="426" y="427"/>
                  </a:lnTo>
                  <a:cubicBezTo>
                    <a:pt x="471" y="427"/>
                    <a:pt x="471" y="427"/>
                    <a:pt x="471" y="427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426" y="471"/>
                    <a:pt x="426" y="471"/>
                    <a:pt x="426" y="471"/>
                  </a:cubicBezTo>
                  <a:lnTo>
                    <a:pt x="426" y="427"/>
                  </a:lnTo>
                  <a:close/>
                  <a:moveTo>
                    <a:pt x="294" y="515"/>
                  </a:moveTo>
                  <a:lnTo>
                    <a:pt x="294" y="515"/>
                  </a:lnTo>
                  <a:cubicBezTo>
                    <a:pt x="324" y="515"/>
                    <a:pt x="353" y="486"/>
                    <a:pt x="353" y="456"/>
                  </a:cubicBezTo>
                  <a:cubicBezTo>
                    <a:pt x="353" y="412"/>
                    <a:pt x="324" y="398"/>
                    <a:pt x="294" y="398"/>
                  </a:cubicBezTo>
                  <a:cubicBezTo>
                    <a:pt x="265" y="398"/>
                    <a:pt x="235" y="412"/>
                    <a:pt x="235" y="456"/>
                  </a:cubicBezTo>
                  <a:cubicBezTo>
                    <a:pt x="235" y="486"/>
                    <a:pt x="265" y="515"/>
                    <a:pt x="294" y="515"/>
                  </a:cubicBezTo>
                  <a:close/>
                  <a:moveTo>
                    <a:pt x="279" y="427"/>
                  </a:moveTo>
                  <a:lnTo>
                    <a:pt x="279" y="427"/>
                  </a:lnTo>
                  <a:cubicBezTo>
                    <a:pt x="309" y="427"/>
                    <a:pt x="309" y="427"/>
                    <a:pt x="309" y="427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279" y="471"/>
                    <a:pt x="279" y="471"/>
                    <a:pt x="279" y="471"/>
                  </a:cubicBezTo>
                  <a:lnTo>
                    <a:pt x="279" y="427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589"/>
                    <a:pt x="588" y="545"/>
                  </a:cubicBezTo>
                  <a:cubicBezTo>
                    <a:pt x="588" y="73"/>
                    <a:pt x="588" y="73"/>
                    <a:pt x="588" y="73"/>
                  </a:cubicBezTo>
                  <a:cubicBezTo>
                    <a:pt x="588" y="30"/>
                    <a:pt x="559" y="0"/>
                    <a:pt x="515" y="0"/>
                  </a:cubicBezTo>
                  <a:close/>
                  <a:moveTo>
                    <a:pt x="544" y="545"/>
                  </a:moveTo>
                  <a:lnTo>
                    <a:pt x="544" y="545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45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73"/>
                  </a:cubicBezTo>
                  <a:lnTo>
                    <a:pt x="544" y="118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324" y="353"/>
                    <a:pt x="353" y="324"/>
                    <a:pt x="353" y="294"/>
                  </a:cubicBezTo>
                  <a:cubicBezTo>
                    <a:pt x="353" y="265"/>
                    <a:pt x="324" y="236"/>
                    <a:pt x="294" y="236"/>
                  </a:cubicBezTo>
                  <a:cubicBezTo>
                    <a:pt x="265" y="236"/>
                    <a:pt x="235" y="265"/>
                    <a:pt x="235" y="294"/>
                  </a:cubicBezTo>
                  <a:cubicBezTo>
                    <a:pt x="235" y="324"/>
                    <a:pt x="265" y="353"/>
                    <a:pt x="294" y="353"/>
                  </a:cubicBezTo>
                  <a:close/>
                  <a:moveTo>
                    <a:pt x="279" y="280"/>
                  </a:moveTo>
                  <a:lnTo>
                    <a:pt x="279" y="280"/>
                  </a:lnTo>
                  <a:cubicBezTo>
                    <a:pt x="309" y="280"/>
                    <a:pt x="309" y="280"/>
                    <a:pt x="309" y="280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279" y="309"/>
                    <a:pt x="279" y="309"/>
                    <a:pt x="279" y="309"/>
                  </a:cubicBezTo>
                  <a:lnTo>
                    <a:pt x="279" y="280"/>
                  </a:lnTo>
                  <a:close/>
                  <a:moveTo>
                    <a:pt x="132" y="515"/>
                  </a:moveTo>
                  <a:lnTo>
                    <a:pt x="132" y="515"/>
                  </a:lnTo>
                  <a:cubicBezTo>
                    <a:pt x="176" y="515"/>
                    <a:pt x="191" y="486"/>
                    <a:pt x="191" y="456"/>
                  </a:cubicBezTo>
                  <a:cubicBezTo>
                    <a:pt x="191" y="412"/>
                    <a:pt x="176" y="398"/>
                    <a:pt x="132" y="398"/>
                  </a:cubicBezTo>
                  <a:cubicBezTo>
                    <a:pt x="103" y="398"/>
                    <a:pt x="73" y="412"/>
                    <a:pt x="73" y="456"/>
                  </a:cubicBezTo>
                  <a:cubicBezTo>
                    <a:pt x="73" y="486"/>
                    <a:pt x="103" y="515"/>
                    <a:pt x="132" y="515"/>
                  </a:cubicBezTo>
                  <a:close/>
                  <a:moveTo>
                    <a:pt x="117" y="427"/>
                  </a:moveTo>
                  <a:lnTo>
                    <a:pt x="117" y="427"/>
                  </a:lnTo>
                  <a:cubicBezTo>
                    <a:pt x="162" y="427"/>
                    <a:pt x="162" y="427"/>
                    <a:pt x="162" y="427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17" y="471"/>
                    <a:pt x="117" y="471"/>
                    <a:pt x="117" y="471"/>
                  </a:cubicBezTo>
                  <a:lnTo>
                    <a:pt x="117" y="427"/>
                  </a:lnTo>
                  <a:close/>
                  <a:moveTo>
                    <a:pt x="132" y="353"/>
                  </a:moveTo>
                  <a:lnTo>
                    <a:pt x="132" y="353"/>
                  </a:lnTo>
                  <a:cubicBezTo>
                    <a:pt x="176" y="353"/>
                    <a:pt x="191" y="324"/>
                    <a:pt x="191" y="294"/>
                  </a:cubicBezTo>
                  <a:cubicBezTo>
                    <a:pt x="191" y="265"/>
                    <a:pt x="176" y="236"/>
                    <a:pt x="132" y="236"/>
                  </a:cubicBezTo>
                  <a:cubicBezTo>
                    <a:pt x="103" y="236"/>
                    <a:pt x="73" y="265"/>
                    <a:pt x="73" y="294"/>
                  </a:cubicBezTo>
                  <a:cubicBezTo>
                    <a:pt x="73" y="324"/>
                    <a:pt x="103" y="353"/>
                    <a:pt x="132" y="353"/>
                  </a:cubicBezTo>
                  <a:close/>
                  <a:moveTo>
                    <a:pt x="117" y="280"/>
                  </a:moveTo>
                  <a:lnTo>
                    <a:pt x="117" y="280"/>
                  </a:lnTo>
                  <a:cubicBezTo>
                    <a:pt x="162" y="280"/>
                    <a:pt x="162" y="280"/>
                    <a:pt x="162" y="280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17" y="309"/>
                    <a:pt x="117" y="309"/>
                    <a:pt x="117" y="309"/>
                  </a:cubicBezTo>
                  <a:lnTo>
                    <a:pt x="117" y="28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29" name="Freeform 203">
              <a:extLst>
                <a:ext uri="{FF2B5EF4-FFF2-40B4-BE49-F238E27FC236}">
                  <a16:creationId xmlns:a16="http://schemas.microsoft.com/office/drawing/2014/main" id="{929D40D5-496B-478A-8B32-B9BA5EC50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14" y="504894"/>
              <a:ext cx="228610" cy="228602"/>
            </a:xfrm>
            <a:custGeom>
              <a:avLst/>
              <a:gdLst>
                <a:gd name="T0" fmla="*/ 106372 w 634"/>
                <a:gd name="T1" fmla="*/ 0 h 634"/>
                <a:gd name="T2" fmla="*/ 106372 w 634"/>
                <a:gd name="T3" fmla="*/ 0 h 634"/>
                <a:gd name="T4" fmla="*/ 95915 w 634"/>
                <a:gd name="T5" fmla="*/ 0 h 634"/>
                <a:gd name="T6" fmla="*/ 95915 w 634"/>
                <a:gd name="T7" fmla="*/ 21274 h 634"/>
                <a:gd name="T8" fmla="*/ 0 w 634"/>
                <a:gd name="T9" fmla="*/ 122234 h 634"/>
                <a:gd name="T10" fmla="*/ 106372 w 634"/>
                <a:gd name="T11" fmla="*/ 228241 h 634"/>
                <a:gd name="T12" fmla="*/ 196518 w 634"/>
                <a:gd name="T13" fmla="*/ 164420 h 634"/>
                <a:gd name="T14" fmla="*/ 212384 w 634"/>
                <a:gd name="T15" fmla="*/ 169829 h 634"/>
                <a:gd name="T16" fmla="*/ 228249 w 634"/>
                <a:gd name="T17" fmla="*/ 116825 h 634"/>
                <a:gd name="T18" fmla="*/ 106372 w 634"/>
                <a:gd name="T19" fmla="*/ 0 h 634"/>
                <a:gd name="T20" fmla="*/ 106372 w 634"/>
                <a:gd name="T21" fmla="*/ 212376 h 634"/>
                <a:gd name="T22" fmla="*/ 106372 w 634"/>
                <a:gd name="T23" fmla="*/ 212376 h 634"/>
                <a:gd name="T24" fmla="*/ 16226 w 634"/>
                <a:gd name="T25" fmla="*/ 122234 h 634"/>
                <a:gd name="T26" fmla="*/ 95915 w 634"/>
                <a:gd name="T27" fmla="*/ 37139 h 634"/>
                <a:gd name="T28" fmla="*/ 95915 w 634"/>
                <a:gd name="T29" fmla="*/ 132690 h 634"/>
                <a:gd name="T30" fmla="*/ 186061 w 634"/>
                <a:gd name="T31" fmla="*/ 159372 h 634"/>
                <a:gd name="T32" fmla="*/ 106372 w 634"/>
                <a:gd name="T33" fmla="*/ 212376 h 634"/>
                <a:gd name="T34" fmla="*/ 201927 w 634"/>
                <a:gd name="T35" fmla="*/ 153964 h 634"/>
                <a:gd name="T36" fmla="*/ 201927 w 634"/>
                <a:gd name="T37" fmla="*/ 153964 h 634"/>
                <a:gd name="T38" fmla="*/ 106372 w 634"/>
                <a:gd name="T39" fmla="*/ 122234 h 634"/>
                <a:gd name="T40" fmla="*/ 106372 w 634"/>
                <a:gd name="T41" fmla="*/ 15865 h 634"/>
                <a:gd name="T42" fmla="*/ 212384 w 634"/>
                <a:gd name="T43" fmla="*/ 116825 h 634"/>
                <a:gd name="T44" fmla="*/ 201927 w 634"/>
                <a:gd name="T45" fmla="*/ 153964 h 6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634">
                  <a:moveTo>
                    <a:pt x="295" y="0"/>
                  </a:moveTo>
                  <a:lnTo>
                    <a:pt x="295" y="0"/>
                  </a:lnTo>
                  <a:cubicBezTo>
                    <a:pt x="266" y="0"/>
                    <a:pt x="266" y="0"/>
                    <a:pt x="266" y="0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118" y="73"/>
                    <a:pt x="0" y="191"/>
                    <a:pt x="0" y="339"/>
                  </a:cubicBezTo>
                  <a:cubicBezTo>
                    <a:pt x="0" y="501"/>
                    <a:pt x="133" y="633"/>
                    <a:pt x="295" y="633"/>
                  </a:cubicBezTo>
                  <a:cubicBezTo>
                    <a:pt x="412" y="633"/>
                    <a:pt x="501" y="560"/>
                    <a:pt x="545" y="456"/>
                  </a:cubicBezTo>
                  <a:cubicBezTo>
                    <a:pt x="589" y="471"/>
                    <a:pt x="589" y="471"/>
                    <a:pt x="589" y="471"/>
                  </a:cubicBezTo>
                  <a:cubicBezTo>
                    <a:pt x="619" y="442"/>
                    <a:pt x="633" y="383"/>
                    <a:pt x="633" y="324"/>
                  </a:cubicBezTo>
                  <a:cubicBezTo>
                    <a:pt x="633" y="147"/>
                    <a:pt x="471" y="0"/>
                    <a:pt x="295" y="0"/>
                  </a:cubicBezTo>
                  <a:close/>
                  <a:moveTo>
                    <a:pt x="295" y="589"/>
                  </a:moveTo>
                  <a:lnTo>
                    <a:pt x="295" y="589"/>
                  </a:lnTo>
                  <a:cubicBezTo>
                    <a:pt x="148" y="589"/>
                    <a:pt x="45" y="486"/>
                    <a:pt x="45" y="339"/>
                  </a:cubicBezTo>
                  <a:cubicBezTo>
                    <a:pt x="45" y="221"/>
                    <a:pt x="148" y="118"/>
                    <a:pt x="266" y="103"/>
                  </a:cubicBezTo>
                  <a:cubicBezTo>
                    <a:pt x="266" y="368"/>
                    <a:pt x="266" y="368"/>
                    <a:pt x="266" y="368"/>
                  </a:cubicBezTo>
                  <a:cubicBezTo>
                    <a:pt x="516" y="442"/>
                    <a:pt x="516" y="442"/>
                    <a:pt x="516" y="442"/>
                  </a:cubicBezTo>
                  <a:cubicBezTo>
                    <a:pt x="471" y="530"/>
                    <a:pt x="383" y="589"/>
                    <a:pt x="295" y="589"/>
                  </a:cubicBezTo>
                  <a:close/>
                  <a:moveTo>
                    <a:pt x="560" y="427"/>
                  </a:moveTo>
                  <a:lnTo>
                    <a:pt x="560" y="427"/>
                  </a:lnTo>
                  <a:cubicBezTo>
                    <a:pt x="295" y="339"/>
                    <a:pt x="295" y="339"/>
                    <a:pt x="295" y="339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457" y="44"/>
                    <a:pt x="589" y="177"/>
                    <a:pt x="589" y="324"/>
                  </a:cubicBezTo>
                  <a:cubicBezTo>
                    <a:pt x="589" y="368"/>
                    <a:pt x="575" y="398"/>
                    <a:pt x="560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0" name="Freeform 204">
              <a:extLst>
                <a:ext uri="{FF2B5EF4-FFF2-40B4-BE49-F238E27FC236}">
                  <a16:creationId xmlns:a16="http://schemas.microsoft.com/office/drawing/2014/main" id="{2347F5A5-3763-45CE-958D-D58BAFFC4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309" y="504894"/>
              <a:ext cx="228611" cy="228602"/>
            </a:xfrm>
            <a:custGeom>
              <a:avLst/>
              <a:gdLst>
                <a:gd name="T0" fmla="*/ 111421 w 634"/>
                <a:gd name="T1" fmla="*/ 143507 h 634"/>
                <a:gd name="T2" fmla="*/ 111421 w 634"/>
                <a:gd name="T3" fmla="*/ 143507 h 634"/>
                <a:gd name="T4" fmla="*/ 121878 w 634"/>
                <a:gd name="T5" fmla="*/ 132690 h 634"/>
                <a:gd name="T6" fmla="*/ 121878 w 634"/>
                <a:gd name="T7" fmla="*/ 47595 h 634"/>
                <a:gd name="T8" fmla="*/ 111421 w 634"/>
                <a:gd name="T9" fmla="*/ 42547 h 634"/>
                <a:gd name="T10" fmla="*/ 106012 w 634"/>
                <a:gd name="T11" fmla="*/ 47595 h 634"/>
                <a:gd name="T12" fmla="*/ 106012 w 634"/>
                <a:gd name="T13" fmla="*/ 132690 h 634"/>
                <a:gd name="T14" fmla="*/ 111421 w 634"/>
                <a:gd name="T15" fmla="*/ 143507 h 634"/>
                <a:gd name="T16" fmla="*/ 153609 w 634"/>
                <a:gd name="T17" fmla="*/ 143507 h 634"/>
                <a:gd name="T18" fmla="*/ 153609 w 634"/>
                <a:gd name="T19" fmla="*/ 143507 h 634"/>
                <a:gd name="T20" fmla="*/ 164427 w 634"/>
                <a:gd name="T21" fmla="*/ 132690 h 634"/>
                <a:gd name="T22" fmla="*/ 164427 w 634"/>
                <a:gd name="T23" fmla="*/ 68869 h 634"/>
                <a:gd name="T24" fmla="*/ 153609 w 634"/>
                <a:gd name="T25" fmla="*/ 63821 h 634"/>
                <a:gd name="T26" fmla="*/ 148561 w 634"/>
                <a:gd name="T27" fmla="*/ 68869 h 634"/>
                <a:gd name="T28" fmla="*/ 148561 w 634"/>
                <a:gd name="T29" fmla="*/ 132690 h 634"/>
                <a:gd name="T30" fmla="*/ 153609 w 634"/>
                <a:gd name="T31" fmla="*/ 143507 h 634"/>
                <a:gd name="T32" fmla="*/ 68872 w 634"/>
                <a:gd name="T33" fmla="*/ 143507 h 634"/>
                <a:gd name="T34" fmla="*/ 68872 w 634"/>
                <a:gd name="T35" fmla="*/ 143507 h 634"/>
                <a:gd name="T36" fmla="*/ 79689 w 634"/>
                <a:gd name="T37" fmla="*/ 132690 h 634"/>
                <a:gd name="T38" fmla="*/ 79689 w 634"/>
                <a:gd name="T39" fmla="*/ 106008 h 634"/>
                <a:gd name="T40" fmla="*/ 68872 w 634"/>
                <a:gd name="T41" fmla="*/ 100960 h 634"/>
                <a:gd name="T42" fmla="*/ 63463 w 634"/>
                <a:gd name="T43" fmla="*/ 106008 h 634"/>
                <a:gd name="T44" fmla="*/ 63463 w 634"/>
                <a:gd name="T45" fmla="*/ 132690 h 634"/>
                <a:gd name="T46" fmla="*/ 68872 w 634"/>
                <a:gd name="T47" fmla="*/ 143507 h 634"/>
                <a:gd name="T48" fmla="*/ 0 w 634"/>
                <a:gd name="T49" fmla="*/ 0 h 634"/>
                <a:gd name="T50" fmla="*/ 0 w 634"/>
                <a:gd name="T51" fmla="*/ 0 h 634"/>
                <a:gd name="T52" fmla="*/ 0 w 634"/>
                <a:gd name="T53" fmla="*/ 15865 h 634"/>
                <a:gd name="T54" fmla="*/ 15866 w 634"/>
                <a:gd name="T55" fmla="*/ 15865 h 634"/>
                <a:gd name="T56" fmla="*/ 15866 w 634"/>
                <a:gd name="T57" fmla="*/ 148555 h 634"/>
                <a:gd name="T58" fmla="*/ 42188 w 634"/>
                <a:gd name="T59" fmla="*/ 175237 h 634"/>
                <a:gd name="T60" fmla="*/ 84738 w 634"/>
                <a:gd name="T61" fmla="*/ 175237 h 634"/>
                <a:gd name="T62" fmla="*/ 58415 w 634"/>
                <a:gd name="T63" fmla="*/ 228241 h 634"/>
                <a:gd name="T64" fmla="*/ 79689 w 634"/>
                <a:gd name="T65" fmla="*/ 228241 h 634"/>
                <a:gd name="T66" fmla="*/ 106012 w 634"/>
                <a:gd name="T67" fmla="*/ 175237 h 634"/>
                <a:gd name="T68" fmla="*/ 121878 w 634"/>
                <a:gd name="T69" fmla="*/ 175237 h 634"/>
                <a:gd name="T70" fmla="*/ 148561 w 634"/>
                <a:gd name="T71" fmla="*/ 228241 h 634"/>
                <a:gd name="T72" fmla="*/ 169836 w 634"/>
                <a:gd name="T73" fmla="*/ 228241 h 634"/>
                <a:gd name="T74" fmla="*/ 143152 w 634"/>
                <a:gd name="T75" fmla="*/ 175237 h 634"/>
                <a:gd name="T76" fmla="*/ 185701 w 634"/>
                <a:gd name="T77" fmla="*/ 175237 h 634"/>
                <a:gd name="T78" fmla="*/ 212024 w 634"/>
                <a:gd name="T79" fmla="*/ 148555 h 634"/>
                <a:gd name="T80" fmla="*/ 212024 w 634"/>
                <a:gd name="T81" fmla="*/ 15865 h 634"/>
                <a:gd name="T82" fmla="*/ 228250 w 634"/>
                <a:gd name="T83" fmla="*/ 15865 h 634"/>
                <a:gd name="T84" fmla="*/ 228250 w 634"/>
                <a:gd name="T85" fmla="*/ 0 h 634"/>
                <a:gd name="T86" fmla="*/ 0 w 634"/>
                <a:gd name="T87" fmla="*/ 0 h 634"/>
                <a:gd name="T88" fmla="*/ 196158 w 634"/>
                <a:gd name="T89" fmla="*/ 148555 h 634"/>
                <a:gd name="T90" fmla="*/ 196158 w 634"/>
                <a:gd name="T91" fmla="*/ 148555 h 634"/>
                <a:gd name="T92" fmla="*/ 185701 w 634"/>
                <a:gd name="T93" fmla="*/ 164420 h 634"/>
                <a:gd name="T94" fmla="*/ 42188 w 634"/>
                <a:gd name="T95" fmla="*/ 164420 h 634"/>
                <a:gd name="T96" fmla="*/ 26323 w 634"/>
                <a:gd name="T97" fmla="*/ 148555 h 634"/>
                <a:gd name="T98" fmla="*/ 26323 w 634"/>
                <a:gd name="T99" fmla="*/ 15865 h 634"/>
                <a:gd name="T100" fmla="*/ 196158 w 634"/>
                <a:gd name="T101" fmla="*/ 15865 h 634"/>
                <a:gd name="T102" fmla="*/ 196158 w 634"/>
                <a:gd name="T103" fmla="*/ 148555 h 6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4" h="634">
                  <a:moveTo>
                    <a:pt x="309" y="398"/>
                  </a:moveTo>
                  <a:lnTo>
                    <a:pt x="309" y="398"/>
                  </a:lnTo>
                  <a:cubicBezTo>
                    <a:pt x="324" y="398"/>
                    <a:pt x="338" y="383"/>
                    <a:pt x="338" y="368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38" y="132"/>
                    <a:pt x="324" y="118"/>
                    <a:pt x="309" y="118"/>
                  </a:cubicBezTo>
                  <a:lnTo>
                    <a:pt x="294" y="132"/>
                  </a:lnTo>
                  <a:cubicBezTo>
                    <a:pt x="294" y="368"/>
                    <a:pt x="294" y="368"/>
                    <a:pt x="294" y="368"/>
                  </a:cubicBezTo>
                  <a:cubicBezTo>
                    <a:pt x="294" y="383"/>
                    <a:pt x="309" y="398"/>
                    <a:pt x="309" y="398"/>
                  </a:cubicBezTo>
                  <a:close/>
                  <a:moveTo>
                    <a:pt x="426" y="398"/>
                  </a:moveTo>
                  <a:lnTo>
                    <a:pt x="426" y="398"/>
                  </a:lnTo>
                  <a:cubicBezTo>
                    <a:pt x="442" y="398"/>
                    <a:pt x="456" y="383"/>
                    <a:pt x="456" y="368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56" y="191"/>
                    <a:pt x="442" y="177"/>
                    <a:pt x="426" y="177"/>
                  </a:cubicBezTo>
                  <a:lnTo>
                    <a:pt x="412" y="191"/>
                  </a:lnTo>
                  <a:cubicBezTo>
                    <a:pt x="412" y="368"/>
                    <a:pt x="412" y="368"/>
                    <a:pt x="412" y="368"/>
                  </a:cubicBezTo>
                  <a:cubicBezTo>
                    <a:pt x="412" y="383"/>
                    <a:pt x="426" y="398"/>
                    <a:pt x="426" y="398"/>
                  </a:cubicBezTo>
                  <a:close/>
                  <a:moveTo>
                    <a:pt x="191" y="398"/>
                  </a:moveTo>
                  <a:lnTo>
                    <a:pt x="191" y="398"/>
                  </a:lnTo>
                  <a:cubicBezTo>
                    <a:pt x="206" y="398"/>
                    <a:pt x="221" y="383"/>
                    <a:pt x="221" y="368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21" y="280"/>
                    <a:pt x="206" y="280"/>
                    <a:pt x="191" y="280"/>
                  </a:cubicBezTo>
                  <a:cubicBezTo>
                    <a:pt x="191" y="280"/>
                    <a:pt x="176" y="280"/>
                    <a:pt x="176" y="294"/>
                  </a:cubicBezTo>
                  <a:cubicBezTo>
                    <a:pt x="176" y="368"/>
                    <a:pt x="176" y="368"/>
                    <a:pt x="176" y="368"/>
                  </a:cubicBezTo>
                  <a:cubicBezTo>
                    <a:pt x="176" y="383"/>
                    <a:pt x="191" y="398"/>
                    <a:pt x="191" y="398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44"/>
                    <a:pt x="0" y="44"/>
                    <a:pt x="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73"/>
                    <a:pt x="44" y="412"/>
                    <a:pt x="44" y="412"/>
                  </a:cubicBezTo>
                  <a:cubicBezTo>
                    <a:pt x="44" y="456"/>
                    <a:pt x="73" y="486"/>
                    <a:pt x="117" y="486"/>
                  </a:cubicBezTo>
                  <a:cubicBezTo>
                    <a:pt x="235" y="486"/>
                    <a:pt x="235" y="486"/>
                    <a:pt x="235" y="486"/>
                  </a:cubicBezTo>
                  <a:cubicBezTo>
                    <a:pt x="162" y="633"/>
                    <a:pt x="162" y="633"/>
                    <a:pt x="162" y="633"/>
                  </a:cubicBezTo>
                  <a:cubicBezTo>
                    <a:pt x="221" y="633"/>
                    <a:pt x="221" y="633"/>
                    <a:pt x="221" y="633"/>
                  </a:cubicBezTo>
                  <a:cubicBezTo>
                    <a:pt x="294" y="486"/>
                    <a:pt x="294" y="486"/>
                    <a:pt x="294" y="486"/>
                  </a:cubicBezTo>
                  <a:cubicBezTo>
                    <a:pt x="338" y="486"/>
                    <a:pt x="338" y="486"/>
                    <a:pt x="338" y="486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397" y="486"/>
                    <a:pt x="397" y="486"/>
                    <a:pt x="397" y="486"/>
                  </a:cubicBezTo>
                  <a:cubicBezTo>
                    <a:pt x="515" y="486"/>
                    <a:pt x="515" y="486"/>
                    <a:pt x="515" y="486"/>
                  </a:cubicBezTo>
                  <a:cubicBezTo>
                    <a:pt x="559" y="486"/>
                    <a:pt x="588" y="456"/>
                    <a:pt x="588" y="412"/>
                  </a:cubicBezTo>
                  <a:cubicBezTo>
                    <a:pt x="588" y="412"/>
                    <a:pt x="588" y="73"/>
                    <a:pt x="588" y="44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0"/>
                    <a:pt x="633" y="0"/>
                    <a:pt x="633" y="0"/>
                  </a:cubicBezTo>
                  <a:lnTo>
                    <a:pt x="0" y="0"/>
                  </a:lnTo>
                  <a:close/>
                  <a:moveTo>
                    <a:pt x="544" y="412"/>
                  </a:moveTo>
                  <a:lnTo>
                    <a:pt x="544" y="412"/>
                  </a:lnTo>
                  <a:cubicBezTo>
                    <a:pt x="544" y="442"/>
                    <a:pt x="530" y="456"/>
                    <a:pt x="515" y="456"/>
                  </a:cubicBezTo>
                  <a:cubicBezTo>
                    <a:pt x="117" y="456"/>
                    <a:pt x="117" y="456"/>
                    <a:pt x="117" y="456"/>
                  </a:cubicBezTo>
                  <a:cubicBezTo>
                    <a:pt x="88" y="456"/>
                    <a:pt x="73" y="442"/>
                    <a:pt x="73" y="412"/>
                  </a:cubicBezTo>
                  <a:cubicBezTo>
                    <a:pt x="73" y="412"/>
                    <a:pt x="73" y="59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73"/>
                    <a:pt x="544" y="412"/>
                    <a:pt x="544" y="41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1" name="Freeform 205">
              <a:extLst>
                <a:ext uri="{FF2B5EF4-FFF2-40B4-BE49-F238E27FC236}">
                  <a16:creationId xmlns:a16="http://schemas.microsoft.com/office/drawing/2014/main" id="{63CAD860-00E1-443D-A3F3-DC346365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353" y="504894"/>
              <a:ext cx="158415" cy="212477"/>
            </a:xfrm>
            <a:custGeom>
              <a:avLst/>
              <a:gdLst>
                <a:gd name="T0" fmla="*/ 126231 w 443"/>
                <a:gd name="T1" fmla="*/ 0 h 590"/>
                <a:gd name="T2" fmla="*/ 126231 w 443"/>
                <a:gd name="T3" fmla="*/ 0 h 590"/>
                <a:gd name="T4" fmla="*/ 31826 w 443"/>
                <a:gd name="T5" fmla="*/ 0 h 590"/>
                <a:gd name="T6" fmla="*/ 0 w 443"/>
                <a:gd name="T7" fmla="*/ 26290 h 590"/>
                <a:gd name="T8" fmla="*/ 0 w 443"/>
                <a:gd name="T9" fmla="*/ 185467 h 590"/>
                <a:gd name="T10" fmla="*/ 31826 w 443"/>
                <a:gd name="T11" fmla="*/ 212117 h 590"/>
                <a:gd name="T12" fmla="*/ 79029 w 443"/>
                <a:gd name="T13" fmla="*/ 164220 h 590"/>
                <a:gd name="T14" fmla="*/ 126231 w 443"/>
                <a:gd name="T15" fmla="*/ 212117 h 590"/>
                <a:gd name="T16" fmla="*/ 158057 w 443"/>
                <a:gd name="T17" fmla="*/ 185467 h 590"/>
                <a:gd name="T18" fmla="*/ 158057 w 443"/>
                <a:gd name="T19" fmla="*/ 26290 h 590"/>
                <a:gd name="T20" fmla="*/ 126231 w 443"/>
                <a:gd name="T21" fmla="*/ 0 h 590"/>
                <a:gd name="T22" fmla="*/ 142323 w 443"/>
                <a:gd name="T23" fmla="*/ 185467 h 590"/>
                <a:gd name="T24" fmla="*/ 142323 w 443"/>
                <a:gd name="T25" fmla="*/ 185467 h 590"/>
                <a:gd name="T26" fmla="*/ 126231 w 443"/>
                <a:gd name="T27" fmla="*/ 196271 h 590"/>
                <a:gd name="T28" fmla="*/ 79029 w 443"/>
                <a:gd name="T29" fmla="*/ 148374 h 590"/>
                <a:gd name="T30" fmla="*/ 31826 w 443"/>
                <a:gd name="T31" fmla="*/ 196271 h 590"/>
                <a:gd name="T32" fmla="*/ 15734 w 443"/>
                <a:gd name="T33" fmla="*/ 185467 h 590"/>
                <a:gd name="T34" fmla="*/ 15734 w 443"/>
                <a:gd name="T35" fmla="*/ 26290 h 590"/>
                <a:gd name="T36" fmla="*/ 31826 w 443"/>
                <a:gd name="T37" fmla="*/ 15846 h 590"/>
                <a:gd name="T38" fmla="*/ 126231 w 443"/>
                <a:gd name="T39" fmla="*/ 15846 h 590"/>
                <a:gd name="T40" fmla="*/ 142323 w 443"/>
                <a:gd name="T41" fmla="*/ 26290 h 590"/>
                <a:gd name="T42" fmla="*/ 142323 w 443"/>
                <a:gd name="T43" fmla="*/ 185467 h 5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43" h="590">
                  <a:moveTo>
                    <a:pt x="353" y="0"/>
                  </a:moveTo>
                  <a:lnTo>
                    <a:pt x="353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44" y="589"/>
                    <a:pt x="89" y="589"/>
                  </a:cubicBezTo>
                  <a:cubicBezTo>
                    <a:pt x="221" y="456"/>
                    <a:pt x="221" y="456"/>
                    <a:pt x="221" y="456"/>
                  </a:cubicBezTo>
                  <a:cubicBezTo>
                    <a:pt x="353" y="589"/>
                    <a:pt x="353" y="589"/>
                    <a:pt x="353" y="589"/>
                  </a:cubicBezTo>
                  <a:cubicBezTo>
                    <a:pt x="398" y="589"/>
                    <a:pt x="442" y="560"/>
                    <a:pt x="442" y="515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2" y="30"/>
                    <a:pt x="398" y="0"/>
                    <a:pt x="353" y="0"/>
                  </a:cubicBezTo>
                  <a:close/>
                  <a:moveTo>
                    <a:pt x="398" y="515"/>
                  </a:moveTo>
                  <a:lnTo>
                    <a:pt x="398" y="515"/>
                  </a:lnTo>
                  <a:cubicBezTo>
                    <a:pt x="398" y="530"/>
                    <a:pt x="383" y="545"/>
                    <a:pt x="353" y="545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15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89" y="44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83" y="44"/>
                    <a:pt x="398" y="59"/>
                    <a:pt x="398" y="73"/>
                  </a:cubicBezTo>
                  <a:lnTo>
                    <a:pt x="398" y="51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2" name="Freeform 206">
              <a:extLst>
                <a:ext uri="{FF2B5EF4-FFF2-40B4-BE49-F238E27FC236}">
                  <a16:creationId xmlns:a16="http://schemas.microsoft.com/office/drawing/2014/main" id="{F1613690-D416-4B15-91F4-C47EE42E6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201" y="504894"/>
              <a:ext cx="228611" cy="228602"/>
            </a:xfrm>
            <a:custGeom>
              <a:avLst/>
              <a:gdLst>
                <a:gd name="T0" fmla="*/ 201928 w 634"/>
                <a:gd name="T1" fmla="*/ 26322 h 634"/>
                <a:gd name="T2" fmla="*/ 201928 w 634"/>
                <a:gd name="T3" fmla="*/ 26322 h 634"/>
                <a:gd name="T4" fmla="*/ 100964 w 634"/>
                <a:gd name="T5" fmla="*/ 26322 h 634"/>
                <a:gd name="T6" fmla="*/ 74641 w 634"/>
                <a:gd name="T7" fmla="*/ 0 h 634"/>
                <a:gd name="T8" fmla="*/ 32092 w 634"/>
                <a:gd name="T9" fmla="*/ 0 h 634"/>
                <a:gd name="T10" fmla="*/ 0 w 634"/>
                <a:gd name="T11" fmla="*/ 26322 h 634"/>
                <a:gd name="T12" fmla="*/ 0 w 634"/>
                <a:gd name="T13" fmla="*/ 196511 h 634"/>
                <a:gd name="T14" fmla="*/ 32092 w 634"/>
                <a:gd name="T15" fmla="*/ 228241 h 634"/>
                <a:gd name="T16" fmla="*/ 201928 w 634"/>
                <a:gd name="T17" fmla="*/ 228241 h 634"/>
                <a:gd name="T18" fmla="*/ 228250 w 634"/>
                <a:gd name="T19" fmla="*/ 196511 h 634"/>
                <a:gd name="T20" fmla="*/ 228250 w 634"/>
                <a:gd name="T21" fmla="*/ 58412 h 634"/>
                <a:gd name="T22" fmla="*/ 201928 w 634"/>
                <a:gd name="T23" fmla="*/ 26322 h 634"/>
                <a:gd name="T24" fmla="*/ 212385 w 634"/>
                <a:gd name="T25" fmla="*/ 196511 h 634"/>
                <a:gd name="T26" fmla="*/ 212385 w 634"/>
                <a:gd name="T27" fmla="*/ 196511 h 634"/>
                <a:gd name="T28" fmla="*/ 201928 w 634"/>
                <a:gd name="T29" fmla="*/ 212376 h 634"/>
                <a:gd name="T30" fmla="*/ 32092 w 634"/>
                <a:gd name="T31" fmla="*/ 212376 h 634"/>
                <a:gd name="T32" fmla="*/ 16226 w 634"/>
                <a:gd name="T33" fmla="*/ 196511 h 634"/>
                <a:gd name="T34" fmla="*/ 16226 w 634"/>
                <a:gd name="T35" fmla="*/ 85095 h 634"/>
                <a:gd name="T36" fmla="*/ 212385 w 634"/>
                <a:gd name="T37" fmla="*/ 85095 h 634"/>
                <a:gd name="T38" fmla="*/ 212385 w 634"/>
                <a:gd name="T39" fmla="*/ 196511 h 634"/>
                <a:gd name="T40" fmla="*/ 212385 w 634"/>
                <a:gd name="T41" fmla="*/ 68869 h 634"/>
                <a:gd name="T42" fmla="*/ 212385 w 634"/>
                <a:gd name="T43" fmla="*/ 68869 h 634"/>
                <a:gd name="T44" fmla="*/ 16226 w 634"/>
                <a:gd name="T45" fmla="*/ 68869 h 634"/>
                <a:gd name="T46" fmla="*/ 16226 w 634"/>
                <a:gd name="T47" fmla="*/ 26322 h 634"/>
                <a:gd name="T48" fmla="*/ 32092 w 634"/>
                <a:gd name="T49" fmla="*/ 15865 h 634"/>
                <a:gd name="T50" fmla="*/ 74641 w 634"/>
                <a:gd name="T51" fmla="*/ 15865 h 634"/>
                <a:gd name="T52" fmla="*/ 85098 w 634"/>
                <a:gd name="T53" fmla="*/ 26322 h 634"/>
                <a:gd name="T54" fmla="*/ 85098 w 634"/>
                <a:gd name="T55" fmla="*/ 42547 h 634"/>
                <a:gd name="T56" fmla="*/ 201928 w 634"/>
                <a:gd name="T57" fmla="*/ 42547 h 634"/>
                <a:gd name="T58" fmla="*/ 212385 w 634"/>
                <a:gd name="T59" fmla="*/ 58412 h 634"/>
                <a:gd name="T60" fmla="*/ 212385 w 634"/>
                <a:gd name="T61" fmla="*/ 68869 h 6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34" h="634">
                  <a:moveTo>
                    <a:pt x="560" y="73"/>
                  </a:moveTo>
                  <a:lnTo>
                    <a:pt x="560" y="73"/>
                  </a:lnTo>
                  <a:cubicBezTo>
                    <a:pt x="280" y="73"/>
                    <a:pt x="280" y="73"/>
                    <a:pt x="280" y="73"/>
                  </a:cubicBezTo>
                  <a:cubicBezTo>
                    <a:pt x="280" y="30"/>
                    <a:pt x="251" y="0"/>
                    <a:pt x="20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589"/>
                    <a:pt x="633" y="545"/>
                  </a:cubicBezTo>
                  <a:cubicBezTo>
                    <a:pt x="633" y="162"/>
                    <a:pt x="633" y="162"/>
                    <a:pt x="633" y="162"/>
                  </a:cubicBezTo>
                  <a:cubicBezTo>
                    <a:pt x="633" y="118"/>
                    <a:pt x="604" y="73"/>
                    <a:pt x="560" y="73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74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4"/>
                    <a:pt x="45" y="54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589" y="191"/>
                  </a:moveTo>
                  <a:lnTo>
                    <a:pt x="589" y="191"/>
                  </a:lnTo>
                  <a:cubicBezTo>
                    <a:pt x="45" y="191"/>
                    <a:pt x="45" y="191"/>
                    <a:pt x="45" y="19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44"/>
                    <a:pt x="89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21" y="44"/>
                    <a:pt x="236" y="59"/>
                    <a:pt x="236" y="73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5" y="118"/>
                    <a:pt x="589" y="132"/>
                    <a:pt x="589" y="162"/>
                  </a:cubicBezTo>
                  <a:lnTo>
                    <a:pt x="589" y="19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3" name="Freeform 207">
              <a:extLst>
                <a:ext uri="{FF2B5EF4-FFF2-40B4-BE49-F238E27FC236}">
                  <a16:creationId xmlns:a16="http://schemas.microsoft.com/office/drawing/2014/main" id="{BF851C2A-B322-4D6C-829C-86F7E87A4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737" y="504894"/>
              <a:ext cx="212485" cy="228602"/>
            </a:xfrm>
            <a:custGeom>
              <a:avLst/>
              <a:gdLst>
                <a:gd name="T0" fmla="*/ 185834 w 590"/>
                <a:gd name="T1" fmla="*/ 0 h 634"/>
                <a:gd name="T2" fmla="*/ 185834 w 590"/>
                <a:gd name="T3" fmla="*/ 0 h 634"/>
                <a:gd name="T4" fmla="*/ 32053 w 590"/>
                <a:gd name="T5" fmla="*/ 0 h 634"/>
                <a:gd name="T6" fmla="*/ 0 w 590"/>
                <a:gd name="T7" fmla="*/ 26322 h 634"/>
                <a:gd name="T8" fmla="*/ 0 w 590"/>
                <a:gd name="T9" fmla="*/ 196511 h 634"/>
                <a:gd name="T10" fmla="*/ 32053 w 590"/>
                <a:gd name="T11" fmla="*/ 228241 h 634"/>
                <a:gd name="T12" fmla="*/ 185834 w 590"/>
                <a:gd name="T13" fmla="*/ 228241 h 634"/>
                <a:gd name="T14" fmla="*/ 212125 w 590"/>
                <a:gd name="T15" fmla="*/ 196511 h 634"/>
                <a:gd name="T16" fmla="*/ 212125 w 590"/>
                <a:gd name="T17" fmla="*/ 26322 h 634"/>
                <a:gd name="T18" fmla="*/ 185834 w 590"/>
                <a:gd name="T19" fmla="*/ 0 h 634"/>
                <a:gd name="T20" fmla="*/ 32053 w 590"/>
                <a:gd name="T21" fmla="*/ 15865 h 634"/>
                <a:gd name="T22" fmla="*/ 32053 w 590"/>
                <a:gd name="T23" fmla="*/ 15865 h 634"/>
                <a:gd name="T24" fmla="*/ 185834 w 590"/>
                <a:gd name="T25" fmla="*/ 15865 h 634"/>
                <a:gd name="T26" fmla="*/ 190876 w 590"/>
                <a:gd name="T27" fmla="*/ 15865 h 634"/>
                <a:gd name="T28" fmla="*/ 164586 w 590"/>
                <a:gd name="T29" fmla="*/ 42547 h 634"/>
                <a:gd name="T30" fmla="*/ 53301 w 590"/>
                <a:gd name="T31" fmla="*/ 42547 h 634"/>
                <a:gd name="T32" fmla="*/ 21249 w 590"/>
                <a:gd name="T33" fmla="*/ 15865 h 634"/>
                <a:gd name="T34" fmla="*/ 32053 w 590"/>
                <a:gd name="T35" fmla="*/ 15865 h 634"/>
                <a:gd name="T36" fmla="*/ 201681 w 590"/>
                <a:gd name="T37" fmla="*/ 196511 h 634"/>
                <a:gd name="T38" fmla="*/ 201681 w 590"/>
                <a:gd name="T39" fmla="*/ 196511 h 634"/>
                <a:gd name="T40" fmla="*/ 185834 w 590"/>
                <a:gd name="T41" fmla="*/ 212376 h 634"/>
                <a:gd name="T42" fmla="*/ 32053 w 590"/>
                <a:gd name="T43" fmla="*/ 212376 h 634"/>
                <a:gd name="T44" fmla="*/ 15846 w 590"/>
                <a:gd name="T45" fmla="*/ 196511 h 634"/>
                <a:gd name="T46" fmla="*/ 15846 w 590"/>
                <a:gd name="T47" fmla="*/ 32091 h 634"/>
                <a:gd name="T48" fmla="*/ 42497 w 590"/>
                <a:gd name="T49" fmla="*/ 58412 h 634"/>
                <a:gd name="T50" fmla="*/ 169628 w 590"/>
                <a:gd name="T51" fmla="*/ 58412 h 634"/>
                <a:gd name="T52" fmla="*/ 201681 w 590"/>
                <a:gd name="T53" fmla="*/ 32091 h 634"/>
                <a:gd name="T54" fmla="*/ 201681 w 590"/>
                <a:gd name="T55" fmla="*/ 196511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90" h="634">
                  <a:moveTo>
                    <a:pt x="516" y="0"/>
                  </a:moveTo>
                  <a:lnTo>
                    <a:pt x="516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589"/>
                    <a:pt x="589" y="545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9" y="30"/>
                    <a:pt x="560" y="0"/>
                    <a:pt x="516" y="0"/>
                  </a:cubicBezTo>
                  <a:close/>
                  <a:moveTo>
                    <a:pt x="89" y="44"/>
                  </a:moveTo>
                  <a:lnTo>
                    <a:pt x="89" y="44"/>
                  </a:lnTo>
                  <a:cubicBezTo>
                    <a:pt x="516" y="44"/>
                    <a:pt x="516" y="44"/>
                    <a:pt x="516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74" y="44"/>
                    <a:pt x="74" y="44"/>
                    <a:pt x="89" y="44"/>
                  </a:cubicBezTo>
                  <a:close/>
                  <a:moveTo>
                    <a:pt x="560" y="545"/>
                  </a:moveTo>
                  <a:lnTo>
                    <a:pt x="560" y="545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471" y="162"/>
                    <a:pt x="471" y="162"/>
                    <a:pt x="471" y="162"/>
                  </a:cubicBezTo>
                  <a:cubicBezTo>
                    <a:pt x="560" y="89"/>
                    <a:pt x="560" y="89"/>
                    <a:pt x="560" y="89"/>
                  </a:cubicBezTo>
                  <a:lnTo>
                    <a:pt x="560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4" name="Freeform 208">
              <a:extLst>
                <a:ext uri="{FF2B5EF4-FFF2-40B4-BE49-F238E27FC236}">
                  <a16:creationId xmlns:a16="http://schemas.microsoft.com/office/drawing/2014/main" id="{09A93855-BDE7-442B-BCC0-E28679A1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529" y="521020"/>
              <a:ext cx="206793" cy="207734"/>
            </a:xfrm>
            <a:custGeom>
              <a:avLst/>
              <a:gdLst>
                <a:gd name="T0" fmla="*/ 195644 w 575"/>
                <a:gd name="T1" fmla="*/ 79703 h 576"/>
                <a:gd name="T2" fmla="*/ 195644 w 575"/>
                <a:gd name="T3" fmla="*/ 79703 h 576"/>
                <a:gd name="T4" fmla="*/ 95305 w 575"/>
                <a:gd name="T5" fmla="*/ 175276 h 576"/>
                <a:gd name="T6" fmla="*/ 31648 w 575"/>
                <a:gd name="T7" fmla="*/ 175276 h 576"/>
                <a:gd name="T8" fmla="*/ 31648 w 575"/>
                <a:gd name="T9" fmla="*/ 116850 h 576"/>
                <a:gd name="T10" fmla="*/ 121558 w 575"/>
                <a:gd name="T11" fmla="*/ 26688 h 576"/>
                <a:gd name="T12" fmla="*/ 163996 w 575"/>
                <a:gd name="T13" fmla="*/ 26688 h 576"/>
                <a:gd name="T14" fmla="*/ 163996 w 575"/>
                <a:gd name="T15" fmla="*/ 69245 h 576"/>
                <a:gd name="T16" fmla="*/ 74086 w 575"/>
                <a:gd name="T17" fmla="*/ 159407 h 576"/>
                <a:gd name="T18" fmla="*/ 52867 w 575"/>
                <a:gd name="T19" fmla="*/ 159407 h 576"/>
                <a:gd name="T20" fmla="*/ 52867 w 575"/>
                <a:gd name="T21" fmla="*/ 138129 h 576"/>
                <a:gd name="T22" fmla="*/ 131988 w 575"/>
                <a:gd name="T23" fmla="*/ 58425 h 576"/>
                <a:gd name="T24" fmla="*/ 121558 w 575"/>
                <a:gd name="T25" fmla="*/ 47966 h 576"/>
                <a:gd name="T26" fmla="*/ 42078 w 575"/>
                <a:gd name="T27" fmla="*/ 127670 h 576"/>
                <a:gd name="T28" fmla="*/ 42078 w 575"/>
                <a:gd name="T29" fmla="*/ 164817 h 576"/>
                <a:gd name="T30" fmla="*/ 84515 w 575"/>
                <a:gd name="T31" fmla="*/ 164817 h 576"/>
                <a:gd name="T32" fmla="*/ 174425 w 575"/>
                <a:gd name="T33" fmla="*/ 79703 h 576"/>
                <a:gd name="T34" fmla="*/ 174425 w 575"/>
                <a:gd name="T35" fmla="*/ 16229 h 576"/>
                <a:gd name="T36" fmla="*/ 116523 w 575"/>
                <a:gd name="T37" fmla="*/ 16229 h 576"/>
                <a:gd name="T38" fmla="*/ 20859 w 575"/>
                <a:gd name="T39" fmla="*/ 111441 h 576"/>
                <a:gd name="T40" fmla="*/ 20859 w 575"/>
                <a:gd name="T41" fmla="*/ 111441 h 576"/>
                <a:gd name="T42" fmla="*/ 20859 w 575"/>
                <a:gd name="T43" fmla="*/ 186095 h 576"/>
                <a:gd name="T44" fmla="*/ 100340 w 575"/>
                <a:gd name="T45" fmla="*/ 191144 h 576"/>
                <a:gd name="T46" fmla="*/ 100340 w 575"/>
                <a:gd name="T47" fmla="*/ 191144 h 576"/>
                <a:gd name="T48" fmla="*/ 206433 w 575"/>
                <a:gd name="T49" fmla="*/ 85113 h 576"/>
                <a:gd name="T50" fmla="*/ 195644 w 575"/>
                <a:gd name="T51" fmla="*/ 79703 h 5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75" h="576">
                  <a:moveTo>
                    <a:pt x="544" y="221"/>
                  </a:moveTo>
                  <a:lnTo>
                    <a:pt x="544" y="221"/>
                  </a:lnTo>
                  <a:cubicBezTo>
                    <a:pt x="265" y="486"/>
                    <a:pt x="265" y="486"/>
                    <a:pt x="265" y="486"/>
                  </a:cubicBezTo>
                  <a:cubicBezTo>
                    <a:pt x="220" y="530"/>
                    <a:pt x="147" y="530"/>
                    <a:pt x="88" y="486"/>
                  </a:cubicBezTo>
                  <a:cubicBezTo>
                    <a:pt x="44" y="442"/>
                    <a:pt x="44" y="368"/>
                    <a:pt x="88" y="324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83" y="45"/>
                    <a:pt x="426" y="45"/>
                    <a:pt x="456" y="74"/>
                  </a:cubicBezTo>
                  <a:cubicBezTo>
                    <a:pt x="485" y="103"/>
                    <a:pt x="485" y="162"/>
                    <a:pt x="456" y="192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191" y="457"/>
                    <a:pt x="162" y="457"/>
                    <a:pt x="147" y="442"/>
                  </a:cubicBezTo>
                  <a:cubicBezTo>
                    <a:pt x="132" y="427"/>
                    <a:pt x="132" y="398"/>
                    <a:pt x="147" y="383"/>
                  </a:cubicBezTo>
                  <a:cubicBezTo>
                    <a:pt x="367" y="162"/>
                    <a:pt x="367" y="162"/>
                    <a:pt x="367" y="162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117" y="354"/>
                    <a:pt x="117" y="354"/>
                    <a:pt x="117" y="354"/>
                  </a:cubicBezTo>
                  <a:cubicBezTo>
                    <a:pt x="88" y="383"/>
                    <a:pt x="88" y="427"/>
                    <a:pt x="117" y="457"/>
                  </a:cubicBezTo>
                  <a:cubicBezTo>
                    <a:pt x="147" y="501"/>
                    <a:pt x="206" y="501"/>
                    <a:pt x="235" y="457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530" y="162"/>
                    <a:pt x="530" y="88"/>
                    <a:pt x="485" y="45"/>
                  </a:cubicBezTo>
                  <a:cubicBezTo>
                    <a:pt x="441" y="0"/>
                    <a:pt x="367" y="0"/>
                    <a:pt x="324" y="45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0" y="368"/>
                    <a:pt x="14" y="457"/>
                    <a:pt x="58" y="516"/>
                  </a:cubicBezTo>
                  <a:cubicBezTo>
                    <a:pt x="117" y="575"/>
                    <a:pt x="206" y="575"/>
                    <a:pt x="279" y="530"/>
                  </a:cubicBezTo>
                  <a:cubicBezTo>
                    <a:pt x="574" y="236"/>
                    <a:pt x="574" y="236"/>
                    <a:pt x="574" y="236"/>
                  </a:cubicBezTo>
                  <a:lnTo>
                    <a:pt x="544" y="22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5" name="Freeform 209">
              <a:extLst>
                <a:ext uri="{FF2B5EF4-FFF2-40B4-BE49-F238E27FC236}">
                  <a16:creationId xmlns:a16="http://schemas.microsoft.com/office/drawing/2014/main" id="{98FDAB4F-628C-4CCD-827C-853920C79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751" y="504894"/>
              <a:ext cx="111934" cy="228602"/>
            </a:xfrm>
            <a:custGeom>
              <a:avLst/>
              <a:gdLst>
                <a:gd name="T0" fmla="*/ 101102 w 310"/>
                <a:gd name="T1" fmla="*/ 26322 h 634"/>
                <a:gd name="T2" fmla="*/ 101102 w 310"/>
                <a:gd name="T3" fmla="*/ 26322 h 634"/>
                <a:gd name="T4" fmla="*/ 101102 w 310"/>
                <a:gd name="T5" fmla="*/ 169829 h 634"/>
                <a:gd name="T6" fmla="*/ 58495 w 310"/>
                <a:gd name="T7" fmla="*/ 212376 h 634"/>
                <a:gd name="T8" fmla="*/ 16248 w 310"/>
                <a:gd name="T9" fmla="*/ 169829 h 634"/>
                <a:gd name="T10" fmla="*/ 16248 w 310"/>
                <a:gd name="T11" fmla="*/ 42547 h 634"/>
                <a:gd name="T12" fmla="*/ 42607 w 310"/>
                <a:gd name="T13" fmla="*/ 15865 h 634"/>
                <a:gd name="T14" fmla="*/ 69327 w 310"/>
                <a:gd name="T15" fmla="*/ 42547 h 634"/>
                <a:gd name="T16" fmla="*/ 69327 w 310"/>
                <a:gd name="T17" fmla="*/ 169829 h 634"/>
                <a:gd name="T18" fmla="*/ 58495 w 310"/>
                <a:gd name="T19" fmla="*/ 185694 h 634"/>
                <a:gd name="T20" fmla="*/ 42607 w 310"/>
                <a:gd name="T21" fmla="*/ 169829 h 634"/>
                <a:gd name="T22" fmla="*/ 42607 w 310"/>
                <a:gd name="T23" fmla="*/ 58412 h 634"/>
                <a:gd name="T24" fmla="*/ 26720 w 310"/>
                <a:gd name="T25" fmla="*/ 58412 h 634"/>
                <a:gd name="T26" fmla="*/ 26720 w 310"/>
                <a:gd name="T27" fmla="*/ 169829 h 634"/>
                <a:gd name="T28" fmla="*/ 58495 w 310"/>
                <a:gd name="T29" fmla="*/ 196511 h 634"/>
                <a:gd name="T30" fmla="*/ 85214 w 310"/>
                <a:gd name="T31" fmla="*/ 169829 h 634"/>
                <a:gd name="T32" fmla="*/ 85214 w 310"/>
                <a:gd name="T33" fmla="*/ 42547 h 634"/>
                <a:gd name="T34" fmla="*/ 42607 w 310"/>
                <a:gd name="T35" fmla="*/ 0 h 634"/>
                <a:gd name="T36" fmla="*/ 0 w 310"/>
                <a:gd name="T37" fmla="*/ 42547 h 634"/>
                <a:gd name="T38" fmla="*/ 0 w 310"/>
                <a:gd name="T39" fmla="*/ 175237 h 634"/>
                <a:gd name="T40" fmla="*/ 58495 w 310"/>
                <a:gd name="T41" fmla="*/ 228241 h 634"/>
                <a:gd name="T42" fmla="*/ 111573 w 310"/>
                <a:gd name="T43" fmla="*/ 175237 h 634"/>
                <a:gd name="T44" fmla="*/ 111573 w 310"/>
                <a:gd name="T45" fmla="*/ 26322 h 634"/>
                <a:gd name="T46" fmla="*/ 101102 w 310"/>
                <a:gd name="T47" fmla="*/ 26322 h 6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634">
                  <a:moveTo>
                    <a:pt x="280" y="73"/>
                  </a:moveTo>
                  <a:lnTo>
                    <a:pt x="280" y="73"/>
                  </a:lnTo>
                  <a:cubicBezTo>
                    <a:pt x="280" y="471"/>
                    <a:pt x="280" y="471"/>
                    <a:pt x="280" y="471"/>
                  </a:cubicBezTo>
                  <a:cubicBezTo>
                    <a:pt x="280" y="530"/>
                    <a:pt x="221" y="589"/>
                    <a:pt x="162" y="589"/>
                  </a:cubicBezTo>
                  <a:cubicBezTo>
                    <a:pt x="89" y="589"/>
                    <a:pt x="45" y="530"/>
                    <a:pt x="45" y="471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73"/>
                    <a:pt x="74" y="44"/>
                    <a:pt x="118" y="44"/>
                  </a:cubicBezTo>
                  <a:cubicBezTo>
                    <a:pt x="162" y="44"/>
                    <a:pt x="192" y="73"/>
                    <a:pt x="192" y="118"/>
                  </a:cubicBezTo>
                  <a:cubicBezTo>
                    <a:pt x="192" y="471"/>
                    <a:pt x="192" y="471"/>
                    <a:pt x="192" y="471"/>
                  </a:cubicBezTo>
                  <a:cubicBezTo>
                    <a:pt x="192" y="486"/>
                    <a:pt x="177" y="515"/>
                    <a:pt x="162" y="515"/>
                  </a:cubicBezTo>
                  <a:cubicBezTo>
                    <a:pt x="133" y="515"/>
                    <a:pt x="118" y="486"/>
                    <a:pt x="118" y="47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471"/>
                    <a:pt x="74" y="471"/>
                    <a:pt x="74" y="471"/>
                  </a:cubicBezTo>
                  <a:cubicBezTo>
                    <a:pt x="74" y="515"/>
                    <a:pt x="118" y="545"/>
                    <a:pt x="162" y="545"/>
                  </a:cubicBezTo>
                  <a:cubicBezTo>
                    <a:pt x="207" y="545"/>
                    <a:pt x="236" y="515"/>
                    <a:pt x="236" y="471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236" y="59"/>
                    <a:pt x="177" y="0"/>
                    <a:pt x="118" y="0"/>
                  </a:cubicBezTo>
                  <a:cubicBezTo>
                    <a:pt x="59" y="0"/>
                    <a:pt x="0" y="59"/>
                    <a:pt x="0" y="11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15" y="574"/>
                    <a:pt x="74" y="633"/>
                    <a:pt x="162" y="633"/>
                  </a:cubicBezTo>
                  <a:cubicBezTo>
                    <a:pt x="236" y="633"/>
                    <a:pt x="309" y="574"/>
                    <a:pt x="309" y="486"/>
                  </a:cubicBezTo>
                  <a:cubicBezTo>
                    <a:pt x="309" y="73"/>
                    <a:pt x="309" y="73"/>
                    <a:pt x="309" y="73"/>
                  </a:cubicBezTo>
                  <a:lnTo>
                    <a:pt x="280" y="7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6" name="Freeform 210">
              <a:extLst>
                <a:ext uri="{FF2B5EF4-FFF2-40B4-BE49-F238E27FC236}">
                  <a16:creationId xmlns:a16="http://schemas.microsoft.com/office/drawing/2014/main" id="{7A47C73A-EA7A-4BBE-B567-62B7AF3F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422" y="511534"/>
              <a:ext cx="212485" cy="212477"/>
            </a:xfrm>
            <a:custGeom>
              <a:avLst/>
              <a:gdLst>
                <a:gd name="T0" fmla="*/ 164586 w 590"/>
                <a:gd name="T1" fmla="*/ 148626 h 589"/>
                <a:gd name="T2" fmla="*/ 201681 w 590"/>
                <a:gd name="T3" fmla="*/ 116880 h 589"/>
                <a:gd name="T4" fmla="*/ 180432 w 590"/>
                <a:gd name="T5" fmla="*/ 116880 h 589"/>
                <a:gd name="T6" fmla="*/ 100840 w 590"/>
                <a:gd name="T7" fmla="*/ 37156 h 589"/>
                <a:gd name="T8" fmla="*/ 100840 w 590"/>
                <a:gd name="T9" fmla="*/ 0 h 589"/>
                <a:gd name="T10" fmla="*/ 0 w 590"/>
                <a:gd name="T11" fmla="*/ 100647 h 589"/>
                <a:gd name="T12" fmla="*/ 37095 w 590"/>
                <a:gd name="T13" fmla="*/ 100647 h 589"/>
                <a:gd name="T14" fmla="*/ 116687 w 590"/>
                <a:gd name="T15" fmla="*/ 180371 h 589"/>
                <a:gd name="T16" fmla="*/ 116687 w 590"/>
                <a:gd name="T17" fmla="*/ 201655 h 589"/>
                <a:gd name="T18" fmla="*/ 148379 w 590"/>
                <a:gd name="T19" fmla="*/ 164498 h 589"/>
                <a:gd name="T20" fmla="*/ 206723 w 590"/>
                <a:gd name="T21" fmla="*/ 212116 h 589"/>
                <a:gd name="T22" fmla="*/ 212125 w 590"/>
                <a:gd name="T23" fmla="*/ 207066 h 589"/>
                <a:gd name="T24" fmla="*/ 164586 w 590"/>
                <a:gd name="T25" fmla="*/ 148626 h 589"/>
                <a:gd name="T26" fmla="*/ 127131 w 590"/>
                <a:gd name="T27" fmla="*/ 169909 h 589"/>
                <a:gd name="T28" fmla="*/ 47899 w 590"/>
                <a:gd name="T29" fmla="*/ 90185 h 589"/>
                <a:gd name="T30" fmla="*/ 90396 w 590"/>
                <a:gd name="T31" fmla="*/ 47618 h 589"/>
                <a:gd name="T32" fmla="*/ 169628 w 590"/>
                <a:gd name="T33" fmla="*/ 127342 h 589"/>
                <a:gd name="T34" fmla="*/ 127131 w 590"/>
                <a:gd name="T35" fmla="*/ 169909 h 5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0" h="589">
                  <a:moveTo>
                    <a:pt x="457" y="412"/>
                  </a:moveTo>
                  <a:lnTo>
                    <a:pt x="560" y="324"/>
                  </a:lnTo>
                  <a:lnTo>
                    <a:pt x="501" y="324"/>
                  </a:lnTo>
                  <a:lnTo>
                    <a:pt x="280" y="103"/>
                  </a:lnTo>
                  <a:lnTo>
                    <a:pt x="280" y="0"/>
                  </a:lnTo>
                  <a:lnTo>
                    <a:pt x="0" y="279"/>
                  </a:lnTo>
                  <a:lnTo>
                    <a:pt x="103" y="279"/>
                  </a:lnTo>
                  <a:lnTo>
                    <a:pt x="324" y="500"/>
                  </a:lnTo>
                  <a:lnTo>
                    <a:pt x="324" y="559"/>
                  </a:lnTo>
                  <a:lnTo>
                    <a:pt x="412" y="456"/>
                  </a:lnTo>
                  <a:lnTo>
                    <a:pt x="574" y="588"/>
                  </a:lnTo>
                  <a:lnTo>
                    <a:pt x="589" y="574"/>
                  </a:lnTo>
                  <a:lnTo>
                    <a:pt x="457" y="412"/>
                  </a:lnTo>
                  <a:close/>
                  <a:moveTo>
                    <a:pt x="353" y="471"/>
                  </a:moveTo>
                  <a:lnTo>
                    <a:pt x="133" y="250"/>
                  </a:lnTo>
                  <a:lnTo>
                    <a:pt x="251" y="132"/>
                  </a:lnTo>
                  <a:lnTo>
                    <a:pt x="471" y="353"/>
                  </a:lnTo>
                  <a:lnTo>
                    <a:pt x="353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7" name="Freeform 211">
              <a:extLst>
                <a:ext uri="{FF2B5EF4-FFF2-40B4-BE49-F238E27FC236}">
                  <a16:creationId xmlns:a16="http://schemas.microsoft.com/office/drawing/2014/main" id="{7C69A3A2-BAA3-47E3-A1ED-19C718CF3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8" y="526711"/>
              <a:ext cx="228610" cy="218168"/>
            </a:xfrm>
            <a:custGeom>
              <a:avLst/>
              <a:gdLst>
                <a:gd name="T0" fmla="*/ 223201 w 634"/>
                <a:gd name="T1" fmla="*/ 5057 h 604"/>
                <a:gd name="T2" fmla="*/ 223201 w 634"/>
                <a:gd name="T3" fmla="*/ 5057 h 604"/>
                <a:gd name="T4" fmla="*/ 191109 w 634"/>
                <a:gd name="T5" fmla="*/ 5057 h 604"/>
                <a:gd name="T6" fmla="*/ 69232 w 634"/>
                <a:gd name="T7" fmla="*/ 127505 h 604"/>
                <a:gd name="T8" fmla="*/ 26683 w 634"/>
                <a:gd name="T9" fmla="*/ 159653 h 604"/>
                <a:gd name="T10" fmla="*/ 0 w 634"/>
                <a:gd name="T11" fmla="*/ 175546 h 604"/>
                <a:gd name="T12" fmla="*/ 90506 w 634"/>
                <a:gd name="T13" fmla="*/ 180964 h 604"/>
                <a:gd name="T14" fmla="*/ 100963 w 634"/>
                <a:gd name="T15" fmla="*/ 154235 h 604"/>
                <a:gd name="T16" fmla="*/ 223201 w 634"/>
                <a:gd name="T17" fmla="*/ 37204 h 604"/>
                <a:gd name="T18" fmla="*/ 223201 w 634"/>
                <a:gd name="T19" fmla="*/ 5057 h 604"/>
                <a:gd name="T20" fmla="*/ 85098 w 634"/>
                <a:gd name="T21" fmla="*/ 175546 h 604"/>
                <a:gd name="T22" fmla="*/ 85098 w 634"/>
                <a:gd name="T23" fmla="*/ 175546 h 604"/>
                <a:gd name="T24" fmla="*/ 26683 w 634"/>
                <a:gd name="T25" fmla="*/ 180964 h 604"/>
                <a:gd name="T26" fmla="*/ 37140 w 634"/>
                <a:gd name="T27" fmla="*/ 164710 h 604"/>
                <a:gd name="T28" fmla="*/ 79689 w 634"/>
                <a:gd name="T29" fmla="*/ 138342 h 604"/>
                <a:gd name="T30" fmla="*/ 90506 w 634"/>
                <a:gd name="T31" fmla="*/ 148817 h 604"/>
                <a:gd name="T32" fmla="*/ 85098 w 634"/>
                <a:gd name="T33" fmla="*/ 175546 h 604"/>
                <a:gd name="T34" fmla="*/ 95555 w 634"/>
                <a:gd name="T35" fmla="*/ 138342 h 604"/>
                <a:gd name="T36" fmla="*/ 95555 w 634"/>
                <a:gd name="T37" fmla="*/ 138342 h 604"/>
                <a:gd name="T38" fmla="*/ 90506 w 634"/>
                <a:gd name="T39" fmla="*/ 127505 h 604"/>
                <a:gd name="T40" fmla="*/ 100963 w 634"/>
                <a:gd name="T41" fmla="*/ 111612 h 604"/>
                <a:gd name="T42" fmla="*/ 111781 w 634"/>
                <a:gd name="T43" fmla="*/ 122449 h 604"/>
                <a:gd name="T44" fmla="*/ 95555 w 634"/>
                <a:gd name="T45" fmla="*/ 138342 h 604"/>
                <a:gd name="T46" fmla="*/ 212384 w 634"/>
                <a:gd name="T47" fmla="*/ 26368 h 604"/>
                <a:gd name="T48" fmla="*/ 212384 w 634"/>
                <a:gd name="T49" fmla="*/ 26368 h 604"/>
                <a:gd name="T50" fmla="*/ 122238 w 634"/>
                <a:gd name="T51" fmla="*/ 111612 h 604"/>
                <a:gd name="T52" fmla="*/ 111781 w 634"/>
                <a:gd name="T53" fmla="*/ 106194 h 604"/>
                <a:gd name="T54" fmla="*/ 201927 w 634"/>
                <a:gd name="T55" fmla="*/ 15893 h 604"/>
                <a:gd name="T56" fmla="*/ 212384 w 634"/>
                <a:gd name="T57" fmla="*/ 15893 h 604"/>
                <a:gd name="T58" fmla="*/ 212384 w 634"/>
                <a:gd name="T59" fmla="*/ 26368 h 6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4" h="604">
                  <a:moveTo>
                    <a:pt x="619" y="14"/>
                  </a:moveTo>
                  <a:lnTo>
                    <a:pt x="619" y="14"/>
                  </a:lnTo>
                  <a:cubicBezTo>
                    <a:pt x="589" y="0"/>
                    <a:pt x="560" y="0"/>
                    <a:pt x="530" y="14"/>
                  </a:cubicBezTo>
                  <a:cubicBezTo>
                    <a:pt x="192" y="353"/>
                    <a:pt x="192" y="353"/>
                    <a:pt x="192" y="353"/>
                  </a:cubicBezTo>
                  <a:cubicBezTo>
                    <a:pt x="162" y="353"/>
                    <a:pt x="103" y="368"/>
                    <a:pt x="74" y="442"/>
                  </a:cubicBezTo>
                  <a:cubicBezTo>
                    <a:pt x="59" y="486"/>
                    <a:pt x="0" y="486"/>
                    <a:pt x="0" y="486"/>
                  </a:cubicBezTo>
                  <a:cubicBezTo>
                    <a:pt x="103" y="603"/>
                    <a:pt x="236" y="530"/>
                    <a:pt x="251" y="501"/>
                  </a:cubicBezTo>
                  <a:cubicBezTo>
                    <a:pt x="280" y="486"/>
                    <a:pt x="280" y="456"/>
                    <a:pt x="280" y="427"/>
                  </a:cubicBezTo>
                  <a:cubicBezTo>
                    <a:pt x="619" y="103"/>
                    <a:pt x="619" y="103"/>
                    <a:pt x="619" y="103"/>
                  </a:cubicBezTo>
                  <a:cubicBezTo>
                    <a:pt x="633" y="73"/>
                    <a:pt x="633" y="44"/>
                    <a:pt x="619" y="14"/>
                  </a:cubicBezTo>
                  <a:close/>
                  <a:moveTo>
                    <a:pt x="236" y="486"/>
                  </a:moveTo>
                  <a:lnTo>
                    <a:pt x="236" y="486"/>
                  </a:lnTo>
                  <a:cubicBezTo>
                    <a:pt x="207" y="501"/>
                    <a:pt x="118" y="530"/>
                    <a:pt x="74" y="501"/>
                  </a:cubicBezTo>
                  <a:cubicBezTo>
                    <a:pt x="74" y="501"/>
                    <a:pt x="89" y="486"/>
                    <a:pt x="103" y="456"/>
                  </a:cubicBezTo>
                  <a:cubicBezTo>
                    <a:pt x="133" y="368"/>
                    <a:pt x="221" y="383"/>
                    <a:pt x="221" y="383"/>
                  </a:cubicBezTo>
                  <a:cubicBezTo>
                    <a:pt x="251" y="412"/>
                    <a:pt x="251" y="412"/>
                    <a:pt x="251" y="412"/>
                  </a:cubicBezTo>
                  <a:cubicBezTo>
                    <a:pt x="251" y="412"/>
                    <a:pt x="265" y="442"/>
                    <a:pt x="236" y="486"/>
                  </a:cubicBezTo>
                  <a:close/>
                  <a:moveTo>
                    <a:pt x="265" y="383"/>
                  </a:moveTo>
                  <a:lnTo>
                    <a:pt x="265" y="383"/>
                  </a:lnTo>
                  <a:lnTo>
                    <a:pt x="251" y="353"/>
                  </a:lnTo>
                  <a:cubicBezTo>
                    <a:pt x="280" y="309"/>
                    <a:pt x="280" y="309"/>
                    <a:pt x="280" y="309"/>
                  </a:cubicBezTo>
                  <a:cubicBezTo>
                    <a:pt x="310" y="339"/>
                    <a:pt x="310" y="339"/>
                    <a:pt x="310" y="339"/>
                  </a:cubicBezTo>
                  <a:lnTo>
                    <a:pt x="265" y="383"/>
                  </a:lnTo>
                  <a:close/>
                  <a:moveTo>
                    <a:pt x="589" y="73"/>
                  </a:moveTo>
                  <a:lnTo>
                    <a:pt x="589" y="73"/>
                  </a:lnTo>
                  <a:cubicBezTo>
                    <a:pt x="339" y="309"/>
                    <a:pt x="339" y="309"/>
                    <a:pt x="339" y="309"/>
                  </a:cubicBezTo>
                  <a:cubicBezTo>
                    <a:pt x="310" y="294"/>
                    <a:pt x="310" y="294"/>
                    <a:pt x="310" y="29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4" y="30"/>
                    <a:pt x="574" y="30"/>
                    <a:pt x="589" y="44"/>
                  </a:cubicBezTo>
                  <a:cubicBezTo>
                    <a:pt x="589" y="44"/>
                    <a:pt x="589" y="59"/>
                    <a:pt x="589" y="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8" name="Freeform 212">
              <a:extLst>
                <a:ext uri="{FF2B5EF4-FFF2-40B4-BE49-F238E27FC236}">
                  <a16:creationId xmlns:a16="http://schemas.microsoft.com/office/drawing/2014/main" id="{E47E5A82-8CB7-44F8-BE2E-B513837CA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303" y="139700"/>
              <a:ext cx="73990" cy="228602"/>
            </a:xfrm>
            <a:custGeom>
              <a:avLst/>
              <a:gdLst>
                <a:gd name="T0" fmla="*/ 57905 w 207"/>
                <a:gd name="T1" fmla="*/ 0 h 634"/>
                <a:gd name="T2" fmla="*/ 57905 w 207"/>
                <a:gd name="T3" fmla="*/ 0 h 634"/>
                <a:gd name="T4" fmla="*/ 15727 w 207"/>
                <a:gd name="T5" fmla="*/ 0 h 634"/>
                <a:gd name="T6" fmla="*/ 0 w 207"/>
                <a:gd name="T7" fmla="*/ 10457 h 634"/>
                <a:gd name="T8" fmla="*/ 0 w 207"/>
                <a:gd name="T9" fmla="*/ 169829 h 634"/>
                <a:gd name="T10" fmla="*/ 31455 w 207"/>
                <a:gd name="T11" fmla="*/ 217785 h 634"/>
                <a:gd name="T12" fmla="*/ 42178 w 207"/>
                <a:gd name="T13" fmla="*/ 217785 h 634"/>
                <a:gd name="T14" fmla="*/ 73633 w 207"/>
                <a:gd name="T15" fmla="*/ 169829 h 634"/>
                <a:gd name="T16" fmla="*/ 73633 w 207"/>
                <a:gd name="T17" fmla="*/ 10457 h 634"/>
                <a:gd name="T18" fmla="*/ 57905 w 207"/>
                <a:gd name="T19" fmla="*/ 0 h 634"/>
                <a:gd name="T20" fmla="*/ 36816 w 207"/>
                <a:gd name="T21" fmla="*/ 207328 h 634"/>
                <a:gd name="T22" fmla="*/ 36816 w 207"/>
                <a:gd name="T23" fmla="*/ 207328 h 634"/>
                <a:gd name="T24" fmla="*/ 15727 w 207"/>
                <a:gd name="T25" fmla="*/ 169829 h 634"/>
                <a:gd name="T26" fmla="*/ 57905 w 207"/>
                <a:gd name="T27" fmla="*/ 169829 h 634"/>
                <a:gd name="T28" fmla="*/ 36816 w 207"/>
                <a:gd name="T29" fmla="*/ 207328 h 634"/>
                <a:gd name="T30" fmla="*/ 57905 w 207"/>
                <a:gd name="T31" fmla="*/ 153964 h 634"/>
                <a:gd name="T32" fmla="*/ 57905 w 207"/>
                <a:gd name="T33" fmla="*/ 153964 h 634"/>
                <a:gd name="T34" fmla="*/ 15727 w 207"/>
                <a:gd name="T35" fmla="*/ 153964 h 634"/>
                <a:gd name="T36" fmla="*/ 15727 w 207"/>
                <a:gd name="T37" fmla="*/ 63821 h 634"/>
                <a:gd name="T38" fmla="*/ 57905 w 207"/>
                <a:gd name="T39" fmla="*/ 63821 h 634"/>
                <a:gd name="T40" fmla="*/ 57905 w 207"/>
                <a:gd name="T41" fmla="*/ 153964 h 634"/>
                <a:gd name="T42" fmla="*/ 57905 w 207"/>
                <a:gd name="T43" fmla="*/ 47956 h 634"/>
                <a:gd name="T44" fmla="*/ 57905 w 207"/>
                <a:gd name="T45" fmla="*/ 47956 h 634"/>
                <a:gd name="T46" fmla="*/ 15727 w 207"/>
                <a:gd name="T47" fmla="*/ 47956 h 634"/>
                <a:gd name="T48" fmla="*/ 15727 w 207"/>
                <a:gd name="T49" fmla="*/ 21274 h 634"/>
                <a:gd name="T50" fmla="*/ 21089 w 207"/>
                <a:gd name="T51" fmla="*/ 10457 h 634"/>
                <a:gd name="T52" fmla="*/ 52544 w 207"/>
                <a:gd name="T53" fmla="*/ 10457 h 634"/>
                <a:gd name="T54" fmla="*/ 57905 w 207"/>
                <a:gd name="T55" fmla="*/ 21274 h 634"/>
                <a:gd name="T56" fmla="*/ 57905 w 207"/>
                <a:gd name="T57" fmla="*/ 47956 h 6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7" h="634">
                  <a:moveTo>
                    <a:pt x="162" y="0"/>
                  </a:moveTo>
                  <a:lnTo>
                    <a:pt x="162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88" y="604"/>
                    <a:pt x="88" y="604"/>
                    <a:pt x="88" y="604"/>
                  </a:cubicBezTo>
                  <a:cubicBezTo>
                    <a:pt x="88" y="633"/>
                    <a:pt x="118" y="633"/>
                    <a:pt x="118" y="604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15"/>
                    <a:pt x="192" y="0"/>
                    <a:pt x="162" y="0"/>
                  </a:cubicBezTo>
                  <a:close/>
                  <a:moveTo>
                    <a:pt x="103" y="575"/>
                  </a:moveTo>
                  <a:lnTo>
                    <a:pt x="103" y="575"/>
                  </a:lnTo>
                  <a:cubicBezTo>
                    <a:pt x="44" y="471"/>
                    <a:pt x="44" y="471"/>
                    <a:pt x="44" y="471"/>
                  </a:cubicBezTo>
                  <a:cubicBezTo>
                    <a:pt x="162" y="471"/>
                    <a:pt x="162" y="471"/>
                    <a:pt x="162" y="471"/>
                  </a:cubicBezTo>
                  <a:lnTo>
                    <a:pt x="103" y="575"/>
                  </a:lnTo>
                  <a:close/>
                  <a:moveTo>
                    <a:pt x="162" y="427"/>
                  </a:moveTo>
                  <a:lnTo>
                    <a:pt x="162" y="427"/>
                  </a:lnTo>
                  <a:cubicBezTo>
                    <a:pt x="118" y="427"/>
                    <a:pt x="59" y="427"/>
                    <a:pt x="44" y="42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162" y="177"/>
                    <a:pt x="162" y="177"/>
                    <a:pt x="162" y="177"/>
                  </a:cubicBezTo>
                  <a:lnTo>
                    <a:pt x="162" y="427"/>
                  </a:lnTo>
                  <a:close/>
                  <a:moveTo>
                    <a:pt x="162" y="133"/>
                  </a:moveTo>
                  <a:lnTo>
                    <a:pt x="162" y="133"/>
                  </a:lnTo>
                  <a:cubicBezTo>
                    <a:pt x="44" y="133"/>
                    <a:pt x="44" y="133"/>
                    <a:pt x="44" y="13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29"/>
                    <a:pt x="44" y="29"/>
                    <a:pt x="59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62" y="29"/>
                    <a:pt x="162" y="29"/>
                    <a:pt x="162" y="59"/>
                  </a:cubicBezTo>
                  <a:lnTo>
                    <a:pt x="162" y="1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39" name="Freeform 213">
              <a:extLst>
                <a:ext uri="{FF2B5EF4-FFF2-40B4-BE49-F238E27FC236}">
                  <a16:creationId xmlns:a16="http://schemas.microsoft.com/office/drawing/2014/main" id="{5B388539-F220-4072-9C7C-71D03C2AD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14" y="139700"/>
              <a:ext cx="228610" cy="221962"/>
            </a:xfrm>
            <a:custGeom>
              <a:avLst/>
              <a:gdLst>
                <a:gd name="T0" fmla="*/ 212384 w 634"/>
                <a:gd name="T1" fmla="*/ 84625 h 619"/>
                <a:gd name="T2" fmla="*/ 212384 w 634"/>
                <a:gd name="T3" fmla="*/ 84625 h 619"/>
                <a:gd name="T4" fmla="*/ 212384 w 634"/>
                <a:gd name="T5" fmla="*/ 195427 h 619"/>
                <a:gd name="T6" fmla="*/ 196518 w 634"/>
                <a:gd name="T7" fmla="*/ 211205 h 619"/>
                <a:gd name="T8" fmla="*/ 32092 w 634"/>
                <a:gd name="T9" fmla="*/ 211205 h 619"/>
                <a:gd name="T10" fmla="*/ 16226 w 634"/>
                <a:gd name="T11" fmla="*/ 195427 h 619"/>
                <a:gd name="T12" fmla="*/ 16226 w 634"/>
                <a:gd name="T13" fmla="*/ 26535 h 619"/>
                <a:gd name="T14" fmla="*/ 32092 w 634"/>
                <a:gd name="T15" fmla="*/ 10399 h 619"/>
                <a:gd name="T16" fmla="*/ 143512 w 634"/>
                <a:gd name="T17" fmla="*/ 10399 h 619"/>
                <a:gd name="T18" fmla="*/ 143512 w 634"/>
                <a:gd name="T19" fmla="*/ 0 h 619"/>
                <a:gd name="T20" fmla="*/ 32092 w 634"/>
                <a:gd name="T21" fmla="*/ 0 h 619"/>
                <a:gd name="T22" fmla="*/ 0 w 634"/>
                <a:gd name="T23" fmla="*/ 26535 h 619"/>
                <a:gd name="T24" fmla="*/ 0 w 634"/>
                <a:gd name="T25" fmla="*/ 195427 h 619"/>
                <a:gd name="T26" fmla="*/ 32092 w 634"/>
                <a:gd name="T27" fmla="*/ 221603 h 619"/>
                <a:gd name="T28" fmla="*/ 196518 w 634"/>
                <a:gd name="T29" fmla="*/ 221603 h 619"/>
                <a:gd name="T30" fmla="*/ 228249 w 634"/>
                <a:gd name="T31" fmla="*/ 195427 h 619"/>
                <a:gd name="T32" fmla="*/ 228249 w 634"/>
                <a:gd name="T33" fmla="*/ 84625 h 619"/>
                <a:gd name="T34" fmla="*/ 212384 w 634"/>
                <a:gd name="T35" fmla="*/ 84625 h 619"/>
                <a:gd name="T36" fmla="*/ 58415 w 634"/>
                <a:gd name="T37" fmla="*/ 126938 h 619"/>
                <a:gd name="T38" fmla="*/ 58415 w 634"/>
                <a:gd name="T39" fmla="*/ 126938 h 619"/>
                <a:gd name="T40" fmla="*/ 26683 w 634"/>
                <a:gd name="T41" fmla="*/ 185028 h 619"/>
                <a:gd name="T42" fmla="*/ 37140 w 634"/>
                <a:gd name="T43" fmla="*/ 195427 h 619"/>
                <a:gd name="T44" fmla="*/ 100963 w 634"/>
                <a:gd name="T45" fmla="*/ 163872 h 619"/>
                <a:gd name="T46" fmla="*/ 106372 w 634"/>
                <a:gd name="T47" fmla="*/ 163872 h 619"/>
                <a:gd name="T48" fmla="*/ 217792 w 634"/>
                <a:gd name="T49" fmla="*/ 52711 h 619"/>
                <a:gd name="T50" fmla="*/ 217792 w 634"/>
                <a:gd name="T51" fmla="*/ 31555 h 619"/>
                <a:gd name="T52" fmla="*/ 191109 w 634"/>
                <a:gd name="T53" fmla="*/ 10399 h 619"/>
                <a:gd name="T54" fmla="*/ 169835 w 634"/>
                <a:gd name="T55" fmla="*/ 10399 h 619"/>
                <a:gd name="T56" fmla="*/ 63823 w 634"/>
                <a:gd name="T57" fmla="*/ 116180 h 619"/>
                <a:gd name="T58" fmla="*/ 58415 w 634"/>
                <a:gd name="T59" fmla="*/ 126938 h 619"/>
                <a:gd name="T60" fmla="*/ 175244 w 634"/>
                <a:gd name="T61" fmla="*/ 26535 h 619"/>
                <a:gd name="T62" fmla="*/ 175244 w 634"/>
                <a:gd name="T63" fmla="*/ 26535 h 619"/>
                <a:gd name="T64" fmla="*/ 186061 w 634"/>
                <a:gd name="T65" fmla="*/ 26535 h 619"/>
                <a:gd name="T66" fmla="*/ 201927 w 634"/>
                <a:gd name="T67" fmla="*/ 36934 h 619"/>
                <a:gd name="T68" fmla="*/ 201927 w 634"/>
                <a:gd name="T69" fmla="*/ 47691 h 619"/>
                <a:gd name="T70" fmla="*/ 186061 w 634"/>
                <a:gd name="T71" fmla="*/ 63469 h 619"/>
                <a:gd name="T72" fmla="*/ 164787 w 634"/>
                <a:gd name="T73" fmla="*/ 36934 h 619"/>
                <a:gd name="T74" fmla="*/ 175244 w 634"/>
                <a:gd name="T75" fmla="*/ 26535 h 619"/>
                <a:gd name="T76" fmla="*/ 154330 w 634"/>
                <a:gd name="T77" fmla="*/ 47691 h 619"/>
                <a:gd name="T78" fmla="*/ 154330 w 634"/>
                <a:gd name="T79" fmla="*/ 47691 h 619"/>
                <a:gd name="T80" fmla="*/ 175244 w 634"/>
                <a:gd name="T81" fmla="*/ 73868 h 619"/>
                <a:gd name="T82" fmla="*/ 95915 w 634"/>
                <a:gd name="T83" fmla="*/ 153114 h 619"/>
                <a:gd name="T84" fmla="*/ 74641 w 634"/>
                <a:gd name="T85" fmla="*/ 126938 h 619"/>
                <a:gd name="T86" fmla="*/ 154330 w 634"/>
                <a:gd name="T87" fmla="*/ 47691 h 619"/>
                <a:gd name="T88" fmla="*/ 85098 w 634"/>
                <a:gd name="T89" fmla="*/ 158493 h 619"/>
                <a:gd name="T90" fmla="*/ 85098 w 634"/>
                <a:gd name="T91" fmla="*/ 158493 h 619"/>
                <a:gd name="T92" fmla="*/ 47958 w 634"/>
                <a:gd name="T93" fmla="*/ 185028 h 619"/>
                <a:gd name="T94" fmla="*/ 42549 w 634"/>
                <a:gd name="T95" fmla="*/ 179649 h 619"/>
                <a:gd name="T96" fmla="*/ 63823 w 634"/>
                <a:gd name="T97" fmla="*/ 142715 h 619"/>
                <a:gd name="T98" fmla="*/ 85098 w 634"/>
                <a:gd name="T99" fmla="*/ 158493 h 6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4" h="619">
                  <a:moveTo>
                    <a:pt x="589" y="236"/>
                  </a:moveTo>
                  <a:lnTo>
                    <a:pt x="589" y="236"/>
                  </a:lnTo>
                  <a:cubicBezTo>
                    <a:pt x="589" y="545"/>
                    <a:pt x="589" y="545"/>
                    <a:pt x="589" y="545"/>
                  </a:cubicBezTo>
                  <a:cubicBezTo>
                    <a:pt x="589" y="559"/>
                    <a:pt x="575" y="589"/>
                    <a:pt x="545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33" y="589"/>
                    <a:pt x="633" y="545"/>
                  </a:cubicBezTo>
                  <a:cubicBezTo>
                    <a:pt x="633" y="236"/>
                    <a:pt x="633" y="236"/>
                    <a:pt x="633" y="236"/>
                  </a:cubicBezTo>
                  <a:lnTo>
                    <a:pt x="589" y="236"/>
                  </a:lnTo>
                  <a:close/>
                  <a:moveTo>
                    <a:pt x="162" y="354"/>
                  </a:moveTo>
                  <a:lnTo>
                    <a:pt x="162" y="354"/>
                  </a:lnTo>
                  <a:cubicBezTo>
                    <a:pt x="74" y="516"/>
                    <a:pt x="74" y="516"/>
                    <a:pt x="74" y="516"/>
                  </a:cubicBezTo>
                  <a:cubicBezTo>
                    <a:pt x="74" y="545"/>
                    <a:pt x="89" y="559"/>
                    <a:pt x="103" y="545"/>
                  </a:cubicBezTo>
                  <a:cubicBezTo>
                    <a:pt x="280" y="457"/>
                    <a:pt x="280" y="457"/>
                    <a:pt x="280" y="457"/>
                  </a:cubicBezTo>
                  <a:lnTo>
                    <a:pt x="295" y="457"/>
                  </a:lnTo>
                  <a:cubicBezTo>
                    <a:pt x="604" y="147"/>
                    <a:pt x="604" y="147"/>
                    <a:pt x="604" y="147"/>
                  </a:cubicBezTo>
                  <a:cubicBezTo>
                    <a:pt x="619" y="133"/>
                    <a:pt x="619" y="103"/>
                    <a:pt x="604" y="88"/>
                  </a:cubicBezTo>
                  <a:cubicBezTo>
                    <a:pt x="530" y="29"/>
                    <a:pt x="530" y="29"/>
                    <a:pt x="530" y="29"/>
                  </a:cubicBezTo>
                  <a:cubicBezTo>
                    <a:pt x="516" y="15"/>
                    <a:pt x="486" y="15"/>
                    <a:pt x="471" y="29"/>
                  </a:cubicBezTo>
                  <a:cubicBezTo>
                    <a:pt x="177" y="324"/>
                    <a:pt x="177" y="324"/>
                    <a:pt x="177" y="324"/>
                  </a:cubicBezTo>
                  <a:cubicBezTo>
                    <a:pt x="162" y="339"/>
                    <a:pt x="162" y="339"/>
                    <a:pt x="162" y="354"/>
                  </a:cubicBezTo>
                  <a:close/>
                  <a:moveTo>
                    <a:pt x="486" y="74"/>
                  </a:moveTo>
                  <a:lnTo>
                    <a:pt x="486" y="74"/>
                  </a:lnTo>
                  <a:cubicBezTo>
                    <a:pt x="501" y="59"/>
                    <a:pt x="516" y="59"/>
                    <a:pt x="516" y="74"/>
                  </a:cubicBezTo>
                  <a:cubicBezTo>
                    <a:pt x="560" y="103"/>
                    <a:pt x="560" y="103"/>
                    <a:pt x="560" y="103"/>
                  </a:cubicBezTo>
                  <a:cubicBezTo>
                    <a:pt x="575" y="118"/>
                    <a:pt x="575" y="133"/>
                    <a:pt x="560" y="133"/>
                  </a:cubicBezTo>
                  <a:cubicBezTo>
                    <a:pt x="516" y="177"/>
                    <a:pt x="516" y="177"/>
                    <a:pt x="516" y="177"/>
                  </a:cubicBezTo>
                  <a:cubicBezTo>
                    <a:pt x="457" y="103"/>
                    <a:pt x="457" y="103"/>
                    <a:pt x="457" y="103"/>
                  </a:cubicBezTo>
                  <a:lnTo>
                    <a:pt x="486" y="74"/>
                  </a:lnTo>
                  <a:close/>
                  <a:moveTo>
                    <a:pt x="428" y="133"/>
                  </a:moveTo>
                  <a:lnTo>
                    <a:pt x="428" y="133"/>
                  </a:lnTo>
                  <a:cubicBezTo>
                    <a:pt x="486" y="206"/>
                    <a:pt x="486" y="206"/>
                    <a:pt x="486" y="206"/>
                  </a:cubicBezTo>
                  <a:cubicBezTo>
                    <a:pt x="266" y="427"/>
                    <a:pt x="266" y="427"/>
                    <a:pt x="266" y="427"/>
                  </a:cubicBezTo>
                  <a:cubicBezTo>
                    <a:pt x="251" y="398"/>
                    <a:pt x="207" y="368"/>
                    <a:pt x="207" y="354"/>
                  </a:cubicBezTo>
                  <a:lnTo>
                    <a:pt x="428" y="133"/>
                  </a:lnTo>
                  <a:close/>
                  <a:moveTo>
                    <a:pt x="236" y="442"/>
                  </a:moveTo>
                  <a:lnTo>
                    <a:pt x="236" y="442"/>
                  </a:lnTo>
                  <a:cubicBezTo>
                    <a:pt x="133" y="516"/>
                    <a:pt x="133" y="516"/>
                    <a:pt x="133" y="516"/>
                  </a:cubicBezTo>
                  <a:cubicBezTo>
                    <a:pt x="118" y="516"/>
                    <a:pt x="118" y="501"/>
                    <a:pt x="118" y="501"/>
                  </a:cubicBezTo>
                  <a:cubicBezTo>
                    <a:pt x="177" y="398"/>
                    <a:pt x="177" y="398"/>
                    <a:pt x="177" y="398"/>
                  </a:cubicBezTo>
                  <a:lnTo>
                    <a:pt x="236" y="44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0" name="Freeform 214">
              <a:extLst>
                <a:ext uri="{FF2B5EF4-FFF2-40B4-BE49-F238E27FC236}">
                  <a16:creationId xmlns:a16="http://schemas.microsoft.com/office/drawing/2014/main" id="{3E7E4FCD-2CF3-4538-BF76-B894C0160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435" y="139700"/>
              <a:ext cx="197307" cy="221962"/>
            </a:xfrm>
            <a:custGeom>
              <a:avLst/>
              <a:gdLst>
                <a:gd name="T0" fmla="*/ 149157 w 545"/>
                <a:gd name="T1" fmla="*/ 131958 h 619"/>
                <a:gd name="T2" fmla="*/ 42720 w 545"/>
                <a:gd name="T3" fmla="*/ 137337 h 619"/>
                <a:gd name="T4" fmla="*/ 149157 w 545"/>
                <a:gd name="T5" fmla="*/ 147736 h 619"/>
                <a:gd name="T6" fmla="*/ 149157 w 545"/>
                <a:gd name="T7" fmla="*/ 131958 h 619"/>
                <a:gd name="T8" fmla="*/ 149157 w 545"/>
                <a:gd name="T9" fmla="*/ 168892 h 619"/>
                <a:gd name="T10" fmla="*/ 42720 w 545"/>
                <a:gd name="T11" fmla="*/ 174271 h 619"/>
                <a:gd name="T12" fmla="*/ 149157 w 545"/>
                <a:gd name="T13" fmla="*/ 179649 h 619"/>
                <a:gd name="T14" fmla="*/ 149157 w 545"/>
                <a:gd name="T15" fmla="*/ 168892 h 619"/>
                <a:gd name="T16" fmla="*/ 170517 w 545"/>
                <a:gd name="T17" fmla="*/ 26535 h 619"/>
                <a:gd name="T18" fmla="*/ 149157 w 545"/>
                <a:gd name="T19" fmla="*/ 10399 h 619"/>
                <a:gd name="T20" fmla="*/ 95938 w 545"/>
                <a:gd name="T21" fmla="*/ 0 h 619"/>
                <a:gd name="T22" fmla="*/ 47788 w 545"/>
                <a:gd name="T23" fmla="*/ 10399 h 619"/>
                <a:gd name="T24" fmla="*/ 26428 w 545"/>
                <a:gd name="T25" fmla="*/ 26535 h 619"/>
                <a:gd name="T26" fmla="*/ 0 w 545"/>
                <a:gd name="T27" fmla="*/ 195427 h 619"/>
                <a:gd name="T28" fmla="*/ 170517 w 545"/>
                <a:gd name="T29" fmla="*/ 221603 h 619"/>
                <a:gd name="T30" fmla="*/ 196945 w 545"/>
                <a:gd name="T31" fmla="*/ 52711 h 619"/>
                <a:gd name="T32" fmla="*/ 64080 w 545"/>
                <a:gd name="T33" fmla="*/ 26535 h 619"/>
                <a:gd name="T34" fmla="*/ 80009 w 545"/>
                <a:gd name="T35" fmla="*/ 26535 h 619"/>
                <a:gd name="T36" fmla="*/ 117298 w 545"/>
                <a:gd name="T37" fmla="*/ 26535 h 619"/>
                <a:gd name="T38" fmla="*/ 133227 w 545"/>
                <a:gd name="T39" fmla="*/ 52711 h 619"/>
                <a:gd name="T40" fmla="*/ 64080 w 545"/>
                <a:gd name="T41" fmla="*/ 26535 h 619"/>
                <a:gd name="T42" fmla="*/ 181016 w 545"/>
                <a:gd name="T43" fmla="*/ 195427 h 619"/>
                <a:gd name="T44" fmla="*/ 26428 w 545"/>
                <a:gd name="T45" fmla="*/ 211205 h 619"/>
                <a:gd name="T46" fmla="*/ 10499 w 545"/>
                <a:gd name="T47" fmla="*/ 52711 h 619"/>
                <a:gd name="T48" fmla="*/ 47788 w 545"/>
                <a:gd name="T49" fmla="*/ 42313 h 619"/>
                <a:gd name="T50" fmla="*/ 149157 w 545"/>
                <a:gd name="T51" fmla="*/ 68848 h 619"/>
                <a:gd name="T52" fmla="*/ 170517 w 545"/>
                <a:gd name="T53" fmla="*/ 42313 h 619"/>
                <a:gd name="T54" fmla="*/ 181016 w 545"/>
                <a:gd name="T55" fmla="*/ 195427 h 619"/>
                <a:gd name="T56" fmla="*/ 149157 w 545"/>
                <a:gd name="T57" fmla="*/ 95024 h 619"/>
                <a:gd name="T58" fmla="*/ 42720 w 545"/>
                <a:gd name="T59" fmla="*/ 105782 h 619"/>
                <a:gd name="T60" fmla="*/ 149157 w 545"/>
                <a:gd name="T61" fmla="*/ 110802 h 619"/>
                <a:gd name="T62" fmla="*/ 149157 w 545"/>
                <a:gd name="T63" fmla="*/ 95024 h 6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619">
                  <a:moveTo>
                    <a:pt x="412" y="368"/>
                  </a:moveTo>
                  <a:lnTo>
                    <a:pt x="412" y="368"/>
                  </a:lnTo>
                  <a:cubicBezTo>
                    <a:pt x="132" y="368"/>
                    <a:pt x="132" y="368"/>
                    <a:pt x="132" y="368"/>
                  </a:cubicBezTo>
                  <a:cubicBezTo>
                    <a:pt x="118" y="368"/>
                    <a:pt x="118" y="383"/>
                    <a:pt x="118" y="383"/>
                  </a:cubicBezTo>
                  <a:cubicBezTo>
                    <a:pt x="118" y="398"/>
                    <a:pt x="118" y="412"/>
                    <a:pt x="132" y="412"/>
                  </a:cubicBezTo>
                  <a:cubicBezTo>
                    <a:pt x="412" y="412"/>
                    <a:pt x="412" y="412"/>
                    <a:pt x="412" y="412"/>
                  </a:cubicBezTo>
                  <a:cubicBezTo>
                    <a:pt x="412" y="412"/>
                    <a:pt x="427" y="398"/>
                    <a:pt x="427" y="383"/>
                  </a:cubicBezTo>
                  <a:lnTo>
                    <a:pt x="412" y="368"/>
                  </a:ln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18" y="471"/>
                    <a:pt x="118" y="471"/>
                    <a:pt x="118" y="486"/>
                  </a:cubicBezTo>
                  <a:cubicBezTo>
                    <a:pt x="118" y="501"/>
                    <a:pt x="118" y="501"/>
                    <a:pt x="132" y="501"/>
                  </a:cubicBezTo>
                  <a:cubicBezTo>
                    <a:pt x="412" y="501"/>
                    <a:pt x="412" y="501"/>
                    <a:pt x="412" y="501"/>
                  </a:cubicBezTo>
                  <a:cubicBezTo>
                    <a:pt x="412" y="501"/>
                    <a:pt x="427" y="501"/>
                    <a:pt x="427" y="486"/>
                  </a:cubicBezTo>
                  <a:cubicBezTo>
                    <a:pt x="427" y="471"/>
                    <a:pt x="412" y="471"/>
                    <a:pt x="412" y="471"/>
                  </a:cubicBezTo>
                  <a:close/>
                  <a:moveTo>
                    <a:pt x="471" y="74"/>
                  </a:moveTo>
                  <a:lnTo>
                    <a:pt x="471" y="74"/>
                  </a:lnTo>
                  <a:cubicBezTo>
                    <a:pt x="412" y="74"/>
                    <a:pt x="412" y="74"/>
                    <a:pt x="412" y="74"/>
                  </a:cubicBezTo>
                  <a:cubicBezTo>
                    <a:pt x="412" y="29"/>
                    <a:pt x="412" y="29"/>
                    <a:pt x="412" y="29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39" y="15"/>
                    <a:pt x="309" y="0"/>
                    <a:pt x="265" y="0"/>
                  </a:cubicBezTo>
                  <a:cubicBezTo>
                    <a:pt x="235" y="0"/>
                    <a:pt x="206" y="15"/>
                    <a:pt x="191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29" y="74"/>
                    <a:pt x="0" y="103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71" y="618"/>
                    <a:pt x="471" y="618"/>
                    <a:pt x="471" y="618"/>
                  </a:cubicBezTo>
                  <a:cubicBezTo>
                    <a:pt x="515" y="618"/>
                    <a:pt x="544" y="589"/>
                    <a:pt x="544" y="545"/>
                  </a:cubicBezTo>
                  <a:cubicBezTo>
                    <a:pt x="544" y="147"/>
                    <a:pt x="544" y="147"/>
                    <a:pt x="544" y="147"/>
                  </a:cubicBezTo>
                  <a:cubicBezTo>
                    <a:pt x="544" y="103"/>
                    <a:pt x="515" y="74"/>
                    <a:pt x="471" y="74"/>
                  </a:cubicBezTo>
                  <a:close/>
                  <a:moveTo>
                    <a:pt x="177" y="74"/>
                  </a:moveTo>
                  <a:lnTo>
                    <a:pt x="177" y="74"/>
                  </a:lnTo>
                  <a:cubicBezTo>
                    <a:pt x="221" y="74"/>
                    <a:pt x="221" y="74"/>
                    <a:pt x="221" y="74"/>
                  </a:cubicBezTo>
                  <a:cubicBezTo>
                    <a:pt x="221" y="59"/>
                    <a:pt x="235" y="29"/>
                    <a:pt x="265" y="29"/>
                  </a:cubicBezTo>
                  <a:cubicBezTo>
                    <a:pt x="294" y="29"/>
                    <a:pt x="324" y="59"/>
                    <a:pt x="324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77" y="147"/>
                    <a:pt x="177" y="147"/>
                    <a:pt x="177" y="147"/>
                  </a:cubicBezTo>
                  <a:lnTo>
                    <a:pt x="177" y="74"/>
                  </a:lnTo>
                  <a:close/>
                  <a:moveTo>
                    <a:pt x="500" y="545"/>
                  </a:moveTo>
                  <a:lnTo>
                    <a:pt x="500" y="545"/>
                  </a:lnTo>
                  <a:cubicBezTo>
                    <a:pt x="500" y="559"/>
                    <a:pt x="486" y="589"/>
                    <a:pt x="471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33"/>
                    <a:pt x="59" y="118"/>
                    <a:pt x="73" y="118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412" y="192"/>
                    <a:pt x="412" y="192"/>
                    <a:pt x="412" y="192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71" y="118"/>
                    <a:pt x="471" y="118"/>
                    <a:pt x="471" y="118"/>
                  </a:cubicBezTo>
                  <a:cubicBezTo>
                    <a:pt x="486" y="118"/>
                    <a:pt x="500" y="133"/>
                    <a:pt x="500" y="147"/>
                  </a:cubicBezTo>
                  <a:lnTo>
                    <a:pt x="500" y="545"/>
                  </a:lnTo>
                  <a:close/>
                  <a:moveTo>
                    <a:pt x="412" y="265"/>
                  </a:moveTo>
                  <a:lnTo>
                    <a:pt x="412" y="265"/>
                  </a:lnTo>
                  <a:cubicBezTo>
                    <a:pt x="132" y="265"/>
                    <a:pt x="132" y="265"/>
                    <a:pt x="132" y="265"/>
                  </a:cubicBezTo>
                  <a:cubicBezTo>
                    <a:pt x="118" y="265"/>
                    <a:pt x="118" y="280"/>
                    <a:pt x="118" y="295"/>
                  </a:cubicBezTo>
                  <a:cubicBezTo>
                    <a:pt x="118" y="295"/>
                    <a:pt x="118" y="309"/>
                    <a:pt x="132" y="309"/>
                  </a:cubicBezTo>
                  <a:cubicBezTo>
                    <a:pt x="412" y="309"/>
                    <a:pt x="412" y="309"/>
                    <a:pt x="412" y="309"/>
                  </a:cubicBezTo>
                  <a:lnTo>
                    <a:pt x="427" y="295"/>
                  </a:lnTo>
                  <a:cubicBezTo>
                    <a:pt x="427" y="280"/>
                    <a:pt x="412" y="265"/>
                    <a:pt x="412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1" name="Freeform 215">
              <a:extLst>
                <a:ext uri="{FF2B5EF4-FFF2-40B4-BE49-F238E27FC236}">
                  <a16:creationId xmlns:a16="http://schemas.microsoft.com/office/drawing/2014/main" id="{8F0C2407-D3C9-4FFA-8379-6A6D2673C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049" y="139700"/>
              <a:ext cx="221970" cy="221962"/>
            </a:xfrm>
            <a:custGeom>
              <a:avLst/>
              <a:gdLst>
                <a:gd name="T0" fmla="*/ 195434 w 619"/>
                <a:gd name="T1" fmla="*/ 0 h 619"/>
                <a:gd name="T2" fmla="*/ 195434 w 619"/>
                <a:gd name="T3" fmla="*/ 0 h 619"/>
                <a:gd name="T4" fmla="*/ 116185 w 619"/>
                <a:gd name="T5" fmla="*/ 21156 h 619"/>
                <a:gd name="T6" fmla="*/ 105427 w 619"/>
                <a:gd name="T7" fmla="*/ 21156 h 619"/>
                <a:gd name="T8" fmla="*/ 26177 w 619"/>
                <a:gd name="T9" fmla="*/ 0 h 619"/>
                <a:gd name="T10" fmla="*/ 0 w 619"/>
                <a:gd name="T11" fmla="*/ 26535 h 619"/>
                <a:gd name="T12" fmla="*/ 0 w 619"/>
                <a:gd name="T13" fmla="*/ 174271 h 619"/>
                <a:gd name="T14" fmla="*/ 26177 w 619"/>
                <a:gd name="T15" fmla="*/ 200447 h 619"/>
                <a:gd name="T16" fmla="*/ 105427 w 619"/>
                <a:gd name="T17" fmla="*/ 221603 h 619"/>
                <a:gd name="T18" fmla="*/ 116185 w 619"/>
                <a:gd name="T19" fmla="*/ 221603 h 619"/>
                <a:gd name="T20" fmla="*/ 195434 w 619"/>
                <a:gd name="T21" fmla="*/ 200447 h 619"/>
                <a:gd name="T22" fmla="*/ 221611 w 619"/>
                <a:gd name="T23" fmla="*/ 174271 h 619"/>
                <a:gd name="T24" fmla="*/ 221611 w 619"/>
                <a:gd name="T25" fmla="*/ 26535 h 619"/>
                <a:gd name="T26" fmla="*/ 195434 w 619"/>
                <a:gd name="T27" fmla="*/ 0 h 619"/>
                <a:gd name="T28" fmla="*/ 105427 w 619"/>
                <a:gd name="T29" fmla="*/ 211205 h 619"/>
                <a:gd name="T30" fmla="*/ 105427 w 619"/>
                <a:gd name="T31" fmla="*/ 211205 h 619"/>
                <a:gd name="T32" fmla="*/ 26177 w 619"/>
                <a:gd name="T33" fmla="*/ 190048 h 619"/>
                <a:gd name="T34" fmla="*/ 10399 w 619"/>
                <a:gd name="T35" fmla="*/ 174271 h 619"/>
                <a:gd name="T36" fmla="*/ 10399 w 619"/>
                <a:gd name="T37" fmla="*/ 26535 h 619"/>
                <a:gd name="T38" fmla="*/ 26177 w 619"/>
                <a:gd name="T39" fmla="*/ 10399 h 619"/>
                <a:gd name="T40" fmla="*/ 105427 w 619"/>
                <a:gd name="T41" fmla="*/ 31555 h 619"/>
                <a:gd name="T42" fmla="*/ 105427 w 619"/>
                <a:gd name="T43" fmla="*/ 211205 h 619"/>
                <a:gd name="T44" fmla="*/ 211212 w 619"/>
                <a:gd name="T45" fmla="*/ 174271 h 619"/>
                <a:gd name="T46" fmla="*/ 211212 w 619"/>
                <a:gd name="T47" fmla="*/ 174271 h 619"/>
                <a:gd name="T48" fmla="*/ 195434 w 619"/>
                <a:gd name="T49" fmla="*/ 190048 h 619"/>
                <a:gd name="T50" fmla="*/ 116185 w 619"/>
                <a:gd name="T51" fmla="*/ 211205 h 619"/>
                <a:gd name="T52" fmla="*/ 116185 w 619"/>
                <a:gd name="T53" fmla="*/ 31555 h 619"/>
                <a:gd name="T54" fmla="*/ 195434 w 619"/>
                <a:gd name="T55" fmla="*/ 10399 h 619"/>
                <a:gd name="T56" fmla="*/ 211212 w 619"/>
                <a:gd name="T57" fmla="*/ 26535 h 619"/>
                <a:gd name="T58" fmla="*/ 211212 w 619"/>
                <a:gd name="T59" fmla="*/ 174271 h 6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9" h="619">
                  <a:moveTo>
                    <a:pt x="545" y="0"/>
                  </a:moveTo>
                  <a:lnTo>
                    <a:pt x="545" y="0"/>
                  </a:lnTo>
                  <a:cubicBezTo>
                    <a:pt x="545" y="0"/>
                    <a:pt x="427" y="29"/>
                    <a:pt x="324" y="59"/>
                  </a:cubicBezTo>
                  <a:cubicBezTo>
                    <a:pt x="309" y="59"/>
                    <a:pt x="309" y="59"/>
                    <a:pt x="294" y="59"/>
                  </a:cubicBezTo>
                  <a:cubicBezTo>
                    <a:pt x="191" y="29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29" y="545"/>
                    <a:pt x="73" y="559"/>
                  </a:cubicBezTo>
                  <a:cubicBezTo>
                    <a:pt x="73" y="559"/>
                    <a:pt x="177" y="589"/>
                    <a:pt x="294" y="618"/>
                  </a:cubicBezTo>
                  <a:cubicBezTo>
                    <a:pt x="309" y="618"/>
                    <a:pt x="309" y="618"/>
                    <a:pt x="324" y="618"/>
                  </a:cubicBezTo>
                  <a:cubicBezTo>
                    <a:pt x="441" y="589"/>
                    <a:pt x="545" y="559"/>
                    <a:pt x="545" y="559"/>
                  </a:cubicBezTo>
                  <a:cubicBezTo>
                    <a:pt x="589" y="559"/>
                    <a:pt x="618" y="530"/>
                    <a:pt x="618" y="486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294" y="589"/>
                  </a:moveTo>
                  <a:lnTo>
                    <a:pt x="294" y="589"/>
                  </a:lnTo>
                  <a:cubicBezTo>
                    <a:pt x="177" y="559"/>
                    <a:pt x="73" y="530"/>
                    <a:pt x="73" y="530"/>
                  </a:cubicBezTo>
                  <a:cubicBezTo>
                    <a:pt x="44" y="516"/>
                    <a:pt x="29" y="501"/>
                    <a:pt x="29" y="486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294" y="88"/>
                    <a:pt x="294" y="88"/>
                    <a:pt x="294" y="88"/>
                  </a:cubicBezTo>
                  <a:lnTo>
                    <a:pt x="294" y="589"/>
                  </a:lnTo>
                  <a:close/>
                  <a:moveTo>
                    <a:pt x="589" y="486"/>
                  </a:moveTo>
                  <a:lnTo>
                    <a:pt x="589" y="486"/>
                  </a:lnTo>
                  <a:cubicBezTo>
                    <a:pt x="589" y="501"/>
                    <a:pt x="559" y="516"/>
                    <a:pt x="545" y="530"/>
                  </a:cubicBezTo>
                  <a:cubicBezTo>
                    <a:pt x="545" y="530"/>
                    <a:pt x="441" y="559"/>
                    <a:pt x="324" y="589"/>
                  </a:cubicBezTo>
                  <a:cubicBezTo>
                    <a:pt x="324" y="88"/>
                    <a:pt x="324" y="88"/>
                    <a:pt x="324" y="8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48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2" name="Freeform 216">
              <a:extLst>
                <a:ext uri="{FF2B5EF4-FFF2-40B4-BE49-F238E27FC236}">
                  <a16:creationId xmlns:a16="http://schemas.microsoft.com/office/drawing/2014/main" id="{D09B4545-6AC8-4D4B-9589-DF3786E2A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201" y="139700"/>
              <a:ext cx="228611" cy="221962"/>
            </a:xfrm>
            <a:custGeom>
              <a:avLst/>
              <a:gdLst>
                <a:gd name="T0" fmla="*/ 201928 w 634"/>
                <a:gd name="T1" fmla="*/ 0 h 619"/>
                <a:gd name="T2" fmla="*/ 201928 w 634"/>
                <a:gd name="T3" fmla="*/ 0 h 619"/>
                <a:gd name="T4" fmla="*/ 32092 w 634"/>
                <a:gd name="T5" fmla="*/ 0 h 619"/>
                <a:gd name="T6" fmla="*/ 0 w 634"/>
                <a:gd name="T7" fmla="*/ 26535 h 619"/>
                <a:gd name="T8" fmla="*/ 0 w 634"/>
                <a:gd name="T9" fmla="*/ 195427 h 619"/>
                <a:gd name="T10" fmla="*/ 32092 w 634"/>
                <a:gd name="T11" fmla="*/ 221603 h 619"/>
                <a:gd name="T12" fmla="*/ 201928 w 634"/>
                <a:gd name="T13" fmla="*/ 221603 h 619"/>
                <a:gd name="T14" fmla="*/ 228250 w 634"/>
                <a:gd name="T15" fmla="*/ 195427 h 619"/>
                <a:gd name="T16" fmla="*/ 228250 w 634"/>
                <a:gd name="T17" fmla="*/ 26535 h 619"/>
                <a:gd name="T18" fmla="*/ 201928 w 634"/>
                <a:gd name="T19" fmla="*/ 0 h 619"/>
                <a:gd name="T20" fmla="*/ 32092 w 634"/>
                <a:gd name="T21" fmla="*/ 211205 h 619"/>
                <a:gd name="T22" fmla="*/ 32092 w 634"/>
                <a:gd name="T23" fmla="*/ 211205 h 619"/>
                <a:gd name="T24" fmla="*/ 16226 w 634"/>
                <a:gd name="T25" fmla="*/ 195427 h 619"/>
                <a:gd name="T26" fmla="*/ 16226 w 634"/>
                <a:gd name="T27" fmla="*/ 190048 h 619"/>
                <a:gd name="T28" fmla="*/ 74641 w 634"/>
                <a:gd name="T29" fmla="*/ 137337 h 619"/>
                <a:gd name="T30" fmla="*/ 143513 w 634"/>
                <a:gd name="T31" fmla="*/ 211205 h 619"/>
                <a:gd name="T32" fmla="*/ 32092 w 634"/>
                <a:gd name="T33" fmla="*/ 211205 h 619"/>
                <a:gd name="T34" fmla="*/ 212385 w 634"/>
                <a:gd name="T35" fmla="*/ 195427 h 619"/>
                <a:gd name="T36" fmla="*/ 212385 w 634"/>
                <a:gd name="T37" fmla="*/ 195427 h 619"/>
                <a:gd name="T38" fmla="*/ 201928 w 634"/>
                <a:gd name="T39" fmla="*/ 211205 h 619"/>
                <a:gd name="T40" fmla="*/ 164787 w 634"/>
                <a:gd name="T41" fmla="*/ 211205 h 619"/>
                <a:gd name="T42" fmla="*/ 111781 w 634"/>
                <a:gd name="T43" fmla="*/ 158493 h 619"/>
                <a:gd name="T44" fmla="*/ 169836 w 634"/>
                <a:gd name="T45" fmla="*/ 95024 h 619"/>
                <a:gd name="T46" fmla="*/ 212385 w 634"/>
                <a:gd name="T47" fmla="*/ 137337 h 619"/>
                <a:gd name="T48" fmla="*/ 212385 w 634"/>
                <a:gd name="T49" fmla="*/ 195427 h 619"/>
                <a:gd name="T50" fmla="*/ 212385 w 634"/>
                <a:gd name="T51" fmla="*/ 121559 h 619"/>
                <a:gd name="T52" fmla="*/ 212385 w 634"/>
                <a:gd name="T53" fmla="*/ 121559 h 619"/>
                <a:gd name="T54" fmla="*/ 169836 w 634"/>
                <a:gd name="T55" fmla="*/ 73868 h 619"/>
                <a:gd name="T56" fmla="*/ 100964 w 634"/>
                <a:gd name="T57" fmla="*/ 147736 h 619"/>
                <a:gd name="T58" fmla="*/ 74641 w 634"/>
                <a:gd name="T59" fmla="*/ 116180 h 619"/>
                <a:gd name="T60" fmla="*/ 16226 w 634"/>
                <a:gd name="T61" fmla="*/ 168892 h 619"/>
                <a:gd name="T62" fmla="*/ 16226 w 634"/>
                <a:gd name="T63" fmla="*/ 26535 h 619"/>
                <a:gd name="T64" fmla="*/ 32092 w 634"/>
                <a:gd name="T65" fmla="*/ 10399 h 619"/>
                <a:gd name="T66" fmla="*/ 201928 w 634"/>
                <a:gd name="T67" fmla="*/ 10399 h 619"/>
                <a:gd name="T68" fmla="*/ 212385 w 634"/>
                <a:gd name="T69" fmla="*/ 26535 h 619"/>
                <a:gd name="T70" fmla="*/ 212385 w 634"/>
                <a:gd name="T71" fmla="*/ 121559 h 619"/>
                <a:gd name="T72" fmla="*/ 58415 w 634"/>
                <a:gd name="T73" fmla="*/ 26535 h 619"/>
                <a:gd name="T74" fmla="*/ 58415 w 634"/>
                <a:gd name="T75" fmla="*/ 26535 h 619"/>
                <a:gd name="T76" fmla="*/ 32092 w 634"/>
                <a:gd name="T77" fmla="*/ 52711 h 619"/>
                <a:gd name="T78" fmla="*/ 58415 w 634"/>
                <a:gd name="T79" fmla="*/ 84625 h 619"/>
                <a:gd name="T80" fmla="*/ 85098 w 634"/>
                <a:gd name="T81" fmla="*/ 52711 h 619"/>
                <a:gd name="T82" fmla="*/ 58415 w 634"/>
                <a:gd name="T83" fmla="*/ 26535 h 619"/>
                <a:gd name="T84" fmla="*/ 58415 w 634"/>
                <a:gd name="T85" fmla="*/ 68848 h 619"/>
                <a:gd name="T86" fmla="*/ 58415 w 634"/>
                <a:gd name="T87" fmla="*/ 68848 h 619"/>
                <a:gd name="T88" fmla="*/ 42549 w 634"/>
                <a:gd name="T89" fmla="*/ 52711 h 619"/>
                <a:gd name="T90" fmla="*/ 58415 w 634"/>
                <a:gd name="T91" fmla="*/ 42313 h 619"/>
                <a:gd name="T92" fmla="*/ 74641 w 634"/>
                <a:gd name="T93" fmla="*/ 52711 h 619"/>
                <a:gd name="T94" fmla="*/ 58415 w 634"/>
                <a:gd name="T95" fmla="*/ 68848 h 6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619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89" y="589"/>
                  </a:moveTo>
                  <a:lnTo>
                    <a:pt x="89" y="589"/>
                  </a:lnTo>
                  <a:cubicBezTo>
                    <a:pt x="59" y="589"/>
                    <a:pt x="45" y="559"/>
                    <a:pt x="45" y="545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207" y="383"/>
                    <a:pt x="207" y="383"/>
                    <a:pt x="207" y="383"/>
                  </a:cubicBezTo>
                  <a:cubicBezTo>
                    <a:pt x="398" y="589"/>
                    <a:pt x="398" y="589"/>
                    <a:pt x="398" y="589"/>
                  </a:cubicBezTo>
                  <a:lnTo>
                    <a:pt x="89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5" y="589"/>
                    <a:pt x="560" y="589"/>
                  </a:cubicBezTo>
                  <a:cubicBezTo>
                    <a:pt x="457" y="589"/>
                    <a:pt x="457" y="589"/>
                    <a:pt x="457" y="589"/>
                  </a:cubicBezTo>
                  <a:cubicBezTo>
                    <a:pt x="310" y="442"/>
                    <a:pt x="310" y="442"/>
                    <a:pt x="310" y="442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589" y="383"/>
                    <a:pt x="589" y="383"/>
                    <a:pt x="589" y="383"/>
                  </a:cubicBezTo>
                  <a:lnTo>
                    <a:pt x="589" y="545"/>
                  </a:lnTo>
                  <a:close/>
                  <a:moveTo>
                    <a:pt x="589" y="339"/>
                  </a:moveTo>
                  <a:lnTo>
                    <a:pt x="589" y="339"/>
                  </a:lnTo>
                  <a:cubicBezTo>
                    <a:pt x="471" y="206"/>
                    <a:pt x="471" y="206"/>
                    <a:pt x="471" y="206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45" y="471"/>
                    <a:pt x="45" y="471"/>
                    <a:pt x="45" y="471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4"/>
                  </a:cubicBezTo>
                  <a:lnTo>
                    <a:pt x="589" y="339"/>
                  </a:lnTo>
                  <a:close/>
                  <a:moveTo>
                    <a:pt x="162" y="74"/>
                  </a:moveTo>
                  <a:lnTo>
                    <a:pt x="162" y="74"/>
                  </a:lnTo>
                  <a:cubicBezTo>
                    <a:pt x="118" y="74"/>
                    <a:pt x="89" y="103"/>
                    <a:pt x="89" y="147"/>
                  </a:cubicBezTo>
                  <a:cubicBezTo>
                    <a:pt x="89" y="192"/>
                    <a:pt x="118" y="236"/>
                    <a:pt x="162" y="236"/>
                  </a:cubicBezTo>
                  <a:cubicBezTo>
                    <a:pt x="207" y="236"/>
                    <a:pt x="236" y="192"/>
                    <a:pt x="236" y="147"/>
                  </a:cubicBezTo>
                  <a:cubicBezTo>
                    <a:pt x="236" y="103"/>
                    <a:pt x="207" y="74"/>
                    <a:pt x="162" y="74"/>
                  </a:cubicBezTo>
                  <a:close/>
                  <a:moveTo>
                    <a:pt x="162" y="192"/>
                  </a:moveTo>
                  <a:lnTo>
                    <a:pt x="162" y="192"/>
                  </a:lnTo>
                  <a:cubicBezTo>
                    <a:pt x="148" y="192"/>
                    <a:pt x="118" y="177"/>
                    <a:pt x="118" y="147"/>
                  </a:cubicBezTo>
                  <a:cubicBezTo>
                    <a:pt x="118" y="133"/>
                    <a:pt x="148" y="118"/>
                    <a:pt x="162" y="118"/>
                  </a:cubicBezTo>
                  <a:cubicBezTo>
                    <a:pt x="177" y="118"/>
                    <a:pt x="207" y="133"/>
                    <a:pt x="207" y="147"/>
                  </a:cubicBezTo>
                  <a:cubicBezTo>
                    <a:pt x="207" y="177"/>
                    <a:pt x="177" y="192"/>
                    <a:pt x="162" y="19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3" name="Freeform 217">
              <a:extLst>
                <a:ext uri="{FF2B5EF4-FFF2-40B4-BE49-F238E27FC236}">
                  <a16:creationId xmlns:a16="http://schemas.microsoft.com/office/drawing/2014/main" id="{10EC8CBC-C5AD-48F5-9A0B-7C8F6CB7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994" y="139700"/>
              <a:ext cx="228610" cy="221962"/>
            </a:xfrm>
            <a:custGeom>
              <a:avLst/>
              <a:gdLst>
                <a:gd name="T0" fmla="*/ 169835 w 634"/>
                <a:gd name="T1" fmla="*/ 95024 h 619"/>
                <a:gd name="T2" fmla="*/ 169835 w 634"/>
                <a:gd name="T3" fmla="*/ 95024 h 619"/>
                <a:gd name="T4" fmla="*/ 58415 w 634"/>
                <a:gd name="T5" fmla="*/ 95024 h 619"/>
                <a:gd name="T6" fmla="*/ 47597 w 634"/>
                <a:gd name="T7" fmla="*/ 105782 h 619"/>
                <a:gd name="T8" fmla="*/ 58415 w 634"/>
                <a:gd name="T9" fmla="*/ 110802 h 619"/>
                <a:gd name="T10" fmla="*/ 169835 w 634"/>
                <a:gd name="T11" fmla="*/ 110802 h 619"/>
                <a:gd name="T12" fmla="*/ 174883 w 634"/>
                <a:gd name="T13" fmla="*/ 105782 h 619"/>
                <a:gd name="T14" fmla="*/ 169835 w 634"/>
                <a:gd name="T15" fmla="*/ 95024 h 619"/>
                <a:gd name="T16" fmla="*/ 169835 w 634"/>
                <a:gd name="T17" fmla="*/ 137337 h 619"/>
                <a:gd name="T18" fmla="*/ 169835 w 634"/>
                <a:gd name="T19" fmla="*/ 137337 h 619"/>
                <a:gd name="T20" fmla="*/ 58415 w 634"/>
                <a:gd name="T21" fmla="*/ 137337 h 619"/>
                <a:gd name="T22" fmla="*/ 47597 w 634"/>
                <a:gd name="T23" fmla="*/ 147736 h 619"/>
                <a:gd name="T24" fmla="*/ 58415 w 634"/>
                <a:gd name="T25" fmla="*/ 153114 h 619"/>
                <a:gd name="T26" fmla="*/ 169835 w 634"/>
                <a:gd name="T27" fmla="*/ 153114 h 619"/>
                <a:gd name="T28" fmla="*/ 174883 w 634"/>
                <a:gd name="T29" fmla="*/ 147736 h 619"/>
                <a:gd name="T30" fmla="*/ 169835 w 634"/>
                <a:gd name="T31" fmla="*/ 137337 h 619"/>
                <a:gd name="T32" fmla="*/ 196157 w 634"/>
                <a:gd name="T33" fmla="*/ 0 h 619"/>
                <a:gd name="T34" fmla="*/ 196157 w 634"/>
                <a:gd name="T35" fmla="*/ 0 h 619"/>
                <a:gd name="T36" fmla="*/ 26323 w 634"/>
                <a:gd name="T37" fmla="*/ 0 h 619"/>
                <a:gd name="T38" fmla="*/ 0 w 634"/>
                <a:gd name="T39" fmla="*/ 26535 h 619"/>
                <a:gd name="T40" fmla="*/ 0 w 634"/>
                <a:gd name="T41" fmla="*/ 195427 h 619"/>
                <a:gd name="T42" fmla="*/ 26323 w 634"/>
                <a:gd name="T43" fmla="*/ 221603 h 619"/>
                <a:gd name="T44" fmla="*/ 196157 w 634"/>
                <a:gd name="T45" fmla="*/ 221603 h 619"/>
                <a:gd name="T46" fmla="*/ 228249 w 634"/>
                <a:gd name="T47" fmla="*/ 195427 h 619"/>
                <a:gd name="T48" fmla="*/ 228249 w 634"/>
                <a:gd name="T49" fmla="*/ 26535 h 619"/>
                <a:gd name="T50" fmla="*/ 196157 w 634"/>
                <a:gd name="T51" fmla="*/ 0 h 619"/>
                <a:gd name="T52" fmla="*/ 212023 w 634"/>
                <a:gd name="T53" fmla="*/ 195427 h 619"/>
                <a:gd name="T54" fmla="*/ 212023 w 634"/>
                <a:gd name="T55" fmla="*/ 195427 h 619"/>
                <a:gd name="T56" fmla="*/ 196157 w 634"/>
                <a:gd name="T57" fmla="*/ 211205 h 619"/>
                <a:gd name="T58" fmla="*/ 26323 w 634"/>
                <a:gd name="T59" fmla="*/ 211205 h 619"/>
                <a:gd name="T60" fmla="*/ 15866 w 634"/>
                <a:gd name="T61" fmla="*/ 195427 h 619"/>
                <a:gd name="T62" fmla="*/ 15866 w 634"/>
                <a:gd name="T63" fmla="*/ 26535 h 619"/>
                <a:gd name="T64" fmla="*/ 26323 w 634"/>
                <a:gd name="T65" fmla="*/ 10399 h 619"/>
                <a:gd name="T66" fmla="*/ 196157 w 634"/>
                <a:gd name="T67" fmla="*/ 10399 h 619"/>
                <a:gd name="T68" fmla="*/ 212023 w 634"/>
                <a:gd name="T69" fmla="*/ 26535 h 619"/>
                <a:gd name="T70" fmla="*/ 212023 w 634"/>
                <a:gd name="T71" fmla="*/ 195427 h 619"/>
                <a:gd name="T72" fmla="*/ 169835 w 634"/>
                <a:gd name="T73" fmla="*/ 52711 h 619"/>
                <a:gd name="T74" fmla="*/ 169835 w 634"/>
                <a:gd name="T75" fmla="*/ 52711 h 619"/>
                <a:gd name="T76" fmla="*/ 58415 w 634"/>
                <a:gd name="T77" fmla="*/ 52711 h 619"/>
                <a:gd name="T78" fmla="*/ 47597 w 634"/>
                <a:gd name="T79" fmla="*/ 63469 h 619"/>
                <a:gd name="T80" fmla="*/ 58415 w 634"/>
                <a:gd name="T81" fmla="*/ 68848 h 619"/>
                <a:gd name="T82" fmla="*/ 169835 w 634"/>
                <a:gd name="T83" fmla="*/ 68848 h 619"/>
                <a:gd name="T84" fmla="*/ 174883 w 634"/>
                <a:gd name="T85" fmla="*/ 63469 h 619"/>
                <a:gd name="T86" fmla="*/ 169835 w 634"/>
                <a:gd name="T87" fmla="*/ 52711 h 6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4" h="619">
                  <a:moveTo>
                    <a:pt x="471" y="265"/>
                  </a:moveTo>
                  <a:lnTo>
                    <a:pt x="471" y="265"/>
                  </a:lnTo>
                  <a:cubicBezTo>
                    <a:pt x="162" y="265"/>
                    <a:pt x="162" y="265"/>
                    <a:pt x="162" y="265"/>
                  </a:cubicBezTo>
                  <a:cubicBezTo>
                    <a:pt x="147" y="265"/>
                    <a:pt x="132" y="280"/>
                    <a:pt x="132" y="295"/>
                  </a:cubicBezTo>
                  <a:cubicBezTo>
                    <a:pt x="132" y="295"/>
                    <a:pt x="147" y="309"/>
                    <a:pt x="162" y="309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85" y="309"/>
                    <a:pt x="485" y="295"/>
                    <a:pt x="485" y="295"/>
                  </a:cubicBezTo>
                  <a:cubicBezTo>
                    <a:pt x="485" y="280"/>
                    <a:pt x="485" y="265"/>
                    <a:pt x="471" y="265"/>
                  </a:cubicBezTo>
                  <a:close/>
                  <a:moveTo>
                    <a:pt x="471" y="383"/>
                  </a:moveTo>
                  <a:lnTo>
                    <a:pt x="471" y="383"/>
                  </a:lnTo>
                  <a:cubicBezTo>
                    <a:pt x="162" y="383"/>
                    <a:pt x="162" y="383"/>
                    <a:pt x="162" y="383"/>
                  </a:cubicBezTo>
                  <a:cubicBezTo>
                    <a:pt x="147" y="383"/>
                    <a:pt x="132" y="398"/>
                    <a:pt x="132" y="412"/>
                  </a:cubicBezTo>
                  <a:cubicBezTo>
                    <a:pt x="132" y="412"/>
                    <a:pt x="147" y="427"/>
                    <a:pt x="162" y="427"/>
                  </a:cubicBezTo>
                  <a:cubicBezTo>
                    <a:pt x="471" y="427"/>
                    <a:pt x="471" y="427"/>
                    <a:pt x="471" y="427"/>
                  </a:cubicBezTo>
                  <a:cubicBezTo>
                    <a:pt x="485" y="427"/>
                    <a:pt x="485" y="412"/>
                    <a:pt x="485" y="412"/>
                  </a:cubicBezTo>
                  <a:cubicBezTo>
                    <a:pt x="485" y="398"/>
                    <a:pt x="485" y="383"/>
                    <a:pt x="471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8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59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4"/>
                  </a:cubicBezTo>
                  <a:lnTo>
                    <a:pt x="588" y="545"/>
                  </a:lnTo>
                  <a:close/>
                  <a:moveTo>
                    <a:pt x="471" y="147"/>
                  </a:moveTo>
                  <a:lnTo>
                    <a:pt x="471" y="147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47" y="147"/>
                    <a:pt x="132" y="162"/>
                    <a:pt x="132" y="177"/>
                  </a:cubicBezTo>
                  <a:cubicBezTo>
                    <a:pt x="132" y="177"/>
                    <a:pt x="147" y="192"/>
                    <a:pt x="162" y="192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85" y="192"/>
                    <a:pt x="485" y="177"/>
                    <a:pt x="485" y="177"/>
                  </a:cubicBezTo>
                  <a:cubicBezTo>
                    <a:pt x="485" y="162"/>
                    <a:pt x="485" y="147"/>
                    <a:pt x="471" y="1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4" name="Freeform 218">
              <a:extLst>
                <a:ext uri="{FF2B5EF4-FFF2-40B4-BE49-F238E27FC236}">
                  <a16:creationId xmlns:a16="http://schemas.microsoft.com/office/drawing/2014/main" id="{29450CEC-FA48-4877-B567-5F75D3001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038" y="139700"/>
              <a:ext cx="158415" cy="221962"/>
            </a:xfrm>
            <a:custGeom>
              <a:avLst/>
              <a:gdLst>
                <a:gd name="T0" fmla="*/ 121225 w 443"/>
                <a:gd name="T1" fmla="*/ 110802 h 619"/>
                <a:gd name="T2" fmla="*/ 121225 w 443"/>
                <a:gd name="T3" fmla="*/ 110802 h 619"/>
                <a:gd name="T4" fmla="*/ 36832 w 443"/>
                <a:gd name="T5" fmla="*/ 110802 h 619"/>
                <a:gd name="T6" fmla="*/ 31826 w 443"/>
                <a:gd name="T7" fmla="*/ 116180 h 619"/>
                <a:gd name="T8" fmla="*/ 36832 w 443"/>
                <a:gd name="T9" fmla="*/ 126938 h 619"/>
                <a:gd name="T10" fmla="*/ 121225 w 443"/>
                <a:gd name="T11" fmla="*/ 126938 h 619"/>
                <a:gd name="T12" fmla="*/ 126231 w 443"/>
                <a:gd name="T13" fmla="*/ 116180 h 619"/>
                <a:gd name="T14" fmla="*/ 121225 w 443"/>
                <a:gd name="T15" fmla="*/ 110802 h 619"/>
                <a:gd name="T16" fmla="*/ 121225 w 443"/>
                <a:gd name="T17" fmla="*/ 153114 h 619"/>
                <a:gd name="T18" fmla="*/ 121225 w 443"/>
                <a:gd name="T19" fmla="*/ 153114 h 619"/>
                <a:gd name="T20" fmla="*/ 36832 w 443"/>
                <a:gd name="T21" fmla="*/ 153114 h 619"/>
                <a:gd name="T22" fmla="*/ 31826 w 443"/>
                <a:gd name="T23" fmla="*/ 158493 h 619"/>
                <a:gd name="T24" fmla="*/ 36832 w 443"/>
                <a:gd name="T25" fmla="*/ 168892 h 619"/>
                <a:gd name="T26" fmla="*/ 121225 w 443"/>
                <a:gd name="T27" fmla="*/ 168892 h 619"/>
                <a:gd name="T28" fmla="*/ 126231 w 443"/>
                <a:gd name="T29" fmla="*/ 158493 h 619"/>
                <a:gd name="T30" fmla="*/ 121225 w 443"/>
                <a:gd name="T31" fmla="*/ 153114 h 619"/>
                <a:gd name="T32" fmla="*/ 121225 w 443"/>
                <a:gd name="T33" fmla="*/ 68848 h 619"/>
                <a:gd name="T34" fmla="*/ 121225 w 443"/>
                <a:gd name="T35" fmla="*/ 68848 h 619"/>
                <a:gd name="T36" fmla="*/ 36832 w 443"/>
                <a:gd name="T37" fmla="*/ 68848 h 619"/>
                <a:gd name="T38" fmla="*/ 31826 w 443"/>
                <a:gd name="T39" fmla="*/ 73868 h 619"/>
                <a:gd name="T40" fmla="*/ 36832 w 443"/>
                <a:gd name="T41" fmla="*/ 84625 h 619"/>
                <a:gd name="T42" fmla="*/ 121225 w 443"/>
                <a:gd name="T43" fmla="*/ 84625 h 619"/>
                <a:gd name="T44" fmla="*/ 126231 w 443"/>
                <a:gd name="T45" fmla="*/ 73868 h 619"/>
                <a:gd name="T46" fmla="*/ 121225 w 443"/>
                <a:gd name="T47" fmla="*/ 68848 h 619"/>
                <a:gd name="T48" fmla="*/ 126231 w 443"/>
                <a:gd name="T49" fmla="*/ 10399 h 619"/>
                <a:gd name="T50" fmla="*/ 126231 w 443"/>
                <a:gd name="T51" fmla="*/ 10399 h 619"/>
                <a:gd name="T52" fmla="*/ 126231 w 443"/>
                <a:gd name="T53" fmla="*/ 0 h 619"/>
                <a:gd name="T54" fmla="*/ 115861 w 443"/>
                <a:gd name="T55" fmla="*/ 0 h 619"/>
                <a:gd name="T56" fmla="*/ 115861 w 443"/>
                <a:gd name="T57" fmla="*/ 10399 h 619"/>
                <a:gd name="T58" fmla="*/ 84393 w 443"/>
                <a:gd name="T59" fmla="*/ 10399 h 619"/>
                <a:gd name="T60" fmla="*/ 84393 w 443"/>
                <a:gd name="T61" fmla="*/ 0 h 619"/>
                <a:gd name="T62" fmla="*/ 73665 w 443"/>
                <a:gd name="T63" fmla="*/ 0 h 619"/>
                <a:gd name="T64" fmla="*/ 73665 w 443"/>
                <a:gd name="T65" fmla="*/ 10399 h 619"/>
                <a:gd name="T66" fmla="*/ 42196 w 443"/>
                <a:gd name="T67" fmla="*/ 10399 h 619"/>
                <a:gd name="T68" fmla="*/ 42196 w 443"/>
                <a:gd name="T69" fmla="*/ 0 h 619"/>
                <a:gd name="T70" fmla="*/ 31826 w 443"/>
                <a:gd name="T71" fmla="*/ 0 h 619"/>
                <a:gd name="T72" fmla="*/ 31826 w 443"/>
                <a:gd name="T73" fmla="*/ 10399 h 619"/>
                <a:gd name="T74" fmla="*/ 0 w 443"/>
                <a:gd name="T75" fmla="*/ 42313 h 619"/>
                <a:gd name="T76" fmla="*/ 0 w 443"/>
                <a:gd name="T77" fmla="*/ 195427 h 619"/>
                <a:gd name="T78" fmla="*/ 31826 w 443"/>
                <a:gd name="T79" fmla="*/ 221603 h 619"/>
                <a:gd name="T80" fmla="*/ 126231 w 443"/>
                <a:gd name="T81" fmla="*/ 221603 h 619"/>
                <a:gd name="T82" fmla="*/ 158057 w 443"/>
                <a:gd name="T83" fmla="*/ 195427 h 619"/>
                <a:gd name="T84" fmla="*/ 158057 w 443"/>
                <a:gd name="T85" fmla="*/ 42313 h 619"/>
                <a:gd name="T86" fmla="*/ 126231 w 443"/>
                <a:gd name="T87" fmla="*/ 10399 h 619"/>
                <a:gd name="T88" fmla="*/ 142323 w 443"/>
                <a:gd name="T89" fmla="*/ 195427 h 619"/>
                <a:gd name="T90" fmla="*/ 142323 w 443"/>
                <a:gd name="T91" fmla="*/ 195427 h 619"/>
                <a:gd name="T92" fmla="*/ 126231 w 443"/>
                <a:gd name="T93" fmla="*/ 211205 h 619"/>
                <a:gd name="T94" fmla="*/ 31826 w 443"/>
                <a:gd name="T95" fmla="*/ 211205 h 619"/>
                <a:gd name="T96" fmla="*/ 15734 w 443"/>
                <a:gd name="T97" fmla="*/ 195427 h 619"/>
                <a:gd name="T98" fmla="*/ 15734 w 443"/>
                <a:gd name="T99" fmla="*/ 42313 h 619"/>
                <a:gd name="T100" fmla="*/ 31826 w 443"/>
                <a:gd name="T101" fmla="*/ 26535 h 619"/>
                <a:gd name="T102" fmla="*/ 126231 w 443"/>
                <a:gd name="T103" fmla="*/ 26535 h 619"/>
                <a:gd name="T104" fmla="*/ 142323 w 443"/>
                <a:gd name="T105" fmla="*/ 42313 h 619"/>
                <a:gd name="T106" fmla="*/ 142323 w 443"/>
                <a:gd name="T107" fmla="*/ 195427 h 6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3" h="619">
                  <a:moveTo>
                    <a:pt x="339" y="309"/>
                  </a:moveTo>
                  <a:lnTo>
                    <a:pt x="339" y="309"/>
                  </a:lnTo>
                  <a:cubicBezTo>
                    <a:pt x="103" y="309"/>
                    <a:pt x="103" y="309"/>
                    <a:pt x="103" y="309"/>
                  </a:cubicBezTo>
                  <a:cubicBezTo>
                    <a:pt x="89" y="309"/>
                    <a:pt x="89" y="324"/>
                    <a:pt x="89" y="324"/>
                  </a:cubicBezTo>
                  <a:cubicBezTo>
                    <a:pt x="89" y="339"/>
                    <a:pt x="89" y="354"/>
                    <a:pt x="103" y="354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353" y="354"/>
                    <a:pt x="353" y="339"/>
                    <a:pt x="353" y="324"/>
                  </a:cubicBezTo>
                  <a:cubicBezTo>
                    <a:pt x="353" y="324"/>
                    <a:pt x="353" y="309"/>
                    <a:pt x="339" y="309"/>
                  </a:cubicBezTo>
                  <a:close/>
                  <a:moveTo>
                    <a:pt x="339" y="427"/>
                  </a:moveTo>
                  <a:lnTo>
                    <a:pt x="339" y="427"/>
                  </a:lnTo>
                  <a:cubicBezTo>
                    <a:pt x="103" y="427"/>
                    <a:pt x="103" y="427"/>
                    <a:pt x="103" y="427"/>
                  </a:cubicBezTo>
                  <a:cubicBezTo>
                    <a:pt x="89" y="427"/>
                    <a:pt x="89" y="442"/>
                    <a:pt x="89" y="442"/>
                  </a:cubicBezTo>
                  <a:cubicBezTo>
                    <a:pt x="89" y="457"/>
                    <a:pt x="89" y="471"/>
                    <a:pt x="103" y="471"/>
                  </a:cubicBezTo>
                  <a:cubicBezTo>
                    <a:pt x="339" y="471"/>
                    <a:pt x="339" y="471"/>
                    <a:pt x="339" y="471"/>
                  </a:cubicBezTo>
                  <a:cubicBezTo>
                    <a:pt x="353" y="471"/>
                    <a:pt x="353" y="457"/>
                    <a:pt x="353" y="442"/>
                  </a:cubicBezTo>
                  <a:cubicBezTo>
                    <a:pt x="353" y="442"/>
                    <a:pt x="353" y="427"/>
                    <a:pt x="339" y="427"/>
                  </a:cubicBezTo>
                  <a:close/>
                  <a:moveTo>
                    <a:pt x="339" y="192"/>
                  </a:moveTo>
                  <a:lnTo>
                    <a:pt x="339" y="192"/>
                  </a:lnTo>
                  <a:cubicBezTo>
                    <a:pt x="103" y="192"/>
                    <a:pt x="103" y="192"/>
                    <a:pt x="103" y="192"/>
                  </a:cubicBezTo>
                  <a:cubicBezTo>
                    <a:pt x="89" y="192"/>
                    <a:pt x="89" y="206"/>
                    <a:pt x="89" y="206"/>
                  </a:cubicBezTo>
                  <a:cubicBezTo>
                    <a:pt x="89" y="221"/>
                    <a:pt x="89" y="236"/>
                    <a:pt x="103" y="236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53" y="236"/>
                    <a:pt x="353" y="221"/>
                    <a:pt x="353" y="206"/>
                  </a:cubicBezTo>
                  <a:cubicBezTo>
                    <a:pt x="353" y="206"/>
                    <a:pt x="353" y="192"/>
                    <a:pt x="339" y="192"/>
                  </a:cubicBezTo>
                  <a:close/>
                  <a:moveTo>
                    <a:pt x="353" y="29"/>
                  </a:moveTo>
                  <a:lnTo>
                    <a:pt x="353" y="29"/>
                  </a:lnTo>
                  <a:cubicBezTo>
                    <a:pt x="353" y="0"/>
                    <a:pt x="353" y="0"/>
                    <a:pt x="353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44" y="29"/>
                    <a:pt x="0" y="74"/>
                    <a:pt x="0" y="11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18"/>
                    <a:pt x="89" y="618"/>
                  </a:cubicBezTo>
                  <a:cubicBezTo>
                    <a:pt x="353" y="618"/>
                    <a:pt x="353" y="618"/>
                    <a:pt x="353" y="618"/>
                  </a:cubicBezTo>
                  <a:cubicBezTo>
                    <a:pt x="398" y="618"/>
                    <a:pt x="442" y="589"/>
                    <a:pt x="442" y="545"/>
                  </a:cubicBezTo>
                  <a:cubicBezTo>
                    <a:pt x="442" y="118"/>
                    <a:pt x="442" y="118"/>
                    <a:pt x="442" y="118"/>
                  </a:cubicBezTo>
                  <a:cubicBezTo>
                    <a:pt x="442" y="74"/>
                    <a:pt x="398" y="29"/>
                    <a:pt x="353" y="29"/>
                  </a:cubicBezTo>
                  <a:close/>
                  <a:moveTo>
                    <a:pt x="398" y="545"/>
                  </a:moveTo>
                  <a:lnTo>
                    <a:pt x="398" y="545"/>
                  </a:lnTo>
                  <a:cubicBezTo>
                    <a:pt x="398" y="559"/>
                    <a:pt x="383" y="589"/>
                    <a:pt x="353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59"/>
                    <a:pt x="44" y="545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88"/>
                    <a:pt x="59" y="74"/>
                    <a:pt x="89" y="74"/>
                  </a:cubicBezTo>
                  <a:cubicBezTo>
                    <a:pt x="353" y="74"/>
                    <a:pt x="353" y="74"/>
                    <a:pt x="353" y="74"/>
                  </a:cubicBezTo>
                  <a:cubicBezTo>
                    <a:pt x="383" y="74"/>
                    <a:pt x="398" y="88"/>
                    <a:pt x="398" y="118"/>
                  </a:cubicBezTo>
                  <a:lnTo>
                    <a:pt x="398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5" name="Freeform 219">
              <a:extLst>
                <a:ext uri="{FF2B5EF4-FFF2-40B4-BE49-F238E27FC236}">
                  <a16:creationId xmlns:a16="http://schemas.microsoft.com/office/drawing/2014/main" id="{97CD4195-F0B1-4880-9F49-58CA0790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064" y="139700"/>
              <a:ext cx="197307" cy="221962"/>
            </a:xfrm>
            <a:custGeom>
              <a:avLst/>
              <a:gdLst>
                <a:gd name="T0" fmla="*/ 149245 w 546"/>
                <a:gd name="T1" fmla="*/ 131958 h 619"/>
                <a:gd name="T2" fmla="*/ 149245 w 546"/>
                <a:gd name="T3" fmla="*/ 131958 h 619"/>
                <a:gd name="T4" fmla="*/ 85283 w 546"/>
                <a:gd name="T5" fmla="*/ 131958 h 619"/>
                <a:gd name="T6" fmla="*/ 79862 w 546"/>
                <a:gd name="T7" fmla="*/ 137337 h 619"/>
                <a:gd name="T8" fmla="*/ 85283 w 546"/>
                <a:gd name="T9" fmla="*/ 147736 h 619"/>
                <a:gd name="T10" fmla="*/ 149245 w 546"/>
                <a:gd name="T11" fmla="*/ 147736 h 619"/>
                <a:gd name="T12" fmla="*/ 154304 w 546"/>
                <a:gd name="T13" fmla="*/ 137337 h 619"/>
                <a:gd name="T14" fmla="*/ 149245 w 546"/>
                <a:gd name="T15" fmla="*/ 131958 h 619"/>
                <a:gd name="T16" fmla="*/ 149245 w 546"/>
                <a:gd name="T17" fmla="*/ 95024 h 619"/>
                <a:gd name="T18" fmla="*/ 149245 w 546"/>
                <a:gd name="T19" fmla="*/ 95024 h 619"/>
                <a:gd name="T20" fmla="*/ 85283 w 546"/>
                <a:gd name="T21" fmla="*/ 95024 h 619"/>
                <a:gd name="T22" fmla="*/ 79862 w 546"/>
                <a:gd name="T23" fmla="*/ 105782 h 619"/>
                <a:gd name="T24" fmla="*/ 85283 w 546"/>
                <a:gd name="T25" fmla="*/ 110802 h 619"/>
                <a:gd name="T26" fmla="*/ 149245 w 546"/>
                <a:gd name="T27" fmla="*/ 110802 h 619"/>
                <a:gd name="T28" fmla="*/ 154304 w 546"/>
                <a:gd name="T29" fmla="*/ 105782 h 619"/>
                <a:gd name="T30" fmla="*/ 149245 w 546"/>
                <a:gd name="T31" fmla="*/ 95024 h 619"/>
                <a:gd name="T32" fmla="*/ 149245 w 546"/>
                <a:gd name="T33" fmla="*/ 0 h 619"/>
                <a:gd name="T34" fmla="*/ 149245 w 546"/>
                <a:gd name="T35" fmla="*/ 0 h 619"/>
                <a:gd name="T36" fmla="*/ 63962 w 546"/>
                <a:gd name="T37" fmla="*/ 0 h 619"/>
                <a:gd name="T38" fmla="*/ 37582 w 546"/>
                <a:gd name="T39" fmla="*/ 26535 h 619"/>
                <a:gd name="T40" fmla="*/ 26741 w 546"/>
                <a:gd name="T41" fmla="*/ 26535 h 619"/>
                <a:gd name="T42" fmla="*/ 0 w 546"/>
                <a:gd name="T43" fmla="*/ 52711 h 619"/>
                <a:gd name="T44" fmla="*/ 0 w 546"/>
                <a:gd name="T45" fmla="*/ 195427 h 619"/>
                <a:gd name="T46" fmla="*/ 26741 w 546"/>
                <a:gd name="T47" fmla="*/ 221603 h 619"/>
                <a:gd name="T48" fmla="*/ 132983 w 546"/>
                <a:gd name="T49" fmla="*/ 221603 h 619"/>
                <a:gd name="T50" fmla="*/ 165145 w 546"/>
                <a:gd name="T51" fmla="*/ 195427 h 619"/>
                <a:gd name="T52" fmla="*/ 170566 w 546"/>
                <a:gd name="T53" fmla="*/ 195427 h 619"/>
                <a:gd name="T54" fmla="*/ 196946 w 546"/>
                <a:gd name="T55" fmla="*/ 168892 h 619"/>
                <a:gd name="T56" fmla="*/ 196946 w 546"/>
                <a:gd name="T57" fmla="*/ 68848 h 619"/>
                <a:gd name="T58" fmla="*/ 196946 w 546"/>
                <a:gd name="T59" fmla="*/ 52711 h 619"/>
                <a:gd name="T60" fmla="*/ 149245 w 546"/>
                <a:gd name="T61" fmla="*/ 0 h 619"/>
                <a:gd name="T62" fmla="*/ 132983 w 546"/>
                <a:gd name="T63" fmla="*/ 211205 h 619"/>
                <a:gd name="T64" fmla="*/ 132983 w 546"/>
                <a:gd name="T65" fmla="*/ 211205 h 619"/>
                <a:gd name="T66" fmla="*/ 26741 w 546"/>
                <a:gd name="T67" fmla="*/ 211205 h 619"/>
                <a:gd name="T68" fmla="*/ 16262 w 546"/>
                <a:gd name="T69" fmla="*/ 195427 h 619"/>
                <a:gd name="T70" fmla="*/ 16262 w 546"/>
                <a:gd name="T71" fmla="*/ 52711 h 619"/>
                <a:gd name="T72" fmla="*/ 26741 w 546"/>
                <a:gd name="T73" fmla="*/ 42313 h 619"/>
                <a:gd name="T74" fmla="*/ 37582 w 546"/>
                <a:gd name="T75" fmla="*/ 42313 h 619"/>
                <a:gd name="T76" fmla="*/ 37582 w 546"/>
                <a:gd name="T77" fmla="*/ 168892 h 619"/>
                <a:gd name="T78" fmla="*/ 63962 w 546"/>
                <a:gd name="T79" fmla="*/ 195427 h 619"/>
                <a:gd name="T80" fmla="*/ 149245 w 546"/>
                <a:gd name="T81" fmla="*/ 195427 h 619"/>
                <a:gd name="T82" fmla="*/ 132983 w 546"/>
                <a:gd name="T83" fmla="*/ 211205 h 619"/>
                <a:gd name="T84" fmla="*/ 186466 w 546"/>
                <a:gd name="T85" fmla="*/ 168892 h 619"/>
                <a:gd name="T86" fmla="*/ 186466 w 546"/>
                <a:gd name="T87" fmla="*/ 168892 h 619"/>
                <a:gd name="T88" fmla="*/ 170566 w 546"/>
                <a:gd name="T89" fmla="*/ 179649 h 619"/>
                <a:gd name="T90" fmla="*/ 63962 w 546"/>
                <a:gd name="T91" fmla="*/ 179649 h 619"/>
                <a:gd name="T92" fmla="*/ 48062 w 546"/>
                <a:gd name="T93" fmla="*/ 168892 h 619"/>
                <a:gd name="T94" fmla="*/ 48062 w 546"/>
                <a:gd name="T95" fmla="*/ 26535 h 619"/>
                <a:gd name="T96" fmla="*/ 63962 w 546"/>
                <a:gd name="T97" fmla="*/ 10399 h 619"/>
                <a:gd name="T98" fmla="*/ 132983 w 546"/>
                <a:gd name="T99" fmla="*/ 10399 h 619"/>
                <a:gd name="T100" fmla="*/ 132983 w 546"/>
                <a:gd name="T101" fmla="*/ 42313 h 619"/>
                <a:gd name="T102" fmla="*/ 165145 w 546"/>
                <a:gd name="T103" fmla="*/ 68848 h 619"/>
                <a:gd name="T104" fmla="*/ 186466 w 546"/>
                <a:gd name="T105" fmla="*/ 68848 h 619"/>
                <a:gd name="T106" fmla="*/ 186466 w 546"/>
                <a:gd name="T107" fmla="*/ 168892 h 619"/>
                <a:gd name="T108" fmla="*/ 165145 w 546"/>
                <a:gd name="T109" fmla="*/ 52711 h 619"/>
                <a:gd name="T110" fmla="*/ 165145 w 546"/>
                <a:gd name="T111" fmla="*/ 52711 h 619"/>
                <a:gd name="T112" fmla="*/ 149245 w 546"/>
                <a:gd name="T113" fmla="*/ 31555 h 619"/>
                <a:gd name="T114" fmla="*/ 149245 w 546"/>
                <a:gd name="T115" fmla="*/ 10399 h 619"/>
                <a:gd name="T116" fmla="*/ 149245 w 546"/>
                <a:gd name="T117" fmla="*/ 10399 h 619"/>
                <a:gd name="T118" fmla="*/ 186466 w 546"/>
                <a:gd name="T119" fmla="*/ 52711 h 619"/>
                <a:gd name="T120" fmla="*/ 165145 w 546"/>
                <a:gd name="T121" fmla="*/ 52711 h 6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46" h="619">
                  <a:moveTo>
                    <a:pt x="413" y="368"/>
                  </a:moveTo>
                  <a:lnTo>
                    <a:pt x="413" y="368"/>
                  </a:lnTo>
                  <a:cubicBezTo>
                    <a:pt x="236" y="368"/>
                    <a:pt x="236" y="368"/>
                    <a:pt x="236" y="368"/>
                  </a:cubicBezTo>
                  <a:cubicBezTo>
                    <a:pt x="221" y="368"/>
                    <a:pt x="221" y="383"/>
                    <a:pt x="221" y="383"/>
                  </a:cubicBezTo>
                  <a:cubicBezTo>
                    <a:pt x="221" y="398"/>
                    <a:pt x="221" y="412"/>
                    <a:pt x="236" y="412"/>
                  </a:cubicBezTo>
                  <a:cubicBezTo>
                    <a:pt x="413" y="412"/>
                    <a:pt x="413" y="412"/>
                    <a:pt x="413" y="412"/>
                  </a:cubicBezTo>
                  <a:cubicBezTo>
                    <a:pt x="427" y="412"/>
                    <a:pt x="427" y="398"/>
                    <a:pt x="427" y="383"/>
                  </a:cubicBezTo>
                  <a:cubicBezTo>
                    <a:pt x="427" y="383"/>
                    <a:pt x="427" y="368"/>
                    <a:pt x="413" y="368"/>
                  </a:cubicBezTo>
                  <a:close/>
                  <a:moveTo>
                    <a:pt x="413" y="265"/>
                  </a:moveTo>
                  <a:lnTo>
                    <a:pt x="413" y="265"/>
                  </a:lnTo>
                  <a:cubicBezTo>
                    <a:pt x="236" y="265"/>
                    <a:pt x="236" y="265"/>
                    <a:pt x="236" y="265"/>
                  </a:cubicBezTo>
                  <a:cubicBezTo>
                    <a:pt x="221" y="265"/>
                    <a:pt x="221" y="280"/>
                    <a:pt x="221" y="295"/>
                  </a:cubicBezTo>
                  <a:cubicBezTo>
                    <a:pt x="221" y="295"/>
                    <a:pt x="221" y="309"/>
                    <a:pt x="236" y="309"/>
                  </a:cubicBezTo>
                  <a:cubicBezTo>
                    <a:pt x="413" y="309"/>
                    <a:pt x="413" y="309"/>
                    <a:pt x="413" y="309"/>
                  </a:cubicBezTo>
                  <a:cubicBezTo>
                    <a:pt x="427" y="309"/>
                    <a:pt x="427" y="295"/>
                    <a:pt x="427" y="295"/>
                  </a:cubicBezTo>
                  <a:cubicBezTo>
                    <a:pt x="427" y="280"/>
                    <a:pt x="427" y="265"/>
                    <a:pt x="413" y="265"/>
                  </a:cubicBezTo>
                  <a:close/>
                  <a:moveTo>
                    <a:pt x="413" y="0"/>
                  </a:moveTo>
                  <a:lnTo>
                    <a:pt x="413" y="0"/>
                  </a:lnTo>
                  <a:lnTo>
                    <a:pt x="177" y="0"/>
                  </a:lnTo>
                  <a:cubicBezTo>
                    <a:pt x="133" y="0"/>
                    <a:pt x="104" y="29"/>
                    <a:pt x="10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30" y="74"/>
                    <a:pt x="0" y="118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74" y="618"/>
                  </a:cubicBezTo>
                  <a:cubicBezTo>
                    <a:pt x="368" y="618"/>
                    <a:pt x="368" y="618"/>
                    <a:pt x="368" y="618"/>
                  </a:cubicBezTo>
                  <a:cubicBezTo>
                    <a:pt x="413" y="618"/>
                    <a:pt x="457" y="589"/>
                    <a:pt x="457" y="545"/>
                  </a:cubicBezTo>
                  <a:cubicBezTo>
                    <a:pt x="472" y="545"/>
                    <a:pt x="472" y="545"/>
                    <a:pt x="472" y="545"/>
                  </a:cubicBezTo>
                  <a:cubicBezTo>
                    <a:pt x="516" y="545"/>
                    <a:pt x="545" y="501"/>
                    <a:pt x="545" y="471"/>
                  </a:cubicBezTo>
                  <a:cubicBezTo>
                    <a:pt x="545" y="192"/>
                    <a:pt x="545" y="192"/>
                    <a:pt x="545" y="192"/>
                  </a:cubicBezTo>
                  <a:cubicBezTo>
                    <a:pt x="545" y="147"/>
                    <a:pt x="545" y="147"/>
                    <a:pt x="545" y="147"/>
                  </a:cubicBezTo>
                  <a:lnTo>
                    <a:pt x="413" y="0"/>
                  </a:lnTo>
                  <a:close/>
                  <a:moveTo>
                    <a:pt x="368" y="589"/>
                  </a:moveTo>
                  <a:lnTo>
                    <a:pt x="368" y="589"/>
                  </a:ln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33"/>
                    <a:pt x="59" y="118"/>
                    <a:pt x="7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471"/>
                    <a:pt x="104" y="471"/>
                    <a:pt x="104" y="471"/>
                  </a:cubicBezTo>
                  <a:cubicBezTo>
                    <a:pt x="104" y="501"/>
                    <a:pt x="133" y="545"/>
                    <a:pt x="177" y="545"/>
                  </a:cubicBezTo>
                  <a:cubicBezTo>
                    <a:pt x="413" y="545"/>
                    <a:pt x="413" y="545"/>
                    <a:pt x="413" y="545"/>
                  </a:cubicBezTo>
                  <a:cubicBezTo>
                    <a:pt x="413" y="559"/>
                    <a:pt x="398" y="589"/>
                    <a:pt x="368" y="589"/>
                  </a:cubicBezTo>
                  <a:close/>
                  <a:moveTo>
                    <a:pt x="516" y="471"/>
                  </a:moveTo>
                  <a:lnTo>
                    <a:pt x="516" y="471"/>
                  </a:lnTo>
                  <a:cubicBezTo>
                    <a:pt x="516" y="486"/>
                    <a:pt x="486" y="501"/>
                    <a:pt x="472" y="501"/>
                  </a:cubicBezTo>
                  <a:cubicBezTo>
                    <a:pt x="177" y="501"/>
                    <a:pt x="177" y="501"/>
                    <a:pt x="177" y="501"/>
                  </a:cubicBezTo>
                  <a:cubicBezTo>
                    <a:pt x="163" y="501"/>
                    <a:pt x="133" y="486"/>
                    <a:pt x="133" y="471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59"/>
                    <a:pt x="163" y="29"/>
                    <a:pt x="177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8" y="74"/>
                    <a:pt x="368" y="118"/>
                    <a:pt x="368" y="118"/>
                  </a:cubicBezTo>
                  <a:cubicBezTo>
                    <a:pt x="368" y="147"/>
                    <a:pt x="413" y="192"/>
                    <a:pt x="457" y="192"/>
                  </a:cubicBezTo>
                  <a:cubicBezTo>
                    <a:pt x="457" y="192"/>
                    <a:pt x="472" y="192"/>
                    <a:pt x="516" y="192"/>
                  </a:cubicBezTo>
                  <a:lnTo>
                    <a:pt x="516" y="471"/>
                  </a:lnTo>
                  <a:close/>
                  <a:moveTo>
                    <a:pt x="457" y="147"/>
                  </a:moveTo>
                  <a:lnTo>
                    <a:pt x="457" y="147"/>
                  </a:lnTo>
                  <a:cubicBezTo>
                    <a:pt x="427" y="147"/>
                    <a:pt x="413" y="118"/>
                    <a:pt x="413" y="88"/>
                  </a:cubicBezTo>
                  <a:cubicBezTo>
                    <a:pt x="413" y="88"/>
                    <a:pt x="413" y="74"/>
                    <a:pt x="413" y="29"/>
                  </a:cubicBezTo>
                  <a:cubicBezTo>
                    <a:pt x="516" y="147"/>
                    <a:pt x="516" y="147"/>
                    <a:pt x="516" y="147"/>
                  </a:cubicBezTo>
                  <a:lnTo>
                    <a:pt x="457" y="14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6" name="Freeform 220">
              <a:extLst>
                <a:ext uri="{FF2B5EF4-FFF2-40B4-BE49-F238E27FC236}">
                  <a16:creationId xmlns:a16="http://schemas.microsoft.com/office/drawing/2014/main" id="{D82EA7D1-94C4-4AD6-82A0-6F6D554C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856" y="139700"/>
              <a:ext cx="181181" cy="221962"/>
            </a:xfrm>
            <a:custGeom>
              <a:avLst/>
              <a:gdLst>
                <a:gd name="T0" fmla="*/ 127658 w 501"/>
                <a:gd name="T1" fmla="*/ 0 h 619"/>
                <a:gd name="T2" fmla="*/ 127658 w 501"/>
                <a:gd name="T3" fmla="*/ 0 h 619"/>
                <a:gd name="T4" fmla="*/ 127658 w 501"/>
                <a:gd name="T5" fmla="*/ 0 h 619"/>
                <a:gd name="T6" fmla="*/ 111746 w 501"/>
                <a:gd name="T7" fmla="*/ 0 h 619"/>
                <a:gd name="T8" fmla="*/ 26400 w 501"/>
                <a:gd name="T9" fmla="*/ 0 h 619"/>
                <a:gd name="T10" fmla="*/ 0 w 501"/>
                <a:gd name="T11" fmla="*/ 26535 h 619"/>
                <a:gd name="T12" fmla="*/ 0 w 501"/>
                <a:gd name="T13" fmla="*/ 195427 h 619"/>
                <a:gd name="T14" fmla="*/ 26400 w 501"/>
                <a:gd name="T15" fmla="*/ 221603 h 619"/>
                <a:gd name="T16" fmla="*/ 154420 w 501"/>
                <a:gd name="T17" fmla="*/ 221603 h 619"/>
                <a:gd name="T18" fmla="*/ 180819 w 501"/>
                <a:gd name="T19" fmla="*/ 195427 h 619"/>
                <a:gd name="T20" fmla="*/ 180819 w 501"/>
                <a:gd name="T21" fmla="*/ 68848 h 619"/>
                <a:gd name="T22" fmla="*/ 180819 w 501"/>
                <a:gd name="T23" fmla="*/ 52711 h 619"/>
                <a:gd name="T24" fmla="*/ 127658 w 501"/>
                <a:gd name="T25" fmla="*/ 0 h 619"/>
                <a:gd name="T26" fmla="*/ 170332 w 501"/>
                <a:gd name="T27" fmla="*/ 195427 h 619"/>
                <a:gd name="T28" fmla="*/ 170332 w 501"/>
                <a:gd name="T29" fmla="*/ 195427 h 619"/>
                <a:gd name="T30" fmla="*/ 154420 w 501"/>
                <a:gd name="T31" fmla="*/ 211205 h 619"/>
                <a:gd name="T32" fmla="*/ 26400 w 501"/>
                <a:gd name="T33" fmla="*/ 211205 h 619"/>
                <a:gd name="T34" fmla="*/ 10488 w 501"/>
                <a:gd name="T35" fmla="*/ 195427 h 619"/>
                <a:gd name="T36" fmla="*/ 10488 w 501"/>
                <a:gd name="T37" fmla="*/ 26535 h 619"/>
                <a:gd name="T38" fmla="*/ 26400 w 501"/>
                <a:gd name="T39" fmla="*/ 10399 h 619"/>
                <a:gd name="T40" fmla="*/ 111746 w 501"/>
                <a:gd name="T41" fmla="*/ 10399 h 619"/>
                <a:gd name="T42" fmla="*/ 111746 w 501"/>
                <a:gd name="T43" fmla="*/ 42313 h 619"/>
                <a:gd name="T44" fmla="*/ 138146 w 501"/>
                <a:gd name="T45" fmla="*/ 68848 h 619"/>
                <a:gd name="T46" fmla="*/ 170332 w 501"/>
                <a:gd name="T47" fmla="*/ 68848 h 619"/>
                <a:gd name="T48" fmla="*/ 170332 w 501"/>
                <a:gd name="T49" fmla="*/ 195427 h 619"/>
                <a:gd name="T50" fmla="*/ 138146 w 501"/>
                <a:gd name="T51" fmla="*/ 52711 h 619"/>
                <a:gd name="T52" fmla="*/ 138146 w 501"/>
                <a:gd name="T53" fmla="*/ 52711 h 619"/>
                <a:gd name="T54" fmla="*/ 127658 w 501"/>
                <a:gd name="T55" fmla="*/ 42313 h 619"/>
                <a:gd name="T56" fmla="*/ 127658 w 501"/>
                <a:gd name="T57" fmla="*/ 10399 h 619"/>
                <a:gd name="T58" fmla="*/ 170332 w 501"/>
                <a:gd name="T59" fmla="*/ 52711 h 619"/>
                <a:gd name="T60" fmla="*/ 138146 w 501"/>
                <a:gd name="T61" fmla="*/ 52711 h 6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cubicBezTo>
                    <a:pt x="339" y="0"/>
                    <a:pt x="339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92"/>
                    <a:pt x="500" y="192"/>
                    <a:pt x="500" y="192"/>
                  </a:cubicBezTo>
                  <a:cubicBezTo>
                    <a:pt x="500" y="192"/>
                    <a:pt x="500" y="17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9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147" name="Freeform 221">
              <a:extLst>
                <a:ext uri="{FF2B5EF4-FFF2-40B4-BE49-F238E27FC236}">
                  <a16:creationId xmlns:a16="http://schemas.microsoft.com/office/drawing/2014/main" id="{6967D5F0-FF24-4009-808F-87DA03DED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91" y="139700"/>
              <a:ext cx="181181" cy="221962"/>
            </a:xfrm>
            <a:custGeom>
              <a:avLst/>
              <a:gdLst>
                <a:gd name="T0" fmla="*/ 127658 w 501"/>
                <a:gd name="T1" fmla="*/ 0 h 619"/>
                <a:gd name="T2" fmla="*/ 127658 w 501"/>
                <a:gd name="T3" fmla="*/ 0 h 619"/>
                <a:gd name="T4" fmla="*/ 127658 w 501"/>
                <a:gd name="T5" fmla="*/ 0 h 619"/>
                <a:gd name="T6" fmla="*/ 111746 w 501"/>
                <a:gd name="T7" fmla="*/ 0 h 619"/>
                <a:gd name="T8" fmla="*/ 26400 w 501"/>
                <a:gd name="T9" fmla="*/ 0 h 619"/>
                <a:gd name="T10" fmla="*/ 0 w 501"/>
                <a:gd name="T11" fmla="*/ 26535 h 619"/>
                <a:gd name="T12" fmla="*/ 0 w 501"/>
                <a:gd name="T13" fmla="*/ 195427 h 619"/>
                <a:gd name="T14" fmla="*/ 26400 w 501"/>
                <a:gd name="T15" fmla="*/ 221603 h 619"/>
                <a:gd name="T16" fmla="*/ 154420 w 501"/>
                <a:gd name="T17" fmla="*/ 221603 h 619"/>
                <a:gd name="T18" fmla="*/ 180819 w 501"/>
                <a:gd name="T19" fmla="*/ 195427 h 619"/>
                <a:gd name="T20" fmla="*/ 180819 w 501"/>
                <a:gd name="T21" fmla="*/ 52711 h 619"/>
                <a:gd name="T22" fmla="*/ 127658 w 501"/>
                <a:gd name="T23" fmla="*/ 0 h 619"/>
                <a:gd name="T24" fmla="*/ 170332 w 501"/>
                <a:gd name="T25" fmla="*/ 195427 h 619"/>
                <a:gd name="T26" fmla="*/ 170332 w 501"/>
                <a:gd name="T27" fmla="*/ 195427 h 619"/>
                <a:gd name="T28" fmla="*/ 154420 w 501"/>
                <a:gd name="T29" fmla="*/ 211205 h 619"/>
                <a:gd name="T30" fmla="*/ 26400 w 501"/>
                <a:gd name="T31" fmla="*/ 211205 h 619"/>
                <a:gd name="T32" fmla="*/ 10488 w 501"/>
                <a:gd name="T33" fmla="*/ 195427 h 619"/>
                <a:gd name="T34" fmla="*/ 10488 w 501"/>
                <a:gd name="T35" fmla="*/ 26535 h 619"/>
                <a:gd name="T36" fmla="*/ 26400 w 501"/>
                <a:gd name="T37" fmla="*/ 10399 h 619"/>
                <a:gd name="T38" fmla="*/ 111746 w 501"/>
                <a:gd name="T39" fmla="*/ 10399 h 619"/>
                <a:gd name="T40" fmla="*/ 111746 w 501"/>
                <a:gd name="T41" fmla="*/ 42313 h 619"/>
                <a:gd name="T42" fmla="*/ 138146 w 501"/>
                <a:gd name="T43" fmla="*/ 68848 h 619"/>
                <a:gd name="T44" fmla="*/ 170332 w 501"/>
                <a:gd name="T45" fmla="*/ 68848 h 619"/>
                <a:gd name="T46" fmla="*/ 170332 w 501"/>
                <a:gd name="T47" fmla="*/ 195427 h 619"/>
                <a:gd name="T48" fmla="*/ 138146 w 501"/>
                <a:gd name="T49" fmla="*/ 52711 h 619"/>
                <a:gd name="T50" fmla="*/ 138146 w 501"/>
                <a:gd name="T51" fmla="*/ 52711 h 619"/>
                <a:gd name="T52" fmla="*/ 127658 w 501"/>
                <a:gd name="T53" fmla="*/ 42313 h 619"/>
                <a:gd name="T54" fmla="*/ 127658 w 501"/>
                <a:gd name="T55" fmla="*/ 10399 h 619"/>
                <a:gd name="T56" fmla="*/ 170332 w 501"/>
                <a:gd name="T57" fmla="*/ 52711 h 619"/>
                <a:gd name="T58" fmla="*/ 138146 w 501"/>
                <a:gd name="T59" fmla="*/ 52711 h 619"/>
                <a:gd name="T60" fmla="*/ 133083 w 501"/>
                <a:gd name="T61" fmla="*/ 153114 h 619"/>
                <a:gd name="T62" fmla="*/ 133083 w 501"/>
                <a:gd name="T63" fmla="*/ 153114 h 619"/>
                <a:gd name="T64" fmla="*/ 47736 w 501"/>
                <a:gd name="T65" fmla="*/ 153114 h 619"/>
                <a:gd name="T66" fmla="*/ 42673 w 501"/>
                <a:gd name="T67" fmla="*/ 158493 h 619"/>
                <a:gd name="T68" fmla="*/ 47736 w 501"/>
                <a:gd name="T69" fmla="*/ 168892 h 619"/>
                <a:gd name="T70" fmla="*/ 133083 w 501"/>
                <a:gd name="T71" fmla="*/ 168892 h 619"/>
                <a:gd name="T72" fmla="*/ 138146 w 501"/>
                <a:gd name="T73" fmla="*/ 158493 h 619"/>
                <a:gd name="T74" fmla="*/ 133083 w 501"/>
                <a:gd name="T75" fmla="*/ 153114 h 619"/>
                <a:gd name="T76" fmla="*/ 133083 w 501"/>
                <a:gd name="T77" fmla="*/ 110802 h 619"/>
                <a:gd name="T78" fmla="*/ 133083 w 501"/>
                <a:gd name="T79" fmla="*/ 110802 h 619"/>
                <a:gd name="T80" fmla="*/ 47736 w 501"/>
                <a:gd name="T81" fmla="*/ 110802 h 619"/>
                <a:gd name="T82" fmla="*/ 42673 w 501"/>
                <a:gd name="T83" fmla="*/ 116180 h 619"/>
                <a:gd name="T84" fmla="*/ 47736 w 501"/>
                <a:gd name="T85" fmla="*/ 126938 h 619"/>
                <a:gd name="T86" fmla="*/ 133083 w 501"/>
                <a:gd name="T87" fmla="*/ 126938 h 619"/>
                <a:gd name="T88" fmla="*/ 138146 w 501"/>
                <a:gd name="T89" fmla="*/ 116180 h 619"/>
                <a:gd name="T90" fmla="*/ 133083 w 501"/>
                <a:gd name="T91" fmla="*/ 110802 h 6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cubicBezTo>
                    <a:pt x="338" y="0"/>
                    <a:pt x="338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47"/>
                    <a:pt x="500" y="14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8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  <a:moveTo>
                    <a:pt x="368" y="427"/>
                  </a:moveTo>
                  <a:lnTo>
                    <a:pt x="368" y="427"/>
                  </a:lnTo>
                  <a:cubicBezTo>
                    <a:pt x="132" y="427"/>
                    <a:pt x="132" y="427"/>
                    <a:pt x="132" y="427"/>
                  </a:cubicBezTo>
                  <a:cubicBezTo>
                    <a:pt x="118" y="427"/>
                    <a:pt x="118" y="442"/>
                    <a:pt x="118" y="442"/>
                  </a:cubicBezTo>
                  <a:cubicBezTo>
                    <a:pt x="118" y="457"/>
                    <a:pt x="118" y="471"/>
                    <a:pt x="132" y="471"/>
                  </a:cubicBezTo>
                  <a:cubicBezTo>
                    <a:pt x="368" y="471"/>
                    <a:pt x="368" y="471"/>
                    <a:pt x="368" y="471"/>
                  </a:cubicBezTo>
                  <a:cubicBezTo>
                    <a:pt x="382" y="471"/>
                    <a:pt x="382" y="457"/>
                    <a:pt x="382" y="442"/>
                  </a:cubicBezTo>
                  <a:cubicBezTo>
                    <a:pt x="382" y="442"/>
                    <a:pt x="382" y="427"/>
                    <a:pt x="368" y="427"/>
                  </a:cubicBezTo>
                  <a:close/>
                  <a:moveTo>
                    <a:pt x="368" y="309"/>
                  </a:moveTo>
                  <a:lnTo>
                    <a:pt x="368" y="309"/>
                  </a:lnTo>
                  <a:cubicBezTo>
                    <a:pt x="132" y="309"/>
                    <a:pt x="132" y="309"/>
                    <a:pt x="132" y="309"/>
                  </a:cubicBezTo>
                  <a:cubicBezTo>
                    <a:pt x="118" y="309"/>
                    <a:pt x="118" y="324"/>
                    <a:pt x="118" y="324"/>
                  </a:cubicBezTo>
                  <a:cubicBezTo>
                    <a:pt x="118" y="339"/>
                    <a:pt x="118" y="354"/>
                    <a:pt x="132" y="354"/>
                  </a:cubicBezTo>
                  <a:cubicBezTo>
                    <a:pt x="368" y="354"/>
                    <a:pt x="368" y="354"/>
                    <a:pt x="368" y="354"/>
                  </a:cubicBezTo>
                  <a:cubicBezTo>
                    <a:pt x="382" y="354"/>
                    <a:pt x="382" y="339"/>
                    <a:pt x="382" y="324"/>
                  </a:cubicBezTo>
                  <a:cubicBezTo>
                    <a:pt x="382" y="324"/>
                    <a:pt x="382" y="309"/>
                    <a:pt x="368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121908" tIns="60955" rIns="121908" bIns="60955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140530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1694162" y="1383472"/>
            <a:ext cx="227729" cy="304800"/>
            <a:chOff x="6702425" y="1876426"/>
            <a:chExt cx="4878388" cy="6529388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913563" y="2085976"/>
              <a:ext cx="4457700" cy="6111875"/>
            </a:xfrm>
            <a:custGeom>
              <a:avLst/>
              <a:gdLst>
                <a:gd name="T0" fmla="*/ 944 w 1016"/>
                <a:gd name="T1" fmla="*/ 0 h 1408"/>
                <a:gd name="T2" fmla="*/ 72 w 1016"/>
                <a:gd name="T3" fmla="*/ 0 h 1408"/>
                <a:gd name="T4" fmla="*/ 0 w 1016"/>
                <a:gd name="T5" fmla="*/ 72 h 1408"/>
                <a:gd name="T6" fmla="*/ 0 w 1016"/>
                <a:gd name="T7" fmla="*/ 1336 h 1408"/>
                <a:gd name="T8" fmla="*/ 72 w 1016"/>
                <a:gd name="T9" fmla="*/ 1408 h 1408"/>
                <a:gd name="T10" fmla="*/ 944 w 1016"/>
                <a:gd name="T11" fmla="*/ 1408 h 1408"/>
                <a:gd name="T12" fmla="*/ 1016 w 1016"/>
                <a:gd name="T13" fmla="*/ 1336 h 1408"/>
                <a:gd name="T14" fmla="*/ 1016 w 1016"/>
                <a:gd name="T15" fmla="*/ 72 h 1408"/>
                <a:gd name="T16" fmla="*/ 944 w 1016"/>
                <a:gd name="T17" fmla="*/ 0 h 1408"/>
                <a:gd name="T18" fmla="*/ 556 w 1016"/>
                <a:gd name="T19" fmla="*/ 1360 h 1408"/>
                <a:gd name="T20" fmla="*/ 460 w 1016"/>
                <a:gd name="T21" fmla="*/ 1360 h 1408"/>
                <a:gd name="T22" fmla="*/ 436 w 1016"/>
                <a:gd name="T23" fmla="*/ 1336 h 1408"/>
                <a:gd name="T24" fmla="*/ 460 w 1016"/>
                <a:gd name="T25" fmla="*/ 1312 h 1408"/>
                <a:gd name="T26" fmla="*/ 556 w 1016"/>
                <a:gd name="T27" fmla="*/ 1312 h 1408"/>
                <a:gd name="T28" fmla="*/ 580 w 1016"/>
                <a:gd name="T29" fmla="*/ 1336 h 1408"/>
                <a:gd name="T30" fmla="*/ 556 w 1016"/>
                <a:gd name="T31" fmla="*/ 1360 h 1408"/>
                <a:gd name="T32" fmla="*/ 968 w 1016"/>
                <a:gd name="T33" fmla="*/ 1240 h 1408"/>
                <a:gd name="T34" fmla="*/ 944 w 1016"/>
                <a:gd name="T35" fmla="*/ 1264 h 1408"/>
                <a:gd name="T36" fmla="*/ 72 w 1016"/>
                <a:gd name="T37" fmla="*/ 1264 h 1408"/>
                <a:gd name="T38" fmla="*/ 55 w 1016"/>
                <a:gd name="T39" fmla="*/ 1257 h 1408"/>
                <a:gd name="T40" fmla="*/ 48 w 1016"/>
                <a:gd name="T41" fmla="*/ 1240 h 1408"/>
                <a:gd name="T42" fmla="*/ 48 w 1016"/>
                <a:gd name="T43" fmla="*/ 72 h 1408"/>
                <a:gd name="T44" fmla="*/ 72 w 1016"/>
                <a:gd name="T45" fmla="*/ 48 h 1408"/>
                <a:gd name="T46" fmla="*/ 168 w 1016"/>
                <a:gd name="T47" fmla="*/ 48 h 1408"/>
                <a:gd name="T48" fmla="*/ 192 w 1016"/>
                <a:gd name="T49" fmla="*/ 72 h 1408"/>
                <a:gd name="T50" fmla="*/ 240 w 1016"/>
                <a:gd name="T51" fmla="*/ 72 h 1408"/>
                <a:gd name="T52" fmla="*/ 264 w 1016"/>
                <a:gd name="T53" fmla="*/ 48 h 1408"/>
                <a:gd name="T54" fmla="*/ 944 w 1016"/>
                <a:gd name="T55" fmla="*/ 48 h 1408"/>
                <a:gd name="T56" fmla="*/ 968 w 1016"/>
                <a:gd name="T57" fmla="*/ 72 h 1408"/>
                <a:gd name="T58" fmla="*/ 968 w 1016"/>
                <a:gd name="T59" fmla="*/ 1240 h 1408"/>
                <a:gd name="T60" fmla="*/ 968 w 1016"/>
                <a:gd name="T61" fmla="*/ 1240 h 1408"/>
                <a:gd name="T62" fmla="*/ 968 w 1016"/>
                <a:gd name="T63" fmla="*/ 124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6" h="1408">
                  <a:moveTo>
                    <a:pt x="94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376"/>
                    <a:pt x="32" y="1408"/>
                    <a:pt x="72" y="1408"/>
                  </a:cubicBezTo>
                  <a:cubicBezTo>
                    <a:pt x="944" y="1408"/>
                    <a:pt x="944" y="1408"/>
                    <a:pt x="944" y="1408"/>
                  </a:cubicBezTo>
                  <a:cubicBezTo>
                    <a:pt x="984" y="1408"/>
                    <a:pt x="1016" y="1376"/>
                    <a:pt x="1016" y="1336"/>
                  </a:cubicBezTo>
                  <a:cubicBezTo>
                    <a:pt x="1016" y="72"/>
                    <a:pt x="1016" y="72"/>
                    <a:pt x="1016" y="72"/>
                  </a:cubicBezTo>
                  <a:cubicBezTo>
                    <a:pt x="1016" y="32"/>
                    <a:pt x="984" y="0"/>
                    <a:pt x="944" y="0"/>
                  </a:cubicBezTo>
                  <a:close/>
                  <a:moveTo>
                    <a:pt x="556" y="1360"/>
                  </a:moveTo>
                  <a:cubicBezTo>
                    <a:pt x="460" y="1360"/>
                    <a:pt x="460" y="1360"/>
                    <a:pt x="460" y="1360"/>
                  </a:cubicBezTo>
                  <a:cubicBezTo>
                    <a:pt x="447" y="1360"/>
                    <a:pt x="436" y="1349"/>
                    <a:pt x="436" y="1336"/>
                  </a:cubicBezTo>
                  <a:cubicBezTo>
                    <a:pt x="436" y="1323"/>
                    <a:pt x="447" y="1312"/>
                    <a:pt x="460" y="1312"/>
                  </a:cubicBezTo>
                  <a:cubicBezTo>
                    <a:pt x="556" y="1312"/>
                    <a:pt x="556" y="1312"/>
                    <a:pt x="556" y="1312"/>
                  </a:cubicBezTo>
                  <a:cubicBezTo>
                    <a:pt x="569" y="1312"/>
                    <a:pt x="580" y="1323"/>
                    <a:pt x="580" y="1336"/>
                  </a:cubicBezTo>
                  <a:cubicBezTo>
                    <a:pt x="580" y="1349"/>
                    <a:pt x="569" y="1360"/>
                    <a:pt x="556" y="1360"/>
                  </a:cubicBezTo>
                  <a:close/>
                  <a:moveTo>
                    <a:pt x="968" y="1240"/>
                  </a:moveTo>
                  <a:cubicBezTo>
                    <a:pt x="968" y="1253"/>
                    <a:pt x="957" y="1264"/>
                    <a:pt x="944" y="1264"/>
                  </a:cubicBezTo>
                  <a:cubicBezTo>
                    <a:pt x="72" y="1264"/>
                    <a:pt x="72" y="1264"/>
                    <a:pt x="72" y="1264"/>
                  </a:cubicBezTo>
                  <a:cubicBezTo>
                    <a:pt x="66" y="1264"/>
                    <a:pt x="59" y="1261"/>
                    <a:pt x="55" y="1257"/>
                  </a:cubicBezTo>
                  <a:cubicBezTo>
                    <a:pt x="50" y="1252"/>
                    <a:pt x="48" y="1246"/>
                    <a:pt x="48" y="124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1" y="48"/>
                    <a:pt x="192" y="59"/>
                    <a:pt x="192" y="72"/>
                  </a:cubicBezTo>
                  <a:cubicBezTo>
                    <a:pt x="192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ubicBezTo>
                    <a:pt x="944" y="48"/>
                    <a:pt x="944" y="48"/>
                    <a:pt x="944" y="48"/>
                  </a:cubicBezTo>
                  <a:cubicBezTo>
                    <a:pt x="957" y="48"/>
                    <a:pt x="968" y="59"/>
                    <a:pt x="968" y="72"/>
                  </a:cubicBezTo>
                  <a:lnTo>
                    <a:pt x="968" y="1240"/>
                  </a:lnTo>
                  <a:close/>
                  <a:moveTo>
                    <a:pt x="968" y="1240"/>
                  </a:moveTo>
                  <a:cubicBezTo>
                    <a:pt x="968" y="1240"/>
                    <a:pt x="968" y="1240"/>
                    <a:pt x="968" y="124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702425" y="1876426"/>
              <a:ext cx="4878388" cy="6529388"/>
            </a:xfrm>
            <a:custGeom>
              <a:avLst/>
              <a:gdLst>
                <a:gd name="T0" fmla="*/ 992 w 1112"/>
                <a:gd name="T1" fmla="*/ 0 h 1504"/>
                <a:gd name="T2" fmla="*/ 120 w 1112"/>
                <a:gd name="T3" fmla="*/ 0 h 1504"/>
                <a:gd name="T4" fmla="*/ 0 w 1112"/>
                <a:gd name="T5" fmla="*/ 120 h 1504"/>
                <a:gd name="T6" fmla="*/ 0 w 1112"/>
                <a:gd name="T7" fmla="*/ 1384 h 1504"/>
                <a:gd name="T8" fmla="*/ 120 w 1112"/>
                <a:gd name="T9" fmla="*/ 1504 h 1504"/>
                <a:gd name="T10" fmla="*/ 992 w 1112"/>
                <a:gd name="T11" fmla="*/ 1504 h 1504"/>
                <a:gd name="T12" fmla="*/ 1112 w 1112"/>
                <a:gd name="T13" fmla="*/ 1384 h 1504"/>
                <a:gd name="T14" fmla="*/ 1112 w 1112"/>
                <a:gd name="T15" fmla="*/ 120 h 1504"/>
                <a:gd name="T16" fmla="*/ 992 w 1112"/>
                <a:gd name="T17" fmla="*/ 0 h 1504"/>
                <a:gd name="T18" fmla="*/ 1064 w 1112"/>
                <a:gd name="T19" fmla="*/ 1384 h 1504"/>
                <a:gd name="T20" fmla="*/ 992 w 1112"/>
                <a:gd name="T21" fmla="*/ 1456 h 1504"/>
                <a:gd name="T22" fmla="*/ 120 w 1112"/>
                <a:gd name="T23" fmla="*/ 1456 h 1504"/>
                <a:gd name="T24" fmla="*/ 48 w 1112"/>
                <a:gd name="T25" fmla="*/ 1384 h 1504"/>
                <a:gd name="T26" fmla="*/ 48 w 1112"/>
                <a:gd name="T27" fmla="*/ 120 h 1504"/>
                <a:gd name="T28" fmla="*/ 120 w 1112"/>
                <a:gd name="T29" fmla="*/ 48 h 1504"/>
                <a:gd name="T30" fmla="*/ 992 w 1112"/>
                <a:gd name="T31" fmla="*/ 48 h 1504"/>
                <a:gd name="T32" fmla="*/ 1064 w 1112"/>
                <a:gd name="T33" fmla="*/ 120 h 1504"/>
                <a:gd name="T34" fmla="*/ 1064 w 1112"/>
                <a:gd name="T35" fmla="*/ 1384 h 1504"/>
                <a:gd name="T36" fmla="*/ 1064 w 1112"/>
                <a:gd name="T37" fmla="*/ 1384 h 1504"/>
                <a:gd name="T38" fmla="*/ 1064 w 1112"/>
                <a:gd name="T39" fmla="*/ 1384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2" h="1504">
                  <a:moveTo>
                    <a:pt x="992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1384"/>
                    <a:pt x="0" y="1384"/>
                    <a:pt x="0" y="1384"/>
                  </a:cubicBezTo>
                  <a:cubicBezTo>
                    <a:pt x="0" y="1450"/>
                    <a:pt x="54" y="1504"/>
                    <a:pt x="120" y="1504"/>
                  </a:cubicBezTo>
                  <a:cubicBezTo>
                    <a:pt x="992" y="1504"/>
                    <a:pt x="992" y="1504"/>
                    <a:pt x="992" y="1504"/>
                  </a:cubicBezTo>
                  <a:cubicBezTo>
                    <a:pt x="1058" y="1504"/>
                    <a:pt x="1112" y="1450"/>
                    <a:pt x="1112" y="1384"/>
                  </a:cubicBezTo>
                  <a:cubicBezTo>
                    <a:pt x="1112" y="120"/>
                    <a:pt x="1112" y="120"/>
                    <a:pt x="1112" y="120"/>
                  </a:cubicBezTo>
                  <a:cubicBezTo>
                    <a:pt x="1112" y="54"/>
                    <a:pt x="1058" y="0"/>
                    <a:pt x="992" y="0"/>
                  </a:cubicBezTo>
                  <a:close/>
                  <a:moveTo>
                    <a:pt x="1064" y="1384"/>
                  </a:moveTo>
                  <a:cubicBezTo>
                    <a:pt x="1064" y="1424"/>
                    <a:pt x="1032" y="1456"/>
                    <a:pt x="992" y="1456"/>
                  </a:cubicBezTo>
                  <a:cubicBezTo>
                    <a:pt x="120" y="1456"/>
                    <a:pt x="120" y="1456"/>
                    <a:pt x="120" y="1456"/>
                  </a:cubicBezTo>
                  <a:cubicBezTo>
                    <a:pt x="80" y="1456"/>
                    <a:pt x="48" y="1424"/>
                    <a:pt x="48" y="1384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0"/>
                    <a:pt x="80" y="48"/>
                    <a:pt x="120" y="48"/>
                  </a:cubicBezTo>
                  <a:cubicBezTo>
                    <a:pt x="992" y="48"/>
                    <a:pt x="992" y="48"/>
                    <a:pt x="992" y="48"/>
                  </a:cubicBezTo>
                  <a:cubicBezTo>
                    <a:pt x="1032" y="48"/>
                    <a:pt x="1064" y="80"/>
                    <a:pt x="1064" y="120"/>
                  </a:cubicBezTo>
                  <a:lnTo>
                    <a:pt x="1064" y="1384"/>
                  </a:lnTo>
                  <a:close/>
                  <a:moveTo>
                    <a:pt x="1064" y="1384"/>
                  </a:moveTo>
                  <a:cubicBezTo>
                    <a:pt x="1064" y="1384"/>
                    <a:pt x="1064" y="1384"/>
                    <a:pt x="1064" y="13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7123113" y="2293938"/>
              <a:ext cx="4037013" cy="5278438"/>
            </a:xfrm>
            <a:custGeom>
              <a:avLst/>
              <a:gdLst>
                <a:gd name="T0" fmla="*/ 896 w 920"/>
                <a:gd name="T1" fmla="*/ 0 h 1216"/>
                <a:gd name="T2" fmla="*/ 216 w 920"/>
                <a:gd name="T3" fmla="*/ 0 h 1216"/>
                <a:gd name="T4" fmla="*/ 192 w 920"/>
                <a:gd name="T5" fmla="*/ 24 h 1216"/>
                <a:gd name="T6" fmla="*/ 216 w 920"/>
                <a:gd name="T7" fmla="*/ 48 h 1216"/>
                <a:gd name="T8" fmla="*/ 872 w 920"/>
                <a:gd name="T9" fmla="*/ 48 h 1216"/>
                <a:gd name="T10" fmla="*/ 872 w 920"/>
                <a:gd name="T11" fmla="*/ 1168 h 1216"/>
                <a:gd name="T12" fmla="*/ 48 w 920"/>
                <a:gd name="T13" fmla="*/ 1168 h 1216"/>
                <a:gd name="T14" fmla="*/ 48 w 920"/>
                <a:gd name="T15" fmla="*/ 48 h 1216"/>
                <a:gd name="T16" fmla="*/ 120 w 920"/>
                <a:gd name="T17" fmla="*/ 48 h 1216"/>
                <a:gd name="T18" fmla="*/ 144 w 920"/>
                <a:gd name="T19" fmla="*/ 24 h 1216"/>
                <a:gd name="T20" fmla="*/ 120 w 920"/>
                <a:gd name="T21" fmla="*/ 0 h 1216"/>
                <a:gd name="T22" fmla="*/ 24 w 920"/>
                <a:gd name="T23" fmla="*/ 0 h 1216"/>
                <a:gd name="T24" fmla="*/ 0 w 920"/>
                <a:gd name="T25" fmla="*/ 24 h 1216"/>
                <a:gd name="T26" fmla="*/ 0 w 920"/>
                <a:gd name="T27" fmla="*/ 1192 h 1216"/>
                <a:gd name="T28" fmla="*/ 7 w 920"/>
                <a:gd name="T29" fmla="*/ 1209 h 1216"/>
                <a:gd name="T30" fmla="*/ 24 w 920"/>
                <a:gd name="T31" fmla="*/ 1216 h 1216"/>
                <a:gd name="T32" fmla="*/ 896 w 920"/>
                <a:gd name="T33" fmla="*/ 1216 h 1216"/>
                <a:gd name="T34" fmla="*/ 920 w 920"/>
                <a:gd name="T35" fmla="*/ 1192 h 1216"/>
                <a:gd name="T36" fmla="*/ 920 w 920"/>
                <a:gd name="T37" fmla="*/ 24 h 1216"/>
                <a:gd name="T38" fmla="*/ 896 w 920"/>
                <a:gd name="T39" fmla="*/ 0 h 1216"/>
                <a:gd name="T40" fmla="*/ 896 w 920"/>
                <a:gd name="T41" fmla="*/ 0 h 1216"/>
                <a:gd name="T42" fmla="*/ 896 w 920"/>
                <a:gd name="T43" fmla="*/ 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0" h="1216">
                  <a:moveTo>
                    <a:pt x="89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03" y="0"/>
                    <a:pt x="192" y="11"/>
                    <a:pt x="192" y="24"/>
                  </a:cubicBezTo>
                  <a:cubicBezTo>
                    <a:pt x="192" y="37"/>
                    <a:pt x="203" y="48"/>
                    <a:pt x="216" y="48"/>
                  </a:cubicBezTo>
                  <a:cubicBezTo>
                    <a:pt x="872" y="48"/>
                    <a:pt x="872" y="48"/>
                    <a:pt x="872" y="48"/>
                  </a:cubicBezTo>
                  <a:cubicBezTo>
                    <a:pt x="872" y="1168"/>
                    <a:pt x="872" y="1168"/>
                    <a:pt x="872" y="1168"/>
                  </a:cubicBezTo>
                  <a:cubicBezTo>
                    <a:pt x="48" y="1168"/>
                    <a:pt x="48" y="1168"/>
                    <a:pt x="48" y="116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92"/>
                    <a:pt x="0" y="1192"/>
                    <a:pt x="0" y="1192"/>
                  </a:cubicBezTo>
                  <a:cubicBezTo>
                    <a:pt x="0" y="1198"/>
                    <a:pt x="2" y="1204"/>
                    <a:pt x="7" y="1209"/>
                  </a:cubicBezTo>
                  <a:cubicBezTo>
                    <a:pt x="11" y="1213"/>
                    <a:pt x="18" y="1216"/>
                    <a:pt x="24" y="1216"/>
                  </a:cubicBezTo>
                  <a:cubicBezTo>
                    <a:pt x="896" y="1216"/>
                    <a:pt x="896" y="1216"/>
                    <a:pt x="896" y="1216"/>
                  </a:cubicBezTo>
                  <a:cubicBezTo>
                    <a:pt x="909" y="1216"/>
                    <a:pt x="920" y="1205"/>
                    <a:pt x="920" y="1192"/>
                  </a:cubicBezTo>
                  <a:cubicBezTo>
                    <a:pt x="920" y="24"/>
                    <a:pt x="920" y="24"/>
                    <a:pt x="920" y="24"/>
                  </a:cubicBezTo>
                  <a:cubicBezTo>
                    <a:pt x="920" y="11"/>
                    <a:pt x="909" y="0"/>
                    <a:pt x="896" y="0"/>
                  </a:cubicBezTo>
                  <a:close/>
                  <a:moveTo>
                    <a:pt x="896" y="0"/>
                  </a:moveTo>
                  <a:cubicBezTo>
                    <a:pt x="896" y="0"/>
                    <a:pt x="896" y="0"/>
                    <a:pt x="89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8826500" y="7780338"/>
              <a:ext cx="631825" cy="20955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7685088" y="2849563"/>
              <a:ext cx="2913063" cy="207963"/>
            </a:xfrm>
            <a:custGeom>
              <a:avLst/>
              <a:gdLst>
                <a:gd name="T0" fmla="*/ 0 w 664"/>
                <a:gd name="T1" fmla="*/ 24 h 48"/>
                <a:gd name="T2" fmla="*/ 24 w 664"/>
                <a:gd name="T3" fmla="*/ 48 h 48"/>
                <a:gd name="T4" fmla="*/ 640 w 664"/>
                <a:gd name="T5" fmla="*/ 48 h 48"/>
                <a:gd name="T6" fmla="*/ 664 w 664"/>
                <a:gd name="T7" fmla="*/ 24 h 48"/>
                <a:gd name="T8" fmla="*/ 640 w 664"/>
                <a:gd name="T9" fmla="*/ 0 h 48"/>
                <a:gd name="T10" fmla="*/ 24 w 664"/>
                <a:gd name="T11" fmla="*/ 0 h 48"/>
                <a:gd name="T12" fmla="*/ 0 w 664"/>
                <a:gd name="T13" fmla="*/ 24 h 48"/>
                <a:gd name="T14" fmla="*/ 0 w 664"/>
                <a:gd name="T15" fmla="*/ 24 h 48"/>
                <a:gd name="T16" fmla="*/ 0 w 66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0" y="24"/>
                  </a:move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7685088" y="3344863"/>
              <a:ext cx="2913063" cy="2079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7685088" y="3838576"/>
              <a:ext cx="1562100" cy="209550"/>
            </a:xfrm>
            <a:custGeom>
              <a:avLst/>
              <a:gdLst>
                <a:gd name="T0" fmla="*/ 24 w 356"/>
                <a:gd name="T1" fmla="*/ 48 h 48"/>
                <a:gd name="T2" fmla="*/ 332 w 356"/>
                <a:gd name="T3" fmla="*/ 48 h 48"/>
                <a:gd name="T4" fmla="*/ 356 w 356"/>
                <a:gd name="T5" fmla="*/ 24 h 48"/>
                <a:gd name="T6" fmla="*/ 332 w 356"/>
                <a:gd name="T7" fmla="*/ 0 h 48"/>
                <a:gd name="T8" fmla="*/ 24 w 356"/>
                <a:gd name="T9" fmla="*/ 0 h 48"/>
                <a:gd name="T10" fmla="*/ 0 w 356"/>
                <a:gd name="T11" fmla="*/ 24 h 48"/>
                <a:gd name="T12" fmla="*/ 24 w 356"/>
                <a:gd name="T13" fmla="*/ 48 h 48"/>
                <a:gd name="T14" fmla="*/ 24 w 356"/>
                <a:gd name="T15" fmla="*/ 48 h 48"/>
                <a:gd name="T16" fmla="*/ 24 w 35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24" y="48"/>
                  </a:move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7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7685088" y="4333876"/>
              <a:ext cx="2913063" cy="2079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7685088" y="4829176"/>
              <a:ext cx="2913063" cy="2079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85088" y="5324476"/>
              <a:ext cx="2913063" cy="2079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7685088" y="5818188"/>
              <a:ext cx="2913063" cy="209550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7685088" y="6313488"/>
              <a:ext cx="2913063" cy="207963"/>
            </a:xfrm>
            <a:custGeom>
              <a:avLst/>
              <a:gdLst>
                <a:gd name="T0" fmla="*/ 640 w 664"/>
                <a:gd name="T1" fmla="*/ 0 h 48"/>
                <a:gd name="T2" fmla="*/ 24 w 664"/>
                <a:gd name="T3" fmla="*/ 0 h 48"/>
                <a:gd name="T4" fmla="*/ 0 w 664"/>
                <a:gd name="T5" fmla="*/ 24 h 48"/>
                <a:gd name="T6" fmla="*/ 24 w 664"/>
                <a:gd name="T7" fmla="*/ 48 h 48"/>
                <a:gd name="T8" fmla="*/ 640 w 664"/>
                <a:gd name="T9" fmla="*/ 48 h 48"/>
                <a:gd name="T10" fmla="*/ 664 w 664"/>
                <a:gd name="T11" fmla="*/ 24 h 48"/>
                <a:gd name="T12" fmla="*/ 640 w 664"/>
                <a:gd name="T13" fmla="*/ 0 h 48"/>
                <a:gd name="T14" fmla="*/ 640 w 664"/>
                <a:gd name="T15" fmla="*/ 0 h 48"/>
                <a:gd name="T16" fmla="*/ 640 w 66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64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7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lose/>
                  <a:moveTo>
                    <a:pt x="640" y="0"/>
                  </a:moveTo>
                  <a:cubicBezTo>
                    <a:pt x="640" y="0"/>
                    <a:pt x="640" y="0"/>
                    <a:pt x="6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7685088" y="6808788"/>
              <a:ext cx="1562100" cy="207963"/>
            </a:xfrm>
            <a:custGeom>
              <a:avLst/>
              <a:gdLst>
                <a:gd name="T0" fmla="*/ 332 w 356"/>
                <a:gd name="T1" fmla="*/ 0 h 48"/>
                <a:gd name="T2" fmla="*/ 24 w 356"/>
                <a:gd name="T3" fmla="*/ 0 h 48"/>
                <a:gd name="T4" fmla="*/ 0 w 356"/>
                <a:gd name="T5" fmla="*/ 24 h 48"/>
                <a:gd name="T6" fmla="*/ 24 w 356"/>
                <a:gd name="T7" fmla="*/ 48 h 48"/>
                <a:gd name="T8" fmla="*/ 332 w 356"/>
                <a:gd name="T9" fmla="*/ 48 h 48"/>
                <a:gd name="T10" fmla="*/ 356 w 356"/>
                <a:gd name="T11" fmla="*/ 24 h 48"/>
                <a:gd name="T12" fmla="*/ 332 w 356"/>
                <a:gd name="T13" fmla="*/ 0 h 48"/>
                <a:gd name="T14" fmla="*/ 332 w 356"/>
                <a:gd name="T15" fmla="*/ 0 h 48"/>
                <a:gd name="T16" fmla="*/ 332 w 35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33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7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lose/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7" name="Group 36"/>
          <p:cNvGrpSpPr>
            <a:grpSpLocks noChangeAspect="1"/>
          </p:cNvGrpSpPr>
          <p:nvPr/>
        </p:nvGrpSpPr>
        <p:grpSpPr>
          <a:xfrm>
            <a:off x="1676372" y="2637136"/>
            <a:ext cx="273164" cy="304800"/>
            <a:chOff x="7935912" y="2325687"/>
            <a:chExt cx="5853114" cy="6530976"/>
          </a:xfrm>
        </p:grpSpPr>
        <p:sp>
          <p:nvSpPr>
            <p:cNvPr id="36" name="Rectangle 35"/>
            <p:cNvSpPr/>
            <p:nvPr/>
          </p:nvSpPr>
          <p:spPr>
            <a:xfrm>
              <a:off x="8777288" y="4174435"/>
              <a:ext cx="4836319" cy="2953441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7935912" y="2325687"/>
              <a:ext cx="4730750" cy="6530976"/>
            </a:xfrm>
            <a:custGeom>
              <a:avLst/>
              <a:gdLst>
                <a:gd name="T0" fmla="*/ 1079 w 1079"/>
                <a:gd name="T1" fmla="*/ 1211 h 1504"/>
                <a:gd name="T2" fmla="*/ 1079 w 1079"/>
                <a:gd name="T3" fmla="*/ 120 h 1504"/>
                <a:gd name="T4" fmla="*/ 1055 w 1079"/>
                <a:gd name="T5" fmla="*/ 96 h 1504"/>
                <a:gd name="T6" fmla="*/ 361 w 1079"/>
                <a:gd name="T7" fmla="*/ 96 h 1504"/>
                <a:gd name="T8" fmla="*/ 231 w 1079"/>
                <a:gd name="T9" fmla="*/ 0 h 1504"/>
                <a:gd name="T10" fmla="*/ 101 w 1079"/>
                <a:gd name="T11" fmla="*/ 96 h 1504"/>
                <a:gd name="T12" fmla="*/ 24 w 1079"/>
                <a:gd name="T13" fmla="*/ 96 h 1504"/>
                <a:gd name="T14" fmla="*/ 0 w 1079"/>
                <a:gd name="T15" fmla="*/ 120 h 1504"/>
                <a:gd name="T16" fmla="*/ 0 w 1079"/>
                <a:gd name="T17" fmla="*/ 1480 h 1504"/>
                <a:gd name="T18" fmla="*/ 24 w 1079"/>
                <a:gd name="T19" fmla="*/ 1504 h 1504"/>
                <a:gd name="T20" fmla="*/ 786 w 1079"/>
                <a:gd name="T21" fmla="*/ 1504 h 1504"/>
                <a:gd name="T22" fmla="*/ 805 w 1079"/>
                <a:gd name="T23" fmla="*/ 1495 h 1504"/>
                <a:gd name="T24" fmla="*/ 1070 w 1079"/>
                <a:gd name="T25" fmla="*/ 1230 h 1504"/>
                <a:gd name="T26" fmla="*/ 1079 w 1079"/>
                <a:gd name="T27" fmla="*/ 1211 h 1504"/>
                <a:gd name="T28" fmla="*/ 48 w 1079"/>
                <a:gd name="T29" fmla="*/ 144 h 1504"/>
                <a:gd name="T30" fmla="*/ 319 w 1079"/>
                <a:gd name="T31" fmla="*/ 144 h 1504"/>
                <a:gd name="T32" fmla="*/ 319 w 1079"/>
                <a:gd name="T33" fmla="*/ 312 h 1504"/>
                <a:gd name="T34" fmla="*/ 279 w 1079"/>
                <a:gd name="T35" fmla="*/ 352 h 1504"/>
                <a:gd name="T36" fmla="*/ 239 w 1079"/>
                <a:gd name="T37" fmla="*/ 312 h 1504"/>
                <a:gd name="T38" fmla="*/ 239 w 1079"/>
                <a:gd name="T39" fmla="*/ 216 h 1504"/>
                <a:gd name="T40" fmla="*/ 215 w 1079"/>
                <a:gd name="T41" fmla="*/ 192 h 1504"/>
                <a:gd name="T42" fmla="*/ 191 w 1079"/>
                <a:gd name="T43" fmla="*/ 216 h 1504"/>
                <a:gd name="T44" fmla="*/ 191 w 1079"/>
                <a:gd name="T45" fmla="*/ 312 h 1504"/>
                <a:gd name="T46" fmla="*/ 279 w 1079"/>
                <a:gd name="T47" fmla="*/ 400 h 1504"/>
                <a:gd name="T48" fmla="*/ 367 w 1079"/>
                <a:gd name="T49" fmla="*/ 312 h 1504"/>
                <a:gd name="T50" fmla="*/ 367 w 1079"/>
                <a:gd name="T51" fmla="*/ 144 h 1504"/>
                <a:gd name="T52" fmla="*/ 1031 w 1079"/>
                <a:gd name="T53" fmla="*/ 144 h 1504"/>
                <a:gd name="T54" fmla="*/ 1031 w 1079"/>
                <a:gd name="T55" fmla="*/ 1187 h 1504"/>
                <a:gd name="T56" fmla="*/ 786 w 1079"/>
                <a:gd name="T57" fmla="*/ 1187 h 1504"/>
                <a:gd name="T58" fmla="*/ 762 w 1079"/>
                <a:gd name="T59" fmla="*/ 1211 h 1504"/>
                <a:gd name="T60" fmla="*/ 762 w 1079"/>
                <a:gd name="T61" fmla="*/ 1456 h 1504"/>
                <a:gd name="T62" fmla="*/ 48 w 1079"/>
                <a:gd name="T63" fmla="*/ 1456 h 1504"/>
                <a:gd name="T64" fmla="*/ 48 w 1079"/>
                <a:gd name="T65" fmla="*/ 144 h 1504"/>
                <a:gd name="T66" fmla="*/ 810 w 1079"/>
                <a:gd name="T67" fmla="*/ 1235 h 1504"/>
                <a:gd name="T68" fmla="*/ 997 w 1079"/>
                <a:gd name="T69" fmla="*/ 1235 h 1504"/>
                <a:gd name="T70" fmla="*/ 810 w 1079"/>
                <a:gd name="T71" fmla="*/ 1422 h 1504"/>
                <a:gd name="T72" fmla="*/ 810 w 1079"/>
                <a:gd name="T73" fmla="*/ 1235 h 1504"/>
                <a:gd name="T74" fmla="*/ 231 w 1079"/>
                <a:gd name="T75" fmla="*/ 48 h 1504"/>
                <a:gd name="T76" fmla="*/ 309 w 1079"/>
                <a:gd name="T77" fmla="*/ 96 h 1504"/>
                <a:gd name="T78" fmla="*/ 153 w 1079"/>
                <a:gd name="T79" fmla="*/ 96 h 1504"/>
                <a:gd name="T80" fmla="*/ 231 w 1079"/>
                <a:gd name="T81" fmla="*/ 48 h 1504"/>
                <a:gd name="T82" fmla="*/ 231 w 1079"/>
                <a:gd name="T83" fmla="*/ 48 h 1504"/>
                <a:gd name="T84" fmla="*/ 231 w 1079"/>
                <a:gd name="T85" fmla="*/ 48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9" h="1504">
                  <a:moveTo>
                    <a:pt x="1079" y="1211"/>
                  </a:moveTo>
                  <a:cubicBezTo>
                    <a:pt x="1079" y="120"/>
                    <a:pt x="1079" y="120"/>
                    <a:pt x="1079" y="120"/>
                  </a:cubicBezTo>
                  <a:cubicBezTo>
                    <a:pt x="1079" y="107"/>
                    <a:pt x="1068" y="96"/>
                    <a:pt x="1055" y="96"/>
                  </a:cubicBezTo>
                  <a:cubicBezTo>
                    <a:pt x="361" y="96"/>
                    <a:pt x="361" y="96"/>
                    <a:pt x="361" y="96"/>
                  </a:cubicBezTo>
                  <a:cubicBezTo>
                    <a:pt x="344" y="40"/>
                    <a:pt x="292" y="0"/>
                    <a:pt x="231" y="0"/>
                  </a:cubicBezTo>
                  <a:cubicBezTo>
                    <a:pt x="171" y="0"/>
                    <a:pt x="118" y="40"/>
                    <a:pt x="101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1480"/>
                    <a:pt x="0" y="1480"/>
                    <a:pt x="0" y="1480"/>
                  </a:cubicBezTo>
                  <a:cubicBezTo>
                    <a:pt x="0" y="1493"/>
                    <a:pt x="11" y="1504"/>
                    <a:pt x="24" y="1504"/>
                  </a:cubicBezTo>
                  <a:cubicBezTo>
                    <a:pt x="786" y="1504"/>
                    <a:pt x="786" y="1504"/>
                    <a:pt x="786" y="1504"/>
                  </a:cubicBezTo>
                  <a:cubicBezTo>
                    <a:pt x="794" y="1504"/>
                    <a:pt x="801" y="1500"/>
                    <a:pt x="805" y="1495"/>
                  </a:cubicBezTo>
                  <a:cubicBezTo>
                    <a:pt x="1070" y="1230"/>
                    <a:pt x="1070" y="1230"/>
                    <a:pt x="1070" y="1230"/>
                  </a:cubicBezTo>
                  <a:cubicBezTo>
                    <a:pt x="1076" y="1225"/>
                    <a:pt x="1079" y="1219"/>
                    <a:pt x="1079" y="1211"/>
                  </a:cubicBezTo>
                  <a:close/>
                  <a:moveTo>
                    <a:pt x="48" y="144"/>
                  </a:moveTo>
                  <a:cubicBezTo>
                    <a:pt x="319" y="144"/>
                    <a:pt x="319" y="144"/>
                    <a:pt x="319" y="144"/>
                  </a:cubicBezTo>
                  <a:cubicBezTo>
                    <a:pt x="319" y="312"/>
                    <a:pt x="319" y="312"/>
                    <a:pt x="319" y="312"/>
                  </a:cubicBezTo>
                  <a:cubicBezTo>
                    <a:pt x="319" y="334"/>
                    <a:pt x="301" y="352"/>
                    <a:pt x="279" y="352"/>
                  </a:cubicBezTo>
                  <a:cubicBezTo>
                    <a:pt x="257" y="352"/>
                    <a:pt x="239" y="334"/>
                    <a:pt x="239" y="312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03"/>
                    <a:pt x="228" y="192"/>
                    <a:pt x="215" y="192"/>
                  </a:cubicBezTo>
                  <a:cubicBezTo>
                    <a:pt x="202" y="192"/>
                    <a:pt x="191" y="203"/>
                    <a:pt x="191" y="216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91" y="361"/>
                    <a:pt x="230" y="400"/>
                    <a:pt x="279" y="400"/>
                  </a:cubicBezTo>
                  <a:cubicBezTo>
                    <a:pt x="327" y="400"/>
                    <a:pt x="367" y="361"/>
                    <a:pt x="367" y="312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1031" y="144"/>
                    <a:pt x="1031" y="144"/>
                    <a:pt x="1031" y="144"/>
                  </a:cubicBezTo>
                  <a:cubicBezTo>
                    <a:pt x="1031" y="1187"/>
                    <a:pt x="1031" y="1187"/>
                    <a:pt x="1031" y="1187"/>
                  </a:cubicBezTo>
                  <a:cubicBezTo>
                    <a:pt x="786" y="1187"/>
                    <a:pt x="786" y="1187"/>
                    <a:pt x="786" y="1187"/>
                  </a:cubicBezTo>
                  <a:cubicBezTo>
                    <a:pt x="773" y="1187"/>
                    <a:pt x="762" y="1198"/>
                    <a:pt x="762" y="1211"/>
                  </a:cubicBezTo>
                  <a:cubicBezTo>
                    <a:pt x="762" y="1456"/>
                    <a:pt x="762" y="1456"/>
                    <a:pt x="762" y="1456"/>
                  </a:cubicBezTo>
                  <a:cubicBezTo>
                    <a:pt x="48" y="1456"/>
                    <a:pt x="48" y="1456"/>
                    <a:pt x="48" y="1456"/>
                  </a:cubicBezTo>
                  <a:lnTo>
                    <a:pt x="48" y="144"/>
                  </a:lnTo>
                  <a:close/>
                  <a:moveTo>
                    <a:pt x="810" y="1235"/>
                  </a:moveTo>
                  <a:cubicBezTo>
                    <a:pt x="997" y="1235"/>
                    <a:pt x="997" y="1235"/>
                    <a:pt x="997" y="1235"/>
                  </a:cubicBezTo>
                  <a:cubicBezTo>
                    <a:pt x="810" y="1422"/>
                    <a:pt x="810" y="1422"/>
                    <a:pt x="810" y="1422"/>
                  </a:cubicBezTo>
                  <a:lnTo>
                    <a:pt x="810" y="1235"/>
                  </a:lnTo>
                  <a:close/>
                  <a:moveTo>
                    <a:pt x="231" y="48"/>
                  </a:moveTo>
                  <a:cubicBezTo>
                    <a:pt x="265" y="48"/>
                    <a:pt x="295" y="68"/>
                    <a:pt x="309" y="96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67" y="67"/>
                    <a:pt x="197" y="48"/>
                    <a:pt x="231" y="48"/>
                  </a:cubicBezTo>
                  <a:close/>
                  <a:moveTo>
                    <a:pt x="231" y="48"/>
                  </a:moveTo>
                  <a:cubicBezTo>
                    <a:pt x="231" y="48"/>
                    <a:pt x="231" y="48"/>
                    <a:pt x="231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8777288" y="6919913"/>
              <a:ext cx="3048000" cy="207963"/>
            </a:xfrm>
            <a:custGeom>
              <a:avLst/>
              <a:gdLst>
                <a:gd name="T0" fmla="*/ 671 w 695"/>
                <a:gd name="T1" fmla="*/ 48 h 48"/>
                <a:gd name="T2" fmla="*/ 695 w 695"/>
                <a:gd name="T3" fmla="*/ 24 h 48"/>
                <a:gd name="T4" fmla="*/ 671 w 695"/>
                <a:gd name="T5" fmla="*/ 0 h 48"/>
                <a:gd name="T6" fmla="*/ 24 w 695"/>
                <a:gd name="T7" fmla="*/ 0 h 48"/>
                <a:gd name="T8" fmla="*/ 0 w 695"/>
                <a:gd name="T9" fmla="*/ 24 h 48"/>
                <a:gd name="T10" fmla="*/ 24 w 695"/>
                <a:gd name="T11" fmla="*/ 48 h 48"/>
                <a:gd name="T12" fmla="*/ 671 w 695"/>
                <a:gd name="T13" fmla="*/ 48 h 48"/>
                <a:gd name="T14" fmla="*/ 671 w 695"/>
                <a:gd name="T15" fmla="*/ 48 h 48"/>
                <a:gd name="T16" fmla="*/ 671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671" y="48"/>
                  </a:move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lnTo>
                    <a:pt x="671" y="48"/>
                  </a:lnTo>
                  <a:close/>
                  <a:moveTo>
                    <a:pt x="671" y="48"/>
                  </a:moveTo>
                  <a:cubicBezTo>
                    <a:pt x="671" y="48"/>
                    <a:pt x="671" y="48"/>
                    <a:pt x="671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8777288" y="6294438"/>
              <a:ext cx="3048000" cy="209550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8777288" y="5668963"/>
              <a:ext cx="3048000" cy="209550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8777288" y="5045075"/>
              <a:ext cx="3048000" cy="207963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8777288" y="4419600"/>
              <a:ext cx="3048000" cy="207963"/>
            </a:xfrm>
            <a:custGeom>
              <a:avLst/>
              <a:gdLst>
                <a:gd name="T0" fmla="*/ 24 w 695"/>
                <a:gd name="T1" fmla="*/ 48 h 48"/>
                <a:gd name="T2" fmla="*/ 671 w 695"/>
                <a:gd name="T3" fmla="*/ 48 h 48"/>
                <a:gd name="T4" fmla="*/ 695 w 695"/>
                <a:gd name="T5" fmla="*/ 24 h 48"/>
                <a:gd name="T6" fmla="*/ 671 w 695"/>
                <a:gd name="T7" fmla="*/ 0 h 48"/>
                <a:gd name="T8" fmla="*/ 24 w 695"/>
                <a:gd name="T9" fmla="*/ 0 h 48"/>
                <a:gd name="T10" fmla="*/ 0 w 695"/>
                <a:gd name="T11" fmla="*/ 24 h 48"/>
                <a:gd name="T12" fmla="*/ 24 w 695"/>
                <a:gd name="T13" fmla="*/ 48 h 48"/>
                <a:gd name="T14" fmla="*/ 24 w 695"/>
                <a:gd name="T15" fmla="*/ 48 h 48"/>
                <a:gd name="T16" fmla="*/ 24 w 695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5" h="48">
                  <a:moveTo>
                    <a:pt x="24" y="48"/>
                  </a:moveTo>
                  <a:cubicBezTo>
                    <a:pt x="671" y="48"/>
                    <a:pt x="671" y="48"/>
                    <a:pt x="671" y="48"/>
                  </a:cubicBezTo>
                  <a:cubicBezTo>
                    <a:pt x="684" y="48"/>
                    <a:pt x="695" y="37"/>
                    <a:pt x="695" y="24"/>
                  </a:cubicBezTo>
                  <a:cubicBezTo>
                    <a:pt x="695" y="10"/>
                    <a:pt x="684" y="0"/>
                    <a:pt x="67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11790363" y="2743200"/>
              <a:ext cx="1438275" cy="6113463"/>
            </a:xfrm>
            <a:custGeom>
              <a:avLst/>
              <a:gdLst>
                <a:gd name="T0" fmla="*/ 304 w 328"/>
                <a:gd name="T1" fmla="*/ 0 h 1408"/>
                <a:gd name="T2" fmla="*/ 272 w 328"/>
                <a:gd name="T3" fmla="*/ 0 h 1408"/>
                <a:gd name="T4" fmla="*/ 248 w 328"/>
                <a:gd name="T5" fmla="*/ 24 h 1408"/>
                <a:gd name="T6" fmla="*/ 272 w 328"/>
                <a:gd name="T7" fmla="*/ 48 h 1408"/>
                <a:gd name="T8" fmla="*/ 280 w 328"/>
                <a:gd name="T9" fmla="*/ 48 h 1408"/>
                <a:gd name="T10" fmla="*/ 280 w 328"/>
                <a:gd name="T11" fmla="*/ 1360 h 1408"/>
                <a:gd name="T12" fmla="*/ 24 w 328"/>
                <a:gd name="T13" fmla="*/ 1360 h 1408"/>
                <a:gd name="T14" fmla="*/ 0 w 328"/>
                <a:gd name="T15" fmla="*/ 1384 h 1408"/>
                <a:gd name="T16" fmla="*/ 24 w 328"/>
                <a:gd name="T17" fmla="*/ 1408 h 1408"/>
                <a:gd name="T18" fmla="*/ 304 w 328"/>
                <a:gd name="T19" fmla="*/ 1408 h 1408"/>
                <a:gd name="T20" fmla="*/ 328 w 328"/>
                <a:gd name="T21" fmla="*/ 1384 h 1408"/>
                <a:gd name="T22" fmla="*/ 328 w 328"/>
                <a:gd name="T23" fmla="*/ 24 h 1408"/>
                <a:gd name="T24" fmla="*/ 304 w 328"/>
                <a:gd name="T25" fmla="*/ 0 h 1408"/>
                <a:gd name="T26" fmla="*/ 304 w 328"/>
                <a:gd name="T27" fmla="*/ 0 h 1408"/>
                <a:gd name="T28" fmla="*/ 304 w 328"/>
                <a:gd name="T29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8" h="1408">
                  <a:moveTo>
                    <a:pt x="304" y="0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259" y="0"/>
                    <a:pt x="248" y="11"/>
                    <a:pt x="248" y="24"/>
                  </a:cubicBezTo>
                  <a:cubicBezTo>
                    <a:pt x="248" y="37"/>
                    <a:pt x="259" y="48"/>
                    <a:pt x="272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1360"/>
                    <a:pt x="280" y="1360"/>
                    <a:pt x="280" y="1360"/>
                  </a:cubicBezTo>
                  <a:cubicBezTo>
                    <a:pt x="24" y="1360"/>
                    <a:pt x="24" y="1360"/>
                    <a:pt x="24" y="1360"/>
                  </a:cubicBezTo>
                  <a:cubicBezTo>
                    <a:pt x="11" y="1360"/>
                    <a:pt x="0" y="1371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304" y="1408"/>
                    <a:pt x="304" y="1408"/>
                    <a:pt x="304" y="1408"/>
                  </a:cubicBezTo>
                  <a:cubicBezTo>
                    <a:pt x="317" y="1408"/>
                    <a:pt x="328" y="1397"/>
                    <a:pt x="328" y="138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8" y="11"/>
                    <a:pt x="317" y="0"/>
                    <a:pt x="304" y="0"/>
                  </a:cubicBezTo>
                  <a:close/>
                  <a:moveTo>
                    <a:pt x="304" y="0"/>
                  </a:moveTo>
                  <a:cubicBezTo>
                    <a:pt x="304" y="0"/>
                    <a:pt x="304" y="0"/>
                    <a:pt x="30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3438188" y="2743200"/>
              <a:ext cx="350838" cy="6113463"/>
            </a:xfrm>
            <a:custGeom>
              <a:avLst/>
              <a:gdLst>
                <a:gd name="T0" fmla="*/ 56 w 80"/>
                <a:gd name="T1" fmla="*/ 0 h 1408"/>
                <a:gd name="T2" fmla="*/ 24 w 80"/>
                <a:gd name="T3" fmla="*/ 0 h 1408"/>
                <a:gd name="T4" fmla="*/ 0 w 80"/>
                <a:gd name="T5" fmla="*/ 24 h 1408"/>
                <a:gd name="T6" fmla="*/ 24 w 80"/>
                <a:gd name="T7" fmla="*/ 48 h 1408"/>
                <a:gd name="T8" fmla="*/ 32 w 80"/>
                <a:gd name="T9" fmla="*/ 48 h 1408"/>
                <a:gd name="T10" fmla="*/ 32 w 80"/>
                <a:gd name="T11" fmla="*/ 1360 h 1408"/>
                <a:gd name="T12" fmla="*/ 24 w 80"/>
                <a:gd name="T13" fmla="*/ 1360 h 1408"/>
                <a:gd name="T14" fmla="*/ 0 w 80"/>
                <a:gd name="T15" fmla="*/ 1384 h 1408"/>
                <a:gd name="T16" fmla="*/ 24 w 80"/>
                <a:gd name="T17" fmla="*/ 1408 h 1408"/>
                <a:gd name="T18" fmla="*/ 56 w 80"/>
                <a:gd name="T19" fmla="*/ 1408 h 1408"/>
                <a:gd name="T20" fmla="*/ 80 w 80"/>
                <a:gd name="T21" fmla="*/ 1384 h 1408"/>
                <a:gd name="T22" fmla="*/ 80 w 80"/>
                <a:gd name="T23" fmla="*/ 24 h 1408"/>
                <a:gd name="T24" fmla="*/ 56 w 80"/>
                <a:gd name="T25" fmla="*/ 0 h 1408"/>
                <a:gd name="T26" fmla="*/ 56 w 80"/>
                <a:gd name="T27" fmla="*/ 0 h 1408"/>
                <a:gd name="T28" fmla="*/ 56 w 80"/>
                <a:gd name="T29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408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1360"/>
                    <a:pt x="32" y="1360"/>
                    <a:pt x="32" y="1360"/>
                  </a:cubicBezTo>
                  <a:cubicBezTo>
                    <a:pt x="24" y="1360"/>
                    <a:pt x="24" y="1360"/>
                    <a:pt x="24" y="1360"/>
                  </a:cubicBezTo>
                  <a:cubicBezTo>
                    <a:pt x="11" y="1360"/>
                    <a:pt x="0" y="1371"/>
                    <a:pt x="0" y="1384"/>
                  </a:cubicBezTo>
                  <a:cubicBezTo>
                    <a:pt x="0" y="1397"/>
                    <a:pt x="11" y="1408"/>
                    <a:pt x="24" y="1408"/>
                  </a:cubicBezTo>
                  <a:cubicBezTo>
                    <a:pt x="56" y="1408"/>
                    <a:pt x="56" y="1408"/>
                    <a:pt x="56" y="1408"/>
                  </a:cubicBezTo>
                  <a:cubicBezTo>
                    <a:pt x="69" y="1408"/>
                    <a:pt x="80" y="1397"/>
                    <a:pt x="80" y="138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1"/>
                    <a:pt x="69" y="0"/>
                    <a:pt x="56" y="0"/>
                  </a:cubicBezTo>
                  <a:close/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1694162" y="3837792"/>
            <a:ext cx="304429" cy="304800"/>
            <a:chOff x="7967663" y="2513012"/>
            <a:chExt cx="6523038" cy="6530976"/>
          </a:xfrm>
        </p:grpSpPr>
        <p:sp>
          <p:nvSpPr>
            <p:cNvPr id="41" name="Freeform 38"/>
            <p:cNvSpPr>
              <a:spLocks noEditPoints="1"/>
            </p:cNvSpPr>
            <p:nvPr/>
          </p:nvSpPr>
          <p:spPr bwMode="auto">
            <a:xfrm>
              <a:off x="11974513" y="4897438"/>
              <a:ext cx="2305050" cy="3521075"/>
            </a:xfrm>
            <a:custGeom>
              <a:avLst/>
              <a:gdLst>
                <a:gd name="T0" fmla="*/ 51 w 526"/>
                <a:gd name="T1" fmla="*/ 709 h 811"/>
                <a:gd name="T2" fmla="*/ 0 w 526"/>
                <a:gd name="T3" fmla="*/ 760 h 811"/>
                <a:gd name="T4" fmla="*/ 51 w 526"/>
                <a:gd name="T5" fmla="*/ 811 h 811"/>
                <a:gd name="T6" fmla="*/ 525 w 526"/>
                <a:gd name="T7" fmla="*/ 811 h 811"/>
                <a:gd name="T8" fmla="*/ 506 w 526"/>
                <a:gd name="T9" fmla="*/ 740 h 811"/>
                <a:gd name="T10" fmla="*/ 481 w 526"/>
                <a:gd name="T11" fmla="*/ 626 h 811"/>
                <a:gd name="T12" fmla="*/ 506 w 526"/>
                <a:gd name="T13" fmla="*/ 512 h 811"/>
                <a:gd name="T14" fmla="*/ 526 w 526"/>
                <a:gd name="T15" fmla="*/ 417 h 811"/>
                <a:gd name="T16" fmla="*/ 506 w 526"/>
                <a:gd name="T17" fmla="*/ 323 h 811"/>
                <a:gd name="T18" fmla="*/ 481 w 526"/>
                <a:gd name="T19" fmla="*/ 209 h 811"/>
                <a:gd name="T20" fmla="*/ 506 w 526"/>
                <a:gd name="T21" fmla="*/ 95 h 811"/>
                <a:gd name="T22" fmla="*/ 525 w 526"/>
                <a:gd name="T23" fmla="*/ 24 h 811"/>
                <a:gd name="T24" fmla="*/ 222 w 526"/>
                <a:gd name="T25" fmla="*/ 24 h 811"/>
                <a:gd name="T26" fmla="*/ 198 w 526"/>
                <a:gd name="T27" fmla="*/ 0 h 811"/>
                <a:gd name="T28" fmla="*/ 150 w 526"/>
                <a:gd name="T29" fmla="*/ 0 h 811"/>
                <a:gd name="T30" fmla="*/ 150 w 526"/>
                <a:gd name="T31" fmla="*/ 609 h 811"/>
                <a:gd name="T32" fmla="*/ 51 w 526"/>
                <a:gd name="T33" fmla="*/ 709 h 811"/>
                <a:gd name="T34" fmla="*/ 51 w 526"/>
                <a:gd name="T35" fmla="*/ 709 h 811"/>
                <a:gd name="T36" fmla="*/ 51 w 526"/>
                <a:gd name="T37" fmla="*/ 709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6" h="811">
                  <a:moveTo>
                    <a:pt x="51" y="709"/>
                  </a:moveTo>
                  <a:cubicBezTo>
                    <a:pt x="23" y="709"/>
                    <a:pt x="0" y="731"/>
                    <a:pt x="0" y="760"/>
                  </a:cubicBezTo>
                  <a:cubicBezTo>
                    <a:pt x="0" y="788"/>
                    <a:pt x="23" y="811"/>
                    <a:pt x="51" y="811"/>
                  </a:cubicBezTo>
                  <a:cubicBezTo>
                    <a:pt x="525" y="811"/>
                    <a:pt x="525" y="811"/>
                    <a:pt x="525" y="811"/>
                  </a:cubicBezTo>
                  <a:cubicBezTo>
                    <a:pt x="522" y="779"/>
                    <a:pt x="514" y="761"/>
                    <a:pt x="506" y="740"/>
                  </a:cubicBezTo>
                  <a:cubicBezTo>
                    <a:pt x="494" y="713"/>
                    <a:pt x="481" y="683"/>
                    <a:pt x="481" y="626"/>
                  </a:cubicBezTo>
                  <a:cubicBezTo>
                    <a:pt x="481" y="569"/>
                    <a:pt x="494" y="539"/>
                    <a:pt x="506" y="512"/>
                  </a:cubicBezTo>
                  <a:cubicBezTo>
                    <a:pt x="517" y="487"/>
                    <a:pt x="526" y="465"/>
                    <a:pt x="526" y="417"/>
                  </a:cubicBezTo>
                  <a:cubicBezTo>
                    <a:pt x="526" y="370"/>
                    <a:pt x="517" y="348"/>
                    <a:pt x="506" y="323"/>
                  </a:cubicBezTo>
                  <a:cubicBezTo>
                    <a:pt x="494" y="296"/>
                    <a:pt x="481" y="266"/>
                    <a:pt x="481" y="209"/>
                  </a:cubicBezTo>
                  <a:cubicBezTo>
                    <a:pt x="481" y="152"/>
                    <a:pt x="494" y="121"/>
                    <a:pt x="506" y="95"/>
                  </a:cubicBezTo>
                  <a:cubicBezTo>
                    <a:pt x="514" y="74"/>
                    <a:pt x="522" y="56"/>
                    <a:pt x="525" y="24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09" y="24"/>
                    <a:pt x="198" y="13"/>
                    <a:pt x="198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609"/>
                    <a:pt x="150" y="609"/>
                    <a:pt x="150" y="609"/>
                  </a:cubicBezTo>
                  <a:cubicBezTo>
                    <a:pt x="150" y="664"/>
                    <a:pt x="105" y="709"/>
                    <a:pt x="51" y="709"/>
                  </a:cubicBezTo>
                  <a:close/>
                  <a:moveTo>
                    <a:pt x="51" y="709"/>
                  </a:moveTo>
                  <a:cubicBezTo>
                    <a:pt x="51" y="709"/>
                    <a:pt x="51" y="709"/>
                    <a:pt x="51" y="70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8983663" y="3694113"/>
              <a:ext cx="3436938" cy="3478213"/>
            </a:xfrm>
            <a:custGeom>
              <a:avLst/>
              <a:gdLst>
                <a:gd name="T0" fmla="*/ 24 w 784"/>
                <a:gd name="T1" fmla="*/ 264 h 801"/>
                <a:gd name="T2" fmla="*/ 24 w 784"/>
                <a:gd name="T3" fmla="*/ 787 h 801"/>
                <a:gd name="T4" fmla="*/ 733 w 784"/>
                <a:gd name="T5" fmla="*/ 787 h 801"/>
                <a:gd name="T6" fmla="*/ 784 w 784"/>
                <a:gd name="T7" fmla="*/ 801 h 801"/>
                <a:gd name="T8" fmla="*/ 784 w 784"/>
                <a:gd name="T9" fmla="*/ 51 h 801"/>
                <a:gd name="T10" fmla="*/ 733 w 784"/>
                <a:gd name="T11" fmla="*/ 0 h 801"/>
                <a:gd name="T12" fmla="*/ 24 w 784"/>
                <a:gd name="T13" fmla="*/ 0 h 801"/>
                <a:gd name="T14" fmla="*/ 24 w 784"/>
                <a:gd name="T15" fmla="*/ 168 h 801"/>
                <a:gd name="T16" fmla="*/ 0 w 784"/>
                <a:gd name="T17" fmla="*/ 192 h 801"/>
                <a:gd name="T18" fmla="*/ 0 w 784"/>
                <a:gd name="T19" fmla="*/ 240 h 801"/>
                <a:gd name="T20" fmla="*/ 24 w 784"/>
                <a:gd name="T21" fmla="*/ 264 h 801"/>
                <a:gd name="T22" fmla="*/ 658 w 784"/>
                <a:gd name="T23" fmla="*/ 651 h 801"/>
                <a:gd name="T24" fmla="*/ 682 w 784"/>
                <a:gd name="T25" fmla="*/ 675 h 801"/>
                <a:gd name="T26" fmla="*/ 658 w 784"/>
                <a:gd name="T27" fmla="*/ 699 h 801"/>
                <a:gd name="T28" fmla="*/ 634 w 784"/>
                <a:gd name="T29" fmla="*/ 675 h 801"/>
                <a:gd name="T30" fmla="*/ 658 w 784"/>
                <a:gd name="T31" fmla="*/ 651 h 801"/>
                <a:gd name="T32" fmla="*/ 562 w 784"/>
                <a:gd name="T33" fmla="*/ 587 h 801"/>
                <a:gd name="T34" fmla="*/ 586 w 784"/>
                <a:gd name="T35" fmla="*/ 611 h 801"/>
                <a:gd name="T36" fmla="*/ 562 w 784"/>
                <a:gd name="T37" fmla="*/ 635 h 801"/>
                <a:gd name="T38" fmla="*/ 537 w 784"/>
                <a:gd name="T39" fmla="*/ 611 h 801"/>
                <a:gd name="T40" fmla="*/ 562 w 784"/>
                <a:gd name="T41" fmla="*/ 587 h 801"/>
                <a:gd name="T42" fmla="*/ 562 w 784"/>
                <a:gd name="T43" fmla="*/ 587 h 801"/>
                <a:gd name="T44" fmla="*/ 562 w 784"/>
                <a:gd name="T45" fmla="*/ 587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4" h="801">
                  <a:moveTo>
                    <a:pt x="24" y="264"/>
                  </a:moveTo>
                  <a:cubicBezTo>
                    <a:pt x="24" y="787"/>
                    <a:pt x="24" y="787"/>
                    <a:pt x="24" y="787"/>
                  </a:cubicBezTo>
                  <a:cubicBezTo>
                    <a:pt x="733" y="787"/>
                    <a:pt x="733" y="787"/>
                    <a:pt x="733" y="787"/>
                  </a:cubicBezTo>
                  <a:cubicBezTo>
                    <a:pt x="751" y="787"/>
                    <a:pt x="769" y="792"/>
                    <a:pt x="784" y="801"/>
                  </a:cubicBezTo>
                  <a:cubicBezTo>
                    <a:pt x="784" y="51"/>
                    <a:pt x="784" y="51"/>
                    <a:pt x="784" y="51"/>
                  </a:cubicBezTo>
                  <a:cubicBezTo>
                    <a:pt x="784" y="23"/>
                    <a:pt x="761" y="0"/>
                    <a:pt x="73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81"/>
                    <a:pt x="13" y="192"/>
                    <a:pt x="0" y="19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13" y="240"/>
                    <a:pt x="24" y="251"/>
                    <a:pt x="24" y="264"/>
                  </a:cubicBezTo>
                  <a:close/>
                  <a:moveTo>
                    <a:pt x="658" y="651"/>
                  </a:moveTo>
                  <a:cubicBezTo>
                    <a:pt x="671" y="651"/>
                    <a:pt x="682" y="662"/>
                    <a:pt x="682" y="675"/>
                  </a:cubicBezTo>
                  <a:cubicBezTo>
                    <a:pt x="682" y="688"/>
                    <a:pt x="671" y="699"/>
                    <a:pt x="658" y="699"/>
                  </a:cubicBezTo>
                  <a:cubicBezTo>
                    <a:pt x="644" y="699"/>
                    <a:pt x="634" y="688"/>
                    <a:pt x="634" y="675"/>
                  </a:cubicBezTo>
                  <a:cubicBezTo>
                    <a:pt x="634" y="662"/>
                    <a:pt x="644" y="651"/>
                    <a:pt x="658" y="651"/>
                  </a:cubicBezTo>
                  <a:close/>
                  <a:moveTo>
                    <a:pt x="562" y="587"/>
                  </a:moveTo>
                  <a:cubicBezTo>
                    <a:pt x="575" y="587"/>
                    <a:pt x="586" y="598"/>
                    <a:pt x="586" y="611"/>
                  </a:cubicBezTo>
                  <a:cubicBezTo>
                    <a:pt x="586" y="624"/>
                    <a:pt x="575" y="635"/>
                    <a:pt x="562" y="635"/>
                  </a:cubicBezTo>
                  <a:cubicBezTo>
                    <a:pt x="548" y="635"/>
                    <a:pt x="537" y="624"/>
                    <a:pt x="537" y="611"/>
                  </a:cubicBezTo>
                  <a:cubicBezTo>
                    <a:pt x="537" y="598"/>
                    <a:pt x="548" y="587"/>
                    <a:pt x="562" y="587"/>
                  </a:cubicBezTo>
                  <a:close/>
                  <a:moveTo>
                    <a:pt x="562" y="587"/>
                  </a:moveTo>
                  <a:cubicBezTo>
                    <a:pt x="562" y="587"/>
                    <a:pt x="562" y="587"/>
                    <a:pt x="562" y="5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Freeform 44"/>
            <p:cNvSpPr>
              <a:spLocks noEditPoints="1"/>
            </p:cNvSpPr>
            <p:nvPr/>
          </p:nvSpPr>
          <p:spPr bwMode="auto">
            <a:xfrm>
              <a:off x="11763375" y="6521450"/>
              <a:ext cx="211138" cy="207963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11337925" y="6243638"/>
              <a:ext cx="215900" cy="207963"/>
            </a:xfrm>
            <a:custGeom>
              <a:avLst/>
              <a:gdLst>
                <a:gd name="T0" fmla="*/ 49 w 49"/>
                <a:gd name="T1" fmla="*/ 24 h 48"/>
                <a:gd name="T2" fmla="*/ 25 w 49"/>
                <a:gd name="T3" fmla="*/ 48 h 48"/>
                <a:gd name="T4" fmla="*/ 0 w 49"/>
                <a:gd name="T5" fmla="*/ 24 h 48"/>
                <a:gd name="T6" fmla="*/ 25 w 49"/>
                <a:gd name="T7" fmla="*/ 0 h 48"/>
                <a:gd name="T8" fmla="*/ 49 w 49"/>
                <a:gd name="T9" fmla="*/ 24 h 48"/>
                <a:gd name="T10" fmla="*/ 49 w 49"/>
                <a:gd name="T11" fmla="*/ 24 h 48"/>
                <a:gd name="T12" fmla="*/ 49 w 49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8">
                  <a:moveTo>
                    <a:pt x="49" y="24"/>
                  </a:moveTo>
                  <a:cubicBezTo>
                    <a:pt x="49" y="37"/>
                    <a:pt x="38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  <a:moveTo>
                    <a:pt x="49" y="24"/>
                  </a:moveTo>
                  <a:cubicBezTo>
                    <a:pt x="49" y="24"/>
                    <a:pt x="49" y="24"/>
                    <a:pt x="49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7967663" y="2513012"/>
              <a:ext cx="6523038" cy="6530976"/>
            </a:xfrm>
            <a:custGeom>
              <a:avLst/>
              <a:gdLst>
                <a:gd name="T0" fmla="*/ 1464 w 1488"/>
                <a:gd name="T1" fmla="*/ 853 h 1504"/>
                <a:gd name="T2" fmla="*/ 1464 w 1488"/>
                <a:gd name="T3" fmla="*/ 663 h 1504"/>
                <a:gd name="T4" fmla="*/ 1464 w 1488"/>
                <a:gd name="T5" fmla="*/ 525 h 1504"/>
                <a:gd name="T6" fmla="*/ 1112 w 1488"/>
                <a:gd name="T7" fmla="*/ 549 h 1504"/>
                <a:gd name="T8" fmla="*/ 1439 w 1488"/>
                <a:gd name="T9" fmla="*/ 573 h 1504"/>
                <a:gd name="T10" fmla="*/ 1395 w 1488"/>
                <a:gd name="T11" fmla="*/ 758 h 1504"/>
                <a:gd name="T12" fmla="*/ 1440 w 1488"/>
                <a:gd name="T13" fmla="*/ 966 h 1504"/>
                <a:gd name="T14" fmla="*/ 1395 w 1488"/>
                <a:gd name="T15" fmla="*/ 1175 h 1504"/>
                <a:gd name="T16" fmla="*/ 1439 w 1488"/>
                <a:gd name="T17" fmla="*/ 1360 h 1504"/>
                <a:gd name="T18" fmla="*/ 914 w 1488"/>
                <a:gd name="T19" fmla="*/ 1309 h 1504"/>
                <a:gd name="T20" fmla="*/ 1064 w 1488"/>
                <a:gd name="T21" fmla="*/ 1158 h 1504"/>
                <a:gd name="T22" fmla="*/ 965 w 1488"/>
                <a:gd name="T23" fmla="*/ 224 h 1504"/>
                <a:gd name="T24" fmla="*/ 160 w 1488"/>
                <a:gd name="T25" fmla="*/ 139 h 1504"/>
                <a:gd name="T26" fmla="*/ 88 w 1488"/>
                <a:gd name="T27" fmla="*/ 0 h 1504"/>
                <a:gd name="T28" fmla="*/ 16 w 1488"/>
                <a:gd name="T29" fmla="*/ 139 h 1504"/>
                <a:gd name="T30" fmla="*/ 40 w 1488"/>
                <a:gd name="T31" fmla="*/ 1504 h 1504"/>
                <a:gd name="T32" fmla="*/ 64 w 1488"/>
                <a:gd name="T33" fmla="*/ 1107 h 1504"/>
                <a:gd name="T34" fmla="*/ 112 w 1488"/>
                <a:gd name="T35" fmla="*/ 1480 h 1504"/>
                <a:gd name="T36" fmla="*/ 160 w 1488"/>
                <a:gd name="T37" fmla="*/ 1480 h 1504"/>
                <a:gd name="T38" fmla="*/ 866 w 1488"/>
                <a:gd name="T39" fmla="*/ 1107 h 1504"/>
                <a:gd name="T40" fmla="*/ 965 w 1488"/>
                <a:gd name="T41" fmla="*/ 1408 h 1504"/>
                <a:gd name="T42" fmla="*/ 1488 w 1488"/>
                <a:gd name="T43" fmla="*/ 1384 h 1504"/>
                <a:gd name="T44" fmla="*/ 1443 w 1488"/>
                <a:gd name="T45" fmla="*/ 1175 h 1504"/>
                <a:gd name="T46" fmla="*/ 1488 w 1488"/>
                <a:gd name="T47" fmla="*/ 966 h 1504"/>
                <a:gd name="T48" fmla="*/ 1016 w 1488"/>
                <a:gd name="T49" fmla="*/ 1158 h 1504"/>
                <a:gd name="T50" fmla="*/ 914 w 1488"/>
                <a:gd name="T51" fmla="*/ 1224 h 1504"/>
                <a:gd name="T52" fmla="*/ 965 w 1488"/>
                <a:gd name="T53" fmla="*/ 1107 h 1504"/>
                <a:gd name="T54" fmla="*/ 88 w 1488"/>
                <a:gd name="T55" fmla="*/ 128 h 1504"/>
                <a:gd name="T56" fmla="*/ 88 w 1488"/>
                <a:gd name="T57" fmla="*/ 48 h 1504"/>
                <a:gd name="T58" fmla="*/ 64 w 1488"/>
                <a:gd name="T59" fmla="*/ 173 h 1504"/>
                <a:gd name="T60" fmla="*/ 112 w 1488"/>
                <a:gd name="T61" fmla="*/ 173 h 1504"/>
                <a:gd name="T62" fmla="*/ 64 w 1488"/>
                <a:gd name="T63" fmla="*/ 224 h 1504"/>
                <a:gd name="T64" fmla="*/ 64 w 1488"/>
                <a:gd name="T65" fmla="*/ 1059 h 1504"/>
                <a:gd name="T66" fmla="*/ 112 w 1488"/>
                <a:gd name="T67" fmla="*/ 272 h 1504"/>
                <a:gd name="T68" fmla="*/ 64 w 1488"/>
                <a:gd name="T69" fmla="*/ 1059 h 1504"/>
                <a:gd name="T70" fmla="*/ 208 w 1488"/>
                <a:gd name="T71" fmla="*/ 272 h 1504"/>
                <a:gd name="T72" fmla="*/ 232 w 1488"/>
                <a:gd name="T73" fmla="*/ 464 h 1504"/>
                <a:gd name="T74" fmla="*/ 256 w 1488"/>
                <a:gd name="T75" fmla="*/ 272 h 1504"/>
                <a:gd name="T76" fmla="*/ 1016 w 1488"/>
                <a:gd name="T77" fmla="*/ 323 h 1504"/>
                <a:gd name="T78" fmla="*/ 965 w 1488"/>
                <a:gd name="T79" fmla="*/ 1059 h 1504"/>
                <a:gd name="T80" fmla="*/ 256 w 1488"/>
                <a:gd name="T81" fmla="*/ 536 h 1504"/>
                <a:gd name="T82" fmla="*/ 208 w 1488"/>
                <a:gd name="T83" fmla="*/ 536 h 1504"/>
                <a:gd name="T84" fmla="*/ 160 w 1488"/>
                <a:gd name="T85" fmla="*/ 1059 h 1504"/>
                <a:gd name="T86" fmla="*/ 160 w 1488"/>
                <a:gd name="T87" fmla="*/ 27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8" h="1504">
                  <a:moveTo>
                    <a:pt x="1488" y="966"/>
                  </a:moveTo>
                  <a:cubicBezTo>
                    <a:pt x="1488" y="909"/>
                    <a:pt x="1475" y="879"/>
                    <a:pt x="1464" y="853"/>
                  </a:cubicBezTo>
                  <a:cubicBezTo>
                    <a:pt x="1453" y="827"/>
                    <a:pt x="1443" y="805"/>
                    <a:pt x="1443" y="758"/>
                  </a:cubicBezTo>
                  <a:cubicBezTo>
                    <a:pt x="1443" y="710"/>
                    <a:pt x="1453" y="688"/>
                    <a:pt x="1464" y="663"/>
                  </a:cubicBezTo>
                  <a:cubicBezTo>
                    <a:pt x="1475" y="636"/>
                    <a:pt x="1488" y="606"/>
                    <a:pt x="1488" y="549"/>
                  </a:cubicBezTo>
                  <a:cubicBezTo>
                    <a:pt x="1488" y="536"/>
                    <a:pt x="1477" y="525"/>
                    <a:pt x="1464" y="525"/>
                  </a:cubicBezTo>
                  <a:cubicBezTo>
                    <a:pt x="1136" y="525"/>
                    <a:pt x="1136" y="525"/>
                    <a:pt x="1136" y="525"/>
                  </a:cubicBezTo>
                  <a:cubicBezTo>
                    <a:pt x="1123" y="525"/>
                    <a:pt x="1112" y="536"/>
                    <a:pt x="1112" y="549"/>
                  </a:cubicBezTo>
                  <a:cubicBezTo>
                    <a:pt x="1112" y="562"/>
                    <a:pt x="1123" y="573"/>
                    <a:pt x="1136" y="573"/>
                  </a:cubicBezTo>
                  <a:cubicBezTo>
                    <a:pt x="1439" y="573"/>
                    <a:pt x="1439" y="573"/>
                    <a:pt x="1439" y="573"/>
                  </a:cubicBezTo>
                  <a:cubicBezTo>
                    <a:pt x="1436" y="605"/>
                    <a:pt x="1428" y="623"/>
                    <a:pt x="1420" y="644"/>
                  </a:cubicBezTo>
                  <a:cubicBezTo>
                    <a:pt x="1408" y="670"/>
                    <a:pt x="1395" y="701"/>
                    <a:pt x="1395" y="758"/>
                  </a:cubicBezTo>
                  <a:cubicBezTo>
                    <a:pt x="1395" y="815"/>
                    <a:pt x="1408" y="845"/>
                    <a:pt x="1420" y="872"/>
                  </a:cubicBezTo>
                  <a:cubicBezTo>
                    <a:pt x="1431" y="897"/>
                    <a:pt x="1440" y="919"/>
                    <a:pt x="1440" y="966"/>
                  </a:cubicBezTo>
                  <a:cubicBezTo>
                    <a:pt x="1440" y="1014"/>
                    <a:pt x="1431" y="1036"/>
                    <a:pt x="1420" y="1061"/>
                  </a:cubicBezTo>
                  <a:cubicBezTo>
                    <a:pt x="1408" y="1088"/>
                    <a:pt x="1395" y="1118"/>
                    <a:pt x="1395" y="1175"/>
                  </a:cubicBezTo>
                  <a:cubicBezTo>
                    <a:pt x="1395" y="1232"/>
                    <a:pt x="1408" y="1262"/>
                    <a:pt x="1420" y="1289"/>
                  </a:cubicBezTo>
                  <a:cubicBezTo>
                    <a:pt x="1428" y="1310"/>
                    <a:pt x="1436" y="1328"/>
                    <a:pt x="1439" y="1360"/>
                  </a:cubicBezTo>
                  <a:cubicBezTo>
                    <a:pt x="965" y="1360"/>
                    <a:pt x="965" y="1360"/>
                    <a:pt x="965" y="1360"/>
                  </a:cubicBezTo>
                  <a:cubicBezTo>
                    <a:pt x="937" y="1360"/>
                    <a:pt x="914" y="1337"/>
                    <a:pt x="914" y="1309"/>
                  </a:cubicBezTo>
                  <a:cubicBezTo>
                    <a:pt x="914" y="1280"/>
                    <a:pt x="937" y="1258"/>
                    <a:pt x="965" y="1258"/>
                  </a:cubicBezTo>
                  <a:cubicBezTo>
                    <a:pt x="1019" y="1258"/>
                    <a:pt x="1064" y="1213"/>
                    <a:pt x="1064" y="1158"/>
                  </a:cubicBezTo>
                  <a:cubicBezTo>
                    <a:pt x="1064" y="323"/>
                    <a:pt x="1064" y="323"/>
                    <a:pt x="1064" y="323"/>
                  </a:cubicBezTo>
                  <a:cubicBezTo>
                    <a:pt x="1064" y="269"/>
                    <a:pt x="1019" y="224"/>
                    <a:pt x="965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70" y="124"/>
                    <a:pt x="176" y="107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ubicBezTo>
                    <a:pt x="39" y="0"/>
                    <a:pt x="0" y="39"/>
                    <a:pt x="0" y="88"/>
                  </a:cubicBezTo>
                  <a:cubicBezTo>
                    <a:pt x="0" y="107"/>
                    <a:pt x="6" y="124"/>
                    <a:pt x="16" y="139"/>
                  </a:cubicBezTo>
                  <a:cubicBezTo>
                    <a:pt x="16" y="1480"/>
                    <a:pt x="16" y="1480"/>
                    <a:pt x="16" y="1480"/>
                  </a:cubicBezTo>
                  <a:cubicBezTo>
                    <a:pt x="16" y="1493"/>
                    <a:pt x="27" y="1504"/>
                    <a:pt x="40" y="1504"/>
                  </a:cubicBezTo>
                  <a:cubicBezTo>
                    <a:pt x="53" y="1504"/>
                    <a:pt x="64" y="1493"/>
                    <a:pt x="64" y="1480"/>
                  </a:cubicBezTo>
                  <a:cubicBezTo>
                    <a:pt x="64" y="1107"/>
                    <a:pt x="64" y="1107"/>
                    <a:pt x="64" y="1107"/>
                  </a:cubicBezTo>
                  <a:cubicBezTo>
                    <a:pt x="112" y="1107"/>
                    <a:pt x="112" y="1107"/>
                    <a:pt x="112" y="1107"/>
                  </a:cubicBezTo>
                  <a:cubicBezTo>
                    <a:pt x="112" y="1480"/>
                    <a:pt x="112" y="1480"/>
                    <a:pt x="112" y="1480"/>
                  </a:cubicBezTo>
                  <a:cubicBezTo>
                    <a:pt x="112" y="1493"/>
                    <a:pt x="123" y="1504"/>
                    <a:pt x="136" y="1504"/>
                  </a:cubicBezTo>
                  <a:cubicBezTo>
                    <a:pt x="149" y="1504"/>
                    <a:pt x="160" y="1493"/>
                    <a:pt x="160" y="1480"/>
                  </a:cubicBezTo>
                  <a:cubicBezTo>
                    <a:pt x="160" y="1107"/>
                    <a:pt x="160" y="1107"/>
                    <a:pt x="160" y="1107"/>
                  </a:cubicBezTo>
                  <a:cubicBezTo>
                    <a:pt x="866" y="1107"/>
                    <a:pt x="866" y="1107"/>
                    <a:pt x="866" y="1107"/>
                  </a:cubicBezTo>
                  <a:cubicBezTo>
                    <a:pt x="866" y="1309"/>
                    <a:pt x="866" y="1309"/>
                    <a:pt x="866" y="1309"/>
                  </a:cubicBezTo>
                  <a:cubicBezTo>
                    <a:pt x="866" y="1363"/>
                    <a:pt x="910" y="1408"/>
                    <a:pt x="965" y="1408"/>
                  </a:cubicBezTo>
                  <a:cubicBezTo>
                    <a:pt x="1464" y="1408"/>
                    <a:pt x="1464" y="1408"/>
                    <a:pt x="1464" y="1408"/>
                  </a:cubicBezTo>
                  <a:cubicBezTo>
                    <a:pt x="1477" y="1408"/>
                    <a:pt x="1488" y="1397"/>
                    <a:pt x="1488" y="1384"/>
                  </a:cubicBezTo>
                  <a:cubicBezTo>
                    <a:pt x="1488" y="1327"/>
                    <a:pt x="1475" y="1297"/>
                    <a:pt x="1464" y="1270"/>
                  </a:cubicBezTo>
                  <a:cubicBezTo>
                    <a:pt x="1453" y="1245"/>
                    <a:pt x="1443" y="1223"/>
                    <a:pt x="1443" y="1175"/>
                  </a:cubicBezTo>
                  <a:cubicBezTo>
                    <a:pt x="1443" y="1128"/>
                    <a:pt x="1453" y="1106"/>
                    <a:pt x="1464" y="1080"/>
                  </a:cubicBezTo>
                  <a:cubicBezTo>
                    <a:pt x="1475" y="1054"/>
                    <a:pt x="1488" y="1024"/>
                    <a:pt x="1488" y="966"/>
                  </a:cubicBezTo>
                  <a:close/>
                  <a:moveTo>
                    <a:pt x="965" y="1107"/>
                  </a:moveTo>
                  <a:cubicBezTo>
                    <a:pt x="993" y="1107"/>
                    <a:pt x="1016" y="1130"/>
                    <a:pt x="1016" y="1158"/>
                  </a:cubicBezTo>
                  <a:cubicBezTo>
                    <a:pt x="1016" y="1187"/>
                    <a:pt x="993" y="1210"/>
                    <a:pt x="965" y="1210"/>
                  </a:cubicBezTo>
                  <a:cubicBezTo>
                    <a:pt x="946" y="1210"/>
                    <a:pt x="928" y="1215"/>
                    <a:pt x="914" y="1224"/>
                  </a:cubicBezTo>
                  <a:cubicBezTo>
                    <a:pt x="914" y="1107"/>
                    <a:pt x="914" y="1107"/>
                    <a:pt x="914" y="1107"/>
                  </a:cubicBezTo>
                  <a:lnTo>
                    <a:pt x="965" y="1107"/>
                  </a:lnTo>
                  <a:close/>
                  <a:moveTo>
                    <a:pt x="128" y="88"/>
                  </a:moveTo>
                  <a:cubicBezTo>
                    <a:pt x="128" y="110"/>
                    <a:pt x="110" y="128"/>
                    <a:pt x="88" y="128"/>
                  </a:cubicBez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lose/>
                  <a:moveTo>
                    <a:pt x="64" y="173"/>
                  </a:moveTo>
                  <a:cubicBezTo>
                    <a:pt x="72" y="175"/>
                    <a:pt x="80" y="176"/>
                    <a:pt x="88" y="176"/>
                  </a:cubicBezTo>
                  <a:cubicBezTo>
                    <a:pt x="96" y="176"/>
                    <a:pt x="104" y="175"/>
                    <a:pt x="112" y="173"/>
                  </a:cubicBezTo>
                  <a:cubicBezTo>
                    <a:pt x="112" y="224"/>
                    <a:pt x="112" y="224"/>
                    <a:pt x="112" y="224"/>
                  </a:cubicBezTo>
                  <a:cubicBezTo>
                    <a:pt x="64" y="224"/>
                    <a:pt x="64" y="224"/>
                    <a:pt x="64" y="224"/>
                  </a:cubicBezTo>
                  <a:lnTo>
                    <a:pt x="64" y="173"/>
                  </a:lnTo>
                  <a:close/>
                  <a:moveTo>
                    <a:pt x="64" y="1059"/>
                  </a:moveTo>
                  <a:cubicBezTo>
                    <a:pt x="64" y="272"/>
                    <a:pt x="64" y="272"/>
                    <a:pt x="64" y="272"/>
                  </a:cubicBezTo>
                  <a:cubicBezTo>
                    <a:pt x="112" y="272"/>
                    <a:pt x="112" y="272"/>
                    <a:pt x="112" y="272"/>
                  </a:cubicBezTo>
                  <a:cubicBezTo>
                    <a:pt x="112" y="1059"/>
                    <a:pt x="112" y="1059"/>
                    <a:pt x="112" y="1059"/>
                  </a:cubicBezTo>
                  <a:lnTo>
                    <a:pt x="64" y="1059"/>
                  </a:lnTo>
                  <a:close/>
                  <a:moveTo>
                    <a:pt x="160" y="272"/>
                  </a:moveTo>
                  <a:cubicBezTo>
                    <a:pt x="208" y="272"/>
                    <a:pt x="208" y="272"/>
                    <a:pt x="208" y="272"/>
                  </a:cubicBezTo>
                  <a:cubicBezTo>
                    <a:pt x="208" y="440"/>
                    <a:pt x="208" y="440"/>
                    <a:pt x="208" y="440"/>
                  </a:cubicBezTo>
                  <a:cubicBezTo>
                    <a:pt x="208" y="453"/>
                    <a:pt x="219" y="464"/>
                    <a:pt x="232" y="464"/>
                  </a:cubicBezTo>
                  <a:cubicBezTo>
                    <a:pt x="245" y="464"/>
                    <a:pt x="256" y="453"/>
                    <a:pt x="256" y="440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965" y="272"/>
                    <a:pt x="965" y="272"/>
                    <a:pt x="965" y="272"/>
                  </a:cubicBezTo>
                  <a:cubicBezTo>
                    <a:pt x="993" y="272"/>
                    <a:pt x="1016" y="295"/>
                    <a:pt x="1016" y="323"/>
                  </a:cubicBezTo>
                  <a:cubicBezTo>
                    <a:pt x="1016" y="1073"/>
                    <a:pt x="1016" y="1073"/>
                    <a:pt x="1016" y="1073"/>
                  </a:cubicBezTo>
                  <a:cubicBezTo>
                    <a:pt x="1001" y="1064"/>
                    <a:pt x="983" y="1059"/>
                    <a:pt x="965" y="1059"/>
                  </a:cubicBezTo>
                  <a:cubicBezTo>
                    <a:pt x="256" y="1059"/>
                    <a:pt x="256" y="1059"/>
                    <a:pt x="256" y="1059"/>
                  </a:cubicBezTo>
                  <a:cubicBezTo>
                    <a:pt x="256" y="536"/>
                    <a:pt x="256" y="536"/>
                    <a:pt x="256" y="536"/>
                  </a:cubicBezTo>
                  <a:cubicBezTo>
                    <a:pt x="256" y="523"/>
                    <a:pt x="245" y="512"/>
                    <a:pt x="232" y="512"/>
                  </a:cubicBezTo>
                  <a:cubicBezTo>
                    <a:pt x="219" y="512"/>
                    <a:pt x="208" y="523"/>
                    <a:pt x="208" y="536"/>
                  </a:cubicBezTo>
                  <a:cubicBezTo>
                    <a:pt x="208" y="1059"/>
                    <a:pt x="208" y="1059"/>
                    <a:pt x="208" y="1059"/>
                  </a:cubicBezTo>
                  <a:cubicBezTo>
                    <a:pt x="160" y="1059"/>
                    <a:pt x="160" y="1059"/>
                    <a:pt x="160" y="1059"/>
                  </a:cubicBezTo>
                  <a:lnTo>
                    <a:pt x="160" y="272"/>
                  </a:lnTo>
                  <a:close/>
                  <a:moveTo>
                    <a:pt x="160" y="272"/>
                  </a:moveTo>
                  <a:cubicBezTo>
                    <a:pt x="160" y="272"/>
                    <a:pt x="160" y="272"/>
                    <a:pt x="160" y="2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1653921" y="5074910"/>
            <a:ext cx="308208" cy="304800"/>
            <a:chOff x="7394576" y="3240087"/>
            <a:chExt cx="6603999" cy="6530976"/>
          </a:xfrm>
        </p:grpSpPr>
        <p:sp>
          <p:nvSpPr>
            <p:cNvPr id="55" name="Freeform 51"/>
            <p:cNvSpPr>
              <a:spLocks noEditPoints="1"/>
            </p:cNvSpPr>
            <p:nvPr/>
          </p:nvSpPr>
          <p:spPr bwMode="auto">
            <a:xfrm>
              <a:off x="7605713" y="3449638"/>
              <a:ext cx="6129337" cy="6069013"/>
            </a:xfrm>
            <a:custGeom>
              <a:avLst/>
              <a:gdLst>
                <a:gd name="T0" fmla="*/ 1122 w 1398"/>
                <a:gd name="T1" fmla="*/ 422 h 1398"/>
                <a:gd name="T2" fmla="*/ 1156 w 1398"/>
                <a:gd name="T3" fmla="*/ 422 h 1398"/>
                <a:gd name="T4" fmla="*/ 1398 w 1398"/>
                <a:gd name="T5" fmla="*/ 282 h 1398"/>
                <a:gd name="T6" fmla="*/ 1313 w 1398"/>
                <a:gd name="T7" fmla="*/ 299 h 1398"/>
                <a:gd name="T8" fmla="*/ 1279 w 1398"/>
                <a:gd name="T9" fmla="*/ 299 h 1398"/>
                <a:gd name="T10" fmla="*/ 1330 w 1398"/>
                <a:gd name="T11" fmla="*/ 214 h 1398"/>
                <a:gd name="T12" fmla="*/ 1191 w 1398"/>
                <a:gd name="T13" fmla="*/ 195 h 1398"/>
                <a:gd name="T14" fmla="*/ 1158 w 1398"/>
                <a:gd name="T15" fmla="*/ 202 h 1398"/>
                <a:gd name="T16" fmla="*/ 1189 w 1398"/>
                <a:gd name="T17" fmla="*/ 108 h 1398"/>
                <a:gd name="T18" fmla="*/ 1049 w 1398"/>
                <a:gd name="T19" fmla="*/ 120 h 1398"/>
                <a:gd name="T20" fmla="*/ 1018 w 1398"/>
                <a:gd name="T21" fmla="*/ 135 h 1398"/>
                <a:gd name="T22" fmla="*/ 1027 w 1398"/>
                <a:gd name="T23" fmla="*/ 36 h 1398"/>
                <a:gd name="T24" fmla="*/ 893 w 1398"/>
                <a:gd name="T25" fmla="*/ 79 h 1398"/>
                <a:gd name="T26" fmla="*/ 867 w 1398"/>
                <a:gd name="T27" fmla="*/ 100 h 1398"/>
                <a:gd name="T28" fmla="*/ 854 w 1398"/>
                <a:gd name="T29" fmla="*/ 3 h 1398"/>
                <a:gd name="T30" fmla="*/ 725 w 1398"/>
                <a:gd name="T31" fmla="*/ 3 h 1398"/>
                <a:gd name="T32" fmla="*/ 711 w 1398"/>
                <a:gd name="T33" fmla="*/ 100 h 1398"/>
                <a:gd name="T34" fmla="*/ 685 w 1398"/>
                <a:gd name="T35" fmla="*/ 79 h 1398"/>
                <a:gd name="T36" fmla="*/ 551 w 1398"/>
                <a:gd name="T37" fmla="*/ 36 h 1398"/>
                <a:gd name="T38" fmla="*/ 560 w 1398"/>
                <a:gd name="T39" fmla="*/ 135 h 1398"/>
                <a:gd name="T40" fmla="*/ 530 w 1398"/>
                <a:gd name="T41" fmla="*/ 120 h 1398"/>
                <a:gd name="T42" fmla="*/ 390 w 1398"/>
                <a:gd name="T43" fmla="*/ 108 h 1398"/>
                <a:gd name="T44" fmla="*/ 420 w 1398"/>
                <a:gd name="T45" fmla="*/ 202 h 1398"/>
                <a:gd name="T46" fmla="*/ 387 w 1398"/>
                <a:gd name="T47" fmla="*/ 195 h 1398"/>
                <a:gd name="T48" fmla="*/ 248 w 1398"/>
                <a:gd name="T49" fmla="*/ 215 h 1398"/>
                <a:gd name="T50" fmla="*/ 299 w 1398"/>
                <a:gd name="T51" fmla="*/ 299 h 1398"/>
                <a:gd name="T52" fmla="*/ 265 w 1398"/>
                <a:gd name="T53" fmla="*/ 299 h 1398"/>
                <a:gd name="T54" fmla="*/ 134 w 1398"/>
                <a:gd name="T55" fmla="*/ 349 h 1398"/>
                <a:gd name="T56" fmla="*/ 202 w 1398"/>
                <a:gd name="T57" fmla="*/ 421 h 1398"/>
                <a:gd name="T58" fmla="*/ 169 w 1398"/>
                <a:gd name="T59" fmla="*/ 428 h 1398"/>
                <a:gd name="T60" fmla="*/ 52 w 1398"/>
                <a:gd name="T61" fmla="*/ 506 h 1398"/>
                <a:gd name="T62" fmla="*/ 135 w 1398"/>
                <a:gd name="T63" fmla="*/ 561 h 1398"/>
                <a:gd name="T64" fmla="*/ 104 w 1398"/>
                <a:gd name="T65" fmla="*/ 575 h 1398"/>
                <a:gd name="T66" fmla="*/ 8 w 1398"/>
                <a:gd name="T67" fmla="*/ 677 h 1398"/>
                <a:gd name="T68" fmla="*/ 100 w 1398"/>
                <a:gd name="T69" fmla="*/ 712 h 1398"/>
                <a:gd name="T70" fmla="*/ 74 w 1398"/>
                <a:gd name="T71" fmla="*/ 733 h 1398"/>
                <a:gd name="T72" fmla="*/ 0 w 1398"/>
                <a:gd name="T73" fmla="*/ 789 h 1398"/>
                <a:gd name="T74" fmla="*/ 74 w 1398"/>
                <a:gd name="T75" fmla="*/ 846 h 1398"/>
                <a:gd name="T76" fmla="*/ 79 w 1398"/>
                <a:gd name="T77" fmla="*/ 894 h 1398"/>
                <a:gd name="T78" fmla="*/ 37 w 1398"/>
                <a:gd name="T79" fmla="*/ 1028 h 1398"/>
                <a:gd name="T80" fmla="*/ 135 w 1398"/>
                <a:gd name="T81" fmla="*/ 1019 h 1398"/>
                <a:gd name="T82" fmla="*/ 52 w 1398"/>
                <a:gd name="T83" fmla="*/ 1073 h 1398"/>
                <a:gd name="T84" fmla="*/ 169 w 1398"/>
                <a:gd name="T85" fmla="*/ 1151 h 1398"/>
                <a:gd name="T86" fmla="*/ 195 w 1398"/>
                <a:gd name="T87" fmla="*/ 1192 h 1398"/>
                <a:gd name="T88" fmla="*/ 215 w 1398"/>
                <a:gd name="T89" fmla="*/ 1330 h 1398"/>
                <a:gd name="T90" fmla="*/ 299 w 1398"/>
                <a:gd name="T91" fmla="*/ 1280 h 1398"/>
                <a:gd name="T92" fmla="*/ 249 w 1398"/>
                <a:gd name="T93" fmla="*/ 1365 h 1398"/>
                <a:gd name="T94" fmla="*/ 473 w 1398"/>
                <a:gd name="T95" fmla="*/ 1207 h 1398"/>
                <a:gd name="T96" fmla="*/ 422 w 1398"/>
                <a:gd name="T97" fmla="*/ 1122 h 1398"/>
                <a:gd name="T98" fmla="*/ 975 w 1398"/>
                <a:gd name="T99" fmla="*/ 603 h 1398"/>
                <a:gd name="T100" fmla="*/ 1009 w 1398"/>
                <a:gd name="T101" fmla="*/ 535 h 1398"/>
                <a:gd name="T102" fmla="*/ 501 w 1398"/>
                <a:gd name="T103" fmla="*/ 749 h 1398"/>
                <a:gd name="T104" fmla="*/ 388 w 1398"/>
                <a:gd name="T105" fmla="*/ 828 h 1398"/>
                <a:gd name="T106" fmla="*/ 275 w 1398"/>
                <a:gd name="T107" fmla="*/ 975 h 1398"/>
                <a:gd name="T108" fmla="*/ 252 w 1398"/>
                <a:gd name="T109" fmla="*/ 982 h 1398"/>
                <a:gd name="T110" fmla="*/ 378 w 1398"/>
                <a:gd name="T111" fmla="*/ 378 h 1398"/>
                <a:gd name="T112" fmla="*/ 982 w 1398"/>
                <a:gd name="T113" fmla="*/ 252 h 1398"/>
                <a:gd name="T114" fmla="*/ 975 w 1398"/>
                <a:gd name="T115" fmla="*/ 275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8" h="1398">
                  <a:moveTo>
                    <a:pt x="1009" y="535"/>
                  </a:moveTo>
                  <a:cubicBezTo>
                    <a:pt x="1122" y="422"/>
                    <a:pt x="1122" y="422"/>
                    <a:pt x="1122" y="422"/>
                  </a:cubicBezTo>
                  <a:cubicBezTo>
                    <a:pt x="1127" y="418"/>
                    <a:pt x="1133" y="415"/>
                    <a:pt x="1139" y="415"/>
                  </a:cubicBezTo>
                  <a:cubicBezTo>
                    <a:pt x="1146" y="415"/>
                    <a:pt x="1152" y="418"/>
                    <a:pt x="1156" y="422"/>
                  </a:cubicBezTo>
                  <a:cubicBezTo>
                    <a:pt x="1207" y="473"/>
                    <a:pt x="1207" y="473"/>
                    <a:pt x="1207" y="473"/>
                  </a:cubicBezTo>
                  <a:cubicBezTo>
                    <a:pt x="1398" y="282"/>
                    <a:pt x="1398" y="282"/>
                    <a:pt x="1398" y="282"/>
                  </a:cubicBezTo>
                  <a:cubicBezTo>
                    <a:pt x="1364" y="248"/>
                    <a:pt x="1364" y="248"/>
                    <a:pt x="1364" y="248"/>
                  </a:cubicBezTo>
                  <a:cubicBezTo>
                    <a:pt x="1313" y="299"/>
                    <a:pt x="1313" y="299"/>
                    <a:pt x="1313" y="299"/>
                  </a:cubicBezTo>
                  <a:cubicBezTo>
                    <a:pt x="1309" y="304"/>
                    <a:pt x="1303" y="306"/>
                    <a:pt x="1296" y="306"/>
                  </a:cubicBezTo>
                  <a:cubicBezTo>
                    <a:pt x="1290" y="306"/>
                    <a:pt x="1284" y="304"/>
                    <a:pt x="1279" y="299"/>
                  </a:cubicBezTo>
                  <a:cubicBezTo>
                    <a:pt x="1270" y="290"/>
                    <a:pt x="1270" y="274"/>
                    <a:pt x="1279" y="265"/>
                  </a:cubicBezTo>
                  <a:cubicBezTo>
                    <a:pt x="1330" y="214"/>
                    <a:pt x="1330" y="214"/>
                    <a:pt x="1330" y="214"/>
                  </a:cubicBezTo>
                  <a:cubicBezTo>
                    <a:pt x="1298" y="185"/>
                    <a:pt x="1265" y="158"/>
                    <a:pt x="1229" y="134"/>
                  </a:cubicBezTo>
                  <a:cubicBezTo>
                    <a:pt x="1191" y="195"/>
                    <a:pt x="1191" y="195"/>
                    <a:pt x="1191" y="195"/>
                  </a:cubicBezTo>
                  <a:cubicBezTo>
                    <a:pt x="1187" y="202"/>
                    <a:pt x="1179" y="206"/>
                    <a:pt x="1171" y="206"/>
                  </a:cubicBezTo>
                  <a:cubicBezTo>
                    <a:pt x="1166" y="206"/>
                    <a:pt x="1162" y="205"/>
                    <a:pt x="1158" y="202"/>
                  </a:cubicBezTo>
                  <a:cubicBezTo>
                    <a:pt x="1147" y="195"/>
                    <a:pt x="1143" y="180"/>
                    <a:pt x="1150" y="169"/>
                  </a:cubicBezTo>
                  <a:cubicBezTo>
                    <a:pt x="1189" y="108"/>
                    <a:pt x="1189" y="108"/>
                    <a:pt x="1189" y="108"/>
                  </a:cubicBezTo>
                  <a:cubicBezTo>
                    <a:pt x="1152" y="86"/>
                    <a:pt x="1113" y="68"/>
                    <a:pt x="1072" y="52"/>
                  </a:cubicBezTo>
                  <a:cubicBezTo>
                    <a:pt x="1049" y="120"/>
                    <a:pt x="1049" y="120"/>
                    <a:pt x="1049" y="120"/>
                  </a:cubicBezTo>
                  <a:cubicBezTo>
                    <a:pt x="1045" y="130"/>
                    <a:pt x="1036" y="136"/>
                    <a:pt x="1026" y="136"/>
                  </a:cubicBezTo>
                  <a:cubicBezTo>
                    <a:pt x="1023" y="136"/>
                    <a:pt x="1021" y="136"/>
                    <a:pt x="1018" y="135"/>
                  </a:cubicBezTo>
                  <a:cubicBezTo>
                    <a:pt x="1006" y="131"/>
                    <a:pt x="999" y="117"/>
                    <a:pt x="1003" y="104"/>
                  </a:cubicBezTo>
                  <a:cubicBezTo>
                    <a:pt x="1027" y="36"/>
                    <a:pt x="1027" y="36"/>
                    <a:pt x="1027" y="36"/>
                  </a:cubicBezTo>
                  <a:cubicBezTo>
                    <a:pt x="986" y="23"/>
                    <a:pt x="944" y="14"/>
                    <a:pt x="901" y="8"/>
                  </a:cubicBezTo>
                  <a:cubicBezTo>
                    <a:pt x="893" y="79"/>
                    <a:pt x="893" y="79"/>
                    <a:pt x="893" y="79"/>
                  </a:cubicBezTo>
                  <a:cubicBezTo>
                    <a:pt x="892" y="91"/>
                    <a:pt x="882" y="100"/>
                    <a:pt x="869" y="100"/>
                  </a:cubicBezTo>
                  <a:cubicBezTo>
                    <a:pt x="869" y="100"/>
                    <a:pt x="868" y="100"/>
                    <a:pt x="867" y="100"/>
                  </a:cubicBezTo>
                  <a:cubicBezTo>
                    <a:pt x="854" y="99"/>
                    <a:pt x="844" y="87"/>
                    <a:pt x="846" y="74"/>
                  </a:cubicBezTo>
                  <a:cubicBezTo>
                    <a:pt x="854" y="3"/>
                    <a:pt x="854" y="3"/>
                    <a:pt x="854" y="3"/>
                  </a:cubicBezTo>
                  <a:cubicBezTo>
                    <a:pt x="832" y="1"/>
                    <a:pt x="811" y="0"/>
                    <a:pt x="789" y="0"/>
                  </a:cubicBezTo>
                  <a:cubicBezTo>
                    <a:pt x="768" y="0"/>
                    <a:pt x="746" y="1"/>
                    <a:pt x="725" y="3"/>
                  </a:cubicBezTo>
                  <a:cubicBezTo>
                    <a:pt x="733" y="74"/>
                    <a:pt x="733" y="74"/>
                    <a:pt x="733" y="74"/>
                  </a:cubicBezTo>
                  <a:cubicBezTo>
                    <a:pt x="734" y="87"/>
                    <a:pt x="725" y="99"/>
                    <a:pt x="711" y="100"/>
                  </a:cubicBezTo>
                  <a:cubicBezTo>
                    <a:pt x="711" y="100"/>
                    <a:pt x="710" y="101"/>
                    <a:pt x="709" y="101"/>
                  </a:cubicBezTo>
                  <a:cubicBezTo>
                    <a:pt x="697" y="101"/>
                    <a:pt x="686" y="91"/>
                    <a:pt x="685" y="79"/>
                  </a:cubicBezTo>
                  <a:cubicBezTo>
                    <a:pt x="677" y="8"/>
                    <a:pt x="677" y="8"/>
                    <a:pt x="677" y="8"/>
                  </a:cubicBezTo>
                  <a:cubicBezTo>
                    <a:pt x="634" y="14"/>
                    <a:pt x="592" y="24"/>
                    <a:pt x="551" y="36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9" y="117"/>
                    <a:pt x="573" y="131"/>
                    <a:pt x="560" y="135"/>
                  </a:cubicBezTo>
                  <a:cubicBezTo>
                    <a:pt x="557" y="136"/>
                    <a:pt x="555" y="136"/>
                    <a:pt x="552" y="136"/>
                  </a:cubicBezTo>
                  <a:cubicBezTo>
                    <a:pt x="542" y="136"/>
                    <a:pt x="533" y="130"/>
                    <a:pt x="530" y="120"/>
                  </a:cubicBezTo>
                  <a:cubicBezTo>
                    <a:pt x="506" y="52"/>
                    <a:pt x="506" y="52"/>
                    <a:pt x="506" y="52"/>
                  </a:cubicBezTo>
                  <a:cubicBezTo>
                    <a:pt x="466" y="68"/>
                    <a:pt x="427" y="86"/>
                    <a:pt x="390" y="108"/>
                  </a:cubicBezTo>
                  <a:cubicBezTo>
                    <a:pt x="428" y="169"/>
                    <a:pt x="428" y="169"/>
                    <a:pt x="428" y="169"/>
                  </a:cubicBezTo>
                  <a:cubicBezTo>
                    <a:pt x="435" y="181"/>
                    <a:pt x="431" y="195"/>
                    <a:pt x="420" y="202"/>
                  </a:cubicBezTo>
                  <a:cubicBezTo>
                    <a:pt x="416" y="205"/>
                    <a:pt x="412" y="206"/>
                    <a:pt x="407" y="206"/>
                  </a:cubicBezTo>
                  <a:cubicBezTo>
                    <a:pt x="400" y="206"/>
                    <a:pt x="392" y="202"/>
                    <a:pt x="387" y="195"/>
                  </a:cubicBezTo>
                  <a:cubicBezTo>
                    <a:pt x="349" y="134"/>
                    <a:pt x="349" y="134"/>
                    <a:pt x="349" y="134"/>
                  </a:cubicBezTo>
                  <a:cubicBezTo>
                    <a:pt x="313" y="158"/>
                    <a:pt x="280" y="185"/>
                    <a:pt x="248" y="21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8" y="275"/>
                    <a:pt x="308" y="290"/>
                    <a:pt x="299" y="299"/>
                  </a:cubicBezTo>
                  <a:cubicBezTo>
                    <a:pt x="294" y="304"/>
                    <a:pt x="288" y="306"/>
                    <a:pt x="282" y="306"/>
                  </a:cubicBezTo>
                  <a:cubicBezTo>
                    <a:pt x="276" y="306"/>
                    <a:pt x="270" y="304"/>
                    <a:pt x="265" y="299"/>
                  </a:cubicBezTo>
                  <a:cubicBezTo>
                    <a:pt x="214" y="249"/>
                    <a:pt x="214" y="249"/>
                    <a:pt x="214" y="249"/>
                  </a:cubicBezTo>
                  <a:cubicBezTo>
                    <a:pt x="184" y="280"/>
                    <a:pt x="158" y="314"/>
                    <a:pt x="134" y="349"/>
                  </a:cubicBezTo>
                  <a:cubicBezTo>
                    <a:pt x="195" y="388"/>
                    <a:pt x="195" y="388"/>
                    <a:pt x="195" y="388"/>
                  </a:cubicBezTo>
                  <a:cubicBezTo>
                    <a:pt x="206" y="395"/>
                    <a:pt x="209" y="409"/>
                    <a:pt x="202" y="421"/>
                  </a:cubicBezTo>
                  <a:cubicBezTo>
                    <a:pt x="198" y="428"/>
                    <a:pt x="190" y="432"/>
                    <a:pt x="182" y="432"/>
                  </a:cubicBezTo>
                  <a:cubicBezTo>
                    <a:pt x="177" y="432"/>
                    <a:pt x="173" y="431"/>
                    <a:pt x="169" y="428"/>
                  </a:cubicBezTo>
                  <a:cubicBezTo>
                    <a:pt x="108" y="390"/>
                    <a:pt x="108" y="390"/>
                    <a:pt x="108" y="390"/>
                  </a:cubicBezTo>
                  <a:cubicBezTo>
                    <a:pt x="86" y="427"/>
                    <a:pt x="67" y="466"/>
                    <a:pt x="52" y="506"/>
                  </a:cubicBezTo>
                  <a:cubicBezTo>
                    <a:pt x="120" y="530"/>
                    <a:pt x="120" y="530"/>
                    <a:pt x="120" y="530"/>
                  </a:cubicBezTo>
                  <a:cubicBezTo>
                    <a:pt x="133" y="534"/>
                    <a:pt x="139" y="548"/>
                    <a:pt x="135" y="561"/>
                  </a:cubicBezTo>
                  <a:cubicBezTo>
                    <a:pt x="131" y="570"/>
                    <a:pt x="122" y="577"/>
                    <a:pt x="112" y="577"/>
                  </a:cubicBezTo>
                  <a:cubicBezTo>
                    <a:pt x="110" y="577"/>
                    <a:pt x="107" y="576"/>
                    <a:pt x="104" y="575"/>
                  </a:cubicBezTo>
                  <a:cubicBezTo>
                    <a:pt x="36" y="552"/>
                    <a:pt x="36" y="552"/>
                    <a:pt x="36" y="552"/>
                  </a:cubicBezTo>
                  <a:cubicBezTo>
                    <a:pt x="23" y="592"/>
                    <a:pt x="14" y="635"/>
                    <a:pt x="8" y="677"/>
                  </a:cubicBezTo>
                  <a:cubicBezTo>
                    <a:pt x="79" y="685"/>
                    <a:pt x="79" y="685"/>
                    <a:pt x="79" y="685"/>
                  </a:cubicBezTo>
                  <a:cubicBezTo>
                    <a:pt x="92" y="687"/>
                    <a:pt x="102" y="699"/>
                    <a:pt x="100" y="712"/>
                  </a:cubicBezTo>
                  <a:cubicBezTo>
                    <a:pt x="99" y="724"/>
                    <a:pt x="89" y="733"/>
                    <a:pt x="77" y="733"/>
                  </a:cubicBezTo>
                  <a:cubicBezTo>
                    <a:pt x="76" y="733"/>
                    <a:pt x="75" y="733"/>
                    <a:pt x="74" y="733"/>
                  </a:cubicBezTo>
                  <a:cubicBezTo>
                    <a:pt x="3" y="725"/>
                    <a:pt x="3" y="725"/>
                    <a:pt x="3" y="725"/>
                  </a:cubicBezTo>
                  <a:cubicBezTo>
                    <a:pt x="1" y="746"/>
                    <a:pt x="0" y="768"/>
                    <a:pt x="0" y="789"/>
                  </a:cubicBezTo>
                  <a:cubicBezTo>
                    <a:pt x="0" y="811"/>
                    <a:pt x="1" y="833"/>
                    <a:pt x="3" y="854"/>
                  </a:cubicBezTo>
                  <a:cubicBezTo>
                    <a:pt x="74" y="846"/>
                    <a:pt x="74" y="846"/>
                    <a:pt x="74" y="846"/>
                  </a:cubicBezTo>
                  <a:cubicBezTo>
                    <a:pt x="87" y="845"/>
                    <a:pt x="99" y="854"/>
                    <a:pt x="100" y="867"/>
                  </a:cubicBezTo>
                  <a:cubicBezTo>
                    <a:pt x="102" y="880"/>
                    <a:pt x="92" y="892"/>
                    <a:pt x="79" y="894"/>
                  </a:cubicBezTo>
                  <a:cubicBezTo>
                    <a:pt x="8" y="902"/>
                    <a:pt x="8" y="902"/>
                    <a:pt x="8" y="902"/>
                  </a:cubicBezTo>
                  <a:cubicBezTo>
                    <a:pt x="14" y="945"/>
                    <a:pt x="24" y="987"/>
                    <a:pt x="37" y="1028"/>
                  </a:cubicBezTo>
                  <a:cubicBezTo>
                    <a:pt x="104" y="1004"/>
                    <a:pt x="104" y="1004"/>
                    <a:pt x="104" y="1004"/>
                  </a:cubicBezTo>
                  <a:cubicBezTo>
                    <a:pt x="117" y="999"/>
                    <a:pt x="131" y="1006"/>
                    <a:pt x="135" y="1019"/>
                  </a:cubicBezTo>
                  <a:cubicBezTo>
                    <a:pt x="139" y="1031"/>
                    <a:pt x="133" y="1045"/>
                    <a:pt x="120" y="1049"/>
                  </a:cubicBezTo>
                  <a:cubicBezTo>
                    <a:pt x="52" y="1073"/>
                    <a:pt x="52" y="1073"/>
                    <a:pt x="52" y="1073"/>
                  </a:cubicBezTo>
                  <a:cubicBezTo>
                    <a:pt x="68" y="1113"/>
                    <a:pt x="87" y="1152"/>
                    <a:pt x="109" y="1189"/>
                  </a:cubicBezTo>
                  <a:cubicBezTo>
                    <a:pt x="169" y="1151"/>
                    <a:pt x="169" y="1151"/>
                    <a:pt x="169" y="1151"/>
                  </a:cubicBezTo>
                  <a:cubicBezTo>
                    <a:pt x="181" y="1144"/>
                    <a:pt x="195" y="1147"/>
                    <a:pt x="202" y="1158"/>
                  </a:cubicBezTo>
                  <a:cubicBezTo>
                    <a:pt x="210" y="1170"/>
                    <a:pt x="206" y="1184"/>
                    <a:pt x="195" y="1192"/>
                  </a:cubicBezTo>
                  <a:cubicBezTo>
                    <a:pt x="134" y="1230"/>
                    <a:pt x="134" y="1230"/>
                    <a:pt x="134" y="1230"/>
                  </a:cubicBezTo>
                  <a:cubicBezTo>
                    <a:pt x="158" y="1265"/>
                    <a:pt x="185" y="1299"/>
                    <a:pt x="215" y="1330"/>
                  </a:cubicBezTo>
                  <a:cubicBezTo>
                    <a:pt x="265" y="1280"/>
                    <a:pt x="265" y="1280"/>
                    <a:pt x="265" y="1280"/>
                  </a:cubicBezTo>
                  <a:cubicBezTo>
                    <a:pt x="275" y="1270"/>
                    <a:pt x="290" y="1270"/>
                    <a:pt x="299" y="1280"/>
                  </a:cubicBezTo>
                  <a:cubicBezTo>
                    <a:pt x="309" y="1289"/>
                    <a:pt x="309" y="1304"/>
                    <a:pt x="299" y="1314"/>
                  </a:cubicBezTo>
                  <a:cubicBezTo>
                    <a:pt x="249" y="1365"/>
                    <a:pt x="249" y="1365"/>
                    <a:pt x="249" y="1365"/>
                  </a:cubicBezTo>
                  <a:cubicBezTo>
                    <a:pt x="282" y="1398"/>
                    <a:pt x="282" y="1398"/>
                    <a:pt x="282" y="1398"/>
                  </a:cubicBezTo>
                  <a:cubicBezTo>
                    <a:pt x="473" y="1207"/>
                    <a:pt x="473" y="1207"/>
                    <a:pt x="473" y="1207"/>
                  </a:cubicBezTo>
                  <a:cubicBezTo>
                    <a:pt x="422" y="1156"/>
                    <a:pt x="422" y="1156"/>
                    <a:pt x="422" y="1156"/>
                  </a:cubicBezTo>
                  <a:cubicBezTo>
                    <a:pt x="413" y="1147"/>
                    <a:pt x="413" y="1132"/>
                    <a:pt x="422" y="1122"/>
                  </a:cubicBezTo>
                  <a:cubicBezTo>
                    <a:pt x="941" y="603"/>
                    <a:pt x="941" y="603"/>
                    <a:pt x="941" y="603"/>
                  </a:cubicBezTo>
                  <a:cubicBezTo>
                    <a:pt x="951" y="594"/>
                    <a:pt x="966" y="594"/>
                    <a:pt x="975" y="603"/>
                  </a:cubicBezTo>
                  <a:cubicBezTo>
                    <a:pt x="1009" y="569"/>
                    <a:pt x="1009" y="569"/>
                    <a:pt x="1009" y="569"/>
                  </a:cubicBezTo>
                  <a:cubicBezTo>
                    <a:pt x="1000" y="560"/>
                    <a:pt x="1000" y="545"/>
                    <a:pt x="1009" y="535"/>
                  </a:cubicBezTo>
                  <a:close/>
                  <a:moveTo>
                    <a:pt x="975" y="275"/>
                  </a:moveTo>
                  <a:cubicBezTo>
                    <a:pt x="501" y="749"/>
                    <a:pt x="501" y="749"/>
                    <a:pt x="501" y="749"/>
                  </a:cubicBezTo>
                  <a:cubicBezTo>
                    <a:pt x="492" y="758"/>
                    <a:pt x="477" y="758"/>
                    <a:pt x="467" y="749"/>
                  </a:cubicBezTo>
                  <a:cubicBezTo>
                    <a:pt x="388" y="828"/>
                    <a:pt x="388" y="828"/>
                    <a:pt x="388" y="828"/>
                  </a:cubicBezTo>
                  <a:cubicBezTo>
                    <a:pt x="398" y="838"/>
                    <a:pt x="398" y="853"/>
                    <a:pt x="388" y="862"/>
                  </a:cubicBezTo>
                  <a:cubicBezTo>
                    <a:pt x="275" y="975"/>
                    <a:pt x="275" y="975"/>
                    <a:pt x="275" y="975"/>
                  </a:cubicBezTo>
                  <a:cubicBezTo>
                    <a:pt x="271" y="980"/>
                    <a:pt x="264" y="982"/>
                    <a:pt x="258" y="982"/>
                  </a:cubicBezTo>
                  <a:cubicBezTo>
                    <a:pt x="256" y="982"/>
                    <a:pt x="254" y="982"/>
                    <a:pt x="252" y="982"/>
                  </a:cubicBezTo>
                  <a:cubicBezTo>
                    <a:pt x="244" y="980"/>
                    <a:pt x="238" y="973"/>
                    <a:pt x="235" y="965"/>
                  </a:cubicBezTo>
                  <a:cubicBezTo>
                    <a:pt x="169" y="757"/>
                    <a:pt x="224" y="532"/>
                    <a:pt x="378" y="378"/>
                  </a:cubicBezTo>
                  <a:cubicBezTo>
                    <a:pt x="532" y="224"/>
                    <a:pt x="757" y="169"/>
                    <a:pt x="966" y="235"/>
                  </a:cubicBezTo>
                  <a:cubicBezTo>
                    <a:pt x="974" y="238"/>
                    <a:pt x="980" y="244"/>
                    <a:pt x="982" y="252"/>
                  </a:cubicBezTo>
                  <a:cubicBezTo>
                    <a:pt x="984" y="261"/>
                    <a:pt x="981" y="269"/>
                    <a:pt x="975" y="275"/>
                  </a:cubicBezTo>
                  <a:close/>
                  <a:moveTo>
                    <a:pt x="975" y="275"/>
                  </a:moveTo>
                  <a:cubicBezTo>
                    <a:pt x="975" y="275"/>
                    <a:pt x="975" y="275"/>
                    <a:pt x="975" y="2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Freeform 52"/>
            <p:cNvSpPr>
              <a:spLocks noEditPoints="1"/>
            </p:cNvSpPr>
            <p:nvPr/>
          </p:nvSpPr>
          <p:spPr bwMode="auto">
            <a:xfrm>
              <a:off x="7394576" y="3240087"/>
              <a:ext cx="6603999" cy="6530976"/>
            </a:xfrm>
            <a:custGeom>
              <a:avLst/>
              <a:gdLst>
                <a:gd name="T0" fmla="*/ 1429 w 1506"/>
                <a:gd name="T1" fmla="*/ 245 h 1504"/>
                <a:gd name="T2" fmla="*/ 245 w 1506"/>
                <a:gd name="T3" fmla="*/ 245 h 1504"/>
                <a:gd name="T4" fmla="*/ 0 w 1506"/>
                <a:gd name="T5" fmla="*/ 837 h 1504"/>
                <a:gd name="T6" fmla="*/ 313 w 1506"/>
                <a:gd name="T7" fmla="*/ 1497 h 1504"/>
                <a:gd name="T8" fmla="*/ 347 w 1506"/>
                <a:gd name="T9" fmla="*/ 1497 h 1504"/>
                <a:gd name="T10" fmla="*/ 572 w 1506"/>
                <a:gd name="T11" fmla="*/ 1238 h 1504"/>
                <a:gd name="T12" fmla="*/ 1023 w 1506"/>
                <a:gd name="T13" fmla="*/ 685 h 1504"/>
                <a:gd name="T14" fmla="*/ 989 w 1506"/>
                <a:gd name="T15" fmla="*/ 651 h 1504"/>
                <a:gd name="T16" fmla="*/ 470 w 1506"/>
                <a:gd name="T17" fmla="*/ 1204 h 1504"/>
                <a:gd name="T18" fmla="*/ 330 w 1506"/>
                <a:gd name="T19" fmla="*/ 1446 h 1504"/>
                <a:gd name="T20" fmla="*/ 347 w 1506"/>
                <a:gd name="T21" fmla="*/ 1362 h 1504"/>
                <a:gd name="T22" fmla="*/ 313 w 1506"/>
                <a:gd name="T23" fmla="*/ 1328 h 1504"/>
                <a:gd name="T24" fmla="*/ 182 w 1506"/>
                <a:gd name="T25" fmla="*/ 1278 h 1504"/>
                <a:gd name="T26" fmla="*/ 250 w 1506"/>
                <a:gd name="T27" fmla="*/ 1206 h 1504"/>
                <a:gd name="T28" fmla="*/ 157 w 1506"/>
                <a:gd name="T29" fmla="*/ 1237 h 1504"/>
                <a:gd name="T30" fmla="*/ 168 w 1506"/>
                <a:gd name="T31" fmla="*/ 1097 h 1504"/>
                <a:gd name="T32" fmla="*/ 152 w 1506"/>
                <a:gd name="T33" fmla="*/ 1052 h 1504"/>
                <a:gd name="T34" fmla="*/ 56 w 1506"/>
                <a:gd name="T35" fmla="*/ 950 h 1504"/>
                <a:gd name="T36" fmla="*/ 148 w 1506"/>
                <a:gd name="T37" fmla="*/ 915 h 1504"/>
                <a:gd name="T38" fmla="*/ 51 w 1506"/>
                <a:gd name="T39" fmla="*/ 902 h 1504"/>
                <a:gd name="T40" fmla="*/ 51 w 1506"/>
                <a:gd name="T41" fmla="*/ 773 h 1504"/>
                <a:gd name="T42" fmla="*/ 125 w 1506"/>
                <a:gd name="T43" fmla="*/ 781 h 1504"/>
                <a:gd name="T44" fmla="*/ 127 w 1506"/>
                <a:gd name="T45" fmla="*/ 733 h 1504"/>
                <a:gd name="T46" fmla="*/ 84 w 1506"/>
                <a:gd name="T47" fmla="*/ 600 h 1504"/>
                <a:gd name="T48" fmla="*/ 160 w 1506"/>
                <a:gd name="T49" fmla="*/ 625 h 1504"/>
                <a:gd name="T50" fmla="*/ 168 w 1506"/>
                <a:gd name="T51" fmla="*/ 578 h 1504"/>
                <a:gd name="T52" fmla="*/ 156 w 1506"/>
                <a:gd name="T53" fmla="*/ 438 h 1504"/>
                <a:gd name="T54" fmla="*/ 230 w 1506"/>
                <a:gd name="T55" fmla="*/ 480 h 1504"/>
                <a:gd name="T56" fmla="*/ 243 w 1506"/>
                <a:gd name="T57" fmla="*/ 436 h 1504"/>
                <a:gd name="T58" fmla="*/ 262 w 1506"/>
                <a:gd name="T59" fmla="*/ 297 h 1504"/>
                <a:gd name="T60" fmla="*/ 330 w 1506"/>
                <a:gd name="T61" fmla="*/ 354 h 1504"/>
                <a:gd name="T62" fmla="*/ 347 w 1506"/>
                <a:gd name="T63" fmla="*/ 313 h 1504"/>
                <a:gd name="T64" fmla="*/ 397 w 1506"/>
                <a:gd name="T65" fmla="*/ 182 h 1504"/>
                <a:gd name="T66" fmla="*/ 455 w 1506"/>
                <a:gd name="T67" fmla="*/ 254 h 1504"/>
                <a:gd name="T68" fmla="*/ 476 w 1506"/>
                <a:gd name="T69" fmla="*/ 217 h 1504"/>
                <a:gd name="T70" fmla="*/ 554 w 1506"/>
                <a:gd name="T71" fmla="*/ 100 h 1504"/>
                <a:gd name="T72" fmla="*/ 600 w 1506"/>
                <a:gd name="T73" fmla="*/ 184 h 1504"/>
                <a:gd name="T74" fmla="*/ 623 w 1506"/>
                <a:gd name="T75" fmla="*/ 152 h 1504"/>
                <a:gd name="T76" fmla="*/ 725 w 1506"/>
                <a:gd name="T77" fmla="*/ 56 h 1504"/>
                <a:gd name="T78" fmla="*/ 757 w 1506"/>
                <a:gd name="T79" fmla="*/ 149 h 1504"/>
                <a:gd name="T80" fmla="*/ 781 w 1506"/>
                <a:gd name="T81" fmla="*/ 122 h 1504"/>
                <a:gd name="T82" fmla="*/ 837 w 1506"/>
                <a:gd name="T83" fmla="*/ 48 h 1504"/>
                <a:gd name="T84" fmla="*/ 894 w 1506"/>
                <a:gd name="T85" fmla="*/ 122 h 1504"/>
                <a:gd name="T86" fmla="*/ 917 w 1506"/>
                <a:gd name="T87" fmla="*/ 148 h 1504"/>
                <a:gd name="T88" fmla="*/ 949 w 1506"/>
                <a:gd name="T89" fmla="*/ 56 h 1504"/>
                <a:gd name="T90" fmla="*/ 1051 w 1506"/>
                <a:gd name="T91" fmla="*/ 152 h 1504"/>
                <a:gd name="T92" fmla="*/ 1074 w 1506"/>
                <a:gd name="T93" fmla="*/ 184 h 1504"/>
                <a:gd name="T94" fmla="*/ 1120 w 1506"/>
                <a:gd name="T95" fmla="*/ 100 h 1504"/>
                <a:gd name="T96" fmla="*/ 1198 w 1506"/>
                <a:gd name="T97" fmla="*/ 217 h 1504"/>
                <a:gd name="T98" fmla="*/ 1219 w 1506"/>
                <a:gd name="T99" fmla="*/ 254 h 1504"/>
                <a:gd name="T100" fmla="*/ 1277 w 1506"/>
                <a:gd name="T101" fmla="*/ 182 h 1504"/>
                <a:gd name="T102" fmla="*/ 1327 w 1506"/>
                <a:gd name="T103" fmla="*/ 313 h 1504"/>
                <a:gd name="T104" fmla="*/ 1344 w 1506"/>
                <a:gd name="T105" fmla="*/ 354 h 1504"/>
                <a:gd name="T106" fmla="*/ 1412 w 1506"/>
                <a:gd name="T107" fmla="*/ 296 h 1504"/>
                <a:gd name="T108" fmla="*/ 1255 w 1506"/>
                <a:gd name="T109" fmla="*/ 521 h 1504"/>
                <a:gd name="T110" fmla="*/ 1187 w 1506"/>
                <a:gd name="T111" fmla="*/ 463 h 1504"/>
                <a:gd name="T112" fmla="*/ 1057 w 1506"/>
                <a:gd name="T113" fmla="*/ 583 h 1504"/>
                <a:gd name="T114" fmla="*/ 1091 w 1506"/>
                <a:gd name="T115" fmla="*/ 617 h 1504"/>
                <a:gd name="T116" fmla="*/ 1238 w 1506"/>
                <a:gd name="T117" fmla="*/ 572 h 1504"/>
                <a:gd name="T118" fmla="*/ 1272 w 1506"/>
                <a:gd name="T119" fmla="*/ 572 h 1504"/>
                <a:gd name="T120" fmla="*/ 1497 w 1506"/>
                <a:gd name="T121" fmla="*/ 313 h 1504"/>
                <a:gd name="T122" fmla="*/ 1497 w 1506"/>
                <a:gd name="T123" fmla="*/ 31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6" h="1504">
                  <a:moveTo>
                    <a:pt x="1497" y="313"/>
                  </a:moveTo>
                  <a:cubicBezTo>
                    <a:pt x="1429" y="245"/>
                    <a:pt x="1429" y="245"/>
                    <a:pt x="1429" y="245"/>
                  </a:cubicBezTo>
                  <a:cubicBezTo>
                    <a:pt x="1271" y="87"/>
                    <a:pt x="1061" y="0"/>
                    <a:pt x="837" y="0"/>
                  </a:cubicBezTo>
                  <a:cubicBezTo>
                    <a:pt x="614" y="0"/>
                    <a:pt x="403" y="87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87" y="404"/>
                    <a:pt x="0" y="614"/>
                    <a:pt x="0" y="837"/>
                  </a:cubicBezTo>
                  <a:cubicBezTo>
                    <a:pt x="0" y="1061"/>
                    <a:pt x="87" y="1271"/>
                    <a:pt x="245" y="1429"/>
                  </a:cubicBezTo>
                  <a:cubicBezTo>
                    <a:pt x="313" y="1497"/>
                    <a:pt x="313" y="1497"/>
                    <a:pt x="313" y="1497"/>
                  </a:cubicBezTo>
                  <a:cubicBezTo>
                    <a:pt x="318" y="1502"/>
                    <a:pt x="324" y="1504"/>
                    <a:pt x="330" y="1504"/>
                  </a:cubicBezTo>
                  <a:cubicBezTo>
                    <a:pt x="336" y="1504"/>
                    <a:pt x="342" y="1502"/>
                    <a:pt x="347" y="1497"/>
                  </a:cubicBezTo>
                  <a:cubicBezTo>
                    <a:pt x="572" y="1272"/>
                    <a:pt x="572" y="1272"/>
                    <a:pt x="572" y="1272"/>
                  </a:cubicBezTo>
                  <a:cubicBezTo>
                    <a:pt x="581" y="1263"/>
                    <a:pt x="581" y="1248"/>
                    <a:pt x="572" y="1238"/>
                  </a:cubicBezTo>
                  <a:cubicBezTo>
                    <a:pt x="521" y="1187"/>
                    <a:pt x="521" y="1187"/>
                    <a:pt x="521" y="1187"/>
                  </a:cubicBezTo>
                  <a:cubicBezTo>
                    <a:pt x="1023" y="685"/>
                    <a:pt x="1023" y="685"/>
                    <a:pt x="1023" y="685"/>
                  </a:cubicBezTo>
                  <a:cubicBezTo>
                    <a:pt x="1033" y="676"/>
                    <a:pt x="1033" y="660"/>
                    <a:pt x="1023" y="651"/>
                  </a:cubicBezTo>
                  <a:cubicBezTo>
                    <a:pt x="1014" y="642"/>
                    <a:pt x="999" y="642"/>
                    <a:pt x="989" y="651"/>
                  </a:cubicBezTo>
                  <a:cubicBezTo>
                    <a:pt x="470" y="1170"/>
                    <a:pt x="470" y="1170"/>
                    <a:pt x="470" y="1170"/>
                  </a:cubicBezTo>
                  <a:cubicBezTo>
                    <a:pt x="461" y="1180"/>
                    <a:pt x="461" y="1195"/>
                    <a:pt x="470" y="1204"/>
                  </a:cubicBezTo>
                  <a:cubicBezTo>
                    <a:pt x="521" y="1255"/>
                    <a:pt x="521" y="1255"/>
                    <a:pt x="521" y="1255"/>
                  </a:cubicBezTo>
                  <a:cubicBezTo>
                    <a:pt x="330" y="1446"/>
                    <a:pt x="330" y="1446"/>
                    <a:pt x="330" y="1446"/>
                  </a:cubicBezTo>
                  <a:cubicBezTo>
                    <a:pt x="297" y="1413"/>
                    <a:pt x="297" y="1413"/>
                    <a:pt x="297" y="1413"/>
                  </a:cubicBezTo>
                  <a:cubicBezTo>
                    <a:pt x="347" y="1362"/>
                    <a:pt x="347" y="1362"/>
                    <a:pt x="347" y="1362"/>
                  </a:cubicBezTo>
                  <a:cubicBezTo>
                    <a:pt x="357" y="1352"/>
                    <a:pt x="357" y="1337"/>
                    <a:pt x="347" y="1328"/>
                  </a:cubicBezTo>
                  <a:cubicBezTo>
                    <a:pt x="338" y="1318"/>
                    <a:pt x="323" y="1318"/>
                    <a:pt x="313" y="1328"/>
                  </a:cubicBezTo>
                  <a:cubicBezTo>
                    <a:pt x="263" y="1378"/>
                    <a:pt x="263" y="1378"/>
                    <a:pt x="263" y="1378"/>
                  </a:cubicBezTo>
                  <a:cubicBezTo>
                    <a:pt x="233" y="1347"/>
                    <a:pt x="206" y="1313"/>
                    <a:pt x="182" y="1278"/>
                  </a:cubicBezTo>
                  <a:cubicBezTo>
                    <a:pt x="243" y="1240"/>
                    <a:pt x="243" y="1240"/>
                    <a:pt x="243" y="1240"/>
                  </a:cubicBezTo>
                  <a:cubicBezTo>
                    <a:pt x="254" y="1232"/>
                    <a:pt x="258" y="1218"/>
                    <a:pt x="250" y="1206"/>
                  </a:cubicBezTo>
                  <a:cubicBezTo>
                    <a:pt x="243" y="1195"/>
                    <a:pt x="229" y="1192"/>
                    <a:pt x="217" y="1199"/>
                  </a:cubicBezTo>
                  <a:cubicBezTo>
                    <a:pt x="157" y="1237"/>
                    <a:pt x="157" y="1237"/>
                    <a:pt x="157" y="1237"/>
                  </a:cubicBezTo>
                  <a:cubicBezTo>
                    <a:pt x="135" y="1200"/>
                    <a:pt x="116" y="1161"/>
                    <a:pt x="100" y="1121"/>
                  </a:cubicBezTo>
                  <a:cubicBezTo>
                    <a:pt x="168" y="1097"/>
                    <a:pt x="168" y="1097"/>
                    <a:pt x="168" y="1097"/>
                  </a:cubicBezTo>
                  <a:cubicBezTo>
                    <a:pt x="181" y="1093"/>
                    <a:pt x="187" y="1079"/>
                    <a:pt x="183" y="1067"/>
                  </a:cubicBezTo>
                  <a:cubicBezTo>
                    <a:pt x="179" y="1054"/>
                    <a:pt x="165" y="1047"/>
                    <a:pt x="152" y="1052"/>
                  </a:cubicBezTo>
                  <a:cubicBezTo>
                    <a:pt x="85" y="1076"/>
                    <a:pt x="85" y="1076"/>
                    <a:pt x="85" y="1076"/>
                  </a:cubicBezTo>
                  <a:cubicBezTo>
                    <a:pt x="72" y="1035"/>
                    <a:pt x="62" y="993"/>
                    <a:pt x="56" y="950"/>
                  </a:cubicBezTo>
                  <a:cubicBezTo>
                    <a:pt x="127" y="942"/>
                    <a:pt x="127" y="942"/>
                    <a:pt x="127" y="942"/>
                  </a:cubicBezTo>
                  <a:cubicBezTo>
                    <a:pt x="140" y="940"/>
                    <a:pt x="150" y="928"/>
                    <a:pt x="148" y="915"/>
                  </a:cubicBezTo>
                  <a:cubicBezTo>
                    <a:pt x="147" y="902"/>
                    <a:pt x="135" y="893"/>
                    <a:pt x="122" y="894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49" y="881"/>
                    <a:pt x="48" y="859"/>
                    <a:pt x="48" y="837"/>
                  </a:cubicBezTo>
                  <a:cubicBezTo>
                    <a:pt x="48" y="816"/>
                    <a:pt x="49" y="794"/>
                    <a:pt x="51" y="773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3" y="781"/>
                    <a:pt x="124" y="781"/>
                    <a:pt x="125" y="781"/>
                  </a:cubicBezTo>
                  <a:cubicBezTo>
                    <a:pt x="137" y="781"/>
                    <a:pt x="147" y="772"/>
                    <a:pt x="148" y="760"/>
                  </a:cubicBezTo>
                  <a:cubicBezTo>
                    <a:pt x="150" y="747"/>
                    <a:pt x="140" y="735"/>
                    <a:pt x="127" y="733"/>
                  </a:cubicBezTo>
                  <a:cubicBezTo>
                    <a:pt x="56" y="725"/>
                    <a:pt x="56" y="725"/>
                    <a:pt x="56" y="725"/>
                  </a:cubicBezTo>
                  <a:cubicBezTo>
                    <a:pt x="62" y="683"/>
                    <a:pt x="71" y="640"/>
                    <a:pt x="84" y="600"/>
                  </a:cubicBezTo>
                  <a:cubicBezTo>
                    <a:pt x="152" y="623"/>
                    <a:pt x="152" y="623"/>
                    <a:pt x="152" y="623"/>
                  </a:cubicBezTo>
                  <a:cubicBezTo>
                    <a:pt x="155" y="624"/>
                    <a:pt x="158" y="625"/>
                    <a:pt x="160" y="625"/>
                  </a:cubicBezTo>
                  <a:cubicBezTo>
                    <a:pt x="170" y="625"/>
                    <a:pt x="179" y="618"/>
                    <a:pt x="183" y="609"/>
                  </a:cubicBezTo>
                  <a:cubicBezTo>
                    <a:pt x="187" y="596"/>
                    <a:pt x="181" y="582"/>
                    <a:pt x="168" y="578"/>
                  </a:cubicBezTo>
                  <a:cubicBezTo>
                    <a:pt x="100" y="554"/>
                    <a:pt x="100" y="554"/>
                    <a:pt x="100" y="554"/>
                  </a:cubicBezTo>
                  <a:cubicBezTo>
                    <a:pt x="115" y="514"/>
                    <a:pt x="134" y="475"/>
                    <a:pt x="156" y="438"/>
                  </a:cubicBezTo>
                  <a:cubicBezTo>
                    <a:pt x="217" y="476"/>
                    <a:pt x="217" y="476"/>
                    <a:pt x="217" y="476"/>
                  </a:cubicBezTo>
                  <a:cubicBezTo>
                    <a:pt x="221" y="479"/>
                    <a:pt x="225" y="480"/>
                    <a:pt x="230" y="480"/>
                  </a:cubicBezTo>
                  <a:cubicBezTo>
                    <a:pt x="238" y="480"/>
                    <a:pt x="246" y="476"/>
                    <a:pt x="250" y="469"/>
                  </a:cubicBezTo>
                  <a:cubicBezTo>
                    <a:pt x="257" y="457"/>
                    <a:pt x="254" y="443"/>
                    <a:pt x="243" y="436"/>
                  </a:cubicBezTo>
                  <a:cubicBezTo>
                    <a:pt x="182" y="397"/>
                    <a:pt x="182" y="397"/>
                    <a:pt x="182" y="397"/>
                  </a:cubicBezTo>
                  <a:cubicBezTo>
                    <a:pt x="206" y="362"/>
                    <a:pt x="232" y="328"/>
                    <a:pt x="262" y="297"/>
                  </a:cubicBezTo>
                  <a:cubicBezTo>
                    <a:pt x="313" y="347"/>
                    <a:pt x="313" y="347"/>
                    <a:pt x="313" y="347"/>
                  </a:cubicBezTo>
                  <a:cubicBezTo>
                    <a:pt x="318" y="352"/>
                    <a:pt x="324" y="354"/>
                    <a:pt x="330" y="354"/>
                  </a:cubicBezTo>
                  <a:cubicBezTo>
                    <a:pt x="336" y="354"/>
                    <a:pt x="342" y="352"/>
                    <a:pt x="347" y="347"/>
                  </a:cubicBezTo>
                  <a:cubicBezTo>
                    <a:pt x="356" y="338"/>
                    <a:pt x="356" y="323"/>
                    <a:pt x="347" y="31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328" y="233"/>
                    <a:pt x="361" y="206"/>
                    <a:pt x="397" y="182"/>
                  </a:cubicBezTo>
                  <a:cubicBezTo>
                    <a:pt x="435" y="243"/>
                    <a:pt x="435" y="243"/>
                    <a:pt x="435" y="243"/>
                  </a:cubicBezTo>
                  <a:cubicBezTo>
                    <a:pt x="440" y="250"/>
                    <a:pt x="448" y="254"/>
                    <a:pt x="455" y="254"/>
                  </a:cubicBezTo>
                  <a:cubicBezTo>
                    <a:pt x="460" y="254"/>
                    <a:pt x="464" y="253"/>
                    <a:pt x="468" y="250"/>
                  </a:cubicBezTo>
                  <a:cubicBezTo>
                    <a:pt x="479" y="243"/>
                    <a:pt x="483" y="229"/>
                    <a:pt x="476" y="217"/>
                  </a:cubicBezTo>
                  <a:cubicBezTo>
                    <a:pt x="438" y="156"/>
                    <a:pt x="438" y="156"/>
                    <a:pt x="438" y="156"/>
                  </a:cubicBezTo>
                  <a:cubicBezTo>
                    <a:pt x="475" y="134"/>
                    <a:pt x="514" y="116"/>
                    <a:pt x="554" y="100"/>
                  </a:cubicBezTo>
                  <a:cubicBezTo>
                    <a:pt x="578" y="168"/>
                    <a:pt x="578" y="168"/>
                    <a:pt x="578" y="168"/>
                  </a:cubicBezTo>
                  <a:cubicBezTo>
                    <a:pt x="581" y="178"/>
                    <a:pt x="590" y="184"/>
                    <a:pt x="600" y="184"/>
                  </a:cubicBezTo>
                  <a:cubicBezTo>
                    <a:pt x="603" y="184"/>
                    <a:pt x="605" y="184"/>
                    <a:pt x="608" y="183"/>
                  </a:cubicBezTo>
                  <a:cubicBezTo>
                    <a:pt x="621" y="179"/>
                    <a:pt x="627" y="165"/>
                    <a:pt x="623" y="152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640" y="72"/>
                    <a:pt x="682" y="62"/>
                    <a:pt x="725" y="56"/>
                  </a:cubicBezTo>
                  <a:cubicBezTo>
                    <a:pt x="733" y="127"/>
                    <a:pt x="733" y="127"/>
                    <a:pt x="733" y="127"/>
                  </a:cubicBezTo>
                  <a:cubicBezTo>
                    <a:pt x="734" y="139"/>
                    <a:pt x="745" y="149"/>
                    <a:pt x="757" y="149"/>
                  </a:cubicBezTo>
                  <a:cubicBezTo>
                    <a:pt x="758" y="149"/>
                    <a:pt x="759" y="148"/>
                    <a:pt x="759" y="148"/>
                  </a:cubicBezTo>
                  <a:cubicBezTo>
                    <a:pt x="773" y="147"/>
                    <a:pt x="782" y="135"/>
                    <a:pt x="781" y="122"/>
                  </a:cubicBezTo>
                  <a:cubicBezTo>
                    <a:pt x="773" y="51"/>
                    <a:pt x="773" y="51"/>
                    <a:pt x="773" y="51"/>
                  </a:cubicBezTo>
                  <a:cubicBezTo>
                    <a:pt x="794" y="49"/>
                    <a:pt x="816" y="48"/>
                    <a:pt x="837" y="48"/>
                  </a:cubicBezTo>
                  <a:cubicBezTo>
                    <a:pt x="859" y="48"/>
                    <a:pt x="880" y="49"/>
                    <a:pt x="902" y="51"/>
                  </a:cubicBezTo>
                  <a:cubicBezTo>
                    <a:pt x="894" y="122"/>
                    <a:pt x="894" y="122"/>
                    <a:pt x="894" y="122"/>
                  </a:cubicBezTo>
                  <a:cubicBezTo>
                    <a:pt x="892" y="135"/>
                    <a:pt x="902" y="147"/>
                    <a:pt x="915" y="148"/>
                  </a:cubicBezTo>
                  <a:cubicBezTo>
                    <a:pt x="916" y="148"/>
                    <a:pt x="917" y="148"/>
                    <a:pt x="917" y="148"/>
                  </a:cubicBezTo>
                  <a:cubicBezTo>
                    <a:pt x="930" y="148"/>
                    <a:pt x="940" y="139"/>
                    <a:pt x="941" y="127"/>
                  </a:cubicBezTo>
                  <a:cubicBezTo>
                    <a:pt x="949" y="56"/>
                    <a:pt x="949" y="56"/>
                    <a:pt x="949" y="56"/>
                  </a:cubicBezTo>
                  <a:cubicBezTo>
                    <a:pt x="992" y="62"/>
                    <a:pt x="1034" y="71"/>
                    <a:pt x="1075" y="84"/>
                  </a:cubicBezTo>
                  <a:cubicBezTo>
                    <a:pt x="1051" y="152"/>
                    <a:pt x="1051" y="152"/>
                    <a:pt x="1051" y="152"/>
                  </a:cubicBezTo>
                  <a:cubicBezTo>
                    <a:pt x="1047" y="165"/>
                    <a:pt x="1054" y="179"/>
                    <a:pt x="1066" y="183"/>
                  </a:cubicBezTo>
                  <a:cubicBezTo>
                    <a:pt x="1069" y="184"/>
                    <a:pt x="1071" y="184"/>
                    <a:pt x="1074" y="184"/>
                  </a:cubicBezTo>
                  <a:cubicBezTo>
                    <a:pt x="1084" y="184"/>
                    <a:pt x="1093" y="178"/>
                    <a:pt x="1097" y="168"/>
                  </a:cubicBezTo>
                  <a:cubicBezTo>
                    <a:pt x="1120" y="100"/>
                    <a:pt x="1120" y="100"/>
                    <a:pt x="1120" y="100"/>
                  </a:cubicBezTo>
                  <a:cubicBezTo>
                    <a:pt x="1161" y="116"/>
                    <a:pt x="1200" y="134"/>
                    <a:pt x="1237" y="156"/>
                  </a:cubicBezTo>
                  <a:cubicBezTo>
                    <a:pt x="1198" y="217"/>
                    <a:pt x="1198" y="217"/>
                    <a:pt x="1198" y="217"/>
                  </a:cubicBezTo>
                  <a:cubicBezTo>
                    <a:pt x="1191" y="228"/>
                    <a:pt x="1195" y="243"/>
                    <a:pt x="1206" y="250"/>
                  </a:cubicBezTo>
                  <a:cubicBezTo>
                    <a:pt x="1210" y="253"/>
                    <a:pt x="1214" y="254"/>
                    <a:pt x="1219" y="254"/>
                  </a:cubicBezTo>
                  <a:cubicBezTo>
                    <a:pt x="1227" y="254"/>
                    <a:pt x="1235" y="250"/>
                    <a:pt x="1239" y="243"/>
                  </a:cubicBezTo>
                  <a:cubicBezTo>
                    <a:pt x="1277" y="182"/>
                    <a:pt x="1277" y="182"/>
                    <a:pt x="1277" y="182"/>
                  </a:cubicBezTo>
                  <a:cubicBezTo>
                    <a:pt x="1313" y="206"/>
                    <a:pt x="1346" y="233"/>
                    <a:pt x="1378" y="262"/>
                  </a:cubicBezTo>
                  <a:cubicBezTo>
                    <a:pt x="1327" y="313"/>
                    <a:pt x="1327" y="313"/>
                    <a:pt x="1327" y="313"/>
                  </a:cubicBezTo>
                  <a:cubicBezTo>
                    <a:pt x="1318" y="322"/>
                    <a:pt x="1318" y="338"/>
                    <a:pt x="1327" y="347"/>
                  </a:cubicBezTo>
                  <a:cubicBezTo>
                    <a:pt x="1332" y="352"/>
                    <a:pt x="1338" y="354"/>
                    <a:pt x="1344" y="354"/>
                  </a:cubicBezTo>
                  <a:cubicBezTo>
                    <a:pt x="1351" y="354"/>
                    <a:pt x="1357" y="352"/>
                    <a:pt x="1361" y="347"/>
                  </a:cubicBezTo>
                  <a:cubicBezTo>
                    <a:pt x="1412" y="296"/>
                    <a:pt x="1412" y="296"/>
                    <a:pt x="1412" y="296"/>
                  </a:cubicBezTo>
                  <a:cubicBezTo>
                    <a:pt x="1446" y="330"/>
                    <a:pt x="1446" y="330"/>
                    <a:pt x="1446" y="330"/>
                  </a:cubicBezTo>
                  <a:cubicBezTo>
                    <a:pt x="1255" y="521"/>
                    <a:pt x="1255" y="521"/>
                    <a:pt x="1255" y="521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0" y="466"/>
                    <a:pt x="1194" y="463"/>
                    <a:pt x="1187" y="463"/>
                  </a:cubicBezTo>
                  <a:cubicBezTo>
                    <a:pt x="1181" y="463"/>
                    <a:pt x="1175" y="466"/>
                    <a:pt x="1170" y="470"/>
                  </a:cubicBezTo>
                  <a:cubicBezTo>
                    <a:pt x="1057" y="583"/>
                    <a:pt x="1057" y="583"/>
                    <a:pt x="1057" y="583"/>
                  </a:cubicBezTo>
                  <a:cubicBezTo>
                    <a:pt x="1048" y="593"/>
                    <a:pt x="1048" y="608"/>
                    <a:pt x="1057" y="617"/>
                  </a:cubicBezTo>
                  <a:cubicBezTo>
                    <a:pt x="1067" y="627"/>
                    <a:pt x="1082" y="627"/>
                    <a:pt x="1091" y="617"/>
                  </a:cubicBezTo>
                  <a:cubicBezTo>
                    <a:pt x="1187" y="521"/>
                    <a:pt x="1187" y="521"/>
                    <a:pt x="1187" y="521"/>
                  </a:cubicBezTo>
                  <a:cubicBezTo>
                    <a:pt x="1238" y="572"/>
                    <a:pt x="1238" y="572"/>
                    <a:pt x="1238" y="572"/>
                  </a:cubicBezTo>
                  <a:cubicBezTo>
                    <a:pt x="1243" y="576"/>
                    <a:pt x="1249" y="579"/>
                    <a:pt x="1255" y="579"/>
                  </a:cubicBezTo>
                  <a:cubicBezTo>
                    <a:pt x="1262" y="579"/>
                    <a:pt x="1268" y="576"/>
                    <a:pt x="1272" y="572"/>
                  </a:cubicBezTo>
                  <a:cubicBezTo>
                    <a:pt x="1497" y="347"/>
                    <a:pt x="1497" y="347"/>
                    <a:pt x="1497" y="347"/>
                  </a:cubicBezTo>
                  <a:cubicBezTo>
                    <a:pt x="1506" y="338"/>
                    <a:pt x="1506" y="322"/>
                    <a:pt x="1497" y="313"/>
                  </a:cubicBezTo>
                  <a:close/>
                  <a:moveTo>
                    <a:pt x="1497" y="313"/>
                  </a:moveTo>
                  <a:cubicBezTo>
                    <a:pt x="1497" y="313"/>
                    <a:pt x="1497" y="313"/>
                    <a:pt x="1497" y="3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Freeform 53"/>
            <p:cNvSpPr>
              <a:spLocks noEditPoints="1"/>
            </p:cNvSpPr>
            <p:nvPr/>
          </p:nvSpPr>
          <p:spPr bwMode="auto">
            <a:xfrm>
              <a:off x="8347075" y="4183063"/>
              <a:ext cx="3571875" cy="3530600"/>
            </a:xfrm>
            <a:custGeom>
              <a:avLst/>
              <a:gdLst>
                <a:gd name="T0" fmla="*/ 797 w 815"/>
                <a:gd name="T1" fmla="*/ 66 h 813"/>
                <a:gd name="T2" fmla="*/ 209 w 815"/>
                <a:gd name="T3" fmla="*/ 209 h 813"/>
                <a:gd name="T4" fmla="*/ 66 w 815"/>
                <a:gd name="T5" fmla="*/ 796 h 813"/>
                <a:gd name="T6" fmla="*/ 83 w 815"/>
                <a:gd name="T7" fmla="*/ 813 h 813"/>
                <a:gd name="T8" fmla="*/ 89 w 815"/>
                <a:gd name="T9" fmla="*/ 813 h 813"/>
                <a:gd name="T10" fmla="*/ 106 w 815"/>
                <a:gd name="T11" fmla="*/ 806 h 813"/>
                <a:gd name="T12" fmla="*/ 219 w 815"/>
                <a:gd name="T13" fmla="*/ 693 h 813"/>
                <a:gd name="T14" fmla="*/ 219 w 815"/>
                <a:gd name="T15" fmla="*/ 659 h 813"/>
                <a:gd name="T16" fmla="*/ 185 w 815"/>
                <a:gd name="T17" fmla="*/ 659 h 813"/>
                <a:gd name="T18" fmla="*/ 101 w 815"/>
                <a:gd name="T19" fmla="*/ 743 h 813"/>
                <a:gd name="T20" fmla="*/ 243 w 815"/>
                <a:gd name="T21" fmla="*/ 243 h 813"/>
                <a:gd name="T22" fmla="*/ 743 w 815"/>
                <a:gd name="T23" fmla="*/ 101 h 813"/>
                <a:gd name="T24" fmla="*/ 298 w 815"/>
                <a:gd name="T25" fmla="*/ 546 h 813"/>
                <a:gd name="T26" fmla="*/ 298 w 815"/>
                <a:gd name="T27" fmla="*/ 580 h 813"/>
                <a:gd name="T28" fmla="*/ 332 w 815"/>
                <a:gd name="T29" fmla="*/ 580 h 813"/>
                <a:gd name="T30" fmla="*/ 806 w 815"/>
                <a:gd name="T31" fmla="*/ 106 h 813"/>
                <a:gd name="T32" fmla="*/ 813 w 815"/>
                <a:gd name="T33" fmla="*/ 83 h 813"/>
                <a:gd name="T34" fmla="*/ 797 w 815"/>
                <a:gd name="T35" fmla="*/ 66 h 813"/>
                <a:gd name="T36" fmla="*/ 797 w 815"/>
                <a:gd name="T37" fmla="*/ 66 h 813"/>
                <a:gd name="T38" fmla="*/ 797 w 815"/>
                <a:gd name="T39" fmla="*/ 66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5" h="813">
                  <a:moveTo>
                    <a:pt x="797" y="66"/>
                  </a:moveTo>
                  <a:cubicBezTo>
                    <a:pt x="588" y="0"/>
                    <a:pt x="363" y="55"/>
                    <a:pt x="209" y="209"/>
                  </a:cubicBezTo>
                  <a:cubicBezTo>
                    <a:pt x="55" y="363"/>
                    <a:pt x="0" y="588"/>
                    <a:pt x="66" y="796"/>
                  </a:cubicBezTo>
                  <a:cubicBezTo>
                    <a:pt x="69" y="804"/>
                    <a:pt x="75" y="811"/>
                    <a:pt x="83" y="813"/>
                  </a:cubicBezTo>
                  <a:cubicBezTo>
                    <a:pt x="85" y="813"/>
                    <a:pt x="87" y="813"/>
                    <a:pt x="89" y="813"/>
                  </a:cubicBezTo>
                  <a:cubicBezTo>
                    <a:pt x="95" y="813"/>
                    <a:pt x="102" y="811"/>
                    <a:pt x="106" y="806"/>
                  </a:cubicBezTo>
                  <a:cubicBezTo>
                    <a:pt x="219" y="693"/>
                    <a:pt x="219" y="693"/>
                    <a:pt x="219" y="693"/>
                  </a:cubicBezTo>
                  <a:cubicBezTo>
                    <a:pt x="229" y="684"/>
                    <a:pt x="229" y="669"/>
                    <a:pt x="219" y="659"/>
                  </a:cubicBezTo>
                  <a:cubicBezTo>
                    <a:pt x="210" y="650"/>
                    <a:pt x="195" y="650"/>
                    <a:pt x="185" y="659"/>
                  </a:cubicBezTo>
                  <a:cubicBezTo>
                    <a:pt x="101" y="743"/>
                    <a:pt x="101" y="743"/>
                    <a:pt x="101" y="743"/>
                  </a:cubicBezTo>
                  <a:cubicBezTo>
                    <a:pt x="59" y="564"/>
                    <a:pt x="111" y="375"/>
                    <a:pt x="243" y="243"/>
                  </a:cubicBezTo>
                  <a:cubicBezTo>
                    <a:pt x="375" y="111"/>
                    <a:pt x="564" y="59"/>
                    <a:pt x="743" y="101"/>
                  </a:cubicBezTo>
                  <a:cubicBezTo>
                    <a:pt x="298" y="546"/>
                    <a:pt x="298" y="546"/>
                    <a:pt x="298" y="546"/>
                  </a:cubicBezTo>
                  <a:cubicBezTo>
                    <a:pt x="289" y="555"/>
                    <a:pt x="289" y="571"/>
                    <a:pt x="298" y="580"/>
                  </a:cubicBezTo>
                  <a:cubicBezTo>
                    <a:pt x="308" y="589"/>
                    <a:pt x="323" y="589"/>
                    <a:pt x="332" y="580"/>
                  </a:cubicBezTo>
                  <a:cubicBezTo>
                    <a:pt x="806" y="106"/>
                    <a:pt x="806" y="106"/>
                    <a:pt x="806" y="106"/>
                  </a:cubicBezTo>
                  <a:cubicBezTo>
                    <a:pt x="812" y="100"/>
                    <a:pt x="815" y="92"/>
                    <a:pt x="813" y="83"/>
                  </a:cubicBezTo>
                  <a:cubicBezTo>
                    <a:pt x="811" y="75"/>
                    <a:pt x="805" y="69"/>
                    <a:pt x="797" y="66"/>
                  </a:cubicBezTo>
                  <a:close/>
                  <a:moveTo>
                    <a:pt x="797" y="66"/>
                  </a:moveTo>
                  <a:cubicBezTo>
                    <a:pt x="797" y="66"/>
                    <a:pt x="797" y="66"/>
                    <a:pt x="797" y="6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5" name="Group 64"/>
          <p:cNvGrpSpPr>
            <a:grpSpLocks noChangeAspect="1"/>
          </p:cNvGrpSpPr>
          <p:nvPr/>
        </p:nvGrpSpPr>
        <p:grpSpPr>
          <a:xfrm>
            <a:off x="2907242" y="1396885"/>
            <a:ext cx="307686" cy="304800"/>
            <a:chOff x="8932863" y="2252663"/>
            <a:chExt cx="6600825" cy="6538913"/>
          </a:xfrm>
        </p:grpSpPr>
        <p:sp>
          <p:nvSpPr>
            <p:cNvPr id="62" name="Freeform 57"/>
            <p:cNvSpPr>
              <a:spLocks noEditPoints="1"/>
            </p:cNvSpPr>
            <p:nvPr/>
          </p:nvSpPr>
          <p:spPr bwMode="auto">
            <a:xfrm>
              <a:off x="9144000" y="2616200"/>
              <a:ext cx="6022975" cy="5967413"/>
            </a:xfrm>
            <a:custGeom>
              <a:avLst/>
              <a:gdLst>
                <a:gd name="T0" fmla="*/ 1121 w 1374"/>
                <a:gd name="T1" fmla="*/ 1121 h 1374"/>
                <a:gd name="T2" fmla="*/ 0 w 1374"/>
                <a:gd name="T3" fmla="*/ 0 h 1374"/>
                <a:gd name="T4" fmla="*/ 0 w 1374"/>
                <a:gd name="T5" fmla="*/ 174 h 1374"/>
                <a:gd name="T6" fmla="*/ 72 w 1374"/>
                <a:gd name="T7" fmla="*/ 174 h 1374"/>
                <a:gd name="T8" fmla="*/ 96 w 1374"/>
                <a:gd name="T9" fmla="*/ 198 h 1374"/>
                <a:gd name="T10" fmla="*/ 72 w 1374"/>
                <a:gd name="T11" fmla="*/ 222 h 1374"/>
                <a:gd name="T12" fmla="*/ 0 w 1374"/>
                <a:gd name="T13" fmla="*/ 222 h 1374"/>
                <a:gd name="T14" fmla="*/ 0 w 1374"/>
                <a:gd name="T15" fmla="*/ 318 h 1374"/>
                <a:gd name="T16" fmla="*/ 72 w 1374"/>
                <a:gd name="T17" fmla="*/ 318 h 1374"/>
                <a:gd name="T18" fmla="*/ 96 w 1374"/>
                <a:gd name="T19" fmla="*/ 342 h 1374"/>
                <a:gd name="T20" fmla="*/ 72 w 1374"/>
                <a:gd name="T21" fmla="*/ 366 h 1374"/>
                <a:gd name="T22" fmla="*/ 0 w 1374"/>
                <a:gd name="T23" fmla="*/ 366 h 1374"/>
                <a:gd name="T24" fmla="*/ 0 w 1374"/>
                <a:gd name="T25" fmla="*/ 462 h 1374"/>
                <a:gd name="T26" fmla="*/ 72 w 1374"/>
                <a:gd name="T27" fmla="*/ 462 h 1374"/>
                <a:gd name="T28" fmla="*/ 96 w 1374"/>
                <a:gd name="T29" fmla="*/ 486 h 1374"/>
                <a:gd name="T30" fmla="*/ 72 w 1374"/>
                <a:gd name="T31" fmla="*/ 510 h 1374"/>
                <a:gd name="T32" fmla="*/ 0 w 1374"/>
                <a:gd name="T33" fmla="*/ 510 h 1374"/>
                <a:gd name="T34" fmla="*/ 0 w 1374"/>
                <a:gd name="T35" fmla="*/ 606 h 1374"/>
                <a:gd name="T36" fmla="*/ 72 w 1374"/>
                <a:gd name="T37" fmla="*/ 606 h 1374"/>
                <a:gd name="T38" fmla="*/ 96 w 1374"/>
                <a:gd name="T39" fmla="*/ 630 h 1374"/>
                <a:gd name="T40" fmla="*/ 72 w 1374"/>
                <a:gd name="T41" fmla="*/ 654 h 1374"/>
                <a:gd name="T42" fmla="*/ 0 w 1374"/>
                <a:gd name="T43" fmla="*/ 654 h 1374"/>
                <a:gd name="T44" fmla="*/ 0 w 1374"/>
                <a:gd name="T45" fmla="*/ 750 h 1374"/>
                <a:gd name="T46" fmla="*/ 72 w 1374"/>
                <a:gd name="T47" fmla="*/ 750 h 1374"/>
                <a:gd name="T48" fmla="*/ 96 w 1374"/>
                <a:gd name="T49" fmla="*/ 774 h 1374"/>
                <a:gd name="T50" fmla="*/ 72 w 1374"/>
                <a:gd name="T51" fmla="*/ 798 h 1374"/>
                <a:gd name="T52" fmla="*/ 0 w 1374"/>
                <a:gd name="T53" fmla="*/ 798 h 1374"/>
                <a:gd name="T54" fmla="*/ 0 w 1374"/>
                <a:gd name="T55" fmla="*/ 894 h 1374"/>
                <a:gd name="T56" fmla="*/ 72 w 1374"/>
                <a:gd name="T57" fmla="*/ 894 h 1374"/>
                <a:gd name="T58" fmla="*/ 96 w 1374"/>
                <a:gd name="T59" fmla="*/ 918 h 1374"/>
                <a:gd name="T60" fmla="*/ 72 w 1374"/>
                <a:gd name="T61" fmla="*/ 942 h 1374"/>
                <a:gd name="T62" fmla="*/ 0 w 1374"/>
                <a:gd name="T63" fmla="*/ 942 h 1374"/>
                <a:gd name="T64" fmla="*/ 0 w 1374"/>
                <a:gd name="T65" fmla="*/ 1038 h 1374"/>
                <a:gd name="T66" fmla="*/ 72 w 1374"/>
                <a:gd name="T67" fmla="*/ 1038 h 1374"/>
                <a:gd name="T68" fmla="*/ 96 w 1374"/>
                <a:gd name="T69" fmla="*/ 1062 h 1374"/>
                <a:gd name="T70" fmla="*/ 72 w 1374"/>
                <a:gd name="T71" fmla="*/ 1086 h 1374"/>
                <a:gd name="T72" fmla="*/ 0 w 1374"/>
                <a:gd name="T73" fmla="*/ 1086 h 1374"/>
                <a:gd name="T74" fmla="*/ 0 w 1374"/>
                <a:gd name="T75" fmla="*/ 1182 h 1374"/>
                <a:gd name="T76" fmla="*/ 72 w 1374"/>
                <a:gd name="T77" fmla="*/ 1182 h 1374"/>
                <a:gd name="T78" fmla="*/ 96 w 1374"/>
                <a:gd name="T79" fmla="*/ 1206 h 1374"/>
                <a:gd name="T80" fmla="*/ 72 w 1374"/>
                <a:gd name="T81" fmla="*/ 1230 h 1374"/>
                <a:gd name="T82" fmla="*/ 0 w 1374"/>
                <a:gd name="T83" fmla="*/ 1230 h 1374"/>
                <a:gd name="T84" fmla="*/ 0 w 1374"/>
                <a:gd name="T85" fmla="*/ 1374 h 1374"/>
                <a:gd name="T86" fmla="*/ 1374 w 1374"/>
                <a:gd name="T87" fmla="*/ 1374 h 1374"/>
                <a:gd name="T88" fmla="*/ 1189 w 1374"/>
                <a:gd name="T89" fmla="*/ 1189 h 1374"/>
                <a:gd name="T90" fmla="*/ 1189 w 1374"/>
                <a:gd name="T91" fmla="*/ 1155 h 1374"/>
                <a:gd name="T92" fmla="*/ 1155 w 1374"/>
                <a:gd name="T93" fmla="*/ 1121 h 1374"/>
                <a:gd name="T94" fmla="*/ 1121 w 1374"/>
                <a:gd name="T95" fmla="*/ 1121 h 1374"/>
                <a:gd name="T96" fmla="*/ 836 w 1374"/>
                <a:gd name="T97" fmla="*/ 1151 h 1374"/>
                <a:gd name="T98" fmla="*/ 814 w 1374"/>
                <a:gd name="T99" fmla="*/ 1166 h 1374"/>
                <a:gd name="T100" fmla="*/ 232 w 1374"/>
                <a:gd name="T101" fmla="*/ 1166 h 1374"/>
                <a:gd name="T102" fmla="*/ 208 w 1374"/>
                <a:gd name="T103" fmla="*/ 1142 h 1374"/>
                <a:gd name="T104" fmla="*/ 208 w 1374"/>
                <a:gd name="T105" fmla="*/ 560 h 1374"/>
                <a:gd name="T106" fmla="*/ 223 w 1374"/>
                <a:gd name="T107" fmla="*/ 538 h 1374"/>
                <a:gd name="T108" fmla="*/ 249 w 1374"/>
                <a:gd name="T109" fmla="*/ 543 h 1374"/>
                <a:gd name="T110" fmla="*/ 506 w 1374"/>
                <a:gd name="T111" fmla="*/ 800 h 1374"/>
                <a:gd name="T112" fmla="*/ 506 w 1374"/>
                <a:gd name="T113" fmla="*/ 834 h 1374"/>
                <a:gd name="T114" fmla="*/ 540 w 1374"/>
                <a:gd name="T115" fmla="*/ 868 h 1374"/>
                <a:gd name="T116" fmla="*/ 574 w 1374"/>
                <a:gd name="T117" fmla="*/ 868 h 1374"/>
                <a:gd name="T118" fmla="*/ 831 w 1374"/>
                <a:gd name="T119" fmla="*/ 1125 h 1374"/>
                <a:gd name="T120" fmla="*/ 836 w 1374"/>
                <a:gd name="T121" fmla="*/ 1151 h 1374"/>
                <a:gd name="T122" fmla="*/ 836 w 1374"/>
                <a:gd name="T123" fmla="*/ 1151 h 1374"/>
                <a:gd name="T124" fmla="*/ 836 w 1374"/>
                <a:gd name="T125" fmla="*/ 1151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4" h="1374">
                  <a:moveTo>
                    <a:pt x="1121" y="11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72" y="174"/>
                    <a:pt x="72" y="174"/>
                    <a:pt x="72" y="174"/>
                  </a:cubicBezTo>
                  <a:cubicBezTo>
                    <a:pt x="85" y="174"/>
                    <a:pt x="96" y="185"/>
                    <a:pt x="96" y="198"/>
                  </a:cubicBezTo>
                  <a:cubicBezTo>
                    <a:pt x="96" y="211"/>
                    <a:pt x="85" y="222"/>
                    <a:pt x="72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72" y="318"/>
                    <a:pt x="72" y="318"/>
                    <a:pt x="72" y="318"/>
                  </a:cubicBezTo>
                  <a:cubicBezTo>
                    <a:pt x="85" y="318"/>
                    <a:pt x="96" y="329"/>
                    <a:pt x="96" y="342"/>
                  </a:cubicBezTo>
                  <a:cubicBezTo>
                    <a:pt x="96" y="355"/>
                    <a:pt x="85" y="366"/>
                    <a:pt x="72" y="366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72" y="462"/>
                    <a:pt x="72" y="462"/>
                    <a:pt x="72" y="462"/>
                  </a:cubicBezTo>
                  <a:cubicBezTo>
                    <a:pt x="85" y="462"/>
                    <a:pt x="96" y="473"/>
                    <a:pt x="96" y="486"/>
                  </a:cubicBezTo>
                  <a:cubicBezTo>
                    <a:pt x="96" y="499"/>
                    <a:pt x="85" y="510"/>
                    <a:pt x="72" y="51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72" y="606"/>
                    <a:pt x="72" y="606"/>
                    <a:pt x="72" y="606"/>
                  </a:cubicBezTo>
                  <a:cubicBezTo>
                    <a:pt x="85" y="606"/>
                    <a:pt x="96" y="617"/>
                    <a:pt x="96" y="630"/>
                  </a:cubicBezTo>
                  <a:cubicBezTo>
                    <a:pt x="96" y="643"/>
                    <a:pt x="85" y="654"/>
                    <a:pt x="72" y="654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0" y="750"/>
                    <a:pt x="0" y="750"/>
                    <a:pt x="0" y="750"/>
                  </a:cubicBezTo>
                  <a:cubicBezTo>
                    <a:pt x="72" y="750"/>
                    <a:pt x="72" y="750"/>
                    <a:pt x="72" y="750"/>
                  </a:cubicBezTo>
                  <a:cubicBezTo>
                    <a:pt x="85" y="750"/>
                    <a:pt x="96" y="761"/>
                    <a:pt x="96" y="774"/>
                  </a:cubicBezTo>
                  <a:cubicBezTo>
                    <a:pt x="96" y="787"/>
                    <a:pt x="85" y="798"/>
                    <a:pt x="72" y="798"/>
                  </a:cubicBezTo>
                  <a:cubicBezTo>
                    <a:pt x="0" y="798"/>
                    <a:pt x="0" y="798"/>
                    <a:pt x="0" y="798"/>
                  </a:cubicBezTo>
                  <a:cubicBezTo>
                    <a:pt x="0" y="894"/>
                    <a:pt x="0" y="894"/>
                    <a:pt x="0" y="894"/>
                  </a:cubicBezTo>
                  <a:cubicBezTo>
                    <a:pt x="72" y="894"/>
                    <a:pt x="72" y="894"/>
                    <a:pt x="72" y="894"/>
                  </a:cubicBezTo>
                  <a:cubicBezTo>
                    <a:pt x="85" y="894"/>
                    <a:pt x="96" y="905"/>
                    <a:pt x="96" y="918"/>
                  </a:cubicBezTo>
                  <a:cubicBezTo>
                    <a:pt x="96" y="931"/>
                    <a:pt x="85" y="942"/>
                    <a:pt x="72" y="942"/>
                  </a:cubicBezTo>
                  <a:cubicBezTo>
                    <a:pt x="0" y="942"/>
                    <a:pt x="0" y="942"/>
                    <a:pt x="0" y="942"/>
                  </a:cubicBezTo>
                  <a:cubicBezTo>
                    <a:pt x="0" y="1038"/>
                    <a:pt x="0" y="1038"/>
                    <a:pt x="0" y="1038"/>
                  </a:cubicBezTo>
                  <a:cubicBezTo>
                    <a:pt x="72" y="1038"/>
                    <a:pt x="72" y="1038"/>
                    <a:pt x="72" y="1038"/>
                  </a:cubicBezTo>
                  <a:cubicBezTo>
                    <a:pt x="85" y="1038"/>
                    <a:pt x="96" y="1049"/>
                    <a:pt x="96" y="1062"/>
                  </a:cubicBezTo>
                  <a:cubicBezTo>
                    <a:pt x="96" y="1075"/>
                    <a:pt x="85" y="1086"/>
                    <a:pt x="72" y="1086"/>
                  </a:cubicBezTo>
                  <a:cubicBezTo>
                    <a:pt x="0" y="1086"/>
                    <a:pt x="0" y="1086"/>
                    <a:pt x="0" y="1086"/>
                  </a:cubicBezTo>
                  <a:cubicBezTo>
                    <a:pt x="0" y="1182"/>
                    <a:pt x="0" y="1182"/>
                    <a:pt x="0" y="1182"/>
                  </a:cubicBezTo>
                  <a:cubicBezTo>
                    <a:pt x="72" y="1182"/>
                    <a:pt x="72" y="1182"/>
                    <a:pt x="72" y="1182"/>
                  </a:cubicBezTo>
                  <a:cubicBezTo>
                    <a:pt x="85" y="1182"/>
                    <a:pt x="96" y="1193"/>
                    <a:pt x="96" y="1206"/>
                  </a:cubicBezTo>
                  <a:cubicBezTo>
                    <a:pt x="96" y="1219"/>
                    <a:pt x="85" y="1230"/>
                    <a:pt x="72" y="1230"/>
                  </a:cubicBezTo>
                  <a:cubicBezTo>
                    <a:pt x="0" y="1230"/>
                    <a:pt x="0" y="1230"/>
                    <a:pt x="0" y="1230"/>
                  </a:cubicBezTo>
                  <a:cubicBezTo>
                    <a:pt x="0" y="1374"/>
                    <a:pt x="0" y="1374"/>
                    <a:pt x="0" y="1374"/>
                  </a:cubicBezTo>
                  <a:cubicBezTo>
                    <a:pt x="1374" y="1374"/>
                    <a:pt x="1374" y="1374"/>
                    <a:pt x="1374" y="1374"/>
                  </a:cubicBezTo>
                  <a:cubicBezTo>
                    <a:pt x="1189" y="1189"/>
                    <a:pt x="1189" y="1189"/>
                    <a:pt x="1189" y="1189"/>
                  </a:cubicBezTo>
                  <a:cubicBezTo>
                    <a:pt x="1179" y="1179"/>
                    <a:pt x="1179" y="1164"/>
                    <a:pt x="1189" y="1155"/>
                  </a:cubicBezTo>
                  <a:cubicBezTo>
                    <a:pt x="1155" y="1121"/>
                    <a:pt x="1155" y="1121"/>
                    <a:pt x="1155" y="1121"/>
                  </a:cubicBezTo>
                  <a:cubicBezTo>
                    <a:pt x="1145" y="1130"/>
                    <a:pt x="1130" y="1130"/>
                    <a:pt x="1121" y="1121"/>
                  </a:cubicBezTo>
                  <a:close/>
                  <a:moveTo>
                    <a:pt x="836" y="1151"/>
                  </a:moveTo>
                  <a:cubicBezTo>
                    <a:pt x="832" y="1160"/>
                    <a:pt x="824" y="1166"/>
                    <a:pt x="814" y="1166"/>
                  </a:cubicBezTo>
                  <a:cubicBezTo>
                    <a:pt x="232" y="1166"/>
                    <a:pt x="232" y="1166"/>
                    <a:pt x="232" y="1166"/>
                  </a:cubicBezTo>
                  <a:cubicBezTo>
                    <a:pt x="219" y="1166"/>
                    <a:pt x="208" y="1155"/>
                    <a:pt x="208" y="1142"/>
                  </a:cubicBezTo>
                  <a:cubicBezTo>
                    <a:pt x="208" y="560"/>
                    <a:pt x="208" y="560"/>
                    <a:pt x="208" y="560"/>
                  </a:cubicBezTo>
                  <a:cubicBezTo>
                    <a:pt x="208" y="550"/>
                    <a:pt x="214" y="542"/>
                    <a:pt x="223" y="538"/>
                  </a:cubicBezTo>
                  <a:cubicBezTo>
                    <a:pt x="232" y="534"/>
                    <a:pt x="242" y="536"/>
                    <a:pt x="249" y="543"/>
                  </a:cubicBezTo>
                  <a:cubicBezTo>
                    <a:pt x="506" y="800"/>
                    <a:pt x="506" y="800"/>
                    <a:pt x="506" y="800"/>
                  </a:cubicBezTo>
                  <a:cubicBezTo>
                    <a:pt x="515" y="809"/>
                    <a:pt x="515" y="825"/>
                    <a:pt x="506" y="834"/>
                  </a:cubicBezTo>
                  <a:cubicBezTo>
                    <a:pt x="540" y="868"/>
                    <a:pt x="540" y="868"/>
                    <a:pt x="540" y="868"/>
                  </a:cubicBezTo>
                  <a:cubicBezTo>
                    <a:pt x="549" y="859"/>
                    <a:pt x="565" y="859"/>
                    <a:pt x="574" y="868"/>
                  </a:cubicBezTo>
                  <a:cubicBezTo>
                    <a:pt x="831" y="1125"/>
                    <a:pt x="831" y="1125"/>
                    <a:pt x="831" y="1125"/>
                  </a:cubicBezTo>
                  <a:cubicBezTo>
                    <a:pt x="838" y="1132"/>
                    <a:pt x="840" y="1142"/>
                    <a:pt x="836" y="1151"/>
                  </a:cubicBezTo>
                  <a:close/>
                  <a:moveTo>
                    <a:pt x="836" y="1151"/>
                  </a:moveTo>
                  <a:cubicBezTo>
                    <a:pt x="836" y="1151"/>
                    <a:pt x="836" y="1151"/>
                    <a:pt x="836" y="11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58"/>
            <p:cNvSpPr>
              <a:spLocks noEditPoints="1"/>
            </p:cNvSpPr>
            <p:nvPr/>
          </p:nvSpPr>
          <p:spPr bwMode="auto">
            <a:xfrm>
              <a:off x="8932863" y="2252663"/>
              <a:ext cx="6600825" cy="6538913"/>
            </a:xfrm>
            <a:custGeom>
              <a:avLst/>
              <a:gdLst>
                <a:gd name="T0" fmla="*/ 1497 w 1506"/>
                <a:gd name="T1" fmla="*/ 1465 h 1506"/>
                <a:gd name="T2" fmla="*/ 1271 w 1506"/>
                <a:gd name="T3" fmla="*/ 1239 h 1506"/>
                <a:gd name="T4" fmla="*/ 1237 w 1506"/>
                <a:gd name="T5" fmla="*/ 1239 h 1506"/>
                <a:gd name="T6" fmla="*/ 1237 w 1506"/>
                <a:gd name="T7" fmla="*/ 1273 h 1506"/>
                <a:gd name="T8" fmla="*/ 1422 w 1506"/>
                <a:gd name="T9" fmla="*/ 1458 h 1506"/>
                <a:gd name="T10" fmla="*/ 48 w 1506"/>
                <a:gd name="T11" fmla="*/ 1458 h 1506"/>
                <a:gd name="T12" fmla="*/ 48 w 1506"/>
                <a:gd name="T13" fmla="*/ 1314 h 1506"/>
                <a:gd name="T14" fmla="*/ 120 w 1506"/>
                <a:gd name="T15" fmla="*/ 1314 h 1506"/>
                <a:gd name="T16" fmla="*/ 144 w 1506"/>
                <a:gd name="T17" fmla="*/ 1290 h 1506"/>
                <a:gd name="T18" fmla="*/ 120 w 1506"/>
                <a:gd name="T19" fmla="*/ 1266 h 1506"/>
                <a:gd name="T20" fmla="*/ 48 w 1506"/>
                <a:gd name="T21" fmla="*/ 1266 h 1506"/>
                <a:gd name="T22" fmla="*/ 48 w 1506"/>
                <a:gd name="T23" fmla="*/ 1170 h 1506"/>
                <a:gd name="T24" fmla="*/ 120 w 1506"/>
                <a:gd name="T25" fmla="*/ 1170 h 1506"/>
                <a:gd name="T26" fmla="*/ 144 w 1506"/>
                <a:gd name="T27" fmla="*/ 1146 h 1506"/>
                <a:gd name="T28" fmla="*/ 120 w 1506"/>
                <a:gd name="T29" fmla="*/ 1122 h 1506"/>
                <a:gd name="T30" fmla="*/ 48 w 1506"/>
                <a:gd name="T31" fmla="*/ 1122 h 1506"/>
                <a:gd name="T32" fmla="*/ 48 w 1506"/>
                <a:gd name="T33" fmla="*/ 1026 h 1506"/>
                <a:gd name="T34" fmla="*/ 120 w 1506"/>
                <a:gd name="T35" fmla="*/ 1026 h 1506"/>
                <a:gd name="T36" fmla="*/ 144 w 1506"/>
                <a:gd name="T37" fmla="*/ 1002 h 1506"/>
                <a:gd name="T38" fmla="*/ 120 w 1506"/>
                <a:gd name="T39" fmla="*/ 978 h 1506"/>
                <a:gd name="T40" fmla="*/ 48 w 1506"/>
                <a:gd name="T41" fmla="*/ 978 h 1506"/>
                <a:gd name="T42" fmla="*/ 48 w 1506"/>
                <a:gd name="T43" fmla="*/ 882 h 1506"/>
                <a:gd name="T44" fmla="*/ 120 w 1506"/>
                <a:gd name="T45" fmla="*/ 882 h 1506"/>
                <a:gd name="T46" fmla="*/ 144 w 1506"/>
                <a:gd name="T47" fmla="*/ 858 h 1506"/>
                <a:gd name="T48" fmla="*/ 120 w 1506"/>
                <a:gd name="T49" fmla="*/ 834 h 1506"/>
                <a:gd name="T50" fmla="*/ 48 w 1506"/>
                <a:gd name="T51" fmla="*/ 834 h 1506"/>
                <a:gd name="T52" fmla="*/ 48 w 1506"/>
                <a:gd name="T53" fmla="*/ 738 h 1506"/>
                <a:gd name="T54" fmla="*/ 120 w 1506"/>
                <a:gd name="T55" fmla="*/ 738 h 1506"/>
                <a:gd name="T56" fmla="*/ 144 w 1506"/>
                <a:gd name="T57" fmla="*/ 714 h 1506"/>
                <a:gd name="T58" fmla="*/ 120 w 1506"/>
                <a:gd name="T59" fmla="*/ 690 h 1506"/>
                <a:gd name="T60" fmla="*/ 48 w 1506"/>
                <a:gd name="T61" fmla="*/ 690 h 1506"/>
                <a:gd name="T62" fmla="*/ 48 w 1506"/>
                <a:gd name="T63" fmla="*/ 594 h 1506"/>
                <a:gd name="T64" fmla="*/ 120 w 1506"/>
                <a:gd name="T65" fmla="*/ 594 h 1506"/>
                <a:gd name="T66" fmla="*/ 144 w 1506"/>
                <a:gd name="T67" fmla="*/ 570 h 1506"/>
                <a:gd name="T68" fmla="*/ 120 w 1506"/>
                <a:gd name="T69" fmla="*/ 546 h 1506"/>
                <a:gd name="T70" fmla="*/ 48 w 1506"/>
                <a:gd name="T71" fmla="*/ 546 h 1506"/>
                <a:gd name="T72" fmla="*/ 48 w 1506"/>
                <a:gd name="T73" fmla="*/ 450 h 1506"/>
                <a:gd name="T74" fmla="*/ 120 w 1506"/>
                <a:gd name="T75" fmla="*/ 450 h 1506"/>
                <a:gd name="T76" fmla="*/ 144 w 1506"/>
                <a:gd name="T77" fmla="*/ 426 h 1506"/>
                <a:gd name="T78" fmla="*/ 120 w 1506"/>
                <a:gd name="T79" fmla="*/ 402 h 1506"/>
                <a:gd name="T80" fmla="*/ 48 w 1506"/>
                <a:gd name="T81" fmla="*/ 402 h 1506"/>
                <a:gd name="T82" fmla="*/ 48 w 1506"/>
                <a:gd name="T83" fmla="*/ 306 h 1506"/>
                <a:gd name="T84" fmla="*/ 120 w 1506"/>
                <a:gd name="T85" fmla="*/ 306 h 1506"/>
                <a:gd name="T86" fmla="*/ 144 w 1506"/>
                <a:gd name="T87" fmla="*/ 282 h 1506"/>
                <a:gd name="T88" fmla="*/ 120 w 1506"/>
                <a:gd name="T89" fmla="*/ 258 h 1506"/>
                <a:gd name="T90" fmla="*/ 48 w 1506"/>
                <a:gd name="T91" fmla="*/ 258 h 1506"/>
                <a:gd name="T92" fmla="*/ 48 w 1506"/>
                <a:gd name="T93" fmla="*/ 84 h 1506"/>
                <a:gd name="T94" fmla="*/ 1169 w 1506"/>
                <a:gd name="T95" fmla="*/ 1205 h 1506"/>
                <a:gd name="T96" fmla="*/ 1203 w 1506"/>
                <a:gd name="T97" fmla="*/ 1205 h 1506"/>
                <a:gd name="T98" fmla="*/ 1203 w 1506"/>
                <a:gd name="T99" fmla="*/ 1171 h 1506"/>
                <a:gd name="T100" fmla="*/ 41 w 1506"/>
                <a:gd name="T101" fmla="*/ 9 h 1506"/>
                <a:gd name="T102" fmla="*/ 15 w 1506"/>
                <a:gd name="T103" fmla="*/ 4 h 1506"/>
                <a:gd name="T104" fmla="*/ 0 w 1506"/>
                <a:gd name="T105" fmla="*/ 26 h 1506"/>
                <a:gd name="T106" fmla="*/ 0 w 1506"/>
                <a:gd name="T107" fmla="*/ 1482 h 1506"/>
                <a:gd name="T108" fmla="*/ 24 w 1506"/>
                <a:gd name="T109" fmla="*/ 1506 h 1506"/>
                <a:gd name="T110" fmla="*/ 1480 w 1506"/>
                <a:gd name="T111" fmla="*/ 1506 h 1506"/>
                <a:gd name="T112" fmla="*/ 1502 w 1506"/>
                <a:gd name="T113" fmla="*/ 1491 h 1506"/>
                <a:gd name="T114" fmla="*/ 1497 w 1506"/>
                <a:gd name="T115" fmla="*/ 1465 h 1506"/>
                <a:gd name="T116" fmla="*/ 1497 w 1506"/>
                <a:gd name="T117" fmla="*/ 1465 h 1506"/>
                <a:gd name="T118" fmla="*/ 1497 w 1506"/>
                <a:gd name="T119" fmla="*/ 14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6" h="1506">
                  <a:moveTo>
                    <a:pt x="1497" y="1465"/>
                  </a:moveTo>
                  <a:cubicBezTo>
                    <a:pt x="1271" y="1239"/>
                    <a:pt x="1271" y="1239"/>
                    <a:pt x="1271" y="1239"/>
                  </a:cubicBezTo>
                  <a:cubicBezTo>
                    <a:pt x="1261" y="1229"/>
                    <a:pt x="1246" y="1229"/>
                    <a:pt x="1237" y="1239"/>
                  </a:cubicBezTo>
                  <a:cubicBezTo>
                    <a:pt x="1227" y="1248"/>
                    <a:pt x="1227" y="1263"/>
                    <a:pt x="1237" y="1273"/>
                  </a:cubicBezTo>
                  <a:cubicBezTo>
                    <a:pt x="1422" y="1458"/>
                    <a:pt x="1422" y="1458"/>
                    <a:pt x="1422" y="1458"/>
                  </a:cubicBezTo>
                  <a:cubicBezTo>
                    <a:pt x="48" y="1458"/>
                    <a:pt x="48" y="1458"/>
                    <a:pt x="48" y="1458"/>
                  </a:cubicBezTo>
                  <a:cubicBezTo>
                    <a:pt x="48" y="1314"/>
                    <a:pt x="48" y="1314"/>
                    <a:pt x="48" y="1314"/>
                  </a:cubicBezTo>
                  <a:cubicBezTo>
                    <a:pt x="120" y="1314"/>
                    <a:pt x="120" y="1314"/>
                    <a:pt x="120" y="1314"/>
                  </a:cubicBezTo>
                  <a:cubicBezTo>
                    <a:pt x="133" y="1314"/>
                    <a:pt x="144" y="1303"/>
                    <a:pt x="144" y="1290"/>
                  </a:cubicBezTo>
                  <a:cubicBezTo>
                    <a:pt x="144" y="1277"/>
                    <a:pt x="133" y="1266"/>
                    <a:pt x="120" y="1266"/>
                  </a:cubicBezTo>
                  <a:cubicBezTo>
                    <a:pt x="48" y="1266"/>
                    <a:pt x="48" y="1266"/>
                    <a:pt x="48" y="1266"/>
                  </a:cubicBezTo>
                  <a:cubicBezTo>
                    <a:pt x="48" y="1170"/>
                    <a:pt x="48" y="1170"/>
                    <a:pt x="48" y="1170"/>
                  </a:cubicBezTo>
                  <a:cubicBezTo>
                    <a:pt x="120" y="1170"/>
                    <a:pt x="120" y="1170"/>
                    <a:pt x="120" y="1170"/>
                  </a:cubicBezTo>
                  <a:cubicBezTo>
                    <a:pt x="133" y="1170"/>
                    <a:pt x="144" y="1159"/>
                    <a:pt x="144" y="1146"/>
                  </a:cubicBezTo>
                  <a:cubicBezTo>
                    <a:pt x="144" y="1133"/>
                    <a:pt x="133" y="1122"/>
                    <a:pt x="120" y="1122"/>
                  </a:cubicBezTo>
                  <a:cubicBezTo>
                    <a:pt x="48" y="1122"/>
                    <a:pt x="48" y="1122"/>
                    <a:pt x="48" y="1122"/>
                  </a:cubicBezTo>
                  <a:cubicBezTo>
                    <a:pt x="48" y="1026"/>
                    <a:pt x="48" y="1026"/>
                    <a:pt x="48" y="1026"/>
                  </a:cubicBezTo>
                  <a:cubicBezTo>
                    <a:pt x="120" y="1026"/>
                    <a:pt x="120" y="1026"/>
                    <a:pt x="120" y="1026"/>
                  </a:cubicBezTo>
                  <a:cubicBezTo>
                    <a:pt x="133" y="1026"/>
                    <a:pt x="144" y="1015"/>
                    <a:pt x="144" y="1002"/>
                  </a:cubicBezTo>
                  <a:cubicBezTo>
                    <a:pt x="144" y="989"/>
                    <a:pt x="133" y="978"/>
                    <a:pt x="120" y="978"/>
                  </a:cubicBezTo>
                  <a:cubicBezTo>
                    <a:pt x="48" y="978"/>
                    <a:pt x="48" y="978"/>
                    <a:pt x="48" y="978"/>
                  </a:cubicBezTo>
                  <a:cubicBezTo>
                    <a:pt x="48" y="882"/>
                    <a:pt x="48" y="882"/>
                    <a:pt x="48" y="882"/>
                  </a:cubicBezTo>
                  <a:cubicBezTo>
                    <a:pt x="120" y="882"/>
                    <a:pt x="120" y="882"/>
                    <a:pt x="120" y="882"/>
                  </a:cubicBezTo>
                  <a:cubicBezTo>
                    <a:pt x="133" y="882"/>
                    <a:pt x="144" y="871"/>
                    <a:pt x="144" y="858"/>
                  </a:cubicBezTo>
                  <a:cubicBezTo>
                    <a:pt x="144" y="845"/>
                    <a:pt x="133" y="834"/>
                    <a:pt x="120" y="834"/>
                  </a:cubicBezTo>
                  <a:cubicBezTo>
                    <a:pt x="48" y="834"/>
                    <a:pt x="48" y="834"/>
                    <a:pt x="48" y="834"/>
                  </a:cubicBezTo>
                  <a:cubicBezTo>
                    <a:pt x="48" y="738"/>
                    <a:pt x="48" y="738"/>
                    <a:pt x="48" y="738"/>
                  </a:cubicBezTo>
                  <a:cubicBezTo>
                    <a:pt x="120" y="738"/>
                    <a:pt x="120" y="738"/>
                    <a:pt x="120" y="738"/>
                  </a:cubicBezTo>
                  <a:cubicBezTo>
                    <a:pt x="133" y="738"/>
                    <a:pt x="144" y="727"/>
                    <a:pt x="144" y="714"/>
                  </a:cubicBezTo>
                  <a:cubicBezTo>
                    <a:pt x="144" y="701"/>
                    <a:pt x="133" y="690"/>
                    <a:pt x="120" y="690"/>
                  </a:cubicBezTo>
                  <a:cubicBezTo>
                    <a:pt x="48" y="690"/>
                    <a:pt x="48" y="690"/>
                    <a:pt x="48" y="690"/>
                  </a:cubicBezTo>
                  <a:cubicBezTo>
                    <a:pt x="48" y="594"/>
                    <a:pt x="48" y="594"/>
                    <a:pt x="48" y="594"/>
                  </a:cubicBezTo>
                  <a:cubicBezTo>
                    <a:pt x="120" y="594"/>
                    <a:pt x="120" y="594"/>
                    <a:pt x="120" y="594"/>
                  </a:cubicBezTo>
                  <a:cubicBezTo>
                    <a:pt x="133" y="594"/>
                    <a:pt x="144" y="583"/>
                    <a:pt x="144" y="570"/>
                  </a:cubicBezTo>
                  <a:cubicBezTo>
                    <a:pt x="144" y="557"/>
                    <a:pt x="133" y="546"/>
                    <a:pt x="120" y="546"/>
                  </a:cubicBezTo>
                  <a:cubicBezTo>
                    <a:pt x="48" y="546"/>
                    <a:pt x="48" y="546"/>
                    <a:pt x="48" y="546"/>
                  </a:cubicBezTo>
                  <a:cubicBezTo>
                    <a:pt x="48" y="450"/>
                    <a:pt x="48" y="450"/>
                    <a:pt x="48" y="450"/>
                  </a:cubicBezTo>
                  <a:cubicBezTo>
                    <a:pt x="120" y="450"/>
                    <a:pt x="120" y="450"/>
                    <a:pt x="120" y="450"/>
                  </a:cubicBezTo>
                  <a:cubicBezTo>
                    <a:pt x="133" y="450"/>
                    <a:pt x="144" y="439"/>
                    <a:pt x="144" y="426"/>
                  </a:cubicBezTo>
                  <a:cubicBezTo>
                    <a:pt x="144" y="413"/>
                    <a:pt x="133" y="402"/>
                    <a:pt x="120" y="402"/>
                  </a:cubicBezTo>
                  <a:cubicBezTo>
                    <a:pt x="48" y="402"/>
                    <a:pt x="48" y="402"/>
                    <a:pt x="48" y="402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120" y="306"/>
                    <a:pt x="120" y="306"/>
                    <a:pt x="120" y="306"/>
                  </a:cubicBezTo>
                  <a:cubicBezTo>
                    <a:pt x="133" y="306"/>
                    <a:pt x="144" y="295"/>
                    <a:pt x="144" y="282"/>
                  </a:cubicBezTo>
                  <a:cubicBezTo>
                    <a:pt x="144" y="269"/>
                    <a:pt x="133" y="258"/>
                    <a:pt x="120" y="258"/>
                  </a:cubicBezTo>
                  <a:cubicBezTo>
                    <a:pt x="48" y="258"/>
                    <a:pt x="48" y="258"/>
                    <a:pt x="48" y="258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1169" y="1205"/>
                    <a:pt x="1169" y="1205"/>
                    <a:pt x="1169" y="1205"/>
                  </a:cubicBezTo>
                  <a:cubicBezTo>
                    <a:pt x="1178" y="1214"/>
                    <a:pt x="1193" y="1214"/>
                    <a:pt x="1203" y="1205"/>
                  </a:cubicBezTo>
                  <a:cubicBezTo>
                    <a:pt x="1212" y="1195"/>
                    <a:pt x="1212" y="1180"/>
                    <a:pt x="1203" y="117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4" y="2"/>
                    <a:pt x="24" y="0"/>
                    <a:pt x="15" y="4"/>
                  </a:cubicBezTo>
                  <a:cubicBezTo>
                    <a:pt x="6" y="8"/>
                    <a:pt x="0" y="16"/>
                    <a:pt x="0" y="26"/>
                  </a:cubicBezTo>
                  <a:cubicBezTo>
                    <a:pt x="0" y="1482"/>
                    <a:pt x="0" y="1482"/>
                    <a:pt x="0" y="1482"/>
                  </a:cubicBezTo>
                  <a:cubicBezTo>
                    <a:pt x="0" y="1495"/>
                    <a:pt x="11" y="1506"/>
                    <a:pt x="24" y="1506"/>
                  </a:cubicBezTo>
                  <a:cubicBezTo>
                    <a:pt x="1480" y="1506"/>
                    <a:pt x="1480" y="1506"/>
                    <a:pt x="1480" y="1506"/>
                  </a:cubicBezTo>
                  <a:cubicBezTo>
                    <a:pt x="1490" y="1506"/>
                    <a:pt x="1498" y="1500"/>
                    <a:pt x="1502" y="1491"/>
                  </a:cubicBezTo>
                  <a:cubicBezTo>
                    <a:pt x="1506" y="1482"/>
                    <a:pt x="1504" y="1472"/>
                    <a:pt x="1497" y="1465"/>
                  </a:cubicBezTo>
                  <a:close/>
                  <a:moveTo>
                    <a:pt x="1497" y="1465"/>
                  </a:moveTo>
                  <a:cubicBezTo>
                    <a:pt x="1497" y="1465"/>
                    <a:pt x="1497" y="1465"/>
                    <a:pt x="1497" y="14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59"/>
            <p:cNvSpPr>
              <a:spLocks noEditPoints="1"/>
            </p:cNvSpPr>
            <p:nvPr/>
          </p:nvSpPr>
          <p:spPr bwMode="auto">
            <a:xfrm>
              <a:off x="10055225" y="4935538"/>
              <a:ext cx="2770188" cy="2744788"/>
            </a:xfrm>
            <a:custGeom>
              <a:avLst/>
              <a:gdLst>
                <a:gd name="T0" fmla="*/ 366 w 632"/>
                <a:gd name="T1" fmla="*/ 334 h 632"/>
                <a:gd name="T2" fmla="*/ 332 w 632"/>
                <a:gd name="T3" fmla="*/ 334 h 632"/>
                <a:gd name="T4" fmla="*/ 332 w 632"/>
                <a:gd name="T5" fmla="*/ 368 h 632"/>
                <a:gd name="T6" fmla="*/ 548 w 632"/>
                <a:gd name="T7" fmla="*/ 584 h 632"/>
                <a:gd name="T8" fmla="*/ 48 w 632"/>
                <a:gd name="T9" fmla="*/ 584 h 632"/>
                <a:gd name="T10" fmla="*/ 48 w 632"/>
                <a:gd name="T11" fmla="*/ 84 h 632"/>
                <a:gd name="T12" fmla="*/ 264 w 632"/>
                <a:gd name="T13" fmla="*/ 300 h 632"/>
                <a:gd name="T14" fmla="*/ 298 w 632"/>
                <a:gd name="T15" fmla="*/ 300 h 632"/>
                <a:gd name="T16" fmla="*/ 298 w 632"/>
                <a:gd name="T17" fmla="*/ 266 h 632"/>
                <a:gd name="T18" fmla="*/ 41 w 632"/>
                <a:gd name="T19" fmla="*/ 9 h 632"/>
                <a:gd name="T20" fmla="*/ 15 w 632"/>
                <a:gd name="T21" fmla="*/ 4 h 632"/>
                <a:gd name="T22" fmla="*/ 0 w 632"/>
                <a:gd name="T23" fmla="*/ 26 h 632"/>
                <a:gd name="T24" fmla="*/ 0 w 632"/>
                <a:gd name="T25" fmla="*/ 608 h 632"/>
                <a:gd name="T26" fmla="*/ 24 w 632"/>
                <a:gd name="T27" fmla="*/ 632 h 632"/>
                <a:gd name="T28" fmla="*/ 606 w 632"/>
                <a:gd name="T29" fmla="*/ 632 h 632"/>
                <a:gd name="T30" fmla="*/ 628 w 632"/>
                <a:gd name="T31" fmla="*/ 617 h 632"/>
                <a:gd name="T32" fmla="*/ 623 w 632"/>
                <a:gd name="T33" fmla="*/ 591 h 632"/>
                <a:gd name="T34" fmla="*/ 366 w 632"/>
                <a:gd name="T35" fmla="*/ 334 h 632"/>
                <a:gd name="T36" fmla="*/ 366 w 632"/>
                <a:gd name="T37" fmla="*/ 334 h 632"/>
                <a:gd name="T38" fmla="*/ 366 w 632"/>
                <a:gd name="T39" fmla="*/ 334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2" h="632">
                  <a:moveTo>
                    <a:pt x="366" y="334"/>
                  </a:moveTo>
                  <a:cubicBezTo>
                    <a:pt x="357" y="325"/>
                    <a:pt x="341" y="325"/>
                    <a:pt x="332" y="334"/>
                  </a:cubicBezTo>
                  <a:cubicBezTo>
                    <a:pt x="323" y="343"/>
                    <a:pt x="323" y="359"/>
                    <a:pt x="332" y="368"/>
                  </a:cubicBezTo>
                  <a:cubicBezTo>
                    <a:pt x="548" y="584"/>
                    <a:pt x="548" y="584"/>
                    <a:pt x="548" y="584"/>
                  </a:cubicBezTo>
                  <a:cubicBezTo>
                    <a:pt x="48" y="584"/>
                    <a:pt x="48" y="584"/>
                    <a:pt x="48" y="5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264" y="300"/>
                    <a:pt x="264" y="300"/>
                    <a:pt x="264" y="300"/>
                  </a:cubicBezTo>
                  <a:cubicBezTo>
                    <a:pt x="273" y="309"/>
                    <a:pt x="289" y="309"/>
                    <a:pt x="298" y="300"/>
                  </a:cubicBezTo>
                  <a:cubicBezTo>
                    <a:pt x="307" y="291"/>
                    <a:pt x="307" y="275"/>
                    <a:pt x="298" y="266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4" y="2"/>
                    <a:pt x="24" y="0"/>
                    <a:pt x="15" y="4"/>
                  </a:cubicBezTo>
                  <a:cubicBezTo>
                    <a:pt x="6" y="8"/>
                    <a:pt x="0" y="16"/>
                    <a:pt x="0" y="26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21"/>
                    <a:pt x="11" y="632"/>
                    <a:pt x="24" y="632"/>
                  </a:cubicBezTo>
                  <a:cubicBezTo>
                    <a:pt x="606" y="632"/>
                    <a:pt x="606" y="632"/>
                    <a:pt x="606" y="632"/>
                  </a:cubicBezTo>
                  <a:cubicBezTo>
                    <a:pt x="616" y="632"/>
                    <a:pt x="624" y="626"/>
                    <a:pt x="628" y="617"/>
                  </a:cubicBezTo>
                  <a:cubicBezTo>
                    <a:pt x="632" y="608"/>
                    <a:pt x="630" y="598"/>
                    <a:pt x="623" y="591"/>
                  </a:cubicBezTo>
                  <a:lnTo>
                    <a:pt x="366" y="334"/>
                  </a:lnTo>
                  <a:close/>
                  <a:moveTo>
                    <a:pt x="366" y="334"/>
                  </a:moveTo>
                  <a:cubicBezTo>
                    <a:pt x="366" y="334"/>
                    <a:pt x="366" y="334"/>
                    <a:pt x="366" y="3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8" name="Group 77"/>
          <p:cNvGrpSpPr>
            <a:grpSpLocks noChangeAspect="1"/>
          </p:cNvGrpSpPr>
          <p:nvPr/>
        </p:nvGrpSpPr>
        <p:grpSpPr>
          <a:xfrm>
            <a:off x="2917084" y="2592164"/>
            <a:ext cx="229897" cy="304800"/>
            <a:chOff x="8891588" y="2527301"/>
            <a:chExt cx="4926013" cy="6530974"/>
          </a:xfrm>
        </p:grpSpPr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10075863" y="7321550"/>
              <a:ext cx="2552700" cy="1528762"/>
            </a:xfrm>
            <a:custGeom>
              <a:avLst/>
              <a:gdLst>
                <a:gd name="T0" fmla="*/ 0 w 582"/>
                <a:gd name="T1" fmla="*/ 0 h 352"/>
                <a:gd name="T2" fmla="*/ 0 w 582"/>
                <a:gd name="T3" fmla="*/ 352 h 352"/>
                <a:gd name="T4" fmla="*/ 582 w 582"/>
                <a:gd name="T5" fmla="*/ 352 h 352"/>
                <a:gd name="T6" fmla="*/ 582 w 582"/>
                <a:gd name="T7" fmla="*/ 0 h 352"/>
                <a:gd name="T8" fmla="*/ 0 w 582"/>
                <a:gd name="T9" fmla="*/ 0 h 352"/>
                <a:gd name="T10" fmla="*/ 534 w 582"/>
                <a:gd name="T11" fmla="*/ 72 h 352"/>
                <a:gd name="T12" fmla="*/ 534 w 582"/>
                <a:gd name="T13" fmla="*/ 280 h 352"/>
                <a:gd name="T14" fmla="*/ 510 w 582"/>
                <a:gd name="T15" fmla="*/ 304 h 352"/>
                <a:gd name="T16" fmla="*/ 446 w 582"/>
                <a:gd name="T17" fmla="*/ 304 h 352"/>
                <a:gd name="T18" fmla="*/ 422 w 582"/>
                <a:gd name="T19" fmla="*/ 280 h 352"/>
                <a:gd name="T20" fmla="*/ 374 w 582"/>
                <a:gd name="T21" fmla="*/ 280 h 352"/>
                <a:gd name="T22" fmla="*/ 350 w 582"/>
                <a:gd name="T23" fmla="*/ 304 h 352"/>
                <a:gd name="T24" fmla="*/ 72 w 582"/>
                <a:gd name="T25" fmla="*/ 304 h 352"/>
                <a:gd name="T26" fmla="*/ 48 w 582"/>
                <a:gd name="T27" fmla="*/ 280 h 352"/>
                <a:gd name="T28" fmla="*/ 48 w 582"/>
                <a:gd name="T29" fmla="*/ 72 h 352"/>
                <a:gd name="T30" fmla="*/ 72 w 582"/>
                <a:gd name="T31" fmla="*/ 48 h 352"/>
                <a:gd name="T32" fmla="*/ 510 w 582"/>
                <a:gd name="T33" fmla="*/ 48 h 352"/>
                <a:gd name="T34" fmla="*/ 534 w 582"/>
                <a:gd name="T35" fmla="*/ 72 h 352"/>
                <a:gd name="T36" fmla="*/ 534 w 582"/>
                <a:gd name="T37" fmla="*/ 72 h 352"/>
                <a:gd name="T38" fmla="*/ 534 w 582"/>
                <a:gd name="T39" fmla="*/ 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2" h="352">
                  <a:moveTo>
                    <a:pt x="0" y="0"/>
                  </a:moveTo>
                  <a:cubicBezTo>
                    <a:pt x="0" y="352"/>
                    <a:pt x="0" y="352"/>
                    <a:pt x="0" y="352"/>
                  </a:cubicBezTo>
                  <a:cubicBezTo>
                    <a:pt x="582" y="352"/>
                    <a:pt x="582" y="352"/>
                    <a:pt x="582" y="352"/>
                  </a:cubicBezTo>
                  <a:cubicBezTo>
                    <a:pt x="582" y="0"/>
                    <a:pt x="582" y="0"/>
                    <a:pt x="582" y="0"/>
                  </a:cubicBezTo>
                  <a:lnTo>
                    <a:pt x="0" y="0"/>
                  </a:lnTo>
                  <a:close/>
                  <a:moveTo>
                    <a:pt x="534" y="72"/>
                  </a:moveTo>
                  <a:cubicBezTo>
                    <a:pt x="534" y="280"/>
                    <a:pt x="534" y="280"/>
                    <a:pt x="534" y="280"/>
                  </a:cubicBezTo>
                  <a:cubicBezTo>
                    <a:pt x="534" y="293"/>
                    <a:pt x="524" y="304"/>
                    <a:pt x="510" y="304"/>
                  </a:cubicBezTo>
                  <a:cubicBezTo>
                    <a:pt x="446" y="304"/>
                    <a:pt x="446" y="304"/>
                    <a:pt x="446" y="304"/>
                  </a:cubicBezTo>
                  <a:cubicBezTo>
                    <a:pt x="433" y="304"/>
                    <a:pt x="422" y="293"/>
                    <a:pt x="422" y="280"/>
                  </a:cubicBezTo>
                  <a:cubicBezTo>
                    <a:pt x="374" y="280"/>
                    <a:pt x="374" y="280"/>
                    <a:pt x="374" y="280"/>
                  </a:cubicBezTo>
                  <a:cubicBezTo>
                    <a:pt x="374" y="293"/>
                    <a:pt x="364" y="304"/>
                    <a:pt x="350" y="304"/>
                  </a:cubicBezTo>
                  <a:cubicBezTo>
                    <a:pt x="72" y="304"/>
                    <a:pt x="72" y="304"/>
                    <a:pt x="72" y="304"/>
                  </a:cubicBezTo>
                  <a:cubicBezTo>
                    <a:pt x="59" y="304"/>
                    <a:pt x="48" y="293"/>
                    <a:pt x="48" y="28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510" y="48"/>
                    <a:pt x="510" y="48"/>
                    <a:pt x="510" y="48"/>
                  </a:cubicBezTo>
                  <a:cubicBezTo>
                    <a:pt x="524" y="48"/>
                    <a:pt x="534" y="59"/>
                    <a:pt x="534" y="72"/>
                  </a:cubicBezTo>
                  <a:close/>
                  <a:moveTo>
                    <a:pt x="534" y="72"/>
                  </a:moveTo>
                  <a:cubicBezTo>
                    <a:pt x="534" y="72"/>
                    <a:pt x="534" y="72"/>
                    <a:pt x="534" y="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68"/>
            <p:cNvSpPr>
              <a:spLocks noEditPoints="1"/>
            </p:cNvSpPr>
            <p:nvPr/>
          </p:nvSpPr>
          <p:spPr bwMode="auto">
            <a:xfrm>
              <a:off x="10294938" y="2935288"/>
              <a:ext cx="325438" cy="820737"/>
            </a:xfrm>
            <a:custGeom>
              <a:avLst/>
              <a:gdLst>
                <a:gd name="T0" fmla="*/ 53 w 74"/>
                <a:gd name="T1" fmla="*/ 189 h 189"/>
                <a:gd name="T2" fmla="*/ 72 w 74"/>
                <a:gd name="T3" fmla="*/ 162 h 189"/>
                <a:gd name="T4" fmla="*/ 49 w 74"/>
                <a:gd name="T5" fmla="*/ 22 h 189"/>
                <a:gd name="T6" fmla="*/ 22 w 74"/>
                <a:gd name="T7" fmla="*/ 2 h 189"/>
                <a:gd name="T8" fmla="*/ 2 w 74"/>
                <a:gd name="T9" fmla="*/ 30 h 189"/>
                <a:gd name="T10" fmla="*/ 25 w 74"/>
                <a:gd name="T11" fmla="*/ 169 h 189"/>
                <a:gd name="T12" fmla="*/ 49 w 74"/>
                <a:gd name="T13" fmla="*/ 189 h 189"/>
                <a:gd name="T14" fmla="*/ 53 w 74"/>
                <a:gd name="T15" fmla="*/ 189 h 189"/>
                <a:gd name="T16" fmla="*/ 53 w 74"/>
                <a:gd name="T17" fmla="*/ 189 h 189"/>
                <a:gd name="T18" fmla="*/ 53 w 74"/>
                <a:gd name="T1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89">
                  <a:moveTo>
                    <a:pt x="53" y="189"/>
                  </a:moveTo>
                  <a:cubicBezTo>
                    <a:pt x="66" y="187"/>
                    <a:pt x="74" y="175"/>
                    <a:pt x="72" y="16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9"/>
                    <a:pt x="35" y="0"/>
                    <a:pt x="22" y="2"/>
                  </a:cubicBezTo>
                  <a:cubicBezTo>
                    <a:pt x="8" y="4"/>
                    <a:pt x="0" y="17"/>
                    <a:pt x="2" y="30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7" y="181"/>
                    <a:pt x="37" y="189"/>
                    <a:pt x="49" y="189"/>
                  </a:cubicBezTo>
                  <a:cubicBezTo>
                    <a:pt x="50" y="189"/>
                    <a:pt x="51" y="189"/>
                    <a:pt x="53" y="189"/>
                  </a:cubicBezTo>
                  <a:close/>
                  <a:moveTo>
                    <a:pt x="53" y="189"/>
                  </a:moveTo>
                  <a:cubicBezTo>
                    <a:pt x="53" y="189"/>
                    <a:pt x="53" y="189"/>
                    <a:pt x="53" y="18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10461625" y="3951288"/>
              <a:ext cx="996950" cy="1390650"/>
            </a:xfrm>
            <a:custGeom>
              <a:avLst/>
              <a:gdLst>
                <a:gd name="T0" fmla="*/ 203 w 227"/>
                <a:gd name="T1" fmla="*/ 272 h 320"/>
                <a:gd name="T2" fmla="*/ 73 w 227"/>
                <a:gd name="T3" fmla="*/ 162 h 320"/>
                <a:gd name="T4" fmla="*/ 50 w 227"/>
                <a:gd name="T5" fmla="*/ 22 h 320"/>
                <a:gd name="T6" fmla="*/ 22 w 227"/>
                <a:gd name="T7" fmla="*/ 2 h 320"/>
                <a:gd name="T8" fmla="*/ 3 w 227"/>
                <a:gd name="T9" fmla="*/ 30 h 320"/>
                <a:gd name="T10" fmla="*/ 26 w 227"/>
                <a:gd name="T11" fmla="*/ 170 h 320"/>
                <a:gd name="T12" fmla="*/ 203 w 227"/>
                <a:gd name="T13" fmla="*/ 320 h 320"/>
                <a:gd name="T14" fmla="*/ 227 w 227"/>
                <a:gd name="T15" fmla="*/ 296 h 320"/>
                <a:gd name="T16" fmla="*/ 203 w 227"/>
                <a:gd name="T17" fmla="*/ 272 h 320"/>
                <a:gd name="T18" fmla="*/ 203 w 227"/>
                <a:gd name="T19" fmla="*/ 272 h 320"/>
                <a:gd name="T20" fmla="*/ 203 w 227"/>
                <a:gd name="T21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320">
                  <a:moveTo>
                    <a:pt x="203" y="272"/>
                  </a:moveTo>
                  <a:cubicBezTo>
                    <a:pt x="139" y="272"/>
                    <a:pt x="84" y="225"/>
                    <a:pt x="73" y="16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9"/>
                    <a:pt x="35" y="0"/>
                    <a:pt x="22" y="2"/>
                  </a:cubicBezTo>
                  <a:cubicBezTo>
                    <a:pt x="9" y="5"/>
                    <a:pt x="0" y="17"/>
                    <a:pt x="3" y="3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40" y="257"/>
                    <a:pt x="115" y="320"/>
                    <a:pt x="203" y="320"/>
                  </a:cubicBezTo>
                  <a:cubicBezTo>
                    <a:pt x="217" y="320"/>
                    <a:pt x="227" y="309"/>
                    <a:pt x="227" y="296"/>
                  </a:cubicBezTo>
                  <a:cubicBezTo>
                    <a:pt x="227" y="282"/>
                    <a:pt x="217" y="272"/>
                    <a:pt x="203" y="272"/>
                  </a:cubicBezTo>
                  <a:close/>
                  <a:moveTo>
                    <a:pt x="203" y="272"/>
                  </a:moveTo>
                  <a:cubicBezTo>
                    <a:pt x="203" y="272"/>
                    <a:pt x="203" y="272"/>
                    <a:pt x="203" y="2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Freeform 70"/>
            <p:cNvSpPr>
              <a:spLocks noEditPoints="1"/>
            </p:cNvSpPr>
            <p:nvPr/>
          </p:nvSpPr>
          <p:spPr bwMode="auto">
            <a:xfrm>
              <a:off x="8891588" y="2527301"/>
              <a:ext cx="4926013" cy="6530974"/>
            </a:xfrm>
            <a:custGeom>
              <a:avLst/>
              <a:gdLst>
                <a:gd name="T0" fmla="*/ 986 w 1123"/>
                <a:gd name="T1" fmla="*/ 64 h 1504"/>
                <a:gd name="T2" fmla="*/ 959 w 1123"/>
                <a:gd name="T3" fmla="*/ 99 h 1504"/>
                <a:gd name="T4" fmla="*/ 914 w 1123"/>
                <a:gd name="T5" fmla="*/ 28 h 1504"/>
                <a:gd name="T6" fmla="*/ 891 w 1123"/>
                <a:gd name="T7" fmla="*/ 0 h 1504"/>
                <a:gd name="T8" fmla="*/ 214 w 1123"/>
                <a:gd name="T9" fmla="*/ 8 h 1504"/>
                <a:gd name="T10" fmla="*/ 233 w 1123"/>
                <a:gd name="T11" fmla="*/ 177 h 1504"/>
                <a:gd name="T12" fmla="*/ 161 w 1123"/>
                <a:gd name="T13" fmla="*/ 85 h 1504"/>
                <a:gd name="T14" fmla="*/ 24 w 1123"/>
                <a:gd name="T15" fmla="*/ 64 h 1504"/>
                <a:gd name="T16" fmla="*/ 89 w 1123"/>
                <a:gd name="T17" fmla="*/ 400 h 1504"/>
                <a:gd name="T18" fmla="*/ 382 w 1123"/>
                <a:gd name="T19" fmla="*/ 678 h 1504"/>
                <a:gd name="T20" fmla="*/ 475 w 1123"/>
                <a:gd name="T21" fmla="*/ 863 h 1504"/>
                <a:gd name="T22" fmla="*/ 246 w 1123"/>
                <a:gd name="T23" fmla="*/ 1056 h 1504"/>
                <a:gd name="T24" fmla="*/ 222 w 1123"/>
                <a:gd name="T25" fmla="*/ 1480 h 1504"/>
                <a:gd name="T26" fmla="*/ 876 w 1123"/>
                <a:gd name="T27" fmla="*/ 1504 h 1504"/>
                <a:gd name="T28" fmla="*/ 900 w 1123"/>
                <a:gd name="T29" fmla="*/ 1080 h 1504"/>
                <a:gd name="T30" fmla="*/ 794 w 1123"/>
                <a:gd name="T31" fmla="*/ 1056 h 1504"/>
                <a:gd name="T32" fmla="*/ 647 w 1123"/>
                <a:gd name="T33" fmla="*/ 730 h 1504"/>
                <a:gd name="T34" fmla="*/ 830 w 1123"/>
                <a:gd name="T35" fmla="*/ 532 h 1504"/>
                <a:gd name="T36" fmla="*/ 1123 w 1123"/>
                <a:gd name="T37" fmla="*/ 88 h 1504"/>
                <a:gd name="T38" fmla="*/ 852 w 1123"/>
                <a:gd name="T39" fmla="*/ 1456 h 1504"/>
                <a:gd name="T40" fmla="*/ 270 w 1123"/>
                <a:gd name="T41" fmla="*/ 1104 h 1504"/>
                <a:gd name="T42" fmla="*/ 852 w 1123"/>
                <a:gd name="T43" fmla="*/ 1456 h 1504"/>
                <a:gd name="T44" fmla="*/ 503 w 1123"/>
                <a:gd name="T45" fmla="*/ 904 h 1504"/>
                <a:gd name="T46" fmla="*/ 745 w 1123"/>
                <a:gd name="T47" fmla="*/ 1056 h 1504"/>
                <a:gd name="T48" fmla="*/ 523 w 1123"/>
                <a:gd name="T49" fmla="*/ 856 h 1504"/>
                <a:gd name="T50" fmla="*/ 561 w 1123"/>
                <a:gd name="T51" fmla="*/ 744 h 1504"/>
                <a:gd name="T52" fmla="*/ 599 w 1123"/>
                <a:gd name="T53" fmla="*/ 856 h 1504"/>
                <a:gd name="T54" fmla="*/ 561 w 1123"/>
                <a:gd name="T55" fmla="*/ 696 h 1504"/>
                <a:gd name="T56" fmla="*/ 260 w 1123"/>
                <a:gd name="T57" fmla="*/ 48 h 1504"/>
                <a:gd name="T58" fmla="*/ 786 w 1123"/>
                <a:gd name="T59" fmla="*/ 505 h 1504"/>
                <a:gd name="T60" fmla="*/ 48 w 1123"/>
                <a:gd name="T61" fmla="*/ 112 h 1504"/>
                <a:gd name="T62" fmla="*/ 242 w 1123"/>
                <a:gd name="T63" fmla="*/ 228 h 1504"/>
                <a:gd name="T64" fmla="*/ 48 w 1123"/>
                <a:gd name="T65" fmla="*/ 112 h 1504"/>
                <a:gd name="T66" fmla="*/ 881 w 1123"/>
                <a:gd name="T67" fmla="*/ 228 h 1504"/>
                <a:gd name="T68" fmla="*/ 1074 w 1123"/>
                <a:gd name="T69" fmla="*/ 112 h 1504"/>
                <a:gd name="T70" fmla="*/ 839 w 1123"/>
                <a:gd name="T71" fmla="*/ 48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3" h="1504">
                  <a:moveTo>
                    <a:pt x="1099" y="64"/>
                  </a:moveTo>
                  <a:cubicBezTo>
                    <a:pt x="986" y="64"/>
                    <a:pt x="986" y="64"/>
                    <a:pt x="986" y="64"/>
                  </a:cubicBezTo>
                  <a:cubicBezTo>
                    <a:pt x="974" y="64"/>
                    <a:pt x="964" y="73"/>
                    <a:pt x="962" y="85"/>
                  </a:cubicBezTo>
                  <a:cubicBezTo>
                    <a:pt x="959" y="99"/>
                    <a:pt x="959" y="99"/>
                    <a:pt x="959" y="99"/>
                  </a:cubicBezTo>
                  <a:cubicBezTo>
                    <a:pt x="953" y="135"/>
                    <a:pt x="924" y="166"/>
                    <a:pt x="889" y="177"/>
                  </a:cubicBezTo>
                  <a:cubicBezTo>
                    <a:pt x="914" y="28"/>
                    <a:pt x="914" y="28"/>
                    <a:pt x="914" y="28"/>
                  </a:cubicBezTo>
                  <a:cubicBezTo>
                    <a:pt x="915" y="21"/>
                    <a:pt x="913" y="14"/>
                    <a:pt x="909" y="8"/>
                  </a:cubicBezTo>
                  <a:cubicBezTo>
                    <a:pt x="904" y="3"/>
                    <a:pt x="898" y="0"/>
                    <a:pt x="891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5" y="0"/>
                    <a:pt x="218" y="3"/>
                    <a:pt x="214" y="8"/>
                  </a:cubicBezTo>
                  <a:cubicBezTo>
                    <a:pt x="209" y="14"/>
                    <a:pt x="207" y="21"/>
                    <a:pt x="209" y="28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199" y="166"/>
                    <a:pt x="169" y="135"/>
                    <a:pt x="163" y="99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59" y="73"/>
                    <a:pt x="149" y="64"/>
                    <a:pt x="137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11" y="64"/>
                    <a:pt x="0" y="75"/>
                    <a:pt x="0" y="88"/>
                  </a:cubicBezTo>
                  <a:cubicBezTo>
                    <a:pt x="0" y="206"/>
                    <a:pt x="32" y="316"/>
                    <a:pt x="89" y="400"/>
                  </a:cubicBezTo>
                  <a:cubicBezTo>
                    <a:pt x="143" y="479"/>
                    <a:pt x="215" y="526"/>
                    <a:pt x="293" y="532"/>
                  </a:cubicBezTo>
                  <a:cubicBezTo>
                    <a:pt x="307" y="589"/>
                    <a:pt x="338" y="640"/>
                    <a:pt x="382" y="678"/>
                  </a:cubicBezTo>
                  <a:cubicBezTo>
                    <a:pt x="410" y="701"/>
                    <a:pt x="441" y="719"/>
                    <a:pt x="475" y="730"/>
                  </a:cubicBezTo>
                  <a:cubicBezTo>
                    <a:pt x="475" y="863"/>
                    <a:pt x="475" y="863"/>
                    <a:pt x="475" y="863"/>
                  </a:cubicBezTo>
                  <a:cubicBezTo>
                    <a:pt x="394" y="895"/>
                    <a:pt x="338" y="969"/>
                    <a:pt x="329" y="1056"/>
                  </a:cubicBezTo>
                  <a:cubicBezTo>
                    <a:pt x="246" y="1056"/>
                    <a:pt x="246" y="1056"/>
                    <a:pt x="246" y="1056"/>
                  </a:cubicBezTo>
                  <a:cubicBezTo>
                    <a:pt x="233" y="1056"/>
                    <a:pt x="222" y="1067"/>
                    <a:pt x="222" y="1080"/>
                  </a:cubicBezTo>
                  <a:cubicBezTo>
                    <a:pt x="222" y="1480"/>
                    <a:pt x="222" y="1480"/>
                    <a:pt x="222" y="1480"/>
                  </a:cubicBezTo>
                  <a:cubicBezTo>
                    <a:pt x="222" y="1493"/>
                    <a:pt x="233" y="1504"/>
                    <a:pt x="246" y="1504"/>
                  </a:cubicBezTo>
                  <a:cubicBezTo>
                    <a:pt x="876" y="1504"/>
                    <a:pt x="876" y="1504"/>
                    <a:pt x="876" y="1504"/>
                  </a:cubicBezTo>
                  <a:cubicBezTo>
                    <a:pt x="890" y="1504"/>
                    <a:pt x="900" y="1493"/>
                    <a:pt x="900" y="1480"/>
                  </a:cubicBezTo>
                  <a:cubicBezTo>
                    <a:pt x="900" y="1080"/>
                    <a:pt x="900" y="1080"/>
                    <a:pt x="900" y="1080"/>
                  </a:cubicBezTo>
                  <a:cubicBezTo>
                    <a:pt x="900" y="1067"/>
                    <a:pt x="890" y="1056"/>
                    <a:pt x="876" y="1056"/>
                  </a:cubicBezTo>
                  <a:cubicBezTo>
                    <a:pt x="794" y="1056"/>
                    <a:pt x="794" y="1056"/>
                    <a:pt x="794" y="1056"/>
                  </a:cubicBezTo>
                  <a:cubicBezTo>
                    <a:pt x="785" y="969"/>
                    <a:pt x="729" y="895"/>
                    <a:pt x="647" y="863"/>
                  </a:cubicBezTo>
                  <a:cubicBezTo>
                    <a:pt x="647" y="730"/>
                    <a:pt x="647" y="730"/>
                    <a:pt x="647" y="730"/>
                  </a:cubicBezTo>
                  <a:cubicBezTo>
                    <a:pt x="681" y="719"/>
                    <a:pt x="713" y="701"/>
                    <a:pt x="741" y="678"/>
                  </a:cubicBezTo>
                  <a:cubicBezTo>
                    <a:pt x="785" y="640"/>
                    <a:pt x="816" y="589"/>
                    <a:pt x="830" y="532"/>
                  </a:cubicBezTo>
                  <a:cubicBezTo>
                    <a:pt x="907" y="526"/>
                    <a:pt x="979" y="479"/>
                    <a:pt x="1034" y="400"/>
                  </a:cubicBezTo>
                  <a:cubicBezTo>
                    <a:pt x="1091" y="316"/>
                    <a:pt x="1123" y="206"/>
                    <a:pt x="1123" y="88"/>
                  </a:cubicBezTo>
                  <a:cubicBezTo>
                    <a:pt x="1123" y="75"/>
                    <a:pt x="1112" y="64"/>
                    <a:pt x="1099" y="64"/>
                  </a:cubicBezTo>
                  <a:close/>
                  <a:moveTo>
                    <a:pt x="852" y="1456"/>
                  </a:moveTo>
                  <a:cubicBezTo>
                    <a:pt x="270" y="1456"/>
                    <a:pt x="270" y="1456"/>
                    <a:pt x="270" y="1456"/>
                  </a:cubicBezTo>
                  <a:cubicBezTo>
                    <a:pt x="270" y="1104"/>
                    <a:pt x="270" y="1104"/>
                    <a:pt x="270" y="1104"/>
                  </a:cubicBezTo>
                  <a:cubicBezTo>
                    <a:pt x="852" y="1104"/>
                    <a:pt x="852" y="1104"/>
                    <a:pt x="852" y="1104"/>
                  </a:cubicBezTo>
                  <a:lnTo>
                    <a:pt x="852" y="1456"/>
                  </a:lnTo>
                  <a:close/>
                  <a:moveTo>
                    <a:pt x="377" y="1056"/>
                  </a:moveTo>
                  <a:cubicBezTo>
                    <a:pt x="386" y="986"/>
                    <a:pt x="435" y="926"/>
                    <a:pt x="503" y="904"/>
                  </a:cubicBezTo>
                  <a:cubicBezTo>
                    <a:pt x="619" y="904"/>
                    <a:pt x="619" y="904"/>
                    <a:pt x="619" y="904"/>
                  </a:cubicBezTo>
                  <a:cubicBezTo>
                    <a:pt x="688" y="926"/>
                    <a:pt x="736" y="986"/>
                    <a:pt x="745" y="1056"/>
                  </a:cubicBezTo>
                  <a:lnTo>
                    <a:pt x="377" y="1056"/>
                  </a:lnTo>
                  <a:close/>
                  <a:moveTo>
                    <a:pt x="523" y="856"/>
                  </a:moveTo>
                  <a:cubicBezTo>
                    <a:pt x="523" y="741"/>
                    <a:pt x="523" y="741"/>
                    <a:pt x="523" y="741"/>
                  </a:cubicBezTo>
                  <a:cubicBezTo>
                    <a:pt x="536" y="743"/>
                    <a:pt x="549" y="744"/>
                    <a:pt x="561" y="744"/>
                  </a:cubicBezTo>
                  <a:cubicBezTo>
                    <a:pt x="574" y="744"/>
                    <a:pt x="587" y="743"/>
                    <a:pt x="599" y="741"/>
                  </a:cubicBezTo>
                  <a:cubicBezTo>
                    <a:pt x="599" y="856"/>
                    <a:pt x="599" y="856"/>
                    <a:pt x="599" y="856"/>
                  </a:cubicBezTo>
                  <a:lnTo>
                    <a:pt x="523" y="856"/>
                  </a:lnTo>
                  <a:close/>
                  <a:moveTo>
                    <a:pt x="561" y="696"/>
                  </a:moveTo>
                  <a:cubicBezTo>
                    <a:pt x="449" y="696"/>
                    <a:pt x="355" y="616"/>
                    <a:pt x="336" y="505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862" y="48"/>
                    <a:pt x="862" y="48"/>
                    <a:pt x="862" y="48"/>
                  </a:cubicBezTo>
                  <a:cubicBezTo>
                    <a:pt x="786" y="505"/>
                    <a:pt x="786" y="505"/>
                    <a:pt x="786" y="505"/>
                  </a:cubicBezTo>
                  <a:cubicBezTo>
                    <a:pt x="768" y="616"/>
                    <a:pt x="673" y="696"/>
                    <a:pt x="561" y="696"/>
                  </a:cubicBezTo>
                  <a:close/>
                  <a:moveTo>
                    <a:pt x="48" y="112"/>
                  </a:moveTo>
                  <a:cubicBezTo>
                    <a:pt x="117" y="112"/>
                    <a:pt x="117" y="112"/>
                    <a:pt x="117" y="112"/>
                  </a:cubicBezTo>
                  <a:cubicBezTo>
                    <a:pt x="129" y="171"/>
                    <a:pt x="182" y="220"/>
                    <a:pt x="242" y="228"/>
                  </a:cubicBezTo>
                  <a:cubicBezTo>
                    <a:pt x="284" y="483"/>
                    <a:pt x="284" y="483"/>
                    <a:pt x="284" y="483"/>
                  </a:cubicBezTo>
                  <a:cubicBezTo>
                    <a:pt x="157" y="462"/>
                    <a:pt x="56" y="306"/>
                    <a:pt x="48" y="112"/>
                  </a:cubicBezTo>
                  <a:close/>
                  <a:moveTo>
                    <a:pt x="839" y="483"/>
                  </a:moveTo>
                  <a:cubicBezTo>
                    <a:pt x="881" y="228"/>
                    <a:pt x="881" y="228"/>
                    <a:pt x="881" y="228"/>
                  </a:cubicBezTo>
                  <a:cubicBezTo>
                    <a:pt x="940" y="220"/>
                    <a:pt x="993" y="171"/>
                    <a:pt x="1006" y="112"/>
                  </a:cubicBezTo>
                  <a:cubicBezTo>
                    <a:pt x="1074" y="112"/>
                    <a:pt x="1074" y="112"/>
                    <a:pt x="1074" y="112"/>
                  </a:cubicBezTo>
                  <a:cubicBezTo>
                    <a:pt x="1066" y="306"/>
                    <a:pt x="966" y="462"/>
                    <a:pt x="839" y="483"/>
                  </a:cubicBezTo>
                  <a:close/>
                  <a:moveTo>
                    <a:pt x="839" y="483"/>
                  </a:moveTo>
                  <a:cubicBezTo>
                    <a:pt x="839" y="483"/>
                    <a:pt x="839" y="483"/>
                    <a:pt x="839" y="48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Freeform 71"/>
            <p:cNvSpPr>
              <a:spLocks noEditPoints="1"/>
            </p:cNvSpPr>
            <p:nvPr/>
          </p:nvSpPr>
          <p:spPr bwMode="auto">
            <a:xfrm>
              <a:off x="10287000" y="7529513"/>
              <a:ext cx="2132013" cy="1111250"/>
            </a:xfrm>
            <a:custGeom>
              <a:avLst/>
              <a:gdLst>
                <a:gd name="T0" fmla="*/ 0 w 486"/>
                <a:gd name="T1" fmla="*/ 24 h 256"/>
                <a:gd name="T2" fmla="*/ 0 w 486"/>
                <a:gd name="T3" fmla="*/ 232 h 256"/>
                <a:gd name="T4" fmla="*/ 24 w 486"/>
                <a:gd name="T5" fmla="*/ 256 h 256"/>
                <a:gd name="T6" fmla="*/ 302 w 486"/>
                <a:gd name="T7" fmla="*/ 256 h 256"/>
                <a:gd name="T8" fmla="*/ 326 w 486"/>
                <a:gd name="T9" fmla="*/ 232 h 256"/>
                <a:gd name="T10" fmla="*/ 302 w 486"/>
                <a:gd name="T11" fmla="*/ 208 h 256"/>
                <a:gd name="T12" fmla="*/ 48 w 486"/>
                <a:gd name="T13" fmla="*/ 208 h 256"/>
                <a:gd name="T14" fmla="*/ 48 w 486"/>
                <a:gd name="T15" fmla="*/ 48 h 256"/>
                <a:gd name="T16" fmla="*/ 438 w 486"/>
                <a:gd name="T17" fmla="*/ 48 h 256"/>
                <a:gd name="T18" fmla="*/ 438 w 486"/>
                <a:gd name="T19" fmla="*/ 208 h 256"/>
                <a:gd name="T20" fmla="*/ 398 w 486"/>
                <a:gd name="T21" fmla="*/ 208 h 256"/>
                <a:gd name="T22" fmla="*/ 374 w 486"/>
                <a:gd name="T23" fmla="*/ 232 h 256"/>
                <a:gd name="T24" fmla="*/ 398 w 486"/>
                <a:gd name="T25" fmla="*/ 256 h 256"/>
                <a:gd name="T26" fmla="*/ 462 w 486"/>
                <a:gd name="T27" fmla="*/ 256 h 256"/>
                <a:gd name="T28" fmla="*/ 486 w 486"/>
                <a:gd name="T29" fmla="*/ 232 h 256"/>
                <a:gd name="T30" fmla="*/ 486 w 486"/>
                <a:gd name="T31" fmla="*/ 24 h 256"/>
                <a:gd name="T32" fmla="*/ 462 w 486"/>
                <a:gd name="T33" fmla="*/ 0 h 256"/>
                <a:gd name="T34" fmla="*/ 24 w 486"/>
                <a:gd name="T35" fmla="*/ 0 h 256"/>
                <a:gd name="T36" fmla="*/ 0 w 486"/>
                <a:gd name="T37" fmla="*/ 24 h 256"/>
                <a:gd name="T38" fmla="*/ 0 w 486"/>
                <a:gd name="T39" fmla="*/ 24 h 256"/>
                <a:gd name="T40" fmla="*/ 0 w 486"/>
                <a:gd name="T41" fmla="*/ 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6" h="256">
                  <a:moveTo>
                    <a:pt x="0" y="24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0" y="245"/>
                    <a:pt x="11" y="256"/>
                    <a:pt x="24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6" y="256"/>
                    <a:pt x="326" y="245"/>
                    <a:pt x="326" y="232"/>
                  </a:cubicBezTo>
                  <a:cubicBezTo>
                    <a:pt x="326" y="219"/>
                    <a:pt x="316" y="208"/>
                    <a:pt x="302" y="208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38" y="208"/>
                    <a:pt x="438" y="208"/>
                    <a:pt x="438" y="208"/>
                  </a:cubicBezTo>
                  <a:cubicBezTo>
                    <a:pt x="398" y="208"/>
                    <a:pt x="398" y="208"/>
                    <a:pt x="398" y="208"/>
                  </a:cubicBezTo>
                  <a:cubicBezTo>
                    <a:pt x="385" y="208"/>
                    <a:pt x="374" y="219"/>
                    <a:pt x="374" y="232"/>
                  </a:cubicBezTo>
                  <a:cubicBezTo>
                    <a:pt x="374" y="245"/>
                    <a:pt x="385" y="256"/>
                    <a:pt x="398" y="256"/>
                  </a:cubicBezTo>
                  <a:cubicBezTo>
                    <a:pt x="462" y="256"/>
                    <a:pt x="462" y="256"/>
                    <a:pt x="462" y="256"/>
                  </a:cubicBezTo>
                  <a:cubicBezTo>
                    <a:pt x="476" y="256"/>
                    <a:pt x="486" y="245"/>
                    <a:pt x="486" y="232"/>
                  </a:cubicBezTo>
                  <a:cubicBezTo>
                    <a:pt x="486" y="24"/>
                    <a:pt x="486" y="24"/>
                    <a:pt x="486" y="24"/>
                  </a:cubicBezTo>
                  <a:cubicBezTo>
                    <a:pt x="486" y="11"/>
                    <a:pt x="476" y="0"/>
                    <a:pt x="46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7" name="Group 86"/>
          <p:cNvGrpSpPr>
            <a:grpSpLocks noChangeAspect="1"/>
          </p:cNvGrpSpPr>
          <p:nvPr/>
        </p:nvGrpSpPr>
        <p:grpSpPr>
          <a:xfrm>
            <a:off x="2880090" y="3837792"/>
            <a:ext cx="303662" cy="304800"/>
            <a:chOff x="8732838" y="2709863"/>
            <a:chExt cx="5508625" cy="5529263"/>
          </a:xfrm>
        </p:grpSpPr>
        <p:sp>
          <p:nvSpPr>
            <p:cNvPr id="82" name="Freeform 75"/>
            <p:cNvSpPr>
              <a:spLocks noEditPoints="1"/>
            </p:cNvSpPr>
            <p:nvPr/>
          </p:nvSpPr>
          <p:spPr bwMode="auto">
            <a:xfrm>
              <a:off x="9070975" y="3860800"/>
              <a:ext cx="4832350" cy="717550"/>
            </a:xfrm>
            <a:custGeom>
              <a:avLst/>
              <a:gdLst>
                <a:gd name="T0" fmla="*/ 1027 w 1102"/>
                <a:gd name="T1" fmla="*/ 19 h 165"/>
                <a:gd name="T2" fmla="*/ 914 w 1102"/>
                <a:gd name="T3" fmla="*/ 132 h 165"/>
                <a:gd name="T4" fmla="*/ 802 w 1102"/>
                <a:gd name="T5" fmla="*/ 19 h 165"/>
                <a:gd name="T6" fmla="*/ 802 w 1102"/>
                <a:gd name="T7" fmla="*/ 0 h 165"/>
                <a:gd name="T8" fmla="*/ 664 w 1102"/>
                <a:gd name="T9" fmla="*/ 0 h 165"/>
                <a:gd name="T10" fmla="*/ 664 w 1102"/>
                <a:gd name="T11" fmla="*/ 19 h 165"/>
                <a:gd name="T12" fmla="*/ 551 w 1102"/>
                <a:gd name="T13" fmla="*/ 132 h 165"/>
                <a:gd name="T14" fmla="*/ 438 w 1102"/>
                <a:gd name="T15" fmla="*/ 19 h 165"/>
                <a:gd name="T16" fmla="*/ 438 w 1102"/>
                <a:gd name="T17" fmla="*/ 0 h 165"/>
                <a:gd name="T18" fmla="*/ 300 w 1102"/>
                <a:gd name="T19" fmla="*/ 0 h 165"/>
                <a:gd name="T20" fmla="*/ 300 w 1102"/>
                <a:gd name="T21" fmla="*/ 19 h 165"/>
                <a:gd name="T22" fmla="*/ 187 w 1102"/>
                <a:gd name="T23" fmla="*/ 132 h 165"/>
                <a:gd name="T24" fmla="*/ 74 w 1102"/>
                <a:gd name="T25" fmla="*/ 19 h 165"/>
                <a:gd name="T26" fmla="*/ 74 w 1102"/>
                <a:gd name="T27" fmla="*/ 0 h 165"/>
                <a:gd name="T28" fmla="*/ 0 w 1102"/>
                <a:gd name="T29" fmla="*/ 0 h 165"/>
                <a:gd name="T30" fmla="*/ 0 w 1102"/>
                <a:gd name="T31" fmla="*/ 165 h 165"/>
                <a:gd name="T32" fmla="*/ 1102 w 1102"/>
                <a:gd name="T33" fmla="*/ 165 h 165"/>
                <a:gd name="T34" fmla="*/ 1102 w 1102"/>
                <a:gd name="T35" fmla="*/ 0 h 165"/>
                <a:gd name="T36" fmla="*/ 1027 w 1102"/>
                <a:gd name="T37" fmla="*/ 0 h 165"/>
                <a:gd name="T38" fmla="*/ 1027 w 1102"/>
                <a:gd name="T39" fmla="*/ 19 h 165"/>
                <a:gd name="T40" fmla="*/ 1027 w 1102"/>
                <a:gd name="T41" fmla="*/ 19 h 165"/>
                <a:gd name="T42" fmla="*/ 1027 w 1102"/>
                <a:gd name="T43" fmla="*/ 1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2" h="165">
                  <a:moveTo>
                    <a:pt x="1027" y="19"/>
                  </a:moveTo>
                  <a:cubicBezTo>
                    <a:pt x="1027" y="81"/>
                    <a:pt x="977" y="132"/>
                    <a:pt x="914" y="132"/>
                  </a:cubicBezTo>
                  <a:cubicBezTo>
                    <a:pt x="852" y="132"/>
                    <a:pt x="802" y="81"/>
                    <a:pt x="802" y="19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664" y="0"/>
                    <a:pt x="664" y="0"/>
                    <a:pt x="664" y="0"/>
                  </a:cubicBezTo>
                  <a:cubicBezTo>
                    <a:pt x="664" y="19"/>
                    <a:pt x="664" y="19"/>
                    <a:pt x="664" y="19"/>
                  </a:cubicBezTo>
                  <a:cubicBezTo>
                    <a:pt x="664" y="81"/>
                    <a:pt x="613" y="132"/>
                    <a:pt x="551" y="132"/>
                  </a:cubicBezTo>
                  <a:cubicBezTo>
                    <a:pt x="489" y="132"/>
                    <a:pt x="438" y="81"/>
                    <a:pt x="438" y="19"/>
                  </a:cubicBezTo>
                  <a:cubicBezTo>
                    <a:pt x="438" y="0"/>
                    <a:pt x="438" y="0"/>
                    <a:pt x="438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19"/>
                    <a:pt x="300" y="19"/>
                    <a:pt x="300" y="19"/>
                  </a:cubicBezTo>
                  <a:cubicBezTo>
                    <a:pt x="300" y="81"/>
                    <a:pt x="249" y="132"/>
                    <a:pt x="187" y="132"/>
                  </a:cubicBezTo>
                  <a:cubicBezTo>
                    <a:pt x="125" y="132"/>
                    <a:pt x="74" y="81"/>
                    <a:pt x="74" y="1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102" y="165"/>
                    <a:pt x="1102" y="165"/>
                    <a:pt x="1102" y="165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7" y="19"/>
                    <a:pt x="1027" y="19"/>
                    <a:pt x="1027" y="19"/>
                  </a:cubicBezTo>
                  <a:close/>
                  <a:moveTo>
                    <a:pt x="1027" y="19"/>
                  </a:moveTo>
                  <a:cubicBezTo>
                    <a:pt x="1027" y="19"/>
                    <a:pt x="1027" y="19"/>
                    <a:pt x="1027" y="1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76"/>
            <p:cNvSpPr>
              <a:spLocks noEditPoints="1"/>
            </p:cNvSpPr>
            <p:nvPr/>
          </p:nvSpPr>
          <p:spPr bwMode="auto">
            <a:xfrm>
              <a:off x="8732838" y="2709863"/>
              <a:ext cx="5508625" cy="5529263"/>
            </a:xfrm>
            <a:custGeom>
              <a:avLst/>
              <a:gdLst>
                <a:gd name="T0" fmla="*/ 1104 w 1256"/>
                <a:gd name="T1" fmla="*/ 188 h 1273"/>
                <a:gd name="T2" fmla="*/ 991 w 1256"/>
                <a:gd name="T3" fmla="*/ 0 h 1273"/>
                <a:gd name="T4" fmla="*/ 879 w 1256"/>
                <a:gd name="T5" fmla="*/ 188 h 1273"/>
                <a:gd name="T6" fmla="*/ 741 w 1256"/>
                <a:gd name="T7" fmla="*/ 112 h 1273"/>
                <a:gd name="T8" fmla="*/ 515 w 1256"/>
                <a:gd name="T9" fmla="*/ 112 h 1273"/>
                <a:gd name="T10" fmla="*/ 377 w 1256"/>
                <a:gd name="T11" fmla="*/ 188 h 1273"/>
                <a:gd name="T12" fmla="*/ 264 w 1256"/>
                <a:gd name="T13" fmla="*/ 0 h 1273"/>
                <a:gd name="T14" fmla="*/ 151 w 1256"/>
                <a:gd name="T15" fmla="*/ 188 h 1273"/>
                <a:gd name="T16" fmla="*/ 0 w 1256"/>
                <a:gd name="T17" fmla="*/ 226 h 1273"/>
                <a:gd name="T18" fmla="*/ 156 w 1256"/>
                <a:gd name="T19" fmla="*/ 1273 h 1273"/>
                <a:gd name="T20" fmla="*/ 1256 w 1256"/>
                <a:gd name="T21" fmla="*/ 1117 h 1273"/>
                <a:gd name="T22" fmla="*/ 1217 w 1256"/>
                <a:gd name="T23" fmla="*/ 188 h 1273"/>
                <a:gd name="T24" fmla="*/ 77 w 1256"/>
                <a:gd name="T25" fmla="*/ 430 h 1273"/>
                <a:gd name="T26" fmla="*/ 151 w 1256"/>
                <a:gd name="T27" fmla="*/ 265 h 1273"/>
                <a:gd name="T28" fmla="*/ 264 w 1256"/>
                <a:gd name="T29" fmla="*/ 397 h 1273"/>
                <a:gd name="T30" fmla="*/ 377 w 1256"/>
                <a:gd name="T31" fmla="*/ 265 h 1273"/>
                <a:gd name="T32" fmla="*/ 515 w 1256"/>
                <a:gd name="T33" fmla="*/ 284 h 1273"/>
                <a:gd name="T34" fmla="*/ 741 w 1256"/>
                <a:gd name="T35" fmla="*/ 284 h 1273"/>
                <a:gd name="T36" fmla="*/ 879 w 1256"/>
                <a:gd name="T37" fmla="*/ 265 h 1273"/>
                <a:gd name="T38" fmla="*/ 991 w 1256"/>
                <a:gd name="T39" fmla="*/ 397 h 1273"/>
                <a:gd name="T40" fmla="*/ 1104 w 1256"/>
                <a:gd name="T41" fmla="*/ 265 h 1273"/>
                <a:gd name="T42" fmla="*/ 1179 w 1256"/>
                <a:gd name="T43" fmla="*/ 430 h 1273"/>
                <a:gd name="T44" fmla="*/ 991 w 1256"/>
                <a:gd name="T45" fmla="*/ 76 h 1273"/>
                <a:gd name="T46" fmla="*/ 1027 w 1256"/>
                <a:gd name="T47" fmla="*/ 284 h 1273"/>
                <a:gd name="T48" fmla="*/ 955 w 1256"/>
                <a:gd name="T49" fmla="*/ 284 h 1273"/>
                <a:gd name="T50" fmla="*/ 592 w 1256"/>
                <a:gd name="T51" fmla="*/ 112 h 1273"/>
                <a:gd name="T52" fmla="*/ 664 w 1256"/>
                <a:gd name="T53" fmla="*/ 112 h 1273"/>
                <a:gd name="T54" fmla="*/ 628 w 1256"/>
                <a:gd name="T55" fmla="*/ 320 h 1273"/>
                <a:gd name="T56" fmla="*/ 592 w 1256"/>
                <a:gd name="T57" fmla="*/ 112 h 1273"/>
                <a:gd name="T58" fmla="*/ 264 w 1256"/>
                <a:gd name="T59" fmla="*/ 76 h 1273"/>
                <a:gd name="T60" fmla="*/ 300 w 1256"/>
                <a:gd name="T61" fmla="*/ 226 h 1273"/>
                <a:gd name="T62" fmla="*/ 300 w 1256"/>
                <a:gd name="T63" fmla="*/ 226 h 1273"/>
                <a:gd name="T64" fmla="*/ 264 w 1256"/>
                <a:gd name="T65" fmla="*/ 320 h 1273"/>
                <a:gd name="T66" fmla="*/ 228 w 1256"/>
                <a:gd name="T67" fmla="*/ 112 h 1273"/>
                <a:gd name="T68" fmla="*/ 1100 w 1256"/>
                <a:gd name="T69" fmla="*/ 1196 h 1273"/>
                <a:gd name="T70" fmla="*/ 77 w 1256"/>
                <a:gd name="T71" fmla="*/ 1117 h 1273"/>
                <a:gd name="T72" fmla="*/ 1179 w 1256"/>
                <a:gd name="T73" fmla="*/ 507 h 1273"/>
                <a:gd name="T74" fmla="*/ 1179 w 1256"/>
                <a:gd name="T75" fmla="*/ 1117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6" h="1273">
                  <a:moveTo>
                    <a:pt x="1217" y="188"/>
                  </a:moveTo>
                  <a:cubicBezTo>
                    <a:pt x="1104" y="188"/>
                    <a:pt x="1104" y="188"/>
                    <a:pt x="1104" y="188"/>
                  </a:cubicBezTo>
                  <a:cubicBezTo>
                    <a:pt x="1104" y="112"/>
                    <a:pt x="1104" y="112"/>
                    <a:pt x="1104" y="112"/>
                  </a:cubicBezTo>
                  <a:cubicBezTo>
                    <a:pt x="1104" y="50"/>
                    <a:pt x="1054" y="0"/>
                    <a:pt x="991" y="0"/>
                  </a:cubicBezTo>
                  <a:cubicBezTo>
                    <a:pt x="929" y="0"/>
                    <a:pt x="879" y="50"/>
                    <a:pt x="879" y="112"/>
                  </a:cubicBezTo>
                  <a:cubicBezTo>
                    <a:pt x="879" y="188"/>
                    <a:pt x="879" y="188"/>
                    <a:pt x="879" y="188"/>
                  </a:cubicBezTo>
                  <a:cubicBezTo>
                    <a:pt x="741" y="188"/>
                    <a:pt x="741" y="188"/>
                    <a:pt x="741" y="188"/>
                  </a:cubicBezTo>
                  <a:cubicBezTo>
                    <a:pt x="741" y="112"/>
                    <a:pt x="741" y="112"/>
                    <a:pt x="741" y="112"/>
                  </a:cubicBezTo>
                  <a:cubicBezTo>
                    <a:pt x="741" y="50"/>
                    <a:pt x="690" y="0"/>
                    <a:pt x="628" y="0"/>
                  </a:cubicBezTo>
                  <a:cubicBezTo>
                    <a:pt x="566" y="0"/>
                    <a:pt x="515" y="50"/>
                    <a:pt x="515" y="112"/>
                  </a:cubicBezTo>
                  <a:cubicBezTo>
                    <a:pt x="515" y="188"/>
                    <a:pt x="515" y="188"/>
                    <a:pt x="515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50"/>
                    <a:pt x="326" y="0"/>
                    <a:pt x="264" y="0"/>
                  </a:cubicBezTo>
                  <a:cubicBezTo>
                    <a:pt x="202" y="0"/>
                    <a:pt x="151" y="50"/>
                    <a:pt x="151" y="112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17" y="188"/>
                    <a:pt x="0" y="205"/>
                    <a:pt x="0" y="226"/>
                  </a:cubicBezTo>
                  <a:cubicBezTo>
                    <a:pt x="0" y="1117"/>
                    <a:pt x="0" y="1117"/>
                    <a:pt x="0" y="1117"/>
                  </a:cubicBezTo>
                  <a:cubicBezTo>
                    <a:pt x="0" y="1203"/>
                    <a:pt x="70" y="1273"/>
                    <a:pt x="156" y="1273"/>
                  </a:cubicBezTo>
                  <a:cubicBezTo>
                    <a:pt x="1100" y="1273"/>
                    <a:pt x="1100" y="1273"/>
                    <a:pt x="1100" y="1273"/>
                  </a:cubicBezTo>
                  <a:cubicBezTo>
                    <a:pt x="1186" y="1273"/>
                    <a:pt x="1256" y="1203"/>
                    <a:pt x="1256" y="1117"/>
                  </a:cubicBezTo>
                  <a:cubicBezTo>
                    <a:pt x="1256" y="226"/>
                    <a:pt x="1256" y="226"/>
                    <a:pt x="1256" y="226"/>
                  </a:cubicBezTo>
                  <a:cubicBezTo>
                    <a:pt x="1256" y="205"/>
                    <a:pt x="1239" y="188"/>
                    <a:pt x="1217" y="188"/>
                  </a:cubicBezTo>
                  <a:close/>
                  <a:moveTo>
                    <a:pt x="1179" y="430"/>
                  </a:moveTo>
                  <a:cubicBezTo>
                    <a:pt x="77" y="430"/>
                    <a:pt x="77" y="430"/>
                    <a:pt x="77" y="430"/>
                  </a:cubicBezTo>
                  <a:cubicBezTo>
                    <a:pt x="77" y="265"/>
                    <a:pt x="77" y="265"/>
                    <a:pt x="77" y="265"/>
                  </a:cubicBezTo>
                  <a:cubicBezTo>
                    <a:pt x="151" y="265"/>
                    <a:pt x="151" y="265"/>
                    <a:pt x="151" y="265"/>
                  </a:cubicBezTo>
                  <a:cubicBezTo>
                    <a:pt x="151" y="284"/>
                    <a:pt x="151" y="284"/>
                    <a:pt x="151" y="284"/>
                  </a:cubicBezTo>
                  <a:cubicBezTo>
                    <a:pt x="151" y="346"/>
                    <a:pt x="202" y="397"/>
                    <a:pt x="264" y="397"/>
                  </a:cubicBezTo>
                  <a:cubicBezTo>
                    <a:pt x="326" y="397"/>
                    <a:pt x="377" y="346"/>
                    <a:pt x="377" y="284"/>
                  </a:cubicBezTo>
                  <a:cubicBezTo>
                    <a:pt x="377" y="265"/>
                    <a:pt x="377" y="265"/>
                    <a:pt x="377" y="265"/>
                  </a:cubicBezTo>
                  <a:cubicBezTo>
                    <a:pt x="515" y="265"/>
                    <a:pt x="515" y="265"/>
                    <a:pt x="515" y="265"/>
                  </a:cubicBezTo>
                  <a:cubicBezTo>
                    <a:pt x="515" y="284"/>
                    <a:pt x="515" y="284"/>
                    <a:pt x="515" y="284"/>
                  </a:cubicBezTo>
                  <a:cubicBezTo>
                    <a:pt x="515" y="346"/>
                    <a:pt x="566" y="397"/>
                    <a:pt x="628" y="397"/>
                  </a:cubicBezTo>
                  <a:cubicBezTo>
                    <a:pt x="690" y="397"/>
                    <a:pt x="741" y="346"/>
                    <a:pt x="741" y="284"/>
                  </a:cubicBezTo>
                  <a:cubicBezTo>
                    <a:pt x="741" y="265"/>
                    <a:pt x="741" y="265"/>
                    <a:pt x="741" y="265"/>
                  </a:cubicBezTo>
                  <a:cubicBezTo>
                    <a:pt x="879" y="265"/>
                    <a:pt x="879" y="265"/>
                    <a:pt x="879" y="265"/>
                  </a:cubicBezTo>
                  <a:cubicBezTo>
                    <a:pt x="879" y="284"/>
                    <a:pt x="879" y="284"/>
                    <a:pt x="879" y="284"/>
                  </a:cubicBezTo>
                  <a:cubicBezTo>
                    <a:pt x="879" y="346"/>
                    <a:pt x="929" y="397"/>
                    <a:pt x="991" y="397"/>
                  </a:cubicBezTo>
                  <a:cubicBezTo>
                    <a:pt x="1054" y="397"/>
                    <a:pt x="1104" y="346"/>
                    <a:pt x="1104" y="284"/>
                  </a:cubicBezTo>
                  <a:cubicBezTo>
                    <a:pt x="1104" y="265"/>
                    <a:pt x="1104" y="265"/>
                    <a:pt x="1104" y="265"/>
                  </a:cubicBezTo>
                  <a:cubicBezTo>
                    <a:pt x="1179" y="265"/>
                    <a:pt x="1179" y="265"/>
                    <a:pt x="1179" y="265"/>
                  </a:cubicBezTo>
                  <a:lnTo>
                    <a:pt x="1179" y="430"/>
                  </a:lnTo>
                  <a:close/>
                  <a:moveTo>
                    <a:pt x="955" y="112"/>
                  </a:moveTo>
                  <a:cubicBezTo>
                    <a:pt x="955" y="93"/>
                    <a:pt x="972" y="76"/>
                    <a:pt x="991" y="76"/>
                  </a:cubicBezTo>
                  <a:cubicBezTo>
                    <a:pt x="1011" y="76"/>
                    <a:pt x="1027" y="93"/>
                    <a:pt x="1027" y="112"/>
                  </a:cubicBezTo>
                  <a:cubicBezTo>
                    <a:pt x="1027" y="284"/>
                    <a:pt x="1027" y="284"/>
                    <a:pt x="1027" y="284"/>
                  </a:cubicBezTo>
                  <a:cubicBezTo>
                    <a:pt x="1027" y="304"/>
                    <a:pt x="1011" y="320"/>
                    <a:pt x="991" y="320"/>
                  </a:cubicBezTo>
                  <a:cubicBezTo>
                    <a:pt x="972" y="320"/>
                    <a:pt x="955" y="304"/>
                    <a:pt x="955" y="284"/>
                  </a:cubicBezTo>
                  <a:lnTo>
                    <a:pt x="955" y="112"/>
                  </a:lnTo>
                  <a:close/>
                  <a:moveTo>
                    <a:pt x="592" y="112"/>
                  </a:moveTo>
                  <a:cubicBezTo>
                    <a:pt x="592" y="93"/>
                    <a:pt x="608" y="76"/>
                    <a:pt x="628" y="76"/>
                  </a:cubicBezTo>
                  <a:cubicBezTo>
                    <a:pt x="648" y="76"/>
                    <a:pt x="664" y="93"/>
                    <a:pt x="664" y="112"/>
                  </a:cubicBezTo>
                  <a:cubicBezTo>
                    <a:pt x="664" y="284"/>
                    <a:pt x="664" y="284"/>
                    <a:pt x="664" y="284"/>
                  </a:cubicBezTo>
                  <a:cubicBezTo>
                    <a:pt x="664" y="304"/>
                    <a:pt x="648" y="320"/>
                    <a:pt x="628" y="320"/>
                  </a:cubicBezTo>
                  <a:cubicBezTo>
                    <a:pt x="608" y="320"/>
                    <a:pt x="592" y="304"/>
                    <a:pt x="592" y="284"/>
                  </a:cubicBezTo>
                  <a:lnTo>
                    <a:pt x="592" y="112"/>
                  </a:lnTo>
                  <a:close/>
                  <a:moveTo>
                    <a:pt x="228" y="112"/>
                  </a:moveTo>
                  <a:cubicBezTo>
                    <a:pt x="228" y="93"/>
                    <a:pt x="244" y="76"/>
                    <a:pt x="264" y="76"/>
                  </a:cubicBezTo>
                  <a:cubicBezTo>
                    <a:pt x="284" y="76"/>
                    <a:pt x="300" y="93"/>
                    <a:pt x="300" y="112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304"/>
                    <a:pt x="284" y="320"/>
                    <a:pt x="264" y="320"/>
                  </a:cubicBezTo>
                  <a:cubicBezTo>
                    <a:pt x="244" y="320"/>
                    <a:pt x="228" y="304"/>
                    <a:pt x="228" y="284"/>
                  </a:cubicBezTo>
                  <a:cubicBezTo>
                    <a:pt x="228" y="112"/>
                    <a:pt x="228" y="112"/>
                    <a:pt x="228" y="112"/>
                  </a:cubicBezTo>
                  <a:close/>
                  <a:moveTo>
                    <a:pt x="1179" y="1117"/>
                  </a:moveTo>
                  <a:cubicBezTo>
                    <a:pt x="1179" y="1161"/>
                    <a:pt x="1143" y="1196"/>
                    <a:pt x="1100" y="1196"/>
                  </a:cubicBezTo>
                  <a:cubicBezTo>
                    <a:pt x="156" y="1196"/>
                    <a:pt x="156" y="1196"/>
                    <a:pt x="156" y="1196"/>
                  </a:cubicBezTo>
                  <a:cubicBezTo>
                    <a:pt x="112" y="1196"/>
                    <a:pt x="77" y="1161"/>
                    <a:pt x="77" y="1117"/>
                  </a:cubicBezTo>
                  <a:cubicBezTo>
                    <a:pt x="77" y="507"/>
                    <a:pt x="77" y="507"/>
                    <a:pt x="77" y="507"/>
                  </a:cubicBezTo>
                  <a:cubicBezTo>
                    <a:pt x="1179" y="507"/>
                    <a:pt x="1179" y="507"/>
                    <a:pt x="1179" y="507"/>
                  </a:cubicBezTo>
                  <a:lnTo>
                    <a:pt x="1179" y="1117"/>
                  </a:lnTo>
                  <a:close/>
                  <a:moveTo>
                    <a:pt x="1179" y="1117"/>
                  </a:moveTo>
                  <a:cubicBezTo>
                    <a:pt x="1179" y="1117"/>
                    <a:pt x="1179" y="1117"/>
                    <a:pt x="1179" y="111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77"/>
            <p:cNvSpPr>
              <a:spLocks noEditPoints="1"/>
            </p:cNvSpPr>
            <p:nvPr/>
          </p:nvSpPr>
          <p:spPr bwMode="auto">
            <a:xfrm>
              <a:off x="9394825" y="5402263"/>
              <a:ext cx="4179887" cy="330200"/>
            </a:xfrm>
            <a:custGeom>
              <a:avLst/>
              <a:gdLst>
                <a:gd name="T0" fmla="*/ 39 w 953"/>
                <a:gd name="T1" fmla="*/ 76 h 76"/>
                <a:gd name="T2" fmla="*/ 915 w 953"/>
                <a:gd name="T3" fmla="*/ 76 h 76"/>
                <a:gd name="T4" fmla="*/ 953 w 953"/>
                <a:gd name="T5" fmla="*/ 38 h 76"/>
                <a:gd name="T6" fmla="*/ 915 w 953"/>
                <a:gd name="T7" fmla="*/ 0 h 76"/>
                <a:gd name="T8" fmla="*/ 39 w 953"/>
                <a:gd name="T9" fmla="*/ 0 h 76"/>
                <a:gd name="T10" fmla="*/ 0 w 953"/>
                <a:gd name="T11" fmla="*/ 38 h 76"/>
                <a:gd name="T12" fmla="*/ 39 w 953"/>
                <a:gd name="T13" fmla="*/ 76 h 76"/>
                <a:gd name="T14" fmla="*/ 39 w 953"/>
                <a:gd name="T15" fmla="*/ 76 h 76"/>
                <a:gd name="T16" fmla="*/ 39 w 953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3" h="76">
                  <a:moveTo>
                    <a:pt x="39" y="76"/>
                  </a:moveTo>
                  <a:cubicBezTo>
                    <a:pt x="915" y="76"/>
                    <a:pt x="915" y="76"/>
                    <a:pt x="915" y="76"/>
                  </a:cubicBezTo>
                  <a:cubicBezTo>
                    <a:pt x="936" y="76"/>
                    <a:pt x="953" y="59"/>
                    <a:pt x="953" y="38"/>
                  </a:cubicBezTo>
                  <a:cubicBezTo>
                    <a:pt x="953" y="17"/>
                    <a:pt x="936" y="0"/>
                    <a:pt x="91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59"/>
                    <a:pt x="1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78"/>
            <p:cNvSpPr>
              <a:spLocks noEditPoints="1"/>
            </p:cNvSpPr>
            <p:nvPr/>
          </p:nvSpPr>
          <p:spPr bwMode="auto">
            <a:xfrm>
              <a:off x="9394825" y="6175375"/>
              <a:ext cx="4179887" cy="330200"/>
            </a:xfrm>
            <a:custGeom>
              <a:avLst/>
              <a:gdLst>
                <a:gd name="T0" fmla="*/ 39 w 953"/>
                <a:gd name="T1" fmla="*/ 76 h 76"/>
                <a:gd name="T2" fmla="*/ 915 w 953"/>
                <a:gd name="T3" fmla="*/ 76 h 76"/>
                <a:gd name="T4" fmla="*/ 953 w 953"/>
                <a:gd name="T5" fmla="*/ 38 h 76"/>
                <a:gd name="T6" fmla="*/ 915 w 953"/>
                <a:gd name="T7" fmla="*/ 0 h 76"/>
                <a:gd name="T8" fmla="*/ 39 w 953"/>
                <a:gd name="T9" fmla="*/ 0 h 76"/>
                <a:gd name="T10" fmla="*/ 0 w 953"/>
                <a:gd name="T11" fmla="*/ 38 h 76"/>
                <a:gd name="T12" fmla="*/ 39 w 953"/>
                <a:gd name="T13" fmla="*/ 76 h 76"/>
                <a:gd name="T14" fmla="*/ 39 w 953"/>
                <a:gd name="T15" fmla="*/ 76 h 76"/>
                <a:gd name="T16" fmla="*/ 39 w 953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3" h="76">
                  <a:moveTo>
                    <a:pt x="39" y="76"/>
                  </a:moveTo>
                  <a:cubicBezTo>
                    <a:pt x="915" y="76"/>
                    <a:pt x="915" y="76"/>
                    <a:pt x="915" y="76"/>
                  </a:cubicBezTo>
                  <a:cubicBezTo>
                    <a:pt x="936" y="76"/>
                    <a:pt x="953" y="59"/>
                    <a:pt x="953" y="38"/>
                  </a:cubicBezTo>
                  <a:cubicBezTo>
                    <a:pt x="953" y="17"/>
                    <a:pt x="936" y="0"/>
                    <a:pt x="91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59"/>
                    <a:pt x="1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79"/>
            <p:cNvSpPr>
              <a:spLocks noEditPoints="1"/>
            </p:cNvSpPr>
            <p:nvPr/>
          </p:nvSpPr>
          <p:spPr bwMode="auto">
            <a:xfrm>
              <a:off x="9394825" y="6950075"/>
              <a:ext cx="4179887" cy="328613"/>
            </a:xfrm>
            <a:custGeom>
              <a:avLst/>
              <a:gdLst>
                <a:gd name="T0" fmla="*/ 39 w 953"/>
                <a:gd name="T1" fmla="*/ 76 h 76"/>
                <a:gd name="T2" fmla="*/ 915 w 953"/>
                <a:gd name="T3" fmla="*/ 76 h 76"/>
                <a:gd name="T4" fmla="*/ 953 w 953"/>
                <a:gd name="T5" fmla="*/ 38 h 76"/>
                <a:gd name="T6" fmla="*/ 915 w 953"/>
                <a:gd name="T7" fmla="*/ 0 h 76"/>
                <a:gd name="T8" fmla="*/ 39 w 953"/>
                <a:gd name="T9" fmla="*/ 0 h 76"/>
                <a:gd name="T10" fmla="*/ 0 w 953"/>
                <a:gd name="T11" fmla="*/ 38 h 76"/>
                <a:gd name="T12" fmla="*/ 39 w 953"/>
                <a:gd name="T13" fmla="*/ 76 h 76"/>
                <a:gd name="T14" fmla="*/ 39 w 953"/>
                <a:gd name="T15" fmla="*/ 76 h 76"/>
                <a:gd name="T16" fmla="*/ 39 w 953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3" h="76">
                  <a:moveTo>
                    <a:pt x="39" y="76"/>
                  </a:moveTo>
                  <a:cubicBezTo>
                    <a:pt x="915" y="76"/>
                    <a:pt x="915" y="76"/>
                    <a:pt x="915" y="76"/>
                  </a:cubicBezTo>
                  <a:cubicBezTo>
                    <a:pt x="936" y="76"/>
                    <a:pt x="953" y="59"/>
                    <a:pt x="953" y="38"/>
                  </a:cubicBezTo>
                  <a:cubicBezTo>
                    <a:pt x="953" y="17"/>
                    <a:pt x="936" y="0"/>
                    <a:pt x="91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59"/>
                    <a:pt x="1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2891554" y="5048905"/>
            <a:ext cx="306281" cy="304800"/>
            <a:chOff x="8485188" y="2252663"/>
            <a:chExt cx="5911850" cy="5883275"/>
          </a:xfrm>
        </p:grpSpPr>
        <p:sp>
          <p:nvSpPr>
            <p:cNvPr id="91" name="Freeform 83"/>
            <p:cNvSpPr>
              <a:spLocks noEditPoints="1"/>
            </p:cNvSpPr>
            <p:nvPr/>
          </p:nvSpPr>
          <p:spPr bwMode="auto">
            <a:xfrm>
              <a:off x="9967913" y="3016250"/>
              <a:ext cx="3617913" cy="3582988"/>
            </a:xfrm>
            <a:custGeom>
              <a:avLst/>
              <a:gdLst>
                <a:gd name="T0" fmla="*/ 0 w 825"/>
                <a:gd name="T1" fmla="*/ 578 h 825"/>
                <a:gd name="T2" fmla="*/ 247 w 825"/>
                <a:gd name="T3" fmla="*/ 825 h 825"/>
                <a:gd name="T4" fmla="*/ 825 w 825"/>
                <a:gd name="T5" fmla="*/ 248 h 825"/>
                <a:gd name="T6" fmla="*/ 577 w 825"/>
                <a:gd name="T7" fmla="*/ 0 h 825"/>
                <a:gd name="T8" fmla="*/ 0 w 825"/>
                <a:gd name="T9" fmla="*/ 578 h 825"/>
                <a:gd name="T10" fmla="*/ 644 w 825"/>
                <a:gd name="T11" fmla="*/ 181 h 825"/>
                <a:gd name="T12" fmla="*/ 644 w 825"/>
                <a:gd name="T13" fmla="*/ 235 h 825"/>
                <a:gd name="T14" fmla="*/ 239 w 825"/>
                <a:gd name="T15" fmla="*/ 641 h 825"/>
                <a:gd name="T16" fmla="*/ 211 w 825"/>
                <a:gd name="T17" fmla="*/ 652 h 825"/>
                <a:gd name="T18" fmla="*/ 184 w 825"/>
                <a:gd name="T19" fmla="*/ 641 h 825"/>
                <a:gd name="T20" fmla="*/ 184 w 825"/>
                <a:gd name="T21" fmla="*/ 586 h 825"/>
                <a:gd name="T22" fmla="*/ 590 w 825"/>
                <a:gd name="T23" fmla="*/ 181 h 825"/>
                <a:gd name="T24" fmla="*/ 644 w 825"/>
                <a:gd name="T25" fmla="*/ 181 h 825"/>
                <a:gd name="T26" fmla="*/ 644 w 825"/>
                <a:gd name="T27" fmla="*/ 181 h 825"/>
                <a:gd name="T28" fmla="*/ 644 w 825"/>
                <a:gd name="T29" fmla="*/ 181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25">
                  <a:moveTo>
                    <a:pt x="0" y="578"/>
                  </a:moveTo>
                  <a:cubicBezTo>
                    <a:pt x="247" y="825"/>
                    <a:pt x="247" y="825"/>
                    <a:pt x="247" y="825"/>
                  </a:cubicBezTo>
                  <a:cubicBezTo>
                    <a:pt x="825" y="248"/>
                    <a:pt x="825" y="248"/>
                    <a:pt x="825" y="248"/>
                  </a:cubicBezTo>
                  <a:cubicBezTo>
                    <a:pt x="577" y="0"/>
                    <a:pt x="577" y="0"/>
                    <a:pt x="577" y="0"/>
                  </a:cubicBezTo>
                  <a:lnTo>
                    <a:pt x="0" y="578"/>
                  </a:lnTo>
                  <a:close/>
                  <a:moveTo>
                    <a:pt x="644" y="181"/>
                  </a:moveTo>
                  <a:cubicBezTo>
                    <a:pt x="659" y="196"/>
                    <a:pt x="659" y="220"/>
                    <a:pt x="644" y="235"/>
                  </a:cubicBezTo>
                  <a:cubicBezTo>
                    <a:pt x="239" y="641"/>
                    <a:pt x="239" y="641"/>
                    <a:pt x="239" y="641"/>
                  </a:cubicBezTo>
                  <a:cubicBezTo>
                    <a:pt x="231" y="648"/>
                    <a:pt x="221" y="652"/>
                    <a:pt x="211" y="652"/>
                  </a:cubicBezTo>
                  <a:cubicBezTo>
                    <a:pt x="202" y="652"/>
                    <a:pt x="192" y="648"/>
                    <a:pt x="184" y="641"/>
                  </a:cubicBezTo>
                  <a:cubicBezTo>
                    <a:pt x="169" y="626"/>
                    <a:pt x="169" y="601"/>
                    <a:pt x="184" y="586"/>
                  </a:cubicBezTo>
                  <a:cubicBezTo>
                    <a:pt x="590" y="181"/>
                    <a:pt x="590" y="181"/>
                    <a:pt x="590" y="181"/>
                  </a:cubicBezTo>
                  <a:cubicBezTo>
                    <a:pt x="605" y="166"/>
                    <a:pt x="629" y="166"/>
                    <a:pt x="644" y="181"/>
                  </a:cubicBezTo>
                  <a:close/>
                  <a:moveTo>
                    <a:pt x="644" y="181"/>
                  </a:moveTo>
                  <a:cubicBezTo>
                    <a:pt x="644" y="181"/>
                    <a:pt x="644" y="181"/>
                    <a:pt x="644" y="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84"/>
            <p:cNvSpPr>
              <a:spLocks noEditPoints="1"/>
            </p:cNvSpPr>
            <p:nvPr/>
          </p:nvSpPr>
          <p:spPr bwMode="auto">
            <a:xfrm>
              <a:off x="10709275" y="3736975"/>
              <a:ext cx="2147888" cy="2111375"/>
            </a:xfrm>
            <a:custGeom>
              <a:avLst/>
              <a:gdLst>
                <a:gd name="T0" fmla="*/ 15 w 490"/>
                <a:gd name="T1" fmla="*/ 475 h 486"/>
                <a:gd name="T2" fmla="*/ 42 w 490"/>
                <a:gd name="T3" fmla="*/ 486 h 486"/>
                <a:gd name="T4" fmla="*/ 70 w 490"/>
                <a:gd name="T5" fmla="*/ 475 h 486"/>
                <a:gd name="T6" fmla="*/ 475 w 490"/>
                <a:gd name="T7" fmla="*/ 69 h 486"/>
                <a:gd name="T8" fmla="*/ 475 w 490"/>
                <a:gd name="T9" fmla="*/ 15 h 486"/>
                <a:gd name="T10" fmla="*/ 421 w 490"/>
                <a:gd name="T11" fmla="*/ 15 h 486"/>
                <a:gd name="T12" fmla="*/ 15 w 490"/>
                <a:gd name="T13" fmla="*/ 420 h 486"/>
                <a:gd name="T14" fmla="*/ 15 w 490"/>
                <a:gd name="T15" fmla="*/ 475 h 486"/>
                <a:gd name="T16" fmla="*/ 15 w 490"/>
                <a:gd name="T17" fmla="*/ 475 h 486"/>
                <a:gd name="T18" fmla="*/ 15 w 490"/>
                <a:gd name="T19" fmla="*/ 475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486">
                  <a:moveTo>
                    <a:pt x="15" y="475"/>
                  </a:moveTo>
                  <a:cubicBezTo>
                    <a:pt x="23" y="482"/>
                    <a:pt x="33" y="486"/>
                    <a:pt x="42" y="486"/>
                  </a:cubicBezTo>
                  <a:cubicBezTo>
                    <a:pt x="52" y="486"/>
                    <a:pt x="62" y="482"/>
                    <a:pt x="70" y="475"/>
                  </a:cubicBezTo>
                  <a:cubicBezTo>
                    <a:pt x="475" y="69"/>
                    <a:pt x="475" y="69"/>
                    <a:pt x="475" y="69"/>
                  </a:cubicBezTo>
                  <a:cubicBezTo>
                    <a:pt x="490" y="54"/>
                    <a:pt x="490" y="30"/>
                    <a:pt x="475" y="15"/>
                  </a:cubicBezTo>
                  <a:cubicBezTo>
                    <a:pt x="460" y="0"/>
                    <a:pt x="436" y="0"/>
                    <a:pt x="421" y="15"/>
                  </a:cubicBezTo>
                  <a:cubicBezTo>
                    <a:pt x="15" y="420"/>
                    <a:pt x="15" y="420"/>
                    <a:pt x="15" y="420"/>
                  </a:cubicBezTo>
                  <a:cubicBezTo>
                    <a:pt x="0" y="435"/>
                    <a:pt x="0" y="460"/>
                    <a:pt x="15" y="475"/>
                  </a:cubicBezTo>
                  <a:close/>
                  <a:moveTo>
                    <a:pt x="15" y="475"/>
                  </a:moveTo>
                  <a:cubicBezTo>
                    <a:pt x="15" y="475"/>
                    <a:pt x="15" y="475"/>
                    <a:pt x="15" y="47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Freeform 85"/>
            <p:cNvSpPr>
              <a:spLocks noEditPoints="1"/>
            </p:cNvSpPr>
            <p:nvPr/>
          </p:nvSpPr>
          <p:spPr bwMode="auto">
            <a:xfrm>
              <a:off x="8485188" y="2252663"/>
              <a:ext cx="5911850" cy="5883275"/>
            </a:xfrm>
            <a:custGeom>
              <a:avLst/>
              <a:gdLst>
                <a:gd name="T0" fmla="*/ 1329 w 1348"/>
                <a:gd name="T1" fmla="*/ 245 h 1355"/>
                <a:gd name="T2" fmla="*/ 1234 w 1348"/>
                <a:gd name="T3" fmla="*/ 105 h 1355"/>
                <a:gd name="T4" fmla="*/ 1039 w 1348"/>
                <a:gd name="T5" fmla="*/ 0 h 1355"/>
                <a:gd name="T6" fmla="*/ 949 w 1348"/>
                <a:gd name="T7" fmla="*/ 34 h 1355"/>
                <a:gd name="T8" fmla="*/ 945 w 1348"/>
                <a:gd name="T9" fmla="*/ 38 h 1355"/>
                <a:gd name="T10" fmla="*/ 799 w 1348"/>
                <a:gd name="T11" fmla="*/ 183 h 1355"/>
                <a:gd name="T12" fmla="*/ 38 w 1348"/>
                <a:gd name="T13" fmla="*/ 183 h 1355"/>
                <a:gd name="T14" fmla="*/ 0 w 1348"/>
                <a:gd name="T15" fmla="*/ 222 h 1355"/>
                <a:gd name="T16" fmla="*/ 0 w 1348"/>
                <a:gd name="T17" fmla="*/ 1316 h 1355"/>
                <a:gd name="T18" fmla="*/ 38 w 1348"/>
                <a:gd name="T19" fmla="*/ 1355 h 1355"/>
                <a:gd name="T20" fmla="*/ 1133 w 1348"/>
                <a:gd name="T21" fmla="*/ 1355 h 1355"/>
                <a:gd name="T22" fmla="*/ 1171 w 1348"/>
                <a:gd name="T23" fmla="*/ 1316 h 1355"/>
                <a:gd name="T24" fmla="*/ 1171 w 1348"/>
                <a:gd name="T25" fmla="*/ 532 h 1355"/>
                <a:gd name="T26" fmla="*/ 1171 w 1348"/>
                <a:gd name="T27" fmla="*/ 525 h 1355"/>
                <a:gd name="T28" fmla="*/ 1298 w 1348"/>
                <a:gd name="T29" fmla="*/ 397 h 1355"/>
                <a:gd name="T30" fmla="*/ 1299 w 1348"/>
                <a:gd name="T31" fmla="*/ 396 h 1355"/>
                <a:gd name="T32" fmla="*/ 1299 w 1348"/>
                <a:gd name="T33" fmla="*/ 396 h 1355"/>
                <a:gd name="T34" fmla="*/ 1301 w 1348"/>
                <a:gd name="T35" fmla="*/ 394 h 1355"/>
                <a:gd name="T36" fmla="*/ 1305 w 1348"/>
                <a:gd name="T37" fmla="*/ 390 h 1355"/>
                <a:gd name="T38" fmla="*/ 1329 w 1348"/>
                <a:gd name="T39" fmla="*/ 245 h 1355"/>
                <a:gd name="T40" fmla="*/ 515 w 1348"/>
                <a:gd name="T41" fmla="*/ 1040 h 1355"/>
                <a:gd name="T42" fmla="*/ 244 w 1348"/>
                <a:gd name="T43" fmla="*/ 1118 h 1355"/>
                <a:gd name="T44" fmla="*/ 306 w 1348"/>
                <a:gd name="T45" fmla="*/ 830 h 1355"/>
                <a:gd name="T46" fmla="*/ 515 w 1348"/>
                <a:gd name="T47" fmla="*/ 1040 h 1355"/>
                <a:gd name="T48" fmla="*/ 585 w 1348"/>
                <a:gd name="T49" fmla="*/ 1001 h 1355"/>
                <a:gd name="T50" fmla="*/ 338 w 1348"/>
                <a:gd name="T51" fmla="*/ 754 h 1355"/>
                <a:gd name="T52" fmla="*/ 915 w 1348"/>
                <a:gd name="T53" fmla="*/ 176 h 1355"/>
                <a:gd name="T54" fmla="*/ 1163 w 1348"/>
                <a:gd name="T55" fmla="*/ 424 h 1355"/>
                <a:gd name="T56" fmla="*/ 585 w 1348"/>
                <a:gd name="T57" fmla="*/ 1001 h 1355"/>
                <a:gd name="T58" fmla="*/ 1094 w 1348"/>
                <a:gd name="T59" fmla="*/ 1278 h 1355"/>
                <a:gd name="T60" fmla="*/ 77 w 1348"/>
                <a:gd name="T61" fmla="*/ 1278 h 1355"/>
                <a:gd name="T62" fmla="*/ 77 w 1348"/>
                <a:gd name="T63" fmla="*/ 260 h 1355"/>
                <a:gd name="T64" fmla="*/ 723 w 1348"/>
                <a:gd name="T65" fmla="*/ 260 h 1355"/>
                <a:gd name="T66" fmla="*/ 255 w 1348"/>
                <a:gd name="T67" fmla="*/ 728 h 1355"/>
                <a:gd name="T68" fmla="*/ 245 w 1348"/>
                <a:gd name="T69" fmla="*/ 747 h 1355"/>
                <a:gd name="T70" fmla="*/ 155 w 1348"/>
                <a:gd name="T71" fmla="*/ 1165 h 1355"/>
                <a:gd name="T72" fmla="*/ 167 w 1348"/>
                <a:gd name="T73" fmla="*/ 1201 h 1355"/>
                <a:gd name="T74" fmla="*/ 193 w 1348"/>
                <a:gd name="T75" fmla="*/ 1211 h 1355"/>
                <a:gd name="T76" fmla="*/ 934 w 1348"/>
                <a:gd name="T77" fmla="*/ 1211 h 1355"/>
                <a:gd name="T78" fmla="*/ 972 w 1348"/>
                <a:gd name="T79" fmla="*/ 1173 h 1355"/>
                <a:gd name="T80" fmla="*/ 934 w 1348"/>
                <a:gd name="T81" fmla="*/ 1134 h 1355"/>
                <a:gd name="T82" fmla="*/ 465 w 1348"/>
                <a:gd name="T83" fmla="*/ 1134 h 1355"/>
                <a:gd name="T84" fmla="*/ 591 w 1348"/>
                <a:gd name="T85" fmla="*/ 1098 h 1355"/>
                <a:gd name="T86" fmla="*/ 607 w 1348"/>
                <a:gd name="T87" fmla="*/ 1088 h 1355"/>
                <a:gd name="T88" fmla="*/ 1094 w 1348"/>
                <a:gd name="T89" fmla="*/ 601 h 1355"/>
                <a:gd name="T90" fmla="*/ 1094 w 1348"/>
                <a:gd name="T91" fmla="*/ 1278 h 1355"/>
                <a:gd name="T92" fmla="*/ 1246 w 1348"/>
                <a:gd name="T93" fmla="*/ 340 h 1355"/>
                <a:gd name="T94" fmla="*/ 1245 w 1348"/>
                <a:gd name="T95" fmla="*/ 342 h 1355"/>
                <a:gd name="T96" fmla="*/ 1245 w 1348"/>
                <a:gd name="T97" fmla="*/ 342 h 1355"/>
                <a:gd name="T98" fmla="*/ 1244 w 1348"/>
                <a:gd name="T99" fmla="*/ 342 h 1355"/>
                <a:gd name="T100" fmla="*/ 1217 w 1348"/>
                <a:gd name="T101" fmla="*/ 369 h 1355"/>
                <a:gd name="T102" fmla="*/ 969 w 1348"/>
                <a:gd name="T103" fmla="*/ 122 h 1355"/>
                <a:gd name="T104" fmla="*/ 997 w 1348"/>
                <a:gd name="T105" fmla="*/ 94 h 1355"/>
                <a:gd name="T106" fmla="*/ 999 w 1348"/>
                <a:gd name="T107" fmla="*/ 93 h 1355"/>
                <a:gd name="T108" fmla="*/ 1039 w 1348"/>
                <a:gd name="T109" fmla="*/ 77 h 1355"/>
                <a:gd name="T110" fmla="*/ 1180 w 1348"/>
                <a:gd name="T111" fmla="*/ 159 h 1355"/>
                <a:gd name="T112" fmla="*/ 1246 w 1348"/>
                <a:gd name="T113" fmla="*/ 340 h 1355"/>
                <a:gd name="T114" fmla="*/ 1246 w 1348"/>
                <a:gd name="T115" fmla="*/ 340 h 1355"/>
                <a:gd name="T116" fmla="*/ 1246 w 1348"/>
                <a:gd name="T117" fmla="*/ 340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8" h="1355">
                  <a:moveTo>
                    <a:pt x="1329" y="245"/>
                  </a:moveTo>
                  <a:cubicBezTo>
                    <a:pt x="1315" y="200"/>
                    <a:pt x="1282" y="152"/>
                    <a:pt x="1234" y="105"/>
                  </a:cubicBezTo>
                  <a:cubicBezTo>
                    <a:pt x="1187" y="57"/>
                    <a:pt x="1114" y="0"/>
                    <a:pt x="1039" y="0"/>
                  </a:cubicBezTo>
                  <a:cubicBezTo>
                    <a:pt x="1005" y="0"/>
                    <a:pt x="974" y="12"/>
                    <a:pt x="949" y="34"/>
                  </a:cubicBezTo>
                  <a:cubicBezTo>
                    <a:pt x="948" y="35"/>
                    <a:pt x="946" y="36"/>
                    <a:pt x="945" y="38"/>
                  </a:cubicBezTo>
                  <a:cubicBezTo>
                    <a:pt x="799" y="183"/>
                    <a:pt x="799" y="183"/>
                    <a:pt x="799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17" y="183"/>
                    <a:pt x="0" y="201"/>
                    <a:pt x="0" y="222"/>
                  </a:cubicBezTo>
                  <a:cubicBezTo>
                    <a:pt x="0" y="1316"/>
                    <a:pt x="0" y="1316"/>
                    <a:pt x="0" y="1316"/>
                  </a:cubicBezTo>
                  <a:cubicBezTo>
                    <a:pt x="0" y="1337"/>
                    <a:pt x="17" y="1355"/>
                    <a:pt x="38" y="1355"/>
                  </a:cubicBezTo>
                  <a:cubicBezTo>
                    <a:pt x="1133" y="1355"/>
                    <a:pt x="1133" y="1355"/>
                    <a:pt x="1133" y="1355"/>
                  </a:cubicBezTo>
                  <a:cubicBezTo>
                    <a:pt x="1154" y="1355"/>
                    <a:pt x="1171" y="1337"/>
                    <a:pt x="1171" y="1316"/>
                  </a:cubicBezTo>
                  <a:cubicBezTo>
                    <a:pt x="1171" y="532"/>
                    <a:pt x="1171" y="532"/>
                    <a:pt x="1171" y="532"/>
                  </a:cubicBezTo>
                  <a:cubicBezTo>
                    <a:pt x="1171" y="529"/>
                    <a:pt x="1171" y="527"/>
                    <a:pt x="1171" y="525"/>
                  </a:cubicBezTo>
                  <a:cubicBezTo>
                    <a:pt x="1298" y="397"/>
                    <a:pt x="1298" y="397"/>
                    <a:pt x="1298" y="397"/>
                  </a:cubicBezTo>
                  <a:cubicBezTo>
                    <a:pt x="1298" y="397"/>
                    <a:pt x="1299" y="397"/>
                    <a:pt x="1299" y="396"/>
                  </a:cubicBezTo>
                  <a:cubicBezTo>
                    <a:pt x="1299" y="396"/>
                    <a:pt x="1299" y="396"/>
                    <a:pt x="1299" y="396"/>
                  </a:cubicBezTo>
                  <a:cubicBezTo>
                    <a:pt x="1301" y="394"/>
                    <a:pt x="1301" y="394"/>
                    <a:pt x="1301" y="394"/>
                  </a:cubicBezTo>
                  <a:cubicBezTo>
                    <a:pt x="1303" y="393"/>
                    <a:pt x="1304" y="391"/>
                    <a:pt x="1305" y="390"/>
                  </a:cubicBezTo>
                  <a:cubicBezTo>
                    <a:pt x="1340" y="351"/>
                    <a:pt x="1348" y="301"/>
                    <a:pt x="1329" y="245"/>
                  </a:cubicBezTo>
                  <a:close/>
                  <a:moveTo>
                    <a:pt x="515" y="1040"/>
                  </a:moveTo>
                  <a:cubicBezTo>
                    <a:pt x="244" y="1118"/>
                    <a:pt x="244" y="1118"/>
                    <a:pt x="244" y="1118"/>
                  </a:cubicBezTo>
                  <a:cubicBezTo>
                    <a:pt x="306" y="830"/>
                    <a:pt x="306" y="830"/>
                    <a:pt x="306" y="830"/>
                  </a:cubicBezTo>
                  <a:lnTo>
                    <a:pt x="515" y="1040"/>
                  </a:lnTo>
                  <a:close/>
                  <a:moveTo>
                    <a:pt x="585" y="1001"/>
                  </a:moveTo>
                  <a:cubicBezTo>
                    <a:pt x="338" y="754"/>
                    <a:pt x="338" y="754"/>
                    <a:pt x="338" y="754"/>
                  </a:cubicBezTo>
                  <a:cubicBezTo>
                    <a:pt x="915" y="176"/>
                    <a:pt x="915" y="176"/>
                    <a:pt x="915" y="176"/>
                  </a:cubicBezTo>
                  <a:cubicBezTo>
                    <a:pt x="1163" y="424"/>
                    <a:pt x="1163" y="424"/>
                    <a:pt x="1163" y="424"/>
                  </a:cubicBezTo>
                  <a:lnTo>
                    <a:pt x="585" y="1001"/>
                  </a:lnTo>
                  <a:close/>
                  <a:moveTo>
                    <a:pt x="1094" y="1278"/>
                  </a:moveTo>
                  <a:cubicBezTo>
                    <a:pt x="77" y="1278"/>
                    <a:pt x="77" y="1278"/>
                    <a:pt x="77" y="1278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23" y="260"/>
                    <a:pt x="723" y="260"/>
                    <a:pt x="723" y="260"/>
                  </a:cubicBezTo>
                  <a:cubicBezTo>
                    <a:pt x="255" y="728"/>
                    <a:pt x="255" y="728"/>
                    <a:pt x="255" y="728"/>
                  </a:cubicBezTo>
                  <a:cubicBezTo>
                    <a:pt x="250" y="733"/>
                    <a:pt x="246" y="739"/>
                    <a:pt x="245" y="747"/>
                  </a:cubicBezTo>
                  <a:cubicBezTo>
                    <a:pt x="155" y="1165"/>
                    <a:pt x="155" y="1165"/>
                    <a:pt x="155" y="1165"/>
                  </a:cubicBezTo>
                  <a:cubicBezTo>
                    <a:pt x="153" y="1178"/>
                    <a:pt x="157" y="1192"/>
                    <a:pt x="167" y="1201"/>
                  </a:cubicBezTo>
                  <a:cubicBezTo>
                    <a:pt x="174" y="1207"/>
                    <a:pt x="183" y="1211"/>
                    <a:pt x="193" y="1211"/>
                  </a:cubicBezTo>
                  <a:cubicBezTo>
                    <a:pt x="934" y="1211"/>
                    <a:pt x="934" y="1211"/>
                    <a:pt x="934" y="1211"/>
                  </a:cubicBezTo>
                  <a:cubicBezTo>
                    <a:pt x="955" y="1211"/>
                    <a:pt x="972" y="1194"/>
                    <a:pt x="972" y="1173"/>
                  </a:cubicBezTo>
                  <a:cubicBezTo>
                    <a:pt x="972" y="1151"/>
                    <a:pt x="955" y="1134"/>
                    <a:pt x="934" y="1134"/>
                  </a:cubicBezTo>
                  <a:cubicBezTo>
                    <a:pt x="465" y="1134"/>
                    <a:pt x="465" y="1134"/>
                    <a:pt x="465" y="1134"/>
                  </a:cubicBezTo>
                  <a:cubicBezTo>
                    <a:pt x="591" y="1098"/>
                    <a:pt x="591" y="1098"/>
                    <a:pt x="591" y="1098"/>
                  </a:cubicBezTo>
                  <a:cubicBezTo>
                    <a:pt x="597" y="1096"/>
                    <a:pt x="602" y="1093"/>
                    <a:pt x="607" y="1088"/>
                  </a:cubicBezTo>
                  <a:cubicBezTo>
                    <a:pt x="1094" y="601"/>
                    <a:pt x="1094" y="601"/>
                    <a:pt x="1094" y="601"/>
                  </a:cubicBezTo>
                  <a:lnTo>
                    <a:pt x="1094" y="1278"/>
                  </a:lnTo>
                  <a:close/>
                  <a:moveTo>
                    <a:pt x="1246" y="340"/>
                  </a:moveTo>
                  <a:cubicBezTo>
                    <a:pt x="1246" y="341"/>
                    <a:pt x="1245" y="341"/>
                    <a:pt x="1245" y="342"/>
                  </a:cubicBezTo>
                  <a:cubicBezTo>
                    <a:pt x="1245" y="342"/>
                    <a:pt x="1245" y="342"/>
                    <a:pt x="1245" y="342"/>
                  </a:cubicBezTo>
                  <a:cubicBezTo>
                    <a:pt x="1244" y="342"/>
                    <a:pt x="1244" y="342"/>
                    <a:pt x="1244" y="342"/>
                  </a:cubicBezTo>
                  <a:cubicBezTo>
                    <a:pt x="1217" y="369"/>
                    <a:pt x="1217" y="369"/>
                    <a:pt x="1217" y="369"/>
                  </a:cubicBezTo>
                  <a:cubicBezTo>
                    <a:pt x="969" y="122"/>
                    <a:pt x="969" y="122"/>
                    <a:pt x="969" y="122"/>
                  </a:cubicBezTo>
                  <a:cubicBezTo>
                    <a:pt x="997" y="94"/>
                    <a:pt x="997" y="94"/>
                    <a:pt x="997" y="94"/>
                  </a:cubicBezTo>
                  <a:cubicBezTo>
                    <a:pt x="998" y="94"/>
                    <a:pt x="998" y="93"/>
                    <a:pt x="999" y="93"/>
                  </a:cubicBezTo>
                  <a:cubicBezTo>
                    <a:pt x="1010" y="82"/>
                    <a:pt x="1023" y="77"/>
                    <a:pt x="1039" y="77"/>
                  </a:cubicBezTo>
                  <a:cubicBezTo>
                    <a:pt x="1077" y="77"/>
                    <a:pt x="1128" y="107"/>
                    <a:pt x="1180" y="159"/>
                  </a:cubicBezTo>
                  <a:cubicBezTo>
                    <a:pt x="1209" y="187"/>
                    <a:pt x="1298" y="285"/>
                    <a:pt x="1246" y="340"/>
                  </a:cubicBezTo>
                  <a:close/>
                  <a:moveTo>
                    <a:pt x="1246" y="340"/>
                  </a:moveTo>
                  <a:cubicBezTo>
                    <a:pt x="1246" y="340"/>
                    <a:pt x="1246" y="340"/>
                    <a:pt x="1246" y="3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2" name="Group 101"/>
          <p:cNvGrpSpPr>
            <a:grpSpLocks noChangeAspect="1"/>
          </p:cNvGrpSpPr>
          <p:nvPr/>
        </p:nvGrpSpPr>
        <p:grpSpPr>
          <a:xfrm>
            <a:off x="4045227" y="1413831"/>
            <a:ext cx="310105" cy="304800"/>
            <a:chOff x="8891588" y="2579688"/>
            <a:chExt cx="5567363" cy="5472112"/>
          </a:xfrm>
        </p:grpSpPr>
        <p:sp>
          <p:nvSpPr>
            <p:cNvPr id="98" name="Freeform 89"/>
            <p:cNvSpPr>
              <a:spLocks noEditPoints="1"/>
            </p:cNvSpPr>
            <p:nvPr/>
          </p:nvSpPr>
          <p:spPr bwMode="auto">
            <a:xfrm>
              <a:off x="9969500" y="2914650"/>
              <a:ext cx="2797175" cy="1631950"/>
            </a:xfrm>
            <a:custGeom>
              <a:avLst/>
              <a:gdLst>
                <a:gd name="T0" fmla="*/ 0 w 638"/>
                <a:gd name="T1" fmla="*/ 376 h 376"/>
                <a:gd name="T2" fmla="*/ 95 w 638"/>
                <a:gd name="T3" fmla="*/ 376 h 376"/>
                <a:gd name="T4" fmla="*/ 389 w 638"/>
                <a:gd name="T5" fmla="*/ 95 h 376"/>
                <a:gd name="T6" fmla="*/ 569 w 638"/>
                <a:gd name="T7" fmla="*/ 156 h 376"/>
                <a:gd name="T8" fmla="*/ 638 w 638"/>
                <a:gd name="T9" fmla="*/ 89 h 376"/>
                <a:gd name="T10" fmla="*/ 389 w 638"/>
                <a:gd name="T11" fmla="*/ 0 h 376"/>
                <a:gd name="T12" fmla="*/ 0 w 638"/>
                <a:gd name="T13" fmla="*/ 376 h 376"/>
                <a:gd name="T14" fmla="*/ 0 w 638"/>
                <a:gd name="T15" fmla="*/ 376 h 376"/>
                <a:gd name="T16" fmla="*/ 0 w 638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8" h="376">
                  <a:moveTo>
                    <a:pt x="0" y="376"/>
                  </a:moveTo>
                  <a:cubicBezTo>
                    <a:pt x="95" y="376"/>
                    <a:pt x="95" y="376"/>
                    <a:pt x="95" y="376"/>
                  </a:cubicBezTo>
                  <a:cubicBezTo>
                    <a:pt x="103" y="220"/>
                    <a:pt x="232" y="95"/>
                    <a:pt x="389" y="95"/>
                  </a:cubicBezTo>
                  <a:cubicBezTo>
                    <a:pt x="455" y="95"/>
                    <a:pt x="518" y="117"/>
                    <a:pt x="569" y="156"/>
                  </a:cubicBezTo>
                  <a:cubicBezTo>
                    <a:pt x="638" y="89"/>
                    <a:pt x="638" y="89"/>
                    <a:pt x="638" y="89"/>
                  </a:cubicBezTo>
                  <a:cubicBezTo>
                    <a:pt x="568" y="31"/>
                    <a:pt x="481" y="0"/>
                    <a:pt x="389" y="0"/>
                  </a:cubicBezTo>
                  <a:cubicBezTo>
                    <a:pt x="179" y="0"/>
                    <a:pt x="7" y="167"/>
                    <a:pt x="0" y="376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6"/>
                    <a:pt x="0" y="3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11310938" y="5662613"/>
              <a:ext cx="733425" cy="1243012"/>
            </a:xfrm>
            <a:custGeom>
              <a:avLst/>
              <a:gdLst>
                <a:gd name="T0" fmla="*/ 83 w 167"/>
                <a:gd name="T1" fmla="*/ 0 h 286"/>
                <a:gd name="T2" fmla="*/ 0 w 167"/>
                <a:gd name="T3" fmla="*/ 83 h 286"/>
                <a:gd name="T4" fmla="*/ 37 w 167"/>
                <a:gd name="T5" fmla="*/ 153 h 286"/>
                <a:gd name="T6" fmla="*/ 53 w 167"/>
                <a:gd name="T7" fmla="*/ 184 h 286"/>
                <a:gd name="T8" fmla="*/ 53 w 167"/>
                <a:gd name="T9" fmla="*/ 286 h 286"/>
                <a:gd name="T10" fmla="*/ 113 w 167"/>
                <a:gd name="T11" fmla="*/ 286 h 286"/>
                <a:gd name="T12" fmla="*/ 113 w 167"/>
                <a:gd name="T13" fmla="*/ 184 h 286"/>
                <a:gd name="T14" fmla="*/ 130 w 167"/>
                <a:gd name="T15" fmla="*/ 153 h 286"/>
                <a:gd name="T16" fmla="*/ 167 w 167"/>
                <a:gd name="T17" fmla="*/ 83 h 286"/>
                <a:gd name="T18" fmla="*/ 83 w 167"/>
                <a:gd name="T19" fmla="*/ 0 h 286"/>
                <a:gd name="T20" fmla="*/ 83 w 167"/>
                <a:gd name="T21" fmla="*/ 0 h 286"/>
                <a:gd name="T22" fmla="*/ 83 w 167"/>
                <a:gd name="T2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6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11"/>
                    <a:pt x="14" y="137"/>
                    <a:pt x="37" y="153"/>
                  </a:cubicBezTo>
                  <a:cubicBezTo>
                    <a:pt x="47" y="160"/>
                    <a:pt x="53" y="172"/>
                    <a:pt x="53" y="184"/>
                  </a:cubicBezTo>
                  <a:cubicBezTo>
                    <a:pt x="53" y="286"/>
                    <a:pt x="53" y="286"/>
                    <a:pt x="53" y="286"/>
                  </a:cubicBezTo>
                  <a:cubicBezTo>
                    <a:pt x="113" y="286"/>
                    <a:pt x="113" y="286"/>
                    <a:pt x="113" y="286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13" y="172"/>
                    <a:pt x="119" y="160"/>
                    <a:pt x="130" y="153"/>
                  </a:cubicBezTo>
                  <a:cubicBezTo>
                    <a:pt x="153" y="137"/>
                    <a:pt x="167" y="111"/>
                    <a:pt x="167" y="83"/>
                  </a:cubicBezTo>
                  <a:cubicBezTo>
                    <a:pt x="167" y="37"/>
                    <a:pt x="129" y="0"/>
                    <a:pt x="83" y="0"/>
                  </a:cubicBezTo>
                  <a:close/>
                  <a:moveTo>
                    <a:pt x="83" y="0"/>
                  </a:move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91"/>
            <p:cNvSpPr>
              <a:spLocks noEditPoints="1"/>
            </p:cNvSpPr>
            <p:nvPr/>
          </p:nvSpPr>
          <p:spPr bwMode="auto">
            <a:xfrm>
              <a:off x="8891588" y="2579688"/>
              <a:ext cx="5567363" cy="5472112"/>
            </a:xfrm>
            <a:custGeom>
              <a:avLst/>
              <a:gdLst>
                <a:gd name="T0" fmla="*/ 1117 w 1270"/>
                <a:gd name="T1" fmla="*/ 453 h 1260"/>
                <a:gd name="T2" fmla="*/ 418 w 1270"/>
                <a:gd name="T3" fmla="*/ 453 h 1260"/>
                <a:gd name="T4" fmla="*/ 635 w 1270"/>
                <a:gd name="T5" fmla="*/ 249 h 1260"/>
                <a:gd name="T6" fmla="*/ 789 w 1270"/>
                <a:gd name="T7" fmla="*/ 313 h 1260"/>
                <a:gd name="T8" fmla="*/ 843 w 1270"/>
                <a:gd name="T9" fmla="*/ 313 h 1260"/>
                <a:gd name="T10" fmla="*/ 967 w 1270"/>
                <a:gd name="T11" fmla="*/ 193 h 1260"/>
                <a:gd name="T12" fmla="*/ 978 w 1270"/>
                <a:gd name="T13" fmla="*/ 166 h 1260"/>
                <a:gd name="T14" fmla="*/ 967 w 1270"/>
                <a:gd name="T15" fmla="*/ 139 h 1260"/>
                <a:gd name="T16" fmla="*/ 635 w 1270"/>
                <a:gd name="T17" fmla="*/ 0 h 1260"/>
                <a:gd name="T18" fmla="*/ 169 w 1270"/>
                <a:gd name="T19" fmla="*/ 453 h 1260"/>
                <a:gd name="T20" fmla="*/ 153 w 1270"/>
                <a:gd name="T21" fmla="*/ 453 h 1260"/>
                <a:gd name="T22" fmla="*/ 0 w 1270"/>
                <a:gd name="T23" fmla="*/ 606 h 1260"/>
                <a:gd name="T24" fmla="*/ 0 w 1270"/>
                <a:gd name="T25" fmla="*/ 1107 h 1260"/>
                <a:gd name="T26" fmla="*/ 153 w 1270"/>
                <a:gd name="T27" fmla="*/ 1260 h 1260"/>
                <a:gd name="T28" fmla="*/ 1117 w 1270"/>
                <a:gd name="T29" fmla="*/ 1260 h 1260"/>
                <a:gd name="T30" fmla="*/ 1270 w 1270"/>
                <a:gd name="T31" fmla="*/ 1107 h 1260"/>
                <a:gd name="T32" fmla="*/ 1270 w 1270"/>
                <a:gd name="T33" fmla="*/ 606 h 1260"/>
                <a:gd name="T34" fmla="*/ 1117 w 1270"/>
                <a:gd name="T35" fmla="*/ 453 h 1260"/>
                <a:gd name="T36" fmla="*/ 884 w 1270"/>
                <a:gd name="T37" fmla="*/ 166 h 1260"/>
                <a:gd name="T38" fmla="*/ 815 w 1270"/>
                <a:gd name="T39" fmla="*/ 233 h 1260"/>
                <a:gd name="T40" fmla="*/ 635 w 1270"/>
                <a:gd name="T41" fmla="*/ 172 h 1260"/>
                <a:gd name="T42" fmla="*/ 341 w 1270"/>
                <a:gd name="T43" fmla="*/ 453 h 1260"/>
                <a:gd name="T44" fmla="*/ 246 w 1270"/>
                <a:gd name="T45" fmla="*/ 453 h 1260"/>
                <a:gd name="T46" fmla="*/ 635 w 1270"/>
                <a:gd name="T47" fmla="*/ 77 h 1260"/>
                <a:gd name="T48" fmla="*/ 884 w 1270"/>
                <a:gd name="T49" fmla="*/ 166 h 1260"/>
                <a:gd name="T50" fmla="*/ 1194 w 1270"/>
                <a:gd name="T51" fmla="*/ 1107 h 1260"/>
                <a:gd name="T52" fmla="*/ 1117 w 1270"/>
                <a:gd name="T53" fmla="*/ 1184 h 1260"/>
                <a:gd name="T54" fmla="*/ 153 w 1270"/>
                <a:gd name="T55" fmla="*/ 1184 h 1260"/>
                <a:gd name="T56" fmla="*/ 77 w 1270"/>
                <a:gd name="T57" fmla="*/ 1107 h 1260"/>
                <a:gd name="T58" fmla="*/ 77 w 1270"/>
                <a:gd name="T59" fmla="*/ 606 h 1260"/>
                <a:gd name="T60" fmla="*/ 153 w 1270"/>
                <a:gd name="T61" fmla="*/ 530 h 1260"/>
                <a:gd name="T62" fmla="*/ 1117 w 1270"/>
                <a:gd name="T63" fmla="*/ 530 h 1260"/>
                <a:gd name="T64" fmla="*/ 1194 w 1270"/>
                <a:gd name="T65" fmla="*/ 606 h 1260"/>
                <a:gd name="T66" fmla="*/ 1194 w 1270"/>
                <a:gd name="T67" fmla="*/ 1107 h 1260"/>
                <a:gd name="T68" fmla="*/ 1194 w 1270"/>
                <a:gd name="T69" fmla="*/ 1107 h 1260"/>
                <a:gd name="T70" fmla="*/ 1194 w 1270"/>
                <a:gd name="T71" fmla="*/ 1107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70" h="1260">
                  <a:moveTo>
                    <a:pt x="1117" y="453"/>
                  </a:moveTo>
                  <a:cubicBezTo>
                    <a:pt x="418" y="453"/>
                    <a:pt x="418" y="453"/>
                    <a:pt x="418" y="453"/>
                  </a:cubicBezTo>
                  <a:cubicBezTo>
                    <a:pt x="425" y="339"/>
                    <a:pt x="520" y="249"/>
                    <a:pt x="635" y="249"/>
                  </a:cubicBezTo>
                  <a:cubicBezTo>
                    <a:pt x="693" y="249"/>
                    <a:pt x="748" y="272"/>
                    <a:pt x="789" y="313"/>
                  </a:cubicBezTo>
                  <a:cubicBezTo>
                    <a:pt x="804" y="328"/>
                    <a:pt x="828" y="328"/>
                    <a:pt x="843" y="313"/>
                  </a:cubicBezTo>
                  <a:cubicBezTo>
                    <a:pt x="967" y="193"/>
                    <a:pt x="967" y="193"/>
                    <a:pt x="967" y="193"/>
                  </a:cubicBezTo>
                  <a:cubicBezTo>
                    <a:pt x="974" y="186"/>
                    <a:pt x="978" y="176"/>
                    <a:pt x="978" y="166"/>
                  </a:cubicBezTo>
                  <a:cubicBezTo>
                    <a:pt x="978" y="156"/>
                    <a:pt x="974" y="146"/>
                    <a:pt x="967" y="139"/>
                  </a:cubicBezTo>
                  <a:cubicBezTo>
                    <a:pt x="879" y="49"/>
                    <a:pt x="761" y="0"/>
                    <a:pt x="635" y="0"/>
                  </a:cubicBezTo>
                  <a:cubicBezTo>
                    <a:pt x="383" y="0"/>
                    <a:pt x="176" y="202"/>
                    <a:pt x="169" y="453"/>
                  </a:cubicBezTo>
                  <a:cubicBezTo>
                    <a:pt x="153" y="453"/>
                    <a:pt x="153" y="453"/>
                    <a:pt x="153" y="453"/>
                  </a:cubicBezTo>
                  <a:cubicBezTo>
                    <a:pt x="69" y="453"/>
                    <a:pt x="0" y="521"/>
                    <a:pt x="0" y="606"/>
                  </a:cubicBezTo>
                  <a:cubicBezTo>
                    <a:pt x="0" y="1107"/>
                    <a:pt x="0" y="1107"/>
                    <a:pt x="0" y="1107"/>
                  </a:cubicBezTo>
                  <a:cubicBezTo>
                    <a:pt x="0" y="1192"/>
                    <a:pt x="69" y="1260"/>
                    <a:pt x="153" y="1260"/>
                  </a:cubicBezTo>
                  <a:cubicBezTo>
                    <a:pt x="1117" y="1260"/>
                    <a:pt x="1117" y="1260"/>
                    <a:pt x="1117" y="1260"/>
                  </a:cubicBezTo>
                  <a:cubicBezTo>
                    <a:pt x="1202" y="1260"/>
                    <a:pt x="1270" y="1192"/>
                    <a:pt x="1270" y="1107"/>
                  </a:cubicBezTo>
                  <a:cubicBezTo>
                    <a:pt x="1270" y="606"/>
                    <a:pt x="1270" y="606"/>
                    <a:pt x="1270" y="606"/>
                  </a:cubicBezTo>
                  <a:cubicBezTo>
                    <a:pt x="1270" y="521"/>
                    <a:pt x="1202" y="453"/>
                    <a:pt x="1117" y="453"/>
                  </a:cubicBezTo>
                  <a:close/>
                  <a:moveTo>
                    <a:pt x="884" y="166"/>
                  </a:moveTo>
                  <a:cubicBezTo>
                    <a:pt x="815" y="233"/>
                    <a:pt x="815" y="233"/>
                    <a:pt x="815" y="233"/>
                  </a:cubicBezTo>
                  <a:cubicBezTo>
                    <a:pt x="764" y="194"/>
                    <a:pt x="701" y="172"/>
                    <a:pt x="635" y="172"/>
                  </a:cubicBezTo>
                  <a:cubicBezTo>
                    <a:pt x="478" y="172"/>
                    <a:pt x="349" y="297"/>
                    <a:pt x="341" y="453"/>
                  </a:cubicBezTo>
                  <a:cubicBezTo>
                    <a:pt x="246" y="453"/>
                    <a:pt x="246" y="453"/>
                    <a:pt x="246" y="453"/>
                  </a:cubicBezTo>
                  <a:cubicBezTo>
                    <a:pt x="253" y="244"/>
                    <a:pt x="425" y="77"/>
                    <a:pt x="635" y="77"/>
                  </a:cubicBezTo>
                  <a:cubicBezTo>
                    <a:pt x="727" y="77"/>
                    <a:pt x="814" y="108"/>
                    <a:pt x="884" y="166"/>
                  </a:cubicBezTo>
                  <a:close/>
                  <a:moveTo>
                    <a:pt x="1194" y="1107"/>
                  </a:moveTo>
                  <a:cubicBezTo>
                    <a:pt x="1194" y="1149"/>
                    <a:pt x="1159" y="1184"/>
                    <a:pt x="1117" y="1184"/>
                  </a:cubicBezTo>
                  <a:cubicBezTo>
                    <a:pt x="153" y="1184"/>
                    <a:pt x="153" y="1184"/>
                    <a:pt x="153" y="1184"/>
                  </a:cubicBezTo>
                  <a:cubicBezTo>
                    <a:pt x="111" y="1184"/>
                    <a:pt x="77" y="1149"/>
                    <a:pt x="77" y="1107"/>
                  </a:cubicBezTo>
                  <a:cubicBezTo>
                    <a:pt x="77" y="606"/>
                    <a:pt x="77" y="606"/>
                    <a:pt x="77" y="606"/>
                  </a:cubicBezTo>
                  <a:cubicBezTo>
                    <a:pt x="77" y="564"/>
                    <a:pt x="111" y="530"/>
                    <a:pt x="153" y="530"/>
                  </a:cubicBezTo>
                  <a:cubicBezTo>
                    <a:pt x="1117" y="530"/>
                    <a:pt x="1117" y="530"/>
                    <a:pt x="1117" y="530"/>
                  </a:cubicBezTo>
                  <a:cubicBezTo>
                    <a:pt x="1159" y="530"/>
                    <a:pt x="1194" y="564"/>
                    <a:pt x="1194" y="606"/>
                  </a:cubicBezTo>
                  <a:lnTo>
                    <a:pt x="1194" y="1107"/>
                  </a:lnTo>
                  <a:close/>
                  <a:moveTo>
                    <a:pt x="1194" y="1107"/>
                  </a:moveTo>
                  <a:cubicBezTo>
                    <a:pt x="1194" y="1107"/>
                    <a:pt x="1194" y="1107"/>
                    <a:pt x="1194" y="11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92"/>
            <p:cNvSpPr>
              <a:spLocks noEditPoints="1"/>
            </p:cNvSpPr>
            <p:nvPr/>
          </p:nvSpPr>
          <p:spPr bwMode="auto">
            <a:xfrm>
              <a:off x="10974388" y="5329238"/>
              <a:ext cx="1401763" cy="1909762"/>
            </a:xfrm>
            <a:custGeom>
              <a:avLst/>
              <a:gdLst>
                <a:gd name="T0" fmla="*/ 160 w 320"/>
                <a:gd name="T1" fmla="*/ 0 h 440"/>
                <a:gd name="T2" fmla="*/ 0 w 320"/>
                <a:gd name="T3" fmla="*/ 160 h 440"/>
                <a:gd name="T4" fmla="*/ 54 w 320"/>
                <a:gd name="T5" fmla="*/ 280 h 440"/>
                <a:gd name="T6" fmla="*/ 54 w 320"/>
                <a:gd name="T7" fmla="*/ 401 h 440"/>
                <a:gd name="T8" fmla="*/ 92 w 320"/>
                <a:gd name="T9" fmla="*/ 440 h 440"/>
                <a:gd name="T10" fmla="*/ 228 w 320"/>
                <a:gd name="T11" fmla="*/ 440 h 440"/>
                <a:gd name="T12" fmla="*/ 267 w 320"/>
                <a:gd name="T13" fmla="*/ 401 h 440"/>
                <a:gd name="T14" fmla="*/ 267 w 320"/>
                <a:gd name="T15" fmla="*/ 280 h 440"/>
                <a:gd name="T16" fmla="*/ 320 w 320"/>
                <a:gd name="T17" fmla="*/ 160 h 440"/>
                <a:gd name="T18" fmla="*/ 160 w 320"/>
                <a:gd name="T19" fmla="*/ 0 h 440"/>
                <a:gd name="T20" fmla="*/ 207 w 320"/>
                <a:gd name="T21" fmla="*/ 230 h 440"/>
                <a:gd name="T22" fmla="*/ 190 w 320"/>
                <a:gd name="T23" fmla="*/ 261 h 440"/>
                <a:gd name="T24" fmla="*/ 190 w 320"/>
                <a:gd name="T25" fmla="*/ 363 h 440"/>
                <a:gd name="T26" fmla="*/ 130 w 320"/>
                <a:gd name="T27" fmla="*/ 363 h 440"/>
                <a:gd name="T28" fmla="*/ 130 w 320"/>
                <a:gd name="T29" fmla="*/ 261 h 440"/>
                <a:gd name="T30" fmla="*/ 114 w 320"/>
                <a:gd name="T31" fmla="*/ 230 h 440"/>
                <a:gd name="T32" fmla="*/ 77 w 320"/>
                <a:gd name="T33" fmla="*/ 160 h 440"/>
                <a:gd name="T34" fmla="*/ 160 w 320"/>
                <a:gd name="T35" fmla="*/ 77 h 440"/>
                <a:gd name="T36" fmla="*/ 244 w 320"/>
                <a:gd name="T37" fmla="*/ 160 h 440"/>
                <a:gd name="T38" fmla="*/ 207 w 320"/>
                <a:gd name="T39" fmla="*/ 230 h 440"/>
                <a:gd name="T40" fmla="*/ 207 w 320"/>
                <a:gd name="T41" fmla="*/ 230 h 440"/>
                <a:gd name="T42" fmla="*/ 207 w 320"/>
                <a:gd name="T43" fmla="*/ 23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0" h="440">
                  <a:moveTo>
                    <a:pt x="160" y="0"/>
                  </a:moveTo>
                  <a:cubicBezTo>
                    <a:pt x="72" y="0"/>
                    <a:pt x="0" y="72"/>
                    <a:pt x="0" y="160"/>
                  </a:cubicBezTo>
                  <a:cubicBezTo>
                    <a:pt x="0" y="206"/>
                    <a:pt x="20" y="250"/>
                    <a:pt x="54" y="280"/>
                  </a:cubicBezTo>
                  <a:cubicBezTo>
                    <a:pt x="54" y="401"/>
                    <a:pt x="54" y="401"/>
                    <a:pt x="54" y="401"/>
                  </a:cubicBezTo>
                  <a:cubicBezTo>
                    <a:pt x="54" y="422"/>
                    <a:pt x="71" y="440"/>
                    <a:pt x="92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50" y="440"/>
                    <a:pt x="267" y="422"/>
                    <a:pt x="267" y="401"/>
                  </a:cubicBezTo>
                  <a:cubicBezTo>
                    <a:pt x="267" y="280"/>
                    <a:pt x="267" y="280"/>
                    <a:pt x="267" y="280"/>
                  </a:cubicBezTo>
                  <a:cubicBezTo>
                    <a:pt x="301" y="250"/>
                    <a:pt x="320" y="206"/>
                    <a:pt x="320" y="160"/>
                  </a:cubicBezTo>
                  <a:cubicBezTo>
                    <a:pt x="320" y="72"/>
                    <a:pt x="249" y="0"/>
                    <a:pt x="160" y="0"/>
                  </a:cubicBezTo>
                  <a:close/>
                  <a:moveTo>
                    <a:pt x="207" y="230"/>
                  </a:moveTo>
                  <a:cubicBezTo>
                    <a:pt x="196" y="237"/>
                    <a:pt x="190" y="249"/>
                    <a:pt x="190" y="261"/>
                  </a:cubicBezTo>
                  <a:cubicBezTo>
                    <a:pt x="190" y="363"/>
                    <a:pt x="190" y="363"/>
                    <a:pt x="190" y="363"/>
                  </a:cubicBezTo>
                  <a:cubicBezTo>
                    <a:pt x="130" y="363"/>
                    <a:pt x="130" y="363"/>
                    <a:pt x="130" y="363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30" y="249"/>
                    <a:pt x="124" y="237"/>
                    <a:pt x="114" y="230"/>
                  </a:cubicBezTo>
                  <a:cubicBezTo>
                    <a:pt x="91" y="214"/>
                    <a:pt x="77" y="188"/>
                    <a:pt x="77" y="160"/>
                  </a:cubicBezTo>
                  <a:cubicBezTo>
                    <a:pt x="77" y="114"/>
                    <a:pt x="114" y="77"/>
                    <a:pt x="160" y="77"/>
                  </a:cubicBezTo>
                  <a:cubicBezTo>
                    <a:pt x="206" y="77"/>
                    <a:pt x="244" y="114"/>
                    <a:pt x="244" y="160"/>
                  </a:cubicBezTo>
                  <a:cubicBezTo>
                    <a:pt x="244" y="188"/>
                    <a:pt x="230" y="214"/>
                    <a:pt x="207" y="230"/>
                  </a:cubicBezTo>
                  <a:close/>
                  <a:moveTo>
                    <a:pt x="207" y="230"/>
                  </a:moveTo>
                  <a:cubicBezTo>
                    <a:pt x="207" y="230"/>
                    <a:pt x="207" y="230"/>
                    <a:pt x="207" y="23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3" name="Group 112"/>
          <p:cNvGrpSpPr>
            <a:grpSpLocks noChangeAspect="1"/>
          </p:cNvGrpSpPr>
          <p:nvPr/>
        </p:nvGrpSpPr>
        <p:grpSpPr>
          <a:xfrm>
            <a:off x="3969610" y="2587311"/>
            <a:ext cx="461339" cy="304800"/>
            <a:chOff x="7875587" y="3575050"/>
            <a:chExt cx="5761038" cy="3806231"/>
          </a:xfrm>
        </p:grpSpPr>
        <p:sp>
          <p:nvSpPr>
            <p:cNvPr id="112" name="Oval 111"/>
            <p:cNvSpPr/>
            <p:nvPr/>
          </p:nvSpPr>
          <p:spPr>
            <a:xfrm>
              <a:off x="11852438" y="6170984"/>
              <a:ext cx="1199488" cy="119948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8847142" y="6181793"/>
              <a:ext cx="1199488" cy="119948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Freeform 96"/>
            <p:cNvSpPr>
              <a:spLocks noEditPoints="1"/>
            </p:cNvSpPr>
            <p:nvPr/>
          </p:nvSpPr>
          <p:spPr bwMode="auto">
            <a:xfrm>
              <a:off x="8972550" y="6440488"/>
              <a:ext cx="577850" cy="573087"/>
            </a:xfrm>
            <a:custGeom>
              <a:avLst/>
              <a:gdLst>
                <a:gd name="T0" fmla="*/ 66 w 132"/>
                <a:gd name="T1" fmla="*/ 0 h 132"/>
                <a:gd name="T2" fmla="*/ 0 w 132"/>
                <a:gd name="T3" fmla="*/ 66 h 132"/>
                <a:gd name="T4" fmla="*/ 66 w 132"/>
                <a:gd name="T5" fmla="*/ 132 h 132"/>
                <a:gd name="T6" fmla="*/ 132 w 132"/>
                <a:gd name="T7" fmla="*/ 66 h 132"/>
                <a:gd name="T8" fmla="*/ 66 w 132"/>
                <a:gd name="T9" fmla="*/ 0 h 132"/>
                <a:gd name="T10" fmla="*/ 66 w 132"/>
                <a:gd name="T11" fmla="*/ 84 h 132"/>
                <a:gd name="T12" fmla="*/ 48 w 132"/>
                <a:gd name="T13" fmla="*/ 66 h 132"/>
                <a:gd name="T14" fmla="*/ 66 w 132"/>
                <a:gd name="T15" fmla="*/ 48 h 132"/>
                <a:gd name="T16" fmla="*/ 84 w 132"/>
                <a:gd name="T17" fmla="*/ 66 h 132"/>
                <a:gd name="T18" fmla="*/ 66 w 132"/>
                <a:gd name="T19" fmla="*/ 84 h 132"/>
                <a:gd name="T20" fmla="*/ 66 w 132"/>
                <a:gd name="T21" fmla="*/ 84 h 132"/>
                <a:gd name="T22" fmla="*/ 66 w 132"/>
                <a:gd name="T23" fmla="*/ 8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132">
                  <a:moveTo>
                    <a:pt x="66" y="0"/>
                  </a:moveTo>
                  <a:cubicBezTo>
                    <a:pt x="29" y="0"/>
                    <a:pt x="0" y="29"/>
                    <a:pt x="0" y="66"/>
                  </a:cubicBezTo>
                  <a:cubicBezTo>
                    <a:pt x="0" y="102"/>
                    <a:pt x="29" y="132"/>
                    <a:pt x="66" y="132"/>
                  </a:cubicBezTo>
                  <a:cubicBezTo>
                    <a:pt x="102" y="132"/>
                    <a:pt x="132" y="102"/>
                    <a:pt x="132" y="66"/>
                  </a:cubicBezTo>
                  <a:cubicBezTo>
                    <a:pt x="132" y="29"/>
                    <a:pt x="102" y="0"/>
                    <a:pt x="66" y="0"/>
                  </a:cubicBezTo>
                  <a:close/>
                  <a:moveTo>
                    <a:pt x="66" y="84"/>
                  </a:moveTo>
                  <a:cubicBezTo>
                    <a:pt x="56" y="84"/>
                    <a:pt x="48" y="76"/>
                    <a:pt x="48" y="66"/>
                  </a:cubicBezTo>
                  <a:cubicBezTo>
                    <a:pt x="48" y="56"/>
                    <a:pt x="56" y="48"/>
                    <a:pt x="66" y="48"/>
                  </a:cubicBezTo>
                  <a:cubicBezTo>
                    <a:pt x="76" y="48"/>
                    <a:pt x="84" y="56"/>
                    <a:pt x="84" y="66"/>
                  </a:cubicBezTo>
                  <a:cubicBezTo>
                    <a:pt x="84" y="76"/>
                    <a:pt x="76" y="84"/>
                    <a:pt x="66" y="84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Freeform 97"/>
            <p:cNvSpPr>
              <a:spLocks noEditPoints="1"/>
            </p:cNvSpPr>
            <p:nvPr/>
          </p:nvSpPr>
          <p:spPr bwMode="auto">
            <a:xfrm>
              <a:off x="11961813" y="6440488"/>
              <a:ext cx="579438" cy="573087"/>
            </a:xfrm>
            <a:custGeom>
              <a:avLst/>
              <a:gdLst>
                <a:gd name="T0" fmla="*/ 66 w 132"/>
                <a:gd name="T1" fmla="*/ 0 h 132"/>
                <a:gd name="T2" fmla="*/ 0 w 132"/>
                <a:gd name="T3" fmla="*/ 66 h 132"/>
                <a:gd name="T4" fmla="*/ 66 w 132"/>
                <a:gd name="T5" fmla="*/ 132 h 132"/>
                <a:gd name="T6" fmla="*/ 132 w 132"/>
                <a:gd name="T7" fmla="*/ 66 h 132"/>
                <a:gd name="T8" fmla="*/ 66 w 132"/>
                <a:gd name="T9" fmla="*/ 0 h 132"/>
                <a:gd name="T10" fmla="*/ 66 w 132"/>
                <a:gd name="T11" fmla="*/ 84 h 132"/>
                <a:gd name="T12" fmla="*/ 48 w 132"/>
                <a:gd name="T13" fmla="*/ 66 h 132"/>
                <a:gd name="T14" fmla="*/ 66 w 132"/>
                <a:gd name="T15" fmla="*/ 48 h 132"/>
                <a:gd name="T16" fmla="*/ 84 w 132"/>
                <a:gd name="T17" fmla="*/ 66 h 132"/>
                <a:gd name="T18" fmla="*/ 66 w 132"/>
                <a:gd name="T19" fmla="*/ 84 h 132"/>
                <a:gd name="T20" fmla="*/ 66 w 132"/>
                <a:gd name="T21" fmla="*/ 84 h 132"/>
                <a:gd name="T22" fmla="*/ 66 w 132"/>
                <a:gd name="T23" fmla="*/ 8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132">
                  <a:moveTo>
                    <a:pt x="66" y="0"/>
                  </a:moveTo>
                  <a:cubicBezTo>
                    <a:pt x="30" y="0"/>
                    <a:pt x="0" y="29"/>
                    <a:pt x="0" y="66"/>
                  </a:cubicBezTo>
                  <a:cubicBezTo>
                    <a:pt x="0" y="102"/>
                    <a:pt x="30" y="132"/>
                    <a:pt x="66" y="132"/>
                  </a:cubicBezTo>
                  <a:cubicBezTo>
                    <a:pt x="102" y="132"/>
                    <a:pt x="132" y="102"/>
                    <a:pt x="132" y="66"/>
                  </a:cubicBezTo>
                  <a:cubicBezTo>
                    <a:pt x="132" y="29"/>
                    <a:pt x="102" y="0"/>
                    <a:pt x="66" y="0"/>
                  </a:cubicBezTo>
                  <a:close/>
                  <a:moveTo>
                    <a:pt x="66" y="84"/>
                  </a:moveTo>
                  <a:cubicBezTo>
                    <a:pt x="56" y="84"/>
                    <a:pt x="48" y="76"/>
                    <a:pt x="48" y="66"/>
                  </a:cubicBezTo>
                  <a:cubicBezTo>
                    <a:pt x="48" y="56"/>
                    <a:pt x="56" y="48"/>
                    <a:pt x="66" y="48"/>
                  </a:cubicBezTo>
                  <a:cubicBezTo>
                    <a:pt x="76" y="48"/>
                    <a:pt x="84" y="56"/>
                    <a:pt x="84" y="66"/>
                  </a:cubicBezTo>
                  <a:cubicBezTo>
                    <a:pt x="84" y="76"/>
                    <a:pt x="76" y="84"/>
                    <a:pt x="66" y="84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98"/>
            <p:cNvSpPr>
              <a:spLocks noEditPoints="1"/>
            </p:cNvSpPr>
            <p:nvPr/>
          </p:nvSpPr>
          <p:spPr bwMode="auto">
            <a:xfrm>
              <a:off x="7875587" y="3575050"/>
              <a:ext cx="5761038" cy="3778250"/>
            </a:xfrm>
            <a:custGeom>
              <a:avLst/>
              <a:gdLst>
                <a:gd name="T0" fmla="*/ 1283 w 1314"/>
                <a:gd name="T1" fmla="*/ 139 h 869"/>
                <a:gd name="T2" fmla="*/ 246 w 1314"/>
                <a:gd name="T3" fmla="*/ 0 h 869"/>
                <a:gd name="T4" fmla="*/ 30 w 1314"/>
                <a:gd name="T5" fmla="*/ 609 h 869"/>
                <a:gd name="T6" fmla="*/ 0 w 1314"/>
                <a:gd name="T7" fmla="*/ 673 h 869"/>
                <a:gd name="T8" fmla="*/ 174 w 1314"/>
                <a:gd name="T9" fmla="*/ 749 h 869"/>
                <a:gd name="T10" fmla="*/ 458 w 1314"/>
                <a:gd name="T11" fmla="*/ 749 h 869"/>
                <a:gd name="T12" fmla="*/ 998 w 1314"/>
                <a:gd name="T13" fmla="*/ 869 h 869"/>
                <a:gd name="T14" fmla="*/ 1238 w 1314"/>
                <a:gd name="T15" fmla="*/ 749 h 869"/>
                <a:gd name="T16" fmla="*/ 1314 w 1314"/>
                <a:gd name="T17" fmla="*/ 670 h 869"/>
                <a:gd name="T18" fmla="*/ 1235 w 1314"/>
                <a:gd name="T19" fmla="*/ 360 h 869"/>
                <a:gd name="T20" fmla="*/ 1163 w 1314"/>
                <a:gd name="T21" fmla="*/ 354 h 869"/>
                <a:gd name="T22" fmla="*/ 1169 w 1314"/>
                <a:gd name="T23" fmla="*/ 163 h 869"/>
                <a:gd name="T24" fmla="*/ 1235 w 1314"/>
                <a:gd name="T25" fmla="*/ 360 h 869"/>
                <a:gd name="T26" fmla="*/ 48 w 1314"/>
                <a:gd name="T27" fmla="*/ 670 h 869"/>
                <a:gd name="T28" fmla="*/ 198 w 1314"/>
                <a:gd name="T29" fmla="*/ 642 h 869"/>
                <a:gd name="T30" fmla="*/ 76 w 1314"/>
                <a:gd name="T31" fmla="*/ 701 h 869"/>
                <a:gd name="T32" fmla="*/ 316 w 1314"/>
                <a:gd name="T33" fmla="*/ 821 h 869"/>
                <a:gd name="T34" fmla="*/ 316 w 1314"/>
                <a:gd name="T35" fmla="*/ 629 h 869"/>
                <a:gd name="T36" fmla="*/ 316 w 1314"/>
                <a:gd name="T37" fmla="*/ 821 h 869"/>
                <a:gd name="T38" fmla="*/ 458 w 1314"/>
                <a:gd name="T39" fmla="*/ 701 h 869"/>
                <a:gd name="T40" fmla="*/ 256 w 1314"/>
                <a:gd name="T41" fmla="*/ 594 h 869"/>
                <a:gd name="T42" fmla="*/ 78 w 1314"/>
                <a:gd name="T43" fmla="*/ 215 h 869"/>
                <a:gd name="T44" fmla="*/ 1145 w 1314"/>
                <a:gd name="T45" fmla="*/ 48 h 869"/>
                <a:gd name="T46" fmla="*/ 1169 w 1314"/>
                <a:gd name="T47" fmla="*/ 115 h 869"/>
                <a:gd name="T48" fmla="*/ 1115 w 1314"/>
                <a:gd name="T49" fmla="*/ 354 h 869"/>
                <a:gd name="T50" fmla="*/ 1235 w 1314"/>
                <a:gd name="T51" fmla="*/ 408 h 869"/>
                <a:gd name="T52" fmla="*/ 1058 w 1314"/>
                <a:gd name="T53" fmla="*/ 594 h 869"/>
                <a:gd name="T54" fmla="*/ 856 w 1314"/>
                <a:gd name="T55" fmla="*/ 701 h 869"/>
                <a:gd name="T56" fmla="*/ 902 w 1314"/>
                <a:gd name="T57" fmla="*/ 725 h 869"/>
                <a:gd name="T58" fmla="*/ 1094 w 1314"/>
                <a:gd name="T59" fmla="*/ 725 h 869"/>
                <a:gd name="T60" fmla="*/ 1266 w 1314"/>
                <a:gd name="T61" fmla="*/ 673 h 869"/>
                <a:gd name="T62" fmla="*/ 1140 w 1314"/>
                <a:gd name="T63" fmla="*/ 701 h 869"/>
                <a:gd name="T64" fmla="*/ 1238 w 1314"/>
                <a:gd name="T65" fmla="*/ 642 h 869"/>
                <a:gd name="T66" fmla="*/ 1266 w 1314"/>
                <a:gd name="T67" fmla="*/ 673 h 869"/>
                <a:gd name="T68" fmla="*/ 1266 w 1314"/>
                <a:gd name="T69" fmla="*/ 673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4" h="869">
                  <a:moveTo>
                    <a:pt x="1283" y="609"/>
                  </a:moveTo>
                  <a:cubicBezTo>
                    <a:pt x="1283" y="139"/>
                    <a:pt x="1283" y="139"/>
                    <a:pt x="1283" y="139"/>
                  </a:cubicBezTo>
                  <a:cubicBezTo>
                    <a:pt x="1283" y="62"/>
                    <a:pt x="1221" y="0"/>
                    <a:pt x="1145" y="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127" y="0"/>
                    <a:pt x="30" y="97"/>
                    <a:pt x="30" y="215"/>
                  </a:cubicBezTo>
                  <a:cubicBezTo>
                    <a:pt x="30" y="609"/>
                    <a:pt x="30" y="609"/>
                    <a:pt x="30" y="609"/>
                  </a:cubicBezTo>
                  <a:cubicBezTo>
                    <a:pt x="12" y="623"/>
                    <a:pt x="0" y="645"/>
                    <a:pt x="0" y="670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0" y="715"/>
                    <a:pt x="34" y="749"/>
                    <a:pt x="76" y="749"/>
                  </a:cubicBezTo>
                  <a:cubicBezTo>
                    <a:pt x="174" y="749"/>
                    <a:pt x="174" y="749"/>
                    <a:pt x="174" y="749"/>
                  </a:cubicBezTo>
                  <a:cubicBezTo>
                    <a:pt x="185" y="817"/>
                    <a:pt x="244" y="869"/>
                    <a:pt x="316" y="869"/>
                  </a:cubicBezTo>
                  <a:cubicBezTo>
                    <a:pt x="387" y="869"/>
                    <a:pt x="446" y="817"/>
                    <a:pt x="458" y="749"/>
                  </a:cubicBezTo>
                  <a:cubicBezTo>
                    <a:pt x="856" y="749"/>
                    <a:pt x="856" y="749"/>
                    <a:pt x="856" y="749"/>
                  </a:cubicBezTo>
                  <a:cubicBezTo>
                    <a:pt x="868" y="817"/>
                    <a:pt x="927" y="869"/>
                    <a:pt x="998" y="869"/>
                  </a:cubicBezTo>
                  <a:cubicBezTo>
                    <a:pt x="1069" y="869"/>
                    <a:pt x="1128" y="817"/>
                    <a:pt x="1140" y="749"/>
                  </a:cubicBezTo>
                  <a:cubicBezTo>
                    <a:pt x="1238" y="749"/>
                    <a:pt x="1238" y="749"/>
                    <a:pt x="1238" y="749"/>
                  </a:cubicBezTo>
                  <a:cubicBezTo>
                    <a:pt x="1280" y="749"/>
                    <a:pt x="1314" y="715"/>
                    <a:pt x="1314" y="673"/>
                  </a:cubicBezTo>
                  <a:cubicBezTo>
                    <a:pt x="1314" y="670"/>
                    <a:pt x="1314" y="670"/>
                    <a:pt x="1314" y="670"/>
                  </a:cubicBezTo>
                  <a:cubicBezTo>
                    <a:pt x="1314" y="645"/>
                    <a:pt x="1302" y="623"/>
                    <a:pt x="1283" y="609"/>
                  </a:cubicBezTo>
                  <a:close/>
                  <a:moveTo>
                    <a:pt x="1235" y="360"/>
                  </a:moveTo>
                  <a:cubicBezTo>
                    <a:pt x="1169" y="360"/>
                    <a:pt x="1169" y="360"/>
                    <a:pt x="1169" y="360"/>
                  </a:cubicBezTo>
                  <a:cubicBezTo>
                    <a:pt x="1166" y="360"/>
                    <a:pt x="1163" y="357"/>
                    <a:pt x="1163" y="354"/>
                  </a:cubicBezTo>
                  <a:cubicBezTo>
                    <a:pt x="1163" y="169"/>
                    <a:pt x="1163" y="169"/>
                    <a:pt x="1163" y="169"/>
                  </a:cubicBezTo>
                  <a:cubicBezTo>
                    <a:pt x="1163" y="165"/>
                    <a:pt x="1166" y="163"/>
                    <a:pt x="1169" y="163"/>
                  </a:cubicBezTo>
                  <a:cubicBezTo>
                    <a:pt x="1235" y="163"/>
                    <a:pt x="1235" y="163"/>
                    <a:pt x="1235" y="163"/>
                  </a:cubicBezTo>
                  <a:lnTo>
                    <a:pt x="1235" y="360"/>
                  </a:lnTo>
                  <a:close/>
                  <a:moveTo>
                    <a:pt x="48" y="673"/>
                  </a:moveTo>
                  <a:cubicBezTo>
                    <a:pt x="48" y="670"/>
                    <a:pt x="48" y="670"/>
                    <a:pt x="48" y="670"/>
                  </a:cubicBezTo>
                  <a:cubicBezTo>
                    <a:pt x="48" y="654"/>
                    <a:pt x="61" y="642"/>
                    <a:pt x="76" y="642"/>
                  </a:cubicBezTo>
                  <a:cubicBezTo>
                    <a:pt x="198" y="642"/>
                    <a:pt x="198" y="642"/>
                    <a:pt x="198" y="642"/>
                  </a:cubicBezTo>
                  <a:cubicBezTo>
                    <a:pt x="186" y="659"/>
                    <a:pt x="177" y="679"/>
                    <a:pt x="174" y="701"/>
                  </a:cubicBezTo>
                  <a:cubicBezTo>
                    <a:pt x="76" y="701"/>
                    <a:pt x="76" y="701"/>
                    <a:pt x="76" y="701"/>
                  </a:cubicBezTo>
                  <a:cubicBezTo>
                    <a:pt x="61" y="701"/>
                    <a:pt x="48" y="688"/>
                    <a:pt x="48" y="673"/>
                  </a:cubicBezTo>
                  <a:close/>
                  <a:moveTo>
                    <a:pt x="316" y="821"/>
                  </a:moveTo>
                  <a:cubicBezTo>
                    <a:pt x="263" y="821"/>
                    <a:pt x="220" y="778"/>
                    <a:pt x="220" y="725"/>
                  </a:cubicBezTo>
                  <a:cubicBezTo>
                    <a:pt x="220" y="672"/>
                    <a:pt x="263" y="629"/>
                    <a:pt x="316" y="629"/>
                  </a:cubicBezTo>
                  <a:cubicBezTo>
                    <a:pt x="369" y="629"/>
                    <a:pt x="412" y="672"/>
                    <a:pt x="412" y="725"/>
                  </a:cubicBezTo>
                  <a:cubicBezTo>
                    <a:pt x="412" y="778"/>
                    <a:pt x="369" y="821"/>
                    <a:pt x="316" y="821"/>
                  </a:cubicBezTo>
                  <a:close/>
                  <a:moveTo>
                    <a:pt x="856" y="701"/>
                  </a:moveTo>
                  <a:cubicBezTo>
                    <a:pt x="458" y="701"/>
                    <a:pt x="458" y="701"/>
                    <a:pt x="458" y="701"/>
                  </a:cubicBezTo>
                  <a:cubicBezTo>
                    <a:pt x="446" y="633"/>
                    <a:pt x="387" y="581"/>
                    <a:pt x="316" y="581"/>
                  </a:cubicBezTo>
                  <a:cubicBezTo>
                    <a:pt x="294" y="581"/>
                    <a:pt x="274" y="585"/>
                    <a:pt x="256" y="594"/>
                  </a:cubicBezTo>
                  <a:cubicBezTo>
                    <a:pt x="78" y="594"/>
                    <a:pt x="78" y="594"/>
                    <a:pt x="78" y="594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123"/>
                    <a:pt x="153" y="48"/>
                    <a:pt x="246" y="48"/>
                  </a:cubicBezTo>
                  <a:cubicBezTo>
                    <a:pt x="1145" y="48"/>
                    <a:pt x="1145" y="48"/>
                    <a:pt x="1145" y="48"/>
                  </a:cubicBezTo>
                  <a:cubicBezTo>
                    <a:pt x="1186" y="48"/>
                    <a:pt x="1221" y="76"/>
                    <a:pt x="1232" y="115"/>
                  </a:cubicBezTo>
                  <a:cubicBezTo>
                    <a:pt x="1169" y="115"/>
                    <a:pt x="1169" y="115"/>
                    <a:pt x="1169" y="115"/>
                  </a:cubicBezTo>
                  <a:cubicBezTo>
                    <a:pt x="1140" y="115"/>
                    <a:pt x="1115" y="139"/>
                    <a:pt x="1115" y="169"/>
                  </a:cubicBezTo>
                  <a:cubicBezTo>
                    <a:pt x="1115" y="354"/>
                    <a:pt x="1115" y="354"/>
                    <a:pt x="1115" y="354"/>
                  </a:cubicBezTo>
                  <a:cubicBezTo>
                    <a:pt x="1115" y="384"/>
                    <a:pt x="1139" y="408"/>
                    <a:pt x="1169" y="408"/>
                  </a:cubicBezTo>
                  <a:cubicBezTo>
                    <a:pt x="1235" y="408"/>
                    <a:pt x="1235" y="408"/>
                    <a:pt x="1235" y="408"/>
                  </a:cubicBezTo>
                  <a:cubicBezTo>
                    <a:pt x="1235" y="594"/>
                    <a:pt x="1235" y="594"/>
                    <a:pt x="1235" y="594"/>
                  </a:cubicBezTo>
                  <a:cubicBezTo>
                    <a:pt x="1058" y="594"/>
                    <a:pt x="1058" y="594"/>
                    <a:pt x="1058" y="594"/>
                  </a:cubicBezTo>
                  <a:cubicBezTo>
                    <a:pt x="1040" y="585"/>
                    <a:pt x="1019" y="581"/>
                    <a:pt x="998" y="581"/>
                  </a:cubicBezTo>
                  <a:cubicBezTo>
                    <a:pt x="927" y="581"/>
                    <a:pt x="868" y="633"/>
                    <a:pt x="856" y="701"/>
                  </a:cubicBezTo>
                  <a:close/>
                  <a:moveTo>
                    <a:pt x="998" y="821"/>
                  </a:moveTo>
                  <a:cubicBezTo>
                    <a:pt x="945" y="821"/>
                    <a:pt x="902" y="778"/>
                    <a:pt x="902" y="725"/>
                  </a:cubicBezTo>
                  <a:cubicBezTo>
                    <a:pt x="902" y="672"/>
                    <a:pt x="945" y="629"/>
                    <a:pt x="998" y="629"/>
                  </a:cubicBezTo>
                  <a:cubicBezTo>
                    <a:pt x="1051" y="629"/>
                    <a:pt x="1094" y="672"/>
                    <a:pt x="1094" y="725"/>
                  </a:cubicBezTo>
                  <a:cubicBezTo>
                    <a:pt x="1094" y="778"/>
                    <a:pt x="1051" y="821"/>
                    <a:pt x="998" y="821"/>
                  </a:cubicBezTo>
                  <a:close/>
                  <a:moveTo>
                    <a:pt x="1266" y="673"/>
                  </a:moveTo>
                  <a:cubicBezTo>
                    <a:pt x="1266" y="688"/>
                    <a:pt x="1253" y="701"/>
                    <a:pt x="1238" y="701"/>
                  </a:cubicBezTo>
                  <a:cubicBezTo>
                    <a:pt x="1140" y="701"/>
                    <a:pt x="1140" y="701"/>
                    <a:pt x="1140" y="701"/>
                  </a:cubicBezTo>
                  <a:cubicBezTo>
                    <a:pt x="1136" y="679"/>
                    <a:pt x="1128" y="659"/>
                    <a:pt x="1116" y="642"/>
                  </a:cubicBezTo>
                  <a:cubicBezTo>
                    <a:pt x="1238" y="642"/>
                    <a:pt x="1238" y="642"/>
                    <a:pt x="1238" y="642"/>
                  </a:cubicBezTo>
                  <a:cubicBezTo>
                    <a:pt x="1253" y="642"/>
                    <a:pt x="1266" y="654"/>
                    <a:pt x="1266" y="670"/>
                  </a:cubicBezTo>
                  <a:lnTo>
                    <a:pt x="1266" y="673"/>
                  </a:lnTo>
                  <a:close/>
                  <a:moveTo>
                    <a:pt x="1266" y="673"/>
                  </a:moveTo>
                  <a:cubicBezTo>
                    <a:pt x="1266" y="673"/>
                    <a:pt x="1266" y="673"/>
                    <a:pt x="1266" y="6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Freeform 99"/>
            <p:cNvSpPr>
              <a:spLocks noEditPoints="1"/>
            </p:cNvSpPr>
            <p:nvPr/>
          </p:nvSpPr>
          <p:spPr bwMode="auto">
            <a:xfrm>
              <a:off x="8472488" y="4075113"/>
              <a:ext cx="3981450" cy="1273175"/>
            </a:xfrm>
            <a:custGeom>
              <a:avLst/>
              <a:gdLst>
                <a:gd name="T0" fmla="*/ 908 w 908"/>
                <a:gd name="T1" fmla="*/ 239 h 293"/>
                <a:gd name="T2" fmla="*/ 908 w 908"/>
                <a:gd name="T3" fmla="*/ 54 h 293"/>
                <a:gd name="T4" fmla="*/ 854 w 908"/>
                <a:gd name="T5" fmla="*/ 0 h 293"/>
                <a:gd name="T6" fmla="*/ 115 w 908"/>
                <a:gd name="T7" fmla="*/ 0 h 293"/>
                <a:gd name="T8" fmla="*/ 0 w 908"/>
                <a:gd name="T9" fmla="*/ 115 h 293"/>
                <a:gd name="T10" fmla="*/ 0 w 908"/>
                <a:gd name="T11" fmla="*/ 239 h 293"/>
                <a:gd name="T12" fmla="*/ 54 w 908"/>
                <a:gd name="T13" fmla="*/ 293 h 293"/>
                <a:gd name="T14" fmla="*/ 854 w 908"/>
                <a:gd name="T15" fmla="*/ 293 h 293"/>
                <a:gd name="T16" fmla="*/ 908 w 908"/>
                <a:gd name="T17" fmla="*/ 239 h 293"/>
                <a:gd name="T18" fmla="*/ 478 w 908"/>
                <a:gd name="T19" fmla="*/ 48 h 293"/>
                <a:gd name="T20" fmla="*/ 667 w 908"/>
                <a:gd name="T21" fmla="*/ 48 h 293"/>
                <a:gd name="T22" fmla="*/ 667 w 908"/>
                <a:gd name="T23" fmla="*/ 245 h 293"/>
                <a:gd name="T24" fmla="*/ 478 w 908"/>
                <a:gd name="T25" fmla="*/ 245 h 293"/>
                <a:gd name="T26" fmla="*/ 478 w 908"/>
                <a:gd name="T27" fmla="*/ 48 h 293"/>
                <a:gd name="T28" fmla="*/ 430 w 908"/>
                <a:gd name="T29" fmla="*/ 245 h 293"/>
                <a:gd name="T30" fmla="*/ 241 w 908"/>
                <a:gd name="T31" fmla="*/ 245 h 293"/>
                <a:gd name="T32" fmla="*/ 241 w 908"/>
                <a:gd name="T33" fmla="*/ 48 h 293"/>
                <a:gd name="T34" fmla="*/ 430 w 908"/>
                <a:gd name="T35" fmla="*/ 48 h 293"/>
                <a:gd name="T36" fmla="*/ 430 w 908"/>
                <a:gd name="T37" fmla="*/ 245 h 293"/>
                <a:gd name="T38" fmla="*/ 48 w 908"/>
                <a:gd name="T39" fmla="*/ 239 h 293"/>
                <a:gd name="T40" fmla="*/ 48 w 908"/>
                <a:gd name="T41" fmla="*/ 115 h 293"/>
                <a:gd name="T42" fmla="*/ 115 w 908"/>
                <a:gd name="T43" fmla="*/ 48 h 293"/>
                <a:gd name="T44" fmla="*/ 193 w 908"/>
                <a:gd name="T45" fmla="*/ 48 h 293"/>
                <a:gd name="T46" fmla="*/ 193 w 908"/>
                <a:gd name="T47" fmla="*/ 245 h 293"/>
                <a:gd name="T48" fmla="*/ 54 w 908"/>
                <a:gd name="T49" fmla="*/ 245 h 293"/>
                <a:gd name="T50" fmla="*/ 48 w 908"/>
                <a:gd name="T51" fmla="*/ 239 h 293"/>
                <a:gd name="T52" fmla="*/ 860 w 908"/>
                <a:gd name="T53" fmla="*/ 239 h 293"/>
                <a:gd name="T54" fmla="*/ 854 w 908"/>
                <a:gd name="T55" fmla="*/ 245 h 293"/>
                <a:gd name="T56" fmla="*/ 715 w 908"/>
                <a:gd name="T57" fmla="*/ 245 h 293"/>
                <a:gd name="T58" fmla="*/ 715 w 908"/>
                <a:gd name="T59" fmla="*/ 48 h 293"/>
                <a:gd name="T60" fmla="*/ 854 w 908"/>
                <a:gd name="T61" fmla="*/ 48 h 293"/>
                <a:gd name="T62" fmla="*/ 860 w 908"/>
                <a:gd name="T63" fmla="*/ 54 h 293"/>
                <a:gd name="T64" fmla="*/ 860 w 908"/>
                <a:gd name="T65" fmla="*/ 239 h 293"/>
                <a:gd name="T66" fmla="*/ 860 w 908"/>
                <a:gd name="T67" fmla="*/ 239 h 293"/>
                <a:gd name="T68" fmla="*/ 860 w 908"/>
                <a:gd name="T69" fmla="*/ 2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8" h="293">
                  <a:moveTo>
                    <a:pt x="908" y="239"/>
                  </a:moveTo>
                  <a:cubicBezTo>
                    <a:pt x="908" y="54"/>
                    <a:pt x="908" y="54"/>
                    <a:pt x="908" y="54"/>
                  </a:cubicBezTo>
                  <a:cubicBezTo>
                    <a:pt x="908" y="24"/>
                    <a:pt x="884" y="0"/>
                    <a:pt x="85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51" y="0"/>
                    <a:pt x="0" y="51"/>
                    <a:pt x="0" y="115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69"/>
                    <a:pt x="24" y="293"/>
                    <a:pt x="54" y="293"/>
                  </a:cubicBezTo>
                  <a:cubicBezTo>
                    <a:pt x="854" y="293"/>
                    <a:pt x="854" y="293"/>
                    <a:pt x="854" y="293"/>
                  </a:cubicBezTo>
                  <a:cubicBezTo>
                    <a:pt x="884" y="293"/>
                    <a:pt x="908" y="269"/>
                    <a:pt x="908" y="239"/>
                  </a:cubicBezTo>
                  <a:close/>
                  <a:moveTo>
                    <a:pt x="478" y="48"/>
                  </a:moveTo>
                  <a:cubicBezTo>
                    <a:pt x="667" y="48"/>
                    <a:pt x="667" y="48"/>
                    <a:pt x="667" y="48"/>
                  </a:cubicBezTo>
                  <a:cubicBezTo>
                    <a:pt x="667" y="245"/>
                    <a:pt x="667" y="245"/>
                    <a:pt x="667" y="245"/>
                  </a:cubicBezTo>
                  <a:cubicBezTo>
                    <a:pt x="478" y="245"/>
                    <a:pt x="478" y="245"/>
                    <a:pt x="478" y="245"/>
                  </a:cubicBezTo>
                  <a:lnTo>
                    <a:pt x="478" y="48"/>
                  </a:lnTo>
                  <a:close/>
                  <a:moveTo>
                    <a:pt x="430" y="245"/>
                  </a:moveTo>
                  <a:cubicBezTo>
                    <a:pt x="241" y="245"/>
                    <a:pt x="241" y="245"/>
                    <a:pt x="241" y="245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430" y="48"/>
                    <a:pt x="430" y="48"/>
                    <a:pt x="430" y="48"/>
                  </a:cubicBezTo>
                  <a:lnTo>
                    <a:pt x="430" y="245"/>
                  </a:lnTo>
                  <a:close/>
                  <a:moveTo>
                    <a:pt x="48" y="239"/>
                  </a:moveTo>
                  <a:cubicBezTo>
                    <a:pt x="48" y="115"/>
                    <a:pt x="48" y="115"/>
                    <a:pt x="48" y="115"/>
                  </a:cubicBezTo>
                  <a:cubicBezTo>
                    <a:pt x="48" y="78"/>
                    <a:pt x="78" y="48"/>
                    <a:pt x="115" y="48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245"/>
                    <a:pt x="193" y="245"/>
                    <a:pt x="193" y="245"/>
                  </a:cubicBezTo>
                  <a:cubicBezTo>
                    <a:pt x="54" y="245"/>
                    <a:pt x="54" y="245"/>
                    <a:pt x="54" y="245"/>
                  </a:cubicBezTo>
                  <a:cubicBezTo>
                    <a:pt x="50" y="245"/>
                    <a:pt x="48" y="242"/>
                    <a:pt x="48" y="239"/>
                  </a:cubicBezTo>
                  <a:close/>
                  <a:moveTo>
                    <a:pt x="860" y="239"/>
                  </a:moveTo>
                  <a:cubicBezTo>
                    <a:pt x="860" y="242"/>
                    <a:pt x="858" y="245"/>
                    <a:pt x="854" y="245"/>
                  </a:cubicBezTo>
                  <a:cubicBezTo>
                    <a:pt x="715" y="245"/>
                    <a:pt x="715" y="245"/>
                    <a:pt x="715" y="245"/>
                  </a:cubicBezTo>
                  <a:cubicBezTo>
                    <a:pt x="715" y="48"/>
                    <a:pt x="715" y="48"/>
                    <a:pt x="715" y="48"/>
                  </a:cubicBezTo>
                  <a:cubicBezTo>
                    <a:pt x="854" y="48"/>
                    <a:pt x="854" y="48"/>
                    <a:pt x="854" y="48"/>
                  </a:cubicBezTo>
                  <a:cubicBezTo>
                    <a:pt x="858" y="48"/>
                    <a:pt x="860" y="50"/>
                    <a:pt x="860" y="54"/>
                  </a:cubicBezTo>
                  <a:lnTo>
                    <a:pt x="860" y="239"/>
                  </a:lnTo>
                  <a:close/>
                  <a:moveTo>
                    <a:pt x="860" y="239"/>
                  </a:moveTo>
                  <a:cubicBezTo>
                    <a:pt x="860" y="239"/>
                    <a:pt x="860" y="239"/>
                    <a:pt x="860" y="2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Freeform 100"/>
            <p:cNvSpPr>
              <a:spLocks noEditPoints="1"/>
            </p:cNvSpPr>
            <p:nvPr/>
          </p:nvSpPr>
          <p:spPr bwMode="auto">
            <a:xfrm>
              <a:off x="12957175" y="5692775"/>
              <a:ext cx="211138" cy="300037"/>
            </a:xfrm>
            <a:custGeom>
              <a:avLst/>
              <a:gdLst>
                <a:gd name="T0" fmla="*/ 24 w 48"/>
                <a:gd name="T1" fmla="*/ 69 h 69"/>
                <a:gd name="T2" fmla="*/ 48 w 48"/>
                <a:gd name="T3" fmla="*/ 45 h 69"/>
                <a:gd name="T4" fmla="*/ 48 w 48"/>
                <a:gd name="T5" fmla="*/ 24 h 69"/>
                <a:gd name="T6" fmla="*/ 24 w 48"/>
                <a:gd name="T7" fmla="*/ 0 h 69"/>
                <a:gd name="T8" fmla="*/ 0 w 48"/>
                <a:gd name="T9" fmla="*/ 24 h 69"/>
                <a:gd name="T10" fmla="*/ 0 w 48"/>
                <a:gd name="T11" fmla="*/ 45 h 69"/>
                <a:gd name="T12" fmla="*/ 24 w 48"/>
                <a:gd name="T13" fmla="*/ 69 h 69"/>
                <a:gd name="T14" fmla="*/ 24 w 48"/>
                <a:gd name="T15" fmla="*/ 69 h 69"/>
                <a:gd name="T16" fmla="*/ 24 w 48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24" y="69"/>
                  </a:moveTo>
                  <a:cubicBezTo>
                    <a:pt x="37" y="69"/>
                    <a:pt x="48" y="59"/>
                    <a:pt x="48" y="4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9"/>
                    <a:pt x="10" y="69"/>
                    <a:pt x="24" y="69"/>
                  </a:cubicBezTo>
                  <a:close/>
                  <a:moveTo>
                    <a:pt x="24" y="69"/>
                  </a:moveTo>
                  <a:cubicBezTo>
                    <a:pt x="24" y="69"/>
                    <a:pt x="24" y="69"/>
                    <a:pt x="24" y="6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3" name="Group 122"/>
          <p:cNvGrpSpPr>
            <a:grpSpLocks noChangeAspect="1"/>
          </p:cNvGrpSpPr>
          <p:nvPr/>
        </p:nvGrpSpPr>
        <p:grpSpPr>
          <a:xfrm>
            <a:off x="4107094" y="3821678"/>
            <a:ext cx="304528" cy="304800"/>
            <a:chOff x="9490076" y="3487738"/>
            <a:chExt cx="5338762" cy="5343525"/>
          </a:xfrm>
        </p:grpSpPr>
        <p:sp>
          <p:nvSpPr>
            <p:cNvPr id="122" name="Rectangle: Rounded Corners 121"/>
            <p:cNvSpPr/>
            <p:nvPr/>
          </p:nvSpPr>
          <p:spPr>
            <a:xfrm>
              <a:off x="10575235" y="5451475"/>
              <a:ext cx="3529703" cy="2121882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104"/>
            <p:cNvSpPr>
              <a:spLocks noEditPoints="1"/>
            </p:cNvSpPr>
            <p:nvPr/>
          </p:nvSpPr>
          <p:spPr bwMode="auto">
            <a:xfrm>
              <a:off x="9490076" y="3487738"/>
              <a:ext cx="5338762" cy="5343525"/>
            </a:xfrm>
            <a:custGeom>
              <a:avLst/>
              <a:gdLst>
                <a:gd name="T0" fmla="*/ 1145 w 1217"/>
                <a:gd name="T1" fmla="*/ 203 h 1230"/>
                <a:gd name="T2" fmla="*/ 762 w 1217"/>
                <a:gd name="T3" fmla="*/ 203 h 1230"/>
                <a:gd name="T4" fmla="*/ 743 w 1217"/>
                <a:gd name="T5" fmla="*/ 150 h 1230"/>
                <a:gd name="T6" fmla="*/ 1063 w 1217"/>
                <a:gd name="T7" fmla="*/ 49 h 1230"/>
                <a:gd name="T8" fmla="*/ 1079 w 1217"/>
                <a:gd name="T9" fmla="*/ 19 h 1230"/>
                <a:gd name="T10" fmla="*/ 1049 w 1217"/>
                <a:gd name="T11" fmla="*/ 4 h 1230"/>
                <a:gd name="T12" fmla="*/ 710 w 1217"/>
                <a:gd name="T13" fmla="*/ 110 h 1230"/>
                <a:gd name="T14" fmla="*/ 609 w 1217"/>
                <a:gd name="T15" fmla="*/ 71 h 1230"/>
                <a:gd name="T16" fmla="*/ 507 w 1217"/>
                <a:gd name="T17" fmla="*/ 110 h 1230"/>
                <a:gd name="T18" fmla="*/ 169 w 1217"/>
                <a:gd name="T19" fmla="*/ 4 h 1230"/>
                <a:gd name="T20" fmla="*/ 138 w 1217"/>
                <a:gd name="T21" fmla="*/ 19 h 1230"/>
                <a:gd name="T22" fmla="*/ 154 w 1217"/>
                <a:gd name="T23" fmla="*/ 49 h 1230"/>
                <a:gd name="T24" fmla="*/ 474 w 1217"/>
                <a:gd name="T25" fmla="*/ 150 h 1230"/>
                <a:gd name="T26" fmla="*/ 455 w 1217"/>
                <a:gd name="T27" fmla="*/ 203 h 1230"/>
                <a:gd name="T28" fmla="*/ 72 w 1217"/>
                <a:gd name="T29" fmla="*/ 203 h 1230"/>
                <a:gd name="T30" fmla="*/ 0 w 1217"/>
                <a:gd name="T31" fmla="*/ 275 h 1230"/>
                <a:gd name="T32" fmla="*/ 0 w 1217"/>
                <a:gd name="T33" fmla="*/ 1087 h 1230"/>
                <a:gd name="T34" fmla="*/ 72 w 1217"/>
                <a:gd name="T35" fmla="*/ 1159 h 1230"/>
                <a:gd name="T36" fmla="*/ 84 w 1217"/>
                <a:gd name="T37" fmla="*/ 1159 h 1230"/>
                <a:gd name="T38" fmla="*/ 84 w 1217"/>
                <a:gd name="T39" fmla="*/ 1206 h 1230"/>
                <a:gd name="T40" fmla="*/ 108 w 1217"/>
                <a:gd name="T41" fmla="*/ 1230 h 1230"/>
                <a:gd name="T42" fmla="*/ 132 w 1217"/>
                <a:gd name="T43" fmla="*/ 1206 h 1230"/>
                <a:gd name="T44" fmla="*/ 132 w 1217"/>
                <a:gd name="T45" fmla="*/ 1159 h 1230"/>
                <a:gd name="T46" fmla="*/ 1085 w 1217"/>
                <a:gd name="T47" fmla="*/ 1159 h 1230"/>
                <a:gd name="T48" fmla="*/ 1085 w 1217"/>
                <a:gd name="T49" fmla="*/ 1206 h 1230"/>
                <a:gd name="T50" fmla="*/ 1109 w 1217"/>
                <a:gd name="T51" fmla="*/ 1230 h 1230"/>
                <a:gd name="T52" fmla="*/ 1133 w 1217"/>
                <a:gd name="T53" fmla="*/ 1206 h 1230"/>
                <a:gd name="T54" fmla="*/ 1133 w 1217"/>
                <a:gd name="T55" fmla="*/ 1159 h 1230"/>
                <a:gd name="T56" fmla="*/ 1145 w 1217"/>
                <a:gd name="T57" fmla="*/ 1159 h 1230"/>
                <a:gd name="T58" fmla="*/ 1217 w 1217"/>
                <a:gd name="T59" fmla="*/ 1087 h 1230"/>
                <a:gd name="T60" fmla="*/ 1217 w 1217"/>
                <a:gd name="T61" fmla="*/ 275 h 1230"/>
                <a:gd name="T62" fmla="*/ 1145 w 1217"/>
                <a:gd name="T63" fmla="*/ 203 h 1230"/>
                <a:gd name="T64" fmla="*/ 609 w 1217"/>
                <a:gd name="T65" fmla="*/ 119 h 1230"/>
                <a:gd name="T66" fmla="*/ 713 w 1217"/>
                <a:gd name="T67" fmla="*/ 203 h 1230"/>
                <a:gd name="T68" fmla="*/ 504 w 1217"/>
                <a:gd name="T69" fmla="*/ 203 h 1230"/>
                <a:gd name="T70" fmla="*/ 609 w 1217"/>
                <a:gd name="T71" fmla="*/ 119 h 1230"/>
                <a:gd name="T72" fmla="*/ 1169 w 1217"/>
                <a:gd name="T73" fmla="*/ 1087 h 1230"/>
                <a:gd name="T74" fmla="*/ 1145 w 1217"/>
                <a:gd name="T75" fmla="*/ 1111 h 1230"/>
                <a:gd name="T76" fmla="*/ 72 w 1217"/>
                <a:gd name="T77" fmla="*/ 1111 h 1230"/>
                <a:gd name="T78" fmla="*/ 48 w 1217"/>
                <a:gd name="T79" fmla="*/ 1087 h 1230"/>
                <a:gd name="T80" fmla="*/ 48 w 1217"/>
                <a:gd name="T81" fmla="*/ 275 h 1230"/>
                <a:gd name="T82" fmla="*/ 72 w 1217"/>
                <a:gd name="T83" fmla="*/ 251 h 1230"/>
                <a:gd name="T84" fmla="*/ 1145 w 1217"/>
                <a:gd name="T85" fmla="*/ 251 h 1230"/>
                <a:gd name="T86" fmla="*/ 1169 w 1217"/>
                <a:gd name="T87" fmla="*/ 275 h 1230"/>
                <a:gd name="T88" fmla="*/ 1169 w 1217"/>
                <a:gd name="T89" fmla="*/ 1087 h 1230"/>
                <a:gd name="T90" fmla="*/ 1169 w 1217"/>
                <a:gd name="T91" fmla="*/ 1087 h 1230"/>
                <a:gd name="T92" fmla="*/ 1169 w 1217"/>
                <a:gd name="T93" fmla="*/ 1087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7" h="1230">
                  <a:moveTo>
                    <a:pt x="1145" y="203"/>
                  </a:moveTo>
                  <a:cubicBezTo>
                    <a:pt x="762" y="203"/>
                    <a:pt x="762" y="203"/>
                    <a:pt x="762" y="203"/>
                  </a:cubicBezTo>
                  <a:cubicBezTo>
                    <a:pt x="759" y="184"/>
                    <a:pt x="752" y="166"/>
                    <a:pt x="743" y="150"/>
                  </a:cubicBezTo>
                  <a:cubicBezTo>
                    <a:pt x="1063" y="49"/>
                    <a:pt x="1063" y="49"/>
                    <a:pt x="1063" y="49"/>
                  </a:cubicBezTo>
                  <a:cubicBezTo>
                    <a:pt x="1076" y="45"/>
                    <a:pt x="1083" y="32"/>
                    <a:pt x="1079" y="19"/>
                  </a:cubicBezTo>
                  <a:cubicBezTo>
                    <a:pt x="1075" y="7"/>
                    <a:pt x="1061" y="0"/>
                    <a:pt x="1049" y="4"/>
                  </a:cubicBezTo>
                  <a:cubicBezTo>
                    <a:pt x="710" y="110"/>
                    <a:pt x="710" y="110"/>
                    <a:pt x="710" y="110"/>
                  </a:cubicBezTo>
                  <a:cubicBezTo>
                    <a:pt x="683" y="86"/>
                    <a:pt x="647" y="71"/>
                    <a:pt x="609" y="71"/>
                  </a:cubicBezTo>
                  <a:cubicBezTo>
                    <a:pt x="570" y="71"/>
                    <a:pt x="534" y="86"/>
                    <a:pt x="507" y="110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56" y="0"/>
                    <a:pt x="142" y="7"/>
                    <a:pt x="138" y="19"/>
                  </a:cubicBezTo>
                  <a:cubicBezTo>
                    <a:pt x="135" y="32"/>
                    <a:pt x="142" y="45"/>
                    <a:pt x="154" y="49"/>
                  </a:cubicBezTo>
                  <a:cubicBezTo>
                    <a:pt x="474" y="150"/>
                    <a:pt x="474" y="150"/>
                    <a:pt x="474" y="150"/>
                  </a:cubicBezTo>
                  <a:cubicBezTo>
                    <a:pt x="465" y="166"/>
                    <a:pt x="458" y="184"/>
                    <a:pt x="455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32" y="203"/>
                    <a:pt x="0" y="235"/>
                    <a:pt x="0" y="275"/>
                  </a:cubicBezTo>
                  <a:cubicBezTo>
                    <a:pt x="0" y="1087"/>
                    <a:pt x="0" y="1087"/>
                    <a:pt x="0" y="1087"/>
                  </a:cubicBezTo>
                  <a:cubicBezTo>
                    <a:pt x="0" y="1127"/>
                    <a:pt x="32" y="1159"/>
                    <a:pt x="72" y="1159"/>
                  </a:cubicBezTo>
                  <a:cubicBezTo>
                    <a:pt x="84" y="1159"/>
                    <a:pt x="84" y="1159"/>
                    <a:pt x="84" y="1159"/>
                  </a:cubicBezTo>
                  <a:cubicBezTo>
                    <a:pt x="84" y="1206"/>
                    <a:pt x="84" y="1206"/>
                    <a:pt x="84" y="1206"/>
                  </a:cubicBezTo>
                  <a:cubicBezTo>
                    <a:pt x="84" y="1219"/>
                    <a:pt x="95" y="1230"/>
                    <a:pt x="108" y="1230"/>
                  </a:cubicBezTo>
                  <a:cubicBezTo>
                    <a:pt x="121" y="1230"/>
                    <a:pt x="132" y="1219"/>
                    <a:pt x="132" y="1206"/>
                  </a:cubicBezTo>
                  <a:cubicBezTo>
                    <a:pt x="132" y="1159"/>
                    <a:pt x="132" y="1159"/>
                    <a:pt x="132" y="1159"/>
                  </a:cubicBezTo>
                  <a:cubicBezTo>
                    <a:pt x="1085" y="1159"/>
                    <a:pt x="1085" y="1159"/>
                    <a:pt x="1085" y="1159"/>
                  </a:cubicBezTo>
                  <a:cubicBezTo>
                    <a:pt x="1085" y="1206"/>
                    <a:pt x="1085" y="1206"/>
                    <a:pt x="1085" y="1206"/>
                  </a:cubicBezTo>
                  <a:cubicBezTo>
                    <a:pt x="1085" y="1219"/>
                    <a:pt x="1096" y="1230"/>
                    <a:pt x="1109" y="1230"/>
                  </a:cubicBezTo>
                  <a:cubicBezTo>
                    <a:pt x="1123" y="1230"/>
                    <a:pt x="1133" y="1219"/>
                    <a:pt x="1133" y="1206"/>
                  </a:cubicBezTo>
                  <a:cubicBezTo>
                    <a:pt x="1133" y="1159"/>
                    <a:pt x="1133" y="1159"/>
                    <a:pt x="1133" y="1159"/>
                  </a:cubicBezTo>
                  <a:cubicBezTo>
                    <a:pt x="1145" y="1159"/>
                    <a:pt x="1145" y="1159"/>
                    <a:pt x="1145" y="1159"/>
                  </a:cubicBezTo>
                  <a:cubicBezTo>
                    <a:pt x="1185" y="1159"/>
                    <a:pt x="1217" y="1127"/>
                    <a:pt x="1217" y="1087"/>
                  </a:cubicBezTo>
                  <a:cubicBezTo>
                    <a:pt x="1217" y="275"/>
                    <a:pt x="1217" y="275"/>
                    <a:pt x="1217" y="275"/>
                  </a:cubicBezTo>
                  <a:cubicBezTo>
                    <a:pt x="1217" y="235"/>
                    <a:pt x="1185" y="203"/>
                    <a:pt x="1145" y="203"/>
                  </a:cubicBezTo>
                  <a:close/>
                  <a:moveTo>
                    <a:pt x="609" y="119"/>
                  </a:moveTo>
                  <a:cubicBezTo>
                    <a:pt x="659" y="119"/>
                    <a:pt x="702" y="155"/>
                    <a:pt x="713" y="203"/>
                  </a:cubicBezTo>
                  <a:cubicBezTo>
                    <a:pt x="504" y="203"/>
                    <a:pt x="504" y="203"/>
                    <a:pt x="504" y="203"/>
                  </a:cubicBezTo>
                  <a:cubicBezTo>
                    <a:pt x="515" y="155"/>
                    <a:pt x="558" y="119"/>
                    <a:pt x="609" y="119"/>
                  </a:cubicBezTo>
                  <a:close/>
                  <a:moveTo>
                    <a:pt x="1169" y="1087"/>
                  </a:moveTo>
                  <a:cubicBezTo>
                    <a:pt x="1169" y="1101"/>
                    <a:pt x="1158" y="1111"/>
                    <a:pt x="1145" y="1111"/>
                  </a:cubicBezTo>
                  <a:cubicBezTo>
                    <a:pt x="72" y="1111"/>
                    <a:pt x="72" y="1111"/>
                    <a:pt x="72" y="1111"/>
                  </a:cubicBezTo>
                  <a:cubicBezTo>
                    <a:pt x="59" y="1111"/>
                    <a:pt x="48" y="1101"/>
                    <a:pt x="48" y="1087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48" y="261"/>
                    <a:pt x="59" y="251"/>
                    <a:pt x="72" y="251"/>
                  </a:cubicBezTo>
                  <a:cubicBezTo>
                    <a:pt x="1145" y="251"/>
                    <a:pt x="1145" y="251"/>
                    <a:pt x="1145" y="251"/>
                  </a:cubicBezTo>
                  <a:cubicBezTo>
                    <a:pt x="1158" y="251"/>
                    <a:pt x="1169" y="262"/>
                    <a:pt x="1169" y="275"/>
                  </a:cubicBezTo>
                  <a:lnTo>
                    <a:pt x="1169" y="1087"/>
                  </a:lnTo>
                  <a:close/>
                  <a:moveTo>
                    <a:pt x="1169" y="1087"/>
                  </a:moveTo>
                  <a:cubicBezTo>
                    <a:pt x="1169" y="1087"/>
                    <a:pt x="1169" y="1087"/>
                    <a:pt x="1169" y="108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105"/>
            <p:cNvSpPr>
              <a:spLocks noEditPoints="1"/>
            </p:cNvSpPr>
            <p:nvPr/>
          </p:nvSpPr>
          <p:spPr bwMode="auto">
            <a:xfrm>
              <a:off x="9815513" y="4738688"/>
              <a:ext cx="4687887" cy="3289300"/>
            </a:xfrm>
            <a:custGeom>
              <a:avLst/>
              <a:gdLst>
                <a:gd name="T0" fmla="*/ 1031 w 1069"/>
                <a:gd name="T1" fmla="*/ 46 h 757"/>
                <a:gd name="T2" fmla="*/ 1010 w 1069"/>
                <a:gd name="T3" fmla="*/ 26 h 757"/>
                <a:gd name="T4" fmla="*/ 60 w 1069"/>
                <a:gd name="T5" fmla="*/ 26 h 757"/>
                <a:gd name="T6" fmla="*/ 38 w 1069"/>
                <a:gd name="T7" fmla="*/ 46 h 757"/>
                <a:gd name="T8" fmla="*/ 38 w 1069"/>
                <a:gd name="T9" fmla="*/ 717 h 757"/>
                <a:gd name="T10" fmla="*/ 60 w 1069"/>
                <a:gd name="T11" fmla="*/ 737 h 757"/>
                <a:gd name="T12" fmla="*/ 535 w 1069"/>
                <a:gd name="T13" fmla="*/ 757 h 757"/>
                <a:gd name="T14" fmla="*/ 1010 w 1069"/>
                <a:gd name="T15" fmla="*/ 737 h 757"/>
                <a:gd name="T16" fmla="*/ 1031 w 1069"/>
                <a:gd name="T17" fmla="*/ 717 h 757"/>
                <a:gd name="T18" fmla="*/ 1031 w 1069"/>
                <a:gd name="T19" fmla="*/ 46 h 757"/>
                <a:gd name="T20" fmla="*/ 987 w 1069"/>
                <a:gd name="T21" fmla="*/ 691 h 757"/>
                <a:gd name="T22" fmla="*/ 82 w 1069"/>
                <a:gd name="T23" fmla="*/ 691 h 757"/>
                <a:gd name="T24" fmla="*/ 82 w 1069"/>
                <a:gd name="T25" fmla="*/ 73 h 757"/>
                <a:gd name="T26" fmla="*/ 987 w 1069"/>
                <a:gd name="T27" fmla="*/ 73 h 757"/>
                <a:gd name="T28" fmla="*/ 987 w 1069"/>
                <a:gd name="T29" fmla="*/ 691 h 757"/>
                <a:gd name="T30" fmla="*/ 987 w 1069"/>
                <a:gd name="T31" fmla="*/ 691 h 757"/>
                <a:gd name="T32" fmla="*/ 987 w 1069"/>
                <a:gd name="T33" fmla="*/ 69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9" h="757">
                  <a:moveTo>
                    <a:pt x="1031" y="46"/>
                  </a:moveTo>
                  <a:cubicBezTo>
                    <a:pt x="1029" y="35"/>
                    <a:pt x="1020" y="27"/>
                    <a:pt x="1010" y="26"/>
                  </a:cubicBezTo>
                  <a:cubicBezTo>
                    <a:pt x="694" y="0"/>
                    <a:pt x="375" y="0"/>
                    <a:pt x="60" y="26"/>
                  </a:cubicBezTo>
                  <a:cubicBezTo>
                    <a:pt x="49" y="27"/>
                    <a:pt x="40" y="35"/>
                    <a:pt x="38" y="46"/>
                  </a:cubicBezTo>
                  <a:cubicBezTo>
                    <a:pt x="0" y="269"/>
                    <a:pt x="0" y="495"/>
                    <a:pt x="38" y="717"/>
                  </a:cubicBezTo>
                  <a:cubicBezTo>
                    <a:pt x="40" y="728"/>
                    <a:pt x="49" y="736"/>
                    <a:pt x="60" y="737"/>
                  </a:cubicBezTo>
                  <a:cubicBezTo>
                    <a:pt x="217" y="751"/>
                    <a:pt x="376" y="757"/>
                    <a:pt x="535" y="757"/>
                  </a:cubicBezTo>
                  <a:cubicBezTo>
                    <a:pt x="693" y="757"/>
                    <a:pt x="852" y="751"/>
                    <a:pt x="1010" y="737"/>
                  </a:cubicBezTo>
                  <a:cubicBezTo>
                    <a:pt x="1020" y="736"/>
                    <a:pt x="1029" y="728"/>
                    <a:pt x="1031" y="717"/>
                  </a:cubicBezTo>
                  <a:cubicBezTo>
                    <a:pt x="1069" y="495"/>
                    <a:pt x="1069" y="269"/>
                    <a:pt x="1031" y="46"/>
                  </a:cubicBezTo>
                  <a:close/>
                  <a:moveTo>
                    <a:pt x="987" y="691"/>
                  </a:moveTo>
                  <a:cubicBezTo>
                    <a:pt x="687" y="715"/>
                    <a:pt x="383" y="715"/>
                    <a:pt x="82" y="691"/>
                  </a:cubicBezTo>
                  <a:cubicBezTo>
                    <a:pt x="49" y="486"/>
                    <a:pt x="49" y="278"/>
                    <a:pt x="82" y="73"/>
                  </a:cubicBezTo>
                  <a:cubicBezTo>
                    <a:pt x="383" y="48"/>
                    <a:pt x="687" y="48"/>
                    <a:pt x="987" y="73"/>
                  </a:cubicBezTo>
                  <a:cubicBezTo>
                    <a:pt x="1020" y="278"/>
                    <a:pt x="1020" y="486"/>
                    <a:pt x="987" y="691"/>
                  </a:cubicBezTo>
                  <a:close/>
                  <a:moveTo>
                    <a:pt x="987" y="691"/>
                  </a:moveTo>
                  <a:cubicBezTo>
                    <a:pt x="987" y="691"/>
                    <a:pt x="987" y="691"/>
                    <a:pt x="987" y="69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Freeform 106"/>
            <p:cNvSpPr>
              <a:spLocks noEditPoints="1"/>
            </p:cNvSpPr>
            <p:nvPr/>
          </p:nvSpPr>
          <p:spPr bwMode="auto">
            <a:xfrm>
              <a:off x="13854113" y="5843588"/>
              <a:ext cx="250825" cy="1323975"/>
            </a:xfrm>
            <a:custGeom>
              <a:avLst/>
              <a:gdLst>
                <a:gd name="T0" fmla="*/ 27 w 57"/>
                <a:gd name="T1" fmla="*/ 0 h 305"/>
                <a:gd name="T2" fmla="*/ 5 w 57"/>
                <a:gd name="T3" fmla="*/ 26 h 305"/>
                <a:gd name="T4" fmla="*/ 1 w 57"/>
                <a:gd name="T5" fmla="*/ 279 h 305"/>
                <a:gd name="T6" fmla="*/ 23 w 57"/>
                <a:gd name="T7" fmla="*/ 305 h 305"/>
                <a:gd name="T8" fmla="*/ 25 w 57"/>
                <a:gd name="T9" fmla="*/ 305 h 305"/>
                <a:gd name="T10" fmla="*/ 49 w 57"/>
                <a:gd name="T11" fmla="*/ 283 h 305"/>
                <a:gd name="T12" fmla="*/ 53 w 57"/>
                <a:gd name="T13" fmla="*/ 23 h 305"/>
                <a:gd name="T14" fmla="*/ 27 w 57"/>
                <a:gd name="T15" fmla="*/ 0 h 305"/>
                <a:gd name="T16" fmla="*/ 27 w 57"/>
                <a:gd name="T17" fmla="*/ 0 h 305"/>
                <a:gd name="T18" fmla="*/ 27 w 57"/>
                <a:gd name="T19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05">
                  <a:moveTo>
                    <a:pt x="27" y="0"/>
                  </a:moveTo>
                  <a:cubicBezTo>
                    <a:pt x="14" y="1"/>
                    <a:pt x="4" y="12"/>
                    <a:pt x="5" y="26"/>
                  </a:cubicBezTo>
                  <a:cubicBezTo>
                    <a:pt x="9" y="110"/>
                    <a:pt x="8" y="195"/>
                    <a:pt x="1" y="279"/>
                  </a:cubicBezTo>
                  <a:cubicBezTo>
                    <a:pt x="0" y="292"/>
                    <a:pt x="10" y="304"/>
                    <a:pt x="23" y="305"/>
                  </a:cubicBezTo>
                  <a:cubicBezTo>
                    <a:pt x="24" y="305"/>
                    <a:pt x="25" y="305"/>
                    <a:pt x="25" y="305"/>
                  </a:cubicBezTo>
                  <a:cubicBezTo>
                    <a:pt x="38" y="305"/>
                    <a:pt x="48" y="296"/>
                    <a:pt x="49" y="283"/>
                  </a:cubicBezTo>
                  <a:cubicBezTo>
                    <a:pt x="56" y="197"/>
                    <a:pt x="57" y="109"/>
                    <a:pt x="53" y="23"/>
                  </a:cubicBezTo>
                  <a:cubicBezTo>
                    <a:pt x="52" y="10"/>
                    <a:pt x="41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Freeform 107"/>
            <p:cNvSpPr>
              <a:spLocks noEditPoints="1"/>
            </p:cNvSpPr>
            <p:nvPr/>
          </p:nvSpPr>
          <p:spPr bwMode="auto">
            <a:xfrm>
              <a:off x="13806488" y="5186363"/>
              <a:ext cx="258762" cy="530225"/>
            </a:xfrm>
            <a:custGeom>
              <a:avLst/>
              <a:gdLst>
                <a:gd name="T0" fmla="*/ 34 w 59"/>
                <a:gd name="T1" fmla="*/ 122 h 122"/>
                <a:gd name="T2" fmla="*/ 36 w 59"/>
                <a:gd name="T3" fmla="*/ 122 h 122"/>
                <a:gd name="T4" fmla="*/ 58 w 59"/>
                <a:gd name="T5" fmla="*/ 96 h 122"/>
                <a:gd name="T6" fmla="*/ 49 w 59"/>
                <a:gd name="T7" fmla="*/ 22 h 122"/>
                <a:gd name="T8" fmla="*/ 22 w 59"/>
                <a:gd name="T9" fmla="*/ 1 h 122"/>
                <a:gd name="T10" fmla="*/ 2 w 59"/>
                <a:gd name="T11" fmla="*/ 28 h 122"/>
                <a:gd name="T12" fmla="*/ 10 w 59"/>
                <a:gd name="T13" fmla="*/ 101 h 122"/>
                <a:gd name="T14" fmla="*/ 34 w 59"/>
                <a:gd name="T15" fmla="*/ 122 h 122"/>
                <a:gd name="T16" fmla="*/ 34 w 59"/>
                <a:gd name="T17" fmla="*/ 122 h 122"/>
                <a:gd name="T18" fmla="*/ 34 w 59"/>
                <a:gd name="T1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122">
                  <a:moveTo>
                    <a:pt x="34" y="122"/>
                  </a:moveTo>
                  <a:cubicBezTo>
                    <a:pt x="35" y="122"/>
                    <a:pt x="35" y="122"/>
                    <a:pt x="36" y="122"/>
                  </a:cubicBezTo>
                  <a:cubicBezTo>
                    <a:pt x="49" y="121"/>
                    <a:pt x="59" y="109"/>
                    <a:pt x="58" y="96"/>
                  </a:cubicBezTo>
                  <a:cubicBezTo>
                    <a:pt x="55" y="71"/>
                    <a:pt x="52" y="46"/>
                    <a:pt x="49" y="22"/>
                  </a:cubicBezTo>
                  <a:cubicBezTo>
                    <a:pt x="47" y="9"/>
                    <a:pt x="35" y="0"/>
                    <a:pt x="22" y="1"/>
                  </a:cubicBezTo>
                  <a:cubicBezTo>
                    <a:pt x="9" y="3"/>
                    <a:pt x="0" y="15"/>
                    <a:pt x="2" y="28"/>
                  </a:cubicBezTo>
                  <a:cubicBezTo>
                    <a:pt x="5" y="52"/>
                    <a:pt x="8" y="77"/>
                    <a:pt x="10" y="101"/>
                  </a:cubicBezTo>
                  <a:cubicBezTo>
                    <a:pt x="11" y="113"/>
                    <a:pt x="22" y="122"/>
                    <a:pt x="34" y="122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2"/>
                    <a:pt x="34" y="12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108"/>
            <p:cNvSpPr>
              <a:spLocks noEditPoints="1"/>
            </p:cNvSpPr>
            <p:nvPr/>
          </p:nvSpPr>
          <p:spPr bwMode="auto">
            <a:xfrm>
              <a:off x="14301788" y="7975600"/>
              <a:ext cx="241300" cy="247650"/>
            </a:xfrm>
            <a:custGeom>
              <a:avLst/>
              <a:gdLst>
                <a:gd name="T0" fmla="*/ 42 w 55"/>
                <a:gd name="T1" fmla="*/ 12 h 57"/>
                <a:gd name="T2" fmla="*/ 6 w 55"/>
                <a:gd name="T3" fmla="*/ 39 h 57"/>
                <a:gd name="T4" fmla="*/ 28 w 55"/>
                <a:gd name="T5" fmla="*/ 56 h 57"/>
                <a:gd name="T6" fmla="*/ 52 w 55"/>
                <a:gd name="T7" fmla="*/ 40 h 57"/>
                <a:gd name="T8" fmla="*/ 42 w 55"/>
                <a:gd name="T9" fmla="*/ 12 h 57"/>
                <a:gd name="T10" fmla="*/ 42 w 55"/>
                <a:gd name="T11" fmla="*/ 12 h 57"/>
                <a:gd name="T12" fmla="*/ 42 w 55"/>
                <a:gd name="T1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7">
                  <a:moveTo>
                    <a:pt x="42" y="12"/>
                  </a:moveTo>
                  <a:cubicBezTo>
                    <a:pt x="24" y="0"/>
                    <a:pt x="0" y="18"/>
                    <a:pt x="6" y="39"/>
                  </a:cubicBezTo>
                  <a:cubicBezTo>
                    <a:pt x="9" y="49"/>
                    <a:pt x="18" y="56"/>
                    <a:pt x="28" y="56"/>
                  </a:cubicBezTo>
                  <a:cubicBezTo>
                    <a:pt x="38" y="57"/>
                    <a:pt x="48" y="50"/>
                    <a:pt x="52" y="40"/>
                  </a:cubicBezTo>
                  <a:cubicBezTo>
                    <a:pt x="55" y="30"/>
                    <a:pt x="51" y="18"/>
                    <a:pt x="42" y="12"/>
                  </a:cubicBezTo>
                  <a:close/>
                  <a:moveTo>
                    <a:pt x="42" y="12"/>
                  </a:moveTo>
                  <a:cubicBezTo>
                    <a:pt x="42" y="12"/>
                    <a:pt x="42" y="12"/>
                    <a:pt x="42" y="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2" name="Group 131"/>
          <p:cNvGrpSpPr>
            <a:grpSpLocks noChangeAspect="1"/>
          </p:cNvGrpSpPr>
          <p:nvPr/>
        </p:nvGrpSpPr>
        <p:grpSpPr>
          <a:xfrm>
            <a:off x="4143842" y="5084690"/>
            <a:ext cx="251638" cy="304800"/>
            <a:chOff x="11109325" y="3254376"/>
            <a:chExt cx="3774570" cy="4572000"/>
          </a:xfrm>
        </p:grpSpPr>
        <p:sp>
          <p:nvSpPr>
            <p:cNvPr id="131" name="Oval 130"/>
            <p:cNvSpPr/>
            <p:nvPr/>
          </p:nvSpPr>
          <p:spPr>
            <a:xfrm>
              <a:off x="12511756" y="4546447"/>
              <a:ext cx="2372139" cy="237213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112"/>
            <p:cNvSpPr>
              <a:spLocks noEditPoints="1"/>
            </p:cNvSpPr>
            <p:nvPr/>
          </p:nvSpPr>
          <p:spPr bwMode="auto">
            <a:xfrm>
              <a:off x="12026900" y="4635501"/>
              <a:ext cx="627063" cy="381000"/>
            </a:xfrm>
            <a:custGeom>
              <a:avLst/>
              <a:gdLst>
                <a:gd name="T0" fmla="*/ 20 w 26"/>
                <a:gd name="T1" fmla="*/ 12 h 16"/>
                <a:gd name="T2" fmla="*/ 23 w 26"/>
                <a:gd name="T3" fmla="*/ 16 h 16"/>
                <a:gd name="T4" fmla="*/ 26 w 26"/>
                <a:gd name="T5" fmla="*/ 12 h 16"/>
                <a:gd name="T6" fmla="*/ 13 w 26"/>
                <a:gd name="T7" fmla="*/ 0 h 16"/>
                <a:gd name="T8" fmla="*/ 0 w 26"/>
                <a:gd name="T9" fmla="*/ 12 h 16"/>
                <a:gd name="T10" fmla="*/ 4 w 26"/>
                <a:gd name="T11" fmla="*/ 16 h 16"/>
                <a:gd name="T12" fmla="*/ 7 w 26"/>
                <a:gd name="T13" fmla="*/ 12 h 16"/>
                <a:gd name="T14" fmla="*/ 13 w 26"/>
                <a:gd name="T15" fmla="*/ 6 h 16"/>
                <a:gd name="T16" fmla="*/ 20 w 26"/>
                <a:gd name="T17" fmla="*/ 12 h 16"/>
                <a:gd name="T18" fmla="*/ 20 w 26"/>
                <a:gd name="T19" fmla="*/ 12 h 16"/>
                <a:gd name="T20" fmla="*/ 20 w 26"/>
                <a:gd name="T2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0" y="12"/>
                  </a:moveTo>
                  <a:cubicBezTo>
                    <a:pt x="20" y="14"/>
                    <a:pt x="21" y="16"/>
                    <a:pt x="23" y="16"/>
                  </a:cubicBezTo>
                  <a:cubicBezTo>
                    <a:pt x="25" y="16"/>
                    <a:pt x="26" y="14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4"/>
                    <a:pt x="2" y="16"/>
                    <a:pt x="4" y="16"/>
                  </a:cubicBezTo>
                  <a:cubicBezTo>
                    <a:pt x="5" y="16"/>
                    <a:pt x="7" y="14"/>
                    <a:pt x="7" y="12"/>
                  </a:cubicBezTo>
                  <a:cubicBezTo>
                    <a:pt x="7" y="9"/>
                    <a:pt x="10" y="6"/>
                    <a:pt x="13" y="6"/>
                  </a:cubicBezTo>
                  <a:cubicBezTo>
                    <a:pt x="17" y="6"/>
                    <a:pt x="20" y="9"/>
                    <a:pt x="20" y="12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113"/>
            <p:cNvSpPr>
              <a:spLocks noEditPoints="1"/>
            </p:cNvSpPr>
            <p:nvPr/>
          </p:nvSpPr>
          <p:spPr bwMode="auto">
            <a:xfrm>
              <a:off x="13281025" y="4635501"/>
              <a:ext cx="603250" cy="381000"/>
            </a:xfrm>
            <a:custGeom>
              <a:avLst/>
              <a:gdLst>
                <a:gd name="T0" fmla="*/ 12 w 25"/>
                <a:gd name="T1" fmla="*/ 0 h 16"/>
                <a:gd name="T2" fmla="*/ 0 w 25"/>
                <a:gd name="T3" fmla="*/ 12 h 16"/>
                <a:gd name="T4" fmla="*/ 3 w 25"/>
                <a:gd name="T5" fmla="*/ 16 h 16"/>
                <a:gd name="T6" fmla="*/ 6 w 25"/>
                <a:gd name="T7" fmla="*/ 12 h 16"/>
                <a:gd name="T8" fmla="*/ 12 w 25"/>
                <a:gd name="T9" fmla="*/ 6 h 16"/>
                <a:gd name="T10" fmla="*/ 19 w 25"/>
                <a:gd name="T11" fmla="*/ 12 h 16"/>
                <a:gd name="T12" fmla="*/ 22 w 25"/>
                <a:gd name="T13" fmla="*/ 16 h 16"/>
                <a:gd name="T14" fmla="*/ 25 w 25"/>
                <a:gd name="T15" fmla="*/ 12 h 16"/>
                <a:gd name="T16" fmla="*/ 12 w 25"/>
                <a:gd name="T17" fmla="*/ 0 h 16"/>
                <a:gd name="T18" fmla="*/ 12 w 25"/>
                <a:gd name="T19" fmla="*/ 0 h 16"/>
                <a:gd name="T20" fmla="*/ 12 w 25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6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5" y="16"/>
                    <a:pt x="6" y="14"/>
                    <a:pt x="6" y="12"/>
                  </a:cubicBezTo>
                  <a:cubicBezTo>
                    <a:pt x="6" y="9"/>
                    <a:pt x="9" y="6"/>
                    <a:pt x="12" y="6"/>
                  </a:cubicBezTo>
                  <a:cubicBezTo>
                    <a:pt x="16" y="6"/>
                    <a:pt x="19" y="9"/>
                    <a:pt x="19" y="12"/>
                  </a:cubicBezTo>
                  <a:cubicBezTo>
                    <a:pt x="19" y="14"/>
                    <a:pt x="20" y="16"/>
                    <a:pt x="22" y="16"/>
                  </a:cubicBezTo>
                  <a:cubicBezTo>
                    <a:pt x="24" y="16"/>
                    <a:pt x="25" y="14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Freeform 114"/>
            <p:cNvSpPr>
              <a:spLocks noEditPoints="1"/>
            </p:cNvSpPr>
            <p:nvPr/>
          </p:nvSpPr>
          <p:spPr bwMode="auto">
            <a:xfrm>
              <a:off x="11109325" y="3254376"/>
              <a:ext cx="3716338" cy="4572000"/>
            </a:xfrm>
            <a:custGeom>
              <a:avLst/>
              <a:gdLst>
                <a:gd name="T0" fmla="*/ 150 w 154"/>
                <a:gd name="T1" fmla="*/ 45 h 192"/>
                <a:gd name="T2" fmla="*/ 150 w 154"/>
                <a:gd name="T3" fmla="*/ 0 h 192"/>
                <a:gd name="T4" fmla="*/ 3 w 154"/>
                <a:gd name="T5" fmla="*/ 0 h 192"/>
                <a:gd name="T6" fmla="*/ 3 w 154"/>
                <a:gd name="T7" fmla="*/ 45 h 192"/>
                <a:gd name="T8" fmla="*/ 0 w 154"/>
                <a:gd name="T9" fmla="*/ 45 h 192"/>
                <a:gd name="T10" fmla="*/ 0 w 154"/>
                <a:gd name="T11" fmla="*/ 192 h 192"/>
                <a:gd name="T12" fmla="*/ 154 w 154"/>
                <a:gd name="T13" fmla="*/ 192 h 192"/>
                <a:gd name="T14" fmla="*/ 154 w 154"/>
                <a:gd name="T15" fmla="*/ 45 h 192"/>
                <a:gd name="T16" fmla="*/ 150 w 154"/>
                <a:gd name="T17" fmla="*/ 45 h 192"/>
                <a:gd name="T18" fmla="*/ 142 w 154"/>
                <a:gd name="T19" fmla="*/ 45 h 192"/>
                <a:gd name="T20" fmla="*/ 126 w 154"/>
                <a:gd name="T21" fmla="*/ 23 h 192"/>
                <a:gd name="T22" fmla="*/ 142 w 154"/>
                <a:gd name="T23" fmla="*/ 6 h 192"/>
                <a:gd name="T24" fmla="*/ 144 w 154"/>
                <a:gd name="T25" fmla="*/ 6 h 192"/>
                <a:gd name="T26" fmla="*/ 144 w 154"/>
                <a:gd name="T27" fmla="*/ 45 h 192"/>
                <a:gd name="T28" fmla="*/ 142 w 154"/>
                <a:gd name="T29" fmla="*/ 45 h 192"/>
                <a:gd name="T30" fmla="*/ 35 w 154"/>
                <a:gd name="T31" fmla="*/ 45 h 192"/>
                <a:gd name="T32" fmla="*/ 35 w 154"/>
                <a:gd name="T33" fmla="*/ 22 h 192"/>
                <a:gd name="T34" fmla="*/ 35 w 154"/>
                <a:gd name="T35" fmla="*/ 22 h 192"/>
                <a:gd name="T36" fmla="*/ 35 w 154"/>
                <a:gd name="T37" fmla="*/ 22 h 192"/>
                <a:gd name="T38" fmla="*/ 35 w 154"/>
                <a:gd name="T39" fmla="*/ 21 h 192"/>
                <a:gd name="T40" fmla="*/ 35 w 154"/>
                <a:gd name="T41" fmla="*/ 21 h 192"/>
                <a:gd name="T42" fmla="*/ 35 w 154"/>
                <a:gd name="T43" fmla="*/ 20 h 192"/>
                <a:gd name="T44" fmla="*/ 34 w 154"/>
                <a:gd name="T45" fmla="*/ 20 h 192"/>
                <a:gd name="T46" fmla="*/ 21 w 154"/>
                <a:gd name="T47" fmla="*/ 6 h 192"/>
                <a:gd name="T48" fmla="*/ 133 w 154"/>
                <a:gd name="T49" fmla="*/ 6 h 192"/>
                <a:gd name="T50" fmla="*/ 119 w 154"/>
                <a:gd name="T51" fmla="*/ 20 h 192"/>
                <a:gd name="T52" fmla="*/ 119 w 154"/>
                <a:gd name="T53" fmla="*/ 20 h 192"/>
                <a:gd name="T54" fmla="*/ 119 w 154"/>
                <a:gd name="T55" fmla="*/ 21 h 192"/>
                <a:gd name="T56" fmla="*/ 119 w 154"/>
                <a:gd name="T57" fmla="*/ 21 h 192"/>
                <a:gd name="T58" fmla="*/ 119 w 154"/>
                <a:gd name="T59" fmla="*/ 22 h 192"/>
                <a:gd name="T60" fmla="*/ 118 w 154"/>
                <a:gd name="T61" fmla="*/ 22 h 192"/>
                <a:gd name="T62" fmla="*/ 118 w 154"/>
                <a:gd name="T63" fmla="*/ 22 h 192"/>
                <a:gd name="T64" fmla="*/ 118 w 154"/>
                <a:gd name="T65" fmla="*/ 45 h 192"/>
                <a:gd name="T66" fmla="*/ 35 w 154"/>
                <a:gd name="T67" fmla="*/ 45 h 192"/>
                <a:gd name="T68" fmla="*/ 19 w 154"/>
                <a:gd name="T69" fmla="*/ 45 h 192"/>
                <a:gd name="T70" fmla="*/ 29 w 154"/>
                <a:gd name="T71" fmla="*/ 32 h 192"/>
                <a:gd name="T72" fmla="*/ 29 w 154"/>
                <a:gd name="T73" fmla="*/ 45 h 192"/>
                <a:gd name="T74" fmla="*/ 19 w 154"/>
                <a:gd name="T75" fmla="*/ 45 h 192"/>
                <a:gd name="T76" fmla="*/ 125 w 154"/>
                <a:gd name="T77" fmla="*/ 32 h 192"/>
                <a:gd name="T78" fmla="*/ 134 w 154"/>
                <a:gd name="T79" fmla="*/ 45 h 192"/>
                <a:gd name="T80" fmla="*/ 125 w 154"/>
                <a:gd name="T81" fmla="*/ 45 h 192"/>
                <a:gd name="T82" fmla="*/ 125 w 154"/>
                <a:gd name="T83" fmla="*/ 32 h 192"/>
                <a:gd name="T84" fmla="*/ 10 w 154"/>
                <a:gd name="T85" fmla="*/ 6 h 192"/>
                <a:gd name="T86" fmla="*/ 11 w 154"/>
                <a:gd name="T87" fmla="*/ 6 h 192"/>
                <a:gd name="T88" fmla="*/ 28 w 154"/>
                <a:gd name="T89" fmla="*/ 23 h 192"/>
                <a:gd name="T90" fmla="*/ 11 w 154"/>
                <a:gd name="T91" fmla="*/ 45 h 192"/>
                <a:gd name="T92" fmla="*/ 10 w 154"/>
                <a:gd name="T93" fmla="*/ 45 h 192"/>
                <a:gd name="T94" fmla="*/ 10 w 154"/>
                <a:gd name="T95" fmla="*/ 6 h 192"/>
                <a:gd name="T96" fmla="*/ 147 w 154"/>
                <a:gd name="T97" fmla="*/ 186 h 192"/>
                <a:gd name="T98" fmla="*/ 6 w 154"/>
                <a:gd name="T99" fmla="*/ 186 h 192"/>
                <a:gd name="T100" fmla="*/ 6 w 154"/>
                <a:gd name="T101" fmla="*/ 51 h 192"/>
                <a:gd name="T102" fmla="*/ 147 w 154"/>
                <a:gd name="T103" fmla="*/ 51 h 192"/>
                <a:gd name="T104" fmla="*/ 147 w 154"/>
                <a:gd name="T105" fmla="*/ 186 h 192"/>
                <a:gd name="T106" fmla="*/ 147 w 154"/>
                <a:gd name="T107" fmla="*/ 186 h 192"/>
                <a:gd name="T108" fmla="*/ 147 w 154"/>
                <a:gd name="T109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" h="192">
                  <a:moveTo>
                    <a:pt x="150" y="45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54" y="192"/>
                    <a:pt x="154" y="192"/>
                    <a:pt x="154" y="192"/>
                  </a:cubicBezTo>
                  <a:cubicBezTo>
                    <a:pt x="154" y="45"/>
                    <a:pt x="154" y="45"/>
                    <a:pt x="154" y="45"/>
                  </a:cubicBezTo>
                  <a:lnTo>
                    <a:pt x="150" y="45"/>
                  </a:lnTo>
                  <a:close/>
                  <a:moveTo>
                    <a:pt x="142" y="45"/>
                  </a:moveTo>
                  <a:cubicBezTo>
                    <a:pt x="126" y="23"/>
                    <a:pt x="126" y="23"/>
                    <a:pt x="126" y="23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4" y="45"/>
                    <a:pt x="144" y="45"/>
                    <a:pt x="144" y="45"/>
                  </a:cubicBezTo>
                  <a:lnTo>
                    <a:pt x="142" y="45"/>
                  </a:lnTo>
                  <a:close/>
                  <a:moveTo>
                    <a:pt x="35" y="45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2"/>
                  </a:cubicBezTo>
                  <a:cubicBezTo>
                    <a:pt x="119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45"/>
                    <a:pt x="118" y="45"/>
                    <a:pt x="118" y="45"/>
                  </a:cubicBezTo>
                  <a:lnTo>
                    <a:pt x="35" y="45"/>
                  </a:lnTo>
                  <a:close/>
                  <a:moveTo>
                    <a:pt x="19" y="45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45"/>
                    <a:pt x="29" y="45"/>
                    <a:pt x="29" y="45"/>
                  </a:cubicBezTo>
                  <a:lnTo>
                    <a:pt x="19" y="45"/>
                  </a:lnTo>
                  <a:close/>
                  <a:moveTo>
                    <a:pt x="125" y="32"/>
                  </a:moveTo>
                  <a:cubicBezTo>
                    <a:pt x="134" y="45"/>
                    <a:pt x="134" y="45"/>
                    <a:pt x="134" y="45"/>
                  </a:cubicBezTo>
                  <a:cubicBezTo>
                    <a:pt x="125" y="45"/>
                    <a:pt x="125" y="45"/>
                    <a:pt x="125" y="45"/>
                  </a:cubicBezTo>
                  <a:lnTo>
                    <a:pt x="125" y="32"/>
                  </a:lnTo>
                  <a:close/>
                  <a:moveTo>
                    <a:pt x="10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lnTo>
                    <a:pt x="10" y="6"/>
                  </a:lnTo>
                  <a:close/>
                  <a:moveTo>
                    <a:pt x="147" y="186"/>
                  </a:moveTo>
                  <a:cubicBezTo>
                    <a:pt x="6" y="186"/>
                    <a:pt x="6" y="186"/>
                    <a:pt x="6" y="186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186"/>
                  </a:lnTo>
                  <a:close/>
                  <a:moveTo>
                    <a:pt x="147" y="186"/>
                  </a:moveTo>
                  <a:cubicBezTo>
                    <a:pt x="147" y="186"/>
                    <a:pt x="147" y="186"/>
                    <a:pt x="147" y="1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Freeform 115"/>
            <p:cNvSpPr>
              <a:spLocks noEditPoints="1"/>
            </p:cNvSpPr>
            <p:nvPr/>
          </p:nvSpPr>
          <p:spPr bwMode="auto">
            <a:xfrm>
              <a:off x="12268200" y="4849813"/>
              <a:ext cx="1398588" cy="1214438"/>
            </a:xfrm>
            <a:custGeom>
              <a:avLst/>
              <a:gdLst>
                <a:gd name="T0" fmla="*/ 54 w 58"/>
                <a:gd name="T1" fmla="*/ 0 h 51"/>
                <a:gd name="T2" fmla="*/ 51 w 58"/>
                <a:gd name="T3" fmla="*/ 3 h 51"/>
                <a:gd name="T4" fmla="*/ 51 w 58"/>
                <a:gd name="T5" fmla="*/ 23 h 51"/>
                <a:gd name="T6" fmla="*/ 29 w 58"/>
                <a:gd name="T7" fmla="*/ 45 h 51"/>
                <a:gd name="T8" fmla="*/ 6 w 58"/>
                <a:gd name="T9" fmla="*/ 23 h 51"/>
                <a:gd name="T10" fmla="*/ 6 w 58"/>
                <a:gd name="T11" fmla="*/ 3 h 51"/>
                <a:gd name="T12" fmla="*/ 3 w 58"/>
                <a:gd name="T13" fmla="*/ 0 h 51"/>
                <a:gd name="T14" fmla="*/ 0 w 58"/>
                <a:gd name="T15" fmla="*/ 3 h 51"/>
                <a:gd name="T16" fmla="*/ 0 w 58"/>
                <a:gd name="T17" fmla="*/ 23 h 51"/>
                <a:gd name="T18" fmla="*/ 29 w 58"/>
                <a:gd name="T19" fmla="*/ 51 h 51"/>
                <a:gd name="T20" fmla="*/ 58 w 58"/>
                <a:gd name="T21" fmla="*/ 23 h 51"/>
                <a:gd name="T22" fmla="*/ 58 w 58"/>
                <a:gd name="T23" fmla="*/ 3 h 51"/>
                <a:gd name="T24" fmla="*/ 54 w 58"/>
                <a:gd name="T25" fmla="*/ 0 h 51"/>
                <a:gd name="T26" fmla="*/ 54 w 58"/>
                <a:gd name="T27" fmla="*/ 0 h 51"/>
                <a:gd name="T28" fmla="*/ 54 w 5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51">
                  <a:moveTo>
                    <a:pt x="54" y="0"/>
                  </a:moveTo>
                  <a:cubicBezTo>
                    <a:pt x="53" y="0"/>
                    <a:pt x="51" y="2"/>
                    <a:pt x="51" y="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35"/>
                    <a:pt x="41" y="45"/>
                    <a:pt x="29" y="45"/>
                  </a:cubicBezTo>
                  <a:cubicBezTo>
                    <a:pt x="16" y="45"/>
                    <a:pt x="6" y="35"/>
                    <a:pt x="6" y="2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8"/>
                    <a:pt x="13" y="51"/>
                    <a:pt x="29" y="51"/>
                  </a:cubicBezTo>
                  <a:cubicBezTo>
                    <a:pt x="45" y="51"/>
                    <a:pt x="58" y="38"/>
                    <a:pt x="58" y="2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2"/>
                    <a:pt x="56" y="0"/>
                    <a:pt x="54" y="0"/>
                  </a:cubicBezTo>
                  <a:close/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1" name="Group 140"/>
          <p:cNvGrpSpPr>
            <a:grpSpLocks noChangeAspect="1"/>
          </p:cNvGrpSpPr>
          <p:nvPr/>
        </p:nvGrpSpPr>
        <p:grpSpPr>
          <a:xfrm>
            <a:off x="5312650" y="1390201"/>
            <a:ext cx="277601" cy="304800"/>
            <a:chOff x="10566400" y="3025776"/>
            <a:chExt cx="4164013" cy="4572000"/>
          </a:xfrm>
        </p:grpSpPr>
        <p:sp>
          <p:nvSpPr>
            <p:cNvPr id="136" name="Freeform 119"/>
            <p:cNvSpPr>
              <a:spLocks noEditPoints="1"/>
            </p:cNvSpPr>
            <p:nvPr/>
          </p:nvSpPr>
          <p:spPr bwMode="auto">
            <a:xfrm>
              <a:off x="10566400" y="5573713"/>
              <a:ext cx="4090988" cy="1023938"/>
            </a:xfrm>
            <a:custGeom>
              <a:avLst/>
              <a:gdLst>
                <a:gd name="T0" fmla="*/ 0 w 170"/>
                <a:gd name="T1" fmla="*/ 42 h 43"/>
                <a:gd name="T2" fmla="*/ 8 w 170"/>
                <a:gd name="T3" fmla="*/ 35 h 43"/>
                <a:gd name="T4" fmla="*/ 10 w 170"/>
                <a:gd name="T5" fmla="*/ 40 h 43"/>
                <a:gd name="T6" fmla="*/ 3 w 170"/>
                <a:gd name="T7" fmla="*/ 43 h 43"/>
                <a:gd name="T8" fmla="*/ 165 w 170"/>
                <a:gd name="T9" fmla="*/ 41 h 43"/>
                <a:gd name="T10" fmla="*/ 157 w 170"/>
                <a:gd name="T11" fmla="*/ 34 h 43"/>
                <a:gd name="T12" fmla="*/ 167 w 170"/>
                <a:gd name="T13" fmla="*/ 36 h 43"/>
                <a:gd name="T14" fmla="*/ 166 w 170"/>
                <a:gd name="T15" fmla="*/ 42 h 43"/>
                <a:gd name="T16" fmla="*/ 18 w 170"/>
                <a:gd name="T17" fmla="*/ 33 h 43"/>
                <a:gd name="T18" fmla="*/ 25 w 170"/>
                <a:gd name="T19" fmla="*/ 27 h 43"/>
                <a:gd name="T20" fmla="*/ 28 w 170"/>
                <a:gd name="T21" fmla="*/ 32 h 43"/>
                <a:gd name="T22" fmla="*/ 21 w 170"/>
                <a:gd name="T23" fmla="*/ 35 h 43"/>
                <a:gd name="T24" fmla="*/ 147 w 170"/>
                <a:gd name="T25" fmla="*/ 33 h 43"/>
                <a:gd name="T26" fmla="*/ 140 w 170"/>
                <a:gd name="T27" fmla="*/ 26 h 43"/>
                <a:gd name="T28" fmla="*/ 150 w 170"/>
                <a:gd name="T29" fmla="*/ 28 h 43"/>
                <a:gd name="T30" fmla="*/ 148 w 170"/>
                <a:gd name="T31" fmla="*/ 34 h 43"/>
                <a:gd name="T32" fmla="*/ 35 w 170"/>
                <a:gd name="T33" fmla="*/ 25 h 43"/>
                <a:gd name="T34" fmla="*/ 43 w 170"/>
                <a:gd name="T35" fmla="*/ 19 h 43"/>
                <a:gd name="T36" fmla="*/ 45 w 170"/>
                <a:gd name="T37" fmla="*/ 24 h 43"/>
                <a:gd name="T38" fmla="*/ 38 w 170"/>
                <a:gd name="T39" fmla="*/ 27 h 43"/>
                <a:gd name="T40" fmla="*/ 130 w 170"/>
                <a:gd name="T41" fmla="*/ 25 h 43"/>
                <a:gd name="T42" fmla="*/ 122 w 170"/>
                <a:gd name="T43" fmla="*/ 18 h 43"/>
                <a:gd name="T44" fmla="*/ 132 w 170"/>
                <a:gd name="T45" fmla="*/ 20 h 43"/>
                <a:gd name="T46" fmla="*/ 131 w 170"/>
                <a:gd name="T47" fmla="*/ 26 h 43"/>
                <a:gd name="T48" fmla="*/ 53 w 170"/>
                <a:gd name="T49" fmla="*/ 17 h 43"/>
                <a:gd name="T50" fmla="*/ 60 w 170"/>
                <a:gd name="T51" fmla="*/ 10 h 43"/>
                <a:gd name="T52" fmla="*/ 63 w 170"/>
                <a:gd name="T53" fmla="*/ 16 h 43"/>
                <a:gd name="T54" fmla="*/ 56 w 170"/>
                <a:gd name="T55" fmla="*/ 19 h 43"/>
                <a:gd name="T56" fmla="*/ 112 w 170"/>
                <a:gd name="T57" fmla="*/ 17 h 43"/>
                <a:gd name="T58" fmla="*/ 105 w 170"/>
                <a:gd name="T59" fmla="*/ 10 h 43"/>
                <a:gd name="T60" fmla="*/ 115 w 170"/>
                <a:gd name="T61" fmla="*/ 11 h 43"/>
                <a:gd name="T62" fmla="*/ 114 w 170"/>
                <a:gd name="T63" fmla="*/ 18 h 43"/>
                <a:gd name="T64" fmla="*/ 70 w 170"/>
                <a:gd name="T65" fmla="*/ 9 h 43"/>
                <a:gd name="T66" fmla="*/ 77 w 170"/>
                <a:gd name="T67" fmla="*/ 2 h 43"/>
                <a:gd name="T68" fmla="*/ 80 w 170"/>
                <a:gd name="T69" fmla="*/ 8 h 43"/>
                <a:gd name="T70" fmla="*/ 73 w 170"/>
                <a:gd name="T71" fmla="*/ 11 h 43"/>
                <a:gd name="T72" fmla="*/ 95 w 170"/>
                <a:gd name="T73" fmla="*/ 9 h 43"/>
                <a:gd name="T74" fmla="*/ 87 w 170"/>
                <a:gd name="T75" fmla="*/ 2 h 43"/>
                <a:gd name="T76" fmla="*/ 98 w 170"/>
                <a:gd name="T77" fmla="*/ 3 h 43"/>
                <a:gd name="T78" fmla="*/ 96 w 170"/>
                <a:gd name="T79" fmla="*/ 10 h 43"/>
                <a:gd name="T80" fmla="*/ 96 w 170"/>
                <a:gd name="T81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43">
                  <a:moveTo>
                    <a:pt x="3" y="43"/>
                  </a:moveTo>
                  <a:cubicBezTo>
                    <a:pt x="2" y="43"/>
                    <a:pt x="1" y="43"/>
                    <a:pt x="0" y="42"/>
                  </a:cubicBezTo>
                  <a:cubicBezTo>
                    <a:pt x="0" y="40"/>
                    <a:pt x="0" y="38"/>
                    <a:pt x="2" y="37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11" y="35"/>
                    <a:pt x="12" y="36"/>
                  </a:cubicBezTo>
                  <a:cubicBezTo>
                    <a:pt x="13" y="38"/>
                    <a:pt x="12" y="40"/>
                    <a:pt x="10" y="40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4" y="43"/>
                    <a:pt x="3" y="43"/>
                  </a:cubicBezTo>
                  <a:close/>
                  <a:moveTo>
                    <a:pt x="166" y="42"/>
                  </a:moveTo>
                  <a:cubicBezTo>
                    <a:pt x="165" y="42"/>
                    <a:pt x="165" y="42"/>
                    <a:pt x="165" y="41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7" y="38"/>
                    <a:pt x="156" y="36"/>
                    <a:pt x="157" y="34"/>
                  </a:cubicBezTo>
                  <a:cubicBezTo>
                    <a:pt x="158" y="33"/>
                    <a:pt x="160" y="32"/>
                    <a:pt x="161" y="33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9" y="36"/>
                    <a:pt x="170" y="38"/>
                    <a:pt x="169" y="40"/>
                  </a:cubicBezTo>
                  <a:cubicBezTo>
                    <a:pt x="168" y="41"/>
                    <a:pt x="167" y="42"/>
                    <a:pt x="166" y="42"/>
                  </a:cubicBezTo>
                  <a:close/>
                  <a:moveTo>
                    <a:pt x="21" y="35"/>
                  </a:moveTo>
                  <a:cubicBezTo>
                    <a:pt x="19" y="35"/>
                    <a:pt x="18" y="35"/>
                    <a:pt x="18" y="33"/>
                  </a:cubicBezTo>
                  <a:cubicBezTo>
                    <a:pt x="17" y="32"/>
                    <a:pt x="18" y="30"/>
                    <a:pt x="19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6"/>
                    <a:pt x="29" y="27"/>
                    <a:pt x="29" y="28"/>
                  </a:cubicBezTo>
                  <a:cubicBezTo>
                    <a:pt x="30" y="30"/>
                    <a:pt x="29" y="32"/>
                    <a:pt x="28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1" y="35"/>
                    <a:pt x="21" y="35"/>
                  </a:cubicBezTo>
                  <a:close/>
                  <a:moveTo>
                    <a:pt x="148" y="34"/>
                  </a:moveTo>
                  <a:cubicBezTo>
                    <a:pt x="148" y="34"/>
                    <a:pt x="148" y="34"/>
                    <a:pt x="147" y="33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0" y="30"/>
                    <a:pt x="139" y="28"/>
                    <a:pt x="140" y="26"/>
                  </a:cubicBezTo>
                  <a:cubicBezTo>
                    <a:pt x="140" y="25"/>
                    <a:pt x="142" y="24"/>
                    <a:pt x="144" y="25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2" y="30"/>
                    <a:pt x="151" y="32"/>
                  </a:cubicBezTo>
                  <a:cubicBezTo>
                    <a:pt x="151" y="33"/>
                    <a:pt x="150" y="34"/>
                    <a:pt x="148" y="34"/>
                  </a:cubicBezTo>
                  <a:close/>
                  <a:moveTo>
                    <a:pt x="38" y="27"/>
                  </a:moveTo>
                  <a:cubicBezTo>
                    <a:pt x="37" y="27"/>
                    <a:pt x="36" y="27"/>
                    <a:pt x="35" y="25"/>
                  </a:cubicBezTo>
                  <a:cubicBezTo>
                    <a:pt x="34" y="24"/>
                    <a:pt x="35" y="22"/>
                    <a:pt x="37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8"/>
                    <a:pt x="46" y="18"/>
                    <a:pt x="47" y="20"/>
                  </a:cubicBezTo>
                  <a:cubicBezTo>
                    <a:pt x="48" y="22"/>
                    <a:pt x="47" y="24"/>
                    <a:pt x="45" y="24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8" y="27"/>
                  </a:cubicBezTo>
                  <a:close/>
                  <a:moveTo>
                    <a:pt x="131" y="26"/>
                  </a:moveTo>
                  <a:cubicBezTo>
                    <a:pt x="131" y="26"/>
                    <a:pt x="130" y="26"/>
                    <a:pt x="130" y="25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2" y="22"/>
                    <a:pt x="122" y="20"/>
                    <a:pt x="122" y="18"/>
                  </a:cubicBezTo>
                  <a:cubicBezTo>
                    <a:pt x="123" y="17"/>
                    <a:pt x="125" y="16"/>
                    <a:pt x="127" y="17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4" y="20"/>
                    <a:pt x="135" y="22"/>
                    <a:pt x="134" y="24"/>
                  </a:cubicBezTo>
                  <a:cubicBezTo>
                    <a:pt x="133" y="25"/>
                    <a:pt x="132" y="26"/>
                    <a:pt x="131" y="26"/>
                  </a:cubicBezTo>
                  <a:close/>
                  <a:moveTo>
                    <a:pt x="56" y="19"/>
                  </a:moveTo>
                  <a:cubicBezTo>
                    <a:pt x="54" y="19"/>
                    <a:pt x="53" y="19"/>
                    <a:pt x="53" y="17"/>
                  </a:cubicBezTo>
                  <a:cubicBezTo>
                    <a:pt x="52" y="16"/>
                    <a:pt x="53" y="14"/>
                    <a:pt x="54" y="13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3" y="10"/>
                    <a:pt x="64" y="12"/>
                  </a:cubicBezTo>
                  <a:cubicBezTo>
                    <a:pt x="65" y="14"/>
                    <a:pt x="64" y="16"/>
                    <a:pt x="63" y="16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lose/>
                  <a:moveTo>
                    <a:pt x="114" y="18"/>
                  </a:moveTo>
                  <a:cubicBezTo>
                    <a:pt x="113" y="18"/>
                    <a:pt x="113" y="17"/>
                    <a:pt x="112" y="17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5" y="14"/>
                    <a:pt x="104" y="12"/>
                    <a:pt x="105" y="10"/>
                  </a:cubicBezTo>
                  <a:cubicBezTo>
                    <a:pt x="106" y="9"/>
                    <a:pt x="108" y="8"/>
                    <a:pt x="109" y="9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7" y="12"/>
                    <a:pt x="117" y="14"/>
                    <a:pt x="117" y="16"/>
                  </a:cubicBezTo>
                  <a:cubicBezTo>
                    <a:pt x="116" y="17"/>
                    <a:pt x="115" y="18"/>
                    <a:pt x="114" y="18"/>
                  </a:cubicBezTo>
                  <a:close/>
                  <a:moveTo>
                    <a:pt x="73" y="11"/>
                  </a:moveTo>
                  <a:cubicBezTo>
                    <a:pt x="72" y="11"/>
                    <a:pt x="71" y="11"/>
                    <a:pt x="70" y="9"/>
                  </a:cubicBezTo>
                  <a:cubicBezTo>
                    <a:pt x="69" y="8"/>
                    <a:pt x="70" y="6"/>
                    <a:pt x="72" y="5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9" y="2"/>
                    <a:pt x="81" y="2"/>
                    <a:pt x="82" y="4"/>
                  </a:cubicBezTo>
                  <a:cubicBezTo>
                    <a:pt x="82" y="6"/>
                    <a:pt x="82" y="8"/>
                    <a:pt x="80" y="8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3" y="11"/>
                    <a:pt x="73" y="11"/>
                  </a:cubicBezTo>
                  <a:close/>
                  <a:moveTo>
                    <a:pt x="96" y="10"/>
                  </a:moveTo>
                  <a:cubicBezTo>
                    <a:pt x="96" y="10"/>
                    <a:pt x="95" y="9"/>
                    <a:pt x="95" y="9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7" y="6"/>
                    <a:pt x="87" y="4"/>
                    <a:pt x="87" y="2"/>
                  </a:cubicBezTo>
                  <a:cubicBezTo>
                    <a:pt x="88" y="1"/>
                    <a:pt x="90" y="0"/>
                    <a:pt x="92" y="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4"/>
                    <a:pt x="100" y="6"/>
                    <a:pt x="99" y="8"/>
                  </a:cubicBezTo>
                  <a:cubicBezTo>
                    <a:pt x="99" y="9"/>
                    <a:pt x="97" y="10"/>
                    <a:pt x="96" y="10"/>
                  </a:cubicBezTo>
                  <a:close/>
                  <a:moveTo>
                    <a:pt x="96" y="10"/>
                  </a:moveTo>
                  <a:cubicBezTo>
                    <a:pt x="96" y="10"/>
                    <a:pt x="96" y="10"/>
                    <a:pt x="96" y="1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120"/>
            <p:cNvSpPr>
              <a:spLocks noEditPoints="1"/>
            </p:cNvSpPr>
            <p:nvPr/>
          </p:nvSpPr>
          <p:spPr bwMode="auto">
            <a:xfrm>
              <a:off x="12563475" y="3025776"/>
              <a:ext cx="169863" cy="2047875"/>
            </a:xfrm>
            <a:custGeom>
              <a:avLst/>
              <a:gdLst>
                <a:gd name="T0" fmla="*/ 3 w 7"/>
                <a:gd name="T1" fmla="*/ 86 h 86"/>
                <a:gd name="T2" fmla="*/ 0 w 7"/>
                <a:gd name="T3" fmla="*/ 83 h 86"/>
                <a:gd name="T4" fmla="*/ 0 w 7"/>
                <a:gd name="T5" fmla="*/ 77 h 86"/>
                <a:gd name="T6" fmla="*/ 3 w 7"/>
                <a:gd name="T7" fmla="*/ 74 h 86"/>
                <a:gd name="T8" fmla="*/ 7 w 7"/>
                <a:gd name="T9" fmla="*/ 77 h 86"/>
                <a:gd name="T10" fmla="*/ 7 w 7"/>
                <a:gd name="T11" fmla="*/ 83 h 86"/>
                <a:gd name="T12" fmla="*/ 3 w 7"/>
                <a:gd name="T13" fmla="*/ 86 h 86"/>
                <a:gd name="T14" fmla="*/ 3 w 7"/>
                <a:gd name="T15" fmla="*/ 67 h 86"/>
                <a:gd name="T16" fmla="*/ 0 w 7"/>
                <a:gd name="T17" fmla="*/ 64 h 86"/>
                <a:gd name="T18" fmla="*/ 0 w 7"/>
                <a:gd name="T19" fmla="*/ 58 h 86"/>
                <a:gd name="T20" fmla="*/ 3 w 7"/>
                <a:gd name="T21" fmla="*/ 54 h 86"/>
                <a:gd name="T22" fmla="*/ 7 w 7"/>
                <a:gd name="T23" fmla="*/ 58 h 86"/>
                <a:gd name="T24" fmla="*/ 7 w 7"/>
                <a:gd name="T25" fmla="*/ 64 h 86"/>
                <a:gd name="T26" fmla="*/ 3 w 7"/>
                <a:gd name="T27" fmla="*/ 67 h 86"/>
                <a:gd name="T28" fmla="*/ 3 w 7"/>
                <a:gd name="T29" fmla="*/ 48 h 86"/>
                <a:gd name="T30" fmla="*/ 0 w 7"/>
                <a:gd name="T31" fmla="*/ 45 h 86"/>
                <a:gd name="T32" fmla="*/ 0 w 7"/>
                <a:gd name="T33" fmla="*/ 38 h 86"/>
                <a:gd name="T34" fmla="*/ 3 w 7"/>
                <a:gd name="T35" fmla="*/ 35 h 86"/>
                <a:gd name="T36" fmla="*/ 7 w 7"/>
                <a:gd name="T37" fmla="*/ 38 h 86"/>
                <a:gd name="T38" fmla="*/ 7 w 7"/>
                <a:gd name="T39" fmla="*/ 45 h 86"/>
                <a:gd name="T40" fmla="*/ 3 w 7"/>
                <a:gd name="T41" fmla="*/ 48 h 86"/>
                <a:gd name="T42" fmla="*/ 3 w 7"/>
                <a:gd name="T43" fmla="*/ 29 h 86"/>
                <a:gd name="T44" fmla="*/ 0 w 7"/>
                <a:gd name="T45" fmla="*/ 26 h 86"/>
                <a:gd name="T46" fmla="*/ 0 w 7"/>
                <a:gd name="T47" fmla="*/ 19 h 86"/>
                <a:gd name="T48" fmla="*/ 3 w 7"/>
                <a:gd name="T49" fmla="*/ 16 h 86"/>
                <a:gd name="T50" fmla="*/ 7 w 7"/>
                <a:gd name="T51" fmla="*/ 19 h 86"/>
                <a:gd name="T52" fmla="*/ 7 w 7"/>
                <a:gd name="T53" fmla="*/ 26 h 86"/>
                <a:gd name="T54" fmla="*/ 3 w 7"/>
                <a:gd name="T55" fmla="*/ 29 h 86"/>
                <a:gd name="T56" fmla="*/ 3 w 7"/>
                <a:gd name="T57" fmla="*/ 10 h 86"/>
                <a:gd name="T58" fmla="*/ 0 w 7"/>
                <a:gd name="T59" fmla="*/ 6 h 86"/>
                <a:gd name="T60" fmla="*/ 0 w 7"/>
                <a:gd name="T61" fmla="*/ 3 h 86"/>
                <a:gd name="T62" fmla="*/ 3 w 7"/>
                <a:gd name="T63" fmla="*/ 0 h 86"/>
                <a:gd name="T64" fmla="*/ 7 w 7"/>
                <a:gd name="T65" fmla="*/ 3 h 86"/>
                <a:gd name="T66" fmla="*/ 7 w 7"/>
                <a:gd name="T67" fmla="*/ 6 h 86"/>
                <a:gd name="T68" fmla="*/ 3 w 7"/>
                <a:gd name="T69" fmla="*/ 10 h 86"/>
                <a:gd name="T70" fmla="*/ 3 w 7"/>
                <a:gd name="T71" fmla="*/ 10 h 86"/>
                <a:gd name="T72" fmla="*/ 3 w 7"/>
                <a:gd name="T7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6">
                  <a:moveTo>
                    <a:pt x="3" y="86"/>
                  </a:moveTo>
                  <a:cubicBezTo>
                    <a:pt x="2" y="86"/>
                    <a:pt x="0" y="85"/>
                    <a:pt x="0" y="8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3" y="74"/>
                  </a:cubicBezTo>
                  <a:cubicBezTo>
                    <a:pt x="5" y="74"/>
                    <a:pt x="7" y="75"/>
                    <a:pt x="7" y="77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5"/>
                    <a:pt x="5" y="86"/>
                    <a:pt x="3" y="86"/>
                  </a:cubicBezTo>
                  <a:close/>
                  <a:moveTo>
                    <a:pt x="3" y="67"/>
                  </a:moveTo>
                  <a:cubicBezTo>
                    <a:pt x="2" y="67"/>
                    <a:pt x="0" y="66"/>
                    <a:pt x="0" y="6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6"/>
                    <a:pt x="2" y="54"/>
                    <a:pt x="3" y="54"/>
                  </a:cubicBezTo>
                  <a:cubicBezTo>
                    <a:pt x="5" y="54"/>
                    <a:pt x="7" y="56"/>
                    <a:pt x="7" y="58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6"/>
                    <a:pt x="5" y="67"/>
                    <a:pt x="3" y="67"/>
                  </a:cubicBezTo>
                  <a:close/>
                  <a:moveTo>
                    <a:pt x="3" y="48"/>
                  </a:moveTo>
                  <a:cubicBezTo>
                    <a:pt x="2" y="48"/>
                    <a:pt x="0" y="47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2" y="35"/>
                    <a:pt x="3" y="35"/>
                  </a:cubicBezTo>
                  <a:cubicBezTo>
                    <a:pt x="5" y="35"/>
                    <a:pt x="7" y="37"/>
                    <a:pt x="7" y="38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7"/>
                    <a:pt x="5" y="48"/>
                    <a:pt x="3" y="48"/>
                  </a:cubicBezTo>
                  <a:close/>
                  <a:moveTo>
                    <a:pt x="3" y="29"/>
                  </a:moveTo>
                  <a:cubicBezTo>
                    <a:pt x="2" y="29"/>
                    <a:pt x="0" y="27"/>
                    <a:pt x="0" y="2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2" y="16"/>
                    <a:pt x="3" y="16"/>
                  </a:cubicBezTo>
                  <a:cubicBezTo>
                    <a:pt x="5" y="16"/>
                    <a:pt x="7" y="17"/>
                    <a:pt x="7" y="19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5" y="29"/>
                    <a:pt x="3" y="29"/>
                  </a:cubicBezTo>
                  <a:close/>
                  <a:moveTo>
                    <a:pt x="3" y="10"/>
                  </a:move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5" y="10"/>
                    <a:pt x="3" y="10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121"/>
            <p:cNvSpPr>
              <a:spLocks noEditPoints="1"/>
            </p:cNvSpPr>
            <p:nvPr/>
          </p:nvSpPr>
          <p:spPr bwMode="auto">
            <a:xfrm>
              <a:off x="10566400" y="4002088"/>
              <a:ext cx="2166938" cy="3595688"/>
            </a:xfrm>
            <a:custGeom>
              <a:avLst/>
              <a:gdLst>
                <a:gd name="T0" fmla="*/ 86 w 90"/>
                <a:gd name="T1" fmla="*/ 151 h 151"/>
                <a:gd name="T2" fmla="*/ 85 w 90"/>
                <a:gd name="T3" fmla="*/ 151 h 151"/>
                <a:gd name="T4" fmla="*/ 2 w 90"/>
                <a:gd name="T5" fmla="*/ 109 h 151"/>
                <a:gd name="T6" fmla="*/ 0 w 90"/>
                <a:gd name="T7" fmla="*/ 106 h 151"/>
                <a:gd name="T8" fmla="*/ 0 w 90"/>
                <a:gd name="T9" fmla="*/ 4 h 151"/>
                <a:gd name="T10" fmla="*/ 1 w 90"/>
                <a:gd name="T11" fmla="*/ 1 h 151"/>
                <a:gd name="T12" fmla="*/ 5 w 90"/>
                <a:gd name="T13" fmla="*/ 1 h 151"/>
                <a:gd name="T14" fmla="*/ 88 w 90"/>
                <a:gd name="T15" fmla="*/ 39 h 151"/>
                <a:gd name="T16" fmla="*/ 90 w 90"/>
                <a:gd name="T17" fmla="*/ 42 h 151"/>
                <a:gd name="T18" fmla="*/ 90 w 90"/>
                <a:gd name="T19" fmla="*/ 148 h 151"/>
                <a:gd name="T20" fmla="*/ 88 w 90"/>
                <a:gd name="T21" fmla="*/ 151 h 151"/>
                <a:gd name="T22" fmla="*/ 86 w 90"/>
                <a:gd name="T23" fmla="*/ 151 h 151"/>
                <a:gd name="T24" fmla="*/ 6 w 90"/>
                <a:gd name="T25" fmla="*/ 104 h 151"/>
                <a:gd name="T26" fmla="*/ 83 w 90"/>
                <a:gd name="T27" fmla="*/ 143 h 151"/>
                <a:gd name="T28" fmla="*/ 83 w 90"/>
                <a:gd name="T29" fmla="*/ 44 h 151"/>
                <a:gd name="T30" fmla="*/ 6 w 90"/>
                <a:gd name="T31" fmla="*/ 9 h 151"/>
                <a:gd name="T32" fmla="*/ 6 w 90"/>
                <a:gd name="T33" fmla="*/ 104 h 151"/>
                <a:gd name="T34" fmla="*/ 6 w 90"/>
                <a:gd name="T35" fmla="*/ 104 h 151"/>
                <a:gd name="T36" fmla="*/ 6 w 90"/>
                <a:gd name="T37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51">
                  <a:moveTo>
                    <a:pt x="86" y="151"/>
                  </a:moveTo>
                  <a:cubicBezTo>
                    <a:pt x="86" y="151"/>
                    <a:pt x="85" y="151"/>
                    <a:pt x="85" y="151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0" y="107"/>
                    <a:pt x="0" y="10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9" y="40"/>
                    <a:pt x="90" y="41"/>
                    <a:pt x="90" y="42"/>
                  </a:cubicBezTo>
                  <a:cubicBezTo>
                    <a:pt x="90" y="148"/>
                    <a:pt x="90" y="148"/>
                    <a:pt x="90" y="148"/>
                  </a:cubicBezTo>
                  <a:cubicBezTo>
                    <a:pt x="90" y="149"/>
                    <a:pt x="89" y="150"/>
                    <a:pt x="88" y="151"/>
                  </a:cubicBezTo>
                  <a:cubicBezTo>
                    <a:pt x="88" y="151"/>
                    <a:pt x="87" y="151"/>
                    <a:pt x="86" y="151"/>
                  </a:cubicBezTo>
                  <a:close/>
                  <a:moveTo>
                    <a:pt x="6" y="104"/>
                  </a:moveTo>
                  <a:cubicBezTo>
                    <a:pt x="83" y="143"/>
                    <a:pt x="83" y="143"/>
                    <a:pt x="83" y="143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6" y="104"/>
                  </a:lnTo>
                  <a:close/>
                  <a:moveTo>
                    <a:pt x="6" y="104"/>
                  </a:moveTo>
                  <a:cubicBezTo>
                    <a:pt x="6" y="104"/>
                    <a:pt x="6" y="104"/>
                    <a:pt x="6" y="1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122"/>
            <p:cNvSpPr>
              <a:spLocks noEditPoints="1"/>
            </p:cNvSpPr>
            <p:nvPr/>
          </p:nvSpPr>
          <p:spPr bwMode="auto">
            <a:xfrm>
              <a:off x="12563475" y="4002088"/>
              <a:ext cx="2166938" cy="3595688"/>
            </a:xfrm>
            <a:custGeom>
              <a:avLst/>
              <a:gdLst>
                <a:gd name="T0" fmla="*/ 3 w 90"/>
                <a:gd name="T1" fmla="*/ 151 h 151"/>
                <a:gd name="T2" fmla="*/ 2 w 90"/>
                <a:gd name="T3" fmla="*/ 151 h 151"/>
                <a:gd name="T4" fmla="*/ 0 w 90"/>
                <a:gd name="T5" fmla="*/ 148 h 151"/>
                <a:gd name="T6" fmla="*/ 0 w 90"/>
                <a:gd name="T7" fmla="*/ 42 h 151"/>
                <a:gd name="T8" fmla="*/ 2 w 90"/>
                <a:gd name="T9" fmla="*/ 39 h 151"/>
                <a:gd name="T10" fmla="*/ 85 w 90"/>
                <a:gd name="T11" fmla="*/ 1 h 151"/>
                <a:gd name="T12" fmla="*/ 88 w 90"/>
                <a:gd name="T13" fmla="*/ 1 h 151"/>
                <a:gd name="T14" fmla="*/ 90 w 90"/>
                <a:gd name="T15" fmla="*/ 4 h 151"/>
                <a:gd name="T16" fmla="*/ 90 w 90"/>
                <a:gd name="T17" fmla="*/ 106 h 151"/>
                <a:gd name="T18" fmla="*/ 88 w 90"/>
                <a:gd name="T19" fmla="*/ 109 h 151"/>
                <a:gd name="T20" fmla="*/ 5 w 90"/>
                <a:gd name="T21" fmla="*/ 151 h 151"/>
                <a:gd name="T22" fmla="*/ 3 w 90"/>
                <a:gd name="T23" fmla="*/ 151 h 151"/>
                <a:gd name="T24" fmla="*/ 7 w 90"/>
                <a:gd name="T25" fmla="*/ 44 h 151"/>
                <a:gd name="T26" fmla="*/ 7 w 90"/>
                <a:gd name="T27" fmla="*/ 143 h 151"/>
                <a:gd name="T28" fmla="*/ 83 w 90"/>
                <a:gd name="T29" fmla="*/ 104 h 151"/>
                <a:gd name="T30" fmla="*/ 83 w 90"/>
                <a:gd name="T31" fmla="*/ 9 h 151"/>
                <a:gd name="T32" fmla="*/ 7 w 90"/>
                <a:gd name="T33" fmla="*/ 44 h 151"/>
                <a:gd name="T34" fmla="*/ 7 w 90"/>
                <a:gd name="T35" fmla="*/ 44 h 151"/>
                <a:gd name="T36" fmla="*/ 7 w 90"/>
                <a:gd name="T37" fmla="*/ 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51">
                  <a:moveTo>
                    <a:pt x="3" y="151"/>
                  </a:moveTo>
                  <a:cubicBezTo>
                    <a:pt x="3" y="151"/>
                    <a:pt x="2" y="151"/>
                    <a:pt x="2" y="151"/>
                  </a:cubicBezTo>
                  <a:cubicBezTo>
                    <a:pt x="1" y="150"/>
                    <a:pt x="0" y="149"/>
                    <a:pt x="0" y="1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1" y="40"/>
                    <a:pt x="2" y="39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6" y="0"/>
                    <a:pt x="87" y="1"/>
                    <a:pt x="88" y="1"/>
                  </a:cubicBezTo>
                  <a:cubicBezTo>
                    <a:pt x="89" y="2"/>
                    <a:pt x="90" y="3"/>
                    <a:pt x="90" y="4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7"/>
                    <a:pt x="89" y="109"/>
                    <a:pt x="88" y="109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4" y="151"/>
                    <a:pt x="4" y="151"/>
                    <a:pt x="3" y="151"/>
                  </a:cubicBezTo>
                  <a:close/>
                  <a:moveTo>
                    <a:pt x="7" y="44"/>
                  </a:moveTo>
                  <a:cubicBezTo>
                    <a:pt x="7" y="143"/>
                    <a:pt x="7" y="143"/>
                    <a:pt x="7" y="143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3" y="9"/>
                    <a:pt x="83" y="9"/>
                    <a:pt x="83" y="9"/>
                  </a:cubicBezTo>
                  <a:lnTo>
                    <a:pt x="7" y="44"/>
                  </a:lnTo>
                  <a:close/>
                  <a:moveTo>
                    <a:pt x="7" y="44"/>
                  </a:moveTo>
                  <a:cubicBezTo>
                    <a:pt x="7" y="44"/>
                    <a:pt x="7" y="44"/>
                    <a:pt x="7" y="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123"/>
            <p:cNvSpPr>
              <a:spLocks noEditPoints="1"/>
            </p:cNvSpPr>
            <p:nvPr/>
          </p:nvSpPr>
          <p:spPr bwMode="auto">
            <a:xfrm>
              <a:off x="10566400" y="3025776"/>
              <a:ext cx="4164013" cy="2047875"/>
            </a:xfrm>
            <a:custGeom>
              <a:avLst/>
              <a:gdLst>
                <a:gd name="T0" fmla="*/ 86 w 173"/>
                <a:gd name="T1" fmla="*/ 86 h 86"/>
                <a:gd name="T2" fmla="*/ 85 w 173"/>
                <a:gd name="T3" fmla="*/ 86 h 86"/>
                <a:gd name="T4" fmla="*/ 2 w 173"/>
                <a:gd name="T5" fmla="*/ 48 h 86"/>
                <a:gd name="T6" fmla="*/ 0 w 173"/>
                <a:gd name="T7" fmla="*/ 45 h 86"/>
                <a:gd name="T8" fmla="*/ 2 w 173"/>
                <a:gd name="T9" fmla="*/ 42 h 86"/>
                <a:gd name="T10" fmla="*/ 85 w 173"/>
                <a:gd name="T11" fmla="*/ 0 h 86"/>
                <a:gd name="T12" fmla="*/ 88 w 173"/>
                <a:gd name="T13" fmla="*/ 0 h 86"/>
                <a:gd name="T14" fmla="*/ 171 w 173"/>
                <a:gd name="T15" fmla="*/ 42 h 86"/>
                <a:gd name="T16" fmla="*/ 173 w 173"/>
                <a:gd name="T17" fmla="*/ 45 h 86"/>
                <a:gd name="T18" fmla="*/ 171 w 173"/>
                <a:gd name="T19" fmla="*/ 48 h 86"/>
                <a:gd name="T20" fmla="*/ 88 w 173"/>
                <a:gd name="T21" fmla="*/ 86 h 86"/>
                <a:gd name="T22" fmla="*/ 86 w 173"/>
                <a:gd name="T23" fmla="*/ 86 h 86"/>
                <a:gd name="T24" fmla="*/ 11 w 173"/>
                <a:gd name="T25" fmla="*/ 45 h 86"/>
                <a:gd name="T26" fmla="*/ 86 w 173"/>
                <a:gd name="T27" fmla="*/ 80 h 86"/>
                <a:gd name="T28" fmla="*/ 162 w 173"/>
                <a:gd name="T29" fmla="*/ 45 h 86"/>
                <a:gd name="T30" fmla="*/ 86 w 173"/>
                <a:gd name="T31" fmla="*/ 7 h 86"/>
                <a:gd name="T32" fmla="*/ 11 w 173"/>
                <a:gd name="T33" fmla="*/ 45 h 86"/>
                <a:gd name="T34" fmla="*/ 11 w 173"/>
                <a:gd name="T35" fmla="*/ 45 h 86"/>
                <a:gd name="T36" fmla="*/ 11 w 173"/>
                <a:gd name="T37" fmla="*/ 4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86">
                  <a:moveTo>
                    <a:pt x="86" y="86"/>
                  </a:moveTo>
                  <a:cubicBezTo>
                    <a:pt x="86" y="86"/>
                    <a:pt x="85" y="86"/>
                    <a:pt x="85" y="86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7"/>
                    <a:pt x="0" y="46"/>
                    <a:pt x="0" y="45"/>
                  </a:cubicBezTo>
                  <a:cubicBezTo>
                    <a:pt x="0" y="44"/>
                    <a:pt x="1" y="42"/>
                    <a:pt x="2" y="4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7" y="0"/>
                    <a:pt x="88" y="0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72" y="42"/>
                    <a:pt x="173" y="44"/>
                    <a:pt x="173" y="45"/>
                  </a:cubicBezTo>
                  <a:cubicBezTo>
                    <a:pt x="173" y="46"/>
                    <a:pt x="172" y="47"/>
                    <a:pt x="171" y="48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7" y="86"/>
                    <a:pt x="87" y="86"/>
                    <a:pt x="86" y="86"/>
                  </a:cubicBezTo>
                  <a:close/>
                  <a:moveTo>
                    <a:pt x="11" y="45"/>
                  </a:moveTo>
                  <a:cubicBezTo>
                    <a:pt x="86" y="80"/>
                    <a:pt x="86" y="80"/>
                    <a:pt x="86" y="80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86" y="7"/>
                    <a:pt x="86" y="7"/>
                    <a:pt x="86" y="7"/>
                  </a:cubicBezTo>
                  <a:lnTo>
                    <a:pt x="11" y="45"/>
                  </a:lnTo>
                  <a:close/>
                  <a:moveTo>
                    <a:pt x="11" y="45"/>
                  </a:moveTo>
                  <a:cubicBezTo>
                    <a:pt x="11" y="45"/>
                    <a:pt x="11" y="45"/>
                    <a:pt x="11" y="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8" name="Group 157"/>
          <p:cNvGrpSpPr>
            <a:grpSpLocks noChangeAspect="1"/>
          </p:cNvGrpSpPr>
          <p:nvPr/>
        </p:nvGrpSpPr>
        <p:grpSpPr>
          <a:xfrm>
            <a:off x="5331379" y="2587311"/>
            <a:ext cx="304228" cy="304800"/>
            <a:chOff x="9782176" y="2927350"/>
            <a:chExt cx="5913438" cy="5924550"/>
          </a:xfrm>
        </p:grpSpPr>
        <p:sp>
          <p:nvSpPr>
            <p:cNvPr id="147" name="Freeform 129"/>
            <p:cNvSpPr>
              <a:spLocks noEditPoints="1"/>
            </p:cNvSpPr>
            <p:nvPr/>
          </p:nvSpPr>
          <p:spPr bwMode="auto">
            <a:xfrm>
              <a:off x="9921876" y="3662363"/>
              <a:ext cx="5027613" cy="5049838"/>
            </a:xfrm>
            <a:custGeom>
              <a:avLst/>
              <a:gdLst>
                <a:gd name="T0" fmla="*/ 1147 w 1147"/>
                <a:gd name="T1" fmla="*/ 470 h 1163"/>
                <a:gd name="T2" fmla="*/ 459 w 1147"/>
                <a:gd name="T3" fmla="*/ 1163 h 1163"/>
                <a:gd name="T4" fmla="*/ 0 w 1147"/>
                <a:gd name="T5" fmla="*/ 1163 h 1163"/>
                <a:gd name="T6" fmla="*/ 0 w 1147"/>
                <a:gd name="T7" fmla="*/ 689 h 1163"/>
                <a:gd name="T8" fmla="*/ 678 w 1147"/>
                <a:gd name="T9" fmla="*/ 0 h 1163"/>
                <a:gd name="T10" fmla="*/ 1147 w 1147"/>
                <a:gd name="T11" fmla="*/ 470 h 1163"/>
                <a:gd name="T12" fmla="*/ 275 w 1147"/>
                <a:gd name="T13" fmla="*/ 984 h 1163"/>
                <a:gd name="T14" fmla="*/ 275 w 1147"/>
                <a:gd name="T15" fmla="*/ 872 h 1163"/>
                <a:gd name="T16" fmla="*/ 163 w 1147"/>
                <a:gd name="T17" fmla="*/ 872 h 1163"/>
                <a:gd name="T18" fmla="*/ 163 w 1147"/>
                <a:gd name="T19" fmla="*/ 984 h 1163"/>
                <a:gd name="T20" fmla="*/ 275 w 1147"/>
                <a:gd name="T21" fmla="*/ 984 h 1163"/>
                <a:gd name="T22" fmla="*/ 275 w 1147"/>
                <a:gd name="T23" fmla="*/ 984 h 1163"/>
                <a:gd name="T24" fmla="*/ 275 w 1147"/>
                <a:gd name="T25" fmla="*/ 984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7" h="1163">
                  <a:moveTo>
                    <a:pt x="1147" y="470"/>
                  </a:moveTo>
                  <a:cubicBezTo>
                    <a:pt x="459" y="1163"/>
                    <a:pt x="459" y="1163"/>
                    <a:pt x="459" y="1163"/>
                  </a:cubicBezTo>
                  <a:cubicBezTo>
                    <a:pt x="0" y="1163"/>
                    <a:pt x="0" y="1163"/>
                    <a:pt x="0" y="1163"/>
                  </a:cubicBezTo>
                  <a:cubicBezTo>
                    <a:pt x="0" y="689"/>
                    <a:pt x="0" y="689"/>
                    <a:pt x="0" y="689"/>
                  </a:cubicBezTo>
                  <a:cubicBezTo>
                    <a:pt x="678" y="0"/>
                    <a:pt x="678" y="0"/>
                    <a:pt x="678" y="0"/>
                  </a:cubicBezTo>
                  <a:lnTo>
                    <a:pt x="1147" y="470"/>
                  </a:lnTo>
                  <a:close/>
                  <a:moveTo>
                    <a:pt x="275" y="984"/>
                  </a:moveTo>
                  <a:cubicBezTo>
                    <a:pt x="306" y="953"/>
                    <a:pt x="306" y="903"/>
                    <a:pt x="275" y="872"/>
                  </a:cubicBezTo>
                  <a:cubicBezTo>
                    <a:pt x="244" y="841"/>
                    <a:pt x="194" y="841"/>
                    <a:pt x="163" y="872"/>
                  </a:cubicBezTo>
                  <a:cubicBezTo>
                    <a:pt x="132" y="903"/>
                    <a:pt x="132" y="953"/>
                    <a:pt x="163" y="984"/>
                  </a:cubicBezTo>
                  <a:cubicBezTo>
                    <a:pt x="194" y="1015"/>
                    <a:pt x="244" y="1015"/>
                    <a:pt x="275" y="984"/>
                  </a:cubicBezTo>
                  <a:close/>
                  <a:moveTo>
                    <a:pt x="275" y="984"/>
                  </a:moveTo>
                  <a:cubicBezTo>
                    <a:pt x="275" y="984"/>
                    <a:pt x="275" y="984"/>
                    <a:pt x="275" y="98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130"/>
            <p:cNvSpPr>
              <a:spLocks noEditPoints="1"/>
            </p:cNvSpPr>
            <p:nvPr/>
          </p:nvSpPr>
          <p:spPr bwMode="auto">
            <a:xfrm>
              <a:off x="9782176" y="2927350"/>
              <a:ext cx="5913438" cy="5924550"/>
            </a:xfrm>
            <a:custGeom>
              <a:avLst/>
              <a:gdLst>
                <a:gd name="T0" fmla="*/ 1336 w 1349"/>
                <a:gd name="T1" fmla="*/ 482 h 1364"/>
                <a:gd name="T2" fmla="*/ 866 w 1349"/>
                <a:gd name="T3" fmla="*/ 12 h 1364"/>
                <a:gd name="T4" fmla="*/ 821 w 1349"/>
                <a:gd name="T5" fmla="*/ 12 h 1364"/>
                <a:gd name="T6" fmla="*/ 9 w 1349"/>
                <a:gd name="T7" fmla="*/ 835 h 1364"/>
                <a:gd name="T8" fmla="*/ 0 w 1349"/>
                <a:gd name="T9" fmla="*/ 858 h 1364"/>
                <a:gd name="T10" fmla="*/ 0 w 1349"/>
                <a:gd name="T11" fmla="*/ 1332 h 1364"/>
                <a:gd name="T12" fmla="*/ 32 w 1349"/>
                <a:gd name="T13" fmla="*/ 1364 h 1364"/>
                <a:gd name="T14" fmla="*/ 491 w 1349"/>
                <a:gd name="T15" fmla="*/ 1364 h 1364"/>
                <a:gd name="T16" fmla="*/ 513 w 1349"/>
                <a:gd name="T17" fmla="*/ 1355 h 1364"/>
                <a:gd name="T18" fmla="*/ 1336 w 1349"/>
                <a:gd name="T19" fmla="*/ 527 h 1364"/>
                <a:gd name="T20" fmla="*/ 1336 w 1349"/>
                <a:gd name="T21" fmla="*/ 482 h 1364"/>
                <a:gd name="T22" fmla="*/ 477 w 1349"/>
                <a:gd name="T23" fmla="*/ 1300 h 1364"/>
                <a:gd name="T24" fmla="*/ 64 w 1349"/>
                <a:gd name="T25" fmla="*/ 1300 h 1364"/>
                <a:gd name="T26" fmla="*/ 64 w 1349"/>
                <a:gd name="T27" fmla="*/ 871 h 1364"/>
                <a:gd name="T28" fmla="*/ 710 w 1349"/>
                <a:gd name="T29" fmla="*/ 214 h 1364"/>
                <a:gd name="T30" fmla="*/ 1134 w 1349"/>
                <a:gd name="T31" fmla="*/ 639 h 1364"/>
                <a:gd name="T32" fmla="*/ 477 w 1349"/>
                <a:gd name="T33" fmla="*/ 1300 h 1364"/>
                <a:gd name="T34" fmla="*/ 1179 w 1349"/>
                <a:gd name="T35" fmla="*/ 593 h 1364"/>
                <a:gd name="T36" fmla="*/ 755 w 1349"/>
                <a:gd name="T37" fmla="*/ 169 h 1364"/>
                <a:gd name="T38" fmla="*/ 844 w 1349"/>
                <a:gd name="T39" fmla="*/ 80 h 1364"/>
                <a:gd name="T40" fmla="*/ 1268 w 1349"/>
                <a:gd name="T41" fmla="*/ 505 h 1364"/>
                <a:gd name="T42" fmla="*/ 1179 w 1349"/>
                <a:gd name="T43" fmla="*/ 593 h 1364"/>
                <a:gd name="T44" fmla="*/ 1179 w 1349"/>
                <a:gd name="T45" fmla="*/ 593 h 1364"/>
                <a:gd name="T46" fmla="*/ 1179 w 1349"/>
                <a:gd name="T47" fmla="*/ 59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49" h="1364">
                  <a:moveTo>
                    <a:pt x="1336" y="482"/>
                  </a:moveTo>
                  <a:cubicBezTo>
                    <a:pt x="866" y="12"/>
                    <a:pt x="866" y="12"/>
                    <a:pt x="866" y="12"/>
                  </a:cubicBezTo>
                  <a:cubicBezTo>
                    <a:pt x="854" y="0"/>
                    <a:pt x="834" y="0"/>
                    <a:pt x="821" y="12"/>
                  </a:cubicBezTo>
                  <a:cubicBezTo>
                    <a:pt x="9" y="835"/>
                    <a:pt x="9" y="835"/>
                    <a:pt x="9" y="835"/>
                  </a:cubicBezTo>
                  <a:cubicBezTo>
                    <a:pt x="3" y="841"/>
                    <a:pt x="0" y="849"/>
                    <a:pt x="0" y="858"/>
                  </a:cubicBezTo>
                  <a:cubicBezTo>
                    <a:pt x="0" y="1332"/>
                    <a:pt x="0" y="1332"/>
                    <a:pt x="0" y="1332"/>
                  </a:cubicBezTo>
                  <a:cubicBezTo>
                    <a:pt x="0" y="1350"/>
                    <a:pt x="14" y="1364"/>
                    <a:pt x="32" y="1364"/>
                  </a:cubicBezTo>
                  <a:cubicBezTo>
                    <a:pt x="491" y="1364"/>
                    <a:pt x="491" y="1364"/>
                    <a:pt x="491" y="1364"/>
                  </a:cubicBezTo>
                  <a:cubicBezTo>
                    <a:pt x="499" y="1364"/>
                    <a:pt x="507" y="1361"/>
                    <a:pt x="513" y="1355"/>
                  </a:cubicBezTo>
                  <a:cubicBezTo>
                    <a:pt x="1336" y="527"/>
                    <a:pt x="1336" y="527"/>
                    <a:pt x="1336" y="527"/>
                  </a:cubicBezTo>
                  <a:cubicBezTo>
                    <a:pt x="1349" y="515"/>
                    <a:pt x="1349" y="494"/>
                    <a:pt x="1336" y="482"/>
                  </a:cubicBezTo>
                  <a:close/>
                  <a:moveTo>
                    <a:pt x="477" y="1300"/>
                  </a:moveTo>
                  <a:cubicBezTo>
                    <a:pt x="64" y="1300"/>
                    <a:pt x="64" y="1300"/>
                    <a:pt x="64" y="1300"/>
                  </a:cubicBezTo>
                  <a:cubicBezTo>
                    <a:pt x="64" y="871"/>
                    <a:pt x="64" y="871"/>
                    <a:pt x="64" y="871"/>
                  </a:cubicBezTo>
                  <a:cubicBezTo>
                    <a:pt x="710" y="214"/>
                    <a:pt x="710" y="214"/>
                    <a:pt x="710" y="214"/>
                  </a:cubicBezTo>
                  <a:cubicBezTo>
                    <a:pt x="1134" y="639"/>
                    <a:pt x="1134" y="639"/>
                    <a:pt x="1134" y="639"/>
                  </a:cubicBezTo>
                  <a:lnTo>
                    <a:pt x="477" y="1300"/>
                  </a:lnTo>
                  <a:close/>
                  <a:moveTo>
                    <a:pt x="1179" y="593"/>
                  </a:moveTo>
                  <a:cubicBezTo>
                    <a:pt x="755" y="169"/>
                    <a:pt x="755" y="169"/>
                    <a:pt x="755" y="169"/>
                  </a:cubicBezTo>
                  <a:cubicBezTo>
                    <a:pt x="844" y="80"/>
                    <a:pt x="844" y="80"/>
                    <a:pt x="844" y="80"/>
                  </a:cubicBezTo>
                  <a:cubicBezTo>
                    <a:pt x="1268" y="505"/>
                    <a:pt x="1268" y="505"/>
                    <a:pt x="1268" y="505"/>
                  </a:cubicBezTo>
                  <a:lnTo>
                    <a:pt x="1179" y="593"/>
                  </a:lnTo>
                  <a:close/>
                  <a:moveTo>
                    <a:pt x="1179" y="593"/>
                  </a:moveTo>
                  <a:cubicBezTo>
                    <a:pt x="1179" y="593"/>
                    <a:pt x="1179" y="593"/>
                    <a:pt x="1179" y="59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131"/>
            <p:cNvSpPr>
              <a:spLocks noEditPoints="1"/>
            </p:cNvSpPr>
            <p:nvPr/>
          </p:nvSpPr>
          <p:spPr bwMode="auto">
            <a:xfrm>
              <a:off x="10394951" y="7210425"/>
              <a:ext cx="973138" cy="963613"/>
            </a:xfrm>
            <a:custGeom>
              <a:avLst/>
              <a:gdLst>
                <a:gd name="T0" fmla="*/ 111 w 222"/>
                <a:gd name="T1" fmla="*/ 0 h 222"/>
                <a:gd name="T2" fmla="*/ 33 w 222"/>
                <a:gd name="T3" fmla="*/ 33 h 222"/>
                <a:gd name="T4" fmla="*/ 0 w 222"/>
                <a:gd name="T5" fmla="*/ 112 h 222"/>
                <a:gd name="T6" fmla="*/ 33 w 222"/>
                <a:gd name="T7" fmla="*/ 190 h 222"/>
                <a:gd name="T8" fmla="*/ 111 w 222"/>
                <a:gd name="T9" fmla="*/ 222 h 222"/>
                <a:gd name="T10" fmla="*/ 190 w 222"/>
                <a:gd name="T11" fmla="*/ 190 h 222"/>
                <a:gd name="T12" fmla="*/ 222 w 222"/>
                <a:gd name="T13" fmla="*/ 112 h 222"/>
                <a:gd name="T14" fmla="*/ 190 w 222"/>
                <a:gd name="T15" fmla="*/ 33 h 222"/>
                <a:gd name="T16" fmla="*/ 111 w 222"/>
                <a:gd name="T17" fmla="*/ 0 h 222"/>
                <a:gd name="T18" fmla="*/ 144 w 222"/>
                <a:gd name="T19" fmla="*/ 144 h 222"/>
                <a:gd name="T20" fmla="*/ 144 w 222"/>
                <a:gd name="T21" fmla="*/ 145 h 222"/>
                <a:gd name="T22" fmla="*/ 111 w 222"/>
                <a:gd name="T23" fmla="*/ 158 h 222"/>
                <a:gd name="T24" fmla="*/ 78 w 222"/>
                <a:gd name="T25" fmla="*/ 145 h 222"/>
                <a:gd name="T26" fmla="*/ 78 w 222"/>
                <a:gd name="T27" fmla="*/ 144 h 222"/>
                <a:gd name="T28" fmla="*/ 64 w 222"/>
                <a:gd name="T29" fmla="*/ 112 h 222"/>
                <a:gd name="T30" fmla="*/ 78 w 222"/>
                <a:gd name="T31" fmla="*/ 78 h 222"/>
                <a:gd name="T32" fmla="*/ 111 w 222"/>
                <a:gd name="T33" fmla="*/ 64 h 222"/>
                <a:gd name="T34" fmla="*/ 144 w 222"/>
                <a:gd name="T35" fmla="*/ 78 h 222"/>
                <a:gd name="T36" fmla="*/ 158 w 222"/>
                <a:gd name="T37" fmla="*/ 112 h 222"/>
                <a:gd name="T38" fmla="*/ 144 w 222"/>
                <a:gd name="T39" fmla="*/ 144 h 222"/>
                <a:gd name="T40" fmla="*/ 144 w 222"/>
                <a:gd name="T41" fmla="*/ 144 h 222"/>
                <a:gd name="T42" fmla="*/ 144 w 222"/>
                <a:gd name="T43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2" h="222">
                  <a:moveTo>
                    <a:pt x="111" y="0"/>
                  </a:moveTo>
                  <a:cubicBezTo>
                    <a:pt x="81" y="0"/>
                    <a:pt x="53" y="12"/>
                    <a:pt x="33" y="33"/>
                  </a:cubicBezTo>
                  <a:cubicBezTo>
                    <a:pt x="12" y="54"/>
                    <a:pt x="0" y="82"/>
                    <a:pt x="0" y="112"/>
                  </a:cubicBezTo>
                  <a:cubicBezTo>
                    <a:pt x="0" y="141"/>
                    <a:pt x="12" y="169"/>
                    <a:pt x="33" y="190"/>
                  </a:cubicBezTo>
                  <a:cubicBezTo>
                    <a:pt x="54" y="211"/>
                    <a:pt x="81" y="222"/>
                    <a:pt x="111" y="222"/>
                  </a:cubicBezTo>
                  <a:cubicBezTo>
                    <a:pt x="141" y="222"/>
                    <a:pt x="169" y="211"/>
                    <a:pt x="190" y="190"/>
                  </a:cubicBezTo>
                  <a:cubicBezTo>
                    <a:pt x="211" y="169"/>
                    <a:pt x="222" y="141"/>
                    <a:pt x="222" y="112"/>
                  </a:cubicBezTo>
                  <a:cubicBezTo>
                    <a:pt x="222" y="82"/>
                    <a:pt x="211" y="54"/>
                    <a:pt x="190" y="33"/>
                  </a:cubicBezTo>
                  <a:cubicBezTo>
                    <a:pt x="169" y="12"/>
                    <a:pt x="141" y="0"/>
                    <a:pt x="111" y="0"/>
                  </a:cubicBezTo>
                  <a:close/>
                  <a:moveTo>
                    <a:pt x="144" y="144"/>
                  </a:moveTo>
                  <a:cubicBezTo>
                    <a:pt x="144" y="144"/>
                    <a:pt x="144" y="145"/>
                    <a:pt x="144" y="145"/>
                  </a:cubicBezTo>
                  <a:cubicBezTo>
                    <a:pt x="135" y="153"/>
                    <a:pt x="124" y="158"/>
                    <a:pt x="111" y="158"/>
                  </a:cubicBezTo>
                  <a:cubicBezTo>
                    <a:pt x="99" y="158"/>
                    <a:pt x="87" y="153"/>
                    <a:pt x="78" y="145"/>
                  </a:cubicBezTo>
                  <a:cubicBezTo>
                    <a:pt x="78" y="145"/>
                    <a:pt x="78" y="144"/>
                    <a:pt x="78" y="144"/>
                  </a:cubicBezTo>
                  <a:cubicBezTo>
                    <a:pt x="69" y="136"/>
                    <a:pt x="64" y="124"/>
                    <a:pt x="64" y="112"/>
                  </a:cubicBezTo>
                  <a:cubicBezTo>
                    <a:pt x="64" y="99"/>
                    <a:pt x="69" y="87"/>
                    <a:pt x="78" y="78"/>
                  </a:cubicBezTo>
                  <a:cubicBezTo>
                    <a:pt x="87" y="69"/>
                    <a:pt x="99" y="64"/>
                    <a:pt x="111" y="64"/>
                  </a:cubicBezTo>
                  <a:cubicBezTo>
                    <a:pt x="124" y="64"/>
                    <a:pt x="135" y="69"/>
                    <a:pt x="144" y="78"/>
                  </a:cubicBezTo>
                  <a:cubicBezTo>
                    <a:pt x="153" y="87"/>
                    <a:pt x="158" y="99"/>
                    <a:pt x="158" y="112"/>
                  </a:cubicBezTo>
                  <a:cubicBezTo>
                    <a:pt x="158" y="124"/>
                    <a:pt x="153" y="136"/>
                    <a:pt x="144" y="144"/>
                  </a:cubicBezTo>
                  <a:close/>
                  <a:moveTo>
                    <a:pt x="144" y="144"/>
                  </a:moveTo>
                  <a:cubicBezTo>
                    <a:pt x="144" y="144"/>
                    <a:pt x="144" y="144"/>
                    <a:pt x="14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132"/>
            <p:cNvSpPr>
              <a:spLocks noEditPoints="1"/>
            </p:cNvSpPr>
            <p:nvPr/>
          </p:nvSpPr>
          <p:spPr bwMode="auto">
            <a:xfrm>
              <a:off x="11079163" y="4678363"/>
              <a:ext cx="1960563" cy="1946275"/>
            </a:xfrm>
            <a:custGeom>
              <a:avLst/>
              <a:gdLst>
                <a:gd name="T0" fmla="*/ 124 w 1235"/>
                <a:gd name="T1" fmla="*/ 1226 h 1226"/>
                <a:gd name="T2" fmla="*/ 0 w 1235"/>
                <a:gd name="T3" fmla="*/ 1102 h 1226"/>
                <a:gd name="T4" fmla="*/ 1110 w 1235"/>
                <a:gd name="T5" fmla="*/ 0 h 1226"/>
                <a:gd name="T6" fmla="*/ 1235 w 1235"/>
                <a:gd name="T7" fmla="*/ 126 h 1226"/>
                <a:gd name="T8" fmla="*/ 124 w 1235"/>
                <a:gd name="T9" fmla="*/ 1226 h 1226"/>
                <a:gd name="T10" fmla="*/ 124 w 1235"/>
                <a:gd name="T11" fmla="*/ 1226 h 1226"/>
                <a:gd name="T12" fmla="*/ 124 w 1235"/>
                <a:gd name="T13" fmla="*/ 1226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5" h="1226">
                  <a:moveTo>
                    <a:pt x="124" y="1226"/>
                  </a:moveTo>
                  <a:lnTo>
                    <a:pt x="0" y="1102"/>
                  </a:lnTo>
                  <a:lnTo>
                    <a:pt x="1110" y="0"/>
                  </a:lnTo>
                  <a:lnTo>
                    <a:pt x="1235" y="126"/>
                  </a:lnTo>
                  <a:lnTo>
                    <a:pt x="124" y="1226"/>
                  </a:lnTo>
                  <a:close/>
                  <a:moveTo>
                    <a:pt x="124" y="1226"/>
                  </a:moveTo>
                  <a:lnTo>
                    <a:pt x="124" y="12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133"/>
            <p:cNvSpPr>
              <a:spLocks noEditPoints="1"/>
            </p:cNvSpPr>
            <p:nvPr/>
          </p:nvSpPr>
          <p:spPr bwMode="auto">
            <a:xfrm>
              <a:off x="11079163" y="4678363"/>
              <a:ext cx="1960563" cy="1946275"/>
            </a:xfrm>
            <a:custGeom>
              <a:avLst/>
              <a:gdLst>
                <a:gd name="T0" fmla="*/ 124 w 1235"/>
                <a:gd name="T1" fmla="*/ 1226 h 1226"/>
                <a:gd name="T2" fmla="*/ 0 w 1235"/>
                <a:gd name="T3" fmla="*/ 1102 h 1226"/>
                <a:gd name="T4" fmla="*/ 1110 w 1235"/>
                <a:gd name="T5" fmla="*/ 0 h 1226"/>
                <a:gd name="T6" fmla="*/ 1235 w 1235"/>
                <a:gd name="T7" fmla="*/ 126 h 1226"/>
                <a:gd name="T8" fmla="*/ 124 w 1235"/>
                <a:gd name="T9" fmla="*/ 1226 h 1226"/>
                <a:gd name="T10" fmla="*/ 124 w 1235"/>
                <a:gd name="T11" fmla="*/ 1226 h 1226"/>
                <a:gd name="T12" fmla="*/ 124 w 1235"/>
                <a:gd name="T13" fmla="*/ 1226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5" h="1226">
                  <a:moveTo>
                    <a:pt x="124" y="1226"/>
                  </a:moveTo>
                  <a:lnTo>
                    <a:pt x="0" y="1102"/>
                  </a:lnTo>
                  <a:lnTo>
                    <a:pt x="1110" y="0"/>
                  </a:lnTo>
                  <a:lnTo>
                    <a:pt x="1235" y="126"/>
                  </a:lnTo>
                  <a:lnTo>
                    <a:pt x="124" y="1226"/>
                  </a:lnTo>
                  <a:moveTo>
                    <a:pt x="124" y="1226"/>
                  </a:moveTo>
                  <a:lnTo>
                    <a:pt x="124" y="1226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34"/>
            <p:cNvSpPr>
              <a:spLocks noEditPoints="1"/>
            </p:cNvSpPr>
            <p:nvPr/>
          </p:nvSpPr>
          <p:spPr bwMode="auto">
            <a:xfrm>
              <a:off x="11469688" y="5068888"/>
              <a:ext cx="1963738" cy="1946275"/>
            </a:xfrm>
            <a:custGeom>
              <a:avLst/>
              <a:gdLst>
                <a:gd name="T0" fmla="*/ 1237 w 1237"/>
                <a:gd name="T1" fmla="*/ 123 h 1226"/>
                <a:gd name="T2" fmla="*/ 124 w 1237"/>
                <a:gd name="T3" fmla="*/ 1226 h 1226"/>
                <a:gd name="T4" fmla="*/ 0 w 1237"/>
                <a:gd name="T5" fmla="*/ 1103 h 1226"/>
                <a:gd name="T6" fmla="*/ 1113 w 1237"/>
                <a:gd name="T7" fmla="*/ 0 h 1226"/>
                <a:gd name="T8" fmla="*/ 1237 w 1237"/>
                <a:gd name="T9" fmla="*/ 123 h 1226"/>
                <a:gd name="T10" fmla="*/ 1237 w 1237"/>
                <a:gd name="T11" fmla="*/ 123 h 1226"/>
                <a:gd name="T12" fmla="*/ 1237 w 1237"/>
                <a:gd name="T13" fmla="*/ 12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7" h="1226">
                  <a:moveTo>
                    <a:pt x="1237" y="123"/>
                  </a:moveTo>
                  <a:lnTo>
                    <a:pt x="124" y="1226"/>
                  </a:lnTo>
                  <a:lnTo>
                    <a:pt x="0" y="1103"/>
                  </a:lnTo>
                  <a:lnTo>
                    <a:pt x="1113" y="0"/>
                  </a:lnTo>
                  <a:lnTo>
                    <a:pt x="1237" y="123"/>
                  </a:lnTo>
                  <a:close/>
                  <a:moveTo>
                    <a:pt x="1237" y="123"/>
                  </a:moveTo>
                  <a:lnTo>
                    <a:pt x="1237" y="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35"/>
            <p:cNvSpPr>
              <a:spLocks noEditPoints="1"/>
            </p:cNvSpPr>
            <p:nvPr/>
          </p:nvSpPr>
          <p:spPr bwMode="auto">
            <a:xfrm>
              <a:off x="11469688" y="5068888"/>
              <a:ext cx="1963738" cy="1946275"/>
            </a:xfrm>
            <a:custGeom>
              <a:avLst/>
              <a:gdLst>
                <a:gd name="T0" fmla="*/ 1237 w 1237"/>
                <a:gd name="T1" fmla="*/ 123 h 1226"/>
                <a:gd name="T2" fmla="*/ 124 w 1237"/>
                <a:gd name="T3" fmla="*/ 1226 h 1226"/>
                <a:gd name="T4" fmla="*/ 0 w 1237"/>
                <a:gd name="T5" fmla="*/ 1103 h 1226"/>
                <a:gd name="T6" fmla="*/ 1113 w 1237"/>
                <a:gd name="T7" fmla="*/ 0 h 1226"/>
                <a:gd name="T8" fmla="*/ 1237 w 1237"/>
                <a:gd name="T9" fmla="*/ 123 h 1226"/>
                <a:gd name="T10" fmla="*/ 1237 w 1237"/>
                <a:gd name="T11" fmla="*/ 123 h 1226"/>
                <a:gd name="T12" fmla="*/ 1237 w 1237"/>
                <a:gd name="T13" fmla="*/ 12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7" h="1226">
                  <a:moveTo>
                    <a:pt x="1237" y="123"/>
                  </a:moveTo>
                  <a:lnTo>
                    <a:pt x="124" y="1226"/>
                  </a:lnTo>
                  <a:lnTo>
                    <a:pt x="0" y="1103"/>
                  </a:lnTo>
                  <a:lnTo>
                    <a:pt x="1113" y="0"/>
                  </a:lnTo>
                  <a:lnTo>
                    <a:pt x="1237" y="123"/>
                  </a:lnTo>
                  <a:moveTo>
                    <a:pt x="1237" y="123"/>
                  </a:moveTo>
                  <a:lnTo>
                    <a:pt x="1237" y="123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36"/>
            <p:cNvSpPr>
              <a:spLocks noEditPoints="1"/>
            </p:cNvSpPr>
            <p:nvPr/>
          </p:nvSpPr>
          <p:spPr bwMode="auto">
            <a:xfrm>
              <a:off x="11860213" y="6042025"/>
              <a:ext cx="1376363" cy="1363663"/>
            </a:xfrm>
            <a:custGeom>
              <a:avLst/>
              <a:gdLst>
                <a:gd name="T0" fmla="*/ 743 w 867"/>
                <a:gd name="T1" fmla="*/ 0 h 859"/>
                <a:gd name="T2" fmla="*/ 867 w 867"/>
                <a:gd name="T3" fmla="*/ 123 h 859"/>
                <a:gd name="T4" fmla="*/ 127 w 867"/>
                <a:gd name="T5" fmla="*/ 859 h 859"/>
                <a:gd name="T6" fmla="*/ 0 w 867"/>
                <a:gd name="T7" fmla="*/ 733 h 859"/>
                <a:gd name="T8" fmla="*/ 743 w 867"/>
                <a:gd name="T9" fmla="*/ 0 h 859"/>
                <a:gd name="T10" fmla="*/ 743 w 867"/>
                <a:gd name="T11" fmla="*/ 0 h 859"/>
                <a:gd name="T12" fmla="*/ 743 w 867"/>
                <a:gd name="T13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7" h="859">
                  <a:moveTo>
                    <a:pt x="743" y="0"/>
                  </a:moveTo>
                  <a:lnTo>
                    <a:pt x="867" y="123"/>
                  </a:lnTo>
                  <a:lnTo>
                    <a:pt x="127" y="859"/>
                  </a:lnTo>
                  <a:lnTo>
                    <a:pt x="0" y="733"/>
                  </a:lnTo>
                  <a:lnTo>
                    <a:pt x="743" y="0"/>
                  </a:lnTo>
                  <a:close/>
                  <a:moveTo>
                    <a:pt x="743" y="0"/>
                  </a:moveTo>
                  <a:lnTo>
                    <a:pt x="74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137"/>
            <p:cNvSpPr>
              <a:spLocks noEditPoints="1"/>
            </p:cNvSpPr>
            <p:nvPr/>
          </p:nvSpPr>
          <p:spPr bwMode="auto">
            <a:xfrm>
              <a:off x="11860213" y="6042025"/>
              <a:ext cx="1376363" cy="1363663"/>
            </a:xfrm>
            <a:custGeom>
              <a:avLst/>
              <a:gdLst>
                <a:gd name="T0" fmla="*/ 743 w 867"/>
                <a:gd name="T1" fmla="*/ 0 h 859"/>
                <a:gd name="T2" fmla="*/ 867 w 867"/>
                <a:gd name="T3" fmla="*/ 123 h 859"/>
                <a:gd name="T4" fmla="*/ 127 w 867"/>
                <a:gd name="T5" fmla="*/ 859 h 859"/>
                <a:gd name="T6" fmla="*/ 0 w 867"/>
                <a:gd name="T7" fmla="*/ 733 h 859"/>
                <a:gd name="T8" fmla="*/ 743 w 867"/>
                <a:gd name="T9" fmla="*/ 0 h 859"/>
                <a:gd name="T10" fmla="*/ 743 w 867"/>
                <a:gd name="T11" fmla="*/ 0 h 859"/>
                <a:gd name="T12" fmla="*/ 743 w 867"/>
                <a:gd name="T13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7" h="859">
                  <a:moveTo>
                    <a:pt x="743" y="0"/>
                  </a:moveTo>
                  <a:lnTo>
                    <a:pt x="867" y="123"/>
                  </a:lnTo>
                  <a:lnTo>
                    <a:pt x="127" y="859"/>
                  </a:lnTo>
                  <a:lnTo>
                    <a:pt x="0" y="733"/>
                  </a:lnTo>
                  <a:lnTo>
                    <a:pt x="743" y="0"/>
                  </a:lnTo>
                  <a:moveTo>
                    <a:pt x="743" y="0"/>
                  </a:moveTo>
                  <a:lnTo>
                    <a:pt x="743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138"/>
            <p:cNvSpPr>
              <a:spLocks noEditPoints="1"/>
            </p:cNvSpPr>
            <p:nvPr/>
          </p:nvSpPr>
          <p:spPr bwMode="auto">
            <a:xfrm>
              <a:off x="13187363" y="5459413"/>
              <a:ext cx="636588" cy="630238"/>
            </a:xfrm>
            <a:custGeom>
              <a:avLst/>
              <a:gdLst>
                <a:gd name="T0" fmla="*/ 401 w 401"/>
                <a:gd name="T1" fmla="*/ 124 h 397"/>
                <a:gd name="T2" fmla="*/ 125 w 401"/>
                <a:gd name="T3" fmla="*/ 397 h 397"/>
                <a:gd name="T4" fmla="*/ 0 w 401"/>
                <a:gd name="T5" fmla="*/ 274 h 397"/>
                <a:gd name="T6" fmla="*/ 277 w 401"/>
                <a:gd name="T7" fmla="*/ 0 h 397"/>
                <a:gd name="T8" fmla="*/ 401 w 401"/>
                <a:gd name="T9" fmla="*/ 124 h 397"/>
                <a:gd name="T10" fmla="*/ 401 w 401"/>
                <a:gd name="T11" fmla="*/ 124 h 397"/>
                <a:gd name="T12" fmla="*/ 401 w 401"/>
                <a:gd name="T13" fmla="*/ 124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397">
                  <a:moveTo>
                    <a:pt x="401" y="124"/>
                  </a:moveTo>
                  <a:lnTo>
                    <a:pt x="125" y="397"/>
                  </a:lnTo>
                  <a:lnTo>
                    <a:pt x="0" y="274"/>
                  </a:lnTo>
                  <a:lnTo>
                    <a:pt x="277" y="0"/>
                  </a:lnTo>
                  <a:lnTo>
                    <a:pt x="401" y="124"/>
                  </a:lnTo>
                  <a:close/>
                  <a:moveTo>
                    <a:pt x="401" y="124"/>
                  </a:moveTo>
                  <a:lnTo>
                    <a:pt x="401" y="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139"/>
            <p:cNvSpPr>
              <a:spLocks noEditPoints="1"/>
            </p:cNvSpPr>
            <p:nvPr/>
          </p:nvSpPr>
          <p:spPr bwMode="auto">
            <a:xfrm>
              <a:off x="13187363" y="5459413"/>
              <a:ext cx="636588" cy="630238"/>
            </a:xfrm>
            <a:custGeom>
              <a:avLst/>
              <a:gdLst>
                <a:gd name="T0" fmla="*/ 401 w 401"/>
                <a:gd name="T1" fmla="*/ 124 h 397"/>
                <a:gd name="T2" fmla="*/ 125 w 401"/>
                <a:gd name="T3" fmla="*/ 397 h 397"/>
                <a:gd name="T4" fmla="*/ 0 w 401"/>
                <a:gd name="T5" fmla="*/ 274 h 397"/>
                <a:gd name="T6" fmla="*/ 277 w 401"/>
                <a:gd name="T7" fmla="*/ 0 h 397"/>
                <a:gd name="T8" fmla="*/ 401 w 401"/>
                <a:gd name="T9" fmla="*/ 124 h 397"/>
                <a:gd name="T10" fmla="*/ 401 w 401"/>
                <a:gd name="T11" fmla="*/ 124 h 397"/>
                <a:gd name="T12" fmla="*/ 401 w 401"/>
                <a:gd name="T13" fmla="*/ 124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397">
                  <a:moveTo>
                    <a:pt x="401" y="124"/>
                  </a:moveTo>
                  <a:lnTo>
                    <a:pt x="125" y="397"/>
                  </a:lnTo>
                  <a:lnTo>
                    <a:pt x="0" y="274"/>
                  </a:lnTo>
                  <a:lnTo>
                    <a:pt x="277" y="0"/>
                  </a:lnTo>
                  <a:lnTo>
                    <a:pt x="401" y="124"/>
                  </a:lnTo>
                  <a:moveTo>
                    <a:pt x="401" y="124"/>
                  </a:moveTo>
                  <a:lnTo>
                    <a:pt x="401" y="124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10290687" y="3901237"/>
            <a:ext cx="228600" cy="304800"/>
            <a:chOff x="6026151" y="3703638"/>
            <a:chExt cx="685800" cy="914400"/>
          </a:xfrm>
        </p:grpSpPr>
        <p:sp>
          <p:nvSpPr>
            <p:cNvPr id="104" name="Rectangle 5"/>
            <p:cNvSpPr>
              <a:spLocks noChangeArrowheads="1"/>
            </p:cNvSpPr>
            <p:nvPr/>
          </p:nvSpPr>
          <p:spPr bwMode="auto">
            <a:xfrm>
              <a:off x="6280151" y="3792538"/>
              <a:ext cx="357188" cy="3016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Rectangle 6"/>
            <p:cNvSpPr>
              <a:spLocks noChangeArrowheads="1"/>
            </p:cNvSpPr>
            <p:nvPr/>
          </p:nvSpPr>
          <p:spPr bwMode="auto">
            <a:xfrm>
              <a:off x="6280151" y="3851275"/>
              <a:ext cx="357188" cy="3016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Rectangle 7"/>
            <p:cNvSpPr>
              <a:spLocks noChangeArrowheads="1"/>
            </p:cNvSpPr>
            <p:nvPr/>
          </p:nvSpPr>
          <p:spPr bwMode="auto">
            <a:xfrm>
              <a:off x="6280151" y="4087813"/>
              <a:ext cx="357188" cy="3016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Rectangle 8"/>
            <p:cNvSpPr>
              <a:spLocks noChangeArrowheads="1"/>
            </p:cNvSpPr>
            <p:nvPr/>
          </p:nvSpPr>
          <p:spPr bwMode="auto">
            <a:xfrm>
              <a:off x="6280151" y="4146550"/>
              <a:ext cx="357188" cy="3016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Rectangle 9"/>
            <p:cNvSpPr>
              <a:spLocks noChangeArrowheads="1"/>
            </p:cNvSpPr>
            <p:nvPr/>
          </p:nvSpPr>
          <p:spPr bwMode="auto">
            <a:xfrm>
              <a:off x="6280151" y="4383088"/>
              <a:ext cx="357188" cy="28575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Rectangle 10"/>
            <p:cNvSpPr>
              <a:spLocks noChangeArrowheads="1"/>
            </p:cNvSpPr>
            <p:nvPr/>
          </p:nvSpPr>
          <p:spPr bwMode="auto">
            <a:xfrm>
              <a:off x="6280151" y="4441825"/>
              <a:ext cx="357188" cy="3016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Freeform 11"/>
            <p:cNvSpPr>
              <a:spLocks noEditPoints="1"/>
            </p:cNvSpPr>
            <p:nvPr/>
          </p:nvSpPr>
          <p:spPr bwMode="auto">
            <a:xfrm>
              <a:off x="6026151" y="3703638"/>
              <a:ext cx="685800" cy="914400"/>
            </a:xfrm>
            <a:custGeom>
              <a:avLst/>
              <a:gdLst>
                <a:gd name="T0" fmla="*/ 690 w 690"/>
                <a:gd name="T1" fmla="*/ 0 h 930"/>
                <a:gd name="T2" fmla="*/ 0 w 690"/>
                <a:gd name="T3" fmla="*/ 135 h 930"/>
                <a:gd name="T4" fmla="*/ 45 w 690"/>
                <a:gd name="T5" fmla="*/ 335 h 930"/>
                <a:gd name="T6" fmla="*/ 45 w 690"/>
                <a:gd name="T7" fmla="*/ 535 h 930"/>
                <a:gd name="T8" fmla="*/ 0 w 690"/>
                <a:gd name="T9" fmla="*/ 735 h 930"/>
                <a:gd name="T10" fmla="*/ 45 w 690"/>
                <a:gd name="T11" fmla="*/ 930 h 930"/>
                <a:gd name="T12" fmla="*/ 159 w 690"/>
                <a:gd name="T13" fmla="*/ 870 h 930"/>
                <a:gd name="T14" fmla="*/ 561 w 690"/>
                <a:gd name="T15" fmla="*/ 930 h 930"/>
                <a:gd name="T16" fmla="*/ 645 w 690"/>
                <a:gd name="T17" fmla="*/ 870 h 930"/>
                <a:gd name="T18" fmla="*/ 690 w 690"/>
                <a:gd name="T19" fmla="*/ 600 h 930"/>
                <a:gd name="T20" fmla="*/ 645 w 690"/>
                <a:gd name="T21" fmla="*/ 570 h 930"/>
                <a:gd name="T22" fmla="*/ 690 w 690"/>
                <a:gd name="T23" fmla="*/ 300 h 930"/>
                <a:gd name="T24" fmla="*/ 645 w 690"/>
                <a:gd name="T25" fmla="*/ 270 h 930"/>
                <a:gd name="T26" fmla="*/ 30 w 690"/>
                <a:gd name="T27" fmla="*/ 135 h 930"/>
                <a:gd name="T28" fmla="*/ 660 w 690"/>
                <a:gd name="T29" fmla="*/ 30 h 930"/>
                <a:gd name="T30" fmla="*/ 135 w 690"/>
                <a:gd name="T31" fmla="*/ 240 h 930"/>
                <a:gd name="T32" fmla="*/ 75 w 690"/>
                <a:gd name="T33" fmla="*/ 900 h 930"/>
                <a:gd name="T34" fmla="*/ 126 w 690"/>
                <a:gd name="T35" fmla="*/ 870 h 930"/>
                <a:gd name="T36" fmla="*/ 75 w 690"/>
                <a:gd name="T37" fmla="*/ 900 h 930"/>
                <a:gd name="T38" fmla="*/ 579 w 690"/>
                <a:gd name="T39" fmla="*/ 900 h 930"/>
                <a:gd name="T40" fmla="*/ 615 w 690"/>
                <a:gd name="T41" fmla="*/ 870 h 930"/>
                <a:gd name="T42" fmla="*/ 660 w 690"/>
                <a:gd name="T43" fmla="*/ 840 h 930"/>
                <a:gd name="T44" fmla="*/ 30 w 690"/>
                <a:gd name="T45" fmla="*/ 735 h 930"/>
                <a:gd name="T46" fmla="*/ 660 w 690"/>
                <a:gd name="T47" fmla="*/ 630 h 930"/>
                <a:gd name="T48" fmla="*/ 615 w 690"/>
                <a:gd name="T49" fmla="*/ 600 h 930"/>
                <a:gd name="T50" fmla="*/ 75 w 690"/>
                <a:gd name="T51" fmla="*/ 614 h 930"/>
                <a:gd name="T52" fmla="*/ 135 w 690"/>
                <a:gd name="T53" fmla="*/ 570 h 930"/>
                <a:gd name="T54" fmla="*/ 615 w 690"/>
                <a:gd name="T55" fmla="*/ 600 h 930"/>
                <a:gd name="T56" fmla="*/ 135 w 690"/>
                <a:gd name="T57" fmla="*/ 540 h 930"/>
                <a:gd name="T58" fmla="*/ 135 w 690"/>
                <a:gd name="T59" fmla="*/ 330 h 930"/>
                <a:gd name="T60" fmla="*/ 660 w 690"/>
                <a:gd name="T61" fmla="*/ 540 h 930"/>
                <a:gd name="T62" fmla="*/ 135 w 690"/>
                <a:gd name="T63" fmla="*/ 300 h 930"/>
                <a:gd name="T64" fmla="*/ 75 w 690"/>
                <a:gd name="T65" fmla="*/ 256 h 930"/>
                <a:gd name="T66" fmla="*/ 615 w 690"/>
                <a:gd name="T67" fmla="*/ 270 h 930"/>
                <a:gd name="T68" fmla="*/ 615 w 690"/>
                <a:gd name="T69" fmla="*/ 30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0" h="930">
                  <a:moveTo>
                    <a:pt x="690" y="270"/>
                  </a:moveTo>
                  <a:cubicBezTo>
                    <a:pt x="690" y="0"/>
                    <a:pt x="690" y="0"/>
                    <a:pt x="69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175"/>
                    <a:pt x="17" y="211"/>
                    <a:pt x="45" y="235"/>
                  </a:cubicBezTo>
                  <a:cubicBezTo>
                    <a:pt x="45" y="335"/>
                    <a:pt x="45" y="335"/>
                    <a:pt x="45" y="335"/>
                  </a:cubicBezTo>
                  <a:cubicBezTo>
                    <a:pt x="17" y="359"/>
                    <a:pt x="0" y="395"/>
                    <a:pt x="0" y="435"/>
                  </a:cubicBezTo>
                  <a:cubicBezTo>
                    <a:pt x="0" y="475"/>
                    <a:pt x="17" y="511"/>
                    <a:pt x="45" y="535"/>
                  </a:cubicBezTo>
                  <a:cubicBezTo>
                    <a:pt x="45" y="635"/>
                    <a:pt x="45" y="635"/>
                    <a:pt x="45" y="635"/>
                  </a:cubicBezTo>
                  <a:cubicBezTo>
                    <a:pt x="17" y="659"/>
                    <a:pt x="0" y="695"/>
                    <a:pt x="0" y="735"/>
                  </a:cubicBezTo>
                  <a:cubicBezTo>
                    <a:pt x="0" y="775"/>
                    <a:pt x="17" y="811"/>
                    <a:pt x="45" y="835"/>
                  </a:cubicBezTo>
                  <a:cubicBezTo>
                    <a:pt x="45" y="930"/>
                    <a:pt x="45" y="930"/>
                    <a:pt x="45" y="930"/>
                  </a:cubicBezTo>
                  <a:cubicBezTo>
                    <a:pt x="129" y="930"/>
                    <a:pt x="129" y="930"/>
                    <a:pt x="129" y="930"/>
                  </a:cubicBezTo>
                  <a:cubicBezTo>
                    <a:pt x="159" y="870"/>
                    <a:pt x="159" y="870"/>
                    <a:pt x="159" y="870"/>
                  </a:cubicBezTo>
                  <a:cubicBezTo>
                    <a:pt x="531" y="870"/>
                    <a:pt x="531" y="870"/>
                    <a:pt x="531" y="870"/>
                  </a:cubicBezTo>
                  <a:cubicBezTo>
                    <a:pt x="561" y="930"/>
                    <a:pt x="561" y="930"/>
                    <a:pt x="561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870"/>
                    <a:pt x="645" y="870"/>
                    <a:pt x="645" y="870"/>
                  </a:cubicBezTo>
                  <a:cubicBezTo>
                    <a:pt x="690" y="870"/>
                    <a:pt x="690" y="870"/>
                    <a:pt x="690" y="870"/>
                  </a:cubicBezTo>
                  <a:cubicBezTo>
                    <a:pt x="690" y="600"/>
                    <a:pt x="690" y="600"/>
                    <a:pt x="690" y="600"/>
                  </a:cubicBezTo>
                  <a:cubicBezTo>
                    <a:pt x="645" y="600"/>
                    <a:pt x="645" y="600"/>
                    <a:pt x="645" y="600"/>
                  </a:cubicBezTo>
                  <a:cubicBezTo>
                    <a:pt x="645" y="570"/>
                    <a:pt x="645" y="570"/>
                    <a:pt x="645" y="570"/>
                  </a:cubicBezTo>
                  <a:cubicBezTo>
                    <a:pt x="690" y="570"/>
                    <a:pt x="690" y="570"/>
                    <a:pt x="690" y="570"/>
                  </a:cubicBezTo>
                  <a:cubicBezTo>
                    <a:pt x="690" y="300"/>
                    <a:pt x="690" y="300"/>
                    <a:pt x="690" y="300"/>
                  </a:cubicBezTo>
                  <a:cubicBezTo>
                    <a:pt x="645" y="300"/>
                    <a:pt x="645" y="300"/>
                    <a:pt x="645" y="300"/>
                  </a:cubicBezTo>
                  <a:cubicBezTo>
                    <a:pt x="645" y="270"/>
                    <a:pt x="645" y="270"/>
                    <a:pt x="645" y="270"/>
                  </a:cubicBezTo>
                  <a:lnTo>
                    <a:pt x="690" y="270"/>
                  </a:lnTo>
                  <a:close/>
                  <a:moveTo>
                    <a:pt x="30" y="135"/>
                  </a:moveTo>
                  <a:cubicBezTo>
                    <a:pt x="30" y="77"/>
                    <a:pt x="77" y="30"/>
                    <a:pt x="135" y="30"/>
                  </a:cubicBezTo>
                  <a:cubicBezTo>
                    <a:pt x="660" y="30"/>
                    <a:pt x="660" y="30"/>
                    <a:pt x="660" y="30"/>
                  </a:cubicBezTo>
                  <a:cubicBezTo>
                    <a:pt x="660" y="240"/>
                    <a:pt x="660" y="240"/>
                    <a:pt x="660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77" y="240"/>
                    <a:pt x="30" y="193"/>
                    <a:pt x="30" y="135"/>
                  </a:cubicBezTo>
                  <a:close/>
                  <a:moveTo>
                    <a:pt x="75" y="900"/>
                  </a:moveTo>
                  <a:cubicBezTo>
                    <a:pt x="75" y="856"/>
                    <a:pt x="75" y="856"/>
                    <a:pt x="75" y="856"/>
                  </a:cubicBezTo>
                  <a:cubicBezTo>
                    <a:pt x="91" y="863"/>
                    <a:pt x="108" y="868"/>
                    <a:pt x="126" y="870"/>
                  </a:cubicBezTo>
                  <a:cubicBezTo>
                    <a:pt x="111" y="900"/>
                    <a:pt x="111" y="900"/>
                    <a:pt x="111" y="900"/>
                  </a:cubicBezTo>
                  <a:lnTo>
                    <a:pt x="75" y="900"/>
                  </a:lnTo>
                  <a:close/>
                  <a:moveTo>
                    <a:pt x="615" y="900"/>
                  </a:moveTo>
                  <a:cubicBezTo>
                    <a:pt x="579" y="900"/>
                    <a:pt x="579" y="900"/>
                    <a:pt x="579" y="900"/>
                  </a:cubicBezTo>
                  <a:cubicBezTo>
                    <a:pt x="564" y="870"/>
                    <a:pt x="564" y="870"/>
                    <a:pt x="564" y="870"/>
                  </a:cubicBezTo>
                  <a:cubicBezTo>
                    <a:pt x="615" y="870"/>
                    <a:pt x="615" y="870"/>
                    <a:pt x="615" y="870"/>
                  </a:cubicBezTo>
                  <a:lnTo>
                    <a:pt x="615" y="900"/>
                  </a:lnTo>
                  <a:close/>
                  <a:moveTo>
                    <a:pt x="660" y="840"/>
                  </a:moveTo>
                  <a:cubicBezTo>
                    <a:pt x="135" y="840"/>
                    <a:pt x="135" y="840"/>
                    <a:pt x="135" y="840"/>
                  </a:cubicBezTo>
                  <a:cubicBezTo>
                    <a:pt x="77" y="840"/>
                    <a:pt x="30" y="793"/>
                    <a:pt x="30" y="735"/>
                  </a:cubicBezTo>
                  <a:cubicBezTo>
                    <a:pt x="30" y="677"/>
                    <a:pt x="77" y="630"/>
                    <a:pt x="135" y="630"/>
                  </a:cubicBezTo>
                  <a:cubicBezTo>
                    <a:pt x="660" y="630"/>
                    <a:pt x="660" y="630"/>
                    <a:pt x="660" y="630"/>
                  </a:cubicBezTo>
                  <a:lnTo>
                    <a:pt x="660" y="840"/>
                  </a:lnTo>
                  <a:close/>
                  <a:moveTo>
                    <a:pt x="615" y="600"/>
                  </a:moveTo>
                  <a:cubicBezTo>
                    <a:pt x="135" y="600"/>
                    <a:pt x="135" y="600"/>
                    <a:pt x="135" y="600"/>
                  </a:cubicBezTo>
                  <a:cubicBezTo>
                    <a:pt x="113" y="600"/>
                    <a:pt x="93" y="605"/>
                    <a:pt x="75" y="614"/>
                  </a:cubicBezTo>
                  <a:cubicBezTo>
                    <a:pt x="75" y="556"/>
                    <a:pt x="75" y="556"/>
                    <a:pt x="75" y="556"/>
                  </a:cubicBezTo>
                  <a:cubicBezTo>
                    <a:pt x="93" y="565"/>
                    <a:pt x="113" y="570"/>
                    <a:pt x="135" y="570"/>
                  </a:cubicBezTo>
                  <a:cubicBezTo>
                    <a:pt x="615" y="570"/>
                    <a:pt x="615" y="570"/>
                    <a:pt x="615" y="570"/>
                  </a:cubicBezTo>
                  <a:lnTo>
                    <a:pt x="615" y="600"/>
                  </a:lnTo>
                  <a:close/>
                  <a:moveTo>
                    <a:pt x="660" y="540"/>
                  </a:moveTo>
                  <a:cubicBezTo>
                    <a:pt x="135" y="540"/>
                    <a:pt x="135" y="540"/>
                    <a:pt x="135" y="540"/>
                  </a:cubicBezTo>
                  <a:cubicBezTo>
                    <a:pt x="77" y="540"/>
                    <a:pt x="30" y="493"/>
                    <a:pt x="30" y="435"/>
                  </a:cubicBezTo>
                  <a:cubicBezTo>
                    <a:pt x="30" y="377"/>
                    <a:pt x="77" y="330"/>
                    <a:pt x="135" y="330"/>
                  </a:cubicBezTo>
                  <a:cubicBezTo>
                    <a:pt x="660" y="330"/>
                    <a:pt x="660" y="330"/>
                    <a:pt x="660" y="330"/>
                  </a:cubicBezTo>
                  <a:lnTo>
                    <a:pt x="660" y="540"/>
                  </a:lnTo>
                  <a:close/>
                  <a:moveTo>
                    <a:pt x="615" y="300"/>
                  </a:moveTo>
                  <a:cubicBezTo>
                    <a:pt x="135" y="300"/>
                    <a:pt x="135" y="300"/>
                    <a:pt x="135" y="300"/>
                  </a:cubicBezTo>
                  <a:cubicBezTo>
                    <a:pt x="113" y="300"/>
                    <a:pt x="93" y="305"/>
                    <a:pt x="75" y="314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93" y="265"/>
                    <a:pt x="113" y="270"/>
                    <a:pt x="135" y="270"/>
                  </a:cubicBezTo>
                  <a:cubicBezTo>
                    <a:pt x="615" y="270"/>
                    <a:pt x="615" y="270"/>
                    <a:pt x="615" y="270"/>
                  </a:cubicBezTo>
                  <a:lnTo>
                    <a:pt x="615" y="300"/>
                  </a:lnTo>
                  <a:close/>
                  <a:moveTo>
                    <a:pt x="615" y="300"/>
                  </a:moveTo>
                  <a:cubicBezTo>
                    <a:pt x="615" y="300"/>
                    <a:pt x="615" y="300"/>
                    <a:pt x="615" y="30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Freeform 12"/>
            <p:cNvSpPr>
              <a:spLocks noEditPoints="1"/>
            </p:cNvSpPr>
            <p:nvPr/>
          </p:nvSpPr>
          <p:spPr bwMode="auto">
            <a:xfrm>
              <a:off x="6086476" y="3763963"/>
              <a:ext cx="149225" cy="146050"/>
            </a:xfrm>
            <a:custGeom>
              <a:avLst/>
              <a:gdLst>
                <a:gd name="T0" fmla="*/ 75 w 150"/>
                <a:gd name="T1" fmla="*/ 150 h 150"/>
                <a:gd name="T2" fmla="*/ 150 w 150"/>
                <a:gd name="T3" fmla="*/ 75 h 150"/>
                <a:gd name="T4" fmla="*/ 75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75 w 150"/>
                <a:gd name="T11" fmla="*/ 30 h 150"/>
                <a:gd name="T12" fmla="*/ 120 w 150"/>
                <a:gd name="T13" fmla="*/ 75 h 150"/>
                <a:gd name="T14" fmla="*/ 75 w 150"/>
                <a:gd name="T15" fmla="*/ 120 h 150"/>
                <a:gd name="T16" fmla="*/ 30 w 150"/>
                <a:gd name="T17" fmla="*/ 75 h 150"/>
                <a:gd name="T18" fmla="*/ 75 w 150"/>
                <a:gd name="T19" fmla="*/ 30 h 150"/>
                <a:gd name="T20" fmla="*/ 75 w 150"/>
                <a:gd name="T21" fmla="*/ 30 h 150"/>
                <a:gd name="T22" fmla="*/ 75 w 150"/>
                <a:gd name="T23" fmla="*/ 3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150"/>
                  </a:moveTo>
                  <a:cubicBezTo>
                    <a:pt x="116" y="150"/>
                    <a:pt x="150" y="116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lose/>
                  <a:moveTo>
                    <a:pt x="75" y="30"/>
                  </a:moveTo>
                  <a:cubicBezTo>
                    <a:pt x="100" y="30"/>
                    <a:pt x="120" y="50"/>
                    <a:pt x="120" y="75"/>
                  </a:cubicBezTo>
                  <a:cubicBezTo>
                    <a:pt x="120" y="100"/>
                    <a:pt x="100" y="120"/>
                    <a:pt x="75" y="120"/>
                  </a:cubicBez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lose/>
                  <a:moveTo>
                    <a:pt x="75" y="30"/>
                  </a:moveTo>
                  <a:cubicBezTo>
                    <a:pt x="75" y="30"/>
                    <a:pt x="75" y="30"/>
                    <a:pt x="75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Rectangle 13"/>
            <p:cNvSpPr>
              <a:spLocks noChangeArrowheads="1"/>
            </p:cNvSpPr>
            <p:nvPr/>
          </p:nvSpPr>
          <p:spPr bwMode="auto">
            <a:xfrm>
              <a:off x="6265863" y="3763963"/>
              <a:ext cx="28575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Rectangle 14"/>
            <p:cNvSpPr>
              <a:spLocks noChangeArrowheads="1"/>
            </p:cNvSpPr>
            <p:nvPr/>
          </p:nvSpPr>
          <p:spPr bwMode="auto">
            <a:xfrm>
              <a:off x="6324601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Rectangle 15"/>
            <p:cNvSpPr>
              <a:spLocks noChangeArrowheads="1"/>
            </p:cNvSpPr>
            <p:nvPr/>
          </p:nvSpPr>
          <p:spPr bwMode="auto">
            <a:xfrm>
              <a:off x="6384926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Rectangle 16"/>
            <p:cNvSpPr>
              <a:spLocks noChangeArrowheads="1"/>
            </p:cNvSpPr>
            <p:nvPr/>
          </p:nvSpPr>
          <p:spPr bwMode="auto">
            <a:xfrm>
              <a:off x="6443663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3" name="Rectangle 17"/>
            <p:cNvSpPr>
              <a:spLocks noChangeArrowheads="1"/>
            </p:cNvSpPr>
            <p:nvPr/>
          </p:nvSpPr>
          <p:spPr bwMode="auto">
            <a:xfrm>
              <a:off x="6503988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4" name="Rectangle 18"/>
            <p:cNvSpPr>
              <a:spLocks noChangeArrowheads="1"/>
            </p:cNvSpPr>
            <p:nvPr/>
          </p:nvSpPr>
          <p:spPr bwMode="auto">
            <a:xfrm>
              <a:off x="6562726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Rectangle 19"/>
            <p:cNvSpPr>
              <a:spLocks noChangeArrowheads="1"/>
            </p:cNvSpPr>
            <p:nvPr/>
          </p:nvSpPr>
          <p:spPr bwMode="auto">
            <a:xfrm>
              <a:off x="6623051" y="3763963"/>
              <a:ext cx="30163" cy="1460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20"/>
            <p:cNvSpPr>
              <a:spLocks noEditPoints="1"/>
            </p:cNvSpPr>
            <p:nvPr/>
          </p:nvSpPr>
          <p:spPr bwMode="auto">
            <a:xfrm>
              <a:off x="6086476" y="4057650"/>
              <a:ext cx="149225" cy="147638"/>
            </a:xfrm>
            <a:custGeom>
              <a:avLst/>
              <a:gdLst>
                <a:gd name="T0" fmla="*/ 0 w 150"/>
                <a:gd name="T1" fmla="*/ 75 h 150"/>
                <a:gd name="T2" fmla="*/ 75 w 150"/>
                <a:gd name="T3" fmla="*/ 150 h 150"/>
                <a:gd name="T4" fmla="*/ 150 w 150"/>
                <a:gd name="T5" fmla="*/ 75 h 150"/>
                <a:gd name="T6" fmla="*/ 75 w 150"/>
                <a:gd name="T7" fmla="*/ 0 h 150"/>
                <a:gd name="T8" fmla="*/ 0 w 150"/>
                <a:gd name="T9" fmla="*/ 75 h 150"/>
                <a:gd name="T10" fmla="*/ 120 w 150"/>
                <a:gd name="T11" fmla="*/ 75 h 150"/>
                <a:gd name="T12" fmla="*/ 75 w 150"/>
                <a:gd name="T13" fmla="*/ 120 h 150"/>
                <a:gd name="T14" fmla="*/ 30 w 150"/>
                <a:gd name="T15" fmla="*/ 75 h 150"/>
                <a:gd name="T16" fmla="*/ 75 w 150"/>
                <a:gd name="T17" fmla="*/ 30 h 150"/>
                <a:gd name="T18" fmla="*/ 120 w 150"/>
                <a:gd name="T19" fmla="*/ 75 h 150"/>
                <a:gd name="T20" fmla="*/ 120 w 150"/>
                <a:gd name="T21" fmla="*/ 75 h 150"/>
                <a:gd name="T22" fmla="*/ 120 w 150"/>
                <a:gd name="T23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0" y="75"/>
                  </a:moveTo>
                  <a:cubicBezTo>
                    <a:pt x="0" y="116"/>
                    <a:pt x="34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lose/>
                  <a:moveTo>
                    <a:pt x="120" y="75"/>
                  </a:moveTo>
                  <a:cubicBezTo>
                    <a:pt x="120" y="100"/>
                    <a:pt x="100" y="120"/>
                    <a:pt x="75" y="120"/>
                  </a:cubicBez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ubicBezTo>
                    <a:pt x="100" y="30"/>
                    <a:pt x="120" y="50"/>
                    <a:pt x="120" y="75"/>
                  </a:cubicBezTo>
                  <a:close/>
                  <a:moveTo>
                    <a:pt x="120" y="75"/>
                  </a:moveTo>
                  <a:cubicBezTo>
                    <a:pt x="120" y="75"/>
                    <a:pt x="120" y="75"/>
                    <a:pt x="120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Rectangle 21"/>
            <p:cNvSpPr>
              <a:spLocks noChangeArrowheads="1"/>
            </p:cNvSpPr>
            <p:nvPr/>
          </p:nvSpPr>
          <p:spPr bwMode="auto">
            <a:xfrm>
              <a:off x="6265863" y="4057650"/>
              <a:ext cx="28575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Rectangle 22"/>
            <p:cNvSpPr>
              <a:spLocks noChangeArrowheads="1"/>
            </p:cNvSpPr>
            <p:nvPr/>
          </p:nvSpPr>
          <p:spPr bwMode="auto">
            <a:xfrm>
              <a:off x="6324601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Rectangle 23"/>
            <p:cNvSpPr>
              <a:spLocks noChangeArrowheads="1"/>
            </p:cNvSpPr>
            <p:nvPr/>
          </p:nvSpPr>
          <p:spPr bwMode="auto">
            <a:xfrm>
              <a:off x="6384926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Rectangle 24"/>
            <p:cNvSpPr>
              <a:spLocks noChangeArrowheads="1"/>
            </p:cNvSpPr>
            <p:nvPr/>
          </p:nvSpPr>
          <p:spPr bwMode="auto">
            <a:xfrm>
              <a:off x="6443663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Rectangle 25"/>
            <p:cNvSpPr>
              <a:spLocks noChangeArrowheads="1"/>
            </p:cNvSpPr>
            <p:nvPr/>
          </p:nvSpPr>
          <p:spPr bwMode="auto">
            <a:xfrm>
              <a:off x="6503988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Rectangle 26"/>
            <p:cNvSpPr>
              <a:spLocks noChangeArrowheads="1"/>
            </p:cNvSpPr>
            <p:nvPr/>
          </p:nvSpPr>
          <p:spPr bwMode="auto">
            <a:xfrm>
              <a:off x="6562726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Rectangle 27"/>
            <p:cNvSpPr>
              <a:spLocks noChangeArrowheads="1"/>
            </p:cNvSpPr>
            <p:nvPr/>
          </p:nvSpPr>
          <p:spPr bwMode="auto">
            <a:xfrm>
              <a:off x="6623051" y="4057650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28"/>
            <p:cNvSpPr>
              <a:spLocks noEditPoints="1"/>
            </p:cNvSpPr>
            <p:nvPr/>
          </p:nvSpPr>
          <p:spPr bwMode="auto">
            <a:xfrm>
              <a:off x="6086476" y="4352925"/>
              <a:ext cx="149225" cy="147638"/>
            </a:xfrm>
            <a:custGeom>
              <a:avLst/>
              <a:gdLst>
                <a:gd name="T0" fmla="*/ 0 w 150"/>
                <a:gd name="T1" fmla="*/ 75 h 150"/>
                <a:gd name="T2" fmla="*/ 75 w 150"/>
                <a:gd name="T3" fmla="*/ 150 h 150"/>
                <a:gd name="T4" fmla="*/ 150 w 150"/>
                <a:gd name="T5" fmla="*/ 75 h 150"/>
                <a:gd name="T6" fmla="*/ 75 w 150"/>
                <a:gd name="T7" fmla="*/ 0 h 150"/>
                <a:gd name="T8" fmla="*/ 0 w 150"/>
                <a:gd name="T9" fmla="*/ 75 h 150"/>
                <a:gd name="T10" fmla="*/ 120 w 150"/>
                <a:gd name="T11" fmla="*/ 75 h 150"/>
                <a:gd name="T12" fmla="*/ 75 w 150"/>
                <a:gd name="T13" fmla="*/ 120 h 150"/>
                <a:gd name="T14" fmla="*/ 30 w 150"/>
                <a:gd name="T15" fmla="*/ 75 h 150"/>
                <a:gd name="T16" fmla="*/ 75 w 150"/>
                <a:gd name="T17" fmla="*/ 30 h 150"/>
                <a:gd name="T18" fmla="*/ 120 w 150"/>
                <a:gd name="T19" fmla="*/ 75 h 150"/>
                <a:gd name="T20" fmla="*/ 120 w 150"/>
                <a:gd name="T21" fmla="*/ 75 h 150"/>
                <a:gd name="T22" fmla="*/ 120 w 150"/>
                <a:gd name="T23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0" y="75"/>
                  </a:moveTo>
                  <a:cubicBezTo>
                    <a:pt x="0" y="116"/>
                    <a:pt x="34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ubicBezTo>
                    <a:pt x="150" y="34"/>
                    <a:pt x="116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lose/>
                  <a:moveTo>
                    <a:pt x="120" y="75"/>
                  </a:moveTo>
                  <a:cubicBezTo>
                    <a:pt x="120" y="100"/>
                    <a:pt x="100" y="120"/>
                    <a:pt x="75" y="120"/>
                  </a:cubicBez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ubicBezTo>
                    <a:pt x="100" y="30"/>
                    <a:pt x="120" y="50"/>
                    <a:pt x="120" y="75"/>
                  </a:cubicBezTo>
                  <a:close/>
                  <a:moveTo>
                    <a:pt x="120" y="75"/>
                  </a:moveTo>
                  <a:cubicBezTo>
                    <a:pt x="120" y="75"/>
                    <a:pt x="120" y="75"/>
                    <a:pt x="120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Rectangle 29"/>
            <p:cNvSpPr>
              <a:spLocks noChangeArrowheads="1"/>
            </p:cNvSpPr>
            <p:nvPr/>
          </p:nvSpPr>
          <p:spPr bwMode="auto">
            <a:xfrm>
              <a:off x="6265863" y="4352925"/>
              <a:ext cx="28575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Rectangle 30"/>
            <p:cNvSpPr>
              <a:spLocks noChangeArrowheads="1"/>
            </p:cNvSpPr>
            <p:nvPr/>
          </p:nvSpPr>
          <p:spPr bwMode="auto">
            <a:xfrm>
              <a:off x="6324601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Rectangle 31"/>
            <p:cNvSpPr>
              <a:spLocks noChangeArrowheads="1"/>
            </p:cNvSpPr>
            <p:nvPr/>
          </p:nvSpPr>
          <p:spPr bwMode="auto">
            <a:xfrm>
              <a:off x="6384926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Rectangle 32"/>
            <p:cNvSpPr>
              <a:spLocks noChangeArrowheads="1"/>
            </p:cNvSpPr>
            <p:nvPr/>
          </p:nvSpPr>
          <p:spPr bwMode="auto">
            <a:xfrm>
              <a:off x="6443663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Rectangle 33"/>
            <p:cNvSpPr>
              <a:spLocks noChangeArrowheads="1"/>
            </p:cNvSpPr>
            <p:nvPr/>
          </p:nvSpPr>
          <p:spPr bwMode="auto">
            <a:xfrm>
              <a:off x="6503988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Rectangle 34"/>
            <p:cNvSpPr>
              <a:spLocks noChangeArrowheads="1"/>
            </p:cNvSpPr>
            <p:nvPr/>
          </p:nvSpPr>
          <p:spPr bwMode="auto">
            <a:xfrm>
              <a:off x="6562726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Rectangle 35"/>
            <p:cNvSpPr>
              <a:spLocks noChangeArrowheads="1"/>
            </p:cNvSpPr>
            <p:nvPr/>
          </p:nvSpPr>
          <p:spPr bwMode="auto">
            <a:xfrm>
              <a:off x="6623051" y="4352925"/>
              <a:ext cx="30163" cy="14763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4" name="Group 173"/>
          <p:cNvGrpSpPr>
            <a:grpSpLocks noChangeAspect="1"/>
          </p:cNvGrpSpPr>
          <p:nvPr/>
        </p:nvGrpSpPr>
        <p:grpSpPr>
          <a:xfrm>
            <a:off x="10272333" y="1319366"/>
            <a:ext cx="307975" cy="304800"/>
            <a:chOff x="13304838" y="1901826"/>
            <a:chExt cx="923925" cy="914400"/>
          </a:xfrm>
        </p:grpSpPr>
        <p:sp>
          <p:nvSpPr>
            <p:cNvPr id="175" name="Freeform 39"/>
            <p:cNvSpPr>
              <a:spLocks noEditPoints="1"/>
            </p:cNvSpPr>
            <p:nvPr/>
          </p:nvSpPr>
          <p:spPr bwMode="auto">
            <a:xfrm>
              <a:off x="13901738" y="1962151"/>
              <a:ext cx="207963" cy="382588"/>
            </a:xfrm>
            <a:custGeom>
              <a:avLst/>
              <a:gdLst>
                <a:gd name="T0" fmla="*/ 165 w 210"/>
                <a:gd name="T1" fmla="*/ 390 h 390"/>
                <a:gd name="T2" fmla="*/ 45 w 210"/>
                <a:gd name="T3" fmla="*/ 390 h 390"/>
                <a:gd name="T4" fmla="*/ 0 w 210"/>
                <a:gd name="T5" fmla="*/ 345 h 390"/>
                <a:gd name="T6" fmla="*/ 0 w 210"/>
                <a:gd name="T7" fmla="*/ 0 h 390"/>
                <a:gd name="T8" fmla="*/ 210 w 210"/>
                <a:gd name="T9" fmla="*/ 0 h 390"/>
                <a:gd name="T10" fmla="*/ 210 w 210"/>
                <a:gd name="T11" fmla="*/ 345 h 390"/>
                <a:gd name="T12" fmla="*/ 165 w 210"/>
                <a:gd name="T13" fmla="*/ 390 h 390"/>
                <a:gd name="T14" fmla="*/ 165 w 210"/>
                <a:gd name="T15" fmla="*/ 390 h 390"/>
                <a:gd name="T16" fmla="*/ 165 w 210"/>
                <a:gd name="T1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90">
                  <a:moveTo>
                    <a:pt x="165" y="390"/>
                  </a:moveTo>
                  <a:cubicBezTo>
                    <a:pt x="45" y="390"/>
                    <a:pt x="45" y="390"/>
                    <a:pt x="45" y="390"/>
                  </a:cubicBezTo>
                  <a:cubicBezTo>
                    <a:pt x="20" y="390"/>
                    <a:pt x="0" y="370"/>
                    <a:pt x="0" y="3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10" y="370"/>
                    <a:pt x="190" y="390"/>
                    <a:pt x="165" y="390"/>
                  </a:cubicBezTo>
                  <a:close/>
                  <a:moveTo>
                    <a:pt x="165" y="390"/>
                  </a:moveTo>
                  <a:cubicBezTo>
                    <a:pt x="165" y="390"/>
                    <a:pt x="165" y="390"/>
                    <a:pt x="165" y="39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40"/>
            <p:cNvSpPr>
              <a:spLocks noEditPoints="1"/>
            </p:cNvSpPr>
            <p:nvPr/>
          </p:nvSpPr>
          <p:spPr bwMode="auto">
            <a:xfrm>
              <a:off x="13663613" y="1962151"/>
              <a:ext cx="207963" cy="382588"/>
            </a:xfrm>
            <a:custGeom>
              <a:avLst/>
              <a:gdLst>
                <a:gd name="T0" fmla="*/ 165 w 210"/>
                <a:gd name="T1" fmla="*/ 390 h 390"/>
                <a:gd name="T2" fmla="*/ 45 w 210"/>
                <a:gd name="T3" fmla="*/ 390 h 390"/>
                <a:gd name="T4" fmla="*/ 0 w 210"/>
                <a:gd name="T5" fmla="*/ 345 h 390"/>
                <a:gd name="T6" fmla="*/ 0 w 210"/>
                <a:gd name="T7" fmla="*/ 0 h 390"/>
                <a:gd name="T8" fmla="*/ 210 w 210"/>
                <a:gd name="T9" fmla="*/ 0 h 390"/>
                <a:gd name="T10" fmla="*/ 210 w 210"/>
                <a:gd name="T11" fmla="*/ 345 h 390"/>
                <a:gd name="T12" fmla="*/ 165 w 210"/>
                <a:gd name="T13" fmla="*/ 390 h 390"/>
                <a:gd name="T14" fmla="*/ 165 w 210"/>
                <a:gd name="T15" fmla="*/ 390 h 390"/>
                <a:gd name="T16" fmla="*/ 165 w 210"/>
                <a:gd name="T1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90">
                  <a:moveTo>
                    <a:pt x="165" y="390"/>
                  </a:moveTo>
                  <a:cubicBezTo>
                    <a:pt x="45" y="390"/>
                    <a:pt x="45" y="390"/>
                    <a:pt x="45" y="390"/>
                  </a:cubicBezTo>
                  <a:cubicBezTo>
                    <a:pt x="20" y="390"/>
                    <a:pt x="0" y="370"/>
                    <a:pt x="0" y="3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10" y="370"/>
                    <a:pt x="190" y="390"/>
                    <a:pt x="165" y="390"/>
                  </a:cubicBezTo>
                  <a:close/>
                  <a:moveTo>
                    <a:pt x="165" y="390"/>
                  </a:moveTo>
                  <a:cubicBezTo>
                    <a:pt x="165" y="390"/>
                    <a:pt x="165" y="390"/>
                    <a:pt x="165" y="39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41"/>
            <p:cNvSpPr>
              <a:spLocks noEditPoints="1"/>
            </p:cNvSpPr>
            <p:nvPr/>
          </p:nvSpPr>
          <p:spPr bwMode="auto">
            <a:xfrm>
              <a:off x="13423900" y="1962151"/>
              <a:ext cx="209550" cy="382588"/>
            </a:xfrm>
            <a:custGeom>
              <a:avLst/>
              <a:gdLst>
                <a:gd name="T0" fmla="*/ 165 w 210"/>
                <a:gd name="T1" fmla="*/ 390 h 390"/>
                <a:gd name="T2" fmla="*/ 45 w 210"/>
                <a:gd name="T3" fmla="*/ 390 h 390"/>
                <a:gd name="T4" fmla="*/ 0 w 210"/>
                <a:gd name="T5" fmla="*/ 345 h 390"/>
                <a:gd name="T6" fmla="*/ 0 w 210"/>
                <a:gd name="T7" fmla="*/ 0 h 390"/>
                <a:gd name="T8" fmla="*/ 210 w 210"/>
                <a:gd name="T9" fmla="*/ 0 h 390"/>
                <a:gd name="T10" fmla="*/ 210 w 210"/>
                <a:gd name="T11" fmla="*/ 345 h 390"/>
                <a:gd name="T12" fmla="*/ 165 w 210"/>
                <a:gd name="T13" fmla="*/ 390 h 390"/>
                <a:gd name="T14" fmla="*/ 165 w 210"/>
                <a:gd name="T15" fmla="*/ 390 h 390"/>
                <a:gd name="T16" fmla="*/ 165 w 210"/>
                <a:gd name="T1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90">
                  <a:moveTo>
                    <a:pt x="165" y="390"/>
                  </a:moveTo>
                  <a:cubicBezTo>
                    <a:pt x="45" y="390"/>
                    <a:pt x="45" y="390"/>
                    <a:pt x="45" y="390"/>
                  </a:cubicBezTo>
                  <a:cubicBezTo>
                    <a:pt x="20" y="390"/>
                    <a:pt x="0" y="370"/>
                    <a:pt x="0" y="3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10" y="370"/>
                    <a:pt x="190" y="390"/>
                    <a:pt x="165" y="390"/>
                  </a:cubicBezTo>
                  <a:close/>
                  <a:moveTo>
                    <a:pt x="165" y="390"/>
                  </a:moveTo>
                  <a:cubicBezTo>
                    <a:pt x="165" y="390"/>
                    <a:pt x="165" y="390"/>
                    <a:pt x="165" y="39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42"/>
            <p:cNvSpPr>
              <a:spLocks noEditPoints="1"/>
            </p:cNvSpPr>
            <p:nvPr/>
          </p:nvSpPr>
          <p:spPr bwMode="auto">
            <a:xfrm>
              <a:off x="13350875" y="2506663"/>
              <a:ext cx="327025" cy="206375"/>
            </a:xfrm>
            <a:custGeom>
              <a:avLst/>
              <a:gdLst>
                <a:gd name="T0" fmla="*/ 159 w 206"/>
                <a:gd name="T1" fmla="*/ 19 h 130"/>
                <a:gd name="T2" fmla="*/ 159 w 206"/>
                <a:gd name="T3" fmla="*/ 0 h 130"/>
                <a:gd name="T4" fmla="*/ 0 w 206"/>
                <a:gd name="T5" fmla="*/ 0 h 130"/>
                <a:gd name="T6" fmla="*/ 0 w 206"/>
                <a:gd name="T7" fmla="*/ 130 h 130"/>
                <a:gd name="T8" fmla="*/ 206 w 206"/>
                <a:gd name="T9" fmla="*/ 130 h 130"/>
                <a:gd name="T10" fmla="*/ 206 w 206"/>
                <a:gd name="T11" fmla="*/ 0 h 130"/>
                <a:gd name="T12" fmla="*/ 178 w 206"/>
                <a:gd name="T13" fmla="*/ 0 h 130"/>
                <a:gd name="T14" fmla="*/ 178 w 206"/>
                <a:gd name="T15" fmla="*/ 19 h 130"/>
                <a:gd name="T16" fmla="*/ 187 w 206"/>
                <a:gd name="T17" fmla="*/ 19 h 130"/>
                <a:gd name="T18" fmla="*/ 187 w 206"/>
                <a:gd name="T19" fmla="*/ 112 h 130"/>
                <a:gd name="T20" fmla="*/ 18 w 206"/>
                <a:gd name="T21" fmla="*/ 112 h 130"/>
                <a:gd name="T22" fmla="*/ 18 w 206"/>
                <a:gd name="T23" fmla="*/ 19 h 130"/>
                <a:gd name="T24" fmla="*/ 159 w 206"/>
                <a:gd name="T25" fmla="*/ 19 h 130"/>
                <a:gd name="T26" fmla="*/ 159 w 206"/>
                <a:gd name="T27" fmla="*/ 19 h 130"/>
                <a:gd name="T28" fmla="*/ 159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59" y="19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close/>
                  <a:moveTo>
                    <a:pt x="159" y="19"/>
                  </a:moveTo>
                  <a:lnTo>
                    <a:pt x="159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Freeform 43"/>
            <p:cNvSpPr>
              <a:spLocks noEditPoints="1"/>
            </p:cNvSpPr>
            <p:nvPr/>
          </p:nvSpPr>
          <p:spPr bwMode="auto">
            <a:xfrm>
              <a:off x="13350875" y="2506663"/>
              <a:ext cx="327025" cy="206375"/>
            </a:xfrm>
            <a:custGeom>
              <a:avLst/>
              <a:gdLst>
                <a:gd name="T0" fmla="*/ 159 w 206"/>
                <a:gd name="T1" fmla="*/ 19 h 130"/>
                <a:gd name="T2" fmla="*/ 159 w 206"/>
                <a:gd name="T3" fmla="*/ 0 h 130"/>
                <a:gd name="T4" fmla="*/ 0 w 206"/>
                <a:gd name="T5" fmla="*/ 0 h 130"/>
                <a:gd name="T6" fmla="*/ 0 w 206"/>
                <a:gd name="T7" fmla="*/ 130 h 130"/>
                <a:gd name="T8" fmla="*/ 206 w 206"/>
                <a:gd name="T9" fmla="*/ 130 h 130"/>
                <a:gd name="T10" fmla="*/ 206 w 206"/>
                <a:gd name="T11" fmla="*/ 0 h 130"/>
                <a:gd name="T12" fmla="*/ 178 w 206"/>
                <a:gd name="T13" fmla="*/ 0 h 130"/>
                <a:gd name="T14" fmla="*/ 178 w 206"/>
                <a:gd name="T15" fmla="*/ 19 h 130"/>
                <a:gd name="T16" fmla="*/ 187 w 206"/>
                <a:gd name="T17" fmla="*/ 19 h 130"/>
                <a:gd name="T18" fmla="*/ 187 w 206"/>
                <a:gd name="T19" fmla="*/ 112 h 130"/>
                <a:gd name="T20" fmla="*/ 18 w 206"/>
                <a:gd name="T21" fmla="*/ 112 h 130"/>
                <a:gd name="T22" fmla="*/ 18 w 206"/>
                <a:gd name="T23" fmla="*/ 19 h 130"/>
                <a:gd name="T24" fmla="*/ 159 w 206"/>
                <a:gd name="T25" fmla="*/ 19 h 130"/>
                <a:gd name="T26" fmla="*/ 159 w 206"/>
                <a:gd name="T27" fmla="*/ 19 h 130"/>
                <a:gd name="T28" fmla="*/ 159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59" y="19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moveTo>
                    <a:pt x="159" y="19"/>
                  </a:moveTo>
                  <a:lnTo>
                    <a:pt x="159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Freeform 44"/>
            <p:cNvSpPr>
              <a:spLocks noEditPoints="1"/>
            </p:cNvSpPr>
            <p:nvPr/>
          </p:nvSpPr>
          <p:spPr bwMode="auto">
            <a:xfrm>
              <a:off x="13304838" y="1901826"/>
              <a:ext cx="923925" cy="914400"/>
            </a:xfrm>
            <a:custGeom>
              <a:avLst/>
              <a:gdLst>
                <a:gd name="T0" fmla="*/ 735 w 930"/>
                <a:gd name="T1" fmla="*/ 570 h 930"/>
                <a:gd name="T2" fmla="*/ 825 w 930"/>
                <a:gd name="T3" fmla="*/ 510 h 930"/>
                <a:gd name="T4" fmla="*/ 870 w 930"/>
                <a:gd name="T5" fmla="*/ 45 h 930"/>
                <a:gd name="T6" fmla="*/ 105 w 930"/>
                <a:gd name="T7" fmla="*/ 0 h 930"/>
                <a:gd name="T8" fmla="*/ 60 w 930"/>
                <a:gd name="T9" fmla="*/ 465 h 930"/>
                <a:gd name="T10" fmla="*/ 195 w 930"/>
                <a:gd name="T11" fmla="*/ 510 h 930"/>
                <a:gd name="T12" fmla="*/ 45 w 930"/>
                <a:gd name="T13" fmla="*/ 570 h 930"/>
                <a:gd name="T14" fmla="*/ 0 w 930"/>
                <a:gd name="T15" fmla="*/ 825 h 930"/>
                <a:gd name="T16" fmla="*/ 135 w 930"/>
                <a:gd name="T17" fmla="*/ 870 h 930"/>
                <a:gd name="T18" fmla="*/ 105 w 930"/>
                <a:gd name="T19" fmla="*/ 900 h 930"/>
                <a:gd name="T20" fmla="*/ 315 w 930"/>
                <a:gd name="T21" fmla="*/ 930 h 930"/>
                <a:gd name="T22" fmla="*/ 285 w 930"/>
                <a:gd name="T23" fmla="*/ 900 h 930"/>
                <a:gd name="T24" fmla="*/ 375 w 930"/>
                <a:gd name="T25" fmla="*/ 870 h 930"/>
                <a:gd name="T26" fmla="*/ 420 w 930"/>
                <a:gd name="T27" fmla="*/ 615 h 930"/>
                <a:gd name="T28" fmla="*/ 225 w 930"/>
                <a:gd name="T29" fmla="*/ 570 h 930"/>
                <a:gd name="T30" fmla="*/ 705 w 930"/>
                <a:gd name="T31" fmla="*/ 510 h 930"/>
                <a:gd name="T32" fmla="*/ 555 w 930"/>
                <a:gd name="T33" fmla="*/ 570 h 930"/>
                <a:gd name="T34" fmla="*/ 510 w 930"/>
                <a:gd name="T35" fmla="*/ 825 h 930"/>
                <a:gd name="T36" fmla="*/ 645 w 930"/>
                <a:gd name="T37" fmla="*/ 870 h 930"/>
                <a:gd name="T38" fmla="*/ 615 w 930"/>
                <a:gd name="T39" fmla="*/ 900 h 930"/>
                <a:gd name="T40" fmla="*/ 825 w 930"/>
                <a:gd name="T41" fmla="*/ 930 h 930"/>
                <a:gd name="T42" fmla="*/ 795 w 930"/>
                <a:gd name="T43" fmla="*/ 900 h 930"/>
                <a:gd name="T44" fmla="*/ 885 w 930"/>
                <a:gd name="T45" fmla="*/ 870 h 930"/>
                <a:gd name="T46" fmla="*/ 930 w 930"/>
                <a:gd name="T47" fmla="*/ 615 h 930"/>
                <a:gd name="T48" fmla="*/ 255 w 930"/>
                <a:gd name="T49" fmla="*/ 900 h 930"/>
                <a:gd name="T50" fmla="*/ 165 w 930"/>
                <a:gd name="T51" fmla="*/ 870 h 930"/>
                <a:gd name="T52" fmla="*/ 255 w 930"/>
                <a:gd name="T53" fmla="*/ 900 h 930"/>
                <a:gd name="T54" fmla="*/ 390 w 930"/>
                <a:gd name="T55" fmla="*/ 825 h 930"/>
                <a:gd name="T56" fmla="*/ 45 w 930"/>
                <a:gd name="T57" fmla="*/ 840 h 930"/>
                <a:gd name="T58" fmla="*/ 30 w 930"/>
                <a:gd name="T59" fmla="*/ 615 h 930"/>
                <a:gd name="T60" fmla="*/ 375 w 930"/>
                <a:gd name="T61" fmla="*/ 600 h 930"/>
                <a:gd name="T62" fmla="*/ 105 w 930"/>
                <a:gd name="T63" fmla="*/ 480 h 930"/>
                <a:gd name="T64" fmla="*/ 90 w 930"/>
                <a:gd name="T65" fmla="*/ 45 h 930"/>
                <a:gd name="T66" fmla="*/ 825 w 930"/>
                <a:gd name="T67" fmla="*/ 30 h 930"/>
                <a:gd name="T68" fmla="*/ 840 w 930"/>
                <a:gd name="T69" fmla="*/ 465 h 930"/>
                <a:gd name="T70" fmla="*/ 105 w 930"/>
                <a:gd name="T71" fmla="*/ 480 h 930"/>
                <a:gd name="T72" fmla="*/ 675 w 930"/>
                <a:gd name="T73" fmla="*/ 900 h 930"/>
                <a:gd name="T74" fmla="*/ 765 w 930"/>
                <a:gd name="T75" fmla="*/ 870 h 930"/>
                <a:gd name="T76" fmla="*/ 900 w 930"/>
                <a:gd name="T77" fmla="*/ 825 h 930"/>
                <a:gd name="T78" fmla="*/ 555 w 930"/>
                <a:gd name="T79" fmla="*/ 840 h 930"/>
                <a:gd name="T80" fmla="*/ 540 w 930"/>
                <a:gd name="T81" fmla="*/ 615 h 930"/>
                <a:gd name="T82" fmla="*/ 885 w 930"/>
                <a:gd name="T83" fmla="*/ 600 h 930"/>
                <a:gd name="T84" fmla="*/ 900 w 930"/>
                <a:gd name="T85" fmla="*/ 825 h 930"/>
                <a:gd name="T86" fmla="*/ 900 w 930"/>
                <a:gd name="T87" fmla="*/ 825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30" h="930">
                  <a:moveTo>
                    <a:pt x="885" y="570"/>
                  </a:moveTo>
                  <a:cubicBezTo>
                    <a:pt x="735" y="570"/>
                    <a:pt x="735" y="570"/>
                    <a:pt x="735" y="570"/>
                  </a:cubicBezTo>
                  <a:cubicBezTo>
                    <a:pt x="735" y="510"/>
                    <a:pt x="735" y="510"/>
                    <a:pt x="735" y="510"/>
                  </a:cubicBezTo>
                  <a:cubicBezTo>
                    <a:pt x="825" y="510"/>
                    <a:pt x="825" y="510"/>
                    <a:pt x="825" y="510"/>
                  </a:cubicBezTo>
                  <a:cubicBezTo>
                    <a:pt x="850" y="510"/>
                    <a:pt x="870" y="490"/>
                    <a:pt x="870" y="465"/>
                  </a:cubicBezTo>
                  <a:cubicBezTo>
                    <a:pt x="870" y="45"/>
                    <a:pt x="870" y="45"/>
                    <a:pt x="870" y="45"/>
                  </a:cubicBezTo>
                  <a:cubicBezTo>
                    <a:pt x="870" y="20"/>
                    <a:pt x="850" y="0"/>
                    <a:pt x="82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0" y="0"/>
                    <a:pt x="60" y="20"/>
                    <a:pt x="60" y="45"/>
                  </a:cubicBezTo>
                  <a:cubicBezTo>
                    <a:pt x="60" y="465"/>
                    <a:pt x="60" y="465"/>
                    <a:pt x="60" y="465"/>
                  </a:cubicBezTo>
                  <a:cubicBezTo>
                    <a:pt x="60" y="490"/>
                    <a:pt x="80" y="510"/>
                    <a:pt x="105" y="510"/>
                  </a:cubicBezTo>
                  <a:cubicBezTo>
                    <a:pt x="195" y="510"/>
                    <a:pt x="195" y="510"/>
                    <a:pt x="195" y="510"/>
                  </a:cubicBezTo>
                  <a:cubicBezTo>
                    <a:pt x="195" y="570"/>
                    <a:pt x="195" y="570"/>
                    <a:pt x="195" y="570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20" y="570"/>
                    <a:pt x="0" y="590"/>
                    <a:pt x="0" y="615"/>
                  </a:cubicBezTo>
                  <a:cubicBezTo>
                    <a:pt x="0" y="825"/>
                    <a:pt x="0" y="825"/>
                    <a:pt x="0" y="825"/>
                  </a:cubicBezTo>
                  <a:cubicBezTo>
                    <a:pt x="0" y="850"/>
                    <a:pt x="20" y="870"/>
                    <a:pt x="45" y="870"/>
                  </a:cubicBezTo>
                  <a:cubicBezTo>
                    <a:pt x="135" y="870"/>
                    <a:pt x="135" y="870"/>
                    <a:pt x="135" y="870"/>
                  </a:cubicBezTo>
                  <a:cubicBezTo>
                    <a:pt x="135" y="900"/>
                    <a:pt x="135" y="900"/>
                    <a:pt x="135" y="900"/>
                  </a:cubicBezTo>
                  <a:cubicBezTo>
                    <a:pt x="105" y="900"/>
                    <a:pt x="105" y="900"/>
                    <a:pt x="105" y="900"/>
                  </a:cubicBezTo>
                  <a:cubicBezTo>
                    <a:pt x="105" y="930"/>
                    <a:pt x="105" y="930"/>
                    <a:pt x="105" y="930"/>
                  </a:cubicBezTo>
                  <a:cubicBezTo>
                    <a:pt x="315" y="930"/>
                    <a:pt x="315" y="930"/>
                    <a:pt x="315" y="930"/>
                  </a:cubicBezTo>
                  <a:cubicBezTo>
                    <a:pt x="315" y="900"/>
                    <a:pt x="315" y="900"/>
                    <a:pt x="315" y="900"/>
                  </a:cubicBezTo>
                  <a:cubicBezTo>
                    <a:pt x="285" y="900"/>
                    <a:pt x="285" y="900"/>
                    <a:pt x="285" y="900"/>
                  </a:cubicBezTo>
                  <a:cubicBezTo>
                    <a:pt x="285" y="870"/>
                    <a:pt x="285" y="870"/>
                    <a:pt x="285" y="870"/>
                  </a:cubicBezTo>
                  <a:cubicBezTo>
                    <a:pt x="375" y="870"/>
                    <a:pt x="375" y="870"/>
                    <a:pt x="375" y="870"/>
                  </a:cubicBezTo>
                  <a:cubicBezTo>
                    <a:pt x="400" y="870"/>
                    <a:pt x="420" y="850"/>
                    <a:pt x="420" y="825"/>
                  </a:cubicBezTo>
                  <a:cubicBezTo>
                    <a:pt x="420" y="615"/>
                    <a:pt x="420" y="615"/>
                    <a:pt x="420" y="615"/>
                  </a:cubicBezTo>
                  <a:cubicBezTo>
                    <a:pt x="420" y="590"/>
                    <a:pt x="400" y="570"/>
                    <a:pt x="375" y="570"/>
                  </a:cubicBezTo>
                  <a:cubicBezTo>
                    <a:pt x="225" y="570"/>
                    <a:pt x="225" y="570"/>
                    <a:pt x="225" y="570"/>
                  </a:cubicBezTo>
                  <a:cubicBezTo>
                    <a:pt x="225" y="510"/>
                    <a:pt x="225" y="510"/>
                    <a:pt x="225" y="510"/>
                  </a:cubicBezTo>
                  <a:cubicBezTo>
                    <a:pt x="705" y="510"/>
                    <a:pt x="705" y="510"/>
                    <a:pt x="705" y="510"/>
                  </a:cubicBezTo>
                  <a:cubicBezTo>
                    <a:pt x="705" y="570"/>
                    <a:pt x="705" y="570"/>
                    <a:pt x="705" y="570"/>
                  </a:cubicBezTo>
                  <a:cubicBezTo>
                    <a:pt x="555" y="570"/>
                    <a:pt x="555" y="570"/>
                    <a:pt x="555" y="570"/>
                  </a:cubicBezTo>
                  <a:cubicBezTo>
                    <a:pt x="530" y="570"/>
                    <a:pt x="510" y="590"/>
                    <a:pt x="510" y="615"/>
                  </a:cubicBezTo>
                  <a:cubicBezTo>
                    <a:pt x="510" y="825"/>
                    <a:pt x="510" y="825"/>
                    <a:pt x="510" y="825"/>
                  </a:cubicBezTo>
                  <a:cubicBezTo>
                    <a:pt x="510" y="850"/>
                    <a:pt x="530" y="870"/>
                    <a:pt x="555" y="870"/>
                  </a:cubicBezTo>
                  <a:cubicBezTo>
                    <a:pt x="645" y="870"/>
                    <a:pt x="645" y="870"/>
                    <a:pt x="645" y="870"/>
                  </a:cubicBezTo>
                  <a:cubicBezTo>
                    <a:pt x="645" y="900"/>
                    <a:pt x="645" y="900"/>
                    <a:pt x="645" y="900"/>
                  </a:cubicBezTo>
                  <a:cubicBezTo>
                    <a:pt x="615" y="900"/>
                    <a:pt x="615" y="900"/>
                    <a:pt x="615" y="900"/>
                  </a:cubicBezTo>
                  <a:cubicBezTo>
                    <a:pt x="615" y="930"/>
                    <a:pt x="615" y="930"/>
                    <a:pt x="615" y="930"/>
                  </a:cubicBezTo>
                  <a:cubicBezTo>
                    <a:pt x="825" y="930"/>
                    <a:pt x="825" y="930"/>
                    <a:pt x="825" y="930"/>
                  </a:cubicBezTo>
                  <a:cubicBezTo>
                    <a:pt x="825" y="900"/>
                    <a:pt x="825" y="900"/>
                    <a:pt x="825" y="900"/>
                  </a:cubicBezTo>
                  <a:cubicBezTo>
                    <a:pt x="795" y="900"/>
                    <a:pt x="795" y="900"/>
                    <a:pt x="795" y="900"/>
                  </a:cubicBezTo>
                  <a:cubicBezTo>
                    <a:pt x="795" y="870"/>
                    <a:pt x="795" y="870"/>
                    <a:pt x="795" y="870"/>
                  </a:cubicBezTo>
                  <a:cubicBezTo>
                    <a:pt x="885" y="870"/>
                    <a:pt x="885" y="870"/>
                    <a:pt x="885" y="870"/>
                  </a:cubicBezTo>
                  <a:cubicBezTo>
                    <a:pt x="910" y="870"/>
                    <a:pt x="930" y="850"/>
                    <a:pt x="930" y="825"/>
                  </a:cubicBezTo>
                  <a:cubicBezTo>
                    <a:pt x="930" y="615"/>
                    <a:pt x="930" y="615"/>
                    <a:pt x="930" y="615"/>
                  </a:cubicBezTo>
                  <a:cubicBezTo>
                    <a:pt x="930" y="590"/>
                    <a:pt x="910" y="570"/>
                    <a:pt x="885" y="570"/>
                  </a:cubicBezTo>
                  <a:close/>
                  <a:moveTo>
                    <a:pt x="255" y="900"/>
                  </a:moveTo>
                  <a:cubicBezTo>
                    <a:pt x="165" y="900"/>
                    <a:pt x="165" y="900"/>
                    <a:pt x="165" y="900"/>
                  </a:cubicBezTo>
                  <a:cubicBezTo>
                    <a:pt x="165" y="870"/>
                    <a:pt x="165" y="870"/>
                    <a:pt x="165" y="870"/>
                  </a:cubicBezTo>
                  <a:cubicBezTo>
                    <a:pt x="255" y="870"/>
                    <a:pt x="255" y="870"/>
                    <a:pt x="255" y="870"/>
                  </a:cubicBezTo>
                  <a:lnTo>
                    <a:pt x="255" y="900"/>
                  </a:lnTo>
                  <a:close/>
                  <a:moveTo>
                    <a:pt x="390" y="615"/>
                  </a:moveTo>
                  <a:cubicBezTo>
                    <a:pt x="390" y="825"/>
                    <a:pt x="390" y="825"/>
                    <a:pt x="390" y="825"/>
                  </a:cubicBezTo>
                  <a:cubicBezTo>
                    <a:pt x="390" y="833"/>
                    <a:pt x="383" y="840"/>
                    <a:pt x="375" y="840"/>
                  </a:cubicBezTo>
                  <a:cubicBezTo>
                    <a:pt x="45" y="840"/>
                    <a:pt x="45" y="840"/>
                    <a:pt x="45" y="840"/>
                  </a:cubicBezTo>
                  <a:cubicBezTo>
                    <a:pt x="37" y="840"/>
                    <a:pt x="30" y="833"/>
                    <a:pt x="30" y="825"/>
                  </a:cubicBezTo>
                  <a:cubicBezTo>
                    <a:pt x="30" y="615"/>
                    <a:pt x="30" y="615"/>
                    <a:pt x="30" y="615"/>
                  </a:cubicBezTo>
                  <a:cubicBezTo>
                    <a:pt x="30" y="607"/>
                    <a:pt x="37" y="600"/>
                    <a:pt x="45" y="600"/>
                  </a:cubicBezTo>
                  <a:cubicBezTo>
                    <a:pt x="375" y="600"/>
                    <a:pt x="375" y="600"/>
                    <a:pt x="375" y="600"/>
                  </a:cubicBezTo>
                  <a:cubicBezTo>
                    <a:pt x="383" y="600"/>
                    <a:pt x="390" y="607"/>
                    <a:pt x="390" y="615"/>
                  </a:cubicBezTo>
                  <a:close/>
                  <a:moveTo>
                    <a:pt x="105" y="480"/>
                  </a:moveTo>
                  <a:cubicBezTo>
                    <a:pt x="97" y="480"/>
                    <a:pt x="90" y="473"/>
                    <a:pt x="90" y="46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37"/>
                    <a:pt x="97" y="30"/>
                    <a:pt x="105" y="30"/>
                  </a:cubicBezTo>
                  <a:cubicBezTo>
                    <a:pt x="825" y="30"/>
                    <a:pt x="825" y="30"/>
                    <a:pt x="825" y="30"/>
                  </a:cubicBezTo>
                  <a:cubicBezTo>
                    <a:pt x="833" y="30"/>
                    <a:pt x="840" y="37"/>
                    <a:pt x="840" y="45"/>
                  </a:cubicBezTo>
                  <a:cubicBezTo>
                    <a:pt x="840" y="465"/>
                    <a:pt x="840" y="465"/>
                    <a:pt x="840" y="465"/>
                  </a:cubicBezTo>
                  <a:cubicBezTo>
                    <a:pt x="840" y="473"/>
                    <a:pt x="833" y="480"/>
                    <a:pt x="825" y="480"/>
                  </a:cubicBezTo>
                  <a:lnTo>
                    <a:pt x="105" y="480"/>
                  </a:lnTo>
                  <a:close/>
                  <a:moveTo>
                    <a:pt x="765" y="900"/>
                  </a:moveTo>
                  <a:cubicBezTo>
                    <a:pt x="675" y="900"/>
                    <a:pt x="675" y="900"/>
                    <a:pt x="675" y="900"/>
                  </a:cubicBezTo>
                  <a:cubicBezTo>
                    <a:pt x="675" y="870"/>
                    <a:pt x="675" y="870"/>
                    <a:pt x="675" y="870"/>
                  </a:cubicBezTo>
                  <a:cubicBezTo>
                    <a:pt x="765" y="870"/>
                    <a:pt x="765" y="870"/>
                    <a:pt x="765" y="870"/>
                  </a:cubicBezTo>
                  <a:lnTo>
                    <a:pt x="765" y="900"/>
                  </a:lnTo>
                  <a:close/>
                  <a:moveTo>
                    <a:pt x="900" y="825"/>
                  </a:moveTo>
                  <a:cubicBezTo>
                    <a:pt x="900" y="833"/>
                    <a:pt x="893" y="840"/>
                    <a:pt x="885" y="840"/>
                  </a:cubicBezTo>
                  <a:cubicBezTo>
                    <a:pt x="555" y="840"/>
                    <a:pt x="555" y="840"/>
                    <a:pt x="555" y="840"/>
                  </a:cubicBezTo>
                  <a:cubicBezTo>
                    <a:pt x="547" y="840"/>
                    <a:pt x="540" y="833"/>
                    <a:pt x="540" y="825"/>
                  </a:cubicBezTo>
                  <a:cubicBezTo>
                    <a:pt x="540" y="615"/>
                    <a:pt x="540" y="615"/>
                    <a:pt x="540" y="615"/>
                  </a:cubicBezTo>
                  <a:cubicBezTo>
                    <a:pt x="540" y="607"/>
                    <a:pt x="547" y="600"/>
                    <a:pt x="555" y="600"/>
                  </a:cubicBezTo>
                  <a:cubicBezTo>
                    <a:pt x="885" y="600"/>
                    <a:pt x="885" y="600"/>
                    <a:pt x="885" y="600"/>
                  </a:cubicBezTo>
                  <a:cubicBezTo>
                    <a:pt x="893" y="600"/>
                    <a:pt x="900" y="607"/>
                    <a:pt x="900" y="615"/>
                  </a:cubicBezTo>
                  <a:lnTo>
                    <a:pt x="900" y="825"/>
                  </a:lnTo>
                  <a:close/>
                  <a:moveTo>
                    <a:pt x="900" y="825"/>
                  </a:moveTo>
                  <a:cubicBezTo>
                    <a:pt x="900" y="825"/>
                    <a:pt x="900" y="825"/>
                    <a:pt x="900" y="82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45"/>
            <p:cNvSpPr>
              <a:spLocks noEditPoints="1"/>
            </p:cNvSpPr>
            <p:nvPr/>
          </p:nvSpPr>
          <p:spPr bwMode="auto">
            <a:xfrm>
              <a:off x="13857288" y="2506663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close/>
                  <a:moveTo>
                    <a:pt x="178" y="19"/>
                  </a:moveTo>
                  <a:lnTo>
                    <a:pt x="178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46"/>
            <p:cNvSpPr>
              <a:spLocks noEditPoints="1"/>
            </p:cNvSpPr>
            <p:nvPr/>
          </p:nvSpPr>
          <p:spPr bwMode="auto">
            <a:xfrm>
              <a:off x="13857288" y="2506663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moveTo>
                    <a:pt x="178" y="19"/>
                  </a:moveTo>
                  <a:lnTo>
                    <a:pt x="178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47"/>
            <p:cNvSpPr>
              <a:spLocks noEditPoints="1"/>
            </p:cNvSpPr>
            <p:nvPr/>
          </p:nvSpPr>
          <p:spPr bwMode="auto">
            <a:xfrm>
              <a:off x="13946188" y="2182813"/>
              <a:ext cx="119063" cy="117475"/>
            </a:xfrm>
            <a:custGeom>
              <a:avLst/>
              <a:gdLst>
                <a:gd name="T0" fmla="*/ 60 w 120"/>
                <a:gd name="T1" fmla="*/ 0 h 120"/>
                <a:gd name="T2" fmla="*/ 0 w 120"/>
                <a:gd name="T3" fmla="*/ 60 h 120"/>
                <a:gd name="T4" fmla="*/ 60 w 120"/>
                <a:gd name="T5" fmla="*/ 120 h 120"/>
                <a:gd name="T6" fmla="*/ 120 w 120"/>
                <a:gd name="T7" fmla="*/ 60 h 120"/>
                <a:gd name="T8" fmla="*/ 60 w 120"/>
                <a:gd name="T9" fmla="*/ 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Rectangle 48"/>
            <p:cNvSpPr>
              <a:spLocks noChangeArrowheads="1"/>
            </p:cNvSpPr>
            <p:nvPr/>
          </p:nvSpPr>
          <p:spPr bwMode="auto">
            <a:xfrm>
              <a:off x="14020800" y="2020888"/>
              <a:ext cx="30163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Rectangle 49"/>
            <p:cNvSpPr>
              <a:spLocks noChangeArrowheads="1"/>
            </p:cNvSpPr>
            <p:nvPr/>
          </p:nvSpPr>
          <p:spPr bwMode="auto">
            <a:xfrm>
              <a:off x="13960475" y="2020888"/>
              <a:ext cx="30163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50"/>
            <p:cNvSpPr>
              <a:spLocks noEditPoints="1"/>
            </p:cNvSpPr>
            <p:nvPr/>
          </p:nvSpPr>
          <p:spPr bwMode="auto">
            <a:xfrm>
              <a:off x="13708063" y="2182813"/>
              <a:ext cx="119063" cy="117475"/>
            </a:xfrm>
            <a:custGeom>
              <a:avLst/>
              <a:gdLst>
                <a:gd name="T0" fmla="*/ 60 w 120"/>
                <a:gd name="T1" fmla="*/ 0 h 120"/>
                <a:gd name="T2" fmla="*/ 0 w 120"/>
                <a:gd name="T3" fmla="*/ 60 h 120"/>
                <a:gd name="T4" fmla="*/ 60 w 120"/>
                <a:gd name="T5" fmla="*/ 120 h 120"/>
                <a:gd name="T6" fmla="*/ 120 w 120"/>
                <a:gd name="T7" fmla="*/ 60 h 120"/>
                <a:gd name="T8" fmla="*/ 60 w 120"/>
                <a:gd name="T9" fmla="*/ 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Rectangle 51"/>
            <p:cNvSpPr>
              <a:spLocks noChangeArrowheads="1"/>
            </p:cNvSpPr>
            <p:nvPr/>
          </p:nvSpPr>
          <p:spPr bwMode="auto">
            <a:xfrm>
              <a:off x="13782675" y="2020888"/>
              <a:ext cx="30163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Rectangle 52"/>
            <p:cNvSpPr>
              <a:spLocks noChangeArrowheads="1"/>
            </p:cNvSpPr>
            <p:nvPr/>
          </p:nvSpPr>
          <p:spPr bwMode="auto">
            <a:xfrm>
              <a:off x="13722350" y="2020888"/>
              <a:ext cx="30163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53"/>
            <p:cNvSpPr>
              <a:spLocks noEditPoints="1"/>
            </p:cNvSpPr>
            <p:nvPr/>
          </p:nvSpPr>
          <p:spPr bwMode="auto">
            <a:xfrm>
              <a:off x="13469938" y="2182813"/>
              <a:ext cx="119063" cy="117475"/>
            </a:xfrm>
            <a:custGeom>
              <a:avLst/>
              <a:gdLst>
                <a:gd name="T0" fmla="*/ 60 w 120"/>
                <a:gd name="T1" fmla="*/ 0 h 120"/>
                <a:gd name="T2" fmla="*/ 0 w 120"/>
                <a:gd name="T3" fmla="*/ 60 h 120"/>
                <a:gd name="T4" fmla="*/ 60 w 120"/>
                <a:gd name="T5" fmla="*/ 120 h 120"/>
                <a:gd name="T6" fmla="*/ 120 w 120"/>
                <a:gd name="T7" fmla="*/ 60 h 120"/>
                <a:gd name="T8" fmla="*/ 60 w 120"/>
                <a:gd name="T9" fmla="*/ 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Rectangle 54"/>
            <p:cNvSpPr>
              <a:spLocks noChangeArrowheads="1"/>
            </p:cNvSpPr>
            <p:nvPr/>
          </p:nvSpPr>
          <p:spPr bwMode="auto">
            <a:xfrm>
              <a:off x="13544550" y="2020888"/>
              <a:ext cx="28575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1" name="Rectangle 55"/>
            <p:cNvSpPr>
              <a:spLocks noChangeArrowheads="1"/>
            </p:cNvSpPr>
            <p:nvPr/>
          </p:nvSpPr>
          <p:spPr bwMode="auto">
            <a:xfrm>
              <a:off x="13484225" y="2020888"/>
              <a:ext cx="30163" cy="1317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2" name="Group 191"/>
          <p:cNvGrpSpPr>
            <a:grpSpLocks noChangeAspect="1"/>
          </p:cNvGrpSpPr>
          <p:nvPr/>
        </p:nvGrpSpPr>
        <p:grpSpPr>
          <a:xfrm>
            <a:off x="6527989" y="2602625"/>
            <a:ext cx="307975" cy="304800"/>
            <a:chOff x="15051088" y="1901826"/>
            <a:chExt cx="923925" cy="914400"/>
          </a:xfrm>
        </p:grpSpPr>
        <p:sp>
          <p:nvSpPr>
            <p:cNvPr id="193" name="Rectangle 59"/>
            <p:cNvSpPr>
              <a:spLocks noChangeArrowheads="1"/>
            </p:cNvSpPr>
            <p:nvPr/>
          </p:nvSpPr>
          <p:spPr bwMode="auto">
            <a:xfrm>
              <a:off x="15111413" y="2447926"/>
              <a:ext cx="387350" cy="236538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60"/>
            <p:cNvSpPr>
              <a:spLocks noEditPoints="1"/>
            </p:cNvSpPr>
            <p:nvPr/>
          </p:nvSpPr>
          <p:spPr bwMode="auto">
            <a:xfrm>
              <a:off x="15051088" y="1901826"/>
              <a:ext cx="923925" cy="914400"/>
            </a:xfrm>
            <a:custGeom>
              <a:avLst/>
              <a:gdLst>
                <a:gd name="T0" fmla="*/ 90 w 930"/>
                <a:gd name="T1" fmla="*/ 420 h 930"/>
                <a:gd name="T2" fmla="*/ 45 w 930"/>
                <a:gd name="T3" fmla="*/ 495 h 930"/>
                <a:gd name="T4" fmla="*/ 0 w 930"/>
                <a:gd name="T5" fmla="*/ 810 h 930"/>
                <a:gd name="T6" fmla="*/ 150 w 930"/>
                <a:gd name="T7" fmla="*/ 855 h 930"/>
                <a:gd name="T8" fmla="*/ 120 w 930"/>
                <a:gd name="T9" fmla="*/ 900 h 930"/>
                <a:gd name="T10" fmla="*/ 390 w 930"/>
                <a:gd name="T11" fmla="*/ 930 h 930"/>
                <a:gd name="T12" fmla="*/ 360 w 930"/>
                <a:gd name="T13" fmla="*/ 900 h 930"/>
                <a:gd name="T14" fmla="*/ 465 w 930"/>
                <a:gd name="T15" fmla="*/ 855 h 930"/>
                <a:gd name="T16" fmla="*/ 510 w 930"/>
                <a:gd name="T17" fmla="*/ 840 h 930"/>
                <a:gd name="T18" fmla="*/ 510 w 930"/>
                <a:gd name="T19" fmla="*/ 0 h 930"/>
                <a:gd name="T20" fmla="*/ 344 w 930"/>
                <a:gd name="T21" fmla="*/ 495 h 930"/>
                <a:gd name="T22" fmla="*/ 375 w 930"/>
                <a:gd name="T23" fmla="*/ 350 h 930"/>
                <a:gd name="T24" fmla="*/ 653 w 930"/>
                <a:gd name="T25" fmla="*/ 406 h 930"/>
                <a:gd name="T26" fmla="*/ 679 w 930"/>
                <a:gd name="T27" fmla="*/ 489 h 930"/>
                <a:gd name="T28" fmla="*/ 510 w 930"/>
                <a:gd name="T29" fmla="*/ 540 h 930"/>
                <a:gd name="T30" fmla="*/ 524 w 930"/>
                <a:gd name="T31" fmla="*/ 36 h 930"/>
                <a:gd name="T32" fmla="*/ 632 w 930"/>
                <a:gd name="T33" fmla="*/ 180 h 930"/>
                <a:gd name="T34" fmla="*/ 342 w 930"/>
                <a:gd name="T35" fmla="*/ 292 h 930"/>
                <a:gd name="T36" fmla="*/ 705 w 930"/>
                <a:gd name="T37" fmla="*/ 352 h 930"/>
                <a:gd name="T38" fmla="*/ 674 w 930"/>
                <a:gd name="T39" fmla="*/ 384 h 930"/>
                <a:gd name="T40" fmla="*/ 369 w 930"/>
                <a:gd name="T41" fmla="*/ 320 h 930"/>
                <a:gd name="T42" fmla="*/ 632 w 930"/>
                <a:gd name="T43" fmla="*/ 210 h 930"/>
                <a:gd name="T44" fmla="*/ 691 w 930"/>
                <a:gd name="T45" fmla="*/ 255 h 930"/>
                <a:gd name="T46" fmla="*/ 690 w 930"/>
                <a:gd name="T47" fmla="*/ 225 h 930"/>
                <a:gd name="T48" fmla="*/ 690 w 930"/>
                <a:gd name="T49" fmla="*/ 165 h 930"/>
                <a:gd name="T50" fmla="*/ 690 w 930"/>
                <a:gd name="T51" fmla="*/ 225 h 930"/>
                <a:gd name="T52" fmla="*/ 345 w 930"/>
                <a:gd name="T53" fmla="*/ 345 h 930"/>
                <a:gd name="T54" fmla="*/ 285 w 930"/>
                <a:gd name="T55" fmla="*/ 345 h 930"/>
                <a:gd name="T56" fmla="*/ 293 w 930"/>
                <a:gd name="T57" fmla="*/ 401 h 930"/>
                <a:gd name="T58" fmla="*/ 313 w 930"/>
                <a:gd name="T59" fmla="*/ 495 h 930"/>
                <a:gd name="T60" fmla="*/ 293 w 930"/>
                <a:gd name="T61" fmla="*/ 401 h 930"/>
                <a:gd name="T62" fmla="*/ 675 w 930"/>
                <a:gd name="T63" fmla="*/ 435 h 930"/>
                <a:gd name="T64" fmla="*/ 735 w 930"/>
                <a:gd name="T65" fmla="*/ 435 h 930"/>
                <a:gd name="T66" fmla="*/ 734 w 930"/>
                <a:gd name="T67" fmla="*/ 383 h 930"/>
                <a:gd name="T68" fmla="*/ 720 w 930"/>
                <a:gd name="T69" fmla="*/ 247 h 930"/>
                <a:gd name="T70" fmla="*/ 873 w 930"/>
                <a:gd name="T71" fmla="*/ 277 h 930"/>
                <a:gd name="T72" fmla="*/ 855 w 930"/>
                <a:gd name="T73" fmla="*/ 603 h 930"/>
                <a:gd name="T74" fmla="*/ 765 w 930"/>
                <a:gd name="T75" fmla="*/ 435 h 930"/>
                <a:gd name="T76" fmla="*/ 850 w 930"/>
                <a:gd name="T77" fmla="*/ 230 h 930"/>
                <a:gd name="T78" fmla="*/ 690 w 930"/>
                <a:gd name="T79" fmla="*/ 135 h 930"/>
                <a:gd name="T80" fmla="*/ 578 w 930"/>
                <a:gd name="T81" fmla="*/ 36 h 930"/>
                <a:gd name="T82" fmla="*/ 478 w 930"/>
                <a:gd name="T83" fmla="*/ 31 h 930"/>
                <a:gd name="T84" fmla="*/ 255 w 930"/>
                <a:gd name="T85" fmla="*/ 345 h 930"/>
                <a:gd name="T86" fmla="*/ 121 w 930"/>
                <a:gd name="T87" fmla="*/ 443 h 930"/>
                <a:gd name="T88" fmla="*/ 478 w 930"/>
                <a:gd name="T89" fmla="*/ 31 h 930"/>
                <a:gd name="T90" fmla="*/ 267 w 930"/>
                <a:gd name="T91" fmla="*/ 380 h 930"/>
                <a:gd name="T92" fmla="*/ 216 w 930"/>
                <a:gd name="T93" fmla="*/ 495 h 930"/>
                <a:gd name="T94" fmla="*/ 125 w 930"/>
                <a:gd name="T95" fmla="*/ 482 h 930"/>
                <a:gd name="T96" fmla="*/ 180 w 930"/>
                <a:gd name="T97" fmla="*/ 900 h 930"/>
                <a:gd name="T98" fmla="*/ 330 w 930"/>
                <a:gd name="T99" fmla="*/ 855 h 930"/>
                <a:gd name="T100" fmla="*/ 360 w 930"/>
                <a:gd name="T101" fmla="*/ 825 h 930"/>
                <a:gd name="T102" fmla="*/ 30 w 930"/>
                <a:gd name="T103" fmla="*/ 810 h 930"/>
                <a:gd name="T104" fmla="*/ 45 w 930"/>
                <a:gd name="T105" fmla="*/ 525 h 930"/>
                <a:gd name="T106" fmla="*/ 480 w 930"/>
                <a:gd name="T107" fmla="*/ 540 h 930"/>
                <a:gd name="T108" fmla="*/ 479 w 930"/>
                <a:gd name="T109" fmla="*/ 815 h 930"/>
                <a:gd name="T110" fmla="*/ 465 w 930"/>
                <a:gd name="T111" fmla="*/ 825 h 930"/>
                <a:gd name="T112" fmla="*/ 510 w 930"/>
                <a:gd name="T113" fmla="*/ 770 h 930"/>
                <a:gd name="T114" fmla="*/ 510 w 930"/>
                <a:gd name="T115" fmla="*/ 810 h 930"/>
                <a:gd name="T116" fmla="*/ 628 w 930"/>
                <a:gd name="T117" fmla="*/ 792 h 930"/>
                <a:gd name="T118" fmla="*/ 510 w 930"/>
                <a:gd name="T119" fmla="*/ 710 h 930"/>
                <a:gd name="T120" fmla="*/ 744 w 930"/>
                <a:gd name="T121" fmla="*/ 481 h 930"/>
                <a:gd name="T122" fmla="*/ 628 w 930"/>
                <a:gd name="T123" fmla="*/ 792 h 930"/>
                <a:gd name="T124" fmla="*/ 628 w 930"/>
                <a:gd name="T125" fmla="*/ 792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0" h="930">
                  <a:moveTo>
                    <a:pt x="510" y="0"/>
                  </a:moveTo>
                  <a:cubicBezTo>
                    <a:pt x="278" y="0"/>
                    <a:pt x="90" y="188"/>
                    <a:pt x="90" y="420"/>
                  </a:cubicBezTo>
                  <a:cubicBezTo>
                    <a:pt x="90" y="445"/>
                    <a:pt x="92" y="470"/>
                    <a:pt x="97" y="495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20" y="495"/>
                    <a:pt x="0" y="515"/>
                    <a:pt x="0" y="540"/>
                  </a:cubicBezTo>
                  <a:cubicBezTo>
                    <a:pt x="0" y="810"/>
                    <a:pt x="0" y="810"/>
                    <a:pt x="0" y="810"/>
                  </a:cubicBezTo>
                  <a:cubicBezTo>
                    <a:pt x="0" y="835"/>
                    <a:pt x="20" y="855"/>
                    <a:pt x="45" y="855"/>
                  </a:cubicBezTo>
                  <a:cubicBezTo>
                    <a:pt x="150" y="855"/>
                    <a:pt x="150" y="855"/>
                    <a:pt x="150" y="855"/>
                  </a:cubicBezTo>
                  <a:cubicBezTo>
                    <a:pt x="150" y="900"/>
                    <a:pt x="150" y="900"/>
                    <a:pt x="150" y="900"/>
                  </a:cubicBezTo>
                  <a:cubicBezTo>
                    <a:pt x="120" y="900"/>
                    <a:pt x="120" y="900"/>
                    <a:pt x="120" y="900"/>
                  </a:cubicBezTo>
                  <a:cubicBezTo>
                    <a:pt x="120" y="930"/>
                    <a:pt x="120" y="930"/>
                    <a:pt x="120" y="930"/>
                  </a:cubicBezTo>
                  <a:cubicBezTo>
                    <a:pt x="390" y="930"/>
                    <a:pt x="390" y="930"/>
                    <a:pt x="390" y="930"/>
                  </a:cubicBezTo>
                  <a:cubicBezTo>
                    <a:pt x="390" y="900"/>
                    <a:pt x="390" y="900"/>
                    <a:pt x="390" y="900"/>
                  </a:cubicBezTo>
                  <a:cubicBezTo>
                    <a:pt x="360" y="900"/>
                    <a:pt x="360" y="900"/>
                    <a:pt x="360" y="900"/>
                  </a:cubicBezTo>
                  <a:cubicBezTo>
                    <a:pt x="360" y="855"/>
                    <a:pt x="360" y="855"/>
                    <a:pt x="360" y="855"/>
                  </a:cubicBezTo>
                  <a:cubicBezTo>
                    <a:pt x="465" y="855"/>
                    <a:pt x="465" y="855"/>
                    <a:pt x="465" y="855"/>
                  </a:cubicBezTo>
                  <a:cubicBezTo>
                    <a:pt x="478" y="855"/>
                    <a:pt x="490" y="849"/>
                    <a:pt x="499" y="840"/>
                  </a:cubicBezTo>
                  <a:cubicBezTo>
                    <a:pt x="502" y="840"/>
                    <a:pt x="506" y="840"/>
                    <a:pt x="510" y="840"/>
                  </a:cubicBezTo>
                  <a:cubicBezTo>
                    <a:pt x="742" y="840"/>
                    <a:pt x="930" y="652"/>
                    <a:pt x="930" y="420"/>
                  </a:cubicBezTo>
                  <a:cubicBezTo>
                    <a:pt x="930" y="188"/>
                    <a:pt x="742" y="0"/>
                    <a:pt x="510" y="0"/>
                  </a:cubicBezTo>
                  <a:close/>
                  <a:moveTo>
                    <a:pt x="465" y="495"/>
                  </a:moveTo>
                  <a:cubicBezTo>
                    <a:pt x="344" y="495"/>
                    <a:pt x="344" y="495"/>
                    <a:pt x="344" y="495"/>
                  </a:cubicBezTo>
                  <a:cubicBezTo>
                    <a:pt x="336" y="465"/>
                    <a:pt x="331" y="434"/>
                    <a:pt x="330" y="403"/>
                  </a:cubicBezTo>
                  <a:cubicBezTo>
                    <a:pt x="355" y="396"/>
                    <a:pt x="372" y="375"/>
                    <a:pt x="375" y="350"/>
                  </a:cubicBezTo>
                  <a:cubicBezTo>
                    <a:pt x="395" y="347"/>
                    <a:pt x="415" y="345"/>
                    <a:pt x="435" y="345"/>
                  </a:cubicBezTo>
                  <a:cubicBezTo>
                    <a:pt x="512" y="345"/>
                    <a:pt x="587" y="366"/>
                    <a:pt x="653" y="406"/>
                  </a:cubicBezTo>
                  <a:cubicBezTo>
                    <a:pt x="648" y="415"/>
                    <a:pt x="645" y="425"/>
                    <a:pt x="645" y="435"/>
                  </a:cubicBezTo>
                  <a:cubicBezTo>
                    <a:pt x="645" y="459"/>
                    <a:pt x="659" y="479"/>
                    <a:pt x="679" y="489"/>
                  </a:cubicBezTo>
                  <a:cubicBezTo>
                    <a:pt x="647" y="569"/>
                    <a:pt x="586" y="636"/>
                    <a:pt x="510" y="677"/>
                  </a:cubicBezTo>
                  <a:cubicBezTo>
                    <a:pt x="510" y="540"/>
                    <a:pt x="510" y="540"/>
                    <a:pt x="510" y="540"/>
                  </a:cubicBezTo>
                  <a:cubicBezTo>
                    <a:pt x="510" y="515"/>
                    <a:pt x="490" y="495"/>
                    <a:pt x="465" y="495"/>
                  </a:cubicBezTo>
                  <a:close/>
                  <a:moveTo>
                    <a:pt x="524" y="36"/>
                  </a:moveTo>
                  <a:cubicBezTo>
                    <a:pt x="573" y="65"/>
                    <a:pt x="615" y="106"/>
                    <a:pt x="646" y="154"/>
                  </a:cubicBezTo>
                  <a:cubicBezTo>
                    <a:pt x="640" y="161"/>
                    <a:pt x="635" y="170"/>
                    <a:pt x="632" y="180"/>
                  </a:cubicBezTo>
                  <a:cubicBezTo>
                    <a:pt x="526" y="183"/>
                    <a:pt x="425" y="223"/>
                    <a:pt x="346" y="294"/>
                  </a:cubicBezTo>
                  <a:cubicBezTo>
                    <a:pt x="345" y="293"/>
                    <a:pt x="343" y="292"/>
                    <a:pt x="342" y="292"/>
                  </a:cubicBezTo>
                  <a:cubicBezTo>
                    <a:pt x="367" y="187"/>
                    <a:pt x="433" y="95"/>
                    <a:pt x="524" y="36"/>
                  </a:cubicBezTo>
                  <a:close/>
                  <a:moveTo>
                    <a:pt x="705" y="352"/>
                  </a:moveTo>
                  <a:cubicBezTo>
                    <a:pt x="705" y="360"/>
                    <a:pt x="705" y="368"/>
                    <a:pt x="704" y="375"/>
                  </a:cubicBezTo>
                  <a:cubicBezTo>
                    <a:pt x="693" y="375"/>
                    <a:pt x="683" y="379"/>
                    <a:pt x="674" y="384"/>
                  </a:cubicBezTo>
                  <a:cubicBezTo>
                    <a:pt x="602" y="339"/>
                    <a:pt x="520" y="315"/>
                    <a:pt x="435" y="315"/>
                  </a:cubicBezTo>
                  <a:cubicBezTo>
                    <a:pt x="413" y="315"/>
                    <a:pt x="391" y="317"/>
                    <a:pt x="369" y="320"/>
                  </a:cubicBezTo>
                  <a:cubicBezTo>
                    <a:pt x="369" y="318"/>
                    <a:pt x="368" y="317"/>
                    <a:pt x="367" y="316"/>
                  </a:cubicBezTo>
                  <a:cubicBezTo>
                    <a:pt x="441" y="250"/>
                    <a:pt x="534" y="213"/>
                    <a:pt x="632" y="210"/>
                  </a:cubicBezTo>
                  <a:cubicBezTo>
                    <a:pt x="639" y="236"/>
                    <a:pt x="662" y="255"/>
                    <a:pt x="690" y="255"/>
                  </a:cubicBezTo>
                  <a:cubicBezTo>
                    <a:pt x="690" y="255"/>
                    <a:pt x="691" y="255"/>
                    <a:pt x="691" y="255"/>
                  </a:cubicBezTo>
                  <a:cubicBezTo>
                    <a:pt x="700" y="287"/>
                    <a:pt x="705" y="320"/>
                    <a:pt x="705" y="352"/>
                  </a:cubicBezTo>
                  <a:close/>
                  <a:moveTo>
                    <a:pt x="690" y="225"/>
                  </a:moveTo>
                  <a:cubicBezTo>
                    <a:pt x="673" y="225"/>
                    <a:pt x="660" y="212"/>
                    <a:pt x="660" y="195"/>
                  </a:cubicBezTo>
                  <a:cubicBezTo>
                    <a:pt x="660" y="178"/>
                    <a:pt x="673" y="165"/>
                    <a:pt x="690" y="165"/>
                  </a:cubicBezTo>
                  <a:cubicBezTo>
                    <a:pt x="707" y="165"/>
                    <a:pt x="720" y="178"/>
                    <a:pt x="720" y="195"/>
                  </a:cubicBezTo>
                  <a:cubicBezTo>
                    <a:pt x="720" y="212"/>
                    <a:pt x="707" y="225"/>
                    <a:pt x="690" y="225"/>
                  </a:cubicBezTo>
                  <a:close/>
                  <a:moveTo>
                    <a:pt x="315" y="315"/>
                  </a:moveTo>
                  <a:cubicBezTo>
                    <a:pt x="332" y="315"/>
                    <a:pt x="345" y="328"/>
                    <a:pt x="345" y="345"/>
                  </a:cubicBezTo>
                  <a:cubicBezTo>
                    <a:pt x="345" y="362"/>
                    <a:pt x="332" y="375"/>
                    <a:pt x="315" y="375"/>
                  </a:cubicBezTo>
                  <a:cubicBezTo>
                    <a:pt x="298" y="375"/>
                    <a:pt x="285" y="362"/>
                    <a:pt x="285" y="345"/>
                  </a:cubicBezTo>
                  <a:cubicBezTo>
                    <a:pt x="285" y="328"/>
                    <a:pt x="298" y="315"/>
                    <a:pt x="315" y="315"/>
                  </a:cubicBezTo>
                  <a:close/>
                  <a:moveTo>
                    <a:pt x="293" y="401"/>
                  </a:moveTo>
                  <a:cubicBezTo>
                    <a:pt x="296" y="402"/>
                    <a:pt x="298" y="402"/>
                    <a:pt x="300" y="403"/>
                  </a:cubicBezTo>
                  <a:cubicBezTo>
                    <a:pt x="301" y="434"/>
                    <a:pt x="305" y="465"/>
                    <a:pt x="313" y="495"/>
                  </a:cubicBezTo>
                  <a:cubicBezTo>
                    <a:pt x="248" y="495"/>
                    <a:pt x="248" y="495"/>
                    <a:pt x="248" y="495"/>
                  </a:cubicBezTo>
                  <a:cubicBezTo>
                    <a:pt x="259" y="462"/>
                    <a:pt x="274" y="430"/>
                    <a:pt x="293" y="401"/>
                  </a:cubicBezTo>
                  <a:close/>
                  <a:moveTo>
                    <a:pt x="705" y="465"/>
                  </a:moveTo>
                  <a:cubicBezTo>
                    <a:pt x="688" y="465"/>
                    <a:pt x="675" y="452"/>
                    <a:pt x="675" y="435"/>
                  </a:cubicBezTo>
                  <a:cubicBezTo>
                    <a:pt x="675" y="418"/>
                    <a:pt x="688" y="405"/>
                    <a:pt x="705" y="405"/>
                  </a:cubicBezTo>
                  <a:cubicBezTo>
                    <a:pt x="722" y="405"/>
                    <a:pt x="735" y="418"/>
                    <a:pt x="735" y="435"/>
                  </a:cubicBezTo>
                  <a:cubicBezTo>
                    <a:pt x="735" y="452"/>
                    <a:pt x="722" y="465"/>
                    <a:pt x="705" y="465"/>
                  </a:cubicBezTo>
                  <a:close/>
                  <a:moveTo>
                    <a:pt x="734" y="383"/>
                  </a:moveTo>
                  <a:cubicBezTo>
                    <a:pt x="734" y="373"/>
                    <a:pt x="735" y="362"/>
                    <a:pt x="735" y="352"/>
                  </a:cubicBezTo>
                  <a:cubicBezTo>
                    <a:pt x="735" y="317"/>
                    <a:pt x="730" y="281"/>
                    <a:pt x="720" y="247"/>
                  </a:cubicBezTo>
                  <a:cubicBezTo>
                    <a:pt x="730" y="241"/>
                    <a:pt x="738" y="232"/>
                    <a:pt x="743" y="222"/>
                  </a:cubicBezTo>
                  <a:cubicBezTo>
                    <a:pt x="790" y="233"/>
                    <a:pt x="833" y="252"/>
                    <a:pt x="873" y="277"/>
                  </a:cubicBezTo>
                  <a:cubicBezTo>
                    <a:pt x="890" y="322"/>
                    <a:pt x="900" y="370"/>
                    <a:pt x="900" y="420"/>
                  </a:cubicBezTo>
                  <a:cubicBezTo>
                    <a:pt x="900" y="486"/>
                    <a:pt x="884" y="548"/>
                    <a:pt x="855" y="603"/>
                  </a:cubicBezTo>
                  <a:cubicBezTo>
                    <a:pt x="833" y="548"/>
                    <a:pt x="802" y="498"/>
                    <a:pt x="761" y="456"/>
                  </a:cubicBezTo>
                  <a:cubicBezTo>
                    <a:pt x="764" y="449"/>
                    <a:pt x="765" y="442"/>
                    <a:pt x="765" y="435"/>
                  </a:cubicBezTo>
                  <a:cubicBezTo>
                    <a:pt x="765" y="412"/>
                    <a:pt x="752" y="393"/>
                    <a:pt x="734" y="383"/>
                  </a:cubicBezTo>
                  <a:close/>
                  <a:moveTo>
                    <a:pt x="850" y="230"/>
                  </a:moveTo>
                  <a:cubicBezTo>
                    <a:pt x="818" y="213"/>
                    <a:pt x="785" y="201"/>
                    <a:pt x="750" y="193"/>
                  </a:cubicBezTo>
                  <a:cubicBezTo>
                    <a:pt x="748" y="161"/>
                    <a:pt x="722" y="135"/>
                    <a:pt x="690" y="135"/>
                  </a:cubicBezTo>
                  <a:cubicBezTo>
                    <a:pt x="684" y="135"/>
                    <a:pt x="678" y="136"/>
                    <a:pt x="672" y="138"/>
                  </a:cubicBezTo>
                  <a:cubicBezTo>
                    <a:pt x="647" y="99"/>
                    <a:pt x="615" y="64"/>
                    <a:pt x="578" y="36"/>
                  </a:cubicBezTo>
                  <a:cubicBezTo>
                    <a:pt x="695" y="57"/>
                    <a:pt x="794" y="129"/>
                    <a:pt x="850" y="230"/>
                  </a:cubicBezTo>
                  <a:close/>
                  <a:moveTo>
                    <a:pt x="478" y="31"/>
                  </a:moveTo>
                  <a:cubicBezTo>
                    <a:pt x="396" y="94"/>
                    <a:pt x="337" y="184"/>
                    <a:pt x="312" y="285"/>
                  </a:cubicBezTo>
                  <a:cubicBezTo>
                    <a:pt x="281" y="287"/>
                    <a:pt x="255" y="313"/>
                    <a:pt x="255" y="345"/>
                  </a:cubicBezTo>
                  <a:cubicBezTo>
                    <a:pt x="255" y="348"/>
                    <a:pt x="255" y="350"/>
                    <a:pt x="256" y="352"/>
                  </a:cubicBezTo>
                  <a:cubicBezTo>
                    <a:pt x="206" y="374"/>
                    <a:pt x="160" y="405"/>
                    <a:pt x="121" y="443"/>
                  </a:cubicBezTo>
                  <a:cubicBezTo>
                    <a:pt x="120" y="435"/>
                    <a:pt x="120" y="428"/>
                    <a:pt x="120" y="420"/>
                  </a:cubicBezTo>
                  <a:cubicBezTo>
                    <a:pt x="120" y="216"/>
                    <a:pt x="278" y="48"/>
                    <a:pt x="478" y="31"/>
                  </a:cubicBezTo>
                  <a:close/>
                  <a:moveTo>
                    <a:pt x="125" y="482"/>
                  </a:moveTo>
                  <a:cubicBezTo>
                    <a:pt x="165" y="439"/>
                    <a:pt x="213" y="404"/>
                    <a:pt x="267" y="380"/>
                  </a:cubicBezTo>
                  <a:cubicBezTo>
                    <a:pt x="268" y="381"/>
                    <a:pt x="268" y="382"/>
                    <a:pt x="269" y="383"/>
                  </a:cubicBezTo>
                  <a:cubicBezTo>
                    <a:pt x="246" y="418"/>
                    <a:pt x="228" y="455"/>
                    <a:pt x="216" y="495"/>
                  </a:cubicBezTo>
                  <a:cubicBezTo>
                    <a:pt x="127" y="495"/>
                    <a:pt x="127" y="495"/>
                    <a:pt x="127" y="495"/>
                  </a:cubicBezTo>
                  <a:cubicBezTo>
                    <a:pt x="126" y="491"/>
                    <a:pt x="126" y="486"/>
                    <a:pt x="125" y="482"/>
                  </a:cubicBezTo>
                  <a:close/>
                  <a:moveTo>
                    <a:pt x="330" y="900"/>
                  </a:moveTo>
                  <a:cubicBezTo>
                    <a:pt x="180" y="900"/>
                    <a:pt x="180" y="900"/>
                    <a:pt x="180" y="900"/>
                  </a:cubicBezTo>
                  <a:cubicBezTo>
                    <a:pt x="180" y="855"/>
                    <a:pt x="180" y="855"/>
                    <a:pt x="180" y="855"/>
                  </a:cubicBezTo>
                  <a:cubicBezTo>
                    <a:pt x="330" y="855"/>
                    <a:pt x="330" y="855"/>
                    <a:pt x="330" y="855"/>
                  </a:cubicBezTo>
                  <a:lnTo>
                    <a:pt x="330" y="900"/>
                  </a:lnTo>
                  <a:close/>
                  <a:moveTo>
                    <a:pt x="360" y="825"/>
                  </a:moveTo>
                  <a:cubicBezTo>
                    <a:pt x="45" y="825"/>
                    <a:pt x="45" y="825"/>
                    <a:pt x="45" y="825"/>
                  </a:cubicBezTo>
                  <a:cubicBezTo>
                    <a:pt x="37" y="825"/>
                    <a:pt x="30" y="818"/>
                    <a:pt x="30" y="810"/>
                  </a:cubicBezTo>
                  <a:cubicBezTo>
                    <a:pt x="30" y="540"/>
                    <a:pt x="30" y="540"/>
                    <a:pt x="30" y="540"/>
                  </a:cubicBezTo>
                  <a:cubicBezTo>
                    <a:pt x="30" y="532"/>
                    <a:pt x="37" y="525"/>
                    <a:pt x="45" y="525"/>
                  </a:cubicBezTo>
                  <a:cubicBezTo>
                    <a:pt x="465" y="525"/>
                    <a:pt x="465" y="525"/>
                    <a:pt x="465" y="525"/>
                  </a:cubicBezTo>
                  <a:cubicBezTo>
                    <a:pt x="473" y="525"/>
                    <a:pt x="480" y="532"/>
                    <a:pt x="480" y="540"/>
                  </a:cubicBezTo>
                  <a:cubicBezTo>
                    <a:pt x="480" y="810"/>
                    <a:pt x="480" y="810"/>
                    <a:pt x="480" y="810"/>
                  </a:cubicBezTo>
                  <a:cubicBezTo>
                    <a:pt x="480" y="812"/>
                    <a:pt x="480" y="813"/>
                    <a:pt x="479" y="815"/>
                  </a:cubicBezTo>
                  <a:cubicBezTo>
                    <a:pt x="479" y="815"/>
                    <a:pt x="479" y="816"/>
                    <a:pt x="478" y="817"/>
                  </a:cubicBezTo>
                  <a:cubicBezTo>
                    <a:pt x="476" y="822"/>
                    <a:pt x="471" y="825"/>
                    <a:pt x="465" y="825"/>
                  </a:cubicBezTo>
                  <a:lnTo>
                    <a:pt x="360" y="825"/>
                  </a:lnTo>
                  <a:close/>
                  <a:moveTo>
                    <a:pt x="510" y="770"/>
                  </a:moveTo>
                  <a:cubicBezTo>
                    <a:pt x="531" y="783"/>
                    <a:pt x="553" y="795"/>
                    <a:pt x="576" y="804"/>
                  </a:cubicBezTo>
                  <a:cubicBezTo>
                    <a:pt x="554" y="808"/>
                    <a:pt x="532" y="810"/>
                    <a:pt x="510" y="810"/>
                  </a:cubicBezTo>
                  <a:lnTo>
                    <a:pt x="510" y="770"/>
                  </a:lnTo>
                  <a:close/>
                  <a:moveTo>
                    <a:pt x="628" y="792"/>
                  </a:moveTo>
                  <a:cubicBezTo>
                    <a:pt x="586" y="779"/>
                    <a:pt x="546" y="760"/>
                    <a:pt x="510" y="734"/>
                  </a:cubicBezTo>
                  <a:cubicBezTo>
                    <a:pt x="510" y="710"/>
                    <a:pt x="510" y="710"/>
                    <a:pt x="510" y="710"/>
                  </a:cubicBezTo>
                  <a:cubicBezTo>
                    <a:pt x="601" y="667"/>
                    <a:pt x="673" y="588"/>
                    <a:pt x="709" y="495"/>
                  </a:cubicBezTo>
                  <a:cubicBezTo>
                    <a:pt x="722" y="494"/>
                    <a:pt x="734" y="489"/>
                    <a:pt x="744" y="481"/>
                  </a:cubicBezTo>
                  <a:cubicBezTo>
                    <a:pt x="785" y="525"/>
                    <a:pt x="816" y="579"/>
                    <a:pt x="835" y="636"/>
                  </a:cubicBezTo>
                  <a:cubicBezTo>
                    <a:pt x="786" y="709"/>
                    <a:pt x="713" y="765"/>
                    <a:pt x="628" y="792"/>
                  </a:cubicBezTo>
                  <a:close/>
                  <a:moveTo>
                    <a:pt x="628" y="792"/>
                  </a:moveTo>
                  <a:cubicBezTo>
                    <a:pt x="628" y="792"/>
                    <a:pt x="628" y="792"/>
                    <a:pt x="628" y="79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5" name="Group 194"/>
          <p:cNvGrpSpPr>
            <a:grpSpLocks noChangeAspect="1"/>
          </p:cNvGrpSpPr>
          <p:nvPr/>
        </p:nvGrpSpPr>
        <p:grpSpPr>
          <a:xfrm>
            <a:off x="8965331" y="2637770"/>
            <a:ext cx="312738" cy="304800"/>
            <a:chOff x="11418887" y="1905001"/>
            <a:chExt cx="938213" cy="914400"/>
          </a:xfrm>
        </p:grpSpPr>
        <p:sp>
          <p:nvSpPr>
            <p:cNvPr id="196" name="Rectangle 64"/>
            <p:cNvSpPr>
              <a:spLocks noChangeArrowheads="1"/>
            </p:cNvSpPr>
            <p:nvPr/>
          </p:nvSpPr>
          <p:spPr bwMode="auto">
            <a:xfrm>
              <a:off x="11434763" y="2414588"/>
              <a:ext cx="908050" cy="40481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65"/>
            <p:cNvSpPr>
              <a:spLocks noEditPoints="1"/>
            </p:cNvSpPr>
            <p:nvPr/>
          </p:nvSpPr>
          <p:spPr bwMode="auto">
            <a:xfrm>
              <a:off x="12239625" y="1911351"/>
              <a:ext cx="117475" cy="463550"/>
            </a:xfrm>
            <a:custGeom>
              <a:avLst/>
              <a:gdLst>
                <a:gd name="T0" fmla="*/ 51 w 117"/>
                <a:gd name="T1" fmla="*/ 453 h 465"/>
                <a:gd name="T2" fmla="*/ 78 w 117"/>
                <a:gd name="T3" fmla="*/ 465 h 465"/>
                <a:gd name="T4" fmla="*/ 117 w 117"/>
                <a:gd name="T5" fmla="*/ 279 h 465"/>
                <a:gd name="T6" fmla="*/ 24 w 117"/>
                <a:gd name="T7" fmla="*/ 0 h 465"/>
                <a:gd name="T8" fmla="*/ 0 w 117"/>
                <a:gd name="T9" fmla="*/ 18 h 465"/>
                <a:gd name="T10" fmla="*/ 87 w 117"/>
                <a:gd name="T11" fmla="*/ 279 h 465"/>
                <a:gd name="T12" fmla="*/ 51 w 117"/>
                <a:gd name="T13" fmla="*/ 453 h 465"/>
                <a:gd name="T14" fmla="*/ 51 w 117"/>
                <a:gd name="T15" fmla="*/ 453 h 465"/>
                <a:gd name="T16" fmla="*/ 51 w 117"/>
                <a:gd name="T17" fmla="*/ 45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465">
                  <a:moveTo>
                    <a:pt x="51" y="453"/>
                  </a:moveTo>
                  <a:cubicBezTo>
                    <a:pt x="78" y="465"/>
                    <a:pt x="78" y="465"/>
                    <a:pt x="78" y="465"/>
                  </a:cubicBezTo>
                  <a:cubicBezTo>
                    <a:pt x="104" y="406"/>
                    <a:pt x="117" y="344"/>
                    <a:pt x="117" y="279"/>
                  </a:cubicBezTo>
                  <a:cubicBezTo>
                    <a:pt x="117" y="177"/>
                    <a:pt x="85" y="81"/>
                    <a:pt x="24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7" y="94"/>
                    <a:pt x="87" y="184"/>
                    <a:pt x="87" y="279"/>
                  </a:cubicBezTo>
                  <a:cubicBezTo>
                    <a:pt x="87" y="339"/>
                    <a:pt x="75" y="398"/>
                    <a:pt x="51" y="453"/>
                  </a:cubicBezTo>
                  <a:close/>
                  <a:moveTo>
                    <a:pt x="51" y="453"/>
                  </a:moveTo>
                  <a:cubicBezTo>
                    <a:pt x="51" y="453"/>
                    <a:pt x="51" y="453"/>
                    <a:pt x="51" y="45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66"/>
            <p:cNvSpPr>
              <a:spLocks noEditPoints="1"/>
            </p:cNvSpPr>
            <p:nvPr/>
          </p:nvSpPr>
          <p:spPr bwMode="auto">
            <a:xfrm>
              <a:off x="11418887" y="1911351"/>
              <a:ext cx="119063" cy="463550"/>
            </a:xfrm>
            <a:custGeom>
              <a:avLst/>
              <a:gdLst>
                <a:gd name="T0" fmla="*/ 66 w 117"/>
                <a:gd name="T1" fmla="*/ 453 h 465"/>
                <a:gd name="T2" fmla="*/ 30 w 117"/>
                <a:gd name="T3" fmla="*/ 279 h 465"/>
                <a:gd name="T4" fmla="*/ 117 w 117"/>
                <a:gd name="T5" fmla="*/ 18 h 465"/>
                <a:gd name="T6" fmla="*/ 93 w 117"/>
                <a:gd name="T7" fmla="*/ 0 h 465"/>
                <a:gd name="T8" fmla="*/ 0 w 117"/>
                <a:gd name="T9" fmla="*/ 279 h 465"/>
                <a:gd name="T10" fmla="*/ 39 w 117"/>
                <a:gd name="T11" fmla="*/ 465 h 465"/>
                <a:gd name="T12" fmla="*/ 66 w 117"/>
                <a:gd name="T13" fmla="*/ 453 h 465"/>
                <a:gd name="T14" fmla="*/ 66 w 117"/>
                <a:gd name="T15" fmla="*/ 453 h 465"/>
                <a:gd name="T16" fmla="*/ 66 w 117"/>
                <a:gd name="T17" fmla="*/ 45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465">
                  <a:moveTo>
                    <a:pt x="66" y="453"/>
                  </a:moveTo>
                  <a:cubicBezTo>
                    <a:pt x="42" y="398"/>
                    <a:pt x="30" y="339"/>
                    <a:pt x="30" y="279"/>
                  </a:cubicBezTo>
                  <a:cubicBezTo>
                    <a:pt x="30" y="184"/>
                    <a:pt x="60" y="94"/>
                    <a:pt x="117" y="1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32" y="81"/>
                    <a:pt x="0" y="177"/>
                    <a:pt x="0" y="279"/>
                  </a:cubicBezTo>
                  <a:cubicBezTo>
                    <a:pt x="0" y="343"/>
                    <a:pt x="13" y="406"/>
                    <a:pt x="39" y="465"/>
                  </a:cubicBezTo>
                  <a:lnTo>
                    <a:pt x="66" y="453"/>
                  </a:lnTo>
                  <a:close/>
                  <a:moveTo>
                    <a:pt x="66" y="453"/>
                  </a:moveTo>
                  <a:cubicBezTo>
                    <a:pt x="66" y="453"/>
                    <a:pt x="66" y="453"/>
                    <a:pt x="66" y="45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67"/>
            <p:cNvSpPr>
              <a:spLocks noEditPoints="1"/>
            </p:cNvSpPr>
            <p:nvPr/>
          </p:nvSpPr>
          <p:spPr bwMode="auto">
            <a:xfrm>
              <a:off x="11510963" y="1908176"/>
              <a:ext cx="147638" cy="468313"/>
            </a:xfrm>
            <a:custGeom>
              <a:avLst/>
              <a:gdLst>
                <a:gd name="T0" fmla="*/ 50 w 147"/>
                <a:gd name="T1" fmla="*/ 469 h 469"/>
                <a:gd name="T2" fmla="*/ 76 w 147"/>
                <a:gd name="T3" fmla="*/ 453 h 469"/>
                <a:gd name="T4" fmla="*/ 30 w 147"/>
                <a:gd name="T5" fmla="*/ 281 h 469"/>
                <a:gd name="T6" fmla="*/ 147 w 147"/>
                <a:gd name="T7" fmla="*/ 22 h 469"/>
                <a:gd name="T8" fmla="*/ 127 w 147"/>
                <a:gd name="T9" fmla="*/ 0 h 469"/>
                <a:gd name="T10" fmla="*/ 0 w 147"/>
                <a:gd name="T11" fmla="*/ 281 h 469"/>
                <a:gd name="T12" fmla="*/ 50 w 147"/>
                <a:gd name="T13" fmla="*/ 469 h 469"/>
                <a:gd name="T14" fmla="*/ 50 w 147"/>
                <a:gd name="T15" fmla="*/ 469 h 469"/>
                <a:gd name="T16" fmla="*/ 50 w 147"/>
                <a:gd name="T1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469">
                  <a:moveTo>
                    <a:pt x="50" y="469"/>
                  </a:moveTo>
                  <a:cubicBezTo>
                    <a:pt x="76" y="453"/>
                    <a:pt x="76" y="453"/>
                    <a:pt x="76" y="453"/>
                  </a:cubicBezTo>
                  <a:cubicBezTo>
                    <a:pt x="46" y="401"/>
                    <a:pt x="30" y="342"/>
                    <a:pt x="30" y="281"/>
                  </a:cubicBezTo>
                  <a:cubicBezTo>
                    <a:pt x="30" y="182"/>
                    <a:pt x="73" y="88"/>
                    <a:pt x="147" y="22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46" y="71"/>
                    <a:pt x="0" y="174"/>
                    <a:pt x="0" y="281"/>
                  </a:cubicBezTo>
                  <a:cubicBezTo>
                    <a:pt x="0" y="347"/>
                    <a:pt x="17" y="412"/>
                    <a:pt x="50" y="469"/>
                  </a:cubicBezTo>
                  <a:close/>
                  <a:moveTo>
                    <a:pt x="50" y="469"/>
                  </a:moveTo>
                  <a:cubicBezTo>
                    <a:pt x="50" y="469"/>
                    <a:pt x="50" y="469"/>
                    <a:pt x="50" y="46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68"/>
            <p:cNvSpPr>
              <a:spLocks noEditPoints="1"/>
            </p:cNvSpPr>
            <p:nvPr/>
          </p:nvSpPr>
          <p:spPr bwMode="auto">
            <a:xfrm>
              <a:off x="12118975" y="1908176"/>
              <a:ext cx="147638" cy="468313"/>
            </a:xfrm>
            <a:custGeom>
              <a:avLst/>
              <a:gdLst>
                <a:gd name="T0" fmla="*/ 117 w 147"/>
                <a:gd name="T1" fmla="*/ 281 h 469"/>
                <a:gd name="T2" fmla="*/ 71 w 147"/>
                <a:gd name="T3" fmla="*/ 453 h 469"/>
                <a:gd name="T4" fmla="*/ 97 w 147"/>
                <a:gd name="T5" fmla="*/ 469 h 469"/>
                <a:gd name="T6" fmla="*/ 147 w 147"/>
                <a:gd name="T7" fmla="*/ 281 h 469"/>
                <a:gd name="T8" fmla="*/ 20 w 147"/>
                <a:gd name="T9" fmla="*/ 0 h 469"/>
                <a:gd name="T10" fmla="*/ 0 w 147"/>
                <a:gd name="T11" fmla="*/ 22 h 469"/>
                <a:gd name="T12" fmla="*/ 117 w 147"/>
                <a:gd name="T13" fmla="*/ 281 h 469"/>
                <a:gd name="T14" fmla="*/ 117 w 147"/>
                <a:gd name="T15" fmla="*/ 281 h 469"/>
                <a:gd name="T16" fmla="*/ 117 w 147"/>
                <a:gd name="T17" fmla="*/ 281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469">
                  <a:moveTo>
                    <a:pt x="117" y="281"/>
                  </a:moveTo>
                  <a:cubicBezTo>
                    <a:pt x="117" y="342"/>
                    <a:pt x="101" y="401"/>
                    <a:pt x="71" y="453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130" y="412"/>
                    <a:pt x="147" y="347"/>
                    <a:pt x="147" y="281"/>
                  </a:cubicBezTo>
                  <a:cubicBezTo>
                    <a:pt x="147" y="174"/>
                    <a:pt x="101" y="71"/>
                    <a:pt x="2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4" y="88"/>
                    <a:pt x="117" y="182"/>
                    <a:pt x="117" y="281"/>
                  </a:cubicBezTo>
                  <a:close/>
                  <a:moveTo>
                    <a:pt x="117" y="281"/>
                  </a:moveTo>
                  <a:cubicBezTo>
                    <a:pt x="117" y="281"/>
                    <a:pt x="117" y="281"/>
                    <a:pt x="117" y="28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69"/>
            <p:cNvSpPr>
              <a:spLocks noEditPoints="1"/>
            </p:cNvSpPr>
            <p:nvPr/>
          </p:nvSpPr>
          <p:spPr bwMode="auto">
            <a:xfrm>
              <a:off x="11434763" y="1905001"/>
              <a:ext cx="908050" cy="914400"/>
            </a:xfrm>
            <a:custGeom>
              <a:avLst/>
              <a:gdLst>
                <a:gd name="T0" fmla="*/ 165 w 900"/>
                <a:gd name="T1" fmla="*/ 285 h 915"/>
                <a:gd name="T2" fmla="*/ 0 w 900"/>
                <a:gd name="T3" fmla="*/ 525 h 915"/>
                <a:gd name="T4" fmla="*/ 0 w 900"/>
                <a:gd name="T5" fmla="*/ 630 h 915"/>
                <a:gd name="T6" fmla="*/ 120 w 900"/>
                <a:gd name="T7" fmla="*/ 765 h 915"/>
                <a:gd name="T8" fmla="*/ 15 w 900"/>
                <a:gd name="T9" fmla="*/ 795 h 915"/>
                <a:gd name="T10" fmla="*/ 45 w 900"/>
                <a:gd name="T11" fmla="*/ 795 h 915"/>
                <a:gd name="T12" fmla="*/ 255 w 900"/>
                <a:gd name="T13" fmla="*/ 915 h 915"/>
                <a:gd name="T14" fmla="*/ 435 w 900"/>
                <a:gd name="T15" fmla="*/ 915 h 915"/>
                <a:gd name="T16" fmla="*/ 645 w 900"/>
                <a:gd name="T17" fmla="*/ 795 h 915"/>
                <a:gd name="T18" fmla="*/ 675 w 900"/>
                <a:gd name="T19" fmla="*/ 795 h 915"/>
                <a:gd name="T20" fmla="*/ 885 w 900"/>
                <a:gd name="T21" fmla="*/ 915 h 915"/>
                <a:gd name="T22" fmla="*/ 900 w 900"/>
                <a:gd name="T23" fmla="*/ 765 h 915"/>
                <a:gd name="T24" fmla="*/ 900 w 900"/>
                <a:gd name="T25" fmla="*/ 660 h 915"/>
                <a:gd name="T26" fmla="*/ 885 w 900"/>
                <a:gd name="T27" fmla="*/ 525 h 915"/>
                <a:gd name="T28" fmla="*/ 642 w 900"/>
                <a:gd name="T29" fmla="*/ 495 h 915"/>
                <a:gd name="T30" fmla="*/ 465 w 900"/>
                <a:gd name="T31" fmla="*/ 525 h 915"/>
                <a:gd name="T32" fmla="*/ 465 w 900"/>
                <a:gd name="T33" fmla="*/ 630 h 915"/>
                <a:gd name="T34" fmla="*/ 458 w 900"/>
                <a:gd name="T35" fmla="*/ 80 h 915"/>
                <a:gd name="T36" fmla="*/ 362 w 900"/>
                <a:gd name="T37" fmla="*/ 213 h 915"/>
                <a:gd name="T38" fmla="*/ 540 w 900"/>
                <a:gd name="T39" fmla="*/ 420 h 915"/>
                <a:gd name="T40" fmla="*/ 525 w 900"/>
                <a:gd name="T41" fmla="*/ 435 h 915"/>
                <a:gd name="T42" fmla="*/ 392 w 900"/>
                <a:gd name="T43" fmla="*/ 302 h 915"/>
                <a:gd name="T44" fmla="*/ 531 w 900"/>
                <a:gd name="T45" fmla="*/ 292 h 915"/>
                <a:gd name="T46" fmla="*/ 540 w 900"/>
                <a:gd name="T47" fmla="*/ 390 h 915"/>
                <a:gd name="T48" fmla="*/ 360 w 900"/>
                <a:gd name="T49" fmla="*/ 285 h 915"/>
                <a:gd name="T50" fmla="*/ 570 w 900"/>
                <a:gd name="T51" fmla="*/ 285 h 915"/>
                <a:gd name="T52" fmla="*/ 585 w 900"/>
                <a:gd name="T53" fmla="*/ 270 h 915"/>
                <a:gd name="T54" fmla="*/ 404 w 900"/>
                <a:gd name="T55" fmla="*/ 262 h 915"/>
                <a:gd name="T56" fmla="*/ 495 w 900"/>
                <a:gd name="T57" fmla="*/ 150 h 915"/>
                <a:gd name="T58" fmla="*/ 526 w 900"/>
                <a:gd name="T59" fmla="*/ 262 h 915"/>
                <a:gd name="T60" fmla="*/ 495 w 900"/>
                <a:gd name="T61" fmla="*/ 90 h 915"/>
                <a:gd name="T62" fmla="*/ 362 w 900"/>
                <a:gd name="T63" fmla="*/ 315 h 915"/>
                <a:gd name="T64" fmla="*/ 506 w 900"/>
                <a:gd name="T65" fmla="*/ 464 h 915"/>
                <a:gd name="T66" fmla="*/ 360 w 900"/>
                <a:gd name="T67" fmla="*/ 345 h 915"/>
                <a:gd name="T68" fmla="*/ 435 w 900"/>
                <a:gd name="T69" fmla="*/ 630 h 915"/>
                <a:gd name="T70" fmla="*/ 435 w 900"/>
                <a:gd name="T71" fmla="*/ 525 h 915"/>
                <a:gd name="T72" fmla="*/ 360 w 900"/>
                <a:gd name="T73" fmla="*/ 765 h 915"/>
                <a:gd name="T74" fmla="*/ 521 w 900"/>
                <a:gd name="T75" fmla="*/ 495 h 915"/>
                <a:gd name="T76" fmla="*/ 576 w 900"/>
                <a:gd name="T77" fmla="*/ 462 h 915"/>
                <a:gd name="T78" fmla="*/ 595 w 900"/>
                <a:gd name="T79" fmla="*/ 495 h 915"/>
                <a:gd name="T80" fmla="*/ 585 w 900"/>
                <a:gd name="T81" fmla="*/ 433 h 915"/>
                <a:gd name="T82" fmla="*/ 615 w 900"/>
                <a:gd name="T83" fmla="*/ 270 h 915"/>
                <a:gd name="T84" fmla="*/ 705 w 900"/>
                <a:gd name="T85" fmla="*/ 285 h 915"/>
                <a:gd name="T86" fmla="*/ 596 w 900"/>
                <a:gd name="T87" fmla="*/ 233 h 915"/>
                <a:gd name="T88" fmla="*/ 540 w 900"/>
                <a:gd name="T89" fmla="*/ 105 h 915"/>
                <a:gd name="T90" fmla="*/ 673 w 900"/>
                <a:gd name="T91" fmla="*/ 162 h 915"/>
                <a:gd name="T92" fmla="*/ 495 w 900"/>
                <a:gd name="T93" fmla="*/ 60 h 915"/>
                <a:gd name="T94" fmla="*/ 450 w 900"/>
                <a:gd name="T95" fmla="*/ 30 h 915"/>
                <a:gd name="T96" fmla="*/ 330 w 900"/>
                <a:gd name="T97" fmla="*/ 180 h 915"/>
                <a:gd name="T98" fmla="*/ 242 w 900"/>
                <a:gd name="T99" fmla="*/ 138 h 915"/>
                <a:gd name="T100" fmla="*/ 317 w 900"/>
                <a:gd name="T101" fmla="*/ 258 h 915"/>
                <a:gd name="T102" fmla="*/ 210 w 900"/>
                <a:gd name="T103" fmla="*/ 372 h 915"/>
                <a:gd name="T104" fmla="*/ 225 w 900"/>
                <a:gd name="T105" fmla="*/ 405 h 915"/>
                <a:gd name="T106" fmla="*/ 330 w 900"/>
                <a:gd name="T107" fmla="*/ 345 h 915"/>
                <a:gd name="T108" fmla="*/ 225 w 900"/>
                <a:gd name="T109" fmla="*/ 405 h 915"/>
                <a:gd name="T110" fmla="*/ 225 w 900"/>
                <a:gd name="T111" fmla="*/ 630 h 915"/>
                <a:gd name="T112" fmla="*/ 150 w 900"/>
                <a:gd name="T113" fmla="*/ 660 h 915"/>
                <a:gd name="T114" fmla="*/ 150 w 900"/>
                <a:gd name="T115" fmla="*/ 765 h 915"/>
                <a:gd name="T116" fmla="*/ 570 w 900"/>
                <a:gd name="T117" fmla="*/ 765 h 915"/>
                <a:gd name="T118" fmla="*/ 750 w 900"/>
                <a:gd name="T119" fmla="*/ 765 h 915"/>
                <a:gd name="T120" fmla="*/ 675 w 900"/>
                <a:gd name="T121" fmla="*/ 525 h 915"/>
                <a:gd name="T122" fmla="*/ 855 w 900"/>
                <a:gd name="T123" fmla="*/ 63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0" h="915">
                  <a:moveTo>
                    <a:pt x="735" y="285"/>
                  </a:moveTo>
                  <a:cubicBezTo>
                    <a:pt x="735" y="128"/>
                    <a:pt x="607" y="0"/>
                    <a:pt x="450" y="0"/>
                  </a:cubicBezTo>
                  <a:cubicBezTo>
                    <a:pt x="293" y="0"/>
                    <a:pt x="165" y="128"/>
                    <a:pt x="165" y="285"/>
                  </a:cubicBezTo>
                  <a:cubicBezTo>
                    <a:pt x="165" y="366"/>
                    <a:pt x="199" y="441"/>
                    <a:pt x="258" y="495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15" y="525"/>
                    <a:pt x="15" y="525"/>
                    <a:pt x="15" y="525"/>
                  </a:cubicBezTo>
                  <a:cubicBezTo>
                    <a:pt x="15" y="630"/>
                    <a:pt x="15" y="630"/>
                    <a:pt x="15" y="63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120" y="660"/>
                    <a:pt x="120" y="660"/>
                    <a:pt x="120" y="660"/>
                  </a:cubicBezTo>
                  <a:cubicBezTo>
                    <a:pt x="120" y="765"/>
                    <a:pt x="120" y="765"/>
                    <a:pt x="120" y="765"/>
                  </a:cubicBezTo>
                  <a:cubicBezTo>
                    <a:pt x="0" y="765"/>
                    <a:pt x="0" y="765"/>
                    <a:pt x="0" y="765"/>
                  </a:cubicBezTo>
                  <a:cubicBezTo>
                    <a:pt x="0" y="795"/>
                    <a:pt x="0" y="795"/>
                    <a:pt x="0" y="795"/>
                  </a:cubicBezTo>
                  <a:cubicBezTo>
                    <a:pt x="15" y="795"/>
                    <a:pt x="15" y="795"/>
                    <a:pt x="15" y="795"/>
                  </a:cubicBezTo>
                  <a:cubicBezTo>
                    <a:pt x="15" y="915"/>
                    <a:pt x="15" y="915"/>
                    <a:pt x="15" y="915"/>
                  </a:cubicBezTo>
                  <a:cubicBezTo>
                    <a:pt x="45" y="915"/>
                    <a:pt x="45" y="915"/>
                    <a:pt x="45" y="915"/>
                  </a:cubicBezTo>
                  <a:cubicBezTo>
                    <a:pt x="45" y="795"/>
                    <a:pt x="45" y="795"/>
                    <a:pt x="45" y="795"/>
                  </a:cubicBezTo>
                  <a:cubicBezTo>
                    <a:pt x="225" y="795"/>
                    <a:pt x="225" y="795"/>
                    <a:pt x="225" y="795"/>
                  </a:cubicBezTo>
                  <a:cubicBezTo>
                    <a:pt x="225" y="915"/>
                    <a:pt x="225" y="915"/>
                    <a:pt x="225" y="915"/>
                  </a:cubicBezTo>
                  <a:cubicBezTo>
                    <a:pt x="255" y="915"/>
                    <a:pt x="255" y="915"/>
                    <a:pt x="255" y="915"/>
                  </a:cubicBezTo>
                  <a:cubicBezTo>
                    <a:pt x="255" y="795"/>
                    <a:pt x="255" y="795"/>
                    <a:pt x="255" y="795"/>
                  </a:cubicBezTo>
                  <a:cubicBezTo>
                    <a:pt x="435" y="795"/>
                    <a:pt x="435" y="795"/>
                    <a:pt x="435" y="795"/>
                  </a:cubicBezTo>
                  <a:cubicBezTo>
                    <a:pt x="435" y="915"/>
                    <a:pt x="435" y="915"/>
                    <a:pt x="435" y="915"/>
                  </a:cubicBezTo>
                  <a:cubicBezTo>
                    <a:pt x="465" y="915"/>
                    <a:pt x="465" y="915"/>
                    <a:pt x="465" y="915"/>
                  </a:cubicBezTo>
                  <a:cubicBezTo>
                    <a:pt x="465" y="795"/>
                    <a:pt x="465" y="795"/>
                    <a:pt x="465" y="795"/>
                  </a:cubicBezTo>
                  <a:cubicBezTo>
                    <a:pt x="645" y="795"/>
                    <a:pt x="645" y="795"/>
                    <a:pt x="645" y="795"/>
                  </a:cubicBezTo>
                  <a:cubicBezTo>
                    <a:pt x="645" y="915"/>
                    <a:pt x="645" y="915"/>
                    <a:pt x="645" y="915"/>
                  </a:cubicBezTo>
                  <a:cubicBezTo>
                    <a:pt x="675" y="915"/>
                    <a:pt x="675" y="915"/>
                    <a:pt x="675" y="915"/>
                  </a:cubicBezTo>
                  <a:cubicBezTo>
                    <a:pt x="675" y="795"/>
                    <a:pt x="675" y="795"/>
                    <a:pt x="675" y="795"/>
                  </a:cubicBezTo>
                  <a:cubicBezTo>
                    <a:pt x="855" y="795"/>
                    <a:pt x="855" y="795"/>
                    <a:pt x="855" y="795"/>
                  </a:cubicBezTo>
                  <a:cubicBezTo>
                    <a:pt x="855" y="915"/>
                    <a:pt x="855" y="915"/>
                    <a:pt x="855" y="915"/>
                  </a:cubicBezTo>
                  <a:cubicBezTo>
                    <a:pt x="885" y="915"/>
                    <a:pt x="885" y="915"/>
                    <a:pt x="885" y="915"/>
                  </a:cubicBezTo>
                  <a:cubicBezTo>
                    <a:pt x="885" y="795"/>
                    <a:pt x="885" y="795"/>
                    <a:pt x="885" y="795"/>
                  </a:cubicBezTo>
                  <a:cubicBezTo>
                    <a:pt x="900" y="795"/>
                    <a:pt x="900" y="795"/>
                    <a:pt x="900" y="795"/>
                  </a:cubicBezTo>
                  <a:cubicBezTo>
                    <a:pt x="900" y="765"/>
                    <a:pt x="900" y="765"/>
                    <a:pt x="900" y="765"/>
                  </a:cubicBezTo>
                  <a:cubicBezTo>
                    <a:pt x="780" y="765"/>
                    <a:pt x="780" y="765"/>
                    <a:pt x="780" y="765"/>
                  </a:cubicBezTo>
                  <a:cubicBezTo>
                    <a:pt x="780" y="660"/>
                    <a:pt x="780" y="660"/>
                    <a:pt x="780" y="660"/>
                  </a:cubicBezTo>
                  <a:cubicBezTo>
                    <a:pt x="900" y="660"/>
                    <a:pt x="900" y="660"/>
                    <a:pt x="900" y="660"/>
                  </a:cubicBezTo>
                  <a:cubicBezTo>
                    <a:pt x="900" y="630"/>
                    <a:pt x="900" y="630"/>
                    <a:pt x="900" y="630"/>
                  </a:cubicBezTo>
                  <a:cubicBezTo>
                    <a:pt x="885" y="630"/>
                    <a:pt x="885" y="630"/>
                    <a:pt x="885" y="630"/>
                  </a:cubicBezTo>
                  <a:cubicBezTo>
                    <a:pt x="885" y="525"/>
                    <a:pt x="885" y="525"/>
                    <a:pt x="885" y="525"/>
                  </a:cubicBezTo>
                  <a:cubicBezTo>
                    <a:pt x="900" y="525"/>
                    <a:pt x="900" y="525"/>
                    <a:pt x="900" y="525"/>
                  </a:cubicBezTo>
                  <a:cubicBezTo>
                    <a:pt x="900" y="495"/>
                    <a:pt x="900" y="495"/>
                    <a:pt x="900" y="495"/>
                  </a:cubicBezTo>
                  <a:cubicBezTo>
                    <a:pt x="642" y="495"/>
                    <a:pt x="642" y="495"/>
                    <a:pt x="642" y="495"/>
                  </a:cubicBezTo>
                  <a:cubicBezTo>
                    <a:pt x="701" y="441"/>
                    <a:pt x="735" y="366"/>
                    <a:pt x="735" y="285"/>
                  </a:cubicBezTo>
                  <a:close/>
                  <a:moveTo>
                    <a:pt x="465" y="630"/>
                  </a:moveTo>
                  <a:cubicBezTo>
                    <a:pt x="465" y="525"/>
                    <a:pt x="465" y="525"/>
                    <a:pt x="465" y="525"/>
                  </a:cubicBezTo>
                  <a:cubicBezTo>
                    <a:pt x="645" y="525"/>
                    <a:pt x="645" y="525"/>
                    <a:pt x="645" y="525"/>
                  </a:cubicBezTo>
                  <a:cubicBezTo>
                    <a:pt x="645" y="630"/>
                    <a:pt x="645" y="630"/>
                    <a:pt x="645" y="630"/>
                  </a:cubicBezTo>
                  <a:lnTo>
                    <a:pt x="465" y="630"/>
                  </a:lnTo>
                  <a:close/>
                  <a:moveTo>
                    <a:pt x="360" y="180"/>
                  </a:moveTo>
                  <a:cubicBezTo>
                    <a:pt x="360" y="130"/>
                    <a:pt x="375" y="81"/>
                    <a:pt x="403" y="39"/>
                  </a:cubicBezTo>
                  <a:cubicBezTo>
                    <a:pt x="423" y="51"/>
                    <a:pt x="441" y="64"/>
                    <a:pt x="458" y="80"/>
                  </a:cubicBezTo>
                  <a:cubicBezTo>
                    <a:pt x="453" y="87"/>
                    <a:pt x="450" y="96"/>
                    <a:pt x="450" y="105"/>
                  </a:cubicBezTo>
                  <a:cubicBezTo>
                    <a:pt x="450" y="108"/>
                    <a:pt x="450" y="110"/>
                    <a:pt x="451" y="113"/>
                  </a:cubicBezTo>
                  <a:cubicBezTo>
                    <a:pt x="414" y="139"/>
                    <a:pt x="383" y="173"/>
                    <a:pt x="362" y="213"/>
                  </a:cubicBezTo>
                  <a:cubicBezTo>
                    <a:pt x="361" y="202"/>
                    <a:pt x="360" y="191"/>
                    <a:pt x="360" y="180"/>
                  </a:cubicBezTo>
                  <a:close/>
                  <a:moveTo>
                    <a:pt x="525" y="435"/>
                  </a:moveTo>
                  <a:cubicBezTo>
                    <a:pt x="525" y="427"/>
                    <a:pt x="532" y="420"/>
                    <a:pt x="540" y="420"/>
                  </a:cubicBezTo>
                  <a:cubicBezTo>
                    <a:pt x="548" y="420"/>
                    <a:pt x="555" y="427"/>
                    <a:pt x="555" y="435"/>
                  </a:cubicBezTo>
                  <a:cubicBezTo>
                    <a:pt x="555" y="443"/>
                    <a:pt x="548" y="450"/>
                    <a:pt x="540" y="450"/>
                  </a:cubicBezTo>
                  <a:cubicBezTo>
                    <a:pt x="532" y="450"/>
                    <a:pt x="525" y="443"/>
                    <a:pt x="525" y="435"/>
                  </a:cubicBezTo>
                  <a:close/>
                  <a:moveTo>
                    <a:pt x="540" y="390"/>
                  </a:moveTo>
                  <a:cubicBezTo>
                    <a:pt x="525" y="390"/>
                    <a:pt x="512" y="398"/>
                    <a:pt x="503" y="409"/>
                  </a:cubicBezTo>
                  <a:cubicBezTo>
                    <a:pt x="456" y="386"/>
                    <a:pt x="417" y="349"/>
                    <a:pt x="392" y="302"/>
                  </a:cubicBezTo>
                  <a:cubicBezTo>
                    <a:pt x="394" y="299"/>
                    <a:pt x="397" y="296"/>
                    <a:pt x="399" y="292"/>
                  </a:cubicBezTo>
                  <a:cubicBezTo>
                    <a:pt x="421" y="297"/>
                    <a:pt x="443" y="300"/>
                    <a:pt x="465" y="300"/>
                  </a:cubicBezTo>
                  <a:cubicBezTo>
                    <a:pt x="487" y="300"/>
                    <a:pt x="509" y="297"/>
                    <a:pt x="531" y="292"/>
                  </a:cubicBezTo>
                  <a:cubicBezTo>
                    <a:pt x="536" y="301"/>
                    <a:pt x="544" y="308"/>
                    <a:pt x="554" y="312"/>
                  </a:cubicBezTo>
                  <a:cubicBezTo>
                    <a:pt x="553" y="339"/>
                    <a:pt x="549" y="365"/>
                    <a:pt x="541" y="390"/>
                  </a:cubicBezTo>
                  <a:cubicBezTo>
                    <a:pt x="540" y="390"/>
                    <a:pt x="540" y="390"/>
                    <a:pt x="540" y="390"/>
                  </a:cubicBezTo>
                  <a:close/>
                  <a:moveTo>
                    <a:pt x="360" y="255"/>
                  </a:moveTo>
                  <a:cubicBezTo>
                    <a:pt x="368" y="255"/>
                    <a:pt x="375" y="262"/>
                    <a:pt x="375" y="270"/>
                  </a:cubicBezTo>
                  <a:cubicBezTo>
                    <a:pt x="375" y="278"/>
                    <a:pt x="368" y="285"/>
                    <a:pt x="360" y="285"/>
                  </a:cubicBezTo>
                  <a:cubicBezTo>
                    <a:pt x="352" y="285"/>
                    <a:pt x="345" y="278"/>
                    <a:pt x="345" y="270"/>
                  </a:cubicBezTo>
                  <a:cubicBezTo>
                    <a:pt x="345" y="262"/>
                    <a:pt x="352" y="255"/>
                    <a:pt x="360" y="255"/>
                  </a:cubicBezTo>
                  <a:close/>
                  <a:moveTo>
                    <a:pt x="570" y="285"/>
                  </a:moveTo>
                  <a:cubicBezTo>
                    <a:pt x="562" y="285"/>
                    <a:pt x="555" y="278"/>
                    <a:pt x="555" y="270"/>
                  </a:cubicBezTo>
                  <a:cubicBezTo>
                    <a:pt x="555" y="262"/>
                    <a:pt x="562" y="255"/>
                    <a:pt x="570" y="255"/>
                  </a:cubicBezTo>
                  <a:cubicBezTo>
                    <a:pt x="578" y="255"/>
                    <a:pt x="585" y="262"/>
                    <a:pt x="585" y="270"/>
                  </a:cubicBezTo>
                  <a:cubicBezTo>
                    <a:pt x="585" y="278"/>
                    <a:pt x="578" y="285"/>
                    <a:pt x="570" y="285"/>
                  </a:cubicBezTo>
                  <a:close/>
                  <a:moveTo>
                    <a:pt x="526" y="262"/>
                  </a:moveTo>
                  <a:cubicBezTo>
                    <a:pt x="486" y="272"/>
                    <a:pt x="444" y="272"/>
                    <a:pt x="404" y="262"/>
                  </a:cubicBezTo>
                  <a:cubicBezTo>
                    <a:pt x="402" y="250"/>
                    <a:pt x="396" y="240"/>
                    <a:pt x="386" y="233"/>
                  </a:cubicBezTo>
                  <a:cubicBezTo>
                    <a:pt x="404" y="196"/>
                    <a:pt x="432" y="163"/>
                    <a:pt x="466" y="139"/>
                  </a:cubicBezTo>
                  <a:cubicBezTo>
                    <a:pt x="474" y="146"/>
                    <a:pt x="484" y="150"/>
                    <a:pt x="495" y="150"/>
                  </a:cubicBezTo>
                  <a:cubicBezTo>
                    <a:pt x="501" y="150"/>
                    <a:pt x="507" y="149"/>
                    <a:pt x="512" y="147"/>
                  </a:cubicBezTo>
                  <a:cubicBezTo>
                    <a:pt x="528" y="173"/>
                    <a:pt x="540" y="202"/>
                    <a:pt x="547" y="232"/>
                  </a:cubicBezTo>
                  <a:cubicBezTo>
                    <a:pt x="536" y="238"/>
                    <a:pt x="528" y="249"/>
                    <a:pt x="526" y="262"/>
                  </a:cubicBezTo>
                  <a:close/>
                  <a:moveTo>
                    <a:pt x="495" y="120"/>
                  </a:moveTo>
                  <a:cubicBezTo>
                    <a:pt x="487" y="120"/>
                    <a:pt x="480" y="113"/>
                    <a:pt x="480" y="105"/>
                  </a:cubicBezTo>
                  <a:cubicBezTo>
                    <a:pt x="480" y="97"/>
                    <a:pt x="487" y="90"/>
                    <a:pt x="495" y="90"/>
                  </a:cubicBezTo>
                  <a:cubicBezTo>
                    <a:pt x="503" y="90"/>
                    <a:pt x="510" y="97"/>
                    <a:pt x="510" y="105"/>
                  </a:cubicBezTo>
                  <a:cubicBezTo>
                    <a:pt x="510" y="113"/>
                    <a:pt x="503" y="120"/>
                    <a:pt x="495" y="120"/>
                  </a:cubicBezTo>
                  <a:close/>
                  <a:moveTo>
                    <a:pt x="362" y="315"/>
                  </a:moveTo>
                  <a:cubicBezTo>
                    <a:pt x="363" y="315"/>
                    <a:pt x="363" y="315"/>
                    <a:pt x="364" y="315"/>
                  </a:cubicBezTo>
                  <a:cubicBezTo>
                    <a:pt x="393" y="369"/>
                    <a:pt x="439" y="412"/>
                    <a:pt x="495" y="438"/>
                  </a:cubicBezTo>
                  <a:cubicBezTo>
                    <a:pt x="496" y="448"/>
                    <a:pt x="500" y="457"/>
                    <a:pt x="506" y="464"/>
                  </a:cubicBezTo>
                  <a:cubicBezTo>
                    <a:pt x="498" y="475"/>
                    <a:pt x="491" y="485"/>
                    <a:pt x="482" y="495"/>
                  </a:cubicBezTo>
                  <a:cubicBezTo>
                    <a:pt x="409" y="495"/>
                    <a:pt x="409" y="495"/>
                    <a:pt x="409" y="495"/>
                  </a:cubicBezTo>
                  <a:cubicBezTo>
                    <a:pt x="377" y="451"/>
                    <a:pt x="360" y="400"/>
                    <a:pt x="360" y="345"/>
                  </a:cubicBezTo>
                  <a:cubicBezTo>
                    <a:pt x="360" y="335"/>
                    <a:pt x="361" y="325"/>
                    <a:pt x="362" y="315"/>
                  </a:cubicBezTo>
                  <a:close/>
                  <a:moveTo>
                    <a:pt x="435" y="525"/>
                  </a:moveTo>
                  <a:cubicBezTo>
                    <a:pt x="435" y="630"/>
                    <a:pt x="435" y="630"/>
                    <a:pt x="435" y="630"/>
                  </a:cubicBezTo>
                  <a:cubicBezTo>
                    <a:pt x="255" y="630"/>
                    <a:pt x="255" y="630"/>
                    <a:pt x="255" y="630"/>
                  </a:cubicBezTo>
                  <a:cubicBezTo>
                    <a:pt x="255" y="525"/>
                    <a:pt x="255" y="525"/>
                    <a:pt x="255" y="525"/>
                  </a:cubicBezTo>
                  <a:lnTo>
                    <a:pt x="435" y="525"/>
                  </a:lnTo>
                  <a:close/>
                  <a:moveTo>
                    <a:pt x="540" y="660"/>
                  </a:moveTo>
                  <a:cubicBezTo>
                    <a:pt x="540" y="765"/>
                    <a:pt x="540" y="765"/>
                    <a:pt x="540" y="765"/>
                  </a:cubicBezTo>
                  <a:cubicBezTo>
                    <a:pt x="360" y="765"/>
                    <a:pt x="360" y="765"/>
                    <a:pt x="360" y="765"/>
                  </a:cubicBezTo>
                  <a:cubicBezTo>
                    <a:pt x="360" y="660"/>
                    <a:pt x="360" y="660"/>
                    <a:pt x="360" y="660"/>
                  </a:cubicBezTo>
                  <a:lnTo>
                    <a:pt x="540" y="660"/>
                  </a:lnTo>
                  <a:close/>
                  <a:moveTo>
                    <a:pt x="521" y="495"/>
                  </a:moveTo>
                  <a:cubicBezTo>
                    <a:pt x="525" y="490"/>
                    <a:pt x="528" y="484"/>
                    <a:pt x="531" y="479"/>
                  </a:cubicBezTo>
                  <a:cubicBezTo>
                    <a:pt x="534" y="480"/>
                    <a:pt x="537" y="480"/>
                    <a:pt x="540" y="480"/>
                  </a:cubicBezTo>
                  <a:cubicBezTo>
                    <a:pt x="555" y="480"/>
                    <a:pt x="568" y="473"/>
                    <a:pt x="576" y="462"/>
                  </a:cubicBezTo>
                  <a:cubicBezTo>
                    <a:pt x="589" y="464"/>
                    <a:pt x="602" y="465"/>
                    <a:pt x="615" y="465"/>
                  </a:cubicBezTo>
                  <a:cubicBezTo>
                    <a:pt x="620" y="465"/>
                    <a:pt x="626" y="465"/>
                    <a:pt x="631" y="464"/>
                  </a:cubicBezTo>
                  <a:cubicBezTo>
                    <a:pt x="620" y="475"/>
                    <a:pt x="608" y="486"/>
                    <a:pt x="595" y="495"/>
                  </a:cubicBezTo>
                  <a:lnTo>
                    <a:pt x="521" y="495"/>
                  </a:lnTo>
                  <a:close/>
                  <a:moveTo>
                    <a:pt x="659" y="431"/>
                  </a:moveTo>
                  <a:cubicBezTo>
                    <a:pt x="634" y="435"/>
                    <a:pt x="609" y="436"/>
                    <a:pt x="585" y="433"/>
                  </a:cubicBezTo>
                  <a:cubicBezTo>
                    <a:pt x="584" y="420"/>
                    <a:pt x="578" y="409"/>
                    <a:pt x="569" y="401"/>
                  </a:cubicBezTo>
                  <a:cubicBezTo>
                    <a:pt x="578" y="372"/>
                    <a:pt x="583" y="342"/>
                    <a:pt x="584" y="312"/>
                  </a:cubicBezTo>
                  <a:cubicBezTo>
                    <a:pt x="602" y="306"/>
                    <a:pt x="615" y="290"/>
                    <a:pt x="615" y="270"/>
                  </a:cubicBezTo>
                  <a:cubicBezTo>
                    <a:pt x="615" y="266"/>
                    <a:pt x="614" y="262"/>
                    <a:pt x="613" y="258"/>
                  </a:cubicBezTo>
                  <a:cubicBezTo>
                    <a:pt x="642" y="241"/>
                    <a:pt x="667" y="219"/>
                    <a:pt x="687" y="193"/>
                  </a:cubicBezTo>
                  <a:cubicBezTo>
                    <a:pt x="699" y="221"/>
                    <a:pt x="705" y="252"/>
                    <a:pt x="705" y="285"/>
                  </a:cubicBezTo>
                  <a:cubicBezTo>
                    <a:pt x="705" y="338"/>
                    <a:pt x="689" y="389"/>
                    <a:pt x="659" y="431"/>
                  </a:cubicBezTo>
                  <a:close/>
                  <a:moveTo>
                    <a:pt x="673" y="162"/>
                  </a:moveTo>
                  <a:cubicBezTo>
                    <a:pt x="653" y="191"/>
                    <a:pt x="626" y="215"/>
                    <a:pt x="596" y="233"/>
                  </a:cubicBezTo>
                  <a:cubicBezTo>
                    <a:pt x="590" y="229"/>
                    <a:pt x="583" y="227"/>
                    <a:pt x="576" y="226"/>
                  </a:cubicBezTo>
                  <a:cubicBezTo>
                    <a:pt x="568" y="190"/>
                    <a:pt x="554" y="157"/>
                    <a:pt x="535" y="126"/>
                  </a:cubicBezTo>
                  <a:cubicBezTo>
                    <a:pt x="538" y="119"/>
                    <a:pt x="540" y="112"/>
                    <a:pt x="540" y="105"/>
                  </a:cubicBezTo>
                  <a:cubicBezTo>
                    <a:pt x="540" y="104"/>
                    <a:pt x="540" y="103"/>
                    <a:pt x="540" y="102"/>
                  </a:cubicBezTo>
                  <a:cubicBezTo>
                    <a:pt x="564" y="94"/>
                    <a:pt x="589" y="90"/>
                    <a:pt x="614" y="90"/>
                  </a:cubicBezTo>
                  <a:cubicBezTo>
                    <a:pt x="638" y="110"/>
                    <a:pt x="658" y="134"/>
                    <a:pt x="673" y="162"/>
                  </a:cubicBezTo>
                  <a:close/>
                  <a:moveTo>
                    <a:pt x="575" y="63"/>
                  </a:moveTo>
                  <a:cubicBezTo>
                    <a:pt x="559" y="65"/>
                    <a:pt x="543" y="69"/>
                    <a:pt x="528" y="74"/>
                  </a:cubicBezTo>
                  <a:cubicBezTo>
                    <a:pt x="519" y="65"/>
                    <a:pt x="508" y="60"/>
                    <a:pt x="495" y="60"/>
                  </a:cubicBezTo>
                  <a:cubicBezTo>
                    <a:pt x="491" y="60"/>
                    <a:pt x="487" y="61"/>
                    <a:pt x="483" y="62"/>
                  </a:cubicBezTo>
                  <a:cubicBezTo>
                    <a:pt x="471" y="50"/>
                    <a:pt x="458" y="40"/>
                    <a:pt x="444" y="30"/>
                  </a:cubicBezTo>
                  <a:cubicBezTo>
                    <a:pt x="446" y="30"/>
                    <a:pt x="448" y="30"/>
                    <a:pt x="450" y="30"/>
                  </a:cubicBezTo>
                  <a:cubicBezTo>
                    <a:pt x="496" y="30"/>
                    <a:pt x="538" y="42"/>
                    <a:pt x="575" y="63"/>
                  </a:cubicBezTo>
                  <a:close/>
                  <a:moveTo>
                    <a:pt x="364" y="45"/>
                  </a:moveTo>
                  <a:cubicBezTo>
                    <a:pt x="342" y="87"/>
                    <a:pt x="330" y="132"/>
                    <a:pt x="330" y="180"/>
                  </a:cubicBezTo>
                  <a:cubicBezTo>
                    <a:pt x="330" y="198"/>
                    <a:pt x="332" y="215"/>
                    <a:pt x="335" y="233"/>
                  </a:cubicBezTo>
                  <a:cubicBezTo>
                    <a:pt x="335" y="233"/>
                    <a:pt x="334" y="233"/>
                    <a:pt x="334" y="233"/>
                  </a:cubicBezTo>
                  <a:cubicBezTo>
                    <a:pt x="295" y="210"/>
                    <a:pt x="264" y="178"/>
                    <a:pt x="242" y="138"/>
                  </a:cubicBezTo>
                  <a:cubicBezTo>
                    <a:pt x="272" y="96"/>
                    <a:pt x="315" y="63"/>
                    <a:pt x="364" y="45"/>
                  </a:cubicBezTo>
                  <a:close/>
                  <a:moveTo>
                    <a:pt x="224" y="167"/>
                  </a:moveTo>
                  <a:cubicBezTo>
                    <a:pt x="248" y="204"/>
                    <a:pt x="279" y="235"/>
                    <a:pt x="317" y="258"/>
                  </a:cubicBezTo>
                  <a:cubicBezTo>
                    <a:pt x="316" y="262"/>
                    <a:pt x="315" y="266"/>
                    <a:pt x="315" y="270"/>
                  </a:cubicBezTo>
                  <a:cubicBezTo>
                    <a:pt x="315" y="271"/>
                    <a:pt x="315" y="273"/>
                    <a:pt x="315" y="274"/>
                  </a:cubicBezTo>
                  <a:cubicBezTo>
                    <a:pt x="273" y="297"/>
                    <a:pt x="236" y="331"/>
                    <a:pt x="210" y="372"/>
                  </a:cubicBezTo>
                  <a:cubicBezTo>
                    <a:pt x="200" y="344"/>
                    <a:pt x="195" y="315"/>
                    <a:pt x="195" y="285"/>
                  </a:cubicBezTo>
                  <a:cubicBezTo>
                    <a:pt x="195" y="242"/>
                    <a:pt x="206" y="202"/>
                    <a:pt x="224" y="167"/>
                  </a:cubicBezTo>
                  <a:close/>
                  <a:moveTo>
                    <a:pt x="225" y="405"/>
                  </a:moveTo>
                  <a:cubicBezTo>
                    <a:pt x="249" y="362"/>
                    <a:pt x="285" y="325"/>
                    <a:pt x="328" y="301"/>
                  </a:cubicBezTo>
                  <a:cubicBezTo>
                    <a:pt x="329" y="303"/>
                    <a:pt x="331" y="304"/>
                    <a:pt x="333" y="306"/>
                  </a:cubicBezTo>
                  <a:cubicBezTo>
                    <a:pt x="331" y="319"/>
                    <a:pt x="330" y="332"/>
                    <a:pt x="330" y="345"/>
                  </a:cubicBezTo>
                  <a:cubicBezTo>
                    <a:pt x="330" y="399"/>
                    <a:pt x="345" y="450"/>
                    <a:pt x="373" y="495"/>
                  </a:cubicBezTo>
                  <a:cubicBezTo>
                    <a:pt x="305" y="495"/>
                    <a:pt x="305" y="495"/>
                    <a:pt x="305" y="495"/>
                  </a:cubicBezTo>
                  <a:cubicBezTo>
                    <a:pt x="271" y="472"/>
                    <a:pt x="244" y="441"/>
                    <a:pt x="225" y="405"/>
                  </a:cubicBezTo>
                  <a:close/>
                  <a:moveTo>
                    <a:pt x="45" y="525"/>
                  </a:moveTo>
                  <a:cubicBezTo>
                    <a:pt x="225" y="525"/>
                    <a:pt x="225" y="525"/>
                    <a:pt x="225" y="525"/>
                  </a:cubicBezTo>
                  <a:cubicBezTo>
                    <a:pt x="225" y="630"/>
                    <a:pt x="225" y="630"/>
                    <a:pt x="225" y="630"/>
                  </a:cubicBezTo>
                  <a:cubicBezTo>
                    <a:pt x="45" y="630"/>
                    <a:pt x="45" y="630"/>
                    <a:pt x="45" y="630"/>
                  </a:cubicBezTo>
                  <a:lnTo>
                    <a:pt x="45" y="525"/>
                  </a:lnTo>
                  <a:close/>
                  <a:moveTo>
                    <a:pt x="150" y="660"/>
                  </a:moveTo>
                  <a:cubicBezTo>
                    <a:pt x="330" y="660"/>
                    <a:pt x="330" y="660"/>
                    <a:pt x="330" y="660"/>
                  </a:cubicBezTo>
                  <a:cubicBezTo>
                    <a:pt x="330" y="765"/>
                    <a:pt x="330" y="765"/>
                    <a:pt x="330" y="765"/>
                  </a:cubicBezTo>
                  <a:cubicBezTo>
                    <a:pt x="150" y="765"/>
                    <a:pt x="150" y="765"/>
                    <a:pt x="150" y="765"/>
                  </a:cubicBezTo>
                  <a:lnTo>
                    <a:pt x="150" y="660"/>
                  </a:lnTo>
                  <a:close/>
                  <a:moveTo>
                    <a:pt x="750" y="765"/>
                  </a:moveTo>
                  <a:cubicBezTo>
                    <a:pt x="570" y="765"/>
                    <a:pt x="570" y="765"/>
                    <a:pt x="570" y="765"/>
                  </a:cubicBezTo>
                  <a:cubicBezTo>
                    <a:pt x="570" y="660"/>
                    <a:pt x="570" y="660"/>
                    <a:pt x="570" y="660"/>
                  </a:cubicBezTo>
                  <a:cubicBezTo>
                    <a:pt x="750" y="660"/>
                    <a:pt x="750" y="660"/>
                    <a:pt x="750" y="660"/>
                  </a:cubicBezTo>
                  <a:lnTo>
                    <a:pt x="750" y="765"/>
                  </a:lnTo>
                  <a:close/>
                  <a:moveTo>
                    <a:pt x="855" y="630"/>
                  </a:moveTo>
                  <a:cubicBezTo>
                    <a:pt x="675" y="630"/>
                    <a:pt x="675" y="630"/>
                    <a:pt x="675" y="630"/>
                  </a:cubicBezTo>
                  <a:cubicBezTo>
                    <a:pt x="675" y="525"/>
                    <a:pt x="675" y="525"/>
                    <a:pt x="675" y="525"/>
                  </a:cubicBezTo>
                  <a:cubicBezTo>
                    <a:pt x="855" y="525"/>
                    <a:pt x="855" y="525"/>
                    <a:pt x="855" y="525"/>
                  </a:cubicBezTo>
                  <a:lnTo>
                    <a:pt x="855" y="630"/>
                  </a:lnTo>
                  <a:close/>
                  <a:moveTo>
                    <a:pt x="855" y="630"/>
                  </a:moveTo>
                  <a:cubicBezTo>
                    <a:pt x="855" y="630"/>
                    <a:pt x="855" y="630"/>
                    <a:pt x="855" y="6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2" name="Group 201"/>
          <p:cNvGrpSpPr>
            <a:grpSpLocks noChangeAspect="1"/>
          </p:cNvGrpSpPr>
          <p:nvPr/>
        </p:nvGrpSpPr>
        <p:grpSpPr>
          <a:xfrm>
            <a:off x="7811956" y="2655263"/>
            <a:ext cx="305330" cy="304800"/>
            <a:chOff x="9556751" y="1905001"/>
            <a:chExt cx="914400" cy="912813"/>
          </a:xfrm>
        </p:grpSpPr>
        <p:sp>
          <p:nvSpPr>
            <p:cNvPr id="203" name="Freeform 73"/>
            <p:cNvSpPr>
              <a:spLocks noEditPoints="1"/>
            </p:cNvSpPr>
            <p:nvPr/>
          </p:nvSpPr>
          <p:spPr bwMode="auto">
            <a:xfrm>
              <a:off x="9910763" y="2152651"/>
              <a:ext cx="354013" cy="642938"/>
            </a:xfrm>
            <a:custGeom>
              <a:avLst/>
              <a:gdLst>
                <a:gd name="T0" fmla="*/ 38 w 223"/>
                <a:gd name="T1" fmla="*/ 0 h 405"/>
                <a:gd name="T2" fmla="*/ 56 w 223"/>
                <a:gd name="T3" fmla="*/ 276 h 405"/>
                <a:gd name="T4" fmla="*/ 0 w 223"/>
                <a:gd name="T5" fmla="*/ 276 h 405"/>
                <a:gd name="T6" fmla="*/ 112 w 223"/>
                <a:gd name="T7" fmla="*/ 405 h 405"/>
                <a:gd name="T8" fmla="*/ 223 w 223"/>
                <a:gd name="T9" fmla="*/ 276 h 405"/>
                <a:gd name="T10" fmla="*/ 168 w 223"/>
                <a:gd name="T11" fmla="*/ 276 h 405"/>
                <a:gd name="T12" fmla="*/ 186 w 223"/>
                <a:gd name="T13" fmla="*/ 0 h 405"/>
                <a:gd name="T14" fmla="*/ 38 w 223"/>
                <a:gd name="T15" fmla="*/ 0 h 405"/>
                <a:gd name="T16" fmla="*/ 38 w 223"/>
                <a:gd name="T17" fmla="*/ 0 h 405"/>
                <a:gd name="T18" fmla="*/ 38 w 223"/>
                <a:gd name="T1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3" h="405">
                  <a:moveTo>
                    <a:pt x="38" y="0"/>
                  </a:moveTo>
                  <a:lnTo>
                    <a:pt x="56" y="276"/>
                  </a:lnTo>
                  <a:lnTo>
                    <a:pt x="0" y="276"/>
                  </a:lnTo>
                  <a:lnTo>
                    <a:pt x="112" y="405"/>
                  </a:lnTo>
                  <a:lnTo>
                    <a:pt x="223" y="276"/>
                  </a:lnTo>
                  <a:lnTo>
                    <a:pt x="168" y="276"/>
                  </a:lnTo>
                  <a:lnTo>
                    <a:pt x="186" y="0"/>
                  </a:lnTo>
                  <a:lnTo>
                    <a:pt x="38" y="0"/>
                  </a:lnTo>
                  <a:close/>
                  <a:moveTo>
                    <a:pt x="38" y="0"/>
                  </a:moveTo>
                  <a:lnTo>
                    <a:pt x="38" y="0"/>
                  </a:lnTo>
                  <a:close/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74"/>
            <p:cNvSpPr>
              <a:spLocks noEditPoints="1"/>
            </p:cNvSpPr>
            <p:nvPr/>
          </p:nvSpPr>
          <p:spPr bwMode="auto">
            <a:xfrm>
              <a:off x="9910763" y="2152651"/>
              <a:ext cx="354013" cy="642938"/>
            </a:xfrm>
            <a:custGeom>
              <a:avLst/>
              <a:gdLst>
                <a:gd name="T0" fmla="*/ 38 w 223"/>
                <a:gd name="T1" fmla="*/ 0 h 405"/>
                <a:gd name="T2" fmla="*/ 56 w 223"/>
                <a:gd name="T3" fmla="*/ 276 h 405"/>
                <a:gd name="T4" fmla="*/ 0 w 223"/>
                <a:gd name="T5" fmla="*/ 276 h 405"/>
                <a:gd name="T6" fmla="*/ 112 w 223"/>
                <a:gd name="T7" fmla="*/ 405 h 405"/>
                <a:gd name="T8" fmla="*/ 223 w 223"/>
                <a:gd name="T9" fmla="*/ 276 h 405"/>
                <a:gd name="T10" fmla="*/ 168 w 223"/>
                <a:gd name="T11" fmla="*/ 276 h 405"/>
                <a:gd name="T12" fmla="*/ 186 w 223"/>
                <a:gd name="T13" fmla="*/ 0 h 405"/>
                <a:gd name="T14" fmla="*/ 38 w 223"/>
                <a:gd name="T15" fmla="*/ 0 h 405"/>
                <a:gd name="T16" fmla="*/ 38 w 223"/>
                <a:gd name="T17" fmla="*/ 0 h 405"/>
                <a:gd name="T18" fmla="*/ 38 w 223"/>
                <a:gd name="T1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3" h="405">
                  <a:moveTo>
                    <a:pt x="38" y="0"/>
                  </a:moveTo>
                  <a:lnTo>
                    <a:pt x="56" y="276"/>
                  </a:lnTo>
                  <a:lnTo>
                    <a:pt x="0" y="276"/>
                  </a:lnTo>
                  <a:lnTo>
                    <a:pt x="112" y="405"/>
                  </a:lnTo>
                  <a:lnTo>
                    <a:pt x="223" y="276"/>
                  </a:lnTo>
                  <a:lnTo>
                    <a:pt x="168" y="276"/>
                  </a:lnTo>
                  <a:lnTo>
                    <a:pt x="186" y="0"/>
                  </a:lnTo>
                  <a:lnTo>
                    <a:pt x="38" y="0"/>
                  </a:lnTo>
                  <a:moveTo>
                    <a:pt x="38" y="0"/>
                  </a:move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75"/>
            <p:cNvSpPr>
              <a:spLocks noEditPoints="1"/>
            </p:cNvSpPr>
            <p:nvPr/>
          </p:nvSpPr>
          <p:spPr bwMode="auto">
            <a:xfrm>
              <a:off x="9556751" y="1905001"/>
              <a:ext cx="914400" cy="912813"/>
            </a:xfrm>
            <a:custGeom>
              <a:avLst/>
              <a:gdLst>
                <a:gd name="T0" fmla="*/ 780 w 930"/>
                <a:gd name="T1" fmla="*/ 135 h 938"/>
                <a:gd name="T2" fmla="*/ 780 w 930"/>
                <a:gd name="T3" fmla="*/ 0 h 938"/>
                <a:gd name="T4" fmla="*/ 0 w 930"/>
                <a:gd name="T5" fmla="*/ 0 h 938"/>
                <a:gd name="T6" fmla="*/ 0 w 930"/>
                <a:gd name="T7" fmla="*/ 690 h 938"/>
                <a:gd name="T8" fmla="*/ 90 w 930"/>
                <a:gd name="T9" fmla="*/ 780 h 938"/>
                <a:gd name="T10" fmla="*/ 405 w 930"/>
                <a:gd name="T11" fmla="*/ 780 h 938"/>
                <a:gd name="T12" fmla="*/ 540 w 930"/>
                <a:gd name="T13" fmla="*/ 938 h 938"/>
                <a:gd name="T14" fmla="*/ 675 w 930"/>
                <a:gd name="T15" fmla="*/ 780 h 938"/>
                <a:gd name="T16" fmla="*/ 840 w 930"/>
                <a:gd name="T17" fmla="*/ 780 h 938"/>
                <a:gd name="T18" fmla="*/ 930 w 930"/>
                <a:gd name="T19" fmla="*/ 690 h 938"/>
                <a:gd name="T20" fmla="*/ 930 w 930"/>
                <a:gd name="T21" fmla="*/ 135 h 938"/>
                <a:gd name="T22" fmla="*/ 780 w 930"/>
                <a:gd name="T23" fmla="*/ 135 h 938"/>
                <a:gd name="T24" fmla="*/ 30 w 930"/>
                <a:gd name="T25" fmla="*/ 690 h 938"/>
                <a:gd name="T26" fmla="*/ 30 w 930"/>
                <a:gd name="T27" fmla="*/ 30 h 938"/>
                <a:gd name="T28" fmla="*/ 750 w 930"/>
                <a:gd name="T29" fmla="*/ 30 h 938"/>
                <a:gd name="T30" fmla="*/ 750 w 930"/>
                <a:gd name="T31" fmla="*/ 135 h 938"/>
                <a:gd name="T32" fmla="*/ 414 w 930"/>
                <a:gd name="T33" fmla="*/ 135 h 938"/>
                <a:gd name="T34" fmla="*/ 384 w 930"/>
                <a:gd name="T35" fmla="*/ 75 h 938"/>
                <a:gd name="T36" fmla="*/ 150 w 930"/>
                <a:gd name="T37" fmla="*/ 75 h 938"/>
                <a:gd name="T38" fmla="*/ 150 w 930"/>
                <a:gd name="T39" fmla="*/ 690 h 938"/>
                <a:gd name="T40" fmla="*/ 90 w 930"/>
                <a:gd name="T41" fmla="*/ 750 h 938"/>
                <a:gd name="T42" fmla="*/ 30 w 930"/>
                <a:gd name="T43" fmla="*/ 690 h 938"/>
                <a:gd name="T44" fmla="*/ 900 w 930"/>
                <a:gd name="T45" fmla="*/ 690 h 938"/>
                <a:gd name="T46" fmla="*/ 840 w 930"/>
                <a:gd name="T47" fmla="*/ 750 h 938"/>
                <a:gd name="T48" fmla="*/ 701 w 930"/>
                <a:gd name="T49" fmla="*/ 750 h 938"/>
                <a:gd name="T50" fmla="*/ 753 w 930"/>
                <a:gd name="T51" fmla="*/ 690 h 938"/>
                <a:gd name="T52" fmla="*/ 646 w 930"/>
                <a:gd name="T53" fmla="*/ 690 h 938"/>
                <a:gd name="T54" fmla="*/ 675 w 930"/>
                <a:gd name="T55" fmla="*/ 256 h 938"/>
                <a:gd name="T56" fmla="*/ 645 w 930"/>
                <a:gd name="T57" fmla="*/ 254 h 938"/>
                <a:gd name="T58" fmla="*/ 614 w 930"/>
                <a:gd name="T59" fmla="*/ 720 h 938"/>
                <a:gd name="T60" fmla="*/ 687 w 930"/>
                <a:gd name="T61" fmla="*/ 720 h 938"/>
                <a:gd name="T62" fmla="*/ 540 w 930"/>
                <a:gd name="T63" fmla="*/ 892 h 938"/>
                <a:gd name="T64" fmla="*/ 393 w 930"/>
                <a:gd name="T65" fmla="*/ 720 h 938"/>
                <a:gd name="T66" fmla="*/ 466 w 930"/>
                <a:gd name="T67" fmla="*/ 720 h 938"/>
                <a:gd name="T68" fmla="*/ 435 w 930"/>
                <a:gd name="T69" fmla="*/ 254 h 938"/>
                <a:gd name="T70" fmla="*/ 405 w 930"/>
                <a:gd name="T71" fmla="*/ 256 h 938"/>
                <a:gd name="T72" fmla="*/ 434 w 930"/>
                <a:gd name="T73" fmla="*/ 690 h 938"/>
                <a:gd name="T74" fmla="*/ 327 w 930"/>
                <a:gd name="T75" fmla="*/ 690 h 938"/>
                <a:gd name="T76" fmla="*/ 379 w 930"/>
                <a:gd name="T77" fmla="*/ 750 h 938"/>
                <a:gd name="T78" fmla="*/ 157 w 930"/>
                <a:gd name="T79" fmla="*/ 750 h 938"/>
                <a:gd name="T80" fmla="*/ 180 w 930"/>
                <a:gd name="T81" fmla="*/ 690 h 938"/>
                <a:gd name="T82" fmla="*/ 180 w 930"/>
                <a:gd name="T83" fmla="*/ 105 h 938"/>
                <a:gd name="T84" fmla="*/ 366 w 930"/>
                <a:gd name="T85" fmla="*/ 105 h 938"/>
                <a:gd name="T86" fmla="*/ 396 w 930"/>
                <a:gd name="T87" fmla="*/ 165 h 938"/>
                <a:gd name="T88" fmla="*/ 900 w 930"/>
                <a:gd name="T89" fmla="*/ 165 h 938"/>
                <a:gd name="T90" fmla="*/ 900 w 930"/>
                <a:gd name="T91" fmla="*/ 690 h 938"/>
                <a:gd name="T92" fmla="*/ 900 w 930"/>
                <a:gd name="T93" fmla="*/ 690 h 938"/>
                <a:gd name="T94" fmla="*/ 900 w 930"/>
                <a:gd name="T95" fmla="*/ 69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0" h="938">
                  <a:moveTo>
                    <a:pt x="780" y="135"/>
                  </a:moveTo>
                  <a:cubicBezTo>
                    <a:pt x="780" y="0"/>
                    <a:pt x="780" y="0"/>
                    <a:pt x="7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0"/>
                    <a:pt x="0" y="690"/>
                    <a:pt x="0" y="690"/>
                  </a:cubicBezTo>
                  <a:cubicBezTo>
                    <a:pt x="0" y="740"/>
                    <a:pt x="40" y="780"/>
                    <a:pt x="90" y="780"/>
                  </a:cubicBezTo>
                  <a:cubicBezTo>
                    <a:pt x="405" y="780"/>
                    <a:pt x="405" y="780"/>
                    <a:pt x="405" y="780"/>
                  </a:cubicBezTo>
                  <a:cubicBezTo>
                    <a:pt x="540" y="938"/>
                    <a:pt x="540" y="938"/>
                    <a:pt x="540" y="938"/>
                  </a:cubicBezTo>
                  <a:cubicBezTo>
                    <a:pt x="675" y="780"/>
                    <a:pt x="675" y="780"/>
                    <a:pt x="675" y="780"/>
                  </a:cubicBezTo>
                  <a:cubicBezTo>
                    <a:pt x="840" y="780"/>
                    <a:pt x="840" y="780"/>
                    <a:pt x="840" y="780"/>
                  </a:cubicBezTo>
                  <a:cubicBezTo>
                    <a:pt x="890" y="780"/>
                    <a:pt x="930" y="740"/>
                    <a:pt x="930" y="690"/>
                  </a:cubicBezTo>
                  <a:cubicBezTo>
                    <a:pt x="930" y="135"/>
                    <a:pt x="930" y="135"/>
                    <a:pt x="930" y="135"/>
                  </a:cubicBezTo>
                  <a:lnTo>
                    <a:pt x="780" y="135"/>
                  </a:lnTo>
                  <a:close/>
                  <a:moveTo>
                    <a:pt x="30" y="69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750" y="30"/>
                    <a:pt x="750" y="30"/>
                    <a:pt x="750" y="30"/>
                  </a:cubicBezTo>
                  <a:cubicBezTo>
                    <a:pt x="750" y="135"/>
                    <a:pt x="750" y="135"/>
                    <a:pt x="750" y="135"/>
                  </a:cubicBezTo>
                  <a:cubicBezTo>
                    <a:pt x="414" y="135"/>
                    <a:pt x="414" y="135"/>
                    <a:pt x="414" y="135"/>
                  </a:cubicBezTo>
                  <a:cubicBezTo>
                    <a:pt x="384" y="75"/>
                    <a:pt x="384" y="75"/>
                    <a:pt x="384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0" y="690"/>
                    <a:pt x="150" y="690"/>
                    <a:pt x="150" y="690"/>
                  </a:cubicBezTo>
                  <a:cubicBezTo>
                    <a:pt x="150" y="723"/>
                    <a:pt x="123" y="750"/>
                    <a:pt x="90" y="750"/>
                  </a:cubicBezTo>
                  <a:cubicBezTo>
                    <a:pt x="57" y="750"/>
                    <a:pt x="30" y="723"/>
                    <a:pt x="30" y="690"/>
                  </a:cubicBezTo>
                  <a:close/>
                  <a:moveTo>
                    <a:pt x="900" y="690"/>
                  </a:moveTo>
                  <a:cubicBezTo>
                    <a:pt x="900" y="723"/>
                    <a:pt x="873" y="750"/>
                    <a:pt x="840" y="750"/>
                  </a:cubicBezTo>
                  <a:cubicBezTo>
                    <a:pt x="701" y="750"/>
                    <a:pt x="701" y="750"/>
                    <a:pt x="701" y="750"/>
                  </a:cubicBezTo>
                  <a:cubicBezTo>
                    <a:pt x="753" y="690"/>
                    <a:pt x="753" y="690"/>
                    <a:pt x="753" y="690"/>
                  </a:cubicBezTo>
                  <a:cubicBezTo>
                    <a:pt x="646" y="690"/>
                    <a:pt x="646" y="690"/>
                    <a:pt x="646" y="690"/>
                  </a:cubicBezTo>
                  <a:cubicBezTo>
                    <a:pt x="675" y="256"/>
                    <a:pt x="675" y="256"/>
                    <a:pt x="675" y="256"/>
                  </a:cubicBezTo>
                  <a:cubicBezTo>
                    <a:pt x="645" y="254"/>
                    <a:pt x="645" y="254"/>
                    <a:pt x="645" y="254"/>
                  </a:cubicBezTo>
                  <a:cubicBezTo>
                    <a:pt x="614" y="720"/>
                    <a:pt x="614" y="720"/>
                    <a:pt x="614" y="720"/>
                  </a:cubicBezTo>
                  <a:cubicBezTo>
                    <a:pt x="687" y="720"/>
                    <a:pt x="687" y="720"/>
                    <a:pt x="687" y="720"/>
                  </a:cubicBezTo>
                  <a:cubicBezTo>
                    <a:pt x="540" y="892"/>
                    <a:pt x="540" y="892"/>
                    <a:pt x="540" y="892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466" y="720"/>
                    <a:pt x="466" y="720"/>
                    <a:pt x="466" y="720"/>
                  </a:cubicBezTo>
                  <a:cubicBezTo>
                    <a:pt x="435" y="254"/>
                    <a:pt x="435" y="254"/>
                    <a:pt x="435" y="254"/>
                  </a:cubicBezTo>
                  <a:cubicBezTo>
                    <a:pt x="405" y="256"/>
                    <a:pt x="405" y="256"/>
                    <a:pt x="405" y="256"/>
                  </a:cubicBezTo>
                  <a:cubicBezTo>
                    <a:pt x="434" y="690"/>
                    <a:pt x="434" y="690"/>
                    <a:pt x="434" y="690"/>
                  </a:cubicBezTo>
                  <a:cubicBezTo>
                    <a:pt x="327" y="690"/>
                    <a:pt x="327" y="690"/>
                    <a:pt x="327" y="690"/>
                  </a:cubicBezTo>
                  <a:cubicBezTo>
                    <a:pt x="379" y="750"/>
                    <a:pt x="379" y="750"/>
                    <a:pt x="379" y="750"/>
                  </a:cubicBezTo>
                  <a:cubicBezTo>
                    <a:pt x="157" y="750"/>
                    <a:pt x="157" y="750"/>
                    <a:pt x="157" y="750"/>
                  </a:cubicBezTo>
                  <a:cubicBezTo>
                    <a:pt x="171" y="734"/>
                    <a:pt x="180" y="713"/>
                    <a:pt x="180" y="690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900" y="165"/>
                    <a:pt x="900" y="165"/>
                    <a:pt x="900" y="165"/>
                  </a:cubicBezTo>
                  <a:lnTo>
                    <a:pt x="900" y="690"/>
                  </a:lnTo>
                  <a:close/>
                  <a:moveTo>
                    <a:pt x="900" y="690"/>
                  </a:moveTo>
                  <a:cubicBezTo>
                    <a:pt x="900" y="690"/>
                    <a:pt x="900" y="690"/>
                    <a:pt x="900" y="6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10244649" y="2570301"/>
            <a:ext cx="382059" cy="304800"/>
            <a:chOff x="7621587" y="1903413"/>
            <a:chExt cx="1146176" cy="914400"/>
          </a:xfrm>
        </p:grpSpPr>
        <p:sp>
          <p:nvSpPr>
            <p:cNvPr id="207" name="AutoShape 77"/>
            <p:cNvSpPr>
              <a:spLocks noChangeAspect="1" noChangeArrowheads="1" noTextEdit="1"/>
            </p:cNvSpPr>
            <p:nvPr/>
          </p:nvSpPr>
          <p:spPr bwMode="auto">
            <a:xfrm>
              <a:off x="7623175" y="1903413"/>
              <a:ext cx="1144588" cy="914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79"/>
            <p:cNvSpPr>
              <a:spLocks noEditPoints="1"/>
            </p:cNvSpPr>
            <p:nvPr/>
          </p:nvSpPr>
          <p:spPr bwMode="auto">
            <a:xfrm>
              <a:off x="8489950" y="2122488"/>
              <a:ext cx="203200" cy="622300"/>
            </a:xfrm>
            <a:custGeom>
              <a:avLst/>
              <a:gdLst>
                <a:gd name="T0" fmla="*/ 120 w 165"/>
                <a:gd name="T1" fmla="*/ 510 h 510"/>
                <a:gd name="T2" fmla="*/ 45 w 165"/>
                <a:gd name="T3" fmla="*/ 510 h 510"/>
                <a:gd name="T4" fmla="*/ 0 w 165"/>
                <a:gd name="T5" fmla="*/ 465 h 510"/>
                <a:gd name="T6" fmla="*/ 0 w 165"/>
                <a:gd name="T7" fmla="*/ 0 h 510"/>
                <a:gd name="T8" fmla="*/ 165 w 165"/>
                <a:gd name="T9" fmla="*/ 0 h 510"/>
                <a:gd name="T10" fmla="*/ 165 w 165"/>
                <a:gd name="T11" fmla="*/ 465 h 510"/>
                <a:gd name="T12" fmla="*/ 120 w 165"/>
                <a:gd name="T13" fmla="*/ 510 h 510"/>
                <a:gd name="T14" fmla="*/ 120 w 165"/>
                <a:gd name="T15" fmla="*/ 510 h 510"/>
                <a:gd name="T16" fmla="*/ 120 w 165"/>
                <a:gd name="T17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510">
                  <a:moveTo>
                    <a:pt x="120" y="510"/>
                  </a:moveTo>
                  <a:cubicBezTo>
                    <a:pt x="45" y="510"/>
                    <a:pt x="45" y="510"/>
                    <a:pt x="45" y="510"/>
                  </a:cubicBezTo>
                  <a:cubicBezTo>
                    <a:pt x="20" y="510"/>
                    <a:pt x="0" y="490"/>
                    <a:pt x="0" y="4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90"/>
                    <a:pt x="145" y="510"/>
                    <a:pt x="120" y="510"/>
                  </a:cubicBezTo>
                  <a:close/>
                  <a:moveTo>
                    <a:pt x="120" y="510"/>
                  </a:moveTo>
                  <a:cubicBezTo>
                    <a:pt x="120" y="510"/>
                    <a:pt x="120" y="510"/>
                    <a:pt x="120" y="51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80"/>
            <p:cNvSpPr>
              <a:spLocks noEditPoints="1"/>
            </p:cNvSpPr>
            <p:nvPr/>
          </p:nvSpPr>
          <p:spPr bwMode="auto">
            <a:xfrm>
              <a:off x="8250238" y="2122488"/>
              <a:ext cx="203200" cy="622300"/>
            </a:xfrm>
            <a:custGeom>
              <a:avLst/>
              <a:gdLst>
                <a:gd name="T0" fmla="*/ 120 w 165"/>
                <a:gd name="T1" fmla="*/ 510 h 510"/>
                <a:gd name="T2" fmla="*/ 45 w 165"/>
                <a:gd name="T3" fmla="*/ 510 h 510"/>
                <a:gd name="T4" fmla="*/ 0 w 165"/>
                <a:gd name="T5" fmla="*/ 465 h 510"/>
                <a:gd name="T6" fmla="*/ 0 w 165"/>
                <a:gd name="T7" fmla="*/ 0 h 510"/>
                <a:gd name="T8" fmla="*/ 165 w 165"/>
                <a:gd name="T9" fmla="*/ 0 h 510"/>
                <a:gd name="T10" fmla="*/ 165 w 165"/>
                <a:gd name="T11" fmla="*/ 465 h 510"/>
                <a:gd name="T12" fmla="*/ 120 w 165"/>
                <a:gd name="T13" fmla="*/ 510 h 510"/>
                <a:gd name="T14" fmla="*/ 120 w 165"/>
                <a:gd name="T15" fmla="*/ 510 h 510"/>
                <a:gd name="T16" fmla="*/ 120 w 165"/>
                <a:gd name="T17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510">
                  <a:moveTo>
                    <a:pt x="120" y="510"/>
                  </a:moveTo>
                  <a:cubicBezTo>
                    <a:pt x="45" y="510"/>
                    <a:pt x="45" y="510"/>
                    <a:pt x="45" y="510"/>
                  </a:cubicBezTo>
                  <a:cubicBezTo>
                    <a:pt x="20" y="510"/>
                    <a:pt x="0" y="490"/>
                    <a:pt x="0" y="4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90"/>
                    <a:pt x="145" y="510"/>
                    <a:pt x="120" y="510"/>
                  </a:cubicBezTo>
                  <a:close/>
                  <a:moveTo>
                    <a:pt x="120" y="510"/>
                  </a:moveTo>
                  <a:cubicBezTo>
                    <a:pt x="120" y="510"/>
                    <a:pt x="120" y="510"/>
                    <a:pt x="120" y="51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81"/>
            <p:cNvSpPr>
              <a:spLocks noEditPoints="1"/>
            </p:cNvSpPr>
            <p:nvPr/>
          </p:nvSpPr>
          <p:spPr bwMode="auto">
            <a:xfrm>
              <a:off x="8008938" y="2122488"/>
              <a:ext cx="203200" cy="622300"/>
            </a:xfrm>
            <a:custGeom>
              <a:avLst/>
              <a:gdLst>
                <a:gd name="T0" fmla="*/ 120 w 165"/>
                <a:gd name="T1" fmla="*/ 510 h 510"/>
                <a:gd name="T2" fmla="*/ 45 w 165"/>
                <a:gd name="T3" fmla="*/ 510 h 510"/>
                <a:gd name="T4" fmla="*/ 0 w 165"/>
                <a:gd name="T5" fmla="*/ 465 h 510"/>
                <a:gd name="T6" fmla="*/ 0 w 165"/>
                <a:gd name="T7" fmla="*/ 0 h 510"/>
                <a:gd name="T8" fmla="*/ 165 w 165"/>
                <a:gd name="T9" fmla="*/ 0 h 510"/>
                <a:gd name="T10" fmla="*/ 165 w 165"/>
                <a:gd name="T11" fmla="*/ 465 h 510"/>
                <a:gd name="T12" fmla="*/ 120 w 165"/>
                <a:gd name="T13" fmla="*/ 510 h 510"/>
                <a:gd name="T14" fmla="*/ 120 w 165"/>
                <a:gd name="T15" fmla="*/ 510 h 510"/>
                <a:gd name="T16" fmla="*/ 120 w 165"/>
                <a:gd name="T17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510">
                  <a:moveTo>
                    <a:pt x="120" y="510"/>
                  </a:moveTo>
                  <a:cubicBezTo>
                    <a:pt x="45" y="510"/>
                    <a:pt x="45" y="510"/>
                    <a:pt x="45" y="510"/>
                  </a:cubicBezTo>
                  <a:cubicBezTo>
                    <a:pt x="20" y="510"/>
                    <a:pt x="0" y="490"/>
                    <a:pt x="0" y="4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90"/>
                    <a:pt x="145" y="510"/>
                    <a:pt x="120" y="510"/>
                  </a:cubicBezTo>
                  <a:close/>
                  <a:moveTo>
                    <a:pt x="120" y="510"/>
                  </a:moveTo>
                  <a:cubicBezTo>
                    <a:pt x="120" y="510"/>
                    <a:pt x="120" y="510"/>
                    <a:pt x="120" y="51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82"/>
            <p:cNvSpPr>
              <a:spLocks noEditPoints="1"/>
            </p:cNvSpPr>
            <p:nvPr/>
          </p:nvSpPr>
          <p:spPr bwMode="auto">
            <a:xfrm>
              <a:off x="7621587" y="1903413"/>
              <a:ext cx="1144588" cy="914400"/>
            </a:xfrm>
            <a:custGeom>
              <a:avLst/>
              <a:gdLst>
                <a:gd name="T0" fmla="*/ 0 w 721"/>
                <a:gd name="T1" fmla="*/ 0 h 576"/>
                <a:gd name="T2" fmla="*/ 0 w 721"/>
                <a:gd name="T3" fmla="*/ 576 h 576"/>
                <a:gd name="T4" fmla="*/ 721 w 721"/>
                <a:gd name="T5" fmla="*/ 576 h 576"/>
                <a:gd name="T6" fmla="*/ 721 w 721"/>
                <a:gd name="T7" fmla="*/ 0 h 576"/>
                <a:gd name="T8" fmla="*/ 0 w 721"/>
                <a:gd name="T9" fmla="*/ 0 h 576"/>
                <a:gd name="T10" fmla="*/ 23 w 721"/>
                <a:gd name="T11" fmla="*/ 23 h 576"/>
                <a:gd name="T12" fmla="*/ 198 w 721"/>
                <a:gd name="T13" fmla="*/ 23 h 576"/>
                <a:gd name="T14" fmla="*/ 198 w 721"/>
                <a:gd name="T15" fmla="*/ 553 h 576"/>
                <a:gd name="T16" fmla="*/ 23 w 721"/>
                <a:gd name="T17" fmla="*/ 553 h 576"/>
                <a:gd name="T18" fmla="*/ 23 w 721"/>
                <a:gd name="T19" fmla="*/ 23 h 576"/>
                <a:gd name="T20" fmla="*/ 698 w 721"/>
                <a:gd name="T21" fmla="*/ 553 h 576"/>
                <a:gd name="T22" fmla="*/ 221 w 721"/>
                <a:gd name="T23" fmla="*/ 553 h 576"/>
                <a:gd name="T24" fmla="*/ 221 w 721"/>
                <a:gd name="T25" fmla="*/ 23 h 576"/>
                <a:gd name="T26" fmla="*/ 698 w 721"/>
                <a:gd name="T27" fmla="*/ 23 h 576"/>
                <a:gd name="T28" fmla="*/ 698 w 721"/>
                <a:gd name="T29" fmla="*/ 553 h 576"/>
                <a:gd name="T30" fmla="*/ 698 w 721"/>
                <a:gd name="T31" fmla="*/ 553 h 576"/>
                <a:gd name="T32" fmla="*/ 698 w 721"/>
                <a:gd name="T33" fmla="*/ 5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1" h="576">
                  <a:moveTo>
                    <a:pt x="0" y="0"/>
                  </a:moveTo>
                  <a:lnTo>
                    <a:pt x="0" y="576"/>
                  </a:lnTo>
                  <a:lnTo>
                    <a:pt x="721" y="576"/>
                  </a:lnTo>
                  <a:lnTo>
                    <a:pt x="721" y="0"/>
                  </a:lnTo>
                  <a:lnTo>
                    <a:pt x="0" y="0"/>
                  </a:lnTo>
                  <a:close/>
                  <a:moveTo>
                    <a:pt x="23" y="23"/>
                  </a:moveTo>
                  <a:lnTo>
                    <a:pt x="198" y="23"/>
                  </a:lnTo>
                  <a:lnTo>
                    <a:pt x="198" y="553"/>
                  </a:lnTo>
                  <a:lnTo>
                    <a:pt x="23" y="553"/>
                  </a:lnTo>
                  <a:lnTo>
                    <a:pt x="23" y="23"/>
                  </a:lnTo>
                  <a:close/>
                  <a:moveTo>
                    <a:pt x="698" y="553"/>
                  </a:moveTo>
                  <a:lnTo>
                    <a:pt x="221" y="553"/>
                  </a:lnTo>
                  <a:lnTo>
                    <a:pt x="221" y="23"/>
                  </a:lnTo>
                  <a:lnTo>
                    <a:pt x="698" y="23"/>
                  </a:lnTo>
                  <a:lnTo>
                    <a:pt x="698" y="553"/>
                  </a:lnTo>
                  <a:close/>
                  <a:moveTo>
                    <a:pt x="698" y="553"/>
                  </a:moveTo>
                  <a:lnTo>
                    <a:pt x="698" y="55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84"/>
            <p:cNvSpPr>
              <a:spLocks noEditPoints="1"/>
            </p:cNvSpPr>
            <p:nvPr/>
          </p:nvSpPr>
          <p:spPr bwMode="auto">
            <a:xfrm>
              <a:off x="8526463" y="2178051"/>
              <a:ext cx="128588" cy="128588"/>
            </a:xfrm>
            <a:custGeom>
              <a:avLst/>
              <a:gdLst>
                <a:gd name="T0" fmla="*/ 53 w 105"/>
                <a:gd name="T1" fmla="*/ 0 h 105"/>
                <a:gd name="T2" fmla="*/ 0 w 105"/>
                <a:gd name="T3" fmla="*/ 52 h 105"/>
                <a:gd name="T4" fmla="*/ 53 w 105"/>
                <a:gd name="T5" fmla="*/ 105 h 105"/>
                <a:gd name="T6" fmla="*/ 105 w 105"/>
                <a:gd name="T7" fmla="*/ 52 h 105"/>
                <a:gd name="T8" fmla="*/ 53 w 105"/>
                <a:gd name="T9" fmla="*/ 0 h 105"/>
                <a:gd name="T10" fmla="*/ 53 w 105"/>
                <a:gd name="T11" fmla="*/ 75 h 105"/>
                <a:gd name="T12" fmla="*/ 30 w 105"/>
                <a:gd name="T13" fmla="*/ 52 h 105"/>
                <a:gd name="T14" fmla="*/ 53 w 105"/>
                <a:gd name="T15" fmla="*/ 30 h 105"/>
                <a:gd name="T16" fmla="*/ 75 w 105"/>
                <a:gd name="T17" fmla="*/ 52 h 105"/>
                <a:gd name="T18" fmla="*/ 53 w 105"/>
                <a:gd name="T19" fmla="*/ 75 h 105"/>
                <a:gd name="T20" fmla="*/ 53 w 105"/>
                <a:gd name="T21" fmla="*/ 75 h 105"/>
                <a:gd name="T22" fmla="*/ 53 w 105"/>
                <a:gd name="T23" fmla="*/ 7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5">
                  <a:moveTo>
                    <a:pt x="53" y="0"/>
                  </a:moveTo>
                  <a:cubicBezTo>
                    <a:pt x="24" y="0"/>
                    <a:pt x="0" y="24"/>
                    <a:pt x="0" y="52"/>
                  </a:cubicBezTo>
                  <a:cubicBezTo>
                    <a:pt x="0" y="81"/>
                    <a:pt x="24" y="105"/>
                    <a:pt x="53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4"/>
                    <a:pt x="81" y="0"/>
                    <a:pt x="53" y="0"/>
                  </a:cubicBezTo>
                  <a:close/>
                  <a:moveTo>
                    <a:pt x="53" y="75"/>
                  </a:moveTo>
                  <a:cubicBezTo>
                    <a:pt x="40" y="75"/>
                    <a:pt x="30" y="65"/>
                    <a:pt x="30" y="52"/>
                  </a:cubicBezTo>
                  <a:cubicBezTo>
                    <a:pt x="30" y="40"/>
                    <a:pt x="40" y="30"/>
                    <a:pt x="53" y="30"/>
                  </a:cubicBezTo>
                  <a:cubicBezTo>
                    <a:pt x="65" y="30"/>
                    <a:pt x="75" y="40"/>
                    <a:pt x="75" y="52"/>
                  </a:cubicBezTo>
                  <a:cubicBezTo>
                    <a:pt x="75" y="65"/>
                    <a:pt x="65" y="75"/>
                    <a:pt x="53" y="75"/>
                  </a:cubicBezTo>
                  <a:close/>
                  <a:moveTo>
                    <a:pt x="53" y="75"/>
                  </a:moveTo>
                  <a:cubicBezTo>
                    <a:pt x="53" y="75"/>
                    <a:pt x="53" y="75"/>
                    <a:pt x="53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Rectangle 85"/>
            <p:cNvSpPr>
              <a:spLocks noChangeArrowheads="1"/>
            </p:cNvSpPr>
            <p:nvPr/>
          </p:nvSpPr>
          <p:spPr bwMode="auto">
            <a:xfrm>
              <a:off x="8489950" y="2543176"/>
              <a:ext cx="203200" cy="3651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Rectangle 86"/>
            <p:cNvSpPr>
              <a:spLocks noChangeArrowheads="1"/>
            </p:cNvSpPr>
            <p:nvPr/>
          </p:nvSpPr>
          <p:spPr bwMode="auto">
            <a:xfrm>
              <a:off x="8601075" y="2324101"/>
              <a:ext cx="36513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Rectangle 87"/>
            <p:cNvSpPr>
              <a:spLocks noChangeArrowheads="1"/>
            </p:cNvSpPr>
            <p:nvPr/>
          </p:nvSpPr>
          <p:spPr bwMode="auto">
            <a:xfrm>
              <a:off x="8545513" y="2324101"/>
              <a:ext cx="36513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88"/>
            <p:cNvSpPr>
              <a:spLocks noEditPoints="1"/>
            </p:cNvSpPr>
            <p:nvPr/>
          </p:nvSpPr>
          <p:spPr bwMode="auto">
            <a:xfrm>
              <a:off x="8286750" y="2178051"/>
              <a:ext cx="128588" cy="128588"/>
            </a:xfrm>
            <a:custGeom>
              <a:avLst/>
              <a:gdLst>
                <a:gd name="T0" fmla="*/ 53 w 105"/>
                <a:gd name="T1" fmla="*/ 0 h 105"/>
                <a:gd name="T2" fmla="*/ 0 w 105"/>
                <a:gd name="T3" fmla="*/ 52 h 105"/>
                <a:gd name="T4" fmla="*/ 53 w 105"/>
                <a:gd name="T5" fmla="*/ 105 h 105"/>
                <a:gd name="T6" fmla="*/ 105 w 105"/>
                <a:gd name="T7" fmla="*/ 52 h 105"/>
                <a:gd name="T8" fmla="*/ 53 w 105"/>
                <a:gd name="T9" fmla="*/ 0 h 105"/>
                <a:gd name="T10" fmla="*/ 53 w 105"/>
                <a:gd name="T11" fmla="*/ 75 h 105"/>
                <a:gd name="T12" fmla="*/ 30 w 105"/>
                <a:gd name="T13" fmla="*/ 52 h 105"/>
                <a:gd name="T14" fmla="*/ 53 w 105"/>
                <a:gd name="T15" fmla="*/ 30 h 105"/>
                <a:gd name="T16" fmla="*/ 75 w 105"/>
                <a:gd name="T17" fmla="*/ 52 h 105"/>
                <a:gd name="T18" fmla="*/ 53 w 105"/>
                <a:gd name="T19" fmla="*/ 75 h 105"/>
                <a:gd name="T20" fmla="*/ 53 w 105"/>
                <a:gd name="T21" fmla="*/ 75 h 105"/>
                <a:gd name="T22" fmla="*/ 53 w 105"/>
                <a:gd name="T23" fmla="*/ 7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5">
                  <a:moveTo>
                    <a:pt x="53" y="0"/>
                  </a:moveTo>
                  <a:cubicBezTo>
                    <a:pt x="24" y="0"/>
                    <a:pt x="0" y="24"/>
                    <a:pt x="0" y="52"/>
                  </a:cubicBezTo>
                  <a:cubicBezTo>
                    <a:pt x="0" y="81"/>
                    <a:pt x="24" y="105"/>
                    <a:pt x="53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4"/>
                    <a:pt x="81" y="0"/>
                    <a:pt x="53" y="0"/>
                  </a:cubicBezTo>
                  <a:close/>
                  <a:moveTo>
                    <a:pt x="53" y="75"/>
                  </a:moveTo>
                  <a:cubicBezTo>
                    <a:pt x="40" y="75"/>
                    <a:pt x="30" y="65"/>
                    <a:pt x="30" y="52"/>
                  </a:cubicBezTo>
                  <a:cubicBezTo>
                    <a:pt x="30" y="40"/>
                    <a:pt x="40" y="30"/>
                    <a:pt x="53" y="30"/>
                  </a:cubicBezTo>
                  <a:cubicBezTo>
                    <a:pt x="65" y="30"/>
                    <a:pt x="75" y="40"/>
                    <a:pt x="75" y="52"/>
                  </a:cubicBezTo>
                  <a:cubicBezTo>
                    <a:pt x="75" y="65"/>
                    <a:pt x="65" y="75"/>
                    <a:pt x="53" y="75"/>
                  </a:cubicBezTo>
                  <a:close/>
                  <a:moveTo>
                    <a:pt x="53" y="75"/>
                  </a:moveTo>
                  <a:cubicBezTo>
                    <a:pt x="53" y="75"/>
                    <a:pt x="53" y="75"/>
                    <a:pt x="53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Rectangle 89"/>
            <p:cNvSpPr>
              <a:spLocks noChangeArrowheads="1"/>
            </p:cNvSpPr>
            <p:nvPr/>
          </p:nvSpPr>
          <p:spPr bwMode="auto">
            <a:xfrm>
              <a:off x="8250238" y="2543176"/>
              <a:ext cx="203200" cy="3651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Rectangle 90"/>
            <p:cNvSpPr>
              <a:spLocks noChangeArrowheads="1"/>
            </p:cNvSpPr>
            <p:nvPr/>
          </p:nvSpPr>
          <p:spPr bwMode="auto">
            <a:xfrm>
              <a:off x="8359775" y="2324101"/>
              <a:ext cx="38100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Rectangle 91"/>
            <p:cNvSpPr>
              <a:spLocks noChangeArrowheads="1"/>
            </p:cNvSpPr>
            <p:nvPr/>
          </p:nvSpPr>
          <p:spPr bwMode="auto">
            <a:xfrm>
              <a:off x="8305800" y="2324101"/>
              <a:ext cx="36513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92"/>
            <p:cNvSpPr>
              <a:spLocks noEditPoints="1"/>
            </p:cNvSpPr>
            <p:nvPr/>
          </p:nvSpPr>
          <p:spPr bwMode="auto">
            <a:xfrm>
              <a:off x="8047038" y="2178051"/>
              <a:ext cx="128588" cy="128588"/>
            </a:xfrm>
            <a:custGeom>
              <a:avLst/>
              <a:gdLst>
                <a:gd name="T0" fmla="*/ 53 w 105"/>
                <a:gd name="T1" fmla="*/ 0 h 105"/>
                <a:gd name="T2" fmla="*/ 0 w 105"/>
                <a:gd name="T3" fmla="*/ 52 h 105"/>
                <a:gd name="T4" fmla="*/ 53 w 105"/>
                <a:gd name="T5" fmla="*/ 105 h 105"/>
                <a:gd name="T6" fmla="*/ 105 w 105"/>
                <a:gd name="T7" fmla="*/ 52 h 105"/>
                <a:gd name="T8" fmla="*/ 53 w 105"/>
                <a:gd name="T9" fmla="*/ 0 h 105"/>
                <a:gd name="T10" fmla="*/ 53 w 105"/>
                <a:gd name="T11" fmla="*/ 75 h 105"/>
                <a:gd name="T12" fmla="*/ 30 w 105"/>
                <a:gd name="T13" fmla="*/ 52 h 105"/>
                <a:gd name="T14" fmla="*/ 53 w 105"/>
                <a:gd name="T15" fmla="*/ 30 h 105"/>
                <a:gd name="T16" fmla="*/ 75 w 105"/>
                <a:gd name="T17" fmla="*/ 52 h 105"/>
                <a:gd name="T18" fmla="*/ 53 w 105"/>
                <a:gd name="T19" fmla="*/ 75 h 105"/>
                <a:gd name="T20" fmla="*/ 53 w 105"/>
                <a:gd name="T21" fmla="*/ 75 h 105"/>
                <a:gd name="T22" fmla="*/ 53 w 105"/>
                <a:gd name="T23" fmla="*/ 7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5">
                  <a:moveTo>
                    <a:pt x="53" y="0"/>
                  </a:moveTo>
                  <a:cubicBezTo>
                    <a:pt x="24" y="0"/>
                    <a:pt x="0" y="24"/>
                    <a:pt x="0" y="52"/>
                  </a:cubicBezTo>
                  <a:cubicBezTo>
                    <a:pt x="0" y="81"/>
                    <a:pt x="24" y="105"/>
                    <a:pt x="53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4"/>
                    <a:pt x="81" y="0"/>
                    <a:pt x="53" y="0"/>
                  </a:cubicBezTo>
                  <a:close/>
                  <a:moveTo>
                    <a:pt x="53" y="75"/>
                  </a:moveTo>
                  <a:cubicBezTo>
                    <a:pt x="40" y="75"/>
                    <a:pt x="30" y="65"/>
                    <a:pt x="30" y="52"/>
                  </a:cubicBezTo>
                  <a:cubicBezTo>
                    <a:pt x="30" y="40"/>
                    <a:pt x="40" y="30"/>
                    <a:pt x="53" y="30"/>
                  </a:cubicBezTo>
                  <a:cubicBezTo>
                    <a:pt x="65" y="30"/>
                    <a:pt x="75" y="40"/>
                    <a:pt x="75" y="52"/>
                  </a:cubicBezTo>
                  <a:cubicBezTo>
                    <a:pt x="75" y="65"/>
                    <a:pt x="65" y="75"/>
                    <a:pt x="53" y="75"/>
                  </a:cubicBezTo>
                  <a:close/>
                  <a:moveTo>
                    <a:pt x="53" y="75"/>
                  </a:moveTo>
                  <a:cubicBezTo>
                    <a:pt x="53" y="75"/>
                    <a:pt x="53" y="75"/>
                    <a:pt x="53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Rectangle 93"/>
            <p:cNvSpPr>
              <a:spLocks noChangeArrowheads="1"/>
            </p:cNvSpPr>
            <p:nvPr/>
          </p:nvSpPr>
          <p:spPr bwMode="auto">
            <a:xfrm>
              <a:off x="8008938" y="2543176"/>
              <a:ext cx="203200" cy="3651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Rectangle 94"/>
            <p:cNvSpPr>
              <a:spLocks noChangeArrowheads="1"/>
            </p:cNvSpPr>
            <p:nvPr/>
          </p:nvSpPr>
          <p:spPr bwMode="auto">
            <a:xfrm>
              <a:off x="8120063" y="2324101"/>
              <a:ext cx="36513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Rectangle 95"/>
            <p:cNvSpPr>
              <a:spLocks noChangeArrowheads="1"/>
            </p:cNvSpPr>
            <p:nvPr/>
          </p:nvSpPr>
          <p:spPr bwMode="auto">
            <a:xfrm>
              <a:off x="8064500" y="2324101"/>
              <a:ext cx="38100" cy="1825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96"/>
            <p:cNvSpPr>
              <a:spLocks noEditPoints="1"/>
            </p:cNvSpPr>
            <p:nvPr/>
          </p:nvSpPr>
          <p:spPr bwMode="auto">
            <a:xfrm>
              <a:off x="7696200" y="1976438"/>
              <a:ext cx="203200" cy="146050"/>
            </a:xfrm>
            <a:custGeom>
              <a:avLst/>
              <a:gdLst>
                <a:gd name="T0" fmla="*/ 0 w 128"/>
                <a:gd name="T1" fmla="*/ 0 h 92"/>
                <a:gd name="T2" fmla="*/ 0 w 128"/>
                <a:gd name="T3" fmla="*/ 92 h 92"/>
                <a:gd name="T4" fmla="*/ 128 w 128"/>
                <a:gd name="T5" fmla="*/ 92 h 92"/>
                <a:gd name="T6" fmla="*/ 128 w 128"/>
                <a:gd name="T7" fmla="*/ 0 h 92"/>
                <a:gd name="T8" fmla="*/ 0 w 128"/>
                <a:gd name="T9" fmla="*/ 0 h 92"/>
                <a:gd name="T10" fmla="*/ 104 w 128"/>
                <a:gd name="T11" fmla="*/ 69 h 92"/>
                <a:gd name="T12" fmla="*/ 23 w 128"/>
                <a:gd name="T13" fmla="*/ 69 h 92"/>
                <a:gd name="T14" fmla="*/ 23 w 128"/>
                <a:gd name="T15" fmla="*/ 23 h 92"/>
                <a:gd name="T16" fmla="*/ 104 w 128"/>
                <a:gd name="T17" fmla="*/ 23 h 92"/>
                <a:gd name="T18" fmla="*/ 104 w 128"/>
                <a:gd name="T19" fmla="*/ 69 h 92"/>
                <a:gd name="T20" fmla="*/ 104 w 128"/>
                <a:gd name="T21" fmla="*/ 69 h 92"/>
                <a:gd name="T22" fmla="*/ 104 w 128"/>
                <a:gd name="T23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2">
                  <a:moveTo>
                    <a:pt x="0" y="0"/>
                  </a:moveTo>
                  <a:lnTo>
                    <a:pt x="0" y="92"/>
                  </a:lnTo>
                  <a:lnTo>
                    <a:pt x="128" y="92"/>
                  </a:lnTo>
                  <a:lnTo>
                    <a:pt x="128" y="0"/>
                  </a:lnTo>
                  <a:lnTo>
                    <a:pt x="0" y="0"/>
                  </a:lnTo>
                  <a:close/>
                  <a:moveTo>
                    <a:pt x="104" y="69"/>
                  </a:moveTo>
                  <a:lnTo>
                    <a:pt x="23" y="69"/>
                  </a:lnTo>
                  <a:lnTo>
                    <a:pt x="23" y="23"/>
                  </a:lnTo>
                  <a:lnTo>
                    <a:pt x="104" y="23"/>
                  </a:lnTo>
                  <a:lnTo>
                    <a:pt x="104" y="69"/>
                  </a:lnTo>
                  <a:close/>
                  <a:moveTo>
                    <a:pt x="104" y="69"/>
                  </a:moveTo>
                  <a:lnTo>
                    <a:pt x="104" y="6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97"/>
            <p:cNvSpPr>
              <a:spLocks noEditPoints="1"/>
            </p:cNvSpPr>
            <p:nvPr/>
          </p:nvSpPr>
          <p:spPr bwMode="auto">
            <a:xfrm>
              <a:off x="7696200" y="1976438"/>
              <a:ext cx="203200" cy="146050"/>
            </a:xfrm>
            <a:custGeom>
              <a:avLst/>
              <a:gdLst>
                <a:gd name="T0" fmla="*/ 0 w 128"/>
                <a:gd name="T1" fmla="*/ 0 h 92"/>
                <a:gd name="T2" fmla="*/ 0 w 128"/>
                <a:gd name="T3" fmla="*/ 92 h 92"/>
                <a:gd name="T4" fmla="*/ 128 w 128"/>
                <a:gd name="T5" fmla="*/ 92 h 92"/>
                <a:gd name="T6" fmla="*/ 128 w 128"/>
                <a:gd name="T7" fmla="*/ 0 h 92"/>
                <a:gd name="T8" fmla="*/ 0 w 128"/>
                <a:gd name="T9" fmla="*/ 0 h 92"/>
                <a:gd name="T10" fmla="*/ 104 w 128"/>
                <a:gd name="T11" fmla="*/ 69 h 92"/>
                <a:gd name="T12" fmla="*/ 23 w 128"/>
                <a:gd name="T13" fmla="*/ 69 h 92"/>
                <a:gd name="T14" fmla="*/ 23 w 128"/>
                <a:gd name="T15" fmla="*/ 23 h 92"/>
                <a:gd name="T16" fmla="*/ 104 w 128"/>
                <a:gd name="T17" fmla="*/ 23 h 92"/>
                <a:gd name="T18" fmla="*/ 104 w 128"/>
                <a:gd name="T19" fmla="*/ 69 h 92"/>
                <a:gd name="T20" fmla="*/ 104 w 128"/>
                <a:gd name="T21" fmla="*/ 69 h 92"/>
                <a:gd name="T22" fmla="*/ 104 w 128"/>
                <a:gd name="T23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2">
                  <a:moveTo>
                    <a:pt x="0" y="0"/>
                  </a:moveTo>
                  <a:lnTo>
                    <a:pt x="0" y="92"/>
                  </a:lnTo>
                  <a:lnTo>
                    <a:pt x="128" y="92"/>
                  </a:lnTo>
                  <a:lnTo>
                    <a:pt x="128" y="0"/>
                  </a:lnTo>
                  <a:lnTo>
                    <a:pt x="0" y="0"/>
                  </a:lnTo>
                  <a:moveTo>
                    <a:pt x="104" y="69"/>
                  </a:moveTo>
                  <a:lnTo>
                    <a:pt x="23" y="69"/>
                  </a:lnTo>
                  <a:lnTo>
                    <a:pt x="23" y="23"/>
                  </a:lnTo>
                  <a:lnTo>
                    <a:pt x="104" y="23"/>
                  </a:lnTo>
                  <a:lnTo>
                    <a:pt x="104" y="69"/>
                  </a:lnTo>
                  <a:moveTo>
                    <a:pt x="104" y="69"/>
                  </a:moveTo>
                  <a:lnTo>
                    <a:pt x="104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98"/>
            <p:cNvSpPr>
              <a:spLocks noEditPoints="1"/>
            </p:cNvSpPr>
            <p:nvPr/>
          </p:nvSpPr>
          <p:spPr bwMode="auto">
            <a:xfrm>
              <a:off x="7696200" y="2159001"/>
              <a:ext cx="203200" cy="147638"/>
            </a:xfrm>
            <a:custGeom>
              <a:avLst/>
              <a:gdLst>
                <a:gd name="T0" fmla="*/ 0 w 128"/>
                <a:gd name="T1" fmla="*/ 93 h 93"/>
                <a:gd name="T2" fmla="*/ 128 w 128"/>
                <a:gd name="T3" fmla="*/ 93 h 93"/>
                <a:gd name="T4" fmla="*/ 128 w 128"/>
                <a:gd name="T5" fmla="*/ 0 h 93"/>
                <a:gd name="T6" fmla="*/ 0 w 128"/>
                <a:gd name="T7" fmla="*/ 0 h 93"/>
                <a:gd name="T8" fmla="*/ 0 w 128"/>
                <a:gd name="T9" fmla="*/ 93 h 93"/>
                <a:gd name="T10" fmla="*/ 23 w 128"/>
                <a:gd name="T11" fmla="*/ 23 h 93"/>
                <a:gd name="T12" fmla="*/ 104 w 128"/>
                <a:gd name="T13" fmla="*/ 23 h 93"/>
                <a:gd name="T14" fmla="*/ 104 w 128"/>
                <a:gd name="T15" fmla="*/ 69 h 93"/>
                <a:gd name="T16" fmla="*/ 23 w 128"/>
                <a:gd name="T17" fmla="*/ 69 h 93"/>
                <a:gd name="T18" fmla="*/ 23 w 128"/>
                <a:gd name="T19" fmla="*/ 23 h 93"/>
                <a:gd name="T20" fmla="*/ 23 w 128"/>
                <a:gd name="T21" fmla="*/ 23 h 93"/>
                <a:gd name="T22" fmla="*/ 23 w 128"/>
                <a:gd name="T23" fmla="*/ 2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3">
                  <a:moveTo>
                    <a:pt x="0" y="93"/>
                  </a:moveTo>
                  <a:lnTo>
                    <a:pt x="128" y="93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93"/>
                  </a:lnTo>
                  <a:close/>
                  <a:moveTo>
                    <a:pt x="23" y="23"/>
                  </a:moveTo>
                  <a:lnTo>
                    <a:pt x="104" y="23"/>
                  </a:lnTo>
                  <a:lnTo>
                    <a:pt x="104" y="69"/>
                  </a:lnTo>
                  <a:lnTo>
                    <a:pt x="23" y="69"/>
                  </a:lnTo>
                  <a:lnTo>
                    <a:pt x="23" y="23"/>
                  </a:lnTo>
                  <a:close/>
                  <a:moveTo>
                    <a:pt x="23" y="23"/>
                  </a:moveTo>
                  <a:lnTo>
                    <a:pt x="23" y="2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99"/>
            <p:cNvSpPr>
              <a:spLocks noEditPoints="1"/>
            </p:cNvSpPr>
            <p:nvPr/>
          </p:nvSpPr>
          <p:spPr bwMode="auto">
            <a:xfrm>
              <a:off x="7696200" y="2159001"/>
              <a:ext cx="203200" cy="147638"/>
            </a:xfrm>
            <a:custGeom>
              <a:avLst/>
              <a:gdLst>
                <a:gd name="T0" fmla="*/ 0 w 128"/>
                <a:gd name="T1" fmla="*/ 93 h 93"/>
                <a:gd name="T2" fmla="*/ 128 w 128"/>
                <a:gd name="T3" fmla="*/ 93 h 93"/>
                <a:gd name="T4" fmla="*/ 128 w 128"/>
                <a:gd name="T5" fmla="*/ 0 h 93"/>
                <a:gd name="T6" fmla="*/ 0 w 128"/>
                <a:gd name="T7" fmla="*/ 0 h 93"/>
                <a:gd name="T8" fmla="*/ 0 w 128"/>
                <a:gd name="T9" fmla="*/ 93 h 93"/>
                <a:gd name="T10" fmla="*/ 23 w 128"/>
                <a:gd name="T11" fmla="*/ 23 h 93"/>
                <a:gd name="T12" fmla="*/ 104 w 128"/>
                <a:gd name="T13" fmla="*/ 23 h 93"/>
                <a:gd name="T14" fmla="*/ 104 w 128"/>
                <a:gd name="T15" fmla="*/ 69 h 93"/>
                <a:gd name="T16" fmla="*/ 23 w 128"/>
                <a:gd name="T17" fmla="*/ 69 h 93"/>
                <a:gd name="T18" fmla="*/ 23 w 128"/>
                <a:gd name="T19" fmla="*/ 23 h 93"/>
                <a:gd name="T20" fmla="*/ 23 w 128"/>
                <a:gd name="T21" fmla="*/ 23 h 93"/>
                <a:gd name="T22" fmla="*/ 23 w 128"/>
                <a:gd name="T23" fmla="*/ 2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3">
                  <a:moveTo>
                    <a:pt x="0" y="93"/>
                  </a:moveTo>
                  <a:lnTo>
                    <a:pt x="128" y="93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93"/>
                  </a:lnTo>
                  <a:moveTo>
                    <a:pt x="23" y="23"/>
                  </a:moveTo>
                  <a:lnTo>
                    <a:pt x="104" y="23"/>
                  </a:lnTo>
                  <a:lnTo>
                    <a:pt x="104" y="69"/>
                  </a:lnTo>
                  <a:lnTo>
                    <a:pt x="23" y="69"/>
                  </a:lnTo>
                  <a:lnTo>
                    <a:pt x="23" y="23"/>
                  </a:lnTo>
                  <a:moveTo>
                    <a:pt x="23" y="23"/>
                  </a:moveTo>
                  <a:lnTo>
                    <a:pt x="23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100"/>
            <p:cNvSpPr>
              <a:spLocks noEditPoints="1"/>
            </p:cNvSpPr>
            <p:nvPr/>
          </p:nvSpPr>
          <p:spPr bwMode="auto">
            <a:xfrm>
              <a:off x="7696200" y="2343151"/>
              <a:ext cx="203200" cy="146050"/>
            </a:xfrm>
            <a:custGeom>
              <a:avLst/>
              <a:gdLst>
                <a:gd name="T0" fmla="*/ 0 w 128"/>
                <a:gd name="T1" fmla="*/ 92 h 92"/>
                <a:gd name="T2" fmla="*/ 128 w 128"/>
                <a:gd name="T3" fmla="*/ 92 h 92"/>
                <a:gd name="T4" fmla="*/ 128 w 128"/>
                <a:gd name="T5" fmla="*/ 0 h 92"/>
                <a:gd name="T6" fmla="*/ 0 w 128"/>
                <a:gd name="T7" fmla="*/ 0 h 92"/>
                <a:gd name="T8" fmla="*/ 0 w 128"/>
                <a:gd name="T9" fmla="*/ 92 h 92"/>
                <a:gd name="T10" fmla="*/ 23 w 128"/>
                <a:gd name="T11" fmla="*/ 23 h 92"/>
                <a:gd name="T12" fmla="*/ 104 w 128"/>
                <a:gd name="T13" fmla="*/ 23 h 92"/>
                <a:gd name="T14" fmla="*/ 104 w 128"/>
                <a:gd name="T15" fmla="*/ 69 h 92"/>
                <a:gd name="T16" fmla="*/ 23 w 128"/>
                <a:gd name="T17" fmla="*/ 69 h 92"/>
                <a:gd name="T18" fmla="*/ 23 w 128"/>
                <a:gd name="T19" fmla="*/ 23 h 92"/>
                <a:gd name="T20" fmla="*/ 23 w 128"/>
                <a:gd name="T21" fmla="*/ 23 h 92"/>
                <a:gd name="T22" fmla="*/ 23 w 128"/>
                <a:gd name="T23" fmla="*/ 2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2">
                  <a:moveTo>
                    <a:pt x="0" y="92"/>
                  </a:moveTo>
                  <a:lnTo>
                    <a:pt x="128" y="92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92"/>
                  </a:lnTo>
                  <a:close/>
                  <a:moveTo>
                    <a:pt x="23" y="23"/>
                  </a:moveTo>
                  <a:lnTo>
                    <a:pt x="104" y="23"/>
                  </a:lnTo>
                  <a:lnTo>
                    <a:pt x="104" y="69"/>
                  </a:lnTo>
                  <a:lnTo>
                    <a:pt x="23" y="69"/>
                  </a:lnTo>
                  <a:lnTo>
                    <a:pt x="23" y="23"/>
                  </a:lnTo>
                  <a:close/>
                  <a:moveTo>
                    <a:pt x="23" y="23"/>
                  </a:moveTo>
                  <a:lnTo>
                    <a:pt x="23" y="2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101"/>
            <p:cNvSpPr>
              <a:spLocks noEditPoints="1"/>
            </p:cNvSpPr>
            <p:nvPr/>
          </p:nvSpPr>
          <p:spPr bwMode="auto">
            <a:xfrm>
              <a:off x="7696200" y="2343151"/>
              <a:ext cx="203200" cy="146050"/>
            </a:xfrm>
            <a:custGeom>
              <a:avLst/>
              <a:gdLst>
                <a:gd name="T0" fmla="*/ 0 w 128"/>
                <a:gd name="T1" fmla="*/ 92 h 92"/>
                <a:gd name="T2" fmla="*/ 128 w 128"/>
                <a:gd name="T3" fmla="*/ 92 h 92"/>
                <a:gd name="T4" fmla="*/ 128 w 128"/>
                <a:gd name="T5" fmla="*/ 0 h 92"/>
                <a:gd name="T6" fmla="*/ 0 w 128"/>
                <a:gd name="T7" fmla="*/ 0 h 92"/>
                <a:gd name="T8" fmla="*/ 0 w 128"/>
                <a:gd name="T9" fmla="*/ 92 h 92"/>
                <a:gd name="T10" fmla="*/ 23 w 128"/>
                <a:gd name="T11" fmla="*/ 23 h 92"/>
                <a:gd name="T12" fmla="*/ 104 w 128"/>
                <a:gd name="T13" fmla="*/ 23 h 92"/>
                <a:gd name="T14" fmla="*/ 104 w 128"/>
                <a:gd name="T15" fmla="*/ 69 h 92"/>
                <a:gd name="T16" fmla="*/ 23 w 128"/>
                <a:gd name="T17" fmla="*/ 69 h 92"/>
                <a:gd name="T18" fmla="*/ 23 w 128"/>
                <a:gd name="T19" fmla="*/ 23 h 92"/>
                <a:gd name="T20" fmla="*/ 23 w 128"/>
                <a:gd name="T21" fmla="*/ 23 h 92"/>
                <a:gd name="T22" fmla="*/ 23 w 128"/>
                <a:gd name="T23" fmla="*/ 2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2">
                  <a:moveTo>
                    <a:pt x="0" y="92"/>
                  </a:moveTo>
                  <a:lnTo>
                    <a:pt x="128" y="92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92"/>
                  </a:lnTo>
                  <a:moveTo>
                    <a:pt x="23" y="23"/>
                  </a:moveTo>
                  <a:lnTo>
                    <a:pt x="104" y="23"/>
                  </a:lnTo>
                  <a:lnTo>
                    <a:pt x="104" y="69"/>
                  </a:lnTo>
                  <a:lnTo>
                    <a:pt x="23" y="69"/>
                  </a:lnTo>
                  <a:lnTo>
                    <a:pt x="23" y="23"/>
                  </a:lnTo>
                  <a:moveTo>
                    <a:pt x="23" y="23"/>
                  </a:moveTo>
                  <a:lnTo>
                    <a:pt x="23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102"/>
            <p:cNvSpPr>
              <a:spLocks noEditPoints="1"/>
            </p:cNvSpPr>
            <p:nvPr/>
          </p:nvSpPr>
          <p:spPr bwMode="auto">
            <a:xfrm>
              <a:off x="7696200" y="2525713"/>
              <a:ext cx="203200" cy="201613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35 h 165"/>
                <a:gd name="T12" fmla="*/ 30 w 165"/>
                <a:gd name="T13" fmla="*/ 82 h 165"/>
                <a:gd name="T14" fmla="*/ 83 w 165"/>
                <a:gd name="T15" fmla="*/ 30 h 165"/>
                <a:gd name="T16" fmla="*/ 135 w 165"/>
                <a:gd name="T17" fmla="*/ 82 h 165"/>
                <a:gd name="T18" fmla="*/ 83 w 165"/>
                <a:gd name="T19" fmla="*/ 135 h 165"/>
                <a:gd name="T20" fmla="*/ 83 w 165"/>
                <a:gd name="T21" fmla="*/ 135 h 165"/>
                <a:gd name="T22" fmla="*/ 83 w 165"/>
                <a:gd name="T23" fmla="*/ 13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35"/>
                  </a:moveTo>
                  <a:cubicBezTo>
                    <a:pt x="54" y="135"/>
                    <a:pt x="30" y="111"/>
                    <a:pt x="30" y="82"/>
                  </a:cubicBezTo>
                  <a:cubicBezTo>
                    <a:pt x="30" y="54"/>
                    <a:pt x="54" y="30"/>
                    <a:pt x="83" y="30"/>
                  </a:cubicBezTo>
                  <a:cubicBezTo>
                    <a:pt x="111" y="30"/>
                    <a:pt x="135" y="54"/>
                    <a:pt x="135" y="82"/>
                  </a:cubicBezTo>
                  <a:cubicBezTo>
                    <a:pt x="135" y="111"/>
                    <a:pt x="111" y="135"/>
                    <a:pt x="83" y="135"/>
                  </a:cubicBezTo>
                  <a:close/>
                  <a:moveTo>
                    <a:pt x="83" y="135"/>
                  </a:moveTo>
                  <a:cubicBezTo>
                    <a:pt x="83" y="135"/>
                    <a:pt x="83" y="135"/>
                    <a:pt x="83" y="1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103"/>
            <p:cNvSpPr>
              <a:spLocks noEditPoints="1"/>
            </p:cNvSpPr>
            <p:nvPr/>
          </p:nvSpPr>
          <p:spPr bwMode="auto">
            <a:xfrm>
              <a:off x="8008938" y="1976438"/>
              <a:ext cx="684213" cy="109538"/>
            </a:xfrm>
            <a:custGeom>
              <a:avLst/>
              <a:gdLst>
                <a:gd name="T0" fmla="*/ 431 w 431"/>
                <a:gd name="T1" fmla="*/ 0 h 69"/>
                <a:gd name="T2" fmla="*/ 0 w 431"/>
                <a:gd name="T3" fmla="*/ 0 h 69"/>
                <a:gd name="T4" fmla="*/ 0 w 431"/>
                <a:gd name="T5" fmla="*/ 69 h 69"/>
                <a:gd name="T6" fmla="*/ 431 w 431"/>
                <a:gd name="T7" fmla="*/ 69 h 69"/>
                <a:gd name="T8" fmla="*/ 431 w 431"/>
                <a:gd name="T9" fmla="*/ 0 h 69"/>
                <a:gd name="T10" fmla="*/ 407 w 431"/>
                <a:gd name="T11" fmla="*/ 46 h 69"/>
                <a:gd name="T12" fmla="*/ 24 w 431"/>
                <a:gd name="T13" fmla="*/ 46 h 69"/>
                <a:gd name="T14" fmla="*/ 24 w 431"/>
                <a:gd name="T15" fmla="*/ 23 h 69"/>
                <a:gd name="T16" fmla="*/ 407 w 431"/>
                <a:gd name="T17" fmla="*/ 23 h 69"/>
                <a:gd name="T18" fmla="*/ 407 w 431"/>
                <a:gd name="T19" fmla="*/ 46 h 69"/>
                <a:gd name="T20" fmla="*/ 407 w 431"/>
                <a:gd name="T21" fmla="*/ 46 h 69"/>
                <a:gd name="T22" fmla="*/ 407 w 431"/>
                <a:gd name="T23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69">
                  <a:moveTo>
                    <a:pt x="431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431" y="69"/>
                  </a:lnTo>
                  <a:lnTo>
                    <a:pt x="431" y="0"/>
                  </a:lnTo>
                  <a:close/>
                  <a:moveTo>
                    <a:pt x="407" y="46"/>
                  </a:moveTo>
                  <a:lnTo>
                    <a:pt x="24" y="46"/>
                  </a:lnTo>
                  <a:lnTo>
                    <a:pt x="24" y="23"/>
                  </a:lnTo>
                  <a:lnTo>
                    <a:pt x="407" y="23"/>
                  </a:lnTo>
                  <a:lnTo>
                    <a:pt x="407" y="46"/>
                  </a:lnTo>
                  <a:close/>
                  <a:moveTo>
                    <a:pt x="407" y="46"/>
                  </a:moveTo>
                  <a:lnTo>
                    <a:pt x="407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104"/>
            <p:cNvSpPr>
              <a:spLocks noEditPoints="1"/>
            </p:cNvSpPr>
            <p:nvPr/>
          </p:nvSpPr>
          <p:spPr bwMode="auto">
            <a:xfrm>
              <a:off x="8008938" y="1976438"/>
              <a:ext cx="684213" cy="109538"/>
            </a:xfrm>
            <a:custGeom>
              <a:avLst/>
              <a:gdLst>
                <a:gd name="T0" fmla="*/ 431 w 431"/>
                <a:gd name="T1" fmla="*/ 0 h 69"/>
                <a:gd name="T2" fmla="*/ 0 w 431"/>
                <a:gd name="T3" fmla="*/ 0 h 69"/>
                <a:gd name="T4" fmla="*/ 0 w 431"/>
                <a:gd name="T5" fmla="*/ 69 h 69"/>
                <a:gd name="T6" fmla="*/ 431 w 431"/>
                <a:gd name="T7" fmla="*/ 69 h 69"/>
                <a:gd name="T8" fmla="*/ 431 w 431"/>
                <a:gd name="T9" fmla="*/ 0 h 69"/>
                <a:gd name="T10" fmla="*/ 407 w 431"/>
                <a:gd name="T11" fmla="*/ 46 h 69"/>
                <a:gd name="T12" fmla="*/ 24 w 431"/>
                <a:gd name="T13" fmla="*/ 46 h 69"/>
                <a:gd name="T14" fmla="*/ 24 w 431"/>
                <a:gd name="T15" fmla="*/ 23 h 69"/>
                <a:gd name="T16" fmla="*/ 407 w 431"/>
                <a:gd name="T17" fmla="*/ 23 h 69"/>
                <a:gd name="T18" fmla="*/ 407 w 431"/>
                <a:gd name="T19" fmla="*/ 46 h 69"/>
                <a:gd name="T20" fmla="*/ 407 w 431"/>
                <a:gd name="T21" fmla="*/ 46 h 69"/>
                <a:gd name="T22" fmla="*/ 407 w 431"/>
                <a:gd name="T23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69">
                  <a:moveTo>
                    <a:pt x="431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431" y="69"/>
                  </a:lnTo>
                  <a:lnTo>
                    <a:pt x="431" y="0"/>
                  </a:lnTo>
                  <a:moveTo>
                    <a:pt x="407" y="46"/>
                  </a:moveTo>
                  <a:lnTo>
                    <a:pt x="24" y="46"/>
                  </a:lnTo>
                  <a:lnTo>
                    <a:pt x="24" y="23"/>
                  </a:lnTo>
                  <a:lnTo>
                    <a:pt x="407" y="23"/>
                  </a:lnTo>
                  <a:lnTo>
                    <a:pt x="407" y="46"/>
                  </a:lnTo>
                  <a:moveTo>
                    <a:pt x="407" y="46"/>
                  </a:moveTo>
                  <a:lnTo>
                    <a:pt x="407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3" name="Group 232"/>
          <p:cNvGrpSpPr>
            <a:grpSpLocks noChangeAspect="1"/>
          </p:cNvGrpSpPr>
          <p:nvPr/>
        </p:nvGrpSpPr>
        <p:grpSpPr>
          <a:xfrm>
            <a:off x="9007401" y="1383472"/>
            <a:ext cx="307975" cy="304800"/>
            <a:chOff x="5907088" y="1901826"/>
            <a:chExt cx="923925" cy="914400"/>
          </a:xfrm>
        </p:grpSpPr>
        <p:sp>
          <p:nvSpPr>
            <p:cNvPr id="234" name="Rectangle 108"/>
            <p:cNvSpPr>
              <a:spLocks noChangeArrowheads="1"/>
            </p:cNvSpPr>
            <p:nvPr/>
          </p:nvSpPr>
          <p:spPr bwMode="auto">
            <a:xfrm>
              <a:off x="6116638" y="2344738"/>
              <a:ext cx="30163" cy="4127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Rectangle 109"/>
            <p:cNvSpPr>
              <a:spLocks noChangeArrowheads="1"/>
            </p:cNvSpPr>
            <p:nvPr/>
          </p:nvSpPr>
          <p:spPr bwMode="auto">
            <a:xfrm>
              <a:off x="6235700" y="2344738"/>
              <a:ext cx="30163" cy="4127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Rectangle 110"/>
            <p:cNvSpPr>
              <a:spLocks noChangeArrowheads="1"/>
            </p:cNvSpPr>
            <p:nvPr/>
          </p:nvSpPr>
          <p:spPr bwMode="auto">
            <a:xfrm>
              <a:off x="6354763" y="2344738"/>
              <a:ext cx="30163" cy="4127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Rectangle 111"/>
            <p:cNvSpPr>
              <a:spLocks noChangeArrowheads="1"/>
            </p:cNvSpPr>
            <p:nvPr/>
          </p:nvSpPr>
          <p:spPr bwMode="auto">
            <a:xfrm>
              <a:off x="6473825" y="2344738"/>
              <a:ext cx="30163" cy="4127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Rectangle 112"/>
            <p:cNvSpPr>
              <a:spLocks noChangeArrowheads="1"/>
            </p:cNvSpPr>
            <p:nvPr/>
          </p:nvSpPr>
          <p:spPr bwMode="auto">
            <a:xfrm>
              <a:off x="6592888" y="2344738"/>
              <a:ext cx="30163" cy="4127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113"/>
            <p:cNvSpPr>
              <a:spLocks noEditPoints="1"/>
            </p:cNvSpPr>
            <p:nvPr/>
          </p:nvSpPr>
          <p:spPr bwMode="auto">
            <a:xfrm>
              <a:off x="5907088" y="1901826"/>
              <a:ext cx="923925" cy="914400"/>
            </a:xfrm>
            <a:custGeom>
              <a:avLst/>
              <a:gdLst>
                <a:gd name="T0" fmla="*/ 930 w 930"/>
                <a:gd name="T1" fmla="*/ 375 h 930"/>
                <a:gd name="T2" fmla="*/ 795 w 930"/>
                <a:gd name="T3" fmla="*/ 213 h 930"/>
                <a:gd name="T4" fmla="*/ 570 w 930"/>
                <a:gd name="T5" fmla="*/ 0 h 930"/>
                <a:gd name="T6" fmla="*/ 374 w 930"/>
                <a:gd name="T7" fmla="*/ 115 h 930"/>
                <a:gd name="T8" fmla="*/ 330 w 930"/>
                <a:gd name="T9" fmla="*/ 105 h 930"/>
                <a:gd name="T10" fmla="*/ 240 w 930"/>
                <a:gd name="T11" fmla="*/ 155 h 930"/>
                <a:gd name="T12" fmla="*/ 195 w 930"/>
                <a:gd name="T13" fmla="*/ 150 h 930"/>
                <a:gd name="T14" fmla="*/ 0 w 930"/>
                <a:gd name="T15" fmla="*/ 345 h 930"/>
                <a:gd name="T16" fmla="*/ 120 w 930"/>
                <a:gd name="T17" fmla="*/ 525 h 930"/>
                <a:gd name="T18" fmla="*/ 120 w 930"/>
                <a:gd name="T19" fmla="*/ 885 h 930"/>
                <a:gd name="T20" fmla="*/ 165 w 930"/>
                <a:gd name="T21" fmla="*/ 930 h 930"/>
                <a:gd name="T22" fmla="*/ 765 w 930"/>
                <a:gd name="T23" fmla="*/ 930 h 930"/>
                <a:gd name="T24" fmla="*/ 810 w 930"/>
                <a:gd name="T25" fmla="*/ 885 h 930"/>
                <a:gd name="T26" fmla="*/ 810 w 930"/>
                <a:gd name="T27" fmla="*/ 534 h 930"/>
                <a:gd name="T28" fmla="*/ 930 w 930"/>
                <a:gd name="T29" fmla="*/ 375 h 930"/>
                <a:gd name="T30" fmla="*/ 780 w 930"/>
                <a:gd name="T31" fmla="*/ 885 h 930"/>
                <a:gd name="T32" fmla="*/ 765 w 930"/>
                <a:gd name="T33" fmla="*/ 900 h 930"/>
                <a:gd name="T34" fmla="*/ 165 w 930"/>
                <a:gd name="T35" fmla="*/ 900 h 930"/>
                <a:gd name="T36" fmla="*/ 150 w 930"/>
                <a:gd name="T37" fmla="*/ 885 h 930"/>
                <a:gd name="T38" fmla="*/ 150 w 930"/>
                <a:gd name="T39" fmla="*/ 435 h 930"/>
                <a:gd name="T40" fmla="*/ 165 w 930"/>
                <a:gd name="T41" fmla="*/ 420 h 930"/>
                <a:gd name="T42" fmla="*/ 765 w 930"/>
                <a:gd name="T43" fmla="*/ 420 h 930"/>
                <a:gd name="T44" fmla="*/ 780 w 930"/>
                <a:gd name="T45" fmla="*/ 435 h 930"/>
                <a:gd name="T46" fmla="*/ 780 w 930"/>
                <a:gd name="T47" fmla="*/ 885 h 930"/>
                <a:gd name="T48" fmla="*/ 810 w 930"/>
                <a:gd name="T49" fmla="*/ 502 h 930"/>
                <a:gd name="T50" fmla="*/ 810 w 930"/>
                <a:gd name="T51" fmla="*/ 435 h 930"/>
                <a:gd name="T52" fmla="*/ 765 w 930"/>
                <a:gd name="T53" fmla="*/ 390 h 930"/>
                <a:gd name="T54" fmla="*/ 165 w 930"/>
                <a:gd name="T55" fmla="*/ 390 h 930"/>
                <a:gd name="T56" fmla="*/ 120 w 930"/>
                <a:gd name="T57" fmla="*/ 435 h 930"/>
                <a:gd name="T58" fmla="*/ 120 w 930"/>
                <a:gd name="T59" fmla="*/ 492 h 930"/>
                <a:gd name="T60" fmla="*/ 30 w 930"/>
                <a:gd name="T61" fmla="*/ 345 h 930"/>
                <a:gd name="T62" fmla="*/ 195 w 930"/>
                <a:gd name="T63" fmla="*/ 180 h 930"/>
                <a:gd name="T64" fmla="*/ 244 w 930"/>
                <a:gd name="T65" fmla="*/ 187 h 930"/>
                <a:gd name="T66" fmla="*/ 256 w 930"/>
                <a:gd name="T67" fmla="*/ 191 h 930"/>
                <a:gd name="T68" fmla="*/ 262 w 930"/>
                <a:gd name="T69" fmla="*/ 179 h 930"/>
                <a:gd name="T70" fmla="*/ 330 w 930"/>
                <a:gd name="T71" fmla="*/ 135 h 930"/>
                <a:gd name="T72" fmla="*/ 372 w 930"/>
                <a:gd name="T73" fmla="*/ 148 h 930"/>
                <a:gd name="T74" fmla="*/ 386 w 930"/>
                <a:gd name="T75" fmla="*/ 158 h 930"/>
                <a:gd name="T76" fmla="*/ 394 w 930"/>
                <a:gd name="T77" fmla="*/ 142 h 930"/>
                <a:gd name="T78" fmla="*/ 570 w 930"/>
                <a:gd name="T79" fmla="*/ 30 h 930"/>
                <a:gd name="T80" fmla="*/ 765 w 930"/>
                <a:gd name="T81" fmla="*/ 224 h 930"/>
                <a:gd name="T82" fmla="*/ 765 w 930"/>
                <a:gd name="T83" fmla="*/ 239 h 930"/>
                <a:gd name="T84" fmla="*/ 778 w 930"/>
                <a:gd name="T85" fmla="*/ 241 h 930"/>
                <a:gd name="T86" fmla="*/ 900 w 930"/>
                <a:gd name="T87" fmla="*/ 375 h 930"/>
                <a:gd name="T88" fmla="*/ 810 w 930"/>
                <a:gd name="T89" fmla="*/ 502 h 930"/>
                <a:gd name="T90" fmla="*/ 810 w 930"/>
                <a:gd name="T91" fmla="*/ 502 h 930"/>
                <a:gd name="T92" fmla="*/ 810 w 930"/>
                <a:gd name="T93" fmla="*/ 502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0" h="930">
                  <a:moveTo>
                    <a:pt x="930" y="375"/>
                  </a:moveTo>
                  <a:cubicBezTo>
                    <a:pt x="930" y="294"/>
                    <a:pt x="873" y="227"/>
                    <a:pt x="795" y="213"/>
                  </a:cubicBezTo>
                  <a:cubicBezTo>
                    <a:pt x="788" y="94"/>
                    <a:pt x="690" y="0"/>
                    <a:pt x="570" y="0"/>
                  </a:cubicBezTo>
                  <a:cubicBezTo>
                    <a:pt x="489" y="0"/>
                    <a:pt x="414" y="45"/>
                    <a:pt x="374" y="115"/>
                  </a:cubicBezTo>
                  <a:cubicBezTo>
                    <a:pt x="360" y="108"/>
                    <a:pt x="345" y="105"/>
                    <a:pt x="330" y="105"/>
                  </a:cubicBezTo>
                  <a:cubicBezTo>
                    <a:pt x="293" y="105"/>
                    <a:pt x="259" y="124"/>
                    <a:pt x="240" y="155"/>
                  </a:cubicBezTo>
                  <a:cubicBezTo>
                    <a:pt x="226" y="152"/>
                    <a:pt x="210" y="150"/>
                    <a:pt x="195" y="150"/>
                  </a:cubicBezTo>
                  <a:cubicBezTo>
                    <a:pt x="87" y="150"/>
                    <a:pt x="0" y="237"/>
                    <a:pt x="0" y="345"/>
                  </a:cubicBezTo>
                  <a:cubicBezTo>
                    <a:pt x="0" y="424"/>
                    <a:pt x="48" y="495"/>
                    <a:pt x="120" y="525"/>
                  </a:cubicBezTo>
                  <a:cubicBezTo>
                    <a:pt x="120" y="885"/>
                    <a:pt x="120" y="885"/>
                    <a:pt x="120" y="885"/>
                  </a:cubicBezTo>
                  <a:cubicBezTo>
                    <a:pt x="120" y="910"/>
                    <a:pt x="140" y="930"/>
                    <a:pt x="165" y="930"/>
                  </a:cubicBezTo>
                  <a:cubicBezTo>
                    <a:pt x="765" y="930"/>
                    <a:pt x="765" y="930"/>
                    <a:pt x="765" y="930"/>
                  </a:cubicBezTo>
                  <a:cubicBezTo>
                    <a:pt x="790" y="930"/>
                    <a:pt x="810" y="910"/>
                    <a:pt x="810" y="885"/>
                  </a:cubicBezTo>
                  <a:cubicBezTo>
                    <a:pt x="810" y="534"/>
                    <a:pt x="810" y="534"/>
                    <a:pt x="810" y="534"/>
                  </a:cubicBezTo>
                  <a:cubicBezTo>
                    <a:pt x="880" y="514"/>
                    <a:pt x="930" y="449"/>
                    <a:pt x="930" y="375"/>
                  </a:cubicBezTo>
                  <a:close/>
                  <a:moveTo>
                    <a:pt x="780" y="885"/>
                  </a:moveTo>
                  <a:cubicBezTo>
                    <a:pt x="780" y="893"/>
                    <a:pt x="773" y="900"/>
                    <a:pt x="765" y="900"/>
                  </a:cubicBezTo>
                  <a:cubicBezTo>
                    <a:pt x="165" y="900"/>
                    <a:pt x="165" y="900"/>
                    <a:pt x="165" y="900"/>
                  </a:cubicBezTo>
                  <a:cubicBezTo>
                    <a:pt x="157" y="900"/>
                    <a:pt x="150" y="893"/>
                    <a:pt x="150" y="885"/>
                  </a:cubicBezTo>
                  <a:cubicBezTo>
                    <a:pt x="150" y="435"/>
                    <a:pt x="150" y="435"/>
                    <a:pt x="150" y="435"/>
                  </a:cubicBezTo>
                  <a:cubicBezTo>
                    <a:pt x="150" y="427"/>
                    <a:pt x="157" y="420"/>
                    <a:pt x="165" y="420"/>
                  </a:cubicBezTo>
                  <a:cubicBezTo>
                    <a:pt x="765" y="420"/>
                    <a:pt x="765" y="420"/>
                    <a:pt x="765" y="420"/>
                  </a:cubicBezTo>
                  <a:cubicBezTo>
                    <a:pt x="773" y="420"/>
                    <a:pt x="780" y="427"/>
                    <a:pt x="780" y="435"/>
                  </a:cubicBezTo>
                  <a:lnTo>
                    <a:pt x="780" y="885"/>
                  </a:lnTo>
                  <a:close/>
                  <a:moveTo>
                    <a:pt x="810" y="502"/>
                  </a:moveTo>
                  <a:cubicBezTo>
                    <a:pt x="810" y="435"/>
                    <a:pt x="810" y="435"/>
                    <a:pt x="810" y="435"/>
                  </a:cubicBezTo>
                  <a:cubicBezTo>
                    <a:pt x="810" y="410"/>
                    <a:pt x="790" y="390"/>
                    <a:pt x="765" y="390"/>
                  </a:cubicBezTo>
                  <a:cubicBezTo>
                    <a:pt x="165" y="390"/>
                    <a:pt x="165" y="390"/>
                    <a:pt x="165" y="390"/>
                  </a:cubicBezTo>
                  <a:cubicBezTo>
                    <a:pt x="140" y="390"/>
                    <a:pt x="120" y="410"/>
                    <a:pt x="120" y="435"/>
                  </a:cubicBezTo>
                  <a:cubicBezTo>
                    <a:pt x="120" y="492"/>
                    <a:pt x="120" y="492"/>
                    <a:pt x="120" y="492"/>
                  </a:cubicBezTo>
                  <a:cubicBezTo>
                    <a:pt x="65" y="464"/>
                    <a:pt x="30" y="407"/>
                    <a:pt x="30" y="345"/>
                  </a:cubicBezTo>
                  <a:cubicBezTo>
                    <a:pt x="30" y="254"/>
                    <a:pt x="104" y="180"/>
                    <a:pt x="195" y="180"/>
                  </a:cubicBezTo>
                  <a:cubicBezTo>
                    <a:pt x="212" y="180"/>
                    <a:pt x="228" y="182"/>
                    <a:pt x="244" y="187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74" y="152"/>
                    <a:pt x="301" y="135"/>
                    <a:pt x="330" y="135"/>
                  </a:cubicBezTo>
                  <a:cubicBezTo>
                    <a:pt x="345" y="135"/>
                    <a:pt x="360" y="139"/>
                    <a:pt x="372" y="148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426" y="74"/>
                    <a:pt x="495" y="30"/>
                    <a:pt x="570" y="30"/>
                  </a:cubicBezTo>
                  <a:cubicBezTo>
                    <a:pt x="678" y="30"/>
                    <a:pt x="765" y="117"/>
                    <a:pt x="765" y="224"/>
                  </a:cubicBezTo>
                  <a:cubicBezTo>
                    <a:pt x="765" y="239"/>
                    <a:pt x="765" y="239"/>
                    <a:pt x="765" y="239"/>
                  </a:cubicBezTo>
                  <a:cubicBezTo>
                    <a:pt x="778" y="241"/>
                    <a:pt x="778" y="241"/>
                    <a:pt x="778" y="241"/>
                  </a:cubicBezTo>
                  <a:cubicBezTo>
                    <a:pt x="848" y="248"/>
                    <a:pt x="900" y="305"/>
                    <a:pt x="900" y="375"/>
                  </a:cubicBezTo>
                  <a:cubicBezTo>
                    <a:pt x="900" y="433"/>
                    <a:pt x="863" y="483"/>
                    <a:pt x="810" y="502"/>
                  </a:cubicBezTo>
                  <a:close/>
                  <a:moveTo>
                    <a:pt x="810" y="502"/>
                  </a:moveTo>
                  <a:cubicBezTo>
                    <a:pt x="810" y="502"/>
                    <a:pt x="810" y="502"/>
                    <a:pt x="810" y="50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Rectangle 114"/>
            <p:cNvSpPr>
              <a:spLocks noChangeArrowheads="1"/>
            </p:cNvSpPr>
            <p:nvPr/>
          </p:nvSpPr>
          <p:spPr bwMode="auto">
            <a:xfrm>
              <a:off x="6086475" y="2462213"/>
              <a:ext cx="88900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Rectangle 115"/>
            <p:cNvSpPr>
              <a:spLocks noChangeArrowheads="1"/>
            </p:cNvSpPr>
            <p:nvPr/>
          </p:nvSpPr>
          <p:spPr bwMode="auto">
            <a:xfrm>
              <a:off x="6205538" y="2522538"/>
              <a:ext cx="88900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Rectangle 116"/>
            <p:cNvSpPr>
              <a:spLocks noChangeArrowheads="1"/>
            </p:cNvSpPr>
            <p:nvPr/>
          </p:nvSpPr>
          <p:spPr bwMode="auto">
            <a:xfrm>
              <a:off x="6324600" y="2581276"/>
              <a:ext cx="9048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Rectangle 117"/>
            <p:cNvSpPr>
              <a:spLocks noChangeArrowheads="1"/>
            </p:cNvSpPr>
            <p:nvPr/>
          </p:nvSpPr>
          <p:spPr bwMode="auto">
            <a:xfrm>
              <a:off x="6443663" y="2506663"/>
              <a:ext cx="9048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Rectangle 118"/>
            <p:cNvSpPr>
              <a:spLocks noChangeArrowheads="1"/>
            </p:cNvSpPr>
            <p:nvPr/>
          </p:nvSpPr>
          <p:spPr bwMode="auto">
            <a:xfrm>
              <a:off x="6562725" y="2462213"/>
              <a:ext cx="9048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5" name="Group 244"/>
          <p:cNvGrpSpPr>
            <a:grpSpLocks noChangeAspect="1"/>
          </p:cNvGrpSpPr>
          <p:nvPr/>
        </p:nvGrpSpPr>
        <p:grpSpPr>
          <a:xfrm>
            <a:off x="7840605" y="1348735"/>
            <a:ext cx="307975" cy="304800"/>
            <a:chOff x="4090988" y="1901826"/>
            <a:chExt cx="923925" cy="914400"/>
          </a:xfrm>
        </p:grpSpPr>
        <p:sp>
          <p:nvSpPr>
            <p:cNvPr id="246" name="Rectangle 122"/>
            <p:cNvSpPr>
              <a:spLocks noChangeArrowheads="1"/>
            </p:cNvSpPr>
            <p:nvPr/>
          </p:nvSpPr>
          <p:spPr bwMode="auto">
            <a:xfrm>
              <a:off x="4284663" y="2374901"/>
              <a:ext cx="536575" cy="26511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123"/>
            <p:cNvSpPr>
              <a:spLocks noEditPoints="1"/>
            </p:cNvSpPr>
            <p:nvPr/>
          </p:nvSpPr>
          <p:spPr bwMode="auto">
            <a:xfrm>
              <a:off x="4284663" y="2255838"/>
              <a:ext cx="30163" cy="30163"/>
            </a:xfrm>
            <a:custGeom>
              <a:avLst/>
              <a:gdLst>
                <a:gd name="T0" fmla="*/ 30 w 30"/>
                <a:gd name="T1" fmla="*/ 15 h 30"/>
                <a:gd name="T2" fmla="*/ 15 w 30"/>
                <a:gd name="T3" fmla="*/ 30 h 30"/>
                <a:gd name="T4" fmla="*/ 0 w 30"/>
                <a:gd name="T5" fmla="*/ 15 h 30"/>
                <a:gd name="T6" fmla="*/ 15 w 30"/>
                <a:gd name="T7" fmla="*/ 0 h 30"/>
                <a:gd name="T8" fmla="*/ 30 w 30"/>
                <a:gd name="T9" fmla="*/ 15 h 30"/>
                <a:gd name="T10" fmla="*/ 30 w 30"/>
                <a:gd name="T11" fmla="*/ 15 h 30"/>
                <a:gd name="T12" fmla="*/ 30 w 30"/>
                <a:gd name="T1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cubicBezTo>
                    <a:pt x="30" y="23"/>
                    <a:pt x="23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124"/>
            <p:cNvSpPr>
              <a:spLocks noEditPoints="1"/>
            </p:cNvSpPr>
            <p:nvPr/>
          </p:nvSpPr>
          <p:spPr bwMode="auto">
            <a:xfrm>
              <a:off x="4344988" y="2255838"/>
              <a:ext cx="30163" cy="30163"/>
            </a:xfrm>
            <a:custGeom>
              <a:avLst/>
              <a:gdLst>
                <a:gd name="T0" fmla="*/ 30 w 30"/>
                <a:gd name="T1" fmla="*/ 15 h 30"/>
                <a:gd name="T2" fmla="*/ 15 w 30"/>
                <a:gd name="T3" fmla="*/ 30 h 30"/>
                <a:gd name="T4" fmla="*/ 0 w 30"/>
                <a:gd name="T5" fmla="*/ 15 h 30"/>
                <a:gd name="T6" fmla="*/ 15 w 30"/>
                <a:gd name="T7" fmla="*/ 0 h 30"/>
                <a:gd name="T8" fmla="*/ 30 w 30"/>
                <a:gd name="T9" fmla="*/ 15 h 30"/>
                <a:gd name="T10" fmla="*/ 30 w 30"/>
                <a:gd name="T11" fmla="*/ 15 h 30"/>
                <a:gd name="T12" fmla="*/ 30 w 30"/>
                <a:gd name="T1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cubicBezTo>
                    <a:pt x="30" y="23"/>
                    <a:pt x="23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125"/>
            <p:cNvSpPr>
              <a:spLocks noEditPoints="1"/>
            </p:cNvSpPr>
            <p:nvPr/>
          </p:nvSpPr>
          <p:spPr bwMode="auto">
            <a:xfrm>
              <a:off x="4403725" y="2255838"/>
              <a:ext cx="30163" cy="30163"/>
            </a:xfrm>
            <a:custGeom>
              <a:avLst/>
              <a:gdLst>
                <a:gd name="T0" fmla="*/ 30 w 30"/>
                <a:gd name="T1" fmla="*/ 15 h 30"/>
                <a:gd name="T2" fmla="*/ 15 w 30"/>
                <a:gd name="T3" fmla="*/ 30 h 30"/>
                <a:gd name="T4" fmla="*/ 0 w 30"/>
                <a:gd name="T5" fmla="*/ 15 h 30"/>
                <a:gd name="T6" fmla="*/ 15 w 30"/>
                <a:gd name="T7" fmla="*/ 0 h 30"/>
                <a:gd name="T8" fmla="*/ 30 w 30"/>
                <a:gd name="T9" fmla="*/ 15 h 30"/>
                <a:gd name="T10" fmla="*/ 30 w 30"/>
                <a:gd name="T11" fmla="*/ 15 h 30"/>
                <a:gd name="T12" fmla="*/ 30 w 30"/>
                <a:gd name="T1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cubicBezTo>
                    <a:pt x="30" y="23"/>
                    <a:pt x="23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126"/>
            <p:cNvSpPr>
              <a:spLocks noEditPoints="1"/>
            </p:cNvSpPr>
            <p:nvPr/>
          </p:nvSpPr>
          <p:spPr bwMode="auto">
            <a:xfrm>
              <a:off x="4090988" y="1901826"/>
              <a:ext cx="923925" cy="914400"/>
            </a:xfrm>
            <a:custGeom>
              <a:avLst/>
              <a:gdLst>
                <a:gd name="T0" fmla="*/ 930 w 930"/>
                <a:gd name="T1" fmla="*/ 375 h 930"/>
                <a:gd name="T2" fmla="*/ 795 w 930"/>
                <a:gd name="T3" fmla="*/ 213 h 930"/>
                <a:gd name="T4" fmla="*/ 570 w 930"/>
                <a:gd name="T5" fmla="*/ 0 h 930"/>
                <a:gd name="T6" fmla="*/ 374 w 930"/>
                <a:gd name="T7" fmla="*/ 115 h 930"/>
                <a:gd name="T8" fmla="*/ 330 w 930"/>
                <a:gd name="T9" fmla="*/ 105 h 930"/>
                <a:gd name="T10" fmla="*/ 240 w 930"/>
                <a:gd name="T11" fmla="*/ 155 h 930"/>
                <a:gd name="T12" fmla="*/ 195 w 930"/>
                <a:gd name="T13" fmla="*/ 150 h 930"/>
                <a:gd name="T14" fmla="*/ 0 w 930"/>
                <a:gd name="T15" fmla="*/ 345 h 930"/>
                <a:gd name="T16" fmla="*/ 135 w 930"/>
                <a:gd name="T17" fmla="*/ 530 h 930"/>
                <a:gd name="T18" fmla="*/ 135 w 930"/>
                <a:gd name="T19" fmla="*/ 930 h 930"/>
                <a:gd name="T20" fmla="*/ 795 w 930"/>
                <a:gd name="T21" fmla="*/ 930 h 930"/>
                <a:gd name="T22" fmla="*/ 795 w 930"/>
                <a:gd name="T23" fmla="*/ 537 h 930"/>
                <a:gd name="T24" fmla="*/ 930 w 930"/>
                <a:gd name="T25" fmla="*/ 375 h 930"/>
                <a:gd name="T26" fmla="*/ 765 w 930"/>
                <a:gd name="T27" fmla="*/ 420 h 930"/>
                <a:gd name="T28" fmla="*/ 660 w 930"/>
                <a:gd name="T29" fmla="*/ 420 h 930"/>
                <a:gd name="T30" fmla="*/ 660 w 930"/>
                <a:gd name="T31" fmla="*/ 330 h 930"/>
                <a:gd name="T32" fmla="*/ 765 w 930"/>
                <a:gd name="T33" fmla="*/ 330 h 930"/>
                <a:gd name="T34" fmla="*/ 765 w 930"/>
                <a:gd name="T35" fmla="*/ 420 h 930"/>
                <a:gd name="T36" fmla="*/ 630 w 930"/>
                <a:gd name="T37" fmla="*/ 420 h 930"/>
                <a:gd name="T38" fmla="*/ 165 w 930"/>
                <a:gd name="T39" fmla="*/ 420 h 930"/>
                <a:gd name="T40" fmla="*/ 165 w 930"/>
                <a:gd name="T41" fmla="*/ 330 h 930"/>
                <a:gd name="T42" fmla="*/ 630 w 930"/>
                <a:gd name="T43" fmla="*/ 330 h 930"/>
                <a:gd name="T44" fmla="*/ 630 w 930"/>
                <a:gd name="T45" fmla="*/ 420 h 930"/>
                <a:gd name="T46" fmla="*/ 165 w 930"/>
                <a:gd name="T47" fmla="*/ 900 h 930"/>
                <a:gd name="T48" fmla="*/ 165 w 930"/>
                <a:gd name="T49" fmla="*/ 450 h 930"/>
                <a:gd name="T50" fmla="*/ 765 w 930"/>
                <a:gd name="T51" fmla="*/ 450 h 930"/>
                <a:gd name="T52" fmla="*/ 765 w 930"/>
                <a:gd name="T53" fmla="*/ 900 h 930"/>
                <a:gd name="T54" fmla="*/ 165 w 930"/>
                <a:gd name="T55" fmla="*/ 900 h 930"/>
                <a:gd name="T56" fmla="*/ 795 w 930"/>
                <a:gd name="T57" fmla="*/ 507 h 930"/>
                <a:gd name="T58" fmla="*/ 795 w 930"/>
                <a:gd name="T59" fmla="*/ 300 h 930"/>
                <a:gd name="T60" fmla="*/ 135 w 930"/>
                <a:gd name="T61" fmla="*/ 300 h 930"/>
                <a:gd name="T62" fmla="*/ 135 w 930"/>
                <a:gd name="T63" fmla="*/ 498 h 930"/>
                <a:gd name="T64" fmla="*/ 30 w 930"/>
                <a:gd name="T65" fmla="*/ 345 h 930"/>
                <a:gd name="T66" fmla="*/ 195 w 930"/>
                <a:gd name="T67" fmla="*/ 180 h 930"/>
                <a:gd name="T68" fmla="*/ 244 w 930"/>
                <a:gd name="T69" fmla="*/ 187 h 930"/>
                <a:gd name="T70" fmla="*/ 256 w 930"/>
                <a:gd name="T71" fmla="*/ 191 h 930"/>
                <a:gd name="T72" fmla="*/ 262 w 930"/>
                <a:gd name="T73" fmla="*/ 179 h 930"/>
                <a:gd name="T74" fmla="*/ 330 w 930"/>
                <a:gd name="T75" fmla="*/ 135 h 930"/>
                <a:gd name="T76" fmla="*/ 372 w 930"/>
                <a:gd name="T77" fmla="*/ 148 h 930"/>
                <a:gd name="T78" fmla="*/ 386 w 930"/>
                <a:gd name="T79" fmla="*/ 158 h 930"/>
                <a:gd name="T80" fmla="*/ 394 w 930"/>
                <a:gd name="T81" fmla="*/ 142 h 930"/>
                <a:gd name="T82" fmla="*/ 570 w 930"/>
                <a:gd name="T83" fmla="*/ 30 h 930"/>
                <a:gd name="T84" fmla="*/ 765 w 930"/>
                <a:gd name="T85" fmla="*/ 224 h 930"/>
                <a:gd name="T86" fmla="*/ 765 w 930"/>
                <a:gd name="T87" fmla="*/ 239 h 930"/>
                <a:gd name="T88" fmla="*/ 778 w 930"/>
                <a:gd name="T89" fmla="*/ 241 h 930"/>
                <a:gd name="T90" fmla="*/ 900 w 930"/>
                <a:gd name="T91" fmla="*/ 375 h 930"/>
                <a:gd name="T92" fmla="*/ 795 w 930"/>
                <a:gd name="T93" fmla="*/ 507 h 930"/>
                <a:gd name="T94" fmla="*/ 795 w 930"/>
                <a:gd name="T95" fmla="*/ 507 h 930"/>
                <a:gd name="T96" fmla="*/ 795 w 930"/>
                <a:gd name="T97" fmla="*/ 507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0" h="930">
                  <a:moveTo>
                    <a:pt x="930" y="375"/>
                  </a:moveTo>
                  <a:cubicBezTo>
                    <a:pt x="930" y="294"/>
                    <a:pt x="873" y="227"/>
                    <a:pt x="795" y="213"/>
                  </a:cubicBezTo>
                  <a:cubicBezTo>
                    <a:pt x="788" y="94"/>
                    <a:pt x="690" y="0"/>
                    <a:pt x="570" y="0"/>
                  </a:cubicBezTo>
                  <a:cubicBezTo>
                    <a:pt x="489" y="0"/>
                    <a:pt x="414" y="45"/>
                    <a:pt x="374" y="115"/>
                  </a:cubicBezTo>
                  <a:cubicBezTo>
                    <a:pt x="360" y="108"/>
                    <a:pt x="345" y="105"/>
                    <a:pt x="330" y="105"/>
                  </a:cubicBezTo>
                  <a:cubicBezTo>
                    <a:pt x="293" y="105"/>
                    <a:pt x="259" y="124"/>
                    <a:pt x="240" y="155"/>
                  </a:cubicBezTo>
                  <a:cubicBezTo>
                    <a:pt x="226" y="152"/>
                    <a:pt x="210" y="150"/>
                    <a:pt x="195" y="150"/>
                  </a:cubicBezTo>
                  <a:cubicBezTo>
                    <a:pt x="87" y="150"/>
                    <a:pt x="0" y="237"/>
                    <a:pt x="0" y="345"/>
                  </a:cubicBezTo>
                  <a:cubicBezTo>
                    <a:pt x="0" y="430"/>
                    <a:pt x="55" y="504"/>
                    <a:pt x="135" y="530"/>
                  </a:cubicBezTo>
                  <a:cubicBezTo>
                    <a:pt x="135" y="930"/>
                    <a:pt x="135" y="930"/>
                    <a:pt x="135" y="930"/>
                  </a:cubicBezTo>
                  <a:cubicBezTo>
                    <a:pt x="795" y="930"/>
                    <a:pt x="795" y="930"/>
                    <a:pt x="795" y="930"/>
                  </a:cubicBezTo>
                  <a:cubicBezTo>
                    <a:pt x="795" y="537"/>
                    <a:pt x="795" y="537"/>
                    <a:pt x="795" y="537"/>
                  </a:cubicBezTo>
                  <a:cubicBezTo>
                    <a:pt x="873" y="523"/>
                    <a:pt x="930" y="456"/>
                    <a:pt x="930" y="375"/>
                  </a:cubicBezTo>
                  <a:close/>
                  <a:moveTo>
                    <a:pt x="765" y="420"/>
                  </a:moveTo>
                  <a:cubicBezTo>
                    <a:pt x="660" y="420"/>
                    <a:pt x="660" y="420"/>
                    <a:pt x="660" y="420"/>
                  </a:cubicBezTo>
                  <a:cubicBezTo>
                    <a:pt x="660" y="330"/>
                    <a:pt x="660" y="330"/>
                    <a:pt x="660" y="330"/>
                  </a:cubicBezTo>
                  <a:cubicBezTo>
                    <a:pt x="765" y="330"/>
                    <a:pt x="765" y="330"/>
                    <a:pt x="765" y="330"/>
                  </a:cubicBezTo>
                  <a:lnTo>
                    <a:pt x="765" y="420"/>
                  </a:lnTo>
                  <a:close/>
                  <a:moveTo>
                    <a:pt x="630" y="420"/>
                  </a:moveTo>
                  <a:cubicBezTo>
                    <a:pt x="165" y="420"/>
                    <a:pt x="165" y="420"/>
                    <a:pt x="165" y="42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630" y="330"/>
                    <a:pt x="630" y="330"/>
                    <a:pt x="630" y="330"/>
                  </a:cubicBezTo>
                  <a:lnTo>
                    <a:pt x="630" y="420"/>
                  </a:lnTo>
                  <a:close/>
                  <a:moveTo>
                    <a:pt x="165" y="900"/>
                  </a:moveTo>
                  <a:cubicBezTo>
                    <a:pt x="165" y="450"/>
                    <a:pt x="165" y="450"/>
                    <a:pt x="165" y="450"/>
                  </a:cubicBezTo>
                  <a:cubicBezTo>
                    <a:pt x="765" y="450"/>
                    <a:pt x="765" y="450"/>
                    <a:pt x="765" y="450"/>
                  </a:cubicBezTo>
                  <a:cubicBezTo>
                    <a:pt x="765" y="900"/>
                    <a:pt x="765" y="900"/>
                    <a:pt x="765" y="900"/>
                  </a:cubicBezTo>
                  <a:lnTo>
                    <a:pt x="165" y="900"/>
                  </a:lnTo>
                  <a:close/>
                  <a:moveTo>
                    <a:pt x="795" y="507"/>
                  </a:moveTo>
                  <a:cubicBezTo>
                    <a:pt x="795" y="300"/>
                    <a:pt x="795" y="300"/>
                    <a:pt x="795" y="300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5" y="498"/>
                    <a:pt x="135" y="498"/>
                    <a:pt x="135" y="498"/>
                  </a:cubicBezTo>
                  <a:cubicBezTo>
                    <a:pt x="72" y="474"/>
                    <a:pt x="30" y="413"/>
                    <a:pt x="30" y="345"/>
                  </a:cubicBezTo>
                  <a:cubicBezTo>
                    <a:pt x="30" y="254"/>
                    <a:pt x="104" y="180"/>
                    <a:pt x="195" y="180"/>
                  </a:cubicBezTo>
                  <a:cubicBezTo>
                    <a:pt x="212" y="180"/>
                    <a:pt x="228" y="182"/>
                    <a:pt x="244" y="187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74" y="152"/>
                    <a:pt x="301" y="135"/>
                    <a:pt x="330" y="135"/>
                  </a:cubicBezTo>
                  <a:cubicBezTo>
                    <a:pt x="345" y="135"/>
                    <a:pt x="360" y="139"/>
                    <a:pt x="372" y="148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426" y="74"/>
                    <a:pt x="495" y="30"/>
                    <a:pt x="570" y="30"/>
                  </a:cubicBezTo>
                  <a:cubicBezTo>
                    <a:pt x="678" y="30"/>
                    <a:pt x="765" y="117"/>
                    <a:pt x="765" y="224"/>
                  </a:cubicBezTo>
                  <a:cubicBezTo>
                    <a:pt x="765" y="239"/>
                    <a:pt x="765" y="239"/>
                    <a:pt x="765" y="239"/>
                  </a:cubicBezTo>
                  <a:cubicBezTo>
                    <a:pt x="778" y="241"/>
                    <a:pt x="778" y="241"/>
                    <a:pt x="778" y="241"/>
                  </a:cubicBezTo>
                  <a:cubicBezTo>
                    <a:pt x="848" y="248"/>
                    <a:pt x="900" y="305"/>
                    <a:pt x="900" y="375"/>
                  </a:cubicBezTo>
                  <a:cubicBezTo>
                    <a:pt x="900" y="439"/>
                    <a:pt x="856" y="493"/>
                    <a:pt x="795" y="507"/>
                  </a:cubicBezTo>
                  <a:close/>
                  <a:moveTo>
                    <a:pt x="795" y="507"/>
                  </a:moveTo>
                  <a:cubicBezTo>
                    <a:pt x="795" y="507"/>
                    <a:pt x="795" y="507"/>
                    <a:pt x="795" y="50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127"/>
            <p:cNvSpPr>
              <a:spLocks noEditPoints="1"/>
            </p:cNvSpPr>
            <p:nvPr/>
          </p:nvSpPr>
          <p:spPr bwMode="auto">
            <a:xfrm>
              <a:off x="4344988" y="2433638"/>
              <a:ext cx="207963" cy="147638"/>
            </a:xfrm>
            <a:custGeom>
              <a:avLst/>
              <a:gdLst>
                <a:gd name="T0" fmla="*/ 131 w 131"/>
                <a:gd name="T1" fmla="*/ 0 h 93"/>
                <a:gd name="T2" fmla="*/ 0 w 131"/>
                <a:gd name="T3" fmla="*/ 0 h 93"/>
                <a:gd name="T4" fmla="*/ 0 w 131"/>
                <a:gd name="T5" fmla="*/ 93 h 93"/>
                <a:gd name="T6" fmla="*/ 131 w 131"/>
                <a:gd name="T7" fmla="*/ 93 h 93"/>
                <a:gd name="T8" fmla="*/ 131 w 131"/>
                <a:gd name="T9" fmla="*/ 0 h 93"/>
                <a:gd name="T10" fmla="*/ 113 w 131"/>
                <a:gd name="T11" fmla="*/ 74 h 93"/>
                <a:gd name="T12" fmla="*/ 19 w 131"/>
                <a:gd name="T13" fmla="*/ 74 h 93"/>
                <a:gd name="T14" fmla="*/ 19 w 131"/>
                <a:gd name="T15" fmla="*/ 18 h 93"/>
                <a:gd name="T16" fmla="*/ 113 w 131"/>
                <a:gd name="T17" fmla="*/ 18 h 93"/>
                <a:gd name="T18" fmla="*/ 113 w 131"/>
                <a:gd name="T19" fmla="*/ 74 h 93"/>
                <a:gd name="T20" fmla="*/ 113 w 131"/>
                <a:gd name="T21" fmla="*/ 74 h 93"/>
                <a:gd name="T22" fmla="*/ 113 w 131"/>
                <a:gd name="T23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93">
                  <a:moveTo>
                    <a:pt x="131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131" y="93"/>
                  </a:lnTo>
                  <a:lnTo>
                    <a:pt x="131" y="0"/>
                  </a:lnTo>
                  <a:close/>
                  <a:moveTo>
                    <a:pt x="113" y="74"/>
                  </a:moveTo>
                  <a:lnTo>
                    <a:pt x="19" y="74"/>
                  </a:lnTo>
                  <a:lnTo>
                    <a:pt x="19" y="18"/>
                  </a:lnTo>
                  <a:lnTo>
                    <a:pt x="113" y="18"/>
                  </a:lnTo>
                  <a:lnTo>
                    <a:pt x="113" y="74"/>
                  </a:lnTo>
                  <a:close/>
                  <a:moveTo>
                    <a:pt x="113" y="74"/>
                  </a:moveTo>
                  <a:lnTo>
                    <a:pt x="113" y="7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128"/>
            <p:cNvSpPr>
              <a:spLocks noEditPoints="1"/>
            </p:cNvSpPr>
            <p:nvPr/>
          </p:nvSpPr>
          <p:spPr bwMode="auto">
            <a:xfrm>
              <a:off x="4344988" y="2433638"/>
              <a:ext cx="207963" cy="147638"/>
            </a:xfrm>
            <a:custGeom>
              <a:avLst/>
              <a:gdLst>
                <a:gd name="T0" fmla="*/ 131 w 131"/>
                <a:gd name="T1" fmla="*/ 0 h 93"/>
                <a:gd name="T2" fmla="*/ 0 w 131"/>
                <a:gd name="T3" fmla="*/ 0 h 93"/>
                <a:gd name="T4" fmla="*/ 0 w 131"/>
                <a:gd name="T5" fmla="*/ 93 h 93"/>
                <a:gd name="T6" fmla="*/ 131 w 131"/>
                <a:gd name="T7" fmla="*/ 93 h 93"/>
                <a:gd name="T8" fmla="*/ 131 w 131"/>
                <a:gd name="T9" fmla="*/ 0 h 93"/>
                <a:gd name="T10" fmla="*/ 113 w 131"/>
                <a:gd name="T11" fmla="*/ 74 h 93"/>
                <a:gd name="T12" fmla="*/ 19 w 131"/>
                <a:gd name="T13" fmla="*/ 74 h 93"/>
                <a:gd name="T14" fmla="*/ 19 w 131"/>
                <a:gd name="T15" fmla="*/ 18 h 93"/>
                <a:gd name="T16" fmla="*/ 113 w 131"/>
                <a:gd name="T17" fmla="*/ 18 h 93"/>
                <a:gd name="T18" fmla="*/ 113 w 131"/>
                <a:gd name="T19" fmla="*/ 74 h 93"/>
                <a:gd name="T20" fmla="*/ 113 w 131"/>
                <a:gd name="T21" fmla="*/ 74 h 93"/>
                <a:gd name="T22" fmla="*/ 113 w 131"/>
                <a:gd name="T23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93">
                  <a:moveTo>
                    <a:pt x="131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131" y="93"/>
                  </a:lnTo>
                  <a:lnTo>
                    <a:pt x="131" y="0"/>
                  </a:lnTo>
                  <a:moveTo>
                    <a:pt x="113" y="74"/>
                  </a:moveTo>
                  <a:lnTo>
                    <a:pt x="19" y="74"/>
                  </a:lnTo>
                  <a:lnTo>
                    <a:pt x="19" y="18"/>
                  </a:lnTo>
                  <a:lnTo>
                    <a:pt x="113" y="18"/>
                  </a:lnTo>
                  <a:lnTo>
                    <a:pt x="113" y="74"/>
                  </a:lnTo>
                  <a:moveTo>
                    <a:pt x="113" y="74"/>
                  </a:moveTo>
                  <a:lnTo>
                    <a:pt x="113" y="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Rectangle 129"/>
            <p:cNvSpPr>
              <a:spLocks noChangeArrowheads="1"/>
            </p:cNvSpPr>
            <p:nvPr/>
          </p:nvSpPr>
          <p:spPr bwMode="auto">
            <a:xfrm>
              <a:off x="4583113" y="2433638"/>
              <a:ext cx="17938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Rectangle 130"/>
            <p:cNvSpPr>
              <a:spLocks noChangeArrowheads="1"/>
            </p:cNvSpPr>
            <p:nvPr/>
          </p:nvSpPr>
          <p:spPr bwMode="auto">
            <a:xfrm>
              <a:off x="4583113" y="2492376"/>
              <a:ext cx="17938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Rectangle 131"/>
            <p:cNvSpPr>
              <a:spLocks noChangeArrowheads="1"/>
            </p:cNvSpPr>
            <p:nvPr/>
          </p:nvSpPr>
          <p:spPr bwMode="auto">
            <a:xfrm>
              <a:off x="4583113" y="2551113"/>
              <a:ext cx="17938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32"/>
            <p:cNvSpPr>
              <a:spLocks noEditPoints="1"/>
            </p:cNvSpPr>
            <p:nvPr/>
          </p:nvSpPr>
          <p:spPr bwMode="auto">
            <a:xfrm>
              <a:off x="4284663" y="2670176"/>
              <a:ext cx="149225" cy="103188"/>
            </a:xfrm>
            <a:custGeom>
              <a:avLst/>
              <a:gdLst>
                <a:gd name="T0" fmla="*/ 0 w 94"/>
                <a:gd name="T1" fmla="*/ 65 h 65"/>
                <a:gd name="T2" fmla="*/ 94 w 94"/>
                <a:gd name="T3" fmla="*/ 65 h 65"/>
                <a:gd name="T4" fmla="*/ 94 w 94"/>
                <a:gd name="T5" fmla="*/ 0 h 65"/>
                <a:gd name="T6" fmla="*/ 0 w 94"/>
                <a:gd name="T7" fmla="*/ 0 h 65"/>
                <a:gd name="T8" fmla="*/ 0 w 94"/>
                <a:gd name="T9" fmla="*/ 65 h 65"/>
                <a:gd name="T10" fmla="*/ 19 w 94"/>
                <a:gd name="T11" fmla="*/ 18 h 65"/>
                <a:gd name="T12" fmla="*/ 75 w 94"/>
                <a:gd name="T13" fmla="*/ 18 h 65"/>
                <a:gd name="T14" fmla="*/ 75 w 94"/>
                <a:gd name="T15" fmla="*/ 46 h 65"/>
                <a:gd name="T16" fmla="*/ 19 w 94"/>
                <a:gd name="T17" fmla="*/ 46 h 65"/>
                <a:gd name="T18" fmla="*/ 19 w 94"/>
                <a:gd name="T19" fmla="*/ 18 h 65"/>
                <a:gd name="T20" fmla="*/ 19 w 94"/>
                <a:gd name="T21" fmla="*/ 18 h 65"/>
                <a:gd name="T22" fmla="*/ 19 w 94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5">
                  <a:moveTo>
                    <a:pt x="0" y="65"/>
                  </a:moveTo>
                  <a:lnTo>
                    <a:pt x="94" y="65"/>
                  </a:lnTo>
                  <a:lnTo>
                    <a:pt x="94" y="0"/>
                  </a:lnTo>
                  <a:lnTo>
                    <a:pt x="0" y="0"/>
                  </a:lnTo>
                  <a:lnTo>
                    <a:pt x="0" y="65"/>
                  </a:lnTo>
                  <a:close/>
                  <a:moveTo>
                    <a:pt x="19" y="18"/>
                  </a:moveTo>
                  <a:lnTo>
                    <a:pt x="75" y="18"/>
                  </a:lnTo>
                  <a:lnTo>
                    <a:pt x="75" y="46"/>
                  </a:lnTo>
                  <a:lnTo>
                    <a:pt x="19" y="46"/>
                  </a:lnTo>
                  <a:lnTo>
                    <a:pt x="19" y="18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133"/>
            <p:cNvSpPr>
              <a:spLocks noEditPoints="1"/>
            </p:cNvSpPr>
            <p:nvPr/>
          </p:nvSpPr>
          <p:spPr bwMode="auto">
            <a:xfrm>
              <a:off x="4284663" y="2670176"/>
              <a:ext cx="149225" cy="103188"/>
            </a:xfrm>
            <a:custGeom>
              <a:avLst/>
              <a:gdLst>
                <a:gd name="T0" fmla="*/ 0 w 94"/>
                <a:gd name="T1" fmla="*/ 65 h 65"/>
                <a:gd name="T2" fmla="*/ 94 w 94"/>
                <a:gd name="T3" fmla="*/ 65 h 65"/>
                <a:gd name="T4" fmla="*/ 94 w 94"/>
                <a:gd name="T5" fmla="*/ 0 h 65"/>
                <a:gd name="T6" fmla="*/ 0 w 94"/>
                <a:gd name="T7" fmla="*/ 0 h 65"/>
                <a:gd name="T8" fmla="*/ 0 w 94"/>
                <a:gd name="T9" fmla="*/ 65 h 65"/>
                <a:gd name="T10" fmla="*/ 19 w 94"/>
                <a:gd name="T11" fmla="*/ 18 h 65"/>
                <a:gd name="T12" fmla="*/ 75 w 94"/>
                <a:gd name="T13" fmla="*/ 18 h 65"/>
                <a:gd name="T14" fmla="*/ 75 w 94"/>
                <a:gd name="T15" fmla="*/ 46 h 65"/>
                <a:gd name="T16" fmla="*/ 19 w 94"/>
                <a:gd name="T17" fmla="*/ 46 h 65"/>
                <a:gd name="T18" fmla="*/ 19 w 94"/>
                <a:gd name="T19" fmla="*/ 18 h 65"/>
                <a:gd name="T20" fmla="*/ 19 w 94"/>
                <a:gd name="T21" fmla="*/ 18 h 65"/>
                <a:gd name="T22" fmla="*/ 19 w 94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5">
                  <a:moveTo>
                    <a:pt x="0" y="65"/>
                  </a:moveTo>
                  <a:lnTo>
                    <a:pt x="94" y="65"/>
                  </a:lnTo>
                  <a:lnTo>
                    <a:pt x="94" y="0"/>
                  </a:lnTo>
                  <a:lnTo>
                    <a:pt x="0" y="0"/>
                  </a:lnTo>
                  <a:lnTo>
                    <a:pt x="0" y="65"/>
                  </a:lnTo>
                  <a:moveTo>
                    <a:pt x="19" y="18"/>
                  </a:moveTo>
                  <a:lnTo>
                    <a:pt x="75" y="18"/>
                  </a:lnTo>
                  <a:lnTo>
                    <a:pt x="75" y="46"/>
                  </a:lnTo>
                  <a:lnTo>
                    <a:pt x="19" y="46"/>
                  </a:lnTo>
                  <a:lnTo>
                    <a:pt x="19" y="18"/>
                  </a:lnTo>
                  <a:moveTo>
                    <a:pt x="19" y="18"/>
                  </a:moveTo>
                  <a:lnTo>
                    <a:pt x="19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134"/>
            <p:cNvSpPr>
              <a:spLocks noEditPoints="1"/>
            </p:cNvSpPr>
            <p:nvPr/>
          </p:nvSpPr>
          <p:spPr bwMode="auto">
            <a:xfrm>
              <a:off x="4464050" y="2670176"/>
              <a:ext cx="179388" cy="103188"/>
            </a:xfrm>
            <a:custGeom>
              <a:avLst/>
              <a:gdLst>
                <a:gd name="T0" fmla="*/ 0 w 113"/>
                <a:gd name="T1" fmla="*/ 65 h 65"/>
                <a:gd name="T2" fmla="*/ 113 w 113"/>
                <a:gd name="T3" fmla="*/ 65 h 65"/>
                <a:gd name="T4" fmla="*/ 113 w 113"/>
                <a:gd name="T5" fmla="*/ 0 h 65"/>
                <a:gd name="T6" fmla="*/ 0 w 113"/>
                <a:gd name="T7" fmla="*/ 0 h 65"/>
                <a:gd name="T8" fmla="*/ 0 w 113"/>
                <a:gd name="T9" fmla="*/ 65 h 65"/>
                <a:gd name="T10" fmla="*/ 19 w 113"/>
                <a:gd name="T11" fmla="*/ 18 h 65"/>
                <a:gd name="T12" fmla="*/ 94 w 113"/>
                <a:gd name="T13" fmla="*/ 18 h 65"/>
                <a:gd name="T14" fmla="*/ 94 w 113"/>
                <a:gd name="T15" fmla="*/ 46 h 65"/>
                <a:gd name="T16" fmla="*/ 19 w 113"/>
                <a:gd name="T17" fmla="*/ 46 h 65"/>
                <a:gd name="T18" fmla="*/ 19 w 113"/>
                <a:gd name="T19" fmla="*/ 18 h 65"/>
                <a:gd name="T20" fmla="*/ 19 w 113"/>
                <a:gd name="T21" fmla="*/ 18 h 65"/>
                <a:gd name="T22" fmla="*/ 19 w 113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65">
                  <a:moveTo>
                    <a:pt x="0" y="65"/>
                  </a:moveTo>
                  <a:lnTo>
                    <a:pt x="113" y="65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65"/>
                  </a:lnTo>
                  <a:close/>
                  <a:moveTo>
                    <a:pt x="19" y="18"/>
                  </a:moveTo>
                  <a:lnTo>
                    <a:pt x="94" y="18"/>
                  </a:lnTo>
                  <a:lnTo>
                    <a:pt x="94" y="46"/>
                  </a:lnTo>
                  <a:lnTo>
                    <a:pt x="19" y="46"/>
                  </a:lnTo>
                  <a:lnTo>
                    <a:pt x="19" y="18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135"/>
            <p:cNvSpPr>
              <a:spLocks noEditPoints="1"/>
            </p:cNvSpPr>
            <p:nvPr/>
          </p:nvSpPr>
          <p:spPr bwMode="auto">
            <a:xfrm>
              <a:off x="4464050" y="2670176"/>
              <a:ext cx="179388" cy="103188"/>
            </a:xfrm>
            <a:custGeom>
              <a:avLst/>
              <a:gdLst>
                <a:gd name="T0" fmla="*/ 0 w 113"/>
                <a:gd name="T1" fmla="*/ 65 h 65"/>
                <a:gd name="T2" fmla="*/ 113 w 113"/>
                <a:gd name="T3" fmla="*/ 65 h 65"/>
                <a:gd name="T4" fmla="*/ 113 w 113"/>
                <a:gd name="T5" fmla="*/ 0 h 65"/>
                <a:gd name="T6" fmla="*/ 0 w 113"/>
                <a:gd name="T7" fmla="*/ 0 h 65"/>
                <a:gd name="T8" fmla="*/ 0 w 113"/>
                <a:gd name="T9" fmla="*/ 65 h 65"/>
                <a:gd name="T10" fmla="*/ 19 w 113"/>
                <a:gd name="T11" fmla="*/ 18 h 65"/>
                <a:gd name="T12" fmla="*/ 94 w 113"/>
                <a:gd name="T13" fmla="*/ 18 h 65"/>
                <a:gd name="T14" fmla="*/ 94 w 113"/>
                <a:gd name="T15" fmla="*/ 46 h 65"/>
                <a:gd name="T16" fmla="*/ 19 w 113"/>
                <a:gd name="T17" fmla="*/ 46 h 65"/>
                <a:gd name="T18" fmla="*/ 19 w 113"/>
                <a:gd name="T19" fmla="*/ 18 h 65"/>
                <a:gd name="T20" fmla="*/ 19 w 113"/>
                <a:gd name="T21" fmla="*/ 18 h 65"/>
                <a:gd name="T22" fmla="*/ 19 w 113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65">
                  <a:moveTo>
                    <a:pt x="0" y="65"/>
                  </a:moveTo>
                  <a:lnTo>
                    <a:pt x="113" y="65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65"/>
                  </a:lnTo>
                  <a:moveTo>
                    <a:pt x="19" y="18"/>
                  </a:moveTo>
                  <a:lnTo>
                    <a:pt x="94" y="18"/>
                  </a:lnTo>
                  <a:lnTo>
                    <a:pt x="94" y="46"/>
                  </a:lnTo>
                  <a:lnTo>
                    <a:pt x="19" y="46"/>
                  </a:lnTo>
                  <a:lnTo>
                    <a:pt x="19" y="18"/>
                  </a:lnTo>
                  <a:moveTo>
                    <a:pt x="19" y="18"/>
                  </a:moveTo>
                  <a:lnTo>
                    <a:pt x="19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136"/>
            <p:cNvSpPr>
              <a:spLocks noEditPoints="1"/>
            </p:cNvSpPr>
            <p:nvPr/>
          </p:nvSpPr>
          <p:spPr bwMode="auto">
            <a:xfrm>
              <a:off x="4672013" y="2670176"/>
              <a:ext cx="149225" cy="103188"/>
            </a:xfrm>
            <a:custGeom>
              <a:avLst/>
              <a:gdLst>
                <a:gd name="T0" fmla="*/ 0 w 94"/>
                <a:gd name="T1" fmla="*/ 65 h 65"/>
                <a:gd name="T2" fmla="*/ 94 w 94"/>
                <a:gd name="T3" fmla="*/ 65 h 65"/>
                <a:gd name="T4" fmla="*/ 94 w 94"/>
                <a:gd name="T5" fmla="*/ 0 h 65"/>
                <a:gd name="T6" fmla="*/ 0 w 94"/>
                <a:gd name="T7" fmla="*/ 0 h 65"/>
                <a:gd name="T8" fmla="*/ 0 w 94"/>
                <a:gd name="T9" fmla="*/ 65 h 65"/>
                <a:gd name="T10" fmla="*/ 19 w 94"/>
                <a:gd name="T11" fmla="*/ 18 h 65"/>
                <a:gd name="T12" fmla="*/ 76 w 94"/>
                <a:gd name="T13" fmla="*/ 18 h 65"/>
                <a:gd name="T14" fmla="*/ 76 w 94"/>
                <a:gd name="T15" fmla="*/ 46 h 65"/>
                <a:gd name="T16" fmla="*/ 19 w 94"/>
                <a:gd name="T17" fmla="*/ 46 h 65"/>
                <a:gd name="T18" fmla="*/ 19 w 94"/>
                <a:gd name="T19" fmla="*/ 18 h 65"/>
                <a:gd name="T20" fmla="*/ 19 w 94"/>
                <a:gd name="T21" fmla="*/ 18 h 65"/>
                <a:gd name="T22" fmla="*/ 19 w 94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5">
                  <a:moveTo>
                    <a:pt x="0" y="65"/>
                  </a:moveTo>
                  <a:lnTo>
                    <a:pt x="94" y="65"/>
                  </a:lnTo>
                  <a:lnTo>
                    <a:pt x="94" y="0"/>
                  </a:lnTo>
                  <a:lnTo>
                    <a:pt x="0" y="0"/>
                  </a:lnTo>
                  <a:lnTo>
                    <a:pt x="0" y="65"/>
                  </a:lnTo>
                  <a:close/>
                  <a:moveTo>
                    <a:pt x="19" y="18"/>
                  </a:moveTo>
                  <a:lnTo>
                    <a:pt x="76" y="18"/>
                  </a:lnTo>
                  <a:lnTo>
                    <a:pt x="76" y="46"/>
                  </a:lnTo>
                  <a:lnTo>
                    <a:pt x="19" y="46"/>
                  </a:lnTo>
                  <a:lnTo>
                    <a:pt x="19" y="18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137"/>
            <p:cNvSpPr>
              <a:spLocks noEditPoints="1"/>
            </p:cNvSpPr>
            <p:nvPr/>
          </p:nvSpPr>
          <p:spPr bwMode="auto">
            <a:xfrm>
              <a:off x="4672013" y="2670176"/>
              <a:ext cx="149225" cy="103188"/>
            </a:xfrm>
            <a:custGeom>
              <a:avLst/>
              <a:gdLst>
                <a:gd name="T0" fmla="*/ 0 w 94"/>
                <a:gd name="T1" fmla="*/ 65 h 65"/>
                <a:gd name="T2" fmla="*/ 94 w 94"/>
                <a:gd name="T3" fmla="*/ 65 h 65"/>
                <a:gd name="T4" fmla="*/ 94 w 94"/>
                <a:gd name="T5" fmla="*/ 0 h 65"/>
                <a:gd name="T6" fmla="*/ 0 w 94"/>
                <a:gd name="T7" fmla="*/ 0 h 65"/>
                <a:gd name="T8" fmla="*/ 0 w 94"/>
                <a:gd name="T9" fmla="*/ 65 h 65"/>
                <a:gd name="T10" fmla="*/ 19 w 94"/>
                <a:gd name="T11" fmla="*/ 18 h 65"/>
                <a:gd name="T12" fmla="*/ 76 w 94"/>
                <a:gd name="T13" fmla="*/ 18 h 65"/>
                <a:gd name="T14" fmla="*/ 76 w 94"/>
                <a:gd name="T15" fmla="*/ 46 h 65"/>
                <a:gd name="T16" fmla="*/ 19 w 94"/>
                <a:gd name="T17" fmla="*/ 46 h 65"/>
                <a:gd name="T18" fmla="*/ 19 w 94"/>
                <a:gd name="T19" fmla="*/ 18 h 65"/>
                <a:gd name="T20" fmla="*/ 19 w 94"/>
                <a:gd name="T21" fmla="*/ 18 h 65"/>
                <a:gd name="T22" fmla="*/ 19 w 94"/>
                <a:gd name="T2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5">
                  <a:moveTo>
                    <a:pt x="0" y="65"/>
                  </a:moveTo>
                  <a:lnTo>
                    <a:pt x="94" y="65"/>
                  </a:lnTo>
                  <a:lnTo>
                    <a:pt x="94" y="0"/>
                  </a:lnTo>
                  <a:lnTo>
                    <a:pt x="0" y="0"/>
                  </a:lnTo>
                  <a:lnTo>
                    <a:pt x="0" y="65"/>
                  </a:lnTo>
                  <a:moveTo>
                    <a:pt x="19" y="18"/>
                  </a:moveTo>
                  <a:lnTo>
                    <a:pt x="76" y="18"/>
                  </a:lnTo>
                  <a:lnTo>
                    <a:pt x="76" y="46"/>
                  </a:lnTo>
                  <a:lnTo>
                    <a:pt x="19" y="46"/>
                  </a:lnTo>
                  <a:lnTo>
                    <a:pt x="19" y="18"/>
                  </a:lnTo>
                  <a:moveTo>
                    <a:pt x="19" y="18"/>
                  </a:moveTo>
                  <a:lnTo>
                    <a:pt x="19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2" name="Group 261"/>
          <p:cNvGrpSpPr>
            <a:grpSpLocks noChangeAspect="1"/>
          </p:cNvGrpSpPr>
          <p:nvPr/>
        </p:nvGrpSpPr>
        <p:grpSpPr>
          <a:xfrm>
            <a:off x="6547568" y="1385563"/>
            <a:ext cx="307975" cy="304800"/>
            <a:chOff x="2274888" y="1901826"/>
            <a:chExt cx="923925" cy="914400"/>
          </a:xfrm>
        </p:grpSpPr>
        <p:sp>
          <p:nvSpPr>
            <p:cNvPr id="263" name="Rectangle 141"/>
            <p:cNvSpPr>
              <a:spLocks noChangeArrowheads="1"/>
            </p:cNvSpPr>
            <p:nvPr/>
          </p:nvSpPr>
          <p:spPr bwMode="auto">
            <a:xfrm>
              <a:off x="2827338" y="2212976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142"/>
            <p:cNvSpPr>
              <a:spLocks noEditPoints="1"/>
            </p:cNvSpPr>
            <p:nvPr/>
          </p:nvSpPr>
          <p:spPr bwMode="auto">
            <a:xfrm>
              <a:off x="2409825" y="2271713"/>
              <a:ext cx="655638" cy="382588"/>
            </a:xfrm>
            <a:custGeom>
              <a:avLst/>
              <a:gdLst>
                <a:gd name="T0" fmla="*/ 338 w 413"/>
                <a:gd name="T1" fmla="*/ 18 h 241"/>
                <a:gd name="T2" fmla="*/ 394 w 413"/>
                <a:gd name="T3" fmla="*/ 18 h 241"/>
                <a:gd name="T4" fmla="*/ 394 w 413"/>
                <a:gd name="T5" fmla="*/ 223 h 241"/>
                <a:gd name="T6" fmla="*/ 19 w 413"/>
                <a:gd name="T7" fmla="*/ 223 h 241"/>
                <a:gd name="T8" fmla="*/ 19 w 413"/>
                <a:gd name="T9" fmla="*/ 18 h 241"/>
                <a:gd name="T10" fmla="*/ 225 w 413"/>
                <a:gd name="T11" fmla="*/ 18 h 241"/>
                <a:gd name="T12" fmla="*/ 225 w 413"/>
                <a:gd name="T13" fmla="*/ 0 h 241"/>
                <a:gd name="T14" fmla="*/ 0 w 413"/>
                <a:gd name="T15" fmla="*/ 0 h 241"/>
                <a:gd name="T16" fmla="*/ 0 w 413"/>
                <a:gd name="T17" fmla="*/ 241 h 241"/>
                <a:gd name="T18" fmla="*/ 413 w 413"/>
                <a:gd name="T19" fmla="*/ 241 h 241"/>
                <a:gd name="T20" fmla="*/ 413 w 413"/>
                <a:gd name="T21" fmla="*/ 0 h 241"/>
                <a:gd name="T22" fmla="*/ 338 w 413"/>
                <a:gd name="T23" fmla="*/ 0 h 241"/>
                <a:gd name="T24" fmla="*/ 338 w 413"/>
                <a:gd name="T25" fmla="*/ 18 h 241"/>
                <a:gd name="T26" fmla="*/ 338 w 413"/>
                <a:gd name="T27" fmla="*/ 18 h 241"/>
                <a:gd name="T28" fmla="*/ 338 w 413"/>
                <a:gd name="T29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3" h="241">
                  <a:moveTo>
                    <a:pt x="338" y="18"/>
                  </a:moveTo>
                  <a:lnTo>
                    <a:pt x="394" y="18"/>
                  </a:lnTo>
                  <a:lnTo>
                    <a:pt x="394" y="223"/>
                  </a:lnTo>
                  <a:lnTo>
                    <a:pt x="19" y="223"/>
                  </a:lnTo>
                  <a:lnTo>
                    <a:pt x="19" y="18"/>
                  </a:lnTo>
                  <a:lnTo>
                    <a:pt x="225" y="18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241"/>
                  </a:lnTo>
                  <a:lnTo>
                    <a:pt x="413" y="241"/>
                  </a:lnTo>
                  <a:lnTo>
                    <a:pt x="413" y="0"/>
                  </a:lnTo>
                  <a:lnTo>
                    <a:pt x="338" y="0"/>
                  </a:lnTo>
                  <a:lnTo>
                    <a:pt x="338" y="18"/>
                  </a:lnTo>
                  <a:close/>
                  <a:moveTo>
                    <a:pt x="338" y="18"/>
                  </a:moveTo>
                  <a:lnTo>
                    <a:pt x="338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143"/>
            <p:cNvSpPr>
              <a:spLocks noEditPoints="1"/>
            </p:cNvSpPr>
            <p:nvPr/>
          </p:nvSpPr>
          <p:spPr bwMode="auto">
            <a:xfrm>
              <a:off x="2409825" y="2271713"/>
              <a:ext cx="655638" cy="382588"/>
            </a:xfrm>
            <a:custGeom>
              <a:avLst/>
              <a:gdLst>
                <a:gd name="T0" fmla="*/ 338 w 413"/>
                <a:gd name="T1" fmla="*/ 18 h 241"/>
                <a:gd name="T2" fmla="*/ 394 w 413"/>
                <a:gd name="T3" fmla="*/ 18 h 241"/>
                <a:gd name="T4" fmla="*/ 394 w 413"/>
                <a:gd name="T5" fmla="*/ 223 h 241"/>
                <a:gd name="T6" fmla="*/ 19 w 413"/>
                <a:gd name="T7" fmla="*/ 223 h 241"/>
                <a:gd name="T8" fmla="*/ 19 w 413"/>
                <a:gd name="T9" fmla="*/ 18 h 241"/>
                <a:gd name="T10" fmla="*/ 225 w 413"/>
                <a:gd name="T11" fmla="*/ 18 h 241"/>
                <a:gd name="T12" fmla="*/ 225 w 413"/>
                <a:gd name="T13" fmla="*/ 0 h 241"/>
                <a:gd name="T14" fmla="*/ 0 w 413"/>
                <a:gd name="T15" fmla="*/ 0 h 241"/>
                <a:gd name="T16" fmla="*/ 0 w 413"/>
                <a:gd name="T17" fmla="*/ 241 h 241"/>
                <a:gd name="T18" fmla="*/ 413 w 413"/>
                <a:gd name="T19" fmla="*/ 241 h 241"/>
                <a:gd name="T20" fmla="*/ 413 w 413"/>
                <a:gd name="T21" fmla="*/ 0 h 241"/>
                <a:gd name="T22" fmla="*/ 338 w 413"/>
                <a:gd name="T23" fmla="*/ 0 h 241"/>
                <a:gd name="T24" fmla="*/ 338 w 413"/>
                <a:gd name="T25" fmla="*/ 18 h 241"/>
                <a:gd name="T26" fmla="*/ 338 w 413"/>
                <a:gd name="T27" fmla="*/ 18 h 241"/>
                <a:gd name="T28" fmla="*/ 338 w 413"/>
                <a:gd name="T29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3" h="241">
                  <a:moveTo>
                    <a:pt x="338" y="18"/>
                  </a:moveTo>
                  <a:lnTo>
                    <a:pt x="394" y="18"/>
                  </a:lnTo>
                  <a:lnTo>
                    <a:pt x="394" y="223"/>
                  </a:lnTo>
                  <a:lnTo>
                    <a:pt x="19" y="223"/>
                  </a:lnTo>
                  <a:lnTo>
                    <a:pt x="19" y="18"/>
                  </a:lnTo>
                  <a:lnTo>
                    <a:pt x="225" y="18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241"/>
                  </a:lnTo>
                  <a:lnTo>
                    <a:pt x="413" y="241"/>
                  </a:lnTo>
                  <a:lnTo>
                    <a:pt x="413" y="0"/>
                  </a:lnTo>
                  <a:lnTo>
                    <a:pt x="338" y="0"/>
                  </a:lnTo>
                  <a:lnTo>
                    <a:pt x="338" y="18"/>
                  </a:lnTo>
                  <a:moveTo>
                    <a:pt x="338" y="18"/>
                  </a:moveTo>
                  <a:lnTo>
                    <a:pt x="338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Rectangle 144"/>
            <p:cNvSpPr>
              <a:spLocks noChangeArrowheads="1"/>
            </p:cNvSpPr>
            <p:nvPr/>
          </p:nvSpPr>
          <p:spPr bwMode="auto">
            <a:xfrm>
              <a:off x="2827338" y="2271713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145"/>
            <p:cNvSpPr>
              <a:spLocks noEditPoints="1"/>
            </p:cNvSpPr>
            <p:nvPr/>
          </p:nvSpPr>
          <p:spPr bwMode="auto">
            <a:xfrm>
              <a:off x="2274888" y="1901826"/>
              <a:ext cx="923925" cy="914400"/>
            </a:xfrm>
            <a:custGeom>
              <a:avLst/>
              <a:gdLst>
                <a:gd name="T0" fmla="*/ 930 w 930"/>
                <a:gd name="T1" fmla="*/ 375 h 930"/>
                <a:gd name="T2" fmla="*/ 795 w 930"/>
                <a:gd name="T3" fmla="*/ 213 h 930"/>
                <a:gd name="T4" fmla="*/ 570 w 930"/>
                <a:gd name="T5" fmla="*/ 0 h 930"/>
                <a:gd name="T6" fmla="*/ 374 w 930"/>
                <a:gd name="T7" fmla="*/ 115 h 930"/>
                <a:gd name="T8" fmla="*/ 330 w 930"/>
                <a:gd name="T9" fmla="*/ 105 h 930"/>
                <a:gd name="T10" fmla="*/ 240 w 930"/>
                <a:gd name="T11" fmla="*/ 155 h 930"/>
                <a:gd name="T12" fmla="*/ 195 w 930"/>
                <a:gd name="T13" fmla="*/ 150 h 930"/>
                <a:gd name="T14" fmla="*/ 0 w 930"/>
                <a:gd name="T15" fmla="*/ 345 h 930"/>
                <a:gd name="T16" fmla="*/ 75 w 930"/>
                <a:gd name="T17" fmla="*/ 498 h 930"/>
                <a:gd name="T18" fmla="*/ 75 w 930"/>
                <a:gd name="T19" fmla="*/ 765 h 930"/>
                <a:gd name="T20" fmla="*/ 135 w 930"/>
                <a:gd name="T21" fmla="*/ 825 h 930"/>
                <a:gd name="T22" fmla="*/ 330 w 930"/>
                <a:gd name="T23" fmla="*/ 825 h 930"/>
                <a:gd name="T24" fmla="*/ 330 w 930"/>
                <a:gd name="T25" fmla="*/ 900 h 930"/>
                <a:gd name="T26" fmla="*/ 270 w 930"/>
                <a:gd name="T27" fmla="*/ 900 h 930"/>
                <a:gd name="T28" fmla="*/ 270 w 930"/>
                <a:gd name="T29" fmla="*/ 930 h 930"/>
                <a:gd name="T30" fmla="*/ 660 w 930"/>
                <a:gd name="T31" fmla="*/ 930 h 930"/>
                <a:gd name="T32" fmla="*/ 660 w 930"/>
                <a:gd name="T33" fmla="*/ 900 h 930"/>
                <a:gd name="T34" fmla="*/ 600 w 930"/>
                <a:gd name="T35" fmla="*/ 900 h 930"/>
                <a:gd name="T36" fmla="*/ 600 w 930"/>
                <a:gd name="T37" fmla="*/ 825 h 930"/>
                <a:gd name="T38" fmla="*/ 795 w 930"/>
                <a:gd name="T39" fmla="*/ 825 h 930"/>
                <a:gd name="T40" fmla="*/ 855 w 930"/>
                <a:gd name="T41" fmla="*/ 765 h 930"/>
                <a:gd name="T42" fmla="*/ 855 w 930"/>
                <a:gd name="T43" fmla="*/ 513 h 930"/>
                <a:gd name="T44" fmla="*/ 930 w 930"/>
                <a:gd name="T45" fmla="*/ 375 h 930"/>
                <a:gd name="T46" fmla="*/ 570 w 930"/>
                <a:gd name="T47" fmla="*/ 900 h 930"/>
                <a:gd name="T48" fmla="*/ 360 w 930"/>
                <a:gd name="T49" fmla="*/ 900 h 930"/>
                <a:gd name="T50" fmla="*/ 360 w 930"/>
                <a:gd name="T51" fmla="*/ 825 h 930"/>
                <a:gd name="T52" fmla="*/ 570 w 930"/>
                <a:gd name="T53" fmla="*/ 825 h 930"/>
                <a:gd name="T54" fmla="*/ 570 w 930"/>
                <a:gd name="T55" fmla="*/ 900 h 930"/>
                <a:gd name="T56" fmla="*/ 855 w 930"/>
                <a:gd name="T57" fmla="*/ 475 h 930"/>
                <a:gd name="T58" fmla="*/ 855 w 930"/>
                <a:gd name="T59" fmla="*/ 375 h 930"/>
                <a:gd name="T60" fmla="*/ 795 w 930"/>
                <a:gd name="T61" fmla="*/ 315 h 930"/>
                <a:gd name="T62" fmla="*/ 675 w 930"/>
                <a:gd name="T63" fmla="*/ 315 h 930"/>
                <a:gd name="T64" fmla="*/ 675 w 930"/>
                <a:gd name="T65" fmla="*/ 345 h 930"/>
                <a:gd name="T66" fmla="*/ 795 w 930"/>
                <a:gd name="T67" fmla="*/ 345 h 930"/>
                <a:gd name="T68" fmla="*/ 825 w 930"/>
                <a:gd name="T69" fmla="*/ 375 h 930"/>
                <a:gd name="T70" fmla="*/ 825 w 930"/>
                <a:gd name="T71" fmla="*/ 765 h 930"/>
                <a:gd name="T72" fmla="*/ 795 w 930"/>
                <a:gd name="T73" fmla="*/ 795 h 930"/>
                <a:gd name="T74" fmla="*/ 135 w 930"/>
                <a:gd name="T75" fmla="*/ 795 h 930"/>
                <a:gd name="T76" fmla="*/ 105 w 930"/>
                <a:gd name="T77" fmla="*/ 765 h 930"/>
                <a:gd name="T78" fmla="*/ 105 w 930"/>
                <a:gd name="T79" fmla="*/ 375 h 930"/>
                <a:gd name="T80" fmla="*/ 135 w 930"/>
                <a:gd name="T81" fmla="*/ 345 h 930"/>
                <a:gd name="T82" fmla="*/ 495 w 930"/>
                <a:gd name="T83" fmla="*/ 345 h 930"/>
                <a:gd name="T84" fmla="*/ 495 w 930"/>
                <a:gd name="T85" fmla="*/ 315 h 930"/>
                <a:gd name="T86" fmla="*/ 135 w 930"/>
                <a:gd name="T87" fmla="*/ 315 h 930"/>
                <a:gd name="T88" fmla="*/ 75 w 930"/>
                <a:gd name="T89" fmla="*/ 375 h 930"/>
                <a:gd name="T90" fmla="*/ 75 w 930"/>
                <a:gd name="T91" fmla="*/ 458 h 930"/>
                <a:gd name="T92" fmla="*/ 30 w 930"/>
                <a:gd name="T93" fmla="*/ 345 h 930"/>
                <a:gd name="T94" fmla="*/ 195 w 930"/>
                <a:gd name="T95" fmla="*/ 180 h 930"/>
                <a:gd name="T96" fmla="*/ 244 w 930"/>
                <a:gd name="T97" fmla="*/ 187 h 930"/>
                <a:gd name="T98" fmla="*/ 256 w 930"/>
                <a:gd name="T99" fmla="*/ 191 h 930"/>
                <a:gd name="T100" fmla="*/ 262 w 930"/>
                <a:gd name="T101" fmla="*/ 179 h 930"/>
                <a:gd name="T102" fmla="*/ 330 w 930"/>
                <a:gd name="T103" fmla="*/ 135 h 930"/>
                <a:gd name="T104" fmla="*/ 372 w 930"/>
                <a:gd name="T105" fmla="*/ 148 h 930"/>
                <a:gd name="T106" fmla="*/ 386 w 930"/>
                <a:gd name="T107" fmla="*/ 158 h 930"/>
                <a:gd name="T108" fmla="*/ 394 w 930"/>
                <a:gd name="T109" fmla="*/ 142 h 930"/>
                <a:gd name="T110" fmla="*/ 570 w 930"/>
                <a:gd name="T111" fmla="*/ 30 h 930"/>
                <a:gd name="T112" fmla="*/ 765 w 930"/>
                <a:gd name="T113" fmla="*/ 224 h 930"/>
                <a:gd name="T114" fmla="*/ 765 w 930"/>
                <a:gd name="T115" fmla="*/ 239 h 930"/>
                <a:gd name="T116" fmla="*/ 778 w 930"/>
                <a:gd name="T117" fmla="*/ 241 h 930"/>
                <a:gd name="T118" fmla="*/ 900 w 930"/>
                <a:gd name="T119" fmla="*/ 375 h 930"/>
                <a:gd name="T120" fmla="*/ 855 w 930"/>
                <a:gd name="T121" fmla="*/ 475 h 930"/>
                <a:gd name="T122" fmla="*/ 855 w 930"/>
                <a:gd name="T123" fmla="*/ 475 h 930"/>
                <a:gd name="T124" fmla="*/ 855 w 930"/>
                <a:gd name="T125" fmla="*/ 475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0" h="930">
                  <a:moveTo>
                    <a:pt x="930" y="375"/>
                  </a:moveTo>
                  <a:cubicBezTo>
                    <a:pt x="930" y="294"/>
                    <a:pt x="873" y="227"/>
                    <a:pt x="795" y="213"/>
                  </a:cubicBezTo>
                  <a:cubicBezTo>
                    <a:pt x="788" y="94"/>
                    <a:pt x="690" y="0"/>
                    <a:pt x="570" y="0"/>
                  </a:cubicBezTo>
                  <a:cubicBezTo>
                    <a:pt x="489" y="0"/>
                    <a:pt x="414" y="45"/>
                    <a:pt x="374" y="115"/>
                  </a:cubicBezTo>
                  <a:cubicBezTo>
                    <a:pt x="360" y="108"/>
                    <a:pt x="345" y="105"/>
                    <a:pt x="330" y="105"/>
                  </a:cubicBezTo>
                  <a:cubicBezTo>
                    <a:pt x="293" y="105"/>
                    <a:pt x="259" y="124"/>
                    <a:pt x="240" y="155"/>
                  </a:cubicBezTo>
                  <a:cubicBezTo>
                    <a:pt x="226" y="152"/>
                    <a:pt x="210" y="150"/>
                    <a:pt x="195" y="150"/>
                  </a:cubicBezTo>
                  <a:cubicBezTo>
                    <a:pt x="87" y="150"/>
                    <a:pt x="0" y="237"/>
                    <a:pt x="0" y="345"/>
                  </a:cubicBezTo>
                  <a:cubicBezTo>
                    <a:pt x="0" y="405"/>
                    <a:pt x="28" y="461"/>
                    <a:pt x="75" y="498"/>
                  </a:cubicBezTo>
                  <a:cubicBezTo>
                    <a:pt x="75" y="765"/>
                    <a:pt x="75" y="765"/>
                    <a:pt x="75" y="765"/>
                  </a:cubicBezTo>
                  <a:cubicBezTo>
                    <a:pt x="75" y="798"/>
                    <a:pt x="102" y="825"/>
                    <a:pt x="135" y="825"/>
                  </a:cubicBezTo>
                  <a:cubicBezTo>
                    <a:pt x="330" y="825"/>
                    <a:pt x="330" y="825"/>
                    <a:pt x="330" y="825"/>
                  </a:cubicBezTo>
                  <a:cubicBezTo>
                    <a:pt x="330" y="900"/>
                    <a:pt x="330" y="900"/>
                    <a:pt x="330" y="900"/>
                  </a:cubicBezTo>
                  <a:cubicBezTo>
                    <a:pt x="270" y="900"/>
                    <a:pt x="270" y="900"/>
                    <a:pt x="270" y="900"/>
                  </a:cubicBezTo>
                  <a:cubicBezTo>
                    <a:pt x="270" y="930"/>
                    <a:pt x="270" y="930"/>
                    <a:pt x="270" y="930"/>
                  </a:cubicBezTo>
                  <a:cubicBezTo>
                    <a:pt x="660" y="930"/>
                    <a:pt x="660" y="930"/>
                    <a:pt x="660" y="930"/>
                  </a:cubicBezTo>
                  <a:cubicBezTo>
                    <a:pt x="660" y="900"/>
                    <a:pt x="660" y="900"/>
                    <a:pt x="660" y="900"/>
                  </a:cubicBezTo>
                  <a:cubicBezTo>
                    <a:pt x="600" y="900"/>
                    <a:pt x="600" y="900"/>
                    <a:pt x="600" y="900"/>
                  </a:cubicBezTo>
                  <a:cubicBezTo>
                    <a:pt x="600" y="825"/>
                    <a:pt x="600" y="825"/>
                    <a:pt x="600" y="825"/>
                  </a:cubicBezTo>
                  <a:cubicBezTo>
                    <a:pt x="795" y="825"/>
                    <a:pt x="795" y="825"/>
                    <a:pt x="795" y="825"/>
                  </a:cubicBezTo>
                  <a:cubicBezTo>
                    <a:pt x="828" y="825"/>
                    <a:pt x="855" y="798"/>
                    <a:pt x="855" y="765"/>
                  </a:cubicBezTo>
                  <a:cubicBezTo>
                    <a:pt x="855" y="513"/>
                    <a:pt x="855" y="513"/>
                    <a:pt x="855" y="513"/>
                  </a:cubicBezTo>
                  <a:cubicBezTo>
                    <a:pt x="901" y="482"/>
                    <a:pt x="930" y="431"/>
                    <a:pt x="930" y="375"/>
                  </a:cubicBezTo>
                  <a:close/>
                  <a:moveTo>
                    <a:pt x="570" y="900"/>
                  </a:moveTo>
                  <a:cubicBezTo>
                    <a:pt x="360" y="900"/>
                    <a:pt x="360" y="900"/>
                    <a:pt x="360" y="900"/>
                  </a:cubicBezTo>
                  <a:cubicBezTo>
                    <a:pt x="360" y="825"/>
                    <a:pt x="360" y="825"/>
                    <a:pt x="360" y="825"/>
                  </a:cubicBezTo>
                  <a:cubicBezTo>
                    <a:pt x="570" y="825"/>
                    <a:pt x="570" y="825"/>
                    <a:pt x="570" y="825"/>
                  </a:cubicBezTo>
                  <a:lnTo>
                    <a:pt x="570" y="900"/>
                  </a:lnTo>
                  <a:close/>
                  <a:moveTo>
                    <a:pt x="855" y="475"/>
                  </a:moveTo>
                  <a:cubicBezTo>
                    <a:pt x="855" y="375"/>
                    <a:pt x="855" y="375"/>
                    <a:pt x="855" y="375"/>
                  </a:cubicBezTo>
                  <a:cubicBezTo>
                    <a:pt x="855" y="342"/>
                    <a:pt x="828" y="315"/>
                    <a:pt x="795" y="315"/>
                  </a:cubicBezTo>
                  <a:cubicBezTo>
                    <a:pt x="675" y="315"/>
                    <a:pt x="675" y="315"/>
                    <a:pt x="675" y="315"/>
                  </a:cubicBezTo>
                  <a:cubicBezTo>
                    <a:pt x="675" y="345"/>
                    <a:pt x="675" y="345"/>
                    <a:pt x="675" y="345"/>
                  </a:cubicBezTo>
                  <a:cubicBezTo>
                    <a:pt x="795" y="345"/>
                    <a:pt x="795" y="345"/>
                    <a:pt x="795" y="345"/>
                  </a:cubicBezTo>
                  <a:cubicBezTo>
                    <a:pt x="812" y="345"/>
                    <a:pt x="825" y="358"/>
                    <a:pt x="825" y="375"/>
                  </a:cubicBezTo>
                  <a:cubicBezTo>
                    <a:pt x="825" y="765"/>
                    <a:pt x="825" y="765"/>
                    <a:pt x="825" y="765"/>
                  </a:cubicBezTo>
                  <a:cubicBezTo>
                    <a:pt x="825" y="782"/>
                    <a:pt x="812" y="795"/>
                    <a:pt x="795" y="795"/>
                  </a:cubicBezTo>
                  <a:cubicBezTo>
                    <a:pt x="135" y="795"/>
                    <a:pt x="135" y="795"/>
                    <a:pt x="135" y="795"/>
                  </a:cubicBezTo>
                  <a:cubicBezTo>
                    <a:pt x="118" y="795"/>
                    <a:pt x="105" y="782"/>
                    <a:pt x="105" y="76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58"/>
                    <a:pt x="118" y="345"/>
                    <a:pt x="135" y="345"/>
                  </a:cubicBezTo>
                  <a:cubicBezTo>
                    <a:pt x="495" y="345"/>
                    <a:pt x="495" y="345"/>
                    <a:pt x="495" y="345"/>
                  </a:cubicBezTo>
                  <a:cubicBezTo>
                    <a:pt x="495" y="315"/>
                    <a:pt x="495" y="315"/>
                    <a:pt x="495" y="315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02" y="315"/>
                    <a:pt x="75" y="342"/>
                    <a:pt x="75" y="375"/>
                  </a:cubicBezTo>
                  <a:cubicBezTo>
                    <a:pt x="75" y="458"/>
                    <a:pt x="75" y="458"/>
                    <a:pt x="75" y="458"/>
                  </a:cubicBezTo>
                  <a:cubicBezTo>
                    <a:pt x="47" y="427"/>
                    <a:pt x="30" y="387"/>
                    <a:pt x="30" y="345"/>
                  </a:cubicBezTo>
                  <a:cubicBezTo>
                    <a:pt x="30" y="254"/>
                    <a:pt x="104" y="180"/>
                    <a:pt x="195" y="180"/>
                  </a:cubicBezTo>
                  <a:cubicBezTo>
                    <a:pt x="212" y="180"/>
                    <a:pt x="228" y="182"/>
                    <a:pt x="244" y="187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74" y="152"/>
                    <a:pt x="301" y="135"/>
                    <a:pt x="330" y="135"/>
                  </a:cubicBezTo>
                  <a:cubicBezTo>
                    <a:pt x="345" y="135"/>
                    <a:pt x="360" y="139"/>
                    <a:pt x="372" y="148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426" y="74"/>
                    <a:pt x="495" y="30"/>
                    <a:pt x="570" y="30"/>
                  </a:cubicBezTo>
                  <a:cubicBezTo>
                    <a:pt x="678" y="30"/>
                    <a:pt x="765" y="117"/>
                    <a:pt x="765" y="224"/>
                  </a:cubicBezTo>
                  <a:cubicBezTo>
                    <a:pt x="765" y="239"/>
                    <a:pt x="765" y="239"/>
                    <a:pt x="765" y="239"/>
                  </a:cubicBezTo>
                  <a:cubicBezTo>
                    <a:pt x="778" y="241"/>
                    <a:pt x="778" y="241"/>
                    <a:pt x="778" y="241"/>
                  </a:cubicBezTo>
                  <a:cubicBezTo>
                    <a:pt x="848" y="248"/>
                    <a:pt x="900" y="305"/>
                    <a:pt x="900" y="375"/>
                  </a:cubicBezTo>
                  <a:cubicBezTo>
                    <a:pt x="900" y="413"/>
                    <a:pt x="883" y="450"/>
                    <a:pt x="855" y="475"/>
                  </a:cubicBezTo>
                  <a:close/>
                  <a:moveTo>
                    <a:pt x="855" y="475"/>
                  </a:moveTo>
                  <a:cubicBezTo>
                    <a:pt x="855" y="475"/>
                    <a:pt x="855" y="475"/>
                    <a:pt x="855" y="4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Rectangle 146"/>
            <p:cNvSpPr>
              <a:spLocks noChangeArrowheads="1"/>
            </p:cNvSpPr>
            <p:nvPr/>
          </p:nvSpPr>
          <p:spPr bwMode="auto">
            <a:xfrm>
              <a:off x="2514600" y="2330451"/>
              <a:ext cx="88900" cy="2349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Rectangle 147"/>
            <p:cNvSpPr>
              <a:spLocks noChangeArrowheads="1"/>
            </p:cNvSpPr>
            <p:nvPr/>
          </p:nvSpPr>
          <p:spPr bwMode="auto">
            <a:xfrm>
              <a:off x="2633663" y="2389188"/>
              <a:ext cx="88900" cy="17621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Rectangle 148"/>
            <p:cNvSpPr>
              <a:spLocks noChangeArrowheads="1"/>
            </p:cNvSpPr>
            <p:nvPr/>
          </p:nvSpPr>
          <p:spPr bwMode="auto">
            <a:xfrm>
              <a:off x="2752725" y="2168526"/>
              <a:ext cx="88900" cy="396875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Rectangle 149"/>
            <p:cNvSpPr>
              <a:spLocks noChangeArrowheads="1"/>
            </p:cNvSpPr>
            <p:nvPr/>
          </p:nvSpPr>
          <p:spPr bwMode="auto">
            <a:xfrm>
              <a:off x="2871788" y="2093913"/>
              <a:ext cx="88900" cy="471488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Rectangle 150"/>
            <p:cNvSpPr>
              <a:spLocks noChangeArrowheads="1"/>
            </p:cNvSpPr>
            <p:nvPr/>
          </p:nvSpPr>
          <p:spPr bwMode="auto">
            <a:xfrm>
              <a:off x="2484438" y="2536826"/>
              <a:ext cx="506413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3" name="Group 272"/>
          <p:cNvGrpSpPr>
            <a:grpSpLocks noChangeAspect="1"/>
          </p:cNvGrpSpPr>
          <p:nvPr/>
        </p:nvGrpSpPr>
        <p:grpSpPr>
          <a:xfrm>
            <a:off x="5362043" y="3837792"/>
            <a:ext cx="307975" cy="304800"/>
            <a:chOff x="2274888" y="3703638"/>
            <a:chExt cx="923925" cy="914400"/>
          </a:xfrm>
        </p:grpSpPr>
        <p:sp>
          <p:nvSpPr>
            <p:cNvPr id="274" name="Freeform 154"/>
            <p:cNvSpPr>
              <a:spLocks noEditPoints="1"/>
            </p:cNvSpPr>
            <p:nvPr/>
          </p:nvSpPr>
          <p:spPr bwMode="auto">
            <a:xfrm>
              <a:off x="2274888" y="4205288"/>
              <a:ext cx="417513" cy="412750"/>
            </a:xfrm>
            <a:custGeom>
              <a:avLst/>
              <a:gdLst>
                <a:gd name="T0" fmla="*/ 375 w 420"/>
                <a:gd name="T1" fmla="*/ 60 h 420"/>
                <a:gd name="T2" fmla="*/ 225 w 420"/>
                <a:gd name="T3" fmla="*/ 60 h 420"/>
                <a:gd name="T4" fmla="*/ 225 w 420"/>
                <a:gd name="T5" fmla="*/ 0 h 420"/>
                <a:gd name="T6" fmla="*/ 195 w 420"/>
                <a:gd name="T7" fmla="*/ 0 h 420"/>
                <a:gd name="T8" fmla="*/ 195 w 420"/>
                <a:gd name="T9" fmla="*/ 60 h 420"/>
                <a:gd name="T10" fmla="*/ 45 w 420"/>
                <a:gd name="T11" fmla="*/ 60 h 420"/>
                <a:gd name="T12" fmla="*/ 0 w 420"/>
                <a:gd name="T13" fmla="*/ 105 h 420"/>
                <a:gd name="T14" fmla="*/ 0 w 420"/>
                <a:gd name="T15" fmla="*/ 315 h 420"/>
                <a:gd name="T16" fmla="*/ 45 w 420"/>
                <a:gd name="T17" fmla="*/ 360 h 420"/>
                <a:gd name="T18" fmla="*/ 135 w 420"/>
                <a:gd name="T19" fmla="*/ 360 h 420"/>
                <a:gd name="T20" fmla="*/ 135 w 420"/>
                <a:gd name="T21" fmla="*/ 390 h 420"/>
                <a:gd name="T22" fmla="*/ 105 w 420"/>
                <a:gd name="T23" fmla="*/ 390 h 420"/>
                <a:gd name="T24" fmla="*/ 105 w 420"/>
                <a:gd name="T25" fmla="*/ 420 h 420"/>
                <a:gd name="T26" fmla="*/ 315 w 420"/>
                <a:gd name="T27" fmla="*/ 420 h 420"/>
                <a:gd name="T28" fmla="*/ 315 w 420"/>
                <a:gd name="T29" fmla="*/ 390 h 420"/>
                <a:gd name="T30" fmla="*/ 285 w 420"/>
                <a:gd name="T31" fmla="*/ 390 h 420"/>
                <a:gd name="T32" fmla="*/ 285 w 420"/>
                <a:gd name="T33" fmla="*/ 360 h 420"/>
                <a:gd name="T34" fmla="*/ 375 w 420"/>
                <a:gd name="T35" fmla="*/ 360 h 420"/>
                <a:gd name="T36" fmla="*/ 420 w 420"/>
                <a:gd name="T37" fmla="*/ 315 h 420"/>
                <a:gd name="T38" fmla="*/ 420 w 420"/>
                <a:gd name="T39" fmla="*/ 105 h 420"/>
                <a:gd name="T40" fmla="*/ 375 w 420"/>
                <a:gd name="T41" fmla="*/ 60 h 420"/>
                <a:gd name="T42" fmla="*/ 255 w 420"/>
                <a:gd name="T43" fmla="*/ 390 h 420"/>
                <a:gd name="T44" fmla="*/ 165 w 420"/>
                <a:gd name="T45" fmla="*/ 390 h 420"/>
                <a:gd name="T46" fmla="*/ 165 w 420"/>
                <a:gd name="T47" fmla="*/ 360 h 420"/>
                <a:gd name="T48" fmla="*/ 255 w 420"/>
                <a:gd name="T49" fmla="*/ 360 h 420"/>
                <a:gd name="T50" fmla="*/ 255 w 420"/>
                <a:gd name="T51" fmla="*/ 390 h 420"/>
                <a:gd name="T52" fmla="*/ 390 w 420"/>
                <a:gd name="T53" fmla="*/ 315 h 420"/>
                <a:gd name="T54" fmla="*/ 375 w 420"/>
                <a:gd name="T55" fmla="*/ 330 h 420"/>
                <a:gd name="T56" fmla="*/ 45 w 420"/>
                <a:gd name="T57" fmla="*/ 330 h 420"/>
                <a:gd name="T58" fmla="*/ 30 w 420"/>
                <a:gd name="T59" fmla="*/ 315 h 420"/>
                <a:gd name="T60" fmla="*/ 30 w 420"/>
                <a:gd name="T61" fmla="*/ 105 h 420"/>
                <a:gd name="T62" fmla="*/ 45 w 420"/>
                <a:gd name="T63" fmla="*/ 90 h 420"/>
                <a:gd name="T64" fmla="*/ 375 w 420"/>
                <a:gd name="T65" fmla="*/ 90 h 420"/>
                <a:gd name="T66" fmla="*/ 390 w 420"/>
                <a:gd name="T67" fmla="*/ 105 h 420"/>
                <a:gd name="T68" fmla="*/ 390 w 420"/>
                <a:gd name="T69" fmla="*/ 315 h 420"/>
                <a:gd name="T70" fmla="*/ 390 w 420"/>
                <a:gd name="T71" fmla="*/ 315 h 420"/>
                <a:gd name="T72" fmla="*/ 390 w 420"/>
                <a:gd name="T73" fmla="*/ 31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0" h="420">
                  <a:moveTo>
                    <a:pt x="375" y="60"/>
                  </a:moveTo>
                  <a:cubicBezTo>
                    <a:pt x="225" y="60"/>
                    <a:pt x="225" y="60"/>
                    <a:pt x="225" y="6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20" y="60"/>
                    <a:pt x="0" y="80"/>
                    <a:pt x="0" y="105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340"/>
                    <a:pt x="20" y="360"/>
                    <a:pt x="45" y="360"/>
                  </a:cubicBezTo>
                  <a:cubicBezTo>
                    <a:pt x="135" y="360"/>
                    <a:pt x="135" y="360"/>
                    <a:pt x="135" y="360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05" y="390"/>
                    <a:pt x="105" y="390"/>
                    <a:pt x="105" y="390"/>
                  </a:cubicBezTo>
                  <a:cubicBezTo>
                    <a:pt x="105" y="420"/>
                    <a:pt x="105" y="420"/>
                    <a:pt x="105" y="420"/>
                  </a:cubicBezTo>
                  <a:cubicBezTo>
                    <a:pt x="315" y="420"/>
                    <a:pt x="315" y="420"/>
                    <a:pt x="315" y="42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285" y="390"/>
                    <a:pt x="285" y="390"/>
                    <a:pt x="285" y="390"/>
                  </a:cubicBezTo>
                  <a:cubicBezTo>
                    <a:pt x="285" y="360"/>
                    <a:pt x="285" y="360"/>
                    <a:pt x="285" y="360"/>
                  </a:cubicBezTo>
                  <a:cubicBezTo>
                    <a:pt x="375" y="360"/>
                    <a:pt x="375" y="360"/>
                    <a:pt x="375" y="360"/>
                  </a:cubicBezTo>
                  <a:cubicBezTo>
                    <a:pt x="400" y="360"/>
                    <a:pt x="420" y="340"/>
                    <a:pt x="420" y="315"/>
                  </a:cubicBezTo>
                  <a:cubicBezTo>
                    <a:pt x="420" y="105"/>
                    <a:pt x="420" y="105"/>
                    <a:pt x="420" y="105"/>
                  </a:cubicBezTo>
                  <a:cubicBezTo>
                    <a:pt x="420" y="80"/>
                    <a:pt x="400" y="60"/>
                    <a:pt x="375" y="60"/>
                  </a:cubicBezTo>
                  <a:close/>
                  <a:moveTo>
                    <a:pt x="255" y="390"/>
                  </a:moveTo>
                  <a:cubicBezTo>
                    <a:pt x="165" y="390"/>
                    <a:pt x="165" y="390"/>
                    <a:pt x="165" y="390"/>
                  </a:cubicBezTo>
                  <a:cubicBezTo>
                    <a:pt x="165" y="360"/>
                    <a:pt x="165" y="360"/>
                    <a:pt x="165" y="360"/>
                  </a:cubicBezTo>
                  <a:cubicBezTo>
                    <a:pt x="255" y="360"/>
                    <a:pt x="255" y="360"/>
                    <a:pt x="255" y="360"/>
                  </a:cubicBezTo>
                  <a:lnTo>
                    <a:pt x="255" y="390"/>
                  </a:lnTo>
                  <a:close/>
                  <a:moveTo>
                    <a:pt x="390" y="315"/>
                  </a:moveTo>
                  <a:cubicBezTo>
                    <a:pt x="390" y="323"/>
                    <a:pt x="383" y="330"/>
                    <a:pt x="375" y="330"/>
                  </a:cubicBezTo>
                  <a:cubicBezTo>
                    <a:pt x="45" y="330"/>
                    <a:pt x="45" y="330"/>
                    <a:pt x="45" y="330"/>
                  </a:cubicBezTo>
                  <a:cubicBezTo>
                    <a:pt x="37" y="330"/>
                    <a:pt x="30" y="323"/>
                    <a:pt x="30" y="31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97"/>
                    <a:pt x="37" y="90"/>
                    <a:pt x="45" y="90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83" y="90"/>
                    <a:pt x="390" y="97"/>
                    <a:pt x="390" y="105"/>
                  </a:cubicBezTo>
                  <a:lnTo>
                    <a:pt x="390" y="315"/>
                  </a:lnTo>
                  <a:close/>
                  <a:moveTo>
                    <a:pt x="390" y="315"/>
                  </a:moveTo>
                  <a:cubicBezTo>
                    <a:pt x="390" y="315"/>
                    <a:pt x="390" y="315"/>
                    <a:pt x="390" y="3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155"/>
            <p:cNvSpPr>
              <a:spLocks noEditPoints="1"/>
            </p:cNvSpPr>
            <p:nvPr/>
          </p:nvSpPr>
          <p:spPr bwMode="auto">
            <a:xfrm>
              <a:off x="2320925" y="4308475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close/>
                  <a:moveTo>
                    <a:pt x="178" y="19"/>
                  </a:moveTo>
                  <a:lnTo>
                    <a:pt x="178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156"/>
            <p:cNvSpPr>
              <a:spLocks noEditPoints="1"/>
            </p:cNvSpPr>
            <p:nvPr/>
          </p:nvSpPr>
          <p:spPr bwMode="auto">
            <a:xfrm>
              <a:off x="2320925" y="4308475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moveTo>
                    <a:pt x="178" y="19"/>
                  </a:moveTo>
                  <a:lnTo>
                    <a:pt x="178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157"/>
            <p:cNvSpPr>
              <a:spLocks noEditPoints="1"/>
            </p:cNvSpPr>
            <p:nvPr/>
          </p:nvSpPr>
          <p:spPr bwMode="auto">
            <a:xfrm>
              <a:off x="2782888" y="4205288"/>
              <a:ext cx="415925" cy="412750"/>
            </a:xfrm>
            <a:custGeom>
              <a:avLst/>
              <a:gdLst>
                <a:gd name="T0" fmla="*/ 375 w 420"/>
                <a:gd name="T1" fmla="*/ 60 h 420"/>
                <a:gd name="T2" fmla="*/ 225 w 420"/>
                <a:gd name="T3" fmla="*/ 60 h 420"/>
                <a:gd name="T4" fmla="*/ 225 w 420"/>
                <a:gd name="T5" fmla="*/ 0 h 420"/>
                <a:gd name="T6" fmla="*/ 195 w 420"/>
                <a:gd name="T7" fmla="*/ 0 h 420"/>
                <a:gd name="T8" fmla="*/ 195 w 420"/>
                <a:gd name="T9" fmla="*/ 60 h 420"/>
                <a:gd name="T10" fmla="*/ 45 w 420"/>
                <a:gd name="T11" fmla="*/ 60 h 420"/>
                <a:gd name="T12" fmla="*/ 0 w 420"/>
                <a:gd name="T13" fmla="*/ 105 h 420"/>
                <a:gd name="T14" fmla="*/ 0 w 420"/>
                <a:gd name="T15" fmla="*/ 315 h 420"/>
                <a:gd name="T16" fmla="*/ 45 w 420"/>
                <a:gd name="T17" fmla="*/ 360 h 420"/>
                <a:gd name="T18" fmla="*/ 135 w 420"/>
                <a:gd name="T19" fmla="*/ 360 h 420"/>
                <a:gd name="T20" fmla="*/ 135 w 420"/>
                <a:gd name="T21" fmla="*/ 390 h 420"/>
                <a:gd name="T22" fmla="*/ 105 w 420"/>
                <a:gd name="T23" fmla="*/ 390 h 420"/>
                <a:gd name="T24" fmla="*/ 105 w 420"/>
                <a:gd name="T25" fmla="*/ 420 h 420"/>
                <a:gd name="T26" fmla="*/ 315 w 420"/>
                <a:gd name="T27" fmla="*/ 420 h 420"/>
                <a:gd name="T28" fmla="*/ 315 w 420"/>
                <a:gd name="T29" fmla="*/ 390 h 420"/>
                <a:gd name="T30" fmla="*/ 285 w 420"/>
                <a:gd name="T31" fmla="*/ 390 h 420"/>
                <a:gd name="T32" fmla="*/ 285 w 420"/>
                <a:gd name="T33" fmla="*/ 360 h 420"/>
                <a:gd name="T34" fmla="*/ 375 w 420"/>
                <a:gd name="T35" fmla="*/ 360 h 420"/>
                <a:gd name="T36" fmla="*/ 420 w 420"/>
                <a:gd name="T37" fmla="*/ 315 h 420"/>
                <a:gd name="T38" fmla="*/ 420 w 420"/>
                <a:gd name="T39" fmla="*/ 105 h 420"/>
                <a:gd name="T40" fmla="*/ 375 w 420"/>
                <a:gd name="T41" fmla="*/ 60 h 420"/>
                <a:gd name="T42" fmla="*/ 255 w 420"/>
                <a:gd name="T43" fmla="*/ 390 h 420"/>
                <a:gd name="T44" fmla="*/ 165 w 420"/>
                <a:gd name="T45" fmla="*/ 390 h 420"/>
                <a:gd name="T46" fmla="*/ 165 w 420"/>
                <a:gd name="T47" fmla="*/ 360 h 420"/>
                <a:gd name="T48" fmla="*/ 255 w 420"/>
                <a:gd name="T49" fmla="*/ 360 h 420"/>
                <a:gd name="T50" fmla="*/ 255 w 420"/>
                <a:gd name="T51" fmla="*/ 390 h 420"/>
                <a:gd name="T52" fmla="*/ 390 w 420"/>
                <a:gd name="T53" fmla="*/ 315 h 420"/>
                <a:gd name="T54" fmla="*/ 375 w 420"/>
                <a:gd name="T55" fmla="*/ 330 h 420"/>
                <a:gd name="T56" fmla="*/ 45 w 420"/>
                <a:gd name="T57" fmla="*/ 330 h 420"/>
                <a:gd name="T58" fmla="*/ 30 w 420"/>
                <a:gd name="T59" fmla="*/ 315 h 420"/>
                <a:gd name="T60" fmla="*/ 30 w 420"/>
                <a:gd name="T61" fmla="*/ 105 h 420"/>
                <a:gd name="T62" fmla="*/ 45 w 420"/>
                <a:gd name="T63" fmla="*/ 90 h 420"/>
                <a:gd name="T64" fmla="*/ 375 w 420"/>
                <a:gd name="T65" fmla="*/ 90 h 420"/>
                <a:gd name="T66" fmla="*/ 390 w 420"/>
                <a:gd name="T67" fmla="*/ 105 h 420"/>
                <a:gd name="T68" fmla="*/ 390 w 420"/>
                <a:gd name="T69" fmla="*/ 315 h 420"/>
                <a:gd name="T70" fmla="*/ 390 w 420"/>
                <a:gd name="T71" fmla="*/ 315 h 420"/>
                <a:gd name="T72" fmla="*/ 390 w 420"/>
                <a:gd name="T73" fmla="*/ 31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0" h="420">
                  <a:moveTo>
                    <a:pt x="375" y="60"/>
                  </a:moveTo>
                  <a:cubicBezTo>
                    <a:pt x="225" y="60"/>
                    <a:pt x="225" y="60"/>
                    <a:pt x="225" y="6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20" y="60"/>
                    <a:pt x="0" y="80"/>
                    <a:pt x="0" y="105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340"/>
                    <a:pt x="20" y="360"/>
                    <a:pt x="45" y="360"/>
                  </a:cubicBezTo>
                  <a:cubicBezTo>
                    <a:pt x="135" y="360"/>
                    <a:pt x="135" y="360"/>
                    <a:pt x="135" y="360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05" y="390"/>
                    <a:pt x="105" y="390"/>
                    <a:pt x="105" y="390"/>
                  </a:cubicBezTo>
                  <a:cubicBezTo>
                    <a:pt x="105" y="420"/>
                    <a:pt x="105" y="420"/>
                    <a:pt x="105" y="420"/>
                  </a:cubicBezTo>
                  <a:cubicBezTo>
                    <a:pt x="315" y="420"/>
                    <a:pt x="315" y="420"/>
                    <a:pt x="315" y="42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285" y="390"/>
                    <a:pt x="285" y="390"/>
                    <a:pt x="285" y="390"/>
                  </a:cubicBezTo>
                  <a:cubicBezTo>
                    <a:pt x="285" y="360"/>
                    <a:pt x="285" y="360"/>
                    <a:pt x="285" y="360"/>
                  </a:cubicBezTo>
                  <a:cubicBezTo>
                    <a:pt x="375" y="360"/>
                    <a:pt x="375" y="360"/>
                    <a:pt x="375" y="360"/>
                  </a:cubicBezTo>
                  <a:cubicBezTo>
                    <a:pt x="400" y="360"/>
                    <a:pt x="420" y="340"/>
                    <a:pt x="420" y="315"/>
                  </a:cubicBezTo>
                  <a:cubicBezTo>
                    <a:pt x="420" y="105"/>
                    <a:pt x="420" y="105"/>
                    <a:pt x="420" y="105"/>
                  </a:cubicBezTo>
                  <a:cubicBezTo>
                    <a:pt x="420" y="80"/>
                    <a:pt x="400" y="60"/>
                    <a:pt x="375" y="60"/>
                  </a:cubicBezTo>
                  <a:close/>
                  <a:moveTo>
                    <a:pt x="255" y="390"/>
                  </a:moveTo>
                  <a:cubicBezTo>
                    <a:pt x="165" y="390"/>
                    <a:pt x="165" y="390"/>
                    <a:pt x="165" y="390"/>
                  </a:cubicBezTo>
                  <a:cubicBezTo>
                    <a:pt x="165" y="360"/>
                    <a:pt x="165" y="360"/>
                    <a:pt x="165" y="360"/>
                  </a:cubicBezTo>
                  <a:cubicBezTo>
                    <a:pt x="255" y="360"/>
                    <a:pt x="255" y="360"/>
                    <a:pt x="255" y="360"/>
                  </a:cubicBezTo>
                  <a:lnTo>
                    <a:pt x="255" y="390"/>
                  </a:lnTo>
                  <a:close/>
                  <a:moveTo>
                    <a:pt x="390" y="315"/>
                  </a:moveTo>
                  <a:cubicBezTo>
                    <a:pt x="390" y="323"/>
                    <a:pt x="383" y="330"/>
                    <a:pt x="375" y="330"/>
                  </a:cubicBezTo>
                  <a:cubicBezTo>
                    <a:pt x="45" y="330"/>
                    <a:pt x="45" y="330"/>
                    <a:pt x="45" y="330"/>
                  </a:cubicBezTo>
                  <a:cubicBezTo>
                    <a:pt x="37" y="330"/>
                    <a:pt x="30" y="323"/>
                    <a:pt x="30" y="31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97"/>
                    <a:pt x="37" y="90"/>
                    <a:pt x="45" y="90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83" y="90"/>
                    <a:pt x="390" y="97"/>
                    <a:pt x="390" y="105"/>
                  </a:cubicBezTo>
                  <a:lnTo>
                    <a:pt x="390" y="315"/>
                  </a:lnTo>
                  <a:close/>
                  <a:moveTo>
                    <a:pt x="390" y="315"/>
                  </a:moveTo>
                  <a:cubicBezTo>
                    <a:pt x="390" y="315"/>
                    <a:pt x="390" y="315"/>
                    <a:pt x="390" y="3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158"/>
            <p:cNvSpPr>
              <a:spLocks noEditPoints="1"/>
            </p:cNvSpPr>
            <p:nvPr/>
          </p:nvSpPr>
          <p:spPr bwMode="auto">
            <a:xfrm>
              <a:off x="2827338" y="4308475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close/>
                  <a:moveTo>
                    <a:pt x="178" y="19"/>
                  </a:moveTo>
                  <a:lnTo>
                    <a:pt x="178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159"/>
            <p:cNvSpPr>
              <a:spLocks noEditPoints="1"/>
            </p:cNvSpPr>
            <p:nvPr/>
          </p:nvSpPr>
          <p:spPr bwMode="auto">
            <a:xfrm>
              <a:off x="2827338" y="4308475"/>
              <a:ext cx="327025" cy="206375"/>
            </a:xfrm>
            <a:custGeom>
              <a:avLst/>
              <a:gdLst>
                <a:gd name="T0" fmla="*/ 178 w 206"/>
                <a:gd name="T1" fmla="*/ 19 h 130"/>
                <a:gd name="T2" fmla="*/ 187 w 206"/>
                <a:gd name="T3" fmla="*/ 19 h 130"/>
                <a:gd name="T4" fmla="*/ 187 w 206"/>
                <a:gd name="T5" fmla="*/ 112 h 130"/>
                <a:gd name="T6" fmla="*/ 18 w 206"/>
                <a:gd name="T7" fmla="*/ 112 h 130"/>
                <a:gd name="T8" fmla="*/ 18 w 206"/>
                <a:gd name="T9" fmla="*/ 19 h 130"/>
                <a:gd name="T10" fmla="*/ 159 w 206"/>
                <a:gd name="T11" fmla="*/ 19 h 130"/>
                <a:gd name="T12" fmla="*/ 159 w 206"/>
                <a:gd name="T13" fmla="*/ 0 h 130"/>
                <a:gd name="T14" fmla="*/ 0 w 206"/>
                <a:gd name="T15" fmla="*/ 0 h 130"/>
                <a:gd name="T16" fmla="*/ 0 w 206"/>
                <a:gd name="T17" fmla="*/ 130 h 130"/>
                <a:gd name="T18" fmla="*/ 206 w 206"/>
                <a:gd name="T19" fmla="*/ 130 h 130"/>
                <a:gd name="T20" fmla="*/ 206 w 206"/>
                <a:gd name="T21" fmla="*/ 0 h 130"/>
                <a:gd name="T22" fmla="*/ 178 w 206"/>
                <a:gd name="T23" fmla="*/ 0 h 130"/>
                <a:gd name="T24" fmla="*/ 178 w 206"/>
                <a:gd name="T25" fmla="*/ 19 h 130"/>
                <a:gd name="T26" fmla="*/ 178 w 206"/>
                <a:gd name="T27" fmla="*/ 19 h 130"/>
                <a:gd name="T28" fmla="*/ 178 w 206"/>
                <a:gd name="T29" fmla="*/ 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178" y="19"/>
                  </a:move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78" y="19"/>
                  </a:lnTo>
                  <a:moveTo>
                    <a:pt x="178" y="19"/>
                  </a:moveTo>
                  <a:lnTo>
                    <a:pt x="178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160"/>
            <p:cNvSpPr>
              <a:spLocks noEditPoints="1"/>
            </p:cNvSpPr>
            <p:nvPr/>
          </p:nvSpPr>
          <p:spPr bwMode="auto">
            <a:xfrm>
              <a:off x="2514600" y="3703638"/>
              <a:ext cx="415925" cy="414338"/>
            </a:xfrm>
            <a:custGeom>
              <a:avLst/>
              <a:gdLst>
                <a:gd name="T0" fmla="*/ 315 w 420"/>
                <a:gd name="T1" fmla="*/ 360 h 420"/>
                <a:gd name="T2" fmla="*/ 315 w 420"/>
                <a:gd name="T3" fmla="*/ 330 h 420"/>
                <a:gd name="T4" fmla="*/ 285 w 420"/>
                <a:gd name="T5" fmla="*/ 330 h 420"/>
                <a:gd name="T6" fmla="*/ 285 w 420"/>
                <a:gd name="T7" fmla="*/ 300 h 420"/>
                <a:gd name="T8" fmla="*/ 375 w 420"/>
                <a:gd name="T9" fmla="*/ 300 h 420"/>
                <a:gd name="T10" fmla="*/ 420 w 420"/>
                <a:gd name="T11" fmla="*/ 255 h 420"/>
                <a:gd name="T12" fmla="*/ 420 w 420"/>
                <a:gd name="T13" fmla="*/ 45 h 420"/>
                <a:gd name="T14" fmla="*/ 375 w 420"/>
                <a:gd name="T15" fmla="*/ 0 h 420"/>
                <a:gd name="T16" fmla="*/ 45 w 420"/>
                <a:gd name="T17" fmla="*/ 0 h 420"/>
                <a:gd name="T18" fmla="*/ 0 w 420"/>
                <a:gd name="T19" fmla="*/ 45 h 420"/>
                <a:gd name="T20" fmla="*/ 0 w 420"/>
                <a:gd name="T21" fmla="*/ 255 h 420"/>
                <a:gd name="T22" fmla="*/ 45 w 420"/>
                <a:gd name="T23" fmla="*/ 300 h 420"/>
                <a:gd name="T24" fmla="*/ 135 w 420"/>
                <a:gd name="T25" fmla="*/ 300 h 420"/>
                <a:gd name="T26" fmla="*/ 135 w 420"/>
                <a:gd name="T27" fmla="*/ 330 h 420"/>
                <a:gd name="T28" fmla="*/ 105 w 420"/>
                <a:gd name="T29" fmla="*/ 330 h 420"/>
                <a:gd name="T30" fmla="*/ 105 w 420"/>
                <a:gd name="T31" fmla="*/ 360 h 420"/>
                <a:gd name="T32" fmla="*/ 195 w 420"/>
                <a:gd name="T33" fmla="*/ 360 h 420"/>
                <a:gd name="T34" fmla="*/ 195 w 420"/>
                <a:gd name="T35" fmla="*/ 420 h 420"/>
                <a:gd name="T36" fmla="*/ 225 w 420"/>
                <a:gd name="T37" fmla="*/ 420 h 420"/>
                <a:gd name="T38" fmla="*/ 225 w 420"/>
                <a:gd name="T39" fmla="*/ 360 h 420"/>
                <a:gd name="T40" fmla="*/ 315 w 420"/>
                <a:gd name="T41" fmla="*/ 360 h 420"/>
                <a:gd name="T42" fmla="*/ 30 w 420"/>
                <a:gd name="T43" fmla="*/ 255 h 420"/>
                <a:gd name="T44" fmla="*/ 30 w 420"/>
                <a:gd name="T45" fmla="*/ 45 h 420"/>
                <a:gd name="T46" fmla="*/ 45 w 420"/>
                <a:gd name="T47" fmla="*/ 30 h 420"/>
                <a:gd name="T48" fmla="*/ 375 w 420"/>
                <a:gd name="T49" fmla="*/ 30 h 420"/>
                <a:gd name="T50" fmla="*/ 390 w 420"/>
                <a:gd name="T51" fmla="*/ 45 h 420"/>
                <a:gd name="T52" fmla="*/ 390 w 420"/>
                <a:gd name="T53" fmla="*/ 255 h 420"/>
                <a:gd name="T54" fmla="*/ 375 w 420"/>
                <a:gd name="T55" fmla="*/ 270 h 420"/>
                <a:gd name="T56" fmla="*/ 45 w 420"/>
                <a:gd name="T57" fmla="*/ 270 h 420"/>
                <a:gd name="T58" fmla="*/ 30 w 420"/>
                <a:gd name="T59" fmla="*/ 255 h 420"/>
                <a:gd name="T60" fmla="*/ 165 w 420"/>
                <a:gd name="T61" fmla="*/ 300 h 420"/>
                <a:gd name="T62" fmla="*/ 255 w 420"/>
                <a:gd name="T63" fmla="*/ 300 h 420"/>
                <a:gd name="T64" fmla="*/ 255 w 420"/>
                <a:gd name="T65" fmla="*/ 330 h 420"/>
                <a:gd name="T66" fmla="*/ 165 w 420"/>
                <a:gd name="T67" fmla="*/ 330 h 420"/>
                <a:gd name="T68" fmla="*/ 165 w 420"/>
                <a:gd name="T69" fmla="*/ 300 h 420"/>
                <a:gd name="T70" fmla="*/ 165 w 420"/>
                <a:gd name="T71" fmla="*/ 300 h 420"/>
                <a:gd name="T72" fmla="*/ 165 w 420"/>
                <a:gd name="T73" fmla="*/ 3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0" h="420">
                  <a:moveTo>
                    <a:pt x="315" y="360"/>
                  </a:moveTo>
                  <a:cubicBezTo>
                    <a:pt x="315" y="330"/>
                    <a:pt x="315" y="330"/>
                    <a:pt x="315" y="330"/>
                  </a:cubicBezTo>
                  <a:cubicBezTo>
                    <a:pt x="285" y="330"/>
                    <a:pt x="285" y="330"/>
                    <a:pt x="285" y="330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375" y="300"/>
                    <a:pt x="375" y="300"/>
                    <a:pt x="375" y="300"/>
                  </a:cubicBezTo>
                  <a:cubicBezTo>
                    <a:pt x="400" y="300"/>
                    <a:pt x="420" y="280"/>
                    <a:pt x="420" y="255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0" y="20"/>
                    <a:pt x="400" y="0"/>
                    <a:pt x="37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80"/>
                    <a:pt x="20" y="300"/>
                    <a:pt x="45" y="300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05" y="330"/>
                    <a:pt x="105" y="330"/>
                    <a:pt x="105" y="330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95" y="360"/>
                    <a:pt x="195" y="360"/>
                    <a:pt x="195" y="360"/>
                  </a:cubicBezTo>
                  <a:cubicBezTo>
                    <a:pt x="195" y="420"/>
                    <a:pt x="195" y="420"/>
                    <a:pt x="195" y="420"/>
                  </a:cubicBezTo>
                  <a:cubicBezTo>
                    <a:pt x="225" y="420"/>
                    <a:pt x="225" y="420"/>
                    <a:pt x="225" y="420"/>
                  </a:cubicBezTo>
                  <a:cubicBezTo>
                    <a:pt x="225" y="360"/>
                    <a:pt x="225" y="360"/>
                    <a:pt x="225" y="360"/>
                  </a:cubicBezTo>
                  <a:lnTo>
                    <a:pt x="315" y="360"/>
                  </a:lnTo>
                  <a:close/>
                  <a:moveTo>
                    <a:pt x="30" y="25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0" y="37"/>
                    <a:pt x="37" y="30"/>
                    <a:pt x="45" y="30"/>
                  </a:cubicBezTo>
                  <a:cubicBezTo>
                    <a:pt x="375" y="30"/>
                    <a:pt x="375" y="30"/>
                    <a:pt x="375" y="30"/>
                  </a:cubicBezTo>
                  <a:cubicBezTo>
                    <a:pt x="383" y="30"/>
                    <a:pt x="390" y="37"/>
                    <a:pt x="390" y="45"/>
                  </a:cubicBezTo>
                  <a:cubicBezTo>
                    <a:pt x="390" y="255"/>
                    <a:pt x="390" y="255"/>
                    <a:pt x="390" y="255"/>
                  </a:cubicBezTo>
                  <a:cubicBezTo>
                    <a:pt x="390" y="263"/>
                    <a:pt x="383" y="270"/>
                    <a:pt x="37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37" y="270"/>
                    <a:pt x="30" y="263"/>
                    <a:pt x="30" y="255"/>
                  </a:cubicBezTo>
                  <a:close/>
                  <a:moveTo>
                    <a:pt x="165" y="300"/>
                  </a:moveTo>
                  <a:cubicBezTo>
                    <a:pt x="255" y="300"/>
                    <a:pt x="255" y="300"/>
                    <a:pt x="255" y="300"/>
                  </a:cubicBezTo>
                  <a:cubicBezTo>
                    <a:pt x="255" y="330"/>
                    <a:pt x="255" y="330"/>
                    <a:pt x="255" y="330"/>
                  </a:cubicBezTo>
                  <a:cubicBezTo>
                    <a:pt x="165" y="330"/>
                    <a:pt x="165" y="330"/>
                    <a:pt x="165" y="330"/>
                  </a:cubicBezTo>
                  <a:lnTo>
                    <a:pt x="165" y="300"/>
                  </a:lnTo>
                  <a:close/>
                  <a:moveTo>
                    <a:pt x="165" y="300"/>
                  </a:moveTo>
                  <a:cubicBezTo>
                    <a:pt x="165" y="300"/>
                    <a:pt x="165" y="300"/>
                    <a:pt x="165" y="30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161"/>
            <p:cNvSpPr>
              <a:spLocks noEditPoints="1"/>
            </p:cNvSpPr>
            <p:nvPr/>
          </p:nvSpPr>
          <p:spPr bwMode="auto">
            <a:xfrm>
              <a:off x="2559050" y="3748088"/>
              <a:ext cx="327025" cy="206375"/>
            </a:xfrm>
            <a:custGeom>
              <a:avLst/>
              <a:gdLst>
                <a:gd name="T0" fmla="*/ 206 w 206"/>
                <a:gd name="T1" fmla="*/ 0 h 130"/>
                <a:gd name="T2" fmla="*/ 178 w 206"/>
                <a:gd name="T3" fmla="*/ 0 h 130"/>
                <a:gd name="T4" fmla="*/ 178 w 206"/>
                <a:gd name="T5" fmla="*/ 19 h 130"/>
                <a:gd name="T6" fmla="*/ 187 w 206"/>
                <a:gd name="T7" fmla="*/ 19 h 130"/>
                <a:gd name="T8" fmla="*/ 187 w 206"/>
                <a:gd name="T9" fmla="*/ 112 h 130"/>
                <a:gd name="T10" fmla="*/ 18 w 206"/>
                <a:gd name="T11" fmla="*/ 112 h 130"/>
                <a:gd name="T12" fmla="*/ 18 w 206"/>
                <a:gd name="T13" fmla="*/ 19 h 130"/>
                <a:gd name="T14" fmla="*/ 159 w 206"/>
                <a:gd name="T15" fmla="*/ 19 h 130"/>
                <a:gd name="T16" fmla="*/ 159 w 206"/>
                <a:gd name="T17" fmla="*/ 0 h 130"/>
                <a:gd name="T18" fmla="*/ 0 w 206"/>
                <a:gd name="T19" fmla="*/ 0 h 130"/>
                <a:gd name="T20" fmla="*/ 0 w 206"/>
                <a:gd name="T21" fmla="*/ 130 h 130"/>
                <a:gd name="T22" fmla="*/ 206 w 206"/>
                <a:gd name="T23" fmla="*/ 130 h 130"/>
                <a:gd name="T24" fmla="*/ 206 w 206"/>
                <a:gd name="T25" fmla="*/ 0 h 130"/>
                <a:gd name="T26" fmla="*/ 206 w 206"/>
                <a:gd name="T27" fmla="*/ 0 h 130"/>
                <a:gd name="T28" fmla="*/ 206 w 206"/>
                <a:gd name="T2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206" y="0"/>
                  </a:moveTo>
                  <a:lnTo>
                    <a:pt x="178" y="0"/>
                  </a:lnTo>
                  <a:lnTo>
                    <a:pt x="178" y="19"/>
                  </a:ln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close/>
                  <a:moveTo>
                    <a:pt x="206" y="0"/>
                  </a:moveTo>
                  <a:lnTo>
                    <a:pt x="20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Freeform 162"/>
            <p:cNvSpPr>
              <a:spLocks noEditPoints="1"/>
            </p:cNvSpPr>
            <p:nvPr/>
          </p:nvSpPr>
          <p:spPr bwMode="auto">
            <a:xfrm>
              <a:off x="2559050" y="3748088"/>
              <a:ext cx="327025" cy="206375"/>
            </a:xfrm>
            <a:custGeom>
              <a:avLst/>
              <a:gdLst>
                <a:gd name="T0" fmla="*/ 206 w 206"/>
                <a:gd name="T1" fmla="*/ 0 h 130"/>
                <a:gd name="T2" fmla="*/ 178 w 206"/>
                <a:gd name="T3" fmla="*/ 0 h 130"/>
                <a:gd name="T4" fmla="*/ 178 w 206"/>
                <a:gd name="T5" fmla="*/ 19 h 130"/>
                <a:gd name="T6" fmla="*/ 187 w 206"/>
                <a:gd name="T7" fmla="*/ 19 h 130"/>
                <a:gd name="T8" fmla="*/ 187 w 206"/>
                <a:gd name="T9" fmla="*/ 112 h 130"/>
                <a:gd name="T10" fmla="*/ 18 w 206"/>
                <a:gd name="T11" fmla="*/ 112 h 130"/>
                <a:gd name="T12" fmla="*/ 18 w 206"/>
                <a:gd name="T13" fmla="*/ 19 h 130"/>
                <a:gd name="T14" fmla="*/ 159 w 206"/>
                <a:gd name="T15" fmla="*/ 19 h 130"/>
                <a:gd name="T16" fmla="*/ 159 w 206"/>
                <a:gd name="T17" fmla="*/ 0 h 130"/>
                <a:gd name="T18" fmla="*/ 0 w 206"/>
                <a:gd name="T19" fmla="*/ 0 h 130"/>
                <a:gd name="T20" fmla="*/ 0 w 206"/>
                <a:gd name="T21" fmla="*/ 130 h 130"/>
                <a:gd name="T22" fmla="*/ 206 w 206"/>
                <a:gd name="T23" fmla="*/ 130 h 130"/>
                <a:gd name="T24" fmla="*/ 206 w 206"/>
                <a:gd name="T25" fmla="*/ 0 h 130"/>
                <a:gd name="T26" fmla="*/ 206 w 206"/>
                <a:gd name="T27" fmla="*/ 0 h 130"/>
                <a:gd name="T28" fmla="*/ 206 w 206"/>
                <a:gd name="T2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30">
                  <a:moveTo>
                    <a:pt x="206" y="0"/>
                  </a:moveTo>
                  <a:lnTo>
                    <a:pt x="178" y="0"/>
                  </a:lnTo>
                  <a:lnTo>
                    <a:pt x="178" y="19"/>
                  </a:lnTo>
                  <a:lnTo>
                    <a:pt x="187" y="19"/>
                  </a:lnTo>
                  <a:lnTo>
                    <a:pt x="187" y="112"/>
                  </a:lnTo>
                  <a:lnTo>
                    <a:pt x="18" y="112"/>
                  </a:lnTo>
                  <a:lnTo>
                    <a:pt x="18" y="19"/>
                  </a:lnTo>
                  <a:lnTo>
                    <a:pt x="159" y="1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206" y="130"/>
                  </a:lnTo>
                  <a:lnTo>
                    <a:pt x="206" y="0"/>
                  </a:lnTo>
                  <a:moveTo>
                    <a:pt x="206" y="0"/>
                  </a:move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3" name="Rectangle 163"/>
            <p:cNvSpPr>
              <a:spLocks noChangeArrowheads="1"/>
            </p:cNvSpPr>
            <p:nvPr/>
          </p:nvSpPr>
          <p:spPr bwMode="auto">
            <a:xfrm>
              <a:off x="2767013" y="4146550"/>
              <a:ext cx="17938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Rectangle 164"/>
            <p:cNvSpPr>
              <a:spLocks noChangeArrowheads="1"/>
            </p:cNvSpPr>
            <p:nvPr/>
          </p:nvSpPr>
          <p:spPr bwMode="auto">
            <a:xfrm>
              <a:off x="2528888" y="4146550"/>
              <a:ext cx="149225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Rectangle 165"/>
            <p:cNvSpPr>
              <a:spLocks noChangeArrowheads="1"/>
            </p:cNvSpPr>
            <p:nvPr/>
          </p:nvSpPr>
          <p:spPr bwMode="auto">
            <a:xfrm>
              <a:off x="2274888" y="4146550"/>
              <a:ext cx="165100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Rectangle 166"/>
            <p:cNvSpPr>
              <a:spLocks noChangeArrowheads="1"/>
            </p:cNvSpPr>
            <p:nvPr/>
          </p:nvSpPr>
          <p:spPr bwMode="auto">
            <a:xfrm>
              <a:off x="3035300" y="4146550"/>
              <a:ext cx="163513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7" name="Freeform 167"/>
            <p:cNvSpPr>
              <a:spLocks noEditPoints="1"/>
            </p:cNvSpPr>
            <p:nvPr/>
          </p:nvSpPr>
          <p:spPr bwMode="auto">
            <a:xfrm>
              <a:off x="2424113" y="4102100"/>
              <a:ext cx="119063" cy="119063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120 h 120"/>
                <a:gd name="T12" fmla="*/ 60 w 12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120"/>
                  </a:moveTo>
                  <a:cubicBezTo>
                    <a:pt x="60" y="120"/>
                    <a:pt x="60" y="120"/>
                    <a:pt x="60" y="12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168"/>
            <p:cNvSpPr>
              <a:spLocks noEditPoints="1"/>
            </p:cNvSpPr>
            <p:nvPr/>
          </p:nvSpPr>
          <p:spPr bwMode="auto">
            <a:xfrm>
              <a:off x="2662238" y="4102100"/>
              <a:ext cx="120650" cy="119063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120 h 120"/>
                <a:gd name="T12" fmla="*/ 60 w 12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120"/>
                  </a:moveTo>
                  <a:cubicBezTo>
                    <a:pt x="60" y="120"/>
                    <a:pt x="60" y="120"/>
                    <a:pt x="60" y="12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169"/>
            <p:cNvSpPr>
              <a:spLocks noEditPoints="1"/>
            </p:cNvSpPr>
            <p:nvPr/>
          </p:nvSpPr>
          <p:spPr bwMode="auto">
            <a:xfrm>
              <a:off x="2930525" y="4102100"/>
              <a:ext cx="119063" cy="119063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120 h 120"/>
                <a:gd name="T12" fmla="*/ 60 w 12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120"/>
                  </a:moveTo>
                  <a:cubicBezTo>
                    <a:pt x="60" y="120"/>
                    <a:pt x="60" y="120"/>
                    <a:pt x="60" y="120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0" name="Group 289"/>
          <p:cNvGrpSpPr>
            <a:grpSpLocks noChangeAspect="1"/>
          </p:cNvGrpSpPr>
          <p:nvPr/>
        </p:nvGrpSpPr>
        <p:grpSpPr>
          <a:xfrm>
            <a:off x="8991287" y="3870668"/>
            <a:ext cx="312737" cy="304800"/>
            <a:chOff x="4105276" y="3829051"/>
            <a:chExt cx="938212" cy="914400"/>
          </a:xfrm>
        </p:grpSpPr>
        <p:sp>
          <p:nvSpPr>
            <p:cNvPr id="291" name="Freeform 173"/>
            <p:cNvSpPr>
              <a:spLocks noEditPoints="1"/>
            </p:cNvSpPr>
            <p:nvPr/>
          </p:nvSpPr>
          <p:spPr bwMode="auto">
            <a:xfrm>
              <a:off x="4105276" y="3829051"/>
              <a:ext cx="938212" cy="539750"/>
            </a:xfrm>
            <a:custGeom>
              <a:avLst/>
              <a:gdLst>
                <a:gd name="T0" fmla="*/ 765 w 930"/>
                <a:gd name="T1" fmla="*/ 540 h 540"/>
                <a:gd name="T2" fmla="*/ 540 w 930"/>
                <a:gd name="T3" fmla="*/ 540 h 540"/>
                <a:gd name="T4" fmla="*/ 540 w 930"/>
                <a:gd name="T5" fmla="*/ 510 h 540"/>
                <a:gd name="T6" fmla="*/ 765 w 930"/>
                <a:gd name="T7" fmla="*/ 510 h 540"/>
                <a:gd name="T8" fmla="*/ 900 w 930"/>
                <a:gd name="T9" fmla="*/ 375 h 540"/>
                <a:gd name="T10" fmla="*/ 778 w 930"/>
                <a:gd name="T11" fmla="*/ 241 h 540"/>
                <a:gd name="T12" fmla="*/ 765 w 930"/>
                <a:gd name="T13" fmla="*/ 239 h 540"/>
                <a:gd name="T14" fmla="*/ 765 w 930"/>
                <a:gd name="T15" fmla="*/ 224 h 540"/>
                <a:gd name="T16" fmla="*/ 570 w 930"/>
                <a:gd name="T17" fmla="*/ 30 h 540"/>
                <a:gd name="T18" fmla="*/ 394 w 930"/>
                <a:gd name="T19" fmla="*/ 142 h 540"/>
                <a:gd name="T20" fmla="*/ 386 w 930"/>
                <a:gd name="T21" fmla="*/ 158 h 540"/>
                <a:gd name="T22" fmla="*/ 372 w 930"/>
                <a:gd name="T23" fmla="*/ 148 h 540"/>
                <a:gd name="T24" fmla="*/ 330 w 930"/>
                <a:gd name="T25" fmla="*/ 135 h 540"/>
                <a:gd name="T26" fmla="*/ 262 w 930"/>
                <a:gd name="T27" fmla="*/ 179 h 540"/>
                <a:gd name="T28" fmla="*/ 256 w 930"/>
                <a:gd name="T29" fmla="*/ 191 h 540"/>
                <a:gd name="T30" fmla="*/ 244 w 930"/>
                <a:gd name="T31" fmla="*/ 187 h 540"/>
                <a:gd name="T32" fmla="*/ 195 w 930"/>
                <a:gd name="T33" fmla="*/ 180 h 540"/>
                <a:gd name="T34" fmla="*/ 30 w 930"/>
                <a:gd name="T35" fmla="*/ 345 h 540"/>
                <a:gd name="T36" fmla="*/ 195 w 930"/>
                <a:gd name="T37" fmla="*/ 510 h 540"/>
                <a:gd name="T38" fmla="*/ 390 w 930"/>
                <a:gd name="T39" fmla="*/ 510 h 540"/>
                <a:gd name="T40" fmla="*/ 390 w 930"/>
                <a:gd name="T41" fmla="*/ 540 h 540"/>
                <a:gd name="T42" fmla="*/ 195 w 930"/>
                <a:gd name="T43" fmla="*/ 540 h 540"/>
                <a:gd name="T44" fmla="*/ 0 w 930"/>
                <a:gd name="T45" fmla="*/ 345 h 540"/>
                <a:gd name="T46" fmla="*/ 195 w 930"/>
                <a:gd name="T47" fmla="*/ 150 h 540"/>
                <a:gd name="T48" fmla="*/ 240 w 930"/>
                <a:gd name="T49" fmla="*/ 155 h 540"/>
                <a:gd name="T50" fmla="*/ 330 w 930"/>
                <a:gd name="T51" fmla="*/ 105 h 540"/>
                <a:gd name="T52" fmla="*/ 374 w 930"/>
                <a:gd name="T53" fmla="*/ 115 h 540"/>
                <a:gd name="T54" fmla="*/ 570 w 930"/>
                <a:gd name="T55" fmla="*/ 0 h 540"/>
                <a:gd name="T56" fmla="*/ 795 w 930"/>
                <a:gd name="T57" fmla="*/ 213 h 540"/>
                <a:gd name="T58" fmla="*/ 930 w 930"/>
                <a:gd name="T59" fmla="*/ 375 h 540"/>
                <a:gd name="T60" fmla="*/ 765 w 930"/>
                <a:gd name="T61" fmla="*/ 540 h 540"/>
                <a:gd name="T62" fmla="*/ 765 w 930"/>
                <a:gd name="T63" fmla="*/ 540 h 540"/>
                <a:gd name="T64" fmla="*/ 765 w 930"/>
                <a:gd name="T65" fmla="*/ 5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0" h="540">
                  <a:moveTo>
                    <a:pt x="765" y="540"/>
                  </a:moveTo>
                  <a:cubicBezTo>
                    <a:pt x="540" y="540"/>
                    <a:pt x="540" y="540"/>
                    <a:pt x="540" y="540"/>
                  </a:cubicBezTo>
                  <a:cubicBezTo>
                    <a:pt x="540" y="510"/>
                    <a:pt x="540" y="510"/>
                    <a:pt x="540" y="510"/>
                  </a:cubicBezTo>
                  <a:cubicBezTo>
                    <a:pt x="765" y="510"/>
                    <a:pt x="765" y="510"/>
                    <a:pt x="765" y="510"/>
                  </a:cubicBezTo>
                  <a:cubicBezTo>
                    <a:pt x="839" y="510"/>
                    <a:pt x="900" y="449"/>
                    <a:pt x="900" y="375"/>
                  </a:cubicBezTo>
                  <a:cubicBezTo>
                    <a:pt x="900" y="305"/>
                    <a:pt x="848" y="248"/>
                    <a:pt x="778" y="241"/>
                  </a:cubicBezTo>
                  <a:cubicBezTo>
                    <a:pt x="765" y="239"/>
                    <a:pt x="765" y="239"/>
                    <a:pt x="765" y="239"/>
                  </a:cubicBezTo>
                  <a:cubicBezTo>
                    <a:pt x="765" y="224"/>
                    <a:pt x="765" y="224"/>
                    <a:pt x="765" y="224"/>
                  </a:cubicBezTo>
                  <a:cubicBezTo>
                    <a:pt x="765" y="117"/>
                    <a:pt x="678" y="30"/>
                    <a:pt x="570" y="30"/>
                  </a:cubicBezTo>
                  <a:cubicBezTo>
                    <a:pt x="495" y="30"/>
                    <a:pt x="426" y="74"/>
                    <a:pt x="394" y="142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60" y="139"/>
                    <a:pt x="345" y="135"/>
                    <a:pt x="330" y="135"/>
                  </a:cubicBezTo>
                  <a:cubicBezTo>
                    <a:pt x="301" y="135"/>
                    <a:pt x="274" y="152"/>
                    <a:pt x="262" y="179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44" y="187"/>
                    <a:pt x="244" y="187"/>
                    <a:pt x="244" y="187"/>
                  </a:cubicBezTo>
                  <a:cubicBezTo>
                    <a:pt x="228" y="182"/>
                    <a:pt x="212" y="180"/>
                    <a:pt x="195" y="180"/>
                  </a:cubicBezTo>
                  <a:cubicBezTo>
                    <a:pt x="104" y="180"/>
                    <a:pt x="30" y="254"/>
                    <a:pt x="30" y="345"/>
                  </a:cubicBezTo>
                  <a:cubicBezTo>
                    <a:pt x="30" y="436"/>
                    <a:pt x="104" y="510"/>
                    <a:pt x="195" y="510"/>
                  </a:cubicBezTo>
                  <a:cubicBezTo>
                    <a:pt x="390" y="510"/>
                    <a:pt x="390" y="510"/>
                    <a:pt x="390" y="51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195" y="540"/>
                    <a:pt x="195" y="540"/>
                    <a:pt x="195" y="540"/>
                  </a:cubicBezTo>
                  <a:cubicBezTo>
                    <a:pt x="87" y="540"/>
                    <a:pt x="0" y="453"/>
                    <a:pt x="0" y="345"/>
                  </a:cubicBezTo>
                  <a:cubicBezTo>
                    <a:pt x="0" y="237"/>
                    <a:pt x="87" y="150"/>
                    <a:pt x="195" y="150"/>
                  </a:cubicBezTo>
                  <a:cubicBezTo>
                    <a:pt x="210" y="150"/>
                    <a:pt x="226" y="152"/>
                    <a:pt x="240" y="155"/>
                  </a:cubicBezTo>
                  <a:cubicBezTo>
                    <a:pt x="259" y="124"/>
                    <a:pt x="293" y="105"/>
                    <a:pt x="330" y="105"/>
                  </a:cubicBezTo>
                  <a:cubicBezTo>
                    <a:pt x="345" y="105"/>
                    <a:pt x="360" y="108"/>
                    <a:pt x="374" y="115"/>
                  </a:cubicBezTo>
                  <a:cubicBezTo>
                    <a:pt x="414" y="45"/>
                    <a:pt x="489" y="0"/>
                    <a:pt x="570" y="0"/>
                  </a:cubicBezTo>
                  <a:cubicBezTo>
                    <a:pt x="690" y="0"/>
                    <a:pt x="788" y="94"/>
                    <a:pt x="795" y="213"/>
                  </a:cubicBezTo>
                  <a:cubicBezTo>
                    <a:pt x="873" y="227"/>
                    <a:pt x="930" y="294"/>
                    <a:pt x="930" y="375"/>
                  </a:cubicBezTo>
                  <a:cubicBezTo>
                    <a:pt x="930" y="466"/>
                    <a:pt x="856" y="540"/>
                    <a:pt x="765" y="540"/>
                  </a:cubicBezTo>
                  <a:close/>
                  <a:moveTo>
                    <a:pt x="765" y="540"/>
                  </a:moveTo>
                  <a:cubicBezTo>
                    <a:pt x="765" y="540"/>
                    <a:pt x="765" y="540"/>
                    <a:pt x="765" y="54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174"/>
            <p:cNvSpPr>
              <a:spLocks noEditPoints="1"/>
            </p:cNvSpPr>
            <p:nvPr/>
          </p:nvSpPr>
          <p:spPr bwMode="auto">
            <a:xfrm>
              <a:off x="4392613" y="4187826"/>
              <a:ext cx="363537" cy="555625"/>
            </a:xfrm>
            <a:custGeom>
              <a:avLst/>
              <a:gdLst>
                <a:gd name="T0" fmla="*/ 255 w 360"/>
                <a:gd name="T1" fmla="*/ 212 h 555"/>
                <a:gd name="T2" fmla="*/ 255 w 360"/>
                <a:gd name="T3" fmla="*/ 0 h 555"/>
                <a:gd name="T4" fmla="*/ 105 w 360"/>
                <a:gd name="T5" fmla="*/ 0 h 555"/>
                <a:gd name="T6" fmla="*/ 105 w 360"/>
                <a:gd name="T7" fmla="*/ 30 h 555"/>
                <a:gd name="T8" fmla="*/ 165 w 360"/>
                <a:gd name="T9" fmla="*/ 75 h 555"/>
                <a:gd name="T10" fmla="*/ 105 w 360"/>
                <a:gd name="T11" fmla="*/ 120 h 555"/>
                <a:gd name="T12" fmla="*/ 105 w 360"/>
                <a:gd name="T13" fmla="*/ 212 h 555"/>
                <a:gd name="T14" fmla="*/ 0 w 360"/>
                <a:gd name="T15" fmla="*/ 375 h 555"/>
                <a:gd name="T16" fmla="*/ 180 w 360"/>
                <a:gd name="T17" fmla="*/ 555 h 555"/>
                <a:gd name="T18" fmla="*/ 360 w 360"/>
                <a:gd name="T19" fmla="*/ 375 h 555"/>
                <a:gd name="T20" fmla="*/ 255 w 360"/>
                <a:gd name="T21" fmla="*/ 212 h 555"/>
                <a:gd name="T22" fmla="*/ 180 w 360"/>
                <a:gd name="T23" fmla="*/ 495 h 555"/>
                <a:gd name="T24" fmla="*/ 120 w 360"/>
                <a:gd name="T25" fmla="*/ 435 h 555"/>
                <a:gd name="T26" fmla="*/ 180 w 360"/>
                <a:gd name="T27" fmla="*/ 375 h 555"/>
                <a:gd name="T28" fmla="*/ 240 w 360"/>
                <a:gd name="T29" fmla="*/ 435 h 555"/>
                <a:gd name="T30" fmla="*/ 180 w 360"/>
                <a:gd name="T31" fmla="*/ 495 h 555"/>
                <a:gd name="T32" fmla="*/ 180 w 360"/>
                <a:gd name="T33" fmla="*/ 495 h 555"/>
                <a:gd name="T34" fmla="*/ 180 w 360"/>
                <a:gd name="T35" fmla="*/ 49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0" h="555">
                  <a:moveTo>
                    <a:pt x="255" y="212"/>
                  </a:moveTo>
                  <a:cubicBezTo>
                    <a:pt x="255" y="0"/>
                    <a:pt x="255" y="0"/>
                    <a:pt x="25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43" y="240"/>
                    <a:pt x="0" y="302"/>
                    <a:pt x="0" y="375"/>
                  </a:cubicBezTo>
                  <a:cubicBezTo>
                    <a:pt x="0" y="474"/>
                    <a:pt x="81" y="555"/>
                    <a:pt x="180" y="555"/>
                  </a:cubicBezTo>
                  <a:cubicBezTo>
                    <a:pt x="279" y="555"/>
                    <a:pt x="360" y="474"/>
                    <a:pt x="360" y="375"/>
                  </a:cubicBezTo>
                  <a:cubicBezTo>
                    <a:pt x="360" y="302"/>
                    <a:pt x="317" y="240"/>
                    <a:pt x="255" y="212"/>
                  </a:cubicBezTo>
                  <a:close/>
                  <a:moveTo>
                    <a:pt x="180" y="495"/>
                  </a:moveTo>
                  <a:cubicBezTo>
                    <a:pt x="147" y="495"/>
                    <a:pt x="120" y="468"/>
                    <a:pt x="120" y="435"/>
                  </a:cubicBezTo>
                  <a:cubicBezTo>
                    <a:pt x="120" y="402"/>
                    <a:pt x="147" y="375"/>
                    <a:pt x="180" y="375"/>
                  </a:cubicBezTo>
                  <a:cubicBezTo>
                    <a:pt x="213" y="375"/>
                    <a:pt x="240" y="402"/>
                    <a:pt x="240" y="435"/>
                  </a:cubicBezTo>
                  <a:cubicBezTo>
                    <a:pt x="240" y="468"/>
                    <a:pt x="213" y="495"/>
                    <a:pt x="180" y="495"/>
                  </a:cubicBezTo>
                  <a:close/>
                  <a:moveTo>
                    <a:pt x="180" y="495"/>
                  </a:moveTo>
                  <a:cubicBezTo>
                    <a:pt x="180" y="495"/>
                    <a:pt x="180" y="495"/>
                    <a:pt x="180" y="495"/>
                  </a:cubicBezTo>
                </a:path>
              </a:pathLst>
            </a:custGeom>
            <a:solidFill>
              <a:srgbClr val="F9BA48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175"/>
            <p:cNvSpPr>
              <a:spLocks noEditPoints="1"/>
            </p:cNvSpPr>
            <p:nvPr/>
          </p:nvSpPr>
          <p:spPr bwMode="auto">
            <a:xfrm>
              <a:off x="4498975" y="4548188"/>
              <a:ext cx="152400" cy="149225"/>
            </a:xfrm>
            <a:custGeom>
              <a:avLst/>
              <a:gdLst>
                <a:gd name="T0" fmla="*/ 75 w 150"/>
                <a:gd name="T1" fmla="*/ 150 h 150"/>
                <a:gd name="T2" fmla="*/ 0 w 150"/>
                <a:gd name="T3" fmla="*/ 75 h 150"/>
                <a:gd name="T4" fmla="*/ 75 w 150"/>
                <a:gd name="T5" fmla="*/ 0 h 150"/>
                <a:gd name="T6" fmla="*/ 150 w 150"/>
                <a:gd name="T7" fmla="*/ 75 h 150"/>
                <a:gd name="T8" fmla="*/ 75 w 150"/>
                <a:gd name="T9" fmla="*/ 150 h 150"/>
                <a:gd name="T10" fmla="*/ 75 w 150"/>
                <a:gd name="T11" fmla="*/ 30 h 150"/>
                <a:gd name="T12" fmla="*/ 30 w 150"/>
                <a:gd name="T13" fmla="*/ 75 h 150"/>
                <a:gd name="T14" fmla="*/ 75 w 150"/>
                <a:gd name="T15" fmla="*/ 120 h 150"/>
                <a:gd name="T16" fmla="*/ 120 w 150"/>
                <a:gd name="T17" fmla="*/ 75 h 150"/>
                <a:gd name="T18" fmla="*/ 75 w 150"/>
                <a:gd name="T19" fmla="*/ 30 h 150"/>
                <a:gd name="T20" fmla="*/ 75 w 150"/>
                <a:gd name="T21" fmla="*/ 30 h 150"/>
                <a:gd name="T22" fmla="*/ 75 w 150"/>
                <a:gd name="T23" fmla="*/ 3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75" y="150"/>
                  </a:moveTo>
                  <a:cubicBezTo>
                    <a:pt x="34" y="150"/>
                    <a:pt x="0" y="116"/>
                    <a:pt x="0" y="75"/>
                  </a:cubicBezTo>
                  <a:cubicBezTo>
                    <a:pt x="0" y="34"/>
                    <a:pt x="34" y="0"/>
                    <a:pt x="75" y="0"/>
                  </a:cubicBezTo>
                  <a:cubicBezTo>
                    <a:pt x="116" y="0"/>
                    <a:pt x="150" y="34"/>
                    <a:pt x="150" y="75"/>
                  </a:cubicBezTo>
                  <a:cubicBezTo>
                    <a:pt x="150" y="116"/>
                    <a:pt x="116" y="150"/>
                    <a:pt x="75" y="150"/>
                  </a:cubicBezTo>
                  <a:close/>
                  <a:moveTo>
                    <a:pt x="75" y="30"/>
                  </a:moveTo>
                  <a:cubicBezTo>
                    <a:pt x="50" y="30"/>
                    <a:pt x="30" y="50"/>
                    <a:pt x="30" y="75"/>
                  </a:cubicBezTo>
                  <a:cubicBezTo>
                    <a:pt x="30" y="100"/>
                    <a:pt x="50" y="120"/>
                    <a:pt x="75" y="120"/>
                  </a:cubicBezTo>
                  <a:cubicBezTo>
                    <a:pt x="100" y="120"/>
                    <a:pt x="120" y="100"/>
                    <a:pt x="120" y="75"/>
                  </a:cubicBezTo>
                  <a:cubicBezTo>
                    <a:pt x="120" y="50"/>
                    <a:pt x="100" y="30"/>
                    <a:pt x="75" y="30"/>
                  </a:cubicBezTo>
                  <a:close/>
                  <a:moveTo>
                    <a:pt x="75" y="30"/>
                  </a:moveTo>
                  <a:cubicBezTo>
                    <a:pt x="75" y="30"/>
                    <a:pt x="75" y="30"/>
                    <a:pt x="75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Rectangle 176"/>
            <p:cNvSpPr>
              <a:spLocks noChangeArrowheads="1"/>
            </p:cNvSpPr>
            <p:nvPr/>
          </p:nvSpPr>
          <p:spPr bwMode="auto">
            <a:xfrm>
              <a:off x="4438650" y="4173538"/>
              <a:ext cx="273050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5" name="Group 294"/>
          <p:cNvGrpSpPr>
            <a:grpSpLocks noChangeAspect="1"/>
          </p:cNvGrpSpPr>
          <p:nvPr/>
        </p:nvGrpSpPr>
        <p:grpSpPr>
          <a:xfrm>
            <a:off x="6599955" y="3882171"/>
            <a:ext cx="243417" cy="304800"/>
            <a:chOff x="7694613" y="3703638"/>
            <a:chExt cx="730250" cy="914400"/>
          </a:xfrm>
        </p:grpSpPr>
        <p:sp>
          <p:nvSpPr>
            <p:cNvPr id="296" name="Rectangle 295"/>
            <p:cNvSpPr/>
            <p:nvPr/>
          </p:nvSpPr>
          <p:spPr>
            <a:xfrm>
              <a:off x="7889360" y="3851275"/>
              <a:ext cx="530352" cy="560388"/>
            </a:xfrm>
            <a:prstGeom prst="rect">
              <a:avLst/>
            </a:prstGeom>
            <a:solidFill>
              <a:schemeClr val="accent4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Freeform 180"/>
            <p:cNvSpPr>
              <a:spLocks noEditPoints="1"/>
            </p:cNvSpPr>
            <p:nvPr/>
          </p:nvSpPr>
          <p:spPr bwMode="auto">
            <a:xfrm>
              <a:off x="7694613" y="3703638"/>
              <a:ext cx="730250" cy="914400"/>
            </a:xfrm>
            <a:custGeom>
              <a:avLst/>
              <a:gdLst>
                <a:gd name="T0" fmla="*/ 660 w 735"/>
                <a:gd name="T1" fmla="*/ 0 h 930"/>
                <a:gd name="T2" fmla="*/ 240 w 735"/>
                <a:gd name="T3" fmla="*/ 0 h 930"/>
                <a:gd name="T4" fmla="*/ 165 w 735"/>
                <a:gd name="T5" fmla="*/ 75 h 930"/>
                <a:gd name="T6" fmla="*/ 165 w 735"/>
                <a:gd name="T7" fmla="*/ 300 h 930"/>
                <a:gd name="T8" fmla="*/ 0 w 735"/>
                <a:gd name="T9" fmla="*/ 465 h 930"/>
                <a:gd name="T10" fmla="*/ 165 w 735"/>
                <a:gd name="T11" fmla="*/ 630 h 930"/>
                <a:gd name="T12" fmla="*/ 165 w 735"/>
                <a:gd name="T13" fmla="*/ 855 h 930"/>
                <a:gd name="T14" fmla="*/ 240 w 735"/>
                <a:gd name="T15" fmla="*/ 930 h 930"/>
                <a:gd name="T16" fmla="*/ 660 w 735"/>
                <a:gd name="T17" fmla="*/ 930 h 930"/>
                <a:gd name="T18" fmla="*/ 735 w 735"/>
                <a:gd name="T19" fmla="*/ 855 h 930"/>
                <a:gd name="T20" fmla="*/ 735 w 735"/>
                <a:gd name="T21" fmla="*/ 75 h 930"/>
                <a:gd name="T22" fmla="*/ 660 w 735"/>
                <a:gd name="T23" fmla="*/ 0 h 930"/>
                <a:gd name="T24" fmla="*/ 240 w 735"/>
                <a:gd name="T25" fmla="*/ 30 h 930"/>
                <a:gd name="T26" fmla="*/ 660 w 735"/>
                <a:gd name="T27" fmla="*/ 30 h 930"/>
                <a:gd name="T28" fmla="*/ 705 w 735"/>
                <a:gd name="T29" fmla="*/ 75 h 930"/>
                <a:gd name="T30" fmla="*/ 705 w 735"/>
                <a:gd name="T31" fmla="*/ 120 h 930"/>
                <a:gd name="T32" fmla="*/ 195 w 735"/>
                <a:gd name="T33" fmla="*/ 120 h 930"/>
                <a:gd name="T34" fmla="*/ 195 w 735"/>
                <a:gd name="T35" fmla="*/ 75 h 930"/>
                <a:gd name="T36" fmla="*/ 240 w 735"/>
                <a:gd name="T37" fmla="*/ 30 h 930"/>
                <a:gd name="T38" fmla="*/ 705 w 735"/>
                <a:gd name="T39" fmla="*/ 150 h 930"/>
                <a:gd name="T40" fmla="*/ 705 w 735"/>
                <a:gd name="T41" fmla="*/ 720 h 930"/>
                <a:gd name="T42" fmla="*/ 195 w 735"/>
                <a:gd name="T43" fmla="*/ 720 h 930"/>
                <a:gd name="T44" fmla="*/ 195 w 735"/>
                <a:gd name="T45" fmla="*/ 150 h 930"/>
                <a:gd name="T46" fmla="*/ 705 w 735"/>
                <a:gd name="T47" fmla="*/ 150 h 930"/>
                <a:gd name="T48" fmla="*/ 30 w 735"/>
                <a:gd name="T49" fmla="*/ 465 h 930"/>
                <a:gd name="T50" fmla="*/ 165 w 735"/>
                <a:gd name="T51" fmla="*/ 330 h 930"/>
                <a:gd name="T52" fmla="*/ 165 w 735"/>
                <a:gd name="T53" fmla="*/ 600 h 930"/>
                <a:gd name="T54" fmla="*/ 30 w 735"/>
                <a:gd name="T55" fmla="*/ 465 h 930"/>
                <a:gd name="T56" fmla="*/ 660 w 735"/>
                <a:gd name="T57" fmla="*/ 900 h 930"/>
                <a:gd name="T58" fmla="*/ 240 w 735"/>
                <a:gd name="T59" fmla="*/ 900 h 930"/>
                <a:gd name="T60" fmla="*/ 195 w 735"/>
                <a:gd name="T61" fmla="*/ 855 h 930"/>
                <a:gd name="T62" fmla="*/ 195 w 735"/>
                <a:gd name="T63" fmla="*/ 750 h 930"/>
                <a:gd name="T64" fmla="*/ 705 w 735"/>
                <a:gd name="T65" fmla="*/ 750 h 930"/>
                <a:gd name="T66" fmla="*/ 705 w 735"/>
                <a:gd name="T67" fmla="*/ 855 h 930"/>
                <a:gd name="T68" fmla="*/ 660 w 735"/>
                <a:gd name="T69" fmla="*/ 900 h 930"/>
                <a:gd name="T70" fmla="*/ 660 w 735"/>
                <a:gd name="T71" fmla="*/ 900 h 930"/>
                <a:gd name="T72" fmla="*/ 660 w 735"/>
                <a:gd name="T73" fmla="*/ 90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5" h="930">
                  <a:moveTo>
                    <a:pt x="660" y="0"/>
                  </a:moveTo>
                  <a:cubicBezTo>
                    <a:pt x="240" y="0"/>
                    <a:pt x="240" y="0"/>
                    <a:pt x="240" y="0"/>
                  </a:cubicBezTo>
                  <a:cubicBezTo>
                    <a:pt x="199" y="0"/>
                    <a:pt x="165" y="34"/>
                    <a:pt x="165" y="75"/>
                  </a:cubicBezTo>
                  <a:cubicBezTo>
                    <a:pt x="165" y="300"/>
                    <a:pt x="165" y="300"/>
                    <a:pt x="165" y="300"/>
                  </a:cubicBezTo>
                  <a:cubicBezTo>
                    <a:pt x="74" y="300"/>
                    <a:pt x="0" y="374"/>
                    <a:pt x="0" y="465"/>
                  </a:cubicBezTo>
                  <a:cubicBezTo>
                    <a:pt x="0" y="556"/>
                    <a:pt x="74" y="630"/>
                    <a:pt x="165" y="630"/>
                  </a:cubicBezTo>
                  <a:cubicBezTo>
                    <a:pt x="165" y="855"/>
                    <a:pt x="165" y="855"/>
                    <a:pt x="165" y="855"/>
                  </a:cubicBezTo>
                  <a:cubicBezTo>
                    <a:pt x="165" y="896"/>
                    <a:pt x="199" y="930"/>
                    <a:pt x="240" y="930"/>
                  </a:cubicBezTo>
                  <a:cubicBezTo>
                    <a:pt x="660" y="930"/>
                    <a:pt x="660" y="930"/>
                    <a:pt x="660" y="930"/>
                  </a:cubicBezTo>
                  <a:cubicBezTo>
                    <a:pt x="701" y="930"/>
                    <a:pt x="735" y="896"/>
                    <a:pt x="735" y="855"/>
                  </a:cubicBezTo>
                  <a:cubicBezTo>
                    <a:pt x="735" y="75"/>
                    <a:pt x="735" y="75"/>
                    <a:pt x="735" y="75"/>
                  </a:cubicBezTo>
                  <a:cubicBezTo>
                    <a:pt x="735" y="34"/>
                    <a:pt x="701" y="0"/>
                    <a:pt x="660" y="0"/>
                  </a:cubicBezTo>
                  <a:close/>
                  <a:moveTo>
                    <a:pt x="240" y="30"/>
                  </a:moveTo>
                  <a:cubicBezTo>
                    <a:pt x="660" y="30"/>
                    <a:pt x="660" y="30"/>
                    <a:pt x="660" y="30"/>
                  </a:cubicBezTo>
                  <a:cubicBezTo>
                    <a:pt x="685" y="30"/>
                    <a:pt x="705" y="50"/>
                    <a:pt x="705" y="75"/>
                  </a:cubicBezTo>
                  <a:cubicBezTo>
                    <a:pt x="705" y="120"/>
                    <a:pt x="705" y="120"/>
                    <a:pt x="705" y="120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75"/>
                    <a:pt x="195" y="75"/>
                    <a:pt x="195" y="75"/>
                  </a:cubicBezTo>
                  <a:cubicBezTo>
                    <a:pt x="195" y="50"/>
                    <a:pt x="215" y="30"/>
                    <a:pt x="240" y="30"/>
                  </a:cubicBezTo>
                  <a:close/>
                  <a:moveTo>
                    <a:pt x="705" y="150"/>
                  </a:moveTo>
                  <a:cubicBezTo>
                    <a:pt x="705" y="720"/>
                    <a:pt x="705" y="720"/>
                    <a:pt x="70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150"/>
                    <a:pt x="195" y="150"/>
                    <a:pt x="195" y="150"/>
                  </a:cubicBezTo>
                  <a:lnTo>
                    <a:pt x="705" y="150"/>
                  </a:lnTo>
                  <a:close/>
                  <a:moveTo>
                    <a:pt x="30" y="465"/>
                  </a:moveTo>
                  <a:cubicBezTo>
                    <a:pt x="30" y="391"/>
                    <a:pt x="91" y="330"/>
                    <a:pt x="165" y="330"/>
                  </a:cubicBezTo>
                  <a:cubicBezTo>
                    <a:pt x="165" y="600"/>
                    <a:pt x="165" y="600"/>
                    <a:pt x="165" y="600"/>
                  </a:cubicBezTo>
                  <a:cubicBezTo>
                    <a:pt x="91" y="600"/>
                    <a:pt x="30" y="539"/>
                    <a:pt x="30" y="465"/>
                  </a:cubicBezTo>
                  <a:close/>
                  <a:moveTo>
                    <a:pt x="660" y="900"/>
                  </a:moveTo>
                  <a:cubicBezTo>
                    <a:pt x="240" y="900"/>
                    <a:pt x="240" y="900"/>
                    <a:pt x="240" y="900"/>
                  </a:cubicBezTo>
                  <a:cubicBezTo>
                    <a:pt x="215" y="900"/>
                    <a:pt x="195" y="880"/>
                    <a:pt x="195" y="855"/>
                  </a:cubicBezTo>
                  <a:cubicBezTo>
                    <a:pt x="195" y="750"/>
                    <a:pt x="195" y="750"/>
                    <a:pt x="195" y="750"/>
                  </a:cubicBezTo>
                  <a:cubicBezTo>
                    <a:pt x="705" y="750"/>
                    <a:pt x="705" y="750"/>
                    <a:pt x="705" y="750"/>
                  </a:cubicBezTo>
                  <a:cubicBezTo>
                    <a:pt x="705" y="855"/>
                    <a:pt x="705" y="855"/>
                    <a:pt x="705" y="855"/>
                  </a:cubicBezTo>
                  <a:cubicBezTo>
                    <a:pt x="705" y="880"/>
                    <a:pt x="685" y="900"/>
                    <a:pt x="660" y="900"/>
                  </a:cubicBezTo>
                  <a:close/>
                  <a:moveTo>
                    <a:pt x="660" y="900"/>
                  </a:moveTo>
                  <a:cubicBezTo>
                    <a:pt x="660" y="900"/>
                    <a:pt x="660" y="900"/>
                    <a:pt x="660" y="90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Rectangle 181"/>
            <p:cNvSpPr>
              <a:spLocks noChangeArrowheads="1"/>
            </p:cNvSpPr>
            <p:nvPr/>
          </p:nvSpPr>
          <p:spPr bwMode="auto">
            <a:xfrm>
              <a:off x="8067675" y="3763963"/>
              <a:ext cx="149225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182"/>
            <p:cNvSpPr>
              <a:spLocks noEditPoints="1"/>
            </p:cNvSpPr>
            <p:nvPr/>
          </p:nvSpPr>
          <p:spPr bwMode="auto">
            <a:xfrm>
              <a:off x="8067675" y="4441825"/>
              <a:ext cx="149225" cy="147638"/>
            </a:xfrm>
            <a:custGeom>
              <a:avLst/>
              <a:gdLst>
                <a:gd name="T0" fmla="*/ 150 w 150"/>
                <a:gd name="T1" fmla="*/ 75 h 150"/>
                <a:gd name="T2" fmla="*/ 75 w 150"/>
                <a:gd name="T3" fmla="*/ 0 h 150"/>
                <a:gd name="T4" fmla="*/ 0 w 150"/>
                <a:gd name="T5" fmla="*/ 75 h 150"/>
                <a:gd name="T6" fmla="*/ 75 w 150"/>
                <a:gd name="T7" fmla="*/ 150 h 150"/>
                <a:gd name="T8" fmla="*/ 150 w 150"/>
                <a:gd name="T9" fmla="*/ 75 h 150"/>
                <a:gd name="T10" fmla="*/ 75 w 150"/>
                <a:gd name="T11" fmla="*/ 120 h 150"/>
                <a:gd name="T12" fmla="*/ 30 w 150"/>
                <a:gd name="T13" fmla="*/ 75 h 150"/>
                <a:gd name="T14" fmla="*/ 75 w 150"/>
                <a:gd name="T15" fmla="*/ 30 h 150"/>
                <a:gd name="T16" fmla="*/ 120 w 150"/>
                <a:gd name="T17" fmla="*/ 75 h 150"/>
                <a:gd name="T18" fmla="*/ 75 w 150"/>
                <a:gd name="T19" fmla="*/ 120 h 150"/>
                <a:gd name="T20" fmla="*/ 75 w 150"/>
                <a:gd name="T21" fmla="*/ 120 h 150"/>
                <a:gd name="T22" fmla="*/ 75 w 150"/>
                <a:gd name="T23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50">
                  <a:moveTo>
                    <a:pt x="150" y="75"/>
                  </a:moveTo>
                  <a:cubicBezTo>
                    <a:pt x="150" y="34"/>
                    <a:pt x="116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6" y="150"/>
                    <a:pt x="150" y="116"/>
                    <a:pt x="150" y="75"/>
                  </a:cubicBezTo>
                  <a:close/>
                  <a:moveTo>
                    <a:pt x="75" y="120"/>
                  </a:move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ubicBezTo>
                    <a:pt x="100" y="30"/>
                    <a:pt x="120" y="50"/>
                    <a:pt x="120" y="75"/>
                  </a:cubicBezTo>
                  <a:cubicBezTo>
                    <a:pt x="120" y="100"/>
                    <a:pt x="100" y="120"/>
                    <a:pt x="75" y="120"/>
                  </a:cubicBezTo>
                  <a:close/>
                  <a:moveTo>
                    <a:pt x="75" y="120"/>
                  </a:moveTo>
                  <a:cubicBezTo>
                    <a:pt x="75" y="120"/>
                    <a:pt x="75" y="120"/>
                    <a:pt x="75" y="12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Rectangle 183"/>
            <p:cNvSpPr>
              <a:spLocks noChangeArrowheads="1"/>
            </p:cNvSpPr>
            <p:nvPr/>
          </p:nvSpPr>
          <p:spPr bwMode="auto">
            <a:xfrm>
              <a:off x="7934325" y="3910013"/>
              <a:ext cx="5873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Rectangle 184"/>
            <p:cNvSpPr>
              <a:spLocks noChangeArrowheads="1"/>
            </p:cNvSpPr>
            <p:nvPr/>
          </p:nvSpPr>
          <p:spPr bwMode="auto">
            <a:xfrm>
              <a:off x="8053388" y="3910013"/>
              <a:ext cx="5873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Rectangle 185"/>
            <p:cNvSpPr>
              <a:spLocks noChangeArrowheads="1"/>
            </p:cNvSpPr>
            <p:nvPr/>
          </p:nvSpPr>
          <p:spPr bwMode="auto">
            <a:xfrm>
              <a:off x="8172450" y="3910013"/>
              <a:ext cx="5873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Rectangle 186"/>
            <p:cNvSpPr>
              <a:spLocks noChangeArrowheads="1"/>
            </p:cNvSpPr>
            <p:nvPr/>
          </p:nvSpPr>
          <p:spPr bwMode="auto">
            <a:xfrm>
              <a:off x="8291513" y="3910013"/>
              <a:ext cx="5873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Rectangle 187"/>
            <p:cNvSpPr>
              <a:spLocks noChangeArrowheads="1"/>
            </p:cNvSpPr>
            <p:nvPr/>
          </p:nvSpPr>
          <p:spPr bwMode="auto">
            <a:xfrm>
              <a:off x="7934325" y="4324350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Rectangle 188"/>
            <p:cNvSpPr>
              <a:spLocks noChangeArrowheads="1"/>
            </p:cNvSpPr>
            <p:nvPr/>
          </p:nvSpPr>
          <p:spPr bwMode="auto">
            <a:xfrm>
              <a:off x="8053388" y="4324350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Rectangle 189"/>
            <p:cNvSpPr>
              <a:spLocks noChangeArrowheads="1"/>
            </p:cNvSpPr>
            <p:nvPr/>
          </p:nvSpPr>
          <p:spPr bwMode="auto">
            <a:xfrm>
              <a:off x="8172450" y="4324350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Rectangle 190"/>
            <p:cNvSpPr>
              <a:spLocks noChangeArrowheads="1"/>
            </p:cNvSpPr>
            <p:nvPr/>
          </p:nvSpPr>
          <p:spPr bwMode="auto">
            <a:xfrm>
              <a:off x="8291513" y="4324350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8" name="Group 307"/>
          <p:cNvGrpSpPr>
            <a:grpSpLocks noChangeAspect="1"/>
          </p:cNvGrpSpPr>
          <p:nvPr/>
        </p:nvGrpSpPr>
        <p:grpSpPr>
          <a:xfrm>
            <a:off x="7783583" y="3864353"/>
            <a:ext cx="312737" cy="304800"/>
            <a:chOff x="9566276" y="3706813"/>
            <a:chExt cx="938212" cy="914400"/>
          </a:xfrm>
        </p:grpSpPr>
        <p:sp>
          <p:nvSpPr>
            <p:cNvPr id="309" name="Freeform 194"/>
            <p:cNvSpPr>
              <a:spLocks noEditPoints="1"/>
            </p:cNvSpPr>
            <p:nvPr/>
          </p:nvSpPr>
          <p:spPr bwMode="auto">
            <a:xfrm>
              <a:off x="10247313" y="3990975"/>
              <a:ext cx="92075" cy="404813"/>
            </a:xfrm>
            <a:custGeom>
              <a:avLst/>
              <a:gdLst>
                <a:gd name="T0" fmla="*/ 90 w 90"/>
                <a:gd name="T1" fmla="*/ 45 h 405"/>
                <a:gd name="T2" fmla="*/ 45 w 90"/>
                <a:gd name="T3" fmla="*/ 0 h 405"/>
                <a:gd name="T4" fmla="*/ 0 w 90"/>
                <a:gd name="T5" fmla="*/ 45 h 405"/>
                <a:gd name="T6" fmla="*/ 15 w 90"/>
                <a:gd name="T7" fmla="*/ 78 h 405"/>
                <a:gd name="T8" fmla="*/ 15 w 90"/>
                <a:gd name="T9" fmla="*/ 405 h 405"/>
                <a:gd name="T10" fmla="*/ 75 w 90"/>
                <a:gd name="T11" fmla="*/ 405 h 405"/>
                <a:gd name="T12" fmla="*/ 75 w 90"/>
                <a:gd name="T13" fmla="*/ 78 h 405"/>
                <a:gd name="T14" fmla="*/ 90 w 90"/>
                <a:gd name="T15" fmla="*/ 45 h 405"/>
                <a:gd name="T16" fmla="*/ 90 w 90"/>
                <a:gd name="T17" fmla="*/ 45 h 405"/>
                <a:gd name="T18" fmla="*/ 90 w 90"/>
                <a:gd name="T19" fmla="*/ 4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405">
                  <a:moveTo>
                    <a:pt x="90" y="45"/>
                  </a:moveTo>
                  <a:cubicBezTo>
                    <a:pt x="90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58"/>
                    <a:pt x="6" y="70"/>
                    <a:pt x="15" y="78"/>
                  </a:cubicBezTo>
                  <a:cubicBezTo>
                    <a:pt x="15" y="405"/>
                    <a:pt x="15" y="405"/>
                    <a:pt x="15" y="405"/>
                  </a:cubicBezTo>
                  <a:cubicBezTo>
                    <a:pt x="75" y="405"/>
                    <a:pt x="75" y="405"/>
                    <a:pt x="75" y="405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84" y="70"/>
                    <a:pt x="90" y="58"/>
                    <a:pt x="90" y="45"/>
                  </a:cubicBezTo>
                  <a:close/>
                  <a:moveTo>
                    <a:pt x="90" y="45"/>
                  </a:moveTo>
                  <a:cubicBezTo>
                    <a:pt x="90" y="45"/>
                    <a:pt x="90" y="45"/>
                    <a:pt x="90" y="45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Freeform 195"/>
            <p:cNvSpPr>
              <a:spLocks noEditPoints="1"/>
            </p:cNvSpPr>
            <p:nvPr/>
          </p:nvSpPr>
          <p:spPr bwMode="auto">
            <a:xfrm>
              <a:off x="9732963" y="3990975"/>
              <a:ext cx="90487" cy="404813"/>
            </a:xfrm>
            <a:custGeom>
              <a:avLst/>
              <a:gdLst>
                <a:gd name="T0" fmla="*/ 90 w 90"/>
                <a:gd name="T1" fmla="*/ 45 h 405"/>
                <a:gd name="T2" fmla="*/ 45 w 90"/>
                <a:gd name="T3" fmla="*/ 0 h 405"/>
                <a:gd name="T4" fmla="*/ 0 w 90"/>
                <a:gd name="T5" fmla="*/ 45 h 405"/>
                <a:gd name="T6" fmla="*/ 15 w 90"/>
                <a:gd name="T7" fmla="*/ 78 h 405"/>
                <a:gd name="T8" fmla="*/ 15 w 90"/>
                <a:gd name="T9" fmla="*/ 405 h 405"/>
                <a:gd name="T10" fmla="*/ 75 w 90"/>
                <a:gd name="T11" fmla="*/ 405 h 405"/>
                <a:gd name="T12" fmla="*/ 75 w 90"/>
                <a:gd name="T13" fmla="*/ 78 h 405"/>
                <a:gd name="T14" fmla="*/ 90 w 90"/>
                <a:gd name="T15" fmla="*/ 45 h 405"/>
                <a:gd name="T16" fmla="*/ 90 w 90"/>
                <a:gd name="T17" fmla="*/ 45 h 405"/>
                <a:gd name="T18" fmla="*/ 90 w 90"/>
                <a:gd name="T19" fmla="*/ 4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405">
                  <a:moveTo>
                    <a:pt x="90" y="45"/>
                  </a:moveTo>
                  <a:cubicBezTo>
                    <a:pt x="90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58"/>
                    <a:pt x="6" y="70"/>
                    <a:pt x="15" y="78"/>
                  </a:cubicBezTo>
                  <a:cubicBezTo>
                    <a:pt x="15" y="405"/>
                    <a:pt x="15" y="405"/>
                    <a:pt x="15" y="405"/>
                  </a:cubicBezTo>
                  <a:cubicBezTo>
                    <a:pt x="75" y="405"/>
                    <a:pt x="75" y="405"/>
                    <a:pt x="75" y="405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84" y="70"/>
                    <a:pt x="90" y="58"/>
                    <a:pt x="90" y="45"/>
                  </a:cubicBezTo>
                  <a:close/>
                  <a:moveTo>
                    <a:pt x="90" y="45"/>
                  </a:moveTo>
                  <a:cubicBezTo>
                    <a:pt x="90" y="45"/>
                    <a:pt x="90" y="45"/>
                    <a:pt x="90" y="45"/>
                  </a:cubicBezTo>
                </a:path>
              </a:pathLst>
            </a:cu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Freeform 196"/>
            <p:cNvSpPr>
              <a:spLocks noEditPoints="1"/>
            </p:cNvSpPr>
            <p:nvPr/>
          </p:nvSpPr>
          <p:spPr bwMode="auto">
            <a:xfrm>
              <a:off x="9566276" y="4381500"/>
              <a:ext cx="938212" cy="239713"/>
            </a:xfrm>
            <a:custGeom>
              <a:avLst/>
              <a:gdLst>
                <a:gd name="T0" fmla="*/ 810 w 930"/>
                <a:gd name="T1" fmla="*/ 240 h 240"/>
                <a:gd name="T2" fmla="*/ 120 w 930"/>
                <a:gd name="T3" fmla="*/ 240 h 240"/>
                <a:gd name="T4" fmla="*/ 0 w 930"/>
                <a:gd name="T5" fmla="*/ 120 h 240"/>
                <a:gd name="T6" fmla="*/ 120 w 930"/>
                <a:gd name="T7" fmla="*/ 0 h 240"/>
                <a:gd name="T8" fmla="*/ 810 w 930"/>
                <a:gd name="T9" fmla="*/ 0 h 240"/>
                <a:gd name="T10" fmla="*/ 930 w 930"/>
                <a:gd name="T11" fmla="*/ 120 h 240"/>
                <a:gd name="T12" fmla="*/ 810 w 930"/>
                <a:gd name="T13" fmla="*/ 240 h 240"/>
                <a:gd name="T14" fmla="*/ 120 w 930"/>
                <a:gd name="T15" fmla="*/ 30 h 240"/>
                <a:gd name="T16" fmla="*/ 30 w 930"/>
                <a:gd name="T17" fmla="*/ 120 h 240"/>
                <a:gd name="T18" fmla="*/ 120 w 930"/>
                <a:gd name="T19" fmla="*/ 210 h 240"/>
                <a:gd name="T20" fmla="*/ 810 w 930"/>
                <a:gd name="T21" fmla="*/ 210 h 240"/>
                <a:gd name="T22" fmla="*/ 900 w 930"/>
                <a:gd name="T23" fmla="*/ 120 h 240"/>
                <a:gd name="T24" fmla="*/ 810 w 930"/>
                <a:gd name="T25" fmla="*/ 30 h 240"/>
                <a:gd name="T26" fmla="*/ 120 w 930"/>
                <a:gd name="T27" fmla="*/ 30 h 240"/>
                <a:gd name="T28" fmla="*/ 120 w 930"/>
                <a:gd name="T29" fmla="*/ 30 h 240"/>
                <a:gd name="T30" fmla="*/ 120 w 930"/>
                <a:gd name="T31" fmla="*/ 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0" h="240">
                  <a:moveTo>
                    <a:pt x="810" y="240"/>
                  </a:moveTo>
                  <a:cubicBezTo>
                    <a:pt x="120" y="240"/>
                    <a:pt x="120" y="240"/>
                    <a:pt x="120" y="240"/>
                  </a:cubicBezTo>
                  <a:cubicBezTo>
                    <a:pt x="54" y="240"/>
                    <a:pt x="0" y="186"/>
                    <a:pt x="0" y="120"/>
                  </a:cubicBezTo>
                  <a:cubicBezTo>
                    <a:pt x="0" y="54"/>
                    <a:pt x="54" y="0"/>
                    <a:pt x="120" y="0"/>
                  </a:cubicBezTo>
                  <a:cubicBezTo>
                    <a:pt x="810" y="0"/>
                    <a:pt x="810" y="0"/>
                    <a:pt x="810" y="0"/>
                  </a:cubicBezTo>
                  <a:cubicBezTo>
                    <a:pt x="876" y="0"/>
                    <a:pt x="930" y="54"/>
                    <a:pt x="930" y="120"/>
                  </a:cubicBezTo>
                  <a:cubicBezTo>
                    <a:pt x="930" y="186"/>
                    <a:pt x="876" y="240"/>
                    <a:pt x="810" y="240"/>
                  </a:cubicBezTo>
                  <a:close/>
                  <a:moveTo>
                    <a:pt x="120" y="30"/>
                  </a:moveTo>
                  <a:cubicBezTo>
                    <a:pt x="70" y="30"/>
                    <a:pt x="30" y="70"/>
                    <a:pt x="30" y="120"/>
                  </a:cubicBezTo>
                  <a:cubicBezTo>
                    <a:pt x="30" y="170"/>
                    <a:pt x="70" y="210"/>
                    <a:pt x="120" y="210"/>
                  </a:cubicBezTo>
                  <a:cubicBezTo>
                    <a:pt x="810" y="210"/>
                    <a:pt x="810" y="210"/>
                    <a:pt x="810" y="210"/>
                  </a:cubicBezTo>
                  <a:cubicBezTo>
                    <a:pt x="860" y="210"/>
                    <a:pt x="900" y="170"/>
                    <a:pt x="900" y="120"/>
                  </a:cubicBezTo>
                  <a:cubicBezTo>
                    <a:pt x="900" y="70"/>
                    <a:pt x="860" y="30"/>
                    <a:pt x="810" y="30"/>
                  </a:cubicBezTo>
                  <a:lnTo>
                    <a:pt x="120" y="30"/>
                  </a:lnTo>
                  <a:close/>
                  <a:moveTo>
                    <a:pt x="120" y="30"/>
                  </a:moveTo>
                  <a:cubicBezTo>
                    <a:pt x="120" y="30"/>
                    <a:pt x="120" y="30"/>
                    <a:pt x="120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Rectangle 197"/>
            <p:cNvSpPr>
              <a:spLocks noChangeArrowheads="1"/>
            </p:cNvSpPr>
            <p:nvPr/>
          </p:nvSpPr>
          <p:spPr bwMode="auto">
            <a:xfrm>
              <a:off x="10353675" y="4530725"/>
              <a:ext cx="30162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Rectangle 198"/>
            <p:cNvSpPr>
              <a:spLocks noChangeArrowheads="1"/>
            </p:cNvSpPr>
            <p:nvPr/>
          </p:nvSpPr>
          <p:spPr bwMode="auto">
            <a:xfrm>
              <a:off x="10293350" y="4530725"/>
              <a:ext cx="30162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Rectangle 199"/>
            <p:cNvSpPr>
              <a:spLocks noChangeArrowheads="1"/>
            </p:cNvSpPr>
            <p:nvPr/>
          </p:nvSpPr>
          <p:spPr bwMode="auto">
            <a:xfrm>
              <a:off x="10233025" y="4530725"/>
              <a:ext cx="30162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200"/>
            <p:cNvSpPr>
              <a:spLocks noEditPoints="1"/>
            </p:cNvSpPr>
            <p:nvPr/>
          </p:nvSpPr>
          <p:spPr bwMode="auto">
            <a:xfrm>
              <a:off x="9658350" y="4456113"/>
              <a:ext cx="347662" cy="90488"/>
            </a:xfrm>
            <a:custGeom>
              <a:avLst/>
              <a:gdLst>
                <a:gd name="T0" fmla="*/ 300 w 345"/>
                <a:gd name="T1" fmla="*/ 90 h 90"/>
                <a:gd name="T2" fmla="*/ 45 w 345"/>
                <a:gd name="T3" fmla="*/ 90 h 90"/>
                <a:gd name="T4" fmla="*/ 0 w 345"/>
                <a:gd name="T5" fmla="*/ 45 h 90"/>
                <a:gd name="T6" fmla="*/ 45 w 345"/>
                <a:gd name="T7" fmla="*/ 0 h 90"/>
                <a:gd name="T8" fmla="*/ 300 w 345"/>
                <a:gd name="T9" fmla="*/ 0 h 90"/>
                <a:gd name="T10" fmla="*/ 345 w 345"/>
                <a:gd name="T11" fmla="*/ 45 h 90"/>
                <a:gd name="T12" fmla="*/ 300 w 345"/>
                <a:gd name="T13" fmla="*/ 90 h 90"/>
                <a:gd name="T14" fmla="*/ 45 w 345"/>
                <a:gd name="T15" fmla="*/ 30 h 90"/>
                <a:gd name="T16" fmla="*/ 30 w 345"/>
                <a:gd name="T17" fmla="*/ 45 h 90"/>
                <a:gd name="T18" fmla="*/ 45 w 345"/>
                <a:gd name="T19" fmla="*/ 60 h 90"/>
                <a:gd name="T20" fmla="*/ 300 w 345"/>
                <a:gd name="T21" fmla="*/ 60 h 90"/>
                <a:gd name="T22" fmla="*/ 315 w 345"/>
                <a:gd name="T23" fmla="*/ 45 h 90"/>
                <a:gd name="T24" fmla="*/ 300 w 345"/>
                <a:gd name="T25" fmla="*/ 30 h 90"/>
                <a:gd name="T26" fmla="*/ 45 w 345"/>
                <a:gd name="T27" fmla="*/ 30 h 90"/>
                <a:gd name="T28" fmla="*/ 45 w 345"/>
                <a:gd name="T29" fmla="*/ 30 h 90"/>
                <a:gd name="T30" fmla="*/ 45 w 345"/>
                <a:gd name="T31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90">
                  <a:moveTo>
                    <a:pt x="300" y="90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20" y="90"/>
                    <a:pt x="0" y="7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25" y="0"/>
                    <a:pt x="345" y="20"/>
                    <a:pt x="345" y="45"/>
                  </a:cubicBezTo>
                  <a:cubicBezTo>
                    <a:pt x="345" y="70"/>
                    <a:pt x="325" y="90"/>
                    <a:pt x="300" y="90"/>
                  </a:cubicBezTo>
                  <a:close/>
                  <a:moveTo>
                    <a:pt x="45" y="30"/>
                  </a:moveTo>
                  <a:cubicBezTo>
                    <a:pt x="37" y="30"/>
                    <a:pt x="30" y="37"/>
                    <a:pt x="30" y="45"/>
                  </a:cubicBezTo>
                  <a:cubicBezTo>
                    <a:pt x="30" y="53"/>
                    <a:pt x="37" y="60"/>
                    <a:pt x="45" y="60"/>
                  </a:cubicBezTo>
                  <a:cubicBezTo>
                    <a:pt x="300" y="60"/>
                    <a:pt x="300" y="60"/>
                    <a:pt x="300" y="60"/>
                  </a:cubicBezTo>
                  <a:cubicBezTo>
                    <a:pt x="308" y="60"/>
                    <a:pt x="315" y="53"/>
                    <a:pt x="315" y="45"/>
                  </a:cubicBezTo>
                  <a:cubicBezTo>
                    <a:pt x="315" y="37"/>
                    <a:pt x="308" y="30"/>
                    <a:pt x="300" y="30"/>
                  </a:cubicBezTo>
                  <a:lnTo>
                    <a:pt x="45" y="30"/>
                  </a:ln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201"/>
            <p:cNvSpPr>
              <a:spLocks noEditPoints="1"/>
            </p:cNvSpPr>
            <p:nvPr/>
          </p:nvSpPr>
          <p:spPr bwMode="auto">
            <a:xfrm>
              <a:off x="10096500" y="3825875"/>
              <a:ext cx="393700" cy="144463"/>
            </a:xfrm>
            <a:custGeom>
              <a:avLst/>
              <a:gdLst>
                <a:gd name="T0" fmla="*/ 363 w 390"/>
                <a:gd name="T1" fmla="*/ 144 h 144"/>
                <a:gd name="T2" fmla="*/ 195 w 390"/>
                <a:gd name="T3" fmla="*/ 30 h 144"/>
                <a:gd name="T4" fmla="*/ 28 w 390"/>
                <a:gd name="T5" fmla="*/ 144 h 144"/>
                <a:gd name="T6" fmla="*/ 0 w 390"/>
                <a:gd name="T7" fmla="*/ 134 h 144"/>
                <a:gd name="T8" fmla="*/ 195 w 390"/>
                <a:gd name="T9" fmla="*/ 0 h 144"/>
                <a:gd name="T10" fmla="*/ 390 w 390"/>
                <a:gd name="T11" fmla="*/ 134 h 144"/>
                <a:gd name="T12" fmla="*/ 363 w 390"/>
                <a:gd name="T13" fmla="*/ 144 h 144"/>
                <a:gd name="T14" fmla="*/ 363 w 390"/>
                <a:gd name="T15" fmla="*/ 144 h 144"/>
                <a:gd name="T16" fmla="*/ 363 w 390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144">
                  <a:moveTo>
                    <a:pt x="363" y="144"/>
                  </a:moveTo>
                  <a:cubicBezTo>
                    <a:pt x="335" y="75"/>
                    <a:pt x="270" y="30"/>
                    <a:pt x="195" y="30"/>
                  </a:cubicBezTo>
                  <a:cubicBezTo>
                    <a:pt x="120" y="30"/>
                    <a:pt x="55" y="75"/>
                    <a:pt x="28" y="14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31" y="52"/>
                    <a:pt x="108" y="0"/>
                    <a:pt x="195" y="0"/>
                  </a:cubicBezTo>
                  <a:cubicBezTo>
                    <a:pt x="282" y="0"/>
                    <a:pt x="359" y="52"/>
                    <a:pt x="390" y="134"/>
                  </a:cubicBezTo>
                  <a:lnTo>
                    <a:pt x="363" y="144"/>
                  </a:lnTo>
                  <a:close/>
                  <a:moveTo>
                    <a:pt x="363" y="144"/>
                  </a:moveTo>
                  <a:cubicBezTo>
                    <a:pt x="363" y="144"/>
                    <a:pt x="363" y="144"/>
                    <a:pt x="363" y="14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202"/>
            <p:cNvSpPr>
              <a:spLocks noEditPoints="1"/>
            </p:cNvSpPr>
            <p:nvPr/>
          </p:nvSpPr>
          <p:spPr bwMode="auto">
            <a:xfrm>
              <a:off x="10166350" y="3900488"/>
              <a:ext cx="254000" cy="98425"/>
            </a:xfrm>
            <a:custGeom>
              <a:avLst/>
              <a:gdLst>
                <a:gd name="T0" fmla="*/ 224 w 252"/>
                <a:gd name="T1" fmla="*/ 97 h 97"/>
                <a:gd name="T2" fmla="*/ 126 w 252"/>
                <a:gd name="T3" fmla="*/ 30 h 97"/>
                <a:gd name="T4" fmla="*/ 28 w 252"/>
                <a:gd name="T5" fmla="*/ 97 h 97"/>
                <a:gd name="T6" fmla="*/ 0 w 252"/>
                <a:gd name="T7" fmla="*/ 86 h 97"/>
                <a:gd name="T8" fmla="*/ 126 w 252"/>
                <a:gd name="T9" fmla="*/ 0 h 97"/>
                <a:gd name="T10" fmla="*/ 252 w 252"/>
                <a:gd name="T11" fmla="*/ 86 h 97"/>
                <a:gd name="T12" fmla="*/ 224 w 252"/>
                <a:gd name="T13" fmla="*/ 97 h 97"/>
                <a:gd name="T14" fmla="*/ 224 w 252"/>
                <a:gd name="T15" fmla="*/ 97 h 97"/>
                <a:gd name="T16" fmla="*/ 224 w 252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97">
                  <a:moveTo>
                    <a:pt x="224" y="97"/>
                  </a:moveTo>
                  <a:cubicBezTo>
                    <a:pt x="208" y="56"/>
                    <a:pt x="169" y="30"/>
                    <a:pt x="126" y="30"/>
                  </a:cubicBezTo>
                  <a:cubicBezTo>
                    <a:pt x="83" y="30"/>
                    <a:pt x="44" y="56"/>
                    <a:pt x="28" y="9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1" y="34"/>
                    <a:pt x="70" y="0"/>
                    <a:pt x="126" y="0"/>
                  </a:cubicBezTo>
                  <a:cubicBezTo>
                    <a:pt x="182" y="0"/>
                    <a:pt x="231" y="34"/>
                    <a:pt x="252" y="86"/>
                  </a:cubicBezTo>
                  <a:lnTo>
                    <a:pt x="224" y="97"/>
                  </a:lnTo>
                  <a:close/>
                  <a:moveTo>
                    <a:pt x="224" y="97"/>
                  </a:moveTo>
                  <a:cubicBezTo>
                    <a:pt x="224" y="97"/>
                    <a:pt x="224" y="97"/>
                    <a:pt x="224" y="9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8" name="Freeform 203"/>
            <p:cNvSpPr>
              <a:spLocks noEditPoints="1"/>
            </p:cNvSpPr>
            <p:nvPr/>
          </p:nvSpPr>
          <p:spPr bwMode="auto">
            <a:xfrm>
              <a:off x="9582150" y="3825875"/>
              <a:ext cx="393700" cy="144463"/>
            </a:xfrm>
            <a:custGeom>
              <a:avLst/>
              <a:gdLst>
                <a:gd name="T0" fmla="*/ 363 w 390"/>
                <a:gd name="T1" fmla="*/ 144 h 144"/>
                <a:gd name="T2" fmla="*/ 195 w 390"/>
                <a:gd name="T3" fmla="*/ 30 h 144"/>
                <a:gd name="T4" fmla="*/ 28 w 390"/>
                <a:gd name="T5" fmla="*/ 144 h 144"/>
                <a:gd name="T6" fmla="*/ 0 w 390"/>
                <a:gd name="T7" fmla="*/ 134 h 144"/>
                <a:gd name="T8" fmla="*/ 195 w 390"/>
                <a:gd name="T9" fmla="*/ 0 h 144"/>
                <a:gd name="T10" fmla="*/ 390 w 390"/>
                <a:gd name="T11" fmla="*/ 134 h 144"/>
                <a:gd name="T12" fmla="*/ 363 w 390"/>
                <a:gd name="T13" fmla="*/ 144 h 144"/>
                <a:gd name="T14" fmla="*/ 363 w 390"/>
                <a:gd name="T15" fmla="*/ 144 h 144"/>
                <a:gd name="T16" fmla="*/ 363 w 390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144">
                  <a:moveTo>
                    <a:pt x="363" y="144"/>
                  </a:moveTo>
                  <a:cubicBezTo>
                    <a:pt x="335" y="75"/>
                    <a:pt x="270" y="30"/>
                    <a:pt x="195" y="30"/>
                  </a:cubicBezTo>
                  <a:cubicBezTo>
                    <a:pt x="120" y="30"/>
                    <a:pt x="55" y="75"/>
                    <a:pt x="28" y="14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31" y="52"/>
                    <a:pt x="108" y="0"/>
                    <a:pt x="195" y="0"/>
                  </a:cubicBezTo>
                  <a:cubicBezTo>
                    <a:pt x="282" y="0"/>
                    <a:pt x="359" y="52"/>
                    <a:pt x="390" y="134"/>
                  </a:cubicBezTo>
                  <a:lnTo>
                    <a:pt x="363" y="144"/>
                  </a:lnTo>
                  <a:close/>
                  <a:moveTo>
                    <a:pt x="363" y="144"/>
                  </a:moveTo>
                  <a:cubicBezTo>
                    <a:pt x="363" y="144"/>
                    <a:pt x="363" y="144"/>
                    <a:pt x="363" y="14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9" name="Freeform 204"/>
            <p:cNvSpPr>
              <a:spLocks noEditPoints="1"/>
            </p:cNvSpPr>
            <p:nvPr/>
          </p:nvSpPr>
          <p:spPr bwMode="auto">
            <a:xfrm>
              <a:off x="9652000" y="3900488"/>
              <a:ext cx="254000" cy="98425"/>
            </a:xfrm>
            <a:custGeom>
              <a:avLst/>
              <a:gdLst>
                <a:gd name="T0" fmla="*/ 224 w 252"/>
                <a:gd name="T1" fmla="*/ 97 h 97"/>
                <a:gd name="T2" fmla="*/ 126 w 252"/>
                <a:gd name="T3" fmla="*/ 30 h 97"/>
                <a:gd name="T4" fmla="*/ 28 w 252"/>
                <a:gd name="T5" fmla="*/ 97 h 97"/>
                <a:gd name="T6" fmla="*/ 0 w 252"/>
                <a:gd name="T7" fmla="*/ 86 h 97"/>
                <a:gd name="T8" fmla="*/ 126 w 252"/>
                <a:gd name="T9" fmla="*/ 0 h 97"/>
                <a:gd name="T10" fmla="*/ 252 w 252"/>
                <a:gd name="T11" fmla="*/ 86 h 97"/>
                <a:gd name="T12" fmla="*/ 224 w 252"/>
                <a:gd name="T13" fmla="*/ 97 h 97"/>
                <a:gd name="T14" fmla="*/ 224 w 252"/>
                <a:gd name="T15" fmla="*/ 97 h 97"/>
                <a:gd name="T16" fmla="*/ 224 w 252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97">
                  <a:moveTo>
                    <a:pt x="224" y="97"/>
                  </a:moveTo>
                  <a:cubicBezTo>
                    <a:pt x="208" y="56"/>
                    <a:pt x="169" y="30"/>
                    <a:pt x="126" y="30"/>
                  </a:cubicBezTo>
                  <a:cubicBezTo>
                    <a:pt x="83" y="30"/>
                    <a:pt x="44" y="56"/>
                    <a:pt x="28" y="9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1" y="34"/>
                    <a:pt x="70" y="0"/>
                    <a:pt x="126" y="0"/>
                  </a:cubicBezTo>
                  <a:cubicBezTo>
                    <a:pt x="182" y="0"/>
                    <a:pt x="231" y="34"/>
                    <a:pt x="252" y="86"/>
                  </a:cubicBezTo>
                  <a:lnTo>
                    <a:pt x="224" y="97"/>
                  </a:lnTo>
                  <a:close/>
                  <a:moveTo>
                    <a:pt x="224" y="97"/>
                  </a:moveTo>
                  <a:cubicBezTo>
                    <a:pt x="224" y="97"/>
                    <a:pt x="224" y="97"/>
                    <a:pt x="224" y="9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0" name="Freeform 205"/>
            <p:cNvSpPr>
              <a:spLocks noEditPoints="1"/>
            </p:cNvSpPr>
            <p:nvPr/>
          </p:nvSpPr>
          <p:spPr bwMode="auto">
            <a:xfrm>
              <a:off x="9885363" y="3706813"/>
              <a:ext cx="90487" cy="88900"/>
            </a:xfrm>
            <a:custGeom>
              <a:avLst/>
              <a:gdLst>
                <a:gd name="T0" fmla="*/ 57 w 57"/>
                <a:gd name="T1" fmla="*/ 19 h 56"/>
                <a:gd name="T2" fmla="*/ 38 w 57"/>
                <a:gd name="T3" fmla="*/ 19 h 56"/>
                <a:gd name="T4" fmla="*/ 38 w 57"/>
                <a:gd name="T5" fmla="*/ 0 h 56"/>
                <a:gd name="T6" fmla="*/ 19 w 57"/>
                <a:gd name="T7" fmla="*/ 0 h 56"/>
                <a:gd name="T8" fmla="*/ 19 w 57"/>
                <a:gd name="T9" fmla="*/ 19 h 56"/>
                <a:gd name="T10" fmla="*/ 0 w 57"/>
                <a:gd name="T11" fmla="*/ 19 h 56"/>
                <a:gd name="T12" fmla="*/ 0 w 57"/>
                <a:gd name="T13" fmla="*/ 37 h 56"/>
                <a:gd name="T14" fmla="*/ 19 w 57"/>
                <a:gd name="T15" fmla="*/ 37 h 56"/>
                <a:gd name="T16" fmla="*/ 19 w 57"/>
                <a:gd name="T17" fmla="*/ 56 h 56"/>
                <a:gd name="T18" fmla="*/ 38 w 57"/>
                <a:gd name="T19" fmla="*/ 56 h 56"/>
                <a:gd name="T20" fmla="*/ 38 w 57"/>
                <a:gd name="T21" fmla="*/ 37 h 56"/>
                <a:gd name="T22" fmla="*/ 57 w 57"/>
                <a:gd name="T23" fmla="*/ 37 h 56"/>
                <a:gd name="T24" fmla="*/ 57 w 57"/>
                <a:gd name="T25" fmla="*/ 19 h 56"/>
                <a:gd name="T26" fmla="*/ 57 w 57"/>
                <a:gd name="T27" fmla="*/ 19 h 56"/>
                <a:gd name="T28" fmla="*/ 57 w 57"/>
                <a:gd name="T2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56">
                  <a:moveTo>
                    <a:pt x="57" y="19"/>
                  </a:moveTo>
                  <a:lnTo>
                    <a:pt x="38" y="19"/>
                  </a:lnTo>
                  <a:lnTo>
                    <a:pt x="38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38" y="56"/>
                  </a:lnTo>
                  <a:lnTo>
                    <a:pt x="38" y="37"/>
                  </a:lnTo>
                  <a:lnTo>
                    <a:pt x="57" y="37"/>
                  </a:lnTo>
                  <a:lnTo>
                    <a:pt x="57" y="19"/>
                  </a:lnTo>
                  <a:close/>
                  <a:moveTo>
                    <a:pt x="57" y="19"/>
                  </a:moveTo>
                  <a:lnTo>
                    <a:pt x="57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1" name="Freeform 206"/>
            <p:cNvSpPr>
              <a:spLocks noEditPoints="1"/>
            </p:cNvSpPr>
            <p:nvPr/>
          </p:nvSpPr>
          <p:spPr bwMode="auto">
            <a:xfrm>
              <a:off x="9885363" y="3706813"/>
              <a:ext cx="90487" cy="88900"/>
            </a:xfrm>
            <a:custGeom>
              <a:avLst/>
              <a:gdLst>
                <a:gd name="T0" fmla="*/ 57 w 57"/>
                <a:gd name="T1" fmla="*/ 19 h 56"/>
                <a:gd name="T2" fmla="*/ 38 w 57"/>
                <a:gd name="T3" fmla="*/ 19 h 56"/>
                <a:gd name="T4" fmla="*/ 38 w 57"/>
                <a:gd name="T5" fmla="*/ 0 h 56"/>
                <a:gd name="T6" fmla="*/ 19 w 57"/>
                <a:gd name="T7" fmla="*/ 0 h 56"/>
                <a:gd name="T8" fmla="*/ 19 w 57"/>
                <a:gd name="T9" fmla="*/ 19 h 56"/>
                <a:gd name="T10" fmla="*/ 0 w 57"/>
                <a:gd name="T11" fmla="*/ 19 h 56"/>
                <a:gd name="T12" fmla="*/ 0 w 57"/>
                <a:gd name="T13" fmla="*/ 37 h 56"/>
                <a:gd name="T14" fmla="*/ 19 w 57"/>
                <a:gd name="T15" fmla="*/ 37 h 56"/>
                <a:gd name="T16" fmla="*/ 19 w 57"/>
                <a:gd name="T17" fmla="*/ 56 h 56"/>
                <a:gd name="T18" fmla="*/ 38 w 57"/>
                <a:gd name="T19" fmla="*/ 56 h 56"/>
                <a:gd name="T20" fmla="*/ 38 w 57"/>
                <a:gd name="T21" fmla="*/ 37 h 56"/>
                <a:gd name="T22" fmla="*/ 57 w 57"/>
                <a:gd name="T23" fmla="*/ 37 h 56"/>
                <a:gd name="T24" fmla="*/ 57 w 57"/>
                <a:gd name="T25" fmla="*/ 19 h 56"/>
                <a:gd name="T26" fmla="*/ 57 w 57"/>
                <a:gd name="T27" fmla="*/ 19 h 56"/>
                <a:gd name="T28" fmla="*/ 57 w 57"/>
                <a:gd name="T2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56">
                  <a:moveTo>
                    <a:pt x="57" y="19"/>
                  </a:moveTo>
                  <a:lnTo>
                    <a:pt x="38" y="19"/>
                  </a:lnTo>
                  <a:lnTo>
                    <a:pt x="38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38" y="56"/>
                  </a:lnTo>
                  <a:lnTo>
                    <a:pt x="38" y="37"/>
                  </a:lnTo>
                  <a:lnTo>
                    <a:pt x="57" y="37"/>
                  </a:lnTo>
                  <a:lnTo>
                    <a:pt x="57" y="19"/>
                  </a:lnTo>
                  <a:moveTo>
                    <a:pt x="57" y="19"/>
                  </a:moveTo>
                  <a:lnTo>
                    <a:pt x="57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2" name="Freeform 207"/>
            <p:cNvSpPr>
              <a:spLocks noEditPoints="1"/>
            </p:cNvSpPr>
            <p:nvPr/>
          </p:nvSpPr>
          <p:spPr bwMode="auto">
            <a:xfrm>
              <a:off x="10006013" y="3825875"/>
              <a:ext cx="90487" cy="90488"/>
            </a:xfrm>
            <a:custGeom>
              <a:avLst/>
              <a:gdLst>
                <a:gd name="T0" fmla="*/ 57 w 57"/>
                <a:gd name="T1" fmla="*/ 19 h 57"/>
                <a:gd name="T2" fmla="*/ 38 w 57"/>
                <a:gd name="T3" fmla="*/ 19 h 57"/>
                <a:gd name="T4" fmla="*/ 38 w 57"/>
                <a:gd name="T5" fmla="*/ 0 h 57"/>
                <a:gd name="T6" fmla="*/ 19 w 57"/>
                <a:gd name="T7" fmla="*/ 0 h 57"/>
                <a:gd name="T8" fmla="*/ 19 w 57"/>
                <a:gd name="T9" fmla="*/ 19 h 57"/>
                <a:gd name="T10" fmla="*/ 0 w 57"/>
                <a:gd name="T11" fmla="*/ 19 h 57"/>
                <a:gd name="T12" fmla="*/ 0 w 57"/>
                <a:gd name="T13" fmla="*/ 38 h 57"/>
                <a:gd name="T14" fmla="*/ 19 w 57"/>
                <a:gd name="T15" fmla="*/ 38 h 57"/>
                <a:gd name="T16" fmla="*/ 19 w 57"/>
                <a:gd name="T17" fmla="*/ 57 h 57"/>
                <a:gd name="T18" fmla="*/ 38 w 57"/>
                <a:gd name="T19" fmla="*/ 57 h 57"/>
                <a:gd name="T20" fmla="*/ 38 w 57"/>
                <a:gd name="T21" fmla="*/ 38 h 57"/>
                <a:gd name="T22" fmla="*/ 57 w 57"/>
                <a:gd name="T23" fmla="*/ 38 h 57"/>
                <a:gd name="T24" fmla="*/ 57 w 57"/>
                <a:gd name="T25" fmla="*/ 19 h 57"/>
                <a:gd name="T26" fmla="*/ 57 w 57"/>
                <a:gd name="T27" fmla="*/ 19 h 57"/>
                <a:gd name="T28" fmla="*/ 57 w 57"/>
                <a:gd name="T29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57">
                  <a:moveTo>
                    <a:pt x="57" y="19"/>
                  </a:moveTo>
                  <a:lnTo>
                    <a:pt x="38" y="19"/>
                  </a:lnTo>
                  <a:lnTo>
                    <a:pt x="38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38" y="57"/>
                  </a:lnTo>
                  <a:lnTo>
                    <a:pt x="38" y="38"/>
                  </a:lnTo>
                  <a:lnTo>
                    <a:pt x="57" y="38"/>
                  </a:lnTo>
                  <a:lnTo>
                    <a:pt x="57" y="19"/>
                  </a:lnTo>
                  <a:close/>
                  <a:moveTo>
                    <a:pt x="57" y="19"/>
                  </a:moveTo>
                  <a:lnTo>
                    <a:pt x="57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208"/>
            <p:cNvSpPr>
              <a:spLocks noEditPoints="1"/>
            </p:cNvSpPr>
            <p:nvPr/>
          </p:nvSpPr>
          <p:spPr bwMode="auto">
            <a:xfrm>
              <a:off x="10006013" y="3825875"/>
              <a:ext cx="90487" cy="90488"/>
            </a:xfrm>
            <a:custGeom>
              <a:avLst/>
              <a:gdLst>
                <a:gd name="T0" fmla="*/ 57 w 57"/>
                <a:gd name="T1" fmla="*/ 19 h 57"/>
                <a:gd name="T2" fmla="*/ 38 w 57"/>
                <a:gd name="T3" fmla="*/ 19 h 57"/>
                <a:gd name="T4" fmla="*/ 38 w 57"/>
                <a:gd name="T5" fmla="*/ 0 h 57"/>
                <a:gd name="T6" fmla="*/ 19 w 57"/>
                <a:gd name="T7" fmla="*/ 0 h 57"/>
                <a:gd name="T8" fmla="*/ 19 w 57"/>
                <a:gd name="T9" fmla="*/ 19 h 57"/>
                <a:gd name="T10" fmla="*/ 0 w 57"/>
                <a:gd name="T11" fmla="*/ 19 h 57"/>
                <a:gd name="T12" fmla="*/ 0 w 57"/>
                <a:gd name="T13" fmla="*/ 38 h 57"/>
                <a:gd name="T14" fmla="*/ 19 w 57"/>
                <a:gd name="T15" fmla="*/ 38 h 57"/>
                <a:gd name="T16" fmla="*/ 19 w 57"/>
                <a:gd name="T17" fmla="*/ 57 h 57"/>
                <a:gd name="T18" fmla="*/ 38 w 57"/>
                <a:gd name="T19" fmla="*/ 57 h 57"/>
                <a:gd name="T20" fmla="*/ 38 w 57"/>
                <a:gd name="T21" fmla="*/ 38 h 57"/>
                <a:gd name="T22" fmla="*/ 57 w 57"/>
                <a:gd name="T23" fmla="*/ 38 h 57"/>
                <a:gd name="T24" fmla="*/ 57 w 57"/>
                <a:gd name="T25" fmla="*/ 19 h 57"/>
                <a:gd name="T26" fmla="*/ 57 w 57"/>
                <a:gd name="T27" fmla="*/ 19 h 57"/>
                <a:gd name="T28" fmla="*/ 57 w 57"/>
                <a:gd name="T29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57">
                  <a:moveTo>
                    <a:pt x="57" y="19"/>
                  </a:moveTo>
                  <a:lnTo>
                    <a:pt x="38" y="19"/>
                  </a:lnTo>
                  <a:lnTo>
                    <a:pt x="38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38" y="57"/>
                  </a:lnTo>
                  <a:lnTo>
                    <a:pt x="38" y="38"/>
                  </a:lnTo>
                  <a:lnTo>
                    <a:pt x="57" y="38"/>
                  </a:lnTo>
                  <a:lnTo>
                    <a:pt x="57" y="19"/>
                  </a:lnTo>
                  <a:moveTo>
                    <a:pt x="57" y="19"/>
                  </a:moveTo>
                  <a:lnTo>
                    <a:pt x="57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4" name="Group 323"/>
          <p:cNvGrpSpPr>
            <a:grpSpLocks noChangeAspect="1"/>
          </p:cNvGrpSpPr>
          <p:nvPr/>
        </p:nvGrpSpPr>
        <p:grpSpPr>
          <a:xfrm>
            <a:off x="5393642" y="5069223"/>
            <a:ext cx="317837" cy="304800"/>
            <a:chOff x="5729288" y="1874838"/>
            <a:chExt cx="6811963" cy="6532563"/>
          </a:xfrm>
        </p:grpSpPr>
        <p:sp>
          <p:nvSpPr>
            <p:cNvPr id="325" name="Freeform 17"/>
            <p:cNvSpPr>
              <a:spLocks noEditPoints="1"/>
            </p:cNvSpPr>
            <p:nvPr/>
          </p:nvSpPr>
          <p:spPr bwMode="auto">
            <a:xfrm>
              <a:off x="8539162" y="3706019"/>
              <a:ext cx="1192213" cy="4564063"/>
            </a:xfrm>
            <a:custGeom>
              <a:avLst/>
              <a:gdLst>
                <a:gd name="T0" fmla="*/ 272 w 272"/>
                <a:gd name="T1" fmla="*/ 15 h 1051"/>
                <a:gd name="T2" fmla="*/ 234 w 272"/>
                <a:gd name="T3" fmla="*/ 20 h 1051"/>
                <a:gd name="T4" fmla="*/ 160 w 272"/>
                <a:gd name="T5" fmla="*/ 0 h 1051"/>
                <a:gd name="T6" fmla="*/ 160 w 272"/>
                <a:gd name="T7" fmla="*/ 859 h 1051"/>
                <a:gd name="T8" fmla="*/ 136 w 272"/>
                <a:gd name="T9" fmla="*/ 883 h 1051"/>
                <a:gd name="T10" fmla="*/ 112 w 272"/>
                <a:gd name="T11" fmla="*/ 859 h 1051"/>
                <a:gd name="T12" fmla="*/ 112 w 272"/>
                <a:gd name="T13" fmla="*/ 0 h 1051"/>
                <a:gd name="T14" fmla="*/ 38 w 272"/>
                <a:gd name="T15" fmla="*/ 20 h 1051"/>
                <a:gd name="T16" fmla="*/ 0 w 272"/>
                <a:gd name="T17" fmla="*/ 15 h 1051"/>
                <a:gd name="T18" fmla="*/ 0 w 272"/>
                <a:gd name="T19" fmla="*/ 1051 h 1051"/>
                <a:gd name="T20" fmla="*/ 112 w 272"/>
                <a:gd name="T21" fmla="*/ 1051 h 1051"/>
                <a:gd name="T22" fmla="*/ 112 w 272"/>
                <a:gd name="T23" fmla="*/ 955 h 1051"/>
                <a:gd name="T24" fmla="*/ 136 w 272"/>
                <a:gd name="T25" fmla="*/ 931 h 1051"/>
                <a:gd name="T26" fmla="*/ 160 w 272"/>
                <a:gd name="T27" fmla="*/ 955 h 1051"/>
                <a:gd name="T28" fmla="*/ 160 w 272"/>
                <a:gd name="T29" fmla="*/ 1051 h 1051"/>
                <a:gd name="T30" fmla="*/ 272 w 272"/>
                <a:gd name="T31" fmla="*/ 1051 h 1051"/>
                <a:gd name="T32" fmla="*/ 272 w 272"/>
                <a:gd name="T33" fmla="*/ 15 h 1051"/>
                <a:gd name="T34" fmla="*/ 272 w 272"/>
                <a:gd name="T35" fmla="*/ 15 h 1051"/>
                <a:gd name="T36" fmla="*/ 272 w 272"/>
                <a:gd name="T37" fmla="*/ 15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1051">
                  <a:moveTo>
                    <a:pt x="272" y="15"/>
                  </a:moveTo>
                  <a:cubicBezTo>
                    <a:pt x="260" y="18"/>
                    <a:pt x="247" y="20"/>
                    <a:pt x="234" y="20"/>
                  </a:cubicBezTo>
                  <a:cubicBezTo>
                    <a:pt x="207" y="20"/>
                    <a:pt x="182" y="13"/>
                    <a:pt x="160" y="0"/>
                  </a:cubicBezTo>
                  <a:cubicBezTo>
                    <a:pt x="160" y="859"/>
                    <a:pt x="160" y="859"/>
                    <a:pt x="160" y="859"/>
                  </a:cubicBezTo>
                  <a:cubicBezTo>
                    <a:pt x="160" y="872"/>
                    <a:pt x="149" y="883"/>
                    <a:pt x="136" y="883"/>
                  </a:cubicBezTo>
                  <a:cubicBezTo>
                    <a:pt x="123" y="883"/>
                    <a:pt x="112" y="872"/>
                    <a:pt x="112" y="859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0" y="13"/>
                    <a:pt x="65" y="20"/>
                    <a:pt x="38" y="20"/>
                  </a:cubicBezTo>
                  <a:cubicBezTo>
                    <a:pt x="25" y="20"/>
                    <a:pt x="13" y="18"/>
                    <a:pt x="0" y="15"/>
                  </a:cubicBezTo>
                  <a:cubicBezTo>
                    <a:pt x="0" y="1051"/>
                    <a:pt x="0" y="1051"/>
                    <a:pt x="0" y="1051"/>
                  </a:cubicBezTo>
                  <a:cubicBezTo>
                    <a:pt x="112" y="1051"/>
                    <a:pt x="112" y="1051"/>
                    <a:pt x="112" y="1051"/>
                  </a:cubicBezTo>
                  <a:cubicBezTo>
                    <a:pt x="112" y="955"/>
                    <a:pt x="112" y="955"/>
                    <a:pt x="112" y="955"/>
                  </a:cubicBezTo>
                  <a:cubicBezTo>
                    <a:pt x="112" y="942"/>
                    <a:pt x="123" y="931"/>
                    <a:pt x="136" y="931"/>
                  </a:cubicBezTo>
                  <a:cubicBezTo>
                    <a:pt x="149" y="931"/>
                    <a:pt x="160" y="942"/>
                    <a:pt x="160" y="955"/>
                  </a:cubicBezTo>
                  <a:cubicBezTo>
                    <a:pt x="160" y="1051"/>
                    <a:pt x="160" y="1051"/>
                    <a:pt x="160" y="1051"/>
                  </a:cubicBezTo>
                  <a:cubicBezTo>
                    <a:pt x="272" y="1051"/>
                    <a:pt x="272" y="1051"/>
                    <a:pt x="272" y="1051"/>
                  </a:cubicBezTo>
                  <a:lnTo>
                    <a:pt x="272" y="15"/>
                  </a:lnTo>
                  <a:close/>
                  <a:moveTo>
                    <a:pt x="272" y="15"/>
                  </a:moveTo>
                  <a:cubicBezTo>
                    <a:pt x="272" y="15"/>
                    <a:pt x="272" y="15"/>
                    <a:pt x="272" y="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6" name="Freeform 21"/>
            <p:cNvSpPr>
              <a:spLocks noEditPoints="1"/>
            </p:cNvSpPr>
            <p:nvPr/>
          </p:nvSpPr>
          <p:spPr bwMode="auto">
            <a:xfrm>
              <a:off x="9029701" y="7781925"/>
              <a:ext cx="211138" cy="625475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24"/>
            <p:cNvSpPr>
              <a:spLocks noEditPoints="1"/>
            </p:cNvSpPr>
            <p:nvPr/>
          </p:nvSpPr>
          <p:spPr bwMode="auto">
            <a:xfrm>
              <a:off x="5729288" y="1874838"/>
              <a:ext cx="6811963" cy="6532563"/>
            </a:xfrm>
            <a:custGeom>
              <a:avLst/>
              <a:gdLst>
                <a:gd name="T0" fmla="*/ 1512 w 1554"/>
                <a:gd name="T1" fmla="*/ 386 h 1504"/>
                <a:gd name="T2" fmla="*/ 1510 w 1554"/>
                <a:gd name="T3" fmla="*/ 383 h 1504"/>
                <a:gd name="T4" fmla="*/ 1508 w 1554"/>
                <a:gd name="T5" fmla="*/ 378 h 1504"/>
                <a:gd name="T6" fmla="*/ 1504 w 1554"/>
                <a:gd name="T7" fmla="*/ 374 h 1504"/>
                <a:gd name="T8" fmla="*/ 1501 w 1554"/>
                <a:gd name="T9" fmla="*/ 372 h 1504"/>
                <a:gd name="T10" fmla="*/ 1496 w 1554"/>
                <a:gd name="T11" fmla="*/ 370 h 1504"/>
                <a:gd name="T12" fmla="*/ 1495 w 1554"/>
                <a:gd name="T13" fmla="*/ 370 h 1504"/>
                <a:gd name="T14" fmla="*/ 1022 w 1554"/>
                <a:gd name="T15" fmla="*/ 825 h 1504"/>
                <a:gd name="T16" fmla="*/ 961 w 1554"/>
                <a:gd name="T17" fmla="*/ 408 h 1504"/>
                <a:gd name="T18" fmla="*/ 866 w 1554"/>
                <a:gd name="T19" fmla="*/ 175 h 1504"/>
                <a:gd name="T20" fmla="*/ 777 w 1554"/>
                <a:gd name="T21" fmla="*/ 0 h 1504"/>
                <a:gd name="T22" fmla="*/ 688 w 1554"/>
                <a:gd name="T23" fmla="*/ 175 h 1504"/>
                <a:gd name="T24" fmla="*/ 593 w 1554"/>
                <a:gd name="T25" fmla="*/ 408 h 1504"/>
                <a:gd name="T26" fmla="*/ 532 w 1554"/>
                <a:gd name="T27" fmla="*/ 1113 h 1504"/>
                <a:gd name="T28" fmla="*/ 59 w 1554"/>
                <a:gd name="T29" fmla="*/ 658 h 1504"/>
                <a:gd name="T30" fmla="*/ 58 w 1554"/>
                <a:gd name="T31" fmla="*/ 658 h 1504"/>
                <a:gd name="T32" fmla="*/ 53 w 1554"/>
                <a:gd name="T33" fmla="*/ 660 h 1504"/>
                <a:gd name="T34" fmla="*/ 51 w 1554"/>
                <a:gd name="T35" fmla="*/ 662 h 1504"/>
                <a:gd name="T36" fmla="*/ 46 w 1554"/>
                <a:gd name="T37" fmla="*/ 666 h 1504"/>
                <a:gd name="T38" fmla="*/ 44 w 1554"/>
                <a:gd name="T39" fmla="*/ 671 h 1504"/>
                <a:gd name="T40" fmla="*/ 43 w 1554"/>
                <a:gd name="T41" fmla="*/ 674 h 1504"/>
                <a:gd name="T42" fmla="*/ 135 w 1554"/>
                <a:gd name="T43" fmla="*/ 1051 h 1504"/>
                <a:gd name="T44" fmla="*/ 593 w 1554"/>
                <a:gd name="T45" fmla="*/ 1242 h 1504"/>
                <a:gd name="T46" fmla="*/ 641 w 1554"/>
                <a:gd name="T47" fmla="*/ 1480 h 1504"/>
                <a:gd name="T48" fmla="*/ 753 w 1554"/>
                <a:gd name="T49" fmla="*/ 429 h 1504"/>
                <a:gd name="T50" fmla="*/ 801 w 1554"/>
                <a:gd name="T51" fmla="*/ 1288 h 1504"/>
                <a:gd name="T52" fmla="*/ 913 w 1554"/>
                <a:gd name="T53" fmla="*/ 444 h 1504"/>
                <a:gd name="T54" fmla="*/ 961 w 1554"/>
                <a:gd name="T55" fmla="*/ 1480 h 1504"/>
                <a:gd name="T56" fmla="*/ 1155 w 1554"/>
                <a:gd name="T57" fmla="*/ 872 h 1504"/>
                <a:gd name="T58" fmla="*/ 169 w 1554"/>
                <a:gd name="T59" fmla="*/ 1017 h 1504"/>
                <a:gd name="T60" fmla="*/ 399 w 1554"/>
                <a:gd name="T61" fmla="*/ 1112 h 1504"/>
                <a:gd name="T62" fmla="*/ 492 w 1554"/>
                <a:gd name="T63" fmla="*/ 1073 h 1504"/>
                <a:gd name="T64" fmla="*/ 402 w 1554"/>
                <a:gd name="T65" fmla="*/ 784 h 1504"/>
                <a:gd name="T66" fmla="*/ 758 w 1554"/>
                <a:gd name="T67" fmla="*/ 362 h 1504"/>
                <a:gd name="T68" fmla="*/ 726 w 1554"/>
                <a:gd name="T69" fmla="*/ 208 h 1504"/>
                <a:gd name="T70" fmla="*/ 875 w 1554"/>
                <a:gd name="T71" fmla="*/ 401 h 1504"/>
                <a:gd name="T72" fmla="*/ 777 w 1554"/>
                <a:gd name="T73" fmla="*/ 87 h 1504"/>
                <a:gd name="T74" fmla="*/ 1386 w 1554"/>
                <a:gd name="T75" fmla="*/ 729 h 1504"/>
                <a:gd name="T76" fmla="*/ 1252 w 1554"/>
                <a:gd name="T77" fmla="*/ 663 h 1504"/>
                <a:gd name="T78" fmla="*/ 1063 w 1554"/>
                <a:gd name="T79" fmla="*/ 785 h 1504"/>
                <a:gd name="T80" fmla="*/ 1442 w 1554"/>
                <a:gd name="T81" fmla="*/ 406 h 1504"/>
                <a:gd name="T82" fmla="*/ 1303 w 1554"/>
                <a:gd name="T83" fmla="*/ 603 h 1504"/>
                <a:gd name="T84" fmla="*/ 1386 w 1554"/>
                <a:gd name="T85" fmla="*/ 729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4" h="1504">
                  <a:moveTo>
                    <a:pt x="1512" y="386"/>
                  </a:moveTo>
                  <a:cubicBezTo>
                    <a:pt x="1512" y="386"/>
                    <a:pt x="1512" y="386"/>
                    <a:pt x="1512" y="386"/>
                  </a:cubicBezTo>
                  <a:cubicBezTo>
                    <a:pt x="1512" y="386"/>
                    <a:pt x="1512" y="386"/>
                    <a:pt x="1512" y="386"/>
                  </a:cubicBezTo>
                  <a:cubicBezTo>
                    <a:pt x="1512" y="385"/>
                    <a:pt x="1512" y="385"/>
                    <a:pt x="1512" y="385"/>
                  </a:cubicBezTo>
                  <a:cubicBezTo>
                    <a:pt x="1511" y="385"/>
                    <a:pt x="1511" y="384"/>
                    <a:pt x="1511" y="383"/>
                  </a:cubicBezTo>
                  <a:cubicBezTo>
                    <a:pt x="1511" y="383"/>
                    <a:pt x="1511" y="383"/>
                    <a:pt x="1510" y="383"/>
                  </a:cubicBezTo>
                  <a:cubicBezTo>
                    <a:pt x="1510" y="382"/>
                    <a:pt x="1510" y="381"/>
                    <a:pt x="1510" y="381"/>
                  </a:cubicBezTo>
                  <a:cubicBezTo>
                    <a:pt x="1509" y="381"/>
                    <a:pt x="1509" y="380"/>
                    <a:pt x="1509" y="380"/>
                  </a:cubicBezTo>
                  <a:cubicBezTo>
                    <a:pt x="1509" y="380"/>
                    <a:pt x="1508" y="379"/>
                    <a:pt x="1508" y="378"/>
                  </a:cubicBezTo>
                  <a:cubicBezTo>
                    <a:pt x="1508" y="378"/>
                    <a:pt x="1508" y="378"/>
                    <a:pt x="1508" y="378"/>
                  </a:cubicBezTo>
                  <a:cubicBezTo>
                    <a:pt x="1507" y="377"/>
                    <a:pt x="1506" y="377"/>
                    <a:pt x="1506" y="376"/>
                  </a:cubicBezTo>
                  <a:cubicBezTo>
                    <a:pt x="1505" y="375"/>
                    <a:pt x="1504" y="375"/>
                    <a:pt x="1504" y="374"/>
                  </a:cubicBezTo>
                  <a:cubicBezTo>
                    <a:pt x="1504" y="374"/>
                    <a:pt x="1503" y="374"/>
                    <a:pt x="1503" y="374"/>
                  </a:cubicBezTo>
                  <a:cubicBezTo>
                    <a:pt x="1503" y="373"/>
                    <a:pt x="1502" y="373"/>
                    <a:pt x="1502" y="373"/>
                  </a:cubicBezTo>
                  <a:cubicBezTo>
                    <a:pt x="1501" y="372"/>
                    <a:pt x="1501" y="372"/>
                    <a:pt x="1501" y="372"/>
                  </a:cubicBezTo>
                  <a:cubicBezTo>
                    <a:pt x="1500" y="372"/>
                    <a:pt x="1500" y="371"/>
                    <a:pt x="1499" y="371"/>
                  </a:cubicBezTo>
                  <a:cubicBezTo>
                    <a:pt x="1499" y="371"/>
                    <a:pt x="1499" y="371"/>
                    <a:pt x="1498" y="371"/>
                  </a:cubicBezTo>
                  <a:cubicBezTo>
                    <a:pt x="1498" y="371"/>
                    <a:pt x="1497" y="370"/>
                    <a:pt x="1496" y="370"/>
                  </a:cubicBezTo>
                  <a:cubicBezTo>
                    <a:pt x="1496" y="370"/>
                    <a:pt x="1496" y="370"/>
                    <a:pt x="1496" y="370"/>
                  </a:cubicBezTo>
                  <a:cubicBezTo>
                    <a:pt x="1496" y="370"/>
                    <a:pt x="1496" y="370"/>
                    <a:pt x="1496" y="370"/>
                  </a:cubicBezTo>
                  <a:cubicBezTo>
                    <a:pt x="1496" y="370"/>
                    <a:pt x="1496" y="370"/>
                    <a:pt x="1495" y="370"/>
                  </a:cubicBezTo>
                  <a:cubicBezTo>
                    <a:pt x="1459" y="358"/>
                    <a:pt x="1421" y="352"/>
                    <a:pt x="1383" y="352"/>
                  </a:cubicBezTo>
                  <a:cubicBezTo>
                    <a:pt x="1283" y="352"/>
                    <a:pt x="1189" y="391"/>
                    <a:pt x="1119" y="462"/>
                  </a:cubicBezTo>
                  <a:cubicBezTo>
                    <a:pt x="1023" y="557"/>
                    <a:pt x="987" y="695"/>
                    <a:pt x="1022" y="825"/>
                  </a:cubicBezTo>
                  <a:cubicBezTo>
                    <a:pt x="961" y="887"/>
                    <a:pt x="961" y="887"/>
                    <a:pt x="961" y="887"/>
                  </a:cubicBezTo>
                  <a:cubicBezTo>
                    <a:pt x="961" y="408"/>
                    <a:pt x="961" y="408"/>
                    <a:pt x="961" y="408"/>
                  </a:cubicBezTo>
                  <a:cubicBezTo>
                    <a:pt x="961" y="408"/>
                    <a:pt x="961" y="408"/>
                    <a:pt x="961" y="408"/>
                  </a:cubicBezTo>
                  <a:cubicBezTo>
                    <a:pt x="961" y="408"/>
                    <a:pt x="961" y="407"/>
                    <a:pt x="961" y="407"/>
                  </a:cubicBezTo>
                  <a:cubicBezTo>
                    <a:pt x="961" y="404"/>
                    <a:pt x="960" y="402"/>
                    <a:pt x="959" y="399"/>
                  </a:cubicBezTo>
                  <a:cubicBezTo>
                    <a:pt x="866" y="175"/>
                    <a:pt x="866" y="175"/>
                    <a:pt x="866" y="175"/>
                  </a:cubicBezTo>
                  <a:cubicBezTo>
                    <a:pt x="866" y="175"/>
                    <a:pt x="866" y="175"/>
                    <a:pt x="866" y="175"/>
                  </a:cubicBezTo>
                  <a:cubicBezTo>
                    <a:pt x="799" y="15"/>
                    <a:pt x="799" y="15"/>
                    <a:pt x="799" y="15"/>
                  </a:cubicBezTo>
                  <a:cubicBezTo>
                    <a:pt x="796" y="6"/>
                    <a:pt x="787" y="0"/>
                    <a:pt x="777" y="0"/>
                  </a:cubicBezTo>
                  <a:cubicBezTo>
                    <a:pt x="767" y="0"/>
                    <a:pt x="759" y="6"/>
                    <a:pt x="755" y="15"/>
                  </a:cubicBezTo>
                  <a:cubicBezTo>
                    <a:pt x="688" y="175"/>
                    <a:pt x="688" y="175"/>
                    <a:pt x="688" y="175"/>
                  </a:cubicBezTo>
                  <a:cubicBezTo>
                    <a:pt x="688" y="175"/>
                    <a:pt x="688" y="175"/>
                    <a:pt x="688" y="175"/>
                  </a:cubicBezTo>
                  <a:cubicBezTo>
                    <a:pt x="595" y="399"/>
                    <a:pt x="595" y="399"/>
                    <a:pt x="595" y="399"/>
                  </a:cubicBezTo>
                  <a:cubicBezTo>
                    <a:pt x="594" y="402"/>
                    <a:pt x="593" y="404"/>
                    <a:pt x="593" y="407"/>
                  </a:cubicBezTo>
                  <a:cubicBezTo>
                    <a:pt x="593" y="407"/>
                    <a:pt x="593" y="408"/>
                    <a:pt x="593" y="408"/>
                  </a:cubicBezTo>
                  <a:cubicBezTo>
                    <a:pt x="593" y="408"/>
                    <a:pt x="593" y="408"/>
                    <a:pt x="593" y="408"/>
                  </a:cubicBezTo>
                  <a:cubicBezTo>
                    <a:pt x="593" y="1175"/>
                    <a:pt x="593" y="1175"/>
                    <a:pt x="593" y="1175"/>
                  </a:cubicBezTo>
                  <a:cubicBezTo>
                    <a:pt x="532" y="1113"/>
                    <a:pt x="532" y="1113"/>
                    <a:pt x="532" y="1113"/>
                  </a:cubicBezTo>
                  <a:cubicBezTo>
                    <a:pt x="567" y="984"/>
                    <a:pt x="531" y="846"/>
                    <a:pt x="436" y="750"/>
                  </a:cubicBezTo>
                  <a:cubicBezTo>
                    <a:pt x="365" y="679"/>
                    <a:pt x="271" y="640"/>
                    <a:pt x="171" y="640"/>
                  </a:cubicBezTo>
                  <a:cubicBezTo>
                    <a:pt x="133" y="640"/>
                    <a:pt x="95" y="646"/>
                    <a:pt x="59" y="658"/>
                  </a:cubicBezTo>
                  <a:cubicBezTo>
                    <a:pt x="59" y="658"/>
                    <a:pt x="59" y="658"/>
                    <a:pt x="58" y="658"/>
                  </a:cubicBezTo>
                  <a:cubicBezTo>
                    <a:pt x="58" y="658"/>
                    <a:pt x="58" y="658"/>
                    <a:pt x="58" y="658"/>
                  </a:cubicBezTo>
                  <a:cubicBezTo>
                    <a:pt x="58" y="658"/>
                    <a:pt x="58" y="658"/>
                    <a:pt x="58" y="658"/>
                  </a:cubicBezTo>
                  <a:cubicBezTo>
                    <a:pt x="57" y="658"/>
                    <a:pt x="57" y="659"/>
                    <a:pt x="56" y="659"/>
                  </a:cubicBezTo>
                  <a:cubicBezTo>
                    <a:pt x="56" y="659"/>
                    <a:pt x="55" y="659"/>
                    <a:pt x="55" y="659"/>
                  </a:cubicBezTo>
                  <a:cubicBezTo>
                    <a:pt x="55" y="659"/>
                    <a:pt x="54" y="660"/>
                    <a:pt x="53" y="660"/>
                  </a:cubicBezTo>
                  <a:cubicBezTo>
                    <a:pt x="53" y="660"/>
                    <a:pt x="53" y="660"/>
                    <a:pt x="53" y="661"/>
                  </a:cubicBezTo>
                  <a:cubicBezTo>
                    <a:pt x="52" y="661"/>
                    <a:pt x="52" y="661"/>
                    <a:pt x="51" y="662"/>
                  </a:cubicBezTo>
                  <a:cubicBezTo>
                    <a:pt x="51" y="662"/>
                    <a:pt x="51" y="662"/>
                    <a:pt x="51" y="662"/>
                  </a:cubicBezTo>
                  <a:cubicBezTo>
                    <a:pt x="50" y="663"/>
                    <a:pt x="49" y="663"/>
                    <a:pt x="49" y="664"/>
                  </a:cubicBezTo>
                  <a:cubicBezTo>
                    <a:pt x="48" y="665"/>
                    <a:pt x="47" y="665"/>
                    <a:pt x="47" y="666"/>
                  </a:cubicBezTo>
                  <a:cubicBezTo>
                    <a:pt x="47" y="666"/>
                    <a:pt x="46" y="666"/>
                    <a:pt x="46" y="666"/>
                  </a:cubicBezTo>
                  <a:cubicBezTo>
                    <a:pt x="46" y="667"/>
                    <a:pt x="46" y="668"/>
                    <a:pt x="45" y="668"/>
                  </a:cubicBezTo>
                  <a:cubicBezTo>
                    <a:pt x="45" y="668"/>
                    <a:pt x="45" y="669"/>
                    <a:pt x="45" y="669"/>
                  </a:cubicBezTo>
                  <a:cubicBezTo>
                    <a:pt x="44" y="669"/>
                    <a:pt x="44" y="670"/>
                    <a:pt x="44" y="671"/>
                  </a:cubicBezTo>
                  <a:cubicBezTo>
                    <a:pt x="44" y="671"/>
                    <a:pt x="44" y="671"/>
                    <a:pt x="44" y="671"/>
                  </a:cubicBezTo>
                  <a:cubicBezTo>
                    <a:pt x="43" y="672"/>
                    <a:pt x="43" y="673"/>
                    <a:pt x="43" y="673"/>
                  </a:cubicBezTo>
                  <a:cubicBezTo>
                    <a:pt x="43" y="673"/>
                    <a:pt x="43" y="673"/>
                    <a:pt x="43" y="674"/>
                  </a:cubicBezTo>
                  <a:cubicBezTo>
                    <a:pt x="43" y="674"/>
                    <a:pt x="43" y="674"/>
                    <a:pt x="43" y="674"/>
                  </a:cubicBezTo>
                  <a:cubicBezTo>
                    <a:pt x="43" y="674"/>
                    <a:pt x="42" y="674"/>
                    <a:pt x="42" y="674"/>
                  </a:cubicBezTo>
                  <a:cubicBezTo>
                    <a:pt x="0" y="808"/>
                    <a:pt x="36" y="952"/>
                    <a:pt x="135" y="1051"/>
                  </a:cubicBezTo>
                  <a:cubicBezTo>
                    <a:pt x="205" y="1122"/>
                    <a:pt x="299" y="1161"/>
                    <a:pt x="399" y="1161"/>
                  </a:cubicBezTo>
                  <a:cubicBezTo>
                    <a:pt x="432" y="1161"/>
                    <a:pt x="466" y="1156"/>
                    <a:pt x="498" y="1147"/>
                  </a:cubicBezTo>
                  <a:cubicBezTo>
                    <a:pt x="593" y="1242"/>
                    <a:pt x="593" y="1242"/>
                    <a:pt x="593" y="1242"/>
                  </a:cubicBezTo>
                  <a:cubicBezTo>
                    <a:pt x="593" y="1480"/>
                    <a:pt x="593" y="1480"/>
                    <a:pt x="593" y="1480"/>
                  </a:cubicBezTo>
                  <a:cubicBezTo>
                    <a:pt x="593" y="1493"/>
                    <a:pt x="604" y="1504"/>
                    <a:pt x="617" y="1504"/>
                  </a:cubicBezTo>
                  <a:cubicBezTo>
                    <a:pt x="630" y="1504"/>
                    <a:pt x="641" y="1493"/>
                    <a:pt x="641" y="1480"/>
                  </a:cubicBezTo>
                  <a:cubicBezTo>
                    <a:pt x="641" y="444"/>
                    <a:pt x="641" y="444"/>
                    <a:pt x="641" y="444"/>
                  </a:cubicBezTo>
                  <a:cubicBezTo>
                    <a:pt x="654" y="447"/>
                    <a:pt x="666" y="449"/>
                    <a:pt x="679" y="449"/>
                  </a:cubicBezTo>
                  <a:cubicBezTo>
                    <a:pt x="706" y="449"/>
                    <a:pt x="731" y="442"/>
                    <a:pt x="753" y="429"/>
                  </a:cubicBezTo>
                  <a:cubicBezTo>
                    <a:pt x="753" y="1288"/>
                    <a:pt x="753" y="1288"/>
                    <a:pt x="753" y="1288"/>
                  </a:cubicBezTo>
                  <a:cubicBezTo>
                    <a:pt x="753" y="1301"/>
                    <a:pt x="764" y="1312"/>
                    <a:pt x="777" y="1312"/>
                  </a:cubicBezTo>
                  <a:cubicBezTo>
                    <a:pt x="790" y="1312"/>
                    <a:pt x="801" y="1301"/>
                    <a:pt x="801" y="1288"/>
                  </a:cubicBezTo>
                  <a:cubicBezTo>
                    <a:pt x="801" y="429"/>
                    <a:pt x="801" y="429"/>
                    <a:pt x="801" y="429"/>
                  </a:cubicBezTo>
                  <a:cubicBezTo>
                    <a:pt x="823" y="442"/>
                    <a:pt x="848" y="449"/>
                    <a:pt x="875" y="449"/>
                  </a:cubicBezTo>
                  <a:cubicBezTo>
                    <a:pt x="888" y="449"/>
                    <a:pt x="901" y="447"/>
                    <a:pt x="913" y="444"/>
                  </a:cubicBezTo>
                  <a:cubicBezTo>
                    <a:pt x="913" y="1480"/>
                    <a:pt x="913" y="1480"/>
                    <a:pt x="913" y="1480"/>
                  </a:cubicBezTo>
                  <a:cubicBezTo>
                    <a:pt x="913" y="1493"/>
                    <a:pt x="924" y="1504"/>
                    <a:pt x="937" y="1504"/>
                  </a:cubicBezTo>
                  <a:cubicBezTo>
                    <a:pt x="950" y="1504"/>
                    <a:pt x="961" y="1493"/>
                    <a:pt x="961" y="1480"/>
                  </a:cubicBezTo>
                  <a:cubicBezTo>
                    <a:pt x="961" y="954"/>
                    <a:pt x="961" y="954"/>
                    <a:pt x="961" y="954"/>
                  </a:cubicBezTo>
                  <a:cubicBezTo>
                    <a:pt x="1056" y="859"/>
                    <a:pt x="1056" y="859"/>
                    <a:pt x="1056" y="859"/>
                  </a:cubicBezTo>
                  <a:cubicBezTo>
                    <a:pt x="1089" y="868"/>
                    <a:pt x="1122" y="872"/>
                    <a:pt x="1155" y="872"/>
                  </a:cubicBezTo>
                  <a:cubicBezTo>
                    <a:pt x="1255" y="872"/>
                    <a:pt x="1349" y="834"/>
                    <a:pt x="1420" y="763"/>
                  </a:cubicBezTo>
                  <a:cubicBezTo>
                    <a:pt x="1519" y="664"/>
                    <a:pt x="1554" y="520"/>
                    <a:pt x="1512" y="386"/>
                  </a:cubicBezTo>
                  <a:close/>
                  <a:moveTo>
                    <a:pt x="169" y="1017"/>
                  </a:moveTo>
                  <a:cubicBezTo>
                    <a:pt x="92" y="941"/>
                    <a:pt x="59" y="833"/>
                    <a:pt x="79" y="728"/>
                  </a:cubicBezTo>
                  <a:cubicBezTo>
                    <a:pt x="458" y="1107"/>
                    <a:pt x="458" y="1107"/>
                    <a:pt x="458" y="1107"/>
                  </a:cubicBezTo>
                  <a:cubicBezTo>
                    <a:pt x="438" y="1111"/>
                    <a:pt x="419" y="1112"/>
                    <a:pt x="399" y="1112"/>
                  </a:cubicBezTo>
                  <a:cubicBezTo>
                    <a:pt x="312" y="1112"/>
                    <a:pt x="230" y="1079"/>
                    <a:pt x="169" y="1017"/>
                  </a:cubicBezTo>
                  <a:close/>
                  <a:moveTo>
                    <a:pt x="402" y="784"/>
                  </a:moveTo>
                  <a:cubicBezTo>
                    <a:pt x="478" y="860"/>
                    <a:pt x="511" y="968"/>
                    <a:pt x="492" y="1073"/>
                  </a:cubicBezTo>
                  <a:cubicBezTo>
                    <a:pt x="112" y="694"/>
                    <a:pt x="112" y="694"/>
                    <a:pt x="112" y="694"/>
                  </a:cubicBezTo>
                  <a:cubicBezTo>
                    <a:pt x="132" y="690"/>
                    <a:pt x="152" y="688"/>
                    <a:pt x="171" y="688"/>
                  </a:cubicBezTo>
                  <a:cubicBezTo>
                    <a:pt x="258" y="688"/>
                    <a:pt x="340" y="722"/>
                    <a:pt x="402" y="784"/>
                  </a:cubicBezTo>
                  <a:close/>
                  <a:moveTo>
                    <a:pt x="797" y="362"/>
                  </a:moveTo>
                  <a:cubicBezTo>
                    <a:pt x="792" y="356"/>
                    <a:pt x="785" y="352"/>
                    <a:pt x="777" y="352"/>
                  </a:cubicBezTo>
                  <a:cubicBezTo>
                    <a:pt x="769" y="352"/>
                    <a:pt x="762" y="356"/>
                    <a:pt x="758" y="362"/>
                  </a:cubicBezTo>
                  <a:cubicBezTo>
                    <a:pt x="741" y="386"/>
                    <a:pt x="711" y="401"/>
                    <a:pt x="679" y="401"/>
                  </a:cubicBezTo>
                  <a:cubicBezTo>
                    <a:pt x="669" y="401"/>
                    <a:pt x="658" y="399"/>
                    <a:pt x="648" y="396"/>
                  </a:cubicBezTo>
                  <a:cubicBezTo>
                    <a:pt x="726" y="208"/>
                    <a:pt x="726" y="208"/>
                    <a:pt x="726" y="208"/>
                  </a:cubicBezTo>
                  <a:cubicBezTo>
                    <a:pt x="828" y="208"/>
                    <a:pt x="828" y="208"/>
                    <a:pt x="828" y="208"/>
                  </a:cubicBezTo>
                  <a:cubicBezTo>
                    <a:pt x="906" y="396"/>
                    <a:pt x="906" y="396"/>
                    <a:pt x="906" y="396"/>
                  </a:cubicBezTo>
                  <a:cubicBezTo>
                    <a:pt x="896" y="399"/>
                    <a:pt x="886" y="401"/>
                    <a:pt x="875" y="401"/>
                  </a:cubicBezTo>
                  <a:cubicBezTo>
                    <a:pt x="843" y="401"/>
                    <a:pt x="814" y="386"/>
                    <a:pt x="797" y="362"/>
                  </a:cubicBezTo>
                  <a:close/>
                  <a:moveTo>
                    <a:pt x="746" y="160"/>
                  </a:moveTo>
                  <a:cubicBezTo>
                    <a:pt x="777" y="87"/>
                    <a:pt x="777" y="87"/>
                    <a:pt x="777" y="87"/>
                  </a:cubicBezTo>
                  <a:cubicBezTo>
                    <a:pt x="808" y="160"/>
                    <a:pt x="808" y="160"/>
                    <a:pt x="808" y="160"/>
                  </a:cubicBezTo>
                  <a:lnTo>
                    <a:pt x="746" y="160"/>
                  </a:lnTo>
                  <a:close/>
                  <a:moveTo>
                    <a:pt x="1386" y="729"/>
                  </a:moveTo>
                  <a:cubicBezTo>
                    <a:pt x="1324" y="791"/>
                    <a:pt x="1243" y="824"/>
                    <a:pt x="1155" y="824"/>
                  </a:cubicBezTo>
                  <a:cubicBezTo>
                    <a:pt x="1136" y="824"/>
                    <a:pt x="1116" y="823"/>
                    <a:pt x="1096" y="819"/>
                  </a:cubicBezTo>
                  <a:cubicBezTo>
                    <a:pt x="1252" y="663"/>
                    <a:pt x="1252" y="663"/>
                    <a:pt x="1252" y="663"/>
                  </a:cubicBezTo>
                  <a:cubicBezTo>
                    <a:pt x="1262" y="654"/>
                    <a:pt x="1262" y="639"/>
                    <a:pt x="1252" y="629"/>
                  </a:cubicBezTo>
                  <a:cubicBezTo>
                    <a:pt x="1243" y="620"/>
                    <a:pt x="1228" y="620"/>
                    <a:pt x="1218" y="629"/>
                  </a:cubicBezTo>
                  <a:cubicBezTo>
                    <a:pt x="1063" y="785"/>
                    <a:pt x="1063" y="785"/>
                    <a:pt x="1063" y="785"/>
                  </a:cubicBezTo>
                  <a:cubicBezTo>
                    <a:pt x="1043" y="680"/>
                    <a:pt x="1076" y="572"/>
                    <a:pt x="1153" y="496"/>
                  </a:cubicBezTo>
                  <a:cubicBezTo>
                    <a:pt x="1214" y="434"/>
                    <a:pt x="1296" y="400"/>
                    <a:pt x="1383" y="400"/>
                  </a:cubicBezTo>
                  <a:cubicBezTo>
                    <a:pt x="1403" y="400"/>
                    <a:pt x="1422" y="402"/>
                    <a:pt x="1442" y="406"/>
                  </a:cubicBezTo>
                  <a:cubicBezTo>
                    <a:pt x="1286" y="562"/>
                    <a:pt x="1286" y="562"/>
                    <a:pt x="1286" y="562"/>
                  </a:cubicBezTo>
                  <a:cubicBezTo>
                    <a:pt x="1277" y="571"/>
                    <a:pt x="1277" y="586"/>
                    <a:pt x="1286" y="596"/>
                  </a:cubicBezTo>
                  <a:cubicBezTo>
                    <a:pt x="1291" y="600"/>
                    <a:pt x="1297" y="603"/>
                    <a:pt x="1303" y="603"/>
                  </a:cubicBezTo>
                  <a:cubicBezTo>
                    <a:pt x="1309" y="603"/>
                    <a:pt x="1315" y="600"/>
                    <a:pt x="1320" y="596"/>
                  </a:cubicBezTo>
                  <a:cubicBezTo>
                    <a:pt x="1476" y="440"/>
                    <a:pt x="1476" y="440"/>
                    <a:pt x="1476" y="440"/>
                  </a:cubicBezTo>
                  <a:cubicBezTo>
                    <a:pt x="1495" y="545"/>
                    <a:pt x="1462" y="653"/>
                    <a:pt x="1386" y="729"/>
                  </a:cubicBezTo>
                  <a:close/>
                  <a:moveTo>
                    <a:pt x="1386" y="729"/>
                  </a:moveTo>
                  <a:cubicBezTo>
                    <a:pt x="1386" y="729"/>
                    <a:pt x="1386" y="729"/>
                    <a:pt x="1386" y="72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8" name="Group 327"/>
          <p:cNvGrpSpPr>
            <a:grpSpLocks noChangeAspect="1"/>
          </p:cNvGrpSpPr>
          <p:nvPr/>
        </p:nvGrpSpPr>
        <p:grpSpPr>
          <a:xfrm>
            <a:off x="6625255" y="5108739"/>
            <a:ext cx="307763" cy="304800"/>
            <a:chOff x="7620001" y="2109787"/>
            <a:chExt cx="6594474" cy="6530976"/>
          </a:xfrm>
        </p:grpSpPr>
        <p:sp>
          <p:nvSpPr>
            <p:cNvPr id="329" name="Rectangle 328"/>
            <p:cNvSpPr/>
            <p:nvPr/>
          </p:nvSpPr>
          <p:spPr>
            <a:xfrm>
              <a:off x="8110330" y="5922393"/>
              <a:ext cx="6104145" cy="2718370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0" name="Freeform 79"/>
            <p:cNvSpPr>
              <a:spLocks noEditPoints="1"/>
            </p:cNvSpPr>
            <p:nvPr/>
          </p:nvSpPr>
          <p:spPr bwMode="auto">
            <a:xfrm>
              <a:off x="7620001" y="2109787"/>
              <a:ext cx="6594474" cy="3100388"/>
            </a:xfrm>
            <a:custGeom>
              <a:avLst/>
              <a:gdLst>
                <a:gd name="T0" fmla="*/ 120 w 1504"/>
                <a:gd name="T1" fmla="*/ 712 h 714"/>
                <a:gd name="T2" fmla="*/ 124 w 1504"/>
                <a:gd name="T3" fmla="*/ 712 h 714"/>
                <a:gd name="T4" fmla="*/ 128 w 1504"/>
                <a:gd name="T5" fmla="*/ 711 h 714"/>
                <a:gd name="T6" fmla="*/ 131 w 1504"/>
                <a:gd name="T7" fmla="*/ 709 h 714"/>
                <a:gd name="T8" fmla="*/ 134 w 1504"/>
                <a:gd name="T9" fmla="*/ 707 h 714"/>
                <a:gd name="T10" fmla="*/ 209 w 1504"/>
                <a:gd name="T11" fmla="*/ 707 h 714"/>
                <a:gd name="T12" fmla="*/ 275 w 1504"/>
                <a:gd name="T13" fmla="*/ 680 h 714"/>
                <a:gd name="T14" fmla="*/ 341 w 1504"/>
                <a:gd name="T15" fmla="*/ 707 h 714"/>
                <a:gd name="T16" fmla="*/ 415 w 1504"/>
                <a:gd name="T17" fmla="*/ 707 h 714"/>
                <a:gd name="T18" fmla="*/ 481 w 1504"/>
                <a:gd name="T19" fmla="*/ 680 h 714"/>
                <a:gd name="T20" fmla="*/ 547 w 1504"/>
                <a:gd name="T21" fmla="*/ 707 h 714"/>
                <a:gd name="T22" fmla="*/ 622 w 1504"/>
                <a:gd name="T23" fmla="*/ 707 h 714"/>
                <a:gd name="T24" fmla="*/ 688 w 1504"/>
                <a:gd name="T25" fmla="*/ 680 h 714"/>
                <a:gd name="T26" fmla="*/ 753 w 1504"/>
                <a:gd name="T27" fmla="*/ 707 h 714"/>
                <a:gd name="T28" fmla="*/ 828 w 1504"/>
                <a:gd name="T29" fmla="*/ 707 h 714"/>
                <a:gd name="T30" fmla="*/ 894 w 1504"/>
                <a:gd name="T31" fmla="*/ 680 h 714"/>
                <a:gd name="T32" fmla="*/ 931 w 1504"/>
                <a:gd name="T33" fmla="*/ 708 h 714"/>
                <a:gd name="T34" fmla="*/ 934 w 1504"/>
                <a:gd name="T35" fmla="*/ 709 h 714"/>
                <a:gd name="T36" fmla="*/ 936 w 1504"/>
                <a:gd name="T37" fmla="*/ 710 h 714"/>
                <a:gd name="T38" fmla="*/ 938 w 1504"/>
                <a:gd name="T39" fmla="*/ 711 h 714"/>
                <a:gd name="T40" fmla="*/ 940 w 1504"/>
                <a:gd name="T41" fmla="*/ 711 h 714"/>
                <a:gd name="T42" fmla="*/ 943 w 1504"/>
                <a:gd name="T43" fmla="*/ 712 h 714"/>
                <a:gd name="T44" fmla="*/ 945 w 1504"/>
                <a:gd name="T45" fmla="*/ 712 h 714"/>
                <a:gd name="T46" fmla="*/ 1041 w 1504"/>
                <a:gd name="T47" fmla="*/ 712 h 714"/>
                <a:gd name="T48" fmla="*/ 1065 w 1504"/>
                <a:gd name="T49" fmla="*/ 632 h 714"/>
                <a:gd name="T50" fmla="*/ 1113 w 1504"/>
                <a:gd name="T51" fmla="*/ 688 h 714"/>
                <a:gd name="T52" fmla="*/ 1400 w 1504"/>
                <a:gd name="T53" fmla="*/ 712 h 714"/>
                <a:gd name="T54" fmla="*/ 1400 w 1504"/>
                <a:gd name="T55" fmla="*/ 504 h 714"/>
                <a:gd name="T56" fmla="*/ 1113 w 1504"/>
                <a:gd name="T57" fmla="*/ 528 h 714"/>
                <a:gd name="T58" fmla="*/ 1065 w 1504"/>
                <a:gd name="T59" fmla="*/ 584 h 714"/>
                <a:gd name="T60" fmla="*/ 913 w 1504"/>
                <a:gd name="T61" fmla="*/ 0 h 714"/>
                <a:gd name="T62" fmla="*/ 0 w 1504"/>
                <a:gd name="T63" fmla="*/ 152 h 714"/>
                <a:gd name="T64" fmla="*/ 24 w 1504"/>
                <a:gd name="T65" fmla="*/ 712 h 714"/>
                <a:gd name="T66" fmla="*/ 1400 w 1504"/>
                <a:gd name="T67" fmla="*/ 664 h 714"/>
                <a:gd name="T68" fmla="*/ 1161 w 1504"/>
                <a:gd name="T69" fmla="*/ 552 h 714"/>
                <a:gd name="T70" fmla="*/ 1456 w 1504"/>
                <a:gd name="T71" fmla="*/ 608 h 714"/>
                <a:gd name="T72" fmla="*/ 152 w 1504"/>
                <a:gd name="T73" fmla="*/ 48 h 714"/>
                <a:gd name="T74" fmla="*/ 1017 w 1504"/>
                <a:gd name="T75" fmla="*/ 152 h 714"/>
                <a:gd name="T76" fmla="*/ 969 w 1504"/>
                <a:gd name="T77" fmla="*/ 664 h 714"/>
                <a:gd name="T78" fmla="*/ 913 w 1504"/>
                <a:gd name="T79" fmla="*/ 96 h 714"/>
                <a:gd name="T80" fmla="*/ 96 w 1504"/>
                <a:gd name="T81" fmla="*/ 152 h 714"/>
                <a:gd name="T82" fmla="*/ 48 w 1504"/>
                <a:gd name="T83" fmla="*/ 664 h 714"/>
                <a:gd name="T84" fmla="*/ 880 w 1504"/>
                <a:gd name="T85" fmla="*/ 630 h 714"/>
                <a:gd name="T86" fmla="*/ 805 w 1504"/>
                <a:gd name="T87" fmla="*/ 630 h 714"/>
                <a:gd name="T88" fmla="*/ 739 w 1504"/>
                <a:gd name="T89" fmla="*/ 658 h 714"/>
                <a:gd name="T90" fmla="*/ 673 w 1504"/>
                <a:gd name="T91" fmla="*/ 630 h 714"/>
                <a:gd name="T92" fmla="*/ 599 w 1504"/>
                <a:gd name="T93" fmla="*/ 630 h 714"/>
                <a:gd name="T94" fmla="*/ 533 w 1504"/>
                <a:gd name="T95" fmla="*/ 658 h 714"/>
                <a:gd name="T96" fmla="*/ 467 w 1504"/>
                <a:gd name="T97" fmla="*/ 630 h 714"/>
                <a:gd name="T98" fmla="*/ 392 w 1504"/>
                <a:gd name="T99" fmla="*/ 630 h 714"/>
                <a:gd name="T100" fmla="*/ 326 w 1504"/>
                <a:gd name="T101" fmla="*/ 658 h 714"/>
                <a:gd name="T102" fmla="*/ 260 w 1504"/>
                <a:gd name="T103" fmla="*/ 630 h 714"/>
                <a:gd name="T104" fmla="*/ 186 w 1504"/>
                <a:gd name="T105" fmla="*/ 630 h 714"/>
                <a:gd name="T106" fmla="*/ 144 w 1504"/>
                <a:gd name="T107" fmla="*/ 640 h 714"/>
                <a:gd name="T108" fmla="*/ 921 w 1504"/>
                <a:gd name="T109" fmla="*/ 552 h 714"/>
                <a:gd name="T110" fmla="*/ 908 w 1504"/>
                <a:gd name="T111" fmla="*/ 630 h 714"/>
                <a:gd name="T112" fmla="*/ 921 w 1504"/>
                <a:gd name="T113" fmla="*/ 504 h 714"/>
                <a:gd name="T114" fmla="*/ 144 w 1504"/>
                <a:gd name="T115" fmla="*/ 152 h 714"/>
                <a:gd name="T116" fmla="*/ 913 w 1504"/>
                <a:gd name="T117" fmla="*/ 144 h 714"/>
                <a:gd name="T118" fmla="*/ 921 w 1504"/>
                <a:gd name="T119" fmla="*/ 504 h 714"/>
                <a:gd name="T120" fmla="*/ 921 w 1504"/>
                <a:gd name="T121" fmla="*/ 50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4" h="714">
                  <a:moveTo>
                    <a:pt x="24" y="712"/>
                  </a:moveTo>
                  <a:cubicBezTo>
                    <a:pt x="120" y="712"/>
                    <a:pt x="120" y="712"/>
                    <a:pt x="120" y="712"/>
                  </a:cubicBezTo>
                  <a:cubicBezTo>
                    <a:pt x="121" y="712"/>
                    <a:pt x="122" y="712"/>
                    <a:pt x="123" y="712"/>
                  </a:cubicBezTo>
                  <a:cubicBezTo>
                    <a:pt x="124" y="712"/>
                    <a:pt x="124" y="712"/>
                    <a:pt x="124" y="712"/>
                  </a:cubicBezTo>
                  <a:cubicBezTo>
                    <a:pt x="125" y="711"/>
                    <a:pt x="126" y="711"/>
                    <a:pt x="127" y="711"/>
                  </a:cubicBezTo>
                  <a:cubicBezTo>
                    <a:pt x="127" y="711"/>
                    <a:pt x="128" y="711"/>
                    <a:pt x="128" y="711"/>
                  </a:cubicBezTo>
                  <a:cubicBezTo>
                    <a:pt x="129" y="710"/>
                    <a:pt x="130" y="710"/>
                    <a:pt x="131" y="709"/>
                  </a:cubicBezTo>
                  <a:cubicBezTo>
                    <a:pt x="131" y="709"/>
                    <a:pt x="131" y="709"/>
                    <a:pt x="131" y="709"/>
                  </a:cubicBezTo>
                  <a:cubicBezTo>
                    <a:pt x="132" y="709"/>
                    <a:pt x="133" y="708"/>
                    <a:pt x="134" y="707"/>
                  </a:cubicBezTo>
                  <a:cubicBezTo>
                    <a:pt x="134" y="707"/>
                    <a:pt x="134" y="707"/>
                    <a:pt x="134" y="707"/>
                  </a:cubicBezTo>
                  <a:cubicBezTo>
                    <a:pt x="172" y="680"/>
                    <a:pt x="172" y="680"/>
                    <a:pt x="172" y="680"/>
                  </a:cubicBezTo>
                  <a:cubicBezTo>
                    <a:pt x="209" y="707"/>
                    <a:pt x="209" y="707"/>
                    <a:pt x="209" y="707"/>
                  </a:cubicBezTo>
                  <a:cubicBezTo>
                    <a:pt x="217" y="714"/>
                    <a:pt x="229" y="714"/>
                    <a:pt x="238" y="707"/>
                  </a:cubicBezTo>
                  <a:cubicBezTo>
                    <a:pt x="275" y="680"/>
                    <a:pt x="275" y="680"/>
                    <a:pt x="275" y="680"/>
                  </a:cubicBezTo>
                  <a:cubicBezTo>
                    <a:pt x="312" y="707"/>
                    <a:pt x="312" y="707"/>
                    <a:pt x="312" y="707"/>
                  </a:cubicBezTo>
                  <a:cubicBezTo>
                    <a:pt x="321" y="714"/>
                    <a:pt x="332" y="714"/>
                    <a:pt x="341" y="707"/>
                  </a:cubicBezTo>
                  <a:cubicBezTo>
                    <a:pt x="378" y="680"/>
                    <a:pt x="378" y="680"/>
                    <a:pt x="378" y="680"/>
                  </a:cubicBezTo>
                  <a:cubicBezTo>
                    <a:pt x="415" y="707"/>
                    <a:pt x="415" y="707"/>
                    <a:pt x="415" y="707"/>
                  </a:cubicBezTo>
                  <a:cubicBezTo>
                    <a:pt x="424" y="714"/>
                    <a:pt x="435" y="714"/>
                    <a:pt x="444" y="707"/>
                  </a:cubicBezTo>
                  <a:cubicBezTo>
                    <a:pt x="481" y="680"/>
                    <a:pt x="481" y="680"/>
                    <a:pt x="481" y="680"/>
                  </a:cubicBezTo>
                  <a:cubicBezTo>
                    <a:pt x="518" y="707"/>
                    <a:pt x="518" y="707"/>
                    <a:pt x="518" y="707"/>
                  </a:cubicBezTo>
                  <a:cubicBezTo>
                    <a:pt x="527" y="714"/>
                    <a:pt x="539" y="714"/>
                    <a:pt x="547" y="707"/>
                  </a:cubicBezTo>
                  <a:cubicBezTo>
                    <a:pt x="584" y="680"/>
                    <a:pt x="584" y="680"/>
                    <a:pt x="584" y="680"/>
                  </a:cubicBezTo>
                  <a:cubicBezTo>
                    <a:pt x="622" y="707"/>
                    <a:pt x="622" y="707"/>
                    <a:pt x="622" y="707"/>
                  </a:cubicBezTo>
                  <a:cubicBezTo>
                    <a:pt x="630" y="714"/>
                    <a:pt x="642" y="714"/>
                    <a:pt x="650" y="707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725" y="707"/>
                    <a:pt x="725" y="707"/>
                    <a:pt x="725" y="707"/>
                  </a:cubicBezTo>
                  <a:cubicBezTo>
                    <a:pt x="733" y="714"/>
                    <a:pt x="745" y="714"/>
                    <a:pt x="753" y="707"/>
                  </a:cubicBezTo>
                  <a:cubicBezTo>
                    <a:pt x="791" y="680"/>
                    <a:pt x="791" y="680"/>
                    <a:pt x="791" y="680"/>
                  </a:cubicBezTo>
                  <a:cubicBezTo>
                    <a:pt x="828" y="707"/>
                    <a:pt x="828" y="707"/>
                    <a:pt x="828" y="707"/>
                  </a:cubicBezTo>
                  <a:cubicBezTo>
                    <a:pt x="836" y="714"/>
                    <a:pt x="848" y="714"/>
                    <a:pt x="857" y="707"/>
                  </a:cubicBezTo>
                  <a:cubicBezTo>
                    <a:pt x="894" y="680"/>
                    <a:pt x="894" y="680"/>
                    <a:pt x="894" y="680"/>
                  </a:cubicBezTo>
                  <a:cubicBezTo>
                    <a:pt x="931" y="707"/>
                    <a:pt x="931" y="707"/>
                    <a:pt x="931" y="707"/>
                  </a:cubicBezTo>
                  <a:cubicBezTo>
                    <a:pt x="931" y="707"/>
                    <a:pt x="931" y="707"/>
                    <a:pt x="931" y="708"/>
                  </a:cubicBezTo>
                  <a:cubicBezTo>
                    <a:pt x="932" y="708"/>
                    <a:pt x="932" y="708"/>
                    <a:pt x="933" y="708"/>
                  </a:cubicBezTo>
                  <a:cubicBezTo>
                    <a:pt x="933" y="708"/>
                    <a:pt x="933" y="709"/>
                    <a:pt x="934" y="709"/>
                  </a:cubicBezTo>
                  <a:cubicBezTo>
                    <a:pt x="934" y="709"/>
                    <a:pt x="934" y="709"/>
                    <a:pt x="935" y="709"/>
                  </a:cubicBezTo>
                  <a:cubicBezTo>
                    <a:pt x="935" y="710"/>
                    <a:pt x="935" y="710"/>
                    <a:pt x="936" y="710"/>
                  </a:cubicBezTo>
                  <a:cubicBezTo>
                    <a:pt x="936" y="710"/>
                    <a:pt x="936" y="710"/>
                    <a:pt x="937" y="710"/>
                  </a:cubicBezTo>
                  <a:cubicBezTo>
                    <a:pt x="937" y="711"/>
                    <a:pt x="938" y="711"/>
                    <a:pt x="938" y="711"/>
                  </a:cubicBezTo>
                  <a:cubicBezTo>
                    <a:pt x="938" y="711"/>
                    <a:pt x="939" y="711"/>
                    <a:pt x="939" y="711"/>
                  </a:cubicBezTo>
                  <a:cubicBezTo>
                    <a:pt x="939" y="711"/>
                    <a:pt x="940" y="711"/>
                    <a:pt x="940" y="711"/>
                  </a:cubicBezTo>
                  <a:cubicBezTo>
                    <a:pt x="941" y="711"/>
                    <a:pt x="941" y="712"/>
                    <a:pt x="941" y="712"/>
                  </a:cubicBezTo>
                  <a:cubicBezTo>
                    <a:pt x="942" y="712"/>
                    <a:pt x="942" y="712"/>
                    <a:pt x="943" y="712"/>
                  </a:cubicBezTo>
                  <a:cubicBezTo>
                    <a:pt x="943" y="712"/>
                    <a:pt x="943" y="712"/>
                    <a:pt x="944" y="712"/>
                  </a:cubicBezTo>
                  <a:cubicBezTo>
                    <a:pt x="944" y="712"/>
                    <a:pt x="944" y="712"/>
                    <a:pt x="945" y="712"/>
                  </a:cubicBezTo>
                  <a:cubicBezTo>
                    <a:pt x="945" y="712"/>
                    <a:pt x="945" y="712"/>
                    <a:pt x="945" y="712"/>
                  </a:cubicBezTo>
                  <a:cubicBezTo>
                    <a:pt x="1041" y="712"/>
                    <a:pt x="1041" y="712"/>
                    <a:pt x="1041" y="712"/>
                  </a:cubicBezTo>
                  <a:cubicBezTo>
                    <a:pt x="1055" y="712"/>
                    <a:pt x="1065" y="701"/>
                    <a:pt x="1065" y="688"/>
                  </a:cubicBezTo>
                  <a:cubicBezTo>
                    <a:pt x="1065" y="632"/>
                    <a:pt x="1065" y="632"/>
                    <a:pt x="1065" y="632"/>
                  </a:cubicBezTo>
                  <a:cubicBezTo>
                    <a:pt x="1113" y="632"/>
                    <a:pt x="1113" y="632"/>
                    <a:pt x="1113" y="632"/>
                  </a:cubicBezTo>
                  <a:cubicBezTo>
                    <a:pt x="1113" y="688"/>
                    <a:pt x="1113" y="688"/>
                    <a:pt x="1113" y="688"/>
                  </a:cubicBezTo>
                  <a:cubicBezTo>
                    <a:pt x="1113" y="701"/>
                    <a:pt x="1124" y="712"/>
                    <a:pt x="1137" y="712"/>
                  </a:cubicBezTo>
                  <a:cubicBezTo>
                    <a:pt x="1400" y="712"/>
                    <a:pt x="1400" y="712"/>
                    <a:pt x="1400" y="712"/>
                  </a:cubicBezTo>
                  <a:cubicBezTo>
                    <a:pt x="1457" y="712"/>
                    <a:pt x="1504" y="665"/>
                    <a:pt x="1504" y="608"/>
                  </a:cubicBezTo>
                  <a:cubicBezTo>
                    <a:pt x="1504" y="551"/>
                    <a:pt x="1457" y="504"/>
                    <a:pt x="1400" y="504"/>
                  </a:cubicBezTo>
                  <a:cubicBezTo>
                    <a:pt x="1137" y="504"/>
                    <a:pt x="1137" y="504"/>
                    <a:pt x="1137" y="504"/>
                  </a:cubicBezTo>
                  <a:cubicBezTo>
                    <a:pt x="1124" y="504"/>
                    <a:pt x="1113" y="515"/>
                    <a:pt x="1113" y="528"/>
                  </a:cubicBezTo>
                  <a:cubicBezTo>
                    <a:pt x="1113" y="584"/>
                    <a:pt x="1113" y="584"/>
                    <a:pt x="1113" y="584"/>
                  </a:cubicBezTo>
                  <a:cubicBezTo>
                    <a:pt x="1065" y="584"/>
                    <a:pt x="1065" y="584"/>
                    <a:pt x="1065" y="584"/>
                  </a:cubicBezTo>
                  <a:cubicBezTo>
                    <a:pt x="1065" y="152"/>
                    <a:pt x="1065" y="152"/>
                    <a:pt x="1065" y="152"/>
                  </a:cubicBezTo>
                  <a:cubicBezTo>
                    <a:pt x="1065" y="68"/>
                    <a:pt x="997" y="0"/>
                    <a:pt x="913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68" y="0"/>
                    <a:pt x="0" y="68"/>
                    <a:pt x="0" y="152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701"/>
                    <a:pt x="11" y="712"/>
                    <a:pt x="24" y="712"/>
                  </a:cubicBezTo>
                  <a:close/>
                  <a:moveTo>
                    <a:pt x="1456" y="608"/>
                  </a:moveTo>
                  <a:cubicBezTo>
                    <a:pt x="1456" y="639"/>
                    <a:pt x="1431" y="664"/>
                    <a:pt x="1400" y="664"/>
                  </a:cubicBezTo>
                  <a:cubicBezTo>
                    <a:pt x="1161" y="664"/>
                    <a:pt x="1161" y="664"/>
                    <a:pt x="1161" y="664"/>
                  </a:cubicBezTo>
                  <a:cubicBezTo>
                    <a:pt x="1161" y="552"/>
                    <a:pt x="1161" y="552"/>
                    <a:pt x="1161" y="552"/>
                  </a:cubicBezTo>
                  <a:cubicBezTo>
                    <a:pt x="1400" y="552"/>
                    <a:pt x="1400" y="552"/>
                    <a:pt x="1400" y="552"/>
                  </a:cubicBezTo>
                  <a:cubicBezTo>
                    <a:pt x="1431" y="552"/>
                    <a:pt x="1456" y="577"/>
                    <a:pt x="1456" y="608"/>
                  </a:cubicBezTo>
                  <a:close/>
                  <a:moveTo>
                    <a:pt x="48" y="152"/>
                  </a:moveTo>
                  <a:cubicBezTo>
                    <a:pt x="48" y="95"/>
                    <a:pt x="95" y="48"/>
                    <a:pt x="152" y="48"/>
                  </a:cubicBezTo>
                  <a:cubicBezTo>
                    <a:pt x="913" y="48"/>
                    <a:pt x="913" y="48"/>
                    <a:pt x="913" y="48"/>
                  </a:cubicBezTo>
                  <a:cubicBezTo>
                    <a:pt x="971" y="48"/>
                    <a:pt x="1017" y="95"/>
                    <a:pt x="1017" y="152"/>
                  </a:cubicBezTo>
                  <a:cubicBezTo>
                    <a:pt x="1017" y="664"/>
                    <a:pt x="1017" y="664"/>
                    <a:pt x="1017" y="664"/>
                  </a:cubicBezTo>
                  <a:cubicBezTo>
                    <a:pt x="969" y="664"/>
                    <a:pt x="969" y="664"/>
                    <a:pt x="969" y="664"/>
                  </a:cubicBezTo>
                  <a:cubicBezTo>
                    <a:pt x="969" y="152"/>
                    <a:pt x="969" y="152"/>
                    <a:pt x="969" y="152"/>
                  </a:cubicBezTo>
                  <a:cubicBezTo>
                    <a:pt x="969" y="122"/>
                    <a:pt x="944" y="96"/>
                    <a:pt x="913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22" y="96"/>
                    <a:pt x="96" y="122"/>
                    <a:pt x="96" y="152"/>
                  </a:cubicBezTo>
                  <a:cubicBezTo>
                    <a:pt x="96" y="664"/>
                    <a:pt x="96" y="664"/>
                    <a:pt x="96" y="664"/>
                  </a:cubicBezTo>
                  <a:cubicBezTo>
                    <a:pt x="48" y="664"/>
                    <a:pt x="48" y="664"/>
                    <a:pt x="48" y="664"/>
                  </a:cubicBezTo>
                  <a:lnTo>
                    <a:pt x="48" y="152"/>
                  </a:lnTo>
                  <a:close/>
                  <a:moveTo>
                    <a:pt x="880" y="630"/>
                  </a:moveTo>
                  <a:cubicBezTo>
                    <a:pt x="842" y="658"/>
                    <a:pt x="842" y="658"/>
                    <a:pt x="842" y="658"/>
                  </a:cubicBezTo>
                  <a:cubicBezTo>
                    <a:pt x="805" y="630"/>
                    <a:pt x="805" y="630"/>
                    <a:pt x="805" y="630"/>
                  </a:cubicBezTo>
                  <a:cubicBezTo>
                    <a:pt x="797" y="624"/>
                    <a:pt x="785" y="624"/>
                    <a:pt x="776" y="630"/>
                  </a:cubicBezTo>
                  <a:cubicBezTo>
                    <a:pt x="739" y="658"/>
                    <a:pt x="739" y="658"/>
                    <a:pt x="739" y="658"/>
                  </a:cubicBezTo>
                  <a:cubicBezTo>
                    <a:pt x="702" y="630"/>
                    <a:pt x="702" y="630"/>
                    <a:pt x="702" y="630"/>
                  </a:cubicBezTo>
                  <a:cubicBezTo>
                    <a:pt x="693" y="624"/>
                    <a:pt x="682" y="624"/>
                    <a:pt x="673" y="630"/>
                  </a:cubicBezTo>
                  <a:cubicBezTo>
                    <a:pt x="636" y="658"/>
                    <a:pt x="636" y="658"/>
                    <a:pt x="636" y="658"/>
                  </a:cubicBezTo>
                  <a:cubicBezTo>
                    <a:pt x="599" y="630"/>
                    <a:pt x="599" y="630"/>
                    <a:pt x="599" y="630"/>
                  </a:cubicBezTo>
                  <a:cubicBezTo>
                    <a:pt x="590" y="624"/>
                    <a:pt x="579" y="624"/>
                    <a:pt x="570" y="630"/>
                  </a:cubicBezTo>
                  <a:cubicBezTo>
                    <a:pt x="533" y="658"/>
                    <a:pt x="533" y="658"/>
                    <a:pt x="533" y="658"/>
                  </a:cubicBezTo>
                  <a:cubicBezTo>
                    <a:pt x="496" y="630"/>
                    <a:pt x="496" y="630"/>
                    <a:pt x="496" y="630"/>
                  </a:cubicBezTo>
                  <a:cubicBezTo>
                    <a:pt x="487" y="624"/>
                    <a:pt x="475" y="624"/>
                    <a:pt x="467" y="630"/>
                  </a:cubicBezTo>
                  <a:cubicBezTo>
                    <a:pt x="430" y="658"/>
                    <a:pt x="430" y="658"/>
                    <a:pt x="430" y="658"/>
                  </a:cubicBezTo>
                  <a:cubicBezTo>
                    <a:pt x="392" y="630"/>
                    <a:pt x="392" y="630"/>
                    <a:pt x="392" y="630"/>
                  </a:cubicBezTo>
                  <a:cubicBezTo>
                    <a:pt x="384" y="624"/>
                    <a:pt x="372" y="624"/>
                    <a:pt x="364" y="630"/>
                  </a:cubicBezTo>
                  <a:cubicBezTo>
                    <a:pt x="326" y="658"/>
                    <a:pt x="326" y="658"/>
                    <a:pt x="326" y="658"/>
                  </a:cubicBezTo>
                  <a:cubicBezTo>
                    <a:pt x="289" y="630"/>
                    <a:pt x="289" y="630"/>
                    <a:pt x="289" y="630"/>
                  </a:cubicBezTo>
                  <a:cubicBezTo>
                    <a:pt x="281" y="624"/>
                    <a:pt x="269" y="624"/>
                    <a:pt x="260" y="630"/>
                  </a:cubicBezTo>
                  <a:cubicBezTo>
                    <a:pt x="223" y="658"/>
                    <a:pt x="223" y="658"/>
                    <a:pt x="223" y="658"/>
                  </a:cubicBezTo>
                  <a:cubicBezTo>
                    <a:pt x="186" y="630"/>
                    <a:pt x="186" y="630"/>
                    <a:pt x="186" y="630"/>
                  </a:cubicBezTo>
                  <a:cubicBezTo>
                    <a:pt x="177" y="624"/>
                    <a:pt x="166" y="624"/>
                    <a:pt x="157" y="630"/>
                  </a:cubicBezTo>
                  <a:cubicBezTo>
                    <a:pt x="144" y="640"/>
                    <a:pt x="144" y="640"/>
                    <a:pt x="144" y="640"/>
                  </a:cubicBezTo>
                  <a:cubicBezTo>
                    <a:pt x="144" y="552"/>
                    <a:pt x="144" y="552"/>
                    <a:pt x="144" y="552"/>
                  </a:cubicBezTo>
                  <a:cubicBezTo>
                    <a:pt x="921" y="552"/>
                    <a:pt x="921" y="552"/>
                    <a:pt x="921" y="552"/>
                  </a:cubicBezTo>
                  <a:cubicBezTo>
                    <a:pt x="921" y="640"/>
                    <a:pt x="921" y="640"/>
                    <a:pt x="921" y="640"/>
                  </a:cubicBezTo>
                  <a:cubicBezTo>
                    <a:pt x="908" y="630"/>
                    <a:pt x="908" y="630"/>
                    <a:pt x="908" y="630"/>
                  </a:cubicBezTo>
                  <a:cubicBezTo>
                    <a:pt x="900" y="624"/>
                    <a:pt x="888" y="624"/>
                    <a:pt x="880" y="630"/>
                  </a:cubicBezTo>
                  <a:close/>
                  <a:moveTo>
                    <a:pt x="921" y="504"/>
                  </a:moveTo>
                  <a:cubicBezTo>
                    <a:pt x="144" y="504"/>
                    <a:pt x="144" y="504"/>
                    <a:pt x="144" y="504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48"/>
                    <a:pt x="148" y="144"/>
                    <a:pt x="152" y="144"/>
                  </a:cubicBezTo>
                  <a:cubicBezTo>
                    <a:pt x="913" y="144"/>
                    <a:pt x="913" y="144"/>
                    <a:pt x="913" y="144"/>
                  </a:cubicBezTo>
                  <a:cubicBezTo>
                    <a:pt x="918" y="144"/>
                    <a:pt x="921" y="148"/>
                    <a:pt x="921" y="152"/>
                  </a:cubicBezTo>
                  <a:lnTo>
                    <a:pt x="921" y="504"/>
                  </a:lnTo>
                  <a:close/>
                  <a:moveTo>
                    <a:pt x="921" y="504"/>
                  </a:moveTo>
                  <a:cubicBezTo>
                    <a:pt x="921" y="504"/>
                    <a:pt x="921" y="504"/>
                    <a:pt x="921" y="5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80"/>
            <p:cNvSpPr>
              <a:spLocks noEditPoints="1"/>
            </p:cNvSpPr>
            <p:nvPr/>
          </p:nvSpPr>
          <p:spPr bwMode="auto">
            <a:xfrm>
              <a:off x="7620001" y="5549900"/>
              <a:ext cx="6594474" cy="3090863"/>
            </a:xfrm>
            <a:custGeom>
              <a:avLst/>
              <a:gdLst>
                <a:gd name="T0" fmla="*/ 1480 w 1504"/>
                <a:gd name="T1" fmla="*/ 0 h 712"/>
                <a:gd name="T2" fmla="*/ 24 w 1504"/>
                <a:gd name="T3" fmla="*/ 0 h 712"/>
                <a:gd name="T4" fmla="*/ 0 w 1504"/>
                <a:gd name="T5" fmla="*/ 24 h 712"/>
                <a:gd name="T6" fmla="*/ 0 w 1504"/>
                <a:gd name="T7" fmla="*/ 688 h 712"/>
                <a:gd name="T8" fmla="*/ 24 w 1504"/>
                <a:gd name="T9" fmla="*/ 712 h 712"/>
                <a:gd name="T10" fmla="*/ 1480 w 1504"/>
                <a:gd name="T11" fmla="*/ 712 h 712"/>
                <a:gd name="T12" fmla="*/ 1504 w 1504"/>
                <a:gd name="T13" fmla="*/ 688 h 712"/>
                <a:gd name="T14" fmla="*/ 1504 w 1504"/>
                <a:gd name="T15" fmla="*/ 280 h 712"/>
                <a:gd name="T16" fmla="*/ 1480 w 1504"/>
                <a:gd name="T17" fmla="*/ 256 h 712"/>
                <a:gd name="T18" fmla="*/ 1393 w 1504"/>
                <a:gd name="T19" fmla="*/ 256 h 712"/>
                <a:gd name="T20" fmla="*/ 1337 w 1504"/>
                <a:gd name="T21" fmla="*/ 200 h 712"/>
                <a:gd name="T22" fmla="*/ 1393 w 1504"/>
                <a:gd name="T23" fmla="*/ 144 h 712"/>
                <a:gd name="T24" fmla="*/ 1480 w 1504"/>
                <a:gd name="T25" fmla="*/ 144 h 712"/>
                <a:gd name="T26" fmla="*/ 1504 w 1504"/>
                <a:gd name="T27" fmla="*/ 120 h 712"/>
                <a:gd name="T28" fmla="*/ 1504 w 1504"/>
                <a:gd name="T29" fmla="*/ 24 h 712"/>
                <a:gd name="T30" fmla="*/ 1480 w 1504"/>
                <a:gd name="T31" fmla="*/ 0 h 712"/>
                <a:gd name="T32" fmla="*/ 1456 w 1504"/>
                <a:gd name="T33" fmla="*/ 96 h 712"/>
                <a:gd name="T34" fmla="*/ 1393 w 1504"/>
                <a:gd name="T35" fmla="*/ 96 h 712"/>
                <a:gd name="T36" fmla="*/ 1289 w 1504"/>
                <a:gd name="T37" fmla="*/ 200 h 712"/>
                <a:gd name="T38" fmla="*/ 1393 w 1504"/>
                <a:gd name="T39" fmla="*/ 304 h 712"/>
                <a:gd name="T40" fmla="*/ 1456 w 1504"/>
                <a:gd name="T41" fmla="*/ 304 h 712"/>
                <a:gd name="T42" fmla="*/ 1456 w 1504"/>
                <a:gd name="T43" fmla="*/ 392 h 712"/>
                <a:gd name="T44" fmla="*/ 783 w 1504"/>
                <a:gd name="T45" fmla="*/ 350 h 712"/>
                <a:gd name="T46" fmla="*/ 771 w 1504"/>
                <a:gd name="T47" fmla="*/ 348 h 712"/>
                <a:gd name="T48" fmla="*/ 310 w 1504"/>
                <a:gd name="T49" fmla="*/ 311 h 712"/>
                <a:gd name="T50" fmla="*/ 285 w 1504"/>
                <a:gd name="T51" fmla="*/ 334 h 712"/>
                <a:gd name="T52" fmla="*/ 308 w 1504"/>
                <a:gd name="T53" fmla="*/ 359 h 712"/>
                <a:gd name="T54" fmla="*/ 766 w 1504"/>
                <a:gd name="T55" fmla="*/ 396 h 712"/>
                <a:gd name="T56" fmla="*/ 778 w 1504"/>
                <a:gd name="T57" fmla="*/ 397 h 712"/>
                <a:gd name="T58" fmla="*/ 1456 w 1504"/>
                <a:gd name="T59" fmla="*/ 440 h 712"/>
                <a:gd name="T60" fmla="*/ 1456 w 1504"/>
                <a:gd name="T61" fmla="*/ 528 h 712"/>
                <a:gd name="T62" fmla="*/ 755 w 1504"/>
                <a:gd name="T63" fmla="*/ 484 h 712"/>
                <a:gd name="T64" fmla="*/ 48 w 1504"/>
                <a:gd name="T65" fmla="*/ 440 h 712"/>
                <a:gd name="T66" fmla="*/ 48 w 1504"/>
                <a:gd name="T67" fmla="*/ 352 h 712"/>
                <a:gd name="T68" fmla="*/ 212 w 1504"/>
                <a:gd name="T69" fmla="*/ 355 h 712"/>
                <a:gd name="T70" fmla="*/ 213 w 1504"/>
                <a:gd name="T71" fmla="*/ 355 h 712"/>
                <a:gd name="T72" fmla="*/ 237 w 1504"/>
                <a:gd name="T73" fmla="*/ 332 h 712"/>
                <a:gd name="T74" fmla="*/ 214 w 1504"/>
                <a:gd name="T75" fmla="*/ 307 h 712"/>
                <a:gd name="T76" fmla="*/ 48 w 1504"/>
                <a:gd name="T77" fmla="*/ 304 h 712"/>
                <a:gd name="T78" fmla="*/ 48 w 1504"/>
                <a:gd name="T79" fmla="*/ 48 h 712"/>
                <a:gd name="T80" fmla="*/ 1456 w 1504"/>
                <a:gd name="T81" fmla="*/ 48 h 712"/>
                <a:gd name="T82" fmla="*/ 1456 w 1504"/>
                <a:gd name="T83" fmla="*/ 96 h 712"/>
                <a:gd name="T84" fmla="*/ 48 w 1504"/>
                <a:gd name="T85" fmla="*/ 488 h 712"/>
                <a:gd name="T86" fmla="*/ 749 w 1504"/>
                <a:gd name="T87" fmla="*/ 532 h 712"/>
                <a:gd name="T88" fmla="*/ 1456 w 1504"/>
                <a:gd name="T89" fmla="*/ 576 h 712"/>
                <a:gd name="T90" fmla="*/ 1456 w 1504"/>
                <a:gd name="T91" fmla="*/ 664 h 712"/>
                <a:gd name="T92" fmla="*/ 48 w 1504"/>
                <a:gd name="T93" fmla="*/ 664 h 712"/>
                <a:gd name="T94" fmla="*/ 48 w 1504"/>
                <a:gd name="T95" fmla="*/ 488 h 712"/>
                <a:gd name="T96" fmla="*/ 48 w 1504"/>
                <a:gd name="T97" fmla="*/ 488 h 712"/>
                <a:gd name="T98" fmla="*/ 48 w 1504"/>
                <a:gd name="T99" fmla="*/ 488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4" h="712">
                  <a:moveTo>
                    <a:pt x="148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701"/>
                    <a:pt x="11" y="712"/>
                    <a:pt x="24" y="712"/>
                  </a:cubicBezTo>
                  <a:cubicBezTo>
                    <a:pt x="1480" y="712"/>
                    <a:pt x="1480" y="712"/>
                    <a:pt x="1480" y="712"/>
                  </a:cubicBezTo>
                  <a:cubicBezTo>
                    <a:pt x="1493" y="712"/>
                    <a:pt x="1504" y="701"/>
                    <a:pt x="1504" y="688"/>
                  </a:cubicBezTo>
                  <a:cubicBezTo>
                    <a:pt x="1504" y="280"/>
                    <a:pt x="1504" y="280"/>
                    <a:pt x="1504" y="280"/>
                  </a:cubicBezTo>
                  <a:cubicBezTo>
                    <a:pt x="1504" y="267"/>
                    <a:pt x="1493" y="256"/>
                    <a:pt x="1480" y="256"/>
                  </a:cubicBezTo>
                  <a:cubicBezTo>
                    <a:pt x="1393" y="256"/>
                    <a:pt x="1393" y="256"/>
                    <a:pt x="1393" y="256"/>
                  </a:cubicBezTo>
                  <a:cubicBezTo>
                    <a:pt x="1362" y="256"/>
                    <a:pt x="1337" y="231"/>
                    <a:pt x="1337" y="200"/>
                  </a:cubicBezTo>
                  <a:cubicBezTo>
                    <a:pt x="1337" y="169"/>
                    <a:pt x="1362" y="144"/>
                    <a:pt x="1393" y="144"/>
                  </a:cubicBezTo>
                  <a:cubicBezTo>
                    <a:pt x="1480" y="144"/>
                    <a:pt x="1480" y="144"/>
                    <a:pt x="1480" y="144"/>
                  </a:cubicBezTo>
                  <a:cubicBezTo>
                    <a:pt x="1493" y="144"/>
                    <a:pt x="1504" y="133"/>
                    <a:pt x="1504" y="120"/>
                  </a:cubicBezTo>
                  <a:cubicBezTo>
                    <a:pt x="1504" y="24"/>
                    <a:pt x="1504" y="24"/>
                    <a:pt x="1504" y="24"/>
                  </a:cubicBezTo>
                  <a:cubicBezTo>
                    <a:pt x="1504" y="11"/>
                    <a:pt x="1493" y="0"/>
                    <a:pt x="1480" y="0"/>
                  </a:cubicBezTo>
                  <a:close/>
                  <a:moveTo>
                    <a:pt x="1456" y="96"/>
                  </a:moveTo>
                  <a:cubicBezTo>
                    <a:pt x="1393" y="96"/>
                    <a:pt x="1393" y="96"/>
                    <a:pt x="1393" y="96"/>
                  </a:cubicBezTo>
                  <a:cubicBezTo>
                    <a:pt x="1335" y="96"/>
                    <a:pt x="1289" y="143"/>
                    <a:pt x="1289" y="200"/>
                  </a:cubicBezTo>
                  <a:cubicBezTo>
                    <a:pt x="1289" y="257"/>
                    <a:pt x="1335" y="304"/>
                    <a:pt x="1393" y="304"/>
                  </a:cubicBezTo>
                  <a:cubicBezTo>
                    <a:pt x="1456" y="304"/>
                    <a:pt x="1456" y="304"/>
                    <a:pt x="1456" y="304"/>
                  </a:cubicBezTo>
                  <a:cubicBezTo>
                    <a:pt x="1456" y="392"/>
                    <a:pt x="1456" y="392"/>
                    <a:pt x="1456" y="392"/>
                  </a:cubicBezTo>
                  <a:cubicBezTo>
                    <a:pt x="1140" y="388"/>
                    <a:pt x="967" y="369"/>
                    <a:pt x="783" y="350"/>
                  </a:cubicBezTo>
                  <a:cubicBezTo>
                    <a:pt x="771" y="348"/>
                    <a:pt x="771" y="348"/>
                    <a:pt x="771" y="348"/>
                  </a:cubicBezTo>
                  <a:cubicBezTo>
                    <a:pt x="639" y="334"/>
                    <a:pt x="501" y="320"/>
                    <a:pt x="310" y="311"/>
                  </a:cubicBezTo>
                  <a:cubicBezTo>
                    <a:pt x="297" y="310"/>
                    <a:pt x="286" y="321"/>
                    <a:pt x="285" y="334"/>
                  </a:cubicBezTo>
                  <a:cubicBezTo>
                    <a:pt x="284" y="347"/>
                    <a:pt x="295" y="358"/>
                    <a:pt x="308" y="359"/>
                  </a:cubicBezTo>
                  <a:cubicBezTo>
                    <a:pt x="498" y="368"/>
                    <a:pt x="634" y="382"/>
                    <a:pt x="766" y="396"/>
                  </a:cubicBezTo>
                  <a:cubicBezTo>
                    <a:pt x="778" y="397"/>
                    <a:pt x="778" y="397"/>
                    <a:pt x="778" y="397"/>
                  </a:cubicBezTo>
                  <a:cubicBezTo>
                    <a:pt x="963" y="417"/>
                    <a:pt x="1137" y="436"/>
                    <a:pt x="1456" y="440"/>
                  </a:cubicBezTo>
                  <a:cubicBezTo>
                    <a:pt x="1456" y="528"/>
                    <a:pt x="1456" y="528"/>
                    <a:pt x="1456" y="528"/>
                  </a:cubicBezTo>
                  <a:cubicBezTo>
                    <a:pt x="1124" y="523"/>
                    <a:pt x="936" y="503"/>
                    <a:pt x="755" y="484"/>
                  </a:cubicBezTo>
                  <a:cubicBezTo>
                    <a:pt x="572" y="464"/>
                    <a:pt x="383" y="444"/>
                    <a:pt x="48" y="440"/>
                  </a:cubicBezTo>
                  <a:cubicBezTo>
                    <a:pt x="48" y="352"/>
                    <a:pt x="48" y="352"/>
                    <a:pt x="48" y="352"/>
                  </a:cubicBezTo>
                  <a:cubicBezTo>
                    <a:pt x="105" y="352"/>
                    <a:pt x="160" y="354"/>
                    <a:pt x="212" y="355"/>
                  </a:cubicBezTo>
                  <a:cubicBezTo>
                    <a:pt x="212" y="355"/>
                    <a:pt x="213" y="355"/>
                    <a:pt x="213" y="355"/>
                  </a:cubicBezTo>
                  <a:cubicBezTo>
                    <a:pt x="226" y="355"/>
                    <a:pt x="237" y="345"/>
                    <a:pt x="237" y="332"/>
                  </a:cubicBezTo>
                  <a:cubicBezTo>
                    <a:pt x="237" y="319"/>
                    <a:pt x="227" y="308"/>
                    <a:pt x="214" y="307"/>
                  </a:cubicBezTo>
                  <a:cubicBezTo>
                    <a:pt x="161" y="306"/>
                    <a:pt x="106" y="304"/>
                    <a:pt x="48" y="30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456" y="48"/>
                    <a:pt x="1456" y="48"/>
                    <a:pt x="1456" y="48"/>
                  </a:cubicBezTo>
                  <a:lnTo>
                    <a:pt x="1456" y="96"/>
                  </a:lnTo>
                  <a:close/>
                  <a:moveTo>
                    <a:pt x="48" y="488"/>
                  </a:moveTo>
                  <a:cubicBezTo>
                    <a:pt x="381" y="492"/>
                    <a:pt x="568" y="512"/>
                    <a:pt x="749" y="532"/>
                  </a:cubicBezTo>
                  <a:cubicBezTo>
                    <a:pt x="932" y="551"/>
                    <a:pt x="1121" y="571"/>
                    <a:pt x="1456" y="576"/>
                  </a:cubicBezTo>
                  <a:cubicBezTo>
                    <a:pt x="1456" y="664"/>
                    <a:pt x="1456" y="664"/>
                    <a:pt x="1456" y="664"/>
                  </a:cubicBezTo>
                  <a:cubicBezTo>
                    <a:pt x="48" y="664"/>
                    <a:pt x="48" y="664"/>
                    <a:pt x="48" y="664"/>
                  </a:cubicBezTo>
                  <a:lnTo>
                    <a:pt x="48" y="488"/>
                  </a:lnTo>
                  <a:close/>
                  <a:moveTo>
                    <a:pt x="48" y="488"/>
                  </a:moveTo>
                  <a:cubicBezTo>
                    <a:pt x="48" y="488"/>
                    <a:pt x="48" y="488"/>
                    <a:pt x="48" y="4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81"/>
            <p:cNvSpPr>
              <a:spLocks noEditPoints="1"/>
            </p:cNvSpPr>
            <p:nvPr/>
          </p:nvSpPr>
          <p:spPr bwMode="auto">
            <a:xfrm>
              <a:off x="11641138" y="6453188"/>
              <a:ext cx="209550" cy="207963"/>
            </a:xfrm>
            <a:custGeom>
              <a:avLst/>
              <a:gdLst>
                <a:gd name="T0" fmla="*/ 24 w 48"/>
                <a:gd name="T1" fmla="*/ 48 h 48"/>
                <a:gd name="T2" fmla="*/ 37 w 48"/>
                <a:gd name="T3" fmla="*/ 44 h 48"/>
                <a:gd name="T4" fmla="*/ 43 w 48"/>
                <a:gd name="T5" fmla="*/ 39 h 48"/>
                <a:gd name="T6" fmla="*/ 45 w 48"/>
                <a:gd name="T7" fmla="*/ 35 h 48"/>
                <a:gd name="T8" fmla="*/ 48 w 48"/>
                <a:gd name="T9" fmla="*/ 29 h 48"/>
                <a:gd name="T10" fmla="*/ 48 w 48"/>
                <a:gd name="T11" fmla="*/ 24 h 48"/>
                <a:gd name="T12" fmla="*/ 48 w 48"/>
                <a:gd name="T13" fmla="*/ 19 h 48"/>
                <a:gd name="T14" fmla="*/ 45 w 48"/>
                <a:gd name="T15" fmla="*/ 13 h 48"/>
                <a:gd name="T16" fmla="*/ 43 w 48"/>
                <a:gd name="T17" fmla="*/ 9 h 48"/>
                <a:gd name="T18" fmla="*/ 37 w 48"/>
                <a:gd name="T19" fmla="*/ 4 h 48"/>
                <a:gd name="T20" fmla="*/ 24 w 48"/>
                <a:gd name="T21" fmla="*/ 0 h 48"/>
                <a:gd name="T22" fmla="*/ 0 w 48"/>
                <a:gd name="T23" fmla="*/ 24 h 48"/>
                <a:gd name="T24" fmla="*/ 24 w 48"/>
                <a:gd name="T25" fmla="*/ 48 h 48"/>
                <a:gd name="T26" fmla="*/ 24 w 48"/>
                <a:gd name="T27" fmla="*/ 48 h 48"/>
                <a:gd name="T28" fmla="*/ 24 w 48"/>
                <a:gd name="T2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29" y="48"/>
                    <a:pt x="34" y="46"/>
                    <a:pt x="37" y="44"/>
                  </a:cubicBezTo>
                  <a:cubicBezTo>
                    <a:pt x="39" y="43"/>
                    <a:pt x="41" y="41"/>
                    <a:pt x="43" y="39"/>
                  </a:cubicBezTo>
                  <a:cubicBezTo>
                    <a:pt x="44" y="38"/>
                    <a:pt x="44" y="37"/>
                    <a:pt x="45" y="35"/>
                  </a:cubicBezTo>
                  <a:cubicBezTo>
                    <a:pt x="46" y="33"/>
                    <a:pt x="47" y="31"/>
                    <a:pt x="48" y="29"/>
                  </a:cubicBezTo>
                  <a:cubicBezTo>
                    <a:pt x="48" y="27"/>
                    <a:pt x="48" y="26"/>
                    <a:pt x="48" y="24"/>
                  </a:cubicBezTo>
                  <a:cubicBezTo>
                    <a:pt x="48" y="22"/>
                    <a:pt x="48" y="21"/>
                    <a:pt x="48" y="19"/>
                  </a:cubicBezTo>
                  <a:cubicBezTo>
                    <a:pt x="47" y="17"/>
                    <a:pt x="46" y="15"/>
                    <a:pt x="45" y="13"/>
                  </a:cubicBezTo>
                  <a:cubicBezTo>
                    <a:pt x="44" y="11"/>
                    <a:pt x="44" y="10"/>
                    <a:pt x="43" y="9"/>
                  </a:cubicBezTo>
                  <a:cubicBezTo>
                    <a:pt x="41" y="7"/>
                    <a:pt x="39" y="5"/>
                    <a:pt x="37" y="4"/>
                  </a:cubicBezTo>
                  <a:cubicBezTo>
                    <a:pt x="34" y="2"/>
                    <a:pt x="29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82"/>
            <p:cNvSpPr>
              <a:spLocks noEditPoints="1"/>
            </p:cNvSpPr>
            <p:nvPr/>
          </p:nvSpPr>
          <p:spPr bwMode="auto">
            <a:xfrm>
              <a:off x="12061825" y="6173788"/>
              <a:ext cx="211137" cy="209550"/>
            </a:xfrm>
            <a:custGeom>
              <a:avLst/>
              <a:gdLst>
                <a:gd name="T0" fmla="*/ 24 w 48"/>
                <a:gd name="T1" fmla="*/ 48 h 48"/>
                <a:gd name="T2" fmla="*/ 37 w 48"/>
                <a:gd name="T3" fmla="*/ 44 h 48"/>
                <a:gd name="T4" fmla="*/ 43 w 48"/>
                <a:gd name="T5" fmla="*/ 39 h 48"/>
                <a:gd name="T6" fmla="*/ 45 w 48"/>
                <a:gd name="T7" fmla="*/ 35 h 48"/>
                <a:gd name="T8" fmla="*/ 48 w 48"/>
                <a:gd name="T9" fmla="*/ 29 h 48"/>
                <a:gd name="T10" fmla="*/ 48 w 48"/>
                <a:gd name="T11" fmla="*/ 24 h 48"/>
                <a:gd name="T12" fmla="*/ 48 w 48"/>
                <a:gd name="T13" fmla="*/ 19 h 48"/>
                <a:gd name="T14" fmla="*/ 45 w 48"/>
                <a:gd name="T15" fmla="*/ 13 h 48"/>
                <a:gd name="T16" fmla="*/ 43 w 48"/>
                <a:gd name="T17" fmla="*/ 9 h 48"/>
                <a:gd name="T18" fmla="*/ 37 w 48"/>
                <a:gd name="T19" fmla="*/ 4 h 48"/>
                <a:gd name="T20" fmla="*/ 24 w 48"/>
                <a:gd name="T21" fmla="*/ 0 h 48"/>
                <a:gd name="T22" fmla="*/ 0 w 48"/>
                <a:gd name="T23" fmla="*/ 24 h 48"/>
                <a:gd name="T24" fmla="*/ 24 w 48"/>
                <a:gd name="T25" fmla="*/ 48 h 48"/>
                <a:gd name="T26" fmla="*/ 24 w 48"/>
                <a:gd name="T27" fmla="*/ 48 h 48"/>
                <a:gd name="T28" fmla="*/ 24 w 48"/>
                <a:gd name="T2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29" y="48"/>
                    <a:pt x="34" y="46"/>
                    <a:pt x="37" y="44"/>
                  </a:cubicBezTo>
                  <a:cubicBezTo>
                    <a:pt x="39" y="43"/>
                    <a:pt x="41" y="41"/>
                    <a:pt x="43" y="39"/>
                  </a:cubicBezTo>
                  <a:cubicBezTo>
                    <a:pt x="43" y="38"/>
                    <a:pt x="44" y="37"/>
                    <a:pt x="45" y="35"/>
                  </a:cubicBezTo>
                  <a:cubicBezTo>
                    <a:pt x="46" y="33"/>
                    <a:pt x="47" y="31"/>
                    <a:pt x="48" y="29"/>
                  </a:cubicBezTo>
                  <a:cubicBezTo>
                    <a:pt x="48" y="27"/>
                    <a:pt x="48" y="26"/>
                    <a:pt x="48" y="24"/>
                  </a:cubicBezTo>
                  <a:cubicBezTo>
                    <a:pt x="48" y="22"/>
                    <a:pt x="48" y="21"/>
                    <a:pt x="48" y="19"/>
                  </a:cubicBezTo>
                  <a:cubicBezTo>
                    <a:pt x="47" y="17"/>
                    <a:pt x="46" y="15"/>
                    <a:pt x="45" y="13"/>
                  </a:cubicBezTo>
                  <a:cubicBezTo>
                    <a:pt x="44" y="11"/>
                    <a:pt x="43" y="10"/>
                    <a:pt x="43" y="9"/>
                  </a:cubicBezTo>
                  <a:cubicBezTo>
                    <a:pt x="41" y="7"/>
                    <a:pt x="39" y="5"/>
                    <a:pt x="37" y="4"/>
                  </a:cubicBezTo>
                  <a:cubicBezTo>
                    <a:pt x="34" y="2"/>
                    <a:pt x="29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4" name="Group 333"/>
          <p:cNvGrpSpPr>
            <a:grpSpLocks noChangeAspect="1"/>
          </p:cNvGrpSpPr>
          <p:nvPr/>
        </p:nvGrpSpPr>
        <p:grpSpPr>
          <a:xfrm>
            <a:off x="7797010" y="5112927"/>
            <a:ext cx="351471" cy="304800"/>
            <a:chOff x="9196388" y="2817813"/>
            <a:chExt cx="6575425" cy="5702300"/>
          </a:xfrm>
        </p:grpSpPr>
        <p:sp>
          <p:nvSpPr>
            <p:cNvPr id="335" name="Rectangle 334"/>
            <p:cNvSpPr/>
            <p:nvPr/>
          </p:nvSpPr>
          <p:spPr>
            <a:xfrm>
              <a:off x="13386490" y="3747492"/>
              <a:ext cx="1948070" cy="2367075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6" name="Freeform 131"/>
            <p:cNvSpPr>
              <a:spLocks noEditPoints="1"/>
            </p:cNvSpPr>
            <p:nvPr/>
          </p:nvSpPr>
          <p:spPr bwMode="auto">
            <a:xfrm>
              <a:off x="9196388" y="2817813"/>
              <a:ext cx="6575425" cy="5702300"/>
            </a:xfrm>
            <a:custGeom>
              <a:avLst/>
              <a:gdLst>
                <a:gd name="T0" fmla="*/ 1380 w 1500"/>
                <a:gd name="T1" fmla="*/ 0 h 1313"/>
                <a:gd name="T2" fmla="*/ 120 w 1500"/>
                <a:gd name="T3" fmla="*/ 0 h 1313"/>
                <a:gd name="T4" fmla="*/ 0 w 1500"/>
                <a:gd name="T5" fmla="*/ 120 h 1313"/>
                <a:gd name="T6" fmla="*/ 0 w 1500"/>
                <a:gd name="T7" fmla="*/ 963 h 1313"/>
                <a:gd name="T8" fmla="*/ 120 w 1500"/>
                <a:gd name="T9" fmla="*/ 1083 h 1313"/>
                <a:gd name="T10" fmla="*/ 582 w 1500"/>
                <a:gd name="T11" fmla="*/ 1083 h 1313"/>
                <a:gd name="T12" fmla="*/ 582 w 1500"/>
                <a:gd name="T13" fmla="*/ 1265 h 1313"/>
                <a:gd name="T14" fmla="*/ 478 w 1500"/>
                <a:gd name="T15" fmla="*/ 1265 h 1313"/>
                <a:gd name="T16" fmla="*/ 454 w 1500"/>
                <a:gd name="T17" fmla="*/ 1289 h 1313"/>
                <a:gd name="T18" fmla="*/ 478 w 1500"/>
                <a:gd name="T19" fmla="*/ 1313 h 1313"/>
                <a:gd name="T20" fmla="*/ 1022 w 1500"/>
                <a:gd name="T21" fmla="*/ 1313 h 1313"/>
                <a:gd name="T22" fmla="*/ 1046 w 1500"/>
                <a:gd name="T23" fmla="*/ 1289 h 1313"/>
                <a:gd name="T24" fmla="*/ 1022 w 1500"/>
                <a:gd name="T25" fmla="*/ 1265 h 1313"/>
                <a:gd name="T26" fmla="*/ 918 w 1500"/>
                <a:gd name="T27" fmla="*/ 1265 h 1313"/>
                <a:gd name="T28" fmla="*/ 918 w 1500"/>
                <a:gd name="T29" fmla="*/ 1155 h 1313"/>
                <a:gd name="T30" fmla="*/ 894 w 1500"/>
                <a:gd name="T31" fmla="*/ 1131 h 1313"/>
                <a:gd name="T32" fmla="*/ 870 w 1500"/>
                <a:gd name="T33" fmla="*/ 1155 h 1313"/>
                <a:gd name="T34" fmla="*/ 870 w 1500"/>
                <a:gd name="T35" fmla="*/ 1265 h 1313"/>
                <a:gd name="T36" fmla="*/ 630 w 1500"/>
                <a:gd name="T37" fmla="*/ 1265 h 1313"/>
                <a:gd name="T38" fmla="*/ 630 w 1500"/>
                <a:gd name="T39" fmla="*/ 1083 h 1313"/>
                <a:gd name="T40" fmla="*/ 1380 w 1500"/>
                <a:gd name="T41" fmla="*/ 1083 h 1313"/>
                <a:gd name="T42" fmla="*/ 1500 w 1500"/>
                <a:gd name="T43" fmla="*/ 963 h 1313"/>
                <a:gd name="T44" fmla="*/ 1500 w 1500"/>
                <a:gd name="T45" fmla="*/ 120 h 1313"/>
                <a:gd name="T46" fmla="*/ 1380 w 1500"/>
                <a:gd name="T47" fmla="*/ 0 h 1313"/>
                <a:gd name="T48" fmla="*/ 1380 w 1500"/>
                <a:gd name="T49" fmla="*/ 1035 h 1313"/>
                <a:gd name="T50" fmla="*/ 120 w 1500"/>
                <a:gd name="T51" fmla="*/ 1035 h 1313"/>
                <a:gd name="T52" fmla="*/ 48 w 1500"/>
                <a:gd name="T53" fmla="*/ 963 h 1313"/>
                <a:gd name="T54" fmla="*/ 48 w 1500"/>
                <a:gd name="T55" fmla="*/ 874 h 1313"/>
                <a:gd name="T56" fmla="*/ 1452 w 1500"/>
                <a:gd name="T57" fmla="*/ 874 h 1313"/>
                <a:gd name="T58" fmla="*/ 1452 w 1500"/>
                <a:gd name="T59" fmla="*/ 963 h 1313"/>
                <a:gd name="T60" fmla="*/ 1380 w 1500"/>
                <a:gd name="T61" fmla="*/ 1035 h 1313"/>
                <a:gd name="T62" fmla="*/ 120 w 1500"/>
                <a:gd name="T63" fmla="*/ 48 h 1313"/>
                <a:gd name="T64" fmla="*/ 1380 w 1500"/>
                <a:gd name="T65" fmla="*/ 48 h 1313"/>
                <a:gd name="T66" fmla="*/ 1452 w 1500"/>
                <a:gd name="T67" fmla="*/ 120 h 1313"/>
                <a:gd name="T68" fmla="*/ 1452 w 1500"/>
                <a:gd name="T69" fmla="*/ 826 h 1313"/>
                <a:gd name="T70" fmla="*/ 48 w 1500"/>
                <a:gd name="T71" fmla="*/ 826 h 1313"/>
                <a:gd name="T72" fmla="*/ 48 w 1500"/>
                <a:gd name="T73" fmla="*/ 120 h 1313"/>
                <a:gd name="T74" fmla="*/ 120 w 1500"/>
                <a:gd name="T75" fmla="*/ 48 h 1313"/>
                <a:gd name="T76" fmla="*/ 120 w 1500"/>
                <a:gd name="T77" fmla="*/ 48 h 1313"/>
                <a:gd name="T78" fmla="*/ 120 w 1500"/>
                <a:gd name="T79" fmla="*/ 48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0" h="1313">
                  <a:moveTo>
                    <a:pt x="1380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54" y="0"/>
                    <a:pt x="0" y="54"/>
                    <a:pt x="0" y="120"/>
                  </a:cubicBezTo>
                  <a:cubicBezTo>
                    <a:pt x="0" y="963"/>
                    <a:pt x="0" y="963"/>
                    <a:pt x="0" y="963"/>
                  </a:cubicBezTo>
                  <a:cubicBezTo>
                    <a:pt x="0" y="1029"/>
                    <a:pt x="54" y="1083"/>
                    <a:pt x="120" y="1083"/>
                  </a:cubicBezTo>
                  <a:cubicBezTo>
                    <a:pt x="582" y="1083"/>
                    <a:pt x="582" y="1083"/>
                    <a:pt x="582" y="1083"/>
                  </a:cubicBezTo>
                  <a:cubicBezTo>
                    <a:pt x="582" y="1265"/>
                    <a:pt x="582" y="1265"/>
                    <a:pt x="582" y="1265"/>
                  </a:cubicBezTo>
                  <a:cubicBezTo>
                    <a:pt x="478" y="1265"/>
                    <a:pt x="478" y="1265"/>
                    <a:pt x="478" y="1265"/>
                  </a:cubicBezTo>
                  <a:cubicBezTo>
                    <a:pt x="465" y="1265"/>
                    <a:pt x="454" y="1276"/>
                    <a:pt x="454" y="1289"/>
                  </a:cubicBezTo>
                  <a:cubicBezTo>
                    <a:pt x="454" y="1302"/>
                    <a:pt x="465" y="1313"/>
                    <a:pt x="478" y="1313"/>
                  </a:cubicBezTo>
                  <a:cubicBezTo>
                    <a:pt x="1022" y="1313"/>
                    <a:pt x="1022" y="1313"/>
                    <a:pt x="1022" y="1313"/>
                  </a:cubicBezTo>
                  <a:cubicBezTo>
                    <a:pt x="1035" y="1313"/>
                    <a:pt x="1046" y="1302"/>
                    <a:pt x="1046" y="1289"/>
                  </a:cubicBezTo>
                  <a:cubicBezTo>
                    <a:pt x="1046" y="1276"/>
                    <a:pt x="1035" y="1265"/>
                    <a:pt x="1022" y="1265"/>
                  </a:cubicBezTo>
                  <a:cubicBezTo>
                    <a:pt x="918" y="1265"/>
                    <a:pt x="918" y="1265"/>
                    <a:pt x="918" y="1265"/>
                  </a:cubicBezTo>
                  <a:cubicBezTo>
                    <a:pt x="918" y="1155"/>
                    <a:pt x="918" y="1155"/>
                    <a:pt x="918" y="1155"/>
                  </a:cubicBezTo>
                  <a:cubicBezTo>
                    <a:pt x="918" y="1142"/>
                    <a:pt x="907" y="1131"/>
                    <a:pt x="894" y="1131"/>
                  </a:cubicBezTo>
                  <a:cubicBezTo>
                    <a:pt x="881" y="1131"/>
                    <a:pt x="870" y="1142"/>
                    <a:pt x="870" y="1155"/>
                  </a:cubicBezTo>
                  <a:cubicBezTo>
                    <a:pt x="870" y="1265"/>
                    <a:pt x="870" y="1265"/>
                    <a:pt x="870" y="1265"/>
                  </a:cubicBezTo>
                  <a:cubicBezTo>
                    <a:pt x="630" y="1265"/>
                    <a:pt x="630" y="1265"/>
                    <a:pt x="630" y="1265"/>
                  </a:cubicBezTo>
                  <a:cubicBezTo>
                    <a:pt x="630" y="1083"/>
                    <a:pt x="630" y="1083"/>
                    <a:pt x="630" y="1083"/>
                  </a:cubicBezTo>
                  <a:cubicBezTo>
                    <a:pt x="1380" y="1083"/>
                    <a:pt x="1380" y="1083"/>
                    <a:pt x="1380" y="1083"/>
                  </a:cubicBezTo>
                  <a:cubicBezTo>
                    <a:pt x="1446" y="1083"/>
                    <a:pt x="1500" y="1029"/>
                    <a:pt x="1500" y="963"/>
                  </a:cubicBezTo>
                  <a:cubicBezTo>
                    <a:pt x="1500" y="120"/>
                    <a:pt x="1500" y="120"/>
                    <a:pt x="1500" y="120"/>
                  </a:cubicBezTo>
                  <a:cubicBezTo>
                    <a:pt x="1500" y="54"/>
                    <a:pt x="1446" y="0"/>
                    <a:pt x="1380" y="0"/>
                  </a:cubicBezTo>
                  <a:close/>
                  <a:moveTo>
                    <a:pt x="1380" y="1035"/>
                  </a:moveTo>
                  <a:cubicBezTo>
                    <a:pt x="120" y="1035"/>
                    <a:pt x="120" y="1035"/>
                    <a:pt x="120" y="1035"/>
                  </a:cubicBezTo>
                  <a:cubicBezTo>
                    <a:pt x="80" y="1035"/>
                    <a:pt x="48" y="1003"/>
                    <a:pt x="48" y="963"/>
                  </a:cubicBezTo>
                  <a:cubicBezTo>
                    <a:pt x="48" y="874"/>
                    <a:pt x="48" y="874"/>
                    <a:pt x="48" y="874"/>
                  </a:cubicBezTo>
                  <a:cubicBezTo>
                    <a:pt x="1452" y="874"/>
                    <a:pt x="1452" y="874"/>
                    <a:pt x="1452" y="874"/>
                  </a:cubicBezTo>
                  <a:cubicBezTo>
                    <a:pt x="1452" y="963"/>
                    <a:pt x="1452" y="963"/>
                    <a:pt x="1452" y="963"/>
                  </a:cubicBezTo>
                  <a:cubicBezTo>
                    <a:pt x="1452" y="1003"/>
                    <a:pt x="1420" y="1035"/>
                    <a:pt x="1380" y="1035"/>
                  </a:cubicBezTo>
                  <a:close/>
                  <a:moveTo>
                    <a:pt x="120" y="48"/>
                  </a:moveTo>
                  <a:cubicBezTo>
                    <a:pt x="1380" y="48"/>
                    <a:pt x="1380" y="48"/>
                    <a:pt x="1380" y="48"/>
                  </a:cubicBezTo>
                  <a:cubicBezTo>
                    <a:pt x="1420" y="48"/>
                    <a:pt x="1452" y="81"/>
                    <a:pt x="1452" y="120"/>
                  </a:cubicBezTo>
                  <a:cubicBezTo>
                    <a:pt x="1452" y="826"/>
                    <a:pt x="1452" y="826"/>
                    <a:pt x="1452" y="826"/>
                  </a:cubicBezTo>
                  <a:cubicBezTo>
                    <a:pt x="48" y="826"/>
                    <a:pt x="48" y="826"/>
                    <a:pt x="48" y="82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8"/>
                    <a:pt x="120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7" name="Freeform 132"/>
            <p:cNvSpPr>
              <a:spLocks noEditPoints="1"/>
            </p:cNvSpPr>
            <p:nvPr/>
          </p:nvSpPr>
          <p:spPr bwMode="auto">
            <a:xfrm>
              <a:off x="9756776" y="3373438"/>
              <a:ext cx="2911475" cy="207963"/>
            </a:xfrm>
            <a:custGeom>
              <a:avLst/>
              <a:gdLst>
                <a:gd name="T0" fmla="*/ 24 w 664"/>
                <a:gd name="T1" fmla="*/ 48 h 48"/>
                <a:gd name="T2" fmla="*/ 640 w 664"/>
                <a:gd name="T3" fmla="*/ 48 h 48"/>
                <a:gd name="T4" fmla="*/ 664 w 664"/>
                <a:gd name="T5" fmla="*/ 24 h 48"/>
                <a:gd name="T6" fmla="*/ 640 w 664"/>
                <a:gd name="T7" fmla="*/ 0 h 48"/>
                <a:gd name="T8" fmla="*/ 24 w 664"/>
                <a:gd name="T9" fmla="*/ 0 h 48"/>
                <a:gd name="T10" fmla="*/ 0 w 664"/>
                <a:gd name="T11" fmla="*/ 24 h 48"/>
                <a:gd name="T12" fmla="*/ 24 w 664"/>
                <a:gd name="T13" fmla="*/ 48 h 48"/>
                <a:gd name="T14" fmla="*/ 24 w 664"/>
                <a:gd name="T15" fmla="*/ 48 h 48"/>
                <a:gd name="T16" fmla="*/ 24 w 66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24" y="48"/>
                  </a:move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8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8" name="Freeform 133"/>
            <p:cNvSpPr>
              <a:spLocks noEditPoints="1"/>
            </p:cNvSpPr>
            <p:nvPr/>
          </p:nvSpPr>
          <p:spPr bwMode="auto">
            <a:xfrm>
              <a:off x="9756776" y="3868738"/>
              <a:ext cx="2911475" cy="207963"/>
            </a:xfrm>
            <a:custGeom>
              <a:avLst/>
              <a:gdLst>
                <a:gd name="T0" fmla="*/ 24 w 664"/>
                <a:gd name="T1" fmla="*/ 48 h 48"/>
                <a:gd name="T2" fmla="*/ 640 w 664"/>
                <a:gd name="T3" fmla="*/ 48 h 48"/>
                <a:gd name="T4" fmla="*/ 664 w 664"/>
                <a:gd name="T5" fmla="*/ 24 h 48"/>
                <a:gd name="T6" fmla="*/ 640 w 664"/>
                <a:gd name="T7" fmla="*/ 0 h 48"/>
                <a:gd name="T8" fmla="*/ 24 w 664"/>
                <a:gd name="T9" fmla="*/ 0 h 48"/>
                <a:gd name="T10" fmla="*/ 0 w 664"/>
                <a:gd name="T11" fmla="*/ 24 h 48"/>
                <a:gd name="T12" fmla="*/ 24 w 664"/>
                <a:gd name="T13" fmla="*/ 48 h 48"/>
                <a:gd name="T14" fmla="*/ 24 w 664"/>
                <a:gd name="T15" fmla="*/ 48 h 48"/>
                <a:gd name="T16" fmla="*/ 24 w 66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24" y="48"/>
                  </a:move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8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9" name="Freeform 134"/>
            <p:cNvSpPr>
              <a:spLocks noEditPoints="1"/>
            </p:cNvSpPr>
            <p:nvPr/>
          </p:nvSpPr>
          <p:spPr bwMode="auto">
            <a:xfrm>
              <a:off x="9756776" y="4364038"/>
              <a:ext cx="1560513" cy="207963"/>
            </a:xfrm>
            <a:custGeom>
              <a:avLst/>
              <a:gdLst>
                <a:gd name="T0" fmla="*/ 24 w 356"/>
                <a:gd name="T1" fmla="*/ 48 h 48"/>
                <a:gd name="T2" fmla="*/ 332 w 356"/>
                <a:gd name="T3" fmla="*/ 48 h 48"/>
                <a:gd name="T4" fmla="*/ 356 w 356"/>
                <a:gd name="T5" fmla="*/ 24 h 48"/>
                <a:gd name="T6" fmla="*/ 332 w 356"/>
                <a:gd name="T7" fmla="*/ 0 h 48"/>
                <a:gd name="T8" fmla="*/ 24 w 356"/>
                <a:gd name="T9" fmla="*/ 0 h 48"/>
                <a:gd name="T10" fmla="*/ 0 w 356"/>
                <a:gd name="T11" fmla="*/ 24 h 48"/>
                <a:gd name="T12" fmla="*/ 24 w 356"/>
                <a:gd name="T13" fmla="*/ 48 h 48"/>
                <a:gd name="T14" fmla="*/ 24 w 356"/>
                <a:gd name="T15" fmla="*/ 48 h 48"/>
                <a:gd name="T16" fmla="*/ 24 w 35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24" y="48"/>
                  </a:move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8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Freeform 135"/>
            <p:cNvSpPr>
              <a:spLocks noEditPoints="1"/>
            </p:cNvSpPr>
            <p:nvPr/>
          </p:nvSpPr>
          <p:spPr bwMode="auto">
            <a:xfrm>
              <a:off x="9756776" y="4859338"/>
              <a:ext cx="2911475" cy="207963"/>
            </a:xfrm>
            <a:custGeom>
              <a:avLst/>
              <a:gdLst>
                <a:gd name="T0" fmla="*/ 24 w 664"/>
                <a:gd name="T1" fmla="*/ 48 h 48"/>
                <a:gd name="T2" fmla="*/ 640 w 664"/>
                <a:gd name="T3" fmla="*/ 48 h 48"/>
                <a:gd name="T4" fmla="*/ 664 w 664"/>
                <a:gd name="T5" fmla="*/ 24 h 48"/>
                <a:gd name="T6" fmla="*/ 640 w 664"/>
                <a:gd name="T7" fmla="*/ 0 h 48"/>
                <a:gd name="T8" fmla="*/ 24 w 664"/>
                <a:gd name="T9" fmla="*/ 0 h 48"/>
                <a:gd name="T10" fmla="*/ 0 w 664"/>
                <a:gd name="T11" fmla="*/ 24 h 48"/>
                <a:gd name="T12" fmla="*/ 24 w 664"/>
                <a:gd name="T13" fmla="*/ 48 h 48"/>
                <a:gd name="T14" fmla="*/ 24 w 664"/>
                <a:gd name="T15" fmla="*/ 48 h 48"/>
                <a:gd name="T16" fmla="*/ 24 w 66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24" y="48"/>
                  </a:move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8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Freeform 136"/>
            <p:cNvSpPr>
              <a:spLocks noEditPoints="1"/>
            </p:cNvSpPr>
            <p:nvPr/>
          </p:nvSpPr>
          <p:spPr bwMode="auto">
            <a:xfrm>
              <a:off x="9756776" y="5354638"/>
              <a:ext cx="2911475" cy="207963"/>
            </a:xfrm>
            <a:custGeom>
              <a:avLst/>
              <a:gdLst>
                <a:gd name="T0" fmla="*/ 24 w 664"/>
                <a:gd name="T1" fmla="*/ 48 h 48"/>
                <a:gd name="T2" fmla="*/ 640 w 664"/>
                <a:gd name="T3" fmla="*/ 48 h 48"/>
                <a:gd name="T4" fmla="*/ 664 w 664"/>
                <a:gd name="T5" fmla="*/ 24 h 48"/>
                <a:gd name="T6" fmla="*/ 640 w 664"/>
                <a:gd name="T7" fmla="*/ 0 h 48"/>
                <a:gd name="T8" fmla="*/ 24 w 664"/>
                <a:gd name="T9" fmla="*/ 0 h 48"/>
                <a:gd name="T10" fmla="*/ 0 w 664"/>
                <a:gd name="T11" fmla="*/ 24 h 48"/>
                <a:gd name="T12" fmla="*/ 24 w 664"/>
                <a:gd name="T13" fmla="*/ 48 h 48"/>
                <a:gd name="T14" fmla="*/ 24 w 664"/>
                <a:gd name="T15" fmla="*/ 48 h 48"/>
                <a:gd name="T16" fmla="*/ 24 w 66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48">
                  <a:moveTo>
                    <a:pt x="24" y="48"/>
                  </a:moveTo>
                  <a:cubicBezTo>
                    <a:pt x="640" y="48"/>
                    <a:pt x="640" y="48"/>
                    <a:pt x="640" y="48"/>
                  </a:cubicBezTo>
                  <a:cubicBezTo>
                    <a:pt x="653" y="48"/>
                    <a:pt x="664" y="38"/>
                    <a:pt x="664" y="24"/>
                  </a:cubicBezTo>
                  <a:cubicBezTo>
                    <a:pt x="664" y="11"/>
                    <a:pt x="653" y="0"/>
                    <a:pt x="6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Freeform 137"/>
            <p:cNvSpPr>
              <a:spLocks noEditPoints="1"/>
            </p:cNvSpPr>
            <p:nvPr/>
          </p:nvSpPr>
          <p:spPr bwMode="auto">
            <a:xfrm>
              <a:off x="9756776" y="5848350"/>
              <a:ext cx="1560513" cy="209550"/>
            </a:xfrm>
            <a:custGeom>
              <a:avLst/>
              <a:gdLst>
                <a:gd name="T0" fmla="*/ 24 w 356"/>
                <a:gd name="T1" fmla="*/ 48 h 48"/>
                <a:gd name="T2" fmla="*/ 332 w 356"/>
                <a:gd name="T3" fmla="*/ 48 h 48"/>
                <a:gd name="T4" fmla="*/ 356 w 356"/>
                <a:gd name="T5" fmla="*/ 24 h 48"/>
                <a:gd name="T6" fmla="*/ 332 w 356"/>
                <a:gd name="T7" fmla="*/ 0 h 48"/>
                <a:gd name="T8" fmla="*/ 24 w 356"/>
                <a:gd name="T9" fmla="*/ 0 h 48"/>
                <a:gd name="T10" fmla="*/ 0 w 356"/>
                <a:gd name="T11" fmla="*/ 24 h 48"/>
                <a:gd name="T12" fmla="*/ 24 w 356"/>
                <a:gd name="T13" fmla="*/ 48 h 48"/>
                <a:gd name="T14" fmla="*/ 24 w 356"/>
                <a:gd name="T15" fmla="*/ 48 h 48"/>
                <a:gd name="T16" fmla="*/ 24 w 35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8">
                  <a:moveTo>
                    <a:pt x="24" y="48"/>
                  </a:moveTo>
                  <a:cubicBezTo>
                    <a:pt x="332" y="48"/>
                    <a:pt x="332" y="48"/>
                    <a:pt x="332" y="48"/>
                  </a:cubicBezTo>
                  <a:cubicBezTo>
                    <a:pt x="345" y="48"/>
                    <a:pt x="356" y="38"/>
                    <a:pt x="356" y="24"/>
                  </a:cubicBezTo>
                  <a:cubicBezTo>
                    <a:pt x="356" y="11"/>
                    <a:pt x="345" y="0"/>
                    <a:pt x="3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3" name="Freeform 143"/>
            <p:cNvSpPr>
              <a:spLocks noEditPoints="1"/>
            </p:cNvSpPr>
            <p:nvPr/>
          </p:nvSpPr>
          <p:spPr bwMode="auto">
            <a:xfrm>
              <a:off x="13009563" y="3373438"/>
              <a:ext cx="2201863" cy="2684463"/>
            </a:xfrm>
            <a:custGeom>
              <a:avLst/>
              <a:gdLst>
                <a:gd name="T0" fmla="*/ 24 w 502"/>
                <a:gd name="T1" fmla="*/ 618 h 618"/>
                <a:gd name="T2" fmla="*/ 478 w 502"/>
                <a:gd name="T3" fmla="*/ 618 h 618"/>
                <a:gd name="T4" fmla="*/ 502 w 502"/>
                <a:gd name="T5" fmla="*/ 594 h 618"/>
                <a:gd name="T6" fmla="*/ 502 w 502"/>
                <a:gd name="T7" fmla="*/ 24 h 618"/>
                <a:gd name="T8" fmla="*/ 478 w 502"/>
                <a:gd name="T9" fmla="*/ 0 h 618"/>
                <a:gd name="T10" fmla="*/ 24 w 502"/>
                <a:gd name="T11" fmla="*/ 0 h 618"/>
                <a:gd name="T12" fmla="*/ 0 w 502"/>
                <a:gd name="T13" fmla="*/ 24 h 618"/>
                <a:gd name="T14" fmla="*/ 0 w 502"/>
                <a:gd name="T15" fmla="*/ 594 h 618"/>
                <a:gd name="T16" fmla="*/ 24 w 502"/>
                <a:gd name="T17" fmla="*/ 618 h 618"/>
                <a:gd name="T18" fmla="*/ 48 w 502"/>
                <a:gd name="T19" fmla="*/ 48 h 618"/>
                <a:gd name="T20" fmla="*/ 454 w 502"/>
                <a:gd name="T21" fmla="*/ 48 h 618"/>
                <a:gd name="T22" fmla="*/ 454 w 502"/>
                <a:gd name="T23" fmla="*/ 570 h 618"/>
                <a:gd name="T24" fmla="*/ 48 w 502"/>
                <a:gd name="T25" fmla="*/ 570 h 618"/>
                <a:gd name="T26" fmla="*/ 48 w 502"/>
                <a:gd name="T27" fmla="*/ 48 h 618"/>
                <a:gd name="T28" fmla="*/ 48 w 502"/>
                <a:gd name="T29" fmla="*/ 48 h 618"/>
                <a:gd name="T30" fmla="*/ 48 w 502"/>
                <a:gd name="T31" fmla="*/ 4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2" h="618">
                  <a:moveTo>
                    <a:pt x="24" y="618"/>
                  </a:moveTo>
                  <a:cubicBezTo>
                    <a:pt x="478" y="618"/>
                    <a:pt x="478" y="618"/>
                    <a:pt x="478" y="618"/>
                  </a:cubicBezTo>
                  <a:cubicBezTo>
                    <a:pt x="491" y="618"/>
                    <a:pt x="502" y="608"/>
                    <a:pt x="502" y="594"/>
                  </a:cubicBezTo>
                  <a:cubicBezTo>
                    <a:pt x="502" y="24"/>
                    <a:pt x="502" y="24"/>
                    <a:pt x="502" y="24"/>
                  </a:cubicBezTo>
                  <a:cubicBezTo>
                    <a:pt x="502" y="11"/>
                    <a:pt x="491" y="0"/>
                    <a:pt x="47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94"/>
                    <a:pt x="0" y="594"/>
                    <a:pt x="0" y="594"/>
                  </a:cubicBezTo>
                  <a:cubicBezTo>
                    <a:pt x="0" y="608"/>
                    <a:pt x="11" y="618"/>
                    <a:pt x="24" y="618"/>
                  </a:cubicBezTo>
                  <a:close/>
                  <a:moveTo>
                    <a:pt x="48" y="48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454" y="570"/>
                    <a:pt x="454" y="570"/>
                    <a:pt x="454" y="570"/>
                  </a:cubicBezTo>
                  <a:cubicBezTo>
                    <a:pt x="48" y="570"/>
                    <a:pt x="48" y="570"/>
                    <a:pt x="48" y="570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4" name="Group 343"/>
          <p:cNvGrpSpPr>
            <a:grpSpLocks noChangeAspect="1"/>
          </p:cNvGrpSpPr>
          <p:nvPr/>
        </p:nvGrpSpPr>
        <p:grpSpPr>
          <a:xfrm>
            <a:off x="8975909" y="5096125"/>
            <a:ext cx="380445" cy="304800"/>
            <a:chOff x="9253538" y="3443288"/>
            <a:chExt cx="6523038" cy="5226050"/>
          </a:xfrm>
        </p:grpSpPr>
        <p:sp>
          <p:nvSpPr>
            <p:cNvPr id="345" name="Rectangle 344"/>
            <p:cNvSpPr/>
            <p:nvPr/>
          </p:nvSpPr>
          <p:spPr>
            <a:xfrm>
              <a:off x="10815128" y="4724832"/>
              <a:ext cx="3988905" cy="337843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6" name="Freeform 192"/>
            <p:cNvSpPr>
              <a:spLocks noEditPoints="1"/>
            </p:cNvSpPr>
            <p:nvPr/>
          </p:nvSpPr>
          <p:spPr bwMode="auto">
            <a:xfrm>
              <a:off x="9253538" y="3443288"/>
              <a:ext cx="6523038" cy="5226050"/>
            </a:xfrm>
            <a:custGeom>
              <a:avLst/>
              <a:gdLst>
                <a:gd name="T0" fmla="*/ 1464 w 1488"/>
                <a:gd name="T1" fmla="*/ 0 h 1203"/>
                <a:gd name="T2" fmla="*/ 24 w 1488"/>
                <a:gd name="T3" fmla="*/ 0 h 1203"/>
                <a:gd name="T4" fmla="*/ 0 w 1488"/>
                <a:gd name="T5" fmla="*/ 24 h 1203"/>
                <a:gd name="T6" fmla="*/ 0 w 1488"/>
                <a:gd name="T7" fmla="*/ 1179 h 1203"/>
                <a:gd name="T8" fmla="*/ 24 w 1488"/>
                <a:gd name="T9" fmla="*/ 1203 h 1203"/>
                <a:gd name="T10" fmla="*/ 1464 w 1488"/>
                <a:gd name="T11" fmla="*/ 1203 h 1203"/>
                <a:gd name="T12" fmla="*/ 1488 w 1488"/>
                <a:gd name="T13" fmla="*/ 1179 h 1203"/>
                <a:gd name="T14" fmla="*/ 1488 w 1488"/>
                <a:gd name="T15" fmla="*/ 24 h 1203"/>
                <a:gd name="T16" fmla="*/ 1464 w 1488"/>
                <a:gd name="T17" fmla="*/ 0 h 1203"/>
                <a:gd name="T18" fmla="*/ 1440 w 1488"/>
                <a:gd name="T19" fmla="*/ 1155 h 1203"/>
                <a:gd name="T20" fmla="*/ 48 w 1488"/>
                <a:gd name="T21" fmla="*/ 1155 h 1203"/>
                <a:gd name="T22" fmla="*/ 48 w 1488"/>
                <a:gd name="T23" fmla="*/ 48 h 1203"/>
                <a:gd name="T24" fmla="*/ 1440 w 1488"/>
                <a:gd name="T25" fmla="*/ 48 h 1203"/>
                <a:gd name="T26" fmla="*/ 1440 w 1488"/>
                <a:gd name="T27" fmla="*/ 1155 h 1203"/>
                <a:gd name="T28" fmla="*/ 1440 w 1488"/>
                <a:gd name="T29" fmla="*/ 1155 h 1203"/>
                <a:gd name="T30" fmla="*/ 1440 w 1488"/>
                <a:gd name="T31" fmla="*/ 1155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8" h="1203">
                  <a:moveTo>
                    <a:pt x="14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79"/>
                    <a:pt x="0" y="1179"/>
                    <a:pt x="0" y="1179"/>
                  </a:cubicBezTo>
                  <a:cubicBezTo>
                    <a:pt x="0" y="1193"/>
                    <a:pt x="11" y="1203"/>
                    <a:pt x="24" y="1203"/>
                  </a:cubicBezTo>
                  <a:cubicBezTo>
                    <a:pt x="1464" y="1203"/>
                    <a:pt x="1464" y="1203"/>
                    <a:pt x="1464" y="1203"/>
                  </a:cubicBezTo>
                  <a:cubicBezTo>
                    <a:pt x="1477" y="1203"/>
                    <a:pt x="1488" y="1193"/>
                    <a:pt x="1488" y="1179"/>
                  </a:cubicBezTo>
                  <a:cubicBezTo>
                    <a:pt x="1488" y="24"/>
                    <a:pt x="1488" y="24"/>
                    <a:pt x="1488" y="24"/>
                  </a:cubicBezTo>
                  <a:cubicBezTo>
                    <a:pt x="1488" y="11"/>
                    <a:pt x="1477" y="0"/>
                    <a:pt x="1464" y="0"/>
                  </a:cubicBezTo>
                  <a:close/>
                  <a:moveTo>
                    <a:pt x="1440" y="1155"/>
                  </a:moveTo>
                  <a:cubicBezTo>
                    <a:pt x="48" y="1155"/>
                    <a:pt x="48" y="1155"/>
                    <a:pt x="48" y="1155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440" y="48"/>
                    <a:pt x="1440" y="48"/>
                    <a:pt x="1440" y="48"/>
                  </a:cubicBezTo>
                  <a:lnTo>
                    <a:pt x="1440" y="1155"/>
                  </a:lnTo>
                  <a:close/>
                  <a:moveTo>
                    <a:pt x="1440" y="1155"/>
                  </a:moveTo>
                  <a:cubicBezTo>
                    <a:pt x="1440" y="1155"/>
                    <a:pt x="1440" y="1155"/>
                    <a:pt x="1440" y="11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7" name="Freeform 193"/>
            <p:cNvSpPr>
              <a:spLocks noEditPoints="1"/>
            </p:cNvSpPr>
            <p:nvPr/>
          </p:nvSpPr>
          <p:spPr bwMode="auto">
            <a:xfrm>
              <a:off x="9674225" y="3860800"/>
              <a:ext cx="5681663" cy="4391025"/>
            </a:xfrm>
            <a:custGeom>
              <a:avLst/>
              <a:gdLst>
                <a:gd name="T0" fmla="*/ 24 w 1296"/>
                <a:gd name="T1" fmla="*/ 892 h 1011"/>
                <a:gd name="T2" fmla="*/ 119 w 1296"/>
                <a:gd name="T3" fmla="*/ 987 h 1011"/>
                <a:gd name="T4" fmla="*/ 143 w 1296"/>
                <a:gd name="T5" fmla="*/ 1011 h 1011"/>
                <a:gd name="T6" fmla="*/ 1153 w 1296"/>
                <a:gd name="T7" fmla="*/ 1011 h 1011"/>
                <a:gd name="T8" fmla="*/ 1177 w 1296"/>
                <a:gd name="T9" fmla="*/ 987 h 1011"/>
                <a:gd name="T10" fmla="*/ 1272 w 1296"/>
                <a:gd name="T11" fmla="*/ 892 h 1011"/>
                <a:gd name="T12" fmla="*/ 1296 w 1296"/>
                <a:gd name="T13" fmla="*/ 868 h 1011"/>
                <a:gd name="T14" fmla="*/ 1296 w 1296"/>
                <a:gd name="T15" fmla="*/ 143 h 1011"/>
                <a:gd name="T16" fmla="*/ 1272 w 1296"/>
                <a:gd name="T17" fmla="*/ 119 h 1011"/>
                <a:gd name="T18" fmla="*/ 1177 w 1296"/>
                <a:gd name="T19" fmla="*/ 24 h 1011"/>
                <a:gd name="T20" fmla="*/ 1153 w 1296"/>
                <a:gd name="T21" fmla="*/ 0 h 1011"/>
                <a:gd name="T22" fmla="*/ 1016 w 1296"/>
                <a:gd name="T23" fmla="*/ 0 h 1011"/>
                <a:gd name="T24" fmla="*/ 992 w 1296"/>
                <a:gd name="T25" fmla="*/ 24 h 1011"/>
                <a:gd name="T26" fmla="*/ 1016 w 1296"/>
                <a:gd name="T27" fmla="*/ 48 h 1011"/>
                <a:gd name="T28" fmla="*/ 1131 w 1296"/>
                <a:gd name="T29" fmla="*/ 48 h 1011"/>
                <a:gd name="T30" fmla="*/ 1248 w 1296"/>
                <a:gd name="T31" fmla="*/ 165 h 1011"/>
                <a:gd name="T32" fmla="*/ 1248 w 1296"/>
                <a:gd name="T33" fmla="*/ 846 h 1011"/>
                <a:gd name="T34" fmla="*/ 1131 w 1296"/>
                <a:gd name="T35" fmla="*/ 963 h 1011"/>
                <a:gd name="T36" fmla="*/ 165 w 1296"/>
                <a:gd name="T37" fmla="*/ 963 h 1011"/>
                <a:gd name="T38" fmla="*/ 48 w 1296"/>
                <a:gd name="T39" fmla="*/ 846 h 1011"/>
                <a:gd name="T40" fmla="*/ 48 w 1296"/>
                <a:gd name="T41" fmla="*/ 165 h 1011"/>
                <a:gd name="T42" fmla="*/ 165 w 1296"/>
                <a:gd name="T43" fmla="*/ 48 h 1011"/>
                <a:gd name="T44" fmla="*/ 920 w 1296"/>
                <a:gd name="T45" fmla="*/ 48 h 1011"/>
                <a:gd name="T46" fmla="*/ 944 w 1296"/>
                <a:gd name="T47" fmla="*/ 24 h 1011"/>
                <a:gd name="T48" fmla="*/ 920 w 1296"/>
                <a:gd name="T49" fmla="*/ 0 h 1011"/>
                <a:gd name="T50" fmla="*/ 143 w 1296"/>
                <a:gd name="T51" fmla="*/ 0 h 1011"/>
                <a:gd name="T52" fmla="*/ 119 w 1296"/>
                <a:gd name="T53" fmla="*/ 24 h 1011"/>
                <a:gd name="T54" fmla="*/ 24 w 1296"/>
                <a:gd name="T55" fmla="*/ 119 h 1011"/>
                <a:gd name="T56" fmla="*/ 0 w 1296"/>
                <a:gd name="T57" fmla="*/ 143 h 1011"/>
                <a:gd name="T58" fmla="*/ 0 w 1296"/>
                <a:gd name="T59" fmla="*/ 868 h 1011"/>
                <a:gd name="T60" fmla="*/ 24 w 1296"/>
                <a:gd name="T61" fmla="*/ 892 h 1011"/>
                <a:gd name="T62" fmla="*/ 24 w 1296"/>
                <a:gd name="T63" fmla="*/ 892 h 1011"/>
                <a:gd name="T64" fmla="*/ 24 w 1296"/>
                <a:gd name="T65" fmla="*/ 892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6" h="1011">
                  <a:moveTo>
                    <a:pt x="24" y="892"/>
                  </a:moveTo>
                  <a:cubicBezTo>
                    <a:pt x="76" y="892"/>
                    <a:pt x="119" y="935"/>
                    <a:pt x="119" y="987"/>
                  </a:cubicBezTo>
                  <a:cubicBezTo>
                    <a:pt x="119" y="1001"/>
                    <a:pt x="130" y="1011"/>
                    <a:pt x="143" y="1011"/>
                  </a:cubicBezTo>
                  <a:cubicBezTo>
                    <a:pt x="1153" y="1011"/>
                    <a:pt x="1153" y="1011"/>
                    <a:pt x="1153" y="1011"/>
                  </a:cubicBezTo>
                  <a:cubicBezTo>
                    <a:pt x="1166" y="1011"/>
                    <a:pt x="1177" y="1001"/>
                    <a:pt x="1177" y="987"/>
                  </a:cubicBezTo>
                  <a:cubicBezTo>
                    <a:pt x="1177" y="935"/>
                    <a:pt x="1220" y="892"/>
                    <a:pt x="1272" y="892"/>
                  </a:cubicBezTo>
                  <a:cubicBezTo>
                    <a:pt x="1285" y="892"/>
                    <a:pt x="1296" y="881"/>
                    <a:pt x="1296" y="868"/>
                  </a:cubicBezTo>
                  <a:cubicBezTo>
                    <a:pt x="1296" y="143"/>
                    <a:pt x="1296" y="143"/>
                    <a:pt x="1296" y="143"/>
                  </a:cubicBezTo>
                  <a:cubicBezTo>
                    <a:pt x="1296" y="130"/>
                    <a:pt x="1285" y="119"/>
                    <a:pt x="1272" y="119"/>
                  </a:cubicBezTo>
                  <a:cubicBezTo>
                    <a:pt x="1220" y="119"/>
                    <a:pt x="1177" y="76"/>
                    <a:pt x="1177" y="24"/>
                  </a:cubicBezTo>
                  <a:cubicBezTo>
                    <a:pt x="1177" y="11"/>
                    <a:pt x="1166" y="0"/>
                    <a:pt x="1153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3" y="0"/>
                    <a:pt x="992" y="11"/>
                    <a:pt x="992" y="24"/>
                  </a:cubicBezTo>
                  <a:cubicBezTo>
                    <a:pt x="992" y="37"/>
                    <a:pt x="1003" y="48"/>
                    <a:pt x="1016" y="48"/>
                  </a:cubicBezTo>
                  <a:cubicBezTo>
                    <a:pt x="1131" y="48"/>
                    <a:pt x="1131" y="48"/>
                    <a:pt x="1131" y="48"/>
                  </a:cubicBezTo>
                  <a:cubicBezTo>
                    <a:pt x="1141" y="108"/>
                    <a:pt x="1188" y="155"/>
                    <a:pt x="1248" y="165"/>
                  </a:cubicBezTo>
                  <a:cubicBezTo>
                    <a:pt x="1248" y="846"/>
                    <a:pt x="1248" y="846"/>
                    <a:pt x="1248" y="846"/>
                  </a:cubicBezTo>
                  <a:cubicBezTo>
                    <a:pt x="1188" y="856"/>
                    <a:pt x="1141" y="904"/>
                    <a:pt x="1131" y="963"/>
                  </a:cubicBezTo>
                  <a:cubicBezTo>
                    <a:pt x="165" y="963"/>
                    <a:pt x="165" y="963"/>
                    <a:pt x="165" y="963"/>
                  </a:cubicBezTo>
                  <a:cubicBezTo>
                    <a:pt x="155" y="904"/>
                    <a:pt x="108" y="856"/>
                    <a:pt x="48" y="846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108" y="155"/>
                    <a:pt x="155" y="108"/>
                    <a:pt x="165" y="48"/>
                  </a:cubicBezTo>
                  <a:cubicBezTo>
                    <a:pt x="920" y="48"/>
                    <a:pt x="920" y="48"/>
                    <a:pt x="920" y="48"/>
                  </a:cubicBezTo>
                  <a:cubicBezTo>
                    <a:pt x="934" y="48"/>
                    <a:pt x="944" y="37"/>
                    <a:pt x="944" y="24"/>
                  </a:cubicBezTo>
                  <a:cubicBezTo>
                    <a:pt x="944" y="11"/>
                    <a:pt x="934" y="0"/>
                    <a:pt x="920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0" y="0"/>
                    <a:pt x="119" y="11"/>
                    <a:pt x="119" y="24"/>
                  </a:cubicBezTo>
                  <a:cubicBezTo>
                    <a:pt x="119" y="76"/>
                    <a:pt x="76" y="119"/>
                    <a:pt x="24" y="119"/>
                  </a:cubicBezTo>
                  <a:cubicBezTo>
                    <a:pt x="11" y="119"/>
                    <a:pt x="0" y="130"/>
                    <a:pt x="0" y="143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0" y="881"/>
                    <a:pt x="11" y="892"/>
                    <a:pt x="24" y="892"/>
                  </a:cubicBezTo>
                  <a:close/>
                  <a:moveTo>
                    <a:pt x="24" y="892"/>
                  </a:moveTo>
                  <a:cubicBezTo>
                    <a:pt x="24" y="892"/>
                    <a:pt x="24" y="892"/>
                    <a:pt x="24" y="8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194"/>
            <p:cNvSpPr>
              <a:spLocks noEditPoints="1"/>
            </p:cNvSpPr>
            <p:nvPr/>
          </p:nvSpPr>
          <p:spPr bwMode="auto">
            <a:xfrm>
              <a:off x="11414125" y="4568825"/>
              <a:ext cx="2200275" cy="638175"/>
            </a:xfrm>
            <a:custGeom>
              <a:avLst/>
              <a:gdLst>
                <a:gd name="T0" fmla="*/ 12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7 w 502"/>
                <a:gd name="T9" fmla="*/ 135 h 147"/>
                <a:gd name="T10" fmla="*/ 176 w 502"/>
                <a:gd name="T11" fmla="*/ 144 h 147"/>
                <a:gd name="T12" fmla="*/ 195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0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6 h 147"/>
                <a:gd name="T30" fmla="*/ 419 w 502"/>
                <a:gd name="T31" fmla="*/ 10 h 147"/>
                <a:gd name="T32" fmla="*/ 400 w 502"/>
                <a:gd name="T33" fmla="*/ 0 h 147"/>
                <a:gd name="T34" fmla="*/ 381 w 502"/>
                <a:gd name="T35" fmla="*/ 10 h 147"/>
                <a:gd name="T36" fmla="*/ 326 w 502"/>
                <a:gd name="T37" fmla="*/ 81 h 147"/>
                <a:gd name="T38" fmla="*/ 270 w 502"/>
                <a:gd name="T39" fmla="*/ 10 h 147"/>
                <a:gd name="T40" fmla="*/ 251 w 502"/>
                <a:gd name="T41" fmla="*/ 0 h 147"/>
                <a:gd name="T42" fmla="*/ 232 w 502"/>
                <a:gd name="T43" fmla="*/ 10 h 147"/>
                <a:gd name="T44" fmla="*/ 176 w 502"/>
                <a:gd name="T45" fmla="*/ 81 h 147"/>
                <a:gd name="T46" fmla="*/ 121 w 502"/>
                <a:gd name="T47" fmla="*/ 10 h 147"/>
                <a:gd name="T48" fmla="*/ 102 w 502"/>
                <a:gd name="T49" fmla="*/ 0 h 147"/>
                <a:gd name="T50" fmla="*/ 83 w 502"/>
                <a:gd name="T51" fmla="*/ 10 h 147"/>
                <a:gd name="T52" fmla="*/ 8 w 502"/>
                <a:gd name="T53" fmla="*/ 106 h 147"/>
                <a:gd name="T54" fmla="*/ 12 w 502"/>
                <a:gd name="T55" fmla="*/ 139 h 147"/>
                <a:gd name="T56" fmla="*/ 12 w 502"/>
                <a:gd name="T57" fmla="*/ 139 h 147"/>
                <a:gd name="T58" fmla="*/ 12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2" y="139"/>
                  </a:moveTo>
                  <a:cubicBezTo>
                    <a:pt x="17" y="143"/>
                    <a:pt x="22" y="144"/>
                    <a:pt x="27" y="144"/>
                  </a:cubicBezTo>
                  <a:cubicBezTo>
                    <a:pt x="34" y="144"/>
                    <a:pt x="41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7" y="135"/>
                    <a:pt x="157" y="135"/>
                    <a:pt x="157" y="135"/>
                  </a:cubicBezTo>
                  <a:cubicBezTo>
                    <a:pt x="162" y="141"/>
                    <a:pt x="169" y="144"/>
                    <a:pt x="176" y="144"/>
                  </a:cubicBezTo>
                  <a:cubicBezTo>
                    <a:pt x="184" y="144"/>
                    <a:pt x="191" y="141"/>
                    <a:pt x="195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1" y="141"/>
                    <a:pt x="318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0" y="63"/>
                    <a:pt x="400" y="63"/>
                    <a:pt x="400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4" y="146"/>
                    <a:pt x="479" y="147"/>
                    <a:pt x="490" y="139"/>
                  </a:cubicBezTo>
                  <a:cubicBezTo>
                    <a:pt x="500" y="131"/>
                    <a:pt x="502" y="116"/>
                    <a:pt x="494" y="106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5" y="4"/>
                    <a:pt x="408" y="0"/>
                    <a:pt x="400" y="0"/>
                  </a:cubicBezTo>
                  <a:cubicBezTo>
                    <a:pt x="393" y="0"/>
                    <a:pt x="386" y="4"/>
                    <a:pt x="381" y="10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10"/>
                    <a:pt x="270" y="10"/>
                    <a:pt x="270" y="10"/>
                  </a:cubicBezTo>
                  <a:cubicBezTo>
                    <a:pt x="265" y="4"/>
                    <a:pt x="258" y="0"/>
                    <a:pt x="251" y="0"/>
                  </a:cubicBezTo>
                  <a:cubicBezTo>
                    <a:pt x="244" y="0"/>
                    <a:pt x="237" y="4"/>
                    <a:pt x="232" y="1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16" y="4"/>
                    <a:pt x="109" y="0"/>
                    <a:pt x="102" y="0"/>
                  </a:cubicBezTo>
                  <a:cubicBezTo>
                    <a:pt x="94" y="0"/>
                    <a:pt x="87" y="4"/>
                    <a:pt x="83" y="10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0" y="116"/>
                    <a:pt x="2" y="131"/>
                    <a:pt x="12" y="139"/>
                  </a:cubicBezTo>
                  <a:close/>
                  <a:moveTo>
                    <a:pt x="12" y="139"/>
                  </a:moveTo>
                  <a:cubicBezTo>
                    <a:pt x="12" y="139"/>
                    <a:pt x="12" y="139"/>
                    <a:pt x="12" y="1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Freeform 195"/>
            <p:cNvSpPr>
              <a:spLocks noEditPoints="1"/>
            </p:cNvSpPr>
            <p:nvPr/>
          </p:nvSpPr>
          <p:spPr bwMode="auto">
            <a:xfrm>
              <a:off x="10796588" y="5957888"/>
              <a:ext cx="3436938" cy="209550"/>
            </a:xfrm>
            <a:custGeom>
              <a:avLst/>
              <a:gdLst>
                <a:gd name="T0" fmla="*/ 760 w 784"/>
                <a:gd name="T1" fmla="*/ 0 h 48"/>
                <a:gd name="T2" fmla="*/ 24 w 784"/>
                <a:gd name="T3" fmla="*/ 0 h 48"/>
                <a:gd name="T4" fmla="*/ 0 w 784"/>
                <a:gd name="T5" fmla="*/ 24 h 48"/>
                <a:gd name="T6" fmla="*/ 24 w 784"/>
                <a:gd name="T7" fmla="*/ 48 h 48"/>
                <a:gd name="T8" fmla="*/ 760 w 784"/>
                <a:gd name="T9" fmla="*/ 48 h 48"/>
                <a:gd name="T10" fmla="*/ 784 w 784"/>
                <a:gd name="T11" fmla="*/ 24 h 48"/>
                <a:gd name="T12" fmla="*/ 760 w 784"/>
                <a:gd name="T13" fmla="*/ 0 h 48"/>
                <a:gd name="T14" fmla="*/ 760 w 784"/>
                <a:gd name="T15" fmla="*/ 0 h 48"/>
                <a:gd name="T16" fmla="*/ 760 w 78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">
                  <a:moveTo>
                    <a:pt x="76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760" y="48"/>
                    <a:pt x="760" y="48"/>
                    <a:pt x="760" y="48"/>
                  </a:cubicBezTo>
                  <a:cubicBezTo>
                    <a:pt x="774" y="48"/>
                    <a:pt x="784" y="38"/>
                    <a:pt x="784" y="24"/>
                  </a:cubicBezTo>
                  <a:cubicBezTo>
                    <a:pt x="784" y="11"/>
                    <a:pt x="774" y="0"/>
                    <a:pt x="760" y="0"/>
                  </a:cubicBezTo>
                  <a:close/>
                  <a:moveTo>
                    <a:pt x="760" y="0"/>
                  </a:moveTo>
                  <a:cubicBezTo>
                    <a:pt x="760" y="0"/>
                    <a:pt x="760" y="0"/>
                    <a:pt x="76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0" name="Freeform 196"/>
            <p:cNvSpPr>
              <a:spLocks noEditPoints="1"/>
            </p:cNvSpPr>
            <p:nvPr/>
          </p:nvSpPr>
          <p:spPr bwMode="auto">
            <a:xfrm>
              <a:off x="10375900" y="5541963"/>
              <a:ext cx="4278313" cy="207963"/>
            </a:xfrm>
            <a:custGeom>
              <a:avLst/>
              <a:gdLst>
                <a:gd name="T0" fmla="*/ 0 w 976"/>
                <a:gd name="T1" fmla="*/ 24 h 48"/>
                <a:gd name="T2" fmla="*/ 24 w 976"/>
                <a:gd name="T3" fmla="*/ 48 h 48"/>
                <a:gd name="T4" fmla="*/ 952 w 976"/>
                <a:gd name="T5" fmla="*/ 48 h 48"/>
                <a:gd name="T6" fmla="*/ 976 w 976"/>
                <a:gd name="T7" fmla="*/ 24 h 48"/>
                <a:gd name="T8" fmla="*/ 952 w 976"/>
                <a:gd name="T9" fmla="*/ 0 h 48"/>
                <a:gd name="T10" fmla="*/ 24 w 976"/>
                <a:gd name="T11" fmla="*/ 0 h 48"/>
                <a:gd name="T12" fmla="*/ 0 w 976"/>
                <a:gd name="T13" fmla="*/ 24 h 48"/>
                <a:gd name="T14" fmla="*/ 0 w 976"/>
                <a:gd name="T15" fmla="*/ 24 h 48"/>
                <a:gd name="T16" fmla="*/ 0 w 976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6" h="48">
                  <a:moveTo>
                    <a:pt x="0" y="24"/>
                  </a:moveTo>
                  <a:cubicBezTo>
                    <a:pt x="0" y="38"/>
                    <a:pt x="10" y="48"/>
                    <a:pt x="24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66" y="48"/>
                    <a:pt x="976" y="38"/>
                    <a:pt x="976" y="24"/>
                  </a:cubicBezTo>
                  <a:cubicBezTo>
                    <a:pt x="976" y="11"/>
                    <a:pt x="966" y="0"/>
                    <a:pt x="95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197"/>
            <p:cNvSpPr>
              <a:spLocks noEditPoints="1"/>
            </p:cNvSpPr>
            <p:nvPr/>
          </p:nvSpPr>
          <p:spPr bwMode="auto">
            <a:xfrm>
              <a:off x="11988800" y="6515100"/>
              <a:ext cx="1052513" cy="10414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7"/>
                    <a:pt x="54" y="240"/>
                    <a:pt x="120" y="240"/>
                  </a:cubicBezTo>
                  <a:cubicBezTo>
                    <a:pt x="186" y="240"/>
                    <a:pt x="240" y="187"/>
                    <a:pt x="240" y="120"/>
                  </a:cubicBezTo>
                  <a:cubicBezTo>
                    <a:pt x="240" y="54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0" y="192"/>
                    <a:pt x="48" y="160"/>
                    <a:pt x="48" y="120"/>
                  </a:cubicBezTo>
                  <a:cubicBezTo>
                    <a:pt x="48" y="81"/>
                    <a:pt x="80" y="48"/>
                    <a:pt x="120" y="48"/>
                  </a:cubicBezTo>
                  <a:cubicBezTo>
                    <a:pt x="160" y="48"/>
                    <a:pt x="192" y="81"/>
                    <a:pt x="192" y="120"/>
                  </a:cubicBezTo>
                  <a:cubicBezTo>
                    <a:pt x="192" y="160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Freeform 198"/>
            <p:cNvSpPr>
              <a:spLocks noEditPoints="1"/>
            </p:cNvSpPr>
            <p:nvPr/>
          </p:nvSpPr>
          <p:spPr bwMode="auto">
            <a:xfrm>
              <a:off x="10796588" y="6931025"/>
              <a:ext cx="981075" cy="209550"/>
            </a:xfrm>
            <a:custGeom>
              <a:avLst/>
              <a:gdLst>
                <a:gd name="T0" fmla="*/ 200 w 224"/>
                <a:gd name="T1" fmla="*/ 0 h 48"/>
                <a:gd name="T2" fmla="*/ 24 w 224"/>
                <a:gd name="T3" fmla="*/ 0 h 48"/>
                <a:gd name="T4" fmla="*/ 0 w 224"/>
                <a:gd name="T5" fmla="*/ 24 h 48"/>
                <a:gd name="T6" fmla="*/ 24 w 224"/>
                <a:gd name="T7" fmla="*/ 48 h 48"/>
                <a:gd name="T8" fmla="*/ 200 w 224"/>
                <a:gd name="T9" fmla="*/ 48 h 48"/>
                <a:gd name="T10" fmla="*/ 224 w 224"/>
                <a:gd name="T11" fmla="*/ 24 h 48"/>
                <a:gd name="T12" fmla="*/ 200 w 224"/>
                <a:gd name="T13" fmla="*/ 0 h 48"/>
                <a:gd name="T14" fmla="*/ 200 w 224"/>
                <a:gd name="T15" fmla="*/ 0 h 48"/>
                <a:gd name="T16" fmla="*/ 200 w 2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48">
                  <a:moveTo>
                    <a:pt x="2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3" y="48"/>
                    <a:pt x="224" y="38"/>
                    <a:pt x="224" y="24"/>
                  </a:cubicBezTo>
                  <a:cubicBezTo>
                    <a:pt x="224" y="11"/>
                    <a:pt x="213" y="0"/>
                    <a:pt x="200" y="0"/>
                  </a:cubicBezTo>
                  <a:close/>
                  <a:moveTo>
                    <a:pt x="200" y="0"/>
                  </a:moveTo>
                  <a:cubicBezTo>
                    <a:pt x="200" y="0"/>
                    <a:pt x="200" y="0"/>
                    <a:pt x="2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Freeform 199"/>
            <p:cNvSpPr>
              <a:spLocks noEditPoints="1"/>
            </p:cNvSpPr>
            <p:nvPr/>
          </p:nvSpPr>
          <p:spPr bwMode="auto">
            <a:xfrm>
              <a:off x="13250863" y="6931025"/>
              <a:ext cx="982663" cy="209550"/>
            </a:xfrm>
            <a:custGeom>
              <a:avLst/>
              <a:gdLst>
                <a:gd name="T0" fmla="*/ 200 w 224"/>
                <a:gd name="T1" fmla="*/ 0 h 48"/>
                <a:gd name="T2" fmla="*/ 24 w 224"/>
                <a:gd name="T3" fmla="*/ 0 h 48"/>
                <a:gd name="T4" fmla="*/ 0 w 224"/>
                <a:gd name="T5" fmla="*/ 24 h 48"/>
                <a:gd name="T6" fmla="*/ 24 w 224"/>
                <a:gd name="T7" fmla="*/ 48 h 48"/>
                <a:gd name="T8" fmla="*/ 200 w 224"/>
                <a:gd name="T9" fmla="*/ 48 h 48"/>
                <a:gd name="T10" fmla="*/ 224 w 224"/>
                <a:gd name="T11" fmla="*/ 24 h 48"/>
                <a:gd name="T12" fmla="*/ 200 w 224"/>
                <a:gd name="T13" fmla="*/ 0 h 48"/>
                <a:gd name="T14" fmla="*/ 200 w 224"/>
                <a:gd name="T15" fmla="*/ 0 h 48"/>
                <a:gd name="T16" fmla="*/ 200 w 22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48">
                  <a:moveTo>
                    <a:pt x="20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4" y="48"/>
                    <a:pt x="224" y="38"/>
                    <a:pt x="224" y="24"/>
                  </a:cubicBezTo>
                  <a:cubicBezTo>
                    <a:pt x="224" y="11"/>
                    <a:pt x="214" y="0"/>
                    <a:pt x="200" y="0"/>
                  </a:cubicBezTo>
                  <a:close/>
                  <a:moveTo>
                    <a:pt x="200" y="0"/>
                  </a:moveTo>
                  <a:cubicBezTo>
                    <a:pt x="200" y="0"/>
                    <a:pt x="200" y="0"/>
                    <a:pt x="2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4" name="Group 353"/>
          <p:cNvGrpSpPr>
            <a:grpSpLocks noChangeAspect="1"/>
          </p:cNvGrpSpPr>
          <p:nvPr/>
        </p:nvGrpSpPr>
        <p:grpSpPr>
          <a:xfrm>
            <a:off x="10278061" y="5061971"/>
            <a:ext cx="262559" cy="304800"/>
            <a:chOff x="6329363" y="1876426"/>
            <a:chExt cx="5624513" cy="6529388"/>
          </a:xfrm>
        </p:grpSpPr>
        <p:sp>
          <p:nvSpPr>
            <p:cNvPr id="355" name="Oval 354"/>
            <p:cNvSpPr/>
            <p:nvPr/>
          </p:nvSpPr>
          <p:spPr>
            <a:xfrm>
              <a:off x="7491820" y="2877141"/>
              <a:ext cx="3043646" cy="304364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Freeform 9"/>
            <p:cNvSpPr>
              <a:spLocks noEditPoints="1"/>
            </p:cNvSpPr>
            <p:nvPr/>
          </p:nvSpPr>
          <p:spPr bwMode="auto">
            <a:xfrm>
              <a:off x="7829551" y="7377113"/>
              <a:ext cx="1924050" cy="612775"/>
            </a:xfrm>
            <a:custGeom>
              <a:avLst/>
              <a:gdLst>
                <a:gd name="T0" fmla="*/ 415 w 439"/>
                <a:gd name="T1" fmla="*/ 0 h 141"/>
                <a:gd name="T2" fmla="*/ 391 w 439"/>
                <a:gd name="T3" fmla="*/ 24 h 141"/>
                <a:gd name="T4" fmla="*/ 391 w 439"/>
                <a:gd name="T5" fmla="*/ 93 h 141"/>
                <a:gd name="T6" fmla="*/ 48 w 439"/>
                <a:gd name="T7" fmla="*/ 93 h 141"/>
                <a:gd name="T8" fmla="*/ 48 w 439"/>
                <a:gd name="T9" fmla="*/ 24 h 141"/>
                <a:gd name="T10" fmla="*/ 24 w 439"/>
                <a:gd name="T11" fmla="*/ 0 h 141"/>
                <a:gd name="T12" fmla="*/ 0 w 439"/>
                <a:gd name="T13" fmla="*/ 24 h 141"/>
                <a:gd name="T14" fmla="*/ 0 w 439"/>
                <a:gd name="T15" fmla="*/ 117 h 141"/>
                <a:gd name="T16" fmla="*/ 24 w 439"/>
                <a:gd name="T17" fmla="*/ 141 h 141"/>
                <a:gd name="T18" fmla="*/ 415 w 439"/>
                <a:gd name="T19" fmla="*/ 141 h 141"/>
                <a:gd name="T20" fmla="*/ 439 w 439"/>
                <a:gd name="T21" fmla="*/ 117 h 141"/>
                <a:gd name="T22" fmla="*/ 439 w 439"/>
                <a:gd name="T23" fmla="*/ 24 h 141"/>
                <a:gd name="T24" fmla="*/ 415 w 439"/>
                <a:gd name="T25" fmla="*/ 0 h 141"/>
                <a:gd name="T26" fmla="*/ 415 w 439"/>
                <a:gd name="T27" fmla="*/ 0 h 141"/>
                <a:gd name="T28" fmla="*/ 415 w 439"/>
                <a:gd name="T2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9" h="141">
                  <a:moveTo>
                    <a:pt x="415" y="0"/>
                  </a:moveTo>
                  <a:cubicBezTo>
                    <a:pt x="402" y="0"/>
                    <a:pt x="391" y="11"/>
                    <a:pt x="391" y="24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0"/>
                    <a:pt x="11" y="141"/>
                    <a:pt x="24" y="141"/>
                  </a:cubicBezTo>
                  <a:cubicBezTo>
                    <a:pt x="415" y="141"/>
                    <a:pt x="415" y="141"/>
                    <a:pt x="415" y="141"/>
                  </a:cubicBezTo>
                  <a:cubicBezTo>
                    <a:pt x="428" y="141"/>
                    <a:pt x="439" y="130"/>
                    <a:pt x="439" y="117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11"/>
                    <a:pt x="428" y="0"/>
                    <a:pt x="415" y="0"/>
                  </a:cubicBezTo>
                  <a:close/>
                  <a:moveTo>
                    <a:pt x="415" y="0"/>
                  </a:moveTo>
                  <a:cubicBezTo>
                    <a:pt x="415" y="0"/>
                    <a:pt x="415" y="0"/>
                    <a:pt x="4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Freeform 10"/>
            <p:cNvSpPr>
              <a:spLocks noEditPoints="1"/>
            </p:cNvSpPr>
            <p:nvPr/>
          </p:nvSpPr>
          <p:spPr bwMode="auto">
            <a:xfrm>
              <a:off x="8407401" y="3933826"/>
              <a:ext cx="771525" cy="765175"/>
            </a:xfrm>
            <a:custGeom>
              <a:avLst/>
              <a:gdLst>
                <a:gd name="T0" fmla="*/ 176 w 176"/>
                <a:gd name="T1" fmla="*/ 88 h 176"/>
                <a:gd name="T2" fmla="*/ 88 w 176"/>
                <a:gd name="T3" fmla="*/ 0 h 176"/>
                <a:gd name="T4" fmla="*/ 0 w 176"/>
                <a:gd name="T5" fmla="*/ 88 h 176"/>
                <a:gd name="T6" fmla="*/ 88 w 176"/>
                <a:gd name="T7" fmla="*/ 176 h 176"/>
                <a:gd name="T8" fmla="*/ 176 w 176"/>
                <a:gd name="T9" fmla="*/ 88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  <a:gd name="T20" fmla="*/ 88 w 176"/>
                <a:gd name="T21" fmla="*/ 128 h 176"/>
                <a:gd name="T22" fmla="*/ 88 w 176"/>
                <a:gd name="T23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176">
                  <a:moveTo>
                    <a:pt x="176" y="88"/>
                  </a:moveTo>
                  <a:cubicBezTo>
                    <a:pt x="176" y="39"/>
                    <a:pt x="136" y="0"/>
                    <a:pt x="88" y="0"/>
                  </a:cubicBez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6" y="176"/>
                    <a:pt x="176" y="136"/>
                    <a:pt x="176" y="88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  <a:moveTo>
                    <a:pt x="88" y="128"/>
                  </a:moveTo>
                  <a:cubicBezTo>
                    <a:pt x="88" y="128"/>
                    <a:pt x="88" y="128"/>
                    <a:pt x="88" y="1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11"/>
            <p:cNvSpPr>
              <a:spLocks noEditPoints="1"/>
            </p:cNvSpPr>
            <p:nvPr/>
          </p:nvSpPr>
          <p:spPr bwMode="auto">
            <a:xfrm>
              <a:off x="6329363" y="1876426"/>
              <a:ext cx="5624513" cy="6529388"/>
            </a:xfrm>
            <a:custGeom>
              <a:avLst/>
              <a:gdLst>
                <a:gd name="T0" fmla="*/ 1187 w 1283"/>
                <a:gd name="T1" fmla="*/ 465 h 1504"/>
                <a:gd name="T2" fmla="*/ 1119 w 1283"/>
                <a:gd name="T3" fmla="*/ 493 h 1504"/>
                <a:gd name="T4" fmla="*/ 562 w 1283"/>
                <a:gd name="T5" fmla="*/ 0 h 1504"/>
                <a:gd name="T6" fmla="*/ 0 w 1283"/>
                <a:gd name="T7" fmla="*/ 562 h 1504"/>
                <a:gd name="T8" fmla="*/ 562 w 1283"/>
                <a:gd name="T9" fmla="*/ 1123 h 1504"/>
                <a:gd name="T10" fmla="*/ 1119 w 1283"/>
                <a:gd name="T11" fmla="*/ 630 h 1504"/>
                <a:gd name="T12" fmla="*/ 1187 w 1283"/>
                <a:gd name="T13" fmla="*/ 658 h 1504"/>
                <a:gd name="T14" fmla="*/ 1230 w 1283"/>
                <a:gd name="T15" fmla="*/ 648 h 1504"/>
                <a:gd name="T16" fmla="*/ 848 w 1283"/>
                <a:gd name="T17" fmla="*/ 1171 h 1504"/>
                <a:gd name="T18" fmla="*/ 270 w 1283"/>
                <a:gd name="T19" fmla="*/ 1171 h 1504"/>
                <a:gd name="T20" fmla="*/ 253 w 1283"/>
                <a:gd name="T21" fmla="*/ 1178 h 1504"/>
                <a:gd name="T22" fmla="*/ 246 w 1283"/>
                <a:gd name="T23" fmla="*/ 1195 h 1504"/>
                <a:gd name="T24" fmla="*/ 246 w 1283"/>
                <a:gd name="T25" fmla="*/ 1480 h 1504"/>
                <a:gd name="T26" fmla="*/ 270 w 1283"/>
                <a:gd name="T27" fmla="*/ 1504 h 1504"/>
                <a:gd name="T28" fmla="*/ 853 w 1283"/>
                <a:gd name="T29" fmla="*/ 1504 h 1504"/>
                <a:gd name="T30" fmla="*/ 877 w 1283"/>
                <a:gd name="T31" fmla="*/ 1480 h 1504"/>
                <a:gd name="T32" fmla="*/ 877 w 1283"/>
                <a:gd name="T33" fmla="*/ 1211 h 1504"/>
                <a:gd name="T34" fmla="*/ 1166 w 1283"/>
                <a:gd name="T35" fmla="*/ 956 h 1504"/>
                <a:gd name="T36" fmla="*/ 1283 w 1283"/>
                <a:gd name="T37" fmla="*/ 562 h 1504"/>
                <a:gd name="T38" fmla="*/ 1187 w 1283"/>
                <a:gd name="T39" fmla="*/ 465 h 1504"/>
                <a:gd name="T40" fmla="*/ 294 w 1283"/>
                <a:gd name="T41" fmla="*/ 1219 h 1504"/>
                <a:gd name="T42" fmla="*/ 829 w 1283"/>
                <a:gd name="T43" fmla="*/ 1219 h 1504"/>
                <a:gd name="T44" fmla="*/ 829 w 1283"/>
                <a:gd name="T45" fmla="*/ 1456 h 1504"/>
                <a:gd name="T46" fmla="*/ 294 w 1283"/>
                <a:gd name="T47" fmla="*/ 1456 h 1504"/>
                <a:gd name="T48" fmla="*/ 294 w 1283"/>
                <a:gd name="T49" fmla="*/ 1219 h 1504"/>
                <a:gd name="T50" fmla="*/ 1187 w 1283"/>
                <a:gd name="T51" fmla="*/ 610 h 1504"/>
                <a:gd name="T52" fmla="*/ 1138 w 1283"/>
                <a:gd name="T53" fmla="*/ 562 h 1504"/>
                <a:gd name="T54" fmla="*/ 1187 w 1283"/>
                <a:gd name="T55" fmla="*/ 513 h 1504"/>
                <a:gd name="T56" fmla="*/ 1235 w 1283"/>
                <a:gd name="T57" fmla="*/ 562 h 1504"/>
                <a:gd name="T58" fmla="*/ 1187 w 1283"/>
                <a:gd name="T59" fmla="*/ 610 h 1504"/>
                <a:gd name="T60" fmla="*/ 562 w 1283"/>
                <a:gd name="T61" fmla="*/ 1075 h 1504"/>
                <a:gd name="T62" fmla="*/ 48 w 1283"/>
                <a:gd name="T63" fmla="*/ 562 h 1504"/>
                <a:gd name="T64" fmla="*/ 562 w 1283"/>
                <a:gd name="T65" fmla="*/ 48 h 1504"/>
                <a:gd name="T66" fmla="*/ 1075 w 1283"/>
                <a:gd name="T67" fmla="*/ 562 h 1504"/>
                <a:gd name="T68" fmla="*/ 562 w 1283"/>
                <a:gd name="T69" fmla="*/ 1075 h 1504"/>
                <a:gd name="T70" fmla="*/ 562 w 1283"/>
                <a:gd name="T71" fmla="*/ 1075 h 1504"/>
                <a:gd name="T72" fmla="*/ 562 w 1283"/>
                <a:gd name="T73" fmla="*/ 1075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3" h="1504">
                  <a:moveTo>
                    <a:pt x="1187" y="465"/>
                  </a:moveTo>
                  <a:cubicBezTo>
                    <a:pt x="1160" y="465"/>
                    <a:pt x="1136" y="476"/>
                    <a:pt x="1119" y="493"/>
                  </a:cubicBezTo>
                  <a:cubicBezTo>
                    <a:pt x="1085" y="216"/>
                    <a:pt x="848" y="0"/>
                    <a:pt x="562" y="0"/>
                  </a:cubicBezTo>
                  <a:cubicBezTo>
                    <a:pt x="252" y="0"/>
                    <a:pt x="0" y="252"/>
                    <a:pt x="0" y="562"/>
                  </a:cubicBezTo>
                  <a:cubicBezTo>
                    <a:pt x="0" y="871"/>
                    <a:pt x="252" y="1123"/>
                    <a:pt x="562" y="1123"/>
                  </a:cubicBezTo>
                  <a:cubicBezTo>
                    <a:pt x="848" y="1123"/>
                    <a:pt x="1085" y="908"/>
                    <a:pt x="1119" y="630"/>
                  </a:cubicBezTo>
                  <a:cubicBezTo>
                    <a:pt x="1136" y="647"/>
                    <a:pt x="1160" y="658"/>
                    <a:pt x="1187" y="658"/>
                  </a:cubicBezTo>
                  <a:cubicBezTo>
                    <a:pt x="1202" y="658"/>
                    <a:pt x="1217" y="654"/>
                    <a:pt x="1230" y="648"/>
                  </a:cubicBezTo>
                  <a:cubicBezTo>
                    <a:pt x="1200" y="874"/>
                    <a:pt x="1057" y="1073"/>
                    <a:pt x="848" y="1171"/>
                  </a:cubicBezTo>
                  <a:cubicBezTo>
                    <a:pt x="270" y="1171"/>
                    <a:pt x="270" y="1171"/>
                    <a:pt x="270" y="1171"/>
                  </a:cubicBezTo>
                  <a:cubicBezTo>
                    <a:pt x="264" y="1171"/>
                    <a:pt x="258" y="1174"/>
                    <a:pt x="253" y="1178"/>
                  </a:cubicBezTo>
                  <a:cubicBezTo>
                    <a:pt x="249" y="1183"/>
                    <a:pt x="246" y="1189"/>
                    <a:pt x="246" y="1195"/>
                  </a:cubicBezTo>
                  <a:cubicBezTo>
                    <a:pt x="246" y="1480"/>
                    <a:pt x="246" y="1480"/>
                    <a:pt x="246" y="1480"/>
                  </a:cubicBezTo>
                  <a:cubicBezTo>
                    <a:pt x="246" y="1493"/>
                    <a:pt x="257" y="1504"/>
                    <a:pt x="270" y="1504"/>
                  </a:cubicBezTo>
                  <a:cubicBezTo>
                    <a:pt x="853" y="1504"/>
                    <a:pt x="853" y="1504"/>
                    <a:pt x="853" y="1504"/>
                  </a:cubicBezTo>
                  <a:cubicBezTo>
                    <a:pt x="866" y="1504"/>
                    <a:pt x="877" y="1493"/>
                    <a:pt x="877" y="1480"/>
                  </a:cubicBezTo>
                  <a:cubicBezTo>
                    <a:pt x="877" y="1211"/>
                    <a:pt x="877" y="1211"/>
                    <a:pt x="877" y="1211"/>
                  </a:cubicBezTo>
                  <a:cubicBezTo>
                    <a:pt x="994" y="1153"/>
                    <a:pt x="1094" y="1066"/>
                    <a:pt x="1166" y="956"/>
                  </a:cubicBezTo>
                  <a:cubicBezTo>
                    <a:pt x="1243" y="839"/>
                    <a:pt x="1283" y="702"/>
                    <a:pt x="1283" y="562"/>
                  </a:cubicBezTo>
                  <a:cubicBezTo>
                    <a:pt x="1283" y="508"/>
                    <a:pt x="1240" y="465"/>
                    <a:pt x="1187" y="465"/>
                  </a:cubicBezTo>
                  <a:close/>
                  <a:moveTo>
                    <a:pt x="294" y="1219"/>
                  </a:moveTo>
                  <a:cubicBezTo>
                    <a:pt x="829" y="1219"/>
                    <a:pt x="829" y="1219"/>
                    <a:pt x="829" y="1219"/>
                  </a:cubicBezTo>
                  <a:cubicBezTo>
                    <a:pt x="829" y="1456"/>
                    <a:pt x="829" y="1456"/>
                    <a:pt x="829" y="1456"/>
                  </a:cubicBezTo>
                  <a:cubicBezTo>
                    <a:pt x="294" y="1456"/>
                    <a:pt x="294" y="1456"/>
                    <a:pt x="294" y="1456"/>
                  </a:cubicBezTo>
                  <a:lnTo>
                    <a:pt x="294" y="1219"/>
                  </a:lnTo>
                  <a:close/>
                  <a:moveTo>
                    <a:pt x="1187" y="610"/>
                  </a:moveTo>
                  <a:cubicBezTo>
                    <a:pt x="1160" y="610"/>
                    <a:pt x="1138" y="588"/>
                    <a:pt x="1138" y="562"/>
                  </a:cubicBezTo>
                  <a:cubicBezTo>
                    <a:pt x="1138" y="535"/>
                    <a:pt x="1160" y="513"/>
                    <a:pt x="1187" y="513"/>
                  </a:cubicBezTo>
                  <a:cubicBezTo>
                    <a:pt x="1213" y="513"/>
                    <a:pt x="1235" y="535"/>
                    <a:pt x="1235" y="562"/>
                  </a:cubicBezTo>
                  <a:cubicBezTo>
                    <a:pt x="1235" y="588"/>
                    <a:pt x="1213" y="610"/>
                    <a:pt x="1187" y="610"/>
                  </a:cubicBezTo>
                  <a:close/>
                  <a:moveTo>
                    <a:pt x="562" y="1075"/>
                  </a:moveTo>
                  <a:cubicBezTo>
                    <a:pt x="278" y="1075"/>
                    <a:pt x="48" y="845"/>
                    <a:pt x="48" y="562"/>
                  </a:cubicBezTo>
                  <a:cubicBezTo>
                    <a:pt x="48" y="278"/>
                    <a:pt x="278" y="48"/>
                    <a:pt x="562" y="48"/>
                  </a:cubicBezTo>
                  <a:cubicBezTo>
                    <a:pt x="845" y="48"/>
                    <a:pt x="1075" y="278"/>
                    <a:pt x="1075" y="562"/>
                  </a:cubicBezTo>
                  <a:cubicBezTo>
                    <a:pt x="1075" y="845"/>
                    <a:pt x="845" y="1075"/>
                    <a:pt x="562" y="1075"/>
                  </a:cubicBezTo>
                  <a:close/>
                  <a:moveTo>
                    <a:pt x="562" y="1075"/>
                  </a:moveTo>
                  <a:cubicBezTo>
                    <a:pt x="562" y="1075"/>
                    <a:pt x="562" y="1075"/>
                    <a:pt x="562" y="107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12"/>
            <p:cNvSpPr>
              <a:spLocks noEditPoints="1"/>
            </p:cNvSpPr>
            <p:nvPr/>
          </p:nvSpPr>
          <p:spPr bwMode="auto">
            <a:xfrm>
              <a:off x="6891338" y="2432051"/>
              <a:ext cx="3800475" cy="3751263"/>
            </a:xfrm>
            <a:custGeom>
              <a:avLst/>
              <a:gdLst>
                <a:gd name="T0" fmla="*/ 434 w 867"/>
                <a:gd name="T1" fmla="*/ 0 h 864"/>
                <a:gd name="T2" fmla="*/ 0 w 867"/>
                <a:gd name="T3" fmla="*/ 434 h 864"/>
                <a:gd name="T4" fmla="*/ 383 w 867"/>
                <a:gd name="T5" fmla="*/ 864 h 864"/>
                <a:gd name="T6" fmla="*/ 386 w 867"/>
                <a:gd name="T7" fmla="*/ 864 h 864"/>
                <a:gd name="T8" fmla="*/ 409 w 867"/>
                <a:gd name="T9" fmla="*/ 843 h 864"/>
                <a:gd name="T10" fmla="*/ 388 w 867"/>
                <a:gd name="T11" fmla="*/ 817 h 864"/>
                <a:gd name="T12" fmla="*/ 48 w 867"/>
                <a:gd name="T13" fmla="*/ 434 h 864"/>
                <a:gd name="T14" fmla="*/ 434 w 867"/>
                <a:gd name="T15" fmla="*/ 48 h 864"/>
                <a:gd name="T16" fmla="*/ 819 w 867"/>
                <a:gd name="T17" fmla="*/ 434 h 864"/>
                <a:gd name="T18" fmla="*/ 736 w 867"/>
                <a:gd name="T19" fmla="*/ 672 h 864"/>
                <a:gd name="T20" fmla="*/ 740 w 867"/>
                <a:gd name="T21" fmla="*/ 706 h 864"/>
                <a:gd name="T22" fmla="*/ 774 w 867"/>
                <a:gd name="T23" fmla="*/ 702 h 864"/>
                <a:gd name="T24" fmla="*/ 867 w 867"/>
                <a:gd name="T25" fmla="*/ 434 h 864"/>
                <a:gd name="T26" fmla="*/ 434 w 867"/>
                <a:gd name="T27" fmla="*/ 0 h 864"/>
                <a:gd name="T28" fmla="*/ 434 w 867"/>
                <a:gd name="T29" fmla="*/ 0 h 864"/>
                <a:gd name="T30" fmla="*/ 434 w 867"/>
                <a:gd name="T31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7" h="864">
                  <a:moveTo>
                    <a:pt x="434" y="0"/>
                  </a:moveTo>
                  <a:cubicBezTo>
                    <a:pt x="195" y="0"/>
                    <a:pt x="0" y="195"/>
                    <a:pt x="0" y="434"/>
                  </a:cubicBezTo>
                  <a:cubicBezTo>
                    <a:pt x="0" y="653"/>
                    <a:pt x="165" y="839"/>
                    <a:pt x="383" y="864"/>
                  </a:cubicBezTo>
                  <a:cubicBezTo>
                    <a:pt x="384" y="864"/>
                    <a:pt x="385" y="864"/>
                    <a:pt x="386" y="864"/>
                  </a:cubicBezTo>
                  <a:cubicBezTo>
                    <a:pt x="398" y="864"/>
                    <a:pt x="408" y="855"/>
                    <a:pt x="409" y="843"/>
                  </a:cubicBezTo>
                  <a:cubicBezTo>
                    <a:pt x="411" y="830"/>
                    <a:pt x="402" y="818"/>
                    <a:pt x="388" y="817"/>
                  </a:cubicBezTo>
                  <a:cubicBezTo>
                    <a:pt x="194" y="794"/>
                    <a:pt x="48" y="629"/>
                    <a:pt x="48" y="434"/>
                  </a:cubicBezTo>
                  <a:cubicBezTo>
                    <a:pt x="48" y="221"/>
                    <a:pt x="221" y="48"/>
                    <a:pt x="434" y="48"/>
                  </a:cubicBezTo>
                  <a:cubicBezTo>
                    <a:pt x="646" y="48"/>
                    <a:pt x="819" y="221"/>
                    <a:pt x="819" y="434"/>
                  </a:cubicBezTo>
                  <a:cubicBezTo>
                    <a:pt x="819" y="521"/>
                    <a:pt x="791" y="604"/>
                    <a:pt x="736" y="672"/>
                  </a:cubicBezTo>
                  <a:cubicBezTo>
                    <a:pt x="728" y="683"/>
                    <a:pt x="730" y="698"/>
                    <a:pt x="740" y="706"/>
                  </a:cubicBezTo>
                  <a:cubicBezTo>
                    <a:pt x="751" y="714"/>
                    <a:pt x="766" y="712"/>
                    <a:pt x="774" y="702"/>
                  </a:cubicBezTo>
                  <a:cubicBezTo>
                    <a:pt x="835" y="625"/>
                    <a:pt x="867" y="532"/>
                    <a:pt x="867" y="434"/>
                  </a:cubicBezTo>
                  <a:cubicBezTo>
                    <a:pt x="867" y="195"/>
                    <a:pt x="673" y="0"/>
                    <a:pt x="434" y="0"/>
                  </a:cubicBezTo>
                  <a:close/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Freeform 13"/>
            <p:cNvSpPr>
              <a:spLocks noEditPoints="1"/>
            </p:cNvSpPr>
            <p:nvPr/>
          </p:nvSpPr>
          <p:spPr bwMode="auto">
            <a:xfrm>
              <a:off x="8890001" y="5592763"/>
              <a:ext cx="1130300" cy="590550"/>
            </a:xfrm>
            <a:custGeom>
              <a:avLst/>
              <a:gdLst>
                <a:gd name="T0" fmla="*/ 216 w 258"/>
                <a:gd name="T1" fmla="*/ 8 h 136"/>
                <a:gd name="T2" fmla="*/ 23 w 258"/>
                <a:gd name="T3" fmla="*/ 89 h 136"/>
                <a:gd name="T4" fmla="*/ 2 w 258"/>
                <a:gd name="T5" fmla="*/ 115 h 136"/>
                <a:gd name="T6" fmla="*/ 26 w 258"/>
                <a:gd name="T7" fmla="*/ 136 h 136"/>
                <a:gd name="T8" fmla="*/ 28 w 258"/>
                <a:gd name="T9" fmla="*/ 136 h 136"/>
                <a:gd name="T10" fmla="*/ 246 w 258"/>
                <a:gd name="T11" fmla="*/ 46 h 136"/>
                <a:gd name="T12" fmla="*/ 250 w 258"/>
                <a:gd name="T13" fmla="*/ 12 h 136"/>
                <a:gd name="T14" fmla="*/ 216 w 258"/>
                <a:gd name="T15" fmla="*/ 8 h 136"/>
                <a:gd name="T16" fmla="*/ 216 w 258"/>
                <a:gd name="T17" fmla="*/ 8 h 136"/>
                <a:gd name="T18" fmla="*/ 216 w 258"/>
                <a:gd name="T19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136">
                  <a:moveTo>
                    <a:pt x="216" y="8"/>
                  </a:moveTo>
                  <a:cubicBezTo>
                    <a:pt x="160" y="52"/>
                    <a:pt x="93" y="80"/>
                    <a:pt x="23" y="89"/>
                  </a:cubicBezTo>
                  <a:cubicBezTo>
                    <a:pt x="10" y="90"/>
                    <a:pt x="0" y="102"/>
                    <a:pt x="2" y="115"/>
                  </a:cubicBezTo>
                  <a:cubicBezTo>
                    <a:pt x="3" y="127"/>
                    <a:pt x="14" y="136"/>
                    <a:pt x="26" y="136"/>
                  </a:cubicBezTo>
                  <a:cubicBezTo>
                    <a:pt x="27" y="136"/>
                    <a:pt x="27" y="136"/>
                    <a:pt x="28" y="136"/>
                  </a:cubicBezTo>
                  <a:cubicBezTo>
                    <a:pt x="108" y="127"/>
                    <a:pt x="183" y="96"/>
                    <a:pt x="246" y="46"/>
                  </a:cubicBezTo>
                  <a:cubicBezTo>
                    <a:pt x="256" y="38"/>
                    <a:pt x="258" y="23"/>
                    <a:pt x="250" y="12"/>
                  </a:cubicBezTo>
                  <a:cubicBezTo>
                    <a:pt x="242" y="2"/>
                    <a:pt x="227" y="0"/>
                    <a:pt x="216" y="8"/>
                  </a:cubicBezTo>
                  <a:close/>
                  <a:moveTo>
                    <a:pt x="216" y="8"/>
                  </a:moveTo>
                  <a:cubicBezTo>
                    <a:pt x="216" y="8"/>
                    <a:pt x="216" y="8"/>
                    <a:pt x="216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937989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>
            <a:grpSpLocks noChangeAspect="1"/>
          </p:cNvGrpSpPr>
          <p:nvPr/>
        </p:nvGrpSpPr>
        <p:grpSpPr>
          <a:xfrm>
            <a:off x="8983144" y="2674373"/>
            <a:ext cx="304800" cy="183262"/>
            <a:chOff x="1992312" y="1916113"/>
            <a:chExt cx="1520826" cy="914400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106613" y="2686050"/>
              <a:ext cx="1357313" cy="95250"/>
            </a:xfrm>
            <a:custGeom>
              <a:avLst/>
              <a:gdLst>
                <a:gd name="T0" fmla="*/ 0 w 1344"/>
                <a:gd name="T1" fmla="*/ 0 h 96"/>
                <a:gd name="T2" fmla="*/ 0 w 1344"/>
                <a:gd name="T3" fmla="*/ 24 h 96"/>
                <a:gd name="T4" fmla="*/ 72 w 1344"/>
                <a:gd name="T5" fmla="*/ 96 h 96"/>
                <a:gd name="T6" fmla="*/ 1272 w 1344"/>
                <a:gd name="T7" fmla="*/ 96 h 96"/>
                <a:gd name="T8" fmla="*/ 1344 w 1344"/>
                <a:gd name="T9" fmla="*/ 24 h 96"/>
                <a:gd name="T10" fmla="*/ 1344 w 1344"/>
                <a:gd name="T11" fmla="*/ 0 h 96"/>
                <a:gd name="T12" fmla="*/ 0 w 1344"/>
                <a:gd name="T13" fmla="*/ 0 h 96"/>
                <a:gd name="T14" fmla="*/ 0 w 1344"/>
                <a:gd name="T15" fmla="*/ 0 h 96"/>
                <a:gd name="T16" fmla="*/ 0 w 1344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96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64"/>
                    <a:pt x="32" y="96"/>
                    <a:pt x="72" y="96"/>
                  </a:cubicBezTo>
                  <a:cubicBezTo>
                    <a:pt x="1272" y="96"/>
                    <a:pt x="1272" y="96"/>
                    <a:pt x="1272" y="96"/>
                  </a:cubicBezTo>
                  <a:cubicBezTo>
                    <a:pt x="1312" y="96"/>
                    <a:pt x="1344" y="64"/>
                    <a:pt x="1344" y="24"/>
                  </a:cubicBezTo>
                  <a:cubicBezTo>
                    <a:pt x="1344" y="0"/>
                    <a:pt x="1344" y="0"/>
                    <a:pt x="1344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2138363" y="2349500"/>
              <a:ext cx="627063" cy="287338"/>
            </a:xfrm>
            <a:custGeom>
              <a:avLst/>
              <a:gdLst>
                <a:gd name="T0" fmla="*/ 552 w 620"/>
                <a:gd name="T1" fmla="*/ 240 h 288"/>
                <a:gd name="T2" fmla="*/ 408 w 620"/>
                <a:gd name="T3" fmla="*/ 240 h 288"/>
                <a:gd name="T4" fmla="*/ 288 w 620"/>
                <a:gd name="T5" fmla="*/ 120 h 288"/>
                <a:gd name="T6" fmla="*/ 288 w 620"/>
                <a:gd name="T7" fmla="*/ 0 h 288"/>
                <a:gd name="T8" fmla="*/ 0 w 620"/>
                <a:gd name="T9" fmla="*/ 0 h 288"/>
                <a:gd name="T10" fmla="*/ 0 w 620"/>
                <a:gd name="T11" fmla="*/ 288 h 288"/>
                <a:gd name="T12" fmla="*/ 620 w 620"/>
                <a:gd name="T13" fmla="*/ 288 h 288"/>
                <a:gd name="T14" fmla="*/ 552 w 620"/>
                <a:gd name="T15" fmla="*/ 240 h 288"/>
                <a:gd name="T16" fmla="*/ 144 w 620"/>
                <a:gd name="T17" fmla="*/ 168 h 288"/>
                <a:gd name="T18" fmla="*/ 96 w 620"/>
                <a:gd name="T19" fmla="*/ 120 h 288"/>
                <a:gd name="T20" fmla="*/ 144 w 620"/>
                <a:gd name="T21" fmla="*/ 72 h 288"/>
                <a:gd name="T22" fmla="*/ 192 w 620"/>
                <a:gd name="T23" fmla="*/ 120 h 288"/>
                <a:gd name="T24" fmla="*/ 144 w 620"/>
                <a:gd name="T25" fmla="*/ 168 h 288"/>
                <a:gd name="T26" fmla="*/ 144 w 620"/>
                <a:gd name="T27" fmla="*/ 168 h 288"/>
                <a:gd name="T28" fmla="*/ 144 w 620"/>
                <a:gd name="T29" fmla="*/ 16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0" h="288">
                  <a:moveTo>
                    <a:pt x="552" y="240"/>
                  </a:moveTo>
                  <a:cubicBezTo>
                    <a:pt x="408" y="240"/>
                    <a:pt x="408" y="240"/>
                    <a:pt x="408" y="240"/>
                  </a:cubicBezTo>
                  <a:cubicBezTo>
                    <a:pt x="342" y="240"/>
                    <a:pt x="288" y="186"/>
                    <a:pt x="288" y="120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620" y="288"/>
                    <a:pt x="620" y="288"/>
                    <a:pt x="620" y="288"/>
                  </a:cubicBezTo>
                  <a:cubicBezTo>
                    <a:pt x="610" y="260"/>
                    <a:pt x="583" y="240"/>
                    <a:pt x="552" y="240"/>
                  </a:cubicBezTo>
                  <a:close/>
                  <a:moveTo>
                    <a:pt x="144" y="168"/>
                  </a:moveTo>
                  <a:cubicBezTo>
                    <a:pt x="117" y="168"/>
                    <a:pt x="96" y="147"/>
                    <a:pt x="96" y="120"/>
                  </a:cubicBezTo>
                  <a:cubicBezTo>
                    <a:pt x="96" y="93"/>
                    <a:pt x="117" y="72"/>
                    <a:pt x="144" y="72"/>
                  </a:cubicBezTo>
                  <a:cubicBezTo>
                    <a:pt x="171" y="72"/>
                    <a:pt x="192" y="93"/>
                    <a:pt x="192" y="120"/>
                  </a:cubicBezTo>
                  <a:cubicBezTo>
                    <a:pt x="192" y="147"/>
                    <a:pt x="171" y="168"/>
                    <a:pt x="144" y="168"/>
                  </a:cubicBezTo>
                  <a:close/>
                  <a:moveTo>
                    <a:pt x="144" y="168"/>
                  </a:moveTo>
                  <a:cubicBezTo>
                    <a:pt x="144" y="168"/>
                    <a:pt x="144" y="168"/>
                    <a:pt x="144" y="16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2478088" y="2324100"/>
              <a:ext cx="889000" cy="120650"/>
            </a:xfrm>
            <a:custGeom>
              <a:avLst/>
              <a:gdLst>
                <a:gd name="T0" fmla="*/ 520 w 880"/>
                <a:gd name="T1" fmla="*/ 24 h 120"/>
                <a:gd name="T2" fmla="*/ 0 w 880"/>
                <a:gd name="T3" fmla="*/ 24 h 120"/>
                <a:gd name="T4" fmla="*/ 0 w 880"/>
                <a:gd name="T5" fmla="*/ 120 h 120"/>
                <a:gd name="T6" fmla="*/ 880 w 880"/>
                <a:gd name="T7" fmla="*/ 120 h 120"/>
                <a:gd name="T8" fmla="*/ 880 w 880"/>
                <a:gd name="T9" fmla="*/ 24 h 120"/>
                <a:gd name="T10" fmla="*/ 616 w 880"/>
                <a:gd name="T11" fmla="*/ 24 h 120"/>
                <a:gd name="T12" fmla="*/ 592 w 880"/>
                <a:gd name="T13" fmla="*/ 0 h 120"/>
                <a:gd name="T14" fmla="*/ 544 w 880"/>
                <a:gd name="T15" fmla="*/ 0 h 120"/>
                <a:gd name="T16" fmla="*/ 520 w 880"/>
                <a:gd name="T17" fmla="*/ 24 h 120"/>
                <a:gd name="T18" fmla="*/ 520 w 880"/>
                <a:gd name="T19" fmla="*/ 24 h 120"/>
                <a:gd name="T20" fmla="*/ 520 w 880"/>
                <a:gd name="T21" fmla="*/ 2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0" h="120">
                  <a:moveTo>
                    <a:pt x="52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880" y="120"/>
                    <a:pt x="880" y="120"/>
                    <a:pt x="880" y="120"/>
                  </a:cubicBezTo>
                  <a:cubicBezTo>
                    <a:pt x="880" y="24"/>
                    <a:pt x="880" y="24"/>
                    <a:pt x="880" y="24"/>
                  </a:cubicBezTo>
                  <a:cubicBezTo>
                    <a:pt x="616" y="24"/>
                    <a:pt x="616" y="24"/>
                    <a:pt x="616" y="24"/>
                  </a:cubicBezTo>
                  <a:cubicBezTo>
                    <a:pt x="603" y="24"/>
                    <a:pt x="592" y="13"/>
                    <a:pt x="592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44" y="13"/>
                    <a:pt x="533" y="24"/>
                    <a:pt x="520" y="24"/>
                  </a:cubicBezTo>
                  <a:close/>
                  <a:moveTo>
                    <a:pt x="520" y="24"/>
                  </a:moveTo>
                  <a:cubicBezTo>
                    <a:pt x="520" y="24"/>
                    <a:pt x="520" y="24"/>
                    <a:pt x="520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2041525" y="1963738"/>
              <a:ext cx="1422400" cy="360363"/>
            </a:xfrm>
            <a:custGeom>
              <a:avLst/>
              <a:gdLst>
                <a:gd name="T0" fmla="*/ 952 w 1407"/>
                <a:gd name="T1" fmla="*/ 336 h 360"/>
                <a:gd name="T2" fmla="*/ 976 w 1407"/>
                <a:gd name="T3" fmla="*/ 360 h 360"/>
                <a:gd name="T4" fmla="*/ 1024 w 1407"/>
                <a:gd name="T5" fmla="*/ 360 h 360"/>
                <a:gd name="T6" fmla="*/ 1048 w 1407"/>
                <a:gd name="T7" fmla="*/ 336 h 360"/>
                <a:gd name="T8" fmla="*/ 1407 w 1407"/>
                <a:gd name="T9" fmla="*/ 336 h 360"/>
                <a:gd name="T10" fmla="*/ 1050 w 1407"/>
                <a:gd name="T11" fmla="*/ 0 h 360"/>
                <a:gd name="T12" fmla="*/ 90 w 1407"/>
                <a:gd name="T13" fmla="*/ 143 h 360"/>
                <a:gd name="T14" fmla="*/ 0 w 1407"/>
                <a:gd name="T15" fmla="*/ 248 h 360"/>
                <a:gd name="T16" fmla="*/ 0 w 1407"/>
                <a:gd name="T17" fmla="*/ 336 h 360"/>
                <a:gd name="T18" fmla="*/ 952 w 1407"/>
                <a:gd name="T19" fmla="*/ 336 h 360"/>
                <a:gd name="T20" fmla="*/ 952 w 1407"/>
                <a:gd name="T21" fmla="*/ 336 h 360"/>
                <a:gd name="T22" fmla="*/ 952 w 1407"/>
                <a:gd name="T23" fmla="*/ 33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7" h="360">
                  <a:moveTo>
                    <a:pt x="952" y="336"/>
                  </a:moveTo>
                  <a:cubicBezTo>
                    <a:pt x="965" y="336"/>
                    <a:pt x="976" y="347"/>
                    <a:pt x="976" y="360"/>
                  </a:cubicBezTo>
                  <a:cubicBezTo>
                    <a:pt x="1024" y="360"/>
                    <a:pt x="1024" y="360"/>
                    <a:pt x="1024" y="360"/>
                  </a:cubicBezTo>
                  <a:cubicBezTo>
                    <a:pt x="1024" y="347"/>
                    <a:pt x="1035" y="336"/>
                    <a:pt x="1048" y="336"/>
                  </a:cubicBezTo>
                  <a:cubicBezTo>
                    <a:pt x="1407" y="336"/>
                    <a:pt x="1407" y="336"/>
                    <a:pt x="1407" y="336"/>
                  </a:cubicBezTo>
                  <a:cubicBezTo>
                    <a:pt x="1395" y="149"/>
                    <a:pt x="1239" y="1"/>
                    <a:pt x="1050" y="0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41" y="151"/>
                    <a:pt x="0" y="198"/>
                    <a:pt x="0" y="248"/>
                  </a:cubicBezTo>
                  <a:cubicBezTo>
                    <a:pt x="0" y="336"/>
                    <a:pt x="0" y="336"/>
                    <a:pt x="0" y="336"/>
                  </a:cubicBezTo>
                  <a:lnTo>
                    <a:pt x="952" y="336"/>
                  </a:lnTo>
                  <a:close/>
                  <a:moveTo>
                    <a:pt x="952" y="336"/>
                  </a:moveTo>
                  <a:cubicBezTo>
                    <a:pt x="952" y="336"/>
                    <a:pt x="952" y="336"/>
                    <a:pt x="952" y="3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992312" y="1916113"/>
              <a:ext cx="1520826" cy="914400"/>
            </a:xfrm>
            <a:custGeom>
              <a:avLst/>
              <a:gdLst>
                <a:gd name="T0" fmla="*/ 814 w 1504"/>
                <a:gd name="T1" fmla="*/ 720 h 912"/>
                <a:gd name="T2" fmla="*/ 552 w 1504"/>
                <a:gd name="T3" fmla="*/ 624 h 912"/>
                <a:gd name="T4" fmla="*/ 1360 w 1504"/>
                <a:gd name="T5" fmla="*/ 576 h 912"/>
                <a:gd name="T6" fmla="*/ 1384 w 1504"/>
                <a:gd name="T7" fmla="*/ 672 h 912"/>
                <a:gd name="T8" fmla="*/ 1408 w 1504"/>
                <a:gd name="T9" fmla="*/ 432 h 912"/>
                <a:gd name="T10" fmla="*/ 1504 w 1504"/>
                <a:gd name="T11" fmla="*/ 408 h 912"/>
                <a:gd name="T12" fmla="*/ 1092 w 1504"/>
                <a:gd name="T13" fmla="*/ 0 h 912"/>
                <a:gd name="T14" fmla="*/ 0 w 1504"/>
                <a:gd name="T15" fmla="*/ 296 h 912"/>
                <a:gd name="T16" fmla="*/ 24 w 1504"/>
                <a:gd name="T17" fmla="*/ 432 h 912"/>
                <a:gd name="T18" fmla="*/ 96 w 1504"/>
                <a:gd name="T19" fmla="*/ 512 h 912"/>
                <a:gd name="T20" fmla="*/ 0 w 1504"/>
                <a:gd name="T21" fmla="*/ 536 h 912"/>
                <a:gd name="T22" fmla="*/ 96 w 1504"/>
                <a:gd name="T23" fmla="*/ 560 h 912"/>
                <a:gd name="T24" fmla="*/ 88 w 1504"/>
                <a:gd name="T25" fmla="*/ 720 h 912"/>
                <a:gd name="T26" fmla="*/ 64 w 1504"/>
                <a:gd name="T27" fmla="*/ 792 h 912"/>
                <a:gd name="T28" fmla="*/ 1384 w 1504"/>
                <a:gd name="T29" fmla="*/ 912 h 912"/>
                <a:gd name="T30" fmla="*/ 1504 w 1504"/>
                <a:gd name="T31" fmla="*/ 744 h 912"/>
                <a:gd name="T32" fmla="*/ 1456 w 1504"/>
                <a:gd name="T33" fmla="*/ 792 h 912"/>
                <a:gd name="T34" fmla="*/ 184 w 1504"/>
                <a:gd name="T35" fmla="*/ 864 h 912"/>
                <a:gd name="T36" fmla="*/ 112 w 1504"/>
                <a:gd name="T37" fmla="*/ 768 h 912"/>
                <a:gd name="T38" fmla="*/ 1456 w 1504"/>
                <a:gd name="T39" fmla="*/ 792 h 912"/>
                <a:gd name="T40" fmla="*/ 138 w 1504"/>
                <a:gd name="T41" fmla="*/ 191 h 912"/>
                <a:gd name="T42" fmla="*/ 1455 w 1504"/>
                <a:gd name="T43" fmla="*/ 384 h 912"/>
                <a:gd name="T44" fmla="*/ 1072 w 1504"/>
                <a:gd name="T45" fmla="*/ 408 h 912"/>
                <a:gd name="T46" fmla="*/ 1360 w 1504"/>
                <a:gd name="T47" fmla="*/ 432 h 912"/>
                <a:gd name="T48" fmla="*/ 480 w 1504"/>
                <a:gd name="T49" fmla="*/ 528 h 912"/>
                <a:gd name="T50" fmla="*/ 1000 w 1504"/>
                <a:gd name="T51" fmla="*/ 432 h 912"/>
                <a:gd name="T52" fmla="*/ 1000 w 1504"/>
                <a:gd name="T53" fmla="*/ 384 h 912"/>
                <a:gd name="T54" fmla="*/ 48 w 1504"/>
                <a:gd name="T55" fmla="*/ 296 h 912"/>
                <a:gd name="T56" fmla="*/ 432 w 1504"/>
                <a:gd name="T57" fmla="*/ 432 h 912"/>
                <a:gd name="T58" fmla="*/ 552 w 1504"/>
                <a:gd name="T59" fmla="*/ 672 h 912"/>
                <a:gd name="T60" fmla="*/ 764 w 1504"/>
                <a:gd name="T61" fmla="*/ 720 h 912"/>
                <a:gd name="T62" fmla="*/ 144 w 1504"/>
                <a:gd name="T63" fmla="*/ 432 h 912"/>
                <a:gd name="T64" fmla="*/ 144 w 1504"/>
                <a:gd name="T65" fmla="*/ 4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4" h="912">
                  <a:moveTo>
                    <a:pt x="1480" y="720"/>
                  </a:moveTo>
                  <a:cubicBezTo>
                    <a:pt x="814" y="720"/>
                    <a:pt x="814" y="720"/>
                    <a:pt x="814" y="720"/>
                  </a:cubicBezTo>
                  <a:cubicBezTo>
                    <a:pt x="802" y="665"/>
                    <a:pt x="754" y="624"/>
                    <a:pt x="696" y="624"/>
                  </a:cubicBezTo>
                  <a:cubicBezTo>
                    <a:pt x="552" y="624"/>
                    <a:pt x="552" y="624"/>
                    <a:pt x="552" y="624"/>
                  </a:cubicBezTo>
                  <a:cubicBezTo>
                    <a:pt x="521" y="624"/>
                    <a:pt x="494" y="604"/>
                    <a:pt x="484" y="576"/>
                  </a:cubicBezTo>
                  <a:cubicBezTo>
                    <a:pt x="1360" y="576"/>
                    <a:pt x="1360" y="576"/>
                    <a:pt x="1360" y="576"/>
                  </a:cubicBezTo>
                  <a:cubicBezTo>
                    <a:pt x="1360" y="648"/>
                    <a:pt x="1360" y="648"/>
                    <a:pt x="1360" y="648"/>
                  </a:cubicBezTo>
                  <a:cubicBezTo>
                    <a:pt x="1360" y="661"/>
                    <a:pt x="1371" y="672"/>
                    <a:pt x="1384" y="672"/>
                  </a:cubicBezTo>
                  <a:cubicBezTo>
                    <a:pt x="1397" y="672"/>
                    <a:pt x="1408" y="661"/>
                    <a:pt x="1408" y="648"/>
                  </a:cubicBezTo>
                  <a:cubicBezTo>
                    <a:pt x="1408" y="432"/>
                    <a:pt x="1408" y="432"/>
                    <a:pt x="1408" y="432"/>
                  </a:cubicBezTo>
                  <a:cubicBezTo>
                    <a:pt x="1480" y="432"/>
                    <a:pt x="1480" y="432"/>
                    <a:pt x="1480" y="432"/>
                  </a:cubicBezTo>
                  <a:cubicBezTo>
                    <a:pt x="1493" y="432"/>
                    <a:pt x="1504" y="421"/>
                    <a:pt x="1504" y="408"/>
                  </a:cubicBezTo>
                  <a:cubicBezTo>
                    <a:pt x="1504" y="183"/>
                    <a:pt x="1321" y="0"/>
                    <a:pt x="1096" y="0"/>
                  </a:cubicBezTo>
                  <a:cubicBezTo>
                    <a:pt x="1095" y="0"/>
                    <a:pt x="1094" y="0"/>
                    <a:pt x="1092" y="0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59" y="155"/>
                    <a:pt x="0" y="223"/>
                    <a:pt x="0" y="29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0" y="421"/>
                    <a:pt x="11" y="432"/>
                    <a:pt x="24" y="432"/>
                  </a:cubicBezTo>
                  <a:cubicBezTo>
                    <a:pt x="96" y="432"/>
                    <a:pt x="96" y="432"/>
                    <a:pt x="96" y="432"/>
                  </a:cubicBezTo>
                  <a:cubicBezTo>
                    <a:pt x="96" y="512"/>
                    <a:pt x="96" y="512"/>
                    <a:pt x="96" y="512"/>
                  </a:cubicBezTo>
                  <a:cubicBezTo>
                    <a:pt x="24" y="512"/>
                    <a:pt x="24" y="512"/>
                    <a:pt x="24" y="512"/>
                  </a:cubicBezTo>
                  <a:cubicBezTo>
                    <a:pt x="11" y="512"/>
                    <a:pt x="0" y="523"/>
                    <a:pt x="0" y="536"/>
                  </a:cubicBezTo>
                  <a:cubicBezTo>
                    <a:pt x="0" y="549"/>
                    <a:pt x="11" y="560"/>
                    <a:pt x="24" y="560"/>
                  </a:cubicBezTo>
                  <a:cubicBezTo>
                    <a:pt x="96" y="560"/>
                    <a:pt x="96" y="560"/>
                    <a:pt x="96" y="560"/>
                  </a:cubicBezTo>
                  <a:cubicBezTo>
                    <a:pt x="96" y="720"/>
                    <a:pt x="96" y="720"/>
                    <a:pt x="96" y="720"/>
                  </a:cubicBezTo>
                  <a:cubicBezTo>
                    <a:pt x="88" y="720"/>
                    <a:pt x="88" y="720"/>
                    <a:pt x="88" y="720"/>
                  </a:cubicBezTo>
                  <a:cubicBezTo>
                    <a:pt x="75" y="720"/>
                    <a:pt x="64" y="731"/>
                    <a:pt x="64" y="744"/>
                  </a:cubicBezTo>
                  <a:cubicBezTo>
                    <a:pt x="64" y="792"/>
                    <a:pt x="64" y="792"/>
                    <a:pt x="64" y="792"/>
                  </a:cubicBezTo>
                  <a:cubicBezTo>
                    <a:pt x="64" y="858"/>
                    <a:pt x="118" y="912"/>
                    <a:pt x="184" y="912"/>
                  </a:cubicBezTo>
                  <a:cubicBezTo>
                    <a:pt x="1384" y="912"/>
                    <a:pt x="1384" y="912"/>
                    <a:pt x="1384" y="912"/>
                  </a:cubicBezTo>
                  <a:cubicBezTo>
                    <a:pt x="1450" y="912"/>
                    <a:pt x="1504" y="858"/>
                    <a:pt x="1504" y="792"/>
                  </a:cubicBezTo>
                  <a:cubicBezTo>
                    <a:pt x="1504" y="744"/>
                    <a:pt x="1504" y="744"/>
                    <a:pt x="1504" y="744"/>
                  </a:cubicBezTo>
                  <a:cubicBezTo>
                    <a:pt x="1504" y="731"/>
                    <a:pt x="1493" y="720"/>
                    <a:pt x="1480" y="720"/>
                  </a:cubicBezTo>
                  <a:close/>
                  <a:moveTo>
                    <a:pt x="1456" y="792"/>
                  </a:moveTo>
                  <a:cubicBezTo>
                    <a:pt x="1456" y="832"/>
                    <a:pt x="1424" y="864"/>
                    <a:pt x="1384" y="864"/>
                  </a:cubicBezTo>
                  <a:cubicBezTo>
                    <a:pt x="184" y="864"/>
                    <a:pt x="184" y="864"/>
                    <a:pt x="184" y="864"/>
                  </a:cubicBezTo>
                  <a:cubicBezTo>
                    <a:pt x="144" y="864"/>
                    <a:pt x="112" y="832"/>
                    <a:pt x="112" y="792"/>
                  </a:cubicBezTo>
                  <a:cubicBezTo>
                    <a:pt x="112" y="768"/>
                    <a:pt x="112" y="768"/>
                    <a:pt x="112" y="768"/>
                  </a:cubicBezTo>
                  <a:cubicBezTo>
                    <a:pt x="1456" y="768"/>
                    <a:pt x="1456" y="768"/>
                    <a:pt x="1456" y="768"/>
                  </a:cubicBezTo>
                  <a:lnTo>
                    <a:pt x="1456" y="792"/>
                  </a:lnTo>
                  <a:close/>
                  <a:moveTo>
                    <a:pt x="48" y="296"/>
                  </a:moveTo>
                  <a:cubicBezTo>
                    <a:pt x="48" y="246"/>
                    <a:pt x="89" y="199"/>
                    <a:pt x="138" y="191"/>
                  </a:cubicBezTo>
                  <a:cubicBezTo>
                    <a:pt x="1098" y="48"/>
                    <a:pt x="1098" y="48"/>
                    <a:pt x="1098" y="48"/>
                  </a:cubicBezTo>
                  <a:cubicBezTo>
                    <a:pt x="1287" y="49"/>
                    <a:pt x="1443" y="197"/>
                    <a:pt x="1455" y="384"/>
                  </a:cubicBezTo>
                  <a:cubicBezTo>
                    <a:pt x="1096" y="384"/>
                    <a:pt x="1096" y="384"/>
                    <a:pt x="1096" y="384"/>
                  </a:cubicBezTo>
                  <a:cubicBezTo>
                    <a:pt x="1083" y="384"/>
                    <a:pt x="1072" y="395"/>
                    <a:pt x="1072" y="408"/>
                  </a:cubicBezTo>
                  <a:cubicBezTo>
                    <a:pt x="1072" y="421"/>
                    <a:pt x="1083" y="432"/>
                    <a:pt x="1096" y="432"/>
                  </a:cubicBezTo>
                  <a:cubicBezTo>
                    <a:pt x="1360" y="432"/>
                    <a:pt x="1360" y="432"/>
                    <a:pt x="1360" y="432"/>
                  </a:cubicBezTo>
                  <a:cubicBezTo>
                    <a:pt x="1360" y="528"/>
                    <a:pt x="1360" y="528"/>
                    <a:pt x="1360" y="528"/>
                  </a:cubicBezTo>
                  <a:cubicBezTo>
                    <a:pt x="480" y="528"/>
                    <a:pt x="480" y="528"/>
                    <a:pt x="480" y="528"/>
                  </a:cubicBezTo>
                  <a:cubicBezTo>
                    <a:pt x="480" y="432"/>
                    <a:pt x="480" y="432"/>
                    <a:pt x="480" y="432"/>
                  </a:cubicBezTo>
                  <a:cubicBezTo>
                    <a:pt x="1000" y="432"/>
                    <a:pt x="1000" y="432"/>
                    <a:pt x="1000" y="432"/>
                  </a:cubicBezTo>
                  <a:cubicBezTo>
                    <a:pt x="1013" y="432"/>
                    <a:pt x="1024" y="421"/>
                    <a:pt x="1024" y="408"/>
                  </a:cubicBezTo>
                  <a:cubicBezTo>
                    <a:pt x="1024" y="395"/>
                    <a:pt x="1013" y="384"/>
                    <a:pt x="1000" y="384"/>
                  </a:cubicBezTo>
                  <a:cubicBezTo>
                    <a:pt x="48" y="384"/>
                    <a:pt x="48" y="384"/>
                    <a:pt x="48" y="384"/>
                  </a:cubicBezTo>
                  <a:lnTo>
                    <a:pt x="48" y="296"/>
                  </a:lnTo>
                  <a:close/>
                  <a:moveTo>
                    <a:pt x="144" y="432"/>
                  </a:moveTo>
                  <a:cubicBezTo>
                    <a:pt x="432" y="432"/>
                    <a:pt x="432" y="432"/>
                    <a:pt x="432" y="432"/>
                  </a:cubicBezTo>
                  <a:cubicBezTo>
                    <a:pt x="432" y="552"/>
                    <a:pt x="432" y="552"/>
                    <a:pt x="432" y="552"/>
                  </a:cubicBezTo>
                  <a:cubicBezTo>
                    <a:pt x="432" y="618"/>
                    <a:pt x="486" y="672"/>
                    <a:pt x="552" y="672"/>
                  </a:cubicBezTo>
                  <a:cubicBezTo>
                    <a:pt x="696" y="672"/>
                    <a:pt x="696" y="672"/>
                    <a:pt x="696" y="672"/>
                  </a:cubicBezTo>
                  <a:cubicBezTo>
                    <a:pt x="727" y="672"/>
                    <a:pt x="754" y="692"/>
                    <a:pt x="764" y="720"/>
                  </a:cubicBezTo>
                  <a:cubicBezTo>
                    <a:pt x="144" y="720"/>
                    <a:pt x="144" y="720"/>
                    <a:pt x="144" y="720"/>
                  </a:cubicBezTo>
                  <a:lnTo>
                    <a:pt x="144" y="432"/>
                  </a:lnTo>
                  <a:close/>
                  <a:moveTo>
                    <a:pt x="144" y="432"/>
                  </a:moveTo>
                  <a:cubicBezTo>
                    <a:pt x="144" y="432"/>
                    <a:pt x="144" y="432"/>
                    <a:pt x="144" y="43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" name="Freeform 10"/>
            <p:cNvSpPr>
              <a:spLocks noEditPoints="1"/>
            </p:cNvSpPr>
            <p:nvPr/>
          </p:nvSpPr>
          <p:spPr bwMode="auto">
            <a:xfrm>
              <a:off x="2235200" y="2420938"/>
              <a:ext cx="96838" cy="96838"/>
            </a:xfrm>
            <a:custGeom>
              <a:avLst/>
              <a:gdLst>
                <a:gd name="T0" fmla="*/ 96 w 96"/>
                <a:gd name="T1" fmla="*/ 48 h 96"/>
                <a:gd name="T2" fmla="*/ 48 w 96"/>
                <a:gd name="T3" fmla="*/ 96 h 96"/>
                <a:gd name="T4" fmla="*/ 0 w 96"/>
                <a:gd name="T5" fmla="*/ 48 h 96"/>
                <a:gd name="T6" fmla="*/ 48 w 96"/>
                <a:gd name="T7" fmla="*/ 0 h 96"/>
                <a:gd name="T8" fmla="*/ 96 w 96"/>
                <a:gd name="T9" fmla="*/ 48 h 96"/>
                <a:gd name="T10" fmla="*/ 96 w 96"/>
                <a:gd name="T11" fmla="*/ 48 h 96"/>
                <a:gd name="T12" fmla="*/ 96 w 96"/>
                <a:gd name="T13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cubicBezTo>
                    <a:pt x="96" y="75"/>
                    <a:pt x="75" y="96"/>
                    <a:pt x="48" y="96"/>
                  </a:cubicBezTo>
                  <a:cubicBezTo>
                    <a:pt x="21" y="96"/>
                    <a:pt x="0" y="75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5" y="0"/>
                    <a:pt x="96" y="21"/>
                    <a:pt x="96" y="48"/>
                  </a:cubicBezTo>
                  <a:close/>
                  <a:moveTo>
                    <a:pt x="96" y="48"/>
                  </a:moveTo>
                  <a:cubicBezTo>
                    <a:pt x="96" y="48"/>
                    <a:pt x="96" y="48"/>
                    <a:pt x="96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2847597" y="1403406"/>
            <a:ext cx="350917" cy="304800"/>
            <a:chOff x="4094163" y="1914525"/>
            <a:chExt cx="1050925" cy="912813"/>
          </a:xfrm>
        </p:grpSpPr>
        <p:sp>
          <p:nvSpPr>
            <p:cNvPr id="28" name="Freeform 14"/>
            <p:cNvSpPr>
              <a:spLocks noEditPoints="1"/>
            </p:cNvSpPr>
            <p:nvPr/>
          </p:nvSpPr>
          <p:spPr bwMode="auto">
            <a:xfrm>
              <a:off x="4535488" y="2667000"/>
              <a:ext cx="185738" cy="127000"/>
            </a:xfrm>
            <a:custGeom>
              <a:avLst/>
              <a:gdLst>
                <a:gd name="T0" fmla="*/ 0 w 264"/>
                <a:gd name="T1" fmla="*/ 182 h 182"/>
                <a:gd name="T2" fmla="*/ 240 w 264"/>
                <a:gd name="T3" fmla="*/ 182 h 182"/>
                <a:gd name="T4" fmla="*/ 240 w 264"/>
                <a:gd name="T5" fmla="*/ 72 h 182"/>
                <a:gd name="T6" fmla="*/ 264 w 264"/>
                <a:gd name="T7" fmla="*/ 48 h 182"/>
                <a:gd name="T8" fmla="*/ 264 w 264"/>
                <a:gd name="T9" fmla="*/ 0 h 182"/>
                <a:gd name="T10" fmla="*/ 0 w 264"/>
                <a:gd name="T11" fmla="*/ 0 h 182"/>
                <a:gd name="T12" fmla="*/ 0 w 264"/>
                <a:gd name="T13" fmla="*/ 182 h 182"/>
                <a:gd name="T14" fmla="*/ 0 w 264"/>
                <a:gd name="T15" fmla="*/ 182 h 182"/>
                <a:gd name="T16" fmla="*/ 0 w 264"/>
                <a:gd name="T1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182">
                  <a:moveTo>
                    <a:pt x="0" y="182"/>
                  </a:moveTo>
                  <a:cubicBezTo>
                    <a:pt x="240" y="182"/>
                    <a:pt x="240" y="182"/>
                    <a:pt x="240" y="182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2"/>
                  </a:lnTo>
                  <a:close/>
                  <a:moveTo>
                    <a:pt x="0" y="182"/>
                  </a:moveTo>
                  <a:cubicBezTo>
                    <a:pt x="0" y="182"/>
                    <a:pt x="0" y="182"/>
                    <a:pt x="0" y="182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Freeform 15"/>
            <p:cNvSpPr>
              <a:spLocks noEditPoints="1"/>
            </p:cNvSpPr>
            <p:nvPr/>
          </p:nvSpPr>
          <p:spPr bwMode="auto">
            <a:xfrm>
              <a:off x="4194176" y="1947863"/>
              <a:ext cx="850900" cy="541338"/>
            </a:xfrm>
            <a:custGeom>
              <a:avLst/>
              <a:gdLst>
                <a:gd name="T0" fmla="*/ 0 w 1216"/>
                <a:gd name="T1" fmla="*/ 778 h 778"/>
                <a:gd name="T2" fmla="*/ 1216 w 1216"/>
                <a:gd name="T3" fmla="*/ 0 h 778"/>
                <a:gd name="T4" fmla="*/ 628 w 1216"/>
                <a:gd name="T5" fmla="*/ 39 h 778"/>
                <a:gd name="T6" fmla="*/ 588 w 1216"/>
                <a:gd name="T7" fmla="*/ 39 h 778"/>
                <a:gd name="T8" fmla="*/ 0 w 1216"/>
                <a:gd name="T9" fmla="*/ 0 h 778"/>
                <a:gd name="T10" fmla="*/ 106 w 1216"/>
                <a:gd name="T11" fmla="*/ 698 h 778"/>
                <a:gd name="T12" fmla="*/ 106 w 1216"/>
                <a:gd name="T13" fmla="*/ 650 h 778"/>
                <a:gd name="T14" fmla="*/ 314 w 1216"/>
                <a:gd name="T15" fmla="*/ 674 h 778"/>
                <a:gd name="T16" fmla="*/ 474 w 1216"/>
                <a:gd name="T17" fmla="*/ 584 h 778"/>
                <a:gd name="T18" fmla="*/ 82 w 1216"/>
                <a:gd name="T19" fmla="*/ 560 h 778"/>
                <a:gd name="T20" fmla="*/ 474 w 1216"/>
                <a:gd name="T21" fmla="*/ 536 h 778"/>
                <a:gd name="T22" fmla="*/ 474 w 1216"/>
                <a:gd name="T23" fmla="*/ 584 h 778"/>
                <a:gd name="T24" fmla="*/ 106 w 1216"/>
                <a:gd name="T25" fmla="*/ 470 h 778"/>
                <a:gd name="T26" fmla="*/ 106 w 1216"/>
                <a:gd name="T27" fmla="*/ 422 h 778"/>
                <a:gd name="T28" fmla="*/ 498 w 1216"/>
                <a:gd name="T29" fmla="*/ 446 h 778"/>
                <a:gd name="T30" fmla="*/ 82 w 1216"/>
                <a:gd name="T31" fmla="*/ 332 h 778"/>
                <a:gd name="T32" fmla="*/ 290 w 1216"/>
                <a:gd name="T33" fmla="*/ 308 h 778"/>
                <a:gd name="T34" fmla="*/ 290 w 1216"/>
                <a:gd name="T35" fmla="*/ 356 h 778"/>
                <a:gd name="T36" fmla="*/ 82 w 1216"/>
                <a:gd name="T37" fmla="*/ 332 h 778"/>
                <a:gd name="T38" fmla="*/ 106 w 1216"/>
                <a:gd name="T39" fmla="*/ 242 h 778"/>
                <a:gd name="T40" fmla="*/ 106 w 1216"/>
                <a:gd name="T41" fmla="*/ 194 h 778"/>
                <a:gd name="T42" fmla="*/ 498 w 1216"/>
                <a:gd name="T43" fmla="*/ 218 h 778"/>
                <a:gd name="T44" fmla="*/ 474 w 1216"/>
                <a:gd name="T45" fmla="*/ 128 h 778"/>
                <a:gd name="T46" fmla="*/ 82 w 1216"/>
                <a:gd name="T47" fmla="*/ 104 h 778"/>
                <a:gd name="T48" fmla="*/ 474 w 1216"/>
                <a:gd name="T49" fmla="*/ 80 h 778"/>
                <a:gd name="T50" fmla="*/ 474 w 1216"/>
                <a:gd name="T51" fmla="*/ 128 h 778"/>
                <a:gd name="T52" fmla="*/ 1110 w 1216"/>
                <a:gd name="T53" fmla="*/ 80 h 778"/>
                <a:gd name="T54" fmla="*/ 1110 w 1216"/>
                <a:gd name="T55" fmla="*/ 128 h 778"/>
                <a:gd name="T56" fmla="*/ 718 w 1216"/>
                <a:gd name="T57" fmla="*/ 104 h 778"/>
                <a:gd name="T58" fmla="*/ 742 w 1216"/>
                <a:gd name="T59" fmla="*/ 194 h 778"/>
                <a:gd name="T60" fmla="*/ 1134 w 1216"/>
                <a:gd name="T61" fmla="*/ 218 h 778"/>
                <a:gd name="T62" fmla="*/ 742 w 1216"/>
                <a:gd name="T63" fmla="*/ 242 h 778"/>
                <a:gd name="T64" fmla="*/ 742 w 1216"/>
                <a:gd name="T65" fmla="*/ 194 h 778"/>
                <a:gd name="T66" fmla="*/ 926 w 1216"/>
                <a:gd name="T67" fmla="*/ 308 h 778"/>
                <a:gd name="T68" fmla="*/ 926 w 1216"/>
                <a:gd name="T69" fmla="*/ 356 h 778"/>
                <a:gd name="T70" fmla="*/ 718 w 1216"/>
                <a:gd name="T71" fmla="*/ 332 h 778"/>
                <a:gd name="T72" fmla="*/ 742 w 1216"/>
                <a:gd name="T73" fmla="*/ 422 h 778"/>
                <a:gd name="T74" fmla="*/ 1134 w 1216"/>
                <a:gd name="T75" fmla="*/ 446 h 778"/>
                <a:gd name="T76" fmla="*/ 742 w 1216"/>
                <a:gd name="T77" fmla="*/ 470 h 778"/>
                <a:gd name="T78" fmla="*/ 742 w 1216"/>
                <a:gd name="T79" fmla="*/ 422 h 778"/>
                <a:gd name="T80" fmla="*/ 1110 w 1216"/>
                <a:gd name="T81" fmla="*/ 536 h 778"/>
                <a:gd name="T82" fmla="*/ 1110 w 1216"/>
                <a:gd name="T83" fmla="*/ 584 h 778"/>
                <a:gd name="T84" fmla="*/ 718 w 1216"/>
                <a:gd name="T85" fmla="*/ 560 h 778"/>
                <a:gd name="T86" fmla="*/ 742 w 1216"/>
                <a:gd name="T87" fmla="*/ 650 h 778"/>
                <a:gd name="T88" fmla="*/ 950 w 1216"/>
                <a:gd name="T89" fmla="*/ 674 h 778"/>
                <a:gd name="T90" fmla="*/ 742 w 1216"/>
                <a:gd name="T91" fmla="*/ 698 h 778"/>
                <a:gd name="T92" fmla="*/ 742 w 1216"/>
                <a:gd name="T93" fmla="*/ 650 h 778"/>
                <a:gd name="T94" fmla="*/ 608 w 1216"/>
                <a:gd name="T95" fmla="*/ 98 h 778"/>
                <a:gd name="T96" fmla="*/ 632 w 1216"/>
                <a:gd name="T97" fmla="*/ 706 h 778"/>
                <a:gd name="T98" fmla="*/ 584 w 1216"/>
                <a:gd name="T99" fmla="*/ 706 h 778"/>
                <a:gd name="T100" fmla="*/ 584 w 1216"/>
                <a:gd name="T101" fmla="*/ 12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6" h="778">
                  <a:moveTo>
                    <a:pt x="0" y="0"/>
                  </a:moveTo>
                  <a:cubicBezTo>
                    <a:pt x="0" y="778"/>
                    <a:pt x="0" y="778"/>
                    <a:pt x="0" y="778"/>
                  </a:cubicBezTo>
                  <a:cubicBezTo>
                    <a:pt x="1216" y="778"/>
                    <a:pt x="1216" y="778"/>
                    <a:pt x="1216" y="778"/>
                  </a:cubicBezTo>
                  <a:cubicBezTo>
                    <a:pt x="1216" y="0"/>
                    <a:pt x="1216" y="0"/>
                    <a:pt x="1216" y="0"/>
                  </a:cubicBezTo>
                  <a:cubicBezTo>
                    <a:pt x="700" y="0"/>
                    <a:pt x="700" y="0"/>
                    <a:pt x="700" y="0"/>
                  </a:cubicBezTo>
                  <a:cubicBezTo>
                    <a:pt x="671" y="0"/>
                    <a:pt x="644" y="15"/>
                    <a:pt x="628" y="39"/>
                  </a:cubicBezTo>
                  <a:cubicBezTo>
                    <a:pt x="624" y="46"/>
                    <a:pt x="616" y="50"/>
                    <a:pt x="608" y="50"/>
                  </a:cubicBezTo>
                  <a:cubicBezTo>
                    <a:pt x="600" y="50"/>
                    <a:pt x="592" y="46"/>
                    <a:pt x="588" y="39"/>
                  </a:cubicBezTo>
                  <a:cubicBezTo>
                    <a:pt x="572" y="15"/>
                    <a:pt x="545" y="0"/>
                    <a:pt x="516" y="0"/>
                  </a:cubicBezTo>
                  <a:lnTo>
                    <a:pt x="0" y="0"/>
                  </a:lnTo>
                  <a:close/>
                  <a:moveTo>
                    <a:pt x="290" y="698"/>
                  </a:moveTo>
                  <a:cubicBezTo>
                    <a:pt x="106" y="698"/>
                    <a:pt x="106" y="698"/>
                    <a:pt x="106" y="698"/>
                  </a:cubicBezTo>
                  <a:cubicBezTo>
                    <a:pt x="93" y="698"/>
                    <a:pt x="82" y="688"/>
                    <a:pt x="82" y="674"/>
                  </a:cubicBezTo>
                  <a:cubicBezTo>
                    <a:pt x="82" y="661"/>
                    <a:pt x="93" y="650"/>
                    <a:pt x="106" y="650"/>
                  </a:cubicBezTo>
                  <a:cubicBezTo>
                    <a:pt x="290" y="650"/>
                    <a:pt x="290" y="650"/>
                    <a:pt x="290" y="650"/>
                  </a:cubicBezTo>
                  <a:cubicBezTo>
                    <a:pt x="303" y="650"/>
                    <a:pt x="314" y="661"/>
                    <a:pt x="314" y="674"/>
                  </a:cubicBezTo>
                  <a:cubicBezTo>
                    <a:pt x="314" y="688"/>
                    <a:pt x="303" y="698"/>
                    <a:pt x="290" y="698"/>
                  </a:cubicBezTo>
                  <a:close/>
                  <a:moveTo>
                    <a:pt x="474" y="584"/>
                  </a:moveTo>
                  <a:cubicBezTo>
                    <a:pt x="106" y="584"/>
                    <a:pt x="106" y="584"/>
                    <a:pt x="106" y="584"/>
                  </a:cubicBezTo>
                  <a:cubicBezTo>
                    <a:pt x="93" y="584"/>
                    <a:pt x="82" y="574"/>
                    <a:pt x="82" y="560"/>
                  </a:cubicBezTo>
                  <a:cubicBezTo>
                    <a:pt x="82" y="547"/>
                    <a:pt x="93" y="536"/>
                    <a:pt x="106" y="536"/>
                  </a:cubicBezTo>
                  <a:cubicBezTo>
                    <a:pt x="474" y="536"/>
                    <a:pt x="474" y="536"/>
                    <a:pt x="474" y="536"/>
                  </a:cubicBezTo>
                  <a:cubicBezTo>
                    <a:pt x="487" y="536"/>
                    <a:pt x="498" y="547"/>
                    <a:pt x="498" y="560"/>
                  </a:cubicBezTo>
                  <a:cubicBezTo>
                    <a:pt x="498" y="574"/>
                    <a:pt x="487" y="584"/>
                    <a:pt x="474" y="584"/>
                  </a:cubicBezTo>
                  <a:close/>
                  <a:moveTo>
                    <a:pt x="474" y="470"/>
                  </a:moveTo>
                  <a:cubicBezTo>
                    <a:pt x="106" y="470"/>
                    <a:pt x="106" y="470"/>
                    <a:pt x="106" y="470"/>
                  </a:cubicBezTo>
                  <a:cubicBezTo>
                    <a:pt x="93" y="470"/>
                    <a:pt x="82" y="460"/>
                    <a:pt x="82" y="446"/>
                  </a:cubicBezTo>
                  <a:cubicBezTo>
                    <a:pt x="82" y="433"/>
                    <a:pt x="93" y="422"/>
                    <a:pt x="106" y="422"/>
                  </a:cubicBezTo>
                  <a:cubicBezTo>
                    <a:pt x="474" y="422"/>
                    <a:pt x="474" y="422"/>
                    <a:pt x="474" y="422"/>
                  </a:cubicBezTo>
                  <a:cubicBezTo>
                    <a:pt x="487" y="422"/>
                    <a:pt x="498" y="433"/>
                    <a:pt x="498" y="446"/>
                  </a:cubicBezTo>
                  <a:cubicBezTo>
                    <a:pt x="498" y="460"/>
                    <a:pt x="487" y="470"/>
                    <a:pt x="474" y="470"/>
                  </a:cubicBezTo>
                  <a:close/>
                  <a:moveTo>
                    <a:pt x="82" y="332"/>
                  </a:moveTo>
                  <a:cubicBezTo>
                    <a:pt x="82" y="319"/>
                    <a:pt x="93" y="308"/>
                    <a:pt x="106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303" y="308"/>
                    <a:pt x="314" y="319"/>
                    <a:pt x="314" y="332"/>
                  </a:cubicBezTo>
                  <a:cubicBezTo>
                    <a:pt x="314" y="346"/>
                    <a:pt x="303" y="356"/>
                    <a:pt x="290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93" y="356"/>
                    <a:pt x="82" y="346"/>
                    <a:pt x="82" y="332"/>
                  </a:cubicBezTo>
                  <a:close/>
                  <a:moveTo>
                    <a:pt x="474" y="242"/>
                  </a:moveTo>
                  <a:cubicBezTo>
                    <a:pt x="106" y="242"/>
                    <a:pt x="106" y="242"/>
                    <a:pt x="106" y="242"/>
                  </a:cubicBezTo>
                  <a:cubicBezTo>
                    <a:pt x="93" y="242"/>
                    <a:pt x="82" y="232"/>
                    <a:pt x="82" y="218"/>
                  </a:cubicBezTo>
                  <a:cubicBezTo>
                    <a:pt x="82" y="205"/>
                    <a:pt x="93" y="194"/>
                    <a:pt x="106" y="194"/>
                  </a:cubicBezTo>
                  <a:cubicBezTo>
                    <a:pt x="474" y="194"/>
                    <a:pt x="474" y="194"/>
                    <a:pt x="474" y="194"/>
                  </a:cubicBezTo>
                  <a:cubicBezTo>
                    <a:pt x="487" y="194"/>
                    <a:pt x="498" y="205"/>
                    <a:pt x="498" y="218"/>
                  </a:cubicBezTo>
                  <a:cubicBezTo>
                    <a:pt x="498" y="232"/>
                    <a:pt x="487" y="242"/>
                    <a:pt x="474" y="242"/>
                  </a:cubicBezTo>
                  <a:close/>
                  <a:moveTo>
                    <a:pt x="474" y="128"/>
                  </a:moveTo>
                  <a:cubicBezTo>
                    <a:pt x="106" y="128"/>
                    <a:pt x="106" y="128"/>
                    <a:pt x="106" y="128"/>
                  </a:cubicBezTo>
                  <a:cubicBezTo>
                    <a:pt x="93" y="128"/>
                    <a:pt x="82" y="118"/>
                    <a:pt x="82" y="104"/>
                  </a:cubicBezTo>
                  <a:cubicBezTo>
                    <a:pt x="82" y="91"/>
                    <a:pt x="93" y="80"/>
                    <a:pt x="106" y="80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87" y="80"/>
                    <a:pt x="498" y="91"/>
                    <a:pt x="498" y="104"/>
                  </a:cubicBezTo>
                  <a:cubicBezTo>
                    <a:pt x="498" y="118"/>
                    <a:pt x="487" y="128"/>
                    <a:pt x="474" y="128"/>
                  </a:cubicBezTo>
                  <a:close/>
                  <a:moveTo>
                    <a:pt x="742" y="80"/>
                  </a:moveTo>
                  <a:cubicBezTo>
                    <a:pt x="1110" y="80"/>
                    <a:pt x="1110" y="80"/>
                    <a:pt x="1110" y="80"/>
                  </a:cubicBezTo>
                  <a:cubicBezTo>
                    <a:pt x="1123" y="80"/>
                    <a:pt x="1134" y="91"/>
                    <a:pt x="1134" y="104"/>
                  </a:cubicBezTo>
                  <a:cubicBezTo>
                    <a:pt x="1134" y="118"/>
                    <a:pt x="1123" y="128"/>
                    <a:pt x="1110" y="128"/>
                  </a:cubicBezTo>
                  <a:cubicBezTo>
                    <a:pt x="742" y="128"/>
                    <a:pt x="742" y="128"/>
                    <a:pt x="742" y="128"/>
                  </a:cubicBezTo>
                  <a:cubicBezTo>
                    <a:pt x="729" y="128"/>
                    <a:pt x="718" y="118"/>
                    <a:pt x="718" y="104"/>
                  </a:cubicBezTo>
                  <a:cubicBezTo>
                    <a:pt x="718" y="91"/>
                    <a:pt x="729" y="80"/>
                    <a:pt x="742" y="80"/>
                  </a:cubicBezTo>
                  <a:close/>
                  <a:moveTo>
                    <a:pt x="742" y="194"/>
                  </a:moveTo>
                  <a:cubicBezTo>
                    <a:pt x="1110" y="194"/>
                    <a:pt x="1110" y="194"/>
                    <a:pt x="1110" y="194"/>
                  </a:cubicBezTo>
                  <a:cubicBezTo>
                    <a:pt x="1123" y="194"/>
                    <a:pt x="1134" y="205"/>
                    <a:pt x="1134" y="218"/>
                  </a:cubicBezTo>
                  <a:cubicBezTo>
                    <a:pt x="1134" y="232"/>
                    <a:pt x="1123" y="242"/>
                    <a:pt x="1110" y="242"/>
                  </a:cubicBezTo>
                  <a:cubicBezTo>
                    <a:pt x="742" y="242"/>
                    <a:pt x="742" y="242"/>
                    <a:pt x="742" y="242"/>
                  </a:cubicBezTo>
                  <a:cubicBezTo>
                    <a:pt x="729" y="242"/>
                    <a:pt x="718" y="232"/>
                    <a:pt x="718" y="218"/>
                  </a:cubicBezTo>
                  <a:cubicBezTo>
                    <a:pt x="718" y="205"/>
                    <a:pt x="729" y="194"/>
                    <a:pt x="742" y="194"/>
                  </a:cubicBezTo>
                  <a:close/>
                  <a:moveTo>
                    <a:pt x="742" y="308"/>
                  </a:moveTo>
                  <a:cubicBezTo>
                    <a:pt x="926" y="308"/>
                    <a:pt x="926" y="308"/>
                    <a:pt x="926" y="308"/>
                  </a:cubicBezTo>
                  <a:cubicBezTo>
                    <a:pt x="939" y="308"/>
                    <a:pt x="950" y="319"/>
                    <a:pt x="950" y="332"/>
                  </a:cubicBezTo>
                  <a:cubicBezTo>
                    <a:pt x="950" y="346"/>
                    <a:pt x="939" y="356"/>
                    <a:pt x="926" y="356"/>
                  </a:cubicBezTo>
                  <a:cubicBezTo>
                    <a:pt x="742" y="356"/>
                    <a:pt x="742" y="356"/>
                    <a:pt x="742" y="356"/>
                  </a:cubicBezTo>
                  <a:cubicBezTo>
                    <a:pt x="729" y="356"/>
                    <a:pt x="718" y="346"/>
                    <a:pt x="718" y="332"/>
                  </a:cubicBezTo>
                  <a:cubicBezTo>
                    <a:pt x="718" y="319"/>
                    <a:pt x="729" y="308"/>
                    <a:pt x="742" y="308"/>
                  </a:cubicBezTo>
                  <a:close/>
                  <a:moveTo>
                    <a:pt x="742" y="422"/>
                  </a:moveTo>
                  <a:cubicBezTo>
                    <a:pt x="1110" y="422"/>
                    <a:pt x="1110" y="422"/>
                    <a:pt x="1110" y="422"/>
                  </a:cubicBezTo>
                  <a:cubicBezTo>
                    <a:pt x="1123" y="422"/>
                    <a:pt x="1134" y="433"/>
                    <a:pt x="1134" y="446"/>
                  </a:cubicBezTo>
                  <a:cubicBezTo>
                    <a:pt x="1134" y="460"/>
                    <a:pt x="1123" y="470"/>
                    <a:pt x="1110" y="470"/>
                  </a:cubicBezTo>
                  <a:cubicBezTo>
                    <a:pt x="742" y="470"/>
                    <a:pt x="742" y="470"/>
                    <a:pt x="742" y="470"/>
                  </a:cubicBezTo>
                  <a:cubicBezTo>
                    <a:pt x="729" y="470"/>
                    <a:pt x="718" y="460"/>
                    <a:pt x="718" y="446"/>
                  </a:cubicBezTo>
                  <a:cubicBezTo>
                    <a:pt x="718" y="433"/>
                    <a:pt x="729" y="422"/>
                    <a:pt x="742" y="422"/>
                  </a:cubicBezTo>
                  <a:close/>
                  <a:moveTo>
                    <a:pt x="742" y="536"/>
                  </a:moveTo>
                  <a:cubicBezTo>
                    <a:pt x="1110" y="536"/>
                    <a:pt x="1110" y="536"/>
                    <a:pt x="1110" y="536"/>
                  </a:cubicBezTo>
                  <a:cubicBezTo>
                    <a:pt x="1123" y="536"/>
                    <a:pt x="1134" y="547"/>
                    <a:pt x="1134" y="560"/>
                  </a:cubicBezTo>
                  <a:cubicBezTo>
                    <a:pt x="1134" y="574"/>
                    <a:pt x="1123" y="584"/>
                    <a:pt x="1110" y="584"/>
                  </a:cubicBezTo>
                  <a:cubicBezTo>
                    <a:pt x="742" y="584"/>
                    <a:pt x="742" y="584"/>
                    <a:pt x="742" y="584"/>
                  </a:cubicBezTo>
                  <a:cubicBezTo>
                    <a:pt x="729" y="584"/>
                    <a:pt x="718" y="574"/>
                    <a:pt x="718" y="560"/>
                  </a:cubicBezTo>
                  <a:cubicBezTo>
                    <a:pt x="718" y="547"/>
                    <a:pt x="729" y="536"/>
                    <a:pt x="742" y="536"/>
                  </a:cubicBezTo>
                  <a:close/>
                  <a:moveTo>
                    <a:pt x="742" y="650"/>
                  </a:moveTo>
                  <a:cubicBezTo>
                    <a:pt x="926" y="650"/>
                    <a:pt x="926" y="650"/>
                    <a:pt x="926" y="650"/>
                  </a:cubicBezTo>
                  <a:cubicBezTo>
                    <a:pt x="939" y="650"/>
                    <a:pt x="950" y="661"/>
                    <a:pt x="950" y="674"/>
                  </a:cubicBezTo>
                  <a:cubicBezTo>
                    <a:pt x="950" y="688"/>
                    <a:pt x="939" y="698"/>
                    <a:pt x="926" y="698"/>
                  </a:cubicBezTo>
                  <a:cubicBezTo>
                    <a:pt x="742" y="698"/>
                    <a:pt x="742" y="698"/>
                    <a:pt x="742" y="698"/>
                  </a:cubicBezTo>
                  <a:cubicBezTo>
                    <a:pt x="729" y="698"/>
                    <a:pt x="718" y="688"/>
                    <a:pt x="718" y="674"/>
                  </a:cubicBezTo>
                  <a:cubicBezTo>
                    <a:pt x="718" y="661"/>
                    <a:pt x="729" y="650"/>
                    <a:pt x="742" y="650"/>
                  </a:cubicBezTo>
                  <a:close/>
                  <a:moveTo>
                    <a:pt x="584" y="122"/>
                  </a:moveTo>
                  <a:cubicBezTo>
                    <a:pt x="584" y="108"/>
                    <a:pt x="595" y="98"/>
                    <a:pt x="608" y="98"/>
                  </a:cubicBezTo>
                  <a:cubicBezTo>
                    <a:pt x="621" y="98"/>
                    <a:pt x="632" y="108"/>
                    <a:pt x="632" y="122"/>
                  </a:cubicBezTo>
                  <a:cubicBezTo>
                    <a:pt x="632" y="706"/>
                    <a:pt x="632" y="706"/>
                    <a:pt x="632" y="706"/>
                  </a:cubicBezTo>
                  <a:cubicBezTo>
                    <a:pt x="632" y="720"/>
                    <a:pt x="621" y="730"/>
                    <a:pt x="608" y="730"/>
                  </a:cubicBezTo>
                  <a:cubicBezTo>
                    <a:pt x="595" y="730"/>
                    <a:pt x="584" y="720"/>
                    <a:pt x="584" y="706"/>
                  </a:cubicBezTo>
                  <a:lnTo>
                    <a:pt x="584" y="122"/>
                  </a:lnTo>
                  <a:close/>
                  <a:moveTo>
                    <a:pt x="584" y="122"/>
                  </a:moveTo>
                  <a:cubicBezTo>
                    <a:pt x="584" y="122"/>
                    <a:pt x="584" y="122"/>
                    <a:pt x="584" y="1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" name="Rectangle 16"/>
            <p:cNvSpPr>
              <a:spLocks noChangeArrowheads="1"/>
            </p:cNvSpPr>
            <p:nvPr/>
          </p:nvSpPr>
          <p:spPr bwMode="auto">
            <a:xfrm>
              <a:off x="4127501" y="2014538"/>
              <a:ext cx="31750" cy="474663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Rectangle 17"/>
            <p:cNvSpPr>
              <a:spLocks noChangeArrowheads="1"/>
            </p:cNvSpPr>
            <p:nvPr/>
          </p:nvSpPr>
          <p:spPr bwMode="auto">
            <a:xfrm>
              <a:off x="5078413" y="2014538"/>
              <a:ext cx="33338" cy="474663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Freeform 18"/>
            <p:cNvSpPr>
              <a:spLocks noEditPoints="1"/>
            </p:cNvSpPr>
            <p:nvPr/>
          </p:nvSpPr>
          <p:spPr bwMode="auto">
            <a:xfrm>
              <a:off x="4127501" y="2522538"/>
              <a:ext cx="984250" cy="111125"/>
            </a:xfrm>
            <a:custGeom>
              <a:avLst/>
              <a:gdLst>
                <a:gd name="T0" fmla="*/ 1404 w 1404"/>
                <a:gd name="T1" fmla="*/ 0 h 161"/>
                <a:gd name="T2" fmla="*/ 0 w 1404"/>
                <a:gd name="T3" fmla="*/ 0 h 161"/>
                <a:gd name="T4" fmla="*/ 0 w 1404"/>
                <a:gd name="T5" fmla="*/ 89 h 161"/>
                <a:gd name="T6" fmla="*/ 72 w 1404"/>
                <a:gd name="T7" fmla="*/ 161 h 161"/>
                <a:gd name="T8" fmla="*/ 1332 w 1404"/>
                <a:gd name="T9" fmla="*/ 161 h 161"/>
                <a:gd name="T10" fmla="*/ 1404 w 1404"/>
                <a:gd name="T11" fmla="*/ 89 h 161"/>
                <a:gd name="T12" fmla="*/ 1404 w 1404"/>
                <a:gd name="T13" fmla="*/ 0 h 161"/>
                <a:gd name="T14" fmla="*/ 1404 w 1404"/>
                <a:gd name="T15" fmla="*/ 0 h 161"/>
                <a:gd name="T16" fmla="*/ 1404 w 1404"/>
                <a:gd name="T1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4" h="161">
                  <a:moveTo>
                    <a:pt x="140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29"/>
                    <a:pt x="32" y="161"/>
                    <a:pt x="72" y="161"/>
                  </a:cubicBezTo>
                  <a:cubicBezTo>
                    <a:pt x="1332" y="161"/>
                    <a:pt x="1332" y="161"/>
                    <a:pt x="1332" y="161"/>
                  </a:cubicBezTo>
                  <a:cubicBezTo>
                    <a:pt x="1372" y="161"/>
                    <a:pt x="1404" y="129"/>
                    <a:pt x="1404" y="89"/>
                  </a:cubicBezTo>
                  <a:lnTo>
                    <a:pt x="1404" y="0"/>
                  </a:lnTo>
                  <a:close/>
                  <a:moveTo>
                    <a:pt x="1404" y="0"/>
                  </a:moveTo>
                  <a:cubicBezTo>
                    <a:pt x="1404" y="0"/>
                    <a:pt x="1404" y="0"/>
                    <a:pt x="1404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Freeform 19"/>
            <p:cNvSpPr>
              <a:spLocks noEditPoints="1"/>
            </p:cNvSpPr>
            <p:nvPr/>
          </p:nvSpPr>
          <p:spPr bwMode="auto">
            <a:xfrm>
              <a:off x="4094163" y="1914525"/>
              <a:ext cx="1050925" cy="912813"/>
            </a:xfrm>
            <a:custGeom>
              <a:avLst/>
              <a:gdLst>
                <a:gd name="T0" fmla="*/ 1476 w 1500"/>
                <a:gd name="T1" fmla="*/ 96 h 1313"/>
                <a:gd name="T2" fmla="*/ 1406 w 1500"/>
                <a:gd name="T3" fmla="*/ 96 h 1313"/>
                <a:gd name="T4" fmla="*/ 1406 w 1500"/>
                <a:gd name="T5" fmla="*/ 24 h 1313"/>
                <a:gd name="T6" fmla="*/ 1382 w 1500"/>
                <a:gd name="T7" fmla="*/ 0 h 1313"/>
                <a:gd name="T8" fmla="*/ 842 w 1500"/>
                <a:gd name="T9" fmla="*/ 0 h 1313"/>
                <a:gd name="T10" fmla="*/ 750 w 1500"/>
                <a:gd name="T11" fmla="*/ 37 h 1313"/>
                <a:gd name="T12" fmla="*/ 658 w 1500"/>
                <a:gd name="T13" fmla="*/ 0 h 1313"/>
                <a:gd name="T14" fmla="*/ 118 w 1500"/>
                <a:gd name="T15" fmla="*/ 0 h 1313"/>
                <a:gd name="T16" fmla="*/ 94 w 1500"/>
                <a:gd name="T17" fmla="*/ 24 h 1313"/>
                <a:gd name="T18" fmla="*/ 94 w 1500"/>
                <a:gd name="T19" fmla="*/ 96 h 1313"/>
                <a:gd name="T20" fmla="*/ 24 w 1500"/>
                <a:gd name="T21" fmla="*/ 96 h 1313"/>
                <a:gd name="T22" fmla="*/ 0 w 1500"/>
                <a:gd name="T23" fmla="*/ 120 h 1313"/>
                <a:gd name="T24" fmla="*/ 0 w 1500"/>
                <a:gd name="T25" fmla="*/ 963 h 1313"/>
                <a:gd name="T26" fmla="*/ 120 w 1500"/>
                <a:gd name="T27" fmla="*/ 1083 h 1313"/>
                <a:gd name="T28" fmla="*/ 582 w 1500"/>
                <a:gd name="T29" fmla="*/ 1083 h 1313"/>
                <a:gd name="T30" fmla="*/ 582 w 1500"/>
                <a:gd name="T31" fmla="*/ 1265 h 1313"/>
                <a:gd name="T32" fmla="*/ 478 w 1500"/>
                <a:gd name="T33" fmla="*/ 1265 h 1313"/>
                <a:gd name="T34" fmla="*/ 454 w 1500"/>
                <a:gd name="T35" fmla="*/ 1289 h 1313"/>
                <a:gd name="T36" fmla="*/ 478 w 1500"/>
                <a:gd name="T37" fmla="*/ 1313 h 1313"/>
                <a:gd name="T38" fmla="*/ 1022 w 1500"/>
                <a:gd name="T39" fmla="*/ 1313 h 1313"/>
                <a:gd name="T40" fmla="*/ 1046 w 1500"/>
                <a:gd name="T41" fmla="*/ 1289 h 1313"/>
                <a:gd name="T42" fmla="*/ 1022 w 1500"/>
                <a:gd name="T43" fmla="*/ 1265 h 1313"/>
                <a:gd name="T44" fmla="*/ 918 w 1500"/>
                <a:gd name="T45" fmla="*/ 1265 h 1313"/>
                <a:gd name="T46" fmla="*/ 918 w 1500"/>
                <a:gd name="T47" fmla="*/ 1155 h 1313"/>
                <a:gd name="T48" fmla="*/ 894 w 1500"/>
                <a:gd name="T49" fmla="*/ 1131 h 1313"/>
                <a:gd name="T50" fmla="*/ 870 w 1500"/>
                <a:gd name="T51" fmla="*/ 1155 h 1313"/>
                <a:gd name="T52" fmla="*/ 870 w 1500"/>
                <a:gd name="T53" fmla="*/ 1265 h 1313"/>
                <a:gd name="T54" fmla="*/ 630 w 1500"/>
                <a:gd name="T55" fmla="*/ 1265 h 1313"/>
                <a:gd name="T56" fmla="*/ 630 w 1500"/>
                <a:gd name="T57" fmla="*/ 1083 h 1313"/>
                <a:gd name="T58" fmla="*/ 1380 w 1500"/>
                <a:gd name="T59" fmla="*/ 1083 h 1313"/>
                <a:gd name="T60" fmla="*/ 1500 w 1500"/>
                <a:gd name="T61" fmla="*/ 963 h 1313"/>
                <a:gd name="T62" fmla="*/ 1500 w 1500"/>
                <a:gd name="T63" fmla="*/ 120 h 1313"/>
                <a:gd name="T64" fmla="*/ 1476 w 1500"/>
                <a:gd name="T65" fmla="*/ 96 h 1313"/>
                <a:gd name="T66" fmla="*/ 1380 w 1500"/>
                <a:gd name="T67" fmla="*/ 1035 h 1313"/>
                <a:gd name="T68" fmla="*/ 120 w 1500"/>
                <a:gd name="T69" fmla="*/ 1035 h 1313"/>
                <a:gd name="T70" fmla="*/ 48 w 1500"/>
                <a:gd name="T71" fmla="*/ 963 h 1313"/>
                <a:gd name="T72" fmla="*/ 48 w 1500"/>
                <a:gd name="T73" fmla="*/ 874 h 1313"/>
                <a:gd name="T74" fmla="*/ 1452 w 1500"/>
                <a:gd name="T75" fmla="*/ 874 h 1313"/>
                <a:gd name="T76" fmla="*/ 1452 w 1500"/>
                <a:gd name="T77" fmla="*/ 963 h 1313"/>
                <a:gd name="T78" fmla="*/ 1380 w 1500"/>
                <a:gd name="T79" fmla="*/ 1035 h 1313"/>
                <a:gd name="T80" fmla="*/ 730 w 1500"/>
                <a:gd name="T81" fmla="*/ 87 h 1313"/>
                <a:gd name="T82" fmla="*/ 750 w 1500"/>
                <a:gd name="T83" fmla="*/ 98 h 1313"/>
                <a:gd name="T84" fmla="*/ 770 w 1500"/>
                <a:gd name="T85" fmla="*/ 87 h 1313"/>
                <a:gd name="T86" fmla="*/ 842 w 1500"/>
                <a:gd name="T87" fmla="*/ 48 h 1313"/>
                <a:gd name="T88" fmla="*/ 1358 w 1500"/>
                <a:gd name="T89" fmla="*/ 48 h 1313"/>
                <a:gd name="T90" fmla="*/ 1358 w 1500"/>
                <a:gd name="T91" fmla="*/ 826 h 1313"/>
                <a:gd name="T92" fmla="*/ 142 w 1500"/>
                <a:gd name="T93" fmla="*/ 826 h 1313"/>
                <a:gd name="T94" fmla="*/ 142 w 1500"/>
                <a:gd name="T95" fmla="*/ 48 h 1313"/>
                <a:gd name="T96" fmla="*/ 658 w 1500"/>
                <a:gd name="T97" fmla="*/ 48 h 1313"/>
                <a:gd name="T98" fmla="*/ 730 w 1500"/>
                <a:gd name="T99" fmla="*/ 87 h 1313"/>
                <a:gd name="T100" fmla="*/ 1452 w 1500"/>
                <a:gd name="T101" fmla="*/ 826 h 1313"/>
                <a:gd name="T102" fmla="*/ 1406 w 1500"/>
                <a:gd name="T103" fmla="*/ 826 h 1313"/>
                <a:gd name="T104" fmla="*/ 1406 w 1500"/>
                <a:gd name="T105" fmla="*/ 144 h 1313"/>
                <a:gd name="T106" fmla="*/ 1452 w 1500"/>
                <a:gd name="T107" fmla="*/ 144 h 1313"/>
                <a:gd name="T108" fmla="*/ 1452 w 1500"/>
                <a:gd name="T109" fmla="*/ 826 h 1313"/>
                <a:gd name="T110" fmla="*/ 94 w 1500"/>
                <a:gd name="T111" fmla="*/ 826 h 1313"/>
                <a:gd name="T112" fmla="*/ 48 w 1500"/>
                <a:gd name="T113" fmla="*/ 826 h 1313"/>
                <a:gd name="T114" fmla="*/ 48 w 1500"/>
                <a:gd name="T115" fmla="*/ 144 h 1313"/>
                <a:gd name="T116" fmla="*/ 94 w 1500"/>
                <a:gd name="T117" fmla="*/ 144 h 1313"/>
                <a:gd name="T118" fmla="*/ 94 w 1500"/>
                <a:gd name="T119" fmla="*/ 826 h 1313"/>
                <a:gd name="T120" fmla="*/ 94 w 1500"/>
                <a:gd name="T121" fmla="*/ 826 h 1313"/>
                <a:gd name="T122" fmla="*/ 94 w 1500"/>
                <a:gd name="T123" fmla="*/ 826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0" h="1313">
                  <a:moveTo>
                    <a:pt x="1476" y="96"/>
                  </a:moveTo>
                  <a:cubicBezTo>
                    <a:pt x="1406" y="96"/>
                    <a:pt x="1406" y="96"/>
                    <a:pt x="1406" y="96"/>
                  </a:cubicBezTo>
                  <a:cubicBezTo>
                    <a:pt x="1406" y="24"/>
                    <a:pt x="1406" y="24"/>
                    <a:pt x="1406" y="24"/>
                  </a:cubicBezTo>
                  <a:cubicBezTo>
                    <a:pt x="1406" y="11"/>
                    <a:pt x="1395" y="0"/>
                    <a:pt x="1382" y="0"/>
                  </a:cubicBezTo>
                  <a:cubicBezTo>
                    <a:pt x="842" y="0"/>
                    <a:pt x="842" y="0"/>
                    <a:pt x="842" y="0"/>
                  </a:cubicBezTo>
                  <a:cubicBezTo>
                    <a:pt x="807" y="0"/>
                    <a:pt x="775" y="14"/>
                    <a:pt x="750" y="37"/>
                  </a:cubicBezTo>
                  <a:cubicBezTo>
                    <a:pt x="725" y="14"/>
                    <a:pt x="693" y="0"/>
                    <a:pt x="65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05" y="0"/>
                    <a:pt x="94" y="11"/>
                    <a:pt x="94" y="24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1" y="96"/>
                    <a:pt x="0" y="107"/>
                    <a:pt x="0" y="120"/>
                  </a:cubicBezTo>
                  <a:cubicBezTo>
                    <a:pt x="0" y="963"/>
                    <a:pt x="0" y="963"/>
                    <a:pt x="0" y="963"/>
                  </a:cubicBezTo>
                  <a:cubicBezTo>
                    <a:pt x="0" y="1029"/>
                    <a:pt x="54" y="1083"/>
                    <a:pt x="120" y="1083"/>
                  </a:cubicBezTo>
                  <a:cubicBezTo>
                    <a:pt x="582" y="1083"/>
                    <a:pt x="582" y="1083"/>
                    <a:pt x="582" y="1083"/>
                  </a:cubicBezTo>
                  <a:cubicBezTo>
                    <a:pt x="582" y="1265"/>
                    <a:pt x="582" y="1265"/>
                    <a:pt x="582" y="1265"/>
                  </a:cubicBezTo>
                  <a:cubicBezTo>
                    <a:pt x="478" y="1265"/>
                    <a:pt x="478" y="1265"/>
                    <a:pt x="478" y="1265"/>
                  </a:cubicBezTo>
                  <a:cubicBezTo>
                    <a:pt x="465" y="1265"/>
                    <a:pt x="454" y="1276"/>
                    <a:pt x="454" y="1289"/>
                  </a:cubicBezTo>
                  <a:cubicBezTo>
                    <a:pt x="454" y="1302"/>
                    <a:pt x="465" y="1313"/>
                    <a:pt x="478" y="1313"/>
                  </a:cubicBezTo>
                  <a:cubicBezTo>
                    <a:pt x="1022" y="1313"/>
                    <a:pt x="1022" y="1313"/>
                    <a:pt x="1022" y="1313"/>
                  </a:cubicBezTo>
                  <a:cubicBezTo>
                    <a:pt x="1035" y="1313"/>
                    <a:pt x="1046" y="1302"/>
                    <a:pt x="1046" y="1289"/>
                  </a:cubicBezTo>
                  <a:cubicBezTo>
                    <a:pt x="1046" y="1276"/>
                    <a:pt x="1035" y="1265"/>
                    <a:pt x="1022" y="1265"/>
                  </a:cubicBezTo>
                  <a:cubicBezTo>
                    <a:pt x="918" y="1265"/>
                    <a:pt x="918" y="1265"/>
                    <a:pt x="918" y="1265"/>
                  </a:cubicBezTo>
                  <a:cubicBezTo>
                    <a:pt x="918" y="1155"/>
                    <a:pt x="918" y="1155"/>
                    <a:pt x="918" y="1155"/>
                  </a:cubicBezTo>
                  <a:cubicBezTo>
                    <a:pt x="918" y="1142"/>
                    <a:pt x="907" y="1131"/>
                    <a:pt x="894" y="1131"/>
                  </a:cubicBezTo>
                  <a:cubicBezTo>
                    <a:pt x="881" y="1131"/>
                    <a:pt x="870" y="1142"/>
                    <a:pt x="870" y="1155"/>
                  </a:cubicBezTo>
                  <a:cubicBezTo>
                    <a:pt x="870" y="1265"/>
                    <a:pt x="870" y="1265"/>
                    <a:pt x="870" y="1265"/>
                  </a:cubicBezTo>
                  <a:cubicBezTo>
                    <a:pt x="630" y="1265"/>
                    <a:pt x="630" y="1265"/>
                    <a:pt x="630" y="1265"/>
                  </a:cubicBezTo>
                  <a:cubicBezTo>
                    <a:pt x="630" y="1083"/>
                    <a:pt x="630" y="1083"/>
                    <a:pt x="630" y="1083"/>
                  </a:cubicBezTo>
                  <a:cubicBezTo>
                    <a:pt x="1380" y="1083"/>
                    <a:pt x="1380" y="1083"/>
                    <a:pt x="1380" y="1083"/>
                  </a:cubicBezTo>
                  <a:cubicBezTo>
                    <a:pt x="1446" y="1083"/>
                    <a:pt x="1500" y="1029"/>
                    <a:pt x="1500" y="963"/>
                  </a:cubicBezTo>
                  <a:cubicBezTo>
                    <a:pt x="1500" y="120"/>
                    <a:pt x="1500" y="120"/>
                    <a:pt x="1500" y="120"/>
                  </a:cubicBezTo>
                  <a:cubicBezTo>
                    <a:pt x="1500" y="107"/>
                    <a:pt x="1489" y="96"/>
                    <a:pt x="1476" y="96"/>
                  </a:cubicBezTo>
                  <a:close/>
                  <a:moveTo>
                    <a:pt x="1380" y="1035"/>
                  </a:moveTo>
                  <a:cubicBezTo>
                    <a:pt x="120" y="1035"/>
                    <a:pt x="120" y="1035"/>
                    <a:pt x="120" y="1035"/>
                  </a:cubicBezTo>
                  <a:cubicBezTo>
                    <a:pt x="80" y="1035"/>
                    <a:pt x="48" y="1003"/>
                    <a:pt x="48" y="963"/>
                  </a:cubicBezTo>
                  <a:cubicBezTo>
                    <a:pt x="48" y="874"/>
                    <a:pt x="48" y="874"/>
                    <a:pt x="48" y="874"/>
                  </a:cubicBezTo>
                  <a:cubicBezTo>
                    <a:pt x="1452" y="874"/>
                    <a:pt x="1452" y="874"/>
                    <a:pt x="1452" y="874"/>
                  </a:cubicBezTo>
                  <a:cubicBezTo>
                    <a:pt x="1452" y="963"/>
                    <a:pt x="1452" y="963"/>
                    <a:pt x="1452" y="963"/>
                  </a:cubicBezTo>
                  <a:cubicBezTo>
                    <a:pt x="1452" y="1003"/>
                    <a:pt x="1420" y="1035"/>
                    <a:pt x="1380" y="1035"/>
                  </a:cubicBezTo>
                  <a:close/>
                  <a:moveTo>
                    <a:pt x="730" y="87"/>
                  </a:moveTo>
                  <a:cubicBezTo>
                    <a:pt x="734" y="94"/>
                    <a:pt x="742" y="98"/>
                    <a:pt x="750" y="98"/>
                  </a:cubicBezTo>
                  <a:cubicBezTo>
                    <a:pt x="758" y="98"/>
                    <a:pt x="766" y="94"/>
                    <a:pt x="770" y="87"/>
                  </a:cubicBezTo>
                  <a:cubicBezTo>
                    <a:pt x="786" y="63"/>
                    <a:pt x="813" y="48"/>
                    <a:pt x="842" y="48"/>
                  </a:cubicBezTo>
                  <a:cubicBezTo>
                    <a:pt x="1358" y="48"/>
                    <a:pt x="1358" y="48"/>
                    <a:pt x="1358" y="48"/>
                  </a:cubicBezTo>
                  <a:cubicBezTo>
                    <a:pt x="1358" y="826"/>
                    <a:pt x="1358" y="826"/>
                    <a:pt x="1358" y="826"/>
                  </a:cubicBezTo>
                  <a:cubicBezTo>
                    <a:pt x="142" y="826"/>
                    <a:pt x="142" y="826"/>
                    <a:pt x="142" y="826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658" y="48"/>
                    <a:pt x="658" y="48"/>
                    <a:pt x="658" y="48"/>
                  </a:cubicBezTo>
                  <a:cubicBezTo>
                    <a:pt x="687" y="48"/>
                    <a:pt x="714" y="63"/>
                    <a:pt x="730" y="87"/>
                  </a:cubicBezTo>
                  <a:close/>
                  <a:moveTo>
                    <a:pt x="1452" y="826"/>
                  </a:moveTo>
                  <a:cubicBezTo>
                    <a:pt x="1406" y="826"/>
                    <a:pt x="1406" y="826"/>
                    <a:pt x="1406" y="826"/>
                  </a:cubicBezTo>
                  <a:cubicBezTo>
                    <a:pt x="1406" y="144"/>
                    <a:pt x="1406" y="144"/>
                    <a:pt x="1406" y="144"/>
                  </a:cubicBezTo>
                  <a:cubicBezTo>
                    <a:pt x="1452" y="144"/>
                    <a:pt x="1452" y="144"/>
                    <a:pt x="1452" y="144"/>
                  </a:cubicBezTo>
                  <a:lnTo>
                    <a:pt x="1452" y="826"/>
                  </a:lnTo>
                  <a:close/>
                  <a:moveTo>
                    <a:pt x="94" y="826"/>
                  </a:moveTo>
                  <a:cubicBezTo>
                    <a:pt x="48" y="826"/>
                    <a:pt x="48" y="826"/>
                    <a:pt x="48" y="826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94" y="144"/>
                    <a:pt x="94" y="144"/>
                    <a:pt x="94" y="144"/>
                  </a:cubicBezTo>
                  <a:lnTo>
                    <a:pt x="94" y="826"/>
                  </a:lnTo>
                  <a:close/>
                  <a:moveTo>
                    <a:pt x="94" y="826"/>
                  </a:moveTo>
                  <a:cubicBezTo>
                    <a:pt x="94" y="826"/>
                    <a:pt x="94" y="826"/>
                    <a:pt x="94" y="82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20"/>
            <p:cNvSpPr>
              <a:spLocks noEditPoints="1"/>
            </p:cNvSpPr>
            <p:nvPr/>
          </p:nvSpPr>
          <p:spPr bwMode="auto">
            <a:xfrm>
              <a:off x="4602163" y="2016125"/>
              <a:ext cx="34925" cy="439738"/>
            </a:xfrm>
            <a:custGeom>
              <a:avLst/>
              <a:gdLst>
                <a:gd name="T0" fmla="*/ 24 w 48"/>
                <a:gd name="T1" fmla="*/ 632 h 632"/>
                <a:gd name="T2" fmla="*/ 48 w 48"/>
                <a:gd name="T3" fmla="*/ 608 h 632"/>
                <a:gd name="T4" fmla="*/ 48 w 48"/>
                <a:gd name="T5" fmla="*/ 24 h 632"/>
                <a:gd name="T6" fmla="*/ 24 w 48"/>
                <a:gd name="T7" fmla="*/ 0 h 632"/>
                <a:gd name="T8" fmla="*/ 0 w 48"/>
                <a:gd name="T9" fmla="*/ 24 h 632"/>
                <a:gd name="T10" fmla="*/ 0 w 48"/>
                <a:gd name="T11" fmla="*/ 608 h 632"/>
                <a:gd name="T12" fmla="*/ 24 w 48"/>
                <a:gd name="T13" fmla="*/ 632 h 632"/>
                <a:gd name="T14" fmla="*/ 24 w 48"/>
                <a:gd name="T15" fmla="*/ 632 h 632"/>
                <a:gd name="T16" fmla="*/ 24 w 48"/>
                <a:gd name="T17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32">
                  <a:moveTo>
                    <a:pt x="24" y="632"/>
                  </a:moveTo>
                  <a:cubicBezTo>
                    <a:pt x="37" y="632"/>
                    <a:pt x="48" y="622"/>
                    <a:pt x="48" y="60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22"/>
                    <a:pt x="11" y="632"/>
                    <a:pt x="24" y="632"/>
                  </a:cubicBezTo>
                  <a:close/>
                  <a:moveTo>
                    <a:pt x="24" y="632"/>
                  </a:moveTo>
                  <a:cubicBezTo>
                    <a:pt x="24" y="632"/>
                    <a:pt x="24" y="632"/>
                    <a:pt x="24" y="63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Freeform 21"/>
            <p:cNvSpPr>
              <a:spLocks noEditPoints="1"/>
            </p:cNvSpPr>
            <p:nvPr/>
          </p:nvSpPr>
          <p:spPr bwMode="auto">
            <a:xfrm>
              <a:off x="4251326" y="2003425"/>
              <a:ext cx="290513" cy="33338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4251326" y="2082800"/>
              <a:ext cx="290513" cy="33338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4251326" y="2162175"/>
              <a:ext cx="161925" cy="33338"/>
            </a:xfrm>
            <a:custGeom>
              <a:avLst/>
              <a:gdLst>
                <a:gd name="T0" fmla="*/ 24 w 232"/>
                <a:gd name="T1" fmla="*/ 48 h 48"/>
                <a:gd name="T2" fmla="*/ 208 w 232"/>
                <a:gd name="T3" fmla="*/ 48 h 48"/>
                <a:gd name="T4" fmla="*/ 232 w 232"/>
                <a:gd name="T5" fmla="*/ 24 h 48"/>
                <a:gd name="T6" fmla="*/ 208 w 232"/>
                <a:gd name="T7" fmla="*/ 0 h 48"/>
                <a:gd name="T8" fmla="*/ 24 w 232"/>
                <a:gd name="T9" fmla="*/ 0 h 48"/>
                <a:gd name="T10" fmla="*/ 0 w 232"/>
                <a:gd name="T11" fmla="*/ 24 h 48"/>
                <a:gd name="T12" fmla="*/ 24 w 232"/>
                <a:gd name="T13" fmla="*/ 48 h 48"/>
                <a:gd name="T14" fmla="*/ 24 w 232"/>
                <a:gd name="T15" fmla="*/ 48 h 48"/>
                <a:gd name="T16" fmla="*/ 24 w 2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48">
                  <a:moveTo>
                    <a:pt x="24" y="48"/>
                  </a:moveTo>
                  <a:cubicBezTo>
                    <a:pt x="208" y="48"/>
                    <a:pt x="208" y="48"/>
                    <a:pt x="208" y="48"/>
                  </a:cubicBezTo>
                  <a:cubicBezTo>
                    <a:pt x="221" y="48"/>
                    <a:pt x="232" y="38"/>
                    <a:pt x="232" y="24"/>
                  </a:cubicBezTo>
                  <a:cubicBezTo>
                    <a:pt x="232" y="11"/>
                    <a:pt x="221" y="0"/>
                    <a:pt x="2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4251326" y="2241550"/>
              <a:ext cx="290513" cy="33338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4251326" y="2320925"/>
              <a:ext cx="290513" cy="33338"/>
            </a:xfrm>
            <a:custGeom>
              <a:avLst/>
              <a:gdLst>
                <a:gd name="T0" fmla="*/ 392 w 416"/>
                <a:gd name="T1" fmla="*/ 0 h 48"/>
                <a:gd name="T2" fmla="*/ 24 w 416"/>
                <a:gd name="T3" fmla="*/ 0 h 48"/>
                <a:gd name="T4" fmla="*/ 0 w 416"/>
                <a:gd name="T5" fmla="*/ 24 h 48"/>
                <a:gd name="T6" fmla="*/ 24 w 416"/>
                <a:gd name="T7" fmla="*/ 48 h 48"/>
                <a:gd name="T8" fmla="*/ 392 w 416"/>
                <a:gd name="T9" fmla="*/ 48 h 48"/>
                <a:gd name="T10" fmla="*/ 416 w 416"/>
                <a:gd name="T11" fmla="*/ 24 h 48"/>
                <a:gd name="T12" fmla="*/ 392 w 416"/>
                <a:gd name="T13" fmla="*/ 0 h 48"/>
                <a:gd name="T14" fmla="*/ 392 w 416"/>
                <a:gd name="T15" fmla="*/ 0 h 48"/>
                <a:gd name="T16" fmla="*/ 392 w 4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39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lose/>
                  <a:moveTo>
                    <a:pt x="392" y="0"/>
                  </a:moveTo>
                  <a:cubicBezTo>
                    <a:pt x="392" y="0"/>
                    <a:pt x="392" y="0"/>
                    <a:pt x="39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Freeform 26"/>
            <p:cNvSpPr>
              <a:spLocks noEditPoints="1"/>
            </p:cNvSpPr>
            <p:nvPr/>
          </p:nvSpPr>
          <p:spPr bwMode="auto">
            <a:xfrm>
              <a:off x="4251326" y="2400300"/>
              <a:ext cx="161925" cy="33338"/>
            </a:xfrm>
            <a:custGeom>
              <a:avLst/>
              <a:gdLst>
                <a:gd name="T0" fmla="*/ 208 w 232"/>
                <a:gd name="T1" fmla="*/ 0 h 48"/>
                <a:gd name="T2" fmla="*/ 24 w 232"/>
                <a:gd name="T3" fmla="*/ 0 h 48"/>
                <a:gd name="T4" fmla="*/ 0 w 232"/>
                <a:gd name="T5" fmla="*/ 24 h 48"/>
                <a:gd name="T6" fmla="*/ 24 w 232"/>
                <a:gd name="T7" fmla="*/ 48 h 48"/>
                <a:gd name="T8" fmla="*/ 208 w 232"/>
                <a:gd name="T9" fmla="*/ 48 h 48"/>
                <a:gd name="T10" fmla="*/ 232 w 232"/>
                <a:gd name="T11" fmla="*/ 24 h 48"/>
                <a:gd name="T12" fmla="*/ 208 w 232"/>
                <a:gd name="T13" fmla="*/ 0 h 48"/>
                <a:gd name="T14" fmla="*/ 208 w 232"/>
                <a:gd name="T15" fmla="*/ 0 h 48"/>
                <a:gd name="T16" fmla="*/ 208 w 23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48">
                  <a:moveTo>
                    <a:pt x="20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21" y="48"/>
                    <a:pt x="232" y="38"/>
                    <a:pt x="232" y="24"/>
                  </a:cubicBezTo>
                  <a:cubicBezTo>
                    <a:pt x="232" y="11"/>
                    <a:pt x="221" y="0"/>
                    <a:pt x="208" y="0"/>
                  </a:cubicBezTo>
                  <a:close/>
                  <a:moveTo>
                    <a:pt x="208" y="0"/>
                  </a:moveTo>
                  <a:cubicBezTo>
                    <a:pt x="208" y="0"/>
                    <a:pt x="208" y="0"/>
                    <a:pt x="208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4697413" y="2003425"/>
              <a:ext cx="290513" cy="33338"/>
            </a:xfrm>
            <a:custGeom>
              <a:avLst/>
              <a:gdLst>
                <a:gd name="T0" fmla="*/ 24 w 416"/>
                <a:gd name="T1" fmla="*/ 48 h 48"/>
                <a:gd name="T2" fmla="*/ 392 w 416"/>
                <a:gd name="T3" fmla="*/ 48 h 48"/>
                <a:gd name="T4" fmla="*/ 416 w 416"/>
                <a:gd name="T5" fmla="*/ 24 h 48"/>
                <a:gd name="T6" fmla="*/ 392 w 416"/>
                <a:gd name="T7" fmla="*/ 0 h 48"/>
                <a:gd name="T8" fmla="*/ 24 w 416"/>
                <a:gd name="T9" fmla="*/ 0 h 48"/>
                <a:gd name="T10" fmla="*/ 0 w 416"/>
                <a:gd name="T11" fmla="*/ 24 h 48"/>
                <a:gd name="T12" fmla="*/ 24 w 416"/>
                <a:gd name="T13" fmla="*/ 48 h 48"/>
                <a:gd name="T14" fmla="*/ 24 w 416"/>
                <a:gd name="T15" fmla="*/ 48 h 48"/>
                <a:gd name="T16" fmla="*/ 24 w 41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24" y="48"/>
                  </a:move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4697413" y="2082800"/>
              <a:ext cx="290513" cy="33338"/>
            </a:xfrm>
            <a:custGeom>
              <a:avLst/>
              <a:gdLst>
                <a:gd name="T0" fmla="*/ 24 w 416"/>
                <a:gd name="T1" fmla="*/ 48 h 48"/>
                <a:gd name="T2" fmla="*/ 392 w 416"/>
                <a:gd name="T3" fmla="*/ 48 h 48"/>
                <a:gd name="T4" fmla="*/ 416 w 416"/>
                <a:gd name="T5" fmla="*/ 24 h 48"/>
                <a:gd name="T6" fmla="*/ 392 w 416"/>
                <a:gd name="T7" fmla="*/ 0 h 48"/>
                <a:gd name="T8" fmla="*/ 24 w 416"/>
                <a:gd name="T9" fmla="*/ 0 h 48"/>
                <a:gd name="T10" fmla="*/ 0 w 416"/>
                <a:gd name="T11" fmla="*/ 24 h 48"/>
                <a:gd name="T12" fmla="*/ 24 w 416"/>
                <a:gd name="T13" fmla="*/ 48 h 48"/>
                <a:gd name="T14" fmla="*/ 24 w 416"/>
                <a:gd name="T15" fmla="*/ 48 h 48"/>
                <a:gd name="T16" fmla="*/ 24 w 41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24" y="48"/>
                  </a:move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4697413" y="2162175"/>
              <a:ext cx="161925" cy="33338"/>
            </a:xfrm>
            <a:custGeom>
              <a:avLst/>
              <a:gdLst>
                <a:gd name="T0" fmla="*/ 24 w 232"/>
                <a:gd name="T1" fmla="*/ 48 h 48"/>
                <a:gd name="T2" fmla="*/ 208 w 232"/>
                <a:gd name="T3" fmla="*/ 48 h 48"/>
                <a:gd name="T4" fmla="*/ 232 w 232"/>
                <a:gd name="T5" fmla="*/ 24 h 48"/>
                <a:gd name="T6" fmla="*/ 208 w 232"/>
                <a:gd name="T7" fmla="*/ 0 h 48"/>
                <a:gd name="T8" fmla="*/ 24 w 232"/>
                <a:gd name="T9" fmla="*/ 0 h 48"/>
                <a:gd name="T10" fmla="*/ 0 w 232"/>
                <a:gd name="T11" fmla="*/ 24 h 48"/>
                <a:gd name="T12" fmla="*/ 24 w 232"/>
                <a:gd name="T13" fmla="*/ 48 h 48"/>
                <a:gd name="T14" fmla="*/ 24 w 232"/>
                <a:gd name="T15" fmla="*/ 48 h 48"/>
                <a:gd name="T16" fmla="*/ 24 w 2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48">
                  <a:moveTo>
                    <a:pt x="24" y="48"/>
                  </a:moveTo>
                  <a:cubicBezTo>
                    <a:pt x="208" y="48"/>
                    <a:pt x="208" y="48"/>
                    <a:pt x="208" y="48"/>
                  </a:cubicBezTo>
                  <a:cubicBezTo>
                    <a:pt x="221" y="48"/>
                    <a:pt x="232" y="38"/>
                    <a:pt x="232" y="24"/>
                  </a:cubicBezTo>
                  <a:cubicBezTo>
                    <a:pt x="232" y="11"/>
                    <a:pt x="221" y="0"/>
                    <a:pt x="2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4697413" y="2241550"/>
              <a:ext cx="290513" cy="33338"/>
            </a:xfrm>
            <a:custGeom>
              <a:avLst/>
              <a:gdLst>
                <a:gd name="T0" fmla="*/ 24 w 416"/>
                <a:gd name="T1" fmla="*/ 48 h 48"/>
                <a:gd name="T2" fmla="*/ 392 w 416"/>
                <a:gd name="T3" fmla="*/ 48 h 48"/>
                <a:gd name="T4" fmla="*/ 416 w 416"/>
                <a:gd name="T5" fmla="*/ 24 h 48"/>
                <a:gd name="T6" fmla="*/ 392 w 416"/>
                <a:gd name="T7" fmla="*/ 0 h 48"/>
                <a:gd name="T8" fmla="*/ 24 w 416"/>
                <a:gd name="T9" fmla="*/ 0 h 48"/>
                <a:gd name="T10" fmla="*/ 0 w 416"/>
                <a:gd name="T11" fmla="*/ 24 h 48"/>
                <a:gd name="T12" fmla="*/ 24 w 416"/>
                <a:gd name="T13" fmla="*/ 48 h 48"/>
                <a:gd name="T14" fmla="*/ 24 w 416"/>
                <a:gd name="T15" fmla="*/ 48 h 48"/>
                <a:gd name="T16" fmla="*/ 24 w 41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24" y="48"/>
                  </a:move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31"/>
            <p:cNvSpPr>
              <a:spLocks noEditPoints="1"/>
            </p:cNvSpPr>
            <p:nvPr/>
          </p:nvSpPr>
          <p:spPr bwMode="auto">
            <a:xfrm>
              <a:off x="4697413" y="2320925"/>
              <a:ext cx="290513" cy="33338"/>
            </a:xfrm>
            <a:custGeom>
              <a:avLst/>
              <a:gdLst>
                <a:gd name="T0" fmla="*/ 24 w 416"/>
                <a:gd name="T1" fmla="*/ 48 h 48"/>
                <a:gd name="T2" fmla="*/ 392 w 416"/>
                <a:gd name="T3" fmla="*/ 48 h 48"/>
                <a:gd name="T4" fmla="*/ 416 w 416"/>
                <a:gd name="T5" fmla="*/ 24 h 48"/>
                <a:gd name="T6" fmla="*/ 392 w 416"/>
                <a:gd name="T7" fmla="*/ 0 h 48"/>
                <a:gd name="T8" fmla="*/ 24 w 416"/>
                <a:gd name="T9" fmla="*/ 0 h 48"/>
                <a:gd name="T10" fmla="*/ 0 w 416"/>
                <a:gd name="T11" fmla="*/ 24 h 48"/>
                <a:gd name="T12" fmla="*/ 24 w 416"/>
                <a:gd name="T13" fmla="*/ 48 h 48"/>
                <a:gd name="T14" fmla="*/ 24 w 416"/>
                <a:gd name="T15" fmla="*/ 48 h 48"/>
                <a:gd name="T16" fmla="*/ 24 w 41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8">
                  <a:moveTo>
                    <a:pt x="24" y="48"/>
                  </a:moveTo>
                  <a:cubicBezTo>
                    <a:pt x="392" y="48"/>
                    <a:pt x="392" y="48"/>
                    <a:pt x="392" y="48"/>
                  </a:cubicBezTo>
                  <a:cubicBezTo>
                    <a:pt x="405" y="48"/>
                    <a:pt x="416" y="38"/>
                    <a:pt x="416" y="24"/>
                  </a:cubicBezTo>
                  <a:cubicBezTo>
                    <a:pt x="416" y="11"/>
                    <a:pt x="405" y="0"/>
                    <a:pt x="3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32"/>
            <p:cNvSpPr>
              <a:spLocks noEditPoints="1"/>
            </p:cNvSpPr>
            <p:nvPr/>
          </p:nvSpPr>
          <p:spPr bwMode="auto">
            <a:xfrm>
              <a:off x="4697413" y="2400300"/>
              <a:ext cx="161925" cy="33338"/>
            </a:xfrm>
            <a:custGeom>
              <a:avLst/>
              <a:gdLst>
                <a:gd name="T0" fmla="*/ 24 w 232"/>
                <a:gd name="T1" fmla="*/ 48 h 48"/>
                <a:gd name="T2" fmla="*/ 208 w 232"/>
                <a:gd name="T3" fmla="*/ 48 h 48"/>
                <a:gd name="T4" fmla="*/ 232 w 232"/>
                <a:gd name="T5" fmla="*/ 24 h 48"/>
                <a:gd name="T6" fmla="*/ 208 w 232"/>
                <a:gd name="T7" fmla="*/ 0 h 48"/>
                <a:gd name="T8" fmla="*/ 24 w 232"/>
                <a:gd name="T9" fmla="*/ 0 h 48"/>
                <a:gd name="T10" fmla="*/ 0 w 232"/>
                <a:gd name="T11" fmla="*/ 24 h 48"/>
                <a:gd name="T12" fmla="*/ 24 w 232"/>
                <a:gd name="T13" fmla="*/ 48 h 48"/>
                <a:gd name="T14" fmla="*/ 24 w 232"/>
                <a:gd name="T15" fmla="*/ 48 h 48"/>
                <a:gd name="T16" fmla="*/ 24 w 232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48">
                  <a:moveTo>
                    <a:pt x="24" y="48"/>
                  </a:moveTo>
                  <a:cubicBezTo>
                    <a:pt x="208" y="48"/>
                    <a:pt x="208" y="48"/>
                    <a:pt x="208" y="48"/>
                  </a:cubicBezTo>
                  <a:cubicBezTo>
                    <a:pt x="221" y="48"/>
                    <a:pt x="232" y="38"/>
                    <a:pt x="232" y="24"/>
                  </a:cubicBezTo>
                  <a:cubicBezTo>
                    <a:pt x="232" y="11"/>
                    <a:pt x="221" y="0"/>
                    <a:pt x="20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6" name="Group 75"/>
          <p:cNvGrpSpPr>
            <a:grpSpLocks noChangeAspect="1"/>
          </p:cNvGrpSpPr>
          <p:nvPr/>
        </p:nvGrpSpPr>
        <p:grpSpPr>
          <a:xfrm>
            <a:off x="4068737" y="1432454"/>
            <a:ext cx="358087" cy="304800"/>
            <a:chOff x="5835650" y="1917700"/>
            <a:chExt cx="1066800" cy="908050"/>
          </a:xfrm>
        </p:grpSpPr>
        <p:sp>
          <p:nvSpPr>
            <p:cNvPr id="64" name="Freeform 36"/>
            <p:cNvSpPr>
              <a:spLocks noEditPoints="1"/>
            </p:cNvSpPr>
            <p:nvPr/>
          </p:nvSpPr>
          <p:spPr bwMode="auto">
            <a:xfrm>
              <a:off x="6161088" y="2724150"/>
              <a:ext cx="34925" cy="84138"/>
            </a:xfrm>
            <a:custGeom>
              <a:avLst/>
              <a:gdLst>
                <a:gd name="T0" fmla="*/ 24 w 48"/>
                <a:gd name="T1" fmla="*/ 0 h 120"/>
                <a:gd name="T2" fmla="*/ 0 w 48"/>
                <a:gd name="T3" fmla="*/ 24 h 120"/>
                <a:gd name="T4" fmla="*/ 0 w 48"/>
                <a:gd name="T5" fmla="*/ 96 h 120"/>
                <a:gd name="T6" fmla="*/ 24 w 48"/>
                <a:gd name="T7" fmla="*/ 120 h 120"/>
                <a:gd name="T8" fmla="*/ 48 w 48"/>
                <a:gd name="T9" fmla="*/ 96 h 120"/>
                <a:gd name="T10" fmla="*/ 48 w 48"/>
                <a:gd name="T11" fmla="*/ 24 h 120"/>
                <a:gd name="T12" fmla="*/ 24 w 48"/>
                <a:gd name="T13" fmla="*/ 0 h 120"/>
                <a:gd name="T14" fmla="*/ 24 w 48"/>
                <a:gd name="T15" fmla="*/ 0 h 120"/>
                <a:gd name="T16" fmla="*/ 24 w 48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20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9"/>
                    <a:pt x="11" y="120"/>
                    <a:pt x="24" y="120"/>
                  </a:cubicBezTo>
                  <a:cubicBezTo>
                    <a:pt x="37" y="120"/>
                    <a:pt x="48" y="109"/>
                    <a:pt x="48" y="96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Freeform 37"/>
            <p:cNvSpPr>
              <a:spLocks noEditPoints="1"/>
            </p:cNvSpPr>
            <p:nvPr/>
          </p:nvSpPr>
          <p:spPr bwMode="auto">
            <a:xfrm>
              <a:off x="6542088" y="2724150"/>
              <a:ext cx="33338" cy="101600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Freeform 38"/>
            <p:cNvSpPr>
              <a:spLocks noEditPoints="1"/>
            </p:cNvSpPr>
            <p:nvPr/>
          </p:nvSpPr>
          <p:spPr bwMode="auto">
            <a:xfrm>
              <a:off x="5880100" y="2128838"/>
              <a:ext cx="269875" cy="33338"/>
            </a:xfrm>
            <a:custGeom>
              <a:avLst/>
              <a:gdLst>
                <a:gd name="T0" fmla="*/ 24 w 380"/>
                <a:gd name="T1" fmla="*/ 48 h 48"/>
                <a:gd name="T2" fmla="*/ 356 w 380"/>
                <a:gd name="T3" fmla="*/ 48 h 48"/>
                <a:gd name="T4" fmla="*/ 380 w 380"/>
                <a:gd name="T5" fmla="*/ 24 h 48"/>
                <a:gd name="T6" fmla="*/ 356 w 380"/>
                <a:gd name="T7" fmla="*/ 0 h 48"/>
                <a:gd name="T8" fmla="*/ 24 w 380"/>
                <a:gd name="T9" fmla="*/ 0 h 48"/>
                <a:gd name="T10" fmla="*/ 0 w 380"/>
                <a:gd name="T11" fmla="*/ 24 h 48"/>
                <a:gd name="T12" fmla="*/ 24 w 380"/>
                <a:gd name="T13" fmla="*/ 48 h 48"/>
                <a:gd name="T14" fmla="*/ 24 w 380"/>
                <a:gd name="T15" fmla="*/ 48 h 48"/>
                <a:gd name="T16" fmla="*/ 24 w 38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0" h="48">
                  <a:moveTo>
                    <a:pt x="24" y="48"/>
                  </a:moveTo>
                  <a:cubicBezTo>
                    <a:pt x="356" y="48"/>
                    <a:pt x="356" y="48"/>
                    <a:pt x="356" y="48"/>
                  </a:cubicBezTo>
                  <a:cubicBezTo>
                    <a:pt x="369" y="48"/>
                    <a:pt x="380" y="37"/>
                    <a:pt x="380" y="24"/>
                  </a:cubicBezTo>
                  <a:cubicBezTo>
                    <a:pt x="380" y="11"/>
                    <a:pt x="369" y="0"/>
                    <a:pt x="3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39"/>
            <p:cNvSpPr>
              <a:spLocks noEditPoints="1"/>
            </p:cNvSpPr>
            <p:nvPr/>
          </p:nvSpPr>
          <p:spPr bwMode="auto">
            <a:xfrm>
              <a:off x="5880100" y="2062163"/>
              <a:ext cx="269875" cy="33338"/>
            </a:xfrm>
            <a:custGeom>
              <a:avLst/>
              <a:gdLst>
                <a:gd name="T0" fmla="*/ 24 w 380"/>
                <a:gd name="T1" fmla="*/ 48 h 48"/>
                <a:gd name="T2" fmla="*/ 356 w 380"/>
                <a:gd name="T3" fmla="*/ 48 h 48"/>
                <a:gd name="T4" fmla="*/ 380 w 380"/>
                <a:gd name="T5" fmla="*/ 24 h 48"/>
                <a:gd name="T6" fmla="*/ 356 w 380"/>
                <a:gd name="T7" fmla="*/ 0 h 48"/>
                <a:gd name="T8" fmla="*/ 24 w 380"/>
                <a:gd name="T9" fmla="*/ 0 h 48"/>
                <a:gd name="T10" fmla="*/ 0 w 380"/>
                <a:gd name="T11" fmla="*/ 24 h 48"/>
                <a:gd name="T12" fmla="*/ 24 w 380"/>
                <a:gd name="T13" fmla="*/ 48 h 48"/>
                <a:gd name="T14" fmla="*/ 24 w 380"/>
                <a:gd name="T15" fmla="*/ 48 h 48"/>
                <a:gd name="T16" fmla="*/ 24 w 38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0" h="48">
                  <a:moveTo>
                    <a:pt x="24" y="48"/>
                  </a:moveTo>
                  <a:cubicBezTo>
                    <a:pt x="356" y="48"/>
                    <a:pt x="356" y="48"/>
                    <a:pt x="356" y="48"/>
                  </a:cubicBezTo>
                  <a:cubicBezTo>
                    <a:pt x="369" y="48"/>
                    <a:pt x="380" y="37"/>
                    <a:pt x="380" y="24"/>
                  </a:cubicBezTo>
                  <a:cubicBezTo>
                    <a:pt x="380" y="11"/>
                    <a:pt x="369" y="0"/>
                    <a:pt x="3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6675438" y="2095500"/>
              <a:ext cx="57150" cy="10001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41"/>
            <p:cNvSpPr>
              <a:spLocks noEditPoints="1"/>
            </p:cNvSpPr>
            <p:nvPr/>
          </p:nvSpPr>
          <p:spPr bwMode="auto">
            <a:xfrm>
              <a:off x="5937250" y="2297113"/>
              <a:ext cx="863600" cy="360363"/>
            </a:xfrm>
            <a:custGeom>
              <a:avLst/>
              <a:gdLst>
                <a:gd name="T0" fmla="*/ 0 w 1216"/>
                <a:gd name="T1" fmla="*/ 512 h 512"/>
                <a:gd name="T2" fmla="*/ 1216 w 1216"/>
                <a:gd name="T3" fmla="*/ 512 h 512"/>
                <a:gd name="T4" fmla="*/ 1216 w 1216"/>
                <a:gd name="T5" fmla="*/ 0 h 512"/>
                <a:gd name="T6" fmla="*/ 0 w 1216"/>
                <a:gd name="T7" fmla="*/ 0 h 512"/>
                <a:gd name="T8" fmla="*/ 0 w 1216"/>
                <a:gd name="T9" fmla="*/ 512 h 512"/>
                <a:gd name="T10" fmla="*/ 72 w 1216"/>
                <a:gd name="T11" fmla="*/ 48 h 512"/>
                <a:gd name="T12" fmla="*/ 882 w 1216"/>
                <a:gd name="T13" fmla="*/ 48 h 512"/>
                <a:gd name="T14" fmla="*/ 906 w 1216"/>
                <a:gd name="T15" fmla="*/ 72 h 512"/>
                <a:gd name="T16" fmla="*/ 954 w 1216"/>
                <a:gd name="T17" fmla="*/ 72 h 512"/>
                <a:gd name="T18" fmla="*/ 978 w 1216"/>
                <a:gd name="T19" fmla="*/ 48 h 512"/>
                <a:gd name="T20" fmla="*/ 1144 w 1216"/>
                <a:gd name="T21" fmla="*/ 48 h 512"/>
                <a:gd name="T22" fmla="*/ 1168 w 1216"/>
                <a:gd name="T23" fmla="*/ 72 h 512"/>
                <a:gd name="T24" fmla="*/ 1168 w 1216"/>
                <a:gd name="T25" fmla="*/ 440 h 512"/>
                <a:gd name="T26" fmla="*/ 1144 w 1216"/>
                <a:gd name="T27" fmla="*/ 464 h 512"/>
                <a:gd name="T28" fmla="*/ 72 w 1216"/>
                <a:gd name="T29" fmla="*/ 464 h 512"/>
                <a:gd name="T30" fmla="*/ 48 w 1216"/>
                <a:gd name="T31" fmla="*/ 440 h 512"/>
                <a:gd name="T32" fmla="*/ 48 w 1216"/>
                <a:gd name="T33" fmla="*/ 72 h 512"/>
                <a:gd name="T34" fmla="*/ 72 w 1216"/>
                <a:gd name="T35" fmla="*/ 48 h 512"/>
                <a:gd name="T36" fmla="*/ 72 w 1216"/>
                <a:gd name="T37" fmla="*/ 48 h 512"/>
                <a:gd name="T38" fmla="*/ 72 w 1216"/>
                <a:gd name="T39" fmla="*/ 4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6" h="512">
                  <a:moveTo>
                    <a:pt x="0" y="512"/>
                  </a:moveTo>
                  <a:cubicBezTo>
                    <a:pt x="1216" y="512"/>
                    <a:pt x="1216" y="512"/>
                    <a:pt x="1216" y="512"/>
                  </a:cubicBezTo>
                  <a:cubicBezTo>
                    <a:pt x="1216" y="0"/>
                    <a:pt x="1216" y="0"/>
                    <a:pt x="12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12"/>
                  </a:lnTo>
                  <a:close/>
                  <a:moveTo>
                    <a:pt x="72" y="48"/>
                  </a:moveTo>
                  <a:cubicBezTo>
                    <a:pt x="882" y="48"/>
                    <a:pt x="882" y="48"/>
                    <a:pt x="882" y="48"/>
                  </a:cubicBezTo>
                  <a:cubicBezTo>
                    <a:pt x="895" y="48"/>
                    <a:pt x="906" y="59"/>
                    <a:pt x="906" y="72"/>
                  </a:cubicBezTo>
                  <a:cubicBezTo>
                    <a:pt x="954" y="72"/>
                    <a:pt x="954" y="72"/>
                    <a:pt x="954" y="72"/>
                  </a:cubicBezTo>
                  <a:cubicBezTo>
                    <a:pt x="954" y="59"/>
                    <a:pt x="965" y="48"/>
                    <a:pt x="978" y="48"/>
                  </a:cubicBezTo>
                  <a:cubicBezTo>
                    <a:pt x="1144" y="48"/>
                    <a:pt x="1144" y="48"/>
                    <a:pt x="1144" y="48"/>
                  </a:cubicBezTo>
                  <a:cubicBezTo>
                    <a:pt x="1157" y="48"/>
                    <a:pt x="1168" y="59"/>
                    <a:pt x="1168" y="72"/>
                  </a:cubicBezTo>
                  <a:cubicBezTo>
                    <a:pt x="1168" y="440"/>
                    <a:pt x="1168" y="440"/>
                    <a:pt x="1168" y="440"/>
                  </a:cubicBezTo>
                  <a:cubicBezTo>
                    <a:pt x="1168" y="453"/>
                    <a:pt x="1157" y="464"/>
                    <a:pt x="1144" y="464"/>
                  </a:cubicBezTo>
                  <a:cubicBezTo>
                    <a:pt x="72" y="464"/>
                    <a:pt x="72" y="464"/>
                    <a:pt x="72" y="464"/>
                  </a:cubicBezTo>
                  <a:cubicBezTo>
                    <a:pt x="59" y="464"/>
                    <a:pt x="48" y="453"/>
                    <a:pt x="48" y="44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lose/>
                  <a:moveTo>
                    <a:pt x="72" y="48"/>
                  </a:moveTo>
                  <a:cubicBezTo>
                    <a:pt x="72" y="48"/>
                    <a:pt x="72" y="48"/>
                    <a:pt x="72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 42"/>
            <p:cNvSpPr>
              <a:spLocks noEditPoints="1"/>
            </p:cNvSpPr>
            <p:nvPr/>
          </p:nvSpPr>
          <p:spPr bwMode="auto">
            <a:xfrm>
              <a:off x="6005513" y="2347913"/>
              <a:ext cx="727075" cy="241300"/>
            </a:xfrm>
            <a:custGeom>
              <a:avLst/>
              <a:gdLst>
                <a:gd name="T0" fmla="*/ 786 w 1024"/>
                <a:gd name="T1" fmla="*/ 24 h 344"/>
                <a:gd name="T2" fmla="*/ 0 w 1024"/>
                <a:gd name="T3" fmla="*/ 24 h 344"/>
                <a:gd name="T4" fmla="*/ 0 w 1024"/>
                <a:gd name="T5" fmla="*/ 344 h 344"/>
                <a:gd name="T6" fmla="*/ 1024 w 1024"/>
                <a:gd name="T7" fmla="*/ 344 h 344"/>
                <a:gd name="T8" fmla="*/ 1024 w 1024"/>
                <a:gd name="T9" fmla="*/ 24 h 344"/>
                <a:gd name="T10" fmla="*/ 882 w 1024"/>
                <a:gd name="T11" fmla="*/ 24 h 344"/>
                <a:gd name="T12" fmla="*/ 858 w 1024"/>
                <a:gd name="T13" fmla="*/ 0 h 344"/>
                <a:gd name="T14" fmla="*/ 810 w 1024"/>
                <a:gd name="T15" fmla="*/ 0 h 344"/>
                <a:gd name="T16" fmla="*/ 786 w 1024"/>
                <a:gd name="T17" fmla="*/ 24 h 344"/>
                <a:gd name="T18" fmla="*/ 786 w 1024"/>
                <a:gd name="T19" fmla="*/ 24 h 344"/>
                <a:gd name="T20" fmla="*/ 786 w 1024"/>
                <a:gd name="T21" fmla="*/ 2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4" h="344">
                  <a:moveTo>
                    <a:pt x="786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024" y="344"/>
                    <a:pt x="1024" y="344"/>
                    <a:pt x="1024" y="344"/>
                  </a:cubicBezTo>
                  <a:cubicBezTo>
                    <a:pt x="1024" y="24"/>
                    <a:pt x="1024" y="24"/>
                    <a:pt x="1024" y="24"/>
                  </a:cubicBezTo>
                  <a:cubicBezTo>
                    <a:pt x="882" y="24"/>
                    <a:pt x="882" y="24"/>
                    <a:pt x="882" y="24"/>
                  </a:cubicBezTo>
                  <a:cubicBezTo>
                    <a:pt x="869" y="24"/>
                    <a:pt x="858" y="13"/>
                    <a:pt x="858" y="0"/>
                  </a:cubicBezTo>
                  <a:cubicBezTo>
                    <a:pt x="810" y="0"/>
                    <a:pt x="810" y="0"/>
                    <a:pt x="810" y="0"/>
                  </a:cubicBezTo>
                  <a:cubicBezTo>
                    <a:pt x="810" y="13"/>
                    <a:pt x="799" y="24"/>
                    <a:pt x="786" y="24"/>
                  </a:cubicBezTo>
                  <a:close/>
                  <a:moveTo>
                    <a:pt x="786" y="24"/>
                  </a:moveTo>
                  <a:cubicBezTo>
                    <a:pt x="786" y="24"/>
                    <a:pt x="786" y="24"/>
                    <a:pt x="786" y="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Rectangle 43"/>
            <p:cNvSpPr>
              <a:spLocks noChangeArrowheads="1"/>
            </p:cNvSpPr>
            <p:nvPr/>
          </p:nvSpPr>
          <p:spPr bwMode="auto">
            <a:xfrm>
              <a:off x="5868988" y="2230438"/>
              <a:ext cx="1000125" cy="33338"/>
            </a:xfrm>
            <a:prstGeom prst="rect">
              <a:avLst/>
            </a:prstGeom>
            <a:solidFill>
              <a:srgbClr val="FFC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44"/>
            <p:cNvSpPr>
              <a:spLocks noEditPoints="1"/>
            </p:cNvSpPr>
            <p:nvPr/>
          </p:nvSpPr>
          <p:spPr bwMode="auto">
            <a:xfrm>
              <a:off x="6202363" y="1951038"/>
              <a:ext cx="331788" cy="244475"/>
            </a:xfrm>
            <a:custGeom>
              <a:avLst/>
              <a:gdLst>
                <a:gd name="T0" fmla="*/ 464 w 468"/>
                <a:gd name="T1" fmla="*/ 301 h 349"/>
                <a:gd name="T2" fmla="*/ 462 w 468"/>
                <a:gd name="T3" fmla="*/ 301 h 349"/>
                <a:gd name="T4" fmla="*/ 438 w 468"/>
                <a:gd name="T5" fmla="*/ 279 h 349"/>
                <a:gd name="T6" fmla="*/ 422 w 468"/>
                <a:gd name="T7" fmla="*/ 74 h 349"/>
                <a:gd name="T8" fmla="*/ 342 w 468"/>
                <a:gd name="T9" fmla="*/ 0 h 349"/>
                <a:gd name="T10" fmla="*/ 126 w 468"/>
                <a:gd name="T11" fmla="*/ 0 h 349"/>
                <a:gd name="T12" fmla="*/ 46 w 468"/>
                <a:gd name="T13" fmla="*/ 74 h 349"/>
                <a:gd name="T14" fmla="*/ 30 w 468"/>
                <a:gd name="T15" fmla="*/ 279 h 349"/>
                <a:gd name="T16" fmla="*/ 4 w 468"/>
                <a:gd name="T17" fmla="*/ 301 h 349"/>
                <a:gd name="T18" fmla="*/ 0 w 468"/>
                <a:gd name="T19" fmla="*/ 349 h 349"/>
                <a:gd name="T20" fmla="*/ 468 w 468"/>
                <a:gd name="T21" fmla="*/ 349 h 349"/>
                <a:gd name="T22" fmla="*/ 464 w 468"/>
                <a:gd name="T23" fmla="*/ 301 h 349"/>
                <a:gd name="T24" fmla="*/ 464 w 468"/>
                <a:gd name="T25" fmla="*/ 301 h 349"/>
                <a:gd name="T26" fmla="*/ 464 w 468"/>
                <a:gd name="T27" fmla="*/ 301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8" h="349">
                  <a:moveTo>
                    <a:pt x="464" y="301"/>
                  </a:moveTo>
                  <a:cubicBezTo>
                    <a:pt x="464" y="301"/>
                    <a:pt x="463" y="301"/>
                    <a:pt x="462" y="301"/>
                  </a:cubicBezTo>
                  <a:cubicBezTo>
                    <a:pt x="450" y="301"/>
                    <a:pt x="439" y="291"/>
                    <a:pt x="438" y="279"/>
                  </a:cubicBezTo>
                  <a:cubicBezTo>
                    <a:pt x="422" y="74"/>
                    <a:pt x="422" y="74"/>
                    <a:pt x="422" y="74"/>
                  </a:cubicBezTo>
                  <a:cubicBezTo>
                    <a:pt x="419" y="34"/>
                    <a:pt x="382" y="0"/>
                    <a:pt x="342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86" y="0"/>
                    <a:pt x="49" y="34"/>
                    <a:pt x="46" y="74"/>
                  </a:cubicBezTo>
                  <a:cubicBezTo>
                    <a:pt x="30" y="279"/>
                    <a:pt x="30" y="279"/>
                    <a:pt x="30" y="279"/>
                  </a:cubicBezTo>
                  <a:cubicBezTo>
                    <a:pt x="29" y="292"/>
                    <a:pt x="17" y="302"/>
                    <a:pt x="4" y="301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468" y="349"/>
                    <a:pt x="468" y="349"/>
                    <a:pt x="468" y="349"/>
                  </a:cubicBezTo>
                  <a:lnTo>
                    <a:pt x="464" y="301"/>
                  </a:lnTo>
                  <a:close/>
                  <a:moveTo>
                    <a:pt x="464" y="301"/>
                  </a:moveTo>
                  <a:cubicBezTo>
                    <a:pt x="464" y="301"/>
                    <a:pt x="464" y="301"/>
                    <a:pt x="464" y="30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45"/>
            <p:cNvSpPr>
              <a:spLocks noEditPoints="1"/>
            </p:cNvSpPr>
            <p:nvPr/>
          </p:nvSpPr>
          <p:spPr bwMode="auto">
            <a:xfrm>
              <a:off x="5970588" y="2330450"/>
              <a:ext cx="795338" cy="292100"/>
            </a:xfrm>
            <a:custGeom>
              <a:avLst/>
              <a:gdLst>
                <a:gd name="T0" fmla="*/ 24 w 1120"/>
                <a:gd name="T1" fmla="*/ 416 h 416"/>
                <a:gd name="T2" fmla="*/ 1096 w 1120"/>
                <a:gd name="T3" fmla="*/ 416 h 416"/>
                <a:gd name="T4" fmla="*/ 1120 w 1120"/>
                <a:gd name="T5" fmla="*/ 392 h 416"/>
                <a:gd name="T6" fmla="*/ 1120 w 1120"/>
                <a:gd name="T7" fmla="*/ 24 h 416"/>
                <a:gd name="T8" fmla="*/ 1096 w 1120"/>
                <a:gd name="T9" fmla="*/ 0 h 416"/>
                <a:gd name="T10" fmla="*/ 930 w 1120"/>
                <a:gd name="T11" fmla="*/ 0 h 416"/>
                <a:gd name="T12" fmla="*/ 906 w 1120"/>
                <a:gd name="T13" fmla="*/ 24 h 416"/>
                <a:gd name="T14" fmla="*/ 930 w 1120"/>
                <a:gd name="T15" fmla="*/ 48 h 416"/>
                <a:gd name="T16" fmla="*/ 1072 w 1120"/>
                <a:gd name="T17" fmla="*/ 48 h 416"/>
                <a:gd name="T18" fmla="*/ 1072 w 1120"/>
                <a:gd name="T19" fmla="*/ 368 h 416"/>
                <a:gd name="T20" fmla="*/ 48 w 1120"/>
                <a:gd name="T21" fmla="*/ 368 h 416"/>
                <a:gd name="T22" fmla="*/ 48 w 1120"/>
                <a:gd name="T23" fmla="*/ 48 h 416"/>
                <a:gd name="T24" fmla="*/ 834 w 1120"/>
                <a:gd name="T25" fmla="*/ 48 h 416"/>
                <a:gd name="T26" fmla="*/ 858 w 1120"/>
                <a:gd name="T27" fmla="*/ 24 h 416"/>
                <a:gd name="T28" fmla="*/ 834 w 1120"/>
                <a:gd name="T29" fmla="*/ 0 h 416"/>
                <a:gd name="T30" fmla="*/ 24 w 1120"/>
                <a:gd name="T31" fmla="*/ 0 h 416"/>
                <a:gd name="T32" fmla="*/ 0 w 1120"/>
                <a:gd name="T33" fmla="*/ 24 h 416"/>
                <a:gd name="T34" fmla="*/ 0 w 1120"/>
                <a:gd name="T35" fmla="*/ 392 h 416"/>
                <a:gd name="T36" fmla="*/ 24 w 1120"/>
                <a:gd name="T37" fmla="*/ 416 h 416"/>
                <a:gd name="T38" fmla="*/ 24 w 1120"/>
                <a:gd name="T39" fmla="*/ 416 h 416"/>
                <a:gd name="T40" fmla="*/ 24 w 1120"/>
                <a:gd name="T41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0" h="416">
                  <a:moveTo>
                    <a:pt x="24" y="416"/>
                  </a:moveTo>
                  <a:cubicBezTo>
                    <a:pt x="1096" y="416"/>
                    <a:pt x="1096" y="416"/>
                    <a:pt x="1096" y="416"/>
                  </a:cubicBezTo>
                  <a:cubicBezTo>
                    <a:pt x="1109" y="416"/>
                    <a:pt x="1120" y="405"/>
                    <a:pt x="1120" y="392"/>
                  </a:cubicBezTo>
                  <a:cubicBezTo>
                    <a:pt x="1120" y="24"/>
                    <a:pt x="1120" y="24"/>
                    <a:pt x="1120" y="24"/>
                  </a:cubicBezTo>
                  <a:cubicBezTo>
                    <a:pt x="1120" y="11"/>
                    <a:pt x="1109" y="0"/>
                    <a:pt x="1096" y="0"/>
                  </a:cubicBezTo>
                  <a:cubicBezTo>
                    <a:pt x="930" y="0"/>
                    <a:pt x="930" y="0"/>
                    <a:pt x="930" y="0"/>
                  </a:cubicBezTo>
                  <a:cubicBezTo>
                    <a:pt x="917" y="0"/>
                    <a:pt x="906" y="11"/>
                    <a:pt x="906" y="24"/>
                  </a:cubicBezTo>
                  <a:cubicBezTo>
                    <a:pt x="906" y="37"/>
                    <a:pt x="917" y="48"/>
                    <a:pt x="930" y="48"/>
                  </a:cubicBezTo>
                  <a:cubicBezTo>
                    <a:pt x="1072" y="48"/>
                    <a:pt x="1072" y="48"/>
                    <a:pt x="1072" y="48"/>
                  </a:cubicBezTo>
                  <a:cubicBezTo>
                    <a:pt x="1072" y="368"/>
                    <a:pt x="1072" y="368"/>
                    <a:pt x="1072" y="368"/>
                  </a:cubicBezTo>
                  <a:cubicBezTo>
                    <a:pt x="48" y="368"/>
                    <a:pt x="48" y="368"/>
                    <a:pt x="48" y="36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834" y="48"/>
                    <a:pt x="834" y="48"/>
                    <a:pt x="834" y="48"/>
                  </a:cubicBezTo>
                  <a:cubicBezTo>
                    <a:pt x="847" y="48"/>
                    <a:pt x="858" y="37"/>
                    <a:pt x="858" y="24"/>
                  </a:cubicBezTo>
                  <a:cubicBezTo>
                    <a:pt x="858" y="11"/>
                    <a:pt x="847" y="0"/>
                    <a:pt x="83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405"/>
                    <a:pt x="11" y="416"/>
                    <a:pt x="24" y="416"/>
                  </a:cubicBezTo>
                  <a:close/>
                  <a:moveTo>
                    <a:pt x="24" y="416"/>
                  </a:moveTo>
                  <a:cubicBezTo>
                    <a:pt x="24" y="416"/>
                    <a:pt x="24" y="416"/>
                    <a:pt x="24" y="416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46"/>
            <p:cNvSpPr>
              <a:spLocks noEditPoints="1"/>
            </p:cNvSpPr>
            <p:nvPr/>
          </p:nvSpPr>
          <p:spPr bwMode="auto">
            <a:xfrm>
              <a:off x="6189663" y="1917700"/>
              <a:ext cx="358775" cy="246063"/>
            </a:xfrm>
            <a:custGeom>
              <a:avLst/>
              <a:gdLst>
                <a:gd name="T0" fmla="*/ 49 w 506"/>
                <a:gd name="T1" fmla="*/ 327 h 350"/>
                <a:gd name="T2" fmla="*/ 65 w 506"/>
                <a:gd name="T3" fmla="*/ 122 h 350"/>
                <a:gd name="T4" fmla="*/ 145 w 506"/>
                <a:gd name="T5" fmla="*/ 48 h 350"/>
                <a:gd name="T6" fmla="*/ 361 w 506"/>
                <a:gd name="T7" fmla="*/ 48 h 350"/>
                <a:gd name="T8" fmla="*/ 441 w 506"/>
                <a:gd name="T9" fmla="*/ 122 h 350"/>
                <a:gd name="T10" fmla="*/ 457 w 506"/>
                <a:gd name="T11" fmla="*/ 327 h 350"/>
                <a:gd name="T12" fmla="*/ 481 w 506"/>
                <a:gd name="T13" fmla="*/ 349 h 350"/>
                <a:gd name="T14" fmla="*/ 483 w 506"/>
                <a:gd name="T15" fmla="*/ 349 h 350"/>
                <a:gd name="T16" fmla="*/ 505 w 506"/>
                <a:gd name="T17" fmla="*/ 323 h 350"/>
                <a:gd name="T18" fmla="*/ 489 w 506"/>
                <a:gd name="T19" fmla="*/ 118 h 350"/>
                <a:gd name="T20" fmla="*/ 361 w 506"/>
                <a:gd name="T21" fmla="*/ 0 h 350"/>
                <a:gd name="T22" fmla="*/ 145 w 506"/>
                <a:gd name="T23" fmla="*/ 0 h 350"/>
                <a:gd name="T24" fmla="*/ 17 w 506"/>
                <a:gd name="T25" fmla="*/ 118 h 350"/>
                <a:gd name="T26" fmla="*/ 1 w 506"/>
                <a:gd name="T27" fmla="*/ 323 h 350"/>
                <a:gd name="T28" fmla="*/ 23 w 506"/>
                <a:gd name="T29" fmla="*/ 349 h 350"/>
                <a:gd name="T30" fmla="*/ 49 w 506"/>
                <a:gd name="T31" fmla="*/ 327 h 350"/>
                <a:gd name="T32" fmla="*/ 49 w 506"/>
                <a:gd name="T33" fmla="*/ 327 h 350"/>
                <a:gd name="T34" fmla="*/ 49 w 506"/>
                <a:gd name="T35" fmla="*/ 32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6" h="350">
                  <a:moveTo>
                    <a:pt x="49" y="327"/>
                  </a:moveTo>
                  <a:cubicBezTo>
                    <a:pt x="65" y="122"/>
                    <a:pt x="65" y="122"/>
                    <a:pt x="65" y="122"/>
                  </a:cubicBezTo>
                  <a:cubicBezTo>
                    <a:pt x="68" y="82"/>
                    <a:pt x="105" y="48"/>
                    <a:pt x="145" y="48"/>
                  </a:cubicBezTo>
                  <a:cubicBezTo>
                    <a:pt x="361" y="48"/>
                    <a:pt x="361" y="48"/>
                    <a:pt x="361" y="48"/>
                  </a:cubicBezTo>
                  <a:cubicBezTo>
                    <a:pt x="401" y="48"/>
                    <a:pt x="438" y="82"/>
                    <a:pt x="441" y="122"/>
                  </a:cubicBezTo>
                  <a:cubicBezTo>
                    <a:pt x="457" y="327"/>
                    <a:pt x="457" y="327"/>
                    <a:pt x="457" y="327"/>
                  </a:cubicBezTo>
                  <a:cubicBezTo>
                    <a:pt x="458" y="339"/>
                    <a:pt x="469" y="349"/>
                    <a:pt x="481" y="349"/>
                  </a:cubicBezTo>
                  <a:cubicBezTo>
                    <a:pt x="482" y="349"/>
                    <a:pt x="483" y="349"/>
                    <a:pt x="483" y="349"/>
                  </a:cubicBezTo>
                  <a:cubicBezTo>
                    <a:pt x="496" y="348"/>
                    <a:pt x="506" y="336"/>
                    <a:pt x="505" y="323"/>
                  </a:cubicBezTo>
                  <a:cubicBezTo>
                    <a:pt x="489" y="118"/>
                    <a:pt x="489" y="118"/>
                    <a:pt x="489" y="118"/>
                  </a:cubicBezTo>
                  <a:cubicBezTo>
                    <a:pt x="483" y="53"/>
                    <a:pt x="426" y="0"/>
                    <a:pt x="361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80" y="0"/>
                    <a:pt x="23" y="53"/>
                    <a:pt x="17" y="118"/>
                  </a:cubicBezTo>
                  <a:cubicBezTo>
                    <a:pt x="1" y="323"/>
                    <a:pt x="1" y="323"/>
                    <a:pt x="1" y="323"/>
                  </a:cubicBezTo>
                  <a:cubicBezTo>
                    <a:pt x="0" y="336"/>
                    <a:pt x="10" y="348"/>
                    <a:pt x="23" y="349"/>
                  </a:cubicBezTo>
                  <a:cubicBezTo>
                    <a:pt x="36" y="350"/>
                    <a:pt x="48" y="340"/>
                    <a:pt x="49" y="327"/>
                  </a:cubicBezTo>
                  <a:close/>
                  <a:moveTo>
                    <a:pt x="49" y="327"/>
                  </a:moveTo>
                  <a:cubicBezTo>
                    <a:pt x="49" y="327"/>
                    <a:pt x="49" y="327"/>
                    <a:pt x="49" y="327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47"/>
            <p:cNvSpPr>
              <a:spLocks noEditPoints="1"/>
            </p:cNvSpPr>
            <p:nvPr/>
          </p:nvSpPr>
          <p:spPr bwMode="auto">
            <a:xfrm>
              <a:off x="5835650" y="1993900"/>
              <a:ext cx="1066800" cy="831850"/>
            </a:xfrm>
            <a:custGeom>
              <a:avLst/>
              <a:gdLst>
                <a:gd name="T0" fmla="*/ 1480 w 1504"/>
                <a:gd name="T1" fmla="*/ 288 h 1184"/>
                <a:gd name="T2" fmla="*/ 1312 w 1504"/>
                <a:gd name="T3" fmla="*/ 288 h 1184"/>
                <a:gd name="T4" fmla="*/ 1312 w 1504"/>
                <a:gd name="T5" fmla="*/ 120 h 1184"/>
                <a:gd name="T6" fmla="*/ 1288 w 1504"/>
                <a:gd name="T7" fmla="*/ 96 h 1184"/>
                <a:gd name="T8" fmla="*/ 1248 w 1504"/>
                <a:gd name="T9" fmla="*/ 96 h 1184"/>
                <a:gd name="T10" fmla="*/ 1248 w 1504"/>
                <a:gd name="T11" fmla="*/ 24 h 1184"/>
                <a:gd name="T12" fmla="*/ 1224 w 1504"/>
                <a:gd name="T13" fmla="*/ 0 h 1184"/>
                <a:gd name="T14" fmla="*/ 1200 w 1504"/>
                <a:gd name="T15" fmla="*/ 24 h 1184"/>
                <a:gd name="T16" fmla="*/ 1200 w 1504"/>
                <a:gd name="T17" fmla="*/ 96 h 1184"/>
                <a:gd name="T18" fmla="*/ 1160 w 1504"/>
                <a:gd name="T19" fmla="*/ 96 h 1184"/>
                <a:gd name="T20" fmla="*/ 1136 w 1504"/>
                <a:gd name="T21" fmla="*/ 120 h 1184"/>
                <a:gd name="T22" fmla="*/ 1136 w 1504"/>
                <a:gd name="T23" fmla="*/ 288 h 1184"/>
                <a:gd name="T24" fmla="*/ 24 w 1504"/>
                <a:gd name="T25" fmla="*/ 288 h 1184"/>
                <a:gd name="T26" fmla="*/ 0 w 1504"/>
                <a:gd name="T27" fmla="*/ 312 h 1184"/>
                <a:gd name="T28" fmla="*/ 0 w 1504"/>
                <a:gd name="T29" fmla="*/ 408 h 1184"/>
                <a:gd name="T30" fmla="*/ 24 w 1504"/>
                <a:gd name="T31" fmla="*/ 432 h 1184"/>
                <a:gd name="T32" fmla="*/ 96 w 1504"/>
                <a:gd name="T33" fmla="*/ 432 h 1184"/>
                <a:gd name="T34" fmla="*/ 96 w 1504"/>
                <a:gd name="T35" fmla="*/ 1160 h 1184"/>
                <a:gd name="T36" fmla="*/ 120 w 1504"/>
                <a:gd name="T37" fmla="*/ 1184 h 1184"/>
                <a:gd name="T38" fmla="*/ 144 w 1504"/>
                <a:gd name="T39" fmla="*/ 1160 h 1184"/>
                <a:gd name="T40" fmla="*/ 144 w 1504"/>
                <a:gd name="T41" fmla="*/ 992 h 1184"/>
                <a:gd name="T42" fmla="*/ 1360 w 1504"/>
                <a:gd name="T43" fmla="*/ 992 h 1184"/>
                <a:gd name="T44" fmla="*/ 1360 w 1504"/>
                <a:gd name="T45" fmla="*/ 1160 h 1184"/>
                <a:gd name="T46" fmla="*/ 1384 w 1504"/>
                <a:gd name="T47" fmla="*/ 1184 h 1184"/>
                <a:gd name="T48" fmla="*/ 1408 w 1504"/>
                <a:gd name="T49" fmla="*/ 1160 h 1184"/>
                <a:gd name="T50" fmla="*/ 1408 w 1504"/>
                <a:gd name="T51" fmla="*/ 432 h 1184"/>
                <a:gd name="T52" fmla="*/ 1480 w 1504"/>
                <a:gd name="T53" fmla="*/ 432 h 1184"/>
                <a:gd name="T54" fmla="*/ 1504 w 1504"/>
                <a:gd name="T55" fmla="*/ 408 h 1184"/>
                <a:gd name="T56" fmla="*/ 1504 w 1504"/>
                <a:gd name="T57" fmla="*/ 312 h 1184"/>
                <a:gd name="T58" fmla="*/ 1480 w 1504"/>
                <a:gd name="T59" fmla="*/ 288 h 1184"/>
                <a:gd name="T60" fmla="*/ 1456 w 1504"/>
                <a:gd name="T61" fmla="*/ 384 h 1184"/>
                <a:gd name="T62" fmla="*/ 48 w 1504"/>
                <a:gd name="T63" fmla="*/ 384 h 1184"/>
                <a:gd name="T64" fmla="*/ 48 w 1504"/>
                <a:gd name="T65" fmla="*/ 336 h 1184"/>
                <a:gd name="T66" fmla="*/ 1456 w 1504"/>
                <a:gd name="T67" fmla="*/ 336 h 1184"/>
                <a:gd name="T68" fmla="*/ 1456 w 1504"/>
                <a:gd name="T69" fmla="*/ 384 h 1184"/>
                <a:gd name="T70" fmla="*/ 1360 w 1504"/>
                <a:gd name="T71" fmla="*/ 944 h 1184"/>
                <a:gd name="T72" fmla="*/ 144 w 1504"/>
                <a:gd name="T73" fmla="*/ 944 h 1184"/>
                <a:gd name="T74" fmla="*/ 144 w 1504"/>
                <a:gd name="T75" fmla="*/ 432 h 1184"/>
                <a:gd name="T76" fmla="*/ 1360 w 1504"/>
                <a:gd name="T77" fmla="*/ 432 h 1184"/>
                <a:gd name="T78" fmla="*/ 1360 w 1504"/>
                <a:gd name="T79" fmla="*/ 944 h 1184"/>
                <a:gd name="T80" fmla="*/ 1264 w 1504"/>
                <a:gd name="T81" fmla="*/ 144 h 1184"/>
                <a:gd name="T82" fmla="*/ 1264 w 1504"/>
                <a:gd name="T83" fmla="*/ 288 h 1184"/>
                <a:gd name="T84" fmla="*/ 1184 w 1504"/>
                <a:gd name="T85" fmla="*/ 288 h 1184"/>
                <a:gd name="T86" fmla="*/ 1184 w 1504"/>
                <a:gd name="T87" fmla="*/ 144 h 1184"/>
                <a:gd name="T88" fmla="*/ 1264 w 1504"/>
                <a:gd name="T89" fmla="*/ 144 h 1184"/>
                <a:gd name="T90" fmla="*/ 1264 w 1504"/>
                <a:gd name="T91" fmla="*/ 144 h 1184"/>
                <a:gd name="T92" fmla="*/ 1264 w 1504"/>
                <a:gd name="T93" fmla="*/ 14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4" h="1184">
                  <a:moveTo>
                    <a:pt x="1480" y="288"/>
                  </a:moveTo>
                  <a:cubicBezTo>
                    <a:pt x="1312" y="288"/>
                    <a:pt x="1312" y="288"/>
                    <a:pt x="1312" y="288"/>
                  </a:cubicBezTo>
                  <a:cubicBezTo>
                    <a:pt x="1312" y="120"/>
                    <a:pt x="1312" y="120"/>
                    <a:pt x="1312" y="120"/>
                  </a:cubicBezTo>
                  <a:cubicBezTo>
                    <a:pt x="1312" y="107"/>
                    <a:pt x="1301" y="96"/>
                    <a:pt x="1288" y="96"/>
                  </a:cubicBezTo>
                  <a:cubicBezTo>
                    <a:pt x="1248" y="96"/>
                    <a:pt x="1248" y="96"/>
                    <a:pt x="1248" y="96"/>
                  </a:cubicBezTo>
                  <a:cubicBezTo>
                    <a:pt x="1248" y="24"/>
                    <a:pt x="1248" y="24"/>
                    <a:pt x="1248" y="24"/>
                  </a:cubicBezTo>
                  <a:cubicBezTo>
                    <a:pt x="1248" y="11"/>
                    <a:pt x="1237" y="0"/>
                    <a:pt x="1224" y="0"/>
                  </a:cubicBezTo>
                  <a:cubicBezTo>
                    <a:pt x="1211" y="0"/>
                    <a:pt x="1200" y="11"/>
                    <a:pt x="1200" y="24"/>
                  </a:cubicBezTo>
                  <a:cubicBezTo>
                    <a:pt x="1200" y="96"/>
                    <a:pt x="1200" y="96"/>
                    <a:pt x="1200" y="96"/>
                  </a:cubicBezTo>
                  <a:cubicBezTo>
                    <a:pt x="1160" y="96"/>
                    <a:pt x="1160" y="96"/>
                    <a:pt x="1160" y="96"/>
                  </a:cubicBezTo>
                  <a:cubicBezTo>
                    <a:pt x="1147" y="96"/>
                    <a:pt x="1136" y="107"/>
                    <a:pt x="1136" y="120"/>
                  </a:cubicBezTo>
                  <a:cubicBezTo>
                    <a:pt x="1136" y="288"/>
                    <a:pt x="1136" y="288"/>
                    <a:pt x="1136" y="288"/>
                  </a:cubicBezTo>
                  <a:cubicBezTo>
                    <a:pt x="24" y="288"/>
                    <a:pt x="24" y="288"/>
                    <a:pt x="24" y="288"/>
                  </a:cubicBezTo>
                  <a:cubicBezTo>
                    <a:pt x="11" y="288"/>
                    <a:pt x="0" y="299"/>
                    <a:pt x="0" y="312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0" y="421"/>
                    <a:pt x="11" y="432"/>
                    <a:pt x="24" y="432"/>
                  </a:cubicBezTo>
                  <a:cubicBezTo>
                    <a:pt x="96" y="432"/>
                    <a:pt x="96" y="432"/>
                    <a:pt x="96" y="432"/>
                  </a:cubicBezTo>
                  <a:cubicBezTo>
                    <a:pt x="96" y="1160"/>
                    <a:pt x="96" y="1160"/>
                    <a:pt x="96" y="1160"/>
                  </a:cubicBezTo>
                  <a:cubicBezTo>
                    <a:pt x="96" y="1173"/>
                    <a:pt x="107" y="1184"/>
                    <a:pt x="120" y="1184"/>
                  </a:cubicBezTo>
                  <a:cubicBezTo>
                    <a:pt x="133" y="1184"/>
                    <a:pt x="144" y="1173"/>
                    <a:pt x="144" y="1160"/>
                  </a:cubicBezTo>
                  <a:cubicBezTo>
                    <a:pt x="144" y="992"/>
                    <a:pt x="144" y="992"/>
                    <a:pt x="144" y="992"/>
                  </a:cubicBezTo>
                  <a:cubicBezTo>
                    <a:pt x="1360" y="992"/>
                    <a:pt x="1360" y="992"/>
                    <a:pt x="1360" y="992"/>
                  </a:cubicBezTo>
                  <a:cubicBezTo>
                    <a:pt x="1360" y="1160"/>
                    <a:pt x="1360" y="1160"/>
                    <a:pt x="1360" y="1160"/>
                  </a:cubicBezTo>
                  <a:cubicBezTo>
                    <a:pt x="1360" y="1173"/>
                    <a:pt x="1371" y="1184"/>
                    <a:pt x="1384" y="1184"/>
                  </a:cubicBezTo>
                  <a:cubicBezTo>
                    <a:pt x="1397" y="1184"/>
                    <a:pt x="1408" y="1173"/>
                    <a:pt x="1408" y="1160"/>
                  </a:cubicBezTo>
                  <a:cubicBezTo>
                    <a:pt x="1408" y="432"/>
                    <a:pt x="1408" y="432"/>
                    <a:pt x="1408" y="432"/>
                  </a:cubicBezTo>
                  <a:cubicBezTo>
                    <a:pt x="1480" y="432"/>
                    <a:pt x="1480" y="432"/>
                    <a:pt x="1480" y="432"/>
                  </a:cubicBezTo>
                  <a:cubicBezTo>
                    <a:pt x="1493" y="432"/>
                    <a:pt x="1504" y="421"/>
                    <a:pt x="1504" y="408"/>
                  </a:cubicBezTo>
                  <a:cubicBezTo>
                    <a:pt x="1504" y="312"/>
                    <a:pt x="1504" y="312"/>
                    <a:pt x="1504" y="312"/>
                  </a:cubicBezTo>
                  <a:cubicBezTo>
                    <a:pt x="1504" y="299"/>
                    <a:pt x="1493" y="288"/>
                    <a:pt x="1480" y="288"/>
                  </a:cubicBezTo>
                  <a:close/>
                  <a:moveTo>
                    <a:pt x="1456" y="384"/>
                  </a:moveTo>
                  <a:cubicBezTo>
                    <a:pt x="48" y="384"/>
                    <a:pt x="48" y="384"/>
                    <a:pt x="48" y="384"/>
                  </a:cubicBezTo>
                  <a:cubicBezTo>
                    <a:pt x="48" y="336"/>
                    <a:pt x="48" y="336"/>
                    <a:pt x="48" y="336"/>
                  </a:cubicBezTo>
                  <a:cubicBezTo>
                    <a:pt x="1456" y="336"/>
                    <a:pt x="1456" y="336"/>
                    <a:pt x="1456" y="336"/>
                  </a:cubicBezTo>
                  <a:lnTo>
                    <a:pt x="1456" y="384"/>
                  </a:lnTo>
                  <a:close/>
                  <a:moveTo>
                    <a:pt x="1360" y="944"/>
                  </a:moveTo>
                  <a:cubicBezTo>
                    <a:pt x="144" y="944"/>
                    <a:pt x="144" y="944"/>
                    <a:pt x="144" y="944"/>
                  </a:cubicBezTo>
                  <a:cubicBezTo>
                    <a:pt x="144" y="432"/>
                    <a:pt x="144" y="432"/>
                    <a:pt x="144" y="432"/>
                  </a:cubicBezTo>
                  <a:cubicBezTo>
                    <a:pt x="1360" y="432"/>
                    <a:pt x="1360" y="432"/>
                    <a:pt x="1360" y="432"/>
                  </a:cubicBezTo>
                  <a:lnTo>
                    <a:pt x="1360" y="944"/>
                  </a:lnTo>
                  <a:close/>
                  <a:moveTo>
                    <a:pt x="1264" y="144"/>
                  </a:moveTo>
                  <a:cubicBezTo>
                    <a:pt x="1264" y="288"/>
                    <a:pt x="1264" y="288"/>
                    <a:pt x="1264" y="288"/>
                  </a:cubicBezTo>
                  <a:cubicBezTo>
                    <a:pt x="1184" y="288"/>
                    <a:pt x="1184" y="288"/>
                    <a:pt x="1184" y="288"/>
                  </a:cubicBezTo>
                  <a:cubicBezTo>
                    <a:pt x="1184" y="144"/>
                    <a:pt x="1184" y="144"/>
                    <a:pt x="1184" y="144"/>
                  </a:cubicBezTo>
                  <a:lnTo>
                    <a:pt x="1264" y="144"/>
                  </a:lnTo>
                  <a:close/>
                  <a:moveTo>
                    <a:pt x="1264" y="144"/>
                  </a:moveTo>
                  <a:cubicBezTo>
                    <a:pt x="1264" y="144"/>
                    <a:pt x="1264" y="144"/>
                    <a:pt x="1264" y="14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8" name="Group 87"/>
          <p:cNvGrpSpPr>
            <a:grpSpLocks noChangeAspect="1"/>
          </p:cNvGrpSpPr>
          <p:nvPr/>
        </p:nvGrpSpPr>
        <p:grpSpPr>
          <a:xfrm>
            <a:off x="5334553" y="1403337"/>
            <a:ext cx="229659" cy="304800"/>
            <a:chOff x="7862888" y="1914525"/>
            <a:chExt cx="688975" cy="914400"/>
          </a:xfrm>
        </p:grpSpPr>
        <p:sp>
          <p:nvSpPr>
            <p:cNvPr id="79" name="Freeform 51"/>
            <p:cNvSpPr>
              <a:spLocks noEditPoints="1"/>
            </p:cNvSpPr>
            <p:nvPr/>
          </p:nvSpPr>
          <p:spPr bwMode="auto">
            <a:xfrm>
              <a:off x="8093076" y="2463800"/>
              <a:ext cx="227013" cy="92075"/>
            </a:xfrm>
            <a:custGeom>
              <a:avLst/>
              <a:gdLst>
                <a:gd name="T0" fmla="*/ 242 w 368"/>
                <a:gd name="T1" fmla="*/ 0 h 152"/>
                <a:gd name="T2" fmla="*/ 126 w 368"/>
                <a:gd name="T3" fmla="*/ 0 h 152"/>
                <a:gd name="T4" fmla="*/ 0 w 368"/>
                <a:gd name="T5" fmla="*/ 152 h 152"/>
                <a:gd name="T6" fmla="*/ 368 w 368"/>
                <a:gd name="T7" fmla="*/ 152 h 152"/>
                <a:gd name="T8" fmla="*/ 242 w 368"/>
                <a:gd name="T9" fmla="*/ 0 h 152"/>
                <a:gd name="T10" fmla="*/ 242 w 368"/>
                <a:gd name="T11" fmla="*/ 0 h 152"/>
                <a:gd name="T12" fmla="*/ 242 w 36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8" h="152">
                  <a:moveTo>
                    <a:pt x="242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58" y="22"/>
                    <a:pt x="9" y="82"/>
                    <a:pt x="0" y="152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59" y="82"/>
                    <a:pt x="311" y="22"/>
                    <a:pt x="242" y="0"/>
                  </a:cubicBezTo>
                  <a:close/>
                  <a:moveTo>
                    <a:pt x="242" y="0"/>
                  </a:moveTo>
                  <a:cubicBezTo>
                    <a:pt x="242" y="0"/>
                    <a:pt x="242" y="0"/>
                    <a:pt x="24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52"/>
            <p:cNvSpPr>
              <a:spLocks noEditPoints="1"/>
            </p:cNvSpPr>
            <p:nvPr/>
          </p:nvSpPr>
          <p:spPr bwMode="auto">
            <a:xfrm>
              <a:off x="8183563" y="2365375"/>
              <a:ext cx="46038" cy="69850"/>
            </a:xfrm>
            <a:custGeom>
              <a:avLst/>
              <a:gdLst>
                <a:gd name="T0" fmla="*/ 38 w 76"/>
                <a:gd name="T1" fmla="*/ 3 h 115"/>
                <a:gd name="T2" fmla="*/ 0 w 76"/>
                <a:gd name="T3" fmla="*/ 0 h 115"/>
                <a:gd name="T4" fmla="*/ 0 w 76"/>
                <a:gd name="T5" fmla="*/ 115 h 115"/>
                <a:gd name="T6" fmla="*/ 76 w 76"/>
                <a:gd name="T7" fmla="*/ 115 h 115"/>
                <a:gd name="T8" fmla="*/ 76 w 76"/>
                <a:gd name="T9" fmla="*/ 0 h 115"/>
                <a:gd name="T10" fmla="*/ 38 w 76"/>
                <a:gd name="T11" fmla="*/ 3 h 115"/>
                <a:gd name="T12" fmla="*/ 38 w 76"/>
                <a:gd name="T13" fmla="*/ 3 h 115"/>
                <a:gd name="T14" fmla="*/ 38 w 76"/>
                <a:gd name="T1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5">
                  <a:moveTo>
                    <a:pt x="38" y="3"/>
                  </a:moveTo>
                  <a:cubicBezTo>
                    <a:pt x="26" y="3"/>
                    <a:pt x="13" y="2"/>
                    <a:pt x="0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4" y="2"/>
                    <a:pt x="51" y="3"/>
                    <a:pt x="38" y="3"/>
                  </a:cubicBezTo>
                  <a:close/>
                  <a:moveTo>
                    <a:pt x="38" y="3"/>
                  </a:moveTo>
                  <a:cubicBezTo>
                    <a:pt x="38" y="3"/>
                    <a:pt x="38" y="3"/>
                    <a:pt x="38" y="3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53"/>
            <p:cNvSpPr>
              <a:spLocks noEditPoints="1"/>
            </p:cNvSpPr>
            <p:nvPr/>
          </p:nvSpPr>
          <p:spPr bwMode="auto">
            <a:xfrm>
              <a:off x="8021638" y="1943100"/>
              <a:ext cx="369888" cy="393700"/>
            </a:xfrm>
            <a:custGeom>
              <a:avLst/>
              <a:gdLst>
                <a:gd name="T0" fmla="*/ 602 w 602"/>
                <a:gd name="T1" fmla="*/ 0 h 648"/>
                <a:gd name="T2" fmla="*/ 0 w 602"/>
                <a:gd name="T3" fmla="*/ 0 h 648"/>
                <a:gd name="T4" fmla="*/ 76 w 602"/>
                <a:gd name="T5" fmla="*/ 457 h 648"/>
                <a:gd name="T6" fmla="*/ 301 w 602"/>
                <a:gd name="T7" fmla="*/ 648 h 648"/>
                <a:gd name="T8" fmla="*/ 526 w 602"/>
                <a:gd name="T9" fmla="*/ 457 h 648"/>
                <a:gd name="T10" fmla="*/ 602 w 602"/>
                <a:gd name="T11" fmla="*/ 0 h 648"/>
                <a:gd name="T12" fmla="*/ 85 w 602"/>
                <a:gd name="T13" fmla="*/ 215 h 648"/>
                <a:gd name="T14" fmla="*/ 62 w 602"/>
                <a:gd name="T15" fmla="*/ 76 h 648"/>
                <a:gd name="T16" fmla="*/ 82 w 602"/>
                <a:gd name="T17" fmla="*/ 48 h 648"/>
                <a:gd name="T18" fmla="*/ 109 w 602"/>
                <a:gd name="T19" fmla="*/ 68 h 648"/>
                <a:gd name="T20" fmla="*/ 132 w 602"/>
                <a:gd name="T21" fmla="*/ 208 h 648"/>
                <a:gd name="T22" fmla="*/ 113 w 602"/>
                <a:gd name="T23" fmla="*/ 235 h 648"/>
                <a:gd name="T24" fmla="*/ 109 w 602"/>
                <a:gd name="T25" fmla="*/ 235 h 648"/>
                <a:gd name="T26" fmla="*/ 85 w 602"/>
                <a:gd name="T27" fmla="*/ 215 h 648"/>
                <a:gd name="T28" fmla="*/ 301 w 602"/>
                <a:gd name="T29" fmla="*/ 600 h 648"/>
                <a:gd name="T30" fmla="*/ 124 w 602"/>
                <a:gd name="T31" fmla="*/ 450 h 648"/>
                <a:gd name="T32" fmla="*/ 101 w 602"/>
                <a:gd name="T33" fmla="*/ 310 h 648"/>
                <a:gd name="T34" fmla="*/ 120 w 602"/>
                <a:gd name="T35" fmla="*/ 282 h 648"/>
                <a:gd name="T36" fmla="*/ 148 w 602"/>
                <a:gd name="T37" fmla="*/ 302 h 648"/>
                <a:gd name="T38" fmla="*/ 171 w 602"/>
                <a:gd name="T39" fmla="*/ 442 h 648"/>
                <a:gd name="T40" fmla="*/ 301 w 602"/>
                <a:gd name="T41" fmla="*/ 552 h 648"/>
                <a:gd name="T42" fmla="*/ 325 w 602"/>
                <a:gd name="T43" fmla="*/ 576 h 648"/>
                <a:gd name="T44" fmla="*/ 301 w 602"/>
                <a:gd name="T45" fmla="*/ 600 h 648"/>
                <a:gd name="T46" fmla="*/ 301 w 602"/>
                <a:gd name="T47" fmla="*/ 600 h 648"/>
                <a:gd name="T48" fmla="*/ 301 w 602"/>
                <a:gd name="T49" fmla="*/ 60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2" h="648">
                  <a:moveTo>
                    <a:pt x="60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6" y="457"/>
                    <a:pt x="76" y="457"/>
                    <a:pt x="76" y="457"/>
                  </a:cubicBezTo>
                  <a:cubicBezTo>
                    <a:pt x="95" y="568"/>
                    <a:pt x="189" y="648"/>
                    <a:pt x="301" y="648"/>
                  </a:cubicBezTo>
                  <a:cubicBezTo>
                    <a:pt x="413" y="648"/>
                    <a:pt x="508" y="568"/>
                    <a:pt x="526" y="457"/>
                  </a:cubicBezTo>
                  <a:lnTo>
                    <a:pt x="602" y="0"/>
                  </a:lnTo>
                  <a:close/>
                  <a:moveTo>
                    <a:pt x="85" y="215"/>
                  </a:moveTo>
                  <a:cubicBezTo>
                    <a:pt x="62" y="76"/>
                    <a:pt x="62" y="76"/>
                    <a:pt x="62" y="76"/>
                  </a:cubicBezTo>
                  <a:cubicBezTo>
                    <a:pt x="60" y="63"/>
                    <a:pt x="68" y="50"/>
                    <a:pt x="82" y="48"/>
                  </a:cubicBezTo>
                  <a:cubicBezTo>
                    <a:pt x="95" y="46"/>
                    <a:pt x="107" y="55"/>
                    <a:pt x="109" y="68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4" y="221"/>
                    <a:pt x="126" y="233"/>
                    <a:pt x="113" y="235"/>
                  </a:cubicBezTo>
                  <a:cubicBezTo>
                    <a:pt x="111" y="235"/>
                    <a:pt x="110" y="235"/>
                    <a:pt x="109" y="235"/>
                  </a:cubicBezTo>
                  <a:cubicBezTo>
                    <a:pt x="97" y="235"/>
                    <a:pt x="87" y="227"/>
                    <a:pt x="85" y="215"/>
                  </a:cubicBezTo>
                  <a:close/>
                  <a:moveTo>
                    <a:pt x="301" y="600"/>
                  </a:moveTo>
                  <a:cubicBezTo>
                    <a:pt x="213" y="600"/>
                    <a:pt x="138" y="537"/>
                    <a:pt x="124" y="450"/>
                  </a:cubicBezTo>
                  <a:cubicBezTo>
                    <a:pt x="101" y="310"/>
                    <a:pt x="101" y="310"/>
                    <a:pt x="101" y="310"/>
                  </a:cubicBezTo>
                  <a:cubicBezTo>
                    <a:pt x="98" y="297"/>
                    <a:pt x="107" y="285"/>
                    <a:pt x="120" y="282"/>
                  </a:cubicBezTo>
                  <a:cubicBezTo>
                    <a:pt x="133" y="280"/>
                    <a:pt x="146" y="289"/>
                    <a:pt x="148" y="302"/>
                  </a:cubicBezTo>
                  <a:cubicBezTo>
                    <a:pt x="171" y="442"/>
                    <a:pt x="171" y="442"/>
                    <a:pt x="171" y="442"/>
                  </a:cubicBezTo>
                  <a:cubicBezTo>
                    <a:pt x="182" y="505"/>
                    <a:pt x="237" y="552"/>
                    <a:pt x="301" y="552"/>
                  </a:cubicBezTo>
                  <a:cubicBezTo>
                    <a:pt x="315" y="552"/>
                    <a:pt x="325" y="562"/>
                    <a:pt x="325" y="576"/>
                  </a:cubicBezTo>
                  <a:cubicBezTo>
                    <a:pt x="325" y="589"/>
                    <a:pt x="315" y="600"/>
                    <a:pt x="301" y="600"/>
                  </a:cubicBezTo>
                  <a:close/>
                  <a:moveTo>
                    <a:pt x="301" y="600"/>
                  </a:moveTo>
                  <a:cubicBezTo>
                    <a:pt x="301" y="600"/>
                    <a:pt x="301" y="600"/>
                    <a:pt x="301" y="60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Freeform 54"/>
            <p:cNvSpPr>
              <a:spLocks noEditPoints="1"/>
            </p:cNvSpPr>
            <p:nvPr/>
          </p:nvSpPr>
          <p:spPr bwMode="auto">
            <a:xfrm>
              <a:off x="8086726" y="2644775"/>
              <a:ext cx="239713" cy="111125"/>
            </a:xfrm>
            <a:custGeom>
              <a:avLst/>
              <a:gdLst>
                <a:gd name="T0" fmla="*/ 350 w 390"/>
                <a:gd name="T1" fmla="*/ 160 h 184"/>
                <a:gd name="T2" fmla="*/ 390 w 390"/>
                <a:gd name="T3" fmla="*/ 160 h 184"/>
                <a:gd name="T4" fmla="*/ 390 w 390"/>
                <a:gd name="T5" fmla="*/ 0 h 184"/>
                <a:gd name="T6" fmla="*/ 0 w 390"/>
                <a:gd name="T7" fmla="*/ 0 h 184"/>
                <a:gd name="T8" fmla="*/ 0 w 390"/>
                <a:gd name="T9" fmla="*/ 160 h 184"/>
                <a:gd name="T10" fmla="*/ 254 w 390"/>
                <a:gd name="T11" fmla="*/ 160 h 184"/>
                <a:gd name="T12" fmla="*/ 278 w 390"/>
                <a:gd name="T13" fmla="*/ 184 h 184"/>
                <a:gd name="T14" fmla="*/ 326 w 390"/>
                <a:gd name="T15" fmla="*/ 184 h 184"/>
                <a:gd name="T16" fmla="*/ 350 w 390"/>
                <a:gd name="T17" fmla="*/ 160 h 184"/>
                <a:gd name="T18" fmla="*/ 350 w 390"/>
                <a:gd name="T19" fmla="*/ 160 h 184"/>
                <a:gd name="T20" fmla="*/ 350 w 390"/>
                <a:gd name="T21" fmla="*/ 1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184">
                  <a:moveTo>
                    <a:pt x="350" y="160"/>
                  </a:moveTo>
                  <a:cubicBezTo>
                    <a:pt x="390" y="160"/>
                    <a:pt x="390" y="160"/>
                    <a:pt x="390" y="16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254" y="160"/>
                    <a:pt x="254" y="160"/>
                    <a:pt x="254" y="160"/>
                  </a:cubicBezTo>
                  <a:cubicBezTo>
                    <a:pt x="268" y="160"/>
                    <a:pt x="278" y="171"/>
                    <a:pt x="278" y="184"/>
                  </a:cubicBezTo>
                  <a:cubicBezTo>
                    <a:pt x="326" y="184"/>
                    <a:pt x="326" y="184"/>
                    <a:pt x="326" y="184"/>
                  </a:cubicBezTo>
                  <a:cubicBezTo>
                    <a:pt x="326" y="171"/>
                    <a:pt x="337" y="160"/>
                    <a:pt x="350" y="160"/>
                  </a:cubicBezTo>
                  <a:close/>
                  <a:moveTo>
                    <a:pt x="350" y="160"/>
                  </a:moveTo>
                  <a:cubicBezTo>
                    <a:pt x="350" y="160"/>
                    <a:pt x="350" y="160"/>
                    <a:pt x="350" y="16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55"/>
            <p:cNvSpPr>
              <a:spLocks noEditPoints="1"/>
            </p:cNvSpPr>
            <p:nvPr/>
          </p:nvSpPr>
          <p:spPr bwMode="auto">
            <a:xfrm>
              <a:off x="8027988" y="2586038"/>
              <a:ext cx="357188" cy="214313"/>
            </a:xfrm>
            <a:custGeom>
              <a:avLst/>
              <a:gdLst>
                <a:gd name="T0" fmla="*/ 0 w 582"/>
                <a:gd name="T1" fmla="*/ 0 h 352"/>
                <a:gd name="T2" fmla="*/ 0 w 582"/>
                <a:gd name="T3" fmla="*/ 352 h 352"/>
                <a:gd name="T4" fmla="*/ 582 w 582"/>
                <a:gd name="T5" fmla="*/ 352 h 352"/>
                <a:gd name="T6" fmla="*/ 582 w 582"/>
                <a:gd name="T7" fmla="*/ 0 h 352"/>
                <a:gd name="T8" fmla="*/ 0 w 582"/>
                <a:gd name="T9" fmla="*/ 0 h 352"/>
                <a:gd name="T10" fmla="*/ 534 w 582"/>
                <a:gd name="T11" fmla="*/ 72 h 352"/>
                <a:gd name="T12" fmla="*/ 534 w 582"/>
                <a:gd name="T13" fmla="*/ 280 h 352"/>
                <a:gd name="T14" fmla="*/ 510 w 582"/>
                <a:gd name="T15" fmla="*/ 304 h 352"/>
                <a:gd name="T16" fmla="*/ 446 w 582"/>
                <a:gd name="T17" fmla="*/ 304 h 352"/>
                <a:gd name="T18" fmla="*/ 422 w 582"/>
                <a:gd name="T19" fmla="*/ 280 h 352"/>
                <a:gd name="T20" fmla="*/ 374 w 582"/>
                <a:gd name="T21" fmla="*/ 280 h 352"/>
                <a:gd name="T22" fmla="*/ 350 w 582"/>
                <a:gd name="T23" fmla="*/ 304 h 352"/>
                <a:gd name="T24" fmla="*/ 72 w 582"/>
                <a:gd name="T25" fmla="*/ 304 h 352"/>
                <a:gd name="T26" fmla="*/ 48 w 582"/>
                <a:gd name="T27" fmla="*/ 280 h 352"/>
                <a:gd name="T28" fmla="*/ 48 w 582"/>
                <a:gd name="T29" fmla="*/ 72 h 352"/>
                <a:gd name="T30" fmla="*/ 72 w 582"/>
                <a:gd name="T31" fmla="*/ 48 h 352"/>
                <a:gd name="T32" fmla="*/ 510 w 582"/>
                <a:gd name="T33" fmla="*/ 48 h 352"/>
                <a:gd name="T34" fmla="*/ 534 w 582"/>
                <a:gd name="T35" fmla="*/ 72 h 352"/>
                <a:gd name="T36" fmla="*/ 534 w 582"/>
                <a:gd name="T37" fmla="*/ 72 h 352"/>
                <a:gd name="T38" fmla="*/ 534 w 582"/>
                <a:gd name="T39" fmla="*/ 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2" h="352">
                  <a:moveTo>
                    <a:pt x="0" y="0"/>
                  </a:moveTo>
                  <a:cubicBezTo>
                    <a:pt x="0" y="352"/>
                    <a:pt x="0" y="352"/>
                    <a:pt x="0" y="352"/>
                  </a:cubicBezTo>
                  <a:cubicBezTo>
                    <a:pt x="582" y="352"/>
                    <a:pt x="582" y="352"/>
                    <a:pt x="582" y="352"/>
                  </a:cubicBezTo>
                  <a:cubicBezTo>
                    <a:pt x="582" y="0"/>
                    <a:pt x="582" y="0"/>
                    <a:pt x="582" y="0"/>
                  </a:cubicBezTo>
                  <a:lnTo>
                    <a:pt x="0" y="0"/>
                  </a:lnTo>
                  <a:close/>
                  <a:moveTo>
                    <a:pt x="534" y="72"/>
                  </a:moveTo>
                  <a:cubicBezTo>
                    <a:pt x="534" y="280"/>
                    <a:pt x="534" y="280"/>
                    <a:pt x="534" y="280"/>
                  </a:cubicBezTo>
                  <a:cubicBezTo>
                    <a:pt x="534" y="293"/>
                    <a:pt x="524" y="304"/>
                    <a:pt x="510" y="304"/>
                  </a:cubicBezTo>
                  <a:cubicBezTo>
                    <a:pt x="446" y="304"/>
                    <a:pt x="446" y="304"/>
                    <a:pt x="446" y="304"/>
                  </a:cubicBezTo>
                  <a:cubicBezTo>
                    <a:pt x="433" y="304"/>
                    <a:pt x="422" y="293"/>
                    <a:pt x="422" y="280"/>
                  </a:cubicBezTo>
                  <a:cubicBezTo>
                    <a:pt x="374" y="280"/>
                    <a:pt x="374" y="280"/>
                    <a:pt x="374" y="280"/>
                  </a:cubicBezTo>
                  <a:cubicBezTo>
                    <a:pt x="374" y="293"/>
                    <a:pt x="364" y="304"/>
                    <a:pt x="350" y="304"/>
                  </a:cubicBezTo>
                  <a:cubicBezTo>
                    <a:pt x="72" y="304"/>
                    <a:pt x="72" y="304"/>
                    <a:pt x="72" y="304"/>
                  </a:cubicBezTo>
                  <a:cubicBezTo>
                    <a:pt x="59" y="304"/>
                    <a:pt x="48" y="293"/>
                    <a:pt x="48" y="28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59"/>
                    <a:pt x="59" y="48"/>
                    <a:pt x="72" y="48"/>
                  </a:cubicBezTo>
                  <a:cubicBezTo>
                    <a:pt x="510" y="48"/>
                    <a:pt x="510" y="48"/>
                    <a:pt x="510" y="48"/>
                  </a:cubicBezTo>
                  <a:cubicBezTo>
                    <a:pt x="524" y="48"/>
                    <a:pt x="534" y="59"/>
                    <a:pt x="534" y="72"/>
                  </a:cubicBezTo>
                  <a:close/>
                  <a:moveTo>
                    <a:pt x="534" y="72"/>
                  </a:moveTo>
                  <a:cubicBezTo>
                    <a:pt x="534" y="72"/>
                    <a:pt x="534" y="72"/>
                    <a:pt x="534" y="7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56"/>
            <p:cNvSpPr>
              <a:spLocks noEditPoints="1"/>
            </p:cNvSpPr>
            <p:nvPr/>
          </p:nvSpPr>
          <p:spPr bwMode="auto">
            <a:xfrm>
              <a:off x="8058151" y="1971675"/>
              <a:ext cx="46038" cy="114300"/>
            </a:xfrm>
            <a:custGeom>
              <a:avLst/>
              <a:gdLst>
                <a:gd name="T0" fmla="*/ 53 w 74"/>
                <a:gd name="T1" fmla="*/ 189 h 189"/>
                <a:gd name="T2" fmla="*/ 72 w 74"/>
                <a:gd name="T3" fmla="*/ 162 h 189"/>
                <a:gd name="T4" fmla="*/ 49 w 74"/>
                <a:gd name="T5" fmla="*/ 22 h 189"/>
                <a:gd name="T6" fmla="*/ 22 w 74"/>
                <a:gd name="T7" fmla="*/ 2 h 189"/>
                <a:gd name="T8" fmla="*/ 2 w 74"/>
                <a:gd name="T9" fmla="*/ 30 h 189"/>
                <a:gd name="T10" fmla="*/ 25 w 74"/>
                <a:gd name="T11" fmla="*/ 169 h 189"/>
                <a:gd name="T12" fmla="*/ 49 w 74"/>
                <a:gd name="T13" fmla="*/ 189 h 189"/>
                <a:gd name="T14" fmla="*/ 53 w 74"/>
                <a:gd name="T15" fmla="*/ 189 h 189"/>
                <a:gd name="T16" fmla="*/ 53 w 74"/>
                <a:gd name="T17" fmla="*/ 189 h 189"/>
                <a:gd name="T18" fmla="*/ 53 w 74"/>
                <a:gd name="T1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89">
                  <a:moveTo>
                    <a:pt x="53" y="189"/>
                  </a:moveTo>
                  <a:cubicBezTo>
                    <a:pt x="66" y="187"/>
                    <a:pt x="74" y="175"/>
                    <a:pt x="72" y="16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9"/>
                    <a:pt x="35" y="0"/>
                    <a:pt x="22" y="2"/>
                  </a:cubicBezTo>
                  <a:cubicBezTo>
                    <a:pt x="8" y="4"/>
                    <a:pt x="0" y="17"/>
                    <a:pt x="2" y="30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7" y="181"/>
                    <a:pt x="37" y="189"/>
                    <a:pt x="49" y="189"/>
                  </a:cubicBezTo>
                  <a:cubicBezTo>
                    <a:pt x="50" y="189"/>
                    <a:pt x="51" y="189"/>
                    <a:pt x="53" y="189"/>
                  </a:cubicBezTo>
                  <a:close/>
                  <a:moveTo>
                    <a:pt x="53" y="189"/>
                  </a:moveTo>
                  <a:cubicBezTo>
                    <a:pt x="53" y="189"/>
                    <a:pt x="53" y="189"/>
                    <a:pt x="53" y="1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57"/>
            <p:cNvSpPr>
              <a:spLocks noEditPoints="1"/>
            </p:cNvSpPr>
            <p:nvPr/>
          </p:nvSpPr>
          <p:spPr bwMode="auto">
            <a:xfrm>
              <a:off x="8081963" y="2112963"/>
              <a:ext cx="139700" cy="195263"/>
            </a:xfrm>
            <a:custGeom>
              <a:avLst/>
              <a:gdLst>
                <a:gd name="T0" fmla="*/ 203 w 227"/>
                <a:gd name="T1" fmla="*/ 272 h 320"/>
                <a:gd name="T2" fmla="*/ 73 w 227"/>
                <a:gd name="T3" fmla="*/ 162 h 320"/>
                <a:gd name="T4" fmla="*/ 50 w 227"/>
                <a:gd name="T5" fmla="*/ 22 h 320"/>
                <a:gd name="T6" fmla="*/ 22 w 227"/>
                <a:gd name="T7" fmla="*/ 2 h 320"/>
                <a:gd name="T8" fmla="*/ 3 w 227"/>
                <a:gd name="T9" fmla="*/ 30 h 320"/>
                <a:gd name="T10" fmla="*/ 26 w 227"/>
                <a:gd name="T11" fmla="*/ 170 h 320"/>
                <a:gd name="T12" fmla="*/ 203 w 227"/>
                <a:gd name="T13" fmla="*/ 320 h 320"/>
                <a:gd name="T14" fmla="*/ 227 w 227"/>
                <a:gd name="T15" fmla="*/ 296 h 320"/>
                <a:gd name="T16" fmla="*/ 203 w 227"/>
                <a:gd name="T17" fmla="*/ 272 h 320"/>
                <a:gd name="T18" fmla="*/ 203 w 227"/>
                <a:gd name="T19" fmla="*/ 272 h 320"/>
                <a:gd name="T20" fmla="*/ 203 w 227"/>
                <a:gd name="T21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320">
                  <a:moveTo>
                    <a:pt x="203" y="272"/>
                  </a:moveTo>
                  <a:cubicBezTo>
                    <a:pt x="139" y="272"/>
                    <a:pt x="84" y="225"/>
                    <a:pt x="73" y="16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9"/>
                    <a:pt x="35" y="0"/>
                    <a:pt x="22" y="2"/>
                  </a:cubicBezTo>
                  <a:cubicBezTo>
                    <a:pt x="9" y="5"/>
                    <a:pt x="0" y="17"/>
                    <a:pt x="3" y="3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40" y="257"/>
                    <a:pt x="115" y="320"/>
                    <a:pt x="203" y="320"/>
                  </a:cubicBezTo>
                  <a:cubicBezTo>
                    <a:pt x="217" y="320"/>
                    <a:pt x="227" y="309"/>
                    <a:pt x="227" y="296"/>
                  </a:cubicBezTo>
                  <a:cubicBezTo>
                    <a:pt x="227" y="282"/>
                    <a:pt x="217" y="272"/>
                    <a:pt x="203" y="272"/>
                  </a:cubicBezTo>
                  <a:close/>
                  <a:moveTo>
                    <a:pt x="203" y="272"/>
                  </a:moveTo>
                  <a:cubicBezTo>
                    <a:pt x="203" y="272"/>
                    <a:pt x="203" y="272"/>
                    <a:pt x="203" y="2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58"/>
            <p:cNvSpPr>
              <a:spLocks noEditPoints="1"/>
            </p:cNvSpPr>
            <p:nvPr/>
          </p:nvSpPr>
          <p:spPr bwMode="auto">
            <a:xfrm>
              <a:off x="7862888" y="1914525"/>
              <a:ext cx="688975" cy="914400"/>
            </a:xfrm>
            <a:custGeom>
              <a:avLst/>
              <a:gdLst>
                <a:gd name="T0" fmla="*/ 986 w 1123"/>
                <a:gd name="T1" fmla="*/ 64 h 1504"/>
                <a:gd name="T2" fmla="*/ 959 w 1123"/>
                <a:gd name="T3" fmla="*/ 99 h 1504"/>
                <a:gd name="T4" fmla="*/ 914 w 1123"/>
                <a:gd name="T5" fmla="*/ 28 h 1504"/>
                <a:gd name="T6" fmla="*/ 891 w 1123"/>
                <a:gd name="T7" fmla="*/ 0 h 1504"/>
                <a:gd name="T8" fmla="*/ 214 w 1123"/>
                <a:gd name="T9" fmla="*/ 8 h 1504"/>
                <a:gd name="T10" fmla="*/ 233 w 1123"/>
                <a:gd name="T11" fmla="*/ 177 h 1504"/>
                <a:gd name="T12" fmla="*/ 161 w 1123"/>
                <a:gd name="T13" fmla="*/ 85 h 1504"/>
                <a:gd name="T14" fmla="*/ 24 w 1123"/>
                <a:gd name="T15" fmla="*/ 64 h 1504"/>
                <a:gd name="T16" fmla="*/ 89 w 1123"/>
                <a:gd name="T17" fmla="*/ 400 h 1504"/>
                <a:gd name="T18" fmla="*/ 382 w 1123"/>
                <a:gd name="T19" fmla="*/ 678 h 1504"/>
                <a:gd name="T20" fmla="*/ 475 w 1123"/>
                <a:gd name="T21" fmla="*/ 863 h 1504"/>
                <a:gd name="T22" fmla="*/ 246 w 1123"/>
                <a:gd name="T23" fmla="*/ 1056 h 1504"/>
                <a:gd name="T24" fmla="*/ 222 w 1123"/>
                <a:gd name="T25" fmla="*/ 1480 h 1504"/>
                <a:gd name="T26" fmla="*/ 876 w 1123"/>
                <a:gd name="T27" fmla="*/ 1504 h 1504"/>
                <a:gd name="T28" fmla="*/ 900 w 1123"/>
                <a:gd name="T29" fmla="*/ 1080 h 1504"/>
                <a:gd name="T30" fmla="*/ 794 w 1123"/>
                <a:gd name="T31" fmla="*/ 1056 h 1504"/>
                <a:gd name="T32" fmla="*/ 647 w 1123"/>
                <a:gd name="T33" fmla="*/ 730 h 1504"/>
                <a:gd name="T34" fmla="*/ 830 w 1123"/>
                <a:gd name="T35" fmla="*/ 532 h 1504"/>
                <a:gd name="T36" fmla="*/ 1123 w 1123"/>
                <a:gd name="T37" fmla="*/ 88 h 1504"/>
                <a:gd name="T38" fmla="*/ 852 w 1123"/>
                <a:gd name="T39" fmla="*/ 1456 h 1504"/>
                <a:gd name="T40" fmla="*/ 270 w 1123"/>
                <a:gd name="T41" fmla="*/ 1104 h 1504"/>
                <a:gd name="T42" fmla="*/ 852 w 1123"/>
                <a:gd name="T43" fmla="*/ 1456 h 1504"/>
                <a:gd name="T44" fmla="*/ 503 w 1123"/>
                <a:gd name="T45" fmla="*/ 904 h 1504"/>
                <a:gd name="T46" fmla="*/ 745 w 1123"/>
                <a:gd name="T47" fmla="*/ 1056 h 1504"/>
                <a:gd name="T48" fmla="*/ 523 w 1123"/>
                <a:gd name="T49" fmla="*/ 856 h 1504"/>
                <a:gd name="T50" fmla="*/ 561 w 1123"/>
                <a:gd name="T51" fmla="*/ 744 h 1504"/>
                <a:gd name="T52" fmla="*/ 599 w 1123"/>
                <a:gd name="T53" fmla="*/ 856 h 1504"/>
                <a:gd name="T54" fmla="*/ 561 w 1123"/>
                <a:gd name="T55" fmla="*/ 696 h 1504"/>
                <a:gd name="T56" fmla="*/ 260 w 1123"/>
                <a:gd name="T57" fmla="*/ 48 h 1504"/>
                <a:gd name="T58" fmla="*/ 786 w 1123"/>
                <a:gd name="T59" fmla="*/ 505 h 1504"/>
                <a:gd name="T60" fmla="*/ 48 w 1123"/>
                <a:gd name="T61" fmla="*/ 112 h 1504"/>
                <a:gd name="T62" fmla="*/ 242 w 1123"/>
                <a:gd name="T63" fmla="*/ 228 h 1504"/>
                <a:gd name="T64" fmla="*/ 48 w 1123"/>
                <a:gd name="T65" fmla="*/ 112 h 1504"/>
                <a:gd name="T66" fmla="*/ 881 w 1123"/>
                <a:gd name="T67" fmla="*/ 228 h 1504"/>
                <a:gd name="T68" fmla="*/ 1074 w 1123"/>
                <a:gd name="T69" fmla="*/ 112 h 1504"/>
                <a:gd name="T70" fmla="*/ 839 w 1123"/>
                <a:gd name="T71" fmla="*/ 48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3" h="1504">
                  <a:moveTo>
                    <a:pt x="1099" y="64"/>
                  </a:moveTo>
                  <a:cubicBezTo>
                    <a:pt x="986" y="64"/>
                    <a:pt x="986" y="64"/>
                    <a:pt x="986" y="64"/>
                  </a:cubicBezTo>
                  <a:cubicBezTo>
                    <a:pt x="974" y="64"/>
                    <a:pt x="964" y="73"/>
                    <a:pt x="962" y="85"/>
                  </a:cubicBezTo>
                  <a:cubicBezTo>
                    <a:pt x="959" y="99"/>
                    <a:pt x="959" y="99"/>
                    <a:pt x="959" y="99"/>
                  </a:cubicBezTo>
                  <a:cubicBezTo>
                    <a:pt x="953" y="135"/>
                    <a:pt x="924" y="166"/>
                    <a:pt x="889" y="177"/>
                  </a:cubicBezTo>
                  <a:cubicBezTo>
                    <a:pt x="914" y="28"/>
                    <a:pt x="914" y="28"/>
                    <a:pt x="914" y="28"/>
                  </a:cubicBezTo>
                  <a:cubicBezTo>
                    <a:pt x="915" y="21"/>
                    <a:pt x="913" y="14"/>
                    <a:pt x="909" y="8"/>
                  </a:cubicBezTo>
                  <a:cubicBezTo>
                    <a:pt x="904" y="3"/>
                    <a:pt x="898" y="0"/>
                    <a:pt x="891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5" y="0"/>
                    <a:pt x="218" y="3"/>
                    <a:pt x="214" y="8"/>
                  </a:cubicBezTo>
                  <a:cubicBezTo>
                    <a:pt x="209" y="14"/>
                    <a:pt x="207" y="21"/>
                    <a:pt x="209" y="28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199" y="166"/>
                    <a:pt x="169" y="135"/>
                    <a:pt x="163" y="99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59" y="73"/>
                    <a:pt x="149" y="64"/>
                    <a:pt x="137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11" y="64"/>
                    <a:pt x="0" y="75"/>
                    <a:pt x="0" y="88"/>
                  </a:cubicBezTo>
                  <a:cubicBezTo>
                    <a:pt x="0" y="206"/>
                    <a:pt x="32" y="316"/>
                    <a:pt x="89" y="400"/>
                  </a:cubicBezTo>
                  <a:cubicBezTo>
                    <a:pt x="143" y="479"/>
                    <a:pt x="215" y="526"/>
                    <a:pt x="293" y="532"/>
                  </a:cubicBezTo>
                  <a:cubicBezTo>
                    <a:pt x="307" y="589"/>
                    <a:pt x="338" y="640"/>
                    <a:pt x="382" y="678"/>
                  </a:cubicBezTo>
                  <a:cubicBezTo>
                    <a:pt x="410" y="701"/>
                    <a:pt x="441" y="719"/>
                    <a:pt x="475" y="730"/>
                  </a:cubicBezTo>
                  <a:cubicBezTo>
                    <a:pt x="475" y="863"/>
                    <a:pt x="475" y="863"/>
                    <a:pt x="475" y="863"/>
                  </a:cubicBezTo>
                  <a:cubicBezTo>
                    <a:pt x="394" y="895"/>
                    <a:pt x="338" y="969"/>
                    <a:pt x="329" y="1056"/>
                  </a:cubicBezTo>
                  <a:cubicBezTo>
                    <a:pt x="246" y="1056"/>
                    <a:pt x="246" y="1056"/>
                    <a:pt x="246" y="1056"/>
                  </a:cubicBezTo>
                  <a:cubicBezTo>
                    <a:pt x="233" y="1056"/>
                    <a:pt x="222" y="1067"/>
                    <a:pt x="222" y="1080"/>
                  </a:cubicBezTo>
                  <a:cubicBezTo>
                    <a:pt x="222" y="1480"/>
                    <a:pt x="222" y="1480"/>
                    <a:pt x="222" y="1480"/>
                  </a:cubicBezTo>
                  <a:cubicBezTo>
                    <a:pt x="222" y="1493"/>
                    <a:pt x="233" y="1504"/>
                    <a:pt x="246" y="1504"/>
                  </a:cubicBezTo>
                  <a:cubicBezTo>
                    <a:pt x="876" y="1504"/>
                    <a:pt x="876" y="1504"/>
                    <a:pt x="876" y="1504"/>
                  </a:cubicBezTo>
                  <a:cubicBezTo>
                    <a:pt x="890" y="1504"/>
                    <a:pt x="900" y="1493"/>
                    <a:pt x="900" y="1480"/>
                  </a:cubicBezTo>
                  <a:cubicBezTo>
                    <a:pt x="900" y="1080"/>
                    <a:pt x="900" y="1080"/>
                    <a:pt x="900" y="1080"/>
                  </a:cubicBezTo>
                  <a:cubicBezTo>
                    <a:pt x="900" y="1067"/>
                    <a:pt x="890" y="1056"/>
                    <a:pt x="876" y="1056"/>
                  </a:cubicBezTo>
                  <a:cubicBezTo>
                    <a:pt x="794" y="1056"/>
                    <a:pt x="794" y="1056"/>
                    <a:pt x="794" y="1056"/>
                  </a:cubicBezTo>
                  <a:cubicBezTo>
                    <a:pt x="785" y="969"/>
                    <a:pt x="729" y="895"/>
                    <a:pt x="647" y="863"/>
                  </a:cubicBezTo>
                  <a:cubicBezTo>
                    <a:pt x="647" y="730"/>
                    <a:pt x="647" y="730"/>
                    <a:pt x="647" y="730"/>
                  </a:cubicBezTo>
                  <a:cubicBezTo>
                    <a:pt x="681" y="719"/>
                    <a:pt x="713" y="701"/>
                    <a:pt x="741" y="678"/>
                  </a:cubicBezTo>
                  <a:cubicBezTo>
                    <a:pt x="785" y="640"/>
                    <a:pt x="816" y="589"/>
                    <a:pt x="830" y="532"/>
                  </a:cubicBezTo>
                  <a:cubicBezTo>
                    <a:pt x="907" y="526"/>
                    <a:pt x="979" y="479"/>
                    <a:pt x="1034" y="400"/>
                  </a:cubicBezTo>
                  <a:cubicBezTo>
                    <a:pt x="1091" y="316"/>
                    <a:pt x="1123" y="206"/>
                    <a:pt x="1123" y="88"/>
                  </a:cubicBezTo>
                  <a:cubicBezTo>
                    <a:pt x="1123" y="75"/>
                    <a:pt x="1112" y="64"/>
                    <a:pt x="1099" y="64"/>
                  </a:cubicBezTo>
                  <a:close/>
                  <a:moveTo>
                    <a:pt x="852" y="1456"/>
                  </a:moveTo>
                  <a:cubicBezTo>
                    <a:pt x="270" y="1456"/>
                    <a:pt x="270" y="1456"/>
                    <a:pt x="270" y="1456"/>
                  </a:cubicBezTo>
                  <a:cubicBezTo>
                    <a:pt x="270" y="1104"/>
                    <a:pt x="270" y="1104"/>
                    <a:pt x="270" y="1104"/>
                  </a:cubicBezTo>
                  <a:cubicBezTo>
                    <a:pt x="852" y="1104"/>
                    <a:pt x="852" y="1104"/>
                    <a:pt x="852" y="1104"/>
                  </a:cubicBezTo>
                  <a:lnTo>
                    <a:pt x="852" y="1456"/>
                  </a:lnTo>
                  <a:close/>
                  <a:moveTo>
                    <a:pt x="377" y="1056"/>
                  </a:moveTo>
                  <a:cubicBezTo>
                    <a:pt x="386" y="986"/>
                    <a:pt x="435" y="926"/>
                    <a:pt x="503" y="904"/>
                  </a:cubicBezTo>
                  <a:cubicBezTo>
                    <a:pt x="619" y="904"/>
                    <a:pt x="619" y="904"/>
                    <a:pt x="619" y="904"/>
                  </a:cubicBezTo>
                  <a:cubicBezTo>
                    <a:pt x="688" y="926"/>
                    <a:pt x="736" y="986"/>
                    <a:pt x="745" y="1056"/>
                  </a:cubicBezTo>
                  <a:lnTo>
                    <a:pt x="377" y="1056"/>
                  </a:lnTo>
                  <a:close/>
                  <a:moveTo>
                    <a:pt x="523" y="856"/>
                  </a:moveTo>
                  <a:cubicBezTo>
                    <a:pt x="523" y="741"/>
                    <a:pt x="523" y="741"/>
                    <a:pt x="523" y="741"/>
                  </a:cubicBezTo>
                  <a:cubicBezTo>
                    <a:pt x="536" y="743"/>
                    <a:pt x="549" y="744"/>
                    <a:pt x="561" y="744"/>
                  </a:cubicBezTo>
                  <a:cubicBezTo>
                    <a:pt x="574" y="744"/>
                    <a:pt x="587" y="743"/>
                    <a:pt x="599" y="741"/>
                  </a:cubicBezTo>
                  <a:cubicBezTo>
                    <a:pt x="599" y="856"/>
                    <a:pt x="599" y="856"/>
                    <a:pt x="599" y="856"/>
                  </a:cubicBezTo>
                  <a:lnTo>
                    <a:pt x="523" y="856"/>
                  </a:lnTo>
                  <a:close/>
                  <a:moveTo>
                    <a:pt x="561" y="696"/>
                  </a:moveTo>
                  <a:cubicBezTo>
                    <a:pt x="449" y="696"/>
                    <a:pt x="355" y="616"/>
                    <a:pt x="336" y="505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862" y="48"/>
                    <a:pt x="862" y="48"/>
                    <a:pt x="862" y="48"/>
                  </a:cubicBezTo>
                  <a:cubicBezTo>
                    <a:pt x="786" y="505"/>
                    <a:pt x="786" y="505"/>
                    <a:pt x="786" y="505"/>
                  </a:cubicBezTo>
                  <a:cubicBezTo>
                    <a:pt x="768" y="616"/>
                    <a:pt x="673" y="696"/>
                    <a:pt x="561" y="696"/>
                  </a:cubicBezTo>
                  <a:close/>
                  <a:moveTo>
                    <a:pt x="48" y="112"/>
                  </a:moveTo>
                  <a:cubicBezTo>
                    <a:pt x="117" y="112"/>
                    <a:pt x="117" y="112"/>
                    <a:pt x="117" y="112"/>
                  </a:cubicBezTo>
                  <a:cubicBezTo>
                    <a:pt x="129" y="171"/>
                    <a:pt x="182" y="220"/>
                    <a:pt x="242" y="228"/>
                  </a:cubicBezTo>
                  <a:cubicBezTo>
                    <a:pt x="284" y="483"/>
                    <a:pt x="284" y="483"/>
                    <a:pt x="284" y="483"/>
                  </a:cubicBezTo>
                  <a:cubicBezTo>
                    <a:pt x="157" y="462"/>
                    <a:pt x="56" y="306"/>
                    <a:pt x="48" y="112"/>
                  </a:cubicBezTo>
                  <a:close/>
                  <a:moveTo>
                    <a:pt x="839" y="483"/>
                  </a:moveTo>
                  <a:cubicBezTo>
                    <a:pt x="881" y="228"/>
                    <a:pt x="881" y="228"/>
                    <a:pt x="881" y="228"/>
                  </a:cubicBezTo>
                  <a:cubicBezTo>
                    <a:pt x="940" y="220"/>
                    <a:pt x="993" y="171"/>
                    <a:pt x="1006" y="112"/>
                  </a:cubicBezTo>
                  <a:cubicBezTo>
                    <a:pt x="1074" y="112"/>
                    <a:pt x="1074" y="112"/>
                    <a:pt x="1074" y="112"/>
                  </a:cubicBezTo>
                  <a:cubicBezTo>
                    <a:pt x="1066" y="306"/>
                    <a:pt x="966" y="462"/>
                    <a:pt x="839" y="483"/>
                  </a:cubicBezTo>
                  <a:close/>
                  <a:moveTo>
                    <a:pt x="839" y="483"/>
                  </a:moveTo>
                  <a:cubicBezTo>
                    <a:pt x="839" y="483"/>
                    <a:pt x="839" y="483"/>
                    <a:pt x="839" y="48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Freeform 59"/>
            <p:cNvSpPr>
              <a:spLocks noEditPoints="1"/>
            </p:cNvSpPr>
            <p:nvPr/>
          </p:nvSpPr>
          <p:spPr bwMode="auto">
            <a:xfrm>
              <a:off x="8058151" y="2614613"/>
              <a:ext cx="298450" cy="155575"/>
            </a:xfrm>
            <a:custGeom>
              <a:avLst/>
              <a:gdLst>
                <a:gd name="T0" fmla="*/ 0 w 486"/>
                <a:gd name="T1" fmla="*/ 24 h 256"/>
                <a:gd name="T2" fmla="*/ 0 w 486"/>
                <a:gd name="T3" fmla="*/ 232 h 256"/>
                <a:gd name="T4" fmla="*/ 24 w 486"/>
                <a:gd name="T5" fmla="*/ 256 h 256"/>
                <a:gd name="T6" fmla="*/ 302 w 486"/>
                <a:gd name="T7" fmla="*/ 256 h 256"/>
                <a:gd name="T8" fmla="*/ 326 w 486"/>
                <a:gd name="T9" fmla="*/ 232 h 256"/>
                <a:gd name="T10" fmla="*/ 302 w 486"/>
                <a:gd name="T11" fmla="*/ 208 h 256"/>
                <a:gd name="T12" fmla="*/ 48 w 486"/>
                <a:gd name="T13" fmla="*/ 208 h 256"/>
                <a:gd name="T14" fmla="*/ 48 w 486"/>
                <a:gd name="T15" fmla="*/ 48 h 256"/>
                <a:gd name="T16" fmla="*/ 438 w 486"/>
                <a:gd name="T17" fmla="*/ 48 h 256"/>
                <a:gd name="T18" fmla="*/ 438 w 486"/>
                <a:gd name="T19" fmla="*/ 208 h 256"/>
                <a:gd name="T20" fmla="*/ 398 w 486"/>
                <a:gd name="T21" fmla="*/ 208 h 256"/>
                <a:gd name="T22" fmla="*/ 374 w 486"/>
                <a:gd name="T23" fmla="*/ 232 h 256"/>
                <a:gd name="T24" fmla="*/ 398 w 486"/>
                <a:gd name="T25" fmla="*/ 256 h 256"/>
                <a:gd name="T26" fmla="*/ 462 w 486"/>
                <a:gd name="T27" fmla="*/ 256 h 256"/>
                <a:gd name="T28" fmla="*/ 486 w 486"/>
                <a:gd name="T29" fmla="*/ 232 h 256"/>
                <a:gd name="T30" fmla="*/ 486 w 486"/>
                <a:gd name="T31" fmla="*/ 24 h 256"/>
                <a:gd name="T32" fmla="*/ 462 w 486"/>
                <a:gd name="T33" fmla="*/ 0 h 256"/>
                <a:gd name="T34" fmla="*/ 24 w 486"/>
                <a:gd name="T35" fmla="*/ 0 h 256"/>
                <a:gd name="T36" fmla="*/ 0 w 486"/>
                <a:gd name="T37" fmla="*/ 24 h 256"/>
                <a:gd name="T38" fmla="*/ 0 w 486"/>
                <a:gd name="T39" fmla="*/ 24 h 256"/>
                <a:gd name="T40" fmla="*/ 0 w 486"/>
                <a:gd name="T41" fmla="*/ 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6" h="256">
                  <a:moveTo>
                    <a:pt x="0" y="24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0" y="245"/>
                    <a:pt x="11" y="256"/>
                    <a:pt x="24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6" y="256"/>
                    <a:pt x="326" y="245"/>
                    <a:pt x="326" y="232"/>
                  </a:cubicBezTo>
                  <a:cubicBezTo>
                    <a:pt x="326" y="219"/>
                    <a:pt x="316" y="208"/>
                    <a:pt x="302" y="208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38" y="208"/>
                    <a:pt x="438" y="208"/>
                    <a:pt x="438" y="208"/>
                  </a:cubicBezTo>
                  <a:cubicBezTo>
                    <a:pt x="398" y="208"/>
                    <a:pt x="398" y="208"/>
                    <a:pt x="398" y="208"/>
                  </a:cubicBezTo>
                  <a:cubicBezTo>
                    <a:pt x="385" y="208"/>
                    <a:pt x="374" y="219"/>
                    <a:pt x="374" y="232"/>
                  </a:cubicBezTo>
                  <a:cubicBezTo>
                    <a:pt x="374" y="245"/>
                    <a:pt x="385" y="256"/>
                    <a:pt x="398" y="256"/>
                  </a:cubicBezTo>
                  <a:cubicBezTo>
                    <a:pt x="462" y="256"/>
                    <a:pt x="462" y="256"/>
                    <a:pt x="462" y="256"/>
                  </a:cubicBezTo>
                  <a:cubicBezTo>
                    <a:pt x="476" y="256"/>
                    <a:pt x="486" y="245"/>
                    <a:pt x="486" y="232"/>
                  </a:cubicBezTo>
                  <a:cubicBezTo>
                    <a:pt x="486" y="24"/>
                    <a:pt x="486" y="24"/>
                    <a:pt x="486" y="24"/>
                  </a:cubicBezTo>
                  <a:cubicBezTo>
                    <a:pt x="486" y="11"/>
                    <a:pt x="476" y="0"/>
                    <a:pt x="46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1" name="Group 100"/>
          <p:cNvGrpSpPr>
            <a:grpSpLocks noChangeAspect="1"/>
          </p:cNvGrpSpPr>
          <p:nvPr/>
        </p:nvGrpSpPr>
        <p:grpSpPr>
          <a:xfrm>
            <a:off x="6526908" y="1419857"/>
            <a:ext cx="301625" cy="304800"/>
            <a:chOff x="9512300" y="1914525"/>
            <a:chExt cx="904875" cy="914400"/>
          </a:xfrm>
        </p:grpSpPr>
        <p:sp>
          <p:nvSpPr>
            <p:cNvPr id="91" name="Freeform 63"/>
            <p:cNvSpPr>
              <a:spLocks noEditPoints="1"/>
            </p:cNvSpPr>
            <p:nvPr/>
          </p:nvSpPr>
          <p:spPr bwMode="auto">
            <a:xfrm>
              <a:off x="9542463" y="2109788"/>
              <a:ext cx="846138" cy="690563"/>
            </a:xfrm>
            <a:custGeom>
              <a:avLst/>
              <a:gdLst>
                <a:gd name="T0" fmla="*/ 1314 w 1378"/>
                <a:gd name="T1" fmla="*/ 26 h 1133"/>
                <a:gd name="T2" fmla="*/ 1176 w 1378"/>
                <a:gd name="T3" fmla="*/ 0 h 1133"/>
                <a:gd name="T4" fmla="*/ 1088 w 1378"/>
                <a:gd name="T5" fmla="*/ 57 h 1133"/>
                <a:gd name="T6" fmla="*/ 1088 w 1378"/>
                <a:gd name="T7" fmla="*/ 494 h 1133"/>
                <a:gd name="T8" fmla="*/ 689 w 1378"/>
                <a:gd name="T9" fmla="*/ 893 h 1133"/>
                <a:gd name="T10" fmla="*/ 290 w 1378"/>
                <a:gd name="T11" fmla="*/ 494 h 1133"/>
                <a:gd name="T12" fmla="*/ 290 w 1378"/>
                <a:gd name="T13" fmla="*/ 57 h 1133"/>
                <a:gd name="T14" fmla="*/ 202 w 1378"/>
                <a:gd name="T15" fmla="*/ 0 h 1133"/>
                <a:gd name="T16" fmla="*/ 64 w 1378"/>
                <a:gd name="T17" fmla="*/ 26 h 1133"/>
                <a:gd name="T18" fmla="*/ 0 w 1378"/>
                <a:gd name="T19" fmla="*/ 104 h 1133"/>
                <a:gd name="T20" fmla="*/ 0 w 1378"/>
                <a:gd name="T21" fmla="*/ 1072 h 1133"/>
                <a:gd name="T22" fmla="*/ 61 w 1378"/>
                <a:gd name="T23" fmla="*/ 1133 h 1133"/>
                <a:gd name="T24" fmla="*/ 1317 w 1378"/>
                <a:gd name="T25" fmla="*/ 1133 h 1133"/>
                <a:gd name="T26" fmla="*/ 1378 w 1378"/>
                <a:gd name="T27" fmla="*/ 1072 h 1133"/>
                <a:gd name="T28" fmla="*/ 1378 w 1378"/>
                <a:gd name="T29" fmla="*/ 104 h 1133"/>
                <a:gd name="T30" fmla="*/ 1314 w 1378"/>
                <a:gd name="T31" fmla="*/ 26 h 1133"/>
                <a:gd name="T32" fmla="*/ 1121 w 1378"/>
                <a:gd name="T33" fmla="*/ 954 h 1133"/>
                <a:gd name="T34" fmla="*/ 1097 w 1378"/>
                <a:gd name="T35" fmla="*/ 930 h 1133"/>
                <a:gd name="T36" fmla="*/ 1121 w 1378"/>
                <a:gd name="T37" fmla="*/ 906 h 1133"/>
                <a:gd name="T38" fmla="*/ 1145 w 1378"/>
                <a:gd name="T39" fmla="*/ 930 h 1133"/>
                <a:gd name="T40" fmla="*/ 1121 w 1378"/>
                <a:gd name="T41" fmla="*/ 954 h 1133"/>
                <a:gd name="T42" fmla="*/ 1217 w 1378"/>
                <a:gd name="T43" fmla="*/ 858 h 1133"/>
                <a:gd name="T44" fmla="*/ 1193 w 1378"/>
                <a:gd name="T45" fmla="*/ 834 h 1133"/>
                <a:gd name="T46" fmla="*/ 1217 w 1378"/>
                <a:gd name="T47" fmla="*/ 810 h 1133"/>
                <a:gd name="T48" fmla="*/ 1241 w 1378"/>
                <a:gd name="T49" fmla="*/ 834 h 1133"/>
                <a:gd name="T50" fmla="*/ 1217 w 1378"/>
                <a:gd name="T51" fmla="*/ 858 h 1133"/>
                <a:gd name="T52" fmla="*/ 1217 w 1378"/>
                <a:gd name="T53" fmla="*/ 858 h 1133"/>
                <a:gd name="T54" fmla="*/ 1217 w 1378"/>
                <a:gd name="T55" fmla="*/ 858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1133">
                  <a:moveTo>
                    <a:pt x="1314" y="26"/>
                  </a:moveTo>
                  <a:cubicBezTo>
                    <a:pt x="1176" y="0"/>
                    <a:pt x="1176" y="0"/>
                    <a:pt x="1176" y="0"/>
                  </a:cubicBezTo>
                  <a:cubicBezTo>
                    <a:pt x="1088" y="57"/>
                    <a:pt x="1088" y="57"/>
                    <a:pt x="1088" y="57"/>
                  </a:cubicBezTo>
                  <a:cubicBezTo>
                    <a:pt x="1088" y="494"/>
                    <a:pt x="1088" y="494"/>
                    <a:pt x="1088" y="494"/>
                  </a:cubicBezTo>
                  <a:cubicBezTo>
                    <a:pt x="1088" y="714"/>
                    <a:pt x="909" y="893"/>
                    <a:pt x="689" y="893"/>
                  </a:cubicBezTo>
                  <a:cubicBezTo>
                    <a:pt x="469" y="893"/>
                    <a:pt x="290" y="714"/>
                    <a:pt x="290" y="494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29" y="33"/>
                    <a:pt x="0" y="68"/>
                    <a:pt x="0" y="104"/>
                  </a:cubicBezTo>
                  <a:cubicBezTo>
                    <a:pt x="0" y="1072"/>
                    <a:pt x="0" y="1072"/>
                    <a:pt x="0" y="1072"/>
                  </a:cubicBezTo>
                  <a:cubicBezTo>
                    <a:pt x="0" y="1106"/>
                    <a:pt x="27" y="1133"/>
                    <a:pt x="61" y="1133"/>
                  </a:cubicBezTo>
                  <a:cubicBezTo>
                    <a:pt x="1317" y="1133"/>
                    <a:pt x="1317" y="1133"/>
                    <a:pt x="1317" y="1133"/>
                  </a:cubicBezTo>
                  <a:cubicBezTo>
                    <a:pt x="1351" y="1133"/>
                    <a:pt x="1378" y="1106"/>
                    <a:pt x="1378" y="1072"/>
                  </a:cubicBezTo>
                  <a:cubicBezTo>
                    <a:pt x="1378" y="104"/>
                    <a:pt x="1378" y="104"/>
                    <a:pt x="1378" y="104"/>
                  </a:cubicBezTo>
                  <a:cubicBezTo>
                    <a:pt x="1378" y="68"/>
                    <a:pt x="1349" y="33"/>
                    <a:pt x="1314" y="26"/>
                  </a:cubicBezTo>
                  <a:close/>
                  <a:moveTo>
                    <a:pt x="1121" y="954"/>
                  </a:moveTo>
                  <a:cubicBezTo>
                    <a:pt x="1108" y="954"/>
                    <a:pt x="1097" y="943"/>
                    <a:pt x="1097" y="930"/>
                  </a:cubicBezTo>
                  <a:cubicBezTo>
                    <a:pt x="1097" y="916"/>
                    <a:pt x="1108" y="906"/>
                    <a:pt x="1121" y="906"/>
                  </a:cubicBezTo>
                  <a:cubicBezTo>
                    <a:pt x="1134" y="906"/>
                    <a:pt x="1145" y="916"/>
                    <a:pt x="1145" y="930"/>
                  </a:cubicBezTo>
                  <a:cubicBezTo>
                    <a:pt x="1145" y="943"/>
                    <a:pt x="1134" y="954"/>
                    <a:pt x="1121" y="954"/>
                  </a:cubicBezTo>
                  <a:close/>
                  <a:moveTo>
                    <a:pt x="1217" y="858"/>
                  </a:moveTo>
                  <a:cubicBezTo>
                    <a:pt x="1204" y="858"/>
                    <a:pt x="1193" y="847"/>
                    <a:pt x="1193" y="834"/>
                  </a:cubicBezTo>
                  <a:cubicBezTo>
                    <a:pt x="1193" y="820"/>
                    <a:pt x="1204" y="810"/>
                    <a:pt x="1217" y="810"/>
                  </a:cubicBezTo>
                  <a:cubicBezTo>
                    <a:pt x="1230" y="810"/>
                    <a:pt x="1241" y="820"/>
                    <a:pt x="1241" y="834"/>
                  </a:cubicBezTo>
                  <a:cubicBezTo>
                    <a:pt x="1241" y="847"/>
                    <a:pt x="1230" y="858"/>
                    <a:pt x="1217" y="858"/>
                  </a:cubicBezTo>
                  <a:close/>
                  <a:moveTo>
                    <a:pt x="1217" y="858"/>
                  </a:moveTo>
                  <a:cubicBezTo>
                    <a:pt x="1217" y="858"/>
                    <a:pt x="1217" y="858"/>
                    <a:pt x="1217" y="85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64"/>
            <p:cNvSpPr>
              <a:spLocks noEditPoints="1"/>
            </p:cNvSpPr>
            <p:nvPr/>
          </p:nvSpPr>
          <p:spPr bwMode="auto">
            <a:xfrm>
              <a:off x="9748838" y="2163763"/>
              <a:ext cx="158750" cy="438150"/>
            </a:xfrm>
            <a:custGeom>
              <a:avLst/>
              <a:gdLst>
                <a:gd name="T0" fmla="*/ 197 w 258"/>
                <a:gd name="T1" fmla="*/ 722 h 722"/>
                <a:gd name="T2" fmla="*/ 205 w 258"/>
                <a:gd name="T3" fmla="*/ 670 h 722"/>
                <a:gd name="T4" fmla="*/ 185 w 258"/>
                <a:gd name="T5" fmla="*/ 643 h 722"/>
                <a:gd name="T6" fmla="*/ 258 w 258"/>
                <a:gd name="T7" fmla="*/ 163 h 722"/>
                <a:gd name="T8" fmla="*/ 202 w 258"/>
                <a:gd name="T9" fmla="*/ 24 h 722"/>
                <a:gd name="T10" fmla="*/ 168 w 258"/>
                <a:gd name="T11" fmla="*/ 78 h 722"/>
                <a:gd name="T12" fmla="*/ 134 w 258"/>
                <a:gd name="T13" fmla="*/ 86 h 722"/>
                <a:gd name="T14" fmla="*/ 0 w 258"/>
                <a:gd name="T15" fmla="*/ 0 h 722"/>
                <a:gd name="T16" fmla="*/ 0 w 258"/>
                <a:gd name="T17" fmla="*/ 407 h 722"/>
                <a:gd name="T18" fmla="*/ 197 w 258"/>
                <a:gd name="T19" fmla="*/ 722 h 722"/>
                <a:gd name="T20" fmla="*/ 197 w 258"/>
                <a:gd name="T21" fmla="*/ 722 h 722"/>
                <a:gd name="T22" fmla="*/ 197 w 258"/>
                <a:gd name="T23" fmla="*/ 72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722">
                  <a:moveTo>
                    <a:pt x="197" y="722"/>
                  </a:moveTo>
                  <a:cubicBezTo>
                    <a:pt x="205" y="670"/>
                    <a:pt x="205" y="670"/>
                    <a:pt x="205" y="670"/>
                  </a:cubicBezTo>
                  <a:cubicBezTo>
                    <a:pt x="192" y="668"/>
                    <a:pt x="183" y="656"/>
                    <a:pt x="185" y="643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0" y="89"/>
                    <a:pt x="146" y="93"/>
                    <a:pt x="134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545"/>
                    <a:pt x="81" y="665"/>
                    <a:pt x="197" y="722"/>
                  </a:cubicBezTo>
                  <a:close/>
                  <a:moveTo>
                    <a:pt x="197" y="722"/>
                  </a:moveTo>
                  <a:cubicBezTo>
                    <a:pt x="197" y="722"/>
                    <a:pt x="197" y="722"/>
                    <a:pt x="197" y="72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Freeform 65"/>
            <p:cNvSpPr>
              <a:spLocks noEditPoints="1"/>
            </p:cNvSpPr>
            <p:nvPr/>
          </p:nvSpPr>
          <p:spPr bwMode="auto">
            <a:xfrm>
              <a:off x="9683750" y="1943100"/>
              <a:ext cx="563563" cy="239713"/>
            </a:xfrm>
            <a:custGeom>
              <a:avLst/>
              <a:gdLst>
                <a:gd name="T0" fmla="*/ 0 w 917"/>
                <a:gd name="T1" fmla="*/ 72 h 394"/>
                <a:gd name="T2" fmla="*/ 0 w 917"/>
                <a:gd name="T3" fmla="*/ 237 h 394"/>
                <a:gd name="T4" fmla="*/ 247 w 917"/>
                <a:gd name="T5" fmla="*/ 394 h 394"/>
                <a:gd name="T6" fmla="*/ 345 w 917"/>
                <a:gd name="T7" fmla="*/ 240 h 394"/>
                <a:gd name="T8" fmla="*/ 113 w 917"/>
                <a:gd name="T9" fmla="*/ 92 h 394"/>
                <a:gd name="T10" fmla="*/ 106 w 917"/>
                <a:gd name="T11" fmla="*/ 59 h 394"/>
                <a:gd name="T12" fmla="*/ 139 w 917"/>
                <a:gd name="T13" fmla="*/ 52 h 394"/>
                <a:gd name="T14" fmla="*/ 385 w 917"/>
                <a:gd name="T15" fmla="*/ 209 h 394"/>
                <a:gd name="T16" fmla="*/ 531 w 917"/>
                <a:gd name="T17" fmla="*/ 209 h 394"/>
                <a:gd name="T18" fmla="*/ 777 w 917"/>
                <a:gd name="T19" fmla="*/ 52 h 394"/>
                <a:gd name="T20" fmla="*/ 810 w 917"/>
                <a:gd name="T21" fmla="*/ 59 h 394"/>
                <a:gd name="T22" fmla="*/ 803 w 917"/>
                <a:gd name="T23" fmla="*/ 92 h 394"/>
                <a:gd name="T24" fmla="*/ 571 w 917"/>
                <a:gd name="T25" fmla="*/ 240 h 394"/>
                <a:gd name="T26" fmla="*/ 669 w 917"/>
                <a:gd name="T27" fmla="*/ 394 h 394"/>
                <a:gd name="T28" fmla="*/ 917 w 917"/>
                <a:gd name="T29" fmla="*/ 237 h 394"/>
                <a:gd name="T30" fmla="*/ 917 w 917"/>
                <a:gd name="T31" fmla="*/ 72 h 394"/>
                <a:gd name="T32" fmla="*/ 845 w 917"/>
                <a:gd name="T33" fmla="*/ 0 h 394"/>
                <a:gd name="T34" fmla="*/ 72 w 917"/>
                <a:gd name="T35" fmla="*/ 0 h 394"/>
                <a:gd name="T36" fmla="*/ 0 w 917"/>
                <a:gd name="T37" fmla="*/ 72 h 394"/>
                <a:gd name="T38" fmla="*/ 0 w 917"/>
                <a:gd name="T39" fmla="*/ 72 h 394"/>
                <a:gd name="T40" fmla="*/ 0 w 917"/>
                <a:gd name="T41" fmla="*/ 7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7" h="394">
                  <a:moveTo>
                    <a:pt x="0" y="72"/>
                  </a:moveTo>
                  <a:cubicBezTo>
                    <a:pt x="0" y="237"/>
                    <a:pt x="0" y="237"/>
                    <a:pt x="0" y="237"/>
                  </a:cubicBezTo>
                  <a:cubicBezTo>
                    <a:pt x="247" y="394"/>
                    <a:pt x="247" y="394"/>
                    <a:pt x="247" y="394"/>
                  </a:cubicBezTo>
                  <a:cubicBezTo>
                    <a:pt x="345" y="240"/>
                    <a:pt x="345" y="240"/>
                    <a:pt x="345" y="240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02" y="85"/>
                    <a:pt x="99" y="70"/>
                    <a:pt x="106" y="59"/>
                  </a:cubicBezTo>
                  <a:cubicBezTo>
                    <a:pt x="113" y="48"/>
                    <a:pt x="128" y="45"/>
                    <a:pt x="139" y="52"/>
                  </a:cubicBezTo>
                  <a:cubicBezTo>
                    <a:pt x="385" y="209"/>
                    <a:pt x="385" y="209"/>
                    <a:pt x="385" y="209"/>
                  </a:cubicBezTo>
                  <a:cubicBezTo>
                    <a:pt x="531" y="209"/>
                    <a:pt x="531" y="209"/>
                    <a:pt x="531" y="209"/>
                  </a:cubicBezTo>
                  <a:cubicBezTo>
                    <a:pt x="777" y="52"/>
                    <a:pt x="777" y="52"/>
                    <a:pt x="777" y="52"/>
                  </a:cubicBezTo>
                  <a:cubicBezTo>
                    <a:pt x="788" y="45"/>
                    <a:pt x="803" y="48"/>
                    <a:pt x="810" y="59"/>
                  </a:cubicBezTo>
                  <a:cubicBezTo>
                    <a:pt x="817" y="70"/>
                    <a:pt x="814" y="85"/>
                    <a:pt x="803" y="92"/>
                  </a:cubicBezTo>
                  <a:cubicBezTo>
                    <a:pt x="571" y="240"/>
                    <a:pt x="571" y="240"/>
                    <a:pt x="571" y="240"/>
                  </a:cubicBezTo>
                  <a:cubicBezTo>
                    <a:pt x="669" y="394"/>
                    <a:pt x="669" y="394"/>
                    <a:pt x="669" y="394"/>
                  </a:cubicBezTo>
                  <a:cubicBezTo>
                    <a:pt x="917" y="237"/>
                    <a:pt x="917" y="237"/>
                    <a:pt x="917" y="237"/>
                  </a:cubicBezTo>
                  <a:cubicBezTo>
                    <a:pt x="917" y="72"/>
                    <a:pt x="917" y="72"/>
                    <a:pt x="917" y="72"/>
                  </a:cubicBezTo>
                  <a:cubicBezTo>
                    <a:pt x="917" y="32"/>
                    <a:pt x="884" y="0"/>
                    <a:pt x="84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lose/>
                  <a:moveTo>
                    <a:pt x="0" y="72"/>
                  </a:moveTo>
                  <a:cubicBezTo>
                    <a:pt x="0" y="72"/>
                    <a:pt x="0" y="72"/>
                    <a:pt x="0" y="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4" name="Freeform 66"/>
            <p:cNvSpPr>
              <a:spLocks noEditPoints="1"/>
            </p:cNvSpPr>
            <p:nvPr/>
          </p:nvSpPr>
          <p:spPr bwMode="auto">
            <a:xfrm>
              <a:off x="10021888" y="2163763"/>
              <a:ext cx="158750" cy="438150"/>
            </a:xfrm>
            <a:custGeom>
              <a:avLst/>
              <a:gdLst>
                <a:gd name="T0" fmla="*/ 258 w 258"/>
                <a:gd name="T1" fmla="*/ 407 h 722"/>
                <a:gd name="T2" fmla="*/ 258 w 258"/>
                <a:gd name="T3" fmla="*/ 0 h 722"/>
                <a:gd name="T4" fmla="*/ 124 w 258"/>
                <a:gd name="T5" fmla="*/ 86 h 722"/>
                <a:gd name="T6" fmla="*/ 111 w 258"/>
                <a:gd name="T7" fmla="*/ 89 h 722"/>
                <a:gd name="T8" fmla="*/ 91 w 258"/>
                <a:gd name="T9" fmla="*/ 78 h 722"/>
                <a:gd name="T10" fmla="*/ 57 w 258"/>
                <a:gd name="T11" fmla="*/ 24 h 722"/>
                <a:gd name="T12" fmla="*/ 0 w 258"/>
                <a:gd name="T13" fmla="*/ 163 h 722"/>
                <a:gd name="T14" fmla="*/ 73 w 258"/>
                <a:gd name="T15" fmla="*/ 643 h 722"/>
                <a:gd name="T16" fmla="*/ 53 w 258"/>
                <a:gd name="T17" fmla="*/ 670 h 722"/>
                <a:gd name="T18" fmla="*/ 61 w 258"/>
                <a:gd name="T19" fmla="*/ 722 h 722"/>
                <a:gd name="T20" fmla="*/ 258 w 258"/>
                <a:gd name="T21" fmla="*/ 407 h 722"/>
                <a:gd name="T22" fmla="*/ 258 w 258"/>
                <a:gd name="T23" fmla="*/ 407 h 722"/>
                <a:gd name="T24" fmla="*/ 258 w 258"/>
                <a:gd name="T25" fmla="*/ 407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8" h="722">
                  <a:moveTo>
                    <a:pt x="258" y="407"/>
                  </a:moveTo>
                  <a:cubicBezTo>
                    <a:pt x="258" y="0"/>
                    <a:pt x="258" y="0"/>
                    <a:pt x="258" y="0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0" y="88"/>
                    <a:pt x="115" y="89"/>
                    <a:pt x="111" y="89"/>
                  </a:cubicBezTo>
                  <a:cubicBezTo>
                    <a:pt x="103" y="89"/>
                    <a:pt x="95" y="85"/>
                    <a:pt x="91" y="78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73" y="643"/>
                    <a:pt x="73" y="643"/>
                    <a:pt x="73" y="643"/>
                  </a:cubicBezTo>
                  <a:cubicBezTo>
                    <a:pt x="75" y="656"/>
                    <a:pt x="66" y="668"/>
                    <a:pt x="53" y="670"/>
                  </a:cubicBezTo>
                  <a:cubicBezTo>
                    <a:pt x="53" y="670"/>
                    <a:pt x="61" y="722"/>
                    <a:pt x="61" y="722"/>
                  </a:cubicBezTo>
                  <a:cubicBezTo>
                    <a:pt x="178" y="665"/>
                    <a:pt x="258" y="545"/>
                    <a:pt x="258" y="407"/>
                  </a:cubicBezTo>
                  <a:close/>
                  <a:moveTo>
                    <a:pt x="258" y="407"/>
                  </a:moveTo>
                  <a:cubicBezTo>
                    <a:pt x="258" y="407"/>
                    <a:pt x="258" y="407"/>
                    <a:pt x="258" y="40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5" name="Freeform 67"/>
            <p:cNvSpPr>
              <a:spLocks noEditPoints="1"/>
            </p:cNvSpPr>
            <p:nvPr/>
          </p:nvSpPr>
          <p:spPr bwMode="auto">
            <a:xfrm>
              <a:off x="9871075" y="2274888"/>
              <a:ext cx="188913" cy="349250"/>
            </a:xfrm>
            <a:custGeom>
              <a:avLst/>
              <a:gdLst>
                <a:gd name="T0" fmla="*/ 154 w 308"/>
                <a:gd name="T1" fmla="*/ 574 h 574"/>
                <a:gd name="T2" fmla="*/ 308 w 308"/>
                <a:gd name="T3" fmla="*/ 538 h 574"/>
                <a:gd name="T4" fmla="*/ 300 w 308"/>
                <a:gd name="T5" fmla="*/ 486 h 574"/>
                <a:gd name="T6" fmla="*/ 297 w 308"/>
                <a:gd name="T7" fmla="*/ 486 h 574"/>
                <a:gd name="T8" fmla="*/ 273 w 308"/>
                <a:gd name="T9" fmla="*/ 466 h 574"/>
                <a:gd name="T10" fmla="*/ 202 w 308"/>
                <a:gd name="T11" fmla="*/ 0 h 574"/>
                <a:gd name="T12" fmla="*/ 106 w 308"/>
                <a:gd name="T13" fmla="*/ 0 h 574"/>
                <a:gd name="T14" fmla="*/ 35 w 308"/>
                <a:gd name="T15" fmla="*/ 466 h 574"/>
                <a:gd name="T16" fmla="*/ 12 w 308"/>
                <a:gd name="T17" fmla="*/ 486 h 574"/>
                <a:gd name="T18" fmla="*/ 8 w 308"/>
                <a:gd name="T19" fmla="*/ 486 h 574"/>
                <a:gd name="T20" fmla="*/ 0 w 308"/>
                <a:gd name="T21" fmla="*/ 538 h 574"/>
                <a:gd name="T22" fmla="*/ 154 w 308"/>
                <a:gd name="T23" fmla="*/ 574 h 574"/>
                <a:gd name="T24" fmla="*/ 154 w 308"/>
                <a:gd name="T25" fmla="*/ 574 h 574"/>
                <a:gd name="T26" fmla="*/ 154 w 308"/>
                <a:gd name="T2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574">
                  <a:moveTo>
                    <a:pt x="154" y="574"/>
                  </a:moveTo>
                  <a:cubicBezTo>
                    <a:pt x="209" y="574"/>
                    <a:pt x="262" y="561"/>
                    <a:pt x="308" y="538"/>
                  </a:cubicBezTo>
                  <a:cubicBezTo>
                    <a:pt x="300" y="486"/>
                    <a:pt x="300" y="486"/>
                    <a:pt x="300" y="486"/>
                  </a:cubicBezTo>
                  <a:cubicBezTo>
                    <a:pt x="299" y="486"/>
                    <a:pt x="298" y="486"/>
                    <a:pt x="297" y="486"/>
                  </a:cubicBezTo>
                  <a:cubicBezTo>
                    <a:pt x="285" y="486"/>
                    <a:pt x="275" y="478"/>
                    <a:pt x="273" y="466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35" y="466"/>
                    <a:pt x="35" y="466"/>
                    <a:pt x="35" y="466"/>
                  </a:cubicBezTo>
                  <a:cubicBezTo>
                    <a:pt x="34" y="478"/>
                    <a:pt x="23" y="486"/>
                    <a:pt x="12" y="486"/>
                  </a:cubicBezTo>
                  <a:cubicBezTo>
                    <a:pt x="10" y="486"/>
                    <a:pt x="9" y="486"/>
                    <a:pt x="8" y="486"/>
                  </a:cubicBezTo>
                  <a:cubicBezTo>
                    <a:pt x="0" y="538"/>
                    <a:pt x="0" y="538"/>
                    <a:pt x="0" y="538"/>
                  </a:cubicBezTo>
                  <a:cubicBezTo>
                    <a:pt x="47" y="561"/>
                    <a:pt x="99" y="574"/>
                    <a:pt x="154" y="574"/>
                  </a:cubicBezTo>
                  <a:close/>
                  <a:moveTo>
                    <a:pt x="154" y="574"/>
                  </a:moveTo>
                  <a:cubicBezTo>
                    <a:pt x="154" y="574"/>
                    <a:pt x="154" y="574"/>
                    <a:pt x="154" y="57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Freeform 68"/>
            <p:cNvSpPr>
              <a:spLocks noEditPoints="1"/>
            </p:cNvSpPr>
            <p:nvPr/>
          </p:nvSpPr>
          <p:spPr bwMode="auto">
            <a:xfrm>
              <a:off x="9893300" y="2100263"/>
              <a:ext cx="144463" cy="146050"/>
            </a:xfrm>
            <a:custGeom>
              <a:avLst/>
              <a:gdLst>
                <a:gd name="T0" fmla="*/ 25 w 91"/>
                <a:gd name="T1" fmla="*/ 92 h 92"/>
                <a:gd name="T2" fmla="*/ 66 w 91"/>
                <a:gd name="T3" fmla="*/ 92 h 92"/>
                <a:gd name="T4" fmla="*/ 91 w 91"/>
                <a:gd name="T5" fmla="*/ 30 h 92"/>
                <a:gd name="T6" fmla="*/ 71 w 91"/>
                <a:gd name="T7" fmla="*/ 0 h 92"/>
                <a:gd name="T8" fmla="*/ 19 w 91"/>
                <a:gd name="T9" fmla="*/ 0 h 92"/>
                <a:gd name="T10" fmla="*/ 0 w 91"/>
                <a:gd name="T11" fmla="*/ 30 h 92"/>
                <a:gd name="T12" fmla="*/ 25 w 91"/>
                <a:gd name="T13" fmla="*/ 92 h 92"/>
                <a:gd name="T14" fmla="*/ 25 w 91"/>
                <a:gd name="T15" fmla="*/ 92 h 92"/>
                <a:gd name="T16" fmla="*/ 25 w 91"/>
                <a:gd name="T1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2">
                  <a:moveTo>
                    <a:pt x="25" y="92"/>
                  </a:moveTo>
                  <a:lnTo>
                    <a:pt x="66" y="92"/>
                  </a:lnTo>
                  <a:lnTo>
                    <a:pt x="91" y="30"/>
                  </a:lnTo>
                  <a:lnTo>
                    <a:pt x="71" y="0"/>
                  </a:lnTo>
                  <a:lnTo>
                    <a:pt x="19" y="0"/>
                  </a:lnTo>
                  <a:lnTo>
                    <a:pt x="0" y="30"/>
                  </a:lnTo>
                  <a:lnTo>
                    <a:pt x="25" y="92"/>
                  </a:lnTo>
                  <a:close/>
                  <a:moveTo>
                    <a:pt x="25" y="92"/>
                  </a:moveTo>
                  <a:lnTo>
                    <a:pt x="25" y="9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69"/>
            <p:cNvSpPr>
              <a:spLocks noEditPoints="1"/>
            </p:cNvSpPr>
            <p:nvPr/>
          </p:nvSpPr>
          <p:spPr bwMode="auto">
            <a:xfrm>
              <a:off x="9893300" y="2100263"/>
              <a:ext cx="144463" cy="146050"/>
            </a:xfrm>
            <a:custGeom>
              <a:avLst/>
              <a:gdLst>
                <a:gd name="T0" fmla="*/ 25 w 91"/>
                <a:gd name="T1" fmla="*/ 92 h 92"/>
                <a:gd name="T2" fmla="*/ 66 w 91"/>
                <a:gd name="T3" fmla="*/ 92 h 92"/>
                <a:gd name="T4" fmla="*/ 91 w 91"/>
                <a:gd name="T5" fmla="*/ 30 h 92"/>
                <a:gd name="T6" fmla="*/ 71 w 91"/>
                <a:gd name="T7" fmla="*/ 0 h 92"/>
                <a:gd name="T8" fmla="*/ 19 w 91"/>
                <a:gd name="T9" fmla="*/ 0 h 92"/>
                <a:gd name="T10" fmla="*/ 0 w 91"/>
                <a:gd name="T11" fmla="*/ 30 h 92"/>
                <a:gd name="T12" fmla="*/ 25 w 91"/>
                <a:gd name="T13" fmla="*/ 92 h 92"/>
                <a:gd name="T14" fmla="*/ 25 w 91"/>
                <a:gd name="T15" fmla="*/ 92 h 92"/>
                <a:gd name="T16" fmla="*/ 25 w 91"/>
                <a:gd name="T1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2">
                  <a:moveTo>
                    <a:pt x="25" y="92"/>
                  </a:moveTo>
                  <a:lnTo>
                    <a:pt x="66" y="92"/>
                  </a:lnTo>
                  <a:lnTo>
                    <a:pt x="91" y="30"/>
                  </a:lnTo>
                  <a:lnTo>
                    <a:pt x="71" y="0"/>
                  </a:lnTo>
                  <a:lnTo>
                    <a:pt x="19" y="0"/>
                  </a:lnTo>
                  <a:lnTo>
                    <a:pt x="0" y="30"/>
                  </a:lnTo>
                  <a:lnTo>
                    <a:pt x="25" y="92"/>
                  </a:lnTo>
                  <a:moveTo>
                    <a:pt x="25" y="92"/>
                  </a:moveTo>
                  <a:lnTo>
                    <a:pt x="25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70"/>
            <p:cNvSpPr>
              <a:spLocks noEditPoints="1"/>
            </p:cNvSpPr>
            <p:nvPr/>
          </p:nvSpPr>
          <p:spPr bwMode="auto">
            <a:xfrm>
              <a:off x="9512300" y="1914525"/>
              <a:ext cx="904875" cy="914400"/>
            </a:xfrm>
            <a:custGeom>
              <a:avLst/>
              <a:gdLst>
                <a:gd name="T0" fmla="*/ 1244 w 1474"/>
                <a:gd name="T1" fmla="*/ 278 h 1504"/>
                <a:gd name="T2" fmla="*/ 1124 w 1474"/>
                <a:gd name="T3" fmla="*/ 0 h 1504"/>
                <a:gd name="T4" fmla="*/ 231 w 1474"/>
                <a:gd name="T5" fmla="*/ 120 h 1504"/>
                <a:gd name="T6" fmla="*/ 103 w 1474"/>
                <a:gd name="T7" fmla="*/ 302 h 1504"/>
                <a:gd name="T8" fmla="*/ 0 w 1474"/>
                <a:gd name="T9" fmla="*/ 1395 h 1504"/>
                <a:gd name="T10" fmla="*/ 1365 w 1474"/>
                <a:gd name="T11" fmla="*/ 1504 h 1504"/>
                <a:gd name="T12" fmla="*/ 1474 w 1474"/>
                <a:gd name="T13" fmla="*/ 427 h 1504"/>
                <a:gd name="T14" fmla="*/ 1426 w 1474"/>
                <a:gd name="T15" fmla="*/ 1395 h 1504"/>
                <a:gd name="T16" fmla="*/ 109 w 1474"/>
                <a:gd name="T17" fmla="*/ 1456 h 1504"/>
                <a:gd name="T18" fmla="*/ 48 w 1474"/>
                <a:gd name="T19" fmla="*/ 427 h 1504"/>
                <a:gd name="T20" fmla="*/ 250 w 1474"/>
                <a:gd name="T21" fmla="*/ 323 h 1504"/>
                <a:gd name="T22" fmla="*/ 338 w 1474"/>
                <a:gd name="T23" fmla="*/ 817 h 1504"/>
                <a:gd name="T24" fmla="*/ 1136 w 1474"/>
                <a:gd name="T25" fmla="*/ 817 h 1504"/>
                <a:gd name="T26" fmla="*/ 1224 w 1474"/>
                <a:gd name="T27" fmla="*/ 323 h 1504"/>
                <a:gd name="T28" fmla="*/ 1426 w 1474"/>
                <a:gd name="T29" fmla="*/ 427 h 1504"/>
                <a:gd name="T30" fmla="*/ 1124 w 1474"/>
                <a:gd name="T31" fmla="*/ 48 h 1504"/>
                <a:gd name="T32" fmla="*/ 1196 w 1474"/>
                <a:gd name="T33" fmla="*/ 285 h 1504"/>
                <a:gd name="T34" fmla="*/ 850 w 1474"/>
                <a:gd name="T35" fmla="*/ 288 h 1504"/>
                <a:gd name="T36" fmla="*/ 1089 w 1474"/>
                <a:gd name="T37" fmla="*/ 107 h 1504"/>
                <a:gd name="T38" fmla="*/ 810 w 1474"/>
                <a:gd name="T39" fmla="*/ 257 h 1504"/>
                <a:gd name="T40" fmla="*/ 418 w 1474"/>
                <a:gd name="T41" fmla="*/ 100 h 1504"/>
                <a:gd name="T42" fmla="*/ 392 w 1474"/>
                <a:gd name="T43" fmla="*/ 140 h 1504"/>
                <a:gd name="T44" fmla="*/ 526 w 1474"/>
                <a:gd name="T45" fmla="*/ 442 h 1504"/>
                <a:gd name="T46" fmla="*/ 279 w 1474"/>
                <a:gd name="T47" fmla="*/ 120 h 1504"/>
                <a:gd name="T48" fmla="*/ 1124 w 1474"/>
                <a:gd name="T49" fmla="*/ 48 h 1504"/>
                <a:gd name="T50" fmla="*/ 520 w 1474"/>
                <a:gd name="T51" fmla="*/ 496 h 1504"/>
                <a:gd name="T52" fmla="*/ 588 w 1474"/>
                <a:gd name="T53" fmla="*/ 434 h 1504"/>
                <a:gd name="T54" fmla="*/ 571 w 1474"/>
                <a:gd name="T55" fmla="*/ 1053 h 1504"/>
                <a:gd name="T56" fmla="*/ 595 w 1474"/>
                <a:gd name="T57" fmla="*/ 1080 h 1504"/>
                <a:gd name="T58" fmla="*/ 689 w 1474"/>
                <a:gd name="T59" fmla="*/ 594 h 1504"/>
                <a:gd name="T60" fmla="*/ 856 w 1474"/>
                <a:gd name="T61" fmla="*/ 1060 h 1504"/>
                <a:gd name="T62" fmla="*/ 883 w 1474"/>
                <a:gd name="T63" fmla="*/ 1080 h 1504"/>
                <a:gd name="T64" fmla="*/ 830 w 1474"/>
                <a:gd name="T65" fmla="*/ 573 h 1504"/>
                <a:gd name="T66" fmla="*/ 921 w 1474"/>
                <a:gd name="T67" fmla="*/ 488 h 1504"/>
                <a:gd name="T68" fmla="*/ 954 w 1474"/>
                <a:gd name="T69" fmla="*/ 496 h 1504"/>
                <a:gd name="T70" fmla="*/ 1088 w 1474"/>
                <a:gd name="T71" fmla="*/ 817 h 1504"/>
                <a:gd name="T72" fmla="*/ 737 w 1474"/>
                <a:gd name="T73" fmla="*/ 1168 h 1504"/>
                <a:gd name="T74" fmla="*/ 386 w 1474"/>
                <a:gd name="T75" fmla="*/ 817 h 1504"/>
                <a:gd name="T76" fmla="*/ 804 w 1474"/>
                <a:gd name="T77" fmla="*/ 305 h 1504"/>
                <a:gd name="T78" fmla="*/ 790 w 1474"/>
                <a:gd name="T79" fmla="*/ 546 h 1504"/>
                <a:gd name="T80" fmla="*/ 619 w 1474"/>
                <a:gd name="T81" fmla="*/ 385 h 1504"/>
                <a:gd name="T82" fmla="*/ 804 w 1474"/>
                <a:gd name="T83" fmla="*/ 305 h 1504"/>
                <a:gd name="T84" fmla="*/ 804 w 1474"/>
                <a:gd name="T85" fmla="*/ 305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4" h="1504">
                  <a:moveTo>
                    <a:pt x="1371" y="302"/>
                  </a:moveTo>
                  <a:cubicBezTo>
                    <a:pt x="1244" y="278"/>
                    <a:pt x="1244" y="278"/>
                    <a:pt x="1244" y="278"/>
                  </a:cubicBezTo>
                  <a:cubicBezTo>
                    <a:pt x="1244" y="120"/>
                    <a:pt x="1244" y="120"/>
                    <a:pt x="1244" y="120"/>
                  </a:cubicBezTo>
                  <a:cubicBezTo>
                    <a:pt x="1244" y="54"/>
                    <a:pt x="1190" y="0"/>
                    <a:pt x="1124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285" y="0"/>
                    <a:pt x="231" y="54"/>
                    <a:pt x="231" y="120"/>
                  </a:cubicBezTo>
                  <a:cubicBezTo>
                    <a:pt x="231" y="278"/>
                    <a:pt x="231" y="278"/>
                    <a:pt x="231" y="278"/>
                  </a:cubicBezTo>
                  <a:cubicBezTo>
                    <a:pt x="103" y="302"/>
                    <a:pt x="103" y="302"/>
                    <a:pt x="103" y="302"/>
                  </a:cubicBezTo>
                  <a:cubicBezTo>
                    <a:pt x="46" y="313"/>
                    <a:pt x="0" y="369"/>
                    <a:pt x="0" y="427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0" y="1455"/>
                    <a:pt x="49" y="1504"/>
                    <a:pt x="109" y="1504"/>
                  </a:cubicBezTo>
                  <a:cubicBezTo>
                    <a:pt x="1365" y="1504"/>
                    <a:pt x="1365" y="1504"/>
                    <a:pt x="1365" y="1504"/>
                  </a:cubicBezTo>
                  <a:cubicBezTo>
                    <a:pt x="1425" y="1504"/>
                    <a:pt x="1474" y="1455"/>
                    <a:pt x="1474" y="1395"/>
                  </a:cubicBezTo>
                  <a:cubicBezTo>
                    <a:pt x="1474" y="427"/>
                    <a:pt x="1474" y="427"/>
                    <a:pt x="1474" y="427"/>
                  </a:cubicBezTo>
                  <a:cubicBezTo>
                    <a:pt x="1474" y="369"/>
                    <a:pt x="1428" y="313"/>
                    <a:pt x="1371" y="302"/>
                  </a:cubicBezTo>
                  <a:close/>
                  <a:moveTo>
                    <a:pt x="1426" y="1395"/>
                  </a:moveTo>
                  <a:cubicBezTo>
                    <a:pt x="1426" y="1429"/>
                    <a:pt x="1399" y="1456"/>
                    <a:pt x="1365" y="1456"/>
                  </a:cubicBezTo>
                  <a:cubicBezTo>
                    <a:pt x="109" y="1456"/>
                    <a:pt x="109" y="1456"/>
                    <a:pt x="109" y="1456"/>
                  </a:cubicBezTo>
                  <a:cubicBezTo>
                    <a:pt x="75" y="1456"/>
                    <a:pt x="48" y="1429"/>
                    <a:pt x="48" y="1395"/>
                  </a:cubicBezTo>
                  <a:cubicBezTo>
                    <a:pt x="48" y="427"/>
                    <a:pt x="48" y="427"/>
                    <a:pt x="48" y="427"/>
                  </a:cubicBezTo>
                  <a:cubicBezTo>
                    <a:pt x="48" y="391"/>
                    <a:pt x="77" y="356"/>
                    <a:pt x="112" y="349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338" y="380"/>
                    <a:pt x="338" y="380"/>
                    <a:pt x="338" y="380"/>
                  </a:cubicBezTo>
                  <a:cubicBezTo>
                    <a:pt x="338" y="817"/>
                    <a:pt x="338" y="817"/>
                    <a:pt x="338" y="817"/>
                  </a:cubicBezTo>
                  <a:cubicBezTo>
                    <a:pt x="338" y="1037"/>
                    <a:pt x="517" y="1216"/>
                    <a:pt x="737" y="1216"/>
                  </a:cubicBezTo>
                  <a:cubicBezTo>
                    <a:pt x="957" y="1216"/>
                    <a:pt x="1136" y="1037"/>
                    <a:pt x="1136" y="817"/>
                  </a:cubicBezTo>
                  <a:cubicBezTo>
                    <a:pt x="1136" y="380"/>
                    <a:pt x="1136" y="380"/>
                    <a:pt x="1136" y="380"/>
                  </a:cubicBezTo>
                  <a:cubicBezTo>
                    <a:pt x="1224" y="323"/>
                    <a:pt x="1224" y="323"/>
                    <a:pt x="1224" y="323"/>
                  </a:cubicBezTo>
                  <a:cubicBezTo>
                    <a:pt x="1362" y="349"/>
                    <a:pt x="1362" y="349"/>
                    <a:pt x="1362" y="349"/>
                  </a:cubicBezTo>
                  <a:cubicBezTo>
                    <a:pt x="1397" y="356"/>
                    <a:pt x="1426" y="391"/>
                    <a:pt x="1426" y="427"/>
                  </a:cubicBezTo>
                  <a:lnTo>
                    <a:pt x="1426" y="1395"/>
                  </a:lnTo>
                  <a:close/>
                  <a:moveTo>
                    <a:pt x="1124" y="48"/>
                  </a:moveTo>
                  <a:cubicBezTo>
                    <a:pt x="1163" y="48"/>
                    <a:pt x="1196" y="80"/>
                    <a:pt x="1196" y="120"/>
                  </a:cubicBezTo>
                  <a:cubicBezTo>
                    <a:pt x="1196" y="285"/>
                    <a:pt x="1196" y="285"/>
                    <a:pt x="1196" y="285"/>
                  </a:cubicBezTo>
                  <a:cubicBezTo>
                    <a:pt x="948" y="442"/>
                    <a:pt x="948" y="442"/>
                    <a:pt x="948" y="442"/>
                  </a:cubicBezTo>
                  <a:cubicBezTo>
                    <a:pt x="850" y="288"/>
                    <a:pt x="850" y="288"/>
                    <a:pt x="850" y="288"/>
                  </a:cubicBezTo>
                  <a:cubicBezTo>
                    <a:pt x="1082" y="140"/>
                    <a:pt x="1082" y="140"/>
                    <a:pt x="1082" y="140"/>
                  </a:cubicBezTo>
                  <a:cubicBezTo>
                    <a:pt x="1093" y="133"/>
                    <a:pt x="1096" y="118"/>
                    <a:pt x="1089" y="107"/>
                  </a:cubicBezTo>
                  <a:cubicBezTo>
                    <a:pt x="1082" y="96"/>
                    <a:pt x="1067" y="93"/>
                    <a:pt x="1056" y="100"/>
                  </a:cubicBezTo>
                  <a:cubicBezTo>
                    <a:pt x="810" y="257"/>
                    <a:pt x="810" y="257"/>
                    <a:pt x="810" y="257"/>
                  </a:cubicBezTo>
                  <a:cubicBezTo>
                    <a:pt x="664" y="257"/>
                    <a:pt x="664" y="257"/>
                    <a:pt x="664" y="257"/>
                  </a:cubicBezTo>
                  <a:cubicBezTo>
                    <a:pt x="418" y="100"/>
                    <a:pt x="418" y="100"/>
                    <a:pt x="418" y="100"/>
                  </a:cubicBezTo>
                  <a:cubicBezTo>
                    <a:pt x="407" y="93"/>
                    <a:pt x="392" y="96"/>
                    <a:pt x="385" y="107"/>
                  </a:cubicBezTo>
                  <a:cubicBezTo>
                    <a:pt x="378" y="118"/>
                    <a:pt x="381" y="133"/>
                    <a:pt x="392" y="140"/>
                  </a:cubicBezTo>
                  <a:cubicBezTo>
                    <a:pt x="624" y="288"/>
                    <a:pt x="624" y="288"/>
                    <a:pt x="624" y="288"/>
                  </a:cubicBezTo>
                  <a:cubicBezTo>
                    <a:pt x="526" y="442"/>
                    <a:pt x="526" y="442"/>
                    <a:pt x="526" y="442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9" y="120"/>
                    <a:pt x="279" y="120"/>
                    <a:pt x="279" y="120"/>
                  </a:cubicBezTo>
                  <a:cubicBezTo>
                    <a:pt x="279" y="80"/>
                    <a:pt x="311" y="48"/>
                    <a:pt x="351" y="48"/>
                  </a:cubicBezTo>
                  <a:lnTo>
                    <a:pt x="1124" y="48"/>
                  </a:lnTo>
                  <a:close/>
                  <a:moveTo>
                    <a:pt x="386" y="410"/>
                  </a:moveTo>
                  <a:cubicBezTo>
                    <a:pt x="520" y="496"/>
                    <a:pt x="520" y="496"/>
                    <a:pt x="520" y="496"/>
                  </a:cubicBezTo>
                  <a:cubicBezTo>
                    <a:pt x="532" y="503"/>
                    <a:pt x="546" y="499"/>
                    <a:pt x="554" y="488"/>
                  </a:cubicBezTo>
                  <a:cubicBezTo>
                    <a:pt x="588" y="434"/>
                    <a:pt x="588" y="434"/>
                    <a:pt x="588" y="434"/>
                  </a:cubicBezTo>
                  <a:cubicBezTo>
                    <a:pt x="644" y="573"/>
                    <a:pt x="644" y="573"/>
                    <a:pt x="644" y="573"/>
                  </a:cubicBezTo>
                  <a:cubicBezTo>
                    <a:pt x="571" y="1053"/>
                    <a:pt x="571" y="1053"/>
                    <a:pt x="571" y="1053"/>
                  </a:cubicBezTo>
                  <a:cubicBezTo>
                    <a:pt x="569" y="1066"/>
                    <a:pt x="578" y="1078"/>
                    <a:pt x="591" y="1080"/>
                  </a:cubicBezTo>
                  <a:cubicBezTo>
                    <a:pt x="592" y="1080"/>
                    <a:pt x="593" y="1080"/>
                    <a:pt x="595" y="1080"/>
                  </a:cubicBezTo>
                  <a:cubicBezTo>
                    <a:pt x="606" y="1080"/>
                    <a:pt x="617" y="1072"/>
                    <a:pt x="618" y="1060"/>
                  </a:cubicBezTo>
                  <a:cubicBezTo>
                    <a:pt x="689" y="594"/>
                    <a:pt x="689" y="594"/>
                    <a:pt x="689" y="594"/>
                  </a:cubicBezTo>
                  <a:cubicBezTo>
                    <a:pt x="785" y="594"/>
                    <a:pt x="785" y="594"/>
                    <a:pt x="785" y="594"/>
                  </a:cubicBezTo>
                  <a:cubicBezTo>
                    <a:pt x="856" y="1060"/>
                    <a:pt x="856" y="1060"/>
                    <a:pt x="856" y="1060"/>
                  </a:cubicBezTo>
                  <a:cubicBezTo>
                    <a:pt x="858" y="1072"/>
                    <a:pt x="868" y="1080"/>
                    <a:pt x="880" y="1080"/>
                  </a:cubicBezTo>
                  <a:cubicBezTo>
                    <a:pt x="881" y="1080"/>
                    <a:pt x="882" y="1080"/>
                    <a:pt x="883" y="1080"/>
                  </a:cubicBezTo>
                  <a:cubicBezTo>
                    <a:pt x="896" y="1078"/>
                    <a:pt x="905" y="1066"/>
                    <a:pt x="903" y="1053"/>
                  </a:cubicBezTo>
                  <a:cubicBezTo>
                    <a:pt x="830" y="573"/>
                    <a:pt x="830" y="573"/>
                    <a:pt x="830" y="573"/>
                  </a:cubicBezTo>
                  <a:cubicBezTo>
                    <a:pt x="887" y="434"/>
                    <a:pt x="887" y="434"/>
                    <a:pt x="887" y="434"/>
                  </a:cubicBezTo>
                  <a:cubicBezTo>
                    <a:pt x="921" y="488"/>
                    <a:pt x="921" y="488"/>
                    <a:pt x="921" y="488"/>
                  </a:cubicBezTo>
                  <a:cubicBezTo>
                    <a:pt x="925" y="495"/>
                    <a:pt x="933" y="499"/>
                    <a:pt x="941" y="499"/>
                  </a:cubicBezTo>
                  <a:cubicBezTo>
                    <a:pt x="945" y="499"/>
                    <a:pt x="950" y="498"/>
                    <a:pt x="954" y="496"/>
                  </a:cubicBezTo>
                  <a:cubicBezTo>
                    <a:pt x="1088" y="410"/>
                    <a:pt x="1088" y="410"/>
                    <a:pt x="1088" y="410"/>
                  </a:cubicBezTo>
                  <a:cubicBezTo>
                    <a:pt x="1088" y="817"/>
                    <a:pt x="1088" y="817"/>
                    <a:pt x="1088" y="817"/>
                  </a:cubicBezTo>
                  <a:cubicBezTo>
                    <a:pt x="1088" y="955"/>
                    <a:pt x="1008" y="1075"/>
                    <a:pt x="891" y="1132"/>
                  </a:cubicBezTo>
                  <a:cubicBezTo>
                    <a:pt x="845" y="1155"/>
                    <a:pt x="792" y="1168"/>
                    <a:pt x="737" y="1168"/>
                  </a:cubicBezTo>
                  <a:cubicBezTo>
                    <a:pt x="682" y="1168"/>
                    <a:pt x="630" y="1155"/>
                    <a:pt x="583" y="1132"/>
                  </a:cubicBezTo>
                  <a:cubicBezTo>
                    <a:pt x="467" y="1075"/>
                    <a:pt x="386" y="955"/>
                    <a:pt x="386" y="817"/>
                  </a:cubicBezTo>
                  <a:cubicBezTo>
                    <a:pt x="386" y="410"/>
                    <a:pt x="386" y="410"/>
                    <a:pt x="386" y="410"/>
                  </a:cubicBezTo>
                  <a:close/>
                  <a:moveTo>
                    <a:pt x="804" y="305"/>
                  </a:moveTo>
                  <a:cubicBezTo>
                    <a:pt x="855" y="385"/>
                    <a:pt x="855" y="385"/>
                    <a:pt x="855" y="385"/>
                  </a:cubicBezTo>
                  <a:cubicBezTo>
                    <a:pt x="790" y="546"/>
                    <a:pt x="790" y="546"/>
                    <a:pt x="790" y="546"/>
                  </a:cubicBezTo>
                  <a:cubicBezTo>
                    <a:pt x="685" y="546"/>
                    <a:pt x="685" y="546"/>
                    <a:pt x="685" y="546"/>
                  </a:cubicBezTo>
                  <a:cubicBezTo>
                    <a:pt x="619" y="385"/>
                    <a:pt x="619" y="385"/>
                    <a:pt x="619" y="385"/>
                  </a:cubicBezTo>
                  <a:cubicBezTo>
                    <a:pt x="670" y="305"/>
                    <a:pt x="670" y="305"/>
                    <a:pt x="670" y="305"/>
                  </a:cubicBezTo>
                  <a:lnTo>
                    <a:pt x="804" y="305"/>
                  </a:lnTo>
                  <a:close/>
                  <a:moveTo>
                    <a:pt x="804" y="305"/>
                  </a:moveTo>
                  <a:cubicBezTo>
                    <a:pt x="804" y="305"/>
                    <a:pt x="804" y="305"/>
                    <a:pt x="804" y="305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71"/>
            <p:cNvSpPr>
              <a:spLocks noEditPoints="1"/>
            </p:cNvSpPr>
            <p:nvPr/>
          </p:nvSpPr>
          <p:spPr bwMode="auto">
            <a:xfrm>
              <a:off x="10274300" y="2603500"/>
              <a:ext cx="30163" cy="28575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72"/>
            <p:cNvSpPr>
              <a:spLocks noEditPoints="1"/>
            </p:cNvSpPr>
            <p:nvPr/>
          </p:nvSpPr>
          <p:spPr bwMode="auto">
            <a:xfrm>
              <a:off x="10215563" y="2662238"/>
              <a:ext cx="30163" cy="28575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4 h 48"/>
                <a:gd name="T10" fmla="*/ 48 w 48"/>
                <a:gd name="T11" fmla="*/ 24 h 48"/>
                <a:gd name="T12" fmla="*/ 48 w 4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4" name="Group 113"/>
          <p:cNvGrpSpPr>
            <a:grpSpLocks noChangeAspect="1"/>
          </p:cNvGrpSpPr>
          <p:nvPr/>
        </p:nvGrpSpPr>
        <p:grpSpPr>
          <a:xfrm>
            <a:off x="7727959" y="1418411"/>
            <a:ext cx="315383" cy="304800"/>
            <a:chOff x="11530013" y="1835151"/>
            <a:chExt cx="946150" cy="914400"/>
          </a:xfrm>
        </p:grpSpPr>
        <p:sp>
          <p:nvSpPr>
            <p:cNvPr id="104" name="Freeform 76"/>
            <p:cNvSpPr>
              <a:spLocks noEditPoints="1"/>
            </p:cNvSpPr>
            <p:nvPr/>
          </p:nvSpPr>
          <p:spPr bwMode="auto">
            <a:xfrm>
              <a:off x="12371388" y="1871663"/>
              <a:ext cx="68263" cy="69850"/>
            </a:xfrm>
            <a:custGeom>
              <a:avLst/>
              <a:gdLst>
                <a:gd name="T0" fmla="*/ 28 w 113"/>
                <a:gd name="T1" fmla="*/ 29 h 114"/>
                <a:gd name="T2" fmla="*/ 0 w 113"/>
                <a:gd name="T3" fmla="*/ 57 h 114"/>
                <a:gd name="T4" fmla="*/ 56 w 113"/>
                <a:gd name="T5" fmla="*/ 114 h 114"/>
                <a:gd name="T6" fmla="*/ 84 w 113"/>
                <a:gd name="T7" fmla="*/ 85 h 114"/>
                <a:gd name="T8" fmla="*/ 113 w 113"/>
                <a:gd name="T9" fmla="*/ 57 h 114"/>
                <a:gd name="T10" fmla="*/ 56 w 113"/>
                <a:gd name="T11" fmla="*/ 0 h 114"/>
                <a:gd name="T12" fmla="*/ 28 w 113"/>
                <a:gd name="T13" fmla="*/ 29 h 114"/>
                <a:gd name="T14" fmla="*/ 28 w 113"/>
                <a:gd name="T15" fmla="*/ 29 h 114"/>
                <a:gd name="T16" fmla="*/ 28 w 113"/>
                <a:gd name="T17" fmla="*/ 2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4">
                  <a:moveTo>
                    <a:pt x="28" y="29"/>
                  </a:moveTo>
                  <a:cubicBezTo>
                    <a:pt x="28" y="29"/>
                    <a:pt x="0" y="57"/>
                    <a:pt x="0" y="57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5"/>
                    <a:pt x="113" y="57"/>
                    <a:pt x="113" y="57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28" y="29"/>
                  </a:ln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9"/>
                  </a:cubicBezTo>
                </a:path>
              </a:pathLst>
            </a:custGeom>
            <a:solidFill>
              <a:srgbClr val="FF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Freeform 77"/>
            <p:cNvSpPr>
              <a:spLocks noEditPoints="1"/>
            </p:cNvSpPr>
            <p:nvPr/>
          </p:nvSpPr>
          <p:spPr bwMode="auto">
            <a:xfrm>
              <a:off x="12306301" y="1933576"/>
              <a:ext cx="71438" cy="71438"/>
            </a:xfrm>
            <a:custGeom>
              <a:avLst/>
              <a:gdLst>
                <a:gd name="T0" fmla="*/ 45 w 45"/>
                <a:gd name="T1" fmla="*/ 13 h 45"/>
                <a:gd name="T2" fmla="*/ 32 w 45"/>
                <a:gd name="T3" fmla="*/ 0 h 45"/>
                <a:gd name="T4" fmla="*/ 0 w 45"/>
                <a:gd name="T5" fmla="*/ 31 h 45"/>
                <a:gd name="T6" fmla="*/ 15 w 45"/>
                <a:gd name="T7" fmla="*/ 45 h 45"/>
                <a:gd name="T8" fmla="*/ 45 w 45"/>
                <a:gd name="T9" fmla="*/ 13 h 45"/>
                <a:gd name="T10" fmla="*/ 45 w 45"/>
                <a:gd name="T11" fmla="*/ 13 h 45"/>
                <a:gd name="T12" fmla="*/ 45 w 45"/>
                <a:gd name="T13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45" y="13"/>
                  </a:moveTo>
                  <a:lnTo>
                    <a:pt x="32" y="0"/>
                  </a:lnTo>
                  <a:lnTo>
                    <a:pt x="0" y="31"/>
                  </a:lnTo>
                  <a:lnTo>
                    <a:pt x="15" y="45"/>
                  </a:lnTo>
                  <a:lnTo>
                    <a:pt x="45" y="13"/>
                  </a:lnTo>
                  <a:close/>
                  <a:moveTo>
                    <a:pt x="45" y="13"/>
                  </a:moveTo>
                  <a:lnTo>
                    <a:pt x="45" y="13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Freeform 78"/>
            <p:cNvSpPr>
              <a:spLocks noEditPoints="1"/>
            </p:cNvSpPr>
            <p:nvPr/>
          </p:nvSpPr>
          <p:spPr bwMode="auto">
            <a:xfrm>
              <a:off x="12306301" y="1933576"/>
              <a:ext cx="71438" cy="71438"/>
            </a:xfrm>
            <a:custGeom>
              <a:avLst/>
              <a:gdLst>
                <a:gd name="T0" fmla="*/ 45 w 45"/>
                <a:gd name="T1" fmla="*/ 13 h 45"/>
                <a:gd name="T2" fmla="*/ 32 w 45"/>
                <a:gd name="T3" fmla="*/ 0 h 45"/>
                <a:gd name="T4" fmla="*/ 0 w 45"/>
                <a:gd name="T5" fmla="*/ 31 h 45"/>
                <a:gd name="T6" fmla="*/ 15 w 45"/>
                <a:gd name="T7" fmla="*/ 45 h 45"/>
                <a:gd name="T8" fmla="*/ 45 w 45"/>
                <a:gd name="T9" fmla="*/ 13 h 45"/>
                <a:gd name="T10" fmla="*/ 45 w 45"/>
                <a:gd name="T11" fmla="*/ 13 h 45"/>
                <a:gd name="T12" fmla="*/ 45 w 45"/>
                <a:gd name="T13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45" y="13"/>
                  </a:moveTo>
                  <a:lnTo>
                    <a:pt x="32" y="0"/>
                  </a:lnTo>
                  <a:lnTo>
                    <a:pt x="0" y="31"/>
                  </a:lnTo>
                  <a:lnTo>
                    <a:pt x="15" y="45"/>
                  </a:lnTo>
                  <a:lnTo>
                    <a:pt x="45" y="13"/>
                  </a:lnTo>
                  <a:moveTo>
                    <a:pt x="45" y="13"/>
                  </a:moveTo>
                  <a:lnTo>
                    <a:pt x="45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Freeform 79"/>
            <p:cNvSpPr>
              <a:spLocks noEditPoints="1"/>
            </p:cNvSpPr>
            <p:nvPr/>
          </p:nvSpPr>
          <p:spPr bwMode="auto">
            <a:xfrm>
              <a:off x="11930063" y="2001838"/>
              <a:ext cx="377825" cy="374650"/>
            </a:xfrm>
            <a:custGeom>
              <a:avLst/>
              <a:gdLst>
                <a:gd name="T0" fmla="*/ 268 w 618"/>
                <a:gd name="T1" fmla="*/ 406 h 618"/>
                <a:gd name="T2" fmla="*/ 421 w 618"/>
                <a:gd name="T3" fmla="*/ 246 h 618"/>
                <a:gd name="T4" fmla="*/ 618 w 618"/>
                <a:gd name="T5" fmla="*/ 39 h 618"/>
                <a:gd name="T6" fmla="*/ 579 w 618"/>
                <a:gd name="T7" fmla="*/ 0 h 618"/>
                <a:gd name="T8" fmla="*/ 373 w 618"/>
                <a:gd name="T9" fmla="*/ 197 h 618"/>
                <a:gd name="T10" fmla="*/ 0 w 618"/>
                <a:gd name="T11" fmla="*/ 553 h 618"/>
                <a:gd name="T12" fmla="*/ 65 w 618"/>
                <a:gd name="T13" fmla="*/ 618 h 618"/>
                <a:gd name="T14" fmla="*/ 201 w 618"/>
                <a:gd name="T15" fmla="*/ 475 h 618"/>
                <a:gd name="T16" fmla="*/ 235 w 618"/>
                <a:gd name="T17" fmla="*/ 475 h 618"/>
                <a:gd name="T18" fmla="*/ 269 w 618"/>
                <a:gd name="T19" fmla="*/ 440 h 618"/>
                <a:gd name="T20" fmla="*/ 268 w 618"/>
                <a:gd name="T21" fmla="*/ 406 h 618"/>
                <a:gd name="T22" fmla="*/ 268 w 618"/>
                <a:gd name="T23" fmla="*/ 406 h 618"/>
                <a:gd name="T24" fmla="*/ 268 w 618"/>
                <a:gd name="T25" fmla="*/ 40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8" h="618">
                  <a:moveTo>
                    <a:pt x="268" y="406"/>
                  </a:moveTo>
                  <a:cubicBezTo>
                    <a:pt x="421" y="246"/>
                    <a:pt x="421" y="246"/>
                    <a:pt x="421" y="246"/>
                  </a:cubicBezTo>
                  <a:cubicBezTo>
                    <a:pt x="421" y="246"/>
                    <a:pt x="618" y="39"/>
                    <a:pt x="618" y="39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373" y="197"/>
                    <a:pt x="373" y="197"/>
                    <a:pt x="373" y="197"/>
                  </a:cubicBezTo>
                  <a:cubicBezTo>
                    <a:pt x="372" y="197"/>
                    <a:pt x="0" y="553"/>
                    <a:pt x="0" y="553"/>
                  </a:cubicBezTo>
                  <a:cubicBezTo>
                    <a:pt x="65" y="618"/>
                    <a:pt x="65" y="618"/>
                    <a:pt x="65" y="618"/>
                  </a:cubicBezTo>
                  <a:cubicBezTo>
                    <a:pt x="201" y="475"/>
                    <a:pt x="201" y="475"/>
                    <a:pt x="201" y="475"/>
                  </a:cubicBezTo>
                  <a:cubicBezTo>
                    <a:pt x="211" y="466"/>
                    <a:pt x="226" y="466"/>
                    <a:pt x="235" y="475"/>
                  </a:cubicBezTo>
                  <a:cubicBezTo>
                    <a:pt x="269" y="440"/>
                    <a:pt x="269" y="440"/>
                    <a:pt x="269" y="440"/>
                  </a:cubicBezTo>
                  <a:cubicBezTo>
                    <a:pt x="259" y="431"/>
                    <a:pt x="259" y="416"/>
                    <a:pt x="268" y="406"/>
                  </a:cubicBezTo>
                  <a:close/>
                  <a:moveTo>
                    <a:pt x="268" y="406"/>
                  </a:moveTo>
                  <a:cubicBezTo>
                    <a:pt x="268" y="406"/>
                    <a:pt x="268" y="406"/>
                    <a:pt x="268" y="406"/>
                  </a:cubicBezTo>
                </a:path>
              </a:pathLst>
            </a:custGeom>
            <a:solidFill>
              <a:srgbClr val="274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80"/>
            <p:cNvSpPr>
              <a:spLocks noEditPoints="1"/>
            </p:cNvSpPr>
            <p:nvPr/>
          </p:nvSpPr>
          <p:spPr bwMode="auto">
            <a:xfrm>
              <a:off x="11563351" y="2079626"/>
              <a:ext cx="666750" cy="661988"/>
            </a:xfrm>
            <a:custGeom>
              <a:avLst/>
              <a:gdLst>
                <a:gd name="T0" fmla="*/ 903 w 1091"/>
                <a:gd name="T1" fmla="*/ 311 h 1092"/>
                <a:gd name="T2" fmla="*/ 870 w 1091"/>
                <a:gd name="T3" fmla="*/ 312 h 1092"/>
                <a:gd name="T4" fmla="*/ 837 w 1091"/>
                <a:gd name="T5" fmla="*/ 381 h 1092"/>
                <a:gd name="T6" fmla="*/ 667 w 1091"/>
                <a:gd name="T7" fmla="*/ 548 h 1092"/>
                <a:gd name="T8" fmla="*/ 649 w 1091"/>
                <a:gd name="T9" fmla="*/ 541 h 1092"/>
                <a:gd name="T10" fmla="*/ 543 w 1091"/>
                <a:gd name="T11" fmla="*/ 425 h 1092"/>
                <a:gd name="T12" fmla="*/ 918 w 1091"/>
                <a:gd name="T13" fmla="*/ 56 h 1092"/>
                <a:gd name="T14" fmla="*/ 509 w 1091"/>
                <a:gd name="T15" fmla="*/ 321 h 1092"/>
                <a:gd name="T16" fmla="*/ 186 w 1091"/>
                <a:gd name="T17" fmla="*/ 389 h 1092"/>
                <a:gd name="T18" fmla="*/ 102 w 1091"/>
                <a:gd name="T19" fmla="*/ 901 h 1092"/>
                <a:gd name="T20" fmla="*/ 300 w 1091"/>
                <a:gd name="T21" fmla="*/ 666 h 1092"/>
                <a:gd name="T22" fmla="*/ 418 w 1091"/>
                <a:gd name="T23" fmla="*/ 773 h 1092"/>
                <a:gd name="T24" fmla="*/ 416 w 1091"/>
                <a:gd name="T25" fmla="*/ 808 h 1092"/>
                <a:gd name="T26" fmla="*/ 665 w 1091"/>
                <a:gd name="T27" fmla="*/ 949 h 1092"/>
                <a:gd name="T28" fmla="*/ 686 w 1091"/>
                <a:gd name="T29" fmla="*/ 743 h 1092"/>
                <a:gd name="T30" fmla="*/ 1019 w 1091"/>
                <a:gd name="T31" fmla="*/ 496 h 1092"/>
                <a:gd name="T32" fmla="*/ 324 w 1091"/>
                <a:gd name="T33" fmla="*/ 558 h 1092"/>
                <a:gd name="T34" fmla="*/ 248 w 1091"/>
                <a:gd name="T35" fmla="*/ 547 h 1092"/>
                <a:gd name="T36" fmla="*/ 282 w 1091"/>
                <a:gd name="T37" fmla="*/ 513 h 1092"/>
                <a:gd name="T38" fmla="*/ 350 w 1091"/>
                <a:gd name="T39" fmla="*/ 478 h 1092"/>
                <a:gd name="T40" fmla="*/ 485 w 1091"/>
                <a:gd name="T41" fmla="*/ 445 h 1092"/>
                <a:gd name="T42" fmla="*/ 451 w 1091"/>
                <a:gd name="T43" fmla="*/ 479 h 1092"/>
                <a:gd name="T44" fmla="*/ 382 w 1091"/>
                <a:gd name="T45" fmla="*/ 514 h 1092"/>
                <a:gd name="T46" fmla="*/ 417 w 1091"/>
                <a:gd name="T47" fmla="*/ 574 h 1092"/>
                <a:gd name="T48" fmla="*/ 451 w 1091"/>
                <a:gd name="T49" fmla="*/ 541 h 1092"/>
                <a:gd name="T50" fmla="*/ 551 w 1091"/>
                <a:gd name="T51" fmla="*/ 674 h 1092"/>
                <a:gd name="T52" fmla="*/ 517 w 1091"/>
                <a:gd name="T53" fmla="*/ 674 h 1092"/>
                <a:gd name="T54" fmla="*/ 657 w 1091"/>
                <a:gd name="T55" fmla="*/ 682 h 1092"/>
                <a:gd name="T56" fmla="*/ 576 w 1091"/>
                <a:gd name="T57" fmla="*/ 788 h 1092"/>
                <a:gd name="T58" fmla="*/ 578 w 1091"/>
                <a:gd name="T59" fmla="*/ 844 h 1092"/>
                <a:gd name="T60" fmla="*/ 544 w 1091"/>
                <a:gd name="T61" fmla="*/ 844 h 1092"/>
                <a:gd name="T62" fmla="*/ 577 w 1091"/>
                <a:gd name="T63" fmla="*/ 709 h 1092"/>
                <a:gd name="T64" fmla="*/ 612 w 1091"/>
                <a:gd name="T65" fmla="*/ 640 h 1092"/>
                <a:gd name="T66" fmla="*/ 646 w 1091"/>
                <a:gd name="T67" fmla="*/ 606 h 1092"/>
                <a:gd name="T68" fmla="*/ 657 w 1091"/>
                <a:gd name="T69" fmla="*/ 68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1" h="1092">
                  <a:moveTo>
                    <a:pt x="1036" y="173"/>
                  </a:moveTo>
                  <a:cubicBezTo>
                    <a:pt x="903" y="311"/>
                    <a:pt x="903" y="311"/>
                    <a:pt x="903" y="311"/>
                  </a:cubicBezTo>
                  <a:cubicBezTo>
                    <a:pt x="899" y="316"/>
                    <a:pt x="892" y="319"/>
                    <a:pt x="886" y="319"/>
                  </a:cubicBezTo>
                  <a:cubicBezTo>
                    <a:pt x="880" y="319"/>
                    <a:pt x="874" y="316"/>
                    <a:pt x="870" y="312"/>
                  </a:cubicBezTo>
                  <a:cubicBezTo>
                    <a:pt x="836" y="347"/>
                    <a:pt x="836" y="347"/>
                    <a:pt x="836" y="347"/>
                  </a:cubicBezTo>
                  <a:cubicBezTo>
                    <a:pt x="846" y="356"/>
                    <a:pt x="846" y="371"/>
                    <a:pt x="837" y="381"/>
                  </a:cubicBezTo>
                  <a:cubicBezTo>
                    <a:pt x="684" y="541"/>
                    <a:pt x="684" y="541"/>
                    <a:pt x="684" y="541"/>
                  </a:cubicBezTo>
                  <a:cubicBezTo>
                    <a:pt x="679" y="546"/>
                    <a:pt x="673" y="548"/>
                    <a:pt x="667" y="548"/>
                  </a:cubicBezTo>
                  <a:cubicBezTo>
                    <a:pt x="666" y="548"/>
                    <a:pt x="666" y="548"/>
                    <a:pt x="666" y="548"/>
                  </a:cubicBezTo>
                  <a:cubicBezTo>
                    <a:pt x="660" y="548"/>
                    <a:pt x="654" y="546"/>
                    <a:pt x="649" y="541"/>
                  </a:cubicBezTo>
                  <a:cubicBezTo>
                    <a:pt x="550" y="442"/>
                    <a:pt x="550" y="442"/>
                    <a:pt x="550" y="442"/>
                  </a:cubicBezTo>
                  <a:cubicBezTo>
                    <a:pt x="545" y="437"/>
                    <a:pt x="543" y="431"/>
                    <a:pt x="543" y="425"/>
                  </a:cubicBezTo>
                  <a:cubicBezTo>
                    <a:pt x="543" y="418"/>
                    <a:pt x="545" y="412"/>
                    <a:pt x="550" y="408"/>
                  </a:cubicBezTo>
                  <a:cubicBezTo>
                    <a:pt x="918" y="56"/>
                    <a:pt x="918" y="56"/>
                    <a:pt x="918" y="56"/>
                  </a:cubicBezTo>
                  <a:cubicBezTo>
                    <a:pt x="817" y="0"/>
                    <a:pt x="690" y="6"/>
                    <a:pt x="595" y="73"/>
                  </a:cubicBezTo>
                  <a:cubicBezTo>
                    <a:pt x="606" y="164"/>
                    <a:pt x="574" y="256"/>
                    <a:pt x="509" y="321"/>
                  </a:cubicBezTo>
                  <a:cubicBezTo>
                    <a:pt x="465" y="365"/>
                    <a:pt x="410" y="394"/>
                    <a:pt x="349" y="405"/>
                  </a:cubicBezTo>
                  <a:cubicBezTo>
                    <a:pt x="293" y="415"/>
                    <a:pt x="237" y="409"/>
                    <a:pt x="186" y="389"/>
                  </a:cubicBezTo>
                  <a:cubicBezTo>
                    <a:pt x="170" y="400"/>
                    <a:pt x="156" y="413"/>
                    <a:pt x="142" y="426"/>
                  </a:cubicBezTo>
                  <a:cubicBezTo>
                    <a:pt x="13" y="556"/>
                    <a:pt x="0" y="757"/>
                    <a:pt x="102" y="901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7" y="670"/>
                    <a:pt x="293" y="666"/>
                    <a:pt x="300" y="666"/>
                  </a:cubicBezTo>
                  <a:cubicBezTo>
                    <a:pt x="307" y="666"/>
                    <a:pt x="314" y="668"/>
                    <a:pt x="319" y="673"/>
                  </a:cubicBezTo>
                  <a:cubicBezTo>
                    <a:pt x="418" y="773"/>
                    <a:pt x="418" y="773"/>
                    <a:pt x="418" y="773"/>
                  </a:cubicBezTo>
                  <a:cubicBezTo>
                    <a:pt x="423" y="777"/>
                    <a:pt x="425" y="784"/>
                    <a:pt x="425" y="791"/>
                  </a:cubicBezTo>
                  <a:cubicBezTo>
                    <a:pt x="425" y="798"/>
                    <a:pt x="421" y="804"/>
                    <a:pt x="416" y="808"/>
                  </a:cubicBezTo>
                  <a:cubicBezTo>
                    <a:pt x="190" y="989"/>
                    <a:pt x="190" y="989"/>
                    <a:pt x="190" y="989"/>
                  </a:cubicBezTo>
                  <a:cubicBezTo>
                    <a:pt x="334" y="1092"/>
                    <a:pt x="536" y="1078"/>
                    <a:pt x="665" y="949"/>
                  </a:cubicBezTo>
                  <a:cubicBezTo>
                    <a:pt x="678" y="936"/>
                    <a:pt x="691" y="921"/>
                    <a:pt x="702" y="905"/>
                  </a:cubicBezTo>
                  <a:cubicBezTo>
                    <a:pt x="682" y="854"/>
                    <a:pt x="676" y="798"/>
                    <a:pt x="686" y="743"/>
                  </a:cubicBezTo>
                  <a:cubicBezTo>
                    <a:pt x="697" y="682"/>
                    <a:pt x="726" y="626"/>
                    <a:pt x="770" y="582"/>
                  </a:cubicBezTo>
                  <a:cubicBezTo>
                    <a:pt x="835" y="517"/>
                    <a:pt x="927" y="485"/>
                    <a:pt x="1019" y="496"/>
                  </a:cubicBezTo>
                  <a:cubicBezTo>
                    <a:pt x="1085" y="401"/>
                    <a:pt x="1091" y="274"/>
                    <a:pt x="1036" y="173"/>
                  </a:cubicBezTo>
                  <a:close/>
                  <a:moveTo>
                    <a:pt x="324" y="558"/>
                  </a:moveTo>
                  <a:cubicBezTo>
                    <a:pt x="312" y="564"/>
                    <a:pt x="301" y="566"/>
                    <a:pt x="292" y="566"/>
                  </a:cubicBezTo>
                  <a:cubicBezTo>
                    <a:pt x="271" y="566"/>
                    <a:pt x="256" y="555"/>
                    <a:pt x="248" y="547"/>
                  </a:cubicBezTo>
                  <a:cubicBezTo>
                    <a:pt x="238" y="538"/>
                    <a:pt x="238" y="523"/>
                    <a:pt x="248" y="513"/>
                  </a:cubicBezTo>
                  <a:cubicBezTo>
                    <a:pt x="257" y="504"/>
                    <a:pt x="272" y="504"/>
                    <a:pt x="282" y="513"/>
                  </a:cubicBezTo>
                  <a:cubicBezTo>
                    <a:pt x="286" y="518"/>
                    <a:pt x="291" y="521"/>
                    <a:pt x="303" y="515"/>
                  </a:cubicBezTo>
                  <a:cubicBezTo>
                    <a:pt x="317" y="508"/>
                    <a:pt x="334" y="493"/>
                    <a:pt x="350" y="478"/>
                  </a:cubicBezTo>
                  <a:cubicBezTo>
                    <a:pt x="369" y="461"/>
                    <a:pt x="389" y="444"/>
                    <a:pt x="409" y="434"/>
                  </a:cubicBezTo>
                  <a:cubicBezTo>
                    <a:pt x="447" y="416"/>
                    <a:pt x="473" y="433"/>
                    <a:pt x="485" y="445"/>
                  </a:cubicBezTo>
                  <a:cubicBezTo>
                    <a:pt x="495" y="455"/>
                    <a:pt x="495" y="470"/>
                    <a:pt x="485" y="479"/>
                  </a:cubicBezTo>
                  <a:cubicBezTo>
                    <a:pt x="476" y="489"/>
                    <a:pt x="461" y="489"/>
                    <a:pt x="451" y="479"/>
                  </a:cubicBezTo>
                  <a:cubicBezTo>
                    <a:pt x="447" y="474"/>
                    <a:pt x="442" y="472"/>
                    <a:pt x="430" y="477"/>
                  </a:cubicBezTo>
                  <a:cubicBezTo>
                    <a:pt x="416" y="484"/>
                    <a:pt x="399" y="499"/>
                    <a:pt x="382" y="514"/>
                  </a:cubicBezTo>
                  <a:cubicBezTo>
                    <a:pt x="364" y="531"/>
                    <a:pt x="344" y="548"/>
                    <a:pt x="324" y="558"/>
                  </a:cubicBezTo>
                  <a:close/>
                  <a:moveTo>
                    <a:pt x="417" y="574"/>
                  </a:moveTo>
                  <a:cubicBezTo>
                    <a:pt x="408" y="565"/>
                    <a:pt x="408" y="550"/>
                    <a:pt x="417" y="541"/>
                  </a:cubicBezTo>
                  <a:cubicBezTo>
                    <a:pt x="427" y="531"/>
                    <a:pt x="442" y="531"/>
                    <a:pt x="451" y="541"/>
                  </a:cubicBezTo>
                  <a:cubicBezTo>
                    <a:pt x="551" y="640"/>
                    <a:pt x="551" y="640"/>
                    <a:pt x="551" y="640"/>
                  </a:cubicBezTo>
                  <a:cubicBezTo>
                    <a:pt x="560" y="649"/>
                    <a:pt x="560" y="665"/>
                    <a:pt x="551" y="674"/>
                  </a:cubicBezTo>
                  <a:cubicBezTo>
                    <a:pt x="546" y="679"/>
                    <a:pt x="540" y="681"/>
                    <a:pt x="534" y="681"/>
                  </a:cubicBezTo>
                  <a:cubicBezTo>
                    <a:pt x="528" y="681"/>
                    <a:pt x="521" y="679"/>
                    <a:pt x="517" y="674"/>
                  </a:cubicBezTo>
                  <a:lnTo>
                    <a:pt x="417" y="574"/>
                  </a:lnTo>
                  <a:close/>
                  <a:moveTo>
                    <a:pt x="657" y="682"/>
                  </a:moveTo>
                  <a:cubicBezTo>
                    <a:pt x="647" y="702"/>
                    <a:pt x="630" y="722"/>
                    <a:pt x="613" y="741"/>
                  </a:cubicBezTo>
                  <a:cubicBezTo>
                    <a:pt x="598" y="757"/>
                    <a:pt x="583" y="774"/>
                    <a:pt x="576" y="788"/>
                  </a:cubicBezTo>
                  <a:cubicBezTo>
                    <a:pt x="570" y="800"/>
                    <a:pt x="573" y="805"/>
                    <a:pt x="578" y="810"/>
                  </a:cubicBezTo>
                  <a:cubicBezTo>
                    <a:pt x="587" y="819"/>
                    <a:pt x="587" y="834"/>
                    <a:pt x="578" y="844"/>
                  </a:cubicBezTo>
                  <a:cubicBezTo>
                    <a:pt x="573" y="848"/>
                    <a:pt x="567" y="851"/>
                    <a:pt x="561" y="851"/>
                  </a:cubicBezTo>
                  <a:cubicBezTo>
                    <a:pt x="555" y="851"/>
                    <a:pt x="549" y="848"/>
                    <a:pt x="544" y="844"/>
                  </a:cubicBezTo>
                  <a:cubicBezTo>
                    <a:pt x="532" y="832"/>
                    <a:pt x="515" y="806"/>
                    <a:pt x="533" y="767"/>
                  </a:cubicBezTo>
                  <a:cubicBezTo>
                    <a:pt x="543" y="747"/>
                    <a:pt x="560" y="728"/>
                    <a:pt x="577" y="709"/>
                  </a:cubicBezTo>
                  <a:cubicBezTo>
                    <a:pt x="592" y="692"/>
                    <a:pt x="607" y="675"/>
                    <a:pt x="614" y="661"/>
                  </a:cubicBezTo>
                  <a:cubicBezTo>
                    <a:pt x="620" y="649"/>
                    <a:pt x="617" y="645"/>
                    <a:pt x="612" y="640"/>
                  </a:cubicBezTo>
                  <a:cubicBezTo>
                    <a:pt x="603" y="631"/>
                    <a:pt x="603" y="615"/>
                    <a:pt x="612" y="606"/>
                  </a:cubicBezTo>
                  <a:cubicBezTo>
                    <a:pt x="621" y="597"/>
                    <a:pt x="637" y="597"/>
                    <a:pt x="646" y="606"/>
                  </a:cubicBezTo>
                  <a:cubicBezTo>
                    <a:pt x="658" y="618"/>
                    <a:pt x="675" y="644"/>
                    <a:pt x="657" y="682"/>
                  </a:cubicBezTo>
                  <a:close/>
                  <a:moveTo>
                    <a:pt x="657" y="682"/>
                  </a:moveTo>
                  <a:cubicBezTo>
                    <a:pt x="657" y="682"/>
                    <a:pt x="657" y="682"/>
                    <a:pt x="657" y="68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Freeform 81"/>
            <p:cNvSpPr>
              <a:spLocks noEditPoints="1"/>
            </p:cNvSpPr>
            <p:nvPr/>
          </p:nvSpPr>
          <p:spPr bwMode="auto">
            <a:xfrm>
              <a:off x="11644313" y="2519363"/>
              <a:ext cx="142875" cy="141288"/>
            </a:xfrm>
            <a:custGeom>
              <a:avLst/>
              <a:gdLst>
                <a:gd name="T0" fmla="*/ 19 w 232"/>
                <a:gd name="T1" fmla="*/ 232 h 232"/>
                <a:gd name="T2" fmla="*/ 232 w 232"/>
                <a:gd name="T3" fmla="*/ 62 h 232"/>
                <a:gd name="T4" fmla="*/ 171 w 232"/>
                <a:gd name="T5" fmla="*/ 0 h 232"/>
                <a:gd name="T6" fmla="*/ 0 w 232"/>
                <a:gd name="T7" fmla="*/ 213 h 232"/>
                <a:gd name="T8" fmla="*/ 9 w 232"/>
                <a:gd name="T9" fmla="*/ 223 h 232"/>
                <a:gd name="T10" fmla="*/ 19 w 232"/>
                <a:gd name="T11" fmla="*/ 232 h 232"/>
                <a:gd name="T12" fmla="*/ 19 w 232"/>
                <a:gd name="T13" fmla="*/ 232 h 232"/>
                <a:gd name="T14" fmla="*/ 19 w 232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232">
                  <a:moveTo>
                    <a:pt x="19" y="232"/>
                  </a:moveTo>
                  <a:cubicBezTo>
                    <a:pt x="232" y="62"/>
                    <a:pt x="232" y="62"/>
                    <a:pt x="232" y="62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3" y="217"/>
                    <a:pt x="6" y="220"/>
                    <a:pt x="9" y="223"/>
                  </a:cubicBezTo>
                  <a:cubicBezTo>
                    <a:pt x="12" y="226"/>
                    <a:pt x="15" y="229"/>
                    <a:pt x="19" y="232"/>
                  </a:cubicBezTo>
                  <a:close/>
                  <a:moveTo>
                    <a:pt x="19" y="232"/>
                  </a:moveTo>
                  <a:cubicBezTo>
                    <a:pt x="19" y="232"/>
                    <a:pt x="19" y="232"/>
                    <a:pt x="19" y="232"/>
                  </a:cubicBezTo>
                </a:path>
              </a:pathLst>
            </a:custGeom>
            <a:solidFill>
              <a:srgbClr val="274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Freeform 82"/>
            <p:cNvSpPr>
              <a:spLocks noEditPoints="1"/>
            </p:cNvSpPr>
            <p:nvPr/>
          </p:nvSpPr>
          <p:spPr bwMode="auto">
            <a:xfrm>
              <a:off x="11709401" y="2332038"/>
              <a:ext cx="157163" cy="90488"/>
            </a:xfrm>
            <a:custGeom>
              <a:avLst/>
              <a:gdLst>
                <a:gd name="T0" fmla="*/ 213 w 257"/>
                <a:gd name="T1" fmla="*/ 63 h 150"/>
                <a:gd name="T2" fmla="*/ 247 w 257"/>
                <a:gd name="T3" fmla="*/ 63 h 150"/>
                <a:gd name="T4" fmla="*/ 247 w 257"/>
                <a:gd name="T5" fmla="*/ 29 h 150"/>
                <a:gd name="T6" fmla="*/ 171 w 257"/>
                <a:gd name="T7" fmla="*/ 18 h 150"/>
                <a:gd name="T8" fmla="*/ 112 w 257"/>
                <a:gd name="T9" fmla="*/ 62 h 150"/>
                <a:gd name="T10" fmla="*/ 65 w 257"/>
                <a:gd name="T11" fmla="*/ 99 h 150"/>
                <a:gd name="T12" fmla="*/ 44 w 257"/>
                <a:gd name="T13" fmla="*/ 97 h 150"/>
                <a:gd name="T14" fmla="*/ 10 w 257"/>
                <a:gd name="T15" fmla="*/ 97 h 150"/>
                <a:gd name="T16" fmla="*/ 10 w 257"/>
                <a:gd name="T17" fmla="*/ 131 h 150"/>
                <a:gd name="T18" fmla="*/ 54 w 257"/>
                <a:gd name="T19" fmla="*/ 150 h 150"/>
                <a:gd name="T20" fmla="*/ 86 w 257"/>
                <a:gd name="T21" fmla="*/ 142 h 150"/>
                <a:gd name="T22" fmla="*/ 144 w 257"/>
                <a:gd name="T23" fmla="*/ 98 h 150"/>
                <a:gd name="T24" fmla="*/ 192 w 257"/>
                <a:gd name="T25" fmla="*/ 61 h 150"/>
                <a:gd name="T26" fmla="*/ 213 w 257"/>
                <a:gd name="T27" fmla="*/ 63 h 150"/>
                <a:gd name="T28" fmla="*/ 213 w 257"/>
                <a:gd name="T29" fmla="*/ 63 h 150"/>
                <a:gd name="T30" fmla="*/ 213 w 257"/>
                <a:gd name="T31" fmla="*/ 6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7" h="150">
                  <a:moveTo>
                    <a:pt x="213" y="63"/>
                  </a:moveTo>
                  <a:cubicBezTo>
                    <a:pt x="223" y="73"/>
                    <a:pt x="238" y="73"/>
                    <a:pt x="247" y="63"/>
                  </a:cubicBezTo>
                  <a:cubicBezTo>
                    <a:pt x="257" y="54"/>
                    <a:pt x="257" y="39"/>
                    <a:pt x="247" y="29"/>
                  </a:cubicBezTo>
                  <a:cubicBezTo>
                    <a:pt x="235" y="17"/>
                    <a:pt x="209" y="0"/>
                    <a:pt x="171" y="18"/>
                  </a:cubicBezTo>
                  <a:cubicBezTo>
                    <a:pt x="151" y="28"/>
                    <a:pt x="131" y="45"/>
                    <a:pt x="112" y="62"/>
                  </a:cubicBezTo>
                  <a:cubicBezTo>
                    <a:pt x="96" y="77"/>
                    <a:pt x="79" y="92"/>
                    <a:pt x="65" y="99"/>
                  </a:cubicBezTo>
                  <a:cubicBezTo>
                    <a:pt x="53" y="105"/>
                    <a:pt x="48" y="102"/>
                    <a:pt x="44" y="97"/>
                  </a:cubicBezTo>
                  <a:cubicBezTo>
                    <a:pt x="34" y="88"/>
                    <a:pt x="19" y="88"/>
                    <a:pt x="10" y="97"/>
                  </a:cubicBezTo>
                  <a:cubicBezTo>
                    <a:pt x="0" y="107"/>
                    <a:pt x="0" y="122"/>
                    <a:pt x="10" y="131"/>
                  </a:cubicBezTo>
                  <a:cubicBezTo>
                    <a:pt x="18" y="139"/>
                    <a:pt x="33" y="150"/>
                    <a:pt x="54" y="150"/>
                  </a:cubicBezTo>
                  <a:cubicBezTo>
                    <a:pt x="63" y="150"/>
                    <a:pt x="74" y="148"/>
                    <a:pt x="86" y="142"/>
                  </a:cubicBezTo>
                  <a:cubicBezTo>
                    <a:pt x="106" y="132"/>
                    <a:pt x="126" y="115"/>
                    <a:pt x="144" y="98"/>
                  </a:cubicBezTo>
                  <a:cubicBezTo>
                    <a:pt x="161" y="83"/>
                    <a:pt x="178" y="68"/>
                    <a:pt x="192" y="61"/>
                  </a:cubicBezTo>
                  <a:cubicBezTo>
                    <a:pt x="204" y="56"/>
                    <a:pt x="209" y="58"/>
                    <a:pt x="213" y="63"/>
                  </a:cubicBezTo>
                  <a:close/>
                  <a:moveTo>
                    <a:pt x="213" y="63"/>
                  </a:moveTo>
                  <a:cubicBezTo>
                    <a:pt x="213" y="63"/>
                    <a:pt x="213" y="63"/>
                    <a:pt x="213" y="63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Freeform 83"/>
            <p:cNvSpPr>
              <a:spLocks noEditPoints="1"/>
            </p:cNvSpPr>
            <p:nvPr/>
          </p:nvSpPr>
          <p:spPr bwMode="auto">
            <a:xfrm>
              <a:off x="11877676" y="2441576"/>
              <a:ext cx="98425" cy="153988"/>
            </a:xfrm>
            <a:custGeom>
              <a:avLst/>
              <a:gdLst>
                <a:gd name="T0" fmla="*/ 97 w 160"/>
                <a:gd name="T1" fmla="*/ 9 h 254"/>
                <a:gd name="T2" fmla="*/ 97 w 160"/>
                <a:gd name="T3" fmla="*/ 43 h 254"/>
                <a:gd name="T4" fmla="*/ 99 w 160"/>
                <a:gd name="T5" fmla="*/ 64 h 254"/>
                <a:gd name="T6" fmla="*/ 62 w 160"/>
                <a:gd name="T7" fmla="*/ 112 h 254"/>
                <a:gd name="T8" fmla="*/ 18 w 160"/>
                <a:gd name="T9" fmla="*/ 170 h 254"/>
                <a:gd name="T10" fmla="*/ 29 w 160"/>
                <a:gd name="T11" fmla="*/ 247 h 254"/>
                <a:gd name="T12" fmla="*/ 46 w 160"/>
                <a:gd name="T13" fmla="*/ 254 h 254"/>
                <a:gd name="T14" fmla="*/ 63 w 160"/>
                <a:gd name="T15" fmla="*/ 247 h 254"/>
                <a:gd name="T16" fmla="*/ 63 w 160"/>
                <a:gd name="T17" fmla="*/ 213 h 254"/>
                <a:gd name="T18" fmla="*/ 61 w 160"/>
                <a:gd name="T19" fmla="*/ 191 h 254"/>
                <a:gd name="T20" fmla="*/ 98 w 160"/>
                <a:gd name="T21" fmla="*/ 144 h 254"/>
                <a:gd name="T22" fmla="*/ 142 w 160"/>
                <a:gd name="T23" fmla="*/ 85 h 254"/>
                <a:gd name="T24" fmla="*/ 131 w 160"/>
                <a:gd name="T25" fmla="*/ 9 h 254"/>
                <a:gd name="T26" fmla="*/ 97 w 160"/>
                <a:gd name="T27" fmla="*/ 9 h 254"/>
                <a:gd name="T28" fmla="*/ 97 w 160"/>
                <a:gd name="T29" fmla="*/ 9 h 254"/>
                <a:gd name="T30" fmla="*/ 97 w 160"/>
                <a:gd name="T31" fmla="*/ 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254">
                  <a:moveTo>
                    <a:pt x="97" y="9"/>
                  </a:moveTo>
                  <a:cubicBezTo>
                    <a:pt x="88" y="18"/>
                    <a:pt x="88" y="34"/>
                    <a:pt x="97" y="43"/>
                  </a:cubicBezTo>
                  <a:cubicBezTo>
                    <a:pt x="102" y="48"/>
                    <a:pt x="105" y="52"/>
                    <a:pt x="99" y="64"/>
                  </a:cubicBezTo>
                  <a:cubicBezTo>
                    <a:pt x="92" y="78"/>
                    <a:pt x="77" y="95"/>
                    <a:pt x="62" y="112"/>
                  </a:cubicBezTo>
                  <a:cubicBezTo>
                    <a:pt x="45" y="131"/>
                    <a:pt x="28" y="150"/>
                    <a:pt x="18" y="170"/>
                  </a:cubicBezTo>
                  <a:cubicBezTo>
                    <a:pt x="0" y="209"/>
                    <a:pt x="17" y="235"/>
                    <a:pt x="29" y="247"/>
                  </a:cubicBezTo>
                  <a:cubicBezTo>
                    <a:pt x="34" y="251"/>
                    <a:pt x="40" y="254"/>
                    <a:pt x="46" y="254"/>
                  </a:cubicBezTo>
                  <a:cubicBezTo>
                    <a:pt x="52" y="254"/>
                    <a:pt x="58" y="251"/>
                    <a:pt x="63" y="247"/>
                  </a:cubicBezTo>
                  <a:cubicBezTo>
                    <a:pt x="72" y="237"/>
                    <a:pt x="72" y="222"/>
                    <a:pt x="63" y="213"/>
                  </a:cubicBezTo>
                  <a:cubicBezTo>
                    <a:pt x="58" y="208"/>
                    <a:pt x="55" y="203"/>
                    <a:pt x="61" y="191"/>
                  </a:cubicBezTo>
                  <a:cubicBezTo>
                    <a:pt x="68" y="177"/>
                    <a:pt x="83" y="160"/>
                    <a:pt x="98" y="144"/>
                  </a:cubicBezTo>
                  <a:cubicBezTo>
                    <a:pt x="115" y="125"/>
                    <a:pt x="132" y="105"/>
                    <a:pt x="142" y="85"/>
                  </a:cubicBezTo>
                  <a:cubicBezTo>
                    <a:pt x="160" y="47"/>
                    <a:pt x="143" y="21"/>
                    <a:pt x="131" y="9"/>
                  </a:cubicBezTo>
                  <a:cubicBezTo>
                    <a:pt x="122" y="0"/>
                    <a:pt x="106" y="0"/>
                    <a:pt x="97" y="9"/>
                  </a:cubicBezTo>
                  <a:close/>
                  <a:moveTo>
                    <a:pt x="97" y="9"/>
                  </a:moveTo>
                  <a:cubicBezTo>
                    <a:pt x="97" y="9"/>
                    <a:pt x="97" y="9"/>
                    <a:pt x="97" y="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Freeform 84"/>
            <p:cNvSpPr>
              <a:spLocks noEditPoints="1"/>
            </p:cNvSpPr>
            <p:nvPr/>
          </p:nvSpPr>
          <p:spPr bwMode="auto">
            <a:xfrm>
              <a:off x="11812588" y="2401888"/>
              <a:ext cx="93663" cy="90488"/>
            </a:xfrm>
            <a:custGeom>
              <a:avLst/>
              <a:gdLst>
                <a:gd name="T0" fmla="*/ 143 w 152"/>
                <a:gd name="T1" fmla="*/ 143 h 150"/>
                <a:gd name="T2" fmla="*/ 143 w 152"/>
                <a:gd name="T3" fmla="*/ 109 h 150"/>
                <a:gd name="T4" fmla="*/ 43 w 152"/>
                <a:gd name="T5" fmla="*/ 10 h 150"/>
                <a:gd name="T6" fmla="*/ 9 w 152"/>
                <a:gd name="T7" fmla="*/ 10 h 150"/>
                <a:gd name="T8" fmla="*/ 9 w 152"/>
                <a:gd name="T9" fmla="*/ 43 h 150"/>
                <a:gd name="T10" fmla="*/ 109 w 152"/>
                <a:gd name="T11" fmla="*/ 143 h 150"/>
                <a:gd name="T12" fmla="*/ 126 w 152"/>
                <a:gd name="T13" fmla="*/ 150 h 150"/>
                <a:gd name="T14" fmla="*/ 143 w 152"/>
                <a:gd name="T15" fmla="*/ 143 h 150"/>
                <a:gd name="T16" fmla="*/ 143 w 152"/>
                <a:gd name="T17" fmla="*/ 143 h 150"/>
                <a:gd name="T18" fmla="*/ 143 w 152"/>
                <a:gd name="T19" fmla="*/ 14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0">
                  <a:moveTo>
                    <a:pt x="143" y="143"/>
                  </a:moveTo>
                  <a:cubicBezTo>
                    <a:pt x="152" y="134"/>
                    <a:pt x="152" y="118"/>
                    <a:pt x="143" y="10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4" y="0"/>
                    <a:pt x="19" y="0"/>
                    <a:pt x="9" y="10"/>
                  </a:cubicBezTo>
                  <a:cubicBezTo>
                    <a:pt x="0" y="19"/>
                    <a:pt x="0" y="34"/>
                    <a:pt x="9" y="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3" y="148"/>
                    <a:pt x="120" y="150"/>
                    <a:pt x="126" y="150"/>
                  </a:cubicBezTo>
                  <a:cubicBezTo>
                    <a:pt x="132" y="150"/>
                    <a:pt x="138" y="148"/>
                    <a:pt x="143" y="143"/>
                  </a:cubicBezTo>
                  <a:close/>
                  <a:moveTo>
                    <a:pt x="143" y="143"/>
                  </a:moveTo>
                  <a:cubicBezTo>
                    <a:pt x="143" y="143"/>
                    <a:pt x="143" y="143"/>
                    <a:pt x="143" y="143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Freeform 85"/>
            <p:cNvSpPr>
              <a:spLocks noEditPoints="1"/>
            </p:cNvSpPr>
            <p:nvPr/>
          </p:nvSpPr>
          <p:spPr bwMode="auto">
            <a:xfrm>
              <a:off x="11530013" y="1835151"/>
              <a:ext cx="946150" cy="914400"/>
            </a:xfrm>
            <a:custGeom>
              <a:avLst/>
              <a:gdLst>
                <a:gd name="T0" fmla="*/ 1448 w 1548"/>
                <a:gd name="T1" fmla="*/ 9 h 1508"/>
                <a:gd name="T2" fmla="*/ 1386 w 1548"/>
                <a:gd name="T3" fmla="*/ 38 h 1508"/>
                <a:gd name="T4" fmla="*/ 1346 w 1548"/>
                <a:gd name="T5" fmla="*/ 32 h 1508"/>
                <a:gd name="T6" fmla="*/ 1352 w 1548"/>
                <a:gd name="T7" fmla="*/ 72 h 1508"/>
                <a:gd name="T8" fmla="*/ 1319 w 1548"/>
                <a:gd name="T9" fmla="*/ 127 h 1508"/>
                <a:gd name="T10" fmla="*/ 1229 w 1548"/>
                <a:gd name="T11" fmla="*/ 112 h 1508"/>
                <a:gd name="T12" fmla="*/ 1195 w 1548"/>
                <a:gd name="T13" fmla="*/ 146 h 1508"/>
                <a:gd name="T14" fmla="*/ 1008 w 1548"/>
                <a:gd name="T15" fmla="*/ 424 h 1508"/>
                <a:gd name="T16" fmla="*/ 609 w 1548"/>
                <a:gd name="T17" fmla="*/ 446 h 1508"/>
                <a:gd name="T18" fmla="*/ 529 w 1548"/>
                <a:gd name="T19" fmla="*/ 690 h 1508"/>
                <a:gd name="T20" fmla="*/ 223 w 1548"/>
                <a:gd name="T21" fmla="*/ 745 h 1508"/>
                <a:gd name="T22" fmla="*/ 137 w 1548"/>
                <a:gd name="T23" fmla="*/ 1358 h 1508"/>
                <a:gd name="T24" fmla="*/ 162 w 1548"/>
                <a:gd name="T25" fmla="*/ 1386 h 1508"/>
                <a:gd name="T26" fmla="*/ 753 w 1548"/>
                <a:gd name="T27" fmla="*/ 1386 h 1508"/>
                <a:gd name="T28" fmla="*/ 805 w 1548"/>
                <a:gd name="T29" fmla="*/ 1302 h 1508"/>
                <a:gd name="T30" fmla="*/ 1079 w 1548"/>
                <a:gd name="T31" fmla="*/ 948 h 1508"/>
                <a:gd name="T32" fmla="*/ 1176 w 1548"/>
                <a:gd name="T33" fmla="*/ 733 h 1508"/>
                <a:gd name="T34" fmla="*/ 1376 w 1548"/>
                <a:gd name="T35" fmla="*/ 277 h 1508"/>
                <a:gd name="T36" fmla="*/ 1444 w 1548"/>
                <a:gd name="T37" fmla="*/ 334 h 1508"/>
                <a:gd name="T38" fmla="*/ 1461 w 1548"/>
                <a:gd name="T39" fmla="*/ 293 h 1508"/>
                <a:gd name="T40" fmla="*/ 1421 w 1548"/>
                <a:gd name="T41" fmla="*/ 229 h 1508"/>
                <a:gd name="T42" fmla="*/ 1448 w 1548"/>
                <a:gd name="T43" fmla="*/ 224 h 1508"/>
                <a:gd name="T44" fmla="*/ 1482 w 1548"/>
                <a:gd name="T45" fmla="*/ 202 h 1508"/>
                <a:gd name="T46" fmla="*/ 1516 w 1548"/>
                <a:gd name="T47" fmla="*/ 202 h 1508"/>
                <a:gd name="T48" fmla="*/ 1510 w 1548"/>
                <a:gd name="T49" fmla="*/ 162 h 1508"/>
                <a:gd name="T50" fmla="*/ 1539 w 1548"/>
                <a:gd name="T51" fmla="*/ 100 h 1508"/>
                <a:gd name="T52" fmla="*/ 1431 w 1548"/>
                <a:gd name="T53" fmla="*/ 174 h 1508"/>
                <a:gd name="T54" fmla="*/ 1403 w 1548"/>
                <a:gd name="T55" fmla="*/ 89 h 1508"/>
                <a:gd name="T56" fmla="*/ 1488 w 1548"/>
                <a:gd name="T57" fmla="*/ 117 h 1508"/>
                <a:gd name="T58" fmla="*/ 824 w 1548"/>
                <a:gd name="T59" fmla="*/ 985 h 1508"/>
                <a:gd name="T60" fmla="*/ 756 w 1548"/>
                <a:gd name="T61" fmla="*/ 1308 h 1508"/>
                <a:gd name="T62" fmla="*/ 244 w 1548"/>
                <a:gd name="T63" fmla="*/ 1392 h 1508"/>
                <a:gd name="T64" fmla="*/ 479 w 1548"/>
                <a:gd name="T65" fmla="*/ 1194 h 1508"/>
                <a:gd name="T66" fmla="*/ 373 w 1548"/>
                <a:gd name="T67" fmla="*/ 1076 h 1508"/>
                <a:gd name="T68" fmla="*/ 337 w 1548"/>
                <a:gd name="T69" fmla="*/ 1078 h 1508"/>
                <a:gd name="T70" fmla="*/ 196 w 1548"/>
                <a:gd name="T71" fmla="*/ 829 h 1508"/>
                <a:gd name="T72" fmla="*/ 403 w 1548"/>
                <a:gd name="T73" fmla="*/ 808 h 1508"/>
                <a:gd name="T74" fmla="*/ 649 w 1548"/>
                <a:gd name="T75" fmla="*/ 476 h 1508"/>
                <a:gd name="T76" fmla="*/ 604 w 1548"/>
                <a:gd name="T77" fmla="*/ 811 h 1508"/>
                <a:gd name="T78" fmla="*/ 604 w 1548"/>
                <a:gd name="T79" fmla="*/ 845 h 1508"/>
                <a:gd name="T80" fmla="*/ 720 w 1548"/>
                <a:gd name="T81" fmla="*/ 951 h 1508"/>
                <a:gd name="T82" fmla="*/ 738 w 1548"/>
                <a:gd name="T83" fmla="*/ 944 h 1508"/>
                <a:gd name="T84" fmla="*/ 890 w 1548"/>
                <a:gd name="T85" fmla="*/ 750 h 1508"/>
                <a:gd name="T86" fmla="*/ 720 w 1548"/>
                <a:gd name="T87" fmla="*/ 893 h 1508"/>
                <a:gd name="T88" fmla="*/ 1027 w 1548"/>
                <a:gd name="T89" fmla="*/ 472 h 1508"/>
                <a:gd name="T90" fmla="*/ 1273 w 1548"/>
                <a:gd name="T91" fmla="*/ 314 h 1508"/>
                <a:gd name="T92" fmla="*/ 923 w 1548"/>
                <a:gd name="T93" fmla="*/ 681 h 1508"/>
                <a:gd name="T94" fmla="*/ 940 w 1548"/>
                <a:gd name="T95" fmla="*/ 722 h 1508"/>
                <a:gd name="T96" fmla="*/ 1090 w 1548"/>
                <a:gd name="T97" fmla="*/ 576 h 1508"/>
                <a:gd name="T98" fmla="*/ 824 w 1548"/>
                <a:gd name="T99" fmla="*/ 985 h 1508"/>
                <a:gd name="T100" fmla="*/ 419 w 1548"/>
                <a:gd name="T101" fmla="*/ 1191 h 1508"/>
                <a:gd name="T102" fmla="*/ 196 w 1548"/>
                <a:gd name="T103" fmla="*/ 1352 h 1508"/>
                <a:gd name="T104" fmla="*/ 358 w 1548"/>
                <a:gd name="T105" fmla="*/ 1129 h 1508"/>
                <a:gd name="T106" fmla="*/ 1386 w 1548"/>
                <a:gd name="T107" fmla="*/ 197 h 1508"/>
                <a:gd name="T108" fmla="*/ 1268 w 1548"/>
                <a:gd name="T109" fmla="*/ 242 h 1508"/>
                <a:gd name="T110" fmla="*/ 1352 w 1548"/>
                <a:gd name="T111" fmla="*/ 162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48" h="1508">
                  <a:moveTo>
                    <a:pt x="1539" y="100"/>
                  </a:moveTo>
                  <a:cubicBezTo>
                    <a:pt x="1448" y="9"/>
                    <a:pt x="1448" y="9"/>
                    <a:pt x="1448" y="9"/>
                  </a:cubicBezTo>
                  <a:cubicBezTo>
                    <a:pt x="1439" y="0"/>
                    <a:pt x="1424" y="0"/>
                    <a:pt x="1414" y="9"/>
                  </a:cubicBezTo>
                  <a:cubicBezTo>
                    <a:pt x="1386" y="38"/>
                    <a:pt x="1386" y="38"/>
                    <a:pt x="1386" y="38"/>
                  </a:cubicBezTo>
                  <a:cubicBezTo>
                    <a:pt x="1380" y="32"/>
                    <a:pt x="1380" y="32"/>
                    <a:pt x="1380" y="32"/>
                  </a:cubicBezTo>
                  <a:cubicBezTo>
                    <a:pt x="1371" y="23"/>
                    <a:pt x="1356" y="23"/>
                    <a:pt x="1346" y="32"/>
                  </a:cubicBezTo>
                  <a:cubicBezTo>
                    <a:pt x="1337" y="41"/>
                    <a:pt x="1337" y="57"/>
                    <a:pt x="1346" y="66"/>
                  </a:cubicBezTo>
                  <a:cubicBezTo>
                    <a:pt x="1352" y="72"/>
                    <a:pt x="1352" y="72"/>
                    <a:pt x="1352" y="72"/>
                  </a:cubicBezTo>
                  <a:cubicBezTo>
                    <a:pt x="1324" y="100"/>
                    <a:pt x="1324" y="100"/>
                    <a:pt x="1324" y="100"/>
                  </a:cubicBezTo>
                  <a:cubicBezTo>
                    <a:pt x="1316" y="107"/>
                    <a:pt x="1315" y="118"/>
                    <a:pt x="1319" y="127"/>
                  </a:cubicBezTo>
                  <a:cubicBezTo>
                    <a:pt x="1281" y="163"/>
                    <a:pt x="1281" y="163"/>
                    <a:pt x="1281" y="163"/>
                  </a:cubicBezTo>
                  <a:cubicBezTo>
                    <a:pt x="1229" y="112"/>
                    <a:pt x="1229" y="112"/>
                    <a:pt x="1229" y="112"/>
                  </a:cubicBezTo>
                  <a:cubicBezTo>
                    <a:pt x="1220" y="103"/>
                    <a:pt x="1205" y="103"/>
                    <a:pt x="1195" y="112"/>
                  </a:cubicBezTo>
                  <a:cubicBezTo>
                    <a:pt x="1186" y="121"/>
                    <a:pt x="1186" y="137"/>
                    <a:pt x="1195" y="146"/>
                  </a:cubicBezTo>
                  <a:cubicBezTo>
                    <a:pt x="1246" y="196"/>
                    <a:pt x="1246" y="196"/>
                    <a:pt x="1246" y="196"/>
                  </a:cubicBezTo>
                  <a:cubicBezTo>
                    <a:pt x="1008" y="424"/>
                    <a:pt x="1008" y="424"/>
                    <a:pt x="1008" y="424"/>
                  </a:cubicBezTo>
                  <a:cubicBezTo>
                    <a:pt x="950" y="389"/>
                    <a:pt x="884" y="371"/>
                    <a:pt x="815" y="372"/>
                  </a:cubicBezTo>
                  <a:cubicBezTo>
                    <a:pt x="740" y="374"/>
                    <a:pt x="668" y="400"/>
                    <a:pt x="609" y="446"/>
                  </a:cubicBezTo>
                  <a:cubicBezTo>
                    <a:pt x="602" y="451"/>
                    <a:pt x="599" y="460"/>
                    <a:pt x="600" y="469"/>
                  </a:cubicBezTo>
                  <a:cubicBezTo>
                    <a:pt x="614" y="550"/>
                    <a:pt x="587" y="633"/>
                    <a:pt x="529" y="690"/>
                  </a:cubicBezTo>
                  <a:cubicBezTo>
                    <a:pt x="455" y="764"/>
                    <a:pt x="342" y="785"/>
                    <a:pt x="247" y="743"/>
                  </a:cubicBezTo>
                  <a:cubicBezTo>
                    <a:pt x="239" y="739"/>
                    <a:pt x="230" y="740"/>
                    <a:pt x="223" y="745"/>
                  </a:cubicBezTo>
                  <a:cubicBezTo>
                    <a:pt x="201" y="760"/>
                    <a:pt x="181" y="777"/>
                    <a:pt x="162" y="796"/>
                  </a:cubicBezTo>
                  <a:cubicBezTo>
                    <a:pt x="8" y="949"/>
                    <a:pt x="0" y="1194"/>
                    <a:pt x="137" y="1358"/>
                  </a:cubicBezTo>
                  <a:cubicBezTo>
                    <a:pt x="137" y="1358"/>
                    <a:pt x="137" y="1359"/>
                    <a:pt x="137" y="1359"/>
                  </a:cubicBezTo>
                  <a:cubicBezTo>
                    <a:pt x="145" y="1368"/>
                    <a:pt x="153" y="1377"/>
                    <a:pt x="162" y="1386"/>
                  </a:cubicBezTo>
                  <a:cubicBezTo>
                    <a:pt x="244" y="1467"/>
                    <a:pt x="350" y="1508"/>
                    <a:pt x="457" y="1508"/>
                  </a:cubicBezTo>
                  <a:cubicBezTo>
                    <a:pt x="564" y="1508"/>
                    <a:pt x="671" y="1467"/>
                    <a:pt x="753" y="1386"/>
                  </a:cubicBezTo>
                  <a:cubicBezTo>
                    <a:pt x="771" y="1367"/>
                    <a:pt x="788" y="1347"/>
                    <a:pt x="803" y="1325"/>
                  </a:cubicBezTo>
                  <a:cubicBezTo>
                    <a:pt x="808" y="1318"/>
                    <a:pt x="809" y="1309"/>
                    <a:pt x="805" y="1302"/>
                  </a:cubicBezTo>
                  <a:cubicBezTo>
                    <a:pt x="763" y="1206"/>
                    <a:pt x="784" y="1093"/>
                    <a:pt x="858" y="1019"/>
                  </a:cubicBezTo>
                  <a:cubicBezTo>
                    <a:pt x="916" y="961"/>
                    <a:pt x="999" y="935"/>
                    <a:pt x="1079" y="948"/>
                  </a:cubicBezTo>
                  <a:cubicBezTo>
                    <a:pt x="1088" y="950"/>
                    <a:pt x="1097" y="946"/>
                    <a:pt x="1102" y="939"/>
                  </a:cubicBezTo>
                  <a:cubicBezTo>
                    <a:pt x="1149" y="880"/>
                    <a:pt x="1174" y="808"/>
                    <a:pt x="1176" y="733"/>
                  </a:cubicBezTo>
                  <a:cubicBezTo>
                    <a:pt x="1178" y="664"/>
                    <a:pt x="1160" y="598"/>
                    <a:pt x="1124" y="540"/>
                  </a:cubicBezTo>
                  <a:cubicBezTo>
                    <a:pt x="1376" y="277"/>
                    <a:pt x="1376" y="277"/>
                    <a:pt x="1376" y="277"/>
                  </a:cubicBezTo>
                  <a:cubicBezTo>
                    <a:pt x="1427" y="327"/>
                    <a:pt x="1427" y="327"/>
                    <a:pt x="1427" y="327"/>
                  </a:cubicBezTo>
                  <a:cubicBezTo>
                    <a:pt x="1431" y="332"/>
                    <a:pt x="1437" y="334"/>
                    <a:pt x="1444" y="334"/>
                  </a:cubicBezTo>
                  <a:cubicBezTo>
                    <a:pt x="1450" y="334"/>
                    <a:pt x="1456" y="332"/>
                    <a:pt x="1461" y="327"/>
                  </a:cubicBezTo>
                  <a:cubicBezTo>
                    <a:pt x="1470" y="318"/>
                    <a:pt x="1470" y="303"/>
                    <a:pt x="1461" y="293"/>
                  </a:cubicBezTo>
                  <a:cubicBezTo>
                    <a:pt x="1409" y="242"/>
                    <a:pt x="1409" y="242"/>
                    <a:pt x="1409" y="242"/>
                  </a:cubicBezTo>
                  <a:cubicBezTo>
                    <a:pt x="1421" y="229"/>
                    <a:pt x="1421" y="229"/>
                    <a:pt x="1421" y="229"/>
                  </a:cubicBezTo>
                  <a:cubicBezTo>
                    <a:pt x="1425" y="231"/>
                    <a:pt x="1428" y="231"/>
                    <a:pt x="1431" y="231"/>
                  </a:cubicBezTo>
                  <a:cubicBezTo>
                    <a:pt x="1437" y="231"/>
                    <a:pt x="1444" y="229"/>
                    <a:pt x="1448" y="224"/>
                  </a:cubicBezTo>
                  <a:cubicBezTo>
                    <a:pt x="1476" y="196"/>
                    <a:pt x="1476" y="196"/>
                    <a:pt x="1476" y="196"/>
                  </a:cubicBezTo>
                  <a:cubicBezTo>
                    <a:pt x="1482" y="202"/>
                    <a:pt x="1482" y="202"/>
                    <a:pt x="1482" y="202"/>
                  </a:cubicBezTo>
                  <a:cubicBezTo>
                    <a:pt x="1487" y="207"/>
                    <a:pt x="1493" y="209"/>
                    <a:pt x="1499" y="209"/>
                  </a:cubicBezTo>
                  <a:cubicBezTo>
                    <a:pt x="1505" y="209"/>
                    <a:pt x="1511" y="207"/>
                    <a:pt x="1516" y="202"/>
                  </a:cubicBezTo>
                  <a:cubicBezTo>
                    <a:pt x="1525" y="192"/>
                    <a:pt x="1525" y="177"/>
                    <a:pt x="1516" y="168"/>
                  </a:cubicBezTo>
                  <a:cubicBezTo>
                    <a:pt x="1510" y="162"/>
                    <a:pt x="1510" y="162"/>
                    <a:pt x="1510" y="162"/>
                  </a:cubicBezTo>
                  <a:cubicBezTo>
                    <a:pt x="1539" y="134"/>
                    <a:pt x="1539" y="134"/>
                    <a:pt x="1539" y="134"/>
                  </a:cubicBezTo>
                  <a:cubicBezTo>
                    <a:pt x="1548" y="125"/>
                    <a:pt x="1548" y="109"/>
                    <a:pt x="1539" y="100"/>
                  </a:cubicBezTo>
                  <a:close/>
                  <a:moveTo>
                    <a:pt x="1460" y="145"/>
                  </a:moveTo>
                  <a:cubicBezTo>
                    <a:pt x="1459" y="145"/>
                    <a:pt x="1431" y="174"/>
                    <a:pt x="1431" y="174"/>
                  </a:cubicBezTo>
                  <a:cubicBezTo>
                    <a:pt x="1375" y="117"/>
                    <a:pt x="1375" y="117"/>
                    <a:pt x="1375" y="117"/>
                  </a:cubicBezTo>
                  <a:cubicBezTo>
                    <a:pt x="1403" y="89"/>
                    <a:pt x="1403" y="89"/>
                    <a:pt x="1403" y="89"/>
                  </a:cubicBezTo>
                  <a:cubicBezTo>
                    <a:pt x="1403" y="89"/>
                    <a:pt x="1431" y="60"/>
                    <a:pt x="1431" y="60"/>
                  </a:cubicBezTo>
                  <a:cubicBezTo>
                    <a:pt x="1488" y="117"/>
                    <a:pt x="1488" y="117"/>
                    <a:pt x="1488" y="117"/>
                  </a:cubicBezTo>
                  <a:lnTo>
                    <a:pt x="1460" y="145"/>
                  </a:lnTo>
                  <a:close/>
                  <a:moveTo>
                    <a:pt x="824" y="985"/>
                  </a:moveTo>
                  <a:cubicBezTo>
                    <a:pt x="780" y="1029"/>
                    <a:pt x="751" y="1085"/>
                    <a:pt x="740" y="1146"/>
                  </a:cubicBezTo>
                  <a:cubicBezTo>
                    <a:pt x="730" y="1201"/>
                    <a:pt x="736" y="1257"/>
                    <a:pt x="756" y="1308"/>
                  </a:cubicBezTo>
                  <a:cubicBezTo>
                    <a:pt x="745" y="1324"/>
                    <a:pt x="732" y="1339"/>
                    <a:pt x="719" y="1352"/>
                  </a:cubicBezTo>
                  <a:cubicBezTo>
                    <a:pt x="590" y="1481"/>
                    <a:pt x="388" y="1495"/>
                    <a:pt x="244" y="1392"/>
                  </a:cubicBezTo>
                  <a:cubicBezTo>
                    <a:pt x="470" y="1211"/>
                    <a:pt x="470" y="1211"/>
                    <a:pt x="470" y="1211"/>
                  </a:cubicBezTo>
                  <a:cubicBezTo>
                    <a:pt x="475" y="1207"/>
                    <a:pt x="479" y="1201"/>
                    <a:pt x="479" y="1194"/>
                  </a:cubicBezTo>
                  <a:cubicBezTo>
                    <a:pt x="479" y="1187"/>
                    <a:pt x="477" y="1180"/>
                    <a:pt x="472" y="1176"/>
                  </a:cubicBezTo>
                  <a:cubicBezTo>
                    <a:pt x="373" y="1076"/>
                    <a:pt x="373" y="1076"/>
                    <a:pt x="373" y="1076"/>
                  </a:cubicBezTo>
                  <a:cubicBezTo>
                    <a:pt x="368" y="1071"/>
                    <a:pt x="361" y="1069"/>
                    <a:pt x="354" y="1069"/>
                  </a:cubicBezTo>
                  <a:cubicBezTo>
                    <a:pt x="347" y="1069"/>
                    <a:pt x="341" y="1073"/>
                    <a:pt x="337" y="1078"/>
                  </a:cubicBezTo>
                  <a:cubicBezTo>
                    <a:pt x="156" y="1304"/>
                    <a:pt x="156" y="1304"/>
                    <a:pt x="156" y="1304"/>
                  </a:cubicBezTo>
                  <a:cubicBezTo>
                    <a:pt x="54" y="1160"/>
                    <a:pt x="67" y="959"/>
                    <a:pt x="196" y="829"/>
                  </a:cubicBezTo>
                  <a:cubicBezTo>
                    <a:pt x="210" y="816"/>
                    <a:pt x="224" y="803"/>
                    <a:pt x="240" y="792"/>
                  </a:cubicBezTo>
                  <a:cubicBezTo>
                    <a:pt x="291" y="812"/>
                    <a:pt x="347" y="818"/>
                    <a:pt x="403" y="808"/>
                  </a:cubicBezTo>
                  <a:cubicBezTo>
                    <a:pt x="464" y="797"/>
                    <a:pt x="519" y="768"/>
                    <a:pt x="563" y="724"/>
                  </a:cubicBezTo>
                  <a:cubicBezTo>
                    <a:pt x="628" y="659"/>
                    <a:pt x="660" y="567"/>
                    <a:pt x="649" y="476"/>
                  </a:cubicBezTo>
                  <a:cubicBezTo>
                    <a:pt x="744" y="409"/>
                    <a:pt x="871" y="403"/>
                    <a:pt x="972" y="459"/>
                  </a:cubicBezTo>
                  <a:cubicBezTo>
                    <a:pt x="604" y="811"/>
                    <a:pt x="604" y="811"/>
                    <a:pt x="604" y="811"/>
                  </a:cubicBezTo>
                  <a:cubicBezTo>
                    <a:pt x="599" y="815"/>
                    <a:pt x="597" y="821"/>
                    <a:pt x="597" y="828"/>
                  </a:cubicBezTo>
                  <a:cubicBezTo>
                    <a:pt x="597" y="834"/>
                    <a:pt x="599" y="840"/>
                    <a:pt x="604" y="845"/>
                  </a:cubicBezTo>
                  <a:cubicBezTo>
                    <a:pt x="703" y="944"/>
                    <a:pt x="703" y="944"/>
                    <a:pt x="703" y="944"/>
                  </a:cubicBezTo>
                  <a:cubicBezTo>
                    <a:pt x="708" y="949"/>
                    <a:pt x="714" y="951"/>
                    <a:pt x="720" y="951"/>
                  </a:cubicBezTo>
                  <a:cubicBezTo>
                    <a:pt x="721" y="951"/>
                    <a:pt x="721" y="951"/>
                    <a:pt x="721" y="951"/>
                  </a:cubicBezTo>
                  <a:cubicBezTo>
                    <a:pt x="727" y="951"/>
                    <a:pt x="733" y="949"/>
                    <a:pt x="738" y="944"/>
                  </a:cubicBezTo>
                  <a:cubicBezTo>
                    <a:pt x="891" y="784"/>
                    <a:pt x="891" y="784"/>
                    <a:pt x="891" y="784"/>
                  </a:cubicBezTo>
                  <a:cubicBezTo>
                    <a:pt x="900" y="774"/>
                    <a:pt x="900" y="759"/>
                    <a:pt x="890" y="750"/>
                  </a:cubicBezTo>
                  <a:cubicBezTo>
                    <a:pt x="881" y="741"/>
                    <a:pt x="866" y="741"/>
                    <a:pt x="856" y="750"/>
                  </a:cubicBezTo>
                  <a:cubicBezTo>
                    <a:pt x="720" y="893"/>
                    <a:pt x="720" y="893"/>
                    <a:pt x="720" y="893"/>
                  </a:cubicBezTo>
                  <a:cubicBezTo>
                    <a:pt x="655" y="828"/>
                    <a:pt x="655" y="828"/>
                    <a:pt x="655" y="828"/>
                  </a:cubicBezTo>
                  <a:cubicBezTo>
                    <a:pt x="1027" y="472"/>
                    <a:pt x="1027" y="472"/>
                    <a:pt x="1027" y="472"/>
                  </a:cubicBezTo>
                  <a:cubicBezTo>
                    <a:pt x="1028" y="472"/>
                    <a:pt x="1234" y="275"/>
                    <a:pt x="1234" y="275"/>
                  </a:cubicBezTo>
                  <a:cubicBezTo>
                    <a:pt x="1273" y="314"/>
                    <a:pt x="1273" y="314"/>
                    <a:pt x="1273" y="314"/>
                  </a:cubicBezTo>
                  <a:cubicBezTo>
                    <a:pt x="1076" y="521"/>
                    <a:pt x="1076" y="521"/>
                    <a:pt x="1076" y="521"/>
                  </a:cubicBezTo>
                  <a:cubicBezTo>
                    <a:pt x="1076" y="521"/>
                    <a:pt x="923" y="681"/>
                    <a:pt x="923" y="681"/>
                  </a:cubicBezTo>
                  <a:cubicBezTo>
                    <a:pt x="914" y="691"/>
                    <a:pt x="914" y="706"/>
                    <a:pt x="924" y="715"/>
                  </a:cubicBezTo>
                  <a:cubicBezTo>
                    <a:pt x="928" y="719"/>
                    <a:pt x="934" y="722"/>
                    <a:pt x="940" y="722"/>
                  </a:cubicBezTo>
                  <a:cubicBezTo>
                    <a:pt x="946" y="722"/>
                    <a:pt x="953" y="719"/>
                    <a:pt x="957" y="714"/>
                  </a:cubicBezTo>
                  <a:cubicBezTo>
                    <a:pt x="1090" y="576"/>
                    <a:pt x="1090" y="576"/>
                    <a:pt x="1090" y="576"/>
                  </a:cubicBezTo>
                  <a:cubicBezTo>
                    <a:pt x="1145" y="677"/>
                    <a:pt x="1139" y="804"/>
                    <a:pt x="1073" y="899"/>
                  </a:cubicBezTo>
                  <a:cubicBezTo>
                    <a:pt x="981" y="888"/>
                    <a:pt x="889" y="920"/>
                    <a:pt x="824" y="985"/>
                  </a:cubicBezTo>
                  <a:close/>
                  <a:moveTo>
                    <a:pt x="358" y="1129"/>
                  </a:moveTo>
                  <a:cubicBezTo>
                    <a:pt x="419" y="1191"/>
                    <a:pt x="419" y="1191"/>
                    <a:pt x="419" y="1191"/>
                  </a:cubicBezTo>
                  <a:cubicBezTo>
                    <a:pt x="206" y="1361"/>
                    <a:pt x="206" y="1361"/>
                    <a:pt x="206" y="1361"/>
                  </a:cubicBezTo>
                  <a:cubicBezTo>
                    <a:pt x="202" y="1358"/>
                    <a:pt x="199" y="1355"/>
                    <a:pt x="196" y="1352"/>
                  </a:cubicBezTo>
                  <a:cubicBezTo>
                    <a:pt x="193" y="1349"/>
                    <a:pt x="190" y="1346"/>
                    <a:pt x="187" y="1342"/>
                  </a:cubicBezTo>
                  <a:lnTo>
                    <a:pt x="358" y="1129"/>
                  </a:lnTo>
                  <a:close/>
                  <a:moveTo>
                    <a:pt x="1352" y="162"/>
                  </a:moveTo>
                  <a:cubicBezTo>
                    <a:pt x="1386" y="197"/>
                    <a:pt x="1386" y="197"/>
                    <a:pt x="1386" y="197"/>
                  </a:cubicBezTo>
                  <a:cubicBezTo>
                    <a:pt x="1307" y="280"/>
                    <a:pt x="1307" y="280"/>
                    <a:pt x="1307" y="280"/>
                  </a:cubicBezTo>
                  <a:cubicBezTo>
                    <a:pt x="1268" y="242"/>
                    <a:pt x="1268" y="242"/>
                    <a:pt x="1268" y="242"/>
                  </a:cubicBezTo>
                  <a:lnTo>
                    <a:pt x="1352" y="162"/>
                  </a:lnTo>
                  <a:close/>
                  <a:moveTo>
                    <a:pt x="1352" y="162"/>
                  </a:moveTo>
                  <a:cubicBezTo>
                    <a:pt x="1352" y="162"/>
                    <a:pt x="1352" y="162"/>
                    <a:pt x="1352" y="1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8954304" y="1371071"/>
            <a:ext cx="301089" cy="304800"/>
            <a:chOff x="13204825" y="1838326"/>
            <a:chExt cx="901701" cy="912813"/>
          </a:xfrm>
        </p:grpSpPr>
        <p:sp>
          <p:nvSpPr>
            <p:cNvPr id="125" name="Rectangle 124"/>
            <p:cNvSpPr/>
            <p:nvPr/>
          </p:nvSpPr>
          <p:spPr>
            <a:xfrm>
              <a:off x="13390566" y="1871663"/>
              <a:ext cx="536572" cy="290512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89"/>
            <p:cNvSpPr>
              <a:spLocks noEditPoints="1"/>
            </p:cNvSpPr>
            <p:nvPr/>
          </p:nvSpPr>
          <p:spPr bwMode="auto">
            <a:xfrm>
              <a:off x="13812838" y="2016126"/>
              <a:ext cx="293688" cy="735013"/>
            </a:xfrm>
            <a:custGeom>
              <a:avLst/>
              <a:gdLst>
                <a:gd name="T0" fmla="*/ 366 w 390"/>
                <a:gd name="T1" fmla="*/ 268 h 988"/>
                <a:gd name="T2" fmla="*/ 353 w 390"/>
                <a:gd name="T3" fmla="*/ 268 h 988"/>
                <a:gd name="T4" fmla="*/ 353 w 390"/>
                <a:gd name="T5" fmla="*/ 24 h 988"/>
                <a:gd name="T6" fmla="*/ 329 w 390"/>
                <a:gd name="T7" fmla="*/ 0 h 988"/>
                <a:gd name="T8" fmla="*/ 199 w 390"/>
                <a:gd name="T9" fmla="*/ 0 h 988"/>
                <a:gd name="T10" fmla="*/ 175 w 390"/>
                <a:gd name="T11" fmla="*/ 24 h 988"/>
                <a:gd name="T12" fmla="*/ 175 w 390"/>
                <a:gd name="T13" fmla="*/ 268 h 988"/>
                <a:gd name="T14" fmla="*/ 33 w 390"/>
                <a:gd name="T15" fmla="*/ 268 h 988"/>
                <a:gd name="T16" fmla="*/ 9 w 390"/>
                <a:gd name="T17" fmla="*/ 292 h 988"/>
                <a:gd name="T18" fmla="*/ 33 w 390"/>
                <a:gd name="T19" fmla="*/ 316 h 988"/>
                <a:gd name="T20" fmla="*/ 342 w 390"/>
                <a:gd name="T21" fmla="*/ 316 h 988"/>
                <a:gd name="T22" fmla="*/ 342 w 390"/>
                <a:gd name="T23" fmla="*/ 345 h 988"/>
                <a:gd name="T24" fmla="*/ 33 w 390"/>
                <a:gd name="T25" fmla="*/ 345 h 988"/>
                <a:gd name="T26" fmla="*/ 9 w 390"/>
                <a:gd name="T27" fmla="*/ 369 h 988"/>
                <a:gd name="T28" fmla="*/ 33 w 390"/>
                <a:gd name="T29" fmla="*/ 393 h 988"/>
                <a:gd name="T30" fmla="*/ 269 w 390"/>
                <a:gd name="T31" fmla="*/ 393 h 988"/>
                <a:gd name="T32" fmla="*/ 269 w 390"/>
                <a:gd name="T33" fmla="*/ 441 h 988"/>
                <a:gd name="T34" fmla="*/ 24 w 390"/>
                <a:gd name="T35" fmla="*/ 441 h 988"/>
                <a:gd name="T36" fmla="*/ 0 w 390"/>
                <a:gd name="T37" fmla="*/ 465 h 988"/>
                <a:gd name="T38" fmla="*/ 24 w 390"/>
                <a:gd name="T39" fmla="*/ 489 h 988"/>
                <a:gd name="T40" fmla="*/ 269 w 390"/>
                <a:gd name="T41" fmla="*/ 489 h 988"/>
                <a:gd name="T42" fmla="*/ 269 w 390"/>
                <a:gd name="T43" fmla="*/ 964 h 988"/>
                <a:gd name="T44" fmla="*/ 293 w 390"/>
                <a:gd name="T45" fmla="*/ 988 h 988"/>
                <a:gd name="T46" fmla="*/ 317 w 390"/>
                <a:gd name="T47" fmla="*/ 964 h 988"/>
                <a:gd name="T48" fmla="*/ 317 w 390"/>
                <a:gd name="T49" fmla="*/ 393 h 988"/>
                <a:gd name="T50" fmla="*/ 366 w 390"/>
                <a:gd name="T51" fmla="*/ 393 h 988"/>
                <a:gd name="T52" fmla="*/ 390 w 390"/>
                <a:gd name="T53" fmla="*/ 369 h 988"/>
                <a:gd name="T54" fmla="*/ 390 w 390"/>
                <a:gd name="T55" fmla="*/ 292 h 988"/>
                <a:gd name="T56" fmla="*/ 366 w 390"/>
                <a:gd name="T57" fmla="*/ 268 h 988"/>
                <a:gd name="T58" fmla="*/ 223 w 390"/>
                <a:gd name="T59" fmla="*/ 268 h 988"/>
                <a:gd name="T60" fmla="*/ 223 w 390"/>
                <a:gd name="T61" fmla="*/ 48 h 988"/>
                <a:gd name="T62" fmla="*/ 305 w 390"/>
                <a:gd name="T63" fmla="*/ 48 h 988"/>
                <a:gd name="T64" fmla="*/ 305 w 390"/>
                <a:gd name="T65" fmla="*/ 268 h 988"/>
                <a:gd name="T66" fmla="*/ 223 w 390"/>
                <a:gd name="T67" fmla="*/ 268 h 988"/>
                <a:gd name="T68" fmla="*/ 223 w 390"/>
                <a:gd name="T69" fmla="*/ 268 h 988"/>
                <a:gd name="T70" fmla="*/ 223 w 390"/>
                <a:gd name="T71" fmla="*/ 26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988">
                  <a:moveTo>
                    <a:pt x="366" y="268"/>
                  </a:moveTo>
                  <a:cubicBezTo>
                    <a:pt x="353" y="268"/>
                    <a:pt x="353" y="268"/>
                    <a:pt x="353" y="268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3" y="11"/>
                    <a:pt x="342" y="0"/>
                    <a:pt x="32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6" y="0"/>
                    <a:pt x="175" y="11"/>
                    <a:pt x="175" y="24"/>
                  </a:cubicBezTo>
                  <a:cubicBezTo>
                    <a:pt x="175" y="268"/>
                    <a:pt x="175" y="268"/>
                    <a:pt x="175" y="268"/>
                  </a:cubicBezTo>
                  <a:cubicBezTo>
                    <a:pt x="33" y="268"/>
                    <a:pt x="33" y="268"/>
                    <a:pt x="33" y="268"/>
                  </a:cubicBezTo>
                  <a:cubicBezTo>
                    <a:pt x="20" y="268"/>
                    <a:pt x="9" y="279"/>
                    <a:pt x="9" y="292"/>
                  </a:cubicBezTo>
                  <a:cubicBezTo>
                    <a:pt x="9" y="305"/>
                    <a:pt x="20" y="316"/>
                    <a:pt x="33" y="316"/>
                  </a:cubicBezTo>
                  <a:cubicBezTo>
                    <a:pt x="342" y="316"/>
                    <a:pt x="342" y="316"/>
                    <a:pt x="342" y="316"/>
                  </a:cubicBezTo>
                  <a:cubicBezTo>
                    <a:pt x="342" y="345"/>
                    <a:pt x="342" y="345"/>
                    <a:pt x="342" y="345"/>
                  </a:cubicBezTo>
                  <a:cubicBezTo>
                    <a:pt x="33" y="345"/>
                    <a:pt x="33" y="345"/>
                    <a:pt x="33" y="345"/>
                  </a:cubicBezTo>
                  <a:cubicBezTo>
                    <a:pt x="20" y="345"/>
                    <a:pt x="9" y="355"/>
                    <a:pt x="9" y="369"/>
                  </a:cubicBezTo>
                  <a:cubicBezTo>
                    <a:pt x="9" y="382"/>
                    <a:pt x="20" y="393"/>
                    <a:pt x="33" y="393"/>
                  </a:cubicBezTo>
                  <a:cubicBezTo>
                    <a:pt x="269" y="393"/>
                    <a:pt x="269" y="393"/>
                    <a:pt x="269" y="393"/>
                  </a:cubicBezTo>
                  <a:cubicBezTo>
                    <a:pt x="269" y="441"/>
                    <a:pt x="269" y="441"/>
                    <a:pt x="269" y="441"/>
                  </a:cubicBezTo>
                  <a:cubicBezTo>
                    <a:pt x="24" y="441"/>
                    <a:pt x="24" y="441"/>
                    <a:pt x="24" y="441"/>
                  </a:cubicBezTo>
                  <a:cubicBezTo>
                    <a:pt x="11" y="441"/>
                    <a:pt x="0" y="451"/>
                    <a:pt x="0" y="465"/>
                  </a:cubicBezTo>
                  <a:cubicBezTo>
                    <a:pt x="0" y="478"/>
                    <a:pt x="11" y="489"/>
                    <a:pt x="24" y="489"/>
                  </a:cubicBezTo>
                  <a:cubicBezTo>
                    <a:pt x="269" y="489"/>
                    <a:pt x="269" y="489"/>
                    <a:pt x="269" y="489"/>
                  </a:cubicBezTo>
                  <a:cubicBezTo>
                    <a:pt x="269" y="964"/>
                    <a:pt x="269" y="964"/>
                    <a:pt x="269" y="964"/>
                  </a:cubicBezTo>
                  <a:cubicBezTo>
                    <a:pt x="269" y="977"/>
                    <a:pt x="279" y="988"/>
                    <a:pt x="293" y="988"/>
                  </a:cubicBezTo>
                  <a:cubicBezTo>
                    <a:pt x="306" y="988"/>
                    <a:pt x="317" y="977"/>
                    <a:pt x="317" y="964"/>
                  </a:cubicBezTo>
                  <a:cubicBezTo>
                    <a:pt x="317" y="393"/>
                    <a:pt x="317" y="393"/>
                    <a:pt x="317" y="393"/>
                  </a:cubicBezTo>
                  <a:cubicBezTo>
                    <a:pt x="366" y="393"/>
                    <a:pt x="366" y="393"/>
                    <a:pt x="366" y="393"/>
                  </a:cubicBezTo>
                  <a:cubicBezTo>
                    <a:pt x="379" y="393"/>
                    <a:pt x="390" y="382"/>
                    <a:pt x="390" y="369"/>
                  </a:cubicBezTo>
                  <a:cubicBezTo>
                    <a:pt x="390" y="292"/>
                    <a:pt x="390" y="292"/>
                    <a:pt x="390" y="292"/>
                  </a:cubicBezTo>
                  <a:cubicBezTo>
                    <a:pt x="390" y="279"/>
                    <a:pt x="379" y="268"/>
                    <a:pt x="366" y="268"/>
                  </a:cubicBezTo>
                  <a:close/>
                  <a:moveTo>
                    <a:pt x="223" y="268"/>
                  </a:moveTo>
                  <a:cubicBezTo>
                    <a:pt x="223" y="48"/>
                    <a:pt x="223" y="48"/>
                    <a:pt x="223" y="48"/>
                  </a:cubicBezTo>
                  <a:cubicBezTo>
                    <a:pt x="305" y="48"/>
                    <a:pt x="305" y="48"/>
                    <a:pt x="305" y="48"/>
                  </a:cubicBezTo>
                  <a:cubicBezTo>
                    <a:pt x="305" y="268"/>
                    <a:pt x="305" y="268"/>
                    <a:pt x="305" y="268"/>
                  </a:cubicBezTo>
                  <a:lnTo>
                    <a:pt x="223" y="268"/>
                  </a:lnTo>
                  <a:close/>
                  <a:moveTo>
                    <a:pt x="223" y="268"/>
                  </a:moveTo>
                  <a:cubicBezTo>
                    <a:pt x="223" y="268"/>
                    <a:pt x="223" y="268"/>
                    <a:pt x="223" y="26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90"/>
            <p:cNvSpPr>
              <a:spLocks noEditPoints="1"/>
            </p:cNvSpPr>
            <p:nvPr/>
          </p:nvSpPr>
          <p:spPr bwMode="auto">
            <a:xfrm>
              <a:off x="13204825" y="2016126"/>
              <a:ext cx="293688" cy="735013"/>
            </a:xfrm>
            <a:custGeom>
              <a:avLst/>
              <a:gdLst>
                <a:gd name="T0" fmla="*/ 366 w 390"/>
                <a:gd name="T1" fmla="*/ 441 h 988"/>
                <a:gd name="T2" fmla="*/ 121 w 390"/>
                <a:gd name="T3" fmla="*/ 441 h 988"/>
                <a:gd name="T4" fmla="*/ 121 w 390"/>
                <a:gd name="T5" fmla="*/ 393 h 988"/>
                <a:gd name="T6" fmla="*/ 357 w 390"/>
                <a:gd name="T7" fmla="*/ 393 h 988"/>
                <a:gd name="T8" fmla="*/ 381 w 390"/>
                <a:gd name="T9" fmla="*/ 369 h 988"/>
                <a:gd name="T10" fmla="*/ 357 w 390"/>
                <a:gd name="T11" fmla="*/ 345 h 988"/>
                <a:gd name="T12" fmla="*/ 48 w 390"/>
                <a:gd name="T13" fmla="*/ 345 h 988"/>
                <a:gd name="T14" fmla="*/ 48 w 390"/>
                <a:gd name="T15" fmla="*/ 316 h 988"/>
                <a:gd name="T16" fmla="*/ 357 w 390"/>
                <a:gd name="T17" fmla="*/ 316 h 988"/>
                <a:gd name="T18" fmla="*/ 381 w 390"/>
                <a:gd name="T19" fmla="*/ 292 h 988"/>
                <a:gd name="T20" fmla="*/ 357 w 390"/>
                <a:gd name="T21" fmla="*/ 268 h 988"/>
                <a:gd name="T22" fmla="*/ 215 w 390"/>
                <a:gd name="T23" fmla="*/ 268 h 988"/>
                <a:gd name="T24" fmla="*/ 215 w 390"/>
                <a:gd name="T25" fmla="*/ 24 h 988"/>
                <a:gd name="T26" fmla="*/ 191 w 390"/>
                <a:gd name="T27" fmla="*/ 0 h 988"/>
                <a:gd name="T28" fmla="*/ 61 w 390"/>
                <a:gd name="T29" fmla="*/ 0 h 988"/>
                <a:gd name="T30" fmla="*/ 37 w 390"/>
                <a:gd name="T31" fmla="*/ 24 h 988"/>
                <a:gd name="T32" fmla="*/ 37 w 390"/>
                <a:gd name="T33" fmla="*/ 268 h 988"/>
                <a:gd name="T34" fmla="*/ 24 w 390"/>
                <a:gd name="T35" fmla="*/ 268 h 988"/>
                <a:gd name="T36" fmla="*/ 0 w 390"/>
                <a:gd name="T37" fmla="*/ 292 h 988"/>
                <a:gd name="T38" fmla="*/ 0 w 390"/>
                <a:gd name="T39" fmla="*/ 369 h 988"/>
                <a:gd name="T40" fmla="*/ 24 w 390"/>
                <a:gd name="T41" fmla="*/ 393 h 988"/>
                <a:gd name="T42" fmla="*/ 73 w 390"/>
                <a:gd name="T43" fmla="*/ 393 h 988"/>
                <a:gd name="T44" fmla="*/ 73 w 390"/>
                <a:gd name="T45" fmla="*/ 964 h 988"/>
                <a:gd name="T46" fmla="*/ 97 w 390"/>
                <a:gd name="T47" fmla="*/ 988 h 988"/>
                <a:gd name="T48" fmla="*/ 121 w 390"/>
                <a:gd name="T49" fmla="*/ 964 h 988"/>
                <a:gd name="T50" fmla="*/ 121 w 390"/>
                <a:gd name="T51" fmla="*/ 489 h 988"/>
                <a:gd name="T52" fmla="*/ 366 w 390"/>
                <a:gd name="T53" fmla="*/ 489 h 988"/>
                <a:gd name="T54" fmla="*/ 390 w 390"/>
                <a:gd name="T55" fmla="*/ 465 h 988"/>
                <a:gd name="T56" fmla="*/ 366 w 390"/>
                <a:gd name="T57" fmla="*/ 441 h 988"/>
                <a:gd name="T58" fmla="*/ 85 w 390"/>
                <a:gd name="T59" fmla="*/ 48 h 988"/>
                <a:gd name="T60" fmla="*/ 167 w 390"/>
                <a:gd name="T61" fmla="*/ 48 h 988"/>
                <a:gd name="T62" fmla="*/ 167 w 390"/>
                <a:gd name="T63" fmla="*/ 268 h 988"/>
                <a:gd name="T64" fmla="*/ 85 w 390"/>
                <a:gd name="T65" fmla="*/ 268 h 988"/>
                <a:gd name="T66" fmla="*/ 85 w 390"/>
                <a:gd name="T67" fmla="*/ 48 h 988"/>
                <a:gd name="T68" fmla="*/ 85 w 390"/>
                <a:gd name="T69" fmla="*/ 48 h 988"/>
                <a:gd name="T70" fmla="*/ 85 w 390"/>
                <a:gd name="T71" fmla="*/ 4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988">
                  <a:moveTo>
                    <a:pt x="366" y="441"/>
                  </a:moveTo>
                  <a:cubicBezTo>
                    <a:pt x="121" y="441"/>
                    <a:pt x="121" y="441"/>
                    <a:pt x="121" y="441"/>
                  </a:cubicBezTo>
                  <a:cubicBezTo>
                    <a:pt x="121" y="393"/>
                    <a:pt x="121" y="393"/>
                    <a:pt x="121" y="393"/>
                  </a:cubicBezTo>
                  <a:cubicBezTo>
                    <a:pt x="357" y="393"/>
                    <a:pt x="357" y="393"/>
                    <a:pt x="357" y="393"/>
                  </a:cubicBezTo>
                  <a:cubicBezTo>
                    <a:pt x="370" y="393"/>
                    <a:pt x="381" y="382"/>
                    <a:pt x="381" y="369"/>
                  </a:cubicBezTo>
                  <a:cubicBezTo>
                    <a:pt x="381" y="355"/>
                    <a:pt x="370" y="345"/>
                    <a:pt x="357" y="345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16"/>
                    <a:pt x="48" y="316"/>
                    <a:pt x="48" y="316"/>
                  </a:cubicBezTo>
                  <a:cubicBezTo>
                    <a:pt x="357" y="316"/>
                    <a:pt x="357" y="316"/>
                    <a:pt x="357" y="316"/>
                  </a:cubicBezTo>
                  <a:cubicBezTo>
                    <a:pt x="370" y="316"/>
                    <a:pt x="381" y="305"/>
                    <a:pt x="381" y="292"/>
                  </a:cubicBezTo>
                  <a:cubicBezTo>
                    <a:pt x="381" y="279"/>
                    <a:pt x="370" y="268"/>
                    <a:pt x="357" y="268"/>
                  </a:cubicBezTo>
                  <a:cubicBezTo>
                    <a:pt x="215" y="268"/>
                    <a:pt x="215" y="268"/>
                    <a:pt x="215" y="268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215" y="11"/>
                    <a:pt x="204" y="0"/>
                    <a:pt x="19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8" y="0"/>
                    <a:pt x="37" y="11"/>
                    <a:pt x="37" y="24"/>
                  </a:cubicBezTo>
                  <a:cubicBezTo>
                    <a:pt x="37" y="268"/>
                    <a:pt x="37" y="268"/>
                    <a:pt x="37" y="268"/>
                  </a:cubicBezTo>
                  <a:cubicBezTo>
                    <a:pt x="24" y="268"/>
                    <a:pt x="24" y="268"/>
                    <a:pt x="24" y="268"/>
                  </a:cubicBezTo>
                  <a:cubicBezTo>
                    <a:pt x="11" y="268"/>
                    <a:pt x="0" y="279"/>
                    <a:pt x="0" y="292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0" y="382"/>
                    <a:pt x="11" y="393"/>
                    <a:pt x="24" y="393"/>
                  </a:cubicBezTo>
                  <a:cubicBezTo>
                    <a:pt x="73" y="393"/>
                    <a:pt x="73" y="393"/>
                    <a:pt x="73" y="393"/>
                  </a:cubicBezTo>
                  <a:cubicBezTo>
                    <a:pt x="73" y="964"/>
                    <a:pt x="73" y="964"/>
                    <a:pt x="73" y="964"/>
                  </a:cubicBezTo>
                  <a:cubicBezTo>
                    <a:pt x="73" y="977"/>
                    <a:pt x="84" y="988"/>
                    <a:pt x="97" y="988"/>
                  </a:cubicBezTo>
                  <a:cubicBezTo>
                    <a:pt x="111" y="988"/>
                    <a:pt x="121" y="977"/>
                    <a:pt x="121" y="964"/>
                  </a:cubicBezTo>
                  <a:cubicBezTo>
                    <a:pt x="121" y="489"/>
                    <a:pt x="121" y="489"/>
                    <a:pt x="121" y="489"/>
                  </a:cubicBezTo>
                  <a:cubicBezTo>
                    <a:pt x="366" y="489"/>
                    <a:pt x="366" y="489"/>
                    <a:pt x="366" y="489"/>
                  </a:cubicBezTo>
                  <a:cubicBezTo>
                    <a:pt x="379" y="489"/>
                    <a:pt x="390" y="478"/>
                    <a:pt x="390" y="465"/>
                  </a:cubicBezTo>
                  <a:cubicBezTo>
                    <a:pt x="390" y="451"/>
                    <a:pt x="379" y="441"/>
                    <a:pt x="366" y="441"/>
                  </a:cubicBezTo>
                  <a:close/>
                  <a:moveTo>
                    <a:pt x="85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7" y="268"/>
                    <a:pt x="167" y="268"/>
                    <a:pt x="167" y="268"/>
                  </a:cubicBezTo>
                  <a:cubicBezTo>
                    <a:pt x="85" y="268"/>
                    <a:pt x="85" y="268"/>
                    <a:pt x="85" y="268"/>
                  </a:cubicBezTo>
                  <a:lnTo>
                    <a:pt x="85" y="48"/>
                  </a:lnTo>
                  <a:close/>
                  <a:moveTo>
                    <a:pt x="85" y="48"/>
                  </a:moveTo>
                  <a:cubicBezTo>
                    <a:pt x="85" y="48"/>
                    <a:pt x="85" y="48"/>
                    <a:pt x="85" y="4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Freeform 91"/>
            <p:cNvSpPr>
              <a:spLocks noEditPoints="1"/>
            </p:cNvSpPr>
            <p:nvPr/>
          </p:nvSpPr>
          <p:spPr bwMode="auto">
            <a:xfrm>
              <a:off x="13506450" y="2047876"/>
              <a:ext cx="298450" cy="703263"/>
            </a:xfrm>
            <a:custGeom>
              <a:avLst/>
              <a:gdLst>
                <a:gd name="T0" fmla="*/ 353 w 398"/>
                <a:gd name="T1" fmla="*/ 533 h 946"/>
                <a:gd name="T2" fmla="*/ 223 w 398"/>
                <a:gd name="T3" fmla="*/ 533 h 946"/>
                <a:gd name="T4" fmla="*/ 223 w 398"/>
                <a:gd name="T5" fmla="*/ 504 h 946"/>
                <a:gd name="T6" fmla="*/ 277 w 398"/>
                <a:gd name="T7" fmla="*/ 504 h 946"/>
                <a:gd name="T8" fmla="*/ 393 w 398"/>
                <a:gd name="T9" fmla="*/ 388 h 946"/>
                <a:gd name="T10" fmla="*/ 393 w 398"/>
                <a:gd name="T11" fmla="*/ 116 h 946"/>
                <a:gd name="T12" fmla="*/ 277 w 398"/>
                <a:gd name="T13" fmla="*/ 0 h 946"/>
                <a:gd name="T14" fmla="*/ 121 w 398"/>
                <a:gd name="T15" fmla="*/ 0 h 946"/>
                <a:gd name="T16" fmla="*/ 5 w 398"/>
                <a:gd name="T17" fmla="*/ 116 h 946"/>
                <a:gd name="T18" fmla="*/ 5 w 398"/>
                <a:gd name="T19" fmla="*/ 388 h 946"/>
                <a:gd name="T20" fmla="*/ 121 w 398"/>
                <a:gd name="T21" fmla="*/ 504 h 946"/>
                <a:gd name="T22" fmla="*/ 175 w 398"/>
                <a:gd name="T23" fmla="*/ 504 h 946"/>
                <a:gd name="T24" fmla="*/ 175 w 398"/>
                <a:gd name="T25" fmla="*/ 533 h 946"/>
                <a:gd name="T26" fmla="*/ 45 w 398"/>
                <a:gd name="T27" fmla="*/ 533 h 946"/>
                <a:gd name="T28" fmla="*/ 0 w 398"/>
                <a:gd name="T29" fmla="*/ 578 h 946"/>
                <a:gd name="T30" fmla="*/ 94 w 398"/>
                <a:gd name="T31" fmla="*/ 672 h 946"/>
                <a:gd name="T32" fmla="*/ 175 w 398"/>
                <a:gd name="T33" fmla="*/ 672 h 946"/>
                <a:gd name="T34" fmla="*/ 175 w 398"/>
                <a:gd name="T35" fmla="*/ 898 h 946"/>
                <a:gd name="T36" fmla="*/ 93 w 398"/>
                <a:gd name="T37" fmla="*/ 898 h 946"/>
                <a:gd name="T38" fmla="*/ 69 w 398"/>
                <a:gd name="T39" fmla="*/ 922 h 946"/>
                <a:gd name="T40" fmla="*/ 93 w 398"/>
                <a:gd name="T41" fmla="*/ 946 h 946"/>
                <a:gd name="T42" fmla="*/ 305 w 398"/>
                <a:gd name="T43" fmla="*/ 946 h 946"/>
                <a:gd name="T44" fmla="*/ 329 w 398"/>
                <a:gd name="T45" fmla="*/ 922 h 946"/>
                <a:gd name="T46" fmla="*/ 305 w 398"/>
                <a:gd name="T47" fmla="*/ 898 h 946"/>
                <a:gd name="T48" fmla="*/ 223 w 398"/>
                <a:gd name="T49" fmla="*/ 898 h 946"/>
                <a:gd name="T50" fmla="*/ 223 w 398"/>
                <a:gd name="T51" fmla="*/ 773 h 946"/>
                <a:gd name="T52" fmla="*/ 242 w 398"/>
                <a:gd name="T53" fmla="*/ 773 h 946"/>
                <a:gd name="T54" fmla="*/ 266 w 398"/>
                <a:gd name="T55" fmla="*/ 749 h 946"/>
                <a:gd name="T56" fmla="*/ 242 w 398"/>
                <a:gd name="T57" fmla="*/ 725 h 946"/>
                <a:gd name="T58" fmla="*/ 223 w 398"/>
                <a:gd name="T59" fmla="*/ 725 h 946"/>
                <a:gd name="T60" fmla="*/ 223 w 398"/>
                <a:gd name="T61" fmla="*/ 672 h 946"/>
                <a:gd name="T62" fmla="*/ 304 w 398"/>
                <a:gd name="T63" fmla="*/ 672 h 946"/>
                <a:gd name="T64" fmla="*/ 398 w 398"/>
                <a:gd name="T65" fmla="*/ 578 h 946"/>
                <a:gd name="T66" fmla="*/ 353 w 398"/>
                <a:gd name="T67" fmla="*/ 533 h 946"/>
                <a:gd name="T68" fmla="*/ 53 w 398"/>
                <a:gd name="T69" fmla="*/ 388 h 946"/>
                <a:gd name="T70" fmla="*/ 53 w 398"/>
                <a:gd name="T71" fmla="*/ 116 h 946"/>
                <a:gd name="T72" fmla="*/ 121 w 398"/>
                <a:gd name="T73" fmla="*/ 48 h 946"/>
                <a:gd name="T74" fmla="*/ 277 w 398"/>
                <a:gd name="T75" fmla="*/ 48 h 946"/>
                <a:gd name="T76" fmla="*/ 345 w 398"/>
                <a:gd name="T77" fmla="*/ 116 h 946"/>
                <a:gd name="T78" fmla="*/ 345 w 398"/>
                <a:gd name="T79" fmla="*/ 388 h 946"/>
                <a:gd name="T80" fmla="*/ 277 w 398"/>
                <a:gd name="T81" fmla="*/ 456 h 946"/>
                <a:gd name="T82" fmla="*/ 121 w 398"/>
                <a:gd name="T83" fmla="*/ 456 h 946"/>
                <a:gd name="T84" fmla="*/ 53 w 398"/>
                <a:gd name="T85" fmla="*/ 388 h 946"/>
                <a:gd name="T86" fmla="*/ 304 w 398"/>
                <a:gd name="T87" fmla="*/ 624 h 946"/>
                <a:gd name="T88" fmla="*/ 94 w 398"/>
                <a:gd name="T89" fmla="*/ 624 h 946"/>
                <a:gd name="T90" fmla="*/ 48 w 398"/>
                <a:gd name="T91" fmla="*/ 581 h 946"/>
                <a:gd name="T92" fmla="*/ 350 w 398"/>
                <a:gd name="T93" fmla="*/ 581 h 946"/>
                <a:gd name="T94" fmla="*/ 304 w 398"/>
                <a:gd name="T95" fmla="*/ 624 h 946"/>
                <a:gd name="T96" fmla="*/ 304 w 398"/>
                <a:gd name="T97" fmla="*/ 624 h 946"/>
                <a:gd name="T98" fmla="*/ 304 w 398"/>
                <a:gd name="T99" fmla="*/ 624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8" h="946">
                  <a:moveTo>
                    <a:pt x="353" y="533"/>
                  </a:moveTo>
                  <a:cubicBezTo>
                    <a:pt x="223" y="533"/>
                    <a:pt x="223" y="533"/>
                    <a:pt x="223" y="533"/>
                  </a:cubicBezTo>
                  <a:cubicBezTo>
                    <a:pt x="223" y="504"/>
                    <a:pt x="223" y="504"/>
                    <a:pt x="223" y="504"/>
                  </a:cubicBezTo>
                  <a:cubicBezTo>
                    <a:pt x="277" y="504"/>
                    <a:pt x="277" y="504"/>
                    <a:pt x="277" y="504"/>
                  </a:cubicBezTo>
                  <a:cubicBezTo>
                    <a:pt x="341" y="504"/>
                    <a:pt x="393" y="452"/>
                    <a:pt x="393" y="388"/>
                  </a:cubicBezTo>
                  <a:cubicBezTo>
                    <a:pt x="393" y="116"/>
                    <a:pt x="393" y="116"/>
                    <a:pt x="393" y="116"/>
                  </a:cubicBezTo>
                  <a:cubicBezTo>
                    <a:pt x="393" y="52"/>
                    <a:pt x="341" y="0"/>
                    <a:pt x="277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57" y="0"/>
                    <a:pt x="5" y="52"/>
                    <a:pt x="5" y="116"/>
                  </a:cubicBezTo>
                  <a:cubicBezTo>
                    <a:pt x="5" y="388"/>
                    <a:pt x="5" y="388"/>
                    <a:pt x="5" y="388"/>
                  </a:cubicBezTo>
                  <a:cubicBezTo>
                    <a:pt x="5" y="452"/>
                    <a:pt x="57" y="504"/>
                    <a:pt x="121" y="504"/>
                  </a:cubicBezTo>
                  <a:cubicBezTo>
                    <a:pt x="175" y="504"/>
                    <a:pt x="175" y="504"/>
                    <a:pt x="175" y="504"/>
                  </a:cubicBezTo>
                  <a:cubicBezTo>
                    <a:pt x="175" y="533"/>
                    <a:pt x="175" y="533"/>
                    <a:pt x="175" y="533"/>
                  </a:cubicBezTo>
                  <a:cubicBezTo>
                    <a:pt x="45" y="533"/>
                    <a:pt x="45" y="533"/>
                    <a:pt x="45" y="533"/>
                  </a:cubicBezTo>
                  <a:cubicBezTo>
                    <a:pt x="20" y="533"/>
                    <a:pt x="0" y="553"/>
                    <a:pt x="0" y="578"/>
                  </a:cubicBezTo>
                  <a:cubicBezTo>
                    <a:pt x="0" y="630"/>
                    <a:pt x="42" y="672"/>
                    <a:pt x="94" y="672"/>
                  </a:cubicBezTo>
                  <a:cubicBezTo>
                    <a:pt x="175" y="672"/>
                    <a:pt x="175" y="672"/>
                    <a:pt x="175" y="672"/>
                  </a:cubicBezTo>
                  <a:cubicBezTo>
                    <a:pt x="175" y="898"/>
                    <a:pt x="175" y="898"/>
                    <a:pt x="175" y="898"/>
                  </a:cubicBezTo>
                  <a:cubicBezTo>
                    <a:pt x="93" y="898"/>
                    <a:pt x="93" y="898"/>
                    <a:pt x="93" y="898"/>
                  </a:cubicBezTo>
                  <a:cubicBezTo>
                    <a:pt x="80" y="898"/>
                    <a:pt x="69" y="908"/>
                    <a:pt x="69" y="922"/>
                  </a:cubicBezTo>
                  <a:cubicBezTo>
                    <a:pt x="69" y="935"/>
                    <a:pt x="80" y="946"/>
                    <a:pt x="93" y="946"/>
                  </a:cubicBezTo>
                  <a:cubicBezTo>
                    <a:pt x="305" y="946"/>
                    <a:pt x="305" y="946"/>
                    <a:pt x="305" y="946"/>
                  </a:cubicBezTo>
                  <a:cubicBezTo>
                    <a:pt x="318" y="946"/>
                    <a:pt x="329" y="935"/>
                    <a:pt x="329" y="922"/>
                  </a:cubicBezTo>
                  <a:cubicBezTo>
                    <a:pt x="329" y="908"/>
                    <a:pt x="318" y="898"/>
                    <a:pt x="305" y="898"/>
                  </a:cubicBezTo>
                  <a:cubicBezTo>
                    <a:pt x="223" y="898"/>
                    <a:pt x="223" y="898"/>
                    <a:pt x="223" y="898"/>
                  </a:cubicBezTo>
                  <a:cubicBezTo>
                    <a:pt x="223" y="773"/>
                    <a:pt x="223" y="773"/>
                    <a:pt x="223" y="773"/>
                  </a:cubicBezTo>
                  <a:cubicBezTo>
                    <a:pt x="242" y="773"/>
                    <a:pt x="242" y="773"/>
                    <a:pt x="242" y="773"/>
                  </a:cubicBezTo>
                  <a:cubicBezTo>
                    <a:pt x="256" y="773"/>
                    <a:pt x="266" y="762"/>
                    <a:pt x="266" y="749"/>
                  </a:cubicBezTo>
                  <a:cubicBezTo>
                    <a:pt x="266" y="735"/>
                    <a:pt x="256" y="725"/>
                    <a:pt x="242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3" y="672"/>
                    <a:pt x="223" y="672"/>
                    <a:pt x="223" y="672"/>
                  </a:cubicBezTo>
                  <a:cubicBezTo>
                    <a:pt x="304" y="672"/>
                    <a:pt x="304" y="672"/>
                    <a:pt x="304" y="672"/>
                  </a:cubicBezTo>
                  <a:cubicBezTo>
                    <a:pt x="356" y="672"/>
                    <a:pt x="398" y="630"/>
                    <a:pt x="398" y="578"/>
                  </a:cubicBezTo>
                  <a:cubicBezTo>
                    <a:pt x="398" y="553"/>
                    <a:pt x="378" y="533"/>
                    <a:pt x="353" y="533"/>
                  </a:cubicBezTo>
                  <a:close/>
                  <a:moveTo>
                    <a:pt x="53" y="388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53" y="79"/>
                    <a:pt x="83" y="48"/>
                    <a:pt x="121" y="48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315" y="48"/>
                    <a:pt x="345" y="79"/>
                    <a:pt x="345" y="116"/>
                  </a:cubicBezTo>
                  <a:cubicBezTo>
                    <a:pt x="345" y="388"/>
                    <a:pt x="345" y="388"/>
                    <a:pt x="345" y="388"/>
                  </a:cubicBezTo>
                  <a:cubicBezTo>
                    <a:pt x="345" y="426"/>
                    <a:pt x="315" y="456"/>
                    <a:pt x="277" y="456"/>
                  </a:cubicBezTo>
                  <a:cubicBezTo>
                    <a:pt x="121" y="456"/>
                    <a:pt x="121" y="456"/>
                    <a:pt x="121" y="456"/>
                  </a:cubicBezTo>
                  <a:cubicBezTo>
                    <a:pt x="83" y="456"/>
                    <a:pt x="53" y="426"/>
                    <a:pt x="53" y="388"/>
                  </a:cubicBezTo>
                  <a:close/>
                  <a:moveTo>
                    <a:pt x="304" y="624"/>
                  </a:moveTo>
                  <a:cubicBezTo>
                    <a:pt x="94" y="624"/>
                    <a:pt x="94" y="624"/>
                    <a:pt x="94" y="624"/>
                  </a:cubicBezTo>
                  <a:cubicBezTo>
                    <a:pt x="69" y="624"/>
                    <a:pt x="49" y="605"/>
                    <a:pt x="48" y="581"/>
                  </a:cubicBezTo>
                  <a:cubicBezTo>
                    <a:pt x="350" y="581"/>
                    <a:pt x="350" y="581"/>
                    <a:pt x="350" y="581"/>
                  </a:cubicBezTo>
                  <a:cubicBezTo>
                    <a:pt x="349" y="605"/>
                    <a:pt x="328" y="624"/>
                    <a:pt x="304" y="624"/>
                  </a:cubicBezTo>
                  <a:close/>
                  <a:moveTo>
                    <a:pt x="304" y="624"/>
                  </a:moveTo>
                  <a:cubicBezTo>
                    <a:pt x="304" y="624"/>
                    <a:pt x="304" y="624"/>
                    <a:pt x="304" y="6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Freeform 92"/>
            <p:cNvSpPr>
              <a:spLocks noEditPoints="1"/>
            </p:cNvSpPr>
            <p:nvPr/>
          </p:nvSpPr>
          <p:spPr bwMode="auto">
            <a:xfrm>
              <a:off x="13277850" y="2152651"/>
              <a:ext cx="42863" cy="41275"/>
            </a:xfrm>
            <a:custGeom>
              <a:avLst/>
              <a:gdLst>
                <a:gd name="T0" fmla="*/ 51 w 56"/>
                <a:gd name="T1" fmla="*/ 15 h 56"/>
                <a:gd name="T2" fmla="*/ 29 w 56"/>
                <a:gd name="T3" fmla="*/ 0 h 56"/>
                <a:gd name="T4" fmla="*/ 6 w 56"/>
                <a:gd name="T5" fmla="*/ 16 h 56"/>
                <a:gd name="T6" fmla="*/ 42 w 56"/>
                <a:gd name="T7" fmla="*/ 44 h 56"/>
                <a:gd name="T8" fmla="*/ 51 w 56"/>
                <a:gd name="T9" fmla="*/ 15 h 56"/>
                <a:gd name="T10" fmla="*/ 51 w 56"/>
                <a:gd name="T11" fmla="*/ 15 h 56"/>
                <a:gd name="T12" fmla="*/ 51 w 56"/>
                <a:gd name="T13" fmla="*/ 15 h 56"/>
                <a:gd name="T14" fmla="*/ 51 w 56"/>
                <a:gd name="T15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6">
                  <a:moveTo>
                    <a:pt x="51" y="15"/>
                  </a:moveTo>
                  <a:cubicBezTo>
                    <a:pt x="48" y="6"/>
                    <a:pt x="38" y="0"/>
                    <a:pt x="29" y="0"/>
                  </a:cubicBezTo>
                  <a:cubicBezTo>
                    <a:pt x="18" y="0"/>
                    <a:pt x="9" y="7"/>
                    <a:pt x="6" y="16"/>
                  </a:cubicBezTo>
                  <a:cubicBezTo>
                    <a:pt x="0" y="37"/>
                    <a:pt x="23" y="56"/>
                    <a:pt x="42" y="44"/>
                  </a:cubicBezTo>
                  <a:cubicBezTo>
                    <a:pt x="52" y="38"/>
                    <a:pt x="56" y="25"/>
                    <a:pt x="51" y="15"/>
                  </a:cubicBezTo>
                  <a:cubicBezTo>
                    <a:pt x="51" y="13"/>
                    <a:pt x="52" y="16"/>
                    <a:pt x="51" y="15"/>
                  </a:cubicBezTo>
                  <a:close/>
                  <a:moveTo>
                    <a:pt x="51" y="15"/>
                  </a:moveTo>
                  <a:cubicBezTo>
                    <a:pt x="51" y="15"/>
                    <a:pt x="51" y="15"/>
                    <a:pt x="51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93"/>
            <p:cNvSpPr>
              <a:spLocks noEditPoints="1"/>
            </p:cNvSpPr>
            <p:nvPr/>
          </p:nvSpPr>
          <p:spPr bwMode="auto">
            <a:xfrm>
              <a:off x="13279438" y="2079626"/>
              <a:ext cx="41275" cy="41275"/>
            </a:xfrm>
            <a:custGeom>
              <a:avLst/>
              <a:gdLst>
                <a:gd name="T0" fmla="*/ 49 w 54"/>
                <a:gd name="T1" fmla="*/ 16 h 56"/>
                <a:gd name="T2" fmla="*/ 25 w 54"/>
                <a:gd name="T3" fmla="*/ 1 h 56"/>
                <a:gd name="T4" fmla="*/ 4 w 54"/>
                <a:gd name="T5" fmla="*/ 20 h 56"/>
                <a:gd name="T6" fmla="*/ 40 w 54"/>
                <a:gd name="T7" fmla="*/ 45 h 56"/>
                <a:gd name="T8" fmla="*/ 49 w 54"/>
                <a:gd name="T9" fmla="*/ 16 h 56"/>
                <a:gd name="T10" fmla="*/ 49 w 54"/>
                <a:gd name="T11" fmla="*/ 16 h 56"/>
                <a:gd name="T12" fmla="*/ 49 w 54"/>
                <a:gd name="T13" fmla="*/ 16 h 56"/>
                <a:gd name="T14" fmla="*/ 49 w 54"/>
                <a:gd name="T1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6">
                  <a:moveTo>
                    <a:pt x="49" y="16"/>
                  </a:moveTo>
                  <a:cubicBezTo>
                    <a:pt x="45" y="6"/>
                    <a:pt x="35" y="0"/>
                    <a:pt x="25" y="1"/>
                  </a:cubicBezTo>
                  <a:cubicBezTo>
                    <a:pt x="14" y="2"/>
                    <a:pt x="6" y="10"/>
                    <a:pt x="4" y="20"/>
                  </a:cubicBezTo>
                  <a:cubicBezTo>
                    <a:pt x="0" y="40"/>
                    <a:pt x="22" y="56"/>
                    <a:pt x="40" y="45"/>
                  </a:cubicBezTo>
                  <a:cubicBezTo>
                    <a:pt x="50" y="39"/>
                    <a:pt x="54" y="26"/>
                    <a:pt x="49" y="16"/>
                  </a:cubicBezTo>
                  <a:cubicBezTo>
                    <a:pt x="49" y="14"/>
                    <a:pt x="50" y="17"/>
                    <a:pt x="49" y="16"/>
                  </a:cubicBezTo>
                  <a:close/>
                  <a:moveTo>
                    <a:pt x="49" y="16"/>
                  </a:moveTo>
                  <a:cubicBezTo>
                    <a:pt x="49" y="16"/>
                    <a:pt x="49" y="16"/>
                    <a:pt x="49" y="1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Freeform 94"/>
            <p:cNvSpPr>
              <a:spLocks noEditPoints="1"/>
            </p:cNvSpPr>
            <p:nvPr/>
          </p:nvSpPr>
          <p:spPr bwMode="auto">
            <a:xfrm>
              <a:off x="13990638" y="2149476"/>
              <a:ext cx="41275" cy="39688"/>
            </a:xfrm>
            <a:custGeom>
              <a:avLst/>
              <a:gdLst>
                <a:gd name="T0" fmla="*/ 49 w 54"/>
                <a:gd name="T1" fmla="*/ 18 h 54"/>
                <a:gd name="T2" fmla="*/ 44 w 54"/>
                <a:gd name="T3" fmla="*/ 10 h 54"/>
                <a:gd name="T4" fmla="*/ 11 w 54"/>
                <a:gd name="T5" fmla="*/ 8 h 54"/>
                <a:gd name="T6" fmla="*/ 7 w 54"/>
                <a:gd name="T7" fmla="*/ 41 h 54"/>
                <a:gd name="T8" fmla="*/ 38 w 54"/>
                <a:gd name="T9" fmla="*/ 48 h 54"/>
                <a:gd name="T10" fmla="*/ 49 w 54"/>
                <a:gd name="T11" fmla="*/ 18 h 54"/>
                <a:gd name="T12" fmla="*/ 49 w 54"/>
                <a:gd name="T13" fmla="*/ 18 h 54"/>
                <a:gd name="T14" fmla="*/ 49 w 54"/>
                <a:gd name="T15" fmla="*/ 18 h 54"/>
                <a:gd name="T16" fmla="*/ 49 w 54"/>
                <a:gd name="T17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4">
                  <a:moveTo>
                    <a:pt x="49" y="18"/>
                  </a:moveTo>
                  <a:cubicBezTo>
                    <a:pt x="48" y="15"/>
                    <a:pt x="46" y="12"/>
                    <a:pt x="44" y="10"/>
                  </a:cubicBezTo>
                  <a:cubicBezTo>
                    <a:pt x="35" y="1"/>
                    <a:pt x="21" y="0"/>
                    <a:pt x="11" y="8"/>
                  </a:cubicBezTo>
                  <a:cubicBezTo>
                    <a:pt x="2" y="16"/>
                    <a:pt x="0" y="30"/>
                    <a:pt x="7" y="41"/>
                  </a:cubicBezTo>
                  <a:cubicBezTo>
                    <a:pt x="14" y="50"/>
                    <a:pt x="27" y="54"/>
                    <a:pt x="38" y="48"/>
                  </a:cubicBezTo>
                  <a:cubicBezTo>
                    <a:pt x="49" y="43"/>
                    <a:pt x="54" y="29"/>
                    <a:pt x="49" y="18"/>
                  </a:cubicBezTo>
                  <a:cubicBezTo>
                    <a:pt x="48" y="16"/>
                    <a:pt x="49" y="19"/>
                    <a:pt x="49" y="18"/>
                  </a:cubicBezTo>
                  <a:close/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Freeform 95"/>
            <p:cNvSpPr>
              <a:spLocks noEditPoints="1"/>
            </p:cNvSpPr>
            <p:nvPr/>
          </p:nvSpPr>
          <p:spPr bwMode="auto">
            <a:xfrm>
              <a:off x="13992225" y="2074863"/>
              <a:ext cx="38100" cy="46038"/>
            </a:xfrm>
            <a:custGeom>
              <a:avLst/>
              <a:gdLst>
                <a:gd name="T0" fmla="*/ 48 w 52"/>
                <a:gd name="T1" fmla="*/ 23 h 62"/>
                <a:gd name="T2" fmla="*/ 43 w 52"/>
                <a:gd name="T3" fmla="*/ 15 h 62"/>
                <a:gd name="T4" fmla="*/ 2 w 52"/>
                <a:gd name="T5" fmla="*/ 33 h 62"/>
                <a:gd name="T6" fmla="*/ 41 w 52"/>
                <a:gd name="T7" fmla="*/ 50 h 62"/>
                <a:gd name="T8" fmla="*/ 48 w 52"/>
                <a:gd name="T9" fmla="*/ 23 h 62"/>
                <a:gd name="T10" fmla="*/ 48 w 52"/>
                <a:gd name="T11" fmla="*/ 23 h 62"/>
                <a:gd name="T12" fmla="*/ 48 w 52"/>
                <a:gd name="T13" fmla="*/ 23 h 62"/>
                <a:gd name="T14" fmla="*/ 48 w 52"/>
                <a:gd name="T1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48" y="23"/>
                  </a:moveTo>
                  <a:cubicBezTo>
                    <a:pt x="47" y="20"/>
                    <a:pt x="45" y="17"/>
                    <a:pt x="43" y="15"/>
                  </a:cubicBezTo>
                  <a:cubicBezTo>
                    <a:pt x="27" y="0"/>
                    <a:pt x="0" y="11"/>
                    <a:pt x="2" y="33"/>
                  </a:cubicBezTo>
                  <a:cubicBezTo>
                    <a:pt x="3" y="52"/>
                    <a:pt x="26" y="62"/>
                    <a:pt x="41" y="50"/>
                  </a:cubicBezTo>
                  <a:cubicBezTo>
                    <a:pt x="49" y="44"/>
                    <a:pt x="52" y="32"/>
                    <a:pt x="48" y="23"/>
                  </a:cubicBezTo>
                  <a:cubicBezTo>
                    <a:pt x="47" y="21"/>
                    <a:pt x="48" y="24"/>
                    <a:pt x="48" y="23"/>
                  </a:cubicBezTo>
                  <a:close/>
                  <a:moveTo>
                    <a:pt x="48" y="23"/>
                  </a:moveTo>
                  <a:cubicBezTo>
                    <a:pt x="48" y="23"/>
                    <a:pt x="48" y="23"/>
                    <a:pt x="48" y="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Freeform 96"/>
            <p:cNvSpPr>
              <a:spLocks noEditPoints="1"/>
            </p:cNvSpPr>
            <p:nvPr/>
          </p:nvSpPr>
          <p:spPr bwMode="auto">
            <a:xfrm>
              <a:off x="13384213" y="1838326"/>
              <a:ext cx="542925" cy="338138"/>
            </a:xfrm>
            <a:custGeom>
              <a:avLst/>
              <a:gdLst>
                <a:gd name="T0" fmla="*/ 594 w 724"/>
                <a:gd name="T1" fmla="*/ 331 h 456"/>
                <a:gd name="T2" fmla="*/ 570 w 724"/>
                <a:gd name="T3" fmla="*/ 355 h 456"/>
                <a:gd name="T4" fmla="*/ 594 w 724"/>
                <a:gd name="T5" fmla="*/ 379 h 456"/>
                <a:gd name="T6" fmla="*/ 676 w 724"/>
                <a:gd name="T7" fmla="*/ 379 h 456"/>
                <a:gd name="T8" fmla="*/ 676 w 724"/>
                <a:gd name="T9" fmla="*/ 408 h 456"/>
                <a:gd name="T10" fmla="*/ 597 w 724"/>
                <a:gd name="T11" fmla="*/ 408 h 456"/>
                <a:gd name="T12" fmla="*/ 573 w 724"/>
                <a:gd name="T13" fmla="*/ 432 h 456"/>
                <a:gd name="T14" fmla="*/ 597 w 724"/>
                <a:gd name="T15" fmla="*/ 456 h 456"/>
                <a:gd name="T16" fmla="*/ 700 w 724"/>
                <a:gd name="T17" fmla="*/ 456 h 456"/>
                <a:gd name="T18" fmla="*/ 724 w 724"/>
                <a:gd name="T19" fmla="*/ 432 h 456"/>
                <a:gd name="T20" fmla="*/ 724 w 724"/>
                <a:gd name="T21" fmla="*/ 24 h 456"/>
                <a:gd name="T22" fmla="*/ 700 w 724"/>
                <a:gd name="T23" fmla="*/ 0 h 456"/>
                <a:gd name="T24" fmla="*/ 24 w 724"/>
                <a:gd name="T25" fmla="*/ 0 h 456"/>
                <a:gd name="T26" fmla="*/ 0 w 724"/>
                <a:gd name="T27" fmla="*/ 24 h 456"/>
                <a:gd name="T28" fmla="*/ 0 w 724"/>
                <a:gd name="T29" fmla="*/ 432 h 456"/>
                <a:gd name="T30" fmla="*/ 24 w 724"/>
                <a:gd name="T31" fmla="*/ 456 h 456"/>
                <a:gd name="T32" fmla="*/ 127 w 724"/>
                <a:gd name="T33" fmla="*/ 456 h 456"/>
                <a:gd name="T34" fmla="*/ 151 w 724"/>
                <a:gd name="T35" fmla="*/ 432 h 456"/>
                <a:gd name="T36" fmla="*/ 127 w 724"/>
                <a:gd name="T37" fmla="*/ 408 h 456"/>
                <a:gd name="T38" fmla="*/ 48 w 724"/>
                <a:gd name="T39" fmla="*/ 408 h 456"/>
                <a:gd name="T40" fmla="*/ 48 w 724"/>
                <a:gd name="T41" fmla="*/ 379 h 456"/>
                <a:gd name="T42" fmla="*/ 130 w 724"/>
                <a:gd name="T43" fmla="*/ 379 h 456"/>
                <a:gd name="T44" fmla="*/ 154 w 724"/>
                <a:gd name="T45" fmla="*/ 355 h 456"/>
                <a:gd name="T46" fmla="*/ 130 w 724"/>
                <a:gd name="T47" fmla="*/ 331 h 456"/>
                <a:gd name="T48" fmla="*/ 48 w 724"/>
                <a:gd name="T49" fmla="*/ 331 h 456"/>
                <a:gd name="T50" fmla="*/ 48 w 724"/>
                <a:gd name="T51" fmla="*/ 48 h 456"/>
                <a:gd name="T52" fmla="*/ 676 w 724"/>
                <a:gd name="T53" fmla="*/ 48 h 456"/>
                <a:gd name="T54" fmla="*/ 676 w 724"/>
                <a:gd name="T55" fmla="*/ 331 h 456"/>
                <a:gd name="T56" fmla="*/ 594 w 724"/>
                <a:gd name="T57" fmla="*/ 331 h 456"/>
                <a:gd name="T58" fmla="*/ 594 w 724"/>
                <a:gd name="T59" fmla="*/ 331 h 456"/>
                <a:gd name="T60" fmla="*/ 594 w 724"/>
                <a:gd name="T61" fmla="*/ 33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4" h="456">
                  <a:moveTo>
                    <a:pt x="594" y="331"/>
                  </a:moveTo>
                  <a:cubicBezTo>
                    <a:pt x="580" y="331"/>
                    <a:pt x="570" y="342"/>
                    <a:pt x="570" y="355"/>
                  </a:cubicBezTo>
                  <a:cubicBezTo>
                    <a:pt x="570" y="368"/>
                    <a:pt x="580" y="379"/>
                    <a:pt x="594" y="379"/>
                  </a:cubicBezTo>
                  <a:cubicBezTo>
                    <a:pt x="676" y="379"/>
                    <a:pt x="676" y="379"/>
                    <a:pt x="676" y="379"/>
                  </a:cubicBezTo>
                  <a:cubicBezTo>
                    <a:pt x="676" y="408"/>
                    <a:pt x="676" y="408"/>
                    <a:pt x="676" y="408"/>
                  </a:cubicBezTo>
                  <a:cubicBezTo>
                    <a:pt x="597" y="408"/>
                    <a:pt x="597" y="408"/>
                    <a:pt x="597" y="408"/>
                  </a:cubicBezTo>
                  <a:cubicBezTo>
                    <a:pt x="584" y="408"/>
                    <a:pt x="573" y="419"/>
                    <a:pt x="573" y="432"/>
                  </a:cubicBezTo>
                  <a:cubicBezTo>
                    <a:pt x="573" y="445"/>
                    <a:pt x="584" y="456"/>
                    <a:pt x="597" y="456"/>
                  </a:cubicBezTo>
                  <a:cubicBezTo>
                    <a:pt x="700" y="456"/>
                    <a:pt x="700" y="456"/>
                    <a:pt x="700" y="456"/>
                  </a:cubicBezTo>
                  <a:cubicBezTo>
                    <a:pt x="714" y="456"/>
                    <a:pt x="724" y="445"/>
                    <a:pt x="724" y="432"/>
                  </a:cubicBezTo>
                  <a:cubicBezTo>
                    <a:pt x="724" y="24"/>
                    <a:pt x="724" y="24"/>
                    <a:pt x="724" y="24"/>
                  </a:cubicBezTo>
                  <a:cubicBezTo>
                    <a:pt x="724" y="11"/>
                    <a:pt x="714" y="0"/>
                    <a:pt x="70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45"/>
                    <a:pt x="10" y="456"/>
                    <a:pt x="24" y="456"/>
                  </a:cubicBezTo>
                  <a:cubicBezTo>
                    <a:pt x="127" y="456"/>
                    <a:pt x="127" y="456"/>
                    <a:pt x="127" y="456"/>
                  </a:cubicBezTo>
                  <a:cubicBezTo>
                    <a:pt x="140" y="456"/>
                    <a:pt x="151" y="445"/>
                    <a:pt x="151" y="432"/>
                  </a:cubicBezTo>
                  <a:cubicBezTo>
                    <a:pt x="151" y="419"/>
                    <a:pt x="140" y="408"/>
                    <a:pt x="127" y="408"/>
                  </a:cubicBezTo>
                  <a:cubicBezTo>
                    <a:pt x="48" y="408"/>
                    <a:pt x="48" y="408"/>
                    <a:pt x="48" y="408"/>
                  </a:cubicBezTo>
                  <a:cubicBezTo>
                    <a:pt x="48" y="379"/>
                    <a:pt x="48" y="379"/>
                    <a:pt x="48" y="379"/>
                  </a:cubicBezTo>
                  <a:cubicBezTo>
                    <a:pt x="130" y="379"/>
                    <a:pt x="130" y="379"/>
                    <a:pt x="130" y="379"/>
                  </a:cubicBezTo>
                  <a:cubicBezTo>
                    <a:pt x="143" y="379"/>
                    <a:pt x="154" y="368"/>
                    <a:pt x="154" y="355"/>
                  </a:cubicBezTo>
                  <a:cubicBezTo>
                    <a:pt x="154" y="342"/>
                    <a:pt x="143" y="331"/>
                    <a:pt x="130" y="331"/>
                  </a:cubicBezTo>
                  <a:cubicBezTo>
                    <a:pt x="48" y="331"/>
                    <a:pt x="48" y="331"/>
                    <a:pt x="48" y="33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76" y="48"/>
                    <a:pt x="676" y="48"/>
                    <a:pt x="676" y="48"/>
                  </a:cubicBezTo>
                  <a:cubicBezTo>
                    <a:pt x="676" y="331"/>
                    <a:pt x="676" y="331"/>
                    <a:pt x="676" y="331"/>
                  </a:cubicBezTo>
                  <a:lnTo>
                    <a:pt x="594" y="331"/>
                  </a:lnTo>
                  <a:close/>
                  <a:moveTo>
                    <a:pt x="594" y="331"/>
                  </a:moveTo>
                  <a:cubicBezTo>
                    <a:pt x="594" y="331"/>
                    <a:pt x="594" y="331"/>
                    <a:pt x="594" y="33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3" name="Group 162"/>
          <p:cNvGrpSpPr>
            <a:grpSpLocks noChangeAspect="1"/>
          </p:cNvGrpSpPr>
          <p:nvPr/>
        </p:nvGrpSpPr>
        <p:grpSpPr>
          <a:xfrm>
            <a:off x="7714988" y="2642019"/>
            <a:ext cx="307665" cy="304800"/>
            <a:chOff x="11383963" y="3771901"/>
            <a:chExt cx="852488" cy="844550"/>
          </a:xfrm>
        </p:grpSpPr>
        <p:sp>
          <p:nvSpPr>
            <p:cNvPr id="162" name="Freeform: Shape 161"/>
            <p:cNvSpPr/>
            <p:nvPr/>
          </p:nvSpPr>
          <p:spPr>
            <a:xfrm>
              <a:off x="11483975" y="3806825"/>
              <a:ext cx="682625" cy="263525"/>
            </a:xfrm>
            <a:custGeom>
              <a:avLst/>
              <a:gdLst>
                <a:gd name="connsiteX0" fmla="*/ 0 w 682625"/>
                <a:gd name="connsiteY0" fmla="*/ 238125 h 263525"/>
                <a:gd name="connsiteX1" fmla="*/ 104775 w 682625"/>
                <a:gd name="connsiteY1" fmla="*/ 257175 h 263525"/>
                <a:gd name="connsiteX2" fmla="*/ 171450 w 682625"/>
                <a:gd name="connsiteY2" fmla="*/ 234950 h 263525"/>
                <a:gd name="connsiteX3" fmla="*/ 231775 w 682625"/>
                <a:gd name="connsiteY3" fmla="*/ 257175 h 263525"/>
                <a:gd name="connsiteX4" fmla="*/ 304800 w 682625"/>
                <a:gd name="connsiteY4" fmla="*/ 247650 h 263525"/>
                <a:gd name="connsiteX5" fmla="*/ 336550 w 682625"/>
                <a:gd name="connsiteY5" fmla="*/ 231775 h 263525"/>
                <a:gd name="connsiteX6" fmla="*/ 371475 w 682625"/>
                <a:gd name="connsiteY6" fmla="*/ 250825 h 263525"/>
                <a:gd name="connsiteX7" fmla="*/ 444500 w 682625"/>
                <a:gd name="connsiteY7" fmla="*/ 263525 h 263525"/>
                <a:gd name="connsiteX8" fmla="*/ 495300 w 682625"/>
                <a:gd name="connsiteY8" fmla="*/ 231775 h 263525"/>
                <a:gd name="connsiteX9" fmla="*/ 523875 w 682625"/>
                <a:gd name="connsiteY9" fmla="*/ 238125 h 263525"/>
                <a:gd name="connsiteX10" fmla="*/ 590550 w 682625"/>
                <a:gd name="connsiteY10" fmla="*/ 257175 h 263525"/>
                <a:gd name="connsiteX11" fmla="*/ 647700 w 682625"/>
                <a:gd name="connsiteY11" fmla="*/ 238125 h 263525"/>
                <a:gd name="connsiteX12" fmla="*/ 682625 w 682625"/>
                <a:gd name="connsiteY12" fmla="*/ 215900 h 263525"/>
                <a:gd name="connsiteX13" fmla="*/ 673100 w 682625"/>
                <a:gd name="connsiteY13" fmla="*/ 161925 h 263525"/>
                <a:gd name="connsiteX14" fmla="*/ 635000 w 682625"/>
                <a:gd name="connsiteY14" fmla="*/ 104775 h 263525"/>
                <a:gd name="connsiteX15" fmla="*/ 533400 w 682625"/>
                <a:gd name="connsiteY15" fmla="*/ 44450 h 263525"/>
                <a:gd name="connsiteX16" fmla="*/ 428625 w 682625"/>
                <a:gd name="connsiteY16" fmla="*/ 9525 h 263525"/>
                <a:gd name="connsiteX17" fmla="*/ 355600 w 682625"/>
                <a:gd name="connsiteY17" fmla="*/ 0 h 263525"/>
                <a:gd name="connsiteX18" fmla="*/ 266700 w 682625"/>
                <a:gd name="connsiteY18" fmla="*/ 3175 h 263525"/>
                <a:gd name="connsiteX19" fmla="*/ 142875 w 682625"/>
                <a:gd name="connsiteY19" fmla="*/ 41275 h 263525"/>
                <a:gd name="connsiteX20" fmla="*/ 69850 w 682625"/>
                <a:gd name="connsiteY20" fmla="*/ 85725 h 263525"/>
                <a:gd name="connsiteX21" fmla="*/ 31750 w 682625"/>
                <a:gd name="connsiteY21" fmla="*/ 130175 h 263525"/>
                <a:gd name="connsiteX22" fmla="*/ 9525 w 682625"/>
                <a:gd name="connsiteY22" fmla="*/ 177800 h 263525"/>
                <a:gd name="connsiteX23" fmla="*/ 0 w 682625"/>
                <a:gd name="connsiteY23" fmla="*/ 238125 h 2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2625" h="263525">
                  <a:moveTo>
                    <a:pt x="0" y="238125"/>
                  </a:moveTo>
                  <a:lnTo>
                    <a:pt x="104775" y="257175"/>
                  </a:lnTo>
                  <a:lnTo>
                    <a:pt x="171450" y="234950"/>
                  </a:lnTo>
                  <a:lnTo>
                    <a:pt x="231775" y="257175"/>
                  </a:lnTo>
                  <a:lnTo>
                    <a:pt x="304800" y="247650"/>
                  </a:lnTo>
                  <a:lnTo>
                    <a:pt x="336550" y="231775"/>
                  </a:lnTo>
                  <a:lnTo>
                    <a:pt x="371475" y="250825"/>
                  </a:lnTo>
                  <a:lnTo>
                    <a:pt x="444500" y="263525"/>
                  </a:lnTo>
                  <a:lnTo>
                    <a:pt x="495300" y="231775"/>
                  </a:lnTo>
                  <a:lnTo>
                    <a:pt x="523875" y="238125"/>
                  </a:lnTo>
                  <a:lnTo>
                    <a:pt x="590550" y="257175"/>
                  </a:lnTo>
                  <a:lnTo>
                    <a:pt x="647700" y="238125"/>
                  </a:lnTo>
                  <a:lnTo>
                    <a:pt x="682625" y="215900"/>
                  </a:lnTo>
                  <a:lnTo>
                    <a:pt x="673100" y="161925"/>
                  </a:lnTo>
                  <a:lnTo>
                    <a:pt x="635000" y="104775"/>
                  </a:lnTo>
                  <a:lnTo>
                    <a:pt x="533400" y="44450"/>
                  </a:lnTo>
                  <a:lnTo>
                    <a:pt x="428625" y="9525"/>
                  </a:lnTo>
                  <a:lnTo>
                    <a:pt x="355600" y="0"/>
                  </a:lnTo>
                  <a:lnTo>
                    <a:pt x="266700" y="3175"/>
                  </a:lnTo>
                  <a:lnTo>
                    <a:pt x="142875" y="41275"/>
                  </a:lnTo>
                  <a:lnTo>
                    <a:pt x="69850" y="85725"/>
                  </a:lnTo>
                  <a:lnTo>
                    <a:pt x="31750" y="130175"/>
                  </a:lnTo>
                  <a:lnTo>
                    <a:pt x="9525" y="17780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123"/>
            <p:cNvSpPr>
              <a:spLocks noEditPoints="1"/>
            </p:cNvSpPr>
            <p:nvPr/>
          </p:nvSpPr>
          <p:spPr bwMode="auto">
            <a:xfrm>
              <a:off x="11383963" y="3771901"/>
              <a:ext cx="852488" cy="844550"/>
            </a:xfrm>
            <a:custGeom>
              <a:avLst/>
              <a:gdLst>
                <a:gd name="T0" fmla="*/ 157 w 192"/>
                <a:gd name="T1" fmla="*/ 86 h 192"/>
                <a:gd name="T2" fmla="*/ 144 w 192"/>
                <a:gd name="T3" fmla="*/ 83 h 192"/>
                <a:gd name="T4" fmla="*/ 134 w 192"/>
                <a:gd name="T5" fmla="*/ 106 h 192"/>
                <a:gd name="T6" fmla="*/ 125 w 192"/>
                <a:gd name="T7" fmla="*/ 80 h 192"/>
                <a:gd name="T8" fmla="*/ 115 w 192"/>
                <a:gd name="T9" fmla="*/ 106 h 192"/>
                <a:gd name="T10" fmla="*/ 102 w 192"/>
                <a:gd name="T11" fmla="*/ 65 h 192"/>
                <a:gd name="T12" fmla="*/ 138 w 192"/>
                <a:gd name="T13" fmla="*/ 74 h 192"/>
                <a:gd name="T14" fmla="*/ 173 w 192"/>
                <a:gd name="T15" fmla="*/ 65 h 192"/>
                <a:gd name="T16" fmla="*/ 179 w 192"/>
                <a:gd name="T17" fmla="*/ 58 h 192"/>
                <a:gd name="T18" fmla="*/ 102 w 192"/>
                <a:gd name="T19" fmla="*/ 6 h 192"/>
                <a:gd name="T20" fmla="*/ 96 w 192"/>
                <a:gd name="T21" fmla="*/ 6 h 192"/>
                <a:gd name="T22" fmla="*/ 19 w 192"/>
                <a:gd name="T23" fmla="*/ 58 h 192"/>
                <a:gd name="T24" fmla="*/ 26 w 192"/>
                <a:gd name="T25" fmla="*/ 65 h 192"/>
                <a:gd name="T26" fmla="*/ 61 w 192"/>
                <a:gd name="T27" fmla="*/ 74 h 192"/>
                <a:gd name="T28" fmla="*/ 96 w 192"/>
                <a:gd name="T29" fmla="*/ 65 h 192"/>
                <a:gd name="T30" fmla="*/ 42 w 192"/>
                <a:gd name="T31" fmla="*/ 106 h 192"/>
                <a:gd name="T32" fmla="*/ 48 w 192"/>
                <a:gd name="T33" fmla="*/ 93 h 192"/>
                <a:gd name="T34" fmla="*/ 0 w 192"/>
                <a:gd name="T35" fmla="*/ 90 h 192"/>
                <a:gd name="T36" fmla="*/ 10 w 192"/>
                <a:gd name="T37" fmla="*/ 102 h 192"/>
                <a:gd name="T38" fmla="*/ 29 w 192"/>
                <a:gd name="T39" fmla="*/ 163 h 192"/>
                <a:gd name="T40" fmla="*/ 58 w 192"/>
                <a:gd name="T41" fmla="*/ 192 h 192"/>
                <a:gd name="T42" fmla="*/ 83 w 192"/>
                <a:gd name="T43" fmla="*/ 176 h 192"/>
                <a:gd name="T44" fmla="*/ 179 w 192"/>
                <a:gd name="T45" fmla="*/ 179 h 192"/>
                <a:gd name="T46" fmla="*/ 189 w 192"/>
                <a:gd name="T47" fmla="*/ 93 h 192"/>
                <a:gd name="T48" fmla="*/ 102 w 192"/>
                <a:gd name="T49" fmla="*/ 56 h 192"/>
                <a:gd name="T50" fmla="*/ 173 w 192"/>
                <a:gd name="T51" fmla="*/ 56 h 192"/>
                <a:gd name="T52" fmla="*/ 173 w 192"/>
                <a:gd name="T53" fmla="*/ 56 h 192"/>
                <a:gd name="T54" fmla="*/ 58 w 192"/>
                <a:gd name="T55" fmla="*/ 56 h 192"/>
                <a:gd name="T56" fmla="*/ 96 w 192"/>
                <a:gd name="T57" fmla="*/ 13 h 192"/>
                <a:gd name="T58" fmla="*/ 150 w 192"/>
                <a:gd name="T59" fmla="*/ 93 h 192"/>
                <a:gd name="T60" fmla="*/ 122 w 192"/>
                <a:gd name="T61" fmla="*/ 93 h 192"/>
                <a:gd name="T62" fmla="*/ 122 w 192"/>
                <a:gd name="T63" fmla="*/ 93 h 192"/>
                <a:gd name="T64" fmla="*/ 93 w 192"/>
                <a:gd name="T65" fmla="*/ 106 h 192"/>
                <a:gd name="T66" fmla="*/ 48 w 192"/>
                <a:gd name="T67" fmla="*/ 143 h 192"/>
                <a:gd name="T68" fmla="*/ 53 w 192"/>
                <a:gd name="T69" fmla="*/ 141 h 192"/>
                <a:gd name="T70" fmla="*/ 58 w 192"/>
                <a:gd name="T71" fmla="*/ 154 h 192"/>
                <a:gd name="T72" fmla="*/ 64 w 192"/>
                <a:gd name="T73" fmla="*/ 152 h 192"/>
                <a:gd name="T74" fmla="*/ 76 w 192"/>
                <a:gd name="T75" fmla="*/ 150 h 192"/>
                <a:gd name="T76" fmla="*/ 70 w 192"/>
                <a:gd name="T77" fmla="*/ 166 h 192"/>
                <a:gd name="T78" fmla="*/ 79 w 192"/>
                <a:gd name="T79" fmla="*/ 169 h 192"/>
                <a:gd name="T80" fmla="*/ 78 w 192"/>
                <a:gd name="T81" fmla="*/ 172 h 192"/>
                <a:gd name="T82" fmla="*/ 64 w 192"/>
                <a:gd name="T83" fmla="*/ 175 h 192"/>
                <a:gd name="T84" fmla="*/ 58 w 192"/>
                <a:gd name="T85" fmla="*/ 173 h 192"/>
                <a:gd name="T86" fmla="*/ 51 w 192"/>
                <a:gd name="T87" fmla="*/ 175 h 192"/>
                <a:gd name="T88" fmla="*/ 35 w 192"/>
                <a:gd name="T89" fmla="*/ 166 h 192"/>
                <a:gd name="T90" fmla="*/ 35 w 192"/>
                <a:gd name="T91" fmla="*/ 160 h 192"/>
                <a:gd name="T92" fmla="*/ 51 w 192"/>
                <a:gd name="T93" fmla="*/ 156 h 192"/>
                <a:gd name="T94" fmla="*/ 46 w 192"/>
                <a:gd name="T95" fmla="*/ 144 h 192"/>
                <a:gd name="T96" fmla="*/ 35 w 192"/>
                <a:gd name="T97" fmla="*/ 138 h 192"/>
                <a:gd name="T98" fmla="*/ 86 w 192"/>
                <a:gd name="T99" fmla="*/ 166 h 192"/>
                <a:gd name="T100" fmla="*/ 78 w 192"/>
                <a:gd name="T101" fmla="*/ 143 h 192"/>
                <a:gd name="T102" fmla="*/ 46 w 192"/>
                <a:gd name="T103" fmla="*/ 137 h 192"/>
                <a:gd name="T104" fmla="*/ 157 w 192"/>
                <a:gd name="T105" fmla="*/ 112 h 192"/>
                <a:gd name="T106" fmla="*/ 173 w 192"/>
                <a:gd name="T107" fmla="*/ 179 h 192"/>
                <a:gd name="T108" fmla="*/ 162 w 192"/>
                <a:gd name="T109" fmla="*/ 175 h 192"/>
                <a:gd name="T110" fmla="*/ 173 w 192"/>
                <a:gd name="T111" fmla="*/ 17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" h="192">
                  <a:moveTo>
                    <a:pt x="189" y="86"/>
                  </a:moveTo>
                  <a:cubicBezTo>
                    <a:pt x="176" y="86"/>
                    <a:pt x="164" y="94"/>
                    <a:pt x="159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0" y="86"/>
                    <a:pt x="150" y="86"/>
                    <a:pt x="150" y="86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1"/>
                    <a:pt x="149" y="80"/>
                    <a:pt x="147" y="80"/>
                  </a:cubicBezTo>
                  <a:cubicBezTo>
                    <a:pt x="145" y="80"/>
                    <a:pt x="144" y="81"/>
                    <a:pt x="144" y="83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38" y="86"/>
                    <a:pt x="138" y="86"/>
                    <a:pt x="138" y="86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8" y="81"/>
                    <a:pt x="127" y="80"/>
                    <a:pt x="125" y="80"/>
                  </a:cubicBezTo>
                  <a:cubicBezTo>
                    <a:pt x="123" y="80"/>
                    <a:pt x="122" y="81"/>
                    <a:pt x="122" y="83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7" y="68"/>
                    <a:pt x="113" y="70"/>
                    <a:pt x="118" y="70"/>
                  </a:cubicBezTo>
                  <a:cubicBezTo>
                    <a:pt x="124" y="70"/>
                    <a:pt x="130" y="68"/>
                    <a:pt x="134" y="65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4" y="72"/>
                    <a:pt x="136" y="74"/>
                    <a:pt x="138" y="74"/>
                  </a:cubicBezTo>
                  <a:cubicBezTo>
                    <a:pt x="139" y="74"/>
                    <a:pt x="141" y="72"/>
                    <a:pt x="141" y="70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6" y="68"/>
                    <a:pt x="151" y="70"/>
                    <a:pt x="157" y="70"/>
                  </a:cubicBezTo>
                  <a:cubicBezTo>
                    <a:pt x="163" y="70"/>
                    <a:pt x="168" y="68"/>
                    <a:pt x="173" y="65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3" y="72"/>
                    <a:pt x="174" y="74"/>
                    <a:pt x="176" y="74"/>
                  </a:cubicBezTo>
                  <a:cubicBezTo>
                    <a:pt x="178" y="74"/>
                    <a:pt x="179" y="72"/>
                    <a:pt x="179" y="70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30"/>
                    <a:pt x="145" y="8"/>
                    <a:pt x="103" y="6"/>
                  </a:cubicBezTo>
                  <a:cubicBezTo>
                    <a:pt x="103" y="6"/>
                    <a:pt x="103" y="6"/>
                    <a:pt x="102" y="6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1"/>
                    <a:pt x="101" y="0"/>
                    <a:pt x="99" y="0"/>
                  </a:cubicBezTo>
                  <a:cubicBezTo>
                    <a:pt x="97" y="0"/>
                    <a:pt x="96" y="1"/>
                    <a:pt x="96" y="3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53" y="8"/>
                    <a:pt x="20" y="30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8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2"/>
                    <a:pt x="21" y="74"/>
                    <a:pt x="22" y="74"/>
                  </a:cubicBezTo>
                  <a:cubicBezTo>
                    <a:pt x="24" y="74"/>
                    <a:pt x="26" y="72"/>
                    <a:pt x="26" y="70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0" y="68"/>
                    <a:pt x="36" y="70"/>
                    <a:pt x="42" y="70"/>
                  </a:cubicBezTo>
                  <a:cubicBezTo>
                    <a:pt x="47" y="70"/>
                    <a:pt x="53" y="68"/>
                    <a:pt x="58" y="65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2"/>
                    <a:pt x="59" y="74"/>
                    <a:pt x="61" y="74"/>
                  </a:cubicBezTo>
                  <a:cubicBezTo>
                    <a:pt x="63" y="74"/>
                    <a:pt x="64" y="72"/>
                    <a:pt x="64" y="70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9" y="68"/>
                    <a:pt x="74" y="70"/>
                    <a:pt x="80" y="70"/>
                  </a:cubicBezTo>
                  <a:cubicBezTo>
                    <a:pt x="86" y="70"/>
                    <a:pt x="91" y="68"/>
                    <a:pt x="96" y="65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0" y="93"/>
                    <a:pt x="51" y="91"/>
                    <a:pt x="51" y="90"/>
                  </a:cubicBezTo>
                  <a:cubicBezTo>
                    <a:pt x="51" y="88"/>
                    <a:pt x="50" y="86"/>
                    <a:pt x="48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1" y="86"/>
                    <a:pt x="0" y="88"/>
                    <a:pt x="0" y="90"/>
                  </a:cubicBezTo>
                  <a:cubicBezTo>
                    <a:pt x="0" y="91"/>
                    <a:pt x="1" y="93"/>
                    <a:pt x="3" y="9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1" y="150"/>
                    <a:pt x="29" y="156"/>
                    <a:pt x="29" y="163"/>
                  </a:cubicBezTo>
                  <a:cubicBezTo>
                    <a:pt x="29" y="171"/>
                    <a:pt x="32" y="178"/>
                    <a:pt x="37" y="183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43" y="189"/>
                    <a:pt x="50" y="192"/>
                    <a:pt x="58" y="192"/>
                  </a:cubicBezTo>
                  <a:cubicBezTo>
                    <a:pt x="65" y="192"/>
                    <a:pt x="73" y="189"/>
                    <a:pt x="78" y="184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78" y="184"/>
                    <a:pt x="78" y="184"/>
                    <a:pt x="78" y="183"/>
                  </a:cubicBezTo>
                  <a:cubicBezTo>
                    <a:pt x="80" y="181"/>
                    <a:pt x="82" y="179"/>
                    <a:pt x="83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7"/>
                    <a:pt x="154" y="178"/>
                    <a:pt x="154" y="179"/>
                  </a:cubicBezTo>
                  <a:cubicBezTo>
                    <a:pt x="154" y="186"/>
                    <a:pt x="159" y="192"/>
                    <a:pt x="166" y="192"/>
                  </a:cubicBezTo>
                  <a:cubicBezTo>
                    <a:pt x="173" y="192"/>
                    <a:pt x="179" y="186"/>
                    <a:pt x="179" y="179"/>
                  </a:cubicBezTo>
                  <a:cubicBezTo>
                    <a:pt x="179" y="172"/>
                    <a:pt x="173" y="166"/>
                    <a:pt x="166" y="166"/>
                  </a:cubicBezTo>
                  <a:cubicBezTo>
                    <a:pt x="165" y="166"/>
                    <a:pt x="164" y="167"/>
                    <a:pt x="163" y="167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04"/>
                    <a:pt x="175" y="93"/>
                    <a:pt x="189" y="93"/>
                  </a:cubicBezTo>
                  <a:cubicBezTo>
                    <a:pt x="191" y="93"/>
                    <a:pt x="192" y="91"/>
                    <a:pt x="192" y="90"/>
                  </a:cubicBezTo>
                  <a:cubicBezTo>
                    <a:pt x="192" y="88"/>
                    <a:pt x="191" y="86"/>
                    <a:pt x="189" y="86"/>
                  </a:cubicBezTo>
                  <a:close/>
                  <a:moveTo>
                    <a:pt x="118" y="64"/>
                  </a:moveTo>
                  <a:cubicBezTo>
                    <a:pt x="112" y="64"/>
                    <a:pt x="107" y="61"/>
                    <a:pt x="102" y="56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20" y="17"/>
                    <a:pt x="134" y="35"/>
                    <a:pt x="134" y="56"/>
                  </a:cubicBezTo>
                  <a:cubicBezTo>
                    <a:pt x="130" y="61"/>
                    <a:pt x="124" y="64"/>
                    <a:pt x="118" y="64"/>
                  </a:cubicBezTo>
                  <a:close/>
                  <a:moveTo>
                    <a:pt x="173" y="56"/>
                  </a:moveTo>
                  <a:cubicBezTo>
                    <a:pt x="168" y="61"/>
                    <a:pt x="163" y="64"/>
                    <a:pt x="157" y="64"/>
                  </a:cubicBezTo>
                  <a:cubicBezTo>
                    <a:pt x="151" y="64"/>
                    <a:pt x="145" y="61"/>
                    <a:pt x="141" y="56"/>
                  </a:cubicBezTo>
                  <a:cubicBezTo>
                    <a:pt x="140" y="39"/>
                    <a:pt x="132" y="24"/>
                    <a:pt x="120" y="15"/>
                  </a:cubicBezTo>
                  <a:cubicBezTo>
                    <a:pt x="150" y="20"/>
                    <a:pt x="172" y="37"/>
                    <a:pt x="173" y="56"/>
                  </a:cubicBezTo>
                  <a:close/>
                  <a:moveTo>
                    <a:pt x="42" y="64"/>
                  </a:moveTo>
                  <a:cubicBezTo>
                    <a:pt x="36" y="64"/>
                    <a:pt x="30" y="61"/>
                    <a:pt x="26" y="56"/>
                  </a:cubicBezTo>
                  <a:cubicBezTo>
                    <a:pt x="27" y="37"/>
                    <a:pt x="48" y="20"/>
                    <a:pt x="78" y="15"/>
                  </a:cubicBezTo>
                  <a:cubicBezTo>
                    <a:pt x="66" y="24"/>
                    <a:pt x="58" y="39"/>
                    <a:pt x="58" y="56"/>
                  </a:cubicBezTo>
                  <a:cubicBezTo>
                    <a:pt x="53" y="61"/>
                    <a:pt x="48" y="64"/>
                    <a:pt x="42" y="64"/>
                  </a:cubicBezTo>
                  <a:close/>
                  <a:moveTo>
                    <a:pt x="80" y="64"/>
                  </a:moveTo>
                  <a:cubicBezTo>
                    <a:pt x="74" y="64"/>
                    <a:pt x="68" y="61"/>
                    <a:pt x="64" y="56"/>
                  </a:cubicBezTo>
                  <a:cubicBezTo>
                    <a:pt x="65" y="35"/>
                    <a:pt x="78" y="17"/>
                    <a:pt x="96" y="1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2" y="61"/>
                    <a:pt x="86" y="64"/>
                    <a:pt x="80" y="64"/>
                  </a:cubicBezTo>
                  <a:close/>
                  <a:moveTo>
                    <a:pt x="144" y="93"/>
                  </a:moveTo>
                  <a:cubicBezTo>
                    <a:pt x="150" y="93"/>
                    <a:pt x="150" y="93"/>
                    <a:pt x="150" y="93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44" y="106"/>
                    <a:pt x="144" y="106"/>
                    <a:pt x="144" y="106"/>
                  </a:cubicBezTo>
                  <a:lnTo>
                    <a:pt x="144" y="93"/>
                  </a:lnTo>
                  <a:close/>
                  <a:moveTo>
                    <a:pt x="122" y="93"/>
                  </a:moveTo>
                  <a:cubicBezTo>
                    <a:pt x="128" y="93"/>
                    <a:pt x="128" y="93"/>
                    <a:pt x="128" y="93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2" y="106"/>
                    <a:pt x="122" y="106"/>
                    <a:pt x="122" y="106"/>
                  </a:cubicBezTo>
                  <a:lnTo>
                    <a:pt x="122" y="93"/>
                  </a:lnTo>
                  <a:close/>
                  <a:moveTo>
                    <a:pt x="93" y="96"/>
                  </a:moveTo>
                  <a:cubicBezTo>
                    <a:pt x="106" y="96"/>
                    <a:pt x="106" y="96"/>
                    <a:pt x="106" y="96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93" y="106"/>
                    <a:pt x="93" y="106"/>
                    <a:pt x="93" y="106"/>
                  </a:cubicBezTo>
                  <a:lnTo>
                    <a:pt x="93" y="96"/>
                  </a:lnTo>
                  <a:close/>
                  <a:moveTo>
                    <a:pt x="46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47" y="143"/>
                    <a:pt x="48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9" y="142"/>
                    <a:pt x="50" y="142"/>
                    <a:pt x="50" y="142"/>
                  </a:cubicBezTo>
                  <a:cubicBezTo>
                    <a:pt x="50" y="142"/>
                    <a:pt x="51" y="142"/>
                    <a:pt x="51" y="142"/>
                  </a:cubicBezTo>
                  <a:cubicBezTo>
                    <a:pt x="51" y="142"/>
                    <a:pt x="52" y="142"/>
                    <a:pt x="53" y="141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4" y="141"/>
                    <a:pt x="54" y="141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54" y="152"/>
                    <a:pt x="56" y="154"/>
                    <a:pt x="58" y="154"/>
                  </a:cubicBezTo>
                  <a:cubicBezTo>
                    <a:pt x="59" y="154"/>
                    <a:pt x="61" y="152"/>
                    <a:pt x="61" y="150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5" y="142"/>
                    <a:pt x="68" y="143"/>
                    <a:pt x="71" y="145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3" y="153"/>
                    <a:pt x="63" y="155"/>
                    <a:pt x="64" y="156"/>
                  </a:cubicBezTo>
                  <a:cubicBezTo>
                    <a:pt x="65" y="157"/>
                    <a:pt x="66" y="157"/>
                    <a:pt x="67" y="157"/>
                  </a:cubicBezTo>
                  <a:cubicBezTo>
                    <a:pt x="67" y="157"/>
                    <a:pt x="68" y="157"/>
                    <a:pt x="69" y="156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53"/>
                    <a:pt x="79" y="156"/>
                    <a:pt x="8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69" y="160"/>
                    <a:pt x="67" y="161"/>
                    <a:pt x="67" y="163"/>
                  </a:cubicBezTo>
                  <a:cubicBezTo>
                    <a:pt x="67" y="165"/>
                    <a:pt x="69" y="166"/>
                    <a:pt x="70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0" y="166"/>
                    <a:pt x="80" y="167"/>
                    <a:pt x="80" y="167"/>
                  </a:cubicBezTo>
                  <a:cubicBezTo>
                    <a:pt x="80" y="167"/>
                    <a:pt x="80" y="167"/>
                    <a:pt x="80" y="168"/>
                  </a:cubicBezTo>
                  <a:cubicBezTo>
                    <a:pt x="79" y="168"/>
                    <a:pt x="79" y="169"/>
                    <a:pt x="79" y="169"/>
                  </a:cubicBezTo>
                  <a:cubicBezTo>
                    <a:pt x="79" y="169"/>
                    <a:pt x="79" y="169"/>
                    <a:pt x="79" y="170"/>
                  </a:cubicBezTo>
                  <a:cubicBezTo>
                    <a:pt x="79" y="170"/>
                    <a:pt x="79" y="171"/>
                    <a:pt x="78" y="171"/>
                  </a:cubicBezTo>
                  <a:cubicBezTo>
                    <a:pt x="78" y="171"/>
                    <a:pt x="78" y="172"/>
                    <a:pt x="78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77" y="174"/>
                    <a:pt x="77" y="175"/>
                    <a:pt x="76" y="177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68" y="169"/>
                    <a:pt x="66" y="169"/>
                    <a:pt x="64" y="170"/>
                  </a:cubicBezTo>
                  <a:cubicBezTo>
                    <a:pt x="63" y="171"/>
                    <a:pt x="63" y="173"/>
                    <a:pt x="64" y="175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68" y="183"/>
                    <a:pt x="65" y="185"/>
                    <a:pt x="61" y="185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4"/>
                    <a:pt x="59" y="173"/>
                    <a:pt x="58" y="173"/>
                  </a:cubicBezTo>
                  <a:cubicBezTo>
                    <a:pt x="56" y="173"/>
                    <a:pt x="54" y="174"/>
                    <a:pt x="54" y="176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1" y="185"/>
                    <a:pt x="47" y="183"/>
                    <a:pt x="44" y="181"/>
                  </a:cubicBezTo>
                  <a:cubicBezTo>
                    <a:pt x="51" y="175"/>
                    <a:pt x="51" y="175"/>
                    <a:pt x="51" y="175"/>
                  </a:cubicBezTo>
                  <a:cubicBezTo>
                    <a:pt x="52" y="173"/>
                    <a:pt x="52" y="171"/>
                    <a:pt x="51" y="170"/>
                  </a:cubicBezTo>
                  <a:cubicBezTo>
                    <a:pt x="50" y="169"/>
                    <a:pt x="48" y="169"/>
                    <a:pt x="46" y="170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7" y="174"/>
                    <a:pt x="36" y="170"/>
                    <a:pt x="35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7" y="166"/>
                    <a:pt x="48" y="165"/>
                    <a:pt x="48" y="163"/>
                  </a:cubicBezTo>
                  <a:cubicBezTo>
                    <a:pt x="48" y="161"/>
                    <a:pt x="47" y="160"/>
                    <a:pt x="4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6" y="156"/>
                    <a:pt x="37" y="153"/>
                    <a:pt x="40" y="150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7" y="157"/>
                    <a:pt x="48" y="157"/>
                    <a:pt x="49" y="157"/>
                  </a:cubicBezTo>
                  <a:cubicBezTo>
                    <a:pt x="49" y="157"/>
                    <a:pt x="50" y="157"/>
                    <a:pt x="51" y="156"/>
                  </a:cubicBezTo>
                  <a:cubicBezTo>
                    <a:pt x="52" y="155"/>
                    <a:pt x="52" y="153"/>
                    <a:pt x="51" y="152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5" y="145"/>
                    <a:pt x="46" y="144"/>
                    <a:pt x="46" y="144"/>
                  </a:cubicBezTo>
                  <a:close/>
                  <a:moveTo>
                    <a:pt x="16" y="138"/>
                  </a:moveTo>
                  <a:cubicBezTo>
                    <a:pt x="16" y="109"/>
                    <a:pt x="16" y="109"/>
                    <a:pt x="16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38"/>
                    <a:pt x="35" y="138"/>
                    <a:pt x="35" y="138"/>
                  </a:cubicBezTo>
                  <a:lnTo>
                    <a:pt x="16" y="138"/>
                  </a:lnTo>
                  <a:close/>
                  <a:moveTo>
                    <a:pt x="86" y="169"/>
                  </a:moveTo>
                  <a:cubicBezTo>
                    <a:pt x="86" y="169"/>
                    <a:pt x="86" y="168"/>
                    <a:pt x="86" y="167"/>
                  </a:cubicBezTo>
                  <a:cubicBezTo>
                    <a:pt x="86" y="167"/>
                    <a:pt x="86" y="167"/>
                    <a:pt x="86" y="166"/>
                  </a:cubicBezTo>
                  <a:cubicBezTo>
                    <a:pt x="86" y="165"/>
                    <a:pt x="86" y="164"/>
                    <a:pt x="86" y="163"/>
                  </a:cubicBezTo>
                  <a:cubicBezTo>
                    <a:pt x="86" y="155"/>
                    <a:pt x="83" y="148"/>
                    <a:pt x="78" y="14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3" y="138"/>
                    <a:pt x="65" y="134"/>
                    <a:pt x="58" y="134"/>
                  </a:cubicBezTo>
                  <a:cubicBezTo>
                    <a:pt x="56" y="134"/>
                    <a:pt x="55" y="135"/>
                    <a:pt x="54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0" y="135"/>
                    <a:pt x="48" y="136"/>
                    <a:pt x="46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4" y="138"/>
                    <a:pt x="43" y="139"/>
                    <a:pt x="42" y="139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86" y="170"/>
                    <a:pt x="86" y="169"/>
                    <a:pt x="86" y="169"/>
                  </a:cubicBezTo>
                  <a:close/>
                  <a:moveTo>
                    <a:pt x="173" y="179"/>
                  </a:moveTo>
                  <a:cubicBezTo>
                    <a:pt x="173" y="183"/>
                    <a:pt x="170" y="186"/>
                    <a:pt x="166" y="186"/>
                  </a:cubicBezTo>
                  <a:cubicBezTo>
                    <a:pt x="163" y="186"/>
                    <a:pt x="160" y="183"/>
                    <a:pt x="160" y="179"/>
                  </a:cubicBezTo>
                  <a:cubicBezTo>
                    <a:pt x="160" y="178"/>
                    <a:pt x="161" y="176"/>
                    <a:pt x="162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5"/>
                    <a:pt x="162" y="175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3" y="173"/>
                    <a:pt x="165" y="173"/>
                    <a:pt x="166" y="173"/>
                  </a:cubicBezTo>
                  <a:cubicBezTo>
                    <a:pt x="170" y="173"/>
                    <a:pt x="173" y="176"/>
                    <a:pt x="173" y="179"/>
                  </a:cubicBezTo>
                  <a:close/>
                  <a:moveTo>
                    <a:pt x="173" y="179"/>
                  </a:moveTo>
                  <a:cubicBezTo>
                    <a:pt x="173" y="179"/>
                    <a:pt x="173" y="179"/>
                    <a:pt x="173" y="17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24"/>
            <p:cNvSpPr>
              <a:spLocks noEditPoints="1"/>
            </p:cNvSpPr>
            <p:nvPr/>
          </p:nvSpPr>
          <p:spPr bwMode="auto">
            <a:xfrm>
              <a:off x="11596688" y="4291013"/>
              <a:ext cx="452438" cy="198438"/>
            </a:xfrm>
            <a:custGeom>
              <a:avLst/>
              <a:gdLst>
                <a:gd name="T0" fmla="*/ 0 w 102"/>
                <a:gd name="T1" fmla="*/ 11 h 45"/>
                <a:gd name="T2" fmla="*/ 4 w 102"/>
                <a:gd name="T3" fmla="*/ 10 h 45"/>
                <a:gd name="T4" fmla="*/ 10 w 102"/>
                <a:gd name="T5" fmla="*/ 10 h 45"/>
                <a:gd name="T6" fmla="*/ 45 w 102"/>
                <a:gd name="T7" fmla="*/ 42 h 45"/>
                <a:gd name="T8" fmla="*/ 45 w 102"/>
                <a:gd name="T9" fmla="*/ 45 h 45"/>
                <a:gd name="T10" fmla="*/ 102 w 102"/>
                <a:gd name="T11" fmla="*/ 45 h 45"/>
                <a:gd name="T12" fmla="*/ 102 w 102"/>
                <a:gd name="T13" fmla="*/ 0 h 45"/>
                <a:gd name="T14" fmla="*/ 0 w 102"/>
                <a:gd name="T15" fmla="*/ 0 h 45"/>
                <a:gd name="T16" fmla="*/ 0 w 102"/>
                <a:gd name="T17" fmla="*/ 11 h 45"/>
                <a:gd name="T18" fmla="*/ 38 w 102"/>
                <a:gd name="T19" fmla="*/ 7 h 45"/>
                <a:gd name="T20" fmla="*/ 96 w 102"/>
                <a:gd name="T21" fmla="*/ 7 h 45"/>
                <a:gd name="T22" fmla="*/ 93 w 102"/>
                <a:gd name="T23" fmla="*/ 10 h 45"/>
                <a:gd name="T24" fmla="*/ 96 w 102"/>
                <a:gd name="T25" fmla="*/ 13 h 45"/>
                <a:gd name="T26" fmla="*/ 96 w 102"/>
                <a:gd name="T27" fmla="*/ 26 h 45"/>
                <a:gd name="T28" fmla="*/ 93 w 102"/>
                <a:gd name="T29" fmla="*/ 29 h 45"/>
                <a:gd name="T30" fmla="*/ 96 w 102"/>
                <a:gd name="T31" fmla="*/ 32 h 45"/>
                <a:gd name="T32" fmla="*/ 96 w 102"/>
                <a:gd name="T33" fmla="*/ 39 h 45"/>
                <a:gd name="T34" fmla="*/ 90 w 102"/>
                <a:gd name="T35" fmla="*/ 39 h 45"/>
                <a:gd name="T36" fmla="*/ 86 w 102"/>
                <a:gd name="T37" fmla="*/ 36 h 45"/>
                <a:gd name="T38" fmla="*/ 83 w 102"/>
                <a:gd name="T39" fmla="*/ 39 h 45"/>
                <a:gd name="T40" fmla="*/ 70 w 102"/>
                <a:gd name="T41" fmla="*/ 39 h 45"/>
                <a:gd name="T42" fmla="*/ 67 w 102"/>
                <a:gd name="T43" fmla="*/ 36 h 45"/>
                <a:gd name="T44" fmla="*/ 64 w 102"/>
                <a:gd name="T45" fmla="*/ 39 h 45"/>
                <a:gd name="T46" fmla="*/ 51 w 102"/>
                <a:gd name="T47" fmla="*/ 39 h 45"/>
                <a:gd name="T48" fmla="*/ 26 w 102"/>
                <a:gd name="T49" fmla="*/ 7 h 45"/>
                <a:gd name="T50" fmla="*/ 38 w 102"/>
                <a:gd name="T51" fmla="*/ 7 h 45"/>
                <a:gd name="T52" fmla="*/ 38 w 102"/>
                <a:gd name="T53" fmla="*/ 7 h 45"/>
                <a:gd name="T54" fmla="*/ 38 w 102"/>
                <a:gd name="T5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45">
                  <a:moveTo>
                    <a:pt x="0" y="11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28" y="10"/>
                    <a:pt x="43" y="24"/>
                    <a:pt x="45" y="42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"/>
                  </a:lnTo>
                  <a:close/>
                  <a:moveTo>
                    <a:pt x="38" y="7"/>
                  </a:moveTo>
                  <a:cubicBezTo>
                    <a:pt x="96" y="7"/>
                    <a:pt x="96" y="7"/>
                    <a:pt x="96" y="7"/>
                  </a:cubicBezTo>
                  <a:cubicBezTo>
                    <a:pt x="94" y="7"/>
                    <a:pt x="93" y="8"/>
                    <a:pt x="93" y="10"/>
                  </a:cubicBezTo>
                  <a:cubicBezTo>
                    <a:pt x="93" y="12"/>
                    <a:pt x="94" y="13"/>
                    <a:pt x="96" y="13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4" y="26"/>
                    <a:pt x="93" y="27"/>
                    <a:pt x="93" y="29"/>
                  </a:cubicBezTo>
                  <a:cubicBezTo>
                    <a:pt x="93" y="31"/>
                    <a:pt x="94" y="32"/>
                    <a:pt x="96" y="32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7"/>
                    <a:pt x="88" y="36"/>
                    <a:pt x="86" y="36"/>
                  </a:cubicBezTo>
                  <a:cubicBezTo>
                    <a:pt x="85" y="36"/>
                    <a:pt x="83" y="37"/>
                    <a:pt x="83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7"/>
                    <a:pt x="69" y="36"/>
                    <a:pt x="67" y="36"/>
                  </a:cubicBezTo>
                  <a:cubicBezTo>
                    <a:pt x="65" y="36"/>
                    <a:pt x="64" y="37"/>
                    <a:pt x="64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8" y="24"/>
                    <a:pt x="39" y="12"/>
                    <a:pt x="26" y="7"/>
                  </a:cubicBezTo>
                  <a:lnTo>
                    <a:pt x="38" y="7"/>
                  </a:lnTo>
                  <a:close/>
                  <a:moveTo>
                    <a:pt x="38" y="7"/>
                  </a:moveTo>
                  <a:cubicBezTo>
                    <a:pt x="38" y="7"/>
                    <a:pt x="38" y="7"/>
                    <a:pt x="38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25"/>
            <p:cNvSpPr>
              <a:spLocks noEditPoints="1"/>
            </p:cNvSpPr>
            <p:nvPr/>
          </p:nvSpPr>
          <p:spPr bwMode="auto">
            <a:xfrm>
              <a:off x="11623675" y="4475163"/>
              <a:ext cx="30163" cy="26988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  <a:gd name="T10" fmla="*/ 7 w 7"/>
                <a:gd name="T11" fmla="*/ 3 h 6"/>
                <a:gd name="T12" fmla="*/ 7 w 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26"/>
            <p:cNvSpPr>
              <a:spLocks noEditPoints="1"/>
            </p:cNvSpPr>
            <p:nvPr/>
          </p:nvSpPr>
          <p:spPr bwMode="auto">
            <a:xfrm>
              <a:off x="11964988" y="4360863"/>
              <a:ext cx="31750" cy="31750"/>
            </a:xfrm>
            <a:custGeom>
              <a:avLst/>
              <a:gdLst>
                <a:gd name="T0" fmla="*/ 7 w 7"/>
                <a:gd name="T1" fmla="*/ 4 h 7"/>
                <a:gd name="T2" fmla="*/ 3 w 7"/>
                <a:gd name="T3" fmla="*/ 7 h 7"/>
                <a:gd name="T4" fmla="*/ 0 w 7"/>
                <a:gd name="T5" fmla="*/ 4 h 7"/>
                <a:gd name="T6" fmla="*/ 3 w 7"/>
                <a:gd name="T7" fmla="*/ 0 h 7"/>
                <a:gd name="T8" fmla="*/ 7 w 7"/>
                <a:gd name="T9" fmla="*/ 4 h 7"/>
                <a:gd name="T10" fmla="*/ 7 w 7"/>
                <a:gd name="T11" fmla="*/ 4 h 7"/>
                <a:gd name="T12" fmla="*/ 7 w 7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5"/>
                    <a:pt x="5" y="7"/>
                    <a:pt x="3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127"/>
            <p:cNvSpPr>
              <a:spLocks noEditPoints="1"/>
            </p:cNvSpPr>
            <p:nvPr/>
          </p:nvSpPr>
          <p:spPr bwMode="auto">
            <a:xfrm>
              <a:off x="11880850" y="4360863"/>
              <a:ext cx="26988" cy="31750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6 w 6"/>
                <a:gd name="T11" fmla="*/ 4 h 7"/>
                <a:gd name="T12" fmla="*/ 6 w 6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128"/>
            <p:cNvSpPr>
              <a:spLocks noEditPoints="1"/>
            </p:cNvSpPr>
            <p:nvPr/>
          </p:nvSpPr>
          <p:spPr bwMode="auto">
            <a:xfrm>
              <a:off x="11925300" y="4321176"/>
              <a:ext cx="26988" cy="26988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6 w 6"/>
                <a:gd name="T11" fmla="*/ 3 h 6"/>
                <a:gd name="T12" fmla="*/ 6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129"/>
            <p:cNvSpPr>
              <a:spLocks noEditPoints="1"/>
            </p:cNvSpPr>
            <p:nvPr/>
          </p:nvSpPr>
          <p:spPr bwMode="auto">
            <a:xfrm>
              <a:off x="11925300" y="4405313"/>
              <a:ext cx="26988" cy="26988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6 w 6"/>
                <a:gd name="T11" fmla="*/ 3 h 6"/>
                <a:gd name="T12" fmla="*/ 6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130"/>
            <p:cNvSpPr>
              <a:spLocks noEditPoints="1"/>
            </p:cNvSpPr>
            <p:nvPr/>
          </p:nvSpPr>
          <p:spPr bwMode="auto">
            <a:xfrm>
              <a:off x="11796713" y="4360863"/>
              <a:ext cx="26988" cy="31750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6 w 6"/>
                <a:gd name="T11" fmla="*/ 4 h 7"/>
                <a:gd name="T12" fmla="*/ 6 w 6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131"/>
            <p:cNvSpPr>
              <a:spLocks noEditPoints="1"/>
            </p:cNvSpPr>
            <p:nvPr/>
          </p:nvSpPr>
          <p:spPr bwMode="auto">
            <a:xfrm>
              <a:off x="11752263" y="4321176"/>
              <a:ext cx="31750" cy="26988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3 w 7"/>
                <a:gd name="T7" fmla="*/ 0 h 6"/>
                <a:gd name="T8" fmla="*/ 7 w 7"/>
                <a:gd name="T9" fmla="*/ 3 h 6"/>
                <a:gd name="T10" fmla="*/ 7 w 7"/>
                <a:gd name="T11" fmla="*/ 3 h 6"/>
                <a:gd name="T12" fmla="*/ 7 w 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132"/>
            <p:cNvSpPr>
              <a:spLocks noEditPoints="1"/>
            </p:cNvSpPr>
            <p:nvPr/>
          </p:nvSpPr>
          <p:spPr bwMode="auto">
            <a:xfrm>
              <a:off x="11836400" y="4321176"/>
              <a:ext cx="31750" cy="26988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  <a:gd name="T10" fmla="*/ 7 w 7"/>
                <a:gd name="T11" fmla="*/ 3 h 6"/>
                <a:gd name="T12" fmla="*/ 7 w 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133"/>
            <p:cNvSpPr>
              <a:spLocks noEditPoints="1"/>
            </p:cNvSpPr>
            <p:nvPr/>
          </p:nvSpPr>
          <p:spPr bwMode="auto">
            <a:xfrm>
              <a:off x="11836400" y="4405313"/>
              <a:ext cx="31750" cy="26988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  <a:gd name="T10" fmla="*/ 7 w 7"/>
                <a:gd name="T11" fmla="*/ 3 h 6"/>
                <a:gd name="T12" fmla="*/ 7 w 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1" name="Group 190"/>
          <p:cNvGrpSpPr>
            <a:grpSpLocks noChangeAspect="1"/>
          </p:cNvGrpSpPr>
          <p:nvPr/>
        </p:nvGrpSpPr>
        <p:grpSpPr>
          <a:xfrm>
            <a:off x="6511164" y="2623149"/>
            <a:ext cx="309409" cy="304800"/>
            <a:chOff x="9544050" y="3771901"/>
            <a:chExt cx="852487" cy="839788"/>
          </a:xfrm>
        </p:grpSpPr>
        <p:sp>
          <p:nvSpPr>
            <p:cNvPr id="190" name="Freeform: Shape 189"/>
            <p:cNvSpPr/>
            <p:nvPr/>
          </p:nvSpPr>
          <p:spPr>
            <a:xfrm>
              <a:off x="9553575" y="4022725"/>
              <a:ext cx="831850" cy="577850"/>
            </a:xfrm>
            <a:custGeom>
              <a:avLst/>
              <a:gdLst>
                <a:gd name="connsiteX0" fmla="*/ 12700 w 831850"/>
                <a:gd name="connsiteY0" fmla="*/ 0 h 577850"/>
                <a:gd name="connsiteX1" fmla="*/ 69850 w 831850"/>
                <a:gd name="connsiteY1" fmla="*/ 41275 h 577850"/>
                <a:gd name="connsiteX2" fmla="*/ 803275 w 831850"/>
                <a:gd name="connsiteY2" fmla="*/ 44450 h 577850"/>
                <a:gd name="connsiteX3" fmla="*/ 831850 w 831850"/>
                <a:gd name="connsiteY3" fmla="*/ 47625 h 577850"/>
                <a:gd name="connsiteX4" fmla="*/ 825500 w 831850"/>
                <a:gd name="connsiteY4" fmla="*/ 577850 h 577850"/>
                <a:gd name="connsiteX5" fmla="*/ 82550 w 831850"/>
                <a:gd name="connsiteY5" fmla="*/ 574675 h 577850"/>
                <a:gd name="connsiteX6" fmla="*/ 41275 w 831850"/>
                <a:gd name="connsiteY6" fmla="*/ 558800 h 577850"/>
                <a:gd name="connsiteX7" fmla="*/ 0 w 831850"/>
                <a:gd name="connsiteY7" fmla="*/ 508000 h 577850"/>
                <a:gd name="connsiteX8" fmla="*/ 3175 w 831850"/>
                <a:gd name="connsiteY8" fmla="*/ 98425 h 577850"/>
                <a:gd name="connsiteX9" fmla="*/ 12700 w 831850"/>
                <a:gd name="connsiteY9" fmla="*/ 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850" h="577850">
                  <a:moveTo>
                    <a:pt x="12700" y="0"/>
                  </a:moveTo>
                  <a:lnTo>
                    <a:pt x="69850" y="41275"/>
                  </a:lnTo>
                  <a:lnTo>
                    <a:pt x="803275" y="44450"/>
                  </a:lnTo>
                  <a:lnTo>
                    <a:pt x="831850" y="47625"/>
                  </a:lnTo>
                  <a:cubicBezTo>
                    <a:pt x="829733" y="224367"/>
                    <a:pt x="827617" y="401108"/>
                    <a:pt x="825500" y="577850"/>
                  </a:cubicBezTo>
                  <a:lnTo>
                    <a:pt x="82550" y="574675"/>
                  </a:lnTo>
                  <a:lnTo>
                    <a:pt x="41275" y="558800"/>
                  </a:lnTo>
                  <a:lnTo>
                    <a:pt x="0" y="508000"/>
                  </a:lnTo>
                  <a:cubicBezTo>
                    <a:pt x="1058" y="371475"/>
                    <a:pt x="2117" y="234950"/>
                    <a:pt x="3175" y="98425"/>
                  </a:cubicBezTo>
                  <a:lnTo>
                    <a:pt x="12700" y="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137"/>
            <p:cNvSpPr>
              <a:spLocks noEditPoints="1"/>
            </p:cNvSpPr>
            <p:nvPr/>
          </p:nvSpPr>
          <p:spPr bwMode="auto">
            <a:xfrm>
              <a:off x="9574213" y="3916363"/>
              <a:ext cx="58737" cy="44450"/>
            </a:xfrm>
            <a:custGeom>
              <a:avLst/>
              <a:gdLst>
                <a:gd name="T0" fmla="*/ 11 w 13"/>
                <a:gd name="T1" fmla="*/ 6 h 10"/>
                <a:gd name="T2" fmla="*/ 12 w 13"/>
                <a:gd name="T3" fmla="*/ 2 h 10"/>
                <a:gd name="T4" fmla="*/ 8 w 13"/>
                <a:gd name="T5" fmla="*/ 1 h 10"/>
                <a:gd name="T6" fmla="*/ 2 w 13"/>
                <a:gd name="T7" fmla="*/ 5 h 10"/>
                <a:gd name="T8" fmla="*/ 2 w 13"/>
                <a:gd name="T9" fmla="*/ 9 h 10"/>
                <a:gd name="T10" fmla="*/ 4 w 13"/>
                <a:gd name="T11" fmla="*/ 10 h 10"/>
                <a:gd name="T12" fmla="*/ 6 w 13"/>
                <a:gd name="T13" fmla="*/ 9 h 10"/>
                <a:gd name="T14" fmla="*/ 11 w 13"/>
                <a:gd name="T15" fmla="*/ 6 h 10"/>
                <a:gd name="T16" fmla="*/ 11 w 13"/>
                <a:gd name="T17" fmla="*/ 6 h 10"/>
                <a:gd name="T18" fmla="*/ 11 w 13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6"/>
                  </a:moveTo>
                  <a:cubicBezTo>
                    <a:pt x="12" y="6"/>
                    <a:pt x="13" y="4"/>
                    <a:pt x="12" y="2"/>
                  </a:cubicBezTo>
                  <a:cubicBezTo>
                    <a:pt x="11" y="1"/>
                    <a:pt x="10" y="0"/>
                    <a:pt x="8" y="1"/>
                  </a:cubicBezTo>
                  <a:cubicBezTo>
                    <a:pt x="6" y="2"/>
                    <a:pt x="4" y="3"/>
                    <a:pt x="2" y="5"/>
                  </a:cubicBezTo>
                  <a:cubicBezTo>
                    <a:pt x="1" y="6"/>
                    <a:pt x="0" y="8"/>
                    <a:pt x="2" y="9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Freeform 138"/>
            <p:cNvSpPr>
              <a:spLocks noEditPoints="1"/>
            </p:cNvSpPr>
            <p:nvPr/>
          </p:nvSpPr>
          <p:spPr bwMode="auto">
            <a:xfrm>
              <a:off x="9659938" y="3908426"/>
              <a:ext cx="52387" cy="30163"/>
            </a:xfrm>
            <a:custGeom>
              <a:avLst/>
              <a:gdLst>
                <a:gd name="T0" fmla="*/ 3 w 12"/>
                <a:gd name="T1" fmla="*/ 7 h 7"/>
                <a:gd name="T2" fmla="*/ 9 w 12"/>
                <a:gd name="T3" fmla="*/ 7 h 7"/>
                <a:gd name="T4" fmla="*/ 12 w 12"/>
                <a:gd name="T5" fmla="*/ 3 h 7"/>
                <a:gd name="T6" fmla="*/ 9 w 12"/>
                <a:gd name="T7" fmla="*/ 0 h 7"/>
                <a:gd name="T8" fmla="*/ 3 w 12"/>
                <a:gd name="T9" fmla="*/ 0 h 7"/>
                <a:gd name="T10" fmla="*/ 0 w 12"/>
                <a:gd name="T11" fmla="*/ 3 h 7"/>
                <a:gd name="T12" fmla="*/ 3 w 12"/>
                <a:gd name="T13" fmla="*/ 7 h 7"/>
                <a:gd name="T14" fmla="*/ 3 w 12"/>
                <a:gd name="T15" fmla="*/ 7 h 7"/>
                <a:gd name="T16" fmla="*/ 3 w 1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3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2" y="5"/>
                    <a:pt x="12" y="3"/>
                  </a:cubicBezTo>
                  <a:cubicBezTo>
                    <a:pt x="12" y="2"/>
                    <a:pt x="11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139"/>
            <p:cNvSpPr>
              <a:spLocks noEditPoints="1"/>
            </p:cNvSpPr>
            <p:nvPr/>
          </p:nvSpPr>
          <p:spPr bwMode="auto">
            <a:xfrm>
              <a:off x="9744075" y="3908426"/>
              <a:ext cx="57150" cy="30163"/>
            </a:xfrm>
            <a:custGeom>
              <a:avLst/>
              <a:gdLst>
                <a:gd name="T0" fmla="*/ 3 w 13"/>
                <a:gd name="T1" fmla="*/ 7 h 7"/>
                <a:gd name="T2" fmla="*/ 9 w 13"/>
                <a:gd name="T3" fmla="*/ 7 h 7"/>
                <a:gd name="T4" fmla="*/ 13 w 13"/>
                <a:gd name="T5" fmla="*/ 3 h 7"/>
                <a:gd name="T6" fmla="*/ 9 w 13"/>
                <a:gd name="T7" fmla="*/ 0 h 7"/>
                <a:gd name="T8" fmla="*/ 3 w 13"/>
                <a:gd name="T9" fmla="*/ 0 h 7"/>
                <a:gd name="T10" fmla="*/ 0 w 13"/>
                <a:gd name="T11" fmla="*/ 3 h 7"/>
                <a:gd name="T12" fmla="*/ 3 w 13"/>
                <a:gd name="T13" fmla="*/ 7 h 7"/>
                <a:gd name="T14" fmla="*/ 3 w 13"/>
                <a:gd name="T15" fmla="*/ 7 h 7"/>
                <a:gd name="T16" fmla="*/ 3 w 13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3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3" y="5"/>
                    <a:pt x="13" y="3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Freeform 140"/>
            <p:cNvSpPr>
              <a:spLocks noEditPoints="1"/>
            </p:cNvSpPr>
            <p:nvPr/>
          </p:nvSpPr>
          <p:spPr bwMode="auto">
            <a:xfrm>
              <a:off x="9659938" y="4105276"/>
              <a:ext cx="52387" cy="26988"/>
            </a:xfrm>
            <a:custGeom>
              <a:avLst/>
              <a:gdLst>
                <a:gd name="T0" fmla="*/ 9 w 12"/>
                <a:gd name="T1" fmla="*/ 0 h 6"/>
                <a:gd name="T2" fmla="*/ 3 w 12"/>
                <a:gd name="T3" fmla="*/ 0 h 6"/>
                <a:gd name="T4" fmla="*/ 0 w 12"/>
                <a:gd name="T5" fmla="*/ 3 h 6"/>
                <a:gd name="T6" fmla="*/ 3 w 12"/>
                <a:gd name="T7" fmla="*/ 6 h 6"/>
                <a:gd name="T8" fmla="*/ 9 w 12"/>
                <a:gd name="T9" fmla="*/ 6 h 6"/>
                <a:gd name="T10" fmla="*/ 12 w 12"/>
                <a:gd name="T11" fmla="*/ 3 h 6"/>
                <a:gd name="T12" fmla="*/ 9 w 12"/>
                <a:gd name="T13" fmla="*/ 0 h 6"/>
                <a:gd name="T14" fmla="*/ 9 w 12"/>
                <a:gd name="T15" fmla="*/ 0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Freeform 141"/>
            <p:cNvSpPr>
              <a:spLocks noEditPoints="1"/>
            </p:cNvSpPr>
            <p:nvPr/>
          </p:nvSpPr>
          <p:spPr bwMode="auto">
            <a:xfrm>
              <a:off x="9828213" y="4105276"/>
              <a:ext cx="57150" cy="26988"/>
            </a:xfrm>
            <a:custGeom>
              <a:avLst/>
              <a:gdLst>
                <a:gd name="T0" fmla="*/ 10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142"/>
            <p:cNvSpPr>
              <a:spLocks noEditPoints="1"/>
            </p:cNvSpPr>
            <p:nvPr/>
          </p:nvSpPr>
          <p:spPr bwMode="auto">
            <a:xfrm>
              <a:off x="9744075" y="4105276"/>
              <a:ext cx="57150" cy="26988"/>
            </a:xfrm>
            <a:custGeom>
              <a:avLst/>
              <a:gdLst>
                <a:gd name="T0" fmla="*/ 9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9 w 13"/>
                <a:gd name="T9" fmla="*/ 6 h 6"/>
                <a:gd name="T10" fmla="*/ 13 w 13"/>
                <a:gd name="T11" fmla="*/ 3 h 6"/>
                <a:gd name="T12" fmla="*/ 9 w 13"/>
                <a:gd name="T13" fmla="*/ 0 h 6"/>
                <a:gd name="T14" fmla="*/ 9 w 13"/>
                <a:gd name="T15" fmla="*/ 0 h 6"/>
                <a:gd name="T16" fmla="*/ 9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143"/>
            <p:cNvSpPr>
              <a:spLocks noEditPoints="1"/>
            </p:cNvSpPr>
            <p:nvPr/>
          </p:nvSpPr>
          <p:spPr bwMode="auto">
            <a:xfrm>
              <a:off x="9574213" y="4079876"/>
              <a:ext cx="58737" cy="44450"/>
            </a:xfrm>
            <a:custGeom>
              <a:avLst/>
              <a:gdLst>
                <a:gd name="T0" fmla="*/ 11 w 13"/>
                <a:gd name="T1" fmla="*/ 4 h 10"/>
                <a:gd name="T2" fmla="*/ 6 w 13"/>
                <a:gd name="T3" fmla="*/ 1 h 10"/>
                <a:gd name="T4" fmla="*/ 2 w 13"/>
                <a:gd name="T5" fmla="*/ 2 h 10"/>
                <a:gd name="T6" fmla="*/ 2 w 13"/>
                <a:gd name="T7" fmla="*/ 6 h 10"/>
                <a:gd name="T8" fmla="*/ 8 w 13"/>
                <a:gd name="T9" fmla="*/ 10 h 10"/>
                <a:gd name="T10" fmla="*/ 9 w 13"/>
                <a:gd name="T11" fmla="*/ 10 h 10"/>
                <a:gd name="T12" fmla="*/ 12 w 13"/>
                <a:gd name="T13" fmla="*/ 9 h 10"/>
                <a:gd name="T14" fmla="*/ 11 w 13"/>
                <a:gd name="T15" fmla="*/ 4 h 10"/>
                <a:gd name="T16" fmla="*/ 11 w 13"/>
                <a:gd name="T17" fmla="*/ 4 h 10"/>
                <a:gd name="T18" fmla="*/ 11 w 13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4"/>
                  </a:moveTo>
                  <a:cubicBezTo>
                    <a:pt x="9" y="4"/>
                    <a:pt x="7" y="3"/>
                    <a:pt x="6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4" y="8"/>
                    <a:pt x="6" y="9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3" y="7"/>
                    <a:pt x="12" y="5"/>
                    <a:pt x="11" y="4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144"/>
            <p:cNvSpPr>
              <a:spLocks noEditPoints="1"/>
            </p:cNvSpPr>
            <p:nvPr/>
          </p:nvSpPr>
          <p:spPr bwMode="auto">
            <a:xfrm>
              <a:off x="9912350" y="4105276"/>
              <a:ext cx="57150" cy="26988"/>
            </a:xfrm>
            <a:custGeom>
              <a:avLst/>
              <a:gdLst>
                <a:gd name="T0" fmla="*/ 10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5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145"/>
            <p:cNvSpPr>
              <a:spLocks noEditPoints="1"/>
            </p:cNvSpPr>
            <p:nvPr/>
          </p:nvSpPr>
          <p:spPr bwMode="auto">
            <a:xfrm>
              <a:off x="10169525" y="4105276"/>
              <a:ext cx="58737" cy="26988"/>
            </a:xfrm>
            <a:custGeom>
              <a:avLst/>
              <a:gdLst>
                <a:gd name="T0" fmla="*/ 9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9 w 13"/>
                <a:gd name="T9" fmla="*/ 6 h 6"/>
                <a:gd name="T10" fmla="*/ 13 w 13"/>
                <a:gd name="T11" fmla="*/ 3 h 6"/>
                <a:gd name="T12" fmla="*/ 9 w 13"/>
                <a:gd name="T13" fmla="*/ 0 h 6"/>
                <a:gd name="T14" fmla="*/ 9 w 13"/>
                <a:gd name="T15" fmla="*/ 0 h 6"/>
                <a:gd name="T16" fmla="*/ 9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146"/>
            <p:cNvSpPr>
              <a:spLocks noEditPoints="1"/>
            </p:cNvSpPr>
            <p:nvPr/>
          </p:nvSpPr>
          <p:spPr bwMode="auto">
            <a:xfrm>
              <a:off x="10253663" y="4105276"/>
              <a:ext cx="58737" cy="26988"/>
            </a:xfrm>
            <a:custGeom>
              <a:avLst/>
              <a:gdLst>
                <a:gd name="T0" fmla="*/ 10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147"/>
            <p:cNvSpPr>
              <a:spLocks noEditPoints="1"/>
            </p:cNvSpPr>
            <p:nvPr/>
          </p:nvSpPr>
          <p:spPr bwMode="auto">
            <a:xfrm>
              <a:off x="9996488" y="4105276"/>
              <a:ext cx="58737" cy="26988"/>
            </a:xfrm>
            <a:custGeom>
              <a:avLst/>
              <a:gdLst>
                <a:gd name="T0" fmla="*/ 10 w 13"/>
                <a:gd name="T1" fmla="*/ 0 h 6"/>
                <a:gd name="T2" fmla="*/ 4 w 13"/>
                <a:gd name="T3" fmla="*/ 0 h 6"/>
                <a:gd name="T4" fmla="*/ 0 w 13"/>
                <a:gd name="T5" fmla="*/ 3 h 6"/>
                <a:gd name="T6" fmla="*/ 4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5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148"/>
            <p:cNvSpPr>
              <a:spLocks noEditPoints="1"/>
            </p:cNvSpPr>
            <p:nvPr/>
          </p:nvSpPr>
          <p:spPr bwMode="auto">
            <a:xfrm>
              <a:off x="10085388" y="4105276"/>
              <a:ext cx="53975" cy="26988"/>
            </a:xfrm>
            <a:custGeom>
              <a:avLst/>
              <a:gdLst>
                <a:gd name="T0" fmla="*/ 9 w 12"/>
                <a:gd name="T1" fmla="*/ 0 h 6"/>
                <a:gd name="T2" fmla="*/ 3 w 12"/>
                <a:gd name="T3" fmla="*/ 0 h 6"/>
                <a:gd name="T4" fmla="*/ 0 w 12"/>
                <a:gd name="T5" fmla="*/ 3 h 6"/>
                <a:gd name="T6" fmla="*/ 3 w 12"/>
                <a:gd name="T7" fmla="*/ 6 h 6"/>
                <a:gd name="T8" fmla="*/ 9 w 12"/>
                <a:gd name="T9" fmla="*/ 6 h 6"/>
                <a:gd name="T10" fmla="*/ 12 w 12"/>
                <a:gd name="T11" fmla="*/ 3 h 6"/>
                <a:gd name="T12" fmla="*/ 9 w 12"/>
                <a:gd name="T13" fmla="*/ 0 h 6"/>
                <a:gd name="T14" fmla="*/ 9 w 12"/>
                <a:gd name="T15" fmla="*/ 0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149"/>
            <p:cNvSpPr>
              <a:spLocks noEditPoints="1"/>
            </p:cNvSpPr>
            <p:nvPr/>
          </p:nvSpPr>
          <p:spPr bwMode="auto">
            <a:xfrm>
              <a:off x="9574213" y="4502151"/>
              <a:ext cx="58737" cy="44450"/>
            </a:xfrm>
            <a:custGeom>
              <a:avLst/>
              <a:gdLst>
                <a:gd name="T0" fmla="*/ 11 w 13"/>
                <a:gd name="T1" fmla="*/ 4 h 10"/>
                <a:gd name="T2" fmla="*/ 6 w 13"/>
                <a:gd name="T3" fmla="*/ 1 h 10"/>
                <a:gd name="T4" fmla="*/ 2 w 13"/>
                <a:gd name="T5" fmla="*/ 2 h 10"/>
                <a:gd name="T6" fmla="*/ 2 w 13"/>
                <a:gd name="T7" fmla="*/ 6 h 10"/>
                <a:gd name="T8" fmla="*/ 8 w 13"/>
                <a:gd name="T9" fmla="*/ 10 h 10"/>
                <a:gd name="T10" fmla="*/ 9 w 13"/>
                <a:gd name="T11" fmla="*/ 10 h 10"/>
                <a:gd name="T12" fmla="*/ 12 w 13"/>
                <a:gd name="T13" fmla="*/ 9 h 10"/>
                <a:gd name="T14" fmla="*/ 11 w 13"/>
                <a:gd name="T15" fmla="*/ 4 h 10"/>
                <a:gd name="T16" fmla="*/ 11 w 13"/>
                <a:gd name="T17" fmla="*/ 4 h 10"/>
                <a:gd name="T18" fmla="*/ 11 w 13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4"/>
                  </a:moveTo>
                  <a:cubicBezTo>
                    <a:pt x="9" y="4"/>
                    <a:pt x="7" y="3"/>
                    <a:pt x="6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4" y="8"/>
                    <a:pt x="6" y="9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3" y="7"/>
                    <a:pt x="12" y="5"/>
                    <a:pt x="11" y="4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Freeform 150"/>
            <p:cNvSpPr>
              <a:spLocks noEditPoints="1"/>
            </p:cNvSpPr>
            <p:nvPr/>
          </p:nvSpPr>
          <p:spPr bwMode="auto">
            <a:xfrm>
              <a:off x="9744075" y="4527551"/>
              <a:ext cx="57150" cy="26988"/>
            </a:xfrm>
            <a:custGeom>
              <a:avLst/>
              <a:gdLst>
                <a:gd name="T0" fmla="*/ 9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9 w 13"/>
                <a:gd name="T9" fmla="*/ 6 h 6"/>
                <a:gd name="T10" fmla="*/ 13 w 13"/>
                <a:gd name="T11" fmla="*/ 3 h 6"/>
                <a:gd name="T12" fmla="*/ 9 w 13"/>
                <a:gd name="T13" fmla="*/ 0 h 6"/>
                <a:gd name="T14" fmla="*/ 9 w 13"/>
                <a:gd name="T15" fmla="*/ 0 h 6"/>
                <a:gd name="T16" fmla="*/ 9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Freeform 151"/>
            <p:cNvSpPr>
              <a:spLocks noEditPoints="1"/>
            </p:cNvSpPr>
            <p:nvPr/>
          </p:nvSpPr>
          <p:spPr bwMode="auto">
            <a:xfrm>
              <a:off x="9659938" y="4527551"/>
              <a:ext cx="52387" cy="26988"/>
            </a:xfrm>
            <a:custGeom>
              <a:avLst/>
              <a:gdLst>
                <a:gd name="T0" fmla="*/ 9 w 12"/>
                <a:gd name="T1" fmla="*/ 0 h 6"/>
                <a:gd name="T2" fmla="*/ 3 w 12"/>
                <a:gd name="T3" fmla="*/ 0 h 6"/>
                <a:gd name="T4" fmla="*/ 0 w 12"/>
                <a:gd name="T5" fmla="*/ 3 h 6"/>
                <a:gd name="T6" fmla="*/ 3 w 12"/>
                <a:gd name="T7" fmla="*/ 6 h 6"/>
                <a:gd name="T8" fmla="*/ 9 w 12"/>
                <a:gd name="T9" fmla="*/ 6 h 6"/>
                <a:gd name="T10" fmla="*/ 12 w 12"/>
                <a:gd name="T11" fmla="*/ 3 h 6"/>
                <a:gd name="T12" fmla="*/ 9 w 12"/>
                <a:gd name="T13" fmla="*/ 0 h 6"/>
                <a:gd name="T14" fmla="*/ 9 w 12"/>
                <a:gd name="T15" fmla="*/ 0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152"/>
            <p:cNvSpPr>
              <a:spLocks noEditPoints="1"/>
            </p:cNvSpPr>
            <p:nvPr/>
          </p:nvSpPr>
          <p:spPr bwMode="auto">
            <a:xfrm>
              <a:off x="9996488" y="4527551"/>
              <a:ext cx="58737" cy="26988"/>
            </a:xfrm>
            <a:custGeom>
              <a:avLst/>
              <a:gdLst>
                <a:gd name="T0" fmla="*/ 10 w 13"/>
                <a:gd name="T1" fmla="*/ 0 h 6"/>
                <a:gd name="T2" fmla="*/ 4 w 13"/>
                <a:gd name="T3" fmla="*/ 0 h 6"/>
                <a:gd name="T4" fmla="*/ 0 w 13"/>
                <a:gd name="T5" fmla="*/ 3 h 6"/>
                <a:gd name="T6" fmla="*/ 4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5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153"/>
            <p:cNvSpPr>
              <a:spLocks noEditPoints="1"/>
            </p:cNvSpPr>
            <p:nvPr/>
          </p:nvSpPr>
          <p:spPr bwMode="auto">
            <a:xfrm>
              <a:off x="10085388" y="4527551"/>
              <a:ext cx="53975" cy="26988"/>
            </a:xfrm>
            <a:custGeom>
              <a:avLst/>
              <a:gdLst>
                <a:gd name="T0" fmla="*/ 0 w 12"/>
                <a:gd name="T1" fmla="*/ 3 h 6"/>
                <a:gd name="T2" fmla="*/ 3 w 12"/>
                <a:gd name="T3" fmla="*/ 6 h 6"/>
                <a:gd name="T4" fmla="*/ 9 w 12"/>
                <a:gd name="T5" fmla="*/ 6 h 6"/>
                <a:gd name="T6" fmla="*/ 12 w 12"/>
                <a:gd name="T7" fmla="*/ 3 h 6"/>
                <a:gd name="T8" fmla="*/ 9 w 12"/>
                <a:gd name="T9" fmla="*/ 0 h 6"/>
                <a:gd name="T10" fmla="*/ 3 w 12"/>
                <a:gd name="T11" fmla="*/ 0 h 6"/>
                <a:gd name="T12" fmla="*/ 0 w 12"/>
                <a:gd name="T13" fmla="*/ 3 h 6"/>
                <a:gd name="T14" fmla="*/ 0 w 12"/>
                <a:gd name="T15" fmla="*/ 3 h 6"/>
                <a:gd name="T16" fmla="*/ 0 w 12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5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54"/>
            <p:cNvSpPr>
              <a:spLocks noEditPoints="1"/>
            </p:cNvSpPr>
            <p:nvPr/>
          </p:nvSpPr>
          <p:spPr bwMode="auto">
            <a:xfrm>
              <a:off x="10169525" y="4527551"/>
              <a:ext cx="58737" cy="26988"/>
            </a:xfrm>
            <a:custGeom>
              <a:avLst/>
              <a:gdLst>
                <a:gd name="T0" fmla="*/ 3 w 13"/>
                <a:gd name="T1" fmla="*/ 6 h 6"/>
                <a:gd name="T2" fmla="*/ 9 w 13"/>
                <a:gd name="T3" fmla="*/ 6 h 6"/>
                <a:gd name="T4" fmla="*/ 13 w 13"/>
                <a:gd name="T5" fmla="*/ 3 h 6"/>
                <a:gd name="T6" fmla="*/ 9 w 13"/>
                <a:gd name="T7" fmla="*/ 0 h 6"/>
                <a:gd name="T8" fmla="*/ 3 w 13"/>
                <a:gd name="T9" fmla="*/ 0 h 6"/>
                <a:gd name="T10" fmla="*/ 0 w 13"/>
                <a:gd name="T11" fmla="*/ 3 h 6"/>
                <a:gd name="T12" fmla="*/ 3 w 13"/>
                <a:gd name="T13" fmla="*/ 6 h 6"/>
                <a:gd name="T14" fmla="*/ 3 w 13"/>
                <a:gd name="T15" fmla="*/ 6 h 6"/>
                <a:gd name="T16" fmla="*/ 3 w 1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3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155"/>
            <p:cNvSpPr>
              <a:spLocks noEditPoints="1"/>
            </p:cNvSpPr>
            <p:nvPr/>
          </p:nvSpPr>
          <p:spPr bwMode="auto">
            <a:xfrm>
              <a:off x="9912350" y="4527551"/>
              <a:ext cx="57150" cy="26988"/>
            </a:xfrm>
            <a:custGeom>
              <a:avLst/>
              <a:gdLst>
                <a:gd name="T0" fmla="*/ 10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5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156"/>
            <p:cNvSpPr>
              <a:spLocks noEditPoints="1"/>
            </p:cNvSpPr>
            <p:nvPr/>
          </p:nvSpPr>
          <p:spPr bwMode="auto">
            <a:xfrm>
              <a:off x="10253663" y="4527551"/>
              <a:ext cx="58737" cy="26988"/>
            </a:xfrm>
            <a:custGeom>
              <a:avLst/>
              <a:gdLst>
                <a:gd name="T0" fmla="*/ 3 w 13"/>
                <a:gd name="T1" fmla="*/ 6 h 6"/>
                <a:gd name="T2" fmla="*/ 10 w 13"/>
                <a:gd name="T3" fmla="*/ 6 h 6"/>
                <a:gd name="T4" fmla="*/ 13 w 13"/>
                <a:gd name="T5" fmla="*/ 3 h 6"/>
                <a:gd name="T6" fmla="*/ 10 w 13"/>
                <a:gd name="T7" fmla="*/ 0 h 6"/>
                <a:gd name="T8" fmla="*/ 3 w 13"/>
                <a:gd name="T9" fmla="*/ 0 h 6"/>
                <a:gd name="T10" fmla="*/ 0 w 13"/>
                <a:gd name="T11" fmla="*/ 3 h 6"/>
                <a:gd name="T12" fmla="*/ 3 w 13"/>
                <a:gd name="T13" fmla="*/ 6 h 6"/>
                <a:gd name="T14" fmla="*/ 3 w 13"/>
                <a:gd name="T15" fmla="*/ 6 h 6"/>
                <a:gd name="T16" fmla="*/ 3 w 1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157"/>
            <p:cNvSpPr>
              <a:spLocks noEditPoints="1"/>
            </p:cNvSpPr>
            <p:nvPr/>
          </p:nvSpPr>
          <p:spPr bwMode="auto">
            <a:xfrm>
              <a:off x="9828213" y="4527551"/>
              <a:ext cx="57150" cy="26988"/>
            </a:xfrm>
            <a:custGeom>
              <a:avLst/>
              <a:gdLst>
                <a:gd name="T0" fmla="*/ 10 w 13"/>
                <a:gd name="T1" fmla="*/ 0 h 6"/>
                <a:gd name="T2" fmla="*/ 3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0 w 13"/>
                <a:gd name="T9" fmla="*/ 6 h 6"/>
                <a:gd name="T10" fmla="*/ 13 w 13"/>
                <a:gd name="T11" fmla="*/ 3 h 6"/>
                <a:gd name="T12" fmla="*/ 10 w 13"/>
                <a:gd name="T13" fmla="*/ 0 h 6"/>
                <a:gd name="T14" fmla="*/ 10 w 13"/>
                <a:gd name="T15" fmla="*/ 0 h 6"/>
                <a:gd name="T16" fmla="*/ 10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Freeform 158"/>
            <p:cNvSpPr>
              <a:spLocks noEditPoints="1"/>
            </p:cNvSpPr>
            <p:nvPr/>
          </p:nvSpPr>
          <p:spPr bwMode="auto">
            <a:xfrm>
              <a:off x="10169525" y="4259263"/>
              <a:ext cx="111125" cy="114300"/>
            </a:xfrm>
            <a:custGeom>
              <a:avLst/>
              <a:gdLst>
                <a:gd name="T0" fmla="*/ 0 w 25"/>
                <a:gd name="T1" fmla="*/ 13 h 26"/>
                <a:gd name="T2" fmla="*/ 13 w 25"/>
                <a:gd name="T3" fmla="*/ 26 h 26"/>
                <a:gd name="T4" fmla="*/ 25 w 25"/>
                <a:gd name="T5" fmla="*/ 13 h 26"/>
                <a:gd name="T6" fmla="*/ 13 w 25"/>
                <a:gd name="T7" fmla="*/ 0 h 26"/>
                <a:gd name="T8" fmla="*/ 0 w 25"/>
                <a:gd name="T9" fmla="*/ 13 h 26"/>
                <a:gd name="T10" fmla="*/ 13 w 25"/>
                <a:gd name="T11" fmla="*/ 7 h 26"/>
                <a:gd name="T12" fmla="*/ 19 w 25"/>
                <a:gd name="T13" fmla="*/ 13 h 26"/>
                <a:gd name="T14" fmla="*/ 13 w 25"/>
                <a:gd name="T15" fmla="*/ 19 h 26"/>
                <a:gd name="T16" fmla="*/ 6 w 25"/>
                <a:gd name="T17" fmla="*/ 13 h 26"/>
                <a:gd name="T18" fmla="*/ 13 w 25"/>
                <a:gd name="T19" fmla="*/ 7 h 26"/>
                <a:gd name="T20" fmla="*/ 13 w 25"/>
                <a:gd name="T21" fmla="*/ 7 h 26"/>
                <a:gd name="T22" fmla="*/ 13 w 25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6">
                  <a:moveTo>
                    <a:pt x="0" y="13"/>
                  </a:move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lose/>
                  <a:moveTo>
                    <a:pt x="13" y="7"/>
                  </a:moveTo>
                  <a:cubicBezTo>
                    <a:pt x="16" y="7"/>
                    <a:pt x="19" y="10"/>
                    <a:pt x="19" y="13"/>
                  </a:cubicBezTo>
                  <a:cubicBezTo>
                    <a:pt x="19" y="17"/>
                    <a:pt x="16" y="19"/>
                    <a:pt x="13" y="19"/>
                  </a:cubicBezTo>
                  <a:cubicBezTo>
                    <a:pt x="9" y="19"/>
                    <a:pt x="6" y="17"/>
                    <a:pt x="6" y="13"/>
                  </a:cubicBezTo>
                  <a:cubicBezTo>
                    <a:pt x="6" y="10"/>
                    <a:pt x="9" y="7"/>
                    <a:pt x="13" y="7"/>
                  </a:cubicBezTo>
                  <a:close/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Freeform 159"/>
            <p:cNvSpPr>
              <a:spLocks noEditPoints="1"/>
            </p:cNvSpPr>
            <p:nvPr/>
          </p:nvSpPr>
          <p:spPr bwMode="auto">
            <a:xfrm>
              <a:off x="9544050" y="3771901"/>
              <a:ext cx="852487" cy="839788"/>
            </a:xfrm>
            <a:custGeom>
              <a:avLst/>
              <a:gdLst>
                <a:gd name="T0" fmla="*/ 120 w 192"/>
                <a:gd name="T1" fmla="*/ 1 h 191"/>
                <a:gd name="T2" fmla="*/ 108 w 192"/>
                <a:gd name="T3" fmla="*/ 8 h 191"/>
                <a:gd name="T4" fmla="*/ 97 w 192"/>
                <a:gd name="T5" fmla="*/ 1 h 191"/>
                <a:gd name="T6" fmla="*/ 26 w 192"/>
                <a:gd name="T7" fmla="*/ 18 h 191"/>
                <a:gd name="T8" fmla="*/ 0 w 192"/>
                <a:gd name="T9" fmla="*/ 168 h 191"/>
                <a:gd name="T10" fmla="*/ 192 w 192"/>
                <a:gd name="T11" fmla="*/ 191 h 191"/>
                <a:gd name="T12" fmla="*/ 137 w 192"/>
                <a:gd name="T13" fmla="*/ 18 h 191"/>
                <a:gd name="T14" fmla="*/ 173 w 192"/>
                <a:gd name="T15" fmla="*/ 63 h 191"/>
                <a:gd name="T16" fmla="*/ 120 w 192"/>
                <a:gd name="T17" fmla="*/ 27 h 191"/>
                <a:gd name="T18" fmla="*/ 79 w 192"/>
                <a:gd name="T19" fmla="*/ 63 h 191"/>
                <a:gd name="T20" fmla="*/ 113 w 192"/>
                <a:gd name="T21" fmla="*/ 12 h 191"/>
                <a:gd name="T22" fmla="*/ 147 w 192"/>
                <a:gd name="T23" fmla="*/ 63 h 191"/>
                <a:gd name="T24" fmla="*/ 117 w 192"/>
                <a:gd name="T25" fmla="*/ 34 h 191"/>
                <a:gd name="T26" fmla="*/ 99 w 192"/>
                <a:gd name="T27" fmla="*/ 8 h 191"/>
                <a:gd name="T28" fmla="*/ 53 w 192"/>
                <a:gd name="T29" fmla="*/ 63 h 191"/>
                <a:gd name="T30" fmla="*/ 88 w 192"/>
                <a:gd name="T31" fmla="*/ 18 h 191"/>
                <a:gd name="T32" fmla="*/ 26 w 192"/>
                <a:gd name="T33" fmla="*/ 25 h 191"/>
                <a:gd name="T34" fmla="*/ 66 w 192"/>
                <a:gd name="T35" fmla="*/ 31 h 191"/>
                <a:gd name="T36" fmla="*/ 34 w 192"/>
                <a:gd name="T37" fmla="*/ 63 h 191"/>
                <a:gd name="T38" fmla="*/ 6 w 192"/>
                <a:gd name="T39" fmla="*/ 44 h 191"/>
                <a:gd name="T40" fmla="*/ 186 w 192"/>
                <a:gd name="T41" fmla="*/ 140 h 191"/>
                <a:gd name="T42" fmla="*/ 134 w 192"/>
                <a:gd name="T43" fmla="*/ 124 h 191"/>
                <a:gd name="T44" fmla="*/ 186 w 192"/>
                <a:gd name="T45" fmla="*/ 108 h 191"/>
                <a:gd name="T46" fmla="*/ 186 w 192"/>
                <a:gd name="T47" fmla="*/ 76 h 191"/>
                <a:gd name="T48" fmla="*/ 179 w 192"/>
                <a:gd name="T49" fmla="*/ 79 h 191"/>
                <a:gd name="T50" fmla="*/ 186 w 192"/>
                <a:gd name="T51" fmla="*/ 82 h 191"/>
                <a:gd name="T52" fmla="*/ 150 w 192"/>
                <a:gd name="T53" fmla="*/ 102 h 191"/>
                <a:gd name="T54" fmla="*/ 150 w 192"/>
                <a:gd name="T55" fmla="*/ 146 h 191"/>
                <a:gd name="T56" fmla="*/ 186 w 192"/>
                <a:gd name="T57" fmla="*/ 172 h 191"/>
                <a:gd name="T58" fmla="*/ 179 w 192"/>
                <a:gd name="T59" fmla="*/ 175 h 191"/>
                <a:gd name="T60" fmla="*/ 186 w 192"/>
                <a:gd name="T61" fmla="*/ 178 h 191"/>
                <a:gd name="T62" fmla="*/ 23 w 192"/>
                <a:gd name="T63" fmla="*/ 185 h 191"/>
                <a:gd name="T64" fmla="*/ 6 w 192"/>
                <a:gd name="T65" fmla="*/ 161 h 191"/>
                <a:gd name="T66" fmla="*/ 6 w 192"/>
                <a:gd name="T67" fmla="*/ 153 h 191"/>
                <a:gd name="T68" fmla="*/ 7 w 192"/>
                <a:gd name="T69" fmla="*/ 62 h 191"/>
                <a:gd name="T70" fmla="*/ 8 w 192"/>
                <a:gd name="T71" fmla="*/ 63 h 191"/>
                <a:gd name="T72" fmla="*/ 10 w 192"/>
                <a:gd name="T73" fmla="*/ 64 h 191"/>
                <a:gd name="T74" fmla="*/ 12 w 192"/>
                <a:gd name="T75" fmla="*/ 66 h 191"/>
                <a:gd name="T76" fmla="*/ 14 w 192"/>
                <a:gd name="T77" fmla="*/ 67 h 191"/>
                <a:gd name="T78" fmla="*/ 17 w 192"/>
                <a:gd name="T79" fmla="*/ 68 h 191"/>
                <a:gd name="T80" fmla="*/ 19 w 192"/>
                <a:gd name="T81" fmla="*/ 69 h 191"/>
                <a:gd name="T82" fmla="*/ 22 w 192"/>
                <a:gd name="T83" fmla="*/ 69 h 191"/>
                <a:gd name="T84" fmla="*/ 26 w 192"/>
                <a:gd name="T85" fmla="*/ 70 h 191"/>
                <a:gd name="T86" fmla="*/ 186 w 192"/>
                <a:gd name="T87" fmla="*/ 76 h 191"/>
                <a:gd name="T88" fmla="*/ 157 w 192"/>
                <a:gd name="T89" fmla="*/ 38 h 191"/>
                <a:gd name="T90" fmla="*/ 160 w 192"/>
                <a:gd name="T91" fmla="*/ 34 h 191"/>
                <a:gd name="T92" fmla="*/ 150 w 192"/>
                <a:gd name="T93" fmla="*/ 31 h 191"/>
                <a:gd name="T94" fmla="*/ 144 w 192"/>
                <a:gd name="T95" fmla="*/ 25 h 191"/>
                <a:gd name="T96" fmla="*/ 186 w 192"/>
                <a:gd name="T97" fmla="*/ 63 h 191"/>
                <a:gd name="T98" fmla="*/ 182 w 192"/>
                <a:gd name="T99" fmla="*/ 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" h="191">
                  <a:moveTo>
                    <a:pt x="137" y="18"/>
                  </a:moveTo>
                  <a:cubicBezTo>
                    <a:pt x="120" y="1"/>
                    <a:pt x="120" y="1"/>
                    <a:pt x="120" y="1"/>
                  </a:cubicBezTo>
                  <a:cubicBezTo>
                    <a:pt x="119" y="0"/>
                    <a:pt x="116" y="0"/>
                    <a:pt x="115" y="1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98" y="0"/>
                    <a:pt x="97" y="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1" y="18"/>
                    <a:pt x="0" y="30"/>
                    <a:pt x="0" y="4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0" y="191"/>
                    <a:pt x="23" y="191"/>
                  </a:cubicBezTo>
                  <a:cubicBezTo>
                    <a:pt x="192" y="191"/>
                    <a:pt x="192" y="191"/>
                    <a:pt x="192" y="191"/>
                  </a:cubicBezTo>
                  <a:cubicBezTo>
                    <a:pt x="192" y="18"/>
                    <a:pt x="192" y="18"/>
                    <a:pt x="192" y="18"/>
                  </a:cubicBezTo>
                  <a:lnTo>
                    <a:pt x="137" y="18"/>
                  </a:lnTo>
                  <a:close/>
                  <a:moveTo>
                    <a:pt x="117" y="8"/>
                  </a:moveTo>
                  <a:cubicBezTo>
                    <a:pt x="173" y="63"/>
                    <a:pt x="173" y="63"/>
                    <a:pt x="173" y="63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19" y="26"/>
                    <a:pt x="116" y="26"/>
                    <a:pt x="115" y="27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113" y="12"/>
                    <a:pt x="113" y="12"/>
                    <a:pt x="113" y="12"/>
                  </a:cubicBezTo>
                  <a:lnTo>
                    <a:pt x="117" y="8"/>
                  </a:lnTo>
                  <a:close/>
                  <a:moveTo>
                    <a:pt x="147" y="63"/>
                  </a:moveTo>
                  <a:cubicBezTo>
                    <a:pt x="88" y="63"/>
                    <a:pt x="88" y="63"/>
                    <a:pt x="88" y="63"/>
                  </a:cubicBezTo>
                  <a:cubicBezTo>
                    <a:pt x="117" y="34"/>
                    <a:pt x="117" y="34"/>
                    <a:pt x="117" y="34"/>
                  </a:cubicBezTo>
                  <a:lnTo>
                    <a:pt x="147" y="63"/>
                  </a:lnTo>
                  <a:close/>
                  <a:moveTo>
                    <a:pt x="99" y="8"/>
                  </a:moveTo>
                  <a:cubicBezTo>
                    <a:pt x="104" y="12"/>
                    <a:pt x="104" y="12"/>
                    <a:pt x="104" y="1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99" y="8"/>
                  </a:lnTo>
                  <a:close/>
                  <a:moveTo>
                    <a:pt x="26" y="25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5" y="32"/>
                    <a:pt x="65" y="33"/>
                    <a:pt x="64" y="3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15" y="63"/>
                    <a:pt x="6" y="55"/>
                    <a:pt x="6" y="44"/>
                  </a:cubicBezTo>
                  <a:cubicBezTo>
                    <a:pt x="6" y="33"/>
                    <a:pt x="15" y="25"/>
                    <a:pt x="26" y="25"/>
                  </a:cubicBezTo>
                  <a:close/>
                  <a:moveTo>
                    <a:pt x="186" y="140"/>
                  </a:moveTo>
                  <a:cubicBezTo>
                    <a:pt x="150" y="140"/>
                    <a:pt x="150" y="140"/>
                    <a:pt x="150" y="140"/>
                  </a:cubicBezTo>
                  <a:cubicBezTo>
                    <a:pt x="142" y="140"/>
                    <a:pt x="134" y="133"/>
                    <a:pt x="134" y="124"/>
                  </a:cubicBezTo>
                  <a:cubicBezTo>
                    <a:pt x="134" y="115"/>
                    <a:pt x="142" y="108"/>
                    <a:pt x="150" y="108"/>
                  </a:cubicBezTo>
                  <a:cubicBezTo>
                    <a:pt x="186" y="108"/>
                    <a:pt x="186" y="108"/>
                    <a:pt x="186" y="108"/>
                  </a:cubicBezTo>
                  <a:lnTo>
                    <a:pt x="186" y="140"/>
                  </a:lnTo>
                  <a:close/>
                  <a:moveTo>
                    <a:pt x="186" y="76"/>
                  </a:moveTo>
                  <a:cubicBezTo>
                    <a:pt x="182" y="76"/>
                    <a:pt x="182" y="76"/>
                    <a:pt x="182" y="76"/>
                  </a:cubicBezTo>
                  <a:cubicBezTo>
                    <a:pt x="181" y="76"/>
                    <a:pt x="179" y="77"/>
                    <a:pt x="179" y="79"/>
                  </a:cubicBezTo>
                  <a:cubicBezTo>
                    <a:pt x="179" y="81"/>
                    <a:pt x="181" y="82"/>
                    <a:pt x="182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102"/>
                    <a:pt x="186" y="102"/>
                    <a:pt x="186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38" y="102"/>
                    <a:pt x="128" y="112"/>
                    <a:pt x="128" y="124"/>
                  </a:cubicBezTo>
                  <a:cubicBezTo>
                    <a:pt x="128" y="136"/>
                    <a:pt x="138" y="146"/>
                    <a:pt x="150" y="146"/>
                  </a:cubicBezTo>
                  <a:cubicBezTo>
                    <a:pt x="186" y="146"/>
                    <a:pt x="186" y="146"/>
                    <a:pt x="186" y="146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81" y="172"/>
                    <a:pt x="179" y="173"/>
                    <a:pt x="179" y="175"/>
                  </a:cubicBezTo>
                  <a:cubicBezTo>
                    <a:pt x="179" y="177"/>
                    <a:pt x="181" y="178"/>
                    <a:pt x="182" y="178"/>
                  </a:cubicBezTo>
                  <a:cubicBezTo>
                    <a:pt x="186" y="178"/>
                    <a:pt x="186" y="178"/>
                    <a:pt x="186" y="178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14" y="185"/>
                    <a:pt x="6" y="177"/>
                    <a:pt x="6" y="168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8" y="159"/>
                    <a:pt x="7" y="158"/>
                  </a:cubicBezTo>
                  <a:cubicBezTo>
                    <a:pt x="7" y="157"/>
                    <a:pt x="6" y="155"/>
                    <a:pt x="6" y="153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5"/>
                    <a:pt x="8" y="63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8" y="62"/>
                    <a:pt x="8" y="63"/>
                  </a:cubicBezTo>
                  <a:cubicBezTo>
                    <a:pt x="8" y="63"/>
                    <a:pt x="8" y="63"/>
                    <a:pt x="9" y="63"/>
                  </a:cubicBezTo>
                  <a:cubicBezTo>
                    <a:pt x="9" y="64"/>
                    <a:pt x="9" y="64"/>
                    <a:pt x="10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2" y="66"/>
                    <a:pt x="13" y="66"/>
                    <a:pt x="13" y="66"/>
                  </a:cubicBezTo>
                  <a:cubicBezTo>
                    <a:pt x="13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9"/>
                    <a:pt x="19" y="69"/>
                    <a:pt x="19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69"/>
                    <a:pt x="21" y="69"/>
                    <a:pt x="22" y="69"/>
                  </a:cubicBezTo>
                  <a:cubicBezTo>
                    <a:pt x="22" y="69"/>
                    <a:pt x="23" y="69"/>
                    <a:pt x="23" y="70"/>
                  </a:cubicBezTo>
                  <a:cubicBezTo>
                    <a:pt x="24" y="70"/>
                    <a:pt x="25" y="70"/>
                    <a:pt x="26" y="70"/>
                  </a:cubicBezTo>
                  <a:cubicBezTo>
                    <a:pt x="186" y="70"/>
                    <a:pt x="186" y="70"/>
                    <a:pt x="186" y="70"/>
                  </a:cubicBezTo>
                  <a:lnTo>
                    <a:pt x="186" y="76"/>
                  </a:lnTo>
                  <a:close/>
                  <a:moveTo>
                    <a:pt x="182" y="63"/>
                  </a:moveTo>
                  <a:cubicBezTo>
                    <a:pt x="157" y="38"/>
                    <a:pt x="157" y="38"/>
                    <a:pt x="157" y="38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59" y="38"/>
                    <a:pt x="160" y="36"/>
                    <a:pt x="160" y="34"/>
                  </a:cubicBezTo>
                  <a:cubicBezTo>
                    <a:pt x="160" y="33"/>
                    <a:pt x="159" y="31"/>
                    <a:pt x="157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63"/>
                    <a:pt x="186" y="63"/>
                    <a:pt x="186" y="63"/>
                  </a:cubicBezTo>
                  <a:lnTo>
                    <a:pt x="182" y="63"/>
                  </a:lnTo>
                  <a:close/>
                  <a:moveTo>
                    <a:pt x="182" y="63"/>
                  </a:moveTo>
                  <a:cubicBezTo>
                    <a:pt x="182" y="63"/>
                    <a:pt x="182" y="63"/>
                    <a:pt x="182" y="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160"/>
            <p:cNvSpPr>
              <a:spLocks noEditPoints="1"/>
            </p:cNvSpPr>
            <p:nvPr/>
          </p:nvSpPr>
          <p:spPr bwMode="auto">
            <a:xfrm>
              <a:off x="10280650" y="3908426"/>
              <a:ext cx="58737" cy="30163"/>
            </a:xfrm>
            <a:custGeom>
              <a:avLst/>
              <a:gdLst>
                <a:gd name="T0" fmla="*/ 10 w 13"/>
                <a:gd name="T1" fmla="*/ 0 h 7"/>
                <a:gd name="T2" fmla="*/ 4 w 13"/>
                <a:gd name="T3" fmla="*/ 0 h 7"/>
                <a:gd name="T4" fmla="*/ 0 w 13"/>
                <a:gd name="T5" fmla="*/ 3 h 7"/>
                <a:gd name="T6" fmla="*/ 4 w 13"/>
                <a:gd name="T7" fmla="*/ 7 h 7"/>
                <a:gd name="T8" fmla="*/ 10 w 13"/>
                <a:gd name="T9" fmla="*/ 7 h 7"/>
                <a:gd name="T10" fmla="*/ 13 w 13"/>
                <a:gd name="T11" fmla="*/ 3 h 7"/>
                <a:gd name="T12" fmla="*/ 10 w 13"/>
                <a:gd name="T13" fmla="*/ 0 h 7"/>
                <a:gd name="T14" fmla="*/ 10 w 13"/>
                <a:gd name="T15" fmla="*/ 0 h 7"/>
                <a:gd name="T16" fmla="*/ 10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3" y="5"/>
                    <a:pt x="13" y="3"/>
                  </a:cubicBezTo>
                  <a:cubicBezTo>
                    <a:pt x="13" y="2"/>
                    <a:pt x="12" y="0"/>
                    <a:pt x="10" y="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6" name="Group 195"/>
          <p:cNvGrpSpPr>
            <a:grpSpLocks noChangeAspect="1"/>
          </p:cNvGrpSpPr>
          <p:nvPr/>
        </p:nvGrpSpPr>
        <p:grpSpPr>
          <a:xfrm>
            <a:off x="5289019" y="2656023"/>
            <a:ext cx="307665" cy="304800"/>
            <a:chOff x="7704138" y="3771901"/>
            <a:chExt cx="852488" cy="844550"/>
          </a:xfrm>
        </p:grpSpPr>
        <p:sp>
          <p:nvSpPr>
            <p:cNvPr id="195" name="Rectangle 194"/>
            <p:cNvSpPr/>
            <p:nvPr/>
          </p:nvSpPr>
          <p:spPr>
            <a:xfrm>
              <a:off x="7704138" y="4022725"/>
              <a:ext cx="847725" cy="504826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164"/>
            <p:cNvSpPr>
              <a:spLocks noEditPoints="1"/>
            </p:cNvSpPr>
            <p:nvPr/>
          </p:nvSpPr>
          <p:spPr bwMode="auto">
            <a:xfrm>
              <a:off x="7704138" y="3771901"/>
              <a:ext cx="852488" cy="844550"/>
            </a:xfrm>
            <a:custGeom>
              <a:avLst/>
              <a:gdLst>
                <a:gd name="T0" fmla="*/ 128 w 192"/>
                <a:gd name="T1" fmla="*/ 14 h 192"/>
                <a:gd name="T2" fmla="*/ 64 w 192"/>
                <a:gd name="T3" fmla="*/ 14 h 192"/>
                <a:gd name="T4" fmla="*/ 0 w 192"/>
                <a:gd name="T5" fmla="*/ 32 h 192"/>
                <a:gd name="T6" fmla="*/ 10 w 192"/>
                <a:gd name="T7" fmla="*/ 186 h 192"/>
                <a:gd name="T8" fmla="*/ 29 w 192"/>
                <a:gd name="T9" fmla="*/ 186 h 192"/>
                <a:gd name="T10" fmla="*/ 163 w 192"/>
                <a:gd name="T11" fmla="*/ 186 h 192"/>
                <a:gd name="T12" fmla="*/ 182 w 192"/>
                <a:gd name="T13" fmla="*/ 186 h 192"/>
                <a:gd name="T14" fmla="*/ 192 w 192"/>
                <a:gd name="T15" fmla="*/ 32 h 192"/>
                <a:gd name="T16" fmla="*/ 186 w 192"/>
                <a:gd name="T17" fmla="*/ 32 h 192"/>
                <a:gd name="T18" fmla="*/ 176 w 192"/>
                <a:gd name="T19" fmla="*/ 32 h 192"/>
                <a:gd name="T20" fmla="*/ 128 w 192"/>
                <a:gd name="T21" fmla="*/ 38 h 192"/>
                <a:gd name="T22" fmla="*/ 150 w 192"/>
                <a:gd name="T23" fmla="*/ 45 h 192"/>
                <a:gd name="T24" fmla="*/ 160 w 192"/>
                <a:gd name="T25" fmla="*/ 45 h 192"/>
                <a:gd name="T26" fmla="*/ 170 w 192"/>
                <a:gd name="T27" fmla="*/ 38 h 192"/>
                <a:gd name="T28" fmla="*/ 166 w 192"/>
                <a:gd name="T29" fmla="*/ 38 h 192"/>
                <a:gd name="T30" fmla="*/ 114 w 192"/>
                <a:gd name="T31" fmla="*/ 6 h 192"/>
                <a:gd name="T32" fmla="*/ 115 w 192"/>
                <a:gd name="T33" fmla="*/ 38 h 192"/>
                <a:gd name="T34" fmla="*/ 82 w 192"/>
                <a:gd name="T35" fmla="*/ 13 h 192"/>
                <a:gd name="T36" fmla="*/ 70 w 192"/>
                <a:gd name="T37" fmla="*/ 38 h 192"/>
                <a:gd name="T38" fmla="*/ 83 w 192"/>
                <a:gd name="T39" fmla="*/ 38 h 192"/>
                <a:gd name="T40" fmla="*/ 109 w 192"/>
                <a:gd name="T41" fmla="*/ 38 h 192"/>
                <a:gd name="T42" fmla="*/ 64 w 192"/>
                <a:gd name="T43" fmla="*/ 38 h 192"/>
                <a:gd name="T44" fmla="*/ 16 w 192"/>
                <a:gd name="T45" fmla="*/ 32 h 192"/>
                <a:gd name="T46" fmla="*/ 6 w 192"/>
                <a:gd name="T47" fmla="*/ 32 h 192"/>
                <a:gd name="T48" fmla="*/ 22 w 192"/>
                <a:gd name="T49" fmla="*/ 38 h 192"/>
                <a:gd name="T50" fmla="*/ 22 w 192"/>
                <a:gd name="T51" fmla="*/ 45 h 192"/>
                <a:gd name="T52" fmla="*/ 42 w 192"/>
                <a:gd name="T53" fmla="*/ 45 h 192"/>
                <a:gd name="T54" fmla="*/ 22 w 192"/>
                <a:gd name="T55" fmla="*/ 186 h 192"/>
                <a:gd name="T56" fmla="*/ 22 w 192"/>
                <a:gd name="T57" fmla="*/ 182 h 192"/>
                <a:gd name="T58" fmla="*/ 11 w 192"/>
                <a:gd name="T59" fmla="*/ 176 h 192"/>
                <a:gd name="T60" fmla="*/ 8 w 192"/>
                <a:gd name="T61" fmla="*/ 63 h 192"/>
                <a:gd name="T62" fmla="*/ 11 w 192"/>
                <a:gd name="T63" fmla="*/ 64 h 192"/>
                <a:gd name="T64" fmla="*/ 35 w 192"/>
                <a:gd name="T65" fmla="*/ 176 h 192"/>
                <a:gd name="T66" fmla="*/ 42 w 192"/>
                <a:gd name="T67" fmla="*/ 64 h 192"/>
                <a:gd name="T68" fmla="*/ 42 w 192"/>
                <a:gd name="T69" fmla="*/ 176 h 192"/>
                <a:gd name="T70" fmla="*/ 122 w 192"/>
                <a:gd name="T71" fmla="*/ 64 h 192"/>
                <a:gd name="T72" fmla="*/ 128 w 192"/>
                <a:gd name="T73" fmla="*/ 176 h 192"/>
                <a:gd name="T74" fmla="*/ 150 w 192"/>
                <a:gd name="T75" fmla="*/ 176 h 192"/>
                <a:gd name="T76" fmla="*/ 170 w 192"/>
                <a:gd name="T77" fmla="*/ 186 h 192"/>
                <a:gd name="T78" fmla="*/ 176 w 192"/>
                <a:gd name="T79" fmla="*/ 186 h 192"/>
                <a:gd name="T80" fmla="*/ 157 w 192"/>
                <a:gd name="T81" fmla="*/ 176 h 192"/>
                <a:gd name="T82" fmla="*/ 181 w 192"/>
                <a:gd name="T83" fmla="*/ 64 h 192"/>
                <a:gd name="T84" fmla="*/ 184 w 192"/>
                <a:gd name="T85" fmla="*/ 63 h 192"/>
                <a:gd name="T86" fmla="*/ 179 w 192"/>
                <a:gd name="T87" fmla="*/ 58 h 192"/>
                <a:gd name="T88" fmla="*/ 6 w 192"/>
                <a:gd name="T89" fmla="*/ 45 h 192"/>
                <a:gd name="T90" fmla="*/ 48 w 192"/>
                <a:gd name="T91" fmla="*/ 51 h 192"/>
                <a:gd name="T92" fmla="*/ 144 w 192"/>
                <a:gd name="T93" fmla="*/ 51 h 192"/>
                <a:gd name="T94" fmla="*/ 186 w 192"/>
                <a:gd name="T95" fmla="*/ 45 h 192"/>
                <a:gd name="T96" fmla="*/ 179 w 192"/>
                <a:gd name="T97" fmla="*/ 5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92">
                  <a:moveTo>
                    <a:pt x="179" y="19"/>
                  </a:moveTo>
                  <a:cubicBezTo>
                    <a:pt x="128" y="19"/>
                    <a:pt x="128" y="19"/>
                    <a:pt x="128" y="19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6"/>
                    <a:pt x="122" y="0"/>
                    <a:pt x="114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0" y="0"/>
                    <a:pt x="64" y="6"/>
                    <a:pt x="64" y="14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6" y="19"/>
                    <a:pt x="0" y="25"/>
                    <a:pt x="0" y="3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7"/>
                    <a:pt x="4" y="182"/>
                    <a:pt x="10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9"/>
                    <a:pt x="12" y="192"/>
                    <a:pt x="16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6" y="192"/>
                    <a:pt x="29" y="189"/>
                    <a:pt x="29" y="186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6"/>
                    <a:pt x="163" y="186"/>
                    <a:pt x="163" y="186"/>
                  </a:cubicBezTo>
                  <a:cubicBezTo>
                    <a:pt x="163" y="189"/>
                    <a:pt x="166" y="192"/>
                    <a:pt x="170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80" y="192"/>
                    <a:pt x="182" y="189"/>
                    <a:pt x="182" y="186"/>
                  </a:cubicBezTo>
                  <a:cubicBezTo>
                    <a:pt x="182" y="182"/>
                    <a:pt x="182" y="182"/>
                    <a:pt x="182" y="182"/>
                  </a:cubicBezTo>
                  <a:cubicBezTo>
                    <a:pt x="188" y="182"/>
                    <a:pt x="192" y="177"/>
                    <a:pt x="192" y="172"/>
                  </a:cubicBezTo>
                  <a:cubicBezTo>
                    <a:pt x="192" y="32"/>
                    <a:pt x="192" y="32"/>
                    <a:pt x="192" y="32"/>
                  </a:cubicBezTo>
                  <a:cubicBezTo>
                    <a:pt x="192" y="25"/>
                    <a:pt x="186" y="19"/>
                    <a:pt x="179" y="19"/>
                  </a:cubicBezTo>
                  <a:close/>
                  <a:moveTo>
                    <a:pt x="179" y="26"/>
                  </a:moveTo>
                  <a:cubicBezTo>
                    <a:pt x="182" y="26"/>
                    <a:pt x="186" y="29"/>
                    <a:pt x="186" y="32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26"/>
                    <a:pt x="128" y="26"/>
                    <a:pt x="128" y="26"/>
                  </a:cubicBezTo>
                  <a:lnTo>
                    <a:pt x="179" y="26"/>
                  </a:lnTo>
                  <a:close/>
                  <a:moveTo>
                    <a:pt x="150" y="45"/>
                  </a:moveTo>
                  <a:cubicBezTo>
                    <a:pt x="150" y="38"/>
                    <a:pt x="150" y="38"/>
                    <a:pt x="150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0" y="45"/>
                    <a:pt x="160" y="45"/>
                    <a:pt x="160" y="45"/>
                  </a:cubicBezTo>
                  <a:lnTo>
                    <a:pt x="150" y="45"/>
                  </a:lnTo>
                  <a:close/>
                  <a:moveTo>
                    <a:pt x="166" y="38"/>
                  </a:moveTo>
                  <a:cubicBezTo>
                    <a:pt x="170" y="38"/>
                    <a:pt x="170" y="38"/>
                    <a:pt x="170" y="38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6" y="45"/>
                    <a:pt x="166" y="45"/>
                    <a:pt x="166" y="45"/>
                  </a:cubicBezTo>
                  <a:lnTo>
                    <a:pt x="166" y="38"/>
                  </a:lnTo>
                  <a:close/>
                  <a:moveTo>
                    <a:pt x="70" y="14"/>
                  </a:moveTo>
                  <a:cubicBezTo>
                    <a:pt x="70" y="10"/>
                    <a:pt x="74" y="6"/>
                    <a:pt x="78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8" y="6"/>
                    <a:pt x="122" y="10"/>
                    <a:pt x="122" y="14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5"/>
                    <a:pt x="113" y="13"/>
                    <a:pt x="110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79" y="13"/>
                    <a:pt x="77" y="15"/>
                    <a:pt x="77" y="1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0" y="38"/>
                    <a:pt x="70" y="38"/>
                    <a:pt x="70" y="38"/>
                  </a:cubicBezTo>
                  <a:lnTo>
                    <a:pt x="70" y="14"/>
                  </a:lnTo>
                  <a:close/>
                  <a:moveTo>
                    <a:pt x="109" y="38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109" y="19"/>
                    <a:pt x="109" y="19"/>
                    <a:pt x="109" y="19"/>
                  </a:cubicBezTo>
                  <a:lnTo>
                    <a:pt x="109" y="38"/>
                  </a:lnTo>
                  <a:close/>
                  <a:moveTo>
                    <a:pt x="13" y="26"/>
                  </a:moveTo>
                  <a:cubicBezTo>
                    <a:pt x="64" y="26"/>
                    <a:pt x="64" y="26"/>
                    <a:pt x="64" y="26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29"/>
                    <a:pt x="10" y="26"/>
                    <a:pt x="13" y="26"/>
                  </a:cubicBezTo>
                  <a:close/>
                  <a:moveTo>
                    <a:pt x="22" y="45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45"/>
                    <a:pt x="26" y="45"/>
                    <a:pt x="26" y="45"/>
                  </a:cubicBezTo>
                  <a:lnTo>
                    <a:pt x="22" y="45"/>
                  </a:lnTo>
                  <a:close/>
                  <a:moveTo>
                    <a:pt x="32" y="38"/>
                  </a:moveTo>
                  <a:cubicBezTo>
                    <a:pt x="42" y="38"/>
                    <a:pt x="42" y="38"/>
                    <a:pt x="42" y="38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2" y="45"/>
                    <a:pt x="32" y="45"/>
                    <a:pt x="32" y="45"/>
                  </a:cubicBezTo>
                  <a:lnTo>
                    <a:pt x="32" y="38"/>
                  </a:lnTo>
                  <a:close/>
                  <a:moveTo>
                    <a:pt x="22" y="186"/>
                  </a:moveTo>
                  <a:cubicBezTo>
                    <a:pt x="16" y="186"/>
                    <a:pt x="16" y="186"/>
                    <a:pt x="16" y="186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22" y="182"/>
                    <a:pt x="22" y="182"/>
                    <a:pt x="22" y="182"/>
                  </a:cubicBezTo>
                  <a:lnTo>
                    <a:pt x="22" y="186"/>
                  </a:lnTo>
                  <a:close/>
                  <a:moveTo>
                    <a:pt x="29" y="176"/>
                  </a:moveTo>
                  <a:cubicBezTo>
                    <a:pt x="11" y="176"/>
                    <a:pt x="11" y="176"/>
                    <a:pt x="11" y="176"/>
                  </a:cubicBezTo>
                  <a:cubicBezTo>
                    <a:pt x="8" y="176"/>
                    <a:pt x="6" y="174"/>
                    <a:pt x="6" y="17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10" y="63"/>
                    <a:pt x="10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2" y="64"/>
                    <a:pt x="12" y="64"/>
                    <a:pt x="13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176"/>
                    <a:pt x="35" y="176"/>
                    <a:pt x="35" y="176"/>
                  </a:cubicBezTo>
                  <a:lnTo>
                    <a:pt x="29" y="176"/>
                  </a:lnTo>
                  <a:close/>
                  <a:moveTo>
                    <a:pt x="42" y="176"/>
                  </a:moveTo>
                  <a:cubicBezTo>
                    <a:pt x="42" y="64"/>
                    <a:pt x="42" y="64"/>
                    <a:pt x="4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176"/>
                    <a:pt x="64" y="176"/>
                    <a:pt x="64" y="176"/>
                  </a:cubicBezTo>
                  <a:lnTo>
                    <a:pt x="42" y="176"/>
                  </a:lnTo>
                  <a:close/>
                  <a:moveTo>
                    <a:pt x="70" y="176"/>
                  </a:moveTo>
                  <a:cubicBezTo>
                    <a:pt x="70" y="64"/>
                    <a:pt x="70" y="64"/>
                    <a:pt x="70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176"/>
                    <a:pt x="122" y="176"/>
                    <a:pt x="122" y="176"/>
                  </a:cubicBezTo>
                  <a:lnTo>
                    <a:pt x="70" y="176"/>
                  </a:lnTo>
                  <a:close/>
                  <a:moveTo>
                    <a:pt x="128" y="176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176"/>
                    <a:pt x="150" y="176"/>
                    <a:pt x="150" y="176"/>
                  </a:cubicBezTo>
                  <a:lnTo>
                    <a:pt x="128" y="176"/>
                  </a:lnTo>
                  <a:close/>
                  <a:moveTo>
                    <a:pt x="176" y="186"/>
                  </a:moveTo>
                  <a:cubicBezTo>
                    <a:pt x="170" y="186"/>
                    <a:pt x="170" y="186"/>
                    <a:pt x="170" y="186"/>
                  </a:cubicBezTo>
                  <a:cubicBezTo>
                    <a:pt x="170" y="182"/>
                    <a:pt x="170" y="182"/>
                    <a:pt x="170" y="182"/>
                  </a:cubicBezTo>
                  <a:cubicBezTo>
                    <a:pt x="176" y="182"/>
                    <a:pt x="176" y="182"/>
                    <a:pt x="176" y="182"/>
                  </a:cubicBezTo>
                  <a:lnTo>
                    <a:pt x="176" y="186"/>
                  </a:lnTo>
                  <a:close/>
                  <a:moveTo>
                    <a:pt x="186" y="172"/>
                  </a:moveTo>
                  <a:cubicBezTo>
                    <a:pt x="186" y="174"/>
                    <a:pt x="184" y="176"/>
                    <a:pt x="181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80" y="64"/>
                    <a:pt x="180" y="64"/>
                    <a:pt x="181" y="64"/>
                  </a:cubicBezTo>
                  <a:cubicBezTo>
                    <a:pt x="181" y="64"/>
                    <a:pt x="182" y="64"/>
                    <a:pt x="182" y="64"/>
                  </a:cubicBezTo>
                  <a:cubicBezTo>
                    <a:pt x="182" y="63"/>
                    <a:pt x="183" y="63"/>
                    <a:pt x="184" y="63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85" y="63"/>
                    <a:pt x="185" y="62"/>
                    <a:pt x="186" y="62"/>
                  </a:cubicBezTo>
                  <a:cubicBezTo>
                    <a:pt x="186" y="172"/>
                    <a:pt x="186" y="172"/>
                    <a:pt x="186" y="172"/>
                  </a:cubicBezTo>
                  <a:close/>
                  <a:moveTo>
                    <a:pt x="179" y="58"/>
                  </a:moveTo>
                  <a:cubicBezTo>
                    <a:pt x="13" y="58"/>
                    <a:pt x="13" y="58"/>
                    <a:pt x="13" y="58"/>
                  </a:cubicBezTo>
                  <a:cubicBezTo>
                    <a:pt x="10" y="58"/>
                    <a:pt x="6" y="55"/>
                    <a:pt x="6" y="51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51"/>
                    <a:pt x="186" y="51"/>
                    <a:pt x="186" y="51"/>
                  </a:cubicBezTo>
                  <a:cubicBezTo>
                    <a:pt x="186" y="55"/>
                    <a:pt x="182" y="58"/>
                    <a:pt x="179" y="58"/>
                  </a:cubicBezTo>
                  <a:close/>
                  <a:moveTo>
                    <a:pt x="179" y="58"/>
                  </a:moveTo>
                  <a:cubicBezTo>
                    <a:pt x="179" y="58"/>
                    <a:pt x="179" y="58"/>
                    <a:pt x="17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3" name="Group 202"/>
          <p:cNvGrpSpPr>
            <a:grpSpLocks noChangeAspect="1"/>
          </p:cNvGrpSpPr>
          <p:nvPr/>
        </p:nvGrpSpPr>
        <p:grpSpPr>
          <a:xfrm>
            <a:off x="10253134" y="1338735"/>
            <a:ext cx="307659" cy="304800"/>
            <a:chOff x="15201901" y="1919288"/>
            <a:chExt cx="854075" cy="846138"/>
          </a:xfrm>
        </p:grpSpPr>
        <p:sp>
          <p:nvSpPr>
            <p:cNvPr id="202" name="Rectangle 201"/>
            <p:cNvSpPr/>
            <p:nvPr/>
          </p:nvSpPr>
          <p:spPr>
            <a:xfrm>
              <a:off x="15273338" y="2230438"/>
              <a:ext cx="709612" cy="414337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68"/>
            <p:cNvSpPr>
              <a:spLocks noEditPoints="1"/>
            </p:cNvSpPr>
            <p:nvPr/>
          </p:nvSpPr>
          <p:spPr bwMode="auto">
            <a:xfrm>
              <a:off x="15201901" y="2046288"/>
              <a:ext cx="854075" cy="635000"/>
            </a:xfrm>
            <a:custGeom>
              <a:avLst/>
              <a:gdLst>
                <a:gd name="T0" fmla="*/ 11 w 192"/>
                <a:gd name="T1" fmla="*/ 0 h 144"/>
                <a:gd name="T2" fmla="*/ 0 w 192"/>
                <a:gd name="T3" fmla="*/ 59 h 144"/>
                <a:gd name="T4" fmla="*/ 13 w 192"/>
                <a:gd name="T5" fmla="*/ 70 h 144"/>
                <a:gd name="T6" fmla="*/ 179 w 192"/>
                <a:gd name="T7" fmla="*/ 144 h 144"/>
                <a:gd name="T8" fmla="*/ 181 w 192"/>
                <a:gd name="T9" fmla="*/ 70 h 144"/>
                <a:gd name="T10" fmla="*/ 192 w 192"/>
                <a:gd name="T11" fmla="*/ 11 h 144"/>
                <a:gd name="T12" fmla="*/ 6 w 192"/>
                <a:gd name="T13" fmla="*/ 11 h 144"/>
                <a:gd name="T14" fmla="*/ 181 w 192"/>
                <a:gd name="T15" fmla="*/ 6 h 144"/>
                <a:gd name="T16" fmla="*/ 186 w 192"/>
                <a:gd name="T17" fmla="*/ 14 h 144"/>
                <a:gd name="T18" fmla="*/ 184 w 192"/>
                <a:gd name="T19" fmla="*/ 13 h 144"/>
                <a:gd name="T20" fmla="*/ 181 w 192"/>
                <a:gd name="T21" fmla="*/ 13 h 144"/>
                <a:gd name="T22" fmla="*/ 9 w 192"/>
                <a:gd name="T23" fmla="*/ 13 h 144"/>
                <a:gd name="T24" fmla="*/ 7 w 192"/>
                <a:gd name="T25" fmla="*/ 14 h 144"/>
                <a:gd name="T26" fmla="*/ 6 w 192"/>
                <a:gd name="T27" fmla="*/ 11 h 144"/>
                <a:gd name="T28" fmla="*/ 6 w 192"/>
                <a:gd name="T29" fmla="*/ 59 h 144"/>
                <a:gd name="T30" fmla="*/ 13 w 192"/>
                <a:gd name="T31" fmla="*/ 41 h 144"/>
                <a:gd name="T32" fmla="*/ 11 w 192"/>
                <a:gd name="T33" fmla="*/ 64 h 144"/>
                <a:gd name="T34" fmla="*/ 32 w 192"/>
                <a:gd name="T35" fmla="*/ 118 h 144"/>
                <a:gd name="T36" fmla="*/ 19 w 192"/>
                <a:gd name="T37" fmla="*/ 106 h 144"/>
                <a:gd name="T38" fmla="*/ 19 w 192"/>
                <a:gd name="T39" fmla="*/ 137 h 144"/>
                <a:gd name="T40" fmla="*/ 173 w 192"/>
                <a:gd name="T41" fmla="*/ 134 h 144"/>
                <a:gd name="T42" fmla="*/ 173 w 192"/>
                <a:gd name="T43" fmla="*/ 128 h 144"/>
                <a:gd name="T44" fmla="*/ 19 w 192"/>
                <a:gd name="T45" fmla="*/ 125 h 144"/>
                <a:gd name="T46" fmla="*/ 173 w 192"/>
                <a:gd name="T47" fmla="*/ 128 h 144"/>
                <a:gd name="T48" fmla="*/ 173 w 192"/>
                <a:gd name="T49" fmla="*/ 106 h 144"/>
                <a:gd name="T50" fmla="*/ 160 w 192"/>
                <a:gd name="T51" fmla="*/ 118 h 144"/>
                <a:gd name="T52" fmla="*/ 154 w 192"/>
                <a:gd name="T53" fmla="*/ 118 h 144"/>
                <a:gd name="T54" fmla="*/ 19 w 192"/>
                <a:gd name="T55" fmla="*/ 99 h 144"/>
                <a:gd name="T56" fmla="*/ 61 w 192"/>
                <a:gd name="T57" fmla="*/ 41 h 144"/>
                <a:gd name="T58" fmla="*/ 96 w 192"/>
                <a:gd name="T59" fmla="*/ 105 h 144"/>
                <a:gd name="T60" fmla="*/ 131 w 192"/>
                <a:gd name="T61" fmla="*/ 41 h 144"/>
                <a:gd name="T62" fmla="*/ 173 w 192"/>
                <a:gd name="T63" fmla="*/ 99 h 144"/>
                <a:gd name="T64" fmla="*/ 93 w 192"/>
                <a:gd name="T65" fmla="*/ 48 h 144"/>
                <a:gd name="T66" fmla="*/ 88 w 192"/>
                <a:gd name="T67" fmla="*/ 41 h 144"/>
                <a:gd name="T68" fmla="*/ 81 w 192"/>
                <a:gd name="T69" fmla="*/ 41 h 144"/>
                <a:gd name="T70" fmla="*/ 93 w 192"/>
                <a:gd name="T71" fmla="*/ 56 h 144"/>
                <a:gd name="T72" fmla="*/ 86 w 192"/>
                <a:gd name="T73" fmla="*/ 65 h 144"/>
                <a:gd name="T74" fmla="*/ 80 w 192"/>
                <a:gd name="T75" fmla="*/ 65 h 144"/>
                <a:gd name="T76" fmla="*/ 93 w 192"/>
                <a:gd name="T77" fmla="*/ 83 h 144"/>
                <a:gd name="T78" fmla="*/ 99 w 192"/>
                <a:gd name="T79" fmla="*/ 83 h 144"/>
                <a:gd name="T80" fmla="*/ 108 w 192"/>
                <a:gd name="T81" fmla="*/ 75 h 144"/>
                <a:gd name="T82" fmla="*/ 106 w 192"/>
                <a:gd name="T83" fmla="*/ 59 h 144"/>
                <a:gd name="T84" fmla="*/ 99 w 192"/>
                <a:gd name="T85" fmla="*/ 41 h 144"/>
                <a:gd name="T86" fmla="*/ 131 w 192"/>
                <a:gd name="T87" fmla="*/ 64 h 144"/>
                <a:gd name="T88" fmla="*/ 61 w 192"/>
                <a:gd name="T89" fmla="*/ 64 h 144"/>
                <a:gd name="T90" fmla="*/ 81 w 192"/>
                <a:gd name="T91" fmla="*/ 41 h 144"/>
                <a:gd name="T92" fmla="*/ 102 w 192"/>
                <a:gd name="T93" fmla="*/ 64 h 144"/>
                <a:gd name="T94" fmla="*/ 103 w 192"/>
                <a:gd name="T95" fmla="*/ 71 h 144"/>
                <a:gd name="T96" fmla="*/ 99 w 192"/>
                <a:gd name="T97" fmla="*/ 61 h 144"/>
                <a:gd name="T98" fmla="*/ 181 w 192"/>
                <a:gd name="T99" fmla="*/ 64 h 144"/>
                <a:gd name="T100" fmla="*/ 179 w 192"/>
                <a:gd name="T101" fmla="*/ 41 h 144"/>
                <a:gd name="T102" fmla="*/ 186 w 192"/>
                <a:gd name="T103" fmla="*/ 59 h 144"/>
                <a:gd name="T104" fmla="*/ 6 w 192"/>
                <a:gd name="T105" fmla="*/ 35 h 144"/>
                <a:gd name="T106" fmla="*/ 11 w 192"/>
                <a:gd name="T107" fmla="*/ 19 h 144"/>
                <a:gd name="T108" fmla="*/ 186 w 192"/>
                <a:gd name="T109" fmla="*/ 23 h 144"/>
                <a:gd name="T110" fmla="*/ 186 w 192"/>
                <a:gd name="T111" fmla="*/ 3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" h="144">
                  <a:moveTo>
                    <a:pt x="18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5" y="70"/>
                    <a:pt x="11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79" y="144"/>
                    <a:pt x="179" y="144"/>
                    <a:pt x="179" y="144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7" y="70"/>
                    <a:pt x="192" y="65"/>
                    <a:pt x="192" y="59"/>
                  </a:cubicBezTo>
                  <a:cubicBezTo>
                    <a:pt x="192" y="11"/>
                    <a:pt x="192" y="11"/>
                    <a:pt x="192" y="11"/>
                  </a:cubicBezTo>
                  <a:cubicBezTo>
                    <a:pt x="192" y="5"/>
                    <a:pt x="187" y="0"/>
                    <a:pt x="181" y="0"/>
                  </a:cubicBezTo>
                  <a:close/>
                  <a:moveTo>
                    <a:pt x="6" y="11"/>
                  </a:moveTo>
                  <a:cubicBezTo>
                    <a:pt x="6" y="8"/>
                    <a:pt x="8" y="6"/>
                    <a:pt x="11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4" y="6"/>
                    <a:pt x="186" y="8"/>
                    <a:pt x="186" y="11"/>
                  </a:cubicBezTo>
                  <a:cubicBezTo>
                    <a:pt x="186" y="14"/>
                    <a:pt x="186" y="14"/>
                    <a:pt x="186" y="14"/>
                  </a:cubicBezTo>
                  <a:cubicBezTo>
                    <a:pt x="186" y="14"/>
                    <a:pt x="186" y="14"/>
                    <a:pt x="185" y="14"/>
                  </a:cubicBezTo>
                  <a:cubicBezTo>
                    <a:pt x="185" y="13"/>
                    <a:pt x="185" y="13"/>
                    <a:pt x="184" y="13"/>
                  </a:cubicBezTo>
                  <a:cubicBezTo>
                    <a:pt x="184" y="13"/>
                    <a:pt x="184" y="13"/>
                    <a:pt x="183" y="13"/>
                  </a:cubicBezTo>
                  <a:cubicBezTo>
                    <a:pt x="183" y="13"/>
                    <a:pt x="182" y="13"/>
                    <a:pt x="18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lnTo>
                    <a:pt x="6" y="11"/>
                  </a:lnTo>
                  <a:close/>
                  <a:moveTo>
                    <a:pt x="11" y="64"/>
                  </a:moveTo>
                  <a:cubicBezTo>
                    <a:pt x="8" y="64"/>
                    <a:pt x="6" y="62"/>
                    <a:pt x="6" y="59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64"/>
                    <a:pt x="13" y="64"/>
                    <a:pt x="13" y="64"/>
                  </a:cubicBezTo>
                  <a:lnTo>
                    <a:pt x="11" y="64"/>
                  </a:lnTo>
                  <a:close/>
                  <a:moveTo>
                    <a:pt x="19" y="106"/>
                  </a:moveTo>
                  <a:cubicBezTo>
                    <a:pt x="25" y="107"/>
                    <a:pt x="30" y="112"/>
                    <a:pt x="32" y="118"/>
                  </a:cubicBezTo>
                  <a:cubicBezTo>
                    <a:pt x="19" y="118"/>
                    <a:pt x="19" y="118"/>
                    <a:pt x="19" y="118"/>
                  </a:cubicBezTo>
                  <a:lnTo>
                    <a:pt x="19" y="106"/>
                  </a:lnTo>
                  <a:close/>
                  <a:moveTo>
                    <a:pt x="173" y="137"/>
                  </a:moveTo>
                  <a:cubicBezTo>
                    <a:pt x="19" y="137"/>
                    <a:pt x="19" y="137"/>
                    <a:pt x="19" y="137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73" y="134"/>
                    <a:pt x="173" y="134"/>
                    <a:pt x="173" y="134"/>
                  </a:cubicBezTo>
                  <a:lnTo>
                    <a:pt x="173" y="137"/>
                  </a:lnTo>
                  <a:close/>
                  <a:moveTo>
                    <a:pt x="173" y="128"/>
                  </a:moveTo>
                  <a:cubicBezTo>
                    <a:pt x="19" y="128"/>
                    <a:pt x="19" y="128"/>
                    <a:pt x="19" y="128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73" y="125"/>
                    <a:pt x="173" y="125"/>
                    <a:pt x="173" y="125"/>
                  </a:cubicBezTo>
                  <a:lnTo>
                    <a:pt x="173" y="128"/>
                  </a:lnTo>
                  <a:close/>
                  <a:moveTo>
                    <a:pt x="160" y="118"/>
                  </a:moveTo>
                  <a:cubicBezTo>
                    <a:pt x="162" y="112"/>
                    <a:pt x="167" y="107"/>
                    <a:pt x="173" y="106"/>
                  </a:cubicBezTo>
                  <a:cubicBezTo>
                    <a:pt x="173" y="118"/>
                    <a:pt x="173" y="118"/>
                    <a:pt x="173" y="118"/>
                  </a:cubicBezTo>
                  <a:lnTo>
                    <a:pt x="160" y="118"/>
                  </a:lnTo>
                  <a:close/>
                  <a:moveTo>
                    <a:pt x="173" y="99"/>
                  </a:moveTo>
                  <a:cubicBezTo>
                    <a:pt x="163" y="101"/>
                    <a:pt x="155" y="108"/>
                    <a:pt x="154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7" y="108"/>
                    <a:pt x="29" y="101"/>
                    <a:pt x="19" y="99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57" y="48"/>
                    <a:pt x="54" y="56"/>
                    <a:pt x="54" y="64"/>
                  </a:cubicBezTo>
                  <a:cubicBezTo>
                    <a:pt x="54" y="87"/>
                    <a:pt x="73" y="105"/>
                    <a:pt x="96" y="105"/>
                  </a:cubicBezTo>
                  <a:cubicBezTo>
                    <a:pt x="119" y="105"/>
                    <a:pt x="138" y="87"/>
                    <a:pt x="138" y="64"/>
                  </a:cubicBezTo>
                  <a:cubicBezTo>
                    <a:pt x="138" y="56"/>
                    <a:pt x="135" y="48"/>
                    <a:pt x="131" y="41"/>
                  </a:cubicBezTo>
                  <a:cubicBezTo>
                    <a:pt x="173" y="41"/>
                    <a:pt x="173" y="41"/>
                    <a:pt x="173" y="41"/>
                  </a:cubicBezTo>
                  <a:lnTo>
                    <a:pt x="173" y="99"/>
                  </a:lnTo>
                  <a:close/>
                  <a:moveTo>
                    <a:pt x="93" y="41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4"/>
                    <a:pt x="88" y="43"/>
                    <a:pt x="88" y="41"/>
                  </a:cubicBezTo>
                  <a:lnTo>
                    <a:pt x="93" y="41"/>
                  </a:lnTo>
                  <a:close/>
                  <a:moveTo>
                    <a:pt x="81" y="41"/>
                  </a:moveTo>
                  <a:cubicBezTo>
                    <a:pt x="81" y="45"/>
                    <a:pt x="83" y="48"/>
                    <a:pt x="86" y="51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89" y="72"/>
                    <a:pt x="86" y="69"/>
                    <a:pt x="86" y="65"/>
                  </a:cubicBezTo>
                  <a:cubicBezTo>
                    <a:pt x="86" y="63"/>
                    <a:pt x="85" y="61"/>
                    <a:pt x="83" y="61"/>
                  </a:cubicBezTo>
                  <a:cubicBezTo>
                    <a:pt x="81" y="61"/>
                    <a:pt x="80" y="63"/>
                    <a:pt x="80" y="65"/>
                  </a:cubicBezTo>
                  <a:cubicBezTo>
                    <a:pt x="80" y="72"/>
                    <a:pt x="86" y="79"/>
                    <a:pt x="93" y="8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5"/>
                    <a:pt x="94" y="86"/>
                    <a:pt x="96" y="86"/>
                  </a:cubicBezTo>
                  <a:cubicBezTo>
                    <a:pt x="98" y="86"/>
                    <a:pt x="99" y="85"/>
                    <a:pt x="99" y="83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3" y="79"/>
                    <a:pt x="106" y="78"/>
                    <a:pt x="108" y="75"/>
                  </a:cubicBezTo>
                  <a:cubicBezTo>
                    <a:pt x="110" y="73"/>
                    <a:pt x="111" y="70"/>
                    <a:pt x="111" y="66"/>
                  </a:cubicBezTo>
                  <a:cubicBezTo>
                    <a:pt x="110" y="63"/>
                    <a:pt x="109" y="60"/>
                    <a:pt x="106" y="59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8" y="48"/>
                    <a:pt x="131" y="56"/>
                    <a:pt x="131" y="64"/>
                  </a:cubicBezTo>
                  <a:cubicBezTo>
                    <a:pt x="131" y="83"/>
                    <a:pt x="115" y="99"/>
                    <a:pt x="96" y="99"/>
                  </a:cubicBezTo>
                  <a:cubicBezTo>
                    <a:pt x="77" y="99"/>
                    <a:pt x="61" y="83"/>
                    <a:pt x="61" y="64"/>
                  </a:cubicBezTo>
                  <a:cubicBezTo>
                    <a:pt x="61" y="56"/>
                    <a:pt x="64" y="48"/>
                    <a:pt x="69" y="41"/>
                  </a:cubicBezTo>
                  <a:lnTo>
                    <a:pt x="81" y="41"/>
                  </a:lnTo>
                  <a:close/>
                  <a:moveTo>
                    <a:pt x="99" y="61"/>
                  </a:moveTo>
                  <a:cubicBezTo>
                    <a:pt x="102" y="64"/>
                    <a:pt x="102" y="64"/>
                    <a:pt x="102" y="64"/>
                  </a:cubicBezTo>
                  <a:cubicBezTo>
                    <a:pt x="104" y="64"/>
                    <a:pt x="104" y="66"/>
                    <a:pt x="104" y="67"/>
                  </a:cubicBezTo>
                  <a:cubicBezTo>
                    <a:pt x="105" y="68"/>
                    <a:pt x="104" y="70"/>
                    <a:pt x="103" y="71"/>
                  </a:cubicBezTo>
                  <a:cubicBezTo>
                    <a:pt x="102" y="72"/>
                    <a:pt x="101" y="73"/>
                    <a:pt x="99" y="74"/>
                  </a:cubicBezTo>
                  <a:lnTo>
                    <a:pt x="99" y="61"/>
                  </a:lnTo>
                  <a:close/>
                  <a:moveTo>
                    <a:pt x="186" y="59"/>
                  </a:moveTo>
                  <a:cubicBezTo>
                    <a:pt x="186" y="62"/>
                    <a:pt x="184" y="64"/>
                    <a:pt x="181" y="64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86" y="41"/>
                    <a:pt x="186" y="41"/>
                    <a:pt x="186" y="41"/>
                  </a:cubicBezTo>
                  <a:lnTo>
                    <a:pt x="186" y="59"/>
                  </a:lnTo>
                  <a:close/>
                  <a:moveTo>
                    <a:pt x="186" y="35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8" y="19"/>
                    <a:pt x="11" y="19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4" y="19"/>
                    <a:pt x="186" y="21"/>
                    <a:pt x="186" y="23"/>
                  </a:cubicBezTo>
                  <a:lnTo>
                    <a:pt x="186" y="35"/>
                  </a:lnTo>
                  <a:close/>
                  <a:moveTo>
                    <a:pt x="186" y="35"/>
                  </a:moveTo>
                  <a:cubicBezTo>
                    <a:pt x="186" y="35"/>
                    <a:pt x="186" y="35"/>
                    <a:pt x="186" y="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169"/>
            <p:cNvSpPr>
              <a:spLocks noEditPoints="1"/>
            </p:cNvSpPr>
            <p:nvPr/>
          </p:nvSpPr>
          <p:spPr bwMode="auto">
            <a:xfrm>
              <a:off x="15201901" y="1919288"/>
              <a:ext cx="854075" cy="96838"/>
            </a:xfrm>
            <a:custGeom>
              <a:avLst/>
              <a:gdLst>
                <a:gd name="T0" fmla="*/ 3 w 192"/>
                <a:gd name="T1" fmla="*/ 22 h 22"/>
                <a:gd name="T2" fmla="*/ 6 w 192"/>
                <a:gd name="T3" fmla="*/ 19 h 22"/>
                <a:gd name="T4" fmla="*/ 6 w 192"/>
                <a:gd name="T5" fmla="*/ 6 h 22"/>
                <a:gd name="T6" fmla="*/ 186 w 192"/>
                <a:gd name="T7" fmla="*/ 6 h 22"/>
                <a:gd name="T8" fmla="*/ 186 w 192"/>
                <a:gd name="T9" fmla="*/ 19 h 22"/>
                <a:gd name="T10" fmla="*/ 189 w 192"/>
                <a:gd name="T11" fmla="*/ 22 h 22"/>
                <a:gd name="T12" fmla="*/ 192 w 192"/>
                <a:gd name="T13" fmla="*/ 19 h 22"/>
                <a:gd name="T14" fmla="*/ 192 w 192"/>
                <a:gd name="T15" fmla="*/ 0 h 22"/>
                <a:gd name="T16" fmla="*/ 0 w 192"/>
                <a:gd name="T17" fmla="*/ 0 h 22"/>
                <a:gd name="T18" fmla="*/ 0 w 192"/>
                <a:gd name="T19" fmla="*/ 19 h 22"/>
                <a:gd name="T20" fmla="*/ 3 w 192"/>
                <a:gd name="T21" fmla="*/ 22 h 22"/>
                <a:gd name="T22" fmla="*/ 3 w 192"/>
                <a:gd name="T23" fmla="*/ 22 h 22"/>
                <a:gd name="T24" fmla="*/ 3 w 192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22">
                  <a:moveTo>
                    <a:pt x="3" y="22"/>
                  </a:moveTo>
                  <a:cubicBezTo>
                    <a:pt x="5" y="22"/>
                    <a:pt x="6" y="21"/>
                    <a:pt x="6" y="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21"/>
                    <a:pt x="187" y="22"/>
                    <a:pt x="189" y="22"/>
                  </a:cubicBezTo>
                  <a:cubicBezTo>
                    <a:pt x="191" y="22"/>
                    <a:pt x="192" y="21"/>
                    <a:pt x="192" y="19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2"/>
                    <a:pt x="3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70"/>
            <p:cNvSpPr>
              <a:spLocks noEditPoints="1"/>
            </p:cNvSpPr>
            <p:nvPr/>
          </p:nvSpPr>
          <p:spPr bwMode="auto">
            <a:xfrm>
              <a:off x="15201901" y="2386013"/>
              <a:ext cx="854075" cy="379413"/>
            </a:xfrm>
            <a:custGeom>
              <a:avLst/>
              <a:gdLst>
                <a:gd name="T0" fmla="*/ 189 w 192"/>
                <a:gd name="T1" fmla="*/ 0 h 86"/>
                <a:gd name="T2" fmla="*/ 186 w 192"/>
                <a:gd name="T3" fmla="*/ 3 h 86"/>
                <a:gd name="T4" fmla="*/ 186 w 192"/>
                <a:gd name="T5" fmla="*/ 80 h 86"/>
                <a:gd name="T6" fmla="*/ 6 w 192"/>
                <a:gd name="T7" fmla="*/ 80 h 86"/>
                <a:gd name="T8" fmla="*/ 6 w 192"/>
                <a:gd name="T9" fmla="*/ 3 h 86"/>
                <a:gd name="T10" fmla="*/ 3 w 192"/>
                <a:gd name="T11" fmla="*/ 0 h 86"/>
                <a:gd name="T12" fmla="*/ 0 w 192"/>
                <a:gd name="T13" fmla="*/ 3 h 86"/>
                <a:gd name="T14" fmla="*/ 0 w 192"/>
                <a:gd name="T15" fmla="*/ 86 h 86"/>
                <a:gd name="T16" fmla="*/ 192 w 192"/>
                <a:gd name="T17" fmla="*/ 86 h 86"/>
                <a:gd name="T18" fmla="*/ 192 w 192"/>
                <a:gd name="T19" fmla="*/ 3 h 86"/>
                <a:gd name="T20" fmla="*/ 189 w 192"/>
                <a:gd name="T21" fmla="*/ 0 h 86"/>
                <a:gd name="T22" fmla="*/ 189 w 192"/>
                <a:gd name="T23" fmla="*/ 0 h 86"/>
                <a:gd name="T24" fmla="*/ 189 w 192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86">
                  <a:moveTo>
                    <a:pt x="189" y="0"/>
                  </a:moveTo>
                  <a:cubicBezTo>
                    <a:pt x="187" y="0"/>
                    <a:pt x="186" y="1"/>
                    <a:pt x="186" y="3"/>
                  </a:cubicBezTo>
                  <a:cubicBezTo>
                    <a:pt x="186" y="80"/>
                    <a:pt x="186" y="80"/>
                    <a:pt x="18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89" y="0"/>
                  </a:cubicBezTo>
                  <a:close/>
                  <a:moveTo>
                    <a:pt x="189" y="0"/>
                  </a:moveTo>
                  <a:cubicBezTo>
                    <a:pt x="189" y="0"/>
                    <a:pt x="189" y="0"/>
                    <a:pt x="1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5" name="Group 214"/>
          <p:cNvGrpSpPr>
            <a:grpSpLocks noChangeAspect="1"/>
          </p:cNvGrpSpPr>
          <p:nvPr/>
        </p:nvGrpSpPr>
        <p:grpSpPr>
          <a:xfrm>
            <a:off x="10238045" y="2649877"/>
            <a:ext cx="243963" cy="304800"/>
            <a:chOff x="15314613" y="3819525"/>
            <a:chExt cx="630238" cy="787400"/>
          </a:xfrm>
        </p:grpSpPr>
        <p:sp>
          <p:nvSpPr>
            <p:cNvPr id="214" name="Rectangle: Rounded Corners 213"/>
            <p:cNvSpPr/>
            <p:nvPr/>
          </p:nvSpPr>
          <p:spPr>
            <a:xfrm>
              <a:off x="15328106" y="3960813"/>
              <a:ext cx="485775" cy="625812"/>
            </a:xfrm>
            <a:prstGeom prst="roundRect">
              <a:avLst>
                <a:gd name="adj" fmla="val 10785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174"/>
            <p:cNvSpPr>
              <a:spLocks noEditPoints="1"/>
            </p:cNvSpPr>
            <p:nvPr/>
          </p:nvSpPr>
          <p:spPr bwMode="auto">
            <a:xfrm>
              <a:off x="15314613" y="3819525"/>
              <a:ext cx="630238" cy="787400"/>
            </a:xfrm>
            <a:custGeom>
              <a:avLst/>
              <a:gdLst>
                <a:gd name="T0" fmla="*/ 125 w 141"/>
                <a:gd name="T1" fmla="*/ 0 h 179"/>
                <a:gd name="T2" fmla="*/ 42 w 141"/>
                <a:gd name="T3" fmla="*/ 0 h 179"/>
                <a:gd name="T4" fmla="*/ 26 w 141"/>
                <a:gd name="T5" fmla="*/ 13 h 179"/>
                <a:gd name="T6" fmla="*/ 13 w 141"/>
                <a:gd name="T7" fmla="*/ 26 h 179"/>
                <a:gd name="T8" fmla="*/ 0 w 141"/>
                <a:gd name="T9" fmla="*/ 42 h 179"/>
                <a:gd name="T10" fmla="*/ 0 w 141"/>
                <a:gd name="T11" fmla="*/ 163 h 179"/>
                <a:gd name="T12" fmla="*/ 16 w 141"/>
                <a:gd name="T13" fmla="*/ 179 h 179"/>
                <a:gd name="T14" fmla="*/ 99 w 141"/>
                <a:gd name="T15" fmla="*/ 179 h 179"/>
                <a:gd name="T16" fmla="*/ 115 w 141"/>
                <a:gd name="T17" fmla="*/ 166 h 179"/>
                <a:gd name="T18" fmla="*/ 128 w 141"/>
                <a:gd name="T19" fmla="*/ 153 h 179"/>
                <a:gd name="T20" fmla="*/ 141 w 141"/>
                <a:gd name="T21" fmla="*/ 138 h 179"/>
                <a:gd name="T22" fmla="*/ 141 w 141"/>
                <a:gd name="T23" fmla="*/ 16 h 179"/>
                <a:gd name="T24" fmla="*/ 125 w 141"/>
                <a:gd name="T25" fmla="*/ 0 h 179"/>
                <a:gd name="T26" fmla="*/ 109 w 141"/>
                <a:gd name="T27" fmla="*/ 163 h 179"/>
                <a:gd name="T28" fmla="*/ 99 w 141"/>
                <a:gd name="T29" fmla="*/ 173 h 179"/>
                <a:gd name="T30" fmla="*/ 16 w 141"/>
                <a:gd name="T31" fmla="*/ 173 h 179"/>
                <a:gd name="T32" fmla="*/ 6 w 141"/>
                <a:gd name="T33" fmla="*/ 163 h 179"/>
                <a:gd name="T34" fmla="*/ 6 w 141"/>
                <a:gd name="T35" fmla="*/ 42 h 179"/>
                <a:gd name="T36" fmla="*/ 16 w 141"/>
                <a:gd name="T37" fmla="*/ 32 h 179"/>
                <a:gd name="T38" fmla="*/ 99 w 141"/>
                <a:gd name="T39" fmla="*/ 32 h 179"/>
                <a:gd name="T40" fmla="*/ 109 w 141"/>
                <a:gd name="T41" fmla="*/ 42 h 179"/>
                <a:gd name="T42" fmla="*/ 109 w 141"/>
                <a:gd name="T43" fmla="*/ 163 h 179"/>
                <a:gd name="T44" fmla="*/ 122 w 141"/>
                <a:gd name="T45" fmla="*/ 150 h 179"/>
                <a:gd name="T46" fmla="*/ 115 w 141"/>
                <a:gd name="T47" fmla="*/ 159 h 179"/>
                <a:gd name="T48" fmla="*/ 115 w 141"/>
                <a:gd name="T49" fmla="*/ 42 h 179"/>
                <a:gd name="T50" fmla="*/ 99 w 141"/>
                <a:gd name="T51" fmla="*/ 26 h 179"/>
                <a:gd name="T52" fmla="*/ 20 w 141"/>
                <a:gd name="T53" fmla="*/ 26 h 179"/>
                <a:gd name="T54" fmla="*/ 29 w 141"/>
                <a:gd name="T55" fmla="*/ 19 h 179"/>
                <a:gd name="T56" fmla="*/ 112 w 141"/>
                <a:gd name="T57" fmla="*/ 19 h 179"/>
                <a:gd name="T58" fmla="*/ 122 w 141"/>
                <a:gd name="T59" fmla="*/ 29 h 179"/>
                <a:gd name="T60" fmla="*/ 122 w 141"/>
                <a:gd name="T61" fmla="*/ 150 h 179"/>
                <a:gd name="T62" fmla="*/ 134 w 141"/>
                <a:gd name="T63" fmla="*/ 138 h 179"/>
                <a:gd name="T64" fmla="*/ 128 w 141"/>
                <a:gd name="T65" fmla="*/ 147 h 179"/>
                <a:gd name="T66" fmla="*/ 128 w 141"/>
                <a:gd name="T67" fmla="*/ 29 h 179"/>
                <a:gd name="T68" fmla="*/ 112 w 141"/>
                <a:gd name="T69" fmla="*/ 13 h 179"/>
                <a:gd name="T70" fmla="*/ 33 w 141"/>
                <a:gd name="T71" fmla="*/ 13 h 179"/>
                <a:gd name="T72" fmla="*/ 42 w 141"/>
                <a:gd name="T73" fmla="*/ 6 h 179"/>
                <a:gd name="T74" fmla="*/ 125 w 141"/>
                <a:gd name="T75" fmla="*/ 6 h 179"/>
                <a:gd name="T76" fmla="*/ 134 w 141"/>
                <a:gd name="T77" fmla="*/ 16 h 179"/>
                <a:gd name="T78" fmla="*/ 134 w 141"/>
                <a:gd name="T79" fmla="*/ 138 h 179"/>
                <a:gd name="T80" fmla="*/ 134 w 141"/>
                <a:gd name="T81" fmla="*/ 138 h 179"/>
                <a:gd name="T82" fmla="*/ 134 w 141"/>
                <a:gd name="T83" fmla="*/ 13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179">
                  <a:moveTo>
                    <a:pt x="125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34" y="0"/>
                    <a:pt x="27" y="6"/>
                    <a:pt x="26" y="13"/>
                  </a:cubicBezTo>
                  <a:cubicBezTo>
                    <a:pt x="19" y="14"/>
                    <a:pt x="14" y="19"/>
                    <a:pt x="13" y="26"/>
                  </a:cubicBezTo>
                  <a:cubicBezTo>
                    <a:pt x="6" y="27"/>
                    <a:pt x="0" y="34"/>
                    <a:pt x="0" y="42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72"/>
                    <a:pt x="7" y="179"/>
                    <a:pt x="16" y="17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7" y="179"/>
                    <a:pt x="114" y="174"/>
                    <a:pt x="115" y="166"/>
                  </a:cubicBezTo>
                  <a:cubicBezTo>
                    <a:pt x="121" y="165"/>
                    <a:pt x="127" y="160"/>
                    <a:pt x="128" y="153"/>
                  </a:cubicBezTo>
                  <a:cubicBezTo>
                    <a:pt x="135" y="152"/>
                    <a:pt x="141" y="145"/>
                    <a:pt x="141" y="138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1" y="7"/>
                    <a:pt x="134" y="0"/>
                    <a:pt x="125" y="0"/>
                  </a:cubicBezTo>
                  <a:close/>
                  <a:moveTo>
                    <a:pt x="109" y="163"/>
                  </a:moveTo>
                  <a:cubicBezTo>
                    <a:pt x="109" y="168"/>
                    <a:pt x="104" y="173"/>
                    <a:pt x="99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1" y="173"/>
                    <a:pt x="6" y="168"/>
                    <a:pt x="6" y="16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36"/>
                    <a:pt x="11" y="32"/>
                    <a:pt x="16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104" y="32"/>
                    <a:pt x="109" y="36"/>
                    <a:pt x="109" y="42"/>
                  </a:cubicBezTo>
                  <a:lnTo>
                    <a:pt x="109" y="163"/>
                  </a:lnTo>
                  <a:close/>
                  <a:moveTo>
                    <a:pt x="122" y="150"/>
                  </a:moveTo>
                  <a:cubicBezTo>
                    <a:pt x="122" y="155"/>
                    <a:pt x="119" y="158"/>
                    <a:pt x="115" y="159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33"/>
                    <a:pt x="108" y="26"/>
                    <a:pt x="9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2"/>
                    <a:pt x="25" y="19"/>
                    <a:pt x="29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7" y="19"/>
                    <a:pt x="122" y="23"/>
                    <a:pt x="122" y="29"/>
                  </a:cubicBezTo>
                  <a:lnTo>
                    <a:pt x="122" y="150"/>
                  </a:lnTo>
                  <a:close/>
                  <a:moveTo>
                    <a:pt x="134" y="138"/>
                  </a:moveTo>
                  <a:cubicBezTo>
                    <a:pt x="134" y="142"/>
                    <a:pt x="132" y="145"/>
                    <a:pt x="128" y="147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0"/>
                    <a:pt x="121" y="13"/>
                    <a:pt x="11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9"/>
                    <a:pt x="37" y="6"/>
                    <a:pt x="42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30" y="6"/>
                    <a:pt x="134" y="11"/>
                    <a:pt x="134" y="16"/>
                  </a:cubicBezTo>
                  <a:lnTo>
                    <a:pt x="134" y="138"/>
                  </a:lnTo>
                  <a:close/>
                  <a:moveTo>
                    <a:pt x="134" y="138"/>
                  </a:moveTo>
                  <a:cubicBezTo>
                    <a:pt x="134" y="138"/>
                    <a:pt x="134" y="138"/>
                    <a:pt x="134" y="1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175"/>
            <p:cNvSpPr>
              <a:spLocks noEditPoints="1"/>
            </p:cNvSpPr>
            <p:nvPr/>
          </p:nvSpPr>
          <p:spPr bwMode="auto">
            <a:xfrm>
              <a:off x="15373350" y="4003675"/>
              <a:ext cx="396875" cy="225425"/>
            </a:xfrm>
            <a:custGeom>
              <a:avLst/>
              <a:gdLst>
                <a:gd name="T0" fmla="*/ 80 w 89"/>
                <a:gd name="T1" fmla="*/ 0 h 51"/>
                <a:gd name="T2" fmla="*/ 70 w 89"/>
                <a:gd name="T3" fmla="*/ 9 h 51"/>
                <a:gd name="T4" fmla="*/ 71 w 89"/>
                <a:gd name="T5" fmla="*/ 13 h 51"/>
                <a:gd name="T6" fmla="*/ 60 w 89"/>
                <a:gd name="T7" fmla="*/ 24 h 51"/>
                <a:gd name="T8" fmla="*/ 54 w 89"/>
                <a:gd name="T9" fmla="*/ 22 h 51"/>
                <a:gd name="T10" fmla="*/ 48 w 89"/>
                <a:gd name="T11" fmla="*/ 25 h 51"/>
                <a:gd name="T12" fmla="*/ 38 w 89"/>
                <a:gd name="T13" fmla="*/ 19 h 51"/>
                <a:gd name="T14" fmla="*/ 38 w 89"/>
                <a:gd name="T15" fmla="*/ 16 h 51"/>
                <a:gd name="T16" fmla="*/ 29 w 89"/>
                <a:gd name="T17" fmla="*/ 6 h 51"/>
                <a:gd name="T18" fmla="*/ 19 w 89"/>
                <a:gd name="T19" fmla="*/ 16 h 51"/>
                <a:gd name="T20" fmla="*/ 20 w 89"/>
                <a:gd name="T21" fmla="*/ 20 h 51"/>
                <a:gd name="T22" fmla="*/ 11 w 89"/>
                <a:gd name="T23" fmla="*/ 32 h 51"/>
                <a:gd name="T24" fmla="*/ 9 w 89"/>
                <a:gd name="T25" fmla="*/ 32 h 51"/>
                <a:gd name="T26" fmla="*/ 0 w 89"/>
                <a:gd name="T27" fmla="*/ 41 h 51"/>
                <a:gd name="T28" fmla="*/ 9 w 89"/>
                <a:gd name="T29" fmla="*/ 51 h 51"/>
                <a:gd name="T30" fmla="*/ 19 w 89"/>
                <a:gd name="T31" fmla="*/ 41 h 51"/>
                <a:gd name="T32" fmla="*/ 17 w 89"/>
                <a:gd name="T33" fmla="*/ 35 h 51"/>
                <a:gd name="T34" fmla="*/ 25 w 89"/>
                <a:gd name="T35" fmla="*/ 24 h 51"/>
                <a:gd name="T36" fmla="*/ 29 w 89"/>
                <a:gd name="T37" fmla="*/ 25 h 51"/>
                <a:gd name="T38" fmla="*/ 34 w 89"/>
                <a:gd name="T39" fmla="*/ 24 h 51"/>
                <a:gd name="T40" fmla="*/ 45 w 89"/>
                <a:gd name="T41" fmla="*/ 30 h 51"/>
                <a:gd name="T42" fmla="*/ 45 w 89"/>
                <a:gd name="T43" fmla="*/ 32 h 51"/>
                <a:gd name="T44" fmla="*/ 54 w 89"/>
                <a:gd name="T45" fmla="*/ 41 h 51"/>
                <a:gd name="T46" fmla="*/ 64 w 89"/>
                <a:gd name="T47" fmla="*/ 32 h 51"/>
                <a:gd name="T48" fmla="*/ 64 w 89"/>
                <a:gd name="T49" fmla="*/ 30 h 51"/>
                <a:gd name="T50" fmla="*/ 76 w 89"/>
                <a:gd name="T51" fmla="*/ 18 h 51"/>
                <a:gd name="T52" fmla="*/ 80 w 89"/>
                <a:gd name="T53" fmla="*/ 19 h 51"/>
                <a:gd name="T54" fmla="*/ 89 w 89"/>
                <a:gd name="T55" fmla="*/ 9 h 51"/>
                <a:gd name="T56" fmla="*/ 80 w 89"/>
                <a:gd name="T57" fmla="*/ 0 h 51"/>
                <a:gd name="T58" fmla="*/ 9 w 89"/>
                <a:gd name="T59" fmla="*/ 44 h 51"/>
                <a:gd name="T60" fmla="*/ 6 w 89"/>
                <a:gd name="T61" fmla="*/ 41 h 51"/>
                <a:gd name="T62" fmla="*/ 9 w 89"/>
                <a:gd name="T63" fmla="*/ 38 h 51"/>
                <a:gd name="T64" fmla="*/ 13 w 89"/>
                <a:gd name="T65" fmla="*/ 41 h 51"/>
                <a:gd name="T66" fmla="*/ 9 w 89"/>
                <a:gd name="T67" fmla="*/ 44 h 51"/>
                <a:gd name="T68" fmla="*/ 25 w 89"/>
                <a:gd name="T69" fmla="*/ 16 h 51"/>
                <a:gd name="T70" fmla="*/ 29 w 89"/>
                <a:gd name="T71" fmla="*/ 12 h 51"/>
                <a:gd name="T72" fmla="*/ 32 w 89"/>
                <a:gd name="T73" fmla="*/ 16 h 51"/>
                <a:gd name="T74" fmla="*/ 29 w 89"/>
                <a:gd name="T75" fmla="*/ 19 h 51"/>
                <a:gd name="T76" fmla="*/ 25 w 89"/>
                <a:gd name="T77" fmla="*/ 16 h 51"/>
                <a:gd name="T78" fmla="*/ 54 w 89"/>
                <a:gd name="T79" fmla="*/ 35 h 51"/>
                <a:gd name="T80" fmla="*/ 51 w 89"/>
                <a:gd name="T81" fmla="*/ 32 h 51"/>
                <a:gd name="T82" fmla="*/ 54 w 89"/>
                <a:gd name="T83" fmla="*/ 28 h 51"/>
                <a:gd name="T84" fmla="*/ 57 w 89"/>
                <a:gd name="T85" fmla="*/ 32 h 51"/>
                <a:gd name="T86" fmla="*/ 54 w 89"/>
                <a:gd name="T87" fmla="*/ 35 h 51"/>
                <a:gd name="T88" fmla="*/ 80 w 89"/>
                <a:gd name="T89" fmla="*/ 12 h 51"/>
                <a:gd name="T90" fmla="*/ 77 w 89"/>
                <a:gd name="T91" fmla="*/ 9 h 51"/>
                <a:gd name="T92" fmla="*/ 80 w 89"/>
                <a:gd name="T93" fmla="*/ 6 h 51"/>
                <a:gd name="T94" fmla="*/ 83 w 89"/>
                <a:gd name="T95" fmla="*/ 9 h 51"/>
                <a:gd name="T96" fmla="*/ 80 w 89"/>
                <a:gd name="T97" fmla="*/ 12 h 51"/>
                <a:gd name="T98" fmla="*/ 80 w 89"/>
                <a:gd name="T99" fmla="*/ 12 h 51"/>
                <a:gd name="T100" fmla="*/ 80 w 89"/>
                <a:gd name="T101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51">
                  <a:moveTo>
                    <a:pt x="80" y="0"/>
                  </a:moveTo>
                  <a:cubicBezTo>
                    <a:pt x="75" y="0"/>
                    <a:pt x="70" y="4"/>
                    <a:pt x="70" y="9"/>
                  </a:cubicBezTo>
                  <a:cubicBezTo>
                    <a:pt x="70" y="11"/>
                    <a:pt x="71" y="12"/>
                    <a:pt x="71" y="1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3"/>
                    <a:pt x="57" y="22"/>
                    <a:pt x="54" y="22"/>
                  </a:cubicBezTo>
                  <a:cubicBezTo>
                    <a:pt x="52" y="22"/>
                    <a:pt x="49" y="23"/>
                    <a:pt x="48" y="25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8" y="10"/>
                    <a:pt x="34" y="6"/>
                    <a:pt x="29" y="6"/>
                  </a:cubicBezTo>
                  <a:cubicBezTo>
                    <a:pt x="23" y="6"/>
                    <a:pt x="19" y="10"/>
                    <a:pt x="19" y="16"/>
                  </a:cubicBezTo>
                  <a:cubicBezTo>
                    <a:pt x="19" y="17"/>
                    <a:pt x="19" y="19"/>
                    <a:pt x="20" y="20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4" y="32"/>
                    <a:pt x="0" y="36"/>
                    <a:pt x="0" y="41"/>
                  </a:cubicBezTo>
                  <a:cubicBezTo>
                    <a:pt x="0" y="46"/>
                    <a:pt x="4" y="51"/>
                    <a:pt x="9" y="51"/>
                  </a:cubicBezTo>
                  <a:cubicBezTo>
                    <a:pt x="15" y="51"/>
                    <a:pt x="19" y="46"/>
                    <a:pt x="19" y="41"/>
                  </a:cubicBezTo>
                  <a:cubicBezTo>
                    <a:pt x="19" y="39"/>
                    <a:pt x="18" y="37"/>
                    <a:pt x="17" y="3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5"/>
                    <a:pt x="29" y="25"/>
                  </a:cubicBezTo>
                  <a:cubicBezTo>
                    <a:pt x="30" y="25"/>
                    <a:pt x="32" y="25"/>
                    <a:pt x="34" y="2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5" y="31"/>
                    <a:pt x="45" y="32"/>
                  </a:cubicBezTo>
                  <a:cubicBezTo>
                    <a:pt x="45" y="37"/>
                    <a:pt x="49" y="41"/>
                    <a:pt x="54" y="41"/>
                  </a:cubicBezTo>
                  <a:cubicBezTo>
                    <a:pt x="60" y="41"/>
                    <a:pt x="64" y="37"/>
                    <a:pt x="64" y="32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7" y="18"/>
                    <a:pt x="78" y="19"/>
                    <a:pt x="80" y="19"/>
                  </a:cubicBezTo>
                  <a:cubicBezTo>
                    <a:pt x="85" y="19"/>
                    <a:pt x="89" y="14"/>
                    <a:pt x="89" y="9"/>
                  </a:cubicBezTo>
                  <a:cubicBezTo>
                    <a:pt x="89" y="4"/>
                    <a:pt x="85" y="0"/>
                    <a:pt x="80" y="0"/>
                  </a:cubicBezTo>
                  <a:close/>
                  <a:moveTo>
                    <a:pt x="9" y="44"/>
                  </a:moveTo>
                  <a:cubicBezTo>
                    <a:pt x="8" y="44"/>
                    <a:pt x="6" y="43"/>
                    <a:pt x="6" y="41"/>
                  </a:cubicBezTo>
                  <a:cubicBezTo>
                    <a:pt x="6" y="39"/>
                    <a:pt x="8" y="38"/>
                    <a:pt x="9" y="38"/>
                  </a:cubicBezTo>
                  <a:cubicBezTo>
                    <a:pt x="11" y="38"/>
                    <a:pt x="13" y="39"/>
                    <a:pt x="13" y="41"/>
                  </a:cubicBezTo>
                  <a:cubicBezTo>
                    <a:pt x="13" y="43"/>
                    <a:pt x="11" y="44"/>
                    <a:pt x="9" y="44"/>
                  </a:cubicBezTo>
                  <a:close/>
                  <a:moveTo>
                    <a:pt x="25" y="16"/>
                  </a:moveTo>
                  <a:cubicBezTo>
                    <a:pt x="25" y="14"/>
                    <a:pt x="27" y="12"/>
                    <a:pt x="29" y="12"/>
                  </a:cubicBezTo>
                  <a:cubicBezTo>
                    <a:pt x="30" y="12"/>
                    <a:pt x="32" y="14"/>
                    <a:pt x="32" y="16"/>
                  </a:cubicBezTo>
                  <a:cubicBezTo>
                    <a:pt x="32" y="17"/>
                    <a:pt x="30" y="19"/>
                    <a:pt x="29" y="19"/>
                  </a:cubicBezTo>
                  <a:cubicBezTo>
                    <a:pt x="27" y="19"/>
                    <a:pt x="25" y="17"/>
                    <a:pt x="25" y="16"/>
                  </a:cubicBezTo>
                  <a:close/>
                  <a:moveTo>
                    <a:pt x="54" y="35"/>
                  </a:moveTo>
                  <a:cubicBezTo>
                    <a:pt x="52" y="35"/>
                    <a:pt x="51" y="33"/>
                    <a:pt x="51" y="32"/>
                  </a:cubicBezTo>
                  <a:cubicBezTo>
                    <a:pt x="51" y="30"/>
                    <a:pt x="52" y="28"/>
                    <a:pt x="54" y="28"/>
                  </a:cubicBezTo>
                  <a:cubicBezTo>
                    <a:pt x="56" y="28"/>
                    <a:pt x="57" y="30"/>
                    <a:pt x="57" y="32"/>
                  </a:cubicBezTo>
                  <a:cubicBezTo>
                    <a:pt x="57" y="33"/>
                    <a:pt x="56" y="35"/>
                    <a:pt x="54" y="35"/>
                  </a:cubicBezTo>
                  <a:close/>
                  <a:moveTo>
                    <a:pt x="80" y="12"/>
                  </a:moveTo>
                  <a:cubicBezTo>
                    <a:pt x="78" y="12"/>
                    <a:pt x="77" y="11"/>
                    <a:pt x="77" y="9"/>
                  </a:cubicBezTo>
                  <a:cubicBezTo>
                    <a:pt x="77" y="7"/>
                    <a:pt x="78" y="6"/>
                    <a:pt x="80" y="6"/>
                  </a:cubicBezTo>
                  <a:cubicBezTo>
                    <a:pt x="82" y="6"/>
                    <a:pt x="83" y="7"/>
                    <a:pt x="83" y="9"/>
                  </a:cubicBezTo>
                  <a:cubicBezTo>
                    <a:pt x="83" y="11"/>
                    <a:pt x="82" y="12"/>
                    <a:pt x="80" y="12"/>
                  </a:cubicBezTo>
                  <a:close/>
                  <a:moveTo>
                    <a:pt x="80" y="12"/>
                  </a:moveTo>
                  <a:cubicBezTo>
                    <a:pt x="80" y="12"/>
                    <a:pt x="80" y="12"/>
                    <a:pt x="80" y="1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Rectangle 176"/>
            <p:cNvSpPr>
              <a:spLocks noChangeArrowheads="1"/>
            </p:cNvSpPr>
            <p:nvPr/>
          </p:nvSpPr>
          <p:spPr bwMode="auto">
            <a:xfrm>
              <a:off x="15398750" y="4256088"/>
              <a:ext cx="344488" cy="301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Rectangle 177"/>
            <p:cNvSpPr>
              <a:spLocks noChangeArrowheads="1"/>
            </p:cNvSpPr>
            <p:nvPr/>
          </p:nvSpPr>
          <p:spPr bwMode="auto">
            <a:xfrm>
              <a:off x="15398750" y="4313238"/>
              <a:ext cx="344488" cy="2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178"/>
            <p:cNvSpPr>
              <a:spLocks noEditPoints="1"/>
            </p:cNvSpPr>
            <p:nvPr/>
          </p:nvSpPr>
          <p:spPr bwMode="auto">
            <a:xfrm>
              <a:off x="15386050" y="4370388"/>
              <a:ext cx="169863" cy="166688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9 h 38"/>
                <a:gd name="T4" fmla="*/ 19 w 38"/>
                <a:gd name="T5" fmla="*/ 38 h 38"/>
                <a:gd name="T6" fmla="*/ 38 w 38"/>
                <a:gd name="T7" fmla="*/ 19 h 38"/>
                <a:gd name="T8" fmla="*/ 19 w 38"/>
                <a:gd name="T9" fmla="*/ 0 h 38"/>
                <a:gd name="T10" fmla="*/ 32 w 38"/>
                <a:gd name="T11" fmla="*/ 19 h 38"/>
                <a:gd name="T12" fmla="*/ 31 w 38"/>
                <a:gd name="T13" fmla="*/ 24 h 38"/>
                <a:gd name="T14" fmla="*/ 22 w 38"/>
                <a:gd name="T15" fmla="*/ 17 h 38"/>
                <a:gd name="T16" fmla="*/ 22 w 38"/>
                <a:gd name="T17" fmla="*/ 7 h 38"/>
                <a:gd name="T18" fmla="*/ 32 w 38"/>
                <a:gd name="T19" fmla="*/ 19 h 38"/>
                <a:gd name="T20" fmla="*/ 16 w 38"/>
                <a:gd name="T21" fmla="*/ 7 h 38"/>
                <a:gd name="T22" fmla="*/ 16 w 38"/>
                <a:gd name="T23" fmla="*/ 16 h 38"/>
                <a:gd name="T24" fmla="*/ 7 w 38"/>
                <a:gd name="T25" fmla="*/ 16 h 38"/>
                <a:gd name="T26" fmla="*/ 16 w 38"/>
                <a:gd name="T27" fmla="*/ 7 h 38"/>
                <a:gd name="T28" fmla="*/ 7 w 38"/>
                <a:gd name="T29" fmla="*/ 22 h 38"/>
                <a:gd name="T30" fmla="*/ 18 w 38"/>
                <a:gd name="T31" fmla="*/ 22 h 38"/>
                <a:gd name="T32" fmla="*/ 27 w 38"/>
                <a:gd name="T33" fmla="*/ 29 h 38"/>
                <a:gd name="T34" fmla="*/ 19 w 38"/>
                <a:gd name="T35" fmla="*/ 32 h 38"/>
                <a:gd name="T36" fmla="*/ 7 w 38"/>
                <a:gd name="T37" fmla="*/ 22 h 38"/>
                <a:gd name="T38" fmla="*/ 7 w 38"/>
                <a:gd name="T39" fmla="*/ 22 h 38"/>
                <a:gd name="T40" fmla="*/ 7 w 38"/>
                <a:gd name="T4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8"/>
                    <a:pt x="19" y="38"/>
                  </a:cubicBezTo>
                  <a:cubicBezTo>
                    <a:pt x="30" y="38"/>
                    <a:pt x="38" y="30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  <a:close/>
                  <a:moveTo>
                    <a:pt x="32" y="19"/>
                  </a:moveTo>
                  <a:cubicBezTo>
                    <a:pt x="32" y="21"/>
                    <a:pt x="32" y="22"/>
                    <a:pt x="31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8" y="8"/>
                    <a:pt x="32" y="13"/>
                    <a:pt x="32" y="19"/>
                  </a:cubicBezTo>
                  <a:close/>
                  <a:moveTo>
                    <a:pt x="16" y="7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1"/>
                    <a:pt x="12" y="8"/>
                    <a:pt x="16" y="7"/>
                  </a:cubicBezTo>
                  <a:close/>
                  <a:moveTo>
                    <a:pt x="7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2" y="32"/>
                    <a:pt x="19" y="32"/>
                  </a:cubicBezTo>
                  <a:cubicBezTo>
                    <a:pt x="13" y="32"/>
                    <a:pt x="8" y="28"/>
                    <a:pt x="7" y="22"/>
                  </a:cubicBezTo>
                  <a:close/>
                  <a:moveTo>
                    <a:pt x="7" y="22"/>
                  </a:moveTo>
                  <a:cubicBezTo>
                    <a:pt x="7" y="22"/>
                    <a:pt x="7" y="22"/>
                    <a:pt x="7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Rectangle 179"/>
            <p:cNvSpPr>
              <a:spLocks noChangeArrowheads="1"/>
            </p:cNvSpPr>
            <p:nvPr/>
          </p:nvSpPr>
          <p:spPr bwMode="auto">
            <a:xfrm>
              <a:off x="15587663" y="4383088"/>
              <a:ext cx="155575" cy="269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Rectangle 180"/>
            <p:cNvSpPr>
              <a:spLocks noChangeArrowheads="1"/>
            </p:cNvSpPr>
            <p:nvPr/>
          </p:nvSpPr>
          <p:spPr bwMode="auto">
            <a:xfrm>
              <a:off x="15587663" y="4440238"/>
              <a:ext cx="155575" cy="269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Rectangle 181"/>
            <p:cNvSpPr>
              <a:spLocks noChangeArrowheads="1"/>
            </p:cNvSpPr>
            <p:nvPr/>
          </p:nvSpPr>
          <p:spPr bwMode="auto">
            <a:xfrm>
              <a:off x="15587663" y="4497388"/>
              <a:ext cx="155575" cy="269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3" name="Group 232"/>
          <p:cNvGrpSpPr>
            <a:grpSpLocks noChangeAspect="1"/>
          </p:cNvGrpSpPr>
          <p:nvPr/>
        </p:nvGrpSpPr>
        <p:grpSpPr>
          <a:xfrm>
            <a:off x="4058424" y="2676741"/>
            <a:ext cx="355710" cy="304800"/>
            <a:chOff x="5946776" y="3875088"/>
            <a:chExt cx="854075" cy="731838"/>
          </a:xfrm>
        </p:grpSpPr>
        <p:sp>
          <p:nvSpPr>
            <p:cNvPr id="232" name="Rectangle 231"/>
            <p:cNvSpPr/>
            <p:nvPr/>
          </p:nvSpPr>
          <p:spPr>
            <a:xfrm>
              <a:off x="6005513" y="3960813"/>
              <a:ext cx="727075" cy="506413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185"/>
            <p:cNvSpPr>
              <a:spLocks noEditPoints="1"/>
            </p:cNvSpPr>
            <p:nvPr/>
          </p:nvSpPr>
          <p:spPr bwMode="auto">
            <a:xfrm>
              <a:off x="5946776" y="3875088"/>
              <a:ext cx="854075" cy="731838"/>
            </a:xfrm>
            <a:custGeom>
              <a:avLst/>
              <a:gdLst>
                <a:gd name="T0" fmla="*/ 0 w 192"/>
                <a:gd name="T1" fmla="*/ 154 h 166"/>
                <a:gd name="T2" fmla="*/ 6 w 192"/>
                <a:gd name="T3" fmla="*/ 166 h 166"/>
                <a:gd name="T4" fmla="*/ 38 w 192"/>
                <a:gd name="T5" fmla="*/ 154 h 166"/>
                <a:gd name="T6" fmla="*/ 154 w 192"/>
                <a:gd name="T7" fmla="*/ 166 h 166"/>
                <a:gd name="T8" fmla="*/ 186 w 192"/>
                <a:gd name="T9" fmla="*/ 154 h 166"/>
                <a:gd name="T10" fmla="*/ 192 w 192"/>
                <a:gd name="T11" fmla="*/ 0 h 166"/>
                <a:gd name="T12" fmla="*/ 32 w 192"/>
                <a:gd name="T13" fmla="*/ 160 h 166"/>
                <a:gd name="T14" fmla="*/ 13 w 192"/>
                <a:gd name="T15" fmla="*/ 154 h 166"/>
                <a:gd name="T16" fmla="*/ 32 w 192"/>
                <a:gd name="T17" fmla="*/ 160 h 166"/>
                <a:gd name="T18" fmla="*/ 160 w 192"/>
                <a:gd name="T19" fmla="*/ 160 h 166"/>
                <a:gd name="T20" fmla="*/ 179 w 192"/>
                <a:gd name="T21" fmla="*/ 154 h 166"/>
                <a:gd name="T22" fmla="*/ 173 w 192"/>
                <a:gd name="T23" fmla="*/ 26 h 166"/>
                <a:gd name="T24" fmla="*/ 160 w 192"/>
                <a:gd name="T25" fmla="*/ 45 h 166"/>
                <a:gd name="T26" fmla="*/ 173 w 192"/>
                <a:gd name="T27" fmla="*/ 109 h 166"/>
                <a:gd name="T28" fmla="*/ 160 w 192"/>
                <a:gd name="T29" fmla="*/ 128 h 166"/>
                <a:gd name="T30" fmla="*/ 173 w 192"/>
                <a:gd name="T31" fmla="*/ 134 h 166"/>
                <a:gd name="T32" fmla="*/ 19 w 192"/>
                <a:gd name="T33" fmla="*/ 19 h 166"/>
                <a:gd name="T34" fmla="*/ 173 w 192"/>
                <a:gd name="T35" fmla="*/ 26 h 166"/>
                <a:gd name="T36" fmla="*/ 186 w 192"/>
                <a:gd name="T37" fmla="*/ 32 h 166"/>
                <a:gd name="T38" fmla="*/ 166 w 192"/>
                <a:gd name="T39" fmla="*/ 38 h 166"/>
                <a:gd name="T40" fmla="*/ 179 w 192"/>
                <a:gd name="T41" fmla="*/ 32 h 166"/>
                <a:gd name="T42" fmla="*/ 166 w 192"/>
                <a:gd name="T43" fmla="*/ 115 h 166"/>
                <a:gd name="T44" fmla="*/ 186 w 192"/>
                <a:gd name="T45" fmla="*/ 122 h 166"/>
                <a:gd name="T46" fmla="*/ 186 w 192"/>
                <a:gd name="T47" fmla="*/ 109 h 166"/>
                <a:gd name="T48" fmla="*/ 179 w 192"/>
                <a:gd name="T49" fmla="*/ 45 h 166"/>
                <a:gd name="T50" fmla="*/ 186 w 192"/>
                <a:gd name="T51" fmla="*/ 109 h 166"/>
                <a:gd name="T52" fmla="*/ 179 w 192"/>
                <a:gd name="T53" fmla="*/ 19 h 166"/>
                <a:gd name="T54" fmla="*/ 19 w 192"/>
                <a:gd name="T55" fmla="*/ 13 h 166"/>
                <a:gd name="T56" fmla="*/ 13 w 192"/>
                <a:gd name="T57" fmla="*/ 134 h 166"/>
                <a:gd name="T58" fmla="*/ 173 w 192"/>
                <a:gd name="T59" fmla="*/ 141 h 166"/>
                <a:gd name="T60" fmla="*/ 179 w 192"/>
                <a:gd name="T61" fmla="*/ 128 h 166"/>
                <a:gd name="T62" fmla="*/ 186 w 192"/>
                <a:gd name="T63" fmla="*/ 147 h 166"/>
                <a:gd name="T64" fmla="*/ 6 w 192"/>
                <a:gd name="T65" fmla="*/ 6 h 166"/>
                <a:gd name="T66" fmla="*/ 186 w 192"/>
                <a:gd name="T67" fmla="*/ 26 h 166"/>
                <a:gd name="T68" fmla="*/ 179 w 192"/>
                <a:gd name="T69" fmla="*/ 2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66">
                  <a:moveTo>
                    <a:pt x="0" y="0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2" y="0"/>
                    <a:pt x="192" y="0"/>
                    <a:pt x="192" y="0"/>
                  </a:cubicBezTo>
                  <a:lnTo>
                    <a:pt x="0" y="0"/>
                  </a:lnTo>
                  <a:close/>
                  <a:moveTo>
                    <a:pt x="32" y="160"/>
                  </a:moveTo>
                  <a:cubicBezTo>
                    <a:pt x="13" y="160"/>
                    <a:pt x="13" y="160"/>
                    <a:pt x="13" y="160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32" y="154"/>
                    <a:pt x="32" y="154"/>
                    <a:pt x="32" y="154"/>
                  </a:cubicBezTo>
                  <a:lnTo>
                    <a:pt x="32" y="160"/>
                  </a:lnTo>
                  <a:close/>
                  <a:moveTo>
                    <a:pt x="179" y="160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79" y="154"/>
                    <a:pt x="179" y="154"/>
                    <a:pt x="179" y="154"/>
                  </a:cubicBezTo>
                  <a:lnTo>
                    <a:pt x="179" y="160"/>
                  </a:lnTo>
                  <a:close/>
                  <a:moveTo>
                    <a:pt x="173" y="26"/>
                  </a:moveTo>
                  <a:cubicBezTo>
                    <a:pt x="160" y="26"/>
                    <a:pt x="160" y="26"/>
                    <a:pt x="160" y="26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3" y="19"/>
                    <a:pt x="173" y="19"/>
                    <a:pt x="173" y="19"/>
                  </a:cubicBezTo>
                  <a:lnTo>
                    <a:pt x="173" y="26"/>
                  </a:lnTo>
                  <a:close/>
                  <a:moveTo>
                    <a:pt x="179" y="32"/>
                  </a:moveTo>
                  <a:cubicBezTo>
                    <a:pt x="186" y="32"/>
                    <a:pt x="186" y="32"/>
                    <a:pt x="186" y="32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32"/>
                    <a:pt x="166" y="32"/>
                    <a:pt x="166" y="32"/>
                  </a:cubicBezTo>
                  <a:lnTo>
                    <a:pt x="179" y="32"/>
                  </a:lnTo>
                  <a:close/>
                  <a:moveTo>
                    <a:pt x="166" y="122"/>
                  </a:moveTo>
                  <a:cubicBezTo>
                    <a:pt x="166" y="115"/>
                    <a:pt x="166" y="115"/>
                    <a:pt x="166" y="115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6" y="122"/>
                    <a:pt x="186" y="122"/>
                    <a:pt x="186" y="122"/>
                  </a:cubicBezTo>
                  <a:lnTo>
                    <a:pt x="166" y="122"/>
                  </a:lnTo>
                  <a:close/>
                  <a:moveTo>
                    <a:pt x="186" y="109"/>
                  </a:moveTo>
                  <a:cubicBezTo>
                    <a:pt x="179" y="109"/>
                    <a:pt x="179" y="109"/>
                    <a:pt x="179" y="109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6" y="45"/>
                    <a:pt x="186" y="45"/>
                    <a:pt x="186" y="45"/>
                  </a:cubicBezTo>
                  <a:lnTo>
                    <a:pt x="186" y="109"/>
                  </a:lnTo>
                  <a:close/>
                  <a:moveTo>
                    <a:pt x="179" y="26"/>
                  </a:moveTo>
                  <a:cubicBezTo>
                    <a:pt x="179" y="19"/>
                    <a:pt x="179" y="19"/>
                    <a:pt x="179" y="19"/>
                  </a:cubicBezTo>
                  <a:cubicBezTo>
                    <a:pt x="179" y="16"/>
                    <a:pt x="176" y="13"/>
                    <a:pt x="173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6" y="13"/>
                    <a:pt x="13" y="16"/>
                    <a:pt x="13" y="1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8"/>
                    <a:pt x="16" y="141"/>
                    <a:pt x="19" y="141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6" y="141"/>
                    <a:pt x="179" y="138"/>
                    <a:pt x="179" y="134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6" y="26"/>
                    <a:pt x="186" y="26"/>
                    <a:pt x="186" y="26"/>
                  </a:cubicBezTo>
                  <a:lnTo>
                    <a:pt x="179" y="26"/>
                  </a:lnTo>
                  <a:close/>
                  <a:moveTo>
                    <a:pt x="179" y="26"/>
                  </a:moveTo>
                  <a:cubicBezTo>
                    <a:pt x="179" y="26"/>
                    <a:pt x="179" y="26"/>
                    <a:pt x="179" y="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86"/>
            <p:cNvSpPr>
              <a:spLocks noEditPoints="1"/>
            </p:cNvSpPr>
            <p:nvPr/>
          </p:nvSpPr>
          <p:spPr bwMode="auto">
            <a:xfrm>
              <a:off x="6218238" y="4202113"/>
              <a:ext cx="26988" cy="2540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6 w 6"/>
                <a:gd name="T11" fmla="*/ 3 h 6"/>
                <a:gd name="T12" fmla="*/ 6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87"/>
            <p:cNvSpPr>
              <a:spLocks noEditPoints="1"/>
            </p:cNvSpPr>
            <p:nvPr/>
          </p:nvSpPr>
          <p:spPr bwMode="auto">
            <a:xfrm>
              <a:off x="6062663" y="4043363"/>
              <a:ext cx="338138" cy="339725"/>
            </a:xfrm>
            <a:custGeom>
              <a:avLst/>
              <a:gdLst>
                <a:gd name="T0" fmla="*/ 3 w 76"/>
                <a:gd name="T1" fmla="*/ 42 h 77"/>
                <a:gd name="T2" fmla="*/ 16 w 76"/>
                <a:gd name="T3" fmla="*/ 42 h 77"/>
                <a:gd name="T4" fmla="*/ 20 w 76"/>
                <a:gd name="T5" fmla="*/ 52 h 77"/>
                <a:gd name="T6" fmla="*/ 11 w 76"/>
                <a:gd name="T7" fmla="*/ 61 h 77"/>
                <a:gd name="T8" fmla="*/ 11 w 76"/>
                <a:gd name="T9" fmla="*/ 66 h 77"/>
                <a:gd name="T10" fmla="*/ 13 w 76"/>
                <a:gd name="T11" fmla="*/ 67 h 77"/>
                <a:gd name="T12" fmla="*/ 15 w 76"/>
                <a:gd name="T13" fmla="*/ 66 h 77"/>
                <a:gd name="T14" fmla="*/ 25 w 76"/>
                <a:gd name="T15" fmla="*/ 57 h 77"/>
                <a:gd name="T16" fmla="*/ 35 w 76"/>
                <a:gd name="T17" fmla="*/ 61 h 77"/>
                <a:gd name="T18" fmla="*/ 35 w 76"/>
                <a:gd name="T19" fmla="*/ 74 h 77"/>
                <a:gd name="T20" fmla="*/ 38 w 76"/>
                <a:gd name="T21" fmla="*/ 77 h 77"/>
                <a:gd name="T22" fmla="*/ 41 w 76"/>
                <a:gd name="T23" fmla="*/ 74 h 77"/>
                <a:gd name="T24" fmla="*/ 41 w 76"/>
                <a:gd name="T25" fmla="*/ 61 h 77"/>
                <a:gd name="T26" fmla="*/ 51 w 76"/>
                <a:gd name="T27" fmla="*/ 57 h 77"/>
                <a:gd name="T28" fmla="*/ 61 w 76"/>
                <a:gd name="T29" fmla="*/ 66 h 77"/>
                <a:gd name="T30" fmla="*/ 63 w 76"/>
                <a:gd name="T31" fmla="*/ 67 h 77"/>
                <a:gd name="T32" fmla="*/ 65 w 76"/>
                <a:gd name="T33" fmla="*/ 66 h 77"/>
                <a:gd name="T34" fmla="*/ 65 w 76"/>
                <a:gd name="T35" fmla="*/ 61 h 77"/>
                <a:gd name="T36" fmla="*/ 56 w 76"/>
                <a:gd name="T37" fmla="*/ 52 h 77"/>
                <a:gd name="T38" fmla="*/ 60 w 76"/>
                <a:gd name="T39" fmla="*/ 42 h 77"/>
                <a:gd name="T40" fmla="*/ 73 w 76"/>
                <a:gd name="T41" fmla="*/ 42 h 77"/>
                <a:gd name="T42" fmla="*/ 76 w 76"/>
                <a:gd name="T43" fmla="*/ 39 h 77"/>
                <a:gd name="T44" fmla="*/ 73 w 76"/>
                <a:gd name="T45" fmla="*/ 36 h 77"/>
                <a:gd name="T46" fmla="*/ 60 w 76"/>
                <a:gd name="T47" fmla="*/ 36 h 77"/>
                <a:gd name="T48" fmla="*/ 56 w 76"/>
                <a:gd name="T49" fmla="*/ 25 h 77"/>
                <a:gd name="T50" fmla="*/ 65 w 76"/>
                <a:gd name="T51" fmla="*/ 16 h 77"/>
                <a:gd name="T52" fmla="*/ 65 w 76"/>
                <a:gd name="T53" fmla="*/ 12 h 77"/>
                <a:gd name="T54" fmla="*/ 61 w 76"/>
                <a:gd name="T55" fmla="*/ 12 h 77"/>
                <a:gd name="T56" fmla="*/ 51 w 76"/>
                <a:gd name="T57" fmla="*/ 21 h 77"/>
                <a:gd name="T58" fmla="*/ 41 w 76"/>
                <a:gd name="T59" fmla="*/ 17 h 77"/>
                <a:gd name="T60" fmla="*/ 41 w 76"/>
                <a:gd name="T61" fmla="*/ 4 h 77"/>
                <a:gd name="T62" fmla="*/ 38 w 76"/>
                <a:gd name="T63" fmla="*/ 0 h 77"/>
                <a:gd name="T64" fmla="*/ 35 w 76"/>
                <a:gd name="T65" fmla="*/ 4 h 77"/>
                <a:gd name="T66" fmla="*/ 35 w 76"/>
                <a:gd name="T67" fmla="*/ 17 h 77"/>
                <a:gd name="T68" fmla="*/ 25 w 76"/>
                <a:gd name="T69" fmla="*/ 21 h 77"/>
                <a:gd name="T70" fmla="*/ 15 w 76"/>
                <a:gd name="T71" fmla="*/ 12 h 77"/>
                <a:gd name="T72" fmla="*/ 11 w 76"/>
                <a:gd name="T73" fmla="*/ 12 h 77"/>
                <a:gd name="T74" fmla="*/ 11 w 76"/>
                <a:gd name="T75" fmla="*/ 16 h 77"/>
                <a:gd name="T76" fmla="*/ 20 w 76"/>
                <a:gd name="T77" fmla="*/ 25 h 77"/>
                <a:gd name="T78" fmla="*/ 16 w 76"/>
                <a:gd name="T79" fmla="*/ 36 h 77"/>
                <a:gd name="T80" fmla="*/ 3 w 76"/>
                <a:gd name="T81" fmla="*/ 36 h 77"/>
                <a:gd name="T82" fmla="*/ 0 w 76"/>
                <a:gd name="T83" fmla="*/ 39 h 77"/>
                <a:gd name="T84" fmla="*/ 3 w 76"/>
                <a:gd name="T85" fmla="*/ 42 h 77"/>
                <a:gd name="T86" fmla="*/ 38 w 76"/>
                <a:gd name="T87" fmla="*/ 23 h 77"/>
                <a:gd name="T88" fmla="*/ 54 w 76"/>
                <a:gd name="T89" fmla="*/ 39 h 77"/>
                <a:gd name="T90" fmla="*/ 38 w 76"/>
                <a:gd name="T91" fmla="*/ 55 h 77"/>
                <a:gd name="T92" fmla="*/ 22 w 76"/>
                <a:gd name="T93" fmla="*/ 39 h 77"/>
                <a:gd name="T94" fmla="*/ 38 w 76"/>
                <a:gd name="T95" fmla="*/ 23 h 77"/>
                <a:gd name="T96" fmla="*/ 38 w 76"/>
                <a:gd name="T97" fmla="*/ 23 h 77"/>
                <a:gd name="T98" fmla="*/ 38 w 76"/>
                <a:gd name="T99" fmla="*/ 2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77">
                  <a:moveTo>
                    <a:pt x="3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6"/>
                    <a:pt x="18" y="49"/>
                    <a:pt x="20" y="5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3"/>
                    <a:pt x="10" y="65"/>
                    <a:pt x="11" y="66"/>
                  </a:cubicBezTo>
                  <a:cubicBezTo>
                    <a:pt x="11" y="67"/>
                    <a:pt x="12" y="67"/>
                    <a:pt x="13" y="67"/>
                  </a:cubicBezTo>
                  <a:cubicBezTo>
                    <a:pt x="14" y="67"/>
                    <a:pt x="15" y="67"/>
                    <a:pt x="15" y="6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8" y="59"/>
                    <a:pt x="31" y="60"/>
                    <a:pt x="35" y="61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6"/>
                    <a:pt x="36" y="77"/>
                    <a:pt x="38" y="77"/>
                  </a:cubicBezTo>
                  <a:cubicBezTo>
                    <a:pt x="40" y="77"/>
                    <a:pt x="41" y="76"/>
                    <a:pt x="41" y="74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5" y="60"/>
                    <a:pt x="48" y="59"/>
                    <a:pt x="51" y="57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7"/>
                    <a:pt x="62" y="67"/>
                    <a:pt x="63" y="67"/>
                  </a:cubicBezTo>
                  <a:cubicBezTo>
                    <a:pt x="64" y="67"/>
                    <a:pt x="65" y="67"/>
                    <a:pt x="65" y="66"/>
                  </a:cubicBezTo>
                  <a:cubicBezTo>
                    <a:pt x="66" y="65"/>
                    <a:pt x="66" y="63"/>
                    <a:pt x="65" y="6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8" y="49"/>
                    <a:pt x="60" y="46"/>
                    <a:pt x="60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42"/>
                    <a:pt x="76" y="41"/>
                    <a:pt x="76" y="39"/>
                  </a:cubicBezTo>
                  <a:cubicBezTo>
                    <a:pt x="76" y="37"/>
                    <a:pt x="75" y="36"/>
                    <a:pt x="73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2"/>
                    <a:pt x="58" y="28"/>
                    <a:pt x="56" y="2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5"/>
                    <a:pt x="66" y="13"/>
                    <a:pt x="65" y="12"/>
                  </a:cubicBezTo>
                  <a:cubicBezTo>
                    <a:pt x="64" y="10"/>
                    <a:pt x="62" y="10"/>
                    <a:pt x="61" y="1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8" y="19"/>
                    <a:pt x="45" y="17"/>
                    <a:pt x="41" y="1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8" y="0"/>
                  </a:cubicBezTo>
                  <a:cubicBezTo>
                    <a:pt x="36" y="0"/>
                    <a:pt x="35" y="2"/>
                    <a:pt x="35" y="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1" y="17"/>
                    <a:pt x="28" y="19"/>
                    <a:pt x="25" y="2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0"/>
                    <a:pt x="12" y="10"/>
                    <a:pt x="11" y="12"/>
                  </a:cubicBezTo>
                  <a:cubicBezTo>
                    <a:pt x="10" y="13"/>
                    <a:pt x="10" y="15"/>
                    <a:pt x="11" y="1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8"/>
                    <a:pt x="16" y="32"/>
                    <a:pt x="16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7"/>
                    <a:pt x="0" y="39"/>
                  </a:cubicBezTo>
                  <a:cubicBezTo>
                    <a:pt x="0" y="41"/>
                    <a:pt x="1" y="42"/>
                    <a:pt x="3" y="42"/>
                  </a:cubicBezTo>
                  <a:close/>
                  <a:moveTo>
                    <a:pt x="38" y="23"/>
                  </a:moveTo>
                  <a:cubicBezTo>
                    <a:pt x="47" y="23"/>
                    <a:pt x="54" y="30"/>
                    <a:pt x="54" y="39"/>
                  </a:cubicBezTo>
                  <a:cubicBezTo>
                    <a:pt x="54" y="48"/>
                    <a:pt x="47" y="55"/>
                    <a:pt x="38" y="55"/>
                  </a:cubicBezTo>
                  <a:cubicBezTo>
                    <a:pt x="29" y="55"/>
                    <a:pt x="22" y="48"/>
                    <a:pt x="22" y="39"/>
                  </a:cubicBezTo>
                  <a:cubicBezTo>
                    <a:pt x="22" y="30"/>
                    <a:pt x="29" y="23"/>
                    <a:pt x="38" y="23"/>
                  </a:cubicBezTo>
                  <a:close/>
                  <a:moveTo>
                    <a:pt x="38" y="23"/>
                  </a:moveTo>
                  <a:cubicBezTo>
                    <a:pt x="38" y="23"/>
                    <a:pt x="38" y="23"/>
                    <a:pt x="38" y="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188"/>
            <p:cNvSpPr>
              <a:spLocks noEditPoints="1"/>
            </p:cNvSpPr>
            <p:nvPr/>
          </p:nvSpPr>
          <p:spPr bwMode="auto">
            <a:xfrm>
              <a:off x="6457951" y="4214813"/>
              <a:ext cx="31750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189"/>
            <p:cNvSpPr>
              <a:spLocks noEditPoints="1"/>
            </p:cNvSpPr>
            <p:nvPr/>
          </p:nvSpPr>
          <p:spPr bwMode="auto">
            <a:xfrm>
              <a:off x="6529388" y="4214813"/>
              <a:ext cx="31750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Freeform 190"/>
            <p:cNvSpPr>
              <a:spLocks noEditPoints="1"/>
            </p:cNvSpPr>
            <p:nvPr/>
          </p:nvSpPr>
          <p:spPr bwMode="auto">
            <a:xfrm>
              <a:off x="6600826" y="4214813"/>
              <a:ext cx="30163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191"/>
            <p:cNvSpPr>
              <a:spLocks noEditPoints="1"/>
            </p:cNvSpPr>
            <p:nvPr/>
          </p:nvSpPr>
          <p:spPr bwMode="auto">
            <a:xfrm>
              <a:off x="6457951" y="4271963"/>
              <a:ext cx="31750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192"/>
            <p:cNvSpPr>
              <a:spLocks noEditPoints="1"/>
            </p:cNvSpPr>
            <p:nvPr/>
          </p:nvSpPr>
          <p:spPr bwMode="auto">
            <a:xfrm>
              <a:off x="6529388" y="4271963"/>
              <a:ext cx="31750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193"/>
            <p:cNvSpPr>
              <a:spLocks noEditPoints="1"/>
            </p:cNvSpPr>
            <p:nvPr/>
          </p:nvSpPr>
          <p:spPr bwMode="auto">
            <a:xfrm>
              <a:off x="6600826" y="4271963"/>
              <a:ext cx="30163" cy="39688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0 w 7"/>
                <a:gd name="T5" fmla="*/ 6 h 9"/>
                <a:gd name="T6" fmla="*/ 3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3 w 7"/>
                <a:gd name="T13" fmla="*/ 0 h 9"/>
                <a:gd name="T14" fmla="*/ 3 w 7"/>
                <a:gd name="T15" fmla="*/ 0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5" y="9"/>
                    <a:pt x="7" y="8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194"/>
            <p:cNvSpPr>
              <a:spLocks noEditPoints="1"/>
            </p:cNvSpPr>
            <p:nvPr/>
          </p:nvSpPr>
          <p:spPr bwMode="auto">
            <a:xfrm>
              <a:off x="6457951" y="4324350"/>
              <a:ext cx="31750" cy="44450"/>
            </a:xfrm>
            <a:custGeom>
              <a:avLst/>
              <a:gdLst>
                <a:gd name="T0" fmla="*/ 3 w 7"/>
                <a:gd name="T1" fmla="*/ 0 h 10"/>
                <a:gd name="T2" fmla="*/ 0 w 7"/>
                <a:gd name="T3" fmla="*/ 4 h 10"/>
                <a:gd name="T4" fmla="*/ 0 w 7"/>
                <a:gd name="T5" fmla="*/ 7 h 10"/>
                <a:gd name="T6" fmla="*/ 3 w 7"/>
                <a:gd name="T7" fmla="*/ 10 h 10"/>
                <a:gd name="T8" fmla="*/ 7 w 7"/>
                <a:gd name="T9" fmla="*/ 7 h 10"/>
                <a:gd name="T10" fmla="*/ 7 w 7"/>
                <a:gd name="T11" fmla="*/ 4 h 10"/>
                <a:gd name="T12" fmla="*/ 3 w 7"/>
                <a:gd name="T13" fmla="*/ 0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3" y="10"/>
                  </a:cubicBezTo>
                  <a:cubicBezTo>
                    <a:pt x="5" y="10"/>
                    <a:pt x="7" y="9"/>
                    <a:pt x="7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195"/>
            <p:cNvSpPr>
              <a:spLocks noEditPoints="1"/>
            </p:cNvSpPr>
            <p:nvPr/>
          </p:nvSpPr>
          <p:spPr bwMode="auto">
            <a:xfrm>
              <a:off x="6529388" y="4324350"/>
              <a:ext cx="31750" cy="44450"/>
            </a:xfrm>
            <a:custGeom>
              <a:avLst/>
              <a:gdLst>
                <a:gd name="T0" fmla="*/ 3 w 7"/>
                <a:gd name="T1" fmla="*/ 0 h 10"/>
                <a:gd name="T2" fmla="*/ 0 w 7"/>
                <a:gd name="T3" fmla="*/ 4 h 10"/>
                <a:gd name="T4" fmla="*/ 0 w 7"/>
                <a:gd name="T5" fmla="*/ 7 h 10"/>
                <a:gd name="T6" fmla="*/ 3 w 7"/>
                <a:gd name="T7" fmla="*/ 10 h 10"/>
                <a:gd name="T8" fmla="*/ 7 w 7"/>
                <a:gd name="T9" fmla="*/ 7 h 10"/>
                <a:gd name="T10" fmla="*/ 7 w 7"/>
                <a:gd name="T11" fmla="*/ 4 h 10"/>
                <a:gd name="T12" fmla="*/ 3 w 7"/>
                <a:gd name="T13" fmla="*/ 0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3" y="10"/>
                  </a:cubicBezTo>
                  <a:cubicBezTo>
                    <a:pt x="5" y="10"/>
                    <a:pt x="7" y="9"/>
                    <a:pt x="7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196"/>
            <p:cNvSpPr>
              <a:spLocks noEditPoints="1"/>
            </p:cNvSpPr>
            <p:nvPr/>
          </p:nvSpPr>
          <p:spPr bwMode="auto">
            <a:xfrm>
              <a:off x="6600826" y="4324350"/>
              <a:ext cx="30163" cy="44450"/>
            </a:xfrm>
            <a:custGeom>
              <a:avLst/>
              <a:gdLst>
                <a:gd name="T0" fmla="*/ 3 w 7"/>
                <a:gd name="T1" fmla="*/ 0 h 10"/>
                <a:gd name="T2" fmla="*/ 0 w 7"/>
                <a:gd name="T3" fmla="*/ 4 h 10"/>
                <a:gd name="T4" fmla="*/ 0 w 7"/>
                <a:gd name="T5" fmla="*/ 7 h 10"/>
                <a:gd name="T6" fmla="*/ 3 w 7"/>
                <a:gd name="T7" fmla="*/ 10 h 10"/>
                <a:gd name="T8" fmla="*/ 7 w 7"/>
                <a:gd name="T9" fmla="*/ 7 h 10"/>
                <a:gd name="T10" fmla="*/ 7 w 7"/>
                <a:gd name="T11" fmla="*/ 4 h 10"/>
                <a:gd name="T12" fmla="*/ 3 w 7"/>
                <a:gd name="T13" fmla="*/ 0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3" y="10"/>
                  </a:cubicBezTo>
                  <a:cubicBezTo>
                    <a:pt x="5" y="10"/>
                    <a:pt x="7" y="9"/>
                    <a:pt x="7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197"/>
            <p:cNvSpPr>
              <a:spLocks noEditPoints="1"/>
            </p:cNvSpPr>
            <p:nvPr/>
          </p:nvSpPr>
          <p:spPr bwMode="auto">
            <a:xfrm>
              <a:off x="6445251" y="4086225"/>
              <a:ext cx="200025" cy="84138"/>
            </a:xfrm>
            <a:custGeom>
              <a:avLst/>
              <a:gdLst>
                <a:gd name="T0" fmla="*/ 126 w 126"/>
                <a:gd name="T1" fmla="*/ 0 h 53"/>
                <a:gd name="T2" fmla="*/ 0 w 126"/>
                <a:gd name="T3" fmla="*/ 0 h 53"/>
                <a:gd name="T4" fmla="*/ 0 w 126"/>
                <a:gd name="T5" fmla="*/ 53 h 53"/>
                <a:gd name="T6" fmla="*/ 126 w 126"/>
                <a:gd name="T7" fmla="*/ 53 h 53"/>
                <a:gd name="T8" fmla="*/ 126 w 126"/>
                <a:gd name="T9" fmla="*/ 0 h 53"/>
                <a:gd name="T10" fmla="*/ 106 w 126"/>
                <a:gd name="T11" fmla="*/ 36 h 53"/>
                <a:gd name="T12" fmla="*/ 17 w 126"/>
                <a:gd name="T13" fmla="*/ 36 h 53"/>
                <a:gd name="T14" fmla="*/ 17 w 126"/>
                <a:gd name="T15" fmla="*/ 17 h 53"/>
                <a:gd name="T16" fmla="*/ 106 w 126"/>
                <a:gd name="T17" fmla="*/ 17 h 53"/>
                <a:gd name="T18" fmla="*/ 106 w 126"/>
                <a:gd name="T19" fmla="*/ 36 h 53"/>
                <a:gd name="T20" fmla="*/ 106 w 126"/>
                <a:gd name="T21" fmla="*/ 36 h 53"/>
                <a:gd name="T22" fmla="*/ 106 w 126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53">
                  <a:moveTo>
                    <a:pt x="126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126" y="53"/>
                  </a:lnTo>
                  <a:lnTo>
                    <a:pt x="126" y="0"/>
                  </a:lnTo>
                  <a:close/>
                  <a:moveTo>
                    <a:pt x="106" y="36"/>
                  </a:moveTo>
                  <a:lnTo>
                    <a:pt x="17" y="36"/>
                  </a:lnTo>
                  <a:lnTo>
                    <a:pt x="17" y="17"/>
                  </a:lnTo>
                  <a:lnTo>
                    <a:pt x="106" y="17"/>
                  </a:lnTo>
                  <a:lnTo>
                    <a:pt x="106" y="36"/>
                  </a:lnTo>
                  <a:close/>
                  <a:moveTo>
                    <a:pt x="106" y="36"/>
                  </a:moveTo>
                  <a:lnTo>
                    <a:pt x="10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198"/>
            <p:cNvSpPr>
              <a:spLocks noEditPoints="1"/>
            </p:cNvSpPr>
            <p:nvPr/>
          </p:nvSpPr>
          <p:spPr bwMode="auto">
            <a:xfrm>
              <a:off x="6445251" y="4086225"/>
              <a:ext cx="200025" cy="84138"/>
            </a:xfrm>
            <a:custGeom>
              <a:avLst/>
              <a:gdLst>
                <a:gd name="T0" fmla="*/ 126 w 126"/>
                <a:gd name="T1" fmla="*/ 0 h 53"/>
                <a:gd name="T2" fmla="*/ 0 w 126"/>
                <a:gd name="T3" fmla="*/ 0 h 53"/>
                <a:gd name="T4" fmla="*/ 0 w 126"/>
                <a:gd name="T5" fmla="*/ 53 h 53"/>
                <a:gd name="T6" fmla="*/ 126 w 126"/>
                <a:gd name="T7" fmla="*/ 53 h 53"/>
                <a:gd name="T8" fmla="*/ 126 w 126"/>
                <a:gd name="T9" fmla="*/ 0 h 53"/>
                <a:gd name="T10" fmla="*/ 106 w 126"/>
                <a:gd name="T11" fmla="*/ 36 h 53"/>
                <a:gd name="T12" fmla="*/ 17 w 126"/>
                <a:gd name="T13" fmla="*/ 36 h 53"/>
                <a:gd name="T14" fmla="*/ 17 w 126"/>
                <a:gd name="T15" fmla="*/ 17 h 53"/>
                <a:gd name="T16" fmla="*/ 106 w 126"/>
                <a:gd name="T17" fmla="*/ 17 h 53"/>
                <a:gd name="T18" fmla="*/ 106 w 126"/>
                <a:gd name="T19" fmla="*/ 36 h 53"/>
                <a:gd name="T20" fmla="*/ 106 w 126"/>
                <a:gd name="T21" fmla="*/ 36 h 53"/>
                <a:gd name="T22" fmla="*/ 106 w 126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53">
                  <a:moveTo>
                    <a:pt x="126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126" y="53"/>
                  </a:lnTo>
                  <a:lnTo>
                    <a:pt x="126" y="0"/>
                  </a:lnTo>
                  <a:moveTo>
                    <a:pt x="106" y="36"/>
                  </a:moveTo>
                  <a:lnTo>
                    <a:pt x="17" y="36"/>
                  </a:lnTo>
                  <a:lnTo>
                    <a:pt x="17" y="17"/>
                  </a:lnTo>
                  <a:lnTo>
                    <a:pt x="106" y="17"/>
                  </a:lnTo>
                  <a:lnTo>
                    <a:pt x="106" y="36"/>
                  </a:lnTo>
                  <a:moveTo>
                    <a:pt x="106" y="36"/>
                  </a:moveTo>
                  <a:lnTo>
                    <a:pt x="106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2923050" y="2616405"/>
            <a:ext cx="277873" cy="304800"/>
            <a:chOff x="4232275" y="3771901"/>
            <a:chExt cx="769938" cy="844550"/>
          </a:xfrm>
        </p:grpSpPr>
        <p:sp>
          <p:nvSpPr>
            <p:cNvPr id="268" name="Rectangle 267"/>
            <p:cNvSpPr/>
            <p:nvPr/>
          </p:nvSpPr>
          <p:spPr>
            <a:xfrm>
              <a:off x="4316413" y="3916363"/>
              <a:ext cx="401638" cy="136525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202"/>
            <p:cNvSpPr>
              <a:spLocks noEditPoints="1"/>
            </p:cNvSpPr>
            <p:nvPr/>
          </p:nvSpPr>
          <p:spPr bwMode="auto">
            <a:xfrm>
              <a:off x="4232275" y="3771901"/>
              <a:ext cx="769938" cy="844550"/>
            </a:xfrm>
            <a:custGeom>
              <a:avLst/>
              <a:gdLst>
                <a:gd name="T0" fmla="*/ 163 w 173"/>
                <a:gd name="T1" fmla="*/ 26 h 192"/>
                <a:gd name="T2" fmla="*/ 128 w 173"/>
                <a:gd name="T3" fmla="*/ 26 h 192"/>
                <a:gd name="T4" fmla="*/ 128 w 173"/>
                <a:gd name="T5" fmla="*/ 18 h 192"/>
                <a:gd name="T6" fmla="*/ 110 w 173"/>
                <a:gd name="T7" fmla="*/ 0 h 192"/>
                <a:gd name="T8" fmla="*/ 18 w 173"/>
                <a:gd name="T9" fmla="*/ 0 h 192"/>
                <a:gd name="T10" fmla="*/ 0 w 173"/>
                <a:gd name="T11" fmla="*/ 18 h 192"/>
                <a:gd name="T12" fmla="*/ 0 w 173"/>
                <a:gd name="T13" fmla="*/ 174 h 192"/>
                <a:gd name="T14" fmla="*/ 18 w 173"/>
                <a:gd name="T15" fmla="*/ 192 h 192"/>
                <a:gd name="T16" fmla="*/ 110 w 173"/>
                <a:gd name="T17" fmla="*/ 192 h 192"/>
                <a:gd name="T18" fmla="*/ 128 w 173"/>
                <a:gd name="T19" fmla="*/ 174 h 192"/>
                <a:gd name="T20" fmla="*/ 128 w 173"/>
                <a:gd name="T21" fmla="*/ 134 h 192"/>
                <a:gd name="T22" fmla="*/ 163 w 173"/>
                <a:gd name="T23" fmla="*/ 134 h 192"/>
                <a:gd name="T24" fmla="*/ 173 w 173"/>
                <a:gd name="T25" fmla="*/ 124 h 192"/>
                <a:gd name="T26" fmla="*/ 173 w 173"/>
                <a:gd name="T27" fmla="*/ 36 h 192"/>
                <a:gd name="T28" fmla="*/ 163 w 173"/>
                <a:gd name="T29" fmla="*/ 26 h 192"/>
                <a:gd name="T30" fmla="*/ 122 w 173"/>
                <a:gd name="T31" fmla="*/ 174 h 192"/>
                <a:gd name="T32" fmla="*/ 110 w 173"/>
                <a:gd name="T33" fmla="*/ 186 h 192"/>
                <a:gd name="T34" fmla="*/ 18 w 173"/>
                <a:gd name="T35" fmla="*/ 186 h 192"/>
                <a:gd name="T36" fmla="*/ 6 w 173"/>
                <a:gd name="T37" fmla="*/ 174 h 192"/>
                <a:gd name="T38" fmla="*/ 6 w 173"/>
                <a:gd name="T39" fmla="*/ 18 h 192"/>
                <a:gd name="T40" fmla="*/ 18 w 173"/>
                <a:gd name="T41" fmla="*/ 6 h 192"/>
                <a:gd name="T42" fmla="*/ 110 w 173"/>
                <a:gd name="T43" fmla="*/ 6 h 192"/>
                <a:gd name="T44" fmla="*/ 122 w 173"/>
                <a:gd name="T45" fmla="*/ 18 h 192"/>
                <a:gd name="T46" fmla="*/ 122 w 173"/>
                <a:gd name="T47" fmla="*/ 174 h 192"/>
                <a:gd name="T48" fmla="*/ 128 w 173"/>
                <a:gd name="T49" fmla="*/ 128 h 192"/>
                <a:gd name="T50" fmla="*/ 128 w 173"/>
                <a:gd name="T51" fmla="*/ 32 h 192"/>
                <a:gd name="T52" fmla="*/ 134 w 173"/>
                <a:gd name="T53" fmla="*/ 32 h 192"/>
                <a:gd name="T54" fmla="*/ 134 w 173"/>
                <a:gd name="T55" fmla="*/ 128 h 192"/>
                <a:gd name="T56" fmla="*/ 128 w 173"/>
                <a:gd name="T57" fmla="*/ 128 h 192"/>
                <a:gd name="T58" fmla="*/ 141 w 173"/>
                <a:gd name="T59" fmla="*/ 128 h 192"/>
                <a:gd name="T60" fmla="*/ 141 w 173"/>
                <a:gd name="T61" fmla="*/ 32 h 192"/>
                <a:gd name="T62" fmla="*/ 147 w 173"/>
                <a:gd name="T63" fmla="*/ 32 h 192"/>
                <a:gd name="T64" fmla="*/ 147 w 173"/>
                <a:gd name="T65" fmla="*/ 128 h 192"/>
                <a:gd name="T66" fmla="*/ 141 w 173"/>
                <a:gd name="T67" fmla="*/ 128 h 192"/>
                <a:gd name="T68" fmla="*/ 166 w 173"/>
                <a:gd name="T69" fmla="*/ 124 h 192"/>
                <a:gd name="T70" fmla="*/ 163 w 173"/>
                <a:gd name="T71" fmla="*/ 128 h 192"/>
                <a:gd name="T72" fmla="*/ 154 w 173"/>
                <a:gd name="T73" fmla="*/ 128 h 192"/>
                <a:gd name="T74" fmla="*/ 154 w 173"/>
                <a:gd name="T75" fmla="*/ 32 h 192"/>
                <a:gd name="T76" fmla="*/ 163 w 173"/>
                <a:gd name="T77" fmla="*/ 32 h 192"/>
                <a:gd name="T78" fmla="*/ 166 w 173"/>
                <a:gd name="T79" fmla="*/ 36 h 192"/>
                <a:gd name="T80" fmla="*/ 166 w 173"/>
                <a:gd name="T81" fmla="*/ 124 h 192"/>
                <a:gd name="T82" fmla="*/ 166 w 173"/>
                <a:gd name="T83" fmla="*/ 124 h 192"/>
                <a:gd name="T84" fmla="*/ 166 w 173"/>
                <a:gd name="T85" fmla="*/ 12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3" h="192">
                  <a:moveTo>
                    <a:pt x="163" y="26"/>
                  </a:moveTo>
                  <a:cubicBezTo>
                    <a:pt x="128" y="26"/>
                    <a:pt x="128" y="26"/>
                    <a:pt x="128" y="26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8" y="8"/>
                    <a:pt x="120" y="0"/>
                    <a:pt x="11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4"/>
                    <a:pt x="8" y="192"/>
                    <a:pt x="18" y="192"/>
                  </a:cubicBezTo>
                  <a:cubicBezTo>
                    <a:pt x="110" y="192"/>
                    <a:pt x="110" y="192"/>
                    <a:pt x="110" y="192"/>
                  </a:cubicBezTo>
                  <a:cubicBezTo>
                    <a:pt x="120" y="192"/>
                    <a:pt x="128" y="184"/>
                    <a:pt x="128" y="174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63" y="134"/>
                    <a:pt x="163" y="134"/>
                    <a:pt x="163" y="134"/>
                  </a:cubicBezTo>
                  <a:cubicBezTo>
                    <a:pt x="168" y="134"/>
                    <a:pt x="173" y="130"/>
                    <a:pt x="173" y="124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0"/>
                    <a:pt x="168" y="26"/>
                    <a:pt x="163" y="26"/>
                  </a:cubicBezTo>
                  <a:close/>
                  <a:moveTo>
                    <a:pt x="122" y="174"/>
                  </a:moveTo>
                  <a:cubicBezTo>
                    <a:pt x="122" y="180"/>
                    <a:pt x="116" y="186"/>
                    <a:pt x="110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2" y="186"/>
                    <a:pt x="6" y="180"/>
                    <a:pt x="6" y="17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2"/>
                    <a:pt x="12" y="6"/>
                    <a:pt x="18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6" y="6"/>
                    <a:pt x="122" y="12"/>
                    <a:pt x="122" y="18"/>
                  </a:cubicBezTo>
                  <a:lnTo>
                    <a:pt x="122" y="174"/>
                  </a:lnTo>
                  <a:close/>
                  <a:moveTo>
                    <a:pt x="128" y="128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128"/>
                    <a:pt x="134" y="128"/>
                    <a:pt x="134" y="128"/>
                  </a:cubicBezTo>
                  <a:lnTo>
                    <a:pt x="128" y="128"/>
                  </a:lnTo>
                  <a:close/>
                  <a:moveTo>
                    <a:pt x="141" y="128"/>
                  </a:moveTo>
                  <a:cubicBezTo>
                    <a:pt x="141" y="32"/>
                    <a:pt x="141" y="32"/>
                    <a:pt x="141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128"/>
                    <a:pt x="147" y="128"/>
                    <a:pt x="147" y="128"/>
                  </a:cubicBezTo>
                  <a:lnTo>
                    <a:pt x="141" y="128"/>
                  </a:lnTo>
                  <a:close/>
                  <a:moveTo>
                    <a:pt x="166" y="124"/>
                  </a:moveTo>
                  <a:cubicBezTo>
                    <a:pt x="166" y="126"/>
                    <a:pt x="165" y="128"/>
                    <a:pt x="163" y="128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5" y="32"/>
                    <a:pt x="166" y="34"/>
                    <a:pt x="166" y="36"/>
                  </a:cubicBezTo>
                  <a:lnTo>
                    <a:pt x="166" y="124"/>
                  </a:lnTo>
                  <a:close/>
                  <a:moveTo>
                    <a:pt x="166" y="124"/>
                  </a:moveTo>
                  <a:cubicBezTo>
                    <a:pt x="166" y="124"/>
                    <a:pt x="166" y="124"/>
                    <a:pt x="166" y="1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203"/>
            <p:cNvSpPr>
              <a:spLocks noEditPoints="1"/>
            </p:cNvSpPr>
            <p:nvPr/>
          </p:nvSpPr>
          <p:spPr bwMode="auto">
            <a:xfrm>
              <a:off x="4930775" y="3956051"/>
              <a:ext cx="26988" cy="26988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6 w 6"/>
                <a:gd name="T11" fmla="*/ 3 h 6"/>
                <a:gd name="T12" fmla="*/ 6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204"/>
            <p:cNvSpPr>
              <a:spLocks noEditPoints="1"/>
            </p:cNvSpPr>
            <p:nvPr/>
          </p:nvSpPr>
          <p:spPr bwMode="auto">
            <a:xfrm>
              <a:off x="4930775" y="4027488"/>
              <a:ext cx="26988" cy="2540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6 w 6"/>
                <a:gd name="T11" fmla="*/ 3 h 6"/>
                <a:gd name="T12" fmla="*/ 6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205"/>
            <p:cNvSpPr>
              <a:spLocks noEditPoints="1"/>
            </p:cNvSpPr>
            <p:nvPr/>
          </p:nvSpPr>
          <p:spPr bwMode="auto">
            <a:xfrm>
              <a:off x="4303713" y="3898901"/>
              <a:ext cx="427038" cy="180975"/>
            </a:xfrm>
            <a:custGeom>
              <a:avLst/>
              <a:gdLst>
                <a:gd name="T0" fmla="*/ 0 w 269"/>
                <a:gd name="T1" fmla="*/ 114 h 114"/>
                <a:gd name="T2" fmla="*/ 269 w 269"/>
                <a:gd name="T3" fmla="*/ 114 h 114"/>
                <a:gd name="T4" fmla="*/ 269 w 269"/>
                <a:gd name="T5" fmla="*/ 0 h 114"/>
                <a:gd name="T6" fmla="*/ 0 w 269"/>
                <a:gd name="T7" fmla="*/ 0 h 114"/>
                <a:gd name="T8" fmla="*/ 0 w 269"/>
                <a:gd name="T9" fmla="*/ 114 h 114"/>
                <a:gd name="T10" fmla="*/ 17 w 269"/>
                <a:gd name="T11" fmla="*/ 17 h 114"/>
                <a:gd name="T12" fmla="*/ 252 w 269"/>
                <a:gd name="T13" fmla="*/ 17 h 114"/>
                <a:gd name="T14" fmla="*/ 252 w 269"/>
                <a:gd name="T15" fmla="*/ 97 h 114"/>
                <a:gd name="T16" fmla="*/ 17 w 269"/>
                <a:gd name="T17" fmla="*/ 97 h 114"/>
                <a:gd name="T18" fmla="*/ 17 w 269"/>
                <a:gd name="T19" fmla="*/ 17 h 114"/>
                <a:gd name="T20" fmla="*/ 17 w 269"/>
                <a:gd name="T21" fmla="*/ 17 h 114"/>
                <a:gd name="T22" fmla="*/ 17 w 269"/>
                <a:gd name="T23" fmla="*/ 1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114">
                  <a:moveTo>
                    <a:pt x="0" y="114"/>
                  </a:moveTo>
                  <a:lnTo>
                    <a:pt x="269" y="114"/>
                  </a:lnTo>
                  <a:lnTo>
                    <a:pt x="269" y="0"/>
                  </a:lnTo>
                  <a:lnTo>
                    <a:pt x="0" y="0"/>
                  </a:lnTo>
                  <a:lnTo>
                    <a:pt x="0" y="114"/>
                  </a:lnTo>
                  <a:close/>
                  <a:moveTo>
                    <a:pt x="17" y="17"/>
                  </a:moveTo>
                  <a:lnTo>
                    <a:pt x="252" y="17"/>
                  </a:lnTo>
                  <a:lnTo>
                    <a:pt x="252" y="97"/>
                  </a:lnTo>
                  <a:lnTo>
                    <a:pt x="17" y="97"/>
                  </a:lnTo>
                  <a:lnTo>
                    <a:pt x="17" y="17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206"/>
            <p:cNvSpPr>
              <a:spLocks noEditPoints="1"/>
            </p:cNvSpPr>
            <p:nvPr/>
          </p:nvSpPr>
          <p:spPr bwMode="auto">
            <a:xfrm>
              <a:off x="4303713" y="3898901"/>
              <a:ext cx="427038" cy="180975"/>
            </a:xfrm>
            <a:custGeom>
              <a:avLst/>
              <a:gdLst>
                <a:gd name="T0" fmla="*/ 0 w 269"/>
                <a:gd name="T1" fmla="*/ 114 h 114"/>
                <a:gd name="T2" fmla="*/ 269 w 269"/>
                <a:gd name="T3" fmla="*/ 114 h 114"/>
                <a:gd name="T4" fmla="*/ 269 w 269"/>
                <a:gd name="T5" fmla="*/ 0 h 114"/>
                <a:gd name="T6" fmla="*/ 0 w 269"/>
                <a:gd name="T7" fmla="*/ 0 h 114"/>
                <a:gd name="T8" fmla="*/ 0 w 269"/>
                <a:gd name="T9" fmla="*/ 114 h 114"/>
                <a:gd name="T10" fmla="*/ 17 w 269"/>
                <a:gd name="T11" fmla="*/ 17 h 114"/>
                <a:gd name="T12" fmla="*/ 252 w 269"/>
                <a:gd name="T13" fmla="*/ 17 h 114"/>
                <a:gd name="T14" fmla="*/ 252 w 269"/>
                <a:gd name="T15" fmla="*/ 97 h 114"/>
                <a:gd name="T16" fmla="*/ 17 w 269"/>
                <a:gd name="T17" fmla="*/ 97 h 114"/>
                <a:gd name="T18" fmla="*/ 17 w 269"/>
                <a:gd name="T19" fmla="*/ 17 h 114"/>
                <a:gd name="T20" fmla="*/ 17 w 269"/>
                <a:gd name="T21" fmla="*/ 17 h 114"/>
                <a:gd name="T22" fmla="*/ 17 w 269"/>
                <a:gd name="T23" fmla="*/ 1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114">
                  <a:moveTo>
                    <a:pt x="0" y="114"/>
                  </a:moveTo>
                  <a:lnTo>
                    <a:pt x="269" y="114"/>
                  </a:lnTo>
                  <a:lnTo>
                    <a:pt x="269" y="0"/>
                  </a:lnTo>
                  <a:lnTo>
                    <a:pt x="0" y="0"/>
                  </a:lnTo>
                  <a:lnTo>
                    <a:pt x="0" y="114"/>
                  </a:lnTo>
                  <a:moveTo>
                    <a:pt x="17" y="17"/>
                  </a:moveTo>
                  <a:lnTo>
                    <a:pt x="252" y="17"/>
                  </a:lnTo>
                  <a:lnTo>
                    <a:pt x="252" y="97"/>
                  </a:lnTo>
                  <a:lnTo>
                    <a:pt x="17" y="97"/>
                  </a:lnTo>
                  <a:lnTo>
                    <a:pt x="17" y="17"/>
                  </a:lnTo>
                  <a:moveTo>
                    <a:pt x="17" y="17"/>
                  </a:moveTo>
                  <a:lnTo>
                    <a:pt x="17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207"/>
            <p:cNvSpPr>
              <a:spLocks noEditPoints="1"/>
            </p:cNvSpPr>
            <p:nvPr/>
          </p:nvSpPr>
          <p:spPr bwMode="auto">
            <a:xfrm>
              <a:off x="4289425" y="3841751"/>
              <a:ext cx="112713" cy="26988"/>
            </a:xfrm>
            <a:custGeom>
              <a:avLst/>
              <a:gdLst>
                <a:gd name="T0" fmla="*/ 22 w 25"/>
                <a:gd name="T1" fmla="*/ 6 h 6"/>
                <a:gd name="T2" fmla="*/ 25 w 25"/>
                <a:gd name="T3" fmla="*/ 3 h 6"/>
                <a:gd name="T4" fmla="*/ 22 w 25"/>
                <a:gd name="T5" fmla="*/ 0 h 6"/>
                <a:gd name="T6" fmla="*/ 3 w 25"/>
                <a:gd name="T7" fmla="*/ 0 h 6"/>
                <a:gd name="T8" fmla="*/ 0 w 25"/>
                <a:gd name="T9" fmla="*/ 3 h 6"/>
                <a:gd name="T10" fmla="*/ 3 w 25"/>
                <a:gd name="T11" fmla="*/ 6 h 6"/>
                <a:gd name="T12" fmla="*/ 22 w 25"/>
                <a:gd name="T13" fmla="*/ 6 h 6"/>
                <a:gd name="T14" fmla="*/ 22 w 25"/>
                <a:gd name="T15" fmla="*/ 6 h 6"/>
                <a:gd name="T16" fmla="*/ 22 w 25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6">
                  <a:moveTo>
                    <a:pt x="22" y="6"/>
                  </a:moveTo>
                  <a:cubicBezTo>
                    <a:pt x="24" y="6"/>
                    <a:pt x="25" y="5"/>
                    <a:pt x="25" y="3"/>
                  </a:cubicBezTo>
                  <a:cubicBezTo>
                    <a:pt x="25" y="1"/>
                    <a:pt x="24" y="0"/>
                    <a:pt x="2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lnTo>
                    <a:pt x="22" y="6"/>
                  </a:ln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208"/>
            <p:cNvSpPr>
              <a:spLocks noEditPoints="1"/>
            </p:cNvSpPr>
            <p:nvPr/>
          </p:nvSpPr>
          <p:spPr bwMode="auto">
            <a:xfrm>
              <a:off x="4316413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4 w 73"/>
                <a:gd name="T13" fmla="*/ 17 h 61"/>
                <a:gd name="T14" fmla="*/ 54 w 73"/>
                <a:gd name="T15" fmla="*/ 45 h 61"/>
                <a:gd name="T16" fmla="*/ 20 w 73"/>
                <a:gd name="T17" fmla="*/ 45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7"/>
                  </a:moveTo>
                  <a:lnTo>
                    <a:pt x="54" y="17"/>
                  </a:lnTo>
                  <a:lnTo>
                    <a:pt x="54" y="45"/>
                  </a:lnTo>
                  <a:lnTo>
                    <a:pt x="20" y="45"/>
                  </a:lnTo>
                  <a:lnTo>
                    <a:pt x="20" y="17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209"/>
            <p:cNvSpPr>
              <a:spLocks noEditPoints="1"/>
            </p:cNvSpPr>
            <p:nvPr/>
          </p:nvSpPr>
          <p:spPr bwMode="auto">
            <a:xfrm>
              <a:off x="4316413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4 w 73"/>
                <a:gd name="T13" fmla="*/ 17 h 61"/>
                <a:gd name="T14" fmla="*/ 54 w 73"/>
                <a:gd name="T15" fmla="*/ 45 h 61"/>
                <a:gd name="T16" fmla="*/ 20 w 73"/>
                <a:gd name="T17" fmla="*/ 45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7"/>
                  </a:moveTo>
                  <a:lnTo>
                    <a:pt x="54" y="17"/>
                  </a:lnTo>
                  <a:lnTo>
                    <a:pt x="54" y="45"/>
                  </a:lnTo>
                  <a:lnTo>
                    <a:pt x="20" y="45"/>
                  </a:lnTo>
                  <a:lnTo>
                    <a:pt x="20" y="17"/>
                  </a:lnTo>
                  <a:moveTo>
                    <a:pt x="20" y="17"/>
                  </a:moveTo>
                  <a:lnTo>
                    <a:pt x="2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210"/>
            <p:cNvSpPr>
              <a:spLocks noEditPoints="1"/>
            </p:cNvSpPr>
            <p:nvPr/>
          </p:nvSpPr>
          <p:spPr bwMode="auto">
            <a:xfrm>
              <a:off x="4459288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3 w 73"/>
                <a:gd name="T13" fmla="*/ 17 h 61"/>
                <a:gd name="T14" fmla="*/ 53 w 73"/>
                <a:gd name="T15" fmla="*/ 45 h 61"/>
                <a:gd name="T16" fmla="*/ 20 w 73"/>
                <a:gd name="T17" fmla="*/ 45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7"/>
                  </a:moveTo>
                  <a:lnTo>
                    <a:pt x="53" y="17"/>
                  </a:lnTo>
                  <a:lnTo>
                    <a:pt x="53" y="45"/>
                  </a:lnTo>
                  <a:lnTo>
                    <a:pt x="20" y="45"/>
                  </a:lnTo>
                  <a:lnTo>
                    <a:pt x="20" y="17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211"/>
            <p:cNvSpPr>
              <a:spLocks noEditPoints="1"/>
            </p:cNvSpPr>
            <p:nvPr/>
          </p:nvSpPr>
          <p:spPr bwMode="auto">
            <a:xfrm>
              <a:off x="4459288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3 w 73"/>
                <a:gd name="T13" fmla="*/ 17 h 61"/>
                <a:gd name="T14" fmla="*/ 53 w 73"/>
                <a:gd name="T15" fmla="*/ 45 h 61"/>
                <a:gd name="T16" fmla="*/ 20 w 73"/>
                <a:gd name="T17" fmla="*/ 45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7"/>
                  </a:moveTo>
                  <a:lnTo>
                    <a:pt x="53" y="17"/>
                  </a:lnTo>
                  <a:lnTo>
                    <a:pt x="53" y="45"/>
                  </a:lnTo>
                  <a:lnTo>
                    <a:pt x="20" y="45"/>
                  </a:lnTo>
                  <a:lnTo>
                    <a:pt x="20" y="17"/>
                  </a:lnTo>
                  <a:moveTo>
                    <a:pt x="20" y="17"/>
                  </a:moveTo>
                  <a:lnTo>
                    <a:pt x="2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212"/>
            <p:cNvSpPr>
              <a:spLocks noEditPoints="1"/>
            </p:cNvSpPr>
            <p:nvPr/>
          </p:nvSpPr>
          <p:spPr bwMode="auto">
            <a:xfrm>
              <a:off x="4602163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19 w 73"/>
                <a:gd name="T11" fmla="*/ 17 h 61"/>
                <a:gd name="T12" fmla="*/ 53 w 73"/>
                <a:gd name="T13" fmla="*/ 17 h 61"/>
                <a:gd name="T14" fmla="*/ 53 w 73"/>
                <a:gd name="T15" fmla="*/ 45 h 61"/>
                <a:gd name="T16" fmla="*/ 19 w 73"/>
                <a:gd name="T17" fmla="*/ 45 h 61"/>
                <a:gd name="T18" fmla="*/ 19 w 73"/>
                <a:gd name="T19" fmla="*/ 17 h 61"/>
                <a:gd name="T20" fmla="*/ 19 w 73"/>
                <a:gd name="T21" fmla="*/ 17 h 61"/>
                <a:gd name="T22" fmla="*/ 19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19" y="17"/>
                  </a:moveTo>
                  <a:lnTo>
                    <a:pt x="53" y="17"/>
                  </a:lnTo>
                  <a:lnTo>
                    <a:pt x="53" y="45"/>
                  </a:lnTo>
                  <a:lnTo>
                    <a:pt x="19" y="45"/>
                  </a:lnTo>
                  <a:lnTo>
                    <a:pt x="19" y="17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213"/>
            <p:cNvSpPr>
              <a:spLocks noEditPoints="1"/>
            </p:cNvSpPr>
            <p:nvPr/>
          </p:nvSpPr>
          <p:spPr bwMode="auto">
            <a:xfrm>
              <a:off x="4602163" y="4110038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19 w 73"/>
                <a:gd name="T11" fmla="*/ 17 h 61"/>
                <a:gd name="T12" fmla="*/ 53 w 73"/>
                <a:gd name="T13" fmla="*/ 17 h 61"/>
                <a:gd name="T14" fmla="*/ 53 w 73"/>
                <a:gd name="T15" fmla="*/ 45 h 61"/>
                <a:gd name="T16" fmla="*/ 19 w 73"/>
                <a:gd name="T17" fmla="*/ 45 h 61"/>
                <a:gd name="T18" fmla="*/ 19 w 73"/>
                <a:gd name="T19" fmla="*/ 17 h 61"/>
                <a:gd name="T20" fmla="*/ 19 w 73"/>
                <a:gd name="T21" fmla="*/ 17 h 61"/>
                <a:gd name="T22" fmla="*/ 19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19" y="17"/>
                  </a:moveTo>
                  <a:lnTo>
                    <a:pt x="53" y="17"/>
                  </a:lnTo>
                  <a:lnTo>
                    <a:pt x="53" y="45"/>
                  </a:lnTo>
                  <a:lnTo>
                    <a:pt x="19" y="45"/>
                  </a:lnTo>
                  <a:lnTo>
                    <a:pt x="19" y="17"/>
                  </a:lnTo>
                  <a:moveTo>
                    <a:pt x="19" y="17"/>
                  </a:moveTo>
                  <a:lnTo>
                    <a:pt x="19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214"/>
            <p:cNvSpPr>
              <a:spLocks noEditPoints="1"/>
            </p:cNvSpPr>
            <p:nvPr/>
          </p:nvSpPr>
          <p:spPr bwMode="auto">
            <a:xfrm>
              <a:off x="4316413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20 w 73"/>
                <a:gd name="T11" fmla="*/ 19 h 63"/>
                <a:gd name="T12" fmla="*/ 54 w 73"/>
                <a:gd name="T13" fmla="*/ 19 h 63"/>
                <a:gd name="T14" fmla="*/ 54 w 73"/>
                <a:gd name="T15" fmla="*/ 44 h 63"/>
                <a:gd name="T16" fmla="*/ 20 w 73"/>
                <a:gd name="T17" fmla="*/ 44 h 63"/>
                <a:gd name="T18" fmla="*/ 20 w 73"/>
                <a:gd name="T19" fmla="*/ 19 h 63"/>
                <a:gd name="T20" fmla="*/ 20 w 73"/>
                <a:gd name="T21" fmla="*/ 19 h 63"/>
                <a:gd name="T22" fmla="*/ 20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close/>
                  <a:moveTo>
                    <a:pt x="20" y="19"/>
                  </a:moveTo>
                  <a:lnTo>
                    <a:pt x="54" y="19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9"/>
                  </a:lnTo>
                  <a:close/>
                  <a:moveTo>
                    <a:pt x="20" y="19"/>
                  </a:move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215"/>
            <p:cNvSpPr>
              <a:spLocks noEditPoints="1"/>
            </p:cNvSpPr>
            <p:nvPr/>
          </p:nvSpPr>
          <p:spPr bwMode="auto">
            <a:xfrm>
              <a:off x="4316413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20 w 73"/>
                <a:gd name="T11" fmla="*/ 19 h 63"/>
                <a:gd name="T12" fmla="*/ 54 w 73"/>
                <a:gd name="T13" fmla="*/ 19 h 63"/>
                <a:gd name="T14" fmla="*/ 54 w 73"/>
                <a:gd name="T15" fmla="*/ 44 h 63"/>
                <a:gd name="T16" fmla="*/ 20 w 73"/>
                <a:gd name="T17" fmla="*/ 44 h 63"/>
                <a:gd name="T18" fmla="*/ 20 w 73"/>
                <a:gd name="T19" fmla="*/ 19 h 63"/>
                <a:gd name="T20" fmla="*/ 20 w 73"/>
                <a:gd name="T21" fmla="*/ 19 h 63"/>
                <a:gd name="T22" fmla="*/ 20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moveTo>
                    <a:pt x="20" y="19"/>
                  </a:moveTo>
                  <a:lnTo>
                    <a:pt x="54" y="19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9"/>
                  </a:lnTo>
                  <a:moveTo>
                    <a:pt x="20" y="19"/>
                  </a:moveTo>
                  <a:lnTo>
                    <a:pt x="2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216"/>
            <p:cNvSpPr>
              <a:spLocks noEditPoints="1"/>
            </p:cNvSpPr>
            <p:nvPr/>
          </p:nvSpPr>
          <p:spPr bwMode="auto">
            <a:xfrm>
              <a:off x="4459288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20 w 73"/>
                <a:gd name="T11" fmla="*/ 19 h 63"/>
                <a:gd name="T12" fmla="*/ 53 w 73"/>
                <a:gd name="T13" fmla="*/ 19 h 63"/>
                <a:gd name="T14" fmla="*/ 53 w 73"/>
                <a:gd name="T15" fmla="*/ 44 h 63"/>
                <a:gd name="T16" fmla="*/ 20 w 73"/>
                <a:gd name="T17" fmla="*/ 44 h 63"/>
                <a:gd name="T18" fmla="*/ 20 w 73"/>
                <a:gd name="T19" fmla="*/ 19 h 63"/>
                <a:gd name="T20" fmla="*/ 20 w 73"/>
                <a:gd name="T21" fmla="*/ 19 h 63"/>
                <a:gd name="T22" fmla="*/ 20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close/>
                  <a:moveTo>
                    <a:pt x="20" y="19"/>
                  </a:moveTo>
                  <a:lnTo>
                    <a:pt x="53" y="19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9"/>
                  </a:lnTo>
                  <a:close/>
                  <a:moveTo>
                    <a:pt x="20" y="19"/>
                  </a:move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217"/>
            <p:cNvSpPr>
              <a:spLocks noEditPoints="1"/>
            </p:cNvSpPr>
            <p:nvPr/>
          </p:nvSpPr>
          <p:spPr bwMode="auto">
            <a:xfrm>
              <a:off x="4459288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20 w 73"/>
                <a:gd name="T11" fmla="*/ 19 h 63"/>
                <a:gd name="T12" fmla="*/ 53 w 73"/>
                <a:gd name="T13" fmla="*/ 19 h 63"/>
                <a:gd name="T14" fmla="*/ 53 w 73"/>
                <a:gd name="T15" fmla="*/ 44 h 63"/>
                <a:gd name="T16" fmla="*/ 20 w 73"/>
                <a:gd name="T17" fmla="*/ 44 h 63"/>
                <a:gd name="T18" fmla="*/ 20 w 73"/>
                <a:gd name="T19" fmla="*/ 19 h 63"/>
                <a:gd name="T20" fmla="*/ 20 w 73"/>
                <a:gd name="T21" fmla="*/ 19 h 63"/>
                <a:gd name="T22" fmla="*/ 20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moveTo>
                    <a:pt x="20" y="19"/>
                  </a:moveTo>
                  <a:lnTo>
                    <a:pt x="53" y="19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9"/>
                  </a:lnTo>
                  <a:moveTo>
                    <a:pt x="20" y="19"/>
                  </a:moveTo>
                  <a:lnTo>
                    <a:pt x="2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218"/>
            <p:cNvSpPr>
              <a:spLocks noEditPoints="1"/>
            </p:cNvSpPr>
            <p:nvPr/>
          </p:nvSpPr>
          <p:spPr bwMode="auto">
            <a:xfrm>
              <a:off x="4602163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19 w 73"/>
                <a:gd name="T11" fmla="*/ 19 h 63"/>
                <a:gd name="T12" fmla="*/ 53 w 73"/>
                <a:gd name="T13" fmla="*/ 19 h 63"/>
                <a:gd name="T14" fmla="*/ 53 w 73"/>
                <a:gd name="T15" fmla="*/ 44 h 63"/>
                <a:gd name="T16" fmla="*/ 19 w 73"/>
                <a:gd name="T17" fmla="*/ 44 h 63"/>
                <a:gd name="T18" fmla="*/ 19 w 73"/>
                <a:gd name="T19" fmla="*/ 19 h 63"/>
                <a:gd name="T20" fmla="*/ 19 w 73"/>
                <a:gd name="T21" fmla="*/ 19 h 63"/>
                <a:gd name="T22" fmla="*/ 19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close/>
                  <a:moveTo>
                    <a:pt x="19" y="19"/>
                  </a:moveTo>
                  <a:lnTo>
                    <a:pt x="53" y="19"/>
                  </a:lnTo>
                  <a:lnTo>
                    <a:pt x="53" y="44"/>
                  </a:lnTo>
                  <a:lnTo>
                    <a:pt x="19" y="44"/>
                  </a:lnTo>
                  <a:lnTo>
                    <a:pt x="19" y="19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219"/>
            <p:cNvSpPr>
              <a:spLocks noEditPoints="1"/>
            </p:cNvSpPr>
            <p:nvPr/>
          </p:nvSpPr>
          <p:spPr bwMode="auto">
            <a:xfrm>
              <a:off x="4602163" y="4221163"/>
              <a:ext cx="115888" cy="100013"/>
            </a:xfrm>
            <a:custGeom>
              <a:avLst/>
              <a:gdLst>
                <a:gd name="T0" fmla="*/ 0 w 73"/>
                <a:gd name="T1" fmla="*/ 63 h 63"/>
                <a:gd name="T2" fmla="*/ 73 w 73"/>
                <a:gd name="T3" fmla="*/ 63 h 63"/>
                <a:gd name="T4" fmla="*/ 73 w 73"/>
                <a:gd name="T5" fmla="*/ 0 h 63"/>
                <a:gd name="T6" fmla="*/ 0 w 73"/>
                <a:gd name="T7" fmla="*/ 0 h 63"/>
                <a:gd name="T8" fmla="*/ 0 w 73"/>
                <a:gd name="T9" fmla="*/ 63 h 63"/>
                <a:gd name="T10" fmla="*/ 19 w 73"/>
                <a:gd name="T11" fmla="*/ 19 h 63"/>
                <a:gd name="T12" fmla="*/ 53 w 73"/>
                <a:gd name="T13" fmla="*/ 19 h 63"/>
                <a:gd name="T14" fmla="*/ 53 w 73"/>
                <a:gd name="T15" fmla="*/ 44 h 63"/>
                <a:gd name="T16" fmla="*/ 19 w 73"/>
                <a:gd name="T17" fmla="*/ 44 h 63"/>
                <a:gd name="T18" fmla="*/ 19 w 73"/>
                <a:gd name="T19" fmla="*/ 19 h 63"/>
                <a:gd name="T20" fmla="*/ 19 w 73"/>
                <a:gd name="T21" fmla="*/ 19 h 63"/>
                <a:gd name="T22" fmla="*/ 19 w 73"/>
                <a:gd name="T2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3">
                  <a:moveTo>
                    <a:pt x="0" y="63"/>
                  </a:moveTo>
                  <a:lnTo>
                    <a:pt x="73" y="6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3"/>
                  </a:lnTo>
                  <a:moveTo>
                    <a:pt x="19" y="19"/>
                  </a:moveTo>
                  <a:lnTo>
                    <a:pt x="53" y="19"/>
                  </a:lnTo>
                  <a:lnTo>
                    <a:pt x="53" y="44"/>
                  </a:lnTo>
                  <a:lnTo>
                    <a:pt x="19" y="44"/>
                  </a:lnTo>
                  <a:lnTo>
                    <a:pt x="19" y="19"/>
                  </a:lnTo>
                  <a:moveTo>
                    <a:pt x="19" y="19"/>
                  </a:moveTo>
                  <a:lnTo>
                    <a:pt x="19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220"/>
            <p:cNvSpPr>
              <a:spLocks noEditPoints="1"/>
            </p:cNvSpPr>
            <p:nvPr/>
          </p:nvSpPr>
          <p:spPr bwMode="auto">
            <a:xfrm>
              <a:off x="4316413" y="4335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6 h 61"/>
                <a:gd name="T12" fmla="*/ 54 w 73"/>
                <a:gd name="T13" fmla="*/ 16 h 61"/>
                <a:gd name="T14" fmla="*/ 54 w 73"/>
                <a:gd name="T15" fmla="*/ 44 h 61"/>
                <a:gd name="T16" fmla="*/ 20 w 73"/>
                <a:gd name="T17" fmla="*/ 44 h 61"/>
                <a:gd name="T18" fmla="*/ 20 w 73"/>
                <a:gd name="T19" fmla="*/ 16 h 61"/>
                <a:gd name="T20" fmla="*/ 20 w 73"/>
                <a:gd name="T21" fmla="*/ 16 h 61"/>
                <a:gd name="T22" fmla="*/ 20 w 73"/>
                <a:gd name="T2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6"/>
                  </a:moveTo>
                  <a:lnTo>
                    <a:pt x="54" y="16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6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221"/>
            <p:cNvSpPr>
              <a:spLocks noEditPoints="1"/>
            </p:cNvSpPr>
            <p:nvPr/>
          </p:nvSpPr>
          <p:spPr bwMode="auto">
            <a:xfrm>
              <a:off x="4316413" y="4335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6 h 61"/>
                <a:gd name="T12" fmla="*/ 54 w 73"/>
                <a:gd name="T13" fmla="*/ 16 h 61"/>
                <a:gd name="T14" fmla="*/ 54 w 73"/>
                <a:gd name="T15" fmla="*/ 44 h 61"/>
                <a:gd name="T16" fmla="*/ 20 w 73"/>
                <a:gd name="T17" fmla="*/ 44 h 61"/>
                <a:gd name="T18" fmla="*/ 20 w 73"/>
                <a:gd name="T19" fmla="*/ 16 h 61"/>
                <a:gd name="T20" fmla="*/ 20 w 73"/>
                <a:gd name="T21" fmla="*/ 16 h 61"/>
                <a:gd name="T22" fmla="*/ 20 w 73"/>
                <a:gd name="T2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6"/>
                  </a:moveTo>
                  <a:lnTo>
                    <a:pt x="54" y="16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6"/>
                  </a:lnTo>
                  <a:moveTo>
                    <a:pt x="20" y="16"/>
                  </a:moveTo>
                  <a:lnTo>
                    <a:pt x="2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222"/>
            <p:cNvSpPr>
              <a:spLocks noEditPoints="1"/>
            </p:cNvSpPr>
            <p:nvPr/>
          </p:nvSpPr>
          <p:spPr bwMode="auto">
            <a:xfrm>
              <a:off x="4459288" y="4335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6 h 61"/>
                <a:gd name="T12" fmla="*/ 53 w 73"/>
                <a:gd name="T13" fmla="*/ 16 h 61"/>
                <a:gd name="T14" fmla="*/ 53 w 73"/>
                <a:gd name="T15" fmla="*/ 44 h 61"/>
                <a:gd name="T16" fmla="*/ 20 w 73"/>
                <a:gd name="T17" fmla="*/ 44 h 61"/>
                <a:gd name="T18" fmla="*/ 20 w 73"/>
                <a:gd name="T19" fmla="*/ 16 h 61"/>
                <a:gd name="T20" fmla="*/ 20 w 73"/>
                <a:gd name="T21" fmla="*/ 16 h 61"/>
                <a:gd name="T22" fmla="*/ 20 w 73"/>
                <a:gd name="T2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6"/>
                  </a:moveTo>
                  <a:lnTo>
                    <a:pt x="53" y="16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6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223"/>
            <p:cNvSpPr>
              <a:spLocks noEditPoints="1"/>
            </p:cNvSpPr>
            <p:nvPr/>
          </p:nvSpPr>
          <p:spPr bwMode="auto">
            <a:xfrm>
              <a:off x="4459288" y="4335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6 h 61"/>
                <a:gd name="T12" fmla="*/ 53 w 73"/>
                <a:gd name="T13" fmla="*/ 16 h 61"/>
                <a:gd name="T14" fmla="*/ 53 w 73"/>
                <a:gd name="T15" fmla="*/ 44 h 61"/>
                <a:gd name="T16" fmla="*/ 20 w 73"/>
                <a:gd name="T17" fmla="*/ 44 h 61"/>
                <a:gd name="T18" fmla="*/ 20 w 73"/>
                <a:gd name="T19" fmla="*/ 16 h 61"/>
                <a:gd name="T20" fmla="*/ 20 w 73"/>
                <a:gd name="T21" fmla="*/ 16 h 61"/>
                <a:gd name="T22" fmla="*/ 20 w 73"/>
                <a:gd name="T2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6"/>
                  </a:moveTo>
                  <a:lnTo>
                    <a:pt x="53" y="16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6"/>
                  </a:lnTo>
                  <a:moveTo>
                    <a:pt x="20" y="16"/>
                  </a:moveTo>
                  <a:lnTo>
                    <a:pt x="2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224"/>
            <p:cNvSpPr>
              <a:spLocks noEditPoints="1"/>
            </p:cNvSpPr>
            <p:nvPr/>
          </p:nvSpPr>
          <p:spPr bwMode="auto">
            <a:xfrm>
              <a:off x="4316413" y="4462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4 w 73"/>
                <a:gd name="T13" fmla="*/ 17 h 61"/>
                <a:gd name="T14" fmla="*/ 54 w 73"/>
                <a:gd name="T15" fmla="*/ 44 h 61"/>
                <a:gd name="T16" fmla="*/ 20 w 73"/>
                <a:gd name="T17" fmla="*/ 44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7"/>
                  </a:moveTo>
                  <a:lnTo>
                    <a:pt x="54" y="17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7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225"/>
            <p:cNvSpPr>
              <a:spLocks noEditPoints="1"/>
            </p:cNvSpPr>
            <p:nvPr/>
          </p:nvSpPr>
          <p:spPr bwMode="auto">
            <a:xfrm>
              <a:off x="4316413" y="4462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4 w 73"/>
                <a:gd name="T13" fmla="*/ 17 h 61"/>
                <a:gd name="T14" fmla="*/ 54 w 73"/>
                <a:gd name="T15" fmla="*/ 44 h 61"/>
                <a:gd name="T16" fmla="*/ 20 w 73"/>
                <a:gd name="T17" fmla="*/ 44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7"/>
                  </a:moveTo>
                  <a:lnTo>
                    <a:pt x="54" y="17"/>
                  </a:lnTo>
                  <a:lnTo>
                    <a:pt x="54" y="44"/>
                  </a:lnTo>
                  <a:lnTo>
                    <a:pt x="20" y="44"/>
                  </a:lnTo>
                  <a:lnTo>
                    <a:pt x="20" y="17"/>
                  </a:lnTo>
                  <a:moveTo>
                    <a:pt x="20" y="17"/>
                  </a:moveTo>
                  <a:lnTo>
                    <a:pt x="2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226"/>
            <p:cNvSpPr>
              <a:spLocks noEditPoints="1"/>
            </p:cNvSpPr>
            <p:nvPr/>
          </p:nvSpPr>
          <p:spPr bwMode="auto">
            <a:xfrm>
              <a:off x="4459288" y="4462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3 w 73"/>
                <a:gd name="T13" fmla="*/ 17 h 61"/>
                <a:gd name="T14" fmla="*/ 53 w 73"/>
                <a:gd name="T15" fmla="*/ 44 h 61"/>
                <a:gd name="T16" fmla="*/ 20 w 73"/>
                <a:gd name="T17" fmla="*/ 44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close/>
                  <a:moveTo>
                    <a:pt x="20" y="17"/>
                  </a:moveTo>
                  <a:lnTo>
                    <a:pt x="53" y="17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7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227"/>
            <p:cNvSpPr>
              <a:spLocks noEditPoints="1"/>
            </p:cNvSpPr>
            <p:nvPr/>
          </p:nvSpPr>
          <p:spPr bwMode="auto">
            <a:xfrm>
              <a:off x="4459288" y="4462463"/>
              <a:ext cx="115888" cy="96838"/>
            </a:xfrm>
            <a:custGeom>
              <a:avLst/>
              <a:gdLst>
                <a:gd name="T0" fmla="*/ 0 w 73"/>
                <a:gd name="T1" fmla="*/ 61 h 61"/>
                <a:gd name="T2" fmla="*/ 73 w 73"/>
                <a:gd name="T3" fmla="*/ 61 h 61"/>
                <a:gd name="T4" fmla="*/ 73 w 73"/>
                <a:gd name="T5" fmla="*/ 0 h 61"/>
                <a:gd name="T6" fmla="*/ 0 w 73"/>
                <a:gd name="T7" fmla="*/ 0 h 61"/>
                <a:gd name="T8" fmla="*/ 0 w 73"/>
                <a:gd name="T9" fmla="*/ 61 h 61"/>
                <a:gd name="T10" fmla="*/ 20 w 73"/>
                <a:gd name="T11" fmla="*/ 17 h 61"/>
                <a:gd name="T12" fmla="*/ 53 w 73"/>
                <a:gd name="T13" fmla="*/ 17 h 61"/>
                <a:gd name="T14" fmla="*/ 53 w 73"/>
                <a:gd name="T15" fmla="*/ 44 h 61"/>
                <a:gd name="T16" fmla="*/ 20 w 73"/>
                <a:gd name="T17" fmla="*/ 44 h 61"/>
                <a:gd name="T18" fmla="*/ 20 w 73"/>
                <a:gd name="T19" fmla="*/ 17 h 61"/>
                <a:gd name="T20" fmla="*/ 20 w 73"/>
                <a:gd name="T21" fmla="*/ 17 h 61"/>
                <a:gd name="T22" fmla="*/ 20 w 73"/>
                <a:gd name="T2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lnTo>
                    <a:pt x="73" y="6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61"/>
                  </a:lnTo>
                  <a:moveTo>
                    <a:pt x="20" y="17"/>
                  </a:moveTo>
                  <a:lnTo>
                    <a:pt x="53" y="17"/>
                  </a:lnTo>
                  <a:lnTo>
                    <a:pt x="53" y="44"/>
                  </a:lnTo>
                  <a:lnTo>
                    <a:pt x="20" y="44"/>
                  </a:lnTo>
                  <a:lnTo>
                    <a:pt x="20" y="17"/>
                  </a:lnTo>
                  <a:moveTo>
                    <a:pt x="20" y="17"/>
                  </a:moveTo>
                  <a:lnTo>
                    <a:pt x="2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228"/>
            <p:cNvSpPr>
              <a:spLocks noEditPoints="1"/>
            </p:cNvSpPr>
            <p:nvPr/>
          </p:nvSpPr>
          <p:spPr bwMode="auto">
            <a:xfrm>
              <a:off x="4602163" y="4335463"/>
              <a:ext cx="115888" cy="223838"/>
            </a:xfrm>
            <a:custGeom>
              <a:avLst/>
              <a:gdLst>
                <a:gd name="T0" fmla="*/ 0 w 73"/>
                <a:gd name="T1" fmla="*/ 141 h 141"/>
                <a:gd name="T2" fmla="*/ 73 w 73"/>
                <a:gd name="T3" fmla="*/ 141 h 141"/>
                <a:gd name="T4" fmla="*/ 73 w 73"/>
                <a:gd name="T5" fmla="*/ 0 h 141"/>
                <a:gd name="T6" fmla="*/ 0 w 73"/>
                <a:gd name="T7" fmla="*/ 0 h 141"/>
                <a:gd name="T8" fmla="*/ 0 w 73"/>
                <a:gd name="T9" fmla="*/ 141 h 141"/>
                <a:gd name="T10" fmla="*/ 19 w 73"/>
                <a:gd name="T11" fmla="*/ 16 h 141"/>
                <a:gd name="T12" fmla="*/ 53 w 73"/>
                <a:gd name="T13" fmla="*/ 16 h 141"/>
                <a:gd name="T14" fmla="*/ 53 w 73"/>
                <a:gd name="T15" fmla="*/ 124 h 141"/>
                <a:gd name="T16" fmla="*/ 19 w 73"/>
                <a:gd name="T17" fmla="*/ 124 h 141"/>
                <a:gd name="T18" fmla="*/ 19 w 73"/>
                <a:gd name="T19" fmla="*/ 16 h 141"/>
                <a:gd name="T20" fmla="*/ 19 w 73"/>
                <a:gd name="T21" fmla="*/ 16 h 141"/>
                <a:gd name="T22" fmla="*/ 19 w 73"/>
                <a:gd name="T23" fmla="*/ 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41">
                  <a:moveTo>
                    <a:pt x="0" y="141"/>
                  </a:moveTo>
                  <a:lnTo>
                    <a:pt x="73" y="14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141"/>
                  </a:lnTo>
                  <a:close/>
                  <a:moveTo>
                    <a:pt x="19" y="16"/>
                  </a:moveTo>
                  <a:lnTo>
                    <a:pt x="53" y="16"/>
                  </a:lnTo>
                  <a:lnTo>
                    <a:pt x="53" y="124"/>
                  </a:lnTo>
                  <a:lnTo>
                    <a:pt x="19" y="124"/>
                  </a:lnTo>
                  <a:lnTo>
                    <a:pt x="19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229"/>
            <p:cNvSpPr>
              <a:spLocks noEditPoints="1"/>
            </p:cNvSpPr>
            <p:nvPr/>
          </p:nvSpPr>
          <p:spPr bwMode="auto">
            <a:xfrm>
              <a:off x="4602163" y="4335463"/>
              <a:ext cx="115888" cy="223838"/>
            </a:xfrm>
            <a:custGeom>
              <a:avLst/>
              <a:gdLst>
                <a:gd name="T0" fmla="*/ 0 w 73"/>
                <a:gd name="T1" fmla="*/ 141 h 141"/>
                <a:gd name="T2" fmla="*/ 73 w 73"/>
                <a:gd name="T3" fmla="*/ 141 h 141"/>
                <a:gd name="T4" fmla="*/ 73 w 73"/>
                <a:gd name="T5" fmla="*/ 0 h 141"/>
                <a:gd name="T6" fmla="*/ 0 w 73"/>
                <a:gd name="T7" fmla="*/ 0 h 141"/>
                <a:gd name="T8" fmla="*/ 0 w 73"/>
                <a:gd name="T9" fmla="*/ 141 h 141"/>
                <a:gd name="T10" fmla="*/ 19 w 73"/>
                <a:gd name="T11" fmla="*/ 16 h 141"/>
                <a:gd name="T12" fmla="*/ 53 w 73"/>
                <a:gd name="T13" fmla="*/ 16 h 141"/>
                <a:gd name="T14" fmla="*/ 53 w 73"/>
                <a:gd name="T15" fmla="*/ 124 h 141"/>
                <a:gd name="T16" fmla="*/ 19 w 73"/>
                <a:gd name="T17" fmla="*/ 124 h 141"/>
                <a:gd name="T18" fmla="*/ 19 w 73"/>
                <a:gd name="T19" fmla="*/ 16 h 141"/>
                <a:gd name="T20" fmla="*/ 19 w 73"/>
                <a:gd name="T21" fmla="*/ 16 h 141"/>
                <a:gd name="T22" fmla="*/ 19 w 73"/>
                <a:gd name="T23" fmla="*/ 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41">
                  <a:moveTo>
                    <a:pt x="0" y="141"/>
                  </a:moveTo>
                  <a:lnTo>
                    <a:pt x="73" y="14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141"/>
                  </a:lnTo>
                  <a:moveTo>
                    <a:pt x="19" y="16"/>
                  </a:moveTo>
                  <a:lnTo>
                    <a:pt x="53" y="16"/>
                  </a:lnTo>
                  <a:lnTo>
                    <a:pt x="53" y="124"/>
                  </a:lnTo>
                  <a:lnTo>
                    <a:pt x="19" y="124"/>
                  </a:lnTo>
                  <a:lnTo>
                    <a:pt x="19" y="16"/>
                  </a:lnTo>
                  <a:moveTo>
                    <a:pt x="19" y="16"/>
                  </a:moveTo>
                  <a:lnTo>
                    <a:pt x="19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9" name="Group 308"/>
          <p:cNvGrpSpPr>
            <a:grpSpLocks noChangeAspect="1"/>
          </p:cNvGrpSpPr>
          <p:nvPr/>
        </p:nvGrpSpPr>
        <p:grpSpPr>
          <a:xfrm>
            <a:off x="1629738" y="2632853"/>
            <a:ext cx="307665" cy="304800"/>
            <a:chOff x="2228850" y="3771901"/>
            <a:chExt cx="852487" cy="844550"/>
          </a:xfrm>
        </p:grpSpPr>
        <p:sp>
          <p:nvSpPr>
            <p:cNvPr id="308" name="Rectangle 307"/>
            <p:cNvSpPr/>
            <p:nvPr/>
          </p:nvSpPr>
          <p:spPr>
            <a:xfrm>
              <a:off x="2668588" y="3916363"/>
              <a:ext cx="284162" cy="153987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Freeform 237"/>
            <p:cNvSpPr>
              <a:spLocks noEditPoints="1"/>
            </p:cNvSpPr>
            <p:nvPr/>
          </p:nvSpPr>
          <p:spPr bwMode="auto">
            <a:xfrm>
              <a:off x="2228850" y="3771901"/>
              <a:ext cx="852487" cy="844550"/>
            </a:xfrm>
            <a:custGeom>
              <a:avLst/>
              <a:gdLst>
                <a:gd name="T0" fmla="*/ 179 w 192"/>
                <a:gd name="T1" fmla="*/ 154 h 192"/>
                <a:gd name="T2" fmla="*/ 186 w 192"/>
                <a:gd name="T3" fmla="*/ 55 h 192"/>
                <a:gd name="T4" fmla="*/ 173 w 192"/>
                <a:gd name="T5" fmla="*/ 48 h 192"/>
                <a:gd name="T6" fmla="*/ 173 w 192"/>
                <a:gd name="T7" fmla="*/ 26 h 192"/>
                <a:gd name="T8" fmla="*/ 97 w 192"/>
                <a:gd name="T9" fmla="*/ 19 h 192"/>
                <a:gd name="T10" fmla="*/ 90 w 192"/>
                <a:gd name="T11" fmla="*/ 47 h 192"/>
                <a:gd name="T12" fmla="*/ 58 w 192"/>
                <a:gd name="T13" fmla="*/ 48 h 192"/>
                <a:gd name="T14" fmla="*/ 78 w 192"/>
                <a:gd name="T15" fmla="*/ 42 h 192"/>
                <a:gd name="T16" fmla="*/ 83 w 192"/>
                <a:gd name="T17" fmla="*/ 5 h 192"/>
                <a:gd name="T18" fmla="*/ 18 w 192"/>
                <a:gd name="T19" fmla="*/ 0 h 192"/>
                <a:gd name="T20" fmla="*/ 13 w 192"/>
                <a:gd name="T21" fmla="*/ 36 h 192"/>
                <a:gd name="T22" fmla="*/ 38 w 192"/>
                <a:gd name="T23" fmla="*/ 42 h 192"/>
                <a:gd name="T24" fmla="*/ 13 w 192"/>
                <a:gd name="T25" fmla="*/ 48 h 192"/>
                <a:gd name="T26" fmla="*/ 6 w 192"/>
                <a:gd name="T27" fmla="*/ 147 h 192"/>
                <a:gd name="T28" fmla="*/ 13 w 192"/>
                <a:gd name="T29" fmla="*/ 160 h 192"/>
                <a:gd name="T30" fmla="*/ 0 w 192"/>
                <a:gd name="T31" fmla="*/ 192 h 192"/>
                <a:gd name="T32" fmla="*/ 192 w 192"/>
                <a:gd name="T33" fmla="*/ 160 h 192"/>
                <a:gd name="T34" fmla="*/ 13 w 192"/>
                <a:gd name="T35" fmla="*/ 55 h 192"/>
                <a:gd name="T36" fmla="*/ 38 w 192"/>
                <a:gd name="T37" fmla="*/ 54 h 192"/>
                <a:gd name="T38" fmla="*/ 42 w 192"/>
                <a:gd name="T39" fmla="*/ 67 h 192"/>
                <a:gd name="T40" fmla="*/ 45 w 192"/>
                <a:gd name="T41" fmla="*/ 35 h 192"/>
                <a:gd name="T42" fmla="*/ 19 w 192"/>
                <a:gd name="T43" fmla="*/ 6 h 192"/>
                <a:gd name="T44" fmla="*/ 77 w 192"/>
                <a:gd name="T45" fmla="*/ 35 h 192"/>
                <a:gd name="T46" fmla="*/ 51 w 192"/>
                <a:gd name="T47" fmla="*/ 64 h 192"/>
                <a:gd name="T48" fmla="*/ 58 w 192"/>
                <a:gd name="T49" fmla="*/ 64 h 192"/>
                <a:gd name="T50" fmla="*/ 89 w 192"/>
                <a:gd name="T51" fmla="*/ 54 h 192"/>
                <a:gd name="T52" fmla="*/ 96 w 192"/>
                <a:gd name="T53" fmla="*/ 26 h 192"/>
                <a:gd name="T54" fmla="*/ 166 w 192"/>
                <a:gd name="T55" fmla="*/ 26 h 192"/>
                <a:gd name="T56" fmla="*/ 166 w 192"/>
                <a:gd name="T57" fmla="*/ 47 h 192"/>
                <a:gd name="T58" fmla="*/ 179 w 192"/>
                <a:gd name="T59" fmla="*/ 54 h 192"/>
                <a:gd name="T60" fmla="*/ 179 w 192"/>
                <a:gd name="T61" fmla="*/ 147 h 192"/>
                <a:gd name="T62" fmla="*/ 13 w 192"/>
                <a:gd name="T63" fmla="*/ 147 h 192"/>
                <a:gd name="T64" fmla="*/ 13 w 192"/>
                <a:gd name="T65" fmla="*/ 55 h 192"/>
                <a:gd name="T66" fmla="*/ 173 w 192"/>
                <a:gd name="T67" fmla="*/ 154 h 192"/>
                <a:gd name="T68" fmla="*/ 19 w 192"/>
                <a:gd name="T69" fmla="*/ 160 h 192"/>
                <a:gd name="T70" fmla="*/ 186 w 192"/>
                <a:gd name="T71" fmla="*/ 186 h 192"/>
                <a:gd name="T72" fmla="*/ 6 w 192"/>
                <a:gd name="T73" fmla="*/ 166 h 192"/>
                <a:gd name="T74" fmla="*/ 186 w 192"/>
                <a:gd name="T75" fmla="*/ 186 h 192"/>
                <a:gd name="T76" fmla="*/ 186 w 192"/>
                <a:gd name="T77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92">
                  <a:moveTo>
                    <a:pt x="179" y="160"/>
                  </a:moveTo>
                  <a:cubicBezTo>
                    <a:pt x="179" y="154"/>
                    <a:pt x="179" y="154"/>
                    <a:pt x="179" y="154"/>
                  </a:cubicBezTo>
                  <a:cubicBezTo>
                    <a:pt x="183" y="153"/>
                    <a:pt x="186" y="150"/>
                    <a:pt x="186" y="147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6" y="51"/>
                    <a:pt x="182" y="48"/>
                    <a:pt x="179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7"/>
                  </a:cubicBezTo>
                  <a:cubicBezTo>
                    <a:pt x="173" y="26"/>
                    <a:pt x="173" y="26"/>
                    <a:pt x="173" y="26"/>
                  </a:cubicBezTo>
                  <a:cubicBezTo>
                    <a:pt x="173" y="22"/>
                    <a:pt x="170" y="19"/>
                    <a:pt x="166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3" y="19"/>
                    <a:pt x="90" y="22"/>
                    <a:pt x="90" y="2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8"/>
                    <a:pt x="89" y="48"/>
                    <a:pt x="89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1" y="42"/>
                    <a:pt x="83" y="39"/>
                    <a:pt x="83" y="36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2"/>
                    <a:pt x="81" y="0"/>
                    <a:pt x="7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3" y="2"/>
                    <a:pt x="13" y="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9"/>
                    <a:pt x="15" y="42"/>
                    <a:pt x="1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0" y="48"/>
                    <a:pt x="6" y="51"/>
                    <a:pt x="6" y="55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50"/>
                    <a:pt x="9" y="153"/>
                    <a:pt x="13" y="154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60"/>
                    <a:pt x="192" y="160"/>
                    <a:pt x="192" y="160"/>
                  </a:cubicBezTo>
                  <a:lnTo>
                    <a:pt x="179" y="160"/>
                  </a:lnTo>
                  <a:close/>
                  <a:moveTo>
                    <a:pt x="13" y="55"/>
                  </a:moveTo>
                  <a:cubicBezTo>
                    <a:pt x="13" y="55"/>
                    <a:pt x="13" y="54"/>
                    <a:pt x="13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6"/>
                    <a:pt x="40" y="67"/>
                    <a:pt x="42" y="67"/>
                  </a:cubicBezTo>
                  <a:cubicBezTo>
                    <a:pt x="43" y="67"/>
                    <a:pt x="45" y="66"/>
                    <a:pt x="45" y="6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6"/>
                    <a:pt x="53" y="67"/>
                    <a:pt x="54" y="67"/>
                  </a:cubicBezTo>
                  <a:cubicBezTo>
                    <a:pt x="56" y="67"/>
                    <a:pt x="58" y="66"/>
                    <a:pt x="58" y="6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93" y="54"/>
                    <a:pt x="96" y="51"/>
                    <a:pt x="96" y="47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6"/>
                    <a:pt x="96" y="26"/>
                    <a:pt x="97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51"/>
                    <a:pt x="170" y="54"/>
                    <a:pt x="173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9" y="54"/>
                    <a:pt x="179" y="55"/>
                    <a:pt x="179" y="55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lnTo>
                    <a:pt x="13" y="55"/>
                  </a:lnTo>
                  <a:close/>
                  <a:moveTo>
                    <a:pt x="19" y="154"/>
                  </a:moveTo>
                  <a:cubicBezTo>
                    <a:pt x="173" y="154"/>
                    <a:pt x="173" y="154"/>
                    <a:pt x="173" y="154"/>
                  </a:cubicBezTo>
                  <a:cubicBezTo>
                    <a:pt x="173" y="160"/>
                    <a:pt x="173" y="160"/>
                    <a:pt x="173" y="160"/>
                  </a:cubicBezTo>
                  <a:cubicBezTo>
                    <a:pt x="19" y="160"/>
                    <a:pt x="19" y="160"/>
                    <a:pt x="19" y="160"/>
                  </a:cubicBezTo>
                  <a:lnTo>
                    <a:pt x="19" y="154"/>
                  </a:lnTo>
                  <a:close/>
                  <a:moveTo>
                    <a:pt x="186" y="186"/>
                  </a:moveTo>
                  <a:cubicBezTo>
                    <a:pt x="6" y="186"/>
                    <a:pt x="6" y="186"/>
                    <a:pt x="6" y="18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186" y="166"/>
                    <a:pt x="186" y="166"/>
                    <a:pt x="186" y="166"/>
                  </a:cubicBezTo>
                  <a:lnTo>
                    <a:pt x="186" y="186"/>
                  </a:lnTo>
                  <a:close/>
                  <a:moveTo>
                    <a:pt x="186" y="186"/>
                  </a:moveTo>
                  <a:cubicBezTo>
                    <a:pt x="186" y="186"/>
                    <a:pt x="186" y="186"/>
                    <a:pt x="186" y="18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Freeform 238"/>
            <p:cNvSpPr>
              <a:spLocks noEditPoints="1"/>
            </p:cNvSpPr>
            <p:nvPr/>
          </p:nvSpPr>
          <p:spPr bwMode="auto">
            <a:xfrm>
              <a:off x="2300288" y="4532313"/>
              <a:ext cx="225425" cy="26988"/>
            </a:xfrm>
            <a:custGeom>
              <a:avLst/>
              <a:gdLst>
                <a:gd name="T0" fmla="*/ 48 w 51"/>
                <a:gd name="T1" fmla="*/ 0 h 6"/>
                <a:gd name="T2" fmla="*/ 3 w 51"/>
                <a:gd name="T3" fmla="*/ 0 h 6"/>
                <a:gd name="T4" fmla="*/ 0 w 51"/>
                <a:gd name="T5" fmla="*/ 3 h 6"/>
                <a:gd name="T6" fmla="*/ 3 w 51"/>
                <a:gd name="T7" fmla="*/ 6 h 6"/>
                <a:gd name="T8" fmla="*/ 48 w 51"/>
                <a:gd name="T9" fmla="*/ 6 h 6"/>
                <a:gd name="T10" fmla="*/ 51 w 51"/>
                <a:gd name="T11" fmla="*/ 3 h 6"/>
                <a:gd name="T12" fmla="*/ 48 w 51"/>
                <a:gd name="T13" fmla="*/ 0 h 6"/>
                <a:gd name="T14" fmla="*/ 48 w 51"/>
                <a:gd name="T15" fmla="*/ 0 h 6"/>
                <a:gd name="T16" fmla="*/ 48 w 5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">
                  <a:moveTo>
                    <a:pt x="4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0" y="6"/>
                    <a:pt x="51" y="5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48" y="0"/>
                  </a:move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239"/>
            <p:cNvSpPr>
              <a:spLocks noEditPoints="1"/>
            </p:cNvSpPr>
            <p:nvPr/>
          </p:nvSpPr>
          <p:spPr bwMode="auto">
            <a:xfrm>
              <a:off x="2982913" y="4532313"/>
              <a:ext cx="41275" cy="26988"/>
            </a:xfrm>
            <a:custGeom>
              <a:avLst/>
              <a:gdLst>
                <a:gd name="T0" fmla="*/ 6 w 9"/>
                <a:gd name="T1" fmla="*/ 0 h 6"/>
                <a:gd name="T2" fmla="*/ 3 w 9"/>
                <a:gd name="T3" fmla="*/ 0 h 6"/>
                <a:gd name="T4" fmla="*/ 0 w 9"/>
                <a:gd name="T5" fmla="*/ 3 h 6"/>
                <a:gd name="T6" fmla="*/ 3 w 9"/>
                <a:gd name="T7" fmla="*/ 6 h 6"/>
                <a:gd name="T8" fmla="*/ 6 w 9"/>
                <a:gd name="T9" fmla="*/ 6 h 6"/>
                <a:gd name="T10" fmla="*/ 9 w 9"/>
                <a:gd name="T11" fmla="*/ 3 h 6"/>
                <a:gd name="T12" fmla="*/ 6 w 9"/>
                <a:gd name="T13" fmla="*/ 0 h 6"/>
                <a:gd name="T14" fmla="*/ 6 w 9"/>
                <a:gd name="T15" fmla="*/ 0 h 6"/>
                <a:gd name="T16" fmla="*/ 6 w 9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9" y="5"/>
                    <a:pt x="9" y="3"/>
                  </a:cubicBezTo>
                  <a:cubicBezTo>
                    <a:pt x="9" y="1"/>
                    <a:pt x="8" y="0"/>
                    <a:pt x="6" y="0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240"/>
            <p:cNvSpPr>
              <a:spLocks noEditPoints="1"/>
            </p:cNvSpPr>
            <p:nvPr/>
          </p:nvSpPr>
          <p:spPr bwMode="auto">
            <a:xfrm>
              <a:off x="2668588" y="3898901"/>
              <a:ext cx="284162" cy="180975"/>
            </a:xfrm>
            <a:custGeom>
              <a:avLst/>
              <a:gdLst>
                <a:gd name="T0" fmla="*/ 179 w 179"/>
                <a:gd name="T1" fmla="*/ 0 h 114"/>
                <a:gd name="T2" fmla="*/ 0 w 179"/>
                <a:gd name="T3" fmla="*/ 0 h 114"/>
                <a:gd name="T4" fmla="*/ 0 w 179"/>
                <a:gd name="T5" fmla="*/ 114 h 114"/>
                <a:gd name="T6" fmla="*/ 179 w 179"/>
                <a:gd name="T7" fmla="*/ 114 h 114"/>
                <a:gd name="T8" fmla="*/ 179 w 179"/>
                <a:gd name="T9" fmla="*/ 0 h 114"/>
                <a:gd name="T10" fmla="*/ 162 w 179"/>
                <a:gd name="T11" fmla="*/ 97 h 114"/>
                <a:gd name="T12" fmla="*/ 19 w 179"/>
                <a:gd name="T13" fmla="*/ 97 h 114"/>
                <a:gd name="T14" fmla="*/ 19 w 179"/>
                <a:gd name="T15" fmla="*/ 17 h 114"/>
                <a:gd name="T16" fmla="*/ 162 w 179"/>
                <a:gd name="T17" fmla="*/ 17 h 114"/>
                <a:gd name="T18" fmla="*/ 162 w 179"/>
                <a:gd name="T19" fmla="*/ 97 h 114"/>
                <a:gd name="T20" fmla="*/ 162 w 179"/>
                <a:gd name="T21" fmla="*/ 97 h 114"/>
                <a:gd name="T22" fmla="*/ 162 w 179"/>
                <a:gd name="T23" fmla="*/ 9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9" h="114">
                  <a:moveTo>
                    <a:pt x="179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179" y="114"/>
                  </a:lnTo>
                  <a:lnTo>
                    <a:pt x="179" y="0"/>
                  </a:lnTo>
                  <a:close/>
                  <a:moveTo>
                    <a:pt x="162" y="97"/>
                  </a:moveTo>
                  <a:lnTo>
                    <a:pt x="19" y="97"/>
                  </a:lnTo>
                  <a:lnTo>
                    <a:pt x="19" y="17"/>
                  </a:lnTo>
                  <a:lnTo>
                    <a:pt x="162" y="17"/>
                  </a:lnTo>
                  <a:lnTo>
                    <a:pt x="162" y="97"/>
                  </a:lnTo>
                  <a:close/>
                  <a:moveTo>
                    <a:pt x="162" y="97"/>
                  </a:moveTo>
                  <a:lnTo>
                    <a:pt x="16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241"/>
            <p:cNvSpPr>
              <a:spLocks noEditPoints="1"/>
            </p:cNvSpPr>
            <p:nvPr/>
          </p:nvSpPr>
          <p:spPr bwMode="auto">
            <a:xfrm>
              <a:off x="2668588" y="3898901"/>
              <a:ext cx="284162" cy="180975"/>
            </a:xfrm>
            <a:custGeom>
              <a:avLst/>
              <a:gdLst>
                <a:gd name="T0" fmla="*/ 179 w 179"/>
                <a:gd name="T1" fmla="*/ 0 h 114"/>
                <a:gd name="T2" fmla="*/ 0 w 179"/>
                <a:gd name="T3" fmla="*/ 0 h 114"/>
                <a:gd name="T4" fmla="*/ 0 w 179"/>
                <a:gd name="T5" fmla="*/ 114 h 114"/>
                <a:gd name="T6" fmla="*/ 179 w 179"/>
                <a:gd name="T7" fmla="*/ 114 h 114"/>
                <a:gd name="T8" fmla="*/ 179 w 179"/>
                <a:gd name="T9" fmla="*/ 0 h 114"/>
                <a:gd name="T10" fmla="*/ 162 w 179"/>
                <a:gd name="T11" fmla="*/ 97 h 114"/>
                <a:gd name="T12" fmla="*/ 19 w 179"/>
                <a:gd name="T13" fmla="*/ 97 h 114"/>
                <a:gd name="T14" fmla="*/ 19 w 179"/>
                <a:gd name="T15" fmla="*/ 17 h 114"/>
                <a:gd name="T16" fmla="*/ 162 w 179"/>
                <a:gd name="T17" fmla="*/ 17 h 114"/>
                <a:gd name="T18" fmla="*/ 162 w 179"/>
                <a:gd name="T19" fmla="*/ 97 h 114"/>
                <a:gd name="T20" fmla="*/ 162 w 179"/>
                <a:gd name="T21" fmla="*/ 97 h 114"/>
                <a:gd name="T22" fmla="*/ 162 w 179"/>
                <a:gd name="T23" fmla="*/ 9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9" h="114">
                  <a:moveTo>
                    <a:pt x="179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179" y="114"/>
                  </a:lnTo>
                  <a:lnTo>
                    <a:pt x="179" y="0"/>
                  </a:lnTo>
                  <a:moveTo>
                    <a:pt x="162" y="97"/>
                  </a:moveTo>
                  <a:lnTo>
                    <a:pt x="19" y="97"/>
                  </a:lnTo>
                  <a:lnTo>
                    <a:pt x="19" y="17"/>
                  </a:lnTo>
                  <a:lnTo>
                    <a:pt x="162" y="17"/>
                  </a:lnTo>
                  <a:lnTo>
                    <a:pt x="162" y="97"/>
                  </a:lnTo>
                  <a:moveTo>
                    <a:pt x="162" y="97"/>
                  </a:moveTo>
                  <a:lnTo>
                    <a:pt x="162" y="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Freeform 242"/>
            <p:cNvSpPr>
              <a:spLocks noEditPoints="1"/>
            </p:cNvSpPr>
            <p:nvPr/>
          </p:nvSpPr>
          <p:spPr bwMode="auto">
            <a:xfrm>
              <a:off x="2668588" y="4110038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6 h 53"/>
                <a:gd name="T12" fmla="*/ 19 w 53"/>
                <a:gd name="T13" fmla="*/ 36 h 53"/>
                <a:gd name="T14" fmla="*/ 19 w 53"/>
                <a:gd name="T15" fmla="*/ 17 h 53"/>
                <a:gd name="T16" fmla="*/ 36 w 53"/>
                <a:gd name="T17" fmla="*/ 17 h 53"/>
                <a:gd name="T18" fmla="*/ 36 w 53"/>
                <a:gd name="T19" fmla="*/ 36 h 53"/>
                <a:gd name="T20" fmla="*/ 36 w 53"/>
                <a:gd name="T21" fmla="*/ 36 h 53"/>
                <a:gd name="T22" fmla="*/ 36 w 53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close/>
                  <a:moveTo>
                    <a:pt x="36" y="36"/>
                  </a:moveTo>
                  <a:lnTo>
                    <a:pt x="19" y="36"/>
                  </a:lnTo>
                  <a:lnTo>
                    <a:pt x="19" y="17"/>
                  </a:lnTo>
                  <a:lnTo>
                    <a:pt x="36" y="17"/>
                  </a:lnTo>
                  <a:lnTo>
                    <a:pt x="36" y="36"/>
                  </a:lnTo>
                  <a:close/>
                  <a:moveTo>
                    <a:pt x="36" y="36"/>
                  </a:moveTo>
                  <a:lnTo>
                    <a:pt x="3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Freeform 243"/>
            <p:cNvSpPr>
              <a:spLocks noEditPoints="1"/>
            </p:cNvSpPr>
            <p:nvPr/>
          </p:nvSpPr>
          <p:spPr bwMode="auto">
            <a:xfrm>
              <a:off x="2668588" y="4110038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6 h 53"/>
                <a:gd name="T12" fmla="*/ 19 w 53"/>
                <a:gd name="T13" fmla="*/ 36 h 53"/>
                <a:gd name="T14" fmla="*/ 19 w 53"/>
                <a:gd name="T15" fmla="*/ 17 h 53"/>
                <a:gd name="T16" fmla="*/ 36 w 53"/>
                <a:gd name="T17" fmla="*/ 17 h 53"/>
                <a:gd name="T18" fmla="*/ 36 w 53"/>
                <a:gd name="T19" fmla="*/ 36 h 53"/>
                <a:gd name="T20" fmla="*/ 36 w 53"/>
                <a:gd name="T21" fmla="*/ 36 h 53"/>
                <a:gd name="T22" fmla="*/ 36 w 53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moveTo>
                    <a:pt x="36" y="36"/>
                  </a:moveTo>
                  <a:lnTo>
                    <a:pt x="19" y="36"/>
                  </a:lnTo>
                  <a:lnTo>
                    <a:pt x="19" y="17"/>
                  </a:lnTo>
                  <a:lnTo>
                    <a:pt x="36" y="17"/>
                  </a:lnTo>
                  <a:lnTo>
                    <a:pt x="36" y="36"/>
                  </a:lnTo>
                  <a:moveTo>
                    <a:pt x="36" y="36"/>
                  </a:moveTo>
                  <a:lnTo>
                    <a:pt x="36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244"/>
            <p:cNvSpPr>
              <a:spLocks noEditPoints="1"/>
            </p:cNvSpPr>
            <p:nvPr/>
          </p:nvSpPr>
          <p:spPr bwMode="auto">
            <a:xfrm>
              <a:off x="2770188" y="4110038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17 h 53"/>
                <a:gd name="T12" fmla="*/ 34 w 53"/>
                <a:gd name="T13" fmla="*/ 17 h 53"/>
                <a:gd name="T14" fmla="*/ 34 w 53"/>
                <a:gd name="T15" fmla="*/ 36 h 53"/>
                <a:gd name="T16" fmla="*/ 17 w 53"/>
                <a:gd name="T17" fmla="*/ 36 h 53"/>
                <a:gd name="T18" fmla="*/ 17 w 53"/>
                <a:gd name="T19" fmla="*/ 17 h 53"/>
                <a:gd name="T20" fmla="*/ 17 w 53"/>
                <a:gd name="T21" fmla="*/ 17 h 53"/>
                <a:gd name="T22" fmla="*/ 17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7" y="17"/>
                  </a:moveTo>
                  <a:lnTo>
                    <a:pt x="34" y="17"/>
                  </a:lnTo>
                  <a:lnTo>
                    <a:pt x="34" y="36"/>
                  </a:lnTo>
                  <a:lnTo>
                    <a:pt x="17" y="36"/>
                  </a:lnTo>
                  <a:lnTo>
                    <a:pt x="17" y="17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245"/>
            <p:cNvSpPr>
              <a:spLocks noEditPoints="1"/>
            </p:cNvSpPr>
            <p:nvPr/>
          </p:nvSpPr>
          <p:spPr bwMode="auto">
            <a:xfrm>
              <a:off x="2770188" y="4110038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17 h 53"/>
                <a:gd name="T12" fmla="*/ 34 w 53"/>
                <a:gd name="T13" fmla="*/ 17 h 53"/>
                <a:gd name="T14" fmla="*/ 34 w 53"/>
                <a:gd name="T15" fmla="*/ 36 h 53"/>
                <a:gd name="T16" fmla="*/ 17 w 53"/>
                <a:gd name="T17" fmla="*/ 36 h 53"/>
                <a:gd name="T18" fmla="*/ 17 w 53"/>
                <a:gd name="T19" fmla="*/ 17 h 53"/>
                <a:gd name="T20" fmla="*/ 17 w 53"/>
                <a:gd name="T21" fmla="*/ 17 h 53"/>
                <a:gd name="T22" fmla="*/ 17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7" y="17"/>
                  </a:moveTo>
                  <a:lnTo>
                    <a:pt x="34" y="17"/>
                  </a:lnTo>
                  <a:lnTo>
                    <a:pt x="34" y="36"/>
                  </a:lnTo>
                  <a:lnTo>
                    <a:pt x="17" y="36"/>
                  </a:lnTo>
                  <a:lnTo>
                    <a:pt x="17" y="17"/>
                  </a:lnTo>
                  <a:moveTo>
                    <a:pt x="17" y="17"/>
                  </a:moveTo>
                  <a:lnTo>
                    <a:pt x="17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Freeform 246"/>
            <p:cNvSpPr>
              <a:spLocks noEditPoints="1"/>
            </p:cNvSpPr>
            <p:nvPr/>
          </p:nvSpPr>
          <p:spPr bwMode="auto">
            <a:xfrm>
              <a:off x="2868613" y="4110038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17 h 53"/>
                <a:gd name="T12" fmla="*/ 36 w 53"/>
                <a:gd name="T13" fmla="*/ 17 h 53"/>
                <a:gd name="T14" fmla="*/ 36 w 53"/>
                <a:gd name="T15" fmla="*/ 36 h 53"/>
                <a:gd name="T16" fmla="*/ 16 w 53"/>
                <a:gd name="T17" fmla="*/ 36 h 53"/>
                <a:gd name="T18" fmla="*/ 16 w 53"/>
                <a:gd name="T19" fmla="*/ 17 h 53"/>
                <a:gd name="T20" fmla="*/ 16 w 53"/>
                <a:gd name="T21" fmla="*/ 17 h 53"/>
                <a:gd name="T22" fmla="*/ 16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6" y="17"/>
                  </a:moveTo>
                  <a:lnTo>
                    <a:pt x="36" y="17"/>
                  </a:lnTo>
                  <a:lnTo>
                    <a:pt x="36" y="36"/>
                  </a:lnTo>
                  <a:lnTo>
                    <a:pt x="16" y="36"/>
                  </a:lnTo>
                  <a:lnTo>
                    <a:pt x="16" y="17"/>
                  </a:lnTo>
                  <a:close/>
                  <a:moveTo>
                    <a:pt x="16" y="17"/>
                  </a:moveTo>
                  <a:lnTo>
                    <a:pt x="16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Freeform 247"/>
            <p:cNvSpPr>
              <a:spLocks noEditPoints="1"/>
            </p:cNvSpPr>
            <p:nvPr/>
          </p:nvSpPr>
          <p:spPr bwMode="auto">
            <a:xfrm>
              <a:off x="2868613" y="4110038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17 h 53"/>
                <a:gd name="T12" fmla="*/ 36 w 53"/>
                <a:gd name="T13" fmla="*/ 17 h 53"/>
                <a:gd name="T14" fmla="*/ 36 w 53"/>
                <a:gd name="T15" fmla="*/ 36 h 53"/>
                <a:gd name="T16" fmla="*/ 16 w 53"/>
                <a:gd name="T17" fmla="*/ 36 h 53"/>
                <a:gd name="T18" fmla="*/ 16 w 53"/>
                <a:gd name="T19" fmla="*/ 17 h 53"/>
                <a:gd name="T20" fmla="*/ 16 w 53"/>
                <a:gd name="T21" fmla="*/ 17 h 53"/>
                <a:gd name="T22" fmla="*/ 16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6" y="17"/>
                  </a:moveTo>
                  <a:lnTo>
                    <a:pt x="36" y="17"/>
                  </a:lnTo>
                  <a:lnTo>
                    <a:pt x="36" y="36"/>
                  </a:lnTo>
                  <a:lnTo>
                    <a:pt x="16" y="36"/>
                  </a:lnTo>
                  <a:lnTo>
                    <a:pt x="16" y="17"/>
                  </a:lnTo>
                  <a:moveTo>
                    <a:pt x="16" y="17"/>
                  </a:moveTo>
                  <a:lnTo>
                    <a:pt x="16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3" name="Freeform 248"/>
            <p:cNvSpPr>
              <a:spLocks noEditPoints="1"/>
            </p:cNvSpPr>
            <p:nvPr/>
          </p:nvSpPr>
          <p:spPr bwMode="auto">
            <a:xfrm>
              <a:off x="2668588" y="4206876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6 h 53"/>
                <a:gd name="T12" fmla="*/ 19 w 53"/>
                <a:gd name="T13" fmla="*/ 36 h 53"/>
                <a:gd name="T14" fmla="*/ 19 w 53"/>
                <a:gd name="T15" fmla="*/ 20 h 53"/>
                <a:gd name="T16" fmla="*/ 36 w 53"/>
                <a:gd name="T17" fmla="*/ 20 h 53"/>
                <a:gd name="T18" fmla="*/ 36 w 53"/>
                <a:gd name="T19" fmla="*/ 36 h 53"/>
                <a:gd name="T20" fmla="*/ 36 w 53"/>
                <a:gd name="T21" fmla="*/ 36 h 53"/>
                <a:gd name="T22" fmla="*/ 36 w 53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close/>
                  <a:moveTo>
                    <a:pt x="36" y="36"/>
                  </a:moveTo>
                  <a:lnTo>
                    <a:pt x="19" y="36"/>
                  </a:lnTo>
                  <a:lnTo>
                    <a:pt x="19" y="20"/>
                  </a:lnTo>
                  <a:lnTo>
                    <a:pt x="36" y="20"/>
                  </a:lnTo>
                  <a:lnTo>
                    <a:pt x="36" y="36"/>
                  </a:lnTo>
                  <a:close/>
                  <a:moveTo>
                    <a:pt x="36" y="36"/>
                  </a:moveTo>
                  <a:lnTo>
                    <a:pt x="3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Freeform 249"/>
            <p:cNvSpPr>
              <a:spLocks noEditPoints="1"/>
            </p:cNvSpPr>
            <p:nvPr/>
          </p:nvSpPr>
          <p:spPr bwMode="auto">
            <a:xfrm>
              <a:off x="2668588" y="4206876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6 h 53"/>
                <a:gd name="T12" fmla="*/ 19 w 53"/>
                <a:gd name="T13" fmla="*/ 36 h 53"/>
                <a:gd name="T14" fmla="*/ 19 w 53"/>
                <a:gd name="T15" fmla="*/ 20 h 53"/>
                <a:gd name="T16" fmla="*/ 36 w 53"/>
                <a:gd name="T17" fmla="*/ 20 h 53"/>
                <a:gd name="T18" fmla="*/ 36 w 53"/>
                <a:gd name="T19" fmla="*/ 36 h 53"/>
                <a:gd name="T20" fmla="*/ 36 w 53"/>
                <a:gd name="T21" fmla="*/ 36 h 53"/>
                <a:gd name="T22" fmla="*/ 36 w 53"/>
                <a:gd name="T23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moveTo>
                    <a:pt x="36" y="36"/>
                  </a:moveTo>
                  <a:lnTo>
                    <a:pt x="19" y="36"/>
                  </a:lnTo>
                  <a:lnTo>
                    <a:pt x="19" y="20"/>
                  </a:lnTo>
                  <a:lnTo>
                    <a:pt x="36" y="20"/>
                  </a:lnTo>
                  <a:lnTo>
                    <a:pt x="36" y="36"/>
                  </a:lnTo>
                  <a:moveTo>
                    <a:pt x="36" y="36"/>
                  </a:moveTo>
                  <a:lnTo>
                    <a:pt x="36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Freeform 250"/>
            <p:cNvSpPr>
              <a:spLocks noEditPoints="1"/>
            </p:cNvSpPr>
            <p:nvPr/>
          </p:nvSpPr>
          <p:spPr bwMode="auto">
            <a:xfrm>
              <a:off x="2770188" y="42068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20 h 53"/>
                <a:gd name="T12" fmla="*/ 34 w 53"/>
                <a:gd name="T13" fmla="*/ 20 h 53"/>
                <a:gd name="T14" fmla="*/ 34 w 53"/>
                <a:gd name="T15" fmla="*/ 36 h 53"/>
                <a:gd name="T16" fmla="*/ 17 w 53"/>
                <a:gd name="T17" fmla="*/ 36 h 53"/>
                <a:gd name="T18" fmla="*/ 17 w 53"/>
                <a:gd name="T19" fmla="*/ 20 h 53"/>
                <a:gd name="T20" fmla="*/ 17 w 53"/>
                <a:gd name="T21" fmla="*/ 20 h 53"/>
                <a:gd name="T22" fmla="*/ 17 w 53"/>
                <a:gd name="T2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7" y="20"/>
                  </a:moveTo>
                  <a:lnTo>
                    <a:pt x="34" y="20"/>
                  </a:lnTo>
                  <a:lnTo>
                    <a:pt x="34" y="36"/>
                  </a:lnTo>
                  <a:lnTo>
                    <a:pt x="17" y="36"/>
                  </a:lnTo>
                  <a:lnTo>
                    <a:pt x="17" y="20"/>
                  </a:lnTo>
                  <a:close/>
                  <a:moveTo>
                    <a:pt x="17" y="20"/>
                  </a:moveTo>
                  <a:lnTo>
                    <a:pt x="17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Freeform 251"/>
            <p:cNvSpPr>
              <a:spLocks noEditPoints="1"/>
            </p:cNvSpPr>
            <p:nvPr/>
          </p:nvSpPr>
          <p:spPr bwMode="auto">
            <a:xfrm>
              <a:off x="2770188" y="42068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20 h 53"/>
                <a:gd name="T12" fmla="*/ 34 w 53"/>
                <a:gd name="T13" fmla="*/ 20 h 53"/>
                <a:gd name="T14" fmla="*/ 34 w 53"/>
                <a:gd name="T15" fmla="*/ 36 h 53"/>
                <a:gd name="T16" fmla="*/ 17 w 53"/>
                <a:gd name="T17" fmla="*/ 36 h 53"/>
                <a:gd name="T18" fmla="*/ 17 w 53"/>
                <a:gd name="T19" fmla="*/ 20 h 53"/>
                <a:gd name="T20" fmla="*/ 17 w 53"/>
                <a:gd name="T21" fmla="*/ 20 h 53"/>
                <a:gd name="T22" fmla="*/ 17 w 53"/>
                <a:gd name="T2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7" y="20"/>
                  </a:moveTo>
                  <a:lnTo>
                    <a:pt x="34" y="20"/>
                  </a:lnTo>
                  <a:lnTo>
                    <a:pt x="34" y="36"/>
                  </a:lnTo>
                  <a:lnTo>
                    <a:pt x="17" y="36"/>
                  </a:lnTo>
                  <a:lnTo>
                    <a:pt x="17" y="20"/>
                  </a:lnTo>
                  <a:moveTo>
                    <a:pt x="17" y="20"/>
                  </a:moveTo>
                  <a:lnTo>
                    <a:pt x="17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7" name="Freeform 252"/>
            <p:cNvSpPr>
              <a:spLocks noEditPoints="1"/>
            </p:cNvSpPr>
            <p:nvPr/>
          </p:nvSpPr>
          <p:spPr bwMode="auto">
            <a:xfrm>
              <a:off x="2868613" y="42068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20 h 53"/>
                <a:gd name="T12" fmla="*/ 36 w 53"/>
                <a:gd name="T13" fmla="*/ 20 h 53"/>
                <a:gd name="T14" fmla="*/ 36 w 53"/>
                <a:gd name="T15" fmla="*/ 36 h 53"/>
                <a:gd name="T16" fmla="*/ 16 w 53"/>
                <a:gd name="T17" fmla="*/ 36 h 53"/>
                <a:gd name="T18" fmla="*/ 16 w 53"/>
                <a:gd name="T19" fmla="*/ 20 h 53"/>
                <a:gd name="T20" fmla="*/ 16 w 53"/>
                <a:gd name="T21" fmla="*/ 20 h 53"/>
                <a:gd name="T22" fmla="*/ 16 w 53"/>
                <a:gd name="T2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6" y="20"/>
                  </a:moveTo>
                  <a:lnTo>
                    <a:pt x="36" y="20"/>
                  </a:lnTo>
                  <a:lnTo>
                    <a:pt x="36" y="36"/>
                  </a:lnTo>
                  <a:lnTo>
                    <a:pt x="16" y="36"/>
                  </a:lnTo>
                  <a:lnTo>
                    <a:pt x="16" y="20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Freeform 253"/>
            <p:cNvSpPr>
              <a:spLocks noEditPoints="1"/>
            </p:cNvSpPr>
            <p:nvPr/>
          </p:nvSpPr>
          <p:spPr bwMode="auto">
            <a:xfrm>
              <a:off x="2868613" y="42068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20 h 53"/>
                <a:gd name="T12" fmla="*/ 36 w 53"/>
                <a:gd name="T13" fmla="*/ 20 h 53"/>
                <a:gd name="T14" fmla="*/ 36 w 53"/>
                <a:gd name="T15" fmla="*/ 36 h 53"/>
                <a:gd name="T16" fmla="*/ 16 w 53"/>
                <a:gd name="T17" fmla="*/ 36 h 53"/>
                <a:gd name="T18" fmla="*/ 16 w 53"/>
                <a:gd name="T19" fmla="*/ 20 h 53"/>
                <a:gd name="T20" fmla="*/ 16 w 53"/>
                <a:gd name="T21" fmla="*/ 20 h 53"/>
                <a:gd name="T22" fmla="*/ 16 w 53"/>
                <a:gd name="T2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6" y="20"/>
                  </a:moveTo>
                  <a:lnTo>
                    <a:pt x="36" y="20"/>
                  </a:lnTo>
                  <a:lnTo>
                    <a:pt x="36" y="36"/>
                  </a:lnTo>
                  <a:lnTo>
                    <a:pt x="16" y="36"/>
                  </a:lnTo>
                  <a:lnTo>
                    <a:pt x="16" y="20"/>
                  </a:lnTo>
                  <a:moveTo>
                    <a:pt x="16" y="20"/>
                  </a:moveTo>
                  <a:lnTo>
                    <a:pt x="1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254"/>
            <p:cNvSpPr>
              <a:spLocks noEditPoints="1"/>
            </p:cNvSpPr>
            <p:nvPr/>
          </p:nvSpPr>
          <p:spPr bwMode="auto">
            <a:xfrm>
              <a:off x="2668588" y="4308476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3 h 53"/>
                <a:gd name="T12" fmla="*/ 19 w 53"/>
                <a:gd name="T13" fmla="*/ 33 h 53"/>
                <a:gd name="T14" fmla="*/ 19 w 53"/>
                <a:gd name="T15" fmla="*/ 17 h 53"/>
                <a:gd name="T16" fmla="*/ 36 w 53"/>
                <a:gd name="T17" fmla="*/ 17 h 53"/>
                <a:gd name="T18" fmla="*/ 36 w 53"/>
                <a:gd name="T19" fmla="*/ 33 h 53"/>
                <a:gd name="T20" fmla="*/ 36 w 53"/>
                <a:gd name="T21" fmla="*/ 33 h 53"/>
                <a:gd name="T22" fmla="*/ 36 w 53"/>
                <a:gd name="T23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close/>
                  <a:moveTo>
                    <a:pt x="36" y="33"/>
                  </a:moveTo>
                  <a:lnTo>
                    <a:pt x="19" y="33"/>
                  </a:lnTo>
                  <a:lnTo>
                    <a:pt x="19" y="17"/>
                  </a:lnTo>
                  <a:lnTo>
                    <a:pt x="36" y="17"/>
                  </a:lnTo>
                  <a:lnTo>
                    <a:pt x="36" y="33"/>
                  </a:lnTo>
                  <a:close/>
                  <a:moveTo>
                    <a:pt x="36" y="33"/>
                  </a:moveTo>
                  <a:lnTo>
                    <a:pt x="3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0" name="Freeform 255"/>
            <p:cNvSpPr>
              <a:spLocks noEditPoints="1"/>
            </p:cNvSpPr>
            <p:nvPr/>
          </p:nvSpPr>
          <p:spPr bwMode="auto">
            <a:xfrm>
              <a:off x="2668588" y="4308476"/>
              <a:ext cx="84137" cy="84138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53 w 53"/>
                <a:gd name="T7" fmla="*/ 53 h 53"/>
                <a:gd name="T8" fmla="*/ 53 w 53"/>
                <a:gd name="T9" fmla="*/ 0 h 53"/>
                <a:gd name="T10" fmla="*/ 36 w 53"/>
                <a:gd name="T11" fmla="*/ 33 h 53"/>
                <a:gd name="T12" fmla="*/ 19 w 53"/>
                <a:gd name="T13" fmla="*/ 33 h 53"/>
                <a:gd name="T14" fmla="*/ 19 w 53"/>
                <a:gd name="T15" fmla="*/ 17 h 53"/>
                <a:gd name="T16" fmla="*/ 36 w 53"/>
                <a:gd name="T17" fmla="*/ 17 h 53"/>
                <a:gd name="T18" fmla="*/ 36 w 53"/>
                <a:gd name="T19" fmla="*/ 33 h 53"/>
                <a:gd name="T20" fmla="*/ 36 w 53"/>
                <a:gd name="T21" fmla="*/ 33 h 53"/>
                <a:gd name="T22" fmla="*/ 36 w 53"/>
                <a:gd name="T23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53" y="53"/>
                  </a:lnTo>
                  <a:lnTo>
                    <a:pt x="53" y="0"/>
                  </a:lnTo>
                  <a:moveTo>
                    <a:pt x="36" y="33"/>
                  </a:moveTo>
                  <a:lnTo>
                    <a:pt x="19" y="33"/>
                  </a:lnTo>
                  <a:lnTo>
                    <a:pt x="19" y="17"/>
                  </a:lnTo>
                  <a:lnTo>
                    <a:pt x="36" y="17"/>
                  </a:lnTo>
                  <a:lnTo>
                    <a:pt x="36" y="33"/>
                  </a:lnTo>
                  <a:moveTo>
                    <a:pt x="36" y="33"/>
                  </a:moveTo>
                  <a:lnTo>
                    <a:pt x="36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Freeform 256"/>
            <p:cNvSpPr>
              <a:spLocks noEditPoints="1"/>
            </p:cNvSpPr>
            <p:nvPr/>
          </p:nvSpPr>
          <p:spPr bwMode="auto">
            <a:xfrm>
              <a:off x="2770188" y="43084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17 h 53"/>
                <a:gd name="T12" fmla="*/ 34 w 53"/>
                <a:gd name="T13" fmla="*/ 17 h 53"/>
                <a:gd name="T14" fmla="*/ 34 w 53"/>
                <a:gd name="T15" fmla="*/ 33 h 53"/>
                <a:gd name="T16" fmla="*/ 17 w 53"/>
                <a:gd name="T17" fmla="*/ 33 h 53"/>
                <a:gd name="T18" fmla="*/ 17 w 53"/>
                <a:gd name="T19" fmla="*/ 17 h 53"/>
                <a:gd name="T20" fmla="*/ 17 w 53"/>
                <a:gd name="T21" fmla="*/ 17 h 53"/>
                <a:gd name="T22" fmla="*/ 17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7" y="17"/>
                  </a:moveTo>
                  <a:lnTo>
                    <a:pt x="34" y="17"/>
                  </a:lnTo>
                  <a:lnTo>
                    <a:pt x="34" y="33"/>
                  </a:lnTo>
                  <a:lnTo>
                    <a:pt x="17" y="33"/>
                  </a:lnTo>
                  <a:lnTo>
                    <a:pt x="17" y="17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257"/>
            <p:cNvSpPr>
              <a:spLocks noEditPoints="1"/>
            </p:cNvSpPr>
            <p:nvPr/>
          </p:nvSpPr>
          <p:spPr bwMode="auto">
            <a:xfrm>
              <a:off x="2770188" y="43084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7 w 53"/>
                <a:gd name="T11" fmla="*/ 17 h 53"/>
                <a:gd name="T12" fmla="*/ 34 w 53"/>
                <a:gd name="T13" fmla="*/ 17 h 53"/>
                <a:gd name="T14" fmla="*/ 34 w 53"/>
                <a:gd name="T15" fmla="*/ 33 h 53"/>
                <a:gd name="T16" fmla="*/ 17 w 53"/>
                <a:gd name="T17" fmla="*/ 33 h 53"/>
                <a:gd name="T18" fmla="*/ 17 w 53"/>
                <a:gd name="T19" fmla="*/ 17 h 53"/>
                <a:gd name="T20" fmla="*/ 17 w 53"/>
                <a:gd name="T21" fmla="*/ 17 h 53"/>
                <a:gd name="T22" fmla="*/ 17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7" y="17"/>
                  </a:moveTo>
                  <a:lnTo>
                    <a:pt x="34" y="17"/>
                  </a:lnTo>
                  <a:lnTo>
                    <a:pt x="34" y="33"/>
                  </a:lnTo>
                  <a:lnTo>
                    <a:pt x="17" y="33"/>
                  </a:lnTo>
                  <a:lnTo>
                    <a:pt x="17" y="17"/>
                  </a:lnTo>
                  <a:moveTo>
                    <a:pt x="17" y="17"/>
                  </a:moveTo>
                  <a:lnTo>
                    <a:pt x="17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258"/>
            <p:cNvSpPr>
              <a:spLocks noEditPoints="1"/>
            </p:cNvSpPr>
            <p:nvPr/>
          </p:nvSpPr>
          <p:spPr bwMode="auto">
            <a:xfrm>
              <a:off x="2868613" y="43084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17 h 53"/>
                <a:gd name="T12" fmla="*/ 36 w 53"/>
                <a:gd name="T13" fmla="*/ 17 h 53"/>
                <a:gd name="T14" fmla="*/ 36 w 53"/>
                <a:gd name="T15" fmla="*/ 33 h 53"/>
                <a:gd name="T16" fmla="*/ 16 w 53"/>
                <a:gd name="T17" fmla="*/ 33 h 53"/>
                <a:gd name="T18" fmla="*/ 16 w 53"/>
                <a:gd name="T19" fmla="*/ 17 h 53"/>
                <a:gd name="T20" fmla="*/ 16 w 53"/>
                <a:gd name="T21" fmla="*/ 17 h 53"/>
                <a:gd name="T22" fmla="*/ 16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close/>
                  <a:moveTo>
                    <a:pt x="16" y="17"/>
                  </a:moveTo>
                  <a:lnTo>
                    <a:pt x="36" y="17"/>
                  </a:lnTo>
                  <a:lnTo>
                    <a:pt x="36" y="33"/>
                  </a:lnTo>
                  <a:lnTo>
                    <a:pt x="16" y="33"/>
                  </a:lnTo>
                  <a:lnTo>
                    <a:pt x="16" y="17"/>
                  </a:lnTo>
                  <a:close/>
                  <a:moveTo>
                    <a:pt x="16" y="17"/>
                  </a:moveTo>
                  <a:lnTo>
                    <a:pt x="16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Freeform 259"/>
            <p:cNvSpPr>
              <a:spLocks noEditPoints="1"/>
            </p:cNvSpPr>
            <p:nvPr/>
          </p:nvSpPr>
          <p:spPr bwMode="auto">
            <a:xfrm>
              <a:off x="2868613" y="4308476"/>
              <a:ext cx="84137" cy="84138"/>
            </a:xfrm>
            <a:custGeom>
              <a:avLst/>
              <a:gdLst>
                <a:gd name="T0" fmla="*/ 0 w 53"/>
                <a:gd name="T1" fmla="*/ 53 h 53"/>
                <a:gd name="T2" fmla="*/ 53 w 53"/>
                <a:gd name="T3" fmla="*/ 53 h 53"/>
                <a:gd name="T4" fmla="*/ 53 w 53"/>
                <a:gd name="T5" fmla="*/ 0 h 53"/>
                <a:gd name="T6" fmla="*/ 0 w 53"/>
                <a:gd name="T7" fmla="*/ 0 h 53"/>
                <a:gd name="T8" fmla="*/ 0 w 53"/>
                <a:gd name="T9" fmla="*/ 53 h 53"/>
                <a:gd name="T10" fmla="*/ 16 w 53"/>
                <a:gd name="T11" fmla="*/ 17 h 53"/>
                <a:gd name="T12" fmla="*/ 36 w 53"/>
                <a:gd name="T13" fmla="*/ 17 h 53"/>
                <a:gd name="T14" fmla="*/ 36 w 53"/>
                <a:gd name="T15" fmla="*/ 33 h 53"/>
                <a:gd name="T16" fmla="*/ 16 w 53"/>
                <a:gd name="T17" fmla="*/ 33 h 53"/>
                <a:gd name="T18" fmla="*/ 16 w 53"/>
                <a:gd name="T19" fmla="*/ 17 h 53"/>
                <a:gd name="T20" fmla="*/ 16 w 53"/>
                <a:gd name="T21" fmla="*/ 17 h 53"/>
                <a:gd name="T22" fmla="*/ 16 w 53"/>
                <a:gd name="T2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3">
                  <a:moveTo>
                    <a:pt x="0" y="53"/>
                  </a:moveTo>
                  <a:lnTo>
                    <a:pt x="53" y="5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53"/>
                  </a:lnTo>
                  <a:moveTo>
                    <a:pt x="16" y="17"/>
                  </a:moveTo>
                  <a:lnTo>
                    <a:pt x="36" y="17"/>
                  </a:lnTo>
                  <a:lnTo>
                    <a:pt x="36" y="33"/>
                  </a:lnTo>
                  <a:lnTo>
                    <a:pt x="16" y="33"/>
                  </a:lnTo>
                  <a:lnTo>
                    <a:pt x="16" y="17"/>
                  </a:lnTo>
                  <a:moveTo>
                    <a:pt x="16" y="17"/>
                  </a:moveTo>
                  <a:lnTo>
                    <a:pt x="16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264"/>
            <p:cNvSpPr>
              <a:spLocks noEditPoints="1"/>
            </p:cNvSpPr>
            <p:nvPr/>
          </p:nvSpPr>
          <p:spPr bwMode="auto">
            <a:xfrm>
              <a:off x="2300288" y="4097338"/>
              <a:ext cx="284162" cy="280988"/>
            </a:xfrm>
            <a:custGeom>
              <a:avLst/>
              <a:gdLst>
                <a:gd name="T0" fmla="*/ 3 w 64"/>
                <a:gd name="T1" fmla="*/ 64 h 64"/>
                <a:gd name="T2" fmla="*/ 61 w 64"/>
                <a:gd name="T3" fmla="*/ 64 h 64"/>
                <a:gd name="T4" fmla="*/ 64 w 64"/>
                <a:gd name="T5" fmla="*/ 60 h 64"/>
                <a:gd name="T6" fmla="*/ 61 w 64"/>
                <a:gd name="T7" fmla="*/ 57 h 64"/>
                <a:gd name="T8" fmla="*/ 58 w 64"/>
                <a:gd name="T9" fmla="*/ 57 h 64"/>
                <a:gd name="T10" fmla="*/ 58 w 64"/>
                <a:gd name="T11" fmla="*/ 0 h 64"/>
                <a:gd name="T12" fmla="*/ 6 w 64"/>
                <a:gd name="T13" fmla="*/ 0 h 64"/>
                <a:gd name="T14" fmla="*/ 6 w 64"/>
                <a:gd name="T15" fmla="*/ 57 h 64"/>
                <a:gd name="T16" fmla="*/ 3 w 64"/>
                <a:gd name="T17" fmla="*/ 57 h 64"/>
                <a:gd name="T18" fmla="*/ 0 w 64"/>
                <a:gd name="T19" fmla="*/ 60 h 64"/>
                <a:gd name="T20" fmla="*/ 3 w 64"/>
                <a:gd name="T21" fmla="*/ 64 h 64"/>
                <a:gd name="T22" fmla="*/ 13 w 64"/>
                <a:gd name="T23" fmla="*/ 6 h 64"/>
                <a:gd name="T24" fmla="*/ 51 w 64"/>
                <a:gd name="T25" fmla="*/ 6 h 64"/>
                <a:gd name="T26" fmla="*/ 51 w 64"/>
                <a:gd name="T27" fmla="*/ 57 h 64"/>
                <a:gd name="T28" fmla="*/ 13 w 64"/>
                <a:gd name="T29" fmla="*/ 57 h 64"/>
                <a:gd name="T30" fmla="*/ 13 w 64"/>
                <a:gd name="T31" fmla="*/ 6 h 64"/>
                <a:gd name="T32" fmla="*/ 13 w 64"/>
                <a:gd name="T33" fmla="*/ 6 h 64"/>
                <a:gd name="T34" fmla="*/ 13 w 64"/>
                <a:gd name="T35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64">
                  <a:moveTo>
                    <a:pt x="3" y="64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3" y="64"/>
                    <a:pt x="64" y="62"/>
                    <a:pt x="64" y="60"/>
                  </a:cubicBezTo>
                  <a:cubicBezTo>
                    <a:pt x="64" y="59"/>
                    <a:pt x="63" y="57"/>
                    <a:pt x="61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" y="57"/>
                    <a:pt x="0" y="59"/>
                    <a:pt x="0" y="60"/>
                  </a:cubicBezTo>
                  <a:cubicBezTo>
                    <a:pt x="0" y="62"/>
                    <a:pt x="1" y="64"/>
                    <a:pt x="3" y="64"/>
                  </a:cubicBezTo>
                  <a:close/>
                  <a:moveTo>
                    <a:pt x="13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13" y="57"/>
                    <a:pt x="13" y="57"/>
                    <a:pt x="13" y="57"/>
                  </a:cubicBezTo>
                  <a:lnTo>
                    <a:pt x="13" y="6"/>
                  </a:lnTo>
                  <a:close/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Freeform 265"/>
            <p:cNvSpPr>
              <a:spLocks noEditPoints="1"/>
            </p:cNvSpPr>
            <p:nvPr/>
          </p:nvSpPr>
          <p:spPr bwMode="auto">
            <a:xfrm>
              <a:off x="2609850" y="4027488"/>
              <a:ext cx="31750" cy="377825"/>
            </a:xfrm>
            <a:custGeom>
              <a:avLst/>
              <a:gdLst>
                <a:gd name="T0" fmla="*/ 4 w 7"/>
                <a:gd name="T1" fmla="*/ 86 h 86"/>
                <a:gd name="T2" fmla="*/ 7 w 7"/>
                <a:gd name="T3" fmla="*/ 83 h 86"/>
                <a:gd name="T4" fmla="*/ 7 w 7"/>
                <a:gd name="T5" fmla="*/ 3 h 86"/>
                <a:gd name="T6" fmla="*/ 4 w 7"/>
                <a:gd name="T7" fmla="*/ 0 h 86"/>
                <a:gd name="T8" fmla="*/ 0 w 7"/>
                <a:gd name="T9" fmla="*/ 3 h 86"/>
                <a:gd name="T10" fmla="*/ 0 w 7"/>
                <a:gd name="T11" fmla="*/ 83 h 86"/>
                <a:gd name="T12" fmla="*/ 4 w 7"/>
                <a:gd name="T13" fmla="*/ 86 h 86"/>
                <a:gd name="T14" fmla="*/ 4 w 7"/>
                <a:gd name="T15" fmla="*/ 86 h 86"/>
                <a:gd name="T16" fmla="*/ 4 w 7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6">
                  <a:moveTo>
                    <a:pt x="4" y="86"/>
                  </a:moveTo>
                  <a:cubicBezTo>
                    <a:pt x="5" y="86"/>
                    <a:pt x="7" y="85"/>
                    <a:pt x="7" y="8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5"/>
                    <a:pt x="2" y="86"/>
                    <a:pt x="4" y="86"/>
                  </a:cubicBezTo>
                  <a:close/>
                  <a:moveTo>
                    <a:pt x="4" y="86"/>
                  </a:moveTo>
                  <a:cubicBezTo>
                    <a:pt x="4" y="86"/>
                    <a:pt x="4" y="86"/>
                    <a:pt x="4" y="8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Freeform 266"/>
            <p:cNvSpPr>
              <a:spLocks noEditPoints="1"/>
            </p:cNvSpPr>
            <p:nvPr/>
          </p:nvSpPr>
          <p:spPr bwMode="auto">
            <a:xfrm>
              <a:off x="2370138" y="4291013"/>
              <a:ext cx="98425" cy="30163"/>
            </a:xfrm>
            <a:custGeom>
              <a:avLst/>
              <a:gdLst>
                <a:gd name="T0" fmla="*/ 19 w 22"/>
                <a:gd name="T1" fmla="*/ 0 h 7"/>
                <a:gd name="T2" fmla="*/ 3 w 22"/>
                <a:gd name="T3" fmla="*/ 0 h 7"/>
                <a:gd name="T4" fmla="*/ 0 w 22"/>
                <a:gd name="T5" fmla="*/ 4 h 7"/>
                <a:gd name="T6" fmla="*/ 3 w 22"/>
                <a:gd name="T7" fmla="*/ 7 h 7"/>
                <a:gd name="T8" fmla="*/ 19 w 22"/>
                <a:gd name="T9" fmla="*/ 7 h 7"/>
                <a:gd name="T10" fmla="*/ 22 w 22"/>
                <a:gd name="T11" fmla="*/ 4 h 7"/>
                <a:gd name="T12" fmla="*/ 19 w 22"/>
                <a:gd name="T13" fmla="*/ 0 h 7"/>
                <a:gd name="T14" fmla="*/ 19 w 22"/>
                <a:gd name="T15" fmla="*/ 0 h 7"/>
                <a:gd name="T16" fmla="*/ 19 w 2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7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2" y="5"/>
                    <a:pt x="22" y="4"/>
                  </a:cubicBezTo>
                  <a:cubicBezTo>
                    <a:pt x="22" y="2"/>
                    <a:pt x="21" y="0"/>
                    <a:pt x="19" y="0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Freeform 267"/>
            <p:cNvSpPr>
              <a:spLocks noEditPoints="1"/>
            </p:cNvSpPr>
            <p:nvPr/>
          </p:nvSpPr>
          <p:spPr bwMode="auto">
            <a:xfrm>
              <a:off x="2486025" y="4291013"/>
              <a:ext cx="26987" cy="30163"/>
            </a:xfrm>
            <a:custGeom>
              <a:avLst/>
              <a:gdLst>
                <a:gd name="T0" fmla="*/ 1 w 6"/>
                <a:gd name="T1" fmla="*/ 1 h 7"/>
                <a:gd name="T2" fmla="*/ 0 w 6"/>
                <a:gd name="T3" fmla="*/ 4 h 7"/>
                <a:gd name="T4" fmla="*/ 1 w 6"/>
                <a:gd name="T5" fmla="*/ 6 h 7"/>
                <a:gd name="T6" fmla="*/ 3 w 6"/>
                <a:gd name="T7" fmla="*/ 7 h 7"/>
                <a:gd name="T8" fmla="*/ 5 w 6"/>
                <a:gd name="T9" fmla="*/ 6 h 7"/>
                <a:gd name="T10" fmla="*/ 6 w 6"/>
                <a:gd name="T11" fmla="*/ 4 h 7"/>
                <a:gd name="T12" fmla="*/ 5 w 6"/>
                <a:gd name="T13" fmla="*/ 1 h 7"/>
                <a:gd name="T14" fmla="*/ 1 w 6"/>
                <a:gd name="T15" fmla="*/ 1 h 7"/>
                <a:gd name="T16" fmla="*/ 1 w 6"/>
                <a:gd name="T17" fmla="*/ 1 h 7"/>
                <a:gd name="T18" fmla="*/ 1 w 6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Freeform 268"/>
            <p:cNvSpPr>
              <a:spLocks noEditPoints="1"/>
            </p:cNvSpPr>
            <p:nvPr/>
          </p:nvSpPr>
          <p:spPr bwMode="auto">
            <a:xfrm>
              <a:off x="2414588" y="4149726"/>
              <a:ext cx="98425" cy="31750"/>
            </a:xfrm>
            <a:custGeom>
              <a:avLst/>
              <a:gdLst>
                <a:gd name="T0" fmla="*/ 19 w 22"/>
                <a:gd name="T1" fmla="*/ 0 h 7"/>
                <a:gd name="T2" fmla="*/ 3 w 22"/>
                <a:gd name="T3" fmla="*/ 0 h 7"/>
                <a:gd name="T4" fmla="*/ 0 w 22"/>
                <a:gd name="T5" fmla="*/ 4 h 7"/>
                <a:gd name="T6" fmla="*/ 3 w 22"/>
                <a:gd name="T7" fmla="*/ 7 h 7"/>
                <a:gd name="T8" fmla="*/ 19 w 22"/>
                <a:gd name="T9" fmla="*/ 7 h 7"/>
                <a:gd name="T10" fmla="*/ 22 w 22"/>
                <a:gd name="T11" fmla="*/ 4 h 7"/>
                <a:gd name="T12" fmla="*/ 19 w 22"/>
                <a:gd name="T13" fmla="*/ 0 h 7"/>
                <a:gd name="T14" fmla="*/ 19 w 22"/>
                <a:gd name="T15" fmla="*/ 0 h 7"/>
                <a:gd name="T16" fmla="*/ 19 w 2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7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2" y="5"/>
                    <a:pt x="22" y="4"/>
                  </a:cubicBezTo>
                  <a:cubicBezTo>
                    <a:pt x="22" y="2"/>
                    <a:pt x="21" y="0"/>
                    <a:pt x="19" y="0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Freeform 269"/>
            <p:cNvSpPr>
              <a:spLocks noEditPoints="1"/>
            </p:cNvSpPr>
            <p:nvPr/>
          </p:nvSpPr>
          <p:spPr bwMode="auto">
            <a:xfrm>
              <a:off x="2468563" y="4221163"/>
              <a:ext cx="44450" cy="30163"/>
            </a:xfrm>
            <a:custGeom>
              <a:avLst/>
              <a:gdLst>
                <a:gd name="T0" fmla="*/ 7 w 10"/>
                <a:gd name="T1" fmla="*/ 0 h 7"/>
                <a:gd name="T2" fmla="*/ 4 w 10"/>
                <a:gd name="T3" fmla="*/ 0 h 7"/>
                <a:gd name="T4" fmla="*/ 0 w 10"/>
                <a:gd name="T5" fmla="*/ 4 h 7"/>
                <a:gd name="T6" fmla="*/ 4 w 10"/>
                <a:gd name="T7" fmla="*/ 7 h 7"/>
                <a:gd name="T8" fmla="*/ 7 w 10"/>
                <a:gd name="T9" fmla="*/ 7 h 7"/>
                <a:gd name="T10" fmla="*/ 10 w 10"/>
                <a:gd name="T11" fmla="*/ 4 h 7"/>
                <a:gd name="T12" fmla="*/ 7 w 10"/>
                <a:gd name="T13" fmla="*/ 0 h 7"/>
                <a:gd name="T14" fmla="*/ 7 w 10"/>
                <a:gd name="T15" fmla="*/ 0 h 7"/>
                <a:gd name="T16" fmla="*/ 7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10" y="5"/>
                    <a:pt x="10" y="4"/>
                  </a:cubicBezTo>
                  <a:cubicBezTo>
                    <a:pt x="10" y="2"/>
                    <a:pt x="9" y="0"/>
                    <a:pt x="7" y="0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Freeform 270"/>
            <p:cNvSpPr>
              <a:spLocks noEditPoints="1"/>
            </p:cNvSpPr>
            <p:nvPr/>
          </p:nvSpPr>
          <p:spPr bwMode="auto">
            <a:xfrm>
              <a:off x="2370138" y="4221163"/>
              <a:ext cx="44450" cy="30163"/>
            </a:xfrm>
            <a:custGeom>
              <a:avLst/>
              <a:gdLst>
                <a:gd name="T0" fmla="*/ 3 w 10"/>
                <a:gd name="T1" fmla="*/ 7 h 7"/>
                <a:gd name="T2" fmla="*/ 6 w 10"/>
                <a:gd name="T3" fmla="*/ 7 h 7"/>
                <a:gd name="T4" fmla="*/ 10 w 10"/>
                <a:gd name="T5" fmla="*/ 4 h 7"/>
                <a:gd name="T6" fmla="*/ 6 w 10"/>
                <a:gd name="T7" fmla="*/ 0 h 7"/>
                <a:gd name="T8" fmla="*/ 3 w 10"/>
                <a:gd name="T9" fmla="*/ 0 h 7"/>
                <a:gd name="T10" fmla="*/ 0 w 10"/>
                <a:gd name="T11" fmla="*/ 4 h 7"/>
                <a:gd name="T12" fmla="*/ 3 w 10"/>
                <a:gd name="T13" fmla="*/ 7 h 7"/>
                <a:gd name="T14" fmla="*/ 3 w 10"/>
                <a:gd name="T15" fmla="*/ 7 h 7"/>
                <a:gd name="T16" fmla="*/ 3 w 10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3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10" y="5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Freeform 271"/>
            <p:cNvSpPr>
              <a:spLocks noEditPoints="1"/>
            </p:cNvSpPr>
            <p:nvPr/>
          </p:nvSpPr>
          <p:spPr bwMode="auto">
            <a:xfrm>
              <a:off x="2370138" y="4149726"/>
              <a:ext cx="26987" cy="31750"/>
            </a:xfrm>
            <a:custGeom>
              <a:avLst/>
              <a:gdLst>
                <a:gd name="T0" fmla="*/ 3 w 6"/>
                <a:gd name="T1" fmla="*/ 7 h 7"/>
                <a:gd name="T2" fmla="*/ 5 w 6"/>
                <a:gd name="T3" fmla="*/ 6 h 7"/>
                <a:gd name="T4" fmla="*/ 6 w 6"/>
                <a:gd name="T5" fmla="*/ 4 h 7"/>
                <a:gd name="T6" fmla="*/ 5 w 6"/>
                <a:gd name="T7" fmla="*/ 1 h 7"/>
                <a:gd name="T8" fmla="*/ 1 w 6"/>
                <a:gd name="T9" fmla="*/ 1 h 7"/>
                <a:gd name="T10" fmla="*/ 0 w 6"/>
                <a:gd name="T11" fmla="*/ 4 h 7"/>
                <a:gd name="T12" fmla="*/ 1 w 6"/>
                <a:gd name="T13" fmla="*/ 6 h 7"/>
                <a:gd name="T14" fmla="*/ 3 w 6"/>
                <a:gd name="T15" fmla="*/ 7 h 7"/>
                <a:gd name="T16" fmla="*/ 3 w 6"/>
                <a:gd name="T17" fmla="*/ 7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4" y="7"/>
                    <a:pt x="5" y="6"/>
                    <a:pt x="5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272"/>
            <p:cNvSpPr>
              <a:spLocks noEditPoints="1"/>
            </p:cNvSpPr>
            <p:nvPr/>
          </p:nvSpPr>
          <p:spPr bwMode="auto">
            <a:xfrm>
              <a:off x="2428875" y="4221163"/>
              <a:ext cx="26987" cy="30163"/>
            </a:xfrm>
            <a:custGeom>
              <a:avLst/>
              <a:gdLst>
                <a:gd name="T0" fmla="*/ 5 w 6"/>
                <a:gd name="T1" fmla="*/ 6 h 7"/>
                <a:gd name="T2" fmla="*/ 6 w 6"/>
                <a:gd name="T3" fmla="*/ 4 h 7"/>
                <a:gd name="T4" fmla="*/ 5 w 6"/>
                <a:gd name="T5" fmla="*/ 1 h 7"/>
                <a:gd name="T6" fmla="*/ 1 w 6"/>
                <a:gd name="T7" fmla="*/ 1 h 7"/>
                <a:gd name="T8" fmla="*/ 0 w 6"/>
                <a:gd name="T9" fmla="*/ 4 h 7"/>
                <a:gd name="T10" fmla="*/ 1 w 6"/>
                <a:gd name="T11" fmla="*/ 6 h 7"/>
                <a:gd name="T12" fmla="*/ 3 w 6"/>
                <a:gd name="T13" fmla="*/ 7 h 7"/>
                <a:gd name="T14" fmla="*/ 5 w 6"/>
                <a:gd name="T15" fmla="*/ 6 h 7"/>
                <a:gd name="T16" fmla="*/ 5 w 6"/>
                <a:gd name="T17" fmla="*/ 6 h 7"/>
                <a:gd name="T18" fmla="*/ 5 w 6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6"/>
                    <a:pt x="5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1" name="Group 320"/>
          <p:cNvGrpSpPr>
            <a:grpSpLocks noChangeAspect="1"/>
          </p:cNvGrpSpPr>
          <p:nvPr/>
        </p:nvGrpSpPr>
        <p:grpSpPr>
          <a:xfrm>
            <a:off x="1619800" y="3841751"/>
            <a:ext cx="349439" cy="304800"/>
            <a:chOff x="2352675" y="5688013"/>
            <a:chExt cx="795338" cy="693738"/>
          </a:xfrm>
        </p:grpSpPr>
        <p:sp>
          <p:nvSpPr>
            <p:cNvPr id="320" name="Freeform: Shape 319"/>
            <p:cNvSpPr/>
            <p:nvPr/>
          </p:nvSpPr>
          <p:spPr>
            <a:xfrm flipH="1">
              <a:off x="2370138" y="5913437"/>
              <a:ext cx="492918" cy="323850"/>
            </a:xfrm>
            <a:custGeom>
              <a:avLst/>
              <a:gdLst>
                <a:gd name="connsiteX0" fmla="*/ 35718 w 492918"/>
                <a:gd name="connsiteY0" fmla="*/ 269081 h 323850"/>
                <a:gd name="connsiteX1" fmla="*/ 347662 w 492918"/>
                <a:gd name="connsiteY1" fmla="*/ 266700 h 323850"/>
                <a:gd name="connsiteX2" fmla="*/ 359568 w 492918"/>
                <a:gd name="connsiteY2" fmla="*/ 302419 h 323850"/>
                <a:gd name="connsiteX3" fmla="*/ 397668 w 492918"/>
                <a:gd name="connsiteY3" fmla="*/ 323850 h 323850"/>
                <a:gd name="connsiteX4" fmla="*/ 433387 w 492918"/>
                <a:gd name="connsiteY4" fmla="*/ 323850 h 323850"/>
                <a:gd name="connsiteX5" fmla="*/ 438150 w 492918"/>
                <a:gd name="connsiteY5" fmla="*/ 273844 h 323850"/>
                <a:gd name="connsiteX6" fmla="*/ 466725 w 492918"/>
                <a:gd name="connsiteY6" fmla="*/ 259556 h 323850"/>
                <a:gd name="connsiteX7" fmla="*/ 490537 w 492918"/>
                <a:gd name="connsiteY7" fmla="*/ 235744 h 323850"/>
                <a:gd name="connsiteX8" fmla="*/ 492918 w 492918"/>
                <a:gd name="connsiteY8" fmla="*/ 207169 h 323850"/>
                <a:gd name="connsiteX9" fmla="*/ 485775 w 492918"/>
                <a:gd name="connsiteY9" fmla="*/ 169069 h 323850"/>
                <a:gd name="connsiteX10" fmla="*/ 459581 w 492918"/>
                <a:gd name="connsiteY10" fmla="*/ 152400 h 323850"/>
                <a:gd name="connsiteX11" fmla="*/ 442912 w 492918"/>
                <a:gd name="connsiteY11" fmla="*/ 119063 h 323850"/>
                <a:gd name="connsiteX12" fmla="*/ 421481 w 492918"/>
                <a:gd name="connsiteY12" fmla="*/ 88106 h 323850"/>
                <a:gd name="connsiteX13" fmla="*/ 383381 w 492918"/>
                <a:gd name="connsiteY13" fmla="*/ 85725 h 323850"/>
                <a:gd name="connsiteX14" fmla="*/ 366712 w 492918"/>
                <a:gd name="connsiteY14" fmla="*/ 61913 h 323850"/>
                <a:gd name="connsiteX15" fmla="*/ 347662 w 492918"/>
                <a:gd name="connsiteY15" fmla="*/ 40481 h 323850"/>
                <a:gd name="connsiteX16" fmla="*/ 330993 w 492918"/>
                <a:gd name="connsiteY16" fmla="*/ 28575 h 323850"/>
                <a:gd name="connsiteX17" fmla="*/ 290512 w 492918"/>
                <a:gd name="connsiteY17" fmla="*/ 38100 h 323850"/>
                <a:gd name="connsiteX18" fmla="*/ 261937 w 492918"/>
                <a:gd name="connsiteY18" fmla="*/ 16669 h 323850"/>
                <a:gd name="connsiteX19" fmla="*/ 242887 w 492918"/>
                <a:gd name="connsiteY19" fmla="*/ 0 h 323850"/>
                <a:gd name="connsiteX20" fmla="*/ 214312 w 492918"/>
                <a:gd name="connsiteY20" fmla="*/ 7144 h 323850"/>
                <a:gd name="connsiteX21" fmla="*/ 185737 w 492918"/>
                <a:gd name="connsiteY21" fmla="*/ 30956 h 323850"/>
                <a:gd name="connsiteX22" fmla="*/ 169068 w 492918"/>
                <a:gd name="connsiteY22" fmla="*/ 38100 h 323850"/>
                <a:gd name="connsiteX23" fmla="*/ 145256 w 492918"/>
                <a:gd name="connsiteY23" fmla="*/ 33338 h 323850"/>
                <a:gd name="connsiteX24" fmla="*/ 128587 w 492918"/>
                <a:gd name="connsiteY24" fmla="*/ 30956 h 323850"/>
                <a:gd name="connsiteX25" fmla="*/ 104775 w 492918"/>
                <a:gd name="connsiteY25" fmla="*/ 57150 h 323850"/>
                <a:gd name="connsiteX26" fmla="*/ 97631 w 492918"/>
                <a:gd name="connsiteY26" fmla="*/ 80963 h 323850"/>
                <a:gd name="connsiteX27" fmla="*/ 66675 w 492918"/>
                <a:gd name="connsiteY27" fmla="*/ 92869 h 323850"/>
                <a:gd name="connsiteX28" fmla="*/ 47625 w 492918"/>
                <a:gd name="connsiteY28" fmla="*/ 111919 h 323850"/>
                <a:gd name="connsiteX29" fmla="*/ 38100 w 492918"/>
                <a:gd name="connsiteY29" fmla="*/ 130969 h 323850"/>
                <a:gd name="connsiteX30" fmla="*/ 38100 w 492918"/>
                <a:gd name="connsiteY30" fmla="*/ 152400 h 323850"/>
                <a:gd name="connsiteX31" fmla="*/ 14287 w 492918"/>
                <a:gd name="connsiteY31" fmla="*/ 169069 h 323850"/>
                <a:gd name="connsiteX32" fmla="*/ 0 w 492918"/>
                <a:gd name="connsiteY32" fmla="*/ 200025 h 323850"/>
                <a:gd name="connsiteX33" fmla="*/ 35718 w 492918"/>
                <a:gd name="connsiteY33" fmla="*/ 269081 h 323850"/>
                <a:gd name="connsiteX0" fmla="*/ 35718 w 492918"/>
                <a:gd name="connsiteY0" fmla="*/ 269081 h 323850"/>
                <a:gd name="connsiteX1" fmla="*/ 347662 w 492918"/>
                <a:gd name="connsiteY1" fmla="*/ 266700 h 323850"/>
                <a:gd name="connsiteX2" fmla="*/ 359568 w 492918"/>
                <a:gd name="connsiteY2" fmla="*/ 302419 h 323850"/>
                <a:gd name="connsiteX3" fmla="*/ 397668 w 492918"/>
                <a:gd name="connsiteY3" fmla="*/ 323850 h 323850"/>
                <a:gd name="connsiteX4" fmla="*/ 433387 w 492918"/>
                <a:gd name="connsiteY4" fmla="*/ 323850 h 323850"/>
                <a:gd name="connsiteX5" fmla="*/ 438150 w 492918"/>
                <a:gd name="connsiteY5" fmla="*/ 273844 h 323850"/>
                <a:gd name="connsiteX6" fmla="*/ 466725 w 492918"/>
                <a:gd name="connsiteY6" fmla="*/ 259556 h 323850"/>
                <a:gd name="connsiteX7" fmla="*/ 490537 w 492918"/>
                <a:gd name="connsiteY7" fmla="*/ 235744 h 323850"/>
                <a:gd name="connsiteX8" fmla="*/ 492918 w 492918"/>
                <a:gd name="connsiteY8" fmla="*/ 207169 h 323850"/>
                <a:gd name="connsiteX9" fmla="*/ 485775 w 492918"/>
                <a:gd name="connsiteY9" fmla="*/ 169069 h 323850"/>
                <a:gd name="connsiteX10" fmla="*/ 459581 w 492918"/>
                <a:gd name="connsiteY10" fmla="*/ 152400 h 323850"/>
                <a:gd name="connsiteX11" fmla="*/ 442912 w 492918"/>
                <a:gd name="connsiteY11" fmla="*/ 119063 h 323850"/>
                <a:gd name="connsiteX12" fmla="*/ 421481 w 492918"/>
                <a:gd name="connsiteY12" fmla="*/ 88106 h 323850"/>
                <a:gd name="connsiteX13" fmla="*/ 383381 w 492918"/>
                <a:gd name="connsiteY13" fmla="*/ 85725 h 323850"/>
                <a:gd name="connsiteX14" fmla="*/ 366712 w 492918"/>
                <a:gd name="connsiteY14" fmla="*/ 61913 h 323850"/>
                <a:gd name="connsiteX15" fmla="*/ 347662 w 492918"/>
                <a:gd name="connsiteY15" fmla="*/ 40481 h 323850"/>
                <a:gd name="connsiteX16" fmla="*/ 330993 w 492918"/>
                <a:gd name="connsiteY16" fmla="*/ 28575 h 323850"/>
                <a:gd name="connsiteX17" fmla="*/ 290512 w 492918"/>
                <a:gd name="connsiteY17" fmla="*/ 38100 h 323850"/>
                <a:gd name="connsiteX18" fmla="*/ 261937 w 492918"/>
                <a:gd name="connsiteY18" fmla="*/ 16669 h 323850"/>
                <a:gd name="connsiteX19" fmla="*/ 242887 w 492918"/>
                <a:gd name="connsiteY19" fmla="*/ 0 h 323850"/>
                <a:gd name="connsiteX20" fmla="*/ 214312 w 492918"/>
                <a:gd name="connsiteY20" fmla="*/ 7144 h 323850"/>
                <a:gd name="connsiteX21" fmla="*/ 185737 w 492918"/>
                <a:gd name="connsiteY21" fmla="*/ 30956 h 323850"/>
                <a:gd name="connsiteX22" fmla="*/ 169068 w 492918"/>
                <a:gd name="connsiteY22" fmla="*/ 38100 h 323850"/>
                <a:gd name="connsiteX23" fmla="*/ 145256 w 492918"/>
                <a:gd name="connsiteY23" fmla="*/ 33338 h 323850"/>
                <a:gd name="connsiteX24" fmla="*/ 128587 w 492918"/>
                <a:gd name="connsiteY24" fmla="*/ 30956 h 323850"/>
                <a:gd name="connsiteX25" fmla="*/ 104775 w 492918"/>
                <a:gd name="connsiteY25" fmla="*/ 57150 h 323850"/>
                <a:gd name="connsiteX26" fmla="*/ 97631 w 492918"/>
                <a:gd name="connsiteY26" fmla="*/ 80963 h 323850"/>
                <a:gd name="connsiteX27" fmla="*/ 66675 w 492918"/>
                <a:gd name="connsiteY27" fmla="*/ 92869 h 323850"/>
                <a:gd name="connsiteX28" fmla="*/ 47625 w 492918"/>
                <a:gd name="connsiteY28" fmla="*/ 111919 h 323850"/>
                <a:gd name="connsiteX29" fmla="*/ 38100 w 492918"/>
                <a:gd name="connsiteY29" fmla="*/ 130969 h 323850"/>
                <a:gd name="connsiteX30" fmla="*/ 38100 w 492918"/>
                <a:gd name="connsiteY30" fmla="*/ 152400 h 323850"/>
                <a:gd name="connsiteX31" fmla="*/ 14287 w 492918"/>
                <a:gd name="connsiteY31" fmla="*/ 169069 h 323850"/>
                <a:gd name="connsiteX32" fmla="*/ 0 w 492918"/>
                <a:gd name="connsiteY32" fmla="*/ 200025 h 323850"/>
                <a:gd name="connsiteX33" fmla="*/ 35718 w 492918"/>
                <a:gd name="connsiteY33" fmla="*/ 2690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2918" h="323850">
                  <a:moveTo>
                    <a:pt x="35718" y="269081"/>
                  </a:moveTo>
                  <a:lnTo>
                    <a:pt x="347662" y="266700"/>
                  </a:lnTo>
                  <a:lnTo>
                    <a:pt x="359568" y="302419"/>
                  </a:lnTo>
                  <a:lnTo>
                    <a:pt x="397668" y="323850"/>
                  </a:lnTo>
                  <a:lnTo>
                    <a:pt x="433387" y="323850"/>
                  </a:lnTo>
                  <a:lnTo>
                    <a:pt x="438150" y="273844"/>
                  </a:lnTo>
                  <a:lnTo>
                    <a:pt x="466725" y="259556"/>
                  </a:lnTo>
                  <a:lnTo>
                    <a:pt x="490537" y="235744"/>
                  </a:lnTo>
                  <a:lnTo>
                    <a:pt x="492918" y="207169"/>
                  </a:lnTo>
                  <a:lnTo>
                    <a:pt x="485775" y="169069"/>
                  </a:lnTo>
                  <a:lnTo>
                    <a:pt x="459581" y="152400"/>
                  </a:lnTo>
                  <a:lnTo>
                    <a:pt x="442912" y="119063"/>
                  </a:lnTo>
                  <a:lnTo>
                    <a:pt x="421481" y="88106"/>
                  </a:lnTo>
                  <a:lnTo>
                    <a:pt x="383381" y="85725"/>
                  </a:lnTo>
                  <a:lnTo>
                    <a:pt x="366712" y="61913"/>
                  </a:lnTo>
                  <a:lnTo>
                    <a:pt x="347662" y="40481"/>
                  </a:lnTo>
                  <a:lnTo>
                    <a:pt x="330993" y="28575"/>
                  </a:lnTo>
                  <a:lnTo>
                    <a:pt x="290512" y="38100"/>
                  </a:lnTo>
                  <a:lnTo>
                    <a:pt x="261937" y="16669"/>
                  </a:lnTo>
                  <a:lnTo>
                    <a:pt x="242887" y="0"/>
                  </a:lnTo>
                  <a:lnTo>
                    <a:pt x="214312" y="7144"/>
                  </a:lnTo>
                  <a:lnTo>
                    <a:pt x="185737" y="30956"/>
                  </a:lnTo>
                  <a:lnTo>
                    <a:pt x="169068" y="38100"/>
                  </a:lnTo>
                  <a:lnTo>
                    <a:pt x="145256" y="33338"/>
                  </a:lnTo>
                  <a:lnTo>
                    <a:pt x="128587" y="30956"/>
                  </a:lnTo>
                  <a:lnTo>
                    <a:pt x="104775" y="57150"/>
                  </a:lnTo>
                  <a:lnTo>
                    <a:pt x="97631" y="80963"/>
                  </a:lnTo>
                  <a:lnTo>
                    <a:pt x="66675" y="92869"/>
                  </a:lnTo>
                  <a:lnTo>
                    <a:pt x="47625" y="111919"/>
                  </a:lnTo>
                  <a:lnTo>
                    <a:pt x="38100" y="130969"/>
                  </a:lnTo>
                  <a:lnTo>
                    <a:pt x="38100" y="152400"/>
                  </a:lnTo>
                  <a:lnTo>
                    <a:pt x="14287" y="169069"/>
                  </a:lnTo>
                  <a:lnTo>
                    <a:pt x="0" y="200025"/>
                  </a:lnTo>
                  <a:cubicBezTo>
                    <a:pt x="11906" y="223044"/>
                    <a:pt x="-2382" y="243681"/>
                    <a:pt x="35718" y="269081"/>
                  </a:cubicBezTo>
                  <a:close/>
                </a:path>
              </a:pathLst>
            </a:custGeom>
            <a:solidFill>
              <a:schemeClr val="accent4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9" name="Freeform: Shape 318"/>
            <p:cNvSpPr/>
            <p:nvPr/>
          </p:nvSpPr>
          <p:spPr>
            <a:xfrm>
              <a:off x="2643188" y="5800725"/>
              <a:ext cx="492918" cy="323850"/>
            </a:xfrm>
            <a:custGeom>
              <a:avLst/>
              <a:gdLst>
                <a:gd name="connsiteX0" fmla="*/ 35718 w 492918"/>
                <a:gd name="connsiteY0" fmla="*/ 269081 h 323850"/>
                <a:gd name="connsiteX1" fmla="*/ 347662 w 492918"/>
                <a:gd name="connsiteY1" fmla="*/ 266700 h 323850"/>
                <a:gd name="connsiteX2" fmla="*/ 359568 w 492918"/>
                <a:gd name="connsiteY2" fmla="*/ 302419 h 323850"/>
                <a:gd name="connsiteX3" fmla="*/ 397668 w 492918"/>
                <a:gd name="connsiteY3" fmla="*/ 323850 h 323850"/>
                <a:gd name="connsiteX4" fmla="*/ 433387 w 492918"/>
                <a:gd name="connsiteY4" fmla="*/ 323850 h 323850"/>
                <a:gd name="connsiteX5" fmla="*/ 438150 w 492918"/>
                <a:gd name="connsiteY5" fmla="*/ 273844 h 323850"/>
                <a:gd name="connsiteX6" fmla="*/ 466725 w 492918"/>
                <a:gd name="connsiteY6" fmla="*/ 259556 h 323850"/>
                <a:gd name="connsiteX7" fmla="*/ 490537 w 492918"/>
                <a:gd name="connsiteY7" fmla="*/ 235744 h 323850"/>
                <a:gd name="connsiteX8" fmla="*/ 492918 w 492918"/>
                <a:gd name="connsiteY8" fmla="*/ 207169 h 323850"/>
                <a:gd name="connsiteX9" fmla="*/ 485775 w 492918"/>
                <a:gd name="connsiteY9" fmla="*/ 169069 h 323850"/>
                <a:gd name="connsiteX10" fmla="*/ 459581 w 492918"/>
                <a:gd name="connsiteY10" fmla="*/ 152400 h 323850"/>
                <a:gd name="connsiteX11" fmla="*/ 442912 w 492918"/>
                <a:gd name="connsiteY11" fmla="*/ 119063 h 323850"/>
                <a:gd name="connsiteX12" fmla="*/ 421481 w 492918"/>
                <a:gd name="connsiteY12" fmla="*/ 88106 h 323850"/>
                <a:gd name="connsiteX13" fmla="*/ 383381 w 492918"/>
                <a:gd name="connsiteY13" fmla="*/ 85725 h 323850"/>
                <a:gd name="connsiteX14" fmla="*/ 366712 w 492918"/>
                <a:gd name="connsiteY14" fmla="*/ 61913 h 323850"/>
                <a:gd name="connsiteX15" fmla="*/ 347662 w 492918"/>
                <a:gd name="connsiteY15" fmla="*/ 40481 h 323850"/>
                <a:gd name="connsiteX16" fmla="*/ 330993 w 492918"/>
                <a:gd name="connsiteY16" fmla="*/ 28575 h 323850"/>
                <a:gd name="connsiteX17" fmla="*/ 290512 w 492918"/>
                <a:gd name="connsiteY17" fmla="*/ 38100 h 323850"/>
                <a:gd name="connsiteX18" fmla="*/ 261937 w 492918"/>
                <a:gd name="connsiteY18" fmla="*/ 16669 h 323850"/>
                <a:gd name="connsiteX19" fmla="*/ 242887 w 492918"/>
                <a:gd name="connsiteY19" fmla="*/ 0 h 323850"/>
                <a:gd name="connsiteX20" fmla="*/ 214312 w 492918"/>
                <a:gd name="connsiteY20" fmla="*/ 7144 h 323850"/>
                <a:gd name="connsiteX21" fmla="*/ 185737 w 492918"/>
                <a:gd name="connsiteY21" fmla="*/ 30956 h 323850"/>
                <a:gd name="connsiteX22" fmla="*/ 169068 w 492918"/>
                <a:gd name="connsiteY22" fmla="*/ 38100 h 323850"/>
                <a:gd name="connsiteX23" fmla="*/ 145256 w 492918"/>
                <a:gd name="connsiteY23" fmla="*/ 33338 h 323850"/>
                <a:gd name="connsiteX24" fmla="*/ 128587 w 492918"/>
                <a:gd name="connsiteY24" fmla="*/ 30956 h 323850"/>
                <a:gd name="connsiteX25" fmla="*/ 104775 w 492918"/>
                <a:gd name="connsiteY25" fmla="*/ 57150 h 323850"/>
                <a:gd name="connsiteX26" fmla="*/ 97631 w 492918"/>
                <a:gd name="connsiteY26" fmla="*/ 80963 h 323850"/>
                <a:gd name="connsiteX27" fmla="*/ 66675 w 492918"/>
                <a:gd name="connsiteY27" fmla="*/ 92869 h 323850"/>
                <a:gd name="connsiteX28" fmla="*/ 47625 w 492918"/>
                <a:gd name="connsiteY28" fmla="*/ 111919 h 323850"/>
                <a:gd name="connsiteX29" fmla="*/ 38100 w 492918"/>
                <a:gd name="connsiteY29" fmla="*/ 130969 h 323850"/>
                <a:gd name="connsiteX30" fmla="*/ 38100 w 492918"/>
                <a:gd name="connsiteY30" fmla="*/ 152400 h 323850"/>
                <a:gd name="connsiteX31" fmla="*/ 14287 w 492918"/>
                <a:gd name="connsiteY31" fmla="*/ 169069 h 323850"/>
                <a:gd name="connsiteX32" fmla="*/ 0 w 492918"/>
                <a:gd name="connsiteY32" fmla="*/ 200025 h 323850"/>
                <a:gd name="connsiteX33" fmla="*/ 35718 w 492918"/>
                <a:gd name="connsiteY33" fmla="*/ 269081 h 323850"/>
                <a:gd name="connsiteX0" fmla="*/ 35718 w 492918"/>
                <a:gd name="connsiteY0" fmla="*/ 269081 h 323850"/>
                <a:gd name="connsiteX1" fmla="*/ 347662 w 492918"/>
                <a:gd name="connsiteY1" fmla="*/ 266700 h 323850"/>
                <a:gd name="connsiteX2" fmla="*/ 359568 w 492918"/>
                <a:gd name="connsiteY2" fmla="*/ 302419 h 323850"/>
                <a:gd name="connsiteX3" fmla="*/ 397668 w 492918"/>
                <a:gd name="connsiteY3" fmla="*/ 323850 h 323850"/>
                <a:gd name="connsiteX4" fmla="*/ 433387 w 492918"/>
                <a:gd name="connsiteY4" fmla="*/ 323850 h 323850"/>
                <a:gd name="connsiteX5" fmla="*/ 438150 w 492918"/>
                <a:gd name="connsiteY5" fmla="*/ 273844 h 323850"/>
                <a:gd name="connsiteX6" fmla="*/ 466725 w 492918"/>
                <a:gd name="connsiteY6" fmla="*/ 259556 h 323850"/>
                <a:gd name="connsiteX7" fmla="*/ 490537 w 492918"/>
                <a:gd name="connsiteY7" fmla="*/ 235744 h 323850"/>
                <a:gd name="connsiteX8" fmla="*/ 492918 w 492918"/>
                <a:gd name="connsiteY8" fmla="*/ 207169 h 323850"/>
                <a:gd name="connsiteX9" fmla="*/ 485775 w 492918"/>
                <a:gd name="connsiteY9" fmla="*/ 169069 h 323850"/>
                <a:gd name="connsiteX10" fmla="*/ 459581 w 492918"/>
                <a:gd name="connsiteY10" fmla="*/ 152400 h 323850"/>
                <a:gd name="connsiteX11" fmla="*/ 442912 w 492918"/>
                <a:gd name="connsiteY11" fmla="*/ 119063 h 323850"/>
                <a:gd name="connsiteX12" fmla="*/ 421481 w 492918"/>
                <a:gd name="connsiteY12" fmla="*/ 88106 h 323850"/>
                <a:gd name="connsiteX13" fmla="*/ 383381 w 492918"/>
                <a:gd name="connsiteY13" fmla="*/ 85725 h 323850"/>
                <a:gd name="connsiteX14" fmla="*/ 366712 w 492918"/>
                <a:gd name="connsiteY14" fmla="*/ 61913 h 323850"/>
                <a:gd name="connsiteX15" fmla="*/ 347662 w 492918"/>
                <a:gd name="connsiteY15" fmla="*/ 40481 h 323850"/>
                <a:gd name="connsiteX16" fmla="*/ 330993 w 492918"/>
                <a:gd name="connsiteY16" fmla="*/ 28575 h 323850"/>
                <a:gd name="connsiteX17" fmla="*/ 290512 w 492918"/>
                <a:gd name="connsiteY17" fmla="*/ 38100 h 323850"/>
                <a:gd name="connsiteX18" fmla="*/ 261937 w 492918"/>
                <a:gd name="connsiteY18" fmla="*/ 16669 h 323850"/>
                <a:gd name="connsiteX19" fmla="*/ 242887 w 492918"/>
                <a:gd name="connsiteY19" fmla="*/ 0 h 323850"/>
                <a:gd name="connsiteX20" fmla="*/ 214312 w 492918"/>
                <a:gd name="connsiteY20" fmla="*/ 7144 h 323850"/>
                <a:gd name="connsiteX21" fmla="*/ 185737 w 492918"/>
                <a:gd name="connsiteY21" fmla="*/ 30956 h 323850"/>
                <a:gd name="connsiteX22" fmla="*/ 169068 w 492918"/>
                <a:gd name="connsiteY22" fmla="*/ 38100 h 323850"/>
                <a:gd name="connsiteX23" fmla="*/ 145256 w 492918"/>
                <a:gd name="connsiteY23" fmla="*/ 33338 h 323850"/>
                <a:gd name="connsiteX24" fmla="*/ 128587 w 492918"/>
                <a:gd name="connsiteY24" fmla="*/ 30956 h 323850"/>
                <a:gd name="connsiteX25" fmla="*/ 104775 w 492918"/>
                <a:gd name="connsiteY25" fmla="*/ 57150 h 323850"/>
                <a:gd name="connsiteX26" fmla="*/ 97631 w 492918"/>
                <a:gd name="connsiteY26" fmla="*/ 80963 h 323850"/>
                <a:gd name="connsiteX27" fmla="*/ 66675 w 492918"/>
                <a:gd name="connsiteY27" fmla="*/ 92869 h 323850"/>
                <a:gd name="connsiteX28" fmla="*/ 47625 w 492918"/>
                <a:gd name="connsiteY28" fmla="*/ 111919 h 323850"/>
                <a:gd name="connsiteX29" fmla="*/ 38100 w 492918"/>
                <a:gd name="connsiteY29" fmla="*/ 130969 h 323850"/>
                <a:gd name="connsiteX30" fmla="*/ 38100 w 492918"/>
                <a:gd name="connsiteY30" fmla="*/ 152400 h 323850"/>
                <a:gd name="connsiteX31" fmla="*/ 14287 w 492918"/>
                <a:gd name="connsiteY31" fmla="*/ 169069 h 323850"/>
                <a:gd name="connsiteX32" fmla="*/ 0 w 492918"/>
                <a:gd name="connsiteY32" fmla="*/ 200025 h 323850"/>
                <a:gd name="connsiteX33" fmla="*/ 35718 w 492918"/>
                <a:gd name="connsiteY33" fmla="*/ 2690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2918" h="323850">
                  <a:moveTo>
                    <a:pt x="35718" y="269081"/>
                  </a:moveTo>
                  <a:lnTo>
                    <a:pt x="347662" y="266700"/>
                  </a:lnTo>
                  <a:lnTo>
                    <a:pt x="359568" y="302419"/>
                  </a:lnTo>
                  <a:lnTo>
                    <a:pt x="397668" y="323850"/>
                  </a:lnTo>
                  <a:lnTo>
                    <a:pt x="433387" y="323850"/>
                  </a:lnTo>
                  <a:lnTo>
                    <a:pt x="438150" y="273844"/>
                  </a:lnTo>
                  <a:lnTo>
                    <a:pt x="466725" y="259556"/>
                  </a:lnTo>
                  <a:lnTo>
                    <a:pt x="490537" y="235744"/>
                  </a:lnTo>
                  <a:lnTo>
                    <a:pt x="492918" y="207169"/>
                  </a:lnTo>
                  <a:lnTo>
                    <a:pt x="485775" y="169069"/>
                  </a:lnTo>
                  <a:lnTo>
                    <a:pt x="459581" y="152400"/>
                  </a:lnTo>
                  <a:lnTo>
                    <a:pt x="442912" y="119063"/>
                  </a:lnTo>
                  <a:lnTo>
                    <a:pt x="421481" y="88106"/>
                  </a:lnTo>
                  <a:lnTo>
                    <a:pt x="383381" y="85725"/>
                  </a:lnTo>
                  <a:lnTo>
                    <a:pt x="366712" y="61913"/>
                  </a:lnTo>
                  <a:lnTo>
                    <a:pt x="347662" y="40481"/>
                  </a:lnTo>
                  <a:lnTo>
                    <a:pt x="330993" y="28575"/>
                  </a:lnTo>
                  <a:lnTo>
                    <a:pt x="290512" y="38100"/>
                  </a:lnTo>
                  <a:lnTo>
                    <a:pt x="261937" y="16669"/>
                  </a:lnTo>
                  <a:lnTo>
                    <a:pt x="242887" y="0"/>
                  </a:lnTo>
                  <a:lnTo>
                    <a:pt x="214312" y="7144"/>
                  </a:lnTo>
                  <a:lnTo>
                    <a:pt x="185737" y="30956"/>
                  </a:lnTo>
                  <a:lnTo>
                    <a:pt x="169068" y="38100"/>
                  </a:lnTo>
                  <a:lnTo>
                    <a:pt x="145256" y="33338"/>
                  </a:lnTo>
                  <a:lnTo>
                    <a:pt x="128587" y="30956"/>
                  </a:lnTo>
                  <a:lnTo>
                    <a:pt x="104775" y="57150"/>
                  </a:lnTo>
                  <a:lnTo>
                    <a:pt x="97631" y="80963"/>
                  </a:lnTo>
                  <a:lnTo>
                    <a:pt x="66675" y="92869"/>
                  </a:lnTo>
                  <a:lnTo>
                    <a:pt x="47625" y="111919"/>
                  </a:lnTo>
                  <a:lnTo>
                    <a:pt x="38100" y="130969"/>
                  </a:lnTo>
                  <a:lnTo>
                    <a:pt x="38100" y="152400"/>
                  </a:lnTo>
                  <a:lnTo>
                    <a:pt x="14287" y="169069"/>
                  </a:lnTo>
                  <a:lnTo>
                    <a:pt x="0" y="200025"/>
                  </a:lnTo>
                  <a:cubicBezTo>
                    <a:pt x="11906" y="223044"/>
                    <a:pt x="-2382" y="243681"/>
                    <a:pt x="35718" y="269081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Freeform 276"/>
            <p:cNvSpPr>
              <a:spLocks noEditPoints="1"/>
            </p:cNvSpPr>
            <p:nvPr/>
          </p:nvSpPr>
          <p:spPr bwMode="auto">
            <a:xfrm>
              <a:off x="2352675" y="5688013"/>
              <a:ext cx="795338" cy="693738"/>
            </a:xfrm>
            <a:custGeom>
              <a:avLst/>
              <a:gdLst>
                <a:gd name="T0" fmla="*/ 153 w 179"/>
                <a:gd name="T1" fmla="*/ 42 h 157"/>
                <a:gd name="T2" fmla="*/ 118 w 179"/>
                <a:gd name="T3" fmla="*/ 22 h 157"/>
                <a:gd name="T4" fmla="*/ 102 w 179"/>
                <a:gd name="T5" fmla="*/ 16 h 157"/>
                <a:gd name="T6" fmla="*/ 10 w 179"/>
                <a:gd name="T7" fmla="*/ 16 h 157"/>
                <a:gd name="T8" fmla="*/ 1 w 179"/>
                <a:gd name="T9" fmla="*/ 53 h 157"/>
                <a:gd name="T10" fmla="*/ 15 w 179"/>
                <a:gd name="T11" fmla="*/ 63 h 157"/>
                <a:gd name="T12" fmla="*/ 16 w 179"/>
                <a:gd name="T13" fmla="*/ 53 h 157"/>
                <a:gd name="T14" fmla="*/ 86 w 179"/>
                <a:gd name="T15" fmla="*/ 6 h 157"/>
                <a:gd name="T16" fmla="*/ 83 w 179"/>
                <a:gd name="T17" fmla="*/ 42 h 157"/>
                <a:gd name="T18" fmla="*/ 47 w 179"/>
                <a:gd name="T19" fmla="*/ 55 h 157"/>
                <a:gd name="T20" fmla="*/ 10 w 179"/>
                <a:gd name="T21" fmla="*/ 83 h 157"/>
                <a:gd name="T22" fmla="*/ 13 w 179"/>
                <a:gd name="T23" fmla="*/ 115 h 157"/>
                <a:gd name="T24" fmla="*/ 22 w 179"/>
                <a:gd name="T25" fmla="*/ 128 h 157"/>
                <a:gd name="T26" fmla="*/ 51 w 179"/>
                <a:gd name="T27" fmla="*/ 141 h 157"/>
                <a:gd name="T28" fmla="*/ 138 w 179"/>
                <a:gd name="T29" fmla="*/ 141 h 157"/>
                <a:gd name="T30" fmla="*/ 146 w 179"/>
                <a:gd name="T31" fmla="*/ 107 h 157"/>
                <a:gd name="T32" fmla="*/ 123 w 179"/>
                <a:gd name="T33" fmla="*/ 107 h 157"/>
                <a:gd name="T34" fmla="*/ 131 w 179"/>
                <a:gd name="T35" fmla="*/ 141 h 157"/>
                <a:gd name="T36" fmla="*/ 58 w 179"/>
                <a:gd name="T37" fmla="*/ 141 h 157"/>
                <a:gd name="T38" fmla="*/ 118 w 179"/>
                <a:gd name="T39" fmla="*/ 99 h 157"/>
                <a:gd name="T40" fmla="*/ 157 w 179"/>
                <a:gd name="T41" fmla="*/ 102 h 157"/>
                <a:gd name="T42" fmla="*/ 166 w 179"/>
                <a:gd name="T43" fmla="*/ 89 h 157"/>
                <a:gd name="T44" fmla="*/ 77 w 179"/>
                <a:gd name="T45" fmla="*/ 83 h 157"/>
                <a:gd name="T46" fmla="*/ 77 w 179"/>
                <a:gd name="T47" fmla="*/ 63 h 157"/>
                <a:gd name="T48" fmla="*/ 90 w 179"/>
                <a:gd name="T49" fmla="*/ 70 h 157"/>
                <a:gd name="T50" fmla="*/ 77 w 179"/>
                <a:gd name="T51" fmla="*/ 83 h 157"/>
                <a:gd name="T52" fmla="*/ 102 w 179"/>
                <a:gd name="T53" fmla="*/ 109 h 157"/>
                <a:gd name="T54" fmla="*/ 22 w 179"/>
                <a:gd name="T55" fmla="*/ 122 h 157"/>
                <a:gd name="T56" fmla="*/ 16 w 179"/>
                <a:gd name="T57" fmla="*/ 109 h 157"/>
                <a:gd name="T58" fmla="*/ 16 w 179"/>
                <a:gd name="T59" fmla="*/ 88 h 157"/>
                <a:gd name="T60" fmla="*/ 26 w 179"/>
                <a:gd name="T61" fmla="*/ 74 h 157"/>
                <a:gd name="T62" fmla="*/ 32 w 179"/>
                <a:gd name="T63" fmla="*/ 71 h 157"/>
                <a:gd name="T64" fmla="*/ 47 w 179"/>
                <a:gd name="T65" fmla="*/ 62 h 157"/>
                <a:gd name="T66" fmla="*/ 61 w 179"/>
                <a:gd name="T67" fmla="*/ 54 h 157"/>
                <a:gd name="T68" fmla="*/ 77 w 179"/>
                <a:gd name="T69" fmla="*/ 90 h 157"/>
                <a:gd name="T70" fmla="*/ 163 w 179"/>
                <a:gd name="T71" fmla="*/ 83 h 157"/>
                <a:gd name="T72" fmla="*/ 157 w 179"/>
                <a:gd name="T73" fmla="*/ 96 h 157"/>
                <a:gd name="T74" fmla="*/ 109 w 179"/>
                <a:gd name="T75" fmla="*/ 83 h 157"/>
                <a:gd name="T76" fmla="*/ 77 w 179"/>
                <a:gd name="T77" fmla="*/ 55 h 157"/>
                <a:gd name="T78" fmla="*/ 99 w 179"/>
                <a:gd name="T79" fmla="*/ 35 h 157"/>
                <a:gd name="T80" fmla="*/ 109 w 179"/>
                <a:gd name="T81" fmla="*/ 35 h 157"/>
                <a:gd name="T82" fmla="*/ 129 w 179"/>
                <a:gd name="T83" fmla="*/ 37 h 157"/>
                <a:gd name="T84" fmla="*/ 147 w 179"/>
                <a:gd name="T85" fmla="*/ 45 h 157"/>
                <a:gd name="T86" fmla="*/ 151 w 179"/>
                <a:gd name="T87" fmla="*/ 48 h 157"/>
                <a:gd name="T88" fmla="*/ 163 w 179"/>
                <a:gd name="T89" fmla="*/ 60 h 157"/>
                <a:gd name="T90" fmla="*/ 173 w 179"/>
                <a:gd name="T91" fmla="*/ 74 h 157"/>
                <a:gd name="T92" fmla="*/ 163 w 179"/>
                <a:gd name="T93" fmla="*/ 8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9" h="157">
                  <a:moveTo>
                    <a:pt x="170" y="59"/>
                  </a:moveTo>
                  <a:cubicBezTo>
                    <a:pt x="170" y="58"/>
                    <a:pt x="170" y="58"/>
                    <a:pt x="170" y="58"/>
                  </a:cubicBezTo>
                  <a:cubicBezTo>
                    <a:pt x="170" y="49"/>
                    <a:pt x="162" y="41"/>
                    <a:pt x="153" y="42"/>
                  </a:cubicBezTo>
                  <a:cubicBezTo>
                    <a:pt x="152" y="34"/>
                    <a:pt x="145" y="29"/>
                    <a:pt x="138" y="29"/>
                  </a:cubicBezTo>
                  <a:cubicBezTo>
                    <a:pt x="136" y="29"/>
                    <a:pt x="134" y="29"/>
                    <a:pt x="132" y="30"/>
                  </a:cubicBezTo>
                  <a:cubicBezTo>
                    <a:pt x="129" y="25"/>
                    <a:pt x="124" y="22"/>
                    <a:pt x="118" y="22"/>
                  </a:cubicBezTo>
                  <a:cubicBezTo>
                    <a:pt x="113" y="22"/>
                    <a:pt x="108" y="25"/>
                    <a:pt x="105" y="30"/>
                  </a:cubicBezTo>
                  <a:cubicBezTo>
                    <a:pt x="104" y="30"/>
                    <a:pt x="103" y="29"/>
                    <a:pt x="102" y="29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7"/>
                    <a:pt x="95" y="0"/>
                    <a:pt x="8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0" y="7"/>
                    <a:pt x="10" y="16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4"/>
                    <a:pt x="12" y="64"/>
                    <a:pt x="13" y="64"/>
                  </a:cubicBezTo>
                  <a:cubicBezTo>
                    <a:pt x="14" y="64"/>
                    <a:pt x="14" y="64"/>
                    <a:pt x="15" y="6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20" y="6"/>
                    <a:pt x="2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92" y="6"/>
                    <a:pt x="96" y="11"/>
                    <a:pt x="96" y="16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0" y="30"/>
                    <a:pt x="85" y="35"/>
                    <a:pt x="83" y="42"/>
                  </a:cubicBezTo>
                  <a:cubicBezTo>
                    <a:pt x="78" y="43"/>
                    <a:pt x="73" y="47"/>
                    <a:pt x="71" y="52"/>
                  </a:cubicBezTo>
                  <a:cubicBezTo>
                    <a:pt x="69" y="50"/>
                    <a:pt x="65" y="48"/>
                    <a:pt x="61" y="48"/>
                  </a:cubicBezTo>
                  <a:cubicBezTo>
                    <a:pt x="55" y="48"/>
                    <a:pt x="50" y="51"/>
                    <a:pt x="47" y="55"/>
                  </a:cubicBezTo>
                  <a:cubicBezTo>
                    <a:pt x="46" y="55"/>
                    <a:pt x="44" y="54"/>
                    <a:pt x="42" y="54"/>
                  </a:cubicBezTo>
                  <a:cubicBezTo>
                    <a:pt x="34" y="54"/>
                    <a:pt x="27" y="60"/>
                    <a:pt x="26" y="67"/>
                  </a:cubicBezTo>
                  <a:cubicBezTo>
                    <a:pt x="17" y="67"/>
                    <a:pt x="10" y="74"/>
                    <a:pt x="10" y="83"/>
                  </a:cubicBezTo>
                  <a:cubicBezTo>
                    <a:pt x="10" y="84"/>
                    <a:pt x="10" y="84"/>
                    <a:pt x="10" y="85"/>
                  </a:cubicBezTo>
                  <a:cubicBezTo>
                    <a:pt x="4" y="87"/>
                    <a:pt x="0" y="93"/>
                    <a:pt x="0" y="99"/>
                  </a:cubicBezTo>
                  <a:cubicBezTo>
                    <a:pt x="0" y="107"/>
                    <a:pt x="5" y="113"/>
                    <a:pt x="13" y="11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4" y="128"/>
                    <a:pt x="16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30" y="128"/>
                    <a:pt x="37" y="122"/>
                    <a:pt x="38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1" y="150"/>
                    <a:pt x="58" y="157"/>
                    <a:pt x="67" y="157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30" y="157"/>
                    <a:pt x="138" y="150"/>
                    <a:pt x="138" y="141"/>
                  </a:cubicBezTo>
                  <a:cubicBezTo>
                    <a:pt x="138" y="107"/>
                    <a:pt x="138" y="107"/>
                    <a:pt x="138" y="107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5" y="96"/>
                    <a:pt x="133" y="96"/>
                    <a:pt x="132" y="9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1" y="146"/>
                    <a:pt x="127" y="150"/>
                    <a:pt x="122" y="150"/>
                  </a:cubicBezTo>
                  <a:cubicBezTo>
                    <a:pt x="67" y="150"/>
                    <a:pt x="67" y="150"/>
                    <a:pt x="67" y="150"/>
                  </a:cubicBezTo>
                  <a:cubicBezTo>
                    <a:pt x="62" y="150"/>
                    <a:pt x="58" y="146"/>
                    <a:pt x="58" y="141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11" y="115"/>
                    <a:pt x="118" y="108"/>
                    <a:pt x="118" y="99"/>
                  </a:cubicBezTo>
                  <a:cubicBezTo>
                    <a:pt x="118" y="96"/>
                    <a:pt x="117" y="92"/>
                    <a:pt x="115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3" y="97"/>
                    <a:pt x="149" y="102"/>
                    <a:pt x="157" y="102"/>
                  </a:cubicBezTo>
                  <a:cubicBezTo>
                    <a:pt x="163" y="102"/>
                    <a:pt x="163" y="102"/>
                    <a:pt x="163" y="102"/>
                  </a:cubicBezTo>
                  <a:cubicBezTo>
                    <a:pt x="165" y="102"/>
                    <a:pt x="166" y="101"/>
                    <a:pt x="166" y="9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74" y="88"/>
                    <a:pt x="179" y="81"/>
                    <a:pt x="179" y="74"/>
                  </a:cubicBezTo>
                  <a:cubicBezTo>
                    <a:pt x="179" y="67"/>
                    <a:pt x="175" y="61"/>
                    <a:pt x="170" y="59"/>
                  </a:cubicBezTo>
                  <a:close/>
                  <a:moveTo>
                    <a:pt x="77" y="83"/>
                  </a:moveTo>
                  <a:cubicBezTo>
                    <a:pt x="71" y="83"/>
                    <a:pt x="67" y="79"/>
                    <a:pt x="67" y="74"/>
                  </a:cubicBezTo>
                  <a:cubicBezTo>
                    <a:pt x="67" y="69"/>
                    <a:pt x="70" y="65"/>
                    <a:pt x="75" y="64"/>
                  </a:cubicBezTo>
                  <a:cubicBezTo>
                    <a:pt x="76" y="64"/>
                    <a:pt x="76" y="63"/>
                    <a:pt x="77" y="63"/>
                  </a:cubicBezTo>
                  <a:cubicBezTo>
                    <a:pt x="77" y="62"/>
                    <a:pt x="77" y="62"/>
                    <a:pt x="77" y="61"/>
                  </a:cubicBezTo>
                  <a:cubicBezTo>
                    <a:pt x="78" y="61"/>
                    <a:pt x="79" y="61"/>
                    <a:pt x="80" y="61"/>
                  </a:cubicBezTo>
                  <a:cubicBezTo>
                    <a:pt x="85" y="61"/>
                    <a:pt x="90" y="65"/>
                    <a:pt x="90" y="70"/>
                  </a:cubicBezTo>
                  <a:cubicBezTo>
                    <a:pt x="90" y="72"/>
                    <a:pt x="91" y="74"/>
                    <a:pt x="93" y="74"/>
                  </a:cubicBezTo>
                  <a:cubicBezTo>
                    <a:pt x="98" y="74"/>
                    <a:pt x="102" y="78"/>
                    <a:pt x="102" y="83"/>
                  </a:cubicBezTo>
                  <a:lnTo>
                    <a:pt x="77" y="83"/>
                  </a:lnTo>
                  <a:close/>
                  <a:moveTo>
                    <a:pt x="104" y="90"/>
                  </a:moveTo>
                  <a:cubicBezTo>
                    <a:pt x="109" y="91"/>
                    <a:pt x="112" y="95"/>
                    <a:pt x="112" y="99"/>
                  </a:cubicBezTo>
                  <a:cubicBezTo>
                    <a:pt x="112" y="104"/>
                    <a:pt x="108" y="109"/>
                    <a:pt x="102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3" y="109"/>
                    <a:pt x="32" y="110"/>
                    <a:pt x="32" y="112"/>
                  </a:cubicBezTo>
                  <a:cubicBezTo>
                    <a:pt x="32" y="117"/>
                    <a:pt x="28" y="122"/>
                    <a:pt x="22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0"/>
                    <a:pt x="18" y="109"/>
                    <a:pt x="16" y="109"/>
                  </a:cubicBezTo>
                  <a:cubicBezTo>
                    <a:pt x="11" y="109"/>
                    <a:pt x="6" y="104"/>
                    <a:pt x="6" y="99"/>
                  </a:cubicBezTo>
                  <a:cubicBezTo>
                    <a:pt x="6" y="95"/>
                    <a:pt x="10" y="91"/>
                    <a:pt x="14" y="90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7" y="88"/>
                    <a:pt x="17" y="87"/>
                    <a:pt x="16" y="86"/>
                  </a:cubicBezTo>
                  <a:cubicBezTo>
                    <a:pt x="16" y="85"/>
                    <a:pt x="16" y="84"/>
                    <a:pt x="16" y="83"/>
                  </a:cubicBezTo>
                  <a:cubicBezTo>
                    <a:pt x="16" y="78"/>
                    <a:pt x="20" y="74"/>
                    <a:pt x="26" y="74"/>
                  </a:cubicBezTo>
                  <a:cubicBezTo>
                    <a:pt x="26" y="74"/>
                    <a:pt x="27" y="74"/>
                    <a:pt x="28" y="74"/>
                  </a:cubicBezTo>
                  <a:cubicBezTo>
                    <a:pt x="29" y="74"/>
                    <a:pt x="30" y="74"/>
                    <a:pt x="31" y="73"/>
                  </a:cubicBezTo>
                  <a:cubicBezTo>
                    <a:pt x="32" y="73"/>
                    <a:pt x="32" y="72"/>
                    <a:pt x="32" y="71"/>
                  </a:cubicBezTo>
                  <a:cubicBezTo>
                    <a:pt x="32" y="71"/>
                    <a:pt x="32" y="70"/>
                    <a:pt x="32" y="70"/>
                  </a:cubicBezTo>
                  <a:cubicBezTo>
                    <a:pt x="32" y="65"/>
                    <a:pt x="36" y="61"/>
                    <a:pt x="42" y="61"/>
                  </a:cubicBezTo>
                  <a:cubicBezTo>
                    <a:pt x="44" y="61"/>
                    <a:pt x="45" y="61"/>
                    <a:pt x="47" y="62"/>
                  </a:cubicBezTo>
                  <a:cubicBezTo>
                    <a:pt x="48" y="63"/>
                    <a:pt x="49" y="63"/>
                    <a:pt x="50" y="63"/>
                  </a:cubicBezTo>
                  <a:cubicBezTo>
                    <a:pt x="51" y="63"/>
                    <a:pt x="51" y="62"/>
                    <a:pt x="52" y="61"/>
                  </a:cubicBezTo>
                  <a:cubicBezTo>
                    <a:pt x="53" y="57"/>
                    <a:pt x="57" y="54"/>
                    <a:pt x="61" y="54"/>
                  </a:cubicBezTo>
                  <a:cubicBezTo>
                    <a:pt x="64" y="54"/>
                    <a:pt x="68" y="56"/>
                    <a:pt x="69" y="60"/>
                  </a:cubicBezTo>
                  <a:cubicBezTo>
                    <a:pt x="64" y="62"/>
                    <a:pt x="61" y="68"/>
                    <a:pt x="61" y="74"/>
                  </a:cubicBezTo>
                  <a:cubicBezTo>
                    <a:pt x="61" y="82"/>
                    <a:pt x="68" y="90"/>
                    <a:pt x="77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lose/>
                  <a:moveTo>
                    <a:pt x="163" y="83"/>
                  </a:moveTo>
                  <a:cubicBezTo>
                    <a:pt x="161" y="83"/>
                    <a:pt x="160" y="85"/>
                    <a:pt x="160" y="8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2" y="96"/>
                    <a:pt x="147" y="92"/>
                    <a:pt x="147" y="86"/>
                  </a:cubicBezTo>
                  <a:cubicBezTo>
                    <a:pt x="147" y="85"/>
                    <a:pt x="146" y="83"/>
                    <a:pt x="144" y="8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9" y="75"/>
                    <a:pt x="103" y="69"/>
                    <a:pt x="96" y="67"/>
                  </a:cubicBezTo>
                  <a:cubicBezTo>
                    <a:pt x="94" y="60"/>
                    <a:pt x="88" y="54"/>
                    <a:pt x="80" y="54"/>
                  </a:cubicBezTo>
                  <a:cubicBezTo>
                    <a:pt x="79" y="54"/>
                    <a:pt x="78" y="54"/>
                    <a:pt x="77" y="55"/>
                  </a:cubicBezTo>
                  <a:cubicBezTo>
                    <a:pt x="79" y="51"/>
                    <a:pt x="82" y="48"/>
                    <a:pt x="86" y="48"/>
                  </a:cubicBezTo>
                  <a:cubicBezTo>
                    <a:pt x="88" y="48"/>
                    <a:pt x="90" y="47"/>
                    <a:pt x="90" y="45"/>
                  </a:cubicBezTo>
                  <a:cubicBezTo>
                    <a:pt x="90" y="39"/>
                    <a:pt x="94" y="35"/>
                    <a:pt x="99" y="35"/>
                  </a:cubicBezTo>
                  <a:cubicBezTo>
                    <a:pt x="101" y="35"/>
                    <a:pt x="103" y="36"/>
                    <a:pt x="105" y="37"/>
                  </a:cubicBezTo>
                  <a:cubicBezTo>
                    <a:pt x="105" y="37"/>
                    <a:pt x="106" y="38"/>
                    <a:pt x="107" y="37"/>
                  </a:cubicBezTo>
                  <a:cubicBezTo>
                    <a:pt x="108" y="37"/>
                    <a:pt x="109" y="36"/>
                    <a:pt x="109" y="35"/>
                  </a:cubicBezTo>
                  <a:cubicBezTo>
                    <a:pt x="111" y="31"/>
                    <a:pt x="114" y="29"/>
                    <a:pt x="118" y="29"/>
                  </a:cubicBezTo>
                  <a:cubicBezTo>
                    <a:pt x="122" y="29"/>
                    <a:pt x="126" y="31"/>
                    <a:pt x="127" y="35"/>
                  </a:cubicBezTo>
                  <a:cubicBezTo>
                    <a:pt x="128" y="36"/>
                    <a:pt x="128" y="37"/>
                    <a:pt x="129" y="37"/>
                  </a:cubicBezTo>
                  <a:cubicBezTo>
                    <a:pt x="130" y="38"/>
                    <a:pt x="131" y="37"/>
                    <a:pt x="132" y="37"/>
                  </a:cubicBezTo>
                  <a:cubicBezTo>
                    <a:pt x="134" y="36"/>
                    <a:pt x="136" y="35"/>
                    <a:pt x="138" y="35"/>
                  </a:cubicBezTo>
                  <a:cubicBezTo>
                    <a:pt x="143" y="35"/>
                    <a:pt x="147" y="39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7" y="46"/>
                    <a:pt x="148" y="47"/>
                    <a:pt x="148" y="48"/>
                  </a:cubicBezTo>
                  <a:cubicBezTo>
                    <a:pt x="149" y="48"/>
                    <a:pt x="150" y="49"/>
                    <a:pt x="151" y="48"/>
                  </a:cubicBezTo>
                  <a:cubicBezTo>
                    <a:pt x="152" y="48"/>
                    <a:pt x="153" y="48"/>
                    <a:pt x="154" y="48"/>
                  </a:cubicBezTo>
                  <a:cubicBezTo>
                    <a:pt x="159" y="48"/>
                    <a:pt x="163" y="52"/>
                    <a:pt x="163" y="58"/>
                  </a:cubicBezTo>
                  <a:cubicBezTo>
                    <a:pt x="163" y="58"/>
                    <a:pt x="163" y="59"/>
                    <a:pt x="163" y="60"/>
                  </a:cubicBezTo>
                  <a:cubicBezTo>
                    <a:pt x="163" y="61"/>
                    <a:pt x="163" y="62"/>
                    <a:pt x="163" y="63"/>
                  </a:cubicBezTo>
                  <a:cubicBezTo>
                    <a:pt x="164" y="63"/>
                    <a:pt x="164" y="64"/>
                    <a:pt x="165" y="64"/>
                  </a:cubicBezTo>
                  <a:cubicBezTo>
                    <a:pt x="170" y="65"/>
                    <a:pt x="173" y="69"/>
                    <a:pt x="173" y="74"/>
                  </a:cubicBezTo>
                  <a:cubicBezTo>
                    <a:pt x="173" y="79"/>
                    <a:pt x="169" y="83"/>
                    <a:pt x="163" y="83"/>
                  </a:cubicBezTo>
                  <a:close/>
                  <a:moveTo>
                    <a:pt x="163" y="83"/>
                  </a:moveTo>
                  <a:cubicBezTo>
                    <a:pt x="163" y="83"/>
                    <a:pt x="163" y="83"/>
                    <a:pt x="163" y="8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Rectangle 277"/>
            <p:cNvSpPr>
              <a:spLocks noChangeArrowheads="1"/>
            </p:cNvSpPr>
            <p:nvPr/>
          </p:nvSpPr>
          <p:spPr bwMode="auto">
            <a:xfrm>
              <a:off x="2947988" y="5700713"/>
              <a:ext cx="31750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Rectangle 278"/>
            <p:cNvSpPr>
              <a:spLocks noChangeArrowheads="1"/>
            </p:cNvSpPr>
            <p:nvPr/>
          </p:nvSpPr>
          <p:spPr bwMode="auto">
            <a:xfrm>
              <a:off x="3006725" y="5700713"/>
              <a:ext cx="30163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Rectangle 279"/>
            <p:cNvSpPr>
              <a:spLocks noChangeArrowheads="1"/>
            </p:cNvSpPr>
            <p:nvPr/>
          </p:nvSpPr>
          <p:spPr bwMode="auto">
            <a:xfrm>
              <a:off x="3063875" y="5700713"/>
              <a:ext cx="26988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Rectangle 280"/>
            <p:cNvSpPr>
              <a:spLocks noChangeArrowheads="1"/>
            </p:cNvSpPr>
            <p:nvPr/>
          </p:nvSpPr>
          <p:spPr bwMode="auto">
            <a:xfrm>
              <a:off x="2409825" y="6350001"/>
              <a:ext cx="26988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Rectangle 281"/>
            <p:cNvSpPr>
              <a:spLocks noChangeArrowheads="1"/>
            </p:cNvSpPr>
            <p:nvPr/>
          </p:nvSpPr>
          <p:spPr bwMode="auto">
            <a:xfrm>
              <a:off x="2468563" y="6350001"/>
              <a:ext cx="26988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8" name="Rectangle 282"/>
            <p:cNvSpPr>
              <a:spLocks noChangeArrowheads="1"/>
            </p:cNvSpPr>
            <p:nvPr/>
          </p:nvSpPr>
          <p:spPr bwMode="auto">
            <a:xfrm>
              <a:off x="2520950" y="6350001"/>
              <a:ext cx="31750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5" name="Group 334"/>
          <p:cNvGrpSpPr>
            <a:grpSpLocks noChangeAspect="1"/>
          </p:cNvGrpSpPr>
          <p:nvPr/>
        </p:nvGrpSpPr>
        <p:grpSpPr>
          <a:xfrm>
            <a:off x="2872019" y="3831417"/>
            <a:ext cx="307904" cy="304800"/>
            <a:chOff x="4219575" y="5597525"/>
            <a:chExt cx="787400" cy="779463"/>
          </a:xfrm>
        </p:grpSpPr>
        <p:sp>
          <p:nvSpPr>
            <p:cNvPr id="334" name="Freeform: Shape 333"/>
            <p:cNvSpPr/>
            <p:nvPr/>
          </p:nvSpPr>
          <p:spPr>
            <a:xfrm>
              <a:off x="4246564" y="6132513"/>
              <a:ext cx="235744" cy="233363"/>
            </a:xfrm>
            <a:custGeom>
              <a:avLst/>
              <a:gdLst>
                <a:gd name="connsiteX0" fmla="*/ 0 w 235744"/>
                <a:gd name="connsiteY0" fmla="*/ 78582 h 233363"/>
                <a:gd name="connsiteX1" fmla="*/ 145256 w 235744"/>
                <a:gd name="connsiteY1" fmla="*/ 233363 h 233363"/>
                <a:gd name="connsiteX2" fmla="*/ 235744 w 235744"/>
                <a:gd name="connsiteY2" fmla="*/ 150019 h 233363"/>
                <a:gd name="connsiteX3" fmla="*/ 80962 w 235744"/>
                <a:gd name="connsiteY3" fmla="*/ 0 h 233363"/>
                <a:gd name="connsiteX4" fmla="*/ 0 w 235744"/>
                <a:gd name="connsiteY4" fmla="*/ 78582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44" h="233363">
                  <a:moveTo>
                    <a:pt x="0" y="78582"/>
                  </a:moveTo>
                  <a:lnTo>
                    <a:pt x="145256" y="233363"/>
                  </a:lnTo>
                  <a:lnTo>
                    <a:pt x="235744" y="150019"/>
                  </a:lnTo>
                  <a:lnTo>
                    <a:pt x="80962" y="0"/>
                  </a:lnTo>
                  <a:lnTo>
                    <a:pt x="0" y="78582"/>
                  </a:lnTo>
                  <a:close/>
                </a:path>
              </a:pathLst>
            </a:custGeom>
            <a:solidFill>
              <a:schemeClr val="accent4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: Shape 332"/>
            <p:cNvSpPr/>
            <p:nvPr/>
          </p:nvSpPr>
          <p:spPr>
            <a:xfrm>
              <a:off x="4750594" y="5622131"/>
              <a:ext cx="235744" cy="233363"/>
            </a:xfrm>
            <a:custGeom>
              <a:avLst/>
              <a:gdLst>
                <a:gd name="connsiteX0" fmla="*/ 0 w 235744"/>
                <a:gd name="connsiteY0" fmla="*/ 78582 h 233363"/>
                <a:gd name="connsiteX1" fmla="*/ 145256 w 235744"/>
                <a:gd name="connsiteY1" fmla="*/ 233363 h 233363"/>
                <a:gd name="connsiteX2" fmla="*/ 235744 w 235744"/>
                <a:gd name="connsiteY2" fmla="*/ 150019 h 233363"/>
                <a:gd name="connsiteX3" fmla="*/ 80962 w 235744"/>
                <a:gd name="connsiteY3" fmla="*/ 0 h 233363"/>
                <a:gd name="connsiteX4" fmla="*/ 0 w 235744"/>
                <a:gd name="connsiteY4" fmla="*/ 78582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44" h="233363">
                  <a:moveTo>
                    <a:pt x="0" y="78582"/>
                  </a:moveTo>
                  <a:lnTo>
                    <a:pt x="145256" y="233363"/>
                  </a:lnTo>
                  <a:lnTo>
                    <a:pt x="235744" y="150019"/>
                  </a:lnTo>
                  <a:lnTo>
                    <a:pt x="80962" y="0"/>
                  </a:lnTo>
                  <a:lnTo>
                    <a:pt x="0" y="78582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286"/>
            <p:cNvSpPr>
              <a:spLocks noEditPoints="1"/>
            </p:cNvSpPr>
            <p:nvPr/>
          </p:nvSpPr>
          <p:spPr bwMode="auto">
            <a:xfrm>
              <a:off x="4219575" y="5597525"/>
              <a:ext cx="787400" cy="779463"/>
            </a:xfrm>
            <a:custGeom>
              <a:avLst/>
              <a:gdLst>
                <a:gd name="T0" fmla="*/ 138 w 177"/>
                <a:gd name="T1" fmla="*/ 92 h 177"/>
                <a:gd name="T2" fmla="*/ 140 w 177"/>
                <a:gd name="T3" fmla="*/ 77 h 177"/>
                <a:gd name="T4" fmla="*/ 153 w 177"/>
                <a:gd name="T5" fmla="*/ 55 h 177"/>
                <a:gd name="T6" fmla="*/ 138 w 177"/>
                <a:gd name="T7" fmla="*/ 0 h 177"/>
                <a:gd name="T8" fmla="*/ 86 w 177"/>
                <a:gd name="T9" fmla="*/ 38 h 177"/>
                <a:gd name="T10" fmla="*/ 69 w 177"/>
                <a:gd name="T11" fmla="*/ 25 h 177"/>
                <a:gd name="T12" fmla="*/ 35 w 177"/>
                <a:gd name="T13" fmla="*/ 5 h 177"/>
                <a:gd name="T14" fmla="*/ 5 w 177"/>
                <a:gd name="T15" fmla="*/ 35 h 177"/>
                <a:gd name="T16" fmla="*/ 25 w 177"/>
                <a:gd name="T17" fmla="*/ 82 h 177"/>
                <a:gd name="T18" fmla="*/ 34 w 177"/>
                <a:gd name="T19" fmla="*/ 103 h 177"/>
                <a:gd name="T20" fmla="*/ 21 w 177"/>
                <a:gd name="T21" fmla="*/ 125 h 177"/>
                <a:gd name="T22" fmla="*/ 40 w 177"/>
                <a:gd name="T23" fmla="*/ 177 h 177"/>
                <a:gd name="T24" fmla="*/ 88 w 177"/>
                <a:gd name="T25" fmla="*/ 142 h 177"/>
                <a:gd name="T26" fmla="*/ 138 w 177"/>
                <a:gd name="T27" fmla="*/ 177 h 177"/>
                <a:gd name="T28" fmla="*/ 153 w 177"/>
                <a:gd name="T29" fmla="*/ 122 h 177"/>
                <a:gd name="T30" fmla="*/ 140 w 177"/>
                <a:gd name="T31" fmla="*/ 100 h 177"/>
                <a:gd name="T32" fmla="*/ 148 w 177"/>
                <a:gd name="T33" fmla="*/ 60 h 177"/>
                <a:gd name="T34" fmla="*/ 117 w 177"/>
                <a:gd name="T35" fmla="*/ 29 h 177"/>
                <a:gd name="T36" fmla="*/ 133 w 177"/>
                <a:gd name="T37" fmla="*/ 87 h 177"/>
                <a:gd name="T38" fmla="*/ 133 w 177"/>
                <a:gd name="T39" fmla="*/ 96 h 177"/>
                <a:gd name="T40" fmla="*/ 90 w 177"/>
                <a:gd name="T41" fmla="*/ 133 h 177"/>
                <a:gd name="T42" fmla="*/ 77 w 177"/>
                <a:gd name="T43" fmla="*/ 117 h 177"/>
                <a:gd name="T44" fmla="*/ 44 w 177"/>
                <a:gd name="T45" fmla="*/ 73 h 177"/>
                <a:gd name="T46" fmla="*/ 74 w 177"/>
                <a:gd name="T47" fmla="*/ 94 h 177"/>
                <a:gd name="T48" fmla="*/ 53 w 177"/>
                <a:gd name="T49" fmla="*/ 63 h 177"/>
                <a:gd name="T50" fmla="*/ 83 w 177"/>
                <a:gd name="T51" fmla="*/ 85 h 177"/>
                <a:gd name="T52" fmla="*/ 63 w 177"/>
                <a:gd name="T53" fmla="*/ 54 h 177"/>
                <a:gd name="T54" fmla="*/ 93 w 177"/>
                <a:gd name="T55" fmla="*/ 75 h 177"/>
                <a:gd name="T56" fmla="*/ 73 w 177"/>
                <a:gd name="T57" fmla="*/ 44 h 177"/>
                <a:gd name="T58" fmla="*/ 80 w 177"/>
                <a:gd name="T59" fmla="*/ 43 h 177"/>
                <a:gd name="T60" fmla="*/ 59 w 177"/>
                <a:gd name="T61" fmla="*/ 28 h 177"/>
                <a:gd name="T62" fmla="*/ 47 w 177"/>
                <a:gd name="T63" fmla="*/ 16 h 177"/>
                <a:gd name="T64" fmla="*/ 68 w 177"/>
                <a:gd name="T65" fmla="*/ 31 h 177"/>
                <a:gd name="T66" fmla="*/ 57 w 177"/>
                <a:gd name="T67" fmla="*/ 54 h 177"/>
                <a:gd name="T68" fmla="*/ 40 w 177"/>
                <a:gd name="T69" fmla="*/ 80 h 177"/>
                <a:gd name="T70" fmla="*/ 31 w 177"/>
                <a:gd name="T71" fmla="*/ 81 h 177"/>
                <a:gd name="T72" fmla="*/ 26 w 177"/>
                <a:gd name="T73" fmla="*/ 121 h 177"/>
                <a:gd name="T74" fmla="*/ 57 w 177"/>
                <a:gd name="T75" fmla="*/ 151 h 177"/>
                <a:gd name="T76" fmla="*/ 41 w 177"/>
                <a:gd name="T77" fmla="*/ 93 h 177"/>
                <a:gd name="T78" fmla="*/ 66 w 177"/>
                <a:gd name="T79" fmla="*/ 117 h 177"/>
                <a:gd name="T80" fmla="*/ 74 w 177"/>
                <a:gd name="T81" fmla="*/ 137 h 177"/>
                <a:gd name="T82" fmla="*/ 137 w 177"/>
                <a:gd name="T83" fmla="*/ 106 h 177"/>
                <a:gd name="T84" fmla="*/ 117 w 177"/>
                <a:gd name="T85" fmla="*/ 14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7" h="177">
                  <a:moveTo>
                    <a:pt x="140" y="95"/>
                  </a:moveTo>
                  <a:cubicBezTo>
                    <a:pt x="140" y="94"/>
                    <a:pt x="140" y="93"/>
                    <a:pt x="139" y="93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40" y="90"/>
                    <a:pt x="140" y="90"/>
                    <a:pt x="140" y="89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8" y="37"/>
                    <a:pt x="87" y="38"/>
                    <a:pt x="86" y="38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5"/>
                    <a:pt x="70" y="25"/>
                    <a:pt x="69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3"/>
                    <a:pt x="25" y="84"/>
                    <a:pt x="26" y="85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74" y="143"/>
                    <a:pt x="74" y="143"/>
                    <a:pt x="74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6" y="143"/>
                    <a:pt x="87" y="143"/>
                    <a:pt x="88" y="142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73" y="142"/>
                    <a:pt x="173" y="142"/>
                    <a:pt x="173" y="142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40" y="100"/>
                    <a:pt x="140" y="100"/>
                    <a:pt x="140" y="100"/>
                  </a:cubicBezTo>
                  <a:lnTo>
                    <a:pt x="140" y="95"/>
                  </a:lnTo>
                  <a:close/>
                  <a:moveTo>
                    <a:pt x="117" y="29"/>
                  </a:moveTo>
                  <a:cubicBezTo>
                    <a:pt x="148" y="60"/>
                    <a:pt x="148" y="60"/>
                    <a:pt x="148" y="60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06" y="41"/>
                    <a:pt x="106" y="41"/>
                    <a:pt x="106" y="41"/>
                  </a:cubicBezTo>
                  <a:lnTo>
                    <a:pt x="117" y="29"/>
                  </a:lnTo>
                  <a:close/>
                  <a:moveTo>
                    <a:pt x="100" y="44"/>
                  </a:moveTo>
                  <a:cubicBezTo>
                    <a:pt x="133" y="77"/>
                    <a:pt x="133" y="77"/>
                    <a:pt x="133" y="77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90" y="44"/>
                    <a:pt x="90" y="44"/>
                    <a:pt x="90" y="44"/>
                  </a:cubicBezTo>
                  <a:lnTo>
                    <a:pt x="100" y="44"/>
                  </a:lnTo>
                  <a:close/>
                  <a:moveTo>
                    <a:pt x="133" y="96"/>
                  </a:moveTo>
                  <a:cubicBezTo>
                    <a:pt x="133" y="100"/>
                    <a:pt x="133" y="100"/>
                    <a:pt x="133" y="100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75"/>
                    <a:pt x="44" y="74"/>
                    <a:pt x="44" y="73"/>
                  </a:cubicBezTo>
                  <a:cubicBezTo>
                    <a:pt x="44" y="71"/>
                    <a:pt x="45" y="69"/>
                    <a:pt x="47" y="69"/>
                  </a:cubicBezTo>
                  <a:cubicBezTo>
                    <a:pt x="48" y="69"/>
                    <a:pt x="49" y="70"/>
                    <a:pt x="50" y="71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8" y="90"/>
                    <a:pt x="78" y="90"/>
                    <a:pt x="78" y="9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4" y="65"/>
                    <a:pt x="53" y="64"/>
                    <a:pt x="53" y="63"/>
                  </a:cubicBezTo>
                  <a:cubicBezTo>
                    <a:pt x="53" y="61"/>
                    <a:pt x="55" y="60"/>
                    <a:pt x="57" y="60"/>
                  </a:cubicBezTo>
                  <a:cubicBezTo>
                    <a:pt x="58" y="60"/>
                    <a:pt x="59" y="60"/>
                    <a:pt x="60" y="61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3" y="56"/>
                    <a:pt x="63" y="55"/>
                    <a:pt x="63" y="54"/>
                  </a:cubicBezTo>
                  <a:cubicBezTo>
                    <a:pt x="63" y="52"/>
                    <a:pt x="65" y="50"/>
                    <a:pt x="67" y="50"/>
                  </a:cubicBezTo>
                  <a:cubicBezTo>
                    <a:pt x="68" y="50"/>
                    <a:pt x="69" y="51"/>
                    <a:pt x="69" y="51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3" y="46"/>
                    <a:pt x="73" y="45"/>
                    <a:pt x="73" y="44"/>
                  </a:cubicBezTo>
                  <a:cubicBezTo>
                    <a:pt x="73" y="42"/>
                    <a:pt x="74" y="41"/>
                    <a:pt x="76" y="41"/>
                  </a:cubicBezTo>
                  <a:cubicBezTo>
                    <a:pt x="77" y="41"/>
                    <a:pt x="78" y="41"/>
                    <a:pt x="79" y="42"/>
                  </a:cubicBezTo>
                  <a:cubicBezTo>
                    <a:pt x="80" y="43"/>
                    <a:pt x="80" y="43"/>
                    <a:pt x="80" y="43"/>
                  </a:cubicBezTo>
                  <a:lnTo>
                    <a:pt x="133" y="96"/>
                  </a:lnTo>
                  <a:close/>
                  <a:moveTo>
                    <a:pt x="47" y="16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6" y="47"/>
                    <a:pt x="16" y="47"/>
                    <a:pt x="16" y="47"/>
                  </a:cubicBezTo>
                  <a:lnTo>
                    <a:pt x="47" y="16"/>
                  </a:lnTo>
                  <a:close/>
                  <a:moveTo>
                    <a:pt x="31" y="64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69" y="37"/>
                    <a:pt x="66" y="40"/>
                    <a:pt x="66" y="44"/>
                  </a:cubicBezTo>
                  <a:cubicBezTo>
                    <a:pt x="61" y="44"/>
                    <a:pt x="57" y="48"/>
                    <a:pt x="57" y="54"/>
                  </a:cubicBezTo>
                  <a:cubicBezTo>
                    <a:pt x="51" y="54"/>
                    <a:pt x="47" y="58"/>
                    <a:pt x="47" y="63"/>
                  </a:cubicBezTo>
                  <a:cubicBezTo>
                    <a:pt x="42" y="63"/>
                    <a:pt x="37" y="68"/>
                    <a:pt x="37" y="73"/>
                  </a:cubicBezTo>
                  <a:cubicBezTo>
                    <a:pt x="37" y="76"/>
                    <a:pt x="38" y="78"/>
                    <a:pt x="40" y="80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1" y="81"/>
                    <a:pt x="31" y="81"/>
                    <a:pt x="31" y="81"/>
                  </a:cubicBezTo>
                  <a:lnTo>
                    <a:pt x="31" y="64"/>
                  </a:lnTo>
                  <a:close/>
                  <a:moveTo>
                    <a:pt x="57" y="151"/>
                  </a:moveTo>
                  <a:cubicBezTo>
                    <a:pt x="26" y="121"/>
                    <a:pt x="26" y="121"/>
                    <a:pt x="26" y="121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68" y="140"/>
                    <a:pt x="68" y="140"/>
                    <a:pt x="68" y="140"/>
                  </a:cubicBezTo>
                  <a:lnTo>
                    <a:pt x="57" y="151"/>
                  </a:lnTo>
                  <a:close/>
                  <a:moveTo>
                    <a:pt x="74" y="137"/>
                  </a:moveTo>
                  <a:cubicBezTo>
                    <a:pt x="41" y="103"/>
                    <a:pt x="41" y="103"/>
                    <a:pt x="41" y="10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8"/>
                    <a:pt x="67" y="119"/>
                    <a:pt x="67" y="120"/>
                  </a:cubicBezTo>
                  <a:cubicBezTo>
                    <a:pt x="84" y="137"/>
                    <a:pt x="84" y="137"/>
                    <a:pt x="84" y="137"/>
                  </a:cubicBezTo>
                  <a:lnTo>
                    <a:pt x="74" y="137"/>
                  </a:lnTo>
                  <a:close/>
                  <a:moveTo>
                    <a:pt x="117" y="148"/>
                  </a:moveTo>
                  <a:cubicBezTo>
                    <a:pt x="106" y="137"/>
                    <a:pt x="106" y="137"/>
                    <a:pt x="106" y="137"/>
                  </a:cubicBezTo>
                  <a:cubicBezTo>
                    <a:pt x="137" y="106"/>
                    <a:pt x="137" y="106"/>
                    <a:pt x="137" y="106"/>
                  </a:cubicBezTo>
                  <a:cubicBezTo>
                    <a:pt x="148" y="117"/>
                    <a:pt x="148" y="117"/>
                    <a:pt x="148" y="117"/>
                  </a:cubicBezTo>
                  <a:lnTo>
                    <a:pt x="117" y="148"/>
                  </a:lnTo>
                  <a:close/>
                  <a:moveTo>
                    <a:pt x="117" y="148"/>
                  </a:moveTo>
                  <a:cubicBezTo>
                    <a:pt x="117" y="148"/>
                    <a:pt x="117" y="148"/>
                    <a:pt x="117" y="14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5" name="Freeform 287"/>
            <p:cNvSpPr>
              <a:spLocks noEditPoints="1"/>
            </p:cNvSpPr>
            <p:nvPr/>
          </p:nvSpPr>
          <p:spPr bwMode="auto">
            <a:xfrm>
              <a:off x="4789488" y="6103938"/>
              <a:ext cx="47625" cy="49213"/>
            </a:xfrm>
            <a:custGeom>
              <a:avLst/>
              <a:gdLst>
                <a:gd name="T0" fmla="*/ 0 w 30"/>
                <a:gd name="T1" fmla="*/ 19 h 31"/>
                <a:gd name="T2" fmla="*/ 16 w 30"/>
                <a:gd name="T3" fmla="*/ 0 h 31"/>
                <a:gd name="T4" fmla="*/ 30 w 30"/>
                <a:gd name="T5" fmla="*/ 14 h 31"/>
                <a:gd name="T6" fmla="*/ 14 w 30"/>
                <a:gd name="T7" fmla="*/ 31 h 31"/>
                <a:gd name="T8" fmla="*/ 0 w 30"/>
                <a:gd name="T9" fmla="*/ 19 h 31"/>
                <a:gd name="T10" fmla="*/ 0 w 30"/>
                <a:gd name="T11" fmla="*/ 19 h 31"/>
                <a:gd name="T12" fmla="*/ 0 w 30"/>
                <a:gd name="T13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1">
                  <a:moveTo>
                    <a:pt x="0" y="19"/>
                  </a:moveTo>
                  <a:lnTo>
                    <a:pt x="16" y="0"/>
                  </a:lnTo>
                  <a:lnTo>
                    <a:pt x="30" y="14"/>
                  </a:lnTo>
                  <a:lnTo>
                    <a:pt x="14" y="31"/>
                  </a:lnTo>
                  <a:lnTo>
                    <a:pt x="0" y="19"/>
                  </a:lnTo>
                  <a:close/>
                  <a:moveTo>
                    <a:pt x="0" y="19"/>
                  </a:move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6" name="Freeform 288"/>
            <p:cNvSpPr>
              <a:spLocks noEditPoints="1"/>
            </p:cNvSpPr>
            <p:nvPr/>
          </p:nvSpPr>
          <p:spPr bwMode="auto">
            <a:xfrm>
              <a:off x="4789488" y="6103938"/>
              <a:ext cx="47625" cy="49213"/>
            </a:xfrm>
            <a:custGeom>
              <a:avLst/>
              <a:gdLst>
                <a:gd name="T0" fmla="*/ 0 w 30"/>
                <a:gd name="T1" fmla="*/ 19 h 31"/>
                <a:gd name="T2" fmla="*/ 16 w 30"/>
                <a:gd name="T3" fmla="*/ 0 h 31"/>
                <a:gd name="T4" fmla="*/ 30 w 30"/>
                <a:gd name="T5" fmla="*/ 14 h 31"/>
                <a:gd name="T6" fmla="*/ 14 w 30"/>
                <a:gd name="T7" fmla="*/ 31 h 31"/>
                <a:gd name="T8" fmla="*/ 0 w 30"/>
                <a:gd name="T9" fmla="*/ 19 h 31"/>
                <a:gd name="T10" fmla="*/ 0 w 30"/>
                <a:gd name="T11" fmla="*/ 19 h 31"/>
                <a:gd name="T12" fmla="*/ 0 w 30"/>
                <a:gd name="T13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1">
                  <a:moveTo>
                    <a:pt x="0" y="19"/>
                  </a:moveTo>
                  <a:lnTo>
                    <a:pt x="16" y="0"/>
                  </a:lnTo>
                  <a:lnTo>
                    <a:pt x="30" y="14"/>
                  </a:lnTo>
                  <a:lnTo>
                    <a:pt x="14" y="31"/>
                  </a:lnTo>
                  <a:lnTo>
                    <a:pt x="0" y="19"/>
                  </a:lnTo>
                  <a:moveTo>
                    <a:pt x="0" y="19"/>
                  </a:move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7" name="Freeform 289"/>
            <p:cNvSpPr>
              <a:spLocks noEditPoints="1"/>
            </p:cNvSpPr>
            <p:nvPr/>
          </p:nvSpPr>
          <p:spPr bwMode="auto">
            <a:xfrm>
              <a:off x="4432300" y="6173788"/>
              <a:ext cx="49213" cy="49213"/>
            </a:xfrm>
            <a:custGeom>
              <a:avLst/>
              <a:gdLst>
                <a:gd name="T0" fmla="*/ 0 w 31"/>
                <a:gd name="T1" fmla="*/ 14 h 31"/>
                <a:gd name="T2" fmla="*/ 14 w 31"/>
                <a:gd name="T3" fmla="*/ 0 h 31"/>
                <a:gd name="T4" fmla="*/ 31 w 31"/>
                <a:gd name="T5" fmla="*/ 20 h 31"/>
                <a:gd name="T6" fmla="*/ 17 w 31"/>
                <a:gd name="T7" fmla="*/ 31 h 31"/>
                <a:gd name="T8" fmla="*/ 0 w 31"/>
                <a:gd name="T9" fmla="*/ 14 h 31"/>
                <a:gd name="T10" fmla="*/ 0 w 31"/>
                <a:gd name="T11" fmla="*/ 14 h 31"/>
                <a:gd name="T12" fmla="*/ 0 w 31"/>
                <a:gd name="T1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4"/>
                  </a:moveTo>
                  <a:lnTo>
                    <a:pt x="14" y="0"/>
                  </a:lnTo>
                  <a:lnTo>
                    <a:pt x="31" y="20"/>
                  </a:lnTo>
                  <a:lnTo>
                    <a:pt x="17" y="31"/>
                  </a:lnTo>
                  <a:lnTo>
                    <a:pt x="0" y="14"/>
                  </a:lnTo>
                  <a:close/>
                  <a:moveTo>
                    <a:pt x="0" y="14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8" name="Freeform 290"/>
            <p:cNvSpPr>
              <a:spLocks noEditPoints="1"/>
            </p:cNvSpPr>
            <p:nvPr/>
          </p:nvSpPr>
          <p:spPr bwMode="auto">
            <a:xfrm>
              <a:off x="4432300" y="6173788"/>
              <a:ext cx="49213" cy="49213"/>
            </a:xfrm>
            <a:custGeom>
              <a:avLst/>
              <a:gdLst>
                <a:gd name="T0" fmla="*/ 0 w 31"/>
                <a:gd name="T1" fmla="*/ 14 h 31"/>
                <a:gd name="T2" fmla="*/ 14 w 31"/>
                <a:gd name="T3" fmla="*/ 0 h 31"/>
                <a:gd name="T4" fmla="*/ 31 w 31"/>
                <a:gd name="T5" fmla="*/ 20 h 31"/>
                <a:gd name="T6" fmla="*/ 17 w 31"/>
                <a:gd name="T7" fmla="*/ 31 h 31"/>
                <a:gd name="T8" fmla="*/ 0 w 31"/>
                <a:gd name="T9" fmla="*/ 14 h 31"/>
                <a:gd name="T10" fmla="*/ 0 w 31"/>
                <a:gd name="T11" fmla="*/ 14 h 31"/>
                <a:gd name="T12" fmla="*/ 0 w 31"/>
                <a:gd name="T1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4"/>
                  </a:moveTo>
                  <a:lnTo>
                    <a:pt x="14" y="0"/>
                  </a:lnTo>
                  <a:lnTo>
                    <a:pt x="31" y="20"/>
                  </a:lnTo>
                  <a:lnTo>
                    <a:pt x="17" y="31"/>
                  </a:lnTo>
                  <a:lnTo>
                    <a:pt x="0" y="14"/>
                  </a:lnTo>
                  <a:moveTo>
                    <a:pt x="0" y="14"/>
                  </a:move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9" name="Freeform 291"/>
            <p:cNvSpPr>
              <a:spLocks noEditPoints="1"/>
            </p:cNvSpPr>
            <p:nvPr/>
          </p:nvSpPr>
          <p:spPr bwMode="auto">
            <a:xfrm>
              <a:off x="4387850" y="5711825"/>
              <a:ext cx="49213" cy="49213"/>
            </a:xfrm>
            <a:custGeom>
              <a:avLst/>
              <a:gdLst>
                <a:gd name="T0" fmla="*/ 0 w 31"/>
                <a:gd name="T1" fmla="*/ 17 h 31"/>
                <a:gd name="T2" fmla="*/ 20 w 31"/>
                <a:gd name="T3" fmla="*/ 0 h 31"/>
                <a:gd name="T4" fmla="*/ 31 w 31"/>
                <a:gd name="T5" fmla="*/ 11 h 31"/>
                <a:gd name="T6" fmla="*/ 14 w 31"/>
                <a:gd name="T7" fmla="*/ 31 h 31"/>
                <a:gd name="T8" fmla="*/ 0 w 31"/>
                <a:gd name="T9" fmla="*/ 17 h 31"/>
                <a:gd name="T10" fmla="*/ 0 w 31"/>
                <a:gd name="T11" fmla="*/ 17 h 31"/>
                <a:gd name="T12" fmla="*/ 0 w 31"/>
                <a:gd name="T13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7"/>
                  </a:moveTo>
                  <a:lnTo>
                    <a:pt x="20" y="0"/>
                  </a:lnTo>
                  <a:lnTo>
                    <a:pt x="31" y="11"/>
                  </a:lnTo>
                  <a:lnTo>
                    <a:pt x="14" y="31"/>
                  </a:lnTo>
                  <a:lnTo>
                    <a:pt x="0" y="17"/>
                  </a:lnTo>
                  <a:close/>
                  <a:moveTo>
                    <a:pt x="0" y="17"/>
                  </a:move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0" name="Freeform 292"/>
            <p:cNvSpPr>
              <a:spLocks noEditPoints="1"/>
            </p:cNvSpPr>
            <p:nvPr/>
          </p:nvSpPr>
          <p:spPr bwMode="auto">
            <a:xfrm>
              <a:off x="4387850" y="5711825"/>
              <a:ext cx="49213" cy="49213"/>
            </a:xfrm>
            <a:custGeom>
              <a:avLst/>
              <a:gdLst>
                <a:gd name="T0" fmla="*/ 0 w 31"/>
                <a:gd name="T1" fmla="*/ 17 h 31"/>
                <a:gd name="T2" fmla="*/ 20 w 31"/>
                <a:gd name="T3" fmla="*/ 0 h 31"/>
                <a:gd name="T4" fmla="*/ 31 w 31"/>
                <a:gd name="T5" fmla="*/ 11 h 31"/>
                <a:gd name="T6" fmla="*/ 14 w 31"/>
                <a:gd name="T7" fmla="*/ 31 h 31"/>
                <a:gd name="T8" fmla="*/ 0 w 31"/>
                <a:gd name="T9" fmla="*/ 17 h 31"/>
                <a:gd name="T10" fmla="*/ 0 w 31"/>
                <a:gd name="T11" fmla="*/ 17 h 31"/>
                <a:gd name="T12" fmla="*/ 0 w 31"/>
                <a:gd name="T13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7"/>
                  </a:moveTo>
                  <a:lnTo>
                    <a:pt x="20" y="0"/>
                  </a:lnTo>
                  <a:lnTo>
                    <a:pt x="31" y="11"/>
                  </a:lnTo>
                  <a:lnTo>
                    <a:pt x="14" y="31"/>
                  </a:lnTo>
                  <a:lnTo>
                    <a:pt x="0" y="17"/>
                  </a:lnTo>
                  <a:moveTo>
                    <a:pt x="0" y="17"/>
                  </a:moveTo>
                  <a:lnTo>
                    <a:pt x="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293"/>
            <p:cNvSpPr>
              <a:spLocks noEditPoints="1"/>
            </p:cNvSpPr>
            <p:nvPr/>
          </p:nvSpPr>
          <p:spPr bwMode="auto">
            <a:xfrm>
              <a:off x="4730750" y="5764213"/>
              <a:ext cx="49213" cy="49213"/>
            </a:xfrm>
            <a:custGeom>
              <a:avLst/>
              <a:gdLst>
                <a:gd name="T0" fmla="*/ 0 w 31"/>
                <a:gd name="T1" fmla="*/ 14 h 31"/>
                <a:gd name="T2" fmla="*/ 14 w 31"/>
                <a:gd name="T3" fmla="*/ 0 h 31"/>
                <a:gd name="T4" fmla="*/ 31 w 31"/>
                <a:gd name="T5" fmla="*/ 20 h 31"/>
                <a:gd name="T6" fmla="*/ 20 w 31"/>
                <a:gd name="T7" fmla="*/ 31 h 31"/>
                <a:gd name="T8" fmla="*/ 0 w 31"/>
                <a:gd name="T9" fmla="*/ 14 h 31"/>
                <a:gd name="T10" fmla="*/ 0 w 31"/>
                <a:gd name="T11" fmla="*/ 14 h 31"/>
                <a:gd name="T12" fmla="*/ 0 w 31"/>
                <a:gd name="T1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4"/>
                  </a:moveTo>
                  <a:lnTo>
                    <a:pt x="14" y="0"/>
                  </a:lnTo>
                  <a:lnTo>
                    <a:pt x="31" y="20"/>
                  </a:lnTo>
                  <a:lnTo>
                    <a:pt x="20" y="31"/>
                  </a:lnTo>
                  <a:lnTo>
                    <a:pt x="0" y="14"/>
                  </a:lnTo>
                  <a:close/>
                  <a:moveTo>
                    <a:pt x="0" y="14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294"/>
            <p:cNvSpPr>
              <a:spLocks noEditPoints="1"/>
            </p:cNvSpPr>
            <p:nvPr/>
          </p:nvSpPr>
          <p:spPr bwMode="auto">
            <a:xfrm>
              <a:off x="4730750" y="5764213"/>
              <a:ext cx="49213" cy="49213"/>
            </a:xfrm>
            <a:custGeom>
              <a:avLst/>
              <a:gdLst>
                <a:gd name="T0" fmla="*/ 0 w 31"/>
                <a:gd name="T1" fmla="*/ 14 h 31"/>
                <a:gd name="T2" fmla="*/ 14 w 31"/>
                <a:gd name="T3" fmla="*/ 0 h 31"/>
                <a:gd name="T4" fmla="*/ 31 w 31"/>
                <a:gd name="T5" fmla="*/ 20 h 31"/>
                <a:gd name="T6" fmla="*/ 20 w 31"/>
                <a:gd name="T7" fmla="*/ 31 h 31"/>
                <a:gd name="T8" fmla="*/ 0 w 31"/>
                <a:gd name="T9" fmla="*/ 14 h 31"/>
                <a:gd name="T10" fmla="*/ 0 w 31"/>
                <a:gd name="T11" fmla="*/ 14 h 31"/>
                <a:gd name="T12" fmla="*/ 0 w 31"/>
                <a:gd name="T1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4"/>
                  </a:moveTo>
                  <a:lnTo>
                    <a:pt x="14" y="0"/>
                  </a:lnTo>
                  <a:lnTo>
                    <a:pt x="31" y="20"/>
                  </a:lnTo>
                  <a:lnTo>
                    <a:pt x="20" y="31"/>
                  </a:lnTo>
                  <a:lnTo>
                    <a:pt x="0" y="14"/>
                  </a:lnTo>
                  <a:moveTo>
                    <a:pt x="0" y="14"/>
                  </a:move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4" name="Group 343"/>
          <p:cNvGrpSpPr>
            <a:grpSpLocks noChangeAspect="1"/>
          </p:cNvGrpSpPr>
          <p:nvPr/>
        </p:nvGrpSpPr>
        <p:grpSpPr>
          <a:xfrm>
            <a:off x="4090044" y="3837095"/>
            <a:ext cx="308487" cy="304800"/>
            <a:chOff x="5994400" y="5653088"/>
            <a:chExt cx="796925" cy="787400"/>
          </a:xfrm>
        </p:grpSpPr>
        <p:sp>
          <p:nvSpPr>
            <p:cNvPr id="343" name="Oval 342"/>
            <p:cNvSpPr/>
            <p:nvPr/>
          </p:nvSpPr>
          <p:spPr>
            <a:xfrm>
              <a:off x="6149975" y="5800725"/>
              <a:ext cx="494507" cy="49450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8" name="Freeform 298"/>
            <p:cNvSpPr>
              <a:spLocks noEditPoints="1"/>
            </p:cNvSpPr>
            <p:nvPr/>
          </p:nvSpPr>
          <p:spPr bwMode="auto">
            <a:xfrm>
              <a:off x="5994400" y="5653088"/>
              <a:ext cx="796925" cy="787400"/>
            </a:xfrm>
            <a:custGeom>
              <a:avLst/>
              <a:gdLst>
                <a:gd name="T0" fmla="*/ 90 w 179"/>
                <a:gd name="T1" fmla="*/ 0 h 179"/>
                <a:gd name="T2" fmla="*/ 0 w 179"/>
                <a:gd name="T3" fmla="*/ 90 h 179"/>
                <a:gd name="T4" fmla="*/ 90 w 179"/>
                <a:gd name="T5" fmla="*/ 179 h 179"/>
                <a:gd name="T6" fmla="*/ 179 w 179"/>
                <a:gd name="T7" fmla="*/ 90 h 179"/>
                <a:gd name="T8" fmla="*/ 90 w 179"/>
                <a:gd name="T9" fmla="*/ 0 h 179"/>
                <a:gd name="T10" fmla="*/ 173 w 179"/>
                <a:gd name="T11" fmla="*/ 86 h 179"/>
                <a:gd name="T12" fmla="*/ 150 w 179"/>
                <a:gd name="T13" fmla="*/ 86 h 179"/>
                <a:gd name="T14" fmla="*/ 135 w 179"/>
                <a:gd name="T15" fmla="*/ 49 h 179"/>
                <a:gd name="T16" fmla="*/ 151 w 179"/>
                <a:gd name="T17" fmla="*/ 33 h 179"/>
                <a:gd name="T18" fmla="*/ 173 w 179"/>
                <a:gd name="T19" fmla="*/ 86 h 179"/>
                <a:gd name="T20" fmla="*/ 49 w 179"/>
                <a:gd name="T21" fmla="*/ 135 h 179"/>
                <a:gd name="T22" fmla="*/ 86 w 179"/>
                <a:gd name="T23" fmla="*/ 150 h 179"/>
                <a:gd name="T24" fmla="*/ 86 w 179"/>
                <a:gd name="T25" fmla="*/ 173 h 179"/>
                <a:gd name="T26" fmla="*/ 33 w 179"/>
                <a:gd name="T27" fmla="*/ 151 h 179"/>
                <a:gd name="T28" fmla="*/ 49 w 179"/>
                <a:gd name="T29" fmla="*/ 135 h 179"/>
                <a:gd name="T30" fmla="*/ 93 w 179"/>
                <a:gd name="T31" fmla="*/ 150 h 179"/>
                <a:gd name="T32" fmla="*/ 130 w 179"/>
                <a:gd name="T33" fmla="*/ 135 h 179"/>
                <a:gd name="T34" fmla="*/ 146 w 179"/>
                <a:gd name="T35" fmla="*/ 151 h 179"/>
                <a:gd name="T36" fmla="*/ 93 w 179"/>
                <a:gd name="T37" fmla="*/ 173 h 179"/>
                <a:gd name="T38" fmla="*/ 93 w 179"/>
                <a:gd name="T39" fmla="*/ 150 h 179"/>
                <a:gd name="T40" fmla="*/ 90 w 179"/>
                <a:gd name="T41" fmla="*/ 144 h 179"/>
                <a:gd name="T42" fmla="*/ 35 w 179"/>
                <a:gd name="T43" fmla="*/ 90 h 179"/>
                <a:gd name="T44" fmla="*/ 90 w 179"/>
                <a:gd name="T45" fmla="*/ 35 h 179"/>
                <a:gd name="T46" fmla="*/ 144 w 179"/>
                <a:gd name="T47" fmla="*/ 90 h 179"/>
                <a:gd name="T48" fmla="*/ 90 w 179"/>
                <a:gd name="T49" fmla="*/ 144 h 179"/>
                <a:gd name="T50" fmla="*/ 130 w 179"/>
                <a:gd name="T51" fmla="*/ 44 h 179"/>
                <a:gd name="T52" fmla="*/ 93 w 179"/>
                <a:gd name="T53" fmla="*/ 29 h 179"/>
                <a:gd name="T54" fmla="*/ 93 w 179"/>
                <a:gd name="T55" fmla="*/ 6 h 179"/>
                <a:gd name="T56" fmla="*/ 146 w 179"/>
                <a:gd name="T57" fmla="*/ 29 h 179"/>
                <a:gd name="T58" fmla="*/ 130 w 179"/>
                <a:gd name="T59" fmla="*/ 44 h 179"/>
                <a:gd name="T60" fmla="*/ 86 w 179"/>
                <a:gd name="T61" fmla="*/ 29 h 179"/>
                <a:gd name="T62" fmla="*/ 49 w 179"/>
                <a:gd name="T63" fmla="*/ 44 h 179"/>
                <a:gd name="T64" fmla="*/ 33 w 179"/>
                <a:gd name="T65" fmla="*/ 29 h 179"/>
                <a:gd name="T66" fmla="*/ 86 w 179"/>
                <a:gd name="T67" fmla="*/ 6 h 179"/>
                <a:gd name="T68" fmla="*/ 86 w 179"/>
                <a:gd name="T69" fmla="*/ 29 h 179"/>
                <a:gd name="T70" fmla="*/ 29 w 179"/>
                <a:gd name="T71" fmla="*/ 33 h 179"/>
                <a:gd name="T72" fmla="*/ 44 w 179"/>
                <a:gd name="T73" fmla="*/ 49 h 179"/>
                <a:gd name="T74" fmla="*/ 29 w 179"/>
                <a:gd name="T75" fmla="*/ 86 h 179"/>
                <a:gd name="T76" fmla="*/ 6 w 179"/>
                <a:gd name="T77" fmla="*/ 86 h 179"/>
                <a:gd name="T78" fmla="*/ 29 w 179"/>
                <a:gd name="T79" fmla="*/ 33 h 179"/>
                <a:gd name="T80" fmla="*/ 6 w 179"/>
                <a:gd name="T81" fmla="*/ 93 h 179"/>
                <a:gd name="T82" fmla="*/ 29 w 179"/>
                <a:gd name="T83" fmla="*/ 93 h 179"/>
                <a:gd name="T84" fmla="*/ 44 w 179"/>
                <a:gd name="T85" fmla="*/ 130 h 179"/>
                <a:gd name="T86" fmla="*/ 29 w 179"/>
                <a:gd name="T87" fmla="*/ 146 h 179"/>
                <a:gd name="T88" fmla="*/ 6 w 179"/>
                <a:gd name="T89" fmla="*/ 93 h 179"/>
                <a:gd name="T90" fmla="*/ 151 w 179"/>
                <a:gd name="T91" fmla="*/ 146 h 179"/>
                <a:gd name="T92" fmla="*/ 135 w 179"/>
                <a:gd name="T93" fmla="*/ 130 h 179"/>
                <a:gd name="T94" fmla="*/ 150 w 179"/>
                <a:gd name="T95" fmla="*/ 93 h 179"/>
                <a:gd name="T96" fmla="*/ 173 w 179"/>
                <a:gd name="T97" fmla="*/ 93 h 179"/>
                <a:gd name="T98" fmla="*/ 151 w 179"/>
                <a:gd name="T99" fmla="*/ 146 h 179"/>
                <a:gd name="T100" fmla="*/ 151 w 179"/>
                <a:gd name="T101" fmla="*/ 146 h 179"/>
                <a:gd name="T102" fmla="*/ 151 w 179"/>
                <a:gd name="T103" fmla="*/ 1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9" h="179">
                  <a:moveTo>
                    <a:pt x="9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9"/>
                    <a:pt x="40" y="179"/>
                    <a:pt x="90" y="179"/>
                  </a:cubicBezTo>
                  <a:cubicBezTo>
                    <a:pt x="139" y="179"/>
                    <a:pt x="179" y="139"/>
                    <a:pt x="179" y="90"/>
                  </a:cubicBezTo>
                  <a:cubicBezTo>
                    <a:pt x="179" y="40"/>
                    <a:pt x="139" y="0"/>
                    <a:pt x="90" y="0"/>
                  </a:cubicBezTo>
                  <a:close/>
                  <a:moveTo>
                    <a:pt x="173" y="86"/>
                  </a:moveTo>
                  <a:cubicBezTo>
                    <a:pt x="150" y="86"/>
                    <a:pt x="150" y="86"/>
                    <a:pt x="150" y="86"/>
                  </a:cubicBezTo>
                  <a:cubicBezTo>
                    <a:pt x="149" y="72"/>
                    <a:pt x="144" y="59"/>
                    <a:pt x="135" y="49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64" y="47"/>
                    <a:pt x="172" y="66"/>
                    <a:pt x="173" y="86"/>
                  </a:cubicBezTo>
                  <a:close/>
                  <a:moveTo>
                    <a:pt x="49" y="135"/>
                  </a:moveTo>
                  <a:cubicBezTo>
                    <a:pt x="59" y="144"/>
                    <a:pt x="72" y="149"/>
                    <a:pt x="86" y="150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66" y="172"/>
                    <a:pt x="47" y="164"/>
                    <a:pt x="33" y="151"/>
                  </a:cubicBezTo>
                  <a:lnTo>
                    <a:pt x="49" y="135"/>
                  </a:lnTo>
                  <a:close/>
                  <a:moveTo>
                    <a:pt x="93" y="150"/>
                  </a:moveTo>
                  <a:cubicBezTo>
                    <a:pt x="107" y="149"/>
                    <a:pt x="120" y="144"/>
                    <a:pt x="130" y="135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32" y="164"/>
                    <a:pt x="113" y="172"/>
                    <a:pt x="93" y="173"/>
                  </a:cubicBezTo>
                  <a:lnTo>
                    <a:pt x="93" y="150"/>
                  </a:lnTo>
                  <a:close/>
                  <a:moveTo>
                    <a:pt x="90" y="144"/>
                  </a:moveTo>
                  <a:cubicBezTo>
                    <a:pt x="60" y="144"/>
                    <a:pt x="35" y="120"/>
                    <a:pt x="35" y="90"/>
                  </a:cubicBezTo>
                  <a:cubicBezTo>
                    <a:pt x="35" y="60"/>
                    <a:pt x="60" y="35"/>
                    <a:pt x="90" y="35"/>
                  </a:cubicBezTo>
                  <a:cubicBezTo>
                    <a:pt x="120" y="35"/>
                    <a:pt x="144" y="60"/>
                    <a:pt x="144" y="90"/>
                  </a:cubicBezTo>
                  <a:cubicBezTo>
                    <a:pt x="144" y="120"/>
                    <a:pt x="120" y="144"/>
                    <a:pt x="90" y="144"/>
                  </a:cubicBezTo>
                  <a:close/>
                  <a:moveTo>
                    <a:pt x="130" y="44"/>
                  </a:moveTo>
                  <a:cubicBezTo>
                    <a:pt x="120" y="35"/>
                    <a:pt x="107" y="30"/>
                    <a:pt x="93" y="29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13" y="7"/>
                    <a:pt x="132" y="15"/>
                    <a:pt x="146" y="29"/>
                  </a:cubicBezTo>
                  <a:lnTo>
                    <a:pt x="130" y="44"/>
                  </a:lnTo>
                  <a:close/>
                  <a:moveTo>
                    <a:pt x="86" y="29"/>
                  </a:moveTo>
                  <a:cubicBezTo>
                    <a:pt x="72" y="30"/>
                    <a:pt x="59" y="35"/>
                    <a:pt x="49" y="44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47" y="15"/>
                    <a:pt x="66" y="7"/>
                    <a:pt x="86" y="6"/>
                  </a:cubicBezTo>
                  <a:lnTo>
                    <a:pt x="86" y="29"/>
                  </a:lnTo>
                  <a:close/>
                  <a:moveTo>
                    <a:pt x="29" y="33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35" y="59"/>
                    <a:pt x="30" y="72"/>
                    <a:pt x="29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7" y="66"/>
                    <a:pt x="16" y="47"/>
                    <a:pt x="29" y="33"/>
                  </a:cubicBezTo>
                  <a:close/>
                  <a:moveTo>
                    <a:pt x="6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30" y="107"/>
                    <a:pt x="35" y="120"/>
                    <a:pt x="44" y="130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16" y="132"/>
                    <a:pt x="7" y="113"/>
                    <a:pt x="6" y="93"/>
                  </a:cubicBezTo>
                  <a:close/>
                  <a:moveTo>
                    <a:pt x="151" y="146"/>
                  </a:moveTo>
                  <a:cubicBezTo>
                    <a:pt x="135" y="130"/>
                    <a:pt x="135" y="130"/>
                    <a:pt x="135" y="130"/>
                  </a:cubicBezTo>
                  <a:cubicBezTo>
                    <a:pt x="144" y="120"/>
                    <a:pt x="149" y="107"/>
                    <a:pt x="150" y="9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2" y="113"/>
                    <a:pt x="164" y="132"/>
                    <a:pt x="151" y="146"/>
                  </a:cubicBezTo>
                  <a:close/>
                  <a:moveTo>
                    <a:pt x="151" y="146"/>
                  </a:moveTo>
                  <a:cubicBezTo>
                    <a:pt x="151" y="146"/>
                    <a:pt x="151" y="146"/>
                    <a:pt x="151" y="1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9" name="Freeform 299"/>
            <p:cNvSpPr>
              <a:spLocks noEditPoints="1"/>
            </p:cNvSpPr>
            <p:nvPr/>
          </p:nvSpPr>
          <p:spPr bwMode="auto">
            <a:xfrm>
              <a:off x="6194425" y="5876925"/>
              <a:ext cx="396875" cy="339725"/>
            </a:xfrm>
            <a:custGeom>
              <a:avLst/>
              <a:gdLst>
                <a:gd name="T0" fmla="*/ 74 w 89"/>
                <a:gd name="T1" fmla="*/ 29 h 77"/>
                <a:gd name="T2" fmla="*/ 70 w 89"/>
                <a:gd name="T3" fmla="*/ 26 h 77"/>
                <a:gd name="T4" fmla="*/ 19 w 89"/>
                <a:gd name="T5" fmla="*/ 26 h 77"/>
                <a:gd name="T6" fmla="*/ 15 w 89"/>
                <a:gd name="T7" fmla="*/ 29 h 77"/>
                <a:gd name="T8" fmla="*/ 0 w 89"/>
                <a:gd name="T9" fmla="*/ 39 h 77"/>
                <a:gd name="T10" fmla="*/ 9 w 89"/>
                <a:gd name="T11" fmla="*/ 61 h 77"/>
                <a:gd name="T12" fmla="*/ 19 w 89"/>
                <a:gd name="T13" fmla="*/ 64 h 77"/>
                <a:gd name="T14" fmla="*/ 51 w 89"/>
                <a:gd name="T15" fmla="*/ 77 h 77"/>
                <a:gd name="T16" fmla="*/ 35 w 89"/>
                <a:gd name="T17" fmla="*/ 71 h 77"/>
                <a:gd name="T18" fmla="*/ 32 w 89"/>
                <a:gd name="T19" fmla="*/ 55 h 77"/>
                <a:gd name="T20" fmla="*/ 25 w 89"/>
                <a:gd name="T21" fmla="*/ 26 h 77"/>
                <a:gd name="T22" fmla="*/ 45 w 89"/>
                <a:gd name="T23" fmla="*/ 7 h 77"/>
                <a:gd name="T24" fmla="*/ 64 w 89"/>
                <a:gd name="T25" fmla="*/ 26 h 77"/>
                <a:gd name="T26" fmla="*/ 57 w 89"/>
                <a:gd name="T27" fmla="*/ 55 h 77"/>
                <a:gd name="T28" fmla="*/ 74 w 89"/>
                <a:gd name="T29" fmla="*/ 61 h 77"/>
                <a:gd name="T30" fmla="*/ 89 w 89"/>
                <a:gd name="T31" fmla="*/ 51 h 77"/>
                <a:gd name="T32" fmla="*/ 80 w 89"/>
                <a:gd name="T33" fmla="*/ 29 h 77"/>
                <a:gd name="T34" fmla="*/ 19 w 89"/>
                <a:gd name="T35" fmla="*/ 55 h 77"/>
                <a:gd name="T36" fmla="*/ 22 w 89"/>
                <a:gd name="T37" fmla="*/ 32 h 77"/>
                <a:gd name="T38" fmla="*/ 25 w 89"/>
                <a:gd name="T39" fmla="*/ 55 h 77"/>
                <a:gd name="T40" fmla="*/ 9 w 89"/>
                <a:gd name="T41" fmla="*/ 55 h 77"/>
                <a:gd name="T42" fmla="*/ 6 w 89"/>
                <a:gd name="T43" fmla="*/ 39 h 77"/>
                <a:gd name="T44" fmla="*/ 13 w 89"/>
                <a:gd name="T45" fmla="*/ 35 h 77"/>
                <a:gd name="T46" fmla="*/ 9 w 89"/>
                <a:gd name="T47" fmla="*/ 55 h 77"/>
                <a:gd name="T48" fmla="*/ 64 w 89"/>
                <a:gd name="T49" fmla="*/ 55 h 77"/>
                <a:gd name="T50" fmla="*/ 67 w 89"/>
                <a:gd name="T51" fmla="*/ 32 h 77"/>
                <a:gd name="T52" fmla="*/ 70 w 89"/>
                <a:gd name="T53" fmla="*/ 55 h 77"/>
                <a:gd name="T54" fmla="*/ 83 w 89"/>
                <a:gd name="T55" fmla="*/ 51 h 77"/>
                <a:gd name="T56" fmla="*/ 77 w 89"/>
                <a:gd name="T57" fmla="*/ 55 h 77"/>
                <a:gd name="T58" fmla="*/ 80 w 89"/>
                <a:gd name="T59" fmla="*/ 35 h 77"/>
                <a:gd name="T60" fmla="*/ 83 w 89"/>
                <a:gd name="T61" fmla="*/ 51 h 77"/>
                <a:gd name="T62" fmla="*/ 83 w 89"/>
                <a:gd name="T63" fmla="*/ 5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77">
                  <a:moveTo>
                    <a:pt x="80" y="29"/>
                  </a:moveTo>
                  <a:cubicBezTo>
                    <a:pt x="74" y="29"/>
                    <a:pt x="74" y="29"/>
                    <a:pt x="74" y="29"/>
                  </a:cubicBezTo>
                  <a:cubicBezTo>
                    <a:pt x="73" y="28"/>
                    <a:pt x="72" y="27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12"/>
                    <a:pt x="59" y="0"/>
                    <a:pt x="45" y="0"/>
                  </a:cubicBezTo>
                  <a:cubicBezTo>
                    <a:pt x="30" y="0"/>
                    <a:pt x="19" y="12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7" y="27"/>
                    <a:pt x="16" y="28"/>
                    <a:pt x="15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4" y="29"/>
                    <a:pt x="0" y="33"/>
                    <a:pt x="0" y="3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7"/>
                    <a:pt x="4" y="61"/>
                    <a:pt x="9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2"/>
                    <a:pt x="18" y="63"/>
                    <a:pt x="19" y="64"/>
                  </a:cubicBezTo>
                  <a:cubicBezTo>
                    <a:pt x="21" y="71"/>
                    <a:pt x="27" y="77"/>
                    <a:pt x="35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1" y="71"/>
                    <a:pt x="27" y="68"/>
                    <a:pt x="26" y="63"/>
                  </a:cubicBezTo>
                  <a:cubicBezTo>
                    <a:pt x="29" y="62"/>
                    <a:pt x="32" y="59"/>
                    <a:pt x="32" y="5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1"/>
                    <a:pt x="29" y="28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15"/>
                    <a:pt x="34" y="7"/>
                    <a:pt x="45" y="7"/>
                  </a:cubicBezTo>
                  <a:cubicBezTo>
                    <a:pt x="55" y="7"/>
                    <a:pt x="64" y="15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0" y="28"/>
                    <a:pt x="57" y="31"/>
                    <a:pt x="57" y="3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60"/>
                    <a:pt x="62" y="64"/>
                    <a:pt x="67" y="64"/>
                  </a:cubicBezTo>
                  <a:cubicBezTo>
                    <a:pt x="70" y="64"/>
                    <a:pt x="72" y="63"/>
                    <a:pt x="74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5" y="61"/>
                    <a:pt x="89" y="57"/>
                    <a:pt x="89" y="51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33"/>
                    <a:pt x="85" y="29"/>
                    <a:pt x="80" y="29"/>
                  </a:cubicBezTo>
                  <a:close/>
                  <a:moveTo>
                    <a:pt x="22" y="58"/>
                  </a:moveTo>
                  <a:cubicBezTo>
                    <a:pt x="20" y="58"/>
                    <a:pt x="19" y="56"/>
                    <a:pt x="19" y="5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2"/>
                    <a:pt x="22" y="32"/>
                  </a:cubicBezTo>
                  <a:cubicBezTo>
                    <a:pt x="24" y="32"/>
                    <a:pt x="25" y="34"/>
                    <a:pt x="25" y="3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4" y="58"/>
                    <a:pt x="22" y="58"/>
                  </a:cubicBezTo>
                  <a:close/>
                  <a:moveTo>
                    <a:pt x="9" y="55"/>
                  </a:moveTo>
                  <a:cubicBezTo>
                    <a:pt x="8" y="55"/>
                    <a:pt x="6" y="53"/>
                    <a:pt x="6" y="5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7"/>
                    <a:pt x="8" y="35"/>
                    <a:pt x="9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55"/>
                    <a:pt x="13" y="55"/>
                    <a:pt x="13" y="55"/>
                  </a:cubicBezTo>
                  <a:lnTo>
                    <a:pt x="9" y="55"/>
                  </a:lnTo>
                  <a:close/>
                  <a:moveTo>
                    <a:pt x="67" y="58"/>
                  </a:moveTo>
                  <a:cubicBezTo>
                    <a:pt x="65" y="58"/>
                    <a:pt x="64" y="56"/>
                    <a:pt x="64" y="5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4"/>
                    <a:pt x="65" y="32"/>
                    <a:pt x="67" y="32"/>
                  </a:cubicBezTo>
                  <a:cubicBezTo>
                    <a:pt x="69" y="32"/>
                    <a:pt x="70" y="34"/>
                    <a:pt x="70" y="3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6"/>
                    <a:pt x="69" y="58"/>
                    <a:pt x="67" y="58"/>
                  </a:cubicBezTo>
                  <a:close/>
                  <a:moveTo>
                    <a:pt x="83" y="51"/>
                  </a:moveTo>
                  <a:cubicBezTo>
                    <a:pt x="83" y="53"/>
                    <a:pt x="82" y="55"/>
                    <a:pt x="80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2" y="35"/>
                    <a:pt x="83" y="37"/>
                    <a:pt x="83" y="39"/>
                  </a:cubicBezTo>
                  <a:lnTo>
                    <a:pt x="83" y="51"/>
                  </a:lnTo>
                  <a:close/>
                  <a:moveTo>
                    <a:pt x="83" y="51"/>
                  </a:moveTo>
                  <a:cubicBezTo>
                    <a:pt x="83" y="51"/>
                    <a:pt x="83" y="51"/>
                    <a:pt x="83" y="5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0" name="Rectangle 300"/>
            <p:cNvSpPr>
              <a:spLocks noChangeArrowheads="1"/>
            </p:cNvSpPr>
            <p:nvPr/>
          </p:nvSpPr>
          <p:spPr bwMode="auto">
            <a:xfrm>
              <a:off x="6376988" y="5948363"/>
              <a:ext cx="31750" cy="301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1" name="Rectangle 301"/>
            <p:cNvSpPr>
              <a:spLocks noChangeArrowheads="1"/>
            </p:cNvSpPr>
            <p:nvPr/>
          </p:nvSpPr>
          <p:spPr bwMode="auto">
            <a:xfrm>
              <a:off x="6376988" y="6005513"/>
              <a:ext cx="31750" cy="2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2" name="Rectangle 302"/>
            <p:cNvSpPr>
              <a:spLocks noChangeArrowheads="1"/>
            </p:cNvSpPr>
            <p:nvPr/>
          </p:nvSpPr>
          <p:spPr bwMode="auto">
            <a:xfrm>
              <a:off x="6376988" y="6062663"/>
              <a:ext cx="31750" cy="2698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67" name="Group 366"/>
          <p:cNvGrpSpPr>
            <a:grpSpLocks noChangeAspect="1"/>
          </p:cNvGrpSpPr>
          <p:nvPr/>
        </p:nvGrpSpPr>
        <p:grpSpPr>
          <a:xfrm>
            <a:off x="5342967" y="3864241"/>
            <a:ext cx="307975" cy="304800"/>
            <a:chOff x="7745413" y="5529263"/>
            <a:chExt cx="923925" cy="914400"/>
          </a:xfrm>
        </p:grpSpPr>
        <p:sp>
          <p:nvSpPr>
            <p:cNvPr id="346" name="AutoShape 304"/>
            <p:cNvSpPr>
              <a:spLocks noChangeAspect="1" noChangeArrowheads="1" noTextEdit="1"/>
            </p:cNvSpPr>
            <p:nvPr/>
          </p:nvSpPr>
          <p:spPr bwMode="auto">
            <a:xfrm>
              <a:off x="7745413" y="5529263"/>
              <a:ext cx="923925" cy="914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7" name="Freeform 306"/>
            <p:cNvSpPr>
              <a:spLocks noEditPoints="1"/>
            </p:cNvSpPr>
            <p:nvPr/>
          </p:nvSpPr>
          <p:spPr bwMode="auto">
            <a:xfrm>
              <a:off x="7764463" y="6237288"/>
              <a:ext cx="885825" cy="187325"/>
            </a:xfrm>
            <a:custGeom>
              <a:avLst/>
              <a:gdLst>
                <a:gd name="T0" fmla="*/ 1504 w 1504"/>
                <a:gd name="T1" fmla="*/ 32 h 320"/>
                <a:gd name="T2" fmla="*/ 1504 w 1504"/>
                <a:gd name="T3" fmla="*/ 288 h 320"/>
                <a:gd name="T4" fmla="*/ 1472 w 1504"/>
                <a:gd name="T5" fmla="*/ 320 h 320"/>
                <a:gd name="T6" fmla="*/ 1040 w 1504"/>
                <a:gd name="T7" fmla="*/ 320 h 320"/>
                <a:gd name="T8" fmla="*/ 1040 w 1504"/>
                <a:gd name="T9" fmla="*/ 128 h 320"/>
                <a:gd name="T10" fmla="*/ 464 w 1504"/>
                <a:gd name="T11" fmla="*/ 128 h 320"/>
                <a:gd name="T12" fmla="*/ 464 w 1504"/>
                <a:gd name="T13" fmla="*/ 320 h 320"/>
                <a:gd name="T14" fmla="*/ 32 w 1504"/>
                <a:gd name="T15" fmla="*/ 320 h 320"/>
                <a:gd name="T16" fmla="*/ 0 w 1504"/>
                <a:gd name="T17" fmla="*/ 288 h 320"/>
                <a:gd name="T18" fmla="*/ 0 w 1504"/>
                <a:gd name="T19" fmla="*/ 32 h 320"/>
                <a:gd name="T20" fmla="*/ 32 w 1504"/>
                <a:gd name="T21" fmla="*/ 0 h 320"/>
                <a:gd name="T22" fmla="*/ 1472 w 1504"/>
                <a:gd name="T23" fmla="*/ 0 h 320"/>
                <a:gd name="T24" fmla="*/ 1504 w 1504"/>
                <a:gd name="T25" fmla="*/ 32 h 320"/>
                <a:gd name="T26" fmla="*/ 1504 w 1504"/>
                <a:gd name="T27" fmla="*/ 32 h 320"/>
                <a:gd name="T28" fmla="*/ 1504 w 1504"/>
                <a:gd name="T29" fmla="*/ 3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4" h="320">
                  <a:moveTo>
                    <a:pt x="1504" y="32"/>
                  </a:moveTo>
                  <a:cubicBezTo>
                    <a:pt x="1504" y="288"/>
                    <a:pt x="1504" y="288"/>
                    <a:pt x="1504" y="288"/>
                  </a:cubicBezTo>
                  <a:cubicBezTo>
                    <a:pt x="1504" y="306"/>
                    <a:pt x="1490" y="320"/>
                    <a:pt x="1472" y="320"/>
                  </a:cubicBezTo>
                  <a:cubicBezTo>
                    <a:pt x="1040" y="320"/>
                    <a:pt x="1040" y="320"/>
                    <a:pt x="1040" y="320"/>
                  </a:cubicBezTo>
                  <a:cubicBezTo>
                    <a:pt x="1040" y="128"/>
                    <a:pt x="1040" y="128"/>
                    <a:pt x="1040" y="128"/>
                  </a:cubicBezTo>
                  <a:cubicBezTo>
                    <a:pt x="464" y="128"/>
                    <a:pt x="464" y="128"/>
                    <a:pt x="464" y="128"/>
                  </a:cubicBezTo>
                  <a:cubicBezTo>
                    <a:pt x="464" y="320"/>
                    <a:pt x="464" y="320"/>
                    <a:pt x="464" y="320"/>
                  </a:cubicBezTo>
                  <a:cubicBezTo>
                    <a:pt x="32" y="320"/>
                    <a:pt x="32" y="320"/>
                    <a:pt x="32" y="320"/>
                  </a:cubicBezTo>
                  <a:cubicBezTo>
                    <a:pt x="14" y="320"/>
                    <a:pt x="0" y="306"/>
                    <a:pt x="0" y="28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472" y="0"/>
                    <a:pt x="1472" y="0"/>
                    <a:pt x="1472" y="0"/>
                  </a:cubicBezTo>
                  <a:cubicBezTo>
                    <a:pt x="1490" y="0"/>
                    <a:pt x="1504" y="14"/>
                    <a:pt x="1504" y="32"/>
                  </a:cubicBezTo>
                  <a:close/>
                  <a:moveTo>
                    <a:pt x="1504" y="32"/>
                  </a:moveTo>
                  <a:cubicBezTo>
                    <a:pt x="1504" y="32"/>
                    <a:pt x="1504" y="32"/>
                    <a:pt x="1504" y="3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Freeform 307"/>
            <p:cNvSpPr>
              <a:spLocks noEditPoints="1"/>
            </p:cNvSpPr>
            <p:nvPr/>
          </p:nvSpPr>
          <p:spPr bwMode="auto">
            <a:xfrm>
              <a:off x="7764463" y="5548313"/>
              <a:ext cx="885825" cy="185738"/>
            </a:xfrm>
            <a:custGeom>
              <a:avLst/>
              <a:gdLst>
                <a:gd name="T0" fmla="*/ 1504 w 1504"/>
                <a:gd name="T1" fmla="*/ 32 h 320"/>
                <a:gd name="T2" fmla="*/ 1504 w 1504"/>
                <a:gd name="T3" fmla="*/ 288 h 320"/>
                <a:gd name="T4" fmla="*/ 1472 w 1504"/>
                <a:gd name="T5" fmla="*/ 320 h 320"/>
                <a:gd name="T6" fmla="*/ 32 w 1504"/>
                <a:gd name="T7" fmla="*/ 320 h 320"/>
                <a:gd name="T8" fmla="*/ 0 w 1504"/>
                <a:gd name="T9" fmla="*/ 288 h 320"/>
                <a:gd name="T10" fmla="*/ 0 w 1504"/>
                <a:gd name="T11" fmla="*/ 32 h 320"/>
                <a:gd name="T12" fmla="*/ 32 w 1504"/>
                <a:gd name="T13" fmla="*/ 0 h 320"/>
                <a:gd name="T14" fmla="*/ 1472 w 1504"/>
                <a:gd name="T15" fmla="*/ 0 h 320"/>
                <a:gd name="T16" fmla="*/ 1504 w 1504"/>
                <a:gd name="T17" fmla="*/ 32 h 320"/>
                <a:gd name="T18" fmla="*/ 896 w 1504"/>
                <a:gd name="T19" fmla="*/ 208 h 320"/>
                <a:gd name="T20" fmla="*/ 896 w 1504"/>
                <a:gd name="T21" fmla="*/ 112 h 320"/>
                <a:gd name="T22" fmla="*/ 608 w 1504"/>
                <a:gd name="T23" fmla="*/ 112 h 320"/>
                <a:gd name="T24" fmla="*/ 608 w 1504"/>
                <a:gd name="T25" fmla="*/ 208 h 320"/>
                <a:gd name="T26" fmla="*/ 896 w 1504"/>
                <a:gd name="T27" fmla="*/ 208 h 320"/>
                <a:gd name="T28" fmla="*/ 896 w 1504"/>
                <a:gd name="T29" fmla="*/ 208 h 320"/>
                <a:gd name="T30" fmla="*/ 896 w 1504"/>
                <a:gd name="T31" fmla="*/ 20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4" h="320">
                  <a:moveTo>
                    <a:pt x="1504" y="32"/>
                  </a:moveTo>
                  <a:cubicBezTo>
                    <a:pt x="1504" y="288"/>
                    <a:pt x="1504" y="288"/>
                    <a:pt x="1504" y="288"/>
                  </a:cubicBezTo>
                  <a:cubicBezTo>
                    <a:pt x="1504" y="306"/>
                    <a:pt x="1490" y="320"/>
                    <a:pt x="1472" y="320"/>
                  </a:cubicBezTo>
                  <a:cubicBezTo>
                    <a:pt x="32" y="320"/>
                    <a:pt x="32" y="320"/>
                    <a:pt x="32" y="320"/>
                  </a:cubicBezTo>
                  <a:cubicBezTo>
                    <a:pt x="14" y="320"/>
                    <a:pt x="0" y="306"/>
                    <a:pt x="0" y="28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1472" y="0"/>
                    <a:pt x="1472" y="0"/>
                    <a:pt x="1472" y="0"/>
                  </a:cubicBezTo>
                  <a:cubicBezTo>
                    <a:pt x="1490" y="0"/>
                    <a:pt x="1504" y="14"/>
                    <a:pt x="1504" y="32"/>
                  </a:cubicBezTo>
                  <a:close/>
                  <a:moveTo>
                    <a:pt x="896" y="208"/>
                  </a:moveTo>
                  <a:cubicBezTo>
                    <a:pt x="896" y="112"/>
                    <a:pt x="896" y="112"/>
                    <a:pt x="896" y="112"/>
                  </a:cubicBezTo>
                  <a:cubicBezTo>
                    <a:pt x="608" y="112"/>
                    <a:pt x="608" y="112"/>
                    <a:pt x="608" y="112"/>
                  </a:cubicBezTo>
                  <a:cubicBezTo>
                    <a:pt x="608" y="208"/>
                    <a:pt x="608" y="208"/>
                    <a:pt x="608" y="208"/>
                  </a:cubicBezTo>
                  <a:lnTo>
                    <a:pt x="896" y="208"/>
                  </a:lnTo>
                  <a:close/>
                  <a:moveTo>
                    <a:pt x="896" y="208"/>
                  </a:moveTo>
                  <a:cubicBezTo>
                    <a:pt x="896" y="208"/>
                    <a:pt x="896" y="208"/>
                    <a:pt x="896" y="2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9" name="Rectangle 308"/>
            <p:cNvSpPr>
              <a:spLocks noChangeArrowheads="1"/>
            </p:cNvSpPr>
            <p:nvPr/>
          </p:nvSpPr>
          <p:spPr bwMode="auto">
            <a:xfrm>
              <a:off x="8499476" y="5865813"/>
              <a:ext cx="84138" cy="371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Freeform 310"/>
            <p:cNvSpPr>
              <a:spLocks noEditPoints="1"/>
            </p:cNvSpPr>
            <p:nvPr/>
          </p:nvSpPr>
          <p:spPr bwMode="auto">
            <a:xfrm>
              <a:off x="7829551" y="5799138"/>
              <a:ext cx="754063" cy="438150"/>
            </a:xfrm>
            <a:custGeom>
              <a:avLst/>
              <a:gdLst>
                <a:gd name="T0" fmla="*/ 422 w 475"/>
                <a:gd name="T1" fmla="*/ 42 h 276"/>
                <a:gd name="T2" fmla="*/ 422 w 475"/>
                <a:gd name="T3" fmla="*/ 276 h 276"/>
                <a:gd name="T4" fmla="*/ 54 w 475"/>
                <a:gd name="T5" fmla="*/ 276 h 276"/>
                <a:gd name="T6" fmla="*/ 54 w 475"/>
                <a:gd name="T7" fmla="*/ 42 h 276"/>
                <a:gd name="T8" fmla="*/ 0 w 475"/>
                <a:gd name="T9" fmla="*/ 42 h 276"/>
                <a:gd name="T10" fmla="*/ 0 w 475"/>
                <a:gd name="T11" fmla="*/ 0 h 276"/>
                <a:gd name="T12" fmla="*/ 196 w 475"/>
                <a:gd name="T13" fmla="*/ 0 h 276"/>
                <a:gd name="T14" fmla="*/ 196 w 475"/>
                <a:gd name="T15" fmla="*/ 106 h 276"/>
                <a:gd name="T16" fmla="*/ 279 w 475"/>
                <a:gd name="T17" fmla="*/ 106 h 276"/>
                <a:gd name="T18" fmla="*/ 279 w 475"/>
                <a:gd name="T19" fmla="*/ 0 h 276"/>
                <a:gd name="T20" fmla="*/ 475 w 475"/>
                <a:gd name="T21" fmla="*/ 0 h 276"/>
                <a:gd name="T22" fmla="*/ 475 w 475"/>
                <a:gd name="T23" fmla="*/ 42 h 276"/>
                <a:gd name="T24" fmla="*/ 422 w 475"/>
                <a:gd name="T25" fmla="*/ 42 h 276"/>
                <a:gd name="T26" fmla="*/ 422 w 475"/>
                <a:gd name="T27" fmla="*/ 42 h 276"/>
                <a:gd name="T28" fmla="*/ 422 w 475"/>
                <a:gd name="T29" fmla="*/ 4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5" h="276">
                  <a:moveTo>
                    <a:pt x="422" y="42"/>
                  </a:moveTo>
                  <a:lnTo>
                    <a:pt x="422" y="276"/>
                  </a:lnTo>
                  <a:lnTo>
                    <a:pt x="54" y="276"/>
                  </a:lnTo>
                  <a:lnTo>
                    <a:pt x="54" y="42"/>
                  </a:lnTo>
                  <a:lnTo>
                    <a:pt x="0" y="42"/>
                  </a:lnTo>
                  <a:lnTo>
                    <a:pt x="0" y="0"/>
                  </a:lnTo>
                  <a:lnTo>
                    <a:pt x="196" y="0"/>
                  </a:lnTo>
                  <a:lnTo>
                    <a:pt x="196" y="106"/>
                  </a:lnTo>
                  <a:lnTo>
                    <a:pt x="279" y="106"/>
                  </a:lnTo>
                  <a:lnTo>
                    <a:pt x="279" y="0"/>
                  </a:lnTo>
                  <a:lnTo>
                    <a:pt x="475" y="0"/>
                  </a:lnTo>
                  <a:lnTo>
                    <a:pt x="475" y="42"/>
                  </a:lnTo>
                  <a:lnTo>
                    <a:pt x="422" y="42"/>
                  </a:lnTo>
                  <a:moveTo>
                    <a:pt x="422" y="42"/>
                  </a:moveTo>
                  <a:lnTo>
                    <a:pt x="422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2" name="Rectangle 311"/>
            <p:cNvSpPr>
              <a:spLocks noChangeArrowheads="1"/>
            </p:cNvSpPr>
            <p:nvPr/>
          </p:nvSpPr>
          <p:spPr bwMode="auto">
            <a:xfrm>
              <a:off x="7829551" y="5734051"/>
              <a:ext cx="754063" cy="65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3" name="Rectangle 312"/>
            <p:cNvSpPr>
              <a:spLocks noChangeArrowheads="1"/>
            </p:cNvSpPr>
            <p:nvPr/>
          </p:nvSpPr>
          <p:spPr bwMode="auto">
            <a:xfrm>
              <a:off x="8037513" y="6311901"/>
              <a:ext cx="339725" cy="1127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4" name="Rectangle 313"/>
            <p:cNvSpPr>
              <a:spLocks noChangeArrowheads="1"/>
            </p:cNvSpPr>
            <p:nvPr/>
          </p:nvSpPr>
          <p:spPr bwMode="auto">
            <a:xfrm>
              <a:off x="8121651" y="5613401"/>
              <a:ext cx="169863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5" name="Rectangle 314"/>
            <p:cNvSpPr>
              <a:spLocks noChangeArrowheads="1"/>
            </p:cNvSpPr>
            <p:nvPr/>
          </p:nvSpPr>
          <p:spPr bwMode="auto">
            <a:xfrm>
              <a:off x="8140701" y="5902326"/>
              <a:ext cx="131763" cy="65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6" name="Rectangle 315"/>
            <p:cNvSpPr>
              <a:spLocks noChangeArrowheads="1"/>
            </p:cNvSpPr>
            <p:nvPr/>
          </p:nvSpPr>
          <p:spPr bwMode="auto">
            <a:xfrm>
              <a:off x="8140701" y="5799138"/>
              <a:ext cx="131763" cy="1031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Rectangle 316"/>
            <p:cNvSpPr>
              <a:spLocks noChangeArrowheads="1"/>
            </p:cNvSpPr>
            <p:nvPr/>
          </p:nvSpPr>
          <p:spPr bwMode="auto">
            <a:xfrm>
              <a:off x="7829551" y="5865813"/>
              <a:ext cx="85725" cy="371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8" name="Freeform 317"/>
            <p:cNvSpPr>
              <a:spLocks noEditPoints="1"/>
            </p:cNvSpPr>
            <p:nvPr/>
          </p:nvSpPr>
          <p:spPr bwMode="auto">
            <a:xfrm>
              <a:off x="7745413" y="5529263"/>
              <a:ext cx="923925" cy="914400"/>
            </a:xfrm>
            <a:custGeom>
              <a:avLst/>
              <a:gdLst>
                <a:gd name="T0" fmla="*/ 1504 w 1568"/>
                <a:gd name="T1" fmla="*/ 384 h 1568"/>
                <a:gd name="T2" fmla="*/ 1568 w 1568"/>
                <a:gd name="T3" fmla="*/ 64 h 1568"/>
                <a:gd name="T4" fmla="*/ 64 w 1568"/>
                <a:gd name="T5" fmla="*/ 0 h 1568"/>
                <a:gd name="T6" fmla="*/ 0 w 1568"/>
                <a:gd name="T7" fmla="*/ 320 h 1568"/>
                <a:gd name="T8" fmla="*/ 112 w 1568"/>
                <a:gd name="T9" fmla="*/ 384 h 1568"/>
                <a:gd name="T10" fmla="*/ 64 w 1568"/>
                <a:gd name="T11" fmla="*/ 1184 h 1568"/>
                <a:gd name="T12" fmla="*/ 0 w 1568"/>
                <a:gd name="T13" fmla="*/ 1504 h 1568"/>
                <a:gd name="T14" fmla="*/ 1504 w 1568"/>
                <a:gd name="T15" fmla="*/ 1568 h 1568"/>
                <a:gd name="T16" fmla="*/ 1568 w 1568"/>
                <a:gd name="T17" fmla="*/ 1248 h 1568"/>
                <a:gd name="T18" fmla="*/ 1456 w 1568"/>
                <a:gd name="T19" fmla="*/ 1184 h 1568"/>
                <a:gd name="T20" fmla="*/ 64 w 1568"/>
                <a:gd name="T21" fmla="*/ 64 h 1568"/>
                <a:gd name="T22" fmla="*/ 1504 w 1568"/>
                <a:gd name="T23" fmla="*/ 320 h 1568"/>
                <a:gd name="T24" fmla="*/ 64 w 1568"/>
                <a:gd name="T25" fmla="*/ 64 h 1568"/>
                <a:gd name="T26" fmla="*/ 1392 w 1568"/>
                <a:gd name="T27" fmla="*/ 432 h 1568"/>
                <a:gd name="T28" fmla="*/ 176 w 1568"/>
                <a:gd name="T29" fmla="*/ 384 h 1568"/>
                <a:gd name="T30" fmla="*/ 976 w 1568"/>
                <a:gd name="T31" fmla="*/ 544 h 1568"/>
                <a:gd name="T32" fmla="*/ 1248 w 1568"/>
                <a:gd name="T33" fmla="*/ 608 h 1568"/>
                <a:gd name="T34" fmla="*/ 320 w 1568"/>
                <a:gd name="T35" fmla="*/ 1184 h 1568"/>
                <a:gd name="T36" fmla="*/ 592 w 1568"/>
                <a:gd name="T37" fmla="*/ 608 h 1568"/>
                <a:gd name="T38" fmla="*/ 176 w 1568"/>
                <a:gd name="T39" fmla="*/ 544 h 1568"/>
                <a:gd name="T40" fmla="*/ 640 w 1568"/>
                <a:gd name="T41" fmla="*/ 496 h 1568"/>
                <a:gd name="T42" fmla="*/ 672 w 1568"/>
                <a:gd name="T43" fmla="*/ 784 h 1568"/>
                <a:gd name="T44" fmla="*/ 752 w 1568"/>
                <a:gd name="T45" fmla="*/ 864 h 1568"/>
                <a:gd name="T46" fmla="*/ 816 w 1568"/>
                <a:gd name="T47" fmla="*/ 784 h 1568"/>
                <a:gd name="T48" fmla="*/ 928 w 1568"/>
                <a:gd name="T49" fmla="*/ 752 h 1568"/>
                <a:gd name="T50" fmla="*/ 1392 w 1568"/>
                <a:gd name="T51" fmla="*/ 496 h 1568"/>
                <a:gd name="T52" fmla="*/ 976 w 1568"/>
                <a:gd name="T53" fmla="*/ 544 h 1568"/>
                <a:gd name="T54" fmla="*/ 704 w 1568"/>
                <a:gd name="T55" fmla="*/ 672 h 1568"/>
                <a:gd name="T56" fmla="*/ 864 w 1568"/>
                <a:gd name="T57" fmla="*/ 720 h 1568"/>
                <a:gd name="T58" fmla="*/ 864 w 1568"/>
                <a:gd name="T59" fmla="*/ 608 h 1568"/>
                <a:gd name="T60" fmla="*/ 704 w 1568"/>
                <a:gd name="T61" fmla="*/ 496 h 1568"/>
                <a:gd name="T62" fmla="*/ 864 w 1568"/>
                <a:gd name="T63" fmla="*/ 608 h 1568"/>
                <a:gd name="T64" fmla="*/ 256 w 1568"/>
                <a:gd name="T65" fmla="*/ 608 h 1568"/>
                <a:gd name="T66" fmla="*/ 176 w 1568"/>
                <a:gd name="T67" fmla="*/ 1184 h 1568"/>
                <a:gd name="T68" fmla="*/ 1040 w 1568"/>
                <a:gd name="T69" fmla="*/ 1504 h 1568"/>
                <a:gd name="T70" fmla="*/ 528 w 1568"/>
                <a:gd name="T71" fmla="*/ 1376 h 1568"/>
                <a:gd name="T72" fmla="*/ 1040 w 1568"/>
                <a:gd name="T73" fmla="*/ 1504 h 1568"/>
                <a:gd name="T74" fmla="*/ 1104 w 1568"/>
                <a:gd name="T75" fmla="*/ 1504 h 1568"/>
                <a:gd name="T76" fmla="*/ 1072 w 1568"/>
                <a:gd name="T77" fmla="*/ 1312 h 1568"/>
                <a:gd name="T78" fmla="*/ 464 w 1568"/>
                <a:gd name="T79" fmla="*/ 1344 h 1568"/>
                <a:gd name="T80" fmla="*/ 64 w 1568"/>
                <a:gd name="T81" fmla="*/ 1504 h 1568"/>
                <a:gd name="T82" fmla="*/ 1504 w 1568"/>
                <a:gd name="T83" fmla="*/ 1248 h 1568"/>
                <a:gd name="T84" fmla="*/ 1312 w 1568"/>
                <a:gd name="T85" fmla="*/ 1184 h 1568"/>
                <a:gd name="T86" fmla="*/ 1392 w 1568"/>
                <a:gd name="T87" fmla="*/ 608 h 1568"/>
                <a:gd name="T88" fmla="*/ 1312 w 1568"/>
                <a:gd name="T89" fmla="*/ 1184 h 1568"/>
                <a:gd name="T90" fmla="*/ 1312 w 1568"/>
                <a:gd name="T91" fmla="*/ 118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68" h="1568">
                  <a:moveTo>
                    <a:pt x="1456" y="384"/>
                  </a:moveTo>
                  <a:cubicBezTo>
                    <a:pt x="1504" y="384"/>
                    <a:pt x="1504" y="384"/>
                    <a:pt x="1504" y="384"/>
                  </a:cubicBezTo>
                  <a:cubicBezTo>
                    <a:pt x="1539" y="384"/>
                    <a:pt x="1568" y="355"/>
                    <a:pt x="1568" y="320"/>
                  </a:cubicBezTo>
                  <a:cubicBezTo>
                    <a:pt x="1568" y="64"/>
                    <a:pt x="1568" y="64"/>
                    <a:pt x="1568" y="64"/>
                  </a:cubicBezTo>
                  <a:cubicBezTo>
                    <a:pt x="1568" y="29"/>
                    <a:pt x="1539" y="0"/>
                    <a:pt x="150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55"/>
                    <a:pt x="29" y="384"/>
                    <a:pt x="64" y="384"/>
                  </a:cubicBezTo>
                  <a:cubicBezTo>
                    <a:pt x="112" y="384"/>
                    <a:pt x="112" y="384"/>
                    <a:pt x="112" y="384"/>
                  </a:cubicBezTo>
                  <a:cubicBezTo>
                    <a:pt x="112" y="1184"/>
                    <a:pt x="112" y="1184"/>
                    <a:pt x="112" y="1184"/>
                  </a:cubicBezTo>
                  <a:cubicBezTo>
                    <a:pt x="64" y="1184"/>
                    <a:pt x="64" y="1184"/>
                    <a:pt x="64" y="1184"/>
                  </a:cubicBezTo>
                  <a:cubicBezTo>
                    <a:pt x="29" y="1184"/>
                    <a:pt x="0" y="1213"/>
                    <a:pt x="0" y="1248"/>
                  </a:cubicBezTo>
                  <a:cubicBezTo>
                    <a:pt x="0" y="1504"/>
                    <a:pt x="0" y="1504"/>
                    <a:pt x="0" y="1504"/>
                  </a:cubicBezTo>
                  <a:cubicBezTo>
                    <a:pt x="0" y="1539"/>
                    <a:pt x="29" y="1568"/>
                    <a:pt x="64" y="1568"/>
                  </a:cubicBezTo>
                  <a:cubicBezTo>
                    <a:pt x="1504" y="1568"/>
                    <a:pt x="1504" y="1568"/>
                    <a:pt x="1504" y="1568"/>
                  </a:cubicBezTo>
                  <a:cubicBezTo>
                    <a:pt x="1539" y="1568"/>
                    <a:pt x="1568" y="1539"/>
                    <a:pt x="1568" y="1504"/>
                  </a:cubicBezTo>
                  <a:cubicBezTo>
                    <a:pt x="1568" y="1248"/>
                    <a:pt x="1568" y="1248"/>
                    <a:pt x="1568" y="1248"/>
                  </a:cubicBezTo>
                  <a:cubicBezTo>
                    <a:pt x="1568" y="1213"/>
                    <a:pt x="1539" y="1184"/>
                    <a:pt x="1504" y="1184"/>
                  </a:cubicBezTo>
                  <a:cubicBezTo>
                    <a:pt x="1456" y="1184"/>
                    <a:pt x="1456" y="1184"/>
                    <a:pt x="1456" y="1184"/>
                  </a:cubicBezTo>
                  <a:lnTo>
                    <a:pt x="1456" y="384"/>
                  </a:lnTo>
                  <a:close/>
                  <a:moveTo>
                    <a:pt x="64" y="64"/>
                  </a:moveTo>
                  <a:cubicBezTo>
                    <a:pt x="1504" y="64"/>
                    <a:pt x="1504" y="64"/>
                    <a:pt x="1504" y="64"/>
                  </a:cubicBezTo>
                  <a:cubicBezTo>
                    <a:pt x="1504" y="320"/>
                    <a:pt x="1504" y="320"/>
                    <a:pt x="1504" y="320"/>
                  </a:cubicBezTo>
                  <a:cubicBezTo>
                    <a:pt x="64" y="320"/>
                    <a:pt x="64" y="320"/>
                    <a:pt x="64" y="320"/>
                  </a:cubicBezTo>
                  <a:lnTo>
                    <a:pt x="64" y="64"/>
                  </a:lnTo>
                  <a:close/>
                  <a:moveTo>
                    <a:pt x="1392" y="384"/>
                  </a:moveTo>
                  <a:cubicBezTo>
                    <a:pt x="1392" y="432"/>
                    <a:pt x="1392" y="432"/>
                    <a:pt x="1392" y="432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6" y="384"/>
                    <a:pt x="176" y="384"/>
                    <a:pt x="176" y="384"/>
                  </a:cubicBezTo>
                  <a:lnTo>
                    <a:pt x="1392" y="384"/>
                  </a:lnTo>
                  <a:close/>
                  <a:moveTo>
                    <a:pt x="976" y="544"/>
                  </a:moveTo>
                  <a:cubicBezTo>
                    <a:pt x="976" y="608"/>
                    <a:pt x="976" y="608"/>
                    <a:pt x="976" y="608"/>
                  </a:cubicBezTo>
                  <a:cubicBezTo>
                    <a:pt x="1248" y="608"/>
                    <a:pt x="1248" y="608"/>
                    <a:pt x="1248" y="608"/>
                  </a:cubicBezTo>
                  <a:cubicBezTo>
                    <a:pt x="1248" y="1184"/>
                    <a:pt x="1248" y="1184"/>
                    <a:pt x="1248" y="1184"/>
                  </a:cubicBezTo>
                  <a:cubicBezTo>
                    <a:pt x="320" y="1184"/>
                    <a:pt x="320" y="1184"/>
                    <a:pt x="320" y="1184"/>
                  </a:cubicBezTo>
                  <a:cubicBezTo>
                    <a:pt x="320" y="608"/>
                    <a:pt x="320" y="608"/>
                    <a:pt x="320" y="608"/>
                  </a:cubicBezTo>
                  <a:cubicBezTo>
                    <a:pt x="592" y="608"/>
                    <a:pt x="592" y="608"/>
                    <a:pt x="592" y="608"/>
                  </a:cubicBezTo>
                  <a:cubicBezTo>
                    <a:pt x="592" y="544"/>
                    <a:pt x="592" y="544"/>
                    <a:pt x="592" y="544"/>
                  </a:cubicBezTo>
                  <a:cubicBezTo>
                    <a:pt x="176" y="544"/>
                    <a:pt x="176" y="544"/>
                    <a:pt x="176" y="544"/>
                  </a:cubicBezTo>
                  <a:cubicBezTo>
                    <a:pt x="176" y="496"/>
                    <a:pt x="176" y="496"/>
                    <a:pt x="176" y="496"/>
                  </a:cubicBezTo>
                  <a:cubicBezTo>
                    <a:pt x="640" y="496"/>
                    <a:pt x="640" y="496"/>
                    <a:pt x="640" y="496"/>
                  </a:cubicBezTo>
                  <a:cubicBezTo>
                    <a:pt x="640" y="752"/>
                    <a:pt x="640" y="752"/>
                    <a:pt x="640" y="752"/>
                  </a:cubicBezTo>
                  <a:cubicBezTo>
                    <a:pt x="640" y="770"/>
                    <a:pt x="654" y="784"/>
                    <a:pt x="672" y="784"/>
                  </a:cubicBezTo>
                  <a:cubicBezTo>
                    <a:pt x="752" y="784"/>
                    <a:pt x="752" y="784"/>
                    <a:pt x="752" y="784"/>
                  </a:cubicBezTo>
                  <a:cubicBezTo>
                    <a:pt x="752" y="864"/>
                    <a:pt x="752" y="864"/>
                    <a:pt x="752" y="864"/>
                  </a:cubicBezTo>
                  <a:cubicBezTo>
                    <a:pt x="816" y="864"/>
                    <a:pt x="816" y="864"/>
                    <a:pt x="816" y="864"/>
                  </a:cubicBezTo>
                  <a:cubicBezTo>
                    <a:pt x="816" y="784"/>
                    <a:pt x="816" y="784"/>
                    <a:pt x="816" y="784"/>
                  </a:cubicBezTo>
                  <a:cubicBezTo>
                    <a:pt x="896" y="784"/>
                    <a:pt x="896" y="784"/>
                    <a:pt x="896" y="784"/>
                  </a:cubicBezTo>
                  <a:cubicBezTo>
                    <a:pt x="914" y="784"/>
                    <a:pt x="928" y="770"/>
                    <a:pt x="928" y="752"/>
                  </a:cubicBezTo>
                  <a:cubicBezTo>
                    <a:pt x="928" y="496"/>
                    <a:pt x="928" y="496"/>
                    <a:pt x="928" y="496"/>
                  </a:cubicBezTo>
                  <a:cubicBezTo>
                    <a:pt x="1392" y="496"/>
                    <a:pt x="1392" y="496"/>
                    <a:pt x="1392" y="496"/>
                  </a:cubicBezTo>
                  <a:cubicBezTo>
                    <a:pt x="1392" y="544"/>
                    <a:pt x="1392" y="544"/>
                    <a:pt x="1392" y="544"/>
                  </a:cubicBezTo>
                  <a:lnTo>
                    <a:pt x="976" y="544"/>
                  </a:lnTo>
                  <a:close/>
                  <a:moveTo>
                    <a:pt x="704" y="720"/>
                  </a:moveTo>
                  <a:cubicBezTo>
                    <a:pt x="704" y="672"/>
                    <a:pt x="704" y="672"/>
                    <a:pt x="704" y="672"/>
                  </a:cubicBezTo>
                  <a:cubicBezTo>
                    <a:pt x="864" y="672"/>
                    <a:pt x="864" y="672"/>
                    <a:pt x="864" y="672"/>
                  </a:cubicBezTo>
                  <a:cubicBezTo>
                    <a:pt x="864" y="720"/>
                    <a:pt x="864" y="720"/>
                    <a:pt x="864" y="720"/>
                  </a:cubicBezTo>
                  <a:lnTo>
                    <a:pt x="704" y="720"/>
                  </a:lnTo>
                  <a:close/>
                  <a:moveTo>
                    <a:pt x="864" y="608"/>
                  </a:moveTo>
                  <a:cubicBezTo>
                    <a:pt x="704" y="608"/>
                    <a:pt x="704" y="608"/>
                    <a:pt x="704" y="608"/>
                  </a:cubicBezTo>
                  <a:cubicBezTo>
                    <a:pt x="704" y="496"/>
                    <a:pt x="704" y="496"/>
                    <a:pt x="704" y="496"/>
                  </a:cubicBezTo>
                  <a:cubicBezTo>
                    <a:pt x="864" y="496"/>
                    <a:pt x="864" y="496"/>
                    <a:pt x="864" y="496"/>
                  </a:cubicBezTo>
                  <a:lnTo>
                    <a:pt x="864" y="608"/>
                  </a:lnTo>
                  <a:close/>
                  <a:moveTo>
                    <a:pt x="176" y="608"/>
                  </a:moveTo>
                  <a:cubicBezTo>
                    <a:pt x="256" y="608"/>
                    <a:pt x="256" y="608"/>
                    <a:pt x="256" y="608"/>
                  </a:cubicBezTo>
                  <a:cubicBezTo>
                    <a:pt x="256" y="1184"/>
                    <a:pt x="256" y="1184"/>
                    <a:pt x="256" y="1184"/>
                  </a:cubicBezTo>
                  <a:cubicBezTo>
                    <a:pt x="176" y="1184"/>
                    <a:pt x="176" y="1184"/>
                    <a:pt x="176" y="1184"/>
                  </a:cubicBezTo>
                  <a:lnTo>
                    <a:pt x="176" y="608"/>
                  </a:lnTo>
                  <a:close/>
                  <a:moveTo>
                    <a:pt x="1040" y="1504"/>
                  </a:moveTo>
                  <a:cubicBezTo>
                    <a:pt x="528" y="1504"/>
                    <a:pt x="528" y="1504"/>
                    <a:pt x="528" y="1504"/>
                  </a:cubicBezTo>
                  <a:cubicBezTo>
                    <a:pt x="528" y="1376"/>
                    <a:pt x="528" y="1376"/>
                    <a:pt x="528" y="1376"/>
                  </a:cubicBezTo>
                  <a:cubicBezTo>
                    <a:pt x="1040" y="1376"/>
                    <a:pt x="1040" y="1376"/>
                    <a:pt x="1040" y="1376"/>
                  </a:cubicBezTo>
                  <a:lnTo>
                    <a:pt x="1040" y="1504"/>
                  </a:lnTo>
                  <a:close/>
                  <a:moveTo>
                    <a:pt x="1504" y="1504"/>
                  </a:moveTo>
                  <a:cubicBezTo>
                    <a:pt x="1104" y="1504"/>
                    <a:pt x="1104" y="1504"/>
                    <a:pt x="1104" y="1504"/>
                  </a:cubicBezTo>
                  <a:cubicBezTo>
                    <a:pt x="1104" y="1344"/>
                    <a:pt x="1104" y="1344"/>
                    <a:pt x="1104" y="1344"/>
                  </a:cubicBezTo>
                  <a:cubicBezTo>
                    <a:pt x="1104" y="1326"/>
                    <a:pt x="1090" y="1312"/>
                    <a:pt x="1072" y="1312"/>
                  </a:cubicBezTo>
                  <a:cubicBezTo>
                    <a:pt x="496" y="1312"/>
                    <a:pt x="496" y="1312"/>
                    <a:pt x="496" y="1312"/>
                  </a:cubicBezTo>
                  <a:cubicBezTo>
                    <a:pt x="478" y="1312"/>
                    <a:pt x="464" y="1326"/>
                    <a:pt x="464" y="1344"/>
                  </a:cubicBezTo>
                  <a:cubicBezTo>
                    <a:pt x="464" y="1504"/>
                    <a:pt x="464" y="1504"/>
                    <a:pt x="464" y="1504"/>
                  </a:cubicBezTo>
                  <a:cubicBezTo>
                    <a:pt x="64" y="1504"/>
                    <a:pt x="64" y="1504"/>
                    <a:pt x="64" y="1504"/>
                  </a:cubicBezTo>
                  <a:cubicBezTo>
                    <a:pt x="64" y="1248"/>
                    <a:pt x="64" y="1248"/>
                    <a:pt x="64" y="1248"/>
                  </a:cubicBezTo>
                  <a:cubicBezTo>
                    <a:pt x="1504" y="1248"/>
                    <a:pt x="1504" y="1248"/>
                    <a:pt x="1504" y="1248"/>
                  </a:cubicBezTo>
                  <a:lnTo>
                    <a:pt x="1504" y="1504"/>
                  </a:lnTo>
                  <a:close/>
                  <a:moveTo>
                    <a:pt x="1312" y="1184"/>
                  </a:moveTo>
                  <a:cubicBezTo>
                    <a:pt x="1312" y="608"/>
                    <a:pt x="1312" y="608"/>
                    <a:pt x="1312" y="608"/>
                  </a:cubicBezTo>
                  <a:cubicBezTo>
                    <a:pt x="1392" y="608"/>
                    <a:pt x="1392" y="608"/>
                    <a:pt x="1392" y="608"/>
                  </a:cubicBezTo>
                  <a:cubicBezTo>
                    <a:pt x="1392" y="1184"/>
                    <a:pt x="1392" y="1184"/>
                    <a:pt x="1392" y="1184"/>
                  </a:cubicBezTo>
                  <a:lnTo>
                    <a:pt x="1312" y="1184"/>
                  </a:lnTo>
                  <a:close/>
                  <a:moveTo>
                    <a:pt x="1312" y="1184"/>
                  </a:moveTo>
                  <a:cubicBezTo>
                    <a:pt x="1312" y="1184"/>
                    <a:pt x="1312" y="1184"/>
                    <a:pt x="1312" y="1184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9" name="Freeform 318"/>
            <p:cNvSpPr>
              <a:spLocks noEditPoints="1"/>
            </p:cNvSpPr>
            <p:nvPr/>
          </p:nvSpPr>
          <p:spPr bwMode="auto">
            <a:xfrm>
              <a:off x="8104188" y="5594351"/>
              <a:ext cx="206375" cy="93663"/>
            </a:xfrm>
            <a:custGeom>
              <a:avLst/>
              <a:gdLst>
                <a:gd name="T0" fmla="*/ 320 w 352"/>
                <a:gd name="T1" fmla="*/ 0 h 160"/>
                <a:gd name="T2" fmla="*/ 32 w 352"/>
                <a:gd name="T3" fmla="*/ 0 h 160"/>
                <a:gd name="T4" fmla="*/ 0 w 352"/>
                <a:gd name="T5" fmla="*/ 32 h 160"/>
                <a:gd name="T6" fmla="*/ 0 w 352"/>
                <a:gd name="T7" fmla="*/ 128 h 160"/>
                <a:gd name="T8" fmla="*/ 32 w 352"/>
                <a:gd name="T9" fmla="*/ 160 h 160"/>
                <a:gd name="T10" fmla="*/ 320 w 352"/>
                <a:gd name="T11" fmla="*/ 160 h 160"/>
                <a:gd name="T12" fmla="*/ 352 w 352"/>
                <a:gd name="T13" fmla="*/ 128 h 160"/>
                <a:gd name="T14" fmla="*/ 352 w 352"/>
                <a:gd name="T15" fmla="*/ 32 h 160"/>
                <a:gd name="T16" fmla="*/ 320 w 352"/>
                <a:gd name="T17" fmla="*/ 0 h 160"/>
                <a:gd name="T18" fmla="*/ 288 w 352"/>
                <a:gd name="T19" fmla="*/ 96 h 160"/>
                <a:gd name="T20" fmla="*/ 64 w 352"/>
                <a:gd name="T21" fmla="*/ 96 h 160"/>
                <a:gd name="T22" fmla="*/ 64 w 352"/>
                <a:gd name="T23" fmla="*/ 64 h 160"/>
                <a:gd name="T24" fmla="*/ 288 w 352"/>
                <a:gd name="T25" fmla="*/ 64 h 160"/>
                <a:gd name="T26" fmla="*/ 288 w 352"/>
                <a:gd name="T27" fmla="*/ 96 h 160"/>
                <a:gd name="T28" fmla="*/ 288 w 352"/>
                <a:gd name="T29" fmla="*/ 96 h 160"/>
                <a:gd name="T30" fmla="*/ 288 w 352"/>
                <a:gd name="T31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2" h="160">
                  <a:moveTo>
                    <a:pt x="32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6"/>
                    <a:pt x="14" y="160"/>
                    <a:pt x="32" y="160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38" y="160"/>
                    <a:pt x="352" y="146"/>
                    <a:pt x="352" y="128"/>
                  </a:cubicBezTo>
                  <a:cubicBezTo>
                    <a:pt x="352" y="32"/>
                    <a:pt x="352" y="32"/>
                    <a:pt x="352" y="32"/>
                  </a:cubicBezTo>
                  <a:cubicBezTo>
                    <a:pt x="352" y="14"/>
                    <a:pt x="338" y="0"/>
                    <a:pt x="320" y="0"/>
                  </a:cubicBezTo>
                  <a:close/>
                  <a:moveTo>
                    <a:pt x="288" y="96"/>
                  </a:moveTo>
                  <a:cubicBezTo>
                    <a:pt x="64" y="96"/>
                    <a:pt x="64" y="96"/>
                    <a:pt x="64" y="9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288" y="64"/>
                    <a:pt x="288" y="64"/>
                    <a:pt x="288" y="64"/>
                  </a:cubicBezTo>
                  <a:lnTo>
                    <a:pt x="288" y="96"/>
                  </a:lnTo>
                  <a:close/>
                  <a:moveTo>
                    <a:pt x="288" y="96"/>
                  </a:moveTo>
                  <a:cubicBezTo>
                    <a:pt x="288" y="96"/>
                    <a:pt x="288" y="96"/>
                    <a:pt x="288" y="96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Rectangle 319"/>
            <p:cNvSpPr>
              <a:spLocks noChangeArrowheads="1"/>
            </p:cNvSpPr>
            <p:nvPr/>
          </p:nvSpPr>
          <p:spPr bwMode="auto">
            <a:xfrm>
              <a:off x="8339138" y="5622926"/>
              <a:ext cx="38100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1" name="Rectangle 320"/>
            <p:cNvSpPr>
              <a:spLocks noChangeArrowheads="1"/>
            </p:cNvSpPr>
            <p:nvPr/>
          </p:nvSpPr>
          <p:spPr bwMode="auto">
            <a:xfrm>
              <a:off x="8413751" y="5622926"/>
              <a:ext cx="114300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2" name="Rectangle 321"/>
            <p:cNvSpPr>
              <a:spLocks noChangeArrowheads="1"/>
            </p:cNvSpPr>
            <p:nvPr/>
          </p:nvSpPr>
          <p:spPr bwMode="auto">
            <a:xfrm>
              <a:off x="7886701" y="5622926"/>
              <a:ext cx="112713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Rectangle 322"/>
            <p:cNvSpPr>
              <a:spLocks noChangeArrowheads="1"/>
            </p:cNvSpPr>
            <p:nvPr/>
          </p:nvSpPr>
          <p:spPr bwMode="auto">
            <a:xfrm>
              <a:off x="8037513" y="5622926"/>
              <a:ext cx="38100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4" name="Rectangle 323"/>
            <p:cNvSpPr>
              <a:spLocks noChangeArrowheads="1"/>
            </p:cNvSpPr>
            <p:nvPr/>
          </p:nvSpPr>
          <p:spPr bwMode="auto">
            <a:xfrm>
              <a:off x="8150226" y="6350001"/>
              <a:ext cx="112713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5" name="Rectangle 324"/>
            <p:cNvSpPr>
              <a:spLocks noChangeArrowheads="1"/>
            </p:cNvSpPr>
            <p:nvPr/>
          </p:nvSpPr>
          <p:spPr bwMode="auto">
            <a:xfrm>
              <a:off x="8545513" y="6311901"/>
              <a:ext cx="38100" cy="381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Rectangle 325"/>
            <p:cNvSpPr>
              <a:spLocks noChangeArrowheads="1"/>
            </p:cNvSpPr>
            <p:nvPr/>
          </p:nvSpPr>
          <p:spPr bwMode="auto">
            <a:xfrm>
              <a:off x="7829551" y="6311901"/>
              <a:ext cx="38100" cy="381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88" name="Group 387"/>
          <p:cNvGrpSpPr>
            <a:grpSpLocks noChangeAspect="1"/>
          </p:cNvGrpSpPr>
          <p:nvPr/>
        </p:nvGrpSpPr>
        <p:grpSpPr>
          <a:xfrm>
            <a:off x="6518265" y="3813440"/>
            <a:ext cx="343958" cy="304800"/>
            <a:chOff x="9448801" y="5529263"/>
            <a:chExt cx="1031874" cy="914400"/>
          </a:xfrm>
        </p:grpSpPr>
        <p:sp>
          <p:nvSpPr>
            <p:cNvPr id="370" name="Rectangle 329"/>
            <p:cNvSpPr>
              <a:spLocks noChangeArrowheads="1"/>
            </p:cNvSpPr>
            <p:nvPr/>
          </p:nvSpPr>
          <p:spPr bwMode="auto">
            <a:xfrm>
              <a:off x="10175875" y="5819776"/>
              <a:ext cx="209550" cy="6032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1" name="Rectangle 330"/>
            <p:cNvSpPr>
              <a:spLocks noChangeArrowheads="1"/>
            </p:cNvSpPr>
            <p:nvPr/>
          </p:nvSpPr>
          <p:spPr bwMode="auto">
            <a:xfrm>
              <a:off x="9545638" y="5819776"/>
              <a:ext cx="630237" cy="6032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Freeform 331"/>
            <p:cNvSpPr>
              <a:spLocks noEditPoints="1"/>
            </p:cNvSpPr>
            <p:nvPr/>
          </p:nvSpPr>
          <p:spPr bwMode="auto">
            <a:xfrm>
              <a:off x="10175875" y="5819776"/>
              <a:ext cx="282575" cy="198438"/>
            </a:xfrm>
            <a:custGeom>
              <a:avLst/>
              <a:gdLst>
                <a:gd name="T0" fmla="*/ 132 w 178"/>
                <a:gd name="T1" fmla="*/ 0 h 125"/>
                <a:gd name="T2" fmla="*/ 178 w 178"/>
                <a:gd name="T3" fmla="*/ 125 h 125"/>
                <a:gd name="T4" fmla="*/ 59 w 178"/>
                <a:gd name="T5" fmla="*/ 125 h 125"/>
                <a:gd name="T6" fmla="*/ 0 w 178"/>
                <a:gd name="T7" fmla="*/ 0 h 125"/>
                <a:gd name="T8" fmla="*/ 132 w 178"/>
                <a:gd name="T9" fmla="*/ 0 h 125"/>
                <a:gd name="T10" fmla="*/ 132 w 178"/>
                <a:gd name="T11" fmla="*/ 0 h 125"/>
                <a:gd name="T12" fmla="*/ 132 w 178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125">
                  <a:moveTo>
                    <a:pt x="132" y="0"/>
                  </a:moveTo>
                  <a:lnTo>
                    <a:pt x="178" y="125"/>
                  </a:lnTo>
                  <a:lnTo>
                    <a:pt x="59" y="125"/>
                  </a:lnTo>
                  <a:lnTo>
                    <a:pt x="0" y="0"/>
                  </a:lnTo>
                  <a:lnTo>
                    <a:pt x="132" y="0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3" name="Freeform 332"/>
            <p:cNvSpPr>
              <a:spLocks noEditPoints="1"/>
            </p:cNvSpPr>
            <p:nvPr/>
          </p:nvSpPr>
          <p:spPr bwMode="auto">
            <a:xfrm>
              <a:off x="10175875" y="5819776"/>
              <a:ext cx="282575" cy="198438"/>
            </a:xfrm>
            <a:custGeom>
              <a:avLst/>
              <a:gdLst>
                <a:gd name="T0" fmla="*/ 132 w 178"/>
                <a:gd name="T1" fmla="*/ 0 h 125"/>
                <a:gd name="T2" fmla="*/ 178 w 178"/>
                <a:gd name="T3" fmla="*/ 125 h 125"/>
                <a:gd name="T4" fmla="*/ 59 w 178"/>
                <a:gd name="T5" fmla="*/ 125 h 125"/>
                <a:gd name="T6" fmla="*/ 0 w 178"/>
                <a:gd name="T7" fmla="*/ 0 h 125"/>
                <a:gd name="T8" fmla="*/ 132 w 178"/>
                <a:gd name="T9" fmla="*/ 0 h 125"/>
                <a:gd name="T10" fmla="*/ 132 w 178"/>
                <a:gd name="T11" fmla="*/ 0 h 125"/>
                <a:gd name="T12" fmla="*/ 132 w 178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125">
                  <a:moveTo>
                    <a:pt x="132" y="0"/>
                  </a:moveTo>
                  <a:lnTo>
                    <a:pt x="178" y="125"/>
                  </a:lnTo>
                  <a:lnTo>
                    <a:pt x="59" y="125"/>
                  </a:lnTo>
                  <a:lnTo>
                    <a:pt x="0" y="0"/>
                  </a:lnTo>
                  <a:lnTo>
                    <a:pt x="132" y="0"/>
                  </a:lnTo>
                  <a:moveTo>
                    <a:pt x="132" y="0"/>
                  </a:moveTo>
                  <a:lnTo>
                    <a:pt x="1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4" name="Freeform 333"/>
            <p:cNvSpPr>
              <a:spLocks noEditPoints="1"/>
            </p:cNvSpPr>
            <p:nvPr/>
          </p:nvSpPr>
          <p:spPr bwMode="auto">
            <a:xfrm>
              <a:off x="9471025" y="5819776"/>
              <a:ext cx="704850" cy="187325"/>
            </a:xfrm>
            <a:custGeom>
              <a:avLst/>
              <a:gdLst>
                <a:gd name="T0" fmla="*/ 444 w 444"/>
                <a:gd name="T1" fmla="*/ 0 h 118"/>
                <a:gd name="T2" fmla="*/ 397 w 444"/>
                <a:gd name="T3" fmla="*/ 118 h 118"/>
                <a:gd name="T4" fmla="*/ 0 w 444"/>
                <a:gd name="T5" fmla="*/ 118 h 118"/>
                <a:gd name="T6" fmla="*/ 47 w 444"/>
                <a:gd name="T7" fmla="*/ 0 h 118"/>
                <a:gd name="T8" fmla="*/ 444 w 444"/>
                <a:gd name="T9" fmla="*/ 0 h 118"/>
                <a:gd name="T10" fmla="*/ 444 w 444"/>
                <a:gd name="T11" fmla="*/ 0 h 118"/>
                <a:gd name="T12" fmla="*/ 444 w 444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4" h="118">
                  <a:moveTo>
                    <a:pt x="444" y="0"/>
                  </a:moveTo>
                  <a:lnTo>
                    <a:pt x="397" y="118"/>
                  </a:lnTo>
                  <a:lnTo>
                    <a:pt x="0" y="118"/>
                  </a:lnTo>
                  <a:lnTo>
                    <a:pt x="47" y="0"/>
                  </a:lnTo>
                  <a:lnTo>
                    <a:pt x="444" y="0"/>
                  </a:lnTo>
                  <a:close/>
                  <a:moveTo>
                    <a:pt x="444" y="0"/>
                  </a:moveTo>
                  <a:lnTo>
                    <a:pt x="4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Freeform 334"/>
            <p:cNvSpPr>
              <a:spLocks noEditPoints="1"/>
            </p:cNvSpPr>
            <p:nvPr/>
          </p:nvSpPr>
          <p:spPr bwMode="auto">
            <a:xfrm>
              <a:off x="9471025" y="5819776"/>
              <a:ext cx="704850" cy="187325"/>
            </a:xfrm>
            <a:custGeom>
              <a:avLst/>
              <a:gdLst>
                <a:gd name="T0" fmla="*/ 444 w 444"/>
                <a:gd name="T1" fmla="*/ 0 h 118"/>
                <a:gd name="T2" fmla="*/ 397 w 444"/>
                <a:gd name="T3" fmla="*/ 118 h 118"/>
                <a:gd name="T4" fmla="*/ 0 w 444"/>
                <a:gd name="T5" fmla="*/ 118 h 118"/>
                <a:gd name="T6" fmla="*/ 47 w 444"/>
                <a:gd name="T7" fmla="*/ 0 h 118"/>
                <a:gd name="T8" fmla="*/ 444 w 444"/>
                <a:gd name="T9" fmla="*/ 0 h 118"/>
                <a:gd name="T10" fmla="*/ 444 w 444"/>
                <a:gd name="T11" fmla="*/ 0 h 118"/>
                <a:gd name="T12" fmla="*/ 444 w 444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4" h="118">
                  <a:moveTo>
                    <a:pt x="444" y="0"/>
                  </a:moveTo>
                  <a:lnTo>
                    <a:pt x="397" y="118"/>
                  </a:lnTo>
                  <a:lnTo>
                    <a:pt x="0" y="118"/>
                  </a:lnTo>
                  <a:lnTo>
                    <a:pt x="47" y="0"/>
                  </a:lnTo>
                  <a:lnTo>
                    <a:pt x="444" y="0"/>
                  </a:lnTo>
                  <a:moveTo>
                    <a:pt x="444" y="0"/>
                  </a:moveTo>
                  <a:lnTo>
                    <a:pt x="4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6" name="Rectangle 335"/>
            <p:cNvSpPr>
              <a:spLocks noChangeArrowheads="1"/>
            </p:cNvSpPr>
            <p:nvPr/>
          </p:nvSpPr>
          <p:spPr bwMode="auto">
            <a:xfrm>
              <a:off x="9629775" y="6215063"/>
              <a:ext cx="146050" cy="1254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7" name="Freeform 336"/>
            <p:cNvSpPr>
              <a:spLocks noEditPoints="1"/>
            </p:cNvSpPr>
            <p:nvPr/>
          </p:nvSpPr>
          <p:spPr bwMode="auto">
            <a:xfrm>
              <a:off x="9607550" y="6194426"/>
              <a:ext cx="188912" cy="166688"/>
            </a:xfrm>
            <a:custGeom>
              <a:avLst/>
              <a:gdLst>
                <a:gd name="T0" fmla="*/ 256 w 288"/>
                <a:gd name="T1" fmla="*/ 256 h 256"/>
                <a:gd name="T2" fmla="*/ 32 w 288"/>
                <a:gd name="T3" fmla="*/ 256 h 256"/>
                <a:gd name="T4" fmla="*/ 0 w 288"/>
                <a:gd name="T5" fmla="*/ 224 h 256"/>
                <a:gd name="T6" fmla="*/ 0 w 288"/>
                <a:gd name="T7" fmla="*/ 32 h 256"/>
                <a:gd name="T8" fmla="*/ 32 w 288"/>
                <a:gd name="T9" fmla="*/ 0 h 256"/>
                <a:gd name="T10" fmla="*/ 256 w 288"/>
                <a:gd name="T11" fmla="*/ 0 h 256"/>
                <a:gd name="T12" fmla="*/ 288 w 288"/>
                <a:gd name="T13" fmla="*/ 32 h 256"/>
                <a:gd name="T14" fmla="*/ 288 w 288"/>
                <a:gd name="T15" fmla="*/ 224 h 256"/>
                <a:gd name="T16" fmla="*/ 256 w 288"/>
                <a:gd name="T17" fmla="*/ 256 h 256"/>
                <a:gd name="T18" fmla="*/ 64 w 288"/>
                <a:gd name="T19" fmla="*/ 192 h 256"/>
                <a:gd name="T20" fmla="*/ 224 w 288"/>
                <a:gd name="T21" fmla="*/ 192 h 256"/>
                <a:gd name="T22" fmla="*/ 224 w 288"/>
                <a:gd name="T23" fmla="*/ 64 h 256"/>
                <a:gd name="T24" fmla="*/ 64 w 288"/>
                <a:gd name="T25" fmla="*/ 64 h 256"/>
                <a:gd name="T26" fmla="*/ 64 w 288"/>
                <a:gd name="T27" fmla="*/ 192 h 256"/>
                <a:gd name="T28" fmla="*/ 64 w 288"/>
                <a:gd name="T29" fmla="*/ 192 h 256"/>
                <a:gd name="T30" fmla="*/ 64 w 288"/>
                <a:gd name="T31" fmla="*/ 19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256">
                  <a:moveTo>
                    <a:pt x="256" y="256"/>
                  </a:moveTo>
                  <a:cubicBezTo>
                    <a:pt x="32" y="256"/>
                    <a:pt x="32" y="256"/>
                    <a:pt x="32" y="256"/>
                  </a:cubicBezTo>
                  <a:cubicBezTo>
                    <a:pt x="14" y="256"/>
                    <a:pt x="0" y="242"/>
                    <a:pt x="0" y="22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4" y="0"/>
                    <a:pt x="288" y="14"/>
                    <a:pt x="288" y="32"/>
                  </a:cubicBezTo>
                  <a:cubicBezTo>
                    <a:pt x="288" y="224"/>
                    <a:pt x="288" y="224"/>
                    <a:pt x="288" y="224"/>
                  </a:cubicBezTo>
                  <a:cubicBezTo>
                    <a:pt x="288" y="242"/>
                    <a:pt x="274" y="256"/>
                    <a:pt x="256" y="256"/>
                  </a:cubicBezTo>
                  <a:close/>
                  <a:moveTo>
                    <a:pt x="64" y="192"/>
                  </a:moveTo>
                  <a:cubicBezTo>
                    <a:pt x="224" y="192"/>
                    <a:pt x="224" y="192"/>
                    <a:pt x="224" y="192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64" y="64"/>
                    <a:pt x="64" y="64"/>
                    <a:pt x="64" y="64"/>
                  </a:cubicBezTo>
                  <a:lnTo>
                    <a:pt x="64" y="192"/>
                  </a:lnTo>
                  <a:close/>
                  <a:moveTo>
                    <a:pt x="64" y="192"/>
                  </a:moveTo>
                  <a:cubicBezTo>
                    <a:pt x="64" y="192"/>
                    <a:pt x="64" y="192"/>
                    <a:pt x="64" y="192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Rectangle 337"/>
            <p:cNvSpPr>
              <a:spLocks noChangeArrowheads="1"/>
            </p:cNvSpPr>
            <p:nvPr/>
          </p:nvSpPr>
          <p:spPr bwMode="auto">
            <a:xfrm>
              <a:off x="9828213" y="6226176"/>
              <a:ext cx="95250" cy="4127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9" name="Rectangle 338"/>
            <p:cNvSpPr>
              <a:spLocks noChangeArrowheads="1"/>
            </p:cNvSpPr>
            <p:nvPr/>
          </p:nvSpPr>
          <p:spPr bwMode="auto">
            <a:xfrm>
              <a:off x="9828213" y="6288088"/>
              <a:ext cx="241300" cy="4127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0" name="Rectangle 339"/>
            <p:cNvSpPr>
              <a:spLocks noChangeArrowheads="1"/>
            </p:cNvSpPr>
            <p:nvPr/>
          </p:nvSpPr>
          <p:spPr bwMode="auto">
            <a:xfrm>
              <a:off x="10237788" y="6308726"/>
              <a:ext cx="84137" cy="4127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1" name="Rectangle 340"/>
            <p:cNvSpPr>
              <a:spLocks noChangeArrowheads="1"/>
            </p:cNvSpPr>
            <p:nvPr/>
          </p:nvSpPr>
          <p:spPr bwMode="auto">
            <a:xfrm>
              <a:off x="10237788" y="6246813"/>
              <a:ext cx="84137" cy="4127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2" name="Rectangle 341"/>
            <p:cNvSpPr>
              <a:spLocks noChangeArrowheads="1"/>
            </p:cNvSpPr>
            <p:nvPr/>
          </p:nvSpPr>
          <p:spPr bwMode="auto">
            <a:xfrm>
              <a:off x="10069513" y="5549901"/>
              <a:ext cx="168275" cy="269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3" name="Rectangle 342"/>
            <p:cNvSpPr>
              <a:spLocks noChangeArrowheads="1"/>
            </p:cNvSpPr>
            <p:nvPr/>
          </p:nvSpPr>
          <p:spPr bwMode="auto">
            <a:xfrm>
              <a:off x="9691688" y="5653088"/>
              <a:ext cx="377825" cy="166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4" name="Rectangle 343"/>
            <p:cNvSpPr>
              <a:spLocks noChangeArrowheads="1"/>
            </p:cNvSpPr>
            <p:nvPr/>
          </p:nvSpPr>
          <p:spPr bwMode="auto">
            <a:xfrm>
              <a:off x="9691688" y="5549901"/>
              <a:ext cx="377825" cy="1031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5" name="Freeform 344"/>
            <p:cNvSpPr>
              <a:spLocks noEditPoints="1"/>
            </p:cNvSpPr>
            <p:nvPr/>
          </p:nvSpPr>
          <p:spPr bwMode="auto">
            <a:xfrm>
              <a:off x="9448801" y="5529263"/>
              <a:ext cx="1031874" cy="914400"/>
            </a:xfrm>
            <a:custGeom>
              <a:avLst/>
              <a:gdLst>
                <a:gd name="T0" fmla="*/ 1456 w 1572"/>
                <a:gd name="T1" fmla="*/ 437 h 1408"/>
                <a:gd name="T2" fmla="*/ 1234 w 1572"/>
                <a:gd name="T3" fmla="*/ 416 h 1408"/>
                <a:gd name="T4" fmla="*/ 1202 w 1572"/>
                <a:gd name="T5" fmla="*/ 0 h 1408"/>
                <a:gd name="T6" fmla="*/ 338 w 1572"/>
                <a:gd name="T7" fmla="*/ 32 h 1408"/>
                <a:gd name="T8" fmla="*/ 146 w 1572"/>
                <a:gd name="T9" fmla="*/ 416 h 1408"/>
                <a:gd name="T10" fmla="*/ 4 w 1572"/>
                <a:gd name="T11" fmla="*/ 724 h 1408"/>
                <a:gd name="T12" fmla="*/ 34 w 1572"/>
                <a:gd name="T13" fmla="*/ 768 h 1408"/>
                <a:gd name="T14" fmla="*/ 114 w 1572"/>
                <a:gd name="T15" fmla="*/ 1376 h 1408"/>
                <a:gd name="T16" fmla="*/ 1426 w 1572"/>
                <a:gd name="T17" fmla="*/ 1408 h 1408"/>
                <a:gd name="T18" fmla="*/ 1458 w 1572"/>
                <a:gd name="T19" fmla="*/ 784 h 1408"/>
                <a:gd name="T20" fmla="*/ 1564 w 1572"/>
                <a:gd name="T21" fmla="*/ 770 h 1408"/>
                <a:gd name="T22" fmla="*/ 978 w 1572"/>
                <a:gd name="T23" fmla="*/ 64 h 1408"/>
                <a:gd name="T24" fmla="*/ 1170 w 1572"/>
                <a:gd name="T25" fmla="*/ 416 h 1408"/>
                <a:gd name="T26" fmla="*/ 978 w 1572"/>
                <a:gd name="T27" fmla="*/ 64 h 1408"/>
                <a:gd name="T28" fmla="*/ 914 w 1572"/>
                <a:gd name="T29" fmla="*/ 160 h 1408"/>
                <a:gd name="T30" fmla="*/ 402 w 1572"/>
                <a:gd name="T31" fmla="*/ 64 h 1408"/>
                <a:gd name="T32" fmla="*/ 402 w 1572"/>
                <a:gd name="T33" fmla="*/ 224 h 1408"/>
                <a:gd name="T34" fmla="*/ 914 w 1572"/>
                <a:gd name="T35" fmla="*/ 416 h 1408"/>
                <a:gd name="T36" fmla="*/ 402 w 1572"/>
                <a:gd name="T37" fmla="*/ 224 h 1408"/>
                <a:gd name="T38" fmla="*/ 168 w 1572"/>
                <a:gd name="T39" fmla="*/ 480 h 1408"/>
                <a:gd name="T40" fmla="*/ 972 w 1572"/>
                <a:gd name="T41" fmla="*/ 704 h 1408"/>
                <a:gd name="T42" fmla="*/ 178 w 1572"/>
                <a:gd name="T43" fmla="*/ 768 h 1408"/>
                <a:gd name="T44" fmla="*/ 1024 w 1572"/>
                <a:gd name="T45" fmla="*/ 748 h 1408"/>
                <a:gd name="T46" fmla="*/ 1074 w 1572"/>
                <a:gd name="T47" fmla="*/ 1344 h 1408"/>
                <a:gd name="T48" fmla="*/ 178 w 1572"/>
                <a:gd name="T49" fmla="*/ 768 h 1408"/>
                <a:gd name="T50" fmla="*/ 1138 w 1572"/>
                <a:gd name="T51" fmla="*/ 1344 h 1408"/>
                <a:gd name="T52" fmla="*/ 1221 w 1572"/>
                <a:gd name="T53" fmla="*/ 766 h 1408"/>
                <a:gd name="T54" fmla="*/ 1394 w 1572"/>
                <a:gd name="T55" fmla="*/ 784 h 1408"/>
                <a:gd name="T56" fmla="*/ 1270 w 1572"/>
                <a:gd name="T57" fmla="*/ 720 h 1408"/>
                <a:gd name="T58" fmla="*/ 1404 w 1572"/>
                <a:gd name="T59" fmla="*/ 480 h 1408"/>
                <a:gd name="T60" fmla="*/ 1270 w 1572"/>
                <a:gd name="T61" fmla="*/ 720 h 1408"/>
                <a:gd name="T62" fmla="*/ 1270 w 1572"/>
                <a:gd name="T63" fmla="*/ 72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2" h="1408">
                  <a:moveTo>
                    <a:pt x="1568" y="741"/>
                  </a:moveTo>
                  <a:cubicBezTo>
                    <a:pt x="1456" y="437"/>
                    <a:pt x="1456" y="437"/>
                    <a:pt x="1456" y="437"/>
                  </a:cubicBezTo>
                  <a:cubicBezTo>
                    <a:pt x="1451" y="424"/>
                    <a:pt x="1439" y="416"/>
                    <a:pt x="1426" y="416"/>
                  </a:cubicBezTo>
                  <a:cubicBezTo>
                    <a:pt x="1234" y="416"/>
                    <a:pt x="1234" y="416"/>
                    <a:pt x="1234" y="416"/>
                  </a:cubicBezTo>
                  <a:cubicBezTo>
                    <a:pt x="1234" y="32"/>
                    <a:pt x="1234" y="32"/>
                    <a:pt x="1234" y="32"/>
                  </a:cubicBezTo>
                  <a:cubicBezTo>
                    <a:pt x="1234" y="14"/>
                    <a:pt x="1220" y="0"/>
                    <a:pt x="120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52" y="0"/>
                    <a:pt x="338" y="14"/>
                    <a:pt x="338" y="32"/>
                  </a:cubicBezTo>
                  <a:cubicBezTo>
                    <a:pt x="338" y="416"/>
                    <a:pt x="338" y="416"/>
                    <a:pt x="338" y="416"/>
                  </a:cubicBezTo>
                  <a:cubicBezTo>
                    <a:pt x="146" y="416"/>
                    <a:pt x="146" y="416"/>
                    <a:pt x="146" y="416"/>
                  </a:cubicBezTo>
                  <a:cubicBezTo>
                    <a:pt x="133" y="416"/>
                    <a:pt x="121" y="424"/>
                    <a:pt x="116" y="436"/>
                  </a:cubicBezTo>
                  <a:cubicBezTo>
                    <a:pt x="4" y="724"/>
                    <a:pt x="4" y="724"/>
                    <a:pt x="4" y="724"/>
                  </a:cubicBezTo>
                  <a:cubicBezTo>
                    <a:pt x="0" y="734"/>
                    <a:pt x="2" y="745"/>
                    <a:pt x="8" y="754"/>
                  </a:cubicBezTo>
                  <a:cubicBezTo>
                    <a:pt x="14" y="763"/>
                    <a:pt x="23" y="768"/>
                    <a:pt x="34" y="768"/>
                  </a:cubicBezTo>
                  <a:cubicBezTo>
                    <a:pt x="114" y="768"/>
                    <a:pt x="114" y="768"/>
                    <a:pt x="114" y="768"/>
                  </a:cubicBezTo>
                  <a:cubicBezTo>
                    <a:pt x="114" y="1376"/>
                    <a:pt x="114" y="1376"/>
                    <a:pt x="114" y="1376"/>
                  </a:cubicBezTo>
                  <a:cubicBezTo>
                    <a:pt x="114" y="1394"/>
                    <a:pt x="128" y="1408"/>
                    <a:pt x="146" y="1408"/>
                  </a:cubicBezTo>
                  <a:cubicBezTo>
                    <a:pt x="1426" y="1408"/>
                    <a:pt x="1426" y="1408"/>
                    <a:pt x="1426" y="1408"/>
                  </a:cubicBezTo>
                  <a:cubicBezTo>
                    <a:pt x="1444" y="1408"/>
                    <a:pt x="1458" y="1394"/>
                    <a:pt x="1458" y="1376"/>
                  </a:cubicBezTo>
                  <a:cubicBezTo>
                    <a:pt x="1458" y="784"/>
                    <a:pt x="1458" y="784"/>
                    <a:pt x="1458" y="784"/>
                  </a:cubicBezTo>
                  <a:cubicBezTo>
                    <a:pt x="1538" y="784"/>
                    <a:pt x="1538" y="784"/>
                    <a:pt x="1538" y="784"/>
                  </a:cubicBezTo>
                  <a:cubicBezTo>
                    <a:pt x="1548" y="784"/>
                    <a:pt x="1558" y="779"/>
                    <a:pt x="1564" y="770"/>
                  </a:cubicBezTo>
                  <a:cubicBezTo>
                    <a:pt x="1570" y="762"/>
                    <a:pt x="1572" y="751"/>
                    <a:pt x="1568" y="741"/>
                  </a:cubicBezTo>
                  <a:close/>
                  <a:moveTo>
                    <a:pt x="978" y="64"/>
                  </a:moveTo>
                  <a:cubicBezTo>
                    <a:pt x="1170" y="64"/>
                    <a:pt x="1170" y="64"/>
                    <a:pt x="1170" y="64"/>
                  </a:cubicBezTo>
                  <a:cubicBezTo>
                    <a:pt x="1170" y="416"/>
                    <a:pt x="1170" y="416"/>
                    <a:pt x="1170" y="416"/>
                  </a:cubicBezTo>
                  <a:cubicBezTo>
                    <a:pt x="978" y="416"/>
                    <a:pt x="978" y="416"/>
                    <a:pt x="978" y="416"/>
                  </a:cubicBezTo>
                  <a:lnTo>
                    <a:pt x="978" y="64"/>
                  </a:lnTo>
                  <a:close/>
                  <a:moveTo>
                    <a:pt x="914" y="64"/>
                  </a:moveTo>
                  <a:cubicBezTo>
                    <a:pt x="914" y="160"/>
                    <a:pt x="914" y="160"/>
                    <a:pt x="914" y="160"/>
                  </a:cubicBezTo>
                  <a:cubicBezTo>
                    <a:pt x="402" y="160"/>
                    <a:pt x="402" y="160"/>
                    <a:pt x="402" y="160"/>
                  </a:cubicBezTo>
                  <a:cubicBezTo>
                    <a:pt x="402" y="64"/>
                    <a:pt x="402" y="64"/>
                    <a:pt x="402" y="64"/>
                  </a:cubicBezTo>
                  <a:lnTo>
                    <a:pt x="914" y="64"/>
                  </a:lnTo>
                  <a:close/>
                  <a:moveTo>
                    <a:pt x="402" y="224"/>
                  </a:moveTo>
                  <a:cubicBezTo>
                    <a:pt x="914" y="224"/>
                    <a:pt x="914" y="224"/>
                    <a:pt x="914" y="224"/>
                  </a:cubicBezTo>
                  <a:cubicBezTo>
                    <a:pt x="914" y="416"/>
                    <a:pt x="914" y="416"/>
                    <a:pt x="914" y="416"/>
                  </a:cubicBezTo>
                  <a:cubicBezTo>
                    <a:pt x="402" y="416"/>
                    <a:pt x="402" y="416"/>
                    <a:pt x="402" y="416"/>
                  </a:cubicBezTo>
                  <a:lnTo>
                    <a:pt x="402" y="224"/>
                  </a:lnTo>
                  <a:close/>
                  <a:moveTo>
                    <a:pt x="81" y="704"/>
                  </a:moveTo>
                  <a:cubicBezTo>
                    <a:pt x="168" y="480"/>
                    <a:pt x="168" y="480"/>
                    <a:pt x="168" y="480"/>
                  </a:cubicBezTo>
                  <a:cubicBezTo>
                    <a:pt x="1059" y="480"/>
                    <a:pt x="1059" y="480"/>
                    <a:pt x="1059" y="480"/>
                  </a:cubicBezTo>
                  <a:cubicBezTo>
                    <a:pt x="972" y="704"/>
                    <a:pt x="972" y="704"/>
                    <a:pt x="972" y="704"/>
                  </a:cubicBezTo>
                  <a:lnTo>
                    <a:pt x="81" y="704"/>
                  </a:lnTo>
                  <a:close/>
                  <a:moveTo>
                    <a:pt x="178" y="768"/>
                  </a:moveTo>
                  <a:cubicBezTo>
                    <a:pt x="994" y="768"/>
                    <a:pt x="994" y="768"/>
                    <a:pt x="994" y="768"/>
                  </a:cubicBezTo>
                  <a:cubicBezTo>
                    <a:pt x="1007" y="768"/>
                    <a:pt x="1019" y="760"/>
                    <a:pt x="1024" y="748"/>
                  </a:cubicBezTo>
                  <a:cubicBezTo>
                    <a:pt x="1074" y="619"/>
                    <a:pt x="1074" y="619"/>
                    <a:pt x="1074" y="619"/>
                  </a:cubicBezTo>
                  <a:cubicBezTo>
                    <a:pt x="1074" y="1344"/>
                    <a:pt x="1074" y="1344"/>
                    <a:pt x="1074" y="1344"/>
                  </a:cubicBezTo>
                  <a:cubicBezTo>
                    <a:pt x="178" y="1344"/>
                    <a:pt x="178" y="1344"/>
                    <a:pt x="178" y="1344"/>
                  </a:cubicBezTo>
                  <a:lnTo>
                    <a:pt x="178" y="768"/>
                  </a:lnTo>
                  <a:close/>
                  <a:moveTo>
                    <a:pt x="1394" y="1344"/>
                  </a:moveTo>
                  <a:cubicBezTo>
                    <a:pt x="1138" y="1344"/>
                    <a:pt x="1138" y="1344"/>
                    <a:pt x="1138" y="1344"/>
                  </a:cubicBezTo>
                  <a:cubicBezTo>
                    <a:pt x="1138" y="590"/>
                    <a:pt x="1138" y="590"/>
                    <a:pt x="1138" y="590"/>
                  </a:cubicBezTo>
                  <a:cubicBezTo>
                    <a:pt x="1221" y="766"/>
                    <a:pt x="1221" y="766"/>
                    <a:pt x="1221" y="766"/>
                  </a:cubicBezTo>
                  <a:cubicBezTo>
                    <a:pt x="1226" y="777"/>
                    <a:pt x="1238" y="784"/>
                    <a:pt x="1250" y="784"/>
                  </a:cubicBezTo>
                  <a:cubicBezTo>
                    <a:pt x="1394" y="784"/>
                    <a:pt x="1394" y="784"/>
                    <a:pt x="1394" y="784"/>
                  </a:cubicBezTo>
                  <a:lnTo>
                    <a:pt x="1394" y="1344"/>
                  </a:lnTo>
                  <a:close/>
                  <a:moveTo>
                    <a:pt x="1270" y="720"/>
                  </a:moveTo>
                  <a:cubicBezTo>
                    <a:pt x="1157" y="480"/>
                    <a:pt x="1157" y="480"/>
                    <a:pt x="1157" y="480"/>
                  </a:cubicBezTo>
                  <a:cubicBezTo>
                    <a:pt x="1404" y="480"/>
                    <a:pt x="1404" y="480"/>
                    <a:pt x="1404" y="480"/>
                  </a:cubicBezTo>
                  <a:cubicBezTo>
                    <a:pt x="1492" y="720"/>
                    <a:pt x="1492" y="720"/>
                    <a:pt x="1492" y="720"/>
                  </a:cubicBezTo>
                  <a:lnTo>
                    <a:pt x="1270" y="720"/>
                  </a:lnTo>
                  <a:close/>
                  <a:moveTo>
                    <a:pt x="1270" y="720"/>
                  </a:moveTo>
                  <a:cubicBezTo>
                    <a:pt x="1270" y="720"/>
                    <a:pt x="1270" y="720"/>
                    <a:pt x="1270" y="720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6" name="Rectangle 345"/>
            <p:cNvSpPr>
              <a:spLocks noChangeArrowheads="1"/>
            </p:cNvSpPr>
            <p:nvPr/>
          </p:nvSpPr>
          <p:spPr bwMode="auto">
            <a:xfrm>
              <a:off x="10123488" y="5611813"/>
              <a:ext cx="61912" cy="4127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7" name="Rectangle 346"/>
            <p:cNvSpPr>
              <a:spLocks noChangeArrowheads="1"/>
            </p:cNvSpPr>
            <p:nvPr/>
          </p:nvSpPr>
          <p:spPr bwMode="auto">
            <a:xfrm>
              <a:off x="10123488" y="5673726"/>
              <a:ext cx="61912" cy="4286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97" name="Group 396"/>
          <p:cNvGrpSpPr>
            <a:grpSpLocks noChangeAspect="1"/>
          </p:cNvGrpSpPr>
          <p:nvPr/>
        </p:nvGrpSpPr>
        <p:grpSpPr>
          <a:xfrm>
            <a:off x="7706263" y="3848101"/>
            <a:ext cx="307975" cy="304800"/>
            <a:chOff x="11407775" y="5529263"/>
            <a:chExt cx="923925" cy="914400"/>
          </a:xfrm>
        </p:grpSpPr>
        <p:sp>
          <p:nvSpPr>
            <p:cNvPr id="391" name="Freeform 350"/>
            <p:cNvSpPr>
              <a:spLocks noEditPoints="1"/>
            </p:cNvSpPr>
            <p:nvPr/>
          </p:nvSpPr>
          <p:spPr bwMode="auto">
            <a:xfrm>
              <a:off x="11501438" y="5622926"/>
              <a:ext cx="627063" cy="727075"/>
            </a:xfrm>
            <a:custGeom>
              <a:avLst/>
              <a:gdLst>
                <a:gd name="T0" fmla="*/ 624 w 1065"/>
                <a:gd name="T1" fmla="*/ 1248 h 1248"/>
                <a:gd name="T2" fmla="*/ 175 w 1065"/>
                <a:gd name="T3" fmla="*/ 1057 h 1248"/>
                <a:gd name="T4" fmla="*/ 0 w 1065"/>
                <a:gd name="T5" fmla="*/ 624 h 1248"/>
                <a:gd name="T6" fmla="*/ 167 w 1065"/>
                <a:gd name="T7" fmla="*/ 199 h 1248"/>
                <a:gd name="T8" fmla="*/ 624 w 1065"/>
                <a:gd name="T9" fmla="*/ 0 h 1248"/>
                <a:gd name="T10" fmla="*/ 624 w 1065"/>
                <a:gd name="T11" fmla="*/ 640 h 1248"/>
                <a:gd name="T12" fmla="*/ 864 w 1065"/>
                <a:gd name="T13" fmla="*/ 880 h 1248"/>
                <a:gd name="T14" fmla="*/ 928 w 1065"/>
                <a:gd name="T15" fmla="*/ 928 h 1248"/>
                <a:gd name="T16" fmla="*/ 1065 w 1065"/>
                <a:gd name="T17" fmla="*/ 1065 h 1248"/>
                <a:gd name="T18" fmla="*/ 624 w 1065"/>
                <a:gd name="T19" fmla="*/ 1248 h 1248"/>
                <a:gd name="T20" fmla="*/ 624 w 1065"/>
                <a:gd name="T21" fmla="*/ 1248 h 1248"/>
                <a:gd name="T22" fmla="*/ 624 w 1065"/>
                <a:gd name="T23" fmla="*/ 124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5" h="1248">
                  <a:moveTo>
                    <a:pt x="624" y="1248"/>
                  </a:moveTo>
                  <a:cubicBezTo>
                    <a:pt x="448" y="1248"/>
                    <a:pt x="288" y="1175"/>
                    <a:pt x="175" y="1057"/>
                  </a:cubicBezTo>
                  <a:cubicBezTo>
                    <a:pt x="67" y="945"/>
                    <a:pt x="0" y="792"/>
                    <a:pt x="0" y="624"/>
                  </a:cubicBezTo>
                  <a:cubicBezTo>
                    <a:pt x="0" y="460"/>
                    <a:pt x="63" y="310"/>
                    <a:pt x="167" y="199"/>
                  </a:cubicBezTo>
                  <a:cubicBezTo>
                    <a:pt x="281" y="76"/>
                    <a:pt x="444" y="0"/>
                    <a:pt x="624" y="0"/>
                  </a:cubicBezTo>
                  <a:cubicBezTo>
                    <a:pt x="624" y="640"/>
                    <a:pt x="624" y="640"/>
                    <a:pt x="624" y="640"/>
                  </a:cubicBezTo>
                  <a:cubicBezTo>
                    <a:pt x="864" y="880"/>
                    <a:pt x="864" y="880"/>
                    <a:pt x="864" y="880"/>
                  </a:cubicBezTo>
                  <a:cubicBezTo>
                    <a:pt x="928" y="928"/>
                    <a:pt x="928" y="928"/>
                    <a:pt x="928" y="928"/>
                  </a:cubicBezTo>
                  <a:cubicBezTo>
                    <a:pt x="1065" y="1065"/>
                    <a:pt x="1065" y="1065"/>
                    <a:pt x="1065" y="1065"/>
                  </a:cubicBezTo>
                  <a:cubicBezTo>
                    <a:pt x="952" y="1178"/>
                    <a:pt x="796" y="1248"/>
                    <a:pt x="624" y="1248"/>
                  </a:cubicBezTo>
                  <a:close/>
                  <a:moveTo>
                    <a:pt x="624" y="1248"/>
                  </a:moveTo>
                  <a:cubicBezTo>
                    <a:pt x="624" y="1248"/>
                    <a:pt x="624" y="1248"/>
                    <a:pt x="624" y="12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2" name="Freeform 351"/>
            <p:cNvSpPr>
              <a:spLocks noEditPoints="1"/>
            </p:cNvSpPr>
            <p:nvPr/>
          </p:nvSpPr>
          <p:spPr bwMode="auto">
            <a:xfrm>
              <a:off x="11869738" y="5622926"/>
              <a:ext cx="366713" cy="620713"/>
            </a:xfrm>
            <a:custGeom>
              <a:avLst/>
              <a:gdLst>
                <a:gd name="T0" fmla="*/ 624 w 624"/>
                <a:gd name="T1" fmla="*/ 624 h 1065"/>
                <a:gd name="T2" fmla="*/ 441 w 624"/>
                <a:gd name="T3" fmla="*/ 1065 h 1065"/>
                <a:gd name="T4" fmla="*/ 304 w 624"/>
                <a:gd name="T5" fmla="*/ 928 h 1065"/>
                <a:gd name="T6" fmla="*/ 240 w 624"/>
                <a:gd name="T7" fmla="*/ 880 h 1065"/>
                <a:gd name="T8" fmla="*/ 0 w 624"/>
                <a:gd name="T9" fmla="*/ 640 h 1065"/>
                <a:gd name="T10" fmla="*/ 0 w 624"/>
                <a:gd name="T11" fmla="*/ 0 h 1065"/>
                <a:gd name="T12" fmla="*/ 624 w 624"/>
                <a:gd name="T13" fmla="*/ 624 h 1065"/>
                <a:gd name="T14" fmla="*/ 624 w 624"/>
                <a:gd name="T15" fmla="*/ 624 h 1065"/>
                <a:gd name="T16" fmla="*/ 624 w 624"/>
                <a:gd name="T17" fmla="*/ 624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4" h="1065">
                  <a:moveTo>
                    <a:pt x="624" y="624"/>
                  </a:moveTo>
                  <a:cubicBezTo>
                    <a:pt x="624" y="796"/>
                    <a:pt x="554" y="952"/>
                    <a:pt x="441" y="1065"/>
                  </a:cubicBezTo>
                  <a:cubicBezTo>
                    <a:pt x="304" y="928"/>
                    <a:pt x="304" y="928"/>
                    <a:pt x="304" y="928"/>
                  </a:cubicBezTo>
                  <a:cubicBezTo>
                    <a:pt x="240" y="880"/>
                    <a:pt x="240" y="880"/>
                    <a:pt x="240" y="880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5" y="0"/>
                    <a:pt x="624" y="279"/>
                    <a:pt x="624" y="624"/>
                  </a:cubicBezTo>
                  <a:close/>
                  <a:moveTo>
                    <a:pt x="624" y="624"/>
                  </a:moveTo>
                  <a:cubicBezTo>
                    <a:pt x="624" y="624"/>
                    <a:pt x="624" y="624"/>
                    <a:pt x="624" y="6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3" name="Freeform 352"/>
            <p:cNvSpPr>
              <a:spLocks noEditPoints="1"/>
            </p:cNvSpPr>
            <p:nvPr/>
          </p:nvSpPr>
          <p:spPr bwMode="auto">
            <a:xfrm>
              <a:off x="11426825" y="5548313"/>
              <a:ext cx="885825" cy="876300"/>
            </a:xfrm>
            <a:custGeom>
              <a:avLst/>
              <a:gdLst>
                <a:gd name="T0" fmla="*/ 1193 w 1504"/>
                <a:gd name="T1" fmla="*/ 1193 h 1504"/>
                <a:gd name="T2" fmla="*/ 1376 w 1504"/>
                <a:gd name="T3" fmla="*/ 752 h 1504"/>
                <a:gd name="T4" fmla="*/ 752 w 1504"/>
                <a:gd name="T5" fmla="*/ 128 h 1504"/>
                <a:gd name="T6" fmla="*/ 295 w 1504"/>
                <a:gd name="T7" fmla="*/ 327 h 1504"/>
                <a:gd name="T8" fmla="*/ 128 w 1504"/>
                <a:gd name="T9" fmla="*/ 752 h 1504"/>
                <a:gd name="T10" fmla="*/ 303 w 1504"/>
                <a:gd name="T11" fmla="*/ 1185 h 1504"/>
                <a:gd name="T12" fmla="*/ 752 w 1504"/>
                <a:gd name="T13" fmla="*/ 1376 h 1504"/>
                <a:gd name="T14" fmla="*/ 1193 w 1504"/>
                <a:gd name="T15" fmla="*/ 1193 h 1504"/>
                <a:gd name="T16" fmla="*/ 752 w 1504"/>
                <a:gd name="T17" fmla="*/ 0 h 1504"/>
                <a:gd name="T18" fmla="*/ 1504 w 1504"/>
                <a:gd name="T19" fmla="*/ 752 h 1504"/>
                <a:gd name="T20" fmla="*/ 752 w 1504"/>
                <a:gd name="T21" fmla="*/ 1504 h 1504"/>
                <a:gd name="T22" fmla="*/ 0 w 1504"/>
                <a:gd name="T23" fmla="*/ 752 h 1504"/>
                <a:gd name="T24" fmla="*/ 752 w 1504"/>
                <a:gd name="T25" fmla="*/ 0 h 1504"/>
                <a:gd name="T26" fmla="*/ 752 w 1504"/>
                <a:gd name="T27" fmla="*/ 0 h 1504"/>
                <a:gd name="T28" fmla="*/ 752 w 1504"/>
                <a:gd name="T29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4" h="1504">
                  <a:moveTo>
                    <a:pt x="1193" y="1193"/>
                  </a:moveTo>
                  <a:cubicBezTo>
                    <a:pt x="1306" y="1080"/>
                    <a:pt x="1376" y="924"/>
                    <a:pt x="1376" y="752"/>
                  </a:cubicBezTo>
                  <a:cubicBezTo>
                    <a:pt x="1376" y="407"/>
                    <a:pt x="1097" y="128"/>
                    <a:pt x="752" y="128"/>
                  </a:cubicBezTo>
                  <a:cubicBezTo>
                    <a:pt x="572" y="128"/>
                    <a:pt x="409" y="204"/>
                    <a:pt x="295" y="327"/>
                  </a:cubicBezTo>
                  <a:cubicBezTo>
                    <a:pt x="191" y="438"/>
                    <a:pt x="128" y="588"/>
                    <a:pt x="128" y="752"/>
                  </a:cubicBezTo>
                  <a:cubicBezTo>
                    <a:pt x="128" y="920"/>
                    <a:pt x="195" y="1073"/>
                    <a:pt x="303" y="1185"/>
                  </a:cubicBezTo>
                  <a:cubicBezTo>
                    <a:pt x="416" y="1303"/>
                    <a:pt x="576" y="1376"/>
                    <a:pt x="752" y="1376"/>
                  </a:cubicBezTo>
                  <a:cubicBezTo>
                    <a:pt x="924" y="1376"/>
                    <a:pt x="1080" y="1306"/>
                    <a:pt x="1193" y="1193"/>
                  </a:cubicBezTo>
                  <a:close/>
                  <a:moveTo>
                    <a:pt x="752" y="0"/>
                  </a:moveTo>
                  <a:cubicBezTo>
                    <a:pt x="1167" y="0"/>
                    <a:pt x="1504" y="337"/>
                    <a:pt x="1504" y="752"/>
                  </a:cubicBezTo>
                  <a:cubicBezTo>
                    <a:pt x="1504" y="1167"/>
                    <a:pt x="1167" y="1504"/>
                    <a:pt x="752" y="1504"/>
                  </a:cubicBezTo>
                  <a:cubicBezTo>
                    <a:pt x="337" y="1504"/>
                    <a:pt x="0" y="1167"/>
                    <a:pt x="0" y="752"/>
                  </a:cubicBezTo>
                  <a:cubicBezTo>
                    <a:pt x="0" y="337"/>
                    <a:pt x="337" y="0"/>
                    <a:pt x="752" y="0"/>
                  </a:cubicBezTo>
                  <a:close/>
                  <a:moveTo>
                    <a:pt x="752" y="0"/>
                  </a:moveTo>
                  <a:cubicBezTo>
                    <a:pt x="752" y="0"/>
                    <a:pt x="752" y="0"/>
                    <a:pt x="75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4" name="Freeform 353"/>
            <p:cNvSpPr>
              <a:spLocks noEditPoints="1"/>
            </p:cNvSpPr>
            <p:nvPr/>
          </p:nvSpPr>
          <p:spPr bwMode="auto">
            <a:xfrm>
              <a:off x="11407775" y="5529263"/>
              <a:ext cx="923925" cy="914400"/>
            </a:xfrm>
            <a:custGeom>
              <a:avLst/>
              <a:gdLst>
                <a:gd name="T0" fmla="*/ 1338 w 1568"/>
                <a:gd name="T1" fmla="*/ 230 h 1568"/>
                <a:gd name="T2" fmla="*/ 784 w 1568"/>
                <a:gd name="T3" fmla="*/ 0 h 1568"/>
                <a:gd name="T4" fmla="*/ 230 w 1568"/>
                <a:gd name="T5" fmla="*/ 230 h 1568"/>
                <a:gd name="T6" fmla="*/ 0 w 1568"/>
                <a:gd name="T7" fmla="*/ 784 h 1568"/>
                <a:gd name="T8" fmla="*/ 230 w 1568"/>
                <a:gd name="T9" fmla="*/ 1338 h 1568"/>
                <a:gd name="T10" fmla="*/ 784 w 1568"/>
                <a:gd name="T11" fmla="*/ 1568 h 1568"/>
                <a:gd name="T12" fmla="*/ 1338 w 1568"/>
                <a:gd name="T13" fmla="*/ 1338 h 1568"/>
                <a:gd name="T14" fmla="*/ 1568 w 1568"/>
                <a:gd name="T15" fmla="*/ 784 h 1568"/>
                <a:gd name="T16" fmla="*/ 1338 w 1568"/>
                <a:gd name="T17" fmla="*/ 230 h 1568"/>
                <a:gd name="T18" fmla="*/ 1293 w 1568"/>
                <a:gd name="T19" fmla="*/ 1293 h 1568"/>
                <a:gd name="T20" fmla="*/ 784 w 1568"/>
                <a:gd name="T21" fmla="*/ 1504 h 1568"/>
                <a:gd name="T22" fmla="*/ 275 w 1568"/>
                <a:gd name="T23" fmla="*/ 1293 h 1568"/>
                <a:gd name="T24" fmla="*/ 64 w 1568"/>
                <a:gd name="T25" fmla="*/ 784 h 1568"/>
                <a:gd name="T26" fmla="*/ 275 w 1568"/>
                <a:gd name="T27" fmla="*/ 275 h 1568"/>
                <a:gd name="T28" fmla="*/ 784 w 1568"/>
                <a:gd name="T29" fmla="*/ 64 h 1568"/>
                <a:gd name="T30" fmla="*/ 1293 w 1568"/>
                <a:gd name="T31" fmla="*/ 275 h 1568"/>
                <a:gd name="T32" fmla="*/ 1504 w 1568"/>
                <a:gd name="T33" fmla="*/ 784 h 1568"/>
                <a:gd name="T34" fmla="*/ 1293 w 1568"/>
                <a:gd name="T35" fmla="*/ 1293 h 1568"/>
                <a:gd name="T36" fmla="*/ 1293 w 1568"/>
                <a:gd name="T37" fmla="*/ 1293 h 1568"/>
                <a:gd name="T38" fmla="*/ 1293 w 1568"/>
                <a:gd name="T39" fmla="*/ 1293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8" h="1568">
                  <a:moveTo>
                    <a:pt x="1338" y="230"/>
                  </a:moveTo>
                  <a:cubicBezTo>
                    <a:pt x="1190" y="82"/>
                    <a:pt x="993" y="0"/>
                    <a:pt x="784" y="0"/>
                  </a:cubicBezTo>
                  <a:cubicBezTo>
                    <a:pt x="575" y="0"/>
                    <a:pt x="378" y="82"/>
                    <a:pt x="230" y="230"/>
                  </a:cubicBezTo>
                  <a:cubicBezTo>
                    <a:pt x="82" y="378"/>
                    <a:pt x="0" y="575"/>
                    <a:pt x="0" y="784"/>
                  </a:cubicBezTo>
                  <a:cubicBezTo>
                    <a:pt x="0" y="993"/>
                    <a:pt x="82" y="1190"/>
                    <a:pt x="230" y="1338"/>
                  </a:cubicBezTo>
                  <a:cubicBezTo>
                    <a:pt x="378" y="1486"/>
                    <a:pt x="575" y="1568"/>
                    <a:pt x="784" y="1568"/>
                  </a:cubicBezTo>
                  <a:cubicBezTo>
                    <a:pt x="993" y="1568"/>
                    <a:pt x="1190" y="1486"/>
                    <a:pt x="1338" y="1338"/>
                  </a:cubicBezTo>
                  <a:cubicBezTo>
                    <a:pt x="1486" y="1190"/>
                    <a:pt x="1568" y="993"/>
                    <a:pt x="1568" y="784"/>
                  </a:cubicBezTo>
                  <a:cubicBezTo>
                    <a:pt x="1568" y="575"/>
                    <a:pt x="1486" y="378"/>
                    <a:pt x="1338" y="230"/>
                  </a:cubicBezTo>
                  <a:close/>
                  <a:moveTo>
                    <a:pt x="1293" y="1293"/>
                  </a:moveTo>
                  <a:cubicBezTo>
                    <a:pt x="1157" y="1429"/>
                    <a:pt x="976" y="1504"/>
                    <a:pt x="784" y="1504"/>
                  </a:cubicBezTo>
                  <a:cubicBezTo>
                    <a:pt x="592" y="1504"/>
                    <a:pt x="411" y="1429"/>
                    <a:pt x="275" y="1293"/>
                  </a:cubicBezTo>
                  <a:cubicBezTo>
                    <a:pt x="139" y="1157"/>
                    <a:pt x="64" y="976"/>
                    <a:pt x="64" y="784"/>
                  </a:cubicBezTo>
                  <a:cubicBezTo>
                    <a:pt x="64" y="592"/>
                    <a:pt x="139" y="411"/>
                    <a:pt x="275" y="275"/>
                  </a:cubicBezTo>
                  <a:cubicBezTo>
                    <a:pt x="411" y="139"/>
                    <a:pt x="592" y="64"/>
                    <a:pt x="784" y="64"/>
                  </a:cubicBezTo>
                  <a:cubicBezTo>
                    <a:pt x="976" y="64"/>
                    <a:pt x="1157" y="139"/>
                    <a:pt x="1293" y="275"/>
                  </a:cubicBezTo>
                  <a:cubicBezTo>
                    <a:pt x="1429" y="411"/>
                    <a:pt x="1504" y="592"/>
                    <a:pt x="1504" y="784"/>
                  </a:cubicBezTo>
                  <a:cubicBezTo>
                    <a:pt x="1504" y="976"/>
                    <a:pt x="1429" y="1157"/>
                    <a:pt x="1293" y="1293"/>
                  </a:cubicBezTo>
                  <a:close/>
                  <a:moveTo>
                    <a:pt x="1293" y="1293"/>
                  </a:moveTo>
                  <a:cubicBezTo>
                    <a:pt x="1293" y="1293"/>
                    <a:pt x="1293" y="1293"/>
                    <a:pt x="1293" y="1293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5" name="Freeform 354"/>
            <p:cNvSpPr>
              <a:spLocks noEditPoints="1"/>
            </p:cNvSpPr>
            <p:nvPr/>
          </p:nvSpPr>
          <p:spPr bwMode="auto">
            <a:xfrm>
              <a:off x="11482388" y="5603876"/>
              <a:ext cx="773113" cy="765175"/>
            </a:xfrm>
            <a:custGeom>
              <a:avLst/>
              <a:gdLst>
                <a:gd name="T0" fmla="*/ 656 w 1312"/>
                <a:gd name="T1" fmla="*/ 0 h 1312"/>
                <a:gd name="T2" fmla="*/ 390 w 1312"/>
                <a:gd name="T3" fmla="*/ 56 h 1312"/>
                <a:gd name="T4" fmla="*/ 176 w 1312"/>
                <a:gd name="T5" fmla="*/ 209 h 1312"/>
                <a:gd name="T6" fmla="*/ 0 w 1312"/>
                <a:gd name="T7" fmla="*/ 656 h 1312"/>
                <a:gd name="T8" fmla="*/ 184 w 1312"/>
                <a:gd name="T9" fmla="*/ 1111 h 1312"/>
                <a:gd name="T10" fmla="*/ 395 w 1312"/>
                <a:gd name="T11" fmla="*/ 1258 h 1312"/>
                <a:gd name="T12" fmla="*/ 656 w 1312"/>
                <a:gd name="T13" fmla="*/ 1312 h 1312"/>
                <a:gd name="T14" fmla="*/ 1120 w 1312"/>
                <a:gd name="T15" fmla="*/ 1120 h 1312"/>
                <a:gd name="T16" fmla="*/ 1312 w 1312"/>
                <a:gd name="T17" fmla="*/ 656 h 1312"/>
                <a:gd name="T18" fmla="*/ 656 w 1312"/>
                <a:gd name="T19" fmla="*/ 0 h 1312"/>
                <a:gd name="T20" fmla="*/ 252 w 1312"/>
                <a:gd name="T21" fmla="*/ 1089 h 1312"/>
                <a:gd name="T22" fmla="*/ 359 w 1312"/>
                <a:gd name="T23" fmla="*/ 983 h 1312"/>
                <a:gd name="T24" fmla="*/ 313 w 1312"/>
                <a:gd name="T25" fmla="*/ 937 h 1312"/>
                <a:gd name="T26" fmla="*/ 208 w 1312"/>
                <a:gd name="T27" fmla="*/ 1043 h 1312"/>
                <a:gd name="T28" fmla="*/ 65 w 1312"/>
                <a:gd name="T29" fmla="*/ 688 h 1312"/>
                <a:gd name="T30" fmla="*/ 224 w 1312"/>
                <a:gd name="T31" fmla="*/ 688 h 1312"/>
                <a:gd name="T32" fmla="*/ 224 w 1312"/>
                <a:gd name="T33" fmla="*/ 624 h 1312"/>
                <a:gd name="T34" fmla="*/ 65 w 1312"/>
                <a:gd name="T35" fmla="*/ 624 h 1312"/>
                <a:gd name="T36" fmla="*/ 201 w 1312"/>
                <a:gd name="T37" fmla="*/ 278 h 1312"/>
                <a:gd name="T38" fmla="*/ 313 w 1312"/>
                <a:gd name="T39" fmla="*/ 391 h 1312"/>
                <a:gd name="T40" fmla="*/ 359 w 1312"/>
                <a:gd name="T41" fmla="*/ 345 h 1312"/>
                <a:gd name="T42" fmla="*/ 244 w 1312"/>
                <a:gd name="T43" fmla="*/ 231 h 1312"/>
                <a:gd name="T44" fmla="*/ 416 w 1312"/>
                <a:gd name="T45" fmla="*/ 115 h 1312"/>
                <a:gd name="T46" fmla="*/ 624 w 1312"/>
                <a:gd name="T47" fmla="*/ 65 h 1312"/>
                <a:gd name="T48" fmla="*/ 624 w 1312"/>
                <a:gd name="T49" fmla="*/ 224 h 1312"/>
                <a:gd name="T50" fmla="*/ 688 w 1312"/>
                <a:gd name="T51" fmla="*/ 224 h 1312"/>
                <a:gd name="T52" fmla="*/ 688 w 1312"/>
                <a:gd name="T53" fmla="*/ 65 h 1312"/>
                <a:gd name="T54" fmla="*/ 1060 w 1312"/>
                <a:gd name="T55" fmla="*/ 223 h 1312"/>
                <a:gd name="T56" fmla="*/ 937 w 1312"/>
                <a:gd name="T57" fmla="*/ 345 h 1312"/>
                <a:gd name="T58" fmla="*/ 983 w 1312"/>
                <a:gd name="T59" fmla="*/ 391 h 1312"/>
                <a:gd name="T60" fmla="*/ 1104 w 1312"/>
                <a:gd name="T61" fmla="*/ 269 h 1312"/>
                <a:gd name="T62" fmla="*/ 1247 w 1312"/>
                <a:gd name="T63" fmla="*/ 624 h 1312"/>
                <a:gd name="T64" fmla="*/ 1088 w 1312"/>
                <a:gd name="T65" fmla="*/ 624 h 1312"/>
                <a:gd name="T66" fmla="*/ 1088 w 1312"/>
                <a:gd name="T67" fmla="*/ 688 h 1312"/>
                <a:gd name="T68" fmla="*/ 1247 w 1312"/>
                <a:gd name="T69" fmla="*/ 688 h 1312"/>
                <a:gd name="T70" fmla="*/ 1097 w 1312"/>
                <a:gd name="T71" fmla="*/ 1051 h 1312"/>
                <a:gd name="T72" fmla="*/ 983 w 1312"/>
                <a:gd name="T73" fmla="*/ 937 h 1312"/>
                <a:gd name="T74" fmla="*/ 937 w 1312"/>
                <a:gd name="T75" fmla="*/ 983 h 1312"/>
                <a:gd name="T76" fmla="*/ 1051 w 1312"/>
                <a:gd name="T77" fmla="*/ 1097 h 1312"/>
                <a:gd name="T78" fmla="*/ 688 w 1312"/>
                <a:gd name="T79" fmla="*/ 1247 h 1312"/>
                <a:gd name="T80" fmla="*/ 688 w 1312"/>
                <a:gd name="T81" fmla="*/ 1088 h 1312"/>
                <a:gd name="T82" fmla="*/ 624 w 1312"/>
                <a:gd name="T83" fmla="*/ 1088 h 1312"/>
                <a:gd name="T84" fmla="*/ 624 w 1312"/>
                <a:gd name="T85" fmla="*/ 1247 h 1312"/>
                <a:gd name="T86" fmla="*/ 252 w 1312"/>
                <a:gd name="T87" fmla="*/ 1089 h 1312"/>
                <a:gd name="T88" fmla="*/ 252 w 1312"/>
                <a:gd name="T89" fmla="*/ 1089 h 1312"/>
                <a:gd name="T90" fmla="*/ 252 w 1312"/>
                <a:gd name="T91" fmla="*/ 1089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12" h="1312">
                  <a:moveTo>
                    <a:pt x="656" y="0"/>
                  </a:moveTo>
                  <a:cubicBezTo>
                    <a:pt x="563" y="0"/>
                    <a:pt x="474" y="19"/>
                    <a:pt x="390" y="56"/>
                  </a:cubicBezTo>
                  <a:cubicBezTo>
                    <a:pt x="308" y="92"/>
                    <a:pt x="236" y="144"/>
                    <a:pt x="176" y="209"/>
                  </a:cubicBezTo>
                  <a:cubicBezTo>
                    <a:pt x="62" y="331"/>
                    <a:pt x="0" y="490"/>
                    <a:pt x="0" y="656"/>
                  </a:cubicBezTo>
                  <a:cubicBezTo>
                    <a:pt x="0" y="827"/>
                    <a:pt x="65" y="989"/>
                    <a:pt x="184" y="1111"/>
                  </a:cubicBezTo>
                  <a:cubicBezTo>
                    <a:pt x="244" y="1174"/>
                    <a:pt x="315" y="1223"/>
                    <a:pt x="395" y="1258"/>
                  </a:cubicBezTo>
                  <a:cubicBezTo>
                    <a:pt x="478" y="1294"/>
                    <a:pt x="565" y="1312"/>
                    <a:pt x="656" y="1312"/>
                  </a:cubicBezTo>
                  <a:cubicBezTo>
                    <a:pt x="831" y="1312"/>
                    <a:pt x="996" y="1244"/>
                    <a:pt x="1120" y="1120"/>
                  </a:cubicBezTo>
                  <a:cubicBezTo>
                    <a:pt x="1244" y="996"/>
                    <a:pt x="1312" y="831"/>
                    <a:pt x="1312" y="656"/>
                  </a:cubicBezTo>
                  <a:cubicBezTo>
                    <a:pt x="1312" y="294"/>
                    <a:pt x="1018" y="0"/>
                    <a:pt x="656" y="0"/>
                  </a:cubicBezTo>
                  <a:close/>
                  <a:moveTo>
                    <a:pt x="252" y="1089"/>
                  </a:moveTo>
                  <a:cubicBezTo>
                    <a:pt x="359" y="983"/>
                    <a:pt x="359" y="983"/>
                    <a:pt x="359" y="983"/>
                  </a:cubicBezTo>
                  <a:cubicBezTo>
                    <a:pt x="313" y="937"/>
                    <a:pt x="313" y="937"/>
                    <a:pt x="313" y="937"/>
                  </a:cubicBezTo>
                  <a:cubicBezTo>
                    <a:pt x="208" y="1043"/>
                    <a:pt x="208" y="1043"/>
                    <a:pt x="208" y="1043"/>
                  </a:cubicBezTo>
                  <a:cubicBezTo>
                    <a:pt x="122" y="943"/>
                    <a:pt x="72" y="820"/>
                    <a:pt x="65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24"/>
                    <a:pt x="224" y="624"/>
                    <a:pt x="224" y="624"/>
                  </a:cubicBezTo>
                  <a:cubicBezTo>
                    <a:pt x="65" y="624"/>
                    <a:pt x="65" y="624"/>
                    <a:pt x="65" y="624"/>
                  </a:cubicBezTo>
                  <a:cubicBezTo>
                    <a:pt x="72" y="497"/>
                    <a:pt x="119" y="376"/>
                    <a:pt x="201" y="278"/>
                  </a:cubicBezTo>
                  <a:cubicBezTo>
                    <a:pt x="313" y="391"/>
                    <a:pt x="313" y="391"/>
                    <a:pt x="313" y="391"/>
                  </a:cubicBezTo>
                  <a:cubicBezTo>
                    <a:pt x="359" y="345"/>
                    <a:pt x="359" y="345"/>
                    <a:pt x="359" y="345"/>
                  </a:cubicBezTo>
                  <a:cubicBezTo>
                    <a:pt x="244" y="231"/>
                    <a:pt x="244" y="231"/>
                    <a:pt x="244" y="231"/>
                  </a:cubicBezTo>
                  <a:cubicBezTo>
                    <a:pt x="294" y="182"/>
                    <a:pt x="352" y="143"/>
                    <a:pt x="416" y="115"/>
                  </a:cubicBezTo>
                  <a:cubicBezTo>
                    <a:pt x="482" y="85"/>
                    <a:pt x="552" y="69"/>
                    <a:pt x="624" y="65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88" y="224"/>
                    <a:pt x="688" y="224"/>
                    <a:pt x="688" y="224"/>
                  </a:cubicBezTo>
                  <a:cubicBezTo>
                    <a:pt x="688" y="65"/>
                    <a:pt x="688" y="65"/>
                    <a:pt x="688" y="65"/>
                  </a:cubicBezTo>
                  <a:cubicBezTo>
                    <a:pt x="831" y="73"/>
                    <a:pt x="961" y="131"/>
                    <a:pt x="1060" y="223"/>
                  </a:cubicBezTo>
                  <a:cubicBezTo>
                    <a:pt x="937" y="345"/>
                    <a:pt x="937" y="345"/>
                    <a:pt x="937" y="345"/>
                  </a:cubicBezTo>
                  <a:cubicBezTo>
                    <a:pt x="983" y="391"/>
                    <a:pt x="983" y="391"/>
                    <a:pt x="983" y="391"/>
                  </a:cubicBezTo>
                  <a:cubicBezTo>
                    <a:pt x="1104" y="269"/>
                    <a:pt x="1104" y="269"/>
                    <a:pt x="1104" y="269"/>
                  </a:cubicBezTo>
                  <a:cubicBezTo>
                    <a:pt x="1187" y="366"/>
                    <a:pt x="1240" y="489"/>
                    <a:pt x="1247" y="624"/>
                  </a:cubicBezTo>
                  <a:cubicBezTo>
                    <a:pt x="1088" y="624"/>
                    <a:pt x="1088" y="624"/>
                    <a:pt x="1088" y="624"/>
                  </a:cubicBezTo>
                  <a:cubicBezTo>
                    <a:pt x="1088" y="688"/>
                    <a:pt x="1088" y="688"/>
                    <a:pt x="1088" y="688"/>
                  </a:cubicBezTo>
                  <a:cubicBezTo>
                    <a:pt x="1247" y="688"/>
                    <a:pt x="1247" y="688"/>
                    <a:pt x="1247" y="688"/>
                  </a:cubicBezTo>
                  <a:cubicBezTo>
                    <a:pt x="1240" y="824"/>
                    <a:pt x="1187" y="951"/>
                    <a:pt x="1097" y="1051"/>
                  </a:cubicBezTo>
                  <a:cubicBezTo>
                    <a:pt x="983" y="937"/>
                    <a:pt x="983" y="937"/>
                    <a:pt x="983" y="937"/>
                  </a:cubicBezTo>
                  <a:cubicBezTo>
                    <a:pt x="937" y="983"/>
                    <a:pt x="937" y="983"/>
                    <a:pt x="937" y="983"/>
                  </a:cubicBezTo>
                  <a:cubicBezTo>
                    <a:pt x="1051" y="1097"/>
                    <a:pt x="1051" y="1097"/>
                    <a:pt x="1051" y="1097"/>
                  </a:cubicBezTo>
                  <a:cubicBezTo>
                    <a:pt x="951" y="1187"/>
                    <a:pt x="824" y="1240"/>
                    <a:pt x="688" y="1247"/>
                  </a:cubicBezTo>
                  <a:cubicBezTo>
                    <a:pt x="688" y="1088"/>
                    <a:pt x="688" y="1088"/>
                    <a:pt x="688" y="1088"/>
                  </a:cubicBezTo>
                  <a:cubicBezTo>
                    <a:pt x="624" y="1088"/>
                    <a:pt x="624" y="1088"/>
                    <a:pt x="624" y="1088"/>
                  </a:cubicBezTo>
                  <a:cubicBezTo>
                    <a:pt x="624" y="1247"/>
                    <a:pt x="624" y="1247"/>
                    <a:pt x="624" y="1247"/>
                  </a:cubicBezTo>
                  <a:cubicBezTo>
                    <a:pt x="484" y="1240"/>
                    <a:pt x="354" y="1184"/>
                    <a:pt x="252" y="1089"/>
                  </a:cubicBezTo>
                  <a:close/>
                  <a:moveTo>
                    <a:pt x="252" y="1089"/>
                  </a:moveTo>
                  <a:cubicBezTo>
                    <a:pt x="252" y="1089"/>
                    <a:pt x="252" y="1089"/>
                    <a:pt x="252" y="1089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6" name="Freeform 355"/>
            <p:cNvSpPr>
              <a:spLocks noEditPoints="1"/>
            </p:cNvSpPr>
            <p:nvPr/>
          </p:nvSpPr>
          <p:spPr bwMode="auto">
            <a:xfrm>
              <a:off x="11850688" y="5781676"/>
              <a:ext cx="173038" cy="366713"/>
            </a:xfrm>
            <a:custGeom>
              <a:avLst/>
              <a:gdLst>
                <a:gd name="T0" fmla="*/ 249 w 295"/>
                <a:gd name="T1" fmla="*/ 631 h 631"/>
                <a:gd name="T2" fmla="*/ 295 w 295"/>
                <a:gd name="T3" fmla="*/ 585 h 631"/>
                <a:gd name="T4" fmla="*/ 64 w 295"/>
                <a:gd name="T5" fmla="*/ 355 h 631"/>
                <a:gd name="T6" fmla="*/ 64 w 295"/>
                <a:gd name="T7" fmla="*/ 0 h 631"/>
                <a:gd name="T8" fmla="*/ 0 w 295"/>
                <a:gd name="T9" fmla="*/ 0 h 631"/>
                <a:gd name="T10" fmla="*/ 0 w 295"/>
                <a:gd name="T11" fmla="*/ 368 h 631"/>
                <a:gd name="T12" fmla="*/ 9 w 295"/>
                <a:gd name="T13" fmla="*/ 391 h 631"/>
                <a:gd name="T14" fmla="*/ 249 w 295"/>
                <a:gd name="T15" fmla="*/ 631 h 631"/>
                <a:gd name="T16" fmla="*/ 249 w 295"/>
                <a:gd name="T17" fmla="*/ 631 h 631"/>
                <a:gd name="T18" fmla="*/ 249 w 295"/>
                <a:gd name="T19" fmla="*/ 63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631">
                  <a:moveTo>
                    <a:pt x="249" y="631"/>
                  </a:moveTo>
                  <a:cubicBezTo>
                    <a:pt x="295" y="585"/>
                    <a:pt x="295" y="585"/>
                    <a:pt x="295" y="585"/>
                  </a:cubicBezTo>
                  <a:cubicBezTo>
                    <a:pt x="64" y="355"/>
                    <a:pt x="64" y="355"/>
                    <a:pt x="64" y="355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6"/>
                    <a:pt x="3" y="385"/>
                    <a:pt x="9" y="391"/>
                  </a:cubicBezTo>
                  <a:lnTo>
                    <a:pt x="249" y="631"/>
                  </a:lnTo>
                  <a:close/>
                  <a:moveTo>
                    <a:pt x="249" y="631"/>
                  </a:moveTo>
                  <a:cubicBezTo>
                    <a:pt x="249" y="631"/>
                    <a:pt x="249" y="631"/>
                    <a:pt x="249" y="631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15" name="Group 414"/>
          <p:cNvGrpSpPr>
            <a:grpSpLocks noChangeAspect="1"/>
          </p:cNvGrpSpPr>
          <p:nvPr/>
        </p:nvGrpSpPr>
        <p:grpSpPr>
          <a:xfrm>
            <a:off x="9017559" y="3831417"/>
            <a:ext cx="239183" cy="304800"/>
            <a:chOff x="13388976" y="5530850"/>
            <a:chExt cx="717549" cy="914400"/>
          </a:xfrm>
        </p:grpSpPr>
        <p:sp>
          <p:nvSpPr>
            <p:cNvPr id="400" name="Freeform 359"/>
            <p:cNvSpPr>
              <a:spLocks noEditPoints="1"/>
            </p:cNvSpPr>
            <p:nvPr/>
          </p:nvSpPr>
          <p:spPr bwMode="auto">
            <a:xfrm>
              <a:off x="13654088" y="6276975"/>
              <a:ext cx="188912" cy="149225"/>
            </a:xfrm>
            <a:custGeom>
              <a:avLst/>
              <a:gdLst>
                <a:gd name="T0" fmla="*/ 320 w 320"/>
                <a:gd name="T1" fmla="*/ 0 h 256"/>
                <a:gd name="T2" fmla="*/ 160 w 320"/>
                <a:gd name="T3" fmla="*/ 256 h 256"/>
                <a:gd name="T4" fmla="*/ 0 w 320"/>
                <a:gd name="T5" fmla="*/ 0 h 256"/>
                <a:gd name="T6" fmla="*/ 320 w 320"/>
                <a:gd name="T7" fmla="*/ 0 h 256"/>
                <a:gd name="T8" fmla="*/ 320 w 320"/>
                <a:gd name="T9" fmla="*/ 0 h 256"/>
                <a:gd name="T10" fmla="*/ 320 w 320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" h="256">
                  <a:moveTo>
                    <a:pt x="320" y="0"/>
                  </a:moveTo>
                  <a:cubicBezTo>
                    <a:pt x="320" y="224"/>
                    <a:pt x="160" y="256"/>
                    <a:pt x="160" y="256"/>
                  </a:cubicBezTo>
                  <a:cubicBezTo>
                    <a:pt x="160" y="256"/>
                    <a:pt x="0" y="224"/>
                    <a:pt x="0" y="0"/>
                  </a:cubicBezTo>
                  <a:lnTo>
                    <a:pt x="320" y="0"/>
                  </a:lnTo>
                  <a:close/>
                  <a:moveTo>
                    <a:pt x="320" y="0"/>
                  </a:move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1" name="Rectangle 360"/>
            <p:cNvSpPr>
              <a:spLocks noChangeArrowheads="1"/>
            </p:cNvSpPr>
            <p:nvPr/>
          </p:nvSpPr>
          <p:spPr bwMode="auto">
            <a:xfrm>
              <a:off x="13682663" y="6183313"/>
              <a:ext cx="131762" cy="55563"/>
            </a:xfrm>
            <a:prstGeom prst="rect">
              <a:avLst/>
            </a:prstGeom>
            <a:solidFill>
              <a:srgbClr val="AFB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2" name="Rectangle 361"/>
            <p:cNvSpPr>
              <a:spLocks noChangeArrowheads="1"/>
            </p:cNvSpPr>
            <p:nvPr/>
          </p:nvSpPr>
          <p:spPr bwMode="auto">
            <a:xfrm>
              <a:off x="13654088" y="5940425"/>
              <a:ext cx="188912" cy="24288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3" name="Freeform 362"/>
            <p:cNvSpPr>
              <a:spLocks noEditPoints="1"/>
            </p:cNvSpPr>
            <p:nvPr/>
          </p:nvSpPr>
          <p:spPr bwMode="auto">
            <a:xfrm>
              <a:off x="13711238" y="5800725"/>
              <a:ext cx="74612" cy="74613"/>
            </a:xfrm>
            <a:custGeom>
              <a:avLst/>
              <a:gdLst>
                <a:gd name="T0" fmla="*/ 64 w 128"/>
                <a:gd name="T1" fmla="*/ 0 h 128"/>
                <a:gd name="T2" fmla="*/ 128 w 128"/>
                <a:gd name="T3" fmla="*/ 64 h 128"/>
                <a:gd name="T4" fmla="*/ 64 w 128"/>
                <a:gd name="T5" fmla="*/ 128 h 128"/>
                <a:gd name="T6" fmla="*/ 0 w 128"/>
                <a:gd name="T7" fmla="*/ 64 h 128"/>
                <a:gd name="T8" fmla="*/ 64 w 128"/>
                <a:gd name="T9" fmla="*/ 0 h 128"/>
                <a:gd name="T10" fmla="*/ 64 w 128"/>
                <a:gd name="T11" fmla="*/ 0 h 128"/>
                <a:gd name="T12" fmla="*/ 64 w 128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99" y="0"/>
                    <a:pt x="128" y="29"/>
                    <a:pt x="128" y="64"/>
                  </a:cubicBezTo>
                  <a:cubicBezTo>
                    <a:pt x="128" y="99"/>
                    <a:pt x="99" y="128"/>
                    <a:pt x="64" y="128"/>
                  </a:cubicBezTo>
                  <a:cubicBezTo>
                    <a:pt x="29" y="128"/>
                    <a:pt x="0" y="99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lose/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4" name="Freeform 363"/>
            <p:cNvSpPr>
              <a:spLocks noEditPoints="1"/>
            </p:cNvSpPr>
            <p:nvPr/>
          </p:nvSpPr>
          <p:spPr bwMode="auto">
            <a:xfrm>
              <a:off x="13654088" y="5549900"/>
              <a:ext cx="188912" cy="168275"/>
            </a:xfrm>
            <a:custGeom>
              <a:avLst/>
              <a:gdLst>
                <a:gd name="T0" fmla="*/ 59 w 119"/>
                <a:gd name="T1" fmla="*/ 0 h 106"/>
                <a:gd name="T2" fmla="*/ 119 w 119"/>
                <a:gd name="T3" fmla="*/ 106 h 106"/>
                <a:gd name="T4" fmla="*/ 0 w 119"/>
                <a:gd name="T5" fmla="*/ 106 h 106"/>
                <a:gd name="T6" fmla="*/ 59 w 119"/>
                <a:gd name="T7" fmla="*/ 0 h 106"/>
                <a:gd name="T8" fmla="*/ 59 w 119"/>
                <a:gd name="T9" fmla="*/ 0 h 106"/>
                <a:gd name="T10" fmla="*/ 59 w 119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06">
                  <a:moveTo>
                    <a:pt x="59" y="0"/>
                  </a:moveTo>
                  <a:lnTo>
                    <a:pt x="119" y="106"/>
                  </a:lnTo>
                  <a:lnTo>
                    <a:pt x="0" y="106"/>
                  </a:lnTo>
                  <a:lnTo>
                    <a:pt x="59" y="0"/>
                  </a:lnTo>
                  <a:close/>
                  <a:moveTo>
                    <a:pt x="59" y="0"/>
                  </a:moveTo>
                  <a:lnTo>
                    <a:pt x="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5" name="Freeform 364"/>
            <p:cNvSpPr>
              <a:spLocks noEditPoints="1"/>
            </p:cNvSpPr>
            <p:nvPr/>
          </p:nvSpPr>
          <p:spPr bwMode="auto">
            <a:xfrm>
              <a:off x="13654088" y="5549900"/>
              <a:ext cx="188912" cy="168275"/>
            </a:xfrm>
            <a:custGeom>
              <a:avLst/>
              <a:gdLst>
                <a:gd name="T0" fmla="*/ 59 w 119"/>
                <a:gd name="T1" fmla="*/ 0 h 106"/>
                <a:gd name="T2" fmla="*/ 119 w 119"/>
                <a:gd name="T3" fmla="*/ 106 h 106"/>
                <a:gd name="T4" fmla="*/ 0 w 119"/>
                <a:gd name="T5" fmla="*/ 106 h 106"/>
                <a:gd name="T6" fmla="*/ 59 w 119"/>
                <a:gd name="T7" fmla="*/ 0 h 106"/>
                <a:gd name="T8" fmla="*/ 59 w 119"/>
                <a:gd name="T9" fmla="*/ 0 h 106"/>
                <a:gd name="T10" fmla="*/ 59 w 119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06">
                  <a:moveTo>
                    <a:pt x="59" y="0"/>
                  </a:moveTo>
                  <a:lnTo>
                    <a:pt x="119" y="106"/>
                  </a:lnTo>
                  <a:lnTo>
                    <a:pt x="0" y="106"/>
                  </a:lnTo>
                  <a:lnTo>
                    <a:pt x="59" y="0"/>
                  </a:lnTo>
                  <a:moveTo>
                    <a:pt x="59" y="0"/>
                  </a:moveTo>
                  <a:lnTo>
                    <a:pt x="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6" name="Freeform 365"/>
            <p:cNvSpPr>
              <a:spLocks noEditPoints="1"/>
            </p:cNvSpPr>
            <p:nvPr/>
          </p:nvSpPr>
          <p:spPr bwMode="auto">
            <a:xfrm>
              <a:off x="13654088" y="5718175"/>
              <a:ext cx="188912" cy="222250"/>
            </a:xfrm>
            <a:custGeom>
              <a:avLst/>
              <a:gdLst>
                <a:gd name="T0" fmla="*/ 224 w 320"/>
                <a:gd name="T1" fmla="*/ 208 h 384"/>
                <a:gd name="T2" fmla="*/ 160 w 320"/>
                <a:gd name="T3" fmla="*/ 144 h 384"/>
                <a:gd name="T4" fmla="*/ 96 w 320"/>
                <a:gd name="T5" fmla="*/ 208 h 384"/>
                <a:gd name="T6" fmla="*/ 160 w 320"/>
                <a:gd name="T7" fmla="*/ 272 h 384"/>
                <a:gd name="T8" fmla="*/ 224 w 320"/>
                <a:gd name="T9" fmla="*/ 208 h 384"/>
                <a:gd name="T10" fmla="*/ 320 w 320"/>
                <a:gd name="T11" fmla="*/ 96 h 384"/>
                <a:gd name="T12" fmla="*/ 320 w 320"/>
                <a:gd name="T13" fmla="*/ 384 h 384"/>
                <a:gd name="T14" fmla="*/ 0 w 320"/>
                <a:gd name="T15" fmla="*/ 384 h 384"/>
                <a:gd name="T16" fmla="*/ 0 w 320"/>
                <a:gd name="T17" fmla="*/ 0 h 384"/>
                <a:gd name="T18" fmla="*/ 320 w 320"/>
                <a:gd name="T19" fmla="*/ 0 h 384"/>
                <a:gd name="T20" fmla="*/ 320 w 320"/>
                <a:gd name="T21" fmla="*/ 96 h 384"/>
                <a:gd name="T22" fmla="*/ 320 w 320"/>
                <a:gd name="T23" fmla="*/ 96 h 384"/>
                <a:gd name="T24" fmla="*/ 320 w 320"/>
                <a:gd name="T25" fmla="*/ 9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0" h="384">
                  <a:moveTo>
                    <a:pt x="224" y="208"/>
                  </a:moveTo>
                  <a:cubicBezTo>
                    <a:pt x="224" y="173"/>
                    <a:pt x="195" y="144"/>
                    <a:pt x="160" y="144"/>
                  </a:cubicBezTo>
                  <a:cubicBezTo>
                    <a:pt x="125" y="144"/>
                    <a:pt x="96" y="173"/>
                    <a:pt x="96" y="208"/>
                  </a:cubicBezTo>
                  <a:cubicBezTo>
                    <a:pt x="96" y="243"/>
                    <a:pt x="125" y="272"/>
                    <a:pt x="160" y="272"/>
                  </a:cubicBezTo>
                  <a:cubicBezTo>
                    <a:pt x="195" y="272"/>
                    <a:pt x="224" y="243"/>
                    <a:pt x="224" y="208"/>
                  </a:cubicBezTo>
                  <a:close/>
                  <a:moveTo>
                    <a:pt x="320" y="96"/>
                  </a:moveTo>
                  <a:cubicBezTo>
                    <a:pt x="320" y="384"/>
                    <a:pt x="320" y="384"/>
                    <a:pt x="32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0" y="0"/>
                    <a:pt x="320" y="0"/>
                    <a:pt x="320" y="0"/>
                  </a:cubicBezTo>
                  <a:lnTo>
                    <a:pt x="320" y="96"/>
                  </a:lnTo>
                  <a:close/>
                  <a:moveTo>
                    <a:pt x="320" y="96"/>
                  </a:moveTo>
                  <a:cubicBezTo>
                    <a:pt x="320" y="96"/>
                    <a:pt x="320" y="96"/>
                    <a:pt x="320" y="9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7" name="Freeform 366"/>
            <p:cNvSpPr>
              <a:spLocks noEditPoints="1"/>
            </p:cNvSpPr>
            <p:nvPr/>
          </p:nvSpPr>
          <p:spPr bwMode="auto">
            <a:xfrm>
              <a:off x="13409613" y="5773738"/>
              <a:ext cx="244475" cy="409575"/>
            </a:xfrm>
            <a:custGeom>
              <a:avLst/>
              <a:gdLst>
                <a:gd name="T0" fmla="*/ 34 w 154"/>
                <a:gd name="T1" fmla="*/ 199 h 258"/>
                <a:gd name="T2" fmla="*/ 154 w 154"/>
                <a:gd name="T3" fmla="*/ 0 h 258"/>
                <a:gd name="T4" fmla="*/ 154 w 154"/>
                <a:gd name="T5" fmla="*/ 258 h 258"/>
                <a:gd name="T6" fmla="*/ 0 w 154"/>
                <a:gd name="T7" fmla="*/ 258 h 258"/>
                <a:gd name="T8" fmla="*/ 34 w 154"/>
                <a:gd name="T9" fmla="*/ 199 h 258"/>
                <a:gd name="T10" fmla="*/ 34 w 154"/>
                <a:gd name="T11" fmla="*/ 199 h 258"/>
                <a:gd name="T12" fmla="*/ 34 w 154"/>
                <a:gd name="T13" fmla="*/ 19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258">
                  <a:moveTo>
                    <a:pt x="34" y="199"/>
                  </a:moveTo>
                  <a:lnTo>
                    <a:pt x="154" y="0"/>
                  </a:lnTo>
                  <a:lnTo>
                    <a:pt x="154" y="258"/>
                  </a:lnTo>
                  <a:lnTo>
                    <a:pt x="0" y="258"/>
                  </a:lnTo>
                  <a:lnTo>
                    <a:pt x="34" y="199"/>
                  </a:lnTo>
                  <a:close/>
                  <a:moveTo>
                    <a:pt x="34" y="199"/>
                  </a:moveTo>
                  <a:lnTo>
                    <a:pt x="34" y="1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8" name="Freeform 367"/>
            <p:cNvSpPr>
              <a:spLocks noEditPoints="1"/>
            </p:cNvSpPr>
            <p:nvPr/>
          </p:nvSpPr>
          <p:spPr bwMode="auto">
            <a:xfrm>
              <a:off x="13409613" y="5773738"/>
              <a:ext cx="244475" cy="409575"/>
            </a:xfrm>
            <a:custGeom>
              <a:avLst/>
              <a:gdLst>
                <a:gd name="T0" fmla="*/ 34 w 154"/>
                <a:gd name="T1" fmla="*/ 199 h 258"/>
                <a:gd name="T2" fmla="*/ 154 w 154"/>
                <a:gd name="T3" fmla="*/ 0 h 258"/>
                <a:gd name="T4" fmla="*/ 154 w 154"/>
                <a:gd name="T5" fmla="*/ 258 h 258"/>
                <a:gd name="T6" fmla="*/ 0 w 154"/>
                <a:gd name="T7" fmla="*/ 258 h 258"/>
                <a:gd name="T8" fmla="*/ 34 w 154"/>
                <a:gd name="T9" fmla="*/ 199 h 258"/>
                <a:gd name="T10" fmla="*/ 34 w 154"/>
                <a:gd name="T11" fmla="*/ 199 h 258"/>
                <a:gd name="T12" fmla="*/ 34 w 154"/>
                <a:gd name="T13" fmla="*/ 19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258">
                  <a:moveTo>
                    <a:pt x="34" y="199"/>
                  </a:moveTo>
                  <a:lnTo>
                    <a:pt x="154" y="0"/>
                  </a:lnTo>
                  <a:lnTo>
                    <a:pt x="154" y="258"/>
                  </a:lnTo>
                  <a:lnTo>
                    <a:pt x="0" y="258"/>
                  </a:lnTo>
                  <a:lnTo>
                    <a:pt x="34" y="199"/>
                  </a:lnTo>
                  <a:moveTo>
                    <a:pt x="34" y="199"/>
                  </a:moveTo>
                  <a:lnTo>
                    <a:pt x="34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9" name="Freeform 368"/>
            <p:cNvSpPr>
              <a:spLocks noEditPoints="1"/>
            </p:cNvSpPr>
            <p:nvPr/>
          </p:nvSpPr>
          <p:spPr bwMode="auto">
            <a:xfrm>
              <a:off x="13843000" y="5773738"/>
              <a:ext cx="244475" cy="409575"/>
            </a:xfrm>
            <a:custGeom>
              <a:avLst/>
              <a:gdLst>
                <a:gd name="T0" fmla="*/ 0 w 154"/>
                <a:gd name="T1" fmla="*/ 258 h 258"/>
                <a:gd name="T2" fmla="*/ 0 w 154"/>
                <a:gd name="T3" fmla="*/ 0 h 258"/>
                <a:gd name="T4" fmla="*/ 119 w 154"/>
                <a:gd name="T5" fmla="*/ 199 h 258"/>
                <a:gd name="T6" fmla="*/ 154 w 154"/>
                <a:gd name="T7" fmla="*/ 258 h 258"/>
                <a:gd name="T8" fmla="*/ 0 w 154"/>
                <a:gd name="T9" fmla="*/ 258 h 258"/>
                <a:gd name="T10" fmla="*/ 0 w 154"/>
                <a:gd name="T11" fmla="*/ 258 h 258"/>
                <a:gd name="T12" fmla="*/ 0 w 154"/>
                <a:gd name="T1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258">
                  <a:moveTo>
                    <a:pt x="0" y="258"/>
                  </a:moveTo>
                  <a:lnTo>
                    <a:pt x="0" y="0"/>
                  </a:lnTo>
                  <a:lnTo>
                    <a:pt x="119" y="199"/>
                  </a:lnTo>
                  <a:lnTo>
                    <a:pt x="154" y="258"/>
                  </a:lnTo>
                  <a:lnTo>
                    <a:pt x="0" y="258"/>
                  </a:lnTo>
                  <a:close/>
                  <a:moveTo>
                    <a:pt x="0" y="258"/>
                  </a:moveTo>
                  <a:lnTo>
                    <a:pt x="0" y="2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0" name="Freeform 369"/>
            <p:cNvSpPr>
              <a:spLocks noEditPoints="1"/>
            </p:cNvSpPr>
            <p:nvPr/>
          </p:nvSpPr>
          <p:spPr bwMode="auto">
            <a:xfrm>
              <a:off x="13843000" y="5773738"/>
              <a:ext cx="244475" cy="409575"/>
            </a:xfrm>
            <a:custGeom>
              <a:avLst/>
              <a:gdLst>
                <a:gd name="T0" fmla="*/ 0 w 154"/>
                <a:gd name="T1" fmla="*/ 258 h 258"/>
                <a:gd name="T2" fmla="*/ 0 w 154"/>
                <a:gd name="T3" fmla="*/ 0 h 258"/>
                <a:gd name="T4" fmla="*/ 119 w 154"/>
                <a:gd name="T5" fmla="*/ 199 h 258"/>
                <a:gd name="T6" fmla="*/ 154 w 154"/>
                <a:gd name="T7" fmla="*/ 258 h 258"/>
                <a:gd name="T8" fmla="*/ 0 w 154"/>
                <a:gd name="T9" fmla="*/ 258 h 258"/>
                <a:gd name="T10" fmla="*/ 0 w 154"/>
                <a:gd name="T11" fmla="*/ 258 h 258"/>
                <a:gd name="T12" fmla="*/ 0 w 154"/>
                <a:gd name="T1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258">
                  <a:moveTo>
                    <a:pt x="0" y="258"/>
                  </a:moveTo>
                  <a:lnTo>
                    <a:pt x="0" y="0"/>
                  </a:lnTo>
                  <a:lnTo>
                    <a:pt x="119" y="199"/>
                  </a:lnTo>
                  <a:lnTo>
                    <a:pt x="154" y="258"/>
                  </a:lnTo>
                  <a:lnTo>
                    <a:pt x="0" y="258"/>
                  </a:lnTo>
                  <a:moveTo>
                    <a:pt x="0" y="258"/>
                  </a:moveTo>
                  <a:lnTo>
                    <a:pt x="0" y="2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Freeform 370"/>
            <p:cNvSpPr>
              <a:spLocks noEditPoints="1"/>
            </p:cNvSpPr>
            <p:nvPr/>
          </p:nvSpPr>
          <p:spPr bwMode="auto">
            <a:xfrm>
              <a:off x="13388976" y="5530850"/>
              <a:ext cx="717549" cy="727075"/>
            </a:xfrm>
            <a:custGeom>
              <a:avLst/>
              <a:gdLst>
                <a:gd name="T0" fmla="*/ 1213 w 1218"/>
                <a:gd name="T1" fmla="*/ 1104 h 1248"/>
                <a:gd name="T2" fmla="*/ 1118 w 1218"/>
                <a:gd name="T3" fmla="*/ 944 h 1248"/>
                <a:gd name="T4" fmla="*/ 801 w 1218"/>
                <a:gd name="T5" fmla="*/ 407 h 1248"/>
                <a:gd name="T6" fmla="*/ 801 w 1218"/>
                <a:gd name="T7" fmla="*/ 320 h 1248"/>
                <a:gd name="T8" fmla="*/ 801 w 1218"/>
                <a:gd name="T9" fmla="*/ 320 h 1248"/>
                <a:gd name="T10" fmla="*/ 797 w 1218"/>
                <a:gd name="T11" fmla="*/ 304 h 1248"/>
                <a:gd name="T12" fmla="*/ 637 w 1218"/>
                <a:gd name="T13" fmla="*/ 16 h 1248"/>
                <a:gd name="T14" fmla="*/ 609 w 1218"/>
                <a:gd name="T15" fmla="*/ 0 h 1248"/>
                <a:gd name="T16" fmla="*/ 581 w 1218"/>
                <a:gd name="T17" fmla="*/ 16 h 1248"/>
                <a:gd name="T18" fmla="*/ 421 w 1218"/>
                <a:gd name="T19" fmla="*/ 304 h 1248"/>
                <a:gd name="T20" fmla="*/ 417 w 1218"/>
                <a:gd name="T21" fmla="*/ 320 h 1248"/>
                <a:gd name="T22" fmla="*/ 417 w 1218"/>
                <a:gd name="T23" fmla="*/ 320 h 1248"/>
                <a:gd name="T24" fmla="*/ 417 w 1218"/>
                <a:gd name="T25" fmla="*/ 407 h 1248"/>
                <a:gd name="T26" fmla="*/ 100 w 1218"/>
                <a:gd name="T27" fmla="*/ 944 h 1248"/>
                <a:gd name="T28" fmla="*/ 5 w 1218"/>
                <a:gd name="T29" fmla="*/ 1104 h 1248"/>
                <a:gd name="T30" fmla="*/ 5 w 1218"/>
                <a:gd name="T31" fmla="*/ 1136 h 1248"/>
                <a:gd name="T32" fmla="*/ 33 w 1218"/>
                <a:gd name="T33" fmla="*/ 1152 h 1248"/>
                <a:gd name="T34" fmla="*/ 465 w 1218"/>
                <a:gd name="T35" fmla="*/ 1152 h 1248"/>
                <a:gd name="T36" fmla="*/ 465 w 1218"/>
                <a:gd name="T37" fmla="*/ 1216 h 1248"/>
                <a:gd name="T38" fmla="*/ 497 w 1218"/>
                <a:gd name="T39" fmla="*/ 1248 h 1248"/>
                <a:gd name="T40" fmla="*/ 721 w 1218"/>
                <a:gd name="T41" fmla="*/ 1248 h 1248"/>
                <a:gd name="T42" fmla="*/ 753 w 1218"/>
                <a:gd name="T43" fmla="*/ 1216 h 1248"/>
                <a:gd name="T44" fmla="*/ 753 w 1218"/>
                <a:gd name="T45" fmla="*/ 1152 h 1248"/>
                <a:gd name="T46" fmla="*/ 1185 w 1218"/>
                <a:gd name="T47" fmla="*/ 1152 h 1248"/>
                <a:gd name="T48" fmla="*/ 1213 w 1218"/>
                <a:gd name="T49" fmla="*/ 1136 h 1248"/>
                <a:gd name="T50" fmla="*/ 1213 w 1218"/>
                <a:gd name="T51" fmla="*/ 1104 h 1248"/>
                <a:gd name="T52" fmla="*/ 737 w 1218"/>
                <a:gd name="T53" fmla="*/ 672 h 1248"/>
                <a:gd name="T54" fmla="*/ 481 w 1218"/>
                <a:gd name="T55" fmla="*/ 672 h 1248"/>
                <a:gd name="T56" fmla="*/ 481 w 1218"/>
                <a:gd name="T57" fmla="*/ 352 h 1248"/>
                <a:gd name="T58" fmla="*/ 737 w 1218"/>
                <a:gd name="T59" fmla="*/ 352 h 1248"/>
                <a:gd name="T60" fmla="*/ 737 w 1218"/>
                <a:gd name="T61" fmla="*/ 672 h 1248"/>
                <a:gd name="T62" fmla="*/ 481 w 1218"/>
                <a:gd name="T63" fmla="*/ 1088 h 1248"/>
                <a:gd name="T64" fmla="*/ 481 w 1218"/>
                <a:gd name="T65" fmla="*/ 736 h 1248"/>
                <a:gd name="T66" fmla="*/ 737 w 1218"/>
                <a:gd name="T67" fmla="*/ 736 h 1248"/>
                <a:gd name="T68" fmla="*/ 737 w 1218"/>
                <a:gd name="T69" fmla="*/ 1088 h 1248"/>
                <a:gd name="T70" fmla="*/ 481 w 1218"/>
                <a:gd name="T71" fmla="*/ 1088 h 1248"/>
                <a:gd name="T72" fmla="*/ 609 w 1218"/>
                <a:gd name="T73" fmla="*/ 98 h 1248"/>
                <a:gd name="T74" fmla="*/ 715 w 1218"/>
                <a:gd name="T75" fmla="*/ 288 h 1248"/>
                <a:gd name="T76" fmla="*/ 503 w 1218"/>
                <a:gd name="T77" fmla="*/ 288 h 1248"/>
                <a:gd name="T78" fmla="*/ 609 w 1218"/>
                <a:gd name="T79" fmla="*/ 98 h 1248"/>
                <a:gd name="T80" fmla="*/ 417 w 1218"/>
                <a:gd name="T81" fmla="*/ 1088 h 1248"/>
                <a:gd name="T82" fmla="*/ 89 w 1218"/>
                <a:gd name="T83" fmla="*/ 1088 h 1248"/>
                <a:gd name="T84" fmla="*/ 146 w 1218"/>
                <a:gd name="T85" fmla="*/ 992 h 1248"/>
                <a:gd name="T86" fmla="*/ 369 w 1218"/>
                <a:gd name="T87" fmla="*/ 992 h 1248"/>
                <a:gd name="T88" fmla="*/ 369 w 1218"/>
                <a:gd name="T89" fmla="*/ 928 h 1248"/>
                <a:gd name="T90" fmla="*/ 183 w 1218"/>
                <a:gd name="T91" fmla="*/ 928 h 1248"/>
                <a:gd name="T92" fmla="*/ 417 w 1218"/>
                <a:gd name="T93" fmla="*/ 533 h 1248"/>
                <a:gd name="T94" fmla="*/ 417 w 1218"/>
                <a:gd name="T95" fmla="*/ 1088 h 1248"/>
                <a:gd name="T96" fmla="*/ 689 w 1218"/>
                <a:gd name="T97" fmla="*/ 1184 h 1248"/>
                <a:gd name="T98" fmla="*/ 529 w 1218"/>
                <a:gd name="T99" fmla="*/ 1184 h 1248"/>
                <a:gd name="T100" fmla="*/ 529 w 1218"/>
                <a:gd name="T101" fmla="*/ 1152 h 1248"/>
                <a:gd name="T102" fmla="*/ 689 w 1218"/>
                <a:gd name="T103" fmla="*/ 1152 h 1248"/>
                <a:gd name="T104" fmla="*/ 689 w 1218"/>
                <a:gd name="T105" fmla="*/ 1184 h 1248"/>
                <a:gd name="T106" fmla="*/ 801 w 1218"/>
                <a:gd name="T107" fmla="*/ 1088 h 1248"/>
                <a:gd name="T108" fmla="*/ 801 w 1218"/>
                <a:gd name="T109" fmla="*/ 533 h 1248"/>
                <a:gd name="T110" fmla="*/ 1035 w 1218"/>
                <a:gd name="T111" fmla="*/ 928 h 1248"/>
                <a:gd name="T112" fmla="*/ 849 w 1218"/>
                <a:gd name="T113" fmla="*/ 928 h 1248"/>
                <a:gd name="T114" fmla="*/ 849 w 1218"/>
                <a:gd name="T115" fmla="*/ 992 h 1248"/>
                <a:gd name="T116" fmla="*/ 1072 w 1218"/>
                <a:gd name="T117" fmla="*/ 992 h 1248"/>
                <a:gd name="T118" fmla="*/ 1129 w 1218"/>
                <a:gd name="T119" fmla="*/ 1088 h 1248"/>
                <a:gd name="T120" fmla="*/ 801 w 1218"/>
                <a:gd name="T121" fmla="*/ 1088 h 1248"/>
                <a:gd name="T122" fmla="*/ 801 w 1218"/>
                <a:gd name="T123" fmla="*/ 1088 h 1248"/>
                <a:gd name="T124" fmla="*/ 801 w 1218"/>
                <a:gd name="T125" fmla="*/ 108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8" h="1248">
                  <a:moveTo>
                    <a:pt x="1213" y="1104"/>
                  </a:moveTo>
                  <a:cubicBezTo>
                    <a:pt x="1118" y="944"/>
                    <a:pt x="1118" y="944"/>
                    <a:pt x="1118" y="944"/>
                  </a:cubicBezTo>
                  <a:cubicBezTo>
                    <a:pt x="801" y="407"/>
                    <a:pt x="801" y="407"/>
                    <a:pt x="801" y="407"/>
                  </a:cubicBezTo>
                  <a:cubicBezTo>
                    <a:pt x="801" y="320"/>
                    <a:pt x="801" y="320"/>
                    <a:pt x="801" y="320"/>
                  </a:cubicBezTo>
                  <a:cubicBezTo>
                    <a:pt x="801" y="320"/>
                    <a:pt x="801" y="320"/>
                    <a:pt x="801" y="320"/>
                  </a:cubicBezTo>
                  <a:cubicBezTo>
                    <a:pt x="801" y="315"/>
                    <a:pt x="800" y="309"/>
                    <a:pt x="797" y="304"/>
                  </a:cubicBezTo>
                  <a:cubicBezTo>
                    <a:pt x="637" y="16"/>
                    <a:pt x="637" y="16"/>
                    <a:pt x="637" y="16"/>
                  </a:cubicBezTo>
                  <a:cubicBezTo>
                    <a:pt x="631" y="6"/>
                    <a:pt x="621" y="0"/>
                    <a:pt x="609" y="0"/>
                  </a:cubicBezTo>
                  <a:cubicBezTo>
                    <a:pt x="597" y="0"/>
                    <a:pt x="587" y="6"/>
                    <a:pt x="581" y="16"/>
                  </a:cubicBezTo>
                  <a:cubicBezTo>
                    <a:pt x="421" y="304"/>
                    <a:pt x="421" y="304"/>
                    <a:pt x="421" y="304"/>
                  </a:cubicBezTo>
                  <a:cubicBezTo>
                    <a:pt x="418" y="309"/>
                    <a:pt x="417" y="315"/>
                    <a:pt x="417" y="320"/>
                  </a:cubicBezTo>
                  <a:cubicBezTo>
                    <a:pt x="417" y="320"/>
                    <a:pt x="417" y="320"/>
                    <a:pt x="417" y="320"/>
                  </a:cubicBezTo>
                  <a:cubicBezTo>
                    <a:pt x="417" y="407"/>
                    <a:pt x="417" y="407"/>
                    <a:pt x="417" y="407"/>
                  </a:cubicBezTo>
                  <a:cubicBezTo>
                    <a:pt x="100" y="944"/>
                    <a:pt x="100" y="944"/>
                    <a:pt x="100" y="944"/>
                  </a:cubicBezTo>
                  <a:cubicBezTo>
                    <a:pt x="5" y="1104"/>
                    <a:pt x="5" y="1104"/>
                    <a:pt x="5" y="1104"/>
                  </a:cubicBezTo>
                  <a:cubicBezTo>
                    <a:pt x="0" y="1114"/>
                    <a:pt x="0" y="1126"/>
                    <a:pt x="5" y="1136"/>
                  </a:cubicBezTo>
                  <a:cubicBezTo>
                    <a:pt x="11" y="1146"/>
                    <a:pt x="22" y="1152"/>
                    <a:pt x="33" y="1152"/>
                  </a:cubicBezTo>
                  <a:cubicBezTo>
                    <a:pt x="465" y="1152"/>
                    <a:pt x="465" y="1152"/>
                    <a:pt x="465" y="1152"/>
                  </a:cubicBezTo>
                  <a:cubicBezTo>
                    <a:pt x="465" y="1216"/>
                    <a:pt x="465" y="1216"/>
                    <a:pt x="465" y="1216"/>
                  </a:cubicBezTo>
                  <a:cubicBezTo>
                    <a:pt x="465" y="1234"/>
                    <a:pt x="479" y="1248"/>
                    <a:pt x="497" y="1248"/>
                  </a:cubicBezTo>
                  <a:cubicBezTo>
                    <a:pt x="721" y="1248"/>
                    <a:pt x="721" y="1248"/>
                    <a:pt x="721" y="1248"/>
                  </a:cubicBezTo>
                  <a:cubicBezTo>
                    <a:pt x="739" y="1248"/>
                    <a:pt x="753" y="1234"/>
                    <a:pt x="753" y="1216"/>
                  </a:cubicBezTo>
                  <a:cubicBezTo>
                    <a:pt x="753" y="1152"/>
                    <a:pt x="753" y="1152"/>
                    <a:pt x="753" y="1152"/>
                  </a:cubicBezTo>
                  <a:cubicBezTo>
                    <a:pt x="1185" y="1152"/>
                    <a:pt x="1185" y="1152"/>
                    <a:pt x="1185" y="1152"/>
                  </a:cubicBezTo>
                  <a:cubicBezTo>
                    <a:pt x="1196" y="1152"/>
                    <a:pt x="1207" y="1146"/>
                    <a:pt x="1213" y="1136"/>
                  </a:cubicBezTo>
                  <a:cubicBezTo>
                    <a:pt x="1218" y="1126"/>
                    <a:pt x="1218" y="1114"/>
                    <a:pt x="1213" y="1104"/>
                  </a:cubicBezTo>
                  <a:close/>
                  <a:moveTo>
                    <a:pt x="737" y="672"/>
                  </a:moveTo>
                  <a:cubicBezTo>
                    <a:pt x="481" y="672"/>
                    <a:pt x="481" y="672"/>
                    <a:pt x="481" y="672"/>
                  </a:cubicBezTo>
                  <a:cubicBezTo>
                    <a:pt x="481" y="352"/>
                    <a:pt x="481" y="352"/>
                    <a:pt x="481" y="352"/>
                  </a:cubicBezTo>
                  <a:cubicBezTo>
                    <a:pt x="737" y="352"/>
                    <a:pt x="737" y="352"/>
                    <a:pt x="737" y="352"/>
                  </a:cubicBezTo>
                  <a:lnTo>
                    <a:pt x="737" y="672"/>
                  </a:lnTo>
                  <a:close/>
                  <a:moveTo>
                    <a:pt x="481" y="1088"/>
                  </a:moveTo>
                  <a:cubicBezTo>
                    <a:pt x="481" y="736"/>
                    <a:pt x="481" y="736"/>
                    <a:pt x="481" y="736"/>
                  </a:cubicBezTo>
                  <a:cubicBezTo>
                    <a:pt x="737" y="736"/>
                    <a:pt x="737" y="736"/>
                    <a:pt x="737" y="736"/>
                  </a:cubicBezTo>
                  <a:cubicBezTo>
                    <a:pt x="737" y="1088"/>
                    <a:pt x="737" y="1088"/>
                    <a:pt x="737" y="1088"/>
                  </a:cubicBezTo>
                  <a:lnTo>
                    <a:pt x="481" y="1088"/>
                  </a:lnTo>
                  <a:close/>
                  <a:moveTo>
                    <a:pt x="609" y="98"/>
                  </a:moveTo>
                  <a:cubicBezTo>
                    <a:pt x="715" y="288"/>
                    <a:pt x="715" y="288"/>
                    <a:pt x="715" y="288"/>
                  </a:cubicBezTo>
                  <a:cubicBezTo>
                    <a:pt x="503" y="288"/>
                    <a:pt x="503" y="288"/>
                    <a:pt x="503" y="288"/>
                  </a:cubicBezTo>
                  <a:lnTo>
                    <a:pt x="609" y="98"/>
                  </a:lnTo>
                  <a:close/>
                  <a:moveTo>
                    <a:pt x="417" y="1088"/>
                  </a:moveTo>
                  <a:cubicBezTo>
                    <a:pt x="89" y="1088"/>
                    <a:pt x="89" y="1088"/>
                    <a:pt x="89" y="1088"/>
                  </a:cubicBezTo>
                  <a:cubicBezTo>
                    <a:pt x="146" y="992"/>
                    <a:pt x="146" y="992"/>
                    <a:pt x="146" y="992"/>
                  </a:cubicBezTo>
                  <a:cubicBezTo>
                    <a:pt x="369" y="992"/>
                    <a:pt x="369" y="992"/>
                    <a:pt x="369" y="992"/>
                  </a:cubicBezTo>
                  <a:cubicBezTo>
                    <a:pt x="369" y="928"/>
                    <a:pt x="369" y="928"/>
                    <a:pt x="369" y="928"/>
                  </a:cubicBezTo>
                  <a:cubicBezTo>
                    <a:pt x="183" y="928"/>
                    <a:pt x="183" y="928"/>
                    <a:pt x="183" y="928"/>
                  </a:cubicBezTo>
                  <a:cubicBezTo>
                    <a:pt x="417" y="533"/>
                    <a:pt x="417" y="533"/>
                    <a:pt x="417" y="533"/>
                  </a:cubicBezTo>
                  <a:lnTo>
                    <a:pt x="417" y="1088"/>
                  </a:lnTo>
                  <a:close/>
                  <a:moveTo>
                    <a:pt x="689" y="1184"/>
                  </a:moveTo>
                  <a:cubicBezTo>
                    <a:pt x="529" y="1184"/>
                    <a:pt x="529" y="1184"/>
                    <a:pt x="529" y="1184"/>
                  </a:cubicBezTo>
                  <a:cubicBezTo>
                    <a:pt x="529" y="1152"/>
                    <a:pt x="529" y="1152"/>
                    <a:pt x="529" y="1152"/>
                  </a:cubicBezTo>
                  <a:cubicBezTo>
                    <a:pt x="689" y="1152"/>
                    <a:pt x="689" y="1152"/>
                    <a:pt x="689" y="1152"/>
                  </a:cubicBezTo>
                  <a:lnTo>
                    <a:pt x="689" y="1184"/>
                  </a:lnTo>
                  <a:close/>
                  <a:moveTo>
                    <a:pt x="801" y="1088"/>
                  </a:moveTo>
                  <a:cubicBezTo>
                    <a:pt x="801" y="533"/>
                    <a:pt x="801" y="533"/>
                    <a:pt x="801" y="533"/>
                  </a:cubicBezTo>
                  <a:cubicBezTo>
                    <a:pt x="1035" y="928"/>
                    <a:pt x="1035" y="928"/>
                    <a:pt x="1035" y="928"/>
                  </a:cubicBezTo>
                  <a:cubicBezTo>
                    <a:pt x="849" y="928"/>
                    <a:pt x="849" y="928"/>
                    <a:pt x="849" y="928"/>
                  </a:cubicBezTo>
                  <a:cubicBezTo>
                    <a:pt x="849" y="992"/>
                    <a:pt x="849" y="992"/>
                    <a:pt x="849" y="992"/>
                  </a:cubicBezTo>
                  <a:cubicBezTo>
                    <a:pt x="1072" y="992"/>
                    <a:pt x="1072" y="992"/>
                    <a:pt x="1072" y="992"/>
                  </a:cubicBezTo>
                  <a:cubicBezTo>
                    <a:pt x="1129" y="1088"/>
                    <a:pt x="1129" y="1088"/>
                    <a:pt x="1129" y="1088"/>
                  </a:cubicBezTo>
                  <a:lnTo>
                    <a:pt x="801" y="1088"/>
                  </a:lnTo>
                  <a:close/>
                  <a:moveTo>
                    <a:pt x="801" y="1088"/>
                  </a:moveTo>
                  <a:cubicBezTo>
                    <a:pt x="801" y="1088"/>
                    <a:pt x="801" y="1088"/>
                    <a:pt x="801" y="1088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2" name="Freeform 371"/>
            <p:cNvSpPr>
              <a:spLocks noEditPoints="1"/>
            </p:cNvSpPr>
            <p:nvPr/>
          </p:nvSpPr>
          <p:spPr bwMode="auto">
            <a:xfrm>
              <a:off x="13692188" y="5783263"/>
              <a:ext cx="112712" cy="111125"/>
            </a:xfrm>
            <a:custGeom>
              <a:avLst/>
              <a:gdLst>
                <a:gd name="T0" fmla="*/ 96 w 192"/>
                <a:gd name="T1" fmla="*/ 0 h 192"/>
                <a:gd name="T2" fmla="*/ 0 w 192"/>
                <a:gd name="T3" fmla="*/ 96 h 192"/>
                <a:gd name="T4" fmla="*/ 96 w 192"/>
                <a:gd name="T5" fmla="*/ 192 h 192"/>
                <a:gd name="T6" fmla="*/ 192 w 192"/>
                <a:gd name="T7" fmla="*/ 96 h 192"/>
                <a:gd name="T8" fmla="*/ 96 w 192"/>
                <a:gd name="T9" fmla="*/ 0 h 192"/>
                <a:gd name="T10" fmla="*/ 96 w 192"/>
                <a:gd name="T11" fmla="*/ 128 h 192"/>
                <a:gd name="T12" fmla="*/ 64 w 192"/>
                <a:gd name="T13" fmla="*/ 96 h 192"/>
                <a:gd name="T14" fmla="*/ 96 w 192"/>
                <a:gd name="T15" fmla="*/ 64 h 192"/>
                <a:gd name="T16" fmla="*/ 128 w 192"/>
                <a:gd name="T17" fmla="*/ 96 h 192"/>
                <a:gd name="T18" fmla="*/ 96 w 192"/>
                <a:gd name="T19" fmla="*/ 128 h 192"/>
                <a:gd name="T20" fmla="*/ 96 w 192"/>
                <a:gd name="T21" fmla="*/ 128 h 192"/>
                <a:gd name="T22" fmla="*/ 96 w 192"/>
                <a:gd name="T23" fmla="*/ 12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92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9" y="192"/>
                    <a:pt x="192" y="149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96" y="128"/>
                  </a:moveTo>
                  <a:cubicBezTo>
                    <a:pt x="78" y="128"/>
                    <a:pt x="64" y="114"/>
                    <a:pt x="64" y="96"/>
                  </a:cubicBezTo>
                  <a:cubicBezTo>
                    <a:pt x="64" y="78"/>
                    <a:pt x="78" y="64"/>
                    <a:pt x="96" y="64"/>
                  </a:cubicBezTo>
                  <a:cubicBezTo>
                    <a:pt x="114" y="64"/>
                    <a:pt x="128" y="78"/>
                    <a:pt x="128" y="96"/>
                  </a:cubicBezTo>
                  <a:cubicBezTo>
                    <a:pt x="128" y="114"/>
                    <a:pt x="114" y="128"/>
                    <a:pt x="96" y="128"/>
                  </a:cubicBezTo>
                  <a:close/>
                  <a:moveTo>
                    <a:pt x="96" y="128"/>
                  </a:moveTo>
                  <a:cubicBezTo>
                    <a:pt x="96" y="128"/>
                    <a:pt x="96" y="128"/>
                    <a:pt x="96" y="128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3" name="Freeform 372"/>
            <p:cNvSpPr>
              <a:spLocks noEditPoints="1"/>
            </p:cNvSpPr>
            <p:nvPr/>
          </p:nvSpPr>
          <p:spPr bwMode="auto">
            <a:xfrm>
              <a:off x="13635038" y="6276975"/>
              <a:ext cx="227012" cy="168275"/>
            </a:xfrm>
            <a:custGeom>
              <a:avLst/>
              <a:gdLst>
                <a:gd name="T0" fmla="*/ 192 w 384"/>
                <a:gd name="T1" fmla="*/ 223 h 288"/>
                <a:gd name="T2" fmla="*/ 64 w 384"/>
                <a:gd name="T3" fmla="*/ 0 h 288"/>
                <a:gd name="T4" fmla="*/ 0 w 384"/>
                <a:gd name="T5" fmla="*/ 0 h 288"/>
                <a:gd name="T6" fmla="*/ 91 w 384"/>
                <a:gd name="T7" fmla="*/ 236 h 288"/>
                <a:gd name="T8" fmla="*/ 186 w 384"/>
                <a:gd name="T9" fmla="*/ 287 h 288"/>
                <a:gd name="T10" fmla="*/ 192 w 384"/>
                <a:gd name="T11" fmla="*/ 288 h 288"/>
                <a:gd name="T12" fmla="*/ 198 w 384"/>
                <a:gd name="T13" fmla="*/ 287 h 288"/>
                <a:gd name="T14" fmla="*/ 293 w 384"/>
                <a:gd name="T15" fmla="*/ 236 h 288"/>
                <a:gd name="T16" fmla="*/ 384 w 384"/>
                <a:gd name="T17" fmla="*/ 0 h 288"/>
                <a:gd name="T18" fmla="*/ 320 w 384"/>
                <a:gd name="T19" fmla="*/ 0 h 288"/>
                <a:gd name="T20" fmla="*/ 192 w 384"/>
                <a:gd name="T21" fmla="*/ 223 h 288"/>
                <a:gd name="T22" fmla="*/ 192 w 384"/>
                <a:gd name="T23" fmla="*/ 223 h 288"/>
                <a:gd name="T24" fmla="*/ 192 w 384"/>
                <a:gd name="T25" fmla="*/ 22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288">
                  <a:moveTo>
                    <a:pt x="192" y="223"/>
                  </a:moveTo>
                  <a:cubicBezTo>
                    <a:pt x="166" y="214"/>
                    <a:pt x="64" y="171"/>
                    <a:pt x="6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16" y="168"/>
                    <a:pt x="91" y="236"/>
                  </a:cubicBezTo>
                  <a:cubicBezTo>
                    <a:pt x="136" y="276"/>
                    <a:pt x="181" y="286"/>
                    <a:pt x="186" y="287"/>
                  </a:cubicBezTo>
                  <a:cubicBezTo>
                    <a:pt x="188" y="288"/>
                    <a:pt x="190" y="288"/>
                    <a:pt x="192" y="288"/>
                  </a:cubicBezTo>
                  <a:cubicBezTo>
                    <a:pt x="194" y="288"/>
                    <a:pt x="196" y="288"/>
                    <a:pt x="198" y="287"/>
                  </a:cubicBezTo>
                  <a:cubicBezTo>
                    <a:pt x="203" y="286"/>
                    <a:pt x="248" y="276"/>
                    <a:pt x="293" y="236"/>
                  </a:cubicBezTo>
                  <a:cubicBezTo>
                    <a:pt x="368" y="168"/>
                    <a:pt x="384" y="70"/>
                    <a:pt x="384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0" y="171"/>
                    <a:pt x="219" y="214"/>
                    <a:pt x="192" y="223"/>
                  </a:cubicBezTo>
                  <a:close/>
                  <a:moveTo>
                    <a:pt x="192" y="223"/>
                  </a:moveTo>
                  <a:cubicBezTo>
                    <a:pt x="192" y="223"/>
                    <a:pt x="192" y="223"/>
                    <a:pt x="192" y="223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4" name="Rectangle 373"/>
            <p:cNvSpPr>
              <a:spLocks noChangeArrowheads="1"/>
            </p:cNvSpPr>
            <p:nvPr/>
          </p:nvSpPr>
          <p:spPr bwMode="auto">
            <a:xfrm>
              <a:off x="13728700" y="6276975"/>
              <a:ext cx="38100" cy="746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30" name="Group 429"/>
          <p:cNvGrpSpPr>
            <a:grpSpLocks noChangeAspect="1"/>
          </p:cNvGrpSpPr>
          <p:nvPr/>
        </p:nvGrpSpPr>
        <p:grpSpPr>
          <a:xfrm>
            <a:off x="10319297" y="3838575"/>
            <a:ext cx="169333" cy="304800"/>
            <a:chOff x="15370175" y="5529263"/>
            <a:chExt cx="508000" cy="914400"/>
          </a:xfrm>
        </p:grpSpPr>
        <p:sp>
          <p:nvSpPr>
            <p:cNvPr id="418" name="Freeform 377"/>
            <p:cNvSpPr>
              <a:spLocks noEditPoints="1"/>
            </p:cNvSpPr>
            <p:nvPr/>
          </p:nvSpPr>
          <p:spPr bwMode="auto">
            <a:xfrm>
              <a:off x="15389225" y="5734051"/>
              <a:ext cx="469900" cy="690563"/>
            </a:xfrm>
            <a:custGeom>
              <a:avLst/>
              <a:gdLst>
                <a:gd name="T0" fmla="*/ 800 w 800"/>
                <a:gd name="T1" fmla="*/ 832 h 1184"/>
                <a:gd name="T2" fmla="*/ 800 w 800"/>
                <a:gd name="T3" fmla="*/ 1152 h 1184"/>
                <a:gd name="T4" fmla="*/ 768 w 800"/>
                <a:gd name="T5" fmla="*/ 1184 h 1184"/>
                <a:gd name="T6" fmla="*/ 32 w 800"/>
                <a:gd name="T7" fmla="*/ 1184 h 1184"/>
                <a:gd name="T8" fmla="*/ 0 w 800"/>
                <a:gd name="T9" fmla="*/ 1152 h 1184"/>
                <a:gd name="T10" fmla="*/ 0 w 800"/>
                <a:gd name="T11" fmla="*/ 32 h 1184"/>
                <a:gd name="T12" fmla="*/ 32 w 800"/>
                <a:gd name="T13" fmla="*/ 0 h 1184"/>
                <a:gd name="T14" fmla="*/ 768 w 800"/>
                <a:gd name="T15" fmla="*/ 0 h 1184"/>
                <a:gd name="T16" fmla="*/ 800 w 800"/>
                <a:gd name="T17" fmla="*/ 32 h 1184"/>
                <a:gd name="T18" fmla="*/ 800 w 800"/>
                <a:gd name="T19" fmla="*/ 832 h 1184"/>
                <a:gd name="T20" fmla="*/ 800 w 800"/>
                <a:gd name="T21" fmla="*/ 832 h 1184"/>
                <a:gd name="T22" fmla="*/ 800 w 800"/>
                <a:gd name="T23" fmla="*/ 832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0" h="1184">
                  <a:moveTo>
                    <a:pt x="800" y="832"/>
                  </a:moveTo>
                  <a:cubicBezTo>
                    <a:pt x="800" y="1152"/>
                    <a:pt x="800" y="1152"/>
                    <a:pt x="800" y="1152"/>
                  </a:cubicBezTo>
                  <a:cubicBezTo>
                    <a:pt x="800" y="1170"/>
                    <a:pt x="786" y="1184"/>
                    <a:pt x="768" y="1184"/>
                  </a:cubicBezTo>
                  <a:cubicBezTo>
                    <a:pt x="32" y="1184"/>
                    <a:pt x="32" y="1184"/>
                    <a:pt x="32" y="1184"/>
                  </a:cubicBezTo>
                  <a:cubicBezTo>
                    <a:pt x="14" y="1184"/>
                    <a:pt x="0" y="1170"/>
                    <a:pt x="0" y="115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86" y="0"/>
                    <a:pt x="800" y="14"/>
                    <a:pt x="800" y="32"/>
                  </a:cubicBezTo>
                  <a:lnTo>
                    <a:pt x="800" y="832"/>
                  </a:lnTo>
                  <a:close/>
                  <a:moveTo>
                    <a:pt x="800" y="832"/>
                  </a:moveTo>
                  <a:cubicBezTo>
                    <a:pt x="800" y="832"/>
                    <a:pt x="800" y="832"/>
                    <a:pt x="800" y="8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9" name="Rectangle 378"/>
            <p:cNvSpPr>
              <a:spLocks noChangeArrowheads="1"/>
            </p:cNvSpPr>
            <p:nvPr/>
          </p:nvSpPr>
          <p:spPr bwMode="auto">
            <a:xfrm>
              <a:off x="15474950" y="5641976"/>
              <a:ext cx="300038" cy="920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0" name="Rectangle 379"/>
            <p:cNvSpPr>
              <a:spLocks noChangeArrowheads="1"/>
            </p:cNvSpPr>
            <p:nvPr/>
          </p:nvSpPr>
          <p:spPr bwMode="auto">
            <a:xfrm>
              <a:off x="15540038" y="5548313"/>
              <a:ext cx="169863" cy="936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1" name="Rectangle 380"/>
            <p:cNvSpPr>
              <a:spLocks noChangeArrowheads="1"/>
            </p:cNvSpPr>
            <p:nvPr/>
          </p:nvSpPr>
          <p:spPr bwMode="auto">
            <a:xfrm>
              <a:off x="15389225" y="5902326"/>
              <a:ext cx="469900" cy="31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2" name="Freeform 381"/>
            <p:cNvSpPr>
              <a:spLocks noEditPoints="1"/>
            </p:cNvSpPr>
            <p:nvPr/>
          </p:nvSpPr>
          <p:spPr bwMode="auto">
            <a:xfrm>
              <a:off x="15511463" y="5883276"/>
              <a:ext cx="244475" cy="392113"/>
            </a:xfrm>
            <a:custGeom>
              <a:avLst/>
              <a:gdLst>
                <a:gd name="T0" fmla="*/ 154 w 154"/>
                <a:gd name="T1" fmla="*/ 82 h 247"/>
                <a:gd name="T2" fmla="*/ 77 w 154"/>
                <a:gd name="T3" fmla="*/ 82 h 247"/>
                <a:gd name="T4" fmla="*/ 77 w 154"/>
                <a:gd name="T5" fmla="*/ 0 h 247"/>
                <a:gd name="T6" fmla="*/ 0 w 154"/>
                <a:gd name="T7" fmla="*/ 124 h 247"/>
                <a:gd name="T8" fmla="*/ 71 w 154"/>
                <a:gd name="T9" fmla="*/ 124 h 247"/>
                <a:gd name="T10" fmla="*/ 54 w 154"/>
                <a:gd name="T11" fmla="*/ 247 h 247"/>
                <a:gd name="T12" fmla="*/ 154 w 154"/>
                <a:gd name="T13" fmla="*/ 82 h 247"/>
                <a:gd name="T14" fmla="*/ 154 w 154"/>
                <a:gd name="T15" fmla="*/ 82 h 247"/>
                <a:gd name="T16" fmla="*/ 154 w 154"/>
                <a:gd name="T17" fmla="*/ 8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247">
                  <a:moveTo>
                    <a:pt x="154" y="82"/>
                  </a:moveTo>
                  <a:lnTo>
                    <a:pt x="77" y="82"/>
                  </a:lnTo>
                  <a:lnTo>
                    <a:pt x="77" y="0"/>
                  </a:lnTo>
                  <a:lnTo>
                    <a:pt x="0" y="124"/>
                  </a:lnTo>
                  <a:lnTo>
                    <a:pt x="71" y="124"/>
                  </a:lnTo>
                  <a:lnTo>
                    <a:pt x="54" y="247"/>
                  </a:lnTo>
                  <a:lnTo>
                    <a:pt x="154" y="82"/>
                  </a:lnTo>
                  <a:close/>
                  <a:moveTo>
                    <a:pt x="154" y="82"/>
                  </a:moveTo>
                  <a:lnTo>
                    <a:pt x="154" y="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3" name="Freeform 382"/>
            <p:cNvSpPr>
              <a:spLocks noEditPoints="1"/>
            </p:cNvSpPr>
            <p:nvPr/>
          </p:nvSpPr>
          <p:spPr bwMode="auto">
            <a:xfrm>
              <a:off x="15511463" y="5883276"/>
              <a:ext cx="244475" cy="392113"/>
            </a:xfrm>
            <a:custGeom>
              <a:avLst/>
              <a:gdLst>
                <a:gd name="T0" fmla="*/ 154 w 154"/>
                <a:gd name="T1" fmla="*/ 82 h 247"/>
                <a:gd name="T2" fmla="*/ 77 w 154"/>
                <a:gd name="T3" fmla="*/ 82 h 247"/>
                <a:gd name="T4" fmla="*/ 77 w 154"/>
                <a:gd name="T5" fmla="*/ 0 h 247"/>
                <a:gd name="T6" fmla="*/ 0 w 154"/>
                <a:gd name="T7" fmla="*/ 124 h 247"/>
                <a:gd name="T8" fmla="*/ 71 w 154"/>
                <a:gd name="T9" fmla="*/ 124 h 247"/>
                <a:gd name="T10" fmla="*/ 54 w 154"/>
                <a:gd name="T11" fmla="*/ 247 h 247"/>
                <a:gd name="T12" fmla="*/ 154 w 154"/>
                <a:gd name="T13" fmla="*/ 82 h 247"/>
                <a:gd name="T14" fmla="*/ 154 w 154"/>
                <a:gd name="T15" fmla="*/ 82 h 247"/>
                <a:gd name="T16" fmla="*/ 154 w 154"/>
                <a:gd name="T17" fmla="*/ 8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247">
                  <a:moveTo>
                    <a:pt x="154" y="82"/>
                  </a:moveTo>
                  <a:lnTo>
                    <a:pt x="77" y="82"/>
                  </a:lnTo>
                  <a:lnTo>
                    <a:pt x="77" y="0"/>
                  </a:lnTo>
                  <a:lnTo>
                    <a:pt x="0" y="124"/>
                  </a:lnTo>
                  <a:lnTo>
                    <a:pt x="71" y="124"/>
                  </a:lnTo>
                  <a:lnTo>
                    <a:pt x="54" y="247"/>
                  </a:lnTo>
                  <a:lnTo>
                    <a:pt x="154" y="82"/>
                  </a:lnTo>
                  <a:moveTo>
                    <a:pt x="154" y="82"/>
                  </a:moveTo>
                  <a:lnTo>
                    <a:pt x="154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Freeform 383"/>
            <p:cNvSpPr>
              <a:spLocks noEditPoints="1"/>
            </p:cNvSpPr>
            <p:nvPr/>
          </p:nvSpPr>
          <p:spPr bwMode="auto">
            <a:xfrm>
              <a:off x="15492413" y="5862638"/>
              <a:ext cx="284163" cy="431800"/>
            </a:xfrm>
            <a:custGeom>
              <a:avLst/>
              <a:gdLst>
                <a:gd name="T0" fmla="*/ 178 w 484"/>
                <a:gd name="T1" fmla="*/ 739 h 739"/>
                <a:gd name="T2" fmla="*/ 167 w 484"/>
                <a:gd name="T3" fmla="*/ 737 h 739"/>
                <a:gd name="T4" fmla="*/ 146 w 484"/>
                <a:gd name="T5" fmla="*/ 702 h 739"/>
                <a:gd name="T6" fmla="*/ 189 w 484"/>
                <a:gd name="T7" fmla="*/ 403 h 739"/>
                <a:gd name="T8" fmla="*/ 34 w 484"/>
                <a:gd name="T9" fmla="*/ 403 h 739"/>
                <a:gd name="T10" fmla="*/ 6 w 484"/>
                <a:gd name="T11" fmla="*/ 387 h 739"/>
                <a:gd name="T12" fmla="*/ 7 w 484"/>
                <a:gd name="T13" fmla="*/ 354 h 739"/>
                <a:gd name="T14" fmla="*/ 215 w 484"/>
                <a:gd name="T15" fmla="*/ 18 h 739"/>
                <a:gd name="T16" fmla="*/ 251 w 484"/>
                <a:gd name="T17" fmla="*/ 4 h 739"/>
                <a:gd name="T18" fmla="*/ 274 w 484"/>
                <a:gd name="T19" fmla="*/ 35 h 739"/>
                <a:gd name="T20" fmla="*/ 274 w 484"/>
                <a:gd name="T21" fmla="*/ 227 h 739"/>
                <a:gd name="T22" fmla="*/ 450 w 484"/>
                <a:gd name="T23" fmla="*/ 227 h 739"/>
                <a:gd name="T24" fmla="*/ 478 w 484"/>
                <a:gd name="T25" fmla="*/ 243 h 739"/>
                <a:gd name="T26" fmla="*/ 477 w 484"/>
                <a:gd name="T27" fmla="*/ 276 h 739"/>
                <a:gd name="T28" fmla="*/ 205 w 484"/>
                <a:gd name="T29" fmla="*/ 724 h 739"/>
                <a:gd name="T30" fmla="*/ 178 w 484"/>
                <a:gd name="T31" fmla="*/ 739 h 739"/>
                <a:gd name="T32" fmla="*/ 91 w 484"/>
                <a:gd name="T33" fmla="*/ 339 h 739"/>
                <a:gd name="T34" fmla="*/ 226 w 484"/>
                <a:gd name="T35" fmla="*/ 339 h 739"/>
                <a:gd name="T36" fmla="*/ 250 w 484"/>
                <a:gd name="T37" fmla="*/ 350 h 739"/>
                <a:gd name="T38" fmla="*/ 258 w 484"/>
                <a:gd name="T39" fmla="*/ 376 h 739"/>
                <a:gd name="T40" fmla="*/ 232 w 484"/>
                <a:gd name="T41" fmla="*/ 557 h 739"/>
                <a:gd name="T42" fmla="*/ 393 w 484"/>
                <a:gd name="T43" fmla="*/ 291 h 739"/>
                <a:gd name="T44" fmla="*/ 242 w 484"/>
                <a:gd name="T45" fmla="*/ 291 h 739"/>
                <a:gd name="T46" fmla="*/ 210 w 484"/>
                <a:gd name="T47" fmla="*/ 259 h 739"/>
                <a:gd name="T48" fmla="*/ 210 w 484"/>
                <a:gd name="T49" fmla="*/ 147 h 739"/>
                <a:gd name="T50" fmla="*/ 91 w 484"/>
                <a:gd name="T51" fmla="*/ 339 h 739"/>
                <a:gd name="T52" fmla="*/ 91 w 484"/>
                <a:gd name="T53" fmla="*/ 339 h 739"/>
                <a:gd name="T54" fmla="*/ 91 w 484"/>
                <a:gd name="T55" fmla="*/ 3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4" h="739">
                  <a:moveTo>
                    <a:pt x="178" y="739"/>
                  </a:moveTo>
                  <a:cubicBezTo>
                    <a:pt x="174" y="739"/>
                    <a:pt x="171" y="738"/>
                    <a:pt x="167" y="737"/>
                  </a:cubicBezTo>
                  <a:cubicBezTo>
                    <a:pt x="153" y="732"/>
                    <a:pt x="144" y="718"/>
                    <a:pt x="146" y="702"/>
                  </a:cubicBezTo>
                  <a:cubicBezTo>
                    <a:pt x="189" y="403"/>
                    <a:pt x="189" y="403"/>
                    <a:pt x="189" y="403"/>
                  </a:cubicBezTo>
                  <a:cubicBezTo>
                    <a:pt x="34" y="403"/>
                    <a:pt x="34" y="403"/>
                    <a:pt x="34" y="403"/>
                  </a:cubicBezTo>
                  <a:cubicBezTo>
                    <a:pt x="22" y="403"/>
                    <a:pt x="12" y="397"/>
                    <a:pt x="6" y="387"/>
                  </a:cubicBezTo>
                  <a:cubicBezTo>
                    <a:pt x="0" y="376"/>
                    <a:pt x="1" y="364"/>
                    <a:pt x="7" y="354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22" y="6"/>
                    <a:pt x="237" y="0"/>
                    <a:pt x="251" y="4"/>
                  </a:cubicBezTo>
                  <a:cubicBezTo>
                    <a:pt x="265" y="8"/>
                    <a:pt x="274" y="21"/>
                    <a:pt x="274" y="35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450" y="227"/>
                    <a:pt x="450" y="227"/>
                    <a:pt x="450" y="227"/>
                  </a:cubicBezTo>
                  <a:cubicBezTo>
                    <a:pt x="462" y="227"/>
                    <a:pt x="472" y="233"/>
                    <a:pt x="478" y="243"/>
                  </a:cubicBezTo>
                  <a:cubicBezTo>
                    <a:pt x="484" y="253"/>
                    <a:pt x="483" y="266"/>
                    <a:pt x="477" y="276"/>
                  </a:cubicBezTo>
                  <a:cubicBezTo>
                    <a:pt x="205" y="724"/>
                    <a:pt x="205" y="724"/>
                    <a:pt x="205" y="724"/>
                  </a:cubicBezTo>
                  <a:cubicBezTo>
                    <a:pt x="199" y="733"/>
                    <a:pt x="189" y="739"/>
                    <a:pt x="178" y="739"/>
                  </a:cubicBezTo>
                  <a:close/>
                  <a:moveTo>
                    <a:pt x="91" y="339"/>
                  </a:moveTo>
                  <a:cubicBezTo>
                    <a:pt x="226" y="339"/>
                    <a:pt x="226" y="339"/>
                    <a:pt x="226" y="339"/>
                  </a:cubicBezTo>
                  <a:cubicBezTo>
                    <a:pt x="235" y="339"/>
                    <a:pt x="244" y="343"/>
                    <a:pt x="250" y="350"/>
                  </a:cubicBezTo>
                  <a:cubicBezTo>
                    <a:pt x="256" y="357"/>
                    <a:pt x="259" y="366"/>
                    <a:pt x="258" y="376"/>
                  </a:cubicBezTo>
                  <a:cubicBezTo>
                    <a:pt x="232" y="557"/>
                    <a:pt x="232" y="557"/>
                    <a:pt x="232" y="557"/>
                  </a:cubicBezTo>
                  <a:cubicBezTo>
                    <a:pt x="393" y="291"/>
                    <a:pt x="393" y="291"/>
                    <a:pt x="393" y="291"/>
                  </a:cubicBezTo>
                  <a:cubicBezTo>
                    <a:pt x="242" y="291"/>
                    <a:pt x="242" y="291"/>
                    <a:pt x="242" y="291"/>
                  </a:cubicBezTo>
                  <a:cubicBezTo>
                    <a:pt x="224" y="291"/>
                    <a:pt x="210" y="277"/>
                    <a:pt x="210" y="259"/>
                  </a:cubicBezTo>
                  <a:cubicBezTo>
                    <a:pt x="210" y="147"/>
                    <a:pt x="210" y="147"/>
                    <a:pt x="210" y="147"/>
                  </a:cubicBezTo>
                  <a:lnTo>
                    <a:pt x="91" y="339"/>
                  </a:lnTo>
                  <a:close/>
                  <a:moveTo>
                    <a:pt x="91" y="339"/>
                  </a:moveTo>
                  <a:cubicBezTo>
                    <a:pt x="91" y="339"/>
                    <a:pt x="91" y="339"/>
                    <a:pt x="91" y="339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5" name="Rectangle 384"/>
            <p:cNvSpPr>
              <a:spLocks noChangeArrowheads="1"/>
            </p:cNvSpPr>
            <p:nvPr/>
          </p:nvSpPr>
          <p:spPr bwMode="auto">
            <a:xfrm>
              <a:off x="15436850" y="5781676"/>
              <a:ext cx="38100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6" name="Rectangle 385"/>
            <p:cNvSpPr>
              <a:spLocks noChangeArrowheads="1"/>
            </p:cNvSpPr>
            <p:nvPr/>
          </p:nvSpPr>
          <p:spPr bwMode="auto">
            <a:xfrm>
              <a:off x="15774988" y="5781676"/>
              <a:ext cx="38100" cy="365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7" name="Rectangle 386"/>
            <p:cNvSpPr>
              <a:spLocks noChangeArrowheads="1"/>
            </p:cNvSpPr>
            <p:nvPr/>
          </p:nvSpPr>
          <p:spPr bwMode="auto">
            <a:xfrm>
              <a:off x="15436850" y="6340476"/>
              <a:ext cx="38100" cy="381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8" name="Rectangle 387"/>
            <p:cNvSpPr>
              <a:spLocks noChangeArrowheads="1"/>
            </p:cNvSpPr>
            <p:nvPr/>
          </p:nvSpPr>
          <p:spPr bwMode="auto">
            <a:xfrm>
              <a:off x="15774988" y="6340476"/>
              <a:ext cx="38100" cy="381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9" name="Freeform 388"/>
            <p:cNvSpPr>
              <a:spLocks noEditPoints="1"/>
            </p:cNvSpPr>
            <p:nvPr/>
          </p:nvSpPr>
          <p:spPr bwMode="auto">
            <a:xfrm>
              <a:off x="15370175" y="5529263"/>
              <a:ext cx="508000" cy="914400"/>
            </a:xfrm>
            <a:custGeom>
              <a:avLst/>
              <a:gdLst>
                <a:gd name="T0" fmla="*/ 800 w 864"/>
                <a:gd name="T1" fmla="*/ 320 h 1568"/>
                <a:gd name="T2" fmla="*/ 720 w 864"/>
                <a:gd name="T3" fmla="*/ 320 h 1568"/>
                <a:gd name="T4" fmla="*/ 720 w 864"/>
                <a:gd name="T5" fmla="*/ 192 h 1568"/>
                <a:gd name="T6" fmla="*/ 688 w 864"/>
                <a:gd name="T7" fmla="*/ 160 h 1568"/>
                <a:gd name="T8" fmla="*/ 608 w 864"/>
                <a:gd name="T9" fmla="*/ 160 h 1568"/>
                <a:gd name="T10" fmla="*/ 608 w 864"/>
                <a:gd name="T11" fmla="*/ 32 h 1568"/>
                <a:gd name="T12" fmla="*/ 576 w 864"/>
                <a:gd name="T13" fmla="*/ 0 h 1568"/>
                <a:gd name="T14" fmla="*/ 288 w 864"/>
                <a:gd name="T15" fmla="*/ 0 h 1568"/>
                <a:gd name="T16" fmla="*/ 256 w 864"/>
                <a:gd name="T17" fmla="*/ 32 h 1568"/>
                <a:gd name="T18" fmla="*/ 256 w 864"/>
                <a:gd name="T19" fmla="*/ 160 h 1568"/>
                <a:gd name="T20" fmla="*/ 176 w 864"/>
                <a:gd name="T21" fmla="*/ 160 h 1568"/>
                <a:gd name="T22" fmla="*/ 144 w 864"/>
                <a:gd name="T23" fmla="*/ 192 h 1568"/>
                <a:gd name="T24" fmla="*/ 144 w 864"/>
                <a:gd name="T25" fmla="*/ 320 h 1568"/>
                <a:gd name="T26" fmla="*/ 64 w 864"/>
                <a:gd name="T27" fmla="*/ 320 h 1568"/>
                <a:gd name="T28" fmla="*/ 0 w 864"/>
                <a:gd name="T29" fmla="*/ 384 h 1568"/>
                <a:gd name="T30" fmla="*/ 0 w 864"/>
                <a:gd name="T31" fmla="*/ 1504 h 1568"/>
                <a:gd name="T32" fmla="*/ 64 w 864"/>
                <a:gd name="T33" fmla="*/ 1568 h 1568"/>
                <a:gd name="T34" fmla="*/ 800 w 864"/>
                <a:gd name="T35" fmla="*/ 1568 h 1568"/>
                <a:gd name="T36" fmla="*/ 864 w 864"/>
                <a:gd name="T37" fmla="*/ 1504 h 1568"/>
                <a:gd name="T38" fmla="*/ 864 w 864"/>
                <a:gd name="T39" fmla="*/ 384 h 1568"/>
                <a:gd name="T40" fmla="*/ 800 w 864"/>
                <a:gd name="T41" fmla="*/ 320 h 1568"/>
                <a:gd name="T42" fmla="*/ 544 w 864"/>
                <a:gd name="T43" fmla="*/ 64 h 1568"/>
                <a:gd name="T44" fmla="*/ 544 w 864"/>
                <a:gd name="T45" fmla="*/ 160 h 1568"/>
                <a:gd name="T46" fmla="*/ 320 w 864"/>
                <a:gd name="T47" fmla="*/ 160 h 1568"/>
                <a:gd name="T48" fmla="*/ 320 w 864"/>
                <a:gd name="T49" fmla="*/ 64 h 1568"/>
                <a:gd name="T50" fmla="*/ 544 w 864"/>
                <a:gd name="T51" fmla="*/ 64 h 1568"/>
                <a:gd name="T52" fmla="*/ 208 w 864"/>
                <a:gd name="T53" fmla="*/ 224 h 1568"/>
                <a:gd name="T54" fmla="*/ 656 w 864"/>
                <a:gd name="T55" fmla="*/ 224 h 1568"/>
                <a:gd name="T56" fmla="*/ 656 w 864"/>
                <a:gd name="T57" fmla="*/ 320 h 1568"/>
                <a:gd name="T58" fmla="*/ 208 w 864"/>
                <a:gd name="T59" fmla="*/ 320 h 1568"/>
                <a:gd name="T60" fmla="*/ 208 w 864"/>
                <a:gd name="T61" fmla="*/ 224 h 1568"/>
                <a:gd name="T62" fmla="*/ 64 w 864"/>
                <a:gd name="T63" fmla="*/ 1504 h 1568"/>
                <a:gd name="T64" fmla="*/ 64 w 864"/>
                <a:gd name="T65" fmla="*/ 1216 h 1568"/>
                <a:gd name="T66" fmla="*/ 272 w 864"/>
                <a:gd name="T67" fmla="*/ 1216 h 1568"/>
                <a:gd name="T68" fmla="*/ 272 w 864"/>
                <a:gd name="T69" fmla="*/ 1152 h 1568"/>
                <a:gd name="T70" fmla="*/ 64 w 864"/>
                <a:gd name="T71" fmla="*/ 1152 h 1568"/>
                <a:gd name="T72" fmla="*/ 64 w 864"/>
                <a:gd name="T73" fmla="*/ 672 h 1568"/>
                <a:gd name="T74" fmla="*/ 272 w 864"/>
                <a:gd name="T75" fmla="*/ 672 h 1568"/>
                <a:gd name="T76" fmla="*/ 272 w 864"/>
                <a:gd name="T77" fmla="*/ 608 h 1568"/>
                <a:gd name="T78" fmla="*/ 64 w 864"/>
                <a:gd name="T79" fmla="*/ 608 h 1568"/>
                <a:gd name="T80" fmla="*/ 64 w 864"/>
                <a:gd name="T81" fmla="*/ 384 h 1568"/>
                <a:gd name="T82" fmla="*/ 800 w 864"/>
                <a:gd name="T83" fmla="*/ 384 h 1568"/>
                <a:gd name="T84" fmla="*/ 800 w 864"/>
                <a:gd name="T85" fmla="*/ 608 h 1568"/>
                <a:gd name="T86" fmla="*/ 592 w 864"/>
                <a:gd name="T87" fmla="*/ 608 h 1568"/>
                <a:gd name="T88" fmla="*/ 592 w 864"/>
                <a:gd name="T89" fmla="*/ 672 h 1568"/>
                <a:gd name="T90" fmla="*/ 800 w 864"/>
                <a:gd name="T91" fmla="*/ 672 h 1568"/>
                <a:gd name="T92" fmla="*/ 800 w 864"/>
                <a:gd name="T93" fmla="*/ 1152 h 1568"/>
                <a:gd name="T94" fmla="*/ 592 w 864"/>
                <a:gd name="T95" fmla="*/ 1152 h 1568"/>
                <a:gd name="T96" fmla="*/ 592 w 864"/>
                <a:gd name="T97" fmla="*/ 1216 h 1568"/>
                <a:gd name="T98" fmla="*/ 800 w 864"/>
                <a:gd name="T99" fmla="*/ 1216 h 1568"/>
                <a:gd name="T100" fmla="*/ 800 w 864"/>
                <a:gd name="T101" fmla="*/ 1504 h 1568"/>
                <a:gd name="T102" fmla="*/ 64 w 864"/>
                <a:gd name="T103" fmla="*/ 1504 h 1568"/>
                <a:gd name="T104" fmla="*/ 64 w 864"/>
                <a:gd name="T105" fmla="*/ 1504 h 1568"/>
                <a:gd name="T106" fmla="*/ 64 w 864"/>
                <a:gd name="T107" fmla="*/ 150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4" h="1568">
                  <a:moveTo>
                    <a:pt x="800" y="320"/>
                  </a:moveTo>
                  <a:cubicBezTo>
                    <a:pt x="720" y="320"/>
                    <a:pt x="720" y="320"/>
                    <a:pt x="720" y="320"/>
                  </a:cubicBezTo>
                  <a:cubicBezTo>
                    <a:pt x="720" y="192"/>
                    <a:pt x="720" y="192"/>
                    <a:pt x="720" y="192"/>
                  </a:cubicBezTo>
                  <a:cubicBezTo>
                    <a:pt x="720" y="174"/>
                    <a:pt x="706" y="160"/>
                    <a:pt x="688" y="160"/>
                  </a:cubicBezTo>
                  <a:cubicBezTo>
                    <a:pt x="608" y="160"/>
                    <a:pt x="608" y="160"/>
                    <a:pt x="608" y="160"/>
                  </a:cubicBezTo>
                  <a:cubicBezTo>
                    <a:pt x="608" y="32"/>
                    <a:pt x="608" y="32"/>
                    <a:pt x="608" y="32"/>
                  </a:cubicBezTo>
                  <a:cubicBezTo>
                    <a:pt x="608" y="14"/>
                    <a:pt x="594" y="0"/>
                    <a:pt x="576" y="0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70" y="0"/>
                    <a:pt x="256" y="14"/>
                    <a:pt x="256" y="32"/>
                  </a:cubicBezTo>
                  <a:cubicBezTo>
                    <a:pt x="256" y="160"/>
                    <a:pt x="256" y="160"/>
                    <a:pt x="25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58" y="160"/>
                    <a:pt x="144" y="174"/>
                    <a:pt x="144" y="192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64" y="320"/>
                    <a:pt x="64" y="320"/>
                    <a:pt x="64" y="320"/>
                  </a:cubicBezTo>
                  <a:cubicBezTo>
                    <a:pt x="29" y="320"/>
                    <a:pt x="0" y="349"/>
                    <a:pt x="0" y="384"/>
                  </a:cubicBezTo>
                  <a:cubicBezTo>
                    <a:pt x="0" y="1504"/>
                    <a:pt x="0" y="1504"/>
                    <a:pt x="0" y="1504"/>
                  </a:cubicBezTo>
                  <a:cubicBezTo>
                    <a:pt x="0" y="1539"/>
                    <a:pt x="29" y="1568"/>
                    <a:pt x="64" y="1568"/>
                  </a:cubicBezTo>
                  <a:cubicBezTo>
                    <a:pt x="800" y="1568"/>
                    <a:pt x="800" y="1568"/>
                    <a:pt x="800" y="1568"/>
                  </a:cubicBezTo>
                  <a:cubicBezTo>
                    <a:pt x="835" y="1568"/>
                    <a:pt x="864" y="1539"/>
                    <a:pt x="864" y="1504"/>
                  </a:cubicBezTo>
                  <a:cubicBezTo>
                    <a:pt x="864" y="384"/>
                    <a:pt x="864" y="384"/>
                    <a:pt x="864" y="384"/>
                  </a:cubicBezTo>
                  <a:cubicBezTo>
                    <a:pt x="864" y="349"/>
                    <a:pt x="835" y="320"/>
                    <a:pt x="800" y="320"/>
                  </a:cubicBezTo>
                  <a:close/>
                  <a:moveTo>
                    <a:pt x="544" y="64"/>
                  </a:moveTo>
                  <a:cubicBezTo>
                    <a:pt x="544" y="160"/>
                    <a:pt x="544" y="160"/>
                    <a:pt x="544" y="160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64"/>
                    <a:pt x="320" y="64"/>
                    <a:pt x="320" y="64"/>
                  </a:cubicBezTo>
                  <a:lnTo>
                    <a:pt x="544" y="64"/>
                  </a:lnTo>
                  <a:close/>
                  <a:moveTo>
                    <a:pt x="208" y="224"/>
                  </a:moveTo>
                  <a:cubicBezTo>
                    <a:pt x="656" y="224"/>
                    <a:pt x="656" y="224"/>
                    <a:pt x="656" y="224"/>
                  </a:cubicBezTo>
                  <a:cubicBezTo>
                    <a:pt x="656" y="320"/>
                    <a:pt x="656" y="320"/>
                    <a:pt x="656" y="320"/>
                  </a:cubicBezTo>
                  <a:cubicBezTo>
                    <a:pt x="208" y="320"/>
                    <a:pt x="208" y="320"/>
                    <a:pt x="208" y="320"/>
                  </a:cubicBezTo>
                  <a:lnTo>
                    <a:pt x="208" y="224"/>
                  </a:lnTo>
                  <a:close/>
                  <a:moveTo>
                    <a:pt x="64" y="1504"/>
                  </a:moveTo>
                  <a:cubicBezTo>
                    <a:pt x="64" y="1216"/>
                    <a:pt x="64" y="1216"/>
                    <a:pt x="64" y="1216"/>
                  </a:cubicBezTo>
                  <a:cubicBezTo>
                    <a:pt x="272" y="1216"/>
                    <a:pt x="272" y="1216"/>
                    <a:pt x="272" y="1216"/>
                  </a:cubicBezTo>
                  <a:cubicBezTo>
                    <a:pt x="272" y="1152"/>
                    <a:pt x="272" y="1152"/>
                    <a:pt x="272" y="1152"/>
                  </a:cubicBezTo>
                  <a:cubicBezTo>
                    <a:pt x="64" y="1152"/>
                    <a:pt x="64" y="1152"/>
                    <a:pt x="64" y="1152"/>
                  </a:cubicBezTo>
                  <a:cubicBezTo>
                    <a:pt x="64" y="672"/>
                    <a:pt x="64" y="672"/>
                    <a:pt x="64" y="672"/>
                  </a:cubicBezTo>
                  <a:cubicBezTo>
                    <a:pt x="272" y="672"/>
                    <a:pt x="272" y="672"/>
                    <a:pt x="272" y="672"/>
                  </a:cubicBezTo>
                  <a:cubicBezTo>
                    <a:pt x="272" y="608"/>
                    <a:pt x="272" y="608"/>
                    <a:pt x="272" y="608"/>
                  </a:cubicBezTo>
                  <a:cubicBezTo>
                    <a:pt x="64" y="608"/>
                    <a:pt x="64" y="608"/>
                    <a:pt x="64" y="608"/>
                  </a:cubicBezTo>
                  <a:cubicBezTo>
                    <a:pt x="64" y="384"/>
                    <a:pt x="64" y="384"/>
                    <a:pt x="64" y="384"/>
                  </a:cubicBezTo>
                  <a:cubicBezTo>
                    <a:pt x="800" y="384"/>
                    <a:pt x="800" y="384"/>
                    <a:pt x="800" y="384"/>
                  </a:cubicBezTo>
                  <a:cubicBezTo>
                    <a:pt x="800" y="608"/>
                    <a:pt x="800" y="608"/>
                    <a:pt x="800" y="608"/>
                  </a:cubicBezTo>
                  <a:cubicBezTo>
                    <a:pt x="592" y="608"/>
                    <a:pt x="592" y="608"/>
                    <a:pt x="592" y="608"/>
                  </a:cubicBezTo>
                  <a:cubicBezTo>
                    <a:pt x="592" y="672"/>
                    <a:pt x="592" y="672"/>
                    <a:pt x="592" y="672"/>
                  </a:cubicBezTo>
                  <a:cubicBezTo>
                    <a:pt x="800" y="672"/>
                    <a:pt x="800" y="672"/>
                    <a:pt x="800" y="672"/>
                  </a:cubicBezTo>
                  <a:cubicBezTo>
                    <a:pt x="800" y="1152"/>
                    <a:pt x="800" y="1152"/>
                    <a:pt x="800" y="1152"/>
                  </a:cubicBezTo>
                  <a:cubicBezTo>
                    <a:pt x="592" y="1152"/>
                    <a:pt x="592" y="1152"/>
                    <a:pt x="592" y="1152"/>
                  </a:cubicBezTo>
                  <a:cubicBezTo>
                    <a:pt x="592" y="1216"/>
                    <a:pt x="592" y="1216"/>
                    <a:pt x="592" y="1216"/>
                  </a:cubicBezTo>
                  <a:cubicBezTo>
                    <a:pt x="800" y="1216"/>
                    <a:pt x="800" y="1216"/>
                    <a:pt x="800" y="1216"/>
                  </a:cubicBezTo>
                  <a:cubicBezTo>
                    <a:pt x="800" y="1504"/>
                    <a:pt x="800" y="1504"/>
                    <a:pt x="800" y="1504"/>
                  </a:cubicBezTo>
                  <a:lnTo>
                    <a:pt x="64" y="1504"/>
                  </a:lnTo>
                  <a:close/>
                  <a:moveTo>
                    <a:pt x="64" y="1504"/>
                  </a:moveTo>
                  <a:cubicBezTo>
                    <a:pt x="64" y="1504"/>
                    <a:pt x="64" y="1504"/>
                    <a:pt x="64" y="1504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1" name="Group 440"/>
          <p:cNvGrpSpPr>
            <a:grpSpLocks noChangeAspect="1"/>
          </p:cNvGrpSpPr>
          <p:nvPr/>
        </p:nvGrpSpPr>
        <p:grpSpPr>
          <a:xfrm>
            <a:off x="6525321" y="5085822"/>
            <a:ext cx="303213" cy="304800"/>
            <a:chOff x="9572625" y="7451726"/>
            <a:chExt cx="909637" cy="914400"/>
          </a:xfrm>
        </p:grpSpPr>
        <p:sp>
          <p:nvSpPr>
            <p:cNvPr id="433" name="Freeform 392"/>
            <p:cNvSpPr>
              <a:spLocks noEditPoints="1"/>
            </p:cNvSpPr>
            <p:nvPr/>
          </p:nvSpPr>
          <p:spPr bwMode="auto">
            <a:xfrm>
              <a:off x="9572625" y="7451726"/>
              <a:ext cx="909637" cy="914400"/>
            </a:xfrm>
            <a:custGeom>
              <a:avLst/>
              <a:gdLst>
                <a:gd name="T0" fmla="*/ 420 w 915"/>
                <a:gd name="T1" fmla="*/ 0 h 930"/>
                <a:gd name="T2" fmla="*/ 345 w 915"/>
                <a:gd name="T3" fmla="*/ 225 h 930"/>
                <a:gd name="T4" fmla="*/ 375 w 915"/>
                <a:gd name="T5" fmla="*/ 150 h 930"/>
                <a:gd name="T6" fmla="*/ 885 w 915"/>
                <a:gd name="T7" fmla="*/ 735 h 930"/>
                <a:gd name="T8" fmla="*/ 375 w 915"/>
                <a:gd name="T9" fmla="*/ 690 h 930"/>
                <a:gd name="T10" fmla="*/ 570 w 915"/>
                <a:gd name="T11" fmla="*/ 660 h 930"/>
                <a:gd name="T12" fmla="*/ 540 w 915"/>
                <a:gd name="T13" fmla="*/ 615 h 930"/>
                <a:gd name="T14" fmla="*/ 510 w 915"/>
                <a:gd name="T15" fmla="*/ 465 h 930"/>
                <a:gd name="T16" fmla="*/ 540 w 915"/>
                <a:gd name="T17" fmla="*/ 390 h 930"/>
                <a:gd name="T18" fmla="*/ 390 w 915"/>
                <a:gd name="T19" fmla="*/ 465 h 930"/>
                <a:gd name="T20" fmla="*/ 420 w 915"/>
                <a:gd name="T21" fmla="*/ 615 h 930"/>
                <a:gd name="T22" fmla="*/ 390 w 915"/>
                <a:gd name="T23" fmla="*/ 660 h 930"/>
                <a:gd name="T24" fmla="*/ 360 w 915"/>
                <a:gd name="T25" fmla="*/ 615 h 930"/>
                <a:gd name="T26" fmla="*/ 330 w 915"/>
                <a:gd name="T27" fmla="*/ 465 h 930"/>
                <a:gd name="T28" fmla="*/ 360 w 915"/>
                <a:gd name="T29" fmla="*/ 390 h 930"/>
                <a:gd name="T30" fmla="*/ 210 w 915"/>
                <a:gd name="T31" fmla="*/ 465 h 930"/>
                <a:gd name="T32" fmla="*/ 240 w 915"/>
                <a:gd name="T33" fmla="*/ 615 h 930"/>
                <a:gd name="T34" fmla="*/ 210 w 915"/>
                <a:gd name="T35" fmla="*/ 660 h 930"/>
                <a:gd name="T36" fmla="*/ 180 w 915"/>
                <a:gd name="T37" fmla="*/ 615 h 930"/>
                <a:gd name="T38" fmla="*/ 150 w 915"/>
                <a:gd name="T39" fmla="*/ 465 h 930"/>
                <a:gd name="T40" fmla="*/ 180 w 915"/>
                <a:gd name="T41" fmla="*/ 390 h 930"/>
                <a:gd name="T42" fmla="*/ 30 w 915"/>
                <a:gd name="T43" fmla="*/ 465 h 930"/>
                <a:gd name="T44" fmla="*/ 60 w 915"/>
                <a:gd name="T45" fmla="*/ 615 h 930"/>
                <a:gd name="T46" fmla="*/ 30 w 915"/>
                <a:gd name="T47" fmla="*/ 660 h 930"/>
                <a:gd name="T48" fmla="*/ 0 w 915"/>
                <a:gd name="T49" fmla="*/ 690 h 930"/>
                <a:gd name="T50" fmla="*/ 345 w 915"/>
                <a:gd name="T51" fmla="*/ 855 h 930"/>
                <a:gd name="T52" fmla="*/ 840 w 915"/>
                <a:gd name="T53" fmla="*/ 930 h 930"/>
                <a:gd name="T54" fmla="*/ 915 w 915"/>
                <a:gd name="T55" fmla="*/ 75 h 930"/>
                <a:gd name="T56" fmla="*/ 420 w 915"/>
                <a:gd name="T57" fmla="*/ 420 h 930"/>
                <a:gd name="T58" fmla="*/ 510 w 915"/>
                <a:gd name="T59" fmla="*/ 435 h 930"/>
                <a:gd name="T60" fmla="*/ 420 w 915"/>
                <a:gd name="T61" fmla="*/ 420 h 930"/>
                <a:gd name="T62" fmla="*/ 480 w 915"/>
                <a:gd name="T63" fmla="*/ 465 h 930"/>
                <a:gd name="T64" fmla="*/ 450 w 915"/>
                <a:gd name="T65" fmla="*/ 615 h 930"/>
                <a:gd name="T66" fmla="*/ 420 w 915"/>
                <a:gd name="T67" fmla="*/ 645 h 930"/>
                <a:gd name="T68" fmla="*/ 510 w 915"/>
                <a:gd name="T69" fmla="*/ 660 h 930"/>
                <a:gd name="T70" fmla="*/ 420 w 915"/>
                <a:gd name="T71" fmla="*/ 645 h 930"/>
                <a:gd name="T72" fmla="*/ 150 w 915"/>
                <a:gd name="T73" fmla="*/ 420 h 930"/>
                <a:gd name="T74" fmla="*/ 60 w 915"/>
                <a:gd name="T75" fmla="*/ 435 h 930"/>
                <a:gd name="T76" fmla="*/ 90 w 915"/>
                <a:gd name="T77" fmla="*/ 465 h 930"/>
                <a:gd name="T78" fmla="*/ 120 w 915"/>
                <a:gd name="T79" fmla="*/ 615 h 930"/>
                <a:gd name="T80" fmla="*/ 90 w 915"/>
                <a:gd name="T81" fmla="*/ 465 h 930"/>
                <a:gd name="T82" fmla="*/ 60 w 915"/>
                <a:gd name="T83" fmla="*/ 645 h 930"/>
                <a:gd name="T84" fmla="*/ 150 w 915"/>
                <a:gd name="T85" fmla="*/ 660 h 930"/>
                <a:gd name="T86" fmla="*/ 375 w 915"/>
                <a:gd name="T87" fmla="*/ 120 h 930"/>
                <a:gd name="T88" fmla="*/ 420 w 915"/>
                <a:gd name="T89" fmla="*/ 30 h 930"/>
                <a:gd name="T90" fmla="*/ 885 w 915"/>
                <a:gd name="T91" fmla="*/ 75 h 930"/>
                <a:gd name="T92" fmla="*/ 375 w 915"/>
                <a:gd name="T93" fmla="*/ 120 h 930"/>
                <a:gd name="T94" fmla="*/ 330 w 915"/>
                <a:gd name="T95" fmla="*/ 420 h 930"/>
                <a:gd name="T96" fmla="*/ 240 w 915"/>
                <a:gd name="T97" fmla="*/ 435 h 930"/>
                <a:gd name="T98" fmla="*/ 270 w 915"/>
                <a:gd name="T99" fmla="*/ 465 h 930"/>
                <a:gd name="T100" fmla="*/ 300 w 915"/>
                <a:gd name="T101" fmla="*/ 615 h 930"/>
                <a:gd name="T102" fmla="*/ 270 w 915"/>
                <a:gd name="T103" fmla="*/ 465 h 930"/>
                <a:gd name="T104" fmla="*/ 240 w 915"/>
                <a:gd name="T105" fmla="*/ 645 h 930"/>
                <a:gd name="T106" fmla="*/ 330 w 915"/>
                <a:gd name="T107" fmla="*/ 660 h 930"/>
                <a:gd name="T108" fmla="*/ 840 w 915"/>
                <a:gd name="T109" fmla="*/ 900 h 930"/>
                <a:gd name="T110" fmla="*/ 375 w 915"/>
                <a:gd name="T111" fmla="*/ 855 h 930"/>
                <a:gd name="T112" fmla="*/ 885 w 915"/>
                <a:gd name="T113" fmla="*/ 765 h 930"/>
                <a:gd name="T114" fmla="*/ 840 w 915"/>
                <a:gd name="T115" fmla="*/ 900 h 930"/>
                <a:gd name="T116" fmla="*/ 840 w 915"/>
                <a:gd name="T117" fmla="*/ 90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15" h="930">
                  <a:moveTo>
                    <a:pt x="840" y="0"/>
                  </a:moveTo>
                  <a:cubicBezTo>
                    <a:pt x="420" y="0"/>
                    <a:pt x="420" y="0"/>
                    <a:pt x="420" y="0"/>
                  </a:cubicBezTo>
                  <a:cubicBezTo>
                    <a:pt x="379" y="0"/>
                    <a:pt x="345" y="34"/>
                    <a:pt x="345" y="75"/>
                  </a:cubicBezTo>
                  <a:cubicBezTo>
                    <a:pt x="345" y="225"/>
                    <a:pt x="345" y="225"/>
                    <a:pt x="345" y="225"/>
                  </a:cubicBezTo>
                  <a:cubicBezTo>
                    <a:pt x="375" y="225"/>
                    <a:pt x="375" y="225"/>
                    <a:pt x="375" y="225"/>
                  </a:cubicBezTo>
                  <a:cubicBezTo>
                    <a:pt x="375" y="150"/>
                    <a:pt x="375" y="150"/>
                    <a:pt x="375" y="150"/>
                  </a:cubicBezTo>
                  <a:cubicBezTo>
                    <a:pt x="885" y="150"/>
                    <a:pt x="885" y="150"/>
                    <a:pt x="885" y="150"/>
                  </a:cubicBezTo>
                  <a:cubicBezTo>
                    <a:pt x="885" y="735"/>
                    <a:pt x="885" y="735"/>
                    <a:pt x="885" y="735"/>
                  </a:cubicBezTo>
                  <a:cubicBezTo>
                    <a:pt x="375" y="735"/>
                    <a:pt x="375" y="735"/>
                    <a:pt x="375" y="735"/>
                  </a:cubicBezTo>
                  <a:cubicBezTo>
                    <a:pt x="375" y="690"/>
                    <a:pt x="375" y="690"/>
                    <a:pt x="375" y="690"/>
                  </a:cubicBezTo>
                  <a:cubicBezTo>
                    <a:pt x="570" y="690"/>
                    <a:pt x="570" y="690"/>
                    <a:pt x="570" y="690"/>
                  </a:cubicBezTo>
                  <a:cubicBezTo>
                    <a:pt x="570" y="660"/>
                    <a:pt x="570" y="660"/>
                    <a:pt x="570" y="660"/>
                  </a:cubicBezTo>
                  <a:cubicBezTo>
                    <a:pt x="540" y="660"/>
                    <a:pt x="540" y="660"/>
                    <a:pt x="540" y="660"/>
                  </a:cubicBezTo>
                  <a:cubicBezTo>
                    <a:pt x="540" y="615"/>
                    <a:pt x="540" y="615"/>
                    <a:pt x="540" y="615"/>
                  </a:cubicBezTo>
                  <a:cubicBezTo>
                    <a:pt x="510" y="615"/>
                    <a:pt x="510" y="615"/>
                    <a:pt x="510" y="615"/>
                  </a:cubicBezTo>
                  <a:cubicBezTo>
                    <a:pt x="510" y="465"/>
                    <a:pt x="510" y="465"/>
                    <a:pt x="510" y="465"/>
                  </a:cubicBezTo>
                  <a:cubicBezTo>
                    <a:pt x="540" y="465"/>
                    <a:pt x="540" y="465"/>
                    <a:pt x="540" y="465"/>
                  </a:cubicBezTo>
                  <a:cubicBezTo>
                    <a:pt x="540" y="390"/>
                    <a:pt x="540" y="390"/>
                    <a:pt x="540" y="390"/>
                  </a:cubicBezTo>
                  <a:cubicBezTo>
                    <a:pt x="390" y="390"/>
                    <a:pt x="390" y="390"/>
                    <a:pt x="390" y="390"/>
                  </a:cubicBezTo>
                  <a:cubicBezTo>
                    <a:pt x="390" y="465"/>
                    <a:pt x="390" y="465"/>
                    <a:pt x="390" y="465"/>
                  </a:cubicBezTo>
                  <a:cubicBezTo>
                    <a:pt x="420" y="465"/>
                    <a:pt x="420" y="465"/>
                    <a:pt x="420" y="465"/>
                  </a:cubicBezTo>
                  <a:cubicBezTo>
                    <a:pt x="420" y="615"/>
                    <a:pt x="420" y="615"/>
                    <a:pt x="420" y="615"/>
                  </a:cubicBezTo>
                  <a:cubicBezTo>
                    <a:pt x="390" y="615"/>
                    <a:pt x="390" y="615"/>
                    <a:pt x="390" y="615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60" y="660"/>
                    <a:pt x="360" y="660"/>
                    <a:pt x="360" y="660"/>
                  </a:cubicBezTo>
                  <a:cubicBezTo>
                    <a:pt x="360" y="615"/>
                    <a:pt x="360" y="615"/>
                    <a:pt x="360" y="615"/>
                  </a:cubicBezTo>
                  <a:cubicBezTo>
                    <a:pt x="330" y="615"/>
                    <a:pt x="330" y="615"/>
                    <a:pt x="330" y="615"/>
                  </a:cubicBezTo>
                  <a:cubicBezTo>
                    <a:pt x="330" y="465"/>
                    <a:pt x="330" y="465"/>
                    <a:pt x="330" y="465"/>
                  </a:cubicBezTo>
                  <a:cubicBezTo>
                    <a:pt x="360" y="465"/>
                    <a:pt x="360" y="465"/>
                    <a:pt x="360" y="465"/>
                  </a:cubicBezTo>
                  <a:cubicBezTo>
                    <a:pt x="360" y="390"/>
                    <a:pt x="360" y="390"/>
                    <a:pt x="360" y="390"/>
                  </a:cubicBezTo>
                  <a:cubicBezTo>
                    <a:pt x="210" y="390"/>
                    <a:pt x="210" y="390"/>
                    <a:pt x="210" y="390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40" y="465"/>
                    <a:pt x="240" y="465"/>
                    <a:pt x="240" y="465"/>
                  </a:cubicBezTo>
                  <a:cubicBezTo>
                    <a:pt x="240" y="615"/>
                    <a:pt x="240" y="615"/>
                    <a:pt x="240" y="615"/>
                  </a:cubicBezTo>
                  <a:cubicBezTo>
                    <a:pt x="210" y="615"/>
                    <a:pt x="210" y="615"/>
                    <a:pt x="210" y="615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180" y="660"/>
                    <a:pt x="180" y="660"/>
                    <a:pt x="180" y="660"/>
                  </a:cubicBezTo>
                  <a:cubicBezTo>
                    <a:pt x="180" y="615"/>
                    <a:pt x="180" y="615"/>
                    <a:pt x="180" y="615"/>
                  </a:cubicBezTo>
                  <a:cubicBezTo>
                    <a:pt x="150" y="615"/>
                    <a:pt x="150" y="615"/>
                    <a:pt x="150" y="61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80" y="465"/>
                    <a:pt x="180" y="465"/>
                    <a:pt x="180" y="465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30" y="390"/>
                    <a:pt x="30" y="390"/>
                    <a:pt x="30" y="390"/>
                  </a:cubicBezTo>
                  <a:cubicBezTo>
                    <a:pt x="30" y="465"/>
                    <a:pt x="30" y="465"/>
                    <a:pt x="30" y="465"/>
                  </a:cubicBezTo>
                  <a:cubicBezTo>
                    <a:pt x="60" y="465"/>
                    <a:pt x="60" y="465"/>
                    <a:pt x="60" y="465"/>
                  </a:cubicBezTo>
                  <a:cubicBezTo>
                    <a:pt x="60" y="615"/>
                    <a:pt x="60" y="615"/>
                    <a:pt x="60" y="615"/>
                  </a:cubicBezTo>
                  <a:cubicBezTo>
                    <a:pt x="30" y="615"/>
                    <a:pt x="30" y="615"/>
                    <a:pt x="30" y="615"/>
                  </a:cubicBezTo>
                  <a:cubicBezTo>
                    <a:pt x="30" y="660"/>
                    <a:pt x="30" y="660"/>
                    <a:pt x="30" y="66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0" y="690"/>
                    <a:pt x="0" y="690"/>
                    <a:pt x="0" y="690"/>
                  </a:cubicBezTo>
                  <a:cubicBezTo>
                    <a:pt x="345" y="690"/>
                    <a:pt x="345" y="690"/>
                    <a:pt x="345" y="690"/>
                  </a:cubicBezTo>
                  <a:cubicBezTo>
                    <a:pt x="345" y="855"/>
                    <a:pt x="345" y="855"/>
                    <a:pt x="345" y="855"/>
                  </a:cubicBezTo>
                  <a:cubicBezTo>
                    <a:pt x="345" y="896"/>
                    <a:pt x="379" y="930"/>
                    <a:pt x="420" y="930"/>
                  </a:cubicBezTo>
                  <a:cubicBezTo>
                    <a:pt x="840" y="930"/>
                    <a:pt x="840" y="930"/>
                    <a:pt x="840" y="930"/>
                  </a:cubicBezTo>
                  <a:cubicBezTo>
                    <a:pt x="881" y="930"/>
                    <a:pt x="915" y="896"/>
                    <a:pt x="915" y="855"/>
                  </a:cubicBezTo>
                  <a:cubicBezTo>
                    <a:pt x="915" y="75"/>
                    <a:pt x="915" y="75"/>
                    <a:pt x="915" y="75"/>
                  </a:cubicBezTo>
                  <a:cubicBezTo>
                    <a:pt x="915" y="34"/>
                    <a:pt x="881" y="0"/>
                    <a:pt x="840" y="0"/>
                  </a:cubicBezTo>
                  <a:close/>
                  <a:moveTo>
                    <a:pt x="420" y="420"/>
                  </a:moveTo>
                  <a:cubicBezTo>
                    <a:pt x="510" y="420"/>
                    <a:pt x="510" y="420"/>
                    <a:pt x="510" y="420"/>
                  </a:cubicBezTo>
                  <a:cubicBezTo>
                    <a:pt x="510" y="435"/>
                    <a:pt x="510" y="435"/>
                    <a:pt x="510" y="435"/>
                  </a:cubicBezTo>
                  <a:cubicBezTo>
                    <a:pt x="420" y="435"/>
                    <a:pt x="420" y="435"/>
                    <a:pt x="420" y="435"/>
                  </a:cubicBezTo>
                  <a:lnTo>
                    <a:pt x="420" y="420"/>
                  </a:lnTo>
                  <a:close/>
                  <a:moveTo>
                    <a:pt x="450" y="465"/>
                  </a:moveTo>
                  <a:cubicBezTo>
                    <a:pt x="480" y="465"/>
                    <a:pt x="480" y="465"/>
                    <a:pt x="480" y="465"/>
                  </a:cubicBezTo>
                  <a:cubicBezTo>
                    <a:pt x="480" y="615"/>
                    <a:pt x="480" y="615"/>
                    <a:pt x="480" y="615"/>
                  </a:cubicBezTo>
                  <a:cubicBezTo>
                    <a:pt x="450" y="615"/>
                    <a:pt x="450" y="615"/>
                    <a:pt x="450" y="615"/>
                  </a:cubicBezTo>
                  <a:lnTo>
                    <a:pt x="450" y="465"/>
                  </a:lnTo>
                  <a:close/>
                  <a:moveTo>
                    <a:pt x="420" y="645"/>
                  </a:moveTo>
                  <a:cubicBezTo>
                    <a:pt x="510" y="645"/>
                    <a:pt x="510" y="645"/>
                    <a:pt x="510" y="645"/>
                  </a:cubicBezTo>
                  <a:cubicBezTo>
                    <a:pt x="510" y="660"/>
                    <a:pt x="510" y="660"/>
                    <a:pt x="510" y="660"/>
                  </a:cubicBezTo>
                  <a:cubicBezTo>
                    <a:pt x="420" y="660"/>
                    <a:pt x="420" y="660"/>
                    <a:pt x="420" y="660"/>
                  </a:cubicBezTo>
                  <a:lnTo>
                    <a:pt x="420" y="645"/>
                  </a:lnTo>
                  <a:close/>
                  <a:moveTo>
                    <a:pt x="60" y="420"/>
                  </a:moveTo>
                  <a:cubicBezTo>
                    <a:pt x="150" y="420"/>
                    <a:pt x="150" y="420"/>
                    <a:pt x="150" y="420"/>
                  </a:cubicBezTo>
                  <a:cubicBezTo>
                    <a:pt x="150" y="435"/>
                    <a:pt x="150" y="435"/>
                    <a:pt x="150" y="435"/>
                  </a:cubicBezTo>
                  <a:cubicBezTo>
                    <a:pt x="60" y="435"/>
                    <a:pt x="60" y="435"/>
                    <a:pt x="60" y="435"/>
                  </a:cubicBezTo>
                  <a:lnTo>
                    <a:pt x="60" y="420"/>
                  </a:lnTo>
                  <a:close/>
                  <a:moveTo>
                    <a:pt x="90" y="465"/>
                  </a:moveTo>
                  <a:cubicBezTo>
                    <a:pt x="120" y="465"/>
                    <a:pt x="120" y="465"/>
                    <a:pt x="120" y="465"/>
                  </a:cubicBezTo>
                  <a:cubicBezTo>
                    <a:pt x="120" y="615"/>
                    <a:pt x="120" y="615"/>
                    <a:pt x="120" y="615"/>
                  </a:cubicBezTo>
                  <a:cubicBezTo>
                    <a:pt x="90" y="615"/>
                    <a:pt x="90" y="615"/>
                    <a:pt x="90" y="615"/>
                  </a:cubicBezTo>
                  <a:lnTo>
                    <a:pt x="90" y="465"/>
                  </a:lnTo>
                  <a:close/>
                  <a:moveTo>
                    <a:pt x="60" y="660"/>
                  </a:moveTo>
                  <a:cubicBezTo>
                    <a:pt x="60" y="645"/>
                    <a:pt x="60" y="645"/>
                    <a:pt x="60" y="645"/>
                  </a:cubicBezTo>
                  <a:cubicBezTo>
                    <a:pt x="150" y="645"/>
                    <a:pt x="150" y="645"/>
                    <a:pt x="150" y="645"/>
                  </a:cubicBezTo>
                  <a:cubicBezTo>
                    <a:pt x="150" y="660"/>
                    <a:pt x="150" y="660"/>
                    <a:pt x="150" y="660"/>
                  </a:cubicBezTo>
                  <a:lnTo>
                    <a:pt x="60" y="660"/>
                  </a:lnTo>
                  <a:close/>
                  <a:moveTo>
                    <a:pt x="375" y="120"/>
                  </a:moveTo>
                  <a:cubicBezTo>
                    <a:pt x="375" y="75"/>
                    <a:pt x="375" y="75"/>
                    <a:pt x="375" y="75"/>
                  </a:cubicBezTo>
                  <a:cubicBezTo>
                    <a:pt x="375" y="50"/>
                    <a:pt x="395" y="30"/>
                    <a:pt x="420" y="30"/>
                  </a:cubicBezTo>
                  <a:cubicBezTo>
                    <a:pt x="840" y="30"/>
                    <a:pt x="840" y="30"/>
                    <a:pt x="840" y="30"/>
                  </a:cubicBezTo>
                  <a:cubicBezTo>
                    <a:pt x="865" y="30"/>
                    <a:pt x="885" y="50"/>
                    <a:pt x="885" y="75"/>
                  </a:cubicBezTo>
                  <a:cubicBezTo>
                    <a:pt x="885" y="120"/>
                    <a:pt x="885" y="120"/>
                    <a:pt x="885" y="120"/>
                  </a:cubicBezTo>
                  <a:lnTo>
                    <a:pt x="375" y="120"/>
                  </a:lnTo>
                  <a:close/>
                  <a:moveTo>
                    <a:pt x="240" y="420"/>
                  </a:moveTo>
                  <a:cubicBezTo>
                    <a:pt x="330" y="420"/>
                    <a:pt x="330" y="420"/>
                    <a:pt x="330" y="420"/>
                  </a:cubicBezTo>
                  <a:cubicBezTo>
                    <a:pt x="330" y="435"/>
                    <a:pt x="330" y="435"/>
                    <a:pt x="330" y="435"/>
                  </a:cubicBezTo>
                  <a:cubicBezTo>
                    <a:pt x="240" y="435"/>
                    <a:pt x="240" y="435"/>
                    <a:pt x="240" y="435"/>
                  </a:cubicBezTo>
                  <a:lnTo>
                    <a:pt x="240" y="420"/>
                  </a:lnTo>
                  <a:close/>
                  <a:moveTo>
                    <a:pt x="270" y="465"/>
                  </a:moveTo>
                  <a:cubicBezTo>
                    <a:pt x="300" y="465"/>
                    <a:pt x="300" y="465"/>
                    <a:pt x="300" y="465"/>
                  </a:cubicBezTo>
                  <a:cubicBezTo>
                    <a:pt x="300" y="615"/>
                    <a:pt x="300" y="615"/>
                    <a:pt x="300" y="615"/>
                  </a:cubicBezTo>
                  <a:cubicBezTo>
                    <a:pt x="270" y="615"/>
                    <a:pt x="270" y="615"/>
                    <a:pt x="270" y="615"/>
                  </a:cubicBezTo>
                  <a:lnTo>
                    <a:pt x="270" y="465"/>
                  </a:lnTo>
                  <a:close/>
                  <a:moveTo>
                    <a:pt x="240" y="660"/>
                  </a:moveTo>
                  <a:cubicBezTo>
                    <a:pt x="240" y="645"/>
                    <a:pt x="240" y="645"/>
                    <a:pt x="240" y="645"/>
                  </a:cubicBezTo>
                  <a:cubicBezTo>
                    <a:pt x="330" y="645"/>
                    <a:pt x="330" y="645"/>
                    <a:pt x="330" y="645"/>
                  </a:cubicBezTo>
                  <a:cubicBezTo>
                    <a:pt x="330" y="660"/>
                    <a:pt x="330" y="660"/>
                    <a:pt x="330" y="660"/>
                  </a:cubicBezTo>
                  <a:lnTo>
                    <a:pt x="240" y="660"/>
                  </a:lnTo>
                  <a:close/>
                  <a:moveTo>
                    <a:pt x="840" y="900"/>
                  </a:moveTo>
                  <a:cubicBezTo>
                    <a:pt x="420" y="900"/>
                    <a:pt x="420" y="900"/>
                    <a:pt x="420" y="900"/>
                  </a:cubicBezTo>
                  <a:cubicBezTo>
                    <a:pt x="395" y="900"/>
                    <a:pt x="375" y="880"/>
                    <a:pt x="375" y="855"/>
                  </a:cubicBezTo>
                  <a:cubicBezTo>
                    <a:pt x="375" y="765"/>
                    <a:pt x="375" y="765"/>
                    <a:pt x="375" y="765"/>
                  </a:cubicBezTo>
                  <a:cubicBezTo>
                    <a:pt x="885" y="765"/>
                    <a:pt x="885" y="765"/>
                    <a:pt x="885" y="765"/>
                  </a:cubicBezTo>
                  <a:cubicBezTo>
                    <a:pt x="885" y="855"/>
                    <a:pt x="885" y="855"/>
                    <a:pt x="885" y="855"/>
                  </a:cubicBezTo>
                  <a:cubicBezTo>
                    <a:pt x="885" y="880"/>
                    <a:pt x="865" y="900"/>
                    <a:pt x="840" y="900"/>
                  </a:cubicBezTo>
                  <a:close/>
                  <a:moveTo>
                    <a:pt x="840" y="900"/>
                  </a:moveTo>
                  <a:cubicBezTo>
                    <a:pt x="840" y="900"/>
                    <a:pt x="840" y="900"/>
                    <a:pt x="840" y="90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4" name="Freeform 393"/>
            <p:cNvSpPr>
              <a:spLocks noEditPoints="1"/>
            </p:cNvSpPr>
            <p:nvPr/>
          </p:nvSpPr>
          <p:spPr bwMode="auto">
            <a:xfrm>
              <a:off x="9617075" y="7615238"/>
              <a:ext cx="476250" cy="131763"/>
            </a:xfrm>
            <a:custGeom>
              <a:avLst/>
              <a:gdLst>
                <a:gd name="T0" fmla="*/ 240 w 480"/>
                <a:gd name="T1" fmla="*/ 0 h 135"/>
                <a:gd name="T2" fmla="*/ 0 w 480"/>
                <a:gd name="T3" fmla="*/ 135 h 135"/>
                <a:gd name="T4" fmla="*/ 480 w 480"/>
                <a:gd name="T5" fmla="*/ 135 h 135"/>
                <a:gd name="T6" fmla="*/ 240 w 480"/>
                <a:gd name="T7" fmla="*/ 0 h 135"/>
                <a:gd name="T8" fmla="*/ 240 w 480"/>
                <a:gd name="T9" fmla="*/ 120 h 135"/>
                <a:gd name="T10" fmla="*/ 195 w 480"/>
                <a:gd name="T11" fmla="*/ 75 h 135"/>
                <a:gd name="T12" fmla="*/ 240 w 480"/>
                <a:gd name="T13" fmla="*/ 30 h 135"/>
                <a:gd name="T14" fmla="*/ 285 w 480"/>
                <a:gd name="T15" fmla="*/ 75 h 135"/>
                <a:gd name="T16" fmla="*/ 240 w 480"/>
                <a:gd name="T17" fmla="*/ 120 h 135"/>
                <a:gd name="T18" fmla="*/ 240 w 480"/>
                <a:gd name="T19" fmla="*/ 120 h 135"/>
                <a:gd name="T20" fmla="*/ 240 w 480"/>
                <a:gd name="T21" fmla="*/ 12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" h="135">
                  <a:moveTo>
                    <a:pt x="240" y="0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480" y="135"/>
                    <a:pt x="480" y="135"/>
                    <a:pt x="480" y="135"/>
                  </a:cubicBezTo>
                  <a:lnTo>
                    <a:pt x="240" y="0"/>
                  </a:lnTo>
                  <a:close/>
                  <a:moveTo>
                    <a:pt x="240" y="120"/>
                  </a:moveTo>
                  <a:cubicBezTo>
                    <a:pt x="215" y="120"/>
                    <a:pt x="195" y="100"/>
                    <a:pt x="195" y="75"/>
                  </a:cubicBezTo>
                  <a:cubicBezTo>
                    <a:pt x="195" y="50"/>
                    <a:pt x="215" y="30"/>
                    <a:pt x="240" y="30"/>
                  </a:cubicBezTo>
                  <a:cubicBezTo>
                    <a:pt x="265" y="30"/>
                    <a:pt x="285" y="50"/>
                    <a:pt x="285" y="75"/>
                  </a:cubicBezTo>
                  <a:cubicBezTo>
                    <a:pt x="285" y="100"/>
                    <a:pt x="265" y="120"/>
                    <a:pt x="240" y="120"/>
                  </a:cubicBezTo>
                  <a:close/>
                  <a:moveTo>
                    <a:pt x="240" y="120"/>
                  </a:moveTo>
                  <a:cubicBezTo>
                    <a:pt x="240" y="120"/>
                    <a:pt x="240" y="120"/>
                    <a:pt x="240" y="1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5" name="Freeform 394"/>
            <p:cNvSpPr>
              <a:spLocks noEditPoints="1"/>
            </p:cNvSpPr>
            <p:nvPr/>
          </p:nvSpPr>
          <p:spPr bwMode="auto">
            <a:xfrm>
              <a:off x="9601200" y="7747001"/>
              <a:ext cx="508000" cy="74613"/>
            </a:xfrm>
            <a:custGeom>
              <a:avLst/>
              <a:gdLst>
                <a:gd name="T0" fmla="*/ 320 w 320"/>
                <a:gd name="T1" fmla="*/ 0 h 47"/>
                <a:gd name="T2" fmla="*/ 0 w 320"/>
                <a:gd name="T3" fmla="*/ 0 h 47"/>
                <a:gd name="T4" fmla="*/ 0 w 320"/>
                <a:gd name="T5" fmla="*/ 47 h 47"/>
                <a:gd name="T6" fmla="*/ 320 w 320"/>
                <a:gd name="T7" fmla="*/ 47 h 47"/>
                <a:gd name="T8" fmla="*/ 320 w 320"/>
                <a:gd name="T9" fmla="*/ 0 h 47"/>
                <a:gd name="T10" fmla="*/ 301 w 320"/>
                <a:gd name="T11" fmla="*/ 28 h 47"/>
                <a:gd name="T12" fmla="*/ 19 w 320"/>
                <a:gd name="T13" fmla="*/ 28 h 47"/>
                <a:gd name="T14" fmla="*/ 19 w 320"/>
                <a:gd name="T15" fmla="*/ 19 h 47"/>
                <a:gd name="T16" fmla="*/ 301 w 320"/>
                <a:gd name="T17" fmla="*/ 19 h 47"/>
                <a:gd name="T18" fmla="*/ 301 w 320"/>
                <a:gd name="T19" fmla="*/ 28 h 47"/>
                <a:gd name="T20" fmla="*/ 301 w 320"/>
                <a:gd name="T21" fmla="*/ 28 h 47"/>
                <a:gd name="T22" fmla="*/ 301 w 320"/>
                <a:gd name="T23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47">
                  <a:moveTo>
                    <a:pt x="320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320" y="47"/>
                  </a:lnTo>
                  <a:lnTo>
                    <a:pt x="320" y="0"/>
                  </a:lnTo>
                  <a:close/>
                  <a:moveTo>
                    <a:pt x="301" y="28"/>
                  </a:moveTo>
                  <a:lnTo>
                    <a:pt x="19" y="28"/>
                  </a:lnTo>
                  <a:lnTo>
                    <a:pt x="19" y="19"/>
                  </a:lnTo>
                  <a:lnTo>
                    <a:pt x="301" y="19"/>
                  </a:lnTo>
                  <a:lnTo>
                    <a:pt x="301" y="28"/>
                  </a:lnTo>
                  <a:close/>
                  <a:moveTo>
                    <a:pt x="301" y="28"/>
                  </a:moveTo>
                  <a:lnTo>
                    <a:pt x="301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6" name="Freeform 395"/>
            <p:cNvSpPr>
              <a:spLocks noEditPoints="1"/>
            </p:cNvSpPr>
            <p:nvPr/>
          </p:nvSpPr>
          <p:spPr bwMode="auto">
            <a:xfrm>
              <a:off x="9601200" y="7747001"/>
              <a:ext cx="508000" cy="74613"/>
            </a:xfrm>
            <a:custGeom>
              <a:avLst/>
              <a:gdLst>
                <a:gd name="T0" fmla="*/ 320 w 320"/>
                <a:gd name="T1" fmla="*/ 0 h 47"/>
                <a:gd name="T2" fmla="*/ 0 w 320"/>
                <a:gd name="T3" fmla="*/ 0 h 47"/>
                <a:gd name="T4" fmla="*/ 0 w 320"/>
                <a:gd name="T5" fmla="*/ 47 h 47"/>
                <a:gd name="T6" fmla="*/ 320 w 320"/>
                <a:gd name="T7" fmla="*/ 47 h 47"/>
                <a:gd name="T8" fmla="*/ 320 w 320"/>
                <a:gd name="T9" fmla="*/ 0 h 47"/>
                <a:gd name="T10" fmla="*/ 301 w 320"/>
                <a:gd name="T11" fmla="*/ 28 h 47"/>
                <a:gd name="T12" fmla="*/ 19 w 320"/>
                <a:gd name="T13" fmla="*/ 28 h 47"/>
                <a:gd name="T14" fmla="*/ 19 w 320"/>
                <a:gd name="T15" fmla="*/ 19 h 47"/>
                <a:gd name="T16" fmla="*/ 301 w 320"/>
                <a:gd name="T17" fmla="*/ 19 h 47"/>
                <a:gd name="T18" fmla="*/ 301 w 320"/>
                <a:gd name="T19" fmla="*/ 28 h 47"/>
                <a:gd name="T20" fmla="*/ 301 w 320"/>
                <a:gd name="T21" fmla="*/ 28 h 47"/>
                <a:gd name="T22" fmla="*/ 301 w 320"/>
                <a:gd name="T23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47">
                  <a:moveTo>
                    <a:pt x="320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320" y="47"/>
                  </a:lnTo>
                  <a:lnTo>
                    <a:pt x="320" y="0"/>
                  </a:lnTo>
                  <a:moveTo>
                    <a:pt x="301" y="28"/>
                  </a:moveTo>
                  <a:lnTo>
                    <a:pt x="19" y="28"/>
                  </a:lnTo>
                  <a:lnTo>
                    <a:pt x="19" y="19"/>
                  </a:lnTo>
                  <a:lnTo>
                    <a:pt x="301" y="19"/>
                  </a:lnTo>
                  <a:lnTo>
                    <a:pt x="301" y="28"/>
                  </a:lnTo>
                  <a:moveTo>
                    <a:pt x="301" y="28"/>
                  </a:moveTo>
                  <a:lnTo>
                    <a:pt x="301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7" name="Rectangle 396"/>
            <p:cNvSpPr>
              <a:spLocks noChangeArrowheads="1"/>
            </p:cNvSpPr>
            <p:nvPr/>
          </p:nvSpPr>
          <p:spPr bwMode="auto">
            <a:xfrm>
              <a:off x="10183813" y="7512051"/>
              <a:ext cx="119062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8" name="Rectangle 397"/>
            <p:cNvSpPr>
              <a:spLocks noChangeArrowheads="1"/>
            </p:cNvSpPr>
            <p:nvPr/>
          </p:nvSpPr>
          <p:spPr bwMode="auto">
            <a:xfrm>
              <a:off x="10093325" y="7512051"/>
              <a:ext cx="30162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9" name="Freeform 398"/>
            <p:cNvSpPr>
              <a:spLocks noEditPoints="1"/>
            </p:cNvSpPr>
            <p:nvPr/>
          </p:nvSpPr>
          <p:spPr bwMode="auto">
            <a:xfrm>
              <a:off x="10147300" y="8220076"/>
              <a:ext cx="103187" cy="103188"/>
            </a:xfrm>
            <a:custGeom>
              <a:avLst/>
              <a:gdLst>
                <a:gd name="T0" fmla="*/ 52 w 105"/>
                <a:gd name="T1" fmla="*/ 0 h 105"/>
                <a:gd name="T2" fmla="*/ 0 w 105"/>
                <a:gd name="T3" fmla="*/ 52 h 105"/>
                <a:gd name="T4" fmla="*/ 52 w 105"/>
                <a:gd name="T5" fmla="*/ 105 h 105"/>
                <a:gd name="T6" fmla="*/ 105 w 105"/>
                <a:gd name="T7" fmla="*/ 52 h 105"/>
                <a:gd name="T8" fmla="*/ 52 w 105"/>
                <a:gd name="T9" fmla="*/ 0 h 105"/>
                <a:gd name="T10" fmla="*/ 52 w 105"/>
                <a:gd name="T11" fmla="*/ 75 h 105"/>
                <a:gd name="T12" fmla="*/ 30 w 105"/>
                <a:gd name="T13" fmla="*/ 52 h 105"/>
                <a:gd name="T14" fmla="*/ 52 w 105"/>
                <a:gd name="T15" fmla="*/ 30 h 105"/>
                <a:gd name="T16" fmla="*/ 75 w 105"/>
                <a:gd name="T17" fmla="*/ 52 h 105"/>
                <a:gd name="T18" fmla="*/ 52 w 105"/>
                <a:gd name="T19" fmla="*/ 75 h 105"/>
                <a:gd name="T20" fmla="*/ 52 w 105"/>
                <a:gd name="T21" fmla="*/ 75 h 105"/>
                <a:gd name="T22" fmla="*/ 52 w 105"/>
                <a:gd name="T23" fmla="*/ 7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5">
                  <a:moveTo>
                    <a:pt x="52" y="0"/>
                  </a:moveTo>
                  <a:cubicBezTo>
                    <a:pt x="23" y="0"/>
                    <a:pt x="0" y="24"/>
                    <a:pt x="0" y="52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4"/>
                    <a:pt x="81" y="0"/>
                    <a:pt x="52" y="0"/>
                  </a:cubicBezTo>
                  <a:close/>
                  <a:moveTo>
                    <a:pt x="52" y="75"/>
                  </a:moveTo>
                  <a:cubicBezTo>
                    <a:pt x="40" y="75"/>
                    <a:pt x="30" y="65"/>
                    <a:pt x="30" y="52"/>
                  </a:cubicBezTo>
                  <a:cubicBezTo>
                    <a:pt x="30" y="40"/>
                    <a:pt x="40" y="30"/>
                    <a:pt x="52" y="30"/>
                  </a:cubicBezTo>
                  <a:cubicBezTo>
                    <a:pt x="64" y="30"/>
                    <a:pt x="75" y="40"/>
                    <a:pt x="75" y="52"/>
                  </a:cubicBezTo>
                  <a:cubicBezTo>
                    <a:pt x="75" y="65"/>
                    <a:pt x="64" y="75"/>
                    <a:pt x="52" y="75"/>
                  </a:cubicBezTo>
                  <a:close/>
                  <a:moveTo>
                    <a:pt x="52" y="75"/>
                  </a:moveTo>
                  <a:cubicBezTo>
                    <a:pt x="52" y="75"/>
                    <a:pt x="52" y="75"/>
                    <a:pt x="52" y="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0" name="Freeform 399"/>
            <p:cNvSpPr>
              <a:spLocks noEditPoints="1"/>
            </p:cNvSpPr>
            <p:nvPr/>
          </p:nvSpPr>
          <p:spPr bwMode="auto">
            <a:xfrm>
              <a:off x="9796463" y="7629526"/>
              <a:ext cx="119062" cy="117475"/>
            </a:xfrm>
            <a:custGeom>
              <a:avLst/>
              <a:gdLst>
                <a:gd name="T0" fmla="*/ 120 w 120"/>
                <a:gd name="T1" fmla="*/ 60 h 120"/>
                <a:gd name="T2" fmla="*/ 60 w 120"/>
                <a:gd name="T3" fmla="*/ 0 h 120"/>
                <a:gd name="T4" fmla="*/ 0 w 120"/>
                <a:gd name="T5" fmla="*/ 60 h 120"/>
                <a:gd name="T6" fmla="*/ 60 w 120"/>
                <a:gd name="T7" fmla="*/ 120 h 120"/>
                <a:gd name="T8" fmla="*/ 120 w 120"/>
                <a:gd name="T9" fmla="*/ 6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120" y="60"/>
                  </a:moveTo>
                  <a:cubicBezTo>
                    <a:pt x="120" y="27"/>
                    <a:pt x="93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59" name="Group 458"/>
          <p:cNvGrpSpPr>
            <a:grpSpLocks noChangeAspect="1"/>
          </p:cNvGrpSpPr>
          <p:nvPr/>
        </p:nvGrpSpPr>
        <p:grpSpPr>
          <a:xfrm>
            <a:off x="5322651" y="5044282"/>
            <a:ext cx="307446" cy="304800"/>
            <a:chOff x="7754937" y="7451726"/>
            <a:chExt cx="922338" cy="914400"/>
          </a:xfrm>
        </p:grpSpPr>
        <p:sp>
          <p:nvSpPr>
            <p:cNvPr id="444" name="Freeform 403"/>
            <p:cNvSpPr>
              <a:spLocks noEditPoints="1"/>
            </p:cNvSpPr>
            <p:nvPr/>
          </p:nvSpPr>
          <p:spPr bwMode="auto">
            <a:xfrm>
              <a:off x="7964488" y="7791451"/>
              <a:ext cx="474663" cy="206375"/>
            </a:xfrm>
            <a:custGeom>
              <a:avLst/>
              <a:gdLst>
                <a:gd name="T0" fmla="*/ 465 w 480"/>
                <a:gd name="T1" fmla="*/ 30 h 210"/>
                <a:gd name="T2" fmla="*/ 450 w 480"/>
                <a:gd name="T3" fmla="*/ 15 h 210"/>
                <a:gd name="T4" fmla="*/ 450 w 480"/>
                <a:gd name="T5" fmla="*/ 0 h 210"/>
                <a:gd name="T6" fmla="*/ 30 w 480"/>
                <a:gd name="T7" fmla="*/ 0 h 210"/>
                <a:gd name="T8" fmla="*/ 30 w 480"/>
                <a:gd name="T9" fmla="*/ 15 h 210"/>
                <a:gd name="T10" fmla="*/ 15 w 480"/>
                <a:gd name="T11" fmla="*/ 30 h 210"/>
                <a:gd name="T12" fmla="*/ 0 w 480"/>
                <a:gd name="T13" fmla="*/ 30 h 210"/>
                <a:gd name="T14" fmla="*/ 0 w 480"/>
                <a:gd name="T15" fmla="*/ 180 h 210"/>
                <a:gd name="T16" fmla="*/ 15 w 480"/>
                <a:gd name="T17" fmla="*/ 180 h 210"/>
                <a:gd name="T18" fmla="*/ 30 w 480"/>
                <a:gd name="T19" fmla="*/ 195 h 210"/>
                <a:gd name="T20" fmla="*/ 30 w 480"/>
                <a:gd name="T21" fmla="*/ 210 h 210"/>
                <a:gd name="T22" fmla="*/ 450 w 480"/>
                <a:gd name="T23" fmla="*/ 210 h 210"/>
                <a:gd name="T24" fmla="*/ 450 w 480"/>
                <a:gd name="T25" fmla="*/ 195 h 210"/>
                <a:gd name="T26" fmla="*/ 465 w 480"/>
                <a:gd name="T27" fmla="*/ 180 h 210"/>
                <a:gd name="T28" fmla="*/ 480 w 480"/>
                <a:gd name="T29" fmla="*/ 180 h 210"/>
                <a:gd name="T30" fmla="*/ 480 w 480"/>
                <a:gd name="T31" fmla="*/ 30 h 210"/>
                <a:gd name="T32" fmla="*/ 465 w 480"/>
                <a:gd name="T33" fmla="*/ 30 h 210"/>
                <a:gd name="T34" fmla="*/ 240 w 480"/>
                <a:gd name="T35" fmla="*/ 195 h 210"/>
                <a:gd name="T36" fmla="*/ 150 w 480"/>
                <a:gd name="T37" fmla="*/ 105 h 210"/>
                <a:gd name="T38" fmla="*/ 240 w 480"/>
                <a:gd name="T39" fmla="*/ 15 h 210"/>
                <a:gd name="T40" fmla="*/ 330 w 480"/>
                <a:gd name="T41" fmla="*/ 105 h 210"/>
                <a:gd name="T42" fmla="*/ 240 w 480"/>
                <a:gd name="T43" fmla="*/ 195 h 210"/>
                <a:gd name="T44" fmla="*/ 240 w 480"/>
                <a:gd name="T45" fmla="*/ 195 h 210"/>
                <a:gd name="T46" fmla="*/ 240 w 480"/>
                <a:gd name="T4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0" h="210">
                  <a:moveTo>
                    <a:pt x="465" y="30"/>
                  </a:moveTo>
                  <a:cubicBezTo>
                    <a:pt x="457" y="30"/>
                    <a:pt x="450" y="23"/>
                    <a:pt x="450" y="15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23" y="180"/>
                    <a:pt x="30" y="187"/>
                    <a:pt x="30" y="195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450" y="210"/>
                    <a:pt x="450" y="210"/>
                    <a:pt x="450" y="210"/>
                  </a:cubicBezTo>
                  <a:cubicBezTo>
                    <a:pt x="450" y="195"/>
                    <a:pt x="450" y="195"/>
                    <a:pt x="450" y="195"/>
                  </a:cubicBezTo>
                  <a:cubicBezTo>
                    <a:pt x="450" y="187"/>
                    <a:pt x="457" y="180"/>
                    <a:pt x="465" y="180"/>
                  </a:cubicBezTo>
                  <a:cubicBezTo>
                    <a:pt x="480" y="180"/>
                    <a:pt x="480" y="180"/>
                    <a:pt x="480" y="180"/>
                  </a:cubicBezTo>
                  <a:cubicBezTo>
                    <a:pt x="480" y="30"/>
                    <a:pt x="480" y="30"/>
                    <a:pt x="480" y="30"/>
                  </a:cubicBezTo>
                  <a:lnTo>
                    <a:pt x="465" y="30"/>
                  </a:lnTo>
                  <a:close/>
                  <a:moveTo>
                    <a:pt x="240" y="195"/>
                  </a:moveTo>
                  <a:cubicBezTo>
                    <a:pt x="190" y="195"/>
                    <a:pt x="150" y="155"/>
                    <a:pt x="150" y="105"/>
                  </a:cubicBezTo>
                  <a:cubicBezTo>
                    <a:pt x="150" y="55"/>
                    <a:pt x="190" y="15"/>
                    <a:pt x="240" y="15"/>
                  </a:cubicBezTo>
                  <a:cubicBezTo>
                    <a:pt x="290" y="15"/>
                    <a:pt x="330" y="55"/>
                    <a:pt x="330" y="105"/>
                  </a:cubicBezTo>
                  <a:cubicBezTo>
                    <a:pt x="330" y="155"/>
                    <a:pt x="290" y="195"/>
                    <a:pt x="240" y="195"/>
                  </a:cubicBezTo>
                  <a:close/>
                  <a:moveTo>
                    <a:pt x="240" y="195"/>
                  </a:moveTo>
                  <a:cubicBezTo>
                    <a:pt x="240" y="195"/>
                    <a:pt x="240" y="195"/>
                    <a:pt x="240" y="19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5" name="Freeform 404"/>
            <p:cNvSpPr>
              <a:spLocks noEditPoints="1"/>
            </p:cNvSpPr>
            <p:nvPr/>
          </p:nvSpPr>
          <p:spPr bwMode="auto">
            <a:xfrm>
              <a:off x="8097838" y="7777163"/>
              <a:ext cx="207963" cy="220663"/>
            </a:xfrm>
            <a:custGeom>
              <a:avLst/>
              <a:gdLst>
                <a:gd name="T0" fmla="*/ 120 w 210"/>
                <a:gd name="T1" fmla="*/ 16 h 225"/>
                <a:gd name="T2" fmla="*/ 120 w 210"/>
                <a:gd name="T3" fmla="*/ 0 h 225"/>
                <a:gd name="T4" fmla="*/ 90 w 210"/>
                <a:gd name="T5" fmla="*/ 0 h 225"/>
                <a:gd name="T6" fmla="*/ 90 w 210"/>
                <a:gd name="T7" fmla="*/ 16 h 225"/>
                <a:gd name="T8" fmla="*/ 0 w 210"/>
                <a:gd name="T9" fmla="*/ 120 h 225"/>
                <a:gd name="T10" fmla="*/ 105 w 210"/>
                <a:gd name="T11" fmla="*/ 225 h 225"/>
                <a:gd name="T12" fmla="*/ 210 w 210"/>
                <a:gd name="T13" fmla="*/ 120 h 225"/>
                <a:gd name="T14" fmla="*/ 120 w 210"/>
                <a:gd name="T15" fmla="*/ 16 h 225"/>
                <a:gd name="T16" fmla="*/ 105 w 210"/>
                <a:gd name="T17" fmla="*/ 195 h 225"/>
                <a:gd name="T18" fmla="*/ 30 w 210"/>
                <a:gd name="T19" fmla="*/ 120 h 225"/>
                <a:gd name="T20" fmla="*/ 105 w 210"/>
                <a:gd name="T21" fmla="*/ 45 h 225"/>
                <a:gd name="T22" fmla="*/ 180 w 210"/>
                <a:gd name="T23" fmla="*/ 120 h 225"/>
                <a:gd name="T24" fmla="*/ 105 w 210"/>
                <a:gd name="T25" fmla="*/ 195 h 225"/>
                <a:gd name="T26" fmla="*/ 105 w 210"/>
                <a:gd name="T27" fmla="*/ 195 h 225"/>
                <a:gd name="T28" fmla="*/ 105 w 210"/>
                <a:gd name="T29" fmla="*/ 19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225">
                  <a:moveTo>
                    <a:pt x="120" y="16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39" y="24"/>
                    <a:pt x="0" y="67"/>
                    <a:pt x="0" y="120"/>
                  </a:cubicBezTo>
                  <a:cubicBezTo>
                    <a:pt x="0" y="178"/>
                    <a:pt x="47" y="225"/>
                    <a:pt x="105" y="225"/>
                  </a:cubicBezTo>
                  <a:cubicBezTo>
                    <a:pt x="163" y="225"/>
                    <a:pt x="210" y="178"/>
                    <a:pt x="210" y="120"/>
                  </a:cubicBezTo>
                  <a:cubicBezTo>
                    <a:pt x="210" y="67"/>
                    <a:pt x="171" y="24"/>
                    <a:pt x="120" y="16"/>
                  </a:cubicBezTo>
                  <a:close/>
                  <a:moveTo>
                    <a:pt x="105" y="195"/>
                  </a:moveTo>
                  <a:cubicBezTo>
                    <a:pt x="64" y="195"/>
                    <a:pt x="30" y="161"/>
                    <a:pt x="30" y="120"/>
                  </a:cubicBezTo>
                  <a:cubicBezTo>
                    <a:pt x="30" y="79"/>
                    <a:pt x="64" y="45"/>
                    <a:pt x="105" y="45"/>
                  </a:cubicBezTo>
                  <a:cubicBezTo>
                    <a:pt x="146" y="45"/>
                    <a:pt x="180" y="79"/>
                    <a:pt x="180" y="120"/>
                  </a:cubicBezTo>
                  <a:cubicBezTo>
                    <a:pt x="180" y="161"/>
                    <a:pt x="146" y="195"/>
                    <a:pt x="105" y="195"/>
                  </a:cubicBezTo>
                  <a:close/>
                  <a:moveTo>
                    <a:pt x="105" y="195"/>
                  </a:moveTo>
                  <a:cubicBezTo>
                    <a:pt x="105" y="195"/>
                    <a:pt x="105" y="195"/>
                    <a:pt x="105" y="19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6" name="Rectangle 405"/>
            <p:cNvSpPr>
              <a:spLocks noChangeArrowheads="1"/>
            </p:cNvSpPr>
            <p:nvPr/>
          </p:nvSpPr>
          <p:spPr bwMode="auto">
            <a:xfrm>
              <a:off x="8186738" y="7866063"/>
              <a:ext cx="30163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7" name="Rectangle 406"/>
            <p:cNvSpPr>
              <a:spLocks noChangeArrowheads="1"/>
            </p:cNvSpPr>
            <p:nvPr/>
          </p:nvSpPr>
          <p:spPr bwMode="auto">
            <a:xfrm>
              <a:off x="8186738" y="7673976"/>
              <a:ext cx="30163" cy="4445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8" name="Freeform 407"/>
            <p:cNvSpPr>
              <a:spLocks noEditPoints="1"/>
            </p:cNvSpPr>
            <p:nvPr/>
          </p:nvSpPr>
          <p:spPr bwMode="auto">
            <a:xfrm>
              <a:off x="8186738" y="7585076"/>
              <a:ext cx="44450" cy="44450"/>
            </a:xfrm>
            <a:custGeom>
              <a:avLst/>
              <a:gdLst>
                <a:gd name="T0" fmla="*/ 19 w 28"/>
                <a:gd name="T1" fmla="*/ 19 h 28"/>
                <a:gd name="T2" fmla="*/ 28 w 28"/>
                <a:gd name="T3" fmla="*/ 19 h 28"/>
                <a:gd name="T4" fmla="*/ 28 w 28"/>
                <a:gd name="T5" fmla="*/ 0 h 28"/>
                <a:gd name="T6" fmla="*/ 0 w 28"/>
                <a:gd name="T7" fmla="*/ 0 h 28"/>
                <a:gd name="T8" fmla="*/ 0 w 28"/>
                <a:gd name="T9" fmla="*/ 28 h 28"/>
                <a:gd name="T10" fmla="*/ 19 w 28"/>
                <a:gd name="T11" fmla="*/ 28 h 28"/>
                <a:gd name="T12" fmla="*/ 19 w 28"/>
                <a:gd name="T13" fmla="*/ 19 h 28"/>
                <a:gd name="T14" fmla="*/ 19 w 28"/>
                <a:gd name="T15" fmla="*/ 19 h 28"/>
                <a:gd name="T16" fmla="*/ 19 w 28"/>
                <a:gd name="T1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9" y="19"/>
                  </a:moveTo>
                  <a:lnTo>
                    <a:pt x="28" y="1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9" y="28"/>
                  </a:lnTo>
                  <a:lnTo>
                    <a:pt x="19" y="19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9" name="Freeform 408"/>
            <p:cNvSpPr>
              <a:spLocks noEditPoints="1"/>
            </p:cNvSpPr>
            <p:nvPr/>
          </p:nvSpPr>
          <p:spPr bwMode="auto">
            <a:xfrm>
              <a:off x="8186738" y="7585076"/>
              <a:ext cx="44450" cy="44450"/>
            </a:xfrm>
            <a:custGeom>
              <a:avLst/>
              <a:gdLst>
                <a:gd name="T0" fmla="*/ 19 w 28"/>
                <a:gd name="T1" fmla="*/ 19 h 28"/>
                <a:gd name="T2" fmla="*/ 28 w 28"/>
                <a:gd name="T3" fmla="*/ 19 h 28"/>
                <a:gd name="T4" fmla="*/ 28 w 28"/>
                <a:gd name="T5" fmla="*/ 0 h 28"/>
                <a:gd name="T6" fmla="*/ 0 w 28"/>
                <a:gd name="T7" fmla="*/ 0 h 28"/>
                <a:gd name="T8" fmla="*/ 0 w 28"/>
                <a:gd name="T9" fmla="*/ 28 h 28"/>
                <a:gd name="T10" fmla="*/ 19 w 28"/>
                <a:gd name="T11" fmla="*/ 28 h 28"/>
                <a:gd name="T12" fmla="*/ 19 w 28"/>
                <a:gd name="T13" fmla="*/ 19 h 28"/>
                <a:gd name="T14" fmla="*/ 19 w 28"/>
                <a:gd name="T15" fmla="*/ 19 h 28"/>
                <a:gd name="T16" fmla="*/ 19 w 28"/>
                <a:gd name="T1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9" y="19"/>
                  </a:moveTo>
                  <a:lnTo>
                    <a:pt x="28" y="1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9" y="28"/>
                  </a:lnTo>
                  <a:lnTo>
                    <a:pt x="19" y="19"/>
                  </a:lnTo>
                  <a:moveTo>
                    <a:pt x="19" y="19"/>
                  </a:moveTo>
                  <a:lnTo>
                    <a:pt x="19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0" name="Rectangle 409"/>
            <p:cNvSpPr>
              <a:spLocks noChangeArrowheads="1"/>
            </p:cNvSpPr>
            <p:nvPr/>
          </p:nvSpPr>
          <p:spPr bwMode="auto">
            <a:xfrm>
              <a:off x="8380413" y="7585076"/>
              <a:ext cx="58738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1" name="Rectangle 410"/>
            <p:cNvSpPr>
              <a:spLocks noChangeArrowheads="1"/>
            </p:cNvSpPr>
            <p:nvPr/>
          </p:nvSpPr>
          <p:spPr bwMode="auto">
            <a:xfrm>
              <a:off x="8275638" y="7585076"/>
              <a:ext cx="60325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2" name="Freeform 411"/>
            <p:cNvSpPr>
              <a:spLocks noEditPoints="1"/>
            </p:cNvSpPr>
            <p:nvPr/>
          </p:nvSpPr>
          <p:spPr bwMode="auto">
            <a:xfrm>
              <a:off x="8485188" y="7526338"/>
              <a:ext cx="163513" cy="147638"/>
            </a:xfrm>
            <a:custGeom>
              <a:avLst/>
              <a:gdLst>
                <a:gd name="T0" fmla="*/ 90 w 165"/>
                <a:gd name="T1" fmla="*/ 150 h 150"/>
                <a:gd name="T2" fmla="*/ 165 w 165"/>
                <a:gd name="T3" fmla="*/ 75 h 150"/>
                <a:gd name="T4" fmla="*/ 90 w 165"/>
                <a:gd name="T5" fmla="*/ 0 h 150"/>
                <a:gd name="T6" fmla="*/ 17 w 165"/>
                <a:gd name="T7" fmla="*/ 60 h 150"/>
                <a:gd name="T8" fmla="*/ 0 w 165"/>
                <a:gd name="T9" fmla="*/ 60 h 150"/>
                <a:gd name="T10" fmla="*/ 0 w 165"/>
                <a:gd name="T11" fmla="*/ 90 h 150"/>
                <a:gd name="T12" fmla="*/ 17 w 165"/>
                <a:gd name="T13" fmla="*/ 90 h 150"/>
                <a:gd name="T14" fmla="*/ 90 w 165"/>
                <a:gd name="T15" fmla="*/ 150 h 150"/>
                <a:gd name="T16" fmla="*/ 90 w 165"/>
                <a:gd name="T17" fmla="*/ 30 h 150"/>
                <a:gd name="T18" fmla="*/ 135 w 165"/>
                <a:gd name="T19" fmla="*/ 75 h 150"/>
                <a:gd name="T20" fmla="*/ 90 w 165"/>
                <a:gd name="T21" fmla="*/ 120 h 150"/>
                <a:gd name="T22" fmla="*/ 45 w 165"/>
                <a:gd name="T23" fmla="*/ 75 h 150"/>
                <a:gd name="T24" fmla="*/ 90 w 165"/>
                <a:gd name="T25" fmla="*/ 30 h 150"/>
                <a:gd name="T26" fmla="*/ 90 w 165"/>
                <a:gd name="T27" fmla="*/ 30 h 150"/>
                <a:gd name="T28" fmla="*/ 90 w 165"/>
                <a:gd name="T29" fmla="*/ 3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150">
                  <a:moveTo>
                    <a:pt x="90" y="150"/>
                  </a:moveTo>
                  <a:cubicBezTo>
                    <a:pt x="131" y="150"/>
                    <a:pt x="165" y="116"/>
                    <a:pt x="165" y="75"/>
                  </a:cubicBezTo>
                  <a:cubicBezTo>
                    <a:pt x="165" y="34"/>
                    <a:pt x="131" y="0"/>
                    <a:pt x="90" y="0"/>
                  </a:cubicBezTo>
                  <a:cubicBezTo>
                    <a:pt x="54" y="0"/>
                    <a:pt x="23" y="26"/>
                    <a:pt x="17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3" y="124"/>
                    <a:pt x="54" y="150"/>
                    <a:pt x="90" y="150"/>
                  </a:cubicBezTo>
                  <a:close/>
                  <a:moveTo>
                    <a:pt x="90" y="30"/>
                  </a:moveTo>
                  <a:cubicBezTo>
                    <a:pt x="115" y="30"/>
                    <a:pt x="135" y="50"/>
                    <a:pt x="135" y="75"/>
                  </a:cubicBezTo>
                  <a:cubicBezTo>
                    <a:pt x="135" y="100"/>
                    <a:pt x="115" y="120"/>
                    <a:pt x="90" y="120"/>
                  </a:cubicBezTo>
                  <a:cubicBezTo>
                    <a:pt x="65" y="120"/>
                    <a:pt x="45" y="100"/>
                    <a:pt x="45" y="75"/>
                  </a:cubicBezTo>
                  <a:cubicBezTo>
                    <a:pt x="45" y="50"/>
                    <a:pt x="65" y="30"/>
                    <a:pt x="90" y="30"/>
                  </a:cubicBezTo>
                  <a:close/>
                  <a:moveTo>
                    <a:pt x="90" y="30"/>
                  </a:moveTo>
                  <a:cubicBezTo>
                    <a:pt x="90" y="30"/>
                    <a:pt x="90" y="30"/>
                    <a:pt x="90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3" name="Freeform 412"/>
            <p:cNvSpPr>
              <a:spLocks noEditPoints="1"/>
            </p:cNvSpPr>
            <p:nvPr/>
          </p:nvSpPr>
          <p:spPr bwMode="auto">
            <a:xfrm>
              <a:off x="8172450" y="8262938"/>
              <a:ext cx="44450" cy="44450"/>
            </a:xfrm>
            <a:custGeom>
              <a:avLst/>
              <a:gdLst>
                <a:gd name="T0" fmla="*/ 9 w 28"/>
                <a:gd name="T1" fmla="*/ 10 h 28"/>
                <a:gd name="T2" fmla="*/ 0 w 28"/>
                <a:gd name="T3" fmla="*/ 10 h 28"/>
                <a:gd name="T4" fmla="*/ 0 w 28"/>
                <a:gd name="T5" fmla="*/ 28 h 28"/>
                <a:gd name="T6" fmla="*/ 28 w 28"/>
                <a:gd name="T7" fmla="*/ 28 h 28"/>
                <a:gd name="T8" fmla="*/ 28 w 28"/>
                <a:gd name="T9" fmla="*/ 0 h 28"/>
                <a:gd name="T10" fmla="*/ 9 w 28"/>
                <a:gd name="T11" fmla="*/ 0 h 28"/>
                <a:gd name="T12" fmla="*/ 9 w 28"/>
                <a:gd name="T13" fmla="*/ 10 h 28"/>
                <a:gd name="T14" fmla="*/ 9 w 28"/>
                <a:gd name="T15" fmla="*/ 10 h 28"/>
                <a:gd name="T16" fmla="*/ 9 w 28"/>
                <a:gd name="T1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9" y="10"/>
                  </a:moveTo>
                  <a:lnTo>
                    <a:pt x="0" y="10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0"/>
                  </a:lnTo>
                  <a:lnTo>
                    <a:pt x="9" y="0"/>
                  </a:lnTo>
                  <a:lnTo>
                    <a:pt x="9" y="10"/>
                  </a:lnTo>
                  <a:close/>
                  <a:moveTo>
                    <a:pt x="9" y="10"/>
                  </a:moveTo>
                  <a:lnTo>
                    <a:pt x="9" y="1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4" name="Freeform 413"/>
            <p:cNvSpPr>
              <a:spLocks noEditPoints="1"/>
            </p:cNvSpPr>
            <p:nvPr/>
          </p:nvSpPr>
          <p:spPr bwMode="auto">
            <a:xfrm>
              <a:off x="8172450" y="8262938"/>
              <a:ext cx="44450" cy="44450"/>
            </a:xfrm>
            <a:custGeom>
              <a:avLst/>
              <a:gdLst>
                <a:gd name="T0" fmla="*/ 9 w 28"/>
                <a:gd name="T1" fmla="*/ 10 h 28"/>
                <a:gd name="T2" fmla="*/ 0 w 28"/>
                <a:gd name="T3" fmla="*/ 10 h 28"/>
                <a:gd name="T4" fmla="*/ 0 w 28"/>
                <a:gd name="T5" fmla="*/ 28 h 28"/>
                <a:gd name="T6" fmla="*/ 28 w 28"/>
                <a:gd name="T7" fmla="*/ 28 h 28"/>
                <a:gd name="T8" fmla="*/ 28 w 28"/>
                <a:gd name="T9" fmla="*/ 0 h 28"/>
                <a:gd name="T10" fmla="*/ 9 w 28"/>
                <a:gd name="T11" fmla="*/ 0 h 28"/>
                <a:gd name="T12" fmla="*/ 9 w 28"/>
                <a:gd name="T13" fmla="*/ 10 h 28"/>
                <a:gd name="T14" fmla="*/ 9 w 28"/>
                <a:gd name="T15" fmla="*/ 10 h 28"/>
                <a:gd name="T16" fmla="*/ 9 w 28"/>
                <a:gd name="T1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9" y="10"/>
                  </a:moveTo>
                  <a:lnTo>
                    <a:pt x="0" y="10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0"/>
                  </a:lnTo>
                  <a:lnTo>
                    <a:pt x="9" y="0"/>
                  </a:lnTo>
                  <a:lnTo>
                    <a:pt x="9" y="10"/>
                  </a:lnTo>
                  <a:moveTo>
                    <a:pt x="9" y="10"/>
                  </a:moveTo>
                  <a:lnTo>
                    <a:pt x="9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5" name="Rectangle 414"/>
            <p:cNvSpPr>
              <a:spLocks noChangeArrowheads="1"/>
            </p:cNvSpPr>
            <p:nvPr/>
          </p:nvSpPr>
          <p:spPr bwMode="auto">
            <a:xfrm>
              <a:off x="8067675" y="8278813"/>
              <a:ext cx="60325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6" name="Rectangle 415"/>
            <p:cNvSpPr>
              <a:spLocks noChangeArrowheads="1"/>
            </p:cNvSpPr>
            <p:nvPr/>
          </p:nvSpPr>
          <p:spPr bwMode="auto">
            <a:xfrm>
              <a:off x="7964488" y="8278813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7" name="Freeform 416"/>
            <p:cNvSpPr>
              <a:spLocks noEditPoints="1"/>
            </p:cNvSpPr>
            <p:nvPr/>
          </p:nvSpPr>
          <p:spPr bwMode="auto">
            <a:xfrm>
              <a:off x="7754937" y="8220076"/>
              <a:ext cx="163513" cy="146050"/>
            </a:xfrm>
            <a:custGeom>
              <a:avLst/>
              <a:gdLst>
                <a:gd name="T0" fmla="*/ 75 w 165"/>
                <a:gd name="T1" fmla="*/ 0 h 150"/>
                <a:gd name="T2" fmla="*/ 0 w 165"/>
                <a:gd name="T3" fmla="*/ 75 h 150"/>
                <a:gd name="T4" fmla="*/ 75 w 165"/>
                <a:gd name="T5" fmla="*/ 150 h 150"/>
                <a:gd name="T6" fmla="*/ 148 w 165"/>
                <a:gd name="T7" fmla="*/ 90 h 150"/>
                <a:gd name="T8" fmla="*/ 165 w 165"/>
                <a:gd name="T9" fmla="*/ 90 h 150"/>
                <a:gd name="T10" fmla="*/ 165 w 165"/>
                <a:gd name="T11" fmla="*/ 60 h 150"/>
                <a:gd name="T12" fmla="*/ 148 w 165"/>
                <a:gd name="T13" fmla="*/ 60 h 150"/>
                <a:gd name="T14" fmla="*/ 75 w 165"/>
                <a:gd name="T15" fmla="*/ 0 h 150"/>
                <a:gd name="T16" fmla="*/ 75 w 165"/>
                <a:gd name="T17" fmla="*/ 120 h 150"/>
                <a:gd name="T18" fmla="*/ 30 w 165"/>
                <a:gd name="T19" fmla="*/ 75 h 150"/>
                <a:gd name="T20" fmla="*/ 75 w 165"/>
                <a:gd name="T21" fmla="*/ 30 h 150"/>
                <a:gd name="T22" fmla="*/ 120 w 165"/>
                <a:gd name="T23" fmla="*/ 75 h 150"/>
                <a:gd name="T24" fmla="*/ 75 w 165"/>
                <a:gd name="T25" fmla="*/ 120 h 150"/>
                <a:gd name="T26" fmla="*/ 75 w 165"/>
                <a:gd name="T27" fmla="*/ 120 h 150"/>
                <a:gd name="T28" fmla="*/ 75 w 165"/>
                <a:gd name="T29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150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1" y="150"/>
                    <a:pt x="142" y="124"/>
                    <a:pt x="148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2" y="26"/>
                    <a:pt x="111" y="0"/>
                    <a:pt x="75" y="0"/>
                  </a:cubicBezTo>
                  <a:close/>
                  <a:moveTo>
                    <a:pt x="75" y="120"/>
                  </a:move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ubicBezTo>
                    <a:pt x="100" y="30"/>
                    <a:pt x="120" y="50"/>
                    <a:pt x="120" y="75"/>
                  </a:cubicBezTo>
                  <a:cubicBezTo>
                    <a:pt x="120" y="100"/>
                    <a:pt x="100" y="120"/>
                    <a:pt x="75" y="120"/>
                  </a:cubicBezTo>
                  <a:close/>
                  <a:moveTo>
                    <a:pt x="75" y="120"/>
                  </a:moveTo>
                  <a:cubicBezTo>
                    <a:pt x="75" y="120"/>
                    <a:pt x="75" y="120"/>
                    <a:pt x="75" y="12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8" name="Freeform 417"/>
            <p:cNvSpPr>
              <a:spLocks noEditPoints="1"/>
            </p:cNvSpPr>
            <p:nvPr/>
          </p:nvSpPr>
          <p:spPr bwMode="auto">
            <a:xfrm>
              <a:off x="7754937" y="7451726"/>
              <a:ext cx="922338" cy="914400"/>
            </a:xfrm>
            <a:custGeom>
              <a:avLst/>
              <a:gdLst>
                <a:gd name="T0" fmla="*/ 782 w 930"/>
                <a:gd name="T1" fmla="*/ 840 h 930"/>
                <a:gd name="T2" fmla="*/ 645 w 930"/>
                <a:gd name="T3" fmla="*/ 735 h 930"/>
                <a:gd name="T4" fmla="*/ 870 w 930"/>
                <a:gd name="T5" fmla="*/ 405 h 930"/>
                <a:gd name="T6" fmla="*/ 810 w 930"/>
                <a:gd name="T7" fmla="*/ 345 h 930"/>
                <a:gd name="T8" fmla="*/ 750 w 930"/>
                <a:gd name="T9" fmla="*/ 285 h 930"/>
                <a:gd name="T10" fmla="*/ 255 w 930"/>
                <a:gd name="T11" fmla="*/ 60 h 930"/>
                <a:gd name="T12" fmla="*/ 75 w 930"/>
                <a:gd name="T13" fmla="*/ 0 h 930"/>
                <a:gd name="T14" fmla="*/ 75 w 930"/>
                <a:gd name="T15" fmla="*/ 150 h 930"/>
                <a:gd name="T16" fmla="*/ 225 w 930"/>
                <a:gd name="T17" fmla="*/ 90 h 930"/>
                <a:gd name="T18" fmla="*/ 150 w 930"/>
                <a:gd name="T19" fmla="*/ 285 h 930"/>
                <a:gd name="T20" fmla="*/ 210 w 930"/>
                <a:gd name="T21" fmla="*/ 615 h 930"/>
                <a:gd name="T22" fmla="*/ 270 w 930"/>
                <a:gd name="T23" fmla="*/ 675 h 930"/>
                <a:gd name="T24" fmla="*/ 435 w 930"/>
                <a:gd name="T25" fmla="*/ 735 h 930"/>
                <a:gd name="T26" fmla="*/ 465 w 930"/>
                <a:gd name="T27" fmla="*/ 780 h 930"/>
                <a:gd name="T28" fmla="*/ 615 w 930"/>
                <a:gd name="T29" fmla="*/ 735 h 930"/>
                <a:gd name="T30" fmla="*/ 782 w 930"/>
                <a:gd name="T31" fmla="*/ 870 h 930"/>
                <a:gd name="T32" fmla="*/ 930 w 930"/>
                <a:gd name="T33" fmla="*/ 855 h 930"/>
                <a:gd name="T34" fmla="*/ 75 w 930"/>
                <a:gd name="T35" fmla="*/ 120 h 930"/>
                <a:gd name="T36" fmla="*/ 75 w 930"/>
                <a:gd name="T37" fmla="*/ 30 h 930"/>
                <a:gd name="T38" fmla="*/ 75 w 930"/>
                <a:gd name="T39" fmla="*/ 120 h 930"/>
                <a:gd name="T40" fmla="*/ 720 w 930"/>
                <a:gd name="T41" fmla="*/ 315 h 930"/>
                <a:gd name="T42" fmla="*/ 180 w 930"/>
                <a:gd name="T43" fmla="*/ 585 h 930"/>
                <a:gd name="T44" fmla="*/ 240 w 930"/>
                <a:gd name="T45" fmla="*/ 615 h 930"/>
                <a:gd name="T46" fmla="*/ 750 w 930"/>
                <a:gd name="T47" fmla="*/ 375 h 930"/>
                <a:gd name="T48" fmla="*/ 780 w 930"/>
                <a:gd name="T49" fmla="*/ 645 h 930"/>
                <a:gd name="T50" fmla="*/ 240 w 930"/>
                <a:gd name="T51" fmla="*/ 615 h 930"/>
                <a:gd name="T52" fmla="*/ 810 w 930"/>
                <a:gd name="T53" fmla="*/ 675 h 930"/>
                <a:gd name="T54" fmla="*/ 840 w 930"/>
                <a:gd name="T55" fmla="*/ 435 h 930"/>
                <a:gd name="T56" fmla="*/ 300 w 930"/>
                <a:gd name="T57" fmla="*/ 705 h 930"/>
                <a:gd name="T58" fmla="*/ 855 w 930"/>
                <a:gd name="T59" fmla="*/ 900 h 930"/>
                <a:gd name="T60" fmla="*/ 855 w 930"/>
                <a:gd name="T61" fmla="*/ 810 h 930"/>
                <a:gd name="T62" fmla="*/ 855 w 930"/>
                <a:gd name="T63" fmla="*/ 900 h 930"/>
                <a:gd name="T64" fmla="*/ 855 w 930"/>
                <a:gd name="T65" fmla="*/ 90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0" h="930">
                  <a:moveTo>
                    <a:pt x="855" y="780"/>
                  </a:moveTo>
                  <a:cubicBezTo>
                    <a:pt x="819" y="780"/>
                    <a:pt x="788" y="806"/>
                    <a:pt x="782" y="840"/>
                  </a:cubicBezTo>
                  <a:cubicBezTo>
                    <a:pt x="645" y="840"/>
                    <a:pt x="645" y="840"/>
                    <a:pt x="645" y="840"/>
                  </a:cubicBezTo>
                  <a:cubicBezTo>
                    <a:pt x="645" y="735"/>
                    <a:pt x="645" y="735"/>
                    <a:pt x="645" y="735"/>
                  </a:cubicBezTo>
                  <a:cubicBezTo>
                    <a:pt x="870" y="735"/>
                    <a:pt x="870" y="735"/>
                    <a:pt x="870" y="735"/>
                  </a:cubicBezTo>
                  <a:cubicBezTo>
                    <a:pt x="870" y="405"/>
                    <a:pt x="870" y="405"/>
                    <a:pt x="87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45"/>
                    <a:pt x="810" y="345"/>
                    <a:pt x="810" y="345"/>
                  </a:cubicBezTo>
                  <a:cubicBezTo>
                    <a:pt x="750" y="345"/>
                    <a:pt x="750" y="345"/>
                    <a:pt x="750" y="345"/>
                  </a:cubicBezTo>
                  <a:cubicBezTo>
                    <a:pt x="750" y="285"/>
                    <a:pt x="750" y="285"/>
                    <a:pt x="750" y="285"/>
                  </a:cubicBezTo>
                  <a:cubicBezTo>
                    <a:pt x="255" y="285"/>
                    <a:pt x="255" y="285"/>
                    <a:pt x="255" y="285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2" y="26"/>
                    <a:pt x="111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cubicBezTo>
                    <a:pt x="111" y="150"/>
                    <a:pt x="142" y="124"/>
                    <a:pt x="148" y="90"/>
                  </a:cubicBezTo>
                  <a:cubicBezTo>
                    <a:pt x="225" y="90"/>
                    <a:pt x="225" y="90"/>
                    <a:pt x="225" y="90"/>
                  </a:cubicBezTo>
                  <a:cubicBezTo>
                    <a:pt x="225" y="285"/>
                    <a:pt x="225" y="285"/>
                    <a:pt x="225" y="285"/>
                  </a:cubicBezTo>
                  <a:cubicBezTo>
                    <a:pt x="150" y="285"/>
                    <a:pt x="150" y="285"/>
                    <a:pt x="150" y="285"/>
                  </a:cubicBezTo>
                  <a:cubicBezTo>
                    <a:pt x="150" y="615"/>
                    <a:pt x="150" y="615"/>
                    <a:pt x="150" y="615"/>
                  </a:cubicBezTo>
                  <a:cubicBezTo>
                    <a:pt x="210" y="615"/>
                    <a:pt x="210" y="615"/>
                    <a:pt x="210" y="615"/>
                  </a:cubicBezTo>
                  <a:cubicBezTo>
                    <a:pt x="210" y="675"/>
                    <a:pt x="210" y="675"/>
                    <a:pt x="210" y="675"/>
                  </a:cubicBezTo>
                  <a:cubicBezTo>
                    <a:pt x="270" y="675"/>
                    <a:pt x="270" y="675"/>
                    <a:pt x="270" y="675"/>
                  </a:cubicBezTo>
                  <a:cubicBezTo>
                    <a:pt x="270" y="735"/>
                    <a:pt x="270" y="735"/>
                    <a:pt x="270" y="735"/>
                  </a:cubicBezTo>
                  <a:cubicBezTo>
                    <a:pt x="435" y="735"/>
                    <a:pt x="435" y="735"/>
                    <a:pt x="435" y="735"/>
                  </a:cubicBezTo>
                  <a:cubicBezTo>
                    <a:pt x="435" y="780"/>
                    <a:pt x="435" y="780"/>
                    <a:pt x="435" y="780"/>
                  </a:cubicBezTo>
                  <a:cubicBezTo>
                    <a:pt x="465" y="780"/>
                    <a:pt x="465" y="780"/>
                    <a:pt x="465" y="780"/>
                  </a:cubicBezTo>
                  <a:cubicBezTo>
                    <a:pt x="465" y="735"/>
                    <a:pt x="465" y="735"/>
                    <a:pt x="465" y="735"/>
                  </a:cubicBezTo>
                  <a:cubicBezTo>
                    <a:pt x="615" y="735"/>
                    <a:pt x="615" y="735"/>
                    <a:pt x="615" y="735"/>
                  </a:cubicBezTo>
                  <a:cubicBezTo>
                    <a:pt x="615" y="870"/>
                    <a:pt x="615" y="870"/>
                    <a:pt x="615" y="870"/>
                  </a:cubicBezTo>
                  <a:cubicBezTo>
                    <a:pt x="782" y="870"/>
                    <a:pt x="782" y="870"/>
                    <a:pt x="782" y="870"/>
                  </a:cubicBezTo>
                  <a:cubicBezTo>
                    <a:pt x="789" y="904"/>
                    <a:pt x="819" y="930"/>
                    <a:pt x="855" y="930"/>
                  </a:cubicBezTo>
                  <a:cubicBezTo>
                    <a:pt x="896" y="930"/>
                    <a:pt x="930" y="896"/>
                    <a:pt x="930" y="855"/>
                  </a:cubicBezTo>
                  <a:cubicBezTo>
                    <a:pt x="930" y="814"/>
                    <a:pt x="896" y="780"/>
                    <a:pt x="855" y="780"/>
                  </a:cubicBezTo>
                  <a:close/>
                  <a:moveTo>
                    <a:pt x="75" y="120"/>
                  </a:moveTo>
                  <a:cubicBezTo>
                    <a:pt x="50" y="120"/>
                    <a:pt x="30" y="100"/>
                    <a:pt x="30" y="75"/>
                  </a:cubicBezTo>
                  <a:cubicBezTo>
                    <a:pt x="30" y="50"/>
                    <a:pt x="50" y="30"/>
                    <a:pt x="75" y="30"/>
                  </a:cubicBezTo>
                  <a:cubicBezTo>
                    <a:pt x="100" y="30"/>
                    <a:pt x="120" y="50"/>
                    <a:pt x="120" y="75"/>
                  </a:cubicBezTo>
                  <a:cubicBezTo>
                    <a:pt x="120" y="100"/>
                    <a:pt x="100" y="120"/>
                    <a:pt x="75" y="120"/>
                  </a:cubicBezTo>
                  <a:close/>
                  <a:moveTo>
                    <a:pt x="180" y="315"/>
                  </a:moveTo>
                  <a:cubicBezTo>
                    <a:pt x="720" y="315"/>
                    <a:pt x="720" y="315"/>
                    <a:pt x="720" y="315"/>
                  </a:cubicBezTo>
                  <a:cubicBezTo>
                    <a:pt x="720" y="585"/>
                    <a:pt x="720" y="585"/>
                    <a:pt x="720" y="585"/>
                  </a:cubicBezTo>
                  <a:cubicBezTo>
                    <a:pt x="180" y="585"/>
                    <a:pt x="180" y="585"/>
                    <a:pt x="180" y="585"/>
                  </a:cubicBezTo>
                  <a:lnTo>
                    <a:pt x="180" y="315"/>
                  </a:lnTo>
                  <a:close/>
                  <a:moveTo>
                    <a:pt x="240" y="615"/>
                  </a:moveTo>
                  <a:cubicBezTo>
                    <a:pt x="750" y="615"/>
                    <a:pt x="750" y="615"/>
                    <a:pt x="750" y="615"/>
                  </a:cubicBezTo>
                  <a:cubicBezTo>
                    <a:pt x="750" y="375"/>
                    <a:pt x="750" y="375"/>
                    <a:pt x="750" y="375"/>
                  </a:cubicBezTo>
                  <a:cubicBezTo>
                    <a:pt x="780" y="375"/>
                    <a:pt x="780" y="375"/>
                    <a:pt x="780" y="375"/>
                  </a:cubicBezTo>
                  <a:cubicBezTo>
                    <a:pt x="780" y="645"/>
                    <a:pt x="780" y="645"/>
                    <a:pt x="780" y="645"/>
                  </a:cubicBezTo>
                  <a:cubicBezTo>
                    <a:pt x="240" y="645"/>
                    <a:pt x="240" y="645"/>
                    <a:pt x="240" y="645"/>
                  </a:cubicBezTo>
                  <a:lnTo>
                    <a:pt x="240" y="615"/>
                  </a:lnTo>
                  <a:close/>
                  <a:moveTo>
                    <a:pt x="300" y="675"/>
                  </a:moveTo>
                  <a:cubicBezTo>
                    <a:pt x="810" y="675"/>
                    <a:pt x="810" y="675"/>
                    <a:pt x="810" y="675"/>
                  </a:cubicBezTo>
                  <a:cubicBezTo>
                    <a:pt x="810" y="435"/>
                    <a:pt x="810" y="435"/>
                    <a:pt x="810" y="435"/>
                  </a:cubicBezTo>
                  <a:cubicBezTo>
                    <a:pt x="840" y="435"/>
                    <a:pt x="840" y="435"/>
                    <a:pt x="840" y="435"/>
                  </a:cubicBezTo>
                  <a:cubicBezTo>
                    <a:pt x="840" y="705"/>
                    <a:pt x="840" y="705"/>
                    <a:pt x="840" y="705"/>
                  </a:cubicBezTo>
                  <a:cubicBezTo>
                    <a:pt x="300" y="705"/>
                    <a:pt x="300" y="705"/>
                    <a:pt x="300" y="705"/>
                  </a:cubicBezTo>
                  <a:lnTo>
                    <a:pt x="300" y="675"/>
                  </a:lnTo>
                  <a:close/>
                  <a:moveTo>
                    <a:pt x="855" y="900"/>
                  </a:moveTo>
                  <a:cubicBezTo>
                    <a:pt x="830" y="900"/>
                    <a:pt x="810" y="880"/>
                    <a:pt x="810" y="855"/>
                  </a:cubicBezTo>
                  <a:cubicBezTo>
                    <a:pt x="810" y="830"/>
                    <a:pt x="830" y="810"/>
                    <a:pt x="855" y="810"/>
                  </a:cubicBezTo>
                  <a:cubicBezTo>
                    <a:pt x="880" y="810"/>
                    <a:pt x="900" y="830"/>
                    <a:pt x="900" y="855"/>
                  </a:cubicBezTo>
                  <a:cubicBezTo>
                    <a:pt x="900" y="880"/>
                    <a:pt x="880" y="900"/>
                    <a:pt x="855" y="900"/>
                  </a:cubicBezTo>
                  <a:close/>
                  <a:moveTo>
                    <a:pt x="855" y="900"/>
                  </a:moveTo>
                  <a:cubicBezTo>
                    <a:pt x="855" y="900"/>
                    <a:pt x="855" y="900"/>
                    <a:pt x="855" y="90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77" name="Group 476"/>
          <p:cNvGrpSpPr>
            <a:grpSpLocks noChangeAspect="1"/>
          </p:cNvGrpSpPr>
          <p:nvPr/>
        </p:nvGrpSpPr>
        <p:grpSpPr>
          <a:xfrm>
            <a:off x="4050389" y="5120217"/>
            <a:ext cx="307975" cy="304800"/>
            <a:chOff x="5834063" y="7451726"/>
            <a:chExt cx="923925" cy="914400"/>
          </a:xfrm>
        </p:grpSpPr>
        <p:sp>
          <p:nvSpPr>
            <p:cNvPr id="462" name="Freeform 421"/>
            <p:cNvSpPr>
              <a:spLocks noEditPoints="1"/>
            </p:cNvSpPr>
            <p:nvPr/>
          </p:nvSpPr>
          <p:spPr bwMode="auto">
            <a:xfrm>
              <a:off x="5849938" y="7467601"/>
              <a:ext cx="461963" cy="884238"/>
            </a:xfrm>
            <a:custGeom>
              <a:avLst/>
              <a:gdLst>
                <a:gd name="T0" fmla="*/ 450 w 465"/>
                <a:gd name="T1" fmla="*/ 480 h 900"/>
                <a:gd name="T2" fmla="*/ 420 w 465"/>
                <a:gd name="T3" fmla="*/ 450 h 900"/>
                <a:gd name="T4" fmla="*/ 450 w 465"/>
                <a:gd name="T5" fmla="*/ 420 h 900"/>
                <a:gd name="T6" fmla="*/ 465 w 465"/>
                <a:gd name="T7" fmla="*/ 424 h 900"/>
                <a:gd name="T8" fmla="*/ 465 w 465"/>
                <a:gd name="T9" fmla="*/ 0 h 900"/>
                <a:gd name="T10" fmla="*/ 450 w 465"/>
                <a:gd name="T11" fmla="*/ 0 h 900"/>
                <a:gd name="T12" fmla="*/ 0 w 465"/>
                <a:gd name="T13" fmla="*/ 450 h 900"/>
                <a:gd name="T14" fmla="*/ 450 w 465"/>
                <a:gd name="T15" fmla="*/ 900 h 900"/>
                <a:gd name="T16" fmla="*/ 465 w 465"/>
                <a:gd name="T17" fmla="*/ 900 h 900"/>
                <a:gd name="T18" fmla="*/ 465 w 465"/>
                <a:gd name="T19" fmla="*/ 476 h 900"/>
                <a:gd name="T20" fmla="*/ 450 w 465"/>
                <a:gd name="T21" fmla="*/ 480 h 900"/>
                <a:gd name="T22" fmla="*/ 450 w 465"/>
                <a:gd name="T23" fmla="*/ 480 h 900"/>
                <a:gd name="T24" fmla="*/ 450 w 465"/>
                <a:gd name="T25" fmla="*/ 48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5" h="900">
                  <a:moveTo>
                    <a:pt x="450" y="480"/>
                  </a:moveTo>
                  <a:cubicBezTo>
                    <a:pt x="433" y="480"/>
                    <a:pt x="420" y="467"/>
                    <a:pt x="420" y="450"/>
                  </a:cubicBezTo>
                  <a:cubicBezTo>
                    <a:pt x="420" y="433"/>
                    <a:pt x="433" y="420"/>
                    <a:pt x="450" y="420"/>
                  </a:cubicBezTo>
                  <a:cubicBezTo>
                    <a:pt x="456" y="420"/>
                    <a:pt x="461" y="422"/>
                    <a:pt x="465" y="424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60" y="0"/>
                    <a:pt x="455" y="0"/>
                    <a:pt x="450" y="0"/>
                  </a:cubicBezTo>
                  <a:cubicBezTo>
                    <a:pt x="201" y="0"/>
                    <a:pt x="0" y="201"/>
                    <a:pt x="0" y="450"/>
                  </a:cubicBezTo>
                  <a:cubicBezTo>
                    <a:pt x="0" y="699"/>
                    <a:pt x="201" y="900"/>
                    <a:pt x="450" y="900"/>
                  </a:cubicBezTo>
                  <a:cubicBezTo>
                    <a:pt x="455" y="900"/>
                    <a:pt x="460" y="900"/>
                    <a:pt x="465" y="900"/>
                  </a:cubicBezTo>
                  <a:cubicBezTo>
                    <a:pt x="465" y="476"/>
                    <a:pt x="465" y="476"/>
                    <a:pt x="465" y="476"/>
                  </a:cubicBezTo>
                  <a:cubicBezTo>
                    <a:pt x="461" y="478"/>
                    <a:pt x="455" y="480"/>
                    <a:pt x="450" y="480"/>
                  </a:cubicBezTo>
                  <a:close/>
                  <a:moveTo>
                    <a:pt x="450" y="480"/>
                  </a:moveTo>
                  <a:cubicBezTo>
                    <a:pt x="450" y="480"/>
                    <a:pt x="450" y="480"/>
                    <a:pt x="450" y="48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3" name="Freeform 422"/>
            <p:cNvSpPr>
              <a:spLocks noEditPoints="1"/>
            </p:cNvSpPr>
            <p:nvPr/>
          </p:nvSpPr>
          <p:spPr bwMode="auto">
            <a:xfrm>
              <a:off x="6727825" y="7908926"/>
              <a:ext cx="30163" cy="31750"/>
            </a:xfrm>
            <a:custGeom>
              <a:avLst/>
              <a:gdLst>
                <a:gd name="T0" fmla="*/ 0 w 31"/>
                <a:gd name="T1" fmla="*/ 29 h 31"/>
                <a:gd name="T2" fmla="*/ 30 w 31"/>
                <a:gd name="T3" fmla="*/ 31 h 31"/>
                <a:gd name="T4" fmla="*/ 31 w 31"/>
                <a:gd name="T5" fmla="*/ 0 h 31"/>
                <a:gd name="T6" fmla="*/ 1 w 31"/>
                <a:gd name="T7" fmla="*/ 0 h 31"/>
                <a:gd name="T8" fmla="*/ 0 w 31"/>
                <a:gd name="T9" fmla="*/ 29 h 31"/>
                <a:gd name="T10" fmla="*/ 0 w 31"/>
                <a:gd name="T11" fmla="*/ 29 h 31"/>
                <a:gd name="T12" fmla="*/ 0 w 31"/>
                <a:gd name="T1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29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1" y="21"/>
                    <a:pt x="31" y="1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9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4" name="Freeform 423"/>
            <p:cNvSpPr>
              <a:spLocks noEditPoints="1"/>
            </p:cNvSpPr>
            <p:nvPr/>
          </p:nvSpPr>
          <p:spPr bwMode="auto">
            <a:xfrm>
              <a:off x="5949950" y="8191501"/>
              <a:ext cx="61913" cy="61913"/>
            </a:xfrm>
            <a:custGeom>
              <a:avLst/>
              <a:gdLst>
                <a:gd name="T0" fmla="*/ 22 w 63"/>
                <a:gd name="T1" fmla="*/ 0 h 63"/>
                <a:gd name="T2" fmla="*/ 0 w 63"/>
                <a:gd name="T3" fmla="*/ 20 h 63"/>
                <a:gd name="T4" fmla="*/ 43 w 63"/>
                <a:gd name="T5" fmla="*/ 63 h 63"/>
                <a:gd name="T6" fmla="*/ 63 w 63"/>
                <a:gd name="T7" fmla="*/ 41 h 63"/>
                <a:gd name="T8" fmla="*/ 22 w 63"/>
                <a:gd name="T9" fmla="*/ 0 h 63"/>
                <a:gd name="T10" fmla="*/ 22 w 63"/>
                <a:gd name="T11" fmla="*/ 0 h 63"/>
                <a:gd name="T12" fmla="*/ 22 w 63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63">
                  <a:moveTo>
                    <a:pt x="22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3" y="35"/>
                    <a:pt x="28" y="50"/>
                    <a:pt x="43" y="63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49" y="28"/>
                    <a:pt x="35" y="15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5" name="Freeform 424"/>
            <p:cNvSpPr>
              <a:spLocks noEditPoints="1"/>
            </p:cNvSpPr>
            <p:nvPr/>
          </p:nvSpPr>
          <p:spPr bwMode="auto">
            <a:xfrm>
              <a:off x="6040438" y="8266113"/>
              <a:ext cx="65088" cy="53975"/>
            </a:xfrm>
            <a:custGeom>
              <a:avLst/>
              <a:gdLst>
                <a:gd name="T0" fmla="*/ 0 w 66"/>
                <a:gd name="T1" fmla="*/ 25 h 55"/>
                <a:gd name="T2" fmla="*/ 53 w 66"/>
                <a:gd name="T3" fmla="*/ 55 h 55"/>
                <a:gd name="T4" fmla="*/ 66 w 66"/>
                <a:gd name="T5" fmla="*/ 28 h 55"/>
                <a:gd name="T6" fmla="*/ 17 w 66"/>
                <a:gd name="T7" fmla="*/ 0 h 55"/>
                <a:gd name="T8" fmla="*/ 0 w 66"/>
                <a:gd name="T9" fmla="*/ 25 h 55"/>
                <a:gd name="T10" fmla="*/ 0 w 66"/>
                <a:gd name="T11" fmla="*/ 25 h 55"/>
                <a:gd name="T12" fmla="*/ 0 w 66"/>
                <a:gd name="T13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0" y="25"/>
                  </a:moveTo>
                  <a:cubicBezTo>
                    <a:pt x="17" y="36"/>
                    <a:pt x="35" y="47"/>
                    <a:pt x="53" y="55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49" y="20"/>
                    <a:pt x="33" y="11"/>
                    <a:pt x="17" y="0"/>
                  </a:cubicBezTo>
                  <a:lnTo>
                    <a:pt x="0" y="25"/>
                  </a:ln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6" name="Freeform 425"/>
            <p:cNvSpPr>
              <a:spLocks noEditPoints="1"/>
            </p:cNvSpPr>
            <p:nvPr/>
          </p:nvSpPr>
          <p:spPr bwMode="auto">
            <a:xfrm>
              <a:off x="6148388" y="8315326"/>
              <a:ext cx="65088" cy="42863"/>
            </a:xfrm>
            <a:custGeom>
              <a:avLst/>
              <a:gdLst>
                <a:gd name="T0" fmla="*/ 0 w 65"/>
                <a:gd name="T1" fmla="*/ 29 h 44"/>
                <a:gd name="T2" fmla="*/ 59 w 65"/>
                <a:gd name="T3" fmla="*/ 44 h 44"/>
                <a:gd name="T4" fmla="*/ 65 w 65"/>
                <a:gd name="T5" fmla="*/ 15 h 44"/>
                <a:gd name="T6" fmla="*/ 10 w 65"/>
                <a:gd name="T7" fmla="*/ 0 h 44"/>
                <a:gd name="T8" fmla="*/ 0 w 65"/>
                <a:gd name="T9" fmla="*/ 29 h 44"/>
                <a:gd name="T10" fmla="*/ 0 w 65"/>
                <a:gd name="T11" fmla="*/ 29 h 44"/>
                <a:gd name="T12" fmla="*/ 0 w 65"/>
                <a:gd name="T13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44">
                  <a:moveTo>
                    <a:pt x="0" y="29"/>
                  </a:moveTo>
                  <a:cubicBezTo>
                    <a:pt x="19" y="35"/>
                    <a:pt x="39" y="40"/>
                    <a:pt x="59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46" y="11"/>
                    <a:pt x="27" y="6"/>
                    <a:pt x="10" y="0"/>
                  </a:cubicBezTo>
                  <a:lnTo>
                    <a:pt x="0" y="29"/>
                  </a:ln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7" name="Freeform 426"/>
            <p:cNvSpPr>
              <a:spLocks noEditPoints="1"/>
            </p:cNvSpPr>
            <p:nvPr/>
          </p:nvSpPr>
          <p:spPr bwMode="auto">
            <a:xfrm>
              <a:off x="6656388" y="8099426"/>
              <a:ext cx="53975" cy="65088"/>
            </a:xfrm>
            <a:custGeom>
              <a:avLst/>
              <a:gdLst>
                <a:gd name="T0" fmla="*/ 0 w 55"/>
                <a:gd name="T1" fmla="*/ 49 h 66"/>
                <a:gd name="T2" fmla="*/ 24 w 55"/>
                <a:gd name="T3" fmla="*/ 66 h 66"/>
                <a:gd name="T4" fmla="*/ 55 w 55"/>
                <a:gd name="T5" fmla="*/ 13 h 66"/>
                <a:gd name="T6" fmla="*/ 28 w 55"/>
                <a:gd name="T7" fmla="*/ 0 h 66"/>
                <a:gd name="T8" fmla="*/ 0 w 55"/>
                <a:gd name="T9" fmla="*/ 49 h 66"/>
                <a:gd name="T10" fmla="*/ 0 w 55"/>
                <a:gd name="T11" fmla="*/ 49 h 66"/>
                <a:gd name="T12" fmla="*/ 0 w 55"/>
                <a:gd name="T13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6">
                  <a:moveTo>
                    <a:pt x="0" y="49"/>
                  </a:moveTo>
                  <a:cubicBezTo>
                    <a:pt x="24" y="66"/>
                    <a:pt x="24" y="66"/>
                    <a:pt x="24" y="66"/>
                  </a:cubicBezTo>
                  <a:cubicBezTo>
                    <a:pt x="36" y="49"/>
                    <a:pt x="46" y="31"/>
                    <a:pt x="55" y="1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" y="17"/>
                    <a:pt x="10" y="33"/>
                    <a:pt x="0" y="49"/>
                  </a:cubicBezTo>
                  <a:close/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8" name="Freeform 427"/>
            <p:cNvSpPr>
              <a:spLocks noEditPoints="1"/>
            </p:cNvSpPr>
            <p:nvPr/>
          </p:nvSpPr>
          <p:spPr bwMode="auto">
            <a:xfrm>
              <a:off x="5843588" y="7994651"/>
              <a:ext cx="44450" cy="63500"/>
            </a:xfrm>
            <a:custGeom>
              <a:avLst/>
              <a:gdLst>
                <a:gd name="T0" fmla="*/ 29 w 44"/>
                <a:gd name="T1" fmla="*/ 0 h 65"/>
                <a:gd name="T2" fmla="*/ 0 w 44"/>
                <a:gd name="T3" fmla="*/ 6 h 65"/>
                <a:gd name="T4" fmla="*/ 16 w 44"/>
                <a:gd name="T5" fmla="*/ 65 h 65"/>
                <a:gd name="T6" fmla="*/ 44 w 44"/>
                <a:gd name="T7" fmla="*/ 55 h 65"/>
                <a:gd name="T8" fmla="*/ 29 w 44"/>
                <a:gd name="T9" fmla="*/ 0 h 65"/>
                <a:gd name="T10" fmla="*/ 29 w 44"/>
                <a:gd name="T11" fmla="*/ 0 h 65"/>
                <a:gd name="T12" fmla="*/ 29 w 44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5">
                  <a:moveTo>
                    <a:pt x="29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26"/>
                    <a:pt x="9" y="45"/>
                    <a:pt x="16" y="6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38" y="37"/>
                    <a:pt x="33" y="19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9" name="Freeform 428"/>
            <p:cNvSpPr>
              <a:spLocks noEditPoints="1"/>
            </p:cNvSpPr>
            <p:nvPr/>
          </p:nvSpPr>
          <p:spPr bwMode="auto">
            <a:xfrm>
              <a:off x="5881688" y="8099426"/>
              <a:ext cx="55563" cy="65088"/>
            </a:xfrm>
            <a:custGeom>
              <a:avLst/>
              <a:gdLst>
                <a:gd name="T0" fmla="*/ 0 w 56"/>
                <a:gd name="T1" fmla="*/ 14 h 66"/>
                <a:gd name="T2" fmla="*/ 31 w 56"/>
                <a:gd name="T3" fmla="*/ 66 h 66"/>
                <a:gd name="T4" fmla="*/ 56 w 56"/>
                <a:gd name="T5" fmla="*/ 49 h 66"/>
                <a:gd name="T6" fmla="*/ 27 w 56"/>
                <a:gd name="T7" fmla="*/ 0 h 66"/>
                <a:gd name="T8" fmla="*/ 0 w 56"/>
                <a:gd name="T9" fmla="*/ 14 h 66"/>
                <a:gd name="T10" fmla="*/ 0 w 56"/>
                <a:gd name="T11" fmla="*/ 14 h 66"/>
                <a:gd name="T12" fmla="*/ 0 w 56"/>
                <a:gd name="T13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6">
                  <a:moveTo>
                    <a:pt x="0" y="14"/>
                  </a:moveTo>
                  <a:cubicBezTo>
                    <a:pt x="9" y="32"/>
                    <a:pt x="20" y="49"/>
                    <a:pt x="31" y="66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45" y="34"/>
                    <a:pt x="36" y="17"/>
                    <a:pt x="27" y="0"/>
                  </a:cubicBezTo>
                  <a:lnTo>
                    <a:pt x="0" y="14"/>
                  </a:lnTo>
                  <a:close/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0" name="Freeform 429"/>
            <p:cNvSpPr>
              <a:spLocks noEditPoints="1"/>
            </p:cNvSpPr>
            <p:nvPr/>
          </p:nvSpPr>
          <p:spPr bwMode="auto">
            <a:xfrm>
              <a:off x="6267450" y="8335963"/>
              <a:ext cx="60325" cy="30163"/>
            </a:xfrm>
            <a:custGeom>
              <a:avLst/>
              <a:gdLst>
                <a:gd name="T0" fmla="*/ 2 w 61"/>
                <a:gd name="T1" fmla="*/ 0 h 31"/>
                <a:gd name="T2" fmla="*/ 0 w 61"/>
                <a:gd name="T3" fmla="*/ 30 h 31"/>
                <a:gd name="T4" fmla="*/ 30 w 61"/>
                <a:gd name="T5" fmla="*/ 31 h 31"/>
                <a:gd name="T6" fmla="*/ 61 w 61"/>
                <a:gd name="T7" fmla="*/ 30 h 31"/>
                <a:gd name="T8" fmla="*/ 59 w 61"/>
                <a:gd name="T9" fmla="*/ 0 h 31"/>
                <a:gd name="T10" fmla="*/ 2 w 61"/>
                <a:gd name="T11" fmla="*/ 0 h 31"/>
                <a:gd name="T12" fmla="*/ 2 w 61"/>
                <a:gd name="T13" fmla="*/ 0 h 31"/>
                <a:gd name="T14" fmla="*/ 2 w 61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1">
                  <a:moveTo>
                    <a:pt x="2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40" y="31"/>
                    <a:pt x="51" y="31"/>
                    <a:pt x="61" y="3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0" y="1"/>
                    <a:pt x="21" y="1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1" name="Freeform 430"/>
            <p:cNvSpPr>
              <a:spLocks noEditPoints="1"/>
            </p:cNvSpPr>
            <p:nvPr/>
          </p:nvSpPr>
          <p:spPr bwMode="auto">
            <a:xfrm>
              <a:off x="6705600" y="7993063"/>
              <a:ext cx="44450" cy="63500"/>
            </a:xfrm>
            <a:custGeom>
              <a:avLst/>
              <a:gdLst>
                <a:gd name="T0" fmla="*/ 0 w 44"/>
                <a:gd name="T1" fmla="*/ 55 h 65"/>
                <a:gd name="T2" fmla="*/ 28 w 44"/>
                <a:gd name="T3" fmla="*/ 65 h 65"/>
                <a:gd name="T4" fmla="*/ 44 w 44"/>
                <a:gd name="T5" fmla="*/ 6 h 65"/>
                <a:gd name="T6" fmla="*/ 15 w 44"/>
                <a:gd name="T7" fmla="*/ 0 h 65"/>
                <a:gd name="T8" fmla="*/ 0 w 44"/>
                <a:gd name="T9" fmla="*/ 55 h 65"/>
                <a:gd name="T10" fmla="*/ 0 w 44"/>
                <a:gd name="T11" fmla="*/ 55 h 65"/>
                <a:gd name="T12" fmla="*/ 0 w 44"/>
                <a:gd name="T13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5">
                  <a:moveTo>
                    <a:pt x="0" y="55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35" y="46"/>
                    <a:pt x="40" y="26"/>
                    <a:pt x="44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9"/>
                    <a:pt x="6" y="37"/>
                    <a:pt x="0" y="55"/>
                  </a:cubicBezTo>
                  <a:close/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2" name="Freeform 431"/>
            <p:cNvSpPr>
              <a:spLocks noEditPoints="1"/>
            </p:cNvSpPr>
            <p:nvPr/>
          </p:nvSpPr>
          <p:spPr bwMode="auto">
            <a:xfrm>
              <a:off x="6381750" y="8315326"/>
              <a:ext cx="63500" cy="42863"/>
            </a:xfrm>
            <a:custGeom>
              <a:avLst/>
              <a:gdLst>
                <a:gd name="T0" fmla="*/ 0 w 65"/>
                <a:gd name="T1" fmla="*/ 15 h 44"/>
                <a:gd name="T2" fmla="*/ 6 w 65"/>
                <a:gd name="T3" fmla="*/ 44 h 44"/>
                <a:gd name="T4" fmla="*/ 65 w 65"/>
                <a:gd name="T5" fmla="*/ 28 h 44"/>
                <a:gd name="T6" fmla="*/ 55 w 65"/>
                <a:gd name="T7" fmla="*/ 0 h 44"/>
                <a:gd name="T8" fmla="*/ 0 w 65"/>
                <a:gd name="T9" fmla="*/ 15 h 44"/>
                <a:gd name="T10" fmla="*/ 0 w 65"/>
                <a:gd name="T11" fmla="*/ 15 h 44"/>
                <a:gd name="T12" fmla="*/ 0 w 65"/>
                <a:gd name="T13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44">
                  <a:moveTo>
                    <a:pt x="0" y="15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26" y="40"/>
                    <a:pt x="46" y="35"/>
                    <a:pt x="65" y="2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7" y="6"/>
                    <a:pt x="19" y="11"/>
                    <a:pt x="0" y="15"/>
                  </a:cubicBezTo>
                  <a:close/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3" name="Freeform 432"/>
            <p:cNvSpPr>
              <a:spLocks noEditPoints="1"/>
            </p:cNvSpPr>
            <p:nvPr/>
          </p:nvSpPr>
          <p:spPr bwMode="auto">
            <a:xfrm>
              <a:off x="6581775" y="8191501"/>
              <a:ext cx="61913" cy="61913"/>
            </a:xfrm>
            <a:custGeom>
              <a:avLst/>
              <a:gdLst>
                <a:gd name="T0" fmla="*/ 0 w 62"/>
                <a:gd name="T1" fmla="*/ 40 h 63"/>
                <a:gd name="T2" fmla="*/ 19 w 62"/>
                <a:gd name="T3" fmla="*/ 63 h 63"/>
                <a:gd name="T4" fmla="*/ 62 w 62"/>
                <a:gd name="T5" fmla="*/ 20 h 63"/>
                <a:gd name="T6" fmla="*/ 40 w 62"/>
                <a:gd name="T7" fmla="*/ 0 h 63"/>
                <a:gd name="T8" fmla="*/ 0 w 62"/>
                <a:gd name="T9" fmla="*/ 40 h 63"/>
                <a:gd name="T10" fmla="*/ 0 w 62"/>
                <a:gd name="T11" fmla="*/ 40 h 63"/>
                <a:gd name="T12" fmla="*/ 0 w 62"/>
                <a:gd name="T13" fmla="*/ 4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63">
                  <a:moveTo>
                    <a:pt x="0" y="40"/>
                  </a:moveTo>
                  <a:cubicBezTo>
                    <a:pt x="19" y="63"/>
                    <a:pt x="19" y="63"/>
                    <a:pt x="19" y="63"/>
                  </a:cubicBezTo>
                  <a:cubicBezTo>
                    <a:pt x="35" y="49"/>
                    <a:pt x="49" y="35"/>
                    <a:pt x="62" y="2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14"/>
                    <a:pt x="14" y="28"/>
                    <a:pt x="0" y="40"/>
                  </a:cubicBezTo>
                  <a:close/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4" name="Freeform 433"/>
            <p:cNvSpPr>
              <a:spLocks noEditPoints="1"/>
            </p:cNvSpPr>
            <p:nvPr/>
          </p:nvSpPr>
          <p:spPr bwMode="auto">
            <a:xfrm>
              <a:off x="6488113" y="8266113"/>
              <a:ext cx="65088" cy="53975"/>
            </a:xfrm>
            <a:custGeom>
              <a:avLst/>
              <a:gdLst>
                <a:gd name="T0" fmla="*/ 0 w 66"/>
                <a:gd name="T1" fmla="*/ 28 h 55"/>
                <a:gd name="T2" fmla="*/ 14 w 66"/>
                <a:gd name="T3" fmla="*/ 55 h 55"/>
                <a:gd name="T4" fmla="*/ 66 w 66"/>
                <a:gd name="T5" fmla="*/ 25 h 55"/>
                <a:gd name="T6" fmla="*/ 50 w 66"/>
                <a:gd name="T7" fmla="*/ 0 h 55"/>
                <a:gd name="T8" fmla="*/ 0 w 66"/>
                <a:gd name="T9" fmla="*/ 28 h 55"/>
                <a:gd name="T10" fmla="*/ 0 w 66"/>
                <a:gd name="T11" fmla="*/ 28 h 55"/>
                <a:gd name="T12" fmla="*/ 0 w 66"/>
                <a:gd name="T13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0" y="28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32" y="46"/>
                    <a:pt x="49" y="36"/>
                    <a:pt x="66" y="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4" y="10"/>
                    <a:pt x="17" y="20"/>
                    <a:pt x="0" y="28"/>
                  </a:cubicBezTo>
                  <a:close/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5" name="Freeform 434"/>
            <p:cNvSpPr>
              <a:spLocks noEditPoints="1"/>
            </p:cNvSpPr>
            <p:nvPr/>
          </p:nvSpPr>
          <p:spPr bwMode="auto">
            <a:xfrm>
              <a:off x="5834063" y="7451726"/>
              <a:ext cx="730250" cy="488950"/>
            </a:xfrm>
            <a:custGeom>
              <a:avLst/>
              <a:gdLst>
                <a:gd name="T0" fmla="*/ 30 w 735"/>
                <a:gd name="T1" fmla="*/ 465 h 496"/>
                <a:gd name="T2" fmla="*/ 465 w 735"/>
                <a:gd name="T3" fmla="*/ 30 h 496"/>
                <a:gd name="T4" fmla="*/ 683 w 735"/>
                <a:gd name="T5" fmla="*/ 89 h 496"/>
                <a:gd name="T6" fmla="*/ 639 w 735"/>
                <a:gd name="T7" fmla="*/ 106 h 496"/>
                <a:gd name="T8" fmla="*/ 651 w 735"/>
                <a:gd name="T9" fmla="*/ 134 h 496"/>
                <a:gd name="T10" fmla="*/ 735 w 735"/>
                <a:gd name="T11" fmla="*/ 100 h 496"/>
                <a:gd name="T12" fmla="*/ 735 w 735"/>
                <a:gd name="T13" fmla="*/ 15 h 496"/>
                <a:gd name="T14" fmla="*/ 705 w 735"/>
                <a:gd name="T15" fmla="*/ 15 h 496"/>
                <a:gd name="T16" fmla="*/ 705 w 735"/>
                <a:gd name="T17" fmla="*/ 67 h 496"/>
                <a:gd name="T18" fmla="*/ 465 w 735"/>
                <a:gd name="T19" fmla="*/ 0 h 496"/>
                <a:gd name="T20" fmla="*/ 0 w 735"/>
                <a:gd name="T21" fmla="*/ 465 h 496"/>
                <a:gd name="T22" fmla="*/ 1 w 735"/>
                <a:gd name="T23" fmla="*/ 496 h 496"/>
                <a:gd name="T24" fmla="*/ 31 w 735"/>
                <a:gd name="T25" fmla="*/ 494 h 496"/>
                <a:gd name="T26" fmla="*/ 30 w 735"/>
                <a:gd name="T27" fmla="*/ 465 h 496"/>
                <a:gd name="T28" fmla="*/ 30 w 735"/>
                <a:gd name="T29" fmla="*/ 465 h 496"/>
                <a:gd name="T30" fmla="*/ 30 w 735"/>
                <a:gd name="T31" fmla="*/ 465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5" h="496">
                  <a:moveTo>
                    <a:pt x="30" y="465"/>
                  </a:moveTo>
                  <a:cubicBezTo>
                    <a:pt x="30" y="225"/>
                    <a:pt x="225" y="30"/>
                    <a:pt x="465" y="30"/>
                  </a:cubicBezTo>
                  <a:cubicBezTo>
                    <a:pt x="542" y="30"/>
                    <a:pt x="617" y="50"/>
                    <a:pt x="683" y="89"/>
                  </a:cubicBezTo>
                  <a:cubicBezTo>
                    <a:pt x="639" y="106"/>
                    <a:pt x="639" y="106"/>
                    <a:pt x="639" y="106"/>
                  </a:cubicBezTo>
                  <a:cubicBezTo>
                    <a:pt x="651" y="134"/>
                    <a:pt x="651" y="134"/>
                    <a:pt x="651" y="134"/>
                  </a:cubicBezTo>
                  <a:cubicBezTo>
                    <a:pt x="735" y="100"/>
                    <a:pt x="735" y="100"/>
                    <a:pt x="735" y="100"/>
                  </a:cubicBezTo>
                  <a:cubicBezTo>
                    <a:pt x="735" y="15"/>
                    <a:pt x="735" y="15"/>
                    <a:pt x="735" y="15"/>
                  </a:cubicBezTo>
                  <a:cubicBezTo>
                    <a:pt x="705" y="15"/>
                    <a:pt x="705" y="15"/>
                    <a:pt x="705" y="15"/>
                  </a:cubicBezTo>
                  <a:cubicBezTo>
                    <a:pt x="705" y="67"/>
                    <a:pt x="705" y="67"/>
                    <a:pt x="705" y="67"/>
                  </a:cubicBezTo>
                  <a:cubicBezTo>
                    <a:pt x="633" y="23"/>
                    <a:pt x="550" y="0"/>
                    <a:pt x="465" y="0"/>
                  </a:cubicBezTo>
                  <a:cubicBezTo>
                    <a:pt x="209" y="0"/>
                    <a:pt x="0" y="209"/>
                    <a:pt x="0" y="465"/>
                  </a:cubicBezTo>
                  <a:cubicBezTo>
                    <a:pt x="0" y="475"/>
                    <a:pt x="0" y="486"/>
                    <a:pt x="1" y="496"/>
                  </a:cubicBezTo>
                  <a:cubicBezTo>
                    <a:pt x="31" y="494"/>
                    <a:pt x="31" y="494"/>
                    <a:pt x="31" y="494"/>
                  </a:cubicBezTo>
                  <a:cubicBezTo>
                    <a:pt x="30" y="484"/>
                    <a:pt x="30" y="475"/>
                    <a:pt x="30" y="465"/>
                  </a:cubicBezTo>
                  <a:close/>
                  <a:moveTo>
                    <a:pt x="30" y="465"/>
                  </a:moveTo>
                  <a:cubicBezTo>
                    <a:pt x="30" y="465"/>
                    <a:pt x="30" y="465"/>
                    <a:pt x="30" y="46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6" name="Freeform 435"/>
            <p:cNvSpPr>
              <a:spLocks noEditPoints="1"/>
            </p:cNvSpPr>
            <p:nvPr/>
          </p:nvSpPr>
          <p:spPr bwMode="auto">
            <a:xfrm>
              <a:off x="5924550" y="7540626"/>
              <a:ext cx="833438" cy="738188"/>
            </a:xfrm>
            <a:custGeom>
              <a:avLst/>
              <a:gdLst>
                <a:gd name="T0" fmla="*/ 698 w 840"/>
                <a:gd name="T1" fmla="*/ 246 h 750"/>
                <a:gd name="T2" fmla="*/ 795 w 840"/>
                <a:gd name="T3" fmla="*/ 120 h 750"/>
                <a:gd name="T4" fmla="*/ 795 w 840"/>
                <a:gd name="T5" fmla="*/ 30 h 750"/>
                <a:gd name="T6" fmla="*/ 757 w 840"/>
                <a:gd name="T7" fmla="*/ 98 h 750"/>
                <a:gd name="T8" fmla="*/ 660 w 840"/>
                <a:gd name="T9" fmla="*/ 225 h 750"/>
                <a:gd name="T10" fmla="*/ 569 w 840"/>
                <a:gd name="T11" fmla="*/ 201 h 750"/>
                <a:gd name="T12" fmla="*/ 525 w 840"/>
                <a:gd name="T13" fmla="*/ 150 h 750"/>
                <a:gd name="T14" fmla="*/ 486 w 840"/>
                <a:gd name="T15" fmla="*/ 216 h 750"/>
                <a:gd name="T16" fmla="*/ 390 w 840"/>
                <a:gd name="T17" fmla="*/ 333 h 750"/>
                <a:gd name="T18" fmla="*/ 375 w 840"/>
                <a:gd name="T19" fmla="*/ 0 h 750"/>
                <a:gd name="T20" fmla="*/ 375 w 840"/>
                <a:gd name="T21" fmla="*/ 750 h 750"/>
                <a:gd name="T22" fmla="*/ 390 w 840"/>
                <a:gd name="T23" fmla="*/ 417 h 750"/>
                <a:gd name="T24" fmla="*/ 414 w 840"/>
                <a:gd name="T25" fmla="*/ 354 h 750"/>
                <a:gd name="T26" fmla="*/ 525 w 840"/>
                <a:gd name="T27" fmla="*/ 240 h 750"/>
                <a:gd name="T28" fmla="*/ 616 w 840"/>
                <a:gd name="T29" fmla="*/ 264 h 750"/>
                <a:gd name="T30" fmla="*/ 660 w 840"/>
                <a:gd name="T31" fmla="*/ 315 h 750"/>
                <a:gd name="T32" fmla="*/ 795 w 840"/>
                <a:gd name="T33" fmla="*/ 60 h 750"/>
                <a:gd name="T34" fmla="*/ 795 w 840"/>
                <a:gd name="T35" fmla="*/ 90 h 750"/>
                <a:gd name="T36" fmla="*/ 795 w 840"/>
                <a:gd name="T37" fmla="*/ 60 h 750"/>
                <a:gd name="T38" fmla="*/ 240 w 840"/>
                <a:gd name="T39" fmla="*/ 180 h 750"/>
                <a:gd name="T40" fmla="*/ 360 w 840"/>
                <a:gd name="T41" fmla="*/ 209 h 750"/>
                <a:gd name="T42" fmla="*/ 143 w 840"/>
                <a:gd name="T43" fmla="*/ 120 h 750"/>
                <a:gd name="T44" fmla="*/ 213 w 840"/>
                <a:gd name="T45" fmla="*/ 167 h 750"/>
                <a:gd name="T46" fmla="*/ 165 w 840"/>
                <a:gd name="T47" fmla="*/ 360 h 750"/>
                <a:gd name="T48" fmla="*/ 121 w 840"/>
                <a:gd name="T49" fmla="*/ 141 h 750"/>
                <a:gd name="T50" fmla="*/ 165 w 840"/>
                <a:gd name="T51" fmla="*/ 390 h 750"/>
                <a:gd name="T52" fmla="*/ 121 w 840"/>
                <a:gd name="T53" fmla="*/ 609 h 750"/>
                <a:gd name="T54" fmla="*/ 165 w 840"/>
                <a:gd name="T55" fmla="*/ 390 h 750"/>
                <a:gd name="T56" fmla="*/ 321 w 840"/>
                <a:gd name="T57" fmla="*/ 716 h 750"/>
                <a:gd name="T58" fmla="*/ 213 w 840"/>
                <a:gd name="T59" fmla="*/ 583 h 750"/>
                <a:gd name="T60" fmla="*/ 360 w 840"/>
                <a:gd name="T61" fmla="*/ 541 h 750"/>
                <a:gd name="T62" fmla="*/ 240 w 840"/>
                <a:gd name="T63" fmla="*/ 570 h 750"/>
                <a:gd name="T64" fmla="*/ 227 w 840"/>
                <a:gd name="T65" fmla="*/ 542 h 750"/>
                <a:gd name="T66" fmla="*/ 333 w 840"/>
                <a:gd name="T67" fmla="*/ 390 h 750"/>
                <a:gd name="T68" fmla="*/ 360 w 840"/>
                <a:gd name="T69" fmla="*/ 511 h 750"/>
                <a:gd name="T70" fmla="*/ 195 w 840"/>
                <a:gd name="T71" fmla="*/ 360 h 750"/>
                <a:gd name="T72" fmla="*/ 360 w 840"/>
                <a:gd name="T73" fmla="*/ 239 h 750"/>
                <a:gd name="T74" fmla="*/ 333 w 840"/>
                <a:gd name="T75" fmla="*/ 360 h 750"/>
                <a:gd name="T76" fmla="*/ 360 w 840"/>
                <a:gd name="T77" fmla="*/ 375 h 750"/>
                <a:gd name="T78" fmla="*/ 390 w 840"/>
                <a:gd name="T79" fmla="*/ 375 h 750"/>
                <a:gd name="T80" fmla="*/ 525 w 840"/>
                <a:gd name="T81" fmla="*/ 210 h 750"/>
                <a:gd name="T82" fmla="*/ 525 w 840"/>
                <a:gd name="T83" fmla="*/ 180 h 750"/>
                <a:gd name="T84" fmla="*/ 525 w 840"/>
                <a:gd name="T85" fmla="*/ 210 h 750"/>
                <a:gd name="T86" fmla="*/ 645 w 840"/>
                <a:gd name="T87" fmla="*/ 270 h 750"/>
                <a:gd name="T88" fmla="*/ 675 w 840"/>
                <a:gd name="T89" fmla="*/ 270 h 750"/>
                <a:gd name="T90" fmla="*/ 660 w 840"/>
                <a:gd name="T91" fmla="*/ 285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0" h="750">
                  <a:moveTo>
                    <a:pt x="705" y="270"/>
                  </a:moveTo>
                  <a:cubicBezTo>
                    <a:pt x="705" y="261"/>
                    <a:pt x="702" y="253"/>
                    <a:pt x="698" y="246"/>
                  </a:cubicBezTo>
                  <a:cubicBezTo>
                    <a:pt x="780" y="117"/>
                    <a:pt x="780" y="117"/>
                    <a:pt x="780" y="117"/>
                  </a:cubicBezTo>
                  <a:cubicBezTo>
                    <a:pt x="785" y="119"/>
                    <a:pt x="790" y="120"/>
                    <a:pt x="795" y="120"/>
                  </a:cubicBezTo>
                  <a:cubicBezTo>
                    <a:pt x="820" y="120"/>
                    <a:pt x="840" y="100"/>
                    <a:pt x="840" y="75"/>
                  </a:cubicBezTo>
                  <a:cubicBezTo>
                    <a:pt x="840" y="50"/>
                    <a:pt x="820" y="30"/>
                    <a:pt x="795" y="30"/>
                  </a:cubicBezTo>
                  <a:cubicBezTo>
                    <a:pt x="770" y="30"/>
                    <a:pt x="750" y="50"/>
                    <a:pt x="750" y="75"/>
                  </a:cubicBezTo>
                  <a:cubicBezTo>
                    <a:pt x="750" y="84"/>
                    <a:pt x="753" y="92"/>
                    <a:pt x="757" y="98"/>
                  </a:cubicBezTo>
                  <a:cubicBezTo>
                    <a:pt x="675" y="228"/>
                    <a:pt x="675" y="228"/>
                    <a:pt x="675" y="228"/>
                  </a:cubicBezTo>
                  <a:cubicBezTo>
                    <a:pt x="670" y="226"/>
                    <a:pt x="665" y="225"/>
                    <a:pt x="660" y="225"/>
                  </a:cubicBezTo>
                  <a:cubicBezTo>
                    <a:pt x="648" y="225"/>
                    <a:pt x="637" y="230"/>
                    <a:pt x="629" y="237"/>
                  </a:cubicBezTo>
                  <a:cubicBezTo>
                    <a:pt x="569" y="201"/>
                    <a:pt x="569" y="201"/>
                    <a:pt x="569" y="201"/>
                  </a:cubicBezTo>
                  <a:cubicBezTo>
                    <a:pt x="570" y="199"/>
                    <a:pt x="570" y="197"/>
                    <a:pt x="570" y="195"/>
                  </a:cubicBezTo>
                  <a:cubicBezTo>
                    <a:pt x="570" y="170"/>
                    <a:pt x="550" y="150"/>
                    <a:pt x="525" y="150"/>
                  </a:cubicBezTo>
                  <a:cubicBezTo>
                    <a:pt x="500" y="150"/>
                    <a:pt x="480" y="170"/>
                    <a:pt x="480" y="195"/>
                  </a:cubicBezTo>
                  <a:cubicBezTo>
                    <a:pt x="480" y="203"/>
                    <a:pt x="482" y="210"/>
                    <a:pt x="486" y="216"/>
                  </a:cubicBezTo>
                  <a:cubicBezTo>
                    <a:pt x="392" y="333"/>
                    <a:pt x="392" y="333"/>
                    <a:pt x="392" y="333"/>
                  </a:cubicBezTo>
                  <a:cubicBezTo>
                    <a:pt x="391" y="333"/>
                    <a:pt x="391" y="333"/>
                    <a:pt x="390" y="333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168" y="0"/>
                    <a:pt x="0" y="168"/>
                    <a:pt x="0" y="375"/>
                  </a:cubicBezTo>
                  <a:cubicBezTo>
                    <a:pt x="0" y="582"/>
                    <a:pt x="168" y="750"/>
                    <a:pt x="375" y="750"/>
                  </a:cubicBezTo>
                  <a:cubicBezTo>
                    <a:pt x="390" y="750"/>
                    <a:pt x="390" y="750"/>
                    <a:pt x="390" y="750"/>
                  </a:cubicBezTo>
                  <a:cubicBezTo>
                    <a:pt x="390" y="417"/>
                    <a:pt x="390" y="417"/>
                    <a:pt x="390" y="417"/>
                  </a:cubicBezTo>
                  <a:cubicBezTo>
                    <a:pt x="407" y="411"/>
                    <a:pt x="420" y="395"/>
                    <a:pt x="420" y="375"/>
                  </a:cubicBezTo>
                  <a:cubicBezTo>
                    <a:pt x="420" y="367"/>
                    <a:pt x="418" y="360"/>
                    <a:pt x="414" y="354"/>
                  </a:cubicBezTo>
                  <a:cubicBezTo>
                    <a:pt x="508" y="237"/>
                    <a:pt x="508" y="237"/>
                    <a:pt x="508" y="237"/>
                  </a:cubicBezTo>
                  <a:cubicBezTo>
                    <a:pt x="513" y="239"/>
                    <a:pt x="519" y="240"/>
                    <a:pt x="525" y="240"/>
                  </a:cubicBezTo>
                  <a:cubicBezTo>
                    <a:pt x="537" y="240"/>
                    <a:pt x="548" y="235"/>
                    <a:pt x="556" y="228"/>
                  </a:cubicBezTo>
                  <a:cubicBezTo>
                    <a:pt x="616" y="264"/>
                    <a:pt x="616" y="264"/>
                    <a:pt x="616" y="264"/>
                  </a:cubicBezTo>
                  <a:cubicBezTo>
                    <a:pt x="615" y="266"/>
                    <a:pt x="615" y="268"/>
                    <a:pt x="615" y="270"/>
                  </a:cubicBezTo>
                  <a:cubicBezTo>
                    <a:pt x="615" y="295"/>
                    <a:pt x="635" y="315"/>
                    <a:pt x="660" y="315"/>
                  </a:cubicBezTo>
                  <a:cubicBezTo>
                    <a:pt x="685" y="315"/>
                    <a:pt x="705" y="295"/>
                    <a:pt x="705" y="270"/>
                  </a:cubicBezTo>
                  <a:close/>
                  <a:moveTo>
                    <a:pt x="795" y="60"/>
                  </a:moveTo>
                  <a:cubicBezTo>
                    <a:pt x="803" y="60"/>
                    <a:pt x="810" y="67"/>
                    <a:pt x="810" y="75"/>
                  </a:cubicBezTo>
                  <a:cubicBezTo>
                    <a:pt x="810" y="83"/>
                    <a:pt x="803" y="90"/>
                    <a:pt x="795" y="90"/>
                  </a:cubicBezTo>
                  <a:cubicBezTo>
                    <a:pt x="787" y="90"/>
                    <a:pt x="780" y="83"/>
                    <a:pt x="780" y="75"/>
                  </a:cubicBezTo>
                  <a:cubicBezTo>
                    <a:pt x="780" y="67"/>
                    <a:pt x="787" y="60"/>
                    <a:pt x="795" y="60"/>
                  </a:cubicBezTo>
                  <a:close/>
                  <a:moveTo>
                    <a:pt x="360" y="209"/>
                  </a:moveTo>
                  <a:cubicBezTo>
                    <a:pt x="315" y="207"/>
                    <a:pt x="274" y="195"/>
                    <a:pt x="240" y="180"/>
                  </a:cubicBezTo>
                  <a:cubicBezTo>
                    <a:pt x="278" y="106"/>
                    <a:pt x="331" y="62"/>
                    <a:pt x="360" y="42"/>
                  </a:cubicBezTo>
                  <a:lnTo>
                    <a:pt x="360" y="209"/>
                  </a:lnTo>
                  <a:close/>
                  <a:moveTo>
                    <a:pt x="213" y="167"/>
                  </a:moveTo>
                  <a:cubicBezTo>
                    <a:pt x="181" y="150"/>
                    <a:pt x="156" y="131"/>
                    <a:pt x="143" y="120"/>
                  </a:cubicBezTo>
                  <a:cubicBezTo>
                    <a:pt x="192" y="76"/>
                    <a:pt x="253" y="45"/>
                    <a:pt x="321" y="34"/>
                  </a:cubicBezTo>
                  <a:cubicBezTo>
                    <a:pt x="288" y="61"/>
                    <a:pt x="246" y="104"/>
                    <a:pt x="213" y="167"/>
                  </a:cubicBezTo>
                  <a:close/>
                  <a:moveTo>
                    <a:pt x="200" y="195"/>
                  </a:moveTo>
                  <a:cubicBezTo>
                    <a:pt x="181" y="240"/>
                    <a:pt x="167" y="295"/>
                    <a:pt x="165" y="360"/>
                  </a:cubicBezTo>
                  <a:cubicBezTo>
                    <a:pt x="30" y="360"/>
                    <a:pt x="30" y="360"/>
                    <a:pt x="30" y="360"/>
                  </a:cubicBezTo>
                  <a:cubicBezTo>
                    <a:pt x="34" y="276"/>
                    <a:pt x="68" y="200"/>
                    <a:pt x="121" y="141"/>
                  </a:cubicBezTo>
                  <a:cubicBezTo>
                    <a:pt x="136" y="154"/>
                    <a:pt x="163" y="175"/>
                    <a:pt x="200" y="195"/>
                  </a:cubicBezTo>
                  <a:close/>
                  <a:moveTo>
                    <a:pt x="165" y="390"/>
                  </a:moveTo>
                  <a:cubicBezTo>
                    <a:pt x="167" y="455"/>
                    <a:pt x="181" y="510"/>
                    <a:pt x="200" y="555"/>
                  </a:cubicBezTo>
                  <a:cubicBezTo>
                    <a:pt x="163" y="575"/>
                    <a:pt x="136" y="596"/>
                    <a:pt x="121" y="609"/>
                  </a:cubicBezTo>
                  <a:cubicBezTo>
                    <a:pt x="68" y="550"/>
                    <a:pt x="34" y="474"/>
                    <a:pt x="30" y="390"/>
                  </a:cubicBezTo>
                  <a:lnTo>
                    <a:pt x="165" y="390"/>
                  </a:lnTo>
                  <a:close/>
                  <a:moveTo>
                    <a:pt x="213" y="583"/>
                  </a:moveTo>
                  <a:cubicBezTo>
                    <a:pt x="246" y="646"/>
                    <a:pt x="288" y="689"/>
                    <a:pt x="321" y="716"/>
                  </a:cubicBezTo>
                  <a:cubicBezTo>
                    <a:pt x="253" y="705"/>
                    <a:pt x="192" y="674"/>
                    <a:pt x="143" y="630"/>
                  </a:cubicBezTo>
                  <a:cubicBezTo>
                    <a:pt x="156" y="619"/>
                    <a:pt x="181" y="600"/>
                    <a:pt x="213" y="583"/>
                  </a:cubicBezTo>
                  <a:close/>
                  <a:moveTo>
                    <a:pt x="240" y="570"/>
                  </a:moveTo>
                  <a:cubicBezTo>
                    <a:pt x="274" y="555"/>
                    <a:pt x="315" y="543"/>
                    <a:pt x="360" y="541"/>
                  </a:cubicBezTo>
                  <a:cubicBezTo>
                    <a:pt x="360" y="708"/>
                    <a:pt x="360" y="708"/>
                    <a:pt x="360" y="708"/>
                  </a:cubicBezTo>
                  <a:cubicBezTo>
                    <a:pt x="331" y="688"/>
                    <a:pt x="278" y="644"/>
                    <a:pt x="240" y="570"/>
                  </a:cubicBezTo>
                  <a:close/>
                  <a:moveTo>
                    <a:pt x="360" y="511"/>
                  </a:moveTo>
                  <a:cubicBezTo>
                    <a:pt x="310" y="513"/>
                    <a:pt x="265" y="526"/>
                    <a:pt x="227" y="542"/>
                  </a:cubicBezTo>
                  <a:cubicBezTo>
                    <a:pt x="210" y="500"/>
                    <a:pt x="197" y="450"/>
                    <a:pt x="195" y="390"/>
                  </a:cubicBezTo>
                  <a:cubicBezTo>
                    <a:pt x="333" y="390"/>
                    <a:pt x="333" y="390"/>
                    <a:pt x="333" y="390"/>
                  </a:cubicBezTo>
                  <a:cubicBezTo>
                    <a:pt x="337" y="403"/>
                    <a:pt x="347" y="413"/>
                    <a:pt x="360" y="417"/>
                  </a:cubicBezTo>
                  <a:cubicBezTo>
                    <a:pt x="360" y="511"/>
                    <a:pt x="360" y="511"/>
                    <a:pt x="360" y="511"/>
                  </a:cubicBezTo>
                  <a:close/>
                  <a:moveTo>
                    <a:pt x="333" y="360"/>
                  </a:moveTo>
                  <a:cubicBezTo>
                    <a:pt x="195" y="360"/>
                    <a:pt x="195" y="360"/>
                    <a:pt x="195" y="360"/>
                  </a:cubicBezTo>
                  <a:cubicBezTo>
                    <a:pt x="197" y="300"/>
                    <a:pt x="209" y="250"/>
                    <a:pt x="227" y="207"/>
                  </a:cubicBezTo>
                  <a:cubicBezTo>
                    <a:pt x="264" y="224"/>
                    <a:pt x="310" y="237"/>
                    <a:pt x="360" y="239"/>
                  </a:cubicBezTo>
                  <a:cubicBezTo>
                    <a:pt x="360" y="333"/>
                    <a:pt x="360" y="333"/>
                    <a:pt x="360" y="333"/>
                  </a:cubicBezTo>
                  <a:cubicBezTo>
                    <a:pt x="347" y="337"/>
                    <a:pt x="337" y="347"/>
                    <a:pt x="333" y="360"/>
                  </a:cubicBezTo>
                  <a:close/>
                  <a:moveTo>
                    <a:pt x="375" y="390"/>
                  </a:moveTo>
                  <a:cubicBezTo>
                    <a:pt x="367" y="390"/>
                    <a:pt x="360" y="383"/>
                    <a:pt x="360" y="375"/>
                  </a:cubicBezTo>
                  <a:cubicBezTo>
                    <a:pt x="360" y="367"/>
                    <a:pt x="367" y="360"/>
                    <a:pt x="375" y="360"/>
                  </a:cubicBezTo>
                  <a:cubicBezTo>
                    <a:pt x="383" y="360"/>
                    <a:pt x="390" y="367"/>
                    <a:pt x="390" y="375"/>
                  </a:cubicBezTo>
                  <a:cubicBezTo>
                    <a:pt x="390" y="383"/>
                    <a:pt x="383" y="390"/>
                    <a:pt x="375" y="390"/>
                  </a:cubicBezTo>
                  <a:close/>
                  <a:moveTo>
                    <a:pt x="525" y="210"/>
                  </a:moveTo>
                  <a:cubicBezTo>
                    <a:pt x="517" y="210"/>
                    <a:pt x="510" y="203"/>
                    <a:pt x="510" y="195"/>
                  </a:cubicBezTo>
                  <a:cubicBezTo>
                    <a:pt x="510" y="187"/>
                    <a:pt x="517" y="180"/>
                    <a:pt x="525" y="180"/>
                  </a:cubicBezTo>
                  <a:cubicBezTo>
                    <a:pt x="533" y="180"/>
                    <a:pt x="540" y="187"/>
                    <a:pt x="540" y="195"/>
                  </a:cubicBezTo>
                  <a:cubicBezTo>
                    <a:pt x="540" y="203"/>
                    <a:pt x="533" y="210"/>
                    <a:pt x="525" y="210"/>
                  </a:cubicBezTo>
                  <a:close/>
                  <a:moveTo>
                    <a:pt x="660" y="285"/>
                  </a:moveTo>
                  <a:cubicBezTo>
                    <a:pt x="652" y="285"/>
                    <a:pt x="645" y="278"/>
                    <a:pt x="645" y="270"/>
                  </a:cubicBezTo>
                  <a:cubicBezTo>
                    <a:pt x="645" y="262"/>
                    <a:pt x="652" y="255"/>
                    <a:pt x="660" y="255"/>
                  </a:cubicBezTo>
                  <a:cubicBezTo>
                    <a:pt x="668" y="255"/>
                    <a:pt x="675" y="262"/>
                    <a:pt x="675" y="270"/>
                  </a:cubicBezTo>
                  <a:cubicBezTo>
                    <a:pt x="675" y="278"/>
                    <a:pt x="668" y="285"/>
                    <a:pt x="660" y="285"/>
                  </a:cubicBezTo>
                  <a:close/>
                  <a:moveTo>
                    <a:pt x="660" y="285"/>
                  </a:moveTo>
                  <a:cubicBezTo>
                    <a:pt x="660" y="285"/>
                    <a:pt x="660" y="285"/>
                    <a:pt x="660" y="28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87" name="Group 486"/>
          <p:cNvGrpSpPr>
            <a:grpSpLocks noChangeAspect="1"/>
          </p:cNvGrpSpPr>
          <p:nvPr/>
        </p:nvGrpSpPr>
        <p:grpSpPr>
          <a:xfrm>
            <a:off x="2815698" y="5093229"/>
            <a:ext cx="311679" cy="304800"/>
            <a:chOff x="4071938" y="7364413"/>
            <a:chExt cx="935038" cy="914400"/>
          </a:xfrm>
        </p:grpSpPr>
        <p:sp>
          <p:nvSpPr>
            <p:cNvPr id="480" name="Freeform 439"/>
            <p:cNvSpPr>
              <a:spLocks noEditPoints="1"/>
            </p:cNvSpPr>
            <p:nvPr/>
          </p:nvSpPr>
          <p:spPr bwMode="auto">
            <a:xfrm>
              <a:off x="4402138" y="7513638"/>
              <a:ext cx="120650" cy="120650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120 h 120"/>
                <a:gd name="T12" fmla="*/ 60 w 12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120"/>
                  </a:moveTo>
                  <a:cubicBezTo>
                    <a:pt x="60" y="120"/>
                    <a:pt x="60" y="120"/>
                    <a:pt x="60" y="1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1" name="Freeform 440"/>
            <p:cNvSpPr>
              <a:spLocks noEditPoints="1"/>
            </p:cNvSpPr>
            <p:nvPr/>
          </p:nvSpPr>
          <p:spPr bwMode="auto">
            <a:xfrm>
              <a:off x="4568825" y="7453313"/>
              <a:ext cx="120650" cy="120650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120 h 120"/>
                <a:gd name="T12" fmla="*/ 60 w 12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120"/>
                  </a:moveTo>
                  <a:cubicBezTo>
                    <a:pt x="60" y="120"/>
                    <a:pt x="60" y="120"/>
                    <a:pt x="60" y="1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2" name="Rectangle 441"/>
            <p:cNvSpPr>
              <a:spLocks noChangeArrowheads="1"/>
            </p:cNvSpPr>
            <p:nvPr/>
          </p:nvSpPr>
          <p:spPr bwMode="auto">
            <a:xfrm>
              <a:off x="4416425" y="7423150"/>
              <a:ext cx="30163" cy="762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3" name="Rectangle 442"/>
            <p:cNvSpPr>
              <a:spLocks noChangeArrowheads="1"/>
            </p:cNvSpPr>
            <p:nvPr/>
          </p:nvSpPr>
          <p:spPr bwMode="auto">
            <a:xfrm>
              <a:off x="4478338" y="7408863"/>
              <a:ext cx="30163" cy="90488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4" name="Rectangle 443"/>
            <p:cNvSpPr>
              <a:spLocks noChangeArrowheads="1"/>
            </p:cNvSpPr>
            <p:nvPr/>
          </p:nvSpPr>
          <p:spPr bwMode="auto">
            <a:xfrm>
              <a:off x="4583113" y="7378700"/>
              <a:ext cx="30163" cy="6032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5" name="Rectangle 444"/>
            <p:cNvSpPr>
              <a:spLocks noChangeArrowheads="1"/>
            </p:cNvSpPr>
            <p:nvPr/>
          </p:nvSpPr>
          <p:spPr bwMode="auto">
            <a:xfrm>
              <a:off x="4645025" y="7364413"/>
              <a:ext cx="30163" cy="7461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6" name="Freeform 445"/>
            <p:cNvSpPr>
              <a:spLocks noEditPoints="1"/>
            </p:cNvSpPr>
            <p:nvPr/>
          </p:nvSpPr>
          <p:spPr bwMode="auto">
            <a:xfrm>
              <a:off x="4071938" y="7573963"/>
              <a:ext cx="935038" cy="704850"/>
            </a:xfrm>
            <a:custGeom>
              <a:avLst/>
              <a:gdLst>
                <a:gd name="T0" fmla="*/ 836 w 925"/>
                <a:gd name="T1" fmla="*/ 0 h 705"/>
                <a:gd name="T2" fmla="*/ 773 w 925"/>
                <a:gd name="T3" fmla="*/ 158 h 705"/>
                <a:gd name="T4" fmla="*/ 581 w 925"/>
                <a:gd name="T5" fmla="*/ 135 h 705"/>
                <a:gd name="T6" fmla="*/ 299 w 925"/>
                <a:gd name="T7" fmla="*/ 30 h 705"/>
                <a:gd name="T8" fmla="*/ 11 w 925"/>
                <a:gd name="T9" fmla="*/ 165 h 705"/>
                <a:gd name="T10" fmla="*/ 404 w 925"/>
                <a:gd name="T11" fmla="*/ 122 h 705"/>
                <a:gd name="T12" fmla="*/ 534 w 925"/>
                <a:gd name="T13" fmla="*/ 206 h 705"/>
                <a:gd name="T14" fmla="*/ 462 w 925"/>
                <a:gd name="T15" fmla="*/ 190 h 705"/>
                <a:gd name="T16" fmla="*/ 336 w 925"/>
                <a:gd name="T17" fmla="*/ 374 h 705"/>
                <a:gd name="T18" fmla="*/ 299 w 925"/>
                <a:gd name="T19" fmla="*/ 360 h 705"/>
                <a:gd name="T20" fmla="*/ 292 w 925"/>
                <a:gd name="T21" fmla="*/ 390 h 705"/>
                <a:gd name="T22" fmla="*/ 221 w 925"/>
                <a:gd name="T23" fmla="*/ 429 h 705"/>
                <a:gd name="T24" fmla="*/ 221 w 925"/>
                <a:gd name="T25" fmla="*/ 471 h 705"/>
                <a:gd name="T26" fmla="*/ 476 w 925"/>
                <a:gd name="T27" fmla="*/ 705 h 705"/>
                <a:gd name="T28" fmla="*/ 621 w 925"/>
                <a:gd name="T29" fmla="*/ 380 h 705"/>
                <a:gd name="T30" fmla="*/ 626 w 925"/>
                <a:gd name="T31" fmla="*/ 300 h 705"/>
                <a:gd name="T32" fmla="*/ 621 w 925"/>
                <a:gd name="T33" fmla="*/ 221 h 705"/>
                <a:gd name="T34" fmla="*/ 889 w 925"/>
                <a:gd name="T35" fmla="*/ 50 h 705"/>
                <a:gd name="T36" fmla="*/ 596 w 925"/>
                <a:gd name="T37" fmla="*/ 180 h 705"/>
                <a:gd name="T38" fmla="*/ 552 w 925"/>
                <a:gd name="T39" fmla="*/ 169 h 705"/>
                <a:gd name="T40" fmla="*/ 596 w 925"/>
                <a:gd name="T41" fmla="*/ 180 h 705"/>
                <a:gd name="T42" fmla="*/ 352 w 925"/>
                <a:gd name="T43" fmla="*/ 60 h 705"/>
                <a:gd name="T44" fmla="*/ 525 w 925"/>
                <a:gd name="T45" fmla="*/ 135 h 705"/>
                <a:gd name="T46" fmla="*/ 542 w 925"/>
                <a:gd name="T47" fmla="*/ 246 h 705"/>
                <a:gd name="T48" fmla="*/ 596 w 925"/>
                <a:gd name="T49" fmla="*/ 240 h 705"/>
                <a:gd name="T50" fmla="*/ 542 w 925"/>
                <a:gd name="T51" fmla="*/ 246 h 705"/>
                <a:gd name="T52" fmla="*/ 521 w 925"/>
                <a:gd name="T53" fmla="*/ 315 h 705"/>
                <a:gd name="T54" fmla="*/ 581 w 925"/>
                <a:gd name="T55" fmla="*/ 285 h 705"/>
                <a:gd name="T56" fmla="*/ 581 w 925"/>
                <a:gd name="T57" fmla="*/ 375 h 705"/>
                <a:gd name="T58" fmla="*/ 521 w 925"/>
                <a:gd name="T59" fmla="*/ 345 h 705"/>
                <a:gd name="T60" fmla="*/ 590 w 925"/>
                <a:gd name="T61" fmla="*/ 629 h 705"/>
                <a:gd name="T62" fmla="*/ 357 w 925"/>
                <a:gd name="T63" fmla="*/ 395 h 705"/>
                <a:gd name="T64" fmla="*/ 471 w 925"/>
                <a:gd name="T65" fmla="*/ 241 h 705"/>
                <a:gd name="T66" fmla="*/ 476 w 925"/>
                <a:gd name="T67" fmla="*/ 300 h 705"/>
                <a:gd name="T68" fmla="*/ 487 w 925"/>
                <a:gd name="T69" fmla="*/ 390 h 705"/>
                <a:gd name="T70" fmla="*/ 453 w 925"/>
                <a:gd name="T71" fmla="*/ 420 h 705"/>
                <a:gd name="T72" fmla="*/ 498 w 925"/>
                <a:gd name="T73" fmla="*/ 525 h 705"/>
                <a:gd name="T74" fmla="*/ 453 w 925"/>
                <a:gd name="T75" fmla="*/ 570 h 705"/>
                <a:gd name="T76" fmla="*/ 401 w 925"/>
                <a:gd name="T77" fmla="*/ 540 h 705"/>
                <a:gd name="T78" fmla="*/ 461 w 925"/>
                <a:gd name="T79" fmla="*/ 600 h 705"/>
                <a:gd name="T80" fmla="*/ 491 w 925"/>
                <a:gd name="T81" fmla="*/ 600 h 705"/>
                <a:gd name="T82" fmla="*/ 498 w 925"/>
                <a:gd name="T83" fmla="*/ 495 h 705"/>
                <a:gd name="T84" fmla="*/ 453 w 925"/>
                <a:gd name="T85" fmla="*/ 450 h 705"/>
                <a:gd name="T86" fmla="*/ 521 w 925"/>
                <a:gd name="T87" fmla="*/ 480 h 705"/>
                <a:gd name="T88" fmla="*/ 498 w 925"/>
                <a:gd name="T89" fmla="*/ 420 h 705"/>
                <a:gd name="T90" fmla="*/ 521 w 925"/>
                <a:gd name="T91" fmla="*/ 405 h 705"/>
                <a:gd name="T92" fmla="*/ 641 w 925"/>
                <a:gd name="T93" fmla="*/ 510 h 705"/>
                <a:gd name="T94" fmla="*/ 590 w 925"/>
                <a:gd name="T95" fmla="*/ 62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5" h="705">
                  <a:moveTo>
                    <a:pt x="925" y="71"/>
                  </a:moveTo>
                  <a:cubicBezTo>
                    <a:pt x="907" y="0"/>
                    <a:pt x="907" y="0"/>
                    <a:pt x="907" y="0"/>
                  </a:cubicBezTo>
                  <a:cubicBezTo>
                    <a:pt x="836" y="0"/>
                    <a:pt x="836" y="0"/>
                    <a:pt x="836" y="0"/>
                  </a:cubicBezTo>
                  <a:cubicBezTo>
                    <a:pt x="836" y="30"/>
                    <a:pt x="836" y="30"/>
                    <a:pt x="836" y="30"/>
                  </a:cubicBezTo>
                  <a:cubicBezTo>
                    <a:pt x="866" y="30"/>
                    <a:pt x="866" y="30"/>
                    <a:pt x="866" y="30"/>
                  </a:cubicBezTo>
                  <a:cubicBezTo>
                    <a:pt x="773" y="158"/>
                    <a:pt x="773" y="158"/>
                    <a:pt x="773" y="158"/>
                  </a:cubicBezTo>
                  <a:cubicBezTo>
                    <a:pt x="700" y="100"/>
                    <a:pt x="700" y="100"/>
                    <a:pt x="700" y="100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2" y="152"/>
                    <a:pt x="604" y="135"/>
                    <a:pt x="581" y="135"/>
                  </a:cubicBezTo>
                  <a:cubicBezTo>
                    <a:pt x="576" y="135"/>
                    <a:pt x="576" y="135"/>
                    <a:pt x="576" y="135"/>
                  </a:cubicBezTo>
                  <a:cubicBezTo>
                    <a:pt x="636" y="30"/>
                    <a:pt x="636" y="30"/>
                    <a:pt x="636" y="30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356" y="123"/>
                    <a:pt x="356" y="123"/>
                    <a:pt x="356" y="123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316" y="195"/>
                    <a:pt x="316" y="195"/>
                    <a:pt x="316" y="195"/>
                  </a:cubicBezTo>
                  <a:cubicBezTo>
                    <a:pt x="404" y="122"/>
                    <a:pt x="404" y="122"/>
                    <a:pt x="404" y="122"/>
                  </a:cubicBezTo>
                  <a:cubicBezTo>
                    <a:pt x="497" y="148"/>
                    <a:pt x="497" y="148"/>
                    <a:pt x="497" y="148"/>
                  </a:cubicBezTo>
                  <a:cubicBezTo>
                    <a:pt x="528" y="188"/>
                    <a:pt x="528" y="188"/>
                    <a:pt x="528" y="188"/>
                  </a:cubicBezTo>
                  <a:cubicBezTo>
                    <a:pt x="533" y="193"/>
                    <a:pt x="534" y="199"/>
                    <a:pt x="534" y="206"/>
                  </a:cubicBezTo>
                  <a:cubicBezTo>
                    <a:pt x="533" y="213"/>
                    <a:pt x="529" y="218"/>
                    <a:pt x="524" y="222"/>
                  </a:cubicBezTo>
                  <a:cubicBezTo>
                    <a:pt x="514" y="230"/>
                    <a:pt x="501" y="229"/>
                    <a:pt x="492" y="220"/>
                  </a:cubicBezTo>
                  <a:cubicBezTo>
                    <a:pt x="462" y="190"/>
                    <a:pt x="462" y="190"/>
                    <a:pt x="462" y="190"/>
                  </a:cubicBezTo>
                  <a:cubicBezTo>
                    <a:pt x="376" y="258"/>
                    <a:pt x="376" y="258"/>
                    <a:pt x="376" y="258"/>
                  </a:cubicBezTo>
                  <a:cubicBezTo>
                    <a:pt x="385" y="269"/>
                    <a:pt x="385" y="269"/>
                    <a:pt x="385" y="269"/>
                  </a:cubicBezTo>
                  <a:cubicBezTo>
                    <a:pt x="382" y="307"/>
                    <a:pt x="365" y="344"/>
                    <a:pt x="336" y="374"/>
                  </a:cubicBezTo>
                  <a:cubicBezTo>
                    <a:pt x="336" y="375"/>
                    <a:pt x="335" y="375"/>
                    <a:pt x="335" y="375"/>
                  </a:cubicBezTo>
                  <a:cubicBezTo>
                    <a:pt x="329" y="375"/>
                    <a:pt x="329" y="375"/>
                    <a:pt x="329" y="375"/>
                  </a:cubicBezTo>
                  <a:cubicBezTo>
                    <a:pt x="299" y="360"/>
                    <a:pt x="299" y="360"/>
                    <a:pt x="299" y="360"/>
                  </a:cubicBezTo>
                  <a:cubicBezTo>
                    <a:pt x="11" y="360"/>
                    <a:pt x="11" y="360"/>
                    <a:pt x="11" y="360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292" y="390"/>
                    <a:pt x="292" y="390"/>
                    <a:pt x="292" y="390"/>
                  </a:cubicBezTo>
                  <a:cubicBezTo>
                    <a:pt x="314" y="401"/>
                    <a:pt x="314" y="401"/>
                    <a:pt x="314" y="401"/>
                  </a:cubicBezTo>
                  <a:cubicBezTo>
                    <a:pt x="296" y="428"/>
                    <a:pt x="285" y="458"/>
                    <a:pt x="282" y="490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21" y="671"/>
                    <a:pt x="21" y="671"/>
                    <a:pt x="21" y="671"/>
                  </a:cubicBezTo>
                  <a:cubicBezTo>
                    <a:pt x="221" y="471"/>
                    <a:pt x="221" y="471"/>
                    <a:pt x="221" y="471"/>
                  </a:cubicBezTo>
                  <a:cubicBezTo>
                    <a:pt x="282" y="533"/>
                    <a:pt x="282" y="533"/>
                    <a:pt x="282" y="533"/>
                  </a:cubicBezTo>
                  <a:cubicBezTo>
                    <a:pt x="293" y="625"/>
                    <a:pt x="373" y="701"/>
                    <a:pt x="468" y="705"/>
                  </a:cubicBezTo>
                  <a:cubicBezTo>
                    <a:pt x="470" y="705"/>
                    <a:pt x="473" y="705"/>
                    <a:pt x="476" y="705"/>
                  </a:cubicBezTo>
                  <a:cubicBezTo>
                    <a:pt x="526" y="705"/>
                    <a:pt x="574" y="686"/>
                    <a:pt x="611" y="651"/>
                  </a:cubicBezTo>
                  <a:cubicBezTo>
                    <a:pt x="649" y="614"/>
                    <a:pt x="671" y="564"/>
                    <a:pt x="671" y="510"/>
                  </a:cubicBezTo>
                  <a:cubicBezTo>
                    <a:pt x="671" y="461"/>
                    <a:pt x="653" y="416"/>
                    <a:pt x="621" y="380"/>
                  </a:cubicBezTo>
                  <a:cubicBezTo>
                    <a:pt x="624" y="374"/>
                    <a:pt x="626" y="367"/>
                    <a:pt x="626" y="360"/>
                  </a:cubicBezTo>
                  <a:cubicBezTo>
                    <a:pt x="626" y="348"/>
                    <a:pt x="621" y="338"/>
                    <a:pt x="614" y="330"/>
                  </a:cubicBezTo>
                  <a:cubicBezTo>
                    <a:pt x="621" y="322"/>
                    <a:pt x="626" y="312"/>
                    <a:pt x="626" y="300"/>
                  </a:cubicBezTo>
                  <a:cubicBezTo>
                    <a:pt x="626" y="288"/>
                    <a:pt x="621" y="278"/>
                    <a:pt x="614" y="270"/>
                  </a:cubicBezTo>
                  <a:cubicBezTo>
                    <a:pt x="621" y="262"/>
                    <a:pt x="626" y="252"/>
                    <a:pt x="626" y="240"/>
                  </a:cubicBezTo>
                  <a:cubicBezTo>
                    <a:pt x="626" y="233"/>
                    <a:pt x="624" y="227"/>
                    <a:pt x="621" y="221"/>
                  </a:cubicBezTo>
                  <a:cubicBezTo>
                    <a:pt x="702" y="140"/>
                    <a:pt x="702" y="140"/>
                    <a:pt x="702" y="140"/>
                  </a:cubicBezTo>
                  <a:cubicBezTo>
                    <a:pt x="778" y="202"/>
                    <a:pt x="778" y="202"/>
                    <a:pt x="778" y="202"/>
                  </a:cubicBezTo>
                  <a:cubicBezTo>
                    <a:pt x="889" y="50"/>
                    <a:pt x="889" y="50"/>
                    <a:pt x="889" y="50"/>
                  </a:cubicBezTo>
                  <a:cubicBezTo>
                    <a:pt x="896" y="79"/>
                    <a:pt x="896" y="79"/>
                    <a:pt x="896" y="79"/>
                  </a:cubicBezTo>
                  <a:lnTo>
                    <a:pt x="925" y="71"/>
                  </a:lnTo>
                  <a:close/>
                  <a:moveTo>
                    <a:pt x="596" y="180"/>
                  </a:moveTo>
                  <a:cubicBezTo>
                    <a:pt x="596" y="188"/>
                    <a:pt x="589" y="195"/>
                    <a:pt x="581" y="195"/>
                  </a:cubicBezTo>
                  <a:cubicBezTo>
                    <a:pt x="563" y="195"/>
                    <a:pt x="563" y="195"/>
                    <a:pt x="563" y="195"/>
                  </a:cubicBezTo>
                  <a:cubicBezTo>
                    <a:pt x="562" y="186"/>
                    <a:pt x="558" y="176"/>
                    <a:pt x="552" y="169"/>
                  </a:cubicBezTo>
                  <a:cubicBezTo>
                    <a:pt x="549" y="165"/>
                    <a:pt x="549" y="165"/>
                    <a:pt x="549" y="165"/>
                  </a:cubicBezTo>
                  <a:cubicBezTo>
                    <a:pt x="581" y="165"/>
                    <a:pt x="581" y="165"/>
                    <a:pt x="581" y="165"/>
                  </a:cubicBezTo>
                  <a:cubicBezTo>
                    <a:pt x="589" y="165"/>
                    <a:pt x="596" y="172"/>
                    <a:pt x="596" y="180"/>
                  </a:cubicBezTo>
                  <a:close/>
                  <a:moveTo>
                    <a:pt x="397" y="88"/>
                  </a:moveTo>
                  <a:cubicBezTo>
                    <a:pt x="379" y="104"/>
                    <a:pt x="379" y="104"/>
                    <a:pt x="379" y="104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585" y="60"/>
                    <a:pt x="585" y="60"/>
                    <a:pt x="585" y="60"/>
                  </a:cubicBezTo>
                  <a:cubicBezTo>
                    <a:pt x="542" y="135"/>
                    <a:pt x="542" y="135"/>
                    <a:pt x="542" y="135"/>
                  </a:cubicBezTo>
                  <a:cubicBezTo>
                    <a:pt x="525" y="135"/>
                    <a:pt x="525" y="135"/>
                    <a:pt x="525" y="135"/>
                  </a:cubicBezTo>
                  <a:cubicBezTo>
                    <a:pt x="514" y="122"/>
                    <a:pt x="514" y="122"/>
                    <a:pt x="514" y="122"/>
                  </a:cubicBezTo>
                  <a:lnTo>
                    <a:pt x="397" y="88"/>
                  </a:lnTo>
                  <a:close/>
                  <a:moveTo>
                    <a:pt x="542" y="246"/>
                  </a:moveTo>
                  <a:cubicBezTo>
                    <a:pt x="550" y="241"/>
                    <a:pt x="555" y="233"/>
                    <a:pt x="559" y="225"/>
                  </a:cubicBezTo>
                  <a:cubicBezTo>
                    <a:pt x="581" y="225"/>
                    <a:pt x="581" y="225"/>
                    <a:pt x="581" y="225"/>
                  </a:cubicBezTo>
                  <a:cubicBezTo>
                    <a:pt x="589" y="225"/>
                    <a:pt x="596" y="232"/>
                    <a:pt x="596" y="240"/>
                  </a:cubicBezTo>
                  <a:cubicBezTo>
                    <a:pt x="596" y="248"/>
                    <a:pt x="589" y="255"/>
                    <a:pt x="581" y="255"/>
                  </a:cubicBezTo>
                  <a:cubicBezTo>
                    <a:pt x="525" y="255"/>
                    <a:pt x="525" y="255"/>
                    <a:pt x="525" y="255"/>
                  </a:cubicBezTo>
                  <a:cubicBezTo>
                    <a:pt x="531" y="253"/>
                    <a:pt x="537" y="250"/>
                    <a:pt x="542" y="246"/>
                  </a:cubicBezTo>
                  <a:close/>
                  <a:moveTo>
                    <a:pt x="596" y="300"/>
                  </a:moveTo>
                  <a:cubicBezTo>
                    <a:pt x="596" y="308"/>
                    <a:pt x="589" y="315"/>
                    <a:pt x="581" y="315"/>
                  </a:cubicBezTo>
                  <a:cubicBezTo>
                    <a:pt x="521" y="315"/>
                    <a:pt x="521" y="315"/>
                    <a:pt x="521" y="315"/>
                  </a:cubicBezTo>
                  <a:cubicBezTo>
                    <a:pt x="512" y="315"/>
                    <a:pt x="506" y="308"/>
                    <a:pt x="506" y="300"/>
                  </a:cubicBezTo>
                  <a:cubicBezTo>
                    <a:pt x="506" y="292"/>
                    <a:pt x="512" y="285"/>
                    <a:pt x="521" y="285"/>
                  </a:cubicBezTo>
                  <a:cubicBezTo>
                    <a:pt x="581" y="285"/>
                    <a:pt x="581" y="285"/>
                    <a:pt x="581" y="285"/>
                  </a:cubicBezTo>
                  <a:cubicBezTo>
                    <a:pt x="589" y="285"/>
                    <a:pt x="596" y="292"/>
                    <a:pt x="596" y="300"/>
                  </a:cubicBezTo>
                  <a:close/>
                  <a:moveTo>
                    <a:pt x="596" y="360"/>
                  </a:moveTo>
                  <a:cubicBezTo>
                    <a:pt x="596" y="368"/>
                    <a:pt x="589" y="375"/>
                    <a:pt x="581" y="375"/>
                  </a:cubicBezTo>
                  <a:cubicBezTo>
                    <a:pt x="521" y="375"/>
                    <a:pt x="521" y="375"/>
                    <a:pt x="521" y="375"/>
                  </a:cubicBezTo>
                  <a:cubicBezTo>
                    <a:pt x="512" y="375"/>
                    <a:pt x="506" y="368"/>
                    <a:pt x="506" y="360"/>
                  </a:cubicBezTo>
                  <a:cubicBezTo>
                    <a:pt x="506" y="352"/>
                    <a:pt x="512" y="345"/>
                    <a:pt x="521" y="345"/>
                  </a:cubicBezTo>
                  <a:cubicBezTo>
                    <a:pt x="581" y="345"/>
                    <a:pt x="581" y="345"/>
                    <a:pt x="581" y="345"/>
                  </a:cubicBezTo>
                  <a:cubicBezTo>
                    <a:pt x="589" y="345"/>
                    <a:pt x="596" y="352"/>
                    <a:pt x="596" y="360"/>
                  </a:cubicBezTo>
                  <a:close/>
                  <a:moveTo>
                    <a:pt x="590" y="629"/>
                  </a:moveTo>
                  <a:cubicBezTo>
                    <a:pt x="557" y="660"/>
                    <a:pt x="514" y="677"/>
                    <a:pt x="469" y="675"/>
                  </a:cubicBezTo>
                  <a:cubicBezTo>
                    <a:pt x="383" y="671"/>
                    <a:pt x="312" y="599"/>
                    <a:pt x="311" y="513"/>
                  </a:cubicBezTo>
                  <a:cubicBezTo>
                    <a:pt x="310" y="469"/>
                    <a:pt x="326" y="427"/>
                    <a:pt x="357" y="395"/>
                  </a:cubicBezTo>
                  <a:cubicBezTo>
                    <a:pt x="393" y="358"/>
                    <a:pt x="413" y="313"/>
                    <a:pt x="415" y="266"/>
                  </a:cubicBezTo>
                  <a:cubicBezTo>
                    <a:pt x="460" y="230"/>
                    <a:pt x="460" y="230"/>
                    <a:pt x="460" y="230"/>
                  </a:cubicBezTo>
                  <a:cubicBezTo>
                    <a:pt x="471" y="241"/>
                    <a:pt x="471" y="241"/>
                    <a:pt x="471" y="241"/>
                  </a:cubicBezTo>
                  <a:cubicBezTo>
                    <a:pt x="472" y="243"/>
                    <a:pt x="474" y="244"/>
                    <a:pt x="476" y="246"/>
                  </a:cubicBezTo>
                  <a:cubicBezTo>
                    <a:pt x="477" y="255"/>
                    <a:pt x="481" y="263"/>
                    <a:pt x="487" y="270"/>
                  </a:cubicBezTo>
                  <a:cubicBezTo>
                    <a:pt x="480" y="278"/>
                    <a:pt x="476" y="288"/>
                    <a:pt x="476" y="300"/>
                  </a:cubicBezTo>
                  <a:cubicBezTo>
                    <a:pt x="476" y="312"/>
                    <a:pt x="480" y="322"/>
                    <a:pt x="487" y="330"/>
                  </a:cubicBezTo>
                  <a:cubicBezTo>
                    <a:pt x="480" y="338"/>
                    <a:pt x="476" y="348"/>
                    <a:pt x="476" y="360"/>
                  </a:cubicBezTo>
                  <a:cubicBezTo>
                    <a:pt x="476" y="372"/>
                    <a:pt x="480" y="382"/>
                    <a:pt x="487" y="390"/>
                  </a:cubicBezTo>
                  <a:cubicBezTo>
                    <a:pt x="461" y="390"/>
                    <a:pt x="461" y="390"/>
                    <a:pt x="461" y="390"/>
                  </a:cubicBezTo>
                  <a:cubicBezTo>
                    <a:pt x="461" y="420"/>
                    <a:pt x="461" y="420"/>
                    <a:pt x="461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24" y="420"/>
                    <a:pt x="401" y="444"/>
                    <a:pt x="401" y="472"/>
                  </a:cubicBezTo>
                  <a:cubicBezTo>
                    <a:pt x="401" y="501"/>
                    <a:pt x="424" y="525"/>
                    <a:pt x="453" y="525"/>
                  </a:cubicBezTo>
                  <a:cubicBezTo>
                    <a:pt x="498" y="525"/>
                    <a:pt x="498" y="525"/>
                    <a:pt x="498" y="525"/>
                  </a:cubicBezTo>
                  <a:cubicBezTo>
                    <a:pt x="511" y="525"/>
                    <a:pt x="521" y="535"/>
                    <a:pt x="521" y="547"/>
                  </a:cubicBezTo>
                  <a:cubicBezTo>
                    <a:pt x="521" y="560"/>
                    <a:pt x="511" y="570"/>
                    <a:pt x="498" y="570"/>
                  </a:cubicBezTo>
                  <a:cubicBezTo>
                    <a:pt x="453" y="570"/>
                    <a:pt x="453" y="570"/>
                    <a:pt x="453" y="570"/>
                  </a:cubicBezTo>
                  <a:cubicBezTo>
                    <a:pt x="441" y="570"/>
                    <a:pt x="431" y="560"/>
                    <a:pt x="431" y="547"/>
                  </a:cubicBezTo>
                  <a:cubicBezTo>
                    <a:pt x="431" y="540"/>
                    <a:pt x="431" y="540"/>
                    <a:pt x="431" y="540"/>
                  </a:cubicBezTo>
                  <a:cubicBezTo>
                    <a:pt x="401" y="540"/>
                    <a:pt x="401" y="540"/>
                    <a:pt x="401" y="540"/>
                  </a:cubicBezTo>
                  <a:cubicBezTo>
                    <a:pt x="401" y="547"/>
                    <a:pt x="401" y="547"/>
                    <a:pt x="401" y="547"/>
                  </a:cubicBezTo>
                  <a:cubicBezTo>
                    <a:pt x="401" y="576"/>
                    <a:pt x="424" y="600"/>
                    <a:pt x="453" y="600"/>
                  </a:cubicBezTo>
                  <a:cubicBezTo>
                    <a:pt x="461" y="600"/>
                    <a:pt x="461" y="600"/>
                    <a:pt x="461" y="600"/>
                  </a:cubicBezTo>
                  <a:cubicBezTo>
                    <a:pt x="461" y="630"/>
                    <a:pt x="461" y="630"/>
                    <a:pt x="461" y="630"/>
                  </a:cubicBezTo>
                  <a:cubicBezTo>
                    <a:pt x="491" y="630"/>
                    <a:pt x="491" y="630"/>
                    <a:pt x="491" y="630"/>
                  </a:cubicBezTo>
                  <a:cubicBezTo>
                    <a:pt x="491" y="600"/>
                    <a:pt x="491" y="600"/>
                    <a:pt x="491" y="600"/>
                  </a:cubicBezTo>
                  <a:cubicBezTo>
                    <a:pt x="498" y="600"/>
                    <a:pt x="498" y="600"/>
                    <a:pt x="498" y="600"/>
                  </a:cubicBezTo>
                  <a:cubicBezTo>
                    <a:pt x="527" y="600"/>
                    <a:pt x="551" y="576"/>
                    <a:pt x="551" y="547"/>
                  </a:cubicBezTo>
                  <a:cubicBezTo>
                    <a:pt x="551" y="519"/>
                    <a:pt x="527" y="495"/>
                    <a:pt x="498" y="495"/>
                  </a:cubicBezTo>
                  <a:cubicBezTo>
                    <a:pt x="453" y="495"/>
                    <a:pt x="453" y="495"/>
                    <a:pt x="453" y="495"/>
                  </a:cubicBezTo>
                  <a:cubicBezTo>
                    <a:pt x="441" y="495"/>
                    <a:pt x="431" y="485"/>
                    <a:pt x="431" y="472"/>
                  </a:cubicBezTo>
                  <a:cubicBezTo>
                    <a:pt x="431" y="460"/>
                    <a:pt x="441" y="450"/>
                    <a:pt x="453" y="450"/>
                  </a:cubicBezTo>
                  <a:cubicBezTo>
                    <a:pt x="498" y="450"/>
                    <a:pt x="498" y="450"/>
                    <a:pt x="498" y="450"/>
                  </a:cubicBezTo>
                  <a:cubicBezTo>
                    <a:pt x="511" y="450"/>
                    <a:pt x="521" y="460"/>
                    <a:pt x="521" y="472"/>
                  </a:cubicBezTo>
                  <a:cubicBezTo>
                    <a:pt x="521" y="480"/>
                    <a:pt x="521" y="480"/>
                    <a:pt x="521" y="480"/>
                  </a:cubicBezTo>
                  <a:cubicBezTo>
                    <a:pt x="551" y="480"/>
                    <a:pt x="551" y="480"/>
                    <a:pt x="551" y="480"/>
                  </a:cubicBezTo>
                  <a:cubicBezTo>
                    <a:pt x="551" y="472"/>
                    <a:pt x="551" y="472"/>
                    <a:pt x="551" y="472"/>
                  </a:cubicBezTo>
                  <a:cubicBezTo>
                    <a:pt x="551" y="444"/>
                    <a:pt x="527" y="420"/>
                    <a:pt x="498" y="420"/>
                  </a:cubicBezTo>
                  <a:cubicBezTo>
                    <a:pt x="491" y="420"/>
                    <a:pt x="491" y="420"/>
                    <a:pt x="491" y="420"/>
                  </a:cubicBezTo>
                  <a:cubicBezTo>
                    <a:pt x="491" y="393"/>
                    <a:pt x="491" y="393"/>
                    <a:pt x="491" y="393"/>
                  </a:cubicBezTo>
                  <a:cubicBezTo>
                    <a:pt x="499" y="400"/>
                    <a:pt x="509" y="405"/>
                    <a:pt x="521" y="405"/>
                  </a:cubicBezTo>
                  <a:cubicBezTo>
                    <a:pt x="581" y="405"/>
                    <a:pt x="581" y="405"/>
                    <a:pt x="581" y="405"/>
                  </a:cubicBezTo>
                  <a:cubicBezTo>
                    <a:pt x="587" y="405"/>
                    <a:pt x="593" y="403"/>
                    <a:pt x="599" y="401"/>
                  </a:cubicBezTo>
                  <a:cubicBezTo>
                    <a:pt x="626" y="431"/>
                    <a:pt x="641" y="469"/>
                    <a:pt x="641" y="510"/>
                  </a:cubicBezTo>
                  <a:cubicBezTo>
                    <a:pt x="641" y="555"/>
                    <a:pt x="623" y="598"/>
                    <a:pt x="590" y="629"/>
                  </a:cubicBezTo>
                  <a:close/>
                  <a:moveTo>
                    <a:pt x="590" y="629"/>
                  </a:moveTo>
                  <a:cubicBezTo>
                    <a:pt x="590" y="629"/>
                    <a:pt x="590" y="629"/>
                    <a:pt x="590" y="62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7" name="Group 496"/>
          <p:cNvGrpSpPr>
            <a:grpSpLocks noChangeAspect="1"/>
          </p:cNvGrpSpPr>
          <p:nvPr/>
        </p:nvGrpSpPr>
        <p:grpSpPr>
          <a:xfrm>
            <a:off x="1619801" y="5183717"/>
            <a:ext cx="248179" cy="304800"/>
            <a:chOff x="2352675" y="7451726"/>
            <a:chExt cx="744538" cy="914400"/>
          </a:xfrm>
        </p:grpSpPr>
        <p:sp>
          <p:nvSpPr>
            <p:cNvPr id="490" name="Freeform 449"/>
            <p:cNvSpPr>
              <a:spLocks noEditPoints="1"/>
            </p:cNvSpPr>
            <p:nvPr/>
          </p:nvSpPr>
          <p:spPr bwMode="auto">
            <a:xfrm>
              <a:off x="2352675" y="7451726"/>
              <a:ext cx="744538" cy="501650"/>
            </a:xfrm>
            <a:custGeom>
              <a:avLst/>
              <a:gdLst>
                <a:gd name="T0" fmla="*/ 705 w 750"/>
                <a:gd name="T1" fmla="*/ 0 h 510"/>
                <a:gd name="T2" fmla="*/ 45 w 750"/>
                <a:gd name="T3" fmla="*/ 0 h 510"/>
                <a:gd name="T4" fmla="*/ 0 w 750"/>
                <a:gd name="T5" fmla="*/ 45 h 510"/>
                <a:gd name="T6" fmla="*/ 0 w 750"/>
                <a:gd name="T7" fmla="*/ 465 h 510"/>
                <a:gd name="T8" fmla="*/ 45 w 750"/>
                <a:gd name="T9" fmla="*/ 510 h 510"/>
                <a:gd name="T10" fmla="*/ 165 w 750"/>
                <a:gd name="T11" fmla="*/ 510 h 510"/>
                <a:gd name="T12" fmla="*/ 165 w 750"/>
                <a:gd name="T13" fmla="*/ 390 h 510"/>
                <a:gd name="T14" fmla="*/ 225 w 750"/>
                <a:gd name="T15" fmla="*/ 330 h 510"/>
                <a:gd name="T16" fmla="*/ 285 w 750"/>
                <a:gd name="T17" fmla="*/ 390 h 510"/>
                <a:gd name="T18" fmla="*/ 285 w 750"/>
                <a:gd name="T19" fmla="*/ 510 h 510"/>
                <a:gd name="T20" fmla="*/ 705 w 750"/>
                <a:gd name="T21" fmla="*/ 510 h 510"/>
                <a:gd name="T22" fmla="*/ 750 w 750"/>
                <a:gd name="T23" fmla="*/ 465 h 510"/>
                <a:gd name="T24" fmla="*/ 750 w 750"/>
                <a:gd name="T25" fmla="*/ 45 h 510"/>
                <a:gd name="T26" fmla="*/ 705 w 750"/>
                <a:gd name="T27" fmla="*/ 0 h 510"/>
                <a:gd name="T28" fmla="*/ 180 w 750"/>
                <a:gd name="T29" fmla="*/ 255 h 510"/>
                <a:gd name="T30" fmla="*/ 105 w 750"/>
                <a:gd name="T31" fmla="*/ 180 h 510"/>
                <a:gd name="T32" fmla="*/ 180 w 750"/>
                <a:gd name="T33" fmla="*/ 105 h 510"/>
                <a:gd name="T34" fmla="*/ 255 w 750"/>
                <a:gd name="T35" fmla="*/ 180 h 510"/>
                <a:gd name="T36" fmla="*/ 180 w 750"/>
                <a:gd name="T37" fmla="*/ 255 h 510"/>
                <a:gd name="T38" fmla="*/ 180 w 750"/>
                <a:gd name="T39" fmla="*/ 255 h 510"/>
                <a:gd name="T40" fmla="*/ 180 w 750"/>
                <a:gd name="T41" fmla="*/ 255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0" h="510">
                  <a:moveTo>
                    <a:pt x="70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90"/>
                    <a:pt x="20" y="510"/>
                    <a:pt x="45" y="510"/>
                  </a:cubicBezTo>
                  <a:cubicBezTo>
                    <a:pt x="165" y="510"/>
                    <a:pt x="165" y="510"/>
                    <a:pt x="165" y="510"/>
                  </a:cubicBezTo>
                  <a:cubicBezTo>
                    <a:pt x="165" y="390"/>
                    <a:pt x="165" y="390"/>
                    <a:pt x="165" y="390"/>
                  </a:cubicBezTo>
                  <a:cubicBezTo>
                    <a:pt x="165" y="357"/>
                    <a:pt x="192" y="330"/>
                    <a:pt x="225" y="330"/>
                  </a:cubicBezTo>
                  <a:cubicBezTo>
                    <a:pt x="258" y="330"/>
                    <a:pt x="285" y="357"/>
                    <a:pt x="285" y="390"/>
                  </a:cubicBezTo>
                  <a:cubicBezTo>
                    <a:pt x="285" y="510"/>
                    <a:pt x="285" y="510"/>
                    <a:pt x="285" y="510"/>
                  </a:cubicBezTo>
                  <a:cubicBezTo>
                    <a:pt x="705" y="510"/>
                    <a:pt x="705" y="510"/>
                    <a:pt x="705" y="510"/>
                  </a:cubicBezTo>
                  <a:cubicBezTo>
                    <a:pt x="730" y="510"/>
                    <a:pt x="750" y="490"/>
                    <a:pt x="750" y="465"/>
                  </a:cubicBezTo>
                  <a:cubicBezTo>
                    <a:pt x="750" y="45"/>
                    <a:pt x="750" y="45"/>
                    <a:pt x="750" y="45"/>
                  </a:cubicBezTo>
                  <a:cubicBezTo>
                    <a:pt x="750" y="20"/>
                    <a:pt x="730" y="0"/>
                    <a:pt x="705" y="0"/>
                  </a:cubicBezTo>
                  <a:close/>
                  <a:moveTo>
                    <a:pt x="180" y="255"/>
                  </a:moveTo>
                  <a:cubicBezTo>
                    <a:pt x="139" y="255"/>
                    <a:pt x="105" y="221"/>
                    <a:pt x="105" y="180"/>
                  </a:cubicBezTo>
                  <a:cubicBezTo>
                    <a:pt x="105" y="139"/>
                    <a:pt x="139" y="105"/>
                    <a:pt x="180" y="105"/>
                  </a:cubicBezTo>
                  <a:cubicBezTo>
                    <a:pt x="221" y="105"/>
                    <a:pt x="255" y="139"/>
                    <a:pt x="255" y="180"/>
                  </a:cubicBezTo>
                  <a:cubicBezTo>
                    <a:pt x="255" y="221"/>
                    <a:pt x="221" y="255"/>
                    <a:pt x="180" y="255"/>
                  </a:cubicBezTo>
                  <a:close/>
                  <a:moveTo>
                    <a:pt x="180" y="255"/>
                  </a:moveTo>
                  <a:cubicBezTo>
                    <a:pt x="180" y="255"/>
                    <a:pt x="180" y="255"/>
                    <a:pt x="180" y="25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1" name="Freeform 450"/>
            <p:cNvSpPr>
              <a:spLocks noEditPoints="1"/>
            </p:cNvSpPr>
            <p:nvPr/>
          </p:nvSpPr>
          <p:spPr bwMode="auto">
            <a:xfrm>
              <a:off x="2441575" y="7540626"/>
              <a:ext cx="179388" cy="177800"/>
            </a:xfrm>
            <a:custGeom>
              <a:avLst/>
              <a:gdLst>
                <a:gd name="T0" fmla="*/ 90 w 180"/>
                <a:gd name="T1" fmla="*/ 180 h 180"/>
                <a:gd name="T2" fmla="*/ 0 w 180"/>
                <a:gd name="T3" fmla="*/ 90 h 180"/>
                <a:gd name="T4" fmla="*/ 90 w 180"/>
                <a:gd name="T5" fmla="*/ 0 h 180"/>
                <a:gd name="T6" fmla="*/ 180 w 180"/>
                <a:gd name="T7" fmla="*/ 90 h 180"/>
                <a:gd name="T8" fmla="*/ 90 w 180"/>
                <a:gd name="T9" fmla="*/ 180 h 180"/>
                <a:gd name="T10" fmla="*/ 90 w 180"/>
                <a:gd name="T11" fmla="*/ 30 h 180"/>
                <a:gd name="T12" fmla="*/ 30 w 180"/>
                <a:gd name="T13" fmla="*/ 90 h 180"/>
                <a:gd name="T14" fmla="*/ 90 w 180"/>
                <a:gd name="T15" fmla="*/ 150 h 180"/>
                <a:gd name="T16" fmla="*/ 150 w 180"/>
                <a:gd name="T17" fmla="*/ 90 h 180"/>
                <a:gd name="T18" fmla="*/ 90 w 180"/>
                <a:gd name="T19" fmla="*/ 30 h 180"/>
                <a:gd name="T20" fmla="*/ 90 w 180"/>
                <a:gd name="T21" fmla="*/ 30 h 180"/>
                <a:gd name="T22" fmla="*/ 90 w 180"/>
                <a:gd name="T23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180">
                  <a:moveTo>
                    <a:pt x="90" y="180"/>
                  </a:moveTo>
                  <a:cubicBezTo>
                    <a:pt x="40" y="180"/>
                    <a:pt x="0" y="140"/>
                    <a:pt x="0" y="90"/>
                  </a:cubicBezTo>
                  <a:cubicBezTo>
                    <a:pt x="0" y="40"/>
                    <a:pt x="40" y="0"/>
                    <a:pt x="90" y="0"/>
                  </a:cubicBezTo>
                  <a:cubicBezTo>
                    <a:pt x="140" y="0"/>
                    <a:pt x="180" y="40"/>
                    <a:pt x="180" y="90"/>
                  </a:cubicBezTo>
                  <a:cubicBezTo>
                    <a:pt x="180" y="140"/>
                    <a:pt x="140" y="180"/>
                    <a:pt x="90" y="180"/>
                  </a:cubicBezTo>
                  <a:close/>
                  <a:moveTo>
                    <a:pt x="90" y="30"/>
                  </a:moveTo>
                  <a:cubicBezTo>
                    <a:pt x="57" y="30"/>
                    <a:pt x="30" y="57"/>
                    <a:pt x="30" y="90"/>
                  </a:cubicBezTo>
                  <a:cubicBezTo>
                    <a:pt x="30" y="123"/>
                    <a:pt x="57" y="150"/>
                    <a:pt x="90" y="150"/>
                  </a:cubicBezTo>
                  <a:cubicBezTo>
                    <a:pt x="123" y="150"/>
                    <a:pt x="150" y="123"/>
                    <a:pt x="150" y="90"/>
                  </a:cubicBezTo>
                  <a:cubicBezTo>
                    <a:pt x="150" y="57"/>
                    <a:pt x="123" y="30"/>
                    <a:pt x="90" y="30"/>
                  </a:cubicBezTo>
                  <a:close/>
                  <a:moveTo>
                    <a:pt x="90" y="30"/>
                  </a:moveTo>
                  <a:cubicBezTo>
                    <a:pt x="90" y="30"/>
                    <a:pt x="90" y="30"/>
                    <a:pt x="90" y="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2" name="Rectangle 451"/>
            <p:cNvSpPr>
              <a:spLocks noChangeArrowheads="1"/>
            </p:cNvSpPr>
            <p:nvPr/>
          </p:nvSpPr>
          <p:spPr bwMode="auto">
            <a:xfrm>
              <a:off x="2679700" y="7540626"/>
              <a:ext cx="328613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3" name="Rectangle 452"/>
            <p:cNvSpPr>
              <a:spLocks noChangeArrowheads="1"/>
            </p:cNvSpPr>
            <p:nvPr/>
          </p:nvSpPr>
          <p:spPr bwMode="auto">
            <a:xfrm>
              <a:off x="2679700" y="7615238"/>
              <a:ext cx="328613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4" name="Rectangle 453"/>
            <p:cNvSpPr>
              <a:spLocks noChangeArrowheads="1"/>
            </p:cNvSpPr>
            <p:nvPr/>
          </p:nvSpPr>
          <p:spPr bwMode="auto">
            <a:xfrm>
              <a:off x="2679700" y="7688263"/>
              <a:ext cx="328613" cy="301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5" name="Rectangle 454"/>
            <p:cNvSpPr>
              <a:spLocks noChangeArrowheads="1"/>
            </p:cNvSpPr>
            <p:nvPr/>
          </p:nvSpPr>
          <p:spPr bwMode="auto">
            <a:xfrm>
              <a:off x="2770188" y="7762876"/>
              <a:ext cx="238125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6" name="Freeform 455"/>
            <p:cNvSpPr>
              <a:spLocks noEditPoints="1"/>
            </p:cNvSpPr>
            <p:nvPr/>
          </p:nvSpPr>
          <p:spPr bwMode="auto">
            <a:xfrm>
              <a:off x="2501900" y="7762876"/>
              <a:ext cx="461963" cy="603250"/>
            </a:xfrm>
            <a:custGeom>
              <a:avLst/>
              <a:gdLst>
                <a:gd name="T0" fmla="*/ 233 w 465"/>
                <a:gd name="T1" fmla="*/ 615 h 615"/>
                <a:gd name="T2" fmla="*/ 0 w 465"/>
                <a:gd name="T3" fmla="*/ 382 h 615"/>
                <a:gd name="T4" fmla="*/ 0 w 465"/>
                <a:gd name="T5" fmla="*/ 75 h 615"/>
                <a:gd name="T6" fmla="*/ 75 w 465"/>
                <a:gd name="T7" fmla="*/ 0 h 615"/>
                <a:gd name="T8" fmla="*/ 150 w 465"/>
                <a:gd name="T9" fmla="*/ 75 h 615"/>
                <a:gd name="T10" fmla="*/ 150 w 465"/>
                <a:gd name="T11" fmla="*/ 210 h 615"/>
                <a:gd name="T12" fmla="*/ 165 w 465"/>
                <a:gd name="T13" fmla="*/ 210 h 615"/>
                <a:gd name="T14" fmla="*/ 270 w 465"/>
                <a:gd name="T15" fmla="*/ 315 h 615"/>
                <a:gd name="T16" fmla="*/ 165 w 465"/>
                <a:gd name="T17" fmla="*/ 420 h 615"/>
                <a:gd name="T18" fmla="*/ 165 w 465"/>
                <a:gd name="T19" fmla="*/ 390 h 615"/>
                <a:gd name="T20" fmla="*/ 240 w 465"/>
                <a:gd name="T21" fmla="*/ 315 h 615"/>
                <a:gd name="T22" fmla="*/ 165 w 465"/>
                <a:gd name="T23" fmla="*/ 240 h 615"/>
                <a:gd name="T24" fmla="*/ 120 w 465"/>
                <a:gd name="T25" fmla="*/ 240 h 615"/>
                <a:gd name="T26" fmla="*/ 120 w 465"/>
                <a:gd name="T27" fmla="*/ 75 h 615"/>
                <a:gd name="T28" fmla="*/ 75 w 465"/>
                <a:gd name="T29" fmla="*/ 30 h 615"/>
                <a:gd name="T30" fmla="*/ 30 w 465"/>
                <a:gd name="T31" fmla="*/ 75 h 615"/>
                <a:gd name="T32" fmla="*/ 30 w 465"/>
                <a:gd name="T33" fmla="*/ 382 h 615"/>
                <a:gd name="T34" fmla="*/ 233 w 465"/>
                <a:gd name="T35" fmla="*/ 585 h 615"/>
                <a:gd name="T36" fmla="*/ 435 w 465"/>
                <a:gd name="T37" fmla="*/ 382 h 615"/>
                <a:gd name="T38" fmla="*/ 435 w 465"/>
                <a:gd name="T39" fmla="*/ 195 h 615"/>
                <a:gd name="T40" fmla="*/ 465 w 465"/>
                <a:gd name="T41" fmla="*/ 195 h 615"/>
                <a:gd name="T42" fmla="*/ 465 w 465"/>
                <a:gd name="T43" fmla="*/ 382 h 615"/>
                <a:gd name="T44" fmla="*/ 233 w 465"/>
                <a:gd name="T45" fmla="*/ 615 h 615"/>
                <a:gd name="T46" fmla="*/ 233 w 465"/>
                <a:gd name="T47" fmla="*/ 615 h 615"/>
                <a:gd name="T48" fmla="*/ 233 w 465"/>
                <a:gd name="T49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5" h="615">
                  <a:moveTo>
                    <a:pt x="233" y="615"/>
                  </a:moveTo>
                  <a:cubicBezTo>
                    <a:pt x="104" y="615"/>
                    <a:pt x="0" y="511"/>
                    <a:pt x="0" y="38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4"/>
                    <a:pt x="34" y="0"/>
                    <a:pt x="75" y="0"/>
                  </a:cubicBezTo>
                  <a:cubicBezTo>
                    <a:pt x="116" y="0"/>
                    <a:pt x="150" y="34"/>
                    <a:pt x="150" y="75"/>
                  </a:cubicBezTo>
                  <a:cubicBezTo>
                    <a:pt x="150" y="210"/>
                    <a:pt x="150" y="210"/>
                    <a:pt x="150" y="210"/>
                  </a:cubicBezTo>
                  <a:cubicBezTo>
                    <a:pt x="165" y="210"/>
                    <a:pt x="165" y="210"/>
                    <a:pt x="165" y="210"/>
                  </a:cubicBezTo>
                  <a:cubicBezTo>
                    <a:pt x="223" y="210"/>
                    <a:pt x="270" y="257"/>
                    <a:pt x="270" y="315"/>
                  </a:cubicBezTo>
                  <a:cubicBezTo>
                    <a:pt x="270" y="373"/>
                    <a:pt x="223" y="420"/>
                    <a:pt x="165" y="420"/>
                  </a:cubicBezTo>
                  <a:cubicBezTo>
                    <a:pt x="165" y="390"/>
                    <a:pt x="165" y="390"/>
                    <a:pt x="165" y="390"/>
                  </a:cubicBezTo>
                  <a:cubicBezTo>
                    <a:pt x="206" y="390"/>
                    <a:pt x="240" y="356"/>
                    <a:pt x="240" y="315"/>
                  </a:cubicBezTo>
                  <a:cubicBezTo>
                    <a:pt x="240" y="274"/>
                    <a:pt x="206" y="240"/>
                    <a:pt x="165" y="24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0" y="50"/>
                    <a:pt x="100" y="30"/>
                    <a:pt x="75" y="30"/>
                  </a:cubicBezTo>
                  <a:cubicBezTo>
                    <a:pt x="50" y="30"/>
                    <a:pt x="30" y="50"/>
                    <a:pt x="30" y="75"/>
                  </a:cubicBezTo>
                  <a:cubicBezTo>
                    <a:pt x="30" y="382"/>
                    <a:pt x="30" y="382"/>
                    <a:pt x="30" y="382"/>
                  </a:cubicBezTo>
                  <a:cubicBezTo>
                    <a:pt x="30" y="494"/>
                    <a:pt x="121" y="585"/>
                    <a:pt x="233" y="585"/>
                  </a:cubicBezTo>
                  <a:cubicBezTo>
                    <a:pt x="344" y="585"/>
                    <a:pt x="435" y="494"/>
                    <a:pt x="435" y="382"/>
                  </a:cubicBezTo>
                  <a:cubicBezTo>
                    <a:pt x="435" y="195"/>
                    <a:pt x="435" y="195"/>
                    <a:pt x="435" y="195"/>
                  </a:cubicBezTo>
                  <a:cubicBezTo>
                    <a:pt x="465" y="195"/>
                    <a:pt x="465" y="195"/>
                    <a:pt x="465" y="195"/>
                  </a:cubicBezTo>
                  <a:cubicBezTo>
                    <a:pt x="465" y="382"/>
                    <a:pt x="465" y="382"/>
                    <a:pt x="465" y="382"/>
                  </a:cubicBezTo>
                  <a:cubicBezTo>
                    <a:pt x="465" y="511"/>
                    <a:pt x="361" y="615"/>
                    <a:pt x="233" y="615"/>
                  </a:cubicBezTo>
                  <a:close/>
                  <a:moveTo>
                    <a:pt x="233" y="615"/>
                  </a:moveTo>
                  <a:cubicBezTo>
                    <a:pt x="233" y="615"/>
                    <a:pt x="233" y="615"/>
                    <a:pt x="233" y="61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98" name="Group 497"/>
          <p:cNvGrpSpPr>
            <a:grpSpLocks noChangeAspect="1"/>
          </p:cNvGrpSpPr>
          <p:nvPr/>
        </p:nvGrpSpPr>
        <p:grpSpPr>
          <a:xfrm>
            <a:off x="1596901" y="1417915"/>
            <a:ext cx="307975" cy="304800"/>
            <a:chOff x="2274888" y="1901826"/>
            <a:chExt cx="923925" cy="914400"/>
          </a:xfrm>
        </p:grpSpPr>
        <p:sp>
          <p:nvSpPr>
            <p:cNvPr id="499" name="Rectangle 141"/>
            <p:cNvSpPr>
              <a:spLocks noChangeArrowheads="1"/>
            </p:cNvSpPr>
            <p:nvPr/>
          </p:nvSpPr>
          <p:spPr bwMode="auto">
            <a:xfrm>
              <a:off x="2827338" y="2212976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0" name="Freeform 142"/>
            <p:cNvSpPr>
              <a:spLocks noEditPoints="1"/>
            </p:cNvSpPr>
            <p:nvPr/>
          </p:nvSpPr>
          <p:spPr bwMode="auto">
            <a:xfrm>
              <a:off x="2409825" y="2271713"/>
              <a:ext cx="655638" cy="382588"/>
            </a:xfrm>
            <a:custGeom>
              <a:avLst/>
              <a:gdLst>
                <a:gd name="T0" fmla="*/ 338 w 413"/>
                <a:gd name="T1" fmla="*/ 18 h 241"/>
                <a:gd name="T2" fmla="*/ 394 w 413"/>
                <a:gd name="T3" fmla="*/ 18 h 241"/>
                <a:gd name="T4" fmla="*/ 394 w 413"/>
                <a:gd name="T5" fmla="*/ 223 h 241"/>
                <a:gd name="T6" fmla="*/ 19 w 413"/>
                <a:gd name="T7" fmla="*/ 223 h 241"/>
                <a:gd name="T8" fmla="*/ 19 w 413"/>
                <a:gd name="T9" fmla="*/ 18 h 241"/>
                <a:gd name="T10" fmla="*/ 225 w 413"/>
                <a:gd name="T11" fmla="*/ 18 h 241"/>
                <a:gd name="T12" fmla="*/ 225 w 413"/>
                <a:gd name="T13" fmla="*/ 0 h 241"/>
                <a:gd name="T14" fmla="*/ 0 w 413"/>
                <a:gd name="T15" fmla="*/ 0 h 241"/>
                <a:gd name="T16" fmla="*/ 0 w 413"/>
                <a:gd name="T17" fmla="*/ 241 h 241"/>
                <a:gd name="T18" fmla="*/ 413 w 413"/>
                <a:gd name="T19" fmla="*/ 241 h 241"/>
                <a:gd name="T20" fmla="*/ 413 w 413"/>
                <a:gd name="T21" fmla="*/ 0 h 241"/>
                <a:gd name="T22" fmla="*/ 338 w 413"/>
                <a:gd name="T23" fmla="*/ 0 h 241"/>
                <a:gd name="T24" fmla="*/ 338 w 413"/>
                <a:gd name="T25" fmla="*/ 18 h 241"/>
                <a:gd name="T26" fmla="*/ 338 w 413"/>
                <a:gd name="T27" fmla="*/ 18 h 241"/>
                <a:gd name="T28" fmla="*/ 338 w 413"/>
                <a:gd name="T29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3" h="241">
                  <a:moveTo>
                    <a:pt x="338" y="18"/>
                  </a:moveTo>
                  <a:lnTo>
                    <a:pt x="394" y="18"/>
                  </a:lnTo>
                  <a:lnTo>
                    <a:pt x="394" y="223"/>
                  </a:lnTo>
                  <a:lnTo>
                    <a:pt x="19" y="223"/>
                  </a:lnTo>
                  <a:lnTo>
                    <a:pt x="19" y="18"/>
                  </a:lnTo>
                  <a:lnTo>
                    <a:pt x="225" y="18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241"/>
                  </a:lnTo>
                  <a:lnTo>
                    <a:pt x="413" y="241"/>
                  </a:lnTo>
                  <a:lnTo>
                    <a:pt x="413" y="0"/>
                  </a:lnTo>
                  <a:lnTo>
                    <a:pt x="338" y="0"/>
                  </a:lnTo>
                  <a:lnTo>
                    <a:pt x="338" y="18"/>
                  </a:lnTo>
                  <a:close/>
                  <a:moveTo>
                    <a:pt x="338" y="18"/>
                  </a:moveTo>
                  <a:lnTo>
                    <a:pt x="338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1" name="Freeform 143"/>
            <p:cNvSpPr>
              <a:spLocks noEditPoints="1"/>
            </p:cNvSpPr>
            <p:nvPr/>
          </p:nvSpPr>
          <p:spPr bwMode="auto">
            <a:xfrm>
              <a:off x="2409825" y="2271713"/>
              <a:ext cx="655638" cy="382588"/>
            </a:xfrm>
            <a:custGeom>
              <a:avLst/>
              <a:gdLst>
                <a:gd name="T0" fmla="*/ 338 w 413"/>
                <a:gd name="T1" fmla="*/ 18 h 241"/>
                <a:gd name="T2" fmla="*/ 394 w 413"/>
                <a:gd name="T3" fmla="*/ 18 h 241"/>
                <a:gd name="T4" fmla="*/ 394 w 413"/>
                <a:gd name="T5" fmla="*/ 223 h 241"/>
                <a:gd name="T6" fmla="*/ 19 w 413"/>
                <a:gd name="T7" fmla="*/ 223 h 241"/>
                <a:gd name="T8" fmla="*/ 19 w 413"/>
                <a:gd name="T9" fmla="*/ 18 h 241"/>
                <a:gd name="T10" fmla="*/ 225 w 413"/>
                <a:gd name="T11" fmla="*/ 18 h 241"/>
                <a:gd name="T12" fmla="*/ 225 w 413"/>
                <a:gd name="T13" fmla="*/ 0 h 241"/>
                <a:gd name="T14" fmla="*/ 0 w 413"/>
                <a:gd name="T15" fmla="*/ 0 h 241"/>
                <a:gd name="T16" fmla="*/ 0 w 413"/>
                <a:gd name="T17" fmla="*/ 241 h 241"/>
                <a:gd name="T18" fmla="*/ 413 w 413"/>
                <a:gd name="T19" fmla="*/ 241 h 241"/>
                <a:gd name="T20" fmla="*/ 413 w 413"/>
                <a:gd name="T21" fmla="*/ 0 h 241"/>
                <a:gd name="T22" fmla="*/ 338 w 413"/>
                <a:gd name="T23" fmla="*/ 0 h 241"/>
                <a:gd name="T24" fmla="*/ 338 w 413"/>
                <a:gd name="T25" fmla="*/ 18 h 241"/>
                <a:gd name="T26" fmla="*/ 338 w 413"/>
                <a:gd name="T27" fmla="*/ 18 h 241"/>
                <a:gd name="T28" fmla="*/ 338 w 413"/>
                <a:gd name="T29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3" h="241">
                  <a:moveTo>
                    <a:pt x="338" y="18"/>
                  </a:moveTo>
                  <a:lnTo>
                    <a:pt x="394" y="18"/>
                  </a:lnTo>
                  <a:lnTo>
                    <a:pt x="394" y="223"/>
                  </a:lnTo>
                  <a:lnTo>
                    <a:pt x="19" y="223"/>
                  </a:lnTo>
                  <a:lnTo>
                    <a:pt x="19" y="18"/>
                  </a:lnTo>
                  <a:lnTo>
                    <a:pt x="225" y="18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241"/>
                  </a:lnTo>
                  <a:lnTo>
                    <a:pt x="413" y="241"/>
                  </a:lnTo>
                  <a:lnTo>
                    <a:pt x="413" y="0"/>
                  </a:lnTo>
                  <a:lnTo>
                    <a:pt x="338" y="0"/>
                  </a:lnTo>
                  <a:lnTo>
                    <a:pt x="338" y="18"/>
                  </a:lnTo>
                  <a:moveTo>
                    <a:pt x="338" y="18"/>
                  </a:moveTo>
                  <a:lnTo>
                    <a:pt x="338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2" name="Rectangle 144"/>
            <p:cNvSpPr>
              <a:spLocks noChangeArrowheads="1"/>
            </p:cNvSpPr>
            <p:nvPr/>
          </p:nvSpPr>
          <p:spPr bwMode="auto">
            <a:xfrm>
              <a:off x="2827338" y="2271713"/>
              <a:ext cx="58738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3" name="Freeform 145"/>
            <p:cNvSpPr>
              <a:spLocks noEditPoints="1"/>
            </p:cNvSpPr>
            <p:nvPr/>
          </p:nvSpPr>
          <p:spPr bwMode="auto">
            <a:xfrm>
              <a:off x="2274888" y="1901826"/>
              <a:ext cx="923925" cy="914400"/>
            </a:xfrm>
            <a:custGeom>
              <a:avLst/>
              <a:gdLst>
                <a:gd name="T0" fmla="*/ 930 w 930"/>
                <a:gd name="T1" fmla="*/ 375 h 930"/>
                <a:gd name="T2" fmla="*/ 795 w 930"/>
                <a:gd name="T3" fmla="*/ 213 h 930"/>
                <a:gd name="T4" fmla="*/ 570 w 930"/>
                <a:gd name="T5" fmla="*/ 0 h 930"/>
                <a:gd name="T6" fmla="*/ 374 w 930"/>
                <a:gd name="T7" fmla="*/ 115 h 930"/>
                <a:gd name="T8" fmla="*/ 330 w 930"/>
                <a:gd name="T9" fmla="*/ 105 h 930"/>
                <a:gd name="T10" fmla="*/ 240 w 930"/>
                <a:gd name="T11" fmla="*/ 155 h 930"/>
                <a:gd name="T12" fmla="*/ 195 w 930"/>
                <a:gd name="T13" fmla="*/ 150 h 930"/>
                <a:gd name="T14" fmla="*/ 0 w 930"/>
                <a:gd name="T15" fmla="*/ 345 h 930"/>
                <a:gd name="T16" fmla="*/ 75 w 930"/>
                <a:gd name="T17" fmla="*/ 498 h 930"/>
                <a:gd name="T18" fmla="*/ 75 w 930"/>
                <a:gd name="T19" fmla="*/ 765 h 930"/>
                <a:gd name="T20" fmla="*/ 135 w 930"/>
                <a:gd name="T21" fmla="*/ 825 h 930"/>
                <a:gd name="T22" fmla="*/ 330 w 930"/>
                <a:gd name="T23" fmla="*/ 825 h 930"/>
                <a:gd name="T24" fmla="*/ 330 w 930"/>
                <a:gd name="T25" fmla="*/ 900 h 930"/>
                <a:gd name="T26" fmla="*/ 270 w 930"/>
                <a:gd name="T27" fmla="*/ 900 h 930"/>
                <a:gd name="T28" fmla="*/ 270 w 930"/>
                <a:gd name="T29" fmla="*/ 930 h 930"/>
                <a:gd name="T30" fmla="*/ 660 w 930"/>
                <a:gd name="T31" fmla="*/ 930 h 930"/>
                <a:gd name="T32" fmla="*/ 660 w 930"/>
                <a:gd name="T33" fmla="*/ 900 h 930"/>
                <a:gd name="T34" fmla="*/ 600 w 930"/>
                <a:gd name="T35" fmla="*/ 900 h 930"/>
                <a:gd name="T36" fmla="*/ 600 w 930"/>
                <a:gd name="T37" fmla="*/ 825 h 930"/>
                <a:gd name="T38" fmla="*/ 795 w 930"/>
                <a:gd name="T39" fmla="*/ 825 h 930"/>
                <a:gd name="T40" fmla="*/ 855 w 930"/>
                <a:gd name="T41" fmla="*/ 765 h 930"/>
                <a:gd name="T42" fmla="*/ 855 w 930"/>
                <a:gd name="T43" fmla="*/ 513 h 930"/>
                <a:gd name="T44" fmla="*/ 930 w 930"/>
                <a:gd name="T45" fmla="*/ 375 h 930"/>
                <a:gd name="T46" fmla="*/ 570 w 930"/>
                <a:gd name="T47" fmla="*/ 900 h 930"/>
                <a:gd name="T48" fmla="*/ 360 w 930"/>
                <a:gd name="T49" fmla="*/ 900 h 930"/>
                <a:gd name="T50" fmla="*/ 360 w 930"/>
                <a:gd name="T51" fmla="*/ 825 h 930"/>
                <a:gd name="T52" fmla="*/ 570 w 930"/>
                <a:gd name="T53" fmla="*/ 825 h 930"/>
                <a:gd name="T54" fmla="*/ 570 w 930"/>
                <a:gd name="T55" fmla="*/ 900 h 930"/>
                <a:gd name="T56" fmla="*/ 855 w 930"/>
                <a:gd name="T57" fmla="*/ 475 h 930"/>
                <a:gd name="T58" fmla="*/ 855 w 930"/>
                <a:gd name="T59" fmla="*/ 375 h 930"/>
                <a:gd name="T60" fmla="*/ 795 w 930"/>
                <a:gd name="T61" fmla="*/ 315 h 930"/>
                <a:gd name="T62" fmla="*/ 675 w 930"/>
                <a:gd name="T63" fmla="*/ 315 h 930"/>
                <a:gd name="T64" fmla="*/ 675 w 930"/>
                <a:gd name="T65" fmla="*/ 345 h 930"/>
                <a:gd name="T66" fmla="*/ 795 w 930"/>
                <a:gd name="T67" fmla="*/ 345 h 930"/>
                <a:gd name="T68" fmla="*/ 825 w 930"/>
                <a:gd name="T69" fmla="*/ 375 h 930"/>
                <a:gd name="T70" fmla="*/ 825 w 930"/>
                <a:gd name="T71" fmla="*/ 765 h 930"/>
                <a:gd name="T72" fmla="*/ 795 w 930"/>
                <a:gd name="T73" fmla="*/ 795 h 930"/>
                <a:gd name="T74" fmla="*/ 135 w 930"/>
                <a:gd name="T75" fmla="*/ 795 h 930"/>
                <a:gd name="T76" fmla="*/ 105 w 930"/>
                <a:gd name="T77" fmla="*/ 765 h 930"/>
                <a:gd name="T78" fmla="*/ 105 w 930"/>
                <a:gd name="T79" fmla="*/ 375 h 930"/>
                <a:gd name="T80" fmla="*/ 135 w 930"/>
                <a:gd name="T81" fmla="*/ 345 h 930"/>
                <a:gd name="T82" fmla="*/ 495 w 930"/>
                <a:gd name="T83" fmla="*/ 345 h 930"/>
                <a:gd name="T84" fmla="*/ 495 w 930"/>
                <a:gd name="T85" fmla="*/ 315 h 930"/>
                <a:gd name="T86" fmla="*/ 135 w 930"/>
                <a:gd name="T87" fmla="*/ 315 h 930"/>
                <a:gd name="T88" fmla="*/ 75 w 930"/>
                <a:gd name="T89" fmla="*/ 375 h 930"/>
                <a:gd name="T90" fmla="*/ 75 w 930"/>
                <a:gd name="T91" fmla="*/ 458 h 930"/>
                <a:gd name="T92" fmla="*/ 30 w 930"/>
                <a:gd name="T93" fmla="*/ 345 h 930"/>
                <a:gd name="T94" fmla="*/ 195 w 930"/>
                <a:gd name="T95" fmla="*/ 180 h 930"/>
                <a:gd name="T96" fmla="*/ 244 w 930"/>
                <a:gd name="T97" fmla="*/ 187 h 930"/>
                <a:gd name="T98" fmla="*/ 256 w 930"/>
                <a:gd name="T99" fmla="*/ 191 h 930"/>
                <a:gd name="T100" fmla="*/ 262 w 930"/>
                <a:gd name="T101" fmla="*/ 179 h 930"/>
                <a:gd name="T102" fmla="*/ 330 w 930"/>
                <a:gd name="T103" fmla="*/ 135 h 930"/>
                <a:gd name="T104" fmla="*/ 372 w 930"/>
                <a:gd name="T105" fmla="*/ 148 h 930"/>
                <a:gd name="T106" fmla="*/ 386 w 930"/>
                <a:gd name="T107" fmla="*/ 158 h 930"/>
                <a:gd name="T108" fmla="*/ 394 w 930"/>
                <a:gd name="T109" fmla="*/ 142 h 930"/>
                <a:gd name="T110" fmla="*/ 570 w 930"/>
                <a:gd name="T111" fmla="*/ 30 h 930"/>
                <a:gd name="T112" fmla="*/ 765 w 930"/>
                <a:gd name="T113" fmla="*/ 224 h 930"/>
                <a:gd name="T114" fmla="*/ 765 w 930"/>
                <a:gd name="T115" fmla="*/ 239 h 930"/>
                <a:gd name="T116" fmla="*/ 778 w 930"/>
                <a:gd name="T117" fmla="*/ 241 h 930"/>
                <a:gd name="T118" fmla="*/ 900 w 930"/>
                <a:gd name="T119" fmla="*/ 375 h 930"/>
                <a:gd name="T120" fmla="*/ 855 w 930"/>
                <a:gd name="T121" fmla="*/ 475 h 930"/>
                <a:gd name="T122" fmla="*/ 855 w 930"/>
                <a:gd name="T123" fmla="*/ 475 h 930"/>
                <a:gd name="T124" fmla="*/ 855 w 930"/>
                <a:gd name="T125" fmla="*/ 475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0" h="930">
                  <a:moveTo>
                    <a:pt x="930" y="375"/>
                  </a:moveTo>
                  <a:cubicBezTo>
                    <a:pt x="930" y="294"/>
                    <a:pt x="873" y="227"/>
                    <a:pt x="795" y="213"/>
                  </a:cubicBezTo>
                  <a:cubicBezTo>
                    <a:pt x="788" y="94"/>
                    <a:pt x="690" y="0"/>
                    <a:pt x="570" y="0"/>
                  </a:cubicBezTo>
                  <a:cubicBezTo>
                    <a:pt x="489" y="0"/>
                    <a:pt x="414" y="45"/>
                    <a:pt x="374" y="115"/>
                  </a:cubicBezTo>
                  <a:cubicBezTo>
                    <a:pt x="360" y="108"/>
                    <a:pt x="345" y="105"/>
                    <a:pt x="330" y="105"/>
                  </a:cubicBezTo>
                  <a:cubicBezTo>
                    <a:pt x="293" y="105"/>
                    <a:pt x="259" y="124"/>
                    <a:pt x="240" y="155"/>
                  </a:cubicBezTo>
                  <a:cubicBezTo>
                    <a:pt x="226" y="152"/>
                    <a:pt x="210" y="150"/>
                    <a:pt x="195" y="150"/>
                  </a:cubicBezTo>
                  <a:cubicBezTo>
                    <a:pt x="87" y="150"/>
                    <a:pt x="0" y="237"/>
                    <a:pt x="0" y="345"/>
                  </a:cubicBezTo>
                  <a:cubicBezTo>
                    <a:pt x="0" y="405"/>
                    <a:pt x="28" y="461"/>
                    <a:pt x="75" y="498"/>
                  </a:cubicBezTo>
                  <a:cubicBezTo>
                    <a:pt x="75" y="765"/>
                    <a:pt x="75" y="765"/>
                    <a:pt x="75" y="765"/>
                  </a:cubicBezTo>
                  <a:cubicBezTo>
                    <a:pt x="75" y="798"/>
                    <a:pt x="102" y="825"/>
                    <a:pt x="135" y="825"/>
                  </a:cubicBezTo>
                  <a:cubicBezTo>
                    <a:pt x="330" y="825"/>
                    <a:pt x="330" y="825"/>
                    <a:pt x="330" y="825"/>
                  </a:cubicBezTo>
                  <a:cubicBezTo>
                    <a:pt x="330" y="900"/>
                    <a:pt x="330" y="900"/>
                    <a:pt x="330" y="900"/>
                  </a:cubicBezTo>
                  <a:cubicBezTo>
                    <a:pt x="270" y="900"/>
                    <a:pt x="270" y="900"/>
                    <a:pt x="270" y="900"/>
                  </a:cubicBezTo>
                  <a:cubicBezTo>
                    <a:pt x="270" y="930"/>
                    <a:pt x="270" y="930"/>
                    <a:pt x="270" y="930"/>
                  </a:cubicBezTo>
                  <a:cubicBezTo>
                    <a:pt x="660" y="930"/>
                    <a:pt x="660" y="930"/>
                    <a:pt x="660" y="930"/>
                  </a:cubicBezTo>
                  <a:cubicBezTo>
                    <a:pt x="660" y="900"/>
                    <a:pt x="660" y="900"/>
                    <a:pt x="660" y="900"/>
                  </a:cubicBezTo>
                  <a:cubicBezTo>
                    <a:pt x="600" y="900"/>
                    <a:pt x="600" y="900"/>
                    <a:pt x="600" y="900"/>
                  </a:cubicBezTo>
                  <a:cubicBezTo>
                    <a:pt x="600" y="825"/>
                    <a:pt x="600" y="825"/>
                    <a:pt x="600" y="825"/>
                  </a:cubicBezTo>
                  <a:cubicBezTo>
                    <a:pt x="795" y="825"/>
                    <a:pt x="795" y="825"/>
                    <a:pt x="795" y="825"/>
                  </a:cubicBezTo>
                  <a:cubicBezTo>
                    <a:pt x="828" y="825"/>
                    <a:pt x="855" y="798"/>
                    <a:pt x="855" y="765"/>
                  </a:cubicBezTo>
                  <a:cubicBezTo>
                    <a:pt x="855" y="513"/>
                    <a:pt x="855" y="513"/>
                    <a:pt x="855" y="513"/>
                  </a:cubicBezTo>
                  <a:cubicBezTo>
                    <a:pt x="901" y="482"/>
                    <a:pt x="930" y="431"/>
                    <a:pt x="930" y="375"/>
                  </a:cubicBezTo>
                  <a:close/>
                  <a:moveTo>
                    <a:pt x="570" y="900"/>
                  </a:moveTo>
                  <a:cubicBezTo>
                    <a:pt x="360" y="900"/>
                    <a:pt x="360" y="900"/>
                    <a:pt x="360" y="900"/>
                  </a:cubicBezTo>
                  <a:cubicBezTo>
                    <a:pt x="360" y="825"/>
                    <a:pt x="360" y="825"/>
                    <a:pt x="360" y="825"/>
                  </a:cubicBezTo>
                  <a:cubicBezTo>
                    <a:pt x="570" y="825"/>
                    <a:pt x="570" y="825"/>
                    <a:pt x="570" y="825"/>
                  </a:cubicBezTo>
                  <a:lnTo>
                    <a:pt x="570" y="900"/>
                  </a:lnTo>
                  <a:close/>
                  <a:moveTo>
                    <a:pt x="855" y="475"/>
                  </a:moveTo>
                  <a:cubicBezTo>
                    <a:pt x="855" y="375"/>
                    <a:pt x="855" y="375"/>
                    <a:pt x="855" y="375"/>
                  </a:cubicBezTo>
                  <a:cubicBezTo>
                    <a:pt x="855" y="342"/>
                    <a:pt x="828" y="315"/>
                    <a:pt x="795" y="315"/>
                  </a:cubicBezTo>
                  <a:cubicBezTo>
                    <a:pt x="675" y="315"/>
                    <a:pt x="675" y="315"/>
                    <a:pt x="675" y="315"/>
                  </a:cubicBezTo>
                  <a:cubicBezTo>
                    <a:pt x="675" y="345"/>
                    <a:pt x="675" y="345"/>
                    <a:pt x="675" y="345"/>
                  </a:cubicBezTo>
                  <a:cubicBezTo>
                    <a:pt x="795" y="345"/>
                    <a:pt x="795" y="345"/>
                    <a:pt x="795" y="345"/>
                  </a:cubicBezTo>
                  <a:cubicBezTo>
                    <a:pt x="812" y="345"/>
                    <a:pt x="825" y="358"/>
                    <a:pt x="825" y="375"/>
                  </a:cubicBezTo>
                  <a:cubicBezTo>
                    <a:pt x="825" y="765"/>
                    <a:pt x="825" y="765"/>
                    <a:pt x="825" y="765"/>
                  </a:cubicBezTo>
                  <a:cubicBezTo>
                    <a:pt x="825" y="782"/>
                    <a:pt x="812" y="795"/>
                    <a:pt x="795" y="795"/>
                  </a:cubicBezTo>
                  <a:cubicBezTo>
                    <a:pt x="135" y="795"/>
                    <a:pt x="135" y="795"/>
                    <a:pt x="135" y="795"/>
                  </a:cubicBezTo>
                  <a:cubicBezTo>
                    <a:pt x="118" y="795"/>
                    <a:pt x="105" y="782"/>
                    <a:pt x="105" y="76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58"/>
                    <a:pt x="118" y="345"/>
                    <a:pt x="135" y="345"/>
                  </a:cubicBezTo>
                  <a:cubicBezTo>
                    <a:pt x="495" y="345"/>
                    <a:pt x="495" y="345"/>
                    <a:pt x="495" y="345"/>
                  </a:cubicBezTo>
                  <a:cubicBezTo>
                    <a:pt x="495" y="315"/>
                    <a:pt x="495" y="315"/>
                    <a:pt x="495" y="315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02" y="315"/>
                    <a:pt x="75" y="342"/>
                    <a:pt x="75" y="375"/>
                  </a:cubicBezTo>
                  <a:cubicBezTo>
                    <a:pt x="75" y="458"/>
                    <a:pt x="75" y="458"/>
                    <a:pt x="75" y="458"/>
                  </a:cubicBezTo>
                  <a:cubicBezTo>
                    <a:pt x="47" y="427"/>
                    <a:pt x="30" y="387"/>
                    <a:pt x="30" y="345"/>
                  </a:cubicBezTo>
                  <a:cubicBezTo>
                    <a:pt x="30" y="254"/>
                    <a:pt x="104" y="180"/>
                    <a:pt x="195" y="180"/>
                  </a:cubicBezTo>
                  <a:cubicBezTo>
                    <a:pt x="212" y="180"/>
                    <a:pt x="228" y="182"/>
                    <a:pt x="244" y="187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74" y="152"/>
                    <a:pt x="301" y="135"/>
                    <a:pt x="330" y="135"/>
                  </a:cubicBezTo>
                  <a:cubicBezTo>
                    <a:pt x="345" y="135"/>
                    <a:pt x="360" y="139"/>
                    <a:pt x="372" y="148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426" y="74"/>
                    <a:pt x="495" y="30"/>
                    <a:pt x="570" y="30"/>
                  </a:cubicBezTo>
                  <a:cubicBezTo>
                    <a:pt x="678" y="30"/>
                    <a:pt x="765" y="117"/>
                    <a:pt x="765" y="224"/>
                  </a:cubicBezTo>
                  <a:cubicBezTo>
                    <a:pt x="765" y="239"/>
                    <a:pt x="765" y="239"/>
                    <a:pt x="765" y="239"/>
                  </a:cubicBezTo>
                  <a:cubicBezTo>
                    <a:pt x="778" y="241"/>
                    <a:pt x="778" y="241"/>
                    <a:pt x="778" y="241"/>
                  </a:cubicBezTo>
                  <a:cubicBezTo>
                    <a:pt x="848" y="248"/>
                    <a:pt x="900" y="305"/>
                    <a:pt x="900" y="375"/>
                  </a:cubicBezTo>
                  <a:cubicBezTo>
                    <a:pt x="900" y="413"/>
                    <a:pt x="883" y="450"/>
                    <a:pt x="855" y="475"/>
                  </a:cubicBezTo>
                  <a:close/>
                  <a:moveTo>
                    <a:pt x="855" y="475"/>
                  </a:moveTo>
                  <a:cubicBezTo>
                    <a:pt x="855" y="475"/>
                    <a:pt x="855" y="475"/>
                    <a:pt x="855" y="47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4" name="Rectangle 146"/>
            <p:cNvSpPr>
              <a:spLocks noChangeArrowheads="1"/>
            </p:cNvSpPr>
            <p:nvPr/>
          </p:nvSpPr>
          <p:spPr bwMode="auto">
            <a:xfrm>
              <a:off x="2514600" y="2330451"/>
              <a:ext cx="88900" cy="234950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5" name="Rectangle 147"/>
            <p:cNvSpPr>
              <a:spLocks noChangeArrowheads="1"/>
            </p:cNvSpPr>
            <p:nvPr/>
          </p:nvSpPr>
          <p:spPr bwMode="auto">
            <a:xfrm>
              <a:off x="2633663" y="2389188"/>
              <a:ext cx="88900" cy="176213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6" name="Rectangle 148"/>
            <p:cNvSpPr>
              <a:spLocks noChangeArrowheads="1"/>
            </p:cNvSpPr>
            <p:nvPr/>
          </p:nvSpPr>
          <p:spPr bwMode="auto">
            <a:xfrm>
              <a:off x="2752725" y="2168526"/>
              <a:ext cx="88900" cy="396875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7" name="Rectangle 149"/>
            <p:cNvSpPr>
              <a:spLocks noChangeArrowheads="1"/>
            </p:cNvSpPr>
            <p:nvPr/>
          </p:nvSpPr>
          <p:spPr bwMode="auto">
            <a:xfrm>
              <a:off x="2871788" y="2093913"/>
              <a:ext cx="88900" cy="471488"/>
            </a:xfrm>
            <a:prstGeom prst="rect">
              <a:avLst/>
            </a:prstGeom>
            <a:solidFill>
              <a:srgbClr val="F9B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8" name="Rectangle 150"/>
            <p:cNvSpPr>
              <a:spLocks noChangeArrowheads="1"/>
            </p:cNvSpPr>
            <p:nvPr/>
          </p:nvSpPr>
          <p:spPr bwMode="auto">
            <a:xfrm>
              <a:off x="2484438" y="2536826"/>
              <a:ext cx="506413" cy="2857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09" name="Group 508"/>
          <p:cNvGrpSpPr>
            <a:grpSpLocks noChangeAspect="1"/>
          </p:cNvGrpSpPr>
          <p:nvPr/>
        </p:nvGrpSpPr>
        <p:grpSpPr>
          <a:xfrm>
            <a:off x="7766613" y="5095615"/>
            <a:ext cx="307763" cy="304800"/>
            <a:chOff x="8905876" y="2495551"/>
            <a:chExt cx="4616450" cy="4572000"/>
          </a:xfrm>
        </p:grpSpPr>
        <p:sp>
          <p:nvSpPr>
            <p:cNvPr id="510" name="Oval 509"/>
            <p:cNvSpPr/>
            <p:nvPr/>
          </p:nvSpPr>
          <p:spPr>
            <a:xfrm>
              <a:off x="9559480" y="3078998"/>
              <a:ext cx="3672062" cy="367206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1" name="Freeform 104"/>
            <p:cNvSpPr>
              <a:spLocks noEditPoints="1"/>
            </p:cNvSpPr>
            <p:nvPr/>
          </p:nvSpPr>
          <p:spPr bwMode="auto">
            <a:xfrm>
              <a:off x="8905876" y="2495551"/>
              <a:ext cx="4616450" cy="4572000"/>
            </a:xfrm>
            <a:custGeom>
              <a:avLst/>
              <a:gdLst>
                <a:gd name="T0" fmla="*/ 1284 w 1504"/>
                <a:gd name="T1" fmla="*/ 220 h 1504"/>
                <a:gd name="T2" fmla="*/ 752 w 1504"/>
                <a:gd name="T3" fmla="*/ 0 h 1504"/>
                <a:gd name="T4" fmla="*/ 220 w 1504"/>
                <a:gd name="T5" fmla="*/ 220 h 1504"/>
                <a:gd name="T6" fmla="*/ 0 w 1504"/>
                <a:gd name="T7" fmla="*/ 752 h 1504"/>
                <a:gd name="T8" fmla="*/ 220 w 1504"/>
                <a:gd name="T9" fmla="*/ 1284 h 1504"/>
                <a:gd name="T10" fmla="*/ 752 w 1504"/>
                <a:gd name="T11" fmla="*/ 1504 h 1504"/>
                <a:gd name="T12" fmla="*/ 1284 w 1504"/>
                <a:gd name="T13" fmla="*/ 1284 h 1504"/>
                <a:gd name="T14" fmla="*/ 1504 w 1504"/>
                <a:gd name="T15" fmla="*/ 752 h 1504"/>
                <a:gd name="T16" fmla="*/ 1284 w 1504"/>
                <a:gd name="T17" fmla="*/ 220 h 1504"/>
                <a:gd name="T18" fmla="*/ 752 w 1504"/>
                <a:gd name="T19" fmla="*/ 1456 h 1504"/>
                <a:gd name="T20" fmla="*/ 48 w 1504"/>
                <a:gd name="T21" fmla="*/ 752 h 1504"/>
                <a:gd name="T22" fmla="*/ 752 w 1504"/>
                <a:gd name="T23" fmla="*/ 48 h 1504"/>
                <a:gd name="T24" fmla="*/ 1456 w 1504"/>
                <a:gd name="T25" fmla="*/ 752 h 1504"/>
                <a:gd name="T26" fmla="*/ 752 w 1504"/>
                <a:gd name="T27" fmla="*/ 1456 h 1504"/>
                <a:gd name="T28" fmla="*/ 752 w 1504"/>
                <a:gd name="T29" fmla="*/ 1456 h 1504"/>
                <a:gd name="T30" fmla="*/ 752 w 1504"/>
                <a:gd name="T31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4" h="1504">
                  <a:moveTo>
                    <a:pt x="1284" y="220"/>
                  </a:moveTo>
                  <a:cubicBezTo>
                    <a:pt x="1142" y="78"/>
                    <a:pt x="953" y="0"/>
                    <a:pt x="752" y="0"/>
                  </a:cubicBezTo>
                  <a:cubicBezTo>
                    <a:pt x="551" y="0"/>
                    <a:pt x="362" y="78"/>
                    <a:pt x="220" y="220"/>
                  </a:cubicBezTo>
                  <a:cubicBezTo>
                    <a:pt x="78" y="362"/>
                    <a:pt x="0" y="551"/>
                    <a:pt x="0" y="752"/>
                  </a:cubicBezTo>
                  <a:cubicBezTo>
                    <a:pt x="0" y="953"/>
                    <a:pt x="78" y="1142"/>
                    <a:pt x="220" y="1284"/>
                  </a:cubicBezTo>
                  <a:cubicBezTo>
                    <a:pt x="362" y="1426"/>
                    <a:pt x="551" y="1504"/>
                    <a:pt x="752" y="1504"/>
                  </a:cubicBezTo>
                  <a:cubicBezTo>
                    <a:pt x="953" y="1504"/>
                    <a:pt x="1142" y="1426"/>
                    <a:pt x="1284" y="1284"/>
                  </a:cubicBezTo>
                  <a:cubicBezTo>
                    <a:pt x="1426" y="1142"/>
                    <a:pt x="1504" y="953"/>
                    <a:pt x="1504" y="752"/>
                  </a:cubicBezTo>
                  <a:cubicBezTo>
                    <a:pt x="1504" y="551"/>
                    <a:pt x="1426" y="362"/>
                    <a:pt x="1284" y="220"/>
                  </a:cubicBezTo>
                  <a:close/>
                  <a:moveTo>
                    <a:pt x="752" y="1456"/>
                  </a:moveTo>
                  <a:cubicBezTo>
                    <a:pt x="364" y="1456"/>
                    <a:pt x="48" y="1140"/>
                    <a:pt x="48" y="752"/>
                  </a:cubicBezTo>
                  <a:cubicBezTo>
                    <a:pt x="48" y="364"/>
                    <a:pt x="364" y="48"/>
                    <a:pt x="752" y="48"/>
                  </a:cubicBezTo>
                  <a:cubicBezTo>
                    <a:pt x="1140" y="48"/>
                    <a:pt x="1456" y="364"/>
                    <a:pt x="1456" y="752"/>
                  </a:cubicBezTo>
                  <a:cubicBezTo>
                    <a:pt x="1456" y="1140"/>
                    <a:pt x="1140" y="1456"/>
                    <a:pt x="752" y="1456"/>
                  </a:cubicBezTo>
                  <a:close/>
                  <a:moveTo>
                    <a:pt x="752" y="1456"/>
                  </a:moveTo>
                  <a:cubicBezTo>
                    <a:pt x="752" y="1456"/>
                    <a:pt x="752" y="1456"/>
                    <a:pt x="752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2" name="Freeform 106"/>
            <p:cNvSpPr>
              <a:spLocks noEditPoints="1"/>
            </p:cNvSpPr>
            <p:nvPr/>
          </p:nvSpPr>
          <p:spPr bwMode="auto">
            <a:xfrm>
              <a:off x="11140753" y="3078998"/>
              <a:ext cx="146695" cy="437863"/>
            </a:xfrm>
            <a:custGeom>
              <a:avLst/>
              <a:gdLst>
                <a:gd name="T0" fmla="*/ 24 w 48"/>
                <a:gd name="T1" fmla="*/ 144 h 144"/>
                <a:gd name="T2" fmla="*/ 48 w 48"/>
                <a:gd name="T3" fmla="*/ 120 h 144"/>
                <a:gd name="T4" fmla="*/ 48 w 48"/>
                <a:gd name="T5" fmla="*/ 24 h 144"/>
                <a:gd name="T6" fmla="*/ 24 w 48"/>
                <a:gd name="T7" fmla="*/ 0 h 144"/>
                <a:gd name="T8" fmla="*/ 0 w 48"/>
                <a:gd name="T9" fmla="*/ 24 h 144"/>
                <a:gd name="T10" fmla="*/ 0 w 48"/>
                <a:gd name="T11" fmla="*/ 120 h 144"/>
                <a:gd name="T12" fmla="*/ 24 w 48"/>
                <a:gd name="T13" fmla="*/ 144 h 144"/>
                <a:gd name="T14" fmla="*/ 24 w 48"/>
                <a:gd name="T15" fmla="*/ 144 h 144"/>
                <a:gd name="T16" fmla="*/ 24 w 48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144"/>
                  </a:move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4" y="144"/>
                    <a:pt x="24" y="144"/>
                    <a:pt x="24" y="1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3" name="Freeform 107"/>
            <p:cNvSpPr>
              <a:spLocks noEditPoints="1"/>
            </p:cNvSpPr>
            <p:nvPr/>
          </p:nvSpPr>
          <p:spPr bwMode="auto">
            <a:xfrm>
              <a:off x="12491015" y="4709314"/>
              <a:ext cx="442308" cy="145584"/>
            </a:xfrm>
            <a:custGeom>
              <a:avLst/>
              <a:gdLst>
                <a:gd name="T0" fmla="*/ 144 w 144"/>
                <a:gd name="T1" fmla="*/ 24 h 48"/>
                <a:gd name="T2" fmla="*/ 120 w 144"/>
                <a:gd name="T3" fmla="*/ 0 h 48"/>
                <a:gd name="T4" fmla="*/ 24 w 144"/>
                <a:gd name="T5" fmla="*/ 0 h 48"/>
                <a:gd name="T6" fmla="*/ 0 w 144"/>
                <a:gd name="T7" fmla="*/ 24 h 48"/>
                <a:gd name="T8" fmla="*/ 24 w 144"/>
                <a:gd name="T9" fmla="*/ 48 h 48"/>
                <a:gd name="T10" fmla="*/ 120 w 144"/>
                <a:gd name="T11" fmla="*/ 48 h 48"/>
                <a:gd name="T12" fmla="*/ 144 w 144"/>
                <a:gd name="T13" fmla="*/ 24 h 48"/>
                <a:gd name="T14" fmla="*/ 144 w 144"/>
                <a:gd name="T15" fmla="*/ 24 h 48"/>
                <a:gd name="T16" fmla="*/ 144 w 14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44" y="24"/>
                  </a:moveTo>
                  <a:cubicBezTo>
                    <a:pt x="144" y="11"/>
                    <a:pt x="133" y="0"/>
                    <a:pt x="1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lose/>
                  <a:moveTo>
                    <a:pt x="144" y="24"/>
                  </a:moveTo>
                  <a:cubicBezTo>
                    <a:pt x="144" y="24"/>
                    <a:pt x="144" y="24"/>
                    <a:pt x="144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4" name="Freeform 108"/>
            <p:cNvSpPr>
              <a:spLocks noEditPoints="1"/>
            </p:cNvSpPr>
            <p:nvPr/>
          </p:nvSpPr>
          <p:spPr bwMode="auto">
            <a:xfrm>
              <a:off x="11140753" y="6046242"/>
              <a:ext cx="146695" cy="437863"/>
            </a:xfrm>
            <a:custGeom>
              <a:avLst/>
              <a:gdLst>
                <a:gd name="T0" fmla="*/ 24 w 48"/>
                <a:gd name="T1" fmla="*/ 0 h 144"/>
                <a:gd name="T2" fmla="*/ 0 w 48"/>
                <a:gd name="T3" fmla="*/ 24 h 144"/>
                <a:gd name="T4" fmla="*/ 0 w 48"/>
                <a:gd name="T5" fmla="*/ 120 h 144"/>
                <a:gd name="T6" fmla="*/ 24 w 48"/>
                <a:gd name="T7" fmla="*/ 144 h 144"/>
                <a:gd name="T8" fmla="*/ 48 w 48"/>
                <a:gd name="T9" fmla="*/ 120 h 144"/>
                <a:gd name="T10" fmla="*/ 48 w 48"/>
                <a:gd name="T11" fmla="*/ 24 h 144"/>
                <a:gd name="T12" fmla="*/ 24 w 48"/>
                <a:gd name="T13" fmla="*/ 0 h 144"/>
                <a:gd name="T14" fmla="*/ 24 w 48"/>
                <a:gd name="T15" fmla="*/ 0 h 144"/>
                <a:gd name="T16" fmla="*/ 24 w 4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4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3"/>
                    <a:pt x="11" y="144"/>
                    <a:pt x="24" y="144"/>
                  </a:cubicBezTo>
                  <a:cubicBezTo>
                    <a:pt x="37" y="144"/>
                    <a:pt x="48" y="133"/>
                    <a:pt x="48" y="1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5" name="Freeform 109"/>
            <p:cNvSpPr>
              <a:spLocks noEditPoints="1"/>
            </p:cNvSpPr>
            <p:nvPr/>
          </p:nvSpPr>
          <p:spPr bwMode="auto">
            <a:xfrm>
              <a:off x="9494878" y="4709314"/>
              <a:ext cx="442308" cy="145584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7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6" name="Freeform 110"/>
            <p:cNvSpPr>
              <a:spLocks noEditPoints="1"/>
            </p:cNvSpPr>
            <p:nvPr/>
          </p:nvSpPr>
          <p:spPr bwMode="auto">
            <a:xfrm>
              <a:off x="10179456" y="3556868"/>
              <a:ext cx="2278220" cy="2242659"/>
            </a:xfrm>
            <a:custGeom>
              <a:avLst/>
              <a:gdLst>
                <a:gd name="T0" fmla="*/ 665 w 742"/>
                <a:gd name="T1" fmla="*/ 7 h 738"/>
                <a:gd name="T2" fmla="*/ 648 w 742"/>
                <a:gd name="T3" fmla="*/ 0 h 738"/>
                <a:gd name="T4" fmla="*/ 631 w 742"/>
                <a:gd name="T5" fmla="*/ 7 h 738"/>
                <a:gd name="T6" fmla="*/ 388 w 742"/>
                <a:gd name="T7" fmla="*/ 250 h 738"/>
                <a:gd name="T8" fmla="*/ 388 w 742"/>
                <a:gd name="T9" fmla="*/ 284 h 738"/>
                <a:gd name="T10" fmla="*/ 422 w 742"/>
                <a:gd name="T11" fmla="*/ 284 h 738"/>
                <a:gd name="T12" fmla="*/ 648 w 742"/>
                <a:gd name="T13" fmla="*/ 58 h 738"/>
                <a:gd name="T14" fmla="*/ 682 w 742"/>
                <a:gd name="T15" fmla="*/ 92 h 738"/>
                <a:gd name="T16" fmla="*/ 414 w 742"/>
                <a:gd name="T17" fmla="*/ 360 h 738"/>
                <a:gd name="T18" fmla="*/ 355 w 742"/>
                <a:gd name="T19" fmla="*/ 317 h 738"/>
                <a:gd name="T20" fmla="*/ 352 w 742"/>
                <a:gd name="T21" fmla="*/ 316 h 738"/>
                <a:gd name="T22" fmla="*/ 145 w 742"/>
                <a:gd name="T23" fmla="*/ 109 h 738"/>
                <a:gd name="T24" fmla="*/ 111 w 742"/>
                <a:gd name="T25" fmla="*/ 109 h 738"/>
                <a:gd name="T26" fmla="*/ 43 w 742"/>
                <a:gd name="T27" fmla="*/ 177 h 738"/>
                <a:gd name="T28" fmla="*/ 43 w 742"/>
                <a:gd name="T29" fmla="*/ 211 h 738"/>
                <a:gd name="T30" fmla="*/ 250 w 742"/>
                <a:gd name="T31" fmla="*/ 418 h 738"/>
                <a:gd name="T32" fmla="*/ 260 w 742"/>
                <a:gd name="T33" fmla="*/ 446 h 738"/>
                <a:gd name="T34" fmla="*/ 9 w 742"/>
                <a:gd name="T35" fmla="*/ 697 h 738"/>
                <a:gd name="T36" fmla="*/ 9 w 742"/>
                <a:gd name="T37" fmla="*/ 731 h 738"/>
                <a:gd name="T38" fmla="*/ 26 w 742"/>
                <a:gd name="T39" fmla="*/ 738 h 738"/>
                <a:gd name="T40" fmla="*/ 43 w 742"/>
                <a:gd name="T41" fmla="*/ 731 h 738"/>
                <a:gd name="T42" fmla="*/ 294 w 742"/>
                <a:gd name="T43" fmla="*/ 480 h 738"/>
                <a:gd name="T44" fmla="*/ 337 w 742"/>
                <a:gd name="T45" fmla="*/ 491 h 738"/>
                <a:gd name="T46" fmla="*/ 424 w 742"/>
                <a:gd name="T47" fmla="*/ 418 h 738"/>
                <a:gd name="T48" fmla="*/ 733 w 742"/>
                <a:gd name="T49" fmla="*/ 109 h 738"/>
                <a:gd name="T50" fmla="*/ 733 w 742"/>
                <a:gd name="T51" fmla="*/ 75 h 738"/>
                <a:gd name="T52" fmla="*/ 665 w 742"/>
                <a:gd name="T53" fmla="*/ 7 h 738"/>
                <a:gd name="T54" fmla="*/ 294 w 742"/>
                <a:gd name="T55" fmla="*/ 326 h 738"/>
                <a:gd name="T56" fmla="*/ 260 w 742"/>
                <a:gd name="T57" fmla="*/ 360 h 738"/>
                <a:gd name="T58" fmla="*/ 94 w 742"/>
                <a:gd name="T59" fmla="*/ 194 h 738"/>
                <a:gd name="T60" fmla="*/ 128 w 742"/>
                <a:gd name="T61" fmla="*/ 160 h 738"/>
                <a:gd name="T62" fmla="*/ 294 w 742"/>
                <a:gd name="T63" fmla="*/ 326 h 738"/>
                <a:gd name="T64" fmla="*/ 297 w 742"/>
                <a:gd name="T65" fmla="*/ 403 h 738"/>
                <a:gd name="T66" fmla="*/ 337 w 742"/>
                <a:gd name="T67" fmla="*/ 363 h 738"/>
                <a:gd name="T68" fmla="*/ 377 w 742"/>
                <a:gd name="T69" fmla="*/ 403 h 738"/>
                <a:gd name="T70" fmla="*/ 337 w 742"/>
                <a:gd name="T71" fmla="*/ 443 h 738"/>
                <a:gd name="T72" fmla="*/ 297 w 742"/>
                <a:gd name="T73" fmla="*/ 403 h 738"/>
                <a:gd name="T74" fmla="*/ 297 w 742"/>
                <a:gd name="T75" fmla="*/ 403 h 738"/>
                <a:gd name="T76" fmla="*/ 297 w 742"/>
                <a:gd name="T77" fmla="*/ 403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2" h="738">
                  <a:moveTo>
                    <a:pt x="665" y="7"/>
                  </a:moveTo>
                  <a:cubicBezTo>
                    <a:pt x="661" y="3"/>
                    <a:pt x="654" y="0"/>
                    <a:pt x="648" y="0"/>
                  </a:cubicBezTo>
                  <a:cubicBezTo>
                    <a:pt x="642" y="0"/>
                    <a:pt x="636" y="3"/>
                    <a:pt x="631" y="7"/>
                  </a:cubicBezTo>
                  <a:cubicBezTo>
                    <a:pt x="388" y="250"/>
                    <a:pt x="388" y="250"/>
                    <a:pt x="388" y="250"/>
                  </a:cubicBezTo>
                  <a:cubicBezTo>
                    <a:pt x="379" y="260"/>
                    <a:pt x="379" y="275"/>
                    <a:pt x="388" y="284"/>
                  </a:cubicBezTo>
                  <a:cubicBezTo>
                    <a:pt x="397" y="294"/>
                    <a:pt x="412" y="294"/>
                    <a:pt x="422" y="284"/>
                  </a:cubicBezTo>
                  <a:cubicBezTo>
                    <a:pt x="648" y="58"/>
                    <a:pt x="648" y="58"/>
                    <a:pt x="648" y="58"/>
                  </a:cubicBezTo>
                  <a:cubicBezTo>
                    <a:pt x="682" y="92"/>
                    <a:pt x="682" y="92"/>
                    <a:pt x="682" y="92"/>
                  </a:cubicBezTo>
                  <a:cubicBezTo>
                    <a:pt x="414" y="360"/>
                    <a:pt x="414" y="360"/>
                    <a:pt x="414" y="360"/>
                  </a:cubicBezTo>
                  <a:cubicBezTo>
                    <a:pt x="402" y="338"/>
                    <a:pt x="380" y="322"/>
                    <a:pt x="355" y="317"/>
                  </a:cubicBezTo>
                  <a:cubicBezTo>
                    <a:pt x="354" y="317"/>
                    <a:pt x="353" y="317"/>
                    <a:pt x="352" y="316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35" y="99"/>
                    <a:pt x="120" y="99"/>
                    <a:pt x="111" y="109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33" y="186"/>
                    <a:pt x="33" y="201"/>
                    <a:pt x="43" y="211"/>
                  </a:cubicBezTo>
                  <a:cubicBezTo>
                    <a:pt x="250" y="418"/>
                    <a:pt x="250" y="418"/>
                    <a:pt x="250" y="418"/>
                  </a:cubicBezTo>
                  <a:cubicBezTo>
                    <a:pt x="252" y="428"/>
                    <a:pt x="255" y="437"/>
                    <a:pt x="260" y="446"/>
                  </a:cubicBezTo>
                  <a:cubicBezTo>
                    <a:pt x="9" y="697"/>
                    <a:pt x="9" y="697"/>
                    <a:pt x="9" y="697"/>
                  </a:cubicBezTo>
                  <a:cubicBezTo>
                    <a:pt x="0" y="706"/>
                    <a:pt x="0" y="722"/>
                    <a:pt x="9" y="731"/>
                  </a:cubicBezTo>
                  <a:cubicBezTo>
                    <a:pt x="14" y="736"/>
                    <a:pt x="20" y="738"/>
                    <a:pt x="26" y="738"/>
                  </a:cubicBezTo>
                  <a:cubicBezTo>
                    <a:pt x="32" y="738"/>
                    <a:pt x="38" y="736"/>
                    <a:pt x="43" y="731"/>
                  </a:cubicBezTo>
                  <a:cubicBezTo>
                    <a:pt x="294" y="480"/>
                    <a:pt x="294" y="480"/>
                    <a:pt x="294" y="480"/>
                  </a:cubicBezTo>
                  <a:cubicBezTo>
                    <a:pt x="307" y="487"/>
                    <a:pt x="321" y="491"/>
                    <a:pt x="337" y="491"/>
                  </a:cubicBezTo>
                  <a:cubicBezTo>
                    <a:pt x="380" y="491"/>
                    <a:pt x="416" y="459"/>
                    <a:pt x="424" y="418"/>
                  </a:cubicBezTo>
                  <a:cubicBezTo>
                    <a:pt x="733" y="109"/>
                    <a:pt x="733" y="109"/>
                    <a:pt x="733" y="109"/>
                  </a:cubicBezTo>
                  <a:cubicBezTo>
                    <a:pt x="742" y="99"/>
                    <a:pt x="742" y="84"/>
                    <a:pt x="733" y="75"/>
                  </a:cubicBezTo>
                  <a:lnTo>
                    <a:pt x="665" y="7"/>
                  </a:lnTo>
                  <a:close/>
                  <a:moveTo>
                    <a:pt x="294" y="326"/>
                  </a:moveTo>
                  <a:cubicBezTo>
                    <a:pt x="280" y="334"/>
                    <a:pt x="268" y="346"/>
                    <a:pt x="260" y="360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128" y="160"/>
                    <a:pt x="128" y="160"/>
                    <a:pt x="128" y="160"/>
                  </a:cubicBezTo>
                  <a:lnTo>
                    <a:pt x="294" y="326"/>
                  </a:lnTo>
                  <a:close/>
                  <a:moveTo>
                    <a:pt x="297" y="403"/>
                  </a:moveTo>
                  <a:cubicBezTo>
                    <a:pt x="297" y="381"/>
                    <a:pt x="315" y="363"/>
                    <a:pt x="337" y="363"/>
                  </a:cubicBezTo>
                  <a:cubicBezTo>
                    <a:pt x="359" y="363"/>
                    <a:pt x="377" y="381"/>
                    <a:pt x="377" y="403"/>
                  </a:cubicBezTo>
                  <a:cubicBezTo>
                    <a:pt x="377" y="425"/>
                    <a:pt x="359" y="443"/>
                    <a:pt x="337" y="443"/>
                  </a:cubicBezTo>
                  <a:cubicBezTo>
                    <a:pt x="315" y="443"/>
                    <a:pt x="297" y="425"/>
                    <a:pt x="297" y="403"/>
                  </a:cubicBezTo>
                  <a:close/>
                  <a:moveTo>
                    <a:pt x="297" y="403"/>
                  </a:moveTo>
                  <a:cubicBezTo>
                    <a:pt x="297" y="403"/>
                    <a:pt x="297" y="403"/>
                    <a:pt x="297" y="4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7" name="Freeform 111"/>
            <p:cNvSpPr>
              <a:spLocks noEditPoints="1"/>
            </p:cNvSpPr>
            <p:nvPr/>
          </p:nvSpPr>
          <p:spPr bwMode="auto">
            <a:xfrm>
              <a:off x="9200377" y="2787830"/>
              <a:ext cx="4027448" cy="3987443"/>
            </a:xfrm>
            <a:custGeom>
              <a:avLst/>
              <a:gdLst>
                <a:gd name="T0" fmla="*/ 656 w 1312"/>
                <a:gd name="T1" fmla="*/ 0 h 1312"/>
                <a:gd name="T2" fmla="*/ 0 w 1312"/>
                <a:gd name="T3" fmla="*/ 656 h 1312"/>
                <a:gd name="T4" fmla="*/ 656 w 1312"/>
                <a:gd name="T5" fmla="*/ 1312 h 1312"/>
                <a:gd name="T6" fmla="*/ 1083 w 1312"/>
                <a:gd name="T7" fmla="*/ 1154 h 1312"/>
                <a:gd name="T8" fmla="*/ 1086 w 1312"/>
                <a:gd name="T9" fmla="*/ 1120 h 1312"/>
                <a:gd name="T10" fmla="*/ 1085 w 1312"/>
                <a:gd name="T11" fmla="*/ 1119 h 1312"/>
                <a:gd name="T12" fmla="*/ 1052 w 1312"/>
                <a:gd name="T13" fmla="*/ 1117 h 1312"/>
                <a:gd name="T14" fmla="*/ 656 w 1312"/>
                <a:gd name="T15" fmla="*/ 1264 h 1312"/>
                <a:gd name="T16" fmla="*/ 48 w 1312"/>
                <a:gd name="T17" fmla="*/ 656 h 1312"/>
                <a:gd name="T18" fmla="*/ 656 w 1312"/>
                <a:gd name="T19" fmla="*/ 48 h 1312"/>
                <a:gd name="T20" fmla="*/ 1264 w 1312"/>
                <a:gd name="T21" fmla="*/ 656 h 1312"/>
                <a:gd name="T22" fmla="*/ 1117 w 1312"/>
                <a:gd name="T23" fmla="*/ 1052 h 1312"/>
                <a:gd name="T24" fmla="*/ 1119 w 1312"/>
                <a:gd name="T25" fmla="*/ 1085 h 1312"/>
                <a:gd name="T26" fmla="*/ 1120 w 1312"/>
                <a:gd name="T27" fmla="*/ 1086 h 1312"/>
                <a:gd name="T28" fmla="*/ 1154 w 1312"/>
                <a:gd name="T29" fmla="*/ 1083 h 1312"/>
                <a:gd name="T30" fmla="*/ 1312 w 1312"/>
                <a:gd name="T31" fmla="*/ 656 h 1312"/>
                <a:gd name="T32" fmla="*/ 656 w 1312"/>
                <a:gd name="T33" fmla="*/ 0 h 1312"/>
                <a:gd name="T34" fmla="*/ 656 w 1312"/>
                <a:gd name="T35" fmla="*/ 0 h 1312"/>
                <a:gd name="T36" fmla="*/ 656 w 1312"/>
                <a:gd name="T37" fmla="*/ 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2" h="1312">
                  <a:moveTo>
                    <a:pt x="656" y="0"/>
                  </a:moveTo>
                  <a:cubicBezTo>
                    <a:pt x="294" y="0"/>
                    <a:pt x="0" y="294"/>
                    <a:pt x="0" y="656"/>
                  </a:cubicBezTo>
                  <a:cubicBezTo>
                    <a:pt x="0" y="1018"/>
                    <a:pt x="294" y="1312"/>
                    <a:pt x="656" y="1312"/>
                  </a:cubicBezTo>
                  <a:cubicBezTo>
                    <a:pt x="813" y="1312"/>
                    <a:pt x="964" y="1256"/>
                    <a:pt x="1083" y="1154"/>
                  </a:cubicBezTo>
                  <a:cubicBezTo>
                    <a:pt x="1093" y="1145"/>
                    <a:pt x="1094" y="1130"/>
                    <a:pt x="1086" y="1120"/>
                  </a:cubicBezTo>
                  <a:cubicBezTo>
                    <a:pt x="1086" y="1120"/>
                    <a:pt x="1085" y="1119"/>
                    <a:pt x="1085" y="1119"/>
                  </a:cubicBezTo>
                  <a:cubicBezTo>
                    <a:pt x="1077" y="1110"/>
                    <a:pt x="1062" y="1109"/>
                    <a:pt x="1052" y="1117"/>
                  </a:cubicBezTo>
                  <a:cubicBezTo>
                    <a:pt x="942" y="1212"/>
                    <a:pt x="801" y="1264"/>
                    <a:pt x="656" y="1264"/>
                  </a:cubicBezTo>
                  <a:cubicBezTo>
                    <a:pt x="321" y="1264"/>
                    <a:pt x="48" y="991"/>
                    <a:pt x="48" y="656"/>
                  </a:cubicBezTo>
                  <a:cubicBezTo>
                    <a:pt x="48" y="321"/>
                    <a:pt x="321" y="48"/>
                    <a:pt x="656" y="48"/>
                  </a:cubicBezTo>
                  <a:cubicBezTo>
                    <a:pt x="991" y="48"/>
                    <a:pt x="1264" y="321"/>
                    <a:pt x="1264" y="656"/>
                  </a:cubicBezTo>
                  <a:cubicBezTo>
                    <a:pt x="1264" y="801"/>
                    <a:pt x="1212" y="942"/>
                    <a:pt x="1117" y="1052"/>
                  </a:cubicBezTo>
                  <a:cubicBezTo>
                    <a:pt x="1109" y="1062"/>
                    <a:pt x="1110" y="1077"/>
                    <a:pt x="1119" y="1085"/>
                  </a:cubicBezTo>
                  <a:cubicBezTo>
                    <a:pt x="1119" y="1085"/>
                    <a:pt x="1120" y="1086"/>
                    <a:pt x="1120" y="1086"/>
                  </a:cubicBezTo>
                  <a:cubicBezTo>
                    <a:pt x="1130" y="1094"/>
                    <a:pt x="1145" y="1093"/>
                    <a:pt x="1154" y="1083"/>
                  </a:cubicBezTo>
                  <a:cubicBezTo>
                    <a:pt x="1256" y="964"/>
                    <a:pt x="1312" y="813"/>
                    <a:pt x="1312" y="656"/>
                  </a:cubicBezTo>
                  <a:cubicBezTo>
                    <a:pt x="1312" y="294"/>
                    <a:pt x="1018" y="0"/>
                    <a:pt x="656" y="0"/>
                  </a:cubicBezTo>
                  <a:close/>
                  <a:moveTo>
                    <a:pt x="656" y="0"/>
                  </a:moveTo>
                  <a:cubicBezTo>
                    <a:pt x="656" y="0"/>
                    <a:pt x="656" y="0"/>
                    <a:pt x="65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18" name="Group 517"/>
          <p:cNvGrpSpPr>
            <a:grpSpLocks noChangeAspect="1"/>
          </p:cNvGrpSpPr>
          <p:nvPr/>
        </p:nvGrpSpPr>
        <p:grpSpPr>
          <a:xfrm>
            <a:off x="8986136" y="5100505"/>
            <a:ext cx="244566" cy="304800"/>
            <a:chOff x="9759951" y="2109787"/>
            <a:chExt cx="5240338" cy="6530976"/>
          </a:xfrm>
        </p:grpSpPr>
        <p:sp>
          <p:nvSpPr>
            <p:cNvPr id="519" name="Freeform 173"/>
            <p:cNvSpPr>
              <a:spLocks noEditPoints="1"/>
            </p:cNvSpPr>
            <p:nvPr/>
          </p:nvSpPr>
          <p:spPr bwMode="auto">
            <a:xfrm>
              <a:off x="10861676" y="5562600"/>
              <a:ext cx="3927475" cy="365125"/>
            </a:xfrm>
            <a:custGeom>
              <a:avLst/>
              <a:gdLst>
                <a:gd name="T0" fmla="*/ 856 w 896"/>
                <a:gd name="T1" fmla="*/ 1 h 84"/>
                <a:gd name="T2" fmla="*/ 854 w 896"/>
                <a:gd name="T3" fmla="*/ 1 h 84"/>
                <a:gd name="T4" fmla="*/ 851 w 896"/>
                <a:gd name="T5" fmla="*/ 0 h 84"/>
                <a:gd name="T6" fmla="*/ 42 w 896"/>
                <a:gd name="T7" fmla="*/ 0 h 84"/>
                <a:gd name="T8" fmla="*/ 0 w 896"/>
                <a:gd name="T9" fmla="*/ 42 h 84"/>
                <a:gd name="T10" fmla="*/ 42 w 896"/>
                <a:gd name="T11" fmla="*/ 84 h 84"/>
                <a:gd name="T12" fmla="*/ 854 w 896"/>
                <a:gd name="T13" fmla="*/ 84 h 84"/>
                <a:gd name="T14" fmla="*/ 896 w 896"/>
                <a:gd name="T15" fmla="*/ 42 h 84"/>
                <a:gd name="T16" fmla="*/ 856 w 896"/>
                <a:gd name="T17" fmla="*/ 1 h 84"/>
                <a:gd name="T18" fmla="*/ 856 w 896"/>
                <a:gd name="T19" fmla="*/ 1 h 84"/>
                <a:gd name="T20" fmla="*/ 856 w 896"/>
                <a:gd name="T21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" h="84">
                  <a:moveTo>
                    <a:pt x="856" y="1"/>
                  </a:moveTo>
                  <a:cubicBezTo>
                    <a:pt x="856" y="1"/>
                    <a:pt x="855" y="1"/>
                    <a:pt x="854" y="1"/>
                  </a:cubicBezTo>
                  <a:cubicBezTo>
                    <a:pt x="853" y="1"/>
                    <a:pt x="852" y="1"/>
                    <a:pt x="85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4"/>
                    <a:pt x="42" y="84"/>
                  </a:cubicBezTo>
                  <a:cubicBezTo>
                    <a:pt x="854" y="84"/>
                    <a:pt x="854" y="84"/>
                    <a:pt x="854" y="84"/>
                  </a:cubicBezTo>
                  <a:cubicBezTo>
                    <a:pt x="878" y="84"/>
                    <a:pt x="896" y="66"/>
                    <a:pt x="896" y="42"/>
                  </a:cubicBezTo>
                  <a:cubicBezTo>
                    <a:pt x="896" y="20"/>
                    <a:pt x="879" y="2"/>
                    <a:pt x="856" y="1"/>
                  </a:cubicBezTo>
                  <a:close/>
                  <a:moveTo>
                    <a:pt x="856" y="1"/>
                  </a:moveTo>
                  <a:cubicBezTo>
                    <a:pt x="856" y="1"/>
                    <a:pt x="856" y="1"/>
                    <a:pt x="856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0" name="Freeform 174"/>
            <p:cNvSpPr>
              <a:spLocks noEditPoints="1"/>
            </p:cNvSpPr>
            <p:nvPr/>
          </p:nvSpPr>
          <p:spPr bwMode="auto">
            <a:xfrm>
              <a:off x="9759951" y="2109787"/>
              <a:ext cx="5240338" cy="6530976"/>
            </a:xfrm>
            <a:custGeom>
              <a:avLst/>
              <a:gdLst>
                <a:gd name="T0" fmla="*/ 1128 w 1195"/>
                <a:gd name="T1" fmla="*/ 750 h 1504"/>
                <a:gd name="T2" fmla="*/ 948 w 1195"/>
                <a:gd name="T3" fmla="*/ 0 h 1504"/>
                <a:gd name="T4" fmla="*/ 323 w 1195"/>
                <a:gd name="T5" fmla="*/ 118 h 1504"/>
                <a:gd name="T6" fmla="*/ 332 w 1195"/>
                <a:gd name="T7" fmla="*/ 303 h 1504"/>
                <a:gd name="T8" fmla="*/ 371 w 1195"/>
                <a:gd name="T9" fmla="*/ 122 h 1504"/>
                <a:gd name="T10" fmla="*/ 948 w 1195"/>
                <a:gd name="T11" fmla="*/ 48 h 1504"/>
                <a:gd name="T12" fmla="*/ 1079 w 1195"/>
                <a:gd name="T13" fmla="*/ 747 h 1504"/>
                <a:gd name="T14" fmla="*/ 334 w 1195"/>
                <a:gd name="T15" fmla="*/ 569 h 1504"/>
                <a:gd name="T16" fmla="*/ 286 w 1195"/>
                <a:gd name="T17" fmla="*/ 565 h 1504"/>
                <a:gd name="T18" fmla="*/ 206 w 1195"/>
                <a:gd name="T19" fmla="*/ 813 h 1504"/>
                <a:gd name="T20" fmla="*/ 87 w 1195"/>
                <a:gd name="T21" fmla="*/ 741 h 1504"/>
                <a:gd name="T22" fmla="*/ 803 w 1195"/>
                <a:gd name="T23" fmla="*/ 495 h 1504"/>
                <a:gd name="T24" fmla="*/ 827 w 1195"/>
                <a:gd name="T25" fmla="*/ 375 h 1504"/>
                <a:gd name="T26" fmla="*/ 24 w 1195"/>
                <a:gd name="T27" fmla="*/ 351 h 1504"/>
                <a:gd name="T28" fmla="*/ 0 w 1195"/>
                <a:gd name="T29" fmla="*/ 471 h 1504"/>
                <a:gd name="T30" fmla="*/ 39 w 1195"/>
                <a:gd name="T31" fmla="*/ 495 h 1504"/>
                <a:gd name="T32" fmla="*/ 159 w 1195"/>
                <a:gd name="T33" fmla="*/ 861 h 1504"/>
                <a:gd name="T34" fmla="*/ 269 w 1195"/>
                <a:gd name="T35" fmla="*/ 924 h 1504"/>
                <a:gd name="T36" fmla="*/ 293 w 1195"/>
                <a:gd name="T37" fmla="*/ 1504 h 1504"/>
                <a:gd name="T38" fmla="*/ 317 w 1195"/>
                <a:gd name="T39" fmla="*/ 1055 h 1504"/>
                <a:gd name="T40" fmla="*/ 386 w 1195"/>
                <a:gd name="T41" fmla="*/ 1119 h 1504"/>
                <a:gd name="T42" fmla="*/ 929 w 1195"/>
                <a:gd name="T43" fmla="*/ 1183 h 1504"/>
                <a:gd name="T44" fmla="*/ 1028 w 1195"/>
                <a:gd name="T45" fmla="*/ 1055 h 1504"/>
                <a:gd name="T46" fmla="*/ 1081 w 1195"/>
                <a:gd name="T47" fmla="*/ 1480 h 1504"/>
                <a:gd name="T48" fmla="*/ 1129 w 1195"/>
                <a:gd name="T49" fmla="*/ 1480 h 1504"/>
                <a:gd name="T50" fmla="*/ 1195 w 1195"/>
                <a:gd name="T51" fmla="*/ 837 h 1504"/>
                <a:gd name="T52" fmla="*/ 48 w 1195"/>
                <a:gd name="T53" fmla="*/ 447 h 1504"/>
                <a:gd name="T54" fmla="*/ 779 w 1195"/>
                <a:gd name="T55" fmla="*/ 399 h 1504"/>
                <a:gd name="T56" fmla="*/ 1105 w 1195"/>
                <a:gd name="T57" fmla="*/ 879 h 1504"/>
                <a:gd name="T58" fmla="*/ 251 w 1195"/>
                <a:gd name="T59" fmla="*/ 837 h 1504"/>
                <a:gd name="T60" fmla="*/ 1102 w 1195"/>
                <a:gd name="T61" fmla="*/ 795 h 1504"/>
                <a:gd name="T62" fmla="*/ 1107 w 1195"/>
                <a:gd name="T63" fmla="*/ 796 h 1504"/>
                <a:gd name="T64" fmla="*/ 1105 w 1195"/>
                <a:gd name="T65" fmla="*/ 879 h 1504"/>
                <a:gd name="T66" fmla="*/ 420 w 1195"/>
                <a:gd name="T67" fmla="*/ 1055 h 1504"/>
                <a:gd name="T68" fmla="*/ 572 w 1195"/>
                <a:gd name="T69" fmla="*/ 1135 h 1504"/>
                <a:gd name="T70" fmla="*/ 433 w 1195"/>
                <a:gd name="T71" fmla="*/ 1107 h 1504"/>
                <a:gd name="T72" fmla="*/ 779 w 1195"/>
                <a:gd name="T73" fmla="*/ 1135 h 1504"/>
                <a:gd name="T74" fmla="*/ 620 w 1195"/>
                <a:gd name="T75" fmla="*/ 1055 h 1504"/>
                <a:gd name="T76" fmla="*/ 966 w 1195"/>
                <a:gd name="T77" fmla="*/ 1107 h 1504"/>
                <a:gd name="T78" fmla="*/ 827 w 1195"/>
                <a:gd name="T79" fmla="*/ 1135 h 1504"/>
                <a:gd name="T80" fmla="*/ 979 w 1195"/>
                <a:gd name="T81" fmla="*/ 1055 h 1504"/>
                <a:gd name="T82" fmla="*/ 317 w 1195"/>
                <a:gd name="T83" fmla="*/ 1007 h 1504"/>
                <a:gd name="T84" fmla="*/ 1081 w 1195"/>
                <a:gd name="T85" fmla="*/ 927 h 1504"/>
                <a:gd name="T86" fmla="*/ 317 w 1195"/>
                <a:gd name="T87" fmla="*/ 1007 h 1504"/>
                <a:gd name="T88" fmla="*/ 317 w 1195"/>
                <a:gd name="T89" fmla="*/ 1007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5" h="1504">
                  <a:moveTo>
                    <a:pt x="1195" y="837"/>
                  </a:moveTo>
                  <a:cubicBezTo>
                    <a:pt x="1195" y="796"/>
                    <a:pt x="1167" y="760"/>
                    <a:pt x="1128" y="750"/>
                  </a:cubicBezTo>
                  <a:cubicBezTo>
                    <a:pt x="1120" y="658"/>
                    <a:pt x="1087" y="260"/>
                    <a:pt x="1075" y="118"/>
                  </a:cubicBezTo>
                  <a:cubicBezTo>
                    <a:pt x="1070" y="53"/>
                    <a:pt x="1013" y="0"/>
                    <a:pt x="948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386" y="0"/>
                    <a:pt x="328" y="53"/>
                    <a:pt x="323" y="118"/>
                  </a:cubicBezTo>
                  <a:cubicBezTo>
                    <a:pt x="320" y="156"/>
                    <a:pt x="315" y="213"/>
                    <a:pt x="310" y="277"/>
                  </a:cubicBezTo>
                  <a:cubicBezTo>
                    <a:pt x="309" y="290"/>
                    <a:pt x="319" y="301"/>
                    <a:pt x="332" y="303"/>
                  </a:cubicBezTo>
                  <a:cubicBezTo>
                    <a:pt x="345" y="304"/>
                    <a:pt x="357" y="294"/>
                    <a:pt x="358" y="281"/>
                  </a:cubicBezTo>
                  <a:cubicBezTo>
                    <a:pt x="363" y="217"/>
                    <a:pt x="368" y="160"/>
                    <a:pt x="371" y="122"/>
                  </a:cubicBezTo>
                  <a:cubicBezTo>
                    <a:pt x="374" y="82"/>
                    <a:pt x="411" y="48"/>
                    <a:pt x="451" y="48"/>
                  </a:cubicBezTo>
                  <a:cubicBezTo>
                    <a:pt x="948" y="48"/>
                    <a:pt x="948" y="48"/>
                    <a:pt x="948" y="48"/>
                  </a:cubicBezTo>
                  <a:cubicBezTo>
                    <a:pt x="988" y="48"/>
                    <a:pt x="1024" y="82"/>
                    <a:pt x="1028" y="122"/>
                  </a:cubicBezTo>
                  <a:cubicBezTo>
                    <a:pt x="1039" y="261"/>
                    <a:pt x="1071" y="644"/>
                    <a:pt x="1079" y="747"/>
                  </a:cubicBezTo>
                  <a:cubicBezTo>
                    <a:pt x="319" y="747"/>
                    <a:pt x="319" y="747"/>
                    <a:pt x="319" y="747"/>
                  </a:cubicBezTo>
                  <a:cubicBezTo>
                    <a:pt x="322" y="713"/>
                    <a:pt x="328" y="647"/>
                    <a:pt x="334" y="569"/>
                  </a:cubicBezTo>
                  <a:cubicBezTo>
                    <a:pt x="335" y="555"/>
                    <a:pt x="325" y="544"/>
                    <a:pt x="312" y="543"/>
                  </a:cubicBezTo>
                  <a:cubicBezTo>
                    <a:pt x="299" y="542"/>
                    <a:pt x="287" y="551"/>
                    <a:pt x="286" y="565"/>
                  </a:cubicBezTo>
                  <a:cubicBezTo>
                    <a:pt x="279" y="648"/>
                    <a:pt x="274" y="718"/>
                    <a:pt x="271" y="750"/>
                  </a:cubicBezTo>
                  <a:cubicBezTo>
                    <a:pt x="240" y="758"/>
                    <a:pt x="215" y="783"/>
                    <a:pt x="206" y="813"/>
                  </a:cubicBezTo>
                  <a:cubicBezTo>
                    <a:pt x="159" y="813"/>
                    <a:pt x="159" y="813"/>
                    <a:pt x="159" y="813"/>
                  </a:cubicBezTo>
                  <a:cubicBezTo>
                    <a:pt x="120" y="813"/>
                    <a:pt x="87" y="781"/>
                    <a:pt x="87" y="741"/>
                  </a:cubicBezTo>
                  <a:cubicBezTo>
                    <a:pt x="87" y="495"/>
                    <a:pt x="87" y="495"/>
                    <a:pt x="87" y="495"/>
                  </a:cubicBezTo>
                  <a:cubicBezTo>
                    <a:pt x="803" y="495"/>
                    <a:pt x="803" y="495"/>
                    <a:pt x="803" y="495"/>
                  </a:cubicBezTo>
                  <a:cubicBezTo>
                    <a:pt x="816" y="495"/>
                    <a:pt x="827" y="484"/>
                    <a:pt x="827" y="471"/>
                  </a:cubicBezTo>
                  <a:cubicBezTo>
                    <a:pt x="827" y="375"/>
                    <a:pt x="827" y="375"/>
                    <a:pt x="827" y="375"/>
                  </a:cubicBezTo>
                  <a:cubicBezTo>
                    <a:pt x="827" y="361"/>
                    <a:pt x="816" y="351"/>
                    <a:pt x="803" y="351"/>
                  </a:cubicBezTo>
                  <a:cubicBezTo>
                    <a:pt x="24" y="351"/>
                    <a:pt x="24" y="351"/>
                    <a:pt x="24" y="351"/>
                  </a:cubicBezTo>
                  <a:cubicBezTo>
                    <a:pt x="11" y="351"/>
                    <a:pt x="0" y="361"/>
                    <a:pt x="0" y="37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84"/>
                    <a:pt x="11" y="495"/>
                    <a:pt x="24" y="495"/>
                  </a:cubicBezTo>
                  <a:cubicBezTo>
                    <a:pt x="39" y="495"/>
                    <a:pt x="39" y="495"/>
                    <a:pt x="39" y="495"/>
                  </a:cubicBezTo>
                  <a:cubicBezTo>
                    <a:pt x="39" y="741"/>
                    <a:pt x="39" y="741"/>
                    <a:pt x="39" y="741"/>
                  </a:cubicBezTo>
                  <a:cubicBezTo>
                    <a:pt x="39" y="808"/>
                    <a:pt x="93" y="861"/>
                    <a:pt x="159" y="861"/>
                  </a:cubicBezTo>
                  <a:cubicBezTo>
                    <a:pt x="206" y="861"/>
                    <a:pt x="206" y="861"/>
                    <a:pt x="206" y="861"/>
                  </a:cubicBezTo>
                  <a:cubicBezTo>
                    <a:pt x="215" y="892"/>
                    <a:pt x="239" y="916"/>
                    <a:pt x="269" y="924"/>
                  </a:cubicBezTo>
                  <a:cubicBezTo>
                    <a:pt x="269" y="1480"/>
                    <a:pt x="269" y="1480"/>
                    <a:pt x="269" y="1480"/>
                  </a:cubicBezTo>
                  <a:cubicBezTo>
                    <a:pt x="269" y="1493"/>
                    <a:pt x="280" y="1504"/>
                    <a:pt x="293" y="1504"/>
                  </a:cubicBezTo>
                  <a:cubicBezTo>
                    <a:pt x="306" y="1504"/>
                    <a:pt x="317" y="1493"/>
                    <a:pt x="317" y="1480"/>
                  </a:cubicBezTo>
                  <a:cubicBezTo>
                    <a:pt x="317" y="1055"/>
                    <a:pt x="317" y="1055"/>
                    <a:pt x="317" y="1055"/>
                  </a:cubicBezTo>
                  <a:cubicBezTo>
                    <a:pt x="370" y="1055"/>
                    <a:pt x="370" y="1055"/>
                    <a:pt x="370" y="1055"/>
                  </a:cubicBezTo>
                  <a:cubicBezTo>
                    <a:pt x="386" y="1119"/>
                    <a:pt x="386" y="1119"/>
                    <a:pt x="386" y="1119"/>
                  </a:cubicBezTo>
                  <a:cubicBezTo>
                    <a:pt x="395" y="1155"/>
                    <a:pt x="432" y="1183"/>
                    <a:pt x="469" y="1183"/>
                  </a:cubicBezTo>
                  <a:cubicBezTo>
                    <a:pt x="929" y="1183"/>
                    <a:pt x="929" y="1183"/>
                    <a:pt x="929" y="1183"/>
                  </a:cubicBezTo>
                  <a:cubicBezTo>
                    <a:pt x="967" y="1183"/>
                    <a:pt x="1003" y="1155"/>
                    <a:pt x="1012" y="1119"/>
                  </a:cubicBezTo>
                  <a:cubicBezTo>
                    <a:pt x="1028" y="1055"/>
                    <a:pt x="1028" y="1055"/>
                    <a:pt x="1028" y="1055"/>
                  </a:cubicBezTo>
                  <a:cubicBezTo>
                    <a:pt x="1081" y="1055"/>
                    <a:pt x="1081" y="1055"/>
                    <a:pt x="1081" y="1055"/>
                  </a:cubicBezTo>
                  <a:cubicBezTo>
                    <a:pt x="1081" y="1480"/>
                    <a:pt x="1081" y="1480"/>
                    <a:pt x="1081" y="1480"/>
                  </a:cubicBezTo>
                  <a:cubicBezTo>
                    <a:pt x="1081" y="1493"/>
                    <a:pt x="1092" y="1504"/>
                    <a:pt x="1105" y="1504"/>
                  </a:cubicBezTo>
                  <a:cubicBezTo>
                    <a:pt x="1119" y="1504"/>
                    <a:pt x="1129" y="1493"/>
                    <a:pt x="1129" y="1480"/>
                  </a:cubicBezTo>
                  <a:cubicBezTo>
                    <a:pt x="1129" y="924"/>
                    <a:pt x="1129" y="924"/>
                    <a:pt x="1129" y="924"/>
                  </a:cubicBezTo>
                  <a:cubicBezTo>
                    <a:pt x="1167" y="914"/>
                    <a:pt x="1195" y="879"/>
                    <a:pt x="1195" y="837"/>
                  </a:cubicBezTo>
                  <a:close/>
                  <a:moveTo>
                    <a:pt x="779" y="447"/>
                  </a:moveTo>
                  <a:cubicBezTo>
                    <a:pt x="48" y="447"/>
                    <a:pt x="48" y="447"/>
                    <a:pt x="48" y="447"/>
                  </a:cubicBezTo>
                  <a:cubicBezTo>
                    <a:pt x="48" y="399"/>
                    <a:pt x="48" y="399"/>
                    <a:pt x="48" y="399"/>
                  </a:cubicBezTo>
                  <a:cubicBezTo>
                    <a:pt x="779" y="399"/>
                    <a:pt x="779" y="399"/>
                    <a:pt x="779" y="399"/>
                  </a:cubicBezTo>
                  <a:lnTo>
                    <a:pt x="779" y="447"/>
                  </a:lnTo>
                  <a:close/>
                  <a:moveTo>
                    <a:pt x="1105" y="879"/>
                  </a:moveTo>
                  <a:cubicBezTo>
                    <a:pt x="293" y="879"/>
                    <a:pt x="293" y="879"/>
                    <a:pt x="293" y="879"/>
                  </a:cubicBezTo>
                  <a:cubicBezTo>
                    <a:pt x="270" y="879"/>
                    <a:pt x="251" y="861"/>
                    <a:pt x="251" y="837"/>
                  </a:cubicBezTo>
                  <a:cubicBezTo>
                    <a:pt x="251" y="814"/>
                    <a:pt x="270" y="795"/>
                    <a:pt x="293" y="795"/>
                  </a:cubicBezTo>
                  <a:cubicBezTo>
                    <a:pt x="1102" y="795"/>
                    <a:pt x="1102" y="795"/>
                    <a:pt x="1102" y="795"/>
                  </a:cubicBezTo>
                  <a:cubicBezTo>
                    <a:pt x="1103" y="796"/>
                    <a:pt x="1104" y="796"/>
                    <a:pt x="1105" y="796"/>
                  </a:cubicBezTo>
                  <a:cubicBezTo>
                    <a:pt x="1106" y="796"/>
                    <a:pt x="1107" y="796"/>
                    <a:pt x="1107" y="796"/>
                  </a:cubicBezTo>
                  <a:cubicBezTo>
                    <a:pt x="1130" y="797"/>
                    <a:pt x="1147" y="815"/>
                    <a:pt x="1147" y="837"/>
                  </a:cubicBezTo>
                  <a:cubicBezTo>
                    <a:pt x="1147" y="861"/>
                    <a:pt x="1129" y="879"/>
                    <a:pt x="1105" y="879"/>
                  </a:cubicBezTo>
                  <a:close/>
                  <a:moveTo>
                    <a:pt x="433" y="1107"/>
                  </a:moveTo>
                  <a:cubicBezTo>
                    <a:pt x="420" y="1055"/>
                    <a:pt x="420" y="1055"/>
                    <a:pt x="420" y="1055"/>
                  </a:cubicBezTo>
                  <a:cubicBezTo>
                    <a:pt x="572" y="1055"/>
                    <a:pt x="572" y="1055"/>
                    <a:pt x="572" y="1055"/>
                  </a:cubicBezTo>
                  <a:cubicBezTo>
                    <a:pt x="572" y="1135"/>
                    <a:pt x="572" y="1135"/>
                    <a:pt x="572" y="1135"/>
                  </a:cubicBezTo>
                  <a:cubicBezTo>
                    <a:pt x="469" y="1135"/>
                    <a:pt x="469" y="1135"/>
                    <a:pt x="469" y="1135"/>
                  </a:cubicBezTo>
                  <a:cubicBezTo>
                    <a:pt x="454" y="1135"/>
                    <a:pt x="437" y="1122"/>
                    <a:pt x="433" y="1107"/>
                  </a:cubicBezTo>
                  <a:close/>
                  <a:moveTo>
                    <a:pt x="779" y="1055"/>
                  </a:moveTo>
                  <a:cubicBezTo>
                    <a:pt x="779" y="1135"/>
                    <a:pt x="779" y="1135"/>
                    <a:pt x="779" y="1135"/>
                  </a:cubicBezTo>
                  <a:cubicBezTo>
                    <a:pt x="620" y="1135"/>
                    <a:pt x="620" y="1135"/>
                    <a:pt x="620" y="1135"/>
                  </a:cubicBezTo>
                  <a:cubicBezTo>
                    <a:pt x="620" y="1055"/>
                    <a:pt x="620" y="1055"/>
                    <a:pt x="620" y="1055"/>
                  </a:cubicBezTo>
                  <a:lnTo>
                    <a:pt x="779" y="1055"/>
                  </a:lnTo>
                  <a:close/>
                  <a:moveTo>
                    <a:pt x="966" y="1107"/>
                  </a:moveTo>
                  <a:cubicBezTo>
                    <a:pt x="962" y="1122"/>
                    <a:pt x="945" y="1135"/>
                    <a:pt x="929" y="1135"/>
                  </a:cubicBezTo>
                  <a:cubicBezTo>
                    <a:pt x="827" y="1135"/>
                    <a:pt x="827" y="1135"/>
                    <a:pt x="827" y="1135"/>
                  </a:cubicBezTo>
                  <a:cubicBezTo>
                    <a:pt x="827" y="1055"/>
                    <a:pt x="827" y="1055"/>
                    <a:pt x="827" y="1055"/>
                  </a:cubicBezTo>
                  <a:cubicBezTo>
                    <a:pt x="979" y="1055"/>
                    <a:pt x="979" y="1055"/>
                    <a:pt x="979" y="1055"/>
                  </a:cubicBezTo>
                  <a:lnTo>
                    <a:pt x="966" y="1107"/>
                  </a:lnTo>
                  <a:close/>
                  <a:moveTo>
                    <a:pt x="317" y="1007"/>
                  </a:moveTo>
                  <a:cubicBezTo>
                    <a:pt x="317" y="927"/>
                    <a:pt x="317" y="927"/>
                    <a:pt x="317" y="927"/>
                  </a:cubicBezTo>
                  <a:cubicBezTo>
                    <a:pt x="1081" y="927"/>
                    <a:pt x="1081" y="927"/>
                    <a:pt x="1081" y="927"/>
                  </a:cubicBezTo>
                  <a:cubicBezTo>
                    <a:pt x="1081" y="1007"/>
                    <a:pt x="1081" y="1007"/>
                    <a:pt x="1081" y="1007"/>
                  </a:cubicBezTo>
                  <a:lnTo>
                    <a:pt x="317" y="1007"/>
                  </a:lnTo>
                  <a:close/>
                  <a:moveTo>
                    <a:pt x="317" y="1007"/>
                  </a:moveTo>
                  <a:cubicBezTo>
                    <a:pt x="317" y="1007"/>
                    <a:pt x="317" y="1007"/>
                    <a:pt x="317" y="10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21" name="Group 520"/>
          <p:cNvGrpSpPr>
            <a:grpSpLocks noChangeAspect="1"/>
          </p:cNvGrpSpPr>
          <p:nvPr/>
        </p:nvGrpSpPr>
        <p:grpSpPr>
          <a:xfrm>
            <a:off x="10237024" y="5056719"/>
            <a:ext cx="220265" cy="304800"/>
            <a:chOff x="10828338" y="2476501"/>
            <a:chExt cx="4719638" cy="6530974"/>
          </a:xfrm>
        </p:grpSpPr>
        <p:sp>
          <p:nvSpPr>
            <p:cNvPr id="522" name="Freeform 219"/>
            <p:cNvSpPr>
              <a:spLocks noEditPoints="1"/>
            </p:cNvSpPr>
            <p:nvPr/>
          </p:nvSpPr>
          <p:spPr bwMode="auto">
            <a:xfrm>
              <a:off x="11639550" y="8486775"/>
              <a:ext cx="3552825" cy="312737"/>
            </a:xfrm>
            <a:custGeom>
              <a:avLst/>
              <a:gdLst>
                <a:gd name="T0" fmla="*/ 786 w 810"/>
                <a:gd name="T1" fmla="*/ 24 h 72"/>
                <a:gd name="T2" fmla="*/ 250 w 810"/>
                <a:gd name="T3" fmla="*/ 24 h 72"/>
                <a:gd name="T4" fmla="*/ 226 w 810"/>
                <a:gd name="T5" fmla="*/ 0 h 72"/>
                <a:gd name="T6" fmla="*/ 178 w 810"/>
                <a:gd name="T7" fmla="*/ 0 h 72"/>
                <a:gd name="T8" fmla="*/ 154 w 810"/>
                <a:gd name="T9" fmla="*/ 24 h 72"/>
                <a:gd name="T10" fmla="*/ 24 w 810"/>
                <a:gd name="T11" fmla="*/ 24 h 72"/>
                <a:gd name="T12" fmla="*/ 0 w 810"/>
                <a:gd name="T13" fmla="*/ 48 h 72"/>
                <a:gd name="T14" fmla="*/ 24 w 810"/>
                <a:gd name="T15" fmla="*/ 72 h 72"/>
                <a:gd name="T16" fmla="*/ 786 w 810"/>
                <a:gd name="T17" fmla="*/ 72 h 72"/>
                <a:gd name="T18" fmla="*/ 810 w 810"/>
                <a:gd name="T19" fmla="*/ 48 h 72"/>
                <a:gd name="T20" fmla="*/ 786 w 810"/>
                <a:gd name="T21" fmla="*/ 24 h 72"/>
                <a:gd name="T22" fmla="*/ 786 w 810"/>
                <a:gd name="T23" fmla="*/ 24 h 72"/>
                <a:gd name="T24" fmla="*/ 786 w 810"/>
                <a:gd name="T25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0" h="72">
                  <a:moveTo>
                    <a:pt x="786" y="24"/>
                  </a:moveTo>
                  <a:cubicBezTo>
                    <a:pt x="250" y="24"/>
                    <a:pt x="250" y="24"/>
                    <a:pt x="250" y="24"/>
                  </a:cubicBezTo>
                  <a:cubicBezTo>
                    <a:pt x="237" y="24"/>
                    <a:pt x="226" y="13"/>
                    <a:pt x="226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13"/>
                    <a:pt x="167" y="24"/>
                    <a:pt x="15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1" y="24"/>
                    <a:pt x="0" y="35"/>
                    <a:pt x="0" y="48"/>
                  </a:cubicBezTo>
                  <a:cubicBezTo>
                    <a:pt x="0" y="61"/>
                    <a:pt x="11" y="72"/>
                    <a:pt x="24" y="72"/>
                  </a:cubicBezTo>
                  <a:cubicBezTo>
                    <a:pt x="786" y="72"/>
                    <a:pt x="786" y="72"/>
                    <a:pt x="786" y="72"/>
                  </a:cubicBezTo>
                  <a:cubicBezTo>
                    <a:pt x="799" y="72"/>
                    <a:pt x="810" y="61"/>
                    <a:pt x="810" y="48"/>
                  </a:cubicBezTo>
                  <a:cubicBezTo>
                    <a:pt x="810" y="35"/>
                    <a:pt x="799" y="24"/>
                    <a:pt x="786" y="24"/>
                  </a:cubicBezTo>
                  <a:close/>
                  <a:moveTo>
                    <a:pt x="786" y="24"/>
                  </a:moveTo>
                  <a:cubicBezTo>
                    <a:pt x="786" y="24"/>
                    <a:pt x="786" y="24"/>
                    <a:pt x="786" y="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3" name="Freeform 220"/>
            <p:cNvSpPr>
              <a:spLocks noEditPoints="1"/>
            </p:cNvSpPr>
            <p:nvPr/>
          </p:nvSpPr>
          <p:spPr bwMode="auto">
            <a:xfrm>
              <a:off x="12007850" y="7896225"/>
              <a:ext cx="2816225" cy="590550"/>
            </a:xfrm>
            <a:custGeom>
              <a:avLst/>
              <a:gdLst>
                <a:gd name="T0" fmla="*/ 166 w 642"/>
                <a:gd name="T1" fmla="*/ 112 h 136"/>
                <a:gd name="T2" fmla="*/ 642 w 642"/>
                <a:gd name="T3" fmla="*/ 112 h 136"/>
                <a:gd name="T4" fmla="*/ 508 w 642"/>
                <a:gd name="T5" fmla="*/ 0 h 136"/>
                <a:gd name="T6" fmla="*/ 134 w 642"/>
                <a:gd name="T7" fmla="*/ 0 h 136"/>
                <a:gd name="T8" fmla="*/ 0 w 642"/>
                <a:gd name="T9" fmla="*/ 112 h 136"/>
                <a:gd name="T10" fmla="*/ 70 w 642"/>
                <a:gd name="T11" fmla="*/ 112 h 136"/>
                <a:gd name="T12" fmla="*/ 94 w 642"/>
                <a:gd name="T13" fmla="*/ 136 h 136"/>
                <a:gd name="T14" fmla="*/ 142 w 642"/>
                <a:gd name="T15" fmla="*/ 136 h 136"/>
                <a:gd name="T16" fmla="*/ 166 w 642"/>
                <a:gd name="T17" fmla="*/ 112 h 136"/>
                <a:gd name="T18" fmla="*/ 166 w 642"/>
                <a:gd name="T19" fmla="*/ 112 h 136"/>
                <a:gd name="T20" fmla="*/ 166 w 642"/>
                <a:gd name="T21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2" h="136">
                  <a:moveTo>
                    <a:pt x="166" y="112"/>
                  </a:moveTo>
                  <a:cubicBezTo>
                    <a:pt x="642" y="112"/>
                    <a:pt x="642" y="112"/>
                    <a:pt x="642" y="112"/>
                  </a:cubicBezTo>
                  <a:cubicBezTo>
                    <a:pt x="631" y="48"/>
                    <a:pt x="575" y="0"/>
                    <a:pt x="508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67" y="0"/>
                    <a:pt x="12" y="48"/>
                    <a:pt x="0" y="112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83" y="112"/>
                    <a:pt x="94" y="123"/>
                    <a:pt x="94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23"/>
                    <a:pt x="153" y="112"/>
                    <a:pt x="166" y="112"/>
                  </a:cubicBezTo>
                  <a:close/>
                  <a:moveTo>
                    <a:pt x="166" y="112"/>
                  </a:moveTo>
                  <a:cubicBezTo>
                    <a:pt x="166" y="112"/>
                    <a:pt x="166" y="112"/>
                    <a:pt x="166" y="1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4" name="Freeform 221"/>
            <p:cNvSpPr>
              <a:spLocks noEditPoints="1"/>
            </p:cNvSpPr>
            <p:nvPr/>
          </p:nvSpPr>
          <p:spPr bwMode="auto">
            <a:xfrm>
              <a:off x="10828338" y="2476501"/>
              <a:ext cx="4719638" cy="6530974"/>
            </a:xfrm>
            <a:custGeom>
              <a:avLst/>
              <a:gdLst>
                <a:gd name="T0" fmla="*/ 971 w 1076"/>
                <a:gd name="T1" fmla="*/ 1360 h 1504"/>
                <a:gd name="T2" fmla="*/ 960 w 1076"/>
                <a:gd name="T3" fmla="*/ 1360 h 1504"/>
                <a:gd name="T4" fmla="*/ 777 w 1076"/>
                <a:gd name="T5" fmla="*/ 1200 h 1504"/>
                <a:gd name="T6" fmla="*/ 614 w 1076"/>
                <a:gd name="T7" fmla="*/ 1200 h 1504"/>
                <a:gd name="T8" fmla="*/ 614 w 1076"/>
                <a:gd name="T9" fmla="*/ 1075 h 1504"/>
                <a:gd name="T10" fmla="*/ 990 w 1076"/>
                <a:gd name="T11" fmla="*/ 920 h 1504"/>
                <a:gd name="T12" fmla="*/ 996 w 1076"/>
                <a:gd name="T13" fmla="*/ 926 h 1504"/>
                <a:gd name="T14" fmla="*/ 1013 w 1076"/>
                <a:gd name="T15" fmla="*/ 933 h 1504"/>
                <a:gd name="T16" fmla="*/ 1030 w 1076"/>
                <a:gd name="T17" fmla="*/ 926 h 1504"/>
                <a:gd name="T18" fmla="*/ 1030 w 1076"/>
                <a:gd name="T19" fmla="*/ 892 h 1504"/>
                <a:gd name="T20" fmla="*/ 950 w 1076"/>
                <a:gd name="T21" fmla="*/ 812 h 1504"/>
                <a:gd name="T22" fmla="*/ 1076 w 1076"/>
                <a:gd name="T23" fmla="*/ 486 h 1504"/>
                <a:gd name="T24" fmla="*/ 590 w 1076"/>
                <a:gd name="T25" fmla="*/ 0 h 1504"/>
                <a:gd name="T26" fmla="*/ 264 w 1076"/>
                <a:gd name="T27" fmla="*/ 126 h 1504"/>
                <a:gd name="T28" fmla="*/ 184 w 1076"/>
                <a:gd name="T29" fmla="*/ 46 h 1504"/>
                <a:gd name="T30" fmla="*/ 150 w 1076"/>
                <a:gd name="T31" fmla="*/ 46 h 1504"/>
                <a:gd name="T32" fmla="*/ 150 w 1076"/>
                <a:gd name="T33" fmla="*/ 80 h 1504"/>
                <a:gd name="T34" fmla="*/ 156 w 1076"/>
                <a:gd name="T35" fmla="*/ 86 h 1504"/>
                <a:gd name="T36" fmla="*/ 0 w 1076"/>
                <a:gd name="T37" fmla="*/ 486 h 1504"/>
                <a:gd name="T38" fmla="*/ 173 w 1076"/>
                <a:gd name="T39" fmla="*/ 903 h 1504"/>
                <a:gd name="T40" fmla="*/ 566 w 1076"/>
                <a:gd name="T41" fmla="*/ 1075 h 1504"/>
                <a:gd name="T42" fmla="*/ 566 w 1076"/>
                <a:gd name="T43" fmla="*/ 1200 h 1504"/>
                <a:gd name="T44" fmla="*/ 403 w 1076"/>
                <a:gd name="T45" fmla="*/ 1200 h 1504"/>
                <a:gd name="T46" fmla="*/ 221 w 1076"/>
                <a:gd name="T47" fmla="*/ 1360 h 1504"/>
                <a:gd name="T48" fmla="*/ 209 w 1076"/>
                <a:gd name="T49" fmla="*/ 1360 h 1504"/>
                <a:gd name="T50" fmla="*/ 137 w 1076"/>
                <a:gd name="T51" fmla="*/ 1432 h 1504"/>
                <a:gd name="T52" fmla="*/ 209 w 1076"/>
                <a:gd name="T53" fmla="*/ 1504 h 1504"/>
                <a:gd name="T54" fmla="*/ 971 w 1076"/>
                <a:gd name="T55" fmla="*/ 1504 h 1504"/>
                <a:gd name="T56" fmla="*/ 1043 w 1076"/>
                <a:gd name="T57" fmla="*/ 1432 h 1504"/>
                <a:gd name="T58" fmla="*/ 971 w 1076"/>
                <a:gd name="T59" fmla="*/ 1360 h 1504"/>
                <a:gd name="T60" fmla="*/ 1028 w 1076"/>
                <a:gd name="T61" fmla="*/ 486 h 1504"/>
                <a:gd name="T62" fmla="*/ 590 w 1076"/>
                <a:gd name="T63" fmla="*/ 924 h 1504"/>
                <a:gd name="T64" fmla="*/ 152 w 1076"/>
                <a:gd name="T65" fmla="*/ 486 h 1504"/>
                <a:gd name="T66" fmla="*/ 590 w 1076"/>
                <a:gd name="T67" fmla="*/ 48 h 1504"/>
                <a:gd name="T68" fmla="*/ 1028 w 1076"/>
                <a:gd name="T69" fmla="*/ 486 h 1504"/>
                <a:gd name="T70" fmla="*/ 48 w 1076"/>
                <a:gd name="T71" fmla="*/ 486 h 1504"/>
                <a:gd name="T72" fmla="*/ 190 w 1076"/>
                <a:gd name="T73" fmla="*/ 120 h 1504"/>
                <a:gd name="T74" fmla="*/ 230 w 1076"/>
                <a:gd name="T75" fmla="*/ 160 h 1504"/>
                <a:gd name="T76" fmla="*/ 104 w 1076"/>
                <a:gd name="T77" fmla="*/ 486 h 1504"/>
                <a:gd name="T78" fmla="*/ 590 w 1076"/>
                <a:gd name="T79" fmla="*/ 972 h 1504"/>
                <a:gd name="T80" fmla="*/ 916 w 1076"/>
                <a:gd name="T81" fmla="*/ 846 h 1504"/>
                <a:gd name="T82" fmla="*/ 956 w 1076"/>
                <a:gd name="T83" fmla="*/ 886 h 1504"/>
                <a:gd name="T84" fmla="*/ 207 w 1076"/>
                <a:gd name="T85" fmla="*/ 869 h 1504"/>
                <a:gd name="T86" fmla="*/ 48 w 1076"/>
                <a:gd name="T87" fmla="*/ 486 h 1504"/>
                <a:gd name="T88" fmla="*/ 971 w 1076"/>
                <a:gd name="T89" fmla="*/ 1456 h 1504"/>
                <a:gd name="T90" fmla="*/ 209 w 1076"/>
                <a:gd name="T91" fmla="*/ 1456 h 1504"/>
                <a:gd name="T92" fmla="*/ 185 w 1076"/>
                <a:gd name="T93" fmla="*/ 1432 h 1504"/>
                <a:gd name="T94" fmla="*/ 209 w 1076"/>
                <a:gd name="T95" fmla="*/ 1408 h 1504"/>
                <a:gd name="T96" fmla="*/ 339 w 1076"/>
                <a:gd name="T97" fmla="*/ 1408 h 1504"/>
                <a:gd name="T98" fmla="*/ 363 w 1076"/>
                <a:gd name="T99" fmla="*/ 1384 h 1504"/>
                <a:gd name="T100" fmla="*/ 339 w 1076"/>
                <a:gd name="T101" fmla="*/ 1360 h 1504"/>
                <a:gd name="T102" fmla="*/ 269 w 1076"/>
                <a:gd name="T103" fmla="*/ 1360 h 1504"/>
                <a:gd name="T104" fmla="*/ 403 w 1076"/>
                <a:gd name="T105" fmla="*/ 1248 h 1504"/>
                <a:gd name="T106" fmla="*/ 777 w 1076"/>
                <a:gd name="T107" fmla="*/ 1248 h 1504"/>
                <a:gd name="T108" fmla="*/ 911 w 1076"/>
                <a:gd name="T109" fmla="*/ 1360 h 1504"/>
                <a:gd name="T110" fmla="*/ 435 w 1076"/>
                <a:gd name="T111" fmla="*/ 1360 h 1504"/>
                <a:gd name="T112" fmla="*/ 411 w 1076"/>
                <a:gd name="T113" fmla="*/ 1384 h 1504"/>
                <a:gd name="T114" fmla="*/ 435 w 1076"/>
                <a:gd name="T115" fmla="*/ 1408 h 1504"/>
                <a:gd name="T116" fmla="*/ 971 w 1076"/>
                <a:gd name="T117" fmla="*/ 1408 h 1504"/>
                <a:gd name="T118" fmla="*/ 995 w 1076"/>
                <a:gd name="T119" fmla="*/ 1432 h 1504"/>
                <a:gd name="T120" fmla="*/ 971 w 1076"/>
                <a:gd name="T121" fmla="*/ 1456 h 1504"/>
                <a:gd name="T122" fmla="*/ 971 w 1076"/>
                <a:gd name="T123" fmla="*/ 1456 h 1504"/>
                <a:gd name="T124" fmla="*/ 971 w 1076"/>
                <a:gd name="T125" fmla="*/ 145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504">
                  <a:moveTo>
                    <a:pt x="971" y="1360"/>
                  </a:moveTo>
                  <a:cubicBezTo>
                    <a:pt x="960" y="1360"/>
                    <a:pt x="960" y="1360"/>
                    <a:pt x="960" y="1360"/>
                  </a:cubicBezTo>
                  <a:cubicBezTo>
                    <a:pt x="948" y="1270"/>
                    <a:pt x="870" y="1200"/>
                    <a:pt x="777" y="1200"/>
                  </a:cubicBezTo>
                  <a:cubicBezTo>
                    <a:pt x="614" y="1200"/>
                    <a:pt x="614" y="1200"/>
                    <a:pt x="614" y="1200"/>
                  </a:cubicBezTo>
                  <a:cubicBezTo>
                    <a:pt x="614" y="1075"/>
                    <a:pt x="614" y="1075"/>
                    <a:pt x="614" y="1075"/>
                  </a:cubicBezTo>
                  <a:cubicBezTo>
                    <a:pt x="750" y="1070"/>
                    <a:pt x="884" y="1018"/>
                    <a:pt x="990" y="920"/>
                  </a:cubicBezTo>
                  <a:cubicBezTo>
                    <a:pt x="996" y="926"/>
                    <a:pt x="996" y="926"/>
                    <a:pt x="996" y="926"/>
                  </a:cubicBezTo>
                  <a:cubicBezTo>
                    <a:pt x="1001" y="931"/>
                    <a:pt x="1007" y="933"/>
                    <a:pt x="1013" y="933"/>
                  </a:cubicBezTo>
                  <a:cubicBezTo>
                    <a:pt x="1019" y="933"/>
                    <a:pt x="1025" y="931"/>
                    <a:pt x="1030" y="926"/>
                  </a:cubicBezTo>
                  <a:cubicBezTo>
                    <a:pt x="1039" y="917"/>
                    <a:pt x="1039" y="901"/>
                    <a:pt x="1030" y="892"/>
                  </a:cubicBezTo>
                  <a:cubicBezTo>
                    <a:pt x="950" y="812"/>
                    <a:pt x="950" y="812"/>
                    <a:pt x="950" y="812"/>
                  </a:cubicBezTo>
                  <a:cubicBezTo>
                    <a:pt x="1029" y="726"/>
                    <a:pt x="1076" y="612"/>
                    <a:pt x="1076" y="486"/>
                  </a:cubicBezTo>
                  <a:cubicBezTo>
                    <a:pt x="1076" y="218"/>
                    <a:pt x="858" y="0"/>
                    <a:pt x="590" y="0"/>
                  </a:cubicBezTo>
                  <a:cubicBezTo>
                    <a:pt x="465" y="0"/>
                    <a:pt x="350" y="48"/>
                    <a:pt x="264" y="12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75" y="37"/>
                    <a:pt x="160" y="37"/>
                    <a:pt x="150" y="46"/>
                  </a:cubicBezTo>
                  <a:cubicBezTo>
                    <a:pt x="141" y="56"/>
                    <a:pt x="141" y="71"/>
                    <a:pt x="150" y="80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55" y="196"/>
                    <a:pt x="0" y="337"/>
                    <a:pt x="0" y="486"/>
                  </a:cubicBezTo>
                  <a:cubicBezTo>
                    <a:pt x="0" y="644"/>
                    <a:pt x="61" y="792"/>
                    <a:pt x="173" y="903"/>
                  </a:cubicBezTo>
                  <a:cubicBezTo>
                    <a:pt x="282" y="1012"/>
                    <a:pt x="423" y="1070"/>
                    <a:pt x="566" y="1075"/>
                  </a:cubicBezTo>
                  <a:cubicBezTo>
                    <a:pt x="566" y="1200"/>
                    <a:pt x="566" y="1200"/>
                    <a:pt x="566" y="1200"/>
                  </a:cubicBezTo>
                  <a:cubicBezTo>
                    <a:pt x="403" y="1200"/>
                    <a:pt x="403" y="1200"/>
                    <a:pt x="403" y="1200"/>
                  </a:cubicBezTo>
                  <a:cubicBezTo>
                    <a:pt x="310" y="1200"/>
                    <a:pt x="232" y="1270"/>
                    <a:pt x="221" y="1360"/>
                  </a:cubicBezTo>
                  <a:cubicBezTo>
                    <a:pt x="209" y="1360"/>
                    <a:pt x="209" y="1360"/>
                    <a:pt x="209" y="1360"/>
                  </a:cubicBezTo>
                  <a:cubicBezTo>
                    <a:pt x="169" y="1360"/>
                    <a:pt x="137" y="1392"/>
                    <a:pt x="137" y="1432"/>
                  </a:cubicBezTo>
                  <a:cubicBezTo>
                    <a:pt x="137" y="1472"/>
                    <a:pt x="169" y="1504"/>
                    <a:pt x="209" y="1504"/>
                  </a:cubicBezTo>
                  <a:cubicBezTo>
                    <a:pt x="971" y="1504"/>
                    <a:pt x="971" y="1504"/>
                    <a:pt x="971" y="1504"/>
                  </a:cubicBezTo>
                  <a:cubicBezTo>
                    <a:pt x="1011" y="1504"/>
                    <a:pt x="1043" y="1472"/>
                    <a:pt x="1043" y="1432"/>
                  </a:cubicBezTo>
                  <a:cubicBezTo>
                    <a:pt x="1043" y="1392"/>
                    <a:pt x="1011" y="1360"/>
                    <a:pt x="971" y="1360"/>
                  </a:cubicBezTo>
                  <a:close/>
                  <a:moveTo>
                    <a:pt x="1028" y="486"/>
                  </a:moveTo>
                  <a:cubicBezTo>
                    <a:pt x="1028" y="728"/>
                    <a:pt x="832" y="924"/>
                    <a:pt x="590" y="924"/>
                  </a:cubicBezTo>
                  <a:cubicBezTo>
                    <a:pt x="348" y="924"/>
                    <a:pt x="152" y="728"/>
                    <a:pt x="152" y="486"/>
                  </a:cubicBezTo>
                  <a:cubicBezTo>
                    <a:pt x="152" y="245"/>
                    <a:pt x="348" y="48"/>
                    <a:pt x="590" y="48"/>
                  </a:cubicBezTo>
                  <a:cubicBezTo>
                    <a:pt x="832" y="48"/>
                    <a:pt x="1028" y="245"/>
                    <a:pt x="1028" y="486"/>
                  </a:cubicBezTo>
                  <a:close/>
                  <a:moveTo>
                    <a:pt x="48" y="486"/>
                  </a:moveTo>
                  <a:cubicBezTo>
                    <a:pt x="48" y="349"/>
                    <a:pt x="98" y="220"/>
                    <a:pt x="190" y="120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152" y="246"/>
                    <a:pt x="104" y="361"/>
                    <a:pt x="104" y="486"/>
                  </a:cubicBezTo>
                  <a:cubicBezTo>
                    <a:pt x="104" y="754"/>
                    <a:pt x="322" y="972"/>
                    <a:pt x="590" y="972"/>
                  </a:cubicBezTo>
                  <a:cubicBezTo>
                    <a:pt x="716" y="972"/>
                    <a:pt x="830" y="925"/>
                    <a:pt x="916" y="846"/>
                  </a:cubicBezTo>
                  <a:cubicBezTo>
                    <a:pt x="956" y="886"/>
                    <a:pt x="956" y="886"/>
                    <a:pt x="956" y="886"/>
                  </a:cubicBezTo>
                  <a:cubicBezTo>
                    <a:pt x="744" y="1081"/>
                    <a:pt x="412" y="1075"/>
                    <a:pt x="207" y="869"/>
                  </a:cubicBezTo>
                  <a:cubicBezTo>
                    <a:pt x="104" y="767"/>
                    <a:pt x="48" y="631"/>
                    <a:pt x="48" y="486"/>
                  </a:cubicBezTo>
                  <a:close/>
                  <a:moveTo>
                    <a:pt x="971" y="1456"/>
                  </a:moveTo>
                  <a:cubicBezTo>
                    <a:pt x="209" y="1456"/>
                    <a:pt x="209" y="1456"/>
                    <a:pt x="209" y="1456"/>
                  </a:cubicBezTo>
                  <a:cubicBezTo>
                    <a:pt x="196" y="1456"/>
                    <a:pt x="185" y="1445"/>
                    <a:pt x="185" y="1432"/>
                  </a:cubicBezTo>
                  <a:cubicBezTo>
                    <a:pt x="185" y="1419"/>
                    <a:pt x="196" y="1408"/>
                    <a:pt x="209" y="1408"/>
                  </a:cubicBezTo>
                  <a:cubicBezTo>
                    <a:pt x="339" y="1408"/>
                    <a:pt x="339" y="1408"/>
                    <a:pt x="339" y="1408"/>
                  </a:cubicBezTo>
                  <a:cubicBezTo>
                    <a:pt x="352" y="1408"/>
                    <a:pt x="363" y="1397"/>
                    <a:pt x="363" y="1384"/>
                  </a:cubicBezTo>
                  <a:cubicBezTo>
                    <a:pt x="363" y="1371"/>
                    <a:pt x="352" y="1360"/>
                    <a:pt x="339" y="1360"/>
                  </a:cubicBezTo>
                  <a:cubicBezTo>
                    <a:pt x="269" y="1360"/>
                    <a:pt x="269" y="1360"/>
                    <a:pt x="269" y="1360"/>
                  </a:cubicBezTo>
                  <a:cubicBezTo>
                    <a:pt x="281" y="1296"/>
                    <a:pt x="336" y="1248"/>
                    <a:pt x="403" y="1248"/>
                  </a:cubicBezTo>
                  <a:cubicBezTo>
                    <a:pt x="777" y="1248"/>
                    <a:pt x="777" y="1248"/>
                    <a:pt x="777" y="1248"/>
                  </a:cubicBezTo>
                  <a:cubicBezTo>
                    <a:pt x="844" y="1248"/>
                    <a:pt x="900" y="1296"/>
                    <a:pt x="911" y="1360"/>
                  </a:cubicBezTo>
                  <a:cubicBezTo>
                    <a:pt x="435" y="1360"/>
                    <a:pt x="435" y="1360"/>
                    <a:pt x="435" y="1360"/>
                  </a:cubicBezTo>
                  <a:cubicBezTo>
                    <a:pt x="422" y="1360"/>
                    <a:pt x="411" y="1371"/>
                    <a:pt x="411" y="1384"/>
                  </a:cubicBezTo>
                  <a:cubicBezTo>
                    <a:pt x="411" y="1397"/>
                    <a:pt x="422" y="1408"/>
                    <a:pt x="435" y="1408"/>
                  </a:cubicBezTo>
                  <a:cubicBezTo>
                    <a:pt x="971" y="1408"/>
                    <a:pt x="971" y="1408"/>
                    <a:pt x="971" y="1408"/>
                  </a:cubicBezTo>
                  <a:cubicBezTo>
                    <a:pt x="984" y="1408"/>
                    <a:pt x="995" y="1419"/>
                    <a:pt x="995" y="1432"/>
                  </a:cubicBezTo>
                  <a:cubicBezTo>
                    <a:pt x="995" y="1445"/>
                    <a:pt x="984" y="1456"/>
                    <a:pt x="971" y="1456"/>
                  </a:cubicBezTo>
                  <a:close/>
                  <a:moveTo>
                    <a:pt x="971" y="1456"/>
                  </a:moveTo>
                  <a:cubicBezTo>
                    <a:pt x="971" y="1456"/>
                    <a:pt x="971" y="1456"/>
                    <a:pt x="971" y="14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5" name="Freeform 225"/>
            <p:cNvSpPr>
              <a:spLocks noEditPoints="1"/>
            </p:cNvSpPr>
            <p:nvPr/>
          </p:nvSpPr>
          <p:spPr bwMode="auto">
            <a:xfrm>
              <a:off x="11709400" y="2906713"/>
              <a:ext cx="3408363" cy="3360737"/>
            </a:xfrm>
            <a:custGeom>
              <a:avLst/>
              <a:gdLst>
                <a:gd name="T0" fmla="*/ 121 w 777"/>
                <a:gd name="T1" fmla="*/ 381 h 774"/>
                <a:gd name="T2" fmla="*/ 35 w 777"/>
                <a:gd name="T3" fmla="*/ 248 h 774"/>
                <a:gd name="T4" fmla="*/ 73 w 777"/>
                <a:gd name="T5" fmla="*/ 394 h 774"/>
                <a:gd name="T6" fmla="*/ 1 w 777"/>
                <a:gd name="T7" fmla="*/ 427 h 774"/>
                <a:gd name="T8" fmla="*/ 27 w 777"/>
                <a:gd name="T9" fmla="*/ 449 h 774"/>
                <a:gd name="T10" fmla="*/ 209 w 777"/>
                <a:gd name="T11" fmla="*/ 568 h 774"/>
                <a:gd name="T12" fmla="*/ 319 w 777"/>
                <a:gd name="T13" fmla="*/ 748 h 774"/>
                <a:gd name="T14" fmla="*/ 343 w 777"/>
                <a:gd name="T15" fmla="*/ 774 h 774"/>
                <a:gd name="T16" fmla="*/ 376 w 777"/>
                <a:gd name="T17" fmla="*/ 700 h 774"/>
                <a:gd name="T18" fmla="*/ 505 w 777"/>
                <a:gd name="T19" fmla="*/ 758 h 774"/>
                <a:gd name="T20" fmla="*/ 512 w 777"/>
                <a:gd name="T21" fmla="*/ 711 h 774"/>
                <a:gd name="T22" fmla="*/ 476 w 777"/>
                <a:gd name="T23" fmla="*/ 508 h 774"/>
                <a:gd name="T24" fmla="*/ 648 w 777"/>
                <a:gd name="T25" fmla="*/ 670 h 774"/>
                <a:gd name="T26" fmla="*/ 665 w 777"/>
                <a:gd name="T27" fmla="*/ 629 h 774"/>
                <a:gd name="T28" fmla="*/ 654 w 777"/>
                <a:gd name="T29" fmla="*/ 388 h 774"/>
                <a:gd name="T30" fmla="*/ 736 w 777"/>
                <a:gd name="T31" fmla="*/ 527 h 774"/>
                <a:gd name="T32" fmla="*/ 758 w 777"/>
                <a:gd name="T33" fmla="*/ 495 h 774"/>
                <a:gd name="T34" fmla="*/ 755 w 777"/>
                <a:gd name="T35" fmla="*/ 365 h 774"/>
                <a:gd name="T36" fmla="*/ 750 w 777"/>
                <a:gd name="T37" fmla="*/ 317 h 774"/>
                <a:gd name="T38" fmla="*/ 569 w 777"/>
                <a:gd name="T39" fmla="*/ 207 h 774"/>
                <a:gd name="T40" fmla="*/ 468 w 777"/>
                <a:gd name="T41" fmla="*/ 28 h 774"/>
                <a:gd name="T42" fmla="*/ 420 w 777"/>
                <a:gd name="T43" fmla="*/ 22 h 774"/>
                <a:gd name="T44" fmla="*/ 280 w 777"/>
                <a:gd name="T45" fmla="*/ 17 h 774"/>
                <a:gd name="T46" fmla="*/ 264 w 777"/>
                <a:gd name="T47" fmla="*/ 63 h 774"/>
                <a:gd name="T48" fmla="*/ 303 w 777"/>
                <a:gd name="T49" fmla="*/ 267 h 774"/>
                <a:gd name="T50" fmla="*/ 113 w 777"/>
                <a:gd name="T51" fmla="*/ 111 h 774"/>
                <a:gd name="T52" fmla="*/ 268 w 777"/>
                <a:gd name="T53" fmla="*/ 300 h 774"/>
                <a:gd name="T54" fmla="*/ 243 w 777"/>
                <a:gd name="T55" fmla="*/ 534 h 774"/>
                <a:gd name="T56" fmla="*/ 302 w 777"/>
                <a:gd name="T57" fmla="*/ 334 h 774"/>
                <a:gd name="T58" fmla="*/ 349 w 777"/>
                <a:gd name="T59" fmla="*/ 625 h 774"/>
                <a:gd name="T60" fmla="*/ 536 w 777"/>
                <a:gd name="T61" fmla="*/ 241 h 774"/>
                <a:gd name="T62" fmla="*/ 476 w 777"/>
                <a:gd name="T63" fmla="*/ 440 h 774"/>
                <a:gd name="T64" fmla="*/ 434 w 777"/>
                <a:gd name="T65" fmla="*/ 153 h 774"/>
                <a:gd name="T66" fmla="*/ 434 w 777"/>
                <a:gd name="T67" fmla="*/ 15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7" h="774">
                  <a:moveTo>
                    <a:pt x="268" y="300"/>
                  </a:moveTo>
                  <a:cubicBezTo>
                    <a:pt x="224" y="336"/>
                    <a:pt x="174" y="364"/>
                    <a:pt x="121" y="381"/>
                  </a:cubicBezTo>
                  <a:cubicBezTo>
                    <a:pt x="97" y="341"/>
                    <a:pt x="78" y="302"/>
                    <a:pt x="65" y="263"/>
                  </a:cubicBezTo>
                  <a:cubicBezTo>
                    <a:pt x="61" y="250"/>
                    <a:pt x="47" y="244"/>
                    <a:pt x="35" y="248"/>
                  </a:cubicBezTo>
                  <a:cubicBezTo>
                    <a:pt x="22" y="252"/>
                    <a:pt x="15" y="265"/>
                    <a:pt x="19" y="278"/>
                  </a:cubicBezTo>
                  <a:cubicBezTo>
                    <a:pt x="32" y="316"/>
                    <a:pt x="50" y="355"/>
                    <a:pt x="73" y="394"/>
                  </a:cubicBezTo>
                  <a:cubicBezTo>
                    <a:pt x="56" y="397"/>
                    <a:pt x="40" y="399"/>
                    <a:pt x="23" y="401"/>
                  </a:cubicBezTo>
                  <a:cubicBezTo>
                    <a:pt x="10" y="402"/>
                    <a:pt x="0" y="414"/>
                    <a:pt x="1" y="427"/>
                  </a:cubicBezTo>
                  <a:cubicBezTo>
                    <a:pt x="2" y="439"/>
                    <a:pt x="13" y="449"/>
                    <a:pt x="25" y="449"/>
                  </a:cubicBezTo>
                  <a:cubicBezTo>
                    <a:pt x="26" y="449"/>
                    <a:pt x="26" y="449"/>
                    <a:pt x="27" y="449"/>
                  </a:cubicBezTo>
                  <a:cubicBezTo>
                    <a:pt x="52" y="447"/>
                    <a:pt x="76" y="443"/>
                    <a:pt x="100" y="437"/>
                  </a:cubicBezTo>
                  <a:cubicBezTo>
                    <a:pt x="131" y="482"/>
                    <a:pt x="167" y="526"/>
                    <a:pt x="209" y="568"/>
                  </a:cubicBezTo>
                  <a:cubicBezTo>
                    <a:pt x="248" y="607"/>
                    <a:pt x="290" y="642"/>
                    <a:pt x="333" y="672"/>
                  </a:cubicBezTo>
                  <a:cubicBezTo>
                    <a:pt x="326" y="697"/>
                    <a:pt x="322" y="722"/>
                    <a:pt x="319" y="748"/>
                  </a:cubicBezTo>
                  <a:cubicBezTo>
                    <a:pt x="317" y="761"/>
                    <a:pt x="327" y="773"/>
                    <a:pt x="340" y="774"/>
                  </a:cubicBezTo>
                  <a:cubicBezTo>
                    <a:pt x="341" y="774"/>
                    <a:pt x="342" y="774"/>
                    <a:pt x="343" y="774"/>
                  </a:cubicBezTo>
                  <a:cubicBezTo>
                    <a:pt x="355" y="774"/>
                    <a:pt x="365" y="765"/>
                    <a:pt x="367" y="753"/>
                  </a:cubicBezTo>
                  <a:cubicBezTo>
                    <a:pt x="369" y="735"/>
                    <a:pt x="372" y="717"/>
                    <a:pt x="376" y="700"/>
                  </a:cubicBezTo>
                  <a:cubicBezTo>
                    <a:pt x="416" y="724"/>
                    <a:pt x="457" y="743"/>
                    <a:pt x="497" y="757"/>
                  </a:cubicBezTo>
                  <a:cubicBezTo>
                    <a:pt x="500" y="757"/>
                    <a:pt x="502" y="758"/>
                    <a:pt x="505" y="758"/>
                  </a:cubicBezTo>
                  <a:cubicBezTo>
                    <a:pt x="515" y="758"/>
                    <a:pt x="524" y="751"/>
                    <a:pt x="527" y="741"/>
                  </a:cubicBezTo>
                  <a:cubicBezTo>
                    <a:pt x="532" y="729"/>
                    <a:pt x="525" y="715"/>
                    <a:pt x="512" y="711"/>
                  </a:cubicBezTo>
                  <a:cubicBezTo>
                    <a:pt x="472" y="698"/>
                    <a:pt x="431" y="678"/>
                    <a:pt x="390" y="652"/>
                  </a:cubicBezTo>
                  <a:cubicBezTo>
                    <a:pt x="409" y="599"/>
                    <a:pt x="438" y="550"/>
                    <a:pt x="476" y="508"/>
                  </a:cubicBezTo>
                  <a:cubicBezTo>
                    <a:pt x="631" y="663"/>
                    <a:pt x="631" y="663"/>
                    <a:pt x="631" y="663"/>
                  </a:cubicBezTo>
                  <a:cubicBezTo>
                    <a:pt x="636" y="668"/>
                    <a:pt x="642" y="670"/>
                    <a:pt x="648" y="670"/>
                  </a:cubicBezTo>
                  <a:cubicBezTo>
                    <a:pt x="654" y="670"/>
                    <a:pt x="660" y="668"/>
                    <a:pt x="665" y="663"/>
                  </a:cubicBezTo>
                  <a:cubicBezTo>
                    <a:pt x="674" y="654"/>
                    <a:pt x="674" y="639"/>
                    <a:pt x="665" y="629"/>
                  </a:cubicBezTo>
                  <a:cubicBezTo>
                    <a:pt x="510" y="474"/>
                    <a:pt x="510" y="474"/>
                    <a:pt x="510" y="474"/>
                  </a:cubicBezTo>
                  <a:cubicBezTo>
                    <a:pt x="552" y="436"/>
                    <a:pt x="601" y="407"/>
                    <a:pt x="654" y="388"/>
                  </a:cubicBezTo>
                  <a:cubicBezTo>
                    <a:pt x="680" y="429"/>
                    <a:pt x="700" y="470"/>
                    <a:pt x="713" y="510"/>
                  </a:cubicBezTo>
                  <a:cubicBezTo>
                    <a:pt x="716" y="520"/>
                    <a:pt x="726" y="527"/>
                    <a:pt x="736" y="527"/>
                  </a:cubicBezTo>
                  <a:cubicBezTo>
                    <a:pt x="738" y="527"/>
                    <a:pt x="741" y="526"/>
                    <a:pt x="743" y="526"/>
                  </a:cubicBezTo>
                  <a:cubicBezTo>
                    <a:pt x="756" y="521"/>
                    <a:pt x="763" y="508"/>
                    <a:pt x="758" y="495"/>
                  </a:cubicBezTo>
                  <a:cubicBezTo>
                    <a:pt x="745" y="455"/>
                    <a:pt x="726" y="414"/>
                    <a:pt x="701" y="374"/>
                  </a:cubicBezTo>
                  <a:cubicBezTo>
                    <a:pt x="719" y="370"/>
                    <a:pt x="737" y="367"/>
                    <a:pt x="755" y="365"/>
                  </a:cubicBezTo>
                  <a:cubicBezTo>
                    <a:pt x="768" y="363"/>
                    <a:pt x="777" y="351"/>
                    <a:pt x="776" y="338"/>
                  </a:cubicBezTo>
                  <a:cubicBezTo>
                    <a:pt x="775" y="325"/>
                    <a:pt x="763" y="316"/>
                    <a:pt x="750" y="317"/>
                  </a:cubicBezTo>
                  <a:cubicBezTo>
                    <a:pt x="724" y="320"/>
                    <a:pt x="699" y="325"/>
                    <a:pt x="674" y="331"/>
                  </a:cubicBezTo>
                  <a:cubicBezTo>
                    <a:pt x="644" y="289"/>
                    <a:pt x="609" y="246"/>
                    <a:pt x="569" y="207"/>
                  </a:cubicBezTo>
                  <a:cubicBezTo>
                    <a:pt x="532" y="169"/>
                    <a:pt x="492" y="135"/>
                    <a:pt x="451" y="106"/>
                  </a:cubicBezTo>
                  <a:cubicBezTo>
                    <a:pt x="459" y="81"/>
                    <a:pt x="464" y="55"/>
                    <a:pt x="468" y="28"/>
                  </a:cubicBezTo>
                  <a:cubicBezTo>
                    <a:pt x="470" y="15"/>
                    <a:pt x="460" y="3"/>
                    <a:pt x="447" y="1"/>
                  </a:cubicBezTo>
                  <a:cubicBezTo>
                    <a:pt x="434" y="0"/>
                    <a:pt x="422" y="9"/>
                    <a:pt x="420" y="22"/>
                  </a:cubicBezTo>
                  <a:cubicBezTo>
                    <a:pt x="418" y="41"/>
                    <a:pt x="414" y="60"/>
                    <a:pt x="409" y="79"/>
                  </a:cubicBezTo>
                  <a:cubicBezTo>
                    <a:pt x="366" y="52"/>
                    <a:pt x="322" y="31"/>
                    <a:pt x="280" y="17"/>
                  </a:cubicBezTo>
                  <a:cubicBezTo>
                    <a:pt x="267" y="13"/>
                    <a:pt x="253" y="20"/>
                    <a:pt x="249" y="33"/>
                  </a:cubicBezTo>
                  <a:cubicBezTo>
                    <a:pt x="245" y="45"/>
                    <a:pt x="252" y="59"/>
                    <a:pt x="264" y="63"/>
                  </a:cubicBezTo>
                  <a:cubicBezTo>
                    <a:pt x="307" y="77"/>
                    <a:pt x="350" y="98"/>
                    <a:pt x="393" y="126"/>
                  </a:cubicBezTo>
                  <a:cubicBezTo>
                    <a:pt x="373" y="178"/>
                    <a:pt x="342" y="225"/>
                    <a:pt x="303" y="267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38" y="102"/>
                    <a:pt x="123" y="102"/>
                    <a:pt x="113" y="111"/>
                  </a:cubicBezTo>
                  <a:cubicBezTo>
                    <a:pt x="104" y="121"/>
                    <a:pt x="104" y="136"/>
                    <a:pt x="113" y="145"/>
                  </a:cubicBezTo>
                  <a:lnTo>
                    <a:pt x="268" y="300"/>
                  </a:lnTo>
                  <a:close/>
                  <a:moveTo>
                    <a:pt x="349" y="625"/>
                  </a:moveTo>
                  <a:cubicBezTo>
                    <a:pt x="313" y="598"/>
                    <a:pt x="277" y="568"/>
                    <a:pt x="243" y="534"/>
                  </a:cubicBezTo>
                  <a:cubicBezTo>
                    <a:pt x="207" y="498"/>
                    <a:pt x="175" y="461"/>
                    <a:pt x="148" y="422"/>
                  </a:cubicBezTo>
                  <a:cubicBezTo>
                    <a:pt x="204" y="403"/>
                    <a:pt x="256" y="373"/>
                    <a:pt x="302" y="334"/>
                  </a:cubicBezTo>
                  <a:cubicBezTo>
                    <a:pt x="442" y="474"/>
                    <a:pt x="442" y="474"/>
                    <a:pt x="442" y="474"/>
                  </a:cubicBezTo>
                  <a:cubicBezTo>
                    <a:pt x="402" y="518"/>
                    <a:pt x="370" y="569"/>
                    <a:pt x="349" y="625"/>
                  </a:cubicBezTo>
                  <a:close/>
                  <a:moveTo>
                    <a:pt x="434" y="153"/>
                  </a:moveTo>
                  <a:cubicBezTo>
                    <a:pt x="469" y="179"/>
                    <a:pt x="503" y="208"/>
                    <a:pt x="536" y="241"/>
                  </a:cubicBezTo>
                  <a:cubicBezTo>
                    <a:pt x="570" y="275"/>
                    <a:pt x="600" y="311"/>
                    <a:pt x="626" y="347"/>
                  </a:cubicBezTo>
                  <a:cubicBezTo>
                    <a:pt x="571" y="369"/>
                    <a:pt x="520" y="400"/>
                    <a:pt x="476" y="440"/>
                  </a:cubicBezTo>
                  <a:cubicBezTo>
                    <a:pt x="337" y="301"/>
                    <a:pt x="337" y="301"/>
                    <a:pt x="337" y="301"/>
                  </a:cubicBezTo>
                  <a:cubicBezTo>
                    <a:pt x="378" y="257"/>
                    <a:pt x="411" y="208"/>
                    <a:pt x="434" y="153"/>
                  </a:cubicBezTo>
                  <a:close/>
                  <a:moveTo>
                    <a:pt x="434" y="153"/>
                  </a:moveTo>
                  <a:cubicBezTo>
                    <a:pt x="434" y="153"/>
                    <a:pt x="434" y="153"/>
                    <a:pt x="434" y="1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093115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1573237" y="1376616"/>
            <a:ext cx="449480" cy="426720"/>
            <a:chOff x="6149976" y="2303463"/>
            <a:chExt cx="5988050" cy="5684838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6149976" y="2303463"/>
              <a:ext cx="5988050" cy="5684838"/>
            </a:xfrm>
            <a:custGeom>
              <a:avLst/>
              <a:gdLst>
                <a:gd name="T0" fmla="*/ 1187 w 1366"/>
                <a:gd name="T1" fmla="*/ 811 h 1309"/>
                <a:gd name="T2" fmla="*/ 1366 w 1366"/>
                <a:gd name="T3" fmla="*/ 1054 h 1309"/>
                <a:gd name="T4" fmla="*/ 1111 w 1366"/>
                <a:gd name="T5" fmla="*/ 1309 h 1309"/>
                <a:gd name="T6" fmla="*/ 319 w 1366"/>
                <a:gd name="T7" fmla="*/ 1309 h 1309"/>
                <a:gd name="T8" fmla="*/ 0 w 1366"/>
                <a:gd name="T9" fmla="*/ 989 h 1309"/>
                <a:gd name="T10" fmla="*/ 179 w 1366"/>
                <a:gd name="T11" fmla="*/ 702 h 1309"/>
                <a:gd name="T12" fmla="*/ 179 w 1366"/>
                <a:gd name="T13" fmla="*/ 24 h 1309"/>
                <a:gd name="T14" fmla="*/ 203 w 1366"/>
                <a:gd name="T15" fmla="*/ 0 h 1309"/>
                <a:gd name="T16" fmla="*/ 1010 w 1366"/>
                <a:gd name="T17" fmla="*/ 0 h 1309"/>
                <a:gd name="T18" fmla="*/ 1027 w 1366"/>
                <a:gd name="T19" fmla="*/ 7 h 1309"/>
                <a:gd name="T20" fmla="*/ 1180 w 1366"/>
                <a:gd name="T21" fmla="*/ 161 h 1309"/>
                <a:gd name="T22" fmla="*/ 1187 w 1366"/>
                <a:gd name="T23" fmla="*/ 178 h 1309"/>
                <a:gd name="T24" fmla="*/ 1187 w 1366"/>
                <a:gd name="T25" fmla="*/ 811 h 1309"/>
                <a:gd name="T26" fmla="*/ 1318 w 1366"/>
                <a:gd name="T27" fmla="*/ 1054 h 1309"/>
                <a:gd name="T28" fmla="*/ 1111 w 1366"/>
                <a:gd name="T29" fmla="*/ 847 h 1309"/>
                <a:gd name="T30" fmla="*/ 1089 w 1366"/>
                <a:gd name="T31" fmla="*/ 848 h 1309"/>
                <a:gd name="T32" fmla="*/ 1069 w 1366"/>
                <a:gd name="T33" fmla="*/ 841 h 1309"/>
                <a:gd name="T34" fmla="*/ 1062 w 1366"/>
                <a:gd name="T35" fmla="*/ 822 h 1309"/>
                <a:gd name="T36" fmla="*/ 1063 w 1366"/>
                <a:gd name="T37" fmla="*/ 795 h 1309"/>
                <a:gd name="T38" fmla="*/ 782 w 1366"/>
                <a:gd name="T39" fmla="*/ 514 h 1309"/>
                <a:gd name="T40" fmla="*/ 505 w 1366"/>
                <a:gd name="T41" fmla="*/ 747 h 1309"/>
                <a:gd name="T42" fmla="*/ 491 w 1366"/>
                <a:gd name="T43" fmla="*/ 765 h 1309"/>
                <a:gd name="T44" fmla="*/ 469 w 1366"/>
                <a:gd name="T45" fmla="*/ 763 h 1309"/>
                <a:gd name="T46" fmla="*/ 319 w 1366"/>
                <a:gd name="T47" fmla="*/ 718 h 1309"/>
                <a:gd name="T48" fmla="*/ 48 w 1366"/>
                <a:gd name="T49" fmla="*/ 989 h 1309"/>
                <a:gd name="T50" fmla="*/ 319 w 1366"/>
                <a:gd name="T51" fmla="*/ 1261 h 1309"/>
                <a:gd name="T52" fmla="*/ 1111 w 1366"/>
                <a:gd name="T53" fmla="*/ 1261 h 1309"/>
                <a:gd name="T54" fmla="*/ 1318 w 1366"/>
                <a:gd name="T55" fmla="*/ 1054 h 1309"/>
                <a:gd name="T56" fmla="*/ 1139 w 1366"/>
                <a:gd name="T57" fmla="*/ 800 h 1309"/>
                <a:gd name="T58" fmla="*/ 1139 w 1366"/>
                <a:gd name="T59" fmla="*/ 202 h 1309"/>
                <a:gd name="T60" fmla="*/ 1010 w 1366"/>
                <a:gd name="T61" fmla="*/ 202 h 1309"/>
                <a:gd name="T62" fmla="*/ 986 w 1366"/>
                <a:gd name="T63" fmla="*/ 178 h 1309"/>
                <a:gd name="T64" fmla="*/ 986 w 1366"/>
                <a:gd name="T65" fmla="*/ 48 h 1309"/>
                <a:gd name="T66" fmla="*/ 227 w 1366"/>
                <a:gd name="T67" fmla="*/ 48 h 1309"/>
                <a:gd name="T68" fmla="*/ 227 w 1366"/>
                <a:gd name="T69" fmla="*/ 684 h 1309"/>
                <a:gd name="T70" fmla="*/ 319 w 1366"/>
                <a:gd name="T71" fmla="*/ 670 h 1309"/>
                <a:gd name="T72" fmla="*/ 466 w 1366"/>
                <a:gd name="T73" fmla="*/ 705 h 1309"/>
                <a:gd name="T74" fmla="*/ 535 w 1366"/>
                <a:gd name="T75" fmla="*/ 578 h 1309"/>
                <a:gd name="T76" fmla="*/ 351 w 1366"/>
                <a:gd name="T77" fmla="*/ 578 h 1309"/>
                <a:gd name="T78" fmla="*/ 327 w 1366"/>
                <a:gd name="T79" fmla="*/ 554 h 1309"/>
                <a:gd name="T80" fmla="*/ 351 w 1366"/>
                <a:gd name="T81" fmla="*/ 530 h 1309"/>
                <a:gd name="T82" fmla="*/ 587 w 1366"/>
                <a:gd name="T83" fmla="*/ 530 h 1309"/>
                <a:gd name="T84" fmla="*/ 782 w 1366"/>
                <a:gd name="T85" fmla="*/ 466 h 1309"/>
                <a:gd name="T86" fmla="*/ 977 w 1366"/>
                <a:gd name="T87" fmla="*/ 530 h 1309"/>
                <a:gd name="T88" fmla="*/ 1016 w 1366"/>
                <a:gd name="T89" fmla="*/ 530 h 1309"/>
                <a:gd name="T90" fmla="*/ 1040 w 1366"/>
                <a:gd name="T91" fmla="*/ 554 h 1309"/>
                <a:gd name="T92" fmla="*/ 1027 w 1366"/>
                <a:gd name="T93" fmla="*/ 575 h 1309"/>
                <a:gd name="T94" fmla="*/ 1111 w 1366"/>
                <a:gd name="T95" fmla="*/ 795 h 1309"/>
                <a:gd name="T96" fmla="*/ 1111 w 1366"/>
                <a:gd name="T97" fmla="*/ 799 h 1309"/>
                <a:gd name="T98" fmla="*/ 1139 w 1366"/>
                <a:gd name="T99" fmla="*/ 800 h 1309"/>
                <a:gd name="T100" fmla="*/ 1034 w 1366"/>
                <a:gd name="T101" fmla="*/ 154 h 1309"/>
                <a:gd name="T102" fmla="*/ 1105 w 1366"/>
                <a:gd name="T103" fmla="*/ 154 h 1309"/>
                <a:gd name="T104" fmla="*/ 1034 w 1366"/>
                <a:gd name="T105" fmla="*/ 82 h 1309"/>
                <a:gd name="T106" fmla="*/ 1034 w 1366"/>
                <a:gd name="T107" fmla="*/ 154 h 1309"/>
                <a:gd name="T108" fmla="*/ 1034 w 1366"/>
                <a:gd name="T109" fmla="*/ 154 h 1309"/>
                <a:gd name="T110" fmla="*/ 1034 w 1366"/>
                <a:gd name="T111" fmla="*/ 154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6" h="1309">
                  <a:moveTo>
                    <a:pt x="1187" y="811"/>
                  </a:moveTo>
                  <a:cubicBezTo>
                    <a:pt x="1291" y="843"/>
                    <a:pt x="1366" y="940"/>
                    <a:pt x="1366" y="1054"/>
                  </a:cubicBezTo>
                  <a:cubicBezTo>
                    <a:pt x="1366" y="1194"/>
                    <a:pt x="1252" y="1309"/>
                    <a:pt x="1111" y="1309"/>
                  </a:cubicBezTo>
                  <a:cubicBezTo>
                    <a:pt x="319" y="1309"/>
                    <a:pt x="319" y="1309"/>
                    <a:pt x="319" y="1309"/>
                  </a:cubicBezTo>
                  <a:cubicBezTo>
                    <a:pt x="143" y="1309"/>
                    <a:pt x="0" y="1166"/>
                    <a:pt x="0" y="989"/>
                  </a:cubicBezTo>
                  <a:cubicBezTo>
                    <a:pt x="0" y="863"/>
                    <a:pt x="73" y="754"/>
                    <a:pt x="179" y="702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9" y="11"/>
                    <a:pt x="190" y="0"/>
                    <a:pt x="20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6" y="0"/>
                    <a:pt x="1022" y="2"/>
                    <a:pt x="1027" y="7"/>
                  </a:cubicBezTo>
                  <a:cubicBezTo>
                    <a:pt x="1180" y="161"/>
                    <a:pt x="1180" y="161"/>
                    <a:pt x="1180" y="161"/>
                  </a:cubicBezTo>
                  <a:cubicBezTo>
                    <a:pt x="1185" y="165"/>
                    <a:pt x="1187" y="178"/>
                    <a:pt x="1187" y="178"/>
                  </a:cubicBezTo>
                  <a:lnTo>
                    <a:pt x="1187" y="811"/>
                  </a:lnTo>
                  <a:close/>
                  <a:moveTo>
                    <a:pt x="1318" y="1054"/>
                  </a:moveTo>
                  <a:cubicBezTo>
                    <a:pt x="1318" y="940"/>
                    <a:pt x="1225" y="847"/>
                    <a:pt x="1111" y="847"/>
                  </a:cubicBezTo>
                  <a:cubicBezTo>
                    <a:pt x="1104" y="847"/>
                    <a:pt x="1096" y="847"/>
                    <a:pt x="1089" y="848"/>
                  </a:cubicBezTo>
                  <a:cubicBezTo>
                    <a:pt x="1081" y="849"/>
                    <a:pt x="1074" y="846"/>
                    <a:pt x="1069" y="841"/>
                  </a:cubicBezTo>
                  <a:cubicBezTo>
                    <a:pt x="1064" y="836"/>
                    <a:pt x="1061" y="829"/>
                    <a:pt x="1062" y="822"/>
                  </a:cubicBezTo>
                  <a:cubicBezTo>
                    <a:pt x="1063" y="813"/>
                    <a:pt x="1063" y="804"/>
                    <a:pt x="1063" y="795"/>
                  </a:cubicBezTo>
                  <a:cubicBezTo>
                    <a:pt x="1063" y="640"/>
                    <a:pt x="937" y="514"/>
                    <a:pt x="782" y="514"/>
                  </a:cubicBezTo>
                  <a:cubicBezTo>
                    <a:pt x="645" y="514"/>
                    <a:pt x="529" y="612"/>
                    <a:pt x="505" y="747"/>
                  </a:cubicBezTo>
                  <a:cubicBezTo>
                    <a:pt x="504" y="755"/>
                    <a:pt x="499" y="761"/>
                    <a:pt x="491" y="765"/>
                  </a:cubicBezTo>
                  <a:cubicBezTo>
                    <a:pt x="484" y="768"/>
                    <a:pt x="475" y="767"/>
                    <a:pt x="469" y="763"/>
                  </a:cubicBezTo>
                  <a:cubicBezTo>
                    <a:pt x="424" y="733"/>
                    <a:pt x="373" y="718"/>
                    <a:pt x="319" y="718"/>
                  </a:cubicBezTo>
                  <a:cubicBezTo>
                    <a:pt x="170" y="718"/>
                    <a:pt x="48" y="840"/>
                    <a:pt x="48" y="989"/>
                  </a:cubicBezTo>
                  <a:cubicBezTo>
                    <a:pt x="48" y="1139"/>
                    <a:pt x="170" y="1261"/>
                    <a:pt x="319" y="1261"/>
                  </a:cubicBezTo>
                  <a:cubicBezTo>
                    <a:pt x="1111" y="1261"/>
                    <a:pt x="1111" y="1261"/>
                    <a:pt x="1111" y="1261"/>
                  </a:cubicBezTo>
                  <a:cubicBezTo>
                    <a:pt x="1225" y="1261"/>
                    <a:pt x="1318" y="1168"/>
                    <a:pt x="1318" y="1054"/>
                  </a:cubicBezTo>
                  <a:close/>
                  <a:moveTo>
                    <a:pt x="1139" y="800"/>
                  </a:moveTo>
                  <a:cubicBezTo>
                    <a:pt x="1139" y="202"/>
                    <a:pt x="1139" y="202"/>
                    <a:pt x="1139" y="202"/>
                  </a:cubicBezTo>
                  <a:cubicBezTo>
                    <a:pt x="1010" y="202"/>
                    <a:pt x="1010" y="202"/>
                    <a:pt x="1010" y="202"/>
                  </a:cubicBezTo>
                  <a:cubicBezTo>
                    <a:pt x="996" y="202"/>
                    <a:pt x="986" y="191"/>
                    <a:pt x="986" y="178"/>
                  </a:cubicBezTo>
                  <a:cubicBezTo>
                    <a:pt x="986" y="48"/>
                    <a:pt x="986" y="48"/>
                    <a:pt x="986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684"/>
                    <a:pt x="227" y="684"/>
                    <a:pt x="227" y="684"/>
                  </a:cubicBezTo>
                  <a:cubicBezTo>
                    <a:pt x="257" y="675"/>
                    <a:pt x="287" y="670"/>
                    <a:pt x="319" y="670"/>
                  </a:cubicBezTo>
                  <a:cubicBezTo>
                    <a:pt x="371" y="670"/>
                    <a:pt x="421" y="682"/>
                    <a:pt x="466" y="705"/>
                  </a:cubicBezTo>
                  <a:cubicBezTo>
                    <a:pt x="479" y="657"/>
                    <a:pt x="503" y="614"/>
                    <a:pt x="535" y="578"/>
                  </a:cubicBezTo>
                  <a:cubicBezTo>
                    <a:pt x="351" y="578"/>
                    <a:pt x="351" y="578"/>
                    <a:pt x="351" y="578"/>
                  </a:cubicBezTo>
                  <a:cubicBezTo>
                    <a:pt x="337" y="578"/>
                    <a:pt x="327" y="567"/>
                    <a:pt x="327" y="554"/>
                  </a:cubicBezTo>
                  <a:cubicBezTo>
                    <a:pt x="327" y="541"/>
                    <a:pt x="337" y="530"/>
                    <a:pt x="351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642" y="489"/>
                    <a:pt x="710" y="466"/>
                    <a:pt x="782" y="466"/>
                  </a:cubicBezTo>
                  <a:cubicBezTo>
                    <a:pt x="855" y="466"/>
                    <a:pt x="923" y="490"/>
                    <a:pt x="977" y="530"/>
                  </a:cubicBezTo>
                  <a:cubicBezTo>
                    <a:pt x="1016" y="530"/>
                    <a:pt x="1016" y="530"/>
                    <a:pt x="1016" y="530"/>
                  </a:cubicBezTo>
                  <a:cubicBezTo>
                    <a:pt x="1029" y="530"/>
                    <a:pt x="1040" y="541"/>
                    <a:pt x="1040" y="554"/>
                  </a:cubicBezTo>
                  <a:cubicBezTo>
                    <a:pt x="1040" y="563"/>
                    <a:pt x="1035" y="571"/>
                    <a:pt x="1027" y="575"/>
                  </a:cubicBezTo>
                  <a:cubicBezTo>
                    <a:pt x="1079" y="633"/>
                    <a:pt x="1111" y="710"/>
                    <a:pt x="1111" y="795"/>
                  </a:cubicBezTo>
                  <a:cubicBezTo>
                    <a:pt x="1111" y="796"/>
                    <a:pt x="1111" y="797"/>
                    <a:pt x="1111" y="799"/>
                  </a:cubicBezTo>
                  <a:cubicBezTo>
                    <a:pt x="1121" y="799"/>
                    <a:pt x="1130" y="799"/>
                    <a:pt x="1139" y="800"/>
                  </a:cubicBezTo>
                  <a:close/>
                  <a:moveTo>
                    <a:pt x="1034" y="154"/>
                  </a:moveTo>
                  <a:cubicBezTo>
                    <a:pt x="1105" y="154"/>
                    <a:pt x="1105" y="154"/>
                    <a:pt x="1105" y="154"/>
                  </a:cubicBezTo>
                  <a:cubicBezTo>
                    <a:pt x="1034" y="82"/>
                    <a:pt x="1034" y="82"/>
                    <a:pt x="1034" y="82"/>
                  </a:cubicBezTo>
                  <a:lnTo>
                    <a:pt x="1034" y="154"/>
                  </a:lnTo>
                  <a:close/>
                  <a:moveTo>
                    <a:pt x="1034" y="154"/>
                  </a:moveTo>
                  <a:cubicBezTo>
                    <a:pt x="1034" y="154"/>
                    <a:pt x="1034" y="154"/>
                    <a:pt x="1034" y="1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6359526" y="4535488"/>
              <a:ext cx="5568950" cy="3243263"/>
            </a:xfrm>
            <a:custGeom>
              <a:avLst/>
              <a:gdLst>
                <a:gd name="T0" fmla="*/ 1063 w 1270"/>
                <a:gd name="T1" fmla="*/ 333 h 747"/>
                <a:gd name="T2" fmla="*/ 1270 w 1270"/>
                <a:gd name="T3" fmla="*/ 540 h 747"/>
                <a:gd name="T4" fmla="*/ 1063 w 1270"/>
                <a:gd name="T5" fmla="*/ 747 h 747"/>
                <a:gd name="T6" fmla="*/ 271 w 1270"/>
                <a:gd name="T7" fmla="*/ 747 h 747"/>
                <a:gd name="T8" fmla="*/ 0 w 1270"/>
                <a:gd name="T9" fmla="*/ 475 h 747"/>
                <a:gd name="T10" fmla="*/ 271 w 1270"/>
                <a:gd name="T11" fmla="*/ 204 h 747"/>
                <a:gd name="T12" fmla="*/ 421 w 1270"/>
                <a:gd name="T13" fmla="*/ 249 h 747"/>
                <a:gd name="T14" fmla="*/ 443 w 1270"/>
                <a:gd name="T15" fmla="*/ 251 h 747"/>
                <a:gd name="T16" fmla="*/ 457 w 1270"/>
                <a:gd name="T17" fmla="*/ 233 h 747"/>
                <a:gd name="T18" fmla="*/ 734 w 1270"/>
                <a:gd name="T19" fmla="*/ 0 h 747"/>
                <a:gd name="T20" fmla="*/ 1015 w 1270"/>
                <a:gd name="T21" fmla="*/ 281 h 747"/>
                <a:gd name="T22" fmla="*/ 1014 w 1270"/>
                <a:gd name="T23" fmla="*/ 308 h 747"/>
                <a:gd name="T24" fmla="*/ 1021 w 1270"/>
                <a:gd name="T25" fmla="*/ 327 h 747"/>
                <a:gd name="T26" fmla="*/ 1041 w 1270"/>
                <a:gd name="T27" fmla="*/ 334 h 747"/>
                <a:gd name="T28" fmla="*/ 1063 w 1270"/>
                <a:gd name="T29" fmla="*/ 333 h 747"/>
                <a:gd name="T30" fmla="*/ 1063 w 1270"/>
                <a:gd name="T31" fmla="*/ 333 h 747"/>
                <a:gd name="T32" fmla="*/ 1063 w 1270"/>
                <a:gd name="T33" fmla="*/ 33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0" h="747">
                  <a:moveTo>
                    <a:pt x="1063" y="333"/>
                  </a:moveTo>
                  <a:cubicBezTo>
                    <a:pt x="1177" y="333"/>
                    <a:pt x="1270" y="426"/>
                    <a:pt x="1270" y="540"/>
                  </a:cubicBezTo>
                  <a:cubicBezTo>
                    <a:pt x="1270" y="654"/>
                    <a:pt x="1177" y="747"/>
                    <a:pt x="1063" y="747"/>
                  </a:cubicBezTo>
                  <a:cubicBezTo>
                    <a:pt x="271" y="747"/>
                    <a:pt x="271" y="747"/>
                    <a:pt x="271" y="747"/>
                  </a:cubicBezTo>
                  <a:cubicBezTo>
                    <a:pt x="122" y="747"/>
                    <a:pt x="0" y="625"/>
                    <a:pt x="0" y="475"/>
                  </a:cubicBezTo>
                  <a:cubicBezTo>
                    <a:pt x="0" y="326"/>
                    <a:pt x="122" y="204"/>
                    <a:pt x="271" y="204"/>
                  </a:cubicBezTo>
                  <a:cubicBezTo>
                    <a:pt x="325" y="204"/>
                    <a:pt x="376" y="219"/>
                    <a:pt x="421" y="249"/>
                  </a:cubicBezTo>
                  <a:cubicBezTo>
                    <a:pt x="427" y="253"/>
                    <a:pt x="436" y="254"/>
                    <a:pt x="443" y="251"/>
                  </a:cubicBezTo>
                  <a:cubicBezTo>
                    <a:pt x="451" y="247"/>
                    <a:pt x="456" y="241"/>
                    <a:pt x="457" y="233"/>
                  </a:cubicBezTo>
                  <a:cubicBezTo>
                    <a:pt x="481" y="98"/>
                    <a:pt x="597" y="0"/>
                    <a:pt x="734" y="0"/>
                  </a:cubicBezTo>
                  <a:cubicBezTo>
                    <a:pt x="889" y="0"/>
                    <a:pt x="1015" y="126"/>
                    <a:pt x="1015" y="281"/>
                  </a:cubicBezTo>
                  <a:cubicBezTo>
                    <a:pt x="1015" y="290"/>
                    <a:pt x="1015" y="299"/>
                    <a:pt x="1014" y="308"/>
                  </a:cubicBezTo>
                  <a:cubicBezTo>
                    <a:pt x="1013" y="315"/>
                    <a:pt x="1016" y="322"/>
                    <a:pt x="1021" y="327"/>
                  </a:cubicBezTo>
                  <a:cubicBezTo>
                    <a:pt x="1026" y="332"/>
                    <a:pt x="1033" y="335"/>
                    <a:pt x="1041" y="334"/>
                  </a:cubicBezTo>
                  <a:cubicBezTo>
                    <a:pt x="1048" y="333"/>
                    <a:pt x="1056" y="333"/>
                    <a:pt x="1063" y="333"/>
                  </a:cubicBezTo>
                  <a:close/>
                  <a:moveTo>
                    <a:pt x="1063" y="333"/>
                  </a:moveTo>
                  <a:cubicBezTo>
                    <a:pt x="1063" y="333"/>
                    <a:pt x="1063" y="333"/>
                    <a:pt x="1063" y="33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7583488" y="3302001"/>
              <a:ext cx="3125788" cy="209550"/>
            </a:xfrm>
            <a:custGeom>
              <a:avLst/>
              <a:gdLst>
                <a:gd name="T0" fmla="*/ 689 w 713"/>
                <a:gd name="T1" fmla="*/ 0 h 48"/>
                <a:gd name="T2" fmla="*/ 713 w 713"/>
                <a:gd name="T3" fmla="*/ 24 h 48"/>
                <a:gd name="T4" fmla="*/ 689 w 713"/>
                <a:gd name="T5" fmla="*/ 48 h 48"/>
                <a:gd name="T6" fmla="*/ 24 w 713"/>
                <a:gd name="T7" fmla="*/ 48 h 48"/>
                <a:gd name="T8" fmla="*/ 0 w 713"/>
                <a:gd name="T9" fmla="*/ 24 h 48"/>
                <a:gd name="T10" fmla="*/ 24 w 713"/>
                <a:gd name="T11" fmla="*/ 0 h 48"/>
                <a:gd name="T12" fmla="*/ 689 w 713"/>
                <a:gd name="T13" fmla="*/ 0 h 48"/>
                <a:gd name="T14" fmla="*/ 689 w 713"/>
                <a:gd name="T15" fmla="*/ 0 h 48"/>
                <a:gd name="T16" fmla="*/ 689 w 71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48">
                  <a:moveTo>
                    <a:pt x="689" y="0"/>
                  </a:moveTo>
                  <a:cubicBezTo>
                    <a:pt x="702" y="0"/>
                    <a:pt x="713" y="11"/>
                    <a:pt x="713" y="24"/>
                  </a:cubicBezTo>
                  <a:cubicBezTo>
                    <a:pt x="713" y="38"/>
                    <a:pt x="702" y="48"/>
                    <a:pt x="68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lnTo>
                    <a:pt x="689" y="0"/>
                  </a:lnTo>
                  <a:close/>
                  <a:moveTo>
                    <a:pt x="689" y="0"/>
                  </a:moveTo>
                  <a:cubicBezTo>
                    <a:pt x="689" y="0"/>
                    <a:pt x="689" y="0"/>
                    <a:pt x="6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7583488" y="3954463"/>
              <a:ext cx="3125788" cy="207963"/>
            </a:xfrm>
            <a:custGeom>
              <a:avLst/>
              <a:gdLst>
                <a:gd name="T0" fmla="*/ 689 w 713"/>
                <a:gd name="T1" fmla="*/ 0 h 48"/>
                <a:gd name="T2" fmla="*/ 713 w 713"/>
                <a:gd name="T3" fmla="*/ 24 h 48"/>
                <a:gd name="T4" fmla="*/ 689 w 713"/>
                <a:gd name="T5" fmla="*/ 48 h 48"/>
                <a:gd name="T6" fmla="*/ 24 w 713"/>
                <a:gd name="T7" fmla="*/ 48 h 48"/>
                <a:gd name="T8" fmla="*/ 0 w 713"/>
                <a:gd name="T9" fmla="*/ 24 h 48"/>
                <a:gd name="T10" fmla="*/ 24 w 713"/>
                <a:gd name="T11" fmla="*/ 0 h 48"/>
                <a:gd name="T12" fmla="*/ 689 w 713"/>
                <a:gd name="T13" fmla="*/ 0 h 48"/>
                <a:gd name="T14" fmla="*/ 689 w 713"/>
                <a:gd name="T15" fmla="*/ 0 h 48"/>
                <a:gd name="T16" fmla="*/ 689 w 71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48">
                  <a:moveTo>
                    <a:pt x="689" y="0"/>
                  </a:moveTo>
                  <a:cubicBezTo>
                    <a:pt x="702" y="0"/>
                    <a:pt x="713" y="11"/>
                    <a:pt x="713" y="24"/>
                  </a:cubicBezTo>
                  <a:cubicBezTo>
                    <a:pt x="713" y="37"/>
                    <a:pt x="702" y="48"/>
                    <a:pt x="68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lnTo>
                    <a:pt x="689" y="0"/>
                  </a:lnTo>
                  <a:close/>
                  <a:moveTo>
                    <a:pt x="689" y="0"/>
                  </a:moveTo>
                  <a:cubicBezTo>
                    <a:pt x="689" y="0"/>
                    <a:pt x="689" y="0"/>
                    <a:pt x="6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2808450" y="1360887"/>
            <a:ext cx="436385" cy="426720"/>
            <a:chOff x="6054726" y="2125663"/>
            <a:chExt cx="6164263" cy="6027737"/>
          </a:xfrm>
        </p:grpSpPr>
        <p:sp>
          <p:nvSpPr>
            <p:cNvPr id="8" name="Freeform 12"/>
            <p:cNvSpPr>
              <a:spLocks noEditPoints="1"/>
            </p:cNvSpPr>
            <p:nvPr/>
          </p:nvSpPr>
          <p:spPr bwMode="auto">
            <a:xfrm>
              <a:off x="10636251" y="5861050"/>
              <a:ext cx="1582738" cy="2292350"/>
            </a:xfrm>
            <a:custGeom>
              <a:avLst/>
              <a:gdLst>
                <a:gd name="T0" fmla="*/ 361 w 361"/>
                <a:gd name="T1" fmla="*/ 72 h 528"/>
                <a:gd name="T2" fmla="*/ 361 w 361"/>
                <a:gd name="T3" fmla="*/ 457 h 528"/>
                <a:gd name="T4" fmla="*/ 290 w 361"/>
                <a:gd name="T5" fmla="*/ 528 h 528"/>
                <a:gd name="T6" fmla="*/ 71 w 361"/>
                <a:gd name="T7" fmla="*/ 528 h 528"/>
                <a:gd name="T8" fmla="*/ 0 w 361"/>
                <a:gd name="T9" fmla="*/ 457 h 528"/>
                <a:gd name="T10" fmla="*/ 0 w 361"/>
                <a:gd name="T11" fmla="*/ 72 h 528"/>
                <a:gd name="T12" fmla="*/ 71 w 361"/>
                <a:gd name="T13" fmla="*/ 0 h 528"/>
                <a:gd name="T14" fmla="*/ 290 w 361"/>
                <a:gd name="T15" fmla="*/ 0 h 528"/>
                <a:gd name="T16" fmla="*/ 361 w 361"/>
                <a:gd name="T17" fmla="*/ 72 h 528"/>
                <a:gd name="T18" fmla="*/ 313 w 361"/>
                <a:gd name="T19" fmla="*/ 457 h 528"/>
                <a:gd name="T20" fmla="*/ 313 w 361"/>
                <a:gd name="T21" fmla="*/ 451 h 528"/>
                <a:gd name="T22" fmla="*/ 48 w 361"/>
                <a:gd name="T23" fmla="*/ 451 h 528"/>
                <a:gd name="T24" fmla="*/ 48 w 361"/>
                <a:gd name="T25" fmla="*/ 457 h 528"/>
                <a:gd name="T26" fmla="*/ 71 w 361"/>
                <a:gd name="T27" fmla="*/ 480 h 528"/>
                <a:gd name="T28" fmla="*/ 290 w 361"/>
                <a:gd name="T29" fmla="*/ 480 h 528"/>
                <a:gd name="T30" fmla="*/ 313 w 361"/>
                <a:gd name="T31" fmla="*/ 457 h 528"/>
                <a:gd name="T32" fmla="*/ 313 w 361"/>
                <a:gd name="T33" fmla="*/ 403 h 528"/>
                <a:gd name="T34" fmla="*/ 313 w 361"/>
                <a:gd name="T35" fmla="*/ 72 h 528"/>
                <a:gd name="T36" fmla="*/ 290 w 361"/>
                <a:gd name="T37" fmla="*/ 48 h 528"/>
                <a:gd name="T38" fmla="*/ 71 w 361"/>
                <a:gd name="T39" fmla="*/ 48 h 528"/>
                <a:gd name="T40" fmla="*/ 48 w 361"/>
                <a:gd name="T41" fmla="*/ 72 h 528"/>
                <a:gd name="T42" fmla="*/ 48 w 361"/>
                <a:gd name="T43" fmla="*/ 403 h 528"/>
                <a:gd name="T44" fmla="*/ 313 w 361"/>
                <a:gd name="T45" fmla="*/ 403 h 528"/>
                <a:gd name="T46" fmla="*/ 313 w 361"/>
                <a:gd name="T47" fmla="*/ 403 h 528"/>
                <a:gd name="T48" fmla="*/ 313 w 361"/>
                <a:gd name="T49" fmla="*/ 403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1" h="528">
                  <a:moveTo>
                    <a:pt x="361" y="72"/>
                  </a:moveTo>
                  <a:cubicBezTo>
                    <a:pt x="361" y="457"/>
                    <a:pt x="361" y="457"/>
                    <a:pt x="361" y="457"/>
                  </a:cubicBezTo>
                  <a:cubicBezTo>
                    <a:pt x="361" y="496"/>
                    <a:pt x="329" y="528"/>
                    <a:pt x="290" y="528"/>
                  </a:cubicBezTo>
                  <a:cubicBezTo>
                    <a:pt x="71" y="528"/>
                    <a:pt x="71" y="528"/>
                    <a:pt x="71" y="528"/>
                  </a:cubicBezTo>
                  <a:cubicBezTo>
                    <a:pt x="32" y="528"/>
                    <a:pt x="0" y="496"/>
                    <a:pt x="0" y="4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32" y="0"/>
                    <a:pt x="71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29" y="0"/>
                    <a:pt x="361" y="32"/>
                    <a:pt x="361" y="72"/>
                  </a:cubicBezTo>
                  <a:close/>
                  <a:moveTo>
                    <a:pt x="313" y="457"/>
                  </a:moveTo>
                  <a:cubicBezTo>
                    <a:pt x="313" y="451"/>
                    <a:pt x="313" y="451"/>
                    <a:pt x="313" y="451"/>
                  </a:cubicBezTo>
                  <a:cubicBezTo>
                    <a:pt x="48" y="451"/>
                    <a:pt x="48" y="451"/>
                    <a:pt x="48" y="451"/>
                  </a:cubicBezTo>
                  <a:cubicBezTo>
                    <a:pt x="48" y="457"/>
                    <a:pt x="48" y="457"/>
                    <a:pt x="48" y="457"/>
                  </a:cubicBezTo>
                  <a:cubicBezTo>
                    <a:pt x="48" y="470"/>
                    <a:pt x="58" y="480"/>
                    <a:pt x="71" y="480"/>
                  </a:cubicBezTo>
                  <a:cubicBezTo>
                    <a:pt x="290" y="480"/>
                    <a:pt x="290" y="480"/>
                    <a:pt x="290" y="480"/>
                  </a:cubicBezTo>
                  <a:cubicBezTo>
                    <a:pt x="303" y="480"/>
                    <a:pt x="313" y="470"/>
                    <a:pt x="313" y="457"/>
                  </a:cubicBezTo>
                  <a:close/>
                  <a:moveTo>
                    <a:pt x="313" y="403"/>
                  </a:moveTo>
                  <a:cubicBezTo>
                    <a:pt x="313" y="72"/>
                    <a:pt x="313" y="72"/>
                    <a:pt x="313" y="72"/>
                  </a:cubicBezTo>
                  <a:cubicBezTo>
                    <a:pt x="313" y="59"/>
                    <a:pt x="303" y="48"/>
                    <a:pt x="290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58" y="48"/>
                    <a:pt x="48" y="59"/>
                    <a:pt x="48" y="72"/>
                  </a:cubicBezTo>
                  <a:cubicBezTo>
                    <a:pt x="48" y="403"/>
                    <a:pt x="48" y="403"/>
                    <a:pt x="48" y="403"/>
                  </a:cubicBezTo>
                  <a:lnTo>
                    <a:pt x="313" y="403"/>
                  </a:lnTo>
                  <a:close/>
                  <a:moveTo>
                    <a:pt x="313" y="403"/>
                  </a:moveTo>
                  <a:cubicBezTo>
                    <a:pt x="313" y="403"/>
                    <a:pt x="313" y="403"/>
                    <a:pt x="313" y="40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0847388" y="7818438"/>
              <a:ext cx="1162050" cy="127000"/>
            </a:xfrm>
            <a:custGeom>
              <a:avLst/>
              <a:gdLst>
                <a:gd name="T0" fmla="*/ 265 w 265"/>
                <a:gd name="T1" fmla="*/ 0 h 29"/>
                <a:gd name="T2" fmla="*/ 265 w 265"/>
                <a:gd name="T3" fmla="*/ 6 h 29"/>
                <a:gd name="T4" fmla="*/ 242 w 265"/>
                <a:gd name="T5" fmla="*/ 29 h 29"/>
                <a:gd name="T6" fmla="*/ 23 w 265"/>
                <a:gd name="T7" fmla="*/ 29 h 29"/>
                <a:gd name="T8" fmla="*/ 0 w 265"/>
                <a:gd name="T9" fmla="*/ 6 h 29"/>
                <a:gd name="T10" fmla="*/ 0 w 265"/>
                <a:gd name="T11" fmla="*/ 0 h 29"/>
                <a:gd name="T12" fmla="*/ 265 w 265"/>
                <a:gd name="T13" fmla="*/ 0 h 29"/>
                <a:gd name="T14" fmla="*/ 265 w 265"/>
                <a:gd name="T15" fmla="*/ 0 h 29"/>
                <a:gd name="T16" fmla="*/ 265 w 265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29">
                  <a:moveTo>
                    <a:pt x="265" y="0"/>
                  </a:moveTo>
                  <a:cubicBezTo>
                    <a:pt x="265" y="6"/>
                    <a:pt x="265" y="6"/>
                    <a:pt x="265" y="6"/>
                  </a:cubicBezTo>
                  <a:cubicBezTo>
                    <a:pt x="265" y="19"/>
                    <a:pt x="255" y="29"/>
                    <a:pt x="24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0" y="29"/>
                    <a:pt x="0" y="1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5" y="0"/>
                  </a:lnTo>
                  <a:close/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" name="Freeform 14"/>
            <p:cNvSpPr>
              <a:spLocks noEditPoints="1"/>
            </p:cNvSpPr>
            <p:nvPr/>
          </p:nvSpPr>
          <p:spPr bwMode="auto">
            <a:xfrm>
              <a:off x="6743701" y="4500563"/>
              <a:ext cx="4792663" cy="1173163"/>
            </a:xfrm>
            <a:custGeom>
              <a:avLst/>
              <a:gdLst>
                <a:gd name="T0" fmla="*/ 1093 w 1093"/>
                <a:gd name="T1" fmla="*/ 159 h 270"/>
                <a:gd name="T2" fmla="*/ 1093 w 1093"/>
                <a:gd name="T3" fmla="*/ 246 h 270"/>
                <a:gd name="T4" fmla="*/ 1069 w 1093"/>
                <a:gd name="T5" fmla="*/ 270 h 270"/>
                <a:gd name="T6" fmla="*/ 1045 w 1093"/>
                <a:gd name="T7" fmla="*/ 246 h 270"/>
                <a:gd name="T8" fmla="*/ 1045 w 1093"/>
                <a:gd name="T9" fmla="*/ 183 h 270"/>
                <a:gd name="T10" fmla="*/ 570 w 1093"/>
                <a:gd name="T11" fmla="*/ 183 h 270"/>
                <a:gd name="T12" fmla="*/ 570 w 1093"/>
                <a:gd name="T13" fmla="*/ 246 h 270"/>
                <a:gd name="T14" fmla="*/ 546 w 1093"/>
                <a:gd name="T15" fmla="*/ 270 h 270"/>
                <a:gd name="T16" fmla="*/ 522 w 1093"/>
                <a:gd name="T17" fmla="*/ 246 h 270"/>
                <a:gd name="T18" fmla="*/ 522 w 1093"/>
                <a:gd name="T19" fmla="*/ 183 h 270"/>
                <a:gd name="T20" fmla="*/ 48 w 1093"/>
                <a:gd name="T21" fmla="*/ 183 h 270"/>
                <a:gd name="T22" fmla="*/ 48 w 1093"/>
                <a:gd name="T23" fmla="*/ 246 h 270"/>
                <a:gd name="T24" fmla="*/ 24 w 1093"/>
                <a:gd name="T25" fmla="*/ 270 h 270"/>
                <a:gd name="T26" fmla="*/ 0 w 1093"/>
                <a:gd name="T27" fmla="*/ 246 h 270"/>
                <a:gd name="T28" fmla="*/ 0 w 1093"/>
                <a:gd name="T29" fmla="*/ 159 h 270"/>
                <a:gd name="T30" fmla="*/ 24 w 1093"/>
                <a:gd name="T31" fmla="*/ 135 h 270"/>
                <a:gd name="T32" fmla="*/ 522 w 1093"/>
                <a:gd name="T33" fmla="*/ 135 h 270"/>
                <a:gd name="T34" fmla="*/ 522 w 1093"/>
                <a:gd name="T35" fmla="*/ 24 h 270"/>
                <a:gd name="T36" fmla="*/ 546 w 1093"/>
                <a:gd name="T37" fmla="*/ 0 h 270"/>
                <a:gd name="T38" fmla="*/ 570 w 1093"/>
                <a:gd name="T39" fmla="*/ 24 h 270"/>
                <a:gd name="T40" fmla="*/ 570 w 1093"/>
                <a:gd name="T41" fmla="*/ 135 h 270"/>
                <a:gd name="T42" fmla="*/ 1069 w 1093"/>
                <a:gd name="T43" fmla="*/ 135 h 270"/>
                <a:gd name="T44" fmla="*/ 1093 w 1093"/>
                <a:gd name="T45" fmla="*/ 159 h 270"/>
                <a:gd name="T46" fmla="*/ 1093 w 1093"/>
                <a:gd name="T47" fmla="*/ 159 h 270"/>
                <a:gd name="T48" fmla="*/ 1093 w 1093"/>
                <a:gd name="T49" fmla="*/ 15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3" h="270">
                  <a:moveTo>
                    <a:pt x="1093" y="159"/>
                  </a:moveTo>
                  <a:cubicBezTo>
                    <a:pt x="1093" y="246"/>
                    <a:pt x="1093" y="246"/>
                    <a:pt x="1093" y="246"/>
                  </a:cubicBezTo>
                  <a:cubicBezTo>
                    <a:pt x="1093" y="259"/>
                    <a:pt x="1082" y="270"/>
                    <a:pt x="1069" y="270"/>
                  </a:cubicBezTo>
                  <a:cubicBezTo>
                    <a:pt x="1055" y="270"/>
                    <a:pt x="1045" y="259"/>
                    <a:pt x="1045" y="246"/>
                  </a:cubicBezTo>
                  <a:cubicBezTo>
                    <a:pt x="1045" y="183"/>
                    <a:pt x="1045" y="183"/>
                    <a:pt x="1045" y="183"/>
                  </a:cubicBezTo>
                  <a:cubicBezTo>
                    <a:pt x="570" y="183"/>
                    <a:pt x="570" y="183"/>
                    <a:pt x="570" y="183"/>
                  </a:cubicBezTo>
                  <a:cubicBezTo>
                    <a:pt x="570" y="246"/>
                    <a:pt x="570" y="246"/>
                    <a:pt x="570" y="246"/>
                  </a:cubicBezTo>
                  <a:cubicBezTo>
                    <a:pt x="570" y="259"/>
                    <a:pt x="559" y="270"/>
                    <a:pt x="546" y="270"/>
                  </a:cubicBezTo>
                  <a:cubicBezTo>
                    <a:pt x="533" y="270"/>
                    <a:pt x="522" y="259"/>
                    <a:pt x="522" y="246"/>
                  </a:cubicBezTo>
                  <a:cubicBezTo>
                    <a:pt x="522" y="183"/>
                    <a:pt x="522" y="183"/>
                    <a:pt x="522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48" y="259"/>
                    <a:pt x="37" y="270"/>
                    <a:pt x="24" y="270"/>
                  </a:cubicBezTo>
                  <a:cubicBezTo>
                    <a:pt x="11" y="270"/>
                    <a:pt x="0" y="259"/>
                    <a:pt x="0" y="246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45"/>
                    <a:pt x="11" y="135"/>
                    <a:pt x="24" y="135"/>
                  </a:cubicBezTo>
                  <a:cubicBezTo>
                    <a:pt x="522" y="135"/>
                    <a:pt x="522" y="135"/>
                    <a:pt x="522" y="135"/>
                  </a:cubicBezTo>
                  <a:cubicBezTo>
                    <a:pt x="522" y="24"/>
                    <a:pt x="522" y="24"/>
                    <a:pt x="522" y="24"/>
                  </a:cubicBezTo>
                  <a:cubicBezTo>
                    <a:pt x="522" y="11"/>
                    <a:pt x="533" y="0"/>
                    <a:pt x="546" y="0"/>
                  </a:cubicBezTo>
                  <a:cubicBezTo>
                    <a:pt x="559" y="0"/>
                    <a:pt x="570" y="11"/>
                    <a:pt x="570" y="24"/>
                  </a:cubicBezTo>
                  <a:cubicBezTo>
                    <a:pt x="570" y="135"/>
                    <a:pt x="570" y="135"/>
                    <a:pt x="570" y="135"/>
                  </a:cubicBezTo>
                  <a:cubicBezTo>
                    <a:pt x="1069" y="135"/>
                    <a:pt x="1069" y="135"/>
                    <a:pt x="1069" y="135"/>
                  </a:cubicBezTo>
                  <a:cubicBezTo>
                    <a:pt x="1082" y="135"/>
                    <a:pt x="1093" y="145"/>
                    <a:pt x="1093" y="159"/>
                  </a:cubicBezTo>
                  <a:close/>
                  <a:moveTo>
                    <a:pt x="1093" y="159"/>
                  </a:moveTo>
                  <a:cubicBezTo>
                    <a:pt x="1093" y="159"/>
                    <a:pt x="1093" y="159"/>
                    <a:pt x="1093" y="1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" name="Freeform 15"/>
            <p:cNvSpPr>
              <a:spLocks noEditPoints="1"/>
            </p:cNvSpPr>
            <p:nvPr/>
          </p:nvSpPr>
          <p:spPr bwMode="auto">
            <a:xfrm>
              <a:off x="7799388" y="2125663"/>
              <a:ext cx="2679700" cy="2266950"/>
            </a:xfrm>
            <a:custGeom>
              <a:avLst/>
              <a:gdLst>
                <a:gd name="T0" fmla="*/ 611 w 611"/>
                <a:gd name="T1" fmla="*/ 72 h 522"/>
                <a:gd name="T2" fmla="*/ 611 w 611"/>
                <a:gd name="T3" fmla="*/ 374 h 522"/>
                <a:gd name="T4" fmla="*/ 539 w 611"/>
                <a:gd name="T5" fmla="*/ 445 h 522"/>
                <a:gd name="T6" fmla="*/ 329 w 611"/>
                <a:gd name="T7" fmla="*/ 445 h 522"/>
                <a:gd name="T8" fmla="*/ 329 w 611"/>
                <a:gd name="T9" fmla="*/ 474 h 522"/>
                <a:gd name="T10" fmla="*/ 481 w 611"/>
                <a:gd name="T11" fmla="*/ 474 h 522"/>
                <a:gd name="T12" fmla="*/ 505 w 611"/>
                <a:gd name="T13" fmla="*/ 498 h 522"/>
                <a:gd name="T14" fmla="*/ 481 w 611"/>
                <a:gd name="T15" fmla="*/ 522 h 522"/>
                <a:gd name="T16" fmla="*/ 129 w 611"/>
                <a:gd name="T17" fmla="*/ 522 h 522"/>
                <a:gd name="T18" fmla="*/ 105 w 611"/>
                <a:gd name="T19" fmla="*/ 498 h 522"/>
                <a:gd name="T20" fmla="*/ 129 w 611"/>
                <a:gd name="T21" fmla="*/ 474 h 522"/>
                <a:gd name="T22" fmla="*/ 281 w 611"/>
                <a:gd name="T23" fmla="*/ 474 h 522"/>
                <a:gd name="T24" fmla="*/ 281 w 611"/>
                <a:gd name="T25" fmla="*/ 445 h 522"/>
                <a:gd name="T26" fmla="*/ 71 w 611"/>
                <a:gd name="T27" fmla="*/ 445 h 522"/>
                <a:gd name="T28" fmla="*/ 0 w 611"/>
                <a:gd name="T29" fmla="*/ 374 h 522"/>
                <a:gd name="T30" fmla="*/ 0 w 611"/>
                <a:gd name="T31" fmla="*/ 72 h 522"/>
                <a:gd name="T32" fmla="*/ 71 w 611"/>
                <a:gd name="T33" fmla="*/ 0 h 522"/>
                <a:gd name="T34" fmla="*/ 539 w 611"/>
                <a:gd name="T35" fmla="*/ 0 h 522"/>
                <a:gd name="T36" fmla="*/ 611 w 611"/>
                <a:gd name="T37" fmla="*/ 72 h 522"/>
                <a:gd name="T38" fmla="*/ 563 w 611"/>
                <a:gd name="T39" fmla="*/ 374 h 522"/>
                <a:gd name="T40" fmla="*/ 563 w 611"/>
                <a:gd name="T41" fmla="*/ 357 h 522"/>
                <a:gd name="T42" fmla="*/ 48 w 611"/>
                <a:gd name="T43" fmla="*/ 357 h 522"/>
                <a:gd name="T44" fmla="*/ 48 w 611"/>
                <a:gd name="T45" fmla="*/ 374 h 522"/>
                <a:gd name="T46" fmla="*/ 71 w 611"/>
                <a:gd name="T47" fmla="*/ 397 h 522"/>
                <a:gd name="T48" fmla="*/ 539 w 611"/>
                <a:gd name="T49" fmla="*/ 397 h 522"/>
                <a:gd name="T50" fmla="*/ 563 w 611"/>
                <a:gd name="T51" fmla="*/ 374 h 522"/>
                <a:gd name="T52" fmla="*/ 563 w 611"/>
                <a:gd name="T53" fmla="*/ 309 h 522"/>
                <a:gd name="T54" fmla="*/ 563 w 611"/>
                <a:gd name="T55" fmla="*/ 72 h 522"/>
                <a:gd name="T56" fmla="*/ 539 w 611"/>
                <a:gd name="T57" fmla="*/ 48 h 522"/>
                <a:gd name="T58" fmla="*/ 71 w 611"/>
                <a:gd name="T59" fmla="*/ 48 h 522"/>
                <a:gd name="T60" fmla="*/ 48 w 611"/>
                <a:gd name="T61" fmla="*/ 72 h 522"/>
                <a:gd name="T62" fmla="*/ 48 w 611"/>
                <a:gd name="T63" fmla="*/ 309 h 522"/>
                <a:gd name="T64" fmla="*/ 563 w 611"/>
                <a:gd name="T65" fmla="*/ 309 h 522"/>
                <a:gd name="T66" fmla="*/ 563 w 611"/>
                <a:gd name="T67" fmla="*/ 309 h 522"/>
                <a:gd name="T68" fmla="*/ 563 w 611"/>
                <a:gd name="T69" fmla="*/ 309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1" h="522">
                  <a:moveTo>
                    <a:pt x="611" y="72"/>
                  </a:moveTo>
                  <a:cubicBezTo>
                    <a:pt x="611" y="374"/>
                    <a:pt x="611" y="374"/>
                    <a:pt x="611" y="374"/>
                  </a:cubicBezTo>
                  <a:cubicBezTo>
                    <a:pt x="611" y="413"/>
                    <a:pt x="579" y="445"/>
                    <a:pt x="539" y="445"/>
                  </a:cubicBezTo>
                  <a:cubicBezTo>
                    <a:pt x="329" y="445"/>
                    <a:pt x="329" y="445"/>
                    <a:pt x="329" y="445"/>
                  </a:cubicBezTo>
                  <a:cubicBezTo>
                    <a:pt x="329" y="474"/>
                    <a:pt x="329" y="474"/>
                    <a:pt x="329" y="474"/>
                  </a:cubicBezTo>
                  <a:cubicBezTo>
                    <a:pt x="481" y="474"/>
                    <a:pt x="481" y="474"/>
                    <a:pt x="481" y="474"/>
                  </a:cubicBezTo>
                  <a:cubicBezTo>
                    <a:pt x="494" y="474"/>
                    <a:pt x="505" y="485"/>
                    <a:pt x="505" y="498"/>
                  </a:cubicBezTo>
                  <a:cubicBezTo>
                    <a:pt x="505" y="511"/>
                    <a:pt x="494" y="522"/>
                    <a:pt x="481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16" y="522"/>
                    <a:pt x="105" y="511"/>
                    <a:pt x="105" y="498"/>
                  </a:cubicBezTo>
                  <a:cubicBezTo>
                    <a:pt x="105" y="485"/>
                    <a:pt x="116" y="474"/>
                    <a:pt x="129" y="474"/>
                  </a:cubicBezTo>
                  <a:cubicBezTo>
                    <a:pt x="281" y="474"/>
                    <a:pt x="281" y="474"/>
                    <a:pt x="281" y="474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71" y="445"/>
                    <a:pt x="71" y="445"/>
                    <a:pt x="71" y="445"/>
                  </a:cubicBezTo>
                  <a:cubicBezTo>
                    <a:pt x="32" y="445"/>
                    <a:pt x="0" y="413"/>
                    <a:pt x="0" y="37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32" y="0"/>
                    <a:pt x="71" y="0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579" y="0"/>
                    <a:pt x="611" y="32"/>
                    <a:pt x="611" y="72"/>
                  </a:cubicBezTo>
                  <a:close/>
                  <a:moveTo>
                    <a:pt x="563" y="374"/>
                  </a:moveTo>
                  <a:cubicBezTo>
                    <a:pt x="563" y="357"/>
                    <a:pt x="563" y="357"/>
                    <a:pt x="563" y="357"/>
                  </a:cubicBezTo>
                  <a:cubicBezTo>
                    <a:pt x="48" y="357"/>
                    <a:pt x="48" y="357"/>
                    <a:pt x="48" y="357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8" y="387"/>
                    <a:pt x="58" y="397"/>
                    <a:pt x="71" y="397"/>
                  </a:cubicBezTo>
                  <a:cubicBezTo>
                    <a:pt x="539" y="397"/>
                    <a:pt x="539" y="397"/>
                    <a:pt x="539" y="397"/>
                  </a:cubicBezTo>
                  <a:cubicBezTo>
                    <a:pt x="552" y="397"/>
                    <a:pt x="563" y="387"/>
                    <a:pt x="563" y="374"/>
                  </a:cubicBezTo>
                  <a:close/>
                  <a:moveTo>
                    <a:pt x="563" y="309"/>
                  </a:moveTo>
                  <a:cubicBezTo>
                    <a:pt x="563" y="72"/>
                    <a:pt x="563" y="72"/>
                    <a:pt x="563" y="72"/>
                  </a:cubicBezTo>
                  <a:cubicBezTo>
                    <a:pt x="563" y="59"/>
                    <a:pt x="552" y="48"/>
                    <a:pt x="539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58" y="48"/>
                    <a:pt x="48" y="59"/>
                    <a:pt x="48" y="72"/>
                  </a:cubicBezTo>
                  <a:cubicBezTo>
                    <a:pt x="48" y="309"/>
                    <a:pt x="48" y="309"/>
                    <a:pt x="48" y="309"/>
                  </a:cubicBezTo>
                  <a:lnTo>
                    <a:pt x="563" y="309"/>
                  </a:lnTo>
                  <a:close/>
                  <a:moveTo>
                    <a:pt x="563" y="309"/>
                  </a:moveTo>
                  <a:cubicBezTo>
                    <a:pt x="563" y="309"/>
                    <a:pt x="563" y="309"/>
                    <a:pt x="563" y="30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" name="Freeform 16"/>
            <p:cNvSpPr>
              <a:spLocks noEditPoints="1"/>
            </p:cNvSpPr>
            <p:nvPr/>
          </p:nvSpPr>
          <p:spPr bwMode="auto">
            <a:xfrm>
              <a:off x="8010526" y="3676650"/>
              <a:ext cx="2257425" cy="173038"/>
            </a:xfrm>
            <a:custGeom>
              <a:avLst/>
              <a:gdLst>
                <a:gd name="T0" fmla="*/ 515 w 515"/>
                <a:gd name="T1" fmla="*/ 0 h 40"/>
                <a:gd name="T2" fmla="*/ 515 w 515"/>
                <a:gd name="T3" fmla="*/ 17 h 40"/>
                <a:gd name="T4" fmla="*/ 491 w 515"/>
                <a:gd name="T5" fmla="*/ 40 h 40"/>
                <a:gd name="T6" fmla="*/ 23 w 515"/>
                <a:gd name="T7" fmla="*/ 40 h 40"/>
                <a:gd name="T8" fmla="*/ 0 w 515"/>
                <a:gd name="T9" fmla="*/ 17 h 40"/>
                <a:gd name="T10" fmla="*/ 0 w 515"/>
                <a:gd name="T11" fmla="*/ 0 h 40"/>
                <a:gd name="T12" fmla="*/ 515 w 515"/>
                <a:gd name="T13" fmla="*/ 0 h 40"/>
                <a:gd name="T14" fmla="*/ 515 w 515"/>
                <a:gd name="T15" fmla="*/ 0 h 40"/>
                <a:gd name="T16" fmla="*/ 515 w 51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40">
                  <a:moveTo>
                    <a:pt x="515" y="0"/>
                  </a:moveTo>
                  <a:cubicBezTo>
                    <a:pt x="515" y="17"/>
                    <a:pt x="515" y="17"/>
                    <a:pt x="515" y="17"/>
                  </a:cubicBezTo>
                  <a:cubicBezTo>
                    <a:pt x="515" y="30"/>
                    <a:pt x="504" y="40"/>
                    <a:pt x="491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0" y="40"/>
                    <a:pt x="0" y="30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15" y="0"/>
                  </a:lnTo>
                  <a:close/>
                  <a:moveTo>
                    <a:pt x="515" y="0"/>
                  </a:moveTo>
                  <a:cubicBezTo>
                    <a:pt x="515" y="0"/>
                    <a:pt x="515" y="0"/>
                    <a:pt x="515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" name="Freeform 17"/>
            <p:cNvSpPr>
              <a:spLocks noEditPoints="1"/>
            </p:cNvSpPr>
            <p:nvPr/>
          </p:nvSpPr>
          <p:spPr bwMode="auto">
            <a:xfrm>
              <a:off x="8343901" y="5861050"/>
              <a:ext cx="1587500" cy="2292350"/>
            </a:xfrm>
            <a:custGeom>
              <a:avLst/>
              <a:gdLst>
                <a:gd name="T0" fmla="*/ 362 w 362"/>
                <a:gd name="T1" fmla="*/ 72 h 528"/>
                <a:gd name="T2" fmla="*/ 362 w 362"/>
                <a:gd name="T3" fmla="*/ 457 h 528"/>
                <a:gd name="T4" fmla="*/ 290 w 362"/>
                <a:gd name="T5" fmla="*/ 528 h 528"/>
                <a:gd name="T6" fmla="*/ 72 w 362"/>
                <a:gd name="T7" fmla="*/ 528 h 528"/>
                <a:gd name="T8" fmla="*/ 0 w 362"/>
                <a:gd name="T9" fmla="*/ 457 h 528"/>
                <a:gd name="T10" fmla="*/ 0 w 362"/>
                <a:gd name="T11" fmla="*/ 72 h 528"/>
                <a:gd name="T12" fmla="*/ 72 w 362"/>
                <a:gd name="T13" fmla="*/ 0 h 528"/>
                <a:gd name="T14" fmla="*/ 290 w 362"/>
                <a:gd name="T15" fmla="*/ 0 h 528"/>
                <a:gd name="T16" fmla="*/ 362 w 362"/>
                <a:gd name="T17" fmla="*/ 72 h 528"/>
                <a:gd name="T18" fmla="*/ 314 w 362"/>
                <a:gd name="T19" fmla="*/ 457 h 528"/>
                <a:gd name="T20" fmla="*/ 314 w 362"/>
                <a:gd name="T21" fmla="*/ 451 h 528"/>
                <a:gd name="T22" fmla="*/ 48 w 362"/>
                <a:gd name="T23" fmla="*/ 451 h 528"/>
                <a:gd name="T24" fmla="*/ 48 w 362"/>
                <a:gd name="T25" fmla="*/ 457 h 528"/>
                <a:gd name="T26" fmla="*/ 72 w 362"/>
                <a:gd name="T27" fmla="*/ 480 h 528"/>
                <a:gd name="T28" fmla="*/ 290 w 362"/>
                <a:gd name="T29" fmla="*/ 480 h 528"/>
                <a:gd name="T30" fmla="*/ 314 w 362"/>
                <a:gd name="T31" fmla="*/ 457 h 528"/>
                <a:gd name="T32" fmla="*/ 314 w 362"/>
                <a:gd name="T33" fmla="*/ 403 h 528"/>
                <a:gd name="T34" fmla="*/ 314 w 362"/>
                <a:gd name="T35" fmla="*/ 72 h 528"/>
                <a:gd name="T36" fmla="*/ 290 w 362"/>
                <a:gd name="T37" fmla="*/ 48 h 528"/>
                <a:gd name="T38" fmla="*/ 72 w 362"/>
                <a:gd name="T39" fmla="*/ 48 h 528"/>
                <a:gd name="T40" fmla="*/ 48 w 362"/>
                <a:gd name="T41" fmla="*/ 72 h 528"/>
                <a:gd name="T42" fmla="*/ 48 w 362"/>
                <a:gd name="T43" fmla="*/ 403 h 528"/>
                <a:gd name="T44" fmla="*/ 314 w 362"/>
                <a:gd name="T45" fmla="*/ 403 h 528"/>
                <a:gd name="T46" fmla="*/ 314 w 362"/>
                <a:gd name="T47" fmla="*/ 403 h 528"/>
                <a:gd name="T48" fmla="*/ 314 w 362"/>
                <a:gd name="T49" fmla="*/ 403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2" h="528">
                  <a:moveTo>
                    <a:pt x="362" y="72"/>
                  </a:moveTo>
                  <a:cubicBezTo>
                    <a:pt x="362" y="457"/>
                    <a:pt x="362" y="457"/>
                    <a:pt x="362" y="457"/>
                  </a:cubicBezTo>
                  <a:cubicBezTo>
                    <a:pt x="362" y="496"/>
                    <a:pt x="330" y="528"/>
                    <a:pt x="290" y="528"/>
                  </a:cubicBezTo>
                  <a:cubicBezTo>
                    <a:pt x="72" y="528"/>
                    <a:pt x="72" y="528"/>
                    <a:pt x="72" y="528"/>
                  </a:cubicBezTo>
                  <a:cubicBezTo>
                    <a:pt x="32" y="528"/>
                    <a:pt x="0" y="496"/>
                    <a:pt x="0" y="4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30" y="0"/>
                    <a:pt x="362" y="32"/>
                    <a:pt x="362" y="72"/>
                  </a:cubicBezTo>
                  <a:close/>
                  <a:moveTo>
                    <a:pt x="314" y="457"/>
                  </a:moveTo>
                  <a:cubicBezTo>
                    <a:pt x="314" y="451"/>
                    <a:pt x="314" y="451"/>
                    <a:pt x="314" y="451"/>
                  </a:cubicBezTo>
                  <a:cubicBezTo>
                    <a:pt x="48" y="451"/>
                    <a:pt x="48" y="451"/>
                    <a:pt x="48" y="451"/>
                  </a:cubicBezTo>
                  <a:cubicBezTo>
                    <a:pt x="48" y="457"/>
                    <a:pt x="48" y="457"/>
                    <a:pt x="48" y="457"/>
                  </a:cubicBezTo>
                  <a:cubicBezTo>
                    <a:pt x="48" y="470"/>
                    <a:pt x="59" y="480"/>
                    <a:pt x="72" y="480"/>
                  </a:cubicBezTo>
                  <a:cubicBezTo>
                    <a:pt x="290" y="480"/>
                    <a:pt x="290" y="480"/>
                    <a:pt x="290" y="480"/>
                  </a:cubicBezTo>
                  <a:cubicBezTo>
                    <a:pt x="303" y="480"/>
                    <a:pt x="314" y="470"/>
                    <a:pt x="314" y="457"/>
                  </a:cubicBezTo>
                  <a:close/>
                  <a:moveTo>
                    <a:pt x="314" y="403"/>
                  </a:moveTo>
                  <a:cubicBezTo>
                    <a:pt x="314" y="72"/>
                    <a:pt x="314" y="72"/>
                    <a:pt x="314" y="72"/>
                  </a:cubicBezTo>
                  <a:cubicBezTo>
                    <a:pt x="314" y="59"/>
                    <a:pt x="303" y="48"/>
                    <a:pt x="290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403"/>
                    <a:pt x="48" y="403"/>
                    <a:pt x="48" y="403"/>
                  </a:cubicBezTo>
                  <a:lnTo>
                    <a:pt x="314" y="403"/>
                  </a:lnTo>
                  <a:close/>
                  <a:moveTo>
                    <a:pt x="314" y="403"/>
                  </a:moveTo>
                  <a:cubicBezTo>
                    <a:pt x="314" y="403"/>
                    <a:pt x="314" y="403"/>
                    <a:pt x="314" y="40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" name="Freeform 18"/>
            <p:cNvSpPr>
              <a:spLocks noEditPoints="1"/>
            </p:cNvSpPr>
            <p:nvPr/>
          </p:nvSpPr>
          <p:spPr bwMode="auto">
            <a:xfrm>
              <a:off x="8553451" y="7818438"/>
              <a:ext cx="1166813" cy="127000"/>
            </a:xfrm>
            <a:custGeom>
              <a:avLst/>
              <a:gdLst>
                <a:gd name="T0" fmla="*/ 266 w 266"/>
                <a:gd name="T1" fmla="*/ 0 h 29"/>
                <a:gd name="T2" fmla="*/ 266 w 266"/>
                <a:gd name="T3" fmla="*/ 6 h 29"/>
                <a:gd name="T4" fmla="*/ 242 w 266"/>
                <a:gd name="T5" fmla="*/ 29 h 29"/>
                <a:gd name="T6" fmla="*/ 24 w 266"/>
                <a:gd name="T7" fmla="*/ 29 h 29"/>
                <a:gd name="T8" fmla="*/ 0 w 266"/>
                <a:gd name="T9" fmla="*/ 6 h 29"/>
                <a:gd name="T10" fmla="*/ 0 w 266"/>
                <a:gd name="T11" fmla="*/ 0 h 29"/>
                <a:gd name="T12" fmla="*/ 266 w 266"/>
                <a:gd name="T13" fmla="*/ 0 h 29"/>
                <a:gd name="T14" fmla="*/ 266 w 266"/>
                <a:gd name="T15" fmla="*/ 0 h 29"/>
                <a:gd name="T16" fmla="*/ 266 w 266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29">
                  <a:moveTo>
                    <a:pt x="266" y="0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19"/>
                    <a:pt x="255" y="29"/>
                    <a:pt x="242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1" y="29"/>
                    <a:pt x="0" y="1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6" y="0"/>
                  </a:lnTo>
                  <a:close/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" name="Freeform 19"/>
            <p:cNvSpPr>
              <a:spLocks noEditPoints="1"/>
            </p:cNvSpPr>
            <p:nvPr/>
          </p:nvSpPr>
          <p:spPr bwMode="auto">
            <a:xfrm>
              <a:off x="6054726" y="5861050"/>
              <a:ext cx="1587500" cy="2292350"/>
            </a:xfrm>
            <a:custGeom>
              <a:avLst/>
              <a:gdLst>
                <a:gd name="T0" fmla="*/ 362 w 362"/>
                <a:gd name="T1" fmla="*/ 72 h 528"/>
                <a:gd name="T2" fmla="*/ 362 w 362"/>
                <a:gd name="T3" fmla="*/ 457 h 528"/>
                <a:gd name="T4" fmla="*/ 290 w 362"/>
                <a:gd name="T5" fmla="*/ 528 h 528"/>
                <a:gd name="T6" fmla="*/ 72 w 362"/>
                <a:gd name="T7" fmla="*/ 528 h 528"/>
                <a:gd name="T8" fmla="*/ 0 w 362"/>
                <a:gd name="T9" fmla="*/ 457 h 528"/>
                <a:gd name="T10" fmla="*/ 0 w 362"/>
                <a:gd name="T11" fmla="*/ 72 h 528"/>
                <a:gd name="T12" fmla="*/ 72 w 362"/>
                <a:gd name="T13" fmla="*/ 0 h 528"/>
                <a:gd name="T14" fmla="*/ 290 w 362"/>
                <a:gd name="T15" fmla="*/ 0 h 528"/>
                <a:gd name="T16" fmla="*/ 362 w 362"/>
                <a:gd name="T17" fmla="*/ 72 h 528"/>
                <a:gd name="T18" fmla="*/ 314 w 362"/>
                <a:gd name="T19" fmla="*/ 457 h 528"/>
                <a:gd name="T20" fmla="*/ 314 w 362"/>
                <a:gd name="T21" fmla="*/ 451 h 528"/>
                <a:gd name="T22" fmla="*/ 48 w 362"/>
                <a:gd name="T23" fmla="*/ 451 h 528"/>
                <a:gd name="T24" fmla="*/ 48 w 362"/>
                <a:gd name="T25" fmla="*/ 457 h 528"/>
                <a:gd name="T26" fmla="*/ 72 w 362"/>
                <a:gd name="T27" fmla="*/ 480 h 528"/>
                <a:gd name="T28" fmla="*/ 290 w 362"/>
                <a:gd name="T29" fmla="*/ 480 h 528"/>
                <a:gd name="T30" fmla="*/ 314 w 362"/>
                <a:gd name="T31" fmla="*/ 457 h 528"/>
                <a:gd name="T32" fmla="*/ 314 w 362"/>
                <a:gd name="T33" fmla="*/ 403 h 528"/>
                <a:gd name="T34" fmla="*/ 314 w 362"/>
                <a:gd name="T35" fmla="*/ 72 h 528"/>
                <a:gd name="T36" fmla="*/ 290 w 362"/>
                <a:gd name="T37" fmla="*/ 48 h 528"/>
                <a:gd name="T38" fmla="*/ 72 w 362"/>
                <a:gd name="T39" fmla="*/ 48 h 528"/>
                <a:gd name="T40" fmla="*/ 48 w 362"/>
                <a:gd name="T41" fmla="*/ 72 h 528"/>
                <a:gd name="T42" fmla="*/ 48 w 362"/>
                <a:gd name="T43" fmla="*/ 403 h 528"/>
                <a:gd name="T44" fmla="*/ 314 w 362"/>
                <a:gd name="T45" fmla="*/ 403 h 528"/>
                <a:gd name="T46" fmla="*/ 314 w 362"/>
                <a:gd name="T47" fmla="*/ 403 h 528"/>
                <a:gd name="T48" fmla="*/ 314 w 362"/>
                <a:gd name="T49" fmla="*/ 403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2" h="528">
                  <a:moveTo>
                    <a:pt x="362" y="72"/>
                  </a:moveTo>
                  <a:cubicBezTo>
                    <a:pt x="362" y="457"/>
                    <a:pt x="362" y="457"/>
                    <a:pt x="362" y="457"/>
                  </a:cubicBezTo>
                  <a:cubicBezTo>
                    <a:pt x="362" y="496"/>
                    <a:pt x="329" y="528"/>
                    <a:pt x="290" y="528"/>
                  </a:cubicBezTo>
                  <a:cubicBezTo>
                    <a:pt x="72" y="528"/>
                    <a:pt x="72" y="528"/>
                    <a:pt x="72" y="528"/>
                  </a:cubicBezTo>
                  <a:cubicBezTo>
                    <a:pt x="32" y="528"/>
                    <a:pt x="0" y="496"/>
                    <a:pt x="0" y="4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29" y="0"/>
                    <a:pt x="362" y="32"/>
                    <a:pt x="362" y="72"/>
                  </a:cubicBezTo>
                  <a:close/>
                  <a:moveTo>
                    <a:pt x="314" y="457"/>
                  </a:moveTo>
                  <a:cubicBezTo>
                    <a:pt x="314" y="451"/>
                    <a:pt x="314" y="451"/>
                    <a:pt x="314" y="451"/>
                  </a:cubicBezTo>
                  <a:cubicBezTo>
                    <a:pt x="48" y="451"/>
                    <a:pt x="48" y="451"/>
                    <a:pt x="48" y="451"/>
                  </a:cubicBezTo>
                  <a:cubicBezTo>
                    <a:pt x="48" y="457"/>
                    <a:pt x="48" y="457"/>
                    <a:pt x="48" y="457"/>
                  </a:cubicBezTo>
                  <a:cubicBezTo>
                    <a:pt x="48" y="470"/>
                    <a:pt x="59" y="480"/>
                    <a:pt x="72" y="480"/>
                  </a:cubicBezTo>
                  <a:cubicBezTo>
                    <a:pt x="290" y="480"/>
                    <a:pt x="290" y="480"/>
                    <a:pt x="290" y="480"/>
                  </a:cubicBezTo>
                  <a:cubicBezTo>
                    <a:pt x="303" y="480"/>
                    <a:pt x="314" y="470"/>
                    <a:pt x="314" y="457"/>
                  </a:cubicBezTo>
                  <a:close/>
                  <a:moveTo>
                    <a:pt x="314" y="403"/>
                  </a:moveTo>
                  <a:cubicBezTo>
                    <a:pt x="314" y="72"/>
                    <a:pt x="314" y="72"/>
                    <a:pt x="314" y="72"/>
                  </a:cubicBezTo>
                  <a:cubicBezTo>
                    <a:pt x="314" y="59"/>
                    <a:pt x="303" y="48"/>
                    <a:pt x="290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403"/>
                    <a:pt x="48" y="403"/>
                    <a:pt x="48" y="403"/>
                  </a:cubicBezTo>
                  <a:lnTo>
                    <a:pt x="314" y="403"/>
                  </a:lnTo>
                  <a:close/>
                  <a:moveTo>
                    <a:pt x="314" y="403"/>
                  </a:moveTo>
                  <a:cubicBezTo>
                    <a:pt x="314" y="403"/>
                    <a:pt x="314" y="403"/>
                    <a:pt x="314" y="40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" name="Freeform 20"/>
            <p:cNvSpPr>
              <a:spLocks noEditPoints="1"/>
            </p:cNvSpPr>
            <p:nvPr/>
          </p:nvSpPr>
          <p:spPr bwMode="auto">
            <a:xfrm>
              <a:off x="6265863" y="7818438"/>
              <a:ext cx="1165225" cy="127000"/>
            </a:xfrm>
            <a:custGeom>
              <a:avLst/>
              <a:gdLst>
                <a:gd name="T0" fmla="*/ 266 w 266"/>
                <a:gd name="T1" fmla="*/ 0 h 29"/>
                <a:gd name="T2" fmla="*/ 266 w 266"/>
                <a:gd name="T3" fmla="*/ 6 h 29"/>
                <a:gd name="T4" fmla="*/ 242 w 266"/>
                <a:gd name="T5" fmla="*/ 29 h 29"/>
                <a:gd name="T6" fmla="*/ 24 w 266"/>
                <a:gd name="T7" fmla="*/ 29 h 29"/>
                <a:gd name="T8" fmla="*/ 0 w 266"/>
                <a:gd name="T9" fmla="*/ 6 h 29"/>
                <a:gd name="T10" fmla="*/ 0 w 266"/>
                <a:gd name="T11" fmla="*/ 0 h 29"/>
                <a:gd name="T12" fmla="*/ 266 w 266"/>
                <a:gd name="T13" fmla="*/ 0 h 29"/>
                <a:gd name="T14" fmla="*/ 266 w 266"/>
                <a:gd name="T15" fmla="*/ 0 h 29"/>
                <a:gd name="T16" fmla="*/ 266 w 266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29">
                  <a:moveTo>
                    <a:pt x="266" y="0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19"/>
                    <a:pt x="255" y="29"/>
                    <a:pt x="242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1" y="29"/>
                    <a:pt x="0" y="1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6" y="0"/>
                  </a:lnTo>
                  <a:close/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4004400" y="1357178"/>
            <a:ext cx="564049" cy="426720"/>
            <a:chOff x="5834063" y="2640013"/>
            <a:chExt cx="6624638" cy="5011738"/>
          </a:xfrm>
        </p:grpSpPr>
        <p:sp>
          <p:nvSpPr>
            <p:cNvPr id="18" name="Freeform 24"/>
            <p:cNvSpPr>
              <a:spLocks noEditPoints="1"/>
            </p:cNvSpPr>
            <p:nvPr/>
          </p:nvSpPr>
          <p:spPr bwMode="auto">
            <a:xfrm>
              <a:off x="5834063" y="2640013"/>
              <a:ext cx="6624638" cy="5011738"/>
            </a:xfrm>
            <a:custGeom>
              <a:avLst/>
              <a:gdLst>
                <a:gd name="T0" fmla="*/ 1511 w 1511"/>
                <a:gd name="T1" fmla="*/ 932 h 1154"/>
                <a:gd name="T2" fmla="*/ 981 w 1511"/>
                <a:gd name="T3" fmla="*/ 1154 h 1154"/>
                <a:gd name="T4" fmla="*/ 957 w 1511"/>
                <a:gd name="T5" fmla="*/ 841 h 1154"/>
                <a:gd name="T6" fmla="*/ 1008 w 1511"/>
                <a:gd name="T7" fmla="*/ 817 h 1154"/>
                <a:gd name="T8" fmla="*/ 836 w 1511"/>
                <a:gd name="T9" fmla="*/ 817 h 1154"/>
                <a:gd name="T10" fmla="*/ 888 w 1511"/>
                <a:gd name="T11" fmla="*/ 841 h 1154"/>
                <a:gd name="T12" fmla="*/ 864 w 1511"/>
                <a:gd name="T13" fmla="*/ 1154 h 1154"/>
                <a:gd name="T14" fmla="*/ 333 w 1511"/>
                <a:gd name="T15" fmla="*/ 877 h 1154"/>
                <a:gd name="T16" fmla="*/ 222 w 1511"/>
                <a:gd name="T17" fmla="*/ 729 h 1154"/>
                <a:gd name="T18" fmla="*/ 218 w 1511"/>
                <a:gd name="T19" fmla="*/ 285 h 1154"/>
                <a:gd name="T20" fmla="*/ 504 w 1511"/>
                <a:gd name="T21" fmla="*/ 0 h 1154"/>
                <a:gd name="T22" fmla="*/ 554 w 1511"/>
                <a:gd name="T23" fmla="*/ 25 h 1154"/>
                <a:gd name="T24" fmla="*/ 530 w 1511"/>
                <a:gd name="T25" fmla="*/ 367 h 1154"/>
                <a:gd name="T26" fmla="*/ 589 w 1511"/>
                <a:gd name="T27" fmla="*/ 515 h 1154"/>
                <a:gd name="T28" fmla="*/ 647 w 1511"/>
                <a:gd name="T29" fmla="*/ 367 h 1154"/>
                <a:gd name="T30" fmla="*/ 623 w 1511"/>
                <a:gd name="T31" fmla="*/ 67 h 1154"/>
                <a:gd name="T32" fmla="*/ 661 w 1511"/>
                <a:gd name="T33" fmla="*/ 47 h 1154"/>
                <a:gd name="T34" fmla="*/ 900 w 1511"/>
                <a:gd name="T35" fmla="*/ 175 h 1154"/>
                <a:gd name="T36" fmla="*/ 1176 w 1511"/>
                <a:gd name="T37" fmla="*/ 480 h 1154"/>
                <a:gd name="T38" fmla="*/ 1463 w 1511"/>
                <a:gd name="T39" fmla="*/ 932 h 1154"/>
                <a:gd name="T40" fmla="*/ 1270 w 1511"/>
                <a:gd name="T41" fmla="*/ 759 h 1154"/>
                <a:gd name="T42" fmla="*/ 1243 w 1511"/>
                <a:gd name="T43" fmla="*/ 733 h 1154"/>
                <a:gd name="T44" fmla="*/ 1007 w 1511"/>
                <a:gd name="T45" fmla="*/ 472 h 1154"/>
                <a:gd name="T46" fmla="*/ 759 w 1511"/>
                <a:gd name="T47" fmla="*/ 687 h 1154"/>
                <a:gd name="T48" fmla="*/ 610 w 1511"/>
                <a:gd name="T49" fmla="*/ 647 h 1154"/>
                <a:gd name="T50" fmla="*/ 610 w 1511"/>
                <a:gd name="T51" fmla="*/ 1106 h 1154"/>
                <a:gd name="T52" fmla="*/ 840 w 1511"/>
                <a:gd name="T53" fmla="*/ 865 h 1154"/>
                <a:gd name="T54" fmla="*/ 774 w 1511"/>
                <a:gd name="T55" fmla="*/ 853 h 1154"/>
                <a:gd name="T56" fmla="*/ 901 w 1511"/>
                <a:gd name="T57" fmla="*/ 609 h 1154"/>
                <a:gd name="T58" fmla="*/ 943 w 1511"/>
                <a:gd name="T59" fmla="*/ 609 h 1154"/>
                <a:gd name="T60" fmla="*/ 1070 w 1511"/>
                <a:gd name="T61" fmla="*/ 853 h 1154"/>
                <a:gd name="T62" fmla="*/ 1005 w 1511"/>
                <a:gd name="T63" fmla="*/ 865 h 1154"/>
                <a:gd name="T64" fmla="*/ 1289 w 1511"/>
                <a:gd name="T65" fmla="*/ 1106 h 1154"/>
                <a:gd name="T66" fmla="*/ 1007 w 1511"/>
                <a:gd name="T67" fmla="*/ 424 h 1154"/>
                <a:gd name="T68" fmla="*/ 900 w 1511"/>
                <a:gd name="T69" fmla="*/ 223 h 1154"/>
                <a:gd name="T70" fmla="*/ 752 w 1511"/>
                <a:gd name="T71" fmla="*/ 263 h 1154"/>
                <a:gd name="T72" fmla="*/ 671 w 1511"/>
                <a:gd name="T73" fmla="*/ 117 h 1154"/>
                <a:gd name="T74" fmla="*/ 716 w 1511"/>
                <a:gd name="T75" fmla="*/ 319 h 1154"/>
                <a:gd name="T76" fmla="*/ 737 w 1511"/>
                <a:gd name="T77" fmla="*/ 355 h 1154"/>
                <a:gd name="T78" fmla="*/ 601 w 1511"/>
                <a:gd name="T79" fmla="*/ 584 h 1154"/>
                <a:gd name="T80" fmla="*/ 568 w 1511"/>
                <a:gd name="T81" fmla="*/ 575 h 1154"/>
                <a:gd name="T82" fmla="*/ 441 w 1511"/>
                <a:gd name="T83" fmla="*/ 331 h 1154"/>
                <a:gd name="T84" fmla="*/ 506 w 1511"/>
                <a:gd name="T85" fmla="*/ 319 h 1154"/>
                <a:gd name="T86" fmla="*/ 504 w 1511"/>
                <a:gd name="T87" fmla="*/ 48 h 1154"/>
                <a:gd name="T88" fmla="*/ 267 w 1511"/>
                <a:gd name="T89" fmla="*/ 308 h 1154"/>
                <a:gd name="T90" fmla="*/ 241 w 1511"/>
                <a:gd name="T91" fmla="*/ 334 h 1154"/>
                <a:gd name="T92" fmla="*/ 48 w 1511"/>
                <a:gd name="T93" fmla="*/ 507 h 1154"/>
                <a:gd name="T94" fmla="*/ 414 w 1511"/>
                <a:gd name="T95" fmla="*/ 681 h 1154"/>
                <a:gd name="T96" fmla="*/ 734 w 1511"/>
                <a:gd name="T97" fmla="*/ 628 h 1154"/>
                <a:gd name="T98" fmla="*/ 1007 w 1511"/>
                <a:gd name="T99" fmla="*/ 424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1" h="1154">
                  <a:moveTo>
                    <a:pt x="1293" y="710"/>
                  </a:moveTo>
                  <a:cubicBezTo>
                    <a:pt x="1413" y="712"/>
                    <a:pt x="1511" y="811"/>
                    <a:pt x="1511" y="932"/>
                  </a:cubicBezTo>
                  <a:cubicBezTo>
                    <a:pt x="1511" y="1054"/>
                    <a:pt x="1411" y="1154"/>
                    <a:pt x="1289" y="1154"/>
                  </a:cubicBezTo>
                  <a:cubicBezTo>
                    <a:pt x="981" y="1154"/>
                    <a:pt x="981" y="1154"/>
                    <a:pt x="981" y="1154"/>
                  </a:cubicBezTo>
                  <a:cubicBezTo>
                    <a:pt x="967" y="1154"/>
                    <a:pt x="957" y="1143"/>
                    <a:pt x="957" y="1130"/>
                  </a:cubicBezTo>
                  <a:cubicBezTo>
                    <a:pt x="957" y="841"/>
                    <a:pt x="957" y="841"/>
                    <a:pt x="957" y="841"/>
                  </a:cubicBezTo>
                  <a:cubicBezTo>
                    <a:pt x="957" y="828"/>
                    <a:pt x="967" y="817"/>
                    <a:pt x="981" y="817"/>
                  </a:cubicBezTo>
                  <a:cubicBezTo>
                    <a:pt x="1008" y="817"/>
                    <a:pt x="1008" y="817"/>
                    <a:pt x="1008" y="817"/>
                  </a:cubicBezTo>
                  <a:cubicBezTo>
                    <a:pt x="922" y="669"/>
                    <a:pt x="922" y="669"/>
                    <a:pt x="922" y="669"/>
                  </a:cubicBezTo>
                  <a:cubicBezTo>
                    <a:pt x="836" y="817"/>
                    <a:pt x="836" y="817"/>
                    <a:pt x="836" y="817"/>
                  </a:cubicBezTo>
                  <a:cubicBezTo>
                    <a:pt x="864" y="817"/>
                    <a:pt x="864" y="817"/>
                    <a:pt x="864" y="817"/>
                  </a:cubicBezTo>
                  <a:cubicBezTo>
                    <a:pt x="877" y="817"/>
                    <a:pt x="888" y="828"/>
                    <a:pt x="888" y="841"/>
                  </a:cubicBezTo>
                  <a:cubicBezTo>
                    <a:pt x="888" y="1130"/>
                    <a:pt x="888" y="1130"/>
                    <a:pt x="888" y="1130"/>
                  </a:cubicBezTo>
                  <a:cubicBezTo>
                    <a:pt x="888" y="1143"/>
                    <a:pt x="877" y="1154"/>
                    <a:pt x="864" y="1154"/>
                  </a:cubicBezTo>
                  <a:cubicBezTo>
                    <a:pt x="610" y="1154"/>
                    <a:pt x="610" y="1154"/>
                    <a:pt x="610" y="1154"/>
                  </a:cubicBezTo>
                  <a:cubicBezTo>
                    <a:pt x="458" y="1154"/>
                    <a:pt x="333" y="1029"/>
                    <a:pt x="333" y="877"/>
                  </a:cubicBezTo>
                  <a:cubicBezTo>
                    <a:pt x="333" y="823"/>
                    <a:pt x="349" y="772"/>
                    <a:pt x="376" y="729"/>
                  </a:cubicBezTo>
                  <a:cubicBezTo>
                    <a:pt x="222" y="729"/>
                    <a:pt x="222" y="729"/>
                    <a:pt x="222" y="729"/>
                  </a:cubicBezTo>
                  <a:cubicBezTo>
                    <a:pt x="100" y="729"/>
                    <a:pt x="0" y="630"/>
                    <a:pt x="0" y="507"/>
                  </a:cubicBezTo>
                  <a:cubicBezTo>
                    <a:pt x="0" y="386"/>
                    <a:pt x="98" y="287"/>
                    <a:pt x="218" y="285"/>
                  </a:cubicBezTo>
                  <a:cubicBezTo>
                    <a:pt x="218" y="285"/>
                    <a:pt x="218" y="285"/>
                    <a:pt x="218" y="285"/>
                  </a:cubicBezTo>
                  <a:cubicBezTo>
                    <a:pt x="218" y="128"/>
                    <a:pt x="346" y="0"/>
                    <a:pt x="504" y="0"/>
                  </a:cubicBezTo>
                  <a:cubicBezTo>
                    <a:pt x="513" y="0"/>
                    <a:pt x="523" y="0"/>
                    <a:pt x="533" y="1"/>
                  </a:cubicBezTo>
                  <a:cubicBezTo>
                    <a:pt x="545" y="3"/>
                    <a:pt x="554" y="13"/>
                    <a:pt x="554" y="25"/>
                  </a:cubicBezTo>
                  <a:cubicBezTo>
                    <a:pt x="554" y="343"/>
                    <a:pt x="554" y="343"/>
                    <a:pt x="554" y="343"/>
                  </a:cubicBezTo>
                  <a:cubicBezTo>
                    <a:pt x="554" y="356"/>
                    <a:pt x="543" y="367"/>
                    <a:pt x="530" y="367"/>
                  </a:cubicBezTo>
                  <a:cubicBezTo>
                    <a:pt x="503" y="367"/>
                    <a:pt x="503" y="367"/>
                    <a:pt x="503" y="367"/>
                  </a:cubicBezTo>
                  <a:cubicBezTo>
                    <a:pt x="589" y="515"/>
                    <a:pt x="589" y="515"/>
                    <a:pt x="589" y="515"/>
                  </a:cubicBezTo>
                  <a:cubicBezTo>
                    <a:pt x="674" y="367"/>
                    <a:pt x="674" y="367"/>
                    <a:pt x="674" y="367"/>
                  </a:cubicBezTo>
                  <a:cubicBezTo>
                    <a:pt x="647" y="367"/>
                    <a:pt x="647" y="367"/>
                    <a:pt x="647" y="367"/>
                  </a:cubicBezTo>
                  <a:cubicBezTo>
                    <a:pt x="634" y="367"/>
                    <a:pt x="623" y="356"/>
                    <a:pt x="623" y="343"/>
                  </a:cubicBezTo>
                  <a:cubicBezTo>
                    <a:pt x="623" y="67"/>
                    <a:pt x="623" y="67"/>
                    <a:pt x="623" y="67"/>
                  </a:cubicBezTo>
                  <a:cubicBezTo>
                    <a:pt x="623" y="58"/>
                    <a:pt x="628" y="50"/>
                    <a:pt x="636" y="46"/>
                  </a:cubicBezTo>
                  <a:cubicBezTo>
                    <a:pt x="644" y="42"/>
                    <a:pt x="653" y="42"/>
                    <a:pt x="661" y="47"/>
                  </a:cubicBezTo>
                  <a:cubicBezTo>
                    <a:pt x="717" y="84"/>
                    <a:pt x="758" y="140"/>
                    <a:pt x="777" y="204"/>
                  </a:cubicBezTo>
                  <a:cubicBezTo>
                    <a:pt x="815" y="185"/>
                    <a:pt x="857" y="175"/>
                    <a:pt x="900" y="175"/>
                  </a:cubicBezTo>
                  <a:cubicBezTo>
                    <a:pt x="1053" y="175"/>
                    <a:pt x="1178" y="299"/>
                    <a:pt x="1178" y="452"/>
                  </a:cubicBezTo>
                  <a:cubicBezTo>
                    <a:pt x="1178" y="461"/>
                    <a:pt x="1177" y="471"/>
                    <a:pt x="1176" y="480"/>
                  </a:cubicBezTo>
                  <a:cubicBezTo>
                    <a:pt x="1247" y="532"/>
                    <a:pt x="1293" y="616"/>
                    <a:pt x="1293" y="710"/>
                  </a:cubicBezTo>
                  <a:close/>
                  <a:moveTo>
                    <a:pt x="1463" y="932"/>
                  </a:moveTo>
                  <a:cubicBezTo>
                    <a:pt x="1463" y="836"/>
                    <a:pt x="1385" y="758"/>
                    <a:pt x="1289" y="758"/>
                  </a:cubicBezTo>
                  <a:cubicBezTo>
                    <a:pt x="1283" y="758"/>
                    <a:pt x="1276" y="758"/>
                    <a:pt x="1270" y="759"/>
                  </a:cubicBezTo>
                  <a:cubicBezTo>
                    <a:pt x="1263" y="760"/>
                    <a:pt x="1256" y="757"/>
                    <a:pt x="1251" y="752"/>
                  </a:cubicBezTo>
                  <a:cubicBezTo>
                    <a:pt x="1245" y="747"/>
                    <a:pt x="1243" y="740"/>
                    <a:pt x="1243" y="733"/>
                  </a:cubicBezTo>
                  <a:cubicBezTo>
                    <a:pt x="1244" y="725"/>
                    <a:pt x="1245" y="717"/>
                    <a:pt x="1245" y="710"/>
                  </a:cubicBezTo>
                  <a:cubicBezTo>
                    <a:pt x="1245" y="579"/>
                    <a:pt x="1138" y="472"/>
                    <a:pt x="1007" y="472"/>
                  </a:cubicBezTo>
                  <a:cubicBezTo>
                    <a:pt x="891" y="472"/>
                    <a:pt x="793" y="555"/>
                    <a:pt x="773" y="669"/>
                  </a:cubicBezTo>
                  <a:cubicBezTo>
                    <a:pt x="772" y="677"/>
                    <a:pt x="767" y="684"/>
                    <a:pt x="759" y="687"/>
                  </a:cubicBezTo>
                  <a:cubicBezTo>
                    <a:pt x="752" y="690"/>
                    <a:pt x="743" y="690"/>
                    <a:pt x="736" y="685"/>
                  </a:cubicBezTo>
                  <a:cubicBezTo>
                    <a:pt x="699" y="660"/>
                    <a:pt x="655" y="647"/>
                    <a:pt x="610" y="647"/>
                  </a:cubicBezTo>
                  <a:cubicBezTo>
                    <a:pt x="484" y="647"/>
                    <a:pt x="381" y="750"/>
                    <a:pt x="381" y="877"/>
                  </a:cubicBezTo>
                  <a:cubicBezTo>
                    <a:pt x="381" y="1003"/>
                    <a:pt x="484" y="1106"/>
                    <a:pt x="610" y="1106"/>
                  </a:cubicBezTo>
                  <a:cubicBezTo>
                    <a:pt x="840" y="1106"/>
                    <a:pt x="840" y="1106"/>
                    <a:pt x="840" y="1106"/>
                  </a:cubicBezTo>
                  <a:cubicBezTo>
                    <a:pt x="840" y="865"/>
                    <a:pt x="840" y="865"/>
                    <a:pt x="840" y="865"/>
                  </a:cubicBezTo>
                  <a:cubicBezTo>
                    <a:pt x="795" y="865"/>
                    <a:pt x="795" y="865"/>
                    <a:pt x="795" y="865"/>
                  </a:cubicBezTo>
                  <a:cubicBezTo>
                    <a:pt x="786" y="865"/>
                    <a:pt x="778" y="860"/>
                    <a:pt x="774" y="853"/>
                  </a:cubicBezTo>
                  <a:cubicBezTo>
                    <a:pt x="770" y="846"/>
                    <a:pt x="770" y="836"/>
                    <a:pt x="774" y="829"/>
                  </a:cubicBezTo>
                  <a:cubicBezTo>
                    <a:pt x="901" y="609"/>
                    <a:pt x="901" y="609"/>
                    <a:pt x="901" y="609"/>
                  </a:cubicBezTo>
                  <a:cubicBezTo>
                    <a:pt x="906" y="601"/>
                    <a:pt x="913" y="597"/>
                    <a:pt x="922" y="597"/>
                  </a:cubicBezTo>
                  <a:cubicBezTo>
                    <a:pt x="931" y="597"/>
                    <a:pt x="939" y="601"/>
                    <a:pt x="943" y="609"/>
                  </a:cubicBezTo>
                  <a:cubicBezTo>
                    <a:pt x="1070" y="829"/>
                    <a:pt x="1070" y="829"/>
                    <a:pt x="1070" y="829"/>
                  </a:cubicBezTo>
                  <a:cubicBezTo>
                    <a:pt x="1074" y="836"/>
                    <a:pt x="1074" y="846"/>
                    <a:pt x="1070" y="853"/>
                  </a:cubicBezTo>
                  <a:cubicBezTo>
                    <a:pt x="1066" y="860"/>
                    <a:pt x="1058" y="865"/>
                    <a:pt x="1049" y="865"/>
                  </a:cubicBezTo>
                  <a:cubicBezTo>
                    <a:pt x="1005" y="865"/>
                    <a:pt x="1005" y="865"/>
                    <a:pt x="1005" y="865"/>
                  </a:cubicBezTo>
                  <a:cubicBezTo>
                    <a:pt x="1005" y="1106"/>
                    <a:pt x="1005" y="1106"/>
                    <a:pt x="1005" y="1106"/>
                  </a:cubicBezTo>
                  <a:cubicBezTo>
                    <a:pt x="1289" y="1106"/>
                    <a:pt x="1289" y="1106"/>
                    <a:pt x="1289" y="1106"/>
                  </a:cubicBezTo>
                  <a:cubicBezTo>
                    <a:pt x="1385" y="1106"/>
                    <a:pt x="1463" y="1028"/>
                    <a:pt x="1463" y="932"/>
                  </a:cubicBezTo>
                  <a:close/>
                  <a:moveTo>
                    <a:pt x="1007" y="424"/>
                  </a:moveTo>
                  <a:cubicBezTo>
                    <a:pt x="1051" y="424"/>
                    <a:pt x="1092" y="434"/>
                    <a:pt x="1130" y="452"/>
                  </a:cubicBezTo>
                  <a:cubicBezTo>
                    <a:pt x="1129" y="326"/>
                    <a:pt x="1027" y="223"/>
                    <a:pt x="900" y="223"/>
                  </a:cubicBezTo>
                  <a:cubicBezTo>
                    <a:pt x="855" y="223"/>
                    <a:pt x="812" y="236"/>
                    <a:pt x="775" y="261"/>
                  </a:cubicBezTo>
                  <a:cubicBezTo>
                    <a:pt x="768" y="265"/>
                    <a:pt x="759" y="266"/>
                    <a:pt x="752" y="263"/>
                  </a:cubicBezTo>
                  <a:cubicBezTo>
                    <a:pt x="744" y="260"/>
                    <a:pt x="739" y="253"/>
                    <a:pt x="738" y="245"/>
                  </a:cubicBezTo>
                  <a:cubicBezTo>
                    <a:pt x="729" y="196"/>
                    <a:pt x="706" y="152"/>
                    <a:pt x="671" y="117"/>
                  </a:cubicBezTo>
                  <a:cubicBezTo>
                    <a:pt x="671" y="319"/>
                    <a:pt x="671" y="319"/>
                    <a:pt x="671" y="319"/>
                  </a:cubicBezTo>
                  <a:cubicBezTo>
                    <a:pt x="716" y="319"/>
                    <a:pt x="716" y="319"/>
                    <a:pt x="716" y="319"/>
                  </a:cubicBezTo>
                  <a:cubicBezTo>
                    <a:pt x="725" y="319"/>
                    <a:pt x="733" y="323"/>
                    <a:pt x="737" y="331"/>
                  </a:cubicBezTo>
                  <a:cubicBezTo>
                    <a:pt x="741" y="338"/>
                    <a:pt x="741" y="347"/>
                    <a:pt x="737" y="355"/>
                  </a:cubicBezTo>
                  <a:cubicBezTo>
                    <a:pt x="610" y="575"/>
                    <a:pt x="610" y="575"/>
                    <a:pt x="610" y="575"/>
                  </a:cubicBezTo>
                  <a:cubicBezTo>
                    <a:pt x="607" y="579"/>
                    <a:pt x="604" y="582"/>
                    <a:pt x="601" y="584"/>
                  </a:cubicBezTo>
                  <a:cubicBezTo>
                    <a:pt x="597" y="586"/>
                    <a:pt x="593" y="587"/>
                    <a:pt x="589" y="587"/>
                  </a:cubicBezTo>
                  <a:cubicBezTo>
                    <a:pt x="580" y="587"/>
                    <a:pt x="572" y="583"/>
                    <a:pt x="568" y="575"/>
                  </a:cubicBezTo>
                  <a:cubicBezTo>
                    <a:pt x="441" y="355"/>
                    <a:pt x="441" y="355"/>
                    <a:pt x="441" y="355"/>
                  </a:cubicBezTo>
                  <a:cubicBezTo>
                    <a:pt x="436" y="347"/>
                    <a:pt x="436" y="338"/>
                    <a:pt x="441" y="331"/>
                  </a:cubicBezTo>
                  <a:cubicBezTo>
                    <a:pt x="445" y="323"/>
                    <a:pt x="453" y="319"/>
                    <a:pt x="462" y="319"/>
                  </a:cubicBezTo>
                  <a:cubicBezTo>
                    <a:pt x="506" y="319"/>
                    <a:pt x="506" y="319"/>
                    <a:pt x="506" y="319"/>
                  </a:cubicBezTo>
                  <a:cubicBezTo>
                    <a:pt x="506" y="48"/>
                    <a:pt x="506" y="48"/>
                    <a:pt x="506" y="48"/>
                  </a:cubicBezTo>
                  <a:cubicBezTo>
                    <a:pt x="504" y="48"/>
                    <a:pt x="504" y="48"/>
                    <a:pt x="504" y="48"/>
                  </a:cubicBezTo>
                  <a:cubicBezTo>
                    <a:pt x="373" y="48"/>
                    <a:pt x="266" y="155"/>
                    <a:pt x="266" y="285"/>
                  </a:cubicBezTo>
                  <a:cubicBezTo>
                    <a:pt x="266" y="293"/>
                    <a:pt x="267" y="301"/>
                    <a:pt x="267" y="308"/>
                  </a:cubicBezTo>
                  <a:cubicBezTo>
                    <a:pt x="268" y="316"/>
                    <a:pt x="265" y="323"/>
                    <a:pt x="260" y="328"/>
                  </a:cubicBezTo>
                  <a:cubicBezTo>
                    <a:pt x="255" y="333"/>
                    <a:pt x="248" y="335"/>
                    <a:pt x="241" y="334"/>
                  </a:cubicBezTo>
                  <a:cubicBezTo>
                    <a:pt x="235" y="334"/>
                    <a:pt x="228" y="333"/>
                    <a:pt x="222" y="333"/>
                  </a:cubicBezTo>
                  <a:cubicBezTo>
                    <a:pt x="126" y="333"/>
                    <a:pt x="48" y="411"/>
                    <a:pt x="48" y="507"/>
                  </a:cubicBezTo>
                  <a:cubicBezTo>
                    <a:pt x="48" y="603"/>
                    <a:pt x="126" y="681"/>
                    <a:pt x="222" y="681"/>
                  </a:cubicBezTo>
                  <a:cubicBezTo>
                    <a:pt x="414" y="681"/>
                    <a:pt x="414" y="681"/>
                    <a:pt x="414" y="681"/>
                  </a:cubicBezTo>
                  <a:cubicBezTo>
                    <a:pt x="464" y="631"/>
                    <a:pt x="534" y="599"/>
                    <a:pt x="610" y="599"/>
                  </a:cubicBezTo>
                  <a:cubicBezTo>
                    <a:pt x="653" y="599"/>
                    <a:pt x="695" y="609"/>
                    <a:pt x="734" y="628"/>
                  </a:cubicBezTo>
                  <a:cubicBezTo>
                    <a:pt x="769" y="508"/>
                    <a:pt x="879" y="424"/>
                    <a:pt x="1007" y="424"/>
                  </a:cubicBezTo>
                  <a:close/>
                  <a:moveTo>
                    <a:pt x="1007" y="424"/>
                  </a:moveTo>
                  <a:cubicBezTo>
                    <a:pt x="1007" y="424"/>
                    <a:pt x="1007" y="424"/>
                    <a:pt x="1007" y="4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7504113" y="4689475"/>
              <a:ext cx="4743450" cy="2754313"/>
            </a:xfrm>
            <a:custGeom>
              <a:avLst/>
              <a:gdLst>
                <a:gd name="T0" fmla="*/ 908 w 1082"/>
                <a:gd name="T1" fmla="*/ 286 h 634"/>
                <a:gd name="T2" fmla="*/ 1082 w 1082"/>
                <a:gd name="T3" fmla="*/ 460 h 634"/>
                <a:gd name="T4" fmla="*/ 908 w 1082"/>
                <a:gd name="T5" fmla="*/ 634 h 634"/>
                <a:gd name="T6" fmla="*/ 624 w 1082"/>
                <a:gd name="T7" fmla="*/ 634 h 634"/>
                <a:gd name="T8" fmla="*/ 624 w 1082"/>
                <a:gd name="T9" fmla="*/ 393 h 634"/>
                <a:gd name="T10" fmla="*/ 668 w 1082"/>
                <a:gd name="T11" fmla="*/ 393 h 634"/>
                <a:gd name="T12" fmla="*/ 689 w 1082"/>
                <a:gd name="T13" fmla="*/ 381 h 634"/>
                <a:gd name="T14" fmla="*/ 689 w 1082"/>
                <a:gd name="T15" fmla="*/ 357 h 634"/>
                <a:gd name="T16" fmla="*/ 562 w 1082"/>
                <a:gd name="T17" fmla="*/ 137 h 634"/>
                <a:gd name="T18" fmla="*/ 541 w 1082"/>
                <a:gd name="T19" fmla="*/ 125 h 634"/>
                <a:gd name="T20" fmla="*/ 520 w 1082"/>
                <a:gd name="T21" fmla="*/ 137 h 634"/>
                <a:gd name="T22" fmla="*/ 393 w 1082"/>
                <a:gd name="T23" fmla="*/ 357 h 634"/>
                <a:gd name="T24" fmla="*/ 393 w 1082"/>
                <a:gd name="T25" fmla="*/ 381 h 634"/>
                <a:gd name="T26" fmla="*/ 414 w 1082"/>
                <a:gd name="T27" fmla="*/ 393 h 634"/>
                <a:gd name="T28" fmla="*/ 459 w 1082"/>
                <a:gd name="T29" fmla="*/ 393 h 634"/>
                <a:gd name="T30" fmla="*/ 459 w 1082"/>
                <a:gd name="T31" fmla="*/ 634 h 634"/>
                <a:gd name="T32" fmla="*/ 229 w 1082"/>
                <a:gd name="T33" fmla="*/ 634 h 634"/>
                <a:gd name="T34" fmla="*/ 0 w 1082"/>
                <a:gd name="T35" fmla="*/ 405 h 634"/>
                <a:gd name="T36" fmla="*/ 229 w 1082"/>
                <a:gd name="T37" fmla="*/ 175 h 634"/>
                <a:gd name="T38" fmla="*/ 355 w 1082"/>
                <a:gd name="T39" fmla="*/ 213 h 634"/>
                <a:gd name="T40" fmla="*/ 378 w 1082"/>
                <a:gd name="T41" fmla="*/ 215 h 634"/>
                <a:gd name="T42" fmla="*/ 392 w 1082"/>
                <a:gd name="T43" fmla="*/ 197 h 634"/>
                <a:gd name="T44" fmla="*/ 626 w 1082"/>
                <a:gd name="T45" fmla="*/ 0 h 634"/>
                <a:gd name="T46" fmla="*/ 864 w 1082"/>
                <a:gd name="T47" fmla="*/ 238 h 634"/>
                <a:gd name="T48" fmla="*/ 862 w 1082"/>
                <a:gd name="T49" fmla="*/ 261 h 634"/>
                <a:gd name="T50" fmla="*/ 870 w 1082"/>
                <a:gd name="T51" fmla="*/ 280 h 634"/>
                <a:gd name="T52" fmla="*/ 889 w 1082"/>
                <a:gd name="T53" fmla="*/ 287 h 634"/>
                <a:gd name="T54" fmla="*/ 908 w 1082"/>
                <a:gd name="T55" fmla="*/ 286 h 634"/>
                <a:gd name="T56" fmla="*/ 908 w 1082"/>
                <a:gd name="T57" fmla="*/ 286 h 634"/>
                <a:gd name="T58" fmla="*/ 908 w 1082"/>
                <a:gd name="T59" fmla="*/ 28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2" h="634">
                  <a:moveTo>
                    <a:pt x="908" y="286"/>
                  </a:moveTo>
                  <a:cubicBezTo>
                    <a:pt x="1004" y="286"/>
                    <a:pt x="1082" y="364"/>
                    <a:pt x="1082" y="460"/>
                  </a:cubicBezTo>
                  <a:cubicBezTo>
                    <a:pt x="1082" y="556"/>
                    <a:pt x="1004" y="634"/>
                    <a:pt x="908" y="634"/>
                  </a:cubicBezTo>
                  <a:cubicBezTo>
                    <a:pt x="624" y="634"/>
                    <a:pt x="624" y="634"/>
                    <a:pt x="624" y="634"/>
                  </a:cubicBezTo>
                  <a:cubicBezTo>
                    <a:pt x="624" y="393"/>
                    <a:pt x="624" y="393"/>
                    <a:pt x="624" y="393"/>
                  </a:cubicBezTo>
                  <a:cubicBezTo>
                    <a:pt x="668" y="393"/>
                    <a:pt x="668" y="393"/>
                    <a:pt x="668" y="393"/>
                  </a:cubicBezTo>
                  <a:cubicBezTo>
                    <a:pt x="677" y="393"/>
                    <a:pt x="685" y="388"/>
                    <a:pt x="689" y="381"/>
                  </a:cubicBezTo>
                  <a:cubicBezTo>
                    <a:pt x="693" y="374"/>
                    <a:pt x="693" y="364"/>
                    <a:pt x="689" y="357"/>
                  </a:cubicBezTo>
                  <a:cubicBezTo>
                    <a:pt x="562" y="137"/>
                    <a:pt x="562" y="137"/>
                    <a:pt x="562" y="137"/>
                  </a:cubicBezTo>
                  <a:cubicBezTo>
                    <a:pt x="558" y="129"/>
                    <a:pt x="550" y="125"/>
                    <a:pt x="541" y="125"/>
                  </a:cubicBezTo>
                  <a:cubicBezTo>
                    <a:pt x="532" y="125"/>
                    <a:pt x="525" y="129"/>
                    <a:pt x="520" y="137"/>
                  </a:cubicBezTo>
                  <a:cubicBezTo>
                    <a:pt x="393" y="357"/>
                    <a:pt x="393" y="357"/>
                    <a:pt x="393" y="357"/>
                  </a:cubicBezTo>
                  <a:cubicBezTo>
                    <a:pt x="389" y="364"/>
                    <a:pt x="389" y="374"/>
                    <a:pt x="393" y="381"/>
                  </a:cubicBezTo>
                  <a:cubicBezTo>
                    <a:pt x="397" y="388"/>
                    <a:pt x="405" y="393"/>
                    <a:pt x="414" y="393"/>
                  </a:cubicBezTo>
                  <a:cubicBezTo>
                    <a:pt x="459" y="393"/>
                    <a:pt x="459" y="393"/>
                    <a:pt x="459" y="393"/>
                  </a:cubicBezTo>
                  <a:cubicBezTo>
                    <a:pt x="459" y="634"/>
                    <a:pt x="459" y="634"/>
                    <a:pt x="459" y="634"/>
                  </a:cubicBezTo>
                  <a:cubicBezTo>
                    <a:pt x="229" y="634"/>
                    <a:pt x="229" y="634"/>
                    <a:pt x="229" y="634"/>
                  </a:cubicBezTo>
                  <a:cubicBezTo>
                    <a:pt x="103" y="634"/>
                    <a:pt x="0" y="531"/>
                    <a:pt x="0" y="405"/>
                  </a:cubicBezTo>
                  <a:cubicBezTo>
                    <a:pt x="0" y="278"/>
                    <a:pt x="103" y="175"/>
                    <a:pt x="229" y="175"/>
                  </a:cubicBezTo>
                  <a:cubicBezTo>
                    <a:pt x="274" y="175"/>
                    <a:pt x="318" y="188"/>
                    <a:pt x="355" y="213"/>
                  </a:cubicBezTo>
                  <a:cubicBezTo>
                    <a:pt x="362" y="218"/>
                    <a:pt x="371" y="218"/>
                    <a:pt x="378" y="215"/>
                  </a:cubicBezTo>
                  <a:cubicBezTo>
                    <a:pt x="386" y="212"/>
                    <a:pt x="391" y="205"/>
                    <a:pt x="392" y="197"/>
                  </a:cubicBezTo>
                  <a:cubicBezTo>
                    <a:pt x="412" y="83"/>
                    <a:pt x="510" y="0"/>
                    <a:pt x="626" y="0"/>
                  </a:cubicBezTo>
                  <a:cubicBezTo>
                    <a:pt x="757" y="0"/>
                    <a:pt x="864" y="107"/>
                    <a:pt x="864" y="238"/>
                  </a:cubicBezTo>
                  <a:cubicBezTo>
                    <a:pt x="864" y="245"/>
                    <a:pt x="863" y="253"/>
                    <a:pt x="862" y="261"/>
                  </a:cubicBezTo>
                  <a:cubicBezTo>
                    <a:pt x="862" y="268"/>
                    <a:pt x="864" y="275"/>
                    <a:pt x="870" y="280"/>
                  </a:cubicBezTo>
                  <a:cubicBezTo>
                    <a:pt x="875" y="285"/>
                    <a:pt x="882" y="288"/>
                    <a:pt x="889" y="287"/>
                  </a:cubicBezTo>
                  <a:cubicBezTo>
                    <a:pt x="895" y="286"/>
                    <a:pt x="902" y="286"/>
                    <a:pt x="908" y="286"/>
                  </a:cubicBezTo>
                  <a:close/>
                  <a:moveTo>
                    <a:pt x="908" y="286"/>
                  </a:moveTo>
                  <a:cubicBezTo>
                    <a:pt x="908" y="286"/>
                    <a:pt x="908" y="286"/>
                    <a:pt x="908" y="28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Freeform 26"/>
            <p:cNvSpPr>
              <a:spLocks noEditPoints="1"/>
            </p:cNvSpPr>
            <p:nvPr/>
          </p:nvSpPr>
          <p:spPr bwMode="auto">
            <a:xfrm>
              <a:off x="6043613" y="2847975"/>
              <a:ext cx="4745038" cy="2749550"/>
            </a:xfrm>
            <a:custGeom>
              <a:avLst/>
              <a:gdLst>
                <a:gd name="T0" fmla="*/ 1082 w 1082"/>
                <a:gd name="T1" fmla="*/ 404 h 633"/>
                <a:gd name="T2" fmla="*/ 959 w 1082"/>
                <a:gd name="T3" fmla="*/ 376 h 633"/>
                <a:gd name="T4" fmla="*/ 686 w 1082"/>
                <a:gd name="T5" fmla="*/ 580 h 633"/>
                <a:gd name="T6" fmla="*/ 562 w 1082"/>
                <a:gd name="T7" fmla="*/ 551 h 633"/>
                <a:gd name="T8" fmla="*/ 366 w 1082"/>
                <a:gd name="T9" fmla="*/ 633 h 633"/>
                <a:gd name="T10" fmla="*/ 174 w 1082"/>
                <a:gd name="T11" fmla="*/ 633 h 633"/>
                <a:gd name="T12" fmla="*/ 0 w 1082"/>
                <a:gd name="T13" fmla="*/ 459 h 633"/>
                <a:gd name="T14" fmla="*/ 174 w 1082"/>
                <a:gd name="T15" fmla="*/ 285 h 633"/>
                <a:gd name="T16" fmla="*/ 193 w 1082"/>
                <a:gd name="T17" fmla="*/ 286 h 633"/>
                <a:gd name="T18" fmla="*/ 212 w 1082"/>
                <a:gd name="T19" fmla="*/ 280 h 633"/>
                <a:gd name="T20" fmla="*/ 219 w 1082"/>
                <a:gd name="T21" fmla="*/ 260 h 633"/>
                <a:gd name="T22" fmla="*/ 218 w 1082"/>
                <a:gd name="T23" fmla="*/ 237 h 633"/>
                <a:gd name="T24" fmla="*/ 456 w 1082"/>
                <a:gd name="T25" fmla="*/ 0 h 633"/>
                <a:gd name="T26" fmla="*/ 458 w 1082"/>
                <a:gd name="T27" fmla="*/ 0 h 633"/>
                <a:gd name="T28" fmla="*/ 458 w 1082"/>
                <a:gd name="T29" fmla="*/ 271 h 633"/>
                <a:gd name="T30" fmla="*/ 414 w 1082"/>
                <a:gd name="T31" fmla="*/ 271 h 633"/>
                <a:gd name="T32" fmla="*/ 393 w 1082"/>
                <a:gd name="T33" fmla="*/ 283 h 633"/>
                <a:gd name="T34" fmla="*/ 393 w 1082"/>
                <a:gd name="T35" fmla="*/ 307 h 633"/>
                <a:gd name="T36" fmla="*/ 520 w 1082"/>
                <a:gd name="T37" fmla="*/ 527 h 633"/>
                <a:gd name="T38" fmla="*/ 541 w 1082"/>
                <a:gd name="T39" fmla="*/ 539 h 633"/>
                <a:gd name="T40" fmla="*/ 553 w 1082"/>
                <a:gd name="T41" fmla="*/ 536 h 633"/>
                <a:gd name="T42" fmla="*/ 562 w 1082"/>
                <a:gd name="T43" fmla="*/ 527 h 633"/>
                <a:gd name="T44" fmla="*/ 689 w 1082"/>
                <a:gd name="T45" fmla="*/ 307 h 633"/>
                <a:gd name="T46" fmla="*/ 689 w 1082"/>
                <a:gd name="T47" fmla="*/ 283 h 633"/>
                <a:gd name="T48" fmla="*/ 668 w 1082"/>
                <a:gd name="T49" fmla="*/ 271 h 633"/>
                <a:gd name="T50" fmla="*/ 623 w 1082"/>
                <a:gd name="T51" fmla="*/ 271 h 633"/>
                <a:gd name="T52" fmla="*/ 623 w 1082"/>
                <a:gd name="T53" fmla="*/ 69 h 633"/>
                <a:gd name="T54" fmla="*/ 690 w 1082"/>
                <a:gd name="T55" fmla="*/ 197 h 633"/>
                <a:gd name="T56" fmla="*/ 704 w 1082"/>
                <a:gd name="T57" fmla="*/ 215 h 633"/>
                <a:gd name="T58" fmla="*/ 727 w 1082"/>
                <a:gd name="T59" fmla="*/ 213 h 633"/>
                <a:gd name="T60" fmla="*/ 852 w 1082"/>
                <a:gd name="T61" fmla="*/ 175 h 633"/>
                <a:gd name="T62" fmla="*/ 1082 w 1082"/>
                <a:gd name="T63" fmla="*/ 404 h 633"/>
                <a:gd name="T64" fmla="*/ 1082 w 1082"/>
                <a:gd name="T65" fmla="*/ 404 h 633"/>
                <a:gd name="T66" fmla="*/ 1082 w 1082"/>
                <a:gd name="T67" fmla="*/ 40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2" h="633">
                  <a:moveTo>
                    <a:pt x="1082" y="404"/>
                  </a:moveTo>
                  <a:cubicBezTo>
                    <a:pt x="1044" y="386"/>
                    <a:pt x="1003" y="376"/>
                    <a:pt x="959" y="376"/>
                  </a:cubicBezTo>
                  <a:cubicBezTo>
                    <a:pt x="831" y="376"/>
                    <a:pt x="721" y="460"/>
                    <a:pt x="686" y="580"/>
                  </a:cubicBezTo>
                  <a:cubicBezTo>
                    <a:pt x="647" y="561"/>
                    <a:pt x="605" y="551"/>
                    <a:pt x="562" y="551"/>
                  </a:cubicBezTo>
                  <a:cubicBezTo>
                    <a:pt x="486" y="551"/>
                    <a:pt x="416" y="583"/>
                    <a:pt x="366" y="633"/>
                  </a:cubicBezTo>
                  <a:cubicBezTo>
                    <a:pt x="174" y="633"/>
                    <a:pt x="174" y="633"/>
                    <a:pt x="174" y="633"/>
                  </a:cubicBezTo>
                  <a:cubicBezTo>
                    <a:pt x="78" y="633"/>
                    <a:pt x="0" y="555"/>
                    <a:pt x="0" y="459"/>
                  </a:cubicBezTo>
                  <a:cubicBezTo>
                    <a:pt x="0" y="363"/>
                    <a:pt x="78" y="285"/>
                    <a:pt x="174" y="285"/>
                  </a:cubicBezTo>
                  <a:cubicBezTo>
                    <a:pt x="180" y="285"/>
                    <a:pt x="187" y="286"/>
                    <a:pt x="193" y="286"/>
                  </a:cubicBezTo>
                  <a:cubicBezTo>
                    <a:pt x="200" y="287"/>
                    <a:pt x="207" y="285"/>
                    <a:pt x="212" y="280"/>
                  </a:cubicBezTo>
                  <a:cubicBezTo>
                    <a:pt x="217" y="275"/>
                    <a:pt x="220" y="268"/>
                    <a:pt x="219" y="260"/>
                  </a:cubicBezTo>
                  <a:cubicBezTo>
                    <a:pt x="219" y="253"/>
                    <a:pt x="218" y="245"/>
                    <a:pt x="218" y="237"/>
                  </a:cubicBezTo>
                  <a:cubicBezTo>
                    <a:pt x="218" y="107"/>
                    <a:pt x="325" y="0"/>
                    <a:pt x="456" y="0"/>
                  </a:cubicBezTo>
                  <a:cubicBezTo>
                    <a:pt x="458" y="0"/>
                    <a:pt x="458" y="0"/>
                    <a:pt x="458" y="0"/>
                  </a:cubicBezTo>
                  <a:cubicBezTo>
                    <a:pt x="458" y="271"/>
                    <a:pt x="458" y="271"/>
                    <a:pt x="458" y="271"/>
                  </a:cubicBezTo>
                  <a:cubicBezTo>
                    <a:pt x="414" y="271"/>
                    <a:pt x="414" y="271"/>
                    <a:pt x="414" y="271"/>
                  </a:cubicBezTo>
                  <a:cubicBezTo>
                    <a:pt x="405" y="271"/>
                    <a:pt x="397" y="275"/>
                    <a:pt x="393" y="283"/>
                  </a:cubicBezTo>
                  <a:cubicBezTo>
                    <a:pt x="388" y="290"/>
                    <a:pt x="388" y="299"/>
                    <a:pt x="393" y="307"/>
                  </a:cubicBezTo>
                  <a:cubicBezTo>
                    <a:pt x="520" y="527"/>
                    <a:pt x="520" y="527"/>
                    <a:pt x="520" y="527"/>
                  </a:cubicBezTo>
                  <a:cubicBezTo>
                    <a:pt x="524" y="535"/>
                    <a:pt x="532" y="539"/>
                    <a:pt x="541" y="539"/>
                  </a:cubicBezTo>
                  <a:cubicBezTo>
                    <a:pt x="545" y="539"/>
                    <a:pt x="549" y="538"/>
                    <a:pt x="553" y="536"/>
                  </a:cubicBezTo>
                  <a:cubicBezTo>
                    <a:pt x="556" y="534"/>
                    <a:pt x="559" y="531"/>
                    <a:pt x="562" y="527"/>
                  </a:cubicBezTo>
                  <a:cubicBezTo>
                    <a:pt x="689" y="307"/>
                    <a:pt x="689" y="307"/>
                    <a:pt x="689" y="307"/>
                  </a:cubicBezTo>
                  <a:cubicBezTo>
                    <a:pt x="693" y="299"/>
                    <a:pt x="693" y="290"/>
                    <a:pt x="689" y="283"/>
                  </a:cubicBezTo>
                  <a:cubicBezTo>
                    <a:pt x="685" y="275"/>
                    <a:pt x="677" y="271"/>
                    <a:pt x="668" y="271"/>
                  </a:cubicBezTo>
                  <a:cubicBezTo>
                    <a:pt x="623" y="271"/>
                    <a:pt x="623" y="271"/>
                    <a:pt x="623" y="271"/>
                  </a:cubicBezTo>
                  <a:cubicBezTo>
                    <a:pt x="623" y="69"/>
                    <a:pt x="623" y="69"/>
                    <a:pt x="623" y="69"/>
                  </a:cubicBezTo>
                  <a:cubicBezTo>
                    <a:pt x="658" y="104"/>
                    <a:pt x="681" y="148"/>
                    <a:pt x="690" y="197"/>
                  </a:cubicBezTo>
                  <a:cubicBezTo>
                    <a:pt x="691" y="205"/>
                    <a:pt x="696" y="212"/>
                    <a:pt x="704" y="215"/>
                  </a:cubicBezTo>
                  <a:cubicBezTo>
                    <a:pt x="711" y="218"/>
                    <a:pt x="720" y="217"/>
                    <a:pt x="727" y="213"/>
                  </a:cubicBezTo>
                  <a:cubicBezTo>
                    <a:pt x="764" y="188"/>
                    <a:pt x="807" y="175"/>
                    <a:pt x="852" y="175"/>
                  </a:cubicBezTo>
                  <a:cubicBezTo>
                    <a:pt x="979" y="175"/>
                    <a:pt x="1081" y="278"/>
                    <a:pt x="1082" y="404"/>
                  </a:cubicBezTo>
                  <a:close/>
                  <a:moveTo>
                    <a:pt x="1082" y="404"/>
                  </a:moveTo>
                  <a:cubicBezTo>
                    <a:pt x="1082" y="404"/>
                    <a:pt x="1082" y="404"/>
                    <a:pt x="1082" y="40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5296077" y="1350219"/>
            <a:ext cx="355939" cy="426720"/>
            <a:chOff x="9255125" y="2195513"/>
            <a:chExt cx="5284788" cy="6335712"/>
          </a:xfrm>
        </p:grpSpPr>
        <p:sp>
          <p:nvSpPr>
            <p:cNvPr id="22" name="Freeform 30"/>
            <p:cNvSpPr>
              <a:spLocks noEditPoints="1"/>
            </p:cNvSpPr>
            <p:nvPr/>
          </p:nvSpPr>
          <p:spPr bwMode="auto">
            <a:xfrm>
              <a:off x="13738225" y="4705350"/>
              <a:ext cx="801688" cy="209550"/>
            </a:xfrm>
            <a:custGeom>
              <a:avLst/>
              <a:gdLst>
                <a:gd name="T0" fmla="*/ 159 w 183"/>
                <a:gd name="T1" fmla="*/ 0 h 48"/>
                <a:gd name="T2" fmla="*/ 183 w 183"/>
                <a:gd name="T3" fmla="*/ 24 h 48"/>
                <a:gd name="T4" fmla="*/ 159 w 183"/>
                <a:gd name="T5" fmla="*/ 48 h 48"/>
                <a:gd name="T6" fmla="*/ 24 w 183"/>
                <a:gd name="T7" fmla="*/ 48 h 48"/>
                <a:gd name="T8" fmla="*/ 0 w 183"/>
                <a:gd name="T9" fmla="*/ 24 h 48"/>
                <a:gd name="T10" fmla="*/ 24 w 183"/>
                <a:gd name="T11" fmla="*/ 0 h 48"/>
                <a:gd name="T12" fmla="*/ 159 w 183"/>
                <a:gd name="T13" fmla="*/ 0 h 48"/>
                <a:gd name="T14" fmla="*/ 159 w 183"/>
                <a:gd name="T15" fmla="*/ 0 h 48"/>
                <a:gd name="T16" fmla="*/ 159 w 18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48">
                  <a:moveTo>
                    <a:pt x="159" y="0"/>
                  </a:moveTo>
                  <a:cubicBezTo>
                    <a:pt x="172" y="0"/>
                    <a:pt x="183" y="11"/>
                    <a:pt x="183" y="24"/>
                  </a:cubicBezTo>
                  <a:cubicBezTo>
                    <a:pt x="183" y="38"/>
                    <a:pt x="172" y="48"/>
                    <a:pt x="15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59" y="0"/>
                  </a:lnTo>
                  <a:close/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Freeform 31"/>
            <p:cNvSpPr>
              <a:spLocks noEditPoints="1"/>
            </p:cNvSpPr>
            <p:nvPr/>
          </p:nvSpPr>
          <p:spPr bwMode="auto">
            <a:xfrm>
              <a:off x="13460413" y="3438525"/>
              <a:ext cx="755650" cy="511175"/>
            </a:xfrm>
            <a:custGeom>
              <a:avLst/>
              <a:gdLst>
                <a:gd name="T0" fmla="*/ 165 w 172"/>
                <a:gd name="T1" fmla="*/ 15 h 118"/>
                <a:gd name="T2" fmla="*/ 156 w 172"/>
                <a:gd name="T3" fmla="*/ 48 h 118"/>
                <a:gd name="T4" fmla="*/ 40 w 172"/>
                <a:gd name="T5" fmla="*/ 115 h 118"/>
                <a:gd name="T6" fmla="*/ 28 w 172"/>
                <a:gd name="T7" fmla="*/ 118 h 118"/>
                <a:gd name="T8" fmla="*/ 7 w 172"/>
                <a:gd name="T9" fmla="*/ 106 h 118"/>
                <a:gd name="T10" fmla="*/ 16 w 172"/>
                <a:gd name="T11" fmla="*/ 74 h 118"/>
                <a:gd name="T12" fmla="*/ 132 w 172"/>
                <a:gd name="T13" fmla="*/ 6 h 118"/>
                <a:gd name="T14" fmla="*/ 165 w 172"/>
                <a:gd name="T15" fmla="*/ 15 h 118"/>
                <a:gd name="T16" fmla="*/ 165 w 172"/>
                <a:gd name="T17" fmla="*/ 15 h 118"/>
                <a:gd name="T18" fmla="*/ 165 w 172"/>
                <a:gd name="T19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18">
                  <a:moveTo>
                    <a:pt x="165" y="15"/>
                  </a:moveTo>
                  <a:cubicBezTo>
                    <a:pt x="172" y="27"/>
                    <a:pt x="168" y="41"/>
                    <a:pt x="156" y="48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6" y="117"/>
                    <a:pt x="32" y="118"/>
                    <a:pt x="28" y="118"/>
                  </a:cubicBezTo>
                  <a:cubicBezTo>
                    <a:pt x="20" y="118"/>
                    <a:pt x="12" y="114"/>
                    <a:pt x="7" y="106"/>
                  </a:cubicBezTo>
                  <a:cubicBezTo>
                    <a:pt x="0" y="95"/>
                    <a:pt x="4" y="80"/>
                    <a:pt x="16" y="74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44" y="0"/>
                    <a:pt x="158" y="4"/>
                    <a:pt x="165" y="15"/>
                  </a:cubicBezTo>
                  <a:close/>
                  <a:moveTo>
                    <a:pt x="165" y="15"/>
                  </a:moveTo>
                  <a:cubicBezTo>
                    <a:pt x="165" y="15"/>
                    <a:pt x="165" y="15"/>
                    <a:pt x="165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" name="Freeform 32"/>
            <p:cNvSpPr>
              <a:spLocks noEditPoints="1"/>
            </p:cNvSpPr>
            <p:nvPr/>
          </p:nvSpPr>
          <p:spPr bwMode="auto">
            <a:xfrm>
              <a:off x="13460413" y="5656263"/>
              <a:ext cx="755650" cy="517525"/>
            </a:xfrm>
            <a:custGeom>
              <a:avLst/>
              <a:gdLst>
                <a:gd name="T0" fmla="*/ 156 w 172"/>
                <a:gd name="T1" fmla="*/ 74 h 119"/>
                <a:gd name="T2" fmla="*/ 165 w 172"/>
                <a:gd name="T3" fmla="*/ 107 h 119"/>
                <a:gd name="T4" fmla="*/ 144 w 172"/>
                <a:gd name="T5" fmla="*/ 119 h 119"/>
                <a:gd name="T6" fmla="*/ 132 w 172"/>
                <a:gd name="T7" fmla="*/ 115 h 119"/>
                <a:gd name="T8" fmla="*/ 16 w 172"/>
                <a:gd name="T9" fmla="*/ 48 h 119"/>
                <a:gd name="T10" fmla="*/ 7 w 172"/>
                <a:gd name="T11" fmla="*/ 15 h 119"/>
                <a:gd name="T12" fmla="*/ 40 w 172"/>
                <a:gd name="T13" fmla="*/ 7 h 119"/>
                <a:gd name="T14" fmla="*/ 156 w 172"/>
                <a:gd name="T15" fmla="*/ 74 h 119"/>
                <a:gd name="T16" fmla="*/ 156 w 172"/>
                <a:gd name="T17" fmla="*/ 74 h 119"/>
                <a:gd name="T18" fmla="*/ 156 w 172"/>
                <a:gd name="T19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19">
                  <a:moveTo>
                    <a:pt x="156" y="74"/>
                  </a:moveTo>
                  <a:cubicBezTo>
                    <a:pt x="168" y="80"/>
                    <a:pt x="172" y="95"/>
                    <a:pt x="165" y="107"/>
                  </a:cubicBezTo>
                  <a:cubicBezTo>
                    <a:pt x="161" y="114"/>
                    <a:pt x="153" y="119"/>
                    <a:pt x="144" y="119"/>
                  </a:cubicBezTo>
                  <a:cubicBezTo>
                    <a:pt x="140" y="119"/>
                    <a:pt x="136" y="118"/>
                    <a:pt x="132" y="11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4" y="42"/>
                    <a:pt x="0" y="27"/>
                    <a:pt x="7" y="15"/>
                  </a:cubicBezTo>
                  <a:cubicBezTo>
                    <a:pt x="14" y="4"/>
                    <a:pt x="28" y="0"/>
                    <a:pt x="40" y="7"/>
                  </a:cubicBezTo>
                  <a:lnTo>
                    <a:pt x="156" y="74"/>
                  </a:lnTo>
                  <a:close/>
                  <a:moveTo>
                    <a:pt x="156" y="74"/>
                  </a:moveTo>
                  <a:cubicBezTo>
                    <a:pt x="156" y="74"/>
                    <a:pt x="156" y="74"/>
                    <a:pt x="156" y="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10250488" y="3159125"/>
              <a:ext cx="3289300" cy="5372100"/>
            </a:xfrm>
            <a:custGeom>
              <a:avLst/>
              <a:gdLst>
                <a:gd name="T0" fmla="*/ 750 w 750"/>
                <a:gd name="T1" fmla="*/ 376 h 1237"/>
                <a:gd name="T2" fmla="*/ 674 w 750"/>
                <a:gd name="T3" fmla="*/ 602 h 1237"/>
                <a:gd name="T4" fmla="*/ 546 w 750"/>
                <a:gd name="T5" fmla="*/ 976 h 1237"/>
                <a:gd name="T6" fmla="*/ 546 w 750"/>
                <a:gd name="T7" fmla="*/ 1120 h 1237"/>
                <a:gd name="T8" fmla="*/ 430 w 750"/>
                <a:gd name="T9" fmla="*/ 1237 h 1237"/>
                <a:gd name="T10" fmla="*/ 321 w 750"/>
                <a:gd name="T11" fmla="*/ 1237 h 1237"/>
                <a:gd name="T12" fmla="*/ 205 w 750"/>
                <a:gd name="T13" fmla="*/ 1120 h 1237"/>
                <a:gd name="T14" fmla="*/ 205 w 750"/>
                <a:gd name="T15" fmla="*/ 976 h 1237"/>
                <a:gd name="T16" fmla="*/ 77 w 750"/>
                <a:gd name="T17" fmla="*/ 603 h 1237"/>
                <a:gd name="T18" fmla="*/ 1 w 750"/>
                <a:gd name="T19" fmla="*/ 373 h 1237"/>
                <a:gd name="T20" fmla="*/ 110 w 750"/>
                <a:gd name="T21" fmla="*/ 112 h 1237"/>
                <a:gd name="T22" fmla="*/ 370 w 750"/>
                <a:gd name="T23" fmla="*/ 2 h 1237"/>
                <a:gd name="T24" fmla="*/ 638 w 750"/>
                <a:gd name="T25" fmla="*/ 110 h 1237"/>
                <a:gd name="T26" fmla="*/ 750 w 750"/>
                <a:gd name="T27" fmla="*/ 376 h 1237"/>
                <a:gd name="T28" fmla="*/ 636 w 750"/>
                <a:gd name="T29" fmla="*/ 573 h 1237"/>
                <a:gd name="T30" fmla="*/ 702 w 750"/>
                <a:gd name="T31" fmla="*/ 376 h 1237"/>
                <a:gd name="T32" fmla="*/ 604 w 750"/>
                <a:gd name="T33" fmla="*/ 144 h 1237"/>
                <a:gd name="T34" fmla="*/ 371 w 750"/>
                <a:gd name="T35" fmla="*/ 50 h 1237"/>
                <a:gd name="T36" fmla="*/ 49 w 750"/>
                <a:gd name="T37" fmla="*/ 373 h 1237"/>
                <a:gd name="T38" fmla="*/ 116 w 750"/>
                <a:gd name="T39" fmla="*/ 574 h 1237"/>
                <a:gd name="T40" fmla="*/ 253 w 750"/>
                <a:gd name="T41" fmla="*/ 967 h 1237"/>
                <a:gd name="T42" fmla="*/ 498 w 750"/>
                <a:gd name="T43" fmla="*/ 967 h 1237"/>
                <a:gd name="T44" fmla="*/ 636 w 750"/>
                <a:gd name="T45" fmla="*/ 573 h 1237"/>
                <a:gd name="T46" fmla="*/ 498 w 750"/>
                <a:gd name="T47" fmla="*/ 1120 h 1237"/>
                <a:gd name="T48" fmla="*/ 498 w 750"/>
                <a:gd name="T49" fmla="*/ 1113 h 1237"/>
                <a:gd name="T50" fmla="*/ 253 w 750"/>
                <a:gd name="T51" fmla="*/ 1085 h 1237"/>
                <a:gd name="T52" fmla="*/ 253 w 750"/>
                <a:gd name="T53" fmla="*/ 1104 h 1237"/>
                <a:gd name="T54" fmla="*/ 497 w 750"/>
                <a:gd name="T55" fmla="*/ 1132 h 1237"/>
                <a:gd name="T56" fmla="*/ 498 w 750"/>
                <a:gd name="T57" fmla="*/ 1120 h 1237"/>
                <a:gd name="T58" fmla="*/ 498 w 750"/>
                <a:gd name="T59" fmla="*/ 1064 h 1237"/>
                <a:gd name="T60" fmla="*/ 498 w 750"/>
                <a:gd name="T61" fmla="*/ 1015 h 1237"/>
                <a:gd name="T62" fmla="*/ 253 w 750"/>
                <a:gd name="T63" fmla="*/ 1015 h 1237"/>
                <a:gd name="T64" fmla="*/ 253 w 750"/>
                <a:gd name="T65" fmla="*/ 1036 h 1237"/>
                <a:gd name="T66" fmla="*/ 498 w 750"/>
                <a:gd name="T67" fmla="*/ 1064 h 1237"/>
                <a:gd name="T68" fmla="*/ 468 w 750"/>
                <a:gd name="T69" fmla="*/ 1177 h 1237"/>
                <a:gd name="T70" fmla="*/ 261 w 750"/>
                <a:gd name="T71" fmla="*/ 1153 h 1237"/>
                <a:gd name="T72" fmla="*/ 321 w 750"/>
                <a:gd name="T73" fmla="*/ 1189 h 1237"/>
                <a:gd name="T74" fmla="*/ 430 w 750"/>
                <a:gd name="T75" fmla="*/ 1189 h 1237"/>
                <a:gd name="T76" fmla="*/ 468 w 750"/>
                <a:gd name="T77" fmla="*/ 1177 h 1237"/>
                <a:gd name="T78" fmla="*/ 468 w 750"/>
                <a:gd name="T79" fmla="*/ 1177 h 1237"/>
                <a:gd name="T80" fmla="*/ 468 w 750"/>
                <a:gd name="T81" fmla="*/ 1177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0" h="1237">
                  <a:moveTo>
                    <a:pt x="750" y="376"/>
                  </a:moveTo>
                  <a:cubicBezTo>
                    <a:pt x="750" y="459"/>
                    <a:pt x="724" y="537"/>
                    <a:pt x="674" y="602"/>
                  </a:cubicBezTo>
                  <a:cubicBezTo>
                    <a:pt x="590" y="713"/>
                    <a:pt x="546" y="842"/>
                    <a:pt x="546" y="976"/>
                  </a:cubicBezTo>
                  <a:cubicBezTo>
                    <a:pt x="546" y="1120"/>
                    <a:pt x="546" y="1120"/>
                    <a:pt x="546" y="1120"/>
                  </a:cubicBezTo>
                  <a:cubicBezTo>
                    <a:pt x="546" y="1185"/>
                    <a:pt x="494" y="1237"/>
                    <a:pt x="430" y="1237"/>
                  </a:cubicBezTo>
                  <a:cubicBezTo>
                    <a:pt x="321" y="1237"/>
                    <a:pt x="321" y="1237"/>
                    <a:pt x="321" y="1237"/>
                  </a:cubicBezTo>
                  <a:cubicBezTo>
                    <a:pt x="257" y="1237"/>
                    <a:pt x="205" y="1185"/>
                    <a:pt x="205" y="1120"/>
                  </a:cubicBezTo>
                  <a:cubicBezTo>
                    <a:pt x="205" y="976"/>
                    <a:pt x="205" y="976"/>
                    <a:pt x="205" y="976"/>
                  </a:cubicBezTo>
                  <a:cubicBezTo>
                    <a:pt x="205" y="843"/>
                    <a:pt x="160" y="711"/>
                    <a:pt x="77" y="603"/>
                  </a:cubicBezTo>
                  <a:cubicBezTo>
                    <a:pt x="27" y="536"/>
                    <a:pt x="0" y="457"/>
                    <a:pt x="1" y="373"/>
                  </a:cubicBezTo>
                  <a:cubicBezTo>
                    <a:pt x="2" y="275"/>
                    <a:pt x="41" y="182"/>
                    <a:pt x="110" y="112"/>
                  </a:cubicBezTo>
                  <a:cubicBezTo>
                    <a:pt x="180" y="43"/>
                    <a:pt x="272" y="3"/>
                    <a:pt x="370" y="2"/>
                  </a:cubicBezTo>
                  <a:cubicBezTo>
                    <a:pt x="471" y="0"/>
                    <a:pt x="566" y="39"/>
                    <a:pt x="638" y="110"/>
                  </a:cubicBezTo>
                  <a:cubicBezTo>
                    <a:pt x="710" y="180"/>
                    <a:pt x="750" y="275"/>
                    <a:pt x="750" y="376"/>
                  </a:cubicBezTo>
                  <a:close/>
                  <a:moveTo>
                    <a:pt x="636" y="573"/>
                  </a:moveTo>
                  <a:cubicBezTo>
                    <a:pt x="679" y="516"/>
                    <a:pt x="702" y="448"/>
                    <a:pt x="702" y="376"/>
                  </a:cubicBezTo>
                  <a:cubicBezTo>
                    <a:pt x="702" y="288"/>
                    <a:pt x="667" y="206"/>
                    <a:pt x="604" y="144"/>
                  </a:cubicBezTo>
                  <a:cubicBezTo>
                    <a:pt x="542" y="82"/>
                    <a:pt x="459" y="49"/>
                    <a:pt x="371" y="50"/>
                  </a:cubicBezTo>
                  <a:cubicBezTo>
                    <a:pt x="195" y="52"/>
                    <a:pt x="51" y="197"/>
                    <a:pt x="49" y="373"/>
                  </a:cubicBezTo>
                  <a:cubicBezTo>
                    <a:pt x="48" y="446"/>
                    <a:pt x="71" y="516"/>
                    <a:pt x="116" y="574"/>
                  </a:cubicBezTo>
                  <a:cubicBezTo>
                    <a:pt x="202" y="688"/>
                    <a:pt x="251" y="827"/>
                    <a:pt x="253" y="967"/>
                  </a:cubicBezTo>
                  <a:cubicBezTo>
                    <a:pt x="498" y="967"/>
                    <a:pt x="498" y="967"/>
                    <a:pt x="498" y="967"/>
                  </a:cubicBezTo>
                  <a:cubicBezTo>
                    <a:pt x="500" y="825"/>
                    <a:pt x="547" y="690"/>
                    <a:pt x="636" y="573"/>
                  </a:cubicBezTo>
                  <a:close/>
                  <a:moveTo>
                    <a:pt x="498" y="1120"/>
                  </a:moveTo>
                  <a:cubicBezTo>
                    <a:pt x="498" y="1113"/>
                    <a:pt x="498" y="1113"/>
                    <a:pt x="498" y="1113"/>
                  </a:cubicBezTo>
                  <a:cubicBezTo>
                    <a:pt x="253" y="1085"/>
                    <a:pt x="253" y="1085"/>
                    <a:pt x="253" y="1085"/>
                  </a:cubicBezTo>
                  <a:cubicBezTo>
                    <a:pt x="253" y="1104"/>
                    <a:pt x="253" y="1104"/>
                    <a:pt x="253" y="1104"/>
                  </a:cubicBezTo>
                  <a:cubicBezTo>
                    <a:pt x="497" y="1132"/>
                    <a:pt x="497" y="1132"/>
                    <a:pt x="497" y="1132"/>
                  </a:cubicBezTo>
                  <a:cubicBezTo>
                    <a:pt x="498" y="1128"/>
                    <a:pt x="498" y="1124"/>
                    <a:pt x="498" y="1120"/>
                  </a:cubicBezTo>
                  <a:close/>
                  <a:moveTo>
                    <a:pt x="498" y="1064"/>
                  </a:moveTo>
                  <a:cubicBezTo>
                    <a:pt x="498" y="1015"/>
                    <a:pt x="498" y="1015"/>
                    <a:pt x="498" y="1015"/>
                  </a:cubicBezTo>
                  <a:cubicBezTo>
                    <a:pt x="253" y="1015"/>
                    <a:pt x="253" y="1015"/>
                    <a:pt x="253" y="1015"/>
                  </a:cubicBezTo>
                  <a:cubicBezTo>
                    <a:pt x="253" y="1036"/>
                    <a:pt x="253" y="1036"/>
                    <a:pt x="253" y="1036"/>
                  </a:cubicBezTo>
                  <a:lnTo>
                    <a:pt x="498" y="1064"/>
                  </a:lnTo>
                  <a:close/>
                  <a:moveTo>
                    <a:pt x="468" y="1177"/>
                  </a:moveTo>
                  <a:cubicBezTo>
                    <a:pt x="261" y="1153"/>
                    <a:pt x="261" y="1153"/>
                    <a:pt x="261" y="1153"/>
                  </a:cubicBezTo>
                  <a:cubicBezTo>
                    <a:pt x="273" y="1174"/>
                    <a:pt x="296" y="1189"/>
                    <a:pt x="321" y="1189"/>
                  </a:cubicBezTo>
                  <a:cubicBezTo>
                    <a:pt x="430" y="1189"/>
                    <a:pt x="430" y="1189"/>
                    <a:pt x="430" y="1189"/>
                  </a:cubicBezTo>
                  <a:cubicBezTo>
                    <a:pt x="444" y="1189"/>
                    <a:pt x="457" y="1184"/>
                    <a:pt x="468" y="1177"/>
                  </a:cubicBezTo>
                  <a:close/>
                  <a:moveTo>
                    <a:pt x="468" y="1177"/>
                  </a:moveTo>
                  <a:cubicBezTo>
                    <a:pt x="468" y="1177"/>
                    <a:pt x="468" y="1177"/>
                    <a:pt x="468" y="117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" name="Freeform 34"/>
            <p:cNvSpPr>
              <a:spLocks noEditPoints="1"/>
            </p:cNvSpPr>
            <p:nvPr/>
          </p:nvSpPr>
          <p:spPr bwMode="auto">
            <a:xfrm>
              <a:off x="12750800" y="2517775"/>
              <a:ext cx="534988" cy="728663"/>
            </a:xfrm>
            <a:custGeom>
              <a:avLst/>
              <a:gdLst>
                <a:gd name="T0" fmla="*/ 107 w 122"/>
                <a:gd name="T1" fmla="*/ 7 h 168"/>
                <a:gd name="T2" fmla="*/ 115 w 122"/>
                <a:gd name="T3" fmla="*/ 39 h 168"/>
                <a:gd name="T4" fmla="*/ 48 w 122"/>
                <a:gd name="T5" fmla="*/ 156 h 168"/>
                <a:gd name="T6" fmla="*/ 27 w 122"/>
                <a:gd name="T7" fmla="*/ 168 h 168"/>
                <a:gd name="T8" fmla="*/ 15 w 122"/>
                <a:gd name="T9" fmla="*/ 165 h 168"/>
                <a:gd name="T10" fmla="*/ 7 w 122"/>
                <a:gd name="T11" fmla="*/ 132 h 168"/>
                <a:gd name="T12" fmla="*/ 74 w 122"/>
                <a:gd name="T13" fmla="*/ 15 h 168"/>
                <a:gd name="T14" fmla="*/ 107 w 122"/>
                <a:gd name="T15" fmla="*/ 7 h 168"/>
                <a:gd name="T16" fmla="*/ 107 w 122"/>
                <a:gd name="T17" fmla="*/ 7 h 168"/>
                <a:gd name="T18" fmla="*/ 107 w 122"/>
                <a:gd name="T19" fmla="*/ 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68">
                  <a:moveTo>
                    <a:pt x="107" y="7"/>
                  </a:moveTo>
                  <a:cubicBezTo>
                    <a:pt x="118" y="13"/>
                    <a:pt x="122" y="28"/>
                    <a:pt x="115" y="39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4" y="164"/>
                    <a:pt x="36" y="168"/>
                    <a:pt x="27" y="168"/>
                  </a:cubicBezTo>
                  <a:cubicBezTo>
                    <a:pt x="23" y="168"/>
                    <a:pt x="19" y="167"/>
                    <a:pt x="15" y="165"/>
                  </a:cubicBezTo>
                  <a:cubicBezTo>
                    <a:pt x="4" y="158"/>
                    <a:pt x="0" y="143"/>
                    <a:pt x="7" y="132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80" y="4"/>
                    <a:pt x="95" y="0"/>
                    <a:pt x="107" y="7"/>
                  </a:cubicBezTo>
                  <a:close/>
                  <a:moveTo>
                    <a:pt x="107" y="7"/>
                  </a:moveTo>
                  <a:cubicBezTo>
                    <a:pt x="107" y="7"/>
                    <a:pt x="107" y="7"/>
                    <a:pt x="107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" name="Freeform 35"/>
            <p:cNvSpPr>
              <a:spLocks noEditPoints="1"/>
            </p:cNvSpPr>
            <p:nvPr/>
          </p:nvSpPr>
          <p:spPr bwMode="auto">
            <a:xfrm>
              <a:off x="11790363" y="3541713"/>
              <a:ext cx="1368425" cy="1463675"/>
            </a:xfrm>
            <a:custGeom>
              <a:avLst/>
              <a:gdLst>
                <a:gd name="T0" fmla="*/ 312 w 312"/>
                <a:gd name="T1" fmla="*/ 288 h 337"/>
                <a:gd name="T2" fmla="*/ 311 w 312"/>
                <a:gd name="T3" fmla="*/ 315 h 337"/>
                <a:gd name="T4" fmla="*/ 287 w 312"/>
                <a:gd name="T5" fmla="*/ 337 h 337"/>
                <a:gd name="T6" fmla="*/ 285 w 312"/>
                <a:gd name="T7" fmla="*/ 337 h 337"/>
                <a:gd name="T8" fmla="*/ 263 w 312"/>
                <a:gd name="T9" fmla="*/ 311 h 337"/>
                <a:gd name="T10" fmla="*/ 264 w 312"/>
                <a:gd name="T11" fmla="*/ 288 h 337"/>
                <a:gd name="T12" fmla="*/ 24 w 312"/>
                <a:gd name="T13" fmla="*/ 48 h 337"/>
                <a:gd name="T14" fmla="*/ 0 w 312"/>
                <a:gd name="T15" fmla="*/ 24 h 337"/>
                <a:gd name="T16" fmla="*/ 24 w 312"/>
                <a:gd name="T17" fmla="*/ 0 h 337"/>
                <a:gd name="T18" fmla="*/ 312 w 312"/>
                <a:gd name="T19" fmla="*/ 288 h 337"/>
                <a:gd name="T20" fmla="*/ 312 w 312"/>
                <a:gd name="T21" fmla="*/ 288 h 337"/>
                <a:gd name="T22" fmla="*/ 312 w 312"/>
                <a:gd name="T23" fmla="*/ 28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337">
                  <a:moveTo>
                    <a:pt x="312" y="288"/>
                  </a:moveTo>
                  <a:cubicBezTo>
                    <a:pt x="312" y="297"/>
                    <a:pt x="312" y="306"/>
                    <a:pt x="311" y="315"/>
                  </a:cubicBezTo>
                  <a:cubicBezTo>
                    <a:pt x="310" y="328"/>
                    <a:pt x="300" y="337"/>
                    <a:pt x="287" y="337"/>
                  </a:cubicBezTo>
                  <a:cubicBezTo>
                    <a:pt x="287" y="337"/>
                    <a:pt x="286" y="337"/>
                    <a:pt x="285" y="337"/>
                  </a:cubicBezTo>
                  <a:cubicBezTo>
                    <a:pt x="272" y="336"/>
                    <a:pt x="262" y="324"/>
                    <a:pt x="263" y="311"/>
                  </a:cubicBezTo>
                  <a:cubicBezTo>
                    <a:pt x="264" y="303"/>
                    <a:pt x="264" y="296"/>
                    <a:pt x="264" y="288"/>
                  </a:cubicBezTo>
                  <a:cubicBezTo>
                    <a:pt x="264" y="156"/>
                    <a:pt x="15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83" y="0"/>
                    <a:pt x="312" y="129"/>
                    <a:pt x="312" y="288"/>
                  </a:cubicBezTo>
                  <a:close/>
                  <a:moveTo>
                    <a:pt x="312" y="288"/>
                  </a:moveTo>
                  <a:cubicBezTo>
                    <a:pt x="312" y="288"/>
                    <a:pt x="312" y="288"/>
                    <a:pt x="312" y="2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12703175" y="5127625"/>
              <a:ext cx="376238" cy="460375"/>
            </a:xfrm>
            <a:custGeom>
              <a:avLst/>
              <a:gdLst>
                <a:gd name="T0" fmla="*/ 69 w 86"/>
                <a:gd name="T1" fmla="*/ 5 h 106"/>
                <a:gd name="T2" fmla="*/ 81 w 86"/>
                <a:gd name="T3" fmla="*/ 37 h 106"/>
                <a:gd name="T4" fmla="*/ 46 w 86"/>
                <a:gd name="T5" fmla="*/ 97 h 106"/>
                <a:gd name="T6" fmla="*/ 27 w 86"/>
                <a:gd name="T7" fmla="*/ 106 h 106"/>
                <a:gd name="T8" fmla="*/ 12 w 86"/>
                <a:gd name="T9" fmla="*/ 102 h 106"/>
                <a:gd name="T10" fmla="*/ 8 w 86"/>
                <a:gd name="T11" fmla="*/ 68 h 106"/>
                <a:gd name="T12" fmla="*/ 37 w 86"/>
                <a:gd name="T13" fmla="*/ 18 h 106"/>
                <a:gd name="T14" fmla="*/ 69 w 86"/>
                <a:gd name="T15" fmla="*/ 5 h 106"/>
                <a:gd name="T16" fmla="*/ 69 w 86"/>
                <a:gd name="T17" fmla="*/ 5 h 106"/>
                <a:gd name="T18" fmla="*/ 69 w 86"/>
                <a:gd name="T19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06">
                  <a:moveTo>
                    <a:pt x="69" y="5"/>
                  </a:moveTo>
                  <a:cubicBezTo>
                    <a:pt x="81" y="11"/>
                    <a:pt x="86" y="25"/>
                    <a:pt x="81" y="37"/>
                  </a:cubicBezTo>
                  <a:cubicBezTo>
                    <a:pt x="72" y="58"/>
                    <a:pt x="60" y="78"/>
                    <a:pt x="46" y="97"/>
                  </a:cubicBezTo>
                  <a:cubicBezTo>
                    <a:pt x="41" y="103"/>
                    <a:pt x="34" y="106"/>
                    <a:pt x="27" y="106"/>
                  </a:cubicBezTo>
                  <a:cubicBezTo>
                    <a:pt x="22" y="106"/>
                    <a:pt x="17" y="105"/>
                    <a:pt x="12" y="102"/>
                  </a:cubicBezTo>
                  <a:cubicBezTo>
                    <a:pt x="2" y="94"/>
                    <a:pt x="0" y="79"/>
                    <a:pt x="8" y="68"/>
                  </a:cubicBezTo>
                  <a:cubicBezTo>
                    <a:pt x="20" y="52"/>
                    <a:pt x="29" y="36"/>
                    <a:pt x="37" y="18"/>
                  </a:cubicBezTo>
                  <a:cubicBezTo>
                    <a:pt x="42" y="6"/>
                    <a:pt x="56" y="0"/>
                    <a:pt x="69" y="5"/>
                  </a:cubicBezTo>
                  <a:close/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Freeform 37"/>
            <p:cNvSpPr>
              <a:spLocks noEditPoints="1"/>
            </p:cNvSpPr>
            <p:nvPr/>
          </p:nvSpPr>
          <p:spPr bwMode="auto">
            <a:xfrm>
              <a:off x="11360150" y="7870825"/>
              <a:ext cx="1074738" cy="204788"/>
            </a:xfrm>
            <a:custGeom>
              <a:avLst/>
              <a:gdLst>
                <a:gd name="T0" fmla="*/ 245 w 245"/>
                <a:gd name="T1" fmla="*/ 28 h 47"/>
                <a:gd name="T2" fmla="*/ 245 w 245"/>
                <a:gd name="T3" fmla="*/ 35 h 47"/>
                <a:gd name="T4" fmla="*/ 244 w 245"/>
                <a:gd name="T5" fmla="*/ 47 h 47"/>
                <a:gd name="T6" fmla="*/ 0 w 245"/>
                <a:gd name="T7" fmla="*/ 19 h 47"/>
                <a:gd name="T8" fmla="*/ 0 w 245"/>
                <a:gd name="T9" fmla="*/ 0 h 47"/>
                <a:gd name="T10" fmla="*/ 245 w 245"/>
                <a:gd name="T11" fmla="*/ 28 h 47"/>
                <a:gd name="T12" fmla="*/ 245 w 245"/>
                <a:gd name="T13" fmla="*/ 28 h 47"/>
                <a:gd name="T14" fmla="*/ 245 w 245"/>
                <a:gd name="T1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47">
                  <a:moveTo>
                    <a:pt x="245" y="28"/>
                  </a:moveTo>
                  <a:cubicBezTo>
                    <a:pt x="245" y="35"/>
                    <a:pt x="245" y="35"/>
                    <a:pt x="245" y="35"/>
                  </a:cubicBezTo>
                  <a:cubicBezTo>
                    <a:pt x="245" y="39"/>
                    <a:pt x="245" y="43"/>
                    <a:pt x="244" y="4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5" y="28"/>
                  </a:lnTo>
                  <a:close/>
                  <a:moveTo>
                    <a:pt x="245" y="28"/>
                  </a:moveTo>
                  <a:cubicBezTo>
                    <a:pt x="245" y="28"/>
                    <a:pt x="245" y="28"/>
                    <a:pt x="245" y="2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11360150" y="7567613"/>
              <a:ext cx="1074738" cy="212725"/>
            </a:xfrm>
            <a:custGeom>
              <a:avLst/>
              <a:gdLst>
                <a:gd name="T0" fmla="*/ 677 w 677"/>
                <a:gd name="T1" fmla="*/ 0 h 134"/>
                <a:gd name="T2" fmla="*/ 677 w 677"/>
                <a:gd name="T3" fmla="*/ 134 h 134"/>
                <a:gd name="T4" fmla="*/ 0 w 677"/>
                <a:gd name="T5" fmla="*/ 57 h 134"/>
                <a:gd name="T6" fmla="*/ 0 w 677"/>
                <a:gd name="T7" fmla="*/ 0 h 134"/>
                <a:gd name="T8" fmla="*/ 677 w 677"/>
                <a:gd name="T9" fmla="*/ 0 h 134"/>
                <a:gd name="T10" fmla="*/ 677 w 677"/>
                <a:gd name="T11" fmla="*/ 0 h 134"/>
                <a:gd name="T12" fmla="*/ 677 w 677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" h="134">
                  <a:moveTo>
                    <a:pt x="677" y="0"/>
                  </a:moveTo>
                  <a:lnTo>
                    <a:pt x="677" y="13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677" y="0"/>
                  </a:lnTo>
                  <a:close/>
                  <a:moveTo>
                    <a:pt x="677" y="0"/>
                  </a:moveTo>
                  <a:lnTo>
                    <a:pt x="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11360150" y="7567613"/>
              <a:ext cx="1074738" cy="212725"/>
            </a:xfrm>
            <a:custGeom>
              <a:avLst/>
              <a:gdLst>
                <a:gd name="T0" fmla="*/ 677 w 677"/>
                <a:gd name="T1" fmla="*/ 0 h 134"/>
                <a:gd name="T2" fmla="*/ 677 w 677"/>
                <a:gd name="T3" fmla="*/ 134 h 134"/>
                <a:gd name="T4" fmla="*/ 0 w 677"/>
                <a:gd name="T5" fmla="*/ 57 h 134"/>
                <a:gd name="T6" fmla="*/ 0 w 677"/>
                <a:gd name="T7" fmla="*/ 0 h 134"/>
                <a:gd name="T8" fmla="*/ 677 w 677"/>
                <a:gd name="T9" fmla="*/ 0 h 134"/>
                <a:gd name="T10" fmla="*/ 677 w 677"/>
                <a:gd name="T11" fmla="*/ 0 h 134"/>
                <a:gd name="T12" fmla="*/ 677 w 677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" h="134">
                  <a:moveTo>
                    <a:pt x="677" y="0"/>
                  </a:moveTo>
                  <a:lnTo>
                    <a:pt x="677" y="13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677" y="0"/>
                  </a:lnTo>
                  <a:moveTo>
                    <a:pt x="677" y="0"/>
                  </a:moveTo>
                  <a:lnTo>
                    <a:pt x="6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Freeform 40"/>
            <p:cNvSpPr>
              <a:spLocks noEditPoints="1"/>
            </p:cNvSpPr>
            <p:nvPr/>
          </p:nvSpPr>
          <p:spPr bwMode="auto">
            <a:xfrm>
              <a:off x="11395075" y="8166100"/>
              <a:ext cx="908050" cy="157163"/>
            </a:xfrm>
            <a:custGeom>
              <a:avLst/>
              <a:gdLst>
                <a:gd name="T0" fmla="*/ 0 w 207"/>
                <a:gd name="T1" fmla="*/ 0 h 36"/>
                <a:gd name="T2" fmla="*/ 207 w 207"/>
                <a:gd name="T3" fmla="*/ 24 h 36"/>
                <a:gd name="T4" fmla="*/ 169 w 207"/>
                <a:gd name="T5" fmla="*/ 36 h 36"/>
                <a:gd name="T6" fmla="*/ 60 w 207"/>
                <a:gd name="T7" fmla="*/ 36 h 36"/>
                <a:gd name="T8" fmla="*/ 0 w 207"/>
                <a:gd name="T9" fmla="*/ 0 h 36"/>
                <a:gd name="T10" fmla="*/ 0 w 207"/>
                <a:gd name="T11" fmla="*/ 0 h 36"/>
                <a:gd name="T12" fmla="*/ 0 w 20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36">
                  <a:moveTo>
                    <a:pt x="0" y="0"/>
                  </a:moveTo>
                  <a:cubicBezTo>
                    <a:pt x="207" y="24"/>
                    <a:pt x="207" y="24"/>
                    <a:pt x="207" y="24"/>
                  </a:cubicBezTo>
                  <a:cubicBezTo>
                    <a:pt x="196" y="31"/>
                    <a:pt x="183" y="36"/>
                    <a:pt x="16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35" y="36"/>
                    <a:pt x="12" y="21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Freeform 41"/>
            <p:cNvSpPr>
              <a:spLocks noEditPoints="1"/>
            </p:cNvSpPr>
            <p:nvPr/>
          </p:nvSpPr>
          <p:spPr bwMode="auto">
            <a:xfrm>
              <a:off x="11790363" y="2195513"/>
              <a:ext cx="211138" cy="790575"/>
            </a:xfrm>
            <a:custGeom>
              <a:avLst/>
              <a:gdLst>
                <a:gd name="T0" fmla="*/ 48 w 48"/>
                <a:gd name="T1" fmla="*/ 24 h 182"/>
                <a:gd name="T2" fmla="*/ 48 w 48"/>
                <a:gd name="T3" fmla="*/ 158 h 182"/>
                <a:gd name="T4" fmla="*/ 24 w 48"/>
                <a:gd name="T5" fmla="*/ 182 h 182"/>
                <a:gd name="T6" fmla="*/ 0 w 48"/>
                <a:gd name="T7" fmla="*/ 158 h 182"/>
                <a:gd name="T8" fmla="*/ 0 w 48"/>
                <a:gd name="T9" fmla="*/ 24 h 182"/>
                <a:gd name="T10" fmla="*/ 24 w 48"/>
                <a:gd name="T11" fmla="*/ 0 h 182"/>
                <a:gd name="T12" fmla="*/ 48 w 48"/>
                <a:gd name="T13" fmla="*/ 24 h 182"/>
                <a:gd name="T14" fmla="*/ 48 w 48"/>
                <a:gd name="T15" fmla="*/ 24 h 182"/>
                <a:gd name="T16" fmla="*/ 48 w 48"/>
                <a:gd name="T17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82">
                  <a:moveTo>
                    <a:pt x="48" y="24"/>
                  </a:moveTo>
                  <a:cubicBezTo>
                    <a:pt x="48" y="158"/>
                    <a:pt x="48" y="158"/>
                    <a:pt x="48" y="158"/>
                  </a:cubicBezTo>
                  <a:cubicBezTo>
                    <a:pt x="48" y="172"/>
                    <a:pt x="38" y="182"/>
                    <a:pt x="24" y="182"/>
                  </a:cubicBezTo>
                  <a:cubicBezTo>
                    <a:pt x="11" y="182"/>
                    <a:pt x="0" y="172"/>
                    <a:pt x="0" y="1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42"/>
            <p:cNvSpPr>
              <a:spLocks noEditPoints="1"/>
            </p:cNvSpPr>
            <p:nvPr/>
          </p:nvSpPr>
          <p:spPr bwMode="auto">
            <a:xfrm>
              <a:off x="10745788" y="5200650"/>
              <a:ext cx="847725" cy="1333500"/>
            </a:xfrm>
            <a:custGeom>
              <a:avLst/>
              <a:gdLst>
                <a:gd name="T0" fmla="*/ 189 w 193"/>
                <a:gd name="T1" fmla="*/ 275 h 307"/>
                <a:gd name="T2" fmla="*/ 174 w 193"/>
                <a:gd name="T3" fmla="*/ 306 h 307"/>
                <a:gd name="T4" fmla="*/ 166 w 193"/>
                <a:gd name="T5" fmla="*/ 307 h 307"/>
                <a:gd name="T6" fmla="*/ 143 w 193"/>
                <a:gd name="T7" fmla="*/ 290 h 307"/>
                <a:gd name="T8" fmla="*/ 33 w 193"/>
                <a:gd name="T9" fmla="*/ 80 h 307"/>
                <a:gd name="T10" fmla="*/ 6 w 193"/>
                <a:gd name="T11" fmla="*/ 38 h 307"/>
                <a:gd name="T12" fmla="*/ 16 w 193"/>
                <a:gd name="T13" fmla="*/ 6 h 307"/>
                <a:gd name="T14" fmla="*/ 49 w 193"/>
                <a:gd name="T15" fmla="*/ 16 h 307"/>
                <a:gd name="T16" fmla="*/ 71 w 193"/>
                <a:gd name="T17" fmla="*/ 51 h 307"/>
                <a:gd name="T18" fmla="*/ 189 w 193"/>
                <a:gd name="T19" fmla="*/ 275 h 307"/>
                <a:gd name="T20" fmla="*/ 189 w 193"/>
                <a:gd name="T21" fmla="*/ 275 h 307"/>
                <a:gd name="T22" fmla="*/ 189 w 193"/>
                <a:gd name="T23" fmla="*/ 27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3" h="307">
                  <a:moveTo>
                    <a:pt x="189" y="275"/>
                  </a:moveTo>
                  <a:cubicBezTo>
                    <a:pt x="193" y="288"/>
                    <a:pt x="186" y="301"/>
                    <a:pt x="174" y="306"/>
                  </a:cubicBezTo>
                  <a:cubicBezTo>
                    <a:pt x="171" y="306"/>
                    <a:pt x="169" y="307"/>
                    <a:pt x="166" y="307"/>
                  </a:cubicBezTo>
                  <a:cubicBezTo>
                    <a:pt x="156" y="307"/>
                    <a:pt x="147" y="300"/>
                    <a:pt x="143" y="290"/>
                  </a:cubicBezTo>
                  <a:cubicBezTo>
                    <a:pt x="119" y="215"/>
                    <a:pt x="81" y="144"/>
                    <a:pt x="33" y="80"/>
                  </a:cubicBezTo>
                  <a:cubicBezTo>
                    <a:pt x="23" y="67"/>
                    <a:pt x="14" y="53"/>
                    <a:pt x="6" y="38"/>
                  </a:cubicBezTo>
                  <a:cubicBezTo>
                    <a:pt x="0" y="26"/>
                    <a:pt x="5" y="12"/>
                    <a:pt x="16" y="6"/>
                  </a:cubicBezTo>
                  <a:cubicBezTo>
                    <a:pt x="28" y="0"/>
                    <a:pt x="43" y="4"/>
                    <a:pt x="49" y="16"/>
                  </a:cubicBezTo>
                  <a:cubicBezTo>
                    <a:pt x="55" y="28"/>
                    <a:pt x="63" y="40"/>
                    <a:pt x="71" y="51"/>
                  </a:cubicBezTo>
                  <a:cubicBezTo>
                    <a:pt x="123" y="119"/>
                    <a:pt x="162" y="194"/>
                    <a:pt x="189" y="275"/>
                  </a:cubicBezTo>
                  <a:close/>
                  <a:moveTo>
                    <a:pt x="189" y="275"/>
                  </a:moveTo>
                  <a:cubicBezTo>
                    <a:pt x="189" y="275"/>
                    <a:pt x="189" y="275"/>
                    <a:pt x="189" y="27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Freeform 43"/>
            <p:cNvSpPr>
              <a:spLocks noEditPoints="1"/>
            </p:cNvSpPr>
            <p:nvPr/>
          </p:nvSpPr>
          <p:spPr bwMode="auto">
            <a:xfrm>
              <a:off x="10509250" y="2517775"/>
              <a:ext cx="534988" cy="728663"/>
            </a:xfrm>
            <a:custGeom>
              <a:avLst/>
              <a:gdLst>
                <a:gd name="T0" fmla="*/ 115 w 122"/>
                <a:gd name="T1" fmla="*/ 132 h 168"/>
                <a:gd name="T2" fmla="*/ 106 w 122"/>
                <a:gd name="T3" fmla="*/ 165 h 168"/>
                <a:gd name="T4" fmla="*/ 94 w 122"/>
                <a:gd name="T5" fmla="*/ 168 h 168"/>
                <a:gd name="T6" fmla="*/ 74 w 122"/>
                <a:gd name="T7" fmla="*/ 156 h 168"/>
                <a:gd name="T8" fmla="*/ 6 w 122"/>
                <a:gd name="T9" fmla="*/ 39 h 168"/>
                <a:gd name="T10" fmla="*/ 15 w 122"/>
                <a:gd name="T11" fmla="*/ 7 h 168"/>
                <a:gd name="T12" fmla="*/ 48 w 122"/>
                <a:gd name="T13" fmla="*/ 15 h 168"/>
                <a:gd name="T14" fmla="*/ 115 w 122"/>
                <a:gd name="T15" fmla="*/ 132 h 168"/>
                <a:gd name="T16" fmla="*/ 115 w 122"/>
                <a:gd name="T17" fmla="*/ 132 h 168"/>
                <a:gd name="T18" fmla="*/ 115 w 122"/>
                <a:gd name="T19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68">
                  <a:moveTo>
                    <a:pt x="115" y="132"/>
                  </a:moveTo>
                  <a:cubicBezTo>
                    <a:pt x="122" y="143"/>
                    <a:pt x="118" y="158"/>
                    <a:pt x="106" y="165"/>
                  </a:cubicBezTo>
                  <a:cubicBezTo>
                    <a:pt x="103" y="167"/>
                    <a:pt x="98" y="168"/>
                    <a:pt x="94" y="168"/>
                  </a:cubicBezTo>
                  <a:cubicBezTo>
                    <a:pt x="86" y="168"/>
                    <a:pt x="78" y="164"/>
                    <a:pt x="74" y="15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28"/>
                    <a:pt x="4" y="13"/>
                    <a:pt x="15" y="7"/>
                  </a:cubicBezTo>
                  <a:cubicBezTo>
                    <a:pt x="27" y="0"/>
                    <a:pt x="41" y="4"/>
                    <a:pt x="48" y="15"/>
                  </a:cubicBezTo>
                  <a:lnTo>
                    <a:pt x="115" y="132"/>
                  </a:lnTo>
                  <a:close/>
                  <a:moveTo>
                    <a:pt x="115" y="132"/>
                  </a:moveTo>
                  <a:cubicBezTo>
                    <a:pt x="115" y="132"/>
                    <a:pt x="115" y="132"/>
                    <a:pt x="115" y="13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Freeform 44"/>
            <p:cNvSpPr>
              <a:spLocks noEditPoints="1"/>
            </p:cNvSpPr>
            <p:nvPr/>
          </p:nvSpPr>
          <p:spPr bwMode="auto">
            <a:xfrm>
              <a:off x="10633075" y="4679950"/>
              <a:ext cx="231775" cy="390525"/>
            </a:xfrm>
            <a:custGeom>
              <a:avLst/>
              <a:gdLst>
                <a:gd name="T0" fmla="*/ 51 w 53"/>
                <a:gd name="T1" fmla="*/ 62 h 90"/>
                <a:gd name="T2" fmla="*/ 31 w 53"/>
                <a:gd name="T3" fmla="*/ 90 h 90"/>
                <a:gd name="T4" fmla="*/ 27 w 53"/>
                <a:gd name="T5" fmla="*/ 90 h 90"/>
                <a:gd name="T6" fmla="*/ 4 w 53"/>
                <a:gd name="T7" fmla="*/ 69 h 90"/>
                <a:gd name="T8" fmla="*/ 0 w 53"/>
                <a:gd name="T9" fmla="*/ 23 h 90"/>
                <a:gd name="T10" fmla="*/ 25 w 53"/>
                <a:gd name="T11" fmla="*/ 0 h 90"/>
                <a:gd name="T12" fmla="*/ 48 w 53"/>
                <a:gd name="T13" fmla="*/ 24 h 90"/>
                <a:gd name="T14" fmla="*/ 51 w 53"/>
                <a:gd name="T15" fmla="*/ 62 h 90"/>
                <a:gd name="T16" fmla="*/ 51 w 53"/>
                <a:gd name="T17" fmla="*/ 62 h 90"/>
                <a:gd name="T18" fmla="*/ 51 w 53"/>
                <a:gd name="T19" fmla="*/ 6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0">
                  <a:moveTo>
                    <a:pt x="51" y="62"/>
                  </a:moveTo>
                  <a:cubicBezTo>
                    <a:pt x="53" y="75"/>
                    <a:pt x="44" y="88"/>
                    <a:pt x="31" y="90"/>
                  </a:cubicBezTo>
                  <a:cubicBezTo>
                    <a:pt x="30" y="90"/>
                    <a:pt x="28" y="90"/>
                    <a:pt x="27" y="90"/>
                  </a:cubicBezTo>
                  <a:cubicBezTo>
                    <a:pt x="16" y="90"/>
                    <a:pt x="5" y="81"/>
                    <a:pt x="4" y="69"/>
                  </a:cubicBezTo>
                  <a:cubicBezTo>
                    <a:pt x="1" y="54"/>
                    <a:pt x="0" y="39"/>
                    <a:pt x="0" y="23"/>
                  </a:cubicBezTo>
                  <a:cubicBezTo>
                    <a:pt x="1" y="10"/>
                    <a:pt x="11" y="0"/>
                    <a:pt x="25" y="0"/>
                  </a:cubicBezTo>
                  <a:cubicBezTo>
                    <a:pt x="38" y="0"/>
                    <a:pt x="49" y="11"/>
                    <a:pt x="48" y="24"/>
                  </a:cubicBezTo>
                  <a:cubicBezTo>
                    <a:pt x="48" y="37"/>
                    <a:pt x="49" y="50"/>
                    <a:pt x="51" y="62"/>
                  </a:cubicBezTo>
                  <a:close/>
                  <a:moveTo>
                    <a:pt x="51" y="62"/>
                  </a:moveTo>
                  <a:cubicBezTo>
                    <a:pt x="51" y="62"/>
                    <a:pt x="51" y="62"/>
                    <a:pt x="51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Freeform 45"/>
            <p:cNvSpPr>
              <a:spLocks noEditPoints="1"/>
            </p:cNvSpPr>
            <p:nvPr/>
          </p:nvSpPr>
          <p:spPr bwMode="auto">
            <a:xfrm>
              <a:off x="9578975" y="3438525"/>
              <a:ext cx="750888" cy="511175"/>
            </a:xfrm>
            <a:custGeom>
              <a:avLst/>
              <a:gdLst>
                <a:gd name="T0" fmla="*/ 156 w 171"/>
                <a:gd name="T1" fmla="*/ 74 h 118"/>
                <a:gd name="T2" fmla="*/ 165 w 171"/>
                <a:gd name="T3" fmla="*/ 106 h 118"/>
                <a:gd name="T4" fmla="*/ 144 w 171"/>
                <a:gd name="T5" fmla="*/ 118 h 118"/>
                <a:gd name="T6" fmla="*/ 132 w 171"/>
                <a:gd name="T7" fmla="*/ 115 h 118"/>
                <a:gd name="T8" fmla="*/ 15 w 171"/>
                <a:gd name="T9" fmla="*/ 48 h 118"/>
                <a:gd name="T10" fmla="*/ 7 w 171"/>
                <a:gd name="T11" fmla="*/ 15 h 118"/>
                <a:gd name="T12" fmla="*/ 39 w 171"/>
                <a:gd name="T13" fmla="*/ 6 h 118"/>
                <a:gd name="T14" fmla="*/ 156 w 171"/>
                <a:gd name="T15" fmla="*/ 74 h 118"/>
                <a:gd name="T16" fmla="*/ 156 w 171"/>
                <a:gd name="T17" fmla="*/ 74 h 118"/>
                <a:gd name="T18" fmla="*/ 156 w 171"/>
                <a:gd name="T19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18">
                  <a:moveTo>
                    <a:pt x="156" y="74"/>
                  </a:moveTo>
                  <a:cubicBezTo>
                    <a:pt x="167" y="80"/>
                    <a:pt x="171" y="95"/>
                    <a:pt x="165" y="106"/>
                  </a:cubicBezTo>
                  <a:cubicBezTo>
                    <a:pt x="160" y="114"/>
                    <a:pt x="152" y="118"/>
                    <a:pt x="144" y="118"/>
                  </a:cubicBezTo>
                  <a:cubicBezTo>
                    <a:pt x="140" y="118"/>
                    <a:pt x="136" y="117"/>
                    <a:pt x="132" y="115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4" y="41"/>
                    <a:pt x="0" y="27"/>
                    <a:pt x="7" y="15"/>
                  </a:cubicBezTo>
                  <a:cubicBezTo>
                    <a:pt x="13" y="4"/>
                    <a:pt x="28" y="0"/>
                    <a:pt x="39" y="6"/>
                  </a:cubicBezTo>
                  <a:lnTo>
                    <a:pt x="156" y="74"/>
                  </a:lnTo>
                  <a:close/>
                  <a:moveTo>
                    <a:pt x="156" y="74"/>
                  </a:moveTo>
                  <a:cubicBezTo>
                    <a:pt x="156" y="74"/>
                    <a:pt x="156" y="74"/>
                    <a:pt x="156" y="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46"/>
            <p:cNvSpPr>
              <a:spLocks noEditPoints="1"/>
            </p:cNvSpPr>
            <p:nvPr/>
          </p:nvSpPr>
          <p:spPr bwMode="auto">
            <a:xfrm>
              <a:off x="9578975" y="5656263"/>
              <a:ext cx="750888" cy="517525"/>
            </a:xfrm>
            <a:custGeom>
              <a:avLst/>
              <a:gdLst>
                <a:gd name="T0" fmla="*/ 165 w 171"/>
                <a:gd name="T1" fmla="*/ 15 h 119"/>
                <a:gd name="T2" fmla="*/ 156 w 171"/>
                <a:gd name="T3" fmla="*/ 48 h 119"/>
                <a:gd name="T4" fmla="*/ 39 w 171"/>
                <a:gd name="T5" fmla="*/ 115 h 119"/>
                <a:gd name="T6" fmla="*/ 27 w 171"/>
                <a:gd name="T7" fmla="*/ 119 h 119"/>
                <a:gd name="T8" fmla="*/ 7 w 171"/>
                <a:gd name="T9" fmla="*/ 107 h 119"/>
                <a:gd name="T10" fmla="*/ 15 w 171"/>
                <a:gd name="T11" fmla="*/ 74 h 119"/>
                <a:gd name="T12" fmla="*/ 132 w 171"/>
                <a:gd name="T13" fmla="*/ 7 h 119"/>
                <a:gd name="T14" fmla="*/ 165 w 171"/>
                <a:gd name="T15" fmla="*/ 15 h 119"/>
                <a:gd name="T16" fmla="*/ 165 w 171"/>
                <a:gd name="T17" fmla="*/ 15 h 119"/>
                <a:gd name="T18" fmla="*/ 165 w 171"/>
                <a:gd name="T19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19">
                  <a:moveTo>
                    <a:pt x="165" y="15"/>
                  </a:moveTo>
                  <a:cubicBezTo>
                    <a:pt x="171" y="27"/>
                    <a:pt x="167" y="42"/>
                    <a:pt x="156" y="48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6" y="118"/>
                    <a:pt x="32" y="119"/>
                    <a:pt x="27" y="119"/>
                  </a:cubicBezTo>
                  <a:cubicBezTo>
                    <a:pt x="19" y="119"/>
                    <a:pt x="11" y="114"/>
                    <a:pt x="7" y="107"/>
                  </a:cubicBezTo>
                  <a:cubicBezTo>
                    <a:pt x="0" y="95"/>
                    <a:pt x="4" y="80"/>
                    <a:pt x="15" y="74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43" y="0"/>
                    <a:pt x="158" y="4"/>
                    <a:pt x="165" y="15"/>
                  </a:cubicBezTo>
                  <a:close/>
                  <a:moveTo>
                    <a:pt x="165" y="15"/>
                  </a:moveTo>
                  <a:cubicBezTo>
                    <a:pt x="165" y="15"/>
                    <a:pt x="165" y="15"/>
                    <a:pt x="165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Freeform 47"/>
            <p:cNvSpPr>
              <a:spLocks noEditPoints="1"/>
            </p:cNvSpPr>
            <p:nvPr/>
          </p:nvSpPr>
          <p:spPr bwMode="auto">
            <a:xfrm>
              <a:off x="9255125" y="4705350"/>
              <a:ext cx="798513" cy="209550"/>
            </a:xfrm>
            <a:custGeom>
              <a:avLst/>
              <a:gdLst>
                <a:gd name="T0" fmla="*/ 158 w 182"/>
                <a:gd name="T1" fmla="*/ 0 h 48"/>
                <a:gd name="T2" fmla="*/ 182 w 182"/>
                <a:gd name="T3" fmla="*/ 24 h 48"/>
                <a:gd name="T4" fmla="*/ 158 w 182"/>
                <a:gd name="T5" fmla="*/ 48 h 48"/>
                <a:gd name="T6" fmla="*/ 24 w 182"/>
                <a:gd name="T7" fmla="*/ 48 h 48"/>
                <a:gd name="T8" fmla="*/ 0 w 182"/>
                <a:gd name="T9" fmla="*/ 24 h 48"/>
                <a:gd name="T10" fmla="*/ 24 w 182"/>
                <a:gd name="T11" fmla="*/ 0 h 48"/>
                <a:gd name="T12" fmla="*/ 158 w 182"/>
                <a:gd name="T13" fmla="*/ 0 h 48"/>
                <a:gd name="T14" fmla="*/ 158 w 182"/>
                <a:gd name="T15" fmla="*/ 0 h 48"/>
                <a:gd name="T16" fmla="*/ 158 w 18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48">
                  <a:moveTo>
                    <a:pt x="158" y="0"/>
                  </a:moveTo>
                  <a:cubicBezTo>
                    <a:pt x="172" y="0"/>
                    <a:pt x="182" y="11"/>
                    <a:pt x="182" y="24"/>
                  </a:cubicBezTo>
                  <a:cubicBezTo>
                    <a:pt x="182" y="38"/>
                    <a:pt x="172" y="48"/>
                    <a:pt x="15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58" y="0"/>
                  </a:lnTo>
                  <a:close/>
                  <a:moveTo>
                    <a:pt x="158" y="0"/>
                  </a:moveTo>
                  <a:cubicBezTo>
                    <a:pt x="158" y="0"/>
                    <a:pt x="158" y="0"/>
                    <a:pt x="15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" name="Group 39"/>
          <p:cNvGrpSpPr>
            <a:grpSpLocks noChangeAspect="1"/>
          </p:cNvGrpSpPr>
          <p:nvPr/>
        </p:nvGrpSpPr>
        <p:grpSpPr>
          <a:xfrm>
            <a:off x="6550132" y="1395633"/>
            <a:ext cx="255522" cy="426720"/>
            <a:chOff x="10136188" y="2963863"/>
            <a:chExt cx="3819525" cy="6378575"/>
          </a:xfrm>
        </p:grpSpPr>
        <p:sp>
          <p:nvSpPr>
            <p:cNvPr id="41" name="Freeform 51"/>
            <p:cNvSpPr>
              <a:spLocks noEditPoints="1"/>
            </p:cNvSpPr>
            <p:nvPr/>
          </p:nvSpPr>
          <p:spPr bwMode="auto">
            <a:xfrm>
              <a:off x="10136188" y="2963863"/>
              <a:ext cx="3819525" cy="6378575"/>
            </a:xfrm>
            <a:custGeom>
              <a:avLst/>
              <a:gdLst>
                <a:gd name="T0" fmla="*/ 575 w 870"/>
                <a:gd name="T1" fmla="*/ 0 h 1469"/>
                <a:gd name="T2" fmla="*/ 870 w 870"/>
                <a:gd name="T3" fmla="*/ 295 h 1469"/>
                <a:gd name="T4" fmla="*/ 575 w 870"/>
                <a:gd name="T5" fmla="*/ 590 h 1469"/>
                <a:gd name="T6" fmla="*/ 515 w 870"/>
                <a:gd name="T7" fmla="*/ 590 h 1469"/>
                <a:gd name="T8" fmla="*/ 515 w 870"/>
                <a:gd name="T9" fmla="*/ 1114 h 1469"/>
                <a:gd name="T10" fmla="*/ 613 w 870"/>
                <a:gd name="T11" fmla="*/ 1114 h 1469"/>
                <a:gd name="T12" fmla="*/ 637 w 870"/>
                <a:gd name="T13" fmla="*/ 1138 h 1469"/>
                <a:gd name="T14" fmla="*/ 637 w 870"/>
                <a:gd name="T15" fmla="*/ 1235 h 1469"/>
                <a:gd name="T16" fmla="*/ 726 w 870"/>
                <a:gd name="T17" fmla="*/ 1235 h 1469"/>
                <a:gd name="T18" fmla="*/ 750 w 870"/>
                <a:gd name="T19" fmla="*/ 1259 h 1469"/>
                <a:gd name="T20" fmla="*/ 750 w 870"/>
                <a:gd name="T21" fmla="*/ 1406 h 1469"/>
                <a:gd name="T22" fmla="*/ 726 w 870"/>
                <a:gd name="T23" fmla="*/ 1430 h 1469"/>
                <a:gd name="T24" fmla="*/ 515 w 870"/>
                <a:gd name="T25" fmla="*/ 1430 h 1469"/>
                <a:gd name="T26" fmla="*/ 515 w 870"/>
                <a:gd name="T27" fmla="*/ 1445 h 1469"/>
                <a:gd name="T28" fmla="*/ 491 w 870"/>
                <a:gd name="T29" fmla="*/ 1469 h 1469"/>
                <a:gd name="T30" fmla="*/ 379 w 870"/>
                <a:gd name="T31" fmla="*/ 1469 h 1469"/>
                <a:gd name="T32" fmla="*/ 355 w 870"/>
                <a:gd name="T33" fmla="*/ 1445 h 1469"/>
                <a:gd name="T34" fmla="*/ 355 w 870"/>
                <a:gd name="T35" fmla="*/ 590 h 1469"/>
                <a:gd name="T36" fmla="*/ 295 w 870"/>
                <a:gd name="T37" fmla="*/ 590 h 1469"/>
                <a:gd name="T38" fmla="*/ 0 w 870"/>
                <a:gd name="T39" fmla="*/ 295 h 1469"/>
                <a:gd name="T40" fmla="*/ 295 w 870"/>
                <a:gd name="T41" fmla="*/ 0 h 1469"/>
                <a:gd name="T42" fmla="*/ 575 w 870"/>
                <a:gd name="T43" fmla="*/ 0 h 1469"/>
                <a:gd name="T44" fmla="*/ 822 w 870"/>
                <a:gd name="T45" fmla="*/ 295 h 1469"/>
                <a:gd name="T46" fmla="*/ 575 w 870"/>
                <a:gd name="T47" fmla="*/ 48 h 1469"/>
                <a:gd name="T48" fmla="*/ 295 w 870"/>
                <a:gd name="T49" fmla="*/ 48 h 1469"/>
                <a:gd name="T50" fmla="*/ 48 w 870"/>
                <a:gd name="T51" fmla="*/ 295 h 1469"/>
                <a:gd name="T52" fmla="*/ 295 w 870"/>
                <a:gd name="T53" fmla="*/ 542 h 1469"/>
                <a:gd name="T54" fmla="*/ 575 w 870"/>
                <a:gd name="T55" fmla="*/ 542 h 1469"/>
                <a:gd name="T56" fmla="*/ 822 w 870"/>
                <a:gd name="T57" fmla="*/ 295 h 1469"/>
                <a:gd name="T58" fmla="*/ 702 w 870"/>
                <a:gd name="T59" fmla="*/ 1382 h 1469"/>
                <a:gd name="T60" fmla="*/ 702 w 870"/>
                <a:gd name="T61" fmla="*/ 1283 h 1469"/>
                <a:gd name="T62" fmla="*/ 613 w 870"/>
                <a:gd name="T63" fmla="*/ 1283 h 1469"/>
                <a:gd name="T64" fmla="*/ 589 w 870"/>
                <a:gd name="T65" fmla="*/ 1259 h 1469"/>
                <a:gd name="T66" fmla="*/ 589 w 870"/>
                <a:gd name="T67" fmla="*/ 1162 h 1469"/>
                <a:gd name="T68" fmla="*/ 515 w 870"/>
                <a:gd name="T69" fmla="*/ 1162 h 1469"/>
                <a:gd name="T70" fmla="*/ 515 w 870"/>
                <a:gd name="T71" fmla="*/ 1382 h 1469"/>
                <a:gd name="T72" fmla="*/ 702 w 870"/>
                <a:gd name="T73" fmla="*/ 1382 h 1469"/>
                <a:gd name="T74" fmla="*/ 467 w 870"/>
                <a:gd name="T75" fmla="*/ 1421 h 1469"/>
                <a:gd name="T76" fmla="*/ 467 w 870"/>
                <a:gd name="T77" fmla="*/ 590 h 1469"/>
                <a:gd name="T78" fmla="*/ 403 w 870"/>
                <a:gd name="T79" fmla="*/ 590 h 1469"/>
                <a:gd name="T80" fmla="*/ 403 w 870"/>
                <a:gd name="T81" fmla="*/ 1421 h 1469"/>
                <a:gd name="T82" fmla="*/ 467 w 870"/>
                <a:gd name="T83" fmla="*/ 1421 h 1469"/>
                <a:gd name="T84" fmla="*/ 467 w 870"/>
                <a:gd name="T85" fmla="*/ 1421 h 1469"/>
                <a:gd name="T86" fmla="*/ 467 w 870"/>
                <a:gd name="T87" fmla="*/ 1421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0" h="1469">
                  <a:moveTo>
                    <a:pt x="575" y="0"/>
                  </a:moveTo>
                  <a:cubicBezTo>
                    <a:pt x="737" y="0"/>
                    <a:pt x="870" y="132"/>
                    <a:pt x="870" y="295"/>
                  </a:cubicBezTo>
                  <a:cubicBezTo>
                    <a:pt x="870" y="458"/>
                    <a:pt x="737" y="590"/>
                    <a:pt x="575" y="590"/>
                  </a:cubicBezTo>
                  <a:cubicBezTo>
                    <a:pt x="515" y="590"/>
                    <a:pt x="515" y="590"/>
                    <a:pt x="515" y="590"/>
                  </a:cubicBezTo>
                  <a:cubicBezTo>
                    <a:pt x="515" y="1114"/>
                    <a:pt x="515" y="1114"/>
                    <a:pt x="515" y="1114"/>
                  </a:cubicBezTo>
                  <a:cubicBezTo>
                    <a:pt x="613" y="1114"/>
                    <a:pt x="613" y="1114"/>
                    <a:pt x="613" y="1114"/>
                  </a:cubicBezTo>
                  <a:cubicBezTo>
                    <a:pt x="626" y="1114"/>
                    <a:pt x="637" y="1124"/>
                    <a:pt x="637" y="1138"/>
                  </a:cubicBezTo>
                  <a:cubicBezTo>
                    <a:pt x="637" y="1235"/>
                    <a:pt x="637" y="1235"/>
                    <a:pt x="637" y="1235"/>
                  </a:cubicBezTo>
                  <a:cubicBezTo>
                    <a:pt x="726" y="1235"/>
                    <a:pt x="726" y="1235"/>
                    <a:pt x="726" y="1235"/>
                  </a:cubicBezTo>
                  <a:cubicBezTo>
                    <a:pt x="739" y="1235"/>
                    <a:pt x="750" y="1246"/>
                    <a:pt x="750" y="1259"/>
                  </a:cubicBezTo>
                  <a:cubicBezTo>
                    <a:pt x="750" y="1406"/>
                    <a:pt x="750" y="1406"/>
                    <a:pt x="750" y="1406"/>
                  </a:cubicBezTo>
                  <a:cubicBezTo>
                    <a:pt x="750" y="1420"/>
                    <a:pt x="739" y="1430"/>
                    <a:pt x="726" y="1430"/>
                  </a:cubicBezTo>
                  <a:cubicBezTo>
                    <a:pt x="515" y="1430"/>
                    <a:pt x="515" y="1430"/>
                    <a:pt x="515" y="1430"/>
                  </a:cubicBezTo>
                  <a:cubicBezTo>
                    <a:pt x="515" y="1445"/>
                    <a:pt x="515" y="1445"/>
                    <a:pt x="515" y="1445"/>
                  </a:cubicBezTo>
                  <a:cubicBezTo>
                    <a:pt x="515" y="1458"/>
                    <a:pt x="504" y="1469"/>
                    <a:pt x="491" y="1469"/>
                  </a:cubicBezTo>
                  <a:cubicBezTo>
                    <a:pt x="379" y="1469"/>
                    <a:pt x="379" y="1469"/>
                    <a:pt x="379" y="1469"/>
                  </a:cubicBezTo>
                  <a:cubicBezTo>
                    <a:pt x="366" y="1469"/>
                    <a:pt x="355" y="1458"/>
                    <a:pt x="355" y="1445"/>
                  </a:cubicBezTo>
                  <a:cubicBezTo>
                    <a:pt x="355" y="590"/>
                    <a:pt x="355" y="590"/>
                    <a:pt x="355" y="590"/>
                  </a:cubicBezTo>
                  <a:cubicBezTo>
                    <a:pt x="295" y="590"/>
                    <a:pt x="295" y="590"/>
                    <a:pt x="295" y="590"/>
                  </a:cubicBezTo>
                  <a:cubicBezTo>
                    <a:pt x="132" y="590"/>
                    <a:pt x="0" y="458"/>
                    <a:pt x="0" y="295"/>
                  </a:cubicBezTo>
                  <a:cubicBezTo>
                    <a:pt x="0" y="132"/>
                    <a:pt x="132" y="0"/>
                    <a:pt x="295" y="0"/>
                  </a:cubicBezTo>
                  <a:lnTo>
                    <a:pt x="575" y="0"/>
                  </a:lnTo>
                  <a:close/>
                  <a:moveTo>
                    <a:pt x="822" y="295"/>
                  </a:moveTo>
                  <a:cubicBezTo>
                    <a:pt x="822" y="159"/>
                    <a:pt x="711" y="48"/>
                    <a:pt x="575" y="48"/>
                  </a:cubicBezTo>
                  <a:cubicBezTo>
                    <a:pt x="295" y="48"/>
                    <a:pt x="295" y="48"/>
                    <a:pt x="295" y="48"/>
                  </a:cubicBezTo>
                  <a:cubicBezTo>
                    <a:pt x="159" y="48"/>
                    <a:pt x="48" y="159"/>
                    <a:pt x="48" y="295"/>
                  </a:cubicBezTo>
                  <a:cubicBezTo>
                    <a:pt x="48" y="431"/>
                    <a:pt x="159" y="542"/>
                    <a:pt x="295" y="542"/>
                  </a:cubicBezTo>
                  <a:cubicBezTo>
                    <a:pt x="575" y="542"/>
                    <a:pt x="575" y="542"/>
                    <a:pt x="575" y="542"/>
                  </a:cubicBezTo>
                  <a:cubicBezTo>
                    <a:pt x="711" y="542"/>
                    <a:pt x="822" y="431"/>
                    <a:pt x="822" y="295"/>
                  </a:cubicBezTo>
                  <a:close/>
                  <a:moveTo>
                    <a:pt x="702" y="1382"/>
                  </a:moveTo>
                  <a:cubicBezTo>
                    <a:pt x="702" y="1283"/>
                    <a:pt x="702" y="1283"/>
                    <a:pt x="702" y="1283"/>
                  </a:cubicBezTo>
                  <a:cubicBezTo>
                    <a:pt x="613" y="1283"/>
                    <a:pt x="613" y="1283"/>
                    <a:pt x="613" y="1283"/>
                  </a:cubicBezTo>
                  <a:cubicBezTo>
                    <a:pt x="600" y="1283"/>
                    <a:pt x="589" y="1272"/>
                    <a:pt x="589" y="1259"/>
                  </a:cubicBezTo>
                  <a:cubicBezTo>
                    <a:pt x="589" y="1162"/>
                    <a:pt x="589" y="1162"/>
                    <a:pt x="589" y="1162"/>
                  </a:cubicBezTo>
                  <a:cubicBezTo>
                    <a:pt x="515" y="1162"/>
                    <a:pt x="515" y="1162"/>
                    <a:pt x="515" y="1162"/>
                  </a:cubicBezTo>
                  <a:cubicBezTo>
                    <a:pt x="515" y="1382"/>
                    <a:pt x="515" y="1382"/>
                    <a:pt x="515" y="1382"/>
                  </a:cubicBezTo>
                  <a:lnTo>
                    <a:pt x="702" y="1382"/>
                  </a:lnTo>
                  <a:close/>
                  <a:moveTo>
                    <a:pt x="467" y="1421"/>
                  </a:moveTo>
                  <a:cubicBezTo>
                    <a:pt x="467" y="590"/>
                    <a:pt x="467" y="590"/>
                    <a:pt x="467" y="590"/>
                  </a:cubicBezTo>
                  <a:cubicBezTo>
                    <a:pt x="403" y="590"/>
                    <a:pt x="403" y="590"/>
                    <a:pt x="403" y="590"/>
                  </a:cubicBezTo>
                  <a:cubicBezTo>
                    <a:pt x="403" y="1421"/>
                    <a:pt x="403" y="1421"/>
                    <a:pt x="403" y="1421"/>
                  </a:cubicBezTo>
                  <a:lnTo>
                    <a:pt x="467" y="1421"/>
                  </a:lnTo>
                  <a:close/>
                  <a:moveTo>
                    <a:pt x="467" y="1421"/>
                  </a:moveTo>
                  <a:cubicBezTo>
                    <a:pt x="467" y="1421"/>
                    <a:pt x="467" y="1421"/>
                    <a:pt x="467" y="142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Freeform 52"/>
            <p:cNvSpPr>
              <a:spLocks noEditPoints="1"/>
            </p:cNvSpPr>
            <p:nvPr/>
          </p:nvSpPr>
          <p:spPr bwMode="auto">
            <a:xfrm>
              <a:off x="10347326" y="3171825"/>
              <a:ext cx="3397250" cy="2144713"/>
            </a:xfrm>
            <a:custGeom>
              <a:avLst/>
              <a:gdLst>
                <a:gd name="T0" fmla="*/ 527 w 774"/>
                <a:gd name="T1" fmla="*/ 0 h 494"/>
                <a:gd name="T2" fmla="*/ 774 w 774"/>
                <a:gd name="T3" fmla="*/ 247 h 494"/>
                <a:gd name="T4" fmla="*/ 527 w 774"/>
                <a:gd name="T5" fmla="*/ 494 h 494"/>
                <a:gd name="T6" fmla="*/ 247 w 774"/>
                <a:gd name="T7" fmla="*/ 494 h 494"/>
                <a:gd name="T8" fmla="*/ 0 w 774"/>
                <a:gd name="T9" fmla="*/ 247 h 494"/>
                <a:gd name="T10" fmla="*/ 247 w 774"/>
                <a:gd name="T11" fmla="*/ 0 h 494"/>
                <a:gd name="T12" fmla="*/ 527 w 774"/>
                <a:gd name="T13" fmla="*/ 0 h 494"/>
                <a:gd name="T14" fmla="*/ 682 w 774"/>
                <a:gd name="T15" fmla="*/ 247 h 494"/>
                <a:gd name="T16" fmla="*/ 527 w 774"/>
                <a:gd name="T17" fmla="*/ 92 h 494"/>
                <a:gd name="T18" fmla="*/ 247 w 774"/>
                <a:gd name="T19" fmla="*/ 92 h 494"/>
                <a:gd name="T20" fmla="*/ 92 w 774"/>
                <a:gd name="T21" fmla="*/ 247 h 494"/>
                <a:gd name="T22" fmla="*/ 247 w 774"/>
                <a:gd name="T23" fmla="*/ 403 h 494"/>
                <a:gd name="T24" fmla="*/ 527 w 774"/>
                <a:gd name="T25" fmla="*/ 403 h 494"/>
                <a:gd name="T26" fmla="*/ 682 w 774"/>
                <a:gd name="T27" fmla="*/ 247 h 494"/>
                <a:gd name="T28" fmla="*/ 682 w 774"/>
                <a:gd name="T29" fmla="*/ 247 h 494"/>
                <a:gd name="T30" fmla="*/ 682 w 774"/>
                <a:gd name="T31" fmla="*/ 247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4" h="494">
                  <a:moveTo>
                    <a:pt x="527" y="0"/>
                  </a:moveTo>
                  <a:cubicBezTo>
                    <a:pt x="663" y="0"/>
                    <a:pt x="774" y="111"/>
                    <a:pt x="774" y="247"/>
                  </a:cubicBezTo>
                  <a:cubicBezTo>
                    <a:pt x="774" y="383"/>
                    <a:pt x="663" y="494"/>
                    <a:pt x="527" y="494"/>
                  </a:cubicBezTo>
                  <a:cubicBezTo>
                    <a:pt x="247" y="494"/>
                    <a:pt x="247" y="494"/>
                    <a:pt x="247" y="494"/>
                  </a:cubicBezTo>
                  <a:cubicBezTo>
                    <a:pt x="111" y="494"/>
                    <a:pt x="0" y="383"/>
                    <a:pt x="0" y="247"/>
                  </a:cubicBezTo>
                  <a:cubicBezTo>
                    <a:pt x="0" y="111"/>
                    <a:pt x="111" y="0"/>
                    <a:pt x="247" y="0"/>
                  </a:cubicBezTo>
                  <a:lnTo>
                    <a:pt x="527" y="0"/>
                  </a:lnTo>
                  <a:close/>
                  <a:moveTo>
                    <a:pt x="682" y="247"/>
                  </a:moveTo>
                  <a:cubicBezTo>
                    <a:pt x="682" y="161"/>
                    <a:pt x="612" y="92"/>
                    <a:pt x="527" y="92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161" y="92"/>
                    <a:pt x="92" y="161"/>
                    <a:pt x="92" y="247"/>
                  </a:cubicBezTo>
                  <a:cubicBezTo>
                    <a:pt x="92" y="333"/>
                    <a:pt x="161" y="403"/>
                    <a:pt x="247" y="403"/>
                  </a:cubicBezTo>
                  <a:cubicBezTo>
                    <a:pt x="527" y="403"/>
                    <a:pt x="527" y="403"/>
                    <a:pt x="527" y="403"/>
                  </a:cubicBezTo>
                  <a:cubicBezTo>
                    <a:pt x="612" y="403"/>
                    <a:pt x="682" y="333"/>
                    <a:pt x="682" y="247"/>
                  </a:cubicBezTo>
                  <a:close/>
                  <a:moveTo>
                    <a:pt x="682" y="247"/>
                  </a:moveTo>
                  <a:cubicBezTo>
                    <a:pt x="682" y="247"/>
                    <a:pt x="682" y="247"/>
                    <a:pt x="682" y="2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Freeform 53"/>
            <p:cNvSpPr>
              <a:spLocks noEditPoints="1"/>
            </p:cNvSpPr>
            <p:nvPr/>
          </p:nvSpPr>
          <p:spPr bwMode="auto">
            <a:xfrm>
              <a:off x="12396788" y="8008938"/>
              <a:ext cx="820738" cy="955675"/>
            </a:xfrm>
            <a:custGeom>
              <a:avLst/>
              <a:gdLst>
                <a:gd name="T0" fmla="*/ 187 w 187"/>
                <a:gd name="T1" fmla="*/ 121 h 220"/>
                <a:gd name="T2" fmla="*/ 187 w 187"/>
                <a:gd name="T3" fmla="*/ 220 h 220"/>
                <a:gd name="T4" fmla="*/ 0 w 187"/>
                <a:gd name="T5" fmla="*/ 220 h 220"/>
                <a:gd name="T6" fmla="*/ 0 w 187"/>
                <a:gd name="T7" fmla="*/ 0 h 220"/>
                <a:gd name="T8" fmla="*/ 74 w 187"/>
                <a:gd name="T9" fmla="*/ 0 h 220"/>
                <a:gd name="T10" fmla="*/ 74 w 187"/>
                <a:gd name="T11" fmla="*/ 97 h 220"/>
                <a:gd name="T12" fmla="*/ 98 w 187"/>
                <a:gd name="T13" fmla="*/ 121 h 220"/>
                <a:gd name="T14" fmla="*/ 187 w 187"/>
                <a:gd name="T15" fmla="*/ 121 h 220"/>
                <a:gd name="T16" fmla="*/ 187 w 187"/>
                <a:gd name="T17" fmla="*/ 121 h 220"/>
                <a:gd name="T18" fmla="*/ 187 w 187"/>
                <a:gd name="T19" fmla="*/ 12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220">
                  <a:moveTo>
                    <a:pt x="187" y="121"/>
                  </a:moveTo>
                  <a:cubicBezTo>
                    <a:pt x="187" y="220"/>
                    <a:pt x="187" y="220"/>
                    <a:pt x="187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110"/>
                    <a:pt x="85" y="121"/>
                    <a:pt x="98" y="121"/>
                  </a:cubicBezTo>
                  <a:lnTo>
                    <a:pt x="187" y="121"/>
                  </a:lnTo>
                  <a:close/>
                  <a:moveTo>
                    <a:pt x="187" y="121"/>
                  </a:moveTo>
                  <a:cubicBezTo>
                    <a:pt x="187" y="121"/>
                    <a:pt x="187" y="121"/>
                    <a:pt x="187" y="1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Freeform 54"/>
            <p:cNvSpPr>
              <a:spLocks noEditPoints="1"/>
            </p:cNvSpPr>
            <p:nvPr/>
          </p:nvSpPr>
          <p:spPr bwMode="auto">
            <a:xfrm>
              <a:off x="10750551" y="3571875"/>
              <a:ext cx="2590800" cy="1349375"/>
            </a:xfrm>
            <a:custGeom>
              <a:avLst/>
              <a:gdLst>
                <a:gd name="T0" fmla="*/ 435 w 590"/>
                <a:gd name="T1" fmla="*/ 0 h 311"/>
                <a:gd name="T2" fmla="*/ 590 w 590"/>
                <a:gd name="T3" fmla="*/ 155 h 311"/>
                <a:gd name="T4" fmla="*/ 435 w 590"/>
                <a:gd name="T5" fmla="*/ 311 h 311"/>
                <a:gd name="T6" fmla="*/ 155 w 590"/>
                <a:gd name="T7" fmla="*/ 311 h 311"/>
                <a:gd name="T8" fmla="*/ 0 w 590"/>
                <a:gd name="T9" fmla="*/ 155 h 311"/>
                <a:gd name="T10" fmla="*/ 155 w 590"/>
                <a:gd name="T11" fmla="*/ 0 h 311"/>
                <a:gd name="T12" fmla="*/ 435 w 590"/>
                <a:gd name="T13" fmla="*/ 0 h 311"/>
                <a:gd name="T14" fmla="*/ 542 w 590"/>
                <a:gd name="T15" fmla="*/ 155 h 311"/>
                <a:gd name="T16" fmla="*/ 435 w 590"/>
                <a:gd name="T17" fmla="*/ 48 h 311"/>
                <a:gd name="T18" fmla="*/ 155 w 590"/>
                <a:gd name="T19" fmla="*/ 48 h 311"/>
                <a:gd name="T20" fmla="*/ 48 w 590"/>
                <a:gd name="T21" fmla="*/ 155 h 311"/>
                <a:gd name="T22" fmla="*/ 155 w 590"/>
                <a:gd name="T23" fmla="*/ 263 h 311"/>
                <a:gd name="T24" fmla="*/ 435 w 590"/>
                <a:gd name="T25" fmla="*/ 263 h 311"/>
                <a:gd name="T26" fmla="*/ 542 w 590"/>
                <a:gd name="T27" fmla="*/ 155 h 311"/>
                <a:gd name="T28" fmla="*/ 542 w 590"/>
                <a:gd name="T29" fmla="*/ 155 h 311"/>
                <a:gd name="T30" fmla="*/ 542 w 590"/>
                <a:gd name="T31" fmla="*/ 15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0" h="311">
                  <a:moveTo>
                    <a:pt x="435" y="0"/>
                  </a:moveTo>
                  <a:cubicBezTo>
                    <a:pt x="520" y="0"/>
                    <a:pt x="590" y="69"/>
                    <a:pt x="590" y="155"/>
                  </a:cubicBezTo>
                  <a:cubicBezTo>
                    <a:pt x="590" y="241"/>
                    <a:pt x="520" y="311"/>
                    <a:pt x="435" y="311"/>
                  </a:cubicBezTo>
                  <a:cubicBezTo>
                    <a:pt x="155" y="311"/>
                    <a:pt x="155" y="311"/>
                    <a:pt x="155" y="311"/>
                  </a:cubicBezTo>
                  <a:cubicBezTo>
                    <a:pt x="69" y="311"/>
                    <a:pt x="0" y="241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lnTo>
                    <a:pt x="435" y="0"/>
                  </a:lnTo>
                  <a:close/>
                  <a:moveTo>
                    <a:pt x="542" y="155"/>
                  </a:moveTo>
                  <a:cubicBezTo>
                    <a:pt x="542" y="96"/>
                    <a:pt x="494" y="48"/>
                    <a:pt x="43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96" y="48"/>
                    <a:pt x="48" y="96"/>
                    <a:pt x="48" y="155"/>
                  </a:cubicBezTo>
                  <a:cubicBezTo>
                    <a:pt x="48" y="214"/>
                    <a:pt x="96" y="263"/>
                    <a:pt x="155" y="263"/>
                  </a:cubicBezTo>
                  <a:cubicBezTo>
                    <a:pt x="435" y="263"/>
                    <a:pt x="435" y="263"/>
                    <a:pt x="435" y="263"/>
                  </a:cubicBezTo>
                  <a:cubicBezTo>
                    <a:pt x="494" y="263"/>
                    <a:pt x="542" y="214"/>
                    <a:pt x="542" y="155"/>
                  </a:cubicBezTo>
                  <a:close/>
                  <a:moveTo>
                    <a:pt x="542" y="155"/>
                  </a:moveTo>
                  <a:cubicBezTo>
                    <a:pt x="542" y="155"/>
                    <a:pt x="542" y="155"/>
                    <a:pt x="542" y="1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Rectangle 55"/>
            <p:cNvSpPr>
              <a:spLocks noChangeArrowheads="1"/>
            </p:cNvSpPr>
            <p:nvPr/>
          </p:nvSpPr>
          <p:spPr bwMode="auto">
            <a:xfrm>
              <a:off x="11904663" y="5526088"/>
              <a:ext cx="280988" cy="36083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6" name="Group 45"/>
          <p:cNvGrpSpPr>
            <a:grpSpLocks noChangeAspect="1"/>
          </p:cNvGrpSpPr>
          <p:nvPr/>
        </p:nvGrpSpPr>
        <p:grpSpPr>
          <a:xfrm>
            <a:off x="7592592" y="1371924"/>
            <a:ext cx="623141" cy="426720"/>
            <a:chOff x="7405688" y="4246562"/>
            <a:chExt cx="6365875" cy="4359276"/>
          </a:xfrm>
        </p:grpSpPr>
        <p:sp>
          <p:nvSpPr>
            <p:cNvPr id="47" name="AutoShape 57"/>
            <p:cNvSpPr>
              <a:spLocks noChangeAspect="1" noChangeArrowheads="1" noTextEdit="1"/>
            </p:cNvSpPr>
            <p:nvPr/>
          </p:nvSpPr>
          <p:spPr bwMode="auto">
            <a:xfrm>
              <a:off x="7405688" y="4251325"/>
              <a:ext cx="6365875" cy="4354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59"/>
            <p:cNvSpPr>
              <a:spLocks noEditPoints="1"/>
            </p:cNvSpPr>
            <p:nvPr/>
          </p:nvSpPr>
          <p:spPr bwMode="auto">
            <a:xfrm>
              <a:off x="7405688" y="4246562"/>
              <a:ext cx="6361113" cy="4341813"/>
            </a:xfrm>
            <a:custGeom>
              <a:avLst/>
              <a:gdLst>
                <a:gd name="T0" fmla="*/ 1451 w 1451"/>
                <a:gd name="T1" fmla="*/ 813 h 999"/>
                <a:gd name="T2" fmla="*/ 1451 w 1451"/>
                <a:gd name="T3" fmla="*/ 900 h 999"/>
                <a:gd name="T4" fmla="*/ 1352 w 1451"/>
                <a:gd name="T5" fmla="*/ 999 h 999"/>
                <a:gd name="T6" fmla="*/ 99 w 1451"/>
                <a:gd name="T7" fmla="*/ 999 h 999"/>
                <a:gd name="T8" fmla="*/ 0 w 1451"/>
                <a:gd name="T9" fmla="*/ 900 h 999"/>
                <a:gd name="T10" fmla="*/ 0 w 1451"/>
                <a:gd name="T11" fmla="*/ 813 h 999"/>
                <a:gd name="T12" fmla="*/ 24 w 1451"/>
                <a:gd name="T13" fmla="*/ 789 h 999"/>
                <a:gd name="T14" fmla="*/ 60 w 1451"/>
                <a:gd name="T15" fmla="*/ 789 h 999"/>
                <a:gd name="T16" fmla="*/ 60 w 1451"/>
                <a:gd name="T17" fmla="*/ 115 h 999"/>
                <a:gd name="T18" fmla="*/ 175 w 1451"/>
                <a:gd name="T19" fmla="*/ 0 h 999"/>
                <a:gd name="T20" fmla="*/ 1277 w 1451"/>
                <a:gd name="T21" fmla="*/ 0 h 999"/>
                <a:gd name="T22" fmla="*/ 1391 w 1451"/>
                <a:gd name="T23" fmla="*/ 115 h 999"/>
                <a:gd name="T24" fmla="*/ 1391 w 1451"/>
                <a:gd name="T25" fmla="*/ 789 h 999"/>
                <a:gd name="T26" fmla="*/ 1427 w 1451"/>
                <a:gd name="T27" fmla="*/ 789 h 999"/>
                <a:gd name="T28" fmla="*/ 1451 w 1451"/>
                <a:gd name="T29" fmla="*/ 813 h 999"/>
                <a:gd name="T30" fmla="*/ 1403 w 1451"/>
                <a:gd name="T31" fmla="*/ 900 h 999"/>
                <a:gd name="T32" fmla="*/ 1403 w 1451"/>
                <a:gd name="T33" fmla="*/ 837 h 999"/>
                <a:gd name="T34" fmla="*/ 48 w 1451"/>
                <a:gd name="T35" fmla="*/ 837 h 999"/>
                <a:gd name="T36" fmla="*/ 48 w 1451"/>
                <a:gd name="T37" fmla="*/ 900 h 999"/>
                <a:gd name="T38" fmla="*/ 99 w 1451"/>
                <a:gd name="T39" fmla="*/ 951 h 999"/>
                <a:gd name="T40" fmla="*/ 1352 w 1451"/>
                <a:gd name="T41" fmla="*/ 951 h 999"/>
                <a:gd name="T42" fmla="*/ 1403 w 1451"/>
                <a:gd name="T43" fmla="*/ 900 h 999"/>
                <a:gd name="T44" fmla="*/ 1343 w 1451"/>
                <a:gd name="T45" fmla="*/ 789 h 999"/>
                <a:gd name="T46" fmla="*/ 1343 w 1451"/>
                <a:gd name="T47" fmla="*/ 115 h 999"/>
                <a:gd name="T48" fmla="*/ 1277 w 1451"/>
                <a:gd name="T49" fmla="*/ 48 h 999"/>
                <a:gd name="T50" fmla="*/ 175 w 1451"/>
                <a:gd name="T51" fmla="*/ 48 h 999"/>
                <a:gd name="T52" fmla="*/ 108 w 1451"/>
                <a:gd name="T53" fmla="*/ 115 h 999"/>
                <a:gd name="T54" fmla="*/ 108 w 1451"/>
                <a:gd name="T55" fmla="*/ 789 h 999"/>
                <a:gd name="T56" fmla="*/ 1343 w 1451"/>
                <a:gd name="T57" fmla="*/ 789 h 999"/>
                <a:gd name="T58" fmla="*/ 1343 w 1451"/>
                <a:gd name="T59" fmla="*/ 789 h 999"/>
                <a:gd name="T60" fmla="*/ 1343 w 1451"/>
                <a:gd name="T61" fmla="*/ 78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51" h="999">
                  <a:moveTo>
                    <a:pt x="1451" y="813"/>
                  </a:moveTo>
                  <a:cubicBezTo>
                    <a:pt x="1451" y="900"/>
                    <a:pt x="1451" y="900"/>
                    <a:pt x="1451" y="900"/>
                  </a:cubicBezTo>
                  <a:cubicBezTo>
                    <a:pt x="1451" y="955"/>
                    <a:pt x="1407" y="999"/>
                    <a:pt x="1352" y="999"/>
                  </a:cubicBezTo>
                  <a:cubicBezTo>
                    <a:pt x="99" y="999"/>
                    <a:pt x="99" y="999"/>
                    <a:pt x="99" y="999"/>
                  </a:cubicBezTo>
                  <a:cubicBezTo>
                    <a:pt x="45" y="999"/>
                    <a:pt x="0" y="955"/>
                    <a:pt x="0" y="900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0" y="800"/>
                    <a:pt x="11" y="789"/>
                    <a:pt x="24" y="789"/>
                  </a:cubicBezTo>
                  <a:cubicBezTo>
                    <a:pt x="60" y="789"/>
                    <a:pt x="60" y="789"/>
                    <a:pt x="60" y="789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60" y="51"/>
                    <a:pt x="111" y="0"/>
                    <a:pt x="175" y="0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340" y="0"/>
                    <a:pt x="1391" y="51"/>
                    <a:pt x="1391" y="115"/>
                  </a:cubicBezTo>
                  <a:cubicBezTo>
                    <a:pt x="1391" y="789"/>
                    <a:pt x="1391" y="789"/>
                    <a:pt x="1391" y="789"/>
                  </a:cubicBezTo>
                  <a:cubicBezTo>
                    <a:pt x="1427" y="789"/>
                    <a:pt x="1427" y="789"/>
                    <a:pt x="1427" y="789"/>
                  </a:cubicBezTo>
                  <a:cubicBezTo>
                    <a:pt x="1440" y="789"/>
                    <a:pt x="1451" y="800"/>
                    <a:pt x="1451" y="813"/>
                  </a:cubicBezTo>
                  <a:close/>
                  <a:moveTo>
                    <a:pt x="1403" y="900"/>
                  </a:moveTo>
                  <a:cubicBezTo>
                    <a:pt x="1403" y="837"/>
                    <a:pt x="1403" y="837"/>
                    <a:pt x="1403" y="837"/>
                  </a:cubicBezTo>
                  <a:cubicBezTo>
                    <a:pt x="48" y="837"/>
                    <a:pt x="48" y="837"/>
                    <a:pt x="48" y="837"/>
                  </a:cubicBezTo>
                  <a:cubicBezTo>
                    <a:pt x="48" y="900"/>
                    <a:pt x="48" y="900"/>
                    <a:pt x="48" y="900"/>
                  </a:cubicBezTo>
                  <a:cubicBezTo>
                    <a:pt x="48" y="928"/>
                    <a:pt x="71" y="951"/>
                    <a:pt x="99" y="951"/>
                  </a:cubicBezTo>
                  <a:cubicBezTo>
                    <a:pt x="1352" y="951"/>
                    <a:pt x="1352" y="951"/>
                    <a:pt x="1352" y="951"/>
                  </a:cubicBezTo>
                  <a:cubicBezTo>
                    <a:pt x="1380" y="951"/>
                    <a:pt x="1403" y="928"/>
                    <a:pt x="1403" y="900"/>
                  </a:cubicBezTo>
                  <a:close/>
                  <a:moveTo>
                    <a:pt x="1343" y="789"/>
                  </a:moveTo>
                  <a:cubicBezTo>
                    <a:pt x="1343" y="115"/>
                    <a:pt x="1343" y="115"/>
                    <a:pt x="1343" y="115"/>
                  </a:cubicBezTo>
                  <a:cubicBezTo>
                    <a:pt x="1343" y="78"/>
                    <a:pt x="1313" y="48"/>
                    <a:pt x="1277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38" y="48"/>
                    <a:pt x="108" y="78"/>
                    <a:pt x="108" y="115"/>
                  </a:cubicBezTo>
                  <a:cubicBezTo>
                    <a:pt x="108" y="789"/>
                    <a:pt x="108" y="789"/>
                    <a:pt x="108" y="789"/>
                  </a:cubicBezTo>
                  <a:lnTo>
                    <a:pt x="1343" y="789"/>
                  </a:lnTo>
                  <a:close/>
                  <a:moveTo>
                    <a:pt x="1343" y="789"/>
                  </a:moveTo>
                  <a:cubicBezTo>
                    <a:pt x="1343" y="789"/>
                    <a:pt x="1343" y="789"/>
                    <a:pt x="1343" y="78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60"/>
            <p:cNvSpPr>
              <a:spLocks noEditPoints="1"/>
            </p:cNvSpPr>
            <p:nvPr/>
          </p:nvSpPr>
          <p:spPr bwMode="auto">
            <a:xfrm>
              <a:off x="7616826" y="7885113"/>
              <a:ext cx="5940425" cy="495300"/>
            </a:xfrm>
            <a:custGeom>
              <a:avLst/>
              <a:gdLst>
                <a:gd name="T0" fmla="*/ 1355 w 1355"/>
                <a:gd name="T1" fmla="*/ 0 h 114"/>
                <a:gd name="T2" fmla="*/ 1355 w 1355"/>
                <a:gd name="T3" fmla="*/ 63 h 114"/>
                <a:gd name="T4" fmla="*/ 1304 w 1355"/>
                <a:gd name="T5" fmla="*/ 114 h 114"/>
                <a:gd name="T6" fmla="*/ 51 w 1355"/>
                <a:gd name="T7" fmla="*/ 114 h 114"/>
                <a:gd name="T8" fmla="*/ 0 w 1355"/>
                <a:gd name="T9" fmla="*/ 63 h 114"/>
                <a:gd name="T10" fmla="*/ 0 w 1355"/>
                <a:gd name="T11" fmla="*/ 0 h 114"/>
                <a:gd name="T12" fmla="*/ 1355 w 1355"/>
                <a:gd name="T13" fmla="*/ 0 h 114"/>
                <a:gd name="T14" fmla="*/ 1355 w 1355"/>
                <a:gd name="T15" fmla="*/ 0 h 114"/>
                <a:gd name="T16" fmla="*/ 1355 w 1355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5" h="114">
                  <a:moveTo>
                    <a:pt x="1355" y="0"/>
                  </a:moveTo>
                  <a:cubicBezTo>
                    <a:pt x="1355" y="63"/>
                    <a:pt x="1355" y="63"/>
                    <a:pt x="1355" y="63"/>
                  </a:cubicBezTo>
                  <a:cubicBezTo>
                    <a:pt x="1355" y="91"/>
                    <a:pt x="1332" y="114"/>
                    <a:pt x="1304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23" y="114"/>
                    <a:pt x="0" y="91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55" y="0"/>
                  </a:lnTo>
                  <a:close/>
                  <a:moveTo>
                    <a:pt x="1355" y="0"/>
                  </a:moveTo>
                  <a:cubicBezTo>
                    <a:pt x="1355" y="0"/>
                    <a:pt x="1355" y="0"/>
                    <a:pt x="135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61"/>
            <p:cNvSpPr>
              <a:spLocks noEditPoints="1"/>
            </p:cNvSpPr>
            <p:nvPr/>
          </p:nvSpPr>
          <p:spPr bwMode="auto">
            <a:xfrm>
              <a:off x="7878763" y="4456113"/>
              <a:ext cx="5414963" cy="3219450"/>
            </a:xfrm>
            <a:custGeom>
              <a:avLst/>
              <a:gdLst>
                <a:gd name="T0" fmla="*/ 1235 w 1235"/>
                <a:gd name="T1" fmla="*/ 67 h 741"/>
                <a:gd name="T2" fmla="*/ 1235 w 1235"/>
                <a:gd name="T3" fmla="*/ 741 h 741"/>
                <a:gd name="T4" fmla="*/ 0 w 1235"/>
                <a:gd name="T5" fmla="*/ 741 h 741"/>
                <a:gd name="T6" fmla="*/ 0 w 1235"/>
                <a:gd name="T7" fmla="*/ 67 h 741"/>
                <a:gd name="T8" fmla="*/ 67 w 1235"/>
                <a:gd name="T9" fmla="*/ 0 h 741"/>
                <a:gd name="T10" fmla="*/ 1169 w 1235"/>
                <a:gd name="T11" fmla="*/ 0 h 741"/>
                <a:gd name="T12" fmla="*/ 1235 w 1235"/>
                <a:gd name="T13" fmla="*/ 67 h 741"/>
                <a:gd name="T14" fmla="*/ 1184 w 1235"/>
                <a:gd name="T15" fmla="*/ 677 h 741"/>
                <a:gd name="T16" fmla="*/ 1184 w 1235"/>
                <a:gd name="T17" fmla="*/ 64 h 741"/>
                <a:gd name="T18" fmla="*/ 1160 w 1235"/>
                <a:gd name="T19" fmla="*/ 40 h 741"/>
                <a:gd name="T20" fmla="*/ 75 w 1235"/>
                <a:gd name="T21" fmla="*/ 40 h 741"/>
                <a:gd name="T22" fmla="*/ 51 w 1235"/>
                <a:gd name="T23" fmla="*/ 64 h 741"/>
                <a:gd name="T24" fmla="*/ 51 w 1235"/>
                <a:gd name="T25" fmla="*/ 677 h 741"/>
                <a:gd name="T26" fmla="*/ 75 w 1235"/>
                <a:gd name="T27" fmla="*/ 701 h 741"/>
                <a:gd name="T28" fmla="*/ 1160 w 1235"/>
                <a:gd name="T29" fmla="*/ 701 h 741"/>
                <a:gd name="T30" fmla="*/ 1184 w 1235"/>
                <a:gd name="T31" fmla="*/ 677 h 741"/>
                <a:gd name="T32" fmla="*/ 1184 w 1235"/>
                <a:gd name="T33" fmla="*/ 677 h 741"/>
                <a:gd name="T34" fmla="*/ 1184 w 1235"/>
                <a:gd name="T35" fmla="*/ 67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5" h="741">
                  <a:moveTo>
                    <a:pt x="1235" y="67"/>
                  </a:moveTo>
                  <a:cubicBezTo>
                    <a:pt x="1235" y="741"/>
                    <a:pt x="1235" y="741"/>
                    <a:pt x="1235" y="741"/>
                  </a:cubicBezTo>
                  <a:cubicBezTo>
                    <a:pt x="0" y="741"/>
                    <a:pt x="0" y="741"/>
                    <a:pt x="0" y="741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169" y="0"/>
                    <a:pt x="1169" y="0"/>
                    <a:pt x="1169" y="0"/>
                  </a:cubicBezTo>
                  <a:cubicBezTo>
                    <a:pt x="1205" y="0"/>
                    <a:pt x="1235" y="30"/>
                    <a:pt x="1235" y="67"/>
                  </a:cubicBezTo>
                  <a:close/>
                  <a:moveTo>
                    <a:pt x="1184" y="677"/>
                  </a:moveTo>
                  <a:cubicBezTo>
                    <a:pt x="1184" y="64"/>
                    <a:pt x="1184" y="64"/>
                    <a:pt x="1184" y="64"/>
                  </a:cubicBezTo>
                  <a:cubicBezTo>
                    <a:pt x="1184" y="51"/>
                    <a:pt x="1173" y="40"/>
                    <a:pt x="1160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2" y="40"/>
                    <a:pt x="51" y="51"/>
                    <a:pt x="51" y="64"/>
                  </a:cubicBezTo>
                  <a:cubicBezTo>
                    <a:pt x="51" y="677"/>
                    <a:pt x="51" y="677"/>
                    <a:pt x="51" y="677"/>
                  </a:cubicBezTo>
                  <a:cubicBezTo>
                    <a:pt x="51" y="690"/>
                    <a:pt x="62" y="701"/>
                    <a:pt x="75" y="701"/>
                  </a:cubicBezTo>
                  <a:cubicBezTo>
                    <a:pt x="1160" y="701"/>
                    <a:pt x="1160" y="701"/>
                    <a:pt x="1160" y="701"/>
                  </a:cubicBezTo>
                  <a:cubicBezTo>
                    <a:pt x="1173" y="701"/>
                    <a:pt x="1184" y="690"/>
                    <a:pt x="1184" y="677"/>
                  </a:cubicBezTo>
                  <a:close/>
                  <a:moveTo>
                    <a:pt x="1184" y="677"/>
                  </a:moveTo>
                  <a:cubicBezTo>
                    <a:pt x="1184" y="677"/>
                    <a:pt x="1184" y="677"/>
                    <a:pt x="1184" y="6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Freeform 62"/>
            <p:cNvSpPr>
              <a:spLocks noEditPoints="1"/>
            </p:cNvSpPr>
            <p:nvPr/>
          </p:nvSpPr>
          <p:spPr bwMode="auto">
            <a:xfrm>
              <a:off x="8102601" y="4629150"/>
              <a:ext cx="4967288" cy="2873375"/>
            </a:xfrm>
            <a:custGeom>
              <a:avLst/>
              <a:gdLst>
                <a:gd name="T0" fmla="*/ 1133 w 1133"/>
                <a:gd name="T1" fmla="*/ 24 h 661"/>
                <a:gd name="T2" fmla="*/ 1133 w 1133"/>
                <a:gd name="T3" fmla="*/ 637 h 661"/>
                <a:gd name="T4" fmla="*/ 1109 w 1133"/>
                <a:gd name="T5" fmla="*/ 661 h 661"/>
                <a:gd name="T6" fmla="*/ 24 w 1133"/>
                <a:gd name="T7" fmla="*/ 661 h 661"/>
                <a:gd name="T8" fmla="*/ 0 w 1133"/>
                <a:gd name="T9" fmla="*/ 637 h 661"/>
                <a:gd name="T10" fmla="*/ 0 w 1133"/>
                <a:gd name="T11" fmla="*/ 24 h 661"/>
                <a:gd name="T12" fmla="*/ 24 w 1133"/>
                <a:gd name="T13" fmla="*/ 0 h 661"/>
                <a:gd name="T14" fmla="*/ 1109 w 1133"/>
                <a:gd name="T15" fmla="*/ 0 h 661"/>
                <a:gd name="T16" fmla="*/ 1133 w 1133"/>
                <a:gd name="T17" fmla="*/ 24 h 661"/>
                <a:gd name="T18" fmla="*/ 1085 w 1133"/>
                <a:gd name="T19" fmla="*/ 613 h 661"/>
                <a:gd name="T20" fmla="*/ 1085 w 1133"/>
                <a:gd name="T21" fmla="*/ 48 h 661"/>
                <a:gd name="T22" fmla="*/ 48 w 1133"/>
                <a:gd name="T23" fmla="*/ 48 h 661"/>
                <a:gd name="T24" fmla="*/ 48 w 1133"/>
                <a:gd name="T25" fmla="*/ 613 h 661"/>
                <a:gd name="T26" fmla="*/ 1085 w 1133"/>
                <a:gd name="T27" fmla="*/ 613 h 661"/>
                <a:gd name="T28" fmla="*/ 1085 w 1133"/>
                <a:gd name="T29" fmla="*/ 613 h 661"/>
                <a:gd name="T30" fmla="*/ 1085 w 1133"/>
                <a:gd name="T31" fmla="*/ 613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3" h="661">
                  <a:moveTo>
                    <a:pt x="1133" y="24"/>
                  </a:moveTo>
                  <a:cubicBezTo>
                    <a:pt x="1133" y="637"/>
                    <a:pt x="1133" y="637"/>
                    <a:pt x="1133" y="637"/>
                  </a:cubicBezTo>
                  <a:cubicBezTo>
                    <a:pt x="1133" y="650"/>
                    <a:pt x="1122" y="661"/>
                    <a:pt x="1109" y="661"/>
                  </a:cubicBezTo>
                  <a:cubicBezTo>
                    <a:pt x="24" y="661"/>
                    <a:pt x="24" y="661"/>
                    <a:pt x="24" y="661"/>
                  </a:cubicBezTo>
                  <a:cubicBezTo>
                    <a:pt x="11" y="661"/>
                    <a:pt x="0" y="650"/>
                    <a:pt x="0" y="63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109" y="0"/>
                    <a:pt x="1109" y="0"/>
                    <a:pt x="1109" y="0"/>
                  </a:cubicBezTo>
                  <a:cubicBezTo>
                    <a:pt x="1122" y="0"/>
                    <a:pt x="1133" y="11"/>
                    <a:pt x="1133" y="24"/>
                  </a:cubicBezTo>
                  <a:close/>
                  <a:moveTo>
                    <a:pt x="1085" y="613"/>
                  </a:moveTo>
                  <a:cubicBezTo>
                    <a:pt x="1085" y="48"/>
                    <a:pt x="1085" y="48"/>
                    <a:pt x="1085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613"/>
                    <a:pt x="48" y="613"/>
                    <a:pt x="48" y="613"/>
                  </a:cubicBezTo>
                  <a:lnTo>
                    <a:pt x="1085" y="613"/>
                  </a:lnTo>
                  <a:close/>
                  <a:moveTo>
                    <a:pt x="1085" y="613"/>
                  </a:moveTo>
                  <a:cubicBezTo>
                    <a:pt x="1085" y="613"/>
                    <a:pt x="1085" y="613"/>
                    <a:pt x="1085" y="61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Freeform 63"/>
            <p:cNvSpPr>
              <a:spLocks noEditPoints="1"/>
            </p:cNvSpPr>
            <p:nvPr/>
          </p:nvSpPr>
          <p:spPr bwMode="auto">
            <a:xfrm>
              <a:off x="9505951" y="4906963"/>
              <a:ext cx="2165350" cy="2317750"/>
            </a:xfrm>
            <a:custGeom>
              <a:avLst/>
              <a:gdLst>
                <a:gd name="T0" fmla="*/ 406 w 494"/>
                <a:gd name="T1" fmla="*/ 66 h 533"/>
                <a:gd name="T2" fmla="*/ 406 w 494"/>
                <a:gd name="T3" fmla="*/ 384 h 533"/>
                <a:gd name="T4" fmla="*/ 264 w 494"/>
                <a:gd name="T5" fmla="*/ 526 h 533"/>
                <a:gd name="T6" fmla="*/ 247 w 494"/>
                <a:gd name="T7" fmla="*/ 533 h 533"/>
                <a:gd name="T8" fmla="*/ 230 w 494"/>
                <a:gd name="T9" fmla="*/ 526 h 533"/>
                <a:gd name="T10" fmla="*/ 87 w 494"/>
                <a:gd name="T11" fmla="*/ 384 h 533"/>
                <a:gd name="T12" fmla="*/ 87 w 494"/>
                <a:gd name="T13" fmla="*/ 66 h 533"/>
                <a:gd name="T14" fmla="*/ 247 w 494"/>
                <a:gd name="T15" fmla="*/ 0 h 533"/>
                <a:gd name="T16" fmla="*/ 406 w 494"/>
                <a:gd name="T17" fmla="*/ 66 h 533"/>
                <a:gd name="T18" fmla="*/ 372 w 494"/>
                <a:gd name="T19" fmla="*/ 350 h 533"/>
                <a:gd name="T20" fmla="*/ 372 w 494"/>
                <a:gd name="T21" fmla="*/ 100 h 533"/>
                <a:gd name="T22" fmla="*/ 247 w 494"/>
                <a:gd name="T23" fmla="*/ 48 h 533"/>
                <a:gd name="T24" fmla="*/ 121 w 494"/>
                <a:gd name="T25" fmla="*/ 100 h 533"/>
                <a:gd name="T26" fmla="*/ 121 w 494"/>
                <a:gd name="T27" fmla="*/ 350 h 533"/>
                <a:gd name="T28" fmla="*/ 247 w 494"/>
                <a:gd name="T29" fmla="*/ 476 h 533"/>
                <a:gd name="T30" fmla="*/ 372 w 494"/>
                <a:gd name="T31" fmla="*/ 350 h 533"/>
                <a:gd name="T32" fmla="*/ 372 w 494"/>
                <a:gd name="T33" fmla="*/ 350 h 533"/>
                <a:gd name="T34" fmla="*/ 372 w 494"/>
                <a:gd name="T35" fmla="*/ 35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4" h="533">
                  <a:moveTo>
                    <a:pt x="406" y="66"/>
                  </a:moveTo>
                  <a:cubicBezTo>
                    <a:pt x="494" y="154"/>
                    <a:pt x="494" y="296"/>
                    <a:pt x="406" y="384"/>
                  </a:cubicBezTo>
                  <a:cubicBezTo>
                    <a:pt x="264" y="526"/>
                    <a:pt x="264" y="526"/>
                    <a:pt x="264" y="526"/>
                  </a:cubicBezTo>
                  <a:cubicBezTo>
                    <a:pt x="259" y="531"/>
                    <a:pt x="253" y="533"/>
                    <a:pt x="247" y="533"/>
                  </a:cubicBezTo>
                  <a:cubicBezTo>
                    <a:pt x="240" y="533"/>
                    <a:pt x="234" y="531"/>
                    <a:pt x="230" y="526"/>
                  </a:cubicBezTo>
                  <a:cubicBezTo>
                    <a:pt x="87" y="384"/>
                    <a:pt x="87" y="384"/>
                    <a:pt x="87" y="384"/>
                  </a:cubicBezTo>
                  <a:cubicBezTo>
                    <a:pt x="0" y="296"/>
                    <a:pt x="0" y="154"/>
                    <a:pt x="87" y="66"/>
                  </a:cubicBezTo>
                  <a:cubicBezTo>
                    <a:pt x="130" y="23"/>
                    <a:pt x="186" y="0"/>
                    <a:pt x="247" y="0"/>
                  </a:cubicBezTo>
                  <a:cubicBezTo>
                    <a:pt x="307" y="0"/>
                    <a:pt x="363" y="23"/>
                    <a:pt x="406" y="66"/>
                  </a:cubicBezTo>
                  <a:close/>
                  <a:moveTo>
                    <a:pt x="372" y="350"/>
                  </a:moveTo>
                  <a:cubicBezTo>
                    <a:pt x="441" y="281"/>
                    <a:pt x="441" y="169"/>
                    <a:pt x="372" y="100"/>
                  </a:cubicBezTo>
                  <a:cubicBezTo>
                    <a:pt x="338" y="66"/>
                    <a:pt x="294" y="48"/>
                    <a:pt x="247" y="48"/>
                  </a:cubicBezTo>
                  <a:cubicBezTo>
                    <a:pt x="199" y="48"/>
                    <a:pt x="155" y="66"/>
                    <a:pt x="121" y="100"/>
                  </a:cubicBezTo>
                  <a:cubicBezTo>
                    <a:pt x="52" y="169"/>
                    <a:pt x="52" y="281"/>
                    <a:pt x="121" y="350"/>
                  </a:cubicBezTo>
                  <a:cubicBezTo>
                    <a:pt x="247" y="476"/>
                    <a:pt x="247" y="476"/>
                    <a:pt x="247" y="476"/>
                  </a:cubicBezTo>
                  <a:lnTo>
                    <a:pt x="372" y="350"/>
                  </a:lnTo>
                  <a:close/>
                  <a:moveTo>
                    <a:pt x="372" y="350"/>
                  </a:moveTo>
                  <a:cubicBezTo>
                    <a:pt x="372" y="350"/>
                    <a:pt x="372" y="350"/>
                    <a:pt x="372" y="3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64"/>
            <p:cNvSpPr>
              <a:spLocks noEditPoints="1"/>
            </p:cNvSpPr>
            <p:nvPr/>
          </p:nvSpPr>
          <p:spPr bwMode="auto">
            <a:xfrm>
              <a:off x="9732963" y="5116513"/>
              <a:ext cx="1706563" cy="1860550"/>
            </a:xfrm>
            <a:custGeom>
              <a:avLst/>
              <a:gdLst>
                <a:gd name="T0" fmla="*/ 320 w 389"/>
                <a:gd name="T1" fmla="*/ 52 h 428"/>
                <a:gd name="T2" fmla="*/ 320 w 389"/>
                <a:gd name="T3" fmla="*/ 302 h 428"/>
                <a:gd name="T4" fmla="*/ 195 w 389"/>
                <a:gd name="T5" fmla="*/ 428 h 428"/>
                <a:gd name="T6" fmla="*/ 69 w 389"/>
                <a:gd name="T7" fmla="*/ 302 h 428"/>
                <a:gd name="T8" fmla="*/ 69 w 389"/>
                <a:gd name="T9" fmla="*/ 52 h 428"/>
                <a:gd name="T10" fmla="*/ 195 w 389"/>
                <a:gd name="T11" fmla="*/ 0 h 428"/>
                <a:gd name="T12" fmla="*/ 320 w 389"/>
                <a:gd name="T13" fmla="*/ 52 h 428"/>
                <a:gd name="T14" fmla="*/ 309 w 389"/>
                <a:gd name="T15" fmla="*/ 176 h 428"/>
                <a:gd name="T16" fmla="*/ 195 w 389"/>
                <a:gd name="T17" fmla="*/ 62 h 428"/>
                <a:gd name="T18" fmla="*/ 80 w 389"/>
                <a:gd name="T19" fmla="*/ 176 h 428"/>
                <a:gd name="T20" fmla="*/ 195 w 389"/>
                <a:gd name="T21" fmla="*/ 291 h 428"/>
                <a:gd name="T22" fmla="*/ 309 w 389"/>
                <a:gd name="T23" fmla="*/ 176 h 428"/>
                <a:gd name="T24" fmla="*/ 309 w 389"/>
                <a:gd name="T25" fmla="*/ 176 h 428"/>
                <a:gd name="T26" fmla="*/ 309 w 389"/>
                <a:gd name="T27" fmla="*/ 176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9" h="428">
                  <a:moveTo>
                    <a:pt x="320" y="52"/>
                  </a:moveTo>
                  <a:cubicBezTo>
                    <a:pt x="389" y="121"/>
                    <a:pt x="389" y="233"/>
                    <a:pt x="320" y="302"/>
                  </a:cubicBezTo>
                  <a:cubicBezTo>
                    <a:pt x="195" y="428"/>
                    <a:pt x="195" y="428"/>
                    <a:pt x="195" y="428"/>
                  </a:cubicBezTo>
                  <a:cubicBezTo>
                    <a:pt x="69" y="302"/>
                    <a:pt x="69" y="302"/>
                    <a:pt x="69" y="302"/>
                  </a:cubicBezTo>
                  <a:cubicBezTo>
                    <a:pt x="0" y="233"/>
                    <a:pt x="0" y="121"/>
                    <a:pt x="69" y="52"/>
                  </a:cubicBezTo>
                  <a:cubicBezTo>
                    <a:pt x="103" y="18"/>
                    <a:pt x="147" y="0"/>
                    <a:pt x="195" y="0"/>
                  </a:cubicBezTo>
                  <a:cubicBezTo>
                    <a:pt x="242" y="0"/>
                    <a:pt x="286" y="18"/>
                    <a:pt x="320" y="52"/>
                  </a:cubicBezTo>
                  <a:close/>
                  <a:moveTo>
                    <a:pt x="309" y="176"/>
                  </a:moveTo>
                  <a:cubicBezTo>
                    <a:pt x="309" y="113"/>
                    <a:pt x="258" y="62"/>
                    <a:pt x="195" y="62"/>
                  </a:cubicBezTo>
                  <a:cubicBezTo>
                    <a:pt x="131" y="62"/>
                    <a:pt x="80" y="113"/>
                    <a:pt x="80" y="176"/>
                  </a:cubicBezTo>
                  <a:cubicBezTo>
                    <a:pt x="80" y="240"/>
                    <a:pt x="131" y="291"/>
                    <a:pt x="195" y="291"/>
                  </a:cubicBezTo>
                  <a:cubicBezTo>
                    <a:pt x="258" y="291"/>
                    <a:pt x="309" y="240"/>
                    <a:pt x="309" y="176"/>
                  </a:cubicBezTo>
                  <a:close/>
                  <a:moveTo>
                    <a:pt x="309" y="176"/>
                  </a:moveTo>
                  <a:cubicBezTo>
                    <a:pt x="309" y="176"/>
                    <a:pt x="309" y="176"/>
                    <a:pt x="309" y="1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Freeform 65"/>
            <p:cNvSpPr>
              <a:spLocks noEditPoints="1"/>
            </p:cNvSpPr>
            <p:nvPr/>
          </p:nvSpPr>
          <p:spPr bwMode="auto">
            <a:xfrm>
              <a:off x="10083801" y="5386388"/>
              <a:ext cx="1004888" cy="993775"/>
            </a:xfrm>
            <a:custGeom>
              <a:avLst/>
              <a:gdLst>
                <a:gd name="T0" fmla="*/ 115 w 229"/>
                <a:gd name="T1" fmla="*/ 0 h 229"/>
                <a:gd name="T2" fmla="*/ 229 w 229"/>
                <a:gd name="T3" fmla="*/ 114 h 229"/>
                <a:gd name="T4" fmla="*/ 115 w 229"/>
                <a:gd name="T5" fmla="*/ 229 h 229"/>
                <a:gd name="T6" fmla="*/ 0 w 229"/>
                <a:gd name="T7" fmla="*/ 114 h 229"/>
                <a:gd name="T8" fmla="*/ 115 w 229"/>
                <a:gd name="T9" fmla="*/ 0 h 229"/>
                <a:gd name="T10" fmla="*/ 181 w 229"/>
                <a:gd name="T11" fmla="*/ 114 h 229"/>
                <a:gd name="T12" fmla="*/ 115 w 229"/>
                <a:gd name="T13" fmla="*/ 48 h 229"/>
                <a:gd name="T14" fmla="*/ 48 w 229"/>
                <a:gd name="T15" fmla="*/ 114 h 229"/>
                <a:gd name="T16" fmla="*/ 115 w 229"/>
                <a:gd name="T17" fmla="*/ 181 h 229"/>
                <a:gd name="T18" fmla="*/ 181 w 229"/>
                <a:gd name="T19" fmla="*/ 114 h 229"/>
                <a:gd name="T20" fmla="*/ 181 w 229"/>
                <a:gd name="T21" fmla="*/ 114 h 229"/>
                <a:gd name="T22" fmla="*/ 181 w 229"/>
                <a:gd name="T23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9" h="229">
                  <a:moveTo>
                    <a:pt x="115" y="0"/>
                  </a:moveTo>
                  <a:cubicBezTo>
                    <a:pt x="178" y="0"/>
                    <a:pt x="229" y="51"/>
                    <a:pt x="229" y="114"/>
                  </a:cubicBezTo>
                  <a:cubicBezTo>
                    <a:pt x="229" y="178"/>
                    <a:pt x="178" y="229"/>
                    <a:pt x="115" y="229"/>
                  </a:cubicBezTo>
                  <a:cubicBezTo>
                    <a:pt x="51" y="229"/>
                    <a:pt x="0" y="178"/>
                    <a:pt x="0" y="114"/>
                  </a:cubicBezTo>
                  <a:cubicBezTo>
                    <a:pt x="0" y="51"/>
                    <a:pt x="51" y="0"/>
                    <a:pt x="115" y="0"/>
                  </a:cubicBezTo>
                  <a:close/>
                  <a:moveTo>
                    <a:pt x="181" y="114"/>
                  </a:moveTo>
                  <a:cubicBezTo>
                    <a:pt x="181" y="78"/>
                    <a:pt x="151" y="48"/>
                    <a:pt x="115" y="48"/>
                  </a:cubicBezTo>
                  <a:cubicBezTo>
                    <a:pt x="78" y="48"/>
                    <a:pt x="48" y="78"/>
                    <a:pt x="48" y="114"/>
                  </a:cubicBezTo>
                  <a:cubicBezTo>
                    <a:pt x="48" y="151"/>
                    <a:pt x="78" y="181"/>
                    <a:pt x="115" y="181"/>
                  </a:cubicBezTo>
                  <a:cubicBezTo>
                    <a:pt x="151" y="181"/>
                    <a:pt x="181" y="151"/>
                    <a:pt x="181" y="114"/>
                  </a:cubicBezTo>
                  <a:close/>
                  <a:moveTo>
                    <a:pt x="181" y="114"/>
                  </a:moveTo>
                  <a:cubicBezTo>
                    <a:pt x="181" y="114"/>
                    <a:pt x="181" y="114"/>
                    <a:pt x="181" y="1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5" name="Group 54"/>
          <p:cNvGrpSpPr>
            <a:grpSpLocks noChangeAspect="1"/>
          </p:cNvGrpSpPr>
          <p:nvPr/>
        </p:nvGrpSpPr>
        <p:grpSpPr>
          <a:xfrm>
            <a:off x="8904765" y="1357178"/>
            <a:ext cx="451799" cy="426720"/>
            <a:chOff x="7253288" y="3975100"/>
            <a:chExt cx="5862638" cy="5537200"/>
          </a:xfrm>
        </p:grpSpPr>
        <p:sp>
          <p:nvSpPr>
            <p:cNvPr id="56" name="Freeform 69"/>
            <p:cNvSpPr>
              <a:spLocks noEditPoints="1"/>
            </p:cNvSpPr>
            <p:nvPr/>
          </p:nvSpPr>
          <p:spPr bwMode="auto">
            <a:xfrm>
              <a:off x="7253288" y="3975100"/>
              <a:ext cx="5862638" cy="5537200"/>
            </a:xfrm>
            <a:custGeom>
              <a:avLst/>
              <a:gdLst>
                <a:gd name="T0" fmla="*/ 1214 w 1337"/>
                <a:gd name="T1" fmla="*/ 538 h 1275"/>
                <a:gd name="T2" fmla="*/ 884 w 1337"/>
                <a:gd name="T3" fmla="*/ 853 h 1275"/>
                <a:gd name="T4" fmla="*/ 569 w 1337"/>
                <a:gd name="T5" fmla="*/ 1183 h 1275"/>
                <a:gd name="T6" fmla="*/ 123 w 1337"/>
                <a:gd name="T7" fmla="*/ 1183 h 1275"/>
                <a:gd name="T8" fmla="*/ 388 w 1337"/>
                <a:gd name="T9" fmla="*/ 472 h 1275"/>
                <a:gd name="T10" fmla="*/ 503 w 1337"/>
                <a:gd name="T11" fmla="*/ 357 h 1275"/>
                <a:gd name="T12" fmla="*/ 991 w 1337"/>
                <a:gd name="T13" fmla="*/ 0 h 1275"/>
                <a:gd name="T14" fmla="*/ 1214 w 1337"/>
                <a:gd name="T15" fmla="*/ 92 h 1275"/>
                <a:gd name="T16" fmla="*/ 1180 w 1337"/>
                <a:gd name="T17" fmla="*/ 126 h 1275"/>
                <a:gd name="T18" fmla="*/ 991 w 1337"/>
                <a:gd name="T19" fmla="*/ 48 h 1275"/>
                <a:gd name="T20" fmla="*/ 540 w 1337"/>
                <a:gd name="T21" fmla="*/ 388 h 1275"/>
                <a:gd name="T22" fmla="*/ 881 w 1337"/>
                <a:gd name="T23" fmla="*/ 205 h 1275"/>
                <a:gd name="T24" fmla="*/ 991 w 1337"/>
                <a:gd name="T25" fmla="*/ 160 h 1275"/>
                <a:gd name="T26" fmla="*/ 1146 w 1337"/>
                <a:gd name="T27" fmla="*/ 315 h 1275"/>
                <a:gd name="T28" fmla="*/ 836 w 1337"/>
                <a:gd name="T29" fmla="*/ 689 h 1275"/>
                <a:gd name="T30" fmla="*/ 726 w 1337"/>
                <a:gd name="T31" fmla="*/ 735 h 1275"/>
                <a:gd name="T32" fmla="*/ 572 w 1337"/>
                <a:gd name="T33" fmla="*/ 595 h 1275"/>
                <a:gd name="T34" fmla="*/ 477 w 1337"/>
                <a:gd name="T35" fmla="*/ 677 h 1275"/>
                <a:gd name="T36" fmla="*/ 643 w 1337"/>
                <a:gd name="T37" fmla="*/ 833 h 1275"/>
                <a:gd name="T38" fmla="*/ 915 w 1337"/>
                <a:gd name="T39" fmla="*/ 769 h 1275"/>
                <a:gd name="T40" fmla="*/ 1098 w 1337"/>
                <a:gd name="T41" fmla="*/ 315 h 1275"/>
                <a:gd name="T42" fmla="*/ 991 w 1337"/>
                <a:gd name="T43" fmla="*/ 208 h 1275"/>
                <a:gd name="T44" fmla="*/ 915 w 1337"/>
                <a:gd name="T45" fmla="*/ 239 h 1275"/>
                <a:gd name="T46" fmla="*/ 834 w 1337"/>
                <a:gd name="T47" fmla="*/ 472 h 1275"/>
                <a:gd name="T48" fmla="*/ 1067 w 1337"/>
                <a:gd name="T49" fmla="*/ 391 h 1275"/>
                <a:gd name="T50" fmla="*/ 802 w 1337"/>
                <a:gd name="T51" fmla="*/ 655 h 1275"/>
                <a:gd name="T52" fmla="*/ 800 w 1337"/>
                <a:gd name="T53" fmla="*/ 506 h 1275"/>
                <a:gd name="T54" fmla="*/ 482 w 1337"/>
                <a:gd name="T55" fmla="*/ 461 h 1275"/>
                <a:gd name="T56" fmla="*/ 157 w 1337"/>
                <a:gd name="T57" fmla="*/ 771 h 1275"/>
                <a:gd name="T58" fmla="*/ 535 w 1337"/>
                <a:gd name="T59" fmla="*/ 1149 h 1275"/>
                <a:gd name="T60" fmla="*/ 726 w 1337"/>
                <a:gd name="T61" fmla="*/ 895 h 1275"/>
                <a:gd name="T62" fmla="*/ 456 w 1337"/>
                <a:gd name="T63" fmla="*/ 1070 h 1275"/>
                <a:gd name="T64" fmla="*/ 346 w 1337"/>
                <a:gd name="T65" fmla="*/ 1115 h 1275"/>
                <a:gd name="T66" fmla="*/ 236 w 1337"/>
                <a:gd name="T67" fmla="*/ 850 h 1275"/>
                <a:gd name="T68" fmla="*/ 593 w 1337"/>
                <a:gd name="T69" fmla="*/ 541 h 1275"/>
                <a:gd name="T70" fmla="*/ 765 w 1337"/>
                <a:gd name="T71" fmla="*/ 679 h 1275"/>
                <a:gd name="T72" fmla="*/ 718 w 1337"/>
                <a:gd name="T73" fmla="*/ 686 h 1275"/>
                <a:gd name="T74" fmla="*/ 619 w 1337"/>
                <a:gd name="T75" fmla="*/ 588 h 1275"/>
                <a:gd name="T76" fmla="*/ 718 w 1337"/>
                <a:gd name="T77" fmla="*/ 686 h 1275"/>
                <a:gd name="T78" fmla="*/ 592 w 1337"/>
                <a:gd name="T79" fmla="*/ 865 h 1275"/>
                <a:gd name="T80" fmla="*/ 441 w 1337"/>
                <a:gd name="T81" fmla="*/ 713 h 1275"/>
                <a:gd name="T82" fmla="*/ 270 w 1337"/>
                <a:gd name="T83" fmla="*/ 1036 h 1275"/>
                <a:gd name="T84" fmla="*/ 346 w 1337"/>
                <a:gd name="T85" fmla="*/ 1067 h 1275"/>
                <a:gd name="T86" fmla="*/ 422 w 1337"/>
                <a:gd name="T87" fmla="*/ 1036 h 1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37" h="1275">
                  <a:moveTo>
                    <a:pt x="1214" y="92"/>
                  </a:moveTo>
                  <a:cubicBezTo>
                    <a:pt x="1337" y="215"/>
                    <a:pt x="1337" y="415"/>
                    <a:pt x="1214" y="538"/>
                  </a:cubicBezTo>
                  <a:cubicBezTo>
                    <a:pt x="949" y="802"/>
                    <a:pt x="949" y="802"/>
                    <a:pt x="949" y="802"/>
                  </a:cubicBezTo>
                  <a:cubicBezTo>
                    <a:pt x="930" y="822"/>
                    <a:pt x="908" y="839"/>
                    <a:pt x="884" y="853"/>
                  </a:cubicBezTo>
                  <a:cubicBezTo>
                    <a:pt x="870" y="876"/>
                    <a:pt x="853" y="898"/>
                    <a:pt x="834" y="918"/>
                  </a:cubicBezTo>
                  <a:cubicBezTo>
                    <a:pt x="569" y="1183"/>
                    <a:pt x="569" y="1183"/>
                    <a:pt x="569" y="1183"/>
                  </a:cubicBezTo>
                  <a:cubicBezTo>
                    <a:pt x="508" y="1244"/>
                    <a:pt x="427" y="1275"/>
                    <a:pt x="346" y="1275"/>
                  </a:cubicBezTo>
                  <a:cubicBezTo>
                    <a:pt x="265" y="1275"/>
                    <a:pt x="185" y="1244"/>
                    <a:pt x="123" y="1183"/>
                  </a:cubicBezTo>
                  <a:cubicBezTo>
                    <a:pt x="0" y="1060"/>
                    <a:pt x="0" y="860"/>
                    <a:pt x="123" y="737"/>
                  </a:cubicBezTo>
                  <a:cubicBezTo>
                    <a:pt x="388" y="472"/>
                    <a:pt x="388" y="472"/>
                    <a:pt x="388" y="472"/>
                  </a:cubicBezTo>
                  <a:cubicBezTo>
                    <a:pt x="408" y="453"/>
                    <a:pt x="429" y="436"/>
                    <a:pt x="453" y="422"/>
                  </a:cubicBezTo>
                  <a:cubicBezTo>
                    <a:pt x="467" y="398"/>
                    <a:pt x="484" y="376"/>
                    <a:pt x="503" y="357"/>
                  </a:cubicBezTo>
                  <a:cubicBezTo>
                    <a:pt x="768" y="92"/>
                    <a:pt x="768" y="92"/>
                    <a:pt x="768" y="92"/>
                  </a:cubicBezTo>
                  <a:cubicBezTo>
                    <a:pt x="828" y="33"/>
                    <a:pt x="907" y="0"/>
                    <a:pt x="991" y="0"/>
                  </a:cubicBezTo>
                  <a:cubicBezTo>
                    <a:pt x="991" y="0"/>
                    <a:pt x="991" y="0"/>
                    <a:pt x="991" y="0"/>
                  </a:cubicBezTo>
                  <a:cubicBezTo>
                    <a:pt x="1075" y="0"/>
                    <a:pt x="1154" y="33"/>
                    <a:pt x="1214" y="92"/>
                  </a:cubicBezTo>
                  <a:close/>
                  <a:moveTo>
                    <a:pt x="1180" y="504"/>
                  </a:moveTo>
                  <a:cubicBezTo>
                    <a:pt x="1284" y="400"/>
                    <a:pt x="1284" y="230"/>
                    <a:pt x="1180" y="126"/>
                  </a:cubicBezTo>
                  <a:cubicBezTo>
                    <a:pt x="1130" y="76"/>
                    <a:pt x="1062" y="48"/>
                    <a:pt x="991" y="48"/>
                  </a:cubicBezTo>
                  <a:cubicBezTo>
                    <a:pt x="991" y="48"/>
                    <a:pt x="991" y="48"/>
                    <a:pt x="991" y="48"/>
                  </a:cubicBezTo>
                  <a:cubicBezTo>
                    <a:pt x="920" y="48"/>
                    <a:pt x="852" y="75"/>
                    <a:pt x="802" y="126"/>
                  </a:cubicBezTo>
                  <a:cubicBezTo>
                    <a:pt x="540" y="388"/>
                    <a:pt x="540" y="388"/>
                    <a:pt x="540" y="388"/>
                  </a:cubicBezTo>
                  <a:cubicBezTo>
                    <a:pt x="591" y="376"/>
                    <a:pt x="644" y="377"/>
                    <a:pt x="695" y="391"/>
                  </a:cubicBezTo>
                  <a:cubicBezTo>
                    <a:pt x="881" y="205"/>
                    <a:pt x="881" y="205"/>
                    <a:pt x="881" y="205"/>
                  </a:cubicBezTo>
                  <a:cubicBezTo>
                    <a:pt x="911" y="176"/>
                    <a:pt x="950" y="160"/>
                    <a:pt x="991" y="160"/>
                  </a:cubicBezTo>
                  <a:cubicBezTo>
                    <a:pt x="991" y="160"/>
                    <a:pt x="991" y="160"/>
                    <a:pt x="991" y="160"/>
                  </a:cubicBezTo>
                  <a:cubicBezTo>
                    <a:pt x="1033" y="160"/>
                    <a:pt x="1072" y="176"/>
                    <a:pt x="1101" y="205"/>
                  </a:cubicBezTo>
                  <a:cubicBezTo>
                    <a:pt x="1130" y="234"/>
                    <a:pt x="1146" y="273"/>
                    <a:pt x="1146" y="315"/>
                  </a:cubicBezTo>
                  <a:cubicBezTo>
                    <a:pt x="1146" y="356"/>
                    <a:pt x="1130" y="395"/>
                    <a:pt x="1101" y="425"/>
                  </a:cubicBezTo>
                  <a:cubicBezTo>
                    <a:pt x="836" y="689"/>
                    <a:pt x="836" y="689"/>
                    <a:pt x="836" y="689"/>
                  </a:cubicBezTo>
                  <a:cubicBezTo>
                    <a:pt x="811" y="714"/>
                    <a:pt x="779" y="730"/>
                    <a:pt x="744" y="734"/>
                  </a:cubicBezTo>
                  <a:cubicBezTo>
                    <a:pt x="738" y="734"/>
                    <a:pt x="732" y="735"/>
                    <a:pt x="726" y="735"/>
                  </a:cubicBezTo>
                  <a:cubicBezTo>
                    <a:pt x="685" y="735"/>
                    <a:pt x="646" y="719"/>
                    <a:pt x="617" y="689"/>
                  </a:cubicBezTo>
                  <a:cubicBezTo>
                    <a:pt x="591" y="664"/>
                    <a:pt x="575" y="630"/>
                    <a:pt x="572" y="595"/>
                  </a:cubicBezTo>
                  <a:cubicBezTo>
                    <a:pt x="558" y="600"/>
                    <a:pt x="546" y="609"/>
                    <a:pt x="535" y="619"/>
                  </a:cubicBezTo>
                  <a:cubicBezTo>
                    <a:pt x="477" y="677"/>
                    <a:pt x="477" y="677"/>
                    <a:pt x="477" y="677"/>
                  </a:cubicBezTo>
                  <a:cubicBezTo>
                    <a:pt x="491" y="711"/>
                    <a:pt x="511" y="742"/>
                    <a:pt x="537" y="769"/>
                  </a:cubicBezTo>
                  <a:cubicBezTo>
                    <a:pt x="567" y="798"/>
                    <a:pt x="603" y="820"/>
                    <a:pt x="643" y="833"/>
                  </a:cubicBezTo>
                  <a:cubicBezTo>
                    <a:pt x="713" y="856"/>
                    <a:pt x="790" y="849"/>
                    <a:pt x="855" y="814"/>
                  </a:cubicBezTo>
                  <a:cubicBezTo>
                    <a:pt x="877" y="802"/>
                    <a:pt x="897" y="787"/>
                    <a:pt x="915" y="769"/>
                  </a:cubicBezTo>
                  <a:lnTo>
                    <a:pt x="1180" y="504"/>
                  </a:lnTo>
                  <a:close/>
                  <a:moveTo>
                    <a:pt x="1098" y="315"/>
                  </a:moveTo>
                  <a:cubicBezTo>
                    <a:pt x="1098" y="286"/>
                    <a:pt x="1087" y="259"/>
                    <a:pt x="1067" y="239"/>
                  </a:cubicBezTo>
                  <a:cubicBezTo>
                    <a:pt x="1047" y="219"/>
                    <a:pt x="1020" y="208"/>
                    <a:pt x="991" y="208"/>
                  </a:cubicBezTo>
                  <a:cubicBezTo>
                    <a:pt x="991" y="208"/>
                    <a:pt x="991" y="208"/>
                    <a:pt x="991" y="208"/>
                  </a:cubicBezTo>
                  <a:cubicBezTo>
                    <a:pt x="962" y="208"/>
                    <a:pt x="935" y="219"/>
                    <a:pt x="915" y="239"/>
                  </a:cubicBezTo>
                  <a:cubicBezTo>
                    <a:pt x="745" y="410"/>
                    <a:pt x="745" y="410"/>
                    <a:pt x="745" y="410"/>
                  </a:cubicBezTo>
                  <a:cubicBezTo>
                    <a:pt x="778" y="425"/>
                    <a:pt x="808" y="446"/>
                    <a:pt x="834" y="472"/>
                  </a:cubicBezTo>
                  <a:cubicBezTo>
                    <a:pt x="860" y="498"/>
                    <a:pt x="881" y="528"/>
                    <a:pt x="896" y="561"/>
                  </a:cubicBezTo>
                  <a:cubicBezTo>
                    <a:pt x="1067" y="391"/>
                    <a:pt x="1067" y="391"/>
                    <a:pt x="1067" y="391"/>
                  </a:cubicBezTo>
                  <a:cubicBezTo>
                    <a:pt x="1087" y="370"/>
                    <a:pt x="1098" y="344"/>
                    <a:pt x="1098" y="315"/>
                  </a:cubicBezTo>
                  <a:close/>
                  <a:moveTo>
                    <a:pt x="802" y="655"/>
                  </a:moveTo>
                  <a:cubicBezTo>
                    <a:pt x="860" y="598"/>
                    <a:pt x="860" y="598"/>
                    <a:pt x="860" y="598"/>
                  </a:cubicBezTo>
                  <a:cubicBezTo>
                    <a:pt x="846" y="563"/>
                    <a:pt x="826" y="533"/>
                    <a:pt x="800" y="506"/>
                  </a:cubicBezTo>
                  <a:cubicBezTo>
                    <a:pt x="770" y="476"/>
                    <a:pt x="734" y="454"/>
                    <a:pt x="694" y="441"/>
                  </a:cubicBezTo>
                  <a:cubicBezTo>
                    <a:pt x="624" y="418"/>
                    <a:pt x="547" y="425"/>
                    <a:pt x="482" y="461"/>
                  </a:cubicBezTo>
                  <a:cubicBezTo>
                    <a:pt x="460" y="473"/>
                    <a:pt x="440" y="488"/>
                    <a:pt x="422" y="506"/>
                  </a:cubicBezTo>
                  <a:cubicBezTo>
                    <a:pt x="157" y="771"/>
                    <a:pt x="157" y="771"/>
                    <a:pt x="157" y="771"/>
                  </a:cubicBezTo>
                  <a:cubicBezTo>
                    <a:pt x="53" y="875"/>
                    <a:pt x="53" y="1045"/>
                    <a:pt x="157" y="1149"/>
                  </a:cubicBezTo>
                  <a:cubicBezTo>
                    <a:pt x="261" y="1253"/>
                    <a:pt x="431" y="1253"/>
                    <a:pt x="535" y="1149"/>
                  </a:cubicBezTo>
                  <a:cubicBezTo>
                    <a:pt x="797" y="887"/>
                    <a:pt x="797" y="887"/>
                    <a:pt x="797" y="887"/>
                  </a:cubicBezTo>
                  <a:cubicBezTo>
                    <a:pt x="774" y="892"/>
                    <a:pt x="750" y="895"/>
                    <a:pt x="726" y="895"/>
                  </a:cubicBezTo>
                  <a:cubicBezTo>
                    <a:pt x="698" y="895"/>
                    <a:pt x="670" y="891"/>
                    <a:pt x="642" y="883"/>
                  </a:cubicBezTo>
                  <a:cubicBezTo>
                    <a:pt x="456" y="1070"/>
                    <a:pt x="456" y="1070"/>
                    <a:pt x="456" y="1070"/>
                  </a:cubicBezTo>
                  <a:cubicBezTo>
                    <a:pt x="441" y="1084"/>
                    <a:pt x="424" y="1096"/>
                    <a:pt x="406" y="1103"/>
                  </a:cubicBezTo>
                  <a:cubicBezTo>
                    <a:pt x="387" y="1111"/>
                    <a:pt x="367" y="1115"/>
                    <a:pt x="346" y="1115"/>
                  </a:cubicBezTo>
                  <a:cubicBezTo>
                    <a:pt x="305" y="1115"/>
                    <a:pt x="266" y="1099"/>
                    <a:pt x="236" y="1070"/>
                  </a:cubicBezTo>
                  <a:cubicBezTo>
                    <a:pt x="176" y="1009"/>
                    <a:pt x="176" y="911"/>
                    <a:pt x="236" y="850"/>
                  </a:cubicBezTo>
                  <a:cubicBezTo>
                    <a:pt x="501" y="585"/>
                    <a:pt x="501" y="585"/>
                    <a:pt x="501" y="585"/>
                  </a:cubicBezTo>
                  <a:cubicBezTo>
                    <a:pt x="526" y="561"/>
                    <a:pt x="559" y="545"/>
                    <a:pt x="593" y="541"/>
                  </a:cubicBezTo>
                  <a:cubicBezTo>
                    <a:pt x="641" y="535"/>
                    <a:pt x="687" y="552"/>
                    <a:pt x="721" y="585"/>
                  </a:cubicBezTo>
                  <a:cubicBezTo>
                    <a:pt x="746" y="611"/>
                    <a:pt x="762" y="644"/>
                    <a:pt x="765" y="679"/>
                  </a:cubicBezTo>
                  <a:cubicBezTo>
                    <a:pt x="779" y="674"/>
                    <a:pt x="791" y="666"/>
                    <a:pt x="802" y="655"/>
                  </a:cubicBezTo>
                  <a:close/>
                  <a:moveTo>
                    <a:pt x="718" y="686"/>
                  </a:moveTo>
                  <a:cubicBezTo>
                    <a:pt x="716" y="661"/>
                    <a:pt x="705" y="637"/>
                    <a:pt x="687" y="619"/>
                  </a:cubicBezTo>
                  <a:cubicBezTo>
                    <a:pt x="668" y="601"/>
                    <a:pt x="645" y="590"/>
                    <a:pt x="619" y="588"/>
                  </a:cubicBezTo>
                  <a:cubicBezTo>
                    <a:pt x="621" y="613"/>
                    <a:pt x="632" y="637"/>
                    <a:pt x="650" y="655"/>
                  </a:cubicBezTo>
                  <a:cubicBezTo>
                    <a:pt x="669" y="674"/>
                    <a:pt x="692" y="684"/>
                    <a:pt x="718" y="686"/>
                  </a:cubicBezTo>
                  <a:close/>
                  <a:moveTo>
                    <a:pt x="422" y="1036"/>
                  </a:moveTo>
                  <a:cubicBezTo>
                    <a:pt x="592" y="865"/>
                    <a:pt x="592" y="865"/>
                    <a:pt x="592" y="865"/>
                  </a:cubicBezTo>
                  <a:cubicBezTo>
                    <a:pt x="559" y="850"/>
                    <a:pt x="530" y="829"/>
                    <a:pt x="503" y="802"/>
                  </a:cubicBezTo>
                  <a:cubicBezTo>
                    <a:pt x="477" y="776"/>
                    <a:pt x="456" y="746"/>
                    <a:pt x="441" y="713"/>
                  </a:cubicBezTo>
                  <a:cubicBezTo>
                    <a:pt x="270" y="884"/>
                    <a:pt x="270" y="884"/>
                    <a:pt x="270" y="884"/>
                  </a:cubicBezTo>
                  <a:cubicBezTo>
                    <a:pt x="228" y="926"/>
                    <a:pt x="228" y="994"/>
                    <a:pt x="270" y="1036"/>
                  </a:cubicBezTo>
                  <a:cubicBezTo>
                    <a:pt x="280" y="1046"/>
                    <a:pt x="292" y="1054"/>
                    <a:pt x="305" y="1059"/>
                  </a:cubicBezTo>
                  <a:cubicBezTo>
                    <a:pt x="318" y="1064"/>
                    <a:pt x="332" y="1067"/>
                    <a:pt x="346" y="1067"/>
                  </a:cubicBezTo>
                  <a:cubicBezTo>
                    <a:pt x="375" y="1067"/>
                    <a:pt x="402" y="1056"/>
                    <a:pt x="422" y="1036"/>
                  </a:cubicBezTo>
                  <a:close/>
                  <a:moveTo>
                    <a:pt x="422" y="1036"/>
                  </a:moveTo>
                  <a:cubicBezTo>
                    <a:pt x="422" y="1036"/>
                    <a:pt x="422" y="1036"/>
                    <a:pt x="422" y="10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Freeform 70"/>
            <p:cNvSpPr>
              <a:spLocks noEditPoints="1"/>
            </p:cNvSpPr>
            <p:nvPr/>
          </p:nvSpPr>
          <p:spPr bwMode="auto">
            <a:xfrm>
              <a:off x="9345613" y="4183063"/>
              <a:ext cx="3538538" cy="3509963"/>
            </a:xfrm>
            <a:custGeom>
              <a:avLst/>
              <a:gdLst>
                <a:gd name="T0" fmla="*/ 703 w 807"/>
                <a:gd name="T1" fmla="*/ 78 h 808"/>
                <a:gd name="T2" fmla="*/ 703 w 807"/>
                <a:gd name="T3" fmla="*/ 456 h 808"/>
                <a:gd name="T4" fmla="*/ 438 w 807"/>
                <a:gd name="T5" fmla="*/ 721 h 808"/>
                <a:gd name="T6" fmla="*/ 378 w 807"/>
                <a:gd name="T7" fmla="*/ 766 h 808"/>
                <a:gd name="T8" fmla="*/ 166 w 807"/>
                <a:gd name="T9" fmla="*/ 785 h 808"/>
                <a:gd name="T10" fmla="*/ 60 w 807"/>
                <a:gd name="T11" fmla="*/ 721 h 808"/>
                <a:gd name="T12" fmla="*/ 0 w 807"/>
                <a:gd name="T13" fmla="*/ 629 h 808"/>
                <a:gd name="T14" fmla="*/ 58 w 807"/>
                <a:gd name="T15" fmla="*/ 571 h 808"/>
                <a:gd name="T16" fmla="*/ 95 w 807"/>
                <a:gd name="T17" fmla="*/ 547 h 808"/>
                <a:gd name="T18" fmla="*/ 140 w 807"/>
                <a:gd name="T19" fmla="*/ 641 h 808"/>
                <a:gd name="T20" fmla="*/ 249 w 807"/>
                <a:gd name="T21" fmla="*/ 687 h 808"/>
                <a:gd name="T22" fmla="*/ 267 w 807"/>
                <a:gd name="T23" fmla="*/ 686 h 808"/>
                <a:gd name="T24" fmla="*/ 359 w 807"/>
                <a:gd name="T25" fmla="*/ 641 h 808"/>
                <a:gd name="T26" fmla="*/ 624 w 807"/>
                <a:gd name="T27" fmla="*/ 377 h 808"/>
                <a:gd name="T28" fmla="*/ 669 w 807"/>
                <a:gd name="T29" fmla="*/ 267 h 808"/>
                <a:gd name="T30" fmla="*/ 624 w 807"/>
                <a:gd name="T31" fmla="*/ 157 h 808"/>
                <a:gd name="T32" fmla="*/ 514 w 807"/>
                <a:gd name="T33" fmla="*/ 112 h 808"/>
                <a:gd name="T34" fmla="*/ 514 w 807"/>
                <a:gd name="T35" fmla="*/ 112 h 808"/>
                <a:gd name="T36" fmla="*/ 404 w 807"/>
                <a:gd name="T37" fmla="*/ 157 h 808"/>
                <a:gd name="T38" fmla="*/ 218 w 807"/>
                <a:gd name="T39" fmla="*/ 343 h 808"/>
                <a:gd name="T40" fmla="*/ 63 w 807"/>
                <a:gd name="T41" fmla="*/ 340 h 808"/>
                <a:gd name="T42" fmla="*/ 325 w 807"/>
                <a:gd name="T43" fmla="*/ 78 h 808"/>
                <a:gd name="T44" fmla="*/ 514 w 807"/>
                <a:gd name="T45" fmla="*/ 0 h 808"/>
                <a:gd name="T46" fmla="*/ 514 w 807"/>
                <a:gd name="T47" fmla="*/ 0 h 808"/>
                <a:gd name="T48" fmla="*/ 703 w 807"/>
                <a:gd name="T49" fmla="*/ 78 h 808"/>
                <a:gd name="T50" fmla="*/ 703 w 807"/>
                <a:gd name="T51" fmla="*/ 78 h 808"/>
                <a:gd name="T52" fmla="*/ 703 w 807"/>
                <a:gd name="T53" fmla="*/ 78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7" h="808">
                  <a:moveTo>
                    <a:pt x="703" y="78"/>
                  </a:moveTo>
                  <a:cubicBezTo>
                    <a:pt x="807" y="182"/>
                    <a:pt x="807" y="352"/>
                    <a:pt x="703" y="456"/>
                  </a:cubicBezTo>
                  <a:cubicBezTo>
                    <a:pt x="438" y="721"/>
                    <a:pt x="438" y="721"/>
                    <a:pt x="438" y="721"/>
                  </a:cubicBezTo>
                  <a:cubicBezTo>
                    <a:pt x="420" y="739"/>
                    <a:pt x="400" y="754"/>
                    <a:pt x="378" y="766"/>
                  </a:cubicBezTo>
                  <a:cubicBezTo>
                    <a:pt x="313" y="801"/>
                    <a:pt x="236" y="808"/>
                    <a:pt x="166" y="785"/>
                  </a:cubicBezTo>
                  <a:cubicBezTo>
                    <a:pt x="126" y="772"/>
                    <a:pt x="90" y="750"/>
                    <a:pt x="60" y="721"/>
                  </a:cubicBezTo>
                  <a:cubicBezTo>
                    <a:pt x="34" y="694"/>
                    <a:pt x="14" y="663"/>
                    <a:pt x="0" y="629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69" y="561"/>
                    <a:pt x="81" y="552"/>
                    <a:pt x="95" y="547"/>
                  </a:cubicBezTo>
                  <a:cubicBezTo>
                    <a:pt x="98" y="582"/>
                    <a:pt x="114" y="616"/>
                    <a:pt x="140" y="641"/>
                  </a:cubicBezTo>
                  <a:cubicBezTo>
                    <a:pt x="169" y="671"/>
                    <a:pt x="208" y="687"/>
                    <a:pt x="249" y="687"/>
                  </a:cubicBezTo>
                  <a:cubicBezTo>
                    <a:pt x="255" y="687"/>
                    <a:pt x="261" y="686"/>
                    <a:pt x="267" y="686"/>
                  </a:cubicBezTo>
                  <a:cubicBezTo>
                    <a:pt x="302" y="682"/>
                    <a:pt x="334" y="666"/>
                    <a:pt x="359" y="641"/>
                  </a:cubicBezTo>
                  <a:cubicBezTo>
                    <a:pt x="624" y="377"/>
                    <a:pt x="624" y="377"/>
                    <a:pt x="624" y="377"/>
                  </a:cubicBezTo>
                  <a:cubicBezTo>
                    <a:pt x="653" y="347"/>
                    <a:pt x="669" y="308"/>
                    <a:pt x="669" y="267"/>
                  </a:cubicBezTo>
                  <a:cubicBezTo>
                    <a:pt x="669" y="225"/>
                    <a:pt x="653" y="186"/>
                    <a:pt x="624" y="157"/>
                  </a:cubicBezTo>
                  <a:cubicBezTo>
                    <a:pt x="595" y="128"/>
                    <a:pt x="556" y="112"/>
                    <a:pt x="514" y="112"/>
                  </a:cubicBezTo>
                  <a:cubicBezTo>
                    <a:pt x="514" y="112"/>
                    <a:pt x="514" y="112"/>
                    <a:pt x="514" y="112"/>
                  </a:cubicBezTo>
                  <a:cubicBezTo>
                    <a:pt x="473" y="112"/>
                    <a:pt x="434" y="128"/>
                    <a:pt x="404" y="157"/>
                  </a:cubicBezTo>
                  <a:cubicBezTo>
                    <a:pt x="218" y="343"/>
                    <a:pt x="218" y="343"/>
                    <a:pt x="218" y="343"/>
                  </a:cubicBezTo>
                  <a:cubicBezTo>
                    <a:pt x="167" y="329"/>
                    <a:pt x="114" y="328"/>
                    <a:pt x="63" y="340"/>
                  </a:cubicBezTo>
                  <a:cubicBezTo>
                    <a:pt x="325" y="78"/>
                    <a:pt x="325" y="78"/>
                    <a:pt x="325" y="78"/>
                  </a:cubicBezTo>
                  <a:cubicBezTo>
                    <a:pt x="375" y="27"/>
                    <a:pt x="443" y="0"/>
                    <a:pt x="514" y="0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85" y="0"/>
                    <a:pt x="653" y="28"/>
                    <a:pt x="703" y="78"/>
                  </a:cubicBezTo>
                  <a:close/>
                  <a:moveTo>
                    <a:pt x="703" y="78"/>
                  </a:moveTo>
                  <a:cubicBezTo>
                    <a:pt x="703" y="78"/>
                    <a:pt x="703" y="78"/>
                    <a:pt x="703" y="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8" name="Freeform 71"/>
            <p:cNvSpPr>
              <a:spLocks noEditPoints="1"/>
            </p:cNvSpPr>
            <p:nvPr/>
          </p:nvSpPr>
          <p:spPr bwMode="auto">
            <a:xfrm>
              <a:off x="7486650" y="5789613"/>
              <a:ext cx="3538538" cy="3627438"/>
            </a:xfrm>
            <a:custGeom>
              <a:avLst/>
              <a:gdLst>
                <a:gd name="T0" fmla="*/ 807 w 807"/>
                <a:gd name="T1" fmla="*/ 180 h 835"/>
                <a:gd name="T2" fmla="*/ 749 w 807"/>
                <a:gd name="T3" fmla="*/ 237 h 835"/>
                <a:gd name="T4" fmla="*/ 712 w 807"/>
                <a:gd name="T5" fmla="*/ 261 h 835"/>
                <a:gd name="T6" fmla="*/ 668 w 807"/>
                <a:gd name="T7" fmla="*/ 167 h 835"/>
                <a:gd name="T8" fmla="*/ 540 w 807"/>
                <a:gd name="T9" fmla="*/ 123 h 835"/>
                <a:gd name="T10" fmla="*/ 448 w 807"/>
                <a:gd name="T11" fmla="*/ 167 h 835"/>
                <a:gd name="T12" fmla="*/ 183 w 807"/>
                <a:gd name="T13" fmla="*/ 432 h 835"/>
                <a:gd name="T14" fmla="*/ 183 w 807"/>
                <a:gd name="T15" fmla="*/ 652 h 835"/>
                <a:gd name="T16" fmla="*/ 293 w 807"/>
                <a:gd name="T17" fmla="*/ 697 h 835"/>
                <a:gd name="T18" fmla="*/ 353 w 807"/>
                <a:gd name="T19" fmla="*/ 685 h 835"/>
                <a:gd name="T20" fmla="*/ 403 w 807"/>
                <a:gd name="T21" fmla="*/ 652 h 835"/>
                <a:gd name="T22" fmla="*/ 589 w 807"/>
                <a:gd name="T23" fmla="*/ 465 h 835"/>
                <a:gd name="T24" fmla="*/ 673 w 807"/>
                <a:gd name="T25" fmla="*/ 477 h 835"/>
                <a:gd name="T26" fmla="*/ 744 w 807"/>
                <a:gd name="T27" fmla="*/ 469 h 835"/>
                <a:gd name="T28" fmla="*/ 482 w 807"/>
                <a:gd name="T29" fmla="*/ 731 h 835"/>
                <a:gd name="T30" fmla="*/ 104 w 807"/>
                <a:gd name="T31" fmla="*/ 731 h 835"/>
                <a:gd name="T32" fmla="*/ 104 w 807"/>
                <a:gd name="T33" fmla="*/ 353 h 835"/>
                <a:gd name="T34" fmla="*/ 369 w 807"/>
                <a:gd name="T35" fmla="*/ 88 h 835"/>
                <a:gd name="T36" fmla="*/ 429 w 807"/>
                <a:gd name="T37" fmla="*/ 43 h 835"/>
                <a:gd name="T38" fmla="*/ 641 w 807"/>
                <a:gd name="T39" fmla="*/ 23 h 835"/>
                <a:gd name="T40" fmla="*/ 747 w 807"/>
                <a:gd name="T41" fmla="*/ 88 h 835"/>
                <a:gd name="T42" fmla="*/ 807 w 807"/>
                <a:gd name="T43" fmla="*/ 180 h 835"/>
                <a:gd name="T44" fmla="*/ 807 w 807"/>
                <a:gd name="T45" fmla="*/ 180 h 835"/>
                <a:gd name="T46" fmla="*/ 807 w 807"/>
                <a:gd name="T47" fmla="*/ 18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835">
                  <a:moveTo>
                    <a:pt x="807" y="180"/>
                  </a:moveTo>
                  <a:cubicBezTo>
                    <a:pt x="749" y="237"/>
                    <a:pt x="749" y="237"/>
                    <a:pt x="749" y="237"/>
                  </a:cubicBezTo>
                  <a:cubicBezTo>
                    <a:pt x="738" y="248"/>
                    <a:pt x="726" y="256"/>
                    <a:pt x="712" y="261"/>
                  </a:cubicBezTo>
                  <a:cubicBezTo>
                    <a:pt x="709" y="226"/>
                    <a:pt x="693" y="193"/>
                    <a:pt x="668" y="167"/>
                  </a:cubicBezTo>
                  <a:cubicBezTo>
                    <a:pt x="634" y="134"/>
                    <a:pt x="588" y="117"/>
                    <a:pt x="540" y="123"/>
                  </a:cubicBezTo>
                  <a:cubicBezTo>
                    <a:pt x="506" y="127"/>
                    <a:pt x="473" y="143"/>
                    <a:pt x="448" y="167"/>
                  </a:cubicBezTo>
                  <a:cubicBezTo>
                    <a:pt x="183" y="432"/>
                    <a:pt x="183" y="432"/>
                    <a:pt x="183" y="432"/>
                  </a:cubicBezTo>
                  <a:cubicBezTo>
                    <a:pt x="123" y="493"/>
                    <a:pt x="123" y="591"/>
                    <a:pt x="183" y="652"/>
                  </a:cubicBezTo>
                  <a:cubicBezTo>
                    <a:pt x="213" y="681"/>
                    <a:pt x="252" y="697"/>
                    <a:pt x="293" y="697"/>
                  </a:cubicBezTo>
                  <a:cubicBezTo>
                    <a:pt x="314" y="697"/>
                    <a:pt x="334" y="693"/>
                    <a:pt x="353" y="685"/>
                  </a:cubicBezTo>
                  <a:cubicBezTo>
                    <a:pt x="371" y="678"/>
                    <a:pt x="388" y="666"/>
                    <a:pt x="403" y="652"/>
                  </a:cubicBezTo>
                  <a:cubicBezTo>
                    <a:pt x="589" y="465"/>
                    <a:pt x="589" y="465"/>
                    <a:pt x="589" y="465"/>
                  </a:cubicBezTo>
                  <a:cubicBezTo>
                    <a:pt x="617" y="473"/>
                    <a:pt x="645" y="477"/>
                    <a:pt x="673" y="477"/>
                  </a:cubicBezTo>
                  <a:cubicBezTo>
                    <a:pt x="697" y="477"/>
                    <a:pt x="721" y="474"/>
                    <a:pt x="744" y="469"/>
                  </a:cubicBezTo>
                  <a:cubicBezTo>
                    <a:pt x="482" y="731"/>
                    <a:pt x="482" y="731"/>
                    <a:pt x="482" y="731"/>
                  </a:cubicBezTo>
                  <a:cubicBezTo>
                    <a:pt x="378" y="835"/>
                    <a:pt x="208" y="835"/>
                    <a:pt x="104" y="731"/>
                  </a:cubicBezTo>
                  <a:cubicBezTo>
                    <a:pt x="0" y="627"/>
                    <a:pt x="0" y="457"/>
                    <a:pt x="104" y="353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87" y="70"/>
                    <a:pt x="407" y="55"/>
                    <a:pt x="429" y="43"/>
                  </a:cubicBezTo>
                  <a:cubicBezTo>
                    <a:pt x="494" y="7"/>
                    <a:pt x="571" y="0"/>
                    <a:pt x="641" y="23"/>
                  </a:cubicBezTo>
                  <a:cubicBezTo>
                    <a:pt x="681" y="36"/>
                    <a:pt x="717" y="58"/>
                    <a:pt x="747" y="88"/>
                  </a:cubicBezTo>
                  <a:cubicBezTo>
                    <a:pt x="773" y="115"/>
                    <a:pt x="793" y="145"/>
                    <a:pt x="807" y="180"/>
                  </a:cubicBezTo>
                  <a:close/>
                  <a:moveTo>
                    <a:pt x="807" y="180"/>
                  </a:moveTo>
                  <a:cubicBezTo>
                    <a:pt x="807" y="180"/>
                    <a:pt x="807" y="180"/>
                    <a:pt x="807" y="18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9" name="Group 58"/>
          <p:cNvGrpSpPr>
            <a:grpSpLocks noChangeAspect="1"/>
          </p:cNvGrpSpPr>
          <p:nvPr/>
        </p:nvGrpSpPr>
        <p:grpSpPr>
          <a:xfrm>
            <a:off x="10094561" y="1434557"/>
            <a:ext cx="598388" cy="304800"/>
            <a:chOff x="8180388" y="5772150"/>
            <a:chExt cx="6438900" cy="3279776"/>
          </a:xfrm>
        </p:grpSpPr>
        <p:sp>
          <p:nvSpPr>
            <p:cNvPr id="60" name="Freeform 75"/>
            <p:cNvSpPr>
              <a:spLocks noEditPoints="1"/>
            </p:cNvSpPr>
            <p:nvPr/>
          </p:nvSpPr>
          <p:spPr bwMode="auto">
            <a:xfrm>
              <a:off x="8180388" y="5772150"/>
              <a:ext cx="6438900" cy="3279776"/>
            </a:xfrm>
            <a:custGeom>
              <a:avLst/>
              <a:gdLst>
                <a:gd name="T0" fmla="*/ 1466 w 1469"/>
                <a:gd name="T1" fmla="*/ 403 h 754"/>
                <a:gd name="T2" fmla="*/ 1173 w 1469"/>
                <a:gd name="T3" fmla="*/ 474 h 754"/>
                <a:gd name="T4" fmla="*/ 1247 w 1469"/>
                <a:gd name="T5" fmla="*/ 629 h 754"/>
                <a:gd name="T6" fmla="*/ 1469 w 1469"/>
                <a:gd name="T7" fmla="*/ 653 h 754"/>
                <a:gd name="T8" fmla="*/ 1247 w 1469"/>
                <a:gd name="T9" fmla="*/ 677 h 754"/>
                <a:gd name="T10" fmla="*/ 1051 w 1469"/>
                <a:gd name="T11" fmla="*/ 677 h 754"/>
                <a:gd name="T12" fmla="*/ 320 w 1469"/>
                <a:gd name="T13" fmla="*/ 754 h 754"/>
                <a:gd name="T14" fmla="*/ 24 w 1469"/>
                <a:gd name="T15" fmla="*/ 677 h 754"/>
                <a:gd name="T16" fmla="*/ 24 w 1469"/>
                <a:gd name="T17" fmla="*/ 629 h 754"/>
                <a:gd name="T18" fmla="*/ 296 w 1469"/>
                <a:gd name="T19" fmla="*/ 555 h 754"/>
                <a:gd name="T20" fmla="*/ 73 w 1469"/>
                <a:gd name="T21" fmla="*/ 474 h 754"/>
                <a:gd name="T22" fmla="*/ 2 w 1469"/>
                <a:gd name="T23" fmla="*/ 71 h 754"/>
                <a:gd name="T24" fmla="*/ 242 w 1469"/>
                <a:gd name="T25" fmla="*/ 0 h 754"/>
                <a:gd name="T26" fmla="*/ 317 w 1469"/>
                <a:gd name="T27" fmla="*/ 58 h 754"/>
                <a:gd name="T28" fmla="*/ 566 w 1469"/>
                <a:gd name="T29" fmla="*/ 70 h 754"/>
                <a:gd name="T30" fmla="*/ 637 w 1469"/>
                <a:gd name="T31" fmla="*/ 403 h 754"/>
                <a:gd name="T32" fmla="*/ 344 w 1469"/>
                <a:gd name="T33" fmla="*/ 474 h 754"/>
                <a:gd name="T34" fmla="*/ 418 w 1469"/>
                <a:gd name="T35" fmla="*/ 629 h 754"/>
                <a:gd name="T36" fmla="*/ 1125 w 1469"/>
                <a:gd name="T37" fmla="*/ 555 h 754"/>
                <a:gd name="T38" fmla="*/ 902 w 1469"/>
                <a:gd name="T39" fmla="*/ 474 h 754"/>
                <a:gd name="T40" fmla="*/ 832 w 1469"/>
                <a:gd name="T41" fmla="*/ 71 h 754"/>
                <a:gd name="T42" fmla="*/ 1072 w 1469"/>
                <a:gd name="T43" fmla="*/ 0 h 754"/>
                <a:gd name="T44" fmla="*/ 1146 w 1469"/>
                <a:gd name="T45" fmla="*/ 58 h 754"/>
                <a:gd name="T46" fmla="*/ 1396 w 1469"/>
                <a:gd name="T47" fmla="*/ 70 h 754"/>
                <a:gd name="T48" fmla="*/ 1418 w 1469"/>
                <a:gd name="T49" fmla="*/ 403 h 754"/>
                <a:gd name="T50" fmla="*/ 1396 w 1469"/>
                <a:gd name="T51" fmla="*/ 118 h 754"/>
                <a:gd name="T52" fmla="*/ 1104 w 1469"/>
                <a:gd name="T53" fmla="*/ 82 h 754"/>
                <a:gd name="T54" fmla="*/ 1072 w 1469"/>
                <a:gd name="T55" fmla="*/ 48 h 754"/>
                <a:gd name="T56" fmla="*/ 880 w 1469"/>
                <a:gd name="T57" fmla="*/ 71 h 754"/>
                <a:gd name="T58" fmla="*/ 902 w 1469"/>
                <a:gd name="T59" fmla="*/ 426 h 754"/>
                <a:gd name="T60" fmla="*/ 1418 w 1469"/>
                <a:gd name="T61" fmla="*/ 403 h 754"/>
                <a:gd name="T62" fmla="*/ 1149 w 1469"/>
                <a:gd name="T63" fmla="*/ 600 h 754"/>
                <a:gd name="T64" fmla="*/ 1149 w 1469"/>
                <a:gd name="T65" fmla="*/ 705 h 754"/>
                <a:gd name="T66" fmla="*/ 589 w 1469"/>
                <a:gd name="T67" fmla="*/ 403 h 754"/>
                <a:gd name="T68" fmla="*/ 566 w 1469"/>
                <a:gd name="T69" fmla="*/ 118 h 754"/>
                <a:gd name="T70" fmla="*/ 275 w 1469"/>
                <a:gd name="T71" fmla="*/ 82 h 754"/>
                <a:gd name="T72" fmla="*/ 242 w 1469"/>
                <a:gd name="T73" fmla="*/ 48 h 754"/>
                <a:gd name="T74" fmla="*/ 50 w 1469"/>
                <a:gd name="T75" fmla="*/ 71 h 754"/>
                <a:gd name="T76" fmla="*/ 73 w 1469"/>
                <a:gd name="T77" fmla="*/ 426 h 754"/>
                <a:gd name="T78" fmla="*/ 589 w 1469"/>
                <a:gd name="T79" fmla="*/ 403 h 754"/>
                <a:gd name="T80" fmla="*/ 320 w 1469"/>
                <a:gd name="T81" fmla="*/ 600 h 754"/>
                <a:gd name="T82" fmla="*/ 320 w 1469"/>
                <a:gd name="T83" fmla="*/ 705 h 754"/>
                <a:gd name="T84" fmla="*/ 373 w 1469"/>
                <a:gd name="T85" fmla="*/ 653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69" h="754">
                  <a:moveTo>
                    <a:pt x="1466" y="141"/>
                  </a:moveTo>
                  <a:cubicBezTo>
                    <a:pt x="1466" y="403"/>
                    <a:pt x="1466" y="403"/>
                    <a:pt x="1466" y="403"/>
                  </a:cubicBezTo>
                  <a:cubicBezTo>
                    <a:pt x="1466" y="442"/>
                    <a:pt x="1435" y="474"/>
                    <a:pt x="1396" y="474"/>
                  </a:cubicBezTo>
                  <a:cubicBezTo>
                    <a:pt x="1173" y="474"/>
                    <a:pt x="1173" y="474"/>
                    <a:pt x="1173" y="474"/>
                  </a:cubicBezTo>
                  <a:cubicBezTo>
                    <a:pt x="1173" y="555"/>
                    <a:pt x="1173" y="555"/>
                    <a:pt x="1173" y="555"/>
                  </a:cubicBezTo>
                  <a:cubicBezTo>
                    <a:pt x="1209" y="564"/>
                    <a:pt x="1238" y="592"/>
                    <a:pt x="1247" y="629"/>
                  </a:cubicBezTo>
                  <a:cubicBezTo>
                    <a:pt x="1445" y="629"/>
                    <a:pt x="1445" y="629"/>
                    <a:pt x="1445" y="629"/>
                  </a:cubicBezTo>
                  <a:cubicBezTo>
                    <a:pt x="1458" y="629"/>
                    <a:pt x="1469" y="639"/>
                    <a:pt x="1469" y="653"/>
                  </a:cubicBezTo>
                  <a:cubicBezTo>
                    <a:pt x="1469" y="666"/>
                    <a:pt x="1458" y="677"/>
                    <a:pt x="1445" y="677"/>
                  </a:cubicBezTo>
                  <a:cubicBezTo>
                    <a:pt x="1247" y="677"/>
                    <a:pt x="1247" y="677"/>
                    <a:pt x="1247" y="677"/>
                  </a:cubicBezTo>
                  <a:cubicBezTo>
                    <a:pt x="1236" y="721"/>
                    <a:pt x="1196" y="754"/>
                    <a:pt x="1149" y="754"/>
                  </a:cubicBezTo>
                  <a:cubicBezTo>
                    <a:pt x="1102" y="754"/>
                    <a:pt x="1062" y="721"/>
                    <a:pt x="1051" y="677"/>
                  </a:cubicBezTo>
                  <a:cubicBezTo>
                    <a:pt x="418" y="677"/>
                    <a:pt x="418" y="677"/>
                    <a:pt x="418" y="677"/>
                  </a:cubicBezTo>
                  <a:cubicBezTo>
                    <a:pt x="407" y="721"/>
                    <a:pt x="367" y="754"/>
                    <a:pt x="320" y="754"/>
                  </a:cubicBezTo>
                  <a:cubicBezTo>
                    <a:pt x="272" y="754"/>
                    <a:pt x="233" y="721"/>
                    <a:pt x="222" y="677"/>
                  </a:cubicBezTo>
                  <a:cubicBezTo>
                    <a:pt x="24" y="677"/>
                    <a:pt x="24" y="677"/>
                    <a:pt x="24" y="677"/>
                  </a:cubicBezTo>
                  <a:cubicBezTo>
                    <a:pt x="11" y="677"/>
                    <a:pt x="0" y="666"/>
                    <a:pt x="0" y="653"/>
                  </a:cubicBezTo>
                  <a:cubicBezTo>
                    <a:pt x="0" y="639"/>
                    <a:pt x="11" y="629"/>
                    <a:pt x="24" y="629"/>
                  </a:cubicBezTo>
                  <a:cubicBezTo>
                    <a:pt x="222" y="629"/>
                    <a:pt x="222" y="629"/>
                    <a:pt x="222" y="629"/>
                  </a:cubicBezTo>
                  <a:cubicBezTo>
                    <a:pt x="231" y="592"/>
                    <a:pt x="259" y="564"/>
                    <a:pt x="296" y="555"/>
                  </a:cubicBezTo>
                  <a:cubicBezTo>
                    <a:pt x="296" y="474"/>
                    <a:pt x="296" y="474"/>
                    <a:pt x="296" y="474"/>
                  </a:cubicBezTo>
                  <a:cubicBezTo>
                    <a:pt x="73" y="474"/>
                    <a:pt x="73" y="474"/>
                    <a:pt x="73" y="474"/>
                  </a:cubicBezTo>
                  <a:cubicBezTo>
                    <a:pt x="34" y="474"/>
                    <a:pt x="2" y="442"/>
                    <a:pt x="2" y="40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32"/>
                    <a:pt x="34" y="0"/>
                    <a:pt x="73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68" y="0"/>
                    <a:pt x="291" y="14"/>
                    <a:pt x="304" y="36"/>
                  </a:cubicBezTo>
                  <a:cubicBezTo>
                    <a:pt x="317" y="58"/>
                    <a:pt x="317" y="58"/>
                    <a:pt x="317" y="58"/>
                  </a:cubicBezTo>
                  <a:cubicBezTo>
                    <a:pt x="321" y="65"/>
                    <a:pt x="328" y="70"/>
                    <a:pt x="336" y="70"/>
                  </a:cubicBezTo>
                  <a:cubicBezTo>
                    <a:pt x="566" y="70"/>
                    <a:pt x="566" y="70"/>
                    <a:pt x="566" y="70"/>
                  </a:cubicBezTo>
                  <a:cubicBezTo>
                    <a:pt x="605" y="70"/>
                    <a:pt x="637" y="102"/>
                    <a:pt x="637" y="141"/>
                  </a:cubicBezTo>
                  <a:cubicBezTo>
                    <a:pt x="637" y="403"/>
                    <a:pt x="637" y="403"/>
                    <a:pt x="637" y="403"/>
                  </a:cubicBezTo>
                  <a:cubicBezTo>
                    <a:pt x="637" y="442"/>
                    <a:pt x="605" y="474"/>
                    <a:pt x="566" y="474"/>
                  </a:cubicBezTo>
                  <a:cubicBezTo>
                    <a:pt x="344" y="474"/>
                    <a:pt x="344" y="474"/>
                    <a:pt x="344" y="474"/>
                  </a:cubicBezTo>
                  <a:cubicBezTo>
                    <a:pt x="344" y="555"/>
                    <a:pt x="344" y="555"/>
                    <a:pt x="344" y="555"/>
                  </a:cubicBezTo>
                  <a:cubicBezTo>
                    <a:pt x="380" y="564"/>
                    <a:pt x="409" y="592"/>
                    <a:pt x="418" y="629"/>
                  </a:cubicBezTo>
                  <a:cubicBezTo>
                    <a:pt x="1051" y="629"/>
                    <a:pt x="1051" y="629"/>
                    <a:pt x="1051" y="629"/>
                  </a:cubicBezTo>
                  <a:cubicBezTo>
                    <a:pt x="1060" y="592"/>
                    <a:pt x="1089" y="564"/>
                    <a:pt x="1125" y="555"/>
                  </a:cubicBezTo>
                  <a:cubicBezTo>
                    <a:pt x="1125" y="474"/>
                    <a:pt x="1125" y="474"/>
                    <a:pt x="1125" y="474"/>
                  </a:cubicBezTo>
                  <a:cubicBezTo>
                    <a:pt x="902" y="474"/>
                    <a:pt x="902" y="474"/>
                    <a:pt x="902" y="474"/>
                  </a:cubicBezTo>
                  <a:cubicBezTo>
                    <a:pt x="863" y="474"/>
                    <a:pt x="832" y="442"/>
                    <a:pt x="832" y="403"/>
                  </a:cubicBezTo>
                  <a:cubicBezTo>
                    <a:pt x="832" y="71"/>
                    <a:pt x="832" y="71"/>
                    <a:pt x="832" y="71"/>
                  </a:cubicBezTo>
                  <a:cubicBezTo>
                    <a:pt x="832" y="32"/>
                    <a:pt x="863" y="0"/>
                    <a:pt x="902" y="0"/>
                  </a:cubicBezTo>
                  <a:cubicBezTo>
                    <a:pt x="1072" y="0"/>
                    <a:pt x="1072" y="0"/>
                    <a:pt x="1072" y="0"/>
                  </a:cubicBezTo>
                  <a:cubicBezTo>
                    <a:pt x="1097" y="0"/>
                    <a:pt x="1121" y="14"/>
                    <a:pt x="1133" y="36"/>
                  </a:cubicBezTo>
                  <a:cubicBezTo>
                    <a:pt x="1146" y="58"/>
                    <a:pt x="1146" y="58"/>
                    <a:pt x="1146" y="58"/>
                  </a:cubicBezTo>
                  <a:cubicBezTo>
                    <a:pt x="1150" y="65"/>
                    <a:pt x="1158" y="70"/>
                    <a:pt x="1166" y="70"/>
                  </a:cubicBezTo>
                  <a:cubicBezTo>
                    <a:pt x="1396" y="70"/>
                    <a:pt x="1396" y="70"/>
                    <a:pt x="1396" y="70"/>
                  </a:cubicBezTo>
                  <a:cubicBezTo>
                    <a:pt x="1435" y="70"/>
                    <a:pt x="1466" y="102"/>
                    <a:pt x="1466" y="141"/>
                  </a:cubicBezTo>
                  <a:close/>
                  <a:moveTo>
                    <a:pt x="1418" y="403"/>
                  </a:moveTo>
                  <a:cubicBezTo>
                    <a:pt x="1418" y="141"/>
                    <a:pt x="1418" y="141"/>
                    <a:pt x="1418" y="141"/>
                  </a:cubicBezTo>
                  <a:cubicBezTo>
                    <a:pt x="1418" y="128"/>
                    <a:pt x="1408" y="118"/>
                    <a:pt x="1396" y="118"/>
                  </a:cubicBezTo>
                  <a:cubicBezTo>
                    <a:pt x="1166" y="118"/>
                    <a:pt x="1166" y="118"/>
                    <a:pt x="1166" y="118"/>
                  </a:cubicBezTo>
                  <a:cubicBezTo>
                    <a:pt x="1140" y="118"/>
                    <a:pt x="1117" y="104"/>
                    <a:pt x="1104" y="82"/>
                  </a:cubicBezTo>
                  <a:cubicBezTo>
                    <a:pt x="1091" y="60"/>
                    <a:pt x="1091" y="60"/>
                    <a:pt x="1091" y="60"/>
                  </a:cubicBezTo>
                  <a:cubicBezTo>
                    <a:pt x="1087" y="52"/>
                    <a:pt x="1080" y="48"/>
                    <a:pt x="1072" y="48"/>
                  </a:cubicBezTo>
                  <a:cubicBezTo>
                    <a:pt x="902" y="48"/>
                    <a:pt x="902" y="48"/>
                    <a:pt x="902" y="48"/>
                  </a:cubicBezTo>
                  <a:cubicBezTo>
                    <a:pt x="890" y="48"/>
                    <a:pt x="880" y="58"/>
                    <a:pt x="880" y="71"/>
                  </a:cubicBezTo>
                  <a:cubicBezTo>
                    <a:pt x="880" y="403"/>
                    <a:pt x="880" y="403"/>
                    <a:pt x="880" y="403"/>
                  </a:cubicBezTo>
                  <a:cubicBezTo>
                    <a:pt x="880" y="415"/>
                    <a:pt x="890" y="426"/>
                    <a:pt x="902" y="426"/>
                  </a:cubicBezTo>
                  <a:cubicBezTo>
                    <a:pt x="1396" y="426"/>
                    <a:pt x="1396" y="426"/>
                    <a:pt x="1396" y="426"/>
                  </a:cubicBezTo>
                  <a:cubicBezTo>
                    <a:pt x="1408" y="426"/>
                    <a:pt x="1418" y="415"/>
                    <a:pt x="1418" y="403"/>
                  </a:cubicBezTo>
                  <a:close/>
                  <a:moveTo>
                    <a:pt x="1202" y="653"/>
                  </a:moveTo>
                  <a:cubicBezTo>
                    <a:pt x="1202" y="624"/>
                    <a:pt x="1178" y="600"/>
                    <a:pt x="1149" y="600"/>
                  </a:cubicBezTo>
                  <a:cubicBezTo>
                    <a:pt x="1120" y="600"/>
                    <a:pt x="1096" y="624"/>
                    <a:pt x="1096" y="653"/>
                  </a:cubicBezTo>
                  <a:cubicBezTo>
                    <a:pt x="1096" y="682"/>
                    <a:pt x="1120" y="705"/>
                    <a:pt x="1149" y="705"/>
                  </a:cubicBezTo>
                  <a:cubicBezTo>
                    <a:pt x="1178" y="705"/>
                    <a:pt x="1202" y="682"/>
                    <a:pt x="1202" y="653"/>
                  </a:cubicBezTo>
                  <a:close/>
                  <a:moveTo>
                    <a:pt x="589" y="403"/>
                  </a:moveTo>
                  <a:cubicBezTo>
                    <a:pt x="589" y="141"/>
                    <a:pt x="589" y="141"/>
                    <a:pt x="589" y="141"/>
                  </a:cubicBezTo>
                  <a:cubicBezTo>
                    <a:pt x="589" y="128"/>
                    <a:pt x="579" y="118"/>
                    <a:pt x="566" y="118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311" y="118"/>
                    <a:pt x="287" y="104"/>
                    <a:pt x="275" y="82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58" y="52"/>
                    <a:pt x="251" y="48"/>
                    <a:pt x="242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1" y="48"/>
                    <a:pt x="50" y="58"/>
                    <a:pt x="50" y="71"/>
                  </a:cubicBezTo>
                  <a:cubicBezTo>
                    <a:pt x="50" y="403"/>
                    <a:pt x="50" y="403"/>
                    <a:pt x="50" y="403"/>
                  </a:cubicBezTo>
                  <a:cubicBezTo>
                    <a:pt x="50" y="415"/>
                    <a:pt x="61" y="426"/>
                    <a:pt x="73" y="426"/>
                  </a:cubicBezTo>
                  <a:cubicBezTo>
                    <a:pt x="566" y="426"/>
                    <a:pt x="566" y="426"/>
                    <a:pt x="566" y="426"/>
                  </a:cubicBezTo>
                  <a:cubicBezTo>
                    <a:pt x="579" y="426"/>
                    <a:pt x="589" y="415"/>
                    <a:pt x="589" y="403"/>
                  </a:cubicBezTo>
                  <a:close/>
                  <a:moveTo>
                    <a:pt x="373" y="653"/>
                  </a:moveTo>
                  <a:cubicBezTo>
                    <a:pt x="373" y="624"/>
                    <a:pt x="349" y="600"/>
                    <a:pt x="320" y="600"/>
                  </a:cubicBezTo>
                  <a:cubicBezTo>
                    <a:pt x="291" y="600"/>
                    <a:pt x="267" y="624"/>
                    <a:pt x="267" y="653"/>
                  </a:cubicBezTo>
                  <a:cubicBezTo>
                    <a:pt x="267" y="682"/>
                    <a:pt x="291" y="705"/>
                    <a:pt x="320" y="705"/>
                  </a:cubicBezTo>
                  <a:cubicBezTo>
                    <a:pt x="349" y="705"/>
                    <a:pt x="373" y="682"/>
                    <a:pt x="373" y="653"/>
                  </a:cubicBezTo>
                  <a:close/>
                  <a:moveTo>
                    <a:pt x="373" y="653"/>
                  </a:moveTo>
                  <a:cubicBezTo>
                    <a:pt x="373" y="653"/>
                    <a:pt x="373" y="653"/>
                    <a:pt x="373" y="6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76"/>
            <p:cNvSpPr>
              <a:spLocks noEditPoints="1"/>
            </p:cNvSpPr>
            <p:nvPr/>
          </p:nvSpPr>
          <p:spPr bwMode="auto">
            <a:xfrm>
              <a:off x="12038013" y="5981700"/>
              <a:ext cx="2357437" cy="1643063"/>
            </a:xfrm>
            <a:custGeom>
              <a:avLst/>
              <a:gdLst>
                <a:gd name="T0" fmla="*/ 538 w 538"/>
                <a:gd name="T1" fmla="*/ 93 h 378"/>
                <a:gd name="T2" fmla="*/ 538 w 538"/>
                <a:gd name="T3" fmla="*/ 355 h 378"/>
                <a:gd name="T4" fmla="*/ 516 w 538"/>
                <a:gd name="T5" fmla="*/ 378 h 378"/>
                <a:gd name="T6" fmla="*/ 22 w 538"/>
                <a:gd name="T7" fmla="*/ 378 h 378"/>
                <a:gd name="T8" fmla="*/ 0 w 538"/>
                <a:gd name="T9" fmla="*/ 355 h 378"/>
                <a:gd name="T10" fmla="*/ 0 w 538"/>
                <a:gd name="T11" fmla="*/ 23 h 378"/>
                <a:gd name="T12" fmla="*/ 22 w 538"/>
                <a:gd name="T13" fmla="*/ 0 h 378"/>
                <a:gd name="T14" fmla="*/ 192 w 538"/>
                <a:gd name="T15" fmla="*/ 0 h 378"/>
                <a:gd name="T16" fmla="*/ 211 w 538"/>
                <a:gd name="T17" fmla="*/ 12 h 378"/>
                <a:gd name="T18" fmla="*/ 224 w 538"/>
                <a:gd name="T19" fmla="*/ 34 h 378"/>
                <a:gd name="T20" fmla="*/ 286 w 538"/>
                <a:gd name="T21" fmla="*/ 70 h 378"/>
                <a:gd name="T22" fmla="*/ 516 w 538"/>
                <a:gd name="T23" fmla="*/ 70 h 378"/>
                <a:gd name="T24" fmla="*/ 538 w 538"/>
                <a:gd name="T25" fmla="*/ 93 h 378"/>
                <a:gd name="T26" fmla="*/ 538 w 538"/>
                <a:gd name="T27" fmla="*/ 93 h 378"/>
                <a:gd name="T28" fmla="*/ 538 w 538"/>
                <a:gd name="T29" fmla="*/ 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8" h="378">
                  <a:moveTo>
                    <a:pt x="538" y="93"/>
                  </a:moveTo>
                  <a:cubicBezTo>
                    <a:pt x="538" y="355"/>
                    <a:pt x="538" y="355"/>
                    <a:pt x="538" y="355"/>
                  </a:cubicBezTo>
                  <a:cubicBezTo>
                    <a:pt x="538" y="367"/>
                    <a:pt x="528" y="378"/>
                    <a:pt x="516" y="378"/>
                  </a:cubicBezTo>
                  <a:cubicBezTo>
                    <a:pt x="22" y="378"/>
                    <a:pt x="22" y="378"/>
                    <a:pt x="22" y="378"/>
                  </a:cubicBezTo>
                  <a:cubicBezTo>
                    <a:pt x="10" y="378"/>
                    <a:pt x="0" y="367"/>
                    <a:pt x="0" y="35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00" y="0"/>
                    <a:pt x="207" y="4"/>
                    <a:pt x="211" y="1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37" y="56"/>
                    <a:pt x="260" y="70"/>
                    <a:pt x="286" y="70"/>
                  </a:cubicBezTo>
                  <a:cubicBezTo>
                    <a:pt x="516" y="70"/>
                    <a:pt x="516" y="70"/>
                    <a:pt x="516" y="70"/>
                  </a:cubicBezTo>
                  <a:cubicBezTo>
                    <a:pt x="528" y="70"/>
                    <a:pt x="538" y="80"/>
                    <a:pt x="538" y="93"/>
                  </a:cubicBezTo>
                  <a:close/>
                  <a:moveTo>
                    <a:pt x="538" y="93"/>
                  </a:moveTo>
                  <a:cubicBezTo>
                    <a:pt x="538" y="93"/>
                    <a:pt x="538" y="93"/>
                    <a:pt x="538" y="9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Freeform 77"/>
            <p:cNvSpPr>
              <a:spLocks noEditPoints="1"/>
            </p:cNvSpPr>
            <p:nvPr/>
          </p:nvSpPr>
          <p:spPr bwMode="auto">
            <a:xfrm>
              <a:off x="12984163" y="8382000"/>
              <a:ext cx="465137" cy="455613"/>
            </a:xfrm>
            <a:custGeom>
              <a:avLst/>
              <a:gdLst>
                <a:gd name="T0" fmla="*/ 53 w 106"/>
                <a:gd name="T1" fmla="*/ 0 h 105"/>
                <a:gd name="T2" fmla="*/ 106 w 106"/>
                <a:gd name="T3" fmla="*/ 53 h 105"/>
                <a:gd name="T4" fmla="*/ 53 w 106"/>
                <a:gd name="T5" fmla="*/ 105 h 105"/>
                <a:gd name="T6" fmla="*/ 0 w 106"/>
                <a:gd name="T7" fmla="*/ 53 h 105"/>
                <a:gd name="T8" fmla="*/ 53 w 106"/>
                <a:gd name="T9" fmla="*/ 0 h 105"/>
                <a:gd name="T10" fmla="*/ 53 w 106"/>
                <a:gd name="T11" fmla="*/ 0 h 105"/>
                <a:gd name="T12" fmla="*/ 53 w 10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05">
                  <a:moveTo>
                    <a:pt x="53" y="0"/>
                  </a:moveTo>
                  <a:cubicBezTo>
                    <a:pt x="82" y="0"/>
                    <a:pt x="106" y="24"/>
                    <a:pt x="106" y="53"/>
                  </a:cubicBezTo>
                  <a:cubicBezTo>
                    <a:pt x="106" y="82"/>
                    <a:pt x="82" y="105"/>
                    <a:pt x="53" y="105"/>
                  </a:cubicBezTo>
                  <a:cubicBezTo>
                    <a:pt x="24" y="105"/>
                    <a:pt x="0" y="82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78"/>
            <p:cNvSpPr>
              <a:spLocks noEditPoints="1"/>
            </p:cNvSpPr>
            <p:nvPr/>
          </p:nvSpPr>
          <p:spPr bwMode="auto">
            <a:xfrm>
              <a:off x="8399463" y="5981700"/>
              <a:ext cx="2362200" cy="1643063"/>
            </a:xfrm>
            <a:custGeom>
              <a:avLst/>
              <a:gdLst>
                <a:gd name="T0" fmla="*/ 539 w 539"/>
                <a:gd name="T1" fmla="*/ 93 h 378"/>
                <a:gd name="T2" fmla="*/ 539 w 539"/>
                <a:gd name="T3" fmla="*/ 355 h 378"/>
                <a:gd name="T4" fmla="*/ 516 w 539"/>
                <a:gd name="T5" fmla="*/ 378 h 378"/>
                <a:gd name="T6" fmla="*/ 23 w 539"/>
                <a:gd name="T7" fmla="*/ 378 h 378"/>
                <a:gd name="T8" fmla="*/ 0 w 539"/>
                <a:gd name="T9" fmla="*/ 355 h 378"/>
                <a:gd name="T10" fmla="*/ 0 w 539"/>
                <a:gd name="T11" fmla="*/ 23 h 378"/>
                <a:gd name="T12" fmla="*/ 23 w 539"/>
                <a:gd name="T13" fmla="*/ 0 h 378"/>
                <a:gd name="T14" fmla="*/ 192 w 539"/>
                <a:gd name="T15" fmla="*/ 0 h 378"/>
                <a:gd name="T16" fmla="*/ 212 w 539"/>
                <a:gd name="T17" fmla="*/ 12 h 378"/>
                <a:gd name="T18" fmla="*/ 225 w 539"/>
                <a:gd name="T19" fmla="*/ 34 h 378"/>
                <a:gd name="T20" fmla="*/ 286 w 539"/>
                <a:gd name="T21" fmla="*/ 70 h 378"/>
                <a:gd name="T22" fmla="*/ 516 w 539"/>
                <a:gd name="T23" fmla="*/ 70 h 378"/>
                <a:gd name="T24" fmla="*/ 539 w 539"/>
                <a:gd name="T25" fmla="*/ 93 h 378"/>
                <a:gd name="T26" fmla="*/ 539 w 539"/>
                <a:gd name="T27" fmla="*/ 93 h 378"/>
                <a:gd name="T28" fmla="*/ 539 w 539"/>
                <a:gd name="T29" fmla="*/ 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9" h="378">
                  <a:moveTo>
                    <a:pt x="539" y="93"/>
                  </a:moveTo>
                  <a:cubicBezTo>
                    <a:pt x="539" y="355"/>
                    <a:pt x="539" y="355"/>
                    <a:pt x="539" y="355"/>
                  </a:cubicBezTo>
                  <a:cubicBezTo>
                    <a:pt x="539" y="367"/>
                    <a:pt x="529" y="378"/>
                    <a:pt x="516" y="378"/>
                  </a:cubicBezTo>
                  <a:cubicBezTo>
                    <a:pt x="23" y="378"/>
                    <a:pt x="23" y="378"/>
                    <a:pt x="23" y="378"/>
                  </a:cubicBezTo>
                  <a:cubicBezTo>
                    <a:pt x="11" y="378"/>
                    <a:pt x="0" y="367"/>
                    <a:pt x="0" y="35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1" y="0"/>
                    <a:pt x="23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01" y="0"/>
                    <a:pt x="208" y="4"/>
                    <a:pt x="212" y="12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37" y="56"/>
                    <a:pt x="261" y="70"/>
                    <a:pt x="286" y="70"/>
                  </a:cubicBezTo>
                  <a:cubicBezTo>
                    <a:pt x="516" y="70"/>
                    <a:pt x="516" y="70"/>
                    <a:pt x="516" y="70"/>
                  </a:cubicBezTo>
                  <a:cubicBezTo>
                    <a:pt x="529" y="70"/>
                    <a:pt x="539" y="80"/>
                    <a:pt x="539" y="93"/>
                  </a:cubicBezTo>
                  <a:close/>
                  <a:moveTo>
                    <a:pt x="539" y="93"/>
                  </a:moveTo>
                  <a:cubicBezTo>
                    <a:pt x="539" y="93"/>
                    <a:pt x="539" y="93"/>
                    <a:pt x="539" y="9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79"/>
            <p:cNvSpPr>
              <a:spLocks noEditPoints="1"/>
            </p:cNvSpPr>
            <p:nvPr/>
          </p:nvSpPr>
          <p:spPr bwMode="auto">
            <a:xfrm>
              <a:off x="9350375" y="8382000"/>
              <a:ext cx="465137" cy="455613"/>
            </a:xfrm>
            <a:custGeom>
              <a:avLst/>
              <a:gdLst>
                <a:gd name="T0" fmla="*/ 53 w 106"/>
                <a:gd name="T1" fmla="*/ 0 h 105"/>
                <a:gd name="T2" fmla="*/ 106 w 106"/>
                <a:gd name="T3" fmla="*/ 53 h 105"/>
                <a:gd name="T4" fmla="*/ 53 w 106"/>
                <a:gd name="T5" fmla="*/ 105 h 105"/>
                <a:gd name="T6" fmla="*/ 0 w 106"/>
                <a:gd name="T7" fmla="*/ 53 h 105"/>
                <a:gd name="T8" fmla="*/ 53 w 106"/>
                <a:gd name="T9" fmla="*/ 0 h 105"/>
                <a:gd name="T10" fmla="*/ 53 w 106"/>
                <a:gd name="T11" fmla="*/ 0 h 105"/>
                <a:gd name="T12" fmla="*/ 53 w 10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05">
                  <a:moveTo>
                    <a:pt x="53" y="0"/>
                  </a:moveTo>
                  <a:cubicBezTo>
                    <a:pt x="82" y="0"/>
                    <a:pt x="106" y="24"/>
                    <a:pt x="106" y="53"/>
                  </a:cubicBezTo>
                  <a:cubicBezTo>
                    <a:pt x="106" y="82"/>
                    <a:pt x="82" y="105"/>
                    <a:pt x="53" y="105"/>
                  </a:cubicBezTo>
                  <a:cubicBezTo>
                    <a:pt x="24" y="105"/>
                    <a:pt x="0" y="82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5" name="Group 64"/>
          <p:cNvGrpSpPr>
            <a:grpSpLocks noChangeAspect="1"/>
          </p:cNvGrpSpPr>
          <p:nvPr/>
        </p:nvGrpSpPr>
        <p:grpSpPr>
          <a:xfrm>
            <a:off x="1588522" y="2561627"/>
            <a:ext cx="418466" cy="426720"/>
            <a:chOff x="7134225" y="4054476"/>
            <a:chExt cx="6116637" cy="6237287"/>
          </a:xfrm>
        </p:grpSpPr>
        <p:sp>
          <p:nvSpPr>
            <p:cNvPr id="66" name="Freeform 83"/>
            <p:cNvSpPr>
              <a:spLocks noEditPoints="1"/>
            </p:cNvSpPr>
            <p:nvPr/>
          </p:nvSpPr>
          <p:spPr bwMode="auto">
            <a:xfrm>
              <a:off x="7134225" y="4054476"/>
              <a:ext cx="6116637" cy="6237287"/>
            </a:xfrm>
            <a:custGeom>
              <a:avLst/>
              <a:gdLst>
                <a:gd name="T0" fmla="*/ 1292 w 1395"/>
                <a:gd name="T1" fmla="*/ 1347 h 1436"/>
                <a:gd name="T2" fmla="*/ 1052 w 1395"/>
                <a:gd name="T3" fmla="*/ 1388 h 1436"/>
                <a:gd name="T4" fmla="*/ 343 w 1395"/>
                <a:gd name="T5" fmla="*/ 1436 h 1436"/>
                <a:gd name="T6" fmla="*/ 401 w 1395"/>
                <a:gd name="T7" fmla="*/ 1388 h 1436"/>
                <a:gd name="T8" fmla="*/ 0 w 1395"/>
                <a:gd name="T9" fmla="*/ 1244 h 1436"/>
                <a:gd name="T10" fmla="*/ 399 w 1395"/>
                <a:gd name="T11" fmla="*/ 422 h 1436"/>
                <a:gd name="T12" fmla="*/ 1014 w 1395"/>
                <a:gd name="T13" fmla="*/ 317 h 1436"/>
                <a:gd name="T14" fmla="*/ 1395 w 1395"/>
                <a:gd name="T15" fmla="*/ 526 h 1436"/>
                <a:gd name="T16" fmla="*/ 1155 w 1395"/>
                <a:gd name="T17" fmla="*/ 552 h 1436"/>
                <a:gd name="T18" fmla="*/ 233 w 1395"/>
                <a:gd name="T19" fmla="*/ 628 h 1436"/>
                <a:gd name="T20" fmla="*/ 48 w 1395"/>
                <a:gd name="T21" fmla="*/ 1217 h 1436"/>
                <a:gd name="T22" fmla="*/ 1343 w 1395"/>
                <a:gd name="T23" fmla="*/ 504 h 1436"/>
                <a:gd name="T24" fmla="*/ 52 w 1395"/>
                <a:gd name="T25" fmla="*/ 504 h 1436"/>
                <a:gd name="T26" fmla="*/ 103 w 1395"/>
                <a:gd name="T27" fmla="*/ 1299 h 1436"/>
                <a:gd name="T28" fmla="*/ 1114 w 1395"/>
                <a:gd name="T29" fmla="*/ 628 h 1436"/>
                <a:gd name="T30" fmla="*/ 1046 w 1395"/>
                <a:gd name="T31" fmla="*/ 628 h 1436"/>
                <a:gd name="T32" fmla="*/ 358 w 1395"/>
                <a:gd name="T33" fmla="*/ 552 h 1436"/>
                <a:gd name="T34" fmla="*/ 698 w 1395"/>
                <a:gd name="T35" fmla="*/ 1044 h 1436"/>
                <a:gd name="T36" fmla="*/ 988 w 1395"/>
                <a:gd name="T37" fmla="*/ 552 h 1436"/>
                <a:gd name="T38" fmla="*/ 777 w 1395"/>
                <a:gd name="T39" fmla="*/ 637 h 1436"/>
                <a:gd name="T40" fmla="*/ 722 w 1395"/>
                <a:gd name="T41" fmla="*/ 827 h 1436"/>
                <a:gd name="T42" fmla="*/ 674 w 1395"/>
                <a:gd name="T43" fmla="*/ 847 h 1436"/>
                <a:gd name="T44" fmla="*/ 585 w 1395"/>
                <a:gd name="T45" fmla="*/ 717 h 1436"/>
                <a:gd name="T46" fmla="*/ 652 w 1395"/>
                <a:gd name="T47" fmla="*/ 763 h 1436"/>
                <a:gd name="T48" fmla="*/ 618 w 1395"/>
                <a:gd name="T49" fmla="*/ 619 h 1436"/>
                <a:gd name="T50" fmla="*/ 397 w 1395"/>
                <a:gd name="T51" fmla="*/ 628 h 1436"/>
                <a:gd name="T52" fmla="*/ 945 w 1395"/>
                <a:gd name="T53" fmla="*/ 422 h 1436"/>
                <a:gd name="T54" fmla="*/ 429 w 1395"/>
                <a:gd name="T55" fmla="*/ 317 h 1436"/>
                <a:gd name="T56" fmla="*/ 458 w 1395"/>
                <a:gd name="T57" fmla="*/ 317 h 1436"/>
                <a:gd name="T58" fmla="*/ 913 w 1395"/>
                <a:gd name="T59" fmla="*/ 422 h 1436"/>
                <a:gd name="T60" fmla="*/ 890 w 1395"/>
                <a:gd name="T61" fmla="*/ 1347 h 1436"/>
                <a:gd name="T62" fmla="*/ 928 w 1395"/>
                <a:gd name="T63" fmla="*/ 1388 h 1436"/>
                <a:gd name="T64" fmla="*/ 698 w 1395"/>
                <a:gd name="T65" fmla="*/ 125 h 1436"/>
                <a:gd name="T66" fmla="*/ 633 w 1395"/>
                <a:gd name="T67" fmla="*/ 422 h 1436"/>
                <a:gd name="T68" fmla="*/ 659 w 1395"/>
                <a:gd name="T69" fmla="*/ 376 h 1436"/>
                <a:gd name="T70" fmla="*/ 618 w 1395"/>
                <a:gd name="T71" fmla="*/ 258 h 1436"/>
                <a:gd name="T72" fmla="*/ 698 w 1395"/>
                <a:gd name="T73" fmla="*/ 151 h 1436"/>
                <a:gd name="T74" fmla="*/ 777 w 1395"/>
                <a:gd name="T75" fmla="*/ 258 h 1436"/>
                <a:gd name="T76" fmla="*/ 718 w 1395"/>
                <a:gd name="T77" fmla="*/ 226 h 1436"/>
                <a:gd name="T78" fmla="*/ 762 w 1395"/>
                <a:gd name="T79" fmla="*/ 422 h 1436"/>
                <a:gd name="T80" fmla="*/ 743 w 1395"/>
                <a:gd name="T81" fmla="*/ 671 h 1436"/>
                <a:gd name="T82" fmla="*/ 743 w 1395"/>
                <a:gd name="T83" fmla="*/ 763 h 1436"/>
                <a:gd name="T84" fmla="*/ 718 w 1395"/>
                <a:gd name="T85" fmla="*/ 344 h 1436"/>
                <a:gd name="T86" fmla="*/ 677 w 1395"/>
                <a:gd name="T87" fmla="*/ 290 h 1436"/>
                <a:gd name="T88" fmla="*/ 677 w 1395"/>
                <a:gd name="T89" fmla="*/ 290 h 1436"/>
                <a:gd name="T90" fmla="*/ 634 w 1395"/>
                <a:gd name="T91" fmla="*/ 552 h 1436"/>
                <a:gd name="T92" fmla="*/ 674 w 1395"/>
                <a:gd name="T93" fmla="*/ 60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5" h="1436">
                  <a:moveTo>
                    <a:pt x="1395" y="526"/>
                  </a:moveTo>
                  <a:cubicBezTo>
                    <a:pt x="1395" y="1244"/>
                    <a:pt x="1395" y="1244"/>
                    <a:pt x="1395" y="1244"/>
                  </a:cubicBezTo>
                  <a:cubicBezTo>
                    <a:pt x="1395" y="1301"/>
                    <a:pt x="1349" y="1347"/>
                    <a:pt x="1292" y="1347"/>
                  </a:cubicBezTo>
                  <a:cubicBezTo>
                    <a:pt x="956" y="1347"/>
                    <a:pt x="956" y="1347"/>
                    <a:pt x="956" y="1347"/>
                  </a:cubicBezTo>
                  <a:cubicBezTo>
                    <a:pt x="994" y="1388"/>
                    <a:pt x="994" y="1388"/>
                    <a:pt x="994" y="1388"/>
                  </a:cubicBezTo>
                  <a:cubicBezTo>
                    <a:pt x="1052" y="1388"/>
                    <a:pt x="1052" y="1388"/>
                    <a:pt x="1052" y="1388"/>
                  </a:cubicBezTo>
                  <a:cubicBezTo>
                    <a:pt x="1065" y="1388"/>
                    <a:pt x="1076" y="1399"/>
                    <a:pt x="1076" y="1412"/>
                  </a:cubicBezTo>
                  <a:cubicBezTo>
                    <a:pt x="1076" y="1425"/>
                    <a:pt x="1065" y="1436"/>
                    <a:pt x="1052" y="1436"/>
                  </a:cubicBezTo>
                  <a:cubicBezTo>
                    <a:pt x="343" y="1436"/>
                    <a:pt x="343" y="1436"/>
                    <a:pt x="343" y="1436"/>
                  </a:cubicBezTo>
                  <a:cubicBezTo>
                    <a:pt x="330" y="1436"/>
                    <a:pt x="319" y="1425"/>
                    <a:pt x="319" y="1412"/>
                  </a:cubicBezTo>
                  <a:cubicBezTo>
                    <a:pt x="319" y="1399"/>
                    <a:pt x="330" y="1388"/>
                    <a:pt x="343" y="1388"/>
                  </a:cubicBezTo>
                  <a:cubicBezTo>
                    <a:pt x="401" y="1388"/>
                    <a:pt x="401" y="1388"/>
                    <a:pt x="401" y="1388"/>
                  </a:cubicBezTo>
                  <a:cubicBezTo>
                    <a:pt x="439" y="1347"/>
                    <a:pt x="439" y="1347"/>
                    <a:pt x="439" y="1347"/>
                  </a:cubicBezTo>
                  <a:cubicBezTo>
                    <a:pt x="103" y="1347"/>
                    <a:pt x="103" y="1347"/>
                    <a:pt x="103" y="1347"/>
                  </a:cubicBezTo>
                  <a:cubicBezTo>
                    <a:pt x="46" y="1347"/>
                    <a:pt x="0" y="1301"/>
                    <a:pt x="0" y="1244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469"/>
                    <a:pt x="46" y="422"/>
                    <a:pt x="103" y="422"/>
                  </a:cubicBezTo>
                  <a:cubicBezTo>
                    <a:pt x="399" y="422"/>
                    <a:pt x="399" y="422"/>
                    <a:pt x="399" y="422"/>
                  </a:cubicBezTo>
                  <a:cubicBezTo>
                    <a:pt x="387" y="389"/>
                    <a:pt x="381" y="353"/>
                    <a:pt x="381" y="317"/>
                  </a:cubicBezTo>
                  <a:cubicBezTo>
                    <a:pt x="381" y="142"/>
                    <a:pt x="523" y="0"/>
                    <a:pt x="698" y="0"/>
                  </a:cubicBezTo>
                  <a:cubicBezTo>
                    <a:pt x="872" y="0"/>
                    <a:pt x="1014" y="142"/>
                    <a:pt x="1014" y="317"/>
                  </a:cubicBezTo>
                  <a:cubicBezTo>
                    <a:pt x="1014" y="353"/>
                    <a:pt x="1008" y="389"/>
                    <a:pt x="996" y="422"/>
                  </a:cubicBezTo>
                  <a:cubicBezTo>
                    <a:pt x="1292" y="422"/>
                    <a:pt x="1292" y="422"/>
                    <a:pt x="1292" y="422"/>
                  </a:cubicBezTo>
                  <a:cubicBezTo>
                    <a:pt x="1349" y="422"/>
                    <a:pt x="1395" y="469"/>
                    <a:pt x="1395" y="526"/>
                  </a:cubicBezTo>
                  <a:close/>
                  <a:moveTo>
                    <a:pt x="1347" y="1217"/>
                  </a:moveTo>
                  <a:cubicBezTo>
                    <a:pt x="1347" y="552"/>
                    <a:pt x="1347" y="552"/>
                    <a:pt x="1347" y="552"/>
                  </a:cubicBezTo>
                  <a:cubicBezTo>
                    <a:pt x="1155" y="552"/>
                    <a:pt x="1155" y="552"/>
                    <a:pt x="1155" y="552"/>
                  </a:cubicBezTo>
                  <a:cubicBezTo>
                    <a:pt x="1159" y="577"/>
                    <a:pt x="1162" y="603"/>
                    <a:pt x="1162" y="628"/>
                  </a:cubicBezTo>
                  <a:cubicBezTo>
                    <a:pt x="1162" y="884"/>
                    <a:pt x="953" y="1092"/>
                    <a:pt x="698" y="1092"/>
                  </a:cubicBezTo>
                  <a:cubicBezTo>
                    <a:pt x="442" y="1092"/>
                    <a:pt x="233" y="884"/>
                    <a:pt x="233" y="628"/>
                  </a:cubicBezTo>
                  <a:cubicBezTo>
                    <a:pt x="233" y="603"/>
                    <a:pt x="235" y="577"/>
                    <a:pt x="240" y="552"/>
                  </a:cubicBezTo>
                  <a:cubicBezTo>
                    <a:pt x="48" y="552"/>
                    <a:pt x="48" y="552"/>
                    <a:pt x="48" y="552"/>
                  </a:cubicBezTo>
                  <a:cubicBezTo>
                    <a:pt x="48" y="1217"/>
                    <a:pt x="48" y="1217"/>
                    <a:pt x="48" y="1217"/>
                  </a:cubicBezTo>
                  <a:lnTo>
                    <a:pt x="1347" y="1217"/>
                  </a:lnTo>
                  <a:close/>
                  <a:moveTo>
                    <a:pt x="52" y="504"/>
                  </a:moveTo>
                  <a:cubicBezTo>
                    <a:pt x="1343" y="504"/>
                    <a:pt x="1343" y="504"/>
                    <a:pt x="1343" y="504"/>
                  </a:cubicBezTo>
                  <a:cubicBezTo>
                    <a:pt x="1334" y="484"/>
                    <a:pt x="1315" y="470"/>
                    <a:pt x="1292" y="470"/>
                  </a:cubicBezTo>
                  <a:cubicBezTo>
                    <a:pt x="103" y="470"/>
                    <a:pt x="103" y="470"/>
                    <a:pt x="103" y="470"/>
                  </a:cubicBezTo>
                  <a:cubicBezTo>
                    <a:pt x="80" y="470"/>
                    <a:pt x="61" y="484"/>
                    <a:pt x="52" y="504"/>
                  </a:cubicBezTo>
                  <a:close/>
                  <a:moveTo>
                    <a:pt x="1343" y="1265"/>
                  </a:moveTo>
                  <a:cubicBezTo>
                    <a:pt x="52" y="1265"/>
                    <a:pt x="52" y="1265"/>
                    <a:pt x="52" y="1265"/>
                  </a:cubicBezTo>
                  <a:cubicBezTo>
                    <a:pt x="61" y="1285"/>
                    <a:pt x="80" y="1299"/>
                    <a:pt x="103" y="1299"/>
                  </a:cubicBezTo>
                  <a:cubicBezTo>
                    <a:pt x="1292" y="1299"/>
                    <a:pt x="1292" y="1299"/>
                    <a:pt x="1292" y="1299"/>
                  </a:cubicBezTo>
                  <a:cubicBezTo>
                    <a:pt x="1315" y="1299"/>
                    <a:pt x="1334" y="1285"/>
                    <a:pt x="1343" y="1265"/>
                  </a:cubicBezTo>
                  <a:close/>
                  <a:moveTo>
                    <a:pt x="1114" y="628"/>
                  </a:moveTo>
                  <a:cubicBezTo>
                    <a:pt x="1114" y="603"/>
                    <a:pt x="1111" y="577"/>
                    <a:pt x="1107" y="552"/>
                  </a:cubicBezTo>
                  <a:cubicBezTo>
                    <a:pt x="1037" y="552"/>
                    <a:pt x="1037" y="552"/>
                    <a:pt x="1037" y="552"/>
                  </a:cubicBezTo>
                  <a:cubicBezTo>
                    <a:pt x="1043" y="577"/>
                    <a:pt x="1046" y="602"/>
                    <a:pt x="1046" y="628"/>
                  </a:cubicBezTo>
                  <a:cubicBezTo>
                    <a:pt x="1046" y="820"/>
                    <a:pt x="890" y="977"/>
                    <a:pt x="698" y="977"/>
                  </a:cubicBezTo>
                  <a:cubicBezTo>
                    <a:pt x="505" y="977"/>
                    <a:pt x="349" y="820"/>
                    <a:pt x="349" y="628"/>
                  </a:cubicBezTo>
                  <a:cubicBezTo>
                    <a:pt x="349" y="602"/>
                    <a:pt x="352" y="577"/>
                    <a:pt x="358" y="552"/>
                  </a:cubicBezTo>
                  <a:cubicBezTo>
                    <a:pt x="288" y="552"/>
                    <a:pt x="288" y="552"/>
                    <a:pt x="288" y="552"/>
                  </a:cubicBezTo>
                  <a:cubicBezTo>
                    <a:pt x="284" y="577"/>
                    <a:pt x="281" y="603"/>
                    <a:pt x="281" y="628"/>
                  </a:cubicBezTo>
                  <a:cubicBezTo>
                    <a:pt x="281" y="858"/>
                    <a:pt x="468" y="1044"/>
                    <a:pt x="698" y="1044"/>
                  </a:cubicBezTo>
                  <a:cubicBezTo>
                    <a:pt x="927" y="1044"/>
                    <a:pt x="1114" y="858"/>
                    <a:pt x="1114" y="628"/>
                  </a:cubicBezTo>
                  <a:close/>
                  <a:moveTo>
                    <a:pt x="998" y="628"/>
                  </a:moveTo>
                  <a:cubicBezTo>
                    <a:pt x="998" y="602"/>
                    <a:pt x="995" y="577"/>
                    <a:pt x="988" y="552"/>
                  </a:cubicBezTo>
                  <a:cubicBezTo>
                    <a:pt x="722" y="552"/>
                    <a:pt x="722" y="552"/>
                    <a:pt x="722" y="552"/>
                  </a:cubicBezTo>
                  <a:cubicBezTo>
                    <a:pt x="722" y="607"/>
                    <a:pt x="722" y="607"/>
                    <a:pt x="722" y="607"/>
                  </a:cubicBezTo>
                  <a:cubicBezTo>
                    <a:pt x="742" y="611"/>
                    <a:pt x="762" y="622"/>
                    <a:pt x="777" y="637"/>
                  </a:cubicBezTo>
                  <a:cubicBezTo>
                    <a:pt x="798" y="658"/>
                    <a:pt x="810" y="687"/>
                    <a:pt x="810" y="717"/>
                  </a:cubicBezTo>
                  <a:cubicBezTo>
                    <a:pt x="810" y="747"/>
                    <a:pt x="798" y="775"/>
                    <a:pt x="777" y="797"/>
                  </a:cubicBezTo>
                  <a:cubicBezTo>
                    <a:pt x="762" y="812"/>
                    <a:pt x="742" y="822"/>
                    <a:pt x="722" y="827"/>
                  </a:cubicBezTo>
                  <a:cubicBezTo>
                    <a:pt x="722" y="847"/>
                    <a:pt x="722" y="847"/>
                    <a:pt x="722" y="847"/>
                  </a:cubicBezTo>
                  <a:cubicBezTo>
                    <a:pt x="722" y="860"/>
                    <a:pt x="711" y="871"/>
                    <a:pt x="698" y="871"/>
                  </a:cubicBezTo>
                  <a:cubicBezTo>
                    <a:pt x="684" y="871"/>
                    <a:pt x="674" y="860"/>
                    <a:pt x="674" y="847"/>
                  </a:cubicBezTo>
                  <a:cubicBezTo>
                    <a:pt x="674" y="827"/>
                    <a:pt x="674" y="827"/>
                    <a:pt x="674" y="827"/>
                  </a:cubicBezTo>
                  <a:cubicBezTo>
                    <a:pt x="653" y="822"/>
                    <a:pt x="633" y="812"/>
                    <a:pt x="618" y="797"/>
                  </a:cubicBezTo>
                  <a:cubicBezTo>
                    <a:pt x="597" y="775"/>
                    <a:pt x="585" y="747"/>
                    <a:pt x="585" y="717"/>
                  </a:cubicBezTo>
                  <a:cubicBezTo>
                    <a:pt x="585" y="704"/>
                    <a:pt x="596" y="693"/>
                    <a:pt x="609" y="693"/>
                  </a:cubicBezTo>
                  <a:cubicBezTo>
                    <a:pt x="622" y="693"/>
                    <a:pt x="633" y="704"/>
                    <a:pt x="633" y="717"/>
                  </a:cubicBezTo>
                  <a:cubicBezTo>
                    <a:pt x="633" y="734"/>
                    <a:pt x="640" y="750"/>
                    <a:pt x="652" y="763"/>
                  </a:cubicBezTo>
                  <a:cubicBezTo>
                    <a:pt x="658" y="769"/>
                    <a:pt x="665" y="774"/>
                    <a:pt x="674" y="777"/>
                  </a:cubicBezTo>
                  <a:cubicBezTo>
                    <a:pt x="674" y="650"/>
                    <a:pt x="674" y="650"/>
                    <a:pt x="674" y="650"/>
                  </a:cubicBezTo>
                  <a:cubicBezTo>
                    <a:pt x="653" y="645"/>
                    <a:pt x="633" y="635"/>
                    <a:pt x="618" y="619"/>
                  </a:cubicBezTo>
                  <a:cubicBezTo>
                    <a:pt x="600" y="601"/>
                    <a:pt x="588" y="578"/>
                    <a:pt x="586" y="552"/>
                  </a:cubicBezTo>
                  <a:cubicBezTo>
                    <a:pt x="407" y="552"/>
                    <a:pt x="407" y="552"/>
                    <a:pt x="407" y="552"/>
                  </a:cubicBezTo>
                  <a:cubicBezTo>
                    <a:pt x="400" y="577"/>
                    <a:pt x="397" y="602"/>
                    <a:pt x="397" y="628"/>
                  </a:cubicBezTo>
                  <a:cubicBezTo>
                    <a:pt x="397" y="794"/>
                    <a:pt x="532" y="929"/>
                    <a:pt x="698" y="929"/>
                  </a:cubicBezTo>
                  <a:cubicBezTo>
                    <a:pt x="863" y="929"/>
                    <a:pt x="998" y="794"/>
                    <a:pt x="998" y="628"/>
                  </a:cubicBezTo>
                  <a:close/>
                  <a:moveTo>
                    <a:pt x="945" y="422"/>
                  </a:moveTo>
                  <a:cubicBezTo>
                    <a:pt x="959" y="389"/>
                    <a:pt x="966" y="354"/>
                    <a:pt x="966" y="317"/>
                  </a:cubicBezTo>
                  <a:cubicBezTo>
                    <a:pt x="966" y="169"/>
                    <a:pt x="846" y="48"/>
                    <a:pt x="698" y="48"/>
                  </a:cubicBezTo>
                  <a:cubicBezTo>
                    <a:pt x="549" y="48"/>
                    <a:pt x="429" y="169"/>
                    <a:pt x="429" y="317"/>
                  </a:cubicBezTo>
                  <a:cubicBezTo>
                    <a:pt x="429" y="354"/>
                    <a:pt x="436" y="389"/>
                    <a:pt x="450" y="422"/>
                  </a:cubicBezTo>
                  <a:cubicBezTo>
                    <a:pt x="482" y="422"/>
                    <a:pt x="482" y="422"/>
                    <a:pt x="482" y="422"/>
                  </a:cubicBezTo>
                  <a:cubicBezTo>
                    <a:pt x="466" y="390"/>
                    <a:pt x="458" y="354"/>
                    <a:pt x="458" y="317"/>
                  </a:cubicBezTo>
                  <a:cubicBezTo>
                    <a:pt x="458" y="185"/>
                    <a:pt x="565" y="77"/>
                    <a:pt x="698" y="77"/>
                  </a:cubicBezTo>
                  <a:cubicBezTo>
                    <a:pt x="830" y="77"/>
                    <a:pt x="937" y="185"/>
                    <a:pt x="937" y="317"/>
                  </a:cubicBezTo>
                  <a:cubicBezTo>
                    <a:pt x="937" y="354"/>
                    <a:pt x="929" y="390"/>
                    <a:pt x="913" y="422"/>
                  </a:cubicBezTo>
                  <a:lnTo>
                    <a:pt x="945" y="422"/>
                  </a:lnTo>
                  <a:close/>
                  <a:moveTo>
                    <a:pt x="928" y="1388"/>
                  </a:moveTo>
                  <a:cubicBezTo>
                    <a:pt x="890" y="1347"/>
                    <a:pt x="890" y="1347"/>
                    <a:pt x="890" y="1347"/>
                  </a:cubicBezTo>
                  <a:cubicBezTo>
                    <a:pt x="505" y="1347"/>
                    <a:pt x="505" y="1347"/>
                    <a:pt x="505" y="1347"/>
                  </a:cubicBezTo>
                  <a:cubicBezTo>
                    <a:pt x="467" y="1388"/>
                    <a:pt x="467" y="1388"/>
                    <a:pt x="467" y="1388"/>
                  </a:cubicBezTo>
                  <a:lnTo>
                    <a:pt x="928" y="1388"/>
                  </a:lnTo>
                  <a:close/>
                  <a:moveTo>
                    <a:pt x="857" y="422"/>
                  </a:moveTo>
                  <a:cubicBezTo>
                    <a:pt x="878" y="391"/>
                    <a:pt x="889" y="355"/>
                    <a:pt x="889" y="317"/>
                  </a:cubicBezTo>
                  <a:cubicBezTo>
                    <a:pt x="889" y="211"/>
                    <a:pt x="803" y="125"/>
                    <a:pt x="698" y="125"/>
                  </a:cubicBezTo>
                  <a:cubicBezTo>
                    <a:pt x="592" y="125"/>
                    <a:pt x="506" y="211"/>
                    <a:pt x="506" y="317"/>
                  </a:cubicBezTo>
                  <a:cubicBezTo>
                    <a:pt x="506" y="355"/>
                    <a:pt x="517" y="391"/>
                    <a:pt x="538" y="422"/>
                  </a:cubicBezTo>
                  <a:cubicBezTo>
                    <a:pt x="633" y="422"/>
                    <a:pt x="633" y="422"/>
                    <a:pt x="633" y="422"/>
                  </a:cubicBezTo>
                  <a:cubicBezTo>
                    <a:pt x="623" y="409"/>
                    <a:pt x="618" y="393"/>
                    <a:pt x="618" y="376"/>
                  </a:cubicBezTo>
                  <a:cubicBezTo>
                    <a:pt x="618" y="364"/>
                    <a:pt x="627" y="355"/>
                    <a:pt x="639" y="355"/>
                  </a:cubicBezTo>
                  <a:cubicBezTo>
                    <a:pt x="650" y="355"/>
                    <a:pt x="659" y="364"/>
                    <a:pt x="659" y="376"/>
                  </a:cubicBezTo>
                  <a:cubicBezTo>
                    <a:pt x="659" y="389"/>
                    <a:pt x="666" y="401"/>
                    <a:pt x="677" y="408"/>
                  </a:cubicBezTo>
                  <a:cubicBezTo>
                    <a:pt x="677" y="335"/>
                    <a:pt x="677" y="335"/>
                    <a:pt x="677" y="335"/>
                  </a:cubicBezTo>
                  <a:cubicBezTo>
                    <a:pt x="643" y="326"/>
                    <a:pt x="618" y="295"/>
                    <a:pt x="618" y="258"/>
                  </a:cubicBezTo>
                  <a:cubicBezTo>
                    <a:pt x="618" y="221"/>
                    <a:pt x="643" y="190"/>
                    <a:pt x="677" y="181"/>
                  </a:cubicBezTo>
                  <a:cubicBezTo>
                    <a:pt x="677" y="171"/>
                    <a:pt x="677" y="171"/>
                    <a:pt x="677" y="171"/>
                  </a:cubicBezTo>
                  <a:cubicBezTo>
                    <a:pt x="677" y="160"/>
                    <a:pt x="686" y="151"/>
                    <a:pt x="698" y="151"/>
                  </a:cubicBezTo>
                  <a:cubicBezTo>
                    <a:pt x="709" y="151"/>
                    <a:pt x="718" y="160"/>
                    <a:pt x="718" y="171"/>
                  </a:cubicBezTo>
                  <a:cubicBezTo>
                    <a:pt x="718" y="181"/>
                    <a:pt x="718" y="181"/>
                    <a:pt x="718" y="181"/>
                  </a:cubicBezTo>
                  <a:cubicBezTo>
                    <a:pt x="752" y="190"/>
                    <a:pt x="777" y="221"/>
                    <a:pt x="777" y="258"/>
                  </a:cubicBezTo>
                  <a:cubicBezTo>
                    <a:pt x="777" y="269"/>
                    <a:pt x="768" y="279"/>
                    <a:pt x="756" y="279"/>
                  </a:cubicBezTo>
                  <a:cubicBezTo>
                    <a:pt x="745" y="279"/>
                    <a:pt x="736" y="269"/>
                    <a:pt x="736" y="258"/>
                  </a:cubicBezTo>
                  <a:cubicBezTo>
                    <a:pt x="736" y="244"/>
                    <a:pt x="729" y="233"/>
                    <a:pt x="718" y="226"/>
                  </a:cubicBezTo>
                  <a:cubicBezTo>
                    <a:pt x="718" y="299"/>
                    <a:pt x="718" y="299"/>
                    <a:pt x="718" y="299"/>
                  </a:cubicBezTo>
                  <a:cubicBezTo>
                    <a:pt x="752" y="308"/>
                    <a:pt x="777" y="339"/>
                    <a:pt x="777" y="376"/>
                  </a:cubicBezTo>
                  <a:cubicBezTo>
                    <a:pt x="777" y="393"/>
                    <a:pt x="772" y="409"/>
                    <a:pt x="762" y="422"/>
                  </a:cubicBezTo>
                  <a:lnTo>
                    <a:pt x="857" y="422"/>
                  </a:lnTo>
                  <a:close/>
                  <a:moveTo>
                    <a:pt x="762" y="717"/>
                  </a:moveTo>
                  <a:cubicBezTo>
                    <a:pt x="762" y="700"/>
                    <a:pt x="755" y="683"/>
                    <a:pt x="743" y="671"/>
                  </a:cubicBezTo>
                  <a:cubicBezTo>
                    <a:pt x="737" y="665"/>
                    <a:pt x="730" y="660"/>
                    <a:pt x="722" y="657"/>
                  </a:cubicBezTo>
                  <a:cubicBezTo>
                    <a:pt x="722" y="777"/>
                    <a:pt x="722" y="777"/>
                    <a:pt x="722" y="777"/>
                  </a:cubicBezTo>
                  <a:cubicBezTo>
                    <a:pt x="730" y="774"/>
                    <a:pt x="737" y="769"/>
                    <a:pt x="743" y="763"/>
                  </a:cubicBezTo>
                  <a:cubicBezTo>
                    <a:pt x="755" y="750"/>
                    <a:pt x="762" y="734"/>
                    <a:pt x="762" y="717"/>
                  </a:cubicBezTo>
                  <a:close/>
                  <a:moveTo>
                    <a:pt x="736" y="376"/>
                  </a:moveTo>
                  <a:cubicBezTo>
                    <a:pt x="736" y="362"/>
                    <a:pt x="729" y="351"/>
                    <a:pt x="718" y="344"/>
                  </a:cubicBezTo>
                  <a:cubicBezTo>
                    <a:pt x="718" y="408"/>
                    <a:pt x="718" y="408"/>
                    <a:pt x="718" y="408"/>
                  </a:cubicBezTo>
                  <a:cubicBezTo>
                    <a:pt x="729" y="401"/>
                    <a:pt x="736" y="389"/>
                    <a:pt x="736" y="376"/>
                  </a:cubicBezTo>
                  <a:close/>
                  <a:moveTo>
                    <a:pt x="677" y="290"/>
                  </a:moveTo>
                  <a:cubicBezTo>
                    <a:pt x="677" y="226"/>
                    <a:pt x="677" y="226"/>
                    <a:pt x="677" y="226"/>
                  </a:cubicBezTo>
                  <a:cubicBezTo>
                    <a:pt x="666" y="233"/>
                    <a:pt x="659" y="244"/>
                    <a:pt x="659" y="258"/>
                  </a:cubicBezTo>
                  <a:cubicBezTo>
                    <a:pt x="659" y="271"/>
                    <a:pt x="666" y="283"/>
                    <a:pt x="677" y="290"/>
                  </a:cubicBezTo>
                  <a:close/>
                  <a:moveTo>
                    <a:pt x="674" y="600"/>
                  </a:moveTo>
                  <a:cubicBezTo>
                    <a:pt x="674" y="552"/>
                    <a:pt x="674" y="552"/>
                    <a:pt x="674" y="552"/>
                  </a:cubicBezTo>
                  <a:cubicBezTo>
                    <a:pt x="634" y="552"/>
                    <a:pt x="634" y="552"/>
                    <a:pt x="634" y="552"/>
                  </a:cubicBezTo>
                  <a:cubicBezTo>
                    <a:pt x="637" y="565"/>
                    <a:pt x="643" y="576"/>
                    <a:pt x="652" y="585"/>
                  </a:cubicBezTo>
                  <a:cubicBezTo>
                    <a:pt x="658" y="592"/>
                    <a:pt x="665" y="596"/>
                    <a:pt x="674" y="600"/>
                  </a:cubicBezTo>
                  <a:close/>
                  <a:moveTo>
                    <a:pt x="674" y="600"/>
                  </a:moveTo>
                  <a:cubicBezTo>
                    <a:pt x="674" y="600"/>
                    <a:pt x="674" y="600"/>
                    <a:pt x="674" y="60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84"/>
            <p:cNvSpPr>
              <a:spLocks noEditPoints="1"/>
            </p:cNvSpPr>
            <p:nvPr/>
          </p:nvSpPr>
          <p:spPr bwMode="auto">
            <a:xfrm>
              <a:off x="7361238" y="6096000"/>
              <a:ext cx="5661025" cy="147637"/>
            </a:xfrm>
            <a:custGeom>
              <a:avLst/>
              <a:gdLst>
                <a:gd name="T0" fmla="*/ 1291 w 1291"/>
                <a:gd name="T1" fmla="*/ 34 h 34"/>
                <a:gd name="T2" fmla="*/ 0 w 1291"/>
                <a:gd name="T3" fmla="*/ 34 h 34"/>
                <a:gd name="T4" fmla="*/ 51 w 1291"/>
                <a:gd name="T5" fmla="*/ 0 h 34"/>
                <a:gd name="T6" fmla="*/ 1240 w 1291"/>
                <a:gd name="T7" fmla="*/ 0 h 34"/>
                <a:gd name="T8" fmla="*/ 1291 w 1291"/>
                <a:gd name="T9" fmla="*/ 34 h 34"/>
                <a:gd name="T10" fmla="*/ 1291 w 1291"/>
                <a:gd name="T11" fmla="*/ 34 h 34"/>
                <a:gd name="T12" fmla="*/ 1291 w 129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1" h="34">
                  <a:moveTo>
                    <a:pt x="1291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9" y="14"/>
                    <a:pt x="28" y="0"/>
                    <a:pt x="51" y="0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63" y="0"/>
                    <a:pt x="1282" y="14"/>
                    <a:pt x="1291" y="34"/>
                  </a:cubicBezTo>
                  <a:close/>
                  <a:moveTo>
                    <a:pt x="1291" y="34"/>
                  </a:moveTo>
                  <a:cubicBezTo>
                    <a:pt x="1291" y="34"/>
                    <a:pt x="1291" y="34"/>
                    <a:pt x="1291" y="3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Freeform 85"/>
            <p:cNvSpPr>
              <a:spLocks noEditPoints="1"/>
            </p:cNvSpPr>
            <p:nvPr/>
          </p:nvSpPr>
          <p:spPr bwMode="auto">
            <a:xfrm>
              <a:off x="7361238" y="9548813"/>
              <a:ext cx="5661025" cy="147637"/>
            </a:xfrm>
            <a:custGeom>
              <a:avLst/>
              <a:gdLst>
                <a:gd name="T0" fmla="*/ 0 w 1291"/>
                <a:gd name="T1" fmla="*/ 0 h 34"/>
                <a:gd name="T2" fmla="*/ 1291 w 1291"/>
                <a:gd name="T3" fmla="*/ 0 h 34"/>
                <a:gd name="T4" fmla="*/ 1240 w 1291"/>
                <a:gd name="T5" fmla="*/ 34 h 34"/>
                <a:gd name="T6" fmla="*/ 51 w 1291"/>
                <a:gd name="T7" fmla="*/ 34 h 34"/>
                <a:gd name="T8" fmla="*/ 0 w 1291"/>
                <a:gd name="T9" fmla="*/ 0 h 34"/>
                <a:gd name="T10" fmla="*/ 0 w 1291"/>
                <a:gd name="T11" fmla="*/ 0 h 34"/>
                <a:gd name="T12" fmla="*/ 0 w 129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1" h="34">
                  <a:moveTo>
                    <a:pt x="0" y="0"/>
                  </a:moveTo>
                  <a:cubicBezTo>
                    <a:pt x="1291" y="0"/>
                    <a:pt x="1291" y="0"/>
                    <a:pt x="1291" y="0"/>
                  </a:cubicBezTo>
                  <a:cubicBezTo>
                    <a:pt x="1282" y="20"/>
                    <a:pt x="1263" y="34"/>
                    <a:pt x="124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28" y="34"/>
                    <a:pt x="9" y="20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86"/>
            <p:cNvSpPr>
              <a:spLocks noEditPoints="1"/>
            </p:cNvSpPr>
            <p:nvPr/>
          </p:nvSpPr>
          <p:spPr bwMode="auto">
            <a:xfrm>
              <a:off x="8366125" y="6451600"/>
              <a:ext cx="3652837" cy="2136775"/>
            </a:xfrm>
            <a:custGeom>
              <a:avLst/>
              <a:gdLst>
                <a:gd name="T0" fmla="*/ 826 w 833"/>
                <a:gd name="T1" fmla="*/ 0 h 492"/>
                <a:gd name="T2" fmla="*/ 833 w 833"/>
                <a:gd name="T3" fmla="*/ 76 h 492"/>
                <a:gd name="T4" fmla="*/ 417 w 833"/>
                <a:gd name="T5" fmla="*/ 492 h 492"/>
                <a:gd name="T6" fmla="*/ 0 w 833"/>
                <a:gd name="T7" fmla="*/ 76 h 492"/>
                <a:gd name="T8" fmla="*/ 7 w 833"/>
                <a:gd name="T9" fmla="*/ 0 h 492"/>
                <a:gd name="T10" fmla="*/ 77 w 833"/>
                <a:gd name="T11" fmla="*/ 0 h 492"/>
                <a:gd name="T12" fmla="*/ 68 w 833"/>
                <a:gd name="T13" fmla="*/ 76 h 492"/>
                <a:gd name="T14" fmla="*/ 417 w 833"/>
                <a:gd name="T15" fmla="*/ 425 h 492"/>
                <a:gd name="T16" fmla="*/ 765 w 833"/>
                <a:gd name="T17" fmla="*/ 76 h 492"/>
                <a:gd name="T18" fmla="*/ 756 w 833"/>
                <a:gd name="T19" fmla="*/ 0 h 492"/>
                <a:gd name="T20" fmla="*/ 826 w 833"/>
                <a:gd name="T21" fmla="*/ 0 h 492"/>
                <a:gd name="T22" fmla="*/ 826 w 833"/>
                <a:gd name="T23" fmla="*/ 0 h 492"/>
                <a:gd name="T24" fmla="*/ 826 w 833"/>
                <a:gd name="T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3" h="492">
                  <a:moveTo>
                    <a:pt x="826" y="0"/>
                  </a:moveTo>
                  <a:cubicBezTo>
                    <a:pt x="830" y="25"/>
                    <a:pt x="833" y="51"/>
                    <a:pt x="833" y="76"/>
                  </a:cubicBezTo>
                  <a:cubicBezTo>
                    <a:pt x="833" y="306"/>
                    <a:pt x="646" y="492"/>
                    <a:pt x="417" y="492"/>
                  </a:cubicBezTo>
                  <a:cubicBezTo>
                    <a:pt x="187" y="492"/>
                    <a:pt x="0" y="306"/>
                    <a:pt x="0" y="76"/>
                  </a:cubicBezTo>
                  <a:cubicBezTo>
                    <a:pt x="0" y="51"/>
                    <a:pt x="3" y="25"/>
                    <a:pt x="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1" y="25"/>
                    <a:pt x="68" y="50"/>
                    <a:pt x="68" y="76"/>
                  </a:cubicBezTo>
                  <a:cubicBezTo>
                    <a:pt x="68" y="268"/>
                    <a:pt x="224" y="425"/>
                    <a:pt x="417" y="425"/>
                  </a:cubicBezTo>
                  <a:cubicBezTo>
                    <a:pt x="609" y="425"/>
                    <a:pt x="765" y="268"/>
                    <a:pt x="765" y="76"/>
                  </a:cubicBezTo>
                  <a:cubicBezTo>
                    <a:pt x="765" y="50"/>
                    <a:pt x="762" y="25"/>
                    <a:pt x="756" y="0"/>
                  </a:cubicBezTo>
                  <a:lnTo>
                    <a:pt x="826" y="0"/>
                  </a:lnTo>
                  <a:close/>
                  <a:moveTo>
                    <a:pt x="826" y="0"/>
                  </a:moveTo>
                  <a:cubicBezTo>
                    <a:pt x="826" y="0"/>
                    <a:pt x="826" y="0"/>
                    <a:pt x="8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 87"/>
            <p:cNvSpPr>
              <a:spLocks noEditPoints="1"/>
            </p:cNvSpPr>
            <p:nvPr/>
          </p:nvSpPr>
          <p:spPr bwMode="auto">
            <a:xfrm>
              <a:off x="8874125" y="6451600"/>
              <a:ext cx="2635250" cy="1638300"/>
            </a:xfrm>
            <a:custGeom>
              <a:avLst/>
              <a:gdLst>
                <a:gd name="T0" fmla="*/ 591 w 601"/>
                <a:gd name="T1" fmla="*/ 0 h 377"/>
                <a:gd name="T2" fmla="*/ 601 w 601"/>
                <a:gd name="T3" fmla="*/ 76 h 377"/>
                <a:gd name="T4" fmla="*/ 301 w 601"/>
                <a:gd name="T5" fmla="*/ 377 h 377"/>
                <a:gd name="T6" fmla="*/ 0 w 601"/>
                <a:gd name="T7" fmla="*/ 76 h 377"/>
                <a:gd name="T8" fmla="*/ 10 w 601"/>
                <a:gd name="T9" fmla="*/ 0 h 377"/>
                <a:gd name="T10" fmla="*/ 189 w 601"/>
                <a:gd name="T11" fmla="*/ 0 h 377"/>
                <a:gd name="T12" fmla="*/ 221 w 601"/>
                <a:gd name="T13" fmla="*/ 67 h 377"/>
                <a:gd name="T14" fmla="*/ 277 w 601"/>
                <a:gd name="T15" fmla="*/ 98 h 377"/>
                <a:gd name="T16" fmla="*/ 277 w 601"/>
                <a:gd name="T17" fmla="*/ 225 h 377"/>
                <a:gd name="T18" fmla="*/ 255 w 601"/>
                <a:gd name="T19" fmla="*/ 211 h 377"/>
                <a:gd name="T20" fmla="*/ 236 w 601"/>
                <a:gd name="T21" fmla="*/ 165 h 377"/>
                <a:gd name="T22" fmla="*/ 212 w 601"/>
                <a:gd name="T23" fmla="*/ 141 h 377"/>
                <a:gd name="T24" fmla="*/ 188 w 601"/>
                <a:gd name="T25" fmla="*/ 165 h 377"/>
                <a:gd name="T26" fmla="*/ 221 w 601"/>
                <a:gd name="T27" fmla="*/ 245 h 377"/>
                <a:gd name="T28" fmla="*/ 277 w 601"/>
                <a:gd name="T29" fmla="*/ 275 h 377"/>
                <a:gd name="T30" fmla="*/ 277 w 601"/>
                <a:gd name="T31" fmla="*/ 295 h 377"/>
                <a:gd name="T32" fmla="*/ 301 w 601"/>
                <a:gd name="T33" fmla="*/ 319 h 377"/>
                <a:gd name="T34" fmla="*/ 325 w 601"/>
                <a:gd name="T35" fmla="*/ 295 h 377"/>
                <a:gd name="T36" fmla="*/ 325 w 601"/>
                <a:gd name="T37" fmla="*/ 275 h 377"/>
                <a:gd name="T38" fmla="*/ 380 w 601"/>
                <a:gd name="T39" fmla="*/ 245 h 377"/>
                <a:gd name="T40" fmla="*/ 413 w 601"/>
                <a:gd name="T41" fmla="*/ 165 h 377"/>
                <a:gd name="T42" fmla="*/ 380 w 601"/>
                <a:gd name="T43" fmla="*/ 85 h 377"/>
                <a:gd name="T44" fmla="*/ 325 w 601"/>
                <a:gd name="T45" fmla="*/ 55 h 377"/>
                <a:gd name="T46" fmla="*/ 325 w 601"/>
                <a:gd name="T47" fmla="*/ 0 h 377"/>
                <a:gd name="T48" fmla="*/ 591 w 601"/>
                <a:gd name="T49" fmla="*/ 0 h 377"/>
                <a:gd name="T50" fmla="*/ 591 w 601"/>
                <a:gd name="T51" fmla="*/ 0 h 377"/>
                <a:gd name="T52" fmla="*/ 591 w 601"/>
                <a:gd name="T5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1" h="377">
                  <a:moveTo>
                    <a:pt x="591" y="0"/>
                  </a:moveTo>
                  <a:cubicBezTo>
                    <a:pt x="598" y="25"/>
                    <a:pt x="601" y="50"/>
                    <a:pt x="601" y="76"/>
                  </a:cubicBezTo>
                  <a:cubicBezTo>
                    <a:pt x="601" y="242"/>
                    <a:pt x="466" y="377"/>
                    <a:pt x="301" y="377"/>
                  </a:cubicBezTo>
                  <a:cubicBezTo>
                    <a:pt x="135" y="377"/>
                    <a:pt x="0" y="242"/>
                    <a:pt x="0" y="76"/>
                  </a:cubicBezTo>
                  <a:cubicBezTo>
                    <a:pt x="0" y="50"/>
                    <a:pt x="3" y="25"/>
                    <a:pt x="1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1" y="26"/>
                    <a:pt x="203" y="49"/>
                    <a:pt x="221" y="67"/>
                  </a:cubicBezTo>
                  <a:cubicBezTo>
                    <a:pt x="236" y="83"/>
                    <a:pt x="256" y="93"/>
                    <a:pt x="277" y="98"/>
                  </a:cubicBezTo>
                  <a:cubicBezTo>
                    <a:pt x="277" y="225"/>
                    <a:pt x="277" y="225"/>
                    <a:pt x="277" y="225"/>
                  </a:cubicBezTo>
                  <a:cubicBezTo>
                    <a:pt x="268" y="222"/>
                    <a:pt x="261" y="217"/>
                    <a:pt x="255" y="211"/>
                  </a:cubicBezTo>
                  <a:cubicBezTo>
                    <a:pt x="243" y="198"/>
                    <a:pt x="236" y="182"/>
                    <a:pt x="236" y="165"/>
                  </a:cubicBezTo>
                  <a:cubicBezTo>
                    <a:pt x="236" y="152"/>
                    <a:pt x="225" y="141"/>
                    <a:pt x="212" y="141"/>
                  </a:cubicBezTo>
                  <a:cubicBezTo>
                    <a:pt x="199" y="141"/>
                    <a:pt x="188" y="152"/>
                    <a:pt x="188" y="165"/>
                  </a:cubicBezTo>
                  <a:cubicBezTo>
                    <a:pt x="188" y="195"/>
                    <a:pt x="200" y="223"/>
                    <a:pt x="221" y="245"/>
                  </a:cubicBezTo>
                  <a:cubicBezTo>
                    <a:pt x="236" y="260"/>
                    <a:pt x="256" y="270"/>
                    <a:pt x="277" y="275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77" y="308"/>
                    <a:pt x="287" y="319"/>
                    <a:pt x="301" y="319"/>
                  </a:cubicBezTo>
                  <a:cubicBezTo>
                    <a:pt x="314" y="319"/>
                    <a:pt x="325" y="308"/>
                    <a:pt x="325" y="29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45" y="270"/>
                    <a:pt x="365" y="260"/>
                    <a:pt x="380" y="245"/>
                  </a:cubicBezTo>
                  <a:cubicBezTo>
                    <a:pt x="401" y="223"/>
                    <a:pt x="413" y="195"/>
                    <a:pt x="413" y="165"/>
                  </a:cubicBezTo>
                  <a:cubicBezTo>
                    <a:pt x="413" y="135"/>
                    <a:pt x="401" y="106"/>
                    <a:pt x="380" y="85"/>
                  </a:cubicBezTo>
                  <a:cubicBezTo>
                    <a:pt x="365" y="70"/>
                    <a:pt x="345" y="59"/>
                    <a:pt x="325" y="55"/>
                  </a:cubicBezTo>
                  <a:cubicBezTo>
                    <a:pt x="325" y="0"/>
                    <a:pt x="325" y="0"/>
                    <a:pt x="325" y="0"/>
                  </a:cubicBezTo>
                  <a:lnTo>
                    <a:pt x="591" y="0"/>
                  </a:lnTo>
                  <a:close/>
                  <a:moveTo>
                    <a:pt x="591" y="0"/>
                  </a:moveTo>
                  <a:cubicBezTo>
                    <a:pt x="591" y="0"/>
                    <a:pt x="591" y="0"/>
                    <a:pt x="5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Freeform 88"/>
            <p:cNvSpPr>
              <a:spLocks noEditPoints="1"/>
            </p:cNvSpPr>
            <p:nvPr/>
          </p:nvSpPr>
          <p:spPr bwMode="auto">
            <a:xfrm>
              <a:off x="9015413" y="4264025"/>
              <a:ext cx="2354262" cy="1624012"/>
            </a:xfrm>
            <a:custGeom>
              <a:avLst/>
              <a:gdLst>
                <a:gd name="T0" fmla="*/ 537 w 537"/>
                <a:gd name="T1" fmla="*/ 269 h 374"/>
                <a:gd name="T2" fmla="*/ 516 w 537"/>
                <a:gd name="T3" fmla="*/ 374 h 374"/>
                <a:gd name="T4" fmla="*/ 484 w 537"/>
                <a:gd name="T5" fmla="*/ 374 h 374"/>
                <a:gd name="T6" fmla="*/ 508 w 537"/>
                <a:gd name="T7" fmla="*/ 269 h 374"/>
                <a:gd name="T8" fmla="*/ 269 w 537"/>
                <a:gd name="T9" fmla="*/ 29 h 374"/>
                <a:gd name="T10" fmla="*/ 29 w 537"/>
                <a:gd name="T11" fmla="*/ 269 h 374"/>
                <a:gd name="T12" fmla="*/ 53 w 537"/>
                <a:gd name="T13" fmla="*/ 374 h 374"/>
                <a:gd name="T14" fmla="*/ 21 w 537"/>
                <a:gd name="T15" fmla="*/ 374 h 374"/>
                <a:gd name="T16" fmla="*/ 0 w 537"/>
                <a:gd name="T17" fmla="*/ 269 h 374"/>
                <a:gd name="T18" fmla="*/ 269 w 537"/>
                <a:gd name="T19" fmla="*/ 0 h 374"/>
                <a:gd name="T20" fmla="*/ 537 w 537"/>
                <a:gd name="T21" fmla="*/ 269 h 374"/>
                <a:gd name="T22" fmla="*/ 537 w 537"/>
                <a:gd name="T23" fmla="*/ 269 h 374"/>
                <a:gd name="T24" fmla="*/ 537 w 537"/>
                <a:gd name="T25" fmla="*/ 26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7" h="374">
                  <a:moveTo>
                    <a:pt x="537" y="269"/>
                  </a:moveTo>
                  <a:cubicBezTo>
                    <a:pt x="537" y="306"/>
                    <a:pt x="530" y="341"/>
                    <a:pt x="516" y="374"/>
                  </a:cubicBezTo>
                  <a:cubicBezTo>
                    <a:pt x="484" y="374"/>
                    <a:pt x="484" y="374"/>
                    <a:pt x="484" y="374"/>
                  </a:cubicBezTo>
                  <a:cubicBezTo>
                    <a:pt x="500" y="342"/>
                    <a:pt x="508" y="306"/>
                    <a:pt x="508" y="269"/>
                  </a:cubicBezTo>
                  <a:cubicBezTo>
                    <a:pt x="508" y="137"/>
                    <a:pt x="401" y="29"/>
                    <a:pt x="269" y="29"/>
                  </a:cubicBezTo>
                  <a:cubicBezTo>
                    <a:pt x="136" y="29"/>
                    <a:pt x="29" y="137"/>
                    <a:pt x="29" y="269"/>
                  </a:cubicBezTo>
                  <a:cubicBezTo>
                    <a:pt x="29" y="306"/>
                    <a:pt x="37" y="342"/>
                    <a:pt x="53" y="374"/>
                  </a:cubicBezTo>
                  <a:cubicBezTo>
                    <a:pt x="21" y="374"/>
                    <a:pt x="21" y="374"/>
                    <a:pt x="21" y="374"/>
                  </a:cubicBezTo>
                  <a:cubicBezTo>
                    <a:pt x="7" y="341"/>
                    <a:pt x="0" y="306"/>
                    <a:pt x="0" y="269"/>
                  </a:cubicBezTo>
                  <a:cubicBezTo>
                    <a:pt x="0" y="121"/>
                    <a:pt x="120" y="0"/>
                    <a:pt x="269" y="0"/>
                  </a:cubicBezTo>
                  <a:cubicBezTo>
                    <a:pt x="417" y="0"/>
                    <a:pt x="537" y="121"/>
                    <a:pt x="537" y="269"/>
                  </a:cubicBezTo>
                  <a:close/>
                  <a:moveTo>
                    <a:pt x="537" y="269"/>
                  </a:moveTo>
                  <a:cubicBezTo>
                    <a:pt x="537" y="269"/>
                    <a:pt x="537" y="269"/>
                    <a:pt x="537" y="26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89"/>
            <p:cNvSpPr>
              <a:spLocks noEditPoints="1"/>
            </p:cNvSpPr>
            <p:nvPr/>
          </p:nvSpPr>
          <p:spPr bwMode="auto">
            <a:xfrm>
              <a:off x="9182100" y="9904413"/>
              <a:ext cx="2020887" cy="179387"/>
            </a:xfrm>
            <a:custGeom>
              <a:avLst/>
              <a:gdLst>
                <a:gd name="T0" fmla="*/ 1168 w 1273"/>
                <a:gd name="T1" fmla="*/ 0 h 113"/>
                <a:gd name="T2" fmla="*/ 1273 w 1273"/>
                <a:gd name="T3" fmla="*/ 113 h 113"/>
                <a:gd name="T4" fmla="*/ 0 w 1273"/>
                <a:gd name="T5" fmla="*/ 113 h 113"/>
                <a:gd name="T6" fmla="*/ 105 w 1273"/>
                <a:gd name="T7" fmla="*/ 0 h 113"/>
                <a:gd name="T8" fmla="*/ 1168 w 1273"/>
                <a:gd name="T9" fmla="*/ 0 h 113"/>
                <a:gd name="T10" fmla="*/ 1168 w 1273"/>
                <a:gd name="T11" fmla="*/ 0 h 113"/>
                <a:gd name="T12" fmla="*/ 1168 w 1273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3" h="113">
                  <a:moveTo>
                    <a:pt x="1168" y="0"/>
                  </a:moveTo>
                  <a:lnTo>
                    <a:pt x="1273" y="113"/>
                  </a:lnTo>
                  <a:lnTo>
                    <a:pt x="0" y="113"/>
                  </a:lnTo>
                  <a:lnTo>
                    <a:pt x="105" y="0"/>
                  </a:lnTo>
                  <a:lnTo>
                    <a:pt x="1168" y="0"/>
                  </a:lnTo>
                  <a:close/>
                  <a:moveTo>
                    <a:pt x="1168" y="0"/>
                  </a:moveTo>
                  <a:lnTo>
                    <a:pt x="116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90"/>
            <p:cNvSpPr>
              <a:spLocks noEditPoints="1"/>
            </p:cNvSpPr>
            <p:nvPr/>
          </p:nvSpPr>
          <p:spPr bwMode="auto">
            <a:xfrm>
              <a:off x="9182100" y="9904413"/>
              <a:ext cx="2020887" cy="179387"/>
            </a:xfrm>
            <a:custGeom>
              <a:avLst/>
              <a:gdLst>
                <a:gd name="T0" fmla="*/ 1168 w 1273"/>
                <a:gd name="T1" fmla="*/ 0 h 113"/>
                <a:gd name="T2" fmla="*/ 1273 w 1273"/>
                <a:gd name="T3" fmla="*/ 113 h 113"/>
                <a:gd name="T4" fmla="*/ 0 w 1273"/>
                <a:gd name="T5" fmla="*/ 113 h 113"/>
                <a:gd name="T6" fmla="*/ 105 w 1273"/>
                <a:gd name="T7" fmla="*/ 0 h 113"/>
                <a:gd name="T8" fmla="*/ 1168 w 1273"/>
                <a:gd name="T9" fmla="*/ 0 h 113"/>
                <a:gd name="T10" fmla="*/ 1168 w 1273"/>
                <a:gd name="T11" fmla="*/ 0 h 113"/>
                <a:gd name="T12" fmla="*/ 1168 w 1273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3" h="113">
                  <a:moveTo>
                    <a:pt x="1168" y="0"/>
                  </a:moveTo>
                  <a:lnTo>
                    <a:pt x="1273" y="113"/>
                  </a:lnTo>
                  <a:lnTo>
                    <a:pt x="0" y="113"/>
                  </a:lnTo>
                  <a:lnTo>
                    <a:pt x="105" y="0"/>
                  </a:lnTo>
                  <a:lnTo>
                    <a:pt x="1168" y="0"/>
                  </a:lnTo>
                  <a:moveTo>
                    <a:pt x="1168" y="0"/>
                  </a:moveTo>
                  <a:lnTo>
                    <a:pt x="11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91"/>
            <p:cNvSpPr>
              <a:spLocks noEditPoints="1"/>
            </p:cNvSpPr>
            <p:nvPr/>
          </p:nvSpPr>
          <p:spPr bwMode="auto">
            <a:xfrm>
              <a:off x="9351963" y="4597400"/>
              <a:ext cx="1679575" cy="1290637"/>
            </a:xfrm>
            <a:custGeom>
              <a:avLst/>
              <a:gdLst>
                <a:gd name="T0" fmla="*/ 383 w 383"/>
                <a:gd name="T1" fmla="*/ 192 h 297"/>
                <a:gd name="T2" fmla="*/ 351 w 383"/>
                <a:gd name="T3" fmla="*/ 297 h 297"/>
                <a:gd name="T4" fmla="*/ 256 w 383"/>
                <a:gd name="T5" fmla="*/ 297 h 297"/>
                <a:gd name="T6" fmla="*/ 271 w 383"/>
                <a:gd name="T7" fmla="*/ 251 h 297"/>
                <a:gd name="T8" fmla="*/ 212 w 383"/>
                <a:gd name="T9" fmla="*/ 174 h 297"/>
                <a:gd name="T10" fmla="*/ 212 w 383"/>
                <a:gd name="T11" fmla="*/ 101 h 297"/>
                <a:gd name="T12" fmla="*/ 230 w 383"/>
                <a:gd name="T13" fmla="*/ 133 h 297"/>
                <a:gd name="T14" fmla="*/ 250 w 383"/>
                <a:gd name="T15" fmla="*/ 154 h 297"/>
                <a:gd name="T16" fmla="*/ 271 w 383"/>
                <a:gd name="T17" fmla="*/ 133 h 297"/>
                <a:gd name="T18" fmla="*/ 212 w 383"/>
                <a:gd name="T19" fmla="*/ 56 h 297"/>
                <a:gd name="T20" fmla="*/ 212 w 383"/>
                <a:gd name="T21" fmla="*/ 46 h 297"/>
                <a:gd name="T22" fmla="*/ 192 w 383"/>
                <a:gd name="T23" fmla="*/ 26 h 297"/>
                <a:gd name="T24" fmla="*/ 171 w 383"/>
                <a:gd name="T25" fmla="*/ 46 h 297"/>
                <a:gd name="T26" fmla="*/ 171 w 383"/>
                <a:gd name="T27" fmla="*/ 56 h 297"/>
                <a:gd name="T28" fmla="*/ 112 w 383"/>
                <a:gd name="T29" fmla="*/ 133 h 297"/>
                <a:gd name="T30" fmla="*/ 171 w 383"/>
                <a:gd name="T31" fmla="*/ 210 h 297"/>
                <a:gd name="T32" fmla="*/ 171 w 383"/>
                <a:gd name="T33" fmla="*/ 283 h 297"/>
                <a:gd name="T34" fmla="*/ 153 w 383"/>
                <a:gd name="T35" fmla="*/ 251 h 297"/>
                <a:gd name="T36" fmla="*/ 133 w 383"/>
                <a:gd name="T37" fmla="*/ 230 h 297"/>
                <a:gd name="T38" fmla="*/ 112 w 383"/>
                <a:gd name="T39" fmla="*/ 251 h 297"/>
                <a:gd name="T40" fmla="*/ 127 w 383"/>
                <a:gd name="T41" fmla="*/ 297 h 297"/>
                <a:gd name="T42" fmla="*/ 32 w 383"/>
                <a:gd name="T43" fmla="*/ 297 h 297"/>
                <a:gd name="T44" fmla="*/ 0 w 383"/>
                <a:gd name="T45" fmla="*/ 192 h 297"/>
                <a:gd name="T46" fmla="*/ 192 w 383"/>
                <a:gd name="T47" fmla="*/ 0 h 297"/>
                <a:gd name="T48" fmla="*/ 383 w 383"/>
                <a:gd name="T49" fmla="*/ 192 h 297"/>
                <a:gd name="T50" fmla="*/ 383 w 383"/>
                <a:gd name="T51" fmla="*/ 192 h 297"/>
                <a:gd name="T52" fmla="*/ 383 w 383"/>
                <a:gd name="T53" fmla="*/ 19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3" h="297">
                  <a:moveTo>
                    <a:pt x="383" y="192"/>
                  </a:moveTo>
                  <a:cubicBezTo>
                    <a:pt x="383" y="230"/>
                    <a:pt x="372" y="266"/>
                    <a:pt x="351" y="297"/>
                  </a:cubicBezTo>
                  <a:cubicBezTo>
                    <a:pt x="256" y="297"/>
                    <a:pt x="256" y="297"/>
                    <a:pt x="256" y="297"/>
                  </a:cubicBezTo>
                  <a:cubicBezTo>
                    <a:pt x="266" y="284"/>
                    <a:pt x="271" y="268"/>
                    <a:pt x="271" y="251"/>
                  </a:cubicBezTo>
                  <a:cubicBezTo>
                    <a:pt x="271" y="214"/>
                    <a:pt x="246" y="183"/>
                    <a:pt x="212" y="174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23" y="108"/>
                    <a:pt x="230" y="119"/>
                    <a:pt x="230" y="133"/>
                  </a:cubicBezTo>
                  <a:cubicBezTo>
                    <a:pt x="230" y="144"/>
                    <a:pt x="239" y="154"/>
                    <a:pt x="250" y="154"/>
                  </a:cubicBezTo>
                  <a:cubicBezTo>
                    <a:pt x="262" y="154"/>
                    <a:pt x="271" y="144"/>
                    <a:pt x="271" y="133"/>
                  </a:cubicBezTo>
                  <a:cubicBezTo>
                    <a:pt x="271" y="96"/>
                    <a:pt x="246" y="65"/>
                    <a:pt x="212" y="5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35"/>
                    <a:pt x="203" y="26"/>
                    <a:pt x="192" y="26"/>
                  </a:cubicBezTo>
                  <a:cubicBezTo>
                    <a:pt x="180" y="26"/>
                    <a:pt x="171" y="35"/>
                    <a:pt x="171" y="46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37" y="65"/>
                    <a:pt x="112" y="96"/>
                    <a:pt x="112" y="133"/>
                  </a:cubicBezTo>
                  <a:cubicBezTo>
                    <a:pt x="112" y="170"/>
                    <a:pt x="137" y="201"/>
                    <a:pt x="171" y="210"/>
                  </a:cubicBezTo>
                  <a:cubicBezTo>
                    <a:pt x="171" y="283"/>
                    <a:pt x="171" y="283"/>
                    <a:pt x="171" y="283"/>
                  </a:cubicBezTo>
                  <a:cubicBezTo>
                    <a:pt x="160" y="276"/>
                    <a:pt x="153" y="264"/>
                    <a:pt x="153" y="251"/>
                  </a:cubicBezTo>
                  <a:cubicBezTo>
                    <a:pt x="153" y="239"/>
                    <a:pt x="144" y="230"/>
                    <a:pt x="133" y="230"/>
                  </a:cubicBezTo>
                  <a:cubicBezTo>
                    <a:pt x="121" y="230"/>
                    <a:pt x="112" y="239"/>
                    <a:pt x="112" y="251"/>
                  </a:cubicBezTo>
                  <a:cubicBezTo>
                    <a:pt x="112" y="268"/>
                    <a:pt x="117" y="284"/>
                    <a:pt x="127" y="297"/>
                  </a:cubicBezTo>
                  <a:cubicBezTo>
                    <a:pt x="32" y="297"/>
                    <a:pt x="32" y="297"/>
                    <a:pt x="32" y="297"/>
                  </a:cubicBezTo>
                  <a:cubicBezTo>
                    <a:pt x="11" y="266"/>
                    <a:pt x="0" y="230"/>
                    <a:pt x="0" y="192"/>
                  </a:cubicBezTo>
                  <a:cubicBezTo>
                    <a:pt x="0" y="86"/>
                    <a:pt x="86" y="0"/>
                    <a:pt x="192" y="0"/>
                  </a:cubicBezTo>
                  <a:cubicBezTo>
                    <a:pt x="297" y="0"/>
                    <a:pt x="383" y="86"/>
                    <a:pt x="383" y="192"/>
                  </a:cubicBezTo>
                  <a:close/>
                  <a:moveTo>
                    <a:pt x="383" y="192"/>
                  </a:moveTo>
                  <a:cubicBezTo>
                    <a:pt x="383" y="192"/>
                    <a:pt x="383" y="192"/>
                    <a:pt x="383" y="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92"/>
            <p:cNvSpPr>
              <a:spLocks noEditPoints="1"/>
            </p:cNvSpPr>
            <p:nvPr/>
          </p:nvSpPr>
          <p:spPr bwMode="auto">
            <a:xfrm>
              <a:off x="10299700" y="6908800"/>
              <a:ext cx="174625" cy="520700"/>
            </a:xfrm>
            <a:custGeom>
              <a:avLst/>
              <a:gdLst>
                <a:gd name="T0" fmla="*/ 21 w 40"/>
                <a:gd name="T1" fmla="*/ 14 h 120"/>
                <a:gd name="T2" fmla="*/ 40 w 40"/>
                <a:gd name="T3" fmla="*/ 60 h 120"/>
                <a:gd name="T4" fmla="*/ 21 w 40"/>
                <a:gd name="T5" fmla="*/ 106 h 120"/>
                <a:gd name="T6" fmla="*/ 0 w 40"/>
                <a:gd name="T7" fmla="*/ 120 h 120"/>
                <a:gd name="T8" fmla="*/ 0 w 40"/>
                <a:gd name="T9" fmla="*/ 0 h 120"/>
                <a:gd name="T10" fmla="*/ 21 w 40"/>
                <a:gd name="T11" fmla="*/ 14 h 120"/>
                <a:gd name="T12" fmla="*/ 21 w 40"/>
                <a:gd name="T13" fmla="*/ 14 h 120"/>
                <a:gd name="T14" fmla="*/ 21 w 40"/>
                <a:gd name="T1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20">
                  <a:moveTo>
                    <a:pt x="21" y="14"/>
                  </a:moveTo>
                  <a:cubicBezTo>
                    <a:pt x="33" y="26"/>
                    <a:pt x="40" y="43"/>
                    <a:pt x="40" y="60"/>
                  </a:cubicBezTo>
                  <a:cubicBezTo>
                    <a:pt x="40" y="77"/>
                    <a:pt x="33" y="93"/>
                    <a:pt x="21" y="106"/>
                  </a:cubicBezTo>
                  <a:cubicBezTo>
                    <a:pt x="15" y="112"/>
                    <a:pt x="8" y="117"/>
                    <a:pt x="0" y="1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3"/>
                    <a:pt x="15" y="8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Freeform 93"/>
            <p:cNvSpPr>
              <a:spLocks noEditPoints="1"/>
            </p:cNvSpPr>
            <p:nvPr/>
          </p:nvSpPr>
          <p:spPr bwMode="auto">
            <a:xfrm>
              <a:off x="10282238" y="5548313"/>
              <a:ext cx="79375" cy="277812"/>
            </a:xfrm>
            <a:custGeom>
              <a:avLst/>
              <a:gdLst>
                <a:gd name="T0" fmla="*/ 0 w 18"/>
                <a:gd name="T1" fmla="*/ 0 h 64"/>
                <a:gd name="T2" fmla="*/ 18 w 18"/>
                <a:gd name="T3" fmla="*/ 32 h 64"/>
                <a:gd name="T4" fmla="*/ 0 w 18"/>
                <a:gd name="T5" fmla="*/ 64 h 64"/>
                <a:gd name="T6" fmla="*/ 0 w 18"/>
                <a:gd name="T7" fmla="*/ 0 h 64"/>
                <a:gd name="T8" fmla="*/ 0 w 18"/>
                <a:gd name="T9" fmla="*/ 0 h 64"/>
                <a:gd name="T10" fmla="*/ 0 w 18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11" y="7"/>
                    <a:pt x="18" y="18"/>
                    <a:pt x="18" y="32"/>
                  </a:cubicBezTo>
                  <a:cubicBezTo>
                    <a:pt x="18" y="45"/>
                    <a:pt x="11" y="57"/>
                    <a:pt x="0" y="64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Freeform 94"/>
            <p:cNvSpPr>
              <a:spLocks noEditPoints="1"/>
            </p:cNvSpPr>
            <p:nvPr/>
          </p:nvSpPr>
          <p:spPr bwMode="auto">
            <a:xfrm>
              <a:off x="10023475" y="5037138"/>
              <a:ext cx="79375" cy="277812"/>
            </a:xfrm>
            <a:custGeom>
              <a:avLst/>
              <a:gdLst>
                <a:gd name="T0" fmla="*/ 18 w 18"/>
                <a:gd name="T1" fmla="*/ 0 h 64"/>
                <a:gd name="T2" fmla="*/ 18 w 18"/>
                <a:gd name="T3" fmla="*/ 64 h 64"/>
                <a:gd name="T4" fmla="*/ 0 w 18"/>
                <a:gd name="T5" fmla="*/ 32 h 64"/>
                <a:gd name="T6" fmla="*/ 18 w 18"/>
                <a:gd name="T7" fmla="*/ 0 h 64"/>
                <a:gd name="T8" fmla="*/ 18 w 18"/>
                <a:gd name="T9" fmla="*/ 0 h 64"/>
                <a:gd name="T10" fmla="*/ 18 w 18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18" y="64"/>
                    <a:pt x="18" y="64"/>
                    <a:pt x="18" y="64"/>
                  </a:cubicBezTo>
                  <a:cubicBezTo>
                    <a:pt x="7" y="57"/>
                    <a:pt x="0" y="45"/>
                    <a:pt x="0" y="32"/>
                  </a:cubicBezTo>
                  <a:cubicBezTo>
                    <a:pt x="0" y="18"/>
                    <a:pt x="7" y="7"/>
                    <a:pt x="18" y="0"/>
                  </a:cubicBezTo>
                  <a:close/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Freeform 95"/>
            <p:cNvSpPr>
              <a:spLocks noEditPoints="1"/>
            </p:cNvSpPr>
            <p:nvPr/>
          </p:nvSpPr>
          <p:spPr bwMode="auto">
            <a:xfrm>
              <a:off x="9913938" y="6451600"/>
              <a:ext cx="174625" cy="209550"/>
            </a:xfrm>
            <a:custGeom>
              <a:avLst/>
              <a:gdLst>
                <a:gd name="T0" fmla="*/ 40 w 40"/>
                <a:gd name="T1" fmla="*/ 0 h 48"/>
                <a:gd name="T2" fmla="*/ 40 w 40"/>
                <a:gd name="T3" fmla="*/ 48 h 48"/>
                <a:gd name="T4" fmla="*/ 18 w 40"/>
                <a:gd name="T5" fmla="*/ 33 h 48"/>
                <a:gd name="T6" fmla="*/ 0 w 40"/>
                <a:gd name="T7" fmla="*/ 0 h 48"/>
                <a:gd name="T8" fmla="*/ 40 w 40"/>
                <a:gd name="T9" fmla="*/ 0 h 48"/>
                <a:gd name="T10" fmla="*/ 40 w 40"/>
                <a:gd name="T11" fmla="*/ 0 h 48"/>
                <a:gd name="T12" fmla="*/ 40 w 4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8">
                  <a:moveTo>
                    <a:pt x="40" y="0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31" y="44"/>
                    <a:pt x="24" y="40"/>
                    <a:pt x="18" y="33"/>
                  </a:cubicBezTo>
                  <a:cubicBezTo>
                    <a:pt x="9" y="24"/>
                    <a:pt x="3" y="13"/>
                    <a:pt x="0" y="0"/>
                  </a:cubicBezTo>
                  <a:lnTo>
                    <a:pt x="40" y="0"/>
                  </a:ln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9" name="Group 78"/>
          <p:cNvGrpSpPr>
            <a:grpSpLocks noChangeAspect="1"/>
          </p:cNvGrpSpPr>
          <p:nvPr/>
        </p:nvGrpSpPr>
        <p:grpSpPr>
          <a:xfrm>
            <a:off x="2854367" y="2628855"/>
            <a:ext cx="334444" cy="426720"/>
            <a:chOff x="7826375" y="3957638"/>
            <a:chExt cx="4764088" cy="6078538"/>
          </a:xfrm>
        </p:grpSpPr>
        <p:sp>
          <p:nvSpPr>
            <p:cNvPr id="80" name="Freeform 99"/>
            <p:cNvSpPr>
              <a:spLocks noEditPoints="1"/>
            </p:cNvSpPr>
            <p:nvPr/>
          </p:nvSpPr>
          <p:spPr bwMode="auto">
            <a:xfrm>
              <a:off x="7826375" y="3957638"/>
              <a:ext cx="4764088" cy="6078538"/>
            </a:xfrm>
            <a:custGeom>
              <a:avLst/>
              <a:gdLst>
                <a:gd name="T0" fmla="*/ 1086 w 1086"/>
                <a:gd name="T1" fmla="*/ 1238 h 1400"/>
                <a:gd name="T2" fmla="*/ 1062 w 1086"/>
                <a:gd name="T3" fmla="*/ 1262 h 1400"/>
                <a:gd name="T4" fmla="*/ 874 w 1086"/>
                <a:gd name="T5" fmla="*/ 1251 h 1400"/>
                <a:gd name="T6" fmla="*/ 820 w 1086"/>
                <a:gd name="T7" fmla="*/ 1261 h 1400"/>
                <a:gd name="T8" fmla="*/ 831 w 1086"/>
                <a:gd name="T9" fmla="*/ 1359 h 1400"/>
                <a:gd name="T10" fmla="*/ 826 w 1086"/>
                <a:gd name="T11" fmla="*/ 1376 h 1400"/>
                <a:gd name="T12" fmla="*/ 810 w 1086"/>
                <a:gd name="T13" fmla="*/ 1385 h 1400"/>
                <a:gd name="T14" fmla="*/ 542 w 1086"/>
                <a:gd name="T15" fmla="*/ 1400 h 1400"/>
                <a:gd name="T16" fmla="*/ 275 w 1086"/>
                <a:gd name="T17" fmla="*/ 1385 h 1400"/>
                <a:gd name="T18" fmla="*/ 259 w 1086"/>
                <a:gd name="T19" fmla="*/ 1376 h 1400"/>
                <a:gd name="T20" fmla="*/ 254 w 1086"/>
                <a:gd name="T21" fmla="*/ 1359 h 1400"/>
                <a:gd name="T22" fmla="*/ 265 w 1086"/>
                <a:gd name="T23" fmla="*/ 1261 h 1400"/>
                <a:gd name="T24" fmla="*/ 212 w 1086"/>
                <a:gd name="T25" fmla="*/ 1251 h 1400"/>
                <a:gd name="T26" fmla="*/ 24 w 1086"/>
                <a:gd name="T27" fmla="*/ 1262 h 1400"/>
                <a:gd name="T28" fmla="*/ 0 w 1086"/>
                <a:gd name="T29" fmla="*/ 1238 h 1400"/>
                <a:gd name="T30" fmla="*/ 101 w 1086"/>
                <a:gd name="T31" fmla="*/ 927 h 1400"/>
                <a:gd name="T32" fmla="*/ 196 w 1086"/>
                <a:gd name="T33" fmla="*/ 787 h 1400"/>
                <a:gd name="T34" fmla="*/ 233 w 1086"/>
                <a:gd name="T35" fmla="*/ 614 h 1400"/>
                <a:gd name="T36" fmla="*/ 523 w 1086"/>
                <a:gd name="T37" fmla="*/ 10 h 1400"/>
                <a:gd name="T38" fmla="*/ 543 w 1086"/>
                <a:gd name="T39" fmla="*/ 0 h 1400"/>
                <a:gd name="T40" fmla="*/ 562 w 1086"/>
                <a:gd name="T41" fmla="*/ 10 h 1400"/>
                <a:gd name="T42" fmla="*/ 852 w 1086"/>
                <a:gd name="T43" fmla="*/ 614 h 1400"/>
                <a:gd name="T44" fmla="*/ 889 w 1086"/>
                <a:gd name="T45" fmla="*/ 787 h 1400"/>
                <a:gd name="T46" fmla="*/ 985 w 1086"/>
                <a:gd name="T47" fmla="*/ 927 h 1400"/>
                <a:gd name="T48" fmla="*/ 1086 w 1086"/>
                <a:gd name="T49" fmla="*/ 1238 h 1400"/>
                <a:gd name="T50" fmla="*/ 1037 w 1086"/>
                <a:gd name="T51" fmla="*/ 1213 h 1400"/>
                <a:gd name="T52" fmla="*/ 902 w 1086"/>
                <a:gd name="T53" fmla="*/ 886 h 1400"/>
                <a:gd name="T54" fmla="*/ 900 w 1086"/>
                <a:gd name="T55" fmla="*/ 1206 h 1400"/>
                <a:gd name="T56" fmla="*/ 1037 w 1086"/>
                <a:gd name="T57" fmla="*/ 1213 h 1400"/>
                <a:gd name="T58" fmla="*/ 851 w 1086"/>
                <a:gd name="T59" fmla="*/ 1207 h 1400"/>
                <a:gd name="T60" fmla="*/ 806 w 1086"/>
                <a:gd name="T61" fmla="*/ 627 h 1400"/>
                <a:gd name="T62" fmla="*/ 708 w 1086"/>
                <a:gd name="T63" fmla="*/ 355 h 1400"/>
                <a:gd name="T64" fmla="*/ 543 w 1086"/>
                <a:gd name="T65" fmla="*/ 392 h 1400"/>
                <a:gd name="T66" fmla="*/ 377 w 1086"/>
                <a:gd name="T67" fmla="*/ 355 h 1400"/>
                <a:gd name="T68" fmla="*/ 280 w 1086"/>
                <a:gd name="T69" fmla="*/ 627 h 1400"/>
                <a:gd name="T70" fmla="*/ 235 w 1086"/>
                <a:gd name="T71" fmla="*/ 1207 h 1400"/>
                <a:gd name="T72" fmla="*/ 851 w 1086"/>
                <a:gd name="T73" fmla="*/ 1207 h 1400"/>
                <a:gd name="T74" fmla="*/ 781 w 1086"/>
                <a:gd name="T75" fmla="*/ 1340 h 1400"/>
                <a:gd name="T76" fmla="*/ 773 w 1086"/>
                <a:gd name="T77" fmla="*/ 1268 h 1400"/>
                <a:gd name="T78" fmla="*/ 543 w 1086"/>
                <a:gd name="T79" fmla="*/ 1283 h 1400"/>
                <a:gd name="T80" fmla="*/ 312 w 1086"/>
                <a:gd name="T81" fmla="*/ 1268 h 1400"/>
                <a:gd name="T82" fmla="*/ 304 w 1086"/>
                <a:gd name="T83" fmla="*/ 1340 h 1400"/>
                <a:gd name="T84" fmla="*/ 781 w 1086"/>
                <a:gd name="T85" fmla="*/ 1340 h 1400"/>
                <a:gd name="T86" fmla="*/ 688 w 1086"/>
                <a:gd name="T87" fmla="*/ 312 h 1400"/>
                <a:gd name="T88" fmla="*/ 543 w 1086"/>
                <a:gd name="T89" fmla="*/ 65 h 1400"/>
                <a:gd name="T90" fmla="*/ 398 w 1086"/>
                <a:gd name="T91" fmla="*/ 312 h 1400"/>
                <a:gd name="T92" fmla="*/ 543 w 1086"/>
                <a:gd name="T93" fmla="*/ 344 h 1400"/>
                <a:gd name="T94" fmla="*/ 688 w 1086"/>
                <a:gd name="T95" fmla="*/ 312 h 1400"/>
                <a:gd name="T96" fmla="*/ 186 w 1086"/>
                <a:gd name="T97" fmla="*/ 1206 h 1400"/>
                <a:gd name="T98" fmla="*/ 184 w 1086"/>
                <a:gd name="T99" fmla="*/ 886 h 1400"/>
                <a:gd name="T100" fmla="*/ 49 w 1086"/>
                <a:gd name="T101" fmla="*/ 1213 h 1400"/>
                <a:gd name="T102" fmla="*/ 186 w 1086"/>
                <a:gd name="T103" fmla="*/ 1206 h 1400"/>
                <a:gd name="T104" fmla="*/ 186 w 1086"/>
                <a:gd name="T105" fmla="*/ 1206 h 1400"/>
                <a:gd name="T106" fmla="*/ 186 w 1086"/>
                <a:gd name="T107" fmla="*/ 120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6" h="1400">
                  <a:moveTo>
                    <a:pt x="1086" y="1238"/>
                  </a:moveTo>
                  <a:cubicBezTo>
                    <a:pt x="1086" y="1251"/>
                    <a:pt x="1075" y="1262"/>
                    <a:pt x="1062" y="1262"/>
                  </a:cubicBezTo>
                  <a:cubicBezTo>
                    <a:pt x="978" y="1262"/>
                    <a:pt x="892" y="1253"/>
                    <a:pt x="874" y="1251"/>
                  </a:cubicBezTo>
                  <a:cubicBezTo>
                    <a:pt x="856" y="1255"/>
                    <a:pt x="838" y="1258"/>
                    <a:pt x="820" y="1261"/>
                  </a:cubicBezTo>
                  <a:cubicBezTo>
                    <a:pt x="831" y="1359"/>
                    <a:pt x="831" y="1359"/>
                    <a:pt x="831" y="1359"/>
                  </a:cubicBezTo>
                  <a:cubicBezTo>
                    <a:pt x="832" y="1365"/>
                    <a:pt x="830" y="1371"/>
                    <a:pt x="826" y="1376"/>
                  </a:cubicBezTo>
                  <a:cubicBezTo>
                    <a:pt x="822" y="1381"/>
                    <a:pt x="816" y="1385"/>
                    <a:pt x="810" y="1385"/>
                  </a:cubicBezTo>
                  <a:cubicBezTo>
                    <a:pt x="721" y="1395"/>
                    <a:pt x="632" y="1400"/>
                    <a:pt x="542" y="1400"/>
                  </a:cubicBezTo>
                  <a:cubicBezTo>
                    <a:pt x="453" y="1400"/>
                    <a:pt x="364" y="1395"/>
                    <a:pt x="275" y="1385"/>
                  </a:cubicBezTo>
                  <a:cubicBezTo>
                    <a:pt x="269" y="1385"/>
                    <a:pt x="263" y="1381"/>
                    <a:pt x="259" y="1376"/>
                  </a:cubicBezTo>
                  <a:cubicBezTo>
                    <a:pt x="255" y="1371"/>
                    <a:pt x="253" y="1365"/>
                    <a:pt x="254" y="1359"/>
                  </a:cubicBezTo>
                  <a:cubicBezTo>
                    <a:pt x="265" y="1261"/>
                    <a:pt x="265" y="1261"/>
                    <a:pt x="265" y="1261"/>
                  </a:cubicBezTo>
                  <a:cubicBezTo>
                    <a:pt x="247" y="1258"/>
                    <a:pt x="229" y="1255"/>
                    <a:pt x="212" y="1251"/>
                  </a:cubicBezTo>
                  <a:cubicBezTo>
                    <a:pt x="193" y="1253"/>
                    <a:pt x="108" y="1262"/>
                    <a:pt x="24" y="1262"/>
                  </a:cubicBezTo>
                  <a:cubicBezTo>
                    <a:pt x="11" y="1262"/>
                    <a:pt x="0" y="1251"/>
                    <a:pt x="0" y="1238"/>
                  </a:cubicBezTo>
                  <a:cubicBezTo>
                    <a:pt x="0" y="1147"/>
                    <a:pt x="34" y="1043"/>
                    <a:pt x="101" y="927"/>
                  </a:cubicBezTo>
                  <a:cubicBezTo>
                    <a:pt x="142" y="856"/>
                    <a:pt x="183" y="803"/>
                    <a:pt x="196" y="787"/>
                  </a:cubicBezTo>
                  <a:cubicBezTo>
                    <a:pt x="206" y="729"/>
                    <a:pt x="218" y="672"/>
                    <a:pt x="233" y="614"/>
                  </a:cubicBezTo>
                  <a:cubicBezTo>
                    <a:pt x="291" y="401"/>
                    <a:pt x="388" y="197"/>
                    <a:pt x="523" y="10"/>
                  </a:cubicBezTo>
                  <a:cubicBezTo>
                    <a:pt x="528" y="4"/>
                    <a:pt x="535" y="0"/>
                    <a:pt x="543" y="0"/>
                  </a:cubicBezTo>
                  <a:cubicBezTo>
                    <a:pt x="551" y="0"/>
                    <a:pt x="558" y="4"/>
                    <a:pt x="562" y="10"/>
                  </a:cubicBezTo>
                  <a:cubicBezTo>
                    <a:pt x="697" y="197"/>
                    <a:pt x="795" y="401"/>
                    <a:pt x="852" y="614"/>
                  </a:cubicBezTo>
                  <a:cubicBezTo>
                    <a:pt x="868" y="672"/>
                    <a:pt x="880" y="729"/>
                    <a:pt x="889" y="787"/>
                  </a:cubicBezTo>
                  <a:cubicBezTo>
                    <a:pt x="902" y="803"/>
                    <a:pt x="943" y="856"/>
                    <a:pt x="985" y="927"/>
                  </a:cubicBezTo>
                  <a:cubicBezTo>
                    <a:pt x="1052" y="1043"/>
                    <a:pt x="1086" y="1147"/>
                    <a:pt x="1086" y="1238"/>
                  </a:cubicBezTo>
                  <a:close/>
                  <a:moveTo>
                    <a:pt x="1037" y="1213"/>
                  </a:moveTo>
                  <a:cubicBezTo>
                    <a:pt x="1028" y="1092"/>
                    <a:pt x="954" y="964"/>
                    <a:pt x="902" y="886"/>
                  </a:cubicBezTo>
                  <a:cubicBezTo>
                    <a:pt x="912" y="993"/>
                    <a:pt x="912" y="1100"/>
                    <a:pt x="900" y="1206"/>
                  </a:cubicBezTo>
                  <a:cubicBezTo>
                    <a:pt x="929" y="1208"/>
                    <a:pt x="982" y="1212"/>
                    <a:pt x="1037" y="1213"/>
                  </a:cubicBezTo>
                  <a:close/>
                  <a:moveTo>
                    <a:pt x="851" y="1207"/>
                  </a:moveTo>
                  <a:cubicBezTo>
                    <a:pt x="874" y="1018"/>
                    <a:pt x="858" y="822"/>
                    <a:pt x="806" y="627"/>
                  </a:cubicBezTo>
                  <a:cubicBezTo>
                    <a:pt x="781" y="534"/>
                    <a:pt x="749" y="443"/>
                    <a:pt x="708" y="355"/>
                  </a:cubicBezTo>
                  <a:cubicBezTo>
                    <a:pt x="657" y="380"/>
                    <a:pt x="600" y="392"/>
                    <a:pt x="543" y="392"/>
                  </a:cubicBezTo>
                  <a:cubicBezTo>
                    <a:pt x="486" y="392"/>
                    <a:pt x="429" y="380"/>
                    <a:pt x="377" y="355"/>
                  </a:cubicBezTo>
                  <a:cubicBezTo>
                    <a:pt x="337" y="444"/>
                    <a:pt x="305" y="534"/>
                    <a:pt x="280" y="627"/>
                  </a:cubicBezTo>
                  <a:cubicBezTo>
                    <a:pt x="227" y="822"/>
                    <a:pt x="212" y="1018"/>
                    <a:pt x="235" y="1207"/>
                  </a:cubicBezTo>
                  <a:cubicBezTo>
                    <a:pt x="439" y="1245"/>
                    <a:pt x="646" y="1245"/>
                    <a:pt x="851" y="1207"/>
                  </a:cubicBezTo>
                  <a:close/>
                  <a:moveTo>
                    <a:pt x="781" y="1340"/>
                  </a:moveTo>
                  <a:cubicBezTo>
                    <a:pt x="773" y="1268"/>
                    <a:pt x="773" y="1268"/>
                    <a:pt x="773" y="1268"/>
                  </a:cubicBezTo>
                  <a:cubicBezTo>
                    <a:pt x="696" y="1278"/>
                    <a:pt x="620" y="1283"/>
                    <a:pt x="543" y="1283"/>
                  </a:cubicBezTo>
                  <a:cubicBezTo>
                    <a:pt x="466" y="1283"/>
                    <a:pt x="389" y="1278"/>
                    <a:pt x="312" y="1268"/>
                  </a:cubicBezTo>
                  <a:cubicBezTo>
                    <a:pt x="304" y="1340"/>
                    <a:pt x="304" y="1340"/>
                    <a:pt x="304" y="1340"/>
                  </a:cubicBezTo>
                  <a:cubicBezTo>
                    <a:pt x="462" y="1356"/>
                    <a:pt x="622" y="1356"/>
                    <a:pt x="781" y="1340"/>
                  </a:cubicBezTo>
                  <a:close/>
                  <a:moveTo>
                    <a:pt x="688" y="312"/>
                  </a:moveTo>
                  <a:cubicBezTo>
                    <a:pt x="647" y="227"/>
                    <a:pt x="598" y="145"/>
                    <a:pt x="543" y="65"/>
                  </a:cubicBezTo>
                  <a:cubicBezTo>
                    <a:pt x="488" y="145"/>
                    <a:pt x="439" y="227"/>
                    <a:pt x="398" y="312"/>
                  </a:cubicBezTo>
                  <a:cubicBezTo>
                    <a:pt x="443" y="333"/>
                    <a:pt x="493" y="344"/>
                    <a:pt x="543" y="344"/>
                  </a:cubicBezTo>
                  <a:cubicBezTo>
                    <a:pt x="593" y="344"/>
                    <a:pt x="643" y="333"/>
                    <a:pt x="688" y="312"/>
                  </a:cubicBezTo>
                  <a:close/>
                  <a:moveTo>
                    <a:pt x="186" y="1206"/>
                  </a:moveTo>
                  <a:cubicBezTo>
                    <a:pt x="174" y="1100"/>
                    <a:pt x="173" y="993"/>
                    <a:pt x="184" y="886"/>
                  </a:cubicBezTo>
                  <a:cubicBezTo>
                    <a:pt x="131" y="964"/>
                    <a:pt x="58" y="1093"/>
                    <a:pt x="49" y="1213"/>
                  </a:cubicBezTo>
                  <a:cubicBezTo>
                    <a:pt x="104" y="1212"/>
                    <a:pt x="157" y="1208"/>
                    <a:pt x="186" y="1206"/>
                  </a:cubicBezTo>
                  <a:close/>
                  <a:moveTo>
                    <a:pt x="186" y="1206"/>
                  </a:moveTo>
                  <a:cubicBezTo>
                    <a:pt x="186" y="1206"/>
                    <a:pt x="186" y="1206"/>
                    <a:pt x="186" y="120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100"/>
            <p:cNvSpPr>
              <a:spLocks noEditPoints="1"/>
            </p:cNvSpPr>
            <p:nvPr/>
          </p:nvSpPr>
          <p:spPr bwMode="auto">
            <a:xfrm>
              <a:off x="11774488" y="7804151"/>
              <a:ext cx="600075" cy="1420813"/>
            </a:xfrm>
            <a:custGeom>
              <a:avLst/>
              <a:gdLst>
                <a:gd name="T0" fmla="*/ 2 w 137"/>
                <a:gd name="T1" fmla="*/ 0 h 327"/>
                <a:gd name="T2" fmla="*/ 137 w 137"/>
                <a:gd name="T3" fmla="*/ 327 h 327"/>
                <a:gd name="T4" fmla="*/ 0 w 137"/>
                <a:gd name="T5" fmla="*/ 320 h 327"/>
                <a:gd name="T6" fmla="*/ 2 w 137"/>
                <a:gd name="T7" fmla="*/ 0 h 327"/>
                <a:gd name="T8" fmla="*/ 2 w 137"/>
                <a:gd name="T9" fmla="*/ 0 h 327"/>
                <a:gd name="T10" fmla="*/ 2 w 137"/>
                <a:gd name="T1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327">
                  <a:moveTo>
                    <a:pt x="2" y="0"/>
                  </a:moveTo>
                  <a:cubicBezTo>
                    <a:pt x="54" y="78"/>
                    <a:pt x="128" y="206"/>
                    <a:pt x="137" y="327"/>
                  </a:cubicBezTo>
                  <a:cubicBezTo>
                    <a:pt x="82" y="326"/>
                    <a:pt x="29" y="322"/>
                    <a:pt x="0" y="320"/>
                  </a:cubicBezTo>
                  <a:cubicBezTo>
                    <a:pt x="12" y="214"/>
                    <a:pt x="12" y="107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Freeform 101"/>
            <p:cNvSpPr>
              <a:spLocks noEditPoints="1"/>
            </p:cNvSpPr>
            <p:nvPr/>
          </p:nvSpPr>
          <p:spPr bwMode="auto">
            <a:xfrm>
              <a:off x="8756650" y="5499101"/>
              <a:ext cx="2903538" cy="3863975"/>
            </a:xfrm>
            <a:custGeom>
              <a:avLst/>
              <a:gdLst>
                <a:gd name="T0" fmla="*/ 594 w 662"/>
                <a:gd name="T1" fmla="*/ 272 h 890"/>
                <a:gd name="T2" fmla="*/ 639 w 662"/>
                <a:gd name="T3" fmla="*/ 852 h 890"/>
                <a:gd name="T4" fmla="*/ 23 w 662"/>
                <a:gd name="T5" fmla="*/ 852 h 890"/>
                <a:gd name="T6" fmla="*/ 68 w 662"/>
                <a:gd name="T7" fmla="*/ 272 h 890"/>
                <a:gd name="T8" fmla="*/ 165 w 662"/>
                <a:gd name="T9" fmla="*/ 0 h 890"/>
                <a:gd name="T10" fmla="*/ 331 w 662"/>
                <a:gd name="T11" fmla="*/ 37 h 890"/>
                <a:gd name="T12" fmla="*/ 496 w 662"/>
                <a:gd name="T13" fmla="*/ 0 h 890"/>
                <a:gd name="T14" fmla="*/ 594 w 662"/>
                <a:gd name="T15" fmla="*/ 272 h 890"/>
                <a:gd name="T16" fmla="*/ 566 w 662"/>
                <a:gd name="T17" fmla="*/ 422 h 890"/>
                <a:gd name="T18" fmla="*/ 334 w 662"/>
                <a:gd name="T19" fmla="*/ 190 h 890"/>
                <a:gd name="T20" fmla="*/ 102 w 662"/>
                <a:gd name="T21" fmla="*/ 422 h 890"/>
                <a:gd name="T22" fmla="*/ 334 w 662"/>
                <a:gd name="T23" fmla="*/ 654 h 890"/>
                <a:gd name="T24" fmla="*/ 566 w 662"/>
                <a:gd name="T25" fmla="*/ 422 h 890"/>
                <a:gd name="T26" fmla="*/ 566 w 662"/>
                <a:gd name="T27" fmla="*/ 422 h 890"/>
                <a:gd name="T28" fmla="*/ 566 w 662"/>
                <a:gd name="T29" fmla="*/ 42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2" h="890">
                  <a:moveTo>
                    <a:pt x="594" y="272"/>
                  </a:moveTo>
                  <a:cubicBezTo>
                    <a:pt x="646" y="467"/>
                    <a:pt x="662" y="663"/>
                    <a:pt x="639" y="852"/>
                  </a:cubicBezTo>
                  <a:cubicBezTo>
                    <a:pt x="434" y="890"/>
                    <a:pt x="227" y="890"/>
                    <a:pt x="23" y="852"/>
                  </a:cubicBezTo>
                  <a:cubicBezTo>
                    <a:pt x="0" y="663"/>
                    <a:pt x="15" y="467"/>
                    <a:pt x="68" y="272"/>
                  </a:cubicBezTo>
                  <a:cubicBezTo>
                    <a:pt x="93" y="179"/>
                    <a:pt x="125" y="89"/>
                    <a:pt x="165" y="0"/>
                  </a:cubicBezTo>
                  <a:cubicBezTo>
                    <a:pt x="217" y="25"/>
                    <a:pt x="274" y="37"/>
                    <a:pt x="331" y="37"/>
                  </a:cubicBezTo>
                  <a:cubicBezTo>
                    <a:pt x="388" y="37"/>
                    <a:pt x="445" y="25"/>
                    <a:pt x="496" y="0"/>
                  </a:cubicBezTo>
                  <a:cubicBezTo>
                    <a:pt x="537" y="88"/>
                    <a:pt x="569" y="179"/>
                    <a:pt x="594" y="272"/>
                  </a:cubicBezTo>
                  <a:close/>
                  <a:moveTo>
                    <a:pt x="566" y="422"/>
                  </a:moveTo>
                  <a:cubicBezTo>
                    <a:pt x="566" y="294"/>
                    <a:pt x="462" y="190"/>
                    <a:pt x="334" y="190"/>
                  </a:cubicBezTo>
                  <a:cubicBezTo>
                    <a:pt x="206" y="190"/>
                    <a:pt x="102" y="294"/>
                    <a:pt x="102" y="422"/>
                  </a:cubicBezTo>
                  <a:cubicBezTo>
                    <a:pt x="102" y="550"/>
                    <a:pt x="206" y="654"/>
                    <a:pt x="334" y="654"/>
                  </a:cubicBezTo>
                  <a:cubicBezTo>
                    <a:pt x="462" y="654"/>
                    <a:pt x="566" y="550"/>
                    <a:pt x="566" y="422"/>
                  </a:cubicBezTo>
                  <a:close/>
                  <a:moveTo>
                    <a:pt x="566" y="422"/>
                  </a:moveTo>
                  <a:cubicBezTo>
                    <a:pt x="566" y="422"/>
                    <a:pt x="566" y="422"/>
                    <a:pt x="566" y="4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102"/>
            <p:cNvSpPr>
              <a:spLocks noEditPoints="1"/>
            </p:cNvSpPr>
            <p:nvPr/>
          </p:nvSpPr>
          <p:spPr bwMode="auto">
            <a:xfrm>
              <a:off x="9159875" y="9463088"/>
              <a:ext cx="2092325" cy="382588"/>
            </a:xfrm>
            <a:custGeom>
              <a:avLst/>
              <a:gdLst>
                <a:gd name="T0" fmla="*/ 469 w 477"/>
                <a:gd name="T1" fmla="*/ 0 h 88"/>
                <a:gd name="T2" fmla="*/ 477 w 477"/>
                <a:gd name="T3" fmla="*/ 72 h 88"/>
                <a:gd name="T4" fmla="*/ 0 w 477"/>
                <a:gd name="T5" fmla="*/ 72 h 88"/>
                <a:gd name="T6" fmla="*/ 8 w 477"/>
                <a:gd name="T7" fmla="*/ 0 h 88"/>
                <a:gd name="T8" fmla="*/ 239 w 477"/>
                <a:gd name="T9" fmla="*/ 15 h 88"/>
                <a:gd name="T10" fmla="*/ 469 w 477"/>
                <a:gd name="T11" fmla="*/ 0 h 88"/>
                <a:gd name="T12" fmla="*/ 469 w 477"/>
                <a:gd name="T13" fmla="*/ 0 h 88"/>
                <a:gd name="T14" fmla="*/ 469 w 477"/>
                <a:gd name="T1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7" h="88">
                  <a:moveTo>
                    <a:pt x="469" y="0"/>
                  </a:moveTo>
                  <a:cubicBezTo>
                    <a:pt x="477" y="72"/>
                    <a:pt x="477" y="72"/>
                    <a:pt x="477" y="72"/>
                  </a:cubicBezTo>
                  <a:cubicBezTo>
                    <a:pt x="318" y="88"/>
                    <a:pt x="158" y="88"/>
                    <a:pt x="0" y="7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5" y="10"/>
                    <a:pt x="162" y="15"/>
                    <a:pt x="239" y="15"/>
                  </a:cubicBezTo>
                  <a:cubicBezTo>
                    <a:pt x="316" y="15"/>
                    <a:pt x="392" y="10"/>
                    <a:pt x="469" y="0"/>
                  </a:cubicBezTo>
                  <a:close/>
                  <a:moveTo>
                    <a:pt x="469" y="0"/>
                  </a:moveTo>
                  <a:cubicBezTo>
                    <a:pt x="469" y="0"/>
                    <a:pt x="469" y="0"/>
                    <a:pt x="469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103"/>
            <p:cNvSpPr>
              <a:spLocks noEditPoints="1"/>
            </p:cNvSpPr>
            <p:nvPr/>
          </p:nvSpPr>
          <p:spPr bwMode="auto">
            <a:xfrm>
              <a:off x="9204325" y="6324601"/>
              <a:ext cx="2035175" cy="2014538"/>
            </a:xfrm>
            <a:custGeom>
              <a:avLst/>
              <a:gdLst>
                <a:gd name="T0" fmla="*/ 232 w 464"/>
                <a:gd name="T1" fmla="*/ 0 h 464"/>
                <a:gd name="T2" fmla="*/ 464 w 464"/>
                <a:gd name="T3" fmla="*/ 232 h 464"/>
                <a:gd name="T4" fmla="*/ 232 w 464"/>
                <a:gd name="T5" fmla="*/ 464 h 464"/>
                <a:gd name="T6" fmla="*/ 0 w 464"/>
                <a:gd name="T7" fmla="*/ 232 h 464"/>
                <a:gd name="T8" fmla="*/ 232 w 464"/>
                <a:gd name="T9" fmla="*/ 0 h 464"/>
                <a:gd name="T10" fmla="*/ 416 w 464"/>
                <a:gd name="T11" fmla="*/ 232 h 464"/>
                <a:gd name="T12" fmla="*/ 232 w 464"/>
                <a:gd name="T13" fmla="*/ 48 h 464"/>
                <a:gd name="T14" fmla="*/ 48 w 464"/>
                <a:gd name="T15" fmla="*/ 232 h 464"/>
                <a:gd name="T16" fmla="*/ 232 w 464"/>
                <a:gd name="T17" fmla="*/ 416 h 464"/>
                <a:gd name="T18" fmla="*/ 416 w 464"/>
                <a:gd name="T19" fmla="*/ 232 h 464"/>
                <a:gd name="T20" fmla="*/ 416 w 464"/>
                <a:gd name="T21" fmla="*/ 232 h 464"/>
                <a:gd name="T22" fmla="*/ 416 w 464"/>
                <a:gd name="T23" fmla="*/ 23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4" h="464">
                  <a:moveTo>
                    <a:pt x="232" y="0"/>
                  </a:moveTo>
                  <a:cubicBezTo>
                    <a:pt x="360" y="0"/>
                    <a:pt x="464" y="104"/>
                    <a:pt x="464" y="232"/>
                  </a:cubicBezTo>
                  <a:cubicBezTo>
                    <a:pt x="464" y="360"/>
                    <a:pt x="360" y="464"/>
                    <a:pt x="232" y="464"/>
                  </a:cubicBezTo>
                  <a:cubicBezTo>
                    <a:pt x="104" y="464"/>
                    <a:pt x="0" y="360"/>
                    <a:pt x="0" y="232"/>
                  </a:cubicBezTo>
                  <a:cubicBezTo>
                    <a:pt x="0" y="104"/>
                    <a:pt x="104" y="0"/>
                    <a:pt x="232" y="0"/>
                  </a:cubicBezTo>
                  <a:close/>
                  <a:moveTo>
                    <a:pt x="416" y="232"/>
                  </a:moveTo>
                  <a:cubicBezTo>
                    <a:pt x="416" y="130"/>
                    <a:pt x="333" y="48"/>
                    <a:pt x="232" y="48"/>
                  </a:cubicBezTo>
                  <a:cubicBezTo>
                    <a:pt x="130" y="48"/>
                    <a:pt x="48" y="130"/>
                    <a:pt x="48" y="232"/>
                  </a:cubicBezTo>
                  <a:cubicBezTo>
                    <a:pt x="48" y="333"/>
                    <a:pt x="130" y="416"/>
                    <a:pt x="232" y="416"/>
                  </a:cubicBezTo>
                  <a:cubicBezTo>
                    <a:pt x="333" y="416"/>
                    <a:pt x="416" y="333"/>
                    <a:pt x="416" y="232"/>
                  </a:cubicBezTo>
                  <a:close/>
                  <a:moveTo>
                    <a:pt x="416" y="232"/>
                  </a:moveTo>
                  <a:cubicBezTo>
                    <a:pt x="416" y="232"/>
                    <a:pt x="416" y="232"/>
                    <a:pt x="416" y="23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104"/>
            <p:cNvSpPr>
              <a:spLocks noEditPoints="1"/>
            </p:cNvSpPr>
            <p:nvPr/>
          </p:nvSpPr>
          <p:spPr bwMode="auto">
            <a:xfrm>
              <a:off x="9413875" y="6532563"/>
              <a:ext cx="1614488" cy="1598613"/>
            </a:xfrm>
            <a:custGeom>
              <a:avLst/>
              <a:gdLst>
                <a:gd name="T0" fmla="*/ 184 w 368"/>
                <a:gd name="T1" fmla="*/ 0 h 368"/>
                <a:gd name="T2" fmla="*/ 368 w 368"/>
                <a:gd name="T3" fmla="*/ 184 h 368"/>
                <a:gd name="T4" fmla="*/ 184 w 368"/>
                <a:gd name="T5" fmla="*/ 368 h 368"/>
                <a:gd name="T6" fmla="*/ 0 w 368"/>
                <a:gd name="T7" fmla="*/ 184 h 368"/>
                <a:gd name="T8" fmla="*/ 184 w 368"/>
                <a:gd name="T9" fmla="*/ 0 h 368"/>
                <a:gd name="T10" fmla="*/ 327 w 368"/>
                <a:gd name="T11" fmla="*/ 184 h 368"/>
                <a:gd name="T12" fmla="*/ 184 w 368"/>
                <a:gd name="T13" fmla="*/ 41 h 368"/>
                <a:gd name="T14" fmla="*/ 41 w 368"/>
                <a:gd name="T15" fmla="*/ 184 h 368"/>
                <a:gd name="T16" fmla="*/ 184 w 368"/>
                <a:gd name="T17" fmla="*/ 327 h 368"/>
                <a:gd name="T18" fmla="*/ 327 w 368"/>
                <a:gd name="T19" fmla="*/ 184 h 368"/>
                <a:gd name="T20" fmla="*/ 327 w 368"/>
                <a:gd name="T21" fmla="*/ 184 h 368"/>
                <a:gd name="T22" fmla="*/ 327 w 368"/>
                <a:gd name="T23" fmla="*/ 18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8" h="368">
                  <a:moveTo>
                    <a:pt x="184" y="0"/>
                  </a:moveTo>
                  <a:cubicBezTo>
                    <a:pt x="285" y="0"/>
                    <a:pt x="368" y="82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ubicBezTo>
                    <a:pt x="82" y="368"/>
                    <a:pt x="0" y="285"/>
                    <a:pt x="0" y="184"/>
                  </a:cubicBezTo>
                  <a:cubicBezTo>
                    <a:pt x="0" y="82"/>
                    <a:pt x="82" y="0"/>
                    <a:pt x="184" y="0"/>
                  </a:cubicBezTo>
                  <a:close/>
                  <a:moveTo>
                    <a:pt x="327" y="184"/>
                  </a:moveTo>
                  <a:cubicBezTo>
                    <a:pt x="327" y="105"/>
                    <a:pt x="263" y="41"/>
                    <a:pt x="184" y="41"/>
                  </a:cubicBezTo>
                  <a:cubicBezTo>
                    <a:pt x="105" y="41"/>
                    <a:pt x="41" y="105"/>
                    <a:pt x="41" y="184"/>
                  </a:cubicBezTo>
                  <a:cubicBezTo>
                    <a:pt x="41" y="263"/>
                    <a:pt x="105" y="327"/>
                    <a:pt x="184" y="327"/>
                  </a:cubicBezTo>
                  <a:cubicBezTo>
                    <a:pt x="263" y="327"/>
                    <a:pt x="327" y="263"/>
                    <a:pt x="327" y="184"/>
                  </a:cubicBezTo>
                  <a:close/>
                  <a:moveTo>
                    <a:pt x="327" y="184"/>
                  </a:moveTo>
                  <a:cubicBezTo>
                    <a:pt x="327" y="184"/>
                    <a:pt x="327" y="184"/>
                    <a:pt x="327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105"/>
            <p:cNvSpPr>
              <a:spLocks noEditPoints="1"/>
            </p:cNvSpPr>
            <p:nvPr/>
          </p:nvSpPr>
          <p:spPr bwMode="auto">
            <a:xfrm>
              <a:off x="9594850" y="6710363"/>
              <a:ext cx="1254125" cy="1241425"/>
            </a:xfrm>
            <a:custGeom>
              <a:avLst/>
              <a:gdLst>
                <a:gd name="T0" fmla="*/ 143 w 286"/>
                <a:gd name="T1" fmla="*/ 0 h 286"/>
                <a:gd name="T2" fmla="*/ 286 w 286"/>
                <a:gd name="T3" fmla="*/ 143 h 286"/>
                <a:gd name="T4" fmla="*/ 143 w 286"/>
                <a:gd name="T5" fmla="*/ 286 h 286"/>
                <a:gd name="T6" fmla="*/ 0 w 286"/>
                <a:gd name="T7" fmla="*/ 143 h 286"/>
                <a:gd name="T8" fmla="*/ 143 w 286"/>
                <a:gd name="T9" fmla="*/ 0 h 286"/>
                <a:gd name="T10" fmla="*/ 238 w 286"/>
                <a:gd name="T11" fmla="*/ 143 h 286"/>
                <a:gd name="T12" fmla="*/ 206 w 286"/>
                <a:gd name="T13" fmla="*/ 72 h 286"/>
                <a:gd name="T14" fmla="*/ 111 w 286"/>
                <a:gd name="T15" fmla="*/ 232 h 286"/>
                <a:gd name="T16" fmla="*/ 143 w 286"/>
                <a:gd name="T17" fmla="*/ 238 h 286"/>
                <a:gd name="T18" fmla="*/ 238 w 286"/>
                <a:gd name="T19" fmla="*/ 143 h 286"/>
                <a:gd name="T20" fmla="*/ 71 w 286"/>
                <a:gd name="T21" fmla="*/ 205 h 286"/>
                <a:gd name="T22" fmla="*/ 163 w 286"/>
                <a:gd name="T23" fmla="*/ 50 h 286"/>
                <a:gd name="T24" fmla="*/ 143 w 286"/>
                <a:gd name="T25" fmla="*/ 48 h 286"/>
                <a:gd name="T26" fmla="*/ 48 w 286"/>
                <a:gd name="T27" fmla="*/ 143 h 286"/>
                <a:gd name="T28" fmla="*/ 71 w 286"/>
                <a:gd name="T29" fmla="*/ 205 h 286"/>
                <a:gd name="T30" fmla="*/ 71 w 286"/>
                <a:gd name="T31" fmla="*/ 205 h 286"/>
                <a:gd name="T32" fmla="*/ 71 w 286"/>
                <a:gd name="T33" fmla="*/ 20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6" h="286">
                  <a:moveTo>
                    <a:pt x="143" y="0"/>
                  </a:moveTo>
                  <a:cubicBezTo>
                    <a:pt x="222" y="0"/>
                    <a:pt x="286" y="64"/>
                    <a:pt x="286" y="143"/>
                  </a:cubicBezTo>
                  <a:cubicBezTo>
                    <a:pt x="286" y="222"/>
                    <a:pt x="222" y="286"/>
                    <a:pt x="143" y="286"/>
                  </a:cubicBezTo>
                  <a:cubicBezTo>
                    <a:pt x="64" y="286"/>
                    <a:pt x="0" y="22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  <a:moveTo>
                    <a:pt x="238" y="143"/>
                  </a:moveTo>
                  <a:cubicBezTo>
                    <a:pt x="238" y="115"/>
                    <a:pt x="225" y="89"/>
                    <a:pt x="206" y="72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21" y="236"/>
                    <a:pt x="131" y="238"/>
                    <a:pt x="143" y="238"/>
                  </a:cubicBezTo>
                  <a:cubicBezTo>
                    <a:pt x="195" y="238"/>
                    <a:pt x="238" y="195"/>
                    <a:pt x="238" y="143"/>
                  </a:cubicBezTo>
                  <a:close/>
                  <a:moveTo>
                    <a:pt x="71" y="205"/>
                  </a:moveTo>
                  <a:cubicBezTo>
                    <a:pt x="163" y="50"/>
                    <a:pt x="163" y="50"/>
                    <a:pt x="163" y="50"/>
                  </a:cubicBezTo>
                  <a:cubicBezTo>
                    <a:pt x="156" y="49"/>
                    <a:pt x="150" y="48"/>
                    <a:pt x="143" y="48"/>
                  </a:cubicBezTo>
                  <a:cubicBezTo>
                    <a:pt x="90" y="48"/>
                    <a:pt x="48" y="90"/>
                    <a:pt x="48" y="143"/>
                  </a:cubicBezTo>
                  <a:cubicBezTo>
                    <a:pt x="48" y="167"/>
                    <a:pt x="56" y="189"/>
                    <a:pt x="71" y="205"/>
                  </a:cubicBezTo>
                  <a:close/>
                  <a:moveTo>
                    <a:pt x="71" y="205"/>
                  </a:moveTo>
                  <a:cubicBezTo>
                    <a:pt x="71" y="205"/>
                    <a:pt x="71" y="205"/>
                    <a:pt x="71" y="20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Freeform 106"/>
            <p:cNvSpPr>
              <a:spLocks noEditPoints="1"/>
            </p:cNvSpPr>
            <p:nvPr/>
          </p:nvSpPr>
          <p:spPr bwMode="auto">
            <a:xfrm>
              <a:off x="9572625" y="4240213"/>
              <a:ext cx="1271588" cy="1211263"/>
            </a:xfrm>
            <a:custGeom>
              <a:avLst/>
              <a:gdLst>
                <a:gd name="T0" fmla="*/ 145 w 290"/>
                <a:gd name="T1" fmla="*/ 0 h 279"/>
                <a:gd name="T2" fmla="*/ 290 w 290"/>
                <a:gd name="T3" fmla="*/ 247 h 279"/>
                <a:gd name="T4" fmla="*/ 145 w 290"/>
                <a:gd name="T5" fmla="*/ 279 h 279"/>
                <a:gd name="T6" fmla="*/ 0 w 290"/>
                <a:gd name="T7" fmla="*/ 247 h 279"/>
                <a:gd name="T8" fmla="*/ 145 w 290"/>
                <a:gd name="T9" fmla="*/ 0 h 279"/>
                <a:gd name="T10" fmla="*/ 145 w 290"/>
                <a:gd name="T11" fmla="*/ 0 h 279"/>
                <a:gd name="T12" fmla="*/ 145 w 290"/>
                <a:gd name="T1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0" h="279">
                  <a:moveTo>
                    <a:pt x="145" y="0"/>
                  </a:moveTo>
                  <a:cubicBezTo>
                    <a:pt x="200" y="80"/>
                    <a:pt x="249" y="162"/>
                    <a:pt x="290" y="247"/>
                  </a:cubicBezTo>
                  <a:cubicBezTo>
                    <a:pt x="245" y="268"/>
                    <a:pt x="195" y="279"/>
                    <a:pt x="145" y="279"/>
                  </a:cubicBezTo>
                  <a:cubicBezTo>
                    <a:pt x="95" y="279"/>
                    <a:pt x="45" y="268"/>
                    <a:pt x="0" y="247"/>
                  </a:cubicBezTo>
                  <a:cubicBezTo>
                    <a:pt x="41" y="162"/>
                    <a:pt x="90" y="80"/>
                    <a:pt x="145" y="0"/>
                  </a:cubicBezTo>
                  <a:close/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8" name="Freeform 107"/>
            <p:cNvSpPr>
              <a:spLocks noEditPoints="1"/>
            </p:cNvSpPr>
            <p:nvPr/>
          </p:nvSpPr>
          <p:spPr bwMode="auto">
            <a:xfrm>
              <a:off x="8040688" y="7804151"/>
              <a:ext cx="601663" cy="1420813"/>
            </a:xfrm>
            <a:custGeom>
              <a:avLst/>
              <a:gdLst>
                <a:gd name="T0" fmla="*/ 135 w 137"/>
                <a:gd name="T1" fmla="*/ 0 h 327"/>
                <a:gd name="T2" fmla="*/ 137 w 137"/>
                <a:gd name="T3" fmla="*/ 320 h 327"/>
                <a:gd name="T4" fmla="*/ 0 w 137"/>
                <a:gd name="T5" fmla="*/ 327 h 327"/>
                <a:gd name="T6" fmla="*/ 135 w 137"/>
                <a:gd name="T7" fmla="*/ 0 h 327"/>
                <a:gd name="T8" fmla="*/ 135 w 137"/>
                <a:gd name="T9" fmla="*/ 0 h 327"/>
                <a:gd name="T10" fmla="*/ 135 w 137"/>
                <a:gd name="T1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327">
                  <a:moveTo>
                    <a:pt x="135" y="0"/>
                  </a:moveTo>
                  <a:cubicBezTo>
                    <a:pt x="124" y="107"/>
                    <a:pt x="125" y="214"/>
                    <a:pt x="137" y="320"/>
                  </a:cubicBezTo>
                  <a:cubicBezTo>
                    <a:pt x="108" y="322"/>
                    <a:pt x="55" y="326"/>
                    <a:pt x="0" y="327"/>
                  </a:cubicBezTo>
                  <a:cubicBezTo>
                    <a:pt x="9" y="207"/>
                    <a:pt x="82" y="78"/>
                    <a:pt x="135" y="0"/>
                  </a:cubicBezTo>
                  <a:close/>
                  <a:moveTo>
                    <a:pt x="135" y="0"/>
                  </a:moveTo>
                  <a:cubicBezTo>
                    <a:pt x="135" y="0"/>
                    <a:pt x="135" y="0"/>
                    <a:pt x="135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9" name="Group 88"/>
          <p:cNvGrpSpPr>
            <a:grpSpLocks noChangeAspect="1"/>
          </p:cNvGrpSpPr>
          <p:nvPr/>
        </p:nvGrpSpPr>
        <p:grpSpPr>
          <a:xfrm>
            <a:off x="3990328" y="2608739"/>
            <a:ext cx="592192" cy="426720"/>
            <a:chOff x="8261351" y="4762500"/>
            <a:chExt cx="6164262" cy="4441825"/>
          </a:xfrm>
        </p:grpSpPr>
        <p:sp>
          <p:nvSpPr>
            <p:cNvPr id="90" name="Freeform 111"/>
            <p:cNvSpPr>
              <a:spLocks noEditPoints="1"/>
            </p:cNvSpPr>
            <p:nvPr/>
          </p:nvSpPr>
          <p:spPr bwMode="auto">
            <a:xfrm>
              <a:off x="8261351" y="4762500"/>
              <a:ext cx="6164262" cy="4441825"/>
            </a:xfrm>
            <a:custGeom>
              <a:avLst/>
              <a:gdLst>
                <a:gd name="T0" fmla="*/ 1406 w 1406"/>
                <a:gd name="T1" fmla="*/ 103 h 1022"/>
                <a:gd name="T2" fmla="*/ 1406 w 1406"/>
                <a:gd name="T3" fmla="*/ 829 h 1022"/>
                <a:gd name="T4" fmla="*/ 1303 w 1406"/>
                <a:gd name="T5" fmla="*/ 932 h 1022"/>
                <a:gd name="T6" fmla="*/ 963 w 1406"/>
                <a:gd name="T7" fmla="*/ 932 h 1022"/>
                <a:gd name="T8" fmla="*/ 1002 w 1406"/>
                <a:gd name="T9" fmla="*/ 974 h 1022"/>
                <a:gd name="T10" fmla="*/ 1060 w 1406"/>
                <a:gd name="T11" fmla="*/ 974 h 1022"/>
                <a:gd name="T12" fmla="*/ 1084 w 1406"/>
                <a:gd name="T13" fmla="*/ 998 h 1022"/>
                <a:gd name="T14" fmla="*/ 1060 w 1406"/>
                <a:gd name="T15" fmla="*/ 1022 h 1022"/>
                <a:gd name="T16" fmla="*/ 346 w 1406"/>
                <a:gd name="T17" fmla="*/ 1022 h 1022"/>
                <a:gd name="T18" fmla="*/ 322 w 1406"/>
                <a:gd name="T19" fmla="*/ 998 h 1022"/>
                <a:gd name="T20" fmla="*/ 346 w 1406"/>
                <a:gd name="T21" fmla="*/ 974 h 1022"/>
                <a:gd name="T22" fmla="*/ 404 w 1406"/>
                <a:gd name="T23" fmla="*/ 974 h 1022"/>
                <a:gd name="T24" fmla="*/ 443 w 1406"/>
                <a:gd name="T25" fmla="*/ 932 h 1022"/>
                <a:gd name="T26" fmla="*/ 103 w 1406"/>
                <a:gd name="T27" fmla="*/ 932 h 1022"/>
                <a:gd name="T28" fmla="*/ 0 w 1406"/>
                <a:gd name="T29" fmla="*/ 829 h 1022"/>
                <a:gd name="T30" fmla="*/ 0 w 1406"/>
                <a:gd name="T31" fmla="*/ 103 h 1022"/>
                <a:gd name="T32" fmla="*/ 103 w 1406"/>
                <a:gd name="T33" fmla="*/ 0 h 1022"/>
                <a:gd name="T34" fmla="*/ 1303 w 1406"/>
                <a:gd name="T35" fmla="*/ 0 h 1022"/>
                <a:gd name="T36" fmla="*/ 1406 w 1406"/>
                <a:gd name="T37" fmla="*/ 103 h 1022"/>
                <a:gd name="T38" fmla="*/ 1358 w 1406"/>
                <a:gd name="T39" fmla="*/ 801 h 1022"/>
                <a:gd name="T40" fmla="*/ 1358 w 1406"/>
                <a:gd name="T41" fmla="*/ 131 h 1022"/>
                <a:gd name="T42" fmla="*/ 48 w 1406"/>
                <a:gd name="T43" fmla="*/ 131 h 1022"/>
                <a:gd name="T44" fmla="*/ 48 w 1406"/>
                <a:gd name="T45" fmla="*/ 801 h 1022"/>
                <a:gd name="T46" fmla="*/ 1358 w 1406"/>
                <a:gd name="T47" fmla="*/ 801 h 1022"/>
                <a:gd name="T48" fmla="*/ 52 w 1406"/>
                <a:gd name="T49" fmla="*/ 83 h 1022"/>
                <a:gd name="T50" fmla="*/ 1354 w 1406"/>
                <a:gd name="T51" fmla="*/ 83 h 1022"/>
                <a:gd name="T52" fmla="*/ 1303 w 1406"/>
                <a:gd name="T53" fmla="*/ 48 h 1022"/>
                <a:gd name="T54" fmla="*/ 103 w 1406"/>
                <a:gd name="T55" fmla="*/ 48 h 1022"/>
                <a:gd name="T56" fmla="*/ 52 w 1406"/>
                <a:gd name="T57" fmla="*/ 83 h 1022"/>
                <a:gd name="T58" fmla="*/ 1354 w 1406"/>
                <a:gd name="T59" fmla="*/ 849 h 1022"/>
                <a:gd name="T60" fmla="*/ 52 w 1406"/>
                <a:gd name="T61" fmla="*/ 849 h 1022"/>
                <a:gd name="T62" fmla="*/ 103 w 1406"/>
                <a:gd name="T63" fmla="*/ 884 h 1022"/>
                <a:gd name="T64" fmla="*/ 1303 w 1406"/>
                <a:gd name="T65" fmla="*/ 884 h 1022"/>
                <a:gd name="T66" fmla="*/ 1354 w 1406"/>
                <a:gd name="T67" fmla="*/ 849 h 1022"/>
                <a:gd name="T68" fmla="*/ 936 w 1406"/>
                <a:gd name="T69" fmla="*/ 974 h 1022"/>
                <a:gd name="T70" fmla="*/ 897 w 1406"/>
                <a:gd name="T71" fmla="*/ 932 h 1022"/>
                <a:gd name="T72" fmla="*/ 509 w 1406"/>
                <a:gd name="T73" fmla="*/ 932 h 1022"/>
                <a:gd name="T74" fmla="*/ 470 w 1406"/>
                <a:gd name="T75" fmla="*/ 974 h 1022"/>
                <a:gd name="T76" fmla="*/ 936 w 1406"/>
                <a:gd name="T77" fmla="*/ 974 h 1022"/>
                <a:gd name="T78" fmla="*/ 936 w 1406"/>
                <a:gd name="T79" fmla="*/ 974 h 1022"/>
                <a:gd name="T80" fmla="*/ 936 w 1406"/>
                <a:gd name="T81" fmla="*/ 974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6" h="1022">
                  <a:moveTo>
                    <a:pt x="1406" y="103"/>
                  </a:moveTo>
                  <a:cubicBezTo>
                    <a:pt x="1406" y="829"/>
                    <a:pt x="1406" y="829"/>
                    <a:pt x="1406" y="829"/>
                  </a:cubicBezTo>
                  <a:cubicBezTo>
                    <a:pt x="1406" y="886"/>
                    <a:pt x="1360" y="932"/>
                    <a:pt x="1303" y="932"/>
                  </a:cubicBezTo>
                  <a:cubicBezTo>
                    <a:pt x="963" y="932"/>
                    <a:pt x="963" y="932"/>
                    <a:pt x="963" y="932"/>
                  </a:cubicBezTo>
                  <a:cubicBezTo>
                    <a:pt x="1002" y="974"/>
                    <a:pt x="1002" y="974"/>
                    <a:pt x="1002" y="974"/>
                  </a:cubicBezTo>
                  <a:cubicBezTo>
                    <a:pt x="1060" y="974"/>
                    <a:pt x="1060" y="974"/>
                    <a:pt x="1060" y="974"/>
                  </a:cubicBezTo>
                  <a:cubicBezTo>
                    <a:pt x="1073" y="974"/>
                    <a:pt x="1084" y="985"/>
                    <a:pt x="1084" y="998"/>
                  </a:cubicBezTo>
                  <a:cubicBezTo>
                    <a:pt x="1084" y="1011"/>
                    <a:pt x="1073" y="1022"/>
                    <a:pt x="1060" y="1022"/>
                  </a:cubicBezTo>
                  <a:cubicBezTo>
                    <a:pt x="346" y="1022"/>
                    <a:pt x="346" y="1022"/>
                    <a:pt x="346" y="1022"/>
                  </a:cubicBezTo>
                  <a:cubicBezTo>
                    <a:pt x="333" y="1022"/>
                    <a:pt x="322" y="1011"/>
                    <a:pt x="322" y="998"/>
                  </a:cubicBezTo>
                  <a:cubicBezTo>
                    <a:pt x="322" y="985"/>
                    <a:pt x="333" y="974"/>
                    <a:pt x="346" y="974"/>
                  </a:cubicBezTo>
                  <a:cubicBezTo>
                    <a:pt x="404" y="974"/>
                    <a:pt x="404" y="974"/>
                    <a:pt x="404" y="974"/>
                  </a:cubicBezTo>
                  <a:cubicBezTo>
                    <a:pt x="443" y="932"/>
                    <a:pt x="443" y="932"/>
                    <a:pt x="44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46" y="932"/>
                    <a:pt x="0" y="886"/>
                    <a:pt x="0" y="82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6"/>
                    <a:pt x="46" y="0"/>
                    <a:pt x="103" y="0"/>
                  </a:cubicBezTo>
                  <a:cubicBezTo>
                    <a:pt x="1303" y="0"/>
                    <a:pt x="1303" y="0"/>
                    <a:pt x="1303" y="0"/>
                  </a:cubicBezTo>
                  <a:cubicBezTo>
                    <a:pt x="1360" y="0"/>
                    <a:pt x="1406" y="46"/>
                    <a:pt x="1406" y="103"/>
                  </a:cubicBezTo>
                  <a:close/>
                  <a:moveTo>
                    <a:pt x="1358" y="801"/>
                  </a:moveTo>
                  <a:cubicBezTo>
                    <a:pt x="1358" y="131"/>
                    <a:pt x="1358" y="131"/>
                    <a:pt x="1358" y="131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801"/>
                    <a:pt x="48" y="801"/>
                    <a:pt x="48" y="801"/>
                  </a:cubicBezTo>
                  <a:lnTo>
                    <a:pt x="1358" y="801"/>
                  </a:lnTo>
                  <a:close/>
                  <a:moveTo>
                    <a:pt x="52" y="83"/>
                  </a:moveTo>
                  <a:cubicBezTo>
                    <a:pt x="1354" y="83"/>
                    <a:pt x="1354" y="83"/>
                    <a:pt x="1354" y="83"/>
                  </a:cubicBezTo>
                  <a:cubicBezTo>
                    <a:pt x="1346" y="62"/>
                    <a:pt x="1326" y="48"/>
                    <a:pt x="13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80" y="48"/>
                    <a:pt x="60" y="62"/>
                    <a:pt x="52" y="83"/>
                  </a:cubicBezTo>
                  <a:close/>
                  <a:moveTo>
                    <a:pt x="1354" y="849"/>
                  </a:moveTo>
                  <a:cubicBezTo>
                    <a:pt x="52" y="849"/>
                    <a:pt x="52" y="849"/>
                    <a:pt x="52" y="849"/>
                  </a:cubicBezTo>
                  <a:cubicBezTo>
                    <a:pt x="60" y="870"/>
                    <a:pt x="80" y="884"/>
                    <a:pt x="103" y="884"/>
                  </a:cubicBezTo>
                  <a:cubicBezTo>
                    <a:pt x="1303" y="884"/>
                    <a:pt x="1303" y="884"/>
                    <a:pt x="1303" y="884"/>
                  </a:cubicBezTo>
                  <a:cubicBezTo>
                    <a:pt x="1326" y="884"/>
                    <a:pt x="1346" y="870"/>
                    <a:pt x="1354" y="849"/>
                  </a:cubicBezTo>
                  <a:close/>
                  <a:moveTo>
                    <a:pt x="936" y="974"/>
                  </a:moveTo>
                  <a:cubicBezTo>
                    <a:pt x="897" y="932"/>
                    <a:pt x="897" y="932"/>
                    <a:pt x="897" y="932"/>
                  </a:cubicBezTo>
                  <a:cubicBezTo>
                    <a:pt x="509" y="932"/>
                    <a:pt x="509" y="932"/>
                    <a:pt x="509" y="932"/>
                  </a:cubicBezTo>
                  <a:cubicBezTo>
                    <a:pt x="470" y="974"/>
                    <a:pt x="470" y="974"/>
                    <a:pt x="470" y="974"/>
                  </a:cubicBezTo>
                  <a:lnTo>
                    <a:pt x="936" y="974"/>
                  </a:lnTo>
                  <a:close/>
                  <a:moveTo>
                    <a:pt x="936" y="974"/>
                  </a:moveTo>
                  <a:cubicBezTo>
                    <a:pt x="936" y="974"/>
                    <a:pt x="936" y="974"/>
                    <a:pt x="936" y="9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1" name="Freeform 112"/>
            <p:cNvSpPr>
              <a:spLocks noEditPoints="1"/>
            </p:cNvSpPr>
            <p:nvPr/>
          </p:nvSpPr>
          <p:spPr bwMode="auto">
            <a:xfrm>
              <a:off x="8489950" y="4970463"/>
              <a:ext cx="5707062" cy="152400"/>
            </a:xfrm>
            <a:custGeom>
              <a:avLst/>
              <a:gdLst>
                <a:gd name="T0" fmla="*/ 1302 w 1302"/>
                <a:gd name="T1" fmla="*/ 35 h 35"/>
                <a:gd name="T2" fmla="*/ 0 w 1302"/>
                <a:gd name="T3" fmla="*/ 35 h 35"/>
                <a:gd name="T4" fmla="*/ 51 w 1302"/>
                <a:gd name="T5" fmla="*/ 0 h 35"/>
                <a:gd name="T6" fmla="*/ 1251 w 1302"/>
                <a:gd name="T7" fmla="*/ 0 h 35"/>
                <a:gd name="T8" fmla="*/ 1302 w 1302"/>
                <a:gd name="T9" fmla="*/ 35 h 35"/>
                <a:gd name="T10" fmla="*/ 1302 w 1302"/>
                <a:gd name="T11" fmla="*/ 35 h 35"/>
                <a:gd name="T12" fmla="*/ 1302 w 1302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2" h="35">
                  <a:moveTo>
                    <a:pt x="1302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8" y="14"/>
                    <a:pt x="28" y="0"/>
                    <a:pt x="51" y="0"/>
                  </a:cubicBezTo>
                  <a:cubicBezTo>
                    <a:pt x="1251" y="0"/>
                    <a:pt x="1251" y="0"/>
                    <a:pt x="1251" y="0"/>
                  </a:cubicBezTo>
                  <a:cubicBezTo>
                    <a:pt x="1274" y="0"/>
                    <a:pt x="1294" y="14"/>
                    <a:pt x="1302" y="35"/>
                  </a:cubicBezTo>
                  <a:close/>
                  <a:moveTo>
                    <a:pt x="1302" y="35"/>
                  </a:moveTo>
                  <a:cubicBezTo>
                    <a:pt x="1302" y="35"/>
                    <a:pt x="1302" y="35"/>
                    <a:pt x="1302" y="3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113"/>
            <p:cNvSpPr>
              <a:spLocks noEditPoints="1"/>
            </p:cNvSpPr>
            <p:nvPr/>
          </p:nvSpPr>
          <p:spPr bwMode="auto">
            <a:xfrm>
              <a:off x="8489950" y="8453438"/>
              <a:ext cx="5707062" cy="152400"/>
            </a:xfrm>
            <a:custGeom>
              <a:avLst/>
              <a:gdLst>
                <a:gd name="T0" fmla="*/ 0 w 1302"/>
                <a:gd name="T1" fmla="*/ 0 h 35"/>
                <a:gd name="T2" fmla="*/ 1302 w 1302"/>
                <a:gd name="T3" fmla="*/ 0 h 35"/>
                <a:gd name="T4" fmla="*/ 1251 w 1302"/>
                <a:gd name="T5" fmla="*/ 35 h 35"/>
                <a:gd name="T6" fmla="*/ 51 w 1302"/>
                <a:gd name="T7" fmla="*/ 35 h 35"/>
                <a:gd name="T8" fmla="*/ 0 w 1302"/>
                <a:gd name="T9" fmla="*/ 0 h 35"/>
                <a:gd name="T10" fmla="*/ 0 w 1302"/>
                <a:gd name="T11" fmla="*/ 0 h 35"/>
                <a:gd name="T12" fmla="*/ 0 w 1302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2" h="35">
                  <a:moveTo>
                    <a:pt x="0" y="0"/>
                  </a:moveTo>
                  <a:cubicBezTo>
                    <a:pt x="1302" y="0"/>
                    <a:pt x="1302" y="0"/>
                    <a:pt x="1302" y="0"/>
                  </a:cubicBezTo>
                  <a:cubicBezTo>
                    <a:pt x="1294" y="21"/>
                    <a:pt x="1274" y="35"/>
                    <a:pt x="12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28" y="35"/>
                    <a:pt x="8" y="21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Freeform 114"/>
            <p:cNvSpPr>
              <a:spLocks noEditPoints="1"/>
            </p:cNvSpPr>
            <p:nvPr/>
          </p:nvSpPr>
          <p:spPr bwMode="auto">
            <a:xfrm>
              <a:off x="9050338" y="6015038"/>
              <a:ext cx="4586287" cy="1751013"/>
            </a:xfrm>
            <a:custGeom>
              <a:avLst/>
              <a:gdLst>
                <a:gd name="T0" fmla="*/ 1017 w 1046"/>
                <a:gd name="T1" fmla="*/ 29 h 403"/>
                <a:gd name="T2" fmla="*/ 1017 w 1046"/>
                <a:gd name="T3" fmla="*/ 134 h 403"/>
                <a:gd name="T4" fmla="*/ 965 w 1046"/>
                <a:gd name="T5" fmla="*/ 156 h 403"/>
                <a:gd name="T6" fmla="*/ 930 w 1046"/>
                <a:gd name="T7" fmla="*/ 147 h 403"/>
                <a:gd name="T8" fmla="*/ 738 w 1046"/>
                <a:gd name="T9" fmla="*/ 298 h 403"/>
                <a:gd name="T10" fmla="*/ 745 w 1046"/>
                <a:gd name="T11" fmla="*/ 329 h 403"/>
                <a:gd name="T12" fmla="*/ 723 w 1046"/>
                <a:gd name="T13" fmla="*/ 381 h 403"/>
                <a:gd name="T14" fmla="*/ 670 w 1046"/>
                <a:gd name="T15" fmla="*/ 403 h 403"/>
                <a:gd name="T16" fmla="*/ 618 w 1046"/>
                <a:gd name="T17" fmla="*/ 381 h 403"/>
                <a:gd name="T18" fmla="*/ 603 w 1046"/>
                <a:gd name="T19" fmla="*/ 298 h 403"/>
                <a:gd name="T20" fmla="*/ 411 w 1046"/>
                <a:gd name="T21" fmla="*/ 147 h 403"/>
                <a:gd name="T22" fmla="*/ 376 w 1046"/>
                <a:gd name="T23" fmla="*/ 156 h 403"/>
                <a:gd name="T24" fmla="*/ 341 w 1046"/>
                <a:gd name="T25" fmla="*/ 147 h 403"/>
                <a:gd name="T26" fmla="*/ 149 w 1046"/>
                <a:gd name="T27" fmla="*/ 298 h 403"/>
                <a:gd name="T28" fmla="*/ 134 w 1046"/>
                <a:gd name="T29" fmla="*/ 381 h 403"/>
                <a:gd name="T30" fmla="*/ 82 w 1046"/>
                <a:gd name="T31" fmla="*/ 403 h 403"/>
                <a:gd name="T32" fmla="*/ 29 w 1046"/>
                <a:gd name="T33" fmla="*/ 381 h 403"/>
                <a:gd name="T34" fmla="*/ 29 w 1046"/>
                <a:gd name="T35" fmla="*/ 276 h 403"/>
                <a:gd name="T36" fmla="*/ 117 w 1046"/>
                <a:gd name="T37" fmla="*/ 263 h 403"/>
                <a:gd name="T38" fmla="*/ 308 w 1046"/>
                <a:gd name="T39" fmla="*/ 112 h 403"/>
                <a:gd name="T40" fmla="*/ 323 w 1046"/>
                <a:gd name="T41" fmla="*/ 29 h 403"/>
                <a:gd name="T42" fmla="*/ 429 w 1046"/>
                <a:gd name="T43" fmla="*/ 29 h 403"/>
                <a:gd name="T44" fmla="*/ 444 w 1046"/>
                <a:gd name="T45" fmla="*/ 112 h 403"/>
                <a:gd name="T46" fmla="*/ 635 w 1046"/>
                <a:gd name="T47" fmla="*/ 263 h 403"/>
                <a:gd name="T48" fmla="*/ 705 w 1046"/>
                <a:gd name="T49" fmla="*/ 263 h 403"/>
                <a:gd name="T50" fmla="*/ 897 w 1046"/>
                <a:gd name="T51" fmla="*/ 112 h 403"/>
                <a:gd name="T52" fmla="*/ 890 w 1046"/>
                <a:gd name="T53" fmla="*/ 82 h 403"/>
                <a:gd name="T54" fmla="*/ 912 w 1046"/>
                <a:gd name="T55" fmla="*/ 29 h 403"/>
                <a:gd name="T56" fmla="*/ 1017 w 1046"/>
                <a:gd name="T57" fmla="*/ 29 h 403"/>
                <a:gd name="T58" fmla="*/ 983 w 1046"/>
                <a:gd name="T59" fmla="*/ 100 h 403"/>
                <a:gd name="T60" fmla="*/ 983 w 1046"/>
                <a:gd name="T61" fmla="*/ 63 h 403"/>
                <a:gd name="T62" fmla="*/ 965 w 1046"/>
                <a:gd name="T63" fmla="*/ 55 h 403"/>
                <a:gd name="T64" fmla="*/ 946 w 1046"/>
                <a:gd name="T65" fmla="*/ 63 h 403"/>
                <a:gd name="T66" fmla="*/ 938 w 1046"/>
                <a:gd name="T67" fmla="*/ 82 h 403"/>
                <a:gd name="T68" fmla="*/ 946 w 1046"/>
                <a:gd name="T69" fmla="*/ 100 h 403"/>
                <a:gd name="T70" fmla="*/ 983 w 1046"/>
                <a:gd name="T71" fmla="*/ 100 h 403"/>
                <a:gd name="T72" fmla="*/ 689 w 1046"/>
                <a:gd name="T73" fmla="*/ 347 h 403"/>
                <a:gd name="T74" fmla="*/ 689 w 1046"/>
                <a:gd name="T75" fmla="*/ 310 h 403"/>
                <a:gd name="T76" fmla="*/ 670 w 1046"/>
                <a:gd name="T77" fmla="*/ 302 h 403"/>
                <a:gd name="T78" fmla="*/ 652 w 1046"/>
                <a:gd name="T79" fmla="*/ 310 h 403"/>
                <a:gd name="T80" fmla="*/ 652 w 1046"/>
                <a:gd name="T81" fmla="*/ 347 h 403"/>
                <a:gd name="T82" fmla="*/ 689 w 1046"/>
                <a:gd name="T83" fmla="*/ 347 h 403"/>
                <a:gd name="T84" fmla="*/ 395 w 1046"/>
                <a:gd name="T85" fmla="*/ 100 h 403"/>
                <a:gd name="T86" fmla="*/ 395 w 1046"/>
                <a:gd name="T87" fmla="*/ 63 h 403"/>
                <a:gd name="T88" fmla="*/ 376 w 1046"/>
                <a:gd name="T89" fmla="*/ 55 h 403"/>
                <a:gd name="T90" fmla="*/ 357 w 1046"/>
                <a:gd name="T91" fmla="*/ 63 h 403"/>
                <a:gd name="T92" fmla="*/ 357 w 1046"/>
                <a:gd name="T93" fmla="*/ 100 h 403"/>
                <a:gd name="T94" fmla="*/ 395 w 1046"/>
                <a:gd name="T95" fmla="*/ 100 h 403"/>
                <a:gd name="T96" fmla="*/ 100 w 1046"/>
                <a:gd name="T97" fmla="*/ 347 h 403"/>
                <a:gd name="T98" fmla="*/ 100 w 1046"/>
                <a:gd name="T99" fmla="*/ 310 h 403"/>
                <a:gd name="T100" fmla="*/ 82 w 1046"/>
                <a:gd name="T101" fmla="*/ 302 h 403"/>
                <a:gd name="T102" fmla="*/ 63 w 1046"/>
                <a:gd name="T103" fmla="*/ 310 h 403"/>
                <a:gd name="T104" fmla="*/ 63 w 1046"/>
                <a:gd name="T105" fmla="*/ 347 h 403"/>
                <a:gd name="T106" fmla="*/ 100 w 1046"/>
                <a:gd name="T107" fmla="*/ 347 h 403"/>
                <a:gd name="T108" fmla="*/ 100 w 1046"/>
                <a:gd name="T109" fmla="*/ 347 h 403"/>
                <a:gd name="T110" fmla="*/ 100 w 1046"/>
                <a:gd name="T111" fmla="*/ 34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6" h="403">
                  <a:moveTo>
                    <a:pt x="1017" y="29"/>
                  </a:moveTo>
                  <a:cubicBezTo>
                    <a:pt x="1046" y="58"/>
                    <a:pt x="1046" y="105"/>
                    <a:pt x="1017" y="134"/>
                  </a:cubicBezTo>
                  <a:cubicBezTo>
                    <a:pt x="1003" y="149"/>
                    <a:pt x="984" y="156"/>
                    <a:pt x="965" y="156"/>
                  </a:cubicBezTo>
                  <a:cubicBezTo>
                    <a:pt x="953" y="156"/>
                    <a:pt x="941" y="153"/>
                    <a:pt x="930" y="147"/>
                  </a:cubicBezTo>
                  <a:cubicBezTo>
                    <a:pt x="738" y="298"/>
                    <a:pt x="738" y="298"/>
                    <a:pt x="738" y="298"/>
                  </a:cubicBezTo>
                  <a:cubicBezTo>
                    <a:pt x="743" y="308"/>
                    <a:pt x="745" y="318"/>
                    <a:pt x="745" y="329"/>
                  </a:cubicBezTo>
                  <a:cubicBezTo>
                    <a:pt x="745" y="348"/>
                    <a:pt x="737" y="367"/>
                    <a:pt x="723" y="381"/>
                  </a:cubicBezTo>
                  <a:cubicBezTo>
                    <a:pt x="708" y="396"/>
                    <a:pt x="689" y="403"/>
                    <a:pt x="670" y="403"/>
                  </a:cubicBezTo>
                  <a:cubicBezTo>
                    <a:pt x="651" y="403"/>
                    <a:pt x="632" y="396"/>
                    <a:pt x="618" y="381"/>
                  </a:cubicBezTo>
                  <a:cubicBezTo>
                    <a:pt x="595" y="359"/>
                    <a:pt x="590" y="326"/>
                    <a:pt x="603" y="298"/>
                  </a:cubicBezTo>
                  <a:cubicBezTo>
                    <a:pt x="411" y="147"/>
                    <a:pt x="411" y="147"/>
                    <a:pt x="411" y="147"/>
                  </a:cubicBezTo>
                  <a:cubicBezTo>
                    <a:pt x="400" y="153"/>
                    <a:pt x="388" y="156"/>
                    <a:pt x="376" y="156"/>
                  </a:cubicBezTo>
                  <a:cubicBezTo>
                    <a:pt x="364" y="156"/>
                    <a:pt x="352" y="153"/>
                    <a:pt x="341" y="147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62" y="326"/>
                    <a:pt x="157" y="359"/>
                    <a:pt x="134" y="381"/>
                  </a:cubicBezTo>
                  <a:cubicBezTo>
                    <a:pt x="120" y="396"/>
                    <a:pt x="101" y="403"/>
                    <a:pt x="82" y="403"/>
                  </a:cubicBezTo>
                  <a:cubicBezTo>
                    <a:pt x="63" y="403"/>
                    <a:pt x="43" y="396"/>
                    <a:pt x="29" y="381"/>
                  </a:cubicBezTo>
                  <a:cubicBezTo>
                    <a:pt x="0" y="352"/>
                    <a:pt x="0" y="305"/>
                    <a:pt x="29" y="276"/>
                  </a:cubicBezTo>
                  <a:cubicBezTo>
                    <a:pt x="53" y="253"/>
                    <a:pt x="88" y="248"/>
                    <a:pt x="117" y="263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296" y="85"/>
                    <a:pt x="301" y="51"/>
                    <a:pt x="323" y="29"/>
                  </a:cubicBezTo>
                  <a:cubicBezTo>
                    <a:pt x="352" y="0"/>
                    <a:pt x="400" y="0"/>
                    <a:pt x="429" y="29"/>
                  </a:cubicBezTo>
                  <a:cubicBezTo>
                    <a:pt x="451" y="51"/>
                    <a:pt x="456" y="85"/>
                    <a:pt x="444" y="112"/>
                  </a:cubicBezTo>
                  <a:cubicBezTo>
                    <a:pt x="635" y="263"/>
                    <a:pt x="635" y="263"/>
                    <a:pt x="635" y="263"/>
                  </a:cubicBezTo>
                  <a:cubicBezTo>
                    <a:pt x="657" y="252"/>
                    <a:pt x="684" y="252"/>
                    <a:pt x="705" y="263"/>
                  </a:cubicBezTo>
                  <a:cubicBezTo>
                    <a:pt x="897" y="112"/>
                    <a:pt x="897" y="112"/>
                    <a:pt x="897" y="112"/>
                  </a:cubicBezTo>
                  <a:cubicBezTo>
                    <a:pt x="893" y="103"/>
                    <a:pt x="890" y="92"/>
                    <a:pt x="890" y="82"/>
                  </a:cubicBezTo>
                  <a:cubicBezTo>
                    <a:pt x="890" y="62"/>
                    <a:pt x="898" y="43"/>
                    <a:pt x="912" y="29"/>
                  </a:cubicBezTo>
                  <a:cubicBezTo>
                    <a:pt x="941" y="0"/>
                    <a:pt x="988" y="0"/>
                    <a:pt x="1017" y="29"/>
                  </a:cubicBezTo>
                  <a:close/>
                  <a:moveTo>
                    <a:pt x="983" y="100"/>
                  </a:moveTo>
                  <a:cubicBezTo>
                    <a:pt x="994" y="90"/>
                    <a:pt x="994" y="73"/>
                    <a:pt x="983" y="63"/>
                  </a:cubicBezTo>
                  <a:cubicBezTo>
                    <a:pt x="978" y="58"/>
                    <a:pt x="971" y="55"/>
                    <a:pt x="965" y="55"/>
                  </a:cubicBezTo>
                  <a:cubicBezTo>
                    <a:pt x="958" y="55"/>
                    <a:pt x="951" y="58"/>
                    <a:pt x="946" y="63"/>
                  </a:cubicBezTo>
                  <a:cubicBezTo>
                    <a:pt x="941" y="68"/>
                    <a:pt x="938" y="75"/>
                    <a:pt x="938" y="82"/>
                  </a:cubicBezTo>
                  <a:cubicBezTo>
                    <a:pt x="938" y="89"/>
                    <a:pt x="941" y="95"/>
                    <a:pt x="946" y="100"/>
                  </a:cubicBezTo>
                  <a:cubicBezTo>
                    <a:pt x="956" y="111"/>
                    <a:pt x="973" y="111"/>
                    <a:pt x="983" y="100"/>
                  </a:cubicBezTo>
                  <a:close/>
                  <a:moveTo>
                    <a:pt x="689" y="347"/>
                  </a:moveTo>
                  <a:cubicBezTo>
                    <a:pt x="699" y="337"/>
                    <a:pt x="699" y="320"/>
                    <a:pt x="689" y="310"/>
                  </a:cubicBezTo>
                  <a:cubicBezTo>
                    <a:pt x="684" y="305"/>
                    <a:pt x="677" y="302"/>
                    <a:pt x="670" y="302"/>
                  </a:cubicBezTo>
                  <a:cubicBezTo>
                    <a:pt x="664" y="302"/>
                    <a:pt x="657" y="305"/>
                    <a:pt x="652" y="310"/>
                  </a:cubicBezTo>
                  <a:cubicBezTo>
                    <a:pt x="641" y="320"/>
                    <a:pt x="641" y="337"/>
                    <a:pt x="652" y="347"/>
                  </a:cubicBezTo>
                  <a:cubicBezTo>
                    <a:pt x="662" y="358"/>
                    <a:pt x="679" y="358"/>
                    <a:pt x="689" y="347"/>
                  </a:cubicBezTo>
                  <a:close/>
                  <a:moveTo>
                    <a:pt x="395" y="100"/>
                  </a:moveTo>
                  <a:cubicBezTo>
                    <a:pt x="405" y="90"/>
                    <a:pt x="405" y="73"/>
                    <a:pt x="395" y="63"/>
                  </a:cubicBezTo>
                  <a:cubicBezTo>
                    <a:pt x="389" y="58"/>
                    <a:pt x="383" y="55"/>
                    <a:pt x="376" y="55"/>
                  </a:cubicBezTo>
                  <a:cubicBezTo>
                    <a:pt x="369" y="55"/>
                    <a:pt x="362" y="58"/>
                    <a:pt x="357" y="63"/>
                  </a:cubicBezTo>
                  <a:cubicBezTo>
                    <a:pt x="347" y="73"/>
                    <a:pt x="347" y="90"/>
                    <a:pt x="357" y="100"/>
                  </a:cubicBezTo>
                  <a:cubicBezTo>
                    <a:pt x="368" y="111"/>
                    <a:pt x="384" y="111"/>
                    <a:pt x="395" y="100"/>
                  </a:cubicBezTo>
                  <a:close/>
                  <a:moveTo>
                    <a:pt x="100" y="347"/>
                  </a:moveTo>
                  <a:cubicBezTo>
                    <a:pt x="111" y="337"/>
                    <a:pt x="111" y="320"/>
                    <a:pt x="100" y="310"/>
                  </a:cubicBezTo>
                  <a:cubicBezTo>
                    <a:pt x="95" y="305"/>
                    <a:pt x="88" y="302"/>
                    <a:pt x="82" y="302"/>
                  </a:cubicBezTo>
                  <a:cubicBezTo>
                    <a:pt x="75" y="302"/>
                    <a:pt x="68" y="305"/>
                    <a:pt x="63" y="310"/>
                  </a:cubicBezTo>
                  <a:cubicBezTo>
                    <a:pt x="53" y="320"/>
                    <a:pt x="53" y="337"/>
                    <a:pt x="63" y="347"/>
                  </a:cubicBezTo>
                  <a:cubicBezTo>
                    <a:pt x="73" y="358"/>
                    <a:pt x="90" y="358"/>
                    <a:pt x="100" y="347"/>
                  </a:cubicBezTo>
                  <a:close/>
                  <a:moveTo>
                    <a:pt x="100" y="347"/>
                  </a:moveTo>
                  <a:cubicBezTo>
                    <a:pt x="100" y="347"/>
                    <a:pt x="100" y="347"/>
                    <a:pt x="100" y="34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4" name="Freeform 115"/>
            <p:cNvSpPr>
              <a:spLocks noEditPoints="1"/>
            </p:cNvSpPr>
            <p:nvPr/>
          </p:nvSpPr>
          <p:spPr bwMode="auto">
            <a:xfrm>
              <a:off x="13161963" y="6253163"/>
              <a:ext cx="246062" cy="244475"/>
            </a:xfrm>
            <a:custGeom>
              <a:avLst/>
              <a:gdLst>
                <a:gd name="T0" fmla="*/ 45 w 56"/>
                <a:gd name="T1" fmla="*/ 8 h 56"/>
                <a:gd name="T2" fmla="*/ 45 w 56"/>
                <a:gd name="T3" fmla="*/ 45 h 56"/>
                <a:gd name="T4" fmla="*/ 8 w 56"/>
                <a:gd name="T5" fmla="*/ 45 h 56"/>
                <a:gd name="T6" fmla="*/ 0 w 56"/>
                <a:gd name="T7" fmla="*/ 27 h 56"/>
                <a:gd name="T8" fmla="*/ 8 w 56"/>
                <a:gd name="T9" fmla="*/ 8 h 56"/>
                <a:gd name="T10" fmla="*/ 27 w 56"/>
                <a:gd name="T11" fmla="*/ 0 h 56"/>
                <a:gd name="T12" fmla="*/ 45 w 56"/>
                <a:gd name="T13" fmla="*/ 8 h 56"/>
                <a:gd name="T14" fmla="*/ 45 w 56"/>
                <a:gd name="T15" fmla="*/ 8 h 56"/>
                <a:gd name="T16" fmla="*/ 45 w 56"/>
                <a:gd name="T17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6">
                  <a:moveTo>
                    <a:pt x="45" y="8"/>
                  </a:moveTo>
                  <a:cubicBezTo>
                    <a:pt x="56" y="18"/>
                    <a:pt x="56" y="35"/>
                    <a:pt x="45" y="45"/>
                  </a:cubicBezTo>
                  <a:cubicBezTo>
                    <a:pt x="35" y="56"/>
                    <a:pt x="18" y="56"/>
                    <a:pt x="8" y="45"/>
                  </a:cubicBezTo>
                  <a:cubicBezTo>
                    <a:pt x="3" y="40"/>
                    <a:pt x="0" y="34"/>
                    <a:pt x="0" y="27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33" y="0"/>
                    <a:pt x="40" y="3"/>
                    <a:pt x="45" y="8"/>
                  </a:cubicBezTo>
                  <a:close/>
                  <a:moveTo>
                    <a:pt x="45" y="8"/>
                  </a:moveTo>
                  <a:cubicBezTo>
                    <a:pt x="45" y="8"/>
                    <a:pt x="45" y="8"/>
                    <a:pt x="45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5" name="Freeform 116"/>
            <p:cNvSpPr>
              <a:spLocks noEditPoints="1"/>
            </p:cNvSpPr>
            <p:nvPr/>
          </p:nvSpPr>
          <p:spPr bwMode="auto">
            <a:xfrm>
              <a:off x="10321925" y="8813800"/>
              <a:ext cx="2043112" cy="182563"/>
            </a:xfrm>
            <a:custGeom>
              <a:avLst/>
              <a:gdLst>
                <a:gd name="T0" fmla="*/ 1179 w 1287"/>
                <a:gd name="T1" fmla="*/ 0 h 115"/>
                <a:gd name="T2" fmla="*/ 1287 w 1287"/>
                <a:gd name="T3" fmla="*/ 115 h 115"/>
                <a:gd name="T4" fmla="*/ 0 w 1287"/>
                <a:gd name="T5" fmla="*/ 115 h 115"/>
                <a:gd name="T6" fmla="*/ 108 w 1287"/>
                <a:gd name="T7" fmla="*/ 0 h 115"/>
                <a:gd name="T8" fmla="*/ 1179 w 1287"/>
                <a:gd name="T9" fmla="*/ 0 h 115"/>
                <a:gd name="T10" fmla="*/ 1179 w 1287"/>
                <a:gd name="T11" fmla="*/ 0 h 115"/>
                <a:gd name="T12" fmla="*/ 1179 w 1287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7" h="115">
                  <a:moveTo>
                    <a:pt x="1179" y="0"/>
                  </a:moveTo>
                  <a:lnTo>
                    <a:pt x="1287" y="115"/>
                  </a:lnTo>
                  <a:lnTo>
                    <a:pt x="0" y="115"/>
                  </a:lnTo>
                  <a:lnTo>
                    <a:pt x="108" y="0"/>
                  </a:lnTo>
                  <a:lnTo>
                    <a:pt x="1179" y="0"/>
                  </a:lnTo>
                  <a:close/>
                  <a:moveTo>
                    <a:pt x="1179" y="0"/>
                  </a:moveTo>
                  <a:lnTo>
                    <a:pt x="1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Freeform 117"/>
            <p:cNvSpPr>
              <a:spLocks noEditPoints="1"/>
            </p:cNvSpPr>
            <p:nvPr/>
          </p:nvSpPr>
          <p:spPr bwMode="auto">
            <a:xfrm>
              <a:off x="10321925" y="8813800"/>
              <a:ext cx="2043112" cy="182563"/>
            </a:xfrm>
            <a:custGeom>
              <a:avLst/>
              <a:gdLst>
                <a:gd name="T0" fmla="*/ 1179 w 1287"/>
                <a:gd name="T1" fmla="*/ 0 h 115"/>
                <a:gd name="T2" fmla="*/ 1287 w 1287"/>
                <a:gd name="T3" fmla="*/ 115 h 115"/>
                <a:gd name="T4" fmla="*/ 0 w 1287"/>
                <a:gd name="T5" fmla="*/ 115 h 115"/>
                <a:gd name="T6" fmla="*/ 108 w 1287"/>
                <a:gd name="T7" fmla="*/ 0 h 115"/>
                <a:gd name="T8" fmla="*/ 1179 w 1287"/>
                <a:gd name="T9" fmla="*/ 0 h 115"/>
                <a:gd name="T10" fmla="*/ 1179 w 1287"/>
                <a:gd name="T11" fmla="*/ 0 h 115"/>
                <a:gd name="T12" fmla="*/ 1179 w 1287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7" h="115">
                  <a:moveTo>
                    <a:pt x="1179" y="0"/>
                  </a:moveTo>
                  <a:lnTo>
                    <a:pt x="1287" y="115"/>
                  </a:lnTo>
                  <a:lnTo>
                    <a:pt x="0" y="115"/>
                  </a:lnTo>
                  <a:lnTo>
                    <a:pt x="108" y="0"/>
                  </a:lnTo>
                  <a:lnTo>
                    <a:pt x="1179" y="0"/>
                  </a:lnTo>
                  <a:moveTo>
                    <a:pt x="1179" y="0"/>
                  </a:moveTo>
                  <a:lnTo>
                    <a:pt x="1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118"/>
            <p:cNvSpPr>
              <a:spLocks noEditPoints="1"/>
            </p:cNvSpPr>
            <p:nvPr/>
          </p:nvSpPr>
          <p:spPr bwMode="auto">
            <a:xfrm>
              <a:off x="11860213" y="7327900"/>
              <a:ext cx="254000" cy="242888"/>
            </a:xfrm>
            <a:custGeom>
              <a:avLst/>
              <a:gdLst>
                <a:gd name="T0" fmla="*/ 48 w 58"/>
                <a:gd name="T1" fmla="*/ 8 h 56"/>
                <a:gd name="T2" fmla="*/ 48 w 58"/>
                <a:gd name="T3" fmla="*/ 45 h 56"/>
                <a:gd name="T4" fmla="*/ 11 w 58"/>
                <a:gd name="T5" fmla="*/ 45 h 56"/>
                <a:gd name="T6" fmla="*/ 11 w 58"/>
                <a:gd name="T7" fmla="*/ 8 h 56"/>
                <a:gd name="T8" fmla="*/ 29 w 58"/>
                <a:gd name="T9" fmla="*/ 0 h 56"/>
                <a:gd name="T10" fmla="*/ 48 w 58"/>
                <a:gd name="T11" fmla="*/ 8 h 56"/>
                <a:gd name="T12" fmla="*/ 48 w 58"/>
                <a:gd name="T13" fmla="*/ 8 h 56"/>
                <a:gd name="T14" fmla="*/ 48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8" y="8"/>
                  </a:moveTo>
                  <a:cubicBezTo>
                    <a:pt x="58" y="18"/>
                    <a:pt x="58" y="35"/>
                    <a:pt x="48" y="45"/>
                  </a:cubicBezTo>
                  <a:cubicBezTo>
                    <a:pt x="38" y="56"/>
                    <a:pt x="21" y="56"/>
                    <a:pt x="11" y="45"/>
                  </a:cubicBezTo>
                  <a:cubicBezTo>
                    <a:pt x="0" y="35"/>
                    <a:pt x="0" y="18"/>
                    <a:pt x="11" y="8"/>
                  </a:cubicBezTo>
                  <a:cubicBezTo>
                    <a:pt x="16" y="3"/>
                    <a:pt x="23" y="0"/>
                    <a:pt x="29" y="0"/>
                  </a:cubicBezTo>
                  <a:cubicBezTo>
                    <a:pt x="36" y="0"/>
                    <a:pt x="43" y="3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119"/>
            <p:cNvSpPr>
              <a:spLocks noEditPoints="1"/>
            </p:cNvSpPr>
            <p:nvPr/>
          </p:nvSpPr>
          <p:spPr bwMode="auto">
            <a:xfrm>
              <a:off x="10571163" y="6253163"/>
              <a:ext cx="255587" cy="244475"/>
            </a:xfrm>
            <a:custGeom>
              <a:avLst/>
              <a:gdLst>
                <a:gd name="T0" fmla="*/ 48 w 58"/>
                <a:gd name="T1" fmla="*/ 8 h 56"/>
                <a:gd name="T2" fmla="*/ 48 w 58"/>
                <a:gd name="T3" fmla="*/ 45 h 56"/>
                <a:gd name="T4" fmla="*/ 10 w 58"/>
                <a:gd name="T5" fmla="*/ 45 h 56"/>
                <a:gd name="T6" fmla="*/ 10 w 58"/>
                <a:gd name="T7" fmla="*/ 8 h 56"/>
                <a:gd name="T8" fmla="*/ 29 w 58"/>
                <a:gd name="T9" fmla="*/ 0 h 56"/>
                <a:gd name="T10" fmla="*/ 48 w 58"/>
                <a:gd name="T11" fmla="*/ 8 h 56"/>
                <a:gd name="T12" fmla="*/ 48 w 58"/>
                <a:gd name="T13" fmla="*/ 8 h 56"/>
                <a:gd name="T14" fmla="*/ 48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8" y="8"/>
                  </a:moveTo>
                  <a:cubicBezTo>
                    <a:pt x="58" y="18"/>
                    <a:pt x="58" y="35"/>
                    <a:pt x="48" y="45"/>
                  </a:cubicBezTo>
                  <a:cubicBezTo>
                    <a:pt x="37" y="56"/>
                    <a:pt x="21" y="56"/>
                    <a:pt x="10" y="45"/>
                  </a:cubicBezTo>
                  <a:cubicBezTo>
                    <a:pt x="0" y="35"/>
                    <a:pt x="0" y="18"/>
                    <a:pt x="10" y="8"/>
                  </a:cubicBezTo>
                  <a:cubicBezTo>
                    <a:pt x="15" y="3"/>
                    <a:pt x="22" y="0"/>
                    <a:pt x="29" y="0"/>
                  </a:cubicBezTo>
                  <a:cubicBezTo>
                    <a:pt x="36" y="0"/>
                    <a:pt x="42" y="3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120"/>
            <p:cNvSpPr>
              <a:spLocks noEditPoints="1"/>
            </p:cNvSpPr>
            <p:nvPr/>
          </p:nvSpPr>
          <p:spPr bwMode="auto">
            <a:xfrm>
              <a:off x="9283700" y="7327900"/>
              <a:ext cx="254000" cy="242888"/>
            </a:xfrm>
            <a:custGeom>
              <a:avLst/>
              <a:gdLst>
                <a:gd name="T0" fmla="*/ 47 w 58"/>
                <a:gd name="T1" fmla="*/ 8 h 56"/>
                <a:gd name="T2" fmla="*/ 47 w 58"/>
                <a:gd name="T3" fmla="*/ 45 h 56"/>
                <a:gd name="T4" fmla="*/ 10 w 58"/>
                <a:gd name="T5" fmla="*/ 45 h 56"/>
                <a:gd name="T6" fmla="*/ 10 w 58"/>
                <a:gd name="T7" fmla="*/ 8 h 56"/>
                <a:gd name="T8" fmla="*/ 29 w 58"/>
                <a:gd name="T9" fmla="*/ 0 h 56"/>
                <a:gd name="T10" fmla="*/ 47 w 58"/>
                <a:gd name="T11" fmla="*/ 8 h 56"/>
                <a:gd name="T12" fmla="*/ 47 w 58"/>
                <a:gd name="T13" fmla="*/ 8 h 56"/>
                <a:gd name="T14" fmla="*/ 47 w 58"/>
                <a:gd name="T1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47" y="8"/>
                  </a:moveTo>
                  <a:cubicBezTo>
                    <a:pt x="58" y="18"/>
                    <a:pt x="58" y="35"/>
                    <a:pt x="47" y="45"/>
                  </a:cubicBezTo>
                  <a:cubicBezTo>
                    <a:pt x="37" y="56"/>
                    <a:pt x="20" y="56"/>
                    <a:pt x="10" y="45"/>
                  </a:cubicBezTo>
                  <a:cubicBezTo>
                    <a:pt x="0" y="35"/>
                    <a:pt x="0" y="18"/>
                    <a:pt x="10" y="8"/>
                  </a:cubicBezTo>
                  <a:cubicBezTo>
                    <a:pt x="15" y="3"/>
                    <a:pt x="22" y="0"/>
                    <a:pt x="29" y="0"/>
                  </a:cubicBezTo>
                  <a:cubicBezTo>
                    <a:pt x="35" y="0"/>
                    <a:pt x="42" y="3"/>
                    <a:pt x="47" y="8"/>
                  </a:cubicBezTo>
                  <a:close/>
                  <a:moveTo>
                    <a:pt x="47" y="8"/>
                  </a:moveTo>
                  <a:cubicBezTo>
                    <a:pt x="47" y="8"/>
                    <a:pt x="47" y="8"/>
                    <a:pt x="47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0" name="Group 99"/>
          <p:cNvGrpSpPr>
            <a:grpSpLocks noChangeAspect="1"/>
          </p:cNvGrpSpPr>
          <p:nvPr/>
        </p:nvGrpSpPr>
        <p:grpSpPr>
          <a:xfrm>
            <a:off x="5317890" y="2613574"/>
            <a:ext cx="429897" cy="426720"/>
            <a:chOff x="9075738" y="4318000"/>
            <a:chExt cx="6229350" cy="6183313"/>
          </a:xfrm>
        </p:grpSpPr>
        <p:sp>
          <p:nvSpPr>
            <p:cNvPr id="101" name="Freeform 124"/>
            <p:cNvSpPr>
              <a:spLocks noEditPoints="1"/>
            </p:cNvSpPr>
            <p:nvPr/>
          </p:nvSpPr>
          <p:spPr bwMode="auto">
            <a:xfrm>
              <a:off x="9075738" y="4318000"/>
              <a:ext cx="6229350" cy="6183313"/>
            </a:xfrm>
            <a:custGeom>
              <a:avLst/>
              <a:gdLst>
                <a:gd name="T0" fmla="*/ 1416 w 1421"/>
                <a:gd name="T1" fmla="*/ 1372 h 1424"/>
                <a:gd name="T2" fmla="*/ 1349 w 1421"/>
                <a:gd name="T3" fmla="*/ 1424 h 1424"/>
                <a:gd name="T4" fmla="*/ 1288 w 1421"/>
                <a:gd name="T5" fmla="*/ 1389 h 1424"/>
                <a:gd name="T6" fmla="*/ 1029 w 1421"/>
                <a:gd name="T7" fmla="*/ 1082 h 1424"/>
                <a:gd name="T8" fmla="*/ 601 w 1421"/>
                <a:gd name="T9" fmla="*/ 1192 h 1424"/>
                <a:gd name="T10" fmla="*/ 591 w 1421"/>
                <a:gd name="T11" fmla="*/ 1192 h 1424"/>
                <a:gd name="T12" fmla="*/ 0 w 1421"/>
                <a:gd name="T13" fmla="*/ 596 h 1424"/>
                <a:gd name="T14" fmla="*/ 591 w 1421"/>
                <a:gd name="T15" fmla="*/ 0 h 1424"/>
                <a:gd name="T16" fmla="*/ 1191 w 1421"/>
                <a:gd name="T17" fmla="*/ 556 h 1424"/>
                <a:gd name="T18" fmla="*/ 1278 w 1421"/>
                <a:gd name="T19" fmla="*/ 651 h 1424"/>
                <a:gd name="T20" fmla="*/ 1228 w 1421"/>
                <a:gd name="T21" fmla="*/ 1002 h 1424"/>
                <a:gd name="T22" fmla="*/ 1370 w 1421"/>
                <a:gd name="T23" fmla="*/ 1360 h 1424"/>
                <a:gd name="T24" fmla="*/ 1190 w 1421"/>
                <a:gd name="T25" fmla="*/ 1032 h 1424"/>
                <a:gd name="T26" fmla="*/ 1152 w 1421"/>
                <a:gd name="T27" fmla="*/ 1054 h 1424"/>
                <a:gd name="T28" fmla="*/ 1343 w 1421"/>
                <a:gd name="T29" fmla="*/ 1375 h 1424"/>
                <a:gd name="T30" fmla="*/ 1370 w 1421"/>
                <a:gd name="T31" fmla="*/ 1360 h 1424"/>
                <a:gd name="T32" fmla="*/ 1268 w 1421"/>
                <a:gd name="T33" fmla="*/ 793 h 1424"/>
                <a:gd name="T34" fmla="*/ 1028 w 1421"/>
                <a:gd name="T35" fmla="*/ 554 h 1424"/>
                <a:gd name="T36" fmla="*/ 820 w 1421"/>
                <a:gd name="T37" fmla="*/ 913 h 1424"/>
                <a:gd name="T38" fmla="*/ 1147 w 1421"/>
                <a:gd name="T39" fmla="*/ 1002 h 1424"/>
                <a:gd name="T40" fmla="*/ 1140 w 1421"/>
                <a:gd name="T41" fmla="*/ 528 h 1424"/>
                <a:gd name="T42" fmla="*/ 912 w 1421"/>
                <a:gd name="T43" fmla="*/ 325 h 1424"/>
                <a:gd name="T44" fmla="*/ 1140 w 1421"/>
                <a:gd name="T45" fmla="*/ 528 h 1424"/>
                <a:gd name="T46" fmla="*/ 1002 w 1421"/>
                <a:gd name="T47" fmla="*/ 228 h 1424"/>
                <a:gd name="T48" fmla="*/ 782 w 1421"/>
                <a:gd name="T49" fmla="*/ 88 h 1424"/>
                <a:gd name="T50" fmla="*/ 900 w 1421"/>
                <a:gd name="T51" fmla="*/ 536 h 1424"/>
                <a:gd name="T52" fmla="*/ 620 w 1421"/>
                <a:gd name="T53" fmla="*/ 378 h 1424"/>
                <a:gd name="T54" fmla="*/ 845 w 1421"/>
                <a:gd name="T55" fmla="*/ 572 h 1424"/>
                <a:gd name="T56" fmla="*/ 900 w 1421"/>
                <a:gd name="T57" fmla="*/ 536 h 1424"/>
                <a:gd name="T58" fmla="*/ 847 w 1421"/>
                <a:gd name="T59" fmla="*/ 1018 h 1424"/>
                <a:gd name="T60" fmla="*/ 900 w 1421"/>
                <a:gd name="T61" fmla="*/ 1052 h 1424"/>
                <a:gd name="T62" fmla="*/ 620 w 1421"/>
                <a:gd name="T63" fmla="*/ 620 h 1424"/>
                <a:gd name="T64" fmla="*/ 742 w 1421"/>
                <a:gd name="T65" fmla="*/ 824 h 1424"/>
                <a:gd name="T66" fmla="*/ 811 w 1421"/>
                <a:gd name="T67" fmla="*/ 983 h 1424"/>
                <a:gd name="T68" fmla="*/ 752 w 1421"/>
                <a:gd name="T69" fmla="*/ 874 h 1424"/>
                <a:gd name="T70" fmla="*/ 620 w 1421"/>
                <a:gd name="T71" fmla="*/ 1142 h 1424"/>
                <a:gd name="T72" fmla="*/ 851 w 1421"/>
                <a:gd name="T73" fmla="*/ 294 h 1424"/>
                <a:gd name="T74" fmla="*/ 620 w 1421"/>
                <a:gd name="T75" fmla="*/ 330 h 1424"/>
                <a:gd name="T76" fmla="*/ 572 w 1421"/>
                <a:gd name="T77" fmla="*/ 1142 h 1424"/>
                <a:gd name="T78" fmla="*/ 341 w 1421"/>
                <a:gd name="T79" fmla="*/ 897 h 1424"/>
                <a:gd name="T80" fmla="*/ 572 w 1421"/>
                <a:gd name="T81" fmla="*/ 814 h 1424"/>
                <a:gd name="T82" fmla="*/ 290 w 1421"/>
                <a:gd name="T83" fmla="*/ 620 h 1424"/>
                <a:gd name="T84" fmla="*/ 572 w 1421"/>
                <a:gd name="T85" fmla="*/ 814 h 1424"/>
                <a:gd name="T86" fmla="*/ 572 w 1421"/>
                <a:gd name="T87" fmla="*/ 378 h 1424"/>
                <a:gd name="T88" fmla="*/ 290 w 1421"/>
                <a:gd name="T89" fmla="*/ 572 h 1424"/>
                <a:gd name="T90" fmla="*/ 572 w 1421"/>
                <a:gd name="T91" fmla="*/ 330 h 1424"/>
                <a:gd name="T92" fmla="*/ 341 w 1421"/>
                <a:gd name="T93" fmla="*/ 294 h 1424"/>
                <a:gd name="T94" fmla="*/ 409 w 1421"/>
                <a:gd name="T95" fmla="*/ 88 h 1424"/>
                <a:gd name="T96" fmla="*/ 207 w 1421"/>
                <a:gd name="T97" fmla="*/ 210 h 1424"/>
                <a:gd name="T98" fmla="*/ 295 w 1421"/>
                <a:gd name="T99" fmla="*/ 279 h 1424"/>
                <a:gd name="T100" fmla="*/ 421 w 1421"/>
                <a:gd name="T101" fmla="*/ 1115 h 1424"/>
                <a:gd name="T102" fmla="*/ 295 w 1421"/>
                <a:gd name="T103" fmla="*/ 912 h 1424"/>
                <a:gd name="T104" fmla="*/ 207 w 1421"/>
                <a:gd name="T105" fmla="*/ 982 h 1424"/>
                <a:gd name="T106" fmla="*/ 242 w 1421"/>
                <a:gd name="T107" fmla="*/ 572 h 1424"/>
                <a:gd name="T108" fmla="*/ 159 w 1421"/>
                <a:gd name="T109" fmla="*/ 265 h 1424"/>
                <a:gd name="T110" fmla="*/ 242 w 1421"/>
                <a:gd name="T111" fmla="*/ 572 h 1424"/>
                <a:gd name="T112" fmla="*/ 242 w 1421"/>
                <a:gd name="T113" fmla="*/ 620 h 1424"/>
                <a:gd name="T114" fmla="*/ 159 w 1421"/>
                <a:gd name="T115" fmla="*/ 926 h 1424"/>
                <a:gd name="T116" fmla="*/ 280 w 1421"/>
                <a:gd name="T117" fmla="*/ 867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21" h="1424">
                  <a:moveTo>
                    <a:pt x="1409" y="1319"/>
                  </a:moveTo>
                  <a:cubicBezTo>
                    <a:pt x="1419" y="1335"/>
                    <a:pt x="1421" y="1354"/>
                    <a:pt x="1416" y="1372"/>
                  </a:cubicBezTo>
                  <a:cubicBezTo>
                    <a:pt x="1411" y="1390"/>
                    <a:pt x="1400" y="1405"/>
                    <a:pt x="1383" y="1414"/>
                  </a:cubicBezTo>
                  <a:cubicBezTo>
                    <a:pt x="1373" y="1421"/>
                    <a:pt x="1361" y="1424"/>
                    <a:pt x="1349" y="1424"/>
                  </a:cubicBezTo>
                  <a:cubicBezTo>
                    <a:pt x="1343" y="1424"/>
                    <a:pt x="1337" y="1423"/>
                    <a:pt x="1331" y="1421"/>
                  </a:cubicBezTo>
                  <a:cubicBezTo>
                    <a:pt x="1313" y="1416"/>
                    <a:pt x="1298" y="1405"/>
                    <a:pt x="1288" y="1389"/>
                  </a:cubicBezTo>
                  <a:cubicBezTo>
                    <a:pt x="1107" y="1071"/>
                    <a:pt x="1107" y="1071"/>
                    <a:pt x="1107" y="1071"/>
                  </a:cubicBezTo>
                  <a:cubicBezTo>
                    <a:pt x="1081" y="1078"/>
                    <a:pt x="1055" y="1082"/>
                    <a:pt x="1029" y="1082"/>
                  </a:cubicBezTo>
                  <a:cubicBezTo>
                    <a:pt x="1004" y="1082"/>
                    <a:pt x="979" y="1078"/>
                    <a:pt x="954" y="1072"/>
                  </a:cubicBezTo>
                  <a:cubicBezTo>
                    <a:pt x="852" y="1149"/>
                    <a:pt x="730" y="1191"/>
                    <a:pt x="601" y="1192"/>
                  </a:cubicBezTo>
                  <a:cubicBezTo>
                    <a:pt x="599" y="1192"/>
                    <a:pt x="597" y="1192"/>
                    <a:pt x="596" y="1192"/>
                  </a:cubicBezTo>
                  <a:cubicBezTo>
                    <a:pt x="594" y="1192"/>
                    <a:pt x="593" y="1192"/>
                    <a:pt x="591" y="1192"/>
                  </a:cubicBezTo>
                  <a:cubicBezTo>
                    <a:pt x="433" y="1190"/>
                    <a:pt x="285" y="1128"/>
                    <a:pt x="173" y="1016"/>
                  </a:cubicBezTo>
                  <a:cubicBezTo>
                    <a:pt x="61" y="903"/>
                    <a:pt x="0" y="754"/>
                    <a:pt x="0" y="596"/>
                  </a:cubicBezTo>
                  <a:cubicBezTo>
                    <a:pt x="0" y="437"/>
                    <a:pt x="61" y="288"/>
                    <a:pt x="173" y="176"/>
                  </a:cubicBezTo>
                  <a:cubicBezTo>
                    <a:pt x="285" y="63"/>
                    <a:pt x="433" y="1"/>
                    <a:pt x="591" y="0"/>
                  </a:cubicBezTo>
                  <a:cubicBezTo>
                    <a:pt x="594" y="0"/>
                    <a:pt x="597" y="0"/>
                    <a:pt x="601" y="0"/>
                  </a:cubicBezTo>
                  <a:cubicBezTo>
                    <a:pt x="913" y="2"/>
                    <a:pt x="1170" y="245"/>
                    <a:pt x="1191" y="556"/>
                  </a:cubicBezTo>
                  <a:cubicBezTo>
                    <a:pt x="1208" y="568"/>
                    <a:pt x="1224" y="582"/>
                    <a:pt x="1239" y="598"/>
                  </a:cubicBezTo>
                  <a:cubicBezTo>
                    <a:pt x="1254" y="613"/>
                    <a:pt x="1267" y="631"/>
                    <a:pt x="1278" y="651"/>
                  </a:cubicBezTo>
                  <a:cubicBezTo>
                    <a:pt x="1316" y="717"/>
                    <a:pt x="1326" y="795"/>
                    <a:pt x="1306" y="869"/>
                  </a:cubicBezTo>
                  <a:cubicBezTo>
                    <a:pt x="1292" y="921"/>
                    <a:pt x="1265" y="966"/>
                    <a:pt x="1228" y="1002"/>
                  </a:cubicBezTo>
                  <a:lnTo>
                    <a:pt x="1409" y="1319"/>
                  </a:lnTo>
                  <a:close/>
                  <a:moveTo>
                    <a:pt x="1370" y="1360"/>
                  </a:moveTo>
                  <a:cubicBezTo>
                    <a:pt x="1371" y="1354"/>
                    <a:pt x="1371" y="1348"/>
                    <a:pt x="1368" y="1343"/>
                  </a:cubicBezTo>
                  <a:cubicBezTo>
                    <a:pt x="1190" y="1032"/>
                    <a:pt x="1190" y="1032"/>
                    <a:pt x="1190" y="1032"/>
                  </a:cubicBezTo>
                  <a:cubicBezTo>
                    <a:pt x="1184" y="1036"/>
                    <a:pt x="1178" y="1040"/>
                    <a:pt x="1171" y="1044"/>
                  </a:cubicBezTo>
                  <a:cubicBezTo>
                    <a:pt x="1165" y="1047"/>
                    <a:pt x="1159" y="1051"/>
                    <a:pt x="1152" y="1054"/>
                  </a:cubicBezTo>
                  <a:cubicBezTo>
                    <a:pt x="1330" y="1365"/>
                    <a:pt x="1330" y="1365"/>
                    <a:pt x="1330" y="1365"/>
                  </a:cubicBezTo>
                  <a:cubicBezTo>
                    <a:pt x="1333" y="1370"/>
                    <a:pt x="1338" y="1373"/>
                    <a:pt x="1343" y="1375"/>
                  </a:cubicBezTo>
                  <a:cubicBezTo>
                    <a:pt x="1349" y="1376"/>
                    <a:pt x="1355" y="1376"/>
                    <a:pt x="1360" y="1373"/>
                  </a:cubicBezTo>
                  <a:cubicBezTo>
                    <a:pt x="1365" y="1370"/>
                    <a:pt x="1368" y="1365"/>
                    <a:pt x="1370" y="1360"/>
                  </a:cubicBezTo>
                  <a:close/>
                  <a:moveTo>
                    <a:pt x="1260" y="857"/>
                  </a:moveTo>
                  <a:cubicBezTo>
                    <a:pt x="1266" y="836"/>
                    <a:pt x="1268" y="815"/>
                    <a:pt x="1268" y="793"/>
                  </a:cubicBezTo>
                  <a:cubicBezTo>
                    <a:pt x="1268" y="752"/>
                    <a:pt x="1258" y="711"/>
                    <a:pt x="1237" y="675"/>
                  </a:cubicBezTo>
                  <a:cubicBezTo>
                    <a:pt x="1192" y="597"/>
                    <a:pt x="1111" y="554"/>
                    <a:pt x="1028" y="554"/>
                  </a:cubicBezTo>
                  <a:cubicBezTo>
                    <a:pt x="987" y="554"/>
                    <a:pt x="947" y="564"/>
                    <a:pt x="909" y="585"/>
                  </a:cubicBezTo>
                  <a:cubicBezTo>
                    <a:pt x="794" y="651"/>
                    <a:pt x="754" y="798"/>
                    <a:pt x="820" y="913"/>
                  </a:cubicBezTo>
                  <a:cubicBezTo>
                    <a:pt x="864" y="990"/>
                    <a:pt x="945" y="1034"/>
                    <a:pt x="1029" y="1034"/>
                  </a:cubicBezTo>
                  <a:cubicBezTo>
                    <a:pt x="1069" y="1034"/>
                    <a:pt x="1110" y="1023"/>
                    <a:pt x="1147" y="1002"/>
                  </a:cubicBezTo>
                  <a:cubicBezTo>
                    <a:pt x="1203" y="970"/>
                    <a:pt x="1243" y="919"/>
                    <a:pt x="1260" y="857"/>
                  </a:cubicBezTo>
                  <a:close/>
                  <a:moveTo>
                    <a:pt x="1140" y="528"/>
                  </a:moveTo>
                  <a:cubicBezTo>
                    <a:pt x="1128" y="430"/>
                    <a:pt x="1090" y="340"/>
                    <a:pt x="1033" y="265"/>
                  </a:cubicBezTo>
                  <a:cubicBezTo>
                    <a:pt x="998" y="288"/>
                    <a:pt x="957" y="308"/>
                    <a:pt x="912" y="325"/>
                  </a:cubicBezTo>
                  <a:cubicBezTo>
                    <a:pt x="930" y="385"/>
                    <a:pt x="942" y="450"/>
                    <a:pt x="947" y="517"/>
                  </a:cubicBezTo>
                  <a:cubicBezTo>
                    <a:pt x="1012" y="498"/>
                    <a:pt x="1080" y="503"/>
                    <a:pt x="1140" y="528"/>
                  </a:cubicBezTo>
                  <a:close/>
                  <a:moveTo>
                    <a:pt x="897" y="279"/>
                  </a:moveTo>
                  <a:cubicBezTo>
                    <a:pt x="936" y="265"/>
                    <a:pt x="971" y="248"/>
                    <a:pt x="1002" y="228"/>
                  </a:cubicBezTo>
                  <a:cubicBezTo>
                    <a:pt x="940" y="159"/>
                    <a:pt x="861" y="106"/>
                    <a:pt x="771" y="76"/>
                  </a:cubicBezTo>
                  <a:cubicBezTo>
                    <a:pt x="775" y="80"/>
                    <a:pt x="779" y="84"/>
                    <a:pt x="782" y="88"/>
                  </a:cubicBezTo>
                  <a:cubicBezTo>
                    <a:pt x="829" y="136"/>
                    <a:pt x="868" y="202"/>
                    <a:pt x="897" y="279"/>
                  </a:cubicBezTo>
                  <a:close/>
                  <a:moveTo>
                    <a:pt x="900" y="536"/>
                  </a:moveTo>
                  <a:cubicBezTo>
                    <a:pt x="896" y="467"/>
                    <a:pt x="885" y="401"/>
                    <a:pt x="867" y="340"/>
                  </a:cubicBezTo>
                  <a:cubicBezTo>
                    <a:pt x="790" y="363"/>
                    <a:pt x="706" y="376"/>
                    <a:pt x="620" y="378"/>
                  </a:cubicBezTo>
                  <a:cubicBezTo>
                    <a:pt x="620" y="572"/>
                    <a:pt x="620" y="572"/>
                    <a:pt x="620" y="572"/>
                  </a:cubicBezTo>
                  <a:cubicBezTo>
                    <a:pt x="845" y="572"/>
                    <a:pt x="845" y="572"/>
                    <a:pt x="845" y="572"/>
                  </a:cubicBezTo>
                  <a:cubicBezTo>
                    <a:pt x="857" y="561"/>
                    <a:pt x="871" y="552"/>
                    <a:pt x="885" y="544"/>
                  </a:cubicBezTo>
                  <a:cubicBezTo>
                    <a:pt x="890" y="541"/>
                    <a:pt x="895" y="538"/>
                    <a:pt x="900" y="536"/>
                  </a:cubicBezTo>
                  <a:close/>
                  <a:moveTo>
                    <a:pt x="900" y="1052"/>
                  </a:moveTo>
                  <a:cubicBezTo>
                    <a:pt x="881" y="1042"/>
                    <a:pt x="864" y="1031"/>
                    <a:pt x="847" y="1018"/>
                  </a:cubicBezTo>
                  <a:cubicBezTo>
                    <a:pt x="824" y="1056"/>
                    <a:pt x="799" y="1089"/>
                    <a:pt x="771" y="1115"/>
                  </a:cubicBezTo>
                  <a:cubicBezTo>
                    <a:pt x="816" y="1100"/>
                    <a:pt x="860" y="1079"/>
                    <a:pt x="900" y="1052"/>
                  </a:cubicBezTo>
                  <a:close/>
                  <a:moveTo>
                    <a:pt x="799" y="620"/>
                  </a:moveTo>
                  <a:cubicBezTo>
                    <a:pt x="620" y="620"/>
                    <a:pt x="620" y="620"/>
                    <a:pt x="620" y="620"/>
                  </a:cubicBezTo>
                  <a:cubicBezTo>
                    <a:pt x="620" y="814"/>
                    <a:pt x="620" y="814"/>
                    <a:pt x="620" y="814"/>
                  </a:cubicBezTo>
                  <a:cubicBezTo>
                    <a:pt x="661" y="815"/>
                    <a:pt x="702" y="818"/>
                    <a:pt x="742" y="824"/>
                  </a:cubicBezTo>
                  <a:cubicBezTo>
                    <a:pt x="734" y="751"/>
                    <a:pt x="755" y="678"/>
                    <a:pt x="799" y="620"/>
                  </a:cubicBezTo>
                  <a:close/>
                  <a:moveTo>
                    <a:pt x="811" y="983"/>
                  </a:moveTo>
                  <a:cubicBezTo>
                    <a:pt x="799" y="969"/>
                    <a:pt x="788" y="954"/>
                    <a:pt x="778" y="937"/>
                  </a:cubicBezTo>
                  <a:cubicBezTo>
                    <a:pt x="767" y="917"/>
                    <a:pt x="758" y="895"/>
                    <a:pt x="752" y="874"/>
                  </a:cubicBezTo>
                  <a:cubicBezTo>
                    <a:pt x="709" y="867"/>
                    <a:pt x="665" y="863"/>
                    <a:pt x="620" y="862"/>
                  </a:cubicBezTo>
                  <a:cubicBezTo>
                    <a:pt x="620" y="1142"/>
                    <a:pt x="620" y="1142"/>
                    <a:pt x="620" y="1142"/>
                  </a:cubicBezTo>
                  <a:cubicBezTo>
                    <a:pt x="691" y="1132"/>
                    <a:pt x="760" y="1075"/>
                    <a:pt x="811" y="983"/>
                  </a:cubicBezTo>
                  <a:close/>
                  <a:moveTo>
                    <a:pt x="851" y="294"/>
                  </a:moveTo>
                  <a:cubicBezTo>
                    <a:pt x="799" y="154"/>
                    <a:pt x="713" y="63"/>
                    <a:pt x="620" y="50"/>
                  </a:cubicBezTo>
                  <a:cubicBezTo>
                    <a:pt x="620" y="330"/>
                    <a:pt x="620" y="330"/>
                    <a:pt x="620" y="330"/>
                  </a:cubicBezTo>
                  <a:cubicBezTo>
                    <a:pt x="701" y="328"/>
                    <a:pt x="780" y="316"/>
                    <a:pt x="851" y="294"/>
                  </a:cubicBezTo>
                  <a:close/>
                  <a:moveTo>
                    <a:pt x="572" y="1142"/>
                  </a:moveTo>
                  <a:cubicBezTo>
                    <a:pt x="572" y="862"/>
                    <a:pt x="572" y="862"/>
                    <a:pt x="572" y="862"/>
                  </a:cubicBezTo>
                  <a:cubicBezTo>
                    <a:pt x="491" y="864"/>
                    <a:pt x="412" y="876"/>
                    <a:pt x="341" y="897"/>
                  </a:cubicBezTo>
                  <a:cubicBezTo>
                    <a:pt x="393" y="1037"/>
                    <a:pt x="479" y="1128"/>
                    <a:pt x="572" y="1142"/>
                  </a:cubicBezTo>
                  <a:close/>
                  <a:moveTo>
                    <a:pt x="572" y="814"/>
                  </a:moveTo>
                  <a:cubicBezTo>
                    <a:pt x="572" y="620"/>
                    <a:pt x="572" y="620"/>
                    <a:pt x="572" y="620"/>
                  </a:cubicBezTo>
                  <a:cubicBezTo>
                    <a:pt x="290" y="620"/>
                    <a:pt x="290" y="620"/>
                    <a:pt x="290" y="620"/>
                  </a:cubicBezTo>
                  <a:cubicBezTo>
                    <a:pt x="292" y="701"/>
                    <a:pt x="304" y="780"/>
                    <a:pt x="325" y="851"/>
                  </a:cubicBezTo>
                  <a:cubicBezTo>
                    <a:pt x="402" y="829"/>
                    <a:pt x="486" y="816"/>
                    <a:pt x="572" y="814"/>
                  </a:cubicBezTo>
                  <a:close/>
                  <a:moveTo>
                    <a:pt x="572" y="572"/>
                  </a:moveTo>
                  <a:cubicBezTo>
                    <a:pt x="572" y="378"/>
                    <a:pt x="572" y="378"/>
                    <a:pt x="572" y="378"/>
                  </a:cubicBezTo>
                  <a:cubicBezTo>
                    <a:pt x="486" y="376"/>
                    <a:pt x="402" y="363"/>
                    <a:pt x="325" y="340"/>
                  </a:cubicBezTo>
                  <a:cubicBezTo>
                    <a:pt x="304" y="411"/>
                    <a:pt x="292" y="491"/>
                    <a:pt x="290" y="572"/>
                  </a:cubicBezTo>
                  <a:lnTo>
                    <a:pt x="572" y="572"/>
                  </a:lnTo>
                  <a:close/>
                  <a:moveTo>
                    <a:pt x="572" y="330"/>
                  </a:moveTo>
                  <a:cubicBezTo>
                    <a:pt x="572" y="50"/>
                    <a:pt x="572" y="50"/>
                    <a:pt x="572" y="50"/>
                  </a:cubicBezTo>
                  <a:cubicBezTo>
                    <a:pt x="479" y="63"/>
                    <a:pt x="393" y="154"/>
                    <a:pt x="341" y="294"/>
                  </a:cubicBezTo>
                  <a:cubicBezTo>
                    <a:pt x="412" y="316"/>
                    <a:pt x="491" y="328"/>
                    <a:pt x="572" y="330"/>
                  </a:cubicBezTo>
                  <a:close/>
                  <a:moveTo>
                    <a:pt x="409" y="88"/>
                  </a:moveTo>
                  <a:cubicBezTo>
                    <a:pt x="413" y="84"/>
                    <a:pt x="417" y="80"/>
                    <a:pt x="421" y="76"/>
                  </a:cubicBezTo>
                  <a:cubicBezTo>
                    <a:pt x="341" y="103"/>
                    <a:pt x="268" y="148"/>
                    <a:pt x="207" y="210"/>
                  </a:cubicBezTo>
                  <a:cubicBezTo>
                    <a:pt x="201" y="216"/>
                    <a:pt x="195" y="222"/>
                    <a:pt x="190" y="228"/>
                  </a:cubicBezTo>
                  <a:cubicBezTo>
                    <a:pt x="221" y="248"/>
                    <a:pt x="256" y="265"/>
                    <a:pt x="295" y="279"/>
                  </a:cubicBezTo>
                  <a:cubicBezTo>
                    <a:pt x="324" y="202"/>
                    <a:pt x="363" y="136"/>
                    <a:pt x="409" y="88"/>
                  </a:cubicBezTo>
                  <a:close/>
                  <a:moveTo>
                    <a:pt x="421" y="1115"/>
                  </a:moveTo>
                  <a:cubicBezTo>
                    <a:pt x="417" y="1112"/>
                    <a:pt x="413" y="1108"/>
                    <a:pt x="409" y="1104"/>
                  </a:cubicBezTo>
                  <a:cubicBezTo>
                    <a:pt x="363" y="1056"/>
                    <a:pt x="324" y="990"/>
                    <a:pt x="295" y="912"/>
                  </a:cubicBezTo>
                  <a:cubicBezTo>
                    <a:pt x="256" y="927"/>
                    <a:pt x="221" y="944"/>
                    <a:pt x="190" y="963"/>
                  </a:cubicBezTo>
                  <a:cubicBezTo>
                    <a:pt x="195" y="970"/>
                    <a:pt x="201" y="976"/>
                    <a:pt x="207" y="982"/>
                  </a:cubicBezTo>
                  <a:cubicBezTo>
                    <a:pt x="268" y="1043"/>
                    <a:pt x="341" y="1089"/>
                    <a:pt x="421" y="1115"/>
                  </a:cubicBezTo>
                  <a:close/>
                  <a:moveTo>
                    <a:pt x="242" y="572"/>
                  </a:moveTo>
                  <a:cubicBezTo>
                    <a:pt x="244" y="486"/>
                    <a:pt x="257" y="401"/>
                    <a:pt x="280" y="325"/>
                  </a:cubicBezTo>
                  <a:cubicBezTo>
                    <a:pt x="235" y="308"/>
                    <a:pt x="194" y="288"/>
                    <a:pt x="159" y="265"/>
                  </a:cubicBezTo>
                  <a:cubicBezTo>
                    <a:pt x="92" y="354"/>
                    <a:pt x="53" y="460"/>
                    <a:pt x="49" y="572"/>
                  </a:cubicBezTo>
                  <a:lnTo>
                    <a:pt x="242" y="572"/>
                  </a:lnTo>
                  <a:close/>
                  <a:moveTo>
                    <a:pt x="280" y="867"/>
                  </a:moveTo>
                  <a:cubicBezTo>
                    <a:pt x="257" y="790"/>
                    <a:pt x="244" y="706"/>
                    <a:pt x="242" y="620"/>
                  </a:cubicBezTo>
                  <a:cubicBezTo>
                    <a:pt x="49" y="620"/>
                    <a:pt x="49" y="620"/>
                    <a:pt x="49" y="620"/>
                  </a:cubicBezTo>
                  <a:cubicBezTo>
                    <a:pt x="53" y="732"/>
                    <a:pt x="92" y="838"/>
                    <a:pt x="159" y="926"/>
                  </a:cubicBezTo>
                  <a:cubicBezTo>
                    <a:pt x="194" y="903"/>
                    <a:pt x="235" y="883"/>
                    <a:pt x="280" y="867"/>
                  </a:cubicBezTo>
                  <a:close/>
                  <a:moveTo>
                    <a:pt x="280" y="867"/>
                  </a:moveTo>
                  <a:cubicBezTo>
                    <a:pt x="280" y="867"/>
                    <a:pt x="280" y="867"/>
                    <a:pt x="280" y="8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Freeform 125"/>
            <p:cNvSpPr>
              <a:spLocks noEditPoints="1"/>
            </p:cNvSpPr>
            <p:nvPr/>
          </p:nvSpPr>
          <p:spPr bwMode="auto">
            <a:xfrm>
              <a:off x="14125575" y="8799513"/>
              <a:ext cx="960438" cy="1493838"/>
            </a:xfrm>
            <a:custGeom>
              <a:avLst/>
              <a:gdLst>
                <a:gd name="T0" fmla="*/ 216 w 219"/>
                <a:gd name="T1" fmla="*/ 311 h 344"/>
                <a:gd name="T2" fmla="*/ 218 w 219"/>
                <a:gd name="T3" fmla="*/ 328 h 344"/>
                <a:gd name="T4" fmla="*/ 208 w 219"/>
                <a:gd name="T5" fmla="*/ 341 h 344"/>
                <a:gd name="T6" fmla="*/ 191 w 219"/>
                <a:gd name="T7" fmla="*/ 343 h 344"/>
                <a:gd name="T8" fmla="*/ 178 w 219"/>
                <a:gd name="T9" fmla="*/ 333 h 344"/>
                <a:gd name="T10" fmla="*/ 0 w 219"/>
                <a:gd name="T11" fmla="*/ 22 h 344"/>
                <a:gd name="T12" fmla="*/ 19 w 219"/>
                <a:gd name="T13" fmla="*/ 12 h 344"/>
                <a:gd name="T14" fmla="*/ 38 w 219"/>
                <a:gd name="T15" fmla="*/ 0 h 344"/>
                <a:gd name="T16" fmla="*/ 216 w 219"/>
                <a:gd name="T17" fmla="*/ 311 h 344"/>
                <a:gd name="T18" fmla="*/ 216 w 219"/>
                <a:gd name="T19" fmla="*/ 311 h 344"/>
                <a:gd name="T20" fmla="*/ 216 w 219"/>
                <a:gd name="T21" fmla="*/ 31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344">
                  <a:moveTo>
                    <a:pt x="216" y="311"/>
                  </a:moveTo>
                  <a:cubicBezTo>
                    <a:pt x="219" y="316"/>
                    <a:pt x="219" y="322"/>
                    <a:pt x="218" y="328"/>
                  </a:cubicBezTo>
                  <a:cubicBezTo>
                    <a:pt x="216" y="333"/>
                    <a:pt x="213" y="338"/>
                    <a:pt x="208" y="341"/>
                  </a:cubicBezTo>
                  <a:cubicBezTo>
                    <a:pt x="203" y="344"/>
                    <a:pt x="197" y="344"/>
                    <a:pt x="191" y="343"/>
                  </a:cubicBezTo>
                  <a:cubicBezTo>
                    <a:pt x="186" y="341"/>
                    <a:pt x="181" y="338"/>
                    <a:pt x="178" y="3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19"/>
                    <a:pt x="13" y="15"/>
                    <a:pt x="19" y="12"/>
                  </a:cubicBezTo>
                  <a:cubicBezTo>
                    <a:pt x="26" y="8"/>
                    <a:pt x="32" y="4"/>
                    <a:pt x="38" y="0"/>
                  </a:cubicBezTo>
                  <a:lnTo>
                    <a:pt x="216" y="311"/>
                  </a:lnTo>
                  <a:close/>
                  <a:moveTo>
                    <a:pt x="216" y="311"/>
                  </a:moveTo>
                  <a:cubicBezTo>
                    <a:pt x="216" y="311"/>
                    <a:pt x="216" y="311"/>
                    <a:pt x="216" y="31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3" name="Freeform 126"/>
            <p:cNvSpPr>
              <a:spLocks noEditPoints="1"/>
            </p:cNvSpPr>
            <p:nvPr/>
          </p:nvSpPr>
          <p:spPr bwMode="auto">
            <a:xfrm>
              <a:off x="12380913" y="6723063"/>
              <a:ext cx="2252663" cy="2084388"/>
            </a:xfrm>
            <a:custGeom>
              <a:avLst/>
              <a:gdLst>
                <a:gd name="T0" fmla="*/ 514 w 514"/>
                <a:gd name="T1" fmla="*/ 239 h 480"/>
                <a:gd name="T2" fmla="*/ 506 w 514"/>
                <a:gd name="T3" fmla="*/ 303 h 480"/>
                <a:gd name="T4" fmla="*/ 393 w 514"/>
                <a:gd name="T5" fmla="*/ 448 h 480"/>
                <a:gd name="T6" fmla="*/ 275 w 514"/>
                <a:gd name="T7" fmla="*/ 480 h 480"/>
                <a:gd name="T8" fmla="*/ 66 w 514"/>
                <a:gd name="T9" fmla="*/ 359 h 480"/>
                <a:gd name="T10" fmla="*/ 155 w 514"/>
                <a:gd name="T11" fmla="*/ 31 h 480"/>
                <a:gd name="T12" fmla="*/ 274 w 514"/>
                <a:gd name="T13" fmla="*/ 0 h 480"/>
                <a:gd name="T14" fmla="*/ 483 w 514"/>
                <a:gd name="T15" fmla="*/ 121 h 480"/>
                <a:gd name="T16" fmla="*/ 514 w 514"/>
                <a:gd name="T17" fmla="*/ 239 h 480"/>
                <a:gd name="T18" fmla="*/ 481 w 514"/>
                <a:gd name="T19" fmla="*/ 296 h 480"/>
                <a:gd name="T20" fmla="*/ 460 w 514"/>
                <a:gd name="T21" fmla="*/ 133 h 480"/>
                <a:gd name="T22" fmla="*/ 274 w 514"/>
                <a:gd name="T23" fmla="*/ 25 h 480"/>
                <a:gd name="T24" fmla="*/ 168 w 514"/>
                <a:gd name="T25" fmla="*/ 54 h 480"/>
                <a:gd name="T26" fmla="*/ 88 w 514"/>
                <a:gd name="T27" fmla="*/ 346 h 480"/>
                <a:gd name="T28" fmla="*/ 218 w 514"/>
                <a:gd name="T29" fmla="*/ 447 h 480"/>
                <a:gd name="T30" fmla="*/ 275 w 514"/>
                <a:gd name="T31" fmla="*/ 454 h 480"/>
                <a:gd name="T32" fmla="*/ 381 w 514"/>
                <a:gd name="T33" fmla="*/ 426 h 480"/>
                <a:gd name="T34" fmla="*/ 481 w 514"/>
                <a:gd name="T35" fmla="*/ 296 h 480"/>
                <a:gd name="T36" fmla="*/ 481 w 514"/>
                <a:gd name="T37" fmla="*/ 296 h 480"/>
                <a:gd name="T38" fmla="*/ 481 w 514"/>
                <a:gd name="T39" fmla="*/ 29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4" h="480">
                  <a:moveTo>
                    <a:pt x="514" y="239"/>
                  </a:moveTo>
                  <a:cubicBezTo>
                    <a:pt x="514" y="261"/>
                    <a:pt x="512" y="282"/>
                    <a:pt x="506" y="303"/>
                  </a:cubicBezTo>
                  <a:cubicBezTo>
                    <a:pt x="489" y="365"/>
                    <a:pt x="449" y="416"/>
                    <a:pt x="393" y="448"/>
                  </a:cubicBezTo>
                  <a:cubicBezTo>
                    <a:pt x="356" y="469"/>
                    <a:pt x="315" y="480"/>
                    <a:pt x="275" y="480"/>
                  </a:cubicBezTo>
                  <a:cubicBezTo>
                    <a:pt x="191" y="480"/>
                    <a:pt x="110" y="436"/>
                    <a:pt x="66" y="359"/>
                  </a:cubicBezTo>
                  <a:cubicBezTo>
                    <a:pt x="0" y="244"/>
                    <a:pt x="40" y="97"/>
                    <a:pt x="155" y="31"/>
                  </a:cubicBezTo>
                  <a:cubicBezTo>
                    <a:pt x="193" y="10"/>
                    <a:pt x="233" y="0"/>
                    <a:pt x="274" y="0"/>
                  </a:cubicBezTo>
                  <a:cubicBezTo>
                    <a:pt x="357" y="0"/>
                    <a:pt x="438" y="43"/>
                    <a:pt x="483" y="121"/>
                  </a:cubicBezTo>
                  <a:cubicBezTo>
                    <a:pt x="504" y="157"/>
                    <a:pt x="514" y="198"/>
                    <a:pt x="514" y="239"/>
                  </a:cubicBezTo>
                  <a:close/>
                  <a:moveTo>
                    <a:pt x="481" y="296"/>
                  </a:moveTo>
                  <a:cubicBezTo>
                    <a:pt x="496" y="241"/>
                    <a:pt x="489" y="183"/>
                    <a:pt x="460" y="133"/>
                  </a:cubicBezTo>
                  <a:cubicBezTo>
                    <a:pt x="421" y="64"/>
                    <a:pt x="348" y="25"/>
                    <a:pt x="274" y="25"/>
                  </a:cubicBezTo>
                  <a:cubicBezTo>
                    <a:pt x="238" y="25"/>
                    <a:pt x="201" y="34"/>
                    <a:pt x="168" y="54"/>
                  </a:cubicBezTo>
                  <a:cubicBezTo>
                    <a:pt x="65" y="112"/>
                    <a:pt x="29" y="244"/>
                    <a:pt x="88" y="346"/>
                  </a:cubicBezTo>
                  <a:cubicBezTo>
                    <a:pt x="117" y="396"/>
                    <a:pt x="163" y="432"/>
                    <a:pt x="218" y="447"/>
                  </a:cubicBezTo>
                  <a:cubicBezTo>
                    <a:pt x="237" y="452"/>
                    <a:pt x="256" y="454"/>
                    <a:pt x="275" y="454"/>
                  </a:cubicBezTo>
                  <a:cubicBezTo>
                    <a:pt x="311" y="454"/>
                    <a:pt x="348" y="445"/>
                    <a:pt x="381" y="426"/>
                  </a:cubicBezTo>
                  <a:cubicBezTo>
                    <a:pt x="430" y="397"/>
                    <a:pt x="466" y="351"/>
                    <a:pt x="481" y="296"/>
                  </a:cubicBezTo>
                  <a:close/>
                  <a:moveTo>
                    <a:pt x="481" y="296"/>
                  </a:moveTo>
                  <a:cubicBezTo>
                    <a:pt x="481" y="296"/>
                    <a:pt x="481" y="296"/>
                    <a:pt x="481" y="29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4" name="Freeform 127"/>
            <p:cNvSpPr>
              <a:spLocks noEditPoints="1"/>
            </p:cNvSpPr>
            <p:nvPr/>
          </p:nvSpPr>
          <p:spPr bwMode="auto">
            <a:xfrm>
              <a:off x="12507913" y="6832600"/>
              <a:ext cx="2047875" cy="1862138"/>
            </a:xfrm>
            <a:custGeom>
              <a:avLst/>
              <a:gdLst>
                <a:gd name="T0" fmla="*/ 431 w 467"/>
                <a:gd name="T1" fmla="*/ 108 h 429"/>
                <a:gd name="T2" fmla="*/ 452 w 467"/>
                <a:gd name="T3" fmla="*/ 271 h 429"/>
                <a:gd name="T4" fmla="*/ 352 w 467"/>
                <a:gd name="T5" fmla="*/ 401 h 429"/>
                <a:gd name="T6" fmla="*/ 246 w 467"/>
                <a:gd name="T7" fmla="*/ 429 h 429"/>
                <a:gd name="T8" fmla="*/ 189 w 467"/>
                <a:gd name="T9" fmla="*/ 422 h 429"/>
                <a:gd name="T10" fmla="*/ 59 w 467"/>
                <a:gd name="T11" fmla="*/ 321 h 429"/>
                <a:gd name="T12" fmla="*/ 139 w 467"/>
                <a:gd name="T13" fmla="*/ 29 h 429"/>
                <a:gd name="T14" fmla="*/ 245 w 467"/>
                <a:gd name="T15" fmla="*/ 0 h 429"/>
                <a:gd name="T16" fmla="*/ 431 w 467"/>
                <a:gd name="T17" fmla="*/ 108 h 429"/>
                <a:gd name="T18" fmla="*/ 406 w 467"/>
                <a:gd name="T19" fmla="*/ 258 h 429"/>
                <a:gd name="T20" fmla="*/ 390 w 467"/>
                <a:gd name="T21" fmla="*/ 132 h 429"/>
                <a:gd name="T22" fmla="*/ 257 w 467"/>
                <a:gd name="T23" fmla="*/ 49 h 429"/>
                <a:gd name="T24" fmla="*/ 238 w 467"/>
                <a:gd name="T25" fmla="*/ 213 h 429"/>
                <a:gd name="T26" fmla="*/ 281 w 467"/>
                <a:gd name="T27" fmla="*/ 226 h 429"/>
                <a:gd name="T28" fmla="*/ 399 w 467"/>
                <a:gd name="T29" fmla="*/ 278 h 429"/>
                <a:gd name="T30" fmla="*/ 406 w 467"/>
                <a:gd name="T31" fmla="*/ 258 h 429"/>
                <a:gd name="T32" fmla="*/ 328 w 467"/>
                <a:gd name="T33" fmla="*/ 359 h 429"/>
                <a:gd name="T34" fmla="*/ 375 w 467"/>
                <a:gd name="T35" fmla="*/ 319 h 429"/>
                <a:gd name="T36" fmla="*/ 266 w 467"/>
                <a:gd name="T37" fmla="*/ 272 h 429"/>
                <a:gd name="T38" fmla="*/ 227 w 467"/>
                <a:gd name="T39" fmla="*/ 260 h 429"/>
                <a:gd name="T40" fmla="*/ 212 w 467"/>
                <a:gd name="T41" fmla="*/ 310 h 429"/>
                <a:gd name="T42" fmla="*/ 189 w 467"/>
                <a:gd name="T43" fmla="*/ 371 h 429"/>
                <a:gd name="T44" fmla="*/ 202 w 467"/>
                <a:gd name="T45" fmla="*/ 375 h 429"/>
                <a:gd name="T46" fmla="*/ 328 w 467"/>
                <a:gd name="T47" fmla="*/ 359 h 429"/>
                <a:gd name="T48" fmla="*/ 192 w 467"/>
                <a:gd name="T49" fmla="*/ 202 h 429"/>
                <a:gd name="T50" fmla="*/ 209 w 467"/>
                <a:gd name="T51" fmla="*/ 52 h 429"/>
                <a:gd name="T52" fmla="*/ 163 w 467"/>
                <a:gd name="T53" fmla="*/ 70 h 429"/>
                <a:gd name="T54" fmla="*/ 82 w 467"/>
                <a:gd name="T55" fmla="*/ 185 h 429"/>
                <a:gd name="T56" fmla="*/ 192 w 467"/>
                <a:gd name="T57" fmla="*/ 202 h 429"/>
                <a:gd name="T58" fmla="*/ 167 w 467"/>
                <a:gd name="T59" fmla="*/ 295 h 429"/>
                <a:gd name="T60" fmla="*/ 181 w 467"/>
                <a:gd name="T61" fmla="*/ 248 h 429"/>
                <a:gd name="T62" fmla="*/ 80 w 467"/>
                <a:gd name="T63" fmla="*/ 233 h 429"/>
                <a:gd name="T64" fmla="*/ 101 w 467"/>
                <a:gd name="T65" fmla="*/ 297 h 429"/>
                <a:gd name="T66" fmla="*/ 146 w 467"/>
                <a:gd name="T67" fmla="*/ 349 h 429"/>
                <a:gd name="T68" fmla="*/ 167 w 467"/>
                <a:gd name="T69" fmla="*/ 295 h 429"/>
                <a:gd name="T70" fmla="*/ 167 w 467"/>
                <a:gd name="T71" fmla="*/ 295 h 429"/>
                <a:gd name="T72" fmla="*/ 167 w 467"/>
                <a:gd name="T73" fmla="*/ 29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7" h="429">
                  <a:moveTo>
                    <a:pt x="431" y="108"/>
                  </a:moveTo>
                  <a:cubicBezTo>
                    <a:pt x="460" y="158"/>
                    <a:pt x="467" y="216"/>
                    <a:pt x="452" y="271"/>
                  </a:cubicBezTo>
                  <a:cubicBezTo>
                    <a:pt x="437" y="326"/>
                    <a:pt x="401" y="372"/>
                    <a:pt x="352" y="401"/>
                  </a:cubicBezTo>
                  <a:cubicBezTo>
                    <a:pt x="319" y="420"/>
                    <a:pt x="282" y="429"/>
                    <a:pt x="246" y="429"/>
                  </a:cubicBezTo>
                  <a:cubicBezTo>
                    <a:pt x="227" y="429"/>
                    <a:pt x="208" y="427"/>
                    <a:pt x="189" y="422"/>
                  </a:cubicBezTo>
                  <a:cubicBezTo>
                    <a:pt x="134" y="407"/>
                    <a:pt x="88" y="371"/>
                    <a:pt x="59" y="321"/>
                  </a:cubicBezTo>
                  <a:cubicBezTo>
                    <a:pt x="0" y="219"/>
                    <a:pt x="36" y="87"/>
                    <a:pt x="139" y="29"/>
                  </a:cubicBezTo>
                  <a:cubicBezTo>
                    <a:pt x="172" y="9"/>
                    <a:pt x="209" y="0"/>
                    <a:pt x="245" y="0"/>
                  </a:cubicBezTo>
                  <a:cubicBezTo>
                    <a:pt x="319" y="0"/>
                    <a:pt x="392" y="39"/>
                    <a:pt x="431" y="108"/>
                  </a:cubicBezTo>
                  <a:close/>
                  <a:moveTo>
                    <a:pt x="406" y="258"/>
                  </a:moveTo>
                  <a:cubicBezTo>
                    <a:pt x="418" y="216"/>
                    <a:pt x="412" y="171"/>
                    <a:pt x="390" y="132"/>
                  </a:cubicBezTo>
                  <a:cubicBezTo>
                    <a:pt x="361" y="82"/>
                    <a:pt x="311" y="53"/>
                    <a:pt x="257" y="49"/>
                  </a:cubicBezTo>
                  <a:cubicBezTo>
                    <a:pt x="255" y="105"/>
                    <a:pt x="249" y="160"/>
                    <a:pt x="238" y="213"/>
                  </a:cubicBezTo>
                  <a:cubicBezTo>
                    <a:pt x="253" y="217"/>
                    <a:pt x="267" y="221"/>
                    <a:pt x="281" y="226"/>
                  </a:cubicBezTo>
                  <a:cubicBezTo>
                    <a:pt x="324" y="240"/>
                    <a:pt x="364" y="258"/>
                    <a:pt x="399" y="278"/>
                  </a:cubicBezTo>
                  <a:cubicBezTo>
                    <a:pt x="402" y="272"/>
                    <a:pt x="404" y="265"/>
                    <a:pt x="406" y="258"/>
                  </a:cubicBezTo>
                  <a:close/>
                  <a:moveTo>
                    <a:pt x="328" y="359"/>
                  </a:moveTo>
                  <a:cubicBezTo>
                    <a:pt x="346" y="349"/>
                    <a:pt x="362" y="335"/>
                    <a:pt x="375" y="319"/>
                  </a:cubicBezTo>
                  <a:cubicBezTo>
                    <a:pt x="342" y="301"/>
                    <a:pt x="306" y="285"/>
                    <a:pt x="266" y="272"/>
                  </a:cubicBezTo>
                  <a:cubicBezTo>
                    <a:pt x="253" y="267"/>
                    <a:pt x="240" y="263"/>
                    <a:pt x="227" y="260"/>
                  </a:cubicBezTo>
                  <a:cubicBezTo>
                    <a:pt x="223" y="277"/>
                    <a:pt x="218" y="294"/>
                    <a:pt x="212" y="310"/>
                  </a:cubicBezTo>
                  <a:cubicBezTo>
                    <a:pt x="205" y="331"/>
                    <a:pt x="197" y="352"/>
                    <a:pt x="189" y="371"/>
                  </a:cubicBezTo>
                  <a:cubicBezTo>
                    <a:pt x="193" y="373"/>
                    <a:pt x="197" y="374"/>
                    <a:pt x="202" y="375"/>
                  </a:cubicBezTo>
                  <a:cubicBezTo>
                    <a:pt x="244" y="387"/>
                    <a:pt x="289" y="381"/>
                    <a:pt x="328" y="359"/>
                  </a:cubicBezTo>
                  <a:close/>
                  <a:moveTo>
                    <a:pt x="192" y="202"/>
                  </a:moveTo>
                  <a:cubicBezTo>
                    <a:pt x="201" y="154"/>
                    <a:pt x="207" y="103"/>
                    <a:pt x="209" y="52"/>
                  </a:cubicBezTo>
                  <a:cubicBezTo>
                    <a:pt x="193" y="56"/>
                    <a:pt x="178" y="62"/>
                    <a:pt x="163" y="70"/>
                  </a:cubicBezTo>
                  <a:cubicBezTo>
                    <a:pt x="118" y="96"/>
                    <a:pt x="90" y="138"/>
                    <a:pt x="82" y="185"/>
                  </a:cubicBezTo>
                  <a:cubicBezTo>
                    <a:pt x="119" y="188"/>
                    <a:pt x="156" y="194"/>
                    <a:pt x="192" y="202"/>
                  </a:cubicBezTo>
                  <a:close/>
                  <a:moveTo>
                    <a:pt x="167" y="295"/>
                  </a:moveTo>
                  <a:cubicBezTo>
                    <a:pt x="172" y="280"/>
                    <a:pt x="176" y="264"/>
                    <a:pt x="181" y="248"/>
                  </a:cubicBezTo>
                  <a:cubicBezTo>
                    <a:pt x="148" y="241"/>
                    <a:pt x="114" y="236"/>
                    <a:pt x="80" y="233"/>
                  </a:cubicBezTo>
                  <a:cubicBezTo>
                    <a:pt x="82" y="255"/>
                    <a:pt x="89" y="277"/>
                    <a:pt x="101" y="297"/>
                  </a:cubicBezTo>
                  <a:cubicBezTo>
                    <a:pt x="113" y="318"/>
                    <a:pt x="128" y="335"/>
                    <a:pt x="146" y="349"/>
                  </a:cubicBezTo>
                  <a:cubicBezTo>
                    <a:pt x="154" y="331"/>
                    <a:pt x="161" y="314"/>
                    <a:pt x="167" y="295"/>
                  </a:cubicBezTo>
                  <a:close/>
                  <a:moveTo>
                    <a:pt x="167" y="295"/>
                  </a:moveTo>
                  <a:cubicBezTo>
                    <a:pt x="167" y="295"/>
                    <a:pt x="167" y="295"/>
                    <a:pt x="167" y="29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6466155" y="2636038"/>
            <a:ext cx="442168" cy="426720"/>
            <a:chOff x="10582276" y="4189413"/>
            <a:chExt cx="5543549" cy="5349875"/>
          </a:xfrm>
        </p:grpSpPr>
        <p:sp>
          <p:nvSpPr>
            <p:cNvPr id="106" name="Freeform 131"/>
            <p:cNvSpPr>
              <a:spLocks noEditPoints="1"/>
            </p:cNvSpPr>
            <p:nvPr/>
          </p:nvSpPr>
          <p:spPr bwMode="auto">
            <a:xfrm>
              <a:off x="10582276" y="4189413"/>
              <a:ext cx="5543549" cy="5349875"/>
            </a:xfrm>
            <a:custGeom>
              <a:avLst/>
              <a:gdLst>
                <a:gd name="T0" fmla="*/ 1264 w 1264"/>
                <a:gd name="T1" fmla="*/ 1208 h 1232"/>
                <a:gd name="T2" fmla="*/ 24 w 1264"/>
                <a:gd name="T3" fmla="*/ 1232 h 1232"/>
                <a:gd name="T4" fmla="*/ 0 w 1264"/>
                <a:gd name="T5" fmla="*/ 878 h 1232"/>
                <a:gd name="T6" fmla="*/ 94 w 1264"/>
                <a:gd name="T7" fmla="*/ 854 h 1232"/>
                <a:gd name="T8" fmla="*/ 24 w 1264"/>
                <a:gd name="T9" fmla="*/ 805 h 1232"/>
                <a:gd name="T10" fmla="*/ 0 w 1264"/>
                <a:gd name="T11" fmla="*/ 451 h 1232"/>
                <a:gd name="T12" fmla="*/ 94 w 1264"/>
                <a:gd name="T13" fmla="*/ 427 h 1232"/>
                <a:gd name="T14" fmla="*/ 24 w 1264"/>
                <a:gd name="T15" fmla="*/ 378 h 1232"/>
                <a:gd name="T16" fmla="*/ 0 w 1264"/>
                <a:gd name="T17" fmla="*/ 24 h 1232"/>
                <a:gd name="T18" fmla="*/ 1240 w 1264"/>
                <a:gd name="T19" fmla="*/ 0 h 1232"/>
                <a:gd name="T20" fmla="*/ 1264 w 1264"/>
                <a:gd name="T21" fmla="*/ 354 h 1232"/>
                <a:gd name="T22" fmla="*/ 1170 w 1264"/>
                <a:gd name="T23" fmla="*/ 378 h 1232"/>
                <a:gd name="T24" fmla="*/ 1240 w 1264"/>
                <a:gd name="T25" fmla="*/ 427 h 1232"/>
                <a:gd name="T26" fmla="*/ 1264 w 1264"/>
                <a:gd name="T27" fmla="*/ 781 h 1232"/>
                <a:gd name="T28" fmla="*/ 1170 w 1264"/>
                <a:gd name="T29" fmla="*/ 805 h 1232"/>
                <a:gd name="T30" fmla="*/ 1240 w 1264"/>
                <a:gd name="T31" fmla="*/ 854 h 1232"/>
                <a:gd name="T32" fmla="*/ 1216 w 1264"/>
                <a:gd name="T33" fmla="*/ 1184 h 1232"/>
                <a:gd name="T34" fmla="*/ 1091 w 1264"/>
                <a:gd name="T35" fmla="*/ 902 h 1232"/>
                <a:gd name="T36" fmla="*/ 1216 w 1264"/>
                <a:gd name="T37" fmla="*/ 1184 h 1232"/>
                <a:gd name="T38" fmla="*/ 1216 w 1264"/>
                <a:gd name="T39" fmla="*/ 475 h 1232"/>
                <a:gd name="T40" fmla="*/ 1091 w 1264"/>
                <a:gd name="T41" fmla="*/ 757 h 1232"/>
                <a:gd name="T42" fmla="*/ 1216 w 1264"/>
                <a:gd name="T43" fmla="*/ 330 h 1232"/>
                <a:gd name="T44" fmla="*/ 1091 w 1264"/>
                <a:gd name="T45" fmla="*/ 48 h 1232"/>
                <a:gd name="T46" fmla="*/ 1216 w 1264"/>
                <a:gd name="T47" fmla="*/ 330 h 1232"/>
                <a:gd name="T48" fmla="*/ 1122 w 1264"/>
                <a:gd name="T49" fmla="*/ 805 h 1232"/>
                <a:gd name="T50" fmla="*/ 142 w 1264"/>
                <a:gd name="T51" fmla="*/ 854 h 1232"/>
                <a:gd name="T52" fmla="*/ 1122 w 1264"/>
                <a:gd name="T53" fmla="*/ 427 h 1232"/>
                <a:gd name="T54" fmla="*/ 142 w 1264"/>
                <a:gd name="T55" fmla="*/ 378 h 1232"/>
                <a:gd name="T56" fmla="*/ 1122 w 1264"/>
                <a:gd name="T57" fmla="*/ 427 h 1232"/>
                <a:gd name="T58" fmla="*/ 1043 w 1264"/>
                <a:gd name="T59" fmla="*/ 902 h 1232"/>
                <a:gd name="T60" fmla="*/ 918 w 1264"/>
                <a:gd name="T61" fmla="*/ 1184 h 1232"/>
                <a:gd name="T62" fmla="*/ 1043 w 1264"/>
                <a:gd name="T63" fmla="*/ 757 h 1232"/>
                <a:gd name="T64" fmla="*/ 918 w 1264"/>
                <a:gd name="T65" fmla="*/ 475 h 1232"/>
                <a:gd name="T66" fmla="*/ 1043 w 1264"/>
                <a:gd name="T67" fmla="*/ 757 h 1232"/>
                <a:gd name="T68" fmla="*/ 1043 w 1264"/>
                <a:gd name="T69" fmla="*/ 48 h 1232"/>
                <a:gd name="T70" fmla="*/ 918 w 1264"/>
                <a:gd name="T71" fmla="*/ 330 h 1232"/>
                <a:gd name="T72" fmla="*/ 870 w 1264"/>
                <a:gd name="T73" fmla="*/ 1184 h 1232"/>
                <a:gd name="T74" fmla="*/ 48 w 1264"/>
                <a:gd name="T75" fmla="*/ 902 h 1232"/>
                <a:gd name="T76" fmla="*/ 870 w 1264"/>
                <a:gd name="T77" fmla="*/ 1184 h 1232"/>
                <a:gd name="T78" fmla="*/ 870 w 1264"/>
                <a:gd name="T79" fmla="*/ 475 h 1232"/>
                <a:gd name="T80" fmla="*/ 48 w 1264"/>
                <a:gd name="T81" fmla="*/ 757 h 1232"/>
                <a:gd name="T82" fmla="*/ 870 w 1264"/>
                <a:gd name="T83" fmla="*/ 330 h 1232"/>
                <a:gd name="T84" fmla="*/ 48 w 1264"/>
                <a:gd name="T85" fmla="*/ 48 h 1232"/>
                <a:gd name="T86" fmla="*/ 870 w 1264"/>
                <a:gd name="T87" fmla="*/ 330 h 1232"/>
                <a:gd name="T88" fmla="*/ 870 w 1264"/>
                <a:gd name="T89" fmla="*/ 330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4" h="1232">
                  <a:moveTo>
                    <a:pt x="1264" y="878"/>
                  </a:moveTo>
                  <a:cubicBezTo>
                    <a:pt x="1264" y="1208"/>
                    <a:pt x="1264" y="1208"/>
                    <a:pt x="1264" y="1208"/>
                  </a:cubicBezTo>
                  <a:cubicBezTo>
                    <a:pt x="1264" y="1221"/>
                    <a:pt x="1253" y="1232"/>
                    <a:pt x="1240" y="1232"/>
                  </a:cubicBezTo>
                  <a:cubicBezTo>
                    <a:pt x="24" y="1232"/>
                    <a:pt x="24" y="1232"/>
                    <a:pt x="24" y="1232"/>
                  </a:cubicBezTo>
                  <a:cubicBezTo>
                    <a:pt x="11" y="1232"/>
                    <a:pt x="0" y="1221"/>
                    <a:pt x="0" y="1208"/>
                  </a:cubicBezTo>
                  <a:cubicBezTo>
                    <a:pt x="0" y="878"/>
                    <a:pt x="0" y="878"/>
                    <a:pt x="0" y="878"/>
                  </a:cubicBezTo>
                  <a:cubicBezTo>
                    <a:pt x="0" y="865"/>
                    <a:pt x="11" y="854"/>
                    <a:pt x="24" y="854"/>
                  </a:cubicBezTo>
                  <a:cubicBezTo>
                    <a:pt x="94" y="854"/>
                    <a:pt x="94" y="854"/>
                    <a:pt x="94" y="854"/>
                  </a:cubicBezTo>
                  <a:cubicBezTo>
                    <a:pt x="94" y="805"/>
                    <a:pt x="94" y="805"/>
                    <a:pt x="94" y="805"/>
                  </a:cubicBezTo>
                  <a:cubicBezTo>
                    <a:pt x="24" y="805"/>
                    <a:pt x="24" y="805"/>
                    <a:pt x="24" y="805"/>
                  </a:cubicBezTo>
                  <a:cubicBezTo>
                    <a:pt x="11" y="805"/>
                    <a:pt x="0" y="794"/>
                    <a:pt x="0" y="781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38"/>
                    <a:pt x="11" y="427"/>
                    <a:pt x="24" y="427"/>
                  </a:cubicBezTo>
                  <a:cubicBezTo>
                    <a:pt x="94" y="427"/>
                    <a:pt x="94" y="427"/>
                    <a:pt x="94" y="427"/>
                  </a:cubicBezTo>
                  <a:cubicBezTo>
                    <a:pt x="94" y="378"/>
                    <a:pt x="94" y="378"/>
                    <a:pt x="94" y="378"/>
                  </a:cubicBezTo>
                  <a:cubicBezTo>
                    <a:pt x="24" y="378"/>
                    <a:pt x="24" y="378"/>
                    <a:pt x="24" y="378"/>
                  </a:cubicBezTo>
                  <a:cubicBezTo>
                    <a:pt x="11" y="378"/>
                    <a:pt x="0" y="367"/>
                    <a:pt x="0" y="35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53" y="0"/>
                    <a:pt x="1264" y="11"/>
                    <a:pt x="1264" y="24"/>
                  </a:cubicBezTo>
                  <a:cubicBezTo>
                    <a:pt x="1264" y="354"/>
                    <a:pt x="1264" y="354"/>
                    <a:pt x="1264" y="354"/>
                  </a:cubicBezTo>
                  <a:cubicBezTo>
                    <a:pt x="1264" y="367"/>
                    <a:pt x="1253" y="378"/>
                    <a:pt x="1240" y="378"/>
                  </a:cubicBezTo>
                  <a:cubicBezTo>
                    <a:pt x="1170" y="378"/>
                    <a:pt x="1170" y="378"/>
                    <a:pt x="1170" y="378"/>
                  </a:cubicBezTo>
                  <a:cubicBezTo>
                    <a:pt x="1170" y="427"/>
                    <a:pt x="1170" y="427"/>
                    <a:pt x="1170" y="427"/>
                  </a:cubicBezTo>
                  <a:cubicBezTo>
                    <a:pt x="1240" y="427"/>
                    <a:pt x="1240" y="427"/>
                    <a:pt x="1240" y="427"/>
                  </a:cubicBezTo>
                  <a:cubicBezTo>
                    <a:pt x="1253" y="427"/>
                    <a:pt x="1264" y="438"/>
                    <a:pt x="1264" y="451"/>
                  </a:cubicBezTo>
                  <a:cubicBezTo>
                    <a:pt x="1264" y="781"/>
                    <a:pt x="1264" y="781"/>
                    <a:pt x="1264" y="781"/>
                  </a:cubicBezTo>
                  <a:cubicBezTo>
                    <a:pt x="1264" y="794"/>
                    <a:pt x="1253" y="805"/>
                    <a:pt x="1240" y="805"/>
                  </a:cubicBezTo>
                  <a:cubicBezTo>
                    <a:pt x="1170" y="805"/>
                    <a:pt x="1170" y="805"/>
                    <a:pt x="1170" y="805"/>
                  </a:cubicBezTo>
                  <a:cubicBezTo>
                    <a:pt x="1170" y="854"/>
                    <a:pt x="1170" y="854"/>
                    <a:pt x="1170" y="854"/>
                  </a:cubicBezTo>
                  <a:cubicBezTo>
                    <a:pt x="1240" y="854"/>
                    <a:pt x="1240" y="854"/>
                    <a:pt x="1240" y="854"/>
                  </a:cubicBezTo>
                  <a:cubicBezTo>
                    <a:pt x="1253" y="854"/>
                    <a:pt x="1264" y="865"/>
                    <a:pt x="1264" y="878"/>
                  </a:cubicBezTo>
                  <a:close/>
                  <a:moveTo>
                    <a:pt x="1216" y="1184"/>
                  </a:moveTo>
                  <a:cubicBezTo>
                    <a:pt x="1216" y="902"/>
                    <a:pt x="1216" y="902"/>
                    <a:pt x="1216" y="902"/>
                  </a:cubicBezTo>
                  <a:cubicBezTo>
                    <a:pt x="1091" y="902"/>
                    <a:pt x="1091" y="902"/>
                    <a:pt x="1091" y="902"/>
                  </a:cubicBezTo>
                  <a:cubicBezTo>
                    <a:pt x="1091" y="1184"/>
                    <a:pt x="1091" y="1184"/>
                    <a:pt x="1091" y="1184"/>
                  </a:cubicBezTo>
                  <a:lnTo>
                    <a:pt x="1216" y="1184"/>
                  </a:lnTo>
                  <a:close/>
                  <a:moveTo>
                    <a:pt x="1216" y="757"/>
                  </a:moveTo>
                  <a:cubicBezTo>
                    <a:pt x="1216" y="475"/>
                    <a:pt x="1216" y="475"/>
                    <a:pt x="1216" y="475"/>
                  </a:cubicBezTo>
                  <a:cubicBezTo>
                    <a:pt x="1091" y="475"/>
                    <a:pt x="1091" y="475"/>
                    <a:pt x="1091" y="475"/>
                  </a:cubicBezTo>
                  <a:cubicBezTo>
                    <a:pt x="1091" y="757"/>
                    <a:pt x="1091" y="757"/>
                    <a:pt x="1091" y="757"/>
                  </a:cubicBezTo>
                  <a:lnTo>
                    <a:pt x="1216" y="757"/>
                  </a:lnTo>
                  <a:close/>
                  <a:moveTo>
                    <a:pt x="1216" y="330"/>
                  </a:moveTo>
                  <a:cubicBezTo>
                    <a:pt x="1216" y="48"/>
                    <a:pt x="1216" y="48"/>
                    <a:pt x="1216" y="48"/>
                  </a:cubicBezTo>
                  <a:cubicBezTo>
                    <a:pt x="1091" y="48"/>
                    <a:pt x="1091" y="48"/>
                    <a:pt x="1091" y="48"/>
                  </a:cubicBezTo>
                  <a:cubicBezTo>
                    <a:pt x="1091" y="330"/>
                    <a:pt x="1091" y="330"/>
                    <a:pt x="1091" y="330"/>
                  </a:cubicBezTo>
                  <a:lnTo>
                    <a:pt x="1216" y="330"/>
                  </a:lnTo>
                  <a:close/>
                  <a:moveTo>
                    <a:pt x="1122" y="854"/>
                  </a:moveTo>
                  <a:cubicBezTo>
                    <a:pt x="1122" y="805"/>
                    <a:pt x="1122" y="805"/>
                    <a:pt x="1122" y="805"/>
                  </a:cubicBezTo>
                  <a:cubicBezTo>
                    <a:pt x="142" y="805"/>
                    <a:pt x="142" y="805"/>
                    <a:pt x="142" y="805"/>
                  </a:cubicBezTo>
                  <a:cubicBezTo>
                    <a:pt x="142" y="854"/>
                    <a:pt x="142" y="854"/>
                    <a:pt x="142" y="854"/>
                  </a:cubicBezTo>
                  <a:lnTo>
                    <a:pt x="1122" y="854"/>
                  </a:lnTo>
                  <a:close/>
                  <a:moveTo>
                    <a:pt x="1122" y="427"/>
                  </a:moveTo>
                  <a:cubicBezTo>
                    <a:pt x="1122" y="378"/>
                    <a:pt x="1122" y="378"/>
                    <a:pt x="1122" y="378"/>
                  </a:cubicBezTo>
                  <a:cubicBezTo>
                    <a:pt x="142" y="378"/>
                    <a:pt x="142" y="378"/>
                    <a:pt x="142" y="378"/>
                  </a:cubicBezTo>
                  <a:cubicBezTo>
                    <a:pt x="142" y="427"/>
                    <a:pt x="142" y="427"/>
                    <a:pt x="142" y="427"/>
                  </a:cubicBezTo>
                  <a:lnTo>
                    <a:pt x="1122" y="427"/>
                  </a:lnTo>
                  <a:close/>
                  <a:moveTo>
                    <a:pt x="1043" y="1184"/>
                  </a:moveTo>
                  <a:cubicBezTo>
                    <a:pt x="1043" y="902"/>
                    <a:pt x="1043" y="902"/>
                    <a:pt x="1043" y="902"/>
                  </a:cubicBezTo>
                  <a:cubicBezTo>
                    <a:pt x="918" y="902"/>
                    <a:pt x="918" y="902"/>
                    <a:pt x="918" y="902"/>
                  </a:cubicBezTo>
                  <a:cubicBezTo>
                    <a:pt x="918" y="1184"/>
                    <a:pt x="918" y="1184"/>
                    <a:pt x="918" y="1184"/>
                  </a:cubicBezTo>
                  <a:lnTo>
                    <a:pt x="1043" y="1184"/>
                  </a:lnTo>
                  <a:close/>
                  <a:moveTo>
                    <a:pt x="1043" y="757"/>
                  </a:moveTo>
                  <a:cubicBezTo>
                    <a:pt x="1043" y="475"/>
                    <a:pt x="1043" y="475"/>
                    <a:pt x="1043" y="475"/>
                  </a:cubicBezTo>
                  <a:cubicBezTo>
                    <a:pt x="918" y="475"/>
                    <a:pt x="918" y="475"/>
                    <a:pt x="918" y="475"/>
                  </a:cubicBezTo>
                  <a:cubicBezTo>
                    <a:pt x="918" y="757"/>
                    <a:pt x="918" y="757"/>
                    <a:pt x="918" y="757"/>
                  </a:cubicBezTo>
                  <a:lnTo>
                    <a:pt x="1043" y="757"/>
                  </a:lnTo>
                  <a:close/>
                  <a:moveTo>
                    <a:pt x="1043" y="330"/>
                  </a:moveTo>
                  <a:cubicBezTo>
                    <a:pt x="1043" y="48"/>
                    <a:pt x="1043" y="48"/>
                    <a:pt x="1043" y="48"/>
                  </a:cubicBezTo>
                  <a:cubicBezTo>
                    <a:pt x="918" y="48"/>
                    <a:pt x="918" y="48"/>
                    <a:pt x="918" y="48"/>
                  </a:cubicBezTo>
                  <a:cubicBezTo>
                    <a:pt x="918" y="330"/>
                    <a:pt x="918" y="330"/>
                    <a:pt x="918" y="330"/>
                  </a:cubicBezTo>
                  <a:lnTo>
                    <a:pt x="1043" y="330"/>
                  </a:lnTo>
                  <a:close/>
                  <a:moveTo>
                    <a:pt x="870" y="1184"/>
                  </a:moveTo>
                  <a:cubicBezTo>
                    <a:pt x="870" y="902"/>
                    <a:pt x="870" y="902"/>
                    <a:pt x="870" y="902"/>
                  </a:cubicBezTo>
                  <a:cubicBezTo>
                    <a:pt x="48" y="902"/>
                    <a:pt x="48" y="902"/>
                    <a:pt x="48" y="902"/>
                  </a:cubicBezTo>
                  <a:cubicBezTo>
                    <a:pt x="48" y="1184"/>
                    <a:pt x="48" y="1184"/>
                    <a:pt x="48" y="1184"/>
                  </a:cubicBezTo>
                  <a:lnTo>
                    <a:pt x="870" y="1184"/>
                  </a:lnTo>
                  <a:close/>
                  <a:moveTo>
                    <a:pt x="870" y="757"/>
                  </a:moveTo>
                  <a:cubicBezTo>
                    <a:pt x="870" y="475"/>
                    <a:pt x="870" y="475"/>
                    <a:pt x="870" y="475"/>
                  </a:cubicBezTo>
                  <a:cubicBezTo>
                    <a:pt x="48" y="475"/>
                    <a:pt x="48" y="475"/>
                    <a:pt x="48" y="475"/>
                  </a:cubicBezTo>
                  <a:cubicBezTo>
                    <a:pt x="48" y="757"/>
                    <a:pt x="48" y="757"/>
                    <a:pt x="48" y="757"/>
                  </a:cubicBezTo>
                  <a:lnTo>
                    <a:pt x="870" y="757"/>
                  </a:lnTo>
                  <a:close/>
                  <a:moveTo>
                    <a:pt x="870" y="330"/>
                  </a:moveTo>
                  <a:cubicBezTo>
                    <a:pt x="870" y="48"/>
                    <a:pt x="870" y="48"/>
                    <a:pt x="87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330"/>
                    <a:pt x="48" y="330"/>
                    <a:pt x="48" y="330"/>
                  </a:cubicBezTo>
                  <a:lnTo>
                    <a:pt x="870" y="330"/>
                  </a:lnTo>
                  <a:close/>
                  <a:moveTo>
                    <a:pt x="870" y="330"/>
                  </a:moveTo>
                  <a:cubicBezTo>
                    <a:pt x="870" y="330"/>
                    <a:pt x="870" y="330"/>
                    <a:pt x="870" y="3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Rectangle 132"/>
            <p:cNvSpPr>
              <a:spLocks noChangeArrowheads="1"/>
            </p:cNvSpPr>
            <p:nvPr/>
          </p:nvSpPr>
          <p:spPr bwMode="auto">
            <a:xfrm>
              <a:off x="15367000" y="8107363"/>
              <a:ext cx="547687" cy="12239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Rectangle 133"/>
            <p:cNvSpPr>
              <a:spLocks noChangeArrowheads="1"/>
            </p:cNvSpPr>
            <p:nvPr/>
          </p:nvSpPr>
          <p:spPr bwMode="auto">
            <a:xfrm>
              <a:off x="15367000" y="6251575"/>
              <a:ext cx="547687" cy="12255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Rectangle 134"/>
            <p:cNvSpPr>
              <a:spLocks noChangeArrowheads="1"/>
            </p:cNvSpPr>
            <p:nvPr/>
          </p:nvSpPr>
          <p:spPr bwMode="auto">
            <a:xfrm>
              <a:off x="15367000" y="4397375"/>
              <a:ext cx="547687" cy="12255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Freeform 135"/>
            <p:cNvSpPr>
              <a:spLocks noEditPoints="1"/>
            </p:cNvSpPr>
            <p:nvPr/>
          </p:nvSpPr>
          <p:spPr bwMode="auto">
            <a:xfrm>
              <a:off x="10793413" y="8107363"/>
              <a:ext cx="3605212" cy="1223962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9"/>
                    <a:pt x="185" y="124"/>
                  </a:cubicBezTo>
                  <a:cubicBezTo>
                    <a:pt x="180" y="120"/>
                    <a:pt x="174" y="117"/>
                    <a:pt x="168" y="117"/>
                  </a:cubicBezTo>
                  <a:cubicBezTo>
                    <a:pt x="162" y="117"/>
                    <a:pt x="155" y="120"/>
                    <a:pt x="151" y="124"/>
                  </a:cubicBezTo>
                  <a:cubicBezTo>
                    <a:pt x="147" y="129"/>
                    <a:pt x="144" y="135"/>
                    <a:pt x="144" y="141"/>
                  </a:cubicBezTo>
                  <a:cubicBezTo>
                    <a:pt x="144" y="147"/>
                    <a:pt x="147" y="154"/>
                    <a:pt x="151" y="158"/>
                  </a:cubicBezTo>
                  <a:cubicBezTo>
                    <a:pt x="155" y="163"/>
                    <a:pt x="162" y="165"/>
                    <a:pt x="168" y="165"/>
                  </a:cubicBezTo>
                  <a:cubicBezTo>
                    <a:pt x="174" y="165"/>
                    <a:pt x="180" y="163"/>
                    <a:pt x="185" y="158"/>
                  </a:cubicBezTo>
                  <a:cubicBezTo>
                    <a:pt x="189" y="154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9"/>
                    <a:pt x="108" y="124"/>
                  </a:cubicBezTo>
                  <a:cubicBezTo>
                    <a:pt x="104" y="120"/>
                    <a:pt x="98" y="117"/>
                    <a:pt x="91" y="117"/>
                  </a:cubicBezTo>
                  <a:cubicBezTo>
                    <a:pt x="85" y="117"/>
                    <a:pt x="79" y="120"/>
                    <a:pt x="74" y="124"/>
                  </a:cubicBezTo>
                  <a:cubicBezTo>
                    <a:pt x="70" y="129"/>
                    <a:pt x="67" y="135"/>
                    <a:pt x="67" y="141"/>
                  </a:cubicBezTo>
                  <a:cubicBezTo>
                    <a:pt x="67" y="147"/>
                    <a:pt x="70" y="154"/>
                    <a:pt x="74" y="158"/>
                  </a:cubicBezTo>
                  <a:cubicBezTo>
                    <a:pt x="79" y="163"/>
                    <a:pt x="85" y="165"/>
                    <a:pt x="91" y="165"/>
                  </a:cubicBezTo>
                  <a:cubicBezTo>
                    <a:pt x="98" y="165"/>
                    <a:pt x="104" y="163"/>
                    <a:pt x="108" y="158"/>
                  </a:cubicBezTo>
                  <a:cubicBezTo>
                    <a:pt x="113" y="154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Freeform 136"/>
            <p:cNvSpPr>
              <a:spLocks noEditPoints="1"/>
            </p:cNvSpPr>
            <p:nvPr/>
          </p:nvSpPr>
          <p:spPr bwMode="auto">
            <a:xfrm>
              <a:off x="10793413" y="6251575"/>
              <a:ext cx="3605212" cy="1225550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8"/>
                    <a:pt x="185" y="124"/>
                  </a:cubicBezTo>
                  <a:cubicBezTo>
                    <a:pt x="180" y="120"/>
                    <a:pt x="174" y="117"/>
                    <a:pt x="168" y="117"/>
                  </a:cubicBezTo>
                  <a:cubicBezTo>
                    <a:pt x="162" y="117"/>
                    <a:pt x="155" y="120"/>
                    <a:pt x="151" y="124"/>
                  </a:cubicBezTo>
                  <a:cubicBezTo>
                    <a:pt x="147" y="128"/>
                    <a:pt x="144" y="135"/>
                    <a:pt x="144" y="141"/>
                  </a:cubicBezTo>
                  <a:cubicBezTo>
                    <a:pt x="144" y="147"/>
                    <a:pt x="147" y="154"/>
                    <a:pt x="151" y="158"/>
                  </a:cubicBezTo>
                  <a:cubicBezTo>
                    <a:pt x="155" y="162"/>
                    <a:pt x="162" y="165"/>
                    <a:pt x="168" y="165"/>
                  </a:cubicBezTo>
                  <a:cubicBezTo>
                    <a:pt x="174" y="165"/>
                    <a:pt x="180" y="162"/>
                    <a:pt x="185" y="158"/>
                  </a:cubicBezTo>
                  <a:cubicBezTo>
                    <a:pt x="189" y="154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8"/>
                    <a:pt x="108" y="124"/>
                  </a:cubicBezTo>
                  <a:cubicBezTo>
                    <a:pt x="104" y="120"/>
                    <a:pt x="98" y="117"/>
                    <a:pt x="91" y="117"/>
                  </a:cubicBezTo>
                  <a:cubicBezTo>
                    <a:pt x="85" y="117"/>
                    <a:pt x="79" y="120"/>
                    <a:pt x="74" y="124"/>
                  </a:cubicBezTo>
                  <a:cubicBezTo>
                    <a:pt x="70" y="128"/>
                    <a:pt x="67" y="135"/>
                    <a:pt x="67" y="141"/>
                  </a:cubicBezTo>
                  <a:cubicBezTo>
                    <a:pt x="67" y="147"/>
                    <a:pt x="70" y="154"/>
                    <a:pt x="74" y="158"/>
                  </a:cubicBezTo>
                  <a:cubicBezTo>
                    <a:pt x="79" y="162"/>
                    <a:pt x="85" y="165"/>
                    <a:pt x="91" y="165"/>
                  </a:cubicBezTo>
                  <a:cubicBezTo>
                    <a:pt x="98" y="165"/>
                    <a:pt x="104" y="162"/>
                    <a:pt x="108" y="158"/>
                  </a:cubicBezTo>
                  <a:cubicBezTo>
                    <a:pt x="113" y="154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Freeform 137"/>
            <p:cNvSpPr>
              <a:spLocks noEditPoints="1"/>
            </p:cNvSpPr>
            <p:nvPr/>
          </p:nvSpPr>
          <p:spPr bwMode="auto">
            <a:xfrm>
              <a:off x="10793413" y="4397375"/>
              <a:ext cx="3605212" cy="1225550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8"/>
                    <a:pt x="185" y="124"/>
                  </a:cubicBezTo>
                  <a:cubicBezTo>
                    <a:pt x="180" y="119"/>
                    <a:pt x="174" y="117"/>
                    <a:pt x="168" y="117"/>
                  </a:cubicBezTo>
                  <a:cubicBezTo>
                    <a:pt x="162" y="117"/>
                    <a:pt x="155" y="119"/>
                    <a:pt x="151" y="124"/>
                  </a:cubicBezTo>
                  <a:cubicBezTo>
                    <a:pt x="147" y="128"/>
                    <a:pt x="144" y="135"/>
                    <a:pt x="144" y="141"/>
                  </a:cubicBezTo>
                  <a:cubicBezTo>
                    <a:pt x="144" y="147"/>
                    <a:pt x="147" y="153"/>
                    <a:pt x="151" y="158"/>
                  </a:cubicBezTo>
                  <a:cubicBezTo>
                    <a:pt x="155" y="162"/>
                    <a:pt x="162" y="165"/>
                    <a:pt x="168" y="165"/>
                  </a:cubicBezTo>
                  <a:cubicBezTo>
                    <a:pt x="174" y="165"/>
                    <a:pt x="180" y="162"/>
                    <a:pt x="185" y="158"/>
                  </a:cubicBezTo>
                  <a:cubicBezTo>
                    <a:pt x="189" y="153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8"/>
                    <a:pt x="108" y="124"/>
                  </a:cubicBezTo>
                  <a:cubicBezTo>
                    <a:pt x="104" y="119"/>
                    <a:pt x="98" y="117"/>
                    <a:pt x="91" y="117"/>
                  </a:cubicBezTo>
                  <a:cubicBezTo>
                    <a:pt x="85" y="117"/>
                    <a:pt x="79" y="119"/>
                    <a:pt x="74" y="124"/>
                  </a:cubicBezTo>
                  <a:cubicBezTo>
                    <a:pt x="70" y="128"/>
                    <a:pt x="67" y="135"/>
                    <a:pt x="67" y="141"/>
                  </a:cubicBezTo>
                  <a:cubicBezTo>
                    <a:pt x="67" y="147"/>
                    <a:pt x="70" y="153"/>
                    <a:pt x="74" y="158"/>
                  </a:cubicBezTo>
                  <a:cubicBezTo>
                    <a:pt x="79" y="162"/>
                    <a:pt x="85" y="165"/>
                    <a:pt x="91" y="165"/>
                  </a:cubicBezTo>
                  <a:cubicBezTo>
                    <a:pt x="98" y="165"/>
                    <a:pt x="104" y="162"/>
                    <a:pt x="108" y="158"/>
                  </a:cubicBezTo>
                  <a:cubicBezTo>
                    <a:pt x="113" y="153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Freeform 138"/>
            <p:cNvSpPr>
              <a:spLocks noEditPoints="1"/>
            </p:cNvSpPr>
            <p:nvPr/>
          </p:nvSpPr>
          <p:spPr bwMode="auto">
            <a:xfrm>
              <a:off x="11425238" y="4905375"/>
              <a:ext cx="209550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1" y="2"/>
                    <a:pt x="18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Freeform 139"/>
            <p:cNvSpPr>
              <a:spLocks noEditPoints="1"/>
            </p:cNvSpPr>
            <p:nvPr/>
          </p:nvSpPr>
          <p:spPr bwMode="auto">
            <a:xfrm>
              <a:off x="11425238" y="6761163"/>
              <a:ext cx="209550" cy="207962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7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1" y="3"/>
                    <a:pt x="18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Freeform 140"/>
            <p:cNvSpPr>
              <a:spLocks noEditPoints="1"/>
            </p:cNvSpPr>
            <p:nvPr/>
          </p:nvSpPr>
          <p:spPr bwMode="auto">
            <a:xfrm>
              <a:off x="11425238" y="8615363"/>
              <a:ext cx="209550" cy="207962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0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8" y="48"/>
                    <a:pt x="11" y="46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1" y="3"/>
                    <a:pt x="18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Freeform 141"/>
            <p:cNvSpPr>
              <a:spLocks noEditPoints="1"/>
            </p:cNvSpPr>
            <p:nvPr/>
          </p:nvSpPr>
          <p:spPr bwMode="auto">
            <a:xfrm>
              <a:off x="11087100" y="4905375"/>
              <a:ext cx="209550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142"/>
            <p:cNvSpPr>
              <a:spLocks noEditPoints="1"/>
            </p:cNvSpPr>
            <p:nvPr/>
          </p:nvSpPr>
          <p:spPr bwMode="auto">
            <a:xfrm>
              <a:off x="11087100" y="6761163"/>
              <a:ext cx="209550" cy="207962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7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1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143"/>
            <p:cNvSpPr>
              <a:spLocks noEditPoints="1"/>
            </p:cNvSpPr>
            <p:nvPr/>
          </p:nvSpPr>
          <p:spPr bwMode="auto">
            <a:xfrm>
              <a:off x="11087100" y="8615363"/>
              <a:ext cx="209550" cy="207962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2"/>
                    <a:pt x="48" y="18"/>
                    <a:pt x="48" y="24"/>
                  </a:cubicBezTo>
                  <a:cubicBezTo>
                    <a:pt x="48" y="30"/>
                    <a:pt x="46" y="37"/>
                    <a:pt x="41" y="41"/>
                  </a:cubicBezTo>
                  <a:cubicBezTo>
                    <a:pt x="37" y="46"/>
                    <a:pt x="31" y="48"/>
                    <a:pt x="24" y="48"/>
                  </a:cubicBezTo>
                  <a:cubicBezTo>
                    <a:pt x="18" y="48"/>
                    <a:pt x="12" y="46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1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9" name="Group 118"/>
          <p:cNvGrpSpPr>
            <a:grpSpLocks noChangeAspect="1"/>
          </p:cNvGrpSpPr>
          <p:nvPr/>
        </p:nvGrpSpPr>
        <p:grpSpPr>
          <a:xfrm>
            <a:off x="7562484" y="2628855"/>
            <a:ext cx="682889" cy="426720"/>
            <a:chOff x="10526713" y="5048250"/>
            <a:chExt cx="6343649" cy="3963988"/>
          </a:xfrm>
        </p:grpSpPr>
        <p:sp>
          <p:nvSpPr>
            <p:cNvPr id="120" name="Freeform 147"/>
            <p:cNvSpPr>
              <a:spLocks noEditPoints="1"/>
            </p:cNvSpPr>
            <p:nvPr/>
          </p:nvSpPr>
          <p:spPr bwMode="auto">
            <a:xfrm>
              <a:off x="10526713" y="5048250"/>
              <a:ext cx="6343649" cy="3251200"/>
            </a:xfrm>
            <a:custGeom>
              <a:avLst/>
              <a:gdLst>
                <a:gd name="T0" fmla="*/ 1423 w 1447"/>
                <a:gd name="T1" fmla="*/ 748 h 748"/>
                <a:gd name="T2" fmla="*/ 0 w 1447"/>
                <a:gd name="T3" fmla="*/ 724 h 748"/>
                <a:gd name="T4" fmla="*/ 724 w 1447"/>
                <a:gd name="T5" fmla="*/ 0 h 748"/>
                <a:gd name="T6" fmla="*/ 1447 w 1447"/>
                <a:gd name="T7" fmla="*/ 724 h 748"/>
                <a:gd name="T8" fmla="*/ 1399 w 1447"/>
                <a:gd name="T9" fmla="*/ 700 h 748"/>
                <a:gd name="T10" fmla="*/ 48 w 1447"/>
                <a:gd name="T11" fmla="*/ 700 h 748"/>
                <a:gd name="T12" fmla="*/ 724 w 1447"/>
                <a:gd name="T13" fmla="*/ 70 h 748"/>
                <a:gd name="T14" fmla="*/ 1057 w 1447"/>
                <a:gd name="T15" fmla="*/ 700 h 748"/>
                <a:gd name="T16" fmla="*/ 1314 w 1447"/>
                <a:gd name="T17" fmla="*/ 590 h 748"/>
                <a:gd name="T18" fmla="*/ 1234 w 1447"/>
                <a:gd name="T19" fmla="*/ 611 h 748"/>
                <a:gd name="T20" fmla="*/ 1227 w 1447"/>
                <a:gd name="T21" fmla="*/ 564 h 748"/>
                <a:gd name="T22" fmla="*/ 1260 w 1447"/>
                <a:gd name="T23" fmla="*/ 442 h 748"/>
                <a:gd name="T24" fmla="*/ 1181 w 1447"/>
                <a:gd name="T25" fmla="*/ 484 h 748"/>
                <a:gd name="T26" fmla="*/ 1169 w 1447"/>
                <a:gd name="T27" fmla="*/ 439 h 748"/>
                <a:gd name="T28" fmla="*/ 1168 w 1447"/>
                <a:gd name="T29" fmla="*/ 313 h 748"/>
                <a:gd name="T30" fmla="*/ 1097 w 1447"/>
                <a:gd name="T31" fmla="*/ 375 h 748"/>
                <a:gd name="T32" fmla="*/ 1080 w 1447"/>
                <a:gd name="T33" fmla="*/ 334 h 748"/>
                <a:gd name="T34" fmla="*/ 1047 w 1447"/>
                <a:gd name="T35" fmla="*/ 212 h 748"/>
                <a:gd name="T36" fmla="*/ 988 w 1447"/>
                <a:gd name="T37" fmla="*/ 291 h 748"/>
                <a:gd name="T38" fmla="*/ 967 w 1447"/>
                <a:gd name="T39" fmla="*/ 255 h 748"/>
                <a:gd name="T40" fmla="*/ 904 w 1447"/>
                <a:gd name="T41" fmla="*/ 145 h 748"/>
                <a:gd name="T42" fmla="*/ 860 w 1447"/>
                <a:gd name="T43" fmla="*/ 238 h 748"/>
                <a:gd name="T44" fmla="*/ 837 w 1447"/>
                <a:gd name="T45" fmla="*/ 208 h 748"/>
                <a:gd name="T46" fmla="*/ 748 w 1447"/>
                <a:gd name="T47" fmla="*/ 119 h 748"/>
                <a:gd name="T48" fmla="*/ 724 w 1447"/>
                <a:gd name="T49" fmla="*/ 220 h 748"/>
                <a:gd name="T50" fmla="*/ 700 w 1447"/>
                <a:gd name="T51" fmla="*/ 119 h 748"/>
                <a:gd name="T52" fmla="*/ 610 w 1447"/>
                <a:gd name="T53" fmla="*/ 208 h 748"/>
                <a:gd name="T54" fmla="*/ 587 w 1447"/>
                <a:gd name="T55" fmla="*/ 238 h 748"/>
                <a:gd name="T56" fmla="*/ 544 w 1447"/>
                <a:gd name="T57" fmla="*/ 145 h 748"/>
                <a:gd name="T58" fmla="*/ 481 w 1447"/>
                <a:gd name="T59" fmla="*/ 255 h 748"/>
                <a:gd name="T60" fmla="*/ 460 w 1447"/>
                <a:gd name="T61" fmla="*/ 291 h 748"/>
                <a:gd name="T62" fmla="*/ 401 w 1447"/>
                <a:gd name="T63" fmla="*/ 212 h 748"/>
                <a:gd name="T64" fmla="*/ 368 w 1447"/>
                <a:gd name="T65" fmla="*/ 334 h 748"/>
                <a:gd name="T66" fmla="*/ 351 w 1447"/>
                <a:gd name="T67" fmla="*/ 375 h 748"/>
                <a:gd name="T68" fmla="*/ 279 w 1447"/>
                <a:gd name="T69" fmla="*/ 313 h 748"/>
                <a:gd name="T70" fmla="*/ 279 w 1447"/>
                <a:gd name="T71" fmla="*/ 439 h 748"/>
                <a:gd name="T72" fmla="*/ 267 w 1447"/>
                <a:gd name="T73" fmla="*/ 484 h 748"/>
                <a:gd name="T74" fmla="*/ 188 w 1447"/>
                <a:gd name="T75" fmla="*/ 442 h 748"/>
                <a:gd name="T76" fmla="*/ 220 w 1447"/>
                <a:gd name="T77" fmla="*/ 564 h 748"/>
                <a:gd name="T78" fmla="*/ 214 w 1447"/>
                <a:gd name="T79" fmla="*/ 611 h 748"/>
                <a:gd name="T80" fmla="*/ 133 w 1447"/>
                <a:gd name="T81" fmla="*/ 590 h 748"/>
                <a:gd name="T82" fmla="*/ 391 w 1447"/>
                <a:gd name="T83" fmla="*/ 700 h 748"/>
                <a:gd name="T84" fmla="*/ 942 w 1447"/>
                <a:gd name="T85" fmla="*/ 472 h 748"/>
                <a:gd name="T86" fmla="*/ 1039 w 1447"/>
                <a:gd name="T87" fmla="*/ 409 h 748"/>
                <a:gd name="T88" fmla="*/ 976 w 1447"/>
                <a:gd name="T89" fmla="*/ 505 h 748"/>
                <a:gd name="T90" fmla="*/ 782 w 1447"/>
                <a:gd name="T91" fmla="*/ 700 h 748"/>
                <a:gd name="T92" fmla="*/ 942 w 1447"/>
                <a:gd name="T93" fmla="*/ 539 h 748"/>
                <a:gd name="T94" fmla="*/ 714 w 1447"/>
                <a:gd name="T95" fmla="*/ 700 h 748"/>
                <a:gd name="T96" fmla="*/ 724 w 1447"/>
                <a:gd name="T97" fmla="*/ 438 h 748"/>
                <a:gd name="T98" fmla="*/ 714 w 1447"/>
                <a:gd name="T99" fmla="*/ 700 h 748"/>
                <a:gd name="T100" fmla="*/ 714 w 1447"/>
                <a:gd name="T101" fmla="*/ 70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47" h="748">
                  <a:moveTo>
                    <a:pt x="1447" y="724"/>
                  </a:moveTo>
                  <a:cubicBezTo>
                    <a:pt x="1447" y="737"/>
                    <a:pt x="1437" y="748"/>
                    <a:pt x="1423" y="748"/>
                  </a:cubicBezTo>
                  <a:cubicBezTo>
                    <a:pt x="24" y="748"/>
                    <a:pt x="24" y="748"/>
                    <a:pt x="24" y="748"/>
                  </a:cubicBezTo>
                  <a:cubicBezTo>
                    <a:pt x="11" y="748"/>
                    <a:pt x="0" y="737"/>
                    <a:pt x="0" y="724"/>
                  </a:cubicBezTo>
                  <a:cubicBezTo>
                    <a:pt x="0" y="530"/>
                    <a:pt x="75" y="349"/>
                    <a:pt x="212" y="212"/>
                  </a:cubicBezTo>
                  <a:cubicBezTo>
                    <a:pt x="349" y="75"/>
                    <a:pt x="530" y="0"/>
                    <a:pt x="724" y="0"/>
                  </a:cubicBezTo>
                  <a:cubicBezTo>
                    <a:pt x="917" y="0"/>
                    <a:pt x="1099" y="75"/>
                    <a:pt x="1235" y="212"/>
                  </a:cubicBezTo>
                  <a:cubicBezTo>
                    <a:pt x="1372" y="349"/>
                    <a:pt x="1447" y="530"/>
                    <a:pt x="1447" y="724"/>
                  </a:cubicBezTo>
                  <a:close/>
                  <a:moveTo>
                    <a:pt x="1377" y="700"/>
                  </a:moveTo>
                  <a:cubicBezTo>
                    <a:pt x="1399" y="700"/>
                    <a:pt x="1399" y="700"/>
                    <a:pt x="1399" y="700"/>
                  </a:cubicBezTo>
                  <a:cubicBezTo>
                    <a:pt x="1386" y="338"/>
                    <a:pt x="1088" y="48"/>
                    <a:pt x="724" y="48"/>
                  </a:cubicBezTo>
                  <a:cubicBezTo>
                    <a:pt x="359" y="48"/>
                    <a:pt x="61" y="338"/>
                    <a:pt x="48" y="700"/>
                  </a:cubicBezTo>
                  <a:cubicBezTo>
                    <a:pt x="71" y="700"/>
                    <a:pt x="71" y="700"/>
                    <a:pt x="71" y="700"/>
                  </a:cubicBezTo>
                  <a:cubicBezTo>
                    <a:pt x="83" y="350"/>
                    <a:pt x="371" y="70"/>
                    <a:pt x="724" y="70"/>
                  </a:cubicBezTo>
                  <a:cubicBezTo>
                    <a:pt x="1076" y="70"/>
                    <a:pt x="1364" y="350"/>
                    <a:pt x="1377" y="700"/>
                  </a:cubicBezTo>
                  <a:close/>
                  <a:moveTo>
                    <a:pt x="1057" y="700"/>
                  </a:moveTo>
                  <a:cubicBezTo>
                    <a:pt x="1329" y="700"/>
                    <a:pt x="1329" y="700"/>
                    <a:pt x="1329" y="700"/>
                  </a:cubicBezTo>
                  <a:cubicBezTo>
                    <a:pt x="1327" y="662"/>
                    <a:pt x="1322" y="626"/>
                    <a:pt x="1314" y="590"/>
                  </a:cubicBezTo>
                  <a:cubicBezTo>
                    <a:pt x="1240" y="610"/>
                    <a:pt x="1240" y="610"/>
                    <a:pt x="1240" y="610"/>
                  </a:cubicBezTo>
                  <a:cubicBezTo>
                    <a:pt x="1238" y="611"/>
                    <a:pt x="1236" y="611"/>
                    <a:pt x="1234" y="611"/>
                  </a:cubicBezTo>
                  <a:cubicBezTo>
                    <a:pt x="1223" y="611"/>
                    <a:pt x="1213" y="604"/>
                    <a:pt x="1210" y="593"/>
                  </a:cubicBezTo>
                  <a:cubicBezTo>
                    <a:pt x="1207" y="581"/>
                    <a:pt x="1215" y="567"/>
                    <a:pt x="1227" y="564"/>
                  </a:cubicBezTo>
                  <a:cubicBezTo>
                    <a:pt x="1302" y="544"/>
                    <a:pt x="1302" y="544"/>
                    <a:pt x="1302" y="544"/>
                  </a:cubicBezTo>
                  <a:cubicBezTo>
                    <a:pt x="1291" y="508"/>
                    <a:pt x="1277" y="474"/>
                    <a:pt x="1260" y="442"/>
                  </a:cubicBezTo>
                  <a:cubicBezTo>
                    <a:pt x="1193" y="481"/>
                    <a:pt x="1193" y="481"/>
                    <a:pt x="1193" y="481"/>
                  </a:cubicBezTo>
                  <a:cubicBezTo>
                    <a:pt x="1189" y="483"/>
                    <a:pt x="1185" y="484"/>
                    <a:pt x="1181" y="484"/>
                  </a:cubicBezTo>
                  <a:cubicBezTo>
                    <a:pt x="1173" y="484"/>
                    <a:pt x="1164" y="480"/>
                    <a:pt x="1160" y="472"/>
                  </a:cubicBezTo>
                  <a:cubicBezTo>
                    <a:pt x="1153" y="460"/>
                    <a:pt x="1157" y="446"/>
                    <a:pt x="1169" y="439"/>
                  </a:cubicBezTo>
                  <a:cubicBezTo>
                    <a:pt x="1236" y="401"/>
                    <a:pt x="1236" y="401"/>
                    <a:pt x="1236" y="401"/>
                  </a:cubicBezTo>
                  <a:cubicBezTo>
                    <a:pt x="1216" y="369"/>
                    <a:pt x="1193" y="340"/>
                    <a:pt x="1168" y="313"/>
                  </a:cubicBezTo>
                  <a:cubicBezTo>
                    <a:pt x="1114" y="368"/>
                    <a:pt x="1114" y="368"/>
                    <a:pt x="1114" y="368"/>
                  </a:cubicBezTo>
                  <a:cubicBezTo>
                    <a:pt x="1109" y="372"/>
                    <a:pt x="1103" y="375"/>
                    <a:pt x="1097" y="375"/>
                  </a:cubicBezTo>
                  <a:cubicBezTo>
                    <a:pt x="1091" y="375"/>
                    <a:pt x="1085" y="372"/>
                    <a:pt x="1080" y="368"/>
                  </a:cubicBezTo>
                  <a:cubicBezTo>
                    <a:pt x="1071" y="358"/>
                    <a:pt x="1071" y="343"/>
                    <a:pt x="1080" y="334"/>
                  </a:cubicBezTo>
                  <a:cubicBezTo>
                    <a:pt x="1134" y="279"/>
                    <a:pt x="1134" y="279"/>
                    <a:pt x="1134" y="279"/>
                  </a:cubicBezTo>
                  <a:cubicBezTo>
                    <a:pt x="1107" y="254"/>
                    <a:pt x="1078" y="232"/>
                    <a:pt x="1047" y="212"/>
                  </a:cubicBezTo>
                  <a:cubicBezTo>
                    <a:pt x="1008" y="279"/>
                    <a:pt x="1008" y="279"/>
                    <a:pt x="1008" y="279"/>
                  </a:cubicBezTo>
                  <a:cubicBezTo>
                    <a:pt x="1004" y="286"/>
                    <a:pt x="996" y="291"/>
                    <a:pt x="988" y="291"/>
                  </a:cubicBezTo>
                  <a:cubicBezTo>
                    <a:pt x="984" y="291"/>
                    <a:pt x="979" y="290"/>
                    <a:pt x="976" y="287"/>
                  </a:cubicBezTo>
                  <a:cubicBezTo>
                    <a:pt x="964" y="281"/>
                    <a:pt x="960" y="266"/>
                    <a:pt x="967" y="255"/>
                  </a:cubicBezTo>
                  <a:cubicBezTo>
                    <a:pt x="1005" y="188"/>
                    <a:pt x="1005" y="188"/>
                    <a:pt x="1005" y="188"/>
                  </a:cubicBezTo>
                  <a:cubicBezTo>
                    <a:pt x="973" y="171"/>
                    <a:pt x="939" y="157"/>
                    <a:pt x="904" y="145"/>
                  </a:cubicBezTo>
                  <a:cubicBezTo>
                    <a:pt x="884" y="220"/>
                    <a:pt x="884" y="220"/>
                    <a:pt x="884" y="220"/>
                  </a:cubicBezTo>
                  <a:cubicBezTo>
                    <a:pt x="881" y="231"/>
                    <a:pt x="871" y="238"/>
                    <a:pt x="860" y="238"/>
                  </a:cubicBezTo>
                  <a:cubicBezTo>
                    <a:pt x="858" y="238"/>
                    <a:pt x="856" y="238"/>
                    <a:pt x="854" y="237"/>
                  </a:cubicBezTo>
                  <a:cubicBezTo>
                    <a:pt x="841" y="234"/>
                    <a:pt x="834" y="221"/>
                    <a:pt x="837" y="208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22" y="125"/>
                    <a:pt x="785" y="120"/>
                    <a:pt x="748" y="119"/>
                  </a:cubicBezTo>
                  <a:cubicBezTo>
                    <a:pt x="748" y="196"/>
                    <a:pt x="748" y="196"/>
                    <a:pt x="748" y="196"/>
                  </a:cubicBezTo>
                  <a:cubicBezTo>
                    <a:pt x="748" y="209"/>
                    <a:pt x="737" y="220"/>
                    <a:pt x="724" y="220"/>
                  </a:cubicBezTo>
                  <a:cubicBezTo>
                    <a:pt x="711" y="220"/>
                    <a:pt x="700" y="209"/>
                    <a:pt x="700" y="196"/>
                  </a:cubicBezTo>
                  <a:cubicBezTo>
                    <a:pt x="700" y="119"/>
                    <a:pt x="700" y="119"/>
                    <a:pt x="700" y="119"/>
                  </a:cubicBezTo>
                  <a:cubicBezTo>
                    <a:pt x="662" y="120"/>
                    <a:pt x="626" y="125"/>
                    <a:pt x="590" y="133"/>
                  </a:cubicBezTo>
                  <a:cubicBezTo>
                    <a:pt x="610" y="208"/>
                    <a:pt x="610" y="208"/>
                    <a:pt x="610" y="208"/>
                  </a:cubicBezTo>
                  <a:cubicBezTo>
                    <a:pt x="614" y="221"/>
                    <a:pt x="606" y="234"/>
                    <a:pt x="593" y="237"/>
                  </a:cubicBezTo>
                  <a:cubicBezTo>
                    <a:pt x="591" y="238"/>
                    <a:pt x="589" y="238"/>
                    <a:pt x="587" y="238"/>
                  </a:cubicBezTo>
                  <a:cubicBezTo>
                    <a:pt x="577" y="238"/>
                    <a:pt x="567" y="231"/>
                    <a:pt x="564" y="220"/>
                  </a:cubicBezTo>
                  <a:cubicBezTo>
                    <a:pt x="544" y="145"/>
                    <a:pt x="544" y="145"/>
                    <a:pt x="544" y="145"/>
                  </a:cubicBezTo>
                  <a:cubicBezTo>
                    <a:pt x="508" y="157"/>
                    <a:pt x="474" y="171"/>
                    <a:pt x="442" y="188"/>
                  </a:cubicBezTo>
                  <a:cubicBezTo>
                    <a:pt x="481" y="255"/>
                    <a:pt x="481" y="255"/>
                    <a:pt x="481" y="255"/>
                  </a:cubicBezTo>
                  <a:cubicBezTo>
                    <a:pt x="487" y="266"/>
                    <a:pt x="483" y="281"/>
                    <a:pt x="472" y="287"/>
                  </a:cubicBezTo>
                  <a:cubicBezTo>
                    <a:pt x="468" y="290"/>
                    <a:pt x="464" y="291"/>
                    <a:pt x="460" y="291"/>
                  </a:cubicBezTo>
                  <a:cubicBezTo>
                    <a:pt x="452" y="291"/>
                    <a:pt x="444" y="286"/>
                    <a:pt x="439" y="279"/>
                  </a:cubicBezTo>
                  <a:cubicBezTo>
                    <a:pt x="401" y="212"/>
                    <a:pt x="401" y="212"/>
                    <a:pt x="401" y="212"/>
                  </a:cubicBezTo>
                  <a:cubicBezTo>
                    <a:pt x="369" y="232"/>
                    <a:pt x="340" y="254"/>
                    <a:pt x="313" y="279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77" y="343"/>
                    <a:pt x="377" y="358"/>
                    <a:pt x="368" y="368"/>
                  </a:cubicBezTo>
                  <a:cubicBezTo>
                    <a:pt x="363" y="372"/>
                    <a:pt x="357" y="375"/>
                    <a:pt x="351" y="375"/>
                  </a:cubicBezTo>
                  <a:cubicBezTo>
                    <a:pt x="344" y="375"/>
                    <a:pt x="338" y="372"/>
                    <a:pt x="334" y="368"/>
                  </a:cubicBezTo>
                  <a:cubicBezTo>
                    <a:pt x="279" y="313"/>
                    <a:pt x="279" y="313"/>
                    <a:pt x="279" y="313"/>
                  </a:cubicBezTo>
                  <a:cubicBezTo>
                    <a:pt x="254" y="340"/>
                    <a:pt x="232" y="369"/>
                    <a:pt x="212" y="401"/>
                  </a:cubicBezTo>
                  <a:cubicBezTo>
                    <a:pt x="279" y="439"/>
                    <a:pt x="279" y="439"/>
                    <a:pt x="279" y="439"/>
                  </a:cubicBezTo>
                  <a:cubicBezTo>
                    <a:pt x="290" y="446"/>
                    <a:pt x="294" y="460"/>
                    <a:pt x="287" y="472"/>
                  </a:cubicBezTo>
                  <a:cubicBezTo>
                    <a:pt x="283" y="480"/>
                    <a:pt x="275" y="484"/>
                    <a:pt x="267" y="484"/>
                  </a:cubicBezTo>
                  <a:cubicBezTo>
                    <a:pt x="263" y="484"/>
                    <a:pt x="258" y="483"/>
                    <a:pt x="255" y="481"/>
                  </a:cubicBezTo>
                  <a:cubicBezTo>
                    <a:pt x="188" y="442"/>
                    <a:pt x="188" y="442"/>
                    <a:pt x="188" y="442"/>
                  </a:cubicBezTo>
                  <a:cubicBezTo>
                    <a:pt x="171" y="474"/>
                    <a:pt x="157" y="508"/>
                    <a:pt x="145" y="544"/>
                  </a:cubicBezTo>
                  <a:cubicBezTo>
                    <a:pt x="220" y="564"/>
                    <a:pt x="220" y="564"/>
                    <a:pt x="220" y="564"/>
                  </a:cubicBezTo>
                  <a:cubicBezTo>
                    <a:pt x="233" y="567"/>
                    <a:pt x="241" y="581"/>
                    <a:pt x="237" y="593"/>
                  </a:cubicBezTo>
                  <a:cubicBezTo>
                    <a:pt x="234" y="604"/>
                    <a:pt x="225" y="611"/>
                    <a:pt x="214" y="611"/>
                  </a:cubicBezTo>
                  <a:cubicBezTo>
                    <a:pt x="212" y="611"/>
                    <a:pt x="210" y="611"/>
                    <a:pt x="208" y="610"/>
                  </a:cubicBezTo>
                  <a:cubicBezTo>
                    <a:pt x="133" y="590"/>
                    <a:pt x="133" y="590"/>
                    <a:pt x="133" y="590"/>
                  </a:cubicBezTo>
                  <a:cubicBezTo>
                    <a:pt x="125" y="626"/>
                    <a:pt x="120" y="662"/>
                    <a:pt x="119" y="700"/>
                  </a:cubicBezTo>
                  <a:cubicBezTo>
                    <a:pt x="391" y="700"/>
                    <a:pt x="391" y="700"/>
                    <a:pt x="391" y="700"/>
                  </a:cubicBezTo>
                  <a:cubicBezTo>
                    <a:pt x="403" y="527"/>
                    <a:pt x="548" y="390"/>
                    <a:pt x="724" y="390"/>
                  </a:cubicBezTo>
                  <a:cubicBezTo>
                    <a:pt x="807" y="390"/>
                    <a:pt x="883" y="421"/>
                    <a:pt x="942" y="472"/>
                  </a:cubicBezTo>
                  <a:cubicBezTo>
                    <a:pt x="1005" y="409"/>
                    <a:pt x="1005" y="409"/>
                    <a:pt x="1005" y="409"/>
                  </a:cubicBezTo>
                  <a:cubicBezTo>
                    <a:pt x="1014" y="399"/>
                    <a:pt x="1030" y="399"/>
                    <a:pt x="1039" y="409"/>
                  </a:cubicBezTo>
                  <a:cubicBezTo>
                    <a:pt x="1048" y="418"/>
                    <a:pt x="1048" y="433"/>
                    <a:pt x="1039" y="442"/>
                  </a:cubicBezTo>
                  <a:cubicBezTo>
                    <a:pt x="976" y="505"/>
                    <a:pt x="976" y="505"/>
                    <a:pt x="976" y="505"/>
                  </a:cubicBezTo>
                  <a:cubicBezTo>
                    <a:pt x="1022" y="558"/>
                    <a:pt x="1051" y="626"/>
                    <a:pt x="1057" y="700"/>
                  </a:cubicBezTo>
                  <a:close/>
                  <a:moveTo>
                    <a:pt x="782" y="700"/>
                  </a:moveTo>
                  <a:cubicBezTo>
                    <a:pt x="1008" y="700"/>
                    <a:pt x="1008" y="700"/>
                    <a:pt x="1008" y="700"/>
                  </a:cubicBezTo>
                  <a:cubicBezTo>
                    <a:pt x="1003" y="639"/>
                    <a:pt x="979" y="584"/>
                    <a:pt x="942" y="539"/>
                  </a:cubicBezTo>
                  <a:lnTo>
                    <a:pt x="782" y="700"/>
                  </a:lnTo>
                  <a:close/>
                  <a:moveTo>
                    <a:pt x="714" y="700"/>
                  </a:moveTo>
                  <a:cubicBezTo>
                    <a:pt x="908" y="506"/>
                    <a:pt x="908" y="506"/>
                    <a:pt x="908" y="506"/>
                  </a:cubicBezTo>
                  <a:cubicBezTo>
                    <a:pt x="858" y="463"/>
                    <a:pt x="794" y="438"/>
                    <a:pt x="724" y="438"/>
                  </a:cubicBezTo>
                  <a:cubicBezTo>
                    <a:pt x="574" y="438"/>
                    <a:pt x="451" y="553"/>
                    <a:pt x="439" y="700"/>
                  </a:cubicBezTo>
                  <a:lnTo>
                    <a:pt x="714" y="700"/>
                  </a:lnTo>
                  <a:close/>
                  <a:moveTo>
                    <a:pt x="714" y="700"/>
                  </a:moveTo>
                  <a:cubicBezTo>
                    <a:pt x="714" y="700"/>
                    <a:pt x="714" y="700"/>
                    <a:pt x="714" y="70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148"/>
            <p:cNvSpPr>
              <a:spLocks noEditPoints="1"/>
            </p:cNvSpPr>
            <p:nvPr/>
          </p:nvSpPr>
          <p:spPr bwMode="auto">
            <a:xfrm>
              <a:off x="10737850" y="5256213"/>
              <a:ext cx="5921375" cy="2833687"/>
            </a:xfrm>
            <a:custGeom>
              <a:avLst/>
              <a:gdLst>
                <a:gd name="T0" fmla="*/ 1351 w 1351"/>
                <a:gd name="T1" fmla="*/ 652 h 652"/>
                <a:gd name="T2" fmla="*/ 1329 w 1351"/>
                <a:gd name="T3" fmla="*/ 652 h 652"/>
                <a:gd name="T4" fmla="*/ 676 w 1351"/>
                <a:gd name="T5" fmla="*/ 22 h 652"/>
                <a:gd name="T6" fmla="*/ 23 w 1351"/>
                <a:gd name="T7" fmla="*/ 652 h 652"/>
                <a:gd name="T8" fmla="*/ 0 w 1351"/>
                <a:gd name="T9" fmla="*/ 652 h 652"/>
                <a:gd name="T10" fmla="*/ 676 w 1351"/>
                <a:gd name="T11" fmla="*/ 0 h 652"/>
                <a:gd name="T12" fmla="*/ 1351 w 1351"/>
                <a:gd name="T13" fmla="*/ 652 h 652"/>
                <a:gd name="T14" fmla="*/ 1351 w 1351"/>
                <a:gd name="T15" fmla="*/ 652 h 652"/>
                <a:gd name="T16" fmla="*/ 1351 w 1351"/>
                <a:gd name="T17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1" h="652">
                  <a:moveTo>
                    <a:pt x="1351" y="652"/>
                  </a:moveTo>
                  <a:cubicBezTo>
                    <a:pt x="1329" y="652"/>
                    <a:pt x="1329" y="652"/>
                    <a:pt x="1329" y="652"/>
                  </a:cubicBezTo>
                  <a:cubicBezTo>
                    <a:pt x="1316" y="302"/>
                    <a:pt x="1028" y="22"/>
                    <a:pt x="676" y="22"/>
                  </a:cubicBezTo>
                  <a:cubicBezTo>
                    <a:pt x="323" y="22"/>
                    <a:pt x="35" y="302"/>
                    <a:pt x="23" y="652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13" y="290"/>
                    <a:pt x="311" y="0"/>
                    <a:pt x="676" y="0"/>
                  </a:cubicBezTo>
                  <a:cubicBezTo>
                    <a:pt x="1040" y="0"/>
                    <a:pt x="1338" y="290"/>
                    <a:pt x="1351" y="652"/>
                  </a:cubicBezTo>
                  <a:close/>
                  <a:moveTo>
                    <a:pt x="1351" y="652"/>
                  </a:moveTo>
                  <a:cubicBezTo>
                    <a:pt x="1351" y="652"/>
                    <a:pt x="1351" y="652"/>
                    <a:pt x="1351" y="65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Freeform 149"/>
            <p:cNvSpPr>
              <a:spLocks noEditPoints="1"/>
            </p:cNvSpPr>
            <p:nvPr/>
          </p:nvSpPr>
          <p:spPr bwMode="auto">
            <a:xfrm>
              <a:off x="11049000" y="5565775"/>
              <a:ext cx="5303837" cy="2524125"/>
            </a:xfrm>
            <a:custGeom>
              <a:avLst/>
              <a:gdLst>
                <a:gd name="T0" fmla="*/ 938 w 1210"/>
                <a:gd name="T1" fmla="*/ 581 h 581"/>
                <a:gd name="T2" fmla="*/ 920 w 1210"/>
                <a:gd name="T3" fmla="*/ 323 h 581"/>
                <a:gd name="T4" fmla="*/ 886 w 1210"/>
                <a:gd name="T5" fmla="*/ 290 h 581"/>
                <a:gd name="T6" fmla="*/ 605 w 1210"/>
                <a:gd name="T7" fmla="*/ 271 h 581"/>
                <a:gd name="T8" fmla="*/ 0 w 1210"/>
                <a:gd name="T9" fmla="*/ 581 h 581"/>
                <a:gd name="T10" fmla="*/ 89 w 1210"/>
                <a:gd name="T11" fmla="*/ 491 h 581"/>
                <a:gd name="T12" fmla="*/ 118 w 1210"/>
                <a:gd name="T13" fmla="*/ 474 h 581"/>
                <a:gd name="T14" fmla="*/ 26 w 1210"/>
                <a:gd name="T15" fmla="*/ 425 h 581"/>
                <a:gd name="T16" fmla="*/ 136 w 1210"/>
                <a:gd name="T17" fmla="*/ 362 h 581"/>
                <a:gd name="T18" fmla="*/ 168 w 1210"/>
                <a:gd name="T19" fmla="*/ 353 h 581"/>
                <a:gd name="T20" fmla="*/ 93 w 1210"/>
                <a:gd name="T21" fmla="*/ 282 h 581"/>
                <a:gd name="T22" fmla="*/ 215 w 1210"/>
                <a:gd name="T23" fmla="*/ 249 h 581"/>
                <a:gd name="T24" fmla="*/ 249 w 1210"/>
                <a:gd name="T25" fmla="*/ 249 h 581"/>
                <a:gd name="T26" fmla="*/ 194 w 1210"/>
                <a:gd name="T27" fmla="*/ 160 h 581"/>
                <a:gd name="T28" fmla="*/ 320 w 1210"/>
                <a:gd name="T29" fmla="*/ 160 h 581"/>
                <a:gd name="T30" fmla="*/ 353 w 1210"/>
                <a:gd name="T31" fmla="*/ 168 h 581"/>
                <a:gd name="T32" fmla="*/ 323 w 1210"/>
                <a:gd name="T33" fmla="*/ 69 h 581"/>
                <a:gd name="T34" fmla="*/ 445 w 1210"/>
                <a:gd name="T35" fmla="*/ 101 h 581"/>
                <a:gd name="T36" fmla="*/ 474 w 1210"/>
                <a:gd name="T37" fmla="*/ 118 h 581"/>
                <a:gd name="T38" fmla="*/ 471 w 1210"/>
                <a:gd name="T39" fmla="*/ 14 h 581"/>
                <a:gd name="T40" fmla="*/ 581 w 1210"/>
                <a:gd name="T41" fmla="*/ 77 h 581"/>
                <a:gd name="T42" fmla="*/ 629 w 1210"/>
                <a:gd name="T43" fmla="*/ 77 h 581"/>
                <a:gd name="T44" fmla="*/ 738 w 1210"/>
                <a:gd name="T45" fmla="*/ 14 h 581"/>
                <a:gd name="T46" fmla="*/ 735 w 1210"/>
                <a:gd name="T47" fmla="*/ 118 h 581"/>
                <a:gd name="T48" fmla="*/ 765 w 1210"/>
                <a:gd name="T49" fmla="*/ 101 h 581"/>
                <a:gd name="T50" fmla="*/ 886 w 1210"/>
                <a:gd name="T51" fmla="*/ 69 h 581"/>
                <a:gd name="T52" fmla="*/ 857 w 1210"/>
                <a:gd name="T53" fmla="*/ 168 h 581"/>
                <a:gd name="T54" fmla="*/ 889 w 1210"/>
                <a:gd name="T55" fmla="*/ 160 h 581"/>
                <a:gd name="T56" fmla="*/ 1015 w 1210"/>
                <a:gd name="T57" fmla="*/ 160 h 581"/>
                <a:gd name="T58" fmla="*/ 961 w 1210"/>
                <a:gd name="T59" fmla="*/ 249 h 581"/>
                <a:gd name="T60" fmla="*/ 995 w 1210"/>
                <a:gd name="T61" fmla="*/ 249 h 581"/>
                <a:gd name="T62" fmla="*/ 1117 w 1210"/>
                <a:gd name="T63" fmla="*/ 282 h 581"/>
                <a:gd name="T64" fmla="*/ 1041 w 1210"/>
                <a:gd name="T65" fmla="*/ 353 h 581"/>
                <a:gd name="T66" fmla="*/ 1074 w 1210"/>
                <a:gd name="T67" fmla="*/ 362 h 581"/>
                <a:gd name="T68" fmla="*/ 1183 w 1210"/>
                <a:gd name="T69" fmla="*/ 425 h 581"/>
                <a:gd name="T70" fmla="*/ 1091 w 1210"/>
                <a:gd name="T71" fmla="*/ 474 h 581"/>
                <a:gd name="T72" fmla="*/ 1121 w 1210"/>
                <a:gd name="T73" fmla="*/ 491 h 581"/>
                <a:gd name="T74" fmla="*/ 1210 w 1210"/>
                <a:gd name="T75" fmla="*/ 581 h 581"/>
                <a:gd name="T76" fmla="*/ 1210 w 1210"/>
                <a:gd name="T7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0" h="581">
                  <a:moveTo>
                    <a:pt x="1210" y="581"/>
                  </a:moveTo>
                  <a:cubicBezTo>
                    <a:pt x="938" y="581"/>
                    <a:pt x="938" y="581"/>
                    <a:pt x="938" y="581"/>
                  </a:cubicBezTo>
                  <a:cubicBezTo>
                    <a:pt x="932" y="507"/>
                    <a:pt x="903" y="439"/>
                    <a:pt x="857" y="386"/>
                  </a:cubicBezTo>
                  <a:cubicBezTo>
                    <a:pt x="920" y="323"/>
                    <a:pt x="920" y="323"/>
                    <a:pt x="920" y="323"/>
                  </a:cubicBezTo>
                  <a:cubicBezTo>
                    <a:pt x="929" y="314"/>
                    <a:pt x="929" y="299"/>
                    <a:pt x="920" y="290"/>
                  </a:cubicBezTo>
                  <a:cubicBezTo>
                    <a:pt x="911" y="280"/>
                    <a:pt x="895" y="280"/>
                    <a:pt x="886" y="290"/>
                  </a:cubicBezTo>
                  <a:cubicBezTo>
                    <a:pt x="823" y="353"/>
                    <a:pt x="823" y="353"/>
                    <a:pt x="823" y="353"/>
                  </a:cubicBezTo>
                  <a:cubicBezTo>
                    <a:pt x="764" y="302"/>
                    <a:pt x="688" y="271"/>
                    <a:pt x="605" y="271"/>
                  </a:cubicBezTo>
                  <a:cubicBezTo>
                    <a:pt x="429" y="271"/>
                    <a:pt x="284" y="408"/>
                    <a:pt x="272" y="581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1" y="543"/>
                    <a:pt x="6" y="507"/>
                    <a:pt x="14" y="471"/>
                  </a:cubicBezTo>
                  <a:cubicBezTo>
                    <a:pt x="89" y="491"/>
                    <a:pt x="89" y="491"/>
                    <a:pt x="89" y="491"/>
                  </a:cubicBezTo>
                  <a:cubicBezTo>
                    <a:pt x="91" y="492"/>
                    <a:pt x="93" y="492"/>
                    <a:pt x="95" y="492"/>
                  </a:cubicBezTo>
                  <a:cubicBezTo>
                    <a:pt x="106" y="492"/>
                    <a:pt x="115" y="485"/>
                    <a:pt x="118" y="474"/>
                  </a:cubicBezTo>
                  <a:cubicBezTo>
                    <a:pt x="122" y="462"/>
                    <a:pt x="114" y="448"/>
                    <a:pt x="101" y="445"/>
                  </a:cubicBezTo>
                  <a:cubicBezTo>
                    <a:pt x="26" y="425"/>
                    <a:pt x="26" y="425"/>
                    <a:pt x="26" y="425"/>
                  </a:cubicBezTo>
                  <a:cubicBezTo>
                    <a:pt x="38" y="389"/>
                    <a:pt x="52" y="355"/>
                    <a:pt x="69" y="32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9" y="364"/>
                    <a:pt x="144" y="365"/>
                    <a:pt x="148" y="365"/>
                  </a:cubicBezTo>
                  <a:cubicBezTo>
                    <a:pt x="156" y="365"/>
                    <a:pt x="164" y="361"/>
                    <a:pt x="168" y="353"/>
                  </a:cubicBezTo>
                  <a:cubicBezTo>
                    <a:pt x="175" y="341"/>
                    <a:pt x="171" y="327"/>
                    <a:pt x="160" y="320"/>
                  </a:cubicBezTo>
                  <a:cubicBezTo>
                    <a:pt x="93" y="282"/>
                    <a:pt x="93" y="282"/>
                    <a:pt x="93" y="282"/>
                  </a:cubicBezTo>
                  <a:cubicBezTo>
                    <a:pt x="113" y="250"/>
                    <a:pt x="135" y="221"/>
                    <a:pt x="160" y="194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9" y="253"/>
                    <a:pt x="225" y="256"/>
                    <a:pt x="232" y="256"/>
                  </a:cubicBezTo>
                  <a:cubicBezTo>
                    <a:pt x="238" y="256"/>
                    <a:pt x="244" y="253"/>
                    <a:pt x="249" y="249"/>
                  </a:cubicBezTo>
                  <a:cubicBezTo>
                    <a:pt x="258" y="239"/>
                    <a:pt x="258" y="224"/>
                    <a:pt x="249" y="215"/>
                  </a:cubicBezTo>
                  <a:cubicBezTo>
                    <a:pt x="194" y="160"/>
                    <a:pt x="194" y="160"/>
                    <a:pt x="194" y="160"/>
                  </a:cubicBezTo>
                  <a:cubicBezTo>
                    <a:pt x="221" y="135"/>
                    <a:pt x="250" y="113"/>
                    <a:pt x="282" y="93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5" y="167"/>
                    <a:pt x="333" y="172"/>
                    <a:pt x="341" y="172"/>
                  </a:cubicBezTo>
                  <a:cubicBezTo>
                    <a:pt x="345" y="172"/>
                    <a:pt x="349" y="171"/>
                    <a:pt x="353" y="168"/>
                  </a:cubicBezTo>
                  <a:cubicBezTo>
                    <a:pt x="364" y="162"/>
                    <a:pt x="368" y="147"/>
                    <a:pt x="362" y="136"/>
                  </a:cubicBezTo>
                  <a:cubicBezTo>
                    <a:pt x="323" y="69"/>
                    <a:pt x="323" y="69"/>
                    <a:pt x="323" y="69"/>
                  </a:cubicBezTo>
                  <a:cubicBezTo>
                    <a:pt x="355" y="52"/>
                    <a:pt x="389" y="38"/>
                    <a:pt x="425" y="26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8" y="112"/>
                    <a:pt x="458" y="119"/>
                    <a:pt x="468" y="119"/>
                  </a:cubicBezTo>
                  <a:cubicBezTo>
                    <a:pt x="470" y="119"/>
                    <a:pt x="472" y="119"/>
                    <a:pt x="474" y="118"/>
                  </a:cubicBezTo>
                  <a:cubicBezTo>
                    <a:pt x="487" y="115"/>
                    <a:pt x="495" y="102"/>
                    <a:pt x="491" y="89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07" y="6"/>
                    <a:pt x="543" y="1"/>
                    <a:pt x="581" y="0"/>
                  </a:cubicBezTo>
                  <a:cubicBezTo>
                    <a:pt x="581" y="77"/>
                    <a:pt x="581" y="77"/>
                    <a:pt x="581" y="77"/>
                  </a:cubicBezTo>
                  <a:cubicBezTo>
                    <a:pt x="581" y="90"/>
                    <a:pt x="592" y="101"/>
                    <a:pt x="605" y="101"/>
                  </a:cubicBezTo>
                  <a:cubicBezTo>
                    <a:pt x="618" y="101"/>
                    <a:pt x="629" y="90"/>
                    <a:pt x="629" y="77"/>
                  </a:cubicBezTo>
                  <a:cubicBezTo>
                    <a:pt x="629" y="0"/>
                    <a:pt x="629" y="0"/>
                    <a:pt x="629" y="0"/>
                  </a:cubicBezTo>
                  <a:cubicBezTo>
                    <a:pt x="666" y="1"/>
                    <a:pt x="703" y="6"/>
                    <a:pt x="738" y="14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5" y="102"/>
                    <a:pt x="722" y="115"/>
                    <a:pt x="735" y="118"/>
                  </a:cubicBezTo>
                  <a:cubicBezTo>
                    <a:pt x="737" y="119"/>
                    <a:pt x="739" y="119"/>
                    <a:pt x="741" y="119"/>
                  </a:cubicBezTo>
                  <a:cubicBezTo>
                    <a:pt x="752" y="119"/>
                    <a:pt x="762" y="112"/>
                    <a:pt x="765" y="101"/>
                  </a:cubicBezTo>
                  <a:cubicBezTo>
                    <a:pt x="785" y="26"/>
                    <a:pt x="785" y="26"/>
                    <a:pt x="785" y="26"/>
                  </a:cubicBezTo>
                  <a:cubicBezTo>
                    <a:pt x="820" y="38"/>
                    <a:pt x="854" y="52"/>
                    <a:pt x="886" y="69"/>
                  </a:cubicBezTo>
                  <a:cubicBezTo>
                    <a:pt x="848" y="136"/>
                    <a:pt x="848" y="136"/>
                    <a:pt x="848" y="136"/>
                  </a:cubicBezTo>
                  <a:cubicBezTo>
                    <a:pt x="841" y="147"/>
                    <a:pt x="845" y="162"/>
                    <a:pt x="857" y="168"/>
                  </a:cubicBezTo>
                  <a:cubicBezTo>
                    <a:pt x="860" y="171"/>
                    <a:pt x="865" y="172"/>
                    <a:pt x="869" y="172"/>
                  </a:cubicBezTo>
                  <a:cubicBezTo>
                    <a:pt x="877" y="172"/>
                    <a:pt x="885" y="167"/>
                    <a:pt x="889" y="160"/>
                  </a:cubicBezTo>
                  <a:cubicBezTo>
                    <a:pt x="928" y="93"/>
                    <a:pt x="928" y="93"/>
                    <a:pt x="928" y="93"/>
                  </a:cubicBezTo>
                  <a:cubicBezTo>
                    <a:pt x="959" y="113"/>
                    <a:pt x="988" y="135"/>
                    <a:pt x="1015" y="160"/>
                  </a:cubicBezTo>
                  <a:cubicBezTo>
                    <a:pt x="961" y="215"/>
                    <a:pt x="961" y="215"/>
                    <a:pt x="961" y="215"/>
                  </a:cubicBezTo>
                  <a:cubicBezTo>
                    <a:pt x="952" y="224"/>
                    <a:pt x="952" y="239"/>
                    <a:pt x="961" y="249"/>
                  </a:cubicBezTo>
                  <a:cubicBezTo>
                    <a:pt x="966" y="253"/>
                    <a:pt x="972" y="256"/>
                    <a:pt x="978" y="256"/>
                  </a:cubicBezTo>
                  <a:cubicBezTo>
                    <a:pt x="984" y="256"/>
                    <a:pt x="990" y="253"/>
                    <a:pt x="995" y="249"/>
                  </a:cubicBezTo>
                  <a:cubicBezTo>
                    <a:pt x="1049" y="194"/>
                    <a:pt x="1049" y="194"/>
                    <a:pt x="1049" y="194"/>
                  </a:cubicBezTo>
                  <a:cubicBezTo>
                    <a:pt x="1074" y="221"/>
                    <a:pt x="1097" y="250"/>
                    <a:pt x="1117" y="282"/>
                  </a:cubicBezTo>
                  <a:cubicBezTo>
                    <a:pt x="1050" y="320"/>
                    <a:pt x="1050" y="320"/>
                    <a:pt x="1050" y="320"/>
                  </a:cubicBezTo>
                  <a:cubicBezTo>
                    <a:pt x="1038" y="327"/>
                    <a:pt x="1034" y="341"/>
                    <a:pt x="1041" y="353"/>
                  </a:cubicBezTo>
                  <a:cubicBezTo>
                    <a:pt x="1045" y="361"/>
                    <a:pt x="1054" y="365"/>
                    <a:pt x="1062" y="365"/>
                  </a:cubicBezTo>
                  <a:cubicBezTo>
                    <a:pt x="1066" y="365"/>
                    <a:pt x="1070" y="364"/>
                    <a:pt x="1074" y="362"/>
                  </a:cubicBezTo>
                  <a:cubicBezTo>
                    <a:pt x="1141" y="323"/>
                    <a:pt x="1141" y="323"/>
                    <a:pt x="1141" y="323"/>
                  </a:cubicBezTo>
                  <a:cubicBezTo>
                    <a:pt x="1158" y="355"/>
                    <a:pt x="1172" y="389"/>
                    <a:pt x="1183" y="425"/>
                  </a:cubicBezTo>
                  <a:cubicBezTo>
                    <a:pt x="1108" y="445"/>
                    <a:pt x="1108" y="445"/>
                    <a:pt x="1108" y="445"/>
                  </a:cubicBezTo>
                  <a:cubicBezTo>
                    <a:pt x="1096" y="448"/>
                    <a:pt x="1088" y="462"/>
                    <a:pt x="1091" y="474"/>
                  </a:cubicBezTo>
                  <a:cubicBezTo>
                    <a:pt x="1094" y="485"/>
                    <a:pt x="1104" y="492"/>
                    <a:pt x="1115" y="492"/>
                  </a:cubicBezTo>
                  <a:cubicBezTo>
                    <a:pt x="1117" y="492"/>
                    <a:pt x="1119" y="492"/>
                    <a:pt x="1121" y="491"/>
                  </a:cubicBezTo>
                  <a:cubicBezTo>
                    <a:pt x="1195" y="471"/>
                    <a:pt x="1195" y="471"/>
                    <a:pt x="1195" y="471"/>
                  </a:cubicBezTo>
                  <a:cubicBezTo>
                    <a:pt x="1203" y="507"/>
                    <a:pt x="1208" y="543"/>
                    <a:pt x="1210" y="581"/>
                  </a:cubicBezTo>
                  <a:close/>
                  <a:moveTo>
                    <a:pt x="1210" y="581"/>
                  </a:moveTo>
                  <a:cubicBezTo>
                    <a:pt x="1210" y="581"/>
                    <a:pt x="1210" y="581"/>
                    <a:pt x="1210" y="5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Freeform 150"/>
            <p:cNvSpPr>
              <a:spLocks noEditPoints="1"/>
            </p:cNvSpPr>
            <p:nvPr/>
          </p:nvSpPr>
          <p:spPr bwMode="auto">
            <a:xfrm>
              <a:off x="11066463" y="8455025"/>
              <a:ext cx="5264150" cy="209550"/>
            </a:xfrm>
            <a:custGeom>
              <a:avLst/>
              <a:gdLst>
                <a:gd name="T0" fmla="*/ 1177 w 1201"/>
                <a:gd name="T1" fmla="*/ 0 h 48"/>
                <a:gd name="T2" fmla="*/ 1201 w 1201"/>
                <a:gd name="T3" fmla="*/ 24 h 48"/>
                <a:gd name="T4" fmla="*/ 1177 w 1201"/>
                <a:gd name="T5" fmla="*/ 48 h 48"/>
                <a:gd name="T6" fmla="*/ 24 w 1201"/>
                <a:gd name="T7" fmla="*/ 48 h 48"/>
                <a:gd name="T8" fmla="*/ 0 w 1201"/>
                <a:gd name="T9" fmla="*/ 24 h 48"/>
                <a:gd name="T10" fmla="*/ 24 w 1201"/>
                <a:gd name="T11" fmla="*/ 0 h 48"/>
                <a:gd name="T12" fmla="*/ 1177 w 1201"/>
                <a:gd name="T13" fmla="*/ 0 h 48"/>
                <a:gd name="T14" fmla="*/ 1177 w 1201"/>
                <a:gd name="T15" fmla="*/ 0 h 48"/>
                <a:gd name="T16" fmla="*/ 1177 w 120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1" h="48">
                  <a:moveTo>
                    <a:pt x="1177" y="0"/>
                  </a:moveTo>
                  <a:cubicBezTo>
                    <a:pt x="1190" y="0"/>
                    <a:pt x="1201" y="11"/>
                    <a:pt x="1201" y="24"/>
                  </a:cubicBezTo>
                  <a:cubicBezTo>
                    <a:pt x="1201" y="37"/>
                    <a:pt x="1190" y="48"/>
                    <a:pt x="1177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177" y="0"/>
                  </a:lnTo>
                  <a:close/>
                  <a:moveTo>
                    <a:pt x="1177" y="0"/>
                  </a:moveTo>
                  <a:cubicBezTo>
                    <a:pt x="1177" y="0"/>
                    <a:pt x="1177" y="0"/>
                    <a:pt x="117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Freeform 151"/>
            <p:cNvSpPr>
              <a:spLocks noEditPoints="1"/>
            </p:cNvSpPr>
            <p:nvPr/>
          </p:nvSpPr>
          <p:spPr bwMode="auto">
            <a:xfrm>
              <a:off x="11912600" y="8802688"/>
              <a:ext cx="3576637" cy="209550"/>
            </a:xfrm>
            <a:custGeom>
              <a:avLst/>
              <a:gdLst>
                <a:gd name="T0" fmla="*/ 792 w 816"/>
                <a:gd name="T1" fmla="*/ 0 h 48"/>
                <a:gd name="T2" fmla="*/ 816 w 816"/>
                <a:gd name="T3" fmla="*/ 24 h 48"/>
                <a:gd name="T4" fmla="*/ 792 w 816"/>
                <a:gd name="T5" fmla="*/ 48 h 48"/>
                <a:gd name="T6" fmla="*/ 24 w 816"/>
                <a:gd name="T7" fmla="*/ 48 h 48"/>
                <a:gd name="T8" fmla="*/ 0 w 816"/>
                <a:gd name="T9" fmla="*/ 24 h 48"/>
                <a:gd name="T10" fmla="*/ 24 w 816"/>
                <a:gd name="T11" fmla="*/ 0 h 48"/>
                <a:gd name="T12" fmla="*/ 792 w 816"/>
                <a:gd name="T13" fmla="*/ 0 h 48"/>
                <a:gd name="T14" fmla="*/ 792 w 816"/>
                <a:gd name="T15" fmla="*/ 0 h 48"/>
                <a:gd name="T16" fmla="*/ 792 w 8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6" h="48">
                  <a:moveTo>
                    <a:pt x="792" y="0"/>
                  </a:moveTo>
                  <a:cubicBezTo>
                    <a:pt x="805" y="0"/>
                    <a:pt x="816" y="11"/>
                    <a:pt x="816" y="24"/>
                  </a:cubicBezTo>
                  <a:cubicBezTo>
                    <a:pt x="816" y="37"/>
                    <a:pt x="805" y="48"/>
                    <a:pt x="79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lnTo>
                    <a:pt x="792" y="0"/>
                  </a:lnTo>
                  <a:close/>
                  <a:moveTo>
                    <a:pt x="792" y="0"/>
                  </a:moveTo>
                  <a:cubicBezTo>
                    <a:pt x="792" y="0"/>
                    <a:pt x="792" y="0"/>
                    <a:pt x="7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5" name="Group 124"/>
          <p:cNvGrpSpPr>
            <a:grpSpLocks noChangeAspect="1"/>
          </p:cNvGrpSpPr>
          <p:nvPr/>
        </p:nvGrpSpPr>
        <p:grpSpPr>
          <a:xfrm>
            <a:off x="8883742" y="2673651"/>
            <a:ext cx="552334" cy="304800"/>
            <a:chOff x="7664450" y="6053138"/>
            <a:chExt cx="6124575" cy="3379787"/>
          </a:xfrm>
        </p:grpSpPr>
        <p:sp>
          <p:nvSpPr>
            <p:cNvPr id="126" name="Freeform 155"/>
            <p:cNvSpPr>
              <a:spLocks noEditPoints="1"/>
            </p:cNvSpPr>
            <p:nvPr/>
          </p:nvSpPr>
          <p:spPr bwMode="auto">
            <a:xfrm>
              <a:off x="7664450" y="6053138"/>
              <a:ext cx="6124575" cy="3379787"/>
            </a:xfrm>
            <a:custGeom>
              <a:avLst/>
              <a:gdLst>
                <a:gd name="T0" fmla="*/ 1397 w 1397"/>
                <a:gd name="T1" fmla="*/ 24 h 777"/>
                <a:gd name="T2" fmla="*/ 1397 w 1397"/>
                <a:gd name="T3" fmla="*/ 753 h 777"/>
                <a:gd name="T4" fmla="*/ 1373 w 1397"/>
                <a:gd name="T5" fmla="*/ 777 h 777"/>
                <a:gd name="T6" fmla="*/ 239 w 1397"/>
                <a:gd name="T7" fmla="*/ 777 h 777"/>
                <a:gd name="T8" fmla="*/ 215 w 1397"/>
                <a:gd name="T9" fmla="*/ 753 h 777"/>
                <a:gd name="T10" fmla="*/ 24 w 1397"/>
                <a:gd name="T11" fmla="*/ 563 h 777"/>
                <a:gd name="T12" fmla="*/ 0 w 1397"/>
                <a:gd name="T13" fmla="*/ 539 h 777"/>
                <a:gd name="T14" fmla="*/ 0 w 1397"/>
                <a:gd name="T15" fmla="*/ 239 h 777"/>
                <a:gd name="T16" fmla="*/ 24 w 1397"/>
                <a:gd name="T17" fmla="*/ 215 h 777"/>
                <a:gd name="T18" fmla="*/ 215 w 1397"/>
                <a:gd name="T19" fmla="*/ 24 h 777"/>
                <a:gd name="T20" fmla="*/ 239 w 1397"/>
                <a:gd name="T21" fmla="*/ 0 h 777"/>
                <a:gd name="T22" fmla="*/ 1373 w 1397"/>
                <a:gd name="T23" fmla="*/ 0 h 777"/>
                <a:gd name="T24" fmla="*/ 1397 w 1397"/>
                <a:gd name="T25" fmla="*/ 24 h 777"/>
                <a:gd name="T26" fmla="*/ 1349 w 1397"/>
                <a:gd name="T27" fmla="*/ 729 h 777"/>
                <a:gd name="T28" fmla="*/ 1349 w 1397"/>
                <a:gd name="T29" fmla="*/ 48 h 777"/>
                <a:gd name="T30" fmla="*/ 262 w 1397"/>
                <a:gd name="T31" fmla="*/ 48 h 777"/>
                <a:gd name="T32" fmla="*/ 48 w 1397"/>
                <a:gd name="T33" fmla="*/ 262 h 777"/>
                <a:gd name="T34" fmla="*/ 48 w 1397"/>
                <a:gd name="T35" fmla="*/ 516 h 777"/>
                <a:gd name="T36" fmla="*/ 262 w 1397"/>
                <a:gd name="T37" fmla="*/ 729 h 777"/>
                <a:gd name="T38" fmla="*/ 1349 w 1397"/>
                <a:gd name="T39" fmla="*/ 729 h 777"/>
                <a:gd name="T40" fmla="*/ 1349 w 1397"/>
                <a:gd name="T41" fmla="*/ 729 h 777"/>
                <a:gd name="T42" fmla="*/ 1349 w 1397"/>
                <a:gd name="T43" fmla="*/ 729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7" h="777">
                  <a:moveTo>
                    <a:pt x="1397" y="24"/>
                  </a:moveTo>
                  <a:cubicBezTo>
                    <a:pt x="1397" y="753"/>
                    <a:pt x="1397" y="753"/>
                    <a:pt x="1397" y="753"/>
                  </a:cubicBezTo>
                  <a:cubicBezTo>
                    <a:pt x="1397" y="767"/>
                    <a:pt x="1386" y="777"/>
                    <a:pt x="1373" y="777"/>
                  </a:cubicBezTo>
                  <a:cubicBezTo>
                    <a:pt x="239" y="777"/>
                    <a:pt x="239" y="777"/>
                    <a:pt x="239" y="777"/>
                  </a:cubicBezTo>
                  <a:cubicBezTo>
                    <a:pt x="226" y="777"/>
                    <a:pt x="215" y="767"/>
                    <a:pt x="215" y="753"/>
                  </a:cubicBezTo>
                  <a:cubicBezTo>
                    <a:pt x="215" y="648"/>
                    <a:pt x="129" y="563"/>
                    <a:pt x="24" y="563"/>
                  </a:cubicBezTo>
                  <a:cubicBezTo>
                    <a:pt x="11" y="563"/>
                    <a:pt x="0" y="552"/>
                    <a:pt x="0" y="539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26"/>
                    <a:pt x="11" y="215"/>
                    <a:pt x="24" y="215"/>
                  </a:cubicBezTo>
                  <a:cubicBezTo>
                    <a:pt x="129" y="215"/>
                    <a:pt x="215" y="129"/>
                    <a:pt x="215" y="24"/>
                  </a:cubicBezTo>
                  <a:cubicBezTo>
                    <a:pt x="215" y="11"/>
                    <a:pt x="226" y="0"/>
                    <a:pt x="239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86" y="0"/>
                    <a:pt x="1397" y="11"/>
                    <a:pt x="1397" y="24"/>
                  </a:cubicBezTo>
                  <a:close/>
                  <a:moveTo>
                    <a:pt x="1349" y="729"/>
                  </a:moveTo>
                  <a:cubicBezTo>
                    <a:pt x="1349" y="48"/>
                    <a:pt x="1349" y="48"/>
                    <a:pt x="1349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50" y="161"/>
                    <a:pt x="161" y="250"/>
                    <a:pt x="48" y="262"/>
                  </a:cubicBezTo>
                  <a:cubicBezTo>
                    <a:pt x="48" y="516"/>
                    <a:pt x="48" y="516"/>
                    <a:pt x="48" y="516"/>
                  </a:cubicBezTo>
                  <a:cubicBezTo>
                    <a:pt x="161" y="527"/>
                    <a:pt x="250" y="617"/>
                    <a:pt x="262" y="729"/>
                  </a:cubicBezTo>
                  <a:lnTo>
                    <a:pt x="1349" y="729"/>
                  </a:lnTo>
                  <a:close/>
                  <a:moveTo>
                    <a:pt x="1349" y="729"/>
                  </a:moveTo>
                  <a:cubicBezTo>
                    <a:pt x="1349" y="729"/>
                    <a:pt x="1349" y="729"/>
                    <a:pt x="1349" y="7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156"/>
            <p:cNvSpPr>
              <a:spLocks noEditPoints="1"/>
            </p:cNvSpPr>
            <p:nvPr/>
          </p:nvSpPr>
          <p:spPr bwMode="auto">
            <a:xfrm>
              <a:off x="7875588" y="6262688"/>
              <a:ext cx="5703888" cy="2960687"/>
            </a:xfrm>
            <a:custGeom>
              <a:avLst/>
              <a:gdLst>
                <a:gd name="T0" fmla="*/ 1301 w 1301"/>
                <a:gd name="T1" fmla="*/ 0 h 681"/>
                <a:gd name="T2" fmla="*/ 1301 w 1301"/>
                <a:gd name="T3" fmla="*/ 681 h 681"/>
                <a:gd name="T4" fmla="*/ 214 w 1301"/>
                <a:gd name="T5" fmla="*/ 681 h 681"/>
                <a:gd name="T6" fmla="*/ 0 w 1301"/>
                <a:gd name="T7" fmla="*/ 468 h 681"/>
                <a:gd name="T8" fmla="*/ 0 w 1301"/>
                <a:gd name="T9" fmla="*/ 214 h 681"/>
                <a:gd name="T10" fmla="*/ 214 w 1301"/>
                <a:gd name="T11" fmla="*/ 0 h 681"/>
                <a:gd name="T12" fmla="*/ 1301 w 1301"/>
                <a:gd name="T13" fmla="*/ 0 h 681"/>
                <a:gd name="T14" fmla="*/ 1259 w 1301"/>
                <a:gd name="T15" fmla="*/ 615 h 681"/>
                <a:gd name="T16" fmla="*/ 1259 w 1301"/>
                <a:gd name="T17" fmla="*/ 66 h 681"/>
                <a:gd name="T18" fmla="*/ 1235 w 1301"/>
                <a:gd name="T19" fmla="*/ 42 h 681"/>
                <a:gd name="T20" fmla="*/ 267 w 1301"/>
                <a:gd name="T21" fmla="*/ 42 h 681"/>
                <a:gd name="T22" fmla="*/ 244 w 1301"/>
                <a:gd name="T23" fmla="*/ 59 h 681"/>
                <a:gd name="T24" fmla="*/ 59 w 1301"/>
                <a:gd name="T25" fmla="*/ 244 h 681"/>
                <a:gd name="T26" fmla="*/ 42 w 1301"/>
                <a:gd name="T27" fmla="*/ 267 h 681"/>
                <a:gd name="T28" fmla="*/ 42 w 1301"/>
                <a:gd name="T29" fmla="*/ 414 h 681"/>
                <a:gd name="T30" fmla="*/ 59 w 1301"/>
                <a:gd name="T31" fmla="*/ 437 h 681"/>
                <a:gd name="T32" fmla="*/ 244 w 1301"/>
                <a:gd name="T33" fmla="*/ 622 h 681"/>
                <a:gd name="T34" fmla="*/ 267 w 1301"/>
                <a:gd name="T35" fmla="*/ 639 h 681"/>
                <a:gd name="T36" fmla="*/ 1235 w 1301"/>
                <a:gd name="T37" fmla="*/ 639 h 681"/>
                <a:gd name="T38" fmla="*/ 1259 w 1301"/>
                <a:gd name="T39" fmla="*/ 615 h 681"/>
                <a:gd name="T40" fmla="*/ 1259 w 1301"/>
                <a:gd name="T41" fmla="*/ 615 h 681"/>
                <a:gd name="T42" fmla="*/ 1259 w 1301"/>
                <a:gd name="T43" fmla="*/ 61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01" h="681">
                  <a:moveTo>
                    <a:pt x="1301" y="0"/>
                  </a:moveTo>
                  <a:cubicBezTo>
                    <a:pt x="1301" y="681"/>
                    <a:pt x="1301" y="681"/>
                    <a:pt x="1301" y="681"/>
                  </a:cubicBezTo>
                  <a:cubicBezTo>
                    <a:pt x="214" y="681"/>
                    <a:pt x="214" y="681"/>
                    <a:pt x="214" y="681"/>
                  </a:cubicBezTo>
                  <a:cubicBezTo>
                    <a:pt x="202" y="569"/>
                    <a:pt x="113" y="479"/>
                    <a:pt x="0" y="468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13" y="202"/>
                    <a:pt x="202" y="113"/>
                    <a:pt x="214" y="0"/>
                  </a:cubicBezTo>
                  <a:lnTo>
                    <a:pt x="1301" y="0"/>
                  </a:lnTo>
                  <a:close/>
                  <a:moveTo>
                    <a:pt x="1259" y="615"/>
                  </a:moveTo>
                  <a:cubicBezTo>
                    <a:pt x="1259" y="66"/>
                    <a:pt x="1259" y="66"/>
                    <a:pt x="1259" y="66"/>
                  </a:cubicBezTo>
                  <a:cubicBezTo>
                    <a:pt x="1259" y="53"/>
                    <a:pt x="1248" y="42"/>
                    <a:pt x="1235" y="42"/>
                  </a:cubicBezTo>
                  <a:cubicBezTo>
                    <a:pt x="267" y="42"/>
                    <a:pt x="267" y="42"/>
                    <a:pt x="267" y="42"/>
                  </a:cubicBezTo>
                  <a:cubicBezTo>
                    <a:pt x="257" y="42"/>
                    <a:pt x="247" y="49"/>
                    <a:pt x="244" y="59"/>
                  </a:cubicBezTo>
                  <a:cubicBezTo>
                    <a:pt x="217" y="148"/>
                    <a:pt x="147" y="217"/>
                    <a:pt x="59" y="244"/>
                  </a:cubicBezTo>
                  <a:cubicBezTo>
                    <a:pt x="49" y="247"/>
                    <a:pt x="42" y="257"/>
                    <a:pt x="42" y="267"/>
                  </a:cubicBezTo>
                  <a:cubicBezTo>
                    <a:pt x="42" y="414"/>
                    <a:pt x="42" y="414"/>
                    <a:pt x="42" y="414"/>
                  </a:cubicBezTo>
                  <a:cubicBezTo>
                    <a:pt x="42" y="425"/>
                    <a:pt x="49" y="434"/>
                    <a:pt x="59" y="437"/>
                  </a:cubicBezTo>
                  <a:cubicBezTo>
                    <a:pt x="147" y="465"/>
                    <a:pt x="217" y="534"/>
                    <a:pt x="244" y="622"/>
                  </a:cubicBezTo>
                  <a:cubicBezTo>
                    <a:pt x="247" y="633"/>
                    <a:pt x="257" y="639"/>
                    <a:pt x="267" y="639"/>
                  </a:cubicBezTo>
                  <a:cubicBezTo>
                    <a:pt x="1235" y="639"/>
                    <a:pt x="1235" y="639"/>
                    <a:pt x="1235" y="639"/>
                  </a:cubicBezTo>
                  <a:cubicBezTo>
                    <a:pt x="1248" y="639"/>
                    <a:pt x="1259" y="629"/>
                    <a:pt x="1259" y="615"/>
                  </a:cubicBezTo>
                  <a:close/>
                  <a:moveTo>
                    <a:pt x="1259" y="615"/>
                  </a:moveTo>
                  <a:cubicBezTo>
                    <a:pt x="1259" y="615"/>
                    <a:pt x="1259" y="615"/>
                    <a:pt x="1259" y="6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157"/>
            <p:cNvSpPr>
              <a:spLocks noEditPoints="1"/>
            </p:cNvSpPr>
            <p:nvPr/>
          </p:nvSpPr>
          <p:spPr bwMode="auto">
            <a:xfrm>
              <a:off x="8059738" y="6445250"/>
              <a:ext cx="5335588" cy="2595562"/>
            </a:xfrm>
            <a:custGeom>
              <a:avLst/>
              <a:gdLst>
                <a:gd name="T0" fmla="*/ 1217 w 1217"/>
                <a:gd name="T1" fmla="*/ 24 h 597"/>
                <a:gd name="T2" fmla="*/ 1217 w 1217"/>
                <a:gd name="T3" fmla="*/ 573 h 597"/>
                <a:gd name="T4" fmla="*/ 1193 w 1217"/>
                <a:gd name="T5" fmla="*/ 597 h 597"/>
                <a:gd name="T6" fmla="*/ 225 w 1217"/>
                <a:gd name="T7" fmla="*/ 597 h 597"/>
                <a:gd name="T8" fmla="*/ 202 w 1217"/>
                <a:gd name="T9" fmla="*/ 580 h 597"/>
                <a:gd name="T10" fmla="*/ 17 w 1217"/>
                <a:gd name="T11" fmla="*/ 395 h 597"/>
                <a:gd name="T12" fmla="*/ 0 w 1217"/>
                <a:gd name="T13" fmla="*/ 372 h 597"/>
                <a:gd name="T14" fmla="*/ 0 w 1217"/>
                <a:gd name="T15" fmla="*/ 225 h 597"/>
                <a:gd name="T16" fmla="*/ 17 w 1217"/>
                <a:gd name="T17" fmla="*/ 202 h 597"/>
                <a:gd name="T18" fmla="*/ 202 w 1217"/>
                <a:gd name="T19" fmla="*/ 17 h 597"/>
                <a:gd name="T20" fmla="*/ 225 w 1217"/>
                <a:gd name="T21" fmla="*/ 0 h 597"/>
                <a:gd name="T22" fmla="*/ 1193 w 1217"/>
                <a:gd name="T23" fmla="*/ 0 h 597"/>
                <a:gd name="T24" fmla="*/ 1217 w 1217"/>
                <a:gd name="T25" fmla="*/ 24 h 597"/>
                <a:gd name="T26" fmla="*/ 1169 w 1217"/>
                <a:gd name="T27" fmla="*/ 549 h 597"/>
                <a:gd name="T28" fmla="*/ 1169 w 1217"/>
                <a:gd name="T29" fmla="*/ 48 h 597"/>
                <a:gd name="T30" fmla="*/ 242 w 1217"/>
                <a:gd name="T31" fmla="*/ 48 h 597"/>
                <a:gd name="T32" fmla="*/ 48 w 1217"/>
                <a:gd name="T33" fmla="*/ 242 h 597"/>
                <a:gd name="T34" fmla="*/ 48 w 1217"/>
                <a:gd name="T35" fmla="*/ 355 h 597"/>
                <a:gd name="T36" fmla="*/ 242 w 1217"/>
                <a:gd name="T37" fmla="*/ 549 h 597"/>
                <a:gd name="T38" fmla="*/ 1169 w 1217"/>
                <a:gd name="T39" fmla="*/ 549 h 597"/>
                <a:gd name="T40" fmla="*/ 1169 w 1217"/>
                <a:gd name="T41" fmla="*/ 549 h 597"/>
                <a:gd name="T42" fmla="*/ 1169 w 1217"/>
                <a:gd name="T43" fmla="*/ 54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7" h="597">
                  <a:moveTo>
                    <a:pt x="1217" y="24"/>
                  </a:moveTo>
                  <a:cubicBezTo>
                    <a:pt x="1217" y="573"/>
                    <a:pt x="1217" y="573"/>
                    <a:pt x="1217" y="573"/>
                  </a:cubicBezTo>
                  <a:cubicBezTo>
                    <a:pt x="1217" y="587"/>
                    <a:pt x="1206" y="597"/>
                    <a:pt x="1193" y="597"/>
                  </a:cubicBezTo>
                  <a:cubicBezTo>
                    <a:pt x="225" y="597"/>
                    <a:pt x="225" y="597"/>
                    <a:pt x="225" y="597"/>
                  </a:cubicBezTo>
                  <a:cubicBezTo>
                    <a:pt x="215" y="597"/>
                    <a:pt x="205" y="591"/>
                    <a:pt x="202" y="580"/>
                  </a:cubicBezTo>
                  <a:cubicBezTo>
                    <a:pt x="175" y="492"/>
                    <a:pt x="105" y="423"/>
                    <a:pt x="17" y="395"/>
                  </a:cubicBezTo>
                  <a:cubicBezTo>
                    <a:pt x="7" y="392"/>
                    <a:pt x="0" y="383"/>
                    <a:pt x="0" y="372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15"/>
                    <a:pt x="7" y="205"/>
                    <a:pt x="17" y="202"/>
                  </a:cubicBezTo>
                  <a:cubicBezTo>
                    <a:pt x="105" y="175"/>
                    <a:pt x="175" y="106"/>
                    <a:pt x="202" y="17"/>
                  </a:cubicBezTo>
                  <a:cubicBezTo>
                    <a:pt x="205" y="7"/>
                    <a:pt x="215" y="0"/>
                    <a:pt x="225" y="0"/>
                  </a:cubicBezTo>
                  <a:cubicBezTo>
                    <a:pt x="1193" y="0"/>
                    <a:pt x="1193" y="0"/>
                    <a:pt x="1193" y="0"/>
                  </a:cubicBezTo>
                  <a:cubicBezTo>
                    <a:pt x="1206" y="0"/>
                    <a:pt x="1217" y="11"/>
                    <a:pt x="1217" y="24"/>
                  </a:cubicBezTo>
                  <a:close/>
                  <a:moveTo>
                    <a:pt x="1169" y="549"/>
                  </a:moveTo>
                  <a:cubicBezTo>
                    <a:pt x="1169" y="48"/>
                    <a:pt x="1169" y="48"/>
                    <a:pt x="1169" y="48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09" y="138"/>
                    <a:pt x="138" y="209"/>
                    <a:pt x="48" y="242"/>
                  </a:cubicBezTo>
                  <a:cubicBezTo>
                    <a:pt x="48" y="355"/>
                    <a:pt x="48" y="355"/>
                    <a:pt x="48" y="355"/>
                  </a:cubicBezTo>
                  <a:cubicBezTo>
                    <a:pt x="138" y="388"/>
                    <a:pt x="209" y="459"/>
                    <a:pt x="242" y="549"/>
                  </a:cubicBezTo>
                  <a:lnTo>
                    <a:pt x="1169" y="549"/>
                  </a:lnTo>
                  <a:close/>
                  <a:moveTo>
                    <a:pt x="1169" y="549"/>
                  </a:moveTo>
                  <a:cubicBezTo>
                    <a:pt x="1169" y="549"/>
                    <a:pt x="1169" y="549"/>
                    <a:pt x="1169" y="5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Freeform 158"/>
            <p:cNvSpPr>
              <a:spLocks noEditPoints="1"/>
            </p:cNvSpPr>
            <p:nvPr/>
          </p:nvSpPr>
          <p:spPr bwMode="auto">
            <a:xfrm>
              <a:off x="9869488" y="7062788"/>
              <a:ext cx="2906713" cy="207962"/>
            </a:xfrm>
            <a:custGeom>
              <a:avLst/>
              <a:gdLst>
                <a:gd name="T0" fmla="*/ 639 w 663"/>
                <a:gd name="T1" fmla="*/ 0 h 48"/>
                <a:gd name="T2" fmla="*/ 663 w 663"/>
                <a:gd name="T3" fmla="*/ 24 h 48"/>
                <a:gd name="T4" fmla="*/ 639 w 663"/>
                <a:gd name="T5" fmla="*/ 48 h 48"/>
                <a:gd name="T6" fmla="*/ 24 w 663"/>
                <a:gd name="T7" fmla="*/ 48 h 48"/>
                <a:gd name="T8" fmla="*/ 0 w 663"/>
                <a:gd name="T9" fmla="*/ 24 h 48"/>
                <a:gd name="T10" fmla="*/ 24 w 663"/>
                <a:gd name="T11" fmla="*/ 0 h 48"/>
                <a:gd name="T12" fmla="*/ 639 w 663"/>
                <a:gd name="T13" fmla="*/ 0 h 48"/>
                <a:gd name="T14" fmla="*/ 639 w 663"/>
                <a:gd name="T15" fmla="*/ 0 h 48"/>
                <a:gd name="T16" fmla="*/ 639 w 66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3" h="48">
                  <a:moveTo>
                    <a:pt x="639" y="0"/>
                  </a:moveTo>
                  <a:cubicBezTo>
                    <a:pt x="652" y="0"/>
                    <a:pt x="663" y="11"/>
                    <a:pt x="663" y="24"/>
                  </a:cubicBezTo>
                  <a:cubicBezTo>
                    <a:pt x="663" y="38"/>
                    <a:pt x="652" y="48"/>
                    <a:pt x="63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639" y="0"/>
                  </a:lnTo>
                  <a:close/>
                  <a:moveTo>
                    <a:pt x="639" y="0"/>
                  </a:moveTo>
                  <a:cubicBezTo>
                    <a:pt x="639" y="0"/>
                    <a:pt x="639" y="0"/>
                    <a:pt x="63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Freeform 159"/>
            <p:cNvSpPr>
              <a:spLocks noEditPoints="1"/>
            </p:cNvSpPr>
            <p:nvPr/>
          </p:nvSpPr>
          <p:spPr bwMode="auto">
            <a:xfrm>
              <a:off x="9869488" y="7640638"/>
              <a:ext cx="2906713" cy="209550"/>
            </a:xfrm>
            <a:custGeom>
              <a:avLst/>
              <a:gdLst>
                <a:gd name="T0" fmla="*/ 639 w 663"/>
                <a:gd name="T1" fmla="*/ 0 h 48"/>
                <a:gd name="T2" fmla="*/ 663 w 663"/>
                <a:gd name="T3" fmla="*/ 24 h 48"/>
                <a:gd name="T4" fmla="*/ 639 w 663"/>
                <a:gd name="T5" fmla="*/ 48 h 48"/>
                <a:gd name="T6" fmla="*/ 24 w 663"/>
                <a:gd name="T7" fmla="*/ 48 h 48"/>
                <a:gd name="T8" fmla="*/ 0 w 663"/>
                <a:gd name="T9" fmla="*/ 24 h 48"/>
                <a:gd name="T10" fmla="*/ 24 w 663"/>
                <a:gd name="T11" fmla="*/ 0 h 48"/>
                <a:gd name="T12" fmla="*/ 639 w 663"/>
                <a:gd name="T13" fmla="*/ 0 h 48"/>
                <a:gd name="T14" fmla="*/ 639 w 663"/>
                <a:gd name="T15" fmla="*/ 0 h 48"/>
                <a:gd name="T16" fmla="*/ 639 w 66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3" h="48">
                  <a:moveTo>
                    <a:pt x="639" y="0"/>
                  </a:moveTo>
                  <a:cubicBezTo>
                    <a:pt x="652" y="0"/>
                    <a:pt x="663" y="10"/>
                    <a:pt x="663" y="24"/>
                  </a:cubicBezTo>
                  <a:cubicBezTo>
                    <a:pt x="663" y="37"/>
                    <a:pt x="652" y="48"/>
                    <a:pt x="63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639" y="0"/>
                  </a:lnTo>
                  <a:close/>
                  <a:moveTo>
                    <a:pt x="639" y="0"/>
                  </a:moveTo>
                  <a:cubicBezTo>
                    <a:pt x="639" y="0"/>
                    <a:pt x="639" y="0"/>
                    <a:pt x="63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Freeform 160"/>
            <p:cNvSpPr>
              <a:spLocks noEditPoints="1"/>
            </p:cNvSpPr>
            <p:nvPr/>
          </p:nvSpPr>
          <p:spPr bwMode="auto">
            <a:xfrm>
              <a:off x="9869488" y="8215313"/>
              <a:ext cx="2906713" cy="207962"/>
            </a:xfrm>
            <a:custGeom>
              <a:avLst/>
              <a:gdLst>
                <a:gd name="T0" fmla="*/ 639 w 663"/>
                <a:gd name="T1" fmla="*/ 0 h 48"/>
                <a:gd name="T2" fmla="*/ 663 w 663"/>
                <a:gd name="T3" fmla="*/ 24 h 48"/>
                <a:gd name="T4" fmla="*/ 639 w 663"/>
                <a:gd name="T5" fmla="*/ 48 h 48"/>
                <a:gd name="T6" fmla="*/ 24 w 663"/>
                <a:gd name="T7" fmla="*/ 48 h 48"/>
                <a:gd name="T8" fmla="*/ 0 w 663"/>
                <a:gd name="T9" fmla="*/ 24 h 48"/>
                <a:gd name="T10" fmla="*/ 24 w 663"/>
                <a:gd name="T11" fmla="*/ 0 h 48"/>
                <a:gd name="T12" fmla="*/ 639 w 663"/>
                <a:gd name="T13" fmla="*/ 0 h 48"/>
                <a:gd name="T14" fmla="*/ 639 w 663"/>
                <a:gd name="T15" fmla="*/ 0 h 48"/>
                <a:gd name="T16" fmla="*/ 639 w 66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3" h="48">
                  <a:moveTo>
                    <a:pt x="639" y="0"/>
                  </a:moveTo>
                  <a:cubicBezTo>
                    <a:pt x="652" y="0"/>
                    <a:pt x="663" y="11"/>
                    <a:pt x="663" y="24"/>
                  </a:cubicBezTo>
                  <a:cubicBezTo>
                    <a:pt x="663" y="37"/>
                    <a:pt x="652" y="48"/>
                    <a:pt x="639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639" y="0"/>
                  </a:lnTo>
                  <a:close/>
                  <a:moveTo>
                    <a:pt x="639" y="0"/>
                  </a:moveTo>
                  <a:cubicBezTo>
                    <a:pt x="639" y="0"/>
                    <a:pt x="639" y="0"/>
                    <a:pt x="63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Freeform 161"/>
            <p:cNvSpPr>
              <a:spLocks noEditPoints="1"/>
            </p:cNvSpPr>
            <p:nvPr/>
          </p:nvSpPr>
          <p:spPr bwMode="auto">
            <a:xfrm>
              <a:off x="8774113" y="7432675"/>
              <a:ext cx="630238" cy="625475"/>
            </a:xfrm>
            <a:custGeom>
              <a:avLst/>
              <a:gdLst>
                <a:gd name="T0" fmla="*/ 72 w 144"/>
                <a:gd name="T1" fmla="*/ 0 h 144"/>
                <a:gd name="T2" fmla="*/ 144 w 144"/>
                <a:gd name="T3" fmla="*/ 72 h 144"/>
                <a:gd name="T4" fmla="*/ 72 w 144"/>
                <a:gd name="T5" fmla="*/ 144 h 144"/>
                <a:gd name="T6" fmla="*/ 0 w 144"/>
                <a:gd name="T7" fmla="*/ 72 h 144"/>
                <a:gd name="T8" fmla="*/ 72 w 144"/>
                <a:gd name="T9" fmla="*/ 0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  <a:gd name="T20" fmla="*/ 96 w 144"/>
                <a:gd name="T21" fmla="*/ 72 h 144"/>
                <a:gd name="T22" fmla="*/ 96 w 144"/>
                <a:gd name="T23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112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3" y="0"/>
                    <a:pt x="72" y="0"/>
                  </a:cubicBezTo>
                  <a:close/>
                  <a:moveTo>
                    <a:pt x="96" y="72"/>
                  </a:moveTo>
                  <a:cubicBezTo>
                    <a:pt x="96" y="58"/>
                    <a:pt x="86" y="48"/>
                    <a:pt x="72" y="48"/>
                  </a:cubicBezTo>
                  <a:cubicBezTo>
                    <a:pt x="59" y="48"/>
                    <a:pt x="48" y="58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6" y="96"/>
                    <a:pt x="96" y="85"/>
                    <a:pt x="96" y="72"/>
                  </a:cubicBezTo>
                  <a:close/>
                  <a:moveTo>
                    <a:pt x="96" y="72"/>
                  </a:moveTo>
                  <a:cubicBezTo>
                    <a:pt x="96" y="72"/>
                    <a:pt x="96" y="72"/>
                    <a:pt x="96" y="7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3" name="Group 132"/>
          <p:cNvGrpSpPr>
            <a:grpSpLocks noChangeAspect="1"/>
          </p:cNvGrpSpPr>
          <p:nvPr/>
        </p:nvGrpSpPr>
        <p:grpSpPr>
          <a:xfrm>
            <a:off x="10150454" y="2596258"/>
            <a:ext cx="433764" cy="426720"/>
            <a:chOff x="10491788" y="6450013"/>
            <a:chExt cx="1857375" cy="1827212"/>
          </a:xfrm>
        </p:grpSpPr>
        <p:sp>
          <p:nvSpPr>
            <p:cNvPr id="134" name="Freeform 165"/>
            <p:cNvSpPr>
              <a:spLocks noEditPoints="1"/>
            </p:cNvSpPr>
            <p:nvPr/>
          </p:nvSpPr>
          <p:spPr bwMode="auto">
            <a:xfrm>
              <a:off x="10974388" y="7126288"/>
              <a:ext cx="898525" cy="279400"/>
            </a:xfrm>
            <a:custGeom>
              <a:avLst/>
              <a:gdLst>
                <a:gd name="T0" fmla="*/ 721 w 759"/>
                <a:gd name="T1" fmla="*/ 239 h 239"/>
                <a:gd name="T2" fmla="*/ 37 w 759"/>
                <a:gd name="T3" fmla="*/ 239 h 239"/>
                <a:gd name="T4" fmla="*/ 0 w 759"/>
                <a:gd name="T5" fmla="*/ 201 h 239"/>
                <a:gd name="T6" fmla="*/ 0 w 759"/>
                <a:gd name="T7" fmla="*/ 38 h 239"/>
                <a:gd name="T8" fmla="*/ 37 w 759"/>
                <a:gd name="T9" fmla="*/ 0 h 239"/>
                <a:gd name="T10" fmla="*/ 721 w 759"/>
                <a:gd name="T11" fmla="*/ 0 h 239"/>
                <a:gd name="T12" fmla="*/ 759 w 759"/>
                <a:gd name="T13" fmla="*/ 38 h 239"/>
                <a:gd name="T14" fmla="*/ 759 w 759"/>
                <a:gd name="T15" fmla="*/ 201 h 239"/>
                <a:gd name="T16" fmla="*/ 721 w 759"/>
                <a:gd name="T17" fmla="*/ 239 h 239"/>
                <a:gd name="T18" fmla="*/ 721 w 759"/>
                <a:gd name="T19" fmla="*/ 239 h 239"/>
                <a:gd name="T20" fmla="*/ 721 w 759"/>
                <a:gd name="T21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9" h="239">
                  <a:moveTo>
                    <a:pt x="721" y="239"/>
                  </a:moveTo>
                  <a:cubicBezTo>
                    <a:pt x="37" y="239"/>
                    <a:pt x="37" y="239"/>
                    <a:pt x="37" y="239"/>
                  </a:cubicBezTo>
                  <a:cubicBezTo>
                    <a:pt x="17" y="239"/>
                    <a:pt x="0" y="222"/>
                    <a:pt x="0" y="20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cubicBezTo>
                    <a:pt x="721" y="0"/>
                    <a:pt x="721" y="0"/>
                    <a:pt x="721" y="0"/>
                  </a:cubicBezTo>
                  <a:cubicBezTo>
                    <a:pt x="742" y="0"/>
                    <a:pt x="759" y="17"/>
                    <a:pt x="759" y="38"/>
                  </a:cubicBezTo>
                  <a:cubicBezTo>
                    <a:pt x="759" y="201"/>
                    <a:pt x="759" y="201"/>
                    <a:pt x="759" y="201"/>
                  </a:cubicBezTo>
                  <a:cubicBezTo>
                    <a:pt x="759" y="222"/>
                    <a:pt x="742" y="239"/>
                    <a:pt x="721" y="239"/>
                  </a:cubicBezTo>
                  <a:close/>
                  <a:moveTo>
                    <a:pt x="721" y="239"/>
                  </a:moveTo>
                  <a:cubicBezTo>
                    <a:pt x="721" y="239"/>
                    <a:pt x="721" y="239"/>
                    <a:pt x="721" y="23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166"/>
            <p:cNvSpPr>
              <a:spLocks noEditPoints="1"/>
            </p:cNvSpPr>
            <p:nvPr/>
          </p:nvSpPr>
          <p:spPr bwMode="auto">
            <a:xfrm>
              <a:off x="10491788" y="6581775"/>
              <a:ext cx="1857375" cy="1695450"/>
            </a:xfrm>
            <a:custGeom>
              <a:avLst/>
              <a:gdLst>
                <a:gd name="T0" fmla="*/ 402 w 1569"/>
                <a:gd name="T1" fmla="*/ 0 h 1447"/>
                <a:gd name="T2" fmla="*/ 327 w 1569"/>
                <a:gd name="T3" fmla="*/ 172 h 1447"/>
                <a:gd name="T4" fmla="*/ 247 w 1569"/>
                <a:gd name="T5" fmla="*/ 199 h 1447"/>
                <a:gd name="T6" fmla="*/ 122 w 1569"/>
                <a:gd name="T7" fmla="*/ 697 h 1447"/>
                <a:gd name="T8" fmla="*/ 29 w 1569"/>
                <a:gd name="T9" fmla="*/ 1211 h 1447"/>
                <a:gd name="T10" fmla="*/ 0 w 1569"/>
                <a:gd name="T11" fmla="*/ 1356 h 1447"/>
                <a:gd name="T12" fmla="*/ 620 w 1569"/>
                <a:gd name="T13" fmla="*/ 1447 h 1447"/>
                <a:gd name="T14" fmla="*/ 711 w 1569"/>
                <a:gd name="T15" fmla="*/ 1240 h 1447"/>
                <a:gd name="T16" fmla="*/ 141 w 1569"/>
                <a:gd name="T17" fmla="*/ 1211 h 1447"/>
                <a:gd name="T18" fmla="*/ 250 w 1569"/>
                <a:gd name="T19" fmla="*/ 636 h 1447"/>
                <a:gd name="T20" fmla="*/ 303 w 1569"/>
                <a:gd name="T21" fmla="*/ 230 h 1447"/>
                <a:gd name="T22" fmla="*/ 1291 w 1569"/>
                <a:gd name="T23" fmla="*/ 609 h 1447"/>
                <a:gd name="T24" fmla="*/ 1320 w 1569"/>
                <a:gd name="T25" fmla="*/ 636 h 1447"/>
                <a:gd name="T26" fmla="*/ 1434 w 1569"/>
                <a:gd name="T27" fmla="*/ 1211 h 1447"/>
                <a:gd name="T28" fmla="*/ 857 w 1569"/>
                <a:gd name="T29" fmla="*/ 1240 h 1447"/>
                <a:gd name="T30" fmla="*/ 948 w 1569"/>
                <a:gd name="T31" fmla="*/ 1447 h 1447"/>
                <a:gd name="T32" fmla="*/ 1569 w 1569"/>
                <a:gd name="T33" fmla="*/ 1356 h 1447"/>
                <a:gd name="T34" fmla="*/ 1540 w 1569"/>
                <a:gd name="T35" fmla="*/ 1211 h 1447"/>
                <a:gd name="T36" fmla="*/ 1448 w 1569"/>
                <a:gd name="T37" fmla="*/ 696 h 1447"/>
                <a:gd name="T38" fmla="*/ 1322 w 1569"/>
                <a:gd name="T39" fmla="*/ 199 h 1447"/>
                <a:gd name="T40" fmla="*/ 1242 w 1569"/>
                <a:gd name="T41" fmla="*/ 172 h 1447"/>
                <a:gd name="T42" fmla="*/ 1167 w 1569"/>
                <a:gd name="T43" fmla="*/ 0 h 1447"/>
                <a:gd name="T44" fmla="*/ 841 w 1569"/>
                <a:gd name="T45" fmla="*/ 75 h 1447"/>
                <a:gd name="T46" fmla="*/ 729 w 1569"/>
                <a:gd name="T47" fmla="*/ 172 h 1447"/>
                <a:gd name="T48" fmla="*/ 653 w 1569"/>
                <a:gd name="T49" fmla="*/ 0 h 1447"/>
                <a:gd name="T50" fmla="*/ 621 w 1569"/>
                <a:gd name="T51" fmla="*/ 1389 h 1447"/>
                <a:gd name="T52" fmla="*/ 58 w 1569"/>
                <a:gd name="T53" fmla="*/ 1356 h 1447"/>
                <a:gd name="T54" fmla="*/ 654 w 1569"/>
                <a:gd name="T55" fmla="*/ 1269 h 1447"/>
                <a:gd name="T56" fmla="*/ 1511 w 1569"/>
                <a:gd name="T57" fmla="*/ 1356 h 1447"/>
                <a:gd name="T58" fmla="*/ 949 w 1569"/>
                <a:gd name="T59" fmla="*/ 1389 h 1447"/>
                <a:gd name="T60" fmla="*/ 916 w 1569"/>
                <a:gd name="T61" fmla="*/ 1269 h 1447"/>
                <a:gd name="T62" fmla="*/ 1511 w 1569"/>
                <a:gd name="T63" fmla="*/ 1356 h 1447"/>
                <a:gd name="T64" fmla="*/ 385 w 1569"/>
                <a:gd name="T65" fmla="*/ 75 h 1447"/>
                <a:gd name="T66" fmla="*/ 653 w 1569"/>
                <a:gd name="T67" fmla="*/ 58 h 1447"/>
                <a:gd name="T68" fmla="*/ 671 w 1569"/>
                <a:gd name="T69" fmla="*/ 172 h 1447"/>
                <a:gd name="T70" fmla="*/ 899 w 1569"/>
                <a:gd name="T71" fmla="*/ 75 h 1447"/>
                <a:gd name="T72" fmla="*/ 1167 w 1569"/>
                <a:gd name="T73" fmla="*/ 58 h 1447"/>
                <a:gd name="T74" fmla="*/ 1184 w 1569"/>
                <a:gd name="T75" fmla="*/ 172 h 1447"/>
                <a:gd name="T76" fmla="*/ 899 w 1569"/>
                <a:gd name="T77" fmla="*/ 75 h 1447"/>
                <a:gd name="T78" fmla="*/ 899 w 1569"/>
                <a:gd name="T79" fmla="*/ 75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9" h="1447">
                  <a:moveTo>
                    <a:pt x="653" y="0"/>
                  </a:moveTo>
                  <a:cubicBezTo>
                    <a:pt x="402" y="0"/>
                    <a:pt x="402" y="0"/>
                    <a:pt x="402" y="0"/>
                  </a:cubicBezTo>
                  <a:cubicBezTo>
                    <a:pt x="361" y="0"/>
                    <a:pt x="327" y="34"/>
                    <a:pt x="327" y="75"/>
                  </a:cubicBezTo>
                  <a:cubicBezTo>
                    <a:pt x="327" y="172"/>
                    <a:pt x="327" y="172"/>
                    <a:pt x="327" y="172"/>
                  </a:cubicBezTo>
                  <a:cubicBezTo>
                    <a:pt x="276" y="172"/>
                    <a:pt x="276" y="172"/>
                    <a:pt x="276" y="172"/>
                  </a:cubicBezTo>
                  <a:cubicBezTo>
                    <a:pt x="261" y="172"/>
                    <a:pt x="248" y="184"/>
                    <a:pt x="247" y="199"/>
                  </a:cubicBezTo>
                  <a:cubicBezTo>
                    <a:pt x="223" y="581"/>
                    <a:pt x="223" y="581"/>
                    <a:pt x="223" y="581"/>
                  </a:cubicBezTo>
                  <a:cubicBezTo>
                    <a:pt x="169" y="593"/>
                    <a:pt x="126" y="639"/>
                    <a:pt x="122" y="697"/>
                  </a:cubicBezTo>
                  <a:cubicBezTo>
                    <a:pt x="83" y="1211"/>
                    <a:pt x="83" y="1211"/>
                    <a:pt x="83" y="1211"/>
                  </a:cubicBezTo>
                  <a:cubicBezTo>
                    <a:pt x="29" y="1211"/>
                    <a:pt x="29" y="1211"/>
                    <a:pt x="29" y="1211"/>
                  </a:cubicBezTo>
                  <a:cubicBezTo>
                    <a:pt x="13" y="1211"/>
                    <a:pt x="0" y="1224"/>
                    <a:pt x="0" y="1240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0" y="1406"/>
                    <a:pt x="41" y="1447"/>
                    <a:pt x="91" y="1447"/>
                  </a:cubicBezTo>
                  <a:cubicBezTo>
                    <a:pt x="620" y="1447"/>
                    <a:pt x="620" y="1447"/>
                    <a:pt x="620" y="1447"/>
                  </a:cubicBezTo>
                  <a:cubicBezTo>
                    <a:pt x="670" y="1447"/>
                    <a:pt x="711" y="1406"/>
                    <a:pt x="711" y="1356"/>
                  </a:cubicBezTo>
                  <a:cubicBezTo>
                    <a:pt x="711" y="1240"/>
                    <a:pt x="711" y="1240"/>
                    <a:pt x="711" y="1240"/>
                  </a:cubicBezTo>
                  <a:cubicBezTo>
                    <a:pt x="711" y="1224"/>
                    <a:pt x="698" y="1211"/>
                    <a:pt x="682" y="1211"/>
                  </a:cubicBezTo>
                  <a:cubicBezTo>
                    <a:pt x="141" y="1211"/>
                    <a:pt x="141" y="1211"/>
                    <a:pt x="141" y="1211"/>
                  </a:cubicBezTo>
                  <a:cubicBezTo>
                    <a:pt x="180" y="701"/>
                    <a:pt x="180" y="701"/>
                    <a:pt x="180" y="701"/>
                  </a:cubicBezTo>
                  <a:cubicBezTo>
                    <a:pt x="182" y="665"/>
                    <a:pt x="213" y="636"/>
                    <a:pt x="250" y="636"/>
                  </a:cubicBezTo>
                  <a:cubicBezTo>
                    <a:pt x="265" y="636"/>
                    <a:pt x="278" y="624"/>
                    <a:pt x="279" y="609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1266" y="230"/>
                    <a:pt x="1266" y="230"/>
                    <a:pt x="1266" y="230"/>
                  </a:cubicBezTo>
                  <a:cubicBezTo>
                    <a:pt x="1291" y="609"/>
                    <a:pt x="1291" y="609"/>
                    <a:pt x="1291" y="609"/>
                  </a:cubicBezTo>
                  <a:cubicBezTo>
                    <a:pt x="1292" y="624"/>
                    <a:pt x="1304" y="636"/>
                    <a:pt x="1319" y="636"/>
                  </a:cubicBezTo>
                  <a:cubicBezTo>
                    <a:pt x="1320" y="636"/>
                    <a:pt x="1320" y="636"/>
                    <a:pt x="1320" y="636"/>
                  </a:cubicBezTo>
                  <a:cubicBezTo>
                    <a:pt x="1356" y="636"/>
                    <a:pt x="1387" y="664"/>
                    <a:pt x="1390" y="700"/>
                  </a:cubicBezTo>
                  <a:cubicBezTo>
                    <a:pt x="1434" y="1211"/>
                    <a:pt x="1434" y="1211"/>
                    <a:pt x="1434" y="1211"/>
                  </a:cubicBezTo>
                  <a:cubicBezTo>
                    <a:pt x="886" y="1211"/>
                    <a:pt x="886" y="1211"/>
                    <a:pt x="886" y="1211"/>
                  </a:cubicBezTo>
                  <a:cubicBezTo>
                    <a:pt x="870" y="1211"/>
                    <a:pt x="857" y="1224"/>
                    <a:pt x="857" y="1240"/>
                  </a:cubicBezTo>
                  <a:cubicBezTo>
                    <a:pt x="857" y="1356"/>
                    <a:pt x="857" y="1356"/>
                    <a:pt x="857" y="1356"/>
                  </a:cubicBezTo>
                  <a:cubicBezTo>
                    <a:pt x="857" y="1406"/>
                    <a:pt x="898" y="1447"/>
                    <a:pt x="948" y="1447"/>
                  </a:cubicBezTo>
                  <a:cubicBezTo>
                    <a:pt x="1477" y="1447"/>
                    <a:pt x="1477" y="1447"/>
                    <a:pt x="1477" y="1447"/>
                  </a:cubicBezTo>
                  <a:cubicBezTo>
                    <a:pt x="1528" y="1447"/>
                    <a:pt x="1569" y="1406"/>
                    <a:pt x="1569" y="1356"/>
                  </a:cubicBezTo>
                  <a:cubicBezTo>
                    <a:pt x="1569" y="1240"/>
                    <a:pt x="1569" y="1240"/>
                    <a:pt x="1569" y="1240"/>
                  </a:cubicBezTo>
                  <a:cubicBezTo>
                    <a:pt x="1569" y="1224"/>
                    <a:pt x="1556" y="1211"/>
                    <a:pt x="1540" y="1211"/>
                  </a:cubicBezTo>
                  <a:cubicBezTo>
                    <a:pt x="1492" y="1211"/>
                    <a:pt x="1492" y="1211"/>
                    <a:pt x="1492" y="1211"/>
                  </a:cubicBezTo>
                  <a:cubicBezTo>
                    <a:pt x="1448" y="696"/>
                    <a:pt x="1448" y="696"/>
                    <a:pt x="1448" y="696"/>
                  </a:cubicBezTo>
                  <a:cubicBezTo>
                    <a:pt x="1444" y="639"/>
                    <a:pt x="1401" y="592"/>
                    <a:pt x="1347" y="581"/>
                  </a:cubicBezTo>
                  <a:cubicBezTo>
                    <a:pt x="1322" y="199"/>
                    <a:pt x="1322" y="199"/>
                    <a:pt x="1322" y="199"/>
                  </a:cubicBezTo>
                  <a:cubicBezTo>
                    <a:pt x="1321" y="184"/>
                    <a:pt x="1308" y="172"/>
                    <a:pt x="1293" y="172"/>
                  </a:cubicBezTo>
                  <a:cubicBezTo>
                    <a:pt x="1242" y="172"/>
                    <a:pt x="1242" y="172"/>
                    <a:pt x="1242" y="172"/>
                  </a:cubicBezTo>
                  <a:cubicBezTo>
                    <a:pt x="1242" y="75"/>
                    <a:pt x="1242" y="75"/>
                    <a:pt x="1242" y="75"/>
                  </a:cubicBezTo>
                  <a:cubicBezTo>
                    <a:pt x="1242" y="34"/>
                    <a:pt x="1209" y="0"/>
                    <a:pt x="1167" y="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874" y="0"/>
                    <a:pt x="841" y="34"/>
                    <a:pt x="841" y="75"/>
                  </a:cubicBezTo>
                  <a:cubicBezTo>
                    <a:pt x="841" y="172"/>
                    <a:pt x="841" y="172"/>
                    <a:pt x="841" y="172"/>
                  </a:cubicBezTo>
                  <a:cubicBezTo>
                    <a:pt x="729" y="172"/>
                    <a:pt x="729" y="172"/>
                    <a:pt x="729" y="172"/>
                  </a:cubicBezTo>
                  <a:cubicBezTo>
                    <a:pt x="729" y="75"/>
                    <a:pt x="729" y="75"/>
                    <a:pt x="729" y="75"/>
                  </a:cubicBezTo>
                  <a:cubicBezTo>
                    <a:pt x="729" y="34"/>
                    <a:pt x="695" y="0"/>
                    <a:pt x="653" y="0"/>
                  </a:cubicBezTo>
                  <a:close/>
                  <a:moveTo>
                    <a:pt x="654" y="1356"/>
                  </a:moveTo>
                  <a:cubicBezTo>
                    <a:pt x="654" y="1374"/>
                    <a:pt x="639" y="1389"/>
                    <a:pt x="621" y="1389"/>
                  </a:cubicBezTo>
                  <a:cubicBezTo>
                    <a:pt x="92" y="1389"/>
                    <a:pt x="92" y="1389"/>
                    <a:pt x="92" y="1389"/>
                  </a:cubicBezTo>
                  <a:cubicBezTo>
                    <a:pt x="73" y="1389"/>
                    <a:pt x="58" y="1374"/>
                    <a:pt x="58" y="1356"/>
                  </a:cubicBezTo>
                  <a:cubicBezTo>
                    <a:pt x="58" y="1269"/>
                    <a:pt x="58" y="1269"/>
                    <a:pt x="58" y="1269"/>
                  </a:cubicBezTo>
                  <a:cubicBezTo>
                    <a:pt x="654" y="1269"/>
                    <a:pt x="654" y="1269"/>
                    <a:pt x="654" y="1269"/>
                  </a:cubicBezTo>
                  <a:cubicBezTo>
                    <a:pt x="654" y="1356"/>
                    <a:pt x="654" y="1356"/>
                    <a:pt x="654" y="1356"/>
                  </a:cubicBezTo>
                  <a:close/>
                  <a:moveTo>
                    <a:pt x="1511" y="1356"/>
                  </a:moveTo>
                  <a:cubicBezTo>
                    <a:pt x="1511" y="1374"/>
                    <a:pt x="1496" y="1389"/>
                    <a:pt x="1478" y="1389"/>
                  </a:cubicBezTo>
                  <a:cubicBezTo>
                    <a:pt x="949" y="1389"/>
                    <a:pt x="949" y="1389"/>
                    <a:pt x="949" y="1389"/>
                  </a:cubicBezTo>
                  <a:cubicBezTo>
                    <a:pt x="931" y="1389"/>
                    <a:pt x="916" y="1374"/>
                    <a:pt x="916" y="1356"/>
                  </a:cubicBezTo>
                  <a:cubicBezTo>
                    <a:pt x="916" y="1269"/>
                    <a:pt x="916" y="1269"/>
                    <a:pt x="916" y="1269"/>
                  </a:cubicBezTo>
                  <a:cubicBezTo>
                    <a:pt x="1511" y="1269"/>
                    <a:pt x="1511" y="1269"/>
                    <a:pt x="1511" y="1269"/>
                  </a:cubicBezTo>
                  <a:lnTo>
                    <a:pt x="1511" y="1356"/>
                  </a:lnTo>
                  <a:close/>
                  <a:moveTo>
                    <a:pt x="385" y="172"/>
                  </a:moveTo>
                  <a:cubicBezTo>
                    <a:pt x="385" y="75"/>
                    <a:pt x="385" y="75"/>
                    <a:pt x="385" y="75"/>
                  </a:cubicBezTo>
                  <a:cubicBezTo>
                    <a:pt x="385" y="66"/>
                    <a:pt x="393" y="58"/>
                    <a:pt x="402" y="58"/>
                  </a:cubicBezTo>
                  <a:cubicBezTo>
                    <a:pt x="653" y="58"/>
                    <a:pt x="653" y="58"/>
                    <a:pt x="653" y="58"/>
                  </a:cubicBezTo>
                  <a:cubicBezTo>
                    <a:pt x="663" y="58"/>
                    <a:pt x="671" y="66"/>
                    <a:pt x="671" y="75"/>
                  </a:cubicBezTo>
                  <a:cubicBezTo>
                    <a:pt x="671" y="172"/>
                    <a:pt x="671" y="172"/>
                    <a:pt x="671" y="172"/>
                  </a:cubicBezTo>
                  <a:lnTo>
                    <a:pt x="385" y="172"/>
                  </a:lnTo>
                  <a:close/>
                  <a:moveTo>
                    <a:pt x="899" y="75"/>
                  </a:moveTo>
                  <a:cubicBezTo>
                    <a:pt x="899" y="66"/>
                    <a:pt x="906" y="58"/>
                    <a:pt x="916" y="58"/>
                  </a:cubicBezTo>
                  <a:cubicBezTo>
                    <a:pt x="1167" y="58"/>
                    <a:pt x="1167" y="58"/>
                    <a:pt x="1167" y="58"/>
                  </a:cubicBezTo>
                  <a:cubicBezTo>
                    <a:pt x="1177" y="58"/>
                    <a:pt x="1184" y="66"/>
                    <a:pt x="1184" y="75"/>
                  </a:cubicBezTo>
                  <a:cubicBezTo>
                    <a:pt x="1184" y="172"/>
                    <a:pt x="1184" y="172"/>
                    <a:pt x="1184" y="172"/>
                  </a:cubicBezTo>
                  <a:cubicBezTo>
                    <a:pt x="899" y="172"/>
                    <a:pt x="899" y="172"/>
                    <a:pt x="899" y="172"/>
                  </a:cubicBezTo>
                  <a:lnTo>
                    <a:pt x="899" y="75"/>
                  </a:lnTo>
                  <a:close/>
                  <a:moveTo>
                    <a:pt x="899" y="75"/>
                  </a:moveTo>
                  <a:cubicBezTo>
                    <a:pt x="899" y="75"/>
                    <a:pt x="899" y="75"/>
                    <a:pt x="899" y="7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167"/>
            <p:cNvSpPr>
              <a:spLocks noEditPoints="1"/>
            </p:cNvSpPr>
            <p:nvPr/>
          </p:nvSpPr>
          <p:spPr bwMode="auto">
            <a:xfrm>
              <a:off x="10885488" y="6450013"/>
              <a:ext cx="458788" cy="68263"/>
            </a:xfrm>
            <a:custGeom>
              <a:avLst/>
              <a:gdLst>
                <a:gd name="T0" fmla="*/ 0 w 387"/>
                <a:gd name="T1" fmla="*/ 29 h 59"/>
                <a:gd name="T2" fmla="*/ 29 w 387"/>
                <a:gd name="T3" fmla="*/ 59 h 59"/>
                <a:gd name="T4" fmla="*/ 358 w 387"/>
                <a:gd name="T5" fmla="*/ 59 h 59"/>
                <a:gd name="T6" fmla="*/ 387 w 387"/>
                <a:gd name="T7" fmla="*/ 29 h 59"/>
                <a:gd name="T8" fmla="*/ 358 w 387"/>
                <a:gd name="T9" fmla="*/ 0 h 59"/>
                <a:gd name="T10" fmla="*/ 29 w 387"/>
                <a:gd name="T11" fmla="*/ 0 h 59"/>
                <a:gd name="T12" fmla="*/ 0 w 387"/>
                <a:gd name="T13" fmla="*/ 29 h 59"/>
                <a:gd name="T14" fmla="*/ 0 w 387"/>
                <a:gd name="T15" fmla="*/ 29 h 59"/>
                <a:gd name="T16" fmla="*/ 0 w 387"/>
                <a:gd name="T17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7" h="59">
                  <a:moveTo>
                    <a:pt x="0" y="29"/>
                  </a:moveTo>
                  <a:cubicBezTo>
                    <a:pt x="0" y="45"/>
                    <a:pt x="13" y="59"/>
                    <a:pt x="29" y="59"/>
                  </a:cubicBezTo>
                  <a:cubicBezTo>
                    <a:pt x="358" y="59"/>
                    <a:pt x="358" y="59"/>
                    <a:pt x="358" y="59"/>
                  </a:cubicBezTo>
                  <a:cubicBezTo>
                    <a:pt x="374" y="59"/>
                    <a:pt x="387" y="45"/>
                    <a:pt x="387" y="29"/>
                  </a:cubicBezTo>
                  <a:cubicBezTo>
                    <a:pt x="387" y="13"/>
                    <a:pt x="374" y="0"/>
                    <a:pt x="35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168"/>
            <p:cNvSpPr>
              <a:spLocks noEditPoints="1"/>
            </p:cNvSpPr>
            <p:nvPr/>
          </p:nvSpPr>
          <p:spPr bwMode="auto">
            <a:xfrm>
              <a:off x="11480801" y="6450013"/>
              <a:ext cx="465138" cy="68263"/>
            </a:xfrm>
            <a:custGeom>
              <a:avLst/>
              <a:gdLst>
                <a:gd name="T0" fmla="*/ 29 w 393"/>
                <a:gd name="T1" fmla="*/ 58 h 58"/>
                <a:gd name="T2" fmla="*/ 364 w 393"/>
                <a:gd name="T3" fmla="*/ 58 h 58"/>
                <a:gd name="T4" fmla="*/ 393 w 393"/>
                <a:gd name="T5" fmla="*/ 29 h 58"/>
                <a:gd name="T6" fmla="*/ 364 w 393"/>
                <a:gd name="T7" fmla="*/ 0 h 58"/>
                <a:gd name="T8" fmla="*/ 29 w 393"/>
                <a:gd name="T9" fmla="*/ 0 h 58"/>
                <a:gd name="T10" fmla="*/ 0 w 393"/>
                <a:gd name="T11" fmla="*/ 29 h 58"/>
                <a:gd name="T12" fmla="*/ 29 w 393"/>
                <a:gd name="T13" fmla="*/ 58 h 58"/>
                <a:gd name="T14" fmla="*/ 29 w 393"/>
                <a:gd name="T15" fmla="*/ 58 h 58"/>
                <a:gd name="T16" fmla="*/ 29 w 39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58">
                  <a:moveTo>
                    <a:pt x="29" y="58"/>
                  </a:moveTo>
                  <a:cubicBezTo>
                    <a:pt x="364" y="58"/>
                    <a:pt x="364" y="58"/>
                    <a:pt x="364" y="58"/>
                  </a:cubicBezTo>
                  <a:cubicBezTo>
                    <a:pt x="380" y="58"/>
                    <a:pt x="393" y="45"/>
                    <a:pt x="393" y="29"/>
                  </a:cubicBezTo>
                  <a:cubicBezTo>
                    <a:pt x="393" y="13"/>
                    <a:pt x="380" y="0"/>
                    <a:pt x="36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169"/>
            <p:cNvSpPr>
              <a:spLocks noEditPoints="1"/>
            </p:cNvSpPr>
            <p:nvPr/>
          </p:nvSpPr>
          <p:spPr bwMode="auto">
            <a:xfrm>
              <a:off x="10941051" y="7092950"/>
              <a:ext cx="966788" cy="841375"/>
            </a:xfrm>
            <a:custGeom>
              <a:avLst/>
              <a:gdLst>
                <a:gd name="T0" fmla="*/ 238 w 817"/>
                <a:gd name="T1" fmla="*/ 718 h 718"/>
                <a:gd name="T2" fmla="*/ 267 w 817"/>
                <a:gd name="T3" fmla="*/ 689 h 718"/>
                <a:gd name="T4" fmla="*/ 267 w 817"/>
                <a:gd name="T5" fmla="*/ 295 h 718"/>
                <a:gd name="T6" fmla="*/ 525 w 817"/>
                <a:gd name="T7" fmla="*/ 295 h 718"/>
                <a:gd name="T8" fmla="*/ 525 w 817"/>
                <a:gd name="T9" fmla="*/ 689 h 718"/>
                <a:gd name="T10" fmla="*/ 554 w 817"/>
                <a:gd name="T11" fmla="*/ 718 h 718"/>
                <a:gd name="T12" fmla="*/ 583 w 817"/>
                <a:gd name="T13" fmla="*/ 689 h 718"/>
                <a:gd name="T14" fmla="*/ 583 w 817"/>
                <a:gd name="T15" fmla="*/ 295 h 718"/>
                <a:gd name="T16" fmla="*/ 713 w 817"/>
                <a:gd name="T17" fmla="*/ 295 h 718"/>
                <a:gd name="T18" fmla="*/ 817 w 817"/>
                <a:gd name="T19" fmla="*/ 191 h 718"/>
                <a:gd name="T20" fmla="*/ 817 w 817"/>
                <a:gd name="T21" fmla="*/ 104 h 718"/>
                <a:gd name="T22" fmla="*/ 713 w 817"/>
                <a:gd name="T23" fmla="*/ 0 h 718"/>
                <a:gd name="T24" fmla="*/ 104 w 817"/>
                <a:gd name="T25" fmla="*/ 0 h 718"/>
                <a:gd name="T26" fmla="*/ 0 w 817"/>
                <a:gd name="T27" fmla="*/ 104 h 718"/>
                <a:gd name="T28" fmla="*/ 0 w 817"/>
                <a:gd name="T29" fmla="*/ 191 h 718"/>
                <a:gd name="T30" fmla="*/ 104 w 817"/>
                <a:gd name="T31" fmla="*/ 295 h 718"/>
                <a:gd name="T32" fmla="*/ 209 w 817"/>
                <a:gd name="T33" fmla="*/ 295 h 718"/>
                <a:gd name="T34" fmla="*/ 209 w 817"/>
                <a:gd name="T35" fmla="*/ 689 h 718"/>
                <a:gd name="T36" fmla="*/ 238 w 817"/>
                <a:gd name="T37" fmla="*/ 718 h 718"/>
                <a:gd name="T38" fmla="*/ 58 w 817"/>
                <a:gd name="T39" fmla="*/ 191 h 718"/>
                <a:gd name="T40" fmla="*/ 58 w 817"/>
                <a:gd name="T41" fmla="*/ 104 h 718"/>
                <a:gd name="T42" fmla="*/ 104 w 817"/>
                <a:gd name="T43" fmla="*/ 58 h 718"/>
                <a:gd name="T44" fmla="*/ 712 w 817"/>
                <a:gd name="T45" fmla="*/ 58 h 718"/>
                <a:gd name="T46" fmla="*/ 758 w 817"/>
                <a:gd name="T47" fmla="*/ 104 h 718"/>
                <a:gd name="T48" fmla="*/ 758 w 817"/>
                <a:gd name="T49" fmla="*/ 191 h 718"/>
                <a:gd name="T50" fmla="*/ 712 w 817"/>
                <a:gd name="T51" fmla="*/ 238 h 718"/>
                <a:gd name="T52" fmla="*/ 104 w 817"/>
                <a:gd name="T53" fmla="*/ 238 h 718"/>
                <a:gd name="T54" fmla="*/ 58 w 817"/>
                <a:gd name="T55" fmla="*/ 191 h 718"/>
                <a:gd name="T56" fmla="*/ 58 w 817"/>
                <a:gd name="T57" fmla="*/ 191 h 718"/>
                <a:gd name="T58" fmla="*/ 58 w 817"/>
                <a:gd name="T59" fmla="*/ 19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7" h="718">
                  <a:moveTo>
                    <a:pt x="238" y="718"/>
                  </a:moveTo>
                  <a:cubicBezTo>
                    <a:pt x="254" y="718"/>
                    <a:pt x="267" y="705"/>
                    <a:pt x="267" y="689"/>
                  </a:cubicBezTo>
                  <a:cubicBezTo>
                    <a:pt x="267" y="295"/>
                    <a:pt x="267" y="295"/>
                    <a:pt x="267" y="295"/>
                  </a:cubicBezTo>
                  <a:cubicBezTo>
                    <a:pt x="525" y="295"/>
                    <a:pt x="525" y="295"/>
                    <a:pt x="525" y="295"/>
                  </a:cubicBezTo>
                  <a:cubicBezTo>
                    <a:pt x="525" y="689"/>
                    <a:pt x="525" y="689"/>
                    <a:pt x="525" y="689"/>
                  </a:cubicBezTo>
                  <a:cubicBezTo>
                    <a:pt x="525" y="705"/>
                    <a:pt x="538" y="718"/>
                    <a:pt x="554" y="718"/>
                  </a:cubicBezTo>
                  <a:cubicBezTo>
                    <a:pt x="570" y="718"/>
                    <a:pt x="583" y="705"/>
                    <a:pt x="583" y="689"/>
                  </a:cubicBezTo>
                  <a:cubicBezTo>
                    <a:pt x="583" y="295"/>
                    <a:pt x="583" y="295"/>
                    <a:pt x="583" y="295"/>
                  </a:cubicBezTo>
                  <a:cubicBezTo>
                    <a:pt x="713" y="295"/>
                    <a:pt x="713" y="295"/>
                    <a:pt x="713" y="295"/>
                  </a:cubicBezTo>
                  <a:cubicBezTo>
                    <a:pt x="770" y="295"/>
                    <a:pt x="817" y="249"/>
                    <a:pt x="817" y="191"/>
                  </a:cubicBezTo>
                  <a:cubicBezTo>
                    <a:pt x="817" y="104"/>
                    <a:pt x="817" y="104"/>
                    <a:pt x="817" y="104"/>
                  </a:cubicBezTo>
                  <a:cubicBezTo>
                    <a:pt x="817" y="47"/>
                    <a:pt x="770" y="0"/>
                    <a:pt x="713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7" y="0"/>
                    <a:pt x="0" y="47"/>
                    <a:pt x="0" y="10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49"/>
                    <a:pt x="47" y="295"/>
                    <a:pt x="104" y="295"/>
                  </a:cubicBezTo>
                  <a:cubicBezTo>
                    <a:pt x="209" y="295"/>
                    <a:pt x="209" y="295"/>
                    <a:pt x="209" y="295"/>
                  </a:cubicBezTo>
                  <a:cubicBezTo>
                    <a:pt x="209" y="689"/>
                    <a:pt x="209" y="689"/>
                    <a:pt x="209" y="689"/>
                  </a:cubicBezTo>
                  <a:cubicBezTo>
                    <a:pt x="209" y="705"/>
                    <a:pt x="222" y="718"/>
                    <a:pt x="238" y="718"/>
                  </a:cubicBezTo>
                  <a:close/>
                  <a:moveTo>
                    <a:pt x="58" y="191"/>
                  </a:moveTo>
                  <a:cubicBezTo>
                    <a:pt x="58" y="104"/>
                    <a:pt x="58" y="104"/>
                    <a:pt x="58" y="104"/>
                  </a:cubicBezTo>
                  <a:cubicBezTo>
                    <a:pt x="58" y="79"/>
                    <a:pt x="79" y="58"/>
                    <a:pt x="104" y="58"/>
                  </a:cubicBezTo>
                  <a:cubicBezTo>
                    <a:pt x="712" y="58"/>
                    <a:pt x="712" y="58"/>
                    <a:pt x="712" y="58"/>
                  </a:cubicBezTo>
                  <a:cubicBezTo>
                    <a:pt x="737" y="58"/>
                    <a:pt x="758" y="79"/>
                    <a:pt x="758" y="104"/>
                  </a:cubicBezTo>
                  <a:cubicBezTo>
                    <a:pt x="758" y="191"/>
                    <a:pt x="758" y="191"/>
                    <a:pt x="758" y="191"/>
                  </a:cubicBezTo>
                  <a:cubicBezTo>
                    <a:pt x="758" y="217"/>
                    <a:pt x="737" y="238"/>
                    <a:pt x="712" y="238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79" y="238"/>
                    <a:pt x="58" y="217"/>
                    <a:pt x="58" y="191"/>
                  </a:cubicBezTo>
                  <a:close/>
                  <a:moveTo>
                    <a:pt x="58" y="191"/>
                  </a:moveTo>
                  <a:cubicBezTo>
                    <a:pt x="58" y="191"/>
                    <a:pt x="58" y="191"/>
                    <a:pt x="58" y="19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9" name="Group 138"/>
          <p:cNvGrpSpPr>
            <a:grpSpLocks noChangeAspect="1"/>
          </p:cNvGrpSpPr>
          <p:nvPr/>
        </p:nvGrpSpPr>
        <p:grpSpPr>
          <a:xfrm>
            <a:off x="1524780" y="3746639"/>
            <a:ext cx="569083" cy="426720"/>
            <a:chOff x="10031413" y="6651625"/>
            <a:chExt cx="2436813" cy="1827213"/>
          </a:xfrm>
        </p:grpSpPr>
        <p:sp>
          <p:nvSpPr>
            <p:cNvPr id="140" name="Freeform 173"/>
            <p:cNvSpPr>
              <a:spLocks noEditPoints="1"/>
            </p:cNvSpPr>
            <p:nvPr/>
          </p:nvSpPr>
          <p:spPr bwMode="auto">
            <a:xfrm>
              <a:off x="10691813" y="7262813"/>
              <a:ext cx="1116013" cy="1171575"/>
            </a:xfrm>
            <a:custGeom>
              <a:avLst/>
              <a:gdLst>
                <a:gd name="T0" fmla="*/ 439 w 717"/>
                <a:gd name="T1" fmla="*/ 759 h 759"/>
                <a:gd name="T2" fmla="*/ 278 w 717"/>
                <a:gd name="T3" fmla="*/ 759 h 759"/>
                <a:gd name="T4" fmla="*/ 0 w 717"/>
                <a:gd name="T5" fmla="*/ 480 h 759"/>
                <a:gd name="T6" fmla="*/ 0 w 717"/>
                <a:gd name="T7" fmla="*/ 23 h 759"/>
                <a:gd name="T8" fmla="*/ 23 w 717"/>
                <a:gd name="T9" fmla="*/ 0 h 759"/>
                <a:gd name="T10" fmla="*/ 694 w 717"/>
                <a:gd name="T11" fmla="*/ 0 h 759"/>
                <a:gd name="T12" fmla="*/ 717 w 717"/>
                <a:gd name="T13" fmla="*/ 23 h 759"/>
                <a:gd name="T14" fmla="*/ 717 w 717"/>
                <a:gd name="T15" fmla="*/ 480 h 759"/>
                <a:gd name="T16" fmla="*/ 439 w 717"/>
                <a:gd name="T17" fmla="*/ 759 h 759"/>
                <a:gd name="T18" fmla="*/ 439 w 717"/>
                <a:gd name="T19" fmla="*/ 759 h 759"/>
                <a:gd name="T20" fmla="*/ 439 w 717"/>
                <a:gd name="T21" fmla="*/ 759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7" h="759">
                  <a:moveTo>
                    <a:pt x="439" y="759"/>
                  </a:moveTo>
                  <a:cubicBezTo>
                    <a:pt x="278" y="759"/>
                    <a:pt x="278" y="759"/>
                    <a:pt x="278" y="759"/>
                  </a:cubicBezTo>
                  <a:cubicBezTo>
                    <a:pt x="124" y="759"/>
                    <a:pt x="0" y="634"/>
                    <a:pt x="0" y="48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694" y="0"/>
                    <a:pt x="694" y="0"/>
                    <a:pt x="694" y="0"/>
                  </a:cubicBezTo>
                  <a:cubicBezTo>
                    <a:pt x="707" y="0"/>
                    <a:pt x="717" y="10"/>
                    <a:pt x="717" y="23"/>
                  </a:cubicBezTo>
                  <a:cubicBezTo>
                    <a:pt x="717" y="480"/>
                    <a:pt x="717" y="480"/>
                    <a:pt x="717" y="480"/>
                  </a:cubicBezTo>
                  <a:cubicBezTo>
                    <a:pt x="717" y="634"/>
                    <a:pt x="592" y="759"/>
                    <a:pt x="439" y="759"/>
                  </a:cubicBezTo>
                  <a:close/>
                  <a:moveTo>
                    <a:pt x="439" y="759"/>
                  </a:moveTo>
                  <a:cubicBezTo>
                    <a:pt x="439" y="759"/>
                    <a:pt x="439" y="759"/>
                    <a:pt x="439" y="7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174"/>
            <p:cNvSpPr>
              <a:spLocks noEditPoints="1"/>
            </p:cNvSpPr>
            <p:nvPr/>
          </p:nvSpPr>
          <p:spPr bwMode="auto">
            <a:xfrm>
              <a:off x="10872788" y="6651625"/>
              <a:ext cx="754063" cy="419100"/>
            </a:xfrm>
            <a:custGeom>
              <a:avLst/>
              <a:gdLst>
                <a:gd name="T0" fmla="*/ 0 w 485"/>
                <a:gd name="T1" fmla="*/ 242 h 271"/>
                <a:gd name="T2" fmla="*/ 30 w 485"/>
                <a:gd name="T3" fmla="*/ 271 h 271"/>
                <a:gd name="T4" fmla="*/ 59 w 485"/>
                <a:gd name="T5" fmla="*/ 242 h 271"/>
                <a:gd name="T6" fmla="*/ 243 w 485"/>
                <a:gd name="T7" fmla="*/ 58 h 271"/>
                <a:gd name="T8" fmla="*/ 427 w 485"/>
                <a:gd name="T9" fmla="*/ 242 h 271"/>
                <a:gd name="T10" fmla="*/ 456 w 485"/>
                <a:gd name="T11" fmla="*/ 271 h 271"/>
                <a:gd name="T12" fmla="*/ 485 w 485"/>
                <a:gd name="T13" fmla="*/ 242 h 271"/>
                <a:gd name="T14" fmla="*/ 243 w 485"/>
                <a:gd name="T15" fmla="*/ 0 h 271"/>
                <a:gd name="T16" fmla="*/ 0 w 485"/>
                <a:gd name="T17" fmla="*/ 242 h 271"/>
                <a:gd name="T18" fmla="*/ 0 w 485"/>
                <a:gd name="T19" fmla="*/ 242 h 271"/>
                <a:gd name="T20" fmla="*/ 0 w 485"/>
                <a:gd name="T21" fmla="*/ 24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5" h="271">
                  <a:moveTo>
                    <a:pt x="0" y="242"/>
                  </a:moveTo>
                  <a:cubicBezTo>
                    <a:pt x="0" y="258"/>
                    <a:pt x="14" y="271"/>
                    <a:pt x="30" y="271"/>
                  </a:cubicBezTo>
                  <a:cubicBezTo>
                    <a:pt x="46" y="271"/>
                    <a:pt x="59" y="258"/>
                    <a:pt x="59" y="242"/>
                  </a:cubicBezTo>
                  <a:cubicBezTo>
                    <a:pt x="59" y="140"/>
                    <a:pt x="141" y="58"/>
                    <a:pt x="243" y="58"/>
                  </a:cubicBezTo>
                  <a:cubicBezTo>
                    <a:pt x="344" y="58"/>
                    <a:pt x="427" y="140"/>
                    <a:pt x="427" y="242"/>
                  </a:cubicBezTo>
                  <a:cubicBezTo>
                    <a:pt x="427" y="258"/>
                    <a:pt x="440" y="271"/>
                    <a:pt x="456" y="271"/>
                  </a:cubicBezTo>
                  <a:cubicBezTo>
                    <a:pt x="472" y="271"/>
                    <a:pt x="485" y="258"/>
                    <a:pt x="485" y="242"/>
                  </a:cubicBezTo>
                  <a:cubicBezTo>
                    <a:pt x="485" y="108"/>
                    <a:pt x="376" y="0"/>
                    <a:pt x="243" y="0"/>
                  </a:cubicBezTo>
                  <a:cubicBezTo>
                    <a:pt x="110" y="0"/>
                    <a:pt x="0" y="108"/>
                    <a:pt x="0" y="242"/>
                  </a:cubicBezTo>
                  <a:close/>
                  <a:moveTo>
                    <a:pt x="0" y="242"/>
                  </a:moveTo>
                  <a:cubicBezTo>
                    <a:pt x="0" y="242"/>
                    <a:pt x="0" y="242"/>
                    <a:pt x="0" y="24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Freeform 175"/>
            <p:cNvSpPr>
              <a:spLocks noEditPoints="1"/>
            </p:cNvSpPr>
            <p:nvPr/>
          </p:nvSpPr>
          <p:spPr bwMode="auto">
            <a:xfrm>
              <a:off x="10031413" y="7064375"/>
              <a:ext cx="2436813" cy="1414463"/>
            </a:xfrm>
            <a:custGeom>
              <a:avLst/>
              <a:gdLst>
                <a:gd name="T0" fmla="*/ 1170 w 1565"/>
                <a:gd name="T1" fmla="*/ 421 h 917"/>
                <a:gd name="T2" fmla="*/ 1262 w 1565"/>
                <a:gd name="T3" fmla="*/ 302 h 917"/>
                <a:gd name="T4" fmla="*/ 1392 w 1565"/>
                <a:gd name="T5" fmla="*/ 29 h 917"/>
                <a:gd name="T6" fmla="*/ 1333 w 1565"/>
                <a:gd name="T7" fmla="*/ 29 h 917"/>
                <a:gd name="T8" fmla="*/ 1262 w 1565"/>
                <a:gd name="T9" fmla="*/ 244 h 917"/>
                <a:gd name="T10" fmla="*/ 1170 w 1565"/>
                <a:gd name="T11" fmla="*/ 175 h 917"/>
                <a:gd name="T12" fmla="*/ 470 w 1565"/>
                <a:gd name="T13" fmla="*/ 100 h 917"/>
                <a:gd name="T14" fmla="*/ 395 w 1565"/>
                <a:gd name="T15" fmla="*/ 245 h 917"/>
                <a:gd name="T16" fmla="*/ 231 w 1565"/>
                <a:gd name="T17" fmla="*/ 174 h 917"/>
                <a:gd name="T18" fmla="*/ 202 w 1565"/>
                <a:gd name="T19" fmla="*/ 0 h 917"/>
                <a:gd name="T20" fmla="*/ 173 w 1565"/>
                <a:gd name="T21" fmla="*/ 174 h 917"/>
                <a:gd name="T22" fmla="*/ 395 w 1565"/>
                <a:gd name="T23" fmla="*/ 303 h 917"/>
                <a:gd name="T24" fmla="*/ 29 w 1565"/>
                <a:gd name="T25" fmla="*/ 421 h 917"/>
                <a:gd name="T26" fmla="*/ 29 w 1565"/>
                <a:gd name="T27" fmla="*/ 479 h 917"/>
                <a:gd name="T28" fmla="*/ 395 w 1565"/>
                <a:gd name="T29" fmla="*/ 597 h 917"/>
                <a:gd name="T30" fmla="*/ 173 w 1565"/>
                <a:gd name="T31" fmla="*/ 726 h 917"/>
                <a:gd name="T32" fmla="*/ 202 w 1565"/>
                <a:gd name="T33" fmla="*/ 899 h 917"/>
                <a:gd name="T34" fmla="*/ 231 w 1565"/>
                <a:gd name="T35" fmla="*/ 726 h 917"/>
                <a:gd name="T36" fmla="*/ 399 w 1565"/>
                <a:gd name="T37" fmla="*/ 655 h 917"/>
                <a:gd name="T38" fmla="*/ 859 w 1565"/>
                <a:gd name="T39" fmla="*/ 917 h 917"/>
                <a:gd name="T40" fmla="*/ 1262 w 1565"/>
                <a:gd name="T41" fmla="*/ 655 h 917"/>
                <a:gd name="T42" fmla="*/ 1333 w 1565"/>
                <a:gd name="T43" fmla="*/ 870 h 917"/>
                <a:gd name="T44" fmla="*/ 1392 w 1565"/>
                <a:gd name="T45" fmla="*/ 870 h 917"/>
                <a:gd name="T46" fmla="*/ 1262 w 1565"/>
                <a:gd name="T47" fmla="*/ 597 h 917"/>
                <a:gd name="T48" fmla="*/ 1170 w 1565"/>
                <a:gd name="T49" fmla="*/ 479 h 917"/>
                <a:gd name="T50" fmla="*/ 1565 w 1565"/>
                <a:gd name="T51" fmla="*/ 450 h 917"/>
                <a:gd name="T52" fmla="*/ 453 w 1565"/>
                <a:gd name="T53" fmla="*/ 605 h 917"/>
                <a:gd name="T54" fmla="*/ 470 w 1565"/>
                <a:gd name="T55" fmla="*/ 158 h 917"/>
                <a:gd name="T56" fmla="*/ 754 w 1565"/>
                <a:gd name="T57" fmla="*/ 858 h 917"/>
                <a:gd name="T58" fmla="*/ 453 w 1565"/>
                <a:gd name="T59" fmla="*/ 605 h 917"/>
                <a:gd name="T60" fmla="*/ 811 w 1565"/>
                <a:gd name="T61" fmla="*/ 858 h 917"/>
                <a:gd name="T62" fmla="*/ 1095 w 1565"/>
                <a:gd name="T63" fmla="*/ 158 h 917"/>
                <a:gd name="T64" fmla="*/ 1112 w 1565"/>
                <a:gd name="T65" fmla="*/ 605 h 917"/>
                <a:gd name="T66" fmla="*/ 859 w 1565"/>
                <a:gd name="T67" fmla="*/ 858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5" h="917">
                  <a:moveTo>
                    <a:pt x="1536" y="421"/>
                  </a:moveTo>
                  <a:cubicBezTo>
                    <a:pt x="1170" y="421"/>
                    <a:pt x="1170" y="421"/>
                    <a:pt x="1170" y="421"/>
                  </a:cubicBezTo>
                  <a:cubicBezTo>
                    <a:pt x="1170" y="302"/>
                    <a:pt x="1170" y="302"/>
                    <a:pt x="1170" y="302"/>
                  </a:cubicBezTo>
                  <a:cubicBezTo>
                    <a:pt x="1262" y="302"/>
                    <a:pt x="1262" y="302"/>
                    <a:pt x="1262" y="302"/>
                  </a:cubicBezTo>
                  <a:cubicBezTo>
                    <a:pt x="1333" y="302"/>
                    <a:pt x="1392" y="244"/>
                    <a:pt x="1392" y="173"/>
                  </a:cubicBezTo>
                  <a:cubicBezTo>
                    <a:pt x="1392" y="29"/>
                    <a:pt x="1392" y="29"/>
                    <a:pt x="1392" y="29"/>
                  </a:cubicBezTo>
                  <a:cubicBezTo>
                    <a:pt x="1392" y="13"/>
                    <a:pt x="1379" y="0"/>
                    <a:pt x="1363" y="0"/>
                  </a:cubicBezTo>
                  <a:cubicBezTo>
                    <a:pt x="1347" y="0"/>
                    <a:pt x="1333" y="13"/>
                    <a:pt x="1333" y="29"/>
                  </a:cubicBezTo>
                  <a:cubicBezTo>
                    <a:pt x="1333" y="173"/>
                    <a:pt x="1333" y="173"/>
                    <a:pt x="1333" y="173"/>
                  </a:cubicBezTo>
                  <a:cubicBezTo>
                    <a:pt x="1333" y="213"/>
                    <a:pt x="1301" y="244"/>
                    <a:pt x="1262" y="244"/>
                  </a:cubicBezTo>
                  <a:cubicBezTo>
                    <a:pt x="1170" y="244"/>
                    <a:pt x="1170" y="244"/>
                    <a:pt x="1170" y="244"/>
                  </a:cubicBezTo>
                  <a:cubicBezTo>
                    <a:pt x="1170" y="175"/>
                    <a:pt x="1170" y="175"/>
                    <a:pt x="1170" y="175"/>
                  </a:cubicBezTo>
                  <a:cubicBezTo>
                    <a:pt x="1170" y="134"/>
                    <a:pt x="1136" y="100"/>
                    <a:pt x="1095" y="100"/>
                  </a:cubicBezTo>
                  <a:cubicBezTo>
                    <a:pt x="470" y="100"/>
                    <a:pt x="470" y="100"/>
                    <a:pt x="470" y="100"/>
                  </a:cubicBezTo>
                  <a:cubicBezTo>
                    <a:pt x="428" y="100"/>
                    <a:pt x="395" y="134"/>
                    <a:pt x="395" y="175"/>
                  </a:cubicBezTo>
                  <a:cubicBezTo>
                    <a:pt x="395" y="245"/>
                    <a:pt x="395" y="245"/>
                    <a:pt x="395" y="245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263" y="245"/>
                    <a:pt x="231" y="213"/>
                    <a:pt x="231" y="174"/>
                  </a:cubicBezTo>
                  <a:cubicBezTo>
                    <a:pt x="231" y="29"/>
                    <a:pt x="231" y="29"/>
                    <a:pt x="231" y="29"/>
                  </a:cubicBezTo>
                  <a:cubicBezTo>
                    <a:pt x="231" y="13"/>
                    <a:pt x="218" y="0"/>
                    <a:pt x="202" y="0"/>
                  </a:cubicBezTo>
                  <a:cubicBezTo>
                    <a:pt x="186" y="0"/>
                    <a:pt x="173" y="13"/>
                    <a:pt x="173" y="29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245"/>
                    <a:pt x="231" y="303"/>
                    <a:pt x="302" y="303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5" y="421"/>
                    <a:pt x="395" y="421"/>
                    <a:pt x="395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13" y="421"/>
                    <a:pt x="0" y="434"/>
                    <a:pt x="0" y="450"/>
                  </a:cubicBezTo>
                  <a:cubicBezTo>
                    <a:pt x="0" y="466"/>
                    <a:pt x="13" y="479"/>
                    <a:pt x="29" y="479"/>
                  </a:cubicBezTo>
                  <a:cubicBezTo>
                    <a:pt x="395" y="479"/>
                    <a:pt x="395" y="479"/>
                    <a:pt x="395" y="479"/>
                  </a:cubicBezTo>
                  <a:cubicBezTo>
                    <a:pt x="395" y="597"/>
                    <a:pt x="395" y="597"/>
                    <a:pt x="395" y="597"/>
                  </a:cubicBezTo>
                  <a:cubicBezTo>
                    <a:pt x="302" y="597"/>
                    <a:pt x="302" y="597"/>
                    <a:pt x="302" y="597"/>
                  </a:cubicBezTo>
                  <a:cubicBezTo>
                    <a:pt x="231" y="597"/>
                    <a:pt x="173" y="655"/>
                    <a:pt x="173" y="726"/>
                  </a:cubicBezTo>
                  <a:cubicBezTo>
                    <a:pt x="173" y="870"/>
                    <a:pt x="173" y="870"/>
                    <a:pt x="173" y="870"/>
                  </a:cubicBezTo>
                  <a:cubicBezTo>
                    <a:pt x="173" y="886"/>
                    <a:pt x="186" y="899"/>
                    <a:pt x="202" y="899"/>
                  </a:cubicBezTo>
                  <a:cubicBezTo>
                    <a:pt x="218" y="899"/>
                    <a:pt x="231" y="886"/>
                    <a:pt x="231" y="870"/>
                  </a:cubicBezTo>
                  <a:cubicBezTo>
                    <a:pt x="231" y="726"/>
                    <a:pt x="231" y="726"/>
                    <a:pt x="231" y="726"/>
                  </a:cubicBezTo>
                  <a:cubicBezTo>
                    <a:pt x="231" y="686"/>
                    <a:pt x="263" y="655"/>
                    <a:pt x="302" y="655"/>
                  </a:cubicBezTo>
                  <a:cubicBezTo>
                    <a:pt x="399" y="655"/>
                    <a:pt x="399" y="655"/>
                    <a:pt x="399" y="655"/>
                  </a:cubicBezTo>
                  <a:cubicBezTo>
                    <a:pt x="422" y="803"/>
                    <a:pt x="551" y="917"/>
                    <a:pt x="706" y="917"/>
                  </a:cubicBezTo>
                  <a:cubicBezTo>
                    <a:pt x="859" y="917"/>
                    <a:pt x="859" y="917"/>
                    <a:pt x="859" y="917"/>
                  </a:cubicBezTo>
                  <a:cubicBezTo>
                    <a:pt x="1013" y="917"/>
                    <a:pt x="1142" y="803"/>
                    <a:pt x="1166" y="655"/>
                  </a:cubicBezTo>
                  <a:cubicBezTo>
                    <a:pt x="1262" y="655"/>
                    <a:pt x="1262" y="655"/>
                    <a:pt x="1262" y="655"/>
                  </a:cubicBezTo>
                  <a:cubicBezTo>
                    <a:pt x="1302" y="655"/>
                    <a:pt x="1333" y="687"/>
                    <a:pt x="1333" y="726"/>
                  </a:cubicBezTo>
                  <a:cubicBezTo>
                    <a:pt x="1333" y="870"/>
                    <a:pt x="1333" y="870"/>
                    <a:pt x="1333" y="870"/>
                  </a:cubicBezTo>
                  <a:cubicBezTo>
                    <a:pt x="1333" y="886"/>
                    <a:pt x="1347" y="899"/>
                    <a:pt x="1363" y="899"/>
                  </a:cubicBezTo>
                  <a:cubicBezTo>
                    <a:pt x="1379" y="899"/>
                    <a:pt x="1392" y="886"/>
                    <a:pt x="1392" y="870"/>
                  </a:cubicBezTo>
                  <a:cubicBezTo>
                    <a:pt x="1392" y="726"/>
                    <a:pt x="1392" y="726"/>
                    <a:pt x="1392" y="726"/>
                  </a:cubicBezTo>
                  <a:cubicBezTo>
                    <a:pt x="1392" y="655"/>
                    <a:pt x="1334" y="597"/>
                    <a:pt x="1262" y="597"/>
                  </a:cubicBezTo>
                  <a:cubicBezTo>
                    <a:pt x="1170" y="597"/>
                    <a:pt x="1170" y="597"/>
                    <a:pt x="1170" y="597"/>
                  </a:cubicBezTo>
                  <a:cubicBezTo>
                    <a:pt x="1170" y="479"/>
                    <a:pt x="1170" y="479"/>
                    <a:pt x="1170" y="479"/>
                  </a:cubicBezTo>
                  <a:cubicBezTo>
                    <a:pt x="1536" y="479"/>
                    <a:pt x="1536" y="479"/>
                    <a:pt x="1536" y="479"/>
                  </a:cubicBezTo>
                  <a:cubicBezTo>
                    <a:pt x="1552" y="479"/>
                    <a:pt x="1565" y="466"/>
                    <a:pt x="1565" y="450"/>
                  </a:cubicBezTo>
                  <a:cubicBezTo>
                    <a:pt x="1564" y="434"/>
                    <a:pt x="1552" y="421"/>
                    <a:pt x="1536" y="421"/>
                  </a:cubicBezTo>
                  <a:close/>
                  <a:moveTo>
                    <a:pt x="453" y="605"/>
                  </a:moveTo>
                  <a:cubicBezTo>
                    <a:pt x="453" y="175"/>
                    <a:pt x="453" y="175"/>
                    <a:pt x="453" y="175"/>
                  </a:cubicBezTo>
                  <a:cubicBezTo>
                    <a:pt x="453" y="166"/>
                    <a:pt x="461" y="158"/>
                    <a:pt x="470" y="158"/>
                  </a:cubicBezTo>
                  <a:cubicBezTo>
                    <a:pt x="754" y="158"/>
                    <a:pt x="754" y="158"/>
                    <a:pt x="754" y="158"/>
                  </a:cubicBezTo>
                  <a:cubicBezTo>
                    <a:pt x="754" y="858"/>
                    <a:pt x="754" y="858"/>
                    <a:pt x="754" y="858"/>
                  </a:cubicBezTo>
                  <a:cubicBezTo>
                    <a:pt x="706" y="858"/>
                    <a:pt x="706" y="858"/>
                    <a:pt x="706" y="858"/>
                  </a:cubicBezTo>
                  <a:cubicBezTo>
                    <a:pt x="566" y="858"/>
                    <a:pt x="453" y="745"/>
                    <a:pt x="453" y="605"/>
                  </a:cubicBezTo>
                  <a:close/>
                  <a:moveTo>
                    <a:pt x="859" y="858"/>
                  </a:moveTo>
                  <a:cubicBezTo>
                    <a:pt x="811" y="858"/>
                    <a:pt x="811" y="858"/>
                    <a:pt x="811" y="858"/>
                  </a:cubicBezTo>
                  <a:cubicBezTo>
                    <a:pt x="811" y="158"/>
                    <a:pt x="811" y="158"/>
                    <a:pt x="811" y="158"/>
                  </a:cubicBezTo>
                  <a:cubicBezTo>
                    <a:pt x="1095" y="158"/>
                    <a:pt x="1095" y="158"/>
                    <a:pt x="1095" y="158"/>
                  </a:cubicBezTo>
                  <a:cubicBezTo>
                    <a:pt x="1104" y="158"/>
                    <a:pt x="1112" y="166"/>
                    <a:pt x="1112" y="175"/>
                  </a:cubicBezTo>
                  <a:cubicBezTo>
                    <a:pt x="1112" y="605"/>
                    <a:pt x="1112" y="605"/>
                    <a:pt x="1112" y="605"/>
                  </a:cubicBezTo>
                  <a:cubicBezTo>
                    <a:pt x="1112" y="745"/>
                    <a:pt x="998" y="858"/>
                    <a:pt x="859" y="858"/>
                  </a:cubicBezTo>
                  <a:close/>
                  <a:moveTo>
                    <a:pt x="859" y="858"/>
                  </a:moveTo>
                  <a:cubicBezTo>
                    <a:pt x="859" y="858"/>
                    <a:pt x="859" y="858"/>
                    <a:pt x="859" y="8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3" name="Group 142"/>
          <p:cNvGrpSpPr>
            <a:grpSpLocks noChangeAspect="1"/>
          </p:cNvGrpSpPr>
          <p:nvPr/>
        </p:nvGrpSpPr>
        <p:grpSpPr>
          <a:xfrm>
            <a:off x="2812459" y="3812815"/>
            <a:ext cx="433703" cy="426720"/>
            <a:chOff x="9269413" y="7142163"/>
            <a:chExt cx="1873249" cy="1843088"/>
          </a:xfrm>
        </p:grpSpPr>
        <p:sp>
          <p:nvSpPr>
            <p:cNvPr id="144" name="Freeform 179"/>
            <p:cNvSpPr>
              <a:spLocks noEditPoints="1"/>
            </p:cNvSpPr>
            <p:nvPr/>
          </p:nvSpPr>
          <p:spPr bwMode="auto">
            <a:xfrm>
              <a:off x="9964738" y="7823200"/>
              <a:ext cx="566737" cy="563563"/>
            </a:xfrm>
            <a:custGeom>
              <a:avLst/>
              <a:gdLst>
                <a:gd name="T0" fmla="*/ 0 w 481"/>
                <a:gd name="T1" fmla="*/ 8 h 483"/>
                <a:gd name="T2" fmla="*/ 11 w 481"/>
                <a:gd name="T3" fmla="*/ 2 h 483"/>
                <a:gd name="T4" fmla="*/ 52 w 481"/>
                <a:gd name="T5" fmla="*/ 21 h 483"/>
                <a:gd name="T6" fmla="*/ 474 w 481"/>
                <a:gd name="T7" fmla="*/ 213 h 483"/>
                <a:gd name="T8" fmla="*/ 481 w 481"/>
                <a:gd name="T9" fmla="*/ 221 h 483"/>
                <a:gd name="T10" fmla="*/ 474 w 481"/>
                <a:gd name="T11" fmla="*/ 229 h 483"/>
                <a:gd name="T12" fmla="*/ 297 w 481"/>
                <a:gd name="T13" fmla="*/ 299 h 483"/>
                <a:gd name="T14" fmla="*/ 227 w 481"/>
                <a:gd name="T15" fmla="*/ 475 h 483"/>
                <a:gd name="T16" fmla="*/ 219 w 481"/>
                <a:gd name="T17" fmla="*/ 483 h 483"/>
                <a:gd name="T18" fmla="*/ 211 w 481"/>
                <a:gd name="T19" fmla="*/ 476 h 483"/>
                <a:gd name="T20" fmla="*/ 3 w 481"/>
                <a:gd name="T21" fmla="*/ 15 h 483"/>
                <a:gd name="T22" fmla="*/ 0 w 481"/>
                <a:gd name="T23" fmla="*/ 8 h 483"/>
                <a:gd name="T24" fmla="*/ 0 w 481"/>
                <a:gd name="T25" fmla="*/ 8 h 483"/>
                <a:gd name="T26" fmla="*/ 0 w 481"/>
                <a:gd name="T27" fmla="*/ 8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483">
                  <a:moveTo>
                    <a:pt x="0" y="8"/>
                  </a:moveTo>
                  <a:cubicBezTo>
                    <a:pt x="0" y="3"/>
                    <a:pt x="5" y="0"/>
                    <a:pt x="11" y="2"/>
                  </a:cubicBezTo>
                  <a:cubicBezTo>
                    <a:pt x="25" y="8"/>
                    <a:pt x="38" y="14"/>
                    <a:pt x="52" y="21"/>
                  </a:cubicBezTo>
                  <a:cubicBezTo>
                    <a:pt x="474" y="213"/>
                    <a:pt x="474" y="213"/>
                    <a:pt x="474" y="213"/>
                  </a:cubicBezTo>
                  <a:cubicBezTo>
                    <a:pt x="478" y="214"/>
                    <a:pt x="481" y="216"/>
                    <a:pt x="481" y="221"/>
                  </a:cubicBezTo>
                  <a:cubicBezTo>
                    <a:pt x="481" y="226"/>
                    <a:pt x="478" y="227"/>
                    <a:pt x="474" y="229"/>
                  </a:cubicBezTo>
                  <a:cubicBezTo>
                    <a:pt x="415" y="252"/>
                    <a:pt x="356" y="276"/>
                    <a:pt x="297" y="299"/>
                  </a:cubicBezTo>
                  <a:cubicBezTo>
                    <a:pt x="274" y="358"/>
                    <a:pt x="250" y="416"/>
                    <a:pt x="227" y="475"/>
                  </a:cubicBezTo>
                  <a:cubicBezTo>
                    <a:pt x="225" y="479"/>
                    <a:pt x="224" y="483"/>
                    <a:pt x="219" y="483"/>
                  </a:cubicBezTo>
                  <a:cubicBezTo>
                    <a:pt x="214" y="483"/>
                    <a:pt x="213" y="479"/>
                    <a:pt x="211" y="476"/>
                  </a:cubicBezTo>
                  <a:cubicBezTo>
                    <a:pt x="141" y="322"/>
                    <a:pt x="72" y="168"/>
                    <a:pt x="3" y="15"/>
                  </a:cubicBezTo>
                  <a:cubicBezTo>
                    <a:pt x="2" y="13"/>
                    <a:pt x="0" y="11"/>
                    <a:pt x="0" y="8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Freeform 180"/>
            <p:cNvSpPr>
              <a:spLocks noEditPoints="1"/>
            </p:cNvSpPr>
            <p:nvPr/>
          </p:nvSpPr>
          <p:spPr bwMode="auto">
            <a:xfrm>
              <a:off x="10117138" y="7432675"/>
              <a:ext cx="71437" cy="69850"/>
            </a:xfrm>
            <a:custGeom>
              <a:avLst/>
              <a:gdLst>
                <a:gd name="T0" fmla="*/ 33 w 61"/>
                <a:gd name="T1" fmla="*/ 59 h 60"/>
                <a:gd name="T2" fmla="*/ 59 w 61"/>
                <a:gd name="T3" fmla="*/ 28 h 60"/>
                <a:gd name="T4" fmla="*/ 28 w 61"/>
                <a:gd name="T5" fmla="*/ 2 h 60"/>
                <a:gd name="T6" fmla="*/ 1 w 61"/>
                <a:gd name="T7" fmla="*/ 33 h 60"/>
                <a:gd name="T8" fmla="*/ 30 w 61"/>
                <a:gd name="T9" fmla="*/ 60 h 60"/>
                <a:gd name="T10" fmla="*/ 33 w 61"/>
                <a:gd name="T11" fmla="*/ 59 h 60"/>
                <a:gd name="T12" fmla="*/ 33 w 61"/>
                <a:gd name="T13" fmla="*/ 59 h 60"/>
                <a:gd name="T14" fmla="*/ 33 w 61"/>
                <a:gd name="T1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33" y="59"/>
                  </a:moveTo>
                  <a:cubicBezTo>
                    <a:pt x="49" y="58"/>
                    <a:pt x="61" y="44"/>
                    <a:pt x="59" y="28"/>
                  </a:cubicBezTo>
                  <a:cubicBezTo>
                    <a:pt x="57" y="12"/>
                    <a:pt x="43" y="0"/>
                    <a:pt x="28" y="2"/>
                  </a:cubicBezTo>
                  <a:cubicBezTo>
                    <a:pt x="12" y="3"/>
                    <a:pt x="0" y="17"/>
                    <a:pt x="1" y="33"/>
                  </a:cubicBezTo>
                  <a:cubicBezTo>
                    <a:pt x="3" y="48"/>
                    <a:pt x="15" y="60"/>
                    <a:pt x="30" y="60"/>
                  </a:cubicBezTo>
                  <a:cubicBezTo>
                    <a:pt x="31" y="60"/>
                    <a:pt x="32" y="59"/>
                    <a:pt x="33" y="59"/>
                  </a:cubicBezTo>
                  <a:close/>
                  <a:moveTo>
                    <a:pt x="33" y="59"/>
                  </a:moveTo>
                  <a:cubicBezTo>
                    <a:pt x="33" y="59"/>
                    <a:pt x="33" y="59"/>
                    <a:pt x="33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181"/>
            <p:cNvSpPr>
              <a:spLocks noEditPoints="1"/>
            </p:cNvSpPr>
            <p:nvPr/>
          </p:nvSpPr>
          <p:spPr bwMode="auto">
            <a:xfrm>
              <a:off x="10164763" y="8613775"/>
              <a:ext cx="68262" cy="66675"/>
            </a:xfrm>
            <a:custGeom>
              <a:avLst/>
              <a:gdLst>
                <a:gd name="T0" fmla="*/ 29 w 58"/>
                <a:gd name="T1" fmla="*/ 58 h 58"/>
                <a:gd name="T2" fmla="*/ 58 w 58"/>
                <a:gd name="T3" fmla="*/ 29 h 58"/>
                <a:gd name="T4" fmla="*/ 30 w 58"/>
                <a:gd name="T5" fmla="*/ 0 h 58"/>
                <a:gd name="T6" fmla="*/ 0 w 58"/>
                <a:gd name="T7" fmla="*/ 28 h 58"/>
                <a:gd name="T8" fmla="*/ 29 w 58"/>
                <a:gd name="T9" fmla="*/ 58 h 58"/>
                <a:gd name="T10" fmla="*/ 29 w 58"/>
                <a:gd name="T11" fmla="*/ 58 h 58"/>
                <a:gd name="T12" fmla="*/ 29 w 58"/>
                <a:gd name="T13" fmla="*/ 58 h 58"/>
                <a:gd name="T14" fmla="*/ 29 w 58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6" y="0"/>
                    <a:pt x="30" y="0"/>
                  </a:cubicBezTo>
                  <a:cubicBezTo>
                    <a:pt x="14" y="0"/>
                    <a:pt x="0" y="12"/>
                    <a:pt x="0" y="28"/>
                  </a:cubicBezTo>
                  <a:cubicBezTo>
                    <a:pt x="0" y="44"/>
                    <a:pt x="13" y="57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182"/>
            <p:cNvSpPr>
              <a:spLocks noEditPoints="1"/>
            </p:cNvSpPr>
            <p:nvPr/>
          </p:nvSpPr>
          <p:spPr bwMode="auto">
            <a:xfrm>
              <a:off x="9578975" y="8102600"/>
              <a:ext cx="73025" cy="69850"/>
            </a:xfrm>
            <a:custGeom>
              <a:avLst/>
              <a:gdLst>
                <a:gd name="T0" fmla="*/ 60 w 62"/>
                <a:gd name="T1" fmla="*/ 27 h 60"/>
                <a:gd name="T2" fmla="*/ 27 w 62"/>
                <a:gd name="T3" fmla="*/ 2 h 60"/>
                <a:gd name="T4" fmla="*/ 2 w 62"/>
                <a:gd name="T5" fmla="*/ 35 h 60"/>
                <a:gd name="T6" fmla="*/ 31 w 62"/>
                <a:gd name="T7" fmla="*/ 60 h 60"/>
                <a:gd name="T8" fmla="*/ 35 w 62"/>
                <a:gd name="T9" fmla="*/ 59 h 60"/>
                <a:gd name="T10" fmla="*/ 60 w 62"/>
                <a:gd name="T11" fmla="*/ 27 h 60"/>
                <a:gd name="T12" fmla="*/ 60 w 62"/>
                <a:gd name="T13" fmla="*/ 27 h 60"/>
                <a:gd name="T14" fmla="*/ 60 w 62"/>
                <a:gd name="T15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0">
                  <a:moveTo>
                    <a:pt x="60" y="27"/>
                  </a:moveTo>
                  <a:cubicBezTo>
                    <a:pt x="58" y="11"/>
                    <a:pt x="43" y="0"/>
                    <a:pt x="27" y="2"/>
                  </a:cubicBezTo>
                  <a:cubicBezTo>
                    <a:pt x="11" y="4"/>
                    <a:pt x="0" y="19"/>
                    <a:pt x="2" y="35"/>
                  </a:cubicBezTo>
                  <a:cubicBezTo>
                    <a:pt x="4" y="49"/>
                    <a:pt x="17" y="60"/>
                    <a:pt x="31" y="60"/>
                  </a:cubicBezTo>
                  <a:cubicBezTo>
                    <a:pt x="32" y="60"/>
                    <a:pt x="34" y="60"/>
                    <a:pt x="35" y="59"/>
                  </a:cubicBezTo>
                  <a:cubicBezTo>
                    <a:pt x="51" y="57"/>
                    <a:pt x="62" y="43"/>
                    <a:pt x="60" y="27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7"/>
                    <a:pt x="60" y="2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183"/>
            <p:cNvSpPr>
              <a:spLocks noEditPoints="1"/>
            </p:cNvSpPr>
            <p:nvPr/>
          </p:nvSpPr>
          <p:spPr bwMode="auto">
            <a:xfrm>
              <a:off x="9996488" y="7453313"/>
              <a:ext cx="76200" cy="71438"/>
            </a:xfrm>
            <a:custGeom>
              <a:avLst/>
              <a:gdLst>
                <a:gd name="T0" fmla="*/ 32 w 65"/>
                <a:gd name="T1" fmla="*/ 61 h 61"/>
                <a:gd name="T2" fmla="*/ 41 w 65"/>
                <a:gd name="T3" fmla="*/ 60 h 61"/>
                <a:gd name="T4" fmla="*/ 60 w 65"/>
                <a:gd name="T5" fmla="*/ 24 h 61"/>
                <a:gd name="T6" fmla="*/ 24 w 65"/>
                <a:gd name="T7" fmla="*/ 4 h 61"/>
                <a:gd name="T8" fmla="*/ 5 w 65"/>
                <a:gd name="T9" fmla="*/ 40 h 61"/>
                <a:gd name="T10" fmla="*/ 32 w 65"/>
                <a:gd name="T11" fmla="*/ 61 h 61"/>
                <a:gd name="T12" fmla="*/ 32 w 65"/>
                <a:gd name="T13" fmla="*/ 61 h 61"/>
                <a:gd name="T14" fmla="*/ 32 w 6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32" y="61"/>
                  </a:moveTo>
                  <a:cubicBezTo>
                    <a:pt x="35" y="61"/>
                    <a:pt x="38" y="61"/>
                    <a:pt x="41" y="60"/>
                  </a:cubicBezTo>
                  <a:cubicBezTo>
                    <a:pt x="56" y="55"/>
                    <a:pt x="65" y="39"/>
                    <a:pt x="60" y="24"/>
                  </a:cubicBezTo>
                  <a:cubicBezTo>
                    <a:pt x="55" y="8"/>
                    <a:pt x="39" y="0"/>
                    <a:pt x="24" y="4"/>
                  </a:cubicBezTo>
                  <a:cubicBezTo>
                    <a:pt x="9" y="9"/>
                    <a:pt x="0" y="25"/>
                    <a:pt x="5" y="40"/>
                  </a:cubicBezTo>
                  <a:cubicBezTo>
                    <a:pt x="9" y="53"/>
                    <a:pt x="20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184"/>
            <p:cNvSpPr>
              <a:spLocks noEditPoints="1"/>
            </p:cNvSpPr>
            <p:nvPr/>
          </p:nvSpPr>
          <p:spPr bwMode="auto">
            <a:xfrm>
              <a:off x="9575800" y="7983538"/>
              <a:ext cx="69850" cy="69850"/>
            </a:xfrm>
            <a:custGeom>
              <a:avLst/>
              <a:gdLst>
                <a:gd name="T0" fmla="*/ 1 w 59"/>
                <a:gd name="T1" fmla="*/ 28 h 59"/>
                <a:gd name="T2" fmla="*/ 28 w 59"/>
                <a:gd name="T3" fmla="*/ 59 h 59"/>
                <a:gd name="T4" fmla="*/ 30 w 59"/>
                <a:gd name="T5" fmla="*/ 59 h 59"/>
                <a:gd name="T6" fmla="*/ 58 w 59"/>
                <a:gd name="T7" fmla="*/ 32 h 59"/>
                <a:gd name="T8" fmla="*/ 31 w 59"/>
                <a:gd name="T9" fmla="*/ 1 h 59"/>
                <a:gd name="T10" fmla="*/ 1 w 59"/>
                <a:gd name="T11" fmla="*/ 28 h 59"/>
                <a:gd name="T12" fmla="*/ 1 w 59"/>
                <a:gd name="T13" fmla="*/ 28 h 59"/>
                <a:gd name="T14" fmla="*/ 1 w 59"/>
                <a:gd name="T15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9">
                  <a:moveTo>
                    <a:pt x="1" y="28"/>
                  </a:moveTo>
                  <a:cubicBezTo>
                    <a:pt x="0" y="44"/>
                    <a:pt x="12" y="58"/>
                    <a:pt x="28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45" y="59"/>
                    <a:pt x="58" y="47"/>
                    <a:pt x="58" y="32"/>
                  </a:cubicBezTo>
                  <a:cubicBezTo>
                    <a:pt x="59" y="16"/>
                    <a:pt x="47" y="2"/>
                    <a:pt x="31" y="1"/>
                  </a:cubicBezTo>
                  <a:cubicBezTo>
                    <a:pt x="15" y="0"/>
                    <a:pt x="2" y="12"/>
                    <a:pt x="1" y="28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185"/>
            <p:cNvSpPr>
              <a:spLocks noEditPoints="1"/>
            </p:cNvSpPr>
            <p:nvPr/>
          </p:nvSpPr>
          <p:spPr bwMode="auto">
            <a:xfrm>
              <a:off x="10237788" y="7434263"/>
              <a:ext cx="73025" cy="69850"/>
            </a:xfrm>
            <a:custGeom>
              <a:avLst/>
              <a:gdLst>
                <a:gd name="T0" fmla="*/ 31 w 62"/>
                <a:gd name="T1" fmla="*/ 60 h 60"/>
                <a:gd name="T2" fmla="*/ 60 w 62"/>
                <a:gd name="T3" fmla="*/ 34 h 60"/>
                <a:gd name="T4" fmla="*/ 34 w 62"/>
                <a:gd name="T5" fmla="*/ 2 h 60"/>
                <a:gd name="T6" fmla="*/ 2 w 62"/>
                <a:gd name="T7" fmla="*/ 28 h 60"/>
                <a:gd name="T8" fmla="*/ 28 w 62"/>
                <a:gd name="T9" fmla="*/ 60 h 60"/>
                <a:gd name="T10" fmla="*/ 31 w 62"/>
                <a:gd name="T11" fmla="*/ 60 h 60"/>
                <a:gd name="T12" fmla="*/ 31 w 62"/>
                <a:gd name="T13" fmla="*/ 60 h 60"/>
                <a:gd name="T14" fmla="*/ 31 w 62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0">
                  <a:moveTo>
                    <a:pt x="31" y="60"/>
                  </a:moveTo>
                  <a:cubicBezTo>
                    <a:pt x="45" y="60"/>
                    <a:pt x="58" y="49"/>
                    <a:pt x="60" y="34"/>
                  </a:cubicBezTo>
                  <a:cubicBezTo>
                    <a:pt x="62" y="18"/>
                    <a:pt x="50" y="4"/>
                    <a:pt x="34" y="2"/>
                  </a:cubicBezTo>
                  <a:cubicBezTo>
                    <a:pt x="18" y="0"/>
                    <a:pt x="4" y="12"/>
                    <a:pt x="2" y="28"/>
                  </a:cubicBezTo>
                  <a:cubicBezTo>
                    <a:pt x="0" y="44"/>
                    <a:pt x="12" y="58"/>
                    <a:pt x="28" y="60"/>
                  </a:cubicBezTo>
                  <a:lnTo>
                    <a:pt x="31" y="60"/>
                  </a:ln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186"/>
            <p:cNvSpPr>
              <a:spLocks noEditPoints="1"/>
            </p:cNvSpPr>
            <p:nvPr/>
          </p:nvSpPr>
          <p:spPr bwMode="auto">
            <a:xfrm>
              <a:off x="10352088" y="7458075"/>
              <a:ext cx="76200" cy="71438"/>
            </a:xfrm>
            <a:custGeom>
              <a:avLst/>
              <a:gdLst>
                <a:gd name="T0" fmla="*/ 33 w 65"/>
                <a:gd name="T1" fmla="*/ 62 h 62"/>
                <a:gd name="T2" fmla="*/ 60 w 65"/>
                <a:gd name="T3" fmla="*/ 42 h 62"/>
                <a:gd name="T4" fmla="*/ 42 w 65"/>
                <a:gd name="T5" fmla="*/ 5 h 62"/>
                <a:gd name="T6" fmla="*/ 5 w 65"/>
                <a:gd name="T7" fmla="*/ 24 h 62"/>
                <a:gd name="T8" fmla="*/ 24 w 65"/>
                <a:gd name="T9" fmla="*/ 60 h 62"/>
                <a:gd name="T10" fmla="*/ 33 w 65"/>
                <a:gd name="T11" fmla="*/ 62 h 62"/>
                <a:gd name="T12" fmla="*/ 33 w 65"/>
                <a:gd name="T13" fmla="*/ 62 h 62"/>
                <a:gd name="T14" fmla="*/ 33 w 65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33" y="62"/>
                  </a:moveTo>
                  <a:cubicBezTo>
                    <a:pt x="45" y="62"/>
                    <a:pt x="56" y="54"/>
                    <a:pt x="60" y="42"/>
                  </a:cubicBezTo>
                  <a:cubicBezTo>
                    <a:pt x="65" y="26"/>
                    <a:pt x="57" y="10"/>
                    <a:pt x="42" y="5"/>
                  </a:cubicBezTo>
                  <a:cubicBezTo>
                    <a:pt x="26" y="0"/>
                    <a:pt x="10" y="8"/>
                    <a:pt x="5" y="24"/>
                  </a:cubicBezTo>
                  <a:cubicBezTo>
                    <a:pt x="0" y="39"/>
                    <a:pt x="8" y="56"/>
                    <a:pt x="24" y="60"/>
                  </a:cubicBezTo>
                  <a:cubicBezTo>
                    <a:pt x="27" y="61"/>
                    <a:pt x="30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87"/>
            <p:cNvSpPr>
              <a:spLocks noEditPoints="1"/>
            </p:cNvSpPr>
            <p:nvPr/>
          </p:nvSpPr>
          <p:spPr bwMode="auto">
            <a:xfrm>
              <a:off x="9729788" y="8421688"/>
              <a:ext cx="76200" cy="71438"/>
            </a:xfrm>
            <a:custGeom>
              <a:avLst/>
              <a:gdLst>
                <a:gd name="T0" fmla="*/ 13 w 64"/>
                <a:gd name="T1" fmla="*/ 11 h 61"/>
                <a:gd name="T2" fmla="*/ 11 w 64"/>
                <a:gd name="T3" fmla="*/ 52 h 61"/>
                <a:gd name="T4" fmla="*/ 32 w 64"/>
                <a:gd name="T5" fmla="*/ 61 h 61"/>
                <a:gd name="T6" fmla="*/ 52 w 64"/>
                <a:gd name="T7" fmla="*/ 53 h 61"/>
                <a:gd name="T8" fmla="*/ 54 w 64"/>
                <a:gd name="T9" fmla="*/ 12 h 61"/>
                <a:gd name="T10" fmla="*/ 13 w 64"/>
                <a:gd name="T11" fmla="*/ 11 h 61"/>
                <a:gd name="T12" fmla="*/ 13 w 64"/>
                <a:gd name="T13" fmla="*/ 11 h 61"/>
                <a:gd name="T14" fmla="*/ 13 w 64"/>
                <a:gd name="T15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13" y="11"/>
                  </a:moveTo>
                  <a:cubicBezTo>
                    <a:pt x="1" y="21"/>
                    <a:pt x="0" y="40"/>
                    <a:pt x="11" y="52"/>
                  </a:cubicBezTo>
                  <a:cubicBezTo>
                    <a:pt x="17" y="58"/>
                    <a:pt x="25" y="61"/>
                    <a:pt x="32" y="61"/>
                  </a:cubicBezTo>
                  <a:cubicBezTo>
                    <a:pt x="39" y="61"/>
                    <a:pt x="47" y="58"/>
                    <a:pt x="52" y="53"/>
                  </a:cubicBezTo>
                  <a:cubicBezTo>
                    <a:pt x="64" y="42"/>
                    <a:pt x="64" y="24"/>
                    <a:pt x="54" y="12"/>
                  </a:cubicBezTo>
                  <a:cubicBezTo>
                    <a:pt x="43" y="0"/>
                    <a:pt x="24" y="0"/>
                    <a:pt x="13" y="11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88"/>
            <p:cNvSpPr>
              <a:spLocks noEditPoints="1"/>
            </p:cNvSpPr>
            <p:nvPr/>
          </p:nvSpPr>
          <p:spPr bwMode="auto">
            <a:xfrm>
              <a:off x="9783763" y="7566025"/>
              <a:ext cx="76200" cy="71438"/>
            </a:xfrm>
            <a:custGeom>
              <a:avLst/>
              <a:gdLst>
                <a:gd name="T0" fmla="*/ 14 w 65"/>
                <a:gd name="T1" fmla="*/ 11 h 62"/>
                <a:gd name="T2" fmla="*/ 11 w 65"/>
                <a:gd name="T3" fmla="*/ 51 h 62"/>
                <a:gd name="T4" fmla="*/ 33 w 65"/>
                <a:gd name="T5" fmla="*/ 62 h 62"/>
                <a:gd name="T6" fmla="*/ 51 w 65"/>
                <a:gd name="T7" fmla="*/ 55 h 62"/>
                <a:gd name="T8" fmla="*/ 55 w 65"/>
                <a:gd name="T9" fmla="*/ 14 h 62"/>
                <a:gd name="T10" fmla="*/ 14 w 65"/>
                <a:gd name="T11" fmla="*/ 11 h 62"/>
                <a:gd name="T12" fmla="*/ 14 w 65"/>
                <a:gd name="T13" fmla="*/ 11 h 62"/>
                <a:gd name="T14" fmla="*/ 14 w 65"/>
                <a:gd name="T1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14" y="11"/>
                  </a:moveTo>
                  <a:cubicBezTo>
                    <a:pt x="2" y="21"/>
                    <a:pt x="0" y="39"/>
                    <a:pt x="11" y="51"/>
                  </a:cubicBezTo>
                  <a:cubicBezTo>
                    <a:pt x="17" y="58"/>
                    <a:pt x="25" y="62"/>
                    <a:pt x="33" y="62"/>
                  </a:cubicBezTo>
                  <a:cubicBezTo>
                    <a:pt x="40" y="62"/>
                    <a:pt x="46" y="59"/>
                    <a:pt x="51" y="55"/>
                  </a:cubicBezTo>
                  <a:cubicBezTo>
                    <a:pt x="64" y="45"/>
                    <a:pt x="65" y="27"/>
                    <a:pt x="55" y="14"/>
                  </a:cubicBezTo>
                  <a:cubicBezTo>
                    <a:pt x="45" y="2"/>
                    <a:pt x="26" y="0"/>
                    <a:pt x="14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89"/>
            <p:cNvSpPr>
              <a:spLocks noEditPoints="1"/>
            </p:cNvSpPr>
            <p:nvPr/>
          </p:nvSpPr>
          <p:spPr bwMode="auto">
            <a:xfrm>
              <a:off x="10461625" y="7505700"/>
              <a:ext cx="79375" cy="71438"/>
            </a:xfrm>
            <a:custGeom>
              <a:avLst/>
              <a:gdLst>
                <a:gd name="T0" fmla="*/ 19 w 67"/>
                <a:gd name="T1" fmla="*/ 58 h 62"/>
                <a:gd name="T2" fmla="*/ 33 w 67"/>
                <a:gd name="T3" fmla="*/ 62 h 62"/>
                <a:gd name="T4" fmla="*/ 59 w 67"/>
                <a:gd name="T5" fmla="*/ 47 h 62"/>
                <a:gd name="T6" fmla="*/ 48 w 67"/>
                <a:gd name="T7" fmla="*/ 8 h 62"/>
                <a:gd name="T8" fmla="*/ 8 w 67"/>
                <a:gd name="T9" fmla="*/ 19 h 62"/>
                <a:gd name="T10" fmla="*/ 19 w 67"/>
                <a:gd name="T11" fmla="*/ 58 h 62"/>
                <a:gd name="T12" fmla="*/ 19 w 67"/>
                <a:gd name="T13" fmla="*/ 58 h 62"/>
                <a:gd name="T14" fmla="*/ 19 w 67"/>
                <a:gd name="T15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62">
                  <a:moveTo>
                    <a:pt x="19" y="58"/>
                  </a:moveTo>
                  <a:cubicBezTo>
                    <a:pt x="24" y="61"/>
                    <a:pt x="29" y="62"/>
                    <a:pt x="33" y="62"/>
                  </a:cubicBezTo>
                  <a:cubicBezTo>
                    <a:pt x="43" y="62"/>
                    <a:pt x="53" y="57"/>
                    <a:pt x="59" y="47"/>
                  </a:cubicBezTo>
                  <a:cubicBezTo>
                    <a:pt x="67" y="33"/>
                    <a:pt x="62" y="16"/>
                    <a:pt x="48" y="8"/>
                  </a:cubicBezTo>
                  <a:cubicBezTo>
                    <a:pt x="34" y="0"/>
                    <a:pt x="16" y="5"/>
                    <a:pt x="8" y="19"/>
                  </a:cubicBezTo>
                  <a:cubicBezTo>
                    <a:pt x="0" y="33"/>
                    <a:pt x="5" y="50"/>
                    <a:pt x="19" y="58"/>
                  </a:cubicBezTo>
                  <a:close/>
                  <a:moveTo>
                    <a:pt x="19" y="58"/>
                  </a:moveTo>
                  <a:cubicBezTo>
                    <a:pt x="19" y="58"/>
                    <a:pt x="19" y="58"/>
                    <a:pt x="1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190"/>
            <p:cNvSpPr>
              <a:spLocks noEditPoints="1"/>
            </p:cNvSpPr>
            <p:nvPr/>
          </p:nvSpPr>
          <p:spPr bwMode="auto">
            <a:xfrm>
              <a:off x="9605963" y="8216900"/>
              <a:ext cx="77787" cy="71438"/>
            </a:xfrm>
            <a:custGeom>
              <a:avLst/>
              <a:gdLst>
                <a:gd name="T0" fmla="*/ 33 w 66"/>
                <a:gd name="T1" fmla="*/ 62 h 62"/>
                <a:gd name="T2" fmla="*/ 43 w 66"/>
                <a:gd name="T3" fmla="*/ 61 h 62"/>
                <a:gd name="T4" fmla="*/ 60 w 66"/>
                <a:gd name="T5" fmla="*/ 23 h 62"/>
                <a:gd name="T6" fmla="*/ 23 w 66"/>
                <a:gd name="T7" fmla="*/ 6 h 62"/>
                <a:gd name="T8" fmla="*/ 6 w 66"/>
                <a:gd name="T9" fmla="*/ 43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6" y="62"/>
                    <a:pt x="40" y="61"/>
                    <a:pt x="43" y="61"/>
                  </a:cubicBezTo>
                  <a:cubicBezTo>
                    <a:pt x="58" y="55"/>
                    <a:pt x="66" y="38"/>
                    <a:pt x="60" y="23"/>
                  </a:cubicBezTo>
                  <a:cubicBezTo>
                    <a:pt x="55" y="8"/>
                    <a:pt x="38" y="0"/>
                    <a:pt x="23" y="6"/>
                  </a:cubicBezTo>
                  <a:cubicBezTo>
                    <a:pt x="8" y="11"/>
                    <a:pt x="0" y="28"/>
                    <a:pt x="6" y="43"/>
                  </a:cubicBezTo>
                  <a:cubicBezTo>
                    <a:pt x="10" y="55"/>
                    <a:pt x="21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191"/>
            <p:cNvSpPr>
              <a:spLocks noEditPoints="1"/>
            </p:cNvSpPr>
            <p:nvPr/>
          </p:nvSpPr>
          <p:spPr bwMode="auto">
            <a:xfrm>
              <a:off x="9883775" y="7497763"/>
              <a:ext cx="77787" cy="73025"/>
            </a:xfrm>
            <a:custGeom>
              <a:avLst/>
              <a:gdLst>
                <a:gd name="T0" fmla="*/ 19 w 66"/>
                <a:gd name="T1" fmla="*/ 8 h 62"/>
                <a:gd name="T2" fmla="*/ 7 w 66"/>
                <a:gd name="T3" fmla="*/ 47 h 62"/>
                <a:gd name="T4" fmla="*/ 33 w 66"/>
                <a:gd name="T5" fmla="*/ 62 h 62"/>
                <a:gd name="T6" fmla="*/ 47 w 66"/>
                <a:gd name="T7" fmla="*/ 59 h 62"/>
                <a:gd name="T8" fmla="*/ 59 w 66"/>
                <a:gd name="T9" fmla="*/ 20 h 62"/>
                <a:gd name="T10" fmla="*/ 19 w 66"/>
                <a:gd name="T11" fmla="*/ 8 h 62"/>
                <a:gd name="T12" fmla="*/ 19 w 66"/>
                <a:gd name="T13" fmla="*/ 8 h 62"/>
                <a:gd name="T14" fmla="*/ 19 w 66"/>
                <a:gd name="T15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9" y="8"/>
                  </a:moveTo>
                  <a:cubicBezTo>
                    <a:pt x="5" y="15"/>
                    <a:pt x="0" y="33"/>
                    <a:pt x="7" y="47"/>
                  </a:cubicBezTo>
                  <a:cubicBezTo>
                    <a:pt x="13" y="57"/>
                    <a:pt x="23" y="62"/>
                    <a:pt x="33" y="62"/>
                  </a:cubicBezTo>
                  <a:cubicBezTo>
                    <a:pt x="37" y="62"/>
                    <a:pt x="42" y="61"/>
                    <a:pt x="47" y="59"/>
                  </a:cubicBezTo>
                  <a:cubicBezTo>
                    <a:pt x="61" y="51"/>
                    <a:pt x="66" y="34"/>
                    <a:pt x="59" y="20"/>
                  </a:cubicBezTo>
                  <a:cubicBezTo>
                    <a:pt x="51" y="5"/>
                    <a:pt x="33" y="0"/>
                    <a:pt x="19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192"/>
            <p:cNvSpPr>
              <a:spLocks noEditPoints="1"/>
            </p:cNvSpPr>
            <p:nvPr/>
          </p:nvSpPr>
          <p:spPr bwMode="auto">
            <a:xfrm>
              <a:off x="9925050" y="8558213"/>
              <a:ext cx="76200" cy="73025"/>
            </a:xfrm>
            <a:custGeom>
              <a:avLst/>
              <a:gdLst>
                <a:gd name="T0" fmla="*/ 6 w 65"/>
                <a:gd name="T1" fmla="*/ 22 h 63"/>
                <a:gd name="T2" fmla="*/ 21 w 65"/>
                <a:gd name="T3" fmla="*/ 60 h 63"/>
                <a:gd name="T4" fmla="*/ 33 w 65"/>
                <a:gd name="T5" fmla="*/ 63 h 63"/>
                <a:gd name="T6" fmla="*/ 59 w 65"/>
                <a:gd name="T7" fmla="*/ 45 h 63"/>
                <a:gd name="T8" fmla="*/ 44 w 65"/>
                <a:gd name="T9" fmla="*/ 7 h 63"/>
                <a:gd name="T10" fmla="*/ 6 w 65"/>
                <a:gd name="T11" fmla="*/ 22 h 63"/>
                <a:gd name="T12" fmla="*/ 6 w 65"/>
                <a:gd name="T13" fmla="*/ 22 h 63"/>
                <a:gd name="T14" fmla="*/ 6 w 65"/>
                <a:gd name="T15" fmla="*/ 2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3">
                  <a:moveTo>
                    <a:pt x="6" y="22"/>
                  </a:moveTo>
                  <a:cubicBezTo>
                    <a:pt x="0" y="36"/>
                    <a:pt x="6" y="53"/>
                    <a:pt x="21" y="60"/>
                  </a:cubicBezTo>
                  <a:cubicBezTo>
                    <a:pt x="25" y="62"/>
                    <a:pt x="28" y="63"/>
                    <a:pt x="33" y="63"/>
                  </a:cubicBezTo>
                  <a:cubicBezTo>
                    <a:pt x="44" y="63"/>
                    <a:pt x="54" y="56"/>
                    <a:pt x="59" y="45"/>
                  </a:cubicBezTo>
                  <a:cubicBezTo>
                    <a:pt x="65" y="31"/>
                    <a:pt x="59" y="14"/>
                    <a:pt x="44" y="7"/>
                  </a:cubicBezTo>
                  <a:cubicBezTo>
                    <a:pt x="30" y="0"/>
                    <a:pt x="12" y="7"/>
                    <a:pt x="6" y="22"/>
                  </a:cubicBezTo>
                  <a:close/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193"/>
            <p:cNvSpPr>
              <a:spLocks noEditPoints="1"/>
            </p:cNvSpPr>
            <p:nvPr/>
          </p:nvSpPr>
          <p:spPr bwMode="auto">
            <a:xfrm>
              <a:off x="9820275" y="8499475"/>
              <a:ext cx="77787" cy="71438"/>
            </a:xfrm>
            <a:custGeom>
              <a:avLst/>
              <a:gdLst>
                <a:gd name="T0" fmla="*/ 50 w 66"/>
                <a:gd name="T1" fmla="*/ 9 h 61"/>
                <a:gd name="T2" fmla="*/ 9 w 66"/>
                <a:gd name="T3" fmla="*/ 16 h 61"/>
                <a:gd name="T4" fmla="*/ 16 w 66"/>
                <a:gd name="T5" fmla="*/ 56 h 61"/>
                <a:gd name="T6" fmla="*/ 33 w 66"/>
                <a:gd name="T7" fmla="*/ 61 h 61"/>
                <a:gd name="T8" fmla="*/ 57 w 66"/>
                <a:gd name="T9" fmla="*/ 49 h 61"/>
                <a:gd name="T10" fmla="*/ 50 w 66"/>
                <a:gd name="T11" fmla="*/ 9 h 61"/>
                <a:gd name="T12" fmla="*/ 50 w 66"/>
                <a:gd name="T13" fmla="*/ 9 h 61"/>
                <a:gd name="T14" fmla="*/ 50 w 66"/>
                <a:gd name="T15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50" y="9"/>
                  </a:moveTo>
                  <a:cubicBezTo>
                    <a:pt x="36" y="0"/>
                    <a:pt x="18" y="2"/>
                    <a:pt x="9" y="16"/>
                  </a:cubicBezTo>
                  <a:cubicBezTo>
                    <a:pt x="0" y="29"/>
                    <a:pt x="3" y="47"/>
                    <a:pt x="16" y="56"/>
                  </a:cubicBezTo>
                  <a:cubicBezTo>
                    <a:pt x="21" y="59"/>
                    <a:pt x="27" y="61"/>
                    <a:pt x="33" y="61"/>
                  </a:cubicBezTo>
                  <a:cubicBezTo>
                    <a:pt x="42" y="61"/>
                    <a:pt x="51" y="57"/>
                    <a:pt x="57" y="49"/>
                  </a:cubicBezTo>
                  <a:cubicBezTo>
                    <a:pt x="66" y="36"/>
                    <a:pt x="62" y="18"/>
                    <a:pt x="50" y="9"/>
                  </a:cubicBezTo>
                  <a:close/>
                  <a:moveTo>
                    <a:pt x="50" y="9"/>
                  </a:moveTo>
                  <a:cubicBezTo>
                    <a:pt x="50" y="9"/>
                    <a:pt x="50" y="9"/>
                    <a:pt x="50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194"/>
            <p:cNvSpPr>
              <a:spLocks noEditPoints="1"/>
            </p:cNvSpPr>
            <p:nvPr/>
          </p:nvSpPr>
          <p:spPr bwMode="auto">
            <a:xfrm>
              <a:off x="10040938" y="8596313"/>
              <a:ext cx="74612" cy="71438"/>
            </a:xfrm>
            <a:custGeom>
              <a:avLst/>
              <a:gdLst>
                <a:gd name="T0" fmla="*/ 32 w 63"/>
                <a:gd name="T1" fmla="*/ 61 h 61"/>
                <a:gd name="T2" fmla="*/ 60 w 63"/>
                <a:gd name="T3" fmla="*/ 39 h 61"/>
                <a:gd name="T4" fmla="*/ 38 w 63"/>
                <a:gd name="T5" fmla="*/ 4 h 61"/>
                <a:gd name="T6" fmla="*/ 3 w 63"/>
                <a:gd name="T7" fmla="*/ 26 h 61"/>
                <a:gd name="T8" fmla="*/ 25 w 63"/>
                <a:gd name="T9" fmla="*/ 61 h 61"/>
                <a:gd name="T10" fmla="*/ 32 w 63"/>
                <a:gd name="T11" fmla="*/ 61 h 61"/>
                <a:gd name="T12" fmla="*/ 32 w 63"/>
                <a:gd name="T13" fmla="*/ 61 h 61"/>
                <a:gd name="T14" fmla="*/ 32 w 63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1">
                  <a:moveTo>
                    <a:pt x="32" y="61"/>
                  </a:moveTo>
                  <a:cubicBezTo>
                    <a:pt x="45" y="61"/>
                    <a:pt x="57" y="52"/>
                    <a:pt x="60" y="39"/>
                  </a:cubicBezTo>
                  <a:cubicBezTo>
                    <a:pt x="63" y="23"/>
                    <a:pt x="54" y="7"/>
                    <a:pt x="38" y="4"/>
                  </a:cubicBezTo>
                  <a:cubicBezTo>
                    <a:pt x="22" y="0"/>
                    <a:pt x="7" y="10"/>
                    <a:pt x="3" y="26"/>
                  </a:cubicBezTo>
                  <a:cubicBezTo>
                    <a:pt x="0" y="42"/>
                    <a:pt x="10" y="57"/>
                    <a:pt x="25" y="61"/>
                  </a:cubicBezTo>
                  <a:cubicBezTo>
                    <a:pt x="28" y="61"/>
                    <a:pt x="30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195"/>
            <p:cNvSpPr>
              <a:spLocks noEditPoints="1"/>
            </p:cNvSpPr>
            <p:nvPr/>
          </p:nvSpPr>
          <p:spPr bwMode="auto">
            <a:xfrm>
              <a:off x="9701213" y="7651750"/>
              <a:ext cx="76200" cy="71438"/>
            </a:xfrm>
            <a:custGeom>
              <a:avLst/>
              <a:gdLst>
                <a:gd name="T0" fmla="*/ 50 w 65"/>
                <a:gd name="T1" fmla="*/ 9 h 61"/>
                <a:gd name="T2" fmla="*/ 10 w 65"/>
                <a:gd name="T3" fmla="*/ 14 h 61"/>
                <a:gd name="T4" fmla="*/ 15 w 65"/>
                <a:gd name="T5" fmla="*/ 55 h 61"/>
                <a:gd name="T6" fmla="*/ 32 w 65"/>
                <a:gd name="T7" fmla="*/ 61 h 61"/>
                <a:gd name="T8" fmla="*/ 55 w 65"/>
                <a:gd name="T9" fmla="*/ 50 h 61"/>
                <a:gd name="T10" fmla="*/ 50 w 65"/>
                <a:gd name="T11" fmla="*/ 9 h 61"/>
                <a:gd name="T12" fmla="*/ 50 w 65"/>
                <a:gd name="T13" fmla="*/ 9 h 61"/>
                <a:gd name="T14" fmla="*/ 50 w 65"/>
                <a:gd name="T15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50" y="9"/>
                  </a:moveTo>
                  <a:cubicBezTo>
                    <a:pt x="38" y="0"/>
                    <a:pt x="20" y="1"/>
                    <a:pt x="10" y="14"/>
                  </a:cubicBezTo>
                  <a:cubicBezTo>
                    <a:pt x="0" y="27"/>
                    <a:pt x="2" y="45"/>
                    <a:pt x="15" y="55"/>
                  </a:cubicBezTo>
                  <a:cubicBezTo>
                    <a:pt x="20" y="59"/>
                    <a:pt x="26" y="61"/>
                    <a:pt x="32" y="61"/>
                  </a:cubicBezTo>
                  <a:cubicBezTo>
                    <a:pt x="41" y="61"/>
                    <a:pt x="49" y="57"/>
                    <a:pt x="55" y="50"/>
                  </a:cubicBezTo>
                  <a:cubicBezTo>
                    <a:pt x="65" y="38"/>
                    <a:pt x="63" y="19"/>
                    <a:pt x="50" y="9"/>
                  </a:cubicBezTo>
                  <a:close/>
                  <a:moveTo>
                    <a:pt x="50" y="9"/>
                  </a:moveTo>
                  <a:cubicBezTo>
                    <a:pt x="50" y="9"/>
                    <a:pt x="50" y="9"/>
                    <a:pt x="50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196"/>
            <p:cNvSpPr>
              <a:spLocks noEditPoints="1"/>
            </p:cNvSpPr>
            <p:nvPr/>
          </p:nvSpPr>
          <p:spPr bwMode="auto">
            <a:xfrm>
              <a:off x="10594975" y="8431213"/>
              <a:ext cx="74612" cy="71438"/>
            </a:xfrm>
            <a:custGeom>
              <a:avLst/>
              <a:gdLst>
                <a:gd name="T0" fmla="*/ 12 w 64"/>
                <a:gd name="T1" fmla="*/ 12 h 61"/>
                <a:gd name="T2" fmla="*/ 12 w 64"/>
                <a:gd name="T3" fmla="*/ 52 h 61"/>
                <a:gd name="T4" fmla="*/ 32 w 64"/>
                <a:gd name="T5" fmla="*/ 61 h 61"/>
                <a:gd name="T6" fmla="*/ 53 w 64"/>
                <a:gd name="T7" fmla="*/ 52 h 61"/>
                <a:gd name="T8" fmla="*/ 53 w 64"/>
                <a:gd name="T9" fmla="*/ 11 h 61"/>
                <a:gd name="T10" fmla="*/ 12 w 64"/>
                <a:gd name="T11" fmla="*/ 12 h 61"/>
                <a:gd name="T12" fmla="*/ 12 w 64"/>
                <a:gd name="T13" fmla="*/ 12 h 61"/>
                <a:gd name="T14" fmla="*/ 12 w 64"/>
                <a:gd name="T15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12" y="12"/>
                  </a:moveTo>
                  <a:cubicBezTo>
                    <a:pt x="0" y="23"/>
                    <a:pt x="1" y="41"/>
                    <a:pt x="12" y="52"/>
                  </a:cubicBezTo>
                  <a:cubicBezTo>
                    <a:pt x="18" y="58"/>
                    <a:pt x="25" y="61"/>
                    <a:pt x="32" y="61"/>
                  </a:cubicBezTo>
                  <a:cubicBezTo>
                    <a:pt x="40" y="61"/>
                    <a:pt x="48" y="58"/>
                    <a:pt x="53" y="52"/>
                  </a:cubicBezTo>
                  <a:cubicBezTo>
                    <a:pt x="64" y="41"/>
                    <a:pt x="64" y="22"/>
                    <a:pt x="53" y="11"/>
                  </a:cubicBezTo>
                  <a:cubicBezTo>
                    <a:pt x="41" y="0"/>
                    <a:pt x="23" y="0"/>
                    <a:pt x="12" y="12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197"/>
            <p:cNvSpPr>
              <a:spLocks noEditPoints="1"/>
            </p:cNvSpPr>
            <p:nvPr/>
          </p:nvSpPr>
          <p:spPr bwMode="auto">
            <a:xfrm>
              <a:off x="10642600" y="7662863"/>
              <a:ext cx="77787" cy="71438"/>
            </a:xfrm>
            <a:custGeom>
              <a:avLst/>
              <a:gdLst>
                <a:gd name="T0" fmla="*/ 15 w 65"/>
                <a:gd name="T1" fmla="*/ 10 h 62"/>
                <a:gd name="T2" fmla="*/ 9 w 65"/>
                <a:gd name="T3" fmla="*/ 50 h 62"/>
                <a:gd name="T4" fmla="*/ 32 w 65"/>
                <a:gd name="T5" fmla="*/ 62 h 62"/>
                <a:gd name="T6" fmla="*/ 50 w 65"/>
                <a:gd name="T7" fmla="*/ 56 h 62"/>
                <a:gd name="T8" fmla="*/ 56 w 65"/>
                <a:gd name="T9" fmla="*/ 16 h 62"/>
                <a:gd name="T10" fmla="*/ 15 w 65"/>
                <a:gd name="T11" fmla="*/ 10 h 62"/>
                <a:gd name="T12" fmla="*/ 15 w 65"/>
                <a:gd name="T13" fmla="*/ 10 h 62"/>
                <a:gd name="T14" fmla="*/ 15 w 65"/>
                <a:gd name="T15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15" y="10"/>
                  </a:moveTo>
                  <a:cubicBezTo>
                    <a:pt x="2" y="19"/>
                    <a:pt x="0" y="38"/>
                    <a:pt x="9" y="50"/>
                  </a:cubicBezTo>
                  <a:cubicBezTo>
                    <a:pt x="15" y="58"/>
                    <a:pt x="24" y="62"/>
                    <a:pt x="32" y="62"/>
                  </a:cubicBezTo>
                  <a:cubicBezTo>
                    <a:pt x="39" y="62"/>
                    <a:pt x="45" y="60"/>
                    <a:pt x="50" y="56"/>
                  </a:cubicBezTo>
                  <a:cubicBezTo>
                    <a:pt x="63" y="47"/>
                    <a:pt x="65" y="28"/>
                    <a:pt x="56" y="16"/>
                  </a:cubicBezTo>
                  <a:cubicBezTo>
                    <a:pt x="46" y="3"/>
                    <a:pt x="28" y="0"/>
                    <a:pt x="15" y="10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198"/>
            <p:cNvSpPr>
              <a:spLocks noEditPoints="1"/>
            </p:cNvSpPr>
            <p:nvPr/>
          </p:nvSpPr>
          <p:spPr bwMode="auto">
            <a:xfrm>
              <a:off x="10706100" y="7764463"/>
              <a:ext cx="77787" cy="73025"/>
            </a:xfrm>
            <a:custGeom>
              <a:avLst/>
              <a:gdLst>
                <a:gd name="T0" fmla="*/ 20 w 66"/>
                <a:gd name="T1" fmla="*/ 6 h 62"/>
                <a:gd name="T2" fmla="*/ 7 w 66"/>
                <a:gd name="T3" fmla="*/ 45 h 62"/>
                <a:gd name="T4" fmla="*/ 33 w 66"/>
                <a:gd name="T5" fmla="*/ 62 h 62"/>
                <a:gd name="T6" fmla="*/ 45 w 66"/>
                <a:gd name="T7" fmla="*/ 59 h 62"/>
                <a:gd name="T8" fmla="*/ 59 w 66"/>
                <a:gd name="T9" fmla="*/ 20 h 62"/>
                <a:gd name="T10" fmla="*/ 20 w 66"/>
                <a:gd name="T11" fmla="*/ 6 h 62"/>
                <a:gd name="T12" fmla="*/ 20 w 66"/>
                <a:gd name="T13" fmla="*/ 6 h 62"/>
                <a:gd name="T14" fmla="*/ 20 w 66"/>
                <a:gd name="T1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20" y="6"/>
                  </a:moveTo>
                  <a:cubicBezTo>
                    <a:pt x="6" y="13"/>
                    <a:pt x="0" y="31"/>
                    <a:pt x="7" y="45"/>
                  </a:cubicBezTo>
                  <a:cubicBezTo>
                    <a:pt x="12" y="56"/>
                    <a:pt x="22" y="62"/>
                    <a:pt x="33" y="62"/>
                  </a:cubicBezTo>
                  <a:cubicBezTo>
                    <a:pt x="37" y="62"/>
                    <a:pt x="41" y="61"/>
                    <a:pt x="45" y="59"/>
                  </a:cubicBezTo>
                  <a:cubicBezTo>
                    <a:pt x="60" y="52"/>
                    <a:pt x="66" y="34"/>
                    <a:pt x="59" y="20"/>
                  </a:cubicBezTo>
                  <a:cubicBezTo>
                    <a:pt x="52" y="6"/>
                    <a:pt x="35" y="0"/>
                    <a:pt x="20" y="6"/>
                  </a:cubicBezTo>
                  <a:close/>
                  <a:moveTo>
                    <a:pt x="20" y="6"/>
                  </a:moveTo>
                  <a:cubicBezTo>
                    <a:pt x="20" y="6"/>
                    <a:pt x="20" y="6"/>
                    <a:pt x="20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Freeform 199"/>
            <p:cNvSpPr>
              <a:spLocks noEditPoints="1"/>
            </p:cNvSpPr>
            <p:nvPr/>
          </p:nvSpPr>
          <p:spPr bwMode="auto">
            <a:xfrm>
              <a:off x="9634538" y="7751763"/>
              <a:ext cx="77787" cy="73025"/>
            </a:xfrm>
            <a:custGeom>
              <a:avLst/>
              <a:gdLst>
                <a:gd name="T0" fmla="*/ 46 w 66"/>
                <a:gd name="T1" fmla="*/ 8 h 63"/>
                <a:gd name="T2" fmla="*/ 7 w 66"/>
                <a:gd name="T3" fmla="*/ 20 h 63"/>
                <a:gd name="T4" fmla="*/ 20 w 66"/>
                <a:gd name="T5" fmla="*/ 60 h 63"/>
                <a:gd name="T6" fmla="*/ 33 w 66"/>
                <a:gd name="T7" fmla="*/ 63 h 63"/>
                <a:gd name="T8" fmla="*/ 59 w 66"/>
                <a:gd name="T9" fmla="*/ 47 h 63"/>
                <a:gd name="T10" fmla="*/ 46 w 66"/>
                <a:gd name="T11" fmla="*/ 8 h 63"/>
                <a:gd name="T12" fmla="*/ 46 w 66"/>
                <a:gd name="T13" fmla="*/ 8 h 63"/>
                <a:gd name="T14" fmla="*/ 46 w 66"/>
                <a:gd name="T15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3">
                  <a:moveTo>
                    <a:pt x="46" y="8"/>
                  </a:moveTo>
                  <a:cubicBezTo>
                    <a:pt x="32" y="0"/>
                    <a:pt x="15" y="6"/>
                    <a:pt x="7" y="20"/>
                  </a:cubicBezTo>
                  <a:cubicBezTo>
                    <a:pt x="0" y="35"/>
                    <a:pt x="6" y="52"/>
                    <a:pt x="20" y="60"/>
                  </a:cubicBezTo>
                  <a:cubicBezTo>
                    <a:pt x="24" y="62"/>
                    <a:pt x="29" y="63"/>
                    <a:pt x="33" y="63"/>
                  </a:cubicBezTo>
                  <a:cubicBezTo>
                    <a:pt x="44" y="63"/>
                    <a:pt x="54" y="57"/>
                    <a:pt x="59" y="47"/>
                  </a:cubicBezTo>
                  <a:cubicBezTo>
                    <a:pt x="66" y="32"/>
                    <a:pt x="61" y="15"/>
                    <a:pt x="46" y="8"/>
                  </a:cubicBezTo>
                  <a:close/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Freeform 200"/>
            <p:cNvSpPr>
              <a:spLocks noEditPoints="1"/>
            </p:cNvSpPr>
            <p:nvPr/>
          </p:nvSpPr>
          <p:spPr bwMode="auto">
            <a:xfrm>
              <a:off x="10561638" y="7575550"/>
              <a:ext cx="76200" cy="71438"/>
            </a:xfrm>
            <a:custGeom>
              <a:avLst/>
              <a:gdLst>
                <a:gd name="T0" fmla="*/ 10 w 64"/>
                <a:gd name="T1" fmla="*/ 14 h 62"/>
                <a:gd name="T2" fmla="*/ 13 w 64"/>
                <a:gd name="T3" fmla="*/ 55 h 62"/>
                <a:gd name="T4" fmla="*/ 32 w 64"/>
                <a:gd name="T5" fmla="*/ 62 h 62"/>
                <a:gd name="T6" fmla="*/ 54 w 64"/>
                <a:gd name="T7" fmla="*/ 52 h 62"/>
                <a:gd name="T8" fmla="*/ 51 w 64"/>
                <a:gd name="T9" fmla="*/ 11 h 62"/>
                <a:gd name="T10" fmla="*/ 10 w 64"/>
                <a:gd name="T11" fmla="*/ 14 h 62"/>
                <a:gd name="T12" fmla="*/ 10 w 64"/>
                <a:gd name="T13" fmla="*/ 14 h 62"/>
                <a:gd name="T14" fmla="*/ 10 w 64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2">
                  <a:moveTo>
                    <a:pt x="10" y="14"/>
                  </a:moveTo>
                  <a:cubicBezTo>
                    <a:pt x="0" y="26"/>
                    <a:pt x="1" y="44"/>
                    <a:pt x="13" y="55"/>
                  </a:cubicBezTo>
                  <a:cubicBezTo>
                    <a:pt x="18" y="59"/>
                    <a:pt x="25" y="62"/>
                    <a:pt x="32" y="62"/>
                  </a:cubicBezTo>
                  <a:cubicBezTo>
                    <a:pt x="40" y="62"/>
                    <a:pt x="48" y="59"/>
                    <a:pt x="54" y="52"/>
                  </a:cubicBezTo>
                  <a:cubicBezTo>
                    <a:pt x="64" y="40"/>
                    <a:pt x="63" y="22"/>
                    <a:pt x="51" y="11"/>
                  </a:cubicBezTo>
                  <a:cubicBezTo>
                    <a:pt x="39" y="0"/>
                    <a:pt x="21" y="2"/>
                    <a:pt x="10" y="14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201"/>
            <p:cNvSpPr>
              <a:spLocks noEditPoints="1"/>
            </p:cNvSpPr>
            <p:nvPr/>
          </p:nvSpPr>
          <p:spPr bwMode="auto">
            <a:xfrm>
              <a:off x="9591675" y="7864475"/>
              <a:ext cx="77787" cy="71438"/>
            </a:xfrm>
            <a:custGeom>
              <a:avLst/>
              <a:gdLst>
                <a:gd name="T0" fmla="*/ 4 w 65"/>
                <a:gd name="T1" fmla="*/ 25 h 61"/>
                <a:gd name="T2" fmla="*/ 25 w 65"/>
                <a:gd name="T3" fmla="*/ 60 h 61"/>
                <a:gd name="T4" fmla="*/ 33 w 65"/>
                <a:gd name="T5" fmla="*/ 61 h 61"/>
                <a:gd name="T6" fmla="*/ 60 w 65"/>
                <a:gd name="T7" fmla="*/ 40 h 61"/>
                <a:gd name="T8" fmla="*/ 40 w 65"/>
                <a:gd name="T9" fmla="*/ 4 h 61"/>
                <a:gd name="T10" fmla="*/ 4 w 65"/>
                <a:gd name="T11" fmla="*/ 25 h 61"/>
                <a:gd name="T12" fmla="*/ 4 w 65"/>
                <a:gd name="T13" fmla="*/ 25 h 61"/>
                <a:gd name="T14" fmla="*/ 4 w 65"/>
                <a:gd name="T15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4" y="25"/>
                  </a:moveTo>
                  <a:cubicBezTo>
                    <a:pt x="0" y="40"/>
                    <a:pt x="9" y="56"/>
                    <a:pt x="25" y="60"/>
                  </a:cubicBezTo>
                  <a:cubicBezTo>
                    <a:pt x="28" y="61"/>
                    <a:pt x="30" y="61"/>
                    <a:pt x="33" y="61"/>
                  </a:cubicBezTo>
                  <a:cubicBezTo>
                    <a:pt x="45" y="61"/>
                    <a:pt x="57" y="52"/>
                    <a:pt x="60" y="40"/>
                  </a:cubicBezTo>
                  <a:cubicBezTo>
                    <a:pt x="65" y="24"/>
                    <a:pt x="56" y="8"/>
                    <a:pt x="40" y="4"/>
                  </a:cubicBezTo>
                  <a:cubicBezTo>
                    <a:pt x="25" y="0"/>
                    <a:pt x="9" y="9"/>
                    <a:pt x="4" y="25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Freeform 202"/>
            <p:cNvSpPr>
              <a:spLocks noEditPoints="1"/>
            </p:cNvSpPr>
            <p:nvPr/>
          </p:nvSpPr>
          <p:spPr bwMode="auto">
            <a:xfrm>
              <a:off x="10501313" y="8507413"/>
              <a:ext cx="77787" cy="73025"/>
            </a:xfrm>
            <a:custGeom>
              <a:avLst/>
              <a:gdLst>
                <a:gd name="T0" fmla="*/ 17 w 66"/>
                <a:gd name="T1" fmla="*/ 9 h 62"/>
                <a:gd name="T2" fmla="*/ 9 w 66"/>
                <a:gd name="T3" fmla="*/ 49 h 62"/>
                <a:gd name="T4" fmla="*/ 33 w 66"/>
                <a:gd name="T5" fmla="*/ 62 h 62"/>
                <a:gd name="T6" fmla="*/ 49 w 66"/>
                <a:gd name="T7" fmla="*/ 57 h 62"/>
                <a:gd name="T8" fmla="*/ 57 w 66"/>
                <a:gd name="T9" fmla="*/ 16 h 62"/>
                <a:gd name="T10" fmla="*/ 17 w 66"/>
                <a:gd name="T11" fmla="*/ 9 h 62"/>
                <a:gd name="T12" fmla="*/ 17 w 66"/>
                <a:gd name="T13" fmla="*/ 9 h 62"/>
                <a:gd name="T14" fmla="*/ 17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7" y="9"/>
                  </a:moveTo>
                  <a:cubicBezTo>
                    <a:pt x="4" y="18"/>
                    <a:pt x="0" y="35"/>
                    <a:pt x="9" y="49"/>
                  </a:cubicBezTo>
                  <a:cubicBezTo>
                    <a:pt x="15" y="57"/>
                    <a:pt x="24" y="62"/>
                    <a:pt x="33" y="62"/>
                  </a:cubicBezTo>
                  <a:cubicBezTo>
                    <a:pt x="39" y="62"/>
                    <a:pt x="44" y="60"/>
                    <a:pt x="49" y="57"/>
                  </a:cubicBezTo>
                  <a:cubicBezTo>
                    <a:pt x="63" y="48"/>
                    <a:pt x="66" y="30"/>
                    <a:pt x="57" y="16"/>
                  </a:cubicBezTo>
                  <a:cubicBezTo>
                    <a:pt x="48" y="3"/>
                    <a:pt x="30" y="0"/>
                    <a:pt x="17" y="9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203"/>
            <p:cNvSpPr>
              <a:spLocks noEditPoints="1"/>
            </p:cNvSpPr>
            <p:nvPr/>
          </p:nvSpPr>
          <p:spPr bwMode="auto">
            <a:xfrm>
              <a:off x="10725150" y="8229600"/>
              <a:ext cx="76200" cy="73025"/>
            </a:xfrm>
            <a:custGeom>
              <a:avLst/>
              <a:gdLst>
                <a:gd name="T0" fmla="*/ 32 w 65"/>
                <a:gd name="T1" fmla="*/ 62 h 62"/>
                <a:gd name="T2" fmla="*/ 59 w 65"/>
                <a:gd name="T3" fmla="*/ 43 h 62"/>
                <a:gd name="T4" fmla="*/ 43 w 65"/>
                <a:gd name="T5" fmla="*/ 6 h 62"/>
                <a:gd name="T6" fmla="*/ 5 w 65"/>
                <a:gd name="T7" fmla="*/ 22 h 62"/>
                <a:gd name="T8" fmla="*/ 22 w 65"/>
                <a:gd name="T9" fmla="*/ 60 h 62"/>
                <a:gd name="T10" fmla="*/ 32 w 65"/>
                <a:gd name="T11" fmla="*/ 62 h 62"/>
                <a:gd name="T12" fmla="*/ 32 w 65"/>
                <a:gd name="T13" fmla="*/ 62 h 62"/>
                <a:gd name="T14" fmla="*/ 32 w 65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32" y="62"/>
                  </a:moveTo>
                  <a:cubicBezTo>
                    <a:pt x="44" y="62"/>
                    <a:pt x="55" y="55"/>
                    <a:pt x="59" y="43"/>
                  </a:cubicBezTo>
                  <a:cubicBezTo>
                    <a:pt x="65" y="28"/>
                    <a:pt x="58" y="11"/>
                    <a:pt x="43" y="6"/>
                  </a:cubicBezTo>
                  <a:cubicBezTo>
                    <a:pt x="28" y="0"/>
                    <a:pt x="11" y="7"/>
                    <a:pt x="5" y="22"/>
                  </a:cubicBezTo>
                  <a:cubicBezTo>
                    <a:pt x="0" y="37"/>
                    <a:pt x="7" y="54"/>
                    <a:pt x="22" y="60"/>
                  </a:cubicBezTo>
                  <a:cubicBezTo>
                    <a:pt x="25" y="61"/>
                    <a:pt x="29" y="62"/>
                    <a:pt x="32" y="62"/>
                  </a:cubicBezTo>
                  <a:close/>
                  <a:moveTo>
                    <a:pt x="32" y="62"/>
                  </a:moveTo>
                  <a:cubicBezTo>
                    <a:pt x="32" y="62"/>
                    <a:pt x="32" y="62"/>
                    <a:pt x="32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Freeform 204"/>
            <p:cNvSpPr>
              <a:spLocks noEditPoints="1"/>
            </p:cNvSpPr>
            <p:nvPr/>
          </p:nvSpPr>
          <p:spPr bwMode="auto">
            <a:xfrm>
              <a:off x="10756900" y="8116888"/>
              <a:ext cx="73025" cy="69850"/>
            </a:xfrm>
            <a:custGeom>
              <a:avLst/>
              <a:gdLst>
                <a:gd name="T0" fmla="*/ 60 w 62"/>
                <a:gd name="T1" fmla="*/ 36 h 60"/>
                <a:gd name="T2" fmla="*/ 36 w 62"/>
                <a:gd name="T3" fmla="*/ 2 h 60"/>
                <a:gd name="T4" fmla="*/ 3 w 62"/>
                <a:gd name="T5" fmla="*/ 26 h 60"/>
                <a:gd name="T6" fmla="*/ 27 w 62"/>
                <a:gd name="T7" fmla="*/ 60 h 60"/>
                <a:gd name="T8" fmla="*/ 31 w 62"/>
                <a:gd name="T9" fmla="*/ 60 h 60"/>
                <a:gd name="T10" fmla="*/ 60 w 62"/>
                <a:gd name="T11" fmla="*/ 36 h 60"/>
                <a:gd name="T12" fmla="*/ 60 w 62"/>
                <a:gd name="T13" fmla="*/ 36 h 60"/>
                <a:gd name="T14" fmla="*/ 60 w 62"/>
                <a:gd name="T15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0">
                  <a:moveTo>
                    <a:pt x="60" y="36"/>
                  </a:moveTo>
                  <a:cubicBezTo>
                    <a:pt x="62" y="20"/>
                    <a:pt x="52" y="5"/>
                    <a:pt x="36" y="2"/>
                  </a:cubicBezTo>
                  <a:cubicBezTo>
                    <a:pt x="20" y="0"/>
                    <a:pt x="5" y="10"/>
                    <a:pt x="3" y="26"/>
                  </a:cubicBezTo>
                  <a:cubicBezTo>
                    <a:pt x="0" y="42"/>
                    <a:pt x="11" y="57"/>
                    <a:pt x="27" y="60"/>
                  </a:cubicBezTo>
                  <a:cubicBezTo>
                    <a:pt x="28" y="60"/>
                    <a:pt x="30" y="60"/>
                    <a:pt x="31" y="60"/>
                  </a:cubicBezTo>
                  <a:cubicBezTo>
                    <a:pt x="45" y="60"/>
                    <a:pt x="57" y="50"/>
                    <a:pt x="60" y="36"/>
                  </a:cubicBezTo>
                  <a:close/>
                  <a:moveTo>
                    <a:pt x="60" y="36"/>
                  </a:moveTo>
                  <a:cubicBezTo>
                    <a:pt x="60" y="36"/>
                    <a:pt x="60" y="36"/>
                    <a:pt x="60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Freeform 205"/>
            <p:cNvSpPr>
              <a:spLocks noEditPoints="1"/>
            </p:cNvSpPr>
            <p:nvPr/>
          </p:nvSpPr>
          <p:spPr bwMode="auto">
            <a:xfrm>
              <a:off x="9656763" y="8324850"/>
              <a:ext cx="77787" cy="71438"/>
            </a:xfrm>
            <a:custGeom>
              <a:avLst/>
              <a:gdLst>
                <a:gd name="T0" fmla="*/ 33 w 66"/>
                <a:gd name="T1" fmla="*/ 62 h 62"/>
                <a:gd name="T2" fmla="*/ 48 w 66"/>
                <a:gd name="T3" fmla="*/ 58 h 62"/>
                <a:gd name="T4" fmla="*/ 58 w 66"/>
                <a:gd name="T5" fmla="*/ 18 h 62"/>
                <a:gd name="T6" fmla="*/ 18 w 66"/>
                <a:gd name="T7" fmla="*/ 8 h 62"/>
                <a:gd name="T8" fmla="*/ 8 w 66"/>
                <a:gd name="T9" fmla="*/ 48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8" y="62"/>
                    <a:pt x="43" y="61"/>
                    <a:pt x="48" y="58"/>
                  </a:cubicBezTo>
                  <a:cubicBezTo>
                    <a:pt x="62" y="49"/>
                    <a:pt x="66" y="32"/>
                    <a:pt x="58" y="18"/>
                  </a:cubicBezTo>
                  <a:cubicBezTo>
                    <a:pt x="50" y="4"/>
                    <a:pt x="32" y="0"/>
                    <a:pt x="18" y="8"/>
                  </a:cubicBezTo>
                  <a:cubicBezTo>
                    <a:pt x="5" y="16"/>
                    <a:pt x="0" y="34"/>
                    <a:pt x="8" y="48"/>
                  </a:cubicBezTo>
                  <a:cubicBezTo>
                    <a:pt x="13" y="57"/>
                    <a:pt x="23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206"/>
            <p:cNvSpPr>
              <a:spLocks noEditPoints="1"/>
            </p:cNvSpPr>
            <p:nvPr/>
          </p:nvSpPr>
          <p:spPr bwMode="auto">
            <a:xfrm>
              <a:off x="10669588" y="8335963"/>
              <a:ext cx="77787" cy="73025"/>
            </a:xfrm>
            <a:custGeom>
              <a:avLst/>
              <a:gdLst>
                <a:gd name="T0" fmla="*/ 49 w 66"/>
                <a:gd name="T1" fmla="*/ 9 h 62"/>
                <a:gd name="T2" fmla="*/ 9 w 66"/>
                <a:gd name="T3" fmla="*/ 18 h 62"/>
                <a:gd name="T4" fmla="*/ 18 w 66"/>
                <a:gd name="T5" fmla="*/ 58 h 62"/>
                <a:gd name="T6" fmla="*/ 33 w 66"/>
                <a:gd name="T7" fmla="*/ 62 h 62"/>
                <a:gd name="T8" fmla="*/ 58 w 66"/>
                <a:gd name="T9" fmla="*/ 49 h 62"/>
                <a:gd name="T10" fmla="*/ 49 w 66"/>
                <a:gd name="T11" fmla="*/ 9 h 62"/>
                <a:gd name="T12" fmla="*/ 49 w 66"/>
                <a:gd name="T13" fmla="*/ 9 h 62"/>
                <a:gd name="T14" fmla="*/ 49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9" y="9"/>
                  </a:moveTo>
                  <a:cubicBezTo>
                    <a:pt x="35" y="0"/>
                    <a:pt x="17" y="4"/>
                    <a:pt x="9" y="18"/>
                  </a:cubicBezTo>
                  <a:cubicBezTo>
                    <a:pt x="0" y="31"/>
                    <a:pt x="4" y="49"/>
                    <a:pt x="18" y="58"/>
                  </a:cubicBezTo>
                  <a:cubicBezTo>
                    <a:pt x="23" y="61"/>
                    <a:pt x="28" y="62"/>
                    <a:pt x="33" y="62"/>
                  </a:cubicBezTo>
                  <a:cubicBezTo>
                    <a:pt x="43" y="62"/>
                    <a:pt x="52" y="57"/>
                    <a:pt x="58" y="49"/>
                  </a:cubicBezTo>
                  <a:cubicBezTo>
                    <a:pt x="66" y="35"/>
                    <a:pt x="62" y="17"/>
                    <a:pt x="49" y="9"/>
                  </a:cubicBezTo>
                  <a:close/>
                  <a:moveTo>
                    <a:pt x="49" y="9"/>
                  </a:moveTo>
                  <a:cubicBezTo>
                    <a:pt x="49" y="9"/>
                    <a:pt x="49" y="9"/>
                    <a:pt x="49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207"/>
            <p:cNvSpPr>
              <a:spLocks noEditPoints="1"/>
            </p:cNvSpPr>
            <p:nvPr/>
          </p:nvSpPr>
          <p:spPr bwMode="auto">
            <a:xfrm>
              <a:off x="10282238" y="8599488"/>
              <a:ext cx="73025" cy="71438"/>
            </a:xfrm>
            <a:custGeom>
              <a:avLst/>
              <a:gdLst>
                <a:gd name="T0" fmla="*/ 26 w 62"/>
                <a:gd name="T1" fmla="*/ 4 h 61"/>
                <a:gd name="T2" fmla="*/ 2 w 62"/>
                <a:gd name="T3" fmla="*/ 37 h 61"/>
                <a:gd name="T4" fmla="*/ 31 w 62"/>
                <a:gd name="T5" fmla="*/ 61 h 61"/>
                <a:gd name="T6" fmla="*/ 36 w 62"/>
                <a:gd name="T7" fmla="*/ 60 h 61"/>
                <a:gd name="T8" fmla="*/ 59 w 62"/>
                <a:gd name="T9" fmla="*/ 27 h 61"/>
                <a:gd name="T10" fmla="*/ 26 w 62"/>
                <a:gd name="T11" fmla="*/ 4 h 61"/>
                <a:gd name="T12" fmla="*/ 26 w 62"/>
                <a:gd name="T13" fmla="*/ 4 h 61"/>
                <a:gd name="T14" fmla="*/ 26 w 62"/>
                <a:gd name="T1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1">
                  <a:moveTo>
                    <a:pt x="26" y="4"/>
                  </a:moveTo>
                  <a:cubicBezTo>
                    <a:pt x="10" y="6"/>
                    <a:pt x="0" y="22"/>
                    <a:pt x="2" y="37"/>
                  </a:cubicBezTo>
                  <a:cubicBezTo>
                    <a:pt x="5" y="51"/>
                    <a:pt x="17" y="61"/>
                    <a:pt x="31" y="61"/>
                  </a:cubicBezTo>
                  <a:cubicBezTo>
                    <a:pt x="33" y="61"/>
                    <a:pt x="34" y="61"/>
                    <a:pt x="36" y="60"/>
                  </a:cubicBezTo>
                  <a:cubicBezTo>
                    <a:pt x="52" y="58"/>
                    <a:pt x="62" y="42"/>
                    <a:pt x="59" y="27"/>
                  </a:cubicBezTo>
                  <a:cubicBezTo>
                    <a:pt x="56" y="11"/>
                    <a:pt x="41" y="0"/>
                    <a:pt x="26" y="4"/>
                  </a:cubicBezTo>
                  <a:close/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208"/>
            <p:cNvSpPr>
              <a:spLocks noEditPoints="1"/>
            </p:cNvSpPr>
            <p:nvPr/>
          </p:nvSpPr>
          <p:spPr bwMode="auto">
            <a:xfrm>
              <a:off x="10394950" y="8562975"/>
              <a:ext cx="77787" cy="73025"/>
            </a:xfrm>
            <a:custGeom>
              <a:avLst/>
              <a:gdLst>
                <a:gd name="T0" fmla="*/ 23 w 66"/>
                <a:gd name="T1" fmla="*/ 6 h 62"/>
                <a:gd name="T2" fmla="*/ 22 w 66"/>
                <a:gd name="T3" fmla="*/ 7 h 62"/>
                <a:gd name="T4" fmla="*/ 6 w 66"/>
                <a:gd name="T5" fmla="*/ 44 h 62"/>
                <a:gd name="T6" fmla="*/ 33 w 66"/>
                <a:gd name="T7" fmla="*/ 62 h 62"/>
                <a:gd name="T8" fmla="*/ 44 w 66"/>
                <a:gd name="T9" fmla="*/ 60 h 62"/>
                <a:gd name="T10" fmla="*/ 45 w 66"/>
                <a:gd name="T11" fmla="*/ 60 h 62"/>
                <a:gd name="T12" fmla="*/ 60 w 66"/>
                <a:gd name="T13" fmla="*/ 22 h 62"/>
                <a:gd name="T14" fmla="*/ 23 w 66"/>
                <a:gd name="T15" fmla="*/ 6 h 62"/>
                <a:gd name="T16" fmla="*/ 23 w 66"/>
                <a:gd name="T17" fmla="*/ 6 h 62"/>
                <a:gd name="T18" fmla="*/ 23 w 66"/>
                <a:gd name="T19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2">
                  <a:moveTo>
                    <a:pt x="23" y="6"/>
                  </a:moveTo>
                  <a:cubicBezTo>
                    <a:pt x="22" y="6"/>
                    <a:pt x="22" y="6"/>
                    <a:pt x="22" y="7"/>
                  </a:cubicBezTo>
                  <a:cubicBezTo>
                    <a:pt x="7" y="13"/>
                    <a:pt x="0" y="30"/>
                    <a:pt x="6" y="44"/>
                  </a:cubicBezTo>
                  <a:cubicBezTo>
                    <a:pt x="11" y="56"/>
                    <a:pt x="22" y="62"/>
                    <a:pt x="33" y="62"/>
                  </a:cubicBezTo>
                  <a:cubicBezTo>
                    <a:pt x="37" y="62"/>
                    <a:pt x="41" y="62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59" y="54"/>
                    <a:pt x="66" y="37"/>
                    <a:pt x="60" y="22"/>
                  </a:cubicBezTo>
                  <a:cubicBezTo>
                    <a:pt x="54" y="7"/>
                    <a:pt x="37" y="0"/>
                    <a:pt x="23" y="6"/>
                  </a:cubicBezTo>
                  <a:close/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209"/>
            <p:cNvSpPr>
              <a:spLocks noEditPoints="1"/>
            </p:cNvSpPr>
            <p:nvPr/>
          </p:nvSpPr>
          <p:spPr bwMode="auto">
            <a:xfrm>
              <a:off x="10747375" y="7878763"/>
              <a:ext cx="74612" cy="69850"/>
            </a:xfrm>
            <a:custGeom>
              <a:avLst/>
              <a:gdLst>
                <a:gd name="T0" fmla="*/ 25 w 64"/>
                <a:gd name="T1" fmla="*/ 4 h 61"/>
                <a:gd name="T2" fmla="*/ 4 w 64"/>
                <a:gd name="T3" fmla="*/ 39 h 61"/>
                <a:gd name="T4" fmla="*/ 32 w 64"/>
                <a:gd name="T5" fmla="*/ 61 h 61"/>
                <a:gd name="T6" fmla="*/ 39 w 64"/>
                <a:gd name="T7" fmla="*/ 60 h 61"/>
                <a:gd name="T8" fmla="*/ 61 w 64"/>
                <a:gd name="T9" fmla="*/ 25 h 61"/>
                <a:gd name="T10" fmla="*/ 25 w 64"/>
                <a:gd name="T11" fmla="*/ 4 h 61"/>
                <a:gd name="T12" fmla="*/ 25 w 64"/>
                <a:gd name="T13" fmla="*/ 4 h 61"/>
                <a:gd name="T14" fmla="*/ 25 w 64"/>
                <a:gd name="T1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25" y="4"/>
                  </a:moveTo>
                  <a:cubicBezTo>
                    <a:pt x="10" y="8"/>
                    <a:pt x="0" y="23"/>
                    <a:pt x="4" y="39"/>
                  </a:cubicBezTo>
                  <a:cubicBezTo>
                    <a:pt x="7" y="52"/>
                    <a:pt x="19" y="61"/>
                    <a:pt x="32" y="61"/>
                  </a:cubicBezTo>
                  <a:cubicBezTo>
                    <a:pt x="35" y="61"/>
                    <a:pt x="37" y="61"/>
                    <a:pt x="39" y="60"/>
                  </a:cubicBezTo>
                  <a:cubicBezTo>
                    <a:pt x="55" y="56"/>
                    <a:pt x="64" y="41"/>
                    <a:pt x="61" y="25"/>
                  </a:cubicBezTo>
                  <a:cubicBezTo>
                    <a:pt x="57" y="9"/>
                    <a:pt x="41" y="0"/>
                    <a:pt x="25" y="4"/>
                  </a:cubicBezTo>
                  <a:close/>
                  <a:moveTo>
                    <a:pt x="25" y="4"/>
                  </a:moveTo>
                  <a:cubicBezTo>
                    <a:pt x="25" y="4"/>
                    <a:pt x="25" y="4"/>
                    <a:pt x="25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210"/>
            <p:cNvSpPr>
              <a:spLocks noEditPoints="1"/>
            </p:cNvSpPr>
            <p:nvPr/>
          </p:nvSpPr>
          <p:spPr bwMode="auto">
            <a:xfrm>
              <a:off x="10766425" y="7999413"/>
              <a:ext cx="69850" cy="68263"/>
            </a:xfrm>
            <a:custGeom>
              <a:avLst/>
              <a:gdLst>
                <a:gd name="T0" fmla="*/ 29 w 59"/>
                <a:gd name="T1" fmla="*/ 0 h 58"/>
                <a:gd name="T2" fmla="*/ 1 w 59"/>
                <a:gd name="T3" fmla="*/ 31 h 58"/>
                <a:gd name="T4" fmla="*/ 30 w 59"/>
                <a:gd name="T5" fmla="*/ 58 h 58"/>
                <a:gd name="T6" fmla="*/ 31 w 59"/>
                <a:gd name="T7" fmla="*/ 58 h 58"/>
                <a:gd name="T8" fmla="*/ 59 w 59"/>
                <a:gd name="T9" fmla="*/ 28 h 58"/>
                <a:gd name="T10" fmla="*/ 29 w 59"/>
                <a:gd name="T11" fmla="*/ 0 h 58"/>
                <a:gd name="T12" fmla="*/ 29 w 59"/>
                <a:gd name="T13" fmla="*/ 0 h 58"/>
                <a:gd name="T14" fmla="*/ 29 w 59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8">
                  <a:moveTo>
                    <a:pt x="29" y="0"/>
                  </a:moveTo>
                  <a:cubicBezTo>
                    <a:pt x="13" y="1"/>
                    <a:pt x="0" y="15"/>
                    <a:pt x="1" y="31"/>
                  </a:cubicBezTo>
                  <a:cubicBezTo>
                    <a:pt x="1" y="46"/>
                    <a:pt x="14" y="58"/>
                    <a:pt x="30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47" y="58"/>
                    <a:pt x="59" y="44"/>
                    <a:pt x="59" y="28"/>
                  </a:cubicBezTo>
                  <a:cubicBezTo>
                    <a:pt x="58" y="12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211"/>
            <p:cNvSpPr>
              <a:spLocks noEditPoints="1"/>
            </p:cNvSpPr>
            <p:nvPr/>
          </p:nvSpPr>
          <p:spPr bwMode="auto">
            <a:xfrm>
              <a:off x="9269413" y="7142163"/>
              <a:ext cx="1654175" cy="1244600"/>
            </a:xfrm>
            <a:custGeom>
              <a:avLst/>
              <a:gdLst>
                <a:gd name="T0" fmla="*/ 786 w 1405"/>
                <a:gd name="T1" fmla="*/ 2 h 1068"/>
                <a:gd name="T2" fmla="*/ 236 w 1405"/>
                <a:gd name="T3" fmla="*/ 238 h 1068"/>
                <a:gd name="T4" fmla="*/ 30 w 1405"/>
                <a:gd name="T5" fmla="*/ 624 h 1068"/>
                <a:gd name="T6" fmla="*/ 59 w 1405"/>
                <a:gd name="T7" fmla="*/ 1049 h 1068"/>
                <a:gd name="T8" fmla="*/ 86 w 1405"/>
                <a:gd name="T9" fmla="*/ 1068 h 1068"/>
                <a:gd name="T10" fmla="*/ 96 w 1405"/>
                <a:gd name="T11" fmla="*/ 1067 h 1068"/>
                <a:gd name="T12" fmla="*/ 114 w 1405"/>
                <a:gd name="T13" fmla="*/ 1030 h 1068"/>
                <a:gd name="T14" fmla="*/ 277 w 1405"/>
                <a:gd name="T15" fmla="*/ 278 h 1068"/>
                <a:gd name="T16" fmla="*/ 787 w 1405"/>
                <a:gd name="T17" fmla="*/ 60 h 1068"/>
                <a:gd name="T18" fmla="*/ 1301 w 1405"/>
                <a:gd name="T19" fmla="*/ 266 h 1068"/>
                <a:gd name="T20" fmla="*/ 1306 w 1405"/>
                <a:gd name="T21" fmla="*/ 270 h 1068"/>
                <a:gd name="T22" fmla="*/ 1218 w 1405"/>
                <a:gd name="T23" fmla="*/ 271 h 1068"/>
                <a:gd name="T24" fmla="*/ 1189 w 1405"/>
                <a:gd name="T25" fmla="*/ 301 h 1068"/>
                <a:gd name="T26" fmla="*/ 1218 w 1405"/>
                <a:gd name="T27" fmla="*/ 330 h 1068"/>
                <a:gd name="T28" fmla="*/ 1219 w 1405"/>
                <a:gd name="T29" fmla="*/ 330 h 1068"/>
                <a:gd name="T30" fmla="*/ 1376 w 1405"/>
                <a:gd name="T31" fmla="*/ 328 h 1068"/>
                <a:gd name="T32" fmla="*/ 1405 w 1405"/>
                <a:gd name="T33" fmla="*/ 298 h 1068"/>
                <a:gd name="T34" fmla="*/ 1403 w 1405"/>
                <a:gd name="T35" fmla="*/ 141 h 1068"/>
                <a:gd name="T36" fmla="*/ 1374 w 1405"/>
                <a:gd name="T37" fmla="*/ 112 h 1068"/>
                <a:gd name="T38" fmla="*/ 1345 w 1405"/>
                <a:gd name="T39" fmla="*/ 142 h 1068"/>
                <a:gd name="T40" fmla="*/ 1346 w 1405"/>
                <a:gd name="T41" fmla="*/ 229 h 1068"/>
                <a:gd name="T42" fmla="*/ 1342 w 1405"/>
                <a:gd name="T43" fmla="*/ 225 h 1068"/>
                <a:gd name="T44" fmla="*/ 786 w 1405"/>
                <a:gd name="T45" fmla="*/ 2 h 1068"/>
                <a:gd name="T46" fmla="*/ 786 w 1405"/>
                <a:gd name="T47" fmla="*/ 2 h 1068"/>
                <a:gd name="T48" fmla="*/ 786 w 1405"/>
                <a:gd name="T49" fmla="*/ 2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5" h="1068">
                  <a:moveTo>
                    <a:pt x="786" y="2"/>
                  </a:moveTo>
                  <a:cubicBezTo>
                    <a:pt x="577" y="5"/>
                    <a:pt x="382" y="88"/>
                    <a:pt x="236" y="238"/>
                  </a:cubicBezTo>
                  <a:cubicBezTo>
                    <a:pt x="131" y="345"/>
                    <a:pt x="60" y="478"/>
                    <a:pt x="30" y="624"/>
                  </a:cubicBezTo>
                  <a:cubicBezTo>
                    <a:pt x="0" y="766"/>
                    <a:pt x="10" y="913"/>
                    <a:pt x="59" y="1049"/>
                  </a:cubicBezTo>
                  <a:cubicBezTo>
                    <a:pt x="63" y="1061"/>
                    <a:pt x="74" y="1068"/>
                    <a:pt x="86" y="1068"/>
                  </a:cubicBezTo>
                  <a:cubicBezTo>
                    <a:pt x="89" y="1068"/>
                    <a:pt x="93" y="1068"/>
                    <a:pt x="96" y="1067"/>
                  </a:cubicBezTo>
                  <a:cubicBezTo>
                    <a:pt x="111" y="1061"/>
                    <a:pt x="119" y="1045"/>
                    <a:pt x="114" y="1030"/>
                  </a:cubicBezTo>
                  <a:cubicBezTo>
                    <a:pt x="19" y="766"/>
                    <a:pt x="82" y="478"/>
                    <a:pt x="277" y="278"/>
                  </a:cubicBezTo>
                  <a:cubicBezTo>
                    <a:pt x="412" y="140"/>
                    <a:pt x="593" y="62"/>
                    <a:pt x="787" y="60"/>
                  </a:cubicBezTo>
                  <a:cubicBezTo>
                    <a:pt x="980" y="58"/>
                    <a:pt x="1163" y="131"/>
                    <a:pt x="1301" y="266"/>
                  </a:cubicBezTo>
                  <a:cubicBezTo>
                    <a:pt x="1306" y="270"/>
                    <a:pt x="1306" y="270"/>
                    <a:pt x="1306" y="270"/>
                  </a:cubicBezTo>
                  <a:cubicBezTo>
                    <a:pt x="1218" y="271"/>
                    <a:pt x="1218" y="271"/>
                    <a:pt x="1218" y="271"/>
                  </a:cubicBezTo>
                  <a:cubicBezTo>
                    <a:pt x="1202" y="272"/>
                    <a:pt x="1189" y="285"/>
                    <a:pt x="1189" y="301"/>
                  </a:cubicBezTo>
                  <a:cubicBezTo>
                    <a:pt x="1190" y="317"/>
                    <a:pt x="1202" y="330"/>
                    <a:pt x="1218" y="330"/>
                  </a:cubicBezTo>
                  <a:cubicBezTo>
                    <a:pt x="1219" y="330"/>
                    <a:pt x="1219" y="330"/>
                    <a:pt x="1219" y="330"/>
                  </a:cubicBezTo>
                  <a:cubicBezTo>
                    <a:pt x="1376" y="328"/>
                    <a:pt x="1376" y="328"/>
                    <a:pt x="1376" y="328"/>
                  </a:cubicBezTo>
                  <a:cubicBezTo>
                    <a:pt x="1392" y="327"/>
                    <a:pt x="1405" y="314"/>
                    <a:pt x="1405" y="298"/>
                  </a:cubicBezTo>
                  <a:cubicBezTo>
                    <a:pt x="1403" y="141"/>
                    <a:pt x="1403" y="141"/>
                    <a:pt x="1403" y="141"/>
                  </a:cubicBezTo>
                  <a:cubicBezTo>
                    <a:pt x="1403" y="125"/>
                    <a:pt x="1390" y="112"/>
                    <a:pt x="1374" y="112"/>
                  </a:cubicBezTo>
                  <a:cubicBezTo>
                    <a:pt x="1358" y="112"/>
                    <a:pt x="1345" y="126"/>
                    <a:pt x="1345" y="142"/>
                  </a:cubicBezTo>
                  <a:cubicBezTo>
                    <a:pt x="1346" y="229"/>
                    <a:pt x="1346" y="229"/>
                    <a:pt x="1346" y="229"/>
                  </a:cubicBezTo>
                  <a:cubicBezTo>
                    <a:pt x="1342" y="225"/>
                    <a:pt x="1342" y="225"/>
                    <a:pt x="1342" y="225"/>
                  </a:cubicBezTo>
                  <a:cubicBezTo>
                    <a:pt x="1192" y="79"/>
                    <a:pt x="995" y="0"/>
                    <a:pt x="786" y="2"/>
                  </a:cubicBezTo>
                  <a:close/>
                  <a:moveTo>
                    <a:pt x="786" y="2"/>
                  </a:moveTo>
                  <a:cubicBezTo>
                    <a:pt x="786" y="2"/>
                    <a:pt x="786" y="2"/>
                    <a:pt x="78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212"/>
            <p:cNvSpPr>
              <a:spLocks noEditPoints="1"/>
            </p:cNvSpPr>
            <p:nvPr/>
          </p:nvSpPr>
          <p:spPr bwMode="auto">
            <a:xfrm>
              <a:off x="9486900" y="7720013"/>
              <a:ext cx="1655762" cy="1265238"/>
            </a:xfrm>
            <a:custGeom>
              <a:avLst/>
              <a:gdLst>
                <a:gd name="T0" fmla="*/ 104 w 1406"/>
                <a:gd name="T1" fmla="*/ 806 h 1085"/>
                <a:gd name="T2" fmla="*/ 100 w 1406"/>
                <a:gd name="T3" fmla="*/ 802 h 1085"/>
                <a:gd name="T4" fmla="*/ 187 w 1406"/>
                <a:gd name="T5" fmla="*/ 801 h 1085"/>
                <a:gd name="T6" fmla="*/ 216 w 1406"/>
                <a:gd name="T7" fmla="*/ 772 h 1085"/>
                <a:gd name="T8" fmla="*/ 187 w 1406"/>
                <a:gd name="T9" fmla="*/ 743 h 1085"/>
                <a:gd name="T10" fmla="*/ 29 w 1406"/>
                <a:gd name="T11" fmla="*/ 745 h 1085"/>
                <a:gd name="T12" fmla="*/ 0 w 1406"/>
                <a:gd name="T13" fmla="*/ 774 h 1085"/>
                <a:gd name="T14" fmla="*/ 2 w 1406"/>
                <a:gd name="T15" fmla="*/ 932 h 1085"/>
                <a:gd name="T16" fmla="*/ 31 w 1406"/>
                <a:gd name="T17" fmla="*/ 960 h 1085"/>
                <a:gd name="T18" fmla="*/ 32 w 1406"/>
                <a:gd name="T19" fmla="*/ 960 h 1085"/>
                <a:gd name="T20" fmla="*/ 61 w 1406"/>
                <a:gd name="T21" fmla="*/ 931 h 1085"/>
                <a:gd name="T22" fmla="*/ 60 w 1406"/>
                <a:gd name="T23" fmla="*/ 843 h 1085"/>
                <a:gd name="T24" fmla="*/ 64 w 1406"/>
                <a:gd name="T25" fmla="*/ 847 h 1085"/>
                <a:gd name="T26" fmla="*/ 611 w 1406"/>
                <a:gd name="T27" fmla="*/ 1070 h 1085"/>
                <a:gd name="T28" fmla="*/ 1170 w 1406"/>
                <a:gd name="T29" fmla="*/ 835 h 1085"/>
                <a:gd name="T30" fmla="*/ 1376 w 1406"/>
                <a:gd name="T31" fmla="*/ 448 h 1085"/>
                <a:gd name="T32" fmla="*/ 1347 w 1406"/>
                <a:gd name="T33" fmla="*/ 23 h 1085"/>
                <a:gd name="T34" fmla="*/ 1310 w 1406"/>
                <a:gd name="T35" fmla="*/ 6 h 1085"/>
                <a:gd name="T36" fmla="*/ 1292 w 1406"/>
                <a:gd name="T37" fmla="*/ 43 h 1085"/>
                <a:gd name="T38" fmla="*/ 1129 w 1406"/>
                <a:gd name="T39" fmla="*/ 794 h 1085"/>
                <a:gd name="T40" fmla="*/ 104 w 1406"/>
                <a:gd name="T41" fmla="*/ 806 h 1085"/>
                <a:gd name="T42" fmla="*/ 104 w 1406"/>
                <a:gd name="T43" fmla="*/ 806 h 1085"/>
                <a:gd name="T44" fmla="*/ 104 w 1406"/>
                <a:gd name="T45" fmla="*/ 806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6" h="1085">
                  <a:moveTo>
                    <a:pt x="104" y="806"/>
                  </a:moveTo>
                  <a:cubicBezTo>
                    <a:pt x="100" y="802"/>
                    <a:pt x="100" y="802"/>
                    <a:pt x="100" y="802"/>
                  </a:cubicBezTo>
                  <a:cubicBezTo>
                    <a:pt x="187" y="801"/>
                    <a:pt x="187" y="801"/>
                    <a:pt x="187" y="801"/>
                  </a:cubicBezTo>
                  <a:cubicBezTo>
                    <a:pt x="203" y="801"/>
                    <a:pt x="216" y="788"/>
                    <a:pt x="216" y="772"/>
                  </a:cubicBezTo>
                  <a:cubicBezTo>
                    <a:pt x="216" y="756"/>
                    <a:pt x="203" y="743"/>
                    <a:pt x="187" y="743"/>
                  </a:cubicBezTo>
                  <a:cubicBezTo>
                    <a:pt x="29" y="745"/>
                    <a:pt x="29" y="745"/>
                    <a:pt x="29" y="745"/>
                  </a:cubicBezTo>
                  <a:cubicBezTo>
                    <a:pt x="13" y="745"/>
                    <a:pt x="0" y="758"/>
                    <a:pt x="0" y="774"/>
                  </a:cubicBezTo>
                  <a:cubicBezTo>
                    <a:pt x="2" y="932"/>
                    <a:pt x="2" y="932"/>
                    <a:pt x="2" y="932"/>
                  </a:cubicBezTo>
                  <a:cubicBezTo>
                    <a:pt x="3" y="948"/>
                    <a:pt x="15" y="960"/>
                    <a:pt x="31" y="960"/>
                  </a:cubicBezTo>
                  <a:cubicBezTo>
                    <a:pt x="32" y="960"/>
                    <a:pt x="32" y="960"/>
                    <a:pt x="32" y="960"/>
                  </a:cubicBezTo>
                  <a:cubicBezTo>
                    <a:pt x="48" y="960"/>
                    <a:pt x="61" y="947"/>
                    <a:pt x="61" y="931"/>
                  </a:cubicBezTo>
                  <a:cubicBezTo>
                    <a:pt x="60" y="843"/>
                    <a:pt x="60" y="843"/>
                    <a:pt x="60" y="843"/>
                  </a:cubicBezTo>
                  <a:cubicBezTo>
                    <a:pt x="64" y="847"/>
                    <a:pt x="64" y="847"/>
                    <a:pt x="64" y="847"/>
                  </a:cubicBezTo>
                  <a:cubicBezTo>
                    <a:pt x="216" y="996"/>
                    <a:pt x="413" y="1070"/>
                    <a:pt x="611" y="1070"/>
                  </a:cubicBezTo>
                  <a:cubicBezTo>
                    <a:pt x="814" y="1070"/>
                    <a:pt x="1017" y="991"/>
                    <a:pt x="1170" y="835"/>
                  </a:cubicBezTo>
                  <a:cubicBezTo>
                    <a:pt x="1275" y="728"/>
                    <a:pt x="1346" y="594"/>
                    <a:pt x="1376" y="448"/>
                  </a:cubicBezTo>
                  <a:cubicBezTo>
                    <a:pt x="1406" y="307"/>
                    <a:pt x="1396" y="159"/>
                    <a:pt x="1347" y="23"/>
                  </a:cubicBezTo>
                  <a:cubicBezTo>
                    <a:pt x="1341" y="8"/>
                    <a:pt x="1325" y="0"/>
                    <a:pt x="1310" y="6"/>
                  </a:cubicBezTo>
                  <a:cubicBezTo>
                    <a:pt x="1295" y="11"/>
                    <a:pt x="1287" y="28"/>
                    <a:pt x="1292" y="43"/>
                  </a:cubicBezTo>
                  <a:cubicBezTo>
                    <a:pt x="1387" y="306"/>
                    <a:pt x="1324" y="594"/>
                    <a:pt x="1129" y="794"/>
                  </a:cubicBezTo>
                  <a:cubicBezTo>
                    <a:pt x="849" y="1080"/>
                    <a:pt x="390" y="1085"/>
                    <a:pt x="104" y="806"/>
                  </a:cubicBezTo>
                  <a:close/>
                  <a:moveTo>
                    <a:pt x="104" y="806"/>
                  </a:moveTo>
                  <a:cubicBezTo>
                    <a:pt x="104" y="806"/>
                    <a:pt x="104" y="806"/>
                    <a:pt x="104" y="80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213"/>
            <p:cNvSpPr>
              <a:spLocks noEditPoints="1"/>
            </p:cNvSpPr>
            <p:nvPr/>
          </p:nvSpPr>
          <p:spPr bwMode="auto">
            <a:xfrm>
              <a:off x="9931400" y="7786688"/>
              <a:ext cx="633412" cy="633413"/>
            </a:xfrm>
            <a:custGeom>
              <a:avLst/>
              <a:gdLst>
                <a:gd name="T0" fmla="*/ 11 w 539"/>
                <a:gd name="T1" fmla="*/ 14 h 543"/>
                <a:gd name="T2" fmla="*/ 0 w 539"/>
                <a:gd name="T3" fmla="*/ 39 h 543"/>
                <a:gd name="T4" fmla="*/ 5 w 539"/>
                <a:gd name="T5" fmla="*/ 58 h 543"/>
                <a:gd name="T6" fmla="*/ 213 w 539"/>
                <a:gd name="T7" fmla="*/ 518 h 543"/>
                <a:gd name="T8" fmla="*/ 248 w 539"/>
                <a:gd name="T9" fmla="*/ 543 h 543"/>
                <a:gd name="T10" fmla="*/ 250 w 539"/>
                <a:gd name="T11" fmla="*/ 543 h 543"/>
                <a:gd name="T12" fmla="*/ 283 w 539"/>
                <a:gd name="T13" fmla="*/ 517 h 543"/>
                <a:gd name="T14" fmla="*/ 306 w 539"/>
                <a:gd name="T15" fmla="*/ 459 h 543"/>
                <a:gd name="T16" fmla="*/ 348 w 539"/>
                <a:gd name="T17" fmla="*/ 353 h 543"/>
                <a:gd name="T18" fmla="*/ 466 w 539"/>
                <a:gd name="T19" fmla="*/ 306 h 543"/>
                <a:gd name="T20" fmla="*/ 514 w 539"/>
                <a:gd name="T21" fmla="*/ 287 h 543"/>
                <a:gd name="T22" fmla="*/ 539 w 539"/>
                <a:gd name="T23" fmla="*/ 253 h 543"/>
                <a:gd name="T24" fmla="*/ 515 w 539"/>
                <a:gd name="T25" fmla="*/ 218 h 543"/>
                <a:gd name="T26" fmla="*/ 189 w 539"/>
                <a:gd name="T27" fmla="*/ 70 h 543"/>
                <a:gd name="T28" fmla="*/ 84 w 539"/>
                <a:gd name="T29" fmla="*/ 22 h 543"/>
                <a:gd name="T30" fmla="*/ 52 w 539"/>
                <a:gd name="T31" fmla="*/ 7 h 543"/>
                <a:gd name="T32" fmla="*/ 11 w 539"/>
                <a:gd name="T33" fmla="*/ 14 h 543"/>
                <a:gd name="T34" fmla="*/ 165 w 539"/>
                <a:gd name="T35" fmla="*/ 122 h 543"/>
                <a:gd name="T36" fmla="*/ 447 w 539"/>
                <a:gd name="T37" fmla="*/ 251 h 543"/>
                <a:gd name="T38" fmla="*/ 444 w 539"/>
                <a:gd name="T39" fmla="*/ 252 h 543"/>
                <a:gd name="T40" fmla="*/ 316 w 539"/>
                <a:gd name="T41" fmla="*/ 303 h 543"/>
                <a:gd name="T42" fmla="*/ 299 w 539"/>
                <a:gd name="T43" fmla="*/ 319 h 543"/>
                <a:gd name="T44" fmla="*/ 252 w 539"/>
                <a:gd name="T45" fmla="*/ 437 h 543"/>
                <a:gd name="T46" fmla="*/ 246 w 539"/>
                <a:gd name="T47" fmla="*/ 451 h 543"/>
                <a:gd name="T48" fmla="*/ 80 w 539"/>
                <a:gd name="T49" fmla="*/ 84 h 543"/>
                <a:gd name="T50" fmla="*/ 165 w 539"/>
                <a:gd name="T51" fmla="*/ 122 h 543"/>
                <a:gd name="T52" fmla="*/ 165 w 539"/>
                <a:gd name="T53" fmla="*/ 122 h 543"/>
                <a:gd name="T54" fmla="*/ 165 w 539"/>
                <a:gd name="T55" fmla="*/ 122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543">
                  <a:moveTo>
                    <a:pt x="11" y="14"/>
                  </a:moveTo>
                  <a:cubicBezTo>
                    <a:pt x="4" y="21"/>
                    <a:pt x="0" y="29"/>
                    <a:pt x="0" y="39"/>
                  </a:cubicBezTo>
                  <a:cubicBezTo>
                    <a:pt x="0" y="48"/>
                    <a:pt x="4" y="54"/>
                    <a:pt x="5" y="58"/>
                  </a:cubicBezTo>
                  <a:cubicBezTo>
                    <a:pt x="213" y="518"/>
                    <a:pt x="213" y="518"/>
                    <a:pt x="213" y="518"/>
                  </a:cubicBezTo>
                  <a:cubicBezTo>
                    <a:pt x="222" y="538"/>
                    <a:pt x="237" y="543"/>
                    <a:pt x="248" y="543"/>
                  </a:cubicBezTo>
                  <a:cubicBezTo>
                    <a:pt x="250" y="543"/>
                    <a:pt x="250" y="543"/>
                    <a:pt x="250" y="543"/>
                  </a:cubicBezTo>
                  <a:cubicBezTo>
                    <a:pt x="260" y="542"/>
                    <a:pt x="275" y="537"/>
                    <a:pt x="283" y="517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20" y="423"/>
                    <a:pt x="334" y="388"/>
                    <a:pt x="348" y="353"/>
                  </a:cubicBezTo>
                  <a:cubicBezTo>
                    <a:pt x="388" y="337"/>
                    <a:pt x="427" y="321"/>
                    <a:pt x="466" y="306"/>
                  </a:cubicBezTo>
                  <a:cubicBezTo>
                    <a:pt x="514" y="287"/>
                    <a:pt x="514" y="287"/>
                    <a:pt x="514" y="287"/>
                  </a:cubicBezTo>
                  <a:cubicBezTo>
                    <a:pt x="536" y="278"/>
                    <a:pt x="539" y="261"/>
                    <a:pt x="539" y="253"/>
                  </a:cubicBezTo>
                  <a:cubicBezTo>
                    <a:pt x="539" y="242"/>
                    <a:pt x="535" y="227"/>
                    <a:pt x="515" y="218"/>
                  </a:cubicBezTo>
                  <a:cubicBezTo>
                    <a:pt x="406" y="169"/>
                    <a:pt x="298" y="119"/>
                    <a:pt x="189" y="70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37" y="0"/>
                    <a:pt x="21" y="3"/>
                    <a:pt x="11" y="14"/>
                  </a:cubicBezTo>
                  <a:close/>
                  <a:moveTo>
                    <a:pt x="165" y="122"/>
                  </a:moveTo>
                  <a:cubicBezTo>
                    <a:pt x="259" y="165"/>
                    <a:pt x="353" y="208"/>
                    <a:pt x="447" y="251"/>
                  </a:cubicBezTo>
                  <a:cubicBezTo>
                    <a:pt x="444" y="252"/>
                    <a:pt x="444" y="252"/>
                    <a:pt x="444" y="252"/>
                  </a:cubicBezTo>
                  <a:cubicBezTo>
                    <a:pt x="402" y="269"/>
                    <a:pt x="358" y="286"/>
                    <a:pt x="316" y="303"/>
                  </a:cubicBezTo>
                  <a:cubicBezTo>
                    <a:pt x="308" y="306"/>
                    <a:pt x="302" y="312"/>
                    <a:pt x="299" y="319"/>
                  </a:cubicBezTo>
                  <a:cubicBezTo>
                    <a:pt x="284" y="359"/>
                    <a:pt x="268" y="398"/>
                    <a:pt x="252" y="437"/>
                  </a:cubicBezTo>
                  <a:cubicBezTo>
                    <a:pt x="246" y="451"/>
                    <a:pt x="246" y="451"/>
                    <a:pt x="246" y="451"/>
                  </a:cubicBezTo>
                  <a:cubicBezTo>
                    <a:pt x="80" y="84"/>
                    <a:pt x="80" y="84"/>
                    <a:pt x="80" y="84"/>
                  </a:cubicBezTo>
                  <a:lnTo>
                    <a:pt x="165" y="122"/>
                  </a:lnTo>
                  <a:close/>
                  <a:moveTo>
                    <a:pt x="165" y="122"/>
                  </a:moveTo>
                  <a:cubicBezTo>
                    <a:pt x="165" y="122"/>
                    <a:pt x="165" y="122"/>
                    <a:pt x="165" y="1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9" name="Group 178"/>
          <p:cNvGrpSpPr>
            <a:grpSpLocks noChangeAspect="1"/>
          </p:cNvGrpSpPr>
          <p:nvPr/>
        </p:nvGrpSpPr>
        <p:grpSpPr>
          <a:xfrm>
            <a:off x="4070726" y="3748679"/>
            <a:ext cx="435997" cy="426720"/>
            <a:chOff x="10020300" y="6580188"/>
            <a:chExt cx="1865313" cy="1825626"/>
          </a:xfrm>
        </p:grpSpPr>
        <p:sp>
          <p:nvSpPr>
            <p:cNvPr id="180" name="Freeform 217"/>
            <p:cNvSpPr>
              <a:spLocks noEditPoints="1"/>
            </p:cNvSpPr>
            <p:nvPr/>
          </p:nvSpPr>
          <p:spPr bwMode="auto">
            <a:xfrm>
              <a:off x="10055225" y="7751763"/>
              <a:ext cx="479425" cy="474663"/>
            </a:xfrm>
            <a:custGeom>
              <a:avLst/>
              <a:gdLst>
                <a:gd name="T0" fmla="*/ 403 w 403"/>
                <a:gd name="T1" fmla="*/ 202 h 403"/>
                <a:gd name="T2" fmla="*/ 201 w 403"/>
                <a:gd name="T3" fmla="*/ 403 h 403"/>
                <a:gd name="T4" fmla="*/ 0 w 403"/>
                <a:gd name="T5" fmla="*/ 202 h 403"/>
                <a:gd name="T6" fmla="*/ 201 w 403"/>
                <a:gd name="T7" fmla="*/ 0 h 403"/>
                <a:gd name="T8" fmla="*/ 403 w 403"/>
                <a:gd name="T9" fmla="*/ 202 h 403"/>
                <a:gd name="T10" fmla="*/ 403 w 403"/>
                <a:gd name="T11" fmla="*/ 202 h 403"/>
                <a:gd name="T12" fmla="*/ 403 w 403"/>
                <a:gd name="T13" fmla="*/ 20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3" h="403">
                  <a:moveTo>
                    <a:pt x="403" y="202"/>
                  </a:moveTo>
                  <a:cubicBezTo>
                    <a:pt x="403" y="313"/>
                    <a:pt x="313" y="403"/>
                    <a:pt x="201" y="403"/>
                  </a:cubicBezTo>
                  <a:cubicBezTo>
                    <a:pt x="90" y="403"/>
                    <a:pt x="0" y="313"/>
                    <a:pt x="0" y="202"/>
                  </a:cubicBezTo>
                  <a:cubicBezTo>
                    <a:pt x="0" y="91"/>
                    <a:pt x="90" y="0"/>
                    <a:pt x="201" y="0"/>
                  </a:cubicBezTo>
                  <a:cubicBezTo>
                    <a:pt x="313" y="0"/>
                    <a:pt x="403" y="91"/>
                    <a:pt x="403" y="202"/>
                  </a:cubicBezTo>
                  <a:close/>
                  <a:moveTo>
                    <a:pt x="403" y="202"/>
                  </a:moveTo>
                  <a:cubicBezTo>
                    <a:pt x="403" y="202"/>
                    <a:pt x="403" y="202"/>
                    <a:pt x="403" y="20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218"/>
            <p:cNvSpPr>
              <a:spLocks noEditPoints="1"/>
            </p:cNvSpPr>
            <p:nvPr/>
          </p:nvSpPr>
          <p:spPr bwMode="auto">
            <a:xfrm>
              <a:off x="11371263" y="7751763"/>
              <a:ext cx="481013" cy="474663"/>
            </a:xfrm>
            <a:custGeom>
              <a:avLst/>
              <a:gdLst>
                <a:gd name="T0" fmla="*/ 403 w 403"/>
                <a:gd name="T1" fmla="*/ 202 h 403"/>
                <a:gd name="T2" fmla="*/ 202 w 403"/>
                <a:gd name="T3" fmla="*/ 403 h 403"/>
                <a:gd name="T4" fmla="*/ 0 w 403"/>
                <a:gd name="T5" fmla="*/ 202 h 403"/>
                <a:gd name="T6" fmla="*/ 202 w 403"/>
                <a:gd name="T7" fmla="*/ 0 h 403"/>
                <a:gd name="T8" fmla="*/ 403 w 403"/>
                <a:gd name="T9" fmla="*/ 202 h 403"/>
                <a:gd name="T10" fmla="*/ 403 w 403"/>
                <a:gd name="T11" fmla="*/ 202 h 403"/>
                <a:gd name="T12" fmla="*/ 403 w 403"/>
                <a:gd name="T13" fmla="*/ 20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3" h="403">
                  <a:moveTo>
                    <a:pt x="403" y="202"/>
                  </a:moveTo>
                  <a:cubicBezTo>
                    <a:pt x="403" y="313"/>
                    <a:pt x="313" y="403"/>
                    <a:pt x="202" y="403"/>
                  </a:cubicBezTo>
                  <a:cubicBezTo>
                    <a:pt x="90" y="403"/>
                    <a:pt x="0" y="313"/>
                    <a:pt x="0" y="202"/>
                  </a:cubicBezTo>
                  <a:cubicBezTo>
                    <a:pt x="0" y="91"/>
                    <a:pt x="90" y="0"/>
                    <a:pt x="202" y="0"/>
                  </a:cubicBezTo>
                  <a:cubicBezTo>
                    <a:pt x="313" y="0"/>
                    <a:pt x="403" y="91"/>
                    <a:pt x="403" y="202"/>
                  </a:cubicBezTo>
                  <a:close/>
                  <a:moveTo>
                    <a:pt x="403" y="202"/>
                  </a:moveTo>
                  <a:cubicBezTo>
                    <a:pt x="403" y="202"/>
                    <a:pt x="403" y="202"/>
                    <a:pt x="403" y="20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219"/>
            <p:cNvSpPr>
              <a:spLocks noEditPoints="1"/>
            </p:cNvSpPr>
            <p:nvPr/>
          </p:nvSpPr>
          <p:spPr bwMode="auto">
            <a:xfrm>
              <a:off x="10701338" y="6613526"/>
              <a:ext cx="479425" cy="476250"/>
            </a:xfrm>
            <a:custGeom>
              <a:avLst/>
              <a:gdLst>
                <a:gd name="T0" fmla="*/ 403 w 403"/>
                <a:gd name="T1" fmla="*/ 202 h 404"/>
                <a:gd name="T2" fmla="*/ 202 w 403"/>
                <a:gd name="T3" fmla="*/ 404 h 404"/>
                <a:gd name="T4" fmla="*/ 0 w 403"/>
                <a:gd name="T5" fmla="*/ 202 h 404"/>
                <a:gd name="T6" fmla="*/ 202 w 403"/>
                <a:gd name="T7" fmla="*/ 0 h 404"/>
                <a:gd name="T8" fmla="*/ 403 w 403"/>
                <a:gd name="T9" fmla="*/ 202 h 404"/>
                <a:gd name="T10" fmla="*/ 403 w 403"/>
                <a:gd name="T11" fmla="*/ 202 h 404"/>
                <a:gd name="T12" fmla="*/ 403 w 403"/>
                <a:gd name="T13" fmla="*/ 2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3" h="404">
                  <a:moveTo>
                    <a:pt x="403" y="202"/>
                  </a:moveTo>
                  <a:cubicBezTo>
                    <a:pt x="403" y="313"/>
                    <a:pt x="313" y="404"/>
                    <a:pt x="202" y="404"/>
                  </a:cubicBezTo>
                  <a:cubicBezTo>
                    <a:pt x="90" y="404"/>
                    <a:pt x="0" y="313"/>
                    <a:pt x="0" y="202"/>
                  </a:cubicBezTo>
                  <a:cubicBezTo>
                    <a:pt x="0" y="91"/>
                    <a:pt x="90" y="0"/>
                    <a:pt x="202" y="0"/>
                  </a:cubicBezTo>
                  <a:cubicBezTo>
                    <a:pt x="313" y="0"/>
                    <a:pt x="403" y="91"/>
                    <a:pt x="403" y="202"/>
                  </a:cubicBezTo>
                  <a:close/>
                  <a:moveTo>
                    <a:pt x="403" y="202"/>
                  </a:moveTo>
                  <a:cubicBezTo>
                    <a:pt x="403" y="202"/>
                    <a:pt x="403" y="202"/>
                    <a:pt x="403" y="20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220"/>
            <p:cNvSpPr>
              <a:spLocks noEditPoints="1"/>
            </p:cNvSpPr>
            <p:nvPr/>
          </p:nvSpPr>
          <p:spPr bwMode="auto">
            <a:xfrm>
              <a:off x="10020300" y="7718426"/>
              <a:ext cx="1300163" cy="687388"/>
            </a:xfrm>
            <a:custGeom>
              <a:avLst/>
              <a:gdLst>
                <a:gd name="T0" fmla="*/ 1086 w 1093"/>
                <a:gd name="T1" fmla="*/ 478 h 583"/>
                <a:gd name="T2" fmla="*/ 1047 w 1093"/>
                <a:gd name="T3" fmla="*/ 464 h 583"/>
                <a:gd name="T4" fmla="*/ 782 w 1093"/>
                <a:gd name="T5" fmla="*/ 525 h 583"/>
                <a:gd name="T6" fmla="*/ 398 w 1093"/>
                <a:gd name="T7" fmla="*/ 388 h 583"/>
                <a:gd name="T8" fmla="*/ 461 w 1093"/>
                <a:gd name="T9" fmla="*/ 230 h 583"/>
                <a:gd name="T10" fmla="*/ 230 w 1093"/>
                <a:gd name="T11" fmla="*/ 0 h 583"/>
                <a:gd name="T12" fmla="*/ 0 w 1093"/>
                <a:gd name="T13" fmla="*/ 230 h 583"/>
                <a:gd name="T14" fmla="*/ 230 w 1093"/>
                <a:gd name="T15" fmla="*/ 461 h 583"/>
                <a:gd name="T16" fmla="*/ 352 w 1093"/>
                <a:gd name="T17" fmla="*/ 426 h 583"/>
                <a:gd name="T18" fmla="*/ 782 w 1093"/>
                <a:gd name="T19" fmla="*/ 583 h 583"/>
                <a:gd name="T20" fmla="*/ 1072 w 1093"/>
                <a:gd name="T21" fmla="*/ 516 h 583"/>
                <a:gd name="T22" fmla="*/ 1086 w 1093"/>
                <a:gd name="T23" fmla="*/ 478 h 583"/>
                <a:gd name="T24" fmla="*/ 58 w 1093"/>
                <a:gd name="T25" fmla="*/ 230 h 583"/>
                <a:gd name="T26" fmla="*/ 230 w 1093"/>
                <a:gd name="T27" fmla="*/ 57 h 583"/>
                <a:gd name="T28" fmla="*/ 403 w 1093"/>
                <a:gd name="T29" fmla="*/ 230 h 583"/>
                <a:gd name="T30" fmla="*/ 230 w 1093"/>
                <a:gd name="T31" fmla="*/ 402 h 583"/>
                <a:gd name="T32" fmla="*/ 58 w 1093"/>
                <a:gd name="T33" fmla="*/ 230 h 583"/>
                <a:gd name="T34" fmla="*/ 58 w 1093"/>
                <a:gd name="T35" fmla="*/ 230 h 583"/>
                <a:gd name="T36" fmla="*/ 58 w 1093"/>
                <a:gd name="T37" fmla="*/ 23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3" h="583">
                  <a:moveTo>
                    <a:pt x="1086" y="478"/>
                  </a:moveTo>
                  <a:cubicBezTo>
                    <a:pt x="1079" y="463"/>
                    <a:pt x="1061" y="457"/>
                    <a:pt x="1047" y="464"/>
                  </a:cubicBezTo>
                  <a:cubicBezTo>
                    <a:pt x="964" y="504"/>
                    <a:pt x="875" y="525"/>
                    <a:pt x="782" y="525"/>
                  </a:cubicBezTo>
                  <a:cubicBezTo>
                    <a:pt x="642" y="525"/>
                    <a:pt x="506" y="476"/>
                    <a:pt x="398" y="388"/>
                  </a:cubicBezTo>
                  <a:cubicBezTo>
                    <a:pt x="437" y="347"/>
                    <a:pt x="461" y="291"/>
                    <a:pt x="461" y="230"/>
                  </a:cubicBezTo>
                  <a:cubicBezTo>
                    <a:pt x="461" y="103"/>
                    <a:pt x="357" y="0"/>
                    <a:pt x="230" y="0"/>
                  </a:cubicBezTo>
                  <a:cubicBezTo>
                    <a:pt x="103" y="0"/>
                    <a:pt x="0" y="103"/>
                    <a:pt x="0" y="230"/>
                  </a:cubicBezTo>
                  <a:cubicBezTo>
                    <a:pt x="0" y="357"/>
                    <a:pt x="103" y="461"/>
                    <a:pt x="230" y="461"/>
                  </a:cubicBezTo>
                  <a:cubicBezTo>
                    <a:pt x="275" y="461"/>
                    <a:pt x="317" y="448"/>
                    <a:pt x="352" y="426"/>
                  </a:cubicBezTo>
                  <a:cubicBezTo>
                    <a:pt x="472" y="527"/>
                    <a:pt x="624" y="583"/>
                    <a:pt x="782" y="583"/>
                  </a:cubicBezTo>
                  <a:cubicBezTo>
                    <a:pt x="884" y="583"/>
                    <a:pt x="981" y="560"/>
                    <a:pt x="1072" y="516"/>
                  </a:cubicBezTo>
                  <a:cubicBezTo>
                    <a:pt x="1087" y="509"/>
                    <a:pt x="1093" y="492"/>
                    <a:pt x="1086" y="478"/>
                  </a:cubicBezTo>
                  <a:close/>
                  <a:moveTo>
                    <a:pt x="58" y="230"/>
                  </a:moveTo>
                  <a:cubicBezTo>
                    <a:pt x="58" y="135"/>
                    <a:pt x="135" y="57"/>
                    <a:pt x="230" y="57"/>
                  </a:cubicBezTo>
                  <a:cubicBezTo>
                    <a:pt x="325" y="57"/>
                    <a:pt x="403" y="135"/>
                    <a:pt x="403" y="230"/>
                  </a:cubicBezTo>
                  <a:cubicBezTo>
                    <a:pt x="403" y="325"/>
                    <a:pt x="325" y="402"/>
                    <a:pt x="230" y="402"/>
                  </a:cubicBezTo>
                  <a:cubicBezTo>
                    <a:pt x="135" y="402"/>
                    <a:pt x="58" y="325"/>
                    <a:pt x="58" y="230"/>
                  </a:cubicBezTo>
                  <a:close/>
                  <a:moveTo>
                    <a:pt x="58" y="230"/>
                  </a:moveTo>
                  <a:cubicBezTo>
                    <a:pt x="58" y="230"/>
                    <a:pt x="58" y="230"/>
                    <a:pt x="58" y="2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221"/>
            <p:cNvSpPr>
              <a:spLocks noEditPoints="1"/>
            </p:cNvSpPr>
            <p:nvPr/>
          </p:nvSpPr>
          <p:spPr bwMode="auto">
            <a:xfrm>
              <a:off x="10156825" y="6580188"/>
              <a:ext cx="1058863" cy="1036638"/>
            </a:xfrm>
            <a:custGeom>
              <a:avLst/>
              <a:gdLst>
                <a:gd name="T0" fmla="*/ 1 w 889"/>
                <a:gd name="T1" fmla="*/ 849 h 879"/>
                <a:gd name="T2" fmla="*/ 29 w 889"/>
                <a:gd name="T3" fmla="*/ 879 h 879"/>
                <a:gd name="T4" fmla="*/ 30 w 889"/>
                <a:gd name="T5" fmla="*/ 879 h 879"/>
                <a:gd name="T6" fmla="*/ 59 w 889"/>
                <a:gd name="T7" fmla="*/ 851 h 879"/>
                <a:gd name="T8" fmla="*/ 354 w 889"/>
                <a:gd name="T9" fmla="*/ 348 h 879"/>
                <a:gd name="T10" fmla="*/ 441 w 889"/>
                <a:gd name="T11" fmla="*/ 304 h 879"/>
                <a:gd name="T12" fmla="*/ 658 w 889"/>
                <a:gd name="T13" fmla="*/ 460 h 879"/>
                <a:gd name="T14" fmla="*/ 889 w 889"/>
                <a:gd name="T15" fmla="*/ 230 h 879"/>
                <a:gd name="T16" fmla="*/ 658 w 889"/>
                <a:gd name="T17" fmla="*/ 0 h 879"/>
                <a:gd name="T18" fmla="*/ 428 w 889"/>
                <a:gd name="T19" fmla="*/ 230 h 879"/>
                <a:gd name="T20" fmla="*/ 429 w 889"/>
                <a:gd name="T21" fmla="*/ 247 h 879"/>
                <a:gd name="T22" fmla="*/ 324 w 889"/>
                <a:gd name="T23" fmla="*/ 298 h 879"/>
                <a:gd name="T24" fmla="*/ 1 w 889"/>
                <a:gd name="T25" fmla="*/ 849 h 879"/>
                <a:gd name="T26" fmla="*/ 659 w 889"/>
                <a:gd name="T27" fmla="*/ 58 h 879"/>
                <a:gd name="T28" fmla="*/ 831 w 889"/>
                <a:gd name="T29" fmla="*/ 230 h 879"/>
                <a:gd name="T30" fmla="*/ 659 w 889"/>
                <a:gd name="T31" fmla="*/ 402 h 879"/>
                <a:gd name="T32" fmla="*/ 486 w 889"/>
                <a:gd name="T33" fmla="*/ 230 h 879"/>
                <a:gd name="T34" fmla="*/ 659 w 889"/>
                <a:gd name="T35" fmla="*/ 58 h 879"/>
                <a:gd name="T36" fmla="*/ 659 w 889"/>
                <a:gd name="T37" fmla="*/ 58 h 879"/>
                <a:gd name="T38" fmla="*/ 659 w 889"/>
                <a:gd name="T39" fmla="*/ 58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9" h="879">
                  <a:moveTo>
                    <a:pt x="1" y="849"/>
                  </a:moveTo>
                  <a:cubicBezTo>
                    <a:pt x="0" y="865"/>
                    <a:pt x="12" y="878"/>
                    <a:pt x="29" y="879"/>
                  </a:cubicBezTo>
                  <a:cubicBezTo>
                    <a:pt x="30" y="879"/>
                    <a:pt x="30" y="879"/>
                    <a:pt x="30" y="879"/>
                  </a:cubicBezTo>
                  <a:cubicBezTo>
                    <a:pt x="45" y="879"/>
                    <a:pt x="58" y="866"/>
                    <a:pt x="59" y="851"/>
                  </a:cubicBezTo>
                  <a:cubicBezTo>
                    <a:pt x="66" y="643"/>
                    <a:pt x="176" y="455"/>
                    <a:pt x="354" y="348"/>
                  </a:cubicBezTo>
                  <a:cubicBezTo>
                    <a:pt x="382" y="331"/>
                    <a:pt x="411" y="316"/>
                    <a:pt x="441" y="304"/>
                  </a:cubicBezTo>
                  <a:cubicBezTo>
                    <a:pt x="472" y="395"/>
                    <a:pt x="558" y="460"/>
                    <a:pt x="658" y="460"/>
                  </a:cubicBezTo>
                  <a:cubicBezTo>
                    <a:pt x="785" y="460"/>
                    <a:pt x="889" y="357"/>
                    <a:pt x="889" y="230"/>
                  </a:cubicBezTo>
                  <a:cubicBezTo>
                    <a:pt x="889" y="103"/>
                    <a:pt x="785" y="0"/>
                    <a:pt x="658" y="0"/>
                  </a:cubicBezTo>
                  <a:cubicBezTo>
                    <a:pt x="531" y="0"/>
                    <a:pt x="428" y="103"/>
                    <a:pt x="428" y="230"/>
                  </a:cubicBezTo>
                  <a:cubicBezTo>
                    <a:pt x="428" y="236"/>
                    <a:pt x="428" y="241"/>
                    <a:pt x="429" y="247"/>
                  </a:cubicBezTo>
                  <a:cubicBezTo>
                    <a:pt x="393" y="261"/>
                    <a:pt x="357" y="278"/>
                    <a:pt x="324" y="298"/>
                  </a:cubicBezTo>
                  <a:cubicBezTo>
                    <a:pt x="129" y="415"/>
                    <a:pt x="8" y="621"/>
                    <a:pt x="1" y="849"/>
                  </a:cubicBezTo>
                  <a:close/>
                  <a:moveTo>
                    <a:pt x="659" y="58"/>
                  </a:moveTo>
                  <a:cubicBezTo>
                    <a:pt x="754" y="58"/>
                    <a:pt x="831" y="135"/>
                    <a:pt x="831" y="230"/>
                  </a:cubicBezTo>
                  <a:cubicBezTo>
                    <a:pt x="831" y="325"/>
                    <a:pt x="754" y="402"/>
                    <a:pt x="659" y="402"/>
                  </a:cubicBezTo>
                  <a:cubicBezTo>
                    <a:pt x="564" y="402"/>
                    <a:pt x="486" y="325"/>
                    <a:pt x="486" y="230"/>
                  </a:cubicBezTo>
                  <a:cubicBezTo>
                    <a:pt x="486" y="135"/>
                    <a:pt x="563" y="58"/>
                    <a:pt x="659" y="58"/>
                  </a:cubicBezTo>
                  <a:close/>
                  <a:moveTo>
                    <a:pt x="659" y="58"/>
                  </a:moveTo>
                  <a:cubicBezTo>
                    <a:pt x="659" y="58"/>
                    <a:pt x="659" y="58"/>
                    <a:pt x="65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222"/>
            <p:cNvSpPr>
              <a:spLocks noEditPoints="1"/>
            </p:cNvSpPr>
            <p:nvPr/>
          </p:nvSpPr>
          <p:spPr bwMode="auto">
            <a:xfrm>
              <a:off x="11328400" y="6940551"/>
              <a:ext cx="557213" cy="1319213"/>
            </a:xfrm>
            <a:custGeom>
              <a:avLst/>
              <a:gdLst>
                <a:gd name="T0" fmla="*/ 239 w 469"/>
                <a:gd name="T1" fmla="*/ 658 h 1119"/>
                <a:gd name="T2" fmla="*/ 8 w 469"/>
                <a:gd name="T3" fmla="*/ 889 h 1119"/>
                <a:gd name="T4" fmla="*/ 239 w 469"/>
                <a:gd name="T5" fmla="*/ 1119 h 1119"/>
                <a:gd name="T6" fmla="*/ 469 w 469"/>
                <a:gd name="T7" fmla="*/ 889 h 1119"/>
                <a:gd name="T8" fmla="*/ 343 w 469"/>
                <a:gd name="T9" fmla="*/ 684 h 1119"/>
                <a:gd name="T10" fmla="*/ 353 w 469"/>
                <a:gd name="T11" fmla="*/ 569 h 1119"/>
                <a:gd name="T12" fmla="*/ 49 w 469"/>
                <a:gd name="T13" fmla="*/ 8 h 1119"/>
                <a:gd name="T14" fmla="*/ 9 w 469"/>
                <a:gd name="T15" fmla="*/ 17 h 1119"/>
                <a:gd name="T16" fmla="*/ 17 w 469"/>
                <a:gd name="T17" fmla="*/ 57 h 1119"/>
                <a:gd name="T18" fmla="*/ 296 w 469"/>
                <a:gd name="T19" fmla="*/ 569 h 1119"/>
                <a:gd name="T20" fmla="*/ 288 w 469"/>
                <a:gd name="T21" fmla="*/ 664 h 1119"/>
                <a:gd name="T22" fmla="*/ 239 w 469"/>
                <a:gd name="T23" fmla="*/ 658 h 1119"/>
                <a:gd name="T24" fmla="*/ 411 w 469"/>
                <a:gd name="T25" fmla="*/ 889 h 1119"/>
                <a:gd name="T26" fmla="*/ 239 w 469"/>
                <a:gd name="T27" fmla="*/ 1061 h 1119"/>
                <a:gd name="T28" fmla="*/ 66 w 469"/>
                <a:gd name="T29" fmla="*/ 889 h 1119"/>
                <a:gd name="T30" fmla="*/ 239 w 469"/>
                <a:gd name="T31" fmla="*/ 716 h 1119"/>
                <a:gd name="T32" fmla="*/ 411 w 469"/>
                <a:gd name="T33" fmla="*/ 889 h 1119"/>
                <a:gd name="T34" fmla="*/ 411 w 469"/>
                <a:gd name="T35" fmla="*/ 889 h 1119"/>
                <a:gd name="T36" fmla="*/ 411 w 469"/>
                <a:gd name="T37" fmla="*/ 889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9" h="1119">
                  <a:moveTo>
                    <a:pt x="239" y="658"/>
                  </a:moveTo>
                  <a:cubicBezTo>
                    <a:pt x="112" y="658"/>
                    <a:pt x="8" y="762"/>
                    <a:pt x="8" y="889"/>
                  </a:cubicBezTo>
                  <a:cubicBezTo>
                    <a:pt x="8" y="1016"/>
                    <a:pt x="112" y="1119"/>
                    <a:pt x="239" y="1119"/>
                  </a:cubicBezTo>
                  <a:cubicBezTo>
                    <a:pt x="366" y="1119"/>
                    <a:pt x="469" y="1016"/>
                    <a:pt x="469" y="889"/>
                  </a:cubicBezTo>
                  <a:cubicBezTo>
                    <a:pt x="469" y="800"/>
                    <a:pt x="418" y="722"/>
                    <a:pt x="343" y="684"/>
                  </a:cubicBezTo>
                  <a:cubicBezTo>
                    <a:pt x="350" y="646"/>
                    <a:pt x="353" y="608"/>
                    <a:pt x="353" y="569"/>
                  </a:cubicBezTo>
                  <a:cubicBezTo>
                    <a:pt x="353" y="342"/>
                    <a:pt x="239" y="132"/>
                    <a:pt x="49" y="8"/>
                  </a:cubicBezTo>
                  <a:cubicBezTo>
                    <a:pt x="35" y="0"/>
                    <a:pt x="17" y="3"/>
                    <a:pt x="9" y="17"/>
                  </a:cubicBezTo>
                  <a:cubicBezTo>
                    <a:pt x="0" y="30"/>
                    <a:pt x="4" y="48"/>
                    <a:pt x="17" y="57"/>
                  </a:cubicBezTo>
                  <a:cubicBezTo>
                    <a:pt x="192" y="170"/>
                    <a:pt x="296" y="362"/>
                    <a:pt x="296" y="569"/>
                  </a:cubicBezTo>
                  <a:cubicBezTo>
                    <a:pt x="296" y="601"/>
                    <a:pt x="293" y="633"/>
                    <a:pt x="288" y="664"/>
                  </a:cubicBezTo>
                  <a:cubicBezTo>
                    <a:pt x="272" y="660"/>
                    <a:pt x="256" y="658"/>
                    <a:pt x="239" y="658"/>
                  </a:cubicBezTo>
                  <a:close/>
                  <a:moveTo>
                    <a:pt x="411" y="889"/>
                  </a:moveTo>
                  <a:cubicBezTo>
                    <a:pt x="411" y="984"/>
                    <a:pt x="334" y="1061"/>
                    <a:pt x="239" y="1061"/>
                  </a:cubicBezTo>
                  <a:cubicBezTo>
                    <a:pt x="144" y="1061"/>
                    <a:pt x="66" y="984"/>
                    <a:pt x="66" y="889"/>
                  </a:cubicBezTo>
                  <a:cubicBezTo>
                    <a:pt x="66" y="794"/>
                    <a:pt x="144" y="716"/>
                    <a:pt x="239" y="716"/>
                  </a:cubicBezTo>
                  <a:cubicBezTo>
                    <a:pt x="334" y="716"/>
                    <a:pt x="411" y="794"/>
                    <a:pt x="411" y="889"/>
                  </a:cubicBezTo>
                  <a:close/>
                  <a:moveTo>
                    <a:pt x="411" y="889"/>
                  </a:moveTo>
                  <a:cubicBezTo>
                    <a:pt x="411" y="889"/>
                    <a:pt x="411" y="889"/>
                    <a:pt x="411" y="88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6" name="Group 185"/>
          <p:cNvGrpSpPr>
            <a:grpSpLocks noChangeAspect="1"/>
          </p:cNvGrpSpPr>
          <p:nvPr/>
        </p:nvGrpSpPr>
        <p:grpSpPr>
          <a:xfrm>
            <a:off x="5244313" y="3773725"/>
            <a:ext cx="472281" cy="426720"/>
            <a:chOff x="10685463" y="7064376"/>
            <a:chExt cx="2024062" cy="1828800"/>
          </a:xfrm>
        </p:grpSpPr>
        <p:sp>
          <p:nvSpPr>
            <p:cNvPr id="187" name="Freeform 226"/>
            <p:cNvSpPr>
              <a:spLocks/>
            </p:cNvSpPr>
            <p:nvPr/>
          </p:nvSpPr>
          <p:spPr bwMode="auto">
            <a:xfrm>
              <a:off x="11307763" y="7102476"/>
              <a:ext cx="777875" cy="958850"/>
            </a:xfrm>
            <a:custGeom>
              <a:avLst/>
              <a:gdLst>
                <a:gd name="T0" fmla="*/ 605 w 605"/>
                <a:gd name="T1" fmla="*/ 752 h 752"/>
                <a:gd name="T2" fmla="*/ 566 w 605"/>
                <a:gd name="T3" fmla="*/ 96 h 752"/>
                <a:gd name="T4" fmla="*/ 464 w 605"/>
                <a:gd name="T5" fmla="*/ 0 h 752"/>
                <a:gd name="T6" fmla="*/ 289 w 605"/>
                <a:gd name="T7" fmla="*/ 0 h 752"/>
                <a:gd name="T8" fmla="*/ 316 w 605"/>
                <a:gd name="T9" fmla="*/ 0 h 752"/>
                <a:gd name="T10" fmla="*/ 141 w 605"/>
                <a:gd name="T11" fmla="*/ 0 h 752"/>
                <a:gd name="T12" fmla="*/ 39 w 605"/>
                <a:gd name="T13" fmla="*/ 96 h 752"/>
                <a:gd name="T14" fmla="*/ 0 w 605"/>
                <a:gd name="T15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5" h="752">
                  <a:moveTo>
                    <a:pt x="605" y="752"/>
                  </a:moveTo>
                  <a:cubicBezTo>
                    <a:pt x="566" y="96"/>
                    <a:pt x="566" y="96"/>
                    <a:pt x="566" y="96"/>
                  </a:cubicBezTo>
                  <a:cubicBezTo>
                    <a:pt x="563" y="42"/>
                    <a:pt x="518" y="0"/>
                    <a:pt x="464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316" y="0"/>
                    <a:pt x="316" y="0"/>
                    <a:pt x="316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87" y="0"/>
                    <a:pt x="42" y="42"/>
                    <a:pt x="39" y="96"/>
                  </a:cubicBezTo>
                  <a:cubicBezTo>
                    <a:pt x="0" y="752"/>
                    <a:pt x="0" y="752"/>
                    <a:pt x="0" y="7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Freeform 227"/>
            <p:cNvSpPr>
              <a:spLocks noEditPoints="1"/>
            </p:cNvSpPr>
            <p:nvPr/>
          </p:nvSpPr>
          <p:spPr bwMode="auto">
            <a:xfrm>
              <a:off x="10685463" y="7064376"/>
              <a:ext cx="2024062" cy="1828800"/>
            </a:xfrm>
            <a:custGeom>
              <a:avLst/>
              <a:gdLst>
                <a:gd name="T0" fmla="*/ 29 w 1572"/>
                <a:gd name="T1" fmla="*/ 754 h 1434"/>
                <a:gd name="T2" fmla="*/ 29 w 1572"/>
                <a:gd name="T3" fmla="*/ 812 h 1434"/>
                <a:gd name="T4" fmla="*/ 100 w 1572"/>
                <a:gd name="T5" fmla="*/ 932 h 1434"/>
                <a:gd name="T6" fmla="*/ 201 w 1572"/>
                <a:gd name="T7" fmla="*/ 961 h 1434"/>
                <a:gd name="T8" fmla="*/ 230 w 1572"/>
                <a:gd name="T9" fmla="*/ 1434 h 1434"/>
                <a:gd name="T10" fmla="*/ 360 w 1572"/>
                <a:gd name="T11" fmla="*/ 1405 h 1434"/>
                <a:gd name="T12" fmla="*/ 259 w 1572"/>
                <a:gd name="T13" fmla="*/ 1376 h 1434"/>
                <a:gd name="T14" fmla="*/ 1310 w 1572"/>
                <a:gd name="T15" fmla="*/ 961 h 1434"/>
                <a:gd name="T16" fmla="*/ 1238 w 1572"/>
                <a:gd name="T17" fmla="*/ 1375 h 1434"/>
                <a:gd name="T18" fmla="*/ 1238 w 1572"/>
                <a:gd name="T19" fmla="*/ 1434 h 1434"/>
                <a:gd name="T20" fmla="*/ 1368 w 1572"/>
                <a:gd name="T21" fmla="*/ 1404 h 1434"/>
                <a:gd name="T22" fmla="*/ 1443 w 1572"/>
                <a:gd name="T23" fmla="*/ 961 h 1434"/>
                <a:gd name="T24" fmla="*/ 1472 w 1572"/>
                <a:gd name="T25" fmla="*/ 811 h 1434"/>
                <a:gd name="T26" fmla="*/ 1572 w 1572"/>
                <a:gd name="T27" fmla="*/ 782 h 1434"/>
                <a:gd name="T28" fmla="*/ 1262 w 1572"/>
                <a:gd name="T29" fmla="*/ 753 h 1434"/>
                <a:gd name="T30" fmla="*/ 1140 w 1572"/>
                <a:gd name="T31" fmla="*/ 490 h 1434"/>
                <a:gd name="T32" fmla="*/ 1078 w 1572"/>
                <a:gd name="T33" fmla="*/ 124 h 1434"/>
                <a:gd name="T34" fmla="*/ 624 w 1572"/>
                <a:gd name="T35" fmla="*/ 0 h 1434"/>
                <a:gd name="T36" fmla="*/ 471 w 1572"/>
                <a:gd name="T37" fmla="*/ 490 h 1434"/>
                <a:gd name="T38" fmla="*/ 343 w 1572"/>
                <a:gd name="T39" fmla="*/ 564 h 1434"/>
                <a:gd name="T40" fmla="*/ 1413 w 1572"/>
                <a:gd name="T41" fmla="*/ 903 h 1434"/>
                <a:gd name="T42" fmla="*/ 158 w 1572"/>
                <a:gd name="T43" fmla="*/ 812 h 1434"/>
                <a:gd name="T44" fmla="*/ 1413 w 1572"/>
                <a:gd name="T45" fmla="*/ 903 h 1434"/>
                <a:gd name="T46" fmla="*/ 1171 w 1572"/>
                <a:gd name="T47" fmla="*/ 574 h 1434"/>
                <a:gd name="T48" fmla="*/ 1116 w 1572"/>
                <a:gd name="T49" fmla="*/ 753 h 1434"/>
                <a:gd name="T50" fmla="*/ 1140 w 1572"/>
                <a:gd name="T51" fmla="*/ 548 h 1434"/>
                <a:gd name="T52" fmla="*/ 624 w 1572"/>
                <a:gd name="T53" fmla="*/ 59 h 1434"/>
                <a:gd name="T54" fmla="*/ 1020 w 1572"/>
                <a:gd name="T55" fmla="*/ 128 h 1434"/>
                <a:gd name="T56" fmla="*/ 514 w 1572"/>
                <a:gd name="T57" fmla="*/ 754 h 1434"/>
                <a:gd name="T58" fmla="*/ 400 w 1572"/>
                <a:gd name="T59" fmla="*/ 574 h 1434"/>
                <a:gd name="T60" fmla="*/ 468 w 1572"/>
                <a:gd name="T61" fmla="*/ 548 h 1434"/>
                <a:gd name="T62" fmla="*/ 368 w 1572"/>
                <a:gd name="T63" fmla="*/ 753 h 1434"/>
                <a:gd name="T64" fmla="*/ 400 w 1572"/>
                <a:gd name="T65" fmla="*/ 574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2" h="1434">
                  <a:moveTo>
                    <a:pt x="309" y="754"/>
                  </a:moveTo>
                  <a:cubicBezTo>
                    <a:pt x="29" y="754"/>
                    <a:pt x="29" y="754"/>
                    <a:pt x="29" y="754"/>
                  </a:cubicBezTo>
                  <a:cubicBezTo>
                    <a:pt x="13" y="754"/>
                    <a:pt x="0" y="767"/>
                    <a:pt x="0" y="783"/>
                  </a:cubicBezTo>
                  <a:cubicBezTo>
                    <a:pt x="0" y="799"/>
                    <a:pt x="13" y="812"/>
                    <a:pt x="29" y="812"/>
                  </a:cubicBezTo>
                  <a:cubicBezTo>
                    <a:pt x="100" y="812"/>
                    <a:pt x="100" y="812"/>
                    <a:pt x="100" y="812"/>
                  </a:cubicBezTo>
                  <a:cubicBezTo>
                    <a:pt x="100" y="932"/>
                    <a:pt x="100" y="932"/>
                    <a:pt x="100" y="932"/>
                  </a:cubicBezTo>
                  <a:cubicBezTo>
                    <a:pt x="100" y="948"/>
                    <a:pt x="113" y="961"/>
                    <a:pt x="129" y="961"/>
                  </a:cubicBezTo>
                  <a:cubicBezTo>
                    <a:pt x="201" y="961"/>
                    <a:pt x="201" y="961"/>
                    <a:pt x="201" y="961"/>
                  </a:cubicBezTo>
                  <a:cubicBezTo>
                    <a:pt x="201" y="1405"/>
                    <a:pt x="201" y="1405"/>
                    <a:pt x="201" y="1405"/>
                  </a:cubicBezTo>
                  <a:cubicBezTo>
                    <a:pt x="201" y="1421"/>
                    <a:pt x="214" y="1434"/>
                    <a:pt x="230" y="1434"/>
                  </a:cubicBezTo>
                  <a:cubicBezTo>
                    <a:pt x="331" y="1434"/>
                    <a:pt x="331" y="1434"/>
                    <a:pt x="331" y="1434"/>
                  </a:cubicBezTo>
                  <a:cubicBezTo>
                    <a:pt x="347" y="1434"/>
                    <a:pt x="360" y="1421"/>
                    <a:pt x="360" y="1405"/>
                  </a:cubicBezTo>
                  <a:cubicBezTo>
                    <a:pt x="360" y="1389"/>
                    <a:pt x="347" y="1376"/>
                    <a:pt x="331" y="1376"/>
                  </a:cubicBezTo>
                  <a:cubicBezTo>
                    <a:pt x="259" y="1376"/>
                    <a:pt x="259" y="1376"/>
                    <a:pt x="259" y="1376"/>
                  </a:cubicBezTo>
                  <a:cubicBezTo>
                    <a:pt x="259" y="961"/>
                    <a:pt x="259" y="961"/>
                    <a:pt x="259" y="961"/>
                  </a:cubicBezTo>
                  <a:cubicBezTo>
                    <a:pt x="1310" y="961"/>
                    <a:pt x="1310" y="961"/>
                    <a:pt x="1310" y="961"/>
                  </a:cubicBezTo>
                  <a:cubicBezTo>
                    <a:pt x="1310" y="1375"/>
                    <a:pt x="1310" y="1375"/>
                    <a:pt x="1310" y="1375"/>
                  </a:cubicBezTo>
                  <a:cubicBezTo>
                    <a:pt x="1238" y="1375"/>
                    <a:pt x="1238" y="1375"/>
                    <a:pt x="1238" y="1375"/>
                  </a:cubicBezTo>
                  <a:cubicBezTo>
                    <a:pt x="1222" y="1375"/>
                    <a:pt x="1209" y="1388"/>
                    <a:pt x="1209" y="1404"/>
                  </a:cubicBezTo>
                  <a:cubicBezTo>
                    <a:pt x="1209" y="1420"/>
                    <a:pt x="1222" y="1434"/>
                    <a:pt x="1238" y="1434"/>
                  </a:cubicBezTo>
                  <a:cubicBezTo>
                    <a:pt x="1339" y="1434"/>
                    <a:pt x="1339" y="1434"/>
                    <a:pt x="1339" y="1434"/>
                  </a:cubicBezTo>
                  <a:cubicBezTo>
                    <a:pt x="1355" y="1434"/>
                    <a:pt x="1368" y="1420"/>
                    <a:pt x="1368" y="1404"/>
                  </a:cubicBezTo>
                  <a:cubicBezTo>
                    <a:pt x="1368" y="961"/>
                    <a:pt x="1368" y="961"/>
                    <a:pt x="1368" y="961"/>
                  </a:cubicBezTo>
                  <a:cubicBezTo>
                    <a:pt x="1443" y="961"/>
                    <a:pt x="1443" y="961"/>
                    <a:pt x="1443" y="961"/>
                  </a:cubicBezTo>
                  <a:cubicBezTo>
                    <a:pt x="1459" y="961"/>
                    <a:pt x="1472" y="948"/>
                    <a:pt x="1472" y="932"/>
                  </a:cubicBezTo>
                  <a:cubicBezTo>
                    <a:pt x="1472" y="811"/>
                    <a:pt x="1472" y="811"/>
                    <a:pt x="1472" y="811"/>
                  </a:cubicBezTo>
                  <a:cubicBezTo>
                    <a:pt x="1542" y="811"/>
                    <a:pt x="1542" y="811"/>
                    <a:pt x="1542" y="811"/>
                  </a:cubicBezTo>
                  <a:cubicBezTo>
                    <a:pt x="1558" y="811"/>
                    <a:pt x="1572" y="798"/>
                    <a:pt x="1572" y="782"/>
                  </a:cubicBezTo>
                  <a:cubicBezTo>
                    <a:pt x="1572" y="766"/>
                    <a:pt x="1558" y="753"/>
                    <a:pt x="1542" y="753"/>
                  </a:cubicBezTo>
                  <a:cubicBezTo>
                    <a:pt x="1262" y="753"/>
                    <a:pt x="1262" y="753"/>
                    <a:pt x="1262" y="753"/>
                  </a:cubicBezTo>
                  <a:cubicBezTo>
                    <a:pt x="1228" y="564"/>
                    <a:pt x="1228" y="564"/>
                    <a:pt x="1228" y="564"/>
                  </a:cubicBezTo>
                  <a:cubicBezTo>
                    <a:pt x="1220" y="521"/>
                    <a:pt x="1183" y="490"/>
                    <a:pt x="1140" y="490"/>
                  </a:cubicBezTo>
                  <a:cubicBezTo>
                    <a:pt x="1100" y="490"/>
                    <a:pt x="1100" y="490"/>
                    <a:pt x="1100" y="490"/>
                  </a:cubicBezTo>
                  <a:cubicBezTo>
                    <a:pt x="1078" y="124"/>
                    <a:pt x="1078" y="124"/>
                    <a:pt x="1078" y="124"/>
                  </a:cubicBezTo>
                  <a:cubicBezTo>
                    <a:pt x="1074" y="54"/>
                    <a:pt x="1017" y="0"/>
                    <a:pt x="947" y="0"/>
                  </a:cubicBezTo>
                  <a:cubicBezTo>
                    <a:pt x="624" y="0"/>
                    <a:pt x="624" y="0"/>
                    <a:pt x="624" y="0"/>
                  </a:cubicBezTo>
                  <a:cubicBezTo>
                    <a:pt x="555" y="0"/>
                    <a:pt x="497" y="54"/>
                    <a:pt x="493" y="124"/>
                  </a:cubicBezTo>
                  <a:cubicBezTo>
                    <a:pt x="471" y="490"/>
                    <a:pt x="471" y="490"/>
                    <a:pt x="471" y="490"/>
                  </a:cubicBezTo>
                  <a:cubicBezTo>
                    <a:pt x="431" y="490"/>
                    <a:pt x="431" y="490"/>
                    <a:pt x="431" y="490"/>
                  </a:cubicBezTo>
                  <a:cubicBezTo>
                    <a:pt x="388" y="490"/>
                    <a:pt x="351" y="521"/>
                    <a:pt x="343" y="564"/>
                  </a:cubicBezTo>
                  <a:lnTo>
                    <a:pt x="309" y="754"/>
                  </a:lnTo>
                  <a:close/>
                  <a:moveTo>
                    <a:pt x="1413" y="903"/>
                  </a:moveTo>
                  <a:cubicBezTo>
                    <a:pt x="158" y="903"/>
                    <a:pt x="158" y="903"/>
                    <a:pt x="158" y="903"/>
                  </a:cubicBezTo>
                  <a:cubicBezTo>
                    <a:pt x="158" y="812"/>
                    <a:pt x="158" y="812"/>
                    <a:pt x="158" y="812"/>
                  </a:cubicBezTo>
                  <a:cubicBezTo>
                    <a:pt x="1413" y="812"/>
                    <a:pt x="1413" y="812"/>
                    <a:pt x="1413" y="812"/>
                  </a:cubicBezTo>
                  <a:cubicBezTo>
                    <a:pt x="1413" y="903"/>
                    <a:pt x="1413" y="903"/>
                    <a:pt x="1413" y="903"/>
                  </a:cubicBezTo>
                  <a:close/>
                  <a:moveTo>
                    <a:pt x="1140" y="548"/>
                  </a:moveTo>
                  <a:cubicBezTo>
                    <a:pt x="1155" y="548"/>
                    <a:pt x="1168" y="559"/>
                    <a:pt x="1171" y="574"/>
                  </a:cubicBezTo>
                  <a:cubicBezTo>
                    <a:pt x="1203" y="753"/>
                    <a:pt x="1203" y="753"/>
                    <a:pt x="1203" y="753"/>
                  </a:cubicBezTo>
                  <a:cubicBezTo>
                    <a:pt x="1116" y="753"/>
                    <a:pt x="1116" y="753"/>
                    <a:pt x="1116" y="753"/>
                  </a:cubicBezTo>
                  <a:cubicBezTo>
                    <a:pt x="1103" y="548"/>
                    <a:pt x="1103" y="548"/>
                    <a:pt x="1103" y="548"/>
                  </a:cubicBezTo>
                  <a:lnTo>
                    <a:pt x="1140" y="548"/>
                  </a:lnTo>
                  <a:close/>
                  <a:moveTo>
                    <a:pt x="551" y="128"/>
                  </a:moveTo>
                  <a:cubicBezTo>
                    <a:pt x="553" y="89"/>
                    <a:pt x="586" y="59"/>
                    <a:pt x="624" y="59"/>
                  </a:cubicBezTo>
                  <a:cubicBezTo>
                    <a:pt x="947" y="59"/>
                    <a:pt x="947" y="59"/>
                    <a:pt x="947" y="59"/>
                  </a:cubicBezTo>
                  <a:cubicBezTo>
                    <a:pt x="986" y="59"/>
                    <a:pt x="1018" y="89"/>
                    <a:pt x="1020" y="128"/>
                  </a:cubicBezTo>
                  <a:cubicBezTo>
                    <a:pt x="1058" y="754"/>
                    <a:pt x="1058" y="754"/>
                    <a:pt x="1058" y="754"/>
                  </a:cubicBezTo>
                  <a:cubicBezTo>
                    <a:pt x="514" y="754"/>
                    <a:pt x="514" y="754"/>
                    <a:pt x="514" y="754"/>
                  </a:cubicBezTo>
                  <a:lnTo>
                    <a:pt x="551" y="128"/>
                  </a:lnTo>
                  <a:close/>
                  <a:moveTo>
                    <a:pt x="400" y="574"/>
                  </a:moveTo>
                  <a:cubicBezTo>
                    <a:pt x="403" y="559"/>
                    <a:pt x="416" y="548"/>
                    <a:pt x="431" y="548"/>
                  </a:cubicBezTo>
                  <a:cubicBezTo>
                    <a:pt x="468" y="548"/>
                    <a:pt x="468" y="548"/>
                    <a:pt x="468" y="548"/>
                  </a:cubicBezTo>
                  <a:cubicBezTo>
                    <a:pt x="456" y="753"/>
                    <a:pt x="456" y="753"/>
                    <a:pt x="456" y="753"/>
                  </a:cubicBezTo>
                  <a:cubicBezTo>
                    <a:pt x="368" y="753"/>
                    <a:pt x="368" y="753"/>
                    <a:pt x="368" y="753"/>
                  </a:cubicBezTo>
                  <a:lnTo>
                    <a:pt x="400" y="574"/>
                  </a:lnTo>
                  <a:close/>
                  <a:moveTo>
                    <a:pt x="400" y="574"/>
                  </a:moveTo>
                  <a:cubicBezTo>
                    <a:pt x="400" y="574"/>
                    <a:pt x="400" y="574"/>
                    <a:pt x="400" y="5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228"/>
            <p:cNvSpPr>
              <a:spLocks noEditPoints="1"/>
            </p:cNvSpPr>
            <p:nvPr/>
          </p:nvSpPr>
          <p:spPr bwMode="auto">
            <a:xfrm>
              <a:off x="11480800" y="7432676"/>
              <a:ext cx="423862" cy="73025"/>
            </a:xfrm>
            <a:custGeom>
              <a:avLst/>
              <a:gdLst>
                <a:gd name="T0" fmla="*/ 29 w 329"/>
                <a:gd name="T1" fmla="*/ 58 h 58"/>
                <a:gd name="T2" fmla="*/ 299 w 329"/>
                <a:gd name="T3" fmla="*/ 58 h 58"/>
                <a:gd name="T4" fmla="*/ 329 w 329"/>
                <a:gd name="T5" fmla="*/ 29 h 58"/>
                <a:gd name="T6" fmla="*/ 299 w 329"/>
                <a:gd name="T7" fmla="*/ 0 h 58"/>
                <a:gd name="T8" fmla="*/ 29 w 329"/>
                <a:gd name="T9" fmla="*/ 0 h 58"/>
                <a:gd name="T10" fmla="*/ 0 w 329"/>
                <a:gd name="T11" fmla="*/ 29 h 58"/>
                <a:gd name="T12" fmla="*/ 29 w 329"/>
                <a:gd name="T13" fmla="*/ 58 h 58"/>
                <a:gd name="T14" fmla="*/ 29 w 329"/>
                <a:gd name="T15" fmla="*/ 58 h 58"/>
                <a:gd name="T16" fmla="*/ 29 w 329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58">
                  <a:moveTo>
                    <a:pt x="29" y="58"/>
                  </a:moveTo>
                  <a:cubicBezTo>
                    <a:pt x="299" y="58"/>
                    <a:pt x="299" y="58"/>
                    <a:pt x="299" y="58"/>
                  </a:cubicBezTo>
                  <a:cubicBezTo>
                    <a:pt x="315" y="58"/>
                    <a:pt x="329" y="45"/>
                    <a:pt x="329" y="29"/>
                  </a:cubicBezTo>
                  <a:cubicBezTo>
                    <a:pt x="329" y="13"/>
                    <a:pt x="315" y="0"/>
                    <a:pt x="29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Freeform 229"/>
            <p:cNvSpPr>
              <a:spLocks noEditPoints="1"/>
            </p:cNvSpPr>
            <p:nvPr/>
          </p:nvSpPr>
          <p:spPr bwMode="auto">
            <a:xfrm>
              <a:off x="11269663" y="8378826"/>
              <a:ext cx="854075" cy="514350"/>
            </a:xfrm>
            <a:custGeom>
              <a:avLst/>
              <a:gdLst>
                <a:gd name="T0" fmla="*/ 634 w 663"/>
                <a:gd name="T1" fmla="*/ 58 h 404"/>
                <a:gd name="T2" fmla="*/ 663 w 663"/>
                <a:gd name="T3" fmla="*/ 29 h 404"/>
                <a:gd name="T4" fmla="*/ 634 w 663"/>
                <a:gd name="T5" fmla="*/ 0 h 404"/>
                <a:gd name="T6" fmla="*/ 29 w 663"/>
                <a:gd name="T7" fmla="*/ 0 h 404"/>
                <a:gd name="T8" fmla="*/ 0 w 663"/>
                <a:gd name="T9" fmla="*/ 29 h 404"/>
                <a:gd name="T10" fmla="*/ 29 w 663"/>
                <a:gd name="T11" fmla="*/ 58 h 404"/>
                <a:gd name="T12" fmla="*/ 303 w 663"/>
                <a:gd name="T13" fmla="*/ 58 h 404"/>
                <a:gd name="T14" fmla="*/ 303 w 663"/>
                <a:gd name="T15" fmla="*/ 186 h 404"/>
                <a:gd name="T16" fmla="*/ 170 w 663"/>
                <a:gd name="T17" fmla="*/ 186 h 404"/>
                <a:gd name="T18" fmla="*/ 141 w 663"/>
                <a:gd name="T19" fmla="*/ 215 h 404"/>
                <a:gd name="T20" fmla="*/ 141 w 663"/>
                <a:gd name="T21" fmla="*/ 375 h 404"/>
                <a:gd name="T22" fmla="*/ 170 w 663"/>
                <a:gd name="T23" fmla="*/ 404 h 404"/>
                <a:gd name="T24" fmla="*/ 199 w 663"/>
                <a:gd name="T25" fmla="*/ 375 h 404"/>
                <a:gd name="T26" fmla="*/ 199 w 663"/>
                <a:gd name="T27" fmla="*/ 244 h 404"/>
                <a:gd name="T28" fmla="*/ 303 w 663"/>
                <a:gd name="T29" fmla="*/ 244 h 404"/>
                <a:gd name="T30" fmla="*/ 303 w 663"/>
                <a:gd name="T31" fmla="*/ 375 h 404"/>
                <a:gd name="T32" fmla="*/ 332 w 663"/>
                <a:gd name="T33" fmla="*/ 404 h 404"/>
                <a:gd name="T34" fmla="*/ 361 w 663"/>
                <a:gd name="T35" fmla="*/ 375 h 404"/>
                <a:gd name="T36" fmla="*/ 361 w 663"/>
                <a:gd name="T37" fmla="*/ 244 h 404"/>
                <a:gd name="T38" fmla="*/ 466 w 663"/>
                <a:gd name="T39" fmla="*/ 244 h 404"/>
                <a:gd name="T40" fmla="*/ 466 w 663"/>
                <a:gd name="T41" fmla="*/ 375 h 404"/>
                <a:gd name="T42" fmla="*/ 495 w 663"/>
                <a:gd name="T43" fmla="*/ 404 h 404"/>
                <a:gd name="T44" fmla="*/ 524 w 663"/>
                <a:gd name="T45" fmla="*/ 375 h 404"/>
                <a:gd name="T46" fmla="*/ 524 w 663"/>
                <a:gd name="T47" fmla="*/ 215 h 404"/>
                <a:gd name="T48" fmla="*/ 495 w 663"/>
                <a:gd name="T49" fmla="*/ 186 h 404"/>
                <a:gd name="T50" fmla="*/ 362 w 663"/>
                <a:gd name="T51" fmla="*/ 186 h 404"/>
                <a:gd name="T52" fmla="*/ 362 w 663"/>
                <a:gd name="T53" fmla="*/ 58 h 404"/>
                <a:gd name="T54" fmla="*/ 634 w 663"/>
                <a:gd name="T55" fmla="*/ 58 h 404"/>
                <a:gd name="T56" fmla="*/ 634 w 663"/>
                <a:gd name="T57" fmla="*/ 58 h 404"/>
                <a:gd name="T58" fmla="*/ 634 w 663"/>
                <a:gd name="T59" fmla="*/ 5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3" h="404">
                  <a:moveTo>
                    <a:pt x="634" y="58"/>
                  </a:moveTo>
                  <a:cubicBezTo>
                    <a:pt x="650" y="58"/>
                    <a:pt x="663" y="45"/>
                    <a:pt x="663" y="29"/>
                  </a:cubicBezTo>
                  <a:cubicBezTo>
                    <a:pt x="663" y="13"/>
                    <a:pt x="650" y="0"/>
                    <a:pt x="63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170" y="186"/>
                    <a:pt x="170" y="186"/>
                    <a:pt x="170" y="186"/>
                  </a:cubicBezTo>
                  <a:cubicBezTo>
                    <a:pt x="154" y="186"/>
                    <a:pt x="141" y="199"/>
                    <a:pt x="141" y="21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1" y="391"/>
                    <a:pt x="154" y="404"/>
                    <a:pt x="170" y="404"/>
                  </a:cubicBezTo>
                  <a:cubicBezTo>
                    <a:pt x="186" y="404"/>
                    <a:pt x="199" y="391"/>
                    <a:pt x="199" y="37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303" y="244"/>
                    <a:pt x="303" y="244"/>
                    <a:pt x="303" y="244"/>
                  </a:cubicBezTo>
                  <a:cubicBezTo>
                    <a:pt x="303" y="375"/>
                    <a:pt x="303" y="375"/>
                    <a:pt x="303" y="375"/>
                  </a:cubicBezTo>
                  <a:cubicBezTo>
                    <a:pt x="303" y="391"/>
                    <a:pt x="316" y="404"/>
                    <a:pt x="332" y="404"/>
                  </a:cubicBezTo>
                  <a:cubicBezTo>
                    <a:pt x="348" y="404"/>
                    <a:pt x="361" y="391"/>
                    <a:pt x="361" y="375"/>
                  </a:cubicBezTo>
                  <a:cubicBezTo>
                    <a:pt x="361" y="244"/>
                    <a:pt x="361" y="244"/>
                    <a:pt x="361" y="244"/>
                  </a:cubicBezTo>
                  <a:cubicBezTo>
                    <a:pt x="466" y="244"/>
                    <a:pt x="466" y="244"/>
                    <a:pt x="466" y="244"/>
                  </a:cubicBezTo>
                  <a:cubicBezTo>
                    <a:pt x="466" y="375"/>
                    <a:pt x="466" y="375"/>
                    <a:pt x="466" y="375"/>
                  </a:cubicBezTo>
                  <a:cubicBezTo>
                    <a:pt x="466" y="391"/>
                    <a:pt x="479" y="404"/>
                    <a:pt x="495" y="404"/>
                  </a:cubicBezTo>
                  <a:cubicBezTo>
                    <a:pt x="511" y="404"/>
                    <a:pt x="524" y="391"/>
                    <a:pt x="524" y="375"/>
                  </a:cubicBezTo>
                  <a:cubicBezTo>
                    <a:pt x="524" y="215"/>
                    <a:pt x="524" y="215"/>
                    <a:pt x="524" y="215"/>
                  </a:cubicBezTo>
                  <a:cubicBezTo>
                    <a:pt x="524" y="199"/>
                    <a:pt x="511" y="186"/>
                    <a:pt x="495" y="186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58"/>
                    <a:pt x="362" y="58"/>
                    <a:pt x="362" y="58"/>
                  </a:cubicBezTo>
                  <a:lnTo>
                    <a:pt x="634" y="58"/>
                  </a:lnTo>
                  <a:close/>
                  <a:moveTo>
                    <a:pt x="634" y="58"/>
                  </a:moveTo>
                  <a:cubicBezTo>
                    <a:pt x="634" y="58"/>
                    <a:pt x="634" y="58"/>
                    <a:pt x="634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1" name="Group 190"/>
          <p:cNvGrpSpPr>
            <a:grpSpLocks noChangeAspect="1"/>
          </p:cNvGrpSpPr>
          <p:nvPr/>
        </p:nvGrpSpPr>
        <p:grpSpPr>
          <a:xfrm>
            <a:off x="6482996" y="3782615"/>
            <a:ext cx="413699" cy="426720"/>
            <a:chOff x="12811125" y="7011988"/>
            <a:chExt cx="1765300" cy="1820863"/>
          </a:xfrm>
        </p:grpSpPr>
        <p:sp>
          <p:nvSpPr>
            <p:cNvPr id="192" name="Freeform 233"/>
            <p:cNvSpPr>
              <a:spLocks noEditPoints="1"/>
            </p:cNvSpPr>
            <p:nvPr/>
          </p:nvSpPr>
          <p:spPr bwMode="auto">
            <a:xfrm>
              <a:off x="13190538" y="7423151"/>
              <a:ext cx="1006475" cy="995363"/>
            </a:xfrm>
            <a:custGeom>
              <a:avLst/>
              <a:gdLst>
                <a:gd name="T0" fmla="*/ 857 w 857"/>
                <a:gd name="T1" fmla="*/ 428 h 856"/>
                <a:gd name="T2" fmla="*/ 428 w 857"/>
                <a:gd name="T3" fmla="*/ 856 h 856"/>
                <a:gd name="T4" fmla="*/ 0 w 857"/>
                <a:gd name="T5" fmla="*/ 428 h 856"/>
                <a:gd name="T6" fmla="*/ 428 w 857"/>
                <a:gd name="T7" fmla="*/ 0 h 856"/>
                <a:gd name="T8" fmla="*/ 857 w 857"/>
                <a:gd name="T9" fmla="*/ 428 h 856"/>
                <a:gd name="T10" fmla="*/ 857 w 857"/>
                <a:gd name="T11" fmla="*/ 428 h 856"/>
                <a:gd name="T12" fmla="*/ 857 w 857"/>
                <a:gd name="T13" fmla="*/ 42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7" h="856">
                  <a:moveTo>
                    <a:pt x="857" y="428"/>
                  </a:moveTo>
                  <a:cubicBezTo>
                    <a:pt x="857" y="665"/>
                    <a:pt x="665" y="856"/>
                    <a:pt x="428" y="856"/>
                  </a:cubicBezTo>
                  <a:cubicBezTo>
                    <a:pt x="192" y="856"/>
                    <a:pt x="0" y="665"/>
                    <a:pt x="0" y="428"/>
                  </a:cubicBezTo>
                  <a:cubicBezTo>
                    <a:pt x="0" y="191"/>
                    <a:pt x="192" y="0"/>
                    <a:pt x="428" y="0"/>
                  </a:cubicBezTo>
                  <a:cubicBezTo>
                    <a:pt x="665" y="0"/>
                    <a:pt x="857" y="191"/>
                    <a:pt x="857" y="428"/>
                  </a:cubicBezTo>
                  <a:close/>
                  <a:moveTo>
                    <a:pt x="857" y="428"/>
                  </a:moveTo>
                  <a:cubicBezTo>
                    <a:pt x="857" y="428"/>
                    <a:pt x="857" y="428"/>
                    <a:pt x="857" y="42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234"/>
            <p:cNvSpPr>
              <a:spLocks noEditPoints="1"/>
            </p:cNvSpPr>
            <p:nvPr/>
          </p:nvSpPr>
          <p:spPr bwMode="auto">
            <a:xfrm>
              <a:off x="12811125" y="7011988"/>
              <a:ext cx="1765300" cy="1820863"/>
            </a:xfrm>
            <a:custGeom>
              <a:avLst/>
              <a:gdLst>
                <a:gd name="T0" fmla="*/ 1496 w 1503"/>
                <a:gd name="T1" fmla="*/ 541 h 1566"/>
                <a:gd name="T2" fmla="*/ 1284 w 1503"/>
                <a:gd name="T3" fmla="*/ 407 h 1566"/>
                <a:gd name="T4" fmla="*/ 1243 w 1503"/>
                <a:gd name="T5" fmla="*/ 200 h 1566"/>
                <a:gd name="T6" fmla="*/ 1153 w 1503"/>
                <a:gd name="T7" fmla="*/ 135 h 1566"/>
                <a:gd name="T8" fmla="*/ 944 w 1503"/>
                <a:gd name="T9" fmla="*/ 160 h 1566"/>
                <a:gd name="T10" fmla="*/ 751 w 1503"/>
                <a:gd name="T11" fmla="*/ 0 h 1566"/>
                <a:gd name="T12" fmla="*/ 559 w 1503"/>
                <a:gd name="T13" fmla="*/ 160 h 1566"/>
                <a:gd name="T14" fmla="*/ 350 w 1503"/>
                <a:gd name="T15" fmla="*/ 135 h 1566"/>
                <a:gd name="T16" fmla="*/ 260 w 1503"/>
                <a:gd name="T17" fmla="*/ 200 h 1566"/>
                <a:gd name="T18" fmla="*/ 219 w 1503"/>
                <a:gd name="T19" fmla="*/ 407 h 1566"/>
                <a:gd name="T20" fmla="*/ 7 w 1503"/>
                <a:gd name="T21" fmla="*/ 541 h 1566"/>
                <a:gd name="T22" fmla="*/ 101 w 1503"/>
                <a:gd name="T23" fmla="*/ 773 h 1566"/>
                <a:gd name="T24" fmla="*/ 12 w 1503"/>
                <a:gd name="T25" fmla="*/ 965 h 1566"/>
                <a:gd name="T26" fmla="*/ 46 w 1503"/>
                <a:gd name="T27" fmla="*/ 1070 h 1566"/>
                <a:gd name="T28" fmla="*/ 230 w 1503"/>
                <a:gd name="T29" fmla="*/ 1173 h 1566"/>
                <a:gd name="T30" fmla="*/ 336 w 1503"/>
                <a:gd name="T31" fmla="*/ 1431 h 1566"/>
                <a:gd name="T32" fmla="*/ 541 w 1503"/>
                <a:gd name="T33" fmla="*/ 1399 h 1566"/>
                <a:gd name="T34" fmla="*/ 696 w 1503"/>
                <a:gd name="T35" fmla="*/ 1543 h 1566"/>
                <a:gd name="T36" fmla="*/ 806 w 1503"/>
                <a:gd name="T37" fmla="*/ 1543 h 1566"/>
                <a:gd name="T38" fmla="*/ 961 w 1503"/>
                <a:gd name="T39" fmla="*/ 1399 h 1566"/>
                <a:gd name="T40" fmla="*/ 1165 w 1503"/>
                <a:gd name="T41" fmla="*/ 1431 h 1566"/>
                <a:gd name="T42" fmla="*/ 1272 w 1503"/>
                <a:gd name="T43" fmla="*/ 1173 h 1566"/>
                <a:gd name="T44" fmla="*/ 1456 w 1503"/>
                <a:gd name="T45" fmla="*/ 1070 h 1566"/>
                <a:gd name="T46" fmla="*/ 1490 w 1503"/>
                <a:gd name="T47" fmla="*/ 965 h 1566"/>
                <a:gd name="T48" fmla="*/ 1402 w 1503"/>
                <a:gd name="T49" fmla="*/ 774 h 1566"/>
                <a:gd name="T50" fmla="*/ 1351 w 1503"/>
                <a:gd name="T51" fmla="*/ 818 h 1566"/>
                <a:gd name="T52" fmla="*/ 1441 w 1503"/>
                <a:gd name="T53" fmla="*/ 1007 h 1566"/>
                <a:gd name="T54" fmla="*/ 1258 w 1503"/>
                <a:gd name="T55" fmla="*/ 1106 h 1566"/>
                <a:gd name="T56" fmla="*/ 1186 w 1503"/>
                <a:gd name="T57" fmla="*/ 1356 h 1566"/>
                <a:gd name="T58" fmla="*/ 971 w 1503"/>
                <a:gd name="T59" fmla="*/ 1342 h 1566"/>
                <a:gd name="T60" fmla="*/ 904 w 1503"/>
                <a:gd name="T61" fmla="*/ 1364 h 1566"/>
                <a:gd name="T62" fmla="*/ 738 w 1503"/>
                <a:gd name="T63" fmla="*/ 1502 h 1566"/>
                <a:gd name="T64" fmla="*/ 545 w 1503"/>
                <a:gd name="T65" fmla="*/ 1341 h 1566"/>
                <a:gd name="T66" fmla="*/ 341 w 1503"/>
                <a:gd name="T67" fmla="*/ 1373 h 1566"/>
                <a:gd name="T68" fmla="*/ 288 w 1503"/>
                <a:gd name="T69" fmla="*/ 1164 h 1566"/>
                <a:gd name="T70" fmla="*/ 73 w 1503"/>
                <a:gd name="T71" fmla="*/ 1018 h 1566"/>
                <a:gd name="T72" fmla="*/ 65 w 1503"/>
                <a:gd name="T73" fmla="*/ 992 h 1566"/>
                <a:gd name="T74" fmla="*/ 153 w 1503"/>
                <a:gd name="T75" fmla="*/ 747 h 1566"/>
                <a:gd name="T76" fmla="*/ 62 w 1503"/>
                <a:gd name="T77" fmla="*/ 559 h 1566"/>
                <a:gd name="T78" fmla="*/ 246 w 1503"/>
                <a:gd name="T79" fmla="*/ 459 h 1566"/>
                <a:gd name="T80" fmla="*/ 317 w 1503"/>
                <a:gd name="T81" fmla="*/ 210 h 1566"/>
                <a:gd name="T82" fmla="*/ 532 w 1503"/>
                <a:gd name="T83" fmla="*/ 224 h 1566"/>
                <a:gd name="T84" fmla="*/ 599 w 1503"/>
                <a:gd name="T85" fmla="*/ 202 h 1566"/>
                <a:gd name="T86" fmla="*/ 765 w 1503"/>
                <a:gd name="T87" fmla="*/ 64 h 1566"/>
                <a:gd name="T88" fmla="*/ 970 w 1503"/>
                <a:gd name="T89" fmla="*/ 223 h 1566"/>
                <a:gd name="T90" fmla="*/ 1185 w 1503"/>
                <a:gd name="T91" fmla="*/ 209 h 1566"/>
                <a:gd name="T92" fmla="*/ 1257 w 1503"/>
                <a:gd name="T93" fmla="*/ 459 h 1566"/>
                <a:gd name="T94" fmla="*/ 1440 w 1503"/>
                <a:gd name="T95" fmla="*/ 558 h 1566"/>
                <a:gd name="T96" fmla="*/ 1350 w 1503"/>
                <a:gd name="T97" fmla="*/ 747 h 1566"/>
                <a:gd name="T98" fmla="*/ 1351 w 1503"/>
                <a:gd name="T99" fmla="*/ 818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3" h="1566">
                  <a:moveTo>
                    <a:pt x="1491" y="600"/>
                  </a:moveTo>
                  <a:cubicBezTo>
                    <a:pt x="1501" y="582"/>
                    <a:pt x="1503" y="561"/>
                    <a:pt x="1496" y="541"/>
                  </a:cubicBezTo>
                  <a:cubicBezTo>
                    <a:pt x="1490" y="521"/>
                    <a:pt x="1476" y="505"/>
                    <a:pt x="1457" y="495"/>
                  </a:cubicBezTo>
                  <a:cubicBezTo>
                    <a:pt x="1284" y="407"/>
                    <a:pt x="1284" y="407"/>
                    <a:pt x="1284" y="407"/>
                  </a:cubicBezTo>
                  <a:cubicBezTo>
                    <a:pt x="1278" y="404"/>
                    <a:pt x="1274" y="399"/>
                    <a:pt x="1273" y="393"/>
                  </a:cubicBezTo>
                  <a:cubicBezTo>
                    <a:pt x="1243" y="200"/>
                    <a:pt x="1243" y="200"/>
                    <a:pt x="1243" y="200"/>
                  </a:cubicBezTo>
                  <a:cubicBezTo>
                    <a:pt x="1237" y="162"/>
                    <a:pt x="1204" y="134"/>
                    <a:pt x="1166" y="134"/>
                  </a:cubicBezTo>
                  <a:cubicBezTo>
                    <a:pt x="1162" y="134"/>
                    <a:pt x="1158" y="135"/>
                    <a:pt x="1153" y="135"/>
                  </a:cubicBezTo>
                  <a:cubicBezTo>
                    <a:pt x="961" y="166"/>
                    <a:pt x="961" y="166"/>
                    <a:pt x="961" y="166"/>
                  </a:cubicBezTo>
                  <a:cubicBezTo>
                    <a:pt x="955" y="167"/>
                    <a:pt x="949" y="165"/>
                    <a:pt x="944" y="160"/>
                  </a:cubicBezTo>
                  <a:cubicBezTo>
                    <a:pt x="807" y="23"/>
                    <a:pt x="807" y="23"/>
                    <a:pt x="807" y="23"/>
                  </a:cubicBezTo>
                  <a:cubicBezTo>
                    <a:pt x="792" y="8"/>
                    <a:pt x="772" y="0"/>
                    <a:pt x="751" y="0"/>
                  </a:cubicBezTo>
                  <a:cubicBezTo>
                    <a:pt x="731" y="0"/>
                    <a:pt x="711" y="8"/>
                    <a:pt x="696" y="23"/>
                  </a:cubicBezTo>
                  <a:cubicBezTo>
                    <a:pt x="559" y="160"/>
                    <a:pt x="559" y="160"/>
                    <a:pt x="559" y="160"/>
                  </a:cubicBezTo>
                  <a:cubicBezTo>
                    <a:pt x="554" y="165"/>
                    <a:pt x="548" y="167"/>
                    <a:pt x="542" y="166"/>
                  </a:cubicBezTo>
                  <a:cubicBezTo>
                    <a:pt x="350" y="135"/>
                    <a:pt x="350" y="135"/>
                    <a:pt x="350" y="135"/>
                  </a:cubicBezTo>
                  <a:cubicBezTo>
                    <a:pt x="345" y="135"/>
                    <a:pt x="341" y="134"/>
                    <a:pt x="337" y="134"/>
                  </a:cubicBezTo>
                  <a:cubicBezTo>
                    <a:pt x="298" y="134"/>
                    <a:pt x="266" y="162"/>
                    <a:pt x="260" y="200"/>
                  </a:cubicBezTo>
                  <a:cubicBezTo>
                    <a:pt x="230" y="393"/>
                    <a:pt x="230" y="393"/>
                    <a:pt x="230" y="393"/>
                  </a:cubicBezTo>
                  <a:cubicBezTo>
                    <a:pt x="229" y="399"/>
                    <a:pt x="225" y="404"/>
                    <a:pt x="219" y="407"/>
                  </a:cubicBezTo>
                  <a:cubicBezTo>
                    <a:pt x="46" y="495"/>
                    <a:pt x="46" y="495"/>
                    <a:pt x="46" y="495"/>
                  </a:cubicBezTo>
                  <a:cubicBezTo>
                    <a:pt x="27" y="505"/>
                    <a:pt x="14" y="521"/>
                    <a:pt x="7" y="541"/>
                  </a:cubicBezTo>
                  <a:cubicBezTo>
                    <a:pt x="1" y="561"/>
                    <a:pt x="2" y="582"/>
                    <a:pt x="12" y="600"/>
                  </a:cubicBezTo>
                  <a:cubicBezTo>
                    <a:pt x="101" y="773"/>
                    <a:pt x="101" y="773"/>
                    <a:pt x="101" y="773"/>
                  </a:cubicBezTo>
                  <a:cubicBezTo>
                    <a:pt x="103" y="779"/>
                    <a:pt x="103" y="786"/>
                    <a:pt x="101" y="792"/>
                  </a:cubicBezTo>
                  <a:cubicBezTo>
                    <a:pt x="12" y="965"/>
                    <a:pt x="12" y="965"/>
                    <a:pt x="12" y="965"/>
                  </a:cubicBezTo>
                  <a:cubicBezTo>
                    <a:pt x="2" y="984"/>
                    <a:pt x="0" y="1005"/>
                    <a:pt x="7" y="1025"/>
                  </a:cubicBezTo>
                  <a:cubicBezTo>
                    <a:pt x="13" y="1044"/>
                    <a:pt x="27" y="1060"/>
                    <a:pt x="46" y="1070"/>
                  </a:cubicBezTo>
                  <a:cubicBezTo>
                    <a:pt x="219" y="1158"/>
                    <a:pt x="219" y="1158"/>
                    <a:pt x="219" y="1158"/>
                  </a:cubicBezTo>
                  <a:cubicBezTo>
                    <a:pt x="225" y="1161"/>
                    <a:pt x="229" y="1166"/>
                    <a:pt x="230" y="1173"/>
                  </a:cubicBezTo>
                  <a:cubicBezTo>
                    <a:pt x="260" y="1365"/>
                    <a:pt x="260" y="1365"/>
                    <a:pt x="260" y="1365"/>
                  </a:cubicBezTo>
                  <a:cubicBezTo>
                    <a:pt x="266" y="1403"/>
                    <a:pt x="298" y="1431"/>
                    <a:pt x="336" y="1431"/>
                  </a:cubicBezTo>
                  <a:cubicBezTo>
                    <a:pt x="341" y="1431"/>
                    <a:pt x="345" y="1431"/>
                    <a:pt x="349" y="1430"/>
                  </a:cubicBezTo>
                  <a:cubicBezTo>
                    <a:pt x="541" y="1399"/>
                    <a:pt x="541" y="1399"/>
                    <a:pt x="541" y="1399"/>
                  </a:cubicBezTo>
                  <a:cubicBezTo>
                    <a:pt x="547" y="1398"/>
                    <a:pt x="554" y="1401"/>
                    <a:pt x="558" y="1405"/>
                  </a:cubicBezTo>
                  <a:cubicBezTo>
                    <a:pt x="696" y="1543"/>
                    <a:pt x="696" y="1543"/>
                    <a:pt x="696" y="1543"/>
                  </a:cubicBezTo>
                  <a:cubicBezTo>
                    <a:pt x="711" y="1557"/>
                    <a:pt x="730" y="1566"/>
                    <a:pt x="751" y="1566"/>
                  </a:cubicBezTo>
                  <a:cubicBezTo>
                    <a:pt x="772" y="1566"/>
                    <a:pt x="791" y="1558"/>
                    <a:pt x="806" y="1543"/>
                  </a:cubicBezTo>
                  <a:cubicBezTo>
                    <a:pt x="943" y="1405"/>
                    <a:pt x="943" y="1405"/>
                    <a:pt x="943" y="1405"/>
                  </a:cubicBezTo>
                  <a:cubicBezTo>
                    <a:pt x="948" y="1401"/>
                    <a:pt x="954" y="1398"/>
                    <a:pt x="961" y="1399"/>
                  </a:cubicBezTo>
                  <a:cubicBezTo>
                    <a:pt x="1153" y="1430"/>
                    <a:pt x="1153" y="1430"/>
                    <a:pt x="1153" y="1430"/>
                  </a:cubicBezTo>
                  <a:cubicBezTo>
                    <a:pt x="1157" y="1431"/>
                    <a:pt x="1161" y="1431"/>
                    <a:pt x="1165" y="1431"/>
                  </a:cubicBezTo>
                  <a:cubicBezTo>
                    <a:pt x="1204" y="1431"/>
                    <a:pt x="1236" y="1403"/>
                    <a:pt x="1242" y="1365"/>
                  </a:cubicBezTo>
                  <a:cubicBezTo>
                    <a:pt x="1272" y="1173"/>
                    <a:pt x="1272" y="1173"/>
                    <a:pt x="1272" y="1173"/>
                  </a:cubicBezTo>
                  <a:cubicBezTo>
                    <a:pt x="1273" y="1166"/>
                    <a:pt x="1278" y="1161"/>
                    <a:pt x="1283" y="1158"/>
                  </a:cubicBezTo>
                  <a:cubicBezTo>
                    <a:pt x="1456" y="1070"/>
                    <a:pt x="1456" y="1070"/>
                    <a:pt x="1456" y="1070"/>
                  </a:cubicBezTo>
                  <a:cubicBezTo>
                    <a:pt x="1475" y="1060"/>
                    <a:pt x="1489" y="1044"/>
                    <a:pt x="1495" y="1025"/>
                  </a:cubicBezTo>
                  <a:cubicBezTo>
                    <a:pt x="1502" y="1005"/>
                    <a:pt x="1500" y="984"/>
                    <a:pt x="1490" y="965"/>
                  </a:cubicBezTo>
                  <a:cubicBezTo>
                    <a:pt x="1402" y="792"/>
                    <a:pt x="1402" y="792"/>
                    <a:pt x="1402" y="792"/>
                  </a:cubicBezTo>
                  <a:cubicBezTo>
                    <a:pt x="1399" y="786"/>
                    <a:pt x="1399" y="779"/>
                    <a:pt x="1402" y="774"/>
                  </a:cubicBezTo>
                  <a:lnTo>
                    <a:pt x="1491" y="600"/>
                  </a:lnTo>
                  <a:close/>
                  <a:moveTo>
                    <a:pt x="1351" y="818"/>
                  </a:moveTo>
                  <a:cubicBezTo>
                    <a:pt x="1440" y="991"/>
                    <a:pt x="1440" y="991"/>
                    <a:pt x="1440" y="991"/>
                  </a:cubicBezTo>
                  <a:cubicBezTo>
                    <a:pt x="1442" y="996"/>
                    <a:pt x="1443" y="1002"/>
                    <a:pt x="1441" y="1007"/>
                  </a:cubicBezTo>
                  <a:cubicBezTo>
                    <a:pt x="1439" y="1012"/>
                    <a:pt x="1436" y="1016"/>
                    <a:pt x="1431" y="1018"/>
                  </a:cubicBezTo>
                  <a:cubicBezTo>
                    <a:pt x="1258" y="1106"/>
                    <a:pt x="1258" y="1106"/>
                    <a:pt x="1258" y="1106"/>
                  </a:cubicBezTo>
                  <a:cubicBezTo>
                    <a:pt x="1236" y="1118"/>
                    <a:pt x="1220" y="1139"/>
                    <a:pt x="1216" y="1164"/>
                  </a:cubicBezTo>
                  <a:cubicBezTo>
                    <a:pt x="1186" y="1356"/>
                    <a:pt x="1186" y="1356"/>
                    <a:pt x="1186" y="1356"/>
                  </a:cubicBezTo>
                  <a:cubicBezTo>
                    <a:pt x="1184" y="1367"/>
                    <a:pt x="1174" y="1375"/>
                    <a:pt x="1163" y="1373"/>
                  </a:cubicBezTo>
                  <a:cubicBezTo>
                    <a:pt x="971" y="1342"/>
                    <a:pt x="971" y="1342"/>
                    <a:pt x="971" y="1342"/>
                  </a:cubicBezTo>
                  <a:cubicBezTo>
                    <a:pt x="967" y="1341"/>
                    <a:pt x="963" y="1341"/>
                    <a:pt x="959" y="1341"/>
                  </a:cubicBezTo>
                  <a:cubicBezTo>
                    <a:pt x="938" y="1341"/>
                    <a:pt x="919" y="1349"/>
                    <a:pt x="904" y="1364"/>
                  </a:cubicBezTo>
                  <a:cubicBezTo>
                    <a:pt x="766" y="1502"/>
                    <a:pt x="766" y="1502"/>
                    <a:pt x="766" y="1502"/>
                  </a:cubicBezTo>
                  <a:cubicBezTo>
                    <a:pt x="759" y="1509"/>
                    <a:pt x="745" y="1509"/>
                    <a:pt x="738" y="1502"/>
                  </a:cubicBezTo>
                  <a:cubicBezTo>
                    <a:pt x="600" y="1364"/>
                    <a:pt x="600" y="1364"/>
                    <a:pt x="600" y="1364"/>
                  </a:cubicBezTo>
                  <a:cubicBezTo>
                    <a:pt x="586" y="1350"/>
                    <a:pt x="566" y="1341"/>
                    <a:pt x="545" y="1341"/>
                  </a:cubicBezTo>
                  <a:cubicBezTo>
                    <a:pt x="541" y="1341"/>
                    <a:pt x="537" y="1341"/>
                    <a:pt x="533" y="1342"/>
                  </a:cubicBezTo>
                  <a:cubicBezTo>
                    <a:pt x="341" y="1373"/>
                    <a:pt x="341" y="1373"/>
                    <a:pt x="341" y="1373"/>
                  </a:cubicBezTo>
                  <a:cubicBezTo>
                    <a:pt x="330" y="1374"/>
                    <a:pt x="320" y="1367"/>
                    <a:pt x="319" y="1356"/>
                  </a:cubicBezTo>
                  <a:cubicBezTo>
                    <a:pt x="288" y="1164"/>
                    <a:pt x="288" y="1164"/>
                    <a:pt x="288" y="1164"/>
                  </a:cubicBezTo>
                  <a:cubicBezTo>
                    <a:pt x="285" y="1139"/>
                    <a:pt x="269" y="1118"/>
                    <a:pt x="247" y="1106"/>
                  </a:cubicBezTo>
                  <a:cubicBezTo>
                    <a:pt x="73" y="1018"/>
                    <a:pt x="73" y="1018"/>
                    <a:pt x="73" y="1018"/>
                  </a:cubicBezTo>
                  <a:cubicBezTo>
                    <a:pt x="69" y="1016"/>
                    <a:pt x="65" y="1012"/>
                    <a:pt x="63" y="1007"/>
                  </a:cubicBezTo>
                  <a:cubicBezTo>
                    <a:pt x="62" y="1002"/>
                    <a:pt x="62" y="996"/>
                    <a:pt x="65" y="992"/>
                  </a:cubicBezTo>
                  <a:cubicBezTo>
                    <a:pt x="153" y="818"/>
                    <a:pt x="153" y="818"/>
                    <a:pt x="153" y="818"/>
                  </a:cubicBezTo>
                  <a:cubicBezTo>
                    <a:pt x="165" y="796"/>
                    <a:pt x="165" y="770"/>
                    <a:pt x="153" y="747"/>
                  </a:cubicBezTo>
                  <a:cubicBezTo>
                    <a:pt x="63" y="574"/>
                    <a:pt x="63" y="574"/>
                    <a:pt x="63" y="574"/>
                  </a:cubicBezTo>
                  <a:cubicBezTo>
                    <a:pt x="61" y="569"/>
                    <a:pt x="61" y="564"/>
                    <a:pt x="62" y="559"/>
                  </a:cubicBezTo>
                  <a:cubicBezTo>
                    <a:pt x="64" y="554"/>
                    <a:pt x="67" y="549"/>
                    <a:pt x="72" y="547"/>
                  </a:cubicBezTo>
                  <a:cubicBezTo>
                    <a:pt x="246" y="459"/>
                    <a:pt x="246" y="459"/>
                    <a:pt x="246" y="459"/>
                  </a:cubicBezTo>
                  <a:cubicBezTo>
                    <a:pt x="268" y="448"/>
                    <a:pt x="283" y="426"/>
                    <a:pt x="287" y="402"/>
                  </a:cubicBezTo>
                  <a:cubicBezTo>
                    <a:pt x="317" y="210"/>
                    <a:pt x="317" y="210"/>
                    <a:pt x="317" y="210"/>
                  </a:cubicBezTo>
                  <a:cubicBezTo>
                    <a:pt x="319" y="199"/>
                    <a:pt x="329" y="191"/>
                    <a:pt x="340" y="193"/>
                  </a:cubicBezTo>
                  <a:cubicBezTo>
                    <a:pt x="532" y="224"/>
                    <a:pt x="532" y="224"/>
                    <a:pt x="532" y="224"/>
                  </a:cubicBezTo>
                  <a:cubicBezTo>
                    <a:pt x="536" y="224"/>
                    <a:pt x="540" y="225"/>
                    <a:pt x="544" y="225"/>
                  </a:cubicBezTo>
                  <a:cubicBezTo>
                    <a:pt x="565" y="225"/>
                    <a:pt x="584" y="217"/>
                    <a:pt x="599" y="202"/>
                  </a:cubicBezTo>
                  <a:cubicBezTo>
                    <a:pt x="737" y="64"/>
                    <a:pt x="737" y="64"/>
                    <a:pt x="737" y="64"/>
                  </a:cubicBezTo>
                  <a:cubicBezTo>
                    <a:pt x="744" y="56"/>
                    <a:pt x="758" y="56"/>
                    <a:pt x="765" y="64"/>
                  </a:cubicBezTo>
                  <a:cubicBezTo>
                    <a:pt x="903" y="202"/>
                    <a:pt x="903" y="202"/>
                    <a:pt x="903" y="202"/>
                  </a:cubicBezTo>
                  <a:cubicBezTo>
                    <a:pt x="920" y="219"/>
                    <a:pt x="946" y="227"/>
                    <a:pt x="970" y="223"/>
                  </a:cubicBezTo>
                  <a:cubicBezTo>
                    <a:pt x="1162" y="193"/>
                    <a:pt x="1162" y="193"/>
                    <a:pt x="1162" y="193"/>
                  </a:cubicBezTo>
                  <a:cubicBezTo>
                    <a:pt x="1173" y="191"/>
                    <a:pt x="1183" y="199"/>
                    <a:pt x="1185" y="209"/>
                  </a:cubicBezTo>
                  <a:cubicBezTo>
                    <a:pt x="1215" y="402"/>
                    <a:pt x="1215" y="402"/>
                    <a:pt x="1215" y="402"/>
                  </a:cubicBezTo>
                  <a:cubicBezTo>
                    <a:pt x="1219" y="426"/>
                    <a:pt x="1235" y="448"/>
                    <a:pt x="1257" y="459"/>
                  </a:cubicBezTo>
                  <a:cubicBezTo>
                    <a:pt x="1430" y="547"/>
                    <a:pt x="1430" y="547"/>
                    <a:pt x="1430" y="547"/>
                  </a:cubicBezTo>
                  <a:cubicBezTo>
                    <a:pt x="1435" y="549"/>
                    <a:pt x="1439" y="553"/>
                    <a:pt x="1440" y="558"/>
                  </a:cubicBezTo>
                  <a:cubicBezTo>
                    <a:pt x="1442" y="563"/>
                    <a:pt x="1441" y="569"/>
                    <a:pt x="1439" y="574"/>
                  </a:cubicBezTo>
                  <a:cubicBezTo>
                    <a:pt x="1350" y="747"/>
                    <a:pt x="1350" y="747"/>
                    <a:pt x="1350" y="747"/>
                  </a:cubicBezTo>
                  <a:cubicBezTo>
                    <a:pt x="1340" y="770"/>
                    <a:pt x="1340" y="796"/>
                    <a:pt x="1351" y="818"/>
                  </a:cubicBezTo>
                  <a:close/>
                  <a:moveTo>
                    <a:pt x="1351" y="818"/>
                  </a:moveTo>
                  <a:cubicBezTo>
                    <a:pt x="1351" y="818"/>
                    <a:pt x="1351" y="818"/>
                    <a:pt x="1351" y="8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235"/>
            <p:cNvSpPr>
              <a:spLocks noEditPoints="1"/>
            </p:cNvSpPr>
            <p:nvPr/>
          </p:nvSpPr>
          <p:spPr bwMode="auto">
            <a:xfrm>
              <a:off x="13509625" y="7586663"/>
              <a:ext cx="366713" cy="669925"/>
            </a:xfrm>
            <a:custGeom>
              <a:avLst/>
              <a:gdLst>
                <a:gd name="T0" fmla="*/ 196 w 312"/>
                <a:gd name="T1" fmla="*/ 258 h 575"/>
                <a:gd name="T2" fmla="*/ 116 w 312"/>
                <a:gd name="T3" fmla="*/ 258 h 575"/>
                <a:gd name="T4" fmla="*/ 58 w 312"/>
                <a:gd name="T5" fmla="*/ 200 h 575"/>
                <a:gd name="T6" fmla="*/ 116 w 312"/>
                <a:gd name="T7" fmla="*/ 142 h 575"/>
                <a:gd name="T8" fmla="*/ 257 w 312"/>
                <a:gd name="T9" fmla="*/ 142 h 575"/>
                <a:gd name="T10" fmla="*/ 286 w 312"/>
                <a:gd name="T11" fmla="*/ 113 h 575"/>
                <a:gd name="T12" fmla="*/ 257 w 312"/>
                <a:gd name="T13" fmla="*/ 83 h 575"/>
                <a:gd name="T14" fmla="*/ 185 w 312"/>
                <a:gd name="T15" fmla="*/ 83 h 575"/>
                <a:gd name="T16" fmla="*/ 185 w 312"/>
                <a:gd name="T17" fmla="*/ 29 h 575"/>
                <a:gd name="T18" fmla="*/ 156 w 312"/>
                <a:gd name="T19" fmla="*/ 0 h 575"/>
                <a:gd name="T20" fmla="*/ 127 w 312"/>
                <a:gd name="T21" fmla="*/ 29 h 575"/>
                <a:gd name="T22" fmla="*/ 127 w 312"/>
                <a:gd name="T23" fmla="*/ 83 h 575"/>
                <a:gd name="T24" fmla="*/ 116 w 312"/>
                <a:gd name="T25" fmla="*/ 83 h 575"/>
                <a:gd name="T26" fmla="*/ 0 w 312"/>
                <a:gd name="T27" fmla="*/ 200 h 575"/>
                <a:gd name="T28" fmla="*/ 116 w 312"/>
                <a:gd name="T29" fmla="*/ 316 h 575"/>
                <a:gd name="T30" fmla="*/ 196 w 312"/>
                <a:gd name="T31" fmla="*/ 316 h 575"/>
                <a:gd name="T32" fmla="*/ 254 w 312"/>
                <a:gd name="T33" fmla="*/ 374 h 575"/>
                <a:gd name="T34" fmla="*/ 196 w 312"/>
                <a:gd name="T35" fmla="*/ 432 h 575"/>
                <a:gd name="T36" fmla="*/ 52 w 312"/>
                <a:gd name="T37" fmla="*/ 432 h 575"/>
                <a:gd name="T38" fmla="*/ 23 w 312"/>
                <a:gd name="T39" fmla="*/ 461 h 575"/>
                <a:gd name="T40" fmla="*/ 52 w 312"/>
                <a:gd name="T41" fmla="*/ 491 h 575"/>
                <a:gd name="T42" fmla="*/ 127 w 312"/>
                <a:gd name="T43" fmla="*/ 491 h 575"/>
                <a:gd name="T44" fmla="*/ 127 w 312"/>
                <a:gd name="T45" fmla="*/ 546 h 575"/>
                <a:gd name="T46" fmla="*/ 156 w 312"/>
                <a:gd name="T47" fmla="*/ 575 h 575"/>
                <a:gd name="T48" fmla="*/ 185 w 312"/>
                <a:gd name="T49" fmla="*/ 546 h 575"/>
                <a:gd name="T50" fmla="*/ 185 w 312"/>
                <a:gd name="T51" fmla="*/ 491 h 575"/>
                <a:gd name="T52" fmla="*/ 196 w 312"/>
                <a:gd name="T53" fmla="*/ 491 h 575"/>
                <a:gd name="T54" fmla="*/ 312 w 312"/>
                <a:gd name="T55" fmla="*/ 374 h 575"/>
                <a:gd name="T56" fmla="*/ 196 w 312"/>
                <a:gd name="T57" fmla="*/ 258 h 575"/>
                <a:gd name="T58" fmla="*/ 196 w 312"/>
                <a:gd name="T59" fmla="*/ 258 h 575"/>
                <a:gd name="T60" fmla="*/ 196 w 312"/>
                <a:gd name="T61" fmla="*/ 25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2" h="575">
                  <a:moveTo>
                    <a:pt x="196" y="258"/>
                  </a:moveTo>
                  <a:cubicBezTo>
                    <a:pt x="116" y="258"/>
                    <a:pt x="116" y="258"/>
                    <a:pt x="116" y="258"/>
                  </a:cubicBezTo>
                  <a:cubicBezTo>
                    <a:pt x="84" y="258"/>
                    <a:pt x="58" y="232"/>
                    <a:pt x="58" y="200"/>
                  </a:cubicBezTo>
                  <a:cubicBezTo>
                    <a:pt x="58" y="168"/>
                    <a:pt x="84" y="142"/>
                    <a:pt x="116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73" y="142"/>
                    <a:pt x="286" y="129"/>
                    <a:pt x="286" y="113"/>
                  </a:cubicBezTo>
                  <a:cubicBezTo>
                    <a:pt x="286" y="97"/>
                    <a:pt x="273" y="83"/>
                    <a:pt x="257" y="83"/>
                  </a:cubicBezTo>
                  <a:cubicBezTo>
                    <a:pt x="185" y="83"/>
                    <a:pt x="185" y="83"/>
                    <a:pt x="185" y="83"/>
                  </a:cubicBezTo>
                  <a:cubicBezTo>
                    <a:pt x="185" y="29"/>
                    <a:pt x="185" y="29"/>
                    <a:pt x="185" y="29"/>
                  </a:cubicBezTo>
                  <a:cubicBezTo>
                    <a:pt x="185" y="13"/>
                    <a:pt x="172" y="0"/>
                    <a:pt x="156" y="0"/>
                  </a:cubicBezTo>
                  <a:cubicBezTo>
                    <a:pt x="140" y="0"/>
                    <a:pt x="127" y="13"/>
                    <a:pt x="127" y="29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52" y="83"/>
                    <a:pt x="0" y="136"/>
                    <a:pt x="0" y="200"/>
                  </a:cubicBezTo>
                  <a:cubicBezTo>
                    <a:pt x="0" y="264"/>
                    <a:pt x="52" y="316"/>
                    <a:pt x="116" y="316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228" y="316"/>
                    <a:pt x="254" y="342"/>
                    <a:pt x="254" y="374"/>
                  </a:cubicBezTo>
                  <a:cubicBezTo>
                    <a:pt x="254" y="406"/>
                    <a:pt x="228" y="432"/>
                    <a:pt x="196" y="432"/>
                  </a:cubicBezTo>
                  <a:cubicBezTo>
                    <a:pt x="52" y="432"/>
                    <a:pt x="52" y="432"/>
                    <a:pt x="52" y="432"/>
                  </a:cubicBezTo>
                  <a:cubicBezTo>
                    <a:pt x="36" y="432"/>
                    <a:pt x="23" y="445"/>
                    <a:pt x="23" y="461"/>
                  </a:cubicBezTo>
                  <a:cubicBezTo>
                    <a:pt x="23" y="477"/>
                    <a:pt x="36" y="491"/>
                    <a:pt x="52" y="491"/>
                  </a:cubicBezTo>
                  <a:cubicBezTo>
                    <a:pt x="127" y="491"/>
                    <a:pt x="127" y="491"/>
                    <a:pt x="127" y="491"/>
                  </a:cubicBezTo>
                  <a:cubicBezTo>
                    <a:pt x="127" y="546"/>
                    <a:pt x="127" y="546"/>
                    <a:pt x="127" y="546"/>
                  </a:cubicBezTo>
                  <a:cubicBezTo>
                    <a:pt x="127" y="562"/>
                    <a:pt x="140" y="575"/>
                    <a:pt x="156" y="575"/>
                  </a:cubicBezTo>
                  <a:cubicBezTo>
                    <a:pt x="172" y="575"/>
                    <a:pt x="185" y="562"/>
                    <a:pt x="185" y="546"/>
                  </a:cubicBezTo>
                  <a:cubicBezTo>
                    <a:pt x="185" y="491"/>
                    <a:pt x="185" y="491"/>
                    <a:pt x="185" y="491"/>
                  </a:cubicBezTo>
                  <a:cubicBezTo>
                    <a:pt x="196" y="491"/>
                    <a:pt x="196" y="491"/>
                    <a:pt x="196" y="491"/>
                  </a:cubicBezTo>
                  <a:cubicBezTo>
                    <a:pt x="260" y="491"/>
                    <a:pt x="312" y="438"/>
                    <a:pt x="312" y="374"/>
                  </a:cubicBezTo>
                  <a:cubicBezTo>
                    <a:pt x="312" y="310"/>
                    <a:pt x="260" y="258"/>
                    <a:pt x="196" y="258"/>
                  </a:cubicBezTo>
                  <a:close/>
                  <a:moveTo>
                    <a:pt x="196" y="258"/>
                  </a:moveTo>
                  <a:cubicBezTo>
                    <a:pt x="196" y="258"/>
                    <a:pt x="196" y="258"/>
                    <a:pt x="196" y="2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Freeform 236"/>
            <p:cNvSpPr>
              <a:spLocks noEditPoints="1"/>
            </p:cNvSpPr>
            <p:nvPr/>
          </p:nvSpPr>
          <p:spPr bwMode="auto">
            <a:xfrm>
              <a:off x="13941425" y="7472363"/>
              <a:ext cx="77788" cy="71438"/>
            </a:xfrm>
            <a:custGeom>
              <a:avLst/>
              <a:gdLst>
                <a:gd name="T0" fmla="*/ 16 w 66"/>
                <a:gd name="T1" fmla="*/ 57 h 62"/>
                <a:gd name="T2" fmla="*/ 32 w 66"/>
                <a:gd name="T3" fmla="*/ 62 h 62"/>
                <a:gd name="T4" fmla="*/ 56 w 66"/>
                <a:gd name="T5" fmla="*/ 50 h 62"/>
                <a:gd name="T6" fmla="*/ 49 w 66"/>
                <a:gd name="T7" fmla="*/ 9 h 62"/>
                <a:gd name="T8" fmla="*/ 9 w 66"/>
                <a:gd name="T9" fmla="*/ 17 h 62"/>
                <a:gd name="T10" fmla="*/ 16 w 66"/>
                <a:gd name="T11" fmla="*/ 57 h 62"/>
                <a:gd name="T12" fmla="*/ 16 w 66"/>
                <a:gd name="T13" fmla="*/ 57 h 62"/>
                <a:gd name="T14" fmla="*/ 16 w 66"/>
                <a:gd name="T15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6" y="57"/>
                  </a:moveTo>
                  <a:cubicBezTo>
                    <a:pt x="21" y="61"/>
                    <a:pt x="27" y="62"/>
                    <a:pt x="32" y="62"/>
                  </a:cubicBezTo>
                  <a:cubicBezTo>
                    <a:pt x="42" y="62"/>
                    <a:pt x="51" y="58"/>
                    <a:pt x="56" y="50"/>
                  </a:cubicBezTo>
                  <a:cubicBezTo>
                    <a:pt x="66" y="37"/>
                    <a:pt x="62" y="18"/>
                    <a:pt x="49" y="9"/>
                  </a:cubicBezTo>
                  <a:cubicBezTo>
                    <a:pt x="36" y="0"/>
                    <a:pt x="18" y="4"/>
                    <a:pt x="9" y="17"/>
                  </a:cubicBezTo>
                  <a:cubicBezTo>
                    <a:pt x="0" y="30"/>
                    <a:pt x="3" y="48"/>
                    <a:pt x="16" y="57"/>
                  </a:cubicBezTo>
                  <a:close/>
                  <a:moveTo>
                    <a:pt x="16" y="57"/>
                  </a:moveTo>
                  <a:cubicBezTo>
                    <a:pt x="16" y="57"/>
                    <a:pt x="16" y="57"/>
                    <a:pt x="16" y="5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237"/>
            <p:cNvSpPr>
              <a:spLocks noEditPoints="1"/>
            </p:cNvSpPr>
            <p:nvPr/>
          </p:nvSpPr>
          <p:spPr bwMode="auto">
            <a:xfrm>
              <a:off x="14031913" y="7551738"/>
              <a:ext cx="76200" cy="73025"/>
            </a:xfrm>
            <a:custGeom>
              <a:avLst/>
              <a:gdLst>
                <a:gd name="T0" fmla="*/ 33 w 65"/>
                <a:gd name="T1" fmla="*/ 62 h 62"/>
                <a:gd name="T2" fmla="*/ 52 w 65"/>
                <a:gd name="T3" fmla="*/ 54 h 62"/>
                <a:gd name="T4" fmla="*/ 55 w 65"/>
                <a:gd name="T5" fmla="*/ 13 h 62"/>
                <a:gd name="T6" fmla="*/ 14 w 65"/>
                <a:gd name="T7" fmla="*/ 11 h 62"/>
                <a:gd name="T8" fmla="*/ 11 w 65"/>
                <a:gd name="T9" fmla="*/ 52 h 62"/>
                <a:gd name="T10" fmla="*/ 33 w 65"/>
                <a:gd name="T11" fmla="*/ 62 h 62"/>
                <a:gd name="T12" fmla="*/ 33 w 65"/>
                <a:gd name="T13" fmla="*/ 62 h 62"/>
                <a:gd name="T14" fmla="*/ 33 w 65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33" y="62"/>
                  </a:moveTo>
                  <a:cubicBezTo>
                    <a:pt x="40" y="62"/>
                    <a:pt x="47" y="59"/>
                    <a:pt x="52" y="54"/>
                  </a:cubicBezTo>
                  <a:cubicBezTo>
                    <a:pt x="64" y="44"/>
                    <a:pt x="65" y="25"/>
                    <a:pt x="55" y="13"/>
                  </a:cubicBezTo>
                  <a:cubicBezTo>
                    <a:pt x="44" y="1"/>
                    <a:pt x="25" y="0"/>
                    <a:pt x="14" y="11"/>
                  </a:cubicBezTo>
                  <a:cubicBezTo>
                    <a:pt x="2" y="22"/>
                    <a:pt x="0" y="40"/>
                    <a:pt x="11" y="52"/>
                  </a:cubicBezTo>
                  <a:cubicBezTo>
                    <a:pt x="17" y="58"/>
                    <a:pt x="25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238"/>
            <p:cNvSpPr>
              <a:spLocks noEditPoints="1"/>
            </p:cNvSpPr>
            <p:nvPr/>
          </p:nvSpPr>
          <p:spPr bwMode="auto">
            <a:xfrm>
              <a:off x="13833475" y="8348663"/>
              <a:ext cx="77788" cy="71438"/>
            </a:xfrm>
            <a:custGeom>
              <a:avLst/>
              <a:gdLst>
                <a:gd name="T0" fmla="*/ 23 w 66"/>
                <a:gd name="T1" fmla="*/ 5 h 61"/>
                <a:gd name="T2" fmla="*/ 6 w 66"/>
                <a:gd name="T3" fmla="*/ 43 h 61"/>
                <a:gd name="T4" fmla="*/ 33 w 66"/>
                <a:gd name="T5" fmla="*/ 61 h 61"/>
                <a:gd name="T6" fmla="*/ 44 w 66"/>
                <a:gd name="T7" fmla="*/ 60 h 61"/>
                <a:gd name="T8" fmla="*/ 60 w 66"/>
                <a:gd name="T9" fmla="*/ 22 h 61"/>
                <a:gd name="T10" fmla="*/ 23 w 66"/>
                <a:gd name="T11" fmla="*/ 5 h 61"/>
                <a:gd name="T12" fmla="*/ 23 w 66"/>
                <a:gd name="T13" fmla="*/ 5 h 61"/>
                <a:gd name="T14" fmla="*/ 23 w 66"/>
                <a:gd name="T15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23" y="5"/>
                  </a:moveTo>
                  <a:cubicBezTo>
                    <a:pt x="8" y="11"/>
                    <a:pt x="0" y="28"/>
                    <a:pt x="6" y="43"/>
                  </a:cubicBezTo>
                  <a:cubicBezTo>
                    <a:pt x="11" y="54"/>
                    <a:pt x="22" y="61"/>
                    <a:pt x="33" y="61"/>
                  </a:cubicBezTo>
                  <a:cubicBezTo>
                    <a:pt x="37" y="61"/>
                    <a:pt x="40" y="61"/>
                    <a:pt x="44" y="60"/>
                  </a:cubicBezTo>
                  <a:cubicBezTo>
                    <a:pt x="59" y="54"/>
                    <a:pt x="66" y="37"/>
                    <a:pt x="60" y="22"/>
                  </a:cubicBezTo>
                  <a:cubicBezTo>
                    <a:pt x="55" y="7"/>
                    <a:pt x="38" y="0"/>
                    <a:pt x="23" y="5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239"/>
            <p:cNvSpPr>
              <a:spLocks noEditPoints="1"/>
            </p:cNvSpPr>
            <p:nvPr/>
          </p:nvSpPr>
          <p:spPr bwMode="auto">
            <a:xfrm>
              <a:off x="13941425" y="8291513"/>
              <a:ext cx="77788" cy="73025"/>
            </a:xfrm>
            <a:custGeom>
              <a:avLst/>
              <a:gdLst>
                <a:gd name="T0" fmla="*/ 16 w 66"/>
                <a:gd name="T1" fmla="*/ 9 h 62"/>
                <a:gd name="T2" fmla="*/ 9 w 66"/>
                <a:gd name="T3" fmla="*/ 50 h 62"/>
                <a:gd name="T4" fmla="*/ 33 w 66"/>
                <a:gd name="T5" fmla="*/ 62 h 62"/>
                <a:gd name="T6" fmla="*/ 49 w 66"/>
                <a:gd name="T7" fmla="*/ 57 h 62"/>
                <a:gd name="T8" fmla="*/ 57 w 66"/>
                <a:gd name="T9" fmla="*/ 17 h 62"/>
                <a:gd name="T10" fmla="*/ 16 w 66"/>
                <a:gd name="T11" fmla="*/ 9 h 62"/>
                <a:gd name="T12" fmla="*/ 16 w 66"/>
                <a:gd name="T13" fmla="*/ 9 h 62"/>
                <a:gd name="T14" fmla="*/ 16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6" y="9"/>
                  </a:moveTo>
                  <a:cubicBezTo>
                    <a:pt x="3" y="19"/>
                    <a:pt x="0" y="37"/>
                    <a:pt x="9" y="50"/>
                  </a:cubicBezTo>
                  <a:cubicBezTo>
                    <a:pt x="14" y="58"/>
                    <a:pt x="23" y="62"/>
                    <a:pt x="33" y="62"/>
                  </a:cubicBezTo>
                  <a:cubicBezTo>
                    <a:pt x="38" y="62"/>
                    <a:pt x="44" y="61"/>
                    <a:pt x="49" y="57"/>
                  </a:cubicBezTo>
                  <a:cubicBezTo>
                    <a:pt x="62" y="48"/>
                    <a:pt x="66" y="30"/>
                    <a:pt x="57" y="17"/>
                  </a:cubicBezTo>
                  <a:cubicBezTo>
                    <a:pt x="47" y="4"/>
                    <a:pt x="29" y="0"/>
                    <a:pt x="16" y="9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240"/>
            <p:cNvSpPr>
              <a:spLocks noEditPoints="1"/>
            </p:cNvSpPr>
            <p:nvPr/>
          </p:nvSpPr>
          <p:spPr bwMode="auto">
            <a:xfrm>
              <a:off x="13476288" y="8348663"/>
              <a:ext cx="77788" cy="73025"/>
            </a:xfrm>
            <a:custGeom>
              <a:avLst/>
              <a:gdLst>
                <a:gd name="T0" fmla="*/ 44 w 66"/>
                <a:gd name="T1" fmla="*/ 6 h 62"/>
                <a:gd name="T2" fmla="*/ 6 w 66"/>
                <a:gd name="T3" fmla="*/ 23 h 62"/>
                <a:gd name="T4" fmla="*/ 23 w 66"/>
                <a:gd name="T5" fmla="*/ 60 h 62"/>
                <a:gd name="T6" fmla="*/ 33 w 66"/>
                <a:gd name="T7" fmla="*/ 62 h 62"/>
                <a:gd name="T8" fmla="*/ 61 w 66"/>
                <a:gd name="T9" fmla="*/ 44 h 62"/>
                <a:gd name="T10" fmla="*/ 44 w 66"/>
                <a:gd name="T11" fmla="*/ 6 h 62"/>
                <a:gd name="T12" fmla="*/ 44 w 66"/>
                <a:gd name="T13" fmla="*/ 6 h 62"/>
                <a:gd name="T14" fmla="*/ 44 w 66"/>
                <a:gd name="T1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4" y="6"/>
                  </a:moveTo>
                  <a:cubicBezTo>
                    <a:pt x="29" y="0"/>
                    <a:pt x="12" y="8"/>
                    <a:pt x="6" y="23"/>
                  </a:cubicBezTo>
                  <a:cubicBezTo>
                    <a:pt x="0" y="38"/>
                    <a:pt x="8" y="55"/>
                    <a:pt x="23" y="60"/>
                  </a:cubicBezTo>
                  <a:cubicBezTo>
                    <a:pt x="26" y="62"/>
                    <a:pt x="30" y="62"/>
                    <a:pt x="33" y="62"/>
                  </a:cubicBezTo>
                  <a:cubicBezTo>
                    <a:pt x="45" y="62"/>
                    <a:pt x="56" y="55"/>
                    <a:pt x="61" y="44"/>
                  </a:cubicBezTo>
                  <a:cubicBezTo>
                    <a:pt x="66" y="28"/>
                    <a:pt x="59" y="12"/>
                    <a:pt x="44" y="6"/>
                  </a:cubicBezTo>
                  <a:close/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241"/>
            <p:cNvSpPr>
              <a:spLocks noEditPoints="1"/>
            </p:cNvSpPr>
            <p:nvPr/>
          </p:nvSpPr>
          <p:spPr bwMode="auto">
            <a:xfrm>
              <a:off x="13719175" y="8380413"/>
              <a:ext cx="73025" cy="68263"/>
            </a:xfrm>
            <a:custGeom>
              <a:avLst/>
              <a:gdLst>
                <a:gd name="T0" fmla="*/ 27 w 62"/>
                <a:gd name="T1" fmla="*/ 1 h 59"/>
                <a:gd name="T2" fmla="*/ 2 w 62"/>
                <a:gd name="T3" fmla="*/ 34 h 59"/>
                <a:gd name="T4" fmla="*/ 31 w 62"/>
                <a:gd name="T5" fmla="*/ 59 h 59"/>
                <a:gd name="T6" fmla="*/ 34 w 62"/>
                <a:gd name="T7" fmla="*/ 59 h 59"/>
                <a:gd name="T8" fmla="*/ 60 w 62"/>
                <a:gd name="T9" fmla="*/ 27 h 59"/>
                <a:gd name="T10" fmla="*/ 27 w 62"/>
                <a:gd name="T11" fmla="*/ 1 h 59"/>
                <a:gd name="T12" fmla="*/ 27 w 62"/>
                <a:gd name="T13" fmla="*/ 1 h 59"/>
                <a:gd name="T14" fmla="*/ 27 w 62"/>
                <a:gd name="T1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9">
                  <a:moveTo>
                    <a:pt x="27" y="1"/>
                  </a:moveTo>
                  <a:cubicBezTo>
                    <a:pt x="11" y="3"/>
                    <a:pt x="0" y="18"/>
                    <a:pt x="2" y="34"/>
                  </a:cubicBezTo>
                  <a:cubicBezTo>
                    <a:pt x="4" y="49"/>
                    <a:pt x="17" y="59"/>
                    <a:pt x="31" y="59"/>
                  </a:cubicBezTo>
                  <a:cubicBezTo>
                    <a:pt x="32" y="59"/>
                    <a:pt x="33" y="59"/>
                    <a:pt x="34" y="59"/>
                  </a:cubicBezTo>
                  <a:cubicBezTo>
                    <a:pt x="50" y="57"/>
                    <a:pt x="62" y="43"/>
                    <a:pt x="60" y="27"/>
                  </a:cubicBezTo>
                  <a:cubicBezTo>
                    <a:pt x="58" y="11"/>
                    <a:pt x="43" y="0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242"/>
            <p:cNvSpPr>
              <a:spLocks noEditPoints="1"/>
            </p:cNvSpPr>
            <p:nvPr/>
          </p:nvSpPr>
          <p:spPr bwMode="auto">
            <a:xfrm>
              <a:off x="13598525" y="8380413"/>
              <a:ext cx="71438" cy="69850"/>
            </a:xfrm>
            <a:custGeom>
              <a:avLst/>
              <a:gdLst>
                <a:gd name="T0" fmla="*/ 34 w 62"/>
                <a:gd name="T1" fmla="*/ 2 h 60"/>
                <a:gd name="T2" fmla="*/ 2 w 62"/>
                <a:gd name="T3" fmla="*/ 27 h 60"/>
                <a:gd name="T4" fmla="*/ 27 w 62"/>
                <a:gd name="T5" fmla="*/ 59 h 60"/>
                <a:gd name="T6" fmla="*/ 31 w 62"/>
                <a:gd name="T7" fmla="*/ 60 h 60"/>
                <a:gd name="T8" fmla="*/ 59 w 62"/>
                <a:gd name="T9" fmla="*/ 34 h 60"/>
                <a:gd name="T10" fmla="*/ 34 w 62"/>
                <a:gd name="T11" fmla="*/ 2 h 60"/>
                <a:gd name="T12" fmla="*/ 34 w 62"/>
                <a:gd name="T13" fmla="*/ 2 h 60"/>
                <a:gd name="T14" fmla="*/ 34 w 62"/>
                <a:gd name="T15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0">
                  <a:moveTo>
                    <a:pt x="34" y="2"/>
                  </a:moveTo>
                  <a:cubicBezTo>
                    <a:pt x="18" y="0"/>
                    <a:pt x="4" y="11"/>
                    <a:pt x="2" y="27"/>
                  </a:cubicBezTo>
                  <a:cubicBezTo>
                    <a:pt x="0" y="43"/>
                    <a:pt x="11" y="58"/>
                    <a:pt x="27" y="59"/>
                  </a:cubicBezTo>
                  <a:cubicBezTo>
                    <a:pt x="28" y="59"/>
                    <a:pt x="29" y="60"/>
                    <a:pt x="31" y="60"/>
                  </a:cubicBezTo>
                  <a:cubicBezTo>
                    <a:pt x="45" y="60"/>
                    <a:pt x="57" y="49"/>
                    <a:pt x="59" y="34"/>
                  </a:cubicBezTo>
                  <a:cubicBezTo>
                    <a:pt x="62" y="18"/>
                    <a:pt x="50" y="4"/>
                    <a:pt x="34" y="2"/>
                  </a:cubicBezTo>
                  <a:close/>
                  <a:moveTo>
                    <a:pt x="34" y="2"/>
                  </a:moveTo>
                  <a:cubicBezTo>
                    <a:pt x="34" y="2"/>
                    <a:pt x="34" y="2"/>
                    <a:pt x="34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243"/>
            <p:cNvSpPr>
              <a:spLocks noEditPoints="1"/>
            </p:cNvSpPr>
            <p:nvPr/>
          </p:nvSpPr>
          <p:spPr bwMode="auto">
            <a:xfrm>
              <a:off x="14144625" y="7764463"/>
              <a:ext cx="74613" cy="69850"/>
            </a:xfrm>
            <a:custGeom>
              <a:avLst/>
              <a:gdLst>
                <a:gd name="T0" fmla="*/ 4 w 64"/>
                <a:gd name="T1" fmla="*/ 39 h 61"/>
                <a:gd name="T2" fmla="*/ 32 w 64"/>
                <a:gd name="T3" fmla="*/ 61 h 61"/>
                <a:gd name="T4" fmla="*/ 40 w 64"/>
                <a:gd name="T5" fmla="*/ 60 h 61"/>
                <a:gd name="T6" fmla="*/ 61 w 64"/>
                <a:gd name="T7" fmla="*/ 25 h 61"/>
                <a:gd name="T8" fmla="*/ 25 w 64"/>
                <a:gd name="T9" fmla="*/ 4 h 61"/>
                <a:gd name="T10" fmla="*/ 4 w 64"/>
                <a:gd name="T11" fmla="*/ 39 h 61"/>
                <a:gd name="T12" fmla="*/ 4 w 64"/>
                <a:gd name="T13" fmla="*/ 39 h 61"/>
                <a:gd name="T14" fmla="*/ 4 w 64"/>
                <a:gd name="T15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4" y="39"/>
                  </a:moveTo>
                  <a:cubicBezTo>
                    <a:pt x="8" y="52"/>
                    <a:pt x="19" y="61"/>
                    <a:pt x="32" y="61"/>
                  </a:cubicBezTo>
                  <a:cubicBezTo>
                    <a:pt x="35" y="61"/>
                    <a:pt x="37" y="61"/>
                    <a:pt x="40" y="60"/>
                  </a:cubicBezTo>
                  <a:cubicBezTo>
                    <a:pt x="55" y="56"/>
                    <a:pt x="64" y="41"/>
                    <a:pt x="61" y="25"/>
                  </a:cubicBezTo>
                  <a:cubicBezTo>
                    <a:pt x="57" y="9"/>
                    <a:pt x="41" y="0"/>
                    <a:pt x="25" y="4"/>
                  </a:cubicBezTo>
                  <a:cubicBezTo>
                    <a:pt x="10" y="8"/>
                    <a:pt x="0" y="23"/>
                    <a:pt x="4" y="39"/>
                  </a:cubicBezTo>
                  <a:close/>
                  <a:moveTo>
                    <a:pt x="4" y="39"/>
                  </a:moveTo>
                  <a:cubicBezTo>
                    <a:pt x="4" y="39"/>
                    <a:pt x="4" y="39"/>
                    <a:pt x="4" y="3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244"/>
            <p:cNvSpPr>
              <a:spLocks noEditPoints="1"/>
            </p:cNvSpPr>
            <p:nvPr/>
          </p:nvSpPr>
          <p:spPr bwMode="auto">
            <a:xfrm>
              <a:off x="14163675" y="7886701"/>
              <a:ext cx="66675" cy="68263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7 h 58"/>
                <a:gd name="T6" fmla="*/ 58 w 58"/>
                <a:gd name="T7" fmla="*/ 28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7"/>
                  </a:cubicBezTo>
                  <a:cubicBezTo>
                    <a:pt x="45" y="57"/>
                    <a:pt x="58" y="44"/>
                    <a:pt x="58" y="28"/>
                  </a:cubicBezTo>
                  <a:cubicBezTo>
                    <a:pt x="58" y="12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245"/>
            <p:cNvSpPr>
              <a:spLocks noEditPoints="1"/>
            </p:cNvSpPr>
            <p:nvPr/>
          </p:nvSpPr>
          <p:spPr bwMode="auto">
            <a:xfrm>
              <a:off x="14144625" y="8002588"/>
              <a:ext cx="76200" cy="71438"/>
            </a:xfrm>
            <a:custGeom>
              <a:avLst/>
              <a:gdLst>
                <a:gd name="T0" fmla="*/ 40 w 65"/>
                <a:gd name="T1" fmla="*/ 4 h 61"/>
                <a:gd name="T2" fmla="*/ 4 w 65"/>
                <a:gd name="T3" fmla="*/ 25 h 61"/>
                <a:gd name="T4" fmla="*/ 25 w 65"/>
                <a:gd name="T5" fmla="*/ 60 h 61"/>
                <a:gd name="T6" fmla="*/ 32 w 65"/>
                <a:gd name="T7" fmla="*/ 61 h 61"/>
                <a:gd name="T8" fmla="*/ 61 w 65"/>
                <a:gd name="T9" fmla="*/ 39 h 61"/>
                <a:gd name="T10" fmla="*/ 40 w 65"/>
                <a:gd name="T11" fmla="*/ 4 h 61"/>
                <a:gd name="T12" fmla="*/ 40 w 65"/>
                <a:gd name="T13" fmla="*/ 4 h 61"/>
                <a:gd name="T14" fmla="*/ 40 w 65"/>
                <a:gd name="T1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40" y="4"/>
                  </a:moveTo>
                  <a:cubicBezTo>
                    <a:pt x="24" y="0"/>
                    <a:pt x="8" y="10"/>
                    <a:pt x="4" y="25"/>
                  </a:cubicBezTo>
                  <a:cubicBezTo>
                    <a:pt x="0" y="41"/>
                    <a:pt x="10" y="56"/>
                    <a:pt x="25" y="60"/>
                  </a:cubicBezTo>
                  <a:cubicBezTo>
                    <a:pt x="28" y="61"/>
                    <a:pt x="30" y="61"/>
                    <a:pt x="32" y="61"/>
                  </a:cubicBezTo>
                  <a:cubicBezTo>
                    <a:pt x="46" y="61"/>
                    <a:pt x="57" y="52"/>
                    <a:pt x="61" y="39"/>
                  </a:cubicBezTo>
                  <a:cubicBezTo>
                    <a:pt x="65" y="23"/>
                    <a:pt x="55" y="8"/>
                    <a:pt x="40" y="4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246"/>
            <p:cNvSpPr>
              <a:spLocks noEditPoints="1"/>
            </p:cNvSpPr>
            <p:nvPr/>
          </p:nvSpPr>
          <p:spPr bwMode="auto">
            <a:xfrm>
              <a:off x="14100175" y="7651751"/>
              <a:ext cx="77788" cy="69850"/>
            </a:xfrm>
            <a:custGeom>
              <a:avLst/>
              <a:gdLst>
                <a:gd name="T0" fmla="*/ 33 w 66"/>
                <a:gd name="T1" fmla="*/ 61 h 61"/>
                <a:gd name="T2" fmla="*/ 46 w 66"/>
                <a:gd name="T3" fmla="*/ 58 h 61"/>
                <a:gd name="T4" fmla="*/ 58 w 66"/>
                <a:gd name="T5" fmla="*/ 19 h 61"/>
                <a:gd name="T6" fmla="*/ 19 w 66"/>
                <a:gd name="T7" fmla="*/ 7 h 61"/>
                <a:gd name="T8" fmla="*/ 7 w 66"/>
                <a:gd name="T9" fmla="*/ 46 h 61"/>
                <a:gd name="T10" fmla="*/ 33 w 66"/>
                <a:gd name="T11" fmla="*/ 61 h 61"/>
                <a:gd name="T12" fmla="*/ 33 w 66"/>
                <a:gd name="T13" fmla="*/ 61 h 61"/>
                <a:gd name="T14" fmla="*/ 33 w 66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33" y="61"/>
                  </a:moveTo>
                  <a:cubicBezTo>
                    <a:pt x="37" y="61"/>
                    <a:pt x="42" y="60"/>
                    <a:pt x="46" y="58"/>
                  </a:cubicBezTo>
                  <a:cubicBezTo>
                    <a:pt x="60" y="51"/>
                    <a:pt x="66" y="33"/>
                    <a:pt x="58" y="19"/>
                  </a:cubicBezTo>
                  <a:cubicBezTo>
                    <a:pt x="51" y="5"/>
                    <a:pt x="33" y="0"/>
                    <a:pt x="19" y="7"/>
                  </a:cubicBezTo>
                  <a:cubicBezTo>
                    <a:pt x="5" y="14"/>
                    <a:pt x="0" y="32"/>
                    <a:pt x="7" y="46"/>
                  </a:cubicBezTo>
                  <a:cubicBezTo>
                    <a:pt x="12" y="56"/>
                    <a:pt x="22" y="61"/>
                    <a:pt x="33" y="61"/>
                  </a:cubicBezTo>
                  <a:close/>
                  <a:moveTo>
                    <a:pt x="33" y="61"/>
                  </a:moveTo>
                  <a:cubicBezTo>
                    <a:pt x="33" y="61"/>
                    <a:pt x="33" y="61"/>
                    <a:pt x="33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247"/>
            <p:cNvSpPr>
              <a:spLocks noEditPoints="1"/>
            </p:cNvSpPr>
            <p:nvPr/>
          </p:nvSpPr>
          <p:spPr bwMode="auto">
            <a:xfrm>
              <a:off x="14031913" y="8213726"/>
              <a:ext cx="76200" cy="71438"/>
            </a:xfrm>
            <a:custGeom>
              <a:avLst/>
              <a:gdLst>
                <a:gd name="T0" fmla="*/ 11 w 65"/>
                <a:gd name="T1" fmla="*/ 13 h 62"/>
                <a:gd name="T2" fmla="*/ 14 w 65"/>
                <a:gd name="T3" fmla="*/ 54 h 62"/>
                <a:gd name="T4" fmla="*/ 33 w 65"/>
                <a:gd name="T5" fmla="*/ 62 h 62"/>
                <a:gd name="T6" fmla="*/ 55 w 65"/>
                <a:gd name="T7" fmla="*/ 52 h 62"/>
                <a:gd name="T8" fmla="*/ 52 w 65"/>
                <a:gd name="T9" fmla="*/ 11 h 62"/>
                <a:gd name="T10" fmla="*/ 11 w 65"/>
                <a:gd name="T11" fmla="*/ 13 h 62"/>
                <a:gd name="T12" fmla="*/ 11 w 65"/>
                <a:gd name="T13" fmla="*/ 13 h 62"/>
                <a:gd name="T14" fmla="*/ 11 w 65"/>
                <a:gd name="T15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11" y="13"/>
                  </a:moveTo>
                  <a:cubicBezTo>
                    <a:pt x="0" y="25"/>
                    <a:pt x="1" y="44"/>
                    <a:pt x="14" y="54"/>
                  </a:cubicBezTo>
                  <a:cubicBezTo>
                    <a:pt x="19" y="59"/>
                    <a:pt x="26" y="62"/>
                    <a:pt x="33" y="62"/>
                  </a:cubicBezTo>
                  <a:cubicBezTo>
                    <a:pt x="41" y="62"/>
                    <a:pt x="49" y="58"/>
                    <a:pt x="55" y="52"/>
                  </a:cubicBezTo>
                  <a:cubicBezTo>
                    <a:pt x="65" y="40"/>
                    <a:pt x="64" y="21"/>
                    <a:pt x="52" y="11"/>
                  </a:cubicBezTo>
                  <a:cubicBezTo>
                    <a:pt x="40" y="0"/>
                    <a:pt x="22" y="1"/>
                    <a:pt x="11" y="13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1" y="1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248"/>
            <p:cNvSpPr>
              <a:spLocks noEditPoints="1"/>
            </p:cNvSpPr>
            <p:nvPr/>
          </p:nvSpPr>
          <p:spPr bwMode="auto">
            <a:xfrm>
              <a:off x="14100175" y="8113713"/>
              <a:ext cx="77788" cy="71438"/>
            </a:xfrm>
            <a:custGeom>
              <a:avLst/>
              <a:gdLst>
                <a:gd name="T0" fmla="*/ 47 w 66"/>
                <a:gd name="T1" fmla="*/ 8 h 62"/>
                <a:gd name="T2" fmla="*/ 8 w 66"/>
                <a:gd name="T3" fmla="*/ 20 h 62"/>
                <a:gd name="T4" fmla="*/ 20 w 66"/>
                <a:gd name="T5" fmla="*/ 59 h 62"/>
                <a:gd name="T6" fmla="*/ 33 w 66"/>
                <a:gd name="T7" fmla="*/ 62 h 62"/>
                <a:gd name="T8" fmla="*/ 59 w 66"/>
                <a:gd name="T9" fmla="*/ 47 h 62"/>
                <a:gd name="T10" fmla="*/ 47 w 66"/>
                <a:gd name="T11" fmla="*/ 8 h 62"/>
                <a:gd name="T12" fmla="*/ 47 w 66"/>
                <a:gd name="T13" fmla="*/ 8 h 62"/>
                <a:gd name="T14" fmla="*/ 47 w 66"/>
                <a:gd name="T15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7" y="8"/>
                  </a:moveTo>
                  <a:cubicBezTo>
                    <a:pt x="33" y="0"/>
                    <a:pt x="15" y="6"/>
                    <a:pt x="8" y="20"/>
                  </a:cubicBezTo>
                  <a:cubicBezTo>
                    <a:pt x="0" y="34"/>
                    <a:pt x="6" y="52"/>
                    <a:pt x="20" y="59"/>
                  </a:cubicBezTo>
                  <a:cubicBezTo>
                    <a:pt x="24" y="61"/>
                    <a:pt x="29" y="62"/>
                    <a:pt x="33" y="62"/>
                  </a:cubicBezTo>
                  <a:cubicBezTo>
                    <a:pt x="44" y="62"/>
                    <a:pt x="54" y="56"/>
                    <a:pt x="59" y="47"/>
                  </a:cubicBezTo>
                  <a:cubicBezTo>
                    <a:pt x="66" y="33"/>
                    <a:pt x="61" y="15"/>
                    <a:pt x="47" y="8"/>
                  </a:cubicBezTo>
                  <a:close/>
                  <a:moveTo>
                    <a:pt x="47" y="8"/>
                  </a:moveTo>
                  <a:cubicBezTo>
                    <a:pt x="47" y="8"/>
                    <a:pt x="47" y="8"/>
                    <a:pt x="47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249"/>
            <p:cNvSpPr>
              <a:spLocks noEditPoints="1"/>
            </p:cNvSpPr>
            <p:nvPr/>
          </p:nvSpPr>
          <p:spPr bwMode="auto">
            <a:xfrm>
              <a:off x="13279438" y="7553326"/>
              <a:ext cx="74613" cy="71438"/>
            </a:xfrm>
            <a:custGeom>
              <a:avLst/>
              <a:gdLst>
                <a:gd name="T0" fmla="*/ 32 w 64"/>
                <a:gd name="T1" fmla="*/ 61 h 61"/>
                <a:gd name="T2" fmla="*/ 54 w 64"/>
                <a:gd name="T3" fmla="*/ 51 h 61"/>
                <a:gd name="T4" fmla="*/ 51 w 64"/>
                <a:gd name="T5" fmla="*/ 10 h 61"/>
                <a:gd name="T6" fmla="*/ 10 w 64"/>
                <a:gd name="T7" fmla="*/ 13 h 61"/>
                <a:gd name="T8" fmla="*/ 13 w 64"/>
                <a:gd name="T9" fmla="*/ 54 h 61"/>
                <a:gd name="T10" fmla="*/ 32 w 64"/>
                <a:gd name="T11" fmla="*/ 61 h 61"/>
                <a:gd name="T12" fmla="*/ 32 w 64"/>
                <a:gd name="T13" fmla="*/ 61 h 61"/>
                <a:gd name="T14" fmla="*/ 32 w 64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32" y="61"/>
                  </a:moveTo>
                  <a:cubicBezTo>
                    <a:pt x="40" y="61"/>
                    <a:pt x="48" y="58"/>
                    <a:pt x="54" y="51"/>
                  </a:cubicBezTo>
                  <a:cubicBezTo>
                    <a:pt x="64" y="40"/>
                    <a:pt x="63" y="21"/>
                    <a:pt x="51" y="10"/>
                  </a:cubicBezTo>
                  <a:cubicBezTo>
                    <a:pt x="39" y="0"/>
                    <a:pt x="21" y="1"/>
                    <a:pt x="10" y="13"/>
                  </a:cubicBezTo>
                  <a:cubicBezTo>
                    <a:pt x="0" y="25"/>
                    <a:pt x="0" y="43"/>
                    <a:pt x="13" y="54"/>
                  </a:cubicBezTo>
                  <a:cubicBezTo>
                    <a:pt x="18" y="59"/>
                    <a:pt x="25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250"/>
            <p:cNvSpPr>
              <a:spLocks noEditPoints="1"/>
            </p:cNvSpPr>
            <p:nvPr/>
          </p:nvSpPr>
          <p:spPr bwMode="auto">
            <a:xfrm>
              <a:off x="13209588" y="8115301"/>
              <a:ext cx="76200" cy="71438"/>
            </a:xfrm>
            <a:custGeom>
              <a:avLst/>
              <a:gdLst>
                <a:gd name="T0" fmla="*/ 20 w 66"/>
                <a:gd name="T1" fmla="*/ 7 h 62"/>
                <a:gd name="T2" fmla="*/ 8 w 66"/>
                <a:gd name="T3" fmla="*/ 47 h 62"/>
                <a:gd name="T4" fmla="*/ 33 w 66"/>
                <a:gd name="T5" fmla="*/ 62 h 62"/>
                <a:gd name="T6" fmla="*/ 47 w 66"/>
                <a:gd name="T7" fmla="*/ 59 h 62"/>
                <a:gd name="T8" fmla="*/ 59 w 66"/>
                <a:gd name="T9" fmla="*/ 20 h 62"/>
                <a:gd name="T10" fmla="*/ 20 w 66"/>
                <a:gd name="T11" fmla="*/ 7 h 62"/>
                <a:gd name="T12" fmla="*/ 20 w 66"/>
                <a:gd name="T13" fmla="*/ 7 h 62"/>
                <a:gd name="T14" fmla="*/ 20 w 66"/>
                <a:gd name="T1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20" y="7"/>
                  </a:moveTo>
                  <a:cubicBezTo>
                    <a:pt x="6" y="15"/>
                    <a:pt x="0" y="32"/>
                    <a:pt x="8" y="47"/>
                  </a:cubicBezTo>
                  <a:cubicBezTo>
                    <a:pt x="13" y="57"/>
                    <a:pt x="23" y="62"/>
                    <a:pt x="33" y="62"/>
                  </a:cubicBezTo>
                  <a:cubicBezTo>
                    <a:pt x="38" y="62"/>
                    <a:pt x="43" y="61"/>
                    <a:pt x="47" y="59"/>
                  </a:cubicBezTo>
                  <a:cubicBezTo>
                    <a:pt x="61" y="52"/>
                    <a:pt x="66" y="34"/>
                    <a:pt x="59" y="20"/>
                  </a:cubicBezTo>
                  <a:cubicBezTo>
                    <a:pt x="52" y="5"/>
                    <a:pt x="34" y="0"/>
                    <a:pt x="20" y="7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251"/>
            <p:cNvSpPr>
              <a:spLocks noEditPoints="1"/>
            </p:cNvSpPr>
            <p:nvPr/>
          </p:nvSpPr>
          <p:spPr bwMode="auto">
            <a:xfrm>
              <a:off x="13166725" y="8004176"/>
              <a:ext cx="76200" cy="71438"/>
            </a:xfrm>
            <a:custGeom>
              <a:avLst/>
              <a:gdLst>
                <a:gd name="T0" fmla="*/ 61 w 65"/>
                <a:gd name="T1" fmla="*/ 25 h 61"/>
                <a:gd name="T2" fmla="*/ 25 w 65"/>
                <a:gd name="T3" fmla="*/ 4 h 61"/>
                <a:gd name="T4" fmla="*/ 4 w 65"/>
                <a:gd name="T5" fmla="*/ 39 h 61"/>
                <a:gd name="T6" fmla="*/ 32 w 65"/>
                <a:gd name="T7" fmla="*/ 61 h 61"/>
                <a:gd name="T8" fmla="*/ 40 w 65"/>
                <a:gd name="T9" fmla="*/ 60 h 61"/>
                <a:gd name="T10" fmla="*/ 61 w 65"/>
                <a:gd name="T11" fmla="*/ 25 h 61"/>
                <a:gd name="T12" fmla="*/ 61 w 65"/>
                <a:gd name="T13" fmla="*/ 25 h 61"/>
                <a:gd name="T14" fmla="*/ 61 w 65"/>
                <a:gd name="T15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61" y="25"/>
                  </a:moveTo>
                  <a:cubicBezTo>
                    <a:pt x="57" y="9"/>
                    <a:pt x="41" y="0"/>
                    <a:pt x="25" y="4"/>
                  </a:cubicBezTo>
                  <a:cubicBezTo>
                    <a:pt x="10" y="7"/>
                    <a:pt x="0" y="23"/>
                    <a:pt x="4" y="39"/>
                  </a:cubicBezTo>
                  <a:cubicBezTo>
                    <a:pt x="8" y="52"/>
                    <a:pt x="19" y="61"/>
                    <a:pt x="32" y="61"/>
                  </a:cubicBezTo>
                  <a:cubicBezTo>
                    <a:pt x="35" y="61"/>
                    <a:pt x="37" y="60"/>
                    <a:pt x="40" y="60"/>
                  </a:cubicBezTo>
                  <a:cubicBezTo>
                    <a:pt x="55" y="56"/>
                    <a:pt x="65" y="40"/>
                    <a:pt x="61" y="25"/>
                  </a:cubicBezTo>
                  <a:close/>
                  <a:moveTo>
                    <a:pt x="61" y="25"/>
                  </a:moveTo>
                  <a:cubicBezTo>
                    <a:pt x="61" y="25"/>
                    <a:pt x="61" y="25"/>
                    <a:pt x="61" y="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252"/>
            <p:cNvSpPr>
              <a:spLocks noEditPoints="1"/>
            </p:cNvSpPr>
            <p:nvPr/>
          </p:nvSpPr>
          <p:spPr bwMode="auto">
            <a:xfrm>
              <a:off x="13166725" y="7764463"/>
              <a:ext cx="74613" cy="71438"/>
            </a:xfrm>
            <a:custGeom>
              <a:avLst/>
              <a:gdLst>
                <a:gd name="T0" fmla="*/ 25 w 64"/>
                <a:gd name="T1" fmla="*/ 60 h 61"/>
                <a:gd name="T2" fmla="*/ 32 w 64"/>
                <a:gd name="T3" fmla="*/ 61 h 61"/>
                <a:gd name="T4" fmla="*/ 61 w 64"/>
                <a:gd name="T5" fmla="*/ 39 h 61"/>
                <a:gd name="T6" fmla="*/ 40 w 64"/>
                <a:gd name="T7" fmla="*/ 3 h 61"/>
                <a:gd name="T8" fmla="*/ 4 w 64"/>
                <a:gd name="T9" fmla="*/ 25 h 61"/>
                <a:gd name="T10" fmla="*/ 25 w 64"/>
                <a:gd name="T11" fmla="*/ 60 h 61"/>
                <a:gd name="T12" fmla="*/ 25 w 64"/>
                <a:gd name="T13" fmla="*/ 60 h 61"/>
                <a:gd name="T14" fmla="*/ 25 w 64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25" y="60"/>
                  </a:moveTo>
                  <a:cubicBezTo>
                    <a:pt x="28" y="60"/>
                    <a:pt x="30" y="61"/>
                    <a:pt x="32" y="61"/>
                  </a:cubicBezTo>
                  <a:cubicBezTo>
                    <a:pt x="46" y="61"/>
                    <a:pt x="57" y="52"/>
                    <a:pt x="61" y="39"/>
                  </a:cubicBezTo>
                  <a:cubicBezTo>
                    <a:pt x="64" y="23"/>
                    <a:pt x="55" y="7"/>
                    <a:pt x="40" y="3"/>
                  </a:cubicBezTo>
                  <a:cubicBezTo>
                    <a:pt x="24" y="0"/>
                    <a:pt x="8" y="9"/>
                    <a:pt x="4" y="25"/>
                  </a:cubicBezTo>
                  <a:cubicBezTo>
                    <a:pt x="0" y="40"/>
                    <a:pt x="10" y="56"/>
                    <a:pt x="25" y="60"/>
                  </a:cubicBezTo>
                  <a:close/>
                  <a:moveTo>
                    <a:pt x="25" y="60"/>
                  </a:moveTo>
                  <a:cubicBezTo>
                    <a:pt x="25" y="60"/>
                    <a:pt x="25" y="60"/>
                    <a:pt x="25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253"/>
            <p:cNvSpPr>
              <a:spLocks noEditPoints="1"/>
            </p:cNvSpPr>
            <p:nvPr/>
          </p:nvSpPr>
          <p:spPr bwMode="auto">
            <a:xfrm>
              <a:off x="13155613" y="7886701"/>
              <a:ext cx="68263" cy="69850"/>
            </a:xfrm>
            <a:custGeom>
              <a:avLst/>
              <a:gdLst>
                <a:gd name="T0" fmla="*/ 29 w 58"/>
                <a:gd name="T1" fmla="*/ 59 h 59"/>
                <a:gd name="T2" fmla="*/ 58 w 58"/>
                <a:gd name="T3" fmla="*/ 30 h 59"/>
                <a:gd name="T4" fmla="*/ 58 w 58"/>
                <a:gd name="T5" fmla="*/ 29 h 59"/>
                <a:gd name="T6" fmla="*/ 29 w 58"/>
                <a:gd name="T7" fmla="*/ 0 h 59"/>
                <a:gd name="T8" fmla="*/ 0 w 58"/>
                <a:gd name="T9" fmla="*/ 29 h 59"/>
                <a:gd name="T10" fmla="*/ 0 w 58"/>
                <a:gd name="T11" fmla="*/ 30 h 59"/>
                <a:gd name="T12" fmla="*/ 29 w 58"/>
                <a:gd name="T13" fmla="*/ 59 h 59"/>
                <a:gd name="T14" fmla="*/ 29 w 58"/>
                <a:gd name="T15" fmla="*/ 59 h 59"/>
                <a:gd name="T16" fmla="*/ 29 w 58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cubicBezTo>
                    <a:pt x="45" y="59"/>
                    <a:pt x="58" y="46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lose/>
                  <a:moveTo>
                    <a:pt x="29" y="59"/>
                  </a:moveTo>
                  <a:cubicBezTo>
                    <a:pt x="29" y="59"/>
                    <a:pt x="29" y="59"/>
                    <a:pt x="29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254"/>
            <p:cNvSpPr>
              <a:spLocks noEditPoints="1"/>
            </p:cNvSpPr>
            <p:nvPr/>
          </p:nvSpPr>
          <p:spPr bwMode="auto">
            <a:xfrm>
              <a:off x="13209588" y="7651751"/>
              <a:ext cx="76200" cy="71438"/>
            </a:xfrm>
            <a:custGeom>
              <a:avLst/>
              <a:gdLst>
                <a:gd name="T0" fmla="*/ 20 w 66"/>
                <a:gd name="T1" fmla="*/ 59 h 62"/>
                <a:gd name="T2" fmla="*/ 33 w 66"/>
                <a:gd name="T3" fmla="*/ 62 h 62"/>
                <a:gd name="T4" fmla="*/ 59 w 66"/>
                <a:gd name="T5" fmla="*/ 46 h 62"/>
                <a:gd name="T6" fmla="*/ 46 w 66"/>
                <a:gd name="T7" fmla="*/ 7 h 62"/>
                <a:gd name="T8" fmla="*/ 7 w 66"/>
                <a:gd name="T9" fmla="*/ 20 h 62"/>
                <a:gd name="T10" fmla="*/ 20 w 66"/>
                <a:gd name="T11" fmla="*/ 59 h 62"/>
                <a:gd name="T12" fmla="*/ 20 w 66"/>
                <a:gd name="T13" fmla="*/ 59 h 62"/>
                <a:gd name="T14" fmla="*/ 20 w 66"/>
                <a:gd name="T15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20" y="59"/>
                  </a:moveTo>
                  <a:cubicBezTo>
                    <a:pt x="24" y="61"/>
                    <a:pt x="28" y="62"/>
                    <a:pt x="33" y="62"/>
                  </a:cubicBezTo>
                  <a:cubicBezTo>
                    <a:pt x="44" y="62"/>
                    <a:pt x="53" y="56"/>
                    <a:pt x="59" y="46"/>
                  </a:cubicBezTo>
                  <a:cubicBezTo>
                    <a:pt x="66" y="32"/>
                    <a:pt x="60" y="15"/>
                    <a:pt x="46" y="7"/>
                  </a:cubicBezTo>
                  <a:cubicBezTo>
                    <a:pt x="32" y="0"/>
                    <a:pt x="15" y="5"/>
                    <a:pt x="7" y="20"/>
                  </a:cubicBezTo>
                  <a:cubicBezTo>
                    <a:pt x="0" y="34"/>
                    <a:pt x="5" y="51"/>
                    <a:pt x="20" y="59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Freeform 255"/>
            <p:cNvSpPr>
              <a:spLocks noEditPoints="1"/>
            </p:cNvSpPr>
            <p:nvPr/>
          </p:nvSpPr>
          <p:spPr bwMode="auto">
            <a:xfrm>
              <a:off x="13279438" y="8215313"/>
              <a:ext cx="76200" cy="71438"/>
            </a:xfrm>
            <a:custGeom>
              <a:avLst/>
              <a:gdLst>
                <a:gd name="T0" fmla="*/ 13 w 65"/>
                <a:gd name="T1" fmla="*/ 10 h 61"/>
                <a:gd name="T2" fmla="*/ 11 w 65"/>
                <a:gd name="T3" fmla="*/ 51 h 61"/>
                <a:gd name="T4" fmla="*/ 33 w 65"/>
                <a:gd name="T5" fmla="*/ 61 h 61"/>
                <a:gd name="T6" fmla="*/ 52 w 65"/>
                <a:gd name="T7" fmla="*/ 54 h 61"/>
                <a:gd name="T8" fmla="*/ 54 w 65"/>
                <a:gd name="T9" fmla="*/ 13 h 61"/>
                <a:gd name="T10" fmla="*/ 13 w 65"/>
                <a:gd name="T11" fmla="*/ 10 h 61"/>
                <a:gd name="T12" fmla="*/ 13 w 65"/>
                <a:gd name="T13" fmla="*/ 10 h 61"/>
                <a:gd name="T14" fmla="*/ 13 w 65"/>
                <a:gd name="T15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13" y="10"/>
                  </a:moveTo>
                  <a:cubicBezTo>
                    <a:pt x="1" y="21"/>
                    <a:pt x="0" y="39"/>
                    <a:pt x="11" y="51"/>
                  </a:cubicBezTo>
                  <a:cubicBezTo>
                    <a:pt x="17" y="58"/>
                    <a:pt x="25" y="61"/>
                    <a:pt x="33" y="61"/>
                  </a:cubicBezTo>
                  <a:cubicBezTo>
                    <a:pt x="40" y="61"/>
                    <a:pt x="47" y="59"/>
                    <a:pt x="52" y="54"/>
                  </a:cubicBezTo>
                  <a:cubicBezTo>
                    <a:pt x="64" y="43"/>
                    <a:pt x="65" y="24"/>
                    <a:pt x="54" y="13"/>
                  </a:cubicBezTo>
                  <a:cubicBezTo>
                    <a:pt x="43" y="1"/>
                    <a:pt x="25" y="0"/>
                    <a:pt x="13" y="10"/>
                  </a:cubicBezTo>
                  <a:close/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Freeform 256"/>
            <p:cNvSpPr>
              <a:spLocks noEditPoints="1"/>
            </p:cNvSpPr>
            <p:nvPr/>
          </p:nvSpPr>
          <p:spPr bwMode="auto">
            <a:xfrm>
              <a:off x="13596938" y="7389813"/>
              <a:ext cx="71438" cy="69850"/>
            </a:xfrm>
            <a:custGeom>
              <a:avLst/>
              <a:gdLst>
                <a:gd name="T0" fmla="*/ 30 w 61"/>
                <a:gd name="T1" fmla="*/ 60 h 60"/>
                <a:gd name="T2" fmla="*/ 34 w 61"/>
                <a:gd name="T3" fmla="*/ 60 h 60"/>
                <a:gd name="T4" fmla="*/ 59 w 61"/>
                <a:gd name="T5" fmla="*/ 27 h 60"/>
                <a:gd name="T6" fmla="*/ 27 w 61"/>
                <a:gd name="T7" fmla="*/ 2 h 60"/>
                <a:gd name="T8" fmla="*/ 2 w 61"/>
                <a:gd name="T9" fmla="*/ 34 h 60"/>
                <a:gd name="T10" fmla="*/ 30 w 61"/>
                <a:gd name="T11" fmla="*/ 60 h 60"/>
                <a:gd name="T12" fmla="*/ 30 w 61"/>
                <a:gd name="T13" fmla="*/ 60 h 60"/>
                <a:gd name="T14" fmla="*/ 30 w 61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30" y="60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50" y="58"/>
                    <a:pt x="61" y="43"/>
                    <a:pt x="59" y="27"/>
                  </a:cubicBezTo>
                  <a:cubicBezTo>
                    <a:pt x="57" y="11"/>
                    <a:pt x="43" y="0"/>
                    <a:pt x="27" y="2"/>
                  </a:cubicBezTo>
                  <a:cubicBezTo>
                    <a:pt x="11" y="4"/>
                    <a:pt x="0" y="18"/>
                    <a:pt x="2" y="34"/>
                  </a:cubicBezTo>
                  <a:cubicBezTo>
                    <a:pt x="3" y="49"/>
                    <a:pt x="16" y="60"/>
                    <a:pt x="30" y="60"/>
                  </a:cubicBezTo>
                  <a:close/>
                  <a:moveTo>
                    <a:pt x="30" y="60"/>
                  </a:moveTo>
                  <a:cubicBezTo>
                    <a:pt x="30" y="60"/>
                    <a:pt x="30" y="60"/>
                    <a:pt x="30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257"/>
            <p:cNvSpPr>
              <a:spLocks noEditPoints="1"/>
            </p:cNvSpPr>
            <p:nvPr/>
          </p:nvSpPr>
          <p:spPr bwMode="auto">
            <a:xfrm>
              <a:off x="13717588" y="7389813"/>
              <a:ext cx="71438" cy="69850"/>
            </a:xfrm>
            <a:custGeom>
              <a:avLst/>
              <a:gdLst>
                <a:gd name="T0" fmla="*/ 27 w 61"/>
                <a:gd name="T1" fmla="*/ 60 h 60"/>
                <a:gd name="T2" fmla="*/ 31 w 61"/>
                <a:gd name="T3" fmla="*/ 60 h 60"/>
                <a:gd name="T4" fmla="*/ 59 w 61"/>
                <a:gd name="T5" fmla="*/ 34 h 60"/>
                <a:gd name="T6" fmla="*/ 34 w 61"/>
                <a:gd name="T7" fmla="*/ 2 h 60"/>
                <a:gd name="T8" fmla="*/ 2 w 61"/>
                <a:gd name="T9" fmla="*/ 27 h 60"/>
                <a:gd name="T10" fmla="*/ 27 w 61"/>
                <a:gd name="T11" fmla="*/ 60 h 60"/>
                <a:gd name="T12" fmla="*/ 27 w 61"/>
                <a:gd name="T13" fmla="*/ 60 h 60"/>
                <a:gd name="T14" fmla="*/ 27 w 61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27" y="60"/>
                  </a:moveTo>
                  <a:cubicBezTo>
                    <a:pt x="28" y="60"/>
                    <a:pt x="29" y="60"/>
                    <a:pt x="31" y="60"/>
                  </a:cubicBezTo>
                  <a:cubicBezTo>
                    <a:pt x="45" y="60"/>
                    <a:pt x="58" y="49"/>
                    <a:pt x="59" y="34"/>
                  </a:cubicBezTo>
                  <a:cubicBezTo>
                    <a:pt x="61" y="18"/>
                    <a:pt x="50" y="4"/>
                    <a:pt x="34" y="2"/>
                  </a:cubicBezTo>
                  <a:cubicBezTo>
                    <a:pt x="18" y="0"/>
                    <a:pt x="4" y="12"/>
                    <a:pt x="2" y="27"/>
                  </a:cubicBezTo>
                  <a:cubicBezTo>
                    <a:pt x="0" y="43"/>
                    <a:pt x="11" y="58"/>
                    <a:pt x="27" y="6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Freeform 258"/>
            <p:cNvSpPr>
              <a:spLocks noEditPoints="1"/>
            </p:cNvSpPr>
            <p:nvPr/>
          </p:nvSpPr>
          <p:spPr bwMode="auto">
            <a:xfrm>
              <a:off x="13833475" y="7416801"/>
              <a:ext cx="76200" cy="71438"/>
            </a:xfrm>
            <a:custGeom>
              <a:avLst/>
              <a:gdLst>
                <a:gd name="T0" fmla="*/ 23 w 66"/>
                <a:gd name="T1" fmla="*/ 60 h 62"/>
                <a:gd name="T2" fmla="*/ 33 w 66"/>
                <a:gd name="T3" fmla="*/ 62 h 62"/>
                <a:gd name="T4" fmla="*/ 60 w 66"/>
                <a:gd name="T5" fmla="*/ 43 h 62"/>
                <a:gd name="T6" fmla="*/ 43 w 66"/>
                <a:gd name="T7" fmla="*/ 6 h 62"/>
                <a:gd name="T8" fmla="*/ 6 w 66"/>
                <a:gd name="T9" fmla="*/ 23 h 62"/>
                <a:gd name="T10" fmla="*/ 23 w 66"/>
                <a:gd name="T11" fmla="*/ 60 h 62"/>
                <a:gd name="T12" fmla="*/ 23 w 66"/>
                <a:gd name="T13" fmla="*/ 60 h 62"/>
                <a:gd name="T14" fmla="*/ 23 w 66"/>
                <a:gd name="T15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23" y="60"/>
                  </a:moveTo>
                  <a:cubicBezTo>
                    <a:pt x="26" y="62"/>
                    <a:pt x="30" y="62"/>
                    <a:pt x="33" y="62"/>
                  </a:cubicBezTo>
                  <a:cubicBezTo>
                    <a:pt x="45" y="62"/>
                    <a:pt x="56" y="55"/>
                    <a:pt x="60" y="43"/>
                  </a:cubicBezTo>
                  <a:cubicBezTo>
                    <a:pt x="66" y="28"/>
                    <a:pt x="58" y="12"/>
                    <a:pt x="43" y="6"/>
                  </a:cubicBezTo>
                  <a:cubicBezTo>
                    <a:pt x="28" y="0"/>
                    <a:pt x="12" y="8"/>
                    <a:pt x="6" y="23"/>
                  </a:cubicBezTo>
                  <a:cubicBezTo>
                    <a:pt x="0" y="38"/>
                    <a:pt x="8" y="55"/>
                    <a:pt x="23" y="60"/>
                  </a:cubicBezTo>
                  <a:close/>
                  <a:moveTo>
                    <a:pt x="23" y="60"/>
                  </a:moveTo>
                  <a:cubicBezTo>
                    <a:pt x="23" y="60"/>
                    <a:pt x="23" y="60"/>
                    <a:pt x="23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259"/>
            <p:cNvSpPr>
              <a:spLocks noEditPoints="1"/>
            </p:cNvSpPr>
            <p:nvPr/>
          </p:nvSpPr>
          <p:spPr bwMode="auto">
            <a:xfrm>
              <a:off x="13476288" y="7416801"/>
              <a:ext cx="76200" cy="71438"/>
            </a:xfrm>
            <a:custGeom>
              <a:avLst/>
              <a:gdLst>
                <a:gd name="T0" fmla="*/ 32 w 65"/>
                <a:gd name="T1" fmla="*/ 61 h 61"/>
                <a:gd name="T2" fmla="*/ 42 w 65"/>
                <a:gd name="T3" fmla="*/ 60 h 61"/>
                <a:gd name="T4" fmla="*/ 59 w 65"/>
                <a:gd name="T5" fmla="*/ 22 h 61"/>
                <a:gd name="T6" fmla="*/ 22 w 65"/>
                <a:gd name="T7" fmla="*/ 5 h 61"/>
                <a:gd name="T8" fmla="*/ 5 w 65"/>
                <a:gd name="T9" fmla="*/ 43 h 61"/>
                <a:gd name="T10" fmla="*/ 32 w 65"/>
                <a:gd name="T11" fmla="*/ 61 h 61"/>
                <a:gd name="T12" fmla="*/ 32 w 65"/>
                <a:gd name="T13" fmla="*/ 61 h 61"/>
                <a:gd name="T14" fmla="*/ 32 w 6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32" y="61"/>
                  </a:moveTo>
                  <a:cubicBezTo>
                    <a:pt x="36" y="61"/>
                    <a:pt x="39" y="61"/>
                    <a:pt x="42" y="60"/>
                  </a:cubicBezTo>
                  <a:cubicBezTo>
                    <a:pt x="57" y="54"/>
                    <a:pt x="65" y="37"/>
                    <a:pt x="59" y="22"/>
                  </a:cubicBezTo>
                  <a:cubicBezTo>
                    <a:pt x="54" y="7"/>
                    <a:pt x="37" y="0"/>
                    <a:pt x="22" y="5"/>
                  </a:cubicBezTo>
                  <a:cubicBezTo>
                    <a:pt x="7" y="11"/>
                    <a:pt x="0" y="28"/>
                    <a:pt x="5" y="43"/>
                  </a:cubicBezTo>
                  <a:cubicBezTo>
                    <a:pt x="9" y="54"/>
                    <a:pt x="21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260"/>
            <p:cNvSpPr>
              <a:spLocks noEditPoints="1"/>
            </p:cNvSpPr>
            <p:nvPr/>
          </p:nvSpPr>
          <p:spPr bwMode="auto">
            <a:xfrm>
              <a:off x="13369925" y="8293101"/>
              <a:ext cx="77788" cy="73025"/>
            </a:xfrm>
            <a:custGeom>
              <a:avLst/>
              <a:gdLst>
                <a:gd name="T0" fmla="*/ 49 w 66"/>
                <a:gd name="T1" fmla="*/ 9 h 62"/>
                <a:gd name="T2" fmla="*/ 9 w 66"/>
                <a:gd name="T3" fmla="*/ 17 h 62"/>
                <a:gd name="T4" fmla="*/ 16 w 66"/>
                <a:gd name="T5" fmla="*/ 57 h 62"/>
                <a:gd name="T6" fmla="*/ 33 w 66"/>
                <a:gd name="T7" fmla="*/ 62 h 62"/>
                <a:gd name="T8" fmla="*/ 57 w 66"/>
                <a:gd name="T9" fmla="*/ 50 h 62"/>
                <a:gd name="T10" fmla="*/ 49 w 66"/>
                <a:gd name="T11" fmla="*/ 9 h 62"/>
                <a:gd name="T12" fmla="*/ 49 w 66"/>
                <a:gd name="T13" fmla="*/ 9 h 62"/>
                <a:gd name="T14" fmla="*/ 49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9" y="9"/>
                  </a:moveTo>
                  <a:cubicBezTo>
                    <a:pt x="36" y="0"/>
                    <a:pt x="18" y="4"/>
                    <a:pt x="9" y="17"/>
                  </a:cubicBezTo>
                  <a:cubicBezTo>
                    <a:pt x="0" y="30"/>
                    <a:pt x="3" y="48"/>
                    <a:pt x="16" y="57"/>
                  </a:cubicBezTo>
                  <a:cubicBezTo>
                    <a:pt x="21" y="60"/>
                    <a:pt x="27" y="62"/>
                    <a:pt x="33" y="62"/>
                  </a:cubicBezTo>
                  <a:cubicBezTo>
                    <a:pt x="42" y="62"/>
                    <a:pt x="51" y="58"/>
                    <a:pt x="57" y="50"/>
                  </a:cubicBezTo>
                  <a:cubicBezTo>
                    <a:pt x="66" y="36"/>
                    <a:pt x="63" y="19"/>
                    <a:pt x="49" y="9"/>
                  </a:cubicBezTo>
                  <a:close/>
                  <a:moveTo>
                    <a:pt x="49" y="9"/>
                  </a:moveTo>
                  <a:cubicBezTo>
                    <a:pt x="49" y="9"/>
                    <a:pt x="49" y="9"/>
                    <a:pt x="49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261"/>
            <p:cNvSpPr>
              <a:spLocks noEditPoints="1"/>
            </p:cNvSpPr>
            <p:nvPr/>
          </p:nvSpPr>
          <p:spPr bwMode="auto">
            <a:xfrm>
              <a:off x="13368338" y="7472363"/>
              <a:ext cx="77788" cy="71438"/>
            </a:xfrm>
            <a:custGeom>
              <a:avLst/>
              <a:gdLst>
                <a:gd name="T0" fmla="*/ 33 w 66"/>
                <a:gd name="T1" fmla="*/ 61 h 61"/>
                <a:gd name="T2" fmla="*/ 50 w 66"/>
                <a:gd name="T3" fmla="*/ 56 h 61"/>
                <a:gd name="T4" fmla="*/ 57 w 66"/>
                <a:gd name="T5" fmla="*/ 16 h 61"/>
                <a:gd name="T6" fmla="*/ 17 w 66"/>
                <a:gd name="T7" fmla="*/ 9 h 61"/>
                <a:gd name="T8" fmla="*/ 9 w 66"/>
                <a:gd name="T9" fmla="*/ 49 h 61"/>
                <a:gd name="T10" fmla="*/ 33 w 66"/>
                <a:gd name="T11" fmla="*/ 61 h 61"/>
                <a:gd name="T12" fmla="*/ 33 w 66"/>
                <a:gd name="T13" fmla="*/ 61 h 61"/>
                <a:gd name="T14" fmla="*/ 33 w 66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33" y="61"/>
                  </a:moveTo>
                  <a:cubicBezTo>
                    <a:pt x="39" y="61"/>
                    <a:pt x="44" y="60"/>
                    <a:pt x="50" y="56"/>
                  </a:cubicBezTo>
                  <a:cubicBezTo>
                    <a:pt x="63" y="47"/>
                    <a:pt x="66" y="29"/>
                    <a:pt x="57" y="16"/>
                  </a:cubicBezTo>
                  <a:cubicBezTo>
                    <a:pt x="48" y="3"/>
                    <a:pt x="30" y="0"/>
                    <a:pt x="17" y="9"/>
                  </a:cubicBezTo>
                  <a:cubicBezTo>
                    <a:pt x="4" y="18"/>
                    <a:pt x="0" y="36"/>
                    <a:pt x="9" y="49"/>
                  </a:cubicBezTo>
                  <a:cubicBezTo>
                    <a:pt x="15" y="57"/>
                    <a:pt x="24" y="61"/>
                    <a:pt x="33" y="61"/>
                  </a:cubicBezTo>
                  <a:close/>
                  <a:moveTo>
                    <a:pt x="33" y="61"/>
                  </a:moveTo>
                  <a:cubicBezTo>
                    <a:pt x="33" y="61"/>
                    <a:pt x="33" y="61"/>
                    <a:pt x="33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1" name="Group 220"/>
          <p:cNvGrpSpPr>
            <a:grpSpLocks noChangeAspect="1"/>
          </p:cNvGrpSpPr>
          <p:nvPr/>
        </p:nvGrpSpPr>
        <p:grpSpPr>
          <a:xfrm>
            <a:off x="7711674" y="3778082"/>
            <a:ext cx="378398" cy="426720"/>
            <a:chOff x="13007976" y="7470776"/>
            <a:chExt cx="1616074" cy="1822450"/>
          </a:xfrm>
        </p:grpSpPr>
        <p:sp>
          <p:nvSpPr>
            <p:cNvPr id="222" name="Freeform 265"/>
            <p:cNvSpPr>
              <a:spLocks noEditPoints="1"/>
            </p:cNvSpPr>
            <p:nvPr/>
          </p:nvSpPr>
          <p:spPr bwMode="auto">
            <a:xfrm>
              <a:off x="13435013" y="7720013"/>
              <a:ext cx="928687" cy="915988"/>
            </a:xfrm>
            <a:custGeom>
              <a:avLst/>
              <a:gdLst>
                <a:gd name="T0" fmla="*/ 213 w 791"/>
                <a:gd name="T1" fmla="*/ 707 h 788"/>
                <a:gd name="T2" fmla="*/ 54 w 791"/>
                <a:gd name="T3" fmla="*/ 754 h 788"/>
                <a:gd name="T4" fmla="*/ 50 w 791"/>
                <a:gd name="T5" fmla="*/ 727 h 788"/>
                <a:gd name="T6" fmla="*/ 126 w 791"/>
                <a:gd name="T7" fmla="*/ 635 h 788"/>
                <a:gd name="T8" fmla="*/ 141 w 791"/>
                <a:gd name="T9" fmla="*/ 141 h 788"/>
                <a:gd name="T10" fmla="*/ 651 w 791"/>
                <a:gd name="T11" fmla="*/ 141 h 788"/>
                <a:gd name="T12" fmla="*/ 651 w 791"/>
                <a:gd name="T13" fmla="*/ 651 h 788"/>
                <a:gd name="T14" fmla="*/ 213 w 791"/>
                <a:gd name="T15" fmla="*/ 707 h 788"/>
                <a:gd name="T16" fmla="*/ 213 w 791"/>
                <a:gd name="T17" fmla="*/ 707 h 788"/>
                <a:gd name="T18" fmla="*/ 213 w 791"/>
                <a:gd name="T19" fmla="*/ 70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1" h="788">
                  <a:moveTo>
                    <a:pt x="213" y="707"/>
                  </a:moveTo>
                  <a:cubicBezTo>
                    <a:pt x="158" y="750"/>
                    <a:pt x="95" y="760"/>
                    <a:pt x="54" y="754"/>
                  </a:cubicBezTo>
                  <a:cubicBezTo>
                    <a:pt x="40" y="751"/>
                    <a:pt x="37" y="733"/>
                    <a:pt x="50" y="727"/>
                  </a:cubicBezTo>
                  <a:cubicBezTo>
                    <a:pt x="89" y="708"/>
                    <a:pt x="112" y="665"/>
                    <a:pt x="126" y="635"/>
                  </a:cubicBezTo>
                  <a:cubicBezTo>
                    <a:pt x="0" y="493"/>
                    <a:pt x="5" y="277"/>
                    <a:pt x="141" y="141"/>
                  </a:cubicBezTo>
                  <a:cubicBezTo>
                    <a:pt x="282" y="0"/>
                    <a:pt x="510" y="0"/>
                    <a:pt x="651" y="141"/>
                  </a:cubicBezTo>
                  <a:cubicBezTo>
                    <a:pt x="791" y="282"/>
                    <a:pt x="791" y="510"/>
                    <a:pt x="651" y="651"/>
                  </a:cubicBezTo>
                  <a:cubicBezTo>
                    <a:pt x="532" y="770"/>
                    <a:pt x="351" y="788"/>
                    <a:pt x="213" y="707"/>
                  </a:cubicBezTo>
                  <a:close/>
                  <a:moveTo>
                    <a:pt x="213" y="707"/>
                  </a:moveTo>
                  <a:cubicBezTo>
                    <a:pt x="213" y="707"/>
                    <a:pt x="213" y="707"/>
                    <a:pt x="213" y="70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Freeform 266"/>
            <p:cNvSpPr>
              <a:spLocks noEditPoints="1"/>
            </p:cNvSpPr>
            <p:nvPr/>
          </p:nvSpPr>
          <p:spPr bwMode="auto">
            <a:xfrm>
              <a:off x="13007976" y="7470776"/>
              <a:ext cx="1616074" cy="1822450"/>
            </a:xfrm>
            <a:custGeom>
              <a:avLst/>
              <a:gdLst>
                <a:gd name="T0" fmla="*/ 758 w 1376"/>
                <a:gd name="T1" fmla="*/ 0 h 1567"/>
                <a:gd name="T2" fmla="*/ 494 w 1376"/>
                <a:gd name="T3" fmla="*/ 59 h 1567"/>
                <a:gd name="T4" fmla="*/ 137 w 1376"/>
                <a:gd name="T5" fmla="*/ 619 h 1567"/>
                <a:gd name="T6" fmla="*/ 137 w 1376"/>
                <a:gd name="T7" fmla="*/ 709 h 1567"/>
                <a:gd name="T8" fmla="*/ 20 w 1376"/>
                <a:gd name="T9" fmla="*/ 932 h 1567"/>
                <a:gd name="T10" fmla="*/ 17 w 1376"/>
                <a:gd name="T11" fmla="*/ 1035 h 1567"/>
                <a:gd name="T12" fmla="*/ 110 w 1376"/>
                <a:gd name="T13" fmla="*/ 1079 h 1567"/>
                <a:gd name="T14" fmla="*/ 137 w 1376"/>
                <a:gd name="T15" fmla="*/ 1079 h 1567"/>
                <a:gd name="T16" fmla="*/ 137 w 1376"/>
                <a:gd name="T17" fmla="*/ 1268 h 1567"/>
                <a:gd name="T18" fmla="*/ 290 w 1376"/>
                <a:gd name="T19" fmla="*/ 1421 h 1567"/>
                <a:gd name="T20" fmla="*/ 294 w 1376"/>
                <a:gd name="T21" fmla="*/ 1420 h 1567"/>
                <a:gd name="T22" fmla="*/ 431 w 1376"/>
                <a:gd name="T23" fmla="*/ 1400 h 1567"/>
                <a:gd name="T24" fmla="*/ 431 w 1376"/>
                <a:gd name="T25" fmla="*/ 1538 h 1567"/>
                <a:gd name="T26" fmla="*/ 460 w 1376"/>
                <a:gd name="T27" fmla="*/ 1567 h 1567"/>
                <a:gd name="T28" fmla="*/ 1156 w 1376"/>
                <a:gd name="T29" fmla="*/ 1567 h 1567"/>
                <a:gd name="T30" fmla="*/ 1185 w 1376"/>
                <a:gd name="T31" fmla="*/ 1538 h 1567"/>
                <a:gd name="T32" fmla="*/ 1185 w 1376"/>
                <a:gd name="T33" fmla="*/ 1064 h 1567"/>
                <a:gd name="T34" fmla="*/ 1376 w 1376"/>
                <a:gd name="T35" fmla="*/ 617 h 1567"/>
                <a:gd name="T36" fmla="*/ 758 w 1376"/>
                <a:gd name="T37" fmla="*/ 0 h 1567"/>
                <a:gd name="T38" fmla="*/ 1137 w 1376"/>
                <a:gd name="T39" fmla="*/ 1030 h 1567"/>
                <a:gd name="T40" fmla="*/ 1128 w 1376"/>
                <a:gd name="T41" fmla="*/ 1052 h 1567"/>
                <a:gd name="T42" fmla="*/ 1128 w 1376"/>
                <a:gd name="T43" fmla="*/ 1509 h 1567"/>
                <a:gd name="T44" fmla="*/ 489 w 1376"/>
                <a:gd name="T45" fmla="*/ 1509 h 1567"/>
                <a:gd name="T46" fmla="*/ 489 w 1376"/>
                <a:gd name="T47" fmla="*/ 1367 h 1567"/>
                <a:gd name="T48" fmla="*/ 479 w 1376"/>
                <a:gd name="T49" fmla="*/ 1345 h 1567"/>
                <a:gd name="T50" fmla="*/ 456 w 1376"/>
                <a:gd name="T51" fmla="*/ 1338 h 1567"/>
                <a:gd name="T52" fmla="*/ 288 w 1376"/>
                <a:gd name="T53" fmla="*/ 1363 h 1567"/>
                <a:gd name="T54" fmla="*/ 195 w 1376"/>
                <a:gd name="T55" fmla="*/ 1268 h 1567"/>
                <a:gd name="T56" fmla="*/ 195 w 1376"/>
                <a:gd name="T57" fmla="*/ 1050 h 1567"/>
                <a:gd name="T58" fmla="*/ 166 w 1376"/>
                <a:gd name="T59" fmla="*/ 1021 h 1567"/>
                <a:gd name="T60" fmla="*/ 110 w 1376"/>
                <a:gd name="T61" fmla="*/ 1021 h 1567"/>
                <a:gd name="T62" fmla="*/ 67 w 1376"/>
                <a:gd name="T63" fmla="*/ 1004 h 1567"/>
                <a:gd name="T64" fmla="*/ 72 w 1376"/>
                <a:gd name="T65" fmla="*/ 958 h 1567"/>
                <a:gd name="T66" fmla="*/ 192 w 1376"/>
                <a:gd name="T67" fmla="*/ 729 h 1567"/>
                <a:gd name="T68" fmla="*/ 195 w 1376"/>
                <a:gd name="T69" fmla="*/ 716 h 1567"/>
                <a:gd name="T70" fmla="*/ 195 w 1376"/>
                <a:gd name="T71" fmla="*/ 618 h 1567"/>
                <a:gd name="T72" fmla="*/ 519 w 1376"/>
                <a:gd name="T73" fmla="*/ 111 h 1567"/>
                <a:gd name="T74" fmla="*/ 758 w 1376"/>
                <a:gd name="T75" fmla="*/ 57 h 1567"/>
                <a:gd name="T76" fmla="*/ 1318 w 1376"/>
                <a:gd name="T77" fmla="*/ 617 h 1567"/>
                <a:gd name="T78" fmla="*/ 1137 w 1376"/>
                <a:gd name="T79" fmla="*/ 1030 h 1567"/>
                <a:gd name="T80" fmla="*/ 1137 w 1376"/>
                <a:gd name="T81" fmla="*/ 1030 h 1567"/>
                <a:gd name="T82" fmla="*/ 1137 w 1376"/>
                <a:gd name="T83" fmla="*/ 1030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76" h="1567">
                  <a:moveTo>
                    <a:pt x="758" y="0"/>
                  </a:moveTo>
                  <a:cubicBezTo>
                    <a:pt x="666" y="0"/>
                    <a:pt x="577" y="19"/>
                    <a:pt x="494" y="59"/>
                  </a:cubicBezTo>
                  <a:cubicBezTo>
                    <a:pt x="278" y="160"/>
                    <a:pt x="137" y="379"/>
                    <a:pt x="137" y="619"/>
                  </a:cubicBezTo>
                  <a:cubicBezTo>
                    <a:pt x="137" y="709"/>
                    <a:pt x="137" y="709"/>
                    <a:pt x="137" y="709"/>
                  </a:cubicBezTo>
                  <a:cubicBezTo>
                    <a:pt x="20" y="932"/>
                    <a:pt x="20" y="932"/>
                    <a:pt x="20" y="932"/>
                  </a:cubicBezTo>
                  <a:cubicBezTo>
                    <a:pt x="1" y="969"/>
                    <a:pt x="0" y="1006"/>
                    <a:pt x="17" y="1035"/>
                  </a:cubicBezTo>
                  <a:cubicBezTo>
                    <a:pt x="34" y="1063"/>
                    <a:pt x="68" y="1079"/>
                    <a:pt x="110" y="1079"/>
                  </a:cubicBezTo>
                  <a:cubicBezTo>
                    <a:pt x="137" y="1079"/>
                    <a:pt x="137" y="1079"/>
                    <a:pt x="137" y="1079"/>
                  </a:cubicBezTo>
                  <a:cubicBezTo>
                    <a:pt x="137" y="1268"/>
                    <a:pt x="137" y="1268"/>
                    <a:pt x="137" y="1268"/>
                  </a:cubicBezTo>
                  <a:cubicBezTo>
                    <a:pt x="137" y="1352"/>
                    <a:pt x="206" y="1421"/>
                    <a:pt x="290" y="1421"/>
                  </a:cubicBezTo>
                  <a:cubicBezTo>
                    <a:pt x="291" y="1421"/>
                    <a:pt x="293" y="1421"/>
                    <a:pt x="294" y="1420"/>
                  </a:cubicBezTo>
                  <a:cubicBezTo>
                    <a:pt x="431" y="1400"/>
                    <a:pt x="431" y="1400"/>
                    <a:pt x="431" y="1400"/>
                  </a:cubicBezTo>
                  <a:cubicBezTo>
                    <a:pt x="431" y="1538"/>
                    <a:pt x="431" y="1538"/>
                    <a:pt x="431" y="1538"/>
                  </a:cubicBezTo>
                  <a:cubicBezTo>
                    <a:pt x="431" y="1554"/>
                    <a:pt x="444" y="1567"/>
                    <a:pt x="460" y="1567"/>
                  </a:cubicBezTo>
                  <a:cubicBezTo>
                    <a:pt x="1156" y="1567"/>
                    <a:pt x="1156" y="1567"/>
                    <a:pt x="1156" y="1567"/>
                  </a:cubicBezTo>
                  <a:cubicBezTo>
                    <a:pt x="1172" y="1567"/>
                    <a:pt x="1185" y="1554"/>
                    <a:pt x="1185" y="1538"/>
                  </a:cubicBezTo>
                  <a:cubicBezTo>
                    <a:pt x="1185" y="1064"/>
                    <a:pt x="1185" y="1064"/>
                    <a:pt x="1185" y="1064"/>
                  </a:cubicBezTo>
                  <a:cubicBezTo>
                    <a:pt x="1307" y="948"/>
                    <a:pt x="1376" y="786"/>
                    <a:pt x="1376" y="617"/>
                  </a:cubicBezTo>
                  <a:cubicBezTo>
                    <a:pt x="1376" y="277"/>
                    <a:pt x="1099" y="0"/>
                    <a:pt x="758" y="0"/>
                  </a:cubicBezTo>
                  <a:close/>
                  <a:moveTo>
                    <a:pt x="1137" y="1030"/>
                  </a:moveTo>
                  <a:cubicBezTo>
                    <a:pt x="1131" y="1036"/>
                    <a:pt x="1128" y="1043"/>
                    <a:pt x="1128" y="1052"/>
                  </a:cubicBezTo>
                  <a:cubicBezTo>
                    <a:pt x="1128" y="1509"/>
                    <a:pt x="1128" y="1509"/>
                    <a:pt x="1128" y="1509"/>
                  </a:cubicBezTo>
                  <a:cubicBezTo>
                    <a:pt x="489" y="1509"/>
                    <a:pt x="489" y="1509"/>
                    <a:pt x="489" y="1509"/>
                  </a:cubicBezTo>
                  <a:cubicBezTo>
                    <a:pt x="489" y="1367"/>
                    <a:pt x="489" y="1367"/>
                    <a:pt x="489" y="1367"/>
                  </a:cubicBezTo>
                  <a:cubicBezTo>
                    <a:pt x="489" y="1358"/>
                    <a:pt x="485" y="1350"/>
                    <a:pt x="479" y="1345"/>
                  </a:cubicBezTo>
                  <a:cubicBezTo>
                    <a:pt x="472" y="1339"/>
                    <a:pt x="464" y="1337"/>
                    <a:pt x="456" y="1338"/>
                  </a:cubicBezTo>
                  <a:cubicBezTo>
                    <a:pt x="288" y="1363"/>
                    <a:pt x="288" y="1363"/>
                    <a:pt x="288" y="1363"/>
                  </a:cubicBezTo>
                  <a:cubicBezTo>
                    <a:pt x="237" y="1362"/>
                    <a:pt x="195" y="1320"/>
                    <a:pt x="195" y="1268"/>
                  </a:cubicBezTo>
                  <a:cubicBezTo>
                    <a:pt x="195" y="1050"/>
                    <a:pt x="195" y="1050"/>
                    <a:pt x="195" y="1050"/>
                  </a:cubicBezTo>
                  <a:cubicBezTo>
                    <a:pt x="195" y="1034"/>
                    <a:pt x="182" y="1021"/>
                    <a:pt x="166" y="1021"/>
                  </a:cubicBezTo>
                  <a:cubicBezTo>
                    <a:pt x="110" y="1021"/>
                    <a:pt x="110" y="1021"/>
                    <a:pt x="110" y="1021"/>
                  </a:cubicBezTo>
                  <a:cubicBezTo>
                    <a:pt x="89" y="1021"/>
                    <a:pt x="73" y="1015"/>
                    <a:pt x="67" y="1004"/>
                  </a:cubicBezTo>
                  <a:cubicBezTo>
                    <a:pt x="61" y="993"/>
                    <a:pt x="62" y="977"/>
                    <a:pt x="72" y="958"/>
                  </a:cubicBezTo>
                  <a:cubicBezTo>
                    <a:pt x="192" y="729"/>
                    <a:pt x="192" y="729"/>
                    <a:pt x="192" y="729"/>
                  </a:cubicBezTo>
                  <a:cubicBezTo>
                    <a:pt x="194" y="725"/>
                    <a:pt x="195" y="721"/>
                    <a:pt x="195" y="716"/>
                  </a:cubicBezTo>
                  <a:cubicBezTo>
                    <a:pt x="195" y="618"/>
                    <a:pt x="195" y="618"/>
                    <a:pt x="195" y="618"/>
                  </a:cubicBezTo>
                  <a:cubicBezTo>
                    <a:pt x="195" y="401"/>
                    <a:pt x="322" y="202"/>
                    <a:pt x="519" y="111"/>
                  </a:cubicBezTo>
                  <a:cubicBezTo>
                    <a:pt x="594" y="75"/>
                    <a:pt x="674" y="57"/>
                    <a:pt x="758" y="57"/>
                  </a:cubicBezTo>
                  <a:cubicBezTo>
                    <a:pt x="1067" y="57"/>
                    <a:pt x="1318" y="308"/>
                    <a:pt x="1318" y="617"/>
                  </a:cubicBezTo>
                  <a:cubicBezTo>
                    <a:pt x="1318" y="774"/>
                    <a:pt x="1252" y="924"/>
                    <a:pt x="1137" y="1030"/>
                  </a:cubicBezTo>
                  <a:close/>
                  <a:moveTo>
                    <a:pt x="1137" y="1030"/>
                  </a:moveTo>
                  <a:cubicBezTo>
                    <a:pt x="1137" y="1030"/>
                    <a:pt x="1137" y="1030"/>
                    <a:pt x="1137" y="10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Freeform 267"/>
            <p:cNvSpPr>
              <a:spLocks noEditPoints="1"/>
            </p:cNvSpPr>
            <p:nvPr/>
          </p:nvSpPr>
          <p:spPr bwMode="auto">
            <a:xfrm>
              <a:off x="13396913" y="7727951"/>
              <a:ext cx="1004887" cy="906463"/>
            </a:xfrm>
            <a:custGeom>
              <a:avLst/>
              <a:gdLst>
                <a:gd name="T0" fmla="*/ 428 w 855"/>
                <a:gd name="T1" fmla="*/ 0 h 779"/>
                <a:gd name="T2" fmla="*/ 152 w 855"/>
                <a:gd name="T3" fmla="*/ 114 h 779"/>
                <a:gd name="T4" fmla="*/ 124 w 855"/>
                <a:gd name="T5" fmla="*/ 632 h 779"/>
                <a:gd name="T6" fmla="*/ 69 w 855"/>
                <a:gd name="T7" fmla="*/ 694 h 779"/>
                <a:gd name="T8" fmla="*/ 45 w 855"/>
                <a:gd name="T9" fmla="*/ 740 h 779"/>
                <a:gd name="T10" fmla="*/ 81 w 855"/>
                <a:gd name="T11" fmla="*/ 776 h 779"/>
                <a:gd name="T12" fmla="*/ 109 w 855"/>
                <a:gd name="T13" fmla="*/ 778 h 779"/>
                <a:gd name="T14" fmla="*/ 247 w 855"/>
                <a:gd name="T15" fmla="*/ 735 h 779"/>
                <a:gd name="T16" fmla="*/ 428 w 855"/>
                <a:gd name="T17" fmla="*/ 779 h 779"/>
                <a:gd name="T18" fmla="*/ 703 w 855"/>
                <a:gd name="T19" fmla="*/ 665 h 779"/>
                <a:gd name="T20" fmla="*/ 703 w 855"/>
                <a:gd name="T21" fmla="*/ 114 h 779"/>
                <a:gd name="T22" fmla="*/ 428 w 855"/>
                <a:gd name="T23" fmla="*/ 0 h 779"/>
                <a:gd name="T24" fmla="*/ 662 w 855"/>
                <a:gd name="T25" fmla="*/ 623 h 779"/>
                <a:gd name="T26" fmla="*/ 428 w 855"/>
                <a:gd name="T27" fmla="*/ 720 h 779"/>
                <a:gd name="T28" fmla="*/ 260 w 855"/>
                <a:gd name="T29" fmla="*/ 675 h 779"/>
                <a:gd name="T30" fmla="*/ 245 w 855"/>
                <a:gd name="T31" fmla="*/ 671 h 779"/>
                <a:gd name="T32" fmla="*/ 227 w 855"/>
                <a:gd name="T33" fmla="*/ 677 h 779"/>
                <a:gd name="T34" fmla="*/ 134 w 855"/>
                <a:gd name="T35" fmla="*/ 717 h 779"/>
                <a:gd name="T36" fmla="*/ 184 w 855"/>
                <a:gd name="T37" fmla="*/ 639 h 779"/>
                <a:gd name="T38" fmla="*/ 179 w 855"/>
                <a:gd name="T39" fmla="*/ 608 h 779"/>
                <a:gd name="T40" fmla="*/ 193 w 855"/>
                <a:gd name="T41" fmla="*/ 155 h 779"/>
                <a:gd name="T42" fmla="*/ 428 w 855"/>
                <a:gd name="T43" fmla="*/ 58 h 779"/>
                <a:gd name="T44" fmla="*/ 662 w 855"/>
                <a:gd name="T45" fmla="*/ 155 h 779"/>
                <a:gd name="T46" fmla="*/ 662 w 855"/>
                <a:gd name="T47" fmla="*/ 623 h 779"/>
                <a:gd name="T48" fmla="*/ 662 w 855"/>
                <a:gd name="T49" fmla="*/ 623 h 779"/>
                <a:gd name="T50" fmla="*/ 662 w 855"/>
                <a:gd name="T51" fmla="*/ 623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5" h="779">
                  <a:moveTo>
                    <a:pt x="428" y="0"/>
                  </a:moveTo>
                  <a:cubicBezTo>
                    <a:pt x="324" y="0"/>
                    <a:pt x="226" y="40"/>
                    <a:pt x="152" y="114"/>
                  </a:cubicBezTo>
                  <a:cubicBezTo>
                    <a:pt x="12" y="254"/>
                    <a:pt x="0" y="478"/>
                    <a:pt x="124" y="632"/>
                  </a:cubicBezTo>
                  <a:cubicBezTo>
                    <a:pt x="108" y="663"/>
                    <a:pt x="89" y="684"/>
                    <a:pt x="69" y="694"/>
                  </a:cubicBezTo>
                  <a:cubicBezTo>
                    <a:pt x="52" y="703"/>
                    <a:pt x="43" y="721"/>
                    <a:pt x="45" y="740"/>
                  </a:cubicBezTo>
                  <a:cubicBezTo>
                    <a:pt x="48" y="758"/>
                    <a:pt x="62" y="773"/>
                    <a:pt x="81" y="776"/>
                  </a:cubicBezTo>
                  <a:cubicBezTo>
                    <a:pt x="90" y="777"/>
                    <a:pt x="99" y="778"/>
                    <a:pt x="109" y="778"/>
                  </a:cubicBezTo>
                  <a:cubicBezTo>
                    <a:pt x="156" y="778"/>
                    <a:pt x="205" y="762"/>
                    <a:pt x="247" y="735"/>
                  </a:cubicBezTo>
                  <a:cubicBezTo>
                    <a:pt x="302" y="764"/>
                    <a:pt x="365" y="779"/>
                    <a:pt x="428" y="779"/>
                  </a:cubicBezTo>
                  <a:cubicBezTo>
                    <a:pt x="532" y="779"/>
                    <a:pt x="629" y="738"/>
                    <a:pt x="703" y="665"/>
                  </a:cubicBezTo>
                  <a:cubicBezTo>
                    <a:pt x="855" y="513"/>
                    <a:pt x="855" y="266"/>
                    <a:pt x="703" y="114"/>
                  </a:cubicBezTo>
                  <a:cubicBezTo>
                    <a:pt x="630" y="40"/>
                    <a:pt x="532" y="0"/>
                    <a:pt x="428" y="0"/>
                  </a:cubicBezTo>
                  <a:close/>
                  <a:moveTo>
                    <a:pt x="662" y="623"/>
                  </a:moveTo>
                  <a:cubicBezTo>
                    <a:pt x="599" y="686"/>
                    <a:pt x="516" y="720"/>
                    <a:pt x="428" y="720"/>
                  </a:cubicBezTo>
                  <a:cubicBezTo>
                    <a:pt x="369" y="720"/>
                    <a:pt x="311" y="705"/>
                    <a:pt x="260" y="675"/>
                  </a:cubicBezTo>
                  <a:cubicBezTo>
                    <a:pt x="255" y="672"/>
                    <a:pt x="250" y="671"/>
                    <a:pt x="245" y="671"/>
                  </a:cubicBezTo>
                  <a:cubicBezTo>
                    <a:pt x="239" y="671"/>
                    <a:pt x="233" y="673"/>
                    <a:pt x="227" y="677"/>
                  </a:cubicBezTo>
                  <a:cubicBezTo>
                    <a:pt x="193" y="704"/>
                    <a:pt x="158" y="714"/>
                    <a:pt x="134" y="717"/>
                  </a:cubicBezTo>
                  <a:cubicBezTo>
                    <a:pt x="153" y="698"/>
                    <a:pt x="170" y="672"/>
                    <a:pt x="184" y="639"/>
                  </a:cubicBezTo>
                  <a:cubicBezTo>
                    <a:pt x="189" y="629"/>
                    <a:pt x="187" y="617"/>
                    <a:pt x="179" y="608"/>
                  </a:cubicBezTo>
                  <a:cubicBezTo>
                    <a:pt x="63" y="478"/>
                    <a:pt x="69" y="278"/>
                    <a:pt x="193" y="155"/>
                  </a:cubicBezTo>
                  <a:cubicBezTo>
                    <a:pt x="256" y="92"/>
                    <a:pt x="339" y="58"/>
                    <a:pt x="428" y="58"/>
                  </a:cubicBezTo>
                  <a:cubicBezTo>
                    <a:pt x="516" y="58"/>
                    <a:pt x="599" y="92"/>
                    <a:pt x="662" y="155"/>
                  </a:cubicBezTo>
                  <a:cubicBezTo>
                    <a:pt x="791" y="284"/>
                    <a:pt x="791" y="494"/>
                    <a:pt x="662" y="623"/>
                  </a:cubicBezTo>
                  <a:close/>
                  <a:moveTo>
                    <a:pt x="662" y="623"/>
                  </a:moveTo>
                  <a:cubicBezTo>
                    <a:pt x="662" y="623"/>
                    <a:pt x="662" y="623"/>
                    <a:pt x="662" y="6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268"/>
            <p:cNvSpPr>
              <a:spLocks noEditPoints="1"/>
            </p:cNvSpPr>
            <p:nvPr/>
          </p:nvSpPr>
          <p:spPr bwMode="auto">
            <a:xfrm>
              <a:off x="13865225" y="8147051"/>
              <a:ext cx="68262" cy="66675"/>
            </a:xfrm>
            <a:custGeom>
              <a:avLst/>
              <a:gdLst>
                <a:gd name="T0" fmla="*/ 29 w 58"/>
                <a:gd name="T1" fmla="*/ 0 h 58"/>
                <a:gd name="T2" fmla="*/ 8 w 58"/>
                <a:gd name="T3" fmla="*/ 9 h 58"/>
                <a:gd name="T4" fmla="*/ 0 w 58"/>
                <a:gd name="T5" fmla="*/ 29 h 58"/>
                <a:gd name="T6" fmla="*/ 8 w 58"/>
                <a:gd name="T7" fmla="*/ 50 h 58"/>
                <a:gd name="T8" fmla="*/ 29 w 58"/>
                <a:gd name="T9" fmla="*/ 58 h 58"/>
                <a:gd name="T10" fmla="*/ 49 w 58"/>
                <a:gd name="T11" fmla="*/ 50 h 58"/>
                <a:gd name="T12" fmla="*/ 58 w 58"/>
                <a:gd name="T13" fmla="*/ 29 h 58"/>
                <a:gd name="T14" fmla="*/ 49 w 58"/>
                <a:gd name="T15" fmla="*/ 9 h 58"/>
                <a:gd name="T16" fmla="*/ 29 w 58"/>
                <a:gd name="T17" fmla="*/ 0 h 58"/>
                <a:gd name="T18" fmla="*/ 29 w 58"/>
                <a:gd name="T19" fmla="*/ 0 h 58"/>
                <a:gd name="T20" fmla="*/ 29 w 5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21" y="0"/>
                    <a:pt x="14" y="3"/>
                    <a:pt x="8" y="9"/>
                  </a:cubicBezTo>
                  <a:cubicBezTo>
                    <a:pt x="3" y="14"/>
                    <a:pt x="0" y="22"/>
                    <a:pt x="0" y="29"/>
                  </a:cubicBezTo>
                  <a:cubicBezTo>
                    <a:pt x="0" y="37"/>
                    <a:pt x="3" y="44"/>
                    <a:pt x="8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7" y="58"/>
                    <a:pt x="44" y="55"/>
                    <a:pt x="49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2"/>
                    <a:pt x="54" y="14"/>
                    <a:pt x="49" y="9"/>
                  </a:cubicBezTo>
                  <a:cubicBezTo>
                    <a:pt x="44" y="3"/>
                    <a:pt x="37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269"/>
            <p:cNvSpPr>
              <a:spLocks noEditPoints="1"/>
            </p:cNvSpPr>
            <p:nvPr/>
          </p:nvSpPr>
          <p:spPr bwMode="auto">
            <a:xfrm>
              <a:off x="13992225" y="8147051"/>
              <a:ext cx="68262" cy="66675"/>
            </a:xfrm>
            <a:custGeom>
              <a:avLst/>
              <a:gdLst>
                <a:gd name="T0" fmla="*/ 29 w 58"/>
                <a:gd name="T1" fmla="*/ 0 h 58"/>
                <a:gd name="T2" fmla="*/ 8 w 58"/>
                <a:gd name="T3" fmla="*/ 9 h 58"/>
                <a:gd name="T4" fmla="*/ 0 w 58"/>
                <a:gd name="T5" fmla="*/ 29 h 58"/>
                <a:gd name="T6" fmla="*/ 8 w 58"/>
                <a:gd name="T7" fmla="*/ 50 h 58"/>
                <a:gd name="T8" fmla="*/ 29 w 58"/>
                <a:gd name="T9" fmla="*/ 58 h 58"/>
                <a:gd name="T10" fmla="*/ 49 w 58"/>
                <a:gd name="T11" fmla="*/ 50 h 58"/>
                <a:gd name="T12" fmla="*/ 58 w 58"/>
                <a:gd name="T13" fmla="*/ 29 h 58"/>
                <a:gd name="T14" fmla="*/ 49 w 58"/>
                <a:gd name="T15" fmla="*/ 9 h 58"/>
                <a:gd name="T16" fmla="*/ 29 w 58"/>
                <a:gd name="T17" fmla="*/ 0 h 58"/>
                <a:gd name="T18" fmla="*/ 29 w 58"/>
                <a:gd name="T19" fmla="*/ 0 h 58"/>
                <a:gd name="T20" fmla="*/ 29 w 5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21" y="0"/>
                    <a:pt x="14" y="3"/>
                    <a:pt x="8" y="9"/>
                  </a:cubicBezTo>
                  <a:cubicBezTo>
                    <a:pt x="3" y="14"/>
                    <a:pt x="0" y="22"/>
                    <a:pt x="0" y="29"/>
                  </a:cubicBezTo>
                  <a:cubicBezTo>
                    <a:pt x="0" y="37"/>
                    <a:pt x="3" y="44"/>
                    <a:pt x="8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6" y="58"/>
                    <a:pt x="44" y="55"/>
                    <a:pt x="49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2"/>
                    <a:pt x="54" y="14"/>
                    <a:pt x="49" y="9"/>
                  </a:cubicBezTo>
                  <a:cubicBezTo>
                    <a:pt x="44" y="3"/>
                    <a:pt x="36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270"/>
            <p:cNvSpPr>
              <a:spLocks noEditPoints="1"/>
            </p:cNvSpPr>
            <p:nvPr/>
          </p:nvSpPr>
          <p:spPr bwMode="auto">
            <a:xfrm>
              <a:off x="13738225" y="8147051"/>
              <a:ext cx="68262" cy="66675"/>
            </a:xfrm>
            <a:custGeom>
              <a:avLst/>
              <a:gdLst>
                <a:gd name="T0" fmla="*/ 29 w 58"/>
                <a:gd name="T1" fmla="*/ 0 h 58"/>
                <a:gd name="T2" fmla="*/ 9 w 58"/>
                <a:gd name="T3" fmla="*/ 9 h 58"/>
                <a:gd name="T4" fmla="*/ 0 w 58"/>
                <a:gd name="T5" fmla="*/ 29 h 58"/>
                <a:gd name="T6" fmla="*/ 9 w 58"/>
                <a:gd name="T7" fmla="*/ 50 h 58"/>
                <a:gd name="T8" fmla="*/ 29 w 58"/>
                <a:gd name="T9" fmla="*/ 58 h 58"/>
                <a:gd name="T10" fmla="*/ 50 w 58"/>
                <a:gd name="T11" fmla="*/ 50 h 58"/>
                <a:gd name="T12" fmla="*/ 58 w 58"/>
                <a:gd name="T13" fmla="*/ 29 h 58"/>
                <a:gd name="T14" fmla="*/ 50 w 58"/>
                <a:gd name="T15" fmla="*/ 9 h 58"/>
                <a:gd name="T16" fmla="*/ 29 w 58"/>
                <a:gd name="T17" fmla="*/ 0 h 58"/>
                <a:gd name="T18" fmla="*/ 29 w 58"/>
                <a:gd name="T19" fmla="*/ 0 h 58"/>
                <a:gd name="T20" fmla="*/ 29 w 5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21" y="0"/>
                    <a:pt x="14" y="3"/>
                    <a:pt x="9" y="9"/>
                  </a:cubicBezTo>
                  <a:cubicBezTo>
                    <a:pt x="3" y="14"/>
                    <a:pt x="0" y="22"/>
                    <a:pt x="0" y="29"/>
                  </a:cubicBezTo>
                  <a:cubicBezTo>
                    <a:pt x="0" y="37"/>
                    <a:pt x="3" y="44"/>
                    <a:pt x="9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7" y="58"/>
                    <a:pt x="44" y="55"/>
                    <a:pt x="50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2"/>
                    <a:pt x="55" y="14"/>
                    <a:pt x="50" y="9"/>
                  </a:cubicBezTo>
                  <a:cubicBezTo>
                    <a:pt x="44" y="3"/>
                    <a:pt x="36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8" name="Group 227"/>
          <p:cNvGrpSpPr>
            <a:grpSpLocks noChangeAspect="1"/>
          </p:cNvGrpSpPr>
          <p:nvPr/>
        </p:nvGrpSpPr>
        <p:grpSpPr>
          <a:xfrm>
            <a:off x="8910574" y="3773725"/>
            <a:ext cx="428129" cy="426720"/>
            <a:chOff x="14292262" y="7754938"/>
            <a:chExt cx="1930401" cy="1924050"/>
          </a:xfrm>
        </p:grpSpPr>
        <p:sp>
          <p:nvSpPr>
            <p:cNvPr id="229" name="Freeform 274"/>
            <p:cNvSpPr>
              <a:spLocks noEditPoints="1"/>
            </p:cNvSpPr>
            <p:nvPr/>
          </p:nvSpPr>
          <p:spPr bwMode="auto">
            <a:xfrm>
              <a:off x="14638338" y="8097838"/>
              <a:ext cx="1328738" cy="1316038"/>
            </a:xfrm>
            <a:custGeom>
              <a:avLst/>
              <a:gdLst>
                <a:gd name="T0" fmla="*/ 1131 w 1131"/>
                <a:gd name="T1" fmla="*/ 565 h 1131"/>
                <a:gd name="T2" fmla="*/ 566 w 1131"/>
                <a:gd name="T3" fmla="*/ 1131 h 1131"/>
                <a:gd name="T4" fmla="*/ 0 w 1131"/>
                <a:gd name="T5" fmla="*/ 565 h 1131"/>
                <a:gd name="T6" fmla="*/ 566 w 1131"/>
                <a:gd name="T7" fmla="*/ 0 h 1131"/>
                <a:gd name="T8" fmla="*/ 1131 w 1131"/>
                <a:gd name="T9" fmla="*/ 565 h 1131"/>
                <a:gd name="T10" fmla="*/ 1131 w 1131"/>
                <a:gd name="T11" fmla="*/ 565 h 1131"/>
                <a:gd name="T12" fmla="*/ 1131 w 1131"/>
                <a:gd name="T13" fmla="*/ 565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1131">
                  <a:moveTo>
                    <a:pt x="1131" y="565"/>
                  </a:moveTo>
                  <a:cubicBezTo>
                    <a:pt x="1131" y="878"/>
                    <a:pt x="878" y="1131"/>
                    <a:pt x="566" y="1131"/>
                  </a:cubicBezTo>
                  <a:cubicBezTo>
                    <a:pt x="253" y="1131"/>
                    <a:pt x="0" y="878"/>
                    <a:pt x="0" y="565"/>
                  </a:cubicBezTo>
                  <a:cubicBezTo>
                    <a:pt x="0" y="253"/>
                    <a:pt x="253" y="0"/>
                    <a:pt x="566" y="0"/>
                  </a:cubicBezTo>
                  <a:cubicBezTo>
                    <a:pt x="878" y="0"/>
                    <a:pt x="1131" y="253"/>
                    <a:pt x="1131" y="565"/>
                  </a:cubicBezTo>
                  <a:close/>
                  <a:moveTo>
                    <a:pt x="1131" y="565"/>
                  </a:moveTo>
                  <a:cubicBezTo>
                    <a:pt x="1131" y="565"/>
                    <a:pt x="1131" y="565"/>
                    <a:pt x="1131" y="56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275"/>
            <p:cNvSpPr>
              <a:spLocks noEditPoints="1"/>
            </p:cNvSpPr>
            <p:nvPr/>
          </p:nvSpPr>
          <p:spPr bwMode="auto">
            <a:xfrm>
              <a:off x="14292262" y="7754938"/>
              <a:ext cx="1930401" cy="1924050"/>
            </a:xfrm>
            <a:custGeom>
              <a:avLst/>
              <a:gdLst>
                <a:gd name="T0" fmla="*/ 1644 w 1644"/>
                <a:gd name="T1" fmla="*/ 859 h 1653"/>
                <a:gd name="T2" fmla="*/ 1415 w 1644"/>
                <a:gd name="T3" fmla="*/ 305 h 1653"/>
                <a:gd name="T4" fmla="*/ 306 w 1644"/>
                <a:gd name="T5" fmla="*/ 305 h 1653"/>
                <a:gd name="T6" fmla="*/ 264 w 1644"/>
                <a:gd name="T7" fmla="*/ 1368 h 1653"/>
                <a:gd name="T8" fmla="*/ 123 w 1644"/>
                <a:gd name="T9" fmla="*/ 1527 h 1653"/>
                <a:gd name="T10" fmla="*/ 91 w 1644"/>
                <a:gd name="T11" fmla="*/ 1588 h 1653"/>
                <a:gd name="T12" fmla="*/ 140 w 1644"/>
                <a:gd name="T13" fmla="*/ 1637 h 1653"/>
                <a:gd name="T14" fmla="*/ 200 w 1644"/>
                <a:gd name="T15" fmla="*/ 1642 h 1653"/>
                <a:gd name="T16" fmla="*/ 481 w 1644"/>
                <a:gd name="T17" fmla="*/ 1545 h 1653"/>
                <a:gd name="T18" fmla="*/ 860 w 1644"/>
                <a:gd name="T19" fmla="*/ 1644 h 1653"/>
                <a:gd name="T20" fmla="*/ 1414 w 1644"/>
                <a:gd name="T21" fmla="*/ 1414 h 1653"/>
                <a:gd name="T22" fmla="*/ 1644 w 1644"/>
                <a:gd name="T23" fmla="*/ 859 h 1653"/>
                <a:gd name="T24" fmla="*/ 493 w 1644"/>
                <a:gd name="T25" fmla="*/ 1485 h 1653"/>
                <a:gd name="T26" fmla="*/ 456 w 1644"/>
                <a:gd name="T27" fmla="*/ 1491 h 1653"/>
                <a:gd name="T28" fmla="*/ 452 w 1644"/>
                <a:gd name="T29" fmla="*/ 1494 h 1653"/>
                <a:gd name="T30" fmla="*/ 148 w 1644"/>
                <a:gd name="T31" fmla="*/ 1580 h 1653"/>
                <a:gd name="T32" fmla="*/ 148 w 1644"/>
                <a:gd name="T33" fmla="*/ 1579 h 1653"/>
                <a:gd name="T34" fmla="*/ 323 w 1644"/>
                <a:gd name="T35" fmla="*/ 1378 h 1653"/>
                <a:gd name="T36" fmla="*/ 324 w 1644"/>
                <a:gd name="T37" fmla="*/ 1358 h 1653"/>
                <a:gd name="T38" fmla="*/ 317 w 1644"/>
                <a:gd name="T39" fmla="*/ 1340 h 1653"/>
                <a:gd name="T40" fmla="*/ 347 w 1644"/>
                <a:gd name="T41" fmla="*/ 346 h 1653"/>
                <a:gd name="T42" fmla="*/ 1373 w 1644"/>
                <a:gd name="T43" fmla="*/ 346 h 1653"/>
                <a:gd name="T44" fmla="*/ 1586 w 1644"/>
                <a:gd name="T45" fmla="*/ 859 h 1653"/>
                <a:gd name="T46" fmla="*/ 1373 w 1644"/>
                <a:gd name="T47" fmla="*/ 1373 h 1653"/>
                <a:gd name="T48" fmla="*/ 493 w 1644"/>
                <a:gd name="T49" fmla="*/ 1485 h 1653"/>
                <a:gd name="T50" fmla="*/ 493 w 1644"/>
                <a:gd name="T51" fmla="*/ 1485 h 1653"/>
                <a:gd name="T52" fmla="*/ 493 w 1644"/>
                <a:gd name="T53" fmla="*/ 1485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4" h="1653">
                  <a:moveTo>
                    <a:pt x="1644" y="859"/>
                  </a:moveTo>
                  <a:cubicBezTo>
                    <a:pt x="1644" y="650"/>
                    <a:pt x="1563" y="453"/>
                    <a:pt x="1415" y="305"/>
                  </a:cubicBezTo>
                  <a:cubicBezTo>
                    <a:pt x="1109" y="0"/>
                    <a:pt x="612" y="0"/>
                    <a:pt x="306" y="305"/>
                  </a:cubicBezTo>
                  <a:cubicBezTo>
                    <a:pt x="17" y="594"/>
                    <a:pt x="0" y="1058"/>
                    <a:pt x="264" y="1368"/>
                  </a:cubicBezTo>
                  <a:cubicBezTo>
                    <a:pt x="237" y="1424"/>
                    <a:pt x="192" y="1493"/>
                    <a:pt x="123" y="1527"/>
                  </a:cubicBezTo>
                  <a:cubicBezTo>
                    <a:pt x="100" y="1538"/>
                    <a:pt x="87" y="1563"/>
                    <a:pt x="91" y="1588"/>
                  </a:cubicBezTo>
                  <a:cubicBezTo>
                    <a:pt x="95" y="1614"/>
                    <a:pt x="114" y="1633"/>
                    <a:pt x="140" y="1637"/>
                  </a:cubicBezTo>
                  <a:cubicBezTo>
                    <a:pt x="154" y="1640"/>
                    <a:pt x="175" y="1642"/>
                    <a:pt x="200" y="1642"/>
                  </a:cubicBezTo>
                  <a:cubicBezTo>
                    <a:pt x="270" y="1642"/>
                    <a:pt x="375" y="1625"/>
                    <a:pt x="481" y="1545"/>
                  </a:cubicBezTo>
                  <a:cubicBezTo>
                    <a:pt x="600" y="1611"/>
                    <a:pt x="730" y="1644"/>
                    <a:pt x="860" y="1644"/>
                  </a:cubicBezTo>
                  <a:cubicBezTo>
                    <a:pt x="1063" y="1644"/>
                    <a:pt x="1263" y="1565"/>
                    <a:pt x="1414" y="1414"/>
                  </a:cubicBezTo>
                  <a:cubicBezTo>
                    <a:pt x="1563" y="1265"/>
                    <a:pt x="1644" y="1069"/>
                    <a:pt x="1644" y="859"/>
                  </a:cubicBezTo>
                  <a:close/>
                  <a:moveTo>
                    <a:pt x="493" y="1485"/>
                  </a:moveTo>
                  <a:cubicBezTo>
                    <a:pt x="481" y="1478"/>
                    <a:pt x="465" y="1481"/>
                    <a:pt x="456" y="1491"/>
                  </a:cubicBezTo>
                  <a:cubicBezTo>
                    <a:pt x="455" y="1492"/>
                    <a:pt x="454" y="1493"/>
                    <a:pt x="452" y="1494"/>
                  </a:cubicBezTo>
                  <a:cubicBezTo>
                    <a:pt x="324" y="1594"/>
                    <a:pt x="197" y="1587"/>
                    <a:pt x="148" y="1580"/>
                  </a:cubicBezTo>
                  <a:cubicBezTo>
                    <a:pt x="148" y="1579"/>
                    <a:pt x="148" y="1579"/>
                    <a:pt x="148" y="1579"/>
                  </a:cubicBezTo>
                  <a:cubicBezTo>
                    <a:pt x="239" y="1535"/>
                    <a:pt x="293" y="1445"/>
                    <a:pt x="323" y="1378"/>
                  </a:cubicBezTo>
                  <a:cubicBezTo>
                    <a:pt x="326" y="1371"/>
                    <a:pt x="326" y="1364"/>
                    <a:pt x="324" y="1358"/>
                  </a:cubicBezTo>
                  <a:cubicBezTo>
                    <a:pt x="324" y="1352"/>
                    <a:pt x="321" y="1345"/>
                    <a:pt x="317" y="1340"/>
                  </a:cubicBezTo>
                  <a:cubicBezTo>
                    <a:pt x="63" y="1054"/>
                    <a:pt x="76" y="617"/>
                    <a:pt x="347" y="346"/>
                  </a:cubicBezTo>
                  <a:cubicBezTo>
                    <a:pt x="630" y="63"/>
                    <a:pt x="1091" y="63"/>
                    <a:pt x="1373" y="346"/>
                  </a:cubicBezTo>
                  <a:cubicBezTo>
                    <a:pt x="1510" y="483"/>
                    <a:pt x="1586" y="665"/>
                    <a:pt x="1586" y="859"/>
                  </a:cubicBezTo>
                  <a:cubicBezTo>
                    <a:pt x="1586" y="1053"/>
                    <a:pt x="1510" y="1235"/>
                    <a:pt x="1373" y="1373"/>
                  </a:cubicBezTo>
                  <a:cubicBezTo>
                    <a:pt x="1140" y="1606"/>
                    <a:pt x="778" y="1653"/>
                    <a:pt x="493" y="1485"/>
                  </a:cubicBezTo>
                  <a:close/>
                  <a:moveTo>
                    <a:pt x="493" y="1485"/>
                  </a:moveTo>
                  <a:cubicBezTo>
                    <a:pt x="493" y="1485"/>
                    <a:pt x="493" y="1485"/>
                    <a:pt x="493" y="148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276"/>
            <p:cNvSpPr>
              <a:spLocks noEditPoints="1"/>
            </p:cNvSpPr>
            <p:nvPr/>
          </p:nvSpPr>
          <p:spPr bwMode="auto">
            <a:xfrm>
              <a:off x="15081250" y="8342313"/>
              <a:ext cx="442913" cy="825500"/>
            </a:xfrm>
            <a:custGeom>
              <a:avLst/>
              <a:gdLst>
                <a:gd name="T0" fmla="*/ 239 w 378"/>
                <a:gd name="T1" fmla="*/ 325 h 709"/>
                <a:gd name="T2" fmla="*/ 139 w 378"/>
                <a:gd name="T3" fmla="*/ 325 h 709"/>
                <a:gd name="T4" fmla="*/ 58 w 378"/>
                <a:gd name="T5" fmla="*/ 244 h 709"/>
                <a:gd name="T6" fmla="*/ 139 w 378"/>
                <a:gd name="T7" fmla="*/ 163 h 709"/>
                <a:gd name="T8" fmla="*/ 316 w 378"/>
                <a:gd name="T9" fmla="*/ 163 h 709"/>
                <a:gd name="T10" fmla="*/ 345 w 378"/>
                <a:gd name="T11" fmla="*/ 134 h 709"/>
                <a:gd name="T12" fmla="*/ 316 w 378"/>
                <a:gd name="T13" fmla="*/ 105 h 709"/>
                <a:gd name="T14" fmla="*/ 218 w 378"/>
                <a:gd name="T15" fmla="*/ 105 h 709"/>
                <a:gd name="T16" fmla="*/ 218 w 378"/>
                <a:gd name="T17" fmla="*/ 29 h 709"/>
                <a:gd name="T18" fmla="*/ 189 w 378"/>
                <a:gd name="T19" fmla="*/ 0 h 709"/>
                <a:gd name="T20" fmla="*/ 160 w 378"/>
                <a:gd name="T21" fmla="*/ 29 h 709"/>
                <a:gd name="T22" fmla="*/ 160 w 378"/>
                <a:gd name="T23" fmla="*/ 105 h 709"/>
                <a:gd name="T24" fmla="*/ 139 w 378"/>
                <a:gd name="T25" fmla="*/ 105 h 709"/>
                <a:gd name="T26" fmla="*/ 0 w 378"/>
                <a:gd name="T27" fmla="*/ 244 h 709"/>
                <a:gd name="T28" fmla="*/ 139 w 378"/>
                <a:gd name="T29" fmla="*/ 383 h 709"/>
                <a:gd name="T30" fmla="*/ 239 w 378"/>
                <a:gd name="T31" fmla="*/ 383 h 709"/>
                <a:gd name="T32" fmla="*/ 320 w 378"/>
                <a:gd name="T33" fmla="*/ 464 h 709"/>
                <a:gd name="T34" fmla="*/ 239 w 378"/>
                <a:gd name="T35" fmla="*/ 545 h 709"/>
                <a:gd name="T36" fmla="*/ 59 w 378"/>
                <a:gd name="T37" fmla="*/ 545 h 709"/>
                <a:gd name="T38" fmla="*/ 30 w 378"/>
                <a:gd name="T39" fmla="*/ 574 h 709"/>
                <a:gd name="T40" fmla="*/ 59 w 378"/>
                <a:gd name="T41" fmla="*/ 603 h 709"/>
                <a:gd name="T42" fmla="*/ 160 w 378"/>
                <a:gd name="T43" fmla="*/ 603 h 709"/>
                <a:gd name="T44" fmla="*/ 160 w 378"/>
                <a:gd name="T45" fmla="*/ 680 h 709"/>
                <a:gd name="T46" fmla="*/ 189 w 378"/>
                <a:gd name="T47" fmla="*/ 709 h 709"/>
                <a:gd name="T48" fmla="*/ 218 w 378"/>
                <a:gd name="T49" fmla="*/ 680 h 709"/>
                <a:gd name="T50" fmla="*/ 218 w 378"/>
                <a:gd name="T51" fmla="*/ 603 h 709"/>
                <a:gd name="T52" fmla="*/ 239 w 378"/>
                <a:gd name="T53" fmla="*/ 603 h 709"/>
                <a:gd name="T54" fmla="*/ 378 w 378"/>
                <a:gd name="T55" fmla="*/ 464 h 709"/>
                <a:gd name="T56" fmla="*/ 239 w 378"/>
                <a:gd name="T57" fmla="*/ 325 h 709"/>
                <a:gd name="T58" fmla="*/ 239 w 378"/>
                <a:gd name="T59" fmla="*/ 325 h 709"/>
                <a:gd name="T60" fmla="*/ 239 w 378"/>
                <a:gd name="T61" fmla="*/ 32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8" h="709">
                  <a:moveTo>
                    <a:pt x="239" y="325"/>
                  </a:moveTo>
                  <a:cubicBezTo>
                    <a:pt x="139" y="325"/>
                    <a:pt x="139" y="325"/>
                    <a:pt x="139" y="325"/>
                  </a:cubicBezTo>
                  <a:cubicBezTo>
                    <a:pt x="95" y="325"/>
                    <a:pt x="58" y="289"/>
                    <a:pt x="58" y="244"/>
                  </a:cubicBezTo>
                  <a:cubicBezTo>
                    <a:pt x="58" y="199"/>
                    <a:pt x="94" y="163"/>
                    <a:pt x="139" y="163"/>
                  </a:cubicBezTo>
                  <a:cubicBezTo>
                    <a:pt x="316" y="163"/>
                    <a:pt x="316" y="163"/>
                    <a:pt x="316" y="163"/>
                  </a:cubicBezTo>
                  <a:cubicBezTo>
                    <a:pt x="332" y="163"/>
                    <a:pt x="345" y="150"/>
                    <a:pt x="345" y="134"/>
                  </a:cubicBezTo>
                  <a:cubicBezTo>
                    <a:pt x="345" y="118"/>
                    <a:pt x="332" y="105"/>
                    <a:pt x="316" y="105"/>
                  </a:cubicBezTo>
                  <a:cubicBezTo>
                    <a:pt x="218" y="105"/>
                    <a:pt x="218" y="105"/>
                    <a:pt x="218" y="105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8" y="13"/>
                    <a:pt x="205" y="0"/>
                    <a:pt x="189" y="0"/>
                  </a:cubicBezTo>
                  <a:cubicBezTo>
                    <a:pt x="173" y="0"/>
                    <a:pt x="160" y="13"/>
                    <a:pt x="160" y="29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39" y="105"/>
                    <a:pt x="139" y="105"/>
                    <a:pt x="139" y="105"/>
                  </a:cubicBezTo>
                  <a:cubicBezTo>
                    <a:pt x="62" y="105"/>
                    <a:pt x="0" y="167"/>
                    <a:pt x="0" y="244"/>
                  </a:cubicBezTo>
                  <a:cubicBezTo>
                    <a:pt x="0" y="320"/>
                    <a:pt x="62" y="383"/>
                    <a:pt x="139" y="383"/>
                  </a:cubicBezTo>
                  <a:cubicBezTo>
                    <a:pt x="239" y="383"/>
                    <a:pt x="239" y="383"/>
                    <a:pt x="239" y="383"/>
                  </a:cubicBezTo>
                  <a:cubicBezTo>
                    <a:pt x="284" y="383"/>
                    <a:pt x="320" y="419"/>
                    <a:pt x="320" y="464"/>
                  </a:cubicBezTo>
                  <a:cubicBezTo>
                    <a:pt x="320" y="508"/>
                    <a:pt x="284" y="545"/>
                    <a:pt x="239" y="545"/>
                  </a:cubicBezTo>
                  <a:cubicBezTo>
                    <a:pt x="59" y="545"/>
                    <a:pt x="59" y="545"/>
                    <a:pt x="59" y="545"/>
                  </a:cubicBezTo>
                  <a:cubicBezTo>
                    <a:pt x="43" y="545"/>
                    <a:pt x="30" y="558"/>
                    <a:pt x="30" y="574"/>
                  </a:cubicBezTo>
                  <a:cubicBezTo>
                    <a:pt x="30" y="590"/>
                    <a:pt x="43" y="603"/>
                    <a:pt x="59" y="603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0" y="680"/>
                    <a:pt x="160" y="680"/>
                    <a:pt x="160" y="680"/>
                  </a:cubicBezTo>
                  <a:cubicBezTo>
                    <a:pt x="160" y="696"/>
                    <a:pt x="173" y="709"/>
                    <a:pt x="189" y="709"/>
                  </a:cubicBezTo>
                  <a:cubicBezTo>
                    <a:pt x="205" y="709"/>
                    <a:pt x="218" y="696"/>
                    <a:pt x="218" y="680"/>
                  </a:cubicBezTo>
                  <a:cubicBezTo>
                    <a:pt x="218" y="603"/>
                    <a:pt x="218" y="603"/>
                    <a:pt x="218" y="603"/>
                  </a:cubicBezTo>
                  <a:cubicBezTo>
                    <a:pt x="239" y="603"/>
                    <a:pt x="239" y="603"/>
                    <a:pt x="239" y="603"/>
                  </a:cubicBezTo>
                  <a:cubicBezTo>
                    <a:pt x="316" y="603"/>
                    <a:pt x="378" y="541"/>
                    <a:pt x="378" y="464"/>
                  </a:cubicBezTo>
                  <a:cubicBezTo>
                    <a:pt x="378" y="387"/>
                    <a:pt x="316" y="325"/>
                    <a:pt x="239" y="325"/>
                  </a:cubicBezTo>
                  <a:close/>
                  <a:moveTo>
                    <a:pt x="239" y="325"/>
                  </a:moveTo>
                  <a:cubicBezTo>
                    <a:pt x="239" y="325"/>
                    <a:pt x="239" y="325"/>
                    <a:pt x="239" y="3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277"/>
            <p:cNvSpPr>
              <a:spLocks noEditPoints="1"/>
            </p:cNvSpPr>
            <p:nvPr/>
          </p:nvSpPr>
          <p:spPr bwMode="auto">
            <a:xfrm>
              <a:off x="14774863" y="9161463"/>
              <a:ext cx="74613" cy="71438"/>
            </a:xfrm>
            <a:custGeom>
              <a:avLst/>
              <a:gdLst>
                <a:gd name="T0" fmla="*/ 12 w 64"/>
                <a:gd name="T1" fmla="*/ 11 h 61"/>
                <a:gd name="T2" fmla="*/ 10 w 64"/>
                <a:gd name="T3" fmla="*/ 52 h 61"/>
                <a:gd name="T4" fmla="*/ 32 w 64"/>
                <a:gd name="T5" fmla="*/ 61 h 61"/>
                <a:gd name="T6" fmla="*/ 51 w 64"/>
                <a:gd name="T7" fmla="*/ 54 h 61"/>
                <a:gd name="T8" fmla="*/ 53 w 64"/>
                <a:gd name="T9" fmla="*/ 13 h 61"/>
                <a:gd name="T10" fmla="*/ 12 w 64"/>
                <a:gd name="T11" fmla="*/ 11 h 61"/>
                <a:gd name="T12" fmla="*/ 12 w 64"/>
                <a:gd name="T13" fmla="*/ 11 h 61"/>
                <a:gd name="T14" fmla="*/ 12 w 64"/>
                <a:gd name="T15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12" y="11"/>
                  </a:moveTo>
                  <a:cubicBezTo>
                    <a:pt x="1" y="22"/>
                    <a:pt x="0" y="40"/>
                    <a:pt x="10" y="52"/>
                  </a:cubicBezTo>
                  <a:cubicBezTo>
                    <a:pt x="16" y="58"/>
                    <a:pt x="24" y="61"/>
                    <a:pt x="32" y="61"/>
                  </a:cubicBezTo>
                  <a:cubicBezTo>
                    <a:pt x="39" y="61"/>
                    <a:pt x="46" y="59"/>
                    <a:pt x="51" y="54"/>
                  </a:cubicBezTo>
                  <a:cubicBezTo>
                    <a:pt x="63" y="43"/>
                    <a:pt x="64" y="24"/>
                    <a:pt x="53" y="13"/>
                  </a:cubicBezTo>
                  <a:cubicBezTo>
                    <a:pt x="43" y="1"/>
                    <a:pt x="24" y="0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278"/>
            <p:cNvSpPr>
              <a:spLocks noEditPoints="1"/>
            </p:cNvSpPr>
            <p:nvPr/>
          </p:nvSpPr>
          <p:spPr bwMode="auto">
            <a:xfrm>
              <a:off x="14773275" y="8274051"/>
              <a:ext cx="76200" cy="71438"/>
            </a:xfrm>
            <a:custGeom>
              <a:avLst/>
              <a:gdLst>
                <a:gd name="T0" fmla="*/ 32 w 65"/>
                <a:gd name="T1" fmla="*/ 61 h 61"/>
                <a:gd name="T2" fmla="*/ 54 w 65"/>
                <a:gd name="T3" fmla="*/ 52 h 61"/>
                <a:gd name="T4" fmla="*/ 52 w 65"/>
                <a:gd name="T5" fmla="*/ 11 h 61"/>
                <a:gd name="T6" fmla="*/ 11 w 65"/>
                <a:gd name="T7" fmla="*/ 13 h 61"/>
                <a:gd name="T8" fmla="*/ 13 w 65"/>
                <a:gd name="T9" fmla="*/ 54 h 61"/>
                <a:gd name="T10" fmla="*/ 32 w 65"/>
                <a:gd name="T11" fmla="*/ 61 h 61"/>
                <a:gd name="T12" fmla="*/ 32 w 65"/>
                <a:gd name="T13" fmla="*/ 61 h 61"/>
                <a:gd name="T14" fmla="*/ 32 w 6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32" y="61"/>
                  </a:moveTo>
                  <a:cubicBezTo>
                    <a:pt x="40" y="61"/>
                    <a:pt x="48" y="58"/>
                    <a:pt x="54" y="52"/>
                  </a:cubicBezTo>
                  <a:cubicBezTo>
                    <a:pt x="65" y="40"/>
                    <a:pt x="64" y="22"/>
                    <a:pt x="52" y="11"/>
                  </a:cubicBezTo>
                  <a:cubicBezTo>
                    <a:pt x="40" y="0"/>
                    <a:pt x="22" y="1"/>
                    <a:pt x="11" y="13"/>
                  </a:cubicBezTo>
                  <a:cubicBezTo>
                    <a:pt x="0" y="25"/>
                    <a:pt x="1" y="43"/>
                    <a:pt x="13" y="54"/>
                  </a:cubicBezTo>
                  <a:cubicBezTo>
                    <a:pt x="18" y="59"/>
                    <a:pt x="25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279"/>
            <p:cNvSpPr>
              <a:spLocks noEditPoints="1"/>
            </p:cNvSpPr>
            <p:nvPr/>
          </p:nvSpPr>
          <p:spPr bwMode="auto">
            <a:xfrm>
              <a:off x="15919450" y="8596313"/>
              <a:ext cx="73025" cy="71438"/>
            </a:xfrm>
            <a:custGeom>
              <a:avLst/>
              <a:gdLst>
                <a:gd name="T0" fmla="*/ 3 w 63"/>
                <a:gd name="T1" fmla="*/ 37 h 61"/>
                <a:gd name="T2" fmla="*/ 31 w 63"/>
                <a:gd name="T3" fmla="*/ 61 h 61"/>
                <a:gd name="T4" fmla="*/ 37 w 63"/>
                <a:gd name="T5" fmla="*/ 60 h 61"/>
                <a:gd name="T6" fmla="*/ 60 w 63"/>
                <a:gd name="T7" fmla="*/ 26 h 61"/>
                <a:gd name="T8" fmla="*/ 26 w 63"/>
                <a:gd name="T9" fmla="*/ 3 h 61"/>
                <a:gd name="T10" fmla="*/ 3 w 63"/>
                <a:gd name="T11" fmla="*/ 37 h 61"/>
                <a:gd name="T12" fmla="*/ 3 w 63"/>
                <a:gd name="T13" fmla="*/ 37 h 61"/>
                <a:gd name="T14" fmla="*/ 3 w 63"/>
                <a:gd name="T15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1">
                  <a:moveTo>
                    <a:pt x="3" y="37"/>
                  </a:moveTo>
                  <a:cubicBezTo>
                    <a:pt x="5" y="51"/>
                    <a:pt x="18" y="61"/>
                    <a:pt x="31" y="61"/>
                  </a:cubicBezTo>
                  <a:cubicBezTo>
                    <a:pt x="33" y="61"/>
                    <a:pt x="35" y="61"/>
                    <a:pt x="37" y="60"/>
                  </a:cubicBezTo>
                  <a:cubicBezTo>
                    <a:pt x="52" y="57"/>
                    <a:pt x="63" y="42"/>
                    <a:pt x="60" y="26"/>
                  </a:cubicBezTo>
                  <a:cubicBezTo>
                    <a:pt x="57" y="11"/>
                    <a:pt x="42" y="0"/>
                    <a:pt x="26" y="3"/>
                  </a:cubicBezTo>
                  <a:cubicBezTo>
                    <a:pt x="10" y="6"/>
                    <a:pt x="0" y="21"/>
                    <a:pt x="3" y="37"/>
                  </a:cubicBezTo>
                  <a:close/>
                  <a:moveTo>
                    <a:pt x="3" y="37"/>
                  </a:moveTo>
                  <a:cubicBezTo>
                    <a:pt x="3" y="37"/>
                    <a:pt x="3" y="37"/>
                    <a:pt x="3" y="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280"/>
            <p:cNvSpPr>
              <a:spLocks noEditPoints="1"/>
            </p:cNvSpPr>
            <p:nvPr/>
          </p:nvSpPr>
          <p:spPr bwMode="auto">
            <a:xfrm>
              <a:off x="14700250" y="9064626"/>
              <a:ext cx="77788" cy="71438"/>
            </a:xfrm>
            <a:custGeom>
              <a:avLst/>
              <a:gdLst>
                <a:gd name="T0" fmla="*/ 17 w 66"/>
                <a:gd name="T1" fmla="*/ 9 h 62"/>
                <a:gd name="T2" fmla="*/ 8 w 66"/>
                <a:gd name="T3" fmla="*/ 49 h 62"/>
                <a:gd name="T4" fmla="*/ 33 w 66"/>
                <a:gd name="T5" fmla="*/ 62 h 62"/>
                <a:gd name="T6" fmla="*/ 48 w 66"/>
                <a:gd name="T7" fmla="*/ 58 h 62"/>
                <a:gd name="T8" fmla="*/ 57 w 66"/>
                <a:gd name="T9" fmla="*/ 18 h 62"/>
                <a:gd name="T10" fmla="*/ 17 w 66"/>
                <a:gd name="T11" fmla="*/ 9 h 62"/>
                <a:gd name="T12" fmla="*/ 17 w 66"/>
                <a:gd name="T13" fmla="*/ 9 h 62"/>
                <a:gd name="T14" fmla="*/ 17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7" y="9"/>
                  </a:moveTo>
                  <a:cubicBezTo>
                    <a:pt x="4" y="17"/>
                    <a:pt x="0" y="35"/>
                    <a:pt x="8" y="49"/>
                  </a:cubicBezTo>
                  <a:cubicBezTo>
                    <a:pt x="14" y="58"/>
                    <a:pt x="23" y="62"/>
                    <a:pt x="33" y="62"/>
                  </a:cubicBezTo>
                  <a:cubicBezTo>
                    <a:pt x="38" y="62"/>
                    <a:pt x="43" y="61"/>
                    <a:pt x="48" y="58"/>
                  </a:cubicBezTo>
                  <a:cubicBezTo>
                    <a:pt x="62" y="49"/>
                    <a:pt x="66" y="32"/>
                    <a:pt x="57" y="18"/>
                  </a:cubicBezTo>
                  <a:cubicBezTo>
                    <a:pt x="49" y="4"/>
                    <a:pt x="31" y="0"/>
                    <a:pt x="17" y="9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281"/>
            <p:cNvSpPr>
              <a:spLocks noEditPoints="1"/>
            </p:cNvSpPr>
            <p:nvPr/>
          </p:nvSpPr>
          <p:spPr bwMode="auto">
            <a:xfrm>
              <a:off x="15559088" y="8128001"/>
              <a:ext cx="77788" cy="71438"/>
            </a:xfrm>
            <a:custGeom>
              <a:avLst/>
              <a:gdLst>
                <a:gd name="T0" fmla="*/ 20 w 66"/>
                <a:gd name="T1" fmla="*/ 59 h 62"/>
                <a:gd name="T2" fmla="*/ 33 w 66"/>
                <a:gd name="T3" fmla="*/ 62 h 62"/>
                <a:gd name="T4" fmla="*/ 59 w 66"/>
                <a:gd name="T5" fmla="*/ 46 h 62"/>
                <a:gd name="T6" fmla="*/ 46 w 66"/>
                <a:gd name="T7" fmla="*/ 7 h 62"/>
                <a:gd name="T8" fmla="*/ 7 w 66"/>
                <a:gd name="T9" fmla="*/ 20 h 62"/>
                <a:gd name="T10" fmla="*/ 20 w 66"/>
                <a:gd name="T11" fmla="*/ 59 h 62"/>
                <a:gd name="T12" fmla="*/ 20 w 66"/>
                <a:gd name="T13" fmla="*/ 59 h 62"/>
                <a:gd name="T14" fmla="*/ 20 w 66"/>
                <a:gd name="T15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20" y="59"/>
                  </a:moveTo>
                  <a:cubicBezTo>
                    <a:pt x="24" y="61"/>
                    <a:pt x="29" y="62"/>
                    <a:pt x="33" y="62"/>
                  </a:cubicBezTo>
                  <a:cubicBezTo>
                    <a:pt x="44" y="62"/>
                    <a:pt x="54" y="56"/>
                    <a:pt x="59" y="46"/>
                  </a:cubicBezTo>
                  <a:cubicBezTo>
                    <a:pt x="66" y="31"/>
                    <a:pt x="60" y="14"/>
                    <a:pt x="46" y="7"/>
                  </a:cubicBezTo>
                  <a:cubicBezTo>
                    <a:pt x="31" y="0"/>
                    <a:pt x="14" y="5"/>
                    <a:pt x="7" y="20"/>
                  </a:cubicBezTo>
                  <a:cubicBezTo>
                    <a:pt x="0" y="34"/>
                    <a:pt x="6" y="51"/>
                    <a:pt x="20" y="59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282"/>
            <p:cNvSpPr>
              <a:spLocks noEditPoints="1"/>
            </p:cNvSpPr>
            <p:nvPr/>
          </p:nvSpPr>
          <p:spPr bwMode="auto">
            <a:xfrm>
              <a:off x="15884525" y="8478838"/>
              <a:ext cx="76200" cy="73025"/>
            </a:xfrm>
            <a:custGeom>
              <a:avLst/>
              <a:gdLst>
                <a:gd name="T0" fmla="*/ 6 w 66"/>
                <a:gd name="T1" fmla="*/ 43 h 62"/>
                <a:gd name="T2" fmla="*/ 33 w 66"/>
                <a:gd name="T3" fmla="*/ 62 h 62"/>
                <a:gd name="T4" fmla="*/ 43 w 66"/>
                <a:gd name="T5" fmla="*/ 60 h 62"/>
                <a:gd name="T6" fmla="*/ 60 w 66"/>
                <a:gd name="T7" fmla="*/ 22 h 62"/>
                <a:gd name="T8" fmla="*/ 22 w 66"/>
                <a:gd name="T9" fmla="*/ 6 h 62"/>
                <a:gd name="T10" fmla="*/ 6 w 66"/>
                <a:gd name="T11" fmla="*/ 43 h 62"/>
                <a:gd name="T12" fmla="*/ 6 w 66"/>
                <a:gd name="T13" fmla="*/ 43 h 62"/>
                <a:gd name="T14" fmla="*/ 6 w 66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6" y="43"/>
                  </a:moveTo>
                  <a:cubicBezTo>
                    <a:pt x="10" y="55"/>
                    <a:pt x="21" y="62"/>
                    <a:pt x="33" y="62"/>
                  </a:cubicBezTo>
                  <a:cubicBezTo>
                    <a:pt x="36" y="62"/>
                    <a:pt x="40" y="61"/>
                    <a:pt x="43" y="60"/>
                  </a:cubicBezTo>
                  <a:cubicBezTo>
                    <a:pt x="58" y="54"/>
                    <a:pt x="66" y="37"/>
                    <a:pt x="60" y="22"/>
                  </a:cubicBezTo>
                  <a:cubicBezTo>
                    <a:pt x="54" y="7"/>
                    <a:pt x="37" y="0"/>
                    <a:pt x="22" y="6"/>
                  </a:cubicBezTo>
                  <a:cubicBezTo>
                    <a:pt x="7" y="11"/>
                    <a:pt x="0" y="28"/>
                    <a:pt x="6" y="43"/>
                  </a:cubicBezTo>
                  <a:close/>
                  <a:moveTo>
                    <a:pt x="6" y="43"/>
                  </a:moveTo>
                  <a:cubicBezTo>
                    <a:pt x="6" y="43"/>
                    <a:pt x="6" y="43"/>
                    <a:pt x="6" y="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283"/>
            <p:cNvSpPr>
              <a:spLocks noEditPoints="1"/>
            </p:cNvSpPr>
            <p:nvPr/>
          </p:nvSpPr>
          <p:spPr bwMode="auto">
            <a:xfrm>
              <a:off x="15446375" y="8083551"/>
              <a:ext cx="76200" cy="71438"/>
            </a:xfrm>
            <a:custGeom>
              <a:avLst/>
              <a:gdLst>
                <a:gd name="T0" fmla="*/ 25 w 65"/>
                <a:gd name="T1" fmla="*/ 61 h 62"/>
                <a:gd name="T2" fmla="*/ 33 w 65"/>
                <a:gd name="T3" fmla="*/ 62 h 62"/>
                <a:gd name="T4" fmla="*/ 61 w 65"/>
                <a:gd name="T5" fmla="*/ 41 h 62"/>
                <a:gd name="T6" fmla="*/ 41 w 65"/>
                <a:gd name="T7" fmla="*/ 5 h 62"/>
                <a:gd name="T8" fmla="*/ 5 w 65"/>
                <a:gd name="T9" fmla="*/ 25 h 62"/>
                <a:gd name="T10" fmla="*/ 25 w 65"/>
                <a:gd name="T11" fmla="*/ 61 h 62"/>
                <a:gd name="T12" fmla="*/ 25 w 65"/>
                <a:gd name="T13" fmla="*/ 61 h 62"/>
                <a:gd name="T14" fmla="*/ 25 w 65"/>
                <a:gd name="T15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25" y="61"/>
                  </a:moveTo>
                  <a:cubicBezTo>
                    <a:pt x="28" y="62"/>
                    <a:pt x="31" y="62"/>
                    <a:pt x="33" y="62"/>
                  </a:cubicBezTo>
                  <a:cubicBezTo>
                    <a:pt x="46" y="62"/>
                    <a:pt x="57" y="54"/>
                    <a:pt x="61" y="41"/>
                  </a:cubicBezTo>
                  <a:cubicBezTo>
                    <a:pt x="65" y="25"/>
                    <a:pt x="56" y="9"/>
                    <a:pt x="41" y="5"/>
                  </a:cubicBezTo>
                  <a:cubicBezTo>
                    <a:pt x="25" y="0"/>
                    <a:pt x="9" y="9"/>
                    <a:pt x="5" y="25"/>
                  </a:cubicBezTo>
                  <a:cubicBezTo>
                    <a:pt x="0" y="41"/>
                    <a:pt x="9" y="57"/>
                    <a:pt x="25" y="61"/>
                  </a:cubicBezTo>
                  <a:close/>
                  <a:moveTo>
                    <a:pt x="25" y="61"/>
                  </a:moveTo>
                  <a:cubicBezTo>
                    <a:pt x="25" y="61"/>
                    <a:pt x="25" y="61"/>
                    <a:pt x="25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284"/>
            <p:cNvSpPr>
              <a:spLocks noEditPoints="1"/>
            </p:cNvSpPr>
            <p:nvPr/>
          </p:nvSpPr>
          <p:spPr bwMode="auto">
            <a:xfrm>
              <a:off x="14644688" y="8956676"/>
              <a:ext cx="77788" cy="71438"/>
            </a:xfrm>
            <a:custGeom>
              <a:avLst/>
              <a:gdLst>
                <a:gd name="T0" fmla="*/ 60 w 66"/>
                <a:gd name="T1" fmla="*/ 22 h 62"/>
                <a:gd name="T2" fmla="*/ 23 w 66"/>
                <a:gd name="T3" fmla="*/ 6 h 62"/>
                <a:gd name="T4" fmla="*/ 6 w 66"/>
                <a:gd name="T5" fmla="*/ 43 h 62"/>
                <a:gd name="T6" fmla="*/ 33 w 66"/>
                <a:gd name="T7" fmla="*/ 62 h 62"/>
                <a:gd name="T8" fmla="*/ 44 w 66"/>
                <a:gd name="T9" fmla="*/ 60 h 62"/>
                <a:gd name="T10" fmla="*/ 60 w 66"/>
                <a:gd name="T11" fmla="*/ 22 h 62"/>
                <a:gd name="T12" fmla="*/ 60 w 66"/>
                <a:gd name="T13" fmla="*/ 22 h 62"/>
                <a:gd name="T14" fmla="*/ 60 w 66"/>
                <a:gd name="T15" fmla="*/ 2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60" y="22"/>
                  </a:moveTo>
                  <a:cubicBezTo>
                    <a:pt x="55" y="7"/>
                    <a:pt x="38" y="0"/>
                    <a:pt x="23" y="6"/>
                  </a:cubicBezTo>
                  <a:cubicBezTo>
                    <a:pt x="8" y="11"/>
                    <a:pt x="0" y="28"/>
                    <a:pt x="6" y="43"/>
                  </a:cubicBezTo>
                  <a:cubicBezTo>
                    <a:pt x="11" y="55"/>
                    <a:pt x="22" y="62"/>
                    <a:pt x="33" y="62"/>
                  </a:cubicBezTo>
                  <a:cubicBezTo>
                    <a:pt x="37" y="62"/>
                    <a:pt x="40" y="61"/>
                    <a:pt x="44" y="60"/>
                  </a:cubicBezTo>
                  <a:cubicBezTo>
                    <a:pt x="59" y="54"/>
                    <a:pt x="66" y="37"/>
                    <a:pt x="60" y="22"/>
                  </a:cubicBezTo>
                  <a:close/>
                  <a:moveTo>
                    <a:pt x="60" y="22"/>
                  </a:moveTo>
                  <a:cubicBezTo>
                    <a:pt x="60" y="22"/>
                    <a:pt x="60" y="22"/>
                    <a:pt x="60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285"/>
            <p:cNvSpPr>
              <a:spLocks noEditPoints="1"/>
            </p:cNvSpPr>
            <p:nvPr/>
          </p:nvSpPr>
          <p:spPr bwMode="auto">
            <a:xfrm>
              <a:off x="15560675" y="9305926"/>
              <a:ext cx="77788" cy="73025"/>
            </a:xfrm>
            <a:custGeom>
              <a:avLst/>
              <a:gdLst>
                <a:gd name="T0" fmla="*/ 20 w 66"/>
                <a:gd name="T1" fmla="*/ 8 h 63"/>
                <a:gd name="T2" fmla="*/ 7 w 66"/>
                <a:gd name="T3" fmla="*/ 47 h 63"/>
                <a:gd name="T4" fmla="*/ 33 w 66"/>
                <a:gd name="T5" fmla="*/ 63 h 63"/>
                <a:gd name="T6" fmla="*/ 46 w 66"/>
                <a:gd name="T7" fmla="*/ 60 h 63"/>
                <a:gd name="T8" fmla="*/ 59 w 66"/>
                <a:gd name="T9" fmla="*/ 21 h 63"/>
                <a:gd name="T10" fmla="*/ 20 w 66"/>
                <a:gd name="T11" fmla="*/ 8 h 63"/>
                <a:gd name="T12" fmla="*/ 20 w 66"/>
                <a:gd name="T13" fmla="*/ 8 h 63"/>
                <a:gd name="T14" fmla="*/ 20 w 66"/>
                <a:gd name="T15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3">
                  <a:moveTo>
                    <a:pt x="20" y="8"/>
                  </a:moveTo>
                  <a:cubicBezTo>
                    <a:pt x="6" y="15"/>
                    <a:pt x="0" y="32"/>
                    <a:pt x="7" y="47"/>
                  </a:cubicBezTo>
                  <a:cubicBezTo>
                    <a:pt x="13" y="57"/>
                    <a:pt x="23" y="63"/>
                    <a:pt x="33" y="63"/>
                  </a:cubicBezTo>
                  <a:cubicBezTo>
                    <a:pt x="38" y="63"/>
                    <a:pt x="42" y="62"/>
                    <a:pt x="46" y="60"/>
                  </a:cubicBezTo>
                  <a:cubicBezTo>
                    <a:pt x="61" y="52"/>
                    <a:pt x="66" y="35"/>
                    <a:pt x="59" y="21"/>
                  </a:cubicBezTo>
                  <a:cubicBezTo>
                    <a:pt x="52" y="6"/>
                    <a:pt x="35" y="0"/>
                    <a:pt x="20" y="8"/>
                  </a:cubicBezTo>
                  <a:close/>
                  <a:moveTo>
                    <a:pt x="20" y="8"/>
                  </a:moveTo>
                  <a:cubicBezTo>
                    <a:pt x="20" y="8"/>
                    <a:pt x="20" y="8"/>
                    <a:pt x="2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286"/>
            <p:cNvSpPr>
              <a:spLocks noEditPoints="1"/>
            </p:cNvSpPr>
            <p:nvPr/>
          </p:nvSpPr>
          <p:spPr bwMode="auto">
            <a:xfrm>
              <a:off x="15933738" y="8721726"/>
              <a:ext cx="68263" cy="66675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8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4"/>
                    <a:pt x="58" y="28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287"/>
            <p:cNvSpPr>
              <a:spLocks noEditPoints="1"/>
            </p:cNvSpPr>
            <p:nvPr/>
          </p:nvSpPr>
          <p:spPr bwMode="auto">
            <a:xfrm>
              <a:off x="15919450" y="8839201"/>
              <a:ext cx="73025" cy="69850"/>
            </a:xfrm>
            <a:custGeom>
              <a:avLst/>
              <a:gdLst>
                <a:gd name="T0" fmla="*/ 37 w 63"/>
                <a:gd name="T1" fmla="*/ 3 h 61"/>
                <a:gd name="T2" fmla="*/ 3 w 63"/>
                <a:gd name="T3" fmla="*/ 27 h 61"/>
                <a:gd name="T4" fmla="*/ 26 w 63"/>
                <a:gd name="T5" fmla="*/ 61 h 61"/>
                <a:gd name="T6" fmla="*/ 32 w 63"/>
                <a:gd name="T7" fmla="*/ 61 h 61"/>
                <a:gd name="T8" fmla="*/ 60 w 63"/>
                <a:gd name="T9" fmla="*/ 37 h 61"/>
                <a:gd name="T10" fmla="*/ 37 w 63"/>
                <a:gd name="T11" fmla="*/ 3 h 61"/>
                <a:gd name="T12" fmla="*/ 37 w 63"/>
                <a:gd name="T13" fmla="*/ 3 h 61"/>
                <a:gd name="T14" fmla="*/ 37 w 63"/>
                <a:gd name="T15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1">
                  <a:moveTo>
                    <a:pt x="37" y="3"/>
                  </a:moveTo>
                  <a:cubicBezTo>
                    <a:pt x="21" y="0"/>
                    <a:pt x="6" y="11"/>
                    <a:pt x="3" y="27"/>
                  </a:cubicBezTo>
                  <a:cubicBezTo>
                    <a:pt x="0" y="42"/>
                    <a:pt x="10" y="57"/>
                    <a:pt x="26" y="61"/>
                  </a:cubicBezTo>
                  <a:cubicBezTo>
                    <a:pt x="28" y="61"/>
                    <a:pt x="30" y="61"/>
                    <a:pt x="32" y="61"/>
                  </a:cubicBezTo>
                  <a:cubicBezTo>
                    <a:pt x="45" y="61"/>
                    <a:pt x="58" y="51"/>
                    <a:pt x="60" y="37"/>
                  </a:cubicBezTo>
                  <a:cubicBezTo>
                    <a:pt x="63" y="21"/>
                    <a:pt x="53" y="6"/>
                    <a:pt x="37" y="3"/>
                  </a:cubicBezTo>
                  <a:close/>
                  <a:moveTo>
                    <a:pt x="37" y="3"/>
                  </a:moveTo>
                  <a:cubicBezTo>
                    <a:pt x="37" y="3"/>
                    <a:pt x="37" y="3"/>
                    <a:pt x="37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288"/>
            <p:cNvSpPr>
              <a:spLocks noEditPoints="1"/>
            </p:cNvSpPr>
            <p:nvPr/>
          </p:nvSpPr>
          <p:spPr bwMode="auto">
            <a:xfrm>
              <a:off x="14612938" y="8840788"/>
              <a:ext cx="74613" cy="71438"/>
            </a:xfrm>
            <a:custGeom>
              <a:avLst/>
              <a:gdLst>
                <a:gd name="T0" fmla="*/ 37 w 63"/>
                <a:gd name="T1" fmla="*/ 60 h 61"/>
                <a:gd name="T2" fmla="*/ 60 w 63"/>
                <a:gd name="T3" fmla="*/ 26 h 61"/>
                <a:gd name="T4" fmla="*/ 26 w 63"/>
                <a:gd name="T5" fmla="*/ 3 h 61"/>
                <a:gd name="T6" fmla="*/ 3 w 63"/>
                <a:gd name="T7" fmla="*/ 37 h 61"/>
                <a:gd name="T8" fmla="*/ 32 w 63"/>
                <a:gd name="T9" fmla="*/ 61 h 61"/>
                <a:gd name="T10" fmla="*/ 37 w 63"/>
                <a:gd name="T11" fmla="*/ 60 h 61"/>
                <a:gd name="T12" fmla="*/ 37 w 63"/>
                <a:gd name="T13" fmla="*/ 60 h 61"/>
                <a:gd name="T14" fmla="*/ 37 w 63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1">
                  <a:moveTo>
                    <a:pt x="37" y="60"/>
                  </a:moveTo>
                  <a:cubicBezTo>
                    <a:pt x="52" y="57"/>
                    <a:pt x="63" y="42"/>
                    <a:pt x="60" y="26"/>
                  </a:cubicBezTo>
                  <a:cubicBezTo>
                    <a:pt x="57" y="11"/>
                    <a:pt x="42" y="0"/>
                    <a:pt x="26" y="3"/>
                  </a:cubicBezTo>
                  <a:cubicBezTo>
                    <a:pt x="11" y="6"/>
                    <a:pt x="0" y="21"/>
                    <a:pt x="3" y="37"/>
                  </a:cubicBezTo>
                  <a:cubicBezTo>
                    <a:pt x="6" y="51"/>
                    <a:pt x="18" y="61"/>
                    <a:pt x="32" y="61"/>
                  </a:cubicBezTo>
                  <a:cubicBezTo>
                    <a:pt x="33" y="60"/>
                    <a:pt x="35" y="60"/>
                    <a:pt x="37" y="60"/>
                  </a:cubicBezTo>
                  <a:close/>
                  <a:moveTo>
                    <a:pt x="37" y="60"/>
                  </a:moveTo>
                  <a:cubicBezTo>
                    <a:pt x="37" y="60"/>
                    <a:pt x="37" y="60"/>
                    <a:pt x="37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289"/>
            <p:cNvSpPr>
              <a:spLocks noEditPoints="1"/>
            </p:cNvSpPr>
            <p:nvPr/>
          </p:nvSpPr>
          <p:spPr bwMode="auto">
            <a:xfrm>
              <a:off x="15663863" y="8191501"/>
              <a:ext cx="77788" cy="73025"/>
            </a:xfrm>
            <a:custGeom>
              <a:avLst/>
              <a:gdLst>
                <a:gd name="T0" fmla="*/ 15 w 66"/>
                <a:gd name="T1" fmla="*/ 56 h 62"/>
                <a:gd name="T2" fmla="*/ 33 w 66"/>
                <a:gd name="T3" fmla="*/ 62 h 62"/>
                <a:gd name="T4" fmla="*/ 56 w 66"/>
                <a:gd name="T5" fmla="*/ 50 h 62"/>
                <a:gd name="T6" fmla="*/ 50 w 66"/>
                <a:gd name="T7" fmla="*/ 9 h 62"/>
                <a:gd name="T8" fmla="*/ 10 w 66"/>
                <a:gd name="T9" fmla="*/ 15 h 62"/>
                <a:gd name="T10" fmla="*/ 15 w 66"/>
                <a:gd name="T11" fmla="*/ 56 h 62"/>
                <a:gd name="T12" fmla="*/ 15 w 66"/>
                <a:gd name="T13" fmla="*/ 56 h 62"/>
                <a:gd name="T14" fmla="*/ 15 w 66"/>
                <a:gd name="T15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5" y="56"/>
                  </a:moveTo>
                  <a:cubicBezTo>
                    <a:pt x="21" y="60"/>
                    <a:pt x="27" y="62"/>
                    <a:pt x="33" y="62"/>
                  </a:cubicBezTo>
                  <a:cubicBezTo>
                    <a:pt x="42" y="62"/>
                    <a:pt x="50" y="58"/>
                    <a:pt x="56" y="50"/>
                  </a:cubicBezTo>
                  <a:cubicBezTo>
                    <a:pt x="66" y="37"/>
                    <a:pt x="63" y="19"/>
                    <a:pt x="50" y="9"/>
                  </a:cubicBezTo>
                  <a:cubicBezTo>
                    <a:pt x="37" y="0"/>
                    <a:pt x="19" y="2"/>
                    <a:pt x="10" y="15"/>
                  </a:cubicBezTo>
                  <a:cubicBezTo>
                    <a:pt x="0" y="28"/>
                    <a:pt x="3" y="46"/>
                    <a:pt x="15" y="56"/>
                  </a:cubicBezTo>
                  <a:close/>
                  <a:moveTo>
                    <a:pt x="15" y="56"/>
                  </a:moveTo>
                  <a:cubicBezTo>
                    <a:pt x="15" y="56"/>
                    <a:pt x="15" y="56"/>
                    <a:pt x="15" y="5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Freeform 290"/>
            <p:cNvSpPr>
              <a:spLocks noEditPoints="1"/>
            </p:cNvSpPr>
            <p:nvPr/>
          </p:nvSpPr>
          <p:spPr bwMode="auto">
            <a:xfrm>
              <a:off x="15830550" y="9063038"/>
              <a:ext cx="76200" cy="73025"/>
            </a:xfrm>
            <a:custGeom>
              <a:avLst/>
              <a:gdLst>
                <a:gd name="T0" fmla="*/ 48 w 66"/>
                <a:gd name="T1" fmla="*/ 8 h 62"/>
                <a:gd name="T2" fmla="*/ 8 w 66"/>
                <a:gd name="T3" fmla="*/ 17 h 62"/>
                <a:gd name="T4" fmla="*/ 17 w 66"/>
                <a:gd name="T5" fmla="*/ 57 h 62"/>
                <a:gd name="T6" fmla="*/ 33 w 66"/>
                <a:gd name="T7" fmla="*/ 62 h 62"/>
                <a:gd name="T8" fmla="*/ 57 w 66"/>
                <a:gd name="T9" fmla="*/ 48 h 62"/>
                <a:gd name="T10" fmla="*/ 48 w 66"/>
                <a:gd name="T11" fmla="*/ 8 h 62"/>
                <a:gd name="T12" fmla="*/ 48 w 66"/>
                <a:gd name="T13" fmla="*/ 8 h 62"/>
                <a:gd name="T14" fmla="*/ 48 w 66"/>
                <a:gd name="T15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8" y="8"/>
                  </a:moveTo>
                  <a:cubicBezTo>
                    <a:pt x="34" y="0"/>
                    <a:pt x="17" y="4"/>
                    <a:pt x="8" y="17"/>
                  </a:cubicBezTo>
                  <a:cubicBezTo>
                    <a:pt x="0" y="31"/>
                    <a:pt x="4" y="49"/>
                    <a:pt x="17" y="57"/>
                  </a:cubicBezTo>
                  <a:cubicBezTo>
                    <a:pt x="22" y="60"/>
                    <a:pt x="27" y="62"/>
                    <a:pt x="33" y="62"/>
                  </a:cubicBezTo>
                  <a:cubicBezTo>
                    <a:pt x="42" y="62"/>
                    <a:pt x="52" y="57"/>
                    <a:pt x="57" y="48"/>
                  </a:cubicBezTo>
                  <a:cubicBezTo>
                    <a:pt x="66" y="34"/>
                    <a:pt x="62" y="16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Freeform 291"/>
            <p:cNvSpPr>
              <a:spLocks noEditPoints="1"/>
            </p:cNvSpPr>
            <p:nvPr/>
          </p:nvSpPr>
          <p:spPr bwMode="auto">
            <a:xfrm>
              <a:off x="15884525" y="8953501"/>
              <a:ext cx="76200" cy="73025"/>
            </a:xfrm>
            <a:custGeom>
              <a:avLst/>
              <a:gdLst>
                <a:gd name="T0" fmla="*/ 43 w 65"/>
                <a:gd name="T1" fmla="*/ 6 h 62"/>
                <a:gd name="T2" fmla="*/ 5 w 65"/>
                <a:gd name="T3" fmla="*/ 23 h 62"/>
                <a:gd name="T4" fmla="*/ 22 w 65"/>
                <a:gd name="T5" fmla="*/ 60 h 62"/>
                <a:gd name="T6" fmla="*/ 32 w 65"/>
                <a:gd name="T7" fmla="*/ 62 h 62"/>
                <a:gd name="T8" fmla="*/ 60 w 65"/>
                <a:gd name="T9" fmla="*/ 43 h 62"/>
                <a:gd name="T10" fmla="*/ 43 w 65"/>
                <a:gd name="T11" fmla="*/ 6 h 62"/>
                <a:gd name="T12" fmla="*/ 43 w 65"/>
                <a:gd name="T13" fmla="*/ 6 h 62"/>
                <a:gd name="T14" fmla="*/ 43 w 65"/>
                <a:gd name="T1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43" y="6"/>
                  </a:moveTo>
                  <a:cubicBezTo>
                    <a:pt x="28" y="0"/>
                    <a:pt x="11" y="8"/>
                    <a:pt x="5" y="23"/>
                  </a:cubicBezTo>
                  <a:cubicBezTo>
                    <a:pt x="0" y="38"/>
                    <a:pt x="7" y="54"/>
                    <a:pt x="22" y="60"/>
                  </a:cubicBezTo>
                  <a:cubicBezTo>
                    <a:pt x="25" y="61"/>
                    <a:pt x="29" y="62"/>
                    <a:pt x="32" y="62"/>
                  </a:cubicBezTo>
                  <a:cubicBezTo>
                    <a:pt x="44" y="62"/>
                    <a:pt x="55" y="55"/>
                    <a:pt x="60" y="43"/>
                  </a:cubicBezTo>
                  <a:cubicBezTo>
                    <a:pt x="65" y="29"/>
                    <a:pt x="58" y="12"/>
                    <a:pt x="43" y="6"/>
                  </a:cubicBezTo>
                  <a:close/>
                  <a:moveTo>
                    <a:pt x="43" y="6"/>
                  </a:moveTo>
                  <a:cubicBezTo>
                    <a:pt x="43" y="6"/>
                    <a:pt x="43" y="6"/>
                    <a:pt x="4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Freeform 292"/>
            <p:cNvSpPr>
              <a:spLocks noEditPoints="1"/>
            </p:cNvSpPr>
            <p:nvPr/>
          </p:nvSpPr>
          <p:spPr bwMode="auto">
            <a:xfrm>
              <a:off x="14603413" y="8721726"/>
              <a:ext cx="69850" cy="69850"/>
            </a:xfrm>
            <a:custGeom>
              <a:avLst/>
              <a:gdLst>
                <a:gd name="T0" fmla="*/ 59 w 59"/>
                <a:gd name="T1" fmla="*/ 31 h 60"/>
                <a:gd name="T2" fmla="*/ 59 w 59"/>
                <a:gd name="T3" fmla="*/ 29 h 60"/>
                <a:gd name="T4" fmla="*/ 29 w 59"/>
                <a:gd name="T5" fmla="*/ 0 h 60"/>
                <a:gd name="T6" fmla="*/ 0 w 59"/>
                <a:gd name="T7" fmla="*/ 29 h 60"/>
                <a:gd name="T8" fmla="*/ 0 w 59"/>
                <a:gd name="T9" fmla="*/ 31 h 60"/>
                <a:gd name="T10" fmla="*/ 29 w 59"/>
                <a:gd name="T11" fmla="*/ 59 h 60"/>
                <a:gd name="T12" fmla="*/ 59 w 59"/>
                <a:gd name="T13" fmla="*/ 31 h 60"/>
                <a:gd name="T14" fmla="*/ 59 w 59"/>
                <a:gd name="T15" fmla="*/ 31 h 60"/>
                <a:gd name="T16" fmla="*/ 59 w 59"/>
                <a:gd name="T17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0">
                  <a:moveTo>
                    <a:pt x="59" y="31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7"/>
                    <a:pt x="13" y="60"/>
                    <a:pt x="29" y="59"/>
                  </a:cubicBezTo>
                  <a:cubicBezTo>
                    <a:pt x="46" y="60"/>
                    <a:pt x="59" y="47"/>
                    <a:pt x="59" y="31"/>
                  </a:cubicBezTo>
                  <a:close/>
                  <a:moveTo>
                    <a:pt x="59" y="31"/>
                  </a:moveTo>
                  <a:cubicBezTo>
                    <a:pt x="59" y="31"/>
                    <a:pt x="59" y="31"/>
                    <a:pt x="59" y="3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Freeform 293"/>
            <p:cNvSpPr>
              <a:spLocks noEditPoints="1"/>
            </p:cNvSpPr>
            <p:nvPr/>
          </p:nvSpPr>
          <p:spPr bwMode="auto">
            <a:xfrm>
              <a:off x="14612938" y="8597901"/>
              <a:ext cx="74613" cy="69850"/>
            </a:xfrm>
            <a:custGeom>
              <a:avLst/>
              <a:gdLst>
                <a:gd name="T0" fmla="*/ 26 w 63"/>
                <a:gd name="T1" fmla="*/ 60 h 60"/>
                <a:gd name="T2" fmla="*/ 31 w 63"/>
                <a:gd name="T3" fmla="*/ 60 h 60"/>
                <a:gd name="T4" fmla="*/ 60 w 63"/>
                <a:gd name="T5" fmla="*/ 37 h 60"/>
                <a:gd name="T6" fmla="*/ 36 w 63"/>
                <a:gd name="T7" fmla="*/ 3 h 60"/>
                <a:gd name="T8" fmla="*/ 3 w 63"/>
                <a:gd name="T9" fmla="*/ 26 h 60"/>
                <a:gd name="T10" fmla="*/ 26 w 63"/>
                <a:gd name="T11" fmla="*/ 60 h 60"/>
                <a:gd name="T12" fmla="*/ 26 w 63"/>
                <a:gd name="T13" fmla="*/ 60 h 60"/>
                <a:gd name="T14" fmla="*/ 26 w 63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26" y="60"/>
                  </a:moveTo>
                  <a:cubicBezTo>
                    <a:pt x="27" y="60"/>
                    <a:pt x="29" y="60"/>
                    <a:pt x="31" y="60"/>
                  </a:cubicBezTo>
                  <a:cubicBezTo>
                    <a:pt x="45" y="60"/>
                    <a:pt x="57" y="51"/>
                    <a:pt x="60" y="37"/>
                  </a:cubicBezTo>
                  <a:cubicBezTo>
                    <a:pt x="63" y="21"/>
                    <a:pt x="52" y="6"/>
                    <a:pt x="36" y="3"/>
                  </a:cubicBezTo>
                  <a:cubicBezTo>
                    <a:pt x="21" y="0"/>
                    <a:pt x="6" y="10"/>
                    <a:pt x="3" y="26"/>
                  </a:cubicBezTo>
                  <a:cubicBezTo>
                    <a:pt x="0" y="42"/>
                    <a:pt x="10" y="57"/>
                    <a:pt x="26" y="6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Freeform 294"/>
            <p:cNvSpPr>
              <a:spLocks noEditPoints="1"/>
            </p:cNvSpPr>
            <p:nvPr/>
          </p:nvSpPr>
          <p:spPr bwMode="auto">
            <a:xfrm>
              <a:off x="14644688" y="8478838"/>
              <a:ext cx="76200" cy="73025"/>
            </a:xfrm>
            <a:custGeom>
              <a:avLst/>
              <a:gdLst>
                <a:gd name="T0" fmla="*/ 22 w 65"/>
                <a:gd name="T1" fmla="*/ 60 h 62"/>
                <a:gd name="T2" fmla="*/ 33 w 65"/>
                <a:gd name="T3" fmla="*/ 62 h 62"/>
                <a:gd name="T4" fmla="*/ 60 w 65"/>
                <a:gd name="T5" fmla="*/ 43 h 62"/>
                <a:gd name="T6" fmla="*/ 43 w 65"/>
                <a:gd name="T7" fmla="*/ 6 h 62"/>
                <a:gd name="T8" fmla="*/ 6 w 65"/>
                <a:gd name="T9" fmla="*/ 23 h 62"/>
                <a:gd name="T10" fmla="*/ 22 w 65"/>
                <a:gd name="T11" fmla="*/ 60 h 62"/>
                <a:gd name="T12" fmla="*/ 22 w 65"/>
                <a:gd name="T13" fmla="*/ 60 h 62"/>
                <a:gd name="T14" fmla="*/ 22 w 65"/>
                <a:gd name="T15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22" y="60"/>
                  </a:moveTo>
                  <a:cubicBezTo>
                    <a:pt x="26" y="61"/>
                    <a:pt x="29" y="62"/>
                    <a:pt x="33" y="62"/>
                  </a:cubicBezTo>
                  <a:cubicBezTo>
                    <a:pt x="44" y="62"/>
                    <a:pt x="55" y="55"/>
                    <a:pt x="60" y="43"/>
                  </a:cubicBezTo>
                  <a:cubicBezTo>
                    <a:pt x="65" y="28"/>
                    <a:pt x="58" y="12"/>
                    <a:pt x="43" y="6"/>
                  </a:cubicBezTo>
                  <a:cubicBezTo>
                    <a:pt x="28" y="0"/>
                    <a:pt x="11" y="8"/>
                    <a:pt x="6" y="23"/>
                  </a:cubicBezTo>
                  <a:cubicBezTo>
                    <a:pt x="0" y="37"/>
                    <a:pt x="7" y="54"/>
                    <a:pt x="22" y="60"/>
                  </a:cubicBezTo>
                  <a:close/>
                  <a:moveTo>
                    <a:pt x="22" y="60"/>
                  </a:moveTo>
                  <a:cubicBezTo>
                    <a:pt x="22" y="60"/>
                    <a:pt x="22" y="60"/>
                    <a:pt x="22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295"/>
            <p:cNvSpPr>
              <a:spLocks noEditPoints="1"/>
            </p:cNvSpPr>
            <p:nvPr/>
          </p:nvSpPr>
          <p:spPr bwMode="auto">
            <a:xfrm>
              <a:off x="14698663" y="8370888"/>
              <a:ext cx="77788" cy="71438"/>
            </a:xfrm>
            <a:custGeom>
              <a:avLst/>
              <a:gdLst>
                <a:gd name="T0" fmla="*/ 18 w 66"/>
                <a:gd name="T1" fmla="*/ 57 h 62"/>
                <a:gd name="T2" fmla="*/ 33 w 66"/>
                <a:gd name="T3" fmla="*/ 62 h 62"/>
                <a:gd name="T4" fmla="*/ 58 w 66"/>
                <a:gd name="T5" fmla="*/ 48 h 62"/>
                <a:gd name="T6" fmla="*/ 49 w 66"/>
                <a:gd name="T7" fmla="*/ 8 h 62"/>
                <a:gd name="T8" fmla="*/ 9 w 66"/>
                <a:gd name="T9" fmla="*/ 17 h 62"/>
                <a:gd name="T10" fmla="*/ 18 w 66"/>
                <a:gd name="T11" fmla="*/ 57 h 62"/>
                <a:gd name="T12" fmla="*/ 18 w 66"/>
                <a:gd name="T13" fmla="*/ 57 h 62"/>
                <a:gd name="T14" fmla="*/ 18 w 66"/>
                <a:gd name="T15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18" y="57"/>
                  </a:moveTo>
                  <a:cubicBezTo>
                    <a:pt x="23" y="60"/>
                    <a:pt x="28" y="62"/>
                    <a:pt x="33" y="62"/>
                  </a:cubicBezTo>
                  <a:cubicBezTo>
                    <a:pt x="43" y="62"/>
                    <a:pt x="52" y="57"/>
                    <a:pt x="58" y="48"/>
                  </a:cubicBezTo>
                  <a:cubicBezTo>
                    <a:pt x="66" y="34"/>
                    <a:pt x="62" y="17"/>
                    <a:pt x="49" y="8"/>
                  </a:cubicBezTo>
                  <a:cubicBezTo>
                    <a:pt x="35" y="0"/>
                    <a:pt x="17" y="4"/>
                    <a:pt x="9" y="17"/>
                  </a:cubicBezTo>
                  <a:cubicBezTo>
                    <a:pt x="0" y="31"/>
                    <a:pt x="4" y="49"/>
                    <a:pt x="18" y="57"/>
                  </a:cubicBezTo>
                  <a:close/>
                  <a:moveTo>
                    <a:pt x="18" y="57"/>
                  </a:move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296"/>
            <p:cNvSpPr>
              <a:spLocks noEditPoints="1"/>
            </p:cNvSpPr>
            <p:nvPr/>
          </p:nvSpPr>
          <p:spPr bwMode="auto">
            <a:xfrm>
              <a:off x="15206663" y="9374188"/>
              <a:ext cx="71438" cy="69850"/>
            </a:xfrm>
            <a:custGeom>
              <a:avLst/>
              <a:gdLst>
                <a:gd name="T0" fmla="*/ 33 w 60"/>
                <a:gd name="T1" fmla="*/ 2 h 59"/>
                <a:gd name="T2" fmla="*/ 2 w 60"/>
                <a:gd name="T3" fmla="*/ 28 h 59"/>
                <a:gd name="T4" fmla="*/ 28 w 60"/>
                <a:gd name="T5" fmla="*/ 59 h 59"/>
                <a:gd name="T6" fmla="*/ 30 w 60"/>
                <a:gd name="T7" fmla="*/ 59 h 59"/>
                <a:gd name="T8" fmla="*/ 59 w 60"/>
                <a:gd name="T9" fmla="*/ 33 h 59"/>
                <a:gd name="T10" fmla="*/ 33 w 60"/>
                <a:gd name="T11" fmla="*/ 2 h 59"/>
                <a:gd name="T12" fmla="*/ 33 w 60"/>
                <a:gd name="T13" fmla="*/ 2 h 59"/>
                <a:gd name="T14" fmla="*/ 33 w 60"/>
                <a:gd name="T15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59">
                  <a:moveTo>
                    <a:pt x="33" y="2"/>
                  </a:moveTo>
                  <a:cubicBezTo>
                    <a:pt x="17" y="0"/>
                    <a:pt x="3" y="12"/>
                    <a:pt x="2" y="28"/>
                  </a:cubicBezTo>
                  <a:cubicBezTo>
                    <a:pt x="0" y="44"/>
                    <a:pt x="12" y="58"/>
                    <a:pt x="28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45" y="59"/>
                    <a:pt x="58" y="48"/>
                    <a:pt x="59" y="33"/>
                  </a:cubicBezTo>
                  <a:cubicBezTo>
                    <a:pt x="60" y="17"/>
                    <a:pt x="49" y="3"/>
                    <a:pt x="33" y="2"/>
                  </a:cubicBezTo>
                  <a:close/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297"/>
            <p:cNvSpPr>
              <a:spLocks noEditPoints="1"/>
            </p:cNvSpPr>
            <p:nvPr/>
          </p:nvSpPr>
          <p:spPr bwMode="auto">
            <a:xfrm>
              <a:off x="15084425" y="9350376"/>
              <a:ext cx="76200" cy="73025"/>
            </a:xfrm>
            <a:custGeom>
              <a:avLst/>
              <a:gdLst>
                <a:gd name="T0" fmla="*/ 40 w 64"/>
                <a:gd name="T1" fmla="*/ 5 h 62"/>
                <a:gd name="T2" fmla="*/ 4 w 64"/>
                <a:gd name="T3" fmla="*/ 25 h 62"/>
                <a:gd name="T4" fmla="*/ 24 w 64"/>
                <a:gd name="T5" fmla="*/ 61 h 62"/>
                <a:gd name="T6" fmla="*/ 32 w 64"/>
                <a:gd name="T7" fmla="*/ 62 h 62"/>
                <a:gd name="T8" fmla="*/ 60 w 64"/>
                <a:gd name="T9" fmla="*/ 41 h 62"/>
                <a:gd name="T10" fmla="*/ 40 w 64"/>
                <a:gd name="T11" fmla="*/ 5 h 62"/>
                <a:gd name="T12" fmla="*/ 40 w 64"/>
                <a:gd name="T13" fmla="*/ 5 h 62"/>
                <a:gd name="T14" fmla="*/ 40 w 64"/>
                <a:gd name="T15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2">
                  <a:moveTo>
                    <a:pt x="40" y="5"/>
                  </a:moveTo>
                  <a:cubicBezTo>
                    <a:pt x="24" y="0"/>
                    <a:pt x="8" y="10"/>
                    <a:pt x="4" y="25"/>
                  </a:cubicBezTo>
                  <a:cubicBezTo>
                    <a:pt x="0" y="40"/>
                    <a:pt x="9" y="56"/>
                    <a:pt x="24" y="61"/>
                  </a:cubicBezTo>
                  <a:cubicBezTo>
                    <a:pt x="26" y="61"/>
                    <a:pt x="29" y="62"/>
                    <a:pt x="32" y="62"/>
                  </a:cubicBezTo>
                  <a:cubicBezTo>
                    <a:pt x="44" y="62"/>
                    <a:pt x="56" y="53"/>
                    <a:pt x="60" y="41"/>
                  </a:cubicBezTo>
                  <a:cubicBezTo>
                    <a:pt x="64" y="25"/>
                    <a:pt x="55" y="9"/>
                    <a:pt x="40" y="5"/>
                  </a:cubicBezTo>
                  <a:close/>
                  <a:moveTo>
                    <a:pt x="40" y="5"/>
                  </a:moveTo>
                  <a:cubicBezTo>
                    <a:pt x="40" y="5"/>
                    <a:pt x="40" y="5"/>
                    <a:pt x="4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298"/>
            <p:cNvSpPr>
              <a:spLocks noEditPoints="1"/>
            </p:cNvSpPr>
            <p:nvPr/>
          </p:nvSpPr>
          <p:spPr bwMode="auto">
            <a:xfrm>
              <a:off x="14968538" y="9305926"/>
              <a:ext cx="77788" cy="73025"/>
            </a:xfrm>
            <a:custGeom>
              <a:avLst/>
              <a:gdLst>
                <a:gd name="T0" fmla="*/ 46 w 66"/>
                <a:gd name="T1" fmla="*/ 7 h 62"/>
                <a:gd name="T2" fmla="*/ 7 w 66"/>
                <a:gd name="T3" fmla="*/ 20 h 62"/>
                <a:gd name="T4" fmla="*/ 21 w 66"/>
                <a:gd name="T5" fmla="*/ 59 h 62"/>
                <a:gd name="T6" fmla="*/ 33 w 66"/>
                <a:gd name="T7" fmla="*/ 62 h 62"/>
                <a:gd name="T8" fmla="*/ 59 w 66"/>
                <a:gd name="T9" fmla="*/ 46 h 62"/>
                <a:gd name="T10" fmla="*/ 46 w 66"/>
                <a:gd name="T11" fmla="*/ 7 h 62"/>
                <a:gd name="T12" fmla="*/ 46 w 66"/>
                <a:gd name="T13" fmla="*/ 7 h 62"/>
                <a:gd name="T14" fmla="*/ 46 w 66"/>
                <a:gd name="T1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6" y="7"/>
                  </a:moveTo>
                  <a:cubicBezTo>
                    <a:pt x="32" y="0"/>
                    <a:pt x="14" y="6"/>
                    <a:pt x="7" y="20"/>
                  </a:cubicBezTo>
                  <a:cubicBezTo>
                    <a:pt x="0" y="35"/>
                    <a:pt x="6" y="52"/>
                    <a:pt x="21" y="59"/>
                  </a:cubicBezTo>
                  <a:cubicBezTo>
                    <a:pt x="25" y="61"/>
                    <a:pt x="29" y="62"/>
                    <a:pt x="33" y="62"/>
                  </a:cubicBezTo>
                  <a:cubicBezTo>
                    <a:pt x="44" y="62"/>
                    <a:pt x="54" y="56"/>
                    <a:pt x="59" y="46"/>
                  </a:cubicBezTo>
                  <a:cubicBezTo>
                    <a:pt x="66" y="32"/>
                    <a:pt x="61" y="14"/>
                    <a:pt x="46" y="7"/>
                  </a:cubicBezTo>
                  <a:close/>
                  <a:moveTo>
                    <a:pt x="46" y="7"/>
                  </a:move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299"/>
            <p:cNvSpPr>
              <a:spLocks noEditPoints="1"/>
            </p:cNvSpPr>
            <p:nvPr/>
          </p:nvSpPr>
          <p:spPr bwMode="auto">
            <a:xfrm>
              <a:off x="15447963" y="9350376"/>
              <a:ext cx="74613" cy="71438"/>
            </a:xfrm>
            <a:custGeom>
              <a:avLst/>
              <a:gdLst>
                <a:gd name="T0" fmla="*/ 24 w 64"/>
                <a:gd name="T1" fmla="*/ 5 h 61"/>
                <a:gd name="T2" fmla="*/ 4 w 64"/>
                <a:gd name="T3" fmla="*/ 40 h 61"/>
                <a:gd name="T4" fmla="*/ 32 w 64"/>
                <a:gd name="T5" fmla="*/ 61 h 61"/>
                <a:gd name="T6" fmla="*/ 40 w 64"/>
                <a:gd name="T7" fmla="*/ 60 h 61"/>
                <a:gd name="T8" fmla="*/ 60 w 64"/>
                <a:gd name="T9" fmla="*/ 24 h 61"/>
                <a:gd name="T10" fmla="*/ 24 w 64"/>
                <a:gd name="T11" fmla="*/ 5 h 61"/>
                <a:gd name="T12" fmla="*/ 24 w 64"/>
                <a:gd name="T13" fmla="*/ 5 h 61"/>
                <a:gd name="T14" fmla="*/ 24 w 64"/>
                <a:gd name="T15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24" y="5"/>
                  </a:moveTo>
                  <a:cubicBezTo>
                    <a:pt x="9" y="9"/>
                    <a:pt x="0" y="25"/>
                    <a:pt x="4" y="40"/>
                  </a:cubicBezTo>
                  <a:cubicBezTo>
                    <a:pt x="8" y="53"/>
                    <a:pt x="20" y="61"/>
                    <a:pt x="32" y="61"/>
                  </a:cubicBezTo>
                  <a:cubicBezTo>
                    <a:pt x="35" y="61"/>
                    <a:pt x="37" y="61"/>
                    <a:pt x="40" y="60"/>
                  </a:cubicBezTo>
                  <a:cubicBezTo>
                    <a:pt x="55" y="56"/>
                    <a:pt x="64" y="40"/>
                    <a:pt x="60" y="24"/>
                  </a:cubicBezTo>
                  <a:cubicBezTo>
                    <a:pt x="56" y="9"/>
                    <a:pt x="39" y="0"/>
                    <a:pt x="24" y="5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300"/>
            <p:cNvSpPr>
              <a:spLocks noEditPoints="1"/>
            </p:cNvSpPr>
            <p:nvPr/>
          </p:nvSpPr>
          <p:spPr bwMode="auto">
            <a:xfrm>
              <a:off x="14966950" y="8128001"/>
              <a:ext cx="77788" cy="71438"/>
            </a:xfrm>
            <a:custGeom>
              <a:avLst/>
              <a:gdLst>
                <a:gd name="T0" fmla="*/ 33 w 66"/>
                <a:gd name="T1" fmla="*/ 62 h 62"/>
                <a:gd name="T2" fmla="*/ 46 w 66"/>
                <a:gd name="T3" fmla="*/ 59 h 62"/>
                <a:gd name="T4" fmla="*/ 59 w 66"/>
                <a:gd name="T5" fmla="*/ 20 h 62"/>
                <a:gd name="T6" fmla="*/ 20 w 66"/>
                <a:gd name="T7" fmla="*/ 7 h 62"/>
                <a:gd name="T8" fmla="*/ 7 w 66"/>
                <a:gd name="T9" fmla="*/ 46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7" y="62"/>
                    <a:pt x="42" y="61"/>
                    <a:pt x="46" y="59"/>
                  </a:cubicBezTo>
                  <a:cubicBezTo>
                    <a:pt x="60" y="52"/>
                    <a:pt x="66" y="34"/>
                    <a:pt x="59" y="20"/>
                  </a:cubicBezTo>
                  <a:cubicBezTo>
                    <a:pt x="52" y="5"/>
                    <a:pt x="34" y="0"/>
                    <a:pt x="20" y="7"/>
                  </a:cubicBezTo>
                  <a:cubicBezTo>
                    <a:pt x="6" y="14"/>
                    <a:pt x="0" y="32"/>
                    <a:pt x="7" y="46"/>
                  </a:cubicBezTo>
                  <a:cubicBezTo>
                    <a:pt x="12" y="56"/>
                    <a:pt x="22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301"/>
            <p:cNvSpPr>
              <a:spLocks noEditPoints="1"/>
            </p:cNvSpPr>
            <p:nvPr/>
          </p:nvSpPr>
          <p:spPr bwMode="auto">
            <a:xfrm>
              <a:off x="14863763" y="9244013"/>
              <a:ext cx="77788" cy="71438"/>
            </a:xfrm>
            <a:custGeom>
              <a:avLst/>
              <a:gdLst>
                <a:gd name="T0" fmla="*/ 51 w 66"/>
                <a:gd name="T1" fmla="*/ 9 h 62"/>
                <a:gd name="T2" fmla="*/ 10 w 66"/>
                <a:gd name="T3" fmla="*/ 15 h 62"/>
                <a:gd name="T4" fmla="*/ 16 w 66"/>
                <a:gd name="T5" fmla="*/ 56 h 62"/>
                <a:gd name="T6" fmla="*/ 33 w 66"/>
                <a:gd name="T7" fmla="*/ 62 h 62"/>
                <a:gd name="T8" fmla="*/ 56 w 66"/>
                <a:gd name="T9" fmla="*/ 50 h 62"/>
                <a:gd name="T10" fmla="*/ 51 w 66"/>
                <a:gd name="T11" fmla="*/ 9 h 62"/>
                <a:gd name="T12" fmla="*/ 51 w 66"/>
                <a:gd name="T13" fmla="*/ 9 h 62"/>
                <a:gd name="T14" fmla="*/ 51 w 66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51" y="9"/>
                  </a:moveTo>
                  <a:cubicBezTo>
                    <a:pt x="38" y="0"/>
                    <a:pt x="20" y="2"/>
                    <a:pt x="10" y="15"/>
                  </a:cubicBezTo>
                  <a:cubicBezTo>
                    <a:pt x="0" y="28"/>
                    <a:pt x="3" y="46"/>
                    <a:pt x="16" y="56"/>
                  </a:cubicBezTo>
                  <a:cubicBezTo>
                    <a:pt x="21" y="60"/>
                    <a:pt x="27" y="62"/>
                    <a:pt x="33" y="62"/>
                  </a:cubicBezTo>
                  <a:cubicBezTo>
                    <a:pt x="42" y="62"/>
                    <a:pt x="51" y="58"/>
                    <a:pt x="56" y="50"/>
                  </a:cubicBezTo>
                  <a:cubicBezTo>
                    <a:pt x="66" y="37"/>
                    <a:pt x="64" y="19"/>
                    <a:pt x="51" y="9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302"/>
            <p:cNvSpPr>
              <a:spLocks noEditPoints="1"/>
            </p:cNvSpPr>
            <p:nvPr/>
          </p:nvSpPr>
          <p:spPr bwMode="auto">
            <a:xfrm>
              <a:off x="15755938" y="8274051"/>
              <a:ext cx="74613" cy="71438"/>
            </a:xfrm>
            <a:custGeom>
              <a:avLst/>
              <a:gdLst>
                <a:gd name="T0" fmla="*/ 32 w 64"/>
                <a:gd name="T1" fmla="*/ 61 h 61"/>
                <a:gd name="T2" fmla="*/ 52 w 64"/>
                <a:gd name="T3" fmla="*/ 53 h 61"/>
                <a:gd name="T4" fmla="*/ 54 w 64"/>
                <a:gd name="T5" fmla="*/ 12 h 61"/>
                <a:gd name="T6" fmla="*/ 13 w 64"/>
                <a:gd name="T7" fmla="*/ 10 h 61"/>
                <a:gd name="T8" fmla="*/ 11 w 64"/>
                <a:gd name="T9" fmla="*/ 51 h 61"/>
                <a:gd name="T10" fmla="*/ 32 w 64"/>
                <a:gd name="T11" fmla="*/ 61 h 61"/>
                <a:gd name="T12" fmla="*/ 32 w 64"/>
                <a:gd name="T13" fmla="*/ 61 h 61"/>
                <a:gd name="T14" fmla="*/ 32 w 64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32" y="61"/>
                  </a:moveTo>
                  <a:cubicBezTo>
                    <a:pt x="39" y="61"/>
                    <a:pt x="46" y="58"/>
                    <a:pt x="52" y="53"/>
                  </a:cubicBezTo>
                  <a:cubicBezTo>
                    <a:pt x="63" y="42"/>
                    <a:pt x="64" y="24"/>
                    <a:pt x="54" y="12"/>
                  </a:cubicBezTo>
                  <a:cubicBezTo>
                    <a:pt x="43" y="1"/>
                    <a:pt x="24" y="0"/>
                    <a:pt x="13" y="10"/>
                  </a:cubicBezTo>
                  <a:cubicBezTo>
                    <a:pt x="1" y="21"/>
                    <a:pt x="0" y="40"/>
                    <a:pt x="11" y="51"/>
                  </a:cubicBezTo>
                  <a:cubicBezTo>
                    <a:pt x="16" y="58"/>
                    <a:pt x="24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303"/>
            <p:cNvSpPr>
              <a:spLocks noEditPoints="1"/>
            </p:cNvSpPr>
            <p:nvPr/>
          </p:nvSpPr>
          <p:spPr bwMode="auto">
            <a:xfrm>
              <a:off x="15328900" y="8064501"/>
              <a:ext cx="69850" cy="69850"/>
            </a:xfrm>
            <a:custGeom>
              <a:avLst/>
              <a:gdLst>
                <a:gd name="T0" fmla="*/ 27 w 60"/>
                <a:gd name="T1" fmla="*/ 59 h 59"/>
                <a:gd name="T2" fmla="*/ 30 w 60"/>
                <a:gd name="T3" fmla="*/ 59 h 59"/>
                <a:gd name="T4" fmla="*/ 59 w 60"/>
                <a:gd name="T5" fmla="*/ 33 h 59"/>
                <a:gd name="T6" fmla="*/ 33 w 60"/>
                <a:gd name="T7" fmla="*/ 1 h 59"/>
                <a:gd name="T8" fmla="*/ 1 w 60"/>
                <a:gd name="T9" fmla="*/ 28 h 59"/>
                <a:gd name="T10" fmla="*/ 27 w 60"/>
                <a:gd name="T11" fmla="*/ 59 h 59"/>
                <a:gd name="T12" fmla="*/ 27 w 60"/>
                <a:gd name="T13" fmla="*/ 59 h 59"/>
                <a:gd name="T14" fmla="*/ 27 w 60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59">
                  <a:moveTo>
                    <a:pt x="27" y="59"/>
                  </a:moveTo>
                  <a:cubicBezTo>
                    <a:pt x="30" y="59"/>
                    <a:pt x="30" y="59"/>
                    <a:pt x="30" y="59"/>
                  </a:cubicBezTo>
                  <a:cubicBezTo>
                    <a:pt x="45" y="59"/>
                    <a:pt x="58" y="48"/>
                    <a:pt x="59" y="33"/>
                  </a:cubicBezTo>
                  <a:cubicBezTo>
                    <a:pt x="60" y="17"/>
                    <a:pt x="49" y="3"/>
                    <a:pt x="33" y="1"/>
                  </a:cubicBezTo>
                  <a:cubicBezTo>
                    <a:pt x="17" y="0"/>
                    <a:pt x="3" y="12"/>
                    <a:pt x="1" y="28"/>
                  </a:cubicBezTo>
                  <a:cubicBezTo>
                    <a:pt x="0" y="43"/>
                    <a:pt x="11" y="57"/>
                    <a:pt x="27" y="59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304"/>
            <p:cNvSpPr>
              <a:spLocks noEditPoints="1"/>
            </p:cNvSpPr>
            <p:nvPr/>
          </p:nvSpPr>
          <p:spPr bwMode="auto">
            <a:xfrm>
              <a:off x="15665450" y="9242426"/>
              <a:ext cx="77788" cy="71438"/>
            </a:xfrm>
            <a:custGeom>
              <a:avLst/>
              <a:gdLst>
                <a:gd name="T0" fmla="*/ 15 w 66"/>
                <a:gd name="T1" fmla="*/ 9 h 61"/>
                <a:gd name="T2" fmla="*/ 10 w 66"/>
                <a:gd name="T3" fmla="*/ 50 h 61"/>
                <a:gd name="T4" fmla="*/ 33 w 66"/>
                <a:gd name="T5" fmla="*/ 61 h 61"/>
                <a:gd name="T6" fmla="*/ 51 w 66"/>
                <a:gd name="T7" fmla="*/ 55 h 61"/>
                <a:gd name="T8" fmla="*/ 56 w 66"/>
                <a:gd name="T9" fmla="*/ 15 h 61"/>
                <a:gd name="T10" fmla="*/ 15 w 66"/>
                <a:gd name="T11" fmla="*/ 9 h 61"/>
                <a:gd name="T12" fmla="*/ 15 w 66"/>
                <a:gd name="T13" fmla="*/ 9 h 61"/>
                <a:gd name="T14" fmla="*/ 15 w 66"/>
                <a:gd name="T15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15" y="9"/>
                  </a:moveTo>
                  <a:cubicBezTo>
                    <a:pt x="3" y="19"/>
                    <a:pt x="0" y="37"/>
                    <a:pt x="10" y="50"/>
                  </a:cubicBezTo>
                  <a:cubicBezTo>
                    <a:pt x="16" y="58"/>
                    <a:pt x="24" y="61"/>
                    <a:pt x="33" y="61"/>
                  </a:cubicBezTo>
                  <a:cubicBezTo>
                    <a:pt x="39" y="61"/>
                    <a:pt x="45" y="59"/>
                    <a:pt x="51" y="55"/>
                  </a:cubicBezTo>
                  <a:cubicBezTo>
                    <a:pt x="63" y="46"/>
                    <a:pt x="66" y="27"/>
                    <a:pt x="56" y="15"/>
                  </a:cubicBezTo>
                  <a:cubicBezTo>
                    <a:pt x="46" y="2"/>
                    <a:pt x="28" y="0"/>
                    <a:pt x="15" y="9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305"/>
            <p:cNvSpPr>
              <a:spLocks noEditPoints="1"/>
            </p:cNvSpPr>
            <p:nvPr/>
          </p:nvSpPr>
          <p:spPr bwMode="auto">
            <a:xfrm>
              <a:off x="15757525" y="9161463"/>
              <a:ext cx="74613" cy="69850"/>
            </a:xfrm>
            <a:custGeom>
              <a:avLst/>
              <a:gdLst>
                <a:gd name="T0" fmla="*/ 11 w 64"/>
                <a:gd name="T1" fmla="*/ 12 h 61"/>
                <a:gd name="T2" fmla="*/ 13 w 64"/>
                <a:gd name="T3" fmla="*/ 53 h 61"/>
                <a:gd name="T4" fmla="*/ 32 w 64"/>
                <a:gd name="T5" fmla="*/ 61 h 61"/>
                <a:gd name="T6" fmla="*/ 54 w 64"/>
                <a:gd name="T7" fmla="*/ 51 h 61"/>
                <a:gd name="T8" fmla="*/ 52 w 64"/>
                <a:gd name="T9" fmla="*/ 10 h 61"/>
                <a:gd name="T10" fmla="*/ 11 w 64"/>
                <a:gd name="T11" fmla="*/ 12 h 61"/>
                <a:gd name="T12" fmla="*/ 11 w 64"/>
                <a:gd name="T13" fmla="*/ 12 h 61"/>
                <a:gd name="T14" fmla="*/ 11 w 64"/>
                <a:gd name="T15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11" y="12"/>
                  </a:moveTo>
                  <a:cubicBezTo>
                    <a:pt x="0" y="24"/>
                    <a:pt x="1" y="42"/>
                    <a:pt x="13" y="53"/>
                  </a:cubicBezTo>
                  <a:cubicBezTo>
                    <a:pt x="18" y="58"/>
                    <a:pt x="25" y="61"/>
                    <a:pt x="32" y="61"/>
                  </a:cubicBezTo>
                  <a:cubicBezTo>
                    <a:pt x="40" y="61"/>
                    <a:pt x="48" y="58"/>
                    <a:pt x="54" y="51"/>
                  </a:cubicBezTo>
                  <a:cubicBezTo>
                    <a:pt x="64" y="40"/>
                    <a:pt x="63" y="21"/>
                    <a:pt x="52" y="10"/>
                  </a:cubicBezTo>
                  <a:cubicBezTo>
                    <a:pt x="40" y="0"/>
                    <a:pt x="21" y="0"/>
                    <a:pt x="11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306"/>
            <p:cNvSpPr>
              <a:spLocks noEditPoints="1"/>
            </p:cNvSpPr>
            <p:nvPr/>
          </p:nvSpPr>
          <p:spPr bwMode="auto">
            <a:xfrm>
              <a:off x="15328900" y="9374188"/>
              <a:ext cx="73025" cy="69850"/>
            </a:xfrm>
            <a:custGeom>
              <a:avLst/>
              <a:gdLst>
                <a:gd name="T0" fmla="*/ 28 w 61"/>
                <a:gd name="T1" fmla="*/ 2 h 60"/>
                <a:gd name="T2" fmla="*/ 2 w 61"/>
                <a:gd name="T3" fmla="*/ 33 h 60"/>
                <a:gd name="T4" fmla="*/ 30 w 61"/>
                <a:gd name="T5" fmla="*/ 60 h 60"/>
                <a:gd name="T6" fmla="*/ 33 w 61"/>
                <a:gd name="T7" fmla="*/ 60 h 60"/>
                <a:gd name="T8" fmla="*/ 59 w 61"/>
                <a:gd name="T9" fmla="*/ 28 h 60"/>
                <a:gd name="T10" fmla="*/ 28 w 61"/>
                <a:gd name="T11" fmla="*/ 2 h 60"/>
                <a:gd name="T12" fmla="*/ 28 w 61"/>
                <a:gd name="T13" fmla="*/ 2 h 60"/>
                <a:gd name="T14" fmla="*/ 28 w 61"/>
                <a:gd name="T15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28" y="2"/>
                  </a:moveTo>
                  <a:cubicBezTo>
                    <a:pt x="12" y="3"/>
                    <a:pt x="0" y="17"/>
                    <a:pt x="2" y="33"/>
                  </a:cubicBezTo>
                  <a:cubicBezTo>
                    <a:pt x="3" y="48"/>
                    <a:pt x="16" y="60"/>
                    <a:pt x="30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49" y="58"/>
                    <a:pt x="61" y="44"/>
                    <a:pt x="59" y="28"/>
                  </a:cubicBezTo>
                  <a:cubicBezTo>
                    <a:pt x="58" y="12"/>
                    <a:pt x="44" y="0"/>
                    <a:pt x="28" y="2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307"/>
            <p:cNvSpPr>
              <a:spLocks noEditPoints="1"/>
            </p:cNvSpPr>
            <p:nvPr/>
          </p:nvSpPr>
          <p:spPr bwMode="auto">
            <a:xfrm>
              <a:off x="15082838" y="8085138"/>
              <a:ext cx="76200" cy="69850"/>
            </a:xfrm>
            <a:custGeom>
              <a:avLst/>
              <a:gdLst>
                <a:gd name="T0" fmla="*/ 32 w 65"/>
                <a:gd name="T1" fmla="*/ 61 h 61"/>
                <a:gd name="T2" fmla="*/ 40 w 65"/>
                <a:gd name="T3" fmla="*/ 60 h 61"/>
                <a:gd name="T4" fmla="*/ 60 w 65"/>
                <a:gd name="T5" fmla="*/ 24 h 61"/>
                <a:gd name="T6" fmla="*/ 24 w 65"/>
                <a:gd name="T7" fmla="*/ 4 h 61"/>
                <a:gd name="T8" fmla="*/ 4 w 65"/>
                <a:gd name="T9" fmla="*/ 40 h 61"/>
                <a:gd name="T10" fmla="*/ 32 w 65"/>
                <a:gd name="T11" fmla="*/ 61 h 61"/>
                <a:gd name="T12" fmla="*/ 32 w 65"/>
                <a:gd name="T13" fmla="*/ 61 h 61"/>
                <a:gd name="T14" fmla="*/ 32 w 6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32" y="61"/>
                  </a:moveTo>
                  <a:cubicBezTo>
                    <a:pt x="35" y="61"/>
                    <a:pt x="38" y="61"/>
                    <a:pt x="40" y="60"/>
                  </a:cubicBezTo>
                  <a:cubicBezTo>
                    <a:pt x="56" y="56"/>
                    <a:pt x="65" y="39"/>
                    <a:pt x="60" y="24"/>
                  </a:cubicBezTo>
                  <a:cubicBezTo>
                    <a:pt x="56" y="9"/>
                    <a:pt x="40" y="0"/>
                    <a:pt x="24" y="4"/>
                  </a:cubicBezTo>
                  <a:cubicBezTo>
                    <a:pt x="9" y="9"/>
                    <a:pt x="0" y="25"/>
                    <a:pt x="4" y="40"/>
                  </a:cubicBezTo>
                  <a:cubicBezTo>
                    <a:pt x="8" y="53"/>
                    <a:pt x="20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308"/>
            <p:cNvSpPr>
              <a:spLocks noEditPoints="1"/>
            </p:cNvSpPr>
            <p:nvPr/>
          </p:nvSpPr>
          <p:spPr bwMode="auto">
            <a:xfrm>
              <a:off x="15205075" y="8064501"/>
              <a:ext cx="71438" cy="69850"/>
            </a:xfrm>
            <a:custGeom>
              <a:avLst/>
              <a:gdLst>
                <a:gd name="T0" fmla="*/ 31 w 61"/>
                <a:gd name="T1" fmla="*/ 59 h 59"/>
                <a:gd name="T2" fmla="*/ 33 w 61"/>
                <a:gd name="T3" fmla="*/ 59 h 59"/>
                <a:gd name="T4" fmla="*/ 60 w 61"/>
                <a:gd name="T5" fmla="*/ 28 h 59"/>
                <a:gd name="T6" fmla="*/ 28 w 61"/>
                <a:gd name="T7" fmla="*/ 1 h 59"/>
                <a:gd name="T8" fmla="*/ 2 w 61"/>
                <a:gd name="T9" fmla="*/ 33 h 59"/>
                <a:gd name="T10" fmla="*/ 31 w 61"/>
                <a:gd name="T11" fmla="*/ 59 h 59"/>
                <a:gd name="T12" fmla="*/ 31 w 61"/>
                <a:gd name="T13" fmla="*/ 59 h 59"/>
                <a:gd name="T14" fmla="*/ 31 w 61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9">
                  <a:moveTo>
                    <a:pt x="31" y="59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49" y="57"/>
                    <a:pt x="61" y="43"/>
                    <a:pt x="60" y="28"/>
                  </a:cubicBezTo>
                  <a:cubicBezTo>
                    <a:pt x="58" y="12"/>
                    <a:pt x="44" y="0"/>
                    <a:pt x="28" y="1"/>
                  </a:cubicBezTo>
                  <a:cubicBezTo>
                    <a:pt x="12" y="3"/>
                    <a:pt x="0" y="17"/>
                    <a:pt x="2" y="33"/>
                  </a:cubicBezTo>
                  <a:cubicBezTo>
                    <a:pt x="4" y="48"/>
                    <a:pt x="16" y="59"/>
                    <a:pt x="31" y="5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309"/>
            <p:cNvSpPr>
              <a:spLocks noEditPoints="1"/>
            </p:cNvSpPr>
            <p:nvPr/>
          </p:nvSpPr>
          <p:spPr bwMode="auto">
            <a:xfrm>
              <a:off x="15828963" y="8369301"/>
              <a:ext cx="77788" cy="73025"/>
            </a:xfrm>
            <a:custGeom>
              <a:avLst/>
              <a:gdLst>
                <a:gd name="T0" fmla="*/ 33 w 66"/>
                <a:gd name="T1" fmla="*/ 62 h 62"/>
                <a:gd name="T2" fmla="*/ 49 w 66"/>
                <a:gd name="T3" fmla="*/ 58 h 62"/>
                <a:gd name="T4" fmla="*/ 58 w 66"/>
                <a:gd name="T5" fmla="*/ 18 h 62"/>
                <a:gd name="T6" fmla="*/ 18 w 66"/>
                <a:gd name="T7" fmla="*/ 8 h 62"/>
                <a:gd name="T8" fmla="*/ 8 w 66"/>
                <a:gd name="T9" fmla="*/ 48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9" y="62"/>
                    <a:pt x="44" y="61"/>
                    <a:pt x="49" y="58"/>
                  </a:cubicBezTo>
                  <a:cubicBezTo>
                    <a:pt x="62" y="49"/>
                    <a:pt x="66" y="32"/>
                    <a:pt x="58" y="18"/>
                  </a:cubicBezTo>
                  <a:cubicBezTo>
                    <a:pt x="49" y="4"/>
                    <a:pt x="32" y="0"/>
                    <a:pt x="18" y="8"/>
                  </a:cubicBezTo>
                  <a:cubicBezTo>
                    <a:pt x="4" y="17"/>
                    <a:pt x="0" y="35"/>
                    <a:pt x="8" y="48"/>
                  </a:cubicBezTo>
                  <a:cubicBezTo>
                    <a:pt x="14" y="57"/>
                    <a:pt x="24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310"/>
            <p:cNvSpPr>
              <a:spLocks noEditPoints="1"/>
            </p:cNvSpPr>
            <p:nvPr/>
          </p:nvSpPr>
          <p:spPr bwMode="auto">
            <a:xfrm>
              <a:off x="14863763" y="8191501"/>
              <a:ext cx="76200" cy="73025"/>
            </a:xfrm>
            <a:custGeom>
              <a:avLst/>
              <a:gdLst>
                <a:gd name="T0" fmla="*/ 32 w 65"/>
                <a:gd name="T1" fmla="*/ 62 h 62"/>
                <a:gd name="T2" fmla="*/ 50 w 65"/>
                <a:gd name="T3" fmla="*/ 56 h 62"/>
                <a:gd name="T4" fmla="*/ 56 w 65"/>
                <a:gd name="T5" fmla="*/ 16 h 62"/>
                <a:gd name="T6" fmla="*/ 15 w 65"/>
                <a:gd name="T7" fmla="*/ 10 h 62"/>
                <a:gd name="T8" fmla="*/ 9 w 65"/>
                <a:gd name="T9" fmla="*/ 50 h 62"/>
                <a:gd name="T10" fmla="*/ 32 w 65"/>
                <a:gd name="T11" fmla="*/ 62 h 62"/>
                <a:gd name="T12" fmla="*/ 32 w 65"/>
                <a:gd name="T13" fmla="*/ 62 h 62"/>
                <a:gd name="T14" fmla="*/ 32 w 65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32" y="62"/>
                  </a:moveTo>
                  <a:cubicBezTo>
                    <a:pt x="38" y="62"/>
                    <a:pt x="45" y="60"/>
                    <a:pt x="50" y="56"/>
                  </a:cubicBezTo>
                  <a:cubicBezTo>
                    <a:pt x="63" y="47"/>
                    <a:pt x="65" y="28"/>
                    <a:pt x="56" y="16"/>
                  </a:cubicBezTo>
                  <a:cubicBezTo>
                    <a:pt x="46" y="3"/>
                    <a:pt x="28" y="0"/>
                    <a:pt x="15" y="10"/>
                  </a:cubicBezTo>
                  <a:cubicBezTo>
                    <a:pt x="2" y="19"/>
                    <a:pt x="0" y="38"/>
                    <a:pt x="9" y="50"/>
                  </a:cubicBezTo>
                  <a:cubicBezTo>
                    <a:pt x="15" y="58"/>
                    <a:pt x="23" y="62"/>
                    <a:pt x="32" y="62"/>
                  </a:cubicBezTo>
                  <a:close/>
                  <a:moveTo>
                    <a:pt x="32" y="62"/>
                  </a:moveTo>
                  <a:cubicBezTo>
                    <a:pt x="32" y="62"/>
                    <a:pt x="32" y="62"/>
                    <a:pt x="32" y="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6" name="Group 265"/>
          <p:cNvGrpSpPr>
            <a:grpSpLocks noChangeAspect="1"/>
          </p:cNvGrpSpPr>
          <p:nvPr/>
        </p:nvGrpSpPr>
        <p:grpSpPr>
          <a:xfrm>
            <a:off x="10203291" y="3805832"/>
            <a:ext cx="386204" cy="426720"/>
            <a:chOff x="10674350" y="7723188"/>
            <a:chExt cx="1649413" cy="1822450"/>
          </a:xfrm>
        </p:grpSpPr>
        <p:sp>
          <p:nvSpPr>
            <p:cNvPr id="267" name="Freeform 314"/>
            <p:cNvSpPr>
              <a:spLocks noEditPoints="1"/>
            </p:cNvSpPr>
            <p:nvPr/>
          </p:nvSpPr>
          <p:spPr bwMode="auto">
            <a:xfrm>
              <a:off x="11356975" y="7756525"/>
              <a:ext cx="284163" cy="280988"/>
            </a:xfrm>
            <a:custGeom>
              <a:avLst/>
              <a:gdLst>
                <a:gd name="T0" fmla="*/ 242 w 242"/>
                <a:gd name="T1" fmla="*/ 121 h 242"/>
                <a:gd name="T2" fmla="*/ 121 w 242"/>
                <a:gd name="T3" fmla="*/ 242 h 242"/>
                <a:gd name="T4" fmla="*/ 0 w 242"/>
                <a:gd name="T5" fmla="*/ 121 h 242"/>
                <a:gd name="T6" fmla="*/ 121 w 242"/>
                <a:gd name="T7" fmla="*/ 0 h 242"/>
                <a:gd name="T8" fmla="*/ 242 w 242"/>
                <a:gd name="T9" fmla="*/ 121 h 242"/>
                <a:gd name="T10" fmla="*/ 242 w 242"/>
                <a:gd name="T11" fmla="*/ 121 h 242"/>
                <a:gd name="T12" fmla="*/ 242 w 242"/>
                <a:gd name="T13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42">
                  <a:moveTo>
                    <a:pt x="242" y="121"/>
                  </a:moveTo>
                  <a:cubicBezTo>
                    <a:pt x="242" y="188"/>
                    <a:pt x="188" y="242"/>
                    <a:pt x="121" y="242"/>
                  </a:cubicBezTo>
                  <a:cubicBezTo>
                    <a:pt x="54" y="242"/>
                    <a:pt x="0" y="188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8" y="0"/>
                    <a:pt x="242" y="54"/>
                    <a:pt x="242" y="121"/>
                  </a:cubicBezTo>
                  <a:close/>
                  <a:moveTo>
                    <a:pt x="242" y="121"/>
                  </a:moveTo>
                  <a:cubicBezTo>
                    <a:pt x="242" y="121"/>
                    <a:pt x="242" y="121"/>
                    <a:pt x="242" y="1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315"/>
            <p:cNvSpPr>
              <a:spLocks noEditPoints="1"/>
            </p:cNvSpPr>
            <p:nvPr/>
          </p:nvSpPr>
          <p:spPr bwMode="auto">
            <a:xfrm>
              <a:off x="12004675" y="8859838"/>
              <a:ext cx="285750" cy="280988"/>
            </a:xfrm>
            <a:custGeom>
              <a:avLst/>
              <a:gdLst>
                <a:gd name="T0" fmla="*/ 242 w 242"/>
                <a:gd name="T1" fmla="*/ 121 h 242"/>
                <a:gd name="T2" fmla="*/ 121 w 242"/>
                <a:gd name="T3" fmla="*/ 242 h 242"/>
                <a:gd name="T4" fmla="*/ 0 w 242"/>
                <a:gd name="T5" fmla="*/ 121 h 242"/>
                <a:gd name="T6" fmla="*/ 121 w 242"/>
                <a:gd name="T7" fmla="*/ 0 h 242"/>
                <a:gd name="T8" fmla="*/ 242 w 242"/>
                <a:gd name="T9" fmla="*/ 121 h 242"/>
                <a:gd name="T10" fmla="*/ 242 w 242"/>
                <a:gd name="T11" fmla="*/ 121 h 242"/>
                <a:gd name="T12" fmla="*/ 242 w 242"/>
                <a:gd name="T13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42">
                  <a:moveTo>
                    <a:pt x="242" y="121"/>
                  </a:moveTo>
                  <a:cubicBezTo>
                    <a:pt x="242" y="188"/>
                    <a:pt x="188" y="242"/>
                    <a:pt x="121" y="242"/>
                  </a:cubicBezTo>
                  <a:cubicBezTo>
                    <a:pt x="54" y="242"/>
                    <a:pt x="0" y="188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8" y="0"/>
                    <a:pt x="242" y="54"/>
                    <a:pt x="242" y="121"/>
                  </a:cubicBezTo>
                  <a:close/>
                  <a:moveTo>
                    <a:pt x="242" y="121"/>
                  </a:moveTo>
                  <a:cubicBezTo>
                    <a:pt x="242" y="121"/>
                    <a:pt x="242" y="121"/>
                    <a:pt x="242" y="1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Freeform 316"/>
            <p:cNvSpPr>
              <a:spLocks noEditPoints="1"/>
            </p:cNvSpPr>
            <p:nvPr/>
          </p:nvSpPr>
          <p:spPr bwMode="auto">
            <a:xfrm>
              <a:off x="10707688" y="8859838"/>
              <a:ext cx="285750" cy="280988"/>
            </a:xfrm>
            <a:custGeom>
              <a:avLst/>
              <a:gdLst>
                <a:gd name="T0" fmla="*/ 242 w 242"/>
                <a:gd name="T1" fmla="*/ 121 h 242"/>
                <a:gd name="T2" fmla="*/ 121 w 242"/>
                <a:gd name="T3" fmla="*/ 242 h 242"/>
                <a:gd name="T4" fmla="*/ 0 w 242"/>
                <a:gd name="T5" fmla="*/ 121 h 242"/>
                <a:gd name="T6" fmla="*/ 121 w 242"/>
                <a:gd name="T7" fmla="*/ 0 h 242"/>
                <a:gd name="T8" fmla="*/ 242 w 242"/>
                <a:gd name="T9" fmla="*/ 121 h 242"/>
                <a:gd name="T10" fmla="*/ 242 w 242"/>
                <a:gd name="T11" fmla="*/ 121 h 242"/>
                <a:gd name="T12" fmla="*/ 242 w 242"/>
                <a:gd name="T13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42">
                  <a:moveTo>
                    <a:pt x="242" y="121"/>
                  </a:moveTo>
                  <a:cubicBezTo>
                    <a:pt x="242" y="188"/>
                    <a:pt x="188" y="242"/>
                    <a:pt x="121" y="242"/>
                  </a:cubicBezTo>
                  <a:cubicBezTo>
                    <a:pt x="55" y="242"/>
                    <a:pt x="0" y="188"/>
                    <a:pt x="0" y="121"/>
                  </a:cubicBezTo>
                  <a:cubicBezTo>
                    <a:pt x="0" y="54"/>
                    <a:pt x="55" y="0"/>
                    <a:pt x="121" y="0"/>
                  </a:cubicBezTo>
                  <a:cubicBezTo>
                    <a:pt x="188" y="0"/>
                    <a:pt x="242" y="54"/>
                    <a:pt x="242" y="121"/>
                  </a:cubicBezTo>
                  <a:close/>
                  <a:moveTo>
                    <a:pt x="242" y="121"/>
                  </a:moveTo>
                  <a:cubicBezTo>
                    <a:pt x="242" y="121"/>
                    <a:pt x="242" y="121"/>
                    <a:pt x="242" y="1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Freeform 317"/>
            <p:cNvSpPr>
              <a:spLocks noEditPoints="1"/>
            </p:cNvSpPr>
            <p:nvPr/>
          </p:nvSpPr>
          <p:spPr bwMode="auto">
            <a:xfrm>
              <a:off x="10674350" y="7723188"/>
              <a:ext cx="1649413" cy="1822450"/>
            </a:xfrm>
            <a:custGeom>
              <a:avLst/>
              <a:gdLst>
                <a:gd name="T0" fmla="*/ 1254 w 1404"/>
                <a:gd name="T1" fmla="*/ 318 h 1567"/>
                <a:gd name="T2" fmla="*/ 844 w 1404"/>
                <a:gd name="T3" fmla="*/ 198 h 1567"/>
                <a:gd name="T4" fmla="*/ 702 w 1404"/>
                <a:gd name="T5" fmla="*/ 0 h 1567"/>
                <a:gd name="T6" fmla="*/ 560 w 1404"/>
                <a:gd name="T7" fmla="*/ 198 h 1567"/>
                <a:gd name="T8" fmla="*/ 150 w 1404"/>
                <a:gd name="T9" fmla="*/ 318 h 1567"/>
                <a:gd name="T10" fmla="*/ 118 w 1404"/>
                <a:gd name="T11" fmla="*/ 615 h 1567"/>
                <a:gd name="T12" fmla="*/ 0 w 1404"/>
                <a:gd name="T13" fmla="*/ 1098 h 1567"/>
                <a:gd name="T14" fmla="*/ 261 w 1404"/>
                <a:gd name="T15" fmla="*/ 1198 h 1567"/>
                <a:gd name="T16" fmla="*/ 552 w 1404"/>
                <a:gd name="T17" fmla="*/ 1417 h 1567"/>
                <a:gd name="T18" fmla="*/ 852 w 1404"/>
                <a:gd name="T19" fmla="*/ 1417 h 1567"/>
                <a:gd name="T20" fmla="*/ 1142 w 1404"/>
                <a:gd name="T21" fmla="*/ 1198 h 1567"/>
                <a:gd name="T22" fmla="*/ 1404 w 1404"/>
                <a:gd name="T23" fmla="*/ 1098 h 1567"/>
                <a:gd name="T24" fmla="*/ 1283 w 1404"/>
                <a:gd name="T25" fmla="*/ 615 h 1567"/>
                <a:gd name="T26" fmla="*/ 1254 w 1404"/>
                <a:gd name="T27" fmla="*/ 376 h 1567"/>
                <a:gd name="T28" fmla="*/ 1254 w 1404"/>
                <a:gd name="T29" fmla="*/ 561 h 1567"/>
                <a:gd name="T30" fmla="*/ 1254 w 1404"/>
                <a:gd name="T31" fmla="*/ 376 h 1567"/>
                <a:gd name="T32" fmla="*/ 794 w 1404"/>
                <a:gd name="T33" fmla="*/ 150 h 1567"/>
                <a:gd name="T34" fmla="*/ 782 w 1404"/>
                <a:gd name="T35" fmla="*/ 196 h 1567"/>
                <a:gd name="T36" fmla="*/ 702 w 1404"/>
                <a:gd name="T37" fmla="*/ 242 h 1567"/>
                <a:gd name="T38" fmla="*/ 702 w 1404"/>
                <a:gd name="T39" fmla="*/ 58 h 1567"/>
                <a:gd name="T40" fmla="*/ 150 w 1404"/>
                <a:gd name="T41" fmla="*/ 376 h 1567"/>
                <a:gd name="T42" fmla="*/ 150 w 1404"/>
                <a:gd name="T43" fmla="*/ 561 h 1567"/>
                <a:gd name="T44" fmla="*/ 150 w 1404"/>
                <a:gd name="T45" fmla="*/ 1190 h 1567"/>
                <a:gd name="T46" fmla="*/ 150 w 1404"/>
                <a:gd name="T47" fmla="*/ 1006 h 1567"/>
                <a:gd name="T48" fmla="*/ 150 w 1404"/>
                <a:gd name="T49" fmla="*/ 1190 h 1567"/>
                <a:gd name="T50" fmla="*/ 610 w 1404"/>
                <a:gd name="T51" fmla="*/ 1417 h 1567"/>
                <a:gd name="T52" fmla="*/ 794 w 1404"/>
                <a:gd name="T53" fmla="*/ 1417 h 1567"/>
                <a:gd name="T54" fmla="*/ 816 w 1404"/>
                <a:gd name="T55" fmla="*/ 1320 h 1567"/>
                <a:gd name="T56" fmla="*/ 588 w 1404"/>
                <a:gd name="T57" fmla="*/ 1320 h 1567"/>
                <a:gd name="T58" fmla="*/ 300 w 1404"/>
                <a:gd name="T59" fmla="*/ 1098 h 1567"/>
                <a:gd name="T60" fmla="*/ 176 w 1404"/>
                <a:gd name="T61" fmla="*/ 616 h 1567"/>
                <a:gd name="T62" fmla="*/ 292 w 1404"/>
                <a:gd name="T63" fmla="*/ 420 h 1567"/>
                <a:gd name="T64" fmla="*/ 702 w 1404"/>
                <a:gd name="T65" fmla="*/ 299 h 1567"/>
                <a:gd name="T66" fmla="*/ 1112 w 1404"/>
                <a:gd name="T67" fmla="*/ 420 h 1567"/>
                <a:gd name="T68" fmla="*/ 1225 w 1404"/>
                <a:gd name="T69" fmla="*/ 615 h 1567"/>
                <a:gd name="T70" fmla="*/ 1104 w 1404"/>
                <a:gd name="T71" fmla="*/ 1098 h 1567"/>
                <a:gd name="T72" fmla="*/ 816 w 1404"/>
                <a:gd name="T73" fmla="*/ 1320 h 1567"/>
                <a:gd name="T74" fmla="*/ 1254 w 1404"/>
                <a:gd name="T75" fmla="*/ 1190 h 1567"/>
                <a:gd name="T76" fmla="*/ 1254 w 1404"/>
                <a:gd name="T77" fmla="*/ 1006 h 1567"/>
                <a:gd name="T78" fmla="*/ 1346 w 1404"/>
                <a:gd name="T79" fmla="*/ 1098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4" h="1567">
                  <a:moveTo>
                    <a:pt x="1404" y="468"/>
                  </a:moveTo>
                  <a:cubicBezTo>
                    <a:pt x="1404" y="386"/>
                    <a:pt x="1337" y="318"/>
                    <a:pt x="1254" y="318"/>
                  </a:cubicBezTo>
                  <a:cubicBezTo>
                    <a:pt x="1209" y="318"/>
                    <a:pt x="1168" y="338"/>
                    <a:pt x="1141" y="370"/>
                  </a:cubicBezTo>
                  <a:cubicBezTo>
                    <a:pt x="844" y="198"/>
                    <a:pt x="844" y="198"/>
                    <a:pt x="844" y="198"/>
                  </a:cubicBezTo>
                  <a:cubicBezTo>
                    <a:pt x="849" y="183"/>
                    <a:pt x="852" y="167"/>
                    <a:pt x="852" y="150"/>
                  </a:cubicBezTo>
                  <a:cubicBezTo>
                    <a:pt x="852" y="67"/>
                    <a:pt x="785" y="0"/>
                    <a:pt x="702" y="0"/>
                  </a:cubicBezTo>
                  <a:cubicBezTo>
                    <a:pt x="619" y="0"/>
                    <a:pt x="552" y="67"/>
                    <a:pt x="552" y="150"/>
                  </a:cubicBezTo>
                  <a:cubicBezTo>
                    <a:pt x="552" y="167"/>
                    <a:pt x="555" y="183"/>
                    <a:pt x="560" y="198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36" y="338"/>
                    <a:pt x="196" y="318"/>
                    <a:pt x="150" y="318"/>
                  </a:cubicBezTo>
                  <a:cubicBezTo>
                    <a:pt x="68" y="318"/>
                    <a:pt x="0" y="385"/>
                    <a:pt x="0" y="468"/>
                  </a:cubicBezTo>
                  <a:cubicBezTo>
                    <a:pt x="0" y="540"/>
                    <a:pt x="51" y="600"/>
                    <a:pt x="118" y="615"/>
                  </a:cubicBezTo>
                  <a:cubicBezTo>
                    <a:pt x="118" y="951"/>
                    <a:pt x="118" y="951"/>
                    <a:pt x="118" y="951"/>
                  </a:cubicBezTo>
                  <a:cubicBezTo>
                    <a:pt x="51" y="966"/>
                    <a:pt x="0" y="1026"/>
                    <a:pt x="0" y="1098"/>
                  </a:cubicBezTo>
                  <a:cubicBezTo>
                    <a:pt x="0" y="1181"/>
                    <a:pt x="67" y="1248"/>
                    <a:pt x="150" y="1248"/>
                  </a:cubicBezTo>
                  <a:cubicBezTo>
                    <a:pt x="194" y="1248"/>
                    <a:pt x="234" y="1229"/>
                    <a:pt x="261" y="1198"/>
                  </a:cubicBezTo>
                  <a:cubicBezTo>
                    <a:pt x="559" y="1370"/>
                    <a:pt x="559" y="1370"/>
                    <a:pt x="559" y="1370"/>
                  </a:cubicBezTo>
                  <a:cubicBezTo>
                    <a:pt x="554" y="1385"/>
                    <a:pt x="552" y="1400"/>
                    <a:pt x="552" y="1417"/>
                  </a:cubicBezTo>
                  <a:cubicBezTo>
                    <a:pt x="552" y="1499"/>
                    <a:pt x="619" y="1567"/>
                    <a:pt x="702" y="1567"/>
                  </a:cubicBezTo>
                  <a:cubicBezTo>
                    <a:pt x="785" y="1567"/>
                    <a:pt x="852" y="1499"/>
                    <a:pt x="852" y="1417"/>
                  </a:cubicBezTo>
                  <a:cubicBezTo>
                    <a:pt x="852" y="1400"/>
                    <a:pt x="849" y="1385"/>
                    <a:pt x="844" y="1370"/>
                  </a:cubicBezTo>
                  <a:cubicBezTo>
                    <a:pt x="1142" y="1198"/>
                    <a:pt x="1142" y="1198"/>
                    <a:pt x="1142" y="1198"/>
                  </a:cubicBezTo>
                  <a:cubicBezTo>
                    <a:pt x="1170" y="1229"/>
                    <a:pt x="1209" y="1248"/>
                    <a:pt x="1253" y="1248"/>
                  </a:cubicBezTo>
                  <a:cubicBezTo>
                    <a:pt x="1336" y="1248"/>
                    <a:pt x="1404" y="1181"/>
                    <a:pt x="1404" y="1098"/>
                  </a:cubicBezTo>
                  <a:cubicBezTo>
                    <a:pt x="1404" y="1025"/>
                    <a:pt x="1351" y="964"/>
                    <a:pt x="1283" y="951"/>
                  </a:cubicBezTo>
                  <a:cubicBezTo>
                    <a:pt x="1283" y="615"/>
                    <a:pt x="1283" y="615"/>
                    <a:pt x="1283" y="615"/>
                  </a:cubicBezTo>
                  <a:cubicBezTo>
                    <a:pt x="1352" y="602"/>
                    <a:pt x="1404" y="541"/>
                    <a:pt x="1404" y="468"/>
                  </a:cubicBezTo>
                  <a:close/>
                  <a:moveTo>
                    <a:pt x="1254" y="376"/>
                  </a:moveTo>
                  <a:cubicBezTo>
                    <a:pt x="1305" y="376"/>
                    <a:pt x="1346" y="418"/>
                    <a:pt x="1346" y="468"/>
                  </a:cubicBezTo>
                  <a:cubicBezTo>
                    <a:pt x="1346" y="519"/>
                    <a:pt x="1305" y="561"/>
                    <a:pt x="1254" y="561"/>
                  </a:cubicBezTo>
                  <a:cubicBezTo>
                    <a:pt x="1203" y="561"/>
                    <a:pt x="1162" y="519"/>
                    <a:pt x="1162" y="468"/>
                  </a:cubicBezTo>
                  <a:cubicBezTo>
                    <a:pt x="1162" y="418"/>
                    <a:pt x="1203" y="376"/>
                    <a:pt x="1254" y="376"/>
                  </a:cubicBezTo>
                  <a:close/>
                  <a:moveTo>
                    <a:pt x="702" y="58"/>
                  </a:moveTo>
                  <a:cubicBezTo>
                    <a:pt x="753" y="58"/>
                    <a:pt x="794" y="99"/>
                    <a:pt x="794" y="150"/>
                  </a:cubicBezTo>
                  <a:cubicBezTo>
                    <a:pt x="794" y="166"/>
                    <a:pt x="790" y="180"/>
                    <a:pt x="783" y="194"/>
                  </a:cubicBezTo>
                  <a:cubicBezTo>
                    <a:pt x="783" y="194"/>
                    <a:pt x="782" y="195"/>
                    <a:pt x="782" y="196"/>
                  </a:cubicBezTo>
                  <a:cubicBezTo>
                    <a:pt x="781" y="198"/>
                    <a:pt x="781" y="198"/>
                    <a:pt x="781" y="198"/>
                  </a:cubicBezTo>
                  <a:cubicBezTo>
                    <a:pt x="765" y="224"/>
                    <a:pt x="735" y="242"/>
                    <a:pt x="702" y="242"/>
                  </a:cubicBezTo>
                  <a:cubicBezTo>
                    <a:pt x="651" y="242"/>
                    <a:pt x="610" y="201"/>
                    <a:pt x="610" y="150"/>
                  </a:cubicBezTo>
                  <a:cubicBezTo>
                    <a:pt x="610" y="99"/>
                    <a:pt x="651" y="58"/>
                    <a:pt x="702" y="58"/>
                  </a:cubicBezTo>
                  <a:close/>
                  <a:moveTo>
                    <a:pt x="58" y="468"/>
                  </a:moveTo>
                  <a:cubicBezTo>
                    <a:pt x="58" y="418"/>
                    <a:pt x="100" y="376"/>
                    <a:pt x="150" y="376"/>
                  </a:cubicBezTo>
                  <a:cubicBezTo>
                    <a:pt x="201" y="376"/>
                    <a:pt x="243" y="418"/>
                    <a:pt x="243" y="468"/>
                  </a:cubicBezTo>
                  <a:cubicBezTo>
                    <a:pt x="243" y="519"/>
                    <a:pt x="201" y="561"/>
                    <a:pt x="150" y="561"/>
                  </a:cubicBezTo>
                  <a:cubicBezTo>
                    <a:pt x="100" y="561"/>
                    <a:pt x="58" y="519"/>
                    <a:pt x="58" y="468"/>
                  </a:cubicBezTo>
                  <a:close/>
                  <a:moveTo>
                    <a:pt x="150" y="1190"/>
                  </a:moveTo>
                  <a:cubicBezTo>
                    <a:pt x="100" y="1190"/>
                    <a:pt x="58" y="1149"/>
                    <a:pt x="58" y="1098"/>
                  </a:cubicBezTo>
                  <a:cubicBezTo>
                    <a:pt x="58" y="1047"/>
                    <a:pt x="100" y="1006"/>
                    <a:pt x="150" y="1006"/>
                  </a:cubicBezTo>
                  <a:cubicBezTo>
                    <a:pt x="201" y="1006"/>
                    <a:pt x="243" y="1047"/>
                    <a:pt x="243" y="1098"/>
                  </a:cubicBezTo>
                  <a:cubicBezTo>
                    <a:pt x="242" y="1149"/>
                    <a:pt x="201" y="1190"/>
                    <a:pt x="150" y="1190"/>
                  </a:cubicBezTo>
                  <a:close/>
                  <a:moveTo>
                    <a:pt x="702" y="1509"/>
                  </a:moveTo>
                  <a:cubicBezTo>
                    <a:pt x="651" y="1509"/>
                    <a:pt x="610" y="1467"/>
                    <a:pt x="610" y="1417"/>
                  </a:cubicBezTo>
                  <a:cubicBezTo>
                    <a:pt x="610" y="1366"/>
                    <a:pt x="651" y="1324"/>
                    <a:pt x="702" y="1324"/>
                  </a:cubicBezTo>
                  <a:cubicBezTo>
                    <a:pt x="753" y="1324"/>
                    <a:pt x="794" y="1366"/>
                    <a:pt x="794" y="1417"/>
                  </a:cubicBezTo>
                  <a:cubicBezTo>
                    <a:pt x="794" y="1467"/>
                    <a:pt x="753" y="1509"/>
                    <a:pt x="702" y="1509"/>
                  </a:cubicBezTo>
                  <a:close/>
                  <a:moveTo>
                    <a:pt x="816" y="1320"/>
                  </a:moveTo>
                  <a:cubicBezTo>
                    <a:pt x="789" y="1287"/>
                    <a:pt x="748" y="1267"/>
                    <a:pt x="702" y="1267"/>
                  </a:cubicBezTo>
                  <a:cubicBezTo>
                    <a:pt x="656" y="1267"/>
                    <a:pt x="615" y="1287"/>
                    <a:pt x="588" y="1320"/>
                  </a:cubicBezTo>
                  <a:cubicBezTo>
                    <a:pt x="292" y="1149"/>
                    <a:pt x="292" y="1149"/>
                    <a:pt x="292" y="1149"/>
                  </a:cubicBezTo>
                  <a:cubicBezTo>
                    <a:pt x="297" y="1133"/>
                    <a:pt x="300" y="1116"/>
                    <a:pt x="300" y="1098"/>
                  </a:cubicBezTo>
                  <a:cubicBezTo>
                    <a:pt x="300" y="1024"/>
                    <a:pt x="247" y="963"/>
                    <a:pt x="177" y="950"/>
                  </a:cubicBezTo>
                  <a:cubicBezTo>
                    <a:pt x="176" y="616"/>
                    <a:pt x="176" y="616"/>
                    <a:pt x="176" y="616"/>
                  </a:cubicBezTo>
                  <a:cubicBezTo>
                    <a:pt x="247" y="604"/>
                    <a:pt x="300" y="542"/>
                    <a:pt x="300" y="468"/>
                  </a:cubicBezTo>
                  <a:cubicBezTo>
                    <a:pt x="300" y="451"/>
                    <a:pt x="298" y="435"/>
                    <a:pt x="292" y="420"/>
                  </a:cubicBezTo>
                  <a:cubicBezTo>
                    <a:pt x="589" y="248"/>
                    <a:pt x="589" y="248"/>
                    <a:pt x="589" y="248"/>
                  </a:cubicBezTo>
                  <a:cubicBezTo>
                    <a:pt x="617" y="280"/>
                    <a:pt x="657" y="299"/>
                    <a:pt x="702" y="299"/>
                  </a:cubicBezTo>
                  <a:cubicBezTo>
                    <a:pt x="748" y="299"/>
                    <a:pt x="788" y="280"/>
                    <a:pt x="815" y="248"/>
                  </a:cubicBezTo>
                  <a:cubicBezTo>
                    <a:pt x="1112" y="420"/>
                    <a:pt x="1112" y="420"/>
                    <a:pt x="1112" y="420"/>
                  </a:cubicBezTo>
                  <a:cubicBezTo>
                    <a:pt x="1107" y="435"/>
                    <a:pt x="1104" y="451"/>
                    <a:pt x="1104" y="468"/>
                  </a:cubicBezTo>
                  <a:cubicBezTo>
                    <a:pt x="1104" y="541"/>
                    <a:pt x="1156" y="602"/>
                    <a:pt x="1225" y="615"/>
                  </a:cubicBezTo>
                  <a:cubicBezTo>
                    <a:pt x="1225" y="951"/>
                    <a:pt x="1225" y="951"/>
                    <a:pt x="1225" y="951"/>
                  </a:cubicBezTo>
                  <a:cubicBezTo>
                    <a:pt x="1156" y="964"/>
                    <a:pt x="1104" y="1025"/>
                    <a:pt x="1104" y="1098"/>
                  </a:cubicBezTo>
                  <a:cubicBezTo>
                    <a:pt x="1104" y="1116"/>
                    <a:pt x="1107" y="1133"/>
                    <a:pt x="1113" y="1148"/>
                  </a:cubicBezTo>
                  <a:lnTo>
                    <a:pt x="816" y="1320"/>
                  </a:lnTo>
                  <a:close/>
                  <a:moveTo>
                    <a:pt x="1346" y="1098"/>
                  </a:moveTo>
                  <a:cubicBezTo>
                    <a:pt x="1346" y="1149"/>
                    <a:pt x="1305" y="1190"/>
                    <a:pt x="1254" y="1190"/>
                  </a:cubicBezTo>
                  <a:cubicBezTo>
                    <a:pt x="1203" y="1190"/>
                    <a:pt x="1162" y="1149"/>
                    <a:pt x="1162" y="1098"/>
                  </a:cubicBezTo>
                  <a:cubicBezTo>
                    <a:pt x="1162" y="1047"/>
                    <a:pt x="1203" y="1006"/>
                    <a:pt x="1254" y="1006"/>
                  </a:cubicBezTo>
                  <a:cubicBezTo>
                    <a:pt x="1305" y="1006"/>
                    <a:pt x="1346" y="1047"/>
                    <a:pt x="1346" y="1098"/>
                  </a:cubicBezTo>
                  <a:close/>
                  <a:moveTo>
                    <a:pt x="1346" y="1098"/>
                  </a:moveTo>
                  <a:cubicBezTo>
                    <a:pt x="1346" y="1098"/>
                    <a:pt x="1346" y="1098"/>
                    <a:pt x="1346" y="109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318"/>
            <p:cNvSpPr>
              <a:spLocks noEditPoints="1"/>
            </p:cNvSpPr>
            <p:nvPr/>
          </p:nvSpPr>
          <p:spPr bwMode="auto">
            <a:xfrm>
              <a:off x="11096625" y="8234363"/>
              <a:ext cx="804863" cy="741363"/>
            </a:xfrm>
            <a:custGeom>
              <a:avLst/>
              <a:gdLst>
                <a:gd name="T0" fmla="*/ 482 w 685"/>
                <a:gd name="T1" fmla="*/ 460 h 638"/>
                <a:gd name="T2" fmla="*/ 482 w 685"/>
                <a:gd name="T3" fmla="*/ 356 h 638"/>
                <a:gd name="T4" fmla="*/ 509 w 685"/>
                <a:gd name="T5" fmla="*/ 290 h 638"/>
                <a:gd name="T6" fmla="*/ 509 w 685"/>
                <a:gd name="T7" fmla="*/ 153 h 638"/>
                <a:gd name="T8" fmla="*/ 357 w 685"/>
                <a:gd name="T9" fmla="*/ 0 h 638"/>
                <a:gd name="T10" fmla="*/ 327 w 685"/>
                <a:gd name="T11" fmla="*/ 0 h 638"/>
                <a:gd name="T12" fmla="*/ 175 w 685"/>
                <a:gd name="T13" fmla="*/ 153 h 638"/>
                <a:gd name="T14" fmla="*/ 175 w 685"/>
                <a:gd name="T15" fmla="*/ 290 h 638"/>
                <a:gd name="T16" fmla="*/ 202 w 685"/>
                <a:gd name="T17" fmla="*/ 356 h 638"/>
                <a:gd name="T18" fmla="*/ 202 w 685"/>
                <a:gd name="T19" fmla="*/ 460 h 638"/>
                <a:gd name="T20" fmla="*/ 14 w 685"/>
                <a:gd name="T21" fmla="*/ 583 h 638"/>
                <a:gd name="T22" fmla="*/ 10 w 685"/>
                <a:gd name="T23" fmla="*/ 624 h 638"/>
                <a:gd name="T24" fmla="*/ 51 w 685"/>
                <a:gd name="T25" fmla="*/ 628 h 638"/>
                <a:gd name="T26" fmla="*/ 241 w 685"/>
                <a:gd name="T27" fmla="*/ 506 h 638"/>
                <a:gd name="T28" fmla="*/ 260 w 685"/>
                <a:gd name="T29" fmla="*/ 474 h 638"/>
                <a:gd name="T30" fmla="*/ 260 w 685"/>
                <a:gd name="T31" fmla="*/ 342 h 638"/>
                <a:gd name="T32" fmla="*/ 248 w 685"/>
                <a:gd name="T33" fmla="*/ 318 h 638"/>
                <a:gd name="T34" fmla="*/ 233 w 685"/>
                <a:gd name="T35" fmla="*/ 290 h 638"/>
                <a:gd name="T36" fmla="*/ 233 w 685"/>
                <a:gd name="T37" fmla="*/ 153 h 638"/>
                <a:gd name="T38" fmla="*/ 328 w 685"/>
                <a:gd name="T39" fmla="*/ 58 h 638"/>
                <a:gd name="T40" fmla="*/ 357 w 685"/>
                <a:gd name="T41" fmla="*/ 58 h 638"/>
                <a:gd name="T42" fmla="*/ 452 w 685"/>
                <a:gd name="T43" fmla="*/ 153 h 638"/>
                <a:gd name="T44" fmla="*/ 452 w 685"/>
                <a:gd name="T45" fmla="*/ 290 h 638"/>
                <a:gd name="T46" fmla="*/ 437 w 685"/>
                <a:gd name="T47" fmla="*/ 318 h 638"/>
                <a:gd name="T48" fmla="*/ 424 w 685"/>
                <a:gd name="T49" fmla="*/ 342 h 638"/>
                <a:gd name="T50" fmla="*/ 424 w 685"/>
                <a:gd name="T51" fmla="*/ 474 h 638"/>
                <a:gd name="T52" fmla="*/ 444 w 685"/>
                <a:gd name="T53" fmla="*/ 506 h 638"/>
                <a:gd name="T54" fmla="*/ 634 w 685"/>
                <a:gd name="T55" fmla="*/ 628 h 638"/>
                <a:gd name="T56" fmla="*/ 652 w 685"/>
                <a:gd name="T57" fmla="*/ 634 h 638"/>
                <a:gd name="T58" fmla="*/ 675 w 685"/>
                <a:gd name="T59" fmla="*/ 624 h 638"/>
                <a:gd name="T60" fmla="*/ 671 w 685"/>
                <a:gd name="T61" fmla="*/ 583 h 638"/>
                <a:gd name="T62" fmla="*/ 482 w 685"/>
                <a:gd name="T63" fmla="*/ 460 h 638"/>
                <a:gd name="T64" fmla="*/ 482 w 685"/>
                <a:gd name="T65" fmla="*/ 460 h 638"/>
                <a:gd name="T66" fmla="*/ 482 w 685"/>
                <a:gd name="T67" fmla="*/ 46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5" h="638">
                  <a:moveTo>
                    <a:pt x="482" y="460"/>
                  </a:moveTo>
                  <a:cubicBezTo>
                    <a:pt x="482" y="356"/>
                    <a:pt x="482" y="356"/>
                    <a:pt x="482" y="356"/>
                  </a:cubicBezTo>
                  <a:cubicBezTo>
                    <a:pt x="500" y="339"/>
                    <a:pt x="509" y="315"/>
                    <a:pt x="509" y="290"/>
                  </a:cubicBezTo>
                  <a:cubicBezTo>
                    <a:pt x="509" y="153"/>
                    <a:pt x="509" y="153"/>
                    <a:pt x="509" y="153"/>
                  </a:cubicBezTo>
                  <a:cubicBezTo>
                    <a:pt x="509" y="69"/>
                    <a:pt x="441" y="0"/>
                    <a:pt x="357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243" y="0"/>
                    <a:pt x="175" y="69"/>
                    <a:pt x="175" y="153"/>
                  </a:cubicBezTo>
                  <a:cubicBezTo>
                    <a:pt x="175" y="290"/>
                    <a:pt x="175" y="290"/>
                    <a:pt x="175" y="290"/>
                  </a:cubicBezTo>
                  <a:cubicBezTo>
                    <a:pt x="175" y="315"/>
                    <a:pt x="185" y="339"/>
                    <a:pt x="202" y="356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169" y="477"/>
                    <a:pt x="89" y="521"/>
                    <a:pt x="14" y="583"/>
                  </a:cubicBezTo>
                  <a:cubicBezTo>
                    <a:pt x="2" y="593"/>
                    <a:pt x="0" y="611"/>
                    <a:pt x="10" y="624"/>
                  </a:cubicBezTo>
                  <a:cubicBezTo>
                    <a:pt x="20" y="636"/>
                    <a:pt x="39" y="638"/>
                    <a:pt x="51" y="628"/>
                  </a:cubicBezTo>
                  <a:cubicBezTo>
                    <a:pt x="134" y="559"/>
                    <a:pt x="224" y="514"/>
                    <a:pt x="241" y="506"/>
                  </a:cubicBezTo>
                  <a:cubicBezTo>
                    <a:pt x="253" y="500"/>
                    <a:pt x="260" y="488"/>
                    <a:pt x="260" y="474"/>
                  </a:cubicBezTo>
                  <a:cubicBezTo>
                    <a:pt x="260" y="342"/>
                    <a:pt x="260" y="342"/>
                    <a:pt x="260" y="342"/>
                  </a:cubicBezTo>
                  <a:cubicBezTo>
                    <a:pt x="260" y="332"/>
                    <a:pt x="256" y="323"/>
                    <a:pt x="248" y="318"/>
                  </a:cubicBezTo>
                  <a:cubicBezTo>
                    <a:pt x="238" y="312"/>
                    <a:pt x="233" y="301"/>
                    <a:pt x="233" y="290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3" y="101"/>
                    <a:pt x="276" y="58"/>
                    <a:pt x="328" y="58"/>
                  </a:cubicBezTo>
                  <a:cubicBezTo>
                    <a:pt x="357" y="58"/>
                    <a:pt x="357" y="58"/>
                    <a:pt x="357" y="58"/>
                  </a:cubicBezTo>
                  <a:cubicBezTo>
                    <a:pt x="409" y="58"/>
                    <a:pt x="452" y="101"/>
                    <a:pt x="452" y="153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2" y="301"/>
                    <a:pt x="446" y="311"/>
                    <a:pt x="437" y="318"/>
                  </a:cubicBezTo>
                  <a:cubicBezTo>
                    <a:pt x="429" y="323"/>
                    <a:pt x="424" y="332"/>
                    <a:pt x="424" y="342"/>
                  </a:cubicBezTo>
                  <a:cubicBezTo>
                    <a:pt x="424" y="474"/>
                    <a:pt x="424" y="474"/>
                    <a:pt x="424" y="474"/>
                  </a:cubicBezTo>
                  <a:cubicBezTo>
                    <a:pt x="424" y="488"/>
                    <a:pt x="432" y="500"/>
                    <a:pt x="444" y="506"/>
                  </a:cubicBezTo>
                  <a:cubicBezTo>
                    <a:pt x="461" y="514"/>
                    <a:pt x="551" y="560"/>
                    <a:pt x="634" y="628"/>
                  </a:cubicBezTo>
                  <a:cubicBezTo>
                    <a:pt x="639" y="632"/>
                    <a:pt x="646" y="634"/>
                    <a:pt x="652" y="634"/>
                  </a:cubicBezTo>
                  <a:cubicBezTo>
                    <a:pt x="660" y="634"/>
                    <a:pt x="669" y="631"/>
                    <a:pt x="675" y="624"/>
                  </a:cubicBezTo>
                  <a:cubicBezTo>
                    <a:pt x="685" y="611"/>
                    <a:pt x="683" y="593"/>
                    <a:pt x="671" y="583"/>
                  </a:cubicBezTo>
                  <a:cubicBezTo>
                    <a:pt x="595" y="521"/>
                    <a:pt x="515" y="477"/>
                    <a:pt x="482" y="460"/>
                  </a:cubicBezTo>
                  <a:close/>
                  <a:moveTo>
                    <a:pt x="482" y="460"/>
                  </a:moveTo>
                  <a:cubicBezTo>
                    <a:pt x="482" y="460"/>
                    <a:pt x="482" y="460"/>
                    <a:pt x="482" y="4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2" name="Group 271"/>
          <p:cNvGrpSpPr>
            <a:grpSpLocks noChangeAspect="1"/>
          </p:cNvGrpSpPr>
          <p:nvPr/>
        </p:nvGrpSpPr>
        <p:grpSpPr>
          <a:xfrm>
            <a:off x="1589830" y="5028042"/>
            <a:ext cx="417158" cy="426720"/>
            <a:chOff x="12441238" y="7580313"/>
            <a:chExt cx="1870074" cy="1912938"/>
          </a:xfrm>
        </p:grpSpPr>
        <p:sp>
          <p:nvSpPr>
            <p:cNvPr id="273" name="Freeform 322"/>
            <p:cNvSpPr>
              <a:spLocks noEditPoints="1"/>
            </p:cNvSpPr>
            <p:nvPr/>
          </p:nvSpPr>
          <p:spPr bwMode="auto">
            <a:xfrm>
              <a:off x="12784138" y="7996238"/>
              <a:ext cx="1184275" cy="1171575"/>
            </a:xfrm>
            <a:custGeom>
              <a:avLst/>
              <a:gdLst>
                <a:gd name="T0" fmla="*/ 674 w 1007"/>
                <a:gd name="T1" fmla="*/ 913 h 1007"/>
                <a:gd name="T2" fmla="*/ 94 w 1007"/>
                <a:gd name="T3" fmla="*/ 673 h 1007"/>
                <a:gd name="T4" fmla="*/ 334 w 1007"/>
                <a:gd name="T5" fmla="*/ 94 h 1007"/>
                <a:gd name="T6" fmla="*/ 914 w 1007"/>
                <a:gd name="T7" fmla="*/ 334 h 1007"/>
                <a:gd name="T8" fmla="*/ 674 w 1007"/>
                <a:gd name="T9" fmla="*/ 913 h 1007"/>
                <a:gd name="T10" fmla="*/ 674 w 1007"/>
                <a:gd name="T11" fmla="*/ 913 h 1007"/>
                <a:gd name="T12" fmla="*/ 674 w 1007"/>
                <a:gd name="T13" fmla="*/ 913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7" h="1007">
                  <a:moveTo>
                    <a:pt x="674" y="913"/>
                  </a:moveTo>
                  <a:cubicBezTo>
                    <a:pt x="447" y="1007"/>
                    <a:pt x="188" y="899"/>
                    <a:pt x="94" y="673"/>
                  </a:cubicBezTo>
                  <a:cubicBezTo>
                    <a:pt x="0" y="447"/>
                    <a:pt x="108" y="187"/>
                    <a:pt x="334" y="94"/>
                  </a:cubicBezTo>
                  <a:cubicBezTo>
                    <a:pt x="560" y="0"/>
                    <a:pt x="820" y="107"/>
                    <a:pt x="914" y="334"/>
                  </a:cubicBezTo>
                  <a:cubicBezTo>
                    <a:pt x="1007" y="560"/>
                    <a:pt x="900" y="819"/>
                    <a:pt x="674" y="913"/>
                  </a:cubicBezTo>
                  <a:close/>
                  <a:moveTo>
                    <a:pt x="674" y="913"/>
                  </a:moveTo>
                  <a:cubicBezTo>
                    <a:pt x="674" y="913"/>
                    <a:pt x="674" y="913"/>
                    <a:pt x="674" y="9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Freeform 323"/>
            <p:cNvSpPr>
              <a:spLocks noEditPoints="1"/>
            </p:cNvSpPr>
            <p:nvPr/>
          </p:nvSpPr>
          <p:spPr bwMode="auto">
            <a:xfrm>
              <a:off x="12441238" y="7580313"/>
              <a:ext cx="1652587" cy="1331913"/>
            </a:xfrm>
            <a:custGeom>
              <a:avLst/>
              <a:gdLst>
                <a:gd name="T0" fmla="*/ 1398 w 1406"/>
                <a:gd name="T1" fmla="*/ 396 h 1146"/>
                <a:gd name="T2" fmla="*/ 1406 w 1406"/>
                <a:gd name="T3" fmla="*/ 375 h 1146"/>
                <a:gd name="T4" fmla="*/ 1405 w 1406"/>
                <a:gd name="T5" fmla="*/ 217 h 1146"/>
                <a:gd name="T6" fmla="*/ 1375 w 1406"/>
                <a:gd name="T7" fmla="*/ 189 h 1146"/>
                <a:gd name="T8" fmla="*/ 1346 w 1406"/>
                <a:gd name="T9" fmla="*/ 218 h 1146"/>
                <a:gd name="T10" fmla="*/ 1347 w 1406"/>
                <a:gd name="T11" fmla="*/ 306 h 1146"/>
                <a:gd name="T12" fmla="*/ 1343 w 1406"/>
                <a:gd name="T13" fmla="*/ 302 h 1146"/>
                <a:gd name="T14" fmla="*/ 236 w 1406"/>
                <a:gd name="T15" fmla="*/ 314 h 1146"/>
                <a:gd name="T16" fmla="*/ 30 w 1406"/>
                <a:gd name="T17" fmla="*/ 701 h 1146"/>
                <a:gd name="T18" fmla="*/ 59 w 1406"/>
                <a:gd name="T19" fmla="*/ 1127 h 1146"/>
                <a:gd name="T20" fmla="*/ 86 w 1406"/>
                <a:gd name="T21" fmla="*/ 1146 h 1146"/>
                <a:gd name="T22" fmla="*/ 96 w 1406"/>
                <a:gd name="T23" fmla="*/ 1144 h 1146"/>
                <a:gd name="T24" fmla="*/ 114 w 1406"/>
                <a:gd name="T25" fmla="*/ 1107 h 1146"/>
                <a:gd name="T26" fmla="*/ 278 w 1406"/>
                <a:gd name="T27" fmla="*/ 355 h 1146"/>
                <a:gd name="T28" fmla="*/ 1302 w 1406"/>
                <a:gd name="T29" fmla="*/ 343 h 1146"/>
                <a:gd name="T30" fmla="*/ 1307 w 1406"/>
                <a:gd name="T31" fmla="*/ 348 h 1146"/>
                <a:gd name="T32" fmla="*/ 1219 w 1406"/>
                <a:gd name="T33" fmla="*/ 349 h 1146"/>
                <a:gd name="T34" fmla="*/ 1190 w 1406"/>
                <a:gd name="T35" fmla="*/ 378 h 1146"/>
                <a:gd name="T36" fmla="*/ 1220 w 1406"/>
                <a:gd name="T37" fmla="*/ 407 h 1146"/>
                <a:gd name="T38" fmla="*/ 1220 w 1406"/>
                <a:gd name="T39" fmla="*/ 407 h 1146"/>
                <a:gd name="T40" fmla="*/ 1378 w 1406"/>
                <a:gd name="T41" fmla="*/ 405 h 1146"/>
                <a:gd name="T42" fmla="*/ 1398 w 1406"/>
                <a:gd name="T43" fmla="*/ 396 h 1146"/>
                <a:gd name="T44" fmla="*/ 1398 w 1406"/>
                <a:gd name="T45" fmla="*/ 396 h 1146"/>
                <a:gd name="T46" fmla="*/ 1398 w 1406"/>
                <a:gd name="T47" fmla="*/ 39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6" h="1146">
                  <a:moveTo>
                    <a:pt x="1398" y="396"/>
                  </a:moveTo>
                  <a:cubicBezTo>
                    <a:pt x="1404" y="390"/>
                    <a:pt x="1406" y="383"/>
                    <a:pt x="1406" y="375"/>
                  </a:cubicBezTo>
                  <a:cubicBezTo>
                    <a:pt x="1405" y="217"/>
                    <a:pt x="1405" y="217"/>
                    <a:pt x="1405" y="217"/>
                  </a:cubicBezTo>
                  <a:cubicBezTo>
                    <a:pt x="1404" y="201"/>
                    <a:pt x="1391" y="189"/>
                    <a:pt x="1375" y="189"/>
                  </a:cubicBezTo>
                  <a:cubicBezTo>
                    <a:pt x="1359" y="189"/>
                    <a:pt x="1346" y="202"/>
                    <a:pt x="1346" y="218"/>
                  </a:cubicBezTo>
                  <a:cubicBezTo>
                    <a:pt x="1347" y="306"/>
                    <a:pt x="1347" y="306"/>
                    <a:pt x="1347" y="306"/>
                  </a:cubicBezTo>
                  <a:cubicBezTo>
                    <a:pt x="1343" y="302"/>
                    <a:pt x="1343" y="302"/>
                    <a:pt x="1343" y="302"/>
                  </a:cubicBezTo>
                  <a:cubicBezTo>
                    <a:pt x="1034" y="0"/>
                    <a:pt x="538" y="6"/>
                    <a:pt x="236" y="314"/>
                  </a:cubicBezTo>
                  <a:cubicBezTo>
                    <a:pt x="131" y="422"/>
                    <a:pt x="60" y="555"/>
                    <a:pt x="30" y="701"/>
                  </a:cubicBezTo>
                  <a:cubicBezTo>
                    <a:pt x="0" y="843"/>
                    <a:pt x="10" y="991"/>
                    <a:pt x="59" y="1127"/>
                  </a:cubicBezTo>
                  <a:cubicBezTo>
                    <a:pt x="63" y="1138"/>
                    <a:pt x="74" y="1146"/>
                    <a:pt x="86" y="1146"/>
                  </a:cubicBezTo>
                  <a:cubicBezTo>
                    <a:pt x="89" y="1146"/>
                    <a:pt x="93" y="1145"/>
                    <a:pt x="96" y="1144"/>
                  </a:cubicBezTo>
                  <a:cubicBezTo>
                    <a:pt x="111" y="1139"/>
                    <a:pt x="119" y="1122"/>
                    <a:pt x="114" y="1107"/>
                  </a:cubicBezTo>
                  <a:cubicBezTo>
                    <a:pt x="19" y="843"/>
                    <a:pt x="82" y="555"/>
                    <a:pt x="278" y="355"/>
                  </a:cubicBezTo>
                  <a:cubicBezTo>
                    <a:pt x="557" y="69"/>
                    <a:pt x="1017" y="64"/>
                    <a:pt x="1302" y="343"/>
                  </a:cubicBezTo>
                  <a:cubicBezTo>
                    <a:pt x="1307" y="348"/>
                    <a:pt x="1307" y="348"/>
                    <a:pt x="1307" y="348"/>
                  </a:cubicBezTo>
                  <a:cubicBezTo>
                    <a:pt x="1219" y="349"/>
                    <a:pt x="1219" y="349"/>
                    <a:pt x="1219" y="349"/>
                  </a:cubicBezTo>
                  <a:cubicBezTo>
                    <a:pt x="1203" y="349"/>
                    <a:pt x="1190" y="362"/>
                    <a:pt x="1190" y="378"/>
                  </a:cubicBezTo>
                  <a:cubicBezTo>
                    <a:pt x="1191" y="394"/>
                    <a:pt x="1204" y="407"/>
                    <a:pt x="1220" y="407"/>
                  </a:cubicBezTo>
                  <a:cubicBezTo>
                    <a:pt x="1220" y="407"/>
                    <a:pt x="1220" y="407"/>
                    <a:pt x="1220" y="407"/>
                  </a:cubicBezTo>
                  <a:cubicBezTo>
                    <a:pt x="1378" y="405"/>
                    <a:pt x="1378" y="405"/>
                    <a:pt x="1378" y="405"/>
                  </a:cubicBezTo>
                  <a:cubicBezTo>
                    <a:pt x="1385" y="404"/>
                    <a:pt x="1393" y="401"/>
                    <a:pt x="1398" y="396"/>
                  </a:cubicBezTo>
                  <a:close/>
                  <a:moveTo>
                    <a:pt x="1398" y="396"/>
                  </a:moveTo>
                  <a:cubicBezTo>
                    <a:pt x="1398" y="396"/>
                    <a:pt x="1398" y="396"/>
                    <a:pt x="1398" y="39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Freeform 324"/>
            <p:cNvSpPr>
              <a:spLocks noEditPoints="1"/>
            </p:cNvSpPr>
            <p:nvPr/>
          </p:nvSpPr>
          <p:spPr bwMode="auto">
            <a:xfrm>
              <a:off x="12658725" y="8247063"/>
              <a:ext cx="1652587" cy="1246188"/>
            </a:xfrm>
            <a:custGeom>
              <a:avLst/>
              <a:gdLst>
                <a:gd name="T0" fmla="*/ 1348 w 1407"/>
                <a:gd name="T1" fmla="*/ 23 h 1072"/>
                <a:gd name="T2" fmla="*/ 1311 w 1407"/>
                <a:gd name="T3" fmla="*/ 6 h 1072"/>
                <a:gd name="T4" fmla="*/ 1293 w 1407"/>
                <a:gd name="T5" fmla="*/ 43 h 1072"/>
                <a:gd name="T6" fmla="*/ 1129 w 1407"/>
                <a:gd name="T7" fmla="*/ 795 h 1072"/>
                <a:gd name="T8" fmla="*/ 619 w 1407"/>
                <a:gd name="T9" fmla="*/ 1013 h 1072"/>
                <a:gd name="T10" fmla="*/ 104 w 1407"/>
                <a:gd name="T11" fmla="*/ 807 h 1072"/>
                <a:gd name="T12" fmla="*/ 100 w 1407"/>
                <a:gd name="T13" fmla="*/ 803 h 1072"/>
                <a:gd name="T14" fmla="*/ 188 w 1407"/>
                <a:gd name="T15" fmla="*/ 802 h 1072"/>
                <a:gd name="T16" fmla="*/ 216 w 1407"/>
                <a:gd name="T17" fmla="*/ 772 h 1072"/>
                <a:gd name="T18" fmla="*/ 187 w 1407"/>
                <a:gd name="T19" fmla="*/ 743 h 1072"/>
                <a:gd name="T20" fmla="*/ 29 w 1407"/>
                <a:gd name="T21" fmla="*/ 745 h 1072"/>
                <a:gd name="T22" fmla="*/ 0 w 1407"/>
                <a:gd name="T23" fmla="*/ 775 h 1072"/>
                <a:gd name="T24" fmla="*/ 2 w 1407"/>
                <a:gd name="T25" fmla="*/ 932 h 1072"/>
                <a:gd name="T26" fmla="*/ 31 w 1407"/>
                <a:gd name="T27" fmla="*/ 961 h 1072"/>
                <a:gd name="T28" fmla="*/ 32 w 1407"/>
                <a:gd name="T29" fmla="*/ 961 h 1072"/>
                <a:gd name="T30" fmla="*/ 61 w 1407"/>
                <a:gd name="T31" fmla="*/ 932 h 1072"/>
                <a:gd name="T32" fmla="*/ 60 w 1407"/>
                <a:gd name="T33" fmla="*/ 844 h 1072"/>
                <a:gd name="T34" fmla="*/ 64 w 1407"/>
                <a:gd name="T35" fmla="*/ 849 h 1072"/>
                <a:gd name="T36" fmla="*/ 611 w 1407"/>
                <a:gd name="T37" fmla="*/ 1072 h 1072"/>
                <a:gd name="T38" fmla="*/ 620 w 1407"/>
                <a:gd name="T39" fmla="*/ 1072 h 1072"/>
                <a:gd name="T40" fmla="*/ 1171 w 1407"/>
                <a:gd name="T41" fmla="*/ 836 h 1072"/>
                <a:gd name="T42" fmla="*/ 1378 w 1407"/>
                <a:gd name="T43" fmla="*/ 449 h 1072"/>
                <a:gd name="T44" fmla="*/ 1348 w 1407"/>
                <a:gd name="T45" fmla="*/ 23 h 1072"/>
                <a:gd name="T46" fmla="*/ 1348 w 1407"/>
                <a:gd name="T47" fmla="*/ 23 h 1072"/>
                <a:gd name="T48" fmla="*/ 1348 w 1407"/>
                <a:gd name="T49" fmla="*/ 23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7" h="1072">
                  <a:moveTo>
                    <a:pt x="1348" y="23"/>
                  </a:moveTo>
                  <a:cubicBezTo>
                    <a:pt x="1342" y="8"/>
                    <a:pt x="1326" y="0"/>
                    <a:pt x="1311" y="6"/>
                  </a:cubicBezTo>
                  <a:cubicBezTo>
                    <a:pt x="1296" y="11"/>
                    <a:pt x="1288" y="28"/>
                    <a:pt x="1293" y="43"/>
                  </a:cubicBezTo>
                  <a:cubicBezTo>
                    <a:pt x="1388" y="307"/>
                    <a:pt x="1325" y="595"/>
                    <a:pt x="1129" y="795"/>
                  </a:cubicBezTo>
                  <a:cubicBezTo>
                    <a:pt x="994" y="933"/>
                    <a:pt x="813" y="1011"/>
                    <a:pt x="619" y="1013"/>
                  </a:cubicBezTo>
                  <a:cubicBezTo>
                    <a:pt x="425" y="1016"/>
                    <a:pt x="243" y="942"/>
                    <a:pt x="104" y="807"/>
                  </a:cubicBezTo>
                  <a:cubicBezTo>
                    <a:pt x="100" y="803"/>
                    <a:pt x="100" y="803"/>
                    <a:pt x="100" y="803"/>
                  </a:cubicBezTo>
                  <a:cubicBezTo>
                    <a:pt x="188" y="802"/>
                    <a:pt x="188" y="802"/>
                    <a:pt x="188" y="802"/>
                  </a:cubicBezTo>
                  <a:cubicBezTo>
                    <a:pt x="204" y="801"/>
                    <a:pt x="216" y="788"/>
                    <a:pt x="216" y="772"/>
                  </a:cubicBezTo>
                  <a:cubicBezTo>
                    <a:pt x="216" y="756"/>
                    <a:pt x="203" y="743"/>
                    <a:pt x="187" y="743"/>
                  </a:cubicBezTo>
                  <a:cubicBezTo>
                    <a:pt x="29" y="745"/>
                    <a:pt x="29" y="745"/>
                    <a:pt x="29" y="745"/>
                  </a:cubicBezTo>
                  <a:cubicBezTo>
                    <a:pt x="13" y="746"/>
                    <a:pt x="0" y="759"/>
                    <a:pt x="0" y="775"/>
                  </a:cubicBezTo>
                  <a:cubicBezTo>
                    <a:pt x="2" y="932"/>
                    <a:pt x="2" y="932"/>
                    <a:pt x="2" y="932"/>
                  </a:cubicBezTo>
                  <a:cubicBezTo>
                    <a:pt x="3" y="948"/>
                    <a:pt x="15" y="961"/>
                    <a:pt x="31" y="961"/>
                  </a:cubicBezTo>
                  <a:cubicBezTo>
                    <a:pt x="32" y="961"/>
                    <a:pt x="32" y="961"/>
                    <a:pt x="32" y="961"/>
                  </a:cubicBezTo>
                  <a:cubicBezTo>
                    <a:pt x="48" y="961"/>
                    <a:pt x="61" y="948"/>
                    <a:pt x="61" y="932"/>
                  </a:cubicBezTo>
                  <a:cubicBezTo>
                    <a:pt x="60" y="844"/>
                    <a:pt x="60" y="844"/>
                    <a:pt x="60" y="844"/>
                  </a:cubicBezTo>
                  <a:cubicBezTo>
                    <a:pt x="64" y="849"/>
                    <a:pt x="64" y="849"/>
                    <a:pt x="64" y="849"/>
                  </a:cubicBezTo>
                  <a:cubicBezTo>
                    <a:pt x="212" y="993"/>
                    <a:pt x="405" y="1072"/>
                    <a:pt x="611" y="1072"/>
                  </a:cubicBezTo>
                  <a:cubicBezTo>
                    <a:pt x="620" y="1072"/>
                    <a:pt x="620" y="1072"/>
                    <a:pt x="620" y="1072"/>
                  </a:cubicBezTo>
                  <a:cubicBezTo>
                    <a:pt x="829" y="1069"/>
                    <a:pt x="1025" y="986"/>
                    <a:pt x="1171" y="836"/>
                  </a:cubicBezTo>
                  <a:cubicBezTo>
                    <a:pt x="1276" y="729"/>
                    <a:pt x="1347" y="595"/>
                    <a:pt x="1378" y="449"/>
                  </a:cubicBezTo>
                  <a:cubicBezTo>
                    <a:pt x="1407" y="307"/>
                    <a:pt x="1397" y="160"/>
                    <a:pt x="1348" y="23"/>
                  </a:cubicBezTo>
                  <a:close/>
                  <a:moveTo>
                    <a:pt x="1348" y="23"/>
                  </a:moveTo>
                  <a:cubicBezTo>
                    <a:pt x="1348" y="23"/>
                    <a:pt x="1348" y="23"/>
                    <a:pt x="1348" y="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Freeform 325"/>
            <p:cNvSpPr>
              <a:spLocks noEditPoints="1"/>
            </p:cNvSpPr>
            <p:nvPr/>
          </p:nvSpPr>
          <p:spPr bwMode="auto">
            <a:xfrm>
              <a:off x="12806363" y="8032751"/>
              <a:ext cx="1200150" cy="1098550"/>
            </a:xfrm>
            <a:custGeom>
              <a:avLst/>
              <a:gdLst>
                <a:gd name="T0" fmla="*/ 304 w 1021"/>
                <a:gd name="T1" fmla="*/ 36 h 945"/>
                <a:gd name="T2" fmla="*/ 48 w 1021"/>
                <a:gd name="T3" fmla="*/ 653 h 945"/>
                <a:gd name="T4" fmla="*/ 666 w 1021"/>
                <a:gd name="T5" fmla="*/ 909 h 945"/>
                <a:gd name="T6" fmla="*/ 485 w 1021"/>
                <a:gd name="T7" fmla="*/ 0 h 945"/>
                <a:gd name="T8" fmla="*/ 753 w 1021"/>
                <a:gd name="T9" fmla="*/ 274 h 945"/>
                <a:gd name="T10" fmla="*/ 849 w 1021"/>
                <a:gd name="T11" fmla="*/ 274 h 945"/>
                <a:gd name="T12" fmla="*/ 95 w 1021"/>
                <a:gd name="T13" fmla="*/ 332 h 945"/>
                <a:gd name="T14" fmla="*/ 215 w 1021"/>
                <a:gd name="T15" fmla="*/ 472 h 945"/>
                <a:gd name="T16" fmla="*/ 95 w 1021"/>
                <a:gd name="T17" fmla="*/ 613 h 945"/>
                <a:gd name="T18" fmla="*/ 286 w 1021"/>
                <a:gd name="T19" fmla="*/ 332 h 945"/>
                <a:gd name="T20" fmla="*/ 467 w 1021"/>
                <a:gd name="T21" fmla="*/ 613 h 945"/>
                <a:gd name="T22" fmla="*/ 273 w 1021"/>
                <a:gd name="T23" fmla="*/ 472 h 945"/>
                <a:gd name="T24" fmla="*/ 693 w 1021"/>
                <a:gd name="T25" fmla="*/ 274 h 945"/>
                <a:gd name="T26" fmla="*/ 526 w 1021"/>
                <a:gd name="T27" fmla="*/ 69 h 945"/>
                <a:gd name="T28" fmla="*/ 468 w 1021"/>
                <a:gd name="T29" fmla="*/ 274 h 945"/>
                <a:gd name="T30" fmla="*/ 468 w 1021"/>
                <a:gd name="T31" fmla="*/ 69 h 945"/>
                <a:gd name="T32" fmla="*/ 468 w 1021"/>
                <a:gd name="T33" fmla="*/ 875 h 945"/>
                <a:gd name="T34" fmla="*/ 468 w 1021"/>
                <a:gd name="T35" fmla="*/ 671 h 945"/>
                <a:gd name="T36" fmla="*/ 526 w 1021"/>
                <a:gd name="T37" fmla="*/ 671 h 945"/>
                <a:gd name="T38" fmla="*/ 526 w 1021"/>
                <a:gd name="T39" fmla="*/ 875 h 945"/>
                <a:gd name="T40" fmla="*/ 526 w 1021"/>
                <a:gd name="T41" fmla="*/ 332 h 945"/>
                <a:gd name="T42" fmla="*/ 720 w 1021"/>
                <a:gd name="T43" fmla="*/ 472 h 945"/>
                <a:gd name="T44" fmla="*/ 526 w 1021"/>
                <a:gd name="T45" fmla="*/ 613 h 945"/>
                <a:gd name="T46" fmla="*/ 875 w 1021"/>
                <a:gd name="T47" fmla="*/ 332 h 945"/>
                <a:gd name="T48" fmla="*/ 765 w 1021"/>
                <a:gd name="T49" fmla="*/ 613 h 945"/>
                <a:gd name="T50" fmla="*/ 766 w 1021"/>
                <a:gd name="T51" fmla="*/ 332 h 945"/>
                <a:gd name="T52" fmla="*/ 336 w 1021"/>
                <a:gd name="T53" fmla="*/ 86 h 945"/>
                <a:gd name="T54" fmla="*/ 121 w 1021"/>
                <a:gd name="T55" fmla="*/ 274 h 945"/>
                <a:gd name="T56" fmla="*/ 121 w 1021"/>
                <a:gd name="T57" fmla="*/ 671 h 945"/>
                <a:gd name="T58" fmla="*/ 343 w 1021"/>
                <a:gd name="T59" fmla="*/ 862 h 945"/>
                <a:gd name="T60" fmla="*/ 663 w 1021"/>
                <a:gd name="T61" fmla="*/ 847 h 945"/>
                <a:gd name="T62" fmla="*/ 848 w 1021"/>
                <a:gd name="T63" fmla="*/ 671 h 945"/>
                <a:gd name="T64" fmla="*/ 663 w 1021"/>
                <a:gd name="T65" fmla="*/ 847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1" h="945">
                  <a:moveTo>
                    <a:pt x="485" y="0"/>
                  </a:moveTo>
                  <a:cubicBezTo>
                    <a:pt x="423" y="0"/>
                    <a:pt x="362" y="12"/>
                    <a:pt x="304" y="36"/>
                  </a:cubicBezTo>
                  <a:cubicBezTo>
                    <a:pt x="188" y="84"/>
                    <a:pt x="97" y="175"/>
                    <a:pt x="48" y="292"/>
                  </a:cubicBezTo>
                  <a:cubicBezTo>
                    <a:pt x="0" y="408"/>
                    <a:pt x="0" y="537"/>
                    <a:pt x="48" y="653"/>
                  </a:cubicBezTo>
                  <a:cubicBezTo>
                    <a:pt x="122" y="831"/>
                    <a:pt x="293" y="945"/>
                    <a:pt x="485" y="945"/>
                  </a:cubicBezTo>
                  <a:cubicBezTo>
                    <a:pt x="547" y="945"/>
                    <a:pt x="608" y="933"/>
                    <a:pt x="666" y="909"/>
                  </a:cubicBezTo>
                  <a:cubicBezTo>
                    <a:pt x="906" y="810"/>
                    <a:pt x="1021" y="532"/>
                    <a:pt x="921" y="292"/>
                  </a:cubicBezTo>
                  <a:cubicBezTo>
                    <a:pt x="848" y="115"/>
                    <a:pt x="677" y="0"/>
                    <a:pt x="485" y="0"/>
                  </a:cubicBezTo>
                  <a:close/>
                  <a:moveTo>
                    <a:pt x="849" y="274"/>
                  </a:moveTo>
                  <a:cubicBezTo>
                    <a:pt x="753" y="274"/>
                    <a:pt x="753" y="274"/>
                    <a:pt x="753" y="274"/>
                  </a:cubicBezTo>
                  <a:cubicBezTo>
                    <a:pt x="734" y="205"/>
                    <a:pt x="706" y="146"/>
                    <a:pt x="670" y="101"/>
                  </a:cubicBezTo>
                  <a:cubicBezTo>
                    <a:pt x="745" y="139"/>
                    <a:pt x="807" y="198"/>
                    <a:pt x="849" y="274"/>
                  </a:cubicBezTo>
                  <a:close/>
                  <a:moveTo>
                    <a:pt x="95" y="613"/>
                  </a:moveTo>
                  <a:cubicBezTo>
                    <a:pt x="62" y="522"/>
                    <a:pt x="62" y="423"/>
                    <a:pt x="95" y="332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19" y="376"/>
                    <a:pt x="215" y="423"/>
                    <a:pt x="215" y="472"/>
                  </a:cubicBezTo>
                  <a:cubicBezTo>
                    <a:pt x="215" y="521"/>
                    <a:pt x="220" y="568"/>
                    <a:pt x="228" y="613"/>
                  </a:cubicBezTo>
                  <a:lnTo>
                    <a:pt x="95" y="613"/>
                  </a:lnTo>
                  <a:close/>
                  <a:moveTo>
                    <a:pt x="273" y="472"/>
                  </a:moveTo>
                  <a:cubicBezTo>
                    <a:pt x="273" y="423"/>
                    <a:pt x="278" y="375"/>
                    <a:pt x="286" y="332"/>
                  </a:cubicBezTo>
                  <a:cubicBezTo>
                    <a:pt x="467" y="332"/>
                    <a:pt x="467" y="332"/>
                    <a:pt x="467" y="332"/>
                  </a:cubicBezTo>
                  <a:cubicBezTo>
                    <a:pt x="467" y="613"/>
                    <a:pt x="467" y="613"/>
                    <a:pt x="467" y="613"/>
                  </a:cubicBezTo>
                  <a:cubicBezTo>
                    <a:pt x="287" y="613"/>
                    <a:pt x="287" y="613"/>
                    <a:pt x="287" y="613"/>
                  </a:cubicBezTo>
                  <a:cubicBezTo>
                    <a:pt x="278" y="569"/>
                    <a:pt x="273" y="521"/>
                    <a:pt x="273" y="472"/>
                  </a:cubicBezTo>
                  <a:close/>
                  <a:moveTo>
                    <a:pt x="526" y="69"/>
                  </a:moveTo>
                  <a:cubicBezTo>
                    <a:pt x="599" y="86"/>
                    <a:pt x="659" y="164"/>
                    <a:pt x="693" y="274"/>
                  </a:cubicBezTo>
                  <a:cubicBezTo>
                    <a:pt x="526" y="274"/>
                    <a:pt x="526" y="274"/>
                    <a:pt x="526" y="274"/>
                  </a:cubicBezTo>
                  <a:lnTo>
                    <a:pt x="526" y="69"/>
                  </a:lnTo>
                  <a:close/>
                  <a:moveTo>
                    <a:pt x="468" y="69"/>
                  </a:moveTo>
                  <a:cubicBezTo>
                    <a:pt x="468" y="274"/>
                    <a:pt x="468" y="274"/>
                    <a:pt x="468" y="274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34" y="164"/>
                    <a:pt x="395" y="86"/>
                    <a:pt x="468" y="69"/>
                  </a:cubicBezTo>
                  <a:close/>
                  <a:moveTo>
                    <a:pt x="468" y="671"/>
                  </a:moveTo>
                  <a:cubicBezTo>
                    <a:pt x="468" y="875"/>
                    <a:pt x="468" y="875"/>
                    <a:pt x="468" y="875"/>
                  </a:cubicBezTo>
                  <a:cubicBezTo>
                    <a:pt x="399" y="857"/>
                    <a:pt x="338" y="778"/>
                    <a:pt x="303" y="671"/>
                  </a:cubicBezTo>
                  <a:lnTo>
                    <a:pt x="468" y="671"/>
                  </a:lnTo>
                  <a:close/>
                  <a:moveTo>
                    <a:pt x="526" y="875"/>
                  </a:moveTo>
                  <a:cubicBezTo>
                    <a:pt x="526" y="671"/>
                    <a:pt x="526" y="671"/>
                    <a:pt x="526" y="671"/>
                  </a:cubicBezTo>
                  <a:cubicBezTo>
                    <a:pt x="690" y="671"/>
                    <a:pt x="690" y="671"/>
                    <a:pt x="690" y="671"/>
                  </a:cubicBezTo>
                  <a:cubicBezTo>
                    <a:pt x="655" y="778"/>
                    <a:pt x="594" y="857"/>
                    <a:pt x="526" y="875"/>
                  </a:cubicBezTo>
                  <a:close/>
                  <a:moveTo>
                    <a:pt x="526" y="613"/>
                  </a:moveTo>
                  <a:cubicBezTo>
                    <a:pt x="526" y="332"/>
                    <a:pt x="526" y="332"/>
                    <a:pt x="526" y="332"/>
                  </a:cubicBezTo>
                  <a:cubicBezTo>
                    <a:pt x="707" y="332"/>
                    <a:pt x="707" y="332"/>
                    <a:pt x="707" y="332"/>
                  </a:cubicBezTo>
                  <a:cubicBezTo>
                    <a:pt x="716" y="375"/>
                    <a:pt x="720" y="423"/>
                    <a:pt x="720" y="472"/>
                  </a:cubicBezTo>
                  <a:cubicBezTo>
                    <a:pt x="720" y="521"/>
                    <a:pt x="715" y="569"/>
                    <a:pt x="705" y="613"/>
                  </a:cubicBezTo>
                  <a:lnTo>
                    <a:pt x="526" y="613"/>
                  </a:lnTo>
                  <a:close/>
                  <a:moveTo>
                    <a:pt x="766" y="332"/>
                  </a:moveTo>
                  <a:cubicBezTo>
                    <a:pt x="875" y="332"/>
                    <a:pt x="875" y="332"/>
                    <a:pt x="875" y="332"/>
                  </a:cubicBezTo>
                  <a:cubicBezTo>
                    <a:pt x="909" y="426"/>
                    <a:pt x="907" y="525"/>
                    <a:pt x="875" y="613"/>
                  </a:cubicBezTo>
                  <a:cubicBezTo>
                    <a:pt x="765" y="613"/>
                    <a:pt x="765" y="613"/>
                    <a:pt x="765" y="613"/>
                  </a:cubicBezTo>
                  <a:cubicBezTo>
                    <a:pt x="774" y="568"/>
                    <a:pt x="778" y="521"/>
                    <a:pt x="778" y="472"/>
                  </a:cubicBezTo>
                  <a:cubicBezTo>
                    <a:pt x="778" y="423"/>
                    <a:pt x="774" y="376"/>
                    <a:pt x="766" y="332"/>
                  </a:cubicBezTo>
                  <a:close/>
                  <a:moveTo>
                    <a:pt x="327" y="90"/>
                  </a:moveTo>
                  <a:cubicBezTo>
                    <a:pt x="330" y="88"/>
                    <a:pt x="333" y="87"/>
                    <a:pt x="336" y="86"/>
                  </a:cubicBezTo>
                  <a:cubicBezTo>
                    <a:pt x="295" y="132"/>
                    <a:pt x="261" y="197"/>
                    <a:pt x="240" y="274"/>
                  </a:cubicBezTo>
                  <a:cubicBezTo>
                    <a:pt x="121" y="274"/>
                    <a:pt x="121" y="274"/>
                    <a:pt x="121" y="274"/>
                  </a:cubicBezTo>
                  <a:cubicBezTo>
                    <a:pt x="166" y="191"/>
                    <a:pt x="238" y="126"/>
                    <a:pt x="327" y="90"/>
                  </a:cubicBezTo>
                  <a:close/>
                  <a:moveTo>
                    <a:pt x="121" y="671"/>
                  </a:moveTo>
                  <a:cubicBezTo>
                    <a:pt x="242" y="671"/>
                    <a:pt x="242" y="671"/>
                    <a:pt x="242" y="671"/>
                  </a:cubicBezTo>
                  <a:cubicBezTo>
                    <a:pt x="264" y="749"/>
                    <a:pt x="300" y="815"/>
                    <a:pt x="343" y="862"/>
                  </a:cubicBezTo>
                  <a:cubicBezTo>
                    <a:pt x="249" y="828"/>
                    <a:pt x="170" y="761"/>
                    <a:pt x="121" y="671"/>
                  </a:cubicBezTo>
                  <a:close/>
                  <a:moveTo>
                    <a:pt x="663" y="847"/>
                  </a:moveTo>
                  <a:cubicBezTo>
                    <a:pt x="701" y="801"/>
                    <a:pt x="731" y="741"/>
                    <a:pt x="751" y="671"/>
                  </a:cubicBezTo>
                  <a:cubicBezTo>
                    <a:pt x="848" y="671"/>
                    <a:pt x="848" y="671"/>
                    <a:pt x="848" y="671"/>
                  </a:cubicBezTo>
                  <a:cubicBezTo>
                    <a:pt x="808" y="745"/>
                    <a:pt x="744" y="808"/>
                    <a:pt x="663" y="847"/>
                  </a:cubicBezTo>
                  <a:close/>
                  <a:moveTo>
                    <a:pt x="663" y="847"/>
                  </a:moveTo>
                  <a:cubicBezTo>
                    <a:pt x="663" y="847"/>
                    <a:pt x="663" y="847"/>
                    <a:pt x="663" y="84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7" name="Group 276"/>
          <p:cNvGrpSpPr>
            <a:grpSpLocks noChangeAspect="1"/>
          </p:cNvGrpSpPr>
          <p:nvPr/>
        </p:nvGrpSpPr>
        <p:grpSpPr>
          <a:xfrm>
            <a:off x="2874888" y="5023836"/>
            <a:ext cx="273738" cy="426720"/>
            <a:chOff x="12766675" y="7531101"/>
            <a:chExt cx="1173163" cy="1828800"/>
          </a:xfrm>
        </p:grpSpPr>
        <p:sp>
          <p:nvSpPr>
            <p:cNvPr id="278" name="Freeform 329"/>
            <p:cNvSpPr>
              <a:spLocks/>
            </p:cNvSpPr>
            <p:nvPr/>
          </p:nvSpPr>
          <p:spPr bwMode="auto">
            <a:xfrm>
              <a:off x="12801600" y="7561263"/>
              <a:ext cx="1104900" cy="1765300"/>
            </a:xfrm>
            <a:custGeom>
              <a:avLst/>
              <a:gdLst>
                <a:gd name="T0" fmla="*/ 660 w 937"/>
                <a:gd name="T1" fmla="*/ 1511 h 1511"/>
                <a:gd name="T2" fmla="*/ 660 w 937"/>
                <a:gd name="T3" fmla="*/ 990 h 1511"/>
                <a:gd name="T4" fmla="*/ 762 w 937"/>
                <a:gd name="T5" fmla="*/ 782 h 1511"/>
                <a:gd name="T6" fmla="*/ 937 w 937"/>
                <a:gd name="T7" fmla="*/ 418 h 1511"/>
                <a:gd name="T8" fmla="*/ 690 w 937"/>
                <a:gd name="T9" fmla="*/ 7 h 1511"/>
                <a:gd name="T10" fmla="*/ 662 w 937"/>
                <a:gd name="T11" fmla="*/ 24 h 1511"/>
                <a:gd name="T12" fmla="*/ 662 w 937"/>
                <a:gd name="T13" fmla="*/ 298 h 1511"/>
                <a:gd name="T14" fmla="*/ 517 w 937"/>
                <a:gd name="T15" fmla="*/ 443 h 1511"/>
                <a:gd name="T16" fmla="*/ 395 w 937"/>
                <a:gd name="T17" fmla="*/ 443 h 1511"/>
                <a:gd name="T18" fmla="*/ 250 w 937"/>
                <a:gd name="T19" fmla="*/ 298 h 1511"/>
                <a:gd name="T20" fmla="*/ 250 w 937"/>
                <a:gd name="T21" fmla="*/ 38 h 1511"/>
                <a:gd name="T22" fmla="*/ 221 w 937"/>
                <a:gd name="T23" fmla="*/ 22 h 1511"/>
                <a:gd name="T24" fmla="*/ 0 w 937"/>
                <a:gd name="T25" fmla="*/ 418 h 1511"/>
                <a:gd name="T26" fmla="*/ 160 w 937"/>
                <a:gd name="T27" fmla="*/ 769 h 1511"/>
                <a:gd name="T28" fmla="*/ 252 w 937"/>
                <a:gd name="T29" fmla="*/ 968 h 1511"/>
                <a:gd name="T30" fmla="*/ 252 w 937"/>
                <a:gd name="T31" fmla="*/ 151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7" h="1511">
                  <a:moveTo>
                    <a:pt x="660" y="1511"/>
                  </a:moveTo>
                  <a:cubicBezTo>
                    <a:pt x="660" y="990"/>
                    <a:pt x="660" y="990"/>
                    <a:pt x="660" y="990"/>
                  </a:cubicBezTo>
                  <a:cubicBezTo>
                    <a:pt x="660" y="909"/>
                    <a:pt x="698" y="833"/>
                    <a:pt x="762" y="782"/>
                  </a:cubicBezTo>
                  <a:cubicBezTo>
                    <a:pt x="869" y="697"/>
                    <a:pt x="937" y="565"/>
                    <a:pt x="937" y="418"/>
                  </a:cubicBezTo>
                  <a:cubicBezTo>
                    <a:pt x="937" y="240"/>
                    <a:pt x="837" y="86"/>
                    <a:pt x="690" y="7"/>
                  </a:cubicBezTo>
                  <a:cubicBezTo>
                    <a:pt x="678" y="0"/>
                    <a:pt x="662" y="9"/>
                    <a:pt x="662" y="24"/>
                  </a:cubicBezTo>
                  <a:cubicBezTo>
                    <a:pt x="662" y="298"/>
                    <a:pt x="662" y="298"/>
                    <a:pt x="662" y="298"/>
                  </a:cubicBezTo>
                  <a:cubicBezTo>
                    <a:pt x="662" y="378"/>
                    <a:pt x="597" y="443"/>
                    <a:pt x="517" y="443"/>
                  </a:cubicBezTo>
                  <a:cubicBezTo>
                    <a:pt x="395" y="443"/>
                    <a:pt x="395" y="443"/>
                    <a:pt x="395" y="443"/>
                  </a:cubicBezTo>
                  <a:cubicBezTo>
                    <a:pt x="316" y="443"/>
                    <a:pt x="250" y="378"/>
                    <a:pt x="250" y="298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23"/>
                    <a:pt x="234" y="14"/>
                    <a:pt x="221" y="22"/>
                  </a:cubicBezTo>
                  <a:cubicBezTo>
                    <a:pt x="88" y="105"/>
                    <a:pt x="0" y="251"/>
                    <a:pt x="0" y="418"/>
                  </a:cubicBezTo>
                  <a:cubicBezTo>
                    <a:pt x="0" y="558"/>
                    <a:pt x="62" y="684"/>
                    <a:pt x="160" y="769"/>
                  </a:cubicBezTo>
                  <a:cubicBezTo>
                    <a:pt x="218" y="820"/>
                    <a:pt x="252" y="892"/>
                    <a:pt x="252" y="968"/>
                  </a:cubicBezTo>
                  <a:cubicBezTo>
                    <a:pt x="252" y="1510"/>
                    <a:pt x="252" y="1510"/>
                    <a:pt x="252" y="151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Freeform 330"/>
            <p:cNvSpPr>
              <a:spLocks noEditPoints="1"/>
            </p:cNvSpPr>
            <p:nvPr/>
          </p:nvSpPr>
          <p:spPr bwMode="auto">
            <a:xfrm>
              <a:off x="12766675" y="7531101"/>
              <a:ext cx="1173163" cy="1828800"/>
            </a:xfrm>
            <a:custGeom>
              <a:avLst/>
              <a:gdLst>
                <a:gd name="T0" fmla="*/ 733 w 995"/>
                <a:gd name="T1" fmla="*/ 8 h 1566"/>
                <a:gd name="T2" fmla="*/ 685 w 995"/>
                <a:gd name="T3" fmla="*/ 9 h 1566"/>
                <a:gd name="T4" fmla="*/ 662 w 995"/>
                <a:gd name="T5" fmla="*/ 50 h 1566"/>
                <a:gd name="T6" fmla="*/ 662 w 995"/>
                <a:gd name="T7" fmla="*/ 324 h 1566"/>
                <a:gd name="T8" fmla="*/ 546 w 995"/>
                <a:gd name="T9" fmla="*/ 440 h 1566"/>
                <a:gd name="T10" fmla="*/ 424 w 995"/>
                <a:gd name="T11" fmla="*/ 440 h 1566"/>
                <a:gd name="T12" fmla="*/ 308 w 995"/>
                <a:gd name="T13" fmla="*/ 324 h 1566"/>
                <a:gd name="T14" fmla="*/ 308 w 995"/>
                <a:gd name="T15" fmla="*/ 52 h 1566"/>
                <a:gd name="T16" fmla="*/ 283 w 995"/>
                <a:gd name="T17" fmla="*/ 10 h 1566"/>
                <a:gd name="T18" fmla="*/ 234 w 995"/>
                <a:gd name="T19" fmla="*/ 12 h 1566"/>
                <a:gd name="T20" fmla="*/ 0 w 995"/>
                <a:gd name="T21" fmla="*/ 445 h 1566"/>
                <a:gd name="T22" fmla="*/ 170 w 995"/>
                <a:gd name="T23" fmla="*/ 817 h 1566"/>
                <a:gd name="T24" fmla="*/ 252 w 995"/>
                <a:gd name="T25" fmla="*/ 994 h 1566"/>
                <a:gd name="T26" fmla="*/ 252 w 995"/>
                <a:gd name="T27" fmla="*/ 1537 h 1566"/>
                <a:gd name="T28" fmla="*/ 281 w 995"/>
                <a:gd name="T29" fmla="*/ 1566 h 1566"/>
                <a:gd name="T30" fmla="*/ 310 w 995"/>
                <a:gd name="T31" fmla="*/ 1537 h 1566"/>
                <a:gd name="T32" fmla="*/ 310 w 995"/>
                <a:gd name="T33" fmla="*/ 994 h 1566"/>
                <a:gd name="T34" fmla="*/ 208 w 995"/>
                <a:gd name="T35" fmla="*/ 773 h 1566"/>
                <a:gd name="T36" fmla="*/ 58 w 995"/>
                <a:gd name="T37" fmla="*/ 444 h 1566"/>
                <a:gd name="T38" fmla="*/ 250 w 995"/>
                <a:gd name="T39" fmla="*/ 70 h 1566"/>
                <a:gd name="T40" fmla="*/ 250 w 995"/>
                <a:gd name="T41" fmla="*/ 324 h 1566"/>
                <a:gd name="T42" fmla="*/ 424 w 995"/>
                <a:gd name="T43" fmla="*/ 497 h 1566"/>
                <a:gd name="T44" fmla="*/ 546 w 995"/>
                <a:gd name="T45" fmla="*/ 497 h 1566"/>
                <a:gd name="T46" fmla="*/ 720 w 995"/>
                <a:gd name="T47" fmla="*/ 324 h 1566"/>
                <a:gd name="T48" fmla="*/ 720 w 995"/>
                <a:gd name="T49" fmla="*/ 67 h 1566"/>
                <a:gd name="T50" fmla="*/ 937 w 995"/>
                <a:gd name="T51" fmla="*/ 444 h 1566"/>
                <a:gd name="T52" fmla="*/ 772 w 995"/>
                <a:gd name="T53" fmla="*/ 785 h 1566"/>
                <a:gd name="T54" fmla="*/ 660 w 995"/>
                <a:gd name="T55" fmla="*/ 1016 h 1566"/>
                <a:gd name="T56" fmla="*/ 660 w 995"/>
                <a:gd name="T57" fmla="*/ 1537 h 1566"/>
                <a:gd name="T58" fmla="*/ 689 w 995"/>
                <a:gd name="T59" fmla="*/ 1566 h 1566"/>
                <a:gd name="T60" fmla="*/ 718 w 995"/>
                <a:gd name="T61" fmla="*/ 1537 h 1566"/>
                <a:gd name="T62" fmla="*/ 718 w 995"/>
                <a:gd name="T63" fmla="*/ 1016 h 1566"/>
                <a:gd name="T64" fmla="*/ 809 w 995"/>
                <a:gd name="T65" fmla="*/ 830 h 1566"/>
                <a:gd name="T66" fmla="*/ 995 w 995"/>
                <a:gd name="T67" fmla="*/ 444 h 1566"/>
                <a:gd name="T68" fmla="*/ 733 w 995"/>
                <a:gd name="T69" fmla="*/ 8 h 1566"/>
                <a:gd name="T70" fmla="*/ 733 w 995"/>
                <a:gd name="T71" fmla="*/ 8 h 1566"/>
                <a:gd name="T72" fmla="*/ 733 w 995"/>
                <a:gd name="T73" fmla="*/ 8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5" h="1566">
                  <a:moveTo>
                    <a:pt x="733" y="8"/>
                  </a:moveTo>
                  <a:cubicBezTo>
                    <a:pt x="718" y="0"/>
                    <a:pt x="700" y="0"/>
                    <a:pt x="685" y="9"/>
                  </a:cubicBezTo>
                  <a:cubicBezTo>
                    <a:pt x="670" y="17"/>
                    <a:pt x="662" y="33"/>
                    <a:pt x="662" y="50"/>
                  </a:cubicBezTo>
                  <a:cubicBezTo>
                    <a:pt x="662" y="324"/>
                    <a:pt x="662" y="324"/>
                    <a:pt x="662" y="324"/>
                  </a:cubicBezTo>
                  <a:cubicBezTo>
                    <a:pt x="662" y="388"/>
                    <a:pt x="610" y="440"/>
                    <a:pt x="546" y="440"/>
                  </a:cubicBezTo>
                  <a:cubicBezTo>
                    <a:pt x="424" y="440"/>
                    <a:pt x="424" y="440"/>
                    <a:pt x="424" y="440"/>
                  </a:cubicBezTo>
                  <a:cubicBezTo>
                    <a:pt x="360" y="440"/>
                    <a:pt x="308" y="388"/>
                    <a:pt x="308" y="324"/>
                  </a:cubicBezTo>
                  <a:cubicBezTo>
                    <a:pt x="308" y="52"/>
                    <a:pt x="308" y="52"/>
                    <a:pt x="308" y="52"/>
                  </a:cubicBezTo>
                  <a:cubicBezTo>
                    <a:pt x="308" y="35"/>
                    <a:pt x="298" y="19"/>
                    <a:pt x="283" y="10"/>
                  </a:cubicBezTo>
                  <a:cubicBezTo>
                    <a:pt x="268" y="2"/>
                    <a:pt x="249" y="2"/>
                    <a:pt x="234" y="12"/>
                  </a:cubicBezTo>
                  <a:cubicBezTo>
                    <a:pt x="92" y="102"/>
                    <a:pt x="0" y="272"/>
                    <a:pt x="0" y="445"/>
                  </a:cubicBezTo>
                  <a:cubicBezTo>
                    <a:pt x="0" y="587"/>
                    <a:pt x="62" y="723"/>
                    <a:pt x="170" y="817"/>
                  </a:cubicBezTo>
                  <a:cubicBezTo>
                    <a:pt x="222" y="863"/>
                    <a:pt x="252" y="927"/>
                    <a:pt x="252" y="994"/>
                  </a:cubicBezTo>
                  <a:cubicBezTo>
                    <a:pt x="252" y="1537"/>
                    <a:pt x="252" y="1537"/>
                    <a:pt x="252" y="1537"/>
                  </a:cubicBezTo>
                  <a:cubicBezTo>
                    <a:pt x="252" y="1553"/>
                    <a:pt x="265" y="1566"/>
                    <a:pt x="281" y="1566"/>
                  </a:cubicBezTo>
                  <a:cubicBezTo>
                    <a:pt x="297" y="1566"/>
                    <a:pt x="310" y="1553"/>
                    <a:pt x="310" y="1537"/>
                  </a:cubicBezTo>
                  <a:cubicBezTo>
                    <a:pt x="310" y="994"/>
                    <a:pt x="310" y="994"/>
                    <a:pt x="310" y="994"/>
                  </a:cubicBezTo>
                  <a:cubicBezTo>
                    <a:pt x="310" y="910"/>
                    <a:pt x="273" y="830"/>
                    <a:pt x="208" y="773"/>
                  </a:cubicBezTo>
                  <a:cubicBezTo>
                    <a:pt x="113" y="690"/>
                    <a:pt x="58" y="570"/>
                    <a:pt x="58" y="444"/>
                  </a:cubicBezTo>
                  <a:cubicBezTo>
                    <a:pt x="58" y="297"/>
                    <a:pt x="133" y="152"/>
                    <a:pt x="250" y="70"/>
                  </a:cubicBezTo>
                  <a:cubicBezTo>
                    <a:pt x="250" y="324"/>
                    <a:pt x="250" y="324"/>
                    <a:pt x="250" y="324"/>
                  </a:cubicBezTo>
                  <a:cubicBezTo>
                    <a:pt x="250" y="419"/>
                    <a:pt x="328" y="497"/>
                    <a:pt x="424" y="497"/>
                  </a:cubicBezTo>
                  <a:cubicBezTo>
                    <a:pt x="546" y="497"/>
                    <a:pt x="546" y="497"/>
                    <a:pt x="546" y="497"/>
                  </a:cubicBezTo>
                  <a:cubicBezTo>
                    <a:pt x="642" y="497"/>
                    <a:pt x="720" y="420"/>
                    <a:pt x="720" y="324"/>
                  </a:cubicBezTo>
                  <a:cubicBezTo>
                    <a:pt x="720" y="67"/>
                    <a:pt x="720" y="67"/>
                    <a:pt x="720" y="67"/>
                  </a:cubicBezTo>
                  <a:cubicBezTo>
                    <a:pt x="854" y="145"/>
                    <a:pt x="937" y="289"/>
                    <a:pt x="937" y="444"/>
                  </a:cubicBezTo>
                  <a:cubicBezTo>
                    <a:pt x="937" y="577"/>
                    <a:pt x="877" y="702"/>
                    <a:pt x="772" y="785"/>
                  </a:cubicBezTo>
                  <a:cubicBezTo>
                    <a:pt x="701" y="843"/>
                    <a:pt x="660" y="927"/>
                    <a:pt x="660" y="1016"/>
                  </a:cubicBezTo>
                  <a:cubicBezTo>
                    <a:pt x="660" y="1537"/>
                    <a:pt x="660" y="1537"/>
                    <a:pt x="660" y="1537"/>
                  </a:cubicBezTo>
                  <a:cubicBezTo>
                    <a:pt x="660" y="1553"/>
                    <a:pt x="673" y="1566"/>
                    <a:pt x="689" y="1566"/>
                  </a:cubicBezTo>
                  <a:cubicBezTo>
                    <a:pt x="705" y="1566"/>
                    <a:pt x="718" y="1553"/>
                    <a:pt x="718" y="1537"/>
                  </a:cubicBezTo>
                  <a:cubicBezTo>
                    <a:pt x="718" y="1016"/>
                    <a:pt x="718" y="1016"/>
                    <a:pt x="718" y="1016"/>
                  </a:cubicBezTo>
                  <a:cubicBezTo>
                    <a:pt x="718" y="944"/>
                    <a:pt x="751" y="877"/>
                    <a:pt x="809" y="830"/>
                  </a:cubicBezTo>
                  <a:cubicBezTo>
                    <a:pt x="927" y="736"/>
                    <a:pt x="995" y="595"/>
                    <a:pt x="995" y="444"/>
                  </a:cubicBezTo>
                  <a:cubicBezTo>
                    <a:pt x="995" y="262"/>
                    <a:pt x="894" y="94"/>
                    <a:pt x="733" y="8"/>
                  </a:cubicBezTo>
                  <a:close/>
                  <a:moveTo>
                    <a:pt x="733" y="8"/>
                  </a:moveTo>
                  <a:cubicBezTo>
                    <a:pt x="733" y="8"/>
                    <a:pt x="733" y="8"/>
                    <a:pt x="733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Freeform 331"/>
            <p:cNvSpPr>
              <a:spLocks noEditPoints="1"/>
            </p:cNvSpPr>
            <p:nvPr/>
          </p:nvSpPr>
          <p:spPr bwMode="auto">
            <a:xfrm>
              <a:off x="13306425" y="8715376"/>
              <a:ext cx="68263" cy="644525"/>
            </a:xfrm>
            <a:custGeom>
              <a:avLst/>
              <a:gdLst>
                <a:gd name="T0" fmla="*/ 29 w 58"/>
                <a:gd name="T1" fmla="*/ 0 h 552"/>
                <a:gd name="T2" fmla="*/ 0 w 58"/>
                <a:gd name="T3" fmla="*/ 29 h 552"/>
                <a:gd name="T4" fmla="*/ 0 w 58"/>
                <a:gd name="T5" fmla="*/ 523 h 552"/>
                <a:gd name="T6" fmla="*/ 29 w 58"/>
                <a:gd name="T7" fmla="*/ 552 h 552"/>
                <a:gd name="T8" fmla="*/ 58 w 58"/>
                <a:gd name="T9" fmla="*/ 523 h 552"/>
                <a:gd name="T10" fmla="*/ 58 w 58"/>
                <a:gd name="T11" fmla="*/ 29 h 552"/>
                <a:gd name="T12" fmla="*/ 29 w 58"/>
                <a:gd name="T13" fmla="*/ 0 h 552"/>
                <a:gd name="T14" fmla="*/ 29 w 58"/>
                <a:gd name="T15" fmla="*/ 0 h 552"/>
                <a:gd name="T16" fmla="*/ 29 w 58"/>
                <a:gd name="T1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52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0" y="539"/>
                    <a:pt x="13" y="552"/>
                    <a:pt x="29" y="552"/>
                  </a:cubicBezTo>
                  <a:cubicBezTo>
                    <a:pt x="45" y="552"/>
                    <a:pt x="58" y="539"/>
                    <a:pt x="58" y="523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Rectangle: Rounded Corners 280"/>
            <p:cNvSpPr/>
            <p:nvPr/>
          </p:nvSpPr>
          <p:spPr>
            <a:xfrm>
              <a:off x="13119105" y="8201624"/>
              <a:ext cx="468301" cy="26177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2" name="Group 281"/>
          <p:cNvGrpSpPr>
            <a:grpSpLocks noChangeAspect="1"/>
          </p:cNvGrpSpPr>
          <p:nvPr/>
        </p:nvGrpSpPr>
        <p:grpSpPr>
          <a:xfrm flipH="1">
            <a:off x="4078890" y="5030874"/>
            <a:ext cx="294251" cy="426720"/>
            <a:chOff x="11817350" y="7694613"/>
            <a:chExt cx="1258888" cy="1825625"/>
          </a:xfrm>
        </p:grpSpPr>
        <p:sp>
          <p:nvSpPr>
            <p:cNvPr id="283" name="Freeform 335"/>
            <p:cNvSpPr>
              <a:spLocks noEditPoints="1"/>
            </p:cNvSpPr>
            <p:nvPr/>
          </p:nvSpPr>
          <p:spPr bwMode="auto">
            <a:xfrm>
              <a:off x="12017375" y="7729538"/>
              <a:ext cx="1031875" cy="1090613"/>
            </a:xfrm>
            <a:custGeom>
              <a:avLst/>
              <a:gdLst>
                <a:gd name="T0" fmla="*/ 417 w 879"/>
                <a:gd name="T1" fmla="*/ 469 h 937"/>
                <a:gd name="T2" fmla="*/ 441 w 879"/>
                <a:gd name="T3" fmla="*/ 488 h 937"/>
                <a:gd name="T4" fmla="*/ 571 w 879"/>
                <a:gd name="T5" fmla="*/ 518 h 937"/>
                <a:gd name="T6" fmla="*/ 653 w 879"/>
                <a:gd name="T7" fmla="*/ 530 h 937"/>
                <a:gd name="T8" fmla="*/ 698 w 879"/>
                <a:gd name="T9" fmla="*/ 556 h 937"/>
                <a:gd name="T10" fmla="*/ 803 w 879"/>
                <a:gd name="T11" fmla="*/ 537 h 937"/>
                <a:gd name="T12" fmla="*/ 855 w 879"/>
                <a:gd name="T13" fmla="*/ 476 h 937"/>
                <a:gd name="T14" fmla="*/ 846 w 879"/>
                <a:gd name="T15" fmla="*/ 399 h 937"/>
                <a:gd name="T16" fmla="*/ 532 w 879"/>
                <a:gd name="T17" fmla="*/ 154 h 937"/>
                <a:gd name="T18" fmla="*/ 474 w 879"/>
                <a:gd name="T19" fmla="*/ 19 h 937"/>
                <a:gd name="T20" fmla="*/ 452 w 879"/>
                <a:gd name="T21" fmla="*/ 5 h 937"/>
                <a:gd name="T22" fmla="*/ 369 w 879"/>
                <a:gd name="T23" fmla="*/ 69 h 937"/>
                <a:gd name="T24" fmla="*/ 260 w 879"/>
                <a:gd name="T25" fmla="*/ 132 h 937"/>
                <a:gd name="T26" fmla="*/ 108 w 879"/>
                <a:gd name="T27" fmla="*/ 220 h 937"/>
                <a:gd name="T28" fmla="*/ 31 w 879"/>
                <a:gd name="T29" fmla="*/ 408 h 937"/>
                <a:gd name="T30" fmla="*/ 3 w 879"/>
                <a:gd name="T31" fmla="*/ 622 h 937"/>
                <a:gd name="T32" fmla="*/ 0 w 879"/>
                <a:gd name="T33" fmla="*/ 785 h 937"/>
                <a:gd name="T34" fmla="*/ 0 w 879"/>
                <a:gd name="T35" fmla="*/ 887 h 937"/>
                <a:gd name="T36" fmla="*/ 47 w 879"/>
                <a:gd name="T37" fmla="*/ 934 h 937"/>
                <a:gd name="T38" fmla="*/ 488 w 879"/>
                <a:gd name="T39" fmla="*/ 934 h 937"/>
                <a:gd name="T40" fmla="*/ 682 w 879"/>
                <a:gd name="T41" fmla="*/ 937 h 937"/>
                <a:gd name="T42" fmla="*/ 725 w 879"/>
                <a:gd name="T43" fmla="*/ 896 h 937"/>
                <a:gd name="T44" fmla="*/ 725 w 879"/>
                <a:gd name="T45" fmla="*/ 827 h 937"/>
                <a:gd name="T46" fmla="*/ 678 w 879"/>
                <a:gd name="T47" fmla="*/ 743 h 937"/>
                <a:gd name="T48" fmla="*/ 595 w 879"/>
                <a:gd name="T49" fmla="*/ 683 h 937"/>
                <a:gd name="T50" fmla="*/ 545 w 879"/>
                <a:gd name="T51" fmla="*/ 633 h 937"/>
                <a:gd name="T52" fmla="*/ 417 w 879"/>
                <a:gd name="T53" fmla="*/ 469 h 937"/>
                <a:gd name="T54" fmla="*/ 417 w 879"/>
                <a:gd name="T55" fmla="*/ 469 h 937"/>
                <a:gd name="T56" fmla="*/ 417 w 879"/>
                <a:gd name="T57" fmla="*/ 469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9" h="937">
                  <a:moveTo>
                    <a:pt x="417" y="469"/>
                  </a:moveTo>
                  <a:cubicBezTo>
                    <a:pt x="425" y="476"/>
                    <a:pt x="433" y="482"/>
                    <a:pt x="441" y="488"/>
                  </a:cubicBezTo>
                  <a:cubicBezTo>
                    <a:pt x="480" y="518"/>
                    <a:pt x="522" y="530"/>
                    <a:pt x="571" y="518"/>
                  </a:cubicBezTo>
                  <a:cubicBezTo>
                    <a:pt x="599" y="511"/>
                    <a:pt x="628" y="515"/>
                    <a:pt x="653" y="530"/>
                  </a:cubicBezTo>
                  <a:cubicBezTo>
                    <a:pt x="667" y="540"/>
                    <a:pt x="682" y="548"/>
                    <a:pt x="698" y="556"/>
                  </a:cubicBezTo>
                  <a:cubicBezTo>
                    <a:pt x="739" y="578"/>
                    <a:pt x="772" y="571"/>
                    <a:pt x="803" y="537"/>
                  </a:cubicBezTo>
                  <a:cubicBezTo>
                    <a:pt x="821" y="516"/>
                    <a:pt x="838" y="496"/>
                    <a:pt x="855" y="476"/>
                  </a:cubicBezTo>
                  <a:cubicBezTo>
                    <a:pt x="879" y="446"/>
                    <a:pt x="876" y="422"/>
                    <a:pt x="846" y="399"/>
                  </a:cubicBezTo>
                  <a:cubicBezTo>
                    <a:pt x="741" y="317"/>
                    <a:pt x="637" y="236"/>
                    <a:pt x="532" y="154"/>
                  </a:cubicBezTo>
                  <a:cubicBezTo>
                    <a:pt x="487" y="119"/>
                    <a:pt x="465" y="76"/>
                    <a:pt x="474" y="19"/>
                  </a:cubicBezTo>
                  <a:cubicBezTo>
                    <a:pt x="475" y="5"/>
                    <a:pt x="467" y="0"/>
                    <a:pt x="452" y="5"/>
                  </a:cubicBezTo>
                  <a:cubicBezTo>
                    <a:pt x="416" y="16"/>
                    <a:pt x="386" y="36"/>
                    <a:pt x="369" y="69"/>
                  </a:cubicBezTo>
                  <a:cubicBezTo>
                    <a:pt x="345" y="116"/>
                    <a:pt x="307" y="134"/>
                    <a:pt x="260" y="132"/>
                  </a:cubicBezTo>
                  <a:cubicBezTo>
                    <a:pt x="189" y="129"/>
                    <a:pt x="146" y="167"/>
                    <a:pt x="108" y="220"/>
                  </a:cubicBezTo>
                  <a:cubicBezTo>
                    <a:pt x="67" y="277"/>
                    <a:pt x="47" y="343"/>
                    <a:pt x="31" y="408"/>
                  </a:cubicBezTo>
                  <a:cubicBezTo>
                    <a:pt x="14" y="479"/>
                    <a:pt x="6" y="550"/>
                    <a:pt x="3" y="622"/>
                  </a:cubicBezTo>
                  <a:cubicBezTo>
                    <a:pt x="0" y="677"/>
                    <a:pt x="1" y="730"/>
                    <a:pt x="0" y="785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913"/>
                    <a:pt x="21" y="934"/>
                    <a:pt x="47" y="934"/>
                  </a:cubicBezTo>
                  <a:cubicBezTo>
                    <a:pt x="488" y="934"/>
                    <a:pt x="488" y="934"/>
                    <a:pt x="488" y="934"/>
                  </a:cubicBezTo>
                  <a:cubicBezTo>
                    <a:pt x="682" y="937"/>
                    <a:pt x="682" y="937"/>
                    <a:pt x="682" y="937"/>
                  </a:cubicBezTo>
                  <a:cubicBezTo>
                    <a:pt x="706" y="937"/>
                    <a:pt x="725" y="920"/>
                    <a:pt x="725" y="896"/>
                  </a:cubicBezTo>
                  <a:cubicBezTo>
                    <a:pt x="725" y="827"/>
                    <a:pt x="725" y="827"/>
                    <a:pt x="725" y="827"/>
                  </a:cubicBezTo>
                  <a:cubicBezTo>
                    <a:pt x="725" y="793"/>
                    <a:pt x="707" y="761"/>
                    <a:pt x="678" y="743"/>
                  </a:cubicBezTo>
                  <a:cubicBezTo>
                    <a:pt x="674" y="741"/>
                    <a:pt x="639" y="718"/>
                    <a:pt x="595" y="683"/>
                  </a:cubicBezTo>
                  <a:cubicBezTo>
                    <a:pt x="577" y="668"/>
                    <a:pt x="560" y="651"/>
                    <a:pt x="545" y="633"/>
                  </a:cubicBezTo>
                  <a:lnTo>
                    <a:pt x="417" y="469"/>
                  </a:lnTo>
                  <a:close/>
                  <a:moveTo>
                    <a:pt x="417" y="469"/>
                  </a:moveTo>
                  <a:cubicBezTo>
                    <a:pt x="417" y="469"/>
                    <a:pt x="417" y="469"/>
                    <a:pt x="417" y="46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Freeform 336"/>
            <p:cNvSpPr>
              <a:spLocks noEditPoints="1"/>
            </p:cNvSpPr>
            <p:nvPr/>
          </p:nvSpPr>
          <p:spPr bwMode="auto">
            <a:xfrm>
              <a:off x="11817350" y="8943975"/>
              <a:ext cx="1236663" cy="576263"/>
            </a:xfrm>
            <a:custGeom>
              <a:avLst/>
              <a:gdLst>
                <a:gd name="T0" fmla="*/ 63 w 1052"/>
                <a:gd name="T1" fmla="*/ 288 h 495"/>
                <a:gd name="T2" fmla="*/ 63 w 1052"/>
                <a:gd name="T3" fmla="*/ 288 h 495"/>
                <a:gd name="T4" fmla="*/ 11 w 1052"/>
                <a:gd name="T5" fmla="*/ 358 h 495"/>
                <a:gd name="T6" fmla="*/ 7 w 1052"/>
                <a:gd name="T7" fmla="*/ 388 h 495"/>
                <a:gd name="T8" fmla="*/ 3 w 1052"/>
                <a:gd name="T9" fmla="*/ 421 h 495"/>
                <a:gd name="T10" fmla="*/ 16 w 1052"/>
                <a:gd name="T11" fmla="*/ 473 h 495"/>
                <a:gd name="T12" fmla="*/ 66 w 1052"/>
                <a:gd name="T13" fmla="*/ 495 h 495"/>
                <a:gd name="T14" fmla="*/ 986 w 1052"/>
                <a:gd name="T15" fmla="*/ 495 h 495"/>
                <a:gd name="T16" fmla="*/ 1026 w 1052"/>
                <a:gd name="T17" fmla="*/ 482 h 495"/>
                <a:gd name="T18" fmla="*/ 1049 w 1052"/>
                <a:gd name="T19" fmla="*/ 423 h 495"/>
                <a:gd name="T20" fmla="*/ 1044 w 1052"/>
                <a:gd name="T21" fmla="*/ 384 h 495"/>
                <a:gd name="T22" fmla="*/ 1038 w 1052"/>
                <a:gd name="T23" fmla="*/ 347 h 495"/>
                <a:gd name="T24" fmla="*/ 1038 w 1052"/>
                <a:gd name="T25" fmla="*/ 345 h 495"/>
                <a:gd name="T26" fmla="*/ 991 w 1052"/>
                <a:gd name="T27" fmla="*/ 291 h 495"/>
                <a:gd name="T28" fmla="*/ 951 w 1052"/>
                <a:gd name="T29" fmla="*/ 245 h 495"/>
                <a:gd name="T30" fmla="*/ 976 w 1052"/>
                <a:gd name="T31" fmla="*/ 182 h 495"/>
                <a:gd name="T32" fmla="*/ 1005 w 1052"/>
                <a:gd name="T33" fmla="*/ 119 h 495"/>
                <a:gd name="T34" fmla="*/ 997 w 1052"/>
                <a:gd name="T35" fmla="*/ 56 h 495"/>
                <a:gd name="T36" fmla="*/ 932 w 1052"/>
                <a:gd name="T37" fmla="*/ 0 h 495"/>
                <a:gd name="T38" fmla="*/ 135 w 1052"/>
                <a:gd name="T39" fmla="*/ 0 h 495"/>
                <a:gd name="T40" fmla="*/ 52 w 1052"/>
                <a:gd name="T41" fmla="*/ 72 h 495"/>
                <a:gd name="T42" fmla="*/ 51 w 1052"/>
                <a:gd name="T43" fmla="*/ 76 h 495"/>
                <a:gd name="T44" fmla="*/ 51 w 1052"/>
                <a:gd name="T45" fmla="*/ 83 h 495"/>
                <a:gd name="T46" fmla="*/ 51 w 1052"/>
                <a:gd name="T47" fmla="*/ 83 h 495"/>
                <a:gd name="T48" fmla="*/ 83 w 1052"/>
                <a:gd name="T49" fmla="*/ 192 h 495"/>
                <a:gd name="T50" fmla="*/ 101 w 1052"/>
                <a:gd name="T51" fmla="*/ 242 h 495"/>
                <a:gd name="T52" fmla="*/ 63 w 1052"/>
                <a:gd name="T53" fmla="*/ 288 h 495"/>
                <a:gd name="T54" fmla="*/ 121 w 1052"/>
                <a:gd name="T55" fmla="*/ 149 h 495"/>
                <a:gd name="T56" fmla="*/ 106 w 1052"/>
                <a:gd name="T57" fmla="*/ 101 h 495"/>
                <a:gd name="T58" fmla="*/ 109 w 1052"/>
                <a:gd name="T59" fmla="*/ 79 h 495"/>
                <a:gd name="T60" fmla="*/ 113 w 1052"/>
                <a:gd name="T61" fmla="*/ 59 h 495"/>
                <a:gd name="T62" fmla="*/ 135 w 1052"/>
                <a:gd name="T63" fmla="*/ 58 h 495"/>
                <a:gd name="T64" fmla="*/ 933 w 1052"/>
                <a:gd name="T65" fmla="*/ 58 h 495"/>
                <a:gd name="T66" fmla="*/ 939 w 1052"/>
                <a:gd name="T67" fmla="*/ 59 h 495"/>
                <a:gd name="T68" fmla="*/ 940 w 1052"/>
                <a:gd name="T69" fmla="*/ 65 h 495"/>
                <a:gd name="T70" fmla="*/ 948 w 1052"/>
                <a:gd name="T71" fmla="*/ 124 h 495"/>
                <a:gd name="T72" fmla="*/ 948 w 1052"/>
                <a:gd name="T73" fmla="*/ 125 h 495"/>
                <a:gd name="T74" fmla="*/ 944 w 1052"/>
                <a:gd name="T75" fmla="*/ 136 h 495"/>
                <a:gd name="T76" fmla="*/ 942 w 1052"/>
                <a:gd name="T77" fmla="*/ 137 h 495"/>
                <a:gd name="T78" fmla="*/ 894 w 1052"/>
                <a:gd name="T79" fmla="*/ 257 h 495"/>
                <a:gd name="T80" fmla="*/ 975 w 1052"/>
                <a:gd name="T81" fmla="*/ 348 h 495"/>
                <a:gd name="T82" fmla="*/ 981 w 1052"/>
                <a:gd name="T83" fmla="*/ 356 h 495"/>
                <a:gd name="T84" fmla="*/ 987 w 1052"/>
                <a:gd name="T85" fmla="*/ 394 h 495"/>
                <a:gd name="T86" fmla="*/ 992 w 1052"/>
                <a:gd name="T87" fmla="*/ 430 h 495"/>
                <a:gd name="T88" fmla="*/ 992 w 1052"/>
                <a:gd name="T89" fmla="*/ 436 h 495"/>
                <a:gd name="T90" fmla="*/ 991 w 1052"/>
                <a:gd name="T91" fmla="*/ 437 h 495"/>
                <a:gd name="T92" fmla="*/ 987 w 1052"/>
                <a:gd name="T93" fmla="*/ 437 h 495"/>
                <a:gd name="T94" fmla="*/ 68 w 1052"/>
                <a:gd name="T95" fmla="*/ 437 h 495"/>
                <a:gd name="T96" fmla="*/ 60 w 1052"/>
                <a:gd name="T97" fmla="*/ 436 h 495"/>
                <a:gd name="T98" fmla="*/ 60 w 1052"/>
                <a:gd name="T99" fmla="*/ 427 h 495"/>
                <a:gd name="T100" fmla="*/ 60 w 1052"/>
                <a:gd name="T101" fmla="*/ 426 h 495"/>
                <a:gd name="T102" fmla="*/ 64 w 1052"/>
                <a:gd name="T103" fmla="*/ 397 h 495"/>
                <a:gd name="T104" fmla="*/ 68 w 1052"/>
                <a:gd name="T105" fmla="*/ 363 h 495"/>
                <a:gd name="T106" fmla="*/ 85 w 1052"/>
                <a:gd name="T107" fmla="*/ 342 h 495"/>
                <a:gd name="T108" fmla="*/ 157 w 1052"/>
                <a:gd name="T109" fmla="*/ 253 h 495"/>
                <a:gd name="T110" fmla="*/ 121 w 1052"/>
                <a:gd name="T111" fmla="*/ 149 h 495"/>
                <a:gd name="T112" fmla="*/ 121 w 1052"/>
                <a:gd name="T113" fmla="*/ 149 h 495"/>
                <a:gd name="T114" fmla="*/ 121 w 1052"/>
                <a:gd name="T115" fmla="*/ 149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52" h="495">
                  <a:moveTo>
                    <a:pt x="63" y="288"/>
                  </a:moveTo>
                  <a:cubicBezTo>
                    <a:pt x="63" y="288"/>
                    <a:pt x="63" y="288"/>
                    <a:pt x="63" y="288"/>
                  </a:cubicBezTo>
                  <a:cubicBezTo>
                    <a:pt x="42" y="297"/>
                    <a:pt x="14" y="314"/>
                    <a:pt x="11" y="358"/>
                  </a:cubicBezTo>
                  <a:cubicBezTo>
                    <a:pt x="10" y="368"/>
                    <a:pt x="8" y="377"/>
                    <a:pt x="7" y="388"/>
                  </a:cubicBezTo>
                  <a:cubicBezTo>
                    <a:pt x="5" y="399"/>
                    <a:pt x="4" y="410"/>
                    <a:pt x="3" y="421"/>
                  </a:cubicBezTo>
                  <a:cubicBezTo>
                    <a:pt x="0" y="442"/>
                    <a:pt x="5" y="460"/>
                    <a:pt x="16" y="473"/>
                  </a:cubicBezTo>
                  <a:cubicBezTo>
                    <a:pt x="27" y="486"/>
                    <a:pt x="44" y="493"/>
                    <a:pt x="66" y="495"/>
                  </a:cubicBezTo>
                  <a:cubicBezTo>
                    <a:pt x="986" y="495"/>
                    <a:pt x="986" y="495"/>
                    <a:pt x="986" y="495"/>
                  </a:cubicBezTo>
                  <a:cubicBezTo>
                    <a:pt x="997" y="495"/>
                    <a:pt x="1012" y="493"/>
                    <a:pt x="1026" y="482"/>
                  </a:cubicBezTo>
                  <a:cubicBezTo>
                    <a:pt x="1044" y="469"/>
                    <a:pt x="1052" y="447"/>
                    <a:pt x="1049" y="423"/>
                  </a:cubicBezTo>
                  <a:cubicBezTo>
                    <a:pt x="1048" y="410"/>
                    <a:pt x="1046" y="397"/>
                    <a:pt x="1044" y="384"/>
                  </a:cubicBezTo>
                  <a:cubicBezTo>
                    <a:pt x="1042" y="372"/>
                    <a:pt x="1040" y="359"/>
                    <a:pt x="1038" y="347"/>
                  </a:cubicBezTo>
                  <a:cubicBezTo>
                    <a:pt x="1038" y="347"/>
                    <a:pt x="1038" y="346"/>
                    <a:pt x="1038" y="345"/>
                  </a:cubicBezTo>
                  <a:cubicBezTo>
                    <a:pt x="1031" y="310"/>
                    <a:pt x="1009" y="297"/>
                    <a:pt x="991" y="291"/>
                  </a:cubicBezTo>
                  <a:cubicBezTo>
                    <a:pt x="970" y="285"/>
                    <a:pt x="955" y="268"/>
                    <a:pt x="951" y="245"/>
                  </a:cubicBezTo>
                  <a:cubicBezTo>
                    <a:pt x="948" y="234"/>
                    <a:pt x="947" y="205"/>
                    <a:pt x="976" y="182"/>
                  </a:cubicBezTo>
                  <a:cubicBezTo>
                    <a:pt x="998" y="168"/>
                    <a:pt x="1008" y="146"/>
                    <a:pt x="1005" y="119"/>
                  </a:cubicBezTo>
                  <a:cubicBezTo>
                    <a:pt x="1004" y="97"/>
                    <a:pt x="1000" y="76"/>
                    <a:pt x="997" y="56"/>
                  </a:cubicBezTo>
                  <a:cubicBezTo>
                    <a:pt x="992" y="20"/>
                    <a:pt x="969" y="0"/>
                    <a:pt x="932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78" y="0"/>
                    <a:pt x="60" y="15"/>
                    <a:pt x="52" y="72"/>
                  </a:cubicBezTo>
                  <a:cubicBezTo>
                    <a:pt x="51" y="73"/>
                    <a:pt x="51" y="75"/>
                    <a:pt x="51" y="76"/>
                  </a:cubicBezTo>
                  <a:cubicBezTo>
                    <a:pt x="51" y="78"/>
                    <a:pt x="51" y="81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38" y="126"/>
                    <a:pt x="49" y="161"/>
                    <a:pt x="83" y="192"/>
                  </a:cubicBezTo>
                  <a:cubicBezTo>
                    <a:pt x="98" y="204"/>
                    <a:pt x="104" y="223"/>
                    <a:pt x="101" y="242"/>
                  </a:cubicBezTo>
                  <a:cubicBezTo>
                    <a:pt x="97" y="263"/>
                    <a:pt x="83" y="280"/>
                    <a:pt x="63" y="288"/>
                  </a:cubicBezTo>
                  <a:close/>
                  <a:moveTo>
                    <a:pt x="121" y="149"/>
                  </a:moveTo>
                  <a:cubicBezTo>
                    <a:pt x="104" y="133"/>
                    <a:pt x="100" y="122"/>
                    <a:pt x="106" y="101"/>
                  </a:cubicBezTo>
                  <a:cubicBezTo>
                    <a:pt x="109" y="93"/>
                    <a:pt x="109" y="85"/>
                    <a:pt x="109" y="79"/>
                  </a:cubicBezTo>
                  <a:cubicBezTo>
                    <a:pt x="111" y="67"/>
                    <a:pt x="112" y="62"/>
                    <a:pt x="113" y="59"/>
                  </a:cubicBezTo>
                  <a:cubicBezTo>
                    <a:pt x="116" y="59"/>
                    <a:pt x="122" y="58"/>
                    <a:pt x="135" y="58"/>
                  </a:cubicBezTo>
                  <a:cubicBezTo>
                    <a:pt x="933" y="58"/>
                    <a:pt x="933" y="58"/>
                    <a:pt x="933" y="58"/>
                  </a:cubicBezTo>
                  <a:cubicBezTo>
                    <a:pt x="936" y="58"/>
                    <a:pt x="938" y="59"/>
                    <a:pt x="939" y="59"/>
                  </a:cubicBezTo>
                  <a:cubicBezTo>
                    <a:pt x="939" y="60"/>
                    <a:pt x="940" y="62"/>
                    <a:pt x="940" y="65"/>
                  </a:cubicBezTo>
                  <a:cubicBezTo>
                    <a:pt x="943" y="85"/>
                    <a:pt x="947" y="105"/>
                    <a:pt x="948" y="124"/>
                  </a:cubicBezTo>
                  <a:cubicBezTo>
                    <a:pt x="948" y="125"/>
                    <a:pt x="948" y="125"/>
                    <a:pt x="948" y="125"/>
                  </a:cubicBezTo>
                  <a:cubicBezTo>
                    <a:pt x="949" y="132"/>
                    <a:pt x="948" y="133"/>
                    <a:pt x="944" y="136"/>
                  </a:cubicBezTo>
                  <a:cubicBezTo>
                    <a:pt x="943" y="136"/>
                    <a:pt x="943" y="136"/>
                    <a:pt x="942" y="137"/>
                  </a:cubicBezTo>
                  <a:cubicBezTo>
                    <a:pt x="904" y="166"/>
                    <a:pt x="886" y="211"/>
                    <a:pt x="894" y="257"/>
                  </a:cubicBezTo>
                  <a:cubicBezTo>
                    <a:pt x="903" y="301"/>
                    <a:pt x="934" y="336"/>
                    <a:pt x="975" y="348"/>
                  </a:cubicBezTo>
                  <a:cubicBezTo>
                    <a:pt x="978" y="349"/>
                    <a:pt x="980" y="349"/>
                    <a:pt x="981" y="356"/>
                  </a:cubicBezTo>
                  <a:cubicBezTo>
                    <a:pt x="983" y="369"/>
                    <a:pt x="985" y="381"/>
                    <a:pt x="987" y="394"/>
                  </a:cubicBezTo>
                  <a:cubicBezTo>
                    <a:pt x="989" y="406"/>
                    <a:pt x="991" y="418"/>
                    <a:pt x="992" y="430"/>
                  </a:cubicBezTo>
                  <a:cubicBezTo>
                    <a:pt x="993" y="432"/>
                    <a:pt x="993" y="435"/>
                    <a:pt x="992" y="436"/>
                  </a:cubicBezTo>
                  <a:cubicBezTo>
                    <a:pt x="991" y="437"/>
                    <a:pt x="991" y="437"/>
                    <a:pt x="991" y="437"/>
                  </a:cubicBezTo>
                  <a:cubicBezTo>
                    <a:pt x="990" y="437"/>
                    <a:pt x="989" y="437"/>
                    <a:pt x="987" y="437"/>
                  </a:cubicBezTo>
                  <a:cubicBezTo>
                    <a:pt x="68" y="437"/>
                    <a:pt x="68" y="437"/>
                    <a:pt x="68" y="437"/>
                  </a:cubicBezTo>
                  <a:cubicBezTo>
                    <a:pt x="64" y="437"/>
                    <a:pt x="61" y="436"/>
                    <a:pt x="60" y="436"/>
                  </a:cubicBezTo>
                  <a:cubicBezTo>
                    <a:pt x="60" y="435"/>
                    <a:pt x="60" y="432"/>
                    <a:pt x="60" y="427"/>
                  </a:cubicBezTo>
                  <a:cubicBezTo>
                    <a:pt x="60" y="426"/>
                    <a:pt x="60" y="426"/>
                    <a:pt x="60" y="426"/>
                  </a:cubicBezTo>
                  <a:cubicBezTo>
                    <a:pt x="61" y="417"/>
                    <a:pt x="62" y="407"/>
                    <a:pt x="64" y="397"/>
                  </a:cubicBezTo>
                  <a:cubicBezTo>
                    <a:pt x="66" y="386"/>
                    <a:pt x="67" y="375"/>
                    <a:pt x="68" y="363"/>
                  </a:cubicBezTo>
                  <a:cubicBezTo>
                    <a:pt x="69" y="353"/>
                    <a:pt x="70" y="349"/>
                    <a:pt x="85" y="342"/>
                  </a:cubicBezTo>
                  <a:cubicBezTo>
                    <a:pt x="123" y="327"/>
                    <a:pt x="150" y="293"/>
                    <a:pt x="157" y="253"/>
                  </a:cubicBezTo>
                  <a:cubicBezTo>
                    <a:pt x="164" y="213"/>
                    <a:pt x="151" y="174"/>
                    <a:pt x="121" y="149"/>
                  </a:cubicBezTo>
                  <a:close/>
                  <a:moveTo>
                    <a:pt x="121" y="149"/>
                  </a:moveTo>
                  <a:cubicBezTo>
                    <a:pt x="121" y="149"/>
                    <a:pt x="121" y="149"/>
                    <a:pt x="121" y="1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Freeform 337"/>
            <p:cNvSpPr>
              <a:spLocks noEditPoints="1"/>
            </p:cNvSpPr>
            <p:nvPr/>
          </p:nvSpPr>
          <p:spPr bwMode="auto">
            <a:xfrm>
              <a:off x="12192000" y="9197975"/>
              <a:ext cx="485775" cy="68263"/>
            </a:xfrm>
            <a:custGeom>
              <a:avLst/>
              <a:gdLst>
                <a:gd name="T0" fmla="*/ 29 w 413"/>
                <a:gd name="T1" fmla="*/ 58 h 58"/>
                <a:gd name="T2" fmla="*/ 384 w 413"/>
                <a:gd name="T3" fmla="*/ 58 h 58"/>
                <a:gd name="T4" fmla="*/ 413 w 413"/>
                <a:gd name="T5" fmla="*/ 29 h 58"/>
                <a:gd name="T6" fmla="*/ 384 w 413"/>
                <a:gd name="T7" fmla="*/ 0 h 58"/>
                <a:gd name="T8" fmla="*/ 29 w 413"/>
                <a:gd name="T9" fmla="*/ 0 h 58"/>
                <a:gd name="T10" fmla="*/ 0 w 413"/>
                <a:gd name="T11" fmla="*/ 29 h 58"/>
                <a:gd name="T12" fmla="*/ 29 w 413"/>
                <a:gd name="T13" fmla="*/ 58 h 58"/>
                <a:gd name="T14" fmla="*/ 29 w 413"/>
                <a:gd name="T15" fmla="*/ 58 h 58"/>
                <a:gd name="T16" fmla="*/ 29 w 4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58">
                  <a:moveTo>
                    <a:pt x="29" y="58"/>
                  </a:moveTo>
                  <a:cubicBezTo>
                    <a:pt x="384" y="58"/>
                    <a:pt x="384" y="58"/>
                    <a:pt x="384" y="58"/>
                  </a:cubicBezTo>
                  <a:cubicBezTo>
                    <a:pt x="400" y="58"/>
                    <a:pt x="413" y="45"/>
                    <a:pt x="413" y="29"/>
                  </a:cubicBezTo>
                  <a:cubicBezTo>
                    <a:pt x="413" y="13"/>
                    <a:pt x="400" y="0"/>
                    <a:pt x="38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1" y="46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Freeform 338"/>
            <p:cNvSpPr>
              <a:spLocks noEditPoints="1"/>
            </p:cNvSpPr>
            <p:nvPr/>
          </p:nvSpPr>
          <p:spPr bwMode="auto">
            <a:xfrm>
              <a:off x="11980863" y="7694613"/>
              <a:ext cx="1095375" cy="1160463"/>
            </a:xfrm>
            <a:custGeom>
              <a:avLst/>
              <a:gdLst>
                <a:gd name="T0" fmla="*/ 519 w 932"/>
                <a:gd name="T1" fmla="*/ 13 h 997"/>
                <a:gd name="T2" fmla="*/ 373 w 932"/>
                <a:gd name="T3" fmla="*/ 86 h 997"/>
                <a:gd name="T4" fmla="*/ 114 w 932"/>
                <a:gd name="T5" fmla="*/ 233 h 997"/>
                <a:gd name="T6" fmla="*/ 4 w 932"/>
                <a:gd name="T7" fmla="*/ 650 h 997"/>
                <a:gd name="T8" fmla="*/ 0 w 932"/>
                <a:gd name="T9" fmla="*/ 814 h 997"/>
                <a:gd name="T10" fmla="*/ 77 w 932"/>
                <a:gd name="T11" fmla="*/ 993 h 997"/>
                <a:gd name="T12" fmla="*/ 712 w 932"/>
                <a:gd name="T13" fmla="*/ 997 h 997"/>
                <a:gd name="T14" fmla="*/ 784 w 932"/>
                <a:gd name="T15" fmla="*/ 858 h 997"/>
                <a:gd name="T16" fmla="*/ 723 w 932"/>
                <a:gd name="T17" fmla="*/ 748 h 997"/>
                <a:gd name="T18" fmla="*/ 573 w 932"/>
                <a:gd name="T19" fmla="*/ 669 h 997"/>
                <a:gd name="T20" fmla="*/ 692 w 932"/>
                <a:gd name="T21" fmla="*/ 797 h 997"/>
                <a:gd name="T22" fmla="*/ 726 w 932"/>
                <a:gd name="T23" fmla="*/ 927 h 997"/>
                <a:gd name="T24" fmla="*/ 518 w 932"/>
                <a:gd name="T25" fmla="*/ 935 h 997"/>
                <a:gd name="T26" fmla="*/ 58 w 932"/>
                <a:gd name="T27" fmla="*/ 917 h 997"/>
                <a:gd name="T28" fmla="*/ 59 w 932"/>
                <a:gd name="T29" fmla="*/ 750 h 997"/>
                <a:gd name="T30" fmla="*/ 89 w 932"/>
                <a:gd name="T31" fmla="*/ 445 h 997"/>
                <a:gd name="T32" fmla="*/ 289 w 932"/>
                <a:gd name="T33" fmla="*/ 191 h 997"/>
                <a:gd name="T34" fmla="*/ 472 w 932"/>
                <a:gd name="T35" fmla="*/ 69 h 997"/>
                <a:gd name="T36" fmla="*/ 701 w 932"/>
                <a:gd name="T37" fmla="*/ 329 h 997"/>
                <a:gd name="T38" fmla="*/ 872 w 932"/>
                <a:gd name="T39" fmla="*/ 469 h 997"/>
                <a:gd name="T40" fmla="*/ 812 w 932"/>
                <a:gd name="T41" fmla="*/ 548 h 997"/>
                <a:gd name="T42" fmla="*/ 741 w 932"/>
                <a:gd name="T43" fmla="*/ 560 h 997"/>
                <a:gd name="T44" fmla="*/ 698 w 932"/>
                <a:gd name="T45" fmla="*/ 536 h 997"/>
                <a:gd name="T46" fmla="*/ 594 w 932"/>
                <a:gd name="T47" fmla="*/ 520 h 997"/>
                <a:gd name="T48" fmla="*/ 465 w 932"/>
                <a:gd name="T49" fmla="*/ 477 h 997"/>
                <a:gd name="T50" fmla="*/ 429 w 932"/>
                <a:gd name="T51" fmla="*/ 522 h 997"/>
                <a:gd name="T52" fmla="*/ 453 w 932"/>
                <a:gd name="T53" fmla="*/ 541 h 997"/>
                <a:gd name="T54" fmla="*/ 667 w 932"/>
                <a:gd name="T55" fmla="*/ 585 h 997"/>
                <a:gd name="T56" fmla="*/ 855 w 932"/>
                <a:gd name="T57" fmla="*/ 587 h 997"/>
                <a:gd name="T58" fmla="*/ 908 w 932"/>
                <a:gd name="T59" fmla="*/ 525 h 997"/>
                <a:gd name="T60" fmla="*/ 930 w 932"/>
                <a:gd name="T61" fmla="*/ 462 h 997"/>
                <a:gd name="T62" fmla="*/ 737 w 932"/>
                <a:gd name="T63" fmla="*/ 284 h 997"/>
                <a:gd name="T64" fmla="*/ 533 w 932"/>
                <a:gd name="T65" fmla="*/ 54 h 997"/>
                <a:gd name="T66" fmla="*/ 533 w 932"/>
                <a:gd name="T67" fmla="*/ 52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2" h="997">
                  <a:moveTo>
                    <a:pt x="533" y="52"/>
                  </a:moveTo>
                  <a:cubicBezTo>
                    <a:pt x="535" y="30"/>
                    <a:pt x="525" y="18"/>
                    <a:pt x="519" y="13"/>
                  </a:cubicBezTo>
                  <a:cubicBezTo>
                    <a:pt x="511" y="6"/>
                    <a:pt x="496" y="0"/>
                    <a:pt x="473" y="7"/>
                  </a:cubicBezTo>
                  <a:cubicBezTo>
                    <a:pt x="427" y="21"/>
                    <a:pt x="393" y="47"/>
                    <a:pt x="373" y="86"/>
                  </a:cubicBezTo>
                  <a:cubicBezTo>
                    <a:pt x="356" y="119"/>
                    <a:pt x="331" y="134"/>
                    <a:pt x="292" y="133"/>
                  </a:cubicBezTo>
                  <a:cubicBezTo>
                    <a:pt x="200" y="128"/>
                    <a:pt x="149" y="184"/>
                    <a:pt x="114" y="233"/>
                  </a:cubicBezTo>
                  <a:cubicBezTo>
                    <a:pt x="69" y="295"/>
                    <a:pt x="48" y="368"/>
                    <a:pt x="33" y="431"/>
                  </a:cubicBezTo>
                  <a:cubicBezTo>
                    <a:pt x="16" y="497"/>
                    <a:pt x="7" y="567"/>
                    <a:pt x="4" y="650"/>
                  </a:cubicBezTo>
                  <a:cubicBezTo>
                    <a:pt x="2" y="684"/>
                    <a:pt x="1" y="717"/>
                    <a:pt x="1" y="749"/>
                  </a:cubicBezTo>
                  <a:cubicBezTo>
                    <a:pt x="1" y="771"/>
                    <a:pt x="1" y="793"/>
                    <a:pt x="0" y="814"/>
                  </a:cubicBezTo>
                  <a:cubicBezTo>
                    <a:pt x="0" y="917"/>
                    <a:pt x="0" y="917"/>
                    <a:pt x="0" y="917"/>
                  </a:cubicBezTo>
                  <a:cubicBezTo>
                    <a:pt x="0" y="960"/>
                    <a:pt x="34" y="993"/>
                    <a:pt x="77" y="993"/>
                  </a:cubicBezTo>
                  <a:cubicBezTo>
                    <a:pt x="517" y="993"/>
                    <a:pt x="517" y="993"/>
                    <a:pt x="517" y="993"/>
                  </a:cubicBezTo>
                  <a:cubicBezTo>
                    <a:pt x="712" y="997"/>
                    <a:pt x="712" y="997"/>
                    <a:pt x="712" y="997"/>
                  </a:cubicBezTo>
                  <a:cubicBezTo>
                    <a:pt x="752" y="997"/>
                    <a:pt x="784" y="966"/>
                    <a:pt x="784" y="927"/>
                  </a:cubicBezTo>
                  <a:cubicBezTo>
                    <a:pt x="784" y="858"/>
                    <a:pt x="784" y="858"/>
                    <a:pt x="784" y="858"/>
                  </a:cubicBezTo>
                  <a:cubicBezTo>
                    <a:pt x="784" y="813"/>
                    <a:pt x="761" y="772"/>
                    <a:pt x="723" y="748"/>
                  </a:cubicBezTo>
                  <a:cubicBezTo>
                    <a:pt x="723" y="748"/>
                    <a:pt x="723" y="748"/>
                    <a:pt x="723" y="748"/>
                  </a:cubicBezTo>
                  <a:cubicBezTo>
                    <a:pt x="722" y="748"/>
                    <a:pt x="672" y="716"/>
                    <a:pt x="614" y="666"/>
                  </a:cubicBezTo>
                  <a:cubicBezTo>
                    <a:pt x="602" y="656"/>
                    <a:pt x="584" y="657"/>
                    <a:pt x="573" y="669"/>
                  </a:cubicBezTo>
                  <a:cubicBezTo>
                    <a:pt x="563" y="681"/>
                    <a:pt x="564" y="700"/>
                    <a:pt x="576" y="710"/>
                  </a:cubicBezTo>
                  <a:cubicBezTo>
                    <a:pt x="634" y="761"/>
                    <a:pt x="686" y="794"/>
                    <a:pt x="692" y="797"/>
                  </a:cubicBezTo>
                  <a:cubicBezTo>
                    <a:pt x="714" y="811"/>
                    <a:pt x="726" y="833"/>
                    <a:pt x="726" y="858"/>
                  </a:cubicBezTo>
                  <a:cubicBezTo>
                    <a:pt x="726" y="927"/>
                    <a:pt x="726" y="927"/>
                    <a:pt x="726" y="927"/>
                  </a:cubicBezTo>
                  <a:cubicBezTo>
                    <a:pt x="726" y="935"/>
                    <a:pt x="719" y="939"/>
                    <a:pt x="713" y="939"/>
                  </a:cubicBezTo>
                  <a:cubicBezTo>
                    <a:pt x="518" y="935"/>
                    <a:pt x="518" y="935"/>
                    <a:pt x="518" y="935"/>
                  </a:cubicBezTo>
                  <a:cubicBezTo>
                    <a:pt x="77" y="935"/>
                    <a:pt x="77" y="935"/>
                    <a:pt x="77" y="935"/>
                  </a:cubicBezTo>
                  <a:cubicBezTo>
                    <a:pt x="66" y="935"/>
                    <a:pt x="58" y="928"/>
                    <a:pt x="58" y="917"/>
                  </a:cubicBezTo>
                  <a:cubicBezTo>
                    <a:pt x="58" y="815"/>
                    <a:pt x="58" y="815"/>
                    <a:pt x="58" y="815"/>
                  </a:cubicBezTo>
                  <a:cubicBezTo>
                    <a:pt x="59" y="793"/>
                    <a:pt x="59" y="771"/>
                    <a:pt x="59" y="750"/>
                  </a:cubicBezTo>
                  <a:cubicBezTo>
                    <a:pt x="60" y="718"/>
                    <a:pt x="60" y="685"/>
                    <a:pt x="62" y="653"/>
                  </a:cubicBezTo>
                  <a:cubicBezTo>
                    <a:pt x="65" y="573"/>
                    <a:pt x="74" y="508"/>
                    <a:pt x="89" y="445"/>
                  </a:cubicBezTo>
                  <a:cubicBezTo>
                    <a:pt x="104" y="384"/>
                    <a:pt x="122" y="321"/>
                    <a:pt x="161" y="266"/>
                  </a:cubicBezTo>
                  <a:cubicBezTo>
                    <a:pt x="201" y="210"/>
                    <a:pt x="238" y="189"/>
                    <a:pt x="289" y="191"/>
                  </a:cubicBezTo>
                  <a:cubicBezTo>
                    <a:pt x="352" y="193"/>
                    <a:pt x="397" y="166"/>
                    <a:pt x="424" y="112"/>
                  </a:cubicBezTo>
                  <a:cubicBezTo>
                    <a:pt x="434" y="93"/>
                    <a:pt x="450" y="79"/>
                    <a:pt x="472" y="69"/>
                  </a:cubicBezTo>
                  <a:cubicBezTo>
                    <a:pt x="471" y="123"/>
                    <a:pt x="495" y="169"/>
                    <a:pt x="544" y="207"/>
                  </a:cubicBezTo>
                  <a:cubicBezTo>
                    <a:pt x="596" y="247"/>
                    <a:pt x="648" y="288"/>
                    <a:pt x="701" y="329"/>
                  </a:cubicBezTo>
                  <a:cubicBezTo>
                    <a:pt x="753" y="370"/>
                    <a:pt x="805" y="411"/>
                    <a:pt x="858" y="452"/>
                  </a:cubicBezTo>
                  <a:cubicBezTo>
                    <a:pt x="866" y="458"/>
                    <a:pt x="871" y="464"/>
                    <a:pt x="872" y="469"/>
                  </a:cubicBezTo>
                  <a:cubicBezTo>
                    <a:pt x="872" y="473"/>
                    <a:pt x="869" y="479"/>
                    <a:pt x="863" y="487"/>
                  </a:cubicBezTo>
                  <a:cubicBezTo>
                    <a:pt x="812" y="548"/>
                    <a:pt x="812" y="548"/>
                    <a:pt x="812" y="548"/>
                  </a:cubicBezTo>
                  <a:cubicBezTo>
                    <a:pt x="789" y="573"/>
                    <a:pt x="771" y="576"/>
                    <a:pt x="742" y="560"/>
                  </a:cubicBezTo>
                  <a:cubicBezTo>
                    <a:pt x="742" y="560"/>
                    <a:pt x="741" y="560"/>
                    <a:pt x="741" y="560"/>
                  </a:cubicBezTo>
                  <a:cubicBezTo>
                    <a:pt x="726" y="552"/>
                    <a:pt x="711" y="545"/>
                    <a:pt x="699" y="537"/>
                  </a:cubicBezTo>
                  <a:cubicBezTo>
                    <a:pt x="698" y="537"/>
                    <a:pt x="698" y="536"/>
                    <a:pt x="698" y="536"/>
                  </a:cubicBezTo>
                  <a:cubicBezTo>
                    <a:pt x="668" y="517"/>
                    <a:pt x="632" y="512"/>
                    <a:pt x="595" y="520"/>
                  </a:cubicBezTo>
                  <a:cubicBezTo>
                    <a:pt x="594" y="520"/>
                    <a:pt x="594" y="520"/>
                    <a:pt x="594" y="520"/>
                  </a:cubicBezTo>
                  <a:cubicBezTo>
                    <a:pt x="557" y="530"/>
                    <a:pt x="523" y="522"/>
                    <a:pt x="488" y="496"/>
                  </a:cubicBezTo>
                  <a:cubicBezTo>
                    <a:pt x="465" y="477"/>
                    <a:pt x="465" y="477"/>
                    <a:pt x="465" y="477"/>
                  </a:cubicBezTo>
                  <a:cubicBezTo>
                    <a:pt x="453" y="467"/>
                    <a:pt x="434" y="469"/>
                    <a:pt x="424" y="482"/>
                  </a:cubicBezTo>
                  <a:cubicBezTo>
                    <a:pt x="415" y="494"/>
                    <a:pt x="416" y="512"/>
                    <a:pt x="429" y="522"/>
                  </a:cubicBezTo>
                  <a:cubicBezTo>
                    <a:pt x="453" y="541"/>
                    <a:pt x="453" y="541"/>
                    <a:pt x="453" y="541"/>
                  </a:cubicBezTo>
                  <a:cubicBezTo>
                    <a:pt x="453" y="541"/>
                    <a:pt x="453" y="541"/>
                    <a:pt x="453" y="541"/>
                  </a:cubicBezTo>
                  <a:cubicBezTo>
                    <a:pt x="502" y="578"/>
                    <a:pt x="554" y="590"/>
                    <a:pt x="608" y="576"/>
                  </a:cubicBezTo>
                  <a:cubicBezTo>
                    <a:pt x="630" y="572"/>
                    <a:pt x="650" y="574"/>
                    <a:pt x="667" y="585"/>
                  </a:cubicBezTo>
                  <a:cubicBezTo>
                    <a:pt x="682" y="595"/>
                    <a:pt x="699" y="604"/>
                    <a:pt x="715" y="612"/>
                  </a:cubicBezTo>
                  <a:cubicBezTo>
                    <a:pt x="767" y="639"/>
                    <a:pt x="815" y="631"/>
                    <a:pt x="855" y="587"/>
                  </a:cubicBezTo>
                  <a:cubicBezTo>
                    <a:pt x="856" y="586"/>
                    <a:pt x="856" y="586"/>
                    <a:pt x="856" y="586"/>
                  </a:cubicBezTo>
                  <a:cubicBezTo>
                    <a:pt x="908" y="525"/>
                    <a:pt x="908" y="525"/>
                    <a:pt x="908" y="525"/>
                  </a:cubicBezTo>
                  <a:cubicBezTo>
                    <a:pt x="908" y="525"/>
                    <a:pt x="908" y="524"/>
                    <a:pt x="908" y="524"/>
                  </a:cubicBezTo>
                  <a:cubicBezTo>
                    <a:pt x="925" y="503"/>
                    <a:pt x="932" y="482"/>
                    <a:pt x="930" y="462"/>
                  </a:cubicBezTo>
                  <a:cubicBezTo>
                    <a:pt x="927" y="441"/>
                    <a:pt x="916" y="423"/>
                    <a:pt x="894" y="406"/>
                  </a:cubicBezTo>
                  <a:cubicBezTo>
                    <a:pt x="841" y="365"/>
                    <a:pt x="789" y="325"/>
                    <a:pt x="737" y="284"/>
                  </a:cubicBezTo>
                  <a:cubicBezTo>
                    <a:pt x="685" y="243"/>
                    <a:pt x="632" y="202"/>
                    <a:pt x="580" y="161"/>
                  </a:cubicBezTo>
                  <a:cubicBezTo>
                    <a:pt x="540" y="132"/>
                    <a:pt x="526" y="97"/>
                    <a:pt x="533" y="54"/>
                  </a:cubicBezTo>
                  <a:lnTo>
                    <a:pt x="533" y="52"/>
                  </a:lnTo>
                  <a:close/>
                  <a:moveTo>
                    <a:pt x="533" y="52"/>
                  </a:moveTo>
                  <a:cubicBezTo>
                    <a:pt x="533" y="52"/>
                    <a:pt x="533" y="52"/>
                    <a:pt x="533" y="5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87" name="Group 286"/>
          <p:cNvGrpSpPr>
            <a:grpSpLocks noChangeAspect="1"/>
          </p:cNvGrpSpPr>
          <p:nvPr/>
        </p:nvGrpSpPr>
        <p:grpSpPr>
          <a:xfrm>
            <a:off x="5305658" y="5023465"/>
            <a:ext cx="390419" cy="426720"/>
            <a:chOff x="12541251" y="7548563"/>
            <a:chExt cx="1673225" cy="1828800"/>
          </a:xfrm>
        </p:grpSpPr>
        <p:sp>
          <p:nvSpPr>
            <p:cNvPr id="288" name="Oval 287"/>
            <p:cNvSpPr/>
            <p:nvPr/>
          </p:nvSpPr>
          <p:spPr>
            <a:xfrm>
              <a:off x="13043224" y="8105413"/>
              <a:ext cx="639557" cy="6395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Freeform 342"/>
            <p:cNvSpPr>
              <a:spLocks noEditPoints="1"/>
            </p:cNvSpPr>
            <p:nvPr/>
          </p:nvSpPr>
          <p:spPr bwMode="auto">
            <a:xfrm>
              <a:off x="12541251" y="7548563"/>
              <a:ext cx="1673225" cy="1828800"/>
            </a:xfrm>
            <a:custGeom>
              <a:avLst/>
              <a:gdLst>
                <a:gd name="T0" fmla="*/ 1379 w 1482"/>
                <a:gd name="T1" fmla="*/ 792 h 1635"/>
                <a:gd name="T2" fmla="*/ 1302 w 1482"/>
                <a:gd name="T3" fmla="*/ 422 h 1635"/>
                <a:gd name="T4" fmla="*/ 1251 w 1482"/>
                <a:gd name="T5" fmla="*/ 306 h 1635"/>
                <a:gd name="T6" fmla="*/ 741 w 1482"/>
                <a:gd name="T7" fmla="*/ 108 h 1635"/>
                <a:gd name="T8" fmla="*/ 230 w 1482"/>
                <a:gd name="T9" fmla="*/ 306 h 1635"/>
                <a:gd name="T10" fmla="*/ 180 w 1482"/>
                <a:gd name="T11" fmla="*/ 422 h 1635"/>
                <a:gd name="T12" fmla="*/ 102 w 1482"/>
                <a:gd name="T13" fmla="*/ 792 h 1635"/>
                <a:gd name="T14" fmla="*/ 142 w 1482"/>
                <a:gd name="T15" fmla="*/ 1190 h 1635"/>
                <a:gd name="T16" fmla="*/ 434 w 1482"/>
                <a:gd name="T17" fmla="*/ 1558 h 1635"/>
                <a:gd name="T18" fmla="*/ 741 w 1482"/>
                <a:gd name="T19" fmla="*/ 1565 h 1635"/>
                <a:gd name="T20" fmla="*/ 1048 w 1482"/>
                <a:gd name="T21" fmla="*/ 1558 h 1635"/>
                <a:gd name="T22" fmla="*/ 1340 w 1482"/>
                <a:gd name="T23" fmla="*/ 1190 h 1635"/>
                <a:gd name="T24" fmla="*/ 515 w 1482"/>
                <a:gd name="T25" fmla="*/ 1517 h 1635"/>
                <a:gd name="T26" fmla="*/ 434 w 1482"/>
                <a:gd name="T27" fmla="*/ 1510 h 1635"/>
                <a:gd name="T28" fmla="*/ 176 w 1482"/>
                <a:gd name="T29" fmla="*/ 1253 h 1635"/>
                <a:gd name="T30" fmla="*/ 309 w 1482"/>
                <a:gd name="T31" fmla="*/ 1171 h 1635"/>
                <a:gd name="T32" fmla="*/ 587 w 1482"/>
                <a:gd name="T33" fmla="*/ 1126 h 1635"/>
                <a:gd name="T34" fmla="*/ 355 w 1482"/>
                <a:gd name="T35" fmla="*/ 1150 h 1635"/>
                <a:gd name="T36" fmla="*/ 348 w 1482"/>
                <a:gd name="T37" fmla="*/ 1105 h 1635"/>
                <a:gd name="T38" fmla="*/ 193 w 1482"/>
                <a:gd name="T39" fmla="*/ 1154 h 1635"/>
                <a:gd name="T40" fmla="*/ 144 w 1482"/>
                <a:gd name="T41" fmla="*/ 854 h 1635"/>
                <a:gd name="T42" fmla="*/ 150 w 1482"/>
                <a:gd name="T43" fmla="*/ 792 h 1635"/>
                <a:gd name="T44" fmla="*/ 125 w 1482"/>
                <a:gd name="T45" fmla="*/ 613 h 1635"/>
                <a:gd name="T46" fmla="*/ 306 w 1482"/>
                <a:gd name="T47" fmla="*/ 432 h 1635"/>
                <a:gd name="T48" fmla="*/ 475 w 1482"/>
                <a:gd name="T49" fmla="*/ 495 h 1635"/>
                <a:gd name="T50" fmla="*/ 228 w 1482"/>
                <a:gd name="T51" fmla="*/ 398 h 1635"/>
                <a:gd name="T52" fmla="*/ 278 w 1482"/>
                <a:gd name="T53" fmla="*/ 306 h 1635"/>
                <a:gd name="T54" fmla="*/ 562 w 1482"/>
                <a:gd name="T55" fmla="*/ 48 h 1635"/>
                <a:gd name="T56" fmla="*/ 587 w 1482"/>
                <a:gd name="T57" fmla="*/ 614 h 1635"/>
                <a:gd name="T58" fmla="*/ 410 w 1482"/>
                <a:gd name="T59" fmla="*/ 638 h 1635"/>
                <a:gd name="T60" fmla="*/ 515 w 1482"/>
                <a:gd name="T61" fmla="*/ 684 h 1635"/>
                <a:gd name="T62" fmla="*/ 717 w 1482"/>
                <a:gd name="T63" fmla="*/ 1483 h 1635"/>
                <a:gd name="T64" fmla="*/ 1289 w 1482"/>
                <a:gd name="T65" fmla="*/ 1154 h 1635"/>
                <a:gd name="T66" fmla="*/ 1134 w 1482"/>
                <a:gd name="T67" fmla="*/ 1105 h 1635"/>
                <a:gd name="T68" fmla="*/ 1126 w 1482"/>
                <a:gd name="T69" fmla="*/ 1150 h 1635"/>
                <a:gd name="T70" fmla="*/ 1022 w 1482"/>
                <a:gd name="T71" fmla="*/ 1302 h 1635"/>
                <a:gd name="T72" fmla="*/ 1289 w 1482"/>
                <a:gd name="T73" fmla="*/ 1197 h 1635"/>
                <a:gd name="T74" fmla="*/ 1202 w 1482"/>
                <a:gd name="T75" fmla="*/ 1375 h 1635"/>
                <a:gd name="T76" fmla="*/ 979 w 1482"/>
                <a:gd name="T77" fmla="*/ 1503 h 1635"/>
                <a:gd name="T78" fmla="*/ 765 w 1482"/>
                <a:gd name="T79" fmla="*/ 1483 h 1635"/>
                <a:gd name="T80" fmla="*/ 979 w 1482"/>
                <a:gd name="T81" fmla="*/ 1025 h 1635"/>
                <a:gd name="T82" fmla="*/ 1048 w 1482"/>
                <a:gd name="T83" fmla="*/ 998 h 1635"/>
                <a:gd name="T84" fmla="*/ 894 w 1482"/>
                <a:gd name="T85" fmla="*/ 998 h 1635"/>
                <a:gd name="T86" fmla="*/ 819 w 1482"/>
                <a:gd name="T87" fmla="*/ 507 h 1635"/>
                <a:gd name="T88" fmla="*/ 1123 w 1482"/>
                <a:gd name="T89" fmla="*/ 510 h 1635"/>
                <a:gd name="T90" fmla="*/ 971 w 1482"/>
                <a:gd name="T91" fmla="*/ 614 h 1635"/>
                <a:gd name="T92" fmla="*/ 864 w 1482"/>
                <a:gd name="T93" fmla="*/ 469 h 1635"/>
                <a:gd name="T94" fmla="*/ 765 w 1482"/>
                <a:gd name="T95" fmla="*/ 382 h 1635"/>
                <a:gd name="T96" fmla="*/ 1062 w 1482"/>
                <a:gd name="T97" fmla="*/ 140 h 1635"/>
                <a:gd name="T98" fmla="*/ 1203 w 1482"/>
                <a:gd name="T99" fmla="*/ 318 h 1635"/>
                <a:gd name="T100" fmla="*/ 1176 w 1482"/>
                <a:gd name="T101" fmla="*/ 384 h 1635"/>
                <a:gd name="T102" fmla="*/ 1263 w 1482"/>
                <a:gd name="T103" fmla="*/ 454 h 1635"/>
                <a:gd name="T104" fmla="*/ 1320 w 1482"/>
                <a:gd name="T105" fmla="*/ 722 h 1635"/>
                <a:gd name="T106" fmla="*/ 1325 w 1482"/>
                <a:gd name="T107" fmla="*/ 822 h 1635"/>
                <a:gd name="T108" fmla="*/ 1434 w 1482"/>
                <a:gd name="T109" fmla="*/ 997 h 1635"/>
                <a:gd name="T110" fmla="*/ 1299 w 1482"/>
                <a:gd name="T111" fmla="*/ 115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2" h="1635">
                  <a:moveTo>
                    <a:pt x="1482" y="997"/>
                  </a:moveTo>
                  <a:cubicBezTo>
                    <a:pt x="1482" y="922"/>
                    <a:pt x="1441" y="854"/>
                    <a:pt x="1376" y="819"/>
                  </a:cubicBezTo>
                  <a:cubicBezTo>
                    <a:pt x="1378" y="810"/>
                    <a:pt x="1379" y="801"/>
                    <a:pt x="1379" y="792"/>
                  </a:cubicBezTo>
                  <a:cubicBezTo>
                    <a:pt x="1379" y="773"/>
                    <a:pt x="1375" y="755"/>
                    <a:pt x="1367" y="738"/>
                  </a:cubicBezTo>
                  <a:cubicBezTo>
                    <a:pt x="1392" y="701"/>
                    <a:pt x="1405" y="658"/>
                    <a:pt x="1405" y="613"/>
                  </a:cubicBezTo>
                  <a:cubicBezTo>
                    <a:pt x="1405" y="535"/>
                    <a:pt x="1366" y="464"/>
                    <a:pt x="1302" y="422"/>
                  </a:cubicBezTo>
                  <a:cubicBezTo>
                    <a:pt x="1302" y="417"/>
                    <a:pt x="1302" y="412"/>
                    <a:pt x="1302" y="408"/>
                  </a:cubicBezTo>
                  <a:cubicBezTo>
                    <a:pt x="1302" y="368"/>
                    <a:pt x="1283" y="331"/>
                    <a:pt x="1251" y="307"/>
                  </a:cubicBezTo>
                  <a:cubicBezTo>
                    <a:pt x="1251" y="307"/>
                    <a:pt x="1251" y="306"/>
                    <a:pt x="1251" y="306"/>
                  </a:cubicBezTo>
                  <a:cubicBezTo>
                    <a:pt x="1251" y="213"/>
                    <a:pt x="1188" y="132"/>
                    <a:pt x="1100" y="109"/>
                  </a:cubicBezTo>
                  <a:cubicBezTo>
                    <a:pt x="1065" y="42"/>
                    <a:pt x="996" y="0"/>
                    <a:pt x="920" y="0"/>
                  </a:cubicBezTo>
                  <a:cubicBezTo>
                    <a:pt x="843" y="0"/>
                    <a:pt x="775" y="44"/>
                    <a:pt x="741" y="108"/>
                  </a:cubicBezTo>
                  <a:cubicBezTo>
                    <a:pt x="707" y="44"/>
                    <a:pt x="639" y="0"/>
                    <a:pt x="562" y="0"/>
                  </a:cubicBezTo>
                  <a:cubicBezTo>
                    <a:pt x="486" y="0"/>
                    <a:pt x="416" y="42"/>
                    <a:pt x="382" y="109"/>
                  </a:cubicBezTo>
                  <a:cubicBezTo>
                    <a:pt x="293" y="132"/>
                    <a:pt x="230" y="213"/>
                    <a:pt x="230" y="306"/>
                  </a:cubicBezTo>
                  <a:cubicBezTo>
                    <a:pt x="230" y="306"/>
                    <a:pt x="230" y="307"/>
                    <a:pt x="230" y="307"/>
                  </a:cubicBezTo>
                  <a:cubicBezTo>
                    <a:pt x="199" y="331"/>
                    <a:pt x="179" y="368"/>
                    <a:pt x="179" y="408"/>
                  </a:cubicBezTo>
                  <a:cubicBezTo>
                    <a:pt x="179" y="412"/>
                    <a:pt x="179" y="417"/>
                    <a:pt x="180" y="422"/>
                  </a:cubicBezTo>
                  <a:cubicBezTo>
                    <a:pt x="116" y="464"/>
                    <a:pt x="77" y="535"/>
                    <a:pt x="77" y="613"/>
                  </a:cubicBezTo>
                  <a:cubicBezTo>
                    <a:pt x="77" y="658"/>
                    <a:pt x="90" y="701"/>
                    <a:pt x="115" y="738"/>
                  </a:cubicBezTo>
                  <a:cubicBezTo>
                    <a:pt x="107" y="755"/>
                    <a:pt x="102" y="773"/>
                    <a:pt x="102" y="792"/>
                  </a:cubicBezTo>
                  <a:cubicBezTo>
                    <a:pt x="102" y="801"/>
                    <a:pt x="103" y="810"/>
                    <a:pt x="105" y="819"/>
                  </a:cubicBezTo>
                  <a:cubicBezTo>
                    <a:pt x="41" y="854"/>
                    <a:pt x="0" y="922"/>
                    <a:pt x="0" y="997"/>
                  </a:cubicBezTo>
                  <a:cubicBezTo>
                    <a:pt x="0" y="1086"/>
                    <a:pt x="59" y="1164"/>
                    <a:pt x="142" y="1190"/>
                  </a:cubicBezTo>
                  <a:cubicBezTo>
                    <a:pt x="133" y="1210"/>
                    <a:pt x="128" y="1231"/>
                    <a:pt x="128" y="1253"/>
                  </a:cubicBezTo>
                  <a:cubicBezTo>
                    <a:pt x="128" y="1320"/>
                    <a:pt x="172" y="1378"/>
                    <a:pt x="235" y="1398"/>
                  </a:cubicBezTo>
                  <a:cubicBezTo>
                    <a:pt x="255" y="1490"/>
                    <a:pt x="337" y="1558"/>
                    <a:pt x="434" y="1558"/>
                  </a:cubicBezTo>
                  <a:cubicBezTo>
                    <a:pt x="449" y="1558"/>
                    <a:pt x="464" y="1557"/>
                    <a:pt x="479" y="1553"/>
                  </a:cubicBezTo>
                  <a:cubicBezTo>
                    <a:pt x="504" y="1603"/>
                    <a:pt x="556" y="1635"/>
                    <a:pt x="613" y="1635"/>
                  </a:cubicBezTo>
                  <a:cubicBezTo>
                    <a:pt x="667" y="1635"/>
                    <a:pt x="714" y="1607"/>
                    <a:pt x="741" y="1565"/>
                  </a:cubicBezTo>
                  <a:cubicBezTo>
                    <a:pt x="768" y="1607"/>
                    <a:pt x="815" y="1635"/>
                    <a:pt x="869" y="1635"/>
                  </a:cubicBezTo>
                  <a:cubicBezTo>
                    <a:pt x="926" y="1635"/>
                    <a:pt x="977" y="1603"/>
                    <a:pt x="1003" y="1553"/>
                  </a:cubicBezTo>
                  <a:cubicBezTo>
                    <a:pt x="1018" y="1557"/>
                    <a:pt x="1033" y="1558"/>
                    <a:pt x="1048" y="1558"/>
                  </a:cubicBezTo>
                  <a:cubicBezTo>
                    <a:pt x="1144" y="1558"/>
                    <a:pt x="1227" y="1490"/>
                    <a:pt x="1247" y="1398"/>
                  </a:cubicBezTo>
                  <a:cubicBezTo>
                    <a:pt x="1309" y="1378"/>
                    <a:pt x="1354" y="1320"/>
                    <a:pt x="1354" y="1253"/>
                  </a:cubicBezTo>
                  <a:cubicBezTo>
                    <a:pt x="1354" y="1231"/>
                    <a:pt x="1349" y="1210"/>
                    <a:pt x="1340" y="1190"/>
                  </a:cubicBezTo>
                  <a:cubicBezTo>
                    <a:pt x="1423" y="1164"/>
                    <a:pt x="1482" y="1086"/>
                    <a:pt x="1482" y="997"/>
                  </a:cubicBezTo>
                  <a:close/>
                  <a:moveTo>
                    <a:pt x="613" y="1587"/>
                  </a:moveTo>
                  <a:cubicBezTo>
                    <a:pt x="569" y="1587"/>
                    <a:pt x="529" y="1559"/>
                    <a:pt x="515" y="1517"/>
                  </a:cubicBezTo>
                  <a:cubicBezTo>
                    <a:pt x="513" y="1511"/>
                    <a:pt x="508" y="1506"/>
                    <a:pt x="503" y="1503"/>
                  </a:cubicBezTo>
                  <a:cubicBezTo>
                    <a:pt x="497" y="1500"/>
                    <a:pt x="490" y="1500"/>
                    <a:pt x="484" y="1502"/>
                  </a:cubicBezTo>
                  <a:cubicBezTo>
                    <a:pt x="468" y="1507"/>
                    <a:pt x="451" y="1510"/>
                    <a:pt x="434" y="1510"/>
                  </a:cubicBezTo>
                  <a:cubicBezTo>
                    <a:pt x="356" y="1510"/>
                    <a:pt x="290" y="1452"/>
                    <a:pt x="280" y="1375"/>
                  </a:cubicBezTo>
                  <a:cubicBezTo>
                    <a:pt x="279" y="1365"/>
                    <a:pt x="271" y="1357"/>
                    <a:pt x="261" y="1355"/>
                  </a:cubicBezTo>
                  <a:cubicBezTo>
                    <a:pt x="212" y="1346"/>
                    <a:pt x="176" y="1303"/>
                    <a:pt x="176" y="1253"/>
                  </a:cubicBezTo>
                  <a:cubicBezTo>
                    <a:pt x="176" y="1233"/>
                    <a:pt x="182" y="1214"/>
                    <a:pt x="193" y="1197"/>
                  </a:cubicBezTo>
                  <a:cubicBezTo>
                    <a:pt x="196" y="1199"/>
                    <a:pt x="199" y="1200"/>
                    <a:pt x="203" y="1200"/>
                  </a:cubicBezTo>
                  <a:cubicBezTo>
                    <a:pt x="241" y="1200"/>
                    <a:pt x="277" y="1190"/>
                    <a:pt x="309" y="1171"/>
                  </a:cubicBezTo>
                  <a:cubicBezTo>
                    <a:pt x="319" y="1245"/>
                    <a:pt x="382" y="1302"/>
                    <a:pt x="459" y="1302"/>
                  </a:cubicBezTo>
                  <a:cubicBezTo>
                    <a:pt x="543" y="1302"/>
                    <a:pt x="611" y="1234"/>
                    <a:pt x="611" y="1150"/>
                  </a:cubicBezTo>
                  <a:cubicBezTo>
                    <a:pt x="611" y="1137"/>
                    <a:pt x="600" y="1126"/>
                    <a:pt x="587" y="1126"/>
                  </a:cubicBezTo>
                  <a:cubicBezTo>
                    <a:pt x="574" y="1126"/>
                    <a:pt x="563" y="1137"/>
                    <a:pt x="563" y="1150"/>
                  </a:cubicBezTo>
                  <a:cubicBezTo>
                    <a:pt x="563" y="1208"/>
                    <a:pt x="517" y="1254"/>
                    <a:pt x="459" y="1254"/>
                  </a:cubicBezTo>
                  <a:cubicBezTo>
                    <a:pt x="402" y="1254"/>
                    <a:pt x="355" y="1208"/>
                    <a:pt x="355" y="1150"/>
                  </a:cubicBezTo>
                  <a:cubicBezTo>
                    <a:pt x="355" y="1143"/>
                    <a:pt x="356" y="1136"/>
                    <a:pt x="357" y="1130"/>
                  </a:cubicBezTo>
                  <a:cubicBezTo>
                    <a:pt x="359" y="1121"/>
                    <a:pt x="356" y="1112"/>
                    <a:pt x="350" y="1107"/>
                  </a:cubicBezTo>
                  <a:cubicBezTo>
                    <a:pt x="349" y="1106"/>
                    <a:pt x="349" y="1106"/>
                    <a:pt x="348" y="1105"/>
                  </a:cubicBezTo>
                  <a:cubicBezTo>
                    <a:pt x="339" y="1096"/>
                    <a:pt x="323" y="1096"/>
                    <a:pt x="314" y="1105"/>
                  </a:cubicBezTo>
                  <a:cubicBezTo>
                    <a:pt x="285" y="1135"/>
                    <a:pt x="245" y="1152"/>
                    <a:pt x="203" y="1152"/>
                  </a:cubicBezTo>
                  <a:cubicBezTo>
                    <a:pt x="200" y="1152"/>
                    <a:pt x="196" y="1153"/>
                    <a:pt x="193" y="1154"/>
                  </a:cubicBezTo>
                  <a:cubicBezTo>
                    <a:pt x="190" y="1152"/>
                    <a:pt x="186" y="1151"/>
                    <a:pt x="183" y="1150"/>
                  </a:cubicBezTo>
                  <a:cubicBezTo>
                    <a:pt x="106" y="1140"/>
                    <a:pt x="48" y="1074"/>
                    <a:pt x="48" y="997"/>
                  </a:cubicBezTo>
                  <a:cubicBezTo>
                    <a:pt x="48" y="934"/>
                    <a:pt x="86" y="878"/>
                    <a:pt x="144" y="854"/>
                  </a:cubicBezTo>
                  <a:cubicBezTo>
                    <a:pt x="149" y="851"/>
                    <a:pt x="154" y="846"/>
                    <a:pt x="156" y="840"/>
                  </a:cubicBezTo>
                  <a:cubicBezTo>
                    <a:pt x="159" y="835"/>
                    <a:pt x="159" y="828"/>
                    <a:pt x="156" y="822"/>
                  </a:cubicBezTo>
                  <a:cubicBezTo>
                    <a:pt x="152" y="813"/>
                    <a:pt x="150" y="802"/>
                    <a:pt x="150" y="792"/>
                  </a:cubicBezTo>
                  <a:cubicBezTo>
                    <a:pt x="150" y="777"/>
                    <a:pt x="155" y="762"/>
                    <a:pt x="163" y="750"/>
                  </a:cubicBezTo>
                  <a:cubicBezTo>
                    <a:pt x="168" y="741"/>
                    <a:pt x="168" y="730"/>
                    <a:pt x="162" y="722"/>
                  </a:cubicBezTo>
                  <a:cubicBezTo>
                    <a:pt x="138" y="690"/>
                    <a:pt x="125" y="653"/>
                    <a:pt x="125" y="613"/>
                  </a:cubicBezTo>
                  <a:cubicBezTo>
                    <a:pt x="125" y="547"/>
                    <a:pt x="161" y="486"/>
                    <a:pt x="218" y="454"/>
                  </a:cubicBezTo>
                  <a:cubicBezTo>
                    <a:pt x="219" y="454"/>
                    <a:pt x="219" y="454"/>
                    <a:pt x="219" y="454"/>
                  </a:cubicBezTo>
                  <a:cubicBezTo>
                    <a:pt x="245" y="440"/>
                    <a:pt x="275" y="432"/>
                    <a:pt x="306" y="432"/>
                  </a:cubicBezTo>
                  <a:cubicBezTo>
                    <a:pt x="357" y="432"/>
                    <a:pt x="407" y="454"/>
                    <a:pt x="441" y="493"/>
                  </a:cubicBezTo>
                  <a:cubicBezTo>
                    <a:pt x="446" y="499"/>
                    <a:pt x="453" y="501"/>
                    <a:pt x="459" y="501"/>
                  </a:cubicBezTo>
                  <a:cubicBezTo>
                    <a:pt x="465" y="501"/>
                    <a:pt x="471" y="499"/>
                    <a:pt x="475" y="495"/>
                  </a:cubicBezTo>
                  <a:cubicBezTo>
                    <a:pt x="485" y="487"/>
                    <a:pt x="486" y="471"/>
                    <a:pt x="477" y="462"/>
                  </a:cubicBezTo>
                  <a:cubicBezTo>
                    <a:pt x="434" y="412"/>
                    <a:pt x="371" y="384"/>
                    <a:pt x="306" y="384"/>
                  </a:cubicBezTo>
                  <a:cubicBezTo>
                    <a:pt x="279" y="384"/>
                    <a:pt x="253" y="389"/>
                    <a:pt x="228" y="398"/>
                  </a:cubicBezTo>
                  <a:cubicBezTo>
                    <a:pt x="231" y="374"/>
                    <a:pt x="245" y="353"/>
                    <a:pt x="267" y="340"/>
                  </a:cubicBezTo>
                  <a:cubicBezTo>
                    <a:pt x="275" y="336"/>
                    <a:pt x="280" y="327"/>
                    <a:pt x="279" y="318"/>
                  </a:cubicBezTo>
                  <a:cubicBezTo>
                    <a:pt x="279" y="313"/>
                    <a:pt x="278" y="309"/>
                    <a:pt x="278" y="306"/>
                  </a:cubicBezTo>
                  <a:cubicBezTo>
                    <a:pt x="278" y="232"/>
                    <a:pt x="331" y="168"/>
                    <a:pt x="403" y="153"/>
                  </a:cubicBezTo>
                  <a:cubicBezTo>
                    <a:pt x="411" y="152"/>
                    <a:pt x="417" y="147"/>
                    <a:pt x="420" y="140"/>
                  </a:cubicBezTo>
                  <a:cubicBezTo>
                    <a:pt x="445" y="84"/>
                    <a:pt x="501" y="48"/>
                    <a:pt x="562" y="48"/>
                  </a:cubicBezTo>
                  <a:cubicBezTo>
                    <a:pt x="647" y="48"/>
                    <a:pt x="717" y="118"/>
                    <a:pt x="717" y="203"/>
                  </a:cubicBezTo>
                  <a:cubicBezTo>
                    <a:pt x="717" y="671"/>
                    <a:pt x="717" y="671"/>
                    <a:pt x="717" y="671"/>
                  </a:cubicBezTo>
                  <a:cubicBezTo>
                    <a:pt x="684" y="636"/>
                    <a:pt x="638" y="614"/>
                    <a:pt x="587" y="614"/>
                  </a:cubicBezTo>
                  <a:cubicBezTo>
                    <a:pt x="558" y="614"/>
                    <a:pt x="529" y="622"/>
                    <a:pt x="503" y="636"/>
                  </a:cubicBezTo>
                  <a:cubicBezTo>
                    <a:pt x="482" y="622"/>
                    <a:pt x="458" y="614"/>
                    <a:pt x="434" y="614"/>
                  </a:cubicBezTo>
                  <a:cubicBezTo>
                    <a:pt x="420" y="614"/>
                    <a:pt x="410" y="625"/>
                    <a:pt x="410" y="638"/>
                  </a:cubicBezTo>
                  <a:cubicBezTo>
                    <a:pt x="410" y="652"/>
                    <a:pt x="420" y="662"/>
                    <a:pt x="434" y="662"/>
                  </a:cubicBezTo>
                  <a:cubicBezTo>
                    <a:pt x="452" y="662"/>
                    <a:pt x="471" y="670"/>
                    <a:pt x="485" y="683"/>
                  </a:cubicBezTo>
                  <a:cubicBezTo>
                    <a:pt x="494" y="690"/>
                    <a:pt x="506" y="691"/>
                    <a:pt x="515" y="684"/>
                  </a:cubicBezTo>
                  <a:cubicBezTo>
                    <a:pt x="536" y="670"/>
                    <a:pt x="561" y="662"/>
                    <a:pt x="587" y="662"/>
                  </a:cubicBezTo>
                  <a:cubicBezTo>
                    <a:pt x="659" y="662"/>
                    <a:pt x="717" y="721"/>
                    <a:pt x="717" y="792"/>
                  </a:cubicBezTo>
                  <a:cubicBezTo>
                    <a:pt x="717" y="1483"/>
                    <a:pt x="717" y="1483"/>
                    <a:pt x="717" y="1483"/>
                  </a:cubicBezTo>
                  <a:cubicBezTo>
                    <a:pt x="717" y="1541"/>
                    <a:pt x="670" y="1587"/>
                    <a:pt x="613" y="1587"/>
                  </a:cubicBezTo>
                  <a:close/>
                  <a:moveTo>
                    <a:pt x="1299" y="1150"/>
                  </a:moveTo>
                  <a:cubicBezTo>
                    <a:pt x="1295" y="1151"/>
                    <a:pt x="1292" y="1152"/>
                    <a:pt x="1289" y="1154"/>
                  </a:cubicBezTo>
                  <a:cubicBezTo>
                    <a:pt x="1286" y="1153"/>
                    <a:pt x="1282" y="1152"/>
                    <a:pt x="1278" y="1152"/>
                  </a:cubicBezTo>
                  <a:cubicBezTo>
                    <a:pt x="1236" y="1152"/>
                    <a:pt x="1197" y="1135"/>
                    <a:pt x="1168" y="1105"/>
                  </a:cubicBezTo>
                  <a:cubicBezTo>
                    <a:pt x="1158" y="1096"/>
                    <a:pt x="1143" y="1096"/>
                    <a:pt x="1134" y="1105"/>
                  </a:cubicBezTo>
                  <a:cubicBezTo>
                    <a:pt x="1133" y="1106"/>
                    <a:pt x="1133" y="1106"/>
                    <a:pt x="1132" y="1107"/>
                  </a:cubicBezTo>
                  <a:cubicBezTo>
                    <a:pt x="1126" y="1112"/>
                    <a:pt x="1123" y="1121"/>
                    <a:pt x="1124" y="1130"/>
                  </a:cubicBezTo>
                  <a:cubicBezTo>
                    <a:pt x="1126" y="1136"/>
                    <a:pt x="1126" y="1143"/>
                    <a:pt x="1126" y="1150"/>
                  </a:cubicBezTo>
                  <a:cubicBezTo>
                    <a:pt x="1126" y="1208"/>
                    <a:pt x="1080" y="1254"/>
                    <a:pt x="1022" y="1254"/>
                  </a:cubicBezTo>
                  <a:cubicBezTo>
                    <a:pt x="1009" y="1254"/>
                    <a:pt x="998" y="1265"/>
                    <a:pt x="998" y="1278"/>
                  </a:cubicBezTo>
                  <a:cubicBezTo>
                    <a:pt x="998" y="1292"/>
                    <a:pt x="1009" y="1302"/>
                    <a:pt x="1022" y="1302"/>
                  </a:cubicBezTo>
                  <a:cubicBezTo>
                    <a:pt x="1099" y="1302"/>
                    <a:pt x="1163" y="1245"/>
                    <a:pt x="1173" y="1171"/>
                  </a:cubicBezTo>
                  <a:cubicBezTo>
                    <a:pt x="1204" y="1190"/>
                    <a:pt x="1241" y="1200"/>
                    <a:pt x="1278" y="1200"/>
                  </a:cubicBezTo>
                  <a:cubicBezTo>
                    <a:pt x="1282" y="1200"/>
                    <a:pt x="1286" y="1199"/>
                    <a:pt x="1289" y="1197"/>
                  </a:cubicBezTo>
                  <a:cubicBezTo>
                    <a:pt x="1300" y="1214"/>
                    <a:pt x="1306" y="1233"/>
                    <a:pt x="1306" y="1253"/>
                  </a:cubicBezTo>
                  <a:cubicBezTo>
                    <a:pt x="1306" y="1303"/>
                    <a:pt x="1270" y="1346"/>
                    <a:pt x="1221" y="1355"/>
                  </a:cubicBezTo>
                  <a:cubicBezTo>
                    <a:pt x="1211" y="1357"/>
                    <a:pt x="1203" y="1365"/>
                    <a:pt x="1202" y="1375"/>
                  </a:cubicBezTo>
                  <a:cubicBezTo>
                    <a:pt x="1192" y="1452"/>
                    <a:pt x="1126" y="1510"/>
                    <a:pt x="1048" y="1510"/>
                  </a:cubicBezTo>
                  <a:cubicBezTo>
                    <a:pt x="1031" y="1510"/>
                    <a:pt x="1014" y="1507"/>
                    <a:pt x="997" y="1502"/>
                  </a:cubicBezTo>
                  <a:cubicBezTo>
                    <a:pt x="991" y="1500"/>
                    <a:pt x="985" y="1500"/>
                    <a:pt x="979" y="1503"/>
                  </a:cubicBezTo>
                  <a:cubicBezTo>
                    <a:pt x="973" y="1506"/>
                    <a:pt x="969" y="1511"/>
                    <a:pt x="967" y="1517"/>
                  </a:cubicBezTo>
                  <a:cubicBezTo>
                    <a:pt x="952" y="1559"/>
                    <a:pt x="913" y="1587"/>
                    <a:pt x="869" y="1587"/>
                  </a:cubicBezTo>
                  <a:cubicBezTo>
                    <a:pt x="811" y="1587"/>
                    <a:pt x="765" y="1541"/>
                    <a:pt x="765" y="1483"/>
                  </a:cubicBezTo>
                  <a:cubicBezTo>
                    <a:pt x="765" y="990"/>
                    <a:pt x="765" y="990"/>
                    <a:pt x="765" y="990"/>
                  </a:cubicBezTo>
                  <a:cubicBezTo>
                    <a:pt x="797" y="1025"/>
                    <a:pt x="843" y="1046"/>
                    <a:pt x="894" y="1046"/>
                  </a:cubicBezTo>
                  <a:cubicBezTo>
                    <a:pt x="924" y="1046"/>
                    <a:pt x="953" y="1039"/>
                    <a:pt x="979" y="1025"/>
                  </a:cubicBezTo>
                  <a:cubicBezTo>
                    <a:pt x="999" y="1039"/>
                    <a:pt x="1023" y="1046"/>
                    <a:pt x="1048" y="1046"/>
                  </a:cubicBezTo>
                  <a:cubicBezTo>
                    <a:pt x="1061" y="1046"/>
                    <a:pt x="1072" y="1036"/>
                    <a:pt x="1072" y="1022"/>
                  </a:cubicBezTo>
                  <a:cubicBezTo>
                    <a:pt x="1072" y="1009"/>
                    <a:pt x="1061" y="998"/>
                    <a:pt x="1048" y="998"/>
                  </a:cubicBezTo>
                  <a:cubicBezTo>
                    <a:pt x="1029" y="998"/>
                    <a:pt x="1011" y="991"/>
                    <a:pt x="996" y="978"/>
                  </a:cubicBezTo>
                  <a:cubicBezTo>
                    <a:pt x="988" y="971"/>
                    <a:pt x="976" y="970"/>
                    <a:pt x="967" y="976"/>
                  </a:cubicBezTo>
                  <a:cubicBezTo>
                    <a:pt x="945" y="991"/>
                    <a:pt x="920" y="998"/>
                    <a:pt x="894" y="998"/>
                  </a:cubicBezTo>
                  <a:cubicBezTo>
                    <a:pt x="823" y="998"/>
                    <a:pt x="765" y="940"/>
                    <a:pt x="765" y="869"/>
                  </a:cubicBezTo>
                  <a:cubicBezTo>
                    <a:pt x="765" y="481"/>
                    <a:pt x="765" y="481"/>
                    <a:pt x="765" y="481"/>
                  </a:cubicBezTo>
                  <a:cubicBezTo>
                    <a:pt x="780" y="494"/>
                    <a:pt x="799" y="503"/>
                    <a:pt x="819" y="507"/>
                  </a:cubicBezTo>
                  <a:cubicBezTo>
                    <a:pt x="819" y="508"/>
                    <a:pt x="819" y="509"/>
                    <a:pt x="819" y="510"/>
                  </a:cubicBezTo>
                  <a:cubicBezTo>
                    <a:pt x="819" y="594"/>
                    <a:pt x="887" y="662"/>
                    <a:pt x="971" y="662"/>
                  </a:cubicBezTo>
                  <a:cubicBezTo>
                    <a:pt x="1055" y="662"/>
                    <a:pt x="1123" y="594"/>
                    <a:pt x="1123" y="510"/>
                  </a:cubicBezTo>
                  <a:cubicBezTo>
                    <a:pt x="1123" y="497"/>
                    <a:pt x="1112" y="486"/>
                    <a:pt x="1099" y="486"/>
                  </a:cubicBezTo>
                  <a:cubicBezTo>
                    <a:pt x="1086" y="486"/>
                    <a:pt x="1075" y="497"/>
                    <a:pt x="1075" y="510"/>
                  </a:cubicBezTo>
                  <a:cubicBezTo>
                    <a:pt x="1075" y="568"/>
                    <a:pt x="1029" y="614"/>
                    <a:pt x="971" y="614"/>
                  </a:cubicBezTo>
                  <a:cubicBezTo>
                    <a:pt x="914" y="614"/>
                    <a:pt x="867" y="568"/>
                    <a:pt x="867" y="510"/>
                  </a:cubicBezTo>
                  <a:cubicBezTo>
                    <a:pt x="867" y="503"/>
                    <a:pt x="868" y="496"/>
                    <a:pt x="869" y="489"/>
                  </a:cubicBezTo>
                  <a:cubicBezTo>
                    <a:pt x="871" y="482"/>
                    <a:pt x="869" y="475"/>
                    <a:pt x="864" y="469"/>
                  </a:cubicBezTo>
                  <a:cubicBezTo>
                    <a:pt x="860" y="464"/>
                    <a:pt x="852" y="460"/>
                    <a:pt x="845" y="461"/>
                  </a:cubicBezTo>
                  <a:cubicBezTo>
                    <a:pt x="844" y="461"/>
                    <a:pt x="843" y="461"/>
                    <a:pt x="842" y="461"/>
                  </a:cubicBezTo>
                  <a:cubicBezTo>
                    <a:pt x="799" y="460"/>
                    <a:pt x="765" y="425"/>
                    <a:pt x="765" y="382"/>
                  </a:cubicBezTo>
                  <a:cubicBezTo>
                    <a:pt x="765" y="203"/>
                    <a:pt x="765" y="203"/>
                    <a:pt x="765" y="203"/>
                  </a:cubicBezTo>
                  <a:cubicBezTo>
                    <a:pt x="765" y="118"/>
                    <a:pt x="834" y="48"/>
                    <a:pt x="920" y="48"/>
                  </a:cubicBezTo>
                  <a:cubicBezTo>
                    <a:pt x="981" y="48"/>
                    <a:pt x="1037" y="84"/>
                    <a:pt x="1062" y="140"/>
                  </a:cubicBezTo>
                  <a:cubicBezTo>
                    <a:pt x="1065" y="147"/>
                    <a:pt x="1071" y="152"/>
                    <a:pt x="1079" y="153"/>
                  </a:cubicBezTo>
                  <a:cubicBezTo>
                    <a:pt x="1151" y="168"/>
                    <a:pt x="1203" y="232"/>
                    <a:pt x="1203" y="306"/>
                  </a:cubicBezTo>
                  <a:cubicBezTo>
                    <a:pt x="1203" y="309"/>
                    <a:pt x="1203" y="313"/>
                    <a:pt x="1203" y="318"/>
                  </a:cubicBezTo>
                  <a:cubicBezTo>
                    <a:pt x="1202" y="327"/>
                    <a:pt x="1207" y="336"/>
                    <a:pt x="1215" y="340"/>
                  </a:cubicBezTo>
                  <a:cubicBezTo>
                    <a:pt x="1236" y="353"/>
                    <a:pt x="1251" y="374"/>
                    <a:pt x="1254" y="398"/>
                  </a:cubicBezTo>
                  <a:cubicBezTo>
                    <a:pt x="1229" y="389"/>
                    <a:pt x="1203" y="384"/>
                    <a:pt x="1176" y="384"/>
                  </a:cubicBezTo>
                  <a:cubicBezTo>
                    <a:pt x="1163" y="384"/>
                    <a:pt x="1152" y="395"/>
                    <a:pt x="1152" y="408"/>
                  </a:cubicBezTo>
                  <a:cubicBezTo>
                    <a:pt x="1152" y="421"/>
                    <a:pt x="1163" y="432"/>
                    <a:pt x="1176" y="432"/>
                  </a:cubicBezTo>
                  <a:cubicBezTo>
                    <a:pt x="1206" y="432"/>
                    <a:pt x="1236" y="440"/>
                    <a:pt x="1263" y="454"/>
                  </a:cubicBezTo>
                  <a:cubicBezTo>
                    <a:pt x="1263" y="454"/>
                    <a:pt x="1263" y="454"/>
                    <a:pt x="1263" y="454"/>
                  </a:cubicBezTo>
                  <a:cubicBezTo>
                    <a:pt x="1321" y="486"/>
                    <a:pt x="1357" y="547"/>
                    <a:pt x="1357" y="613"/>
                  </a:cubicBezTo>
                  <a:cubicBezTo>
                    <a:pt x="1357" y="653"/>
                    <a:pt x="1344" y="690"/>
                    <a:pt x="1320" y="722"/>
                  </a:cubicBezTo>
                  <a:cubicBezTo>
                    <a:pt x="1314" y="730"/>
                    <a:pt x="1313" y="741"/>
                    <a:pt x="1319" y="750"/>
                  </a:cubicBezTo>
                  <a:cubicBezTo>
                    <a:pt x="1327" y="762"/>
                    <a:pt x="1331" y="777"/>
                    <a:pt x="1331" y="792"/>
                  </a:cubicBezTo>
                  <a:cubicBezTo>
                    <a:pt x="1331" y="802"/>
                    <a:pt x="1329" y="813"/>
                    <a:pt x="1325" y="822"/>
                  </a:cubicBezTo>
                  <a:cubicBezTo>
                    <a:pt x="1323" y="828"/>
                    <a:pt x="1323" y="835"/>
                    <a:pt x="1325" y="840"/>
                  </a:cubicBezTo>
                  <a:cubicBezTo>
                    <a:pt x="1328" y="846"/>
                    <a:pt x="1332" y="851"/>
                    <a:pt x="1338" y="854"/>
                  </a:cubicBezTo>
                  <a:cubicBezTo>
                    <a:pt x="1396" y="878"/>
                    <a:pt x="1434" y="934"/>
                    <a:pt x="1434" y="997"/>
                  </a:cubicBezTo>
                  <a:cubicBezTo>
                    <a:pt x="1434" y="1074"/>
                    <a:pt x="1376" y="1140"/>
                    <a:pt x="1299" y="1150"/>
                  </a:cubicBezTo>
                  <a:close/>
                  <a:moveTo>
                    <a:pt x="1299" y="1150"/>
                  </a:moveTo>
                  <a:cubicBezTo>
                    <a:pt x="1299" y="1150"/>
                    <a:pt x="1299" y="1150"/>
                    <a:pt x="1299" y="11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0" name="Group 289"/>
          <p:cNvGrpSpPr>
            <a:grpSpLocks noChangeAspect="1"/>
          </p:cNvGrpSpPr>
          <p:nvPr/>
        </p:nvGrpSpPr>
        <p:grpSpPr>
          <a:xfrm>
            <a:off x="6535010" y="5028042"/>
            <a:ext cx="309298" cy="426720"/>
            <a:chOff x="11379200" y="8075613"/>
            <a:chExt cx="1325562" cy="1828800"/>
          </a:xfrm>
        </p:grpSpPr>
        <p:sp>
          <p:nvSpPr>
            <p:cNvPr id="291" name="Oval 290"/>
            <p:cNvSpPr/>
            <p:nvPr/>
          </p:nvSpPr>
          <p:spPr>
            <a:xfrm>
              <a:off x="11878007" y="8939002"/>
              <a:ext cx="462103" cy="46210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Freeform 346"/>
            <p:cNvSpPr>
              <a:spLocks noEditPoints="1"/>
            </p:cNvSpPr>
            <p:nvPr/>
          </p:nvSpPr>
          <p:spPr bwMode="auto">
            <a:xfrm>
              <a:off x="11379200" y="8075613"/>
              <a:ext cx="1325562" cy="1828800"/>
            </a:xfrm>
            <a:custGeom>
              <a:avLst/>
              <a:gdLst>
                <a:gd name="T0" fmla="*/ 1087 w 1174"/>
                <a:gd name="T1" fmla="*/ 128 h 1635"/>
                <a:gd name="T2" fmla="*/ 953 w 1174"/>
                <a:gd name="T3" fmla="*/ 0 h 1635"/>
                <a:gd name="T4" fmla="*/ 135 w 1174"/>
                <a:gd name="T5" fmla="*/ 49 h 1635"/>
                <a:gd name="T6" fmla="*/ 75 w 1174"/>
                <a:gd name="T7" fmla="*/ 128 h 1635"/>
                <a:gd name="T8" fmla="*/ 75 w 1174"/>
                <a:gd name="T9" fmla="*/ 278 h 1635"/>
                <a:gd name="T10" fmla="*/ 176 w 1174"/>
                <a:gd name="T11" fmla="*/ 1566 h 1635"/>
                <a:gd name="T12" fmla="*/ 924 w 1174"/>
                <a:gd name="T13" fmla="*/ 1635 h 1635"/>
                <a:gd name="T14" fmla="*/ 1096 w 1174"/>
                <a:gd name="T15" fmla="*/ 278 h 1635"/>
                <a:gd name="T16" fmla="*/ 1174 w 1174"/>
                <a:gd name="T17" fmla="*/ 203 h 1635"/>
                <a:gd name="T18" fmla="*/ 176 w 1174"/>
                <a:gd name="T19" fmla="*/ 74 h 1635"/>
                <a:gd name="T20" fmla="*/ 953 w 1174"/>
                <a:gd name="T21" fmla="*/ 48 h 1635"/>
                <a:gd name="T22" fmla="*/ 1031 w 1174"/>
                <a:gd name="T23" fmla="*/ 128 h 1635"/>
                <a:gd name="T24" fmla="*/ 176 w 1174"/>
                <a:gd name="T25" fmla="*/ 74 h 1635"/>
                <a:gd name="T26" fmla="*/ 894 w 1174"/>
                <a:gd name="T27" fmla="*/ 461 h 1635"/>
                <a:gd name="T28" fmla="*/ 894 w 1174"/>
                <a:gd name="T29" fmla="*/ 509 h 1635"/>
                <a:gd name="T30" fmla="*/ 968 w 1174"/>
                <a:gd name="T31" fmla="*/ 1331 h 1635"/>
                <a:gd name="T32" fmla="*/ 819 w 1174"/>
                <a:gd name="T33" fmla="*/ 1355 h 1635"/>
                <a:gd name="T34" fmla="*/ 965 w 1174"/>
                <a:gd name="T35" fmla="*/ 1379 h 1635"/>
                <a:gd name="T36" fmla="*/ 924 w 1174"/>
                <a:gd name="T37" fmla="*/ 1587 h 1635"/>
                <a:gd name="T38" fmla="*/ 224 w 1174"/>
                <a:gd name="T39" fmla="*/ 1562 h 1635"/>
                <a:gd name="T40" fmla="*/ 741 w 1174"/>
                <a:gd name="T41" fmla="*/ 1379 h 1635"/>
                <a:gd name="T42" fmla="*/ 741 w 1174"/>
                <a:gd name="T43" fmla="*/ 1331 h 1635"/>
                <a:gd name="T44" fmla="*/ 144 w 1174"/>
                <a:gd name="T45" fmla="*/ 509 h 1635"/>
                <a:gd name="T46" fmla="*/ 816 w 1174"/>
                <a:gd name="T47" fmla="*/ 485 h 1635"/>
                <a:gd name="T48" fmla="*/ 140 w 1174"/>
                <a:gd name="T49" fmla="*/ 461 h 1635"/>
                <a:gd name="T50" fmla="*/ 1048 w 1174"/>
                <a:gd name="T51" fmla="*/ 278 h 1635"/>
                <a:gd name="T52" fmla="*/ 1099 w 1174"/>
                <a:gd name="T53" fmla="*/ 230 h 1635"/>
                <a:gd name="T54" fmla="*/ 48 w 1174"/>
                <a:gd name="T55" fmla="*/ 203 h 1635"/>
                <a:gd name="T56" fmla="*/ 1074 w 1174"/>
                <a:gd name="T57" fmla="*/ 176 h 1635"/>
                <a:gd name="T58" fmla="*/ 1074 w 1174"/>
                <a:gd name="T59" fmla="*/ 176 h 1635"/>
                <a:gd name="T60" fmla="*/ 1126 w 1174"/>
                <a:gd name="T61" fmla="*/ 203 h 1635"/>
                <a:gd name="T62" fmla="*/ 1099 w 1174"/>
                <a:gd name="T63" fmla="*/ 23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4" h="1635">
                  <a:moveTo>
                    <a:pt x="1099" y="128"/>
                  </a:moveTo>
                  <a:cubicBezTo>
                    <a:pt x="1087" y="128"/>
                    <a:pt x="1087" y="128"/>
                    <a:pt x="1087" y="128"/>
                  </a:cubicBezTo>
                  <a:cubicBezTo>
                    <a:pt x="1040" y="49"/>
                    <a:pt x="1040" y="49"/>
                    <a:pt x="1040" y="49"/>
                  </a:cubicBezTo>
                  <a:cubicBezTo>
                    <a:pt x="1022" y="19"/>
                    <a:pt x="989" y="0"/>
                    <a:pt x="953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186" y="0"/>
                    <a:pt x="153" y="19"/>
                    <a:pt x="135" y="49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34" y="128"/>
                    <a:pt x="0" y="162"/>
                    <a:pt x="0" y="203"/>
                  </a:cubicBezTo>
                  <a:cubicBezTo>
                    <a:pt x="0" y="245"/>
                    <a:pt x="34" y="278"/>
                    <a:pt x="75" y="278"/>
                  </a:cubicBezTo>
                  <a:cubicBezTo>
                    <a:pt x="79" y="278"/>
                    <a:pt x="79" y="278"/>
                    <a:pt x="79" y="278"/>
                  </a:cubicBezTo>
                  <a:cubicBezTo>
                    <a:pt x="176" y="1566"/>
                    <a:pt x="176" y="1566"/>
                    <a:pt x="176" y="1566"/>
                  </a:cubicBezTo>
                  <a:cubicBezTo>
                    <a:pt x="179" y="1605"/>
                    <a:pt x="212" y="1635"/>
                    <a:pt x="251" y="1635"/>
                  </a:cubicBezTo>
                  <a:cubicBezTo>
                    <a:pt x="924" y="1635"/>
                    <a:pt x="924" y="1635"/>
                    <a:pt x="924" y="1635"/>
                  </a:cubicBezTo>
                  <a:cubicBezTo>
                    <a:pt x="963" y="1635"/>
                    <a:pt x="996" y="1605"/>
                    <a:pt x="999" y="1566"/>
                  </a:cubicBezTo>
                  <a:cubicBezTo>
                    <a:pt x="1096" y="278"/>
                    <a:pt x="1096" y="278"/>
                    <a:pt x="1096" y="278"/>
                  </a:cubicBezTo>
                  <a:cubicBezTo>
                    <a:pt x="1099" y="278"/>
                    <a:pt x="1099" y="278"/>
                    <a:pt x="1099" y="278"/>
                  </a:cubicBezTo>
                  <a:cubicBezTo>
                    <a:pt x="1141" y="278"/>
                    <a:pt x="1174" y="245"/>
                    <a:pt x="1174" y="203"/>
                  </a:cubicBezTo>
                  <a:cubicBezTo>
                    <a:pt x="1174" y="162"/>
                    <a:pt x="1141" y="128"/>
                    <a:pt x="1099" y="128"/>
                  </a:cubicBezTo>
                  <a:close/>
                  <a:moveTo>
                    <a:pt x="176" y="74"/>
                  </a:moveTo>
                  <a:cubicBezTo>
                    <a:pt x="185" y="58"/>
                    <a:pt x="203" y="48"/>
                    <a:pt x="221" y="48"/>
                  </a:cubicBezTo>
                  <a:cubicBezTo>
                    <a:pt x="953" y="48"/>
                    <a:pt x="953" y="48"/>
                    <a:pt x="953" y="48"/>
                  </a:cubicBezTo>
                  <a:cubicBezTo>
                    <a:pt x="972" y="48"/>
                    <a:pt x="989" y="58"/>
                    <a:pt x="999" y="74"/>
                  </a:cubicBezTo>
                  <a:cubicBezTo>
                    <a:pt x="1031" y="128"/>
                    <a:pt x="1031" y="128"/>
                    <a:pt x="1031" y="128"/>
                  </a:cubicBezTo>
                  <a:cubicBezTo>
                    <a:pt x="143" y="128"/>
                    <a:pt x="143" y="128"/>
                    <a:pt x="143" y="128"/>
                  </a:cubicBezTo>
                  <a:lnTo>
                    <a:pt x="176" y="74"/>
                  </a:lnTo>
                  <a:close/>
                  <a:moveTo>
                    <a:pt x="1034" y="461"/>
                  </a:moveTo>
                  <a:cubicBezTo>
                    <a:pt x="894" y="461"/>
                    <a:pt x="894" y="461"/>
                    <a:pt x="894" y="461"/>
                  </a:cubicBezTo>
                  <a:cubicBezTo>
                    <a:pt x="881" y="461"/>
                    <a:pt x="870" y="472"/>
                    <a:pt x="870" y="485"/>
                  </a:cubicBezTo>
                  <a:cubicBezTo>
                    <a:pt x="870" y="498"/>
                    <a:pt x="881" y="509"/>
                    <a:pt x="894" y="509"/>
                  </a:cubicBezTo>
                  <a:cubicBezTo>
                    <a:pt x="1030" y="509"/>
                    <a:pt x="1030" y="509"/>
                    <a:pt x="1030" y="509"/>
                  </a:cubicBezTo>
                  <a:cubicBezTo>
                    <a:pt x="968" y="1331"/>
                    <a:pt x="968" y="1331"/>
                    <a:pt x="968" y="1331"/>
                  </a:cubicBezTo>
                  <a:cubicBezTo>
                    <a:pt x="843" y="1331"/>
                    <a:pt x="843" y="1331"/>
                    <a:pt x="843" y="1331"/>
                  </a:cubicBezTo>
                  <a:cubicBezTo>
                    <a:pt x="830" y="1331"/>
                    <a:pt x="819" y="1342"/>
                    <a:pt x="819" y="1355"/>
                  </a:cubicBezTo>
                  <a:cubicBezTo>
                    <a:pt x="819" y="1368"/>
                    <a:pt x="830" y="1379"/>
                    <a:pt x="843" y="1379"/>
                  </a:cubicBezTo>
                  <a:cubicBezTo>
                    <a:pt x="965" y="1379"/>
                    <a:pt x="965" y="1379"/>
                    <a:pt x="965" y="1379"/>
                  </a:cubicBezTo>
                  <a:cubicBezTo>
                    <a:pt x="951" y="1562"/>
                    <a:pt x="951" y="1562"/>
                    <a:pt x="951" y="1562"/>
                  </a:cubicBezTo>
                  <a:cubicBezTo>
                    <a:pt x="950" y="1576"/>
                    <a:pt x="938" y="1587"/>
                    <a:pt x="924" y="1587"/>
                  </a:cubicBezTo>
                  <a:cubicBezTo>
                    <a:pt x="251" y="1587"/>
                    <a:pt x="251" y="1587"/>
                    <a:pt x="251" y="1587"/>
                  </a:cubicBezTo>
                  <a:cubicBezTo>
                    <a:pt x="237" y="1587"/>
                    <a:pt x="225" y="1576"/>
                    <a:pt x="224" y="1562"/>
                  </a:cubicBezTo>
                  <a:cubicBezTo>
                    <a:pt x="210" y="1379"/>
                    <a:pt x="210" y="1379"/>
                    <a:pt x="210" y="1379"/>
                  </a:cubicBezTo>
                  <a:cubicBezTo>
                    <a:pt x="741" y="1379"/>
                    <a:pt x="741" y="1379"/>
                    <a:pt x="741" y="1379"/>
                  </a:cubicBezTo>
                  <a:cubicBezTo>
                    <a:pt x="754" y="1379"/>
                    <a:pt x="765" y="1368"/>
                    <a:pt x="765" y="1355"/>
                  </a:cubicBezTo>
                  <a:cubicBezTo>
                    <a:pt x="765" y="1342"/>
                    <a:pt x="754" y="1331"/>
                    <a:pt x="741" y="1331"/>
                  </a:cubicBezTo>
                  <a:cubicBezTo>
                    <a:pt x="206" y="1331"/>
                    <a:pt x="206" y="1331"/>
                    <a:pt x="206" y="1331"/>
                  </a:cubicBezTo>
                  <a:cubicBezTo>
                    <a:pt x="144" y="509"/>
                    <a:pt x="144" y="509"/>
                    <a:pt x="144" y="509"/>
                  </a:cubicBezTo>
                  <a:cubicBezTo>
                    <a:pt x="792" y="509"/>
                    <a:pt x="792" y="509"/>
                    <a:pt x="792" y="509"/>
                  </a:cubicBezTo>
                  <a:cubicBezTo>
                    <a:pt x="805" y="509"/>
                    <a:pt x="816" y="498"/>
                    <a:pt x="816" y="485"/>
                  </a:cubicBezTo>
                  <a:cubicBezTo>
                    <a:pt x="816" y="472"/>
                    <a:pt x="805" y="461"/>
                    <a:pt x="792" y="461"/>
                  </a:cubicBezTo>
                  <a:cubicBezTo>
                    <a:pt x="140" y="461"/>
                    <a:pt x="140" y="461"/>
                    <a:pt x="140" y="461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048" y="278"/>
                    <a:pt x="1048" y="278"/>
                    <a:pt x="1048" y="278"/>
                  </a:cubicBezTo>
                  <a:lnTo>
                    <a:pt x="1034" y="461"/>
                  </a:lnTo>
                  <a:close/>
                  <a:moveTo>
                    <a:pt x="1099" y="230"/>
                  </a:moveTo>
                  <a:cubicBezTo>
                    <a:pt x="75" y="230"/>
                    <a:pt x="75" y="230"/>
                    <a:pt x="75" y="230"/>
                  </a:cubicBezTo>
                  <a:cubicBezTo>
                    <a:pt x="60" y="230"/>
                    <a:pt x="48" y="218"/>
                    <a:pt x="48" y="203"/>
                  </a:cubicBezTo>
                  <a:cubicBezTo>
                    <a:pt x="48" y="188"/>
                    <a:pt x="60" y="176"/>
                    <a:pt x="75" y="176"/>
                  </a:cubicBezTo>
                  <a:cubicBezTo>
                    <a:pt x="1074" y="176"/>
                    <a:pt x="1074" y="176"/>
                    <a:pt x="1074" y="176"/>
                  </a:cubicBezTo>
                  <a:cubicBezTo>
                    <a:pt x="1074" y="176"/>
                    <a:pt x="1074" y="176"/>
                    <a:pt x="1074" y="176"/>
                  </a:cubicBezTo>
                  <a:cubicBezTo>
                    <a:pt x="1074" y="176"/>
                    <a:pt x="1074" y="176"/>
                    <a:pt x="1074" y="176"/>
                  </a:cubicBezTo>
                  <a:cubicBezTo>
                    <a:pt x="1099" y="176"/>
                    <a:pt x="1099" y="176"/>
                    <a:pt x="1099" y="176"/>
                  </a:cubicBezTo>
                  <a:cubicBezTo>
                    <a:pt x="1114" y="176"/>
                    <a:pt x="1126" y="188"/>
                    <a:pt x="1126" y="203"/>
                  </a:cubicBezTo>
                  <a:cubicBezTo>
                    <a:pt x="1126" y="218"/>
                    <a:pt x="1114" y="230"/>
                    <a:pt x="1099" y="230"/>
                  </a:cubicBezTo>
                  <a:close/>
                  <a:moveTo>
                    <a:pt x="1099" y="230"/>
                  </a:moveTo>
                  <a:cubicBezTo>
                    <a:pt x="1099" y="230"/>
                    <a:pt x="1099" y="230"/>
                    <a:pt x="1099" y="2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Freeform 347"/>
            <p:cNvSpPr>
              <a:spLocks noEditPoints="1"/>
            </p:cNvSpPr>
            <p:nvPr/>
          </p:nvSpPr>
          <p:spPr bwMode="auto">
            <a:xfrm>
              <a:off x="11784013" y="8848725"/>
              <a:ext cx="515937" cy="511175"/>
            </a:xfrm>
            <a:custGeom>
              <a:avLst/>
              <a:gdLst>
                <a:gd name="T0" fmla="*/ 397 w 458"/>
                <a:gd name="T1" fmla="*/ 109 h 458"/>
                <a:gd name="T2" fmla="*/ 387 w 458"/>
                <a:gd name="T3" fmla="*/ 141 h 458"/>
                <a:gd name="T4" fmla="*/ 410 w 458"/>
                <a:gd name="T5" fmla="*/ 229 h 458"/>
                <a:gd name="T6" fmla="*/ 229 w 458"/>
                <a:gd name="T7" fmla="*/ 410 h 458"/>
                <a:gd name="T8" fmla="*/ 48 w 458"/>
                <a:gd name="T9" fmla="*/ 229 h 458"/>
                <a:gd name="T10" fmla="*/ 229 w 458"/>
                <a:gd name="T11" fmla="*/ 48 h 458"/>
                <a:gd name="T12" fmla="*/ 320 w 458"/>
                <a:gd name="T13" fmla="*/ 72 h 458"/>
                <a:gd name="T14" fmla="*/ 352 w 458"/>
                <a:gd name="T15" fmla="*/ 64 h 458"/>
                <a:gd name="T16" fmla="*/ 344 w 458"/>
                <a:gd name="T17" fmla="*/ 31 h 458"/>
                <a:gd name="T18" fmla="*/ 229 w 458"/>
                <a:gd name="T19" fmla="*/ 0 h 458"/>
                <a:gd name="T20" fmla="*/ 0 w 458"/>
                <a:gd name="T21" fmla="*/ 229 h 458"/>
                <a:gd name="T22" fmla="*/ 229 w 458"/>
                <a:gd name="T23" fmla="*/ 458 h 458"/>
                <a:gd name="T24" fmla="*/ 458 w 458"/>
                <a:gd name="T25" fmla="*/ 229 h 458"/>
                <a:gd name="T26" fmla="*/ 429 w 458"/>
                <a:gd name="T27" fmla="*/ 118 h 458"/>
                <a:gd name="T28" fmla="*/ 397 w 458"/>
                <a:gd name="T29" fmla="*/ 109 h 458"/>
                <a:gd name="T30" fmla="*/ 397 w 458"/>
                <a:gd name="T31" fmla="*/ 109 h 458"/>
                <a:gd name="T32" fmla="*/ 397 w 458"/>
                <a:gd name="T33" fmla="*/ 109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8" h="458">
                  <a:moveTo>
                    <a:pt x="397" y="109"/>
                  </a:moveTo>
                  <a:cubicBezTo>
                    <a:pt x="385" y="115"/>
                    <a:pt x="381" y="130"/>
                    <a:pt x="387" y="141"/>
                  </a:cubicBezTo>
                  <a:cubicBezTo>
                    <a:pt x="402" y="168"/>
                    <a:pt x="410" y="198"/>
                    <a:pt x="410" y="229"/>
                  </a:cubicBezTo>
                  <a:cubicBezTo>
                    <a:pt x="410" y="329"/>
                    <a:pt x="329" y="410"/>
                    <a:pt x="229" y="410"/>
                  </a:cubicBezTo>
                  <a:cubicBezTo>
                    <a:pt x="130" y="410"/>
                    <a:pt x="48" y="329"/>
                    <a:pt x="48" y="229"/>
                  </a:cubicBezTo>
                  <a:cubicBezTo>
                    <a:pt x="48" y="129"/>
                    <a:pt x="130" y="48"/>
                    <a:pt x="229" y="48"/>
                  </a:cubicBezTo>
                  <a:cubicBezTo>
                    <a:pt x="261" y="48"/>
                    <a:pt x="292" y="57"/>
                    <a:pt x="320" y="72"/>
                  </a:cubicBezTo>
                  <a:cubicBezTo>
                    <a:pt x="331" y="79"/>
                    <a:pt x="346" y="75"/>
                    <a:pt x="352" y="64"/>
                  </a:cubicBezTo>
                  <a:cubicBezTo>
                    <a:pt x="359" y="52"/>
                    <a:pt x="355" y="38"/>
                    <a:pt x="344" y="31"/>
                  </a:cubicBezTo>
                  <a:cubicBezTo>
                    <a:pt x="309" y="11"/>
                    <a:pt x="269" y="0"/>
                    <a:pt x="229" y="0"/>
                  </a:cubicBezTo>
                  <a:cubicBezTo>
                    <a:pt x="103" y="0"/>
                    <a:pt x="0" y="103"/>
                    <a:pt x="0" y="229"/>
                  </a:cubicBezTo>
                  <a:cubicBezTo>
                    <a:pt x="0" y="355"/>
                    <a:pt x="103" y="458"/>
                    <a:pt x="229" y="458"/>
                  </a:cubicBezTo>
                  <a:cubicBezTo>
                    <a:pt x="355" y="458"/>
                    <a:pt x="458" y="355"/>
                    <a:pt x="458" y="229"/>
                  </a:cubicBezTo>
                  <a:cubicBezTo>
                    <a:pt x="458" y="190"/>
                    <a:pt x="448" y="152"/>
                    <a:pt x="429" y="118"/>
                  </a:cubicBezTo>
                  <a:cubicBezTo>
                    <a:pt x="423" y="107"/>
                    <a:pt x="408" y="102"/>
                    <a:pt x="397" y="109"/>
                  </a:cubicBezTo>
                  <a:close/>
                  <a:moveTo>
                    <a:pt x="397" y="109"/>
                  </a:moveTo>
                  <a:cubicBezTo>
                    <a:pt x="397" y="109"/>
                    <a:pt x="397" y="109"/>
                    <a:pt x="397" y="10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4" name="Group 293"/>
          <p:cNvGrpSpPr>
            <a:grpSpLocks noChangeAspect="1"/>
          </p:cNvGrpSpPr>
          <p:nvPr/>
        </p:nvGrpSpPr>
        <p:grpSpPr>
          <a:xfrm>
            <a:off x="7733155" y="5054711"/>
            <a:ext cx="430795" cy="426720"/>
            <a:chOff x="13625513" y="7751763"/>
            <a:chExt cx="1846263" cy="1828800"/>
          </a:xfrm>
        </p:grpSpPr>
        <p:sp>
          <p:nvSpPr>
            <p:cNvPr id="295" name="Freeform: Shape 294"/>
            <p:cNvSpPr/>
            <p:nvPr/>
          </p:nvSpPr>
          <p:spPr>
            <a:xfrm>
              <a:off x="13696950" y="7956550"/>
              <a:ext cx="1584325" cy="1543050"/>
            </a:xfrm>
            <a:custGeom>
              <a:avLst/>
              <a:gdLst>
                <a:gd name="connsiteX0" fmla="*/ 12700 w 1584325"/>
                <a:gd name="connsiteY0" fmla="*/ 1203325 h 1543050"/>
                <a:gd name="connsiteX1" fmla="*/ 374650 w 1584325"/>
                <a:gd name="connsiteY1" fmla="*/ 971550 h 1543050"/>
                <a:gd name="connsiteX2" fmla="*/ 530225 w 1584325"/>
                <a:gd name="connsiteY2" fmla="*/ 561975 h 1543050"/>
                <a:gd name="connsiteX3" fmla="*/ 708025 w 1584325"/>
                <a:gd name="connsiteY3" fmla="*/ 841375 h 1543050"/>
                <a:gd name="connsiteX4" fmla="*/ 1054100 w 1584325"/>
                <a:gd name="connsiteY4" fmla="*/ 323850 h 1543050"/>
                <a:gd name="connsiteX5" fmla="*/ 1416050 w 1584325"/>
                <a:gd name="connsiteY5" fmla="*/ 152400 h 1543050"/>
                <a:gd name="connsiteX6" fmla="*/ 1584325 w 1584325"/>
                <a:gd name="connsiteY6" fmla="*/ 0 h 1543050"/>
                <a:gd name="connsiteX7" fmla="*/ 1584325 w 1584325"/>
                <a:gd name="connsiteY7" fmla="*/ 1543050 h 1543050"/>
                <a:gd name="connsiteX8" fmla="*/ 0 w 1584325"/>
                <a:gd name="connsiteY8" fmla="*/ 1536700 h 1543050"/>
                <a:gd name="connsiteX9" fmla="*/ 12700 w 1584325"/>
                <a:gd name="connsiteY9" fmla="*/ 1203325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4325" h="1543050">
                  <a:moveTo>
                    <a:pt x="12700" y="1203325"/>
                  </a:moveTo>
                  <a:lnTo>
                    <a:pt x="374650" y="971550"/>
                  </a:lnTo>
                  <a:lnTo>
                    <a:pt x="530225" y="561975"/>
                  </a:lnTo>
                  <a:lnTo>
                    <a:pt x="708025" y="841375"/>
                  </a:lnTo>
                  <a:lnTo>
                    <a:pt x="1054100" y="323850"/>
                  </a:lnTo>
                  <a:lnTo>
                    <a:pt x="1416050" y="152400"/>
                  </a:lnTo>
                  <a:lnTo>
                    <a:pt x="1584325" y="0"/>
                  </a:lnTo>
                  <a:lnTo>
                    <a:pt x="1584325" y="1543050"/>
                  </a:lnTo>
                  <a:lnTo>
                    <a:pt x="0" y="1536700"/>
                  </a:lnTo>
                  <a:lnTo>
                    <a:pt x="12700" y="1203325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Freeform 351"/>
            <p:cNvSpPr>
              <a:spLocks noEditPoints="1"/>
            </p:cNvSpPr>
            <p:nvPr/>
          </p:nvSpPr>
          <p:spPr bwMode="auto">
            <a:xfrm>
              <a:off x="14724063" y="88963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1"/>
                    <a:pt x="0" y="18"/>
                    <a:pt x="0" y="24"/>
                  </a:cubicBezTo>
                  <a:cubicBezTo>
                    <a:pt x="0" y="30"/>
                    <a:pt x="2" y="37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Freeform 352"/>
            <p:cNvSpPr>
              <a:spLocks noEditPoints="1"/>
            </p:cNvSpPr>
            <p:nvPr/>
          </p:nvSpPr>
          <p:spPr bwMode="auto">
            <a:xfrm>
              <a:off x="14724063" y="87820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2"/>
                    <a:pt x="30" y="0"/>
                    <a:pt x="24" y="0"/>
                  </a:cubicBez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Freeform 353"/>
            <p:cNvSpPr>
              <a:spLocks noEditPoints="1"/>
            </p:cNvSpPr>
            <p:nvPr/>
          </p:nvSpPr>
          <p:spPr bwMode="auto">
            <a:xfrm>
              <a:off x="14724063" y="86677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1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Freeform 354"/>
            <p:cNvSpPr>
              <a:spLocks noEditPoints="1"/>
            </p:cNvSpPr>
            <p:nvPr/>
          </p:nvSpPr>
          <p:spPr bwMode="auto">
            <a:xfrm>
              <a:off x="14724063" y="85534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2"/>
                    <a:pt x="30" y="0"/>
                    <a:pt x="24" y="0"/>
                  </a:cubicBez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Freeform 355"/>
            <p:cNvSpPr>
              <a:spLocks noEditPoints="1"/>
            </p:cNvSpPr>
            <p:nvPr/>
          </p:nvSpPr>
          <p:spPr bwMode="auto">
            <a:xfrm>
              <a:off x="14724063" y="8437563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1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Freeform 356"/>
            <p:cNvSpPr>
              <a:spLocks noEditPoints="1"/>
            </p:cNvSpPr>
            <p:nvPr/>
          </p:nvSpPr>
          <p:spPr bwMode="auto">
            <a:xfrm>
              <a:off x="14724063" y="9355138"/>
              <a:ext cx="53975" cy="53975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ubicBezTo>
                    <a:pt x="36" y="2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Freeform 357"/>
            <p:cNvSpPr>
              <a:spLocks noEditPoints="1"/>
            </p:cNvSpPr>
            <p:nvPr/>
          </p:nvSpPr>
          <p:spPr bwMode="auto">
            <a:xfrm>
              <a:off x="14724063" y="9240838"/>
              <a:ext cx="53975" cy="52388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0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Freeform 358"/>
            <p:cNvSpPr>
              <a:spLocks noEditPoints="1"/>
            </p:cNvSpPr>
            <p:nvPr/>
          </p:nvSpPr>
          <p:spPr bwMode="auto">
            <a:xfrm>
              <a:off x="14724063" y="9126538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2"/>
                    <a:pt x="30" y="0"/>
                    <a:pt x="24" y="0"/>
                  </a:cubicBez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Freeform 359"/>
            <p:cNvSpPr>
              <a:spLocks noEditPoints="1"/>
            </p:cNvSpPr>
            <p:nvPr/>
          </p:nvSpPr>
          <p:spPr bwMode="auto">
            <a:xfrm>
              <a:off x="14724063" y="90106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1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Freeform 360"/>
            <p:cNvSpPr>
              <a:spLocks noEditPoints="1"/>
            </p:cNvSpPr>
            <p:nvPr/>
          </p:nvSpPr>
          <p:spPr bwMode="auto">
            <a:xfrm>
              <a:off x="15070138" y="88963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1"/>
                    <a:pt x="0" y="18"/>
                    <a:pt x="0" y="24"/>
                  </a:cubicBezTo>
                  <a:cubicBezTo>
                    <a:pt x="0" y="30"/>
                    <a:pt x="3" y="37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Freeform 361"/>
            <p:cNvSpPr>
              <a:spLocks noEditPoints="1"/>
            </p:cNvSpPr>
            <p:nvPr/>
          </p:nvSpPr>
          <p:spPr bwMode="auto">
            <a:xfrm>
              <a:off x="15070138" y="87820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2"/>
                    <a:pt x="30" y="0"/>
                    <a:pt x="24" y="0"/>
                  </a:cubicBezTo>
                  <a:cubicBezTo>
                    <a:pt x="18" y="0"/>
                    <a:pt x="11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7" name="Freeform 362"/>
            <p:cNvSpPr>
              <a:spLocks noEditPoints="1"/>
            </p:cNvSpPr>
            <p:nvPr/>
          </p:nvSpPr>
          <p:spPr bwMode="auto">
            <a:xfrm>
              <a:off x="15070138" y="86677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0"/>
                    <a:pt x="3" y="37"/>
                    <a:pt x="7" y="41"/>
                  </a:cubicBezTo>
                  <a:cubicBezTo>
                    <a:pt x="11" y="46"/>
                    <a:pt x="18" y="48"/>
                    <a:pt x="24" y="48"/>
                  </a:cubicBezTo>
                  <a:cubicBezTo>
                    <a:pt x="30" y="48"/>
                    <a:pt x="37" y="46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8" name="Freeform 363"/>
            <p:cNvSpPr>
              <a:spLocks noEditPoints="1"/>
            </p:cNvSpPr>
            <p:nvPr/>
          </p:nvSpPr>
          <p:spPr bwMode="auto">
            <a:xfrm>
              <a:off x="15070138" y="85534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2"/>
                    <a:pt x="30" y="0"/>
                    <a:pt x="24" y="0"/>
                  </a:cubicBezTo>
                  <a:cubicBezTo>
                    <a:pt x="18" y="0"/>
                    <a:pt x="11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Freeform 364"/>
            <p:cNvSpPr>
              <a:spLocks noEditPoints="1"/>
            </p:cNvSpPr>
            <p:nvPr/>
          </p:nvSpPr>
          <p:spPr bwMode="auto">
            <a:xfrm>
              <a:off x="15070138" y="8437563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11" y="46"/>
                    <a:pt x="18" y="48"/>
                    <a:pt x="24" y="48"/>
                  </a:cubicBezTo>
                  <a:cubicBezTo>
                    <a:pt x="30" y="48"/>
                    <a:pt x="37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0" name="Freeform 365"/>
            <p:cNvSpPr>
              <a:spLocks noEditPoints="1"/>
            </p:cNvSpPr>
            <p:nvPr/>
          </p:nvSpPr>
          <p:spPr bwMode="auto">
            <a:xfrm>
              <a:off x="15070138" y="8324850"/>
              <a:ext cx="53975" cy="52388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1"/>
                    <a:pt x="0" y="18"/>
                    <a:pt x="0" y="24"/>
                  </a:cubicBezTo>
                  <a:cubicBezTo>
                    <a:pt x="0" y="30"/>
                    <a:pt x="3" y="37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1" name="Freeform 366"/>
            <p:cNvSpPr>
              <a:spLocks noEditPoints="1"/>
            </p:cNvSpPr>
            <p:nvPr/>
          </p:nvSpPr>
          <p:spPr bwMode="auto">
            <a:xfrm>
              <a:off x="15070138" y="82105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2"/>
                    <a:pt x="30" y="0"/>
                    <a:pt x="24" y="0"/>
                  </a:cubicBezTo>
                  <a:cubicBezTo>
                    <a:pt x="18" y="0"/>
                    <a:pt x="11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Freeform 367"/>
            <p:cNvSpPr>
              <a:spLocks noEditPoints="1"/>
            </p:cNvSpPr>
            <p:nvPr/>
          </p:nvSpPr>
          <p:spPr bwMode="auto">
            <a:xfrm>
              <a:off x="15070138" y="9355138"/>
              <a:ext cx="53975" cy="53975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8" y="0"/>
                    <a:pt x="11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ubicBezTo>
                    <a:pt x="37" y="2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3" name="Freeform 368"/>
            <p:cNvSpPr>
              <a:spLocks noEditPoints="1"/>
            </p:cNvSpPr>
            <p:nvPr/>
          </p:nvSpPr>
          <p:spPr bwMode="auto">
            <a:xfrm>
              <a:off x="15070138" y="9240838"/>
              <a:ext cx="53975" cy="52388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0"/>
                    <a:pt x="3" y="37"/>
                    <a:pt x="7" y="41"/>
                  </a:cubicBezTo>
                  <a:cubicBezTo>
                    <a:pt x="11" y="46"/>
                    <a:pt x="18" y="48"/>
                    <a:pt x="24" y="48"/>
                  </a:cubicBezTo>
                  <a:cubicBezTo>
                    <a:pt x="30" y="48"/>
                    <a:pt x="37" y="46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4" name="Freeform 369"/>
            <p:cNvSpPr>
              <a:spLocks noEditPoints="1"/>
            </p:cNvSpPr>
            <p:nvPr/>
          </p:nvSpPr>
          <p:spPr bwMode="auto">
            <a:xfrm>
              <a:off x="15070138" y="9126538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2"/>
                    <a:pt x="30" y="0"/>
                    <a:pt x="24" y="0"/>
                  </a:cubicBezTo>
                  <a:cubicBezTo>
                    <a:pt x="18" y="0"/>
                    <a:pt x="11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1" y="45"/>
                    <a:pt x="18" y="48"/>
                    <a:pt x="24" y="48"/>
                  </a:cubicBezTo>
                  <a:cubicBezTo>
                    <a:pt x="30" y="48"/>
                    <a:pt x="37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Freeform 370"/>
            <p:cNvSpPr>
              <a:spLocks noEditPoints="1"/>
            </p:cNvSpPr>
            <p:nvPr/>
          </p:nvSpPr>
          <p:spPr bwMode="auto">
            <a:xfrm>
              <a:off x="15070138" y="9010650"/>
              <a:ext cx="53975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0" y="0"/>
                    <a:pt x="24" y="0"/>
                  </a:cubicBezTo>
                  <a:cubicBezTo>
                    <a:pt x="18" y="0"/>
                    <a:pt x="11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11" y="46"/>
                    <a:pt x="18" y="48"/>
                    <a:pt x="24" y="48"/>
                  </a:cubicBezTo>
                  <a:cubicBezTo>
                    <a:pt x="30" y="48"/>
                    <a:pt x="37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6" name="Freeform 371"/>
            <p:cNvSpPr>
              <a:spLocks noEditPoints="1"/>
            </p:cNvSpPr>
            <p:nvPr/>
          </p:nvSpPr>
          <p:spPr bwMode="auto">
            <a:xfrm>
              <a:off x="14376400" y="8896350"/>
              <a:ext cx="55563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1"/>
                    <a:pt x="0" y="18"/>
                    <a:pt x="0" y="24"/>
                  </a:cubicBezTo>
                  <a:cubicBezTo>
                    <a:pt x="0" y="30"/>
                    <a:pt x="2" y="37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7" name="Freeform 372"/>
            <p:cNvSpPr>
              <a:spLocks noEditPoints="1"/>
            </p:cNvSpPr>
            <p:nvPr/>
          </p:nvSpPr>
          <p:spPr bwMode="auto">
            <a:xfrm>
              <a:off x="14376400" y="9355138"/>
              <a:ext cx="55563" cy="53975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ubicBezTo>
                    <a:pt x="36" y="2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8" name="Freeform 373"/>
            <p:cNvSpPr>
              <a:spLocks noEditPoints="1"/>
            </p:cNvSpPr>
            <p:nvPr/>
          </p:nvSpPr>
          <p:spPr bwMode="auto">
            <a:xfrm>
              <a:off x="14376400" y="9240838"/>
              <a:ext cx="55563" cy="52388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0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0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9" name="Freeform 374"/>
            <p:cNvSpPr>
              <a:spLocks noEditPoints="1"/>
            </p:cNvSpPr>
            <p:nvPr/>
          </p:nvSpPr>
          <p:spPr bwMode="auto">
            <a:xfrm>
              <a:off x="14376400" y="9126538"/>
              <a:ext cx="55563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2"/>
                    <a:pt x="30" y="0"/>
                    <a:pt x="24" y="0"/>
                  </a:cubicBez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0" name="Freeform 375"/>
            <p:cNvSpPr>
              <a:spLocks noEditPoints="1"/>
            </p:cNvSpPr>
            <p:nvPr/>
          </p:nvSpPr>
          <p:spPr bwMode="auto">
            <a:xfrm>
              <a:off x="14376400" y="9010650"/>
              <a:ext cx="55563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6" y="3"/>
                    <a:pt x="30" y="0"/>
                    <a:pt x="24" y="0"/>
                  </a:cubicBezTo>
                  <a:cubicBezTo>
                    <a:pt x="17" y="0"/>
                    <a:pt x="11" y="3"/>
                    <a:pt x="7" y="7"/>
                  </a:cubicBezTo>
                  <a:cubicBezTo>
                    <a:pt x="2" y="12"/>
                    <a:pt x="0" y="18"/>
                    <a:pt x="0" y="24"/>
                  </a:cubicBezTo>
                  <a:cubicBezTo>
                    <a:pt x="0" y="31"/>
                    <a:pt x="2" y="37"/>
                    <a:pt x="7" y="41"/>
                  </a:cubicBezTo>
                  <a:cubicBezTo>
                    <a:pt x="11" y="46"/>
                    <a:pt x="17" y="48"/>
                    <a:pt x="24" y="48"/>
                  </a:cubicBezTo>
                  <a:cubicBezTo>
                    <a:pt x="30" y="48"/>
                    <a:pt x="36" y="46"/>
                    <a:pt x="41" y="41"/>
                  </a:cubicBezTo>
                  <a:cubicBezTo>
                    <a:pt x="45" y="37"/>
                    <a:pt x="48" y="31"/>
                    <a:pt x="48" y="24"/>
                  </a:cubicBezTo>
                  <a:cubicBezTo>
                    <a:pt x="48" y="18"/>
                    <a:pt x="45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1" name="Freeform 376"/>
            <p:cNvSpPr>
              <a:spLocks noEditPoints="1"/>
            </p:cNvSpPr>
            <p:nvPr/>
          </p:nvSpPr>
          <p:spPr bwMode="auto">
            <a:xfrm>
              <a:off x="14028738" y="9355138"/>
              <a:ext cx="55563" cy="53975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8" y="0"/>
                    <a:pt x="12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2" y="45"/>
                    <a:pt x="18" y="48"/>
                    <a:pt x="24" y="48"/>
                  </a:cubicBezTo>
                  <a:cubicBezTo>
                    <a:pt x="31" y="48"/>
                    <a:pt x="37" y="45"/>
                    <a:pt x="41" y="41"/>
                  </a:cubicBezTo>
                  <a:cubicBezTo>
                    <a:pt x="46" y="36"/>
                    <a:pt x="48" y="30"/>
                    <a:pt x="48" y="24"/>
                  </a:cubicBezTo>
                  <a:cubicBezTo>
                    <a:pt x="48" y="17"/>
                    <a:pt x="46" y="11"/>
                    <a:pt x="41" y="7"/>
                  </a:cubicBezTo>
                  <a:cubicBezTo>
                    <a:pt x="37" y="2"/>
                    <a:pt x="31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2" name="Freeform 377"/>
            <p:cNvSpPr>
              <a:spLocks noEditPoints="1"/>
            </p:cNvSpPr>
            <p:nvPr/>
          </p:nvSpPr>
          <p:spPr bwMode="auto">
            <a:xfrm>
              <a:off x="14028738" y="9240838"/>
              <a:ext cx="55563" cy="52388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1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0"/>
                    <a:pt x="3" y="37"/>
                    <a:pt x="7" y="41"/>
                  </a:cubicBezTo>
                  <a:cubicBezTo>
                    <a:pt x="12" y="46"/>
                    <a:pt x="18" y="48"/>
                    <a:pt x="24" y="48"/>
                  </a:cubicBezTo>
                  <a:cubicBezTo>
                    <a:pt x="31" y="48"/>
                    <a:pt x="37" y="46"/>
                    <a:pt x="41" y="41"/>
                  </a:cubicBezTo>
                  <a:cubicBezTo>
                    <a:pt x="46" y="37"/>
                    <a:pt x="48" y="30"/>
                    <a:pt x="48" y="24"/>
                  </a:cubicBezTo>
                  <a:cubicBezTo>
                    <a:pt x="48" y="18"/>
                    <a:pt x="46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3" name="Freeform 378"/>
            <p:cNvSpPr>
              <a:spLocks noEditPoints="1"/>
            </p:cNvSpPr>
            <p:nvPr/>
          </p:nvSpPr>
          <p:spPr bwMode="auto">
            <a:xfrm>
              <a:off x="14028738" y="9126538"/>
              <a:ext cx="55563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2"/>
                    <a:pt x="31" y="0"/>
                    <a:pt x="24" y="0"/>
                  </a:cubicBezTo>
                  <a:cubicBezTo>
                    <a:pt x="18" y="0"/>
                    <a:pt x="12" y="2"/>
                    <a:pt x="7" y="7"/>
                  </a:cubicBezTo>
                  <a:cubicBezTo>
                    <a:pt x="3" y="11"/>
                    <a:pt x="0" y="17"/>
                    <a:pt x="0" y="24"/>
                  </a:cubicBezTo>
                  <a:cubicBezTo>
                    <a:pt x="0" y="30"/>
                    <a:pt x="3" y="36"/>
                    <a:pt x="7" y="41"/>
                  </a:cubicBezTo>
                  <a:cubicBezTo>
                    <a:pt x="12" y="45"/>
                    <a:pt x="18" y="48"/>
                    <a:pt x="24" y="48"/>
                  </a:cubicBezTo>
                  <a:cubicBezTo>
                    <a:pt x="31" y="48"/>
                    <a:pt x="37" y="45"/>
                    <a:pt x="41" y="41"/>
                  </a:cubicBezTo>
                  <a:cubicBezTo>
                    <a:pt x="46" y="36"/>
                    <a:pt x="48" y="30"/>
                    <a:pt x="48" y="24"/>
                  </a:cubicBezTo>
                  <a:cubicBezTo>
                    <a:pt x="48" y="17"/>
                    <a:pt x="46" y="11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4" name="Freeform 379"/>
            <p:cNvSpPr>
              <a:spLocks noEditPoints="1"/>
            </p:cNvSpPr>
            <p:nvPr/>
          </p:nvSpPr>
          <p:spPr bwMode="auto">
            <a:xfrm>
              <a:off x="14028738" y="9010650"/>
              <a:ext cx="55563" cy="53975"/>
            </a:xfrm>
            <a:custGeom>
              <a:avLst/>
              <a:gdLst>
                <a:gd name="T0" fmla="*/ 41 w 48"/>
                <a:gd name="T1" fmla="*/ 7 h 48"/>
                <a:gd name="T2" fmla="*/ 24 w 48"/>
                <a:gd name="T3" fmla="*/ 0 h 48"/>
                <a:gd name="T4" fmla="*/ 7 w 48"/>
                <a:gd name="T5" fmla="*/ 7 h 48"/>
                <a:gd name="T6" fmla="*/ 0 w 48"/>
                <a:gd name="T7" fmla="*/ 24 h 48"/>
                <a:gd name="T8" fmla="*/ 7 w 48"/>
                <a:gd name="T9" fmla="*/ 41 h 48"/>
                <a:gd name="T10" fmla="*/ 24 w 48"/>
                <a:gd name="T11" fmla="*/ 48 h 48"/>
                <a:gd name="T12" fmla="*/ 41 w 48"/>
                <a:gd name="T13" fmla="*/ 41 h 48"/>
                <a:gd name="T14" fmla="*/ 48 w 48"/>
                <a:gd name="T15" fmla="*/ 24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37" y="3"/>
                    <a:pt x="31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12" y="46"/>
                    <a:pt x="18" y="48"/>
                    <a:pt x="24" y="48"/>
                  </a:cubicBezTo>
                  <a:cubicBezTo>
                    <a:pt x="31" y="48"/>
                    <a:pt x="37" y="46"/>
                    <a:pt x="41" y="41"/>
                  </a:cubicBezTo>
                  <a:cubicBezTo>
                    <a:pt x="46" y="37"/>
                    <a:pt x="48" y="31"/>
                    <a:pt x="48" y="24"/>
                  </a:cubicBezTo>
                  <a:cubicBezTo>
                    <a:pt x="48" y="18"/>
                    <a:pt x="46" y="1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5" name="Freeform 380"/>
            <p:cNvSpPr>
              <a:spLocks noEditPoints="1"/>
            </p:cNvSpPr>
            <p:nvPr/>
          </p:nvSpPr>
          <p:spPr bwMode="auto">
            <a:xfrm>
              <a:off x="13625513" y="7751763"/>
              <a:ext cx="1846263" cy="1828800"/>
            </a:xfrm>
            <a:custGeom>
              <a:avLst/>
              <a:gdLst>
                <a:gd name="T0" fmla="*/ 1635 w 1635"/>
                <a:gd name="T1" fmla="*/ 22 h 1635"/>
                <a:gd name="T2" fmla="*/ 1634 w 1635"/>
                <a:gd name="T3" fmla="*/ 17 h 1635"/>
                <a:gd name="T4" fmla="*/ 1632 w 1635"/>
                <a:gd name="T5" fmla="*/ 13 h 1635"/>
                <a:gd name="T6" fmla="*/ 1630 w 1635"/>
                <a:gd name="T7" fmla="*/ 9 h 1635"/>
                <a:gd name="T8" fmla="*/ 1624 w 1635"/>
                <a:gd name="T9" fmla="*/ 3 h 1635"/>
                <a:gd name="T10" fmla="*/ 1619 w 1635"/>
                <a:gd name="T11" fmla="*/ 1 h 1635"/>
                <a:gd name="T12" fmla="*/ 1615 w 1635"/>
                <a:gd name="T13" fmla="*/ 0 h 1635"/>
                <a:gd name="T14" fmla="*/ 1406 w 1635"/>
                <a:gd name="T15" fmla="*/ 0 h 1635"/>
                <a:gd name="T16" fmla="*/ 1290 w 1635"/>
                <a:gd name="T17" fmla="*/ 311 h 1635"/>
                <a:gd name="T18" fmla="*/ 985 w 1635"/>
                <a:gd name="T19" fmla="*/ 438 h 1635"/>
                <a:gd name="T20" fmla="*/ 981 w 1635"/>
                <a:gd name="T21" fmla="*/ 441 h 1635"/>
                <a:gd name="T22" fmla="*/ 978 w 1635"/>
                <a:gd name="T23" fmla="*/ 444 h 1635"/>
                <a:gd name="T24" fmla="*/ 691 w 1635"/>
                <a:gd name="T25" fmla="*/ 898 h 1635"/>
                <a:gd name="T26" fmla="*/ 554 w 1635"/>
                <a:gd name="T27" fmla="*/ 649 h 1635"/>
                <a:gd name="T28" fmla="*/ 551 w 1635"/>
                <a:gd name="T29" fmla="*/ 645 h 1635"/>
                <a:gd name="T30" fmla="*/ 547 w 1635"/>
                <a:gd name="T31" fmla="*/ 643 h 1635"/>
                <a:gd name="T32" fmla="*/ 543 w 1635"/>
                <a:gd name="T33" fmla="*/ 641 h 1635"/>
                <a:gd name="T34" fmla="*/ 538 w 1635"/>
                <a:gd name="T35" fmla="*/ 640 h 1635"/>
                <a:gd name="T36" fmla="*/ 533 w 1635"/>
                <a:gd name="T37" fmla="*/ 640 h 1635"/>
                <a:gd name="T38" fmla="*/ 529 w 1635"/>
                <a:gd name="T39" fmla="*/ 641 h 1635"/>
                <a:gd name="T40" fmla="*/ 522 w 1635"/>
                <a:gd name="T41" fmla="*/ 644 h 1635"/>
                <a:gd name="T42" fmla="*/ 518 w 1635"/>
                <a:gd name="T43" fmla="*/ 648 h 1635"/>
                <a:gd name="T44" fmla="*/ 515 w 1635"/>
                <a:gd name="T45" fmla="*/ 652 h 1635"/>
                <a:gd name="T46" fmla="*/ 363 w 1635"/>
                <a:gd name="T47" fmla="*/ 1032 h 1635"/>
                <a:gd name="T48" fmla="*/ 51 w 1635"/>
                <a:gd name="T49" fmla="*/ 24 h 1635"/>
                <a:gd name="T50" fmla="*/ 24 w 1635"/>
                <a:gd name="T51" fmla="*/ 355 h 1635"/>
                <a:gd name="T52" fmla="*/ 0 w 1635"/>
                <a:gd name="T53" fmla="*/ 638 h 1635"/>
                <a:gd name="T54" fmla="*/ 24 w 1635"/>
                <a:gd name="T55" fmla="*/ 922 h 1635"/>
                <a:gd name="T56" fmla="*/ 51 w 1635"/>
                <a:gd name="T57" fmla="*/ 1229 h 1635"/>
                <a:gd name="T58" fmla="*/ 51 w 1635"/>
                <a:gd name="T59" fmla="*/ 1277 h 1635"/>
                <a:gd name="T60" fmla="*/ 24 w 1635"/>
                <a:gd name="T61" fmla="*/ 1584 h 1635"/>
                <a:gd name="T62" fmla="*/ 99 w 1635"/>
                <a:gd name="T63" fmla="*/ 1611 h 1635"/>
                <a:gd name="T64" fmla="*/ 382 w 1635"/>
                <a:gd name="T65" fmla="*/ 1635 h 1635"/>
                <a:gd name="T66" fmla="*/ 666 w 1635"/>
                <a:gd name="T67" fmla="*/ 1611 h 1635"/>
                <a:gd name="T68" fmla="*/ 973 w 1635"/>
                <a:gd name="T69" fmla="*/ 1584 h 1635"/>
                <a:gd name="T70" fmla="*/ 1021 w 1635"/>
                <a:gd name="T71" fmla="*/ 1584 h 1635"/>
                <a:gd name="T72" fmla="*/ 1328 w 1635"/>
                <a:gd name="T73" fmla="*/ 1611 h 1635"/>
                <a:gd name="T74" fmla="*/ 1611 w 1635"/>
                <a:gd name="T75" fmla="*/ 1536 h 1635"/>
                <a:gd name="T76" fmla="*/ 396 w 1635"/>
                <a:gd name="T77" fmla="*/ 1068 h 1635"/>
                <a:gd name="T78" fmla="*/ 401 w 1635"/>
                <a:gd name="T79" fmla="*/ 1063 h 1635"/>
                <a:gd name="T80" fmla="*/ 405 w 1635"/>
                <a:gd name="T81" fmla="*/ 1057 h 1635"/>
                <a:gd name="T82" fmla="*/ 670 w 1635"/>
                <a:gd name="T83" fmla="*/ 960 h 1635"/>
                <a:gd name="T84" fmla="*/ 675 w 1635"/>
                <a:gd name="T85" fmla="*/ 964 h 1635"/>
                <a:gd name="T86" fmla="*/ 679 w 1635"/>
                <a:gd name="T87" fmla="*/ 967 h 1635"/>
                <a:gd name="T88" fmla="*/ 685 w 1635"/>
                <a:gd name="T89" fmla="*/ 969 h 1635"/>
                <a:gd name="T90" fmla="*/ 690 w 1635"/>
                <a:gd name="T91" fmla="*/ 970 h 1635"/>
                <a:gd name="T92" fmla="*/ 703 w 1635"/>
                <a:gd name="T93" fmla="*/ 965 h 1635"/>
                <a:gd name="T94" fmla="*/ 708 w 1635"/>
                <a:gd name="T95" fmla="*/ 961 h 1635"/>
                <a:gd name="T96" fmla="*/ 1013 w 1635"/>
                <a:gd name="T97" fmla="*/ 478 h 1635"/>
                <a:gd name="T98" fmla="*/ 1314 w 1635"/>
                <a:gd name="T99" fmla="*/ 353 h 1635"/>
                <a:gd name="T100" fmla="*/ 1319 w 1635"/>
                <a:gd name="T101" fmla="*/ 350 h 1635"/>
                <a:gd name="T102" fmla="*/ 1321 w 1635"/>
                <a:gd name="T103" fmla="*/ 348 h 1635"/>
                <a:gd name="T104" fmla="*/ 1611 w 1635"/>
                <a:gd name="T105" fmla="*/ 253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5" h="1635">
                  <a:moveTo>
                    <a:pt x="1611" y="253"/>
                  </a:moveTo>
                  <a:cubicBezTo>
                    <a:pt x="1624" y="253"/>
                    <a:pt x="1635" y="242"/>
                    <a:pt x="1635" y="229"/>
                  </a:cubicBezTo>
                  <a:cubicBezTo>
                    <a:pt x="1635" y="24"/>
                    <a:pt x="1635" y="24"/>
                    <a:pt x="1635" y="24"/>
                  </a:cubicBezTo>
                  <a:cubicBezTo>
                    <a:pt x="1635" y="23"/>
                    <a:pt x="1635" y="22"/>
                    <a:pt x="1635" y="22"/>
                  </a:cubicBezTo>
                  <a:cubicBezTo>
                    <a:pt x="1635" y="21"/>
                    <a:pt x="1635" y="21"/>
                    <a:pt x="1635" y="21"/>
                  </a:cubicBezTo>
                  <a:cubicBezTo>
                    <a:pt x="1635" y="20"/>
                    <a:pt x="1635" y="20"/>
                    <a:pt x="1635" y="19"/>
                  </a:cubicBezTo>
                  <a:cubicBezTo>
                    <a:pt x="1635" y="19"/>
                    <a:pt x="1635" y="19"/>
                    <a:pt x="1634" y="18"/>
                  </a:cubicBezTo>
                  <a:cubicBezTo>
                    <a:pt x="1634" y="18"/>
                    <a:pt x="1634" y="17"/>
                    <a:pt x="1634" y="17"/>
                  </a:cubicBezTo>
                  <a:cubicBezTo>
                    <a:pt x="1634" y="17"/>
                    <a:pt x="1634" y="16"/>
                    <a:pt x="1634" y="16"/>
                  </a:cubicBezTo>
                  <a:cubicBezTo>
                    <a:pt x="1634" y="16"/>
                    <a:pt x="1634" y="15"/>
                    <a:pt x="1633" y="15"/>
                  </a:cubicBezTo>
                  <a:cubicBezTo>
                    <a:pt x="1633" y="14"/>
                    <a:pt x="1633" y="14"/>
                    <a:pt x="1633" y="14"/>
                  </a:cubicBezTo>
                  <a:cubicBezTo>
                    <a:pt x="1633" y="13"/>
                    <a:pt x="1633" y="13"/>
                    <a:pt x="1632" y="13"/>
                  </a:cubicBezTo>
                  <a:cubicBezTo>
                    <a:pt x="1632" y="12"/>
                    <a:pt x="1632" y="12"/>
                    <a:pt x="1632" y="12"/>
                  </a:cubicBezTo>
                  <a:cubicBezTo>
                    <a:pt x="1632" y="11"/>
                    <a:pt x="1631" y="11"/>
                    <a:pt x="1631" y="11"/>
                  </a:cubicBezTo>
                  <a:cubicBezTo>
                    <a:pt x="1631" y="10"/>
                    <a:pt x="1631" y="10"/>
                    <a:pt x="1630" y="10"/>
                  </a:cubicBezTo>
                  <a:cubicBezTo>
                    <a:pt x="1630" y="9"/>
                    <a:pt x="1630" y="9"/>
                    <a:pt x="1630" y="9"/>
                  </a:cubicBezTo>
                  <a:cubicBezTo>
                    <a:pt x="1629" y="8"/>
                    <a:pt x="1628" y="6"/>
                    <a:pt x="1626" y="5"/>
                  </a:cubicBezTo>
                  <a:cubicBezTo>
                    <a:pt x="1626" y="5"/>
                    <a:pt x="1626" y="5"/>
                    <a:pt x="1626" y="5"/>
                  </a:cubicBezTo>
                  <a:cubicBezTo>
                    <a:pt x="1625" y="5"/>
                    <a:pt x="1625" y="4"/>
                    <a:pt x="1625" y="4"/>
                  </a:cubicBezTo>
                  <a:cubicBezTo>
                    <a:pt x="1624" y="4"/>
                    <a:pt x="1624" y="4"/>
                    <a:pt x="1624" y="3"/>
                  </a:cubicBezTo>
                  <a:cubicBezTo>
                    <a:pt x="1623" y="3"/>
                    <a:pt x="1623" y="3"/>
                    <a:pt x="1623" y="3"/>
                  </a:cubicBezTo>
                  <a:cubicBezTo>
                    <a:pt x="1622" y="3"/>
                    <a:pt x="1622" y="2"/>
                    <a:pt x="1621" y="2"/>
                  </a:cubicBezTo>
                  <a:cubicBezTo>
                    <a:pt x="1621" y="2"/>
                    <a:pt x="1621" y="2"/>
                    <a:pt x="1620" y="2"/>
                  </a:cubicBezTo>
                  <a:cubicBezTo>
                    <a:pt x="1620" y="2"/>
                    <a:pt x="1620" y="2"/>
                    <a:pt x="1619" y="1"/>
                  </a:cubicBezTo>
                  <a:cubicBezTo>
                    <a:pt x="1619" y="1"/>
                    <a:pt x="1619" y="1"/>
                    <a:pt x="1618" y="1"/>
                  </a:cubicBezTo>
                  <a:cubicBezTo>
                    <a:pt x="1618" y="1"/>
                    <a:pt x="1617" y="1"/>
                    <a:pt x="1617" y="1"/>
                  </a:cubicBezTo>
                  <a:cubicBezTo>
                    <a:pt x="1617" y="1"/>
                    <a:pt x="1616" y="1"/>
                    <a:pt x="1616" y="0"/>
                  </a:cubicBezTo>
                  <a:cubicBezTo>
                    <a:pt x="1616" y="0"/>
                    <a:pt x="1615" y="0"/>
                    <a:pt x="1615" y="0"/>
                  </a:cubicBezTo>
                  <a:cubicBezTo>
                    <a:pt x="1614" y="0"/>
                    <a:pt x="1614" y="0"/>
                    <a:pt x="1614" y="0"/>
                  </a:cubicBezTo>
                  <a:cubicBezTo>
                    <a:pt x="1613" y="0"/>
                    <a:pt x="1612" y="0"/>
                    <a:pt x="1611" y="0"/>
                  </a:cubicBezTo>
                  <a:cubicBezTo>
                    <a:pt x="1611" y="0"/>
                    <a:pt x="1611" y="0"/>
                    <a:pt x="1611" y="0"/>
                  </a:cubicBezTo>
                  <a:cubicBezTo>
                    <a:pt x="1406" y="0"/>
                    <a:pt x="1406" y="0"/>
                    <a:pt x="1406" y="0"/>
                  </a:cubicBezTo>
                  <a:cubicBezTo>
                    <a:pt x="1393" y="0"/>
                    <a:pt x="1382" y="11"/>
                    <a:pt x="1382" y="24"/>
                  </a:cubicBezTo>
                  <a:cubicBezTo>
                    <a:pt x="1382" y="37"/>
                    <a:pt x="1393" y="48"/>
                    <a:pt x="1406" y="48"/>
                  </a:cubicBezTo>
                  <a:cubicBezTo>
                    <a:pt x="1553" y="48"/>
                    <a:pt x="1553" y="48"/>
                    <a:pt x="1553" y="48"/>
                  </a:cubicBezTo>
                  <a:cubicBezTo>
                    <a:pt x="1290" y="311"/>
                    <a:pt x="1290" y="311"/>
                    <a:pt x="1290" y="311"/>
                  </a:cubicBezTo>
                  <a:cubicBezTo>
                    <a:pt x="988" y="437"/>
                    <a:pt x="988" y="437"/>
                    <a:pt x="988" y="437"/>
                  </a:cubicBezTo>
                  <a:cubicBezTo>
                    <a:pt x="988" y="437"/>
                    <a:pt x="987" y="437"/>
                    <a:pt x="987" y="437"/>
                  </a:cubicBezTo>
                  <a:cubicBezTo>
                    <a:pt x="987" y="437"/>
                    <a:pt x="986" y="438"/>
                    <a:pt x="986" y="438"/>
                  </a:cubicBezTo>
                  <a:cubicBezTo>
                    <a:pt x="986" y="438"/>
                    <a:pt x="985" y="438"/>
                    <a:pt x="985" y="438"/>
                  </a:cubicBezTo>
                  <a:cubicBezTo>
                    <a:pt x="985" y="438"/>
                    <a:pt x="984" y="439"/>
                    <a:pt x="984" y="439"/>
                  </a:cubicBezTo>
                  <a:cubicBezTo>
                    <a:pt x="984" y="439"/>
                    <a:pt x="983" y="439"/>
                    <a:pt x="983" y="439"/>
                  </a:cubicBezTo>
                  <a:cubicBezTo>
                    <a:pt x="983" y="440"/>
                    <a:pt x="982" y="440"/>
                    <a:pt x="982" y="440"/>
                  </a:cubicBezTo>
                  <a:cubicBezTo>
                    <a:pt x="982" y="440"/>
                    <a:pt x="982" y="441"/>
                    <a:pt x="981" y="441"/>
                  </a:cubicBezTo>
                  <a:cubicBezTo>
                    <a:pt x="981" y="441"/>
                    <a:pt x="981" y="441"/>
                    <a:pt x="981" y="442"/>
                  </a:cubicBezTo>
                  <a:cubicBezTo>
                    <a:pt x="980" y="442"/>
                    <a:pt x="980" y="442"/>
                    <a:pt x="980" y="442"/>
                  </a:cubicBezTo>
                  <a:cubicBezTo>
                    <a:pt x="979" y="443"/>
                    <a:pt x="979" y="443"/>
                    <a:pt x="979" y="443"/>
                  </a:cubicBezTo>
                  <a:cubicBezTo>
                    <a:pt x="979" y="443"/>
                    <a:pt x="978" y="444"/>
                    <a:pt x="978" y="444"/>
                  </a:cubicBezTo>
                  <a:cubicBezTo>
                    <a:pt x="978" y="444"/>
                    <a:pt x="978" y="445"/>
                    <a:pt x="978" y="445"/>
                  </a:cubicBezTo>
                  <a:cubicBezTo>
                    <a:pt x="977" y="445"/>
                    <a:pt x="977" y="446"/>
                    <a:pt x="977" y="446"/>
                  </a:cubicBezTo>
                  <a:cubicBezTo>
                    <a:pt x="977" y="446"/>
                    <a:pt x="977" y="446"/>
                    <a:pt x="977" y="446"/>
                  </a:cubicBezTo>
                  <a:cubicBezTo>
                    <a:pt x="691" y="898"/>
                    <a:pt x="691" y="898"/>
                    <a:pt x="691" y="898"/>
                  </a:cubicBezTo>
                  <a:cubicBezTo>
                    <a:pt x="557" y="652"/>
                    <a:pt x="557" y="652"/>
                    <a:pt x="557" y="652"/>
                  </a:cubicBezTo>
                  <a:cubicBezTo>
                    <a:pt x="557" y="652"/>
                    <a:pt x="556" y="651"/>
                    <a:pt x="556" y="650"/>
                  </a:cubicBezTo>
                  <a:cubicBezTo>
                    <a:pt x="556" y="650"/>
                    <a:pt x="556" y="650"/>
                    <a:pt x="555" y="650"/>
                  </a:cubicBezTo>
                  <a:cubicBezTo>
                    <a:pt x="555" y="649"/>
                    <a:pt x="555" y="649"/>
                    <a:pt x="554" y="649"/>
                  </a:cubicBezTo>
                  <a:cubicBezTo>
                    <a:pt x="554" y="648"/>
                    <a:pt x="554" y="648"/>
                    <a:pt x="554" y="648"/>
                  </a:cubicBezTo>
                  <a:cubicBezTo>
                    <a:pt x="553" y="648"/>
                    <a:pt x="553" y="647"/>
                    <a:pt x="553" y="647"/>
                  </a:cubicBezTo>
                  <a:cubicBezTo>
                    <a:pt x="553" y="647"/>
                    <a:pt x="552" y="646"/>
                    <a:pt x="552" y="646"/>
                  </a:cubicBezTo>
                  <a:cubicBezTo>
                    <a:pt x="552" y="646"/>
                    <a:pt x="551" y="646"/>
                    <a:pt x="551" y="645"/>
                  </a:cubicBezTo>
                  <a:cubicBezTo>
                    <a:pt x="551" y="645"/>
                    <a:pt x="550" y="645"/>
                    <a:pt x="550" y="645"/>
                  </a:cubicBezTo>
                  <a:cubicBezTo>
                    <a:pt x="550" y="644"/>
                    <a:pt x="549" y="644"/>
                    <a:pt x="549" y="644"/>
                  </a:cubicBezTo>
                  <a:cubicBezTo>
                    <a:pt x="549" y="644"/>
                    <a:pt x="548" y="643"/>
                    <a:pt x="548" y="643"/>
                  </a:cubicBezTo>
                  <a:cubicBezTo>
                    <a:pt x="548" y="643"/>
                    <a:pt x="547" y="643"/>
                    <a:pt x="547" y="643"/>
                  </a:cubicBezTo>
                  <a:cubicBezTo>
                    <a:pt x="546" y="642"/>
                    <a:pt x="546" y="642"/>
                    <a:pt x="545" y="642"/>
                  </a:cubicBezTo>
                  <a:cubicBezTo>
                    <a:pt x="545" y="642"/>
                    <a:pt x="545" y="642"/>
                    <a:pt x="545" y="642"/>
                  </a:cubicBezTo>
                  <a:cubicBezTo>
                    <a:pt x="545" y="642"/>
                    <a:pt x="545" y="642"/>
                    <a:pt x="545" y="642"/>
                  </a:cubicBezTo>
                  <a:cubicBezTo>
                    <a:pt x="544" y="641"/>
                    <a:pt x="543" y="641"/>
                    <a:pt x="543" y="641"/>
                  </a:cubicBezTo>
                  <a:cubicBezTo>
                    <a:pt x="542" y="641"/>
                    <a:pt x="542" y="641"/>
                    <a:pt x="541" y="641"/>
                  </a:cubicBezTo>
                  <a:cubicBezTo>
                    <a:pt x="541" y="641"/>
                    <a:pt x="541" y="640"/>
                    <a:pt x="540" y="640"/>
                  </a:cubicBezTo>
                  <a:cubicBezTo>
                    <a:pt x="540" y="640"/>
                    <a:pt x="539" y="640"/>
                    <a:pt x="539" y="640"/>
                  </a:cubicBezTo>
                  <a:cubicBezTo>
                    <a:pt x="539" y="640"/>
                    <a:pt x="538" y="640"/>
                    <a:pt x="538" y="640"/>
                  </a:cubicBezTo>
                  <a:cubicBezTo>
                    <a:pt x="538" y="640"/>
                    <a:pt x="537" y="640"/>
                    <a:pt x="537" y="640"/>
                  </a:cubicBezTo>
                  <a:cubicBezTo>
                    <a:pt x="536" y="640"/>
                    <a:pt x="536" y="640"/>
                    <a:pt x="536" y="640"/>
                  </a:cubicBezTo>
                  <a:cubicBezTo>
                    <a:pt x="535" y="640"/>
                    <a:pt x="535" y="640"/>
                    <a:pt x="534" y="640"/>
                  </a:cubicBezTo>
                  <a:cubicBezTo>
                    <a:pt x="534" y="640"/>
                    <a:pt x="534" y="640"/>
                    <a:pt x="533" y="640"/>
                  </a:cubicBezTo>
                  <a:cubicBezTo>
                    <a:pt x="533" y="640"/>
                    <a:pt x="533" y="640"/>
                    <a:pt x="532" y="640"/>
                  </a:cubicBezTo>
                  <a:cubicBezTo>
                    <a:pt x="532" y="640"/>
                    <a:pt x="531" y="640"/>
                    <a:pt x="531" y="640"/>
                  </a:cubicBezTo>
                  <a:cubicBezTo>
                    <a:pt x="531" y="641"/>
                    <a:pt x="530" y="641"/>
                    <a:pt x="530" y="641"/>
                  </a:cubicBezTo>
                  <a:cubicBezTo>
                    <a:pt x="530" y="641"/>
                    <a:pt x="529" y="641"/>
                    <a:pt x="529" y="641"/>
                  </a:cubicBezTo>
                  <a:cubicBezTo>
                    <a:pt x="528" y="641"/>
                    <a:pt x="528" y="641"/>
                    <a:pt x="527" y="642"/>
                  </a:cubicBezTo>
                  <a:cubicBezTo>
                    <a:pt x="527" y="642"/>
                    <a:pt x="527" y="642"/>
                    <a:pt x="527" y="642"/>
                  </a:cubicBezTo>
                  <a:cubicBezTo>
                    <a:pt x="525" y="643"/>
                    <a:pt x="524" y="643"/>
                    <a:pt x="522" y="644"/>
                  </a:cubicBezTo>
                  <a:cubicBezTo>
                    <a:pt x="522" y="644"/>
                    <a:pt x="522" y="644"/>
                    <a:pt x="522" y="644"/>
                  </a:cubicBezTo>
                  <a:cubicBezTo>
                    <a:pt x="522" y="645"/>
                    <a:pt x="521" y="645"/>
                    <a:pt x="521" y="646"/>
                  </a:cubicBezTo>
                  <a:cubicBezTo>
                    <a:pt x="520" y="646"/>
                    <a:pt x="520" y="646"/>
                    <a:pt x="520" y="646"/>
                  </a:cubicBezTo>
                  <a:cubicBezTo>
                    <a:pt x="520" y="646"/>
                    <a:pt x="519" y="647"/>
                    <a:pt x="519" y="647"/>
                  </a:cubicBezTo>
                  <a:cubicBezTo>
                    <a:pt x="519" y="647"/>
                    <a:pt x="518" y="648"/>
                    <a:pt x="518" y="648"/>
                  </a:cubicBezTo>
                  <a:cubicBezTo>
                    <a:pt x="518" y="648"/>
                    <a:pt x="518" y="649"/>
                    <a:pt x="517" y="649"/>
                  </a:cubicBezTo>
                  <a:cubicBezTo>
                    <a:pt x="517" y="649"/>
                    <a:pt x="517" y="650"/>
                    <a:pt x="517" y="650"/>
                  </a:cubicBezTo>
                  <a:cubicBezTo>
                    <a:pt x="516" y="650"/>
                    <a:pt x="516" y="651"/>
                    <a:pt x="516" y="651"/>
                  </a:cubicBezTo>
                  <a:cubicBezTo>
                    <a:pt x="516" y="651"/>
                    <a:pt x="515" y="652"/>
                    <a:pt x="515" y="652"/>
                  </a:cubicBezTo>
                  <a:cubicBezTo>
                    <a:pt x="515" y="652"/>
                    <a:pt x="515" y="653"/>
                    <a:pt x="515" y="653"/>
                  </a:cubicBezTo>
                  <a:cubicBezTo>
                    <a:pt x="514" y="654"/>
                    <a:pt x="514" y="654"/>
                    <a:pt x="514" y="655"/>
                  </a:cubicBezTo>
                  <a:cubicBezTo>
                    <a:pt x="514" y="655"/>
                    <a:pt x="514" y="655"/>
                    <a:pt x="514" y="655"/>
                  </a:cubicBezTo>
                  <a:cubicBezTo>
                    <a:pt x="363" y="1032"/>
                    <a:pt x="363" y="1032"/>
                    <a:pt x="363" y="1032"/>
                  </a:cubicBezTo>
                  <a:cubicBezTo>
                    <a:pt x="99" y="1208"/>
                    <a:pt x="99" y="1208"/>
                    <a:pt x="99" y="1208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ubicBezTo>
                    <a:pt x="62" y="0"/>
                    <a:pt x="51" y="11"/>
                    <a:pt x="51" y="24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24" y="307"/>
                    <a:pt x="24" y="307"/>
                    <a:pt x="24" y="307"/>
                  </a:cubicBezTo>
                  <a:cubicBezTo>
                    <a:pt x="11" y="307"/>
                    <a:pt x="0" y="318"/>
                    <a:pt x="0" y="331"/>
                  </a:cubicBezTo>
                  <a:cubicBezTo>
                    <a:pt x="0" y="344"/>
                    <a:pt x="11" y="355"/>
                    <a:pt x="24" y="355"/>
                  </a:cubicBezTo>
                  <a:cubicBezTo>
                    <a:pt x="51" y="355"/>
                    <a:pt x="51" y="355"/>
                    <a:pt x="51" y="355"/>
                  </a:cubicBezTo>
                  <a:cubicBezTo>
                    <a:pt x="51" y="614"/>
                    <a:pt x="51" y="614"/>
                    <a:pt x="51" y="614"/>
                  </a:cubicBezTo>
                  <a:cubicBezTo>
                    <a:pt x="24" y="614"/>
                    <a:pt x="24" y="614"/>
                    <a:pt x="24" y="614"/>
                  </a:cubicBezTo>
                  <a:cubicBezTo>
                    <a:pt x="11" y="614"/>
                    <a:pt x="0" y="625"/>
                    <a:pt x="0" y="638"/>
                  </a:cubicBezTo>
                  <a:cubicBezTo>
                    <a:pt x="0" y="652"/>
                    <a:pt x="11" y="662"/>
                    <a:pt x="24" y="662"/>
                  </a:cubicBezTo>
                  <a:cubicBezTo>
                    <a:pt x="51" y="662"/>
                    <a:pt x="51" y="662"/>
                    <a:pt x="51" y="662"/>
                  </a:cubicBezTo>
                  <a:cubicBezTo>
                    <a:pt x="51" y="922"/>
                    <a:pt x="51" y="922"/>
                    <a:pt x="51" y="922"/>
                  </a:cubicBezTo>
                  <a:cubicBezTo>
                    <a:pt x="24" y="922"/>
                    <a:pt x="24" y="922"/>
                    <a:pt x="24" y="922"/>
                  </a:cubicBezTo>
                  <a:cubicBezTo>
                    <a:pt x="11" y="922"/>
                    <a:pt x="0" y="932"/>
                    <a:pt x="0" y="946"/>
                  </a:cubicBezTo>
                  <a:cubicBezTo>
                    <a:pt x="0" y="959"/>
                    <a:pt x="11" y="970"/>
                    <a:pt x="24" y="970"/>
                  </a:cubicBezTo>
                  <a:cubicBezTo>
                    <a:pt x="51" y="970"/>
                    <a:pt x="51" y="970"/>
                    <a:pt x="51" y="970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4" y="1229"/>
                    <a:pt x="24" y="1229"/>
                    <a:pt x="24" y="1229"/>
                  </a:cubicBezTo>
                  <a:cubicBezTo>
                    <a:pt x="11" y="1229"/>
                    <a:pt x="0" y="1240"/>
                    <a:pt x="0" y="1253"/>
                  </a:cubicBezTo>
                  <a:cubicBezTo>
                    <a:pt x="0" y="1266"/>
                    <a:pt x="11" y="1277"/>
                    <a:pt x="24" y="1277"/>
                  </a:cubicBezTo>
                  <a:cubicBezTo>
                    <a:pt x="51" y="1277"/>
                    <a:pt x="51" y="1277"/>
                    <a:pt x="51" y="1277"/>
                  </a:cubicBezTo>
                  <a:cubicBezTo>
                    <a:pt x="51" y="1536"/>
                    <a:pt x="51" y="1536"/>
                    <a:pt x="51" y="1536"/>
                  </a:cubicBezTo>
                  <a:cubicBezTo>
                    <a:pt x="24" y="1536"/>
                    <a:pt x="24" y="1536"/>
                    <a:pt x="24" y="1536"/>
                  </a:cubicBezTo>
                  <a:cubicBezTo>
                    <a:pt x="11" y="1536"/>
                    <a:pt x="0" y="1547"/>
                    <a:pt x="0" y="1560"/>
                  </a:cubicBezTo>
                  <a:cubicBezTo>
                    <a:pt x="0" y="1573"/>
                    <a:pt x="11" y="1584"/>
                    <a:pt x="24" y="1584"/>
                  </a:cubicBezTo>
                  <a:cubicBezTo>
                    <a:pt x="51" y="1584"/>
                    <a:pt x="51" y="1584"/>
                    <a:pt x="51" y="1584"/>
                  </a:cubicBezTo>
                  <a:cubicBezTo>
                    <a:pt x="51" y="1611"/>
                    <a:pt x="51" y="1611"/>
                    <a:pt x="51" y="1611"/>
                  </a:cubicBezTo>
                  <a:cubicBezTo>
                    <a:pt x="51" y="1624"/>
                    <a:pt x="62" y="1635"/>
                    <a:pt x="75" y="1635"/>
                  </a:cubicBezTo>
                  <a:cubicBezTo>
                    <a:pt x="88" y="1635"/>
                    <a:pt x="99" y="1624"/>
                    <a:pt x="99" y="1611"/>
                  </a:cubicBezTo>
                  <a:cubicBezTo>
                    <a:pt x="99" y="1584"/>
                    <a:pt x="99" y="1584"/>
                    <a:pt x="99" y="1584"/>
                  </a:cubicBezTo>
                  <a:cubicBezTo>
                    <a:pt x="358" y="1584"/>
                    <a:pt x="358" y="1584"/>
                    <a:pt x="358" y="1584"/>
                  </a:cubicBezTo>
                  <a:cubicBezTo>
                    <a:pt x="358" y="1611"/>
                    <a:pt x="358" y="1611"/>
                    <a:pt x="358" y="1611"/>
                  </a:cubicBezTo>
                  <a:cubicBezTo>
                    <a:pt x="358" y="1624"/>
                    <a:pt x="369" y="1635"/>
                    <a:pt x="382" y="1635"/>
                  </a:cubicBezTo>
                  <a:cubicBezTo>
                    <a:pt x="396" y="1635"/>
                    <a:pt x="406" y="1624"/>
                    <a:pt x="406" y="1611"/>
                  </a:cubicBezTo>
                  <a:cubicBezTo>
                    <a:pt x="406" y="1584"/>
                    <a:pt x="406" y="1584"/>
                    <a:pt x="406" y="1584"/>
                  </a:cubicBezTo>
                  <a:cubicBezTo>
                    <a:pt x="666" y="1584"/>
                    <a:pt x="666" y="1584"/>
                    <a:pt x="666" y="1584"/>
                  </a:cubicBezTo>
                  <a:cubicBezTo>
                    <a:pt x="666" y="1611"/>
                    <a:pt x="666" y="1611"/>
                    <a:pt x="666" y="1611"/>
                  </a:cubicBezTo>
                  <a:cubicBezTo>
                    <a:pt x="666" y="1624"/>
                    <a:pt x="676" y="1635"/>
                    <a:pt x="690" y="1635"/>
                  </a:cubicBezTo>
                  <a:cubicBezTo>
                    <a:pt x="703" y="1635"/>
                    <a:pt x="714" y="1624"/>
                    <a:pt x="714" y="1611"/>
                  </a:cubicBezTo>
                  <a:cubicBezTo>
                    <a:pt x="714" y="1584"/>
                    <a:pt x="714" y="1584"/>
                    <a:pt x="714" y="1584"/>
                  </a:cubicBezTo>
                  <a:cubicBezTo>
                    <a:pt x="973" y="1584"/>
                    <a:pt x="973" y="1584"/>
                    <a:pt x="973" y="1584"/>
                  </a:cubicBezTo>
                  <a:cubicBezTo>
                    <a:pt x="973" y="1611"/>
                    <a:pt x="973" y="1611"/>
                    <a:pt x="973" y="1611"/>
                  </a:cubicBezTo>
                  <a:cubicBezTo>
                    <a:pt x="973" y="1624"/>
                    <a:pt x="984" y="1635"/>
                    <a:pt x="997" y="1635"/>
                  </a:cubicBezTo>
                  <a:cubicBezTo>
                    <a:pt x="1010" y="1635"/>
                    <a:pt x="1021" y="1624"/>
                    <a:pt x="1021" y="1611"/>
                  </a:cubicBezTo>
                  <a:cubicBezTo>
                    <a:pt x="1021" y="1584"/>
                    <a:pt x="1021" y="1584"/>
                    <a:pt x="1021" y="1584"/>
                  </a:cubicBezTo>
                  <a:cubicBezTo>
                    <a:pt x="1280" y="1584"/>
                    <a:pt x="1280" y="1584"/>
                    <a:pt x="1280" y="1584"/>
                  </a:cubicBezTo>
                  <a:cubicBezTo>
                    <a:pt x="1280" y="1611"/>
                    <a:pt x="1280" y="1611"/>
                    <a:pt x="1280" y="1611"/>
                  </a:cubicBezTo>
                  <a:cubicBezTo>
                    <a:pt x="1280" y="1624"/>
                    <a:pt x="1291" y="1635"/>
                    <a:pt x="1304" y="1635"/>
                  </a:cubicBezTo>
                  <a:cubicBezTo>
                    <a:pt x="1317" y="1635"/>
                    <a:pt x="1328" y="1624"/>
                    <a:pt x="1328" y="1611"/>
                  </a:cubicBezTo>
                  <a:cubicBezTo>
                    <a:pt x="1328" y="1584"/>
                    <a:pt x="1328" y="1584"/>
                    <a:pt x="1328" y="1584"/>
                  </a:cubicBezTo>
                  <a:cubicBezTo>
                    <a:pt x="1611" y="1584"/>
                    <a:pt x="1611" y="1584"/>
                    <a:pt x="1611" y="1584"/>
                  </a:cubicBezTo>
                  <a:cubicBezTo>
                    <a:pt x="1624" y="1584"/>
                    <a:pt x="1635" y="1573"/>
                    <a:pt x="1635" y="1560"/>
                  </a:cubicBezTo>
                  <a:cubicBezTo>
                    <a:pt x="1635" y="1547"/>
                    <a:pt x="1624" y="1536"/>
                    <a:pt x="1611" y="1536"/>
                  </a:cubicBezTo>
                  <a:cubicBezTo>
                    <a:pt x="99" y="1536"/>
                    <a:pt x="99" y="1536"/>
                    <a:pt x="99" y="1536"/>
                  </a:cubicBezTo>
                  <a:cubicBezTo>
                    <a:pt x="99" y="1266"/>
                    <a:pt x="99" y="1266"/>
                    <a:pt x="99" y="1266"/>
                  </a:cubicBezTo>
                  <a:cubicBezTo>
                    <a:pt x="396" y="1068"/>
                    <a:pt x="396" y="1068"/>
                    <a:pt x="396" y="1068"/>
                  </a:cubicBezTo>
                  <a:cubicBezTo>
                    <a:pt x="396" y="1068"/>
                    <a:pt x="396" y="1068"/>
                    <a:pt x="396" y="1068"/>
                  </a:cubicBezTo>
                  <a:cubicBezTo>
                    <a:pt x="397" y="1067"/>
                    <a:pt x="397" y="1067"/>
                    <a:pt x="398" y="1066"/>
                  </a:cubicBezTo>
                  <a:cubicBezTo>
                    <a:pt x="398" y="1066"/>
                    <a:pt x="399" y="1066"/>
                    <a:pt x="399" y="1065"/>
                  </a:cubicBezTo>
                  <a:cubicBezTo>
                    <a:pt x="400" y="1065"/>
                    <a:pt x="400" y="1064"/>
                    <a:pt x="401" y="1063"/>
                  </a:cubicBezTo>
                  <a:cubicBezTo>
                    <a:pt x="401" y="1063"/>
                    <a:pt x="401" y="1063"/>
                    <a:pt x="401" y="1063"/>
                  </a:cubicBezTo>
                  <a:cubicBezTo>
                    <a:pt x="402" y="1062"/>
                    <a:pt x="402" y="1061"/>
                    <a:pt x="403" y="1061"/>
                  </a:cubicBezTo>
                  <a:cubicBezTo>
                    <a:pt x="403" y="1060"/>
                    <a:pt x="403" y="1060"/>
                    <a:pt x="403" y="1060"/>
                  </a:cubicBezTo>
                  <a:cubicBezTo>
                    <a:pt x="404" y="1059"/>
                    <a:pt x="404" y="1058"/>
                    <a:pt x="405" y="1057"/>
                  </a:cubicBezTo>
                  <a:cubicBezTo>
                    <a:pt x="405" y="1057"/>
                    <a:pt x="405" y="1057"/>
                    <a:pt x="405" y="1057"/>
                  </a:cubicBezTo>
                  <a:cubicBezTo>
                    <a:pt x="539" y="720"/>
                    <a:pt x="539" y="720"/>
                    <a:pt x="539" y="720"/>
                  </a:cubicBezTo>
                  <a:cubicBezTo>
                    <a:pt x="669" y="957"/>
                    <a:pt x="669" y="957"/>
                    <a:pt x="669" y="957"/>
                  </a:cubicBezTo>
                  <a:cubicBezTo>
                    <a:pt x="669" y="957"/>
                    <a:pt x="669" y="957"/>
                    <a:pt x="669" y="957"/>
                  </a:cubicBezTo>
                  <a:cubicBezTo>
                    <a:pt x="669" y="958"/>
                    <a:pt x="670" y="959"/>
                    <a:pt x="670" y="960"/>
                  </a:cubicBezTo>
                  <a:cubicBezTo>
                    <a:pt x="670" y="960"/>
                    <a:pt x="670" y="960"/>
                    <a:pt x="671" y="960"/>
                  </a:cubicBezTo>
                  <a:cubicBezTo>
                    <a:pt x="671" y="961"/>
                    <a:pt x="672" y="961"/>
                    <a:pt x="672" y="962"/>
                  </a:cubicBezTo>
                  <a:cubicBezTo>
                    <a:pt x="672" y="962"/>
                    <a:pt x="673" y="962"/>
                    <a:pt x="673" y="963"/>
                  </a:cubicBezTo>
                  <a:cubicBezTo>
                    <a:pt x="673" y="963"/>
                    <a:pt x="674" y="964"/>
                    <a:pt x="675" y="964"/>
                  </a:cubicBezTo>
                  <a:cubicBezTo>
                    <a:pt x="675" y="965"/>
                    <a:pt x="675" y="965"/>
                    <a:pt x="675" y="965"/>
                  </a:cubicBezTo>
                  <a:cubicBezTo>
                    <a:pt x="676" y="965"/>
                    <a:pt x="676" y="966"/>
                    <a:pt x="677" y="966"/>
                  </a:cubicBezTo>
                  <a:cubicBezTo>
                    <a:pt x="677" y="966"/>
                    <a:pt x="677" y="966"/>
                    <a:pt x="677" y="966"/>
                  </a:cubicBezTo>
                  <a:cubicBezTo>
                    <a:pt x="678" y="966"/>
                    <a:pt x="678" y="967"/>
                    <a:pt x="679" y="967"/>
                  </a:cubicBezTo>
                  <a:cubicBezTo>
                    <a:pt x="679" y="967"/>
                    <a:pt x="680" y="967"/>
                    <a:pt x="680" y="968"/>
                  </a:cubicBezTo>
                  <a:cubicBezTo>
                    <a:pt x="681" y="968"/>
                    <a:pt x="681" y="968"/>
                    <a:pt x="682" y="968"/>
                  </a:cubicBezTo>
                  <a:cubicBezTo>
                    <a:pt x="682" y="968"/>
                    <a:pt x="683" y="969"/>
                    <a:pt x="683" y="969"/>
                  </a:cubicBezTo>
                  <a:cubicBezTo>
                    <a:pt x="684" y="969"/>
                    <a:pt x="684" y="969"/>
                    <a:pt x="685" y="969"/>
                  </a:cubicBezTo>
                  <a:cubicBezTo>
                    <a:pt x="685" y="969"/>
                    <a:pt x="686" y="969"/>
                    <a:pt x="686" y="969"/>
                  </a:cubicBezTo>
                  <a:cubicBezTo>
                    <a:pt x="687" y="969"/>
                    <a:pt x="688" y="970"/>
                    <a:pt x="689" y="970"/>
                  </a:cubicBezTo>
                  <a:cubicBezTo>
                    <a:pt x="689" y="970"/>
                    <a:pt x="689" y="970"/>
                    <a:pt x="690" y="970"/>
                  </a:cubicBezTo>
                  <a:cubicBezTo>
                    <a:pt x="690" y="970"/>
                    <a:pt x="690" y="970"/>
                    <a:pt x="690" y="970"/>
                  </a:cubicBezTo>
                  <a:cubicBezTo>
                    <a:pt x="690" y="970"/>
                    <a:pt x="690" y="970"/>
                    <a:pt x="690" y="970"/>
                  </a:cubicBezTo>
                  <a:cubicBezTo>
                    <a:pt x="693" y="970"/>
                    <a:pt x="696" y="969"/>
                    <a:pt x="699" y="968"/>
                  </a:cubicBezTo>
                  <a:cubicBezTo>
                    <a:pt x="699" y="967"/>
                    <a:pt x="700" y="967"/>
                    <a:pt x="701" y="967"/>
                  </a:cubicBezTo>
                  <a:cubicBezTo>
                    <a:pt x="702" y="966"/>
                    <a:pt x="703" y="966"/>
                    <a:pt x="703" y="965"/>
                  </a:cubicBezTo>
                  <a:cubicBezTo>
                    <a:pt x="704" y="965"/>
                    <a:pt x="704" y="965"/>
                    <a:pt x="704" y="965"/>
                  </a:cubicBezTo>
                  <a:cubicBezTo>
                    <a:pt x="705" y="964"/>
                    <a:pt x="705" y="964"/>
                    <a:pt x="706" y="963"/>
                  </a:cubicBezTo>
                  <a:cubicBezTo>
                    <a:pt x="706" y="963"/>
                    <a:pt x="706" y="963"/>
                    <a:pt x="706" y="963"/>
                  </a:cubicBezTo>
                  <a:cubicBezTo>
                    <a:pt x="707" y="962"/>
                    <a:pt x="707" y="962"/>
                    <a:pt x="708" y="961"/>
                  </a:cubicBezTo>
                  <a:cubicBezTo>
                    <a:pt x="708" y="961"/>
                    <a:pt x="708" y="961"/>
                    <a:pt x="708" y="961"/>
                  </a:cubicBezTo>
                  <a:cubicBezTo>
                    <a:pt x="709" y="960"/>
                    <a:pt x="709" y="959"/>
                    <a:pt x="710" y="958"/>
                  </a:cubicBezTo>
                  <a:cubicBezTo>
                    <a:pt x="710" y="958"/>
                    <a:pt x="710" y="958"/>
                    <a:pt x="710" y="958"/>
                  </a:cubicBezTo>
                  <a:cubicBezTo>
                    <a:pt x="1013" y="478"/>
                    <a:pt x="1013" y="478"/>
                    <a:pt x="1013" y="478"/>
                  </a:cubicBezTo>
                  <a:cubicBezTo>
                    <a:pt x="1313" y="353"/>
                    <a:pt x="1313" y="353"/>
                    <a:pt x="1313" y="353"/>
                  </a:cubicBezTo>
                  <a:cubicBezTo>
                    <a:pt x="1313" y="353"/>
                    <a:pt x="1313" y="353"/>
                    <a:pt x="1313" y="353"/>
                  </a:cubicBezTo>
                  <a:cubicBezTo>
                    <a:pt x="1313" y="353"/>
                    <a:pt x="1313" y="353"/>
                    <a:pt x="1313" y="353"/>
                  </a:cubicBezTo>
                  <a:cubicBezTo>
                    <a:pt x="1313" y="353"/>
                    <a:pt x="1313" y="353"/>
                    <a:pt x="1314" y="353"/>
                  </a:cubicBezTo>
                  <a:cubicBezTo>
                    <a:pt x="1314" y="353"/>
                    <a:pt x="1315" y="353"/>
                    <a:pt x="1315" y="352"/>
                  </a:cubicBezTo>
                  <a:cubicBezTo>
                    <a:pt x="1316" y="352"/>
                    <a:pt x="1316" y="352"/>
                    <a:pt x="1316" y="352"/>
                  </a:cubicBezTo>
                  <a:cubicBezTo>
                    <a:pt x="1317" y="352"/>
                    <a:pt x="1317" y="351"/>
                    <a:pt x="1317" y="351"/>
                  </a:cubicBezTo>
                  <a:cubicBezTo>
                    <a:pt x="1318" y="351"/>
                    <a:pt x="1318" y="351"/>
                    <a:pt x="1319" y="350"/>
                  </a:cubicBezTo>
                  <a:cubicBezTo>
                    <a:pt x="1319" y="350"/>
                    <a:pt x="1319" y="350"/>
                    <a:pt x="1319" y="350"/>
                  </a:cubicBezTo>
                  <a:cubicBezTo>
                    <a:pt x="1320" y="349"/>
                    <a:pt x="1320" y="349"/>
                    <a:pt x="1321" y="348"/>
                  </a:cubicBezTo>
                  <a:cubicBezTo>
                    <a:pt x="1321" y="348"/>
                    <a:pt x="1321" y="348"/>
                    <a:pt x="1321" y="348"/>
                  </a:cubicBezTo>
                  <a:cubicBezTo>
                    <a:pt x="1321" y="348"/>
                    <a:pt x="1321" y="348"/>
                    <a:pt x="1321" y="348"/>
                  </a:cubicBezTo>
                  <a:cubicBezTo>
                    <a:pt x="1321" y="348"/>
                    <a:pt x="1321" y="348"/>
                    <a:pt x="1321" y="348"/>
                  </a:cubicBezTo>
                  <a:cubicBezTo>
                    <a:pt x="1587" y="82"/>
                    <a:pt x="1587" y="82"/>
                    <a:pt x="1587" y="82"/>
                  </a:cubicBezTo>
                  <a:cubicBezTo>
                    <a:pt x="1587" y="229"/>
                    <a:pt x="1587" y="229"/>
                    <a:pt x="1587" y="229"/>
                  </a:cubicBezTo>
                  <a:cubicBezTo>
                    <a:pt x="1587" y="242"/>
                    <a:pt x="1598" y="253"/>
                    <a:pt x="1611" y="253"/>
                  </a:cubicBezTo>
                  <a:close/>
                  <a:moveTo>
                    <a:pt x="1611" y="253"/>
                  </a:moveTo>
                  <a:cubicBezTo>
                    <a:pt x="1611" y="253"/>
                    <a:pt x="1611" y="253"/>
                    <a:pt x="1611" y="2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6" name="Group 325"/>
          <p:cNvGrpSpPr>
            <a:grpSpLocks noChangeAspect="1"/>
          </p:cNvGrpSpPr>
          <p:nvPr/>
        </p:nvGrpSpPr>
        <p:grpSpPr>
          <a:xfrm>
            <a:off x="8940570" y="5067675"/>
            <a:ext cx="430805" cy="426720"/>
            <a:chOff x="14001750" y="7493000"/>
            <a:chExt cx="1841500" cy="1824038"/>
          </a:xfrm>
        </p:grpSpPr>
        <p:sp>
          <p:nvSpPr>
            <p:cNvPr id="327" name="Oval 326"/>
            <p:cNvSpPr/>
            <p:nvPr/>
          </p:nvSpPr>
          <p:spPr>
            <a:xfrm>
              <a:off x="14503400" y="8216035"/>
              <a:ext cx="609600" cy="6096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8" name="Freeform 384"/>
            <p:cNvSpPr>
              <a:spLocks noEditPoints="1"/>
            </p:cNvSpPr>
            <p:nvPr/>
          </p:nvSpPr>
          <p:spPr bwMode="auto">
            <a:xfrm>
              <a:off x="14001750" y="7493000"/>
              <a:ext cx="1841500" cy="1824038"/>
            </a:xfrm>
            <a:custGeom>
              <a:avLst/>
              <a:gdLst>
                <a:gd name="T0" fmla="*/ 1611 w 1637"/>
                <a:gd name="T1" fmla="*/ 181 h 1637"/>
                <a:gd name="T2" fmla="*/ 1456 w 1637"/>
                <a:gd name="T3" fmla="*/ 26 h 1637"/>
                <a:gd name="T4" fmla="*/ 1415 w 1637"/>
                <a:gd name="T5" fmla="*/ 9 h 1637"/>
                <a:gd name="T6" fmla="*/ 1229 w 1637"/>
                <a:gd name="T7" fmla="*/ 205 h 1637"/>
                <a:gd name="T8" fmla="*/ 698 w 1637"/>
                <a:gd name="T9" fmla="*/ 905 h 1637"/>
                <a:gd name="T10" fmla="*/ 715 w 1637"/>
                <a:gd name="T11" fmla="*/ 946 h 1637"/>
                <a:gd name="T12" fmla="*/ 765 w 1637"/>
                <a:gd name="T13" fmla="*/ 905 h 1637"/>
                <a:gd name="T14" fmla="*/ 715 w 1637"/>
                <a:gd name="T15" fmla="*/ 974 h 1637"/>
                <a:gd name="T16" fmla="*/ 638 w 1637"/>
                <a:gd name="T17" fmla="*/ 898 h 1637"/>
                <a:gd name="T18" fmla="*/ 715 w 1637"/>
                <a:gd name="T19" fmla="*/ 1022 h 1637"/>
                <a:gd name="T20" fmla="*/ 801 w 1637"/>
                <a:gd name="T21" fmla="*/ 869 h 1637"/>
                <a:gd name="T22" fmla="*/ 870 w 1637"/>
                <a:gd name="T23" fmla="*/ 922 h 1637"/>
                <a:gd name="T24" fmla="*/ 560 w 1637"/>
                <a:gd name="T25" fmla="*/ 922 h 1637"/>
                <a:gd name="T26" fmla="*/ 751 w 1637"/>
                <a:gd name="T27" fmla="*/ 771 h 1637"/>
                <a:gd name="T28" fmla="*/ 762 w 1637"/>
                <a:gd name="T29" fmla="*/ 724 h 1637"/>
                <a:gd name="T30" fmla="*/ 512 w 1637"/>
                <a:gd name="T31" fmla="*/ 922 h 1637"/>
                <a:gd name="T32" fmla="*/ 918 w 1637"/>
                <a:gd name="T33" fmla="*/ 922 h 1637"/>
                <a:gd name="T34" fmla="*/ 950 w 1637"/>
                <a:gd name="T35" fmla="*/ 721 h 1637"/>
                <a:gd name="T36" fmla="*/ 715 w 1637"/>
                <a:gd name="T37" fmla="*/ 1230 h 1637"/>
                <a:gd name="T38" fmla="*/ 715 w 1637"/>
                <a:gd name="T39" fmla="*/ 613 h 1637"/>
                <a:gd name="T40" fmla="*/ 900 w 1637"/>
                <a:gd name="T41" fmla="*/ 643 h 1637"/>
                <a:gd name="T42" fmla="*/ 715 w 1637"/>
                <a:gd name="T43" fmla="*/ 565 h 1637"/>
                <a:gd name="T44" fmla="*/ 715 w 1637"/>
                <a:gd name="T45" fmla="*/ 1278 h 1637"/>
                <a:gd name="T46" fmla="*/ 984 w 1637"/>
                <a:gd name="T47" fmla="*/ 687 h 1637"/>
                <a:gd name="T48" fmla="*/ 1126 w 1637"/>
                <a:gd name="T49" fmla="*/ 922 h 1637"/>
                <a:gd name="T50" fmla="*/ 304 w 1637"/>
                <a:gd name="T51" fmla="*/ 922 h 1637"/>
                <a:gd name="T52" fmla="*/ 933 w 1637"/>
                <a:gd name="T53" fmla="*/ 573 h 1637"/>
                <a:gd name="T54" fmla="*/ 958 w 1637"/>
                <a:gd name="T55" fmla="*/ 532 h 1637"/>
                <a:gd name="T56" fmla="*/ 256 w 1637"/>
                <a:gd name="T57" fmla="*/ 922 h 1637"/>
                <a:gd name="T58" fmla="*/ 1174 w 1637"/>
                <a:gd name="T59" fmla="*/ 922 h 1637"/>
                <a:gd name="T60" fmla="*/ 1131 w 1637"/>
                <a:gd name="T61" fmla="*/ 540 h 1637"/>
                <a:gd name="T62" fmla="*/ 715 w 1637"/>
                <a:gd name="T63" fmla="*/ 1486 h 1637"/>
                <a:gd name="T64" fmla="*/ 715 w 1637"/>
                <a:gd name="T65" fmla="*/ 357 h 1637"/>
                <a:gd name="T66" fmla="*/ 1067 w 1637"/>
                <a:gd name="T67" fmla="*/ 449 h 1637"/>
                <a:gd name="T68" fmla="*/ 715 w 1637"/>
                <a:gd name="T69" fmla="*/ 309 h 1637"/>
                <a:gd name="T70" fmla="*/ 715 w 1637"/>
                <a:gd name="T71" fmla="*/ 1534 h 1637"/>
                <a:gd name="T72" fmla="*/ 1165 w 1637"/>
                <a:gd name="T73" fmla="*/ 506 h 1637"/>
                <a:gd name="T74" fmla="*/ 1382 w 1637"/>
                <a:gd name="T75" fmla="*/ 922 h 1637"/>
                <a:gd name="T76" fmla="*/ 48 w 1637"/>
                <a:gd name="T77" fmla="*/ 922 h 1637"/>
                <a:gd name="T78" fmla="*/ 1111 w 1637"/>
                <a:gd name="T79" fmla="*/ 384 h 1637"/>
                <a:gd name="T80" fmla="*/ 1139 w 1637"/>
                <a:gd name="T81" fmla="*/ 345 h 1637"/>
                <a:gd name="T82" fmla="*/ 209 w 1637"/>
                <a:gd name="T83" fmla="*/ 416 h 1637"/>
                <a:gd name="T84" fmla="*/ 209 w 1637"/>
                <a:gd name="T85" fmla="*/ 1427 h 1637"/>
                <a:gd name="T86" fmla="*/ 1221 w 1637"/>
                <a:gd name="T87" fmla="*/ 1427 h 1637"/>
                <a:gd name="T88" fmla="*/ 1238 w 1637"/>
                <a:gd name="T89" fmla="*/ 433 h 1637"/>
                <a:gd name="T90" fmla="*/ 1432 w 1637"/>
                <a:gd name="T91" fmla="*/ 408 h 1637"/>
                <a:gd name="T92" fmla="*/ 1628 w 1637"/>
                <a:gd name="T93" fmla="*/ 222 h 1637"/>
                <a:gd name="T94" fmla="*/ 1422 w 1637"/>
                <a:gd name="T95" fmla="*/ 360 h 1637"/>
                <a:gd name="T96" fmla="*/ 1372 w 1637"/>
                <a:gd name="T97" fmla="*/ 299 h 1637"/>
                <a:gd name="T98" fmla="*/ 1338 w 1637"/>
                <a:gd name="T99" fmla="*/ 265 h 1637"/>
                <a:gd name="T100" fmla="*/ 1277 w 1637"/>
                <a:gd name="T101" fmla="*/ 215 h 1637"/>
                <a:gd name="T102" fmla="*/ 1408 w 1637"/>
                <a:gd name="T103" fmla="*/ 205 h 1637"/>
                <a:gd name="T104" fmla="*/ 1553 w 1637"/>
                <a:gd name="T105" fmla="*/ 229 h 1637"/>
                <a:gd name="T106" fmla="*/ 1422 w 1637"/>
                <a:gd name="T107" fmla="*/ 360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7" h="1637">
                  <a:moveTo>
                    <a:pt x="1633" y="196"/>
                  </a:moveTo>
                  <a:cubicBezTo>
                    <a:pt x="1630" y="187"/>
                    <a:pt x="1621" y="181"/>
                    <a:pt x="1611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56" y="26"/>
                    <a:pt x="1456" y="26"/>
                    <a:pt x="1456" y="26"/>
                  </a:cubicBezTo>
                  <a:cubicBezTo>
                    <a:pt x="1456" y="16"/>
                    <a:pt x="1450" y="7"/>
                    <a:pt x="1441" y="3"/>
                  </a:cubicBezTo>
                  <a:cubicBezTo>
                    <a:pt x="1432" y="0"/>
                    <a:pt x="1422" y="2"/>
                    <a:pt x="1415" y="9"/>
                  </a:cubicBezTo>
                  <a:cubicBezTo>
                    <a:pt x="1236" y="188"/>
                    <a:pt x="1236" y="188"/>
                    <a:pt x="1236" y="188"/>
                  </a:cubicBezTo>
                  <a:cubicBezTo>
                    <a:pt x="1231" y="192"/>
                    <a:pt x="1229" y="198"/>
                    <a:pt x="1229" y="205"/>
                  </a:cubicBezTo>
                  <a:cubicBezTo>
                    <a:pt x="1229" y="374"/>
                    <a:pt x="1229" y="374"/>
                    <a:pt x="1229" y="374"/>
                  </a:cubicBezTo>
                  <a:cubicBezTo>
                    <a:pt x="698" y="905"/>
                    <a:pt x="698" y="905"/>
                    <a:pt x="698" y="905"/>
                  </a:cubicBezTo>
                  <a:cubicBezTo>
                    <a:pt x="689" y="914"/>
                    <a:pt x="689" y="929"/>
                    <a:pt x="698" y="939"/>
                  </a:cubicBezTo>
                  <a:cubicBezTo>
                    <a:pt x="703" y="943"/>
                    <a:pt x="709" y="946"/>
                    <a:pt x="715" y="946"/>
                  </a:cubicBezTo>
                  <a:cubicBezTo>
                    <a:pt x="721" y="946"/>
                    <a:pt x="727" y="943"/>
                    <a:pt x="732" y="939"/>
                  </a:cubicBezTo>
                  <a:cubicBezTo>
                    <a:pt x="765" y="905"/>
                    <a:pt x="765" y="905"/>
                    <a:pt x="765" y="905"/>
                  </a:cubicBezTo>
                  <a:cubicBezTo>
                    <a:pt x="767" y="911"/>
                    <a:pt x="768" y="916"/>
                    <a:pt x="768" y="922"/>
                  </a:cubicBezTo>
                  <a:cubicBezTo>
                    <a:pt x="768" y="951"/>
                    <a:pt x="744" y="974"/>
                    <a:pt x="715" y="974"/>
                  </a:cubicBezTo>
                  <a:cubicBezTo>
                    <a:pt x="686" y="974"/>
                    <a:pt x="662" y="951"/>
                    <a:pt x="662" y="922"/>
                  </a:cubicBezTo>
                  <a:cubicBezTo>
                    <a:pt x="662" y="908"/>
                    <a:pt x="652" y="898"/>
                    <a:pt x="638" y="898"/>
                  </a:cubicBezTo>
                  <a:cubicBezTo>
                    <a:pt x="625" y="898"/>
                    <a:pt x="614" y="908"/>
                    <a:pt x="614" y="922"/>
                  </a:cubicBezTo>
                  <a:cubicBezTo>
                    <a:pt x="614" y="977"/>
                    <a:pt x="660" y="1022"/>
                    <a:pt x="715" y="1022"/>
                  </a:cubicBezTo>
                  <a:cubicBezTo>
                    <a:pt x="771" y="1022"/>
                    <a:pt x="816" y="977"/>
                    <a:pt x="816" y="922"/>
                  </a:cubicBezTo>
                  <a:cubicBezTo>
                    <a:pt x="816" y="903"/>
                    <a:pt x="811" y="885"/>
                    <a:pt x="801" y="869"/>
                  </a:cubicBezTo>
                  <a:cubicBezTo>
                    <a:pt x="841" y="830"/>
                    <a:pt x="841" y="830"/>
                    <a:pt x="841" y="830"/>
                  </a:cubicBezTo>
                  <a:cubicBezTo>
                    <a:pt x="860" y="857"/>
                    <a:pt x="870" y="888"/>
                    <a:pt x="870" y="922"/>
                  </a:cubicBezTo>
                  <a:cubicBezTo>
                    <a:pt x="870" y="1007"/>
                    <a:pt x="801" y="1077"/>
                    <a:pt x="715" y="1077"/>
                  </a:cubicBezTo>
                  <a:cubicBezTo>
                    <a:pt x="630" y="1077"/>
                    <a:pt x="560" y="1007"/>
                    <a:pt x="560" y="922"/>
                  </a:cubicBezTo>
                  <a:cubicBezTo>
                    <a:pt x="560" y="836"/>
                    <a:pt x="630" y="766"/>
                    <a:pt x="715" y="766"/>
                  </a:cubicBezTo>
                  <a:cubicBezTo>
                    <a:pt x="727" y="766"/>
                    <a:pt x="739" y="768"/>
                    <a:pt x="751" y="771"/>
                  </a:cubicBezTo>
                  <a:cubicBezTo>
                    <a:pt x="764" y="774"/>
                    <a:pt x="777" y="766"/>
                    <a:pt x="780" y="753"/>
                  </a:cubicBezTo>
                  <a:cubicBezTo>
                    <a:pt x="783" y="740"/>
                    <a:pt x="775" y="727"/>
                    <a:pt x="762" y="724"/>
                  </a:cubicBezTo>
                  <a:cubicBezTo>
                    <a:pt x="747" y="720"/>
                    <a:pt x="731" y="718"/>
                    <a:pt x="715" y="718"/>
                  </a:cubicBezTo>
                  <a:cubicBezTo>
                    <a:pt x="603" y="718"/>
                    <a:pt x="512" y="810"/>
                    <a:pt x="512" y="922"/>
                  </a:cubicBezTo>
                  <a:cubicBezTo>
                    <a:pt x="512" y="1034"/>
                    <a:pt x="603" y="1125"/>
                    <a:pt x="715" y="1125"/>
                  </a:cubicBezTo>
                  <a:cubicBezTo>
                    <a:pt x="827" y="1125"/>
                    <a:pt x="918" y="1034"/>
                    <a:pt x="918" y="922"/>
                  </a:cubicBezTo>
                  <a:cubicBezTo>
                    <a:pt x="918" y="876"/>
                    <a:pt x="903" y="832"/>
                    <a:pt x="875" y="796"/>
                  </a:cubicBezTo>
                  <a:cubicBezTo>
                    <a:pt x="950" y="721"/>
                    <a:pt x="950" y="721"/>
                    <a:pt x="950" y="721"/>
                  </a:cubicBezTo>
                  <a:cubicBezTo>
                    <a:pt x="998" y="777"/>
                    <a:pt x="1024" y="847"/>
                    <a:pt x="1024" y="922"/>
                  </a:cubicBezTo>
                  <a:cubicBezTo>
                    <a:pt x="1024" y="1092"/>
                    <a:pt x="885" y="1230"/>
                    <a:pt x="715" y="1230"/>
                  </a:cubicBezTo>
                  <a:cubicBezTo>
                    <a:pt x="545" y="1230"/>
                    <a:pt x="406" y="1092"/>
                    <a:pt x="406" y="922"/>
                  </a:cubicBezTo>
                  <a:cubicBezTo>
                    <a:pt x="406" y="751"/>
                    <a:pt x="545" y="613"/>
                    <a:pt x="715" y="613"/>
                  </a:cubicBezTo>
                  <a:cubicBezTo>
                    <a:pt x="768" y="613"/>
                    <a:pt x="821" y="627"/>
                    <a:pt x="867" y="653"/>
                  </a:cubicBezTo>
                  <a:cubicBezTo>
                    <a:pt x="878" y="659"/>
                    <a:pt x="893" y="655"/>
                    <a:pt x="900" y="643"/>
                  </a:cubicBezTo>
                  <a:cubicBezTo>
                    <a:pt x="906" y="632"/>
                    <a:pt x="902" y="617"/>
                    <a:pt x="891" y="611"/>
                  </a:cubicBezTo>
                  <a:cubicBezTo>
                    <a:pt x="837" y="581"/>
                    <a:pt x="777" y="565"/>
                    <a:pt x="715" y="565"/>
                  </a:cubicBezTo>
                  <a:cubicBezTo>
                    <a:pt x="518" y="565"/>
                    <a:pt x="358" y="725"/>
                    <a:pt x="358" y="922"/>
                  </a:cubicBezTo>
                  <a:cubicBezTo>
                    <a:pt x="358" y="1118"/>
                    <a:pt x="518" y="1278"/>
                    <a:pt x="715" y="1278"/>
                  </a:cubicBezTo>
                  <a:cubicBezTo>
                    <a:pt x="912" y="1278"/>
                    <a:pt x="1072" y="1118"/>
                    <a:pt x="1072" y="922"/>
                  </a:cubicBezTo>
                  <a:cubicBezTo>
                    <a:pt x="1072" y="835"/>
                    <a:pt x="1041" y="752"/>
                    <a:pt x="984" y="687"/>
                  </a:cubicBezTo>
                  <a:cubicBezTo>
                    <a:pt x="1022" y="648"/>
                    <a:pt x="1022" y="648"/>
                    <a:pt x="1022" y="648"/>
                  </a:cubicBezTo>
                  <a:cubicBezTo>
                    <a:pt x="1090" y="724"/>
                    <a:pt x="1126" y="820"/>
                    <a:pt x="1126" y="922"/>
                  </a:cubicBezTo>
                  <a:cubicBezTo>
                    <a:pt x="1126" y="1148"/>
                    <a:pt x="942" y="1333"/>
                    <a:pt x="715" y="1333"/>
                  </a:cubicBezTo>
                  <a:cubicBezTo>
                    <a:pt x="488" y="1333"/>
                    <a:pt x="304" y="1148"/>
                    <a:pt x="304" y="922"/>
                  </a:cubicBezTo>
                  <a:cubicBezTo>
                    <a:pt x="304" y="695"/>
                    <a:pt x="488" y="510"/>
                    <a:pt x="715" y="510"/>
                  </a:cubicBezTo>
                  <a:cubicBezTo>
                    <a:pt x="792" y="510"/>
                    <a:pt x="868" y="532"/>
                    <a:pt x="933" y="573"/>
                  </a:cubicBezTo>
                  <a:cubicBezTo>
                    <a:pt x="944" y="580"/>
                    <a:pt x="959" y="576"/>
                    <a:pt x="966" y="565"/>
                  </a:cubicBezTo>
                  <a:cubicBezTo>
                    <a:pt x="973" y="554"/>
                    <a:pt x="969" y="539"/>
                    <a:pt x="958" y="532"/>
                  </a:cubicBezTo>
                  <a:cubicBezTo>
                    <a:pt x="885" y="486"/>
                    <a:pt x="801" y="462"/>
                    <a:pt x="715" y="462"/>
                  </a:cubicBezTo>
                  <a:cubicBezTo>
                    <a:pt x="462" y="462"/>
                    <a:pt x="256" y="668"/>
                    <a:pt x="256" y="922"/>
                  </a:cubicBezTo>
                  <a:cubicBezTo>
                    <a:pt x="256" y="1175"/>
                    <a:pt x="462" y="1381"/>
                    <a:pt x="715" y="1381"/>
                  </a:cubicBezTo>
                  <a:cubicBezTo>
                    <a:pt x="968" y="1381"/>
                    <a:pt x="1174" y="1175"/>
                    <a:pt x="1174" y="922"/>
                  </a:cubicBezTo>
                  <a:cubicBezTo>
                    <a:pt x="1174" y="807"/>
                    <a:pt x="1133" y="699"/>
                    <a:pt x="1056" y="614"/>
                  </a:cubicBezTo>
                  <a:cubicBezTo>
                    <a:pt x="1131" y="540"/>
                    <a:pt x="1131" y="540"/>
                    <a:pt x="1131" y="540"/>
                  </a:cubicBezTo>
                  <a:cubicBezTo>
                    <a:pt x="1227" y="644"/>
                    <a:pt x="1280" y="779"/>
                    <a:pt x="1280" y="922"/>
                  </a:cubicBezTo>
                  <a:cubicBezTo>
                    <a:pt x="1280" y="1233"/>
                    <a:pt x="1027" y="1486"/>
                    <a:pt x="715" y="1486"/>
                  </a:cubicBezTo>
                  <a:cubicBezTo>
                    <a:pt x="404" y="1486"/>
                    <a:pt x="150" y="1233"/>
                    <a:pt x="150" y="922"/>
                  </a:cubicBezTo>
                  <a:cubicBezTo>
                    <a:pt x="150" y="610"/>
                    <a:pt x="404" y="357"/>
                    <a:pt x="715" y="357"/>
                  </a:cubicBezTo>
                  <a:cubicBezTo>
                    <a:pt x="829" y="357"/>
                    <a:pt x="940" y="391"/>
                    <a:pt x="1034" y="455"/>
                  </a:cubicBezTo>
                  <a:cubicBezTo>
                    <a:pt x="1044" y="462"/>
                    <a:pt x="1059" y="460"/>
                    <a:pt x="1067" y="449"/>
                  </a:cubicBezTo>
                  <a:cubicBezTo>
                    <a:pt x="1074" y="438"/>
                    <a:pt x="1072" y="423"/>
                    <a:pt x="1061" y="415"/>
                  </a:cubicBezTo>
                  <a:cubicBezTo>
                    <a:pt x="959" y="346"/>
                    <a:pt x="839" y="309"/>
                    <a:pt x="715" y="309"/>
                  </a:cubicBezTo>
                  <a:cubicBezTo>
                    <a:pt x="377" y="309"/>
                    <a:pt x="102" y="584"/>
                    <a:pt x="102" y="922"/>
                  </a:cubicBezTo>
                  <a:cubicBezTo>
                    <a:pt x="102" y="1260"/>
                    <a:pt x="377" y="1534"/>
                    <a:pt x="715" y="1534"/>
                  </a:cubicBezTo>
                  <a:cubicBezTo>
                    <a:pt x="1053" y="1534"/>
                    <a:pt x="1328" y="1260"/>
                    <a:pt x="1328" y="922"/>
                  </a:cubicBezTo>
                  <a:cubicBezTo>
                    <a:pt x="1328" y="766"/>
                    <a:pt x="1270" y="619"/>
                    <a:pt x="1165" y="506"/>
                  </a:cubicBezTo>
                  <a:cubicBezTo>
                    <a:pt x="1204" y="467"/>
                    <a:pt x="1204" y="467"/>
                    <a:pt x="1204" y="467"/>
                  </a:cubicBezTo>
                  <a:cubicBezTo>
                    <a:pt x="1319" y="591"/>
                    <a:pt x="1382" y="752"/>
                    <a:pt x="1382" y="922"/>
                  </a:cubicBezTo>
                  <a:cubicBezTo>
                    <a:pt x="1382" y="1290"/>
                    <a:pt x="1083" y="1589"/>
                    <a:pt x="715" y="1589"/>
                  </a:cubicBezTo>
                  <a:cubicBezTo>
                    <a:pt x="347" y="1589"/>
                    <a:pt x="48" y="1290"/>
                    <a:pt x="48" y="922"/>
                  </a:cubicBezTo>
                  <a:cubicBezTo>
                    <a:pt x="48" y="554"/>
                    <a:pt x="347" y="254"/>
                    <a:pt x="715" y="254"/>
                  </a:cubicBezTo>
                  <a:cubicBezTo>
                    <a:pt x="859" y="254"/>
                    <a:pt x="995" y="299"/>
                    <a:pt x="1111" y="384"/>
                  </a:cubicBezTo>
                  <a:cubicBezTo>
                    <a:pt x="1121" y="392"/>
                    <a:pt x="1136" y="390"/>
                    <a:pt x="1144" y="379"/>
                  </a:cubicBezTo>
                  <a:cubicBezTo>
                    <a:pt x="1152" y="368"/>
                    <a:pt x="1150" y="353"/>
                    <a:pt x="1139" y="345"/>
                  </a:cubicBezTo>
                  <a:cubicBezTo>
                    <a:pt x="1016" y="255"/>
                    <a:pt x="869" y="206"/>
                    <a:pt x="715" y="206"/>
                  </a:cubicBezTo>
                  <a:cubicBezTo>
                    <a:pt x="524" y="206"/>
                    <a:pt x="345" y="281"/>
                    <a:pt x="209" y="416"/>
                  </a:cubicBezTo>
                  <a:cubicBezTo>
                    <a:pt x="74" y="551"/>
                    <a:pt x="0" y="731"/>
                    <a:pt x="0" y="922"/>
                  </a:cubicBezTo>
                  <a:cubicBezTo>
                    <a:pt x="0" y="1113"/>
                    <a:pt x="74" y="1292"/>
                    <a:pt x="209" y="1427"/>
                  </a:cubicBezTo>
                  <a:cubicBezTo>
                    <a:pt x="345" y="1562"/>
                    <a:pt x="524" y="1637"/>
                    <a:pt x="715" y="1637"/>
                  </a:cubicBezTo>
                  <a:cubicBezTo>
                    <a:pt x="906" y="1637"/>
                    <a:pt x="1086" y="1562"/>
                    <a:pt x="1221" y="1427"/>
                  </a:cubicBezTo>
                  <a:cubicBezTo>
                    <a:pt x="1356" y="1292"/>
                    <a:pt x="1430" y="1113"/>
                    <a:pt x="1430" y="922"/>
                  </a:cubicBezTo>
                  <a:cubicBezTo>
                    <a:pt x="1430" y="739"/>
                    <a:pt x="1362" y="566"/>
                    <a:pt x="1238" y="433"/>
                  </a:cubicBezTo>
                  <a:cubicBezTo>
                    <a:pt x="1263" y="408"/>
                    <a:pt x="1263" y="408"/>
                    <a:pt x="1263" y="408"/>
                  </a:cubicBezTo>
                  <a:cubicBezTo>
                    <a:pt x="1432" y="408"/>
                    <a:pt x="1432" y="408"/>
                    <a:pt x="1432" y="408"/>
                  </a:cubicBezTo>
                  <a:cubicBezTo>
                    <a:pt x="1438" y="408"/>
                    <a:pt x="1444" y="406"/>
                    <a:pt x="1449" y="401"/>
                  </a:cubicBezTo>
                  <a:cubicBezTo>
                    <a:pt x="1628" y="222"/>
                    <a:pt x="1628" y="222"/>
                    <a:pt x="1628" y="222"/>
                  </a:cubicBezTo>
                  <a:cubicBezTo>
                    <a:pt x="1635" y="215"/>
                    <a:pt x="1637" y="205"/>
                    <a:pt x="1633" y="196"/>
                  </a:cubicBezTo>
                  <a:close/>
                  <a:moveTo>
                    <a:pt x="1422" y="360"/>
                  </a:moveTo>
                  <a:cubicBezTo>
                    <a:pt x="1311" y="360"/>
                    <a:pt x="1311" y="360"/>
                    <a:pt x="1311" y="360"/>
                  </a:cubicBezTo>
                  <a:cubicBezTo>
                    <a:pt x="1372" y="299"/>
                    <a:pt x="1372" y="299"/>
                    <a:pt x="1372" y="299"/>
                  </a:cubicBezTo>
                  <a:cubicBezTo>
                    <a:pt x="1382" y="289"/>
                    <a:pt x="1382" y="274"/>
                    <a:pt x="1372" y="265"/>
                  </a:cubicBezTo>
                  <a:cubicBezTo>
                    <a:pt x="1363" y="255"/>
                    <a:pt x="1348" y="255"/>
                    <a:pt x="1338" y="265"/>
                  </a:cubicBezTo>
                  <a:cubicBezTo>
                    <a:pt x="1277" y="326"/>
                    <a:pt x="1277" y="326"/>
                    <a:pt x="1277" y="326"/>
                  </a:cubicBezTo>
                  <a:cubicBezTo>
                    <a:pt x="1277" y="215"/>
                    <a:pt x="1277" y="215"/>
                    <a:pt x="1277" y="215"/>
                  </a:cubicBezTo>
                  <a:cubicBezTo>
                    <a:pt x="1408" y="84"/>
                    <a:pt x="1408" y="84"/>
                    <a:pt x="1408" y="84"/>
                  </a:cubicBezTo>
                  <a:cubicBezTo>
                    <a:pt x="1408" y="205"/>
                    <a:pt x="1408" y="205"/>
                    <a:pt x="1408" y="205"/>
                  </a:cubicBezTo>
                  <a:cubicBezTo>
                    <a:pt x="1408" y="218"/>
                    <a:pt x="1419" y="229"/>
                    <a:pt x="1432" y="229"/>
                  </a:cubicBezTo>
                  <a:cubicBezTo>
                    <a:pt x="1553" y="229"/>
                    <a:pt x="1553" y="229"/>
                    <a:pt x="1553" y="229"/>
                  </a:cubicBezTo>
                  <a:lnTo>
                    <a:pt x="1422" y="360"/>
                  </a:lnTo>
                  <a:close/>
                  <a:moveTo>
                    <a:pt x="1422" y="360"/>
                  </a:moveTo>
                  <a:cubicBezTo>
                    <a:pt x="1422" y="360"/>
                    <a:pt x="1422" y="360"/>
                    <a:pt x="1422" y="3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9" name="Group 328"/>
          <p:cNvGrpSpPr>
            <a:grpSpLocks noChangeAspect="1"/>
          </p:cNvGrpSpPr>
          <p:nvPr/>
        </p:nvGrpSpPr>
        <p:grpSpPr>
          <a:xfrm>
            <a:off x="10218375" y="5054711"/>
            <a:ext cx="350759" cy="426720"/>
            <a:chOff x="14695488" y="7945438"/>
            <a:chExt cx="1495425" cy="1819275"/>
          </a:xfrm>
        </p:grpSpPr>
        <p:sp>
          <p:nvSpPr>
            <p:cNvPr id="330" name="Oval 329"/>
            <p:cNvSpPr/>
            <p:nvPr/>
          </p:nvSpPr>
          <p:spPr>
            <a:xfrm>
              <a:off x="15170150" y="8405813"/>
              <a:ext cx="546100" cy="5461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1" name="Freeform 388"/>
            <p:cNvSpPr>
              <a:spLocks noEditPoints="1"/>
            </p:cNvSpPr>
            <p:nvPr/>
          </p:nvSpPr>
          <p:spPr bwMode="auto">
            <a:xfrm>
              <a:off x="14695488" y="7945438"/>
              <a:ext cx="1495425" cy="1819275"/>
            </a:xfrm>
            <a:custGeom>
              <a:avLst/>
              <a:gdLst>
                <a:gd name="T0" fmla="*/ 1134 w 1328"/>
                <a:gd name="T1" fmla="*/ 1133 h 1633"/>
                <a:gd name="T2" fmla="*/ 1183 w 1328"/>
                <a:gd name="T3" fmla="*/ 879 h 1633"/>
                <a:gd name="T4" fmla="*/ 1328 w 1328"/>
                <a:gd name="T5" fmla="*/ 664 h 1633"/>
                <a:gd name="T6" fmla="*/ 1183 w 1328"/>
                <a:gd name="T7" fmla="*/ 449 h 1633"/>
                <a:gd name="T8" fmla="*/ 1134 w 1328"/>
                <a:gd name="T9" fmla="*/ 194 h 1633"/>
                <a:gd name="T10" fmla="*/ 879 w 1328"/>
                <a:gd name="T11" fmla="*/ 145 h 1633"/>
                <a:gd name="T12" fmla="*/ 664 w 1328"/>
                <a:gd name="T13" fmla="*/ 0 h 1633"/>
                <a:gd name="T14" fmla="*/ 449 w 1328"/>
                <a:gd name="T15" fmla="*/ 145 h 1633"/>
                <a:gd name="T16" fmla="*/ 194 w 1328"/>
                <a:gd name="T17" fmla="*/ 194 h 1633"/>
                <a:gd name="T18" fmla="*/ 145 w 1328"/>
                <a:gd name="T19" fmla="*/ 449 h 1633"/>
                <a:gd name="T20" fmla="*/ 0 w 1328"/>
                <a:gd name="T21" fmla="*/ 664 h 1633"/>
                <a:gd name="T22" fmla="*/ 145 w 1328"/>
                <a:gd name="T23" fmla="*/ 879 h 1633"/>
                <a:gd name="T24" fmla="*/ 194 w 1328"/>
                <a:gd name="T25" fmla="*/ 1133 h 1633"/>
                <a:gd name="T26" fmla="*/ 64 w 1328"/>
                <a:gd name="T27" fmla="*/ 1418 h 1633"/>
                <a:gd name="T28" fmla="*/ 82 w 1328"/>
                <a:gd name="T29" fmla="*/ 1453 h 1633"/>
                <a:gd name="T30" fmla="*/ 376 w 1328"/>
                <a:gd name="T31" fmla="*/ 1623 h 1633"/>
                <a:gd name="T32" fmla="*/ 397 w 1328"/>
                <a:gd name="T33" fmla="*/ 1633 h 1633"/>
                <a:gd name="T34" fmla="*/ 597 w 1328"/>
                <a:gd name="T35" fmla="*/ 1307 h 1633"/>
                <a:gd name="T36" fmla="*/ 731 w 1328"/>
                <a:gd name="T37" fmla="*/ 1307 h 1633"/>
                <a:gd name="T38" fmla="*/ 931 w 1328"/>
                <a:gd name="T39" fmla="*/ 1633 h 1633"/>
                <a:gd name="T40" fmla="*/ 952 w 1328"/>
                <a:gd name="T41" fmla="*/ 1623 h 1633"/>
                <a:gd name="T42" fmla="*/ 1246 w 1328"/>
                <a:gd name="T43" fmla="*/ 1453 h 1633"/>
                <a:gd name="T44" fmla="*/ 1264 w 1328"/>
                <a:gd name="T45" fmla="*/ 1418 h 1633"/>
                <a:gd name="T46" fmla="*/ 393 w 1328"/>
                <a:gd name="T47" fmla="*/ 1565 h 1633"/>
                <a:gd name="T48" fmla="*/ 281 w 1328"/>
                <a:gd name="T49" fmla="*/ 1429 h 1633"/>
                <a:gd name="T50" fmla="*/ 264 w 1328"/>
                <a:gd name="T51" fmla="*/ 1167 h 1633"/>
                <a:gd name="T52" fmla="*/ 416 w 1328"/>
                <a:gd name="T53" fmla="*/ 1174 h 1633"/>
                <a:gd name="T54" fmla="*/ 325 w 1328"/>
                <a:gd name="T55" fmla="*/ 1379 h 1633"/>
                <a:gd name="T56" fmla="*/ 358 w 1328"/>
                <a:gd name="T57" fmla="*/ 1370 h 1633"/>
                <a:gd name="T58" fmla="*/ 462 w 1328"/>
                <a:gd name="T59" fmla="*/ 1190 h 1633"/>
                <a:gd name="T60" fmla="*/ 559 w 1328"/>
                <a:gd name="T61" fmla="*/ 1277 h 1633"/>
                <a:gd name="T62" fmla="*/ 558 w 1328"/>
                <a:gd name="T63" fmla="*/ 1210 h 1633"/>
                <a:gd name="T64" fmla="*/ 349 w 1328"/>
                <a:gd name="T65" fmla="*/ 1124 h 1633"/>
                <a:gd name="T66" fmla="*/ 204 w 1328"/>
                <a:gd name="T67" fmla="*/ 979 h 1633"/>
                <a:gd name="T68" fmla="*/ 118 w 1328"/>
                <a:gd name="T69" fmla="*/ 770 h 1633"/>
                <a:gd name="T70" fmla="*/ 118 w 1328"/>
                <a:gd name="T71" fmla="*/ 558 h 1633"/>
                <a:gd name="T72" fmla="*/ 204 w 1328"/>
                <a:gd name="T73" fmla="*/ 349 h 1633"/>
                <a:gd name="T74" fmla="*/ 349 w 1328"/>
                <a:gd name="T75" fmla="*/ 204 h 1633"/>
                <a:gd name="T76" fmla="*/ 558 w 1328"/>
                <a:gd name="T77" fmla="*/ 118 h 1633"/>
                <a:gd name="T78" fmla="*/ 770 w 1328"/>
                <a:gd name="T79" fmla="*/ 118 h 1633"/>
                <a:gd name="T80" fmla="*/ 979 w 1328"/>
                <a:gd name="T81" fmla="*/ 204 h 1633"/>
                <a:gd name="T82" fmla="*/ 1124 w 1328"/>
                <a:gd name="T83" fmla="*/ 349 h 1633"/>
                <a:gd name="T84" fmla="*/ 1210 w 1328"/>
                <a:gd name="T85" fmla="*/ 558 h 1633"/>
                <a:gd name="T86" fmla="*/ 1210 w 1328"/>
                <a:gd name="T87" fmla="*/ 770 h 1633"/>
                <a:gd name="T88" fmla="*/ 1124 w 1328"/>
                <a:gd name="T89" fmla="*/ 979 h 1633"/>
                <a:gd name="T90" fmla="*/ 979 w 1328"/>
                <a:gd name="T91" fmla="*/ 1124 h 1633"/>
                <a:gd name="T92" fmla="*/ 770 w 1328"/>
                <a:gd name="T93" fmla="*/ 1210 h 1633"/>
                <a:gd name="T94" fmla="*/ 558 w 1328"/>
                <a:gd name="T95" fmla="*/ 1210 h 1633"/>
                <a:gd name="T96" fmla="*/ 1030 w 1328"/>
                <a:gd name="T97" fmla="*/ 1438 h 1633"/>
                <a:gd name="T98" fmla="*/ 769 w 1328"/>
                <a:gd name="T99" fmla="*/ 1277 h 1633"/>
                <a:gd name="T100" fmla="*/ 870 w 1328"/>
                <a:gd name="T101" fmla="*/ 1187 h 1633"/>
                <a:gd name="T102" fmla="*/ 976 w 1328"/>
                <a:gd name="T103" fmla="*/ 1370 h 1633"/>
                <a:gd name="T104" fmla="*/ 1009 w 1328"/>
                <a:gd name="T105" fmla="*/ 1379 h 1633"/>
                <a:gd name="T106" fmla="*/ 918 w 1328"/>
                <a:gd name="T107" fmla="*/ 1174 h 1633"/>
                <a:gd name="T108" fmla="*/ 1064 w 1328"/>
                <a:gd name="T109" fmla="*/ 1167 h 1633"/>
                <a:gd name="T110" fmla="*/ 1047 w 1328"/>
                <a:gd name="T111" fmla="*/ 1429 h 1633"/>
                <a:gd name="T112" fmla="*/ 1047 w 1328"/>
                <a:gd name="T113" fmla="*/ 1429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8" h="1633">
                  <a:moveTo>
                    <a:pt x="1110" y="1151"/>
                  </a:moveTo>
                  <a:cubicBezTo>
                    <a:pt x="1118" y="1146"/>
                    <a:pt x="1126" y="1140"/>
                    <a:pt x="1134" y="1133"/>
                  </a:cubicBezTo>
                  <a:cubicBezTo>
                    <a:pt x="1172" y="1095"/>
                    <a:pt x="1172" y="1036"/>
                    <a:pt x="1172" y="979"/>
                  </a:cubicBezTo>
                  <a:cubicBezTo>
                    <a:pt x="1172" y="943"/>
                    <a:pt x="1172" y="905"/>
                    <a:pt x="1183" y="879"/>
                  </a:cubicBezTo>
                  <a:cubicBezTo>
                    <a:pt x="1193" y="854"/>
                    <a:pt x="1218" y="830"/>
                    <a:pt x="1244" y="804"/>
                  </a:cubicBezTo>
                  <a:cubicBezTo>
                    <a:pt x="1285" y="763"/>
                    <a:pt x="1328" y="720"/>
                    <a:pt x="1328" y="664"/>
                  </a:cubicBezTo>
                  <a:cubicBezTo>
                    <a:pt x="1328" y="607"/>
                    <a:pt x="1285" y="565"/>
                    <a:pt x="1244" y="524"/>
                  </a:cubicBezTo>
                  <a:cubicBezTo>
                    <a:pt x="1218" y="498"/>
                    <a:pt x="1193" y="473"/>
                    <a:pt x="1183" y="449"/>
                  </a:cubicBezTo>
                  <a:cubicBezTo>
                    <a:pt x="1172" y="423"/>
                    <a:pt x="1172" y="385"/>
                    <a:pt x="1172" y="348"/>
                  </a:cubicBezTo>
                  <a:cubicBezTo>
                    <a:pt x="1172" y="291"/>
                    <a:pt x="1172" y="232"/>
                    <a:pt x="1134" y="194"/>
                  </a:cubicBezTo>
                  <a:cubicBezTo>
                    <a:pt x="1095" y="156"/>
                    <a:pt x="1036" y="156"/>
                    <a:pt x="979" y="156"/>
                  </a:cubicBezTo>
                  <a:cubicBezTo>
                    <a:pt x="943" y="156"/>
                    <a:pt x="905" y="156"/>
                    <a:pt x="879" y="145"/>
                  </a:cubicBezTo>
                  <a:cubicBezTo>
                    <a:pt x="854" y="135"/>
                    <a:pt x="830" y="110"/>
                    <a:pt x="804" y="84"/>
                  </a:cubicBezTo>
                  <a:cubicBezTo>
                    <a:pt x="763" y="42"/>
                    <a:pt x="721" y="0"/>
                    <a:pt x="664" y="0"/>
                  </a:cubicBezTo>
                  <a:cubicBezTo>
                    <a:pt x="607" y="0"/>
                    <a:pt x="565" y="42"/>
                    <a:pt x="524" y="84"/>
                  </a:cubicBezTo>
                  <a:cubicBezTo>
                    <a:pt x="498" y="110"/>
                    <a:pt x="474" y="135"/>
                    <a:pt x="449" y="145"/>
                  </a:cubicBezTo>
                  <a:cubicBezTo>
                    <a:pt x="423" y="156"/>
                    <a:pt x="385" y="156"/>
                    <a:pt x="349" y="156"/>
                  </a:cubicBezTo>
                  <a:cubicBezTo>
                    <a:pt x="292" y="156"/>
                    <a:pt x="233" y="156"/>
                    <a:pt x="194" y="194"/>
                  </a:cubicBezTo>
                  <a:cubicBezTo>
                    <a:pt x="156" y="232"/>
                    <a:pt x="156" y="291"/>
                    <a:pt x="156" y="348"/>
                  </a:cubicBezTo>
                  <a:cubicBezTo>
                    <a:pt x="156" y="385"/>
                    <a:pt x="156" y="423"/>
                    <a:pt x="145" y="449"/>
                  </a:cubicBezTo>
                  <a:cubicBezTo>
                    <a:pt x="135" y="473"/>
                    <a:pt x="110" y="498"/>
                    <a:pt x="84" y="524"/>
                  </a:cubicBezTo>
                  <a:cubicBezTo>
                    <a:pt x="43" y="565"/>
                    <a:pt x="0" y="607"/>
                    <a:pt x="0" y="664"/>
                  </a:cubicBezTo>
                  <a:cubicBezTo>
                    <a:pt x="0" y="720"/>
                    <a:pt x="43" y="763"/>
                    <a:pt x="84" y="804"/>
                  </a:cubicBezTo>
                  <a:cubicBezTo>
                    <a:pt x="110" y="830"/>
                    <a:pt x="135" y="854"/>
                    <a:pt x="145" y="879"/>
                  </a:cubicBezTo>
                  <a:cubicBezTo>
                    <a:pt x="156" y="905"/>
                    <a:pt x="156" y="943"/>
                    <a:pt x="156" y="979"/>
                  </a:cubicBezTo>
                  <a:cubicBezTo>
                    <a:pt x="156" y="1036"/>
                    <a:pt x="156" y="1095"/>
                    <a:pt x="194" y="1133"/>
                  </a:cubicBezTo>
                  <a:cubicBezTo>
                    <a:pt x="202" y="1140"/>
                    <a:pt x="210" y="1146"/>
                    <a:pt x="218" y="1151"/>
                  </a:cubicBezTo>
                  <a:cubicBezTo>
                    <a:pt x="64" y="1418"/>
                    <a:pt x="64" y="1418"/>
                    <a:pt x="64" y="1418"/>
                  </a:cubicBezTo>
                  <a:cubicBezTo>
                    <a:pt x="60" y="1425"/>
                    <a:pt x="60" y="1433"/>
                    <a:pt x="63" y="1440"/>
                  </a:cubicBezTo>
                  <a:cubicBezTo>
                    <a:pt x="67" y="1448"/>
                    <a:pt x="74" y="1453"/>
                    <a:pt x="82" y="1453"/>
                  </a:cubicBezTo>
                  <a:cubicBezTo>
                    <a:pt x="265" y="1475"/>
                    <a:pt x="265" y="1475"/>
                    <a:pt x="265" y="1475"/>
                  </a:cubicBezTo>
                  <a:cubicBezTo>
                    <a:pt x="376" y="1623"/>
                    <a:pt x="376" y="1623"/>
                    <a:pt x="376" y="1623"/>
                  </a:cubicBezTo>
                  <a:cubicBezTo>
                    <a:pt x="381" y="1629"/>
                    <a:pt x="388" y="1633"/>
                    <a:pt x="395" y="1633"/>
                  </a:cubicBezTo>
                  <a:cubicBezTo>
                    <a:pt x="396" y="1633"/>
                    <a:pt x="396" y="1633"/>
                    <a:pt x="397" y="1633"/>
                  </a:cubicBezTo>
                  <a:cubicBezTo>
                    <a:pt x="405" y="1632"/>
                    <a:pt x="412" y="1628"/>
                    <a:pt x="416" y="1621"/>
                  </a:cubicBezTo>
                  <a:cubicBezTo>
                    <a:pt x="597" y="1307"/>
                    <a:pt x="597" y="1307"/>
                    <a:pt x="597" y="1307"/>
                  </a:cubicBezTo>
                  <a:cubicBezTo>
                    <a:pt x="617" y="1320"/>
                    <a:pt x="639" y="1328"/>
                    <a:pt x="664" y="1328"/>
                  </a:cubicBezTo>
                  <a:cubicBezTo>
                    <a:pt x="689" y="1328"/>
                    <a:pt x="711" y="1320"/>
                    <a:pt x="731" y="1307"/>
                  </a:cubicBezTo>
                  <a:cubicBezTo>
                    <a:pt x="912" y="1621"/>
                    <a:pt x="912" y="1621"/>
                    <a:pt x="912" y="1621"/>
                  </a:cubicBezTo>
                  <a:cubicBezTo>
                    <a:pt x="916" y="1628"/>
                    <a:pt x="923" y="1632"/>
                    <a:pt x="931" y="1633"/>
                  </a:cubicBezTo>
                  <a:cubicBezTo>
                    <a:pt x="932" y="1633"/>
                    <a:pt x="932" y="1633"/>
                    <a:pt x="933" y="1633"/>
                  </a:cubicBezTo>
                  <a:cubicBezTo>
                    <a:pt x="940" y="1633"/>
                    <a:pt x="947" y="1629"/>
                    <a:pt x="952" y="1623"/>
                  </a:cubicBezTo>
                  <a:cubicBezTo>
                    <a:pt x="1063" y="1475"/>
                    <a:pt x="1063" y="1475"/>
                    <a:pt x="1063" y="1475"/>
                  </a:cubicBezTo>
                  <a:cubicBezTo>
                    <a:pt x="1246" y="1453"/>
                    <a:pt x="1246" y="1453"/>
                    <a:pt x="1246" y="1453"/>
                  </a:cubicBezTo>
                  <a:cubicBezTo>
                    <a:pt x="1254" y="1453"/>
                    <a:pt x="1261" y="1448"/>
                    <a:pt x="1265" y="1440"/>
                  </a:cubicBezTo>
                  <a:cubicBezTo>
                    <a:pt x="1268" y="1433"/>
                    <a:pt x="1268" y="1425"/>
                    <a:pt x="1264" y="1418"/>
                  </a:cubicBezTo>
                  <a:lnTo>
                    <a:pt x="1110" y="1151"/>
                  </a:lnTo>
                  <a:close/>
                  <a:moveTo>
                    <a:pt x="393" y="1565"/>
                  </a:moveTo>
                  <a:cubicBezTo>
                    <a:pt x="298" y="1438"/>
                    <a:pt x="298" y="1438"/>
                    <a:pt x="298" y="1438"/>
                  </a:cubicBezTo>
                  <a:cubicBezTo>
                    <a:pt x="294" y="1433"/>
                    <a:pt x="288" y="1430"/>
                    <a:pt x="281" y="1429"/>
                  </a:cubicBezTo>
                  <a:cubicBezTo>
                    <a:pt x="124" y="1410"/>
                    <a:pt x="124" y="1410"/>
                    <a:pt x="124" y="1410"/>
                  </a:cubicBezTo>
                  <a:cubicBezTo>
                    <a:pt x="264" y="1167"/>
                    <a:pt x="264" y="1167"/>
                    <a:pt x="264" y="1167"/>
                  </a:cubicBezTo>
                  <a:cubicBezTo>
                    <a:pt x="291" y="1172"/>
                    <a:pt x="320" y="1172"/>
                    <a:pt x="349" y="1172"/>
                  </a:cubicBezTo>
                  <a:cubicBezTo>
                    <a:pt x="372" y="1172"/>
                    <a:pt x="395" y="1172"/>
                    <a:pt x="416" y="1174"/>
                  </a:cubicBezTo>
                  <a:cubicBezTo>
                    <a:pt x="316" y="1346"/>
                    <a:pt x="316" y="1346"/>
                    <a:pt x="316" y="1346"/>
                  </a:cubicBezTo>
                  <a:cubicBezTo>
                    <a:pt x="310" y="1358"/>
                    <a:pt x="314" y="1373"/>
                    <a:pt x="325" y="1379"/>
                  </a:cubicBezTo>
                  <a:cubicBezTo>
                    <a:pt x="329" y="1381"/>
                    <a:pt x="333" y="1382"/>
                    <a:pt x="337" y="1382"/>
                  </a:cubicBezTo>
                  <a:cubicBezTo>
                    <a:pt x="345" y="1382"/>
                    <a:pt x="353" y="1378"/>
                    <a:pt x="358" y="1370"/>
                  </a:cubicBezTo>
                  <a:cubicBezTo>
                    <a:pt x="462" y="1190"/>
                    <a:pt x="462" y="1190"/>
                    <a:pt x="462" y="1190"/>
                  </a:cubicBezTo>
                  <a:cubicBezTo>
                    <a:pt x="462" y="1190"/>
                    <a:pt x="462" y="1190"/>
                    <a:pt x="462" y="1190"/>
                  </a:cubicBezTo>
                  <a:cubicBezTo>
                    <a:pt x="482" y="1202"/>
                    <a:pt x="503" y="1222"/>
                    <a:pt x="524" y="1244"/>
                  </a:cubicBezTo>
                  <a:cubicBezTo>
                    <a:pt x="535" y="1255"/>
                    <a:pt x="547" y="1267"/>
                    <a:pt x="559" y="1277"/>
                  </a:cubicBezTo>
                  <a:lnTo>
                    <a:pt x="393" y="1565"/>
                  </a:lnTo>
                  <a:close/>
                  <a:moveTo>
                    <a:pt x="558" y="1210"/>
                  </a:moveTo>
                  <a:cubicBezTo>
                    <a:pt x="530" y="1181"/>
                    <a:pt x="501" y="1152"/>
                    <a:pt x="467" y="1138"/>
                  </a:cubicBezTo>
                  <a:cubicBezTo>
                    <a:pt x="432" y="1124"/>
                    <a:pt x="390" y="1124"/>
                    <a:pt x="349" y="1124"/>
                  </a:cubicBezTo>
                  <a:cubicBezTo>
                    <a:pt x="299" y="1124"/>
                    <a:pt x="253" y="1123"/>
                    <a:pt x="228" y="1099"/>
                  </a:cubicBezTo>
                  <a:cubicBezTo>
                    <a:pt x="204" y="1075"/>
                    <a:pt x="204" y="1028"/>
                    <a:pt x="204" y="979"/>
                  </a:cubicBezTo>
                  <a:cubicBezTo>
                    <a:pt x="204" y="938"/>
                    <a:pt x="204" y="895"/>
                    <a:pt x="189" y="860"/>
                  </a:cubicBezTo>
                  <a:cubicBezTo>
                    <a:pt x="176" y="827"/>
                    <a:pt x="146" y="798"/>
                    <a:pt x="118" y="770"/>
                  </a:cubicBezTo>
                  <a:cubicBezTo>
                    <a:pt x="84" y="736"/>
                    <a:pt x="48" y="700"/>
                    <a:pt x="48" y="664"/>
                  </a:cubicBezTo>
                  <a:cubicBezTo>
                    <a:pt x="48" y="627"/>
                    <a:pt x="84" y="592"/>
                    <a:pt x="118" y="558"/>
                  </a:cubicBezTo>
                  <a:cubicBezTo>
                    <a:pt x="146" y="530"/>
                    <a:pt x="176" y="501"/>
                    <a:pt x="189" y="467"/>
                  </a:cubicBezTo>
                  <a:cubicBezTo>
                    <a:pt x="204" y="432"/>
                    <a:pt x="204" y="390"/>
                    <a:pt x="204" y="349"/>
                  </a:cubicBezTo>
                  <a:cubicBezTo>
                    <a:pt x="204" y="299"/>
                    <a:pt x="204" y="252"/>
                    <a:pt x="228" y="228"/>
                  </a:cubicBezTo>
                  <a:cubicBezTo>
                    <a:pt x="253" y="204"/>
                    <a:pt x="299" y="204"/>
                    <a:pt x="349" y="204"/>
                  </a:cubicBezTo>
                  <a:cubicBezTo>
                    <a:pt x="390" y="204"/>
                    <a:pt x="432" y="204"/>
                    <a:pt x="467" y="189"/>
                  </a:cubicBezTo>
                  <a:cubicBezTo>
                    <a:pt x="501" y="175"/>
                    <a:pt x="530" y="146"/>
                    <a:pt x="558" y="118"/>
                  </a:cubicBezTo>
                  <a:cubicBezTo>
                    <a:pt x="592" y="83"/>
                    <a:pt x="627" y="48"/>
                    <a:pt x="664" y="48"/>
                  </a:cubicBezTo>
                  <a:cubicBezTo>
                    <a:pt x="701" y="48"/>
                    <a:pt x="736" y="83"/>
                    <a:pt x="770" y="118"/>
                  </a:cubicBezTo>
                  <a:cubicBezTo>
                    <a:pt x="798" y="146"/>
                    <a:pt x="827" y="175"/>
                    <a:pt x="861" y="189"/>
                  </a:cubicBezTo>
                  <a:cubicBezTo>
                    <a:pt x="896" y="204"/>
                    <a:pt x="938" y="204"/>
                    <a:pt x="979" y="204"/>
                  </a:cubicBezTo>
                  <a:cubicBezTo>
                    <a:pt x="1029" y="204"/>
                    <a:pt x="1075" y="204"/>
                    <a:pt x="1100" y="228"/>
                  </a:cubicBezTo>
                  <a:cubicBezTo>
                    <a:pt x="1124" y="252"/>
                    <a:pt x="1124" y="299"/>
                    <a:pt x="1124" y="349"/>
                  </a:cubicBezTo>
                  <a:cubicBezTo>
                    <a:pt x="1124" y="390"/>
                    <a:pt x="1124" y="432"/>
                    <a:pt x="1139" y="467"/>
                  </a:cubicBezTo>
                  <a:cubicBezTo>
                    <a:pt x="1152" y="501"/>
                    <a:pt x="1182" y="530"/>
                    <a:pt x="1210" y="558"/>
                  </a:cubicBezTo>
                  <a:cubicBezTo>
                    <a:pt x="1244" y="592"/>
                    <a:pt x="1280" y="627"/>
                    <a:pt x="1280" y="664"/>
                  </a:cubicBezTo>
                  <a:cubicBezTo>
                    <a:pt x="1280" y="700"/>
                    <a:pt x="1244" y="736"/>
                    <a:pt x="1210" y="770"/>
                  </a:cubicBezTo>
                  <a:cubicBezTo>
                    <a:pt x="1182" y="798"/>
                    <a:pt x="1152" y="827"/>
                    <a:pt x="1139" y="860"/>
                  </a:cubicBezTo>
                  <a:cubicBezTo>
                    <a:pt x="1124" y="895"/>
                    <a:pt x="1124" y="938"/>
                    <a:pt x="1124" y="979"/>
                  </a:cubicBezTo>
                  <a:cubicBezTo>
                    <a:pt x="1124" y="1028"/>
                    <a:pt x="1124" y="1075"/>
                    <a:pt x="1100" y="1099"/>
                  </a:cubicBezTo>
                  <a:cubicBezTo>
                    <a:pt x="1075" y="1123"/>
                    <a:pt x="1029" y="1124"/>
                    <a:pt x="979" y="1124"/>
                  </a:cubicBezTo>
                  <a:cubicBezTo>
                    <a:pt x="938" y="1124"/>
                    <a:pt x="896" y="1124"/>
                    <a:pt x="861" y="1138"/>
                  </a:cubicBezTo>
                  <a:cubicBezTo>
                    <a:pt x="827" y="1152"/>
                    <a:pt x="798" y="1181"/>
                    <a:pt x="770" y="1210"/>
                  </a:cubicBezTo>
                  <a:cubicBezTo>
                    <a:pt x="736" y="1244"/>
                    <a:pt x="701" y="1280"/>
                    <a:pt x="664" y="1280"/>
                  </a:cubicBezTo>
                  <a:cubicBezTo>
                    <a:pt x="627" y="1280"/>
                    <a:pt x="592" y="1244"/>
                    <a:pt x="558" y="1210"/>
                  </a:cubicBezTo>
                  <a:close/>
                  <a:moveTo>
                    <a:pt x="1047" y="1429"/>
                  </a:moveTo>
                  <a:cubicBezTo>
                    <a:pt x="1040" y="1430"/>
                    <a:pt x="1034" y="1433"/>
                    <a:pt x="1030" y="1438"/>
                  </a:cubicBezTo>
                  <a:cubicBezTo>
                    <a:pt x="935" y="1565"/>
                    <a:pt x="935" y="1565"/>
                    <a:pt x="935" y="1565"/>
                  </a:cubicBezTo>
                  <a:cubicBezTo>
                    <a:pt x="769" y="1277"/>
                    <a:pt x="769" y="1277"/>
                    <a:pt x="769" y="1277"/>
                  </a:cubicBezTo>
                  <a:cubicBezTo>
                    <a:pt x="781" y="1267"/>
                    <a:pt x="793" y="1255"/>
                    <a:pt x="804" y="1244"/>
                  </a:cubicBezTo>
                  <a:cubicBezTo>
                    <a:pt x="827" y="1221"/>
                    <a:pt x="849" y="1199"/>
                    <a:pt x="870" y="1187"/>
                  </a:cubicBezTo>
                  <a:cubicBezTo>
                    <a:pt x="871" y="1188"/>
                    <a:pt x="871" y="1189"/>
                    <a:pt x="872" y="1190"/>
                  </a:cubicBezTo>
                  <a:cubicBezTo>
                    <a:pt x="976" y="1370"/>
                    <a:pt x="976" y="1370"/>
                    <a:pt x="976" y="1370"/>
                  </a:cubicBezTo>
                  <a:cubicBezTo>
                    <a:pt x="980" y="1378"/>
                    <a:pt x="989" y="1382"/>
                    <a:pt x="997" y="1382"/>
                  </a:cubicBezTo>
                  <a:cubicBezTo>
                    <a:pt x="1001" y="1382"/>
                    <a:pt x="1005" y="1381"/>
                    <a:pt x="1009" y="1379"/>
                  </a:cubicBezTo>
                  <a:cubicBezTo>
                    <a:pt x="1020" y="1373"/>
                    <a:pt x="1024" y="1358"/>
                    <a:pt x="1018" y="1346"/>
                  </a:cubicBezTo>
                  <a:cubicBezTo>
                    <a:pt x="918" y="1174"/>
                    <a:pt x="918" y="1174"/>
                    <a:pt x="918" y="1174"/>
                  </a:cubicBezTo>
                  <a:cubicBezTo>
                    <a:pt x="937" y="1172"/>
                    <a:pt x="958" y="1172"/>
                    <a:pt x="979" y="1172"/>
                  </a:cubicBezTo>
                  <a:cubicBezTo>
                    <a:pt x="1008" y="1172"/>
                    <a:pt x="1037" y="1172"/>
                    <a:pt x="1064" y="1167"/>
                  </a:cubicBezTo>
                  <a:cubicBezTo>
                    <a:pt x="1204" y="1410"/>
                    <a:pt x="1204" y="1410"/>
                    <a:pt x="1204" y="1410"/>
                  </a:cubicBezTo>
                  <a:lnTo>
                    <a:pt x="1047" y="1429"/>
                  </a:lnTo>
                  <a:close/>
                  <a:moveTo>
                    <a:pt x="1047" y="1429"/>
                  </a:moveTo>
                  <a:cubicBezTo>
                    <a:pt x="1047" y="1429"/>
                    <a:pt x="1047" y="1429"/>
                    <a:pt x="1047" y="14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2" name="Freeform 389"/>
            <p:cNvSpPr>
              <a:spLocks noEditPoints="1"/>
            </p:cNvSpPr>
            <p:nvPr/>
          </p:nvSpPr>
          <p:spPr bwMode="auto">
            <a:xfrm>
              <a:off x="14954250" y="8201025"/>
              <a:ext cx="977900" cy="966788"/>
            </a:xfrm>
            <a:custGeom>
              <a:avLst/>
              <a:gdLst>
                <a:gd name="T0" fmla="*/ 868 w 868"/>
                <a:gd name="T1" fmla="*/ 434 h 867"/>
                <a:gd name="T2" fmla="*/ 434 w 868"/>
                <a:gd name="T3" fmla="*/ 0 h 867"/>
                <a:gd name="T4" fmla="*/ 0 w 868"/>
                <a:gd name="T5" fmla="*/ 434 h 867"/>
                <a:gd name="T6" fmla="*/ 434 w 868"/>
                <a:gd name="T7" fmla="*/ 867 h 867"/>
                <a:gd name="T8" fmla="*/ 868 w 868"/>
                <a:gd name="T9" fmla="*/ 434 h 867"/>
                <a:gd name="T10" fmla="*/ 434 w 868"/>
                <a:gd name="T11" fmla="*/ 819 h 867"/>
                <a:gd name="T12" fmla="*/ 48 w 868"/>
                <a:gd name="T13" fmla="*/ 434 h 867"/>
                <a:gd name="T14" fmla="*/ 434 w 868"/>
                <a:gd name="T15" fmla="*/ 48 h 867"/>
                <a:gd name="T16" fmla="*/ 820 w 868"/>
                <a:gd name="T17" fmla="*/ 434 h 867"/>
                <a:gd name="T18" fmla="*/ 434 w 868"/>
                <a:gd name="T19" fmla="*/ 819 h 867"/>
                <a:gd name="T20" fmla="*/ 434 w 868"/>
                <a:gd name="T21" fmla="*/ 819 h 867"/>
                <a:gd name="T22" fmla="*/ 434 w 868"/>
                <a:gd name="T23" fmla="*/ 81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8" h="867">
                  <a:moveTo>
                    <a:pt x="868" y="434"/>
                  </a:moveTo>
                  <a:cubicBezTo>
                    <a:pt x="868" y="195"/>
                    <a:pt x="673" y="0"/>
                    <a:pt x="434" y="0"/>
                  </a:cubicBezTo>
                  <a:cubicBezTo>
                    <a:pt x="195" y="0"/>
                    <a:pt x="0" y="195"/>
                    <a:pt x="0" y="434"/>
                  </a:cubicBezTo>
                  <a:cubicBezTo>
                    <a:pt x="0" y="673"/>
                    <a:pt x="195" y="867"/>
                    <a:pt x="434" y="867"/>
                  </a:cubicBezTo>
                  <a:cubicBezTo>
                    <a:pt x="673" y="867"/>
                    <a:pt x="868" y="673"/>
                    <a:pt x="868" y="434"/>
                  </a:cubicBezTo>
                  <a:close/>
                  <a:moveTo>
                    <a:pt x="434" y="819"/>
                  </a:moveTo>
                  <a:cubicBezTo>
                    <a:pt x="221" y="819"/>
                    <a:pt x="48" y="646"/>
                    <a:pt x="48" y="434"/>
                  </a:cubicBezTo>
                  <a:cubicBezTo>
                    <a:pt x="48" y="221"/>
                    <a:pt x="221" y="48"/>
                    <a:pt x="434" y="48"/>
                  </a:cubicBezTo>
                  <a:cubicBezTo>
                    <a:pt x="647" y="48"/>
                    <a:pt x="820" y="221"/>
                    <a:pt x="820" y="434"/>
                  </a:cubicBezTo>
                  <a:cubicBezTo>
                    <a:pt x="820" y="646"/>
                    <a:pt x="647" y="819"/>
                    <a:pt x="434" y="819"/>
                  </a:cubicBezTo>
                  <a:close/>
                  <a:moveTo>
                    <a:pt x="434" y="819"/>
                  </a:moveTo>
                  <a:cubicBezTo>
                    <a:pt x="434" y="819"/>
                    <a:pt x="434" y="819"/>
                    <a:pt x="434" y="81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Freeform 390"/>
            <p:cNvSpPr>
              <a:spLocks noEditPoints="1"/>
            </p:cNvSpPr>
            <p:nvPr/>
          </p:nvSpPr>
          <p:spPr bwMode="auto">
            <a:xfrm>
              <a:off x="15070138" y="8316913"/>
              <a:ext cx="746125" cy="736600"/>
            </a:xfrm>
            <a:custGeom>
              <a:avLst/>
              <a:gdLst>
                <a:gd name="T0" fmla="*/ 331 w 662"/>
                <a:gd name="T1" fmla="*/ 0 h 662"/>
                <a:gd name="T2" fmla="*/ 0 w 662"/>
                <a:gd name="T3" fmla="*/ 331 h 662"/>
                <a:gd name="T4" fmla="*/ 62 w 662"/>
                <a:gd name="T5" fmla="*/ 524 h 662"/>
                <a:gd name="T6" fmla="*/ 96 w 662"/>
                <a:gd name="T7" fmla="*/ 529 h 662"/>
                <a:gd name="T8" fmla="*/ 101 w 662"/>
                <a:gd name="T9" fmla="*/ 496 h 662"/>
                <a:gd name="T10" fmla="*/ 48 w 662"/>
                <a:gd name="T11" fmla="*/ 331 h 662"/>
                <a:gd name="T12" fmla="*/ 331 w 662"/>
                <a:gd name="T13" fmla="*/ 48 h 662"/>
                <a:gd name="T14" fmla="*/ 614 w 662"/>
                <a:gd name="T15" fmla="*/ 331 h 662"/>
                <a:gd name="T16" fmla="*/ 331 w 662"/>
                <a:gd name="T17" fmla="*/ 614 h 662"/>
                <a:gd name="T18" fmla="*/ 189 w 662"/>
                <a:gd name="T19" fmla="*/ 576 h 662"/>
                <a:gd name="T20" fmla="*/ 157 w 662"/>
                <a:gd name="T21" fmla="*/ 585 h 662"/>
                <a:gd name="T22" fmla="*/ 165 w 662"/>
                <a:gd name="T23" fmla="*/ 618 h 662"/>
                <a:gd name="T24" fmla="*/ 331 w 662"/>
                <a:gd name="T25" fmla="*/ 662 h 662"/>
                <a:gd name="T26" fmla="*/ 662 w 662"/>
                <a:gd name="T27" fmla="*/ 331 h 662"/>
                <a:gd name="T28" fmla="*/ 331 w 662"/>
                <a:gd name="T29" fmla="*/ 0 h 662"/>
                <a:gd name="T30" fmla="*/ 331 w 662"/>
                <a:gd name="T31" fmla="*/ 0 h 662"/>
                <a:gd name="T32" fmla="*/ 331 w 662"/>
                <a:gd name="T3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2" h="662">
                  <a:moveTo>
                    <a:pt x="331" y="0"/>
                  </a:moveTo>
                  <a:cubicBezTo>
                    <a:pt x="148" y="0"/>
                    <a:pt x="0" y="148"/>
                    <a:pt x="0" y="331"/>
                  </a:cubicBezTo>
                  <a:cubicBezTo>
                    <a:pt x="0" y="401"/>
                    <a:pt x="21" y="467"/>
                    <a:pt x="62" y="524"/>
                  </a:cubicBezTo>
                  <a:cubicBezTo>
                    <a:pt x="70" y="535"/>
                    <a:pt x="85" y="537"/>
                    <a:pt x="96" y="529"/>
                  </a:cubicBezTo>
                  <a:cubicBezTo>
                    <a:pt x="106" y="522"/>
                    <a:pt x="109" y="507"/>
                    <a:pt x="101" y="496"/>
                  </a:cubicBezTo>
                  <a:cubicBezTo>
                    <a:pt x="66" y="448"/>
                    <a:pt x="48" y="390"/>
                    <a:pt x="48" y="331"/>
                  </a:cubicBezTo>
                  <a:cubicBezTo>
                    <a:pt x="48" y="175"/>
                    <a:pt x="175" y="48"/>
                    <a:pt x="331" y="48"/>
                  </a:cubicBezTo>
                  <a:cubicBezTo>
                    <a:pt x="487" y="48"/>
                    <a:pt x="614" y="175"/>
                    <a:pt x="614" y="331"/>
                  </a:cubicBezTo>
                  <a:cubicBezTo>
                    <a:pt x="614" y="487"/>
                    <a:pt x="487" y="614"/>
                    <a:pt x="331" y="614"/>
                  </a:cubicBezTo>
                  <a:cubicBezTo>
                    <a:pt x="281" y="614"/>
                    <a:pt x="232" y="601"/>
                    <a:pt x="189" y="576"/>
                  </a:cubicBezTo>
                  <a:cubicBezTo>
                    <a:pt x="178" y="569"/>
                    <a:pt x="163" y="573"/>
                    <a:pt x="157" y="585"/>
                  </a:cubicBezTo>
                  <a:cubicBezTo>
                    <a:pt x="150" y="596"/>
                    <a:pt x="154" y="611"/>
                    <a:pt x="165" y="618"/>
                  </a:cubicBezTo>
                  <a:cubicBezTo>
                    <a:pt x="216" y="647"/>
                    <a:pt x="273" y="662"/>
                    <a:pt x="331" y="662"/>
                  </a:cubicBezTo>
                  <a:cubicBezTo>
                    <a:pt x="514" y="662"/>
                    <a:pt x="662" y="513"/>
                    <a:pt x="662" y="331"/>
                  </a:cubicBezTo>
                  <a:cubicBezTo>
                    <a:pt x="662" y="148"/>
                    <a:pt x="514" y="0"/>
                    <a:pt x="331" y="0"/>
                  </a:cubicBezTo>
                  <a:close/>
                  <a:moveTo>
                    <a:pt x="331" y="0"/>
                  </a:moveTo>
                  <a:cubicBezTo>
                    <a:pt x="331" y="0"/>
                    <a:pt x="331" y="0"/>
                    <a:pt x="33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4" name="Freeform 391"/>
            <p:cNvSpPr>
              <a:spLocks noEditPoints="1"/>
            </p:cNvSpPr>
            <p:nvPr/>
          </p:nvSpPr>
          <p:spPr bwMode="auto">
            <a:xfrm>
              <a:off x="15416213" y="8429625"/>
              <a:ext cx="285750" cy="282575"/>
            </a:xfrm>
            <a:custGeom>
              <a:avLst/>
              <a:gdLst>
                <a:gd name="T0" fmla="*/ 205 w 253"/>
                <a:gd name="T1" fmla="*/ 229 h 253"/>
                <a:gd name="T2" fmla="*/ 229 w 253"/>
                <a:gd name="T3" fmla="*/ 253 h 253"/>
                <a:gd name="T4" fmla="*/ 253 w 253"/>
                <a:gd name="T5" fmla="*/ 229 h 253"/>
                <a:gd name="T6" fmla="*/ 24 w 253"/>
                <a:gd name="T7" fmla="*/ 0 h 253"/>
                <a:gd name="T8" fmla="*/ 0 w 253"/>
                <a:gd name="T9" fmla="*/ 24 h 253"/>
                <a:gd name="T10" fmla="*/ 24 w 253"/>
                <a:gd name="T11" fmla="*/ 48 h 253"/>
                <a:gd name="T12" fmla="*/ 205 w 253"/>
                <a:gd name="T13" fmla="*/ 229 h 253"/>
                <a:gd name="T14" fmla="*/ 205 w 253"/>
                <a:gd name="T15" fmla="*/ 229 h 253"/>
                <a:gd name="T16" fmla="*/ 205 w 253"/>
                <a:gd name="T17" fmla="*/ 22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53">
                  <a:moveTo>
                    <a:pt x="205" y="229"/>
                  </a:moveTo>
                  <a:cubicBezTo>
                    <a:pt x="205" y="242"/>
                    <a:pt x="216" y="253"/>
                    <a:pt x="229" y="253"/>
                  </a:cubicBezTo>
                  <a:cubicBezTo>
                    <a:pt x="242" y="253"/>
                    <a:pt x="253" y="242"/>
                    <a:pt x="253" y="229"/>
                  </a:cubicBezTo>
                  <a:cubicBezTo>
                    <a:pt x="253" y="103"/>
                    <a:pt x="150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24" y="48"/>
                    <a:pt x="205" y="129"/>
                    <a:pt x="205" y="229"/>
                  </a:cubicBezTo>
                  <a:close/>
                  <a:moveTo>
                    <a:pt x="205" y="229"/>
                  </a:moveTo>
                  <a:cubicBezTo>
                    <a:pt x="205" y="229"/>
                    <a:pt x="205" y="229"/>
                    <a:pt x="205" y="2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448428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2820899" y="1347579"/>
            <a:ext cx="538100" cy="426720"/>
            <a:chOff x="5548313" y="2054226"/>
            <a:chExt cx="7178675" cy="569277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5767388" y="5540376"/>
              <a:ext cx="512763" cy="469900"/>
            </a:xfrm>
            <a:custGeom>
              <a:avLst/>
              <a:gdLst>
                <a:gd name="T0" fmla="*/ 14 w 117"/>
                <a:gd name="T1" fmla="*/ 102 h 108"/>
                <a:gd name="T2" fmla="*/ 31 w 117"/>
                <a:gd name="T3" fmla="*/ 108 h 108"/>
                <a:gd name="T4" fmla="*/ 52 w 117"/>
                <a:gd name="T5" fmla="*/ 98 h 108"/>
                <a:gd name="T6" fmla="*/ 101 w 117"/>
                <a:gd name="T7" fmla="*/ 53 h 108"/>
                <a:gd name="T8" fmla="*/ 108 w 117"/>
                <a:gd name="T9" fmla="*/ 15 h 108"/>
                <a:gd name="T10" fmla="*/ 71 w 117"/>
                <a:gd name="T11" fmla="*/ 8 h 108"/>
                <a:gd name="T12" fmla="*/ 10 w 117"/>
                <a:gd name="T13" fmla="*/ 64 h 108"/>
                <a:gd name="T14" fmla="*/ 14 w 117"/>
                <a:gd name="T15" fmla="*/ 102 h 108"/>
                <a:gd name="T16" fmla="*/ 14 w 117"/>
                <a:gd name="T17" fmla="*/ 102 h 108"/>
                <a:gd name="T18" fmla="*/ 14 w 117"/>
                <a:gd name="T19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08">
                  <a:moveTo>
                    <a:pt x="14" y="102"/>
                  </a:moveTo>
                  <a:cubicBezTo>
                    <a:pt x="19" y="107"/>
                    <a:pt x="25" y="108"/>
                    <a:pt x="31" y="108"/>
                  </a:cubicBezTo>
                  <a:cubicBezTo>
                    <a:pt x="39" y="108"/>
                    <a:pt x="47" y="105"/>
                    <a:pt x="52" y="98"/>
                  </a:cubicBezTo>
                  <a:cubicBezTo>
                    <a:pt x="66" y="81"/>
                    <a:pt x="83" y="66"/>
                    <a:pt x="101" y="53"/>
                  </a:cubicBezTo>
                  <a:cubicBezTo>
                    <a:pt x="114" y="45"/>
                    <a:pt x="117" y="28"/>
                    <a:pt x="108" y="15"/>
                  </a:cubicBezTo>
                  <a:cubicBezTo>
                    <a:pt x="100" y="3"/>
                    <a:pt x="83" y="0"/>
                    <a:pt x="71" y="8"/>
                  </a:cubicBezTo>
                  <a:cubicBezTo>
                    <a:pt x="48" y="24"/>
                    <a:pt x="27" y="42"/>
                    <a:pt x="10" y="64"/>
                  </a:cubicBezTo>
                  <a:cubicBezTo>
                    <a:pt x="0" y="76"/>
                    <a:pt x="2" y="93"/>
                    <a:pt x="14" y="102"/>
                  </a:cubicBezTo>
                  <a:close/>
                  <a:moveTo>
                    <a:pt x="14" y="102"/>
                  </a:moveTo>
                  <a:cubicBezTo>
                    <a:pt x="14" y="102"/>
                    <a:pt x="14" y="102"/>
                    <a:pt x="14" y="10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7104063" y="7508876"/>
              <a:ext cx="477838" cy="238125"/>
            </a:xfrm>
            <a:custGeom>
              <a:avLst/>
              <a:gdLst>
                <a:gd name="T0" fmla="*/ 82 w 109"/>
                <a:gd name="T1" fmla="*/ 0 h 55"/>
                <a:gd name="T2" fmla="*/ 27 w 109"/>
                <a:gd name="T3" fmla="*/ 0 h 55"/>
                <a:gd name="T4" fmla="*/ 0 w 109"/>
                <a:gd name="T5" fmla="*/ 27 h 55"/>
                <a:gd name="T6" fmla="*/ 27 w 109"/>
                <a:gd name="T7" fmla="*/ 55 h 55"/>
                <a:gd name="T8" fmla="*/ 82 w 109"/>
                <a:gd name="T9" fmla="*/ 55 h 55"/>
                <a:gd name="T10" fmla="*/ 109 w 109"/>
                <a:gd name="T11" fmla="*/ 27 h 55"/>
                <a:gd name="T12" fmla="*/ 82 w 109"/>
                <a:gd name="T13" fmla="*/ 0 h 55"/>
                <a:gd name="T14" fmla="*/ 82 w 109"/>
                <a:gd name="T15" fmla="*/ 0 h 55"/>
                <a:gd name="T16" fmla="*/ 82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82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97" y="55"/>
                    <a:pt x="109" y="42"/>
                    <a:pt x="109" y="27"/>
                  </a:cubicBezTo>
                  <a:cubicBezTo>
                    <a:pt x="109" y="12"/>
                    <a:pt x="97" y="0"/>
                    <a:pt x="82" y="0"/>
                  </a:cubicBezTo>
                  <a:close/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" name="Freeform 8"/>
            <p:cNvSpPr>
              <a:spLocks noEditPoints="1"/>
            </p:cNvSpPr>
            <p:nvPr/>
          </p:nvSpPr>
          <p:spPr bwMode="auto">
            <a:xfrm>
              <a:off x="8304213" y="6440488"/>
              <a:ext cx="236538" cy="238125"/>
            </a:xfrm>
            <a:custGeom>
              <a:avLst/>
              <a:gdLst>
                <a:gd name="T0" fmla="*/ 27 w 54"/>
                <a:gd name="T1" fmla="*/ 55 h 55"/>
                <a:gd name="T2" fmla="*/ 54 w 54"/>
                <a:gd name="T3" fmla="*/ 27 h 55"/>
                <a:gd name="T4" fmla="*/ 27 w 54"/>
                <a:gd name="T5" fmla="*/ 0 h 55"/>
                <a:gd name="T6" fmla="*/ 27 w 54"/>
                <a:gd name="T7" fmla="*/ 0 h 55"/>
                <a:gd name="T8" fmla="*/ 0 w 54"/>
                <a:gd name="T9" fmla="*/ 27 h 55"/>
                <a:gd name="T10" fmla="*/ 27 w 54"/>
                <a:gd name="T11" fmla="*/ 55 h 55"/>
                <a:gd name="T12" fmla="*/ 27 w 54"/>
                <a:gd name="T13" fmla="*/ 55 h 55"/>
                <a:gd name="T14" fmla="*/ 27 w 54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5">
                  <a:moveTo>
                    <a:pt x="27" y="55"/>
                  </a:moveTo>
                  <a:cubicBezTo>
                    <a:pt x="42" y="55"/>
                    <a:pt x="54" y="43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3"/>
                    <a:pt x="12" y="55"/>
                    <a:pt x="27" y="55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7104063" y="5372101"/>
              <a:ext cx="477838" cy="238125"/>
            </a:xfrm>
            <a:custGeom>
              <a:avLst/>
              <a:gdLst>
                <a:gd name="T0" fmla="*/ 82 w 109"/>
                <a:gd name="T1" fmla="*/ 0 h 55"/>
                <a:gd name="T2" fmla="*/ 27 w 109"/>
                <a:gd name="T3" fmla="*/ 0 h 55"/>
                <a:gd name="T4" fmla="*/ 0 w 109"/>
                <a:gd name="T5" fmla="*/ 28 h 55"/>
                <a:gd name="T6" fmla="*/ 27 w 109"/>
                <a:gd name="T7" fmla="*/ 55 h 55"/>
                <a:gd name="T8" fmla="*/ 82 w 109"/>
                <a:gd name="T9" fmla="*/ 55 h 55"/>
                <a:gd name="T10" fmla="*/ 109 w 109"/>
                <a:gd name="T11" fmla="*/ 28 h 55"/>
                <a:gd name="T12" fmla="*/ 82 w 109"/>
                <a:gd name="T13" fmla="*/ 0 h 55"/>
                <a:gd name="T14" fmla="*/ 82 w 109"/>
                <a:gd name="T15" fmla="*/ 0 h 55"/>
                <a:gd name="T16" fmla="*/ 82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82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97" y="55"/>
                    <a:pt x="109" y="43"/>
                    <a:pt x="109" y="28"/>
                  </a:cubicBezTo>
                  <a:cubicBezTo>
                    <a:pt x="109" y="13"/>
                    <a:pt x="97" y="0"/>
                    <a:pt x="82" y="0"/>
                  </a:cubicBezTo>
                  <a:close/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" name="Freeform 10"/>
            <p:cNvSpPr>
              <a:spLocks noEditPoints="1"/>
            </p:cNvSpPr>
            <p:nvPr/>
          </p:nvSpPr>
          <p:spPr bwMode="auto">
            <a:xfrm>
              <a:off x="5548313" y="6192838"/>
              <a:ext cx="276225" cy="720725"/>
            </a:xfrm>
            <a:custGeom>
              <a:avLst/>
              <a:gdLst>
                <a:gd name="T0" fmla="*/ 33 w 63"/>
                <a:gd name="T1" fmla="*/ 166 h 166"/>
                <a:gd name="T2" fmla="*/ 39 w 63"/>
                <a:gd name="T3" fmla="*/ 165 h 166"/>
                <a:gd name="T4" fmla="*/ 60 w 63"/>
                <a:gd name="T5" fmla="*/ 133 h 166"/>
                <a:gd name="T6" fmla="*/ 55 w 63"/>
                <a:gd name="T7" fmla="*/ 85 h 166"/>
                <a:gd name="T8" fmla="*/ 60 w 63"/>
                <a:gd name="T9" fmla="*/ 36 h 166"/>
                <a:gd name="T10" fmla="*/ 39 w 63"/>
                <a:gd name="T11" fmla="*/ 3 h 166"/>
                <a:gd name="T12" fmla="*/ 7 w 63"/>
                <a:gd name="T13" fmla="*/ 24 h 166"/>
                <a:gd name="T14" fmla="*/ 0 w 63"/>
                <a:gd name="T15" fmla="*/ 85 h 166"/>
                <a:gd name="T16" fmla="*/ 7 w 63"/>
                <a:gd name="T17" fmla="*/ 145 h 166"/>
                <a:gd name="T18" fmla="*/ 33 w 63"/>
                <a:gd name="T19" fmla="*/ 166 h 166"/>
                <a:gd name="T20" fmla="*/ 33 w 63"/>
                <a:gd name="T21" fmla="*/ 166 h 166"/>
                <a:gd name="T22" fmla="*/ 33 w 63"/>
                <a:gd name="T2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66">
                  <a:moveTo>
                    <a:pt x="33" y="166"/>
                  </a:moveTo>
                  <a:cubicBezTo>
                    <a:pt x="35" y="166"/>
                    <a:pt x="37" y="166"/>
                    <a:pt x="39" y="165"/>
                  </a:cubicBezTo>
                  <a:cubicBezTo>
                    <a:pt x="54" y="162"/>
                    <a:pt x="63" y="147"/>
                    <a:pt x="60" y="133"/>
                  </a:cubicBezTo>
                  <a:cubicBezTo>
                    <a:pt x="56" y="117"/>
                    <a:pt x="55" y="101"/>
                    <a:pt x="55" y="85"/>
                  </a:cubicBezTo>
                  <a:cubicBezTo>
                    <a:pt x="55" y="68"/>
                    <a:pt x="56" y="52"/>
                    <a:pt x="60" y="36"/>
                  </a:cubicBezTo>
                  <a:cubicBezTo>
                    <a:pt x="63" y="21"/>
                    <a:pt x="54" y="7"/>
                    <a:pt x="39" y="3"/>
                  </a:cubicBezTo>
                  <a:cubicBezTo>
                    <a:pt x="25" y="0"/>
                    <a:pt x="10" y="9"/>
                    <a:pt x="7" y="24"/>
                  </a:cubicBezTo>
                  <a:cubicBezTo>
                    <a:pt x="2" y="44"/>
                    <a:pt x="0" y="64"/>
                    <a:pt x="0" y="85"/>
                  </a:cubicBezTo>
                  <a:cubicBezTo>
                    <a:pt x="0" y="105"/>
                    <a:pt x="2" y="125"/>
                    <a:pt x="7" y="145"/>
                  </a:cubicBezTo>
                  <a:cubicBezTo>
                    <a:pt x="10" y="157"/>
                    <a:pt x="21" y="166"/>
                    <a:pt x="33" y="166"/>
                  </a:cubicBezTo>
                  <a:close/>
                  <a:moveTo>
                    <a:pt x="33" y="166"/>
                  </a:moveTo>
                  <a:cubicBezTo>
                    <a:pt x="33" y="166"/>
                    <a:pt x="33" y="166"/>
                    <a:pt x="33" y="1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7823201" y="5372101"/>
              <a:ext cx="477838" cy="238125"/>
            </a:xfrm>
            <a:custGeom>
              <a:avLst/>
              <a:gdLst>
                <a:gd name="T0" fmla="*/ 27 w 109"/>
                <a:gd name="T1" fmla="*/ 0 h 55"/>
                <a:gd name="T2" fmla="*/ 0 w 109"/>
                <a:gd name="T3" fmla="*/ 28 h 55"/>
                <a:gd name="T4" fmla="*/ 27 w 109"/>
                <a:gd name="T5" fmla="*/ 55 h 55"/>
                <a:gd name="T6" fmla="*/ 82 w 109"/>
                <a:gd name="T7" fmla="*/ 55 h 55"/>
                <a:gd name="T8" fmla="*/ 109 w 109"/>
                <a:gd name="T9" fmla="*/ 28 h 55"/>
                <a:gd name="T10" fmla="*/ 82 w 109"/>
                <a:gd name="T11" fmla="*/ 0 h 55"/>
                <a:gd name="T12" fmla="*/ 27 w 109"/>
                <a:gd name="T13" fmla="*/ 0 h 55"/>
                <a:gd name="T14" fmla="*/ 27 w 109"/>
                <a:gd name="T15" fmla="*/ 0 h 55"/>
                <a:gd name="T16" fmla="*/ 27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27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97" y="55"/>
                    <a:pt x="109" y="43"/>
                    <a:pt x="109" y="28"/>
                  </a:cubicBezTo>
                  <a:cubicBezTo>
                    <a:pt x="109" y="13"/>
                    <a:pt x="97" y="0"/>
                    <a:pt x="82" y="0"/>
                  </a:cubicBezTo>
                  <a:lnTo>
                    <a:pt x="27" y="0"/>
                  </a:ln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8540751" y="5372101"/>
              <a:ext cx="477838" cy="238125"/>
            </a:xfrm>
            <a:custGeom>
              <a:avLst/>
              <a:gdLst>
                <a:gd name="T0" fmla="*/ 27 w 109"/>
                <a:gd name="T1" fmla="*/ 0 h 55"/>
                <a:gd name="T2" fmla="*/ 0 w 109"/>
                <a:gd name="T3" fmla="*/ 28 h 55"/>
                <a:gd name="T4" fmla="*/ 27 w 109"/>
                <a:gd name="T5" fmla="*/ 55 h 55"/>
                <a:gd name="T6" fmla="*/ 82 w 109"/>
                <a:gd name="T7" fmla="*/ 55 h 55"/>
                <a:gd name="T8" fmla="*/ 109 w 109"/>
                <a:gd name="T9" fmla="*/ 28 h 55"/>
                <a:gd name="T10" fmla="*/ 82 w 109"/>
                <a:gd name="T11" fmla="*/ 0 h 55"/>
                <a:gd name="T12" fmla="*/ 27 w 109"/>
                <a:gd name="T13" fmla="*/ 0 h 55"/>
                <a:gd name="T14" fmla="*/ 27 w 109"/>
                <a:gd name="T15" fmla="*/ 0 h 55"/>
                <a:gd name="T16" fmla="*/ 27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27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97" y="55"/>
                    <a:pt x="109" y="43"/>
                    <a:pt x="109" y="28"/>
                  </a:cubicBezTo>
                  <a:cubicBezTo>
                    <a:pt x="109" y="13"/>
                    <a:pt x="97" y="0"/>
                    <a:pt x="82" y="0"/>
                  </a:cubicBezTo>
                  <a:lnTo>
                    <a:pt x="27" y="0"/>
                  </a:ln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6376988" y="5372101"/>
              <a:ext cx="485775" cy="265113"/>
            </a:xfrm>
            <a:custGeom>
              <a:avLst/>
              <a:gdLst>
                <a:gd name="T0" fmla="*/ 30 w 111"/>
                <a:gd name="T1" fmla="*/ 61 h 61"/>
                <a:gd name="T2" fmla="*/ 36 w 111"/>
                <a:gd name="T3" fmla="*/ 60 h 61"/>
                <a:gd name="T4" fmla="*/ 84 w 111"/>
                <a:gd name="T5" fmla="*/ 55 h 61"/>
                <a:gd name="T6" fmla="*/ 111 w 111"/>
                <a:gd name="T7" fmla="*/ 28 h 61"/>
                <a:gd name="T8" fmla="*/ 84 w 111"/>
                <a:gd name="T9" fmla="*/ 0 h 61"/>
                <a:gd name="T10" fmla="*/ 24 w 111"/>
                <a:gd name="T11" fmla="*/ 7 h 61"/>
                <a:gd name="T12" fmla="*/ 4 w 111"/>
                <a:gd name="T13" fmla="*/ 40 h 61"/>
                <a:gd name="T14" fmla="*/ 30 w 111"/>
                <a:gd name="T15" fmla="*/ 61 h 61"/>
                <a:gd name="T16" fmla="*/ 30 w 111"/>
                <a:gd name="T17" fmla="*/ 61 h 61"/>
                <a:gd name="T18" fmla="*/ 30 w 111"/>
                <a:gd name="T1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61">
                  <a:moveTo>
                    <a:pt x="30" y="61"/>
                  </a:moveTo>
                  <a:cubicBezTo>
                    <a:pt x="32" y="61"/>
                    <a:pt x="34" y="61"/>
                    <a:pt x="36" y="60"/>
                  </a:cubicBezTo>
                  <a:cubicBezTo>
                    <a:pt x="52" y="57"/>
                    <a:pt x="68" y="55"/>
                    <a:pt x="84" y="55"/>
                  </a:cubicBezTo>
                  <a:cubicBezTo>
                    <a:pt x="99" y="55"/>
                    <a:pt x="111" y="43"/>
                    <a:pt x="111" y="28"/>
                  </a:cubicBezTo>
                  <a:cubicBezTo>
                    <a:pt x="111" y="13"/>
                    <a:pt x="99" y="0"/>
                    <a:pt x="84" y="0"/>
                  </a:cubicBezTo>
                  <a:cubicBezTo>
                    <a:pt x="64" y="0"/>
                    <a:pt x="44" y="3"/>
                    <a:pt x="24" y="7"/>
                  </a:cubicBezTo>
                  <a:cubicBezTo>
                    <a:pt x="10" y="10"/>
                    <a:pt x="0" y="25"/>
                    <a:pt x="4" y="40"/>
                  </a:cubicBezTo>
                  <a:cubicBezTo>
                    <a:pt x="6" y="52"/>
                    <a:pt x="18" y="61"/>
                    <a:pt x="30" y="61"/>
                  </a:cubicBezTo>
                  <a:close/>
                  <a:moveTo>
                    <a:pt x="30" y="61"/>
                  </a:moveTo>
                  <a:cubicBezTo>
                    <a:pt x="30" y="61"/>
                    <a:pt x="30" y="61"/>
                    <a:pt x="30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6745288" y="2054226"/>
              <a:ext cx="2514600" cy="3082925"/>
            </a:xfrm>
            <a:custGeom>
              <a:avLst/>
              <a:gdLst>
                <a:gd name="T0" fmla="*/ 27 w 574"/>
                <a:gd name="T1" fmla="*/ 710 h 710"/>
                <a:gd name="T2" fmla="*/ 546 w 574"/>
                <a:gd name="T3" fmla="*/ 710 h 710"/>
                <a:gd name="T4" fmla="*/ 574 w 574"/>
                <a:gd name="T5" fmla="*/ 683 h 710"/>
                <a:gd name="T6" fmla="*/ 546 w 574"/>
                <a:gd name="T7" fmla="*/ 655 h 710"/>
                <a:gd name="T8" fmla="*/ 55 w 574"/>
                <a:gd name="T9" fmla="*/ 655 h 710"/>
                <a:gd name="T10" fmla="*/ 55 w 574"/>
                <a:gd name="T11" fmla="*/ 164 h 710"/>
                <a:gd name="T12" fmla="*/ 82 w 574"/>
                <a:gd name="T13" fmla="*/ 164 h 710"/>
                <a:gd name="T14" fmla="*/ 82 w 574"/>
                <a:gd name="T15" fmla="*/ 164 h 710"/>
                <a:gd name="T16" fmla="*/ 82 w 574"/>
                <a:gd name="T17" fmla="*/ 164 h 710"/>
                <a:gd name="T18" fmla="*/ 380 w 574"/>
                <a:gd name="T19" fmla="*/ 163 h 710"/>
                <a:gd name="T20" fmla="*/ 382 w 574"/>
                <a:gd name="T21" fmla="*/ 164 h 710"/>
                <a:gd name="T22" fmla="*/ 382 w 574"/>
                <a:gd name="T23" fmla="*/ 355 h 710"/>
                <a:gd name="T24" fmla="*/ 410 w 574"/>
                <a:gd name="T25" fmla="*/ 382 h 710"/>
                <a:gd name="T26" fmla="*/ 437 w 574"/>
                <a:gd name="T27" fmla="*/ 355 h 710"/>
                <a:gd name="T28" fmla="*/ 437 w 574"/>
                <a:gd name="T29" fmla="*/ 164 h 710"/>
                <a:gd name="T30" fmla="*/ 382 w 574"/>
                <a:gd name="T31" fmla="*/ 109 h 710"/>
                <a:gd name="T32" fmla="*/ 109 w 574"/>
                <a:gd name="T33" fmla="*/ 109 h 710"/>
                <a:gd name="T34" fmla="*/ 109 w 574"/>
                <a:gd name="T35" fmla="*/ 27 h 710"/>
                <a:gd name="T36" fmla="*/ 82 w 574"/>
                <a:gd name="T37" fmla="*/ 0 h 710"/>
                <a:gd name="T38" fmla="*/ 55 w 574"/>
                <a:gd name="T39" fmla="*/ 27 h 710"/>
                <a:gd name="T40" fmla="*/ 55 w 574"/>
                <a:gd name="T41" fmla="*/ 109 h 710"/>
                <a:gd name="T42" fmla="*/ 0 w 574"/>
                <a:gd name="T43" fmla="*/ 164 h 710"/>
                <a:gd name="T44" fmla="*/ 0 w 574"/>
                <a:gd name="T45" fmla="*/ 683 h 710"/>
                <a:gd name="T46" fmla="*/ 27 w 574"/>
                <a:gd name="T47" fmla="*/ 710 h 710"/>
                <a:gd name="T48" fmla="*/ 27 w 574"/>
                <a:gd name="T49" fmla="*/ 710 h 710"/>
                <a:gd name="T50" fmla="*/ 27 w 574"/>
                <a:gd name="T51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4" h="710">
                  <a:moveTo>
                    <a:pt x="27" y="710"/>
                  </a:moveTo>
                  <a:cubicBezTo>
                    <a:pt x="546" y="710"/>
                    <a:pt x="546" y="710"/>
                    <a:pt x="546" y="710"/>
                  </a:cubicBezTo>
                  <a:cubicBezTo>
                    <a:pt x="561" y="710"/>
                    <a:pt x="574" y="698"/>
                    <a:pt x="574" y="683"/>
                  </a:cubicBezTo>
                  <a:cubicBezTo>
                    <a:pt x="574" y="667"/>
                    <a:pt x="561" y="655"/>
                    <a:pt x="546" y="655"/>
                  </a:cubicBezTo>
                  <a:cubicBezTo>
                    <a:pt x="55" y="655"/>
                    <a:pt x="55" y="655"/>
                    <a:pt x="55" y="65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380" y="163"/>
                    <a:pt x="380" y="163"/>
                    <a:pt x="380" y="163"/>
                  </a:cubicBezTo>
                  <a:cubicBezTo>
                    <a:pt x="381" y="164"/>
                    <a:pt x="382" y="165"/>
                    <a:pt x="382" y="164"/>
                  </a:cubicBezTo>
                  <a:cubicBezTo>
                    <a:pt x="382" y="355"/>
                    <a:pt x="382" y="355"/>
                    <a:pt x="382" y="355"/>
                  </a:cubicBezTo>
                  <a:cubicBezTo>
                    <a:pt x="382" y="370"/>
                    <a:pt x="395" y="382"/>
                    <a:pt x="410" y="382"/>
                  </a:cubicBezTo>
                  <a:cubicBezTo>
                    <a:pt x="425" y="382"/>
                    <a:pt x="437" y="370"/>
                    <a:pt x="437" y="355"/>
                  </a:cubicBezTo>
                  <a:cubicBezTo>
                    <a:pt x="437" y="164"/>
                    <a:pt x="437" y="164"/>
                    <a:pt x="437" y="164"/>
                  </a:cubicBezTo>
                  <a:cubicBezTo>
                    <a:pt x="437" y="136"/>
                    <a:pt x="410" y="109"/>
                    <a:pt x="382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12"/>
                    <a:pt x="97" y="0"/>
                    <a:pt x="82" y="0"/>
                  </a:cubicBezTo>
                  <a:cubicBezTo>
                    <a:pt x="67" y="0"/>
                    <a:pt x="55" y="12"/>
                    <a:pt x="55" y="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25" y="109"/>
                    <a:pt x="0" y="134"/>
                    <a:pt x="0" y="164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698"/>
                    <a:pt x="12" y="710"/>
                    <a:pt x="27" y="710"/>
                  </a:cubicBezTo>
                  <a:close/>
                  <a:moveTo>
                    <a:pt x="27" y="710"/>
                  </a:moveTo>
                  <a:cubicBezTo>
                    <a:pt x="27" y="710"/>
                    <a:pt x="27" y="710"/>
                    <a:pt x="27" y="7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6376988" y="7469188"/>
              <a:ext cx="485775" cy="277813"/>
            </a:xfrm>
            <a:custGeom>
              <a:avLst/>
              <a:gdLst>
                <a:gd name="T0" fmla="*/ 36 w 111"/>
                <a:gd name="T1" fmla="*/ 4 h 64"/>
                <a:gd name="T2" fmla="*/ 3 w 111"/>
                <a:gd name="T3" fmla="*/ 24 h 64"/>
                <a:gd name="T4" fmla="*/ 24 w 111"/>
                <a:gd name="T5" fmla="*/ 57 h 64"/>
                <a:gd name="T6" fmla="*/ 84 w 111"/>
                <a:gd name="T7" fmla="*/ 64 h 64"/>
                <a:gd name="T8" fmla="*/ 111 w 111"/>
                <a:gd name="T9" fmla="*/ 36 h 64"/>
                <a:gd name="T10" fmla="*/ 84 w 111"/>
                <a:gd name="T11" fmla="*/ 9 h 64"/>
                <a:gd name="T12" fmla="*/ 36 w 111"/>
                <a:gd name="T13" fmla="*/ 4 h 64"/>
                <a:gd name="T14" fmla="*/ 36 w 111"/>
                <a:gd name="T15" fmla="*/ 4 h 64"/>
                <a:gd name="T16" fmla="*/ 36 w 111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4">
                  <a:moveTo>
                    <a:pt x="36" y="4"/>
                  </a:moveTo>
                  <a:cubicBezTo>
                    <a:pt x="21" y="0"/>
                    <a:pt x="7" y="10"/>
                    <a:pt x="3" y="24"/>
                  </a:cubicBezTo>
                  <a:cubicBezTo>
                    <a:pt x="0" y="39"/>
                    <a:pt x="9" y="54"/>
                    <a:pt x="24" y="57"/>
                  </a:cubicBezTo>
                  <a:cubicBezTo>
                    <a:pt x="44" y="61"/>
                    <a:pt x="64" y="64"/>
                    <a:pt x="84" y="64"/>
                  </a:cubicBezTo>
                  <a:cubicBezTo>
                    <a:pt x="99" y="64"/>
                    <a:pt x="111" y="51"/>
                    <a:pt x="111" y="36"/>
                  </a:cubicBezTo>
                  <a:cubicBezTo>
                    <a:pt x="111" y="21"/>
                    <a:pt x="99" y="9"/>
                    <a:pt x="84" y="9"/>
                  </a:cubicBezTo>
                  <a:cubicBezTo>
                    <a:pt x="68" y="9"/>
                    <a:pt x="52" y="7"/>
                    <a:pt x="36" y="4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6626226" y="6440488"/>
              <a:ext cx="241300" cy="238125"/>
            </a:xfrm>
            <a:custGeom>
              <a:avLst/>
              <a:gdLst>
                <a:gd name="T0" fmla="*/ 28 w 55"/>
                <a:gd name="T1" fmla="*/ 0 h 55"/>
                <a:gd name="T2" fmla="*/ 28 w 55"/>
                <a:gd name="T3" fmla="*/ 0 h 55"/>
                <a:gd name="T4" fmla="*/ 0 w 55"/>
                <a:gd name="T5" fmla="*/ 27 h 55"/>
                <a:gd name="T6" fmla="*/ 28 w 55"/>
                <a:gd name="T7" fmla="*/ 55 h 55"/>
                <a:gd name="T8" fmla="*/ 55 w 55"/>
                <a:gd name="T9" fmla="*/ 27 h 55"/>
                <a:gd name="T10" fmla="*/ 28 w 55"/>
                <a:gd name="T11" fmla="*/ 0 h 55"/>
                <a:gd name="T12" fmla="*/ 28 w 55"/>
                <a:gd name="T13" fmla="*/ 0 h 55"/>
                <a:gd name="T14" fmla="*/ 28 w 55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55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3"/>
                    <a:pt x="13" y="55"/>
                    <a:pt x="28" y="55"/>
                  </a:cubicBezTo>
                  <a:cubicBezTo>
                    <a:pt x="43" y="55"/>
                    <a:pt x="55" y="43"/>
                    <a:pt x="55" y="27"/>
                  </a:cubicBezTo>
                  <a:cubicBezTo>
                    <a:pt x="55" y="12"/>
                    <a:pt x="43" y="0"/>
                    <a:pt x="28" y="0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6026151" y="5849938"/>
              <a:ext cx="1436688" cy="1419225"/>
            </a:xfrm>
            <a:custGeom>
              <a:avLst/>
              <a:gdLst>
                <a:gd name="T0" fmla="*/ 328 w 328"/>
                <a:gd name="T1" fmla="*/ 163 h 327"/>
                <a:gd name="T2" fmla="*/ 164 w 328"/>
                <a:gd name="T3" fmla="*/ 0 h 327"/>
                <a:gd name="T4" fmla="*/ 0 w 328"/>
                <a:gd name="T5" fmla="*/ 163 h 327"/>
                <a:gd name="T6" fmla="*/ 164 w 328"/>
                <a:gd name="T7" fmla="*/ 327 h 327"/>
                <a:gd name="T8" fmla="*/ 328 w 328"/>
                <a:gd name="T9" fmla="*/ 163 h 327"/>
                <a:gd name="T10" fmla="*/ 164 w 328"/>
                <a:gd name="T11" fmla="*/ 273 h 327"/>
                <a:gd name="T12" fmla="*/ 55 w 328"/>
                <a:gd name="T13" fmla="*/ 163 h 327"/>
                <a:gd name="T14" fmla="*/ 164 w 328"/>
                <a:gd name="T15" fmla="*/ 54 h 327"/>
                <a:gd name="T16" fmla="*/ 273 w 328"/>
                <a:gd name="T17" fmla="*/ 163 h 327"/>
                <a:gd name="T18" fmla="*/ 164 w 328"/>
                <a:gd name="T19" fmla="*/ 273 h 327"/>
                <a:gd name="T20" fmla="*/ 164 w 328"/>
                <a:gd name="T21" fmla="*/ 273 h 327"/>
                <a:gd name="T22" fmla="*/ 164 w 328"/>
                <a:gd name="T23" fmla="*/ 27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8" h="327">
                  <a:moveTo>
                    <a:pt x="328" y="163"/>
                  </a:moveTo>
                  <a:cubicBezTo>
                    <a:pt x="328" y="73"/>
                    <a:pt x="254" y="0"/>
                    <a:pt x="164" y="0"/>
                  </a:cubicBezTo>
                  <a:cubicBezTo>
                    <a:pt x="74" y="0"/>
                    <a:pt x="0" y="73"/>
                    <a:pt x="0" y="163"/>
                  </a:cubicBezTo>
                  <a:cubicBezTo>
                    <a:pt x="0" y="254"/>
                    <a:pt x="74" y="327"/>
                    <a:pt x="164" y="327"/>
                  </a:cubicBezTo>
                  <a:cubicBezTo>
                    <a:pt x="254" y="327"/>
                    <a:pt x="328" y="254"/>
                    <a:pt x="328" y="163"/>
                  </a:cubicBezTo>
                  <a:close/>
                  <a:moveTo>
                    <a:pt x="164" y="273"/>
                  </a:moveTo>
                  <a:cubicBezTo>
                    <a:pt x="104" y="273"/>
                    <a:pt x="55" y="224"/>
                    <a:pt x="55" y="163"/>
                  </a:cubicBezTo>
                  <a:cubicBezTo>
                    <a:pt x="55" y="103"/>
                    <a:pt x="104" y="54"/>
                    <a:pt x="164" y="54"/>
                  </a:cubicBezTo>
                  <a:cubicBezTo>
                    <a:pt x="224" y="54"/>
                    <a:pt x="273" y="103"/>
                    <a:pt x="273" y="163"/>
                  </a:cubicBezTo>
                  <a:cubicBezTo>
                    <a:pt x="273" y="224"/>
                    <a:pt x="224" y="273"/>
                    <a:pt x="164" y="273"/>
                  </a:cubicBezTo>
                  <a:close/>
                  <a:moveTo>
                    <a:pt x="164" y="273"/>
                  </a:moveTo>
                  <a:cubicBezTo>
                    <a:pt x="164" y="273"/>
                    <a:pt x="164" y="273"/>
                    <a:pt x="164" y="27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5772151" y="7096126"/>
              <a:ext cx="508000" cy="468313"/>
            </a:xfrm>
            <a:custGeom>
              <a:avLst/>
              <a:gdLst>
                <a:gd name="T0" fmla="*/ 100 w 116"/>
                <a:gd name="T1" fmla="*/ 58 h 108"/>
                <a:gd name="T2" fmla="*/ 52 w 116"/>
                <a:gd name="T3" fmla="*/ 13 h 108"/>
                <a:gd name="T4" fmla="*/ 13 w 116"/>
                <a:gd name="T5" fmla="*/ 9 h 108"/>
                <a:gd name="T6" fmla="*/ 9 w 116"/>
                <a:gd name="T7" fmla="*/ 48 h 108"/>
                <a:gd name="T8" fmla="*/ 70 w 116"/>
                <a:gd name="T9" fmla="*/ 103 h 108"/>
                <a:gd name="T10" fmla="*/ 85 w 116"/>
                <a:gd name="T11" fmla="*/ 108 h 108"/>
                <a:gd name="T12" fmla="*/ 108 w 116"/>
                <a:gd name="T13" fmla="*/ 96 h 108"/>
                <a:gd name="T14" fmla="*/ 100 w 116"/>
                <a:gd name="T15" fmla="*/ 58 h 108"/>
                <a:gd name="T16" fmla="*/ 100 w 116"/>
                <a:gd name="T17" fmla="*/ 58 h 108"/>
                <a:gd name="T18" fmla="*/ 100 w 116"/>
                <a:gd name="T19" fmla="*/ 5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08">
                  <a:moveTo>
                    <a:pt x="100" y="58"/>
                  </a:moveTo>
                  <a:cubicBezTo>
                    <a:pt x="82" y="46"/>
                    <a:pt x="66" y="31"/>
                    <a:pt x="52" y="13"/>
                  </a:cubicBezTo>
                  <a:cubicBezTo>
                    <a:pt x="42" y="2"/>
                    <a:pt x="25" y="0"/>
                    <a:pt x="13" y="9"/>
                  </a:cubicBezTo>
                  <a:cubicBezTo>
                    <a:pt x="2" y="19"/>
                    <a:pt x="0" y="36"/>
                    <a:pt x="9" y="48"/>
                  </a:cubicBezTo>
                  <a:cubicBezTo>
                    <a:pt x="27" y="69"/>
                    <a:pt x="47" y="88"/>
                    <a:pt x="70" y="103"/>
                  </a:cubicBezTo>
                  <a:cubicBezTo>
                    <a:pt x="74" y="106"/>
                    <a:pt x="80" y="108"/>
                    <a:pt x="85" y="108"/>
                  </a:cubicBezTo>
                  <a:cubicBezTo>
                    <a:pt x="94" y="108"/>
                    <a:pt x="102" y="104"/>
                    <a:pt x="108" y="96"/>
                  </a:cubicBezTo>
                  <a:cubicBezTo>
                    <a:pt x="116" y="83"/>
                    <a:pt x="113" y="66"/>
                    <a:pt x="100" y="58"/>
                  </a:cubicBezTo>
                  <a:close/>
                  <a:moveTo>
                    <a:pt x="100" y="58"/>
                  </a:moveTo>
                  <a:cubicBezTo>
                    <a:pt x="100" y="58"/>
                    <a:pt x="100" y="58"/>
                    <a:pt x="100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7704138" y="5849938"/>
              <a:ext cx="1433513" cy="1419225"/>
            </a:xfrm>
            <a:custGeom>
              <a:avLst/>
              <a:gdLst>
                <a:gd name="T0" fmla="*/ 163 w 327"/>
                <a:gd name="T1" fmla="*/ 327 h 327"/>
                <a:gd name="T2" fmla="*/ 327 w 327"/>
                <a:gd name="T3" fmla="*/ 163 h 327"/>
                <a:gd name="T4" fmla="*/ 163 w 327"/>
                <a:gd name="T5" fmla="*/ 0 h 327"/>
                <a:gd name="T6" fmla="*/ 0 w 327"/>
                <a:gd name="T7" fmla="*/ 163 h 327"/>
                <a:gd name="T8" fmla="*/ 163 w 327"/>
                <a:gd name="T9" fmla="*/ 327 h 327"/>
                <a:gd name="T10" fmla="*/ 163 w 327"/>
                <a:gd name="T11" fmla="*/ 54 h 327"/>
                <a:gd name="T12" fmla="*/ 273 w 327"/>
                <a:gd name="T13" fmla="*/ 163 h 327"/>
                <a:gd name="T14" fmla="*/ 163 w 327"/>
                <a:gd name="T15" fmla="*/ 273 h 327"/>
                <a:gd name="T16" fmla="*/ 54 w 327"/>
                <a:gd name="T17" fmla="*/ 163 h 327"/>
                <a:gd name="T18" fmla="*/ 163 w 327"/>
                <a:gd name="T19" fmla="*/ 54 h 327"/>
                <a:gd name="T20" fmla="*/ 163 w 327"/>
                <a:gd name="T21" fmla="*/ 54 h 327"/>
                <a:gd name="T22" fmla="*/ 163 w 327"/>
                <a:gd name="T23" fmla="*/ 5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7" h="327">
                  <a:moveTo>
                    <a:pt x="163" y="327"/>
                  </a:moveTo>
                  <a:cubicBezTo>
                    <a:pt x="254" y="327"/>
                    <a:pt x="327" y="254"/>
                    <a:pt x="327" y="163"/>
                  </a:cubicBezTo>
                  <a:cubicBezTo>
                    <a:pt x="327" y="73"/>
                    <a:pt x="254" y="0"/>
                    <a:pt x="163" y="0"/>
                  </a:cubicBezTo>
                  <a:cubicBezTo>
                    <a:pt x="73" y="0"/>
                    <a:pt x="0" y="73"/>
                    <a:pt x="0" y="163"/>
                  </a:cubicBezTo>
                  <a:cubicBezTo>
                    <a:pt x="0" y="254"/>
                    <a:pt x="73" y="327"/>
                    <a:pt x="163" y="327"/>
                  </a:cubicBezTo>
                  <a:close/>
                  <a:moveTo>
                    <a:pt x="163" y="54"/>
                  </a:moveTo>
                  <a:cubicBezTo>
                    <a:pt x="224" y="54"/>
                    <a:pt x="273" y="103"/>
                    <a:pt x="273" y="163"/>
                  </a:cubicBezTo>
                  <a:cubicBezTo>
                    <a:pt x="273" y="224"/>
                    <a:pt x="224" y="273"/>
                    <a:pt x="163" y="273"/>
                  </a:cubicBezTo>
                  <a:cubicBezTo>
                    <a:pt x="103" y="273"/>
                    <a:pt x="54" y="224"/>
                    <a:pt x="54" y="163"/>
                  </a:cubicBezTo>
                  <a:cubicBezTo>
                    <a:pt x="54" y="103"/>
                    <a:pt x="103" y="54"/>
                    <a:pt x="163" y="54"/>
                  </a:cubicBezTo>
                  <a:close/>
                  <a:moveTo>
                    <a:pt x="163" y="54"/>
                  </a:moveTo>
                  <a:cubicBezTo>
                    <a:pt x="163" y="54"/>
                    <a:pt x="163" y="54"/>
                    <a:pt x="163" y="5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9259888" y="5372101"/>
              <a:ext cx="477838" cy="238125"/>
            </a:xfrm>
            <a:custGeom>
              <a:avLst/>
              <a:gdLst>
                <a:gd name="T0" fmla="*/ 81 w 109"/>
                <a:gd name="T1" fmla="*/ 0 h 55"/>
                <a:gd name="T2" fmla="*/ 27 w 109"/>
                <a:gd name="T3" fmla="*/ 0 h 55"/>
                <a:gd name="T4" fmla="*/ 0 w 109"/>
                <a:gd name="T5" fmla="*/ 28 h 55"/>
                <a:gd name="T6" fmla="*/ 27 w 109"/>
                <a:gd name="T7" fmla="*/ 55 h 55"/>
                <a:gd name="T8" fmla="*/ 81 w 109"/>
                <a:gd name="T9" fmla="*/ 55 h 55"/>
                <a:gd name="T10" fmla="*/ 109 w 109"/>
                <a:gd name="T11" fmla="*/ 28 h 55"/>
                <a:gd name="T12" fmla="*/ 81 w 109"/>
                <a:gd name="T13" fmla="*/ 0 h 55"/>
                <a:gd name="T14" fmla="*/ 81 w 109"/>
                <a:gd name="T15" fmla="*/ 0 h 55"/>
                <a:gd name="T16" fmla="*/ 81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8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97" y="55"/>
                    <a:pt x="109" y="43"/>
                    <a:pt x="109" y="28"/>
                  </a:cubicBezTo>
                  <a:cubicBezTo>
                    <a:pt x="109" y="13"/>
                    <a:pt x="97" y="0"/>
                    <a:pt x="81" y="0"/>
                  </a:cubicBezTo>
                  <a:close/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11012488" y="6192838"/>
              <a:ext cx="280988" cy="720725"/>
            </a:xfrm>
            <a:custGeom>
              <a:avLst/>
              <a:gdLst>
                <a:gd name="T0" fmla="*/ 24 w 64"/>
                <a:gd name="T1" fmla="*/ 166 h 166"/>
                <a:gd name="T2" fmla="*/ 30 w 64"/>
                <a:gd name="T3" fmla="*/ 166 h 166"/>
                <a:gd name="T4" fmla="*/ 57 w 64"/>
                <a:gd name="T5" fmla="*/ 145 h 166"/>
                <a:gd name="T6" fmla="*/ 64 w 64"/>
                <a:gd name="T7" fmla="*/ 84 h 166"/>
                <a:gd name="T8" fmla="*/ 57 w 64"/>
                <a:gd name="T9" fmla="*/ 24 h 166"/>
                <a:gd name="T10" fmla="*/ 24 w 64"/>
                <a:gd name="T11" fmla="*/ 4 h 166"/>
                <a:gd name="T12" fmla="*/ 4 w 64"/>
                <a:gd name="T13" fmla="*/ 36 h 166"/>
                <a:gd name="T14" fmla="*/ 9 w 64"/>
                <a:gd name="T15" fmla="*/ 84 h 166"/>
                <a:gd name="T16" fmla="*/ 4 w 64"/>
                <a:gd name="T17" fmla="*/ 133 h 166"/>
                <a:gd name="T18" fmla="*/ 24 w 64"/>
                <a:gd name="T19" fmla="*/ 166 h 166"/>
                <a:gd name="T20" fmla="*/ 24 w 64"/>
                <a:gd name="T21" fmla="*/ 166 h 166"/>
                <a:gd name="T22" fmla="*/ 24 w 64"/>
                <a:gd name="T2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66">
                  <a:moveTo>
                    <a:pt x="24" y="166"/>
                  </a:moveTo>
                  <a:cubicBezTo>
                    <a:pt x="26" y="166"/>
                    <a:pt x="28" y="166"/>
                    <a:pt x="30" y="166"/>
                  </a:cubicBezTo>
                  <a:cubicBezTo>
                    <a:pt x="43" y="166"/>
                    <a:pt x="54" y="158"/>
                    <a:pt x="57" y="145"/>
                  </a:cubicBezTo>
                  <a:cubicBezTo>
                    <a:pt x="61" y="125"/>
                    <a:pt x="64" y="105"/>
                    <a:pt x="64" y="84"/>
                  </a:cubicBezTo>
                  <a:cubicBezTo>
                    <a:pt x="64" y="64"/>
                    <a:pt x="61" y="44"/>
                    <a:pt x="57" y="24"/>
                  </a:cubicBezTo>
                  <a:cubicBezTo>
                    <a:pt x="54" y="10"/>
                    <a:pt x="39" y="0"/>
                    <a:pt x="24" y="4"/>
                  </a:cubicBezTo>
                  <a:cubicBezTo>
                    <a:pt x="10" y="7"/>
                    <a:pt x="0" y="22"/>
                    <a:pt x="4" y="36"/>
                  </a:cubicBezTo>
                  <a:cubicBezTo>
                    <a:pt x="7" y="52"/>
                    <a:pt x="9" y="68"/>
                    <a:pt x="9" y="84"/>
                  </a:cubicBezTo>
                  <a:cubicBezTo>
                    <a:pt x="9" y="101"/>
                    <a:pt x="7" y="117"/>
                    <a:pt x="4" y="133"/>
                  </a:cubicBezTo>
                  <a:cubicBezTo>
                    <a:pt x="0" y="148"/>
                    <a:pt x="10" y="162"/>
                    <a:pt x="24" y="166"/>
                  </a:cubicBezTo>
                  <a:close/>
                  <a:moveTo>
                    <a:pt x="24" y="166"/>
                  </a:moveTo>
                  <a:cubicBezTo>
                    <a:pt x="24" y="166"/>
                    <a:pt x="24" y="166"/>
                    <a:pt x="24" y="1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" name="Freeform 23"/>
            <p:cNvSpPr>
              <a:spLocks noEditPoints="1"/>
            </p:cNvSpPr>
            <p:nvPr/>
          </p:nvSpPr>
          <p:spPr bwMode="auto">
            <a:xfrm>
              <a:off x="10556876" y="7091363"/>
              <a:ext cx="512763" cy="473075"/>
            </a:xfrm>
            <a:custGeom>
              <a:avLst/>
              <a:gdLst>
                <a:gd name="T0" fmla="*/ 104 w 117"/>
                <a:gd name="T1" fmla="*/ 10 h 109"/>
                <a:gd name="T2" fmla="*/ 65 w 117"/>
                <a:gd name="T3" fmla="*/ 14 h 109"/>
                <a:gd name="T4" fmla="*/ 16 w 117"/>
                <a:gd name="T5" fmla="*/ 59 h 109"/>
                <a:gd name="T6" fmla="*/ 9 w 117"/>
                <a:gd name="T7" fmla="*/ 97 h 109"/>
                <a:gd name="T8" fmla="*/ 32 w 117"/>
                <a:gd name="T9" fmla="*/ 109 h 109"/>
                <a:gd name="T10" fmla="*/ 47 w 117"/>
                <a:gd name="T11" fmla="*/ 104 h 109"/>
                <a:gd name="T12" fmla="*/ 108 w 117"/>
                <a:gd name="T13" fmla="*/ 48 h 109"/>
                <a:gd name="T14" fmla="*/ 104 w 117"/>
                <a:gd name="T15" fmla="*/ 10 h 109"/>
                <a:gd name="T16" fmla="*/ 104 w 117"/>
                <a:gd name="T17" fmla="*/ 10 h 109"/>
                <a:gd name="T18" fmla="*/ 104 w 117"/>
                <a:gd name="T1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09">
                  <a:moveTo>
                    <a:pt x="104" y="10"/>
                  </a:moveTo>
                  <a:cubicBezTo>
                    <a:pt x="92" y="0"/>
                    <a:pt x="75" y="2"/>
                    <a:pt x="65" y="14"/>
                  </a:cubicBezTo>
                  <a:cubicBezTo>
                    <a:pt x="52" y="31"/>
                    <a:pt x="35" y="46"/>
                    <a:pt x="16" y="59"/>
                  </a:cubicBezTo>
                  <a:cubicBezTo>
                    <a:pt x="4" y="67"/>
                    <a:pt x="0" y="84"/>
                    <a:pt x="9" y="97"/>
                  </a:cubicBezTo>
                  <a:cubicBezTo>
                    <a:pt x="14" y="104"/>
                    <a:pt x="23" y="109"/>
                    <a:pt x="32" y="109"/>
                  </a:cubicBezTo>
                  <a:cubicBezTo>
                    <a:pt x="37" y="109"/>
                    <a:pt x="42" y="107"/>
                    <a:pt x="47" y="104"/>
                  </a:cubicBezTo>
                  <a:cubicBezTo>
                    <a:pt x="70" y="88"/>
                    <a:pt x="91" y="69"/>
                    <a:pt x="108" y="48"/>
                  </a:cubicBezTo>
                  <a:cubicBezTo>
                    <a:pt x="117" y="36"/>
                    <a:pt x="116" y="19"/>
                    <a:pt x="104" y="10"/>
                  </a:cubicBezTo>
                  <a:close/>
                  <a:moveTo>
                    <a:pt x="104" y="10"/>
                  </a:moveTo>
                  <a:cubicBezTo>
                    <a:pt x="104" y="10"/>
                    <a:pt x="104" y="10"/>
                    <a:pt x="104" y="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Freeform 24"/>
            <p:cNvSpPr>
              <a:spLocks noEditPoints="1"/>
            </p:cNvSpPr>
            <p:nvPr/>
          </p:nvSpPr>
          <p:spPr bwMode="auto">
            <a:xfrm>
              <a:off x="7221538" y="3460751"/>
              <a:ext cx="5505450" cy="4286250"/>
            </a:xfrm>
            <a:custGeom>
              <a:avLst/>
              <a:gdLst>
                <a:gd name="T0" fmla="*/ 1229 w 1256"/>
                <a:gd name="T1" fmla="*/ 932 h 987"/>
                <a:gd name="T2" fmla="*/ 1187 w 1256"/>
                <a:gd name="T3" fmla="*/ 932 h 987"/>
                <a:gd name="T4" fmla="*/ 1093 w 1256"/>
                <a:gd name="T5" fmla="*/ 659 h 987"/>
                <a:gd name="T6" fmla="*/ 1187 w 1256"/>
                <a:gd name="T7" fmla="*/ 386 h 987"/>
                <a:gd name="T8" fmla="*/ 1229 w 1256"/>
                <a:gd name="T9" fmla="*/ 386 h 987"/>
                <a:gd name="T10" fmla="*/ 1256 w 1256"/>
                <a:gd name="T11" fmla="*/ 359 h 987"/>
                <a:gd name="T12" fmla="*/ 1229 w 1256"/>
                <a:gd name="T13" fmla="*/ 331 h 987"/>
                <a:gd name="T14" fmla="*/ 1174 w 1256"/>
                <a:gd name="T15" fmla="*/ 331 h 987"/>
                <a:gd name="T16" fmla="*/ 1155 w 1256"/>
                <a:gd name="T17" fmla="*/ 339 h 987"/>
                <a:gd name="T18" fmla="*/ 1039 w 1256"/>
                <a:gd name="T19" fmla="*/ 632 h 987"/>
                <a:gd name="T20" fmla="*/ 1006 w 1256"/>
                <a:gd name="T21" fmla="*/ 632 h 987"/>
                <a:gd name="T22" fmla="*/ 956 w 1256"/>
                <a:gd name="T23" fmla="*/ 354 h 987"/>
                <a:gd name="T24" fmla="*/ 929 w 1256"/>
                <a:gd name="T25" fmla="*/ 331 h 987"/>
                <a:gd name="T26" fmla="*/ 569 w 1256"/>
                <a:gd name="T27" fmla="*/ 331 h 987"/>
                <a:gd name="T28" fmla="*/ 547 w 1256"/>
                <a:gd name="T29" fmla="*/ 244 h 987"/>
                <a:gd name="T30" fmla="*/ 383 w 1256"/>
                <a:gd name="T31" fmla="*/ 113 h 987"/>
                <a:gd name="T32" fmla="*/ 181 w 1256"/>
                <a:gd name="T33" fmla="*/ 113 h 987"/>
                <a:gd name="T34" fmla="*/ 216 w 1256"/>
                <a:gd name="T35" fmla="*/ 43 h 987"/>
                <a:gd name="T36" fmla="*/ 204 w 1256"/>
                <a:gd name="T37" fmla="*/ 6 h 987"/>
                <a:gd name="T38" fmla="*/ 167 w 1256"/>
                <a:gd name="T39" fmla="*/ 19 h 987"/>
                <a:gd name="T40" fmla="*/ 120 w 1256"/>
                <a:gd name="T41" fmla="*/ 113 h 987"/>
                <a:gd name="T42" fmla="*/ 28 w 1256"/>
                <a:gd name="T43" fmla="*/ 113 h 987"/>
                <a:gd name="T44" fmla="*/ 0 w 1256"/>
                <a:gd name="T45" fmla="*/ 140 h 987"/>
                <a:gd name="T46" fmla="*/ 28 w 1256"/>
                <a:gd name="T47" fmla="*/ 167 h 987"/>
                <a:gd name="T48" fmla="*/ 383 w 1256"/>
                <a:gd name="T49" fmla="*/ 167 h 987"/>
                <a:gd name="T50" fmla="*/ 493 w 1256"/>
                <a:gd name="T51" fmla="*/ 256 h 987"/>
                <a:gd name="T52" fmla="*/ 520 w 1256"/>
                <a:gd name="T53" fmla="*/ 362 h 987"/>
                <a:gd name="T54" fmla="*/ 523 w 1256"/>
                <a:gd name="T55" fmla="*/ 371 h 987"/>
                <a:gd name="T56" fmla="*/ 547 w 1256"/>
                <a:gd name="T57" fmla="*/ 386 h 987"/>
                <a:gd name="T58" fmla="*/ 906 w 1256"/>
                <a:gd name="T59" fmla="*/ 386 h 987"/>
                <a:gd name="T60" fmla="*/ 956 w 1256"/>
                <a:gd name="T61" fmla="*/ 664 h 987"/>
                <a:gd name="T62" fmla="*/ 983 w 1256"/>
                <a:gd name="T63" fmla="*/ 686 h 987"/>
                <a:gd name="T64" fmla="*/ 1039 w 1256"/>
                <a:gd name="T65" fmla="*/ 686 h 987"/>
                <a:gd name="T66" fmla="*/ 1155 w 1256"/>
                <a:gd name="T67" fmla="*/ 979 h 987"/>
                <a:gd name="T68" fmla="*/ 1174 w 1256"/>
                <a:gd name="T69" fmla="*/ 987 h 987"/>
                <a:gd name="T70" fmla="*/ 1229 w 1256"/>
                <a:gd name="T71" fmla="*/ 987 h 987"/>
                <a:gd name="T72" fmla="*/ 1256 w 1256"/>
                <a:gd name="T73" fmla="*/ 959 h 987"/>
                <a:gd name="T74" fmla="*/ 1229 w 1256"/>
                <a:gd name="T75" fmla="*/ 932 h 987"/>
                <a:gd name="T76" fmla="*/ 1229 w 1256"/>
                <a:gd name="T77" fmla="*/ 932 h 987"/>
                <a:gd name="T78" fmla="*/ 1229 w 1256"/>
                <a:gd name="T79" fmla="*/ 932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6" h="987">
                  <a:moveTo>
                    <a:pt x="1229" y="932"/>
                  </a:moveTo>
                  <a:cubicBezTo>
                    <a:pt x="1187" y="932"/>
                    <a:pt x="1187" y="932"/>
                    <a:pt x="1187" y="932"/>
                  </a:cubicBezTo>
                  <a:cubicBezTo>
                    <a:pt x="1164" y="904"/>
                    <a:pt x="1093" y="808"/>
                    <a:pt x="1093" y="659"/>
                  </a:cubicBezTo>
                  <a:cubicBezTo>
                    <a:pt x="1093" y="510"/>
                    <a:pt x="1164" y="413"/>
                    <a:pt x="1187" y="386"/>
                  </a:cubicBezTo>
                  <a:cubicBezTo>
                    <a:pt x="1229" y="386"/>
                    <a:pt x="1229" y="386"/>
                    <a:pt x="1229" y="386"/>
                  </a:cubicBezTo>
                  <a:cubicBezTo>
                    <a:pt x="1244" y="386"/>
                    <a:pt x="1256" y="374"/>
                    <a:pt x="1256" y="359"/>
                  </a:cubicBezTo>
                  <a:cubicBezTo>
                    <a:pt x="1256" y="343"/>
                    <a:pt x="1244" y="331"/>
                    <a:pt x="1229" y="331"/>
                  </a:cubicBezTo>
                  <a:cubicBezTo>
                    <a:pt x="1174" y="331"/>
                    <a:pt x="1174" y="331"/>
                    <a:pt x="1174" y="331"/>
                  </a:cubicBezTo>
                  <a:cubicBezTo>
                    <a:pt x="1167" y="331"/>
                    <a:pt x="1160" y="334"/>
                    <a:pt x="1155" y="339"/>
                  </a:cubicBezTo>
                  <a:cubicBezTo>
                    <a:pt x="1151" y="344"/>
                    <a:pt x="1048" y="448"/>
                    <a:pt x="1039" y="632"/>
                  </a:cubicBezTo>
                  <a:cubicBezTo>
                    <a:pt x="1006" y="632"/>
                    <a:pt x="1006" y="632"/>
                    <a:pt x="1006" y="632"/>
                  </a:cubicBezTo>
                  <a:cubicBezTo>
                    <a:pt x="956" y="354"/>
                    <a:pt x="956" y="354"/>
                    <a:pt x="956" y="354"/>
                  </a:cubicBezTo>
                  <a:cubicBezTo>
                    <a:pt x="953" y="341"/>
                    <a:pt x="942" y="331"/>
                    <a:pt x="929" y="331"/>
                  </a:cubicBezTo>
                  <a:cubicBezTo>
                    <a:pt x="569" y="331"/>
                    <a:pt x="569" y="331"/>
                    <a:pt x="569" y="331"/>
                  </a:cubicBezTo>
                  <a:cubicBezTo>
                    <a:pt x="564" y="313"/>
                    <a:pt x="557" y="286"/>
                    <a:pt x="547" y="244"/>
                  </a:cubicBezTo>
                  <a:cubicBezTo>
                    <a:pt x="529" y="161"/>
                    <a:pt x="469" y="113"/>
                    <a:pt x="383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23" y="30"/>
                    <a:pt x="217" y="13"/>
                    <a:pt x="204" y="6"/>
                  </a:cubicBezTo>
                  <a:cubicBezTo>
                    <a:pt x="190" y="0"/>
                    <a:pt x="174" y="5"/>
                    <a:pt x="167" y="19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3" y="113"/>
                    <a:pt x="0" y="125"/>
                    <a:pt x="0" y="140"/>
                  </a:cubicBezTo>
                  <a:cubicBezTo>
                    <a:pt x="0" y="155"/>
                    <a:pt x="13" y="167"/>
                    <a:pt x="28" y="167"/>
                  </a:cubicBezTo>
                  <a:cubicBezTo>
                    <a:pt x="383" y="167"/>
                    <a:pt x="383" y="167"/>
                    <a:pt x="383" y="167"/>
                  </a:cubicBezTo>
                  <a:cubicBezTo>
                    <a:pt x="425" y="167"/>
                    <a:pt x="478" y="183"/>
                    <a:pt x="493" y="256"/>
                  </a:cubicBezTo>
                  <a:cubicBezTo>
                    <a:pt x="505" y="302"/>
                    <a:pt x="518" y="353"/>
                    <a:pt x="520" y="362"/>
                  </a:cubicBezTo>
                  <a:cubicBezTo>
                    <a:pt x="521" y="365"/>
                    <a:pt x="521" y="368"/>
                    <a:pt x="523" y="371"/>
                  </a:cubicBezTo>
                  <a:cubicBezTo>
                    <a:pt x="527" y="380"/>
                    <a:pt x="537" y="386"/>
                    <a:pt x="547" y="386"/>
                  </a:cubicBezTo>
                  <a:cubicBezTo>
                    <a:pt x="906" y="386"/>
                    <a:pt x="906" y="386"/>
                    <a:pt x="906" y="386"/>
                  </a:cubicBezTo>
                  <a:cubicBezTo>
                    <a:pt x="956" y="664"/>
                    <a:pt x="956" y="664"/>
                    <a:pt x="956" y="664"/>
                  </a:cubicBezTo>
                  <a:cubicBezTo>
                    <a:pt x="959" y="677"/>
                    <a:pt x="970" y="686"/>
                    <a:pt x="983" y="686"/>
                  </a:cubicBezTo>
                  <a:cubicBezTo>
                    <a:pt x="1039" y="686"/>
                    <a:pt x="1039" y="686"/>
                    <a:pt x="1039" y="686"/>
                  </a:cubicBezTo>
                  <a:cubicBezTo>
                    <a:pt x="1048" y="869"/>
                    <a:pt x="1151" y="974"/>
                    <a:pt x="1155" y="979"/>
                  </a:cubicBezTo>
                  <a:cubicBezTo>
                    <a:pt x="1160" y="984"/>
                    <a:pt x="1167" y="987"/>
                    <a:pt x="1174" y="987"/>
                  </a:cubicBezTo>
                  <a:cubicBezTo>
                    <a:pt x="1229" y="987"/>
                    <a:pt x="1229" y="987"/>
                    <a:pt x="1229" y="987"/>
                  </a:cubicBezTo>
                  <a:cubicBezTo>
                    <a:pt x="1244" y="987"/>
                    <a:pt x="1256" y="974"/>
                    <a:pt x="1256" y="959"/>
                  </a:cubicBezTo>
                  <a:cubicBezTo>
                    <a:pt x="1256" y="944"/>
                    <a:pt x="1244" y="932"/>
                    <a:pt x="1229" y="932"/>
                  </a:cubicBezTo>
                  <a:close/>
                  <a:moveTo>
                    <a:pt x="1229" y="932"/>
                  </a:moveTo>
                  <a:cubicBezTo>
                    <a:pt x="1229" y="932"/>
                    <a:pt x="1229" y="932"/>
                    <a:pt x="1229" y="93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" name="Freeform 26"/>
            <p:cNvSpPr>
              <a:spLocks noEditPoints="1"/>
            </p:cNvSpPr>
            <p:nvPr/>
          </p:nvSpPr>
          <p:spPr bwMode="auto">
            <a:xfrm>
              <a:off x="9974263" y="7469188"/>
              <a:ext cx="485775" cy="277813"/>
            </a:xfrm>
            <a:custGeom>
              <a:avLst/>
              <a:gdLst>
                <a:gd name="T0" fmla="*/ 75 w 111"/>
                <a:gd name="T1" fmla="*/ 4 h 64"/>
                <a:gd name="T2" fmla="*/ 27 w 111"/>
                <a:gd name="T3" fmla="*/ 9 h 64"/>
                <a:gd name="T4" fmla="*/ 0 w 111"/>
                <a:gd name="T5" fmla="*/ 36 h 64"/>
                <a:gd name="T6" fmla="*/ 27 w 111"/>
                <a:gd name="T7" fmla="*/ 64 h 64"/>
                <a:gd name="T8" fmla="*/ 87 w 111"/>
                <a:gd name="T9" fmla="*/ 57 h 64"/>
                <a:gd name="T10" fmla="*/ 108 w 111"/>
                <a:gd name="T11" fmla="*/ 24 h 64"/>
                <a:gd name="T12" fmla="*/ 75 w 111"/>
                <a:gd name="T13" fmla="*/ 4 h 64"/>
                <a:gd name="T14" fmla="*/ 75 w 111"/>
                <a:gd name="T15" fmla="*/ 4 h 64"/>
                <a:gd name="T16" fmla="*/ 75 w 111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4">
                  <a:moveTo>
                    <a:pt x="75" y="4"/>
                  </a:moveTo>
                  <a:cubicBezTo>
                    <a:pt x="60" y="7"/>
                    <a:pt x="43" y="9"/>
                    <a:pt x="27" y="9"/>
                  </a:cubicBezTo>
                  <a:cubicBezTo>
                    <a:pt x="12" y="9"/>
                    <a:pt x="0" y="21"/>
                    <a:pt x="0" y="36"/>
                  </a:cubicBezTo>
                  <a:cubicBezTo>
                    <a:pt x="0" y="51"/>
                    <a:pt x="12" y="64"/>
                    <a:pt x="27" y="64"/>
                  </a:cubicBezTo>
                  <a:cubicBezTo>
                    <a:pt x="47" y="64"/>
                    <a:pt x="68" y="61"/>
                    <a:pt x="87" y="57"/>
                  </a:cubicBezTo>
                  <a:cubicBezTo>
                    <a:pt x="102" y="54"/>
                    <a:pt x="111" y="39"/>
                    <a:pt x="108" y="24"/>
                  </a:cubicBezTo>
                  <a:cubicBezTo>
                    <a:pt x="105" y="10"/>
                    <a:pt x="90" y="0"/>
                    <a:pt x="75" y="4"/>
                  </a:cubicBezTo>
                  <a:close/>
                  <a:moveTo>
                    <a:pt x="75" y="4"/>
                  </a:moveTo>
                  <a:cubicBezTo>
                    <a:pt x="75" y="4"/>
                    <a:pt x="75" y="4"/>
                    <a:pt x="75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" name="Freeform 27"/>
            <p:cNvSpPr>
              <a:spLocks noEditPoints="1"/>
            </p:cNvSpPr>
            <p:nvPr/>
          </p:nvSpPr>
          <p:spPr bwMode="auto">
            <a:xfrm>
              <a:off x="10556876" y="5540376"/>
              <a:ext cx="512763" cy="469900"/>
            </a:xfrm>
            <a:custGeom>
              <a:avLst/>
              <a:gdLst>
                <a:gd name="T0" fmla="*/ 47 w 117"/>
                <a:gd name="T1" fmla="*/ 8 h 108"/>
                <a:gd name="T2" fmla="*/ 9 w 117"/>
                <a:gd name="T3" fmla="*/ 15 h 108"/>
                <a:gd name="T4" fmla="*/ 16 w 117"/>
                <a:gd name="T5" fmla="*/ 53 h 108"/>
                <a:gd name="T6" fmla="*/ 65 w 117"/>
                <a:gd name="T7" fmla="*/ 98 h 108"/>
                <a:gd name="T8" fmla="*/ 86 w 117"/>
                <a:gd name="T9" fmla="*/ 108 h 108"/>
                <a:gd name="T10" fmla="*/ 103 w 117"/>
                <a:gd name="T11" fmla="*/ 102 h 108"/>
                <a:gd name="T12" fmla="*/ 107 w 117"/>
                <a:gd name="T13" fmla="*/ 63 h 108"/>
                <a:gd name="T14" fmla="*/ 47 w 117"/>
                <a:gd name="T15" fmla="*/ 8 h 108"/>
                <a:gd name="T16" fmla="*/ 47 w 117"/>
                <a:gd name="T17" fmla="*/ 8 h 108"/>
                <a:gd name="T18" fmla="*/ 47 w 117"/>
                <a:gd name="T19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08">
                  <a:moveTo>
                    <a:pt x="47" y="8"/>
                  </a:moveTo>
                  <a:cubicBezTo>
                    <a:pt x="34" y="0"/>
                    <a:pt x="17" y="3"/>
                    <a:pt x="9" y="15"/>
                  </a:cubicBezTo>
                  <a:cubicBezTo>
                    <a:pt x="0" y="28"/>
                    <a:pt x="4" y="45"/>
                    <a:pt x="16" y="53"/>
                  </a:cubicBezTo>
                  <a:cubicBezTo>
                    <a:pt x="35" y="66"/>
                    <a:pt x="51" y="81"/>
                    <a:pt x="65" y="98"/>
                  </a:cubicBezTo>
                  <a:cubicBezTo>
                    <a:pt x="70" y="104"/>
                    <a:pt x="78" y="108"/>
                    <a:pt x="86" y="108"/>
                  </a:cubicBezTo>
                  <a:cubicBezTo>
                    <a:pt x="92" y="108"/>
                    <a:pt x="98" y="106"/>
                    <a:pt x="103" y="102"/>
                  </a:cubicBezTo>
                  <a:cubicBezTo>
                    <a:pt x="115" y="92"/>
                    <a:pt x="117" y="75"/>
                    <a:pt x="107" y="63"/>
                  </a:cubicBezTo>
                  <a:cubicBezTo>
                    <a:pt x="90" y="42"/>
                    <a:pt x="70" y="24"/>
                    <a:pt x="47" y="8"/>
                  </a:cubicBezTo>
                  <a:close/>
                  <a:moveTo>
                    <a:pt x="47" y="8"/>
                  </a:moveTo>
                  <a:cubicBezTo>
                    <a:pt x="47" y="8"/>
                    <a:pt x="47" y="8"/>
                    <a:pt x="47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Freeform 28"/>
            <p:cNvSpPr>
              <a:spLocks noEditPoints="1"/>
            </p:cNvSpPr>
            <p:nvPr/>
          </p:nvSpPr>
          <p:spPr bwMode="auto">
            <a:xfrm>
              <a:off x="9974263" y="5372101"/>
              <a:ext cx="485775" cy="265113"/>
            </a:xfrm>
            <a:custGeom>
              <a:avLst/>
              <a:gdLst>
                <a:gd name="T0" fmla="*/ 76 w 111"/>
                <a:gd name="T1" fmla="*/ 60 h 61"/>
                <a:gd name="T2" fmla="*/ 82 w 111"/>
                <a:gd name="T3" fmla="*/ 61 h 61"/>
                <a:gd name="T4" fmla="*/ 108 w 111"/>
                <a:gd name="T5" fmla="*/ 40 h 61"/>
                <a:gd name="T6" fmla="*/ 88 w 111"/>
                <a:gd name="T7" fmla="*/ 7 h 61"/>
                <a:gd name="T8" fmla="*/ 27 w 111"/>
                <a:gd name="T9" fmla="*/ 0 h 61"/>
                <a:gd name="T10" fmla="*/ 0 w 111"/>
                <a:gd name="T11" fmla="*/ 28 h 61"/>
                <a:gd name="T12" fmla="*/ 27 w 111"/>
                <a:gd name="T13" fmla="*/ 55 h 61"/>
                <a:gd name="T14" fmla="*/ 76 w 111"/>
                <a:gd name="T15" fmla="*/ 60 h 61"/>
                <a:gd name="T16" fmla="*/ 76 w 111"/>
                <a:gd name="T17" fmla="*/ 60 h 61"/>
                <a:gd name="T18" fmla="*/ 76 w 111"/>
                <a:gd name="T1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61">
                  <a:moveTo>
                    <a:pt x="76" y="60"/>
                  </a:moveTo>
                  <a:cubicBezTo>
                    <a:pt x="78" y="61"/>
                    <a:pt x="80" y="61"/>
                    <a:pt x="82" y="61"/>
                  </a:cubicBezTo>
                  <a:cubicBezTo>
                    <a:pt x="94" y="61"/>
                    <a:pt x="105" y="52"/>
                    <a:pt x="108" y="40"/>
                  </a:cubicBezTo>
                  <a:cubicBezTo>
                    <a:pt x="111" y="25"/>
                    <a:pt x="102" y="10"/>
                    <a:pt x="88" y="7"/>
                  </a:cubicBezTo>
                  <a:cubicBezTo>
                    <a:pt x="68" y="3"/>
                    <a:pt x="48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44" y="55"/>
                    <a:pt x="60" y="57"/>
                    <a:pt x="76" y="60"/>
                  </a:cubicBezTo>
                  <a:close/>
                  <a:moveTo>
                    <a:pt x="76" y="60"/>
                  </a:moveTo>
                  <a:cubicBezTo>
                    <a:pt x="76" y="60"/>
                    <a:pt x="76" y="60"/>
                    <a:pt x="76" y="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" name="Freeform 30"/>
            <p:cNvSpPr>
              <a:spLocks noEditPoints="1"/>
            </p:cNvSpPr>
            <p:nvPr/>
          </p:nvSpPr>
          <p:spPr bwMode="auto">
            <a:xfrm>
              <a:off x="8540751" y="7508876"/>
              <a:ext cx="477838" cy="238125"/>
            </a:xfrm>
            <a:custGeom>
              <a:avLst/>
              <a:gdLst>
                <a:gd name="T0" fmla="*/ 27 w 109"/>
                <a:gd name="T1" fmla="*/ 0 h 55"/>
                <a:gd name="T2" fmla="*/ 0 w 109"/>
                <a:gd name="T3" fmla="*/ 27 h 55"/>
                <a:gd name="T4" fmla="*/ 27 w 109"/>
                <a:gd name="T5" fmla="*/ 55 h 55"/>
                <a:gd name="T6" fmla="*/ 82 w 109"/>
                <a:gd name="T7" fmla="*/ 55 h 55"/>
                <a:gd name="T8" fmla="*/ 109 w 109"/>
                <a:gd name="T9" fmla="*/ 27 h 55"/>
                <a:gd name="T10" fmla="*/ 82 w 109"/>
                <a:gd name="T11" fmla="*/ 0 h 55"/>
                <a:gd name="T12" fmla="*/ 27 w 109"/>
                <a:gd name="T13" fmla="*/ 0 h 55"/>
                <a:gd name="T14" fmla="*/ 27 w 109"/>
                <a:gd name="T15" fmla="*/ 0 h 55"/>
                <a:gd name="T16" fmla="*/ 27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97" y="55"/>
                    <a:pt x="109" y="42"/>
                    <a:pt x="109" y="27"/>
                  </a:cubicBezTo>
                  <a:cubicBezTo>
                    <a:pt x="109" y="12"/>
                    <a:pt x="97" y="0"/>
                    <a:pt x="82" y="0"/>
                  </a:cubicBezTo>
                  <a:lnTo>
                    <a:pt x="27" y="0"/>
                  </a:ln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" name="Freeform 31"/>
            <p:cNvSpPr>
              <a:spLocks noEditPoints="1"/>
            </p:cNvSpPr>
            <p:nvPr/>
          </p:nvSpPr>
          <p:spPr bwMode="auto">
            <a:xfrm>
              <a:off x="7823201" y="7508876"/>
              <a:ext cx="477838" cy="238125"/>
            </a:xfrm>
            <a:custGeom>
              <a:avLst/>
              <a:gdLst>
                <a:gd name="T0" fmla="*/ 82 w 109"/>
                <a:gd name="T1" fmla="*/ 55 h 55"/>
                <a:gd name="T2" fmla="*/ 109 w 109"/>
                <a:gd name="T3" fmla="*/ 27 h 55"/>
                <a:gd name="T4" fmla="*/ 82 w 109"/>
                <a:gd name="T5" fmla="*/ 0 h 55"/>
                <a:gd name="T6" fmla="*/ 27 w 109"/>
                <a:gd name="T7" fmla="*/ 0 h 55"/>
                <a:gd name="T8" fmla="*/ 0 w 109"/>
                <a:gd name="T9" fmla="*/ 27 h 55"/>
                <a:gd name="T10" fmla="*/ 27 w 109"/>
                <a:gd name="T11" fmla="*/ 55 h 55"/>
                <a:gd name="T12" fmla="*/ 82 w 109"/>
                <a:gd name="T13" fmla="*/ 55 h 55"/>
                <a:gd name="T14" fmla="*/ 82 w 109"/>
                <a:gd name="T15" fmla="*/ 55 h 55"/>
                <a:gd name="T16" fmla="*/ 82 w 109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82" y="55"/>
                  </a:moveTo>
                  <a:cubicBezTo>
                    <a:pt x="97" y="55"/>
                    <a:pt x="109" y="42"/>
                    <a:pt x="109" y="27"/>
                  </a:cubicBezTo>
                  <a:cubicBezTo>
                    <a:pt x="109" y="12"/>
                    <a:pt x="97" y="0"/>
                    <a:pt x="8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lnTo>
                    <a:pt x="82" y="55"/>
                  </a:lnTo>
                  <a:close/>
                  <a:moveTo>
                    <a:pt x="82" y="55"/>
                  </a:moveTo>
                  <a:cubicBezTo>
                    <a:pt x="82" y="55"/>
                    <a:pt x="82" y="55"/>
                    <a:pt x="82" y="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" name="Freeform 32"/>
            <p:cNvSpPr>
              <a:spLocks noEditPoints="1"/>
            </p:cNvSpPr>
            <p:nvPr/>
          </p:nvSpPr>
          <p:spPr bwMode="auto">
            <a:xfrm>
              <a:off x="9259888" y="7508876"/>
              <a:ext cx="477838" cy="238125"/>
            </a:xfrm>
            <a:custGeom>
              <a:avLst/>
              <a:gdLst>
                <a:gd name="T0" fmla="*/ 81 w 109"/>
                <a:gd name="T1" fmla="*/ 0 h 55"/>
                <a:gd name="T2" fmla="*/ 27 w 109"/>
                <a:gd name="T3" fmla="*/ 0 h 55"/>
                <a:gd name="T4" fmla="*/ 0 w 109"/>
                <a:gd name="T5" fmla="*/ 27 h 55"/>
                <a:gd name="T6" fmla="*/ 27 w 109"/>
                <a:gd name="T7" fmla="*/ 55 h 55"/>
                <a:gd name="T8" fmla="*/ 81 w 109"/>
                <a:gd name="T9" fmla="*/ 55 h 55"/>
                <a:gd name="T10" fmla="*/ 109 w 109"/>
                <a:gd name="T11" fmla="*/ 27 h 55"/>
                <a:gd name="T12" fmla="*/ 81 w 109"/>
                <a:gd name="T13" fmla="*/ 0 h 55"/>
                <a:gd name="T14" fmla="*/ 81 w 109"/>
                <a:gd name="T15" fmla="*/ 0 h 55"/>
                <a:gd name="T16" fmla="*/ 81 w 109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55">
                  <a:moveTo>
                    <a:pt x="8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97" y="55"/>
                    <a:pt x="109" y="42"/>
                    <a:pt x="109" y="27"/>
                  </a:cubicBezTo>
                  <a:cubicBezTo>
                    <a:pt x="109" y="12"/>
                    <a:pt x="97" y="0"/>
                    <a:pt x="81" y="0"/>
                  </a:cubicBezTo>
                  <a:close/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" name="Freeform 33"/>
            <p:cNvSpPr>
              <a:spLocks noEditPoints="1"/>
            </p:cNvSpPr>
            <p:nvPr/>
          </p:nvSpPr>
          <p:spPr bwMode="auto">
            <a:xfrm>
              <a:off x="9378951" y="5849938"/>
              <a:ext cx="1436688" cy="1419225"/>
            </a:xfrm>
            <a:custGeom>
              <a:avLst/>
              <a:gdLst>
                <a:gd name="T0" fmla="*/ 0 w 328"/>
                <a:gd name="T1" fmla="*/ 163 h 327"/>
                <a:gd name="T2" fmla="*/ 164 w 328"/>
                <a:gd name="T3" fmla="*/ 327 h 327"/>
                <a:gd name="T4" fmla="*/ 328 w 328"/>
                <a:gd name="T5" fmla="*/ 163 h 327"/>
                <a:gd name="T6" fmla="*/ 164 w 328"/>
                <a:gd name="T7" fmla="*/ 0 h 327"/>
                <a:gd name="T8" fmla="*/ 0 w 328"/>
                <a:gd name="T9" fmla="*/ 163 h 327"/>
                <a:gd name="T10" fmla="*/ 164 w 328"/>
                <a:gd name="T11" fmla="*/ 54 h 327"/>
                <a:gd name="T12" fmla="*/ 273 w 328"/>
                <a:gd name="T13" fmla="*/ 163 h 327"/>
                <a:gd name="T14" fmla="*/ 164 w 328"/>
                <a:gd name="T15" fmla="*/ 273 h 327"/>
                <a:gd name="T16" fmla="*/ 54 w 328"/>
                <a:gd name="T17" fmla="*/ 163 h 327"/>
                <a:gd name="T18" fmla="*/ 164 w 328"/>
                <a:gd name="T19" fmla="*/ 54 h 327"/>
                <a:gd name="T20" fmla="*/ 164 w 328"/>
                <a:gd name="T21" fmla="*/ 54 h 327"/>
                <a:gd name="T22" fmla="*/ 164 w 328"/>
                <a:gd name="T23" fmla="*/ 5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8" h="327">
                  <a:moveTo>
                    <a:pt x="0" y="163"/>
                  </a:moveTo>
                  <a:cubicBezTo>
                    <a:pt x="0" y="254"/>
                    <a:pt x="73" y="327"/>
                    <a:pt x="164" y="327"/>
                  </a:cubicBezTo>
                  <a:cubicBezTo>
                    <a:pt x="254" y="327"/>
                    <a:pt x="328" y="254"/>
                    <a:pt x="328" y="163"/>
                  </a:cubicBezTo>
                  <a:cubicBezTo>
                    <a:pt x="328" y="73"/>
                    <a:pt x="254" y="0"/>
                    <a:pt x="164" y="0"/>
                  </a:cubicBezTo>
                  <a:cubicBezTo>
                    <a:pt x="73" y="0"/>
                    <a:pt x="0" y="73"/>
                    <a:pt x="0" y="163"/>
                  </a:cubicBezTo>
                  <a:close/>
                  <a:moveTo>
                    <a:pt x="164" y="54"/>
                  </a:moveTo>
                  <a:cubicBezTo>
                    <a:pt x="224" y="54"/>
                    <a:pt x="273" y="103"/>
                    <a:pt x="273" y="163"/>
                  </a:cubicBezTo>
                  <a:cubicBezTo>
                    <a:pt x="273" y="224"/>
                    <a:pt x="224" y="273"/>
                    <a:pt x="164" y="273"/>
                  </a:cubicBezTo>
                  <a:cubicBezTo>
                    <a:pt x="103" y="273"/>
                    <a:pt x="54" y="224"/>
                    <a:pt x="54" y="163"/>
                  </a:cubicBezTo>
                  <a:cubicBezTo>
                    <a:pt x="54" y="103"/>
                    <a:pt x="103" y="54"/>
                    <a:pt x="164" y="54"/>
                  </a:cubicBezTo>
                  <a:close/>
                  <a:moveTo>
                    <a:pt x="164" y="54"/>
                  </a:moveTo>
                  <a:cubicBezTo>
                    <a:pt x="164" y="54"/>
                    <a:pt x="164" y="54"/>
                    <a:pt x="164" y="5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" name="Freeform 34"/>
            <p:cNvSpPr>
              <a:spLocks noEditPoints="1"/>
            </p:cNvSpPr>
            <p:nvPr/>
          </p:nvSpPr>
          <p:spPr bwMode="auto">
            <a:xfrm>
              <a:off x="9979026" y="6440488"/>
              <a:ext cx="241300" cy="238125"/>
            </a:xfrm>
            <a:custGeom>
              <a:avLst/>
              <a:gdLst>
                <a:gd name="T0" fmla="*/ 27 w 55"/>
                <a:gd name="T1" fmla="*/ 55 h 55"/>
                <a:gd name="T2" fmla="*/ 55 w 55"/>
                <a:gd name="T3" fmla="*/ 27 h 55"/>
                <a:gd name="T4" fmla="*/ 27 w 55"/>
                <a:gd name="T5" fmla="*/ 0 h 55"/>
                <a:gd name="T6" fmla="*/ 27 w 55"/>
                <a:gd name="T7" fmla="*/ 0 h 55"/>
                <a:gd name="T8" fmla="*/ 0 w 55"/>
                <a:gd name="T9" fmla="*/ 27 h 55"/>
                <a:gd name="T10" fmla="*/ 27 w 55"/>
                <a:gd name="T11" fmla="*/ 55 h 55"/>
                <a:gd name="T12" fmla="*/ 27 w 55"/>
                <a:gd name="T13" fmla="*/ 55 h 55"/>
                <a:gd name="T14" fmla="*/ 27 w 55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43" y="55"/>
                    <a:pt x="55" y="43"/>
                    <a:pt x="55" y="27"/>
                  </a:cubicBezTo>
                  <a:cubicBezTo>
                    <a:pt x="55" y="12"/>
                    <a:pt x="4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3"/>
                    <a:pt x="12" y="55"/>
                    <a:pt x="27" y="55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9" name="Group 28"/>
          <p:cNvGrpSpPr>
            <a:grpSpLocks noChangeAspect="1"/>
          </p:cNvGrpSpPr>
          <p:nvPr/>
        </p:nvGrpSpPr>
        <p:grpSpPr>
          <a:xfrm>
            <a:off x="4109079" y="1387637"/>
            <a:ext cx="461412" cy="426720"/>
            <a:chOff x="5554663" y="1587500"/>
            <a:chExt cx="7178675" cy="6638925"/>
          </a:xfrm>
        </p:grpSpPr>
        <p:sp>
          <p:nvSpPr>
            <p:cNvPr id="30" name="Rectangle 29"/>
            <p:cNvSpPr/>
            <p:nvPr/>
          </p:nvSpPr>
          <p:spPr>
            <a:xfrm>
              <a:off x="6895018" y="1700212"/>
              <a:ext cx="1149927" cy="6053137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Freeform 42"/>
            <p:cNvSpPr>
              <a:spLocks noEditPoints="1"/>
            </p:cNvSpPr>
            <p:nvPr/>
          </p:nvSpPr>
          <p:spPr bwMode="auto">
            <a:xfrm>
              <a:off x="5554663" y="1587500"/>
              <a:ext cx="7178675" cy="6165850"/>
            </a:xfrm>
            <a:custGeom>
              <a:avLst/>
              <a:gdLst>
                <a:gd name="T0" fmla="*/ 27 w 1638"/>
                <a:gd name="T1" fmla="*/ 819 h 1420"/>
                <a:gd name="T2" fmla="*/ 191 w 1638"/>
                <a:gd name="T3" fmla="*/ 765 h 1420"/>
                <a:gd name="T4" fmla="*/ 191 w 1638"/>
                <a:gd name="T5" fmla="*/ 710 h 1420"/>
                <a:gd name="T6" fmla="*/ 137 w 1638"/>
                <a:gd name="T7" fmla="*/ 655 h 1420"/>
                <a:gd name="T8" fmla="*/ 273 w 1638"/>
                <a:gd name="T9" fmla="*/ 1393 h 1420"/>
                <a:gd name="T10" fmla="*/ 300 w 1638"/>
                <a:gd name="T11" fmla="*/ 1420 h 1420"/>
                <a:gd name="T12" fmla="*/ 546 w 1638"/>
                <a:gd name="T13" fmla="*/ 1186 h 1420"/>
                <a:gd name="T14" fmla="*/ 601 w 1638"/>
                <a:gd name="T15" fmla="*/ 1393 h 1420"/>
                <a:gd name="T16" fmla="*/ 1403 w 1638"/>
                <a:gd name="T17" fmla="*/ 599 h 1420"/>
                <a:gd name="T18" fmla="*/ 1529 w 1638"/>
                <a:gd name="T19" fmla="*/ 495 h 1420"/>
                <a:gd name="T20" fmla="*/ 1475 w 1638"/>
                <a:gd name="T21" fmla="*/ 928 h 1420"/>
                <a:gd name="T22" fmla="*/ 1611 w 1638"/>
                <a:gd name="T23" fmla="*/ 901 h 1420"/>
                <a:gd name="T24" fmla="*/ 1529 w 1638"/>
                <a:gd name="T25" fmla="*/ 928 h 1420"/>
                <a:gd name="T26" fmla="*/ 1584 w 1638"/>
                <a:gd name="T27" fmla="*/ 437 h 1420"/>
                <a:gd name="T28" fmla="*/ 1575 w 1638"/>
                <a:gd name="T29" fmla="*/ 417 h 1420"/>
                <a:gd name="T30" fmla="*/ 1406 w 1638"/>
                <a:gd name="T31" fmla="*/ 277 h 1420"/>
                <a:gd name="T32" fmla="*/ 1393 w 1638"/>
                <a:gd name="T33" fmla="*/ 273 h 1420"/>
                <a:gd name="T34" fmla="*/ 599 w 1638"/>
                <a:gd name="T35" fmla="*/ 17 h 1420"/>
                <a:gd name="T36" fmla="*/ 300 w 1638"/>
                <a:gd name="T37" fmla="*/ 0 h 1420"/>
                <a:gd name="T38" fmla="*/ 27 w 1638"/>
                <a:gd name="T39" fmla="*/ 273 h 1420"/>
                <a:gd name="T40" fmla="*/ 2 w 1638"/>
                <a:gd name="T41" fmla="*/ 584 h 1420"/>
                <a:gd name="T42" fmla="*/ 82 w 1638"/>
                <a:gd name="T43" fmla="*/ 601 h 1420"/>
                <a:gd name="T44" fmla="*/ 0 w 1638"/>
                <a:gd name="T45" fmla="*/ 683 h 1420"/>
                <a:gd name="T46" fmla="*/ 82 w 1638"/>
                <a:gd name="T47" fmla="*/ 765 h 1420"/>
                <a:gd name="T48" fmla="*/ 1514 w 1638"/>
                <a:gd name="T49" fmla="*/ 437 h 1420"/>
                <a:gd name="T50" fmla="*/ 1365 w 1638"/>
                <a:gd name="T51" fmla="*/ 546 h 1420"/>
                <a:gd name="T52" fmla="*/ 1365 w 1638"/>
                <a:gd name="T53" fmla="*/ 546 h 1420"/>
                <a:gd name="T54" fmla="*/ 1147 w 1638"/>
                <a:gd name="T55" fmla="*/ 508 h 1420"/>
                <a:gd name="T56" fmla="*/ 912 w 1638"/>
                <a:gd name="T57" fmla="*/ 546 h 1420"/>
                <a:gd name="T58" fmla="*/ 874 w 1638"/>
                <a:gd name="T59" fmla="*/ 328 h 1420"/>
                <a:gd name="T60" fmla="*/ 874 w 1638"/>
                <a:gd name="T61" fmla="*/ 328 h 1420"/>
                <a:gd name="T62" fmla="*/ 819 w 1638"/>
                <a:gd name="T63" fmla="*/ 366 h 1420"/>
                <a:gd name="T64" fmla="*/ 781 w 1638"/>
                <a:gd name="T65" fmla="*/ 328 h 1420"/>
                <a:gd name="T66" fmla="*/ 546 w 1638"/>
                <a:gd name="T67" fmla="*/ 1092 h 1420"/>
                <a:gd name="T68" fmla="*/ 546 w 1638"/>
                <a:gd name="T69" fmla="*/ 1092 h 1420"/>
                <a:gd name="T70" fmla="*/ 546 w 1638"/>
                <a:gd name="T71" fmla="*/ 639 h 1420"/>
                <a:gd name="T72" fmla="*/ 366 w 1638"/>
                <a:gd name="T73" fmla="*/ 546 h 1420"/>
                <a:gd name="T74" fmla="*/ 546 w 1638"/>
                <a:gd name="T75" fmla="*/ 273 h 1420"/>
                <a:gd name="T76" fmla="*/ 546 w 1638"/>
                <a:gd name="T77" fmla="*/ 273 h 1420"/>
                <a:gd name="T78" fmla="*/ 328 w 1638"/>
                <a:gd name="T79" fmla="*/ 234 h 1420"/>
                <a:gd name="T80" fmla="*/ 508 w 1638"/>
                <a:gd name="T81" fmla="*/ 328 h 1420"/>
                <a:gd name="T82" fmla="*/ 328 w 1638"/>
                <a:gd name="T83" fmla="*/ 601 h 1420"/>
                <a:gd name="T84" fmla="*/ 328 w 1638"/>
                <a:gd name="T85" fmla="*/ 601 h 1420"/>
                <a:gd name="T86" fmla="*/ 328 w 1638"/>
                <a:gd name="T87" fmla="*/ 1054 h 1420"/>
                <a:gd name="T88" fmla="*/ 508 w 1638"/>
                <a:gd name="T89" fmla="*/ 1147 h 1420"/>
                <a:gd name="T90" fmla="*/ 273 w 1638"/>
                <a:gd name="T91" fmla="*/ 546 h 1420"/>
                <a:gd name="T92" fmla="*/ 273 w 1638"/>
                <a:gd name="T93" fmla="*/ 546 h 1420"/>
                <a:gd name="T94" fmla="*/ 234 w 1638"/>
                <a:gd name="T95" fmla="*/ 328 h 1420"/>
                <a:gd name="T96" fmla="*/ 55 w 1638"/>
                <a:gd name="T97" fmla="*/ 508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8" h="1420">
                  <a:moveTo>
                    <a:pt x="27" y="765"/>
                  </a:moveTo>
                  <a:cubicBezTo>
                    <a:pt x="12" y="765"/>
                    <a:pt x="0" y="777"/>
                    <a:pt x="0" y="792"/>
                  </a:cubicBezTo>
                  <a:cubicBezTo>
                    <a:pt x="0" y="807"/>
                    <a:pt x="12" y="819"/>
                    <a:pt x="27" y="819"/>
                  </a:cubicBezTo>
                  <a:cubicBezTo>
                    <a:pt x="191" y="819"/>
                    <a:pt x="191" y="819"/>
                    <a:pt x="191" y="819"/>
                  </a:cubicBezTo>
                  <a:cubicBezTo>
                    <a:pt x="206" y="819"/>
                    <a:pt x="218" y="807"/>
                    <a:pt x="218" y="792"/>
                  </a:cubicBezTo>
                  <a:cubicBezTo>
                    <a:pt x="218" y="777"/>
                    <a:pt x="206" y="765"/>
                    <a:pt x="191" y="765"/>
                  </a:cubicBezTo>
                  <a:cubicBezTo>
                    <a:pt x="137" y="765"/>
                    <a:pt x="137" y="765"/>
                    <a:pt x="137" y="765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91" y="710"/>
                    <a:pt x="191" y="710"/>
                    <a:pt x="191" y="710"/>
                  </a:cubicBezTo>
                  <a:cubicBezTo>
                    <a:pt x="206" y="710"/>
                    <a:pt x="218" y="698"/>
                    <a:pt x="218" y="683"/>
                  </a:cubicBezTo>
                  <a:cubicBezTo>
                    <a:pt x="218" y="668"/>
                    <a:pt x="206" y="655"/>
                    <a:pt x="191" y="655"/>
                  </a:cubicBezTo>
                  <a:cubicBezTo>
                    <a:pt x="137" y="655"/>
                    <a:pt x="137" y="655"/>
                    <a:pt x="137" y="655"/>
                  </a:cubicBezTo>
                  <a:cubicBezTo>
                    <a:pt x="137" y="601"/>
                    <a:pt x="137" y="601"/>
                    <a:pt x="137" y="601"/>
                  </a:cubicBezTo>
                  <a:cubicBezTo>
                    <a:pt x="273" y="601"/>
                    <a:pt x="273" y="601"/>
                    <a:pt x="273" y="601"/>
                  </a:cubicBezTo>
                  <a:cubicBezTo>
                    <a:pt x="273" y="1393"/>
                    <a:pt x="273" y="1393"/>
                    <a:pt x="273" y="1393"/>
                  </a:cubicBezTo>
                  <a:cubicBezTo>
                    <a:pt x="273" y="1396"/>
                    <a:pt x="274" y="1400"/>
                    <a:pt x="275" y="1403"/>
                  </a:cubicBezTo>
                  <a:cubicBezTo>
                    <a:pt x="278" y="1410"/>
                    <a:pt x="283" y="1415"/>
                    <a:pt x="290" y="1418"/>
                  </a:cubicBezTo>
                  <a:cubicBezTo>
                    <a:pt x="293" y="1419"/>
                    <a:pt x="297" y="1420"/>
                    <a:pt x="300" y="1420"/>
                  </a:cubicBezTo>
                  <a:cubicBezTo>
                    <a:pt x="304" y="1420"/>
                    <a:pt x="307" y="1419"/>
                    <a:pt x="311" y="1418"/>
                  </a:cubicBezTo>
                  <a:cubicBezTo>
                    <a:pt x="314" y="1416"/>
                    <a:pt x="317" y="1414"/>
                    <a:pt x="320" y="1412"/>
                  </a:cubicBezTo>
                  <a:cubicBezTo>
                    <a:pt x="546" y="1186"/>
                    <a:pt x="546" y="1186"/>
                    <a:pt x="546" y="1186"/>
                  </a:cubicBezTo>
                  <a:cubicBezTo>
                    <a:pt x="546" y="1393"/>
                    <a:pt x="546" y="1393"/>
                    <a:pt x="546" y="1393"/>
                  </a:cubicBezTo>
                  <a:cubicBezTo>
                    <a:pt x="546" y="1408"/>
                    <a:pt x="558" y="1420"/>
                    <a:pt x="573" y="1420"/>
                  </a:cubicBezTo>
                  <a:cubicBezTo>
                    <a:pt x="589" y="1420"/>
                    <a:pt x="601" y="1408"/>
                    <a:pt x="601" y="1393"/>
                  </a:cubicBezTo>
                  <a:cubicBezTo>
                    <a:pt x="601" y="601"/>
                    <a:pt x="601" y="601"/>
                    <a:pt x="601" y="601"/>
                  </a:cubicBezTo>
                  <a:cubicBezTo>
                    <a:pt x="1393" y="601"/>
                    <a:pt x="1393" y="601"/>
                    <a:pt x="1393" y="601"/>
                  </a:cubicBezTo>
                  <a:cubicBezTo>
                    <a:pt x="1396" y="601"/>
                    <a:pt x="1399" y="600"/>
                    <a:pt x="1403" y="599"/>
                  </a:cubicBezTo>
                  <a:cubicBezTo>
                    <a:pt x="1404" y="598"/>
                    <a:pt x="1405" y="598"/>
                    <a:pt x="1406" y="597"/>
                  </a:cubicBezTo>
                  <a:cubicBezTo>
                    <a:pt x="1407" y="596"/>
                    <a:pt x="1409" y="595"/>
                    <a:pt x="1410" y="594"/>
                  </a:cubicBezTo>
                  <a:cubicBezTo>
                    <a:pt x="1529" y="495"/>
                    <a:pt x="1529" y="495"/>
                    <a:pt x="1529" y="495"/>
                  </a:cubicBezTo>
                  <a:cubicBezTo>
                    <a:pt x="1529" y="819"/>
                    <a:pt x="1529" y="819"/>
                    <a:pt x="1529" y="819"/>
                  </a:cubicBezTo>
                  <a:cubicBezTo>
                    <a:pt x="1529" y="835"/>
                    <a:pt x="1523" y="841"/>
                    <a:pt x="1510" y="855"/>
                  </a:cubicBezTo>
                  <a:cubicBezTo>
                    <a:pt x="1495" y="869"/>
                    <a:pt x="1475" y="890"/>
                    <a:pt x="1475" y="928"/>
                  </a:cubicBezTo>
                  <a:cubicBezTo>
                    <a:pt x="1475" y="974"/>
                    <a:pt x="1511" y="1010"/>
                    <a:pt x="1556" y="1010"/>
                  </a:cubicBezTo>
                  <a:cubicBezTo>
                    <a:pt x="1602" y="1010"/>
                    <a:pt x="1638" y="974"/>
                    <a:pt x="1638" y="928"/>
                  </a:cubicBezTo>
                  <a:cubicBezTo>
                    <a:pt x="1638" y="913"/>
                    <a:pt x="1626" y="901"/>
                    <a:pt x="1611" y="901"/>
                  </a:cubicBezTo>
                  <a:cubicBezTo>
                    <a:pt x="1596" y="901"/>
                    <a:pt x="1584" y="913"/>
                    <a:pt x="1584" y="928"/>
                  </a:cubicBezTo>
                  <a:cubicBezTo>
                    <a:pt x="1584" y="943"/>
                    <a:pt x="1572" y="956"/>
                    <a:pt x="1556" y="956"/>
                  </a:cubicBezTo>
                  <a:cubicBezTo>
                    <a:pt x="1541" y="956"/>
                    <a:pt x="1529" y="943"/>
                    <a:pt x="1529" y="928"/>
                  </a:cubicBezTo>
                  <a:cubicBezTo>
                    <a:pt x="1529" y="913"/>
                    <a:pt x="1535" y="906"/>
                    <a:pt x="1548" y="893"/>
                  </a:cubicBezTo>
                  <a:cubicBezTo>
                    <a:pt x="1563" y="878"/>
                    <a:pt x="1584" y="858"/>
                    <a:pt x="1584" y="819"/>
                  </a:cubicBezTo>
                  <a:cubicBezTo>
                    <a:pt x="1584" y="437"/>
                    <a:pt x="1584" y="437"/>
                    <a:pt x="1584" y="437"/>
                  </a:cubicBezTo>
                  <a:cubicBezTo>
                    <a:pt x="1584" y="433"/>
                    <a:pt x="1583" y="429"/>
                    <a:pt x="1581" y="426"/>
                  </a:cubicBezTo>
                  <a:cubicBezTo>
                    <a:pt x="1581" y="425"/>
                    <a:pt x="1580" y="424"/>
                    <a:pt x="1580" y="423"/>
                  </a:cubicBezTo>
                  <a:cubicBezTo>
                    <a:pt x="1578" y="421"/>
                    <a:pt x="1577" y="419"/>
                    <a:pt x="1575" y="417"/>
                  </a:cubicBezTo>
                  <a:cubicBezTo>
                    <a:pt x="1574" y="417"/>
                    <a:pt x="1574" y="416"/>
                    <a:pt x="1574" y="416"/>
                  </a:cubicBezTo>
                  <a:cubicBezTo>
                    <a:pt x="1410" y="279"/>
                    <a:pt x="1410" y="279"/>
                    <a:pt x="1410" y="279"/>
                  </a:cubicBezTo>
                  <a:cubicBezTo>
                    <a:pt x="1409" y="278"/>
                    <a:pt x="1407" y="278"/>
                    <a:pt x="1406" y="277"/>
                  </a:cubicBezTo>
                  <a:cubicBezTo>
                    <a:pt x="1405" y="276"/>
                    <a:pt x="1404" y="276"/>
                    <a:pt x="1403" y="275"/>
                  </a:cubicBezTo>
                  <a:cubicBezTo>
                    <a:pt x="1403" y="275"/>
                    <a:pt x="1403" y="275"/>
                    <a:pt x="1402" y="275"/>
                  </a:cubicBezTo>
                  <a:cubicBezTo>
                    <a:pt x="1399" y="274"/>
                    <a:pt x="1396" y="273"/>
                    <a:pt x="1393" y="273"/>
                  </a:cubicBezTo>
                  <a:cubicBezTo>
                    <a:pt x="601" y="273"/>
                    <a:pt x="601" y="273"/>
                    <a:pt x="601" y="273"/>
                  </a:cubicBezTo>
                  <a:cubicBezTo>
                    <a:pt x="601" y="27"/>
                    <a:pt x="601" y="27"/>
                    <a:pt x="601" y="27"/>
                  </a:cubicBezTo>
                  <a:cubicBezTo>
                    <a:pt x="601" y="24"/>
                    <a:pt x="600" y="20"/>
                    <a:pt x="599" y="17"/>
                  </a:cubicBezTo>
                  <a:cubicBezTo>
                    <a:pt x="596" y="10"/>
                    <a:pt x="591" y="5"/>
                    <a:pt x="584" y="2"/>
                  </a:cubicBezTo>
                  <a:cubicBezTo>
                    <a:pt x="581" y="1"/>
                    <a:pt x="577" y="0"/>
                    <a:pt x="573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85" y="0"/>
                    <a:pt x="273" y="12"/>
                    <a:pt x="273" y="27"/>
                  </a:cubicBezTo>
                  <a:cubicBezTo>
                    <a:pt x="273" y="273"/>
                    <a:pt x="273" y="273"/>
                    <a:pt x="273" y="273"/>
                  </a:cubicBezTo>
                  <a:cubicBezTo>
                    <a:pt x="27" y="273"/>
                    <a:pt x="27" y="273"/>
                    <a:pt x="27" y="273"/>
                  </a:cubicBezTo>
                  <a:cubicBezTo>
                    <a:pt x="12" y="273"/>
                    <a:pt x="0" y="285"/>
                    <a:pt x="0" y="300"/>
                  </a:cubicBezTo>
                  <a:cubicBezTo>
                    <a:pt x="0" y="573"/>
                    <a:pt x="0" y="573"/>
                    <a:pt x="0" y="573"/>
                  </a:cubicBezTo>
                  <a:cubicBezTo>
                    <a:pt x="0" y="577"/>
                    <a:pt x="1" y="581"/>
                    <a:pt x="2" y="584"/>
                  </a:cubicBezTo>
                  <a:cubicBezTo>
                    <a:pt x="5" y="591"/>
                    <a:pt x="10" y="596"/>
                    <a:pt x="17" y="599"/>
                  </a:cubicBezTo>
                  <a:cubicBezTo>
                    <a:pt x="20" y="600"/>
                    <a:pt x="24" y="601"/>
                    <a:pt x="27" y="601"/>
                  </a:cubicBezTo>
                  <a:cubicBezTo>
                    <a:pt x="82" y="601"/>
                    <a:pt x="82" y="601"/>
                    <a:pt x="82" y="601"/>
                  </a:cubicBezTo>
                  <a:cubicBezTo>
                    <a:pt x="82" y="655"/>
                    <a:pt x="82" y="655"/>
                    <a:pt x="82" y="655"/>
                  </a:cubicBezTo>
                  <a:cubicBezTo>
                    <a:pt x="27" y="655"/>
                    <a:pt x="27" y="655"/>
                    <a:pt x="27" y="655"/>
                  </a:cubicBezTo>
                  <a:cubicBezTo>
                    <a:pt x="12" y="655"/>
                    <a:pt x="0" y="668"/>
                    <a:pt x="0" y="683"/>
                  </a:cubicBezTo>
                  <a:cubicBezTo>
                    <a:pt x="0" y="698"/>
                    <a:pt x="12" y="710"/>
                    <a:pt x="27" y="710"/>
                  </a:cubicBezTo>
                  <a:cubicBezTo>
                    <a:pt x="82" y="710"/>
                    <a:pt x="82" y="710"/>
                    <a:pt x="82" y="710"/>
                  </a:cubicBezTo>
                  <a:cubicBezTo>
                    <a:pt x="82" y="765"/>
                    <a:pt x="82" y="765"/>
                    <a:pt x="82" y="765"/>
                  </a:cubicBezTo>
                  <a:lnTo>
                    <a:pt x="27" y="765"/>
                  </a:lnTo>
                  <a:close/>
                  <a:moveTo>
                    <a:pt x="1420" y="359"/>
                  </a:moveTo>
                  <a:cubicBezTo>
                    <a:pt x="1514" y="437"/>
                    <a:pt x="1514" y="437"/>
                    <a:pt x="1514" y="437"/>
                  </a:cubicBezTo>
                  <a:cubicBezTo>
                    <a:pt x="1420" y="515"/>
                    <a:pt x="1420" y="515"/>
                    <a:pt x="1420" y="515"/>
                  </a:cubicBezTo>
                  <a:lnTo>
                    <a:pt x="1420" y="359"/>
                  </a:lnTo>
                  <a:close/>
                  <a:moveTo>
                    <a:pt x="1365" y="546"/>
                  </a:moveTo>
                  <a:cubicBezTo>
                    <a:pt x="1185" y="546"/>
                    <a:pt x="1185" y="546"/>
                    <a:pt x="1185" y="546"/>
                  </a:cubicBezTo>
                  <a:cubicBezTo>
                    <a:pt x="1365" y="366"/>
                    <a:pt x="1365" y="366"/>
                    <a:pt x="1365" y="366"/>
                  </a:cubicBezTo>
                  <a:lnTo>
                    <a:pt x="1365" y="546"/>
                  </a:lnTo>
                  <a:close/>
                  <a:moveTo>
                    <a:pt x="1147" y="328"/>
                  </a:moveTo>
                  <a:cubicBezTo>
                    <a:pt x="1327" y="328"/>
                    <a:pt x="1327" y="328"/>
                    <a:pt x="1327" y="328"/>
                  </a:cubicBezTo>
                  <a:cubicBezTo>
                    <a:pt x="1147" y="508"/>
                    <a:pt x="1147" y="508"/>
                    <a:pt x="1147" y="508"/>
                  </a:cubicBezTo>
                  <a:lnTo>
                    <a:pt x="1147" y="328"/>
                  </a:lnTo>
                  <a:close/>
                  <a:moveTo>
                    <a:pt x="1092" y="546"/>
                  </a:moveTo>
                  <a:cubicBezTo>
                    <a:pt x="912" y="546"/>
                    <a:pt x="912" y="546"/>
                    <a:pt x="912" y="546"/>
                  </a:cubicBezTo>
                  <a:cubicBezTo>
                    <a:pt x="1092" y="366"/>
                    <a:pt x="1092" y="366"/>
                    <a:pt x="1092" y="366"/>
                  </a:cubicBezTo>
                  <a:lnTo>
                    <a:pt x="1092" y="546"/>
                  </a:lnTo>
                  <a:close/>
                  <a:moveTo>
                    <a:pt x="874" y="328"/>
                  </a:moveTo>
                  <a:cubicBezTo>
                    <a:pt x="1054" y="328"/>
                    <a:pt x="1054" y="328"/>
                    <a:pt x="1054" y="328"/>
                  </a:cubicBezTo>
                  <a:cubicBezTo>
                    <a:pt x="874" y="508"/>
                    <a:pt x="874" y="508"/>
                    <a:pt x="874" y="508"/>
                  </a:cubicBezTo>
                  <a:lnTo>
                    <a:pt x="874" y="328"/>
                  </a:lnTo>
                  <a:close/>
                  <a:moveTo>
                    <a:pt x="819" y="546"/>
                  </a:moveTo>
                  <a:cubicBezTo>
                    <a:pt x="639" y="546"/>
                    <a:pt x="639" y="546"/>
                    <a:pt x="639" y="546"/>
                  </a:cubicBezTo>
                  <a:cubicBezTo>
                    <a:pt x="819" y="366"/>
                    <a:pt x="819" y="366"/>
                    <a:pt x="819" y="366"/>
                  </a:cubicBezTo>
                  <a:lnTo>
                    <a:pt x="819" y="546"/>
                  </a:lnTo>
                  <a:close/>
                  <a:moveTo>
                    <a:pt x="601" y="328"/>
                  </a:moveTo>
                  <a:cubicBezTo>
                    <a:pt x="781" y="328"/>
                    <a:pt x="781" y="328"/>
                    <a:pt x="781" y="328"/>
                  </a:cubicBezTo>
                  <a:cubicBezTo>
                    <a:pt x="601" y="508"/>
                    <a:pt x="601" y="508"/>
                    <a:pt x="601" y="508"/>
                  </a:cubicBezTo>
                  <a:lnTo>
                    <a:pt x="601" y="328"/>
                  </a:lnTo>
                  <a:close/>
                  <a:moveTo>
                    <a:pt x="546" y="1092"/>
                  </a:moveTo>
                  <a:cubicBezTo>
                    <a:pt x="366" y="1092"/>
                    <a:pt x="366" y="1092"/>
                    <a:pt x="366" y="1092"/>
                  </a:cubicBezTo>
                  <a:cubicBezTo>
                    <a:pt x="546" y="912"/>
                    <a:pt x="546" y="912"/>
                    <a:pt x="546" y="912"/>
                  </a:cubicBezTo>
                  <a:lnTo>
                    <a:pt x="546" y="1092"/>
                  </a:lnTo>
                  <a:close/>
                  <a:moveTo>
                    <a:pt x="546" y="819"/>
                  </a:moveTo>
                  <a:cubicBezTo>
                    <a:pt x="366" y="819"/>
                    <a:pt x="366" y="819"/>
                    <a:pt x="366" y="819"/>
                  </a:cubicBezTo>
                  <a:cubicBezTo>
                    <a:pt x="546" y="639"/>
                    <a:pt x="546" y="639"/>
                    <a:pt x="546" y="639"/>
                  </a:cubicBezTo>
                  <a:lnTo>
                    <a:pt x="546" y="819"/>
                  </a:lnTo>
                  <a:close/>
                  <a:moveTo>
                    <a:pt x="546" y="546"/>
                  </a:moveTo>
                  <a:cubicBezTo>
                    <a:pt x="366" y="546"/>
                    <a:pt x="366" y="546"/>
                    <a:pt x="366" y="546"/>
                  </a:cubicBezTo>
                  <a:cubicBezTo>
                    <a:pt x="546" y="366"/>
                    <a:pt x="546" y="366"/>
                    <a:pt x="546" y="366"/>
                  </a:cubicBezTo>
                  <a:lnTo>
                    <a:pt x="546" y="546"/>
                  </a:lnTo>
                  <a:close/>
                  <a:moveTo>
                    <a:pt x="546" y="273"/>
                  </a:moveTo>
                  <a:cubicBezTo>
                    <a:pt x="366" y="273"/>
                    <a:pt x="366" y="273"/>
                    <a:pt x="366" y="273"/>
                  </a:cubicBezTo>
                  <a:cubicBezTo>
                    <a:pt x="546" y="93"/>
                    <a:pt x="546" y="93"/>
                    <a:pt x="546" y="93"/>
                  </a:cubicBezTo>
                  <a:lnTo>
                    <a:pt x="546" y="273"/>
                  </a:lnTo>
                  <a:close/>
                  <a:moveTo>
                    <a:pt x="328" y="55"/>
                  </a:moveTo>
                  <a:cubicBezTo>
                    <a:pt x="508" y="55"/>
                    <a:pt x="508" y="55"/>
                    <a:pt x="508" y="55"/>
                  </a:cubicBezTo>
                  <a:cubicBezTo>
                    <a:pt x="328" y="234"/>
                    <a:pt x="328" y="234"/>
                    <a:pt x="328" y="234"/>
                  </a:cubicBezTo>
                  <a:lnTo>
                    <a:pt x="328" y="55"/>
                  </a:lnTo>
                  <a:close/>
                  <a:moveTo>
                    <a:pt x="328" y="328"/>
                  </a:moveTo>
                  <a:cubicBezTo>
                    <a:pt x="508" y="328"/>
                    <a:pt x="508" y="328"/>
                    <a:pt x="508" y="328"/>
                  </a:cubicBezTo>
                  <a:cubicBezTo>
                    <a:pt x="328" y="508"/>
                    <a:pt x="328" y="508"/>
                    <a:pt x="328" y="508"/>
                  </a:cubicBezTo>
                  <a:lnTo>
                    <a:pt x="328" y="328"/>
                  </a:lnTo>
                  <a:close/>
                  <a:moveTo>
                    <a:pt x="328" y="601"/>
                  </a:moveTo>
                  <a:cubicBezTo>
                    <a:pt x="508" y="601"/>
                    <a:pt x="508" y="601"/>
                    <a:pt x="508" y="601"/>
                  </a:cubicBezTo>
                  <a:cubicBezTo>
                    <a:pt x="328" y="781"/>
                    <a:pt x="328" y="781"/>
                    <a:pt x="328" y="781"/>
                  </a:cubicBezTo>
                  <a:lnTo>
                    <a:pt x="328" y="601"/>
                  </a:lnTo>
                  <a:close/>
                  <a:moveTo>
                    <a:pt x="328" y="874"/>
                  </a:moveTo>
                  <a:cubicBezTo>
                    <a:pt x="508" y="874"/>
                    <a:pt x="508" y="874"/>
                    <a:pt x="508" y="874"/>
                  </a:cubicBezTo>
                  <a:cubicBezTo>
                    <a:pt x="328" y="1054"/>
                    <a:pt x="328" y="1054"/>
                    <a:pt x="328" y="1054"/>
                  </a:cubicBezTo>
                  <a:lnTo>
                    <a:pt x="328" y="874"/>
                  </a:lnTo>
                  <a:close/>
                  <a:moveTo>
                    <a:pt x="328" y="1147"/>
                  </a:moveTo>
                  <a:cubicBezTo>
                    <a:pt x="508" y="1147"/>
                    <a:pt x="508" y="1147"/>
                    <a:pt x="508" y="1147"/>
                  </a:cubicBezTo>
                  <a:cubicBezTo>
                    <a:pt x="328" y="1327"/>
                    <a:pt x="328" y="1327"/>
                    <a:pt x="328" y="1327"/>
                  </a:cubicBezTo>
                  <a:lnTo>
                    <a:pt x="328" y="1147"/>
                  </a:lnTo>
                  <a:close/>
                  <a:moveTo>
                    <a:pt x="273" y="546"/>
                  </a:moveTo>
                  <a:cubicBezTo>
                    <a:pt x="93" y="546"/>
                    <a:pt x="93" y="546"/>
                    <a:pt x="93" y="546"/>
                  </a:cubicBezTo>
                  <a:cubicBezTo>
                    <a:pt x="273" y="366"/>
                    <a:pt x="273" y="366"/>
                    <a:pt x="273" y="366"/>
                  </a:cubicBezTo>
                  <a:lnTo>
                    <a:pt x="273" y="546"/>
                  </a:lnTo>
                  <a:close/>
                  <a:moveTo>
                    <a:pt x="55" y="508"/>
                  </a:moveTo>
                  <a:cubicBezTo>
                    <a:pt x="55" y="328"/>
                    <a:pt x="55" y="328"/>
                    <a:pt x="55" y="328"/>
                  </a:cubicBezTo>
                  <a:cubicBezTo>
                    <a:pt x="234" y="328"/>
                    <a:pt x="234" y="328"/>
                    <a:pt x="234" y="328"/>
                  </a:cubicBezTo>
                  <a:lnTo>
                    <a:pt x="55" y="508"/>
                  </a:lnTo>
                  <a:close/>
                  <a:moveTo>
                    <a:pt x="55" y="508"/>
                  </a:moveTo>
                  <a:cubicBezTo>
                    <a:pt x="55" y="508"/>
                    <a:pt x="55" y="508"/>
                    <a:pt x="55" y="5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Freeform 43"/>
            <p:cNvSpPr>
              <a:spLocks noEditPoints="1"/>
            </p:cNvSpPr>
            <p:nvPr/>
          </p:nvSpPr>
          <p:spPr bwMode="auto">
            <a:xfrm>
              <a:off x="6273801" y="7991475"/>
              <a:ext cx="2392363" cy="234950"/>
            </a:xfrm>
            <a:custGeom>
              <a:avLst/>
              <a:gdLst>
                <a:gd name="T0" fmla="*/ 27 w 546"/>
                <a:gd name="T1" fmla="*/ 0 h 54"/>
                <a:gd name="T2" fmla="*/ 0 w 546"/>
                <a:gd name="T3" fmla="*/ 27 h 54"/>
                <a:gd name="T4" fmla="*/ 27 w 546"/>
                <a:gd name="T5" fmla="*/ 54 h 54"/>
                <a:gd name="T6" fmla="*/ 519 w 546"/>
                <a:gd name="T7" fmla="*/ 54 h 54"/>
                <a:gd name="T8" fmla="*/ 546 w 546"/>
                <a:gd name="T9" fmla="*/ 27 h 54"/>
                <a:gd name="T10" fmla="*/ 519 w 546"/>
                <a:gd name="T11" fmla="*/ 0 h 54"/>
                <a:gd name="T12" fmla="*/ 27 w 546"/>
                <a:gd name="T13" fmla="*/ 0 h 54"/>
                <a:gd name="T14" fmla="*/ 27 w 546"/>
                <a:gd name="T15" fmla="*/ 0 h 54"/>
                <a:gd name="T16" fmla="*/ 27 w 546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6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519" y="54"/>
                    <a:pt x="519" y="54"/>
                    <a:pt x="519" y="54"/>
                  </a:cubicBezTo>
                  <a:cubicBezTo>
                    <a:pt x="534" y="54"/>
                    <a:pt x="546" y="42"/>
                    <a:pt x="546" y="27"/>
                  </a:cubicBezTo>
                  <a:cubicBezTo>
                    <a:pt x="546" y="12"/>
                    <a:pt x="534" y="0"/>
                    <a:pt x="519" y="0"/>
                  </a:cubicBezTo>
                  <a:lnTo>
                    <a:pt x="27" y="0"/>
                  </a:ln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5195072" y="1312195"/>
            <a:ext cx="475277" cy="426720"/>
            <a:chOff x="5554663" y="1920876"/>
            <a:chExt cx="7178675" cy="6445250"/>
          </a:xfrm>
        </p:grpSpPr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10239376" y="6792119"/>
              <a:ext cx="1371600" cy="13716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6773213" y="6023408"/>
              <a:ext cx="1822162" cy="182216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Freeform 47"/>
            <p:cNvSpPr>
              <a:spLocks noEditPoints="1"/>
            </p:cNvSpPr>
            <p:nvPr/>
          </p:nvSpPr>
          <p:spPr bwMode="auto">
            <a:xfrm>
              <a:off x="6899276" y="6146801"/>
              <a:ext cx="1570038" cy="1550988"/>
            </a:xfrm>
            <a:custGeom>
              <a:avLst/>
              <a:gdLst>
                <a:gd name="T0" fmla="*/ 179 w 358"/>
                <a:gd name="T1" fmla="*/ 0 h 357"/>
                <a:gd name="T2" fmla="*/ 0 w 358"/>
                <a:gd name="T3" fmla="*/ 179 h 357"/>
                <a:gd name="T4" fmla="*/ 179 w 358"/>
                <a:gd name="T5" fmla="*/ 357 h 357"/>
                <a:gd name="T6" fmla="*/ 358 w 358"/>
                <a:gd name="T7" fmla="*/ 179 h 357"/>
                <a:gd name="T8" fmla="*/ 179 w 358"/>
                <a:gd name="T9" fmla="*/ 0 h 357"/>
                <a:gd name="T10" fmla="*/ 179 w 358"/>
                <a:gd name="T11" fmla="*/ 307 h 357"/>
                <a:gd name="T12" fmla="*/ 51 w 358"/>
                <a:gd name="T13" fmla="*/ 179 h 357"/>
                <a:gd name="T14" fmla="*/ 179 w 358"/>
                <a:gd name="T15" fmla="*/ 50 h 357"/>
                <a:gd name="T16" fmla="*/ 308 w 358"/>
                <a:gd name="T17" fmla="*/ 179 h 357"/>
                <a:gd name="T18" fmla="*/ 179 w 358"/>
                <a:gd name="T19" fmla="*/ 307 h 357"/>
                <a:gd name="T20" fmla="*/ 179 w 358"/>
                <a:gd name="T21" fmla="*/ 307 h 357"/>
                <a:gd name="T22" fmla="*/ 179 w 358"/>
                <a:gd name="T23" fmla="*/ 30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8" h="357">
                  <a:moveTo>
                    <a:pt x="179" y="0"/>
                  </a:moveTo>
                  <a:cubicBezTo>
                    <a:pt x="80" y="0"/>
                    <a:pt x="0" y="80"/>
                    <a:pt x="0" y="179"/>
                  </a:cubicBezTo>
                  <a:cubicBezTo>
                    <a:pt x="0" y="277"/>
                    <a:pt x="80" y="357"/>
                    <a:pt x="179" y="357"/>
                  </a:cubicBezTo>
                  <a:cubicBezTo>
                    <a:pt x="278" y="357"/>
                    <a:pt x="358" y="277"/>
                    <a:pt x="358" y="179"/>
                  </a:cubicBezTo>
                  <a:cubicBezTo>
                    <a:pt x="358" y="80"/>
                    <a:pt x="278" y="0"/>
                    <a:pt x="179" y="0"/>
                  </a:cubicBezTo>
                  <a:close/>
                  <a:moveTo>
                    <a:pt x="179" y="307"/>
                  </a:moveTo>
                  <a:cubicBezTo>
                    <a:pt x="108" y="307"/>
                    <a:pt x="51" y="250"/>
                    <a:pt x="51" y="179"/>
                  </a:cubicBezTo>
                  <a:cubicBezTo>
                    <a:pt x="51" y="108"/>
                    <a:pt x="108" y="50"/>
                    <a:pt x="179" y="50"/>
                  </a:cubicBezTo>
                  <a:cubicBezTo>
                    <a:pt x="250" y="50"/>
                    <a:pt x="308" y="108"/>
                    <a:pt x="308" y="179"/>
                  </a:cubicBezTo>
                  <a:cubicBezTo>
                    <a:pt x="308" y="250"/>
                    <a:pt x="250" y="307"/>
                    <a:pt x="179" y="307"/>
                  </a:cubicBezTo>
                  <a:close/>
                  <a:moveTo>
                    <a:pt x="179" y="307"/>
                  </a:moveTo>
                  <a:cubicBezTo>
                    <a:pt x="179" y="307"/>
                    <a:pt x="179" y="307"/>
                    <a:pt x="179" y="3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Freeform 48"/>
            <p:cNvSpPr>
              <a:spLocks noEditPoints="1"/>
            </p:cNvSpPr>
            <p:nvPr/>
          </p:nvSpPr>
          <p:spPr bwMode="auto">
            <a:xfrm>
              <a:off x="7237413" y="6481763"/>
              <a:ext cx="893763" cy="885825"/>
            </a:xfrm>
            <a:custGeom>
              <a:avLst/>
              <a:gdLst>
                <a:gd name="T0" fmla="*/ 102 w 204"/>
                <a:gd name="T1" fmla="*/ 0 h 204"/>
                <a:gd name="T2" fmla="*/ 0 w 204"/>
                <a:gd name="T3" fmla="*/ 102 h 204"/>
                <a:gd name="T4" fmla="*/ 102 w 204"/>
                <a:gd name="T5" fmla="*/ 204 h 204"/>
                <a:gd name="T6" fmla="*/ 204 w 204"/>
                <a:gd name="T7" fmla="*/ 102 h 204"/>
                <a:gd name="T8" fmla="*/ 102 w 204"/>
                <a:gd name="T9" fmla="*/ 0 h 204"/>
                <a:gd name="T10" fmla="*/ 102 w 204"/>
                <a:gd name="T11" fmla="*/ 153 h 204"/>
                <a:gd name="T12" fmla="*/ 50 w 204"/>
                <a:gd name="T13" fmla="*/ 102 h 204"/>
                <a:gd name="T14" fmla="*/ 102 w 204"/>
                <a:gd name="T15" fmla="*/ 50 h 204"/>
                <a:gd name="T16" fmla="*/ 154 w 204"/>
                <a:gd name="T17" fmla="*/ 102 h 204"/>
                <a:gd name="T18" fmla="*/ 102 w 204"/>
                <a:gd name="T19" fmla="*/ 153 h 204"/>
                <a:gd name="T20" fmla="*/ 102 w 204"/>
                <a:gd name="T21" fmla="*/ 153 h 204"/>
                <a:gd name="T22" fmla="*/ 102 w 204"/>
                <a:gd name="T23" fmla="*/ 15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04">
                  <a:moveTo>
                    <a:pt x="102" y="0"/>
                  </a:move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cubicBezTo>
                    <a:pt x="158" y="204"/>
                    <a:pt x="204" y="158"/>
                    <a:pt x="204" y="102"/>
                  </a:cubicBezTo>
                  <a:cubicBezTo>
                    <a:pt x="204" y="46"/>
                    <a:pt x="158" y="0"/>
                    <a:pt x="102" y="0"/>
                  </a:cubicBezTo>
                  <a:close/>
                  <a:moveTo>
                    <a:pt x="102" y="153"/>
                  </a:moveTo>
                  <a:cubicBezTo>
                    <a:pt x="74" y="153"/>
                    <a:pt x="50" y="130"/>
                    <a:pt x="50" y="102"/>
                  </a:cubicBezTo>
                  <a:cubicBezTo>
                    <a:pt x="50" y="73"/>
                    <a:pt x="74" y="50"/>
                    <a:pt x="102" y="50"/>
                  </a:cubicBezTo>
                  <a:cubicBezTo>
                    <a:pt x="131" y="50"/>
                    <a:pt x="154" y="73"/>
                    <a:pt x="154" y="102"/>
                  </a:cubicBezTo>
                  <a:cubicBezTo>
                    <a:pt x="154" y="130"/>
                    <a:pt x="131" y="153"/>
                    <a:pt x="102" y="153"/>
                  </a:cubicBezTo>
                  <a:close/>
                  <a:moveTo>
                    <a:pt x="102" y="153"/>
                  </a:moveTo>
                  <a:cubicBezTo>
                    <a:pt x="102" y="153"/>
                    <a:pt x="102" y="153"/>
                    <a:pt x="102" y="1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49"/>
            <p:cNvSpPr>
              <a:spLocks noEditPoints="1"/>
            </p:cNvSpPr>
            <p:nvPr/>
          </p:nvSpPr>
          <p:spPr bwMode="auto">
            <a:xfrm>
              <a:off x="10602913" y="7145338"/>
              <a:ext cx="671513" cy="665163"/>
            </a:xfrm>
            <a:custGeom>
              <a:avLst/>
              <a:gdLst>
                <a:gd name="T0" fmla="*/ 0 w 153"/>
                <a:gd name="T1" fmla="*/ 77 h 153"/>
                <a:gd name="T2" fmla="*/ 77 w 153"/>
                <a:gd name="T3" fmla="*/ 153 h 153"/>
                <a:gd name="T4" fmla="*/ 153 w 153"/>
                <a:gd name="T5" fmla="*/ 77 h 153"/>
                <a:gd name="T6" fmla="*/ 77 w 153"/>
                <a:gd name="T7" fmla="*/ 0 h 153"/>
                <a:gd name="T8" fmla="*/ 0 w 153"/>
                <a:gd name="T9" fmla="*/ 77 h 153"/>
                <a:gd name="T10" fmla="*/ 103 w 153"/>
                <a:gd name="T11" fmla="*/ 77 h 153"/>
                <a:gd name="T12" fmla="*/ 77 w 153"/>
                <a:gd name="T13" fmla="*/ 103 h 153"/>
                <a:gd name="T14" fmla="*/ 50 w 153"/>
                <a:gd name="T15" fmla="*/ 77 h 153"/>
                <a:gd name="T16" fmla="*/ 77 w 153"/>
                <a:gd name="T17" fmla="*/ 51 h 153"/>
                <a:gd name="T18" fmla="*/ 103 w 153"/>
                <a:gd name="T19" fmla="*/ 77 h 153"/>
                <a:gd name="T20" fmla="*/ 103 w 153"/>
                <a:gd name="T21" fmla="*/ 77 h 153"/>
                <a:gd name="T22" fmla="*/ 103 w 153"/>
                <a:gd name="T23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3" h="153">
                  <a:moveTo>
                    <a:pt x="0" y="77"/>
                  </a:moveTo>
                  <a:cubicBezTo>
                    <a:pt x="0" y="119"/>
                    <a:pt x="34" y="153"/>
                    <a:pt x="77" y="153"/>
                  </a:cubicBezTo>
                  <a:cubicBezTo>
                    <a:pt x="119" y="153"/>
                    <a:pt x="153" y="119"/>
                    <a:pt x="153" y="77"/>
                  </a:cubicBezTo>
                  <a:cubicBezTo>
                    <a:pt x="153" y="35"/>
                    <a:pt x="119" y="0"/>
                    <a:pt x="77" y="0"/>
                  </a:cubicBezTo>
                  <a:cubicBezTo>
                    <a:pt x="34" y="0"/>
                    <a:pt x="0" y="35"/>
                    <a:pt x="0" y="77"/>
                  </a:cubicBezTo>
                  <a:close/>
                  <a:moveTo>
                    <a:pt x="103" y="77"/>
                  </a:moveTo>
                  <a:cubicBezTo>
                    <a:pt x="103" y="91"/>
                    <a:pt x="91" y="103"/>
                    <a:pt x="77" y="103"/>
                  </a:cubicBezTo>
                  <a:cubicBezTo>
                    <a:pt x="62" y="103"/>
                    <a:pt x="50" y="91"/>
                    <a:pt x="50" y="77"/>
                  </a:cubicBezTo>
                  <a:cubicBezTo>
                    <a:pt x="50" y="62"/>
                    <a:pt x="62" y="51"/>
                    <a:pt x="77" y="51"/>
                  </a:cubicBezTo>
                  <a:cubicBezTo>
                    <a:pt x="91" y="51"/>
                    <a:pt x="103" y="62"/>
                    <a:pt x="103" y="77"/>
                  </a:cubicBezTo>
                  <a:close/>
                  <a:moveTo>
                    <a:pt x="103" y="77"/>
                  </a:moveTo>
                  <a:cubicBezTo>
                    <a:pt x="103" y="77"/>
                    <a:pt x="103" y="77"/>
                    <a:pt x="103" y="7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Rectangle 50"/>
            <p:cNvSpPr>
              <a:spLocks noChangeArrowheads="1"/>
            </p:cNvSpPr>
            <p:nvPr/>
          </p:nvSpPr>
          <p:spPr bwMode="auto">
            <a:xfrm>
              <a:off x="11610976" y="2811463"/>
              <a:ext cx="223838" cy="2174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" name="Rectangle 51"/>
            <p:cNvSpPr>
              <a:spLocks noChangeArrowheads="1"/>
            </p:cNvSpPr>
            <p:nvPr/>
          </p:nvSpPr>
          <p:spPr bwMode="auto">
            <a:xfrm>
              <a:off x="7346951" y="5148263"/>
              <a:ext cx="223838" cy="2174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" name="Rectangle 52"/>
            <p:cNvSpPr>
              <a:spLocks noChangeArrowheads="1"/>
            </p:cNvSpPr>
            <p:nvPr/>
          </p:nvSpPr>
          <p:spPr bwMode="auto">
            <a:xfrm>
              <a:off x="6899276" y="5148263"/>
              <a:ext cx="223838" cy="2174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Rectangle 53"/>
            <p:cNvSpPr>
              <a:spLocks noChangeArrowheads="1"/>
            </p:cNvSpPr>
            <p:nvPr/>
          </p:nvSpPr>
          <p:spPr bwMode="auto">
            <a:xfrm>
              <a:off x="6448426" y="5148263"/>
              <a:ext cx="228600" cy="2174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Rectangle 54"/>
            <p:cNvSpPr>
              <a:spLocks noChangeArrowheads="1"/>
            </p:cNvSpPr>
            <p:nvPr/>
          </p:nvSpPr>
          <p:spPr bwMode="auto">
            <a:xfrm>
              <a:off x="7685088" y="3033713"/>
              <a:ext cx="2128838" cy="215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Freeform 55"/>
            <p:cNvSpPr>
              <a:spLocks noEditPoints="1"/>
            </p:cNvSpPr>
            <p:nvPr/>
          </p:nvSpPr>
          <p:spPr bwMode="auto">
            <a:xfrm>
              <a:off x="8618538" y="4175126"/>
              <a:ext cx="376238" cy="377825"/>
            </a:xfrm>
            <a:custGeom>
              <a:avLst/>
              <a:gdLst>
                <a:gd name="T0" fmla="*/ 140 w 237"/>
                <a:gd name="T1" fmla="*/ 0 h 238"/>
                <a:gd name="T2" fmla="*/ 237 w 237"/>
                <a:gd name="T3" fmla="*/ 98 h 238"/>
                <a:gd name="T4" fmla="*/ 96 w 237"/>
                <a:gd name="T5" fmla="*/ 238 h 238"/>
                <a:gd name="T6" fmla="*/ 0 w 237"/>
                <a:gd name="T7" fmla="*/ 142 h 238"/>
                <a:gd name="T8" fmla="*/ 140 w 237"/>
                <a:gd name="T9" fmla="*/ 0 h 238"/>
                <a:gd name="T10" fmla="*/ 140 w 237"/>
                <a:gd name="T11" fmla="*/ 0 h 238"/>
                <a:gd name="T12" fmla="*/ 140 w 237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238">
                  <a:moveTo>
                    <a:pt x="140" y="0"/>
                  </a:moveTo>
                  <a:lnTo>
                    <a:pt x="237" y="98"/>
                  </a:lnTo>
                  <a:lnTo>
                    <a:pt x="96" y="238"/>
                  </a:lnTo>
                  <a:lnTo>
                    <a:pt x="0" y="142"/>
                  </a:lnTo>
                  <a:lnTo>
                    <a:pt x="140" y="0"/>
                  </a:lnTo>
                  <a:close/>
                  <a:moveTo>
                    <a:pt x="140" y="0"/>
                  </a:moveTo>
                  <a:lnTo>
                    <a:pt x="1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Freeform 56"/>
            <p:cNvSpPr>
              <a:spLocks noEditPoints="1"/>
            </p:cNvSpPr>
            <p:nvPr/>
          </p:nvSpPr>
          <p:spPr bwMode="auto">
            <a:xfrm>
              <a:off x="8618538" y="4175126"/>
              <a:ext cx="376238" cy="377825"/>
            </a:xfrm>
            <a:custGeom>
              <a:avLst/>
              <a:gdLst>
                <a:gd name="T0" fmla="*/ 140 w 237"/>
                <a:gd name="T1" fmla="*/ 0 h 238"/>
                <a:gd name="T2" fmla="*/ 237 w 237"/>
                <a:gd name="T3" fmla="*/ 98 h 238"/>
                <a:gd name="T4" fmla="*/ 96 w 237"/>
                <a:gd name="T5" fmla="*/ 238 h 238"/>
                <a:gd name="T6" fmla="*/ 0 w 237"/>
                <a:gd name="T7" fmla="*/ 142 h 238"/>
                <a:gd name="T8" fmla="*/ 140 w 237"/>
                <a:gd name="T9" fmla="*/ 0 h 238"/>
                <a:gd name="T10" fmla="*/ 140 w 237"/>
                <a:gd name="T11" fmla="*/ 0 h 238"/>
                <a:gd name="T12" fmla="*/ 140 w 237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238">
                  <a:moveTo>
                    <a:pt x="140" y="0"/>
                  </a:moveTo>
                  <a:lnTo>
                    <a:pt x="237" y="98"/>
                  </a:lnTo>
                  <a:lnTo>
                    <a:pt x="96" y="238"/>
                  </a:lnTo>
                  <a:lnTo>
                    <a:pt x="0" y="142"/>
                  </a:lnTo>
                  <a:lnTo>
                    <a:pt x="140" y="0"/>
                  </a:lnTo>
                  <a:moveTo>
                    <a:pt x="140" y="0"/>
                  </a:moveTo>
                  <a:lnTo>
                    <a:pt x="1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" name="Freeform 57"/>
            <p:cNvSpPr>
              <a:spLocks noEditPoints="1"/>
            </p:cNvSpPr>
            <p:nvPr/>
          </p:nvSpPr>
          <p:spPr bwMode="auto">
            <a:xfrm>
              <a:off x="8728076" y="4287838"/>
              <a:ext cx="717550" cy="712788"/>
            </a:xfrm>
            <a:custGeom>
              <a:avLst/>
              <a:gdLst>
                <a:gd name="T0" fmla="*/ 452 w 452"/>
                <a:gd name="T1" fmla="*/ 99 h 449"/>
                <a:gd name="T2" fmla="*/ 99 w 452"/>
                <a:gd name="T3" fmla="*/ 449 h 449"/>
                <a:gd name="T4" fmla="*/ 0 w 452"/>
                <a:gd name="T5" fmla="*/ 350 h 449"/>
                <a:gd name="T6" fmla="*/ 353 w 452"/>
                <a:gd name="T7" fmla="*/ 0 h 449"/>
                <a:gd name="T8" fmla="*/ 452 w 452"/>
                <a:gd name="T9" fmla="*/ 99 h 449"/>
                <a:gd name="T10" fmla="*/ 452 w 452"/>
                <a:gd name="T11" fmla="*/ 99 h 449"/>
                <a:gd name="T12" fmla="*/ 452 w 452"/>
                <a:gd name="T13" fmla="*/ 9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49">
                  <a:moveTo>
                    <a:pt x="452" y="99"/>
                  </a:moveTo>
                  <a:lnTo>
                    <a:pt x="99" y="449"/>
                  </a:lnTo>
                  <a:lnTo>
                    <a:pt x="0" y="350"/>
                  </a:lnTo>
                  <a:lnTo>
                    <a:pt x="353" y="0"/>
                  </a:lnTo>
                  <a:lnTo>
                    <a:pt x="452" y="99"/>
                  </a:lnTo>
                  <a:close/>
                  <a:moveTo>
                    <a:pt x="452" y="99"/>
                  </a:moveTo>
                  <a:lnTo>
                    <a:pt x="452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Freeform 58"/>
            <p:cNvSpPr>
              <a:spLocks noEditPoints="1"/>
            </p:cNvSpPr>
            <p:nvPr/>
          </p:nvSpPr>
          <p:spPr bwMode="auto">
            <a:xfrm>
              <a:off x="8728076" y="4287838"/>
              <a:ext cx="717550" cy="712788"/>
            </a:xfrm>
            <a:custGeom>
              <a:avLst/>
              <a:gdLst>
                <a:gd name="T0" fmla="*/ 452 w 452"/>
                <a:gd name="T1" fmla="*/ 99 h 449"/>
                <a:gd name="T2" fmla="*/ 99 w 452"/>
                <a:gd name="T3" fmla="*/ 449 h 449"/>
                <a:gd name="T4" fmla="*/ 0 w 452"/>
                <a:gd name="T5" fmla="*/ 350 h 449"/>
                <a:gd name="T6" fmla="*/ 353 w 452"/>
                <a:gd name="T7" fmla="*/ 0 h 449"/>
                <a:gd name="T8" fmla="*/ 452 w 452"/>
                <a:gd name="T9" fmla="*/ 99 h 449"/>
                <a:gd name="T10" fmla="*/ 452 w 452"/>
                <a:gd name="T11" fmla="*/ 99 h 449"/>
                <a:gd name="T12" fmla="*/ 452 w 452"/>
                <a:gd name="T13" fmla="*/ 9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49">
                  <a:moveTo>
                    <a:pt x="452" y="99"/>
                  </a:moveTo>
                  <a:lnTo>
                    <a:pt x="99" y="449"/>
                  </a:lnTo>
                  <a:lnTo>
                    <a:pt x="0" y="350"/>
                  </a:lnTo>
                  <a:lnTo>
                    <a:pt x="353" y="0"/>
                  </a:lnTo>
                  <a:lnTo>
                    <a:pt x="452" y="99"/>
                  </a:lnTo>
                  <a:moveTo>
                    <a:pt x="452" y="99"/>
                  </a:moveTo>
                  <a:lnTo>
                    <a:pt x="452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59"/>
            <p:cNvSpPr>
              <a:spLocks noEditPoints="1"/>
            </p:cNvSpPr>
            <p:nvPr/>
          </p:nvSpPr>
          <p:spPr bwMode="auto">
            <a:xfrm>
              <a:off x="6037263" y="3844926"/>
              <a:ext cx="525463" cy="742950"/>
            </a:xfrm>
            <a:custGeom>
              <a:avLst/>
              <a:gdLst>
                <a:gd name="T0" fmla="*/ 121 w 331"/>
                <a:gd name="T1" fmla="*/ 328 h 468"/>
                <a:gd name="T2" fmla="*/ 49 w 331"/>
                <a:gd name="T3" fmla="*/ 328 h 468"/>
                <a:gd name="T4" fmla="*/ 49 w 331"/>
                <a:gd name="T5" fmla="*/ 468 h 468"/>
                <a:gd name="T6" fmla="*/ 331 w 331"/>
                <a:gd name="T7" fmla="*/ 468 h 468"/>
                <a:gd name="T8" fmla="*/ 331 w 331"/>
                <a:gd name="T9" fmla="*/ 328 h 468"/>
                <a:gd name="T10" fmla="*/ 259 w 331"/>
                <a:gd name="T11" fmla="*/ 328 h 468"/>
                <a:gd name="T12" fmla="*/ 259 w 331"/>
                <a:gd name="T13" fmla="*/ 159 h 468"/>
                <a:gd name="T14" fmla="*/ 96 w 331"/>
                <a:gd name="T15" fmla="*/ 0 h 468"/>
                <a:gd name="T16" fmla="*/ 0 w 331"/>
                <a:gd name="T17" fmla="*/ 96 h 468"/>
                <a:gd name="T18" fmla="*/ 121 w 331"/>
                <a:gd name="T19" fmla="*/ 216 h 468"/>
                <a:gd name="T20" fmla="*/ 121 w 331"/>
                <a:gd name="T21" fmla="*/ 328 h 468"/>
                <a:gd name="T22" fmla="*/ 121 w 331"/>
                <a:gd name="T23" fmla="*/ 328 h 468"/>
                <a:gd name="T24" fmla="*/ 121 w 331"/>
                <a:gd name="T25" fmla="*/ 32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468">
                  <a:moveTo>
                    <a:pt x="121" y="328"/>
                  </a:moveTo>
                  <a:lnTo>
                    <a:pt x="49" y="328"/>
                  </a:lnTo>
                  <a:lnTo>
                    <a:pt x="49" y="468"/>
                  </a:lnTo>
                  <a:lnTo>
                    <a:pt x="331" y="468"/>
                  </a:lnTo>
                  <a:lnTo>
                    <a:pt x="331" y="328"/>
                  </a:lnTo>
                  <a:lnTo>
                    <a:pt x="259" y="328"/>
                  </a:lnTo>
                  <a:lnTo>
                    <a:pt x="259" y="159"/>
                  </a:lnTo>
                  <a:lnTo>
                    <a:pt x="96" y="0"/>
                  </a:lnTo>
                  <a:lnTo>
                    <a:pt x="0" y="96"/>
                  </a:lnTo>
                  <a:lnTo>
                    <a:pt x="121" y="216"/>
                  </a:lnTo>
                  <a:lnTo>
                    <a:pt x="121" y="328"/>
                  </a:lnTo>
                  <a:close/>
                  <a:moveTo>
                    <a:pt x="121" y="328"/>
                  </a:moveTo>
                  <a:lnTo>
                    <a:pt x="121" y="3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60"/>
            <p:cNvSpPr>
              <a:spLocks noEditPoints="1"/>
            </p:cNvSpPr>
            <p:nvPr/>
          </p:nvSpPr>
          <p:spPr bwMode="auto">
            <a:xfrm>
              <a:off x="6037263" y="3844926"/>
              <a:ext cx="525463" cy="742950"/>
            </a:xfrm>
            <a:custGeom>
              <a:avLst/>
              <a:gdLst>
                <a:gd name="T0" fmla="*/ 121 w 331"/>
                <a:gd name="T1" fmla="*/ 328 h 468"/>
                <a:gd name="T2" fmla="*/ 49 w 331"/>
                <a:gd name="T3" fmla="*/ 328 h 468"/>
                <a:gd name="T4" fmla="*/ 49 w 331"/>
                <a:gd name="T5" fmla="*/ 468 h 468"/>
                <a:gd name="T6" fmla="*/ 331 w 331"/>
                <a:gd name="T7" fmla="*/ 468 h 468"/>
                <a:gd name="T8" fmla="*/ 331 w 331"/>
                <a:gd name="T9" fmla="*/ 328 h 468"/>
                <a:gd name="T10" fmla="*/ 259 w 331"/>
                <a:gd name="T11" fmla="*/ 328 h 468"/>
                <a:gd name="T12" fmla="*/ 259 w 331"/>
                <a:gd name="T13" fmla="*/ 159 h 468"/>
                <a:gd name="T14" fmla="*/ 96 w 331"/>
                <a:gd name="T15" fmla="*/ 0 h 468"/>
                <a:gd name="T16" fmla="*/ 0 w 331"/>
                <a:gd name="T17" fmla="*/ 96 h 468"/>
                <a:gd name="T18" fmla="*/ 121 w 331"/>
                <a:gd name="T19" fmla="*/ 216 h 468"/>
                <a:gd name="T20" fmla="*/ 121 w 331"/>
                <a:gd name="T21" fmla="*/ 328 h 468"/>
                <a:gd name="T22" fmla="*/ 121 w 331"/>
                <a:gd name="T23" fmla="*/ 328 h 468"/>
                <a:gd name="T24" fmla="*/ 121 w 331"/>
                <a:gd name="T25" fmla="*/ 32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468">
                  <a:moveTo>
                    <a:pt x="121" y="328"/>
                  </a:moveTo>
                  <a:lnTo>
                    <a:pt x="49" y="328"/>
                  </a:lnTo>
                  <a:lnTo>
                    <a:pt x="49" y="468"/>
                  </a:lnTo>
                  <a:lnTo>
                    <a:pt x="331" y="468"/>
                  </a:lnTo>
                  <a:lnTo>
                    <a:pt x="331" y="328"/>
                  </a:lnTo>
                  <a:lnTo>
                    <a:pt x="259" y="328"/>
                  </a:lnTo>
                  <a:lnTo>
                    <a:pt x="259" y="159"/>
                  </a:lnTo>
                  <a:lnTo>
                    <a:pt x="96" y="0"/>
                  </a:lnTo>
                  <a:lnTo>
                    <a:pt x="0" y="96"/>
                  </a:lnTo>
                  <a:lnTo>
                    <a:pt x="121" y="216"/>
                  </a:lnTo>
                  <a:lnTo>
                    <a:pt x="121" y="328"/>
                  </a:lnTo>
                  <a:moveTo>
                    <a:pt x="121" y="328"/>
                  </a:moveTo>
                  <a:lnTo>
                    <a:pt x="121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61"/>
            <p:cNvSpPr>
              <a:spLocks noEditPoints="1"/>
            </p:cNvSpPr>
            <p:nvPr/>
          </p:nvSpPr>
          <p:spPr bwMode="auto">
            <a:xfrm>
              <a:off x="6821488" y="3844926"/>
              <a:ext cx="525463" cy="742950"/>
            </a:xfrm>
            <a:custGeom>
              <a:avLst/>
              <a:gdLst>
                <a:gd name="T0" fmla="*/ 121 w 331"/>
                <a:gd name="T1" fmla="*/ 328 h 468"/>
                <a:gd name="T2" fmla="*/ 49 w 331"/>
                <a:gd name="T3" fmla="*/ 328 h 468"/>
                <a:gd name="T4" fmla="*/ 49 w 331"/>
                <a:gd name="T5" fmla="*/ 468 h 468"/>
                <a:gd name="T6" fmla="*/ 331 w 331"/>
                <a:gd name="T7" fmla="*/ 468 h 468"/>
                <a:gd name="T8" fmla="*/ 331 w 331"/>
                <a:gd name="T9" fmla="*/ 328 h 468"/>
                <a:gd name="T10" fmla="*/ 259 w 331"/>
                <a:gd name="T11" fmla="*/ 328 h 468"/>
                <a:gd name="T12" fmla="*/ 259 w 331"/>
                <a:gd name="T13" fmla="*/ 159 h 468"/>
                <a:gd name="T14" fmla="*/ 99 w 331"/>
                <a:gd name="T15" fmla="*/ 0 h 468"/>
                <a:gd name="T16" fmla="*/ 0 w 331"/>
                <a:gd name="T17" fmla="*/ 96 h 468"/>
                <a:gd name="T18" fmla="*/ 121 w 331"/>
                <a:gd name="T19" fmla="*/ 216 h 468"/>
                <a:gd name="T20" fmla="*/ 121 w 331"/>
                <a:gd name="T21" fmla="*/ 328 h 468"/>
                <a:gd name="T22" fmla="*/ 121 w 331"/>
                <a:gd name="T23" fmla="*/ 328 h 468"/>
                <a:gd name="T24" fmla="*/ 121 w 331"/>
                <a:gd name="T25" fmla="*/ 32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468">
                  <a:moveTo>
                    <a:pt x="121" y="328"/>
                  </a:moveTo>
                  <a:lnTo>
                    <a:pt x="49" y="328"/>
                  </a:lnTo>
                  <a:lnTo>
                    <a:pt x="49" y="468"/>
                  </a:lnTo>
                  <a:lnTo>
                    <a:pt x="331" y="468"/>
                  </a:lnTo>
                  <a:lnTo>
                    <a:pt x="331" y="328"/>
                  </a:lnTo>
                  <a:lnTo>
                    <a:pt x="259" y="328"/>
                  </a:lnTo>
                  <a:lnTo>
                    <a:pt x="259" y="159"/>
                  </a:lnTo>
                  <a:lnTo>
                    <a:pt x="99" y="0"/>
                  </a:lnTo>
                  <a:lnTo>
                    <a:pt x="0" y="96"/>
                  </a:lnTo>
                  <a:lnTo>
                    <a:pt x="121" y="216"/>
                  </a:lnTo>
                  <a:lnTo>
                    <a:pt x="121" y="328"/>
                  </a:lnTo>
                  <a:close/>
                  <a:moveTo>
                    <a:pt x="121" y="328"/>
                  </a:moveTo>
                  <a:lnTo>
                    <a:pt x="121" y="3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Freeform 62"/>
            <p:cNvSpPr>
              <a:spLocks noEditPoints="1"/>
            </p:cNvSpPr>
            <p:nvPr/>
          </p:nvSpPr>
          <p:spPr bwMode="auto">
            <a:xfrm>
              <a:off x="6821488" y="3844926"/>
              <a:ext cx="525463" cy="742950"/>
            </a:xfrm>
            <a:custGeom>
              <a:avLst/>
              <a:gdLst>
                <a:gd name="T0" fmla="*/ 121 w 331"/>
                <a:gd name="T1" fmla="*/ 328 h 468"/>
                <a:gd name="T2" fmla="*/ 49 w 331"/>
                <a:gd name="T3" fmla="*/ 328 h 468"/>
                <a:gd name="T4" fmla="*/ 49 w 331"/>
                <a:gd name="T5" fmla="*/ 468 h 468"/>
                <a:gd name="T6" fmla="*/ 331 w 331"/>
                <a:gd name="T7" fmla="*/ 468 h 468"/>
                <a:gd name="T8" fmla="*/ 331 w 331"/>
                <a:gd name="T9" fmla="*/ 328 h 468"/>
                <a:gd name="T10" fmla="*/ 259 w 331"/>
                <a:gd name="T11" fmla="*/ 328 h 468"/>
                <a:gd name="T12" fmla="*/ 259 w 331"/>
                <a:gd name="T13" fmla="*/ 159 h 468"/>
                <a:gd name="T14" fmla="*/ 99 w 331"/>
                <a:gd name="T15" fmla="*/ 0 h 468"/>
                <a:gd name="T16" fmla="*/ 0 w 331"/>
                <a:gd name="T17" fmla="*/ 96 h 468"/>
                <a:gd name="T18" fmla="*/ 121 w 331"/>
                <a:gd name="T19" fmla="*/ 216 h 468"/>
                <a:gd name="T20" fmla="*/ 121 w 331"/>
                <a:gd name="T21" fmla="*/ 328 h 468"/>
                <a:gd name="T22" fmla="*/ 121 w 331"/>
                <a:gd name="T23" fmla="*/ 328 h 468"/>
                <a:gd name="T24" fmla="*/ 121 w 331"/>
                <a:gd name="T25" fmla="*/ 32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468">
                  <a:moveTo>
                    <a:pt x="121" y="328"/>
                  </a:moveTo>
                  <a:lnTo>
                    <a:pt x="49" y="328"/>
                  </a:lnTo>
                  <a:lnTo>
                    <a:pt x="49" y="468"/>
                  </a:lnTo>
                  <a:lnTo>
                    <a:pt x="331" y="468"/>
                  </a:lnTo>
                  <a:lnTo>
                    <a:pt x="331" y="328"/>
                  </a:lnTo>
                  <a:lnTo>
                    <a:pt x="259" y="328"/>
                  </a:lnTo>
                  <a:lnTo>
                    <a:pt x="259" y="159"/>
                  </a:lnTo>
                  <a:lnTo>
                    <a:pt x="99" y="0"/>
                  </a:lnTo>
                  <a:lnTo>
                    <a:pt x="0" y="96"/>
                  </a:lnTo>
                  <a:lnTo>
                    <a:pt x="121" y="216"/>
                  </a:lnTo>
                  <a:lnTo>
                    <a:pt x="121" y="328"/>
                  </a:lnTo>
                  <a:moveTo>
                    <a:pt x="121" y="328"/>
                  </a:moveTo>
                  <a:lnTo>
                    <a:pt x="121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Freeform 63"/>
            <p:cNvSpPr>
              <a:spLocks noEditPoints="1"/>
            </p:cNvSpPr>
            <p:nvPr/>
          </p:nvSpPr>
          <p:spPr bwMode="auto">
            <a:xfrm>
              <a:off x="5554663" y="1920876"/>
              <a:ext cx="7178675" cy="6445250"/>
            </a:xfrm>
            <a:custGeom>
              <a:avLst/>
              <a:gdLst>
                <a:gd name="T0" fmla="*/ 1256 w 1638"/>
                <a:gd name="T1" fmla="*/ 205 h 1484"/>
                <a:gd name="T2" fmla="*/ 1074 w 1638"/>
                <a:gd name="T3" fmla="*/ 285 h 1484"/>
                <a:gd name="T4" fmla="*/ 486 w 1638"/>
                <a:gd name="T5" fmla="*/ 640 h 1484"/>
                <a:gd name="T6" fmla="*/ 486 w 1638"/>
                <a:gd name="T7" fmla="*/ 1484 h 1484"/>
                <a:gd name="T8" fmla="*/ 1433 w 1638"/>
                <a:gd name="T9" fmla="*/ 1280 h 1484"/>
                <a:gd name="T10" fmla="*/ 1011 w 1638"/>
                <a:gd name="T11" fmla="*/ 743 h 1484"/>
                <a:gd name="T12" fmla="*/ 1256 w 1638"/>
                <a:gd name="T13" fmla="*/ 255 h 1484"/>
                <a:gd name="T14" fmla="*/ 1561 w 1638"/>
                <a:gd name="T15" fmla="*/ 410 h 1484"/>
                <a:gd name="T16" fmla="*/ 921 w 1638"/>
                <a:gd name="T17" fmla="*/ 1050 h 1484"/>
                <a:gd name="T18" fmla="*/ 946 w 1638"/>
                <a:gd name="T19" fmla="*/ 1004 h 1484"/>
                <a:gd name="T20" fmla="*/ 758 w 1638"/>
                <a:gd name="T21" fmla="*/ 1225 h 1484"/>
                <a:gd name="T22" fmla="*/ 717 w 1638"/>
                <a:gd name="T23" fmla="*/ 1314 h 1484"/>
                <a:gd name="T24" fmla="*/ 647 w 1638"/>
                <a:gd name="T25" fmla="*/ 1383 h 1484"/>
                <a:gd name="T26" fmla="*/ 558 w 1638"/>
                <a:gd name="T27" fmla="*/ 1424 h 1484"/>
                <a:gd name="T28" fmla="*/ 461 w 1638"/>
                <a:gd name="T29" fmla="*/ 1433 h 1484"/>
                <a:gd name="T30" fmla="*/ 366 w 1638"/>
                <a:gd name="T31" fmla="*/ 1407 h 1484"/>
                <a:gd name="T32" fmla="*/ 286 w 1638"/>
                <a:gd name="T33" fmla="*/ 1351 h 1484"/>
                <a:gd name="T34" fmla="*/ 230 w 1638"/>
                <a:gd name="T35" fmla="*/ 1270 h 1484"/>
                <a:gd name="T36" fmla="*/ 205 w 1638"/>
                <a:gd name="T37" fmla="*/ 1176 h 1484"/>
                <a:gd name="T38" fmla="*/ 263 w 1638"/>
                <a:gd name="T39" fmla="*/ 1087 h 1484"/>
                <a:gd name="T40" fmla="*/ 299 w 1638"/>
                <a:gd name="T41" fmla="*/ 1015 h 1484"/>
                <a:gd name="T42" fmla="*/ 357 w 1638"/>
                <a:gd name="T43" fmla="*/ 959 h 1484"/>
                <a:gd name="T44" fmla="*/ 431 w 1638"/>
                <a:gd name="T45" fmla="*/ 927 h 1484"/>
                <a:gd name="T46" fmla="*/ 511 w 1638"/>
                <a:gd name="T47" fmla="*/ 921 h 1484"/>
                <a:gd name="T48" fmla="*/ 588 w 1638"/>
                <a:gd name="T49" fmla="*/ 944 h 1484"/>
                <a:gd name="T50" fmla="*/ 653 w 1638"/>
                <a:gd name="T51" fmla="*/ 991 h 1484"/>
                <a:gd name="T52" fmla="*/ 698 w 1638"/>
                <a:gd name="T53" fmla="*/ 1058 h 1484"/>
                <a:gd name="T54" fmla="*/ 717 w 1638"/>
                <a:gd name="T55" fmla="*/ 1136 h 1484"/>
                <a:gd name="T56" fmla="*/ 1330 w 1638"/>
                <a:gd name="T57" fmla="*/ 793 h 1484"/>
                <a:gd name="T58" fmla="*/ 1330 w 1638"/>
                <a:gd name="T59" fmla="*/ 793 h 1484"/>
                <a:gd name="T60" fmla="*/ 1345 w 1638"/>
                <a:gd name="T61" fmla="*/ 1180 h 1484"/>
                <a:gd name="T62" fmla="*/ 1383 w 1638"/>
                <a:gd name="T63" fmla="*/ 1278 h 1484"/>
                <a:gd name="T64" fmla="*/ 1305 w 1638"/>
                <a:gd name="T65" fmla="*/ 1353 h 1484"/>
                <a:gd name="T66" fmla="*/ 1240 w 1638"/>
                <a:gd name="T67" fmla="*/ 1385 h 1484"/>
                <a:gd name="T68" fmla="*/ 1217 w 1638"/>
                <a:gd name="T69" fmla="*/ 1385 h 1484"/>
                <a:gd name="T70" fmla="*/ 1152 w 1638"/>
                <a:gd name="T71" fmla="*/ 1353 h 1484"/>
                <a:gd name="T72" fmla="*/ 1074 w 1638"/>
                <a:gd name="T73" fmla="*/ 1278 h 1484"/>
                <a:gd name="T74" fmla="*/ 1112 w 1638"/>
                <a:gd name="T75" fmla="*/ 1180 h 1484"/>
                <a:gd name="T76" fmla="*/ 1203 w 1638"/>
                <a:gd name="T77" fmla="*/ 1128 h 1484"/>
                <a:gd name="T78" fmla="*/ 1307 w 1638"/>
                <a:gd name="T79" fmla="*/ 1147 h 1484"/>
                <a:gd name="T80" fmla="*/ 1203 w 1638"/>
                <a:gd name="T81" fmla="*/ 895 h 1484"/>
                <a:gd name="T82" fmla="*/ 1203 w 1638"/>
                <a:gd name="T83" fmla="*/ 1023 h 1484"/>
                <a:gd name="T84" fmla="*/ 1026 w 1638"/>
                <a:gd name="T85" fmla="*/ 1255 h 1484"/>
                <a:gd name="T86" fmla="*/ 154 w 1638"/>
                <a:gd name="T87" fmla="*/ 1152 h 1484"/>
                <a:gd name="T88" fmla="*/ 153 w 1638"/>
                <a:gd name="T89" fmla="*/ 793 h 1484"/>
                <a:gd name="T90" fmla="*/ 537 w 1638"/>
                <a:gd name="T91" fmla="*/ 690 h 1484"/>
                <a:gd name="T92" fmla="*/ 589 w 1638"/>
                <a:gd name="T93" fmla="*/ 435 h 1484"/>
                <a:gd name="T94" fmla="*/ 512 w 1638"/>
                <a:gd name="T95" fmla="*/ 793 h 1484"/>
                <a:gd name="T96" fmla="*/ 921 w 1638"/>
                <a:gd name="T97" fmla="*/ 1100 h 1484"/>
                <a:gd name="T98" fmla="*/ 1280 w 1638"/>
                <a:gd name="T99" fmla="*/ 793 h 1484"/>
                <a:gd name="T100" fmla="*/ 639 w 1638"/>
                <a:gd name="T101" fmla="*/ 583 h 1484"/>
                <a:gd name="T102" fmla="*/ 1100 w 1638"/>
                <a:gd name="T103" fmla="*/ 230 h 1484"/>
                <a:gd name="T104" fmla="*/ 1511 w 1638"/>
                <a:gd name="T105" fmla="*/ 410 h 1484"/>
                <a:gd name="T106" fmla="*/ 1357 w 1638"/>
                <a:gd name="T107" fmla="*/ 205 h 1484"/>
                <a:gd name="T108" fmla="*/ 1511 w 1638"/>
                <a:gd name="T109" fmla="*/ 410 h 1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8" h="1484">
                  <a:moveTo>
                    <a:pt x="1561" y="410"/>
                  </a:moveTo>
                  <a:cubicBezTo>
                    <a:pt x="1561" y="0"/>
                    <a:pt x="1561" y="0"/>
                    <a:pt x="1561" y="0"/>
                  </a:cubicBezTo>
                  <a:cubicBezTo>
                    <a:pt x="1485" y="0"/>
                    <a:pt x="1485" y="0"/>
                    <a:pt x="1485" y="0"/>
                  </a:cubicBezTo>
                  <a:cubicBezTo>
                    <a:pt x="1366" y="0"/>
                    <a:pt x="1269" y="90"/>
                    <a:pt x="1256" y="205"/>
                  </a:cubicBezTo>
                  <a:cubicBezTo>
                    <a:pt x="1198" y="205"/>
                    <a:pt x="1198" y="205"/>
                    <a:pt x="1198" y="205"/>
                  </a:cubicBezTo>
                  <a:cubicBezTo>
                    <a:pt x="1188" y="175"/>
                    <a:pt x="1159" y="154"/>
                    <a:pt x="1126" y="154"/>
                  </a:cubicBezTo>
                  <a:cubicBezTo>
                    <a:pt x="1084" y="154"/>
                    <a:pt x="1050" y="188"/>
                    <a:pt x="1050" y="230"/>
                  </a:cubicBezTo>
                  <a:cubicBezTo>
                    <a:pt x="1050" y="252"/>
                    <a:pt x="1059" y="271"/>
                    <a:pt x="1074" y="285"/>
                  </a:cubicBezTo>
                  <a:cubicBezTo>
                    <a:pt x="972" y="691"/>
                    <a:pt x="972" y="691"/>
                    <a:pt x="972" y="691"/>
                  </a:cubicBezTo>
                  <a:cubicBezTo>
                    <a:pt x="972" y="333"/>
                    <a:pt x="972" y="333"/>
                    <a:pt x="972" y="333"/>
                  </a:cubicBezTo>
                  <a:cubicBezTo>
                    <a:pt x="486" y="333"/>
                    <a:pt x="486" y="333"/>
                    <a:pt x="486" y="333"/>
                  </a:cubicBezTo>
                  <a:cubicBezTo>
                    <a:pt x="486" y="640"/>
                    <a:pt x="486" y="640"/>
                    <a:pt x="486" y="640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0" y="1305"/>
                    <a:pt x="0" y="1305"/>
                    <a:pt x="0" y="1305"/>
                  </a:cubicBezTo>
                  <a:cubicBezTo>
                    <a:pt x="191" y="1305"/>
                    <a:pt x="191" y="1305"/>
                    <a:pt x="191" y="1305"/>
                  </a:cubicBezTo>
                  <a:cubicBezTo>
                    <a:pt x="247" y="1411"/>
                    <a:pt x="358" y="1484"/>
                    <a:pt x="486" y="1484"/>
                  </a:cubicBezTo>
                  <a:cubicBezTo>
                    <a:pt x="614" y="1484"/>
                    <a:pt x="725" y="1411"/>
                    <a:pt x="781" y="1305"/>
                  </a:cubicBezTo>
                  <a:cubicBezTo>
                    <a:pt x="1026" y="1305"/>
                    <a:pt x="1026" y="1305"/>
                    <a:pt x="1026" y="1305"/>
                  </a:cubicBezTo>
                  <a:cubicBezTo>
                    <a:pt x="1038" y="1406"/>
                    <a:pt x="1124" y="1484"/>
                    <a:pt x="1229" y="1484"/>
                  </a:cubicBezTo>
                  <a:cubicBezTo>
                    <a:pt x="1341" y="1484"/>
                    <a:pt x="1433" y="1392"/>
                    <a:pt x="1433" y="1280"/>
                  </a:cubicBezTo>
                  <a:cubicBezTo>
                    <a:pt x="1433" y="1242"/>
                    <a:pt x="1423" y="1207"/>
                    <a:pt x="1405" y="1177"/>
                  </a:cubicBezTo>
                  <a:cubicBezTo>
                    <a:pt x="1407" y="1177"/>
                    <a:pt x="1407" y="1177"/>
                    <a:pt x="1407" y="1177"/>
                  </a:cubicBezTo>
                  <a:cubicBezTo>
                    <a:pt x="1407" y="743"/>
                    <a:pt x="1407" y="743"/>
                    <a:pt x="1407" y="743"/>
                  </a:cubicBezTo>
                  <a:cubicBezTo>
                    <a:pt x="1011" y="743"/>
                    <a:pt x="1011" y="743"/>
                    <a:pt x="1011" y="743"/>
                  </a:cubicBezTo>
                  <a:cubicBezTo>
                    <a:pt x="1120" y="306"/>
                    <a:pt x="1120" y="306"/>
                    <a:pt x="1120" y="306"/>
                  </a:cubicBezTo>
                  <a:cubicBezTo>
                    <a:pt x="1122" y="306"/>
                    <a:pt x="1124" y="306"/>
                    <a:pt x="1126" y="306"/>
                  </a:cubicBezTo>
                  <a:cubicBezTo>
                    <a:pt x="1159" y="306"/>
                    <a:pt x="1188" y="285"/>
                    <a:pt x="1198" y="255"/>
                  </a:cubicBezTo>
                  <a:cubicBezTo>
                    <a:pt x="1256" y="255"/>
                    <a:pt x="1256" y="255"/>
                    <a:pt x="1256" y="255"/>
                  </a:cubicBezTo>
                  <a:cubicBezTo>
                    <a:pt x="1269" y="370"/>
                    <a:pt x="1366" y="460"/>
                    <a:pt x="1484" y="460"/>
                  </a:cubicBezTo>
                  <a:cubicBezTo>
                    <a:pt x="1638" y="461"/>
                    <a:pt x="1638" y="461"/>
                    <a:pt x="1638" y="461"/>
                  </a:cubicBezTo>
                  <a:cubicBezTo>
                    <a:pt x="1638" y="411"/>
                    <a:pt x="1638" y="411"/>
                    <a:pt x="1638" y="411"/>
                  </a:cubicBezTo>
                  <a:lnTo>
                    <a:pt x="1561" y="410"/>
                  </a:lnTo>
                  <a:close/>
                  <a:moveTo>
                    <a:pt x="946" y="1004"/>
                  </a:moveTo>
                  <a:cubicBezTo>
                    <a:pt x="957" y="960"/>
                    <a:pt x="957" y="960"/>
                    <a:pt x="957" y="960"/>
                  </a:cubicBezTo>
                  <a:cubicBezTo>
                    <a:pt x="967" y="970"/>
                    <a:pt x="973" y="983"/>
                    <a:pt x="973" y="998"/>
                  </a:cubicBezTo>
                  <a:cubicBezTo>
                    <a:pt x="973" y="1027"/>
                    <a:pt x="950" y="1050"/>
                    <a:pt x="921" y="1050"/>
                  </a:cubicBezTo>
                  <a:cubicBezTo>
                    <a:pt x="893" y="1050"/>
                    <a:pt x="870" y="1027"/>
                    <a:pt x="870" y="998"/>
                  </a:cubicBezTo>
                  <a:cubicBezTo>
                    <a:pt x="870" y="974"/>
                    <a:pt x="886" y="954"/>
                    <a:pt x="908" y="948"/>
                  </a:cubicBezTo>
                  <a:cubicBezTo>
                    <a:pt x="897" y="992"/>
                    <a:pt x="897" y="992"/>
                    <a:pt x="897" y="992"/>
                  </a:cubicBezTo>
                  <a:lnTo>
                    <a:pt x="946" y="1004"/>
                  </a:lnTo>
                  <a:close/>
                  <a:moveTo>
                    <a:pt x="767" y="1176"/>
                  </a:moveTo>
                  <a:cubicBezTo>
                    <a:pt x="717" y="1167"/>
                    <a:pt x="717" y="1167"/>
                    <a:pt x="717" y="1167"/>
                  </a:cubicBezTo>
                  <a:cubicBezTo>
                    <a:pt x="709" y="1216"/>
                    <a:pt x="709" y="1216"/>
                    <a:pt x="709" y="1216"/>
                  </a:cubicBezTo>
                  <a:cubicBezTo>
                    <a:pt x="758" y="1225"/>
                    <a:pt x="758" y="1225"/>
                    <a:pt x="758" y="1225"/>
                  </a:cubicBezTo>
                  <a:cubicBezTo>
                    <a:pt x="754" y="1241"/>
                    <a:pt x="749" y="1256"/>
                    <a:pt x="742" y="1270"/>
                  </a:cubicBezTo>
                  <a:cubicBezTo>
                    <a:pt x="698" y="1245"/>
                    <a:pt x="698" y="1245"/>
                    <a:pt x="698" y="1245"/>
                  </a:cubicBezTo>
                  <a:cubicBezTo>
                    <a:pt x="673" y="1289"/>
                    <a:pt x="673" y="1289"/>
                    <a:pt x="673" y="1289"/>
                  </a:cubicBezTo>
                  <a:cubicBezTo>
                    <a:pt x="717" y="1314"/>
                    <a:pt x="717" y="1314"/>
                    <a:pt x="717" y="1314"/>
                  </a:cubicBezTo>
                  <a:cubicBezTo>
                    <a:pt x="707" y="1327"/>
                    <a:pt x="697" y="1339"/>
                    <a:pt x="686" y="1351"/>
                  </a:cubicBezTo>
                  <a:cubicBezTo>
                    <a:pt x="653" y="1312"/>
                    <a:pt x="653" y="1312"/>
                    <a:pt x="653" y="1312"/>
                  </a:cubicBezTo>
                  <a:cubicBezTo>
                    <a:pt x="615" y="1344"/>
                    <a:pt x="615" y="1344"/>
                    <a:pt x="615" y="1344"/>
                  </a:cubicBezTo>
                  <a:cubicBezTo>
                    <a:pt x="647" y="1383"/>
                    <a:pt x="647" y="1383"/>
                    <a:pt x="647" y="1383"/>
                  </a:cubicBezTo>
                  <a:cubicBezTo>
                    <a:pt x="634" y="1392"/>
                    <a:pt x="620" y="1400"/>
                    <a:pt x="606" y="1407"/>
                  </a:cubicBezTo>
                  <a:cubicBezTo>
                    <a:pt x="588" y="1360"/>
                    <a:pt x="588" y="1360"/>
                    <a:pt x="588" y="1360"/>
                  </a:cubicBezTo>
                  <a:cubicBezTo>
                    <a:pt x="541" y="1377"/>
                    <a:pt x="541" y="1377"/>
                    <a:pt x="541" y="1377"/>
                  </a:cubicBezTo>
                  <a:cubicBezTo>
                    <a:pt x="558" y="1424"/>
                    <a:pt x="558" y="1424"/>
                    <a:pt x="558" y="1424"/>
                  </a:cubicBezTo>
                  <a:cubicBezTo>
                    <a:pt x="543" y="1428"/>
                    <a:pt x="527" y="1431"/>
                    <a:pt x="511" y="1433"/>
                  </a:cubicBezTo>
                  <a:cubicBezTo>
                    <a:pt x="511" y="1380"/>
                    <a:pt x="511" y="1380"/>
                    <a:pt x="511" y="1380"/>
                  </a:cubicBezTo>
                  <a:cubicBezTo>
                    <a:pt x="461" y="1380"/>
                    <a:pt x="461" y="1380"/>
                    <a:pt x="461" y="1380"/>
                  </a:cubicBezTo>
                  <a:cubicBezTo>
                    <a:pt x="461" y="1433"/>
                    <a:pt x="461" y="1433"/>
                    <a:pt x="461" y="1433"/>
                  </a:cubicBezTo>
                  <a:cubicBezTo>
                    <a:pt x="445" y="1431"/>
                    <a:pt x="429" y="1428"/>
                    <a:pt x="414" y="1424"/>
                  </a:cubicBezTo>
                  <a:cubicBezTo>
                    <a:pt x="431" y="1377"/>
                    <a:pt x="431" y="1377"/>
                    <a:pt x="431" y="1377"/>
                  </a:cubicBezTo>
                  <a:cubicBezTo>
                    <a:pt x="384" y="1360"/>
                    <a:pt x="384" y="1360"/>
                    <a:pt x="384" y="1360"/>
                  </a:cubicBezTo>
                  <a:cubicBezTo>
                    <a:pt x="366" y="1407"/>
                    <a:pt x="366" y="1407"/>
                    <a:pt x="366" y="1407"/>
                  </a:cubicBezTo>
                  <a:cubicBezTo>
                    <a:pt x="352" y="1400"/>
                    <a:pt x="338" y="1392"/>
                    <a:pt x="325" y="1383"/>
                  </a:cubicBezTo>
                  <a:cubicBezTo>
                    <a:pt x="357" y="1344"/>
                    <a:pt x="357" y="1344"/>
                    <a:pt x="357" y="1344"/>
                  </a:cubicBezTo>
                  <a:cubicBezTo>
                    <a:pt x="319" y="1312"/>
                    <a:pt x="319" y="1312"/>
                    <a:pt x="319" y="1312"/>
                  </a:cubicBezTo>
                  <a:cubicBezTo>
                    <a:pt x="286" y="1351"/>
                    <a:pt x="286" y="1351"/>
                    <a:pt x="286" y="1351"/>
                  </a:cubicBezTo>
                  <a:cubicBezTo>
                    <a:pt x="275" y="1339"/>
                    <a:pt x="265" y="1327"/>
                    <a:pt x="255" y="1314"/>
                  </a:cubicBezTo>
                  <a:cubicBezTo>
                    <a:pt x="299" y="1289"/>
                    <a:pt x="299" y="1289"/>
                    <a:pt x="299" y="1289"/>
                  </a:cubicBezTo>
                  <a:cubicBezTo>
                    <a:pt x="274" y="1245"/>
                    <a:pt x="274" y="1245"/>
                    <a:pt x="274" y="1245"/>
                  </a:cubicBezTo>
                  <a:cubicBezTo>
                    <a:pt x="230" y="1270"/>
                    <a:pt x="230" y="1270"/>
                    <a:pt x="230" y="1270"/>
                  </a:cubicBezTo>
                  <a:cubicBezTo>
                    <a:pt x="223" y="1256"/>
                    <a:pt x="218" y="1241"/>
                    <a:pt x="214" y="1225"/>
                  </a:cubicBezTo>
                  <a:cubicBezTo>
                    <a:pt x="263" y="1216"/>
                    <a:pt x="263" y="1216"/>
                    <a:pt x="263" y="1216"/>
                  </a:cubicBezTo>
                  <a:cubicBezTo>
                    <a:pt x="255" y="1167"/>
                    <a:pt x="255" y="1167"/>
                    <a:pt x="255" y="1167"/>
                  </a:cubicBezTo>
                  <a:cubicBezTo>
                    <a:pt x="205" y="1176"/>
                    <a:pt x="205" y="1176"/>
                    <a:pt x="205" y="1176"/>
                  </a:cubicBezTo>
                  <a:cubicBezTo>
                    <a:pt x="204" y="1168"/>
                    <a:pt x="204" y="1160"/>
                    <a:pt x="204" y="1152"/>
                  </a:cubicBezTo>
                  <a:cubicBezTo>
                    <a:pt x="204" y="1144"/>
                    <a:pt x="204" y="1136"/>
                    <a:pt x="205" y="1128"/>
                  </a:cubicBezTo>
                  <a:cubicBezTo>
                    <a:pt x="255" y="1136"/>
                    <a:pt x="255" y="1136"/>
                    <a:pt x="255" y="1136"/>
                  </a:cubicBezTo>
                  <a:cubicBezTo>
                    <a:pt x="263" y="1087"/>
                    <a:pt x="263" y="1087"/>
                    <a:pt x="263" y="1087"/>
                  </a:cubicBezTo>
                  <a:cubicBezTo>
                    <a:pt x="214" y="1078"/>
                    <a:pt x="214" y="1078"/>
                    <a:pt x="214" y="1078"/>
                  </a:cubicBezTo>
                  <a:cubicBezTo>
                    <a:pt x="218" y="1063"/>
                    <a:pt x="223" y="1047"/>
                    <a:pt x="230" y="1033"/>
                  </a:cubicBezTo>
                  <a:cubicBezTo>
                    <a:pt x="274" y="1058"/>
                    <a:pt x="274" y="1058"/>
                    <a:pt x="274" y="1058"/>
                  </a:cubicBezTo>
                  <a:cubicBezTo>
                    <a:pt x="299" y="1015"/>
                    <a:pt x="299" y="1015"/>
                    <a:pt x="299" y="1015"/>
                  </a:cubicBezTo>
                  <a:cubicBezTo>
                    <a:pt x="255" y="990"/>
                    <a:pt x="255" y="990"/>
                    <a:pt x="255" y="990"/>
                  </a:cubicBezTo>
                  <a:cubicBezTo>
                    <a:pt x="265" y="976"/>
                    <a:pt x="275" y="964"/>
                    <a:pt x="286" y="953"/>
                  </a:cubicBezTo>
                  <a:cubicBezTo>
                    <a:pt x="319" y="991"/>
                    <a:pt x="319" y="991"/>
                    <a:pt x="319" y="991"/>
                  </a:cubicBezTo>
                  <a:cubicBezTo>
                    <a:pt x="357" y="959"/>
                    <a:pt x="357" y="959"/>
                    <a:pt x="357" y="959"/>
                  </a:cubicBezTo>
                  <a:cubicBezTo>
                    <a:pt x="325" y="920"/>
                    <a:pt x="325" y="920"/>
                    <a:pt x="325" y="920"/>
                  </a:cubicBezTo>
                  <a:cubicBezTo>
                    <a:pt x="338" y="911"/>
                    <a:pt x="352" y="903"/>
                    <a:pt x="366" y="896"/>
                  </a:cubicBezTo>
                  <a:cubicBezTo>
                    <a:pt x="384" y="944"/>
                    <a:pt x="384" y="944"/>
                    <a:pt x="384" y="944"/>
                  </a:cubicBezTo>
                  <a:cubicBezTo>
                    <a:pt x="431" y="927"/>
                    <a:pt x="431" y="927"/>
                    <a:pt x="431" y="927"/>
                  </a:cubicBezTo>
                  <a:cubicBezTo>
                    <a:pt x="414" y="879"/>
                    <a:pt x="414" y="879"/>
                    <a:pt x="414" y="879"/>
                  </a:cubicBezTo>
                  <a:cubicBezTo>
                    <a:pt x="429" y="875"/>
                    <a:pt x="445" y="872"/>
                    <a:pt x="461" y="871"/>
                  </a:cubicBezTo>
                  <a:cubicBezTo>
                    <a:pt x="461" y="921"/>
                    <a:pt x="461" y="921"/>
                    <a:pt x="461" y="921"/>
                  </a:cubicBezTo>
                  <a:cubicBezTo>
                    <a:pt x="511" y="921"/>
                    <a:pt x="511" y="921"/>
                    <a:pt x="511" y="921"/>
                  </a:cubicBezTo>
                  <a:cubicBezTo>
                    <a:pt x="511" y="871"/>
                    <a:pt x="511" y="871"/>
                    <a:pt x="511" y="871"/>
                  </a:cubicBezTo>
                  <a:cubicBezTo>
                    <a:pt x="527" y="872"/>
                    <a:pt x="543" y="875"/>
                    <a:pt x="558" y="879"/>
                  </a:cubicBezTo>
                  <a:cubicBezTo>
                    <a:pt x="541" y="927"/>
                    <a:pt x="541" y="927"/>
                    <a:pt x="541" y="927"/>
                  </a:cubicBezTo>
                  <a:cubicBezTo>
                    <a:pt x="588" y="944"/>
                    <a:pt x="588" y="944"/>
                    <a:pt x="588" y="944"/>
                  </a:cubicBezTo>
                  <a:cubicBezTo>
                    <a:pt x="606" y="896"/>
                    <a:pt x="606" y="896"/>
                    <a:pt x="606" y="896"/>
                  </a:cubicBezTo>
                  <a:cubicBezTo>
                    <a:pt x="620" y="903"/>
                    <a:pt x="634" y="911"/>
                    <a:pt x="647" y="920"/>
                  </a:cubicBezTo>
                  <a:cubicBezTo>
                    <a:pt x="615" y="959"/>
                    <a:pt x="615" y="959"/>
                    <a:pt x="615" y="959"/>
                  </a:cubicBezTo>
                  <a:cubicBezTo>
                    <a:pt x="653" y="991"/>
                    <a:pt x="653" y="991"/>
                    <a:pt x="653" y="991"/>
                  </a:cubicBezTo>
                  <a:cubicBezTo>
                    <a:pt x="686" y="953"/>
                    <a:pt x="686" y="953"/>
                    <a:pt x="686" y="953"/>
                  </a:cubicBezTo>
                  <a:cubicBezTo>
                    <a:pt x="697" y="964"/>
                    <a:pt x="707" y="976"/>
                    <a:pt x="717" y="990"/>
                  </a:cubicBezTo>
                  <a:cubicBezTo>
                    <a:pt x="673" y="1015"/>
                    <a:pt x="673" y="1015"/>
                    <a:pt x="673" y="1015"/>
                  </a:cubicBezTo>
                  <a:cubicBezTo>
                    <a:pt x="698" y="1058"/>
                    <a:pt x="698" y="1058"/>
                    <a:pt x="698" y="1058"/>
                  </a:cubicBezTo>
                  <a:cubicBezTo>
                    <a:pt x="742" y="1033"/>
                    <a:pt x="742" y="1033"/>
                    <a:pt x="742" y="1033"/>
                  </a:cubicBezTo>
                  <a:cubicBezTo>
                    <a:pt x="749" y="1047"/>
                    <a:pt x="754" y="1063"/>
                    <a:pt x="758" y="1078"/>
                  </a:cubicBezTo>
                  <a:cubicBezTo>
                    <a:pt x="709" y="1087"/>
                    <a:pt x="709" y="1087"/>
                    <a:pt x="709" y="1087"/>
                  </a:cubicBezTo>
                  <a:cubicBezTo>
                    <a:pt x="717" y="1136"/>
                    <a:pt x="717" y="1136"/>
                    <a:pt x="717" y="1136"/>
                  </a:cubicBezTo>
                  <a:cubicBezTo>
                    <a:pt x="767" y="1128"/>
                    <a:pt x="767" y="1128"/>
                    <a:pt x="767" y="1128"/>
                  </a:cubicBezTo>
                  <a:cubicBezTo>
                    <a:pt x="768" y="1136"/>
                    <a:pt x="768" y="1144"/>
                    <a:pt x="768" y="1152"/>
                  </a:cubicBezTo>
                  <a:cubicBezTo>
                    <a:pt x="768" y="1160"/>
                    <a:pt x="768" y="1168"/>
                    <a:pt x="767" y="1176"/>
                  </a:cubicBezTo>
                  <a:close/>
                  <a:moveTo>
                    <a:pt x="1330" y="793"/>
                  </a:moveTo>
                  <a:cubicBezTo>
                    <a:pt x="1357" y="793"/>
                    <a:pt x="1357" y="793"/>
                    <a:pt x="1357" y="793"/>
                  </a:cubicBezTo>
                  <a:cubicBezTo>
                    <a:pt x="1357" y="1121"/>
                    <a:pt x="1357" y="1121"/>
                    <a:pt x="1357" y="1121"/>
                  </a:cubicBezTo>
                  <a:cubicBezTo>
                    <a:pt x="1349" y="1114"/>
                    <a:pt x="1340" y="1108"/>
                    <a:pt x="1330" y="1103"/>
                  </a:cubicBezTo>
                  <a:lnTo>
                    <a:pt x="1330" y="793"/>
                  </a:lnTo>
                  <a:close/>
                  <a:moveTo>
                    <a:pt x="1307" y="1147"/>
                  </a:moveTo>
                  <a:cubicBezTo>
                    <a:pt x="1275" y="1185"/>
                    <a:pt x="1275" y="1185"/>
                    <a:pt x="1275" y="1185"/>
                  </a:cubicBezTo>
                  <a:cubicBezTo>
                    <a:pt x="1314" y="1217"/>
                    <a:pt x="1314" y="1217"/>
                    <a:pt x="1314" y="1217"/>
                  </a:cubicBezTo>
                  <a:cubicBezTo>
                    <a:pt x="1345" y="1180"/>
                    <a:pt x="1345" y="1180"/>
                    <a:pt x="1345" y="1180"/>
                  </a:cubicBezTo>
                  <a:cubicBezTo>
                    <a:pt x="1358" y="1194"/>
                    <a:pt x="1367" y="1210"/>
                    <a:pt x="1374" y="1229"/>
                  </a:cubicBezTo>
                  <a:cubicBezTo>
                    <a:pt x="1325" y="1237"/>
                    <a:pt x="1325" y="1237"/>
                    <a:pt x="1325" y="1237"/>
                  </a:cubicBezTo>
                  <a:cubicBezTo>
                    <a:pt x="1334" y="1287"/>
                    <a:pt x="1334" y="1287"/>
                    <a:pt x="1334" y="1287"/>
                  </a:cubicBezTo>
                  <a:cubicBezTo>
                    <a:pt x="1383" y="1278"/>
                    <a:pt x="1383" y="1278"/>
                    <a:pt x="1383" y="1278"/>
                  </a:cubicBezTo>
                  <a:cubicBezTo>
                    <a:pt x="1383" y="1279"/>
                    <a:pt x="1383" y="1279"/>
                    <a:pt x="1383" y="1280"/>
                  </a:cubicBezTo>
                  <a:cubicBezTo>
                    <a:pt x="1383" y="1299"/>
                    <a:pt x="1379" y="1317"/>
                    <a:pt x="1373" y="1334"/>
                  </a:cubicBezTo>
                  <a:cubicBezTo>
                    <a:pt x="1330" y="1309"/>
                    <a:pt x="1330" y="1309"/>
                    <a:pt x="1330" y="1309"/>
                  </a:cubicBezTo>
                  <a:cubicBezTo>
                    <a:pt x="1305" y="1353"/>
                    <a:pt x="1305" y="1353"/>
                    <a:pt x="1305" y="1353"/>
                  </a:cubicBezTo>
                  <a:cubicBezTo>
                    <a:pt x="1348" y="1377"/>
                    <a:pt x="1348" y="1377"/>
                    <a:pt x="1348" y="1377"/>
                  </a:cubicBezTo>
                  <a:cubicBezTo>
                    <a:pt x="1335" y="1392"/>
                    <a:pt x="1321" y="1405"/>
                    <a:pt x="1304" y="1414"/>
                  </a:cubicBezTo>
                  <a:cubicBezTo>
                    <a:pt x="1287" y="1367"/>
                    <a:pt x="1287" y="1367"/>
                    <a:pt x="1287" y="1367"/>
                  </a:cubicBezTo>
                  <a:cubicBezTo>
                    <a:pt x="1240" y="1385"/>
                    <a:pt x="1240" y="1385"/>
                    <a:pt x="1240" y="1385"/>
                  </a:cubicBezTo>
                  <a:cubicBezTo>
                    <a:pt x="1257" y="1431"/>
                    <a:pt x="1257" y="1431"/>
                    <a:pt x="1257" y="1431"/>
                  </a:cubicBezTo>
                  <a:cubicBezTo>
                    <a:pt x="1248" y="1433"/>
                    <a:pt x="1238" y="1434"/>
                    <a:pt x="1229" y="1434"/>
                  </a:cubicBezTo>
                  <a:cubicBezTo>
                    <a:pt x="1219" y="1434"/>
                    <a:pt x="1209" y="1433"/>
                    <a:pt x="1200" y="1431"/>
                  </a:cubicBezTo>
                  <a:cubicBezTo>
                    <a:pt x="1217" y="1385"/>
                    <a:pt x="1217" y="1385"/>
                    <a:pt x="1217" y="1385"/>
                  </a:cubicBezTo>
                  <a:cubicBezTo>
                    <a:pt x="1170" y="1367"/>
                    <a:pt x="1170" y="1367"/>
                    <a:pt x="1170" y="1367"/>
                  </a:cubicBezTo>
                  <a:cubicBezTo>
                    <a:pt x="1153" y="1414"/>
                    <a:pt x="1153" y="1414"/>
                    <a:pt x="1153" y="1414"/>
                  </a:cubicBezTo>
                  <a:cubicBezTo>
                    <a:pt x="1136" y="1405"/>
                    <a:pt x="1122" y="1392"/>
                    <a:pt x="1109" y="1377"/>
                  </a:cubicBezTo>
                  <a:cubicBezTo>
                    <a:pt x="1152" y="1353"/>
                    <a:pt x="1152" y="1353"/>
                    <a:pt x="1152" y="1353"/>
                  </a:cubicBezTo>
                  <a:cubicBezTo>
                    <a:pt x="1127" y="1309"/>
                    <a:pt x="1127" y="1309"/>
                    <a:pt x="1127" y="1309"/>
                  </a:cubicBezTo>
                  <a:cubicBezTo>
                    <a:pt x="1084" y="1334"/>
                    <a:pt x="1084" y="1334"/>
                    <a:pt x="1084" y="1334"/>
                  </a:cubicBezTo>
                  <a:cubicBezTo>
                    <a:pt x="1078" y="1317"/>
                    <a:pt x="1074" y="1299"/>
                    <a:pt x="1074" y="1280"/>
                  </a:cubicBezTo>
                  <a:cubicBezTo>
                    <a:pt x="1074" y="1279"/>
                    <a:pt x="1074" y="1279"/>
                    <a:pt x="1074" y="1278"/>
                  </a:cubicBezTo>
                  <a:cubicBezTo>
                    <a:pt x="1123" y="1287"/>
                    <a:pt x="1123" y="1287"/>
                    <a:pt x="1123" y="1287"/>
                  </a:cubicBezTo>
                  <a:cubicBezTo>
                    <a:pt x="1132" y="1237"/>
                    <a:pt x="1132" y="1237"/>
                    <a:pt x="1132" y="1237"/>
                  </a:cubicBezTo>
                  <a:cubicBezTo>
                    <a:pt x="1083" y="1229"/>
                    <a:pt x="1083" y="1229"/>
                    <a:pt x="1083" y="1229"/>
                  </a:cubicBezTo>
                  <a:cubicBezTo>
                    <a:pt x="1090" y="1210"/>
                    <a:pt x="1099" y="1194"/>
                    <a:pt x="1112" y="1180"/>
                  </a:cubicBezTo>
                  <a:cubicBezTo>
                    <a:pt x="1143" y="1217"/>
                    <a:pt x="1143" y="1217"/>
                    <a:pt x="1143" y="1217"/>
                  </a:cubicBezTo>
                  <a:cubicBezTo>
                    <a:pt x="1182" y="1185"/>
                    <a:pt x="1182" y="1185"/>
                    <a:pt x="1182" y="1185"/>
                  </a:cubicBezTo>
                  <a:cubicBezTo>
                    <a:pt x="1150" y="1147"/>
                    <a:pt x="1150" y="1147"/>
                    <a:pt x="1150" y="1147"/>
                  </a:cubicBezTo>
                  <a:cubicBezTo>
                    <a:pt x="1166" y="1138"/>
                    <a:pt x="1184" y="1131"/>
                    <a:pt x="1203" y="1128"/>
                  </a:cubicBezTo>
                  <a:cubicBezTo>
                    <a:pt x="1203" y="1177"/>
                    <a:pt x="1203" y="1177"/>
                    <a:pt x="1203" y="1177"/>
                  </a:cubicBezTo>
                  <a:cubicBezTo>
                    <a:pt x="1254" y="1177"/>
                    <a:pt x="1254" y="1177"/>
                    <a:pt x="1254" y="1177"/>
                  </a:cubicBezTo>
                  <a:cubicBezTo>
                    <a:pt x="1254" y="1128"/>
                    <a:pt x="1254" y="1128"/>
                    <a:pt x="1254" y="1128"/>
                  </a:cubicBezTo>
                  <a:cubicBezTo>
                    <a:pt x="1273" y="1131"/>
                    <a:pt x="1291" y="1138"/>
                    <a:pt x="1307" y="1147"/>
                  </a:cubicBezTo>
                  <a:close/>
                  <a:moveTo>
                    <a:pt x="1280" y="793"/>
                  </a:moveTo>
                  <a:cubicBezTo>
                    <a:pt x="1280" y="845"/>
                    <a:pt x="1280" y="845"/>
                    <a:pt x="1280" y="845"/>
                  </a:cubicBezTo>
                  <a:cubicBezTo>
                    <a:pt x="1203" y="845"/>
                    <a:pt x="1203" y="845"/>
                    <a:pt x="1203" y="845"/>
                  </a:cubicBezTo>
                  <a:cubicBezTo>
                    <a:pt x="1203" y="895"/>
                    <a:pt x="1203" y="895"/>
                    <a:pt x="1203" y="895"/>
                  </a:cubicBezTo>
                  <a:cubicBezTo>
                    <a:pt x="1280" y="895"/>
                    <a:pt x="1280" y="895"/>
                    <a:pt x="1280" y="895"/>
                  </a:cubicBezTo>
                  <a:cubicBezTo>
                    <a:pt x="1280" y="973"/>
                    <a:pt x="1280" y="973"/>
                    <a:pt x="1280" y="973"/>
                  </a:cubicBezTo>
                  <a:cubicBezTo>
                    <a:pt x="1203" y="973"/>
                    <a:pt x="1203" y="973"/>
                    <a:pt x="1203" y="973"/>
                  </a:cubicBezTo>
                  <a:cubicBezTo>
                    <a:pt x="1203" y="1023"/>
                    <a:pt x="1203" y="1023"/>
                    <a:pt x="1203" y="1023"/>
                  </a:cubicBezTo>
                  <a:cubicBezTo>
                    <a:pt x="1280" y="1023"/>
                    <a:pt x="1280" y="1023"/>
                    <a:pt x="1280" y="1023"/>
                  </a:cubicBezTo>
                  <a:cubicBezTo>
                    <a:pt x="1280" y="1082"/>
                    <a:pt x="1280" y="1082"/>
                    <a:pt x="1280" y="1082"/>
                  </a:cubicBezTo>
                  <a:cubicBezTo>
                    <a:pt x="1264" y="1078"/>
                    <a:pt x="1246" y="1075"/>
                    <a:pt x="1229" y="1075"/>
                  </a:cubicBezTo>
                  <a:cubicBezTo>
                    <a:pt x="1124" y="1075"/>
                    <a:pt x="1038" y="1154"/>
                    <a:pt x="1026" y="1255"/>
                  </a:cubicBezTo>
                  <a:cubicBezTo>
                    <a:pt x="802" y="1255"/>
                    <a:pt x="802" y="1255"/>
                    <a:pt x="802" y="1255"/>
                  </a:cubicBezTo>
                  <a:cubicBezTo>
                    <a:pt x="813" y="1222"/>
                    <a:pt x="818" y="1188"/>
                    <a:pt x="818" y="1152"/>
                  </a:cubicBezTo>
                  <a:cubicBezTo>
                    <a:pt x="818" y="968"/>
                    <a:pt x="669" y="819"/>
                    <a:pt x="486" y="819"/>
                  </a:cubicBezTo>
                  <a:cubicBezTo>
                    <a:pt x="303" y="819"/>
                    <a:pt x="154" y="968"/>
                    <a:pt x="154" y="1152"/>
                  </a:cubicBezTo>
                  <a:cubicBezTo>
                    <a:pt x="154" y="1188"/>
                    <a:pt x="159" y="1222"/>
                    <a:pt x="170" y="1255"/>
                  </a:cubicBezTo>
                  <a:cubicBezTo>
                    <a:pt x="50" y="1255"/>
                    <a:pt x="50" y="1255"/>
                    <a:pt x="50" y="1255"/>
                  </a:cubicBezTo>
                  <a:cubicBezTo>
                    <a:pt x="50" y="793"/>
                    <a:pt x="50" y="793"/>
                    <a:pt x="50" y="793"/>
                  </a:cubicBezTo>
                  <a:cubicBezTo>
                    <a:pt x="153" y="793"/>
                    <a:pt x="153" y="793"/>
                    <a:pt x="153" y="793"/>
                  </a:cubicBezTo>
                  <a:cubicBezTo>
                    <a:pt x="153" y="743"/>
                    <a:pt x="153" y="743"/>
                    <a:pt x="153" y="743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50" y="690"/>
                    <a:pt x="50" y="690"/>
                    <a:pt x="50" y="690"/>
                  </a:cubicBezTo>
                  <a:cubicBezTo>
                    <a:pt x="537" y="690"/>
                    <a:pt x="537" y="690"/>
                    <a:pt x="537" y="690"/>
                  </a:cubicBezTo>
                  <a:cubicBezTo>
                    <a:pt x="537" y="383"/>
                    <a:pt x="537" y="383"/>
                    <a:pt x="537" y="383"/>
                  </a:cubicBezTo>
                  <a:cubicBezTo>
                    <a:pt x="922" y="383"/>
                    <a:pt x="922" y="383"/>
                    <a:pt x="922" y="383"/>
                  </a:cubicBezTo>
                  <a:cubicBezTo>
                    <a:pt x="922" y="435"/>
                    <a:pt x="922" y="435"/>
                    <a:pt x="922" y="435"/>
                  </a:cubicBezTo>
                  <a:cubicBezTo>
                    <a:pt x="589" y="435"/>
                    <a:pt x="589" y="435"/>
                    <a:pt x="589" y="435"/>
                  </a:cubicBezTo>
                  <a:cubicBezTo>
                    <a:pt x="589" y="594"/>
                    <a:pt x="589" y="594"/>
                    <a:pt x="589" y="594"/>
                  </a:cubicBezTo>
                  <a:cubicBezTo>
                    <a:pt x="653" y="743"/>
                    <a:pt x="653" y="743"/>
                    <a:pt x="653" y="743"/>
                  </a:cubicBezTo>
                  <a:cubicBezTo>
                    <a:pt x="512" y="743"/>
                    <a:pt x="512" y="743"/>
                    <a:pt x="512" y="743"/>
                  </a:cubicBezTo>
                  <a:cubicBezTo>
                    <a:pt x="512" y="793"/>
                    <a:pt x="512" y="793"/>
                    <a:pt x="512" y="793"/>
                  </a:cubicBezTo>
                  <a:cubicBezTo>
                    <a:pt x="947" y="793"/>
                    <a:pt x="947" y="793"/>
                    <a:pt x="947" y="793"/>
                  </a:cubicBezTo>
                  <a:cubicBezTo>
                    <a:pt x="921" y="896"/>
                    <a:pt x="921" y="896"/>
                    <a:pt x="921" y="896"/>
                  </a:cubicBezTo>
                  <a:cubicBezTo>
                    <a:pt x="865" y="896"/>
                    <a:pt x="819" y="942"/>
                    <a:pt x="819" y="998"/>
                  </a:cubicBezTo>
                  <a:cubicBezTo>
                    <a:pt x="819" y="1054"/>
                    <a:pt x="865" y="1100"/>
                    <a:pt x="921" y="1100"/>
                  </a:cubicBezTo>
                  <a:cubicBezTo>
                    <a:pt x="977" y="1100"/>
                    <a:pt x="1023" y="1054"/>
                    <a:pt x="1023" y="998"/>
                  </a:cubicBezTo>
                  <a:cubicBezTo>
                    <a:pt x="1023" y="959"/>
                    <a:pt x="1002" y="926"/>
                    <a:pt x="970" y="908"/>
                  </a:cubicBezTo>
                  <a:cubicBezTo>
                    <a:pt x="999" y="793"/>
                    <a:pt x="999" y="793"/>
                    <a:pt x="999" y="793"/>
                  </a:cubicBezTo>
                  <a:cubicBezTo>
                    <a:pt x="1280" y="793"/>
                    <a:pt x="1280" y="793"/>
                    <a:pt x="1280" y="793"/>
                  </a:cubicBezTo>
                  <a:close/>
                  <a:moveTo>
                    <a:pt x="922" y="486"/>
                  </a:moveTo>
                  <a:cubicBezTo>
                    <a:pt x="922" y="743"/>
                    <a:pt x="922" y="743"/>
                    <a:pt x="922" y="743"/>
                  </a:cubicBezTo>
                  <a:cubicBezTo>
                    <a:pt x="707" y="743"/>
                    <a:pt x="707" y="743"/>
                    <a:pt x="707" y="743"/>
                  </a:cubicBezTo>
                  <a:cubicBezTo>
                    <a:pt x="639" y="583"/>
                    <a:pt x="639" y="583"/>
                    <a:pt x="639" y="583"/>
                  </a:cubicBezTo>
                  <a:cubicBezTo>
                    <a:pt x="639" y="486"/>
                    <a:pt x="639" y="486"/>
                    <a:pt x="639" y="486"/>
                  </a:cubicBezTo>
                  <a:lnTo>
                    <a:pt x="922" y="486"/>
                  </a:lnTo>
                  <a:close/>
                  <a:moveTo>
                    <a:pt x="1126" y="256"/>
                  </a:moveTo>
                  <a:cubicBezTo>
                    <a:pt x="1112" y="256"/>
                    <a:pt x="1100" y="244"/>
                    <a:pt x="1100" y="230"/>
                  </a:cubicBezTo>
                  <a:cubicBezTo>
                    <a:pt x="1100" y="216"/>
                    <a:pt x="1112" y="204"/>
                    <a:pt x="1126" y="204"/>
                  </a:cubicBezTo>
                  <a:cubicBezTo>
                    <a:pt x="1140" y="204"/>
                    <a:pt x="1152" y="216"/>
                    <a:pt x="1152" y="230"/>
                  </a:cubicBezTo>
                  <a:cubicBezTo>
                    <a:pt x="1152" y="244"/>
                    <a:pt x="1140" y="256"/>
                    <a:pt x="1126" y="256"/>
                  </a:cubicBezTo>
                  <a:close/>
                  <a:moveTo>
                    <a:pt x="1511" y="410"/>
                  </a:moveTo>
                  <a:cubicBezTo>
                    <a:pt x="1485" y="410"/>
                    <a:pt x="1485" y="410"/>
                    <a:pt x="1485" y="410"/>
                  </a:cubicBezTo>
                  <a:cubicBezTo>
                    <a:pt x="1394" y="410"/>
                    <a:pt x="1319" y="342"/>
                    <a:pt x="1307" y="255"/>
                  </a:cubicBezTo>
                  <a:cubicBezTo>
                    <a:pt x="1357" y="255"/>
                    <a:pt x="1357" y="255"/>
                    <a:pt x="1357" y="255"/>
                  </a:cubicBezTo>
                  <a:cubicBezTo>
                    <a:pt x="1357" y="205"/>
                    <a:pt x="1357" y="205"/>
                    <a:pt x="1357" y="205"/>
                  </a:cubicBezTo>
                  <a:cubicBezTo>
                    <a:pt x="1307" y="205"/>
                    <a:pt x="1307" y="205"/>
                    <a:pt x="1307" y="205"/>
                  </a:cubicBezTo>
                  <a:cubicBezTo>
                    <a:pt x="1319" y="118"/>
                    <a:pt x="1394" y="50"/>
                    <a:pt x="1485" y="50"/>
                  </a:cubicBezTo>
                  <a:cubicBezTo>
                    <a:pt x="1511" y="50"/>
                    <a:pt x="1511" y="50"/>
                    <a:pt x="1511" y="50"/>
                  </a:cubicBezTo>
                  <a:lnTo>
                    <a:pt x="1511" y="410"/>
                  </a:lnTo>
                  <a:close/>
                  <a:moveTo>
                    <a:pt x="1511" y="410"/>
                  </a:moveTo>
                  <a:cubicBezTo>
                    <a:pt x="1511" y="410"/>
                    <a:pt x="1511" y="410"/>
                    <a:pt x="1511" y="4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3" name="Group 52"/>
          <p:cNvGrpSpPr>
            <a:grpSpLocks noChangeAspect="1"/>
          </p:cNvGrpSpPr>
          <p:nvPr/>
        </p:nvGrpSpPr>
        <p:grpSpPr>
          <a:xfrm>
            <a:off x="6472948" y="1404101"/>
            <a:ext cx="419321" cy="304800"/>
            <a:chOff x="5554663" y="2532063"/>
            <a:chExt cx="7178675" cy="5218112"/>
          </a:xfrm>
        </p:grpSpPr>
        <p:sp>
          <p:nvSpPr>
            <p:cNvPr id="54" name="Oval 53"/>
            <p:cNvSpPr>
              <a:spLocks noChangeAspect="1"/>
            </p:cNvSpPr>
            <p:nvPr/>
          </p:nvSpPr>
          <p:spPr>
            <a:xfrm>
              <a:off x="10254457" y="5997575"/>
              <a:ext cx="1371600" cy="13716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5" name="Oval 54"/>
            <p:cNvSpPr>
              <a:spLocks noChangeAspect="1"/>
            </p:cNvSpPr>
            <p:nvPr/>
          </p:nvSpPr>
          <p:spPr>
            <a:xfrm>
              <a:off x="6424613" y="5997575"/>
              <a:ext cx="1371600" cy="13716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Freeform 67"/>
            <p:cNvSpPr>
              <a:spLocks noEditPoints="1"/>
            </p:cNvSpPr>
            <p:nvPr/>
          </p:nvSpPr>
          <p:spPr bwMode="auto">
            <a:xfrm>
              <a:off x="10580688" y="6329363"/>
              <a:ext cx="719138" cy="712788"/>
            </a:xfrm>
            <a:custGeom>
              <a:avLst/>
              <a:gdLst>
                <a:gd name="T0" fmla="*/ 82 w 164"/>
                <a:gd name="T1" fmla="*/ 164 h 164"/>
                <a:gd name="T2" fmla="*/ 164 w 164"/>
                <a:gd name="T3" fmla="*/ 82 h 164"/>
                <a:gd name="T4" fmla="*/ 82 w 164"/>
                <a:gd name="T5" fmla="*/ 0 h 164"/>
                <a:gd name="T6" fmla="*/ 0 w 164"/>
                <a:gd name="T7" fmla="*/ 82 h 164"/>
                <a:gd name="T8" fmla="*/ 82 w 164"/>
                <a:gd name="T9" fmla="*/ 164 h 164"/>
                <a:gd name="T10" fmla="*/ 82 w 164"/>
                <a:gd name="T11" fmla="*/ 54 h 164"/>
                <a:gd name="T12" fmla="*/ 109 w 164"/>
                <a:gd name="T13" fmla="*/ 82 h 164"/>
                <a:gd name="T14" fmla="*/ 82 w 164"/>
                <a:gd name="T15" fmla="*/ 109 h 164"/>
                <a:gd name="T16" fmla="*/ 55 w 164"/>
                <a:gd name="T17" fmla="*/ 82 h 164"/>
                <a:gd name="T18" fmla="*/ 82 w 164"/>
                <a:gd name="T19" fmla="*/ 54 h 164"/>
                <a:gd name="T20" fmla="*/ 82 w 164"/>
                <a:gd name="T21" fmla="*/ 54 h 164"/>
                <a:gd name="T22" fmla="*/ 82 w 164"/>
                <a:gd name="T23" fmla="*/ 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127" y="164"/>
                    <a:pt x="164" y="127"/>
                    <a:pt x="164" y="82"/>
                  </a:cubicBezTo>
                  <a:cubicBezTo>
                    <a:pt x="164" y="37"/>
                    <a:pt x="127" y="0"/>
                    <a:pt x="82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127"/>
                    <a:pt x="37" y="164"/>
                    <a:pt x="82" y="164"/>
                  </a:cubicBezTo>
                  <a:close/>
                  <a:moveTo>
                    <a:pt x="82" y="54"/>
                  </a:moveTo>
                  <a:cubicBezTo>
                    <a:pt x="97" y="54"/>
                    <a:pt x="109" y="67"/>
                    <a:pt x="109" y="82"/>
                  </a:cubicBezTo>
                  <a:cubicBezTo>
                    <a:pt x="109" y="97"/>
                    <a:pt x="97" y="109"/>
                    <a:pt x="82" y="109"/>
                  </a:cubicBezTo>
                  <a:cubicBezTo>
                    <a:pt x="67" y="109"/>
                    <a:pt x="55" y="97"/>
                    <a:pt x="55" y="82"/>
                  </a:cubicBezTo>
                  <a:cubicBezTo>
                    <a:pt x="55" y="67"/>
                    <a:pt x="67" y="54"/>
                    <a:pt x="82" y="54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4"/>
                    <a:pt x="82" y="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Freeform 68"/>
            <p:cNvSpPr>
              <a:spLocks noEditPoints="1"/>
            </p:cNvSpPr>
            <p:nvPr/>
          </p:nvSpPr>
          <p:spPr bwMode="auto">
            <a:xfrm>
              <a:off x="6751638" y="6329363"/>
              <a:ext cx="717550" cy="712788"/>
            </a:xfrm>
            <a:custGeom>
              <a:avLst/>
              <a:gdLst>
                <a:gd name="T0" fmla="*/ 82 w 164"/>
                <a:gd name="T1" fmla="*/ 0 h 164"/>
                <a:gd name="T2" fmla="*/ 0 w 164"/>
                <a:gd name="T3" fmla="*/ 82 h 164"/>
                <a:gd name="T4" fmla="*/ 82 w 164"/>
                <a:gd name="T5" fmla="*/ 164 h 164"/>
                <a:gd name="T6" fmla="*/ 164 w 164"/>
                <a:gd name="T7" fmla="*/ 82 h 164"/>
                <a:gd name="T8" fmla="*/ 82 w 164"/>
                <a:gd name="T9" fmla="*/ 0 h 164"/>
                <a:gd name="T10" fmla="*/ 82 w 164"/>
                <a:gd name="T11" fmla="*/ 109 h 164"/>
                <a:gd name="T12" fmla="*/ 55 w 164"/>
                <a:gd name="T13" fmla="*/ 82 h 164"/>
                <a:gd name="T14" fmla="*/ 82 w 164"/>
                <a:gd name="T15" fmla="*/ 54 h 164"/>
                <a:gd name="T16" fmla="*/ 109 w 164"/>
                <a:gd name="T17" fmla="*/ 82 h 164"/>
                <a:gd name="T18" fmla="*/ 82 w 164"/>
                <a:gd name="T19" fmla="*/ 109 h 164"/>
                <a:gd name="T20" fmla="*/ 82 w 164"/>
                <a:gd name="T21" fmla="*/ 109 h 164"/>
                <a:gd name="T22" fmla="*/ 82 w 164"/>
                <a:gd name="T23" fmla="*/ 10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64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7"/>
                    <a:pt x="37" y="164"/>
                    <a:pt x="82" y="164"/>
                  </a:cubicBezTo>
                  <a:cubicBezTo>
                    <a:pt x="127" y="164"/>
                    <a:pt x="164" y="127"/>
                    <a:pt x="164" y="82"/>
                  </a:cubicBezTo>
                  <a:cubicBezTo>
                    <a:pt x="164" y="37"/>
                    <a:pt x="127" y="0"/>
                    <a:pt x="82" y="0"/>
                  </a:cubicBezTo>
                  <a:close/>
                  <a:moveTo>
                    <a:pt x="82" y="109"/>
                  </a:moveTo>
                  <a:cubicBezTo>
                    <a:pt x="67" y="109"/>
                    <a:pt x="55" y="97"/>
                    <a:pt x="55" y="82"/>
                  </a:cubicBezTo>
                  <a:cubicBezTo>
                    <a:pt x="55" y="67"/>
                    <a:pt x="67" y="54"/>
                    <a:pt x="82" y="54"/>
                  </a:cubicBezTo>
                  <a:cubicBezTo>
                    <a:pt x="97" y="54"/>
                    <a:pt x="109" y="67"/>
                    <a:pt x="109" y="82"/>
                  </a:cubicBezTo>
                  <a:cubicBezTo>
                    <a:pt x="109" y="97"/>
                    <a:pt x="97" y="109"/>
                    <a:pt x="82" y="109"/>
                  </a:cubicBezTo>
                  <a:close/>
                  <a:moveTo>
                    <a:pt x="82" y="109"/>
                  </a:moveTo>
                  <a:cubicBezTo>
                    <a:pt x="82" y="109"/>
                    <a:pt x="82" y="109"/>
                    <a:pt x="82" y="10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8" name="Freeform 69"/>
            <p:cNvSpPr>
              <a:spLocks noEditPoints="1"/>
            </p:cNvSpPr>
            <p:nvPr/>
          </p:nvSpPr>
          <p:spPr bwMode="auto">
            <a:xfrm>
              <a:off x="6032501" y="5616575"/>
              <a:ext cx="2155825" cy="2133600"/>
            </a:xfrm>
            <a:custGeom>
              <a:avLst/>
              <a:gdLst>
                <a:gd name="T0" fmla="*/ 246 w 492"/>
                <a:gd name="T1" fmla="*/ 0 h 491"/>
                <a:gd name="T2" fmla="*/ 0 w 492"/>
                <a:gd name="T3" fmla="*/ 246 h 491"/>
                <a:gd name="T4" fmla="*/ 246 w 492"/>
                <a:gd name="T5" fmla="*/ 491 h 491"/>
                <a:gd name="T6" fmla="*/ 492 w 492"/>
                <a:gd name="T7" fmla="*/ 246 h 491"/>
                <a:gd name="T8" fmla="*/ 246 w 492"/>
                <a:gd name="T9" fmla="*/ 0 h 491"/>
                <a:gd name="T10" fmla="*/ 246 w 492"/>
                <a:gd name="T11" fmla="*/ 437 h 491"/>
                <a:gd name="T12" fmla="*/ 55 w 492"/>
                <a:gd name="T13" fmla="*/ 246 h 491"/>
                <a:gd name="T14" fmla="*/ 246 w 492"/>
                <a:gd name="T15" fmla="*/ 55 h 491"/>
                <a:gd name="T16" fmla="*/ 437 w 492"/>
                <a:gd name="T17" fmla="*/ 246 h 491"/>
                <a:gd name="T18" fmla="*/ 246 w 492"/>
                <a:gd name="T19" fmla="*/ 437 h 491"/>
                <a:gd name="T20" fmla="*/ 246 w 492"/>
                <a:gd name="T21" fmla="*/ 437 h 491"/>
                <a:gd name="T22" fmla="*/ 246 w 492"/>
                <a:gd name="T23" fmla="*/ 43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2" h="491">
                  <a:moveTo>
                    <a:pt x="246" y="0"/>
                  </a:moveTo>
                  <a:cubicBezTo>
                    <a:pt x="110" y="0"/>
                    <a:pt x="0" y="110"/>
                    <a:pt x="0" y="246"/>
                  </a:cubicBezTo>
                  <a:cubicBezTo>
                    <a:pt x="0" y="381"/>
                    <a:pt x="110" y="491"/>
                    <a:pt x="246" y="491"/>
                  </a:cubicBezTo>
                  <a:cubicBezTo>
                    <a:pt x="381" y="491"/>
                    <a:pt x="492" y="381"/>
                    <a:pt x="492" y="246"/>
                  </a:cubicBezTo>
                  <a:cubicBezTo>
                    <a:pt x="492" y="110"/>
                    <a:pt x="381" y="0"/>
                    <a:pt x="246" y="0"/>
                  </a:cubicBezTo>
                  <a:close/>
                  <a:moveTo>
                    <a:pt x="246" y="437"/>
                  </a:moveTo>
                  <a:cubicBezTo>
                    <a:pt x="141" y="437"/>
                    <a:pt x="55" y="351"/>
                    <a:pt x="55" y="246"/>
                  </a:cubicBezTo>
                  <a:cubicBezTo>
                    <a:pt x="55" y="140"/>
                    <a:pt x="141" y="55"/>
                    <a:pt x="246" y="55"/>
                  </a:cubicBezTo>
                  <a:cubicBezTo>
                    <a:pt x="351" y="55"/>
                    <a:pt x="437" y="140"/>
                    <a:pt x="437" y="246"/>
                  </a:cubicBezTo>
                  <a:cubicBezTo>
                    <a:pt x="437" y="351"/>
                    <a:pt x="351" y="437"/>
                    <a:pt x="246" y="437"/>
                  </a:cubicBezTo>
                  <a:close/>
                  <a:moveTo>
                    <a:pt x="246" y="437"/>
                  </a:moveTo>
                  <a:cubicBezTo>
                    <a:pt x="246" y="437"/>
                    <a:pt x="246" y="437"/>
                    <a:pt x="246" y="4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70"/>
            <p:cNvSpPr>
              <a:spLocks noEditPoints="1"/>
            </p:cNvSpPr>
            <p:nvPr/>
          </p:nvSpPr>
          <p:spPr bwMode="auto">
            <a:xfrm>
              <a:off x="9494838" y="2997200"/>
              <a:ext cx="455613" cy="1320800"/>
            </a:xfrm>
            <a:custGeom>
              <a:avLst/>
              <a:gdLst>
                <a:gd name="T0" fmla="*/ 25 w 104"/>
                <a:gd name="T1" fmla="*/ 3 h 304"/>
                <a:gd name="T2" fmla="*/ 3 w 104"/>
                <a:gd name="T3" fmla="*/ 34 h 304"/>
                <a:gd name="T4" fmla="*/ 47 w 104"/>
                <a:gd name="T5" fmla="*/ 281 h 304"/>
                <a:gd name="T6" fmla="*/ 74 w 104"/>
                <a:gd name="T7" fmla="*/ 304 h 304"/>
                <a:gd name="T8" fmla="*/ 79 w 104"/>
                <a:gd name="T9" fmla="*/ 303 h 304"/>
                <a:gd name="T10" fmla="*/ 101 w 104"/>
                <a:gd name="T11" fmla="*/ 272 h 304"/>
                <a:gd name="T12" fmla="*/ 56 w 104"/>
                <a:gd name="T13" fmla="*/ 25 h 304"/>
                <a:gd name="T14" fmla="*/ 25 w 104"/>
                <a:gd name="T15" fmla="*/ 3 h 304"/>
                <a:gd name="T16" fmla="*/ 25 w 104"/>
                <a:gd name="T17" fmla="*/ 3 h 304"/>
                <a:gd name="T18" fmla="*/ 25 w 104"/>
                <a:gd name="T19" fmla="*/ 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304">
                  <a:moveTo>
                    <a:pt x="25" y="3"/>
                  </a:moveTo>
                  <a:cubicBezTo>
                    <a:pt x="10" y="5"/>
                    <a:pt x="0" y="20"/>
                    <a:pt x="3" y="34"/>
                  </a:cubicBezTo>
                  <a:cubicBezTo>
                    <a:pt x="47" y="281"/>
                    <a:pt x="47" y="281"/>
                    <a:pt x="47" y="281"/>
                  </a:cubicBezTo>
                  <a:cubicBezTo>
                    <a:pt x="50" y="295"/>
                    <a:pt x="61" y="304"/>
                    <a:pt x="74" y="304"/>
                  </a:cubicBezTo>
                  <a:cubicBezTo>
                    <a:pt x="76" y="304"/>
                    <a:pt x="78" y="304"/>
                    <a:pt x="79" y="303"/>
                  </a:cubicBezTo>
                  <a:cubicBezTo>
                    <a:pt x="94" y="301"/>
                    <a:pt x="104" y="286"/>
                    <a:pt x="101" y="272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10"/>
                    <a:pt x="39" y="0"/>
                    <a:pt x="25" y="3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71"/>
            <p:cNvSpPr>
              <a:spLocks noEditPoints="1"/>
            </p:cNvSpPr>
            <p:nvPr/>
          </p:nvSpPr>
          <p:spPr bwMode="auto">
            <a:xfrm>
              <a:off x="8534401" y="2997200"/>
              <a:ext cx="609600" cy="2141538"/>
            </a:xfrm>
            <a:custGeom>
              <a:avLst/>
              <a:gdLst>
                <a:gd name="T0" fmla="*/ 25 w 139"/>
                <a:gd name="T1" fmla="*/ 3 h 493"/>
                <a:gd name="T2" fmla="*/ 3 w 139"/>
                <a:gd name="T3" fmla="*/ 34 h 493"/>
                <a:gd name="T4" fmla="*/ 82 w 139"/>
                <a:gd name="T5" fmla="*/ 470 h 493"/>
                <a:gd name="T6" fmla="*/ 109 w 139"/>
                <a:gd name="T7" fmla="*/ 493 h 493"/>
                <a:gd name="T8" fmla="*/ 114 w 139"/>
                <a:gd name="T9" fmla="*/ 492 h 493"/>
                <a:gd name="T10" fmla="*/ 136 w 139"/>
                <a:gd name="T11" fmla="*/ 460 h 493"/>
                <a:gd name="T12" fmla="*/ 57 w 139"/>
                <a:gd name="T13" fmla="*/ 25 h 493"/>
                <a:gd name="T14" fmla="*/ 25 w 139"/>
                <a:gd name="T15" fmla="*/ 3 h 493"/>
                <a:gd name="T16" fmla="*/ 25 w 139"/>
                <a:gd name="T17" fmla="*/ 3 h 493"/>
                <a:gd name="T18" fmla="*/ 25 w 139"/>
                <a:gd name="T19" fmla="*/ 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493">
                  <a:moveTo>
                    <a:pt x="25" y="3"/>
                  </a:moveTo>
                  <a:cubicBezTo>
                    <a:pt x="10" y="5"/>
                    <a:pt x="0" y="20"/>
                    <a:pt x="3" y="34"/>
                  </a:cubicBezTo>
                  <a:cubicBezTo>
                    <a:pt x="82" y="470"/>
                    <a:pt x="82" y="470"/>
                    <a:pt x="82" y="470"/>
                  </a:cubicBezTo>
                  <a:cubicBezTo>
                    <a:pt x="85" y="483"/>
                    <a:pt x="96" y="493"/>
                    <a:pt x="109" y="493"/>
                  </a:cubicBezTo>
                  <a:cubicBezTo>
                    <a:pt x="111" y="493"/>
                    <a:pt x="112" y="492"/>
                    <a:pt x="114" y="492"/>
                  </a:cubicBezTo>
                  <a:cubicBezTo>
                    <a:pt x="129" y="489"/>
                    <a:pt x="139" y="475"/>
                    <a:pt x="136" y="460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4" y="10"/>
                    <a:pt x="40" y="0"/>
                    <a:pt x="25" y="3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72"/>
            <p:cNvSpPr>
              <a:spLocks noEditPoints="1"/>
            </p:cNvSpPr>
            <p:nvPr/>
          </p:nvSpPr>
          <p:spPr bwMode="auto">
            <a:xfrm>
              <a:off x="7578726" y="2997200"/>
              <a:ext cx="561975" cy="1903413"/>
            </a:xfrm>
            <a:custGeom>
              <a:avLst/>
              <a:gdLst>
                <a:gd name="T0" fmla="*/ 25 w 128"/>
                <a:gd name="T1" fmla="*/ 3 h 438"/>
                <a:gd name="T2" fmla="*/ 3 w 128"/>
                <a:gd name="T3" fmla="*/ 34 h 438"/>
                <a:gd name="T4" fmla="*/ 72 w 128"/>
                <a:gd name="T5" fmla="*/ 416 h 438"/>
                <a:gd name="T6" fmla="*/ 99 w 128"/>
                <a:gd name="T7" fmla="*/ 438 h 438"/>
                <a:gd name="T8" fmla="*/ 104 w 128"/>
                <a:gd name="T9" fmla="*/ 438 h 438"/>
                <a:gd name="T10" fmla="*/ 126 w 128"/>
                <a:gd name="T11" fmla="*/ 406 h 438"/>
                <a:gd name="T12" fmla="*/ 56 w 128"/>
                <a:gd name="T13" fmla="*/ 25 h 438"/>
                <a:gd name="T14" fmla="*/ 25 w 128"/>
                <a:gd name="T15" fmla="*/ 3 h 438"/>
                <a:gd name="T16" fmla="*/ 25 w 128"/>
                <a:gd name="T17" fmla="*/ 3 h 438"/>
                <a:gd name="T18" fmla="*/ 25 w 128"/>
                <a:gd name="T19" fmla="*/ 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438">
                  <a:moveTo>
                    <a:pt x="25" y="3"/>
                  </a:moveTo>
                  <a:cubicBezTo>
                    <a:pt x="10" y="5"/>
                    <a:pt x="0" y="20"/>
                    <a:pt x="3" y="34"/>
                  </a:cubicBezTo>
                  <a:cubicBezTo>
                    <a:pt x="72" y="416"/>
                    <a:pt x="72" y="416"/>
                    <a:pt x="72" y="416"/>
                  </a:cubicBezTo>
                  <a:cubicBezTo>
                    <a:pt x="74" y="429"/>
                    <a:pt x="86" y="438"/>
                    <a:pt x="99" y="438"/>
                  </a:cubicBezTo>
                  <a:cubicBezTo>
                    <a:pt x="100" y="438"/>
                    <a:pt x="102" y="438"/>
                    <a:pt x="104" y="438"/>
                  </a:cubicBezTo>
                  <a:cubicBezTo>
                    <a:pt x="119" y="435"/>
                    <a:pt x="128" y="421"/>
                    <a:pt x="126" y="40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10"/>
                    <a:pt x="39" y="0"/>
                    <a:pt x="25" y="3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Freeform 73"/>
            <p:cNvSpPr>
              <a:spLocks noEditPoints="1"/>
            </p:cNvSpPr>
            <p:nvPr/>
          </p:nvSpPr>
          <p:spPr bwMode="auto">
            <a:xfrm>
              <a:off x="6619876" y="2997200"/>
              <a:ext cx="520700" cy="1668463"/>
            </a:xfrm>
            <a:custGeom>
              <a:avLst/>
              <a:gdLst>
                <a:gd name="T0" fmla="*/ 25 w 119"/>
                <a:gd name="T1" fmla="*/ 3 h 384"/>
                <a:gd name="T2" fmla="*/ 3 w 119"/>
                <a:gd name="T3" fmla="*/ 34 h 384"/>
                <a:gd name="T4" fmla="*/ 63 w 119"/>
                <a:gd name="T5" fmla="*/ 361 h 384"/>
                <a:gd name="T6" fmla="*/ 89 w 119"/>
                <a:gd name="T7" fmla="*/ 384 h 384"/>
                <a:gd name="T8" fmla="*/ 94 w 119"/>
                <a:gd name="T9" fmla="*/ 383 h 384"/>
                <a:gd name="T10" fmla="*/ 116 w 119"/>
                <a:gd name="T11" fmla="*/ 351 h 384"/>
                <a:gd name="T12" fmla="*/ 57 w 119"/>
                <a:gd name="T13" fmla="*/ 25 h 384"/>
                <a:gd name="T14" fmla="*/ 25 w 119"/>
                <a:gd name="T15" fmla="*/ 3 h 384"/>
                <a:gd name="T16" fmla="*/ 25 w 119"/>
                <a:gd name="T17" fmla="*/ 3 h 384"/>
                <a:gd name="T18" fmla="*/ 25 w 119"/>
                <a:gd name="T19" fmla="*/ 3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384">
                  <a:moveTo>
                    <a:pt x="25" y="3"/>
                  </a:moveTo>
                  <a:cubicBezTo>
                    <a:pt x="10" y="5"/>
                    <a:pt x="0" y="20"/>
                    <a:pt x="3" y="34"/>
                  </a:cubicBezTo>
                  <a:cubicBezTo>
                    <a:pt x="63" y="361"/>
                    <a:pt x="63" y="361"/>
                    <a:pt x="63" y="361"/>
                  </a:cubicBezTo>
                  <a:cubicBezTo>
                    <a:pt x="65" y="374"/>
                    <a:pt x="77" y="384"/>
                    <a:pt x="89" y="384"/>
                  </a:cubicBezTo>
                  <a:cubicBezTo>
                    <a:pt x="91" y="384"/>
                    <a:pt x="93" y="383"/>
                    <a:pt x="94" y="383"/>
                  </a:cubicBezTo>
                  <a:cubicBezTo>
                    <a:pt x="109" y="380"/>
                    <a:pt x="119" y="366"/>
                    <a:pt x="116" y="351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4" y="10"/>
                    <a:pt x="40" y="0"/>
                    <a:pt x="25" y="3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74"/>
            <p:cNvSpPr>
              <a:spLocks noEditPoints="1"/>
            </p:cNvSpPr>
            <p:nvPr/>
          </p:nvSpPr>
          <p:spPr bwMode="auto">
            <a:xfrm>
              <a:off x="5554663" y="2532063"/>
              <a:ext cx="7178675" cy="4270375"/>
            </a:xfrm>
            <a:custGeom>
              <a:avLst/>
              <a:gdLst>
                <a:gd name="T0" fmla="*/ 1584 w 1638"/>
                <a:gd name="T1" fmla="*/ 504 h 983"/>
                <a:gd name="T2" fmla="*/ 1584 w 1638"/>
                <a:gd name="T3" fmla="*/ 246 h 983"/>
                <a:gd name="T4" fmla="*/ 1447 w 1638"/>
                <a:gd name="T5" fmla="*/ 109 h 983"/>
                <a:gd name="T6" fmla="*/ 1174 w 1638"/>
                <a:gd name="T7" fmla="*/ 109 h 983"/>
                <a:gd name="T8" fmla="*/ 1148 w 1638"/>
                <a:gd name="T9" fmla="*/ 128 h 983"/>
                <a:gd name="T10" fmla="*/ 957 w 1638"/>
                <a:gd name="T11" fmla="*/ 701 h 983"/>
                <a:gd name="T12" fmla="*/ 956 w 1638"/>
                <a:gd name="T13" fmla="*/ 709 h 983"/>
                <a:gd name="T14" fmla="*/ 143 w 1638"/>
                <a:gd name="T15" fmla="*/ 520 h 983"/>
                <a:gd name="T16" fmla="*/ 137 w 1638"/>
                <a:gd name="T17" fmla="*/ 519 h 983"/>
                <a:gd name="T18" fmla="*/ 136 w 1638"/>
                <a:gd name="T19" fmla="*/ 514 h 983"/>
                <a:gd name="T20" fmla="*/ 55 w 1638"/>
                <a:gd name="T21" fmla="*/ 55 h 983"/>
                <a:gd name="T22" fmla="*/ 1393 w 1638"/>
                <a:gd name="T23" fmla="*/ 55 h 983"/>
                <a:gd name="T24" fmla="*/ 1420 w 1638"/>
                <a:gd name="T25" fmla="*/ 27 h 983"/>
                <a:gd name="T26" fmla="*/ 1393 w 1638"/>
                <a:gd name="T27" fmla="*/ 0 h 983"/>
                <a:gd name="T28" fmla="*/ 55 w 1638"/>
                <a:gd name="T29" fmla="*/ 0 h 983"/>
                <a:gd name="T30" fmla="*/ 0 w 1638"/>
                <a:gd name="T31" fmla="*/ 55 h 983"/>
                <a:gd name="T32" fmla="*/ 0 w 1638"/>
                <a:gd name="T33" fmla="*/ 59 h 983"/>
                <a:gd name="T34" fmla="*/ 82 w 1638"/>
                <a:gd name="T35" fmla="*/ 522 h 983"/>
                <a:gd name="T36" fmla="*/ 133 w 1638"/>
                <a:gd name="T37" fmla="*/ 573 h 983"/>
                <a:gd name="T38" fmla="*/ 950 w 1638"/>
                <a:gd name="T39" fmla="*/ 764 h 983"/>
                <a:gd name="T40" fmla="*/ 956 w 1638"/>
                <a:gd name="T41" fmla="*/ 765 h 983"/>
                <a:gd name="T42" fmla="*/ 1010 w 1638"/>
                <a:gd name="T43" fmla="*/ 715 h 983"/>
                <a:gd name="T44" fmla="*/ 1194 w 1638"/>
                <a:gd name="T45" fmla="*/ 164 h 983"/>
                <a:gd name="T46" fmla="*/ 1447 w 1638"/>
                <a:gd name="T47" fmla="*/ 164 h 983"/>
                <a:gd name="T48" fmla="*/ 1529 w 1638"/>
                <a:gd name="T49" fmla="*/ 246 h 983"/>
                <a:gd name="T50" fmla="*/ 1529 w 1638"/>
                <a:gd name="T51" fmla="*/ 492 h 983"/>
                <a:gd name="T52" fmla="*/ 1437 w 1638"/>
                <a:gd name="T53" fmla="*/ 492 h 983"/>
                <a:gd name="T54" fmla="*/ 1472 w 1638"/>
                <a:gd name="T55" fmla="*/ 422 h 983"/>
                <a:gd name="T56" fmla="*/ 1459 w 1638"/>
                <a:gd name="T57" fmla="*/ 385 h 983"/>
                <a:gd name="T58" fmla="*/ 1423 w 1638"/>
                <a:gd name="T59" fmla="*/ 397 h 983"/>
                <a:gd name="T60" fmla="*/ 1376 w 1638"/>
                <a:gd name="T61" fmla="*/ 492 h 983"/>
                <a:gd name="T62" fmla="*/ 1174 w 1638"/>
                <a:gd name="T63" fmla="*/ 492 h 983"/>
                <a:gd name="T64" fmla="*/ 1147 w 1638"/>
                <a:gd name="T65" fmla="*/ 519 h 983"/>
                <a:gd name="T66" fmla="*/ 1174 w 1638"/>
                <a:gd name="T67" fmla="*/ 546 h 983"/>
                <a:gd name="T68" fmla="*/ 1549 w 1638"/>
                <a:gd name="T69" fmla="*/ 546 h 983"/>
                <a:gd name="T70" fmla="*/ 1584 w 1638"/>
                <a:gd name="T71" fmla="*/ 601 h 983"/>
                <a:gd name="T72" fmla="*/ 1584 w 1638"/>
                <a:gd name="T73" fmla="*/ 655 h 983"/>
                <a:gd name="T74" fmla="*/ 1556 w 1638"/>
                <a:gd name="T75" fmla="*/ 655 h 983"/>
                <a:gd name="T76" fmla="*/ 1529 w 1638"/>
                <a:gd name="T77" fmla="*/ 683 h 983"/>
                <a:gd name="T78" fmla="*/ 1556 w 1638"/>
                <a:gd name="T79" fmla="*/ 710 h 983"/>
                <a:gd name="T80" fmla="*/ 1584 w 1638"/>
                <a:gd name="T81" fmla="*/ 710 h 983"/>
                <a:gd name="T82" fmla="*/ 1584 w 1638"/>
                <a:gd name="T83" fmla="*/ 928 h 983"/>
                <a:gd name="T84" fmla="*/ 1556 w 1638"/>
                <a:gd name="T85" fmla="*/ 928 h 983"/>
                <a:gd name="T86" fmla="*/ 1529 w 1638"/>
                <a:gd name="T87" fmla="*/ 956 h 983"/>
                <a:gd name="T88" fmla="*/ 1556 w 1638"/>
                <a:gd name="T89" fmla="*/ 983 h 983"/>
                <a:gd name="T90" fmla="*/ 1611 w 1638"/>
                <a:gd name="T91" fmla="*/ 983 h 983"/>
                <a:gd name="T92" fmla="*/ 1638 w 1638"/>
                <a:gd name="T93" fmla="*/ 956 h 983"/>
                <a:gd name="T94" fmla="*/ 1638 w 1638"/>
                <a:gd name="T95" fmla="*/ 601 h 983"/>
                <a:gd name="T96" fmla="*/ 1584 w 1638"/>
                <a:gd name="T97" fmla="*/ 504 h 983"/>
                <a:gd name="T98" fmla="*/ 1584 w 1638"/>
                <a:gd name="T99" fmla="*/ 504 h 983"/>
                <a:gd name="T100" fmla="*/ 1584 w 1638"/>
                <a:gd name="T101" fmla="*/ 504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38" h="983">
                  <a:moveTo>
                    <a:pt x="1584" y="504"/>
                  </a:moveTo>
                  <a:cubicBezTo>
                    <a:pt x="1584" y="246"/>
                    <a:pt x="1584" y="246"/>
                    <a:pt x="1584" y="246"/>
                  </a:cubicBezTo>
                  <a:cubicBezTo>
                    <a:pt x="1584" y="170"/>
                    <a:pt x="1523" y="109"/>
                    <a:pt x="1447" y="109"/>
                  </a:cubicBezTo>
                  <a:cubicBezTo>
                    <a:pt x="1174" y="109"/>
                    <a:pt x="1174" y="109"/>
                    <a:pt x="1174" y="109"/>
                  </a:cubicBezTo>
                  <a:cubicBezTo>
                    <a:pt x="1162" y="109"/>
                    <a:pt x="1152" y="117"/>
                    <a:pt x="1148" y="128"/>
                  </a:cubicBezTo>
                  <a:cubicBezTo>
                    <a:pt x="957" y="701"/>
                    <a:pt x="957" y="701"/>
                    <a:pt x="957" y="701"/>
                  </a:cubicBezTo>
                  <a:cubicBezTo>
                    <a:pt x="956" y="704"/>
                    <a:pt x="956" y="707"/>
                    <a:pt x="956" y="709"/>
                  </a:cubicBezTo>
                  <a:cubicBezTo>
                    <a:pt x="143" y="520"/>
                    <a:pt x="143" y="520"/>
                    <a:pt x="143" y="520"/>
                  </a:cubicBezTo>
                  <a:cubicBezTo>
                    <a:pt x="141" y="519"/>
                    <a:pt x="139" y="519"/>
                    <a:pt x="137" y="519"/>
                  </a:cubicBezTo>
                  <a:cubicBezTo>
                    <a:pt x="137" y="517"/>
                    <a:pt x="136" y="516"/>
                    <a:pt x="136" y="51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393" y="55"/>
                    <a:pt x="1393" y="55"/>
                    <a:pt x="1393" y="55"/>
                  </a:cubicBezTo>
                  <a:cubicBezTo>
                    <a:pt x="1408" y="55"/>
                    <a:pt x="1420" y="42"/>
                    <a:pt x="1420" y="27"/>
                  </a:cubicBezTo>
                  <a:cubicBezTo>
                    <a:pt x="1420" y="12"/>
                    <a:pt x="1408" y="0"/>
                    <a:pt x="139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82" y="522"/>
                    <a:pt x="82" y="522"/>
                    <a:pt x="82" y="522"/>
                  </a:cubicBezTo>
                  <a:cubicBezTo>
                    <a:pt x="83" y="549"/>
                    <a:pt x="105" y="571"/>
                    <a:pt x="133" y="573"/>
                  </a:cubicBezTo>
                  <a:cubicBezTo>
                    <a:pt x="950" y="764"/>
                    <a:pt x="950" y="764"/>
                    <a:pt x="950" y="764"/>
                  </a:cubicBezTo>
                  <a:cubicBezTo>
                    <a:pt x="952" y="764"/>
                    <a:pt x="954" y="765"/>
                    <a:pt x="956" y="765"/>
                  </a:cubicBezTo>
                  <a:cubicBezTo>
                    <a:pt x="984" y="765"/>
                    <a:pt x="1008" y="743"/>
                    <a:pt x="1010" y="715"/>
                  </a:cubicBezTo>
                  <a:cubicBezTo>
                    <a:pt x="1194" y="164"/>
                    <a:pt x="1194" y="164"/>
                    <a:pt x="1194" y="164"/>
                  </a:cubicBezTo>
                  <a:cubicBezTo>
                    <a:pt x="1447" y="164"/>
                    <a:pt x="1447" y="164"/>
                    <a:pt x="1447" y="164"/>
                  </a:cubicBezTo>
                  <a:cubicBezTo>
                    <a:pt x="1492" y="164"/>
                    <a:pt x="1529" y="201"/>
                    <a:pt x="1529" y="246"/>
                  </a:cubicBezTo>
                  <a:cubicBezTo>
                    <a:pt x="1529" y="492"/>
                    <a:pt x="1529" y="492"/>
                    <a:pt x="1529" y="492"/>
                  </a:cubicBezTo>
                  <a:cubicBezTo>
                    <a:pt x="1437" y="492"/>
                    <a:pt x="1437" y="492"/>
                    <a:pt x="1437" y="492"/>
                  </a:cubicBezTo>
                  <a:cubicBezTo>
                    <a:pt x="1472" y="422"/>
                    <a:pt x="1472" y="422"/>
                    <a:pt x="1472" y="422"/>
                  </a:cubicBezTo>
                  <a:cubicBezTo>
                    <a:pt x="1478" y="408"/>
                    <a:pt x="1473" y="392"/>
                    <a:pt x="1459" y="385"/>
                  </a:cubicBezTo>
                  <a:cubicBezTo>
                    <a:pt x="1446" y="378"/>
                    <a:pt x="1430" y="384"/>
                    <a:pt x="1423" y="397"/>
                  </a:cubicBezTo>
                  <a:cubicBezTo>
                    <a:pt x="1376" y="492"/>
                    <a:pt x="1376" y="492"/>
                    <a:pt x="1376" y="492"/>
                  </a:cubicBezTo>
                  <a:cubicBezTo>
                    <a:pt x="1174" y="492"/>
                    <a:pt x="1174" y="492"/>
                    <a:pt x="1174" y="492"/>
                  </a:cubicBezTo>
                  <a:cubicBezTo>
                    <a:pt x="1159" y="492"/>
                    <a:pt x="1147" y="504"/>
                    <a:pt x="1147" y="519"/>
                  </a:cubicBezTo>
                  <a:cubicBezTo>
                    <a:pt x="1147" y="534"/>
                    <a:pt x="1159" y="546"/>
                    <a:pt x="1174" y="546"/>
                  </a:cubicBezTo>
                  <a:cubicBezTo>
                    <a:pt x="1549" y="546"/>
                    <a:pt x="1549" y="546"/>
                    <a:pt x="1549" y="546"/>
                  </a:cubicBezTo>
                  <a:cubicBezTo>
                    <a:pt x="1559" y="553"/>
                    <a:pt x="1584" y="572"/>
                    <a:pt x="1584" y="601"/>
                  </a:cubicBezTo>
                  <a:cubicBezTo>
                    <a:pt x="1584" y="655"/>
                    <a:pt x="1584" y="655"/>
                    <a:pt x="1584" y="655"/>
                  </a:cubicBezTo>
                  <a:cubicBezTo>
                    <a:pt x="1556" y="655"/>
                    <a:pt x="1556" y="655"/>
                    <a:pt x="1556" y="655"/>
                  </a:cubicBezTo>
                  <a:cubicBezTo>
                    <a:pt x="1541" y="655"/>
                    <a:pt x="1529" y="668"/>
                    <a:pt x="1529" y="683"/>
                  </a:cubicBezTo>
                  <a:cubicBezTo>
                    <a:pt x="1529" y="698"/>
                    <a:pt x="1541" y="710"/>
                    <a:pt x="1556" y="710"/>
                  </a:cubicBezTo>
                  <a:cubicBezTo>
                    <a:pt x="1584" y="710"/>
                    <a:pt x="1584" y="710"/>
                    <a:pt x="1584" y="710"/>
                  </a:cubicBezTo>
                  <a:cubicBezTo>
                    <a:pt x="1584" y="928"/>
                    <a:pt x="1584" y="928"/>
                    <a:pt x="1584" y="928"/>
                  </a:cubicBezTo>
                  <a:cubicBezTo>
                    <a:pt x="1556" y="928"/>
                    <a:pt x="1556" y="928"/>
                    <a:pt x="1556" y="928"/>
                  </a:cubicBezTo>
                  <a:cubicBezTo>
                    <a:pt x="1541" y="928"/>
                    <a:pt x="1529" y="941"/>
                    <a:pt x="1529" y="956"/>
                  </a:cubicBezTo>
                  <a:cubicBezTo>
                    <a:pt x="1529" y="971"/>
                    <a:pt x="1541" y="983"/>
                    <a:pt x="1556" y="983"/>
                  </a:cubicBezTo>
                  <a:cubicBezTo>
                    <a:pt x="1611" y="983"/>
                    <a:pt x="1611" y="983"/>
                    <a:pt x="1611" y="983"/>
                  </a:cubicBezTo>
                  <a:cubicBezTo>
                    <a:pt x="1626" y="983"/>
                    <a:pt x="1638" y="971"/>
                    <a:pt x="1638" y="956"/>
                  </a:cubicBezTo>
                  <a:cubicBezTo>
                    <a:pt x="1638" y="601"/>
                    <a:pt x="1638" y="601"/>
                    <a:pt x="1638" y="601"/>
                  </a:cubicBezTo>
                  <a:cubicBezTo>
                    <a:pt x="1638" y="550"/>
                    <a:pt x="1604" y="518"/>
                    <a:pt x="1584" y="504"/>
                  </a:cubicBezTo>
                  <a:close/>
                  <a:moveTo>
                    <a:pt x="1584" y="504"/>
                  </a:moveTo>
                  <a:cubicBezTo>
                    <a:pt x="1584" y="504"/>
                    <a:pt x="1584" y="504"/>
                    <a:pt x="1584" y="5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75"/>
            <p:cNvSpPr>
              <a:spLocks noEditPoints="1"/>
            </p:cNvSpPr>
            <p:nvPr/>
          </p:nvSpPr>
          <p:spPr bwMode="auto">
            <a:xfrm>
              <a:off x="8424863" y="5616575"/>
              <a:ext cx="3594100" cy="2133600"/>
            </a:xfrm>
            <a:custGeom>
              <a:avLst/>
              <a:gdLst>
                <a:gd name="T0" fmla="*/ 330 w 820"/>
                <a:gd name="T1" fmla="*/ 273 h 491"/>
                <a:gd name="T2" fmla="*/ 574 w 820"/>
                <a:gd name="T3" fmla="*/ 491 h 491"/>
                <a:gd name="T4" fmla="*/ 820 w 820"/>
                <a:gd name="T5" fmla="*/ 246 h 491"/>
                <a:gd name="T6" fmla="*/ 574 w 820"/>
                <a:gd name="T7" fmla="*/ 0 h 491"/>
                <a:gd name="T8" fmla="*/ 330 w 820"/>
                <a:gd name="T9" fmla="*/ 218 h 491"/>
                <a:gd name="T10" fmla="*/ 28 w 820"/>
                <a:gd name="T11" fmla="*/ 218 h 491"/>
                <a:gd name="T12" fmla="*/ 0 w 820"/>
                <a:gd name="T13" fmla="*/ 246 h 491"/>
                <a:gd name="T14" fmla="*/ 28 w 820"/>
                <a:gd name="T15" fmla="*/ 273 h 491"/>
                <a:gd name="T16" fmla="*/ 330 w 820"/>
                <a:gd name="T17" fmla="*/ 273 h 491"/>
                <a:gd name="T18" fmla="*/ 574 w 820"/>
                <a:gd name="T19" fmla="*/ 55 h 491"/>
                <a:gd name="T20" fmla="*/ 765 w 820"/>
                <a:gd name="T21" fmla="*/ 246 h 491"/>
                <a:gd name="T22" fmla="*/ 574 w 820"/>
                <a:gd name="T23" fmla="*/ 437 h 491"/>
                <a:gd name="T24" fmla="*/ 383 w 820"/>
                <a:gd name="T25" fmla="*/ 246 h 491"/>
                <a:gd name="T26" fmla="*/ 574 w 820"/>
                <a:gd name="T27" fmla="*/ 55 h 491"/>
                <a:gd name="T28" fmla="*/ 574 w 820"/>
                <a:gd name="T29" fmla="*/ 55 h 491"/>
                <a:gd name="T30" fmla="*/ 574 w 820"/>
                <a:gd name="T31" fmla="*/ 5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0" h="491">
                  <a:moveTo>
                    <a:pt x="330" y="273"/>
                  </a:moveTo>
                  <a:cubicBezTo>
                    <a:pt x="343" y="396"/>
                    <a:pt x="448" y="491"/>
                    <a:pt x="574" y="491"/>
                  </a:cubicBezTo>
                  <a:cubicBezTo>
                    <a:pt x="709" y="491"/>
                    <a:pt x="820" y="381"/>
                    <a:pt x="820" y="246"/>
                  </a:cubicBezTo>
                  <a:cubicBezTo>
                    <a:pt x="820" y="110"/>
                    <a:pt x="709" y="0"/>
                    <a:pt x="574" y="0"/>
                  </a:cubicBezTo>
                  <a:cubicBezTo>
                    <a:pt x="448" y="0"/>
                    <a:pt x="343" y="96"/>
                    <a:pt x="330" y="218"/>
                  </a:cubicBezTo>
                  <a:cubicBezTo>
                    <a:pt x="28" y="218"/>
                    <a:pt x="28" y="218"/>
                    <a:pt x="28" y="218"/>
                  </a:cubicBezTo>
                  <a:cubicBezTo>
                    <a:pt x="13" y="218"/>
                    <a:pt x="0" y="231"/>
                    <a:pt x="0" y="246"/>
                  </a:cubicBezTo>
                  <a:cubicBezTo>
                    <a:pt x="0" y="261"/>
                    <a:pt x="13" y="273"/>
                    <a:pt x="28" y="273"/>
                  </a:cubicBezTo>
                  <a:lnTo>
                    <a:pt x="330" y="273"/>
                  </a:lnTo>
                  <a:close/>
                  <a:moveTo>
                    <a:pt x="574" y="55"/>
                  </a:moveTo>
                  <a:cubicBezTo>
                    <a:pt x="679" y="55"/>
                    <a:pt x="765" y="140"/>
                    <a:pt x="765" y="246"/>
                  </a:cubicBezTo>
                  <a:cubicBezTo>
                    <a:pt x="765" y="351"/>
                    <a:pt x="679" y="437"/>
                    <a:pt x="574" y="437"/>
                  </a:cubicBezTo>
                  <a:cubicBezTo>
                    <a:pt x="468" y="437"/>
                    <a:pt x="383" y="351"/>
                    <a:pt x="383" y="246"/>
                  </a:cubicBezTo>
                  <a:cubicBezTo>
                    <a:pt x="383" y="140"/>
                    <a:pt x="468" y="55"/>
                    <a:pt x="574" y="55"/>
                  </a:cubicBezTo>
                  <a:close/>
                  <a:moveTo>
                    <a:pt x="574" y="55"/>
                  </a:moveTo>
                  <a:cubicBezTo>
                    <a:pt x="574" y="55"/>
                    <a:pt x="574" y="55"/>
                    <a:pt x="574" y="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5" name="Group 64"/>
          <p:cNvGrpSpPr>
            <a:grpSpLocks noChangeAspect="1"/>
          </p:cNvGrpSpPr>
          <p:nvPr/>
        </p:nvGrpSpPr>
        <p:grpSpPr>
          <a:xfrm>
            <a:off x="7713121" y="1302830"/>
            <a:ext cx="374547" cy="426720"/>
            <a:chOff x="6021388" y="1585913"/>
            <a:chExt cx="6245225" cy="7115175"/>
          </a:xfrm>
        </p:grpSpPr>
        <p:sp>
          <p:nvSpPr>
            <p:cNvPr id="66" name="Freeform: Shape 65"/>
            <p:cNvSpPr/>
            <p:nvPr/>
          </p:nvSpPr>
          <p:spPr>
            <a:xfrm>
              <a:off x="7647709" y="1759527"/>
              <a:ext cx="3075709" cy="6594764"/>
            </a:xfrm>
            <a:custGeom>
              <a:avLst/>
              <a:gdLst>
                <a:gd name="connsiteX0" fmla="*/ 1427018 w 3075709"/>
                <a:gd name="connsiteY0" fmla="*/ 0 h 6594764"/>
                <a:gd name="connsiteX1" fmla="*/ 928255 w 3075709"/>
                <a:gd name="connsiteY1" fmla="*/ 1094509 h 6594764"/>
                <a:gd name="connsiteX2" fmla="*/ 872836 w 3075709"/>
                <a:gd name="connsiteY2" fmla="*/ 3241964 h 6594764"/>
                <a:gd name="connsiteX3" fmla="*/ 0 w 3075709"/>
                <a:gd name="connsiteY3" fmla="*/ 6553200 h 6594764"/>
                <a:gd name="connsiteX4" fmla="*/ 3075709 w 3075709"/>
                <a:gd name="connsiteY4" fmla="*/ 6594764 h 6594764"/>
                <a:gd name="connsiteX5" fmla="*/ 2105891 w 3075709"/>
                <a:gd name="connsiteY5" fmla="*/ 3269673 h 6594764"/>
                <a:gd name="connsiteX6" fmla="*/ 2078182 w 3075709"/>
                <a:gd name="connsiteY6" fmla="*/ 1080655 h 6594764"/>
                <a:gd name="connsiteX7" fmla="*/ 1496291 w 3075709"/>
                <a:gd name="connsiteY7" fmla="*/ 27709 h 65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5709" h="6594764">
                  <a:moveTo>
                    <a:pt x="1427018" y="0"/>
                  </a:moveTo>
                  <a:lnTo>
                    <a:pt x="928255" y="1094509"/>
                  </a:lnTo>
                  <a:lnTo>
                    <a:pt x="872836" y="3241964"/>
                  </a:lnTo>
                  <a:lnTo>
                    <a:pt x="0" y="6553200"/>
                  </a:lnTo>
                  <a:lnTo>
                    <a:pt x="3075709" y="6594764"/>
                  </a:lnTo>
                  <a:lnTo>
                    <a:pt x="2105891" y="3269673"/>
                  </a:lnTo>
                  <a:lnTo>
                    <a:pt x="2078182" y="1080655"/>
                  </a:lnTo>
                  <a:lnTo>
                    <a:pt x="1496291" y="27709"/>
                  </a:lnTo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6021388" y="1585913"/>
              <a:ext cx="6245225" cy="7115175"/>
            </a:xfrm>
            <a:custGeom>
              <a:avLst/>
              <a:gdLst>
                <a:gd name="T0" fmla="*/ 1340 w 1424"/>
                <a:gd name="T1" fmla="*/ 819 h 1639"/>
                <a:gd name="T2" fmla="*/ 1402 w 1424"/>
                <a:gd name="T3" fmla="*/ 766 h 1639"/>
                <a:gd name="T4" fmla="*/ 1209 w 1424"/>
                <a:gd name="T5" fmla="*/ 437 h 1639"/>
                <a:gd name="T6" fmla="*/ 930 w 1424"/>
                <a:gd name="T7" fmla="*/ 492 h 1639"/>
                <a:gd name="T8" fmla="*/ 1231 w 1424"/>
                <a:gd name="T9" fmla="*/ 546 h 1639"/>
                <a:gd name="T10" fmla="*/ 1395 w 1424"/>
                <a:gd name="T11" fmla="*/ 601 h 1639"/>
                <a:gd name="T12" fmla="*/ 1340 w 1424"/>
                <a:gd name="T13" fmla="*/ 546 h 1639"/>
                <a:gd name="T14" fmla="*/ 1422 w 1424"/>
                <a:gd name="T15" fmla="*/ 468 h 1639"/>
                <a:gd name="T16" fmla="*/ 739 w 1424"/>
                <a:gd name="T17" fmla="*/ 16 h 1639"/>
                <a:gd name="T18" fmla="*/ 690 w 1424"/>
                <a:gd name="T19" fmla="*/ 15 h 1639"/>
                <a:gd name="T20" fmla="*/ 549 w 1424"/>
                <a:gd name="T21" fmla="*/ 294 h 1639"/>
                <a:gd name="T22" fmla="*/ 548 w 1424"/>
                <a:gd name="T23" fmla="*/ 437 h 1639"/>
                <a:gd name="T24" fmla="*/ 520 w 1424"/>
                <a:gd name="T25" fmla="*/ 320 h 1639"/>
                <a:gd name="T26" fmla="*/ 2 w 1424"/>
                <a:gd name="T27" fmla="*/ 468 h 1639"/>
                <a:gd name="T28" fmla="*/ 84 w 1424"/>
                <a:gd name="T29" fmla="*/ 546 h 1639"/>
                <a:gd name="T30" fmla="*/ 29 w 1424"/>
                <a:gd name="T31" fmla="*/ 601 h 1639"/>
                <a:gd name="T32" fmla="*/ 193 w 1424"/>
                <a:gd name="T33" fmla="*/ 546 h 1639"/>
                <a:gd name="T34" fmla="*/ 548 w 1424"/>
                <a:gd name="T35" fmla="*/ 492 h 1639"/>
                <a:gd name="T36" fmla="*/ 501 w 1424"/>
                <a:gd name="T37" fmla="*/ 682 h 1639"/>
                <a:gd name="T38" fmla="*/ 22 w 1424"/>
                <a:gd name="T39" fmla="*/ 766 h 1639"/>
                <a:gd name="T40" fmla="*/ 84 w 1424"/>
                <a:gd name="T41" fmla="*/ 819 h 1639"/>
                <a:gd name="T42" fmla="*/ 2 w 1424"/>
                <a:gd name="T43" fmla="*/ 901 h 1639"/>
                <a:gd name="T44" fmla="*/ 220 w 1424"/>
                <a:gd name="T45" fmla="*/ 901 h 1639"/>
                <a:gd name="T46" fmla="*/ 139 w 1424"/>
                <a:gd name="T47" fmla="*/ 819 h 1639"/>
                <a:gd name="T48" fmla="*/ 248 w 1424"/>
                <a:gd name="T49" fmla="*/ 1529 h 1639"/>
                <a:gd name="T50" fmla="*/ 248 w 1424"/>
                <a:gd name="T51" fmla="*/ 1639 h 1639"/>
                <a:gd name="T52" fmla="*/ 1149 w 1424"/>
                <a:gd name="T53" fmla="*/ 1584 h 1639"/>
                <a:gd name="T54" fmla="*/ 1204 w 1424"/>
                <a:gd name="T55" fmla="*/ 1611 h 1639"/>
                <a:gd name="T56" fmla="*/ 1088 w 1424"/>
                <a:gd name="T57" fmla="*/ 1529 h 1639"/>
                <a:gd name="T58" fmla="*/ 1209 w 1424"/>
                <a:gd name="T59" fmla="*/ 765 h 1639"/>
                <a:gd name="T60" fmla="*/ 930 w 1424"/>
                <a:gd name="T61" fmla="*/ 819 h 1639"/>
                <a:gd name="T62" fmla="*/ 1231 w 1424"/>
                <a:gd name="T63" fmla="*/ 874 h 1639"/>
                <a:gd name="T64" fmla="*/ 1395 w 1424"/>
                <a:gd name="T65" fmla="*/ 929 h 1639"/>
                <a:gd name="T66" fmla="*/ 393 w 1424"/>
                <a:gd name="T67" fmla="*/ 1529 h 1639"/>
                <a:gd name="T68" fmla="*/ 471 w 1424"/>
                <a:gd name="T69" fmla="*/ 1452 h 1639"/>
                <a:gd name="T70" fmla="*/ 500 w 1424"/>
                <a:gd name="T71" fmla="*/ 1498 h 1639"/>
                <a:gd name="T72" fmla="*/ 393 w 1424"/>
                <a:gd name="T73" fmla="*/ 1529 h 1639"/>
                <a:gd name="T74" fmla="*/ 560 w 1424"/>
                <a:gd name="T75" fmla="*/ 945 h 1639"/>
                <a:gd name="T76" fmla="*/ 553 w 1424"/>
                <a:gd name="T77" fmla="*/ 1117 h 1639"/>
                <a:gd name="T78" fmla="*/ 712 w 1424"/>
                <a:gd name="T79" fmla="*/ 1045 h 1639"/>
                <a:gd name="T80" fmla="*/ 770 w 1424"/>
                <a:gd name="T81" fmla="*/ 1294 h 1639"/>
                <a:gd name="T82" fmla="*/ 942 w 1424"/>
                <a:gd name="T83" fmla="*/ 1217 h 1639"/>
                <a:gd name="T84" fmla="*/ 727 w 1424"/>
                <a:gd name="T85" fmla="*/ 990 h 1639"/>
                <a:gd name="T86" fmla="*/ 596 w 1424"/>
                <a:gd name="T87" fmla="*/ 819 h 1639"/>
                <a:gd name="T88" fmla="*/ 767 w 1424"/>
                <a:gd name="T89" fmla="*/ 765 h 1639"/>
                <a:gd name="T90" fmla="*/ 767 w 1424"/>
                <a:gd name="T91" fmla="*/ 656 h 1639"/>
                <a:gd name="T92" fmla="*/ 603 w 1424"/>
                <a:gd name="T93" fmla="*/ 601 h 1639"/>
                <a:gd name="T94" fmla="*/ 794 w 1424"/>
                <a:gd name="T95" fmla="*/ 465 h 1639"/>
                <a:gd name="T96" fmla="*/ 603 w 1424"/>
                <a:gd name="T97" fmla="*/ 328 h 1639"/>
                <a:gd name="T98" fmla="*/ 739 w 1424"/>
                <a:gd name="T99" fmla="*/ 273 h 1639"/>
                <a:gd name="T100" fmla="*/ 821 w 1424"/>
                <a:gd name="T101" fmla="*/ 307 h 1639"/>
                <a:gd name="T102" fmla="*/ 848 w 1424"/>
                <a:gd name="T103" fmla="*/ 890 h 1639"/>
                <a:gd name="T104" fmla="*/ 795 w 1424"/>
                <a:gd name="T105" fmla="*/ 985 h 1639"/>
                <a:gd name="T106" fmla="*/ 911 w 1424"/>
                <a:gd name="T107" fmla="*/ 111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4" h="1639">
                  <a:moveTo>
                    <a:pt x="1395" y="874"/>
                  </a:moveTo>
                  <a:cubicBezTo>
                    <a:pt x="1340" y="874"/>
                    <a:pt x="1340" y="874"/>
                    <a:pt x="1340" y="874"/>
                  </a:cubicBezTo>
                  <a:cubicBezTo>
                    <a:pt x="1340" y="819"/>
                    <a:pt x="1340" y="819"/>
                    <a:pt x="1340" y="819"/>
                  </a:cubicBezTo>
                  <a:cubicBezTo>
                    <a:pt x="1395" y="819"/>
                    <a:pt x="1395" y="819"/>
                    <a:pt x="1395" y="819"/>
                  </a:cubicBezTo>
                  <a:cubicBezTo>
                    <a:pt x="1408" y="819"/>
                    <a:pt x="1420" y="810"/>
                    <a:pt x="1422" y="796"/>
                  </a:cubicBezTo>
                  <a:cubicBezTo>
                    <a:pt x="1424" y="783"/>
                    <a:pt x="1415" y="770"/>
                    <a:pt x="1402" y="766"/>
                  </a:cubicBezTo>
                  <a:cubicBezTo>
                    <a:pt x="876" y="608"/>
                    <a:pt x="876" y="608"/>
                    <a:pt x="876" y="608"/>
                  </a:cubicBezTo>
                  <a:cubicBezTo>
                    <a:pt x="876" y="337"/>
                    <a:pt x="876" y="337"/>
                    <a:pt x="876" y="337"/>
                  </a:cubicBezTo>
                  <a:cubicBezTo>
                    <a:pt x="1209" y="437"/>
                    <a:pt x="1209" y="437"/>
                    <a:pt x="1209" y="437"/>
                  </a:cubicBezTo>
                  <a:cubicBezTo>
                    <a:pt x="930" y="437"/>
                    <a:pt x="930" y="437"/>
                    <a:pt x="930" y="437"/>
                  </a:cubicBezTo>
                  <a:cubicBezTo>
                    <a:pt x="915" y="437"/>
                    <a:pt x="903" y="449"/>
                    <a:pt x="903" y="465"/>
                  </a:cubicBezTo>
                  <a:cubicBezTo>
                    <a:pt x="903" y="480"/>
                    <a:pt x="915" y="492"/>
                    <a:pt x="930" y="492"/>
                  </a:cubicBezTo>
                  <a:cubicBezTo>
                    <a:pt x="1285" y="492"/>
                    <a:pt x="1285" y="492"/>
                    <a:pt x="1285" y="492"/>
                  </a:cubicBezTo>
                  <a:cubicBezTo>
                    <a:pt x="1285" y="546"/>
                    <a:pt x="1285" y="546"/>
                    <a:pt x="1285" y="546"/>
                  </a:cubicBezTo>
                  <a:cubicBezTo>
                    <a:pt x="1231" y="546"/>
                    <a:pt x="1231" y="546"/>
                    <a:pt x="1231" y="546"/>
                  </a:cubicBezTo>
                  <a:cubicBezTo>
                    <a:pt x="1216" y="546"/>
                    <a:pt x="1204" y="559"/>
                    <a:pt x="1204" y="574"/>
                  </a:cubicBezTo>
                  <a:cubicBezTo>
                    <a:pt x="1204" y="589"/>
                    <a:pt x="1216" y="601"/>
                    <a:pt x="1231" y="601"/>
                  </a:cubicBezTo>
                  <a:cubicBezTo>
                    <a:pt x="1395" y="601"/>
                    <a:pt x="1395" y="601"/>
                    <a:pt x="1395" y="601"/>
                  </a:cubicBezTo>
                  <a:cubicBezTo>
                    <a:pt x="1410" y="601"/>
                    <a:pt x="1422" y="589"/>
                    <a:pt x="1422" y="574"/>
                  </a:cubicBezTo>
                  <a:cubicBezTo>
                    <a:pt x="1422" y="559"/>
                    <a:pt x="1410" y="546"/>
                    <a:pt x="1395" y="546"/>
                  </a:cubicBezTo>
                  <a:cubicBezTo>
                    <a:pt x="1340" y="546"/>
                    <a:pt x="1340" y="546"/>
                    <a:pt x="1340" y="546"/>
                  </a:cubicBezTo>
                  <a:cubicBezTo>
                    <a:pt x="1340" y="492"/>
                    <a:pt x="1340" y="492"/>
                    <a:pt x="1340" y="492"/>
                  </a:cubicBezTo>
                  <a:cubicBezTo>
                    <a:pt x="1395" y="492"/>
                    <a:pt x="1395" y="492"/>
                    <a:pt x="1395" y="492"/>
                  </a:cubicBezTo>
                  <a:cubicBezTo>
                    <a:pt x="1408" y="492"/>
                    <a:pt x="1420" y="482"/>
                    <a:pt x="1422" y="468"/>
                  </a:cubicBezTo>
                  <a:cubicBezTo>
                    <a:pt x="1424" y="455"/>
                    <a:pt x="1415" y="442"/>
                    <a:pt x="1402" y="438"/>
                  </a:cubicBezTo>
                  <a:cubicBezTo>
                    <a:pt x="868" y="278"/>
                    <a:pt x="868" y="278"/>
                    <a:pt x="868" y="278"/>
                  </a:cubicBezTo>
                  <a:cubicBezTo>
                    <a:pt x="739" y="16"/>
                    <a:pt x="739" y="16"/>
                    <a:pt x="739" y="16"/>
                  </a:cubicBezTo>
                  <a:cubicBezTo>
                    <a:pt x="734" y="6"/>
                    <a:pt x="725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04" y="0"/>
                    <a:pt x="695" y="6"/>
                    <a:pt x="690" y="1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9"/>
                    <a:pt x="551" y="289"/>
                    <a:pt x="551" y="289"/>
                  </a:cubicBezTo>
                  <a:cubicBezTo>
                    <a:pt x="550" y="291"/>
                    <a:pt x="550" y="293"/>
                    <a:pt x="549" y="294"/>
                  </a:cubicBezTo>
                  <a:cubicBezTo>
                    <a:pt x="549" y="296"/>
                    <a:pt x="548" y="298"/>
                    <a:pt x="548" y="300"/>
                  </a:cubicBezTo>
                  <a:cubicBezTo>
                    <a:pt x="548" y="300"/>
                    <a:pt x="548" y="300"/>
                    <a:pt x="548" y="301"/>
                  </a:cubicBezTo>
                  <a:cubicBezTo>
                    <a:pt x="548" y="437"/>
                    <a:pt x="548" y="437"/>
                    <a:pt x="548" y="437"/>
                  </a:cubicBezTo>
                  <a:cubicBezTo>
                    <a:pt x="219" y="437"/>
                    <a:pt x="219" y="437"/>
                    <a:pt x="219" y="437"/>
                  </a:cubicBezTo>
                  <a:cubicBezTo>
                    <a:pt x="501" y="354"/>
                    <a:pt x="501" y="354"/>
                    <a:pt x="501" y="354"/>
                  </a:cubicBezTo>
                  <a:cubicBezTo>
                    <a:pt x="516" y="350"/>
                    <a:pt x="524" y="335"/>
                    <a:pt x="520" y="320"/>
                  </a:cubicBezTo>
                  <a:cubicBezTo>
                    <a:pt x="515" y="306"/>
                    <a:pt x="500" y="297"/>
                    <a:pt x="486" y="302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9" y="442"/>
                    <a:pt x="0" y="455"/>
                    <a:pt x="2" y="468"/>
                  </a:cubicBezTo>
                  <a:cubicBezTo>
                    <a:pt x="4" y="482"/>
                    <a:pt x="16" y="492"/>
                    <a:pt x="29" y="492"/>
                  </a:cubicBezTo>
                  <a:cubicBezTo>
                    <a:pt x="84" y="492"/>
                    <a:pt x="84" y="492"/>
                    <a:pt x="84" y="492"/>
                  </a:cubicBezTo>
                  <a:cubicBezTo>
                    <a:pt x="84" y="546"/>
                    <a:pt x="84" y="546"/>
                    <a:pt x="84" y="546"/>
                  </a:cubicBezTo>
                  <a:cubicBezTo>
                    <a:pt x="29" y="546"/>
                    <a:pt x="29" y="546"/>
                    <a:pt x="29" y="546"/>
                  </a:cubicBezTo>
                  <a:cubicBezTo>
                    <a:pt x="14" y="546"/>
                    <a:pt x="2" y="559"/>
                    <a:pt x="2" y="574"/>
                  </a:cubicBezTo>
                  <a:cubicBezTo>
                    <a:pt x="2" y="589"/>
                    <a:pt x="14" y="601"/>
                    <a:pt x="29" y="601"/>
                  </a:cubicBezTo>
                  <a:cubicBezTo>
                    <a:pt x="193" y="601"/>
                    <a:pt x="193" y="601"/>
                    <a:pt x="193" y="601"/>
                  </a:cubicBezTo>
                  <a:cubicBezTo>
                    <a:pt x="208" y="601"/>
                    <a:pt x="220" y="589"/>
                    <a:pt x="220" y="574"/>
                  </a:cubicBezTo>
                  <a:cubicBezTo>
                    <a:pt x="220" y="559"/>
                    <a:pt x="208" y="546"/>
                    <a:pt x="193" y="546"/>
                  </a:cubicBezTo>
                  <a:cubicBezTo>
                    <a:pt x="139" y="546"/>
                    <a:pt x="139" y="546"/>
                    <a:pt x="139" y="546"/>
                  </a:cubicBezTo>
                  <a:cubicBezTo>
                    <a:pt x="139" y="492"/>
                    <a:pt x="139" y="492"/>
                    <a:pt x="139" y="492"/>
                  </a:cubicBezTo>
                  <a:cubicBezTo>
                    <a:pt x="548" y="492"/>
                    <a:pt x="548" y="492"/>
                    <a:pt x="548" y="492"/>
                  </a:cubicBezTo>
                  <a:cubicBezTo>
                    <a:pt x="548" y="765"/>
                    <a:pt x="548" y="765"/>
                    <a:pt x="548" y="765"/>
                  </a:cubicBezTo>
                  <a:cubicBezTo>
                    <a:pt x="219" y="765"/>
                    <a:pt x="219" y="765"/>
                    <a:pt x="219" y="765"/>
                  </a:cubicBezTo>
                  <a:cubicBezTo>
                    <a:pt x="501" y="682"/>
                    <a:pt x="501" y="682"/>
                    <a:pt x="501" y="682"/>
                  </a:cubicBezTo>
                  <a:cubicBezTo>
                    <a:pt x="516" y="678"/>
                    <a:pt x="524" y="662"/>
                    <a:pt x="520" y="648"/>
                  </a:cubicBezTo>
                  <a:cubicBezTo>
                    <a:pt x="515" y="633"/>
                    <a:pt x="500" y="625"/>
                    <a:pt x="486" y="629"/>
                  </a:cubicBezTo>
                  <a:cubicBezTo>
                    <a:pt x="22" y="766"/>
                    <a:pt x="22" y="766"/>
                    <a:pt x="22" y="766"/>
                  </a:cubicBezTo>
                  <a:cubicBezTo>
                    <a:pt x="9" y="770"/>
                    <a:pt x="0" y="783"/>
                    <a:pt x="2" y="796"/>
                  </a:cubicBezTo>
                  <a:cubicBezTo>
                    <a:pt x="4" y="810"/>
                    <a:pt x="16" y="819"/>
                    <a:pt x="29" y="819"/>
                  </a:cubicBezTo>
                  <a:cubicBezTo>
                    <a:pt x="84" y="819"/>
                    <a:pt x="84" y="819"/>
                    <a:pt x="84" y="819"/>
                  </a:cubicBezTo>
                  <a:cubicBezTo>
                    <a:pt x="84" y="874"/>
                    <a:pt x="84" y="874"/>
                    <a:pt x="84" y="874"/>
                  </a:cubicBezTo>
                  <a:cubicBezTo>
                    <a:pt x="29" y="874"/>
                    <a:pt x="29" y="874"/>
                    <a:pt x="29" y="874"/>
                  </a:cubicBezTo>
                  <a:cubicBezTo>
                    <a:pt x="14" y="874"/>
                    <a:pt x="2" y="886"/>
                    <a:pt x="2" y="901"/>
                  </a:cubicBezTo>
                  <a:cubicBezTo>
                    <a:pt x="2" y="916"/>
                    <a:pt x="14" y="929"/>
                    <a:pt x="29" y="929"/>
                  </a:cubicBezTo>
                  <a:cubicBezTo>
                    <a:pt x="193" y="929"/>
                    <a:pt x="193" y="929"/>
                    <a:pt x="193" y="929"/>
                  </a:cubicBezTo>
                  <a:cubicBezTo>
                    <a:pt x="208" y="929"/>
                    <a:pt x="220" y="916"/>
                    <a:pt x="220" y="901"/>
                  </a:cubicBezTo>
                  <a:cubicBezTo>
                    <a:pt x="220" y="886"/>
                    <a:pt x="208" y="874"/>
                    <a:pt x="193" y="874"/>
                  </a:cubicBezTo>
                  <a:cubicBezTo>
                    <a:pt x="139" y="874"/>
                    <a:pt x="139" y="874"/>
                    <a:pt x="139" y="874"/>
                  </a:cubicBezTo>
                  <a:cubicBezTo>
                    <a:pt x="139" y="819"/>
                    <a:pt x="139" y="819"/>
                    <a:pt x="139" y="819"/>
                  </a:cubicBezTo>
                  <a:cubicBezTo>
                    <a:pt x="539" y="819"/>
                    <a:pt x="539" y="819"/>
                    <a:pt x="539" y="819"/>
                  </a:cubicBezTo>
                  <a:cubicBezTo>
                    <a:pt x="336" y="1529"/>
                    <a:pt x="336" y="1529"/>
                    <a:pt x="336" y="1529"/>
                  </a:cubicBezTo>
                  <a:cubicBezTo>
                    <a:pt x="248" y="1529"/>
                    <a:pt x="248" y="1529"/>
                    <a:pt x="248" y="1529"/>
                  </a:cubicBezTo>
                  <a:cubicBezTo>
                    <a:pt x="233" y="1529"/>
                    <a:pt x="220" y="1542"/>
                    <a:pt x="220" y="1557"/>
                  </a:cubicBezTo>
                  <a:cubicBezTo>
                    <a:pt x="220" y="1611"/>
                    <a:pt x="220" y="1611"/>
                    <a:pt x="220" y="1611"/>
                  </a:cubicBezTo>
                  <a:cubicBezTo>
                    <a:pt x="220" y="1626"/>
                    <a:pt x="233" y="1639"/>
                    <a:pt x="248" y="1639"/>
                  </a:cubicBezTo>
                  <a:cubicBezTo>
                    <a:pt x="263" y="1639"/>
                    <a:pt x="275" y="1626"/>
                    <a:pt x="275" y="1611"/>
                  </a:cubicBezTo>
                  <a:cubicBezTo>
                    <a:pt x="275" y="1584"/>
                    <a:pt x="275" y="1584"/>
                    <a:pt x="275" y="1584"/>
                  </a:cubicBezTo>
                  <a:cubicBezTo>
                    <a:pt x="1149" y="1584"/>
                    <a:pt x="1149" y="1584"/>
                    <a:pt x="1149" y="1584"/>
                  </a:cubicBezTo>
                  <a:cubicBezTo>
                    <a:pt x="1149" y="1611"/>
                    <a:pt x="1149" y="1611"/>
                    <a:pt x="1149" y="1611"/>
                  </a:cubicBezTo>
                  <a:cubicBezTo>
                    <a:pt x="1149" y="1626"/>
                    <a:pt x="1161" y="1639"/>
                    <a:pt x="1176" y="1639"/>
                  </a:cubicBezTo>
                  <a:cubicBezTo>
                    <a:pt x="1191" y="1639"/>
                    <a:pt x="1204" y="1626"/>
                    <a:pt x="1204" y="1611"/>
                  </a:cubicBezTo>
                  <a:cubicBezTo>
                    <a:pt x="1204" y="1557"/>
                    <a:pt x="1204" y="1557"/>
                    <a:pt x="1204" y="1557"/>
                  </a:cubicBezTo>
                  <a:cubicBezTo>
                    <a:pt x="1204" y="1542"/>
                    <a:pt x="1191" y="1529"/>
                    <a:pt x="1176" y="1529"/>
                  </a:cubicBezTo>
                  <a:cubicBezTo>
                    <a:pt x="1088" y="1529"/>
                    <a:pt x="1088" y="1529"/>
                    <a:pt x="1088" y="1529"/>
                  </a:cubicBezTo>
                  <a:cubicBezTo>
                    <a:pt x="876" y="788"/>
                    <a:pt x="876" y="788"/>
                    <a:pt x="876" y="788"/>
                  </a:cubicBezTo>
                  <a:cubicBezTo>
                    <a:pt x="876" y="665"/>
                    <a:pt x="876" y="665"/>
                    <a:pt x="876" y="665"/>
                  </a:cubicBezTo>
                  <a:cubicBezTo>
                    <a:pt x="1209" y="765"/>
                    <a:pt x="1209" y="765"/>
                    <a:pt x="1209" y="765"/>
                  </a:cubicBezTo>
                  <a:cubicBezTo>
                    <a:pt x="930" y="765"/>
                    <a:pt x="930" y="765"/>
                    <a:pt x="930" y="765"/>
                  </a:cubicBezTo>
                  <a:cubicBezTo>
                    <a:pt x="915" y="765"/>
                    <a:pt x="903" y="777"/>
                    <a:pt x="903" y="792"/>
                  </a:cubicBezTo>
                  <a:cubicBezTo>
                    <a:pt x="903" y="807"/>
                    <a:pt x="915" y="819"/>
                    <a:pt x="930" y="819"/>
                  </a:cubicBezTo>
                  <a:cubicBezTo>
                    <a:pt x="1285" y="819"/>
                    <a:pt x="1285" y="819"/>
                    <a:pt x="1285" y="819"/>
                  </a:cubicBezTo>
                  <a:cubicBezTo>
                    <a:pt x="1285" y="874"/>
                    <a:pt x="1285" y="874"/>
                    <a:pt x="1285" y="874"/>
                  </a:cubicBezTo>
                  <a:cubicBezTo>
                    <a:pt x="1231" y="874"/>
                    <a:pt x="1231" y="874"/>
                    <a:pt x="1231" y="874"/>
                  </a:cubicBezTo>
                  <a:cubicBezTo>
                    <a:pt x="1216" y="874"/>
                    <a:pt x="1204" y="886"/>
                    <a:pt x="1204" y="901"/>
                  </a:cubicBezTo>
                  <a:cubicBezTo>
                    <a:pt x="1204" y="916"/>
                    <a:pt x="1216" y="929"/>
                    <a:pt x="1231" y="929"/>
                  </a:cubicBezTo>
                  <a:cubicBezTo>
                    <a:pt x="1395" y="929"/>
                    <a:pt x="1395" y="929"/>
                    <a:pt x="1395" y="929"/>
                  </a:cubicBezTo>
                  <a:cubicBezTo>
                    <a:pt x="1410" y="929"/>
                    <a:pt x="1422" y="916"/>
                    <a:pt x="1422" y="901"/>
                  </a:cubicBezTo>
                  <a:cubicBezTo>
                    <a:pt x="1422" y="886"/>
                    <a:pt x="1410" y="874"/>
                    <a:pt x="1395" y="874"/>
                  </a:cubicBezTo>
                  <a:close/>
                  <a:moveTo>
                    <a:pt x="393" y="1529"/>
                  </a:moveTo>
                  <a:cubicBezTo>
                    <a:pt x="482" y="1217"/>
                    <a:pt x="482" y="1217"/>
                    <a:pt x="482" y="1217"/>
                  </a:cubicBezTo>
                  <a:cubicBezTo>
                    <a:pt x="661" y="1331"/>
                    <a:pt x="661" y="1331"/>
                    <a:pt x="661" y="1331"/>
                  </a:cubicBezTo>
                  <a:cubicBezTo>
                    <a:pt x="471" y="1452"/>
                    <a:pt x="471" y="1452"/>
                    <a:pt x="471" y="1452"/>
                  </a:cubicBezTo>
                  <a:cubicBezTo>
                    <a:pt x="458" y="1460"/>
                    <a:pt x="454" y="1477"/>
                    <a:pt x="462" y="1490"/>
                  </a:cubicBezTo>
                  <a:cubicBezTo>
                    <a:pt x="468" y="1498"/>
                    <a:pt x="476" y="1502"/>
                    <a:pt x="485" y="1502"/>
                  </a:cubicBezTo>
                  <a:cubicBezTo>
                    <a:pt x="490" y="1502"/>
                    <a:pt x="495" y="1501"/>
                    <a:pt x="500" y="1498"/>
                  </a:cubicBezTo>
                  <a:cubicBezTo>
                    <a:pt x="712" y="1363"/>
                    <a:pt x="712" y="1363"/>
                    <a:pt x="712" y="1363"/>
                  </a:cubicBezTo>
                  <a:cubicBezTo>
                    <a:pt x="973" y="1529"/>
                    <a:pt x="973" y="1529"/>
                    <a:pt x="973" y="1529"/>
                  </a:cubicBezTo>
                  <a:lnTo>
                    <a:pt x="393" y="1529"/>
                  </a:lnTo>
                  <a:close/>
                  <a:moveTo>
                    <a:pt x="1021" y="1495"/>
                  </a:moveTo>
                  <a:cubicBezTo>
                    <a:pt x="498" y="1162"/>
                    <a:pt x="498" y="1162"/>
                    <a:pt x="498" y="1162"/>
                  </a:cubicBezTo>
                  <a:cubicBezTo>
                    <a:pt x="560" y="945"/>
                    <a:pt x="560" y="945"/>
                    <a:pt x="560" y="945"/>
                  </a:cubicBezTo>
                  <a:cubicBezTo>
                    <a:pt x="662" y="1012"/>
                    <a:pt x="662" y="1012"/>
                    <a:pt x="662" y="1012"/>
                  </a:cubicBezTo>
                  <a:cubicBezTo>
                    <a:pt x="560" y="1080"/>
                    <a:pt x="560" y="1080"/>
                    <a:pt x="560" y="1080"/>
                  </a:cubicBezTo>
                  <a:cubicBezTo>
                    <a:pt x="548" y="1088"/>
                    <a:pt x="544" y="1105"/>
                    <a:pt x="553" y="1117"/>
                  </a:cubicBezTo>
                  <a:cubicBezTo>
                    <a:pt x="558" y="1125"/>
                    <a:pt x="567" y="1130"/>
                    <a:pt x="575" y="1130"/>
                  </a:cubicBezTo>
                  <a:cubicBezTo>
                    <a:pt x="581" y="1130"/>
                    <a:pt x="586" y="1128"/>
                    <a:pt x="590" y="1125"/>
                  </a:cubicBezTo>
                  <a:cubicBezTo>
                    <a:pt x="712" y="1045"/>
                    <a:pt x="712" y="1045"/>
                    <a:pt x="712" y="1045"/>
                  </a:cubicBezTo>
                  <a:cubicBezTo>
                    <a:pt x="908" y="1174"/>
                    <a:pt x="908" y="1174"/>
                    <a:pt x="908" y="1174"/>
                  </a:cubicBezTo>
                  <a:cubicBezTo>
                    <a:pt x="779" y="1256"/>
                    <a:pt x="779" y="1256"/>
                    <a:pt x="779" y="1256"/>
                  </a:cubicBezTo>
                  <a:cubicBezTo>
                    <a:pt x="766" y="1264"/>
                    <a:pt x="762" y="1281"/>
                    <a:pt x="770" y="1294"/>
                  </a:cubicBezTo>
                  <a:cubicBezTo>
                    <a:pt x="776" y="1302"/>
                    <a:pt x="784" y="1306"/>
                    <a:pt x="793" y="1306"/>
                  </a:cubicBezTo>
                  <a:cubicBezTo>
                    <a:pt x="798" y="1306"/>
                    <a:pt x="803" y="1305"/>
                    <a:pt x="808" y="1302"/>
                  </a:cubicBezTo>
                  <a:cubicBezTo>
                    <a:pt x="942" y="1217"/>
                    <a:pt x="942" y="1217"/>
                    <a:pt x="942" y="1217"/>
                  </a:cubicBezTo>
                  <a:lnTo>
                    <a:pt x="1021" y="1495"/>
                  </a:lnTo>
                  <a:close/>
                  <a:moveTo>
                    <a:pt x="911" y="1111"/>
                  </a:moveTo>
                  <a:cubicBezTo>
                    <a:pt x="727" y="990"/>
                    <a:pt x="727" y="990"/>
                    <a:pt x="727" y="990"/>
                  </a:cubicBezTo>
                  <a:cubicBezTo>
                    <a:pt x="727" y="989"/>
                    <a:pt x="727" y="989"/>
                    <a:pt x="727" y="989"/>
                  </a:cubicBezTo>
                  <a:cubicBezTo>
                    <a:pt x="576" y="890"/>
                    <a:pt x="576" y="890"/>
                    <a:pt x="576" y="890"/>
                  </a:cubicBezTo>
                  <a:cubicBezTo>
                    <a:pt x="596" y="819"/>
                    <a:pt x="596" y="819"/>
                    <a:pt x="596" y="819"/>
                  </a:cubicBezTo>
                  <a:cubicBezTo>
                    <a:pt x="767" y="819"/>
                    <a:pt x="767" y="819"/>
                    <a:pt x="767" y="819"/>
                  </a:cubicBezTo>
                  <a:cubicBezTo>
                    <a:pt x="782" y="819"/>
                    <a:pt x="794" y="807"/>
                    <a:pt x="794" y="792"/>
                  </a:cubicBezTo>
                  <a:cubicBezTo>
                    <a:pt x="794" y="777"/>
                    <a:pt x="782" y="765"/>
                    <a:pt x="767" y="765"/>
                  </a:cubicBezTo>
                  <a:cubicBezTo>
                    <a:pt x="603" y="765"/>
                    <a:pt x="603" y="765"/>
                    <a:pt x="603" y="765"/>
                  </a:cubicBezTo>
                  <a:cubicBezTo>
                    <a:pt x="603" y="656"/>
                    <a:pt x="603" y="656"/>
                    <a:pt x="603" y="656"/>
                  </a:cubicBezTo>
                  <a:cubicBezTo>
                    <a:pt x="767" y="656"/>
                    <a:pt x="767" y="656"/>
                    <a:pt x="767" y="656"/>
                  </a:cubicBezTo>
                  <a:cubicBezTo>
                    <a:pt x="782" y="656"/>
                    <a:pt x="794" y="643"/>
                    <a:pt x="794" y="628"/>
                  </a:cubicBezTo>
                  <a:cubicBezTo>
                    <a:pt x="794" y="613"/>
                    <a:pt x="782" y="601"/>
                    <a:pt x="767" y="601"/>
                  </a:cubicBezTo>
                  <a:cubicBezTo>
                    <a:pt x="603" y="601"/>
                    <a:pt x="603" y="601"/>
                    <a:pt x="603" y="601"/>
                  </a:cubicBezTo>
                  <a:cubicBezTo>
                    <a:pt x="603" y="492"/>
                    <a:pt x="603" y="492"/>
                    <a:pt x="603" y="492"/>
                  </a:cubicBezTo>
                  <a:cubicBezTo>
                    <a:pt x="767" y="492"/>
                    <a:pt x="767" y="492"/>
                    <a:pt x="767" y="492"/>
                  </a:cubicBezTo>
                  <a:cubicBezTo>
                    <a:pt x="782" y="492"/>
                    <a:pt x="794" y="480"/>
                    <a:pt x="794" y="465"/>
                  </a:cubicBezTo>
                  <a:cubicBezTo>
                    <a:pt x="794" y="449"/>
                    <a:pt x="782" y="437"/>
                    <a:pt x="767" y="437"/>
                  </a:cubicBezTo>
                  <a:cubicBezTo>
                    <a:pt x="603" y="437"/>
                    <a:pt x="603" y="437"/>
                    <a:pt x="603" y="437"/>
                  </a:cubicBezTo>
                  <a:cubicBezTo>
                    <a:pt x="603" y="328"/>
                    <a:pt x="603" y="328"/>
                    <a:pt x="603" y="328"/>
                  </a:cubicBezTo>
                  <a:cubicBezTo>
                    <a:pt x="739" y="328"/>
                    <a:pt x="739" y="328"/>
                    <a:pt x="739" y="328"/>
                  </a:cubicBezTo>
                  <a:cubicBezTo>
                    <a:pt x="754" y="328"/>
                    <a:pt x="767" y="316"/>
                    <a:pt x="767" y="301"/>
                  </a:cubicBezTo>
                  <a:cubicBezTo>
                    <a:pt x="767" y="286"/>
                    <a:pt x="754" y="273"/>
                    <a:pt x="739" y="273"/>
                  </a:cubicBezTo>
                  <a:cubicBezTo>
                    <a:pt x="620" y="273"/>
                    <a:pt x="620" y="273"/>
                    <a:pt x="620" y="273"/>
                  </a:cubicBezTo>
                  <a:cubicBezTo>
                    <a:pt x="714" y="89"/>
                    <a:pt x="714" y="89"/>
                    <a:pt x="714" y="89"/>
                  </a:cubicBezTo>
                  <a:cubicBezTo>
                    <a:pt x="821" y="307"/>
                    <a:pt x="821" y="307"/>
                    <a:pt x="821" y="307"/>
                  </a:cubicBezTo>
                  <a:cubicBezTo>
                    <a:pt x="821" y="792"/>
                    <a:pt x="821" y="792"/>
                    <a:pt x="821" y="792"/>
                  </a:cubicBezTo>
                  <a:cubicBezTo>
                    <a:pt x="821" y="795"/>
                    <a:pt x="822" y="797"/>
                    <a:pt x="822" y="800"/>
                  </a:cubicBezTo>
                  <a:cubicBezTo>
                    <a:pt x="848" y="890"/>
                    <a:pt x="848" y="890"/>
                    <a:pt x="848" y="890"/>
                  </a:cubicBezTo>
                  <a:cubicBezTo>
                    <a:pt x="780" y="935"/>
                    <a:pt x="780" y="935"/>
                    <a:pt x="780" y="935"/>
                  </a:cubicBezTo>
                  <a:cubicBezTo>
                    <a:pt x="767" y="943"/>
                    <a:pt x="764" y="960"/>
                    <a:pt x="772" y="972"/>
                  </a:cubicBezTo>
                  <a:cubicBezTo>
                    <a:pt x="777" y="980"/>
                    <a:pt x="786" y="985"/>
                    <a:pt x="795" y="985"/>
                  </a:cubicBezTo>
                  <a:cubicBezTo>
                    <a:pt x="800" y="985"/>
                    <a:pt x="805" y="983"/>
                    <a:pt x="810" y="980"/>
                  </a:cubicBezTo>
                  <a:cubicBezTo>
                    <a:pt x="864" y="945"/>
                    <a:pt x="864" y="945"/>
                    <a:pt x="864" y="945"/>
                  </a:cubicBezTo>
                  <a:lnTo>
                    <a:pt x="911" y="1111"/>
                  </a:lnTo>
                  <a:close/>
                  <a:moveTo>
                    <a:pt x="911" y="1111"/>
                  </a:moveTo>
                  <a:cubicBezTo>
                    <a:pt x="911" y="1111"/>
                    <a:pt x="911" y="1111"/>
                    <a:pt x="911" y="11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8" name="Group 67"/>
          <p:cNvGrpSpPr>
            <a:grpSpLocks noChangeAspect="1"/>
          </p:cNvGrpSpPr>
          <p:nvPr/>
        </p:nvGrpSpPr>
        <p:grpSpPr>
          <a:xfrm>
            <a:off x="1698299" y="1385681"/>
            <a:ext cx="228467" cy="426720"/>
            <a:chOff x="11657013" y="2662238"/>
            <a:chExt cx="3805238" cy="7107238"/>
          </a:xfrm>
        </p:grpSpPr>
        <p:sp>
          <p:nvSpPr>
            <p:cNvPr id="69" name="Freeform: Shape 68"/>
            <p:cNvSpPr/>
            <p:nvPr/>
          </p:nvSpPr>
          <p:spPr>
            <a:xfrm flipH="1">
              <a:off x="14338301" y="7108011"/>
              <a:ext cx="1025237" cy="2563091"/>
            </a:xfrm>
            <a:custGeom>
              <a:avLst/>
              <a:gdLst>
                <a:gd name="connsiteX0" fmla="*/ 69273 w 1025237"/>
                <a:gd name="connsiteY0" fmla="*/ 2563091 h 2563091"/>
                <a:gd name="connsiteX1" fmla="*/ 0 w 1025237"/>
                <a:gd name="connsiteY1" fmla="*/ 1260764 h 2563091"/>
                <a:gd name="connsiteX2" fmla="*/ 845128 w 1025237"/>
                <a:gd name="connsiteY2" fmla="*/ 0 h 2563091"/>
                <a:gd name="connsiteX3" fmla="*/ 1025237 w 1025237"/>
                <a:gd name="connsiteY3" fmla="*/ 1510145 h 2563091"/>
                <a:gd name="connsiteX4" fmla="*/ 69273 w 1025237"/>
                <a:gd name="connsiteY4" fmla="*/ 2563091 h 256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237" h="2563091">
                  <a:moveTo>
                    <a:pt x="69273" y="2563091"/>
                  </a:moveTo>
                  <a:lnTo>
                    <a:pt x="0" y="1260764"/>
                  </a:lnTo>
                  <a:lnTo>
                    <a:pt x="845128" y="0"/>
                  </a:lnTo>
                  <a:lnTo>
                    <a:pt x="1025237" y="1510145"/>
                  </a:lnTo>
                  <a:lnTo>
                    <a:pt x="69273" y="2563091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11720945" y="7010400"/>
              <a:ext cx="1025237" cy="2563091"/>
            </a:xfrm>
            <a:custGeom>
              <a:avLst/>
              <a:gdLst>
                <a:gd name="connsiteX0" fmla="*/ 69273 w 1025237"/>
                <a:gd name="connsiteY0" fmla="*/ 2563091 h 2563091"/>
                <a:gd name="connsiteX1" fmla="*/ 0 w 1025237"/>
                <a:gd name="connsiteY1" fmla="*/ 1260764 h 2563091"/>
                <a:gd name="connsiteX2" fmla="*/ 845128 w 1025237"/>
                <a:gd name="connsiteY2" fmla="*/ 0 h 2563091"/>
                <a:gd name="connsiteX3" fmla="*/ 1025237 w 1025237"/>
                <a:gd name="connsiteY3" fmla="*/ 1510145 h 2563091"/>
                <a:gd name="connsiteX4" fmla="*/ 69273 w 1025237"/>
                <a:gd name="connsiteY4" fmla="*/ 2563091 h 256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237" h="2563091">
                  <a:moveTo>
                    <a:pt x="69273" y="2563091"/>
                  </a:moveTo>
                  <a:lnTo>
                    <a:pt x="0" y="1260764"/>
                  </a:lnTo>
                  <a:lnTo>
                    <a:pt x="845128" y="0"/>
                  </a:lnTo>
                  <a:lnTo>
                    <a:pt x="1025237" y="1510145"/>
                  </a:lnTo>
                  <a:lnTo>
                    <a:pt x="69273" y="2563091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>
              <a:off x="12880769" y="4360104"/>
              <a:ext cx="1321703" cy="126363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559"/>
            <p:cNvSpPr>
              <a:spLocks noEditPoints="1"/>
            </p:cNvSpPr>
            <p:nvPr/>
          </p:nvSpPr>
          <p:spPr bwMode="auto">
            <a:xfrm>
              <a:off x="12780963" y="4225926"/>
              <a:ext cx="1557338" cy="1541463"/>
            </a:xfrm>
            <a:custGeom>
              <a:avLst/>
              <a:gdLst>
                <a:gd name="T0" fmla="*/ 178 w 355"/>
                <a:gd name="T1" fmla="*/ 0 h 355"/>
                <a:gd name="T2" fmla="*/ 0 w 355"/>
                <a:gd name="T3" fmla="*/ 178 h 355"/>
                <a:gd name="T4" fmla="*/ 178 w 355"/>
                <a:gd name="T5" fmla="*/ 355 h 355"/>
                <a:gd name="T6" fmla="*/ 355 w 355"/>
                <a:gd name="T7" fmla="*/ 178 h 355"/>
                <a:gd name="T8" fmla="*/ 178 w 355"/>
                <a:gd name="T9" fmla="*/ 0 h 355"/>
                <a:gd name="T10" fmla="*/ 178 w 355"/>
                <a:gd name="T11" fmla="*/ 307 h 355"/>
                <a:gd name="T12" fmla="*/ 48 w 355"/>
                <a:gd name="T13" fmla="*/ 178 h 355"/>
                <a:gd name="T14" fmla="*/ 178 w 355"/>
                <a:gd name="T15" fmla="*/ 48 h 355"/>
                <a:gd name="T16" fmla="*/ 307 w 355"/>
                <a:gd name="T17" fmla="*/ 178 h 355"/>
                <a:gd name="T18" fmla="*/ 178 w 355"/>
                <a:gd name="T19" fmla="*/ 307 h 355"/>
                <a:gd name="T20" fmla="*/ 178 w 355"/>
                <a:gd name="T21" fmla="*/ 307 h 355"/>
                <a:gd name="T22" fmla="*/ 178 w 355"/>
                <a:gd name="T23" fmla="*/ 30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5" h="355">
                  <a:moveTo>
                    <a:pt x="178" y="0"/>
                  </a:moveTo>
                  <a:cubicBezTo>
                    <a:pt x="80" y="0"/>
                    <a:pt x="0" y="80"/>
                    <a:pt x="0" y="178"/>
                  </a:cubicBezTo>
                  <a:cubicBezTo>
                    <a:pt x="0" y="276"/>
                    <a:pt x="80" y="355"/>
                    <a:pt x="178" y="355"/>
                  </a:cubicBezTo>
                  <a:cubicBezTo>
                    <a:pt x="276" y="355"/>
                    <a:pt x="355" y="276"/>
                    <a:pt x="355" y="178"/>
                  </a:cubicBezTo>
                  <a:cubicBezTo>
                    <a:pt x="355" y="80"/>
                    <a:pt x="276" y="0"/>
                    <a:pt x="178" y="0"/>
                  </a:cubicBezTo>
                  <a:close/>
                  <a:moveTo>
                    <a:pt x="178" y="307"/>
                  </a:moveTo>
                  <a:cubicBezTo>
                    <a:pt x="106" y="307"/>
                    <a:pt x="48" y="249"/>
                    <a:pt x="48" y="178"/>
                  </a:cubicBezTo>
                  <a:cubicBezTo>
                    <a:pt x="48" y="106"/>
                    <a:pt x="106" y="48"/>
                    <a:pt x="178" y="48"/>
                  </a:cubicBezTo>
                  <a:cubicBezTo>
                    <a:pt x="249" y="48"/>
                    <a:pt x="307" y="106"/>
                    <a:pt x="307" y="178"/>
                  </a:cubicBezTo>
                  <a:cubicBezTo>
                    <a:pt x="307" y="249"/>
                    <a:pt x="249" y="307"/>
                    <a:pt x="178" y="307"/>
                  </a:cubicBezTo>
                  <a:close/>
                  <a:moveTo>
                    <a:pt x="178" y="307"/>
                  </a:moveTo>
                  <a:cubicBezTo>
                    <a:pt x="178" y="307"/>
                    <a:pt x="178" y="307"/>
                    <a:pt x="178" y="3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560"/>
            <p:cNvSpPr>
              <a:spLocks noEditPoints="1"/>
            </p:cNvSpPr>
            <p:nvPr/>
          </p:nvSpPr>
          <p:spPr bwMode="auto">
            <a:xfrm>
              <a:off x="13457238" y="4668838"/>
              <a:ext cx="433388" cy="433388"/>
            </a:xfrm>
            <a:custGeom>
              <a:avLst/>
              <a:gdLst>
                <a:gd name="T0" fmla="*/ 24 w 99"/>
                <a:gd name="T1" fmla="*/ 0 h 100"/>
                <a:gd name="T2" fmla="*/ 0 w 99"/>
                <a:gd name="T3" fmla="*/ 24 h 100"/>
                <a:gd name="T4" fmla="*/ 24 w 99"/>
                <a:gd name="T5" fmla="*/ 48 h 100"/>
                <a:gd name="T6" fmla="*/ 51 w 99"/>
                <a:gd name="T7" fmla="*/ 76 h 100"/>
                <a:gd name="T8" fmla="*/ 75 w 99"/>
                <a:gd name="T9" fmla="*/ 100 h 100"/>
                <a:gd name="T10" fmla="*/ 99 w 99"/>
                <a:gd name="T11" fmla="*/ 76 h 100"/>
                <a:gd name="T12" fmla="*/ 24 w 99"/>
                <a:gd name="T13" fmla="*/ 0 h 100"/>
                <a:gd name="T14" fmla="*/ 24 w 99"/>
                <a:gd name="T15" fmla="*/ 0 h 100"/>
                <a:gd name="T16" fmla="*/ 24 w 99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0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39" y="48"/>
                    <a:pt x="51" y="61"/>
                    <a:pt x="51" y="76"/>
                  </a:cubicBezTo>
                  <a:cubicBezTo>
                    <a:pt x="51" y="89"/>
                    <a:pt x="62" y="100"/>
                    <a:pt x="75" y="100"/>
                  </a:cubicBezTo>
                  <a:cubicBezTo>
                    <a:pt x="88" y="100"/>
                    <a:pt x="99" y="89"/>
                    <a:pt x="99" y="76"/>
                  </a:cubicBezTo>
                  <a:cubicBezTo>
                    <a:pt x="99" y="34"/>
                    <a:pt x="65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561"/>
            <p:cNvSpPr>
              <a:spLocks noEditPoints="1"/>
            </p:cNvSpPr>
            <p:nvPr/>
          </p:nvSpPr>
          <p:spPr bwMode="auto">
            <a:xfrm>
              <a:off x="11657013" y="2662238"/>
              <a:ext cx="3805238" cy="7107238"/>
            </a:xfrm>
            <a:custGeom>
              <a:avLst/>
              <a:gdLst>
                <a:gd name="T0" fmla="*/ 679 w 867"/>
                <a:gd name="T1" fmla="*/ 979 h 1637"/>
                <a:gd name="T2" fmla="*/ 580 w 867"/>
                <a:gd name="T3" fmla="*/ 129 h 1637"/>
                <a:gd name="T4" fmla="*/ 421 w 867"/>
                <a:gd name="T5" fmla="*/ 5 h 1637"/>
                <a:gd name="T6" fmla="*/ 154 w 867"/>
                <a:gd name="T7" fmla="*/ 512 h 1637"/>
                <a:gd name="T8" fmla="*/ 36 w 867"/>
                <a:gd name="T9" fmla="*/ 1217 h 1637"/>
                <a:gd name="T10" fmla="*/ 0 w 867"/>
                <a:gd name="T11" fmla="*/ 1613 h 1637"/>
                <a:gd name="T12" fmla="*/ 24 w 867"/>
                <a:gd name="T13" fmla="*/ 1637 h 1637"/>
                <a:gd name="T14" fmla="*/ 238 w 867"/>
                <a:gd name="T15" fmla="*/ 1389 h 1637"/>
                <a:gd name="T16" fmla="*/ 410 w 867"/>
                <a:gd name="T17" fmla="*/ 1458 h 1637"/>
                <a:gd name="T18" fmla="*/ 434 w 867"/>
                <a:gd name="T19" fmla="*/ 1637 h 1637"/>
                <a:gd name="T20" fmla="*/ 458 w 867"/>
                <a:gd name="T21" fmla="*/ 1458 h 1637"/>
                <a:gd name="T22" fmla="*/ 629 w 867"/>
                <a:gd name="T23" fmla="*/ 1389 h 1637"/>
                <a:gd name="T24" fmla="*/ 843 w 867"/>
                <a:gd name="T25" fmla="*/ 1637 h 1637"/>
                <a:gd name="T26" fmla="*/ 867 w 867"/>
                <a:gd name="T27" fmla="*/ 1613 h 1637"/>
                <a:gd name="T28" fmla="*/ 831 w 867"/>
                <a:gd name="T29" fmla="*/ 1217 h 1637"/>
                <a:gd name="T30" fmla="*/ 76 w 867"/>
                <a:gd name="T31" fmla="*/ 1243 h 1637"/>
                <a:gd name="T32" fmla="*/ 228 w 867"/>
                <a:gd name="T33" fmla="*/ 1326 h 1637"/>
                <a:gd name="T34" fmla="*/ 48 w 867"/>
                <a:gd name="T35" fmla="*/ 1340 h 1637"/>
                <a:gd name="T36" fmla="*/ 458 w 867"/>
                <a:gd name="T37" fmla="*/ 1410 h 1637"/>
                <a:gd name="T38" fmla="*/ 434 w 867"/>
                <a:gd name="T39" fmla="*/ 974 h 1637"/>
                <a:gd name="T40" fmla="*/ 410 w 867"/>
                <a:gd name="T41" fmla="*/ 1410 h 1637"/>
                <a:gd name="T42" fmla="*/ 281 w 867"/>
                <a:gd name="T43" fmla="*/ 1364 h 1637"/>
                <a:gd name="T44" fmla="*/ 237 w 867"/>
                <a:gd name="T45" fmla="*/ 981 h 1637"/>
                <a:gd name="T46" fmla="*/ 262 w 867"/>
                <a:gd name="T47" fmla="*/ 254 h 1637"/>
                <a:gd name="T48" fmla="*/ 483 w 867"/>
                <a:gd name="T49" fmla="*/ 230 h 1637"/>
                <a:gd name="T50" fmla="*/ 290 w 867"/>
                <a:gd name="T51" fmla="*/ 206 h 1637"/>
                <a:gd name="T52" fmla="*/ 434 w 867"/>
                <a:gd name="T53" fmla="*/ 55 h 1637"/>
                <a:gd name="T54" fmla="*/ 562 w 867"/>
                <a:gd name="T55" fmla="*/ 206 h 1637"/>
                <a:gd name="T56" fmla="*/ 562 w 867"/>
                <a:gd name="T57" fmla="*/ 254 h 1637"/>
                <a:gd name="T58" fmla="*/ 666 w 867"/>
                <a:gd name="T59" fmla="*/ 512 h 1637"/>
                <a:gd name="T60" fmla="*/ 630 w 867"/>
                <a:gd name="T61" fmla="*/ 983 h 1637"/>
                <a:gd name="T62" fmla="*/ 534 w 867"/>
                <a:gd name="T63" fmla="*/ 1410 h 1637"/>
                <a:gd name="T64" fmla="*/ 639 w 867"/>
                <a:gd name="T65" fmla="*/ 1326 h 1637"/>
                <a:gd name="T66" fmla="*/ 791 w 867"/>
                <a:gd name="T67" fmla="*/ 1243 h 1637"/>
                <a:gd name="T68" fmla="*/ 819 w 867"/>
                <a:gd name="T69" fmla="*/ 1546 h 1637"/>
                <a:gd name="T70" fmla="*/ 819 w 867"/>
                <a:gd name="T71" fmla="*/ 1546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7" h="1637">
                  <a:moveTo>
                    <a:pt x="831" y="1217"/>
                  </a:moveTo>
                  <a:cubicBezTo>
                    <a:pt x="679" y="979"/>
                    <a:pt x="679" y="979"/>
                    <a:pt x="679" y="979"/>
                  </a:cubicBezTo>
                  <a:cubicBezTo>
                    <a:pt x="700" y="774"/>
                    <a:pt x="714" y="598"/>
                    <a:pt x="714" y="512"/>
                  </a:cubicBezTo>
                  <a:cubicBezTo>
                    <a:pt x="714" y="333"/>
                    <a:pt x="641" y="205"/>
                    <a:pt x="580" y="129"/>
                  </a:cubicBezTo>
                  <a:cubicBezTo>
                    <a:pt x="514" y="47"/>
                    <a:pt x="449" y="7"/>
                    <a:pt x="446" y="5"/>
                  </a:cubicBezTo>
                  <a:cubicBezTo>
                    <a:pt x="438" y="0"/>
                    <a:pt x="429" y="0"/>
                    <a:pt x="421" y="5"/>
                  </a:cubicBezTo>
                  <a:cubicBezTo>
                    <a:pt x="418" y="7"/>
                    <a:pt x="353" y="47"/>
                    <a:pt x="287" y="129"/>
                  </a:cubicBezTo>
                  <a:cubicBezTo>
                    <a:pt x="226" y="205"/>
                    <a:pt x="154" y="333"/>
                    <a:pt x="154" y="512"/>
                  </a:cubicBezTo>
                  <a:cubicBezTo>
                    <a:pt x="154" y="598"/>
                    <a:pt x="167" y="774"/>
                    <a:pt x="188" y="979"/>
                  </a:cubicBezTo>
                  <a:cubicBezTo>
                    <a:pt x="36" y="1217"/>
                    <a:pt x="36" y="1217"/>
                    <a:pt x="36" y="1217"/>
                  </a:cubicBezTo>
                  <a:cubicBezTo>
                    <a:pt x="12" y="1254"/>
                    <a:pt x="0" y="1296"/>
                    <a:pt x="0" y="1340"/>
                  </a:cubicBezTo>
                  <a:cubicBezTo>
                    <a:pt x="0" y="1613"/>
                    <a:pt x="0" y="1613"/>
                    <a:pt x="0" y="1613"/>
                  </a:cubicBezTo>
                  <a:cubicBezTo>
                    <a:pt x="0" y="1623"/>
                    <a:pt x="6" y="1632"/>
                    <a:pt x="16" y="1635"/>
                  </a:cubicBezTo>
                  <a:cubicBezTo>
                    <a:pt x="19" y="1636"/>
                    <a:pt x="21" y="1637"/>
                    <a:pt x="24" y="1637"/>
                  </a:cubicBezTo>
                  <a:cubicBezTo>
                    <a:pt x="31" y="1637"/>
                    <a:pt x="38" y="1634"/>
                    <a:pt x="43" y="1628"/>
                  </a:cubicBezTo>
                  <a:cubicBezTo>
                    <a:pt x="238" y="1389"/>
                    <a:pt x="238" y="1389"/>
                    <a:pt x="238" y="1389"/>
                  </a:cubicBezTo>
                  <a:cubicBezTo>
                    <a:pt x="252" y="1429"/>
                    <a:pt x="290" y="1458"/>
                    <a:pt x="334" y="1458"/>
                  </a:cubicBezTo>
                  <a:cubicBezTo>
                    <a:pt x="410" y="1458"/>
                    <a:pt x="410" y="1458"/>
                    <a:pt x="410" y="1458"/>
                  </a:cubicBezTo>
                  <a:cubicBezTo>
                    <a:pt x="410" y="1613"/>
                    <a:pt x="410" y="1613"/>
                    <a:pt x="410" y="1613"/>
                  </a:cubicBezTo>
                  <a:cubicBezTo>
                    <a:pt x="410" y="1626"/>
                    <a:pt x="420" y="1637"/>
                    <a:pt x="434" y="1637"/>
                  </a:cubicBezTo>
                  <a:cubicBezTo>
                    <a:pt x="447" y="1637"/>
                    <a:pt x="458" y="1626"/>
                    <a:pt x="458" y="1613"/>
                  </a:cubicBezTo>
                  <a:cubicBezTo>
                    <a:pt x="458" y="1458"/>
                    <a:pt x="458" y="1458"/>
                    <a:pt x="458" y="1458"/>
                  </a:cubicBezTo>
                  <a:cubicBezTo>
                    <a:pt x="534" y="1458"/>
                    <a:pt x="534" y="1458"/>
                    <a:pt x="534" y="1458"/>
                  </a:cubicBezTo>
                  <a:cubicBezTo>
                    <a:pt x="577" y="1458"/>
                    <a:pt x="615" y="1429"/>
                    <a:pt x="629" y="1389"/>
                  </a:cubicBezTo>
                  <a:cubicBezTo>
                    <a:pt x="825" y="1628"/>
                    <a:pt x="825" y="1628"/>
                    <a:pt x="825" y="1628"/>
                  </a:cubicBezTo>
                  <a:cubicBezTo>
                    <a:pt x="829" y="1634"/>
                    <a:pt x="836" y="1637"/>
                    <a:pt x="843" y="1637"/>
                  </a:cubicBezTo>
                  <a:cubicBezTo>
                    <a:pt x="846" y="1637"/>
                    <a:pt x="849" y="1636"/>
                    <a:pt x="851" y="1635"/>
                  </a:cubicBezTo>
                  <a:cubicBezTo>
                    <a:pt x="861" y="1632"/>
                    <a:pt x="867" y="1623"/>
                    <a:pt x="867" y="1613"/>
                  </a:cubicBezTo>
                  <a:cubicBezTo>
                    <a:pt x="867" y="1340"/>
                    <a:pt x="867" y="1340"/>
                    <a:pt x="867" y="1340"/>
                  </a:cubicBezTo>
                  <a:cubicBezTo>
                    <a:pt x="867" y="1296"/>
                    <a:pt x="855" y="1254"/>
                    <a:pt x="831" y="1217"/>
                  </a:cubicBezTo>
                  <a:close/>
                  <a:moveTo>
                    <a:pt x="48" y="1340"/>
                  </a:moveTo>
                  <a:cubicBezTo>
                    <a:pt x="48" y="1305"/>
                    <a:pt x="58" y="1272"/>
                    <a:pt x="76" y="1243"/>
                  </a:cubicBezTo>
                  <a:cubicBezTo>
                    <a:pt x="196" y="1055"/>
                    <a:pt x="196" y="1055"/>
                    <a:pt x="196" y="1055"/>
                  </a:cubicBezTo>
                  <a:cubicBezTo>
                    <a:pt x="206" y="1143"/>
                    <a:pt x="216" y="1235"/>
                    <a:pt x="228" y="1326"/>
                  </a:cubicBezTo>
                  <a:cubicBezTo>
                    <a:pt x="48" y="1546"/>
                    <a:pt x="48" y="1546"/>
                    <a:pt x="48" y="1546"/>
                  </a:cubicBezTo>
                  <a:lnTo>
                    <a:pt x="48" y="1340"/>
                  </a:lnTo>
                  <a:close/>
                  <a:moveTo>
                    <a:pt x="534" y="1410"/>
                  </a:moveTo>
                  <a:cubicBezTo>
                    <a:pt x="458" y="1410"/>
                    <a:pt x="458" y="1410"/>
                    <a:pt x="458" y="1410"/>
                  </a:cubicBezTo>
                  <a:cubicBezTo>
                    <a:pt x="458" y="998"/>
                    <a:pt x="458" y="998"/>
                    <a:pt x="458" y="998"/>
                  </a:cubicBezTo>
                  <a:cubicBezTo>
                    <a:pt x="458" y="985"/>
                    <a:pt x="447" y="974"/>
                    <a:pt x="434" y="974"/>
                  </a:cubicBezTo>
                  <a:cubicBezTo>
                    <a:pt x="420" y="974"/>
                    <a:pt x="410" y="985"/>
                    <a:pt x="410" y="998"/>
                  </a:cubicBezTo>
                  <a:cubicBezTo>
                    <a:pt x="410" y="1410"/>
                    <a:pt x="410" y="1410"/>
                    <a:pt x="410" y="1410"/>
                  </a:cubicBezTo>
                  <a:cubicBezTo>
                    <a:pt x="334" y="1410"/>
                    <a:pt x="334" y="1410"/>
                    <a:pt x="334" y="1410"/>
                  </a:cubicBezTo>
                  <a:cubicBezTo>
                    <a:pt x="307" y="1410"/>
                    <a:pt x="285" y="1390"/>
                    <a:pt x="281" y="1364"/>
                  </a:cubicBezTo>
                  <a:cubicBezTo>
                    <a:pt x="265" y="1235"/>
                    <a:pt x="249" y="1104"/>
                    <a:pt x="237" y="984"/>
                  </a:cubicBezTo>
                  <a:cubicBezTo>
                    <a:pt x="237" y="983"/>
                    <a:pt x="237" y="982"/>
                    <a:pt x="237" y="981"/>
                  </a:cubicBezTo>
                  <a:cubicBezTo>
                    <a:pt x="215" y="775"/>
                    <a:pt x="202" y="598"/>
                    <a:pt x="202" y="512"/>
                  </a:cubicBezTo>
                  <a:cubicBezTo>
                    <a:pt x="202" y="419"/>
                    <a:pt x="222" y="333"/>
                    <a:pt x="262" y="254"/>
                  </a:cubicBezTo>
                  <a:cubicBezTo>
                    <a:pt x="459" y="254"/>
                    <a:pt x="459" y="254"/>
                    <a:pt x="459" y="254"/>
                  </a:cubicBezTo>
                  <a:cubicBezTo>
                    <a:pt x="472" y="254"/>
                    <a:pt x="483" y="244"/>
                    <a:pt x="483" y="230"/>
                  </a:cubicBezTo>
                  <a:cubicBezTo>
                    <a:pt x="483" y="217"/>
                    <a:pt x="472" y="206"/>
                    <a:pt x="459" y="206"/>
                  </a:cubicBezTo>
                  <a:cubicBezTo>
                    <a:pt x="290" y="206"/>
                    <a:pt x="290" y="206"/>
                    <a:pt x="290" y="206"/>
                  </a:cubicBezTo>
                  <a:cubicBezTo>
                    <a:pt x="300" y="191"/>
                    <a:pt x="311" y="175"/>
                    <a:pt x="323" y="161"/>
                  </a:cubicBezTo>
                  <a:cubicBezTo>
                    <a:pt x="368" y="105"/>
                    <a:pt x="413" y="69"/>
                    <a:pt x="434" y="55"/>
                  </a:cubicBezTo>
                  <a:cubicBezTo>
                    <a:pt x="460" y="73"/>
                    <a:pt x="523" y="123"/>
                    <a:pt x="577" y="206"/>
                  </a:cubicBezTo>
                  <a:cubicBezTo>
                    <a:pt x="562" y="206"/>
                    <a:pt x="562" y="206"/>
                    <a:pt x="562" y="206"/>
                  </a:cubicBezTo>
                  <a:cubicBezTo>
                    <a:pt x="548" y="206"/>
                    <a:pt x="538" y="217"/>
                    <a:pt x="538" y="230"/>
                  </a:cubicBezTo>
                  <a:cubicBezTo>
                    <a:pt x="538" y="244"/>
                    <a:pt x="548" y="254"/>
                    <a:pt x="562" y="254"/>
                  </a:cubicBezTo>
                  <a:cubicBezTo>
                    <a:pt x="604" y="254"/>
                    <a:pt x="604" y="254"/>
                    <a:pt x="604" y="254"/>
                  </a:cubicBezTo>
                  <a:cubicBezTo>
                    <a:pt x="640" y="323"/>
                    <a:pt x="666" y="408"/>
                    <a:pt x="666" y="512"/>
                  </a:cubicBezTo>
                  <a:cubicBezTo>
                    <a:pt x="666" y="598"/>
                    <a:pt x="652" y="775"/>
                    <a:pt x="631" y="981"/>
                  </a:cubicBezTo>
                  <a:cubicBezTo>
                    <a:pt x="631" y="982"/>
                    <a:pt x="630" y="983"/>
                    <a:pt x="630" y="983"/>
                  </a:cubicBezTo>
                  <a:cubicBezTo>
                    <a:pt x="618" y="1104"/>
                    <a:pt x="603" y="1235"/>
                    <a:pt x="586" y="1364"/>
                  </a:cubicBezTo>
                  <a:cubicBezTo>
                    <a:pt x="582" y="1390"/>
                    <a:pt x="560" y="1410"/>
                    <a:pt x="534" y="1410"/>
                  </a:cubicBezTo>
                  <a:close/>
                  <a:moveTo>
                    <a:pt x="819" y="1546"/>
                  </a:moveTo>
                  <a:cubicBezTo>
                    <a:pt x="639" y="1326"/>
                    <a:pt x="639" y="1326"/>
                    <a:pt x="639" y="1326"/>
                  </a:cubicBezTo>
                  <a:cubicBezTo>
                    <a:pt x="651" y="1235"/>
                    <a:pt x="662" y="1143"/>
                    <a:pt x="671" y="1055"/>
                  </a:cubicBezTo>
                  <a:cubicBezTo>
                    <a:pt x="791" y="1243"/>
                    <a:pt x="791" y="1243"/>
                    <a:pt x="791" y="1243"/>
                  </a:cubicBezTo>
                  <a:cubicBezTo>
                    <a:pt x="809" y="1272"/>
                    <a:pt x="819" y="1305"/>
                    <a:pt x="819" y="1340"/>
                  </a:cubicBezTo>
                  <a:lnTo>
                    <a:pt x="819" y="1546"/>
                  </a:lnTo>
                  <a:close/>
                  <a:moveTo>
                    <a:pt x="819" y="1546"/>
                  </a:moveTo>
                  <a:cubicBezTo>
                    <a:pt x="819" y="1546"/>
                    <a:pt x="819" y="1546"/>
                    <a:pt x="819" y="15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5" name="Group 74"/>
          <p:cNvGrpSpPr>
            <a:grpSpLocks noChangeAspect="1"/>
          </p:cNvGrpSpPr>
          <p:nvPr/>
        </p:nvGrpSpPr>
        <p:grpSpPr>
          <a:xfrm>
            <a:off x="5248432" y="2548850"/>
            <a:ext cx="430904" cy="426720"/>
            <a:chOff x="7812088" y="2266950"/>
            <a:chExt cx="6702425" cy="6637338"/>
          </a:xfrm>
        </p:grpSpPr>
        <p:sp>
          <p:nvSpPr>
            <p:cNvPr id="76" name="Freeform 92"/>
            <p:cNvSpPr>
              <a:spLocks noEditPoints="1"/>
            </p:cNvSpPr>
            <p:nvPr/>
          </p:nvSpPr>
          <p:spPr bwMode="auto">
            <a:xfrm>
              <a:off x="11164888" y="4402138"/>
              <a:ext cx="3244850" cy="4502150"/>
            </a:xfrm>
            <a:custGeom>
              <a:avLst/>
              <a:gdLst>
                <a:gd name="T0" fmla="*/ 683 w 740"/>
                <a:gd name="T1" fmla="*/ 1018 h 1037"/>
                <a:gd name="T2" fmla="*/ 710 w 740"/>
                <a:gd name="T3" fmla="*/ 1037 h 1037"/>
                <a:gd name="T4" fmla="*/ 717 w 740"/>
                <a:gd name="T5" fmla="*/ 1036 h 1037"/>
                <a:gd name="T6" fmla="*/ 736 w 740"/>
                <a:gd name="T7" fmla="*/ 1002 h 1037"/>
                <a:gd name="T8" fmla="*/ 655 w 740"/>
                <a:gd name="T9" fmla="*/ 300 h 1037"/>
                <a:gd name="T10" fmla="*/ 655 w 740"/>
                <a:gd name="T11" fmla="*/ 27 h 1037"/>
                <a:gd name="T12" fmla="*/ 628 w 740"/>
                <a:gd name="T13" fmla="*/ 0 h 1037"/>
                <a:gd name="T14" fmla="*/ 27 w 740"/>
                <a:gd name="T15" fmla="*/ 0 h 1037"/>
                <a:gd name="T16" fmla="*/ 0 w 740"/>
                <a:gd name="T17" fmla="*/ 27 h 1037"/>
                <a:gd name="T18" fmla="*/ 0 w 740"/>
                <a:gd name="T19" fmla="*/ 191 h 1037"/>
                <a:gd name="T20" fmla="*/ 27 w 740"/>
                <a:gd name="T21" fmla="*/ 218 h 1037"/>
                <a:gd name="T22" fmla="*/ 518 w 740"/>
                <a:gd name="T23" fmla="*/ 218 h 1037"/>
                <a:gd name="T24" fmla="*/ 546 w 740"/>
                <a:gd name="T25" fmla="*/ 191 h 1037"/>
                <a:gd name="T26" fmla="*/ 518 w 740"/>
                <a:gd name="T27" fmla="*/ 163 h 1037"/>
                <a:gd name="T28" fmla="*/ 54 w 740"/>
                <a:gd name="T29" fmla="*/ 163 h 1037"/>
                <a:gd name="T30" fmla="*/ 54 w 740"/>
                <a:gd name="T31" fmla="*/ 54 h 1037"/>
                <a:gd name="T32" fmla="*/ 600 w 740"/>
                <a:gd name="T33" fmla="*/ 54 h 1037"/>
                <a:gd name="T34" fmla="*/ 600 w 740"/>
                <a:gd name="T35" fmla="*/ 300 h 1037"/>
                <a:gd name="T36" fmla="*/ 683 w 740"/>
                <a:gd name="T37" fmla="*/ 1018 h 1037"/>
                <a:gd name="T38" fmla="*/ 683 w 740"/>
                <a:gd name="T39" fmla="*/ 1018 h 1037"/>
                <a:gd name="T40" fmla="*/ 683 w 740"/>
                <a:gd name="T41" fmla="*/ 1018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0" h="1037">
                  <a:moveTo>
                    <a:pt x="683" y="1018"/>
                  </a:moveTo>
                  <a:cubicBezTo>
                    <a:pt x="687" y="1030"/>
                    <a:pt x="698" y="1037"/>
                    <a:pt x="710" y="1037"/>
                  </a:cubicBezTo>
                  <a:cubicBezTo>
                    <a:pt x="712" y="1037"/>
                    <a:pt x="715" y="1037"/>
                    <a:pt x="717" y="1036"/>
                  </a:cubicBezTo>
                  <a:cubicBezTo>
                    <a:pt x="732" y="1032"/>
                    <a:pt x="740" y="1016"/>
                    <a:pt x="736" y="1002"/>
                  </a:cubicBezTo>
                  <a:cubicBezTo>
                    <a:pt x="735" y="999"/>
                    <a:pt x="655" y="727"/>
                    <a:pt x="655" y="300"/>
                  </a:cubicBezTo>
                  <a:cubicBezTo>
                    <a:pt x="655" y="27"/>
                    <a:pt x="655" y="27"/>
                    <a:pt x="655" y="27"/>
                  </a:cubicBezTo>
                  <a:cubicBezTo>
                    <a:pt x="655" y="12"/>
                    <a:pt x="643" y="0"/>
                    <a:pt x="6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ubicBezTo>
                    <a:pt x="518" y="218"/>
                    <a:pt x="518" y="218"/>
                    <a:pt x="518" y="218"/>
                  </a:cubicBezTo>
                  <a:cubicBezTo>
                    <a:pt x="533" y="218"/>
                    <a:pt x="546" y="206"/>
                    <a:pt x="546" y="191"/>
                  </a:cubicBezTo>
                  <a:cubicBezTo>
                    <a:pt x="546" y="176"/>
                    <a:pt x="533" y="163"/>
                    <a:pt x="518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600" y="54"/>
                    <a:pt x="600" y="54"/>
                    <a:pt x="600" y="54"/>
                  </a:cubicBezTo>
                  <a:cubicBezTo>
                    <a:pt x="600" y="300"/>
                    <a:pt x="600" y="300"/>
                    <a:pt x="600" y="300"/>
                  </a:cubicBezTo>
                  <a:cubicBezTo>
                    <a:pt x="600" y="736"/>
                    <a:pt x="680" y="1006"/>
                    <a:pt x="683" y="1018"/>
                  </a:cubicBezTo>
                  <a:close/>
                  <a:moveTo>
                    <a:pt x="683" y="1018"/>
                  </a:moveTo>
                  <a:cubicBezTo>
                    <a:pt x="683" y="1018"/>
                    <a:pt x="683" y="1018"/>
                    <a:pt x="683" y="10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Freeform 93"/>
            <p:cNvSpPr>
              <a:spLocks noEditPoints="1"/>
            </p:cNvSpPr>
            <p:nvPr/>
          </p:nvSpPr>
          <p:spPr bwMode="auto">
            <a:xfrm>
              <a:off x="12839700" y="3490913"/>
              <a:ext cx="736600" cy="434975"/>
            </a:xfrm>
            <a:custGeom>
              <a:avLst/>
              <a:gdLst>
                <a:gd name="T0" fmla="*/ 156 w 168"/>
                <a:gd name="T1" fmla="*/ 50 h 100"/>
                <a:gd name="T2" fmla="*/ 158 w 168"/>
                <a:gd name="T3" fmla="*/ 12 h 100"/>
                <a:gd name="T4" fmla="*/ 119 w 168"/>
                <a:gd name="T5" fmla="*/ 10 h 100"/>
                <a:gd name="T6" fmla="*/ 27 w 168"/>
                <a:gd name="T7" fmla="*/ 46 h 100"/>
                <a:gd name="T8" fmla="*/ 0 w 168"/>
                <a:gd name="T9" fmla="*/ 73 h 100"/>
                <a:gd name="T10" fmla="*/ 27 w 168"/>
                <a:gd name="T11" fmla="*/ 100 h 100"/>
                <a:gd name="T12" fmla="*/ 156 w 168"/>
                <a:gd name="T13" fmla="*/ 50 h 100"/>
                <a:gd name="T14" fmla="*/ 156 w 168"/>
                <a:gd name="T15" fmla="*/ 50 h 100"/>
                <a:gd name="T16" fmla="*/ 156 w 168"/>
                <a:gd name="T17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00">
                  <a:moveTo>
                    <a:pt x="156" y="50"/>
                  </a:moveTo>
                  <a:cubicBezTo>
                    <a:pt x="167" y="40"/>
                    <a:pt x="168" y="23"/>
                    <a:pt x="158" y="12"/>
                  </a:cubicBezTo>
                  <a:cubicBezTo>
                    <a:pt x="148" y="0"/>
                    <a:pt x="131" y="0"/>
                    <a:pt x="119" y="10"/>
                  </a:cubicBezTo>
                  <a:cubicBezTo>
                    <a:pt x="94" y="33"/>
                    <a:pt x="61" y="46"/>
                    <a:pt x="27" y="46"/>
                  </a:cubicBezTo>
                  <a:cubicBezTo>
                    <a:pt x="12" y="46"/>
                    <a:pt x="0" y="58"/>
                    <a:pt x="0" y="73"/>
                  </a:cubicBezTo>
                  <a:cubicBezTo>
                    <a:pt x="0" y="88"/>
                    <a:pt x="12" y="100"/>
                    <a:pt x="27" y="100"/>
                  </a:cubicBezTo>
                  <a:cubicBezTo>
                    <a:pt x="75" y="100"/>
                    <a:pt x="121" y="82"/>
                    <a:pt x="156" y="50"/>
                  </a:cubicBezTo>
                  <a:close/>
                  <a:moveTo>
                    <a:pt x="156" y="50"/>
                  </a:moveTo>
                  <a:cubicBezTo>
                    <a:pt x="156" y="50"/>
                    <a:pt x="156" y="50"/>
                    <a:pt x="156" y="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Freeform 96"/>
            <p:cNvSpPr>
              <a:spLocks noEditPoints="1"/>
            </p:cNvSpPr>
            <p:nvPr/>
          </p:nvSpPr>
          <p:spPr bwMode="auto">
            <a:xfrm>
              <a:off x="9250363" y="3690938"/>
              <a:ext cx="236537" cy="473075"/>
            </a:xfrm>
            <a:custGeom>
              <a:avLst/>
              <a:gdLst>
                <a:gd name="T0" fmla="*/ 54 w 54"/>
                <a:gd name="T1" fmla="*/ 82 h 109"/>
                <a:gd name="T2" fmla="*/ 54 w 54"/>
                <a:gd name="T3" fmla="*/ 27 h 109"/>
                <a:gd name="T4" fmla="*/ 27 w 54"/>
                <a:gd name="T5" fmla="*/ 0 h 109"/>
                <a:gd name="T6" fmla="*/ 0 w 54"/>
                <a:gd name="T7" fmla="*/ 27 h 109"/>
                <a:gd name="T8" fmla="*/ 0 w 54"/>
                <a:gd name="T9" fmla="*/ 82 h 109"/>
                <a:gd name="T10" fmla="*/ 27 w 54"/>
                <a:gd name="T11" fmla="*/ 109 h 109"/>
                <a:gd name="T12" fmla="*/ 54 w 54"/>
                <a:gd name="T13" fmla="*/ 82 h 109"/>
                <a:gd name="T14" fmla="*/ 54 w 54"/>
                <a:gd name="T15" fmla="*/ 82 h 109"/>
                <a:gd name="T16" fmla="*/ 54 w 54"/>
                <a:gd name="T17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09">
                  <a:moveTo>
                    <a:pt x="54" y="82"/>
                  </a:move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lose/>
                  <a:moveTo>
                    <a:pt x="54" y="82"/>
                  </a:moveTo>
                  <a:cubicBezTo>
                    <a:pt x="54" y="82"/>
                    <a:pt x="54" y="82"/>
                    <a:pt x="54" y="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9" name="Freeform 97"/>
            <p:cNvSpPr>
              <a:spLocks noEditPoints="1"/>
            </p:cNvSpPr>
            <p:nvPr/>
          </p:nvSpPr>
          <p:spPr bwMode="auto">
            <a:xfrm>
              <a:off x="7812088" y="2740025"/>
              <a:ext cx="3589337" cy="6164263"/>
            </a:xfrm>
            <a:custGeom>
              <a:avLst/>
              <a:gdLst>
                <a:gd name="T0" fmla="*/ 27 w 819"/>
                <a:gd name="T1" fmla="*/ 1420 h 1420"/>
                <a:gd name="T2" fmla="*/ 710 w 819"/>
                <a:gd name="T3" fmla="*/ 1420 h 1420"/>
                <a:gd name="T4" fmla="*/ 736 w 819"/>
                <a:gd name="T5" fmla="*/ 1401 h 1420"/>
                <a:gd name="T6" fmla="*/ 819 w 819"/>
                <a:gd name="T7" fmla="*/ 683 h 1420"/>
                <a:gd name="T8" fmla="*/ 804 w 819"/>
                <a:gd name="T9" fmla="*/ 658 h 1420"/>
                <a:gd name="T10" fmla="*/ 601 w 819"/>
                <a:gd name="T11" fmla="*/ 557 h 1420"/>
                <a:gd name="T12" fmla="*/ 601 w 819"/>
                <a:gd name="T13" fmla="*/ 28 h 1420"/>
                <a:gd name="T14" fmla="*/ 573 w 819"/>
                <a:gd name="T15" fmla="*/ 0 h 1420"/>
                <a:gd name="T16" fmla="*/ 546 w 819"/>
                <a:gd name="T17" fmla="*/ 28 h 1420"/>
                <a:gd name="T18" fmla="*/ 546 w 819"/>
                <a:gd name="T19" fmla="*/ 61 h 1420"/>
                <a:gd name="T20" fmla="*/ 239 w 819"/>
                <a:gd name="T21" fmla="*/ 138 h 1420"/>
                <a:gd name="T22" fmla="*/ 218 w 819"/>
                <a:gd name="T23" fmla="*/ 164 h 1420"/>
                <a:gd name="T24" fmla="*/ 218 w 819"/>
                <a:gd name="T25" fmla="*/ 301 h 1420"/>
                <a:gd name="T26" fmla="*/ 246 w 819"/>
                <a:gd name="T27" fmla="*/ 328 h 1420"/>
                <a:gd name="T28" fmla="*/ 273 w 819"/>
                <a:gd name="T29" fmla="*/ 301 h 1420"/>
                <a:gd name="T30" fmla="*/ 273 w 819"/>
                <a:gd name="T31" fmla="*/ 185 h 1420"/>
                <a:gd name="T32" fmla="*/ 546 w 819"/>
                <a:gd name="T33" fmla="*/ 117 h 1420"/>
                <a:gd name="T34" fmla="*/ 546 w 819"/>
                <a:gd name="T35" fmla="*/ 574 h 1420"/>
                <a:gd name="T36" fmla="*/ 561 w 819"/>
                <a:gd name="T37" fmla="*/ 598 h 1420"/>
                <a:gd name="T38" fmla="*/ 765 w 819"/>
                <a:gd name="T39" fmla="*/ 700 h 1420"/>
                <a:gd name="T40" fmla="*/ 689 w 819"/>
                <a:gd name="T41" fmla="*/ 1366 h 1420"/>
                <a:gd name="T42" fmla="*/ 55 w 819"/>
                <a:gd name="T43" fmla="*/ 1366 h 1420"/>
                <a:gd name="T44" fmla="*/ 55 w 819"/>
                <a:gd name="T45" fmla="*/ 390 h 1420"/>
                <a:gd name="T46" fmla="*/ 437 w 819"/>
                <a:gd name="T47" fmla="*/ 486 h 1420"/>
                <a:gd name="T48" fmla="*/ 437 w 819"/>
                <a:gd name="T49" fmla="*/ 1284 h 1420"/>
                <a:gd name="T50" fmla="*/ 464 w 819"/>
                <a:gd name="T51" fmla="*/ 1311 h 1420"/>
                <a:gd name="T52" fmla="*/ 492 w 819"/>
                <a:gd name="T53" fmla="*/ 1284 h 1420"/>
                <a:gd name="T54" fmla="*/ 492 w 819"/>
                <a:gd name="T55" fmla="*/ 464 h 1420"/>
                <a:gd name="T56" fmla="*/ 471 w 819"/>
                <a:gd name="T57" fmla="*/ 438 h 1420"/>
                <a:gd name="T58" fmla="*/ 34 w 819"/>
                <a:gd name="T59" fmla="*/ 329 h 1420"/>
                <a:gd name="T60" fmla="*/ 11 w 819"/>
                <a:gd name="T61" fmla="*/ 334 h 1420"/>
                <a:gd name="T62" fmla="*/ 0 w 819"/>
                <a:gd name="T63" fmla="*/ 355 h 1420"/>
                <a:gd name="T64" fmla="*/ 0 w 819"/>
                <a:gd name="T65" fmla="*/ 1393 h 1420"/>
                <a:gd name="T66" fmla="*/ 27 w 819"/>
                <a:gd name="T67" fmla="*/ 1420 h 1420"/>
                <a:gd name="T68" fmla="*/ 27 w 819"/>
                <a:gd name="T69" fmla="*/ 1420 h 1420"/>
                <a:gd name="T70" fmla="*/ 27 w 819"/>
                <a:gd name="T71" fmla="*/ 1420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9" h="1420">
                  <a:moveTo>
                    <a:pt x="27" y="1420"/>
                  </a:moveTo>
                  <a:cubicBezTo>
                    <a:pt x="710" y="1420"/>
                    <a:pt x="710" y="1420"/>
                    <a:pt x="710" y="1420"/>
                  </a:cubicBezTo>
                  <a:cubicBezTo>
                    <a:pt x="722" y="1420"/>
                    <a:pt x="733" y="1412"/>
                    <a:pt x="736" y="1401"/>
                  </a:cubicBezTo>
                  <a:cubicBezTo>
                    <a:pt x="740" y="1389"/>
                    <a:pt x="819" y="1119"/>
                    <a:pt x="819" y="683"/>
                  </a:cubicBezTo>
                  <a:cubicBezTo>
                    <a:pt x="819" y="673"/>
                    <a:pt x="813" y="663"/>
                    <a:pt x="804" y="658"/>
                  </a:cubicBezTo>
                  <a:cubicBezTo>
                    <a:pt x="601" y="557"/>
                    <a:pt x="601" y="557"/>
                    <a:pt x="601" y="557"/>
                  </a:cubicBezTo>
                  <a:cubicBezTo>
                    <a:pt x="601" y="28"/>
                    <a:pt x="601" y="28"/>
                    <a:pt x="601" y="28"/>
                  </a:cubicBezTo>
                  <a:cubicBezTo>
                    <a:pt x="601" y="12"/>
                    <a:pt x="589" y="0"/>
                    <a:pt x="573" y="0"/>
                  </a:cubicBezTo>
                  <a:cubicBezTo>
                    <a:pt x="558" y="0"/>
                    <a:pt x="546" y="12"/>
                    <a:pt x="546" y="28"/>
                  </a:cubicBezTo>
                  <a:cubicBezTo>
                    <a:pt x="546" y="61"/>
                    <a:pt x="546" y="61"/>
                    <a:pt x="546" y="61"/>
                  </a:cubicBezTo>
                  <a:cubicBezTo>
                    <a:pt x="239" y="138"/>
                    <a:pt x="239" y="138"/>
                    <a:pt x="239" y="138"/>
                  </a:cubicBezTo>
                  <a:cubicBezTo>
                    <a:pt x="227" y="141"/>
                    <a:pt x="218" y="152"/>
                    <a:pt x="218" y="164"/>
                  </a:cubicBezTo>
                  <a:cubicBezTo>
                    <a:pt x="218" y="301"/>
                    <a:pt x="218" y="301"/>
                    <a:pt x="218" y="301"/>
                  </a:cubicBezTo>
                  <a:cubicBezTo>
                    <a:pt x="218" y="316"/>
                    <a:pt x="231" y="328"/>
                    <a:pt x="246" y="328"/>
                  </a:cubicBezTo>
                  <a:cubicBezTo>
                    <a:pt x="261" y="328"/>
                    <a:pt x="273" y="316"/>
                    <a:pt x="273" y="301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546" y="117"/>
                    <a:pt x="546" y="117"/>
                    <a:pt x="546" y="117"/>
                  </a:cubicBezTo>
                  <a:cubicBezTo>
                    <a:pt x="546" y="574"/>
                    <a:pt x="546" y="574"/>
                    <a:pt x="546" y="574"/>
                  </a:cubicBezTo>
                  <a:cubicBezTo>
                    <a:pt x="546" y="584"/>
                    <a:pt x="552" y="593"/>
                    <a:pt x="561" y="598"/>
                  </a:cubicBezTo>
                  <a:cubicBezTo>
                    <a:pt x="765" y="700"/>
                    <a:pt x="765" y="700"/>
                    <a:pt x="765" y="700"/>
                  </a:cubicBezTo>
                  <a:cubicBezTo>
                    <a:pt x="763" y="1053"/>
                    <a:pt x="707" y="1297"/>
                    <a:pt x="689" y="1366"/>
                  </a:cubicBezTo>
                  <a:cubicBezTo>
                    <a:pt x="55" y="1366"/>
                    <a:pt x="55" y="1366"/>
                    <a:pt x="55" y="1366"/>
                  </a:cubicBezTo>
                  <a:cubicBezTo>
                    <a:pt x="55" y="390"/>
                    <a:pt x="55" y="390"/>
                    <a:pt x="55" y="390"/>
                  </a:cubicBezTo>
                  <a:cubicBezTo>
                    <a:pt x="437" y="486"/>
                    <a:pt x="437" y="486"/>
                    <a:pt x="437" y="486"/>
                  </a:cubicBezTo>
                  <a:cubicBezTo>
                    <a:pt x="437" y="1284"/>
                    <a:pt x="437" y="1284"/>
                    <a:pt x="437" y="1284"/>
                  </a:cubicBezTo>
                  <a:cubicBezTo>
                    <a:pt x="437" y="1299"/>
                    <a:pt x="449" y="1311"/>
                    <a:pt x="464" y="1311"/>
                  </a:cubicBezTo>
                  <a:cubicBezTo>
                    <a:pt x="479" y="1311"/>
                    <a:pt x="492" y="1299"/>
                    <a:pt x="492" y="1284"/>
                  </a:cubicBezTo>
                  <a:cubicBezTo>
                    <a:pt x="492" y="464"/>
                    <a:pt x="492" y="464"/>
                    <a:pt x="492" y="464"/>
                  </a:cubicBezTo>
                  <a:cubicBezTo>
                    <a:pt x="492" y="452"/>
                    <a:pt x="483" y="441"/>
                    <a:pt x="471" y="438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26" y="327"/>
                    <a:pt x="17" y="328"/>
                    <a:pt x="11" y="334"/>
                  </a:cubicBezTo>
                  <a:cubicBezTo>
                    <a:pt x="4" y="339"/>
                    <a:pt x="0" y="347"/>
                    <a:pt x="0" y="355"/>
                  </a:cubicBezTo>
                  <a:cubicBezTo>
                    <a:pt x="0" y="1393"/>
                    <a:pt x="0" y="1393"/>
                    <a:pt x="0" y="1393"/>
                  </a:cubicBezTo>
                  <a:cubicBezTo>
                    <a:pt x="0" y="1408"/>
                    <a:pt x="12" y="1420"/>
                    <a:pt x="27" y="1420"/>
                  </a:cubicBezTo>
                  <a:close/>
                  <a:moveTo>
                    <a:pt x="27" y="1420"/>
                  </a:moveTo>
                  <a:cubicBezTo>
                    <a:pt x="27" y="1420"/>
                    <a:pt x="27" y="1420"/>
                    <a:pt x="27" y="14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98"/>
            <p:cNvSpPr>
              <a:spLocks noEditPoints="1"/>
            </p:cNvSpPr>
            <p:nvPr/>
          </p:nvSpPr>
          <p:spPr bwMode="auto">
            <a:xfrm>
              <a:off x="9728200" y="3690938"/>
              <a:ext cx="241300" cy="473075"/>
            </a:xfrm>
            <a:custGeom>
              <a:avLst/>
              <a:gdLst>
                <a:gd name="T0" fmla="*/ 55 w 55"/>
                <a:gd name="T1" fmla="*/ 82 h 109"/>
                <a:gd name="T2" fmla="*/ 55 w 55"/>
                <a:gd name="T3" fmla="*/ 27 h 109"/>
                <a:gd name="T4" fmla="*/ 27 w 55"/>
                <a:gd name="T5" fmla="*/ 0 h 109"/>
                <a:gd name="T6" fmla="*/ 0 w 55"/>
                <a:gd name="T7" fmla="*/ 27 h 109"/>
                <a:gd name="T8" fmla="*/ 0 w 55"/>
                <a:gd name="T9" fmla="*/ 82 h 109"/>
                <a:gd name="T10" fmla="*/ 27 w 55"/>
                <a:gd name="T11" fmla="*/ 109 h 109"/>
                <a:gd name="T12" fmla="*/ 55 w 55"/>
                <a:gd name="T13" fmla="*/ 82 h 109"/>
                <a:gd name="T14" fmla="*/ 55 w 55"/>
                <a:gd name="T15" fmla="*/ 82 h 109"/>
                <a:gd name="T16" fmla="*/ 55 w 55"/>
                <a:gd name="T17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09">
                  <a:moveTo>
                    <a:pt x="55" y="82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5" y="97"/>
                    <a:pt x="55" y="82"/>
                  </a:cubicBezTo>
                  <a:close/>
                  <a:moveTo>
                    <a:pt x="55" y="82"/>
                  </a:moveTo>
                  <a:cubicBezTo>
                    <a:pt x="55" y="82"/>
                    <a:pt x="55" y="82"/>
                    <a:pt x="55" y="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99"/>
            <p:cNvSpPr>
              <a:spLocks noEditPoints="1"/>
            </p:cNvSpPr>
            <p:nvPr/>
          </p:nvSpPr>
          <p:spPr bwMode="auto">
            <a:xfrm>
              <a:off x="11164888" y="2266950"/>
              <a:ext cx="3349625" cy="1897063"/>
            </a:xfrm>
            <a:custGeom>
              <a:avLst/>
              <a:gdLst>
                <a:gd name="T0" fmla="*/ 0 w 764"/>
                <a:gd name="T1" fmla="*/ 300 h 437"/>
                <a:gd name="T2" fmla="*/ 136 w 764"/>
                <a:gd name="T3" fmla="*/ 437 h 437"/>
                <a:gd name="T4" fmla="*/ 273 w 764"/>
                <a:gd name="T5" fmla="*/ 300 h 437"/>
                <a:gd name="T6" fmla="*/ 245 w 764"/>
                <a:gd name="T7" fmla="*/ 273 h 437"/>
                <a:gd name="T8" fmla="*/ 218 w 764"/>
                <a:gd name="T9" fmla="*/ 300 h 437"/>
                <a:gd name="T10" fmla="*/ 136 w 764"/>
                <a:gd name="T11" fmla="*/ 382 h 437"/>
                <a:gd name="T12" fmla="*/ 54 w 764"/>
                <a:gd name="T13" fmla="*/ 300 h 437"/>
                <a:gd name="T14" fmla="*/ 120 w 764"/>
                <a:gd name="T15" fmla="*/ 220 h 437"/>
                <a:gd name="T16" fmla="*/ 138 w 764"/>
                <a:gd name="T17" fmla="*/ 206 h 437"/>
                <a:gd name="T18" fmla="*/ 140 w 764"/>
                <a:gd name="T19" fmla="*/ 183 h 437"/>
                <a:gd name="T20" fmla="*/ 136 w 764"/>
                <a:gd name="T21" fmla="*/ 164 h 437"/>
                <a:gd name="T22" fmla="*/ 191 w 764"/>
                <a:gd name="T23" fmla="*/ 109 h 437"/>
                <a:gd name="T24" fmla="*/ 237 w 764"/>
                <a:gd name="T25" fmla="*/ 136 h 437"/>
                <a:gd name="T26" fmla="*/ 262 w 764"/>
                <a:gd name="T27" fmla="*/ 149 h 437"/>
                <a:gd name="T28" fmla="*/ 286 w 764"/>
                <a:gd name="T29" fmla="*/ 134 h 437"/>
                <a:gd name="T30" fmla="*/ 409 w 764"/>
                <a:gd name="T31" fmla="*/ 55 h 437"/>
                <a:gd name="T32" fmla="*/ 546 w 764"/>
                <a:gd name="T33" fmla="*/ 191 h 437"/>
                <a:gd name="T34" fmla="*/ 545 w 764"/>
                <a:gd name="T35" fmla="*/ 204 h 437"/>
                <a:gd name="T36" fmla="*/ 558 w 764"/>
                <a:gd name="T37" fmla="*/ 230 h 437"/>
                <a:gd name="T38" fmla="*/ 586 w 764"/>
                <a:gd name="T39" fmla="*/ 230 h 437"/>
                <a:gd name="T40" fmla="*/ 628 w 764"/>
                <a:gd name="T41" fmla="*/ 218 h 437"/>
                <a:gd name="T42" fmla="*/ 710 w 764"/>
                <a:gd name="T43" fmla="*/ 300 h 437"/>
                <a:gd name="T44" fmla="*/ 628 w 764"/>
                <a:gd name="T45" fmla="*/ 382 h 437"/>
                <a:gd name="T46" fmla="*/ 600 w 764"/>
                <a:gd name="T47" fmla="*/ 410 h 437"/>
                <a:gd name="T48" fmla="*/ 628 w 764"/>
                <a:gd name="T49" fmla="*/ 437 h 437"/>
                <a:gd name="T50" fmla="*/ 764 w 764"/>
                <a:gd name="T51" fmla="*/ 300 h 437"/>
                <a:gd name="T52" fmla="*/ 628 w 764"/>
                <a:gd name="T53" fmla="*/ 164 h 437"/>
                <a:gd name="T54" fmla="*/ 599 w 764"/>
                <a:gd name="T55" fmla="*/ 167 h 437"/>
                <a:gd name="T56" fmla="*/ 409 w 764"/>
                <a:gd name="T57" fmla="*/ 0 h 437"/>
                <a:gd name="T58" fmla="*/ 256 w 764"/>
                <a:gd name="T59" fmla="*/ 77 h 437"/>
                <a:gd name="T60" fmla="*/ 191 w 764"/>
                <a:gd name="T61" fmla="*/ 55 h 437"/>
                <a:gd name="T62" fmla="*/ 82 w 764"/>
                <a:gd name="T63" fmla="*/ 164 h 437"/>
                <a:gd name="T64" fmla="*/ 82 w 764"/>
                <a:gd name="T65" fmla="*/ 175 h 437"/>
                <a:gd name="T66" fmla="*/ 0 w 764"/>
                <a:gd name="T67" fmla="*/ 300 h 437"/>
                <a:gd name="T68" fmla="*/ 0 w 764"/>
                <a:gd name="T69" fmla="*/ 300 h 437"/>
                <a:gd name="T70" fmla="*/ 0 w 764"/>
                <a:gd name="T71" fmla="*/ 30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4" h="437">
                  <a:moveTo>
                    <a:pt x="0" y="300"/>
                  </a:moveTo>
                  <a:cubicBezTo>
                    <a:pt x="0" y="376"/>
                    <a:pt x="61" y="437"/>
                    <a:pt x="136" y="437"/>
                  </a:cubicBezTo>
                  <a:cubicBezTo>
                    <a:pt x="211" y="437"/>
                    <a:pt x="273" y="376"/>
                    <a:pt x="273" y="300"/>
                  </a:cubicBezTo>
                  <a:cubicBezTo>
                    <a:pt x="273" y="285"/>
                    <a:pt x="260" y="273"/>
                    <a:pt x="245" y="273"/>
                  </a:cubicBezTo>
                  <a:cubicBezTo>
                    <a:pt x="230" y="273"/>
                    <a:pt x="218" y="285"/>
                    <a:pt x="218" y="300"/>
                  </a:cubicBezTo>
                  <a:cubicBezTo>
                    <a:pt x="218" y="346"/>
                    <a:pt x="181" y="382"/>
                    <a:pt x="136" y="382"/>
                  </a:cubicBezTo>
                  <a:cubicBezTo>
                    <a:pt x="91" y="382"/>
                    <a:pt x="54" y="346"/>
                    <a:pt x="54" y="300"/>
                  </a:cubicBezTo>
                  <a:cubicBezTo>
                    <a:pt x="54" y="262"/>
                    <a:pt x="82" y="228"/>
                    <a:pt x="120" y="220"/>
                  </a:cubicBezTo>
                  <a:cubicBezTo>
                    <a:pt x="128" y="219"/>
                    <a:pt x="135" y="214"/>
                    <a:pt x="138" y="206"/>
                  </a:cubicBezTo>
                  <a:cubicBezTo>
                    <a:pt x="142" y="199"/>
                    <a:pt x="143" y="191"/>
                    <a:pt x="140" y="183"/>
                  </a:cubicBezTo>
                  <a:cubicBezTo>
                    <a:pt x="137" y="177"/>
                    <a:pt x="136" y="170"/>
                    <a:pt x="136" y="164"/>
                  </a:cubicBezTo>
                  <a:cubicBezTo>
                    <a:pt x="136" y="134"/>
                    <a:pt x="161" y="109"/>
                    <a:pt x="191" y="109"/>
                  </a:cubicBezTo>
                  <a:cubicBezTo>
                    <a:pt x="210" y="109"/>
                    <a:pt x="227" y="119"/>
                    <a:pt x="237" y="136"/>
                  </a:cubicBezTo>
                  <a:cubicBezTo>
                    <a:pt x="243" y="145"/>
                    <a:pt x="252" y="150"/>
                    <a:pt x="262" y="149"/>
                  </a:cubicBezTo>
                  <a:cubicBezTo>
                    <a:pt x="272" y="149"/>
                    <a:pt x="281" y="143"/>
                    <a:pt x="286" y="134"/>
                  </a:cubicBezTo>
                  <a:cubicBezTo>
                    <a:pt x="308" y="86"/>
                    <a:pt x="356" y="55"/>
                    <a:pt x="409" y="55"/>
                  </a:cubicBezTo>
                  <a:cubicBezTo>
                    <a:pt x="484" y="55"/>
                    <a:pt x="546" y="116"/>
                    <a:pt x="546" y="191"/>
                  </a:cubicBezTo>
                  <a:cubicBezTo>
                    <a:pt x="546" y="196"/>
                    <a:pt x="545" y="200"/>
                    <a:pt x="545" y="204"/>
                  </a:cubicBezTo>
                  <a:cubicBezTo>
                    <a:pt x="544" y="214"/>
                    <a:pt x="549" y="224"/>
                    <a:pt x="558" y="230"/>
                  </a:cubicBezTo>
                  <a:cubicBezTo>
                    <a:pt x="566" y="235"/>
                    <a:pt x="577" y="235"/>
                    <a:pt x="586" y="230"/>
                  </a:cubicBezTo>
                  <a:cubicBezTo>
                    <a:pt x="599" y="222"/>
                    <a:pt x="613" y="218"/>
                    <a:pt x="628" y="218"/>
                  </a:cubicBezTo>
                  <a:cubicBezTo>
                    <a:pt x="673" y="218"/>
                    <a:pt x="710" y="255"/>
                    <a:pt x="710" y="300"/>
                  </a:cubicBezTo>
                  <a:cubicBezTo>
                    <a:pt x="710" y="346"/>
                    <a:pt x="673" y="382"/>
                    <a:pt x="628" y="382"/>
                  </a:cubicBezTo>
                  <a:cubicBezTo>
                    <a:pt x="613" y="382"/>
                    <a:pt x="600" y="395"/>
                    <a:pt x="600" y="410"/>
                  </a:cubicBezTo>
                  <a:cubicBezTo>
                    <a:pt x="600" y="425"/>
                    <a:pt x="613" y="437"/>
                    <a:pt x="628" y="437"/>
                  </a:cubicBezTo>
                  <a:cubicBezTo>
                    <a:pt x="703" y="437"/>
                    <a:pt x="764" y="376"/>
                    <a:pt x="764" y="300"/>
                  </a:cubicBezTo>
                  <a:cubicBezTo>
                    <a:pt x="764" y="225"/>
                    <a:pt x="703" y="164"/>
                    <a:pt x="628" y="164"/>
                  </a:cubicBezTo>
                  <a:cubicBezTo>
                    <a:pt x="618" y="164"/>
                    <a:pt x="608" y="165"/>
                    <a:pt x="599" y="167"/>
                  </a:cubicBezTo>
                  <a:cubicBezTo>
                    <a:pt x="587" y="73"/>
                    <a:pt x="506" y="0"/>
                    <a:pt x="409" y="0"/>
                  </a:cubicBezTo>
                  <a:cubicBezTo>
                    <a:pt x="349" y="0"/>
                    <a:pt x="292" y="29"/>
                    <a:pt x="256" y="77"/>
                  </a:cubicBezTo>
                  <a:cubicBezTo>
                    <a:pt x="238" y="62"/>
                    <a:pt x="215" y="55"/>
                    <a:pt x="191" y="55"/>
                  </a:cubicBezTo>
                  <a:cubicBezTo>
                    <a:pt x="130" y="55"/>
                    <a:pt x="82" y="104"/>
                    <a:pt x="82" y="164"/>
                  </a:cubicBezTo>
                  <a:cubicBezTo>
                    <a:pt x="82" y="168"/>
                    <a:pt x="82" y="171"/>
                    <a:pt x="82" y="175"/>
                  </a:cubicBezTo>
                  <a:cubicBezTo>
                    <a:pt x="33" y="196"/>
                    <a:pt x="0" y="245"/>
                    <a:pt x="0" y="300"/>
                  </a:cubicBezTo>
                  <a:close/>
                  <a:moveTo>
                    <a:pt x="0" y="300"/>
                  </a:moveTo>
                  <a:cubicBezTo>
                    <a:pt x="0" y="300"/>
                    <a:pt x="0" y="300"/>
                    <a:pt x="0" y="30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Freeform: Shape 81"/>
            <p:cNvSpPr/>
            <p:nvPr/>
          </p:nvSpPr>
          <p:spPr>
            <a:xfrm>
              <a:off x="8315971" y="5366146"/>
              <a:ext cx="1172517" cy="2574133"/>
            </a:xfrm>
            <a:custGeom>
              <a:avLst/>
              <a:gdLst>
                <a:gd name="connsiteX0" fmla="*/ 667012 w 1172517"/>
                <a:gd name="connsiteY0" fmla="*/ 2081214 h 2574133"/>
                <a:gd name="connsiteX1" fmla="*/ 1172517 w 1172517"/>
                <a:gd name="connsiteY1" fmla="*/ 2081214 h 2574133"/>
                <a:gd name="connsiteX2" fmla="*/ 1172517 w 1172517"/>
                <a:gd name="connsiteY2" fmla="*/ 2574133 h 2574133"/>
                <a:gd name="connsiteX3" fmla="*/ 667012 w 1172517"/>
                <a:gd name="connsiteY3" fmla="*/ 2574133 h 2574133"/>
                <a:gd name="connsiteX4" fmla="*/ 0 w 1172517"/>
                <a:gd name="connsiteY4" fmla="*/ 2081214 h 2574133"/>
                <a:gd name="connsiteX5" fmla="*/ 505505 w 1172517"/>
                <a:gd name="connsiteY5" fmla="*/ 2081214 h 2574133"/>
                <a:gd name="connsiteX6" fmla="*/ 505505 w 1172517"/>
                <a:gd name="connsiteY6" fmla="*/ 2574133 h 2574133"/>
                <a:gd name="connsiteX7" fmla="*/ 0 w 1172517"/>
                <a:gd name="connsiteY7" fmla="*/ 2574133 h 2574133"/>
                <a:gd name="connsiteX8" fmla="*/ 667012 w 1172517"/>
                <a:gd name="connsiteY8" fmla="*/ 1387476 h 2574133"/>
                <a:gd name="connsiteX9" fmla="*/ 1172517 w 1172517"/>
                <a:gd name="connsiteY9" fmla="*/ 1387476 h 2574133"/>
                <a:gd name="connsiteX10" fmla="*/ 1172517 w 1172517"/>
                <a:gd name="connsiteY10" fmla="*/ 1880395 h 2574133"/>
                <a:gd name="connsiteX11" fmla="*/ 667012 w 1172517"/>
                <a:gd name="connsiteY11" fmla="*/ 1880395 h 2574133"/>
                <a:gd name="connsiteX12" fmla="*/ 0 w 1172517"/>
                <a:gd name="connsiteY12" fmla="*/ 1387476 h 2574133"/>
                <a:gd name="connsiteX13" fmla="*/ 505505 w 1172517"/>
                <a:gd name="connsiteY13" fmla="*/ 1387476 h 2574133"/>
                <a:gd name="connsiteX14" fmla="*/ 505505 w 1172517"/>
                <a:gd name="connsiteY14" fmla="*/ 1880395 h 2574133"/>
                <a:gd name="connsiteX15" fmla="*/ 0 w 1172517"/>
                <a:gd name="connsiteY15" fmla="*/ 1880395 h 2574133"/>
                <a:gd name="connsiteX16" fmla="*/ 667012 w 1172517"/>
                <a:gd name="connsiteY16" fmla="*/ 693738 h 2574133"/>
                <a:gd name="connsiteX17" fmla="*/ 1172517 w 1172517"/>
                <a:gd name="connsiteY17" fmla="*/ 693738 h 2574133"/>
                <a:gd name="connsiteX18" fmla="*/ 1172517 w 1172517"/>
                <a:gd name="connsiteY18" fmla="*/ 1186657 h 2574133"/>
                <a:gd name="connsiteX19" fmla="*/ 667012 w 1172517"/>
                <a:gd name="connsiteY19" fmla="*/ 1186657 h 2574133"/>
                <a:gd name="connsiteX20" fmla="*/ 0 w 1172517"/>
                <a:gd name="connsiteY20" fmla="*/ 693738 h 2574133"/>
                <a:gd name="connsiteX21" fmla="*/ 505505 w 1172517"/>
                <a:gd name="connsiteY21" fmla="*/ 693738 h 2574133"/>
                <a:gd name="connsiteX22" fmla="*/ 505505 w 1172517"/>
                <a:gd name="connsiteY22" fmla="*/ 1186657 h 2574133"/>
                <a:gd name="connsiteX23" fmla="*/ 0 w 1172517"/>
                <a:gd name="connsiteY23" fmla="*/ 1186657 h 2574133"/>
                <a:gd name="connsiteX24" fmla="*/ 667012 w 1172517"/>
                <a:gd name="connsiteY24" fmla="*/ 0 h 2574133"/>
                <a:gd name="connsiteX25" fmla="*/ 1172517 w 1172517"/>
                <a:gd name="connsiteY25" fmla="*/ 0 h 2574133"/>
                <a:gd name="connsiteX26" fmla="*/ 1172517 w 1172517"/>
                <a:gd name="connsiteY26" fmla="*/ 492919 h 2574133"/>
                <a:gd name="connsiteX27" fmla="*/ 667012 w 1172517"/>
                <a:gd name="connsiteY27" fmla="*/ 492919 h 2574133"/>
                <a:gd name="connsiteX28" fmla="*/ 0 w 1172517"/>
                <a:gd name="connsiteY28" fmla="*/ 0 h 2574133"/>
                <a:gd name="connsiteX29" fmla="*/ 505505 w 1172517"/>
                <a:gd name="connsiteY29" fmla="*/ 0 h 2574133"/>
                <a:gd name="connsiteX30" fmla="*/ 505505 w 1172517"/>
                <a:gd name="connsiteY30" fmla="*/ 492919 h 2574133"/>
                <a:gd name="connsiteX31" fmla="*/ 0 w 1172517"/>
                <a:gd name="connsiteY31" fmla="*/ 492919 h 257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72517" h="2574133">
                  <a:moveTo>
                    <a:pt x="667012" y="2081214"/>
                  </a:moveTo>
                  <a:lnTo>
                    <a:pt x="1172517" y="2081214"/>
                  </a:lnTo>
                  <a:lnTo>
                    <a:pt x="1172517" y="2574133"/>
                  </a:lnTo>
                  <a:lnTo>
                    <a:pt x="667012" y="2574133"/>
                  </a:lnTo>
                  <a:close/>
                  <a:moveTo>
                    <a:pt x="0" y="2081214"/>
                  </a:moveTo>
                  <a:lnTo>
                    <a:pt x="505505" y="2081214"/>
                  </a:lnTo>
                  <a:lnTo>
                    <a:pt x="505505" y="2574133"/>
                  </a:lnTo>
                  <a:lnTo>
                    <a:pt x="0" y="2574133"/>
                  </a:lnTo>
                  <a:close/>
                  <a:moveTo>
                    <a:pt x="667012" y="1387476"/>
                  </a:moveTo>
                  <a:lnTo>
                    <a:pt x="1172517" y="1387476"/>
                  </a:lnTo>
                  <a:lnTo>
                    <a:pt x="1172517" y="1880395"/>
                  </a:lnTo>
                  <a:lnTo>
                    <a:pt x="667012" y="1880395"/>
                  </a:lnTo>
                  <a:close/>
                  <a:moveTo>
                    <a:pt x="0" y="1387476"/>
                  </a:moveTo>
                  <a:lnTo>
                    <a:pt x="505505" y="1387476"/>
                  </a:lnTo>
                  <a:lnTo>
                    <a:pt x="505505" y="1880395"/>
                  </a:lnTo>
                  <a:lnTo>
                    <a:pt x="0" y="1880395"/>
                  </a:lnTo>
                  <a:close/>
                  <a:moveTo>
                    <a:pt x="667012" y="693738"/>
                  </a:moveTo>
                  <a:lnTo>
                    <a:pt x="1172517" y="693738"/>
                  </a:lnTo>
                  <a:lnTo>
                    <a:pt x="1172517" y="1186657"/>
                  </a:lnTo>
                  <a:lnTo>
                    <a:pt x="667012" y="1186657"/>
                  </a:lnTo>
                  <a:close/>
                  <a:moveTo>
                    <a:pt x="0" y="693738"/>
                  </a:moveTo>
                  <a:lnTo>
                    <a:pt x="505505" y="693738"/>
                  </a:lnTo>
                  <a:lnTo>
                    <a:pt x="505505" y="1186657"/>
                  </a:lnTo>
                  <a:lnTo>
                    <a:pt x="0" y="1186657"/>
                  </a:lnTo>
                  <a:close/>
                  <a:moveTo>
                    <a:pt x="667012" y="0"/>
                  </a:moveTo>
                  <a:lnTo>
                    <a:pt x="1172517" y="0"/>
                  </a:lnTo>
                  <a:lnTo>
                    <a:pt x="1172517" y="492919"/>
                  </a:lnTo>
                  <a:lnTo>
                    <a:pt x="667012" y="492919"/>
                  </a:lnTo>
                  <a:close/>
                  <a:moveTo>
                    <a:pt x="0" y="0"/>
                  </a:moveTo>
                  <a:lnTo>
                    <a:pt x="505505" y="0"/>
                  </a:lnTo>
                  <a:lnTo>
                    <a:pt x="505505" y="492919"/>
                  </a:lnTo>
                  <a:lnTo>
                    <a:pt x="0" y="492919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3" name="Group 82"/>
          <p:cNvGrpSpPr>
            <a:grpSpLocks noChangeAspect="1"/>
          </p:cNvGrpSpPr>
          <p:nvPr/>
        </p:nvGrpSpPr>
        <p:grpSpPr>
          <a:xfrm>
            <a:off x="1487654" y="2580731"/>
            <a:ext cx="485103" cy="426720"/>
            <a:chOff x="8809038" y="2486026"/>
            <a:chExt cx="6872288" cy="6045200"/>
          </a:xfrm>
        </p:grpSpPr>
        <p:sp>
          <p:nvSpPr>
            <p:cNvPr id="84" name="Rectangle 154"/>
            <p:cNvSpPr>
              <a:spLocks noChangeArrowheads="1"/>
            </p:cNvSpPr>
            <p:nvPr/>
          </p:nvSpPr>
          <p:spPr bwMode="auto">
            <a:xfrm>
              <a:off x="13998576" y="7732713"/>
              <a:ext cx="1262063" cy="693738"/>
            </a:xfrm>
            <a:prstGeom prst="rect">
              <a:avLst/>
            </a:prstGeom>
            <a:solidFill>
              <a:srgbClr val="E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Rectangle 155"/>
            <p:cNvSpPr>
              <a:spLocks noChangeArrowheads="1"/>
            </p:cNvSpPr>
            <p:nvPr/>
          </p:nvSpPr>
          <p:spPr bwMode="auto">
            <a:xfrm>
              <a:off x="12315826" y="7732713"/>
              <a:ext cx="1262063" cy="693738"/>
            </a:xfrm>
            <a:prstGeom prst="rect">
              <a:avLst/>
            </a:prstGeom>
            <a:solidFill>
              <a:srgbClr val="E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Rectangle 156"/>
            <p:cNvSpPr>
              <a:spLocks noChangeArrowheads="1"/>
            </p:cNvSpPr>
            <p:nvPr/>
          </p:nvSpPr>
          <p:spPr bwMode="auto">
            <a:xfrm>
              <a:off x="9229726" y="7732713"/>
              <a:ext cx="2665413" cy="693738"/>
            </a:xfrm>
            <a:prstGeom prst="rect">
              <a:avLst/>
            </a:prstGeom>
            <a:solidFill>
              <a:srgbClr val="E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Freeform 157"/>
            <p:cNvSpPr>
              <a:spLocks noEditPoints="1"/>
            </p:cNvSpPr>
            <p:nvPr/>
          </p:nvSpPr>
          <p:spPr bwMode="auto">
            <a:xfrm>
              <a:off x="9229726" y="4743451"/>
              <a:ext cx="2665413" cy="2989263"/>
            </a:xfrm>
            <a:custGeom>
              <a:avLst/>
              <a:gdLst>
                <a:gd name="T0" fmla="*/ 608 w 608"/>
                <a:gd name="T1" fmla="*/ 304 h 688"/>
                <a:gd name="T2" fmla="*/ 608 w 608"/>
                <a:gd name="T3" fmla="*/ 688 h 688"/>
                <a:gd name="T4" fmla="*/ 0 w 608"/>
                <a:gd name="T5" fmla="*/ 688 h 688"/>
                <a:gd name="T6" fmla="*/ 0 w 608"/>
                <a:gd name="T7" fmla="*/ 304 h 688"/>
                <a:gd name="T8" fmla="*/ 89 w 608"/>
                <a:gd name="T9" fmla="*/ 89 h 688"/>
                <a:gd name="T10" fmla="*/ 304 w 608"/>
                <a:gd name="T11" fmla="*/ 0 h 688"/>
                <a:gd name="T12" fmla="*/ 608 w 608"/>
                <a:gd name="T13" fmla="*/ 304 h 688"/>
                <a:gd name="T14" fmla="*/ 608 w 608"/>
                <a:gd name="T15" fmla="*/ 304 h 688"/>
                <a:gd name="T16" fmla="*/ 608 w 608"/>
                <a:gd name="T17" fmla="*/ 3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8" h="688">
                  <a:moveTo>
                    <a:pt x="608" y="304"/>
                  </a:moveTo>
                  <a:cubicBezTo>
                    <a:pt x="608" y="688"/>
                    <a:pt x="608" y="688"/>
                    <a:pt x="608" y="688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220"/>
                    <a:pt x="34" y="144"/>
                    <a:pt x="89" y="89"/>
                  </a:cubicBezTo>
                  <a:cubicBezTo>
                    <a:pt x="144" y="34"/>
                    <a:pt x="220" y="0"/>
                    <a:pt x="304" y="0"/>
                  </a:cubicBezTo>
                  <a:cubicBezTo>
                    <a:pt x="471" y="0"/>
                    <a:pt x="608" y="137"/>
                    <a:pt x="608" y="304"/>
                  </a:cubicBezTo>
                  <a:close/>
                  <a:moveTo>
                    <a:pt x="608" y="304"/>
                  </a:moveTo>
                  <a:cubicBezTo>
                    <a:pt x="608" y="304"/>
                    <a:pt x="608" y="304"/>
                    <a:pt x="608" y="30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8" name="Freeform 158"/>
            <p:cNvSpPr>
              <a:spLocks noEditPoints="1"/>
            </p:cNvSpPr>
            <p:nvPr/>
          </p:nvSpPr>
          <p:spPr bwMode="auto">
            <a:xfrm>
              <a:off x="12315826" y="3494088"/>
              <a:ext cx="1262063" cy="4238625"/>
            </a:xfrm>
            <a:custGeom>
              <a:avLst/>
              <a:gdLst>
                <a:gd name="T0" fmla="*/ 0 w 288"/>
                <a:gd name="T1" fmla="*/ 976 h 976"/>
                <a:gd name="T2" fmla="*/ 0 w 288"/>
                <a:gd name="T3" fmla="*/ 144 h 976"/>
                <a:gd name="T4" fmla="*/ 42 w 288"/>
                <a:gd name="T5" fmla="*/ 42 h 976"/>
                <a:gd name="T6" fmla="*/ 144 w 288"/>
                <a:gd name="T7" fmla="*/ 0 h 976"/>
                <a:gd name="T8" fmla="*/ 288 w 288"/>
                <a:gd name="T9" fmla="*/ 144 h 976"/>
                <a:gd name="T10" fmla="*/ 288 w 288"/>
                <a:gd name="T11" fmla="*/ 976 h 976"/>
                <a:gd name="T12" fmla="*/ 0 w 288"/>
                <a:gd name="T13" fmla="*/ 976 h 976"/>
                <a:gd name="T14" fmla="*/ 0 w 288"/>
                <a:gd name="T15" fmla="*/ 976 h 976"/>
                <a:gd name="T16" fmla="*/ 0 w 288"/>
                <a:gd name="T17" fmla="*/ 976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76">
                  <a:moveTo>
                    <a:pt x="0" y="97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04"/>
                    <a:pt x="16" y="68"/>
                    <a:pt x="42" y="42"/>
                  </a:cubicBezTo>
                  <a:cubicBezTo>
                    <a:pt x="68" y="16"/>
                    <a:pt x="104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976"/>
                    <a:pt x="288" y="976"/>
                    <a:pt x="288" y="976"/>
                  </a:cubicBezTo>
                  <a:lnTo>
                    <a:pt x="0" y="976"/>
                  </a:lnTo>
                  <a:close/>
                  <a:moveTo>
                    <a:pt x="0" y="976"/>
                  </a:moveTo>
                  <a:cubicBezTo>
                    <a:pt x="0" y="976"/>
                    <a:pt x="0" y="976"/>
                    <a:pt x="0" y="9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9" name="Freeform 159"/>
            <p:cNvSpPr>
              <a:spLocks noEditPoints="1"/>
            </p:cNvSpPr>
            <p:nvPr/>
          </p:nvSpPr>
          <p:spPr bwMode="auto">
            <a:xfrm>
              <a:off x="13998576" y="3494088"/>
              <a:ext cx="1262063" cy="4238625"/>
            </a:xfrm>
            <a:custGeom>
              <a:avLst/>
              <a:gdLst>
                <a:gd name="T0" fmla="*/ 0 w 288"/>
                <a:gd name="T1" fmla="*/ 976 h 976"/>
                <a:gd name="T2" fmla="*/ 0 w 288"/>
                <a:gd name="T3" fmla="*/ 144 h 976"/>
                <a:gd name="T4" fmla="*/ 42 w 288"/>
                <a:gd name="T5" fmla="*/ 42 h 976"/>
                <a:gd name="T6" fmla="*/ 144 w 288"/>
                <a:gd name="T7" fmla="*/ 0 h 976"/>
                <a:gd name="T8" fmla="*/ 288 w 288"/>
                <a:gd name="T9" fmla="*/ 144 h 976"/>
                <a:gd name="T10" fmla="*/ 288 w 288"/>
                <a:gd name="T11" fmla="*/ 976 h 976"/>
                <a:gd name="T12" fmla="*/ 0 w 288"/>
                <a:gd name="T13" fmla="*/ 976 h 976"/>
                <a:gd name="T14" fmla="*/ 0 w 288"/>
                <a:gd name="T15" fmla="*/ 976 h 976"/>
                <a:gd name="T16" fmla="*/ 0 w 288"/>
                <a:gd name="T17" fmla="*/ 976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76">
                  <a:moveTo>
                    <a:pt x="0" y="97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04"/>
                    <a:pt x="16" y="68"/>
                    <a:pt x="42" y="42"/>
                  </a:cubicBezTo>
                  <a:cubicBezTo>
                    <a:pt x="68" y="16"/>
                    <a:pt x="104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976"/>
                    <a:pt x="288" y="976"/>
                    <a:pt x="288" y="976"/>
                  </a:cubicBezTo>
                  <a:lnTo>
                    <a:pt x="0" y="976"/>
                  </a:lnTo>
                  <a:close/>
                  <a:moveTo>
                    <a:pt x="0" y="976"/>
                  </a:moveTo>
                  <a:cubicBezTo>
                    <a:pt x="0" y="976"/>
                    <a:pt x="0" y="976"/>
                    <a:pt x="0" y="9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0" name="Freeform 160"/>
            <p:cNvSpPr>
              <a:spLocks noEditPoints="1"/>
            </p:cNvSpPr>
            <p:nvPr/>
          </p:nvSpPr>
          <p:spPr bwMode="auto">
            <a:xfrm>
              <a:off x="8809038" y="2486026"/>
              <a:ext cx="6872288" cy="6045200"/>
            </a:xfrm>
            <a:custGeom>
              <a:avLst/>
              <a:gdLst>
                <a:gd name="T0" fmla="*/ 1496 w 1568"/>
                <a:gd name="T1" fmla="*/ 376 h 1392"/>
                <a:gd name="T2" fmla="*/ 1352 w 1568"/>
                <a:gd name="T3" fmla="*/ 72 h 1392"/>
                <a:gd name="T4" fmla="*/ 448 w 1568"/>
                <a:gd name="T5" fmla="*/ 0 h 1392"/>
                <a:gd name="T6" fmla="*/ 376 w 1568"/>
                <a:gd name="T7" fmla="*/ 497 h 1392"/>
                <a:gd name="T8" fmla="*/ 72 w 1568"/>
                <a:gd name="T9" fmla="*/ 824 h 1392"/>
                <a:gd name="T10" fmla="*/ 0 w 1568"/>
                <a:gd name="T11" fmla="*/ 1344 h 1392"/>
                <a:gd name="T12" fmla="*/ 1568 w 1568"/>
                <a:gd name="T13" fmla="*/ 1392 h 1392"/>
                <a:gd name="T14" fmla="*/ 1496 w 1568"/>
                <a:gd name="T15" fmla="*/ 1344 h 1392"/>
                <a:gd name="T16" fmla="*/ 1448 w 1568"/>
                <a:gd name="T17" fmla="*/ 1344 h 1392"/>
                <a:gd name="T18" fmla="*/ 1208 w 1568"/>
                <a:gd name="T19" fmla="*/ 1232 h 1392"/>
                <a:gd name="T20" fmla="*/ 1448 w 1568"/>
                <a:gd name="T21" fmla="*/ 376 h 1392"/>
                <a:gd name="T22" fmla="*/ 1352 w 1568"/>
                <a:gd name="T23" fmla="*/ 1184 h 1392"/>
                <a:gd name="T24" fmla="*/ 1304 w 1568"/>
                <a:gd name="T25" fmla="*/ 728 h 1392"/>
                <a:gd name="T26" fmla="*/ 1208 w 1568"/>
                <a:gd name="T27" fmla="*/ 1184 h 1392"/>
                <a:gd name="T28" fmla="*/ 1243 w 1568"/>
                <a:gd name="T29" fmla="*/ 291 h 1392"/>
                <a:gd name="T30" fmla="*/ 1448 w 1568"/>
                <a:gd name="T31" fmla="*/ 376 h 1392"/>
                <a:gd name="T32" fmla="*/ 1304 w 1568"/>
                <a:gd name="T33" fmla="*/ 72 h 1392"/>
                <a:gd name="T34" fmla="*/ 1209 w 1568"/>
                <a:gd name="T35" fmla="*/ 257 h 1392"/>
                <a:gd name="T36" fmla="*/ 1160 w 1568"/>
                <a:gd name="T37" fmla="*/ 1344 h 1392"/>
                <a:gd name="T38" fmla="*/ 1112 w 1568"/>
                <a:gd name="T39" fmla="*/ 376 h 1392"/>
                <a:gd name="T40" fmla="*/ 968 w 1568"/>
                <a:gd name="T41" fmla="*/ 72 h 1392"/>
                <a:gd name="T42" fmla="*/ 1280 w 1568"/>
                <a:gd name="T43" fmla="*/ 48 h 1392"/>
                <a:gd name="T44" fmla="*/ 944 w 1568"/>
                <a:gd name="T45" fmla="*/ 256 h 1392"/>
                <a:gd name="T46" fmla="*/ 1064 w 1568"/>
                <a:gd name="T47" fmla="*/ 1184 h 1392"/>
                <a:gd name="T48" fmla="*/ 968 w 1568"/>
                <a:gd name="T49" fmla="*/ 728 h 1392"/>
                <a:gd name="T50" fmla="*/ 920 w 1568"/>
                <a:gd name="T51" fmla="*/ 1184 h 1392"/>
                <a:gd name="T52" fmla="*/ 824 w 1568"/>
                <a:gd name="T53" fmla="*/ 376 h 1392"/>
                <a:gd name="T54" fmla="*/ 944 w 1568"/>
                <a:gd name="T55" fmla="*/ 256 h 1392"/>
                <a:gd name="T56" fmla="*/ 1064 w 1568"/>
                <a:gd name="T57" fmla="*/ 1344 h 1392"/>
                <a:gd name="T58" fmla="*/ 824 w 1568"/>
                <a:gd name="T59" fmla="*/ 1232 h 1392"/>
                <a:gd name="T60" fmla="*/ 448 w 1568"/>
                <a:gd name="T61" fmla="*/ 48 h 1392"/>
                <a:gd name="T62" fmla="*/ 920 w 1568"/>
                <a:gd name="T63" fmla="*/ 72 h 1392"/>
                <a:gd name="T64" fmla="*/ 825 w 1568"/>
                <a:gd name="T65" fmla="*/ 257 h 1392"/>
                <a:gd name="T66" fmla="*/ 776 w 1568"/>
                <a:gd name="T67" fmla="*/ 1344 h 1392"/>
                <a:gd name="T68" fmla="*/ 728 w 1568"/>
                <a:gd name="T69" fmla="*/ 824 h 1392"/>
                <a:gd name="T70" fmla="*/ 424 w 1568"/>
                <a:gd name="T71" fmla="*/ 72 h 1392"/>
                <a:gd name="T72" fmla="*/ 120 w 1568"/>
                <a:gd name="T73" fmla="*/ 1008 h 1392"/>
                <a:gd name="T74" fmla="*/ 608 w 1568"/>
                <a:gd name="T75" fmla="*/ 960 h 1392"/>
                <a:gd name="T76" fmla="*/ 120 w 1568"/>
                <a:gd name="T77" fmla="*/ 824 h 1392"/>
                <a:gd name="T78" fmla="*/ 400 w 1568"/>
                <a:gd name="T79" fmla="*/ 544 h 1392"/>
                <a:gd name="T80" fmla="*/ 680 w 1568"/>
                <a:gd name="T81" fmla="*/ 1184 h 1392"/>
                <a:gd name="T82" fmla="*/ 120 w 1568"/>
                <a:gd name="T83" fmla="*/ 1008 h 1392"/>
                <a:gd name="T84" fmla="*/ 680 w 1568"/>
                <a:gd name="T85" fmla="*/ 1232 h 1392"/>
                <a:gd name="T86" fmla="*/ 120 w 1568"/>
                <a:gd name="T87" fmla="*/ 1344 h 1392"/>
                <a:gd name="T88" fmla="*/ 120 w 1568"/>
                <a:gd name="T89" fmla="*/ 1232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8" h="1392">
                  <a:moveTo>
                    <a:pt x="1496" y="1344"/>
                  </a:moveTo>
                  <a:cubicBezTo>
                    <a:pt x="1496" y="376"/>
                    <a:pt x="1496" y="376"/>
                    <a:pt x="1496" y="376"/>
                  </a:cubicBezTo>
                  <a:cubicBezTo>
                    <a:pt x="1496" y="292"/>
                    <a:pt x="1433" y="221"/>
                    <a:pt x="1352" y="210"/>
                  </a:cubicBezTo>
                  <a:cubicBezTo>
                    <a:pt x="1352" y="72"/>
                    <a:pt x="1352" y="72"/>
                    <a:pt x="1352" y="72"/>
                  </a:cubicBezTo>
                  <a:cubicBezTo>
                    <a:pt x="1352" y="19"/>
                    <a:pt x="1309" y="0"/>
                    <a:pt x="1280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395" y="0"/>
                    <a:pt x="376" y="43"/>
                    <a:pt x="376" y="72"/>
                  </a:cubicBezTo>
                  <a:cubicBezTo>
                    <a:pt x="376" y="497"/>
                    <a:pt x="376" y="497"/>
                    <a:pt x="376" y="497"/>
                  </a:cubicBezTo>
                  <a:cubicBezTo>
                    <a:pt x="298" y="503"/>
                    <a:pt x="225" y="536"/>
                    <a:pt x="168" y="592"/>
                  </a:cubicBezTo>
                  <a:cubicBezTo>
                    <a:pt x="106" y="654"/>
                    <a:pt x="72" y="737"/>
                    <a:pt x="72" y="824"/>
                  </a:cubicBezTo>
                  <a:cubicBezTo>
                    <a:pt x="72" y="1344"/>
                    <a:pt x="72" y="1344"/>
                    <a:pt x="72" y="1344"/>
                  </a:cubicBezTo>
                  <a:cubicBezTo>
                    <a:pt x="0" y="1344"/>
                    <a:pt x="0" y="1344"/>
                    <a:pt x="0" y="1344"/>
                  </a:cubicBezTo>
                  <a:cubicBezTo>
                    <a:pt x="0" y="1392"/>
                    <a:pt x="0" y="1392"/>
                    <a:pt x="0" y="1392"/>
                  </a:cubicBezTo>
                  <a:cubicBezTo>
                    <a:pt x="1568" y="1392"/>
                    <a:pt x="1568" y="1392"/>
                    <a:pt x="1568" y="1392"/>
                  </a:cubicBezTo>
                  <a:cubicBezTo>
                    <a:pt x="1568" y="1344"/>
                    <a:pt x="1568" y="1344"/>
                    <a:pt x="1568" y="1344"/>
                  </a:cubicBezTo>
                  <a:lnTo>
                    <a:pt x="1496" y="1344"/>
                  </a:lnTo>
                  <a:close/>
                  <a:moveTo>
                    <a:pt x="1448" y="1232"/>
                  </a:moveTo>
                  <a:cubicBezTo>
                    <a:pt x="1448" y="1344"/>
                    <a:pt x="1448" y="1344"/>
                    <a:pt x="1448" y="1344"/>
                  </a:cubicBezTo>
                  <a:cubicBezTo>
                    <a:pt x="1208" y="1344"/>
                    <a:pt x="1208" y="1344"/>
                    <a:pt x="1208" y="1344"/>
                  </a:cubicBezTo>
                  <a:cubicBezTo>
                    <a:pt x="1208" y="1232"/>
                    <a:pt x="1208" y="1232"/>
                    <a:pt x="1208" y="1232"/>
                  </a:cubicBezTo>
                  <a:lnTo>
                    <a:pt x="1448" y="1232"/>
                  </a:lnTo>
                  <a:close/>
                  <a:moveTo>
                    <a:pt x="1448" y="376"/>
                  </a:moveTo>
                  <a:cubicBezTo>
                    <a:pt x="1448" y="1184"/>
                    <a:pt x="1448" y="1184"/>
                    <a:pt x="1448" y="1184"/>
                  </a:cubicBezTo>
                  <a:cubicBezTo>
                    <a:pt x="1352" y="1184"/>
                    <a:pt x="1352" y="1184"/>
                    <a:pt x="1352" y="1184"/>
                  </a:cubicBezTo>
                  <a:cubicBezTo>
                    <a:pt x="1352" y="728"/>
                    <a:pt x="1352" y="728"/>
                    <a:pt x="1352" y="728"/>
                  </a:cubicBezTo>
                  <a:cubicBezTo>
                    <a:pt x="1304" y="728"/>
                    <a:pt x="1304" y="728"/>
                    <a:pt x="1304" y="728"/>
                  </a:cubicBezTo>
                  <a:cubicBezTo>
                    <a:pt x="1304" y="1184"/>
                    <a:pt x="1304" y="1184"/>
                    <a:pt x="1304" y="1184"/>
                  </a:cubicBezTo>
                  <a:cubicBezTo>
                    <a:pt x="1208" y="1184"/>
                    <a:pt x="1208" y="1184"/>
                    <a:pt x="1208" y="1184"/>
                  </a:cubicBezTo>
                  <a:cubicBezTo>
                    <a:pt x="1208" y="376"/>
                    <a:pt x="1208" y="376"/>
                    <a:pt x="1208" y="376"/>
                  </a:cubicBezTo>
                  <a:cubicBezTo>
                    <a:pt x="1208" y="344"/>
                    <a:pt x="1221" y="314"/>
                    <a:pt x="1243" y="291"/>
                  </a:cubicBezTo>
                  <a:cubicBezTo>
                    <a:pt x="1266" y="268"/>
                    <a:pt x="1296" y="256"/>
                    <a:pt x="1328" y="256"/>
                  </a:cubicBezTo>
                  <a:cubicBezTo>
                    <a:pt x="1394" y="256"/>
                    <a:pt x="1448" y="310"/>
                    <a:pt x="1448" y="376"/>
                  </a:cubicBezTo>
                  <a:close/>
                  <a:moveTo>
                    <a:pt x="1293" y="51"/>
                  </a:moveTo>
                  <a:cubicBezTo>
                    <a:pt x="1299" y="54"/>
                    <a:pt x="1304" y="59"/>
                    <a:pt x="1304" y="72"/>
                  </a:cubicBezTo>
                  <a:cubicBezTo>
                    <a:pt x="1304" y="210"/>
                    <a:pt x="1304" y="210"/>
                    <a:pt x="1304" y="210"/>
                  </a:cubicBezTo>
                  <a:cubicBezTo>
                    <a:pt x="1268" y="215"/>
                    <a:pt x="1235" y="231"/>
                    <a:pt x="1209" y="257"/>
                  </a:cubicBezTo>
                  <a:cubicBezTo>
                    <a:pt x="1178" y="289"/>
                    <a:pt x="1160" y="331"/>
                    <a:pt x="1160" y="376"/>
                  </a:cubicBezTo>
                  <a:cubicBezTo>
                    <a:pt x="1160" y="1344"/>
                    <a:pt x="1160" y="1344"/>
                    <a:pt x="1160" y="1344"/>
                  </a:cubicBezTo>
                  <a:cubicBezTo>
                    <a:pt x="1112" y="1344"/>
                    <a:pt x="1112" y="1344"/>
                    <a:pt x="1112" y="1344"/>
                  </a:cubicBezTo>
                  <a:cubicBezTo>
                    <a:pt x="1112" y="376"/>
                    <a:pt x="1112" y="376"/>
                    <a:pt x="1112" y="376"/>
                  </a:cubicBezTo>
                  <a:cubicBezTo>
                    <a:pt x="1112" y="292"/>
                    <a:pt x="1049" y="221"/>
                    <a:pt x="968" y="210"/>
                  </a:cubicBezTo>
                  <a:cubicBezTo>
                    <a:pt x="968" y="72"/>
                    <a:pt x="968" y="72"/>
                    <a:pt x="968" y="72"/>
                  </a:cubicBezTo>
                  <a:cubicBezTo>
                    <a:pt x="968" y="63"/>
                    <a:pt x="967" y="55"/>
                    <a:pt x="965" y="48"/>
                  </a:cubicBezTo>
                  <a:cubicBezTo>
                    <a:pt x="1280" y="48"/>
                    <a:pt x="1280" y="48"/>
                    <a:pt x="1280" y="48"/>
                  </a:cubicBezTo>
                  <a:cubicBezTo>
                    <a:pt x="1280" y="48"/>
                    <a:pt x="1287" y="48"/>
                    <a:pt x="1293" y="51"/>
                  </a:cubicBezTo>
                  <a:close/>
                  <a:moveTo>
                    <a:pt x="944" y="256"/>
                  </a:moveTo>
                  <a:cubicBezTo>
                    <a:pt x="1010" y="256"/>
                    <a:pt x="1064" y="310"/>
                    <a:pt x="1064" y="376"/>
                  </a:cubicBezTo>
                  <a:cubicBezTo>
                    <a:pt x="1064" y="1184"/>
                    <a:pt x="1064" y="1184"/>
                    <a:pt x="1064" y="1184"/>
                  </a:cubicBezTo>
                  <a:cubicBezTo>
                    <a:pt x="968" y="1184"/>
                    <a:pt x="968" y="1184"/>
                    <a:pt x="968" y="1184"/>
                  </a:cubicBezTo>
                  <a:cubicBezTo>
                    <a:pt x="968" y="728"/>
                    <a:pt x="968" y="728"/>
                    <a:pt x="968" y="728"/>
                  </a:cubicBezTo>
                  <a:cubicBezTo>
                    <a:pt x="920" y="728"/>
                    <a:pt x="920" y="728"/>
                    <a:pt x="920" y="728"/>
                  </a:cubicBezTo>
                  <a:cubicBezTo>
                    <a:pt x="920" y="1184"/>
                    <a:pt x="920" y="1184"/>
                    <a:pt x="920" y="1184"/>
                  </a:cubicBezTo>
                  <a:cubicBezTo>
                    <a:pt x="824" y="1184"/>
                    <a:pt x="824" y="1184"/>
                    <a:pt x="824" y="1184"/>
                  </a:cubicBezTo>
                  <a:cubicBezTo>
                    <a:pt x="824" y="376"/>
                    <a:pt x="824" y="376"/>
                    <a:pt x="824" y="376"/>
                  </a:cubicBezTo>
                  <a:cubicBezTo>
                    <a:pt x="824" y="344"/>
                    <a:pt x="837" y="314"/>
                    <a:pt x="859" y="291"/>
                  </a:cubicBezTo>
                  <a:cubicBezTo>
                    <a:pt x="882" y="268"/>
                    <a:pt x="912" y="256"/>
                    <a:pt x="944" y="256"/>
                  </a:cubicBezTo>
                  <a:close/>
                  <a:moveTo>
                    <a:pt x="1064" y="1232"/>
                  </a:moveTo>
                  <a:cubicBezTo>
                    <a:pt x="1064" y="1344"/>
                    <a:pt x="1064" y="1344"/>
                    <a:pt x="1064" y="1344"/>
                  </a:cubicBezTo>
                  <a:cubicBezTo>
                    <a:pt x="824" y="1344"/>
                    <a:pt x="824" y="1344"/>
                    <a:pt x="824" y="1344"/>
                  </a:cubicBezTo>
                  <a:cubicBezTo>
                    <a:pt x="824" y="1232"/>
                    <a:pt x="824" y="1232"/>
                    <a:pt x="824" y="1232"/>
                  </a:cubicBezTo>
                  <a:lnTo>
                    <a:pt x="1064" y="1232"/>
                  </a:lnTo>
                  <a:close/>
                  <a:moveTo>
                    <a:pt x="448" y="48"/>
                  </a:moveTo>
                  <a:cubicBezTo>
                    <a:pt x="896" y="48"/>
                    <a:pt x="896" y="48"/>
                    <a:pt x="896" y="48"/>
                  </a:cubicBezTo>
                  <a:cubicBezTo>
                    <a:pt x="907" y="48"/>
                    <a:pt x="920" y="53"/>
                    <a:pt x="920" y="72"/>
                  </a:cubicBezTo>
                  <a:cubicBezTo>
                    <a:pt x="920" y="210"/>
                    <a:pt x="920" y="210"/>
                    <a:pt x="920" y="210"/>
                  </a:cubicBezTo>
                  <a:cubicBezTo>
                    <a:pt x="884" y="215"/>
                    <a:pt x="851" y="231"/>
                    <a:pt x="825" y="257"/>
                  </a:cubicBezTo>
                  <a:cubicBezTo>
                    <a:pt x="794" y="289"/>
                    <a:pt x="776" y="331"/>
                    <a:pt x="776" y="376"/>
                  </a:cubicBezTo>
                  <a:cubicBezTo>
                    <a:pt x="776" y="1344"/>
                    <a:pt x="776" y="1344"/>
                    <a:pt x="776" y="1344"/>
                  </a:cubicBezTo>
                  <a:cubicBezTo>
                    <a:pt x="728" y="1344"/>
                    <a:pt x="728" y="1344"/>
                    <a:pt x="728" y="1344"/>
                  </a:cubicBezTo>
                  <a:cubicBezTo>
                    <a:pt x="728" y="824"/>
                    <a:pt x="728" y="824"/>
                    <a:pt x="728" y="824"/>
                  </a:cubicBezTo>
                  <a:cubicBezTo>
                    <a:pt x="728" y="651"/>
                    <a:pt x="594" y="509"/>
                    <a:pt x="424" y="497"/>
                  </a:cubicBezTo>
                  <a:cubicBezTo>
                    <a:pt x="424" y="72"/>
                    <a:pt x="424" y="72"/>
                    <a:pt x="424" y="72"/>
                  </a:cubicBezTo>
                  <a:cubicBezTo>
                    <a:pt x="424" y="61"/>
                    <a:pt x="429" y="48"/>
                    <a:pt x="448" y="48"/>
                  </a:cubicBezTo>
                  <a:close/>
                  <a:moveTo>
                    <a:pt x="120" y="1008"/>
                  </a:moveTo>
                  <a:cubicBezTo>
                    <a:pt x="608" y="1008"/>
                    <a:pt x="608" y="1008"/>
                    <a:pt x="608" y="1008"/>
                  </a:cubicBezTo>
                  <a:cubicBezTo>
                    <a:pt x="608" y="960"/>
                    <a:pt x="608" y="960"/>
                    <a:pt x="608" y="960"/>
                  </a:cubicBezTo>
                  <a:cubicBezTo>
                    <a:pt x="120" y="960"/>
                    <a:pt x="120" y="960"/>
                    <a:pt x="120" y="960"/>
                  </a:cubicBezTo>
                  <a:cubicBezTo>
                    <a:pt x="120" y="824"/>
                    <a:pt x="120" y="824"/>
                    <a:pt x="120" y="824"/>
                  </a:cubicBezTo>
                  <a:cubicBezTo>
                    <a:pt x="120" y="750"/>
                    <a:pt x="149" y="679"/>
                    <a:pt x="202" y="626"/>
                  </a:cubicBezTo>
                  <a:cubicBezTo>
                    <a:pt x="255" y="573"/>
                    <a:pt x="326" y="544"/>
                    <a:pt x="400" y="544"/>
                  </a:cubicBezTo>
                  <a:cubicBezTo>
                    <a:pt x="554" y="544"/>
                    <a:pt x="680" y="670"/>
                    <a:pt x="680" y="824"/>
                  </a:cubicBezTo>
                  <a:cubicBezTo>
                    <a:pt x="680" y="1184"/>
                    <a:pt x="680" y="1184"/>
                    <a:pt x="680" y="1184"/>
                  </a:cubicBezTo>
                  <a:cubicBezTo>
                    <a:pt x="120" y="1184"/>
                    <a:pt x="120" y="1184"/>
                    <a:pt x="120" y="1184"/>
                  </a:cubicBezTo>
                  <a:lnTo>
                    <a:pt x="120" y="1008"/>
                  </a:lnTo>
                  <a:close/>
                  <a:moveTo>
                    <a:pt x="120" y="1232"/>
                  </a:moveTo>
                  <a:cubicBezTo>
                    <a:pt x="680" y="1232"/>
                    <a:pt x="680" y="1232"/>
                    <a:pt x="680" y="1232"/>
                  </a:cubicBezTo>
                  <a:cubicBezTo>
                    <a:pt x="680" y="1344"/>
                    <a:pt x="680" y="1344"/>
                    <a:pt x="680" y="1344"/>
                  </a:cubicBezTo>
                  <a:cubicBezTo>
                    <a:pt x="120" y="1344"/>
                    <a:pt x="120" y="1344"/>
                    <a:pt x="120" y="1344"/>
                  </a:cubicBezTo>
                  <a:lnTo>
                    <a:pt x="120" y="1232"/>
                  </a:lnTo>
                  <a:close/>
                  <a:moveTo>
                    <a:pt x="120" y="1232"/>
                  </a:moveTo>
                  <a:cubicBezTo>
                    <a:pt x="120" y="1232"/>
                    <a:pt x="120" y="1232"/>
                    <a:pt x="120" y="1232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1" name="Rectangle 161"/>
            <p:cNvSpPr>
              <a:spLocks noChangeArrowheads="1"/>
            </p:cNvSpPr>
            <p:nvPr/>
          </p:nvSpPr>
          <p:spPr bwMode="auto">
            <a:xfrm>
              <a:off x="12841288" y="4953001"/>
              <a:ext cx="211138" cy="41592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Rectangle 162"/>
            <p:cNvSpPr>
              <a:spLocks noChangeArrowheads="1"/>
            </p:cNvSpPr>
            <p:nvPr/>
          </p:nvSpPr>
          <p:spPr bwMode="auto">
            <a:xfrm>
              <a:off x="14524038" y="4953001"/>
              <a:ext cx="211138" cy="41592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Rectangle 163"/>
            <p:cNvSpPr>
              <a:spLocks noChangeArrowheads="1"/>
            </p:cNvSpPr>
            <p:nvPr/>
          </p:nvSpPr>
          <p:spPr bwMode="auto">
            <a:xfrm>
              <a:off x="9650413" y="7140576"/>
              <a:ext cx="420688" cy="20955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4" name="Rectangle 164"/>
            <p:cNvSpPr>
              <a:spLocks noChangeArrowheads="1"/>
            </p:cNvSpPr>
            <p:nvPr/>
          </p:nvSpPr>
          <p:spPr bwMode="auto">
            <a:xfrm>
              <a:off x="10352088" y="7140576"/>
              <a:ext cx="420688" cy="20955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5" name="Group 94"/>
          <p:cNvGrpSpPr>
            <a:grpSpLocks noChangeAspect="1"/>
          </p:cNvGrpSpPr>
          <p:nvPr/>
        </p:nvGrpSpPr>
        <p:grpSpPr>
          <a:xfrm>
            <a:off x="2857495" y="2526718"/>
            <a:ext cx="367582" cy="426720"/>
            <a:chOff x="10034588" y="2262188"/>
            <a:chExt cx="6176962" cy="7170737"/>
          </a:xfrm>
        </p:grpSpPr>
        <p:sp>
          <p:nvSpPr>
            <p:cNvPr id="96" name="Freeform 173"/>
            <p:cNvSpPr>
              <a:spLocks noEditPoints="1"/>
            </p:cNvSpPr>
            <p:nvPr/>
          </p:nvSpPr>
          <p:spPr bwMode="auto">
            <a:xfrm>
              <a:off x="14536738" y="3921125"/>
              <a:ext cx="1674812" cy="950912"/>
            </a:xfrm>
            <a:custGeom>
              <a:avLst/>
              <a:gdLst>
                <a:gd name="T0" fmla="*/ 96 w 382"/>
                <a:gd name="T1" fmla="*/ 56 h 219"/>
                <a:gd name="T2" fmla="*/ 82 w 382"/>
                <a:gd name="T3" fmla="*/ 55 h 219"/>
                <a:gd name="T4" fmla="*/ 0 w 382"/>
                <a:gd name="T5" fmla="*/ 137 h 219"/>
                <a:gd name="T6" fmla="*/ 82 w 382"/>
                <a:gd name="T7" fmla="*/ 219 h 219"/>
                <a:gd name="T8" fmla="*/ 300 w 382"/>
                <a:gd name="T9" fmla="*/ 219 h 219"/>
                <a:gd name="T10" fmla="*/ 382 w 382"/>
                <a:gd name="T11" fmla="*/ 137 h 219"/>
                <a:gd name="T12" fmla="*/ 300 w 382"/>
                <a:gd name="T13" fmla="*/ 55 h 219"/>
                <a:gd name="T14" fmla="*/ 286 w 382"/>
                <a:gd name="T15" fmla="*/ 56 h 219"/>
                <a:gd name="T16" fmla="*/ 191 w 382"/>
                <a:gd name="T17" fmla="*/ 0 h 219"/>
                <a:gd name="T18" fmla="*/ 96 w 382"/>
                <a:gd name="T19" fmla="*/ 56 h 219"/>
                <a:gd name="T20" fmla="*/ 138 w 382"/>
                <a:gd name="T21" fmla="*/ 97 h 219"/>
                <a:gd name="T22" fmla="*/ 191 w 382"/>
                <a:gd name="T23" fmla="*/ 55 h 219"/>
                <a:gd name="T24" fmla="*/ 244 w 382"/>
                <a:gd name="T25" fmla="*/ 97 h 219"/>
                <a:gd name="T26" fmla="*/ 261 w 382"/>
                <a:gd name="T27" fmla="*/ 116 h 219"/>
                <a:gd name="T28" fmla="*/ 286 w 382"/>
                <a:gd name="T29" fmla="*/ 114 h 219"/>
                <a:gd name="T30" fmla="*/ 328 w 382"/>
                <a:gd name="T31" fmla="*/ 137 h 219"/>
                <a:gd name="T32" fmla="*/ 300 w 382"/>
                <a:gd name="T33" fmla="*/ 164 h 219"/>
                <a:gd name="T34" fmla="*/ 82 w 382"/>
                <a:gd name="T35" fmla="*/ 164 h 219"/>
                <a:gd name="T36" fmla="*/ 55 w 382"/>
                <a:gd name="T37" fmla="*/ 137 h 219"/>
                <a:gd name="T38" fmla="*/ 82 w 382"/>
                <a:gd name="T39" fmla="*/ 110 h 219"/>
                <a:gd name="T40" fmla="*/ 97 w 382"/>
                <a:gd name="T41" fmla="*/ 114 h 219"/>
                <a:gd name="T42" fmla="*/ 122 w 382"/>
                <a:gd name="T43" fmla="*/ 116 h 219"/>
                <a:gd name="T44" fmla="*/ 138 w 382"/>
                <a:gd name="T45" fmla="*/ 97 h 219"/>
                <a:gd name="T46" fmla="*/ 138 w 382"/>
                <a:gd name="T47" fmla="*/ 97 h 219"/>
                <a:gd name="T48" fmla="*/ 138 w 382"/>
                <a:gd name="T49" fmla="*/ 9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2" h="219">
                  <a:moveTo>
                    <a:pt x="96" y="56"/>
                  </a:moveTo>
                  <a:cubicBezTo>
                    <a:pt x="91" y="55"/>
                    <a:pt x="87" y="55"/>
                    <a:pt x="82" y="55"/>
                  </a:cubicBezTo>
                  <a:cubicBezTo>
                    <a:pt x="37" y="55"/>
                    <a:pt x="0" y="92"/>
                    <a:pt x="0" y="137"/>
                  </a:cubicBezTo>
                  <a:cubicBezTo>
                    <a:pt x="0" y="182"/>
                    <a:pt x="37" y="219"/>
                    <a:pt x="82" y="219"/>
                  </a:cubicBezTo>
                  <a:cubicBezTo>
                    <a:pt x="300" y="219"/>
                    <a:pt x="300" y="219"/>
                    <a:pt x="300" y="219"/>
                  </a:cubicBezTo>
                  <a:cubicBezTo>
                    <a:pt x="346" y="219"/>
                    <a:pt x="382" y="182"/>
                    <a:pt x="382" y="137"/>
                  </a:cubicBezTo>
                  <a:cubicBezTo>
                    <a:pt x="382" y="92"/>
                    <a:pt x="346" y="55"/>
                    <a:pt x="300" y="55"/>
                  </a:cubicBezTo>
                  <a:cubicBezTo>
                    <a:pt x="296" y="55"/>
                    <a:pt x="291" y="55"/>
                    <a:pt x="286" y="56"/>
                  </a:cubicBezTo>
                  <a:cubicBezTo>
                    <a:pt x="268" y="22"/>
                    <a:pt x="232" y="0"/>
                    <a:pt x="191" y="0"/>
                  </a:cubicBezTo>
                  <a:cubicBezTo>
                    <a:pt x="151" y="0"/>
                    <a:pt x="115" y="22"/>
                    <a:pt x="96" y="56"/>
                  </a:cubicBezTo>
                  <a:close/>
                  <a:moveTo>
                    <a:pt x="138" y="97"/>
                  </a:moveTo>
                  <a:cubicBezTo>
                    <a:pt x="144" y="72"/>
                    <a:pt x="166" y="55"/>
                    <a:pt x="191" y="55"/>
                  </a:cubicBezTo>
                  <a:cubicBezTo>
                    <a:pt x="217" y="55"/>
                    <a:pt x="239" y="72"/>
                    <a:pt x="244" y="97"/>
                  </a:cubicBezTo>
                  <a:cubicBezTo>
                    <a:pt x="246" y="106"/>
                    <a:pt x="252" y="113"/>
                    <a:pt x="261" y="116"/>
                  </a:cubicBezTo>
                  <a:cubicBezTo>
                    <a:pt x="269" y="120"/>
                    <a:pt x="278" y="119"/>
                    <a:pt x="286" y="114"/>
                  </a:cubicBezTo>
                  <a:cubicBezTo>
                    <a:pt x="303" y="103"/>
                    <a:pt x="328" y="117"/>
                    <a:pt x="328" y="137"/>
                  </a:cubicBezTo>
                  <a:cubicBezTo>
                    <a:pt x="328" y="152"/>
                    <a:pt x="316" y="164"/>
                    <a:pt x="30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67" y="164"/>
                    <a:pt x="55" y="152"/>
                    <a:pt x="55" y="137"/>
                  </a:cubicBezTo>
                  <a:cubicBezTo>
                    <a:pt x="55" y="122"/>
                    <a:pt x="67" y="110"/>
                    <a:pt x="82" y="110"/>
                  </a:cubicBezTo>
                  <a:cubicBezTo>
                    <a:pt x="87" y="110"/>
                    <a:pt x="92" y="111"/>
                    <a:pt x="97" y="114"/>
                  </a:cubicBezTo>
                  <a:cubicBezTo>
                    <a:pt x="104" y="119"/>
                    <a:pt x="114" y="120"/>
                    <a:pt x="122" y="116"/>
                  </a:cubicBezTo>
                  <a:cubicBezTo>
                    <a:pt x="130" y="113"/>
                    <a:pt x="136" y="106"/>
                    <a:pt x="138" y="97"/>
                  </a:cubicBezTo>
                  <a:close/>
                  <a:moveTo>
                    <a:pt x="138" y="97"/>
                  </a:moveTo>
                  <a:cubicBezTo>
                    <a:pt x="138" y="97"/>
                    <a:pt x="138" y="97"/>
                    <a:pt x="138" y="9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174"/>
            <p:cNvSpPr>
              <a:spLocks noEditPoints="1"/>
            </p:cNvSpPr>
            <p:nvPr/>
          </p:nvSpPr>
          <p:spPr bwMode="auto">
            <a:xfrm>
              <a:off x="10947400" y="2735263"/>
              <a:ext cx="1157287" cy="950912"/>
            </a:xfrm>
            <a:custGeom>
              <a:avLst/>
              <a:gdLst>
                <a:gd name="T0" fmla="*/ 82 w 264"/>
                <a:gd name="T1" fmla="*/ 219 h 219"/>
                <a:gd name="T2" fmla="*/ 218 w 264"/>
                <a:gd name="T3" fmla="*/ 219 h 219"/>
                <a:gd name="T4" fmla="*/ 246 w 264"/>
                <a:gd name="T5" fmla="*/ 191 h 219"/>
                <a:gd name="T6" fmla="*/ 218 w 264"/>
                <a:gd name="T7" fmla="*/ 164 h 219"/>
                <a:gd name="T8" fmla="*/ 82 w 264"/>
                <a:gd name="T9" fmla="*/ 164 h 219"/>
                <a:gd name="T10" fmla="*/ 55 w 264"/>
                <a:gd name="T11" fmla="*/ 137 h 219"/>
                <a:gd name="T12" fmla="*/ 97 w 264"/>
                <a:gd name="T13" fmla="*/ 114 h 219"/>
                <a:gd name="T14" fmla="*/ 122 w 264"/>
                <a:gd name="T15" fmla="*/ 116 h 219"/>
                <a:gd name="T16" fmla="*/ 138 w 264"/>
                <a:gd name="T17" fmla="*/ 97 h 219"/>
                <a:gd name="T18" fmla="*/ 191 w 264"/>
                <a:gd name="T19" fmla="*/ 55 h 219"/>
                <a:gd name="T20" fmla="*/ 219 w 264"/>
                <a:gd name="T21" fmla="*/ 63 h 219"/>
                <a:gd name="T22" fmla="*/ 257 w 264"/>
                <a:gd name="T23" fmla="*/ 53 h 219"/>
                <a:gd name="T24" fmla="*/ 247 w 264"/>
                <a:gd name="T25" fmla="*/ 16 h 219"/>
                <a:gd name="T26" fmla="*/ 191 w 264"/>
                <a:gd name="T27" fmla="*/ 0 h 219"/>
                <a:gd name="T28" fmla="*/ 96 w 264"/>
                <a:gd name="T29" fmla="*/ 56 h 219"/>
                <a:gd name="T30" fmla="*/ 82 w 264"/>
                <a:gd name="T31" fmla="*/ 55 h 219"/>
                <a:gd name="T32" fmla="*/ 0 w 264"/>
                <a:gd name="T33" fmla="*/ 137 h 219"/>
                <a:gd name="T34" fmla="*/ 82 w 264"/>
                <a:gd name="T35" fmla="*/ 219 h 219"/>
                <a:gd name="T36" fmla="*/ 82 w 264"/>
                <a:gd name="T37" fmla="*/ 219 h 219"/>
                <a:gd name="T38" fmla="*/ 82 w 264"/>
                <a:gd name="T39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4" h="219">
                  <a:moveTo>
                    <a:pt x="82" y="219"/>
                  </a:moveTo>
                  <a:cubicBezTo>
                    <a:pt x="218" y="219"/>
                    <a:pt x="218" y="219"/>
                    <a:pt x="218" y="219"/>
                  </a:cubicBezTo>
                  <a:cubicBezTo>
                    <a:pt x="233" y="219"/>
                    <a:pt x="246" y="206"/>
                    <a:pt x="246" y="191"/>
                  </a:cubicBezTo>
                  <a:cubicBezTo>
                    <a:pt x="246" y="176"/>
                    <a:pt x="233" y="164"/>
                    <a:pt x="218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67" y="164"/>
                    <a:pt x="55" y="152"/>
                    <a:pt x="55" y="137"/>
                  </a:cubicBezTo>
                  <a:cubicBezTo>
                    <a:pt x="55" y="116"/>
                    <a:pt x="79" y="102"/>
                    <a:pt x="97" y="114"/>
                  </a:cubicBezTo>
                  <a:cubicBezTo>
                    <a:pt x="104" y="119"/>
                    <a:pt x="113" y="120"/>
                    <a:pt x="122" y="116"/>
                  </a:cubicBezTo>
                  <a:cubicBezTo>
                    <a:pt x="130" y="113"/>
                    <a:pt x="136" y="106"/>
                    <a:pt x="138" y="97"/>
                  </a:cubicBezTo>
                  <a:cubicBezTo>
                    <a:pt x="144" y="72"/>
                    <a:pt x="166" y="55"/>
                    <a:pt x="191" y="55"/>
                  </a:cubicBezTo>
                  <a:cubicBezTo>
                    <a:pt x="201" y="55"/>
                    <a:pt x="211" y="58"/>
                    <a:pt x="219" y="63"/>
                  </a:cubicBezTo>
                  <a:cubicBezTo>
                    <a:pt x="232" y="70"/>
                    <a:pt x="249" y="66"/>
                    <a:pt x="257" y="53"/>
                  </a:cubicBezTo>
                  <a:cubicBezTo>
                    <a:pt x="264" y="41"/>
                    <a:pt x="260" y="24"/>
                    <a:pt x="247" y="16"/>
                  </a:cubicBezTo>
                  <a:cubicBezTo>
                    <a:pt x="230" y="6"/>
                    <a:pt x="211" y="0"/>
                    <a:pt x="191" y="0"/>
                  </a:cubicBezTo>
                  <a:cubicBezTo>
                    <a:pt x="151" y="0"/>
                    <a:pt x="115" y="22"/>
                    <a:pt x="96" y="56"/>
                  </a:cubicBezTo>
                  <a:cubicBezTo>
                    <a:pt x="91" y="55"/>
                    <a:pt x="87" y="55"/>
                    <a:pt x="82" y="55"/>
                  </a:cubicBezTo>
                  <a:cubicBezTo>
                    <a:pt x="37" y="55"/>
                    <a:pt x="0" y="92"/>
                    <a:pt x="0" y="137"/>
                  </a:cubicBezTo>
                  <a:cubicBezTo>
                    <a:pt x="0" y="182"/>
                    <a:pt x="37" y="219"/>
                    <a:pt x="82" y="219"/>
                  </a:cubicBezTo>
                  <a:close/>
                  <a:moveTo>
                    <a:pt x="82" y="219"/>
                  </a:moveTo>
                  <a:cubicBezTo>
                    <a:pt x="82" y="219"/>
                    <a:pt x="82" y="219"/>
                    <a:pt x="82" y="21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178"/>
            <p:cNvSpPr>
              <a:spLocks noEditPoints="1"/>
            </p:cNvSpPr>
            <p:nvPr/>
          </p:nvSpPr>
          <p:spPr bwMode="auto">
            <a:xfrm>
              <a:off x="10034588" y="2262188"/>
              <a:ext cx="5173662" cy="4445000"/>
            </a:xfrm>
            <a:custGeom>
              <a:avLst/>
              <a:gdLst>
                <a:gd name="T0" fmla="*/ 94 w 1180"/>
                <a:gd name="T1" fmla="*/ 1024 h 1024"/>
                <a:gd name="T2" fmla="*/ 133 w 1180"/>
                <a:gd name="T3" fmla="*/ 1014 h 1024"/>
                <a:gd name="T4" fmla="*/ 590 w 1180"/>
                <a:gd name="T5" fmla="*/ 778 h 1024"/>
                <a:gd name="T6" fmla="*/ 1046 w 1180"/>
                <a:gd name="T7" fmla="*/ 1013 h 1024"/>
                <a:gd name="T8" fmla="*/ 1087 w 1180"/>
                <a:gd name="T9" fmla="*/ 1024 h 1024"/>
                <a:gd name="T10" fmla="*/ 1158 w 1180"/>
                <a:gd name="T11" fmla="*/ 983 h 1024"/>
                <a:gd name="T12" fmla="*/ 1129 w 1180"/>
                <a:gd name="T13" fmla="*/ 872 h 1024"/>
                <a:gd name="T14" fmla="*/ 697 w 1180"/>
                <a:gd name="T15" fmla="*/ 594 h 1024"/>
                <a:gd name="T16" fmla="*/ 672 w 1180"/>
                <a:gd name="T17" fmla="*/ 82 h 1024"/>
                <a:gd name="T18" fmla="*/ 590 w 1180"/>
                <a:gd name="T19" fmla="*/ 0 h 1024"/>
                <a:gd name="T20" fmla="*/ 508 w 1180"/>
                <a:gd name="T21" fmla="*/ 81 h 1024"/>
                <a:gd name="T22" fmla="*/ 484 w 1180"/>
                <a:gd name="T23" fmla="*/ 594 h 1024"/>
                <a:gd name="T24" fmla="*/ 53 w 1180"/>
                <a:gd name="T25" fmla="*/ 871 h 1024"/>
                <a:gd name="T26" fmla="*/ 23 w 1180"/>
                <a:gd name="T27" fmla="*/ 983 h 1024"/>
                <a:gd name="T28" fmla="*/ 94 w 1180"/>
                <a:gd name="T29" fmla="*/ 1024 h 1024"/>
                <a:gd name="T30" fmla="*/ 81 w 1180"/>
                <a:gd name="T31" fmla="*/ 918 h 1024"/>
                <a:gd name="T32" fmla="*/ 525 w 1180"/>
                <a:gd name="T33" fmla="*/ 632 h 1024"/>
                <a:gd name="T34" fmla="*/ 538 w 1180"/>
                <a:gd name="T35" fmla="*/ 611 h 1024"/>
                <a:gd name="T36" fmla="*/ 563 w 1180"/>
                <a:gd name="T37" fmla="*/ 82 h 1024"/>
                <a:gd name="T38" fmla="*/ 590 w 1180"/>
                <a:gd name="T39" fmla="*/ 55 h 1024"/>
                <a:gd name="T40" fmla="*/ 618 w 1180"/>
                <a:gd name="T41" fmla="*/ 83 h 1024"/>
                <a:gd name="T42" fmla="*/ 643 w 1180"/>
                <a:gd name="T43" fmla="*/ 611 h 1024"/>
                <a:gd name="T44" fmla="*/ 655 w 1180"/>
                <a:gd name="T45" fmla="*/ 632 h 1024"/>
                <a:gd name="T46" fmla="*/ 1100 w 1180"/>
                <a:gd name="T47" fmla="*/ 918 h 1024"/>
                <a:gd name="T48" fmla="*/ 1110 w 1180"/>
                <a:gd name="T49" fmla="*/ 956 h 1024"/>
                <a:gd name="T50" fmla="*/ 1072 w 1180"/>
                <a:gd name="T51" fmla="*/ 965 h 1024"/>
                <a:gd name="T52" fmla="*/ 603 w 1180"/>
                <a:gd name="T53" fmla="*/ 723 h 1024"/>
                <a:gd name="T54" fmla="*/ 590 w 1180"/>
                <a:gd name="T55" fmla="*/ 720 h 1024"/>
                <a:gd name="T56" fmla="*/ 578 w 1180"/>
                <a:gd name="T57" fmla="*/ 723 h 1024"/>
                <a:gd name="T58" fmla="*/ 107 w 1180"/>
                <a:gd name="T59" fmla="*/ 966 h 1024"/>
                <a:gd name="T60" fmla="*/ 70 w 1180"/>
                <a:gd name="T61" fmla="*/ 956 h 1024"/>
                <a:gd name="T62" fmla="*/ 81 w 1180"/>
                <a:gd name="T63" fmla="*/ 918 h 1024"/>
                <a:gd name="T64" fmla="*/ 81 w 1180"/>
                <a:gd name="T65" fmla="*/ 918 h 1024"/>
                <a:gd name="T66" fmla="*/ 81 w 1180"/>
                <a:gd name="T67" fmla="*/ 91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0" h="1024">
                  <a:moveTo>
                    <a:pt x="94" y="1024"/>
                  </a:moveTo>
                  <a:cubicBezTo>
                    <a:pt x="108" y="1024"/>
                    <a:pt x="122" y="1020"/>
                    <a:pt x="133" y="1014"/>
                  </a:cubicBezTo>
                  <a:cubicBezTo>
                    <a:pt x="590" y="778"/>
                    <a:pt x="590" y="778"/>
                    <a:pt x="590" y="778"/>
                  </a:cubicBezTo>
                  <a:cubicBezTo>
                    <a:pt x="1046" y="1013"/>
                    <a:pt x="1046" y="1013"/>
                    <a:pt x="1046" y="1013"/>
                  </a:cubicBezTo>
                  <a:cubicBezTo>
                    <a:pt x="1058" y="1020"/>
                    <a:pt x="1072" y="1024"/>
                    <a:pt x="1087" y="1024"/>
                  </a:cubicBezTo>
                  <a:cubicBezTo>
                    <a:pt x="1116" y="1024"/>
                    <a:pt x="1143" y="1008"/>
                    <a:pt x="1158" y="983"/>
                  </a:cubicBezTo>
                  <a:cubicBezTo>
                    <a:pt x="1180" y="944"/>
                    <a:pt x="1167" y="894"/>
                    <a:pt x="1129" y="872"/>
                  </a:cubicBezTo>
                  <a:cubicBezTo>
                    <a:pt x="697" y="594"/>
                    <a:pt x="697" y="594"/>
                    <a:pt x="697" y="594"/>
                  </a:cubicBezTo>
                  <a:cubicBezTo>
                    <a:pt x="672" y="82"/>
                    <a:pt x="672" y="82"/>
                    <a:pt x="672" y="82"/>
                  </a:cubicBezTo>
                  <a:cubicBezTo>
                    <a:pt x="672" y="37"/>
                    <a:pt x="635" y="0"/>
                    <a:pt x="590" y="0"/>
                  </a:cubicBezTo>
                  <a:cubicBezTo>
                    <a:pt x="545" y="0"/>
                    <a:pt x="508" y="37"/>
                    <a:pt x="508" y="81"/>
                  </a:cubicBezTo>
                  <a:cubicBezTo>
                    <a:pt x="484" y="594"/>
                    <a:pt x="484" y="594"/>
                    <a:pt x="484" y="594"/>
                  </a:cubicBezTo>
                  <a:cubicBezTo>
                    <a:pt x="53" y="871"/>
                    <a:pt x="53" y="871"/>
                    <a:pt x="53" y="871"/>
                  </a:cubicBezTo>
                  <a:cubicBezTo>
                    <a:pt x="14" y="894"/>
                    <a:pt x="0" y="944"/>
                    <a:pt x="23" y="983"/>
                  </a:cubicBezTo>
                  <a:cubicBezTo>
                    <a:pt x="37" y="1008"/>
                    <a:pt x="64" y="1024"/>
                    <a:pt x="94" y="1024"/>
                  </a:cubicBezTo>
                  <a:close/>
                  <a:moveTo>
                    <a:pt x="81" y="918"/>
                  </a:moveTo>
                  <a:cubicBezTo>
                    <a:pt x="525" y="632"/>
                    <a:pt x="525" y="632"/>
                    <a:pt x="525" y="632"/>
                  </a:cubicBezTo>
                  <a:cubicBezTo>
                    <a:pt x="533" y="628"/>
                    <a:pt x="537" y="619"/>
                    <a:pt x="538" y="611"/>
                  </a:cubicBezTo>
                  <a:cubicBezTo>
                    <a:pt x="563" y="82"/>
                    <a:pt x="563" y="82"/>
                    <a:pt x="563" y="82"/>
                  </a:cubicBezTo>
                  <a:cubicBezTo>
                    <a:pt x="563" y="67"/>
                    <a:pt x="575" y="55"/>
                    <a:pt x="590" y="55"/>
                  </a:cubicBezTo>
                  <a:cubicBezTo>
                    <a:pt x="605" y="55"/>
                    <a:pt x="618" y="67"/>
                    <a:pt x="618" y="83"/>
                  </a:cubicBezTo>
                  <a:cubicBezTo>
                    <a:pt x="643" y="611"/>
                    <a:pt x="643" y="611"/>
                    <a:pt x="643" y="611"/>
                  </a:cubicBezTo>
                  <a:cubicBezTo>
                    <a:pt x="643" y="619"/>
                    <a:pt x="648" y="628"/>
                    <a:pt x="655" y="632"/>
                  </a:cubicBezTo>
                  <a:cubicBezTo>
                    <a:pt x="1100" y="918"/>
                    <a:pt x="1100" y="918"/>
                    <a:pt x="1100" y="918"/>
                  </a:cubicBezTo>
                  <a:cubicBezTo>
                    <a:pt x="1114" y="926"/>
                    <a:pt x="1118" y="943"/>
                    <a:pt x="1110" y="956"/>
                  </a:cubicBezTo>
                  <a:cubicBezTo>
                    <a:pt x="1103" y="968"/>
                    <a:pt x="1088" y="974"/>
                    <a:pt x="1072" y="965"/>
                  </a:cubicBezTo>
                  <a:cubicBezTo>
                    <a:pt x="603" y="723"/>
                    <a:pt x="603" y="723"/>
                    <a:pt x="603" y="723"/>
                  </a:cubicBezTo>
                  <a:cubicBezTo>
                    <a:pt x="599" y="721"/>
                    <a:pt x="594" y="720"/>
                    <a:pt x="590" y="720"/>
                  </a:cubicBezTo>
                  <a:cubicBezTo>
                    <a:pt x="586" y="720"/>
                    <a:pt x="582" y="721"/>
                    <a:pt x="578" y="723"/>
                  </a:cubicBezTo>
                  <a:cubicBezTo>
                    <a:pt x="107" y="966"/>
                    <a:pt x="107" y="966"/>
                    <a:pt x="107" y="966"/>
                  </a:cubicBezTo>
                  <a:cubicBezTo>
                    <a:pt x="94" y="973"/>
                    <a:pt x="77" y="968"/>
                    <a:pt x="70" y="956"/>
                  </a:cubicBezTo>
                  <a:cubicBezTo>
                    <a:pt x="62" y="943"/>
                    <a:pt x="67" y="926"/>
                    <a:pt x="81" y="918"/>
                  </a:cubicBezTo>
                  <a:close/>
                  <a:moveTo>
                    <a:pt x="81" y="918"/>
                  </a:moveTo>
                  <a:cubicBezTo>
                    <a:pt x="81" y="918"/>
                    <a:pt x="81" y="918"/>
                    <a:pt x="81" y="9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179"/>
            <p:cNvSpPr>
              <a:spLocks noEditPoints="1"/>
            </p:cNvSpPr>
            <p:nvPr/>
          </p:nvSpPr>
          <p:spPr bwMode="auto">
            <a:xfrm>
              <a:off x="12507913" y="4987925"/>
              <a:ext cx="236537" cy="239712"/>
            </a:xfrm>
            <a:custGeom>
              <a:avLst/>
              <a:gdLst>
                <a:gd name="T0" fmla="*/ 27 w 54"/>
                <a:gd name="T1" fmla="*/ 55 h 55"/>
                <a:gd name="T2" fmla="*/ 54 w 54"/>
                <a:gd name="T3" fmla="*/ 27 h 55"/>
                <a:gd name="T4" fmla="*/ 27 w 54"/>
                <a:gd name="T5" fmla="*/ 0 h 55"/>
                <a:gd name="T6" fmla="*/ 27 w 54"/>
                <a:gd name="T7" fmla="*/ 0 h 55"/>
                <a:gd name="T8" fmla="*/ 0 w 54"/>
                <a:gd name="T9" fmla="*/ 27 h 55"/>
                <a:gd name="T10" fmla="*/ 27 w 54"/>
                <a:gd name="T11" fmla="*/ 55 h 55"/>
                <a:gd name="T12" fmla="*/ 27 w 54"/>
                <a:gd name="T13" fmla="*/ 55 h 55"/>
                <a:gd name="T14" fmla="*/ 27 w 54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5">
                  <a:moveTo>
                    <a:pt x="27" y="55"/>
                  </a:moveTo>
                  <a:cubicBezTo>
                    <a:pt x="42" y="55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180"/>
            <p:cNvSpPr>
              <a:spLocks noEditPoints="1"/>
            </p:cNvSpPr>
            <p:nvPr/>
          </p:nvSpPr>
          <p:spPr bwMode="auto">
            <a:xfrm>
              <a:off x="11188700" y="5934075"/>
              <a:ext cx="1909762" cy="3438525"/>
            </a:xfrm>
            <a:custGeom>
              <a:avLst/>
              <a:gdLst>
                <a:gd name="T0" fmla="*/ 436 w 436"/>
                <a:gd name="T1" fmla="*/ 763 h 792"/>
                <a:gd name="T2" fmla="*/ 409 w 436"/>
                <a:gd name="T3" fmla="*/ 28 h 792"/>
                <a:gd name="T4" fmla="*/ 382 w 436"/>
                <a:gd name="T5" fmla="*/ 0 h 792"/>
                <a:gd name="T6" fmla="*/ 355 w 436"/>
                <a:gd name="T7" fmla="*/ 28 h 792"/>
                <a:gd name="T8" fmla="*/ 380 w 436"/>
                <a:gd name="T9" fmla="*/ 738 h 792"/>
                <a:gd name="T10" fmla="*/ 275 w 436"/>
                <a:gd name="T11" fmla="*/ 738 h 792"/>
                <a:gd name="T12" fmla="*/ 300 w 436"/>
                <a:gd name="T13" fmla="*/ 28 h 792"/>
                <a:gd name="T14" fmla="*/ 273 w 436"/>
                <a:gd name="T15" fmla="*/ 0 h 792"/>
                <a:gd name="T16" fmla="*/ 245 w 436"/>
                <a:gd name="T17" fmla="*/ 28 h 792"/>
                <a:gd name="T18" fmla="*/ 220 w 436"/>
                <a:gd name="T19" fmla="*/ 738 h 792"/>
                <a:gd name="T20" fmla="*/ 27 w 436"/>
                <a:gd name="T21" fmla="*/ 738 h 792"/>
                <a:gd name="T22" fmla="*/ 0 w 436"/>
                <a:gd name="T23" fmla="*/ 765 h 792"/>
                <a:gd name="T24" fmla="*/ 27 w 436"/>
                <a:gd name="T25" fmla="*/ 792 h 792"/>
                <a:gd name="T26" fmla="*/ 409 w 436"/>
                <a:gd name="T27" fmla="*/ 792 h 792"/>
                <a:gd name="T28" fmla="*/ 411 w 436"/>
                <a:gd name="T29" fmla="*/ 792 h 792"/>
                <a:gd name="T30" fmla="*/ 416 w 436"/>
                <a:gd name="T31" fmla="*/ 791 h 792"/>
                <a:gd name="T32" fmla="*/ 421 w 436"/>
                <a:gd name="T33" fmla="*/ 790 h 792"/>
                <a:gd name="T34" fmla="*/ 425 w 436"/>
                <a:gd name="T35" fmla="*/ 787 h 792"/>
                <a:gd name="T36" fmla="*/ 429 w 436"/>
                <a:gd name="T37" fmla="*/ 783 h 792"/>
                <a:gd name="T38" fmla="*/ 432 w 436"/>
                <a:gd name="T39" fmla="*/ 779 h 792"/>
                <a:gd name="T40" fmla="*/ 435 w 436"/>
                <a:gd name="T41" fmla="*/ 775 h 792"/>
                <a:gd name="T42" fmla="*/ 436 w 436"/>
                <a:gd name="T43" fmla="*/ 769 h 792"/>
                <a:gd name="T44" fmla="*/ 436 w 436"/>
                <a:gd name="T45" fmla="*/ 765 h 792"/>
                <a:gd name="T46" fmla="*/ 436 w 436"/>
                <a:gd name="T47" fmla="*/ 764 h 792"/>
                <a:gd name="T48" fmla="*/ 436 w 436"/>
                <a:gd name="T49" fmla="*/ 763 h 792"/>
                <a:gd name="T50" fmla="*/ 436 w 436"/>
                <a:gd name="T51" fmla="*/ 763 h 792"/>
                <a:gd name="T52" fmla="*/ 436 w 436"/>
                <a:gd name="T53" fmla="*/ 763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6" h="792">
                  <a:moveTo>
                    <a:pt x="436" y="763"/>
                  </a:moveTo>
                  <a:cubicBezTo>
                    <a:pt x="409" y="440"/>
                    <a:pt x="409" y="32"/>
                    <a:pt x="409" y="28"/>
                  </a:cubicBezTo>
                  <a:cubicBezTo>
                    <a:pt x="409" y="13"/>
                    <a:pt x="397" y="0"/>
                    <a:pt x="382" y="0"/>
                  </a:cubicBezTo>
                  <a:cubicBezTo>
                    <a:pt x="367" y="0"/>
                    <a:pt x="355" y="13"/>
                    <a:pt x="355" y="28"/>
                  </a:cubicBezTo>
                  <a:cubicBezTo>
                    <a:pt x="355" y="32"/>
                    <a:pt x="355" y="418"/>
                    <a:pt x="380" y="738"/>
                  </a:cubicBezTo>
                  <a:cubicBezTo>
                    <a:pt x="275" y="738"/>
                    <a:pt x="275" y="738"/>
                    <a:pt x="275" y="738"/>
                  </a:cubicBezTo>
                  <a:cubicBezTo>
                    <a:pt x="300" y="418"/>
                    <a:pt x="300" y="32"/>
                    <a:pt x="300" y="28"/>
                  </a:cubicBezTo>
                  <a:cubicBezTo>
                    <a:pt x="300" y="13"/>
                    <a:pt x="288" y="0"/>
                    <a:pt x="273" y="0"/>
                  </a:cubicBezTo>
                  <a:cubicBezTo>
                    <a:pt x="258" y="0"/>
                    <a:pt x="245" y="13"/>
                    <a:pt x="245" y="28"/>
                  </a:cubicBezTo>
                  <a:cubicBezTo>
                    <a:pt x="245" y="32"/>
                    <a:pt x="245" y="419"/>
                    <a:pt x="220" y="738"/>
                  </a:cubicBezTo>
                  <a:cubicBezTo>
                    <a:pt x="27" y="738"/>
                    <a:pt x="27" y="738"/>
                    <a:pt x="27" y="738"/>
                  </a:cubicBezTo>
                  <a:cubicBezTo>
                    <a:pt x="12" y="738"/>
                    <a:pt x="0" y="750"/>
                    <a:pt x="0" y="765"/>
                  </a:cubicBezTo>
                  <a:cubicBezTo>
                    <a:pt x="0" y="780"/>
                    <a:pt x="12" y="792"/>
                    <a:pt x="27" y="792"/>
                  </a:cubicBezTo>
                  <a:cubicBezTo>
                    <a:pt x="409" y="792"/>
                    <a:pt x="409" y="792"/>
                    <a:pt x="409" y="792"/>
                  </a:cubicBezTo>
                  <a:cubicBezTo>
                    <a:pt x="410" y="792"/>
                    <a:pt x="411" y="792"/>
                    <a:pt x="411" y="792"/>
                  </a:cubicBezTo>
                  <a:cubicBezTo>
                    <a:pt x="413" y="792"/>
                    <a:pt x="414" y="791"/>
                    <a:pt x="416" y="791"/>
                  </a:cubicBezTo>
                  <a:cubicBezTo>
                    <a:pt x="417" y="791"/>
                    <a:pt x="419" y="790"/>
                    <a:pt x="421" y="790"/>
                  </a:cubicBezTo>
                  <a:cubicBezTo>
                    <a:pt x="422" y="789"/>
                    <a:pt x="424" y="788"/>
                    <a:pt x="425" y="787"/>
                  </a:cubicBezTo>
                  <a:cubicBezTo>
                    <a:pt x="426" y="786"/>
                    <a:pt x="428" y="785"/>
                    <a:pt x="429" y="783"/>
                  </a:cubicBezTo>
                  <a:cubicBezTo>
                    <a:pt x="430" y="782"/>
                    <a:pt x="431" y="781"/>
                    <a:pt x="432" y="779"/>
                  </a:cubicBezTo>
                  <a:cubicBezTo>
                    <a:pt x="433" y="778"/>
                    <a:pt x="434" y="776"/>
                    <a:pt x="435" y="775"/>
                  </a:cubicBezTo>
                  <a:cubicBezTo>
                    <a:pt x="435" y="773"/>
                    <a:pt x="435" y="771"/>
                    <a:pt x="436" y="769"/>
                  </a:cubicBezTo>
                  <a:cubicBezTo>
                    <a:pt x="436" y="768"/>
                    <a:pt x="436" y="767"/>
                    <a:pt x="436" y="765"/>
                  </a:cubicBezTo>
                  <a:cubicBezTo>
                    <a:pt x="436" y="765"/>
                    <a:pt x="436" y="764"/>
                    <a:pt x="436" y="764"/>
                  </a:cubicBezTo>
                  <a:cubicBezTo>
                    <a:pt x="436" y="764"/>
                    <a:pt x="436" y="763"/>
                    <a:pt x="436" y="763"/>
                  </a:cubicBezTo>
                  <a:close/>
                  <a:moveTo>
                    <a:pt x="436" y="763"/>
                  </a:moveTo>
                  <a:cubicBezTo>
                    <a:pt x="436" y="763"/>
                    <a:pt x="436" y="763"/>
                    <a:pt x="436" y="7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173"/>
            <p:cNvSpPr>
              <a:spLocks noEditPoints="1"/>
            </p:cNvSpPr>
            <p:nvPr/>
          </p:nvSpPr>
          <p:spPr bwMode="auto">
            <a:xfrm>
              <a:off x="13197682" y="2942793"/>
              <a:ext cx="1674812" cy="950912"/>
            </a:xfrm>
            <a:custGeom>
              <a:avLst/>
              <a:gdLst>
                <a:gd name="T0" fmla="*/ 96 w 382"/>
                <a:gd name="T1" fmla="*/ 56 h 219"/>
                <a:gd name="T2" fmla="*/ 82 w 382"/>
                <a:gd name="T3" fmla="*/ 55 h 219"/>
                <a:gd name="T4" fmla="*/ 0 w 382"/>
                <a:gd name="T5" fmla="*/ 137 h 219"/>
                <a:gd name="T6" fmla="*/ 82 w 382"/>
                <a:gd name="T7" fmla="*/ 219 h 219"/>
                <a:gd name="T8" fmla="*/ 300 w 382"/>
                <a:gd name="T9" fmla="*/ 219 h 219"/>
                <a:gd name="T10" fmla="*/ 382 w 382"/>
                <a:gd name="T11" fmla="*/ 137 h 219"/>
                <a:gd name="T12" fmla="*/ 300 w 382"/>
                <a:gd name="T13" fmla="*/ 55 h 219"/>
                <a:gd name="T14" fmla="*/ 286 w 382"/>
                <a:gd name="T15" fmla="*/ 56 h 219"/>
                <a:gd name="T16" fmla="*/ 191 w 382"/>
                <a:gd name="T17" fmla="*/ 0 h 219"/>
                <a:gd name="T18" fmla="*/ 96 w 382"/>
                <a:gd name="T19" fmla="*/ 56 h 219"/>
                <a:gd name="T20" fmla="*/ 138 w 382"/>
                <a:gd name="T21" fmla="*/ 97 h 219"/>
                <a:gd name="T22" fmla="*/ 191 w 382"/>
                <a:gd name="T23" fmla="*/ 55 h 219"/>
                <a:gd name="T24" fmla="*/ 244 w 382"/>
                <a:gd name="T25" fmla="*/ 97 h 219"/>
                <a:gd name="T26" fmla="*/ 261 w 382"/>
                <a:gd name="T27" fmla="*/ 116 h 219"/>
                <a:gd name="T28" fmla="*/ 286 w 382"/>
                <a:gd name="T29" fmla="*/ 114 h 219"/>
                <a:gd name="T30" fmla="*/ 328 w 382"/>
                <a:gd name="T31" fmla="*/ 137 h 219"/>
                <a:gd name="T32" fmla="*/ 300 w 382"/>
                <a:gd name="T33" fmla="*/ 164 h 219"/>
                <a:gd name="T34" fmla="*/ 82 w 382"/>
                <a:gd name="T35" fmla="*/ 164 h 219"/>
                <a:gd name="T36" fmla="*/ 55 w 382"/>
                <a:gd name="T37" fmla="*/ 137 h 219"/>
                <a:gd name="T38" fmla="*/ 82 w 382"/>
                <a:gd name="T39" fmla="*/ 110 h 219"/>
                <a:gd name="T40" fmla="*/ 97 w 382"/>
                <a:gd name="T41" fmla="*/ 114 h 219"/>
                <a:gd name="T42" fmla="*/ 122 w 382"/>
                <a:gd name="T43" fmla="*/ 116 h 219"/>
                <a:gd name="T44" fmla="*/ 138 w 382"/>
                <a:gd name="T45" fmla="*/ 97 h 219"/>
                <a:gd name="T46" fmla="*/ 138 w 382"/>
                <a:gd name="T47" fmla="*/ 97 h 219"/>
                <a:gd name="T48" fmla="*/ 138 w 382"/>
                <a:gd name="T49" fmla="*/ 9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2" h="219">
                  <a:moveTo>
                    <a:pt x="96" y="56"/>
                  </a:moveTo>
                  <a:cubicBezTo>
                    <a:pt x="91" y="55"/>
                    <a:pt x="87" y="55"/>
                    <a:pt x="82" y="55"/>
                  </a:cubicBezTo>
                  <a:cubicBezTo>
                    <a:pt x="37" y="55"/>
                    <a:pt x="0" y="92"/>
                    <a:pt x="0" y="137"/>
                  </a:cubicBezTo>
                  <a:cubicBezTo>
                    <a:pt x="0" y="182"/>
                    <a:pt x="37" y="219"/>
                    <a:pt x="82" y="219"/>
                  </a:cubicBezTo>
                  <a:cubicBezTo>
                    <a:pt x="300" y="219"/>
                    <a:pt x="300" y="219"/>
                    <a:pt x="300" y="219"/>
                  </a:cubicBezTo>
                  <a:cubicBezTo>
                    <a:pt x="346" y="219"/>
                    <a:pt x="382" y="182"/>
                    <a:pt x="382" y="137"/>
                  </a:cubicBezTo>
                  <a:cubicBezTo>
                    <a:pt x="382" y="92"/>
                    <a:pt x="346" y="55"/>
                    <a:pt x="300" y="55"/>
                  </a:cubicBezTo>
                  <a:cubicBezTo>
                    <a:pt x="296" y="55"/>
                    <a:pt x="291" y="55"/>
                    <a:pt x="286" y="56"/>
                  </a:cubicBezTo>
                  <a:cubicBezTo>
                    <a:pt x="268" y="22"/>
                    <a:pt x="232" y="0"/>
                    <a:pt x="191" y="0"/>
                  </a:cubicBezTo>
                  <a:cubicBezTo>
                    <a:pt x="151" y="0"/>
                    <a:pt x="115" y="22"/>
                    <a:pt x="96" y="56"/>
                  </a:cubicBezTo>
                  <a:close/>
                  <a:moveTo>
                    <a:pt x="138" y="97"/>
                  </a:moveTo>
                  <a:cubicBezTo>
                    <a:pt x="144" y="72"/>
                    <a:pt x="166" y="55"/>
                    <a:pt x="191" y="55"/>
                  </a:cubicBezTo>
                  <a:cubicBezTo>
                    <a:pt x="217" y="55"/>
                    <a:pt x="239" y="72"/>
                    <a:pt x="244" y="97"/>
                  </a:cubicBezTo>
                  <a:cubicBezTo>
                    <a:pt x="246" y="106"/>
                    <a:pt x="252" y="113"/>
                    <a:pt x="261" y="116"/>
                  </a:cubicBezTo>
                  <a:cubicBezTo>
                    <a:pt x="269" y="120"/>
                    <a:pt x="278" y="119"/>
                    <a:pt x="286" y="114"/>
                  </a:cubicBezTo>
                  <a:cubicBezTo>
                    <a:pt x="303" y="103"/>
                    <a:pt x="328" y="117"/>
                    <a:pt x="328" y="137"/>
                  </a:cubicBezTo>
                  <a:cubicBezTo>
                    <a:pt x="328" y="152"/>
                    <a:pt x="316" y="164"/>
                    <a:pt x="30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67" y="164"/>
                    <a:pt x="55" y="152"/>
                    <a:pt x="55" y="137"/>
                  </a:cubicBezTo>
                  <a:cubicBezTo>
                    <a:pt x="55" y="122"/>
                    <a:pt x="67" y="110"/>
                    <a:pt x="82" y="110"/>
                  </a:cubicBezTo>
                  <a:cubicBezTo>
                    <a:pt x="87" y="110"/>
                    <a:pt x="92" y="111"/>
                    <a:pt x="97" y="114"/>
                  </a:cubicBezTo>
                  <a:cubicBezTo>
                    <a:pt x="104" y="119"/>
                    <a:pt x="114" y="120"/>
                    <a:pt x="122" y="116"/>
                  </a:cubicBezTo>
                  <a:cubicBezTo>
                    <a:pt x="130" y="113"/>
                    <a:pt x="136" y="106"/>
                    <a:pt x="138" y="97"/>
                  </a:cubicBezTo>
                  <a:close/>
                  <a:moveTo>
                    <a:pt x="138" y="97"/>
                  </a:moveTo>
                  <a:cubicBezTo>
                    <a:pt x="138" y="97"/>
                    <a:pt x="138" y="97"/>
                    <a:pt x="138" y="9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Rectangle: Rounded Corners 101"/>
            <p:cNvSpPr/>
            <p:nvPr/>
          </p:nvSpPr>
          <p:spPr>
            <a:xfrm>
              <a:off x="10960028" y="8767907"/>
              <a:ext cx="3350491" cy="66501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4049837" y="2541497"/>
            <a:ext cx="429569" cy="426720"/>
            <a:chOff x="8942388" y="2249488"/>
            <a:chExt cx="7180262" cy="7132638"/>
          </a:xfrm>
        </p:grpSpPr>
        <p:sp>
          <p:nvSpPr>
            <p:cNvPr id="104" name="Freeform 184"/>
            <p:cNvSpPr>
              <a:spLocks noEditPoints="1"/>
            </p:cNvSpPr>
            <p:nvPr/>
          </p:nvSpPr>
          <p:spPr bwMode="auto">
            <a:xfrm>
              <a:off x="8942388" y="4637088"/>
              <a:ext cx="7180262" cy="4745038"/>
            </a:xfrm>
            <a:custGeom>
              <a:avLst/>
              <a:gdLst>
                <a:gd name="T0" fmla="*/ 1420 w 1638"/>
                <a:gd name="T1" fmla="*/ 0 h 1093"/>
                <a:gd name="T2" fmla="*/ 1420 w 1638"/>
                <a:gd name="T3" fmla="*/ 55 h 1093"/>
                <a:gd name="T4" fmla="*/ 1584 w 1638"/>
                <a:gd name="T5" fmla="*/ 137 h 1093"/>
                <a:gd name="T6" fmla="*/ 1420 w 1638"/>
                <a:gd name="T7" fmla="*/ 246 h 1093"/>
                <a:gd name="T8" fmla="*/ 1420 w 1638"/>
                <a:gd name="T9" fmla="*/ 301 h 1093"/>
                <a:gd name="T10" fmla="*/ 1584 w 1638"/>
                <a:gd name="T11" fmla="*/ 519 h 1093"/>
                <a:gd name="T12" fmla="*/ 1393 w 1638"/>
                <a:gd name="T13" fmla="*/ 547 h 1093"/>
                <a:gd name="T14" fmla="*/ 1584 w 1638"/>
                <a:gd name="T15" fmla="*/ 574 h 1093"/>
                <a:gd name="T16" fmla="*/ 1420 w 1638"/>
                <a:gd name="T17" fmla="*/ 792 h 1093"/>
                <a:gd name="T18" fmla="*/ 1420 w 1638"/>
                <a:gd name="T19" fmla="*/ 847 h 1093"/>
                <a:gd name="T20" fmla="*/ 1584 w 1638"/>
                <a:gd name="T21" fmla="*/ 956 h 1093"/>
                <a:gd name="T22" fmla="*/ 1338 w 1638"/>
                <a:gd name="T23" fmla="*/ 1038 h 1093"/>
                <a:gd name="T24" fmla="*/ 1311 w 1638"/>
                <a:gd name="T25" fmla="*/ 0 h 1093"/>
                <a:gd name="T26" fmla="*/ 1065 w 1638"/>
                <a:gd name="T27" fmla="*/ 28 h 1093"/>
                <a:gd name="T28" fmla="*/ 1283 w 1638"/>
                <a:gd name="T29" fmla="*/ 55 h 1093"/>
                <a:gd name="T30" fmla="*/ 1092 w 1638"/>
                <a:gd name="T31" fmla="*/ 246 h 1093"/>
                <a:gd name="T32" fmla="*/ 1092 w 1638"/>
                <a:gd name="T33" fmla="*/ 301 h 1093"/>
                <a:gd name="T34" fmla="*/ 1283 w 1638"/>
                <a:gd name="T35" fmla="*/ 519 h 1093"/>
                <a:gd name="T36" fmla="*/ 1065 w 1638"/>
                <a:gd name="T37" fmla="*/ 547 h 1093"/>
                <a:gd name="T38" fmla="*/ 1283 w 1638"/>
                <a:gd name="T39" fmla="*/ 574 h 1093"/>
                <a:gd name="T40" fmla="*/ 1092 w 1638"/>
                <a:gd name="T41" fmla="*/ 792 h 1093"/>
                <a:gd name="T42" fmla="*/ 1092 w 1638"/>
                <a:gd name="T43" fmla="*/ 847 h 1093"/>
                <a:gd name="T44" fmla="*/ 1283 w 1638"/>
                <a:gd name="T45" fmla="*/ 1038 h 1093"/>
                <a:gd name="T46" fmla="*/ 1010 w 1638"/>
                <a:gd name="T47" fmla="*/ 28 h 1093"/>
                <a:gd name="T48" fmla="*/ 765 w 1638"/>
                <a:gd name="T49" fmla="*/ 0 h 1093"/>
                <a:gd name="T50" fmla="*/ 765 w 1638"/>
                <a:gd name="T51" fmla="*/ 55 h 1093"/>
                <a:gd name="T52" fmla="*/ 956 w 1638"/>
                <a:gd name="T53" fmla="*/ 246 h 1093"/>
                <a:gd name="T54" fmla="*/ 737 w 1638"/>
                <a:gd name="T55" fmla="*/ 273 h 1093"/>
                <a:gd name="T56" fmla="*/ 956 w 1638"/>
                <a:gd name="T57" fmla="*/ 301 h 1093"/>
                <a:gd name="T58" fmla="*/ 765 w 1638"/>
                <a:gd name="T59" fmla="*/ 519 h 1093"/>
                <a:gd name="T60" fmla="*/ 765 w 1638"/>
                <a:gd name="T61" fmla="*/ 574 h 1093"/>
                <a:gd name="T62" fmla="*/ 956 w 1638"/>
                <a:gd name="T63" fmla="*/ 792 h 1093"/>
                <a:gd name="T64" fmla="*/ 737 w 1638"/>
                <a:gd name="T65" fmla="*/ 820 h 1093"/>
                <a:gd name="T66" fmla="*/ 956 w 1638"/>
                <a:gd name="T67" fmla="*/ 847 h 1093"/>
                <a:gd name="T68" fmla="*/ 683 w 1638"/>
                <a:gd name="T69" fmla="*/ 1038 h 1093"/>
                <a:gd name="T70" fmla="*/ 655 w 1638"/>
                <a:gd name="T71" fmla="*/ 0 h 1093"/>
                <a:gd name="T72" fmla="*/ 410 w 1638"/>
                <a:gd name="T73" fmla="*/ 28 h 1093"/>
                <a:gd name="T74" fmla="*/ 628 w 1638"/>
                <a:gd name="T75" fmla="*/ 55 h 1093"/>
                <a:gd name="T76" fmla="*/ 437 w 1638"/>
                <a:gd name="T77" fmla="*/ 246 h 1093"/>
                <a:gd name="T78" fmla="*/ 437 w 1638"/>
                <a:gd name="T79" fmla="*/ 301 h 1093"/>
                <a:gd name="T80" fmla="*/ 628 w 1638"/>
                <a:gd name="T81" fmla="*/ 519 h 1093"/>
                <a:gd name="T82" fmla="*/ 410 w 1638"/>
                <a:gd name="T83" fmla="*/ 547 h 1093"/>
                <a:gd name="T84" fmla="*/ 628 w 1638"/>
                <a:gd name="T85" fmla="*/ 574 h 1093"/>
                <a:gd name="T86" fmla="*/ 437 w 1638"/>
                <a:gd name="T87" fmla="*/ 792 h 1093"/>
                <a:gd name="T88" fmla="*/ 437 w 1638"/>
                <a:gd name="T89" fmla="*/ 847 h 1093"/>
                <a:gd name="T90" fmla="*/ 628 w 1638"/>
                <a:gd name="T91" fmla="*/ 1038 h 1093"/>
                <a:gd name="T92" fmla="*/ 355 w 1638"/>
                <a:gd name="T93" fmla="*/ 28 h 1093"/>
                <a:gd name="T94" fmla="*/ 137 w 1638"/>
                <a:gd name="T95" fmla="*/ 0 h 1093"/>
                <a:gd name="T96" fmla="*/ 0 w 1638"/>
                <a:gd name="T97" fmla="*/ 956 h 1093"/>
                <a:gd name="T98" fmla="*/ 1502 w 1638"/>
                <a:gd name="T99" fmla="*/ 1093 h 1093"/>
                <a:gd name="T100" fmla="*/ 1638 w 1638"/>
                <a:gd name="T101" fmla="*/ 137 h 1093"/>
                <a:gd name="T102" fmla="*/ 300 w 1638"/>
                <a:gd name="T103" fmla="*/ 246 h 1093"/>
                <a:gd name="T104" fmla="*/ 109 w 1638"/>
                <a:gd name="T105" fmla="*/ 273 h 1093"/>
                <a:gd name="T106" fmla="*/ 300 w 1638"/>
                <a:gd name="T107" fmla="*/ 301 h 1093"/>
                <a:gd name="T108" fmla="*/ 137 w 1638"/>
                <a:gd name="T109" fmla="*/ 519 h 1093"/>
                <a:gd name="T110" fmla="*/ 137 w 1638"/>
                <a:gd name="T111" fmla="*/ 574 h 1093"/>
                <a:gd name="T112" fmla="*/ 300 w 1638"/>
                <a:gd name="T113" fmla="*/ 792 h 1093"/>
                <a:gd name="T114" fmla="*/ 109 w 1638"/>
                <a:gd name="T115" fmla="*/ 820 h 1093"/>
                <a:gd name="T116" fmla="*/ 300 w 1638"/>
                <a:gd name="T117" fmla="*/ 847 h 1093"/>
                <a:gd name="T118" fmla="*/ 137 w 1638"/>
                <a:gd name="T119" fmla="*/ 1038 h 1093"/>
                <a:gd name="T120" fmla="*/ 55 w 1638"/>
                <a:gd name="T121" fmla="*/ 137 h 1093"/>
                <a:gd name="T122" fmla="*/ 300 w 1638"/>
                <a:gd name="T123" fmla="*/ 55 h 1093"/>
                <a:gd name="T124" fmla="*/ 300 w 1638"/>
                <a:gd name="T125" fmla="*/ 246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8" h="1093">
                  <a:moveTo>
                    <a:pt x="1502" y="0"/>
                  </a:moveTo>
                  <a:cubicBezTo>
                    <a:pt x="1420" y="0"/>
                    <a:pt x="1420" y="0"/>
                    <a:pt x="1420" y="0"/>
                  </a:cubicBezTo>
                  <a:cubicBezTo>
                    <a:pt x="1405" y="0"/>
                    <a:pt x="1393" y="13"/>
                    <a:pt x="1393" y="28"/>
                  </a:cubicBezTo>
                  <a:cubicBezTo>
                    <a:pt x="1393" y="43"/>
                    <a:pt x="1405" y="55"/>
                    <a:pt x="1420" y="55"/>
                  </a:cubicBezTo>
                  <a:cubicBezTo>
                    <a:pt x="1502" y="55"/>
                    <a:pt x="1502" y="55"/>
                    <a:pt x="1502" y="55"/>
                  </a:cubicBezTo>
                  <a:cubicBezTo>
                    <a:pt x="1547" y="55"/>
                    <a:pt x="1584" y="92"/>
                    <a:pt x="1584" y="137"/>
                  </a:cubicBezTo>
                  <a:cubicBezTo>
                    <a:pt x="1584" y="246"/>
                    <a:pt x="1584" y="246"/>
                    <a:pt x="1584" y="246"/>
                  </a:cubicBezTo>
                  <a:cubicBezTo>
                    <a:pt x="1420" y="246"/>
                    <a:pt x="1420" y="246"/>
                    <a:pt x="1420" y="246"/>
                  </a:cubicBezTo>
                  <a:cubicBezTo>
                    <a:pt x="1405" y="246"/>
                    <a:pt x="1393" y="258"/>
                    <a:pt x="1393" y="273"/>
                  </a:cubicBezTo>
                  <a:cubicBezTo>
                    <a:pt x="1393" y="289"/>
                    <a:pt x="1405" y="301"/>
                    <a:pt x="1420" y="301"/>
                  </a:cubicBezTo>
                  <a:cubicBezTo>
                    <a:pt x="1584" y="301"/>
                    <a:pt x="1584" y="301"/>
                    <a:pt x="1584" y="301"/>
                  </a:cubicBezTo>
                  <a:cubicBezTo>
                    <a:pt x="1584" y="519"/>
                    <a:pt x="1584" y="519"/>
                    <a:pt x="1584" y="519"/>
                  </a:cubicBezTo>
                  <a:cubicBezTo>
                    <a:pt x="1420" y="519"/>
                    <a:pt x="1420" y="519"/>
                    <a:pt x="1420" y="519"/>
                  </a:cubicBezTo>
                  <a:cubicBezTo>
                    <a:pt x="1405" y="519"/>
                    <a:pt x="1393" y="531"/>
                    <a:pt x="1393" y="547"/>
                  </a:cubicBezTo>
                  <a:cubicBezTo>
                    <a:pt x="1393" y="562"/>
                    <a:pt x="1405" y="574"/>
                    <a:pt x="1420" y="574"/>
                  </a:cubicBezTo>
                  <a:cubicBezTo>
                    <a:pt x="1584" y="574"/>
                    <a:pt x="1584" y="574"/>
                    <a:pt x="1584" y="574"/>
                  </a:cubicBezTo>
                  <a:cubicBezTo>
                    <a:pt x="1584" y="792"/>
                    <a:pt x="1584" y="792"/>
                    <a:pt x="1584" y="792"/>
                  </a:cubicBezTo>
                  <a:cubicBezTo>
                    <a:pt x="1420" y="792"/>
                    <a:pt x="1420" y="792"/>
                    <a:pt x="1420" y="792"/>
                  </a:cubicBezTo>
                  <a:cubicBezTo>
                    <a:pt x="1405" y="792"/>
                    <a:pt x="1393" y="805"/>
                    <a:pt x="1393" y="820"/>
                  </a:cubicBezTo>
                  <a:cubicBezTo>
                    <a:pt x="1393" y="835"/>
                    <a:pt x="1405" y="847"/>
                    <a:pt x="1420" y="847"/>
                  </a:cubicBezTo>
                  <a:cubicBezTo>
                    <a:pt x="1584" y="847"/>
                    <a:pt x="1584" y="847"/>
                    <a:pt x="1584" y="847"/>
                  </a:cubicBezTo>
                  <a:cubicBezTo>
                    <a:pt x="1584" y="956"/>
                    <a:pt x="1584" y="956"/>
                    <a:pt x="1584" y="956"/>
                  </a:cubicBezTo>
                  <a:cubicBezTo>
                    <a:pt x="1584" y="1001"/>
                    <a:pt x="1547" y="1038"/>
                    <a:pt x="1502" y="1038"/>
                  </a:cubicBezTo>
                  <a:cubicBezTo>
                    <a:pt x="1338" y="1038"/>
                    <a:pt x="1338" y="1038"/>
                    <a:pt x="1338" y="1038"/>
                  </a:cubicBezTo>
                  <a:cubicBezTo>
                    <a:pt x="1338" y="28"/>
                    <a:pt x="1338" y="28"/>
                    <a:pt x="1338" y="28"/>
                  </a:cubicBezTo>
                  <a:cubicBezTo>
                    <a:pt x="1338" y="13"/>
                    <a:pt x="1326" y="0"/>
                    <a:pt x="1311" y="0"/>
                  </a:cubicBezTo>
                  <a:cubicBezTo>
                    <a:pt x="1092" y="0"/>
                    <a:pt x="1092" y="0"/>
                    <a:pt x="1092" y="0"/>
                  </a:cubicBezTo>
                  <a:cubicBezTo>
                    <a:pt x="1077" y="0"/>
                    <a:pt x="1065" y="13"/>
                    <a:pt x="1065" y="28"/>
                  </a:cubicBezTo>
                  <a:cubicBezTo>
                    <a:pt x="1065" y="43"/>
                    <a:pt x="1077" y="55"/>
                    <a:pt x="1092" y="55"/>
                  </a:cubicBezTo>
                  <a:cubicBezTo>
                    <a:pt x="1283" y="55"/>
                    <a:pt x="1283" y="55"/>
                    <a:pt x="1283" y="55"/>
                  </a:cubicBezTo>
                  <a:cubicBezTo>
                    <a:pt x="1283" y="246"/>
                    <a:pt x="1283" y="246"/>
                    <a:pt x="1283" y="246"/>
                  </a:cubicBezTo>
                  <a:cubicBezTo>
                    <a:pt x="1092" y="246"/>
                    <a:pt x="1092" y="246"/>
                    <a:pt x="1092" y="246"/>
                  </a:cubicBezTo>
                  <a:cubicBezTo>
                    <a:pt x="1077" y="246"/>
                    <a:pt x="1065" y="258"/>
                    <a:pt x="1065" y="273"/>
                  </a:cubicBezTo>
                  <a:cubicBezTo>
                    <a:pt x="1065" y="289"/>
                    <a:pt x="1077" y="301"/>
                    <a:pt x="1092" y="301"/>
                  </a:cubicBezTo>
                  <a:cubicBezTo>
                    <a:pt x="1283" y="301"/>
                    <a:pt x="1283" y="301"/>
                    <a:pt x="1283" y="301"/>
                  </a:cubicBezTo>
                  <a:cubicBezTo>
                    <a:pt x="1283" y="519"/>
                    <a:pt x="1283" y="519"/>
                    <a:pt x="1283" y="519"/>
                  </a:cubicBezTo>
                  <a:cubicBezTo>
                    <a:pt x="1092" y="519"/>
                    <a:pt x="1092" y="519"/>
                    <a:pt x="1092" y="519"/>
                  </a:cubicBezTo>
                  <a:cubicBezTo>
                    <a:pt x="1077" y="519"/>
                    <a:pt x="1065" y="531"/>
                    <a:pt x="1065" y="547"/>
                  </a:cubicBezTo>
                  <a:cubicBezTo>
                    <a:pt x="1065" y="562"/>
                    <a:pt x="1077" y="574"/>
                    <a:pt x="1092" y="574"/>
                  </a:cubicBezTo>
                  <a:cubicBezTo>
                    <a:pt x="1283" y="574"/>
                    <a:pt x="1283" y="574"/>
                    <a:pt x="1283" y="574"/>
                  </a:cubicBezTo>
                  <a:cubicBezTo>
                    <a:pt x="1283" y="792"/>
                    <a:pt x="1283" y="792"/>
                    <a:pt x="1283" y="792"/>
                  </a:cubicBezTo>
                  <a:cubicBezTo>
                    <a:pt x="1092" y="792"/>
                    <a:pt x="1092" y="792"/>
                    <a:pt x="1092" y="792"/>
                  </a:cubicBezTo>
                  <a:cubicBezTo>
                    <a:pt x="1077" y="792"/>
                    <a:pt x="1065" y="805"/>
                    <a:pt x="1065" y="820"/>
                  </a:cubicBezTo>
                  <a:cubicBezTo>
                    <a:pt x="1065" y="835"/>
                    <a:pt x="1077" y="847"/>
                    <a:pt x="1092" y="847"/>
                  </a:cubicBezTo>
                  <a:cubicBezTo>
                    <a:pt x="1283" y="847"/>
                    <a:pt x="1283" y="847"/>
                    <a:pt x="1283" y="847"/>
                  </a:cubicBezTo>
                  <a:cubicBezTo>
                    <a:pt x="1283" y="1038"/>
                    <a:pt x="1283" y="1038"/>
                    <a:pt x="1283" y="1038"/>
                  </a:cubicBezTo>
                  <a:cubicBezTo>
                    <a:pt x="1010" y="1038"/>
                    <a:pt x="1010" y="1038"/>
                    <a:pt x="1010" y="1038"/>
                  </a:cubicBezTo>
                  <a:cubicBezTo>
                    <a:pt x="1010" y="28"/>
                    <a:pt x="1010" y="28"/>
                    <a:pt x="1010" y="28"/>
                  </a:cubicBezTo>
                  <a:cubicBezTo>
                    <a:pt x="1010" y="13"/>
                    <a:pt x="998" y="0"/>
                    <a:pt x="983" y="0"/>
                  </a:cubicBezTo>
                  <a:cubicBezTo>
                    <a:pt x="765" y="0"/>
                    <a:pt x="765" y="0"/>
                    <a:pt x="765" y="0"/>
                  </a:cubicBezTo>
                  <a:cubicBezTo>
                    <a:pt x="749" y="0"/>
                    <a:pt x="737" y="13"/>
                    <a:pt x="737" y="28"/>
                  </a:cubicBezTo>
                  <a:cubicBezTo>
                    <a:pt x="737" y="43"/>
                    <a:pt x="749" y="55"/>
                    <a:pt x="765" y="55"/>
                  </a:cubicBezTo>
                  <a:cubicBezTo>
                    <a:pt x="956" y="55"/>
                    <a:pt x="956" y="55"/>
                    <a:pt x="956" y="55"/>
                  </a:cubicBezTo>
                  <a:cubicBezTo>
                    <a:pt x="956" y="246"/>
                    <a:pt x="956" y="246"/>
                    <a:pt x="956" y="246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49" y="246"/>
                    <a:pt x="737" y="258"/>
                    <a:pt x="737" y="273"/>
                  </a:cubicBezTo>
                  <a:cubicBezTo>
                    <a:pt x="737" y="289"/>
                    <a:pt x="749" y="301"/>
                    <a:pt x="765" y="301"/>
                  </a:cubicBezTo>
                  <a:cubicBezTo>
                    <a:pt x="956" y="301"/>
                    <a:pt x="956" y="301"/>
                    <a:pt x="956" y="301"/>
                  </a:cubicBezTo>
                  <a:cubicBezTo>
                    <a:pt x="956" y="519"/>
                    <a:pt x="956" y="519"/>
                    <a:pt x="956" y="519"/>
                  </a:cubicBezTo>
                  <a:cubicBezTo>
                    <a:pt x="765" y="519"/>
                    <a:pt x="765" y="519"/>
                    <a:pt x="765" y="519"/>
                  </a:cubicBezTo>
                  <a:cubicBezTo>
                    <a:pt x="749" y="519"/>
                    <a:pt x="737" y="531"/>
                    <a:pt x="737" y="547"/>
                  </a:cubicBezTo>
                  <a:cubicBezTo>
                    <a:pt x="737" y="562"/>
                    <a:pt x="749" y="574"/>
                    <a:pt x="765" y="574"/>
                  </a:cubicBezTo>
                  <a:cubicBezTo>
                    <a:pt x="956" y="574"/>
                    <a:pt x="956" y="574"/>
                    <a:pt x="956" y="574"/>
                  </a:cubicBezTo>
                  <a:cubicBezTo>
                    <a:pt x="956" y="792"/>
                    <a:pt x="956" y="792"/>
                    <a:pt x="956" y="792"/>
                  </a:cubicBezTo>
                  <a:cubicBezTo>
                    <a:pt x="765" y="792"/>
                    <a:pt x="765" y="792"/>
                    <a:pt x="765" y="792"/>
                  </a:cubicBezTo>
                  <a:cubicBezTo>
                    <a:pt x="749" y="792"/>
                    <a:pt x="737" y="805"/>
                    <a:pt x="737" y="820"/>
                  </a:cubicBezTo>
                  <a:cubicBezTo>
                    <a:pt x="737" y="835"/>
                    <a:pt x="749" y="847"/>
                    <a:pt x="765" y="847"/>
                  </a:cubicBezTo>
                  <a:cubicBezTo>
                    <a:pt x="956" y="847"/>
                    <a:pt x="956" y="847"/>
                    <a:pt x="956" y="847"/>
                  </a:cubicBezTo>
                  <a:cubicBezTo>
                    <a:pt x="956" y="1038"/>
                    <a:pt x="956" y="1038"/>
                    <a:pt x="956" y="1038"/>
                  </a:cubicBezTo>
                  <a:cubicBezTo>
                    <a:pt x="683" y="1038"/>
                    <a:pt x="683" y="1038"/>
                    <a:pt x="683" y="1038"/>
                  </a:cubicBezTo>
                  <a:cubicBezTo>
                    <a:pt x="683" y="28"/>
                    <a:pt x="683" y="28"/>
                    <a:pt x="683" y="28"/>
                  </a:cubicBezTo>
                  <a:cubicBezTo>
                    <a:pt x="683" y="13"/>
                    <a:pt x="670" y="0"/>
                    <a:pt x="655" y="0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22" y="0"/>
                    <a:pt x="410" y="13"/>
                    <a:pt x="410" y="28"/>
                  </a:cubicBezTo>
                  <a:cubicBezTo>
                    <a:pt x="410" y="43"/>
                    <a:pt x="422" y="55"/>
                    <a:pt x="437" y="55"/>
                  </a:cubicBezTo>
                  <a:cubicBezTo>
                    <a:pt x="628" y="55"/>
                    <a:pt x="628" y="55"/>
                    <a:pt x="628" y="55"/>
                  </a:cubicBezTo>
                  <a:cubicBezTo>
                    <a:pt x="628" y="246"/>
                    <a:pt x="628" y="246"/>
                    <a:pt x="628" y="246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22" y="246"/>
                    <a:pt x="410" y="258"/>
                    <a:pt x="410" y="273"/>
                  </a:cubicBezTo>
                  <a:cubicBezTo>
                    <a:pt x="410" y="289"/>
                    <a:pt x="422" y="301"/>
                    <a:pt x="437" y="301"/>
                  </a:cubicBezTo>
                  <a:cubicBezTo>
                    <a:pt x="628" y="301"/>
                    <a:pt x="628" y="301"/>
                    <a:pt x="628" y="301"/>
                  </a:cubicBezTo>
                  <a:cubicBezTo>
                    <a:pt x="628" y="519"/>
                    <a:pt x="628" y="519"/>
                    <a:pt x="628" y="519"/>
                  </a:cubicBezTo>
                  <a:cubicBezTo>
                    <a:pt x="437" y="519"/>
                    <a:pt x="437" y="519"/>
                    <a:pt x="437" y="519"/>
                  </a:cubicBezTo>
                  <a:cubicBezTo>
                    <a:pt x="422" y="519"/>
                    <a:pt x="410" y="531"/>
                    <a:pt x="410" y="547"/>
                  </a:cubicBezTo>
                  <a:cubicBezTo>
                    <a:pt x="410" y="562"/>
                    <a:pt x="422" y="574"/>
                    <a:pt x="437" y="574"/>
                  </a:cubicBezTo>
                  <a:cubicBezTo>
                    <a:pt x="628" y="574"/>
                    <a:pt x="628" y="574"/>
                    <a:pt x="628" y="574"/>
                  </a:cubicBezTo>
                  <a:cubicBezTo>
                    <a:pt x="628" y="792"/>
                    <a:pt x="628" y="792"/>
                    <a:pt x="628" y="792"/>
                  </a:cubicBezTo>
                  <a:cubicBezTo>
                    <a:pt x="437" y="792"/>
                    <a:pt x="437" y="792"/>
                    <a:pt x="437" y="792"/>
                  </a:cubicBezTo>
                  <a:cubicBezTo>
                    <a:pt x="422" y="792"/>
                    <a:pt x="410" y="805"/>
                    <a:pt x="410" y="820"/>
                  </a:cubicBezTo>
                  <a:cubicBezTo>
                    <a:pt x="410" y="835"/>
                    <a:pt x="422" y="847"/>
                    <a:pt x="437" y="847"/>
                  </a:cubicBezTo>
                  <a:cubicBezTo>
                    <a:pt x="628" y="847"/>
                    <a:pt x="628" y="847"/>
                    <a:pt x="628" y="847"/>
                  </a:cubicBezTo>
                  <a:cubicBezTo>
                    <a:pt x="628" y="1038"/>
                    <a:pt x="628" y="1038"/>
                    <a:pt x="628" y="1038"/>
                  </a:cubicBezTo>
                  <a:cubicBezTo>
                    <a:pt x="355" y="1038"/>
                    <a:pt x="355" y="1038"/>
                    <a:pt x="355" y="1038"/>
                  </a:cubicBezTo>
                  <a:cubicBezTo>
                    <a:pt x="355" y="28"/>
                    <a:pt x="355" y="28"/>
                    <a:pt x="355" y="28"/>
                  </a:cubicBezTo>
                  <a:cubicBezTo>
                    <a:pt x="355" y="13"/>
                    <a:pt x="343" y="0"/>
                    <a:pt x="32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61" y="0"/>
                    <a:pt x="0" y="62"/>
                    <a:pt x="0" y="137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0" y="1031"/>
                    <a:pt x="61" y="1093"/>
                    <a:pt x="137" y="1093"/>
                  </a:cubicBezTo>
                  <a:cubicBezTo>
                    <a:pt x="1502" y="1093"/>
                    <a:pt x="1502" y="1093"/>
                    <a:pt x="1502" y="1093"/>
                  </a:cubicBezTo>
                  <a:cubicBezTo>
                    <a:pt x="1577" y="1093"/>
                    <a:pt x="1638" y="1031"/>
                    <a:pt x="1638" y="956"/>
                  </a:cubicBezTo>
                  <a:cubicBezTo>
                    <a:pt x="1638" y="137"/>
                    <a:pt x="1638" y="137"/>
                    <a:pt x="1638" y="137"/>
                  </a:cubicBezTo>
                  <a:cubicBezTo>
                    <a:pt x="1638" y="62"/>
                    <a:pt x="1577" y="0"/>
                    <a:pt x="1502" y="0"/>
                  </a:cubicBezTo>
                  <a:close/>
                  <a:moveTo>
                    <a:pt x="300" y="246"/>
                  </a:moveTo>
                  <a:cubicBezTo>
                    <a:pt x="137" y="246"/>
                    <a:pt x="137" y="246"/>
                    <a:pt x="137" y="246"/>
                  </a:cubicBezTo>
                  <a:cubicBezTo>
                    <a:pt x="121" y="246"/>
                    <a:pt x="109" y="258"/>
                    <a:pt x="109" y="273"/>
                  </a:cubicBezTo>
                  <a:cubicBezTo>
                    <a:pt x="109" y="289"/>
                    <a:pt x="121" y="301"/>
                    <a:pt x="137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519"/>
                    <a:pt x="300" y="519"/>
                    <a:pt x="300" y="519"/>
                  </a:cubicBezTo>
                  <a:cubicBezTo>
                    <a:pt x="137" y="519"/>
                    <a:pt x="137" y="519"/>
                    <a:pt x="137" y="519"/>
                  </a:cubicBezTo>
                  <a:cubicBezTo>
                    <a:pt x="121" y="519"/>
                    <a:pt x="109" y="531"/>
                    <a:pt x="109" y="547"/>
                  </a:cubicBezTo>
                  <a:cubicBezTo>
                    <a:pt x="109" y="562"/>
                    <a:pt x="121" y="574"/>
                    <a:pt x="137" y="574"/>
                  </a:cubicBezTo>
                  <a:cubicBezTo>
                    <a:pt x="300" y="574"/>
                    <a:pt x="300" y="574"/>
                    <a:pt x="300" y="574"/>
                  </a:cubicBezTo>
                  <a:cubicBezTo>
                    <a:pt x="300" y="792"/>
                    <a:pt x="300" y="792"/>
                    <a:pt x="300" y="792"/>
                  </a:cubicBezTo>
                  <a:cubicBezTo>
                    <a:pt x="137" y="792"/>
                    <a:pt x="137" y="792"/>
                    <a:pt x="137" y="792"/>
                  </a:cubicBezTo>
                  <a:cubicBezTo>
                    <a:pt x="121" y="792"/>
                    <a:pt x="109" y="805"/>
                    <a:pt x="109" y="820"/>
                  </a:cubicBezTo>
                  <a:cubicBezTo>
                    <a:pt x="109" y="835"/>
                    <a:pt x="121" y="847"/>
                    <a:pt x="137" y="847"/>
                  </a:cubicBezTo>
                  <a:cubicBezTo>
                    <a:pt x="300" y="847"/>
                    <a:pt x="300" y="847"/>
                    <a:pt x="300" y="847"/>
                  </a:cubicBezTo>
                  <a:cubicBezTo>
                    <a:pt x="300" y="1038"/>
                    <a:pt x="300" y="1038"/>
                    <a:pt x="300" y="1038"/>
                  </a:cubicBezTo>
                  <a:cubicBezTo>
                    <a:pt x="137" y="1038"/>
                    <a:pt x="137" y="1038"/>
                    <a:pt x="137" y="1038"/>
                  </a:cubicBezTo>
                  <a:cubicBezTo>
                    <a:pt x="91" y="1038"/>
                    <a:pt x="55" y="1001"/>
                    <a:pt x="55" y="956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92"/>
                    <a:pt x="91" y="55"/>
                    <a:pt x="137" y="55"/>
                  </a:cubicBezTo>
                  <a:cubicBezTo>
                    <a:pt x="300" y="55"/>
                    <a:pt x="300" y="55"/>
                    <a:pt x="300" y="55"/>
                  </a:cubicBezTo>
                  <a:lnTo>
                    <a:pt x="300" y="246"/>
                  </a:lnTo>
                  <a:close/>
                  <a:moveTo>
                    <a:pt x="300" y="246"/>
                  </a:moveTo>
                  <a:cubicBezTo>
                    <a:pt x="300" y="246"/>
                    <a:pt x="300" y="246"/>
                    <a:pt x="300" y="2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Freeform 185"/>
            <p:cNvSpPr>
              <a:spLocks noEditPoints="1"/>
            </p:cNvSpPr>
            <p:nvPr/>
          </p:nvSpPr>
          <p:spPr bwMode="auto">
            <a:xfrm>
              <a:off x="9420225" y="2249488"/>
              <a:ext cx="6224587" cy="2152650"/>
            </a:xfrm>
            <a:custGeom>
              <a:avLst/>
              <a:gdLst>
                <a:gd name="T0" fmla="*/ 28 w 1420"/>
                <a:gd name="T1" fmla="*/ 496 h 496"/>
                <a:gd name="T2" fmla="*/ 383 w 1420"/>
                <a:gd name="T3" fmla="*/ 496 h 496"/>
                <a:gd name="T4" fmla="*/ 402 w 1420"/>
                <a:gd name="T5" fmla="*/ 488 h 496"/>
                <a:gd name="T6" fmla="*/ 403 w 1420"/>
                <a:gd name="T7" fmla="*/ 486 h 496"/>
                <a:gd name="T8" fmla="*/ 408 w 1420"/>
                <a:gd name="T9" fmla="*/ 479 h 496"/>
                <a:gd name="T10" fmla="*/ 409 w 1420"/>
                <a:gd name="T11" fmla="*/ 474 h 496"/>
                <a:gd name="T12" fmla="*/ 410 w 1420"/>
                <a:gd name="T13" fmla="*/ 469 h 496"/>
                <a:gd name="T14" fmla="*/ 710 w 1420"/>
                <a:gd name="T15" fmla="*/ 168 h 496"/>
                <a:gd name="T16" fmla="*/ 710 w 1420"/>
                <a:gd name="T17" fmla="*/ 168 h 496"/>
                <a:gd name="T18" fmla="*/ 710 w 1420"/>
                <a:gd name="T19" fmla="*/ 168 h 496"/>
                <a:gd name="T20" fmla="*/ 1011 w 1420"/>
                <a:gd name="T21" fmla="*/ 468 h 496"/>
                <a:gd name="T22" fmla="*/ 1011 w 1420"/>
                <a:gd name="T23" fmla="*/ 469 h 496"/>
                <a:gd name="T24" fmla="*/ 1038 w 1420"/>
                <a:gd name="T25" fmla="*/ 496 h 496"/>
                <a:gd name="T26" fmla="*/ 1393 w 1420"/>
                <a:gd name="T27" fmla="*/ 496 h 496"/>
                <a:gd name="T28" fmla="*/ 1420 w 1420"/>
                <a:gd name="T29" fmla="*/ 469 h 496"/>
                <a:gd name="T30" fmla="*/ 1393 w 1420"/>
                <a:gd name="T31" fmla="*/ 441 h 496"/>
                <a:gd name="T32" fmla="*/ 1064 w 1420"/>
                <a:gd name="T33" fmla="*/ 441 h 496"/>
                <a:gd name="T34" fmla="*/ 1030 w 1420"/>
                <a:gd name="T35" fmla="*/ 315 h 496"/>
                <a:gd name="T36" fmla="*/ 1244 w 1420"/>
                <a:gd name="T37" fmla="*/ 192 h 496"/>
                <a:gd name="T38" fmla="*/ 1254 w 1420"/>
                <a:gd name="T39" fmla="*/ 154 h 496"/>
                <a:gd name="T40" fmla="*/ 1217 w 1420"/>
                <a:gd name="T41" fmla="*/ 144 h 496"/>
                <a:gd name="T42" fmla="*/ 1003 w 1420"/>
                <a:gd name="T43" fmla="*/ 268 h 496"/>
                <a:gd name="T44" fmla="*/ 911 w 1420"/>
                <a:gd name="T45" fmla="*/ 176 h 496"/>
                <a:gd name="T46" fmla="*/ 986 w 1420"/>
                <a:gd name="T47" fmla="*/ 45 h 496"/>
                <a:gd name="T48" fmla="*/ 976 w 1420"/>
                <a:gd name="T49" fmla="*/ 8 h 496"/>
                <a:gd name="T50" fmla="*/ 939 w 1420"/>
                <a:gd name="T51" fmla="*/ 18 h 496"/>
                <a:gd name="T52" fmla="*/ 863 w 1420"/>
                <a:gd name="T53" fmla="*/ 149 h 496"/>
                <a:gd name="T54" fmla="*/ 738 w 1420"/>
                <a:gd name="T55" fmla="*/ 115 h 496"/>
                <a:gd name="T56" fmla="*/ 738 w 1420"/>
                <a:gd name="T57" fmla="*/ 32 h 496"/>
                <a:gd name="T58" fmla="*/ 710 w 1420"/>
                <a:gd name="T59" fmla="*/ 4 h 496"/>
                <a:gd name="T60" fmla="*/ 683 w 1420"/>
                <a:gd name="T61" fmla="*/ 32 h 496"/>
                <a:gd name="T62" fmla="*/ 683 w 1420"/>
                <a:gd name="T63" fmla="*/ 115 h 496"/>
                <a:gd name="T64" fmla="*/ 557 w 1420"/>
                <a:gd name="T65" fmla="*/ 149 h 496"/>
                <a:gd name="T66" fmla="*/ 482 w 1420"/>
                <a:gd name="T67" fmla="*/ 18 h 496"/>
                <a:gd name="T68" fmla="*/ 444 w 1420"/>
                <a:gd name="T69" fmla="*/ 8 h 496"/>
                <a:gd name="T70" fmla="*/ 434 w 1420"/>
                <a:gd name="T71" fmla="*/ 45 h 496"/>
                <a:gd name="T72" fmla="*/ 510 w 1420"/>
                <a:gd name="T73" fmla="*/ 176 h 496"/>
                <a:gd name="T74" fmla="*/ 418 w 1420"/>
                <a:gd name="T75" fmla="*/ 268 h 496"/>
                <a:gd name="T76" fmla="*/ 204 w 1420"/>
                <a:gd name="T77" fmla="*/ 144 h 496"/>
                <a:gd name="T78" fmla="*/ 166 w 1420"/>
                <a:gd name="T79" fmla="*/ 154 h 496"/>
                <a:gd name="T80" fmla="*/ 176 w 1420"/>
                <a:gd name="T81" fmla="*/ 192 h 496"/>
                <a:gd name="T82" fmla="*/ 390 w 1420"/>
                <a:gd name="T83" fmla="*/ 315 h 496"/>
                <a:gd name="T84" fmla="*/ 357 w 1420"/>
                <a:gd name="T85" fmla="*/ 441 h 496"/>
                <a:gd name="T86" fmla="*/ 28 w 1420"/>
                <a:gd name="T87" fmla="*/ 441 h 496"/>
                <a:gd name="T88" fmla="*/ 0 w 1420"/>
                <a:gd name="T89" fmla="*/ 469 h 496"/>
                <a:gd name="T90" fmla="*/ 28 w 1420"/>
                <a:gd name="T91" fmla="*/ 496 h 496"/>
                <a:gd name="T92" fmla="*/ 28 w 1420"/>
                <a:gd name="T93" fmla="*/ 496 h 496"/>
                <a:gd name="T94" fmla="*/ 28 w 1420"/>
                <a:gd name="T95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0" h="496">
                  <a:moveTo>
                    <a:pt x="28" y="496"/>
                  </a:moveTo>
                  <a:cubicBezTo>
                    <a:pt x="383" y="496"/>
                    <a:pt x="383" y="496"/>
                    <a:pt x="383" y="496"/>
                  </a:cubicBezTo>
                  <a:cubicBezTo>
                    <a:pt x="390" y="496"/>
                    <a:pt x="397" y="493"/>
                    <a:pt x="402" y="488"/>
                  </a:cubicBezTo>
                  <a:cubicBezTo>
                    <a:pt x="402" y="487"/>
                    <a:pt x="403" y="487"/>
                    <a:pt x="403" y="486"/>
                  </a:cubicBezTo>
                  <a:cubicBezTo>
                    <a:pt x="405" y="484"/>
                    <a:pt x="407" y="482"/>
                    <a:pt x="408" y="479"/>
                  </a:cubicBezTo>
                  <a:cubicBezTo>
                    <a:pt x="408" y="478"/>
                    <a:pt x="408" y="476"/>
                    <a:pt x="409" y="474"/>
                  </a:cubicBezTo>
                  <a:cubicBezTo>
                    <a:pt x="409" y="472"/>
                    <a:pt x="410" y="471"/>
                    <a:pt x="410" y="469"/>
                  </a:cubicBezTo>
                  <a:cubicBezTo>
                    <a:pt x="410" y="303"/>
                    <a:pt x="545" y="168"/>
                    <a:pt x="710" y="168"/>
                  </a:cubicBezTo>
                  <a:cubicBezTo>
                    <a:pt x="710" y="168"/>
                    <a:pt x="710" y="168"/>
                    <a:pt x="710" y="168"/>
                  </a:cubicBezTo>
                  <a:cubicBezTo>
                    <a:pt x="710" y="168"/>
                    <a:pt x="710" y="168"/>
                    <a:pt x="710" y="168"/>
                  </a:cubicBezTo>
                  <a:cubicBezTo>
                    <a:pt x="876" y="168"/>
                    <a:pt x="1011" y="303"/>
                    <a:pt x="1011" y="468"/>
                  </a:cubicBezTo>
                  <a:cubicBezTo>
                    <a:pt x="1011" y="468"/>
                    <a:pt x="1011" y="469"/>
                    <a:pt x="1011" y="469"/>
                  </a:cubicBezTo>
                  <a:cubicBezTo>
                    <a:pt x="1011" y="484"/>
                    <a:pt x="1023" y="496"/>
                    <a:pt x="1038" y="496"/>
                  </a:cubicBezTo>
                  <a:cubicBezTo>
                    <a:pt x="1393" y="496"/>
                    <a:pt x="1393" y="496"/>
                    <a:pt x="1393" y="496"/>
                  </a:cubicBezTo>
                  <a:cubicBezTo>
                    <a:pt x="1408" y="496"/>
                    <a:pt x="1420" y="484"/>
                    <a:pt x="1420" y="469"/>
                  </a:cubicBezTo>
                  <a:cubicBezTo>
                    <a:pt x="1420" y="453"/>
                    <a:pt x="1408" y="441"/>
                    <a:pt x="1393" y="441"/>
                  </a:cubicBezTo>
                  <a:cubicBezTo>
                    <a:pt x="1064" y="441"/>
                    <a:pt x="1064" y="441"/>
                    <a:pt x="1064" y="441"/>
                  </a:cubicBezTo>
                  <a:cubicBezTo>
                    <a:pt x="1060" y="396"/>
                    <a:pt x="1049" y="354"/>
                    <a:pt x="1030" y="315"/>
                  </a:cubicBezTo>
                  <a:cubicBezTo>
                    <a:pt x="1244" y="192"/>
                    <a:pt x="1244" y="192"/>
                    <a:pt x="1244" y="192"/>
                  </a:cubicBezTo>
                  <a:cubicBezTo>
                    <a:pt x="1257" y="184"/>
                    <a:pt x="1262" y="168"/>
                    <a:pt x="1254" y="154"/>
                  </a:cubicBezTo>
                  <a:cubicBezTo>
                    <a:pt x="1247" y="141"/>
                    <a:pt x="1230" y="137"/>
                    <a:pt x="1217" y="144"/>
                  </a:cubicBezTo>
                  <a:cubicBezTo>
                    <a:pt x="1003" y="268"/>
                    <a:pt x="1003" y="268"/>
                    <a:pt x="1003" y="268"/>
                  </a:cubicBezTo>
                  <a:cubicBezTo>
                    <a:pt x="978" y="232"/>
                    <a:pt x="947" y="201"/>
                    <a:pt x="911" y="176"/>
                  </a:cubicBezTo>
                  <a:cubicBezTo>
                    <a:pt x="986" y="45"/>
                    <a:pt x="986" y="45"/>
                    <a:pt x="986" y="45"/>
                  </a:cubicBezTo>
                  <a:cubicBezTo>
                    <a:pt x="994" y="32"/>
                    <a:pt x="989" y="15"/>
                    <a:pt x="976" y="8"/>
                  </a:cubicBezTo>
                  <a:cubicBezTo>
                    <a:pt x="963" y="0"/>
                    <a:pt x="946" y="5"/>
                    <a:pt x="939" y="18"/>
                  </a:cubicBezTo>
                  <a:cubicBezTo>
                    <a:pt x="863" y="149"/>
                    <a:pt x="863" y="149"/>
                    <a:pt x="863" y="149"/>
                  </a:cubicBezTo>
                  <a:cubicBezTo>
                    <a:pt x="825" y="130"/>
                    <a:pt x="782" y="118"/>
                    <a:pt x="738" y="115"/>
                  </a:cubicBezTo>
                  <a:cubicBezTo>
                    <a:pt x="738" y="32"/>
                    <a:pt x="738" y="32"/>
                    <a:pt x="738" y="32"/>
                  </a:cubicBezTo>
                  <a:cubicBezTo>
                    <a:pt x="738" y="17"/>
                    <a:pt x="725" y="4"/>
                    <a:pt x="710" y="4"/>
                  </a:cubicBezTo>
                  <a:cubicBezTo>
                    <a:pt x="695" y="4"/>
                    <a:pt x="683" y="17"/>
                    <a:pt x="683" y="32"/>
                  </a:cubicBezTo>
                  <a:cubicBezTo>
                    <a:pt x="683" y="115"/>
                    <a:pt x="683" y="115"/>
                    <a:pt x="683" y="115"/>
                  </a:cubicBezTo>
                  <a:cubicBezTo>
                    <a:pt x="638" y="118"/>
                    <a:pt x="596" y="130"/>
                    <a:pt x="557" y="149"/>
                  </a:cubicBezTo>
                  <a:cubicBezTo>
                    <a:pt x="482" y="18"/>
                    <a:pt x="482" y="18"/>
                    <a:pt x="482" y="18"/>
                  </a:cubicBezTo>
                  <a:cubicBezTo>
                    <a:pt x="474" y="5"/>
                    <a:pt x="457" y="0"/>
                    <a:pt x="444" y="8"/>
                  </a:cubicBezTo>
                  <a:cubicBezTo>
                    <a:pt x="431" y="15"/>
                    <a:pt x="427" y="32"/>
                    <a:pt x="434" y="45"/>
                  </a:cubicBezTo>
                  <a:cubicBezTo>
                    <a:pt x="510" y="176"/>
                    <a:pt x="510" y="176"/>
                    <a:pt x="510" y="176"/>
                  </a:cubicBezTo>
                  <a:cubicBezTo>
                    <a:pt x="474" y="201"/>
                    <a:pt x="442" y="232"/>
                    <a:pt x="418" y="268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191" y="137"/>
                    <a:pt x="174" y="141"/>
                    <a:pt x="166" y="154"/>
                  </a:cubicBezTo>
                  <a:cubicBezTo>
                    <a:pt x="159" y="168"/>
                    <a:pt x="163" y="184"/>
                    <a:pt x="176" y="192"/>
                  </a:cubicBezTo>
                  <a:cubicBezTo>
                    <a:pt x="390" y="315"/>
                    <a:pt x="390" y="315"/>
                    <a:pt x="390" y="315"/>
                  </a:cubicBezTo>
                  <a:cubicBezTo>
                    <a:pt x="372" y="354"/>
                    <a:pt x="360" y="396"/>
                    <a:pt x="357" y="441"/>
                  </a:cubicBezTo>
                  <a:cubicBezTo>
                    <a:pt x="28" y="441"/>
                    <a:pt x="28" y="441"/>
                    <a:pt x="28" y="441"/>
                  </a:cubicBezTo>
                  <a:cubicBezTo>
                    <a:pt x="12" y="441"/>
                    <a:pt x="0" y="453"/>
                    <a:pt x="0" y="469"/>
                  </a:cubicBezTo>
                  <a:cubicBezTo>
                    <a:pt x="0" y="484"/>
                    <a:pt x="12" y="496"/>
                    <a:pt x="28" y="496"/>
                  </a:cubicBezTo>
                  <a:close/>
                  <a:moveTo>
                    <a:pt x="28" y="496"/>
                  </a:moveTo>
                  <a:cubicBezTo>
                    <a:pt x="28" y="496"/>
                    <a:pt x="28" y="496"/>
                    <a:pt x="28" y="49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Freeform 186"/>
            <p:cNvSpPr>
              <a:spLocks noEditPoints="1"/>
            </p:cNvSpPr>
            <p:nvPr/>
          </p:nvSpPr>
          <p:spPr bwMode="auto">
            <a:xfrm>
              <a:off x="12874625" y="3325813"/>
              <a:ext cx="639762" cy="625475"/>
            </a:xfrm>
            <a:custGeom>
              <a:avLst/>
              <a:gdLst>
                <a:gd name="T0" fmla="*/ 45 w 146"/>
                <a:gd name="T1" fmla="*/ 8 h 144"/>
                <a:gd name="T2" fmla="*/ 8 w 146"/>
                <a:gd name="T3" fmla="*/ 18 h 144"/>
                <a:gd name="T4" fmla="*/ 18 w 146"/>
                <a:gd name="T5" fmla="*/ 55 h 144"/>
                <a:gd name="T6" fmla="*/ 90 w 146"/>
                <a:gd name="T7" fmla="*/ 129 h 144"/>
                <a:gd name="T8" fmla="*/ 114 w 146"/>
                <a:gd name="T9" fmla="*/ 144 h 144"/>
                <a:gd name="T10" fmla="*/ 127 w 146"/>
                <a:gd name="T11" fmla="*/ 140 h 144"/>
                <a:gd name="T12" fmla="*/ 138 w 146"/>
                <a:gd name="T13" fmla="*/ 103 h 144"/>
                <a:gd name="T14" fmla="*/ 45 w 146"/>
                <a:gd name="T15" fmla="*/ 8 h 144"/>
                <a:gd name="T16" fmla="*/ 45 w 146"/>
                <a:gd name="T17" fmla="*/ 8 h 144"/>
                <a:gd name="T18" fmla="*/ 45 w 146"/>
                <a:gd name="T19" fmla="*/ 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4">
                  <a:moveTo>
                    <a:pt x="45" y="8"/>
                  </a:moveTo>
                  <a:cubicBezTo>
                    <a:pt x="32" y="0"/>
                    <a:pt x="15" y="5"/>
                    <a:pt x="8" y="18"/>
                  </a:cubicBezTo>
                  <a:cubicBezTo>
                    <a:pt x="0" y="31"/>
                    <a:pt x="5" y="47"/>
                    <a:pt x="18" y="55"/>
                  </a:cubicBezTo>
                  <a:cubicBezTo>
                    <a:pt x="48" y="73"/>
                    <a:pt x="73" y="98"/>
                    <a:pt x="90" y="129"/>
                  </a:cubicBezTo>
                  <a:cubicBezTo>
                    <a:pt x="95" y="139"/>
                    <a:pt x="105" y="144"/>
                    <a:pt x="114" y="144"/>
                  </a:cubicBezTo>
                  <a:cubicBezTo>
                    <a:pt x="119" y="144"/>
                    <a:pt x="123" y="143"/>
                    <a:pt x="127" y="140"/>
                  </a:cubicBezTo>
                  <a:cubicBezTo>
                    <a:pt x="141" y="133"/>
                    <a:pt x="146" y="117"/>
                    <a:pt x="138" y="103"/>
                  </a:cubicBezTo>
                  <a:cubicBezTo>
                    <a:pt x="117" y="63"/>
                    <a:pt x="84" y="30"/>
                    <a:pt x="45" y="8"/>
                  </a:cubicBezTo>
                  <a:close/>
                  <a:moveTo>
                    <a:pt x="45" y="8"/>
                  </a:moveTo>
                  <a:cubicBezTo>
                    <a:pt x="45" y="8"/>
                    <a:pt x="45" y="8"/>
                    <a:pt x="45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Freeform: Shape 106"/>
            <p:cNvSpPr/>
            <p:nvPr/>
          </p:nvSpPr>
          <p:spPr>
            <a:xfrm>
              <a:off x="11343820" y="3089564"/>
              <a:ext cx="2377396" cy="1163781"/>
            </a:xfrm>
            <a:custGeom>
              <a:avLst/>
              <a:gdLst>
                <a:gd name="connsiteX0" fmla="*/ 1188698 w 2377396"/>
                <a:gd name="connsiteY0" fmla="*/ 0 h 1163781"/>
                <a:gd name="connsiteX1" fmla="*/ 2355982 w 2377396"/>
                <a:gd name="connsiteY1" fmla="*/ 951364 h 1163781"/>
                <a:gd name="connsiteX2" fmla="*/ 2377396 w 2377396"/>
                <a:gd name="connsiteY2" fmla="*/ 1163781 h 1163781"/>
                <a:gd name="connsiteX3" fmla="*/ 0 w 2377396"/>
                <a:gd name="connsiteY3" fmla="*/ 1163781 h 1163781"/>
                <a:gd name="connsiteX4" fmla="*/ 21414 w 2377396"/>
                <a:gd name="connsiteY4" fmla="*/ 951364 h 1163781"/>
                <a:gd name="connsiteX5" fmla="*/ 1188698 w 2377396"/>
                <a:gd name="connsiteY5" fmla="*/ 0 h 11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7396" h="1163781">
                  <a:moveTo>
                    <a:pt x="1188698" y="0"/>
                  </a:moveTo>
                  <a:cubicBezTo>
                    <a:pt x="1764485" y="0"/>
                    <a:pt x="2244880" y="408422"/>
                    <a:pt x="2355982" y="951364"/>
                  </a:cubicBezTo>
                  <a:lnTo>
                    <a:pt x="2377396" y="1163781"/>
                  </a:lnTo>
                  <a:lnTo>
                    <a:pt x="0" y="1163781"/>
                  </a:lnTo>
                  <a:lnTo>
                    <a:pt x="21414" y="951364"/>
                  </a:lnTo>
                  <a:cubicBezTo>
                    <a:pt x="132516" y="408422"/>
                    <a:pt x="612911" y="0"/>
                    <a:pt x="1188698" y="0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8" name="Group 107"/>
          <p:cNvGrpSpPr>
            <a:grpSpLocks noChangeAspect="1"/>
          </p:cNvGrpSpPr>
          <p:nvPr/>
        </p:nvGrpSpPr>
        <p:grpSpPr>
          <a:xfrm>
            <a:off x="8870361" y="1315897"/>
            <a:ext cx="531841" cy="426720"/>
            <a:chOff x="8356601" y="2860676"/>
            <a:chExt cx="6497637" cy="5213350"/>
          </a:xfrm>
        </p:grpSpPr>
        <p:sp>
          <p:nvSpPr>
            <p:cNvPr id="109" name="Oval 108"/>
            <p:cNvSpPr/>
            <p:nvPr/>
          </p:nvSpPr>
          <p:spPr>
            <a:xfrm>
              <a:off x="9034428" y="5430982"/>
              <a:ext cx="627927" cy="132334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10169239" y="6151418"/>
              <a:ext cx="627927" cy="956274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12496801" y="4932064"/>
              <a:ext cx="882000" cy="173197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Oval 111"/>
            <p:cNvSpPr/>
            <p:nvPr/>
          </p:nvSpPr>
          <p:spPr>
            <a:xfrm>
              <a:off x="10968109" y="3893438"/>
              <a:ext cx="1274619" cy="277059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Freeform 200"/>
            <p:cNvSpPr>
              <a:spLocks noEditPoints="1"/>
            </p:cNvSpPr>
            <p:nvPr/>
          </p:nvSpPr>
          <p:spPr bwMode="auto">
            <a:xfrm>
              <a:off x="8356601" y="2860676"/>
              <a:ext cx="6497637" cy="5213350"/>
            </a:xfrm>
            <a:custGeom>
              <a:avLst/>
              <a:gdLst>
                <a:gd name="T0" fmla="*/ 1328 w 1482"/>
                <a:gd name="T1" fmla="*/ 1094 h 1200"/>
                <a:gd name="T2" fmla="*/ 1203 w 1482"/>
                <a:gd name="T3" fmla="*/ 984 h 1200"/>
                <a:gd name="T4" fmla="*/ 1174 w 1482"/>
                <a:gd name="T5" fmla="*/ 1152 h 1200"/>
                <a:gd name="T6" fmla="*/ 1198 w 1482"/>
                <a:gd name="T7" fmla="*/ 497 h 1200"/>
                <a:gd name="T8" fmla="*/ 762 w 1482"/>
                <a:gd name="T9" fmla="*/ 13 h 1200"/>
                <a:gd name="T10" fmla="*/ 614 w 1482"/>
                <a:gd name="T11" fmla="*/ 238 h 1200"/>
                <a:gd name="T12" fmla="*/ 375 w 1482"/>
                <a:gd name="T13" fmla="*/ 751 h 1200"/>
                <a:gd name="T14" fmla="*/ 115 w 1482"/>
                <a:gd name="T15" fmla="*/ 584 h 1200"/>
                <a:gd name="T16" fmla="*/ 205 w 1482"/>
                <a:gd name="T17" fmla="*/ 1152 h 1200"/>
                <a:gd name="T18" fmla="*/ 24 w 1482"/>
                <a:gd name="T19" fmla="*/ 1200 h 1200"/>
                <a:gd name="T20" fmla="*/ 1458 w 1482"/>
                <a:gd name="T21" fmla="*/ 1152 h 1200"/>
                <a:gd name="T22" fmla="*/ 1357 w 1482"/>
                <a:gd name="T23" fmla="*/ 984 h 1200"/>
                <a:gd name="T24" fmla="*/ 1126 w 1482"/>
                <a:gd name="T25" fmla="*/ 1152 h 1200"/>
                <a:gd name="T26" fmla="*/ 1126 w 1482"/>
                <a:gd name="T27" fmla="*/ 930 h 1200"/>
                <a:gd name="T28" fmla="*/ 461 w 1482"/>
                <a:gd name="T29" fmla="*/ 1045 h 1200"/>
                <a:gd name="T30" fmla="*/ 406 w 1482"/>
                <a:gd name="T31" fmla="*/ 1028 h 1200"/>
                <a:gd name="T32" fmla="*/ 589 w 1482"/>
                <a:gd name="T33" fmla="*/ 1152 h 1200"/>
                <a:gd name="T34" fmla="*/ 637 w 1482"/>
                <a:gd name="T35" fmla="*/ 922 h 1200"/>
                <a:gd name="T36" fmla="*/ 637 w 1482"/>
                <a:gd name="T37" fmla="*/ 1152 h 1200"/>
                <a:gd name="T38" fmla="*/ 870 w 1482"/>
                <a:gd name="T39" fmla="*/ 908 h 1200"/>
                <a:gd name="T40" fmla="*/ 765 w 1482"/>
                <a:gd name="T41" fmla="*/ 943 h 1200"/>
                <a:gd name="T42" fmla="*/ 1024 w 1482"/>
                <a:gd name="T43" fmla="*/ 894 h 1200"/>
                <a:gd name="T44" fmla="*/ 918 w 1482"/>
                <a:gd name="T45" fmla="*/ 903 h 1200"/>
                <a:gd name="T46" fmla="*/ 918 w 1482"/>
                <a:gd name="T47" fmla="*/ 1152 h 1200"/>
                <a:gd name="T48" fmla="*/ 1048 w 1482"/>
                <a:gd name="T49" fmla="*/ 330 h 1200"/>
                <a:gd name="T50" fmla="*/ 1203 w 1482"/>
                <a:gd name="T51" fmla="*/ 766 h 1200"/>
                <a:gd name="T52" fmla="*/ 1142 w 1482"/>
                <a:gd name="T53" fmla="*/ 732 h 1200"/>
                <a:gd name="T54" fmla="*/ 1072 w 1482"/>
                <a:gd name="T55" fmla="*/ 734 h 1200"/>
                <a:gd name="T56" fmla="*/ 1024 w 1482"/>
                <a:gd name="T57" fmla="*/ 690 h 1200"/>
                <a:gd name="T58" fmla="*/ 988 w 1482"/>
                <a:gd name="T59" fmla="*/ 749 h 1200"/>
                <a:gd name="T60" fmla="*/ 1006 w 1482"/>
                <a:gd name="T61" fmla="*/ 367 h 1200"/>
                <a:gd name="T62" fmla="*/ 765 w 1482"/>
                <a:gd name="T63" fmla="*/ 895 h 1200"/>
                <a:gd name="T64" fmla="*/ 860 w 1482"/>
                <a:gd name="T65" fmla="*/ 596 h 1200"/>
                <a:gd name="T66" fmla="*/ 765 w 1482"/>
                <a:gd name="T67" fmla="*/ 562 h 1200"/>
                <a:gd name="T68" fmla="*/ 717 w 1482"/>
                <a:gd name="T69" fmla="*/ 734 h 1200"/>
                <a:gd name="T70" fmla="*/ 621 w 1482"/>
                <a:gd name="T71" fmla="*/ 707 h 1200"/>
                <a:gd name="T72" fmla="*/ 629 w 1482"/>
                <a:gd name="T73" fmla="*/ 863 h 1200"/>
                <a:gd name="T74" fmla="*/ 538 w 1482"/>
                <a:gd name="T75" fmla="*/ 640 h 1200"/>
                <a:gd name="T76" fmla="*/ 486 w 1482"/>
                <a:gd name="T77" fmla="*/ 662 h 1200"/>
                <a:gd name="T78" fmla="*/ 509 w 1482"/>
                <a:gd name="T79" fmla="*/ 997 h 1200"/>
                <a:gd name="T80" fmla="*/ 461 w 1482"/>
                <a:gd name="T81" fmla="*/ 946 h 1200"/>
                <a:gd name="T82" fmla="*/ 419 w 1482"/>
                <a:gd name="T83" fmla="*/ 770 h 1200"/>
                <a:gd name="T84" fmla="*/ 228 w 1482"/>
                <a:gd name="T85" fmla="*/ 458 h 1200"/>
                <a:gd name="T86" fmla="*/ 253 w 1482"/>
                <a:gd name="T87" fmla="*/ 893 h 1200"/>
                <a:gd name="T88" fmla="*/ 205 w 1482"/>
                <a:gd name="T89" fmla="*/ 843 h 1200"/>
                <a:gd name="T90" fmla="*/ 253 w 1482"/>
                <a:gd name="T91" fmla="*/ 942 h 1200"/>
                <a:gd name="T92" fmla="*/ 358 w 1482"/>
                <a:gd name="T93" fmla="*/ 991 h 1200"/>
                <a:gd name="T94" fmla="*/ 253 w 1482"/>
                <a:gd name="T95" fmla="*/ 942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2" h="1200">
                  <a:moveTo>
                    <a:pt x="1458" y="1152"/>
                  </a:moveTo>
                  <a:cubicBezTo>
                    <a:pt x="1328" y="1152"/>
                    <a:pt x="1328" y="1152"/>
                    <a:pt x="1328" y="1152"/>
                  </a:cubicBezTo>
                  <a:cubicBezTo>
                    <a:pt x="1328" y="1094"/>
                    <a:pt x="1328" y="1094"/>
                    <a:pt x="1328" y="1094"/>
                  </a:cubicBezTo>
                  <a:cubicBezTo>
                    <a:pt x="1372" y="1082"/>
                    <a:pt x="1405" y="1037"/>
                    <a:pt x="1405" y="984"/>
                  </a:cubicBezTo>
                  <a:cubicBezTo>
                    <a:pt x="1405" y="921"/>
                    <a:pt x="1360" y="870"/>
                    <a:pt x="1304" y="870"/>
                  </a:cubicBezTo>
                  <a:cubicBezTo>
                    <a:pt x="1248" y="870"/>
                    <a:pt x="1203" y="921"/>
                    <a:pt x="1203" y="984"/>
                  </a:cubicBezTo>
                  <a:cubicBezTo>
                    <a:pt x="1203" y="1037"/>
                    <a:pt x="1236" y="1082"/>
                    <a:pt x="1280" y="1094"/>
                  </a:cubicBezTo>
                  <a:cubicBezTo>
                    <a:pt x="1280" y="1152"/>
                    <a:pt x="1280" y="1152"/>
                    <a:pt x="1280" y="1152"/>
                  </a:cubicBezTo>
                  <a:cubicBezTo>
                    <a:pt x="1174" y="1152"/>
                    <a:pt x="1174" y="1152"/>
                    <a:pt x="1174" y="1152"/>
                  </a:cubicBezTo>
                  <a:cubicBezTo>
                    <a:pt x="1174" y="905"/>
                    <a:pt x="1174" y="905"/>
                    <a:pt x="1174" y="905"/>
                  </a:cubicBezTo>
                  <a:cubicBezTo>
                    <a:pt x="1221" y="873"/>
                    <a:pt x="1251" y="823"/>
                    <a:pt x="1251" y="766"/>
                  </a:cubicBezTo>
                  <a:cubicBezTo>
                    <a:pt x="1251" y="720"/>
                    <a:pt x="1230" y="600"/>
                    <a:pt x="1198" y="497"/>
                  </a:cubicBezTo>
                  <a:cubicBezTo>
                    <a:pt x="1153" y="352"/>
                    <a:pt x="1104" y="282"/>
                    <a:pt x="1048" y="282"/>
                  </a:cubicBezTo>
                  <a:cubicBezTo>
                    <a:pt x="1006" y="282"/>
                    <a:pt x="968" y="322"/>
                    <a:pt x="932" y="403"/>
                  </a:cubicBezTo>
                  <a:cubicBezTo>
                    <a:pt x="866" y="211"/>
                    <a:pt x="768" y="25"/>
                    <a:pt x="762" y="13"/>
                  </a:cubicBezTo>
                  <a:cubicBezTo>
                    <a:pt x="758" y="5"/>
                    <a:pt x="750" y="0"/>
                    <a:pt x="741" y="0"/>
                  </a:cubicBezTo>
                  <a:cubicBezTo>
                    <a:pt x="732" y="0"/>
                    <a:pt x="724" y="5"/>
                    <a:pt x="720" y="13"/>
                  </a:cubicBezTo>
                  <a:cubicBezTo>
                    <a:pt x="719" y="14"/>
                    <a:pt x="668" y="112"/>
                    <a:pt x="614" y="238"/>
                  </a:cubicBezTo>
                  <a:cubicBezTo>
                    <a:pt x="548" y="392"/>
                    <a:pt x="508" y="518"/>
                    <a:pt x="493" y="615"/>
                  </a:cubicBezTo>
                  <a:cubicBezTo>
                    <a:pt x="490" y="615"/>
                    <a:pt x="488" y="614"/>
                    <a:pt x="486" y="614"/>
                  </a:cubicBezTo>
                  <a:cubicBezTo>
                    <a:pt x="444" y="614"/>
                    <a:pt x="408" y="659"/>
                    <a:pt x="375" y="751"/>
                  </a:cubicBezTo>
                  <a:cubicBezTo>
                    <a:pt x="369" y="705"/>
                    <a:pt x="357" y="642"/>
                    <a:pt x="341" y="584"/>
                  </a:cubicBezTo>
                  <a:cubicBezTo>
                    <a:pt x="320" y="509"/>
                    <a:pt x="285" y="410"/>
                    <a:pt x="228" y="410"/>
                  </a:cubicBezTo>
                  <a:cubicBezTo>
                    <a:pt x="170" y="410"/>
                    <a:pt x="136" y="509"/>
                    <a:pt x="115" y="584"/>
                  </a:cubicBezTo>
                  <a:cubicBezTo>
                    <a:pt x="92" y="666"/>
                    <a:pt x="77" y="761"/>
                    <a:pt x="77" y="798"/>
                  </a:cubicBezTo>
                  <a:cubicBezTo>
                    <a:pt x="77" y="871"/>
                    <a:pt x="132" y="932"/>
                    <a:pt x="205" y="942"/>
                  </a:cubicBezTo>
                  <a:cubicBezTo>
                    <a:pt x="205" y="1152"/>
                    <a:pt x="205" y="1152"/>
                    <a:pt x="205" y="1152"/>
                  </a:cubicBezTo>
                  <a:cubicBezTo>
                    <a:pt x="24" y="1152"/>
                    <a:pt x="24" y="1152"/>
                    <a:pt x="24" y="1152"/>
                  </a:cubicBezTo>
                  <a:cubicBezTo>
                    <a:pt x="11" y="1152"/>
                    <a:pt x="0" y="1163"/>
                    <a:pt x="0" y="1176"/>
                  </a:cubicBezTo>
                  <a:cubicBezTo>
                    <a:pt x="0" y="1189"/>
                    <a:pt x="11" y="1200"/>
                    <a:pt x="24" y="1200"/>
                  </a:cubicBezTo>
                  <a:cubicBezTo>
                    <a:pt x="1458" y="1200"/>
                    <a:pt x="1458" y="1200"/>
                    <a:pt x="1458" y="1200"/>
                  </a:cubicBezTo>
                  <a:cubicBezTo>
                    <a:pt x="1471" y="1200"/>
                    <a:pt x="1482" y="1189"/>
                    <a:pt x="1482" y="1176"/>
                  </a:cubicBezTo>
                  <a:cubicBezTo>
                    <a:pt x="1482" y="1163"/>
                    <a:pt x="1471" y="1152"/>
                    <a:pt x="1458" y="1152"/>
                  </a:cubicBezTo>
                  <a:close/>
                  <a:moveTo>
                    <a:pt x="1251" y="984"/>
                  </a:moveTo>
                  <a:cubicBezTo>
                    <a:pt x="1251" y="948"/>
                    <a:pt x="1275" y="918"/>
                    <a:pt x="1304" y="918"/>
                  </a:cubicBezTo>
                  <a:cubicBezTo>
                    <a:pt x="1333" y="918"/>
                    <a:pt x="1357" y="948"/>
                    <a:pt x="1357" y="984"/>
                  </a:cubicBezTo>
                  <a:cubicBezTo>
                    <a:pt x="1357" y="1020"/>
                    <a:pt x="1333" y="1050"/>
                    <a:pt x="1304" y="1050"/>
                  </a:cubicBezTo>
                  <a:cubicBezTo>
                    <a:pt x="1275" y="1050"/>
                    <a:pt x="1251" y="1020"/>
                    <a:pt x="1251" y="984"/>
                  </a:cubicBezTo>
                  <a:close/>
                  <a:moveTo>
                    <a:pt x="1126" y="1152"/>
                  </a:moveTo>
                  <a:cubicBezTo>
                    <a:pt x="1072" y="1152"/>
                    <a:pt x="1072" y="1152"/>
                    <a:pt x="1072" y="1152"/>
                  </a:cubicBezTo>
                  <a:cubicBezTo>
                    <a:pt x="1072" y="943"/>
                    <a:pt x="1072" y="943"/>
                    <a:pt x="1072" y="943"/>
                  </a:cubicBezTo>
                  <a:cubicBezTo>
                    <a:pt x="1091" y="941"/>
                    <a:pt x="1109" y="937"/>
                    <a:pt x="1126" y="930"/>
                  </a:cubicBezTo>
                  <a:lnTo>
                    <a:pt x="1126" y="1152"/>
                  </a:lnTo>
                  <a:close/>
                  <a:moveTo>
                    <a:pt x="406" y="1028"/>
                  </a:moveTo>
                  <a:cubicBezTo>
                    <a:pt x="423" y="1036"/>
                    <a:pt x="441" y="1042"/>
                    <a:pt x="461" y="1045"/>
                  </a:cubicBezTo>
                  <a:cubicBezTo>
                    <a:pt x="461" y="1152"/>
                    <a:pt x="461" y="1152"/>
                    <a:pt x="461" y="1152"/>
                  </a:cubicBezTo>
                  <a:cubicBezTo>
                    <a:pt x="406" y="1152"/>
                    <a:pt x="406" y="1152"/>
                    <a:pt x="406" y="1152"/>
                  </a:cubicBezTo>
                  <a:lnTo>
                    <a:pt x="406" y="1028"/>
                  </a:lnTo>
                  <a:close/>
                  <a:moveTo>
                    <a:pt x="509" y="1045"/>
                  </a:moveTo>
                  <a:cubicBezTo>
                    <a:pt x="539" y="1041"/>
                    <a:pt x="567" y="1030"/>
                    <a:pt x="589" y="1014"/>
                  </a:cubicBezTo>
                  <a:cubicBezTo>
                    <a:pt x="589" y="1152"/>
                    <a:pt x="589" y="1152"/>
                    <a:pt x="589" y="1152"/>
                  </a:cubicBezTo>
                  <a:cubicBezTo>
                    <a:pt x="509" y="1152"/>
                    <a:pt x="509" y="1152"/>
                    <a:pt x="509" y="1152"/>
                  </a:cubicBezTo>
                  <a:lnTo>
                    <a:pt x="509" y="1045"/>
                  </a:lnTo>
                  <a:close/>
                  <a:moveTo>
                    <a:pt x="637" y="922"/>
                  </a:moveTo>
                  <a:cubicBezTo>
                    <a:pt x="662" y="933"/>
                    <a:pt x="689" y="940"/>
                    <a:pt x="717" y="943"/>
                  </a:cubicBezTo>
                  <a:cubicBezTo>
                    <a:pt x="717" y="1152"/>
                    <a:pt x="717" y="1152"/>
                    <a:pt x="717" y="1152"/>
                  </a:cubicBezTo>
                  <a:cubicBezTo>
                    <a:pt x="637" y="1152"/>
                    <a:pt x="637" y="1152"/>
                    <a:pt x="637" y="1152"/>
                  </a:cubicBezTo>
                  <a:lnTo>
                    <a:pt x="637" y="922"/>
                  </a:lnTo>
                  <a:close/>
                  <a:moveTo>
                    <a:pt x="765" y="943"/>
                  </a:moveTo>
                  <a:cubicBezTo>
                    <a:pt x="803" y="939"/>
                    <a:pt x="839" y="927"/>
                    <a:pt x="870" y="908"/>
                  </a:cubicBezTo>
                  <a:cubicBezTo>
                    <a:pt x="870" y="1152"/>
                    <a:pt x="870" y="1152"/>
                    <a:pt x="870" y="1152"/>
                  </a:cubicBezTo>
                  <a:cubicBezTo>
                    <a:pt x="765" y="1152"/>
                    <a:pt x="765" y="1152"/>
                    <a:pt x="765" y="1152"/>
                  </a:cubicBezTo>
                  <a:lnTo>
                    <a:pt x="765" y="943"/>
                  </a:lnTo>
                  <a:close/>
                  <a:moveTo>
                    <a:pt x="970" y="799"/>
                  </a:moveTo>
                  <a:cubicBezTo>
                    <a:pt x="1024" y="853"/>
                    <a:pt x="1024" y="853"/>
                    <a:pt x="1024" y="853"/>
                  </a:cubicBezTo>
                  <a:cubicBezTo>
                    <a:pt x="1024" y="894"/>
                    <a:pt x="1024" y="894"/>
                    <a:pt x="1024" y="894"/>
                  </a:cubicBezTo>
                  <a:cubicBezTo>
                    <a:pt x="990" y="890"/>
                    <a:pt x="958" y="876"/>
                    <a:pt x="934" y="854"/>
                  </a:cubicBezTo>
                  <a:cubicBezTo>
                    <a:pt x="949" y="838"/>
                    <a:pt x="961" y="819"/>
                    <a:pt x="970" y="799"/>
                  </a:cubicBezTo>
                  <a:close/>
                  <a:moveTo>
                    <a:pt x="918" y="903"/>
                  </a:moveTo>
                  <a:cubicBezTo>
                    <a:pt x="948" y="925"/>
                    <a:pt x="985" y="939"/>
                    <a:pt x="1024" y="943"/>
                  </a:cubicBezTo>
                  <a:cubicBezTo>
                    <a:pt x="1024" y="1152"/>
                    <a:pt x="1024" y="1152"/>
                    <a:pt x="1024" y="1152"/>
                  </a:cubicBezTo>
                  <a:cubicBezTo>
                    <a:pt x="918" y="1152"/>
                    <a:pt x="918" y="1152"/>
                    <a:pt x="918" y="1152"/>
                  </a:cubicBezTo>
                  <a:lnTo>
                    <a:pt x="918" y="903"/>
                  </a:lnTo>
                  <a:close/>
                  <a:moveTo>
                    <a:pt x="1006" y="367"/>
                  </a:moveTo>
                  <a:cubicBezTo>
                    <a:pt x="1021" y="343"/>
                    <a:pt x="1037" y="330"/>
                    <a:pt x="1048" y="330"/>
                  </a:cubicBezTo>
                  <a:cubicBezTo>
                    <a:pt x="1054" y="330"/>
                    <a:pt x="1072" y="334"/>
                    <a:pt x="1097" y="378"/>
                  </a:cubicBezTo>
                  <a:cubicBezTo>
                    <a:pt x="1116" y="409"/>
                    <a:pt x="1135" y="456"/>
                    <a:pt x="1152" y="511"/>
                  </a:cubicBezTo>
                  <a:cubicBezTo>
                    <a:pt x="1185" y="618"/>
                    <a:pt x="1203" y="730"/>
                    <a:pt x="1203" y="766"/>
                  </a:cubicBezTo>
                  <a:cubicBezTo>
                    <a:pt x="1203" y="831"/>
                    <a:pt x="1146" y="885"/>
                    <a:pt x="1072" y="894"/>
                  </a:cubicBezTo>
                  <a:cubicBezTo>
                    <a:pt x="1072" y="802"/>
                    <a:pt x="1072" y="802"/>
                    <a:pt x="1072" y="802"/>
                  </a:cubicBezTo>
                  <a:cubicBezTo>
                    <a:pt x="1142" y="732"/>
                    <a:pt x="1142" y="732"/>
                    <a:pt x="1142" y="732"/>
                  </a:cubicBezTo>
                  <a:cubicBezTo>
                    <a:pt x="1151" y="723"/>
                    <a:pt x="1151" y="708"/>
                    <a:pt x="1142" y="698"/>
                  </a:cubicBezTo>
                  <a:cubicBezTo>
                    <a:pt x="1132" y="689"/>
                    <a:pt x="1117" y="689"/>
                    <a:pt x="1108" y="698"/>
                  </a:cubicBezTo>
                  <a:cubicBezTo>
                    <a:pt x="1072" y="734"/>
                    <a:pt x="1072" y="734"/>
                    <a:pt x="1072" y="734"/>
                  </a:cubicBezTo>
                  <a:cubicBezTo>
                    <a:pt x="1072" y="690"/>
                    <a:pt x="1072" y="690"/>
                    <a:pt x="1072" y="690"/>
                  </a:cubicBezTo>
                  <a:cubicBezTo>
                    <a:pt x="1072" y="676"/>
                    <a:pt x="1061" y="666"/>
                    <a:pt x="1048" y="666"/>
                  </a:cubicBezTo>
                  <a:cubicBezTo>
                    <a:pt x="1035" y="666"/>
                    <a:pt x="1024" y="676"/>
                    <a:pt x="1024" y="690"/>
                  </a:cubicBezTo>
                  <a:cubicBezTo>
                    <a:pt x="1024" y="785"/>
                    <a:pt x="1024" y="785"/>
                    <a:pt x="1024" y="785"/>
                  </a:cubicBezTo>
                  <a:cubicBezTo>
                    <a:pt x="988" y="749"/>
                    <a:pt x="988" y="749"/>
                    <a:pt x="988" y="749"/>
                  </a:cubicBezTo>
                  <a:cubicBezTo>
                    <a:pt x="988" y="749"/>
                    <a:pt x="988" y="749"/>
                    <a:pt x="988" y="749"/>
                  </a:cubicBezTo>
                  <a:cubicBezTo>
                    <a:pt x="993" y="730"/>
                    <a:pt x="995" y="710"/>
                    <a:pt x="995" y="690"/>
                  </a:cubicBezTo>
                  <a:cubicBezTo>
                    <a:pt x="995" y="629"/>
                    <a:pt x="979" y="553"/>
                    <a:pt x="956" y="476"/>
                  </a:cubicBezTo>
                  <a:cubicBezTo>
                    <a:pt x="972" y="429"/>
                    <a:pt x="989" y="393"/>
                    <a:pt x="1006" y="367"/>
                  </a:cubicBezTo>
                  <a:close/>
                  <a:moveTo>
                    <a:pt x="741" y="77"/>
                  </a:moveTo>
                  <a:cubicBezTo>
                    <a:pt x="797" y="192"/>
                    <a:pt x="947" y="512"/>
                    <a:pt x="947" y="690"/>
                  </a:cubicBezTo>
                  <a:cubicBezTo>
                    <a:pt x="947" y="795"/>
                    <a:pt x="867" y="883"/>
                    <a:pt x="765" y="895"/>
                  </a:cubicBezTo>
                  <a:cubicBezTo>
                    <a:pt x="765" y="725"/>
                    <a:pt x="765" y="725"/>
                    <a:pt x="765" y="725"/>
                  </a:cubicBezTo>
                  <a:cubicBezTo>
                    <a:pt x="860" y="630"/>
                    <a:pt x="860" y="630"/>
                    <a:pt x="860" y="630"/>
                  </a:cubicBezTo>
                  <a:cubicBezTo>
                    <a:pt x="870" y="620"/>
                    <a:pt x="870" y="605"/>
                    <a:pt x="860" y="596"/>
                  </a:cubicBezTo>
                  <a:cubicBezTo>
                    <a:pt x="851" y="586"/>
                    <a:pt x="836" y="586"/>
                    <a:pt x="826" y="596"/>
                  </a:cubicBezTo>
                  <a:cubicBezTo>
                    <a:pt x="765" y="657"/>
                    <a:pt x="765" y="657"/>
                    <a:pt x="765" y="657"/>
                  </a:cubicBezTo>
                  <a:cubicBezTo>
                    <a:pt x="765" y="562"/>
                    <a:pt x="765" y="562"/>
                    <a:pt x="765" y="562"/>
                  </a:cubicBezTo>
                  <a:cubicBezTo>
                    <a:pt x="765" y="548"/>
                    <a:pt x="754" y="538"/>
                    <a:pt x="741" y="538"/>
                  </a:cubicBezTo>
                  <a:cubicBezTo>
                    <a:pt x="728" y="538"/>
                    <a:pt x="717" y="548"/>
                    <a:pt x="717" y="562"/>
                  </a:cubicBezTo>
                  <a:cubicBezTo>
                    <a:pt x="717" y="734"/>
                    <a:pt x="717" y="734"/>
                    <a:pt x="717" y="734"/>
                  </a:cubicBezTo>
                  <a:cubicBezTo>
                    <a:pt x="655" y="673"/>
                    <a:pt x="655" y="673"/>
                    <a:pt x="655" y="673"/>
                  </a:cubicBezTo>
                  <a:cubicBezTo>
                    <a:pt x="646" y="663"/>
                    <a:pt x="631" y="663"/>
                    <a:pt x="621" y="673"/>
                  </a:cubicBezTo>
                  <a:cubicBezTo>
                    <a:pt x="612" y="682"/>
                    <a:pt x="612" y="697"/>
                    <a:pt x="621" y="707"/>
                  </a:cubicBezTo>
                  <a:cubicBezTo>
                    <a:pt x="717" y="802"/>
                    <a:pt x="717" y="802"/>
                    <a:pt x="717" y="802"/>
                  </a:cubicBezTo>
                  <a:cubicBezTo>
                    <a:pt x="717" y="895"/>
                    <a:pt x="717" y="895"/>
                    <a:pt x="717" y="895"/>
                  </a:cubicBezTo>
                  <a:cubicBezTo>
                    <a:pt x="685" y="891"/>
                    <a:pt x="655" y="880"/>
                    <a:pt x="629" y="863"/>
                  </a:cubicBezTo>
                  <a:cubicBezTo>
                    <a:pt x="628" y="863"/>
                    <a:pt x="628" y="863"/>
                    <a:pt x="628" y="863"/>
                  </a:cubicBezTo>
                  <a:cubicBezTo>
                    <a:pt x="621" y="830"/>
                    <a:pt x="611" y="791"/>
                    <a:pt x="598" y="755"/>
                  </a:cubicBezTo>
                  <a:cubicBezTo>
                    <a:pt x="579" y="701"/>
                    <a:pt x="559" y="663"/>
                    <a:pt x="538" y="640"/>
                  </a:cubicBezTo>
                  <a:cubicBezTo>
                    <a:pt x="560" y="457"/>
                    <a:pt x="689" y="182"/>
                    <a:pt x="741" y="77"/>
                  </a:cubicBezTo>
                  <a:close/>
                  <a:moveTo>
                    <a:pt x="419" y="770"/>
                  </a:moveTo>
                  <a:cubicBezTo>
                    <a:pt x="449" y="685"/>
                    <a:pt x="476" y="662"/>
                    <a:pt x="486" y="662"/>
                  </a:cubicBezTo>
                  <a:cubicBezTo>
                    <a:pt x="496" y="662"/>
                    <a:pt x="523" y="685"/>
                    <a:pt x="553" y="770"/>
                  </a:cubicBezTo>
                  <a:cubicBezTo>
                    <a:pt x="576" y="836"/>
                    <a:pt x="589" y="904"/>
                    <a:pt x="589" y="926"/>
                  </a:cubicBezTo>
                  <a:cubicBezTo>
                    <a:pt x="589" y="960"/>
                    <a:pt x="554" y="989"/>
                    <a:pt x="509" y="997"/>
                  </a:cubicBezTo>
                  <a:cubicBezTo>
                    <a:pt x="509" y="946"/>
                    <a:pt x="509" y="946"/>
                    <a:pt x="509" y="946"/>
                  </a:cubicBezTo>
                  <a:cubicBezTo>
                    <a:pt x="509" y="932"/>
                    <a:pt x="498" y="922"/>
                    <a:pt x="485" y="922"/>
                  </a:cubicBezTo>
                  <a:cubicBezTo>
                    <a:pt x="472" y="922"/>
                    <a:pt x="461" y="932"/>
                    <a:pt x="461" y="946"/>
                  </a:cubicBezTo>
                  <a:cubicBezTo>
                    <a:pt x="461" y="996"/>
                    <a:pt x="461" y="996"/>
                    <a:pt x="461" y="996"/>
                  </a:cubicBezTo>
                  <a:cubicBezTo>
                    <a:pt x="417" y="988"/>
                    <a:pt x="383" y="959"/>
                    <a:pt x="383" y="926"/>
                  </a:cubicBezTo>
                  <a:cubicBezTo>
                    <a:pt x="383" y="904"/>
                    <a:pt x="396" y="836"/>
                    <a:pt x="419" y="770"/>
                  </a:cubicBezTo>
                  <a:close/>
                  <a:moveTo>
                    <a:pt x="125" y="798"/>
                  </a:moveTo>
                  <a:cubicBezTo>
                    <a:pt x="125" y="770"/>
                    <a:pt x="138" y="682"/>
                    <a:pt x="161" y="597"/>
                  </a:cubicBezTo>
                  <a:cubicBezTo>
                    <a:pt x="193" y="481"/>
                    <a:pt x="222" y="458"/>
                    <a:pt x="228" y="458"/>
                  </a:cubicBezTo>
                  <a:cubicBezTo>
                    <a:pt x="234" y="458"/>
                    <a:pt x="262" y="481"/>
                    <a:pt x="294" y="597"/>
                  </a:cubicBezTo>
                  <a:cubicBezTo>
                    <a:pt x="318" y="682"/>
                    <a:pt x="331" y="770"/>
                    <a:pt x="331" y="798"/>
                  </a:cubicBezTo>
                  <a:cubicBezTo>
                    <a:pt x="331" y="844"/>
                    <a:pt x="297" y="882"/>
                    <a:pt x="253" y="893"/>
                  </a:cubicBezTo>
                  <a:cubicBezTo>
                    <a:pt x="253" y="843"/>
                    <a:pt x="253" y="843"/>
                    <a:pt x="253" y="843"/>
                  </a:cubicBezTo>
                  <a:cubicBezTo>
                    <a:pt x="253" y="830"/>
                    <a:pt x="242" y="819"/>
                    <a:pt x="229" y="819"/>
                  </a:cubicBezTo>
                  <a:cubicBezTo>
                    <a:pt x="216" y="819"/>
                    <a:pt x="205" y="830"/>
                    <a:pt x="205" y="843"/>
                  </a:cubicBezTo>
                  <a:cubicBezTo>
                    <a:pt x="205" y="894"/>
                    <a:pt x="205" y="894"/>
                    <a:pt x="205" y="894"/>
                  </a:cubicBezTo>
                  <a:cubicBezTo>
                    <a:pt x="159" y="884"/>
                    <a:pt x="125" y="845"/>
                    <a:pt x="125" y="798"/>
                  </a:cubicBezTo>
                  <a:close/>
                  <a:moveTo>
                    <a:pt x="253" y="942"/>
                  </a:moveTo>
                  <a:cubicBezTo>
                    <a:pt x="286" y="937"/>
                    <a:pt x="315" y="921"/>
                    <a:pt x="337" y="898"/>
                  </a:cubicBezTo>
                  <a:cubicBezTo>
                    <a:pt x="336" y="910"/>
                    <a:pt x="335" y="919"/>
                    <a:pt x="335" y="926"/>
                  </a:cubicBezTo>
                  <a:cubicBezTo>
                    <a:pt x="335" y="950"/>
                    <a:pt x="344" y="972"/>
                    <a:pt x="358" y="991"/>
                  </a:cubicBezTo>
                  <a:cubicBezTo>
                    <a:pt x="358" y="1152"/>
                    <a:pt x="358" y="1152"/>
                    <a:pt x="358" y="1152"/>
                  </a:cubicBezTo>
                  <a:cubicBezTo>
                    <a:pt x="253" y="1152"/>
                    <a:pt x="253" y="1152"/>
                    <a:pt x="253" y="1152"/>
                  </a:cubicBezTo>
                  <a:lnTo>
                    <a:pt x="253" y="942"/>
                  </a:lnTo>
                  <a:close/>
                  <a:moveTo>
                    <a:pt x="253" y="942"/>
                  </a:moveTo>
                  <a:cubicBezTo>
                    <a:pt x="253" y="942"/>
                    <a:pt x="253" y="942"/>
                    <a:pt x="253" y="94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4" name="Group 113"/>
          <p:cNvGrpSpPr>
            <a:grpSpLocks noChangeAspect="1"/>
          </p:cNvGrpSpPr>
          <p:nvPr/>
        </p:nvGrpSpPr>
        <p:grpSpPr>
          <a:xfrm>
            <a:off x="10158847" y="1252959"/>
            <a:ext cx="499875" cy="426720"/>
            <a:chOff x="10379076" y="3259138"/>
            <a:chExt cx="6497637" cy="5546725"/>
          </a:xfrm>
        </p:grpSpPr>
        <p:sp>
          <p:nvSpPr>
            <p:cNvPr id="115" name="Rectangle 114"/>
            <p:cNvSpPr/>
            <p:nvPr/>
          </p:nvSpPr>
          <p:spPr>
            <a:xfrm>
              <a:off x="14658109" y="5708073"/>
              <a:ext cx="318655" cy="2701636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12566073" y="5361709"/>
              <a:ext cx="665018" cy="3048000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204"/>
            <p:cNvSpPr>
              <a:spLocks noEditPoints="1"/>
            </p:cNvSpPr>
            <p:nvPr/>
          </p:nvSpPr>
          <p:spPr bwMode="auto">
            <a:xfrm>
              <a:off x="10379076" y="3259138"/>
              <a:ext cx="6497637" cy="5546725"/>
            </a:xfrm>
            <a:custGeom>
              <a:avLst/>
              <a:gdLst>
                <a:gd name="T0" fmla="*/ 1405 w 1482"/>
                <a:gd name="T1" fmla="*/ 946 h 1277"/>
                <a:gd name="T2" fmla="*/ 1354 w 1482"/>
                <a:gd name="T3" fmla="*/ 869 h 1277"/>
                <a:gd name="T4" fmla="*/ 1200 w 1482"/>
                <a:gd name="T5" fmla="*/ 510 h 1277"/>
                <a:gd name="T6" fmla="*/ 1072 w 1482"/>
                <a:gd name="T7" fmla="*/ 413 h 1277"/>
                <a:gd name="T8" fmla="*/ 1024 w 1482"/>
                <a:gd name="T9" fmla="*/ 254 h 1277"/>
                <a:gd name="T10" fmla="*/ 944 w 1482"/>
                <a:gd name="T11" fmla="*/ 486 h 1277"/>
                <a:gd name="T12" fmla="*/ 637 w 1482"/>
                <a:gd name="T13" fmla="*/ 87 h 1277"/>
                <a:gd name="T14" fmla="*/ 589 w 1482"/>
                <a:gd name="T15" fmla="*/ 24 h 1277"/>
                <a:gd name="T16" fmla="*/ 410 w 1482"/>
                <a:gd name="T17" fmla="*/ 434 h 1277"/>
                <a:gd name="T18" fmla="*/ 102 w 1482"/>
                <a:gd name="T19" fmla="*/ 818 h 1277"/>
                <a:gd name="T20" fmla="*/ 0 w 1482"/>
                <a:gd name="T21" fmla="*/ 1253 h 1277"/>
                <a:gd name="T22" fmla="*/ 1482 w 1482"/>
                <a:gd name="T23" fmla="*/ 1253 h 1277"/>
                <a:gd name="T24" fmla="*/ 1075 w 1482"/>
                <a:gd name="T25" fmla="*/ 946 h 1277"/>
                <a:gd name="T26" fmla="*/ 944 w 1482"/>
                <a:gd name="T27" fmla="*/ 893 h 1277"/>
                <a:gd name="T28" fmla="*/ 1099 w 1482"/>
                <a:gd name="T29" fmla="*/ 922 h 1277"/>
                <a:gd name="T30" fmla="*/ 1123 w 1482"/>
                <a:gd name="T31" fmla="*/ 1072 h 1277"/>
                <a:gd name="T32" fmla="*/ 1133 w 1482"/>
                <a:gd name="T33" fmla="*/ 845 h 1277"/>
                <a:gd name="T34" fmla="*/ 1152 w 1482"/>
                <a:gd name="T35" fmla="*/ 637 h 1277"/>
                <a:gd name="T36" fmla="*/ 944 w 1482"/>
                <a:gd name="T37" fmla="*/ 1149 h 1277"/>
                <a:gd name="T38" fmla="*/ 944 w 1482"/>
                <a:gd name="T39" fmla="*/ 1229 h 1277"/>
                <a:gd name="T40" fmla="*/ 1357 w 1482"/>
                <a:gd name="T41" fmla="*/ 1174 h 1277"/>
                <a:gd name="T42" fmla="*/ 1123 w 1482"/>
                <a:gd name="T43" fmla="*/ 1174 h 1277"/>
                <a:gd name="T44" fmla="*/ 1123 w 1482"/>
                <a:gd name="T45" fmla="*/ 970 h 1277"/>
                <a:gd name="T46" fmla="*/ 1306 w 1482"/>
                <a:gd name="T47" fmla="*/ 869 h 1277"/>
                <a:gd name="T48" fmla="*/ 1174 w 1482"/>
                <a:gd name="T49" fmla="*/ 869 h 1277"/>
                <a:gd name="T50" fmla="*/ 1306 w 1482"/>
                <a:gd name="T51" fmla="*/ 869 h 1277"/>
                <a:gd name="T52" fmla="*/ 1048 w 1482"/>
                <a:gd name="T53" fmla="*/ 458 h 1277"/>
                <a:gd name="T54" fmla="*/ 1152 w 1482"/>
                <a:gd name="T55" fmla="*/ 534 h 1277"/>
                <a:gd name="T56" fmla="*/ 944 w 1482"/>
                <a:gd name="T57" fmla="*/ 534 h 1277"/>
                <a:gd name="T58" fmla="*/ 896 w 1482"/>
                <a:gd name="T59" fmla="*/ 294 h 1277"/>
                <a:gd name="T60" fmla="*/ 842 w 1482"/>
                <a:gd name="T61" fmla="*/ 331 h 1277"/>
                <a:gd name="T62" fmla="*/ 794 w 1482"/>
                <a:gd name="T63" fmla="*/ 1229 h 1277"/>
                <a:gd name="T64" fmla="*/ 715 w 1482"/>
                <a:gd name="T65" fmla="*/ 410 h 1277"/>
                <a:gd name="T66" fmla="*/ 691 w 1482"/>
                <a:gd name="T67" fmla="*/ 970 h 1277"/>
                <a:gd name="T68" fmla="*/ 458 w 1482"/>
                <a:gd name="T69" fmla="*/ 970 h 1277"/>
                <a:gd name="T70" fmla="*/ 458 w 1482"/>
                <a:gd name="T71" fmla="*/ 867 h 1277"/>
                <a:gd name="T72" fmla="*/ 458 w 1482"/>
                <a:gd name="T73" fmla="*/ 922 h 1277"/>
                <a:gd name="T74" fmla="*/ 458 w 1482"/>
                <a:gd name="T75" fmla="*/ 662 h 1277"/>
                <a:gd name="T76" fmla="*/ 691 w 1482"/>
                <a:gd name="T77" fmla="*/ 765 h 1277"/>
                <a:gd name="T78" fmla="*/ 458 w 1482"/>
                <a:gd name="T79" fmla="*/ 765 h 1277"/>
                <a:gd name="T80" fmla="*/ 691 w 1482"/>
                <a:gd name="T81" fmla="*/ 1072 h 1277"/>
                <a:gd name="T82" fmla="*/ 458 w 1482"/>
                <a:gd name="T83" fmla="*/ 1072 h 1277"/>
                <a:gd name="T84" fmla="*/ 458 w 1482"/>
                <a:gd name="T85" fmla="*/ 560 h 1277"/>
                <a:gd name="T86" fmla="*/ 458 w 1482"/>
                <a:gd name="T87" fmla="*/ 1174 h 1277"/>
                <a:gd name="T88" fmla="*/ 458 w 1482"/>
                <a:gd name="T89" fmla="*/ 1229 h 1277"/>
                <a:gd name="T90" fmla="*/ 691 w 1482"/>
                <a:gd name="T91" fmla="*/ 512 h 1277"/>
                <a:gd name="T92" fmla="*/ 691 w 1482"/>
                <a:gd name="T93" fmla="*/ 458 h 1277"/>
                <a:gd name="T94" fmla="*/ 410 w 1482"/>
                <a:gd name="T95" fmla="*/ 1229 h 1277"/>
                <a:gd name="T96" fmla="*/ 331 w 1482"/>
                <a:gd name="T97" fmla="*/ 870 h 1277"/>
                <a:gd name="T98" fmla="*/ 253 w 1482"/>
                <a:gd name="T99" fmla="*/ 1229 h 1277"/>
                <a:gd name="T100" fmla="*/ 205 w 1482"/>
                <a:gd name="T101" fmla="*/ 920 h 1277"/>
                <a:gd name="T102" fmla="*/ 150 w 1482"/>
                <a:gd name="T103" fmla="*/ 836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2" h="1277">
                  <a:moveTo>
                    <a:pt x="1458" y="1229"/>
                  </a:moveTo>
                  <a:cubicBezTo>
                    <a:pt x="1405" y="1229"/>
                    <a:pt x="1405" y="1229"/>
                    <a:pt x="1405" y="1229"/>
                  </a:cubicBezTo>
                  <a:cubicBezTo>
                    <a:pt x="1405" y="946"/>
                    <a:pt x="1405" y="946"/>
                    <a:pt x="1405" y="946"/>
                  </a:cubicBezTo>
                  <a:cubicBezTo>
                    <a:pt x="1405" y="932"/>
                    <a:pt x="1394" y="922"/>
                    <a:pt x="1381" y="922"/>
                  </a:cubicBezTo>
                  <a:cubicBezTo>
                    <a:pt x="1354" y="922"/>
                    <a:pt x="1354" y="922"/>
                    <a:pt x="1354" y="922"/>
                  </a:cubicBezTo>
                  <a:cubicBezTo>
                    <a:pt x="1354" y="869"/>
                    <a:pt x="1354" y="869"/>
                    <a:pt x="1354" y="869"/>
                  </a:cubicBezTo>
                  <a:cubicBezTo>
                    <a:pt x="1354" y="841"/>
                    <a:pt x="1331" y="819"/>
                    <a:pt x="1304" y="819"/>
                  </a:cubicBezTo>
                  <a:cubicBezTo>
                    <a:pt x="1200" y="819"/>
                    <a:pt x="1200" y="819"/>
                    <a:pt x="1200" y="819"/>
                  </a:cubicBezTo>
                  <a:cubicBezTo>
                    <a:pt x="1200" y="510"/>
                    <a:pt x="1200" y="510"/>
                    <a:pt x="1200" y="510"/>
                  </a:cubicBezTo>
                  <a:cubicBezTo>
                    <a:pt x="1200" y="497"/>
                    <a:pt x="1189" y="486"/>
                    <a:pt x="1176" y="486"/>
                  </a:cubicBezTo>
                  <a:cubicBezTo>
                    <a:pt x="1146" y="486"/>
                    <a:pt x="1146" y="486"/>
                    <a:pt x="1146" y="486"/>
                  </a:cubicBezTo>
                  <a:cubicBezTo>
                    <a:pt x="1137" y="450"/>
                    <a:pt x="1108" y="421"/>
                    <a:pt x="1072" y="413"/>
                  </a:cubicBezTo>
                  <a:cubicBezTo>
                    <a:pt x="1072" y="254"/>
                    <a:pt x="1072" y="254"/>
                    <a:pt x="1072" y="254"/>
                  </a:cubicBezTo>
                  <a:cubicBezTo>
                    <a:pt x="1072" y="241"/>
                    <a:pt x="1061" y="230"/>
                    <a:pt x="1048" y="230"/>
                  </a:cubicBezTo>
                  <a:cubicBezTo>
                    <a:pt x="1035" y="230"/>
                    <a:pt x="1024" y="241"/>
                    <a:pt x="1024" y="254"/>
                  </a:cubicBezTo>
                  <a:cubicBezTo>
                    <a:pt x="1024" y="413"/>
                    <a:pt x="1024" y="413"/>
                    <a:pt x="1024" y="413"/>
                  </a:cubicBezTo>
                  <a:cubicBezTo>
                    <a:pt x="988" y="421"/>
                    <a:pt x="959" y="450"/>
                    <a:pt x="950" y="486"/>
                  </a:cubicBezTo>
                  <a:cubicBezTo>
                    <a:pt x="944" y="486"/>
                    <a:pt x="944" y="486"/>
                    <a:pt x="944" y="486"/>
                  </a:cubicBezTo>
                  <a:cubicBezTo>
                    <a:pt x="944" y="280"/>
                    <a:pt x="944" y="280"/>
                    <a:pt x="944" y="280"/>
                  </a:cubicBezTo>
                  <a:cubicBezTo>
                    <a:pt x="944" y="271"/>
                    <a:pt x="939" y="264"/>
                    <a:pt x="932" y="259"/>
                  </a:cubicBezTo>
                  <a:cubicBezTo>
                    <a:pt x="637" y="87"/>
                    <a:pt x="637" y="87"/>
                    <a:pt x="637" y="87"/>
                  </a:cubicBezTo>
                  <a:cubicBezTo>
                    <a:pt x="637" y="24"/>
                    <a:pt x="637" y="24"/>
                    <a:pt x="637" y="24"/>
                  </a:cubicBezTo>
                  <a:cubicBezTo>
                    <a:pt x="637" y="11"/>
                    <a:pt x="626" y="0"/>
                    <a:pt x="613" y="0"/>
                  </a:cubicBezTo>
                  <a:cubicBezTo>
                    <a:pt x="600" y="0"/>
                    <a:pt x="589" y="11"/>
                    <a:pt x="589" y="24"/>
                  </a:cubicBezTo>
                  <a:cubicBezTo>
                    <a:pt x="589" y="410"/>
                    <a:pt x="589" y="410"/>
                    <a:pt x="589" y="410"/>
                  </a:cubicBezTo>
                  <a:cubicBezTo>
                    <a:pt x="434" y="410"/>
                    <a:pt x="434" y="410"/>
                    <a:pt x="434" y="410"/>
                  </a:cubicBezTo>
                  <a:cubicBezTo>
                    <a:pt x="420" y="410"/>
                    <a:pt x="410" y="420"/>
                    <a:pt x="410" y="434"/>
                  </a:cubicBezTo>
                  <a:cubicBezTo>
                    <a:pt x="410" y="722"/>
                    <a:pt x="410" y="722"/>
                    <a:pt x="410" y="722"/>
                  </a:cubicBezTo>
                  <a:cubicBezTo>
                    <a:pt x="121" y="794"/>
                    <a:pt x="121" y="794"/>
                    <a:pt x="121" y="794"/>
                  </a:cubicBezTo>
                  <a:cubicBezTo>
                    <a:pt x="110" y="797"/>
                    <a:pt x="102" y="807"/>
                    <a:pt x="102" y="818"/>
                  </a:cubicBezTo>
                  <a:cubicBezTo>
                    <a:pt x="102" y="1229"/>
                    <a:pt x="102" y="1229"/>
                    <a:pt x="102" y="1229"/>
                  </a:cubicBezTo>
                  <a:cubicBezTo>
                    <a:pt x="24" y="1229"/>
                    <a:pt x="24" y="1229"/>
                    <a:pt x="24" y="1229"/>
                  </a:cubicBezTo>
                  <a:cubicBezTo>
                    <a:pt x="11" y="1229"/>
                    <a:pt x="0" y="1240"/>
                    <a:pt x="0" y="1253"/>
                  </a:cubicBezTo>
                  <a:cubicBezTo>
                    <a:pt x="0" y="1266"/>
                    <a:pt x="11" y="1277"/>
                    <a:pt x="24" y="1277"/>
                  </a:cubicBezTo>
                  <a:cubicBezTo>
                    <a:pt x="1458" y="1277"/>
                    <a:pt x="1458" y="1277"/>
                    <a:pt x="1458" y="1277"/>
                  </a:cubicBezTo>
                  <a:cubicBezTo>
                    <a:pt x="1471" y="1277"/>
                    <a:pt x="1482" y="1266"/>
                    <a:pt x="1482" y="1253"/>
                  </a:cubicBezTo>
                  <a:cubicBezTo>
                    <a:pt x="1482" y="1240"/>
                    <a:pt x="1471" y="1229"/>
                    <a:pt x="1458" y="1229"/>
                  </a:cubicBezTo>
                  <a:close/>
                  <a:moveTo>
                    <a:pt x="1099" y="922"/>
                  </a:moveTo>
                  <a:cubicBezTo>
                    <a:pt x="1086" y="922"/>
                    <a:pt x="1075" y="932"/>
                    <a:pt x="1075" y="946"/>
                  </a:cubicBezTo>
                  <a:cubicBezTo>
                    <a:pt x="1075" y="1101"/>
                    <a:pt x="1075" y="1101"/>
                    <a:pt x="1075" y="1101"/>
                  </a:cubicBezTo>
                  <a:cubicBezTo>
                    <a:pt x="944" y="1101"/>
                    <a:pt x="944" y="1101"/>
                    <a:pt x="944" y="1101"/>
                  </a:cubicBezTo>
                  <a:cubicBezTo>
                    <a:pt x="944" y="893"/>
                    <a:pt x="944" y="893"/>
                    <a:pt x="944" y="893"/>
                  </a:cubicBezTo>
                  <a:cubicBezTo>
                    <a:pt x="1126" y="893"/>
                    <a:pt x="1126" y="893"/>
                    <a:pt x="1126" y="893"/>
                  </a:cubicBezTo>
                  <a:cubicBezTo>
                    <a:pt x="1126" y="922"/>
                    <a:pt x="1126" y="922"/>
                    <a:pt x="1126" y="922"/>
                  </a:cubicBezTo>
                  <a:lnTo>
                    <a:pt x="1099" y="922"/>
                  </a:lnTo>
                  <a:close/>
                  <a:moveTo>
                    <a:pt x="1357" y="1126"/>
                  </a:moveTo>
                  <a:cubicBezTo>
                    <a:pt x="1123" y="1126"/>
                    <a:pt x="1123" y="1126"/>
                    <a:pt x="1123" y="1126"/>
                  </a:cubicBezTo>
                  <a:cubicBezTo>
                    <a:pt x="1123" y="1072"/>
                    <a:pt x="1123" y="1072"/>
                    <a:pt x="1123" y="1072"/>
                  </a:cubicBezTo>
                  <a:cubicBezTo>
                    <a:pt x="1357" y="1072"/>
                    <a:pt x="1357" y="1072"/>
                    <a:pt x="1357" y="1072"/>
                  </a:cubicBezTo>
                  <a:lnTo>
                    <a:pt x="1357" y="1126"/>
                  </a:lnTo>
                  <a:close/>
                  <a:moveTo>
                    <a:pt x="1133" y="845"/>
                  </a:moveTo>
                  <a:cubicBezTo>
                    <a:pt x="944" y="845"/>
                    <a:pt x="944" y="845"/>
                    <a:pt x="944" y="845"/>
                  </a:cubicBezTo>
                  <a:cubicBezTo>
                    <a:pt x="944" y="637"/>
                    <a:pt x="944" y="637"/>
                    <a:pt x="944" y="637"/>
                  </a:cubicBezTo>
                  <a:cubicBezTo>
                    <a:pt x="1152" y="637"/>
                    <a:pt x="1152" y="637"/>
                    <a:pt x="1152" y="637"/>
                  </a:cubicBezTo>
                  <a:cubicBezTo>
                    <a:pt x="1152" y="825"/>
                    <a:pt x="1152" y="825"/>
                    <a:pt x="1152" y="825"/>
                  </a:cubicBezTo>
                  <a:cubicBezTo>
                    <a:pt x="1144" y="830"/>
                    <a:pt x="1137" y="837"/>
                    <a:pt x="1133" y="845"/>
                  </a:cubicBezTo>
                  <a:close/>
                  <a:moveTo>
                    <a:pt x="944" y="1149"/>
                  </a:moveTo>
                  <a:cubicBezTo>
                    <a:pt x="1075" y="1149"/>
                    <a:pt x="1075" y="1149"/>
                    <a:pt x="1075" y="1149"/>
                  </a:cubicBezTo>
                  <a:cubicBezTo>
                    <a:pt x="1075" y="1229"/>
                    <a:pt x="1075" y="1229"/>
                    <a:pt x="1075" y="1229"/>
                  </a:cubicBezTo>
                  <a:cubicBezTo>
                    <a:pt x="944" y="1229"/>
                    <a:pt x="944" y="1229"/>
                    <a:pt x="944" y="1229"/>
                  </a:cubicBezTo>
                  <a:lnTo>
                    <a:pt x="944" y="1149"/>
                  </a:lnTo>
                  <a:close/>
                  <a:moveTo>
                    <a:pt x="1123" y="1174"/>
                  </a:moveTo>
                  <a:cubicBezTo>
                    <a:pt x="1357" y="1174"/>
                    <a:pt x="1357" y="1174"/>
                    <a:pt x="1357" y="1174"/>
                  </a:cubicBezTo>
                  <a:cubicBezTo>
                    <a:pt x="1357" y="1229"/>
                    <a:pt x="1357" y="1229"/>
                    <a:pt x="1357" y="1229"/>
                  </a:cubicBezTo>
                  <a:cubicBezTo>
                    <a:pt x="1123" y="1229"/>
                    <a:pt x="1123" y="1229"/>
                    <a:pt x="1123" y="1229"/>
                  </a:cubicBezTo>
                  <a:lnTo>
                    <a:pt x="1123" y="1174"/>
                  </a:lnTo>
                  <a:close/>
                  <a:moveTo>
                    <a:pt x="1357" y="1024"/>
                  </a:moveTo>
                  <a:cubicBezTo>
                    <a:pt x="1123" y="1024"/>
                    <a:pt x="1123" y="1024"/>
                    <a:pt x="1123" y="1024"/>
                  </a:cubicBezTo>
                  <a:cubicBezTo>
                    <a:pt x="1123" y="970"/>
                    <a:pt x="1123" y="970"/>
                    <a:pt x="1123" y="970"/>
                  </a:cubicBezTo>
                  <a:cubicBezTo>
                    <a:pt x="1357" y="970"/>
                    <a:pt x="1357" y="970"/>
                    <a:pt x="1357" y="970"/>
                  </a:cubicBezTo>
                  <a:lnTo>
                    <a:pt x="1357" y="1024"/>
                  </a:lnTo>
                  <a:close/>
                  <a:moveTo>
                    <a:pt x="1306" y="869"/>
                  </a:moveTo>
                  <a:cubicBezTo>
                    <a:pt x="1306" y="922"/>
                    <a:pt x="1306" y="922"/>
                    <a:pt x="1306" y="922"/>
                  </a:cubicBezTo>
                  <a:cubicBezTo>
                    <a:pt x="1174" y="922"/>
                    <a:pt x="1174" y="922"/>
                    <a:pt x="1174" y="922"/>
                  </a:cubicBezTo>
                  <a:cubicBezTo>
                    <a:pt x="1174" y="869"/>
                    <a:pt x="1174" y="869"/>
                    <a:pt x="1174" y="869"/>
                  </a:cubicBezTo>
                  <a:cubicBezTo>
                    <a:pt x="1174" y="868"/>
                    <a:pt x="1175" y="867"/>
                    <a:pt x="1176" y="867"/>
                  </a:cubicBezTo>
                  <a:cubicBezTo>
                    <a:pt x="1304" y="867"/>
                    <a:pt x="1304" y="867"/>
                    <a:pt x="1304" y="867"/>
                  </a:cubicBezTo>
                  <a:cubicBezTo>
                    <a:pt x="1305" y="867"/>
                    <a:pt x="1306" y="868"/>
                    <a:pt x="1306" y="869"/>
                  </a:cubicBezTo>
                  <a:close/>
                  <a:moveTo>
                    <a:pt x="971" y="534"/>
                  </a:moveTo>
                  <a:cubicBezTo>
                    <a:pt x="984" y="534"/>
                    <a:pt x="995" y="524"/>
                    <a:pt x="995" y="510"/>
                  </a:cubicBezTo>
                  <a:cubicBezTo>
                    <a:pt x="995" y="481"/>
                    <a:pt x="1019" y="458"/>
                    <a:pt x="1048" y="458"/>
                  </a:cubicBezTo>
                  <a:cubicBezTo>
                    <a:pt x="1077" y="458"/>
                    <a:pt x="1101" y="481"/>
                    <a:pt x="1101" y="510"/>
                  </a:cubicBezTo>
                  <a:cubicBezTo>
                    <a:pt x="1101" y="524"/>
                    <a:pt x="1112" y="534"/>
                    <a:pt x="1125" y="534"/>
                  </a:cubicBezTo>
                  <a:cubicBezTo>
                    <a:pt x="1152" y="534"/>
                    <a:pt x="1152" y="534"/>
                    <a:pt x="1152" y="534"/>
                  </a:cubicBezTo>
                  <a:cubicBezTo>
                    <a:pt x="1152" y="589"/>
                    <a:pt x="1152" y="589"/>
                    <a:pt x="1152" y="589"/>
                  </a:cubicBezTo>
                  <a:cubicBezTo>
                    <a:pt x="944" y="589"/>
                    <a:pt x="944" y="589"/>
                    <a:pt x="944" y="589"/>
                  </a:cubicBezTo>
                  <a:cubicBezTo>
                    <a:pt x="944" y="534"/>
                    <a:pt x="944" y="534"/>
                    <a:pt x="944" y="534"/>
                  </a:cubicBezTo>
                  <a:lnTo>
                    <a:pt x="971" y="534"/>
                  </a:lnTo>
                  <a:close/>
                  <a:moveTo>
                    <a:pt x="637" y="143"/>
                  </a:moveTo>
                  <a:cubicBezTo>
                    <a:pt x="896" y="294"/>
                    <a:pt x="896" y="294"/>
                    <a:pt x="896" y="294"/>
                  </a:cubicBezTo>
                  <a:cubicBezTo>
                    <a:pt x="896" y="1229"/>
                    <a:pt x="896" y="1229"/>
                    <a:pt x="896" y="1229"/>
                  </a:cubicBezTo>
                  <a:cubicBezTo>
                    <a:pt x="842" y="1229"/>
                    <a:pt x="842" y="1229"/>
                    <a:pt x="842" y="1229"/>
                  </a:cubicBezTo>
                  <a:cubicBezTo>
                    <a:pt x="842" y="331"/>
                    <a:pt x="842" y="331"/>
                    <a:pt x="842" y="331"/>
                  </a:cubicBezTo>
                  <a:cubicBezTo>
                    <a:pt x="842" y="318"/>
                    <a:pt x="831" y="307"/>
                    <a:pt x="818" y="307"/>
                  </a:cubicBezTo>
                  <a:cubicBezTo>
                    <a:pt x="804" y="307"/>
                    <a:pt x="794" y="318"/>
                    <a:pt x="794" y="331"/>
                  </a:cubicBezTo>
                  <a:cubicBezTo>
                    <a:pt x="794" y="1229"/>
                    <a:pt x="794" y="1229"/>
                    <a:pt x="794" y="1229"/>
                  </a:cubicBezTo>
                  <a:cubicBezTo>
                    <a:pt x="739" y="1229"/>
                    <a:pt x="739" y="1229"/>
                    <a:pt x="739" y="1229"/>
                  </a:cubicBezTo>
                  <a:cubicBezTo>
                    <a:pt x="739" y="434"/>
                    <a:pt x="739" y="434"/>
                    <a:pt x="739" y="434"/>
                  </a:cubicBezTo>
                  <a:cubicBezTo>
                    <a:pt x="739" y="420"/>
                    <a:pt x="728" y="410"/>
                    <a:pt x="715" y="410"/>
                  </a:cubicBezTo>
                  <a:cubicBezTo>
                    <a:pt x="637" y="410"/>
                    <a:pt x="637" y="410"/>
                    <a:pt x="637" y="410"/>
                  </a:cubicBezTo>
                  <a:lnTo>
                    <a:pt x="637" y="143"/>
                  </a:lnTo>
                  <a:close/>
                  <a:moveTo>
                    <a:pt x="691" y="970"/>
                  </a:moveTo>
                  <a:cubicBezTo>
                    <a:pt x="691" y="1024"/>
                    <a:pt x="691" y="1024"/>
                    <a:pt x="691" y="1024"/>
                  </a:cubicBezTo>
                  <a:cubicBezTo>
                    <a:pt x="458" y="1024"/>
                    <a:pt x="458" y="1024"/>
                    <a:pt x="458" y="1024"/>
                  </a:cubicBezTo>
                  <a:cubicBezTo>
                    <a:pt x="458" y="970"/>
                    <a:pt x="458" y="970"/>
                    <a:pt x="458" y="970"/>
                  </a:cubicBezTo>
                  <a:lnTo>
                    <a:pt x="691" y="970"/>
                  </a:lnTo>
                  <a:close/>
                  <a:moveTo>
                    <a:pt x="458" y="922"/>
                  </a:moveTo>
                  <a:cubicBezTo>
                    <a:pt x="458" y="867"/>
                    <a:pt x="458" y="867"/>
                    <a:pt x="458" y="867"/>
                  </a:cubicBezTo>
                  <a:cubicBezTo>
                    <a:pt x="691" y="867"/>
                    <a:pt x="691" y="867"/>
                    <a:pt x="691" y="867"/>
                  </a:cubicBezTo>
                  <a:cubicBezTo>
                    <a:pt x="691" y="922"/>
                    <a:pt x="691" y="922"/>
                    <a:pt x="691" y="922"/>
                  </a:cubicBezTo>
                  <a:lnTo>
                    <a:pt x="458" y="922"/>
                  </a:lnTo>
                  <a:close/>
                  <a:moveTo>
                    <a:pt x="691" y="717"/>
                  </a:moveTo>
                  <a:cubicBezTo>
                    <a:pt x="458" y="717"/>
                    <a:pt x="458" y="717"/>
                    <a:pt x="458" y="717"/>
                  </a:cubicBezTo>
                  <a:cubicBezTo>
                    <a:pt x="458" y="662"/>
                    <a:pt x="458" y="662"/>
                    <a:pt x="458" y="662"/>
                  </a:cubicBezTo>
                  <a:cubicBezTo>
                    <a:pt x="691" y="662"/>
                    <a:pt x="691" y="662"/>
                    <a:pt x="691" y="662"/>
                  </a:cubicBezTo>
                  <a:lnTo>
                    <a:pt x="691" y="717"/>
                  </a:lnTo>
                  <a:close/>
                  <a:moveTo>
                    <a:pt x="691" y="765"/>
                  </a:moveTo>
                  <a:cubicBezTo>
                    <a:pt x="691" y="819"/>
                    <a:pt x="691" y="819"/>
                    <a:pt x="691" y="819"/>
                  </a:cubicBezTo>
                  <a:cubicBezTo>
                    <a:pt x="458" y="819"/>
                    <a:pt x="458" y="819"/>
                    <a:pt x="458" y="819"/>
                  </a:cubicBezTo>
                  <a:cubicBezTo>
                    <a:pt x="458" y="765"/>
                    <a:pt x="458" y="765"/>
                    <a:pt x="458" y="765"/>
                  </a:cubicBezTo>
                  <a:lnTo>
                    <a:pt x="691" y="765"/>
                  </a:lnTo>
                  <a:close/>
                  <a:moveTo>
                    <a:pt x="458" y="1072"/>
                  </a:moveTo>
                  <a:cubicBezTo>
                    <a:pt x="691" y="1072"/>
                    <a:pt x="691" y="1072"/>
                    <a:pt x="691" y="1072"/>
                  </a:cubicBezTo>
                  <a:cubicBezTo>
                    <a:pt x="691" y="1126"/>
                    <a:pt x="691" y="1126"/>
                    <a:pt x="691" y="1126"/>
                  </a:cubicBezTo>
                  <a:cubicBezTo>
                    <a:pt x="458" y="1126"/>
                    <a:pt x="458" y="1126"/>
                    <a:pt x="458" y="1126"/>
                  </a:cubicBezTo>
                  <a:lnTo>
                    <a:pt x="458" y="1072"/>
                  </a:lnTo>
                  <a:close/>
                  <a:moveTo>
                    <a:pt x="691" y="614"/>
                  </a:moveTo>
                  <a:cubicBezTo>
                    <a:pt x="458" y="614"/>
                    <a:pt x="458" y="614"/>
                    <a:pt x="458" y="614"/>
                  </a:cubicBezTo>
                  <a:cubicBezTo>
                    <a:pt x="458" y="560"/>
                    <a:pt x="458" y="560"/>
                    <a:pt x="458" y="560"/>
                  </a:cubicBezTo>
                  <a:cubicBezTo>
                    <a:pt x="691" y="560"/>
                    <a:pt x="691" y="560"/>
                    <a:pt x="691" y="560"/>
                  </a:cubicBezTo>
                  <a:lnTo>
                    <a:pt x="691" y="614"/>
                  </a:lnTo>
                  <a:close/>
                  <a:moveTo>
                    <a:pt x="458" y="1174"/>
                  </a:moveTo>
                  <a:cubicBezTo>
                    <a:pt x="691" y="1174"/>
                    <a:pt x="691" y="1174"/>
                    <a:pt x="691" y="1174"/>
                  </a:cubicBezTo>
                  <a:cubicBezTo>
                    <a:pt x="691" y="1229"/>
                    <a:pt x="691" y="1229"/>
                    <a:pt x="691" y="1229"/>
                  </a:cubicBezTo>
                  <a:cubicBezTo>
                    <a:pt x="458" y="1229"/>
                    <a:pt x="458" y="1229"/>
                    <a:pt x="458" y="1229"/>
                  </a:cubicBezTo>
                  <a:lnTo>
                    <a:pt x="458" y="1174"/>
                  </a:lnTo>
                  <a:close/>
                  <a:moveTo>
                    <a:pt x="691" y="458"/>
                  </a:moveTo>
                  <a:cubicBezTo>
                    <a:pt x="691" y="512"/>
                    <a:pt x="691" y="512"/>
                    <a:pt x="691" y="512"/>
                  </a:cubicBezTo>
                  <a:cubicBezTo>
                    <a:pt x="458" y="512"/>
                    <a:pt x="458" y="512"/>
                    <a:pt x="458" y="512"/>
                  </a:cubicBezTo>
                  <a:cubicBezTo>
                    <a:pt x="458" y="458"/>
                    <a:pt x="458" y="458"/>
                    <a:pt x="458" y="458"/>
                  </a:cubicBezTo>
                  <a:lnTo>
                    <a:pt x="691" y="458"/>
                  </a:lnTo>
                  <a:close/>
                  <a:moveTo>
                    <a:pt x="150" y="836"/>
                  </a:moveTo>
                  <a:cubicBezTo>
                    <a:pt x="410" y="772"/>
                    <a:pt x="410" y="772"/>
                    <a:pt x="410" y="772"/>
                  </a:cubicBezTo>
                  <a:cubicBezTo>
                    <a:pt x="410" y="1229"/>
                    <a:pt x="410" y="1229"/>
                    <a:pt x="410" y="1229"/>
                  </a:cubicBezTo>
                  <a:cubicBezTo>
                    <a:pt x="355" y="1229"/>
                    <a:pt x="355" y="1229"/>
                    <a:pt x="355" y="1229"/>
                  </a:cubicBezTo>
                  <a:cubicBezTo>
                    <a:pt x="355" y="894"/>
                    <a:pt x="355" y="894"/>
                    <a:pt x="355" y="894"/>
                  </a:cubicBezTo>
                  <a:cubicBezTo>
                    <a:pt x="355" y="881"/>
                    <a:pt x="344" y="870"/>
                    <a:pt x="331" y="870"/>
                  </a:cubicBezTo>
                  <a:cubicBezTo>
                    <a:pt x="318" y="870"/>
                    <a:pt x="307" y="881"/>
                    <a:pt x="307" y="894"/>
                  </a:cubicBezTo>
                  <a:cubicBezTo>
                    <a:pt x="307" y="1229"/>
                    <a:pt x="307" y="1229"/>
                    <a:pt x="307" y="1229"/>
                  </a:cubicBezTo>
                  <a:cubicBezTo>
                    <a:pt x="253" y="1229"/>
                    <a:pt x="253" y="1229"/>
                    <a:pt x="253" y="1229"/>
                  </a:cubicBezTo>
                  <a:cubicBezTo>
                    <a:pt x="253" y="920"/>
                    <a:pt x="253" y="920"/>
                    <a:pt x="253" y="920"/>
                  </a:cubicBezTo>
                  <a:cubicBezTo>
                    <a:pt x="253" y="907"/>
                    <a:pt x="242" y="896"/>
                    <a:pt x="229" y="896"/>
                  </a:cubicBezTo>
                  <a:cubicBezTo>
                    <a:pt x="216" y="896"/>
                    <a:pt x="205" y="907"/>
                    <a:pt x="205" y="920"/>
                  </a:cubicBezTo>
                  <a:cubicBezTo>
                    <a:pt x="205" y="1229"/>
                    <a:pt x="205" y="1229"/>
                    <a:pt x="205" y="1229"/>
                  </a:cubicBezTo>
                  <a:cubicBezTo>
                    <a:pt x="150" y="1229"/>
                    <a:pt x="150" y="1229"/>
                    <a:pt x="150" y="1229"/>
                  </a:cubicBezTo>
                  <a:lnTo>
                    <a:pt x="150" y="836"/>
                  </a:lnTo>
                  <a:close/>
                  <a:moveTo>
                    <a:pt x="150" y="836"/>
                  </a:moveTo>
                  <a:cubicBezTo>
                    <a:pt x="150" y="836"/>
                    <a:pt x="150" y="836"/>
                    <a:pt x="150" y="8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18" name="Group 117"/>
          <p:cNvGrpSpPr>
            <a:grpSpLocks noChangeAspect="1"/>
          </p:cNvGrpSpPr>
          <p:nvPr/>
        </p:nvGrpSpPr>
        <p:grpSpPr>
          <a:xfrm>
            <a:off x="6467391" y="2531766"/>
            <a:ext cx="430432" cy="426720"/>
            <a:chOff x="9144000" y="2095501"/>
            <a:chExt cx="7178675" cy="7116763"/>
          </a:xfrm>
        </p:grpSpPr>
        <p:sp>
          <p:nvSpPr>
            <p:cNvPr id="119" name="Freeform: Shape 118"/>
            <p:cNvSpPr/>
            <p:nvPr/>
          </p:nvSpPr>
          <p:spPr>
            <a:xfrm>
              <a:off x="11166764" y="4793673"/>
              <a:ext cx="3131127" cy="4087091"/>
            </a:xfrm>
            <a:custGeom>
              <a:avLst/>
              <a:gdLst>
                <a:gd name="connsiteX0" fmla="*/ 942109 w 3131127"/>
                <a:gd name="connsiteY0" fmla="*/ 0 h 4087091"/>
                <a:gd name="connsiteX1" fmla="*/ 2230581 w 3131127"/>
                <a:gd name="connsiteY1" fmla="*/ 13854 h 4087091"/>
                <a:gd name="connsiteX2" fmla="*/ 2161309 w 3131127"/>
                <a:gd name="connsiteY2" fmla="*/ 706582 h 4087091"/>
                <a:gd name="connsiteX3" fmla="*/ 3131127 w 3131127"/>
                <a:gd name="connsiteY3" fmla="*/ 4045527 h 4087091"/>
                <a:gd name="connsiteX4" fmla="*/ 0 w 3131127"/>
                <a:gd name="connsiteY4" fmla="*/ 4087091 h 4087091"/>
                <a:gd name="connsiteX5" fmla="*/ 969818 w 3131127"/>
                <a:gd name="connsiteY5" fmla="*/ 803563 h 4087091"/>
                <a:gd name="connsiteX6" fmla="*/ 942109 w 3131127"/>
                <a:gd name="connsiteY6" fmla="*/ 0 h 408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1127" h="4087091">
                  <a:moveTo>
                    <a:pt x="942109" y="0"/>
                  </a:moveTo>
                  <a:lnTo>
                    <a:pt x="2230581" y="13854"/>
                  </a:lnTo>
                  <a:lnTo>
                    <a:pt x="2161309" y="706582"/>
                  </a:lnTo>
                  <a:lnTo>
                    <a:pt x="3131127" y="4045527"/>
                  </a:lnTo>
                  <a:lnTo>
                    <a:pt x="0" y="4087091"/>
                  </a:lnTo>
                  <a:lnTo>
                    <a:pt x="969818" y="803563"/>
                  </a:lnTo>
                  <a:lnTo>
                    <a:pt x="942109" y="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9144000" y="2095501"/>
              <a:ext cx="7178675" cy="7116763"/>
            </a:xfrm>
            <a:custGeom>
              <a:avLst/>
              <a:gdLst>
                <a:gd name="T0" fmla="*/ 1443 w 1638"/>
                <a:gd name="T1" fmla="*/ 1 h 1639"/>
                <a:gd name="T2" fmla="*/ 1315 w 1638"/>
                <a:gd name="T3" fmla="*/ 177 h 1639"/>
                <a:gd name="T4" fmla="*/ 1311 w 1638"/>
                <a:gd name="T5" fmla="*/ 438 h 1639"/>
                <a:gd name="T6" fmla="*/ 0 w 1638"/>
                <a:gd name="T7" fmla="*/ 547 h 1639"/>
                <a:gd name="T8" fmla="*/ 164 w 1638"/>
                <a:gd name="T9" fmla="*/ 656 h 1639"/>
                <a:gd name="T10" fmla="*/ 27 w 1638"/>
                <a:gd name="T11" fmla="*/ 875 h 1639"/>
                <a:gd name="T12" fmla="*/ 0 w 1638"/>
                <a:gd name="T13" fmla="*/ 1066 h 1639"/>
                <a:gd name="T14" fmla="*/ 355 w 1638"/>
                <a:gd name="T15" fmla="*/ 1093 h 1639"/>
                <a:gd name="T16" fmla="*/ 382 w 1638"/>
                <a:gd name="T17" fmla="*/ 902 h 1639"/>
                <a:gd name="T18" fmla="*/ 300 w 1638"/>
                <a:gd name="T19" fmla="*/ 875 h 1639"/>
                <a:gd name="T20" fmla="*/ 300 w 1638"/>
                <a:gd name="T21" fmla="*/ 929 h 1639"/>
                <a:gd name="T22" fmla="*/ 328 w 1638"/>
                <a:gd name="T23" fmla="*/ 1039 h 1639"/>
                <a:gd name="T24" fmla="*/ 55 w 1638"/>
                <a:gd name="T25" fmla="*/ 929 h 1639"/>
                <a:gd name="T26" fmla="*/ 218 w 1638"/>
                <a:gd name="T27" fmla="*/ 902 h 1639"/>
                <a:gd name="T28" fmla="*/ 655 w 1638"/>
                <a:gd name="T29" fmla="*/ 656 h 1639"/>
                <a:gd name="T30" fmla="*/ 444 w 1638"/>
                <a:gd name="T31" fmla="*/ 1530 h 1639"/>
                <a:gd name="T32" fmla="*/ 328 w 1638"/>
                <a:gd name="T33" fmla="*/ 1557 h 1639"/>
                <a:gd name="T34" fmla="*/ 355 w 1638"/>
                <a:gd name="T35" fmla="*/ 1639 h 1639"/>
                <a:gd name="T36" fmla="*/ 382 w 1638"/>
                <a:gd name="T37" fmla="*/ 1585 h 1639"/>
                <a:gd name="T38" fmla="*/ 1256 w 1638"/>
                <a:gd name="T39" fmla="*/ 1612 h 1639"/>
                <a:gd name="T40" fmla="*/ 1311 w 1638"/>
                <a:gd name="T41" fmla="*/ 1612 h 1639"/>
                <a:gd name="T42" fmla="*/ 1283 w 1638"/>
                <a:gd name="T43" fmla="*/ 1530 h 1639"/>
                <a:gd name="T44" fmla="*/ 983 w 1638"/>
                <a:gd name="T45" fmla="*/ 789 h 1639"/>
                <a:gd name="T46" fmla="*/ 1332 w 1638"/>
                <a:gd name="T47" fmla="*/ 656 h 1639"/>
                <a:gd name="T48" fmla="*/ 1451 w 1638"/>
                <a:gd name="T49" fmla="*/ 1022 h 1639"/>
                <a:gd name="T50" fmla="*/ 1365 w 1638"/>
                <a:gd name="T51" fmla="*/ 738 h 1639"/>
                <a:gd name="T52" fmla="*/ 1311 w 1638"/>
                <a:gd name="T53" fmla="*/ 738 h 1639"/>
                <a:gd name="T54" fmla="*/ 1315 w 1638"/>
                <a:gd name="T55" fmla="*/ 917 h 1639"/>
                <a:gd name="T56" fmla="*/ 1420 w 1638"/>
                <a:gd name="T57" fmla="*/ 1448 h 1639"/>
                <a:gd name="T58" fmla="*/ 1475 w 1638"/>
                <a:gd name="T59" fmla="*/ 1448 h 1639"/>
                <a:gd name="T60" fmla="*/ 1638 w 1638"/>
                <a:gd name="T61" fmla="*/ 547 h 1639"/>
                <a:gd name="T62" fmla="*/ 1365 w 1638"/>
                <a:gd name="T63" fmla="*/ 200 h 1639"/>
                <a:gd name="T64" fmla="*/ 1565 w 1638"/>
                <a:gd name="T65" fmla="*/ 340 h 1639"/>
                <a:gd name="T66" fmla="*/ 1365 w 1638"/>
                <a:gd name="T67" fmla="*/ 200 h 1639"/>
                <a:gd name="T68" fmla="*/ 590 w 1638"/>
                <a:gd name="T69" fmla="*/ 1218 h 1639"/>
                <a:gd name="T70" fmla="*/ 578 w 1638"/>
                <a:gd name="T71" fmla="*/ 1453 h 1639"/>
                <a:gd name="T72" fmla="*/ 593 w 1638"/>
                <a:gd name="T73" fmla="*/ 1503 h 1639"/>
                <a:gd name="T74" fmla="*/ 819 w 1638"/>
                <a:gd name="T75" fmla="*/ 1364 h 1639"/>
                <a:gd name="T76" fmla="*/ 500 w 1638"/>
                <a:gd name="T77" fmla="*/ 1530 h 1639"/>
                <a:gd name="T78" fmla="*/ 605 w 1638"/>
                <a:gd name="T79" fmla="*/ 1163 h 1639"/>
                <a:gd name="T80" fmla="*/ 770 w 1638"/>
                <a:gd name="T81" fmla="*/ 1013 h 1639"/>
                <a:gd name="T82" fmla="*/ 660 w 1638"/>
                <a:gd name="T83" fmla="*/ 1118 h 1639"/>
                <a:gd name="T84" fmla="*/ 698 w 1638"/>
                <a:gd name="T85" fmla="*/ 1126 h 1639"/>
                <a:gd name="T86" fmla="*/ 1015 w 1638"/>
                <a:gd name="T87" fmla="*/ 1175 h 1639"/>
                <a:gd name="T88" fmla="*/ 878 w 1638"/>
                <a:gd name="T89" fmla="*/ 1294 h 1639"/>
                <a:gd name="T90" fmla="*/ 915 w 1638"/>
                <a:gd name="T91" fmla="*/ 1303 h 1639"/>
                <a:gd name="T92" fmla="*/ 1128 w 1638"/>
                <a:gd name="T93" fmla="*/ 1496 h 1639"/>
                <a:gd name="T94" fmla="*/ 683 w 1638"/>
                <a:gd name="T95" fmla="*/ 890 h 1639"/>
                <a:gd name="T96" fmla="*/ 710 w 1638"/>
                <a:gd name="T97" fmla="*/ 793 h 1639"/>
                <a:gd name="T98" fmla="*/ 928 w 1638"/>
                <a:gd name="T99" fmla="*/ 656 h 1639"/>
                <a:gd name="T100" fmla="*/ 930 w 1638"/>
                <a:gd name="T101" fmla="*/ 800 h 1639"/>
                <a:gd name="T102" fmla="*/ 887 w 1638"/>
                <a:gd name="T103" fmla="*/ 935 h 1639"/>
                <a:gd name="T104" fmla="*/ 902 w 1638"/>
                <a:gd name="T105" fmla="*/ 985 h 1639"/>
                <a:gd name="T106" fmla="*/ 971 w 1638"/>
                <a:gd name="T107" fmla="*/ 945 h 1639"/>
                <a:gd name="T108" fmla="*/ 1365 w 1638"/>
                <a:gd name="T109" fmla="*/ 611 h 1639"/>
                <a:gd name="T110" fmla="*/ 1338 w 1638"/>
                <a:gd name="T111" fmla="*/ 547 h 1639"/>
                <a:gd name="T112" fmla="*/ 1311 w 1638"/>
                <a:gd name="T113" fmla="*/ 602 h 1639"/>
                <a:gd name="T114" fmla="*/ 55 w 1638"/>
                <a:gd name="T115" fmla="*/ 547 h 1639"/>
                <a:gd name="T116" fmla="*/ 1338 w 1638"/>
                <a:gd name="T117" fmla="*/ 493 h 1639"/>
                <a:gd name="T118" fmla="*/ 1574 w 1638"/>
                <a:gd name="T119" fmla="*/ 395 h 1639"/>
                <a:gd name="T120" fmla="*/ 1574 w 1638"/>
                <a:gd name="T121" fmla="*/ 699 h 1639"/>
                <a:gd name="T122" fmla="*/ 1365 w 1638"/>
                <a:gd name="T123" fmla="*/ 61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1639">
                  <a:moveTo>
                    <a:pt x="1465" y="7"/>
                  </a:moveTo>
                  <a:cubicBezTo>
                    <a:pt x="1459" y="2"/>
                    <a:pt x="1451" y="0"/>
                    <a:pt x="1443" y="1"/>
                  </a:cubicBezTo>
                  <a:cubicBezTo>
                    <a:pt x="1436" y="2"/>
                    <a:pt x="1429" y="7"/>
                    <a:pt x="1425" y="13"/>
                  </a:cubicBezTo>
                  <a:cubicBezTo>
                    <a:pt x="1315" y="177"/>
                    <a:pt x="1315" y="177"/>
                    <a:pt x="1315" y="177"/>
                  </a:cubicBezTo>
                  <a:cubicBezTo>
                    <a:pt x="1312" y="181"/>
                    <a:pt x="1311" y="187"/>
                    <a:pt x="1311" y="192"/>
                  </a:cubicBezTo>
                  <a:cubicBezTo>
                    <a:pt x="1311" y="438"/>
                    <a:pt x="1311" y="438"/>
                    <a:pt x="1311" y="438"/>
                  </a:cubicBezTo>
                  <a:cubicBezTo>
                    <a:pt x="109" y="438"/>
                    <a:pt x="109" y="438"/>
                    <a:pt x="109" y="438"/>
                  </a:cubicBezTo>
                  <a:cubicBezTo>
                    <a:pt x="49" y="438"/>
                    <a:pt x="0" y="487"/>
                    <a:pt x="0" y="547"/>
                  </a:cubicBezTo>
                  <a:cubicBezTo>
                    <a:pt x="0" y="607"/>
                    <a:pt x="49" y="656"/>
                    <a:pt x="109" y="656"/>
                  </a:cubicBezTo>
                  <a:cubicBezTo>
                    <a:pt x="164" y="656"/>
                    <a:pt x="164" y="656"/>
                    <a:pt x="164" y="656"/>
                  </a:cubicBezTo>
                  <a:cubicBezTo>
                    <a:pt x="164" y="875"/>
                    <a:pt x="164" y="875"/>
                    <a:pt x="164" y="875"/>
                  </a:cubicBezTo>
                  <a:cubicBezTo>
                    <a:pt x="27" y="875"/>
                    <a:pt x="27" y="875"/>
                    <a:pt x="27" y="875"/>
                  </a:cubicBezTo>
                  <a:cubicBezTo>
                    <a:pt x="12" y="875"/>
                    <a:pt x="0" y="887"/>
                    <a:pt x="0" y="902"/>
                  </a:cubicBezTo>
                  <a:cubicBezTo>
                    <a:pt x="0" y="1066"/>
                    <a:pt x="0" y="1066"/>
                    <a:pt x="0" y="1066"/>
                  </a:cubicBezTo>
                  <a:cubicBezTo>
                    <a:pt x="0" y="1081"/>
                    <a:pt x="12" y="1093"/>
                    <a:pt x="27" y="1093"/>
                  </a:cubicBezTo>
                  <a:cubicBezTo>
                    <a:pt x="355" y="1093"/>
                    <a:pt x="355" y="1093"/>
                    <a:pt x="355" y="1093"/>
                  </a:cubicBezTo>
                  <a:cubicBezTo>
                    <a:pt x="370" y="1093"/>
                    <a:pt x="382" y="1081"/>
                    <a:pt x="382" y="1066"/>
                  </a:cubicBezTo>
                  <a:cubicBezTo>
                    <a:pt x="382" y="902"/>
                    <a:pt x="382" y="902"/>
                    <a:pt x="382" y="902"/>
                  </a:cubicBezTo>
                  <a:cubicBezTo>
                    <a:pt x="382" y="887"/>
                    <a:pt x="370" y="875"/>
                    <a:pt x="355" y="875"/>
                  </a:cubicBezTo>
                  <a:cubicBezTo>
                    <a:pt x="300" y="875"/>
                    <a:pt x="300" y="875"/>
                    <a:pt x="300" y="875"/>
                  </a:cubicBezTo>
                  <a:cubicBezTo>
                    <a:pt x="285" y="875"/>
                    <a:pt x="273" y="887"/>
                    <a:pt x="273" y="902"/>
                  </a:cubicBezTo>
                  <a:cubicBezTo>
                    <a:pt x="273" y="917"/>
                    <a:pt x="285" y="929"/>
                    <a:pt x="300" y="929"/>
                  </a:cubicBezTo>
                  <a:cubicBezTo>
                    <a:pt x="328" y="929"/>
                    <a:pt x="328" y="929"/>
                    <a:pt x="328" y="929"/>
                  </a:cubicBezTo>
                  <a:cubicBezTo>
                    <a:pt x="328" y="1039"/>
                    <a:pt x="328" y="1039"/>
                    <a:pt x="328" y="1039"/>
                  </a:cubicBezTo>
                  <a:cubicBezTo>
                    <a:pt x="55" y="1039"/>
                    <a:pt x="55" y="1039"/>
                    <a:pt x="55" y="1039"/>
                  </a:cubicBezTo>
                  <a:cubicBezTo>
                    <a:pt x="55" y="929"/>
                    <a:pt x="55" y="929"/>
                    <a:pt x="55" y="929"/>
                  </a:cubicBezTo>
                  <a:cubicBezTo>
                    <a:pt x="191" y="929"/>
                    <a:pt x="191" y="929"/>
                    <a:pt x="191" y="929"/>
                  </a:cubicBezTo>
                  <a:cubicBezTo>
                    <a:pt x="206" y="929"/>
                    <a:pt x="218" y="917"/>
                    <a:pt x="218" y="902"/>
                  </a:cubicBezTo>
                  <a:cubicBezTo>
                    <a:pt x="218" y="656"/>
                    <a:pt x="218" y="656"/>
                    <a:pt x="218" y="656"/>
                  </a:cubicBezTo>
                  <a:cubicBezTo>
                    <a:pt x="655" y="656"/>
                    <a:pt x="655" y="656"/>
                    <a:pt x="655" y="656"/>
                  </a:cubicBezTo>
                  <a:cubicBezTo>
                    <a:pt x="655" y="789"/>
                    <a:pt x="655" y="789"/>
                    <a:pt x="655" y="789"/>
                  </a:cubicBezTo>
                  <a:cubicBezTo>
                    <a:pt x="444" y="1530"/>
                    <a:pt x="444" y="1530"/>
                    <a:pt x="444" y="1530"/>
                  </a:cubicBezTo>
                  <a:cubicBezTo>
                    <a:pt x="355" y="1530"/>
                    <a:pt x="355" y="1530"/>
                    <a:pt x="355" y="1530"/>
                  </a:cubicBezTo>
                  <a:cubicBezTo>
                    <a:pt x="340" y="1530"/>
                    <a:pt x="328" y="1542"/>
                    <a:pt x="328" y="1557"/>
                  </a:cubicBezTo>
                  <a:cubicBezTo>
                    <a:pt x="328" y="1612"/>
                    <a:pt x="328" y="1612"/>
                    <a:pt x="328" y="1612"/>
                  </a:cubicBezTo>
                  <a:cubicBezTo>
                    <a:pt x="328" y="1627"/>
                    <a:pt x="340" y="1639"/>
                    <a:pt x="355" y="1639"/>
                  </a:cubicBezTo>
                  <a:cubicBezTo>
                    <a:pt x="370" y="1639"/>
                    <a:pt x="382" y="1627"/>
                    <a:pt x="382" y="1612"/>
                  </a:cubicBezTo>
                  <a:cubicBezTo>
                    <a:pt x="382" y="1585"/>
                    <a:pt x="382" y="1585"/>
                    <a:pt x="382" y="1585"/>
                  </a:cubicBezTo>
                  <a:cubicBezTo>
                    <a:pt x="1256" y="1585"/>
                    <a:pt x="1256" y="1585"/>
                    <a:pt x="1256" y="1585"/>
                  </a:cubicBezTo>
                  <a:cubicBezTo>
                    <a:pt x="1256" y="1612"/>
                    <a:pt x="1256" y="1612"/>
                    <a:pt x="1256" y="1612"/>
                  </a:cubicBezTo>
                  <a:cubicBezTo>
                    <a:pt x="1256" y="1627"/>
                    <a:pt x="1268" y="1639"/>
                    <a:pt x="1283" y="1639"/>
                  </a:cubicBezTo>
                  <a:cubicBezTo>
                    <a:pt x="1298" y="1639"/>
                    <a:pt x="1311" y="1627"/>
                    <a:pt x="1311" y="1612"/>
                  </a:cubicBezTo>
                  <a:cubicBezTo>
                    <a:pt x="1311" y="1557"/>
                    <a:pt x="1311" y="1557"/>
                    <a:pt x="1311" y="1557"/>
                  </a:cubicBezTo>
                  <a:cubicBezTo>
                    <a:pt x="1311" y="1542"/>
                    <a:pt x="1298" y="1530"/>
                    <a:pt x="1283" y="1530"/>
                  </a:cubicBezTo>
                  <a:cubicBezTo>
                    <a:pt x="1195" y="1530"/>
                    <a:pt x="1195" y="1530"/>
                    <a:pt x="1195" y="1530"/>
                  </a:cubicBezTo>
                  <a:cubicBezTo>
                    <a:pt x="983" y="789"/>
                    <a:pt x="983" y="789"/>
                    <a:pt x="983" y="789"/>
                  </a:cubicBezTo>
                  <a:cubicBezTo>
                    <a:pt x="983" y="656"/>
                    <a:pt x="983" y="656"/>
                    <a:pt x="983" y="656"/>
                  </a:cubicBezTo>
                  <a:cubicBezTo>
                    <a:pt x="1332" y="656"/>
                    <a:pt x="1332" y="656"/>
                    <a:pt x="1332" y="656"/>
                  </a:cubicBezTo>
                  <a:cubicBezTo>
                    <a:pt x="1565" y="755"/>
                    <a:pt x="1565" y="755"/>
                    <a:pt x="1565" y="755"/>
                  </a:cubicBezTo>
                  <a:cubicBezTo>
                    <a:pt x="1536" y="901"/>
                    <a:pt x="1481" y="985"/>
                    <a:pt x="1451" y="1022"/>
                  </a:cubicBezTo>
                  <a:cubicBezTo>
                    <a:pt x="1365" y="894"/>
                    <a:pt x="1365" y="894"/>
                    <a:pt x="1365" y="894"/>
                  </a:cubicBezTo>
                  <a:cubicBezTo>
                    <a:pt x="1365" y="738"/>
                    <a:pt x="1365" y="738"/>
                    <a:pt x="1365" y="738"/>
                  </a:cubicBezTo>
                  <a:cubicBezTo>
                    <a:pt x="1365" y="723"/>
                    <a:pt x="1353" y="711"/>
                    <a:pt x="1338" y="711"/>
                  </a:cubicBezTo>
                  <a:cubicBezTo>
                    <a:pt x="1323" y="711"/>
                    <a:pt x="1311" y="723"/>
                    <a:pt x="1311" y="738"/>
                  </a:cubicBezTo>
                  <a:cubicBezTo>
                    <a:pt x="1311" y="902"/>
                    <a:pt x="1311" y="902"/>
                    <a:pt x="1311" y="902"/>
                  </a:cubicBezTo>
                  <a:cubicBezTo>
                    <a:pt x="1311" y="907"/>
                    <a:pt x="1312" y="913"/>
                    <a:pt x="1315" y="917"/>
                  </a:cubicBezTo>
                  <a:cubicBezTo>
                    <a:pt x="1420" y="1074"/>
                    <a:pt x="1420" y="1074"/>
                    <a:pt x="1420" y="1074"/>
                  </a:cubicBezTo>
                  <a:cubicBezTo>
                    <a:pt x="1420" y="1448"/>
                    <a:pt x="1420" y="1448"/>
                    <a:pt x="1420" y="1448"/>
                  </a:cubicBezTo>
                  <a:cubicBezTo>
                    <a:pt x="1420" y="1463"/>
                    <a:pt x="1432" y="1476"/>
                    <a:pt x="1447" y="1476"/>
                  </a:cubicBezTo>
                  <a:cubicBezTo>
                    <a:pt x="1462" y="1476"/>
                    <a:pt x="1475" y="1463"/>
                    <a:pt x="1475" y="1448"/>
                  </a:cubicBezTo>
                  <a:cubicBezTo>
                    <a:pt x="1475" y="1078"/>
                    <a:pt x="1475" y="1078"/>
                    <a:pt x="1475" y="1078"/>
                  </a:cubicBezTo>
                  <a:cubicBezTo>
                    <a:pt x="1512" y="1040"/>
                    <a:pt x="1638" y="888"/>
                    <a:pt x="1638" y="547"/>
                  </a:cubicBezTo>
                  <a:cubicBezTo>
                    <a:pt x="1638" y="157"/>
                    <a:pt x="1472" y="13"/>
                    <a:pt x="1465" y="7"/>
                  </a:cubicBezTo>
                  <a:close/>
                  <a:moveTo>
                    <a:pt x="1365" y="200"/>
                  </a:moveTo>
                  <a:cubicBezTo>
                    <a:pt x="1451" y="72"/>
                    <a:pt x="1451" y="72"/>
                    <a:pt x="1451" y="72"/>
                  </a:cubicBezTo>
                  <a:cubicBezTo>
                    <a:pt x="1481" y="109"/>
                    <a:pt x="1536" y="193"/>
                    <a:pt x="1565" y="340"/>
                  </a:cubicBezTo>
                  <a:cubicBezTo>
                    <a:pt x="1365" y="424"/>
                    <a:pt x="1365" y="424"/>
                    <a:pt x="1365" y="424"/>
                  </a:cubicBezTo>
                  <a:lnTo>
                    <a:pt x="1365" y="200"/>
                  </a:lnTo>
                  <a:close/>
                  <a:moveTo>
                    <a:pt x="500" y="1530"/>
                  </a:moveTo>
                  <a:cubicBezTo>
                    <a:pt x="590" y="1218"/>
                    <a:pt x="590" y="1218"/>
                    <a:pt x="590" y="1218"/>
                  </a:cubicBezTo>
                  <a:cubicBezTo>
                    <a:pt x="768" y="1332"/>
                    <a:pt x="768" y="1332"/>
                    <a:pt x="768" y="1332"/>
                  </a:cubicBezTo>
                  <a:cubicBezTo>
                    <a:pt x="578" y="1453"/>
                    <a:pt x="578" y="1453"/>
                    <a:pt x="578" y="1453"/>
                  </a:cubicBezTo>
                  <a:cubicBezTo>
                    <a:pt x="565" y="1461"/>
                    <a:pt x="561" y="1478"/>
                    <a:pt x="570" y="1490"/>
                  </a:cubicBezTo>
                  <a:cubicBezTo>
                    <a:pt x="575" y="1499"/>
                    <a:pt x="584" y="1503"/>
                    <a:pt x="593" y="1503"/>
                  </a:cubicBezTo>
                  <a:cubicBezTo>
                    <a:pt x="598" y="1503"/>
                    <a:pt x="603" y="1502"/>
                    <a:pt x="607" y="1499"/>
                  </a:cubicBezTo>
                  <a:cubicBezTo>
                    <a:pt x="819" y="1364"/>
                    <a:pt x="819" y="1364"/>
                    <a:pt x="819" y="1364"/>
                  </a:cubicBezTo>
                  <a:cubicBezTo>
                    <a:pt x="1080" y="1530"/>
                    <a:pt x="1080" y="1530"/>
                    <a:pt x="1080" y="1530"/>
                  </a:cubicBezTo>
                  <a:lnTo>
                    <a:pt x="500" y="1530"/>
                  </a:lnTo>
                  <a:close/>
                  <a:moveTo>
                    <a:pt x="1128" y="1496"/>
                  </a:moveTo>
                  <a:cubicBezTo>
                    <a:pt x="605" y="1163"/>
                    <a:pt x="605" y="1163"/>
                    <a:pt x="605" y="1163"/>
                  </a:cubicBezTo>
                  <a:cubicBezTo>
                    <a:pt x="667" y="945"/>
                    <a:pt x="667" y="945"/>
                    <a:pt x="667" y="945"/>
                  </a:cubicBezTo>
                  <a:cubicBezTo>
                    <a:pt x="770" y="1013"/>
                    <a:pt x="770" y="1013"/>
                    <a:pt x="770" y="1013"/>
                  </a:cubicBezTo>
                  <a:cubicBezTo>
                    <a:pt x="668" y="1080"/>
                    <a:pt x="668" y="1080"/>
                    <a:pt x="668" y="1080"/>
                  </a:cubicBezTo>
                  <a:cubicBezTo>
                    <a:pt x="655" y="1089"/>
                    <a:pt x="652" y="1106"/>
                    <a:pt x="660" y="1118"/>
                  </a:cubicBezTo>
                  <a:cubicBezTo>
                    <a:pt x="665" y="1126"/>
                    <a:pt x="674" y="1130"/>
                    <a:pt x="683" y="1130"/>
                  </a:cubicBezTo>
                  <a:cubicBezTo>
                    <a:pt x="688" y="1130"/>
                    <a:pt x="693" y="1129"/>
                    <a:pt x="698" y="1126"/>
                  </a:cubicBezTo>
                  <a:cubicBezTo>
                    <a:pt x="819" y="1046"/>
                    <a:pt x="819" y="1046"/>
                    <a:pt x="819" y="1046"/>
                  </a:cubicBezTo>
                  <a:cubicBezTo>
                    <a:pt x="1015" y="1175"/>
                    <a:pt x="1015" y="1175"/>
                    <a:pt x="1015" y="1175"/>
                  </a:cubicBezTo>
                  <a:cubicBezTo>
                    <a:pt x="886" y="1257"/>
                    <a:pt x="886" y="1257"/>
                    <a:pt x="886" y="1257"/>
                  </a:cubicBezTo>
                  <a:cubicBezTo>
                    <a:pt x="873" y="1265"/>
                    <a:pt x="869" y="1282"/>
                    <a:pt x="878" y="1294"/>
                  </a:cubicBezTo>
                  <a:cubicBezTo>
                    <a:pt x="883" y="1303"/>
                    <a:pt x="892" y="1307"/>
                    <a:pt x="901" y="1307"/>
                  </a:cubicBezTo>
                  <a:cubicBezTo>
                    <a:pt x="906" y="1307"/>
                    <a:pt x="911" y="1306"/>
                    <a:pt x="915" y="1303"/>
                  </a:cubicBezTo>
                  <a:cubicBezTo>
                    <a:pt x="1049" y="1218"/>
                    <a:pt x="1049" y="1218"/>
                    <a:pt x="1049" y="1218"/>
                  </a:cubicBezTo>
                  <a:lnTo>
                    <a:pt x="1128" y="1496"/>
                  </a:lnTo>
                  <a:close/>
                  <a:moveTo>
                    <a:pt x="1018" y="1112"/>
                  </a:moveTo>
                  <a:cubicBezTo>
                    <a:pt x="683" y="890"/>
                    <a:pt x="683" y="890"/>
                    <a:pt x="683" y="890"/>
                  </a:cubicBezTo>
                  <a:cubicBezTo>
                    <a:pt x="709" y="800"/>
                    <a:pt x="709" y="800"/>
                    <a:pt x="709" y="800"/>
                  </a:cubicBezTo>
                  <a:cubicBezTo>
                    <a:pt x="710" y="798"/>
                    <a:pt x="710" y="795"/>
                    <a:pt x="710" y="793"/>
                  </a:cubicBezTo>
                  <a:cubicBezTo>
                    <a:pt x="710" y="656"/>
                    <a:pt x="710" y="656"/>
                    <a:pt x="710" y="656"/>
                  </a:cubicBezTo>
                  <a:cubicBezTo>
                    <a:pt x="928" y="656"/>
                    <a:pt x="928" y="656"/>
                    <a:pt x="928" y="656"/>
                  </a:cubicBezTo>
                  <a:cubicBezTo>
                    <a:pt x="928" y="793"/>
                    <a:pt x="928" y="793"/>
                    <a:pt x="928" y="793"/>
                  </a:cubicBezTo>
                  <a:cubicBezTo>
                    <a:pt x="928" y="795"/>
                    <a:pt x="929" y="798"/>
                    <a:pt x="930" y="800"/>
                  </a:cubicBezTo>
                  <a:cubicBezTo>
                    <a:pt x="955" y="890"/>
                    <a:pt x="955" y="890"/>
                    <a:pt x="955" y="890"/>
                  </a:cubicBezTo>
                  <a:cubicBezTo>
                    <a:pt x="887" y="935"/>
                    <a:pt x="887" y="935"/>
                    <a:pt x="887" y="935"/>
                  </a:cubicBezTo>
                  <a:cubicBezTo>
                    <a:pt x="874" y="944"/>
                    <a:pt x="871" y="961"/>
                    <a:pt x="879" y="973"/>
                  </a:cubicBezTo>
                  <a:cubicBezTo>
                    <a:pt x="885" y="981"/>
                    <a:pt x="893" y="985"/>
                    <a:pt x="902" y="985"/>
                  </a:cubicBezTo>
                  <a:cubicBezTo>
                    <a:pt x="907" y="985"/>
                    <a:pt x="913" y="984"/>
                    <a:pt x="917" y="981"/>
                  </a:cubicBezTo>
                  <a:cubicBezTo>
                    <a:pt x="971" y="945"/>
                    <a:pt x="971" y="945"/>
                    <a:pt x="971" y="945"/>
                  </a:cubicBezTo>
                  <a:lnTo>
                    <a:pt x="1018" y="1112"/>
                  </a:lnTo>
                  <a:close/>
                  <a:moveTo>
                    <a:pt x="1365" y="611"/>
                  </a:moveTo>
                  <a:cubicBezTo>
                    <a:pt x="1365" y="574"/>
                    <a:pt x="1365" y="574"/>
                    <a:pt x="1365" y="574"/>
                  </a:cubicBezTo>
                  <a:cubicBezTo>
                    <a:pt x="1365" y="559"/>
                    <a:pt x="1353" y="547"/>
                    <a:pt x="1338" y="547"/>
                  </a:cubicBezTo>
                  <a:cubicBezTo>
                    <a:pt x="1323" y="547"/>
                    <a:pt x="1311" y="559"/>
                    <a:pt x="1311" y="574"/>
                  </a:cubicBezTo>
                  <a:cubicBezTo>
                    <a:pt x="1311" y="602"/>
                    <a:pt x="1311" y="602"/>
                    <a:pt x="1311" y="602"/>
                  </a:cubicBezTo>
                  <a:cubicBezTo>
                    <a:pt x="109" y="602"/>
                    <a:pt x="109" y="602"/>
                    <a:pt x="109" y="602"/>
                  </a:cubicBezTo>
                  <a:cubicBezTo>
                    <a:pt x="79" y="602"/>
                    <a:pt x="55" y="577"/>
                    <a:pt x="55" y="547"/>
                  </a:cubicBezTo>
                  <a:cubicBezTo>
                    <a:pt x="55" y="517"/>
                    <a:pt x="79" y="493"/>
                    <a:pt x="109" y="493"/>
                  </a:cubicBezTo>
                  <a:cubicBezTo>
                    <a:pt x="1338" y="493"/>
                    <a:pt x="1338" y="493"/>
                    <a:pt x="1338" y="493"/>
                  </a:cubicBezTo>
                  <a:cubicBezTo>
                    <a:pt x="1342" y="493"/>
                    <a:pt x="1345" y="492"/>
                    <a:pt x="1349" y="490"/>
                  </a:cubicBezTo>
                  <a:cubicBezTo>
                    <a:pt x="1574" y="395"/>
                    <a:pt x="1574" y="395"/>
                    <a:pt x="1574" y="395"/>
                  </a:cubicBezTo>
                  <a:cubicBezTo>
                    <a:pt x="1580" y="440"/>
                    <a:pt x="1584" y="491"/>
                    <a:pt x="1584" y="547"/>
                  </a:cubicBezTo>
                  <a:cubicBezTo>
                    <a:pt x="1584" y="603"/>
                    <a:pt x="1580" y="654"/>
                    <a:pt x="1574" y="699"/>
                  </a:cubicBezTo>
                  <a:lnTo>
                    <a:pt x="1365" y="611"/>
                  </a:lnTo>
                  <a:close/>
                  <a:moveTo>
                    <a:pt x="1365" y="611"/>
                  </a:moveTo>
                  <a:cubicBezTo>
                    <a:pt x="1365" y="611"/>
                    <a:pt x="1365" y="611"/>
                    <a:pt x="1365" y="6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121"/>
            <p:cNvSpPr>
              <a:spLocks noEditPoints="1"/>
            </p:cNvSpPr>
            <p:nvPr/>
          </p:nvSpPr>
          <p:spPr bwMode="auto">
            <a:xfrm>
              <a:off x="9866313" y="4354513"/>
              <a:ext cx="238125" cy="233363"/>
            </a:xfrm>
            <a:custGeom>
              <a:avLst/>
              <a:gdLst>
                <a:gd name="T0" fmla="*/ 27 w 54"/>
                <a:gd name="T1" fmla="*/ 0 h 54"/>
                <a:gd name="T2" fmla="*/ 27 w 54"/>
                <a:gd name="T3" fmla="*/ 0 h 54"/>
                <a:gd name="T4" fmla="*/ 0 w 54"/>
                <a:gd name="T5" fmla="*/ 27 h 54"/>
                <a:gd name="T6" fmla="*/ 27 w 54"/>
                <a:gd name="T7" fmla="*/ 54 h 54"/>
                <a:gd name="T8" fmla="*/ 54 w 54"/>
                <a:gd name="T9" fmla="*/ 27 h 54"/>
                <a:gd name="T10" fmla="*/ 27 w 54"/>
                <a:gd name="T11" fmla="*/ 0 h 54"/>
                <a:gd name="T12" fmla="*/ 27 w 54"/>
                <a:gd name="T13" fmla="*/ 0 h 54"/>
                <a:gd name="T14" fmla="*/ 27 w 5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12619038" y="4354513"/>
              <a:ext cx="236538" cy="233363"/>
            </a:xfrm>
            <a:custGeom>
              <a:avLst/>
              <a:gdLst>
                <a:gd name="T0" fmla="*/ 27 w 54"/>
                <a:gd name="T1" fmla="*/ 0 h 54"/>
                <a:gd name="T2" fmla="*/ 27 w 54"/>
                <a:gd name="T3" fmla="*/ 0 h 54"/>
                <a:gd name="T4" fmla="*/ 0 w 54"/>
                <a:gd name="T5" fmla="*/ 27 h 54"/>
                <a:gd name="T6" fmla="*/ 27 w 54"/>
                <a:gd name="T7" fmla="*/ 54 h 54"/>
                <a:gd name="T8" fmla="*/ 54 w 54"/>
                <a:gd name="T9" fmla="*/ 27 h 54"/>
                <a:gd name="T10" fmla="*/ 27 w 54"/>
                <a:gd name="T11" fmla="*/ 0 h 54"/>
                <a:gd name="T12" fmla="*/ 27 w 54"/>
                <a:gd name="T13" fmla="*/ 0 h 54"/>
                <a:gd name="T14" fmla="*/ 27 w 5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3" name="Group 122"/>
          <p:cNvGrpSpPr>
            <a:grpSpLocks noChangeAspect="1"/>
          </p:cNvGrpSpPr>
          <p:nvPr/>
        </p:nvGrpSpPr>
        <p:grpSpPr>
          <a:xfrm>
            <a:off x="1507854" y="3771475"/>
            <a:ext cx="543763" cy="426720"/>
            <a:chOff x="8467726" y="3162301"/>
            <a:chExt cx="6497637" cy="5099050"/>
          </a:xfrm>
        </p:grpSpPr>
        <p:sp>
          <p:nvSpPr>
            <p:cNvPr id="124" name="Freeform 150"/>
            <p:cNvSpPr>
              <a:spLocks noEditPoints="1"/>
            </p:cNvSpPr>
            <p:nvPr/>
          </p:nvSpPr>
          <p:spPr bwMode="auto">
            <a:xfrm>
              <a:off x="8467726" y="3162301"/>
              <a:ext cx="6497637" cy="5099050"/>
            </a:xfrm>
            <a:custGeom>
              <a:avLst/>
              <a:gdLst>
                <a:gd name="T0" fmla="*/ 1379 w 1482"/>
                <a:gd name="T1" fmla="*/ 613 h 1174"/>
                <a:gd name="T2" fmla="*/ 1146 w 1482"/>
                <a:gd name="T3" fmla="*/ 657 h 1174"/>
                <a:gd name="T4" fmla="*/ 1149 w 1482"/>
                <a:gd name="T5" fmla="*/ 24 h 1174"/>
                <a:gd name="T6" fmla="*/ 947 w 1482"/>
                <a:gd name="T7" fmla="*/ 24 h 1174"/>
                <a:gd name="T8" fmla="*/ 952 w 1482"/>
                <a:gd name="T9" fmla="*/ 620 h 1174"/>
                <a:gd name="T10" fmla="*/ 818 w 1482"/>
                <a:gd name="T11" fmla="*/ 48 h 1174"/>
                <a:gd name="T12" fmla="*/ 664 w 1482"/>
                <a:gd name="T13" fmla="*/ 0 h 1174"/>
                <a:gd name="T14" fmla="*/ 665 w 1482"/>
                <a:gd name="T15" fmla="*/ 48 h 1174"/>
                <a:gd name="T16" fmla="*/ 510 w 1482"/>
                <a:gd name="T17" fmla="*/ 48 h 1174"/>
                <a:gd name="T18" fmla="*/ 510 w 1482"/>
                <a:gd name="T19" fmla="*/ 0 h 1174"/>
                <a:gd name="T20" fmla="*/ 357 w 1482"/>
                <a:gd name="T21" fmla="*/ 48 h 1174"/>
                <a:gd name="T22" fmla="*/ 119 w 1482"/>
                <a:gd name="T23" fmla="*/ 692 h 1174"/>
                <a:gd name="T24" fmla="*/ 24 w 1482"/>
                <a:gd name="T25" fmla="*/ 1126 h 1174"/>
                <a:gd name="T26" fmla="*/ 1458 w 1482"/>
                <a:gd name="T27" fmla="*/ 1174 h 1174"/>
                <a:gd name="T28" fmla="*/ 1331 w 1482"/>
                <a:gd name="T29" fmla="*/ 1126 h 1174"/>
                <a:gd name="T30" fmla="*/ 1331 w 1482"/>
                <a:gd name="T31" fmla="*/ 646 h 1174"/>
                <a:gd name="T32" fmla="*/ 717 w 1482"/>
                <a:gd name="T33" fmla="*/ 646 h 1174"/>
                <a:gd name="T34" fmla="*/ 458 w 1482"/>
                <a:gd name="T35" fmla="*/ 732 h 1174"/>
                <a:gd name="T36" fmla="*/ 1024 w 1482"/>
                <a:gd name="T37" fmla="*/ 1126 h 1174"/>
                <a:gd name="T38" fmla="*/ 1011 w 1482"/>
                <a:gd name="T39" fmla="*/ 304 h 1174"/>
                <a:gd name="T40" fmla="*/ 1008 w 1482"/>
                <a:gd name="T41" fmla="*/ 384 h 1174"/>
                <a:gd name="T42" fmla="*/ 1013 w 1482"/>
                <a:gd name="T43" fmla="*/ 256 h 1174"/>
                <a:gd name="T44" fmla="*/ 1083 w 1482"/>
                <a:gd name="T45" fmla="*/ 256 h 1174"/>
                <a:gd name="T46" fmla="*/ 1093 w 1482"/>
                <a:gd name="T47" fmla="*/ 512 h 1174"/>
                <a:gd name="T48" fmla="*/ 1076 w 1482"/>
                <a:gd name="T49" fmla="*/ 48 h 1174"/>
                <a:gd name="T50" fmla="*/ 1020 w 1482"/>
                <a:gd name="T51" fmla="*/ 48 h 1174"/>
                <a:gd name="T52" fmla="*/ 1094 w 1482"/>
                <a:gd name="T53" fmla="*/ 560 h 1174"/>
                <a:gd name="T54" fmla="*/ 1072 w 1482"/>
                <a:gd name="T55" fmla="*/ 613 h 1174"/>
                <a:gd name="T56" fmla="*/ 1000 w 1482"/>
                <a:gd name="T57" fmla="*/ 603 h 1174"/>
                <a:gd name="T58" fmla="*/ 778 w 1482"/>
                <a:gd name="T59" fmla="*/ 304 h 1174"/>
                <a:gd name="T60" fmla="*/ 704 w 1482"/>
                <a:gd name="T61" fmla="*/ 304 h 1174"/>
                <a:gd name="T62" fmla="*/ 708 w 1482"/>
                <a:gd name="T63" fmla="*/ 176 h 1174"/>
                <a:gd name="T64" fmla="*/ 699 w 1482"/>
                <a:gd name="T65" fmla="*/ 432 h 1174"/>
                <a:gd name="T66" fmla="*/ 696 w 1482"/>
                <a:gd name="T67" fmla="*/ 512 h 1174"/>
                <a:gd name="T68" fmla="*/ 772 w 1482"/>
                <a:gd name="T69" fmla="*/ 128 h 1174"/>
                <a:gd name="T70" fmla="*/ 769 w 1482"/>
                <a:gd name="T71" fmla="*/ 48 h 1174"/>
                <a:gd name="T72" fmla="*/ 791 w 1482"/>
                <a:gd name="T73" fmla="*/ 673 h 1174"/>
                <a:gd name="T74" fmla="*/ 755 w 1482"/>
                <a:gd name="T75" fmla="*/ 593 h 1174"/>
                <a:gd name="T76" fmla="*/ 694 w 1482"/>
                <a:gd name="T77" fmla="*/ 560 h 1174"/>
                <a:gd name="T78" fmla="*/ 474 w 1482"/>
                <a:gd name="T79" fmla="*/ 384 h 1174"/>
                <a:gd name="T80" fmla="*/ 469 w 1482"/>
                <a:gd name="T81" fmla="*/ 256 h 1174"/>
                <a:gd name="T82" fmla="*/ 466 w 1482"/>
                <a:gd name="T83" fmla="*/ 176 h 1174"/>
                <a:gd name="T84" fmla="*/ 475 w 1482"/>
                <a:gd name="T85" fmla="*/ 432 h 1174"/>
                <a:gd name="T86" fmla="*/ 392 w 1482"/>
                <a:gd name="T87" fmla="*/ 432 h 1174"/>
                <a:gd name="T88" fmla="*/ 403 w 1482"/>
                <a:gd name="T89" fmla="*/ 128 h 1174"/>
                <a:gd name="T90" fmla="*/ 387 w 1482"/>
                <a:gd name="T91" fmla="*/ 560 h 1174"/>
                <a:gd name="T92" fmla="*/ 458 w 1482"/>
                <a:gd name="T93" fmla="*/ 682 h 1174"/>
                <a:gd name="T94" fmla="*/ 426 w 1482"/>
                <a:gd name="T95" fmla="*/ 590 h 1174"/>
                <a:gd name="T96" fmla="*/ 150 w 1482"/>
                <a:gd name="T97" fmla="*/ 732 h 1174"/>
                <a:gd name="T98" fmla="*/ 150 w 1482"/>
                <a:gd name="T99" fmla="*/ 1126 h 1174"/>
                <a:gd name="T100" fmla="*/ 150 w 1482"/>
                <a:gd name="T101" fmla="*/ 732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2" h="1174">
                  <a:moveTo>
                    <a:pt x="1458" y="1126"/>
                  </a:moveTo>
                  <a:cubicBezTo>
                    <a:pt x="1379" y="1126"/>
                    <a:pt x="1379" y="1126"/>
                    <a:pt x="1379" y="1126"/>
                  </a:cubicBezTo>
                  <a:cubicBezTo>
                    <a:pt x="1379" y="613"/>
                    <a:pt x="1379" y="613"/>
                    <a:pt x="1379" y="613"/>
                  </a:cubicBezTo>
                  <a:cubicBezTo>
                    <a:pt x="1379" y="605"/>
                    <a:pt x="1375" y="598"/>
                    <a:pt x="1369" y="593"/>
                  </a:cubicBezTo>
                  <a:cubicBezTo>
                    <a:pt x="1363" y="589"/>
                    <a:pt x="1355" y="588"/>
                    <a:pt x="1348" y="590"/>
                  </a:cubicBezTo>
                  <a:cubicBezTo>
                    <a:pt x="1146" y="657"/>
                    <a:pt x="1146" y="657"/>
                    <a:pt x="1146" y="657"/>
                  </a:cubicBezTo>
                  <a:cubicBezTo>
                    <a:pt x="1124" y="48"/>
                    <a:pt x="1124" y="48"/>
                    <a:pt x="1124" y="48"/>
                  </a:cubicBezTo>
                  <a:cubicBezTo>
                    <a:pt x="1125" y="48"/>
                    <a:pt x="1125" y="48"/>
                    <a:pt x="1125" y="48"/>
                  </a:cubicBezTo>
                  <a:cubicBezTo>
                    <a:pt x="1138" y="48"/>
                    <a:pt x="1149" y="37"/>
                    <a:pt x="1149" y="24"/>
                  </a:cubicBezTo>
                  <a:cubicBezTo>
                    <a:pt x="1149" y="11"/>
                    <a:pt x="1138" y="0"/>
                    <a:pt x="1125" y="0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958" y="0"/>
                    <a:pt x="947" y="11"/>
                    <a:pt x="947" y="24"/>
                  </a:cubicBezTo>
                  <a:cubicBezTo>
                    <a:pt x="947" y="37"/>
                    <a:pt x="958" y="48"/>
                    <a:pt x="971" y="48"/>
                  </a:cubicBezTo>
                  <a:cubicBezTo>
                    <a:pt x="972" y="48"/>
                    <a:pt x="972" y="48"/>
                    <a:pt x="972" y="48"/>
                  </a:cubicBezTo>
                  <a:cubicBezTo>
                    <a:pt x="952" y="620"/>
                    <a:pt x="952" y="620"/>
                    <a:pt x="952" y="620"/>
                  </a:cubicBezTo>
                  <a:cubicBezTo>
                    <a:pt x="839" y="657"/>
                    <a:pt x="839" y="657"/>
                    <a:pt x="839" y="657"/>
                  </a:cubicBezTo>
                  <a:cubicBezTo>
                    <a:pt x="817" y="48"/>
                    <a:pt x="817" y="48"/>
                    <a:pt x="817" y="48"/>
                  </a:cubicBezTo>
                  <a:cubicBezTo>
                    <a:pt x="818" y="48"/>
                    <a:pt x="818" y="48"/>
                    <a:pt x="818" y="48"/>
                  </a:cubicBezTo>
                  <a:cubicBezTo>
                    <a:pt x="831" y="48"/>
                    <a:pt x="842" y="37"/>
                    <a:pt x="842" y="24"/>
                  </a:cubicBezTo>
                  <a:cubicBezTo>
                    <a:pt x="842" y="11"/>
                    <a:pt x="831" y="0"/>
                    <a:pt x="818" y="0"/>
                  </a:cubicBezTo>
                  <a:cubicBezTo>
                    <a:pt x="664" y="0"/>
                    <a:pt x="664" y="0"/>
                    <a:pt x="664" y="0"/>
                  </a:cubicBezTo>
                  <a:cubicBezTo>
                    <a:pt x="651" y="0"/>
                    <a:pt x="640" y="11"/>
                    <a:pt x="640" y="24"/>
                  </a:cubicBezTo>
                  <a:cubicBezTo>
                    <a:pt x="640" y="37"/>
                    <a:pt x="651" y="48"/>
                    <a:pt x="664" y="48"/>
                  </a:cubicBezTo>
                  <a:cubicBezTo>
                    <a:pt x="665" y="48"/>
                    <a:pt x="665" y="48"/>
                    <a:pt x="665" y="48"/>
                  </a:cubicBezTo>
                  <a:cubicBezTo>
                    <a:pt x="644" y="620"/>
                    <a:pt x="644" y="620"/>
                    <a:pt x="644" y="620"/>
                  </a:cubicBezTo>
                  <a:cubicBezTo>
                    <a:pt x="531" y="657"/>
                    <a:pt x="531" y="657"/>
                    <a:pt x="531" y="657"/>
                  </a:cubicBezTo>
                  <a:cubicBezTo>
                    <a:pt x="510" y="48"/>
                    <a:pt x="510" y="48"/>
                    <a:pt x="510" y="48"/>
                  </a:cubicBezTo>
                  <a:cubicBezTo>
                    <a:pt x="510" y="48"/>
                    <a:pt x="510" y="48"/>
                    <a:pt x="510" y="48"/>
                  </a:cubicBezTo>
                  <a:cubicBezTo>
                    <a:pt x="524" y="48"/>
                    <a:pt x="534" y="37"/>
                    <a:pt x="534" y="24"/>
                  </a:cubicBezTo>
                  <a:cubicBezTo>
                    <a:pt x="534" y="11"/>
                    <a:pt x="524" y="0"/>
                    <a:pt x="510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344" y="0"/>
                    <a:pt x="333" y="11"/>
                    <a:pt x="333" y="24"/>
                  </a:cubicBezTo>
                  <a:cubicBezTo>
                    <a:pt x="333" y="37"/>
                    <a:pt x="344" y="48"/>
                    <a:pt x="357" y="48"/>
                  </a:cubicBezTo>
                  <a:cubicBezTo>
                    <a:pt x="358" y="48"/>
                    <a:pt x="358" y="48"/>
                    <a:pt x="358" y="48"/>
                  </a:cubicBezTo>
                  <a:cubicBezTo>
                    <a:pt x="337" y="620"/>
                    <a:pt x="337" y="620"/>
                    <a:pt x="337" y="620"/>
                  </a:cubicBezTo>
                  <a:cubicBezTo>
                    <a:pt x="119" y="692"/>
                    <a:pt x="119" y="692"/>
                    <a:pt x="119" y="692"/>
                  </a:cubicBezTo>
                  <a:cubicBezTo>
                    <a:pt x="109" y="696"/>
                    <a:pt x="102" y="705"/>
                    <a:pt x="102" y="715"/>
                  </a:cubicBezTo>
                  <a:cubicBezTo>
                    <a:pt x="102" y="1126"/>
                    <a:pt x="102" y="1126"/>
                    <a:pt x="102" y="1126"/>
                  </a:cubicBezTo>
                  <a:cubicBezTo>
                    <a:pt x="24" y="1126"/>
                    <a:pt x="24" y="1126"/>
                    <a:pt x="24" y="1126"/>
                  </a:cubicBezTo>
                  <a:cubicBezTo>
                    <a:pt x="11" y="1126"/>
                    <a:pt x="0" y="1137"/>
                    <a:pt x="0" y="1150"/>
                  </a:cubicBezTo>
                  <a:cubicBezTo>
                    <a:pt x="0" y="1164"/>
                    <a:pt x="11" y="1174"/>
                    <a:pt x="24" y="1174"/>
                  </a:cubicBezTo>
                  <a:cubicBezTo>
                    <a:pt x="1458" y="1174"/>
                    <a:pt x="1458" y="1174"/>
                    <a:pt x="1458" y="1174"/>
                  </a:cubicBezTo>
                  <a:cubicBezTo>
                    <a:pt x="1471" y="1174"/>
                    <a:pt x="1482" y="1164"/>
                    <a:pt x="1482" y="1150"/>
                  </a:cubicBezTo>
                  <a:cubicBezTo>
                    <a:pt x="1482" y="1137"/>
                    <a:pt x="1471" y="1126"/>
                    <a:pt x="1458" y="1126"/>
                  </a:cubicBezTo>
                  <a:close/>
                  <a:moveTo>
                    <a:pt x="1331" y="1126"/>
                  </a:moveTo>
                  <a:cubicBezTo>
                    <a:pt x="1072" y="1126"/>
                    <a:pt x="1072" y="1126"/>
                    <a:pt x="1072" y="1126"/>
                  </a:cubicBezTo>
                  <a:cubicBezTo>
                    <a:pt x="1072" y="732"/>
                    <a:pt x="1072" y="732"/>
                    <a:pt x="1072" y="732"/>
                  </a:cubicBezTo>
                  <a:cubicBezTo>
                    <a:pt x="1331" y="646"/>
                    <a:pt x="1331" y="646"/>
                    <a:pt x="1331" y="646"/>
                  </a:cubicBezTo>
                  <a:lnTo>
                    <a:pt x="1331" y="1126"/>
                  </a:lnTo>
                  <a:close/>
                  <a:moveTo>
                    <a:pt x="458" y="732"/>
                  </a:moveTo>
                  <a:cubicBezTo>
                    <a:pt x="717" y="646"/>
                    <a:pt x="717" y="646"/>
                    <a:pt x="717" y="646"/>
                  </a:cubicBezTo>
                  <a:cubicBezTo>
                    <a:pt x="717" y="1126"/>
                    <a:pt x="717" y="1126"/>
                    <a:pt x="717" y="1126"/>
                  </a:cubicBezTo>
                  <a:cubicBezTo>
                    <a:pt x="458" y="1126"/>
                    <a:pt x="458" y="1126"/>
                    <a:pt x="458" y="1126"/>
                  </a:cubicBezTo>
                  <a:lnTo>
                    <a:pt x="458" y="732"/>
                  </a:lnTo>
                  <a:close/>
                  <a:moveTo>
                    <a:pt x="765" y="732"/>
                  </a:moveTo>
                  <a:cubicBezTo>
                    <a:pt x="1024" y="646"/>
                    <a:pt x="1024" y="646"/>
                    <a:pt x="1024" y="646"/>
                  </a:cubicBezTo>
                  <a:cubicBezTo>
                    <a:pt x="1024" y="1126"/>
                    <a:pt x="1024" y="1126"/>
                    <a:pt x="1024" y="1126"/>
                  </a:cubicBezTo>
                  <a:cubicBezTo>
                    <a:pt x="765" y="1126"/>
                    <a:pt x="765" y="1126"/>
                    <a:pt x="765" y="1126"/>
                  </a:cubicBezTo>
                  <a:lnTo>
                    <a:pt x="765" y="732"/>
                  </a:lnTo>
                  <a:close/>
                  <a:moveTo>
                    <a:pt x="1011" y="304"/>
                  </a:moveTo>
                  <a:cubicBezTo>
                    <a:pt x="1085" y="304"/>
                    <a:pt x="1085" y="304"/>
                    <a:pt x="1085" y="304"/>
                  </a:cubicBezTo>
                  <a:cubicBezTo>
                    <a:pt x="1088" y="384"/>
                    <a:pt x="1088" y="384"/>
                    <a:pt x="1088" y="384"/>
                  </a:cubicBezTo>
                  <a:cubicBezTo>
                    <a:pt x="1008" y="384"/>
                    <a:pt x="1008" y="384"/>
                    <a:pt x="1008" y="384"/>
                  </a:cubicBezTo>
                  <a:lnTo>
                    <a:pt x="1011" y="304"/>
                  </a:lnTo>
                  <a:close/>
                  <a:moveTo>
                    <a:pt x="1083" y="256"/>
                  </a:moveTo>
                  <a:cubicBezTo>
                    <a:pt x="1013" y="256"/>
                    <a:pt x="1013" y="256"/>
                    <a:pt x="1013" y="256"/>
                  </a:cubicBezTo>
                  <a:cubicBezTo>
                    <a:pt x="1015" y="176"/>
                    <a:pt x="1015" y="176"/>
                    <a:pt x="1015" y="176"/>
                  </a:cubicBezTo>
                  <a:cubicBezTo>
                    <a:pt x="1081" y="176"/>
                    <a:pt x="1081" y="176"/>
                    <a:pt x="1081" y="176"/>
                  </a:cubicBezTo>
                  <a:lnTo>
                    <a:pt x="1083" y="256"/>
                  </a:lnTo>
                  <a:close/>
                  <a:moveTo>
                    <a:pt x="1006" y="432"/>
                  </a:moveTo>
                  <a:cubicBezTo>
                    <a:pt x="1090" y="432"/>
                    <a:pt x="1090" y="432"/>
                    <a:pt x="1090" y="432"/>
                  </a:cubicBezTo>
                  <a:cubicBezTo>
                    <a:pt x="1093" y="512"/>
                    <a:pt x="1093" y="512"/>
                    <a:pt x="1093" y="512"/>
                  </a:cubicBezTo>
                  <a:cubicBezTo>
                    <a:pt x="1003" y="512"/>
                    <a:pt x="1003" y="512"/>
                    <a:pt x="1003" y="512"/>
                  </a:cubicBezTo>
                  <a:lnTo>
                    <a:pt x="1006" y="432"/>
                  </a:lnTo>
                  <a:close/>
                  <a:moveTo>
                    <a:pt x="1076" y="48"/>
                  </a:moveTo>
                  <a:cubicBezTo>
                    <a:pt x="1079" y="128"/>
                    <a:pt x="1079" y="128"/>
                    <a:pt x="1079" y="128"/>
                  </a:cubicBezTo>
                  <a:cubicBezTo>
                    <a:pt x="1017" y="128"/>
                    <a:pt x="1017" y="128"/>
                    <a:pt x="1017" y="128"/>
                  </a:cubicBezTo>
                  <a:cubicBezTo>
                    <a:pt x="1020" y="48"/>
                    <a:pt x="1020" y="48"/>
                    <a:pt x="1020" y="48"/>
                  </a:cubicBezTo>
                  <a:lnTo>
                    <a:pt x="1076" y="48"/>
                  </a:lnTo>
                  <a:close/>
                  <a:moveTo>
                    <a:pt x="1002" y="560"/>
                  </a:moveTo>
                  <a:cubicBezTo>
                    <a:pt x="1094" y="560"/>
                    <a:pt x="1094" y="560"/>
                    <a:pt x="1094" y="560"/>
                  </a:cubicBezTo>
                  <a:cubicBezTo>
                    <a:pt x="1098" y="673"/>
                    <a:pt x="1098" y="673"/>
                    <a:pt x="1098" y="673"/>
                  </a:cubicBezTo>
                  <a:cubicBezTo>
                    <a:pt x="1072" y="682"/>
                    <a:pt x="1072" y="682"/>
                    <a:pt x="1072" y="682"/>
                  </a:cubicBezTo>
                  <a:cubicBezTo>
                    <a:pt x="1072" y="613"/>
                    <a:pt x="1072" y="613"/>
                    <a:pt x="1072" y="613"/>
                  </a:cubicBezTo>
                  <a:cubicBezTo>
                    <a:pt x="1072" y="605"/>
                    <a:pt x="1068" y="598"/>
                    <a:pt x="1062" y="593"/>
                  </a:cubicBezTo>
                  <a:cubicBezTo>
                    <a:pt x="1056" y="589"/>
                    <a:pt x="1048" y="588"/>
                    <a:pt x="1040" y="590"/>
                  </a:cubicBezTo>
                  <a:cubicBezTo>
                    <a:pt x="1000" y="603"/>
                    <a:pt x="1000" y="603"/>
                    <a:pt x="1000" y="603"/>
                  </a:cubicBezTo>
                  <a:lnTo>
                    <a:pt x="1002" y="560"/>
                  </a:lnTo>
                  <a:close/>
                  <a:moveTo>
                    <a:pt x="704" y="304"/>
                  </a:moveTo>
                  <a:cubicBezTo>
                    <a:pt x="778" y="304"/>
                    <a:pt x="778" y="304"/>
                    <a:pt x="778" y="304"/>
                  </a:cubicBezTo>
                  <a:cubicBezTo>
                    <a:pt x="781" y="384"/>
                    <a:pt x="781" y="384"/>
                    <a:pt x="781" y="384"/>
                  </a:cubicBezTo>
                  <a:cubicBezTo>
                    <a:pt x="701" y="384"/>
                    <a:pt x="701" y="384"/>
                    <a:pt x="701" y="384"/>
                  </a:cubicBezTo>
                  <a:lnTo>
                    <a:pt x="704" y="304"/>
                  </a:lnTo>
                  <a:close/>
                  <a:moveTo>
                    <a:pt x="776" y="256"/>
                  </a:moveTo>
                  <a:cubicBezTo>
                    <a:pt x="705" y="256"/>
                    <a:pt x="705" y="256"/>
                    <a:pt x="705" y="256"/>
                  </a:cubicBezTo>
                  <a:cubicBezTo>
                    <a:pt x="708" y="176"/>
                    <a:pt x="708" y="176"/>
                    <a:pt x="708" y="176"/>
                  </a:cubicBezTo>
                  <a:cubicBezTo>
                    <a:pt x="773" y="176"/>
                    <a:pt x="773" y="176"/>
                    <a:pt x="773" y="176"/>
                  </a:cubicBezTo>
                  <a:lnTo>
                    <a:pt x="776" y="256"/>
                  </a:lnTo>
                  <a:close/>
                  <a:moveTo>
                    <a:pt x="699" y="432"/>
                  </a:moveTo>
                  <a:cubicBezTo>
                    <a:pt x="783" y="432"/>
                    <a:pt x="783" y="432"/>
                    <a:pt x="783" y="432"/>
                  </a:cubicBezTo>
                  <a:cubicBezTo>
                    <a:pt x="785" y="512"/>
                    <a:pt x="785" y="512"/>
                    <a:pt x="785" y="512"/>
                  </a:cubicBezTo>
                  <a:cubicBezTo>
                    <a:pt x="696" y="512"/>
                    <a:pt x="696" y="512"/>
                    <a:pt x="696" y="512"/>
                  </a:cubicBezTo>
                  <a:lnTo>
                    <a:pt x="699" y="432"/>
                  </a:lnTo>
                  <a:close/>
                  <a:moveTo>
                    <a:pt x="769" y="48"/>
                  </a:moveTo>
                  <a:cubicBezTo>
                    <a:pt x="772" y="128"/>
                    <a:pt x="772" y="128"/>
                    <a:pt x="772" y="128"/>
                  </a:cubicBezTo>
                  <a:cubicBezTo>
                    <a:pt x="710" y="128"/>
                    <a:pt x="710" y="128"/>
                    <a:pt x="710" y="128"/>
                  </a:cubicBezTo>
                  <a:cubicBezTo>
                    <a:pt x="713" y="48"/>
                    <a:pt x="713" y="48"/>
                    <a:pt x="713" y="48"/>
                  </a:cubicBezTo>
                  <a:lnTo>
                    <a:pt x="769" y="48"/>
                  </a:lnTo>
                  <a:close/>
                  <a:moveTo>
                    <a:pt x="694" y="560"/>
                  </a:moveTo>
                  <a:cubicBezTo>
                    <a:pt x="787" y="560"/>
                    <a:pt x="787" y="560"/>
                    <a:pt x="787" y="560"/>
                  </a:cubicBezTo>
                  <a:cubicBezTo>
                    <a:pt x="791" y="673"/>
                    <a:pt x="791" y="673"/>
                    <a:pt x="791" y="673"/>
                  </a:cubicBezTo>
                  <a:cubicBezTo>
                    <a:pt x="765" y="682"/>
                    <a:pt x="765" y="682"/>
                    <a:pt x="765" y="682"/>
                  </a:cubicBezTo>
                  <a:cubicBezTo>
                    <a:pt x="765" y="613"/>
                    <a:pt x="765" y="613"/>
                    <a:pt x="765" y="613"/>
                  </a:cubicBezTo>
                  <a:cubicBezTo>
                    <a:pt x="765" y="605"/>
                    <a:pt x="761" y="598"/>
                    <a:pt x="755" y="593"/>
                  </a:cubicBezTo>
                  <a:cubicBezTo>
                    <a:pt x="749" y="589"/>
                    <a:pt x="741" y="588"/>
                    <a:pt x="733" y="590"/>
                  </a:cubicBezTo>
                  <a:cubicBezTo>
                    <a:pt x="693" y="603"/>
                    <a:pt x="693" y="603"/>
                    <a:pt x="693" y="603"/>
                  </a:cubicBezTo>
                  <a:lnTo>
                    <a:pt x="694" y="560"/>
                  </a:lnTo>
                  <a:close/>
                  <a:moveTo>
                    <a:pt x="396" y="304"/>
                  </a:moveTo>
                  <a:cubicBezTo>
                    <a:pt x="471" y="304"/>
                    <a:pt x="471" y="304"/>
                    <a:pt x="471" y="304"/>
                  </a:cubicBezTo>
                  <a:cubicBezTo>
                    <a:pt x="474" y="384"/>
                    <a:pt x="474" y="384"/>
                    <a:pt x="474" y="384"/>
                  </a:cubicBezTo>
                  <a:cubicBezTo>
                    <a:pt x="394" y="384"/>
                    <a:pt x="394" y="384"/>
                    <a:pt x="394" y="384"/>
                  </a:cubicBezTo>
                  <a:lnTo>
                    <a:pt x="396" y="304"/>
                  </a:lnTo>
                  <a:close/>
                  <a:moveTo>
                    <a:pt x="469" y="256"/>
                  </a:moveTo>
                  <a:cubicBezTo>
                    <a:pt x="398" y="256"/>
                    <a:pt x="398" y="256"/>
                    <a:pt x="398" y="256"/>
                  </a:cubicBezTo>
                  <a:cubicBezTo>
                    <a:pt x="401" y="176"/>
                    <a:pt x="401" y="176"/>
                    <a:pt x="401" y="176"/>
                  </a:cubicBezTo>
                  <a:cubicBezTo>
                    <a:pt x="466" y="176"/>
                    <a:pt x="466" y="176"/>
                    <a:pt x="466" y="176"/>
                  </a:cubicBezTo>
                  <a:lnTo>
                    <a:pt x="469" y="256"/>
                  </a:lnTo>
                  <a:close/>
                  <a:moveTo>
                    <a:pt x="392" y="432"/>
                  </a:moveTo>
                  <a:cubicBezTo>
                    <a:pt x="475" y="432"/>
                    <a:pt x="475" y="432"/>
                    <a:pt x="475" y="432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389" y="512"/>
                    <a:pt x="389" y="512"/>
                    <a:pt x="389" y="512"/>
                  </a:cubicBezTo>
                  <a:lnTo>
                    <a:pt x="392" y="432"/>
                  </a:lnTo>
                  <a:close/>
                  <a:moveTo>
                    <a:pt x="462" y="48"/>
                  </a:moveTo>
                  <a:cubicBezTo>
                    <a:pt x="465" y="128"/>
                    <a:pt x="465" y="128"/>
                    <a:pt x="465" y="128"/>
                  </a:cubicBezTo>
                  <a:cubicBezTo>
                    <a:pt x="403" y="128"/>
                    <a:pt x="403" y="128"/>
                    <a:pt x="403" y="128"/>
                  </a:cubicBezTo>
                  <a:cubicBezTo>
                    <a:pt x="406" y="48"/>
                    <a:pt x="406" y="48"/>
                    <a:pt x="406" y="48"/>
                  </a:cubicBezTo>
                  <a:lnTo>
                    <a:pt x="462" y="48"/>
                  </a:lnTo>
                  <a:close/>
                  <a:moveTo>
                    <a:pt x="387" y="560"/>
                  </a:moveTo>
                  <a:cubicBezTo>
                    <a:pt x="480" y="560"/>
                    <a:pt x="480" y="560"/>
                    <a:pt x="480" y="560"/>
                  </a:cubicBezTo>
                  <a:cubicBezTo>
                    <a:pt x="484" y="673"/>
                    <a:pt x="484" y="673"/>
                    <a:pt x="484" y="673"/>
                  </a:cubicBezTo>
                  <a:cubicBezTo>
                    <a:pt x="458" y="682"/>
                    <a:pt x="458" y="682"/>
                    <a:pt x="458" y="682"/>
                  </a:cubicBezTo>
                  <a:cubicBezTo>
                    <a:pt x="458" y="613"/>
                    <a:pt x="458" y="613"/>
                    <a:pt x="458" y="613"/>
                  </a:cubicBezTo>
                  <a:cubicBezTo>
                    <a:pt x="458" y="605"/>
                    <a:pt x="454" y="598"/>
                    <a:pt x="448" y="593"/>
                  </a:cubicBezTo>
                  <a:cubicBezTo>
                    <a:pt x="441" y="589"/>
                    <a:pt x="433" y="588"/>
                    <a:pt x="426" y="590"/>
                  </a:cubicBezTo>
                  <a:cubicBezTo>
                    <a:pt x="386" y="603"/>
                    <a:pt x="386" y="603"/>
                    <a:pt x="386" y="603"/>
                  </a:cubicBezTo>
                  <a:lnTo>
                    <a:pt x="387" y="560"/>
                  </a:lnTo>
                  <a:close/>
                  <a:moveTo>
                    <a:pt x="150" y="732"/>
                  </a:moveTo>
                  <a:cubicBezTo>
                    <a:pt x="410" y="646"/>
                    <a:pt x="410" y="646"/>
                    <a:pt x="410" y="646"/>
                  </a:cubicBezTo>
                  <a:cubicBezTo>
                    <a:pt x="410" y="1126"/>
                    <a:pt x="410" y="1126"/>
                    <a:pt x="410" y="1126"/>
                  </a:cubicBezTo>
                  <a:cubicBezTo>
                    <a:pt x="150" y="1126"/>
                    <a:pt x="150" y="1126"/>
                    <a:pt x="150" y="1126"/>
                  </a:cubicBezTo>
                  <a:lnTo>
                    <a:pt x="150" y="732"/>
                  </a:lnTo>
                  <a:close/>
                  <a:moveTo>
                    <a:pt x="150" y="732"/>
                  </a:moveTo>
                  <a:cubicBezTo>
                    <a:pt x="150" y="732"/>
                    <a:pt x="150" y="732"/>
                    <a:pt x="150" y="73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Freeform: Shape 124"/>
            <p:cNvSpPr/>
            <p:nvPr/>
          </p:nvSpPr>
          <p:spPr>
            <a:xfrm>
              <a:off x="9449883" y="6719450"/>
              <a:ext cx="4515499" cy="512622"/>
            </a:xfrm>
            <a:custGeom>
              <a:avLst/>
              <a:gdLst>
                <a:gd name="connsiteX0" fmla="*/ 0 w 4515499"/>
                <a:gd name="connsiteY0" fmla="*/ 3 h 512622"/>
                <a:gd name="connsiteX1" fmla="*/ 483826 w 4515499"/>
                <a:gd name="connsiteY1" fmla="*/ 3 h 512622"/>
                <a:gd name="connsiteX2" fmla="*/ 483826 w 4515499"/>
                <a:gd name="connsiteY2" fmla="*/ 512622 h 512622"/>
                <a:gd name="connsiteX3" fmla="*/ 0 w 4515499"/>
                <a:gd name="connsiteY3" fmla="*/ 512622 h 512622"/>
                <a:gd name="connsiteX4" fmla="*/ 1343891 w 4515499"/>
                <a:gd name="connsiteY4" fmla="*/ 2 h 512622"/>
                <a:gd name="connsiteX5" fmla="*/ 1827717 w 4515499"/>
                <a:gd name="connsiteY5" fmla="*/ 2 h 512622"/>
                <a:gd name="connsiteX6" fmla="*/ 1827717 w 4515499"/>
                <a:gd name="connsiteY6" fmla="*/ 512621 h 512622"/>
                <a:gd name="connsiteX7" fmla="*/ 1343891 w 4515499"/>
                <a:gd name="connsiteY7" fmla="*/ 512621 h 512622"/>
                <a:gd name="connsiteX8" fmla="*/ 2687782 w 4515499"/>
                <a:gd name="connsiteY8" fmla="*/ 1 h 512622"/>
                <a:gd name="connsiteX9" fmla="*/ 3171608 w 4515499"/>
                <a:gd name="connsiteY9" fmla="*/ 1 h 512622"/>
                <a:gd name="connsiteX10" fmla="*/ 3171608 w 4515499"/>
                <a:gd name="connsiteY10" fmla="*/ 512620 h 512622"/>
                <a:gd name="connsiteX11" fmla="*/ 2687782 w 4515499"/>
                <a:gd name="connsiteY11" fmla="*/ 512620 h 512622"/>
                <a:gd name="connsiteX12" fmla="*/ 4031673 w 4515499"/>
                <a:gd name="connsiteY12" fmla="*/ 0 h 512622"/>
                <a:gd name="connsiteX13" fmla="*/ 4515499 w 4515499"/>
                <a:gd name="connsiteY13" fmla="*/ 0 h 512622"/>
                <a:gd name="connsiteX14" fmla="*/ 4515499 w 4515499"/>
                <a:gd name="connsiteY14" fmla="*/ 512619 h 512622"/>
                <a:gd name="connsiteX15" fmla="*/ 4031673 w 4515499"/>
                <a:gd name="connsiteY15" fmla="*/ 512619 h 51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15499" h="512622">
                  <a:moveTo>
                    <a:pt x="0" y="3"/>
                  </a:moveTo>
                  <a:lnTo>
                    <a:pt x="483826" y="3"/>
                  </a:lnTo>
                  <a:lnTo>
                    <a:pt x="483826" y="512622"/>
                  </a:lnTo>
                  <a:lnTo>
                    <a:pt x="0" y="512622"/>
                  </a:lnTo>
                  <a:close/>
                  <a:moveTo>
                    <a:pt x="1343891" y="2"/>
                  </a:moveTo>
                  <a:lnTo>
                    <a:pt x="1827717" y="2"/>
                  </a:lnTo>
                  <a:lnTo>
                    <a:pt x="1827717" y="512621"/>
                  </a:lnTo>
                  <a:lnTo>
                    <a:pt x="1343891" y="512621"/>
                  </a:lnTo>
                  <a:close/>
                  <a:moveTo>
                    <a:pt x="2687782" y="1"/>
                  </a:moveTo>
                  <a:lnTo>
                    <a:pt x="3171608" y="1"/>
                  </a:lnTo>
                  <a:lnTo>
                    <a:pt x="3171608" y="512620"/>
                  </a:lnTo>
                  <a:lnTo>
                    <a:pt x="2687782" y="512620"/>
                  </a:lnTo>
                  <a:close/>
                  <a:moveTo>
                    <a:pt x="4031673" y="0"/>
                  </a:moveTo>
                  <a:lnTo>
                    <a:pt x="4515499" y="0"/>
                  </a:lnTo>
                  <a:lnTo>
                    <a:pt x="4515499" y="512619"/>
                  </a:lnTo>
                  <a:lnTo>
                    <a:pt x="4031673" y="512619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2731305" y="3836121"/>
            <a:ext cx="609835" cy="426720"/>
            <a:chOff x="8010526" y="3160713"/>
            <a:chExt cx="6497637" cy="4546600"/>
          </a:xfrm>
        </p:grpSpPr>
        <p:sp>
          <p:nvSpPr>
            <p:cNvPr id="127" name="Freeform 168"/>
            <p:cNvSpPr>
              <a:spLocks noEditPoints="1"/>
            </p:cNvSpPr>
            <p:nvPr/>
          </p:nvSpPr>
          <p:spPr bwMode="auto">
            <a:xfrm>
              <a:off x="8010526" y="3160713"/>
              <a:ext cx="6497637" cy="4546600"/>
            </a:xfrm>
            <a:custGeom>
              <a:avLst/>
              <a:gdLst>
                <a:gd name="T0" fmla="*/ 0 w 1482"/>
                <a:gd name="T1" fmla="*/ 75 h 1046"/>
                <a:gd name="T2" fmla="*/ 256 w 1482"/>
                <a:gd name="T3" fmla="*/ 567 h 1046"/>
                <a:gd name="T4" fmla="*/ 154 w 1482"/>
                <a:gd name="T5" fmla="*/ 664 h 1046"/>
                <a:gd name="T6" fmla="*/ 129 w 1482"/>
                <a:gd name="T7" fmla="*/ 825 h 1046"/>
                <a:gd name="T8" fmla="*/ 185 w 1482"/>
                <a:gd name="T9" fmla="*/ 917 h 1046"/>
                <a:gd name="T10" fmla="*/ 212 w 1482"/>
                <a:gd name="T11" fmla="*/ 771 h 1046"/>
                <a:gd name="T12" fmla="*/ 382 w 1482"/>
                <a:gd name="T13" fmla="*/ 821 h 1046"/>
                <a:gd name="T14" fmla="*/ 382 w 1482"/>
                <a:gd name="T15" fmla="*/ 918 h 1046"/>
                <a:gd name="T16" fmla="*/ 428 w 1482"/>
                <a:gd name="T17" fmla="*/ 804 h 1046"/>
                <a:gd name="T18" fmla="*/ 357 w 1482"/>
                <a:gd name="T19" fmla="*/ 614 h 1046"/>
                <a:gd name="T20" fmla="*/ 304 w 1482"/>
                <a:gd name="T21" fmla="*/ 150 h 1046"/>
                <a:gd name="T22" fmla="*/ 670 w 1482"/>
                <a:gd name="T23" fmla="*/ 742 h 1046"/>
                <a:gd name="T24" fmla="*/ 638 w 1482"/>
                <a:gd name="T25" fmla="*/ 865 h 1046"/>
                <a:gd name="T26" fmla="*/ 616 w 1482"/>
                <a:gd name="T27" fmla="*/ 1030 h 1046"/>
                <a:gd name="T28" fmla="*/ 661 w 1482"/>
                <a:gd name="T29" fmla="*/ 1015 h 1046"/>
                <a:gd name="T30" fmla="*/ 741 w 1482"/>
                <a:gd name="T31" fmla="*/ 918 h 1046"/>
                <a:gd name="T32" fmla="*/ 820 w 1482"/>
                <a:gd name="T33" fmla="*/ 1015 h 1046"/>
                <a:gd name="T34" fmla="*/ 866 w 1482"/>
                <a:gd name="T35" fmla="*/ 1030 h 1046"/>
                <a:gd name="T36" fmla="*/ 844 w 1482"/>
                <a:gd name="T37" fmla="*/ 865 h 1046"/>
                <a:gd name="T38" fmla="*/ 812 w 1482"/>
                <a:gd name="T39" fmla="*/ 742 h 1046"/>
                <a:gd name="T40" fmla="*/ 1178 w 1482"/>
                <a:gd name="T41" fmla="*/ 150 h 1046"/>
                <a:gd name="T42" fmla="*/ 1125 w 1482"/>
                <a:gd name="T43" fmla="*/ 486 h 1046"/>
                <a:gd name="T44" fmla="*/ 1054 w 1482"/>
                <a:gd name="T45" fmla="*/ 676 h 1046"/>
                <a:gd name="T46" fmla="*/ 1099 w 1482"/>
                <a:gd name="T47" fmla="*/ 790 h 1046"/>
                <a:gd name="T48" fmla="*/ 1100 w 1482"/>
                <a:gd name="T49" fmla="*/ 693 h 1046"/>
                <a:gd name="T50" fmla="*/ 1269 w 1482"/>
                <a:gd name="T51" fmla="*/ 643 h 1046"/>
                <a:gd name="T52" fmla="*/ 1296 w 1482"/>
                <a:gd name="T53" fmla="*/ 789 h 1046"/>
                <a:gd name="T54" fmla="*/ 1352 w 1482"/>
                <a:gd name="T55" fmla="*/ 697 h 1046"/>
                <a:gd name="T56" fmla="*/ 1328 w 1482"/>
                <a:gd name="T57" fmla="*/ 536 h 1046"/>
                <a:gd name="T58" fmla="*/ 1226 w 1482"/>
                <a:gd name="T59" fmla="*/ 439 h 1046"/>
                <a:gd name="T60" fmla="*/ 1482 w 1482"/>
                <a:gd name="T61" fmla="*/ 75 h 1046"/>
                <a:gd name="T62" fmla="*/ 280 w 1482"/>
                <a:gd name="T63" fmla="*/ 742 h 1046"/>
                <a:gd name="T64" fmla="*/ 209 w 1482"/>
                <a:gd name="T65" fmla="*/ 662 h 1046"/>
                <a:gd name="T66" fmla="*/ 357 w 1482"/>
                <a:gd name="T67" fmla="*/ 662 h 1046"/>
                <a:gd name="T68" fmla="*/ 253 w 1482"/>
                <a:gd name="T69" fmla="*/ 638 h 1046"/>
                <a:gd name="T70" fmla="*/ 280 w 1482"/>
                <a:gd name="T71" fmla="*/ 666 h 1046"/>
                <a:gd name="T72" fmla="*/ 662 w 1482"/>
                <a:gd name="T73" fmla="*/ 792 h 1046"/>
                <a:gd name="T74" fmla="*/ 741 w 1482"/>
                <a:gd name="T75" fmla="*/ 842 h 1046"/>
                <a:gd name="T76" fmla="*/ 819 w 1482"/>
                <a:gd name="T77" fmla="*/ 792 h 1046"/>
                <a:gd name="T78" fmla="*/ 741 w 1482"/>
                <a:gd name="T79" fmla="*/ 739 h 1046"/>
                <a:gd name="T80" fmla="*/ 1280 w 1482"/>
                <a:gd name="T81" fmla="*/ 536 h 1046"/>
                <a:gd name="T82" fmla="*/ 1125 w 1482"/>
                <a:gd name="T83" fmla="*/ 534 h 1046"/>
                <a:gd name="T84" fmla="*/ 1273 w 1482"/>
                <a:gd name="T85" fmla="*/ 534 h 1046"/>
                <a:gd name="T86" fmla="*/ 1202 w 1482"/>
                <a:gd name="T87" fmla="*/ 538 h 1046"/>
                <a:gd name="T88" fmla="*/ 1229 w 1482"/>
                <a:gd name="T89" fmla="*/ 510 h 1046"/>
                <a:gd name="T90" fmla="*/ 1226 w 1482"/>
                <a:gd name="T91" fmla="*/ 102 h 1046"/>
                <a:gd name="T92" fmla="*/ 1178 w 1482"/>
                <a:gd name="T93" fmla="*/ 101 h 1046"/>
                <a:gd name="T94" fmla="*/ 765 w 1482"/>
                <a:gd name="T95" fmla="*/ 101 h 1046"/>
                <a:gd name="T96" fmla="*/ 717 w 1482"/>
                <a:gd name="T97" fmla="*/ 102 h 1046"/>
                <a:gd name="T98" fmla="*/ 280 w 1482"/>
                <a:gd name="T99" fmla="*/ 77 h 1046"/>
                <a:gd name="T100" fmla="*/ 75 w 1482"/>
                <a:gd name="T101" fmla="*/ 102 h 1046"/>
                <a:gd name="T102" fmla="*/ 1406 w 1482"/>
                <a:gd name="T103" fmla="*/ 48 h 1046"/>
                <a:gd name="T104" fmla="*/ 1406 w 1482"/>
                <a:gd name="T105" fmla="*/ 102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2" h="1046">
                  <a:moveTo>
                    <a:pt x="140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50"/>
                    <a:pt x="75" y="15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56" y="567"/>
                    <a:pt x="256" y="567"/>
                    <a:pt x="256" y="567"/>
                  </a:cubicBezTo>
                  <a:cubicBezTo>
                    <a:pt x="234" y="575"/>
                    <a:pt x="216" y="592"/>
                    <a:pt x="209" y="614"/>
                  </a:cubicBezTo>
                  <a:cubicBezTo>
                    <a:pt x="203" y="614"/>
                    <a:pt x="203" y="614"/>
                    <a:pt x="203" y="614"/>
                  </a:cubicBezTo>
                  <a:cubicBezTo>
                    <a:pt x="176" y="614"/>
                    <a:pt x="154" y="637"/>
                    <a:pt x="154" y="664"/>
                  </a:cubicBezTo>
                  <a:cubicBezTo>
                    <a:pt x="154" y="691"/>
                    <a:pt x="162" y="716"/>
                    <a:pt x="177" y="737"/>
                  </a:cubicBezTo>
                  <a:cubicBezTo>
                    <a:pt x="132" y="804"/>
                    <a:pt x="132" y="804"/>
                    <a:pt x="132" y="804"/>
                  </a:cubicBezTo>
                  <a:cubicBezTo>
                    <a:pt x="128" y="810"/>
                    <a:pt x="127" y="818"/>
                    <a:pt x="129" y="825"/>
                  </a:cubicBezTo>
                  <a:cubicBezTo>
                    <a:pt x="155" y="902"/>
                    <a:pt x="155" y="902"/>
                    <a:pt x="155" y="902"/>
                  </a:cubicBezTo>
                  <a:cubicBezTo>
                    <a:pt x="158" y="912"/>
                    <a:pt x="168" y="918"/>
                    <a:pt x="178" y="918"/>
                  </a:cubicBezTo>
                  <a:cubicBezTo>
                    <a:pt x="180" y="918"/>
                    <a:pt x="183" y="918"/>
                    <a:pt x="185" y="917"/>
                  </a:cubicBezTo>
                  <a:cubicBezTo>
                    <a:pt x="198" y="913"/>
                    <a:pt x="205" y="899"/>
                    <a:pt x="200" y="887"/>
                  </a:cubicBezTo>
                  <a:cubicBezTo>
                    <a:pt x="178" y="821"/>
                    <a:pt x="178" y="821"/>
                    <a:pt x="178" y="821"/>
                  </a:cubicBezTo>
                  <a:cubicBezTo>
                    <a:pt x="212" y="771"/>
                    <a:pt x="212" y="771"/>
                    <a:pt x="212" y="771"/>
                  </a:cubicBezTo>
                  <a:cubicBezTo>
                    <a:pt x="232" y="783"/>
                    <a:pt x="255" y="790"/>
                    <a:pt x="280" y="790"/>
                  </a:cubicBezTo>
                  <a:cubicBezTo>
                    <a:pt x="305" y="790"/>
                    <a:pt x="328" y="783"/>
                    <a:pt x="348" y="771"/>
                  </a:cubicBezTo>
                  <a:cubicBezTo>
                    <a:pt x="382" y="821"/>
                    <a:pt x="382" y="821"/>
                    <a:pt x="382" y="821"/>
                  </a:cubicBezTo>
                  <a:cubicBezTo>
                    <a:pt x="360" y="887"/>
                    <a:pt x="360" y="887"/>
                    <a:pt x="360" y="887"/>
                  </a:cubicBezTo>
                  <a:cubicBezTo>
                    <a:pt x="355" y="899"/>
                    <a:pt x="362" y="913"/>
                    <a:pt x="375" y="917"/>
                  </a:cubicBezTo>
                  <a:cubicBezTo>
                    <a:pt x="377" y="918"/>
                    <a:pt x="380" y="918"/>
                    <a:pt x="382" y="918"/>
                  </a:cubicBezTo>
                  <a:cubicBezTo>
                    <a:pt x="392" y="918"/>
                    <a:pt x="402" y="912"/>
                    <a:pt x="405" y="902"/>
                  </a:cubicBezTo>
                  <a:cubicBezTo>
                    <a:pt x="431" y="825"/>
                    <a:pt x="431" y="825"/>
                    <a:pt x="431" y="825"/>
                  </a:cubicBezTo>
                  <a:cubicBezTo>
                    <a:pt x="433" y="818"/>
                    <a:pt x="432" y="810"/>
                    <a:pt x="428" y="804"/>
                  </a:cubicBezTo>
                  <a:cubicBezTo>
                    <a:pt x="383" y="737"/>
                    <a:pt x="383" y="737"/>
                    <a:pt x="383" y="737"/>
                  </a:cubicBezTo>
                  <a:cubicBezTo>
                    <a:pt x="398" y="716"/>
                    <a:pt x="406" y="691"/>
                    <a:pt x="406" y="664"/>
                  </a:cubicBezTo>
                  <a:cubicBezTo>
                    <a:pt x="406" y="637"/>
                    <a:pt x="384" y="614"/>
                    <a:pt x="357" y="614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44" y="592"/>
                    <a:pt x="326" y="575"/>
                    <a:pt x="304" y="567"/>
                  </a:cubicBezTo>
                  <a:cubicBezTo>
                    <a:pt x="304" y="150"/>
                    <a:pt x="304" y="150"/>
                    <a:pt x="304" y="150"/>
                  </a:cubicBezTo>
                  <a:cubicBezTo>
                    <a:pt x="717" y="150"/>
                    <a:pt x="717" y="150"/>
                    <a:pt x="717" y="150"/>
                  </a:cubicBezTo>
                  <a:cubicBezTo>
                    <a:pt x="717" y="695"/>
                    <a:pt x="717" y="695"/>
                    <a:pt x="717" y="695"/>
                  </a:cubicBezTo>
                  <a:cubicBezTo>
                    <a:pt x="695" y="703"/>
                    <a:pt x="677" y="720"/>
                    <a:pt x="670" y="742"/>
                  </a:cubicBezTo>
                  <a:cubicBezTo>
                    <a:pt x="664" y="742"/>
                    <a:pt x="664" y="742"/>
                    <a:pt x="664" y="742"/>
                  </a:cubicBezTo>
                  <a:cubicBezTo>
                    <a:pt x="637" y="742"/>
                    <a:pt x="614" y="765"/>
                    <a:pt x="614" y="792"/>
                  </a:cubicBezTo>
                  <a:cubicBezTo>
                    <a:pt x="614" y="819"/>
                    <a:pt x="623" y="844"/>
                    <a:pt x="638" y="865"/>
                  </a:cubicBezTo>
                  <a:cubicBezTo>
                    <a:pt x="593" y="932"/>
                    <a:pt x="593" y="932"/>
                    <a:pt x="593" y="932"/>
                  </a:cubicBezTo>
                  <a:cubicBezTo>
                    <a:pt x="589" y="938"/>
                    <a:pt x="588" y="946"/>
                    <a:pt x="590" y="953"/>
                  </a:cubicBezTo>
                  <a:cubicBezTo>
                    <a:pt x="616" y="1030"/>
                    <a:pt x="616" y="1030"/>
                    <a:pt x="616" y="1030"/>
                  </a:cubicBezTo>
                  <a:cubicBezTo>
                    <a:pt x="619" y="1040"/>
                    <a:pt x="628" y="1046"/>
                    <a:pt x="638" y="1046"/>
                  </a:cubicBezTo>
                  <a:cubicBezTo>
                    <a:pt x="641" y="1046"/>
                    <a:pt x="643" y="1046"/>
                    <a:pt x="646" y="1045"/>
                  </a:cubicBezTo>
                  <a:cubicBezTo>
                    <a:pt x="659" y="1041"/>
                    <a:pt x="665" y="1027"/>
                    <a:pt x="661" y="1015"/>
                  </a:cubicBezTo>
                  <a:cubicBezTo>
                    <a:pt x="639" y="949"/>
                    <a:pt x="639" y="949"/>
                    <a:pt x="639" y="949"/>
                  </a:cubicBezTo>
                  <a:cubicBezTo>
                    <a:pt x="673" y="899"/>
                    <a:pt x="673" y="899"/>
                    <a:pt x="673" y="899"/>
                  </a:cubicBezTo>
                  <a:cubicBezTo>
                    <a:pt x="693" y="911"/>
                    <a:pt x="716" y="918"/>
                    <a:pt x="741" y="918"/>
                  </a:cubicBezTo>
                  <a:cubicBezTo>
                    <a:pt x="766" y="918"/>
                    <a:pt x="789" y="911"/>
                    <a:pt x="809" y="899"/>
                  </a:cubicBezTo>
                  <a:cubicBezTo>
                    <a:pt x="842" y="949"/>
                    <a:pt x="842" y="949"/>
                    <a:pt x="842" y="949"/>
                  </a:cubicBezTo>
                  <a:cubicBezTo>
                    <a:pt x="820" y="1015"/>
                    <a:pt x="820" y="1015"/>
                    <a:pt x="820" y="1015"/>
                  </a:cubicBezTo>
                  <a:cubicBezTo>
                    <a:pt x="816" y="1027"/>
                    <a:pt x="823" y="1041"/>
                    <a:pt x="836" y="1045"/>
                  </a:cubicBezTo>
                  <a:cubicBezTo>
                    <a:pt x="838" y="1046"/>
                    <a:pt x="841" y="1046"/>
                    <a:pt x="843" y="1046"/>
                  </a:cubicBezTo>
                  <a:cubicBezTo>
                    <a:pt x="853" y="1046"/>
                    <a:pt x="863" y="1040"/>
                    <a:pt x="866" y="1030"/>
                  </a:cubicBezTo>
                  <a:cubicBezTo>
                    <a:pt x="892" y="953"/>
                    <a:pt x="892" y="953"/>
                    <a:pt x="892" y="953"/>
                  </a:cubicBezTo>
                  <a:cubicBezTo>
                    <a:pt x="894" y="946"/>
                    <a:pt x="893" y="938"/>
                    <a:pt x="889" y="932"/>
                  </a:cubicBezTo>
                  <a:cubicBezTo>
                    <a:pt x="844" y="865"/>
                    <a:pt x="844" y="865"/>
                    <a:pt x="844" y="865"/>
                  </a:cubicBezTo>
                  <a:cubicBezTo>
                    <a:pt x="859" y="844"/>
                    <a:pt x="867" y="819"/>
                    <a:pt x="867" y="792"/>
                  </a:cubicBezTo>
                  <a:cubicBezTo>
                    <a:pt x="867" y="765"/>
                    <a:pt x="845" y="742"/>
                    <a:pt x="818" y="742"/>
                  </a:cubicBezTo>
                  <a:cubicBezTo>
                    <a:pt x="812" y="742"/>
                    <a:pt x="812" y="742"/>
                    <a:pt x="812" y="742"/>
                  </a:cubicBezTo>
                  <a:cubicBezTo>
                    <a:pt x="805" y="720"/>
                    <a:pt x="787" y="703"/>
                    <a:pt x="765" y="695"/>
                  </a:cubicBezTo>
                  <a:cubicBezTo>
                    <a:pt x="765" y="150"/>
                    <a:pt x="765" y="150"/>
                    <a:pt x="765" y="150"/>
                  </a:cubicBezTo>
                  <a:cubicBezTo>
                    <a:pt x="1178" y="150"/>
                    <a:pt x="1178" y="150"/>
                    <a:pt x="1178" y="150"/>
                  </a:cubicBezTo>
                  <a:cubicBezTo>
                    <a:pt x="1178" y="439"/>
                    <a:pt x="1178" y="439"/>
                    <a:pt x="1178" y="439"/>
                  </a:cubicBezTo>
                  <a:cubicBezTo>
                    <a:pt x="1155" y="447"/>
                    <a:pt x="1138" y="464"/>
                    <a:pt x="1130" y="486"/>
                  </a:cubicBezTo>
                  <a:cubicBezTo>
                    <a:pt x="1125" y="486"/>
                    <a:pt x="1125" y="486"/>
                    <a:pt x="1125" y="486"/>
                  </a:cubicBezTo>
                  <a:cubicBezTo>
                    <a:pt x="1097" y="486"/>
                    <a:pt x="1075" y="509"/>
                    <a:pt x="1075" y="536"/>
                  </a:cubicBezTo>
                  <a:cubicBezTo>
                    <a:pt x="1075" y="563"/>
                    <a:pt x="1084" y="588"/>
                    <a:pt x="1098" y="609"/>
                  </a:cubicBezTo>
                  <a:cubicBezTo>
                    <a:pt x="1054" y="676"/>
                    <a:pt x="1054" y="676"/>
                    <a:pt x="1054" y="676"/>
                  </a:cubicBezTo>
                  <a:cubicBezTo>
                    <a:pt x="1050" y="682"/>
                    <a:pt x="1048" y="690"/>
                    <a:pt x="1051" y="697"/>
                  </a:cubicBezTo>
                  <a:cubicBezTo>
                    <a:pt x="1076" y="774"/>
                    <a:pt x="1076" y="774"/>
                    <a:pt x="1076" y="774"/>
                  </a:cubicBezTo>
                  <a:cubicBezTo>
                    <a:pt x="1080" y="784"/>
                    <a:pt x="1089" y="790"/>
                    <a:pt x="1099" y="790"/>
                  </a:cubicBezTo>
                  <a:cubicBezTo>
                    <a:pt x="1102" y="790"/>
                    <a:pt x="1104" y="790"/>
                    <a:pt x="1107" y="789"/>
                  </a:cubicBezTo>
                  <a:cubicBezTo>
                    <a:pt x="1119" y="785"/>
                    <a:pt x="1126" y="771"/>
                    <a:pt x="1122" y="759"/>
                  </a:cubicBezTo>
                  <a:cubicBezTo>
                    <a:pt x="1100" y="693"/>
                    <a:pt x="1100" y="693"/>
                    <a:pt x="1100" y="693"/>
                  </a:cubicBezTo>
                  <a:cubicBezTo>
                    <a:pt x="1134" y="643"/>
                    <a:pt x="1134" y="643"/>
                    <a:pt x="1134" y="643"/>
                  </a:cubicBezTo>
                  <a:cubicBezTo>
                    <a:pt x="1153" y="655"/>
                    <a:pt x="1177" y="662"/>
                    <a:pt x="1202" y="662"/>
                  </a:cubicBezTo>
                  <a:cubicBezTo>
                    <a:pt x="1227" y="662"/>
                    <a:pt x="1250" y="655"/>
                    <a:pt x="1269" y="643"/>
                  </a:cubicBezTo>
                  <a:cubicBezTo>
                    <a:pt x="1303" y="693"/>
                    <a:pt x="1303" y="693"/>
                    <a:pt x="1303" y="693"/>
                  </a:cubicBezTo>
                  <a:cubicBezTo>
                    <a:pt x="1281" y="759"/>
                    <a:pt x="1281" y="759"/>
                    <a:pt x="1281" y="759"/>
                  </a:cubicBezTo>
                  <a:cubicBezTo>
                    <a:pt x="1277" y="771"/>
                    <a:pt x="1284" y="785"/>
                    <a:pt x="1296" y="789"/>
                  </a:cubicBezTo>
                  <a:cubicBezTo>
                    <a:pt x="1299" y="790"/>
                    <a:pt x="1301" y="790"/>
                    <a:pt x="1304" y="790"/>
                  </a:cubicBezTo>
                  <a:cubicBezTo>
                    <a:pt x="1314" y="790"/>
                    <a:pt x="1323" y="784"/>
                    <a:pt x="1327" y="774"/>
                  </a:cubicBezTo>
                  <a:cubicBezTo>
                    <a:pt x="1352" y="697"/>
                    <a:pt x="1352" y="697"/>
                    <a:pt x="1352" y="697"/>
                  </a:cubicBezTo>
                  <a:cubicBezTo>
                    <a:pt x="1355" y="690"/>
                    <a:pt x="1354" y="682"/>
                    <a:pt x="1350" y="676"/>
                  </a:cubicBezTo>
                  <a:cubicBezTo>
                    <a:pt x="1305" y="609"/>
                    <a:pt x="1305" y="609"/>
                    <a:pt x="1305" y="609"/>
                  </a:cubicBezTo>
                  <a:cubicBezTo>
                    <a:pt x="1319" y="588"/>
                    <a:pt x="1328" y="563"/>
                    <a:pt x="1328" y="536"/>
                  </a:cubicBezTo>
                  <a:cubicBezTo>
                    <a:pt x="1328" y="509"/>
                    <a:pt x="1306" y="486"/>
                    <a:pt x="1278" y="486"/>
                  </a:cubicBezTo>
                  <a:cubicBezTo>
                    <a:pt x="1273" y="486"/>
                    <a:pt x="1273" y="486"/>
                    <a:pt x="1273" y="486"/>
                  </a:cubicBezTo>
                  <a:cubicBezTo>
                    <a:pt x="1265" y="464"/>
                    <a:pt x="1248" y="447"/>
                    <a:pt x="1226" y="439"/>
                  </a:cubicBezTo>
                  <a:cubicBezTo>
                    <a:pt x="1226" y="150"/>
                    <a:pt x="1226" y="150"/>
                    <a:pt x="1226" y="150"/>
                  </a:cubicBezTo>
                  <a:cubicBezTo>
                    <a:pt x="1406" y="150"/>
                    <a:pt x="1406" y="150"/>
                    <a:pt x="1406" y="150"/>
                  </a:cubicBezTo>
                  <a:cubicBezTo>
                    <a:pt x="1448" y="150"/>
                    <a:pt x="1482" y="117"/>
                    <a:pt x="1482" y="75"/>
                  </a:cubicBezTo>
                  <a:cubicBezTo>
                    <a:pt x="1482" y="34"/>
                    <a:pt x="1448" y="0"/>
                    <a:pt x="1406" y="0"/>
                  </a:cubicBezTo>
                  <a:close/>
                  <a:moveTo>
                    <a:pt x="358" y="664"/>
                  </a:moveTo>
                  <a:cubicBezTo>
                    <a:pt x="358" y="707"/>
                    <a:pt x="323" y="742"/>
                    <a:pt x="280" y="742"/>
                  </a:cubicBezTo>
                  <a:cubicBezTo>
                    <a:pt x="237" y="742"/>
                    <a:pt x="202" y="707"/>
                    <a:pt x="202" y="664"/>
                  </a:cubicBezTo>
                  <a:cubicBezTo>
                    <a:pt x="202" y="663"/>
                    <a:pt x="202" y="662"/>
                    <a:pt x="203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9" y="692"/>
                    <a:pt x="247" y="714"/>
                    <a:pt x="280" y="714"/>
                  </a:cubicBezTo>
                  <a:cubicBezTo>
                    <a:pt x="313" y="714"/>
                    <a:pt x="341" y="692"/>
                    <a:pt x="351" y="662"/>
                  </a:cubicBezTo>
                  <a:cubicBezTo>
                    <a:pt x="357" y="662"/>
                    <a:pt x="357" y="662"/>
                    <a:pt x="357" y="662"/>
                  </a:cubicBezTo>
                  <a:cubicBezTo>
                    <a:pt x="358" y="662"/>
                    <a:pt x="358" y="663"/>
                    <a:pt x="358" y="664"/>
                  </a:cubicBezTo>
                  <a:close/>
                  <a:moveTo>
                    <a:pt x="280" y="666"/>
                  </a:moveTo>
                  <a:cubicBezTo>
                    <a:pt x="265" y="666"/>
                    <a:pt x="253" y="653"/>
                    <a:pt x="253" y="638"/>
                  </a:cubicBezTo>
                  <a:cubicBezTo>
                    <a:pt x="253" y="623"/>
                    <a:pt x="265" y="611"/>
                    <a:pt x="280" y="611"/>
                  </a:cubicBezTo>
                  <a:cubicBezTo>
                    <a:pt x="295" y="611"/>
                    <a:pt x="307" y="623"/>
                    <a:pt x="307" y="638"/>
                  </a:cubicBezTo>
                  <a:cubicBezTo>
                    <a:pt x="307" y="653"/>
                    <a:pt x="295" y="666"/>
                    <a:pt x="280" y="666"/>
                  </a:cubicBezTo>
                  <a:close/>
                  <a:moveTo>
                    <a:pt x="819" y="792"/>
                  </a:moveTo>
                  <a:cubicBezTo>
                    <a:pt x="819" y="835"/>
                    <a:pt x="784" y="870"/>
                    <a:pt x="741" y="870"/>
                  </a:cubicBezTo>
                  <a:cubicBezTo>
                    <a:pt x="698" y="870"/>
                    <a:pt x="662" y="835"/>
                    <a:pt x="662" y="792"/>
                  </a:cubicBezTo>
                  <a:cubicBezTo>
                    <a:pt x="662" y="791"/>
                    <a:pt x="663" y="790"/>
                    <a:pt x="664" y="790"/>
                  </a:cubicBezTo>
                  <a:cubicBezTo>
                    <a:pt x="670" y="790"/>
                    <a:pt x="670" y="790"/>
                    <a:pt x="670" y="790"/>
                  </a:cubicBezTo>
                  <a:cubicBezTo>
                    <a:pt x="680" y="820"/>
                    <a:pt x="708" y="842"/>
                    <a:pt x="741" y="842"/>
                  </a:cubicBezTo>
                  <a:cubicBezTo>
                    <a:pt x="774" y="842"/>
                    <a:pt x="802" y="820"/>
                    <a:pt x="812" y="790"/>
                  </a:cubicBezTo>
                  <a:cubicBezTo>
                    <a:pt x="818" y="790"/>
                    <a:pt x="818" y="790"/>
                    <a:pt x="818" y="790"/>
                  </a:cubicBezTo>
                  <a:cubicBezTo>
                    <a:pt x="818" y="790"/>
                    <a:pt x="819" y="791"/>
                    <a:pt x="819" y="792"/>
                  </a:cubicBezTo>
                  <a:close/>
                  <a:moveTo>
                    <a:pt x="741" y="794"/>
                  </a:moveTo>
                  <a:cubicBezTo>
                    <a:pt x="726" y="794"/>
                    <a:pt x="714" y="781"/>
                    <a:pt x="714" y="766"/>
                  </a:cubicBezTo>
                  <a:cubicBezTo>
                    <a:pt x="714" y="751"/>
                    <a:pt x="726" y="739"/>
                    <a:pt x="741" y="739"/>
                  </a:cubicBezTo>
                  <a:cubicBezTo>
                    <a:pt x="756" y="739"/>
                    <a:pt x="768" y="751"/>
                    <a:pt x="768" y="766"/>
                  </a:cubicBezTo>
                  <a:cubicBezTo>
                    <a:pt x="768" y="781"/>
                    <a:pt x="756" y="794"/>
                    <a:pt x="741" y="794"/>
                  </a:cubicBezTo>
                  <a:close/>
                  <a:moveTo>
                    <a:pt x="1280" y="536"/>
                  </a:moveTo>
                  <a:cubicBezTo>
                    <a:pt x="1280" y="579"/>
                    <a:pt x="1245" y="614"/>
                    <a:pt x="1202" y="614"/>
                  </a:cubicBezTo>
                  <a:cubicBezTo>
                    <a:pt x="1158" y="614"/>
                    <a:pt x="1123" y="579"/>
                    <a:pt x="1123" y="536"/>
                  </a:cubicBezTo>
                  <a:cubicBezTo>
                    <a:pt x="1123" y="535"/>
                    <a:pt x="1124" y="534"/>
                    <a:pt x="1125" y="534"/>
                  </a:cubicBezTo>
                  <a:cubicBezTo>
                    <a:pt x="1130" y="534"/>
                    <a:pt x="1130" y="534"/>
                    <a:pt x="1130" y="534"/>
                  </a:cubicBezTo>
                  <a:cubicBezTo>
                    <a:pt x="1140" y="564"/>
                    <a:pt x="1169" y="586"/>
                    <a:pt x="1202" y="586"/>
                  </a:cubicBezTo>
                  <a:cubicBezTo>
                    <a:pt x="1235" y="586"/>
                    <a:pt x="1263" y="564"/>
                    <a:pt x="1273" y="534"/>
                  </a:cubicBezTo>
                  <a:cubicBezTo>
                    <a:pt x="1278" y="534"/>
                    <a:pt x="1278" y="534"/>
                    <a:pt x="1278" y="534"/>
                  </a:cubicBezTo>
                  <a:cubicBezTo>
                    <a:pt x="1279" y="534"/>
                    <a:pt x="1280" y="535"/>
                    <a:pt x="1280" y="536"/>
                  </a:cubicBezTo>
                  <a:close/>
                  <a:moveTo>
                    <a:pt x="1202" y="538"/>
                  </a:moveTo>
                  <a:cubicBezTo>
                    <a:pt x="1187" y="538"/>
                    <a:pt x="1174" y="525"/>
                    <a:pt x="1174" y="510"/>
                  </a:cubicBezTo>
                  <a:cubicBezTo>
                    <a:pt x="1174" y="495"/>
                    <a:pt x="1187" y="483"/>
                    <a:pt x="1202" y="483"/>
                  </a:cubicBezTo>
                  <a:cubicBezTo>
                    <a:pt x="1217" y="483"/>
                    <a:pt x="1229" y="495"/>
                    <a:pt x="1229" y="510"/>
                  </a:cubicBezTo>
                  <a:cubicBezTo>
                    <a:pt x="1229" y="525"/>
                    <a:pt x="1217" y="538"/>
                    <a:pt x="1202" y="538"/>
                  </a:cubicBezTo>
                  <a:close/>
                  <a:moveTo>
                    <a:pt x="1406" y="102"/>
                  </a:moveTo>
                  <a:cubicBezTo>
                    <a:pt x="1226" y="102"/>
                    <a:pt x="1226" y="102"/>
                    <a:pt x="1226" y="102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6" y="88"/>
                    <a:pt x="1215" y="77"/>
                    <a:pt x="1202" y="77"/>
                  </a:cubicBezTo>
                  <a:cubicBezTo>
                    <a:pt x="1188" y="77"/>
                    <a:pt x="1178" y="88"/>
                    <a:pt x="1178" y="101"/>
                  </a:cubicBezTo>
                  <a:cubicBezTo>
                    <a:pt x="1178" y="102"/>
                    <a:pt x="1178" y="102"/>
                    <a:pt x="1178" y="102"/>
                  </a:cubicBezTo>
                  <a:cubicBezTo>
                    <a:pt x="765" y="102"/>
                    <a:pt x="765" y="102"/>
                    <a:pt x="765" y="102"/>
                  </a:cubicBezTo>
                  <a:cubicBezTo>
                    <a:pt x="765" y="101"/>
                    <a:pt x="765" y="101"/>
                    <a:pt x="765" y="101"/>
                  </a:cubicBezTo>
                  <a:cubicBezTo>
                    <a:pt x="765" y="88"/>
                    <a:pt x="754" y="77"/>
                    <a:pt x="741" y="77"/>
                  </a:cubicBezTo>
                  <a:cubicBezTo>
                    <a:pt x="728" y="77"/>
                    <a:pt x="717" y="88"/>
                    <a:pt x="717" y="101"/>
                  </a:cubicBezTo>
                  <a:cubicBezTo>
                    <a:pt x="717" y="102"/>
                    <a:pt x="717" y="102"/>
                    <a:pt x="717" y="102"/>
                  </a:cubicBezTo>
                  <a:cubicBezTo>
                    <a:pt x="304" y="102"/>
                    <a:pt x="304" y="102"/>
                    <a:pt x="304" y="102"/>
                  </a:cubicBezTo>
                  <a:cubicBezTo>
                    <a:pt x="304" y="101"/>
                    <a:pt x="304" y="101"/>
                    <a:pt x="304" y="101"/>
                  </a:cubicBezTo>
                  <a:cubicBezTo>
                    <a:pt x="304" y="88"/>
                    <a:pt x="293" y="77"/>
                    <a:pt x="280" y="77"/>
                  </a:cubicBezTo>
                  <a:cubicBezTo>
                    <a:pt x="267" y="77"/>
                    <a:pt x="256" y="88"/>
                    <a:pt x="256" y="101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60" y="102"/>
                    <a:pt x="48" y="90"/>
                    <a:pt x="48" y="75"/>
                  </a:cubicBezTo>
                  <a:cubicBezTo>
                    <a:pt x="48" y="60"/>
                    <a:pt x="60" y="48"/>
                    <a:pt x="75" y="48"/>
                  </a:cubicBezTo>
                  <a:cubicBezTo>
                    <a:pt x="1406" y="48"/>
                    <a:pt x="1406" y="48"/>
                    <a:pt x="1406" y="48"/>
                  </a:cubicBezTo>
                  <a:cubicBezTo>
                    <a:pt x="1421" y="48"/>
                    <a:pt x="1434" y="60"/>
                    <a:pt x="1434" y="75"/>
                  </a:cubicBezTo>
                  <a:cubicBezTo>
                    <a:pt x="1434" y="90"/>
                    <a:pt x="1421" y="102"/>
                    <a:pt x="1406" y="102"/>
                  </a:cubicBezTo>
                  <a:close/>
                  <a:moveTo>
                    <a:pt x="1406" y="102"/>
                  </a:moveTo>
                  <a:cubicBezTo>
                    <a:pt x="1406" y="102"/>
                    <a:pt x="1406" y="102"/>
                    <a:pt x="1406" y="10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Rectangle: Rounded Corners 127"/>
            <p:cNvSpPr/>
            <p:nvPr/>
          </p:nvSpPr>
          <p:spPr>
            <a:xfrm>
              <a:off x="8178848" y="3311237"/>
              <a:ext cx="6146752" cy="346364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9" name="Group 128"/>
          <p:cNvGrpSpPr>
            <a:grpSpLocks noChangeAspect="1"/>
          </p:cNvGrpSpPr>
          <p:nvPr/>
        </p:nvGrpSpPr>
        <p:grpSpPr>
          <a:xfrm>
            <a:off x="8863167" y="2605889"/>
            <a:ext cx="507875" cy="426720"/>
            <a:chOff x="11717338" y="4495800"/>
            <a:chExt cx="3387725" cy="2846388"/>
          </a:xfrm>
        </p:grpSpPr>
        <p:sp>
          <p:nvSpPr>
            <p:cNvPr id="130" name="AutoShape 206"/>
            <p:cNvSpPr>
              <a:spLocks noChangeAspect="1" noChangeArrowheads="1" noTextEdit="1"/>
            </p:cNvSpPr>
            <p:nvPr/>
          </p:nvSpPr>
          <p:spPr bwMode="auto">
            <a:xfrm>
              <a:off x="11717338" y="4495800"/>
              <a:ext cx="3387725" cy="284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Freeform 216"/>
            <p:cNvSpPr>
              <a:spLocks noEditPoints="1"/>
            </p:cNvSpPr>
            <p:nvPr/>
          </p:nvSpPr>
          <p:spPr bwMode="auto">
            <a:xfrm>
              <a:off x="11722101" y="4500563"/>
              <a:ext cx="3378200" cy="2836863"/>
            </a:xfrm>
            <a:custGeom>
              <a:avLst/>
              <a:gdLst>
                <a:gd name="T0" fmla="*/ 750 w 769"/>
                <a:gd name="T1" fmla="*/ 0 h 652"/>
                <a:gd name="T2" fmla="*/ 206 w 769"/>
                <a:gd name="T3" fmla="*/ 0 h 652"/>
                <a:gd name="T4" fmla="*/ 186 w 769"/>
                <a:gd name="T5" fmla="*/ 19 h 652"/>
                <a:gd name="T6" fmla="*/ 206 w 769"/>
                <a:gd name="T7" fmla="*/ 38 h 652"/>
                <a:gd name="T8" fmla="*/ 221 w 769"/>
                <a:gd name="T9" fmla="*/ 38 h 652"/>
                <a:gd name="T10" fmla="*/ 221 w 769"/>
                <a:gd name="T11" fmla="*/ 307 h 652"/>
                <a:gd name="T12" fmla="*/ 19 w 769"/>
                <a:gd name="T13" fmla="*/ 307 h 652"/>
                <a:gd name="T14" fmla="*/ 0 w 769"/>
                <a:gd name="T15" fmla="*/ 326 h 652"/>
                <a:gd name="T16" fmla="*/ 0 w 769"/>
                <a:gd name="T17" fmla="*/ 633 h 652"/>
                <a:gd name="T18" fmla="*/ 19 w 769"/>
                <a:gd name="T19" fmla="*/ 652 h 652"/>
                <a:gd name="T20" fmla="*/ 715 w 769"/>
                <a:gd name="T21" fmla="*/ 652 h 652"/>
                <a:gd name="T22" fmla="*/ 734 w 769"/>
                <a:gd name="T23" fmla="*/ 633 h 652"/>
                <a:gd name="T24" fmla="*/ 734 w 769"/>
                <a:gd name="T25" fmla="*/ 38 h 652"/>
                <a:gd name="T26" fmla="*/ 750 w 769"/>
                <a:gd name="T27" fmla="*/ 38 h 652"/>
                <a:gd name="T28" fmla="*/ 769 w 769"/>
                <a:gd name="T29" fmla="*/ 19 h 652"/>
                <a:gd name="T30" fmla="*/ 750 w 769"/>
                <a:gd name="T31" fmla="*/ 0 h 652"/>
                <a:gd name="T32" fmla="*/ 427 w 769"/>
                <a:gd name="T33" fmla="*/ 401 h 652"/>
                <a:gd name="T34" fmla="*/ 696 w 769"/>
                <a:gd name="T35" fmla="*/ 401 h 652"/>
                <a:gd name="T36" fmla="*/ 696 w 769"/>
                <a:gd name="T37" fmla="*/ 614 h 652"/>
                <a:gd name="T38" fmla="*/ 427 w 769"/>
                <a:gd name="T39" fmla="*/ 614 h 652"/>
                <a:gd name="T40" fmla="*/ 427 w 769"/>
                <a:gd name="T41" fmla="*/ 401 h 652"/>
                <a:gd name="T42" fmla="*/ 474 w 769"/>
                <a:gd name="T43" fmla="*/ 363 h 652"/>
                <a:gd name="T44" fmla="*/ 562 w 769"/>
                <a:gd name="T45" fmla="*/ 307 h 652"/>
                <a:gd name="T46" fmla="*/ 649 w 769"/>
                <a:gd name="T47" fmla="*/ 363 h 652"/>
                <a:gd name="T48" fmla="*/ 474 w 769"/>
                <a:gd name="T49" fmla="*/ 363 h 652"/>
                <a:gd name="T50" fmla="*/ 572 w 769"/>
                <a:gd name="T51" fmla="*/ 268 h 652"/>
                <a:gd name="T52" fmla="*/ 551 w 769"/>
                <a:gd name="T53" fmla="*/ 268 h 652"/>
                <a:gd name="T54" fmla="*/ 398 w 769"/>
                <a:gd name="T55" fmla="*/ 366 h 652"/>
                <a:gd name="T56" fmla="*/ 389 w 769"/>
                <a:gd name="T57" fmla="*/ 382 h 652"/>
                <a:gd name="T58" fmla="*/ 389 w 769"/>
                <a:gd name="T59" fmla="*/ 614 h 652"/>
                <a:gd name="T60" fmla="*/ 260 w 769"/>
                <a:gd name="T61" fmla="*/ 614 h 652"/>
                <a:gd name="T62" fmla="*/ 260 w 769"/>
                <a:gd name="T63" fmla="*/ 38 h 652"/>
                <a:gd name="T64" fmla="*/ 696 w 769"/>
                <a:gd name="T65" fmla="*/ 38 h 652"/>
                <a:gd name="T66" fmla="*/ 696 w 769"/>
                <a:gd name="T67" fmla="*/ 347 h 652"/>
                <a:gd name="T68" fmla="*/ 572 w 769"/>
                <a:gd name="T69" fmla="*/ 268 h 652"/>
                <a:gd name="T70" fmla="*/ 38 w 769"/>
                <a:gd name="T71" fmla="*/ 345 h 652"/>
                <a:gd name="T72" fmla="*/ 221 w 769"/>
                <a:gd name="T73" fmla="*/ 345 h 652"/>
                <a:gd name="T74" fmla="*/ 221 w 769"/>
                <a:gd name="T75" fmla="*/ 614 h 652"/>
                <a:gd name="T76" fmla="*/ 38 w 769"/>
                <a:gd name="T77" fmla="*/ 614 h 652"/>
                <a:gd name="T78" fmla="*/ 38 w 769"/>
                <a:gd name="T79" fmla="*/ 345 h 652"/>
                <a:gd name="T80" fmla="*/ 38 w 769"/>
                <a:gd name="T81" fmla="*/ 345 h 652"/>
                <a:gd name="T82" fmla="*/ 38 w 769"/>
                <a:gd name="T83" fmla="*/ 3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9" h="652">
                  <a:moveTo>
                    <a:pt x="750" y="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195" y="0"/>
                    <a:pt x="186" y="9"/>
                    <a:pt x="186" y="19"/>
                  </a:cubicBezTo>
                  <a:cubicBezTo>
                    <a:pt x="186" y="30"/>
                    <a:pt x="195" y="38"/>
                    <a:pt x="206" y="38"/>
                  </a:cubicBezTo>
                  <a:cubicBezTo>
                    <a:pt x="221" y="38"/>
                    <a:pt x="221" y="38"/>
                    <a:pt x="221" y="38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19" y="307"/>
                    <a:pt x="19" y="307"/>
                    <a:pt x="19" y="307"/>
                  </a:cubicBezTo>
                  <a:cubicBezTo>
                    <a:pt x="9" y="307"/>
                    <a:pt x="0" y="316"/>
                    <a:pt x="0" y="326"/>
                  </a:cubicBezTo>
                  <a:cubicBezTo>
                    <a:pt x="0" y="633"/>
                    <a:pt x="0" y="633"/>
                    <a:pt x="0" y="633"/>
                  </a:cubicBezTo>
                  <a:cubicBezTo>
                    <a:pt x="0" y="644"/>
                    <a:pt x="9" y="652"/>
                    <a:pt x="19" y="652"/>
                  </a:cubicBezTo>
                  <a:cubicBezTo>
                    <a:pt x="715" y="652"/>
                    <a:pt x="715" y="652"/>
                    <a:pt x="715" y="652"/>
                  </a:cubicBezTo>
                  <a:cubicBezTo>
                    <a:pt x="726" y="652"/>
                    <a:pt x="734" y="644"/>
                    <a:pt x="734" y="633"/>
                  </a:cubicBezTo>
                  <a:cubicBezTo>
                    <a:pt x="734" y="38"/>
                    <a:pt x="734" y="38"/>
                    <a:pt x="734" y="38"/>
                  </a:cubicBezTo>
                  <a:cubicBezTo>
                    <a:pt x="750" y="38"/>
                    <a:pt x="750" y="38"/>
                    <a:pt x="750" y="38"/>
                  </a:cubicBezTo>
                  <a:cubicBezTo>
                    <a:pt x="761" y="38"/>
                    <a:pt x="769" y="30"/>
                    <a:pt x="769" y="19"/>
                  </a:cubicBezTo>
                  <a:cubicBezTo>
                    <a:pt x="769" y="9"/>
                    <a:pt x="761" y="0"/>
                    <a:pt x="750" y="0"/>
                  </a:cubicBezTo>
                  <a:close/>
                  <a:moveTo>
                    <a:pt x="427" y="401"/>
                  </a:moveTo>
                  <a:cubicBezTo>
                    <a:pt x="696" y="401"/>
                    <a:pt x="696" y="401"/>
                    <a:pt x="696" y="401"/>
                  </a:cubicBezTo>
                  <a:cubicBezTo>
                    <a:pt x="696" y="614"/>
                    <a:pt x="696" y="614"/>
                    <a:pt x="696" y="614"/>
                  </a:cubicBezTo>
                  <a:cubicBezTo>
                    <a:pt x="427" y="614"/>
                    <a:pt x="427" y="614"/>
                    <a:pt x="427" y="614"/>
                  </a:cubicBezTo>
                  <a:lnTo>
                    <a:pt x="427" y="401"/>
                  </a:lnTo>
                  <a:close/>
                  <a:moveTo>
                    <a:pt x="474" y="363"/>
                  </a:moveTo>
                  <a:cubicBezTo>
                    <a:pt x="562" y="307"/>
                    <a:pt x="562" y="307"/>
                    <a:pt x="562" y="307"/>
                  </a:cubicBezTo>
                  <a:cubicBezTo>
                    <a:pt x="649" y="363"/>
                    <a:pt x="649" y="363"/>
                    <a:pt x="649" y="363"/>
                  </a:cubicBezTo>
                  <a:lnTo>
                    <a:pt x="474" y="363"/>
                  </a:lnTo>
                  <a:close/>
                  <a:moveTo>
                    <a:pt x="572" y="268"/>
                  </a:moveTo>
                  <a:cubicBezTo>
                    <a:pt x="566" y="264"/>
                    <a:pt x="558" y="264"/>
                    <a:pt x="551" y="268"/>
                  </a:cubicBezTo>
                  <a:cubicBezTo>
                    <a:pt x="398" y="366"/>
                    <a:pt x="398" y="366"/>
                    <a:pt x="398" y="366"/>
                  </a:cubicBezTo>
                  <a:cubicBezTo>
                    <a:pt x="392" y="369"/>
                    <a:pt x="389" y="375"/>
                    <a:pt x="389" y="382"/>
                  </a:cubicBezTo>
                  <a:cubicBezTo>
                    <a:pt x="389" y="614"/>
                    <a:pt x="389" y="614"/>
                    <a:pt x="389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60" y="38"/>
                    <a:pt x="260" y="38"/>
                    <a:pt x="260" y="38"/>
                  </a:cubicBezTo>
                  <a:cubicBezTo>
                    <a:pt x="696" y="38"/>
                    <a:pt x="696" y="38"/>
                    <a:pt x="696" y="38"/>
                  </a:cubicBezTo>
                  <a:cubicBezTo>
                    <a:pt x="696" y="347"/>
                    <a:pt x="696" y="347"/>
                    <a:pt x="696" y="347"/>
                  </a:cubicBezTo>
                  <a:lnTo>
                    <a:pt x="572" y="268"/>
                  </a:lnTo>
                  <a:close/>
                  <a:moveTo>
                    <a:pt x="38" y="345"/>
                  </a:moveTo>
                  <a:cubicBezTo>
                    <a:pt x="221" y="345"/>
                    <a:pt x="221" y="345"/>
                    <a:pt x="221" y="345"/>
                  </a:cubicBezTo>
                  <a:cubicBezTo>
                    <a:pt x="221" y="614"/>
                    <a:pt x="221" y="614"/>
                    <a:pt x="221" y="614"/>
                  </a:cubicBezTo>
                  <a:cubicBezTo>
                    <a:pt x="38" y="614"/>
                    <a:pt x="38" y="614"/>
                    <a:pt x="38" y="614"/>
                  </a:cubicBezTo>
                  <a:lnTo>
                    <a:pt x="38" y="345"/>
                  </a:lnTo>
                  <a:close/>
                  <a:moveTo>
                    <a:pt x="38" y="345"/>
                  </a:moveTo>
                  <a:cubicBezTo>
                    <a:pt x="38" y="345"/>
                    <a:pt x="38" y="345"/>
                    <a:pt x="38" y="34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Freeform: Shape 131"/>
            <p:cNvSpPr/>
            <p:nvPr/>
          </p:nvSpPr>
          <p:spPr>
            <a:xfrm>
              <a:off x="13093165" y="4894118"/>
              <a:ext cx="1496611" cy="498764"/>
            </a:xfrm>
            <a:custGeom>
              <a:avLst/>
              <a:gdLst>
                <a:gd name="connsiteX0" fmla="*/ 825600 w 1496611"/>
                <a:gd name="connsiteY0" fmla="*/ 0 h 498764"/>
                <a:gd name="connsiteX1" fmla="*/ 1496611 w 1496611"/>
                <a:gd name="connsiteY1" fmla="*/ 0 h 498764"/>
                <a:gd name="connsiteX2" fmla="*/ 1496611 w 1496611"/>
                <a:gd name="connsiteY2" fmla="*/ 498764 h 498764"/>
                <a:gd name="connsiteX3" fmla="*/ 825600 w 1496611"/>
                <a:gd name="connsiteY3" fmla="*/ 498764 h 498764"/>
                <a:gd name="connsiteX4" fmla="*/ 0 w 1496611"/>
                <a:gd name="connsiteY4" fmla="*/ 0 h 498764"/>
                <a:gd name="connsiteX5" fmla="*/ 671011 w 1496611"/>
                <a:gd name="connsiteY5" fmla="*/ 0 h 498764"/>
                <a:gd name="connsiteX6" fmla="*/ 671011 w 1496611"/>
                <a:gd name="connsiteY6" fmla="*/ 498764 h 498764"/>
                <a:gd name="connsiteX7" fmla="*/ 0 w 1496611"/>
                <a:gd name="connsiteY7" fmla="*/ 498764 h 49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611" h="498764">
                  <a:moveTo>
                    <a:pt x="825600" y="0"/>
                  </a:moveTo>
                  <a:lnTo>
                    <a:pt x="1496611" y="0"/>
                  </a:lnTo>
                  <a:lnTo>
                    <a:pt x="1496611" y="498764"/>
                  </a:lnTo>
                  <a:lnTo>
                    <a:pt x="825600" y="498764"/>
                  </a:lnTo>
                  <a:close/>
                  <a:moveTo>
                    <a:pt x="0" y="0"/>
                  </a:moveTo>
                  <a:lnTo>
                    <a:pt x="671011" y="0"/>
                  </a:lnTo>
                  <a:lnTo>
                    <a:pt x="671011" y="498764"/>
                  </a:lnTo>
                  <a:lnTo>
                    <a:pt x="0" y="498764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Freeform: Shape 132"/>
            <p:cNvSpPr/>
            <p:nvPr/>
          </p:nvSpPr>
          <p:spPr>
            <a:xfrm>
              <a:off x="13812302" y="6411912"/>
              <a:ext cx="777474" cy="354735"/>
            </a:xfrm>
            <a:custGeom>
              <a:avLst/>
              <a:gdLst>
                <a:gd name="connsiteX0" fmla="*/ 471054 w 777474"/>
                <a:gd name="connsiteY0" fmla="*/ 0 h 354735"/>
                <a:gd name="connsiteX1" fmla="*/ 777474 w 777474"/>
                <a:gd name="connsiteY1" fmla="*/ 0 h 354735"/>
                <a:gd name="connsiteX2" fmla="*/ 777474 w 777474"/>
                <a:gd name="connsiteY2" fmla="*/ 354735 h 354735"/>
                <a:gd name="connsiteX3" fmla="*/ 471054 w 777474"/>
                <a:gd name="connsiteY3" fmla="*/ 354735 h 354735"/>
                <a:gd name="connsiteX4" fmla="*/ 0 w 777474"/>
                <a:gd name="connsiteY4" fmla="*/ 0 h 354735"/>
                <a:gd name="connsiteX5" fmla="*/ 306420 w 777474"/>
                <a:gd name="connsiteY5" fmla="*/ 0 h 354735"/>
                <a:gd name="connsiteX6" fmla="*/ 306420 w 777474"/>
                <a:gd name="connsiteY6" fmla="*/ 354735 h 354735"/>
                <a:gd name="connsiteX7" fmla="*/ 0 w 777474"/>
                <a:gd name="connsiteY7" fmla="*/ 354735 h 3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74" h="354735">
                  <a:moveTo>
                    <a:pt x="471054" y="0"/>
                  </a:moveTo>
                  <a:lnTo>
                    <a:pt x="777474" y="0"/>
                  </a:lnTo>
                  <a:lnTo>
                    <a:pt x="777474" y="354735"/>
                  </a:lnTo>
                  <a:lnTo>
                    <a:pt x="471054" y="354735"/>
                  </a:lnTo>
                  <a:close/>
                  <a:moveTo>
                    <a:pt x="0" y="0"/>
                  </a:moveTo>
                  <a:lnTo>
                    <a:pt x="306420" y="0"/>
                  </a:lnTo>
                  <a:lnTo>
                    <a:pt x="306420" y="354735"/>
                  </a:lnTo>
                  <a:lnTo>
                    <a:pt x="0" y="354735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12107252" y="6234545"/>
              <a:ext cx="306420" cy="354735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5" name="Group 134"/>
          <p:cNvGrpSpPr>
            <a:grpSpLocks noChangeAspect="1"/>
          </p:cNvGrpSpPr>
          <p:nvPr/>
        </p:nvGrpSpPr>
        <p:grpSpPr>
          <a:xfrm>
            <a:off x="7597100" y="2580731"/>
            <a:ext cx="675654" cy="426720"/>
            <a:chOff x="10226676" y="4962526"/>
            <a:chExt cx="6497637" cy="4103687"/>
          </a:xfrm>
        </p:grpSpPr>
        <p:sp>
          <p:nvSpPr>
            <p:cNvPr id="136" name="Freeform: Shape 135"/>
            <p:cNvSpPr/>
            <p:nvPr/>
          </p:nvSpPr>
          <p:spPr>
            <a:xfrm>
              <a:off x="10487891" y="5832764"/>
              <a:ext cx="5943600" cy="1371600"/>
            </a:xfrm>
            <a:custGeom>
              <a:avLst/>
              <a:gdLst>
                <a:gd name="connsiteX0" fmla="*/ 0 w 5943600"/>
                <a:gd name="connsiteY0" fmla="*/ 1330036 h 1371600"/>
                <a:gd name="connsiteX1" fmla="*/ 0 w 5943600"/>
                <a:gd name="connsiteY1" fmla="*/ 928254 h 1371600"/>
                <a:gd name="connsiteX2" fmla="*/ 595745 w 5943600"/>
                <a:gd name="connsiteY2" fmla="*/ 762000 h 1371600"/>
                <a:gd name="connsiteX3" fmla="*/ 1205345 w 5943600"/>
                <a:gd name="connsiteY3" fmla="*/ 235527 h 1371600"/>
                <a:gd name="connsiteX4" fmla="*/ 1413164 w 5943600"/>
                <a:gd name="connsiteY4" fmla="*/ 96981 h 1371600"/>
                <a:gd name="connsiteX5" fmla="*/ 1759527 w 5943600"/>
                <a:gd name="connsiteY5" fmla="*/ 415636 h 1371600"/>
                <a:gd name="connsiteX6" fmla="*/ 2272145 w 5943600"/>
                <a:gd name="connsiteY6" fmla="*/ 789709 h 1371600"/>
                <a:gd name="connsiteX7" fmla="*/ 2909454 w 5943600"/>
                <a:gd name="connsiteY7" fmla="*/ 914400 h 1371600"/>
                <a:gd name="connsiteX8" fmla="*/ 3380509 w 5943600"/>
                <a:gd name="connsiteY8" fmla="*/ 845127 h 1371600"/>
                <a:gd name="connsiteX9" fmla="*/ 4045527 w 5943600"/>
                <a:gd name="connsiteY9" fmla="*/ 554181 h 1371600"/>
                <a:gd name="connsiteX10" fmla="*/ 4558145 w 5943600"/>
                <a:gd name="connsiteY10" fmla="*/ 0 h 1371600"/>
                <a:gd name="connsiteX11" fmla="*/ 4876800 w 5943600"/>
                <a:gd name="connsiteY11" fmla="*/ 443345 h 1371600"/>
                <a:gd name="connsiteX12" fmla="*/ 5361709 w 5943600"/>
                <a:gd name="connsiteY12" fmla="*/ 720436 h 1371600"/>
                <a:gd name="connsiteX13" fmla="*/ 5805054 w 5943600"/>
                <a:gd name="connsiteY13" fmla="*/ 858981 h 1371600"/>
                <a:gd name="connsiteX14" fmla="*/ 5888182 w 5943600"/>
                <a:gd name="connsiteY14" fmla="*/ 886691 h 1371600"/>
                <a:gd name="connsiteX15" fmla="*/ 5943600 w 5943600"/>
                <a:gd name="connsiteY15" fmla="*/ 1357745 h 1371600"/>
                <a:gd name="connsiteX16" fmla="*/ 41564 w 5943600"/>
                <a:gd name="connsiteY16" fmla="*/ 1371600 h 1371600"/>
                <a:gd name="connsiteX17" fmla="*/ 69273 w 5943600"/>
                <a:gd name="connsiteY17" fmla="*/ 969818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43600" h="1371600">
                  <a:moveTo>
                    <a:pt x="0" y="1330036"/>
                  </a:moveTo>
                  <a:lnTo>
                    <a:pt x="0" y="928254"/>
                  </a:lnTo>
                  <a:lnTo>
                    <a:pt x="595745" y="762000"/>
                  </a:lnTo>
                  <a:lnTo>
                    <a:pt x="1205345" y="235527"/>
                  </a:lnTo>
                  <a:lnTo>
                    <a:pt x="1413164" y="96981"/>
                  </a:lnTo>
                  <a:lnTo>
                    <a:pt x="1759527" y="415636"/>
                  </a:lnTo>
                  <a:lnTo>
                    <a:pt x="2272145" y="789709"/>
                  </a:lnTo>
                  <a:lnTo>
                    <a:pt x="2909454" y="914400"/>
                  </a:lnTo>
                  <a:lnTo>
                    <a:pt x="3380509" y="845127"/>
                  </a:lnTo>
                  <a:lnTo>
                    <a:pt x="4045527" y="554181"/>
                  </a:lnTo>
                  <a:lnTo>
                    <a:pt x="4558145" y="0"/>
                  </a:lnTo>
                  <a:lnTo>
                    <a:pt x="4876800" y="443345"/>
                  </a:lnTo>
                  <a:lnTo>
                    <a:pt x="5361709" y="720436"/>
                  </a:lnTo>
                  <a:lnTo>
                    <a:pt x="5805054" y="858981"/>
                  </a:lnTo>
                  <a:lnTo>
                    <a:pt x="5888182" y="886691"/>
                  </a:lnTo>
                  <a:lnTo>
                    <a:pt x="5943600" y="1357745"/>
                  </a:lnTo>
                  <a:lnTo>
                    <a:pt x="41564" y="1371600"/>
                  </a:lnTo>
                  <a:lnTo>
                    <a:pt x="69273" y="969818"/>
                  </a:lnTo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545"/>
            <p:cNvSpPr>
              <a:spLocks noEditPoints="1"/>
            </p:cNvSpPr>
            <p:nvPr/>
          </p:nvSpPr>
          <p:spPr bwMode="auto">
            <a:xfrm>
              <a:off x="10226676" y="4962526"/>
              <a:ext cx="6497637" cy="2320925"/>
            </a:xfrm>
            <a:custGeom>
              <a:avLst/>
              <a:gdLst>
                <a:gd name="T0" fmla="*/ 1430 w 1482"/>
                <a:gd name="T1" fmla="*/ 486 h 534"/>
                <a:gd name="T2" fmla="*/ 1458 w 1482"/>
                <a:gd name="T3" fmla="*/ 432 h 534"/>
                <a:gd name="T4" fmla="*/ 1458 w 1482"/>
                <a:gd name="T5" fmla="*/ 384 h 534"/>
                <a:gd name="T6" fmla="*/ 1123 w 1482"/>
                <a:gd name="T7" fmla="*/ 24 h 534"/>
                <a:gd name="T8" fmla="*/ 1075 w 1482"/>
                <a:gd name="T9" fmla="*/ 24 h 534"/>
                <a:gd name="T10" fmla="*/ 741 w 1482"/>
                <a:gd name="T11" fmla="*/ 384 h 534"/>
                <a:gd name="T12" fmla="*/ 406 w 1482"/>
                <a:gd name="T13" fmla="*/ 24 h 534"/>
                <a:gd name="T14" fmla="*/ 358 w 1482"/>
                <a:gd name="T15" fmla="*/ 24 h 534"/>
                <a:gd name="T16" fmla="*/ 24 w 1482"/>
                <a:gd name="T17" fmla="*/ 384 h 534"/>
                <a:gd name="T18" fmla="*/ 24 w 1482"/>
                <a:gd name="T19" fmla="*/ 432 h 534"/>
                <a:gd name="T20" fmla="*/ 51 w 1482"/>
                <a:gd name="T21" fmla="*/ 486 h 534"/>
                <a:gd name="T22" fmla="*/ 0 w 1482"/>
                <a:gd name="T23" fmla="*/ 510 h 534"/>
                <a:gd name="T24" fmla="*/ 1458 w 1482"/>
                <a:gd name="T25" fmla="*/ 534 h 534"/>
                <a:gd name="T26" fmla="*/ 1458 w 1482"/>
                <a:gd name="T27" fmla="*/ 486 h 534"/>
                <a:gd name="T28" fmla="*/ 1328 w 1482"/>
                <a:gd name="T29" fmla="*/ 486 h 534"/>
                <a:gd name="T30" fmla="*/ 1382 w 1482"/>
                <a:gd name="T31" fmla="*/ 426 h 534"/>
                <a:gd name="T32" fmla="*/ 1280 w 1482"/>
                <a:gd name="T33" fmla="*/ 486 h 534"/>
                <a:gd name="T34" fmla="*/ 1226 w 1482"/>
                <a:gd name="T35" fmla="*/ 364 h 534"/>
                <a:gd name="T36" fmla="*/ 1280 w 1482"/>
                <a:gd name="T37" fmla="*/ 486 h 534"/>
                <a:gd name="T38" fmla="*/ 1178 w 1482"/>
                <a:gd name="T39" fmla="*/ 486 h 534"/>
                <a:gd name="T40" fmla="*/ 1123 w 1482"/>
                <a:gd name="T41" fmla="*/ 261 h 534"/>
                <a:gd name="T42" fmla="*/ 1075 w 1482"/>
                <a:gd name="T43" fmla="*/ 261 h 534"/>
                <a:gd name="T44" fmla="*/ 1021 w 1482"/>
                <a:gd name="T45" fmla="*/ 486 h 534"/>
                <a:gd name="T46" fmla="*/ 1075 w 1482"/>
                <a:gd name="T47" fmla="*/ 261 h 534"/>
                <a:gd name="T48" fmla="*/ 973 w 1482"/>
                <a:gd name="T49" fmla="*/ 364 h 534"/>
                <a:gd name="T50" fmla="*/ 918 w 1482"/>
                <a:gd name="T51" fmla="*/ 486 h 534"/>
                <a:gd name="T52" fmla="*/ 870 w 1482"/>
                <a:gd name="T53" fmla="*/ 486 h 534"/>
                <a:gd name="T54" fmla="*/ 816 w 1482"/>
                <a:gd name="T55" fmla="*/ 426 h 534"/>
                <a:gd name="T56" fmla="*/ 870 w 1482"/>
                <a:gd name="T57" fmla="*/ 486 h 534"/>
                <a:gd name="T58" fmla="*/ 768 w 1482"/>
                <a:gd name="T59" fmla="*/ 486 h 534"/>
                <a:gd name="T60" fmla="*/ 714 w 1482"/>
                <a:gd name="T61" fmla="*/ 431 h 534"/>
                <a:gd name="T62" fmla="*/ 768 w 1482"/>
                <a:gd name="T63" fmla="*/ 431 h 534"/>
                <a:gd name="T64" fmla="*/ 666 w 1482"/>
                <a:gd name="T65" fmla="*/ 426 h 534"/>
                <a:gd name="T66" fmla="*/ 611 w 1482"/>
                <a:gd name="T67" fmla="*/ 486 h 534"/>
                <a:gd name="T68" fmla="*/ 563 w 1482"/>
                <a:gd name="T69" fmla="*/ 486 h 534"/>
                <a:gd name="T70" fmla="*/ 509 w 1482"/>
                <a:gd name="T71" fmla="*/ 364 h 534"/>
                <a:gd name="T72" fmla="*/ 563 w 1482"/>
                <a:gd name="T73" fmla="*/ 486 h 534"/>
                <a:gd name="T74" fmla="*/ 461 w 1482"/>
                <a:gd name="T75" fmla="*/ 486 h 534"/>
                <a:gd name="T76" fmla="*/ 406 w 1482"/>
                <a:gd name="T77" fmla="*/ 261 h 534"/>
                <a:gd name="T78" fmla="*/ 358 w 1482"/>
                <a:gd name="T79" fmla="*/ 261 h 534"/>
                <a:gd name="T80" fmla="*/ 304 w 1482"/>
                <a:gd name="T81" fmla="*/ 486 h 534"/>
                <a:gd name="T82" fmla="*/ 358 w 1482"/>
                <a:gd name="T83" fmla="*/ 261 h 534"/>
                <a:gd name="T84" fmla="*/ 202 w 1482"/>
                <a:gd name="T85" fmla="*/ 486 h 534"/>
                <a:gd name="T86" fmla="*/ 256 w 1482"/>
                <a:gd name="T87" fmla="*/ 364 h 534"/>
                <a:gd name="T88" fmla="*/ 99 w 1482"/>
                <a:gd name="T89" fmla="*/ 426 h 534"/>
                <a:gd name="T90" fmla="*/ 154 w 1482"/>
                <a:gd name="T91" fmla="*/ 486 h 534"/>
                <a:gd name="T92" fmla="*/ 99 w 1482"/>
                <a:gd name="T93" fmla="*/ 426 h 534"/>
                <a:gd name="T94" fmla="*/ 99 w 1482"/>
                <a:gd name="T95" fmla="*/ 42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2" h="534">
                  <a:moveTo>
                    <a:pt x="1458" y="486"/>
                  </a:moveTo>
                  <a:cubicBezTo>
                    <a:pt x="1430" y="486"/>
                    <a:pt x="1430" y="486"/>
                    <a:pt x="1430" y="486"/>
                  </a:cubicBezTo>
                  <a:cubicBezTo>
                    <a:pt x="1430" y="431"/>
                    <a:pt x="1430" y="431"/>
                    <a:pt x="1430" y="431"/>
                  </a:cubicBezTo>
                  <a:cubicBezTo>
                    <a:pt x="1439" y="432"/>
                    <a:pt x="1448" y="432"/>
                    <a:pt x="1458" y="432"/>
                  </a:cubicBezTo>
                  <a:cubicBezTo>
                    <a:pt x="1471" y="432"/>
                    <a:pt x="1482" y="421"/>
                    <a:pt x="1482" y="408"/>
                  </a:cubicBezTo>
                  <a:cubicBezTo>
                    <a:pt x="1482" y="395"/>
                    <a:pt x="1471" y="384"/>
                    <a:pt x="1458" y="384"/>
                  </a:cubicBezTo>
                  <a:cubicBezTo>
                    <a:pt x="1273" y="384"/>
                    <a:pt x="1123" y="257"/>
                    <a:pt x="1123" y="101"/>
                  </a:cubicBezTo>
                  <a:cubicBezTo>
                    <a:pt x="1123" y="24"/>
                    <a:pt x="1123" y="24"/>
                    <a:pt x="1123" y="24"/>
                  </a:cubicBezTo>
                  <a:cubicBezTo>
                    <a:pt x="1123" y="11"/>
                    <a:pt x="1112" y="0"/>
                    <a:pt x="1099" y="0"/>
                  </a:cubicBezTo>
                  <a:cubicBezTo>
                    <a:pt x="1086" y="0"/>
                    <a:pt x="1075" y="11"/>
                    <a:pt x="1075" y="24"/>
                  </a:cubicBezTo>
                  <a:cubicBezTo>
                    <a:pt x="1075" y="101"/>
                    <a:pt x="1075" y="101"/>
                    <a:pt x="1075" y="101"/>
                  </a:cubicBezTo>
                  <a:cubicBezTo>
                    <a:pt x="1075" y="257"/>
                    <a:pt x="925" y="384"/>
                    <a:pt x="741" y="384"/>
                  </a:cubicBezTo>
                  <a:cubicBezTo>
                    <a:pt x="556" y="384"/>
                    <a:pt x="406" y="257"/>
                    <a:pt x="406" y="101"/>
                  </a:cubicBezTo>
                  <a:cubicBezTo>
                    <a:pt x="406" y="24"/>
                    <a:pt x="406" y="24"/>
                    <a:pt x="406" y="24"/>
                  </a:cubicBezTo>
                  <a:cubicBezTo>
                    <a:pt x="406" y="11"/>
                    <a:pt x="396" y="0"/>
                    <a:pt x="382" y="0"/>
                  </a:cubicBezTo>
                  <a:cubicBezTo>
                    <a:pt x="369" y="0"/>
                    <a:pt x="358" y="11"/>
                    <a:pt x="358" y="24"/>
                  </a:cubicBezTo>
                  <a:cubicBezTo>
                    <a:pt x="358" y="101"/>
                    <a:pt x="358" y="101"/>
                    <a:pt x="358" y="101"/>
                  </a:cubicBezTo>
                  <a:cubicBezTo>
                    <a:pt x="358" y="257"/>
                    <a:pt x="208" y="384"/>
                    <a:pt x="24" y="384"/>
                  </a:cubicBezTo>
                  <a:cubicBezTo>
                    <a:pt x="11" y="384"/>
                    <a:pt x="0" y="395"/>
                    <a:pt x="0" y="408"/>
                  </a:cubicBezTo>
                  <a:cubicBezTo>
                    <a:pt x="0" y="421"/>
                    <a:pt x="11" y="432"/>
                    <a:pt x="24" y="432"/>
                  </a:cubicBezTo>
                  <a:cubicBezTo>
                    <a:pt x="33" y="432"/>
                    <a:pt x="42" y="432"/>
                    <a:pt x="51" y="431"/>
                  </a:cubicBezTo>
                  <a:cubicBezTo>
                    <a:pt x="51" y="486"/>
                    <a:pt x="51" y="486"/>
                    <a:pt x="51" y="486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11" y="486"/>
                    <a:pt x="0" y="497"/>
                    <a:pt x="0" y="510"/>
                  </a:cubicBezTo>
                  <a:cubicBezTo>
                    <a:pt x="0" y="524"/>
                    <a:pt x="11" y="534"/>
                    <a:pt x="24" y="534"/>
                  </a:cubicBezTo>
                  <a:cubicBezTo>
                    <a:pt x="1458" y="534"/>
                    <a:pt x="1458" y="534"/>
                    <a:pt x="1458" y="534"/>
                  </a:cubicBezTo>
                  <a:cubicBezTo>
                    <a:pt x="1471" y="534"/>
                    <a:pt x="1482" y="524"/>
                    <a:pt x="1482" y="510"/>
                  </a:cubicBezTo>
                  <a:cubicBezTo>
                    <a:pt x="1482" y="497"/>
                    <a:pt x="1471" y="486"/>
                    <a:pt x="1458" y="486"/>
                  </a:cubicBezTo>
                  <a:close/>
                  <a:moveTo>
                    <a:pt x="1382" y="486"/>
                  </a:moveTo>
                  <a:cubicBezTo>
                    <a:pt x="1328" y="486"/>
                    <a:pt x="1328" y="486"/>
                    <a:pt x="1328" y="486"/>
                  </a:cubicBezTo>
                  <a:cubicBezTo>
                    <a:pt x="1328" y="412"/>
                    <a:pt x="1328" y="412"/>
                    <a:pt x="1328" y="412"/>
                  </a:cubicBezTo>
                  <a:cubicBezTo>
                    <a:pt x="1346" y="418"/>
                    <a:pt x="1364" y="422"/>
                    <a:pt x="1382" y="426"/>
                  </a:cubicBezTo>
                  <a:lnTo>
                    <a:pt x="1382" y="486"/>
                  </a:lnTo>
                  <a:close/>
                  <a:moveTo>
                    <a:pt x="1280" y="486"/>
                  </a:moveTo>
                  <a:cubicBezTo>
                    <a:pt x="1226" y="486"/>
                    <a:pt x="1226" y="486"/>
                    <a:pt x="1226" y="486"/>
                  </a:cubicBezTo>
                  <a:cubicBezTo>
                    <a:pt x="1226" y="364"/>
                    <a:pt x="1226" y="364"/>
                    <a:pt x="1226" y="364"/>
                  </a:cubicBezTo>
                  <a:cubicBezTo>
                    <a:pt x="1243" y="375"/>
                    <a:pt x="1261" y="385"/>
                    <a:pt x="1280" y="394"/>
                  </a:cubicBezTo>
                  <a:lnTo>
                    <a:pt x="1280" y="486"/>
                  </a:lnTo>
                  <a:close/>
                  <a:moveTo>
                    <a:pt x="1178" y="326"/>
                  </a:moveTo>
                  <a:cubicBezTo>
                    <a:pt x="1178" y="486"/>
                    <a:pt x="1178" y="486"/>
                    <a:pt x="1178" y="486"/>
                  </a:cubicBezTo>
                  <a:cubicBezTo>
                    <a:pt x="1123" y="486"/>
                    <a:pt x="1123" y="486"/>
                    <a:pt x="1123" y="486"/>
                  </a:cubicBezTo>
                  <a:cubicBezTo>
                    <a:pt x="1123" y="261"/>
                    <a:pt x="1123" y="261"/>
                    <a:pt x="1123" y="261"/>
                  </a:cubicBezTo>
                  <a:cubicBezTo>
                    <a:pt x="1138" y="285"/>
                    <a:pt x="1157" y="307"/>
                    <a:pt x="1178" y="326"/>
                  </a:cubicBezTo>
                  <a:close/>
                  <a:moveTo>
                    <a:pt x="1075" y="261"/>
                  </a:moveTo>
                  <a:cubicBezTo>
                    <a:pt x="1075" y="486"/>
                    <a:pt x="1075" y="486"/>
                    <a:pt x="1075" y="486"/>
                  </a:cubicBezTo>
                  <a:cubicBezTo>
                    <a:pt x="1021" y="486"/>
                    <a:pt x="1021" y="486"/>
                    <a:pt x="1021" y="486"/>
                  </a:cubicBezTo>
                  <a:cubicBezTo>
                    <a:pt x="1021" y="326"/>
                    <a:pt x="1021" y="326"/>
                    <a:pt x="1021" y="326"/>
                  </a:cubicBezTo>
                  <a:cubicBezTo>
                    <a:pt x="1042" y="307"/>
                    <a:pt x="1060" y="285"/>
                    <a:pt x="1075" y="261"/>
                  </a:cubicBezTo>
                  <a:close/>
                  <a:moveTo>
                    <a:pt x="918" y="394"/>
                  </a:moveTo>
                  <a:cubicBezTo>
                    <a:pt x="938" y="385"/>
                    <a:pt x="956" y="375"/>
                    <a:pt x="973" y="364"/>
                  </a:cubicBezTo>
                  <a:cubicBezTo>
                    <a:pt x="973" y="486"/>
                    <a:pt x="973" y="486"/>
                    <a:pt x="973" y="486"/>
                  </a:cubicBezTo>
                  <a:cubicBezTo>
                    <a:pt x="918" y="486"/>
                    <a:pt x="918" y="486"/>
                    <a:pt x="918" y="486"/>
                  </a:cubicBezTo>
                  <a:lnTo>
                    <a:pt x="918" y="394"/>
                  </a:lnTo>
                  <a:close/>
                  <a:moveTo>
                    <a:pt x="870" y="486"/>
                  </a:moveTo>
                  <a:cubicBezTo>
                    <a:pt x="816" y="486"/>
                    <a:pt x="816" y="486"/>
                    <a:pt x="816" y="486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35" y="422"/>
                    <a:pt x="853" y="418"/>
                    <a:pt x="870" y="412"/>
                  </a:cubicBezTo>
                  <a:lnTo>
                    <a:pt x="870" y="486"/>
                  </a:lnTo>
                  <a:close/>
                  <a:moveTo>
                    <a:pt x="768" y="431"/>
                  </a:moveTo>
                  <a:cubicBezTo>
                    <a:pt x="768" y="486"/>
                    <a:pt x="768" y="486"/>
                    <a:pt x="768" y="486"/>
                  </a:cubicBezTo>
                  <a:cubicBezTo>
                    <a:pt x="714" y="486"/>
                    <a:pt x="714" y="486"/>
                    <a:pt x="714" y="486"/>
                  </a:cubicBezTo>
                  <a:cubicBezTo>
                    <a:pt x="714" y="431"/>
                    <a:pt x="714" y="431"/>
                    <a:pt x="714" y="431"/>
                  </a:cubicBezTo>
                  <a:cubicBezTo>
                    <a:pt x="723" y="432"/>
                    <a:pt x="732" y="432"/>
                    <a:pt x="741" y="432"/>
                  </a:cubicBezTo>
                  <a:cubicBezTo>
                    <a:pt x="750" y="432"/>
                    <a:pt x="759" y="432"/>
                    <a:pt x="768" y="431"/>
                  </a:cubicBezTo>
                  <a:close/>
                  <a:moveTo>
                    <a:pt x="611" y="412"/>
                  </a:moveTo>
                  <a:cubicBezTo>
                    <a:pt x="629" y="418"/>
                    <a:pt x="647" y="422"/>
                    <a:pt x="666" y="426"/>
                  </a:cubicBezTo>
                  <a:cubicBezTo>
                    <a:pt x="666" y="486"/>
                    <a:pt x="666" y="486"/>
                    <a:pt x="666" y="486"/>
                  </a:cubicBezTo>
                  <a:cubicBezTo>
                    <a:pt x="611" y="486"/>
                    <a:pt x="611" y="486"/>
                    <a:pt x="611" y="486"/>
                  </a:cubicBezTo>
                  <a:lnTo>
                    <a:pt x="611" y="412"/>
                  </a:lnTo>
                  <a:close/>
                  <a:moveTo>
                    <a:pt x="563" y="486"/>
                  </a:moveTo>
                  <a:cubicBezTo>
                    <a:pt x="509" y="486"/>
                    <a:pt x="509" y="486"/>
                    <a:pt x="509" y="486"/>
                  </a:cubicBezTo>
                  <a:cubicBezTo>
                    <a:pt x="509" y="364"/>
                    <a:pt x="509" y="364"/>
                    <a:pt x="509" y="364"/>
                  </a:cubicBezTo>
                  <a:cubicBezTo>
                    <a:pt x="526" y="375"/>
                    <a:pt x="544" y="385"/>
                    <a:pt x="563" y="394"/>
                  </a:cubicBezTo>
                  <a:lnTo>
                    <a:pt x="563" y="486"/>
                  </a:lnTo>
                  <a:close/>
                  <a:moveTo>
                    <a:pt x="461" y="326"/>
                  </a:moveTo>
                  <a:cubicBezTo>
                    <a:pt x="461" y="486"/>
                    <a:pt x="461" y="486"/>
                    <a:pt x="461" y="486"/>
                  </a:cubicBezTo>
                  <a:cubicBezTo>
                    <a:pt x="406" y="486"/>
                    <a:pt x="406" y="486"/>
                    <a:pt x="406" y="486"/>
                  </a:cubicBezTo>
                  <a:cubicBezTo>
                    <a:pt x="406" y="261"/>
                    <a:pt x="406" y="261"/>
                    <a:pt x="406" y="261"/>
                  </a:cubicBezTo>
                  <a:cubicBezTo>
                    <a:pt x="422" y="285"/>
                    <a:pt x="440" y="307"/>
                    <a:pt x="461" y="326"/>
                  </a:cubicBezTo>
                  <a:close/>
                  <a:moveTo>
                    <a:pt x="358" y="261"/>
                  </a:moveTo>
                  <a:cubicBezTo>
                    <a:pt x="358" y="486"/>
                    <a:pt x="358" y="486"/>
                    <a:pt x="358" y="486"/>
                  </a:cubicBezTo>
                  <a:cubicBezTo>
                    <a:pt x="304" y="486"/>
                    <a:pt x="304" y="486"/>
                    <a:pt x="304" y="486"/>
                  </a:cubicBezTo>
                  <a:cubicBezTo>
                    <a:pt x="304" y="326"/>
                    <a:pt x="304" y="326"/>
                    <a:pt x="304" y="326"/>
                  </a:cubicBezTo>
                  <a:cubicBezTo>
                    <a:pt x="325" y="307"/>
                    <a:pt x="343" y="285"/>
                    <a:pt x="358" y="261"/>
                  </a:cubicBezTo>
                  <a:close/>
                  <a:moveTo>
                    <a:pt x="256" y="486"/>
                  </a:moveTo>
                  <a:cubicBezTo>
                    <a:pt x="202" y="486"/>
                    <a:pt x="202" y="486"/>
                    <a:pt x="202" y="486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221" y="385"/>
                    <a:pt x="239" y="375"/>
                    <a:pt x="256" y="364"/>
                  </a:cubicBezTo>
                  <a:lnTo>
                    <a:pt x="256" y="486"/>
                  </a:lnTo>
                  <a:close/>
                  <a:moveTo>
                    <a:pt x="99" y="426"/>
                  </a:moveTo>
                  <a:cubicBezTo>
                    <a:pt x="118" y="422"/>
                    <a:pt x="136" y="418"/>
                    <a:pt x="154" y="412"/>
                  </a:cubicBezTo>
                  <a:cubicBezTo>
                    <a:pt x="154" y="486"/>
                    <a:pt x="154" y="486"/>
                    <a:pt x="154" y="486"/>
                  </a:cubicBezTo>
                  <a:cubicBezTo>
                    <a:pt x="99" y="486"/>
                    <a:pt x="99" y="486"/>
                    <a:pt x="99" y="486"/>
                  </a:cubicBezTo>
                  <a:lnTo>
                    <a:pt x="99" y="426"/>
                  </a:lnTo>
                  <a:close/>
                  <a:moveTo>
                    <a:pt x="99" y="426"/>
                  </a:moveTo>
                  <a:cubicBezTo>
                    <a:pt x="99" y="426"/>
                    <a:pt x="99" y="426"/>
                    <a:pt x="99" y="4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546"/>
            <p:cNvSpPr>
              <a:spLocks noEditPoints="1"/>
            </p:cNvSpPr>
            <p:nvPr/>
          </p:nvSpPr>
          <p:spPr bwMode="auto">
            <a:xfrm>
              <a:off x="10226676" y="7523163"/>
              <a:ext cx="6497637" cy="1098550"/>
            </a:xfrm>
            <a:custGeom>
              <a:avLst/>
              <a:gdLst>
                <a:gd name="T0" fmla="*/ 1458 w 1482"/>
                <a:gd name="T1" fmla="*/ 48 h 253"/>
                <a:gd name="T2" fmla="*/ 1482 w 1482"/>
                <a:gd name="T3" fmla="*/ 24 h 253"/>
                <a:gd name="T4" fmla="*/ 1458 w 1482"/>
                <a:gd name="T5" fmla="*/ 0 h 253"/>
                <a:gd name="T6" fmla="*/ 24 w 1482"/>
                <a:gd name="T7" fmla="*/ 0 h 253"/>
                <a:gd name="T8" fmla="*/ 0 w 1482"/>
                <a:gd name="T9" fmla="*/ 24 h 253"/>
                <a:gd name="T10" fmla="*/ 24 w 1482"/>
                <a:gd name="T11" fmla="*/ 48 h 253"/>
                <a:gd name="T12" fmla="*/ 358 w 1482"/>
                <a:gd name="T13" fmla="*/ 48 h 253"/>
                <a:gd name="T14" fmla="*/ 358 w 1482"/>
                <a:gd name="T15" fmla="*/ 102 h 253"/>
                <a:gd name="T16" fmla="*/ 357 w 1482"/>
                <a:gd name="T17" fmla="*/ 102 h 253"/>
                <a:gd name="T18" fmla="*/ 307 w 1482"/>
                <a:gd name="T19" fmla="*/ 152 h 253"/>
                <a:gd name="T20" fmla="*/ 307 w 1482"/>
                <a:gd name="T21" fmla="*/ 205 h 253"/>
                <a:gd name="T22" fmla="*/ 24 w 1482"/>
                <a:gd name="T23" fmla="*/ 205 h 253"/>
                <a:gd name="T24" fmla="*/ 0 w 1482"/>
                <a:gd name="T25" fmla="*/ 229 h 253"/>
                <a:gd name="T26" fmla="*/ 24 w 1482"/>
                <a:gd name="T27" fmla="*/ 253 h 253"/>
                <a:gd name="T28" fmla="*/ 1458 w 1482"/>
                <a:gd name="T29" fmla="*/ 253 h 253"/>
                <a:gd name="T30" fmla="*/ 1482 w 1482"/>
                <a:gd name="T31" fmla="*/ 229 h 253"/>
                <a:gd name="T32" fmla="*/ 1458 w 1482"/>
                <a:gd name="T33" fmla="*/ 205 h 253"/>
                <a:gd name="T34" fmla="*/ 1174 w 1482"/>
                <a:gd name="T35" fmla="*/ 205 h 253"/>
                <a:gd name="T36" fmla="*/ 1174 w 1482"/>
                <a:gd name="T37" fmla="*/ 152 h 253"/>
                <a:gd name="T38" fmla="*/ 1125 w 1482"/>
                <a:gd name="T39" fmla="*/ 102 h 253"/>
                <a:gd name="T40" fmla="*/ 1123 w 1482"/>
                <a:gd name="T41" fmla="*/ 102 h 253"/>
                <a:gd name="T42" fmla="*/ 1123 w 1482"/>
                <a:gd name="T43" fmla="*/ 48 h 253"/>
                <a:gd name="T44" fmla="*/ 1458 w 1482"/>
                <a:gd name="T45" fmla="*/ 48 h 253"/>
                <a:gd name="T46" fmla="*/ 355 w 1482"/>
                <a:gd name="T47" fmla="*/ 152 h 253"/>
                <a:gd name="T48" fmla="*/ 357 w 1482"/>
                <a:gd name="T49" fmla="*/ 150 h 253"/>
                <a:gd name="T50" fmla="*/ 408 w 1482"/>
                <a:gd name="T51" fmla="*/ 150 h 253"/>
                <a:gd name="T52" fmla="*/ 410 w 1482"/>
                <a:gd name="T53" fmla="*/ 152 h 253"/>
                <a:gd name="T54" fmla="*/ 410 w 1482"/>
                <a:gd name="T55" fmla="*/ 205 h 253"/>
                <a:gd name="T56" fmla="*/ 355 w 1482"/>
                <a:gd name="T57" fmla="*/ 205 h 253"/>
                <a:gd name="T58" fmla="*/ 355 w 1482"/>
                <a:gd name="T59" fmla="*/ 152 h 253"/>
                <a:gd name="T60" fmla="*/ 1126 w 1482"/>
                <a:gd name="T61" fmla="*/ 152 h 253"/>
                <a:gd name="T62" fmla="*/ 1126 w 1482"/>
                <a:gd name="T63" fmla="*/ 205 h 253"/>
                <a:gd name="T64" fmla="*/ 1072 w 1482"/>
                <a:gd name="T65" fmla="*/ 205 h 253"/>
                <a:gd name="T66" fmla="*/ 1072 w 1482"/>
                <a:gd name="T67" fmla="*/ 152 h 253"/>
                <a:gd name="T68" fmla="*/ 1074 w 1482"/>
                <a:gd name="T69" fmla="*/ 150 h 253"/>
                <a:gd name="T70" fmla="*/ 1125 w 1482"/>
                <a:gd name="T71" fmla="*/ 150 h 253"/>
                <a:gd name="T72" fmla="*/ 1126 w 1482"/>
                <a:gd name="T73" fmla="*/ 152 h 253"/>
                <a:gd name="T74" fmla="*/ 1075 w 1482"/>
                <a:gd name="T75" fmla="*/ 102 h 253"/>
                <a:gd name="T76" fmla="*/ 1074 w 1482"/>
                <a:gd name="T77" fmla="*/ 102 h 253"/>
                <a:gd name="T78" fmla="*/ 1024 w 1482"/>
                <a:gd name="T79" fmla="*/ 152 h 253"/>
                <a:gd name="T80" fmla="*/ 1024 w 1482"/>
                <a:gd name="T81" fmla="*/ 205 h 253"/>
                <a:gd name="T82" fmla="*/ 458 w 1482"/>
                <a:gd name="T83" fmla="*/ 205 h 253"/>
                <a:gd name="T84" fmla="*/ 458 w 1482"/>
                <a:gd name="T85" fmla="*/ 152 h 253"/>
                <a:gd name="T86" fmla="*/ 408 w 1482"/>
                <a:gd name="T87" fmla="*/ 102 h 253"/>
                <a:gd name="T88" fmla="*/ 406 w 1482"/>
                <a:gd name="T89" fmla="*/ 102 h 253"/>
                <a:gd name="T90" fmla="*/ 406 w 1482"/>
                <a:gd name="T91" fmla="*/ 48 h 253"/>
                <a:gd name="T92" fmla="*/ 1075 w 1482"/>
                <a:gd name="T93" fmla="*/ 48 h 253"/>
                <a:gd name="T94" fmla="*/ 1075 w 1482"/>
                <a:gd name="T95" fmla="*/ 102 h 253"/>
                <a:gd name="T96" fmla="*/ 1075 w 1482"/>
                <a:gd name="T97" fmla="*/ 102 h 253"/>
                <a:gd name="T98" fmla="*/ 1075 w 1482"/>
                <a:gd name="T99" fmla="*/ 10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2" h="253">
                  <a:moveTo>
                    <a:pt x="1458" y="48"/>
                  </a:moveTo>
                  <a:cubicBezTo>
                    <a:pt x="1471" y="48"/>
                    <a:pt x="1482" y="37"/>
                    <a:pt x="1482" y="24"/>
                  </a:cubicBezTo>
                  <a:cubicBezTo>
                    <a:pt x="1482" y="11"/>
                    <a:pt x="1471" y="0"/>
                    <a:pt x="145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58" y="48"/>
                    <a:pt x="358" y="48"/>
                    <a:pt x="358" y="48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357" y="102"/>
                    <a:pt x="357" y="102"/>
                    <a:pt x="357" y="102"/>
                  </a:cubicBezTo>
                  <a:cubicBezTo>
                    <a:pt x="329" y="102"/>
                    <a:pt x="307" y="124"/>
                    <a:pt x="307" y="152"/>
                  </a:cubicBezTo>
                  <a:cubicBezTo>
                    <a:pt x="307" y="205"/>
                    <a:pt x="307" y="205"/>
                    <a:pt x="307" y="205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11" y="205"/>
                    <a:pt x="0" y="215"/>
                    <a:pt x="0" y="229"/>
                  </a:cubicBezTo>
                  <a:cubicBezTo>
                    <a:pt x="0" y="242"/>
                    <a:pt x="11" y="253"/>
                    <a:pt x="24" y="253"/>
                  </a:cubicBezTo>
                  <a:cubicBezTo>
                    <a:pt x="1458" y="253"/>
                    <a:pt x="1458" y="253"/>
                    <a:pt x="1458" y="253"/>
                  </a:cubicBezTo>
                  <a:cubicBezTo>
                    <a:pt x="1471" y="253"/>
                    <a:pt x="1482" y="242"/>
                    <a:pt x="1482" y="229"/>
                  </a:cubicBezTo>
                  <a:cubicBezTo>
                    <a:pt x="1482" y="215"/>
                    <a:pt x="1471" y="205"/>
                    <a:pt x="1458" y="205"/>
                  </a:cubicBezTo>
                  <a:cubicBezTo>
                    <a:pt x="1174" y="205"/>
                    <a:pt x="1174" y="205"/>
                    <a:pt x="1174" y="205"/>
                  </a:cubicBezTo>
                  <a:cubicBezTo>
                    <a:pt x="1174" y="152"/>
                    <a:pt x="1174" y="152"/>
                    <a:pt x="1174" y="152"/>
                  </a:cubicBezTo>
                  <a:cubicBezTo>
                    <a:pt x="1174" y="124"/>
                    <a:pt x="1152" y="102"/>
                    <a:pt x="1125" y="102"/>
                  </a:cubicBezTo>
                  <a:cubicBezTo>
                    <a:pt x="1123" y="102"/>
                    <a:pt x="1123" y="102"/>
                    <a:pt x="1123" y="102"/>
                  </a:cubicBezTo>
                  <a:cubicBezTo>
                    <a:pt x="1123" y="48"/>
                    <a:pt x="1123" y="48"/>
                    <a:pt x="1123" y="48"/>
                  </a:cubicBezTo>
                  <a:lnTo>
                    <a:pt x="1458" y="48"/>
                  </a:lnTo>
                  <a:close/>
                  <a:moveTo>
                    <a:pt x="355" y="152"/>
                  </a:moveTo>
                  <a:cubicBezTo>
                    <a:pt x="355" y="151"/>
                    <a:pt x="356" y="150"/>
                    <a:pt x="357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9" y="150"/>
                    <a:pt x="410" y="151"/>
                    <a:pt x="410" y="152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355" y="205"/>
                    <a:pt x="355" y="205"/>
                    <a:pt x="355" y="205"/>
                  </a:cubicBezTo>
                  <a:lnTo>
                    <a:pt x="355" y="152"/>
                  </a:lnTo>
                  <a:close/>
                  <a:moveTo>
                    <a:pt x="1126" y="152"/>
                  </a:moveTo>
                  <a:cubicBezTo>
                    <a:pt x="1126" y="205"/>
                    <a:pt x="1126" y="205"/>
                    <a:pt x="1126" y="205"/>
                  </a:cubicBezTo>
                  <a:cubicBezTo>
                    <a:pt x="1072" y="205"/>
                    <a:pt x="1072" y="205"/>
                    <a:pt x="1072" y="205"/>
                  </a:cubicBezTo>
                  <a:cubicBezTo>
                    <a:pt x="1072" y="152"/>
                    <a:pt x="1072" y="152"/>
                    <a:pt x="1072" y="152"/>
                  </a:cubicBezTo>
                  <a:cubicBezTo>
                    <a:pt x="1072" y="151"/>
                    <a:pt x="1073" y="150"/>
                    <a:pt x="1074" y="150"/>
                  </a:cubicBezTo>
                  <a:cubicBezTo>
                    <a:pt x="1125" y="150"/>
                    <a:pt x="1125" y="150"/>
                    <a:pt x="1125" y="150"/>
                  </a:cubicBezTo>
                  <a:cubicBezTo>
                    <a:pt x="1126" y="150"/>
                    <a:pt x="1126" y="151"/>
                    <a:pt x="1126" y="152"/>
                  </a:cubicBezTo>
                  <a:close/>
                  <a:moveTo>
                    <a:pt x="1075" y="102"/>
                  </a:moveTo>
                  <a:cubicBezTo>
                    <a:pt x="1074" y="102"/>
                    <a:pt x="1074" y="102"/>
                    <a:pt x="1074" y="102"/>
                  </a:cubicBezTo>
                  <a:cubicBezTo>
                    <a:pt x="1046" y="102"/>
                    <a:pt x="1024" y="124"/>
                    <a:pt x="1024" y="152"/>
                  </a:cubicBezTo>
                  <a:cubicBezTo>
                    <a:pt x="1024" y="205"/>
                    <a:pt x="1024" y="205"/>
                    <a:pt x="1024" y="205"/>
                  </a:cubicBezTo>
                  <a:cubicBezTo>
                    <a:pt x="458" y="205"/>
                    <a:pt x="458" y="205"/>
                    <a:pt x="458" y="205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58" y="124"/>
                    <a:pt x="435" y="102"/>
                    <a:pt x="408" y="102"/>
                  </a:cubicBezTo>
                  <a:cubicBezTo>
                    <a:pt x="406" y="102"/>
                    <a:pt x="406" y="102"/>
                    <a:pt x="406" y="102"/>
                  </a:cubicBezTo>
                  <a:cubicBezTo>
                    <a:pt x="406" y="48"/>
                    <a:pt x="406" y="48"/>
                    <a:pt x="406" y="48"/>
                  </a:cubicBezTo>
                  <a:cubicBezTo>
                    <a:pt x="1075" y="48"/>
                    <a:pt x="1075" y="48"/>
                    <a:pt x="1075" y="48"/>
                  </a:cubicBezTo>
                  <a:lnTo>
                    <a:pt x="1075" y="102"/>
                  </a:lnTo>
                  <a:close/>
                  <a:moveTo>
                    <a:pt x="1075" y="102"/>
                  </a:moveTo>
                  <a:cubicBezTo>
                    <a:pt x="1075" y="102"/>
                    <a:pt x="1075" y="102"/>
                    <a:pt x="1075" y="10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547"/>
            <p:cNvSpPr>
              <a:spLocks noEditPoints="1"/>
            </p:cNvSpPr>
            <p:nvPr/>
          </p:nvSpPr>
          <p:spPr bwMode="auto">
            <a:xfrm>
              <a:off x="12471400" y="8856663"/>
              <a:ext cx="2232025" cy="209550"/>
            </a:xfrm>
            <a:custGeom>
              <a:avLst/>
              <a:gdLst>
                <a:gd name="T0" fmla="*/ 485 w 509"/>
                <a:gd name="T1" fmla="*/ 0 h 48"/>
                <a:gd name="T2" fmla="*/ 24 w 509"/>
                <a:gd name="T3" fmla="*/ 0 h 48"/>
                <a:gd name="T4" fmla="*/ 0 w 509"/>
                <a:gd name="T5" fmla="*/ 24 h 48"/>
                <a:gd name="T6" fmla="*/ 24 w 509"/>
                <a:gd name="T7" fmla="*/ 48 h 48"/>
                <a:gd name="T8" fmla="*/ 485 w 509"/>
                <a:gd name="T9" fmla="*/ 48 h 48"/>
                <a:gd name="T10" fmla="*/ 509 w 509"/>
                <a:gd name="T11" fmla="*/ 24 h 48"/>
                <a:gd name="T12" fmla="*/ 485 w 509"/>
                <a:gd name="T13" fmla="*/ 0 h 48"/>
                <a:gd name="T14" fmla="*/ 485 w 509"/>
                <a:gd name="T15" fmla="*/ 0 h 48"/>
                <a:gd name="T16" fmla="*/ 485 w 50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9" h="48">
                  <a:moveTo>
                    <a:pt x="48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98" y="48"/>
                    <a:pt x="509" y="37"/>
                    <a:pt x="509" y="24"/>
                  </a:cubicBezTo>
                  <a:cubicBezTo>
                    <a:pt x="509" y="11"/>
                    <a:pt x="498" y="0"/>
                    <a:pt x="485" y="0"/>
                  </a:cubicBezTo>
                  <a:close/>
                  <a:moveTo>
                    <a:pt x="485" y="0"/>
                  </a:moveTo>
                  <a:cubicBezTo>
                    <a:pt x="485" y="0"/>
                    <a:pt x="485" y="0"/>
                    <a:pt x="48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548"/>
            <p:cNvSpPr>
              <a:spLocks noEditPoints="1"/>
            </p:cNvSpPr>
            <p:nvPr/>
          </p:nvSpPr>
          <p:spPr bwMode="auto">
            <a:xfrm>
              <a:off x="11125200" y="8856663"/>
              <a:ext cx="1109662" cy="209550"/>
            </a:xfrm>
            <a:custGeom>
              <a:avLst/>
              <a:gdLst>
                <a:gd name="T0" fmla="*/ 229 w 253"/>
                <a:gd name="T1" fmla="*/ 0 h 48"/>
                <a:gd name="T2" fmla="*/ 24 w 253"/>
                <a:gd name="T3" fmla="*/ 0 h 48"/>
                <a:gd name="T4" fmla="*/ 0 w 253"/>
                <a:gd name="T5" fmla="*/ 24 h 48"/>
                <a:gd name="T6" fmla="*/ 24 w 253"/>
                <a:gd name="T7" fmla="*/ 48 h 48"/>
                <a:gd name="T8" fmla="*/ 229 w 253"/>
                <a:gd name="T9" fmla="*/ 48 h 48"/>
                <a:gd name="T10" fmla="*/ 253 w 253"/>
                <a:gd name="T11" fmla="*/ 24 h 48"/>
                <a:gd name="T12" fmla="*/ 229 w 253"/>
                <a:gd name="T13" fmla="*/ 0 h 48"/>
                <a:gd name="T14" fmla="*/ 229 w 253"/>
                <a:gd name="T15" fmla="*/ 0 h 48"/>
                <a:gd name="T16" fmla="*/ 229 w 25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48">
                  <a:moveTo>
                    <a:pt x="22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42" y="48"/>
                    <a:pt x="253" y="37"/>
                    <a:pt x="253" y="24"/>
                  </a:cubicBezTo>
                  <a:cubicBezTo>
                    <a:pt x="253" y="11"/>
                    <a:pt x="242" y="0"/>
                    <a:pt x="229" y="0"/>
                  </a:cubicBezTo>
                  <a:close/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549"/>
            <p:cNvSpPr>
              <a:spLocks noEditPoints="1"/>
            </p:cNvSpPr>
            <p:nvPr/>
          </p:nvSpPr>
          <p:spPr bwMode="auto">
            <a:xfrm>
              <a:off x="14939963" y="8856663"/>
              <a:ext cx="434975" cy="209550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9" y="48"/>
                    <a:pt x="99" y="37"/>
                    <a:pt x="99" y="24"/>
                  </a:cubicBezTo>
                  <a:cubicBezTo>
                    <a:pt x="99" y="11"/>
                    <a:pt x="89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2" name="Group 141"/>
          <p:cNvGrpSpPr>
            <a:grpSpLocks noChangeAspect="1"/>
          </p:cNvGrpSpPr>
          <p:nvPr/>
        </p:nvGrpSpPr>
        <p:grpSpPr>
          <a:xfrm>
            <a:off x="10106345" y="2564057"/>
            <a:ext cx="531841" cy="426720"/>
            <a:chOff x="9493251" y="3292476"/>
            <a:chExt cx="6497637" cy="5213350"/>
          </a:xfrm>
        </p:grpSpPr>
        <p:sp>
          <p:nvSpPr>
            <p:cNvPr id="143" name="Freeform: Shape 142"/>
            <p:cNvSpPr/>
            <p:nvPr/>
          </p:nvSpPr>
          <p:spPr>
            <a:xfrm>
              <a:off x="11291455" y="7772400"/>
              <a:ext cx="2895600" cy="623455"/>
            </a:xfrm>
            <a:custGeom>
              <a:avLst/>
              <a:gdLst>
                <a:gd name="connsiteX0" fmla="*/ 0 w 2895600"/>
                <a:gd name="connsiteY0" fmla="*/ 609600 h 623455"/>
                <a:gd name="connsiteX1" fmla="*/ 387927 w 2895600"/>
                <a:gd name="connsiteY1" fmla="*/ 318655 h 623455"/>
                <a:gd name="connsiteX2" fmla="*/ 1094509 w 2895600"/>
                <a:gd name="connsiteY2" fmla="*/ 55418 h 623455"/>
                <a:gd name="connsiteX3" fmla="*/ 1302327 w 2895600"/>
                <a:gd name="connsiteY3" fmla="*/ 0 h 623455"/>
                <a:gd name="connsiteX4" fmla="*/ 1704109 w 2895600"/>
                <a:gd name="connsiteY4" fmla="*/ 0 h 623455"/>
                <a:gd name="connsiteX5" fmla="*/ 2147454 w 2895600"/>
                <a:gd name="connsiteY5" fmla="*/ 207818 h 623455"/>
                <a:gd name="connsiteX6" fmla="*/ 2895600 w 2895600"/>
                <a:gd name="connsiteY6" fmla="*/ 595745 h 623455"/>
                <a:gd name="connsiteX7" fmla="*/ 1246909 w 2895600"/>
                <a:gd name="connsiteY7" fmla="*/ 623455 h 623455"/>
                <a:gd name="connsiteX8" fmla="*/ 221672 w 2895600"/>
                <a:gd name="connsiteY8" fmla="*/ 623455 h 623455"/>
                <a:gd name="connsiteX9" fmla="*/ 96981 w 2895600"/>
                <a:gd name="connsiteY9" fmla="*/ 471055 h 62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600" h="623455">
                  <a:moveTo>
                    <a:pt x="0" y="609600"/>
                  </a:moveTo>
                  <a:lnTo>
                    <a:pt x="387927" y="318655"/>
                  </a:lnTo>
                  <a:lnTo>
                    <a:pt x="1094509" y="55418"/>
                  </a:lnTo>
                  <a:lnTo>
                    <a:pt x="1302327" y="0"/>
                  </a:lnTo>
                  <a:lnTo>
                    <a:pt x="1704109" y="0"/>
                  </a:lnTo>
                  <a:lnTo>
                    <a:pt x="2147454" y="207818"/>
                  </a:lnTo>
                  <a:lnTo>
                    <a:pt x="2895600" y="595745"/>
                  </a:lnTo>
                  <a:lnTo>
                    <a:pt x="1246909" y="623455"/>
                  </a:lnTo>
                  <a:lnTo>
                    <a:pt x="221672" y="623455"/>
                  </a:lnTo>
                  <a:lnTo>
                    <a:pt x="96981" y="471055"/>
                  </a:lnTo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>
              <a:off x="10709563" y="5143500"/>
              <a:ext cx="439540" cy="43954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Oval 144"/>
            <p:cNvSpPr/>
            <p:nvPr/>
          </p:nvSpPr>
          <p:spPr>
            <a:xfrm>
              <a:off x="12499196" y="4285307"/>
              <a:ext cx="439540" cy="43954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14317780" y="5143500"/>
              <a:ext cx="439540" cy="43954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555"/>
            <p:cNvSpPr>
              <a:spLocks noEditPoints="1"/>
            </p:cNvSpPr>
            <p:nvPr/>
          </p:nvSpPr>
          <p:spPr bwMode="auto">
            <a:xfrm>
              <a:off x="9493251" y="3292476"/>
              <a:ext cx="6497637" cy="5213350"/>
            </a:xfrm>
            <a:custGeom>
              <a:avLst/>
              <a:gdLst>
                <a:gd name="T0" fmla="*/ 1174 w 1482"/>
                <a:gd name="T1" fmla="*/ 1036 h 1200"/>
                <a:gd name="T2" fmla="*/ 1370 w 1482"/>
                <a:gd name="T3" fmla="*/ 618 h 1200"/>
                <a:gd name="T4" fmla="*/ 1391 w 1482"/>
                <a:gd name="T5" fmla="*/ 575 h 1200"/>
                <a:gd name="T6" fmla="*/ 1174 w 1482"/>
                <a:gd name="T7" fmla="*/ 414 h 1200"/>
                <a:gd name="T8" fmla="*/ 1126 w 1482"/>
                <a:gd name="T9" fmla="*/ 229 h 1200"/>
                <a:gd name="T10" fmla="*/ 1076 w 1482"/>
                <a:gd name="T11" fmla="*/ 494 h 1200"/>
                <a:gd name="T12" fmla="*/ 920 w 1482"/>
                <a:gd name="T13" fmla="*/ 621 h 1200"/>
                <a:gd name="T14" fmla="*/ 1126 w 1482"/>
                <a:gd name="T15" fmla="*/ 556 h 1200"/>
                <a:gd name="T16" fmla="*/ 939 w 1482"/>
                <a:gd name="T17" fmla="*/ 1056 h 1200"/>
                <a:gd name="T18" fmla="*/ 765 w 1482"/>
                <a:gd name="T19" fmla="*/ 874 h 1200"/>
                <a:gd name="T20" fmla="*/ 961 w 1482"/>
                <a:gd name="T21" fmla="*/ 414 h 1200"/>
                <a:gd name="T22" fmla="*/ 982 w 1482"/>
                <a:gd name="T23" fmla="*/ 370 h 1200"/>
                <a:gd name="T24" fmla="*/ 765 w 1482"/>
                <a:gd name="T25" fmla="*/ 209 h 1200"/>
                <a:gd name="T26" fmla="*/ 717 w 1482"/>
                <a:gd name="T27" fmla="*/ 24 h 1200"/>
                <a:gd name="T28" fmla="*/ 666 w 1482"/>
                <a:gd name="T29" fmla="*/ 290 h 1200"/>
                <a:gd name="T30" fmla="*/ 511 w 1482"/>
                <a:gd name="T31" fmla="*/ 416 h 1200"/>
                <a:gd name="T32" fmla="*/ 717 w 1482"/>
                <a:gd name="T33" fmla="*/ 351 h 1200"/>
                <a:gd name="T34" fmla="*/ 666 w 1482"/>
                <a:gd name="T35" fmla="*/ 1007 h 1200"/>
                <a:gd name="T36" fmla="*/ 355 w 1482"/>
                <a:gd name="T37" fmla="*/ 1027 h 1200"/>
                <a:gd name="T38" fmla="*/ 551 w 1482"/>
                <a:gd name="T39" fmla="*/ 618 h 1200"/>
                <a:gd name="T40" fmla="*/ 572 w 1482"/>
                <a:gd name="T41" fmla="*/ 575 h 1200"/>
                <a:gd name="T42" fmla="*/ 355 w 1482"/>
                <a:gd name="T43" fmla="*/ 414 h 1200"/>
                <a:gd name="T44" fmla="*/ 307 w 1482"/>
                <a:gd name="T45" fmla="*/ 229 h 1200"/>
                <a:gd name="T46" fmla="*/ 256 w 1482"/>
                <a:gd name="T47" fmla="*/ 494 h 1200"/>
                <a:gd name="T48" fmla="*/ 101 w 1482"/>
                <a:gd name="T49" fmla="*/ 621 h 1200"/>
                <a:gd name="T50" fmla="*/ 307 w 1482"/>
                <a:gd name="T51" fmla="*/ 556 h 1200"/>
                <a:gd name="T52" fmla="*/ 24 w 1482"/>
                <a:gd name="T53" fmla="*/ 1152 h 1200"/>
                <a:gd name="T54" fmla="*/ 1458 w 1482"/>
                <a:gd name="T55" fmla="*/ 1200 h 1200"/>
                <a:gd name="T56" fmla="*/ 1150 w 1482"/>
                <a:gd name="T57" fmla="*/ 458 h 1200"/>
                <a:gd name="T58" fmla="*/ 1123 w 1482"/>
                <a:gd name="T59" fmla="*/ 485 h 1200"/>
                <a:gd name="T60" fmla="*/ 358 w 1482"/>
                <a:gd name="T61" fmla="*/ 485 h 1200"/>
                <a:gd name="T62" fmla="*/ 331 w 1482"/>
                <a:gd name="T63" fmla="*/ 458 h 1200"/>
                <a:gd name="T64" fmla="*/ 1123 w 1482"/>
                <a:gd name="T65" fmla="*/ 1149 h 1200"/>
                <a:gd name="T66" fmla="*/ 1177 w 1482"/>
                <a:gd name="T67" fmla="*/ 1125 h 1200"/>
                <a:gd name="T68" fmla="*/ 304 w 1482"/>
                <a:gd name="T69" fmla="*/ 1125 h 1200"/>
                <a:gd name="T70" fmla="*/ 358 w 1482"/>
                <a:gd name="T71" fmla="*/ 1149 h 1200"/>
                <a:gd name="T72" fmla="*/ 741 w 1482"/>
                <a:gd name="T73" fmla="*/ 1046 h 1200"/>
                <a:gd name="T74" fmla="*/ 474 w 1482"/>
                <a:gd name="T75" fmla="*/ 1152 h 1200"/>
                <a:gd name="T76" fmla="*/ 1085 w 1482"/>
                <a:gd name="T77" fmla="*/ 1072 h 1200"/>
                <a:gd name="T78" fmla="*/ 1075 w 1482"/>
                <a:gd name="T79" fmla="*/ 1133 h 1200"/>
                <a:gd name="T80" fmla="*/ 1085 w 1482"/>
                <a:gd name="T81" fmla="*/ 1072 h 1200"/>
                <a:gd name="T82" fmla="*/ 741 w 1482"/>
                <a:gd name="T83" fmla="*/ 307 h 1200"/>
                <a:gd name="T84" fmla="*/ 714 w 1482"/>
                <a:gd name="T85" fmla="*/ 946 h 1200"/>
                <a:gd name="T86" fmla="*/ 768 w 1482"/>
                <a:gd name="T87" fmla="*/ 1000 h 1200"/>
                <a:gd name="T88" fmla="*/ 714 w 1482"/>
                <a:gd name="T89" fmla="*/ 946 h 1200"/>
                <a:gd name="T90" fmla="*/ 406 w 1482"/>
                <a:gd name="T91" fmla="*/ 1133 h 1200"/>
                <a:gd name="T92" fmla="*/ 396 w 1482"/>
                <a:gd name="T93" fmla="*/ 1072 h 1200"/>
                <a:gd name="T94" fmla="*/ 258 w 1482"/>
                <a:gd name="T95" fmla="*/ 1105 h 1200"/>
                <a:gd name="T96" fmla="*/ 169 w 1482"/>
                <a:gd name="T97" fmla="*/ 1152 h 1200"/>
                <a:gd name="T98" fmla="*/ 1225 w 1482"/>
                <a:gd name="T99" fmla="*/ 1125 h 1200"/>
                <a:gd name="T100" fmla="*/ 1313 w 1482"/>
                <a:gd name="T101" fmla="*/ 1152 h 1200"/>
                <a:gd name="T102" fmla="*/ 1225 w 1482"/>
                <a:gd name="T103" fmla="*/ 1152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2" h="1200">
                  <a:moveTo>
                    <a:pt x="1458" y="1152"/>
                  </a:moveTo>
                  <a:cubicBezTo>
                    <a:pt x="1413" y="1152"/>
                    <a:pt x="1368" y="1128"/>
                    <a:pt x="1317" y="1100"/>
                  </a:cubicBezTo>
                  <a:cubicBezTo>
                    <a:pt x="1274" y="1076"/>
                    <a:pt x="1228" y="1051"/>
                    <a:pt x="1174" y="1036"/>
                  </a:cubicBezTo>
                  <a:cubicBezTo>
                    <a:pt x="1174" y="556"/>
                    <a:pt x="1174" y="556"/>
                    <a:pt x="1174" y="556"/>
                  </a:cubicBezTo>
                  <a:cubicBezTo>
                    <a:pt x="1185" y="552"/>
                    <a:pt x="1196" y="546"/>
                    <a:pt x="1204" y="538"/>
                  </a:cubicBezTo>
                  <a:cubicBezTo>
                    <a:pt x="1370" y="618"/>
                    <a:pt x="1370" y="618"/>
                    <a:pt x="1370" y="618"/>
                  </a:cubicBezTo>
                  <a:cubicBezTo>
                    <a:pt x="1373" y="620"/>
                    <a:pt x="1377" y="621"/>
                    <a:pt x="1380" y="621"/>
                  </a:cubicBezTo>
                  <a:cubicBezTo>
                    <a:pt x="1389" y="621"/>
                    <a:pt x="1398" y="616"/>
                    <a:pt x="1402" y="607"/>
                  </a:cubicBezTo>
                  <a:cubicBezTo>
                    <a:pt x="1408" y="595"/>
                    <a:pt x="1403" y="581"/>
                    <a:pt x="1391" y="575"/>
                  </a:cubicBezTo>
                  <a:cubicBezTo>
                    <a:pt x="1225" y="494"/>
                    <a:pt x="1225" y="494"/>
                    <a:pt x="1225" y="494"/>
                  </a:cubicBezTo>
                  <a:cubicBezTo>
                    <a:pt x="1225" y="491"/>
                    <a:pt x="1225" y="488"/>
                    <a:pt x="1225" y="485"/>
                  </a:cubicBezTo>
                  <a:cubicBezTo>
                    <a:pt x="1225" y="452"/>
                    <a:pt x="1204" y="424"/>
                    <a:pt x="1174" y="414"/>
                  </a:cubicBezTo>
                  <a:cubicBezTo>
                    <a:pt x="1174" y="229"/>
                    <a:pt x="1174" y="229"/>
                    <a:pt x="1174" y="229"/>
                  </a:cubicBezTo>
                  <a:cubicBezTo>
                    <a:pt x="1174" y="216"/>
                    <a:pt x="1163" y="205"/>
                    <a:pt x="1150" y="205"/>
                  </a:cubicBezTo>
                  <a:cubicBezTo>
                    <a:pt x="1137" y="205"/>
                    <a:pt x="1126" y="216"/>
                    <a:pt x="1126" y="229"/>
                  </a:cubicBezTo>
                  <a:cubicBezTo>
                    <a:pt x="1126" y="414"/>
                    <a:pt x="1126" y="414"/>
                    <a:pt x="1126" y="414"/>
                  </a:cubicBezTo>
                  <a:cubicBezTo>
                    <a:pt x="1096" y="424"/>
                    <a:pt x="1075" y="452"/>
                    <a:pt x="1075" y="485"/>
                  </a:cubicBezTo>
                  <a:cubicBezTo>
                    <a:pt x="1075" y="488"/>
                    <a:pt x="1075" y="491"/>
                    <a:pt x="1076" y="494"/>
                  </a:cubicBezTo>
                  <a:cubicBezTo>
                    <a:pt x="910" y="575"/>
                    <a:pt x="910" y="575"/>
                    <a:pt x="910" y="575"/>
                  </a:cubicBezTo>
                  <a:cubicBezTo>
                    <a:pt x="898" y="581"/>
                    <a:pt x="893" y="595"/>
                    <a:pt x="898" y="607"/>
                  </a:cubicBezTo>
                  <a:cubicBezTo>
                    <a:pt x="903" y="616"/>
                    <a:pt x="911" y="621"/>
                    <a:pt x="920" y="621"/>
                  </a:cubicBezTo>
                  <a:cubicBezTo>
                    <a:pt x="924" y="621"/>
                    <a:pt x="927" y="620"/>
                    <a:pt x="931" y="618"/>
                  </a:cubicBezTo>
                  <a:cubicBezTo>
                    <a:pt x="1097" y="538"/>
                    <a:pt x="1097" y="538"/>
                    <a:pt x="1097" y="538"/>
                  </a:cubicBezTo>
                  <a:cubicBezTo>
                    <a:pt x="1105" y="546"/>
                    <a:pt x="1115" y="552"/>
                    <a:pt x="1126" y="556"/>
                  </a:cubicBezTo>
                  <a:cubicBezTo>
                    <a:pt x="1126" y="1027"/>
                    <a:pt x="1126" y="1027"/>
                    <a:pt x="1126" y="1027"/>
                  </a:cubicBezTo>
                  <a:cubicBezTo>
                    <a:pt x="1113" y="1025"/>
                    <a:pt x="1099" y="1024"/>
                    <a:pt x="1085" y="1024"/>
                  </a:cubicBezTo>
                  <a:cubicBezTo>
                    <a:pt x="1037" y="1024"/>
                    <a:pt x="991" y="1034"/>
                    <a:pt x="939" y="1056"/>
                  </a:cubicBezTo>
                  <a:cubicBezTo>
                    <a:pt x="902" y="1036"/>
                    <a:pt x="861" y="1017"/>
                    <a:pt x="816" y="1007"/>
                  </a:cubicBezTo>
                  <a:cubicBezTo>
                    <a:pt x="816" y="946"/>
                    <a:pt x="816" y="946"/>
                    <a:pt x="816" y="946"/>
                  </a:cubicBezTo>
                  <a:cubicBezTo>
                    <a:pt x="816" y="913"/>
                    <a:pt x="795" y="884"/>
                    <a:pt x="765" y="874"/>
                  </a:cubicBezTo>
                  <a:cubicBezTo>
                    <a:pt x="765" y="351"/>
                    <a:pt x="765" y="351"/>
                    <a:pt x="765" y="351"/>
                  </a:cubicBezTo>
                  <a:cubicBezTo>
                    <a:pt x="776" y="347"/>
                    <a:pt x="786" y="341"/>
                    <a:pt x="794" y="333"/>
                  </a:cubicBezTo>
                  <a:cubicBezTo>
                    <a:pt x="961" y="414"/>
                    <a:pt x="961" y="414"/>
                    <a:pt x="961" y="414"/>
                  </a:cubicBezTo>
                  <a:cubicBezTo>
                    <a:pt x="964" y="415"/>
                    <a:pt x="967" y="416"/>
                    <a:pt x="971" y="416"/>
                  </a:cubicBezTo>
                  <a:cubicBezTo>
                    <a:pt x="980" y="416"/>
                    <a:pt x="988" y="411"/>
                    <a:pt x="993" y="402"/>
                  </a:cubicBezTo>
                  <a:cubicBezTo>
                    <a:pt x="998" y="391"/>
                    <a:pt x="993" y="376"/>
                    <a:pt x="982" y="370"/>
                  </a:cubicBezTo>
                  <a:cubicBezTo>
                    <a:pt x="815" y="290"/>
                    <a:pt x="815" y="290"/>
                    <a:pt x="815" y="290"/>
                  </a:cubicBezTo>
                  <a:cubicBezTo>
                    <a:pt x="816" y="286"/>
                    <a:pt x="816" y="283"/>
                    <a:pt x="816" y="280"/>
                  </a:cubicBezTo>
                  <a:cubicBezTo>
                    <a:pt x="816" y="247"/>
                    <a:pt x="795" y="219"/>
                    <a:pt x="765" y="209"/>
                  </a:cubicBezTo>
                  <a:cubicBezTo>
                    <a:pt x="765" y="24"/>
                    <a:pt x="765" y="24"/>
                    <a:pt x="765" y="24"/>
                  </a:cubicBezTo>
                  <a:cubicBezTo>
                    <a:pt x="765" y="11"/>
                    <a:pt x="754" y="0"/>
                    <a:pt x="741" y="0"/>
                  </a:cubicBezTo>
                  <a:cubicBezTo>
                    <a:pt x="728" y="0"/>
                    <a:pt x="717" y="11"/>
                    <a:pt x="717" y="24"/>
                  </a:cubicBezTo>
                  <a:cubicBezTo>
                    <a:pt x="717" y="209"/>
                    <a:pt x="717" y="209"/>
                    <a:pt x="717" y="209"/>
                  </a:cubicBezTo>
                  <a:cubicBezTo>
                    <a:pt x="687" y="219"/>
                    <a:pt x="666" y="247"/>
                    <a:pt x="666" y="280"/>
                  </a:cubicBezTo>
                  <a:cubicBezTo>
                    <a:pt x="666" y="283"/>
                    <a:pt x="666" y="286"/>
                    <a:pt x="666" y="290"/>
                  </a:cubicBezTo>
                  <a:cubicBezTo>
                    <a:pt x="500" y="370"/>
                    <a:pt x="500" y="370"/>
                    <a:pt x="500" y="370"/>
                  </a:cubicBezTo>
                  <a:cubicBezTo>
                    <a:pt x="488" y="376"/>
                    <a:pt x="483" y="391"/>
                    <a:pt x="489" y="402"/>
                  </a:cubicBezTo>
                  <a:cubicBezTo>
                    <a:pt x="493" y="411"/>
                    <a:pt x="502" y="416"/>
                    <a:pt x="511" y="416"/>
                  </a:cubicBezTo>
                  <a:cubicBezTo>
                    <a:pt x="514" y="416"/>
                    <a:pt x="518" y="415"/>
                    <a:pt x="521" y="414"/>
                  </a:cubicBezTo>
                  <a:cubicBezTo>
                    <a:pt x="687" y="333"/>
                    <a:pt x="687" y="333"/>
                    <a:pt x="687" y="333"/>
                  </a:cubicBezTo>
                  <a:cubicBezTo>
                    <a:pt x="695" y="341"/>
                    <a:pt x="706" y="347"/>
                    <a:pt x="717" y="351"/>
                  </a:cubicBezTo>
                  <a:cubicBezTo>
                    <a:pt x="717" y="874"/>
                    <a:pt x="717" y="874"/>
                    <a:pt x="717" y="874"/>
                  </a:cubicBezTo>
                  <a:cubicBezTo>
                    <a:pt x="687" y="884"/>
                    <a:pt x="666" y="913"/>
                    <a:pt x="666" y="946"/>
                  </a:cubicBezTo>
                  <a:cubicBezTo>
                    <a:pt x="666" y="1007"/>
                    <a:pt x="666" y="1007"/>
                    <a:pt x="666" y="1007"/>
                  </a:cubicBezTo>
                  <a:cubicBezTo>
                    <a:pt x="620" y="1017"/>
                    <a:pt x="580" y="1036"/>
                    <a:pt x="543" y="1056"/>
                  </a:cubicBezTo>
                  <a:cubicBezTo>
                    <a:pt x="491" y="1034"/>
                    <a:pt x="445" y="1024"/>
                    <a:pt x="396" y="1024"/>
                  </a:cubicBezTo>
                  <a:cubicBezTo>
                    <a:pt x="382" y="1024"/>
                    <a:pt x="368" y="1025"/>
                    <a:pt x="355" y="1027"/>
                  </a:cubicBezTo>
                  <a:cubicBezTo>
                    <a:pt x="355" y="556"/>
                    <a:pt x="355" y="556"/>
                    <a:pt x="355" y="556"/>
                  </a:cubicBezTo>
                  <a:cubicBezTo>
                    <a:pt x="366" y="552"/>
                    <a:pt x="376" y="546"/>
                    <a:pt x="385" y="538"/>
                  </a:cubicBezTo>
                  <a:cubicBezTo>
                    <a:pt x="551" y="618"/>
                    <a:pt x="551" y="618"/>
                    <a:pt x="551" y="618"/>
                  </a:cubicBezTo>
                  <a:cubicBezTo>
                    <a:pt x="554" y="620"/>
                    <a:pt x="558" y="621"/>
                    <a:pt x="561" y="621"/>
                  </a:cubicBezTo>
                  <a:cubicBezTo>
                    <a:pt x="570" y="621"/>
                    <a:pt x="579" y="616"/>
                    <a:pt x="583" y="607"/>
                  </a:cubicBezTo>
                  <a:cubicBezTo>
                    <a:pt x="589" y="595"/>
                    <a:pt x="584" y="581"/>
                    <a:pt x="572" y="575"/>
                  </a:cubicBezTo>
                  <a:cubicBezTo>
                    <a:pt x="406" y="494"/>
                    <a:pt x="406" y="494"/>
                    <a:pt x="406" y="494"/>
                  </a:cubicBezTo>
                  <a:cubicBezTo>
                    <a:pt x="406" y="491"/>
                    <a:pt x="406" y="488"/>
                    <a:pt x="406" y="485"/>
                  </a:cubicBezTo>
                  <a:cubicBezTo>
                    <a:pt x="406" y="452"/>
                    <a:pt x="385" y="424"/>
                    <a:pt x="355" y="414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355" y="216"/>
                    <a:pt x="344" y="205"/>
                    <a:pt x="331" y="205"/>
                  </a:cubicBezTo>
                  <a:cubicBezTo>
                    <a:pt x="318" y="205"/>
                    <a:pt x="307" y="216"/>
                    <a:pt x="307" y="229"/>
                  </a:cubicBezTo>
                  <a:cubicBezTo>
                    <a:pt x="307" y="414"/>
                    <a:pt x="307" y="414"/>
                    <a:pt x="307" y="414"/>
                  </a:cubicBezTo>
                  <a:cubicBezTo>
                    <a:pt x="277" y="424"/>
                    <a:pt x="256" y="452"/>
                    <a:pt x="256" y="485"/>
                  </a:cubicBezTo>
                  <a:cubicBezTo>
                    <a:pt x="256" y="488"/>
                    <a:pt x="256" y="491"/>
                    <a:pt x="256" y="494"/>
                  </a:cubicBezTo>
                  <a:cubicBezTo>
                    <a:pt x="90" y="575"/>
                    <a:pt x="90" y="575"/>
                    <a:pt x="90" y="575"/>
                  </a:cubicBezTo>
                  <a:cubicBezTo>
                    <a:pt x="78" y="581"/>
                    <a:pt x="73" y="595"/>
                    <a:pt x="79" y="607"/>
                  </a:cubicBezTo>
                  <a:cubicBezTo>
                    <a:pt x="83" y="616"/>
                    <a:pt x="92" y="621"/>
                    <a:pt x="101" y="621"/>
                  </a:cubicBezTo>
                  <a:cubicBezTo>
                    <a:pt x="104" y="621"/>
                    <a:pt x="108" y="620"/>
                    <a:pt x="111" y="618"/>
                  </a:cubicBezTo>
                  <a:cubicBezTo>
                    <a:pt x="277" y="538"/>
                    <a:pt x="277" y="538"/>
                    <a:pt x="277" y="538"/>
                  </a:cubicBezTo>
                  <a:cubicBezTo>
                    <a:pt x="286" y="546"/>
                    <a:pt x="296" y="552"/>
                    <a:pt x="307" y="556"/>
                  </a:cubicBezTo>
                  <a:cubicBezTo>
                    <a:pt x="307" y="1036"/>
                    <a:pt x="307" y="1036"/>
                    <a:pt x="307" y="1036"/>
                  </a:cubicBezTo>
                  <a:cubicBezTo>
                    <a:pt x="254" y="1051"/>
                    <a:pt x="207" y="1076"/>
                    <a:pt x="165" y="1100"/>
                  </a:cubicBezTo>
                  <a:cubicBezTo>
                    <a:pt x="113" y="1128"/>
                    <a:pt x="69" y="1152"/>
                    <a:pt x="24" y="1152"/>
                  </a:cubicBezTo>
                  <a:cubicBezTo>
                    <a:pt x="11" y="1152"/>
                    <a:pt x="0" y="1163"/>
                    <a:pt x="0" y="1176"/>
                  </a:cubicBezTo>
                  <a:cubicBezTo>
                    <a:pt x="0" y="1189"/>
                    <a:pt x="11" y="1200"/>
                    <a:pt x="24" y="1200"/>
                  </a:cubicBezTo>
                  <a:cubicBezTo>
                    <a:pt x="1458" y="1200"/>
                    <a:pt x="1458" y="1200"/>
                    <a:pt x="1458" y="1200"/>
                  </a:cubicBezTo>
                  <a:cubicBezTo>
                    <a:pt x="1471" y="1200"/>
                    <a:pt x="1482" y="1189"/>
                    <a:pt x="1482" y="1176"/>
                  </a:cubicBezTo>
                  <a:cubicBezTo>
                    <a:pt x="1482" y="1163"/>
                    <a:pt x="1471" y="1152"/>
                    <a:pt x="1458" y="1152"/>
                  </a:cubicBezTo>
                  <a:close/>
                  <a:moveTo>
                    <a:pt x="1150" y="458"/>
                  </a:moveTo>
                  <a:cubicBezTo>
                    <a:pt x="1165" y="458"/>
                    <a:pt x="1177" y="470"/>
                    <a:pt x="1177" y="485"/>
                  </a:cubicBezTo>
                  <a:cubicBezTo>
                    <a:pt x="1177" y="500"/>
                    <a:pt x="1165" y="512"/>
                    <a:pt x="1150" y="512"/>
                  </a:cubicBezTo>
                  <a:cubicBezTo>
                    <a:pt x="1135" y="512"/>
                    <a:pt x="1123" y="500"/>
                    <a:pt x="1123" y="485"/>
                  </a:cubicBezTo>
                  <a:cubicBezTo>
                    <a:pt x="1123" y="470"/>
                    <a:pt x="1135" y="458"/>
                    <a:pt x="1150" y="458"/>
                  </a:cubicBezTo>
                  <a:close/>
                  <a:moveTo>
                    <a:pt x="331" y="458"/>
                  </a:moveTo>
                  <a:cubicBezTo>
                    <a:pt x="346" y="458"/>
                    <a:pt x="358" y="470"/>
                    <a:pt x="358" y="485"/>
                  </a:cubicBezTo>
                  <a:cubicBezTo>
                    <a:pt x="358" y="500"/>
                    <a:pt x="346" y="512"/>
                    <a:pt x="331" y="512"/>
                  </a:cubicBezTo>
                  <a:cubicBezTo>
                    <a:pt x="316" y="512"/>
                    <a:pt x="304" y="500"/>
                    <a:pt x="304" y="485"/>
                  </a:cubicBezTo>
                  <a:cubicBezTo>
                    <a:pt x="304" y="470"/>
                    <a:pt x="316" y="458"/>
                    <a:pt x="331" y="458"/>
                  </a:cubicBezTo>
                  <a:close/>
                  <a:moveTo>
                    <a:pt x="1177" y="1152"/>
                  </a:moveTo>
                  <a:cubicBezTo>
                    <a:pt x="1150" y="1152"/>
                    <a:pt x="1150" y="1152"/>
                    <a:pt x="1150" y="1152"/>
                  </a:cubicBezTo>
                  <a:cubicBezTo>
                    <a:pt x="1141" y="1152"/>
                    <a:pt x="1132" y="1151"/>
                    <a:pt x="1123" y="1149"/>
                  </a:cubicBezTo>
                  <a:cubicBezTo>
                    <a:pt x="1123" y="1125"/>
                    <a:pt x="1123" y="1125"/>
                    <a:pt x="1123" y="1125"/>
                  </a:cubicBezTo>
                  <a:cubicBezTo>
                    <a:pt x="1123" y="1110"/>
                    <a:pt x="1135" y="1098"/>
                    <a:pt x="1150" y="1098"/>
                  </a:cubicBezTo>
                  <a:cubicBezTo>
                    <a:pt x="1165" y="1098"/>
                    <a:pt x="1177" y="1110"/>
                    <a:pt x="1177" y="1125"/>
                  </a:cubicBezTo>
                  <a:lnTo>
                    <a:pt x="1177" y="1152"/>
                  </a:lnTo>
                  <a:close/>
                  <a:moveTo>
                    <a:pt x="304" y="1152"/>
                  </a:moveTo>
                  <a:cubicBezTo>
                    <a:pt x="304" y="1125"/>
                    <a:pt x="304" y="1125"/>
                    <a:pt x="304" y="1125"/>
                  </a:cubicBezTo>
                  <a:cubicBezTo>
                    <a:pt x="304" y="1110"/>
                    <a:pt x="316" y="1098"/>
                    <a:pt x="331" y="1098"/>
                  </a:cubicBezTo>
                  <a:cubicBezTo>
                    <a:pt x="346" y="1098"/>
                    <a:pt x="358" y="1110"/>
                    <a:pt x="358" y="1125"/>
                  </a:cubicBezTo>
                  <a:cubicBezTo>
                    <a:pt x="358" y="1149"/>
                    <a:pt x="358" y="1149"/>
                    <a:pt x="358" y="1149"/>
                  </a:cubicBezTo>
                  <a:cubicBezTo>
                    <a:pt x="349" y="1151"/>
                    <a:pt x="340" y="1152"/>
                    <a:pt x="331" y="1152"/>
                  </a:cubicBezTo>
                  <a:lnTo>
                    <a:pt x="304" y="1152"/>
                  </a:lnTo>
                  <a:close/>
                  <a:moveTo>
                    <a:pt x="741" y="1046"/>
                  </a:moveTo>
                  <a:cubicBezTo>
                    <a:pt x="831" y="1046"/>
                    <a:pt x="902" y="1089"/>
                    <a:pt x="971" y="1130"/>
                  </a:cubicBezTo>
                  <a:cubicBezTo>
                    <a:pt x="983" y="1138"/>
                    <a:pt x="995" y="1145"/>
                    <a:pt x="1008" y="1152"/>
                  </a:cubicBezTo>
                  <a:cubicBezTo>
                    <a:pt x="474" y="1152"/>
                    <a:pt x="474" y="1152"/>
                    <a:pt x="474" y="1152"/>
                  </a:cubicBezTo>
                  <a:cubicBezTo>
                    <a:pt x="486" y="1145"/>
                    <a:pt x="499" y="1138"/>
                    <a:pt x="511" y="1130"/>
                  </a:cubicBezTo>
                  <a:cubicBezTo>
                    <a:pt x="580" y="1089"/>
                    <a:pt x="651" y="1046"/>
                    <a:pt x="741" y="1046"/>
                  </a:cubicBezTo>
                  <a:close/>
                  <a:moveTo>
                    <a:pt x="1085" y="1072"/>
                  </a:moveTo>
                  <a:cubicBezTo>
                    <a:pt x="1089" y="1072"/>
                    <a:pt x="1093" y="1072"/>
                    <a:pt x="1096" y="1072"/>
                  </a:cubicBezTo>
                  <a:cubicBezTo>
                    <a:pt x="1083" y="1086"/>
                    <a:pt x="1075" y="1104"/>
                    <a:pt x="1075" y="1125"/>
                  </a:cubicBezTo>
                  <a:cubicBezTo>
                    <a:pt x="1075" y="1133"/>
                    <a:pt x="1075" y="1133"/>
                    <a:pt x="1075" y="1133"/>
                  </a:cubicBezTo>
                  <a:cubicBezTo>
                    <a:pt x="1050" y="1121"/>
                    <a:pt x="1023" y="1106"/>
                    <a:pt x="995" y="1089"/>
                  </a:cubicBezTo>
                  <a:cubicBezTo>
                    <a:pt x="994" y="1088"/>
                    <a:pt x="993" y="1088"/>
                    <a:pt x="993" y="1087"/>
                  </a:cubicBezTo>
                  <a:cubicBezTo>
                    <a:pt x="1025" y="1077"/>
                    <a:pt x="1055" y="1072"/>
                    <a:pt x="1085" y="1072"/>
                  </a:cubicBezTo>
                  <a:close/>
                  <a:moveTo>
                    <a:pt x="741" y="253"/>
                  </a:moveTo>
                  <a:cubicBezTo>
                    <a:pt x="756" y="253"/>
                    <a:pt x="768" y="265"/>
                    <a:pt x="768" y="280"/>
                  </a:cubicBezTo>
                  <a:cubicBezTo>
                    <a:pt x="768" y="295"/>
                    <a:pt x="756" y="307"/>
                    <a:pt x="741" y="307"/>
                  </a:cubicBezTo>
                  <a:cubicBezTo>
                    <a:pt x="726" y="307"/>
                    <a:pt x="714" y="295"/>
                    <a:pt x="714" y="280"/>
                  </a:cubicBezTo>
                  <a:cubicBezTo>
                    <a:pt x="714" y="265"/>
                    <a:pt x="726" y="253"/>
                    <a:pt x="741" y="253"/>
                  </a:cubicBezTo>
                  <a:close/>
                  <a:moveTo>
                    <a:pt x="714" y="946"/>
                  </a:moveTo>
                  <a:cubicBezTo>
                    <a:pt x="714" y="931"/>
                    <a:pt x="726" y="918"/>
                    <a:pt x="741" y="918"/>
                  </a:cubicBezTo>
                  <a:cubicBezTo>
                    <a:pt x="756" y="918"/>
                    <a:pt x="768" y="931"/>
                    <a:pt x="768" y="946"/>
                  </a:cubicBezTo>
                  <a:cubicBezTo>
                    <a:pt x="768" y="1000"/>
                    <a:pt x="768" y="1000"/>
                    <a:pt x="768" y="1000"/>
                  </a:cubicBezTo>
                  <a:cubicBezTo>
                    <a:pt x="759" y="999"/>
                    <a:pt x="750" y="998"/>
                    <a:pt x="741" y="998"/>
                  </a:cubicBezTo>
                  <a:cubicBezTo>
                    <a:pt x="732" y="998"/>
                    <a:pt x="723" y="999"/>
                    <a:pt x="714" y="1000"/>
                  </a:cubicBezTo>
                  <a:lnTo>
                    <a:pt x="714" y="946"/>
                  </a:lnTo>
                  <a:close/>
                  <a:moveTo>
                    <a:pt x="489" y="1087"/>
                  </a:moveTo>
                  <a:cubicBezTo>
                    <a:pt x="488" y="1088"/>
                    <a:pt x="487" y="1088"/>
                    <a:pt x="486" y="1089"/>
                  </a:cubicBezTo>
                  <a:cubicBezTo>
                    <a:pt x="458" y="1106"/>
                    <a:pt x="432" y="1122"/>
                    <a:pt x="406" y="1133"/>
                  </a:cubicBezTo>
                  <a:cubicBezTo>
                    <a:pt x="406" y="1125"/>
                    <a:pt x="406" y="1125"/>
                    <a:pt x="406" y="1125"/>
                  </a:cubicBezTo>
                  <a:cubicBezTo>
                    <a:pt x="406" y="1104"/>
                    <a:pt x="398" y="1086"/>
                    <a:pt x="385" y="1072"/>
                  </a:cubicBezTo>
                  <a:cubicBezTo>
                    <a:pt x="389" y="1072"/>
                    <a:pt x="392" y="1072"/>
                    <a:pt x="396" y="1072"/>
                  </a:cubicBezTo>
                  <a:cubicBezTo>
                    <a:pt x="427" y="1072"/>
                    <a:pt x="457" y="1077"/>
                    <a:pt x="489" y="1087"/>
                  </a:cubicBezTo>
                  <a:close/>
                  <a:moveTo>
                    <a:pt x="188" y="1142"/>
                  </a:moveTo>
                  <a:cubicBezTo>
                    <a:pt x="211" y="1129"/>
                    <a:pt x="234" y="1116"/>
                    <a:pt x="258" y="1105"/>
                  </a:cubicBezTo>
                  <a:cubicBezTo>
                    <a:pt x="257" y="1111"/>
                    <a:pt x="256" y="1118"/>
                    <a:pt x="256" y="1125"/>
                  </a:cubicBezTo>
                  <a:cubicBezTo>
                    <a:pt x="256" y="1152"/>
                    <a:pt x="256" y="1152"/>
                    <a:pt x="256" y="1152"/>
                  </a:cubicBezTo>
                  <a:cubicBezTo>
                    <a:pt x="169" y="1152"/>
                    <a:pt x="169" y="1152"/>
                    <a:pt x="169" y="1152"/>
                  </a:cubicBezTo>
                  <a:cubicBezTo>
                    <a:pt x="175" y="1149"/>
                    <a:pt x="181" y="1145"/>
                    <a:pt x="188" y="1142"/>
                  </a:cubicBezTo>
                  <a:close/>
                  <a:moveTo>
                    <a:pt x="1225" y="1152"/>
                  </a:moveTo>
                  <a:cubicBezTo>
                    <a:pt x="1225" y="1125"/>
                    <a:pt x="1225" y="1125"/>
                    <a:pt x="1225" y="1125"/>
                  </a:cubicBezTo>
                  <a:cubicBezTo>
                    <a:pt x="1225" y="1118"/>
                    <a:pt x="1224" y="1111"/>
                    <a:pt x="1223" y="1105"/>
                  </a:cubicBezTo>
                  <a:cubicBezTo>
                    <a:pt x="1247" y="1116"/>
                    <a:pt x="1271" y="1129"/>
                    <a:pt x="1294" y="1142"/>
                  </a:cubicBezTo>
                  <a:cubicBezTo>
                    <a:pt x="1300" y="1145"/>
                    <a:pt x="1306" y="1149"/>
                    <a:pt x="1313" y="1152"/>
                  </a:cubicBezTo>
                  <a:lnTo>
                    <a:pt x="1225" y="1152"/>
                  </a:lnTo>
                  <a:close/>
                  <a:moveTo>
                    <a:pt x="1225" y="1152"/>
                  </a:moveTo>
                  <a:cubicBezTo>
                    <a:pt x="1225" y="1152"/>
                    <a:pt x="1225" y="1152"/>
                    <a:pt x="1225" y="115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8" name="Group 147"/>
          <p:cNvGrpSpPr>
            <a:grpSpLocks noChangeAspect="1"/>
          </p:cNvGrpSpPr>
          <p:nvPr/>
        </p:nvGrpSpPr>
        <p:grpSpPr>
          <a:xfrm>
            <a:off x="4088805" y="3796541"/>
            <a:ext cx="430720" cy="426720"/>
            <a:chOff x="9144000" y="2184400"/>
            <a:chExt cx="7178675" cy="7112000"/>
          </a:xfrm>
        </p:grpSpPr>
        <p:sp>
          <p:nvSpPr>
            <p:cNvPr id="149" name="Freeform: Shape 148"/>
            <p:cNvSpPr/>
            <p:nvPr/>
          </p:nvSpPr>
          <p:spPr>
            <a:xfrm>
              <a:off x="11130623" y="3062407"/>
              <a:ext cx="4184857" cy="5381384"/>
            </a:xfrm>
            <a:custGeom>
              <a:avLst/>
              <a:gdLst>
                <a:gd name="connsiteX0" fmla="*/ 1494165 w 4184857"/>
                <a:gd name="connsiteY0" fmla="*/ 0 h 5381384"/>
                <a:gd name="connsiteX1" fmla="*/ 4184857 w 4184857"/>
                <a:gd name="connsiteY1" fmla="*/ 2690692 h 5381384"/>
                <a:gd name="connsiteX2" fmla="*/ 1494165 w 4184857"/>
                <a:gd name="connsiteY2" fmla="*/ 5381384 h 5381384"/>
                <a:gd name="connsiteX3" fmla="*/ 694036 w 4184857"/>
                <a:gd name="connsiteY3" fmla="*/ 5260416 h 5381384"/>
                <a:gd name="connsiteX4" fmla="*/ 630095 w 4184857"/>
                <a:gd name="connsiteY4" fmla="*/ 5237014 h 5381384"/>
                <a:gd name="connsiteX5" fmla="*/ 756577 w 4184857"/>
                <a:gd name="connsiteY5" fmla="*/ 4806974 h 5381384"/>
                <a:gd name="connsiteX6" fmla="*/ 618032 w 4184857"/>
                <a:gd name="connsiteY6" fmla="*/ 4197374 h 5381384"/>
                <a:gd name="connsiteX7" fmla="*/ 216250 w 4184857"/>
                <a:gd name="connsiteY7" fmla="*/ 3740174 h 5381384"/>
                <a:gd name="connsiteX8" fmla="*/ 49995 w 4184857"/>
                <a:gd name="connsiteY8" fmla="*/ 3615483 h 5381384"/>
                <a:gd name="connsiteX9" fmla="*/ 0 w 4184857"/>
                <a:gd name="connsiteY9" fmla="*/ 453315 h 5381384"/>
                <a:gd name="connsiteX10" fmla="*/ 211622 w 4184857"/>
                <a:gd name="connsiteY10" fmla="*/ 324752 h 5381384"/>
                <a:gd name="connsiteX11" fmla="*/ 1494165 w 4184857"/>
                <a:gd name="connsiteY11" fmla="*/ 0 h 538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84857" h="5381384">
                  <a:moveTo>
                    <a:pt x="1494165" y="0"/>
                  </a:moveTo>
                  <a:cubicBezTo>
                    <a:pt x="2980193" y="0"/>
                    <a:pt x="4184857" y="1204664"/>
                    <a:pt x="4184857" y="2690692"/>
                  </a:cubicBezTo>
                  <a:cubicBezTo>
                    <a:pt x="4184857" y="4176720"/>
                    <a:pt x="2980193" y="5381384"/>
                    <a:pt x="1494165" y="5381384"/>
                  </a:cubicBezTo>
                  <a:cubicBezTo>
                    <a:pt x="1215535" y="5381384"/>
                    <a:pt x="946796" y="5339033"/>
                    <a:pt x="694036" y="5260416"/>
                  </a:cubicBezTo>
                  <a:lnTo>
                    <a:pt x="630095" y="5237014"/>
                  </a:lnTo>
                  <a:lnTo>
                    <a:pt x="756577" y="4806974"/>
                  </a:lnTo>
                  <a:lnTo>
                    <a:pt x="618032" y="4197374"/>
                  </a:lnTo>
                  <a:lnTo>
                    <a:pt x="216250" y="3740174"/>
                  </a:lnTo>
                  <a:lnTo>
                    <a:pt x="49995" y="3615483"/>
                  </a:lnTo>
                  <a:lnTo>
                    <a:pt x="0" y="453315"/>
                  </a:lnTo>
                  <a:lnTo>
                    <a:pt x="211622" y="324752"/>
                  </a:lnTo>
                  <a:cubicBezTo>
                    <a:pt x="592874" y="117643"/>
                    <a:pt x="1029781" y="0"/>
                    <a:pt x="1494165" y="0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190"/>
            <p:cNvSpPr>
              <a:spLocks noEditPoints="1"/>
            </p:cNvSpPr>
            <p:nvPr/>
          </p:nvSpPr>
          <p:spPr bwMode="auto">
            <a:xfrm>
              <a:off x="11155363" y="2184400"/>
              <a:ext cx="5048250" cy="3087688"/>
            </a:xfrm>
            <a:custGeom>
              <a:avLst/>
              <a:gdLst>
                <a:gd name="T0" fmla="*/ 43 w 1152"/>
                <a:gd name="T1" fmla="*/ 123 h 711"/>
                <a:gd name="T2" fmla="*/ 360 w 1152"/>
                <a:gd name="T3" fmla="*/ 55 h 711"/>
                <a:gd name="T4" fmla="*/ 524 w 1152"/>
                <a:gd name="T5" fmla="*/ 72 h 711"/>
                <a:gd name="T6" fmla="*/ 554 w 1152"/>
                <a:gd name="T7" fmla="*/ 170 h 711"/>
                <a:gd name="T8" fmla="*/ 564 w 1152"/>
                <a:gd name="T9" fmla="*/ 187 h 711"/>
                <a:gd name="T10" fmla="*/ 537 w 1152"/>
                <a:gd name="T11" fmla="*/ 323 h 711"/>
                <a:gd name="T12" fmla="*/ 373 w 1152"/>
                <a:gd name="T13" fmla="*/ 426 h 711"/>
                <a:gd name="T14" fmla="*/ 377 w 1152"/>
                <a:gd name="T15" fmla="*/ 530 h 711"/>
                <a:gd name="T16" fmla="*/ 419 w 1152"/>
                <a:gd name="T17" fmla="*/ 603 h 711"/>
                <a:gd name="T18" fmla="*/ 519 w 1152"/>
                <a:gd name="T19" fmla="*/ 711 h 711"/>
                <a:gd name="T20" fmla="*/ 549 w 1152"/>
                <a:gd name="T21" fmla="*/ 703 h 711"/>
                <a:gd name="T22" fmla="*/ 636 w 1152"/>
                <a:gd name="T23" fmla="*/ 583 h 711"/>
                <a:gd name="T24" fmla="*/ 676 w 1152"/>
                <a:gd name="T25" fmla="*/ 515 h 711"/>
                <a:gd name="T26" fmla="*/ 751 w 1152"/>
                <a:gd name="T27" fmla="*/ 597 h 711"/>
                <a:gd name="T28" fmla="*/ 812 w 1152"/>
                <a:gd name="T29" fmla="*/ 680 h 711"/>
                <a:gd name="T30" fmla="*/ 1135 w 1152"/>
                <a:gd name="T31" fmla="*/ 637 h 711"/>
                <a:gd name="T32" fmla="*/ 1138 w 1152"/>
                <a:gd name="T33" fmla="*/ 635 h 711"/>
                <a:gd name="T34" fmla="*/ 1143 w 1152"/>
                <a:gd name="T35" fmla="*/ 632 h 711"/>
                <a:gd name="T36" fmla="*/ 1146 w 1152"/>
                <a:gd name="T37" fmla="*/ 628 h 711"/>
                <a:gd name="T38" fmla="*/ 1149 w 1152"/>
                <a:gd name="T39" fmla="*/ 624 h 711"/>
                <a:gd name="T40" fmla="*/ 1151 w 1152"/>
                <a:gd name="T41" fmla="*/ 619 h 711"/>
                <a:gd name="T42" fmla="*/ 1152 w 1152"/>
                <a:gd name="T43" fmla="*/ 614 h 711"/>
                <a:gd name="T44" fmla="*/ 1151 w 1152"/>
                <a:gd name="T45" fmla="*/ 608 h 711"/>
                <a:gd name="T46" fmla="*/ 1151 w 1152"/>
                <a:gd name="T47" fmla="*/ 605 h 711"/>
                <a:gd name="T48" fmla="*/ 671 w 1152"/>
                <a:gd name="T49" fmla="*/ 61 h 711"/>
                <a:gd name="T50" fmla="*/ 635 w 1152"/>
                <a:gd name="T51" fmla="*/ 76 h 711"/>
                <a:gd name="T52" fmla="*/ 650 w 1152"/>
                <a:gd name="T53" fmla="*/ 111 h 711"/>
                <a:gd name="T54" fmla="*/ 1091 w 1152"/>
                <a:gd name="T55" fmla="*/ 596 h 711"/>
                <a:gd name="T56" fmla="*/ 837 w 1152"/>
                <a:gd name="T57" fmla="*/ 631 h 711"/>
                <a:gd name="T58" fmla="*/ 800 w 1152"/>
                <a:gd name="T59" fmla="*/ 574 h 711"/>
                <a:gd name="T60" fmla="*/ 674 w 1152"/>
                <a:gd name="T61" fmla="*/ 460 h 711"/>
                <a:gd name="T62" fmla="*/ 587 w 1152"/>
                <a:gd name="T63" fmla="*/ 558 h 711"/>
                <a:gd name="T64" fmla="*/ 524 w 1152"/>
                <a:gd name="T65" fmla="*/ 654 h 711"/>
                <a:gd name="T66" fmla="*/ 467 w 1152"/>
                <a:gd name="T67" fmla="*/ 578 h 711"/>
                <a:gd name="T68" fmla="*/ 423 w 1152"/>
                <a:gd name="T69" fmla="*/ 499 h 711"/>
                <a:gd name="T70" fmla="*/ 421 w 1152"/>
                <a:gd name="T71" fmla="*/ 452 h 711"/>
                <a:gd name="T72" fmla="*/ 537 w 1152"/>
                <a:gd name="T73" fmla="*/ 378 h 711"/>
                <a:gd name="T74" fmla="*/ 619 w 1152"/>
                <a:gd name="T75" fmla="*/ 187 h 711"/>
                <a:gd name="T76" fmla="*/ 601 w 1152"/>
                <a:gd name="T77" fmla="*/ 141 h 711"/>
                <a:gd name="T78" fmla="*/ 581 w 1152"/>
                <a:gd name="T79" fmla="*/ 57 h 711"/>
                <a:gd name="T80" fmla="*/ 561 w 1152"/>
                <a:gd name="T81" fmla="*/ 25 h 711"/>
                <a:gd name="T82" fmla="*/ 360 w 1152"/>
                <a:gd name="T83" fmla="*/ 0 h 711"/>
                <a:gd name="T84" fmla="*/ 20 w 1152"/>
                <a:gd name="T85" fmla="*/ 74 h 711"/>
                <a:gd name="T86" fmla="*/ 7 w 1152"/>
                <a:gd name="T87" fmla="*/ 110 h 711"/>
                <a:gd name="T88" fmla="*/ 43 w 1152"/>
                <a:gd name="T89" fmla="*/ 123 h 711"/>
                <a:gd name="T90" fmla="*/ 43 w 1152"/>
                <a:gd name="T91" fmla="*/ 123 h 711"/>
                <a:gd name="T92" fmla="*/ 43 w 1152"/>
                <a:gd name="T93" fmla="*/ 123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2" h="711">
                  <a:moveTo>
                    <a:pt x="43" y="123"/>
                  </a:moveTo>
                  <a:cubicBezTo>
                    <a:pt x="143" y="78"/>
                    <a:pt x="250" y="55"/>
                    <a:pt x="360" y="55"/>
                  </a:cubicBezTo>
                  <a:cubicBezTo>
                    <a:pt x="416" y="55"/>
                    <a:pt x="471" y="61"/>
                    <a:pt x="524" y="72"/>
                  </a:cubicBezTo>
                  <a:cubicBezTo>
                    <a:pt x="522" y="118"/>
                    <a:pt x="541" y="149"/>
                    <a:pt x="554" y="170"/>
                  </a:cubicBezTo>
                  <a:cubicBezTo>
                    <a:pt x="558" y="176"/>
                    <a:pt x="563" y="185"/>
                    <a:pt x="564" y="187"/>
                  </a:cubicBezTo>
                  <a:cubicBezTo>
                    <a:pt x="564" y="300"/>
                    <a:pt x="541" y="323"/>
                    <a:pt x="537" y="323"/>
                  </a:cubicBezTo>
                  <a:cubicBezTo>
                    <a:pt x="488" y="323"/>
                    <a:pt x="404" y="369"/>
                    <a:pt x="373" y="426"/>
                  </a:cubicBezTo>
                  <a:cubicBezTo>
                    <a:pt x="355" y="461"/>
                    <a:pt x="356" y="498"/>
                    <a:pt x="377" y="530"/>
                  </a:cubicBezTo>
                  <a:cubicBezTo>
                    <a:pt x="393" y="553"/>
                    <a:pt x="406" y="578"/>
                    <a:pt x="419" y="603"/>
                  </a:cubicBezTo>
                  <a:cubicBezTo>
                    <a:pt x="445" y="654"/>
                    <a:pt x="474" y="711"/>
                    <a:pt x="519" y="711"/>
                  </a:cubicBezTo>
                  <a:cubicBezTo>
                    <a:pt x="528" y="711"/>
                    <a:pt x="538" y="708"/>
                    <a:pt x="549" y="703"/>
                  </a:cubicBezTo>
                  <a:cubicBezTo>
                    <a:pt x="585" y="685"/>
                    <a:pt x="611" y="633"/>
                    <a:pt x="636" y="583"/>
                  </a:cubicBezTo>
                  <a:cubicBezTo>
                    <a:pt x="648" y="559"/>
                    <a:pt x="666" y="524"/>
                    <a:pt x="676" y="515"/>
                  </a:cubicBezTo>
                  <a:cubicBezTo>
                    <a:pt x="712" y="518"/>
                    <a:pt x="728" y="549"/>
                    <a:pt x="751" y="597"/>
                  </a:cubicBezTo>
                  <a:cubicBezTo>
                    <a:pt x="766" y="630"/>
                    <a:pt x="782" y="665"/>
                    <a:pt x="812" y="680"/>
                  </a:cubicBezTo>
                  <a:cubicBezTo>
                    <a:pt x="865" y="706"/>
                    <a:pt x="1039" y="678"/>
                    <a:pt x="1135" y="637"/>
                  </a:cubicBezTo>
                  <a:cubicBezTo>
                    <a:pt x="1137" y="637"/>
                    <a:pt x="1137" y="636"/>
                    <a:pt x="1138" y="635"/>
                  </a:cubicBezTo>
                  <a:cubicBezTo>
                    <a:pt x="1140" y="634"/>
                    <a:pt x="1141" y="633"/>
                    <a:pt x="1143" y="632"/>
                  </a:cubicBezTo>
                  <a:cubicBezTo>
                    <a:pt x="1144" y="631"/>
                    <a:pt x="1145" y="629"/>
                    <a:pt x="1146" y="628"/>
                  </a:cubicBezTo>
                  <a:cubicBezTo>
                    <a:pt x="1147" y="627"/>
                    <a:pt x="1148" y="625"/>
                    <a:pt x="1149" y="624"/>
                  </a:cubicBezTo>
                  <a:cubicBezTo>
                    <a:pt x="1150" y="622"/>
                    <a:pt x="1150" y="621"/>
                    <a:pt x="1151" y="619"/>
                  </a:cubicBezTo>
                  <a:cubicBezTo>
                    <a:pt x="1151" y="617"/>
                    <a:pt x="1151" y="616"/>
                    <a:pt x="1152" y="614"/>
                  </a:cubicBezTo>
                  <a:cubicBezTo>
                    <a:pt x="1152" y="612"/>
                    <a:pt x="1152" y="610"/>
                    <a:pt x="1151" y="608"/>
                  </a:cubicBezTo>
                  <a:cubicBezTo>
                    <a:pt x="1151" y="607"/>
                    <a:pt x="1151" y="606"/>
                    <a:pt x="1151" y="605"/>
                  </a:cubicBezTo>
                  <a:cubicBezTo>
                    <a:pt x="1085" y="360"/>
                    <a:pt x="905" y="157"/>
                    <a:pt x="671" y="61"/>
                  </a:cubicBezTo>
                  <a:cubicBezTo>
                    <a:pt x="657" y="55"/>
                    <a:pt x="641" y="62"/>
                    <a:pt x="635" y="76"/>
                  </a:cubicBezTo>
                  <a:cubicBezTo>
                    <a:pt x="629" y="90"/>
                    <a:pt x="636" y="106"/>
                    <a:pt x="650" y="111"/>
                  </a:cubicBezTo>
                  <a:cubicBezTo>
                    <a:pt x="861" y="198"/>
                    <a:pt x="1025" y="378"/>
                    <a:pt x="1091" y="596"/>
                  </a:cubicBezTo>
                  <a:cubicBezTo>
                    <a:pt x="990" y="633"/>
                    <a:pt x="860" y="643"/>
                    <a:pt x="837" y="631"/>
                  </a:cubicBezTo>
                  <a:cubicBezTo>
                    <a:pt x="823" y="624"/>
                    <a:pt x="812" y="599"/>
                    <a:pt x="800" y="574"/>
                  </a:cubicBezTo>
                  <a:cubicBezTo>
                    <a:pt x="779" y="527"/>
                    <a:pt x="749" y="463"/>
                    <a:pt x="674" y="460"/>
                  </a:cubicBezTo>
                  <a:cubicBezTo>
                    <a:pt x="638" y="459"/>
                    <a:pt x="617" y="500"/>
                    <a:pt x="587" y="558"/>
                  </a:cubicBezTo>
                  <a:cubicBezTo>
                    <a:pt x="569" y="595"/>
                    <a:pt x="544" y="644"/>
                    <a:pt x="524" y="654"/>
                  </a:cubicBezTo>
                  <a:cubicBezTo>
                    <a:pt x="510" y="661"/>
                    <a:pt x="487" y="617"/>
                    <a:pt x="467" y="578"/>
                  </a:cubicBezTo>
                  <a:cubicBezTo>
                    <a:pt x="454" y="553"/>
                    <a:pt x="440" y="525"/>
                    <a:pt x="423" y="499"/>
                  </a:cubicBezTo>
                  <a:cubicBezTo>
                    <a:pt x="413" y="484"/>
                    <a:pt x="412" y="469"/>
                    <a:pt x="421" y="452"/>
                  </a:cubicBezTo>
                  <a:cubicBezTo>
                    <a:pt x="444" y="409"/>
                    <a:pt x="511" y="378"/>
                    <a:pt x="537" y="378"/>
                  </a:cubicBezTo>
                  <a:cubicBezTo>
                    <a:pt x="591" y="378"/>
                    <a:pt x="619" y="314"/>
                    <a:pt x="619" y="187"/>
                  </a:cubicBezTo>
                  <a:cubicBezTo>
                    <a:pt x="619" y="170"/>
                    <a:pt x="610" y="156"/>
                    <a:pt x="601" y="141"/>
                  </a:cubicBezTo>
                  <a:cubicBezTo>
                    <a:pt x="587" y="119"/>
                    <a:pt x="572" y="96"/>
                    <a:pt x="581" y="57"/>
                  </a:cubicBezTo>
                  <a:cubicBezTo>
                    <a:pt x="584" y="43"/>
                    <a:pt x="575" y="28"/>
                    <a:pt x="561" y="25"/>
                  </a:cubicBezTo>
                  <a:cubicBezTo>
                    <a:pt x="496" y="8"/>
                    <a:pt x="428" y="0"/>
                    <a:pt x="360" y="0"/>
                  </a:cubicBezTo>
                  <a:cubicBezTo>
                    <a:pt x="242" y="0"/>
                    <a:pt x="127" y="25"/>
                    <a:pt x="20" y="74"/>
                  </a:cubicBezTo>
                  <a:cubicBezTo>
                    <a:pt x="6" y="80"/>
                    <a:pt x="0" y="96"/>
                    <a:pt x="7" y="110"/>
                  </a:cubicBezTo>
                  <a:cubicBezTo>
                    <a:pt x="13" y="124"/>
                    <a:pt x="29" y="130"/>
                    <a:pt x="43" y="123"/>
                  </a:cubicBezTo>
                  <a:close/>
                  <a:moveTo>
                    <a:pt x="43" y="123"/>
                  </a:moveTo>
                  <a:cubicBezTo>
                    <a:pt x="43" y="123"/>
                    <a:pt x="43" y="123"/>
                    <a:pt x="43" y="1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191"/>
            <p:cNvSpPr>
              <a:spLocks noEditPoints="1"/>
            </p:cNvSpPr>
            <p:nvPr/>
          </p:nvSpPr>
          <p:spPr bwMode="auto">
            <a:xfrm>
              <a:off x="13219113" y="5753100"/>
              <a:ext cx="2095500" cy="1363663"/>
            </a:xfrm>
            <a:custGeom>
              <a:avLst/>
              <a:gdLst>
                <a:gd name="T0" fmla="*/ 270 w 478"/>
                <a:gd name="T1" fmla="*/ 18 h 314"/>
                <a:gd name="T2" fmla="*/ 244 w 478"/>
                <a:gd name="T3" fmla="*/ 25 h 314"/>
                <a:gd name="T4" fmla="*/ 156 w 478"/>
                <a:gd name="T5" fmla="*/ 82 h 314"/>
                <a:gd name="T6" fmla="*/ 125 w 478"/>
                <a:gd name="T7" fmla="*/ 111 h 314"/>
                <a:gd name="T8" fmla="*/ 120 w 478"/>
                <a:gd name="T9" fmla="*/ 109 h 314"/>
                <a:gd name="T10" fmla="*/ 77 w 478"/>
                <a:gd name="T11" fmla="*/ 99 h 314"/>
                <a:gd name="T12" fmla="*/ 4 w 478"/>
                <a:gd name="T13" fmla="*/ 149 h 314"/>
                <a:gd name="T14" fmla="*/ 41 w 478"/>
                <a:gd name="T15" fmla="*/ 213 h 314"/>
                <a:gd name="T16" fmla="*/ 170 w 478"/>
                <a:gd name="T17" fmla="*/ 290 h 314"/>
                <a:gd name="T18" fmla="*/ 244 w 478"/>
                <a:gd name="T19" fmla="*/ 314 h 314"/>
                <a:gd name="T20" fmla="*/ 379 w 478"/>
                <a:gd name="T21" fmla="*/ 224 h 314"/>
                <a:gd name="T22" fmla="*/ 432 w 478"/>
                <a:gd name="T23" fmla="*/ 155 h 314"/>
                <a:gd name="T24" fmla="*/ 478 w 478"/>
                <a:gd name="T25" fmla="*/ 82 h 314"/>
                <a:gd name="T26" fmla="*/ 455 w 478"/>
                <a:gd name="T27" fmla="*/ 33 h 314"/>
                <a:gd name="T28" fmla="*/ 368 w 478"/>
                <a:gd name="T29" fmla="*/ 0 h 314"/>
                <a:gd name="T30" fmla="*/ 270 w 478"/>
                <a:gd name="T31" fmla="*/ 18 h 314"/>
                <a:gd name="T32" fmla="*/ 423 w 478"/>
                <a:gd name="T33" fmla="*/ 81 h 314"/>
                <a:gd name="T34" fmla="*/ 394 w 478"/>
                <a:gd name="T35" fmla="*/ 116 h 314"/>
                <a:gd name="T36" fmla="*/ 327 w 478"/>
                <a:gd name="T37" fmla="*/ 207 h 314"/>
                <a:gd name="T38" fmla="*/ 244 w 478"/>
                <a:gd name="T39" fmla="*/ 259 h 314"/>
                <a:gd name="T40" fmla="*/ 209 w 478"/>
                <a:gd name="T41" fmla="*/ 251 h 314"/>
                <a:gd name="T42" fmla="*/ 65 w 478"/>
                <a:gd name="T43" fmla="*/ 164 h 314"/>
                <a:gd name="T44" fmla="*/ 59 w 478"/>
                <a:gd name="T45" fmla="*/ 160 h 314"/>
                <a:gd name="T46" fmla="*/ 95 w 478"/>
                <a:gd name="T47" fmla="*/ 158 h 314"/>
                <a:gd name="T48" fmla="*/ 125 w 478"/>
                <a:gd name="T49" fmla="*/ 165 h 314"/>
                <a:gd name="T50" fmla="*/ 198 w 478"/>
                <a:gd name="T51" fmla="*/ 116 h 314"/>
                <a:gd name="T52" fmla="*/ 244 w 478"/>
                <a:gd name="T53" fmla="*/ 79 h 314"/>
                <a:gd name="T54" fmla="*/ 285 w 478"/>
                <a:gd name="T55" fmla="*/ 70 h 314"/>
                <a:gd name="T56" fmla="*/ 368 w 478"/>
                <a:gd name="T57" fmla="*/ 55 h 314"/>
                <a:gd name="T58" fmla="*/ 416 w 478"/>
                <a:gd name="T59" fmla="*/ 71 h 314"/>
                <a:gd name="T60" fmla="*/ 423 w 478"/>
                <a:gd name="T61" fmla="*/ 81 h 314"/>
                <a:gd name="T62" fmla="*/ 423 w 478"/>
                <a:gd name="T63" fmla="*/ 81 h 314"/>
                <a:gd name="T64" fmla="*/ 423 w 478"/>
                <a:gd name="T65" fmla="*/ 8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8" h="314">
                  <a:moveTo>
                    <a:pt x="270" y="18"/>
                  </a:moveTo>
                  <a:cubicBezTo>
                    <a:pt x="260" y="21"/>
                    <a:pt x="248" y="24"/>
                    <a:pt x="244" y="25"/>
                  </a:cubicBezTo>
                  <a:cubicBezTo>
                    <a:pt x="203" y="25"/>
                    <a:pt x="177" y="56"/>
                    <a:pt x="156" y="82"/>
                  </a:cubicBezTo>
                  <a:cubicBezTo>
                    <a:pt x="146" y="93"/>
                    <a:pt x="132" y="111"/>
                    <a:pt x="125" y="111"/>
                  </a:cubicBezTo>
                  <a:cubicBezTo>
                    <a:pt x="124" y="111"/>
                    <a:pt x="122" y="110"/>
                    <a:pt x="120" y="109"/>
                  </a:cubicBezTo>
                  <a:cubicBezTo>
                    <a:pt x="106" y="102"/>
                    <a:pt x="92" y="99"/>
                    <a:pt x="77" y="99"/>
                  </a:cubicBezTo>
                  <a:cubicBezTo>
                    <a:pt x="42" y="99"/>
                    <a:pt x="11" y="120"/>
                    <a:pt x="4" y="149"/>
                  </a:cubicBezTo>
                  <a:cubicBezTo>
                    <a:pt x="0" y="168"/>
                    <a:pt x="7" y="196"/>
                    <a:pt x="41" y="213"/>
                  </a:cubicBezTo>
                  <a:cubicBezTo>
                    <a:pt x="93" y="239"/>
                    <a:pt x="146" y="265"/>
                    <a:pt x="170" y="290"/>
                  </a:cubicBezTo>
                  <a:cubicBezTo>
                    <a:pt x="186" y="305"/>
                    <a:pt x="213" y="314"/>
                    <a:pt x="244" y="314"/>
                  </a:cubicBezTo>
                  <a:cubicBezTo>
                    <a:pt x="293" y="314"/>
                    <a:pt x="357" y="290"/>
                    <a:pt x="379" y="224"/>
                  </a:cubicBezTo>
                  <a:cubicBezTo>
                    <a:pt x="389" y="196"/>
                    <a:pt x="412" y="174"/>
                    <a:pt x="432" y="155"/>
                  </a:cubicBezTo>
                  <a:cubicBezTo>
                    <a:pt x="455" y="133"/>
                    <a:pt x="477" y="111"/>
                    <a:pt x="478" y="82"/>
                  </a:cubicBezTo>
                  <a:cubicBezTo>
                    <a:pt x="478" y="65"/>
                    <a:pt x="470" y="48"/>
                    <a:pt x="455" y="33"/>
                  </a:cubicBezTo>
                  <a:cubicBezTo>
                    <a:pt x="433" y="11"/>
                    <a:pt x="404" y="0"/>
                    <a:pt x="368" y="0"/>
                  </a:cubicBezTo>
                  <a:cubicBezTo>
                    <a:pt x="332" y="0"/>
                    <a:pt x="296" y="10"/>
                    <a:pt x="270" y="18"/>
                  </a:cubicBezTo>
                  <a:close/>
                  <a:moveTo>
                    <a:pt x="423" y="81"/>
                  </a:moveTo>
                  <a:cubicBezTo>
                    <a:pt x="423" y="88"/>
                    <a:pt x="406" y="105"/>
                    <a:pt x="394" y="116"/>
                  </a:cubicBezTo>
                  <a:cubicBezTo>
                    <a:pt x="370" y="138"/>
                    <a:pt x="341" y="166"/>
                    <a:pt x="327" y="207"/>
                  </a:cubicBezTo>
                  <a:cubicBezTo>
                    <a:pt x="315" y="246"/>
                    <a:pt x="276" y="259"/>
                    <a:pt x="244" y="259"/>
                  </a:cubicBezTo>
                  <a:cubicBezTo>
                    <a:pt x="224" y="259"/>
                    <a:pt x="212" y="254"/>
                    <a:pt x="209" y="251"/>
                  </a:cubicBezTo>
                  <a:cubicBezTo>
                    <a:pt x="178" y="221"/>
                    <a:pt x="123" y="193"/>
                    <a:pt x="65" y="164"/>
                  </a:cubicBezTo>
                  <a:cubicBezTo>
                    <a:pt x="62" y="162"/>
                    <a:pt x="60" y="161"/>
                    <a:pt x="59" y="160"/>
                  </a:cubicBezTo>
                  <a:cubicBezTo>
                    <a:pt x="63" y="155"/>
                    <a:pt x="80" y="151"/>
                    <a:pt x="95" y="158"/>
                  </a:cubicBezTo>
                  <a:cubicBezTo>
                    <a:pt x="105" y="163"/>
                    <a:pt x="115" y="165"/>
                    <a:pt x="125" y="165"/>
                  </a:cubicBezTo>
                  <a:cubicBezTo>
                    <a:pt x="158" y="165"/>
                    <a:pt x="179" y="139"/>
                    <a:pt x="198" y="116"/>
                  </a:cubicBezTo>
                  <a:cubicBezTo>
                    <a:pt x="216" y="94"/>
                    <a:pt x="229" y="79"/>
                    <a:pt x="244" y="79"/>
                  </a:cubicBezTo>
                  <a:cubicBezTo>
                    <a:pt x="255" y="79"/>
                    <a:pt x="268" y="75"/>
                    <a:pt x="285" y="70"/>
                  </a:cubicBezTo>
                  <a:cubicBezTo>
                    <a:pt x="308" y="64"/>
                    <a:pt x="340" y="55"/>
                    <a:pt x="368" y="55"/>
                  </a:cubicBezTo>
                  <a:cubicBezTo>
                    <a:pt x="389" y="55"/>
                    <a:pt x="405" y="60"/>
                    <a:pt x="416" y="71"/>
                  </a:cubicBezTo>
                  <a:cubicBezTo>
                    <a:pt x="422" y="77"/>
                    <a:pt x="423" y="80"/>
                    <a:pt x="423" y="81"/>
                  </a:cubicBezTo>
                  <a:close/>
                  <a:moveTo>
                    <a:pt x="423" y="81"/>
                  </a:moveTo>
                  <a:cubicBezTo>
                    <a:pt x="423" y="81"/>
                    <a:pt x="423" y="81"/>
                    <a:pt x="423" y="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92"/>
            <p:cNvSpPr>
              <a:spLocks noEditPoints="1"/>
            </p:cNvSpPr>
            <p:nvPr/>
          </p:nvSpPr>
          <p:spPr bwMode="auto">
            <a:xfrm>
              <a:off x="11533188" y="4824413"/>
              <a:ext cx="998538" cy="2457450"/>
            </a:xfrm>
            <a:custGeom>
              <a:avLst/>
              <a:gdLst>
                <a:gd name="T0" fmla="*/ 146 w 228"/>
                <a:gd name="T1" fmla="*/ 558 h 566"/>
                <a:gd name="T2" fmla="*/ 165 w 228"/>
                <a:gd name="T3" fmla="*/ 566 h 566"/>
                <a:gd name="T4" fmla="*/ 184 w 228"/>
                <a:gd name="T5" fmla="*/ 558 h 566"/>
                <a:gd name="T6" fmla="*/ 223 w 228"/>
                <a:gd name="T7" fmla="*/ 457 h 566"/>
                <a:gd name="T8" fmla="*/ 177 w 228"/>
                <a:gd name="T9" fmla="*/ 392 h 566"/>
                <a:gd name="T10" fmla="*/ 140 w 228"/>
                <a:gd name="T11" fmla="*/ 379 h 566"/>
                <a:gd name="T12" fmla="*/ 62 w 228"/>
                <a:gd name="T13" fmla="*/ 340 h 566"/>
                <a:gd name="T14" fmla="*/ 62 w 228"/>
                <a:gd name="T15" fmla="*/ 315 h 566"/>
                <a:gd name="T16" fmla="*/ 84 w 228"/>
                <a:gd name="T17" fmla="*/ 265 h 566"/>
                <a:gd name="T18" fmla="*/ 110 w 228"/>
                <a:gd name="T19" fmla="*/ 116 h 566"/>
                <a:gd name="T20" fmla="*/ 43 w 228"/>
                <a:gd name="T21" fmla="*/ 7 h 566"/>
                <a:gd name="T22" fmla="*/ 6 w 228"/>
                <a:gd name="T23" fmla="*/ 20 h 566"/>
                <a:gd name="T24" fmla="*/ 20 w 228"/>
                <a:gd name="T25" fmla="*/ 56 h 566"/>
                <a:gd name="T26" fmla="*/ 56 w 228"/>
                <a:gd name="T27" fmla="*/ 116 h 566"/>
                <a:gd name="T28" fmla="*/ 35 w 228"/>
                <a:gd name="T29" fmla="*/ 240 h 566"/>
                <a:gd name="T30" fmla="*/ 10 w 228"/>
                <a:gd name="T31" fmla="*/ 298 h 566"/>
                <a:gd name="T32" fmla="*/ 13 w 228"/>
                <a:gd name="T33" fmla="*/ 365 h 566"/>
                <a:gd name="T34" fmla="*/ 124 w 228"/>
                <a:gd name="T35" fmla="*/ 431 h 566"/>
                <a:gd name="T36" fmla="*/ 153 w 228"/>
                <a:gd name="T37" fmla="*/ 440 h 566"/>
                <a:gd name="T38" fmla="*/ 169 w 228"/>
                <a:gd name="T39" fmla="*/ 466 h 566"/>
                <a:gd name="T40" fmla="*/ 146 w 228"/>
                <a:gd name="T41" fmla="*/ 520 h 566"/>
                <a:gd name="T42" fmla="*/ 146 w 228"/>
                <a:gd name="T43" fmla="*/ 558 h 566"/>
                <a:gd name="T44" fmla="*/ 146 w 228"/>
                <a:gd name="T45" fmla="*/ 558 h 566"/>
                <a:gd name="T46" fmla="*/ 146 w 228"/>
                <a:gd name="T47" fmla="*/ 55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8" h="566">
                  <a:moveTo>
                    <a:pt x="146" y="558"/>
                  </a:moveTo>
                  <a:cubicBezTo>
                    <a:pt x="151" y="564"/>
                    <a:pt x="158" y="566"/>
                    <a:pt x="165" y="566"/>
                  </a:cubicBezTo>
                  <a:cubicBezTo>
                    <a:pt x="172" y="566"/>
                    <a:pt x="179" y="564"/>
                    <a:pt x="184" y="558"/>
                  </a:cubicBezTo>
                  <a:cubicBezTo>
                    <a:pt x="215" y="528"/>
                    <a:pt x="228" y="492"/>
                    <a:pt x="223" y="457"/>
                  </a:cubicBezTo>
                  <a:cubicBezTo>
                    <a:pt x="218" y="429"/>
                    <a:pt x="200" y="403"/>
                    <a:pt x="177" y="392"/>
                  </a:cubicBezTo>
                  <a:cubicBezTo>
                    <a:pt x="167" y="387"/>
                    <a:pt x="154" y="383"/>
                    <a:pt x="140" y="379"/>
                  </a:cubicBezTo>
                  <a:cubicBezTo>
                    <a:pt x="113" y="371"/>
                    <a:pt x="72" y="359"/>
                    <a:pt x="62" y="340"/>
                  </a:cubicBezTo>
                  <a:cubicBezTo>
                    <a:pt x="60" y="336"/>
                    <a:pt x="57" y="329"/>
                    <a:pt x="62" y="315"/>
                  </a:cubicBezTo>
                  <a:cubicBezTo>
                    <a:pt x="70" y="291"/>
                    <a:pt x="77" y="278"/>
                    <a:pt x="84" y="265"/>
                  </a:cubicBezTo>
                  <a:cubicBezTo>
                    <a:pt x="101" y="232"/>
                    <a:pt x="110" y="211"/>
                    <a:pt x="110" y="116"/>
                  </a:cubicBezTo>
                  <a:cubicBezTo>
                    <a:pt x="110" y="66"/>
                    <a:pt x="86" y="27"/>
                    <a:pt x="43" y="7"/>
                  </a:cubicBezTo>
                  <a:cubicBezTo>
                    <a:pt x="29" y="0"/>
                    <a:pt x="13" y="6"/>
                    <a:pt x="6" y="20"/>
                  </a:cubicBezTo>
                  <a:cubicBezTo>
                    <a:pt x="0" y="33"/>
                    <a:pt x="6" y="50"/>
                    <a:pt x="20" y="56"/>
                  </a:cubicBezTo>
                  <a:cubicBezTo>
                    <a:pt x="44" y="67"/>
                    <a:pt x="56" y="87"/>
                    <a:pt x="56" y="116"/>
                  </a:cubicBezTo>
                  <a:cubicBezTo>
                    <a:pt x="56" y="201"/>
                    <a:pt x="48" y="216"/>
                    <a:pt x="35" y="240"/>
                  </a:cubicBezTo>
                  <a:cubicBezTo>
                    <a:pt x="28" y="253"/>
                    <a:pt x="19" y="270"/>
                    <a:pt x="10" y="298"/>
                  </a:cubicBezTo>
                  <a:cubicBezTo>
                    <a:pt x="2" y="323"/>
                    <a:pt x="3" y="345"/>
                    <a:pt x="13" y="365"/>
                  </a:cubicBezTo>
                  <a:cubicBezTo>
                    <a:pt x="34" y="405"/>
                    <a:pt x="86" y="420"/>
                    <a:pt x="124" y="431"/>
                  </a:cubicBezTo>
                  <a:cubicBezTo>
                    <a:pt x="136" y="434"/>
                    <a:pt x="147" y="438"/>
                    <a:pt x="153" y="440"/>
                  </a:cubicBezTo>
                  <a:cubicBezTo>
                    <a:pt x="158" y="443"/>
                    <a:pt x="166" y="452"/>
                    <a:pt x="169" y="466"/>
                  </a:cubicBezTo>
                  <a:cubicBezTo>
                    <a:pt x="171" y="483"/>
                    <a:pt x="164" y="502"/>
                    <a:pt x="146" y="520"/>
                  </a:cubicBezTo>
                  <a:cubicBezTo>
                    <a:pt x="135" y="530"/>
                    <a:pt x="135" y="548"/>
                    <a:pt x="146" y="558"/>
                  </a:cubicBezTo>
                  <a:close/>
                  <a:moveTo>
                    <a:pt x="146" y="558"/>
                  </a:moveTo>
                  <a:cubicBezTo>
                    <a:pt x="146" y="558"/>
                    <a:pt x="146" y="558"/>
                    <a:pt x="146" y="5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93"/>
            <p:cNvSpPr>
              <a:spLocks noEditPoints="1"/>
            </p:cNvSpPr>
            <p:nvPr/>
          </p:nvSpPr>
          <p:spPr bwMode="auto">
            <a:xfrm>
              <a:off x="10458450" y="7754938"/>
              <a:ext cx="841375" cy="833438"/>
            </a:xfrm>
            <a:custGeom>
              <a:avLst/>
              <a:gdLst>
                <a:gd name="T0" fmla="*/ 0 w 192"/>
                <a:gd name="T1" fmla="*/ 164 h 192"/>
                <a:gd name="T2" fmla="*/ 28 w 192"/>
                <a:gd name="T3" fmla="*/ 192 h 192"/>
                <a:gd name="T4" fmla="*/ 192 w 192"/>
                <a:gd name="T5" fmla="*/ 28 h 192"/>
                <a:gd name="T6" fmla="*/ 164 w 192"/>
                <a:gd name="T7" fmla="*/ 0 h 192"/>
                <a:gd name="T8" fmla="*/ 137 w 192"/>
                <a:gd name="T9" fmla="*/ 28 h 192"/>
                <a:gd name="T10" fmla="*/ 28 w 192"/>
                <a:gd name="T11" fmla="*/ 137 h 192"/>
                <a:gd name="T12" fmla="*/ 0 w 192"/>
                <a:gd name="T13" fmla="*/ 164 h 192"/>
                <a:gd name="T14" fmla="*/ 0 w 192"/>
                <a:gd name="T15" fmla="*/ 164 h 192"/>
                <a:gd name="T16" fmla="*/ 0 w 192"/>
                <a:gd name="T17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0" y="164"/>
                  </a:moveTo>
                  <a:cubicBezTo>
                    <a:pt x="0" y="179"/>
                    <a:pt x="13" y="192"/>
                    <a:pt x="28" y="192"/>
                  </a:cubicBezTo>
                  <a:cubicBezTo>
                    <a:pt x="118" y="192"/>
                    <a:pt x="192" y="118"/>
                    <a:pt x="192" y="28"/>
                  </a:cubicBezTo>
                  <a:cubicBezTo>
                    <a:pt x="192" y="13"/>
                    <a:pt x="179" y="0"/>
                    <a:pt x="164" y="0"/>
                  </a:cubicBezTo>
                  <a:cubicBezTo>
                    <a:pt x="149" y="0"/>
                    <a:pt x="137" y="13"/>
                    <a:pt x="137" y="28"/>
                  </a:cubicBezTo>
                  <a:cubicBezTo>
                    <a:pt x="137" y="88"/>
                    <a:pt x="88" y="137"/>
                    <a:pt x="28" y="137"/>
                  </a:cubicBezTo>
                  <a:cubicBezTo>
                    <a:pt x="13" y="137"/>
                    <a:pt x="0" y="149"/>
                    <a:pt x="0" y="164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94"/>
            <p:cNvSpPr>
              <a:spLocks noEditPoints="1"/>
            </p:cNvSpPr>
            <p:nvPr/>
          </p:nvSpPr>
          <p:spPr bwMode="auto">
            <a:xfrm>
              <a:off x="11760200" y="5137150"/>
              <a:ext cx="4562475" cy="4159250"/>
            </a:xfrm>
            <a:custGeom>
              <a:avLst/>
              <a:gdLst>
                <a:gd name="T0" fmla="*/ 1034 w 1041"/>
                <a:gd name="T1" fmla="*/ 26 h 958"/>
                <a:gd name="T2" fmla="*/ 1003 w 1041"/>
                <a:gd name="T3" fmla="*/ 3 h 958"/>
                <a:gd name="T4" fmla="*/ 980 w 1041"/>
                <a:gd name="T5" fmla="*/ 33 h 958"/>
                <a:gd name="T6" fmla="*/ 987 w 1041"/>
                <a:gd name="T7" fmla="*/ 139 h 958"/>
                <a:gd name="T8" fmla="*/ 222 w 1041"/>
                <a:gd name="T9" fmla="*/ 904 h 958"/>
                <a:gd name="T10" fmla="*/ 42 w 1041"/>
                <a:gd name="T11" fmla="*/ 879 h 958"/>
                <a:gd name="T12" fmla="*/ 6 w 1041"/>
                <a:gd name="T13" fmla="*/ 893 h 958"/>
                <a:gd name="T14" fmla="*/ 20 w 1041"/>
                <a:gd name="T15" fmla="*/ 929 h 958"/>
                <a:gd name="T16" fmla="*/ 222 w 1041"/>
                <a:gd name="T17" fmla="*/ 958 h 958"/>
                <a:gd name="T18" fmla="*/ 1041 w 1041"/>
                <a:gd name="T19" fmla="*/ 139 h 958"/>
                <a:gd name="T20" fmla="*/ 1034 w 1041"/>
                <a:gd name="T21" fmla="*/ 26 h 958"/>
                <a:gd name="T22" fmla="*/ 1034 w 1041"/>
                <a:gd name="T23" fmla="*/ 26 h 958"/>
                <a:gd name="T24" fmla="*/ 1034 w 1041"/>
                <a:gd name="T25" fmla="*/ 26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1" h="958">
                  <a:moveTo>
                    <a:pt x="1034" y="26"/>
                  </a:moveTo>
                  <a:cubicBezTo>
                    <a:pt x="1032" y="11"/>
                    <a:pt x="1018" y="0"/>
                    <a:pt x="1003" y="3"/>
                  </a:cubicBezTo>
                  <a:cubicBezTo>
                    <a:pt x="988" y="5"/>
                    <a:pt x="977" y="18"/>
                    <a:pt x="980" y="33"/>
                  </a:cubicBezTo>
                  <a:cubicBezTo>
                    <a:pt x="984" y="68"/>
                    <a:pt x="987" y="104"/>
                    <a:pt x="987" y="139"/>
                  </a:cubicBezTo>
                  <a:cubicBezTo>
                    <a:pt x="987" y="561"/>
                    <a:pt x="644" y="904"/>
                    <a:pt x="222" y="904"/>
                  </a:cubicBezTo>
                  <a:cubicBezTo>
                    <a:pt x="104" y="904"/>
                    <a:pt x="43" y="879"/>
                    <a:pt x="42" y="879"/>
                  </a:cubicBezTo>
                  <a:cubicBezTo>
                    <a:pt x="28" y="873"/>
                    <a:pt x="12" y="879"/>
                    <a:pt x="6" y="893"/>
                  </a:cubicBezTo>
                  <a:cubicBezTo>
                    <a:pt x="0" y="907"/>
                    <a:pt x="6" y="923"/>
                    <a:pt x="20" y="929"/>
                  </a:cubicBezTo>
                  <a:cubicBezTo>
                    <a:pt x="23" y="930"/>
                    <a:pt x="91" y="958"/>
                    <a:pt x="222" y="958"/>
                  </a:cubicBezTo>
                  <a:cubicBezTo>
                    <a:pt x="674" y="958"/>
                    <a:pt x="1041" y="591"/>
                    <a:pt x="1041" y="139"/>
                  </a:cubicBezTo>
                  <a:cubicBezTo>
                    <a:pt x="1041" y="101"/>
                    <a:pt x="1039" y="63"/>
                    <a:pt x="1034" y="26"/>
                  </a:cubicBezTo>
                  <a:close/>
                  <a:moveTo>
                    <a:pt x="1034" y="26"/>
                  </a:moveTo>
                  <a:cubicBezTo>
                    <a:pt x="1034" y="26"/>
                    <a:pt x="1034" y="26"/>
                    <a:pt x="1034" y="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195"/>
            <p:cNvSpPr>
              <a:spLocks noEditPoints="1"/>
            </p:cNvSpPr>
            <p:nvPr/>
          </p:nvSpPr>
          <p:spPr bwMode="auto">
            <a:xfrm>
              <a:off x="9144000" y="2657475"/>
              <a:ext cx="2870200" cy="6638925"/>
            </a:xfrm>
            <a:custGeom>
              <a:avLst/>
              <a:gdLst>
                <a:gd name="T0" fmla="*/ 492 w 655"/>
                <a:gd name="T1" fmla="*/ 918 h 1529"/>
                <a:gd name="T2" fmla="*/ 492 w 655"/>
                <a:gd name="T3" fmla="*/ 164 h 1529"/>
                <a:gd name="T4" fmla="*/ 328 w 655"/>
                <a:gd name="T5" fmla="*/ 0 h 1529"/>
                <a:gd name="T6" fmla="*/ 164 w 655"/>
                <a:gd name="T7" fmla="*/ 164 h 1529"/>
                <a:gd name="T8" fmla="*/ 164 w 655"/>
                <a:gd name="T9" fmla="*/ 191 h 1529"/>
                <a:gd name="T10" fmla="*/ 191 w 655"/>
                <a:gd name="T11" fmla="*/ 219 h 1529"/>
                <a:gd name="T12" fmla="*/ 218 w 655"/>
                <a:gd name="T13" fmla="*/ 191 h 1529"/>
                <a:gd name="T14" fmla="*/ 218 w 655"/>
                <a:gd name="T15" fmla="*/ 164 h 1529"/>
                <a:gd name="T16" fmla="*/ 328 w 655"/>
                <a:gd name="T17" fmla="*/ 55 h 1529"/>
                <a:gd name="T18" fmla="*/ 437 w 655"/>
                <a:gd name="T19" fmla="*/ 164 h 1529"/>
                <a:gd name="T20" fmla="*/ 437 w 655"/>
                <a:gd name="T21" fmla="*/ 934 h 1529"/>
                <a:gd name="T22" fmla="*/ 452 w 655"/>
                <a:gd name="T23" fmla="*/ 959 h 1529"/>
                <a:gd name="T24" fmla="*/ 601 w 655"/>
                <a:gd name="T25" fmla="*/ 1202 h 1529"/>
                <a:gd name="T26" fmla="*/ 328 w 655"/>
                <a:gd name="T27" fmla="*/ 1475 h 1529"/>
                <a:gd name="T28" fmla="*/ 55 w 655"/>
                <a:gd name="T29" fmla="*/ 1202 h 1529"/>
                <a:gd name="T30" fmla="*/ 204 w 655"/>
                <a:gd name="T31" fmla="*/ 959 h 1529"/>
                <a:gd name="T32" fmla="*/ 218 w 655"/>
                <a:gd name="T33" fmla="*/ 934 h 1529"/>
                <a:gd name="T34" fmla="*/ 218 w 655"/>
                <a:gd name="T35" fmla="*/ 819 h 1529"/>
                <a:gd name="T36" fmla="*/ 246 w 655"/>
                <a:gd name="T37" fmla="*/ 819 h 1529"/>
                <a:gd name="T38" fmla="*/ 273 w 655"/>
                <a:gd name="T39" fmla="*/ 792 h 1529"/>
                <a:gd name="T40" fmla="*/ 246 w 655"/>
                <a:gd name="T41" fmla="*/ 765 h 1529"/>
                <a:gd name="T42" fmla="*/ 218 w 655"/>
                <a:gd name="T43" fmla="*/ 765 h 1529"/>
                <a:gd name="T44" fmla="*/ 218 w 655"/>
                <a:gd name="T45" fmla="*/ 656 h 1529"/>
                <a:gd name="T46" fmla="*/ 246 w 655"/>
                <a:gd name="T47" fmla="*/ 656 h 1529"/>
                <a:gd name="T48" fmla="*/ 273 w 655"/>
                <a:gd name="T49" fmla="*/ 628 h 1529"/>
                <a:gd name="T50" fmla="*/ 246 w 655"/>
                <a:gd name="T51" fmla="*/ 601 h 1529"/>
                <a:gd name="T52" fmla="*/ 218 w 655"/>
                <a:gd name="T53" fmla="*/ 601 h 1529"/>
                <a:gd name="T54" fmla="*/ 218 w 655"/>
                <a:gd name="T55" fmla="*/ 492 h 1529"/>
                <a:gd name="T56" fmla="*/ 246 w 655"/>
                <a:gd name="T57" fmla="*/ 492 h 1529"/>
                <a:gd name="T58" fmla="*/ 273 w 655"/>
                <a:gd name="T59" fmla="*/ 464 h 1529"/>
                <a:gd name="T60" fmla="*/ 246 w 655"/>
                <a:gd name="T61" fmla="*/ 437 h 1529"/>
                <a:gd name="T62" fmla="*/ 218 w 655"/>
                <a:gd name="T63" fmla="*/ 437 h 1529"/>
                <a:gd name="T64" fmla="*/ 218 w 655"/>
                <a:gd name="T65" fmla="*/ 328 h 1529"/>
                <a:gd name="T66" fmla="*/ 355 w 655"/>
                <a:gd name="T67" fmla="*/ 328 h 1529"/>
                <a:gd name="T68" fmla="*/ 382 w 655"/>
                <a:gd name="T69" fmla="*/ 301 h 1529"/>
                <a:gd name="T70" fmla="*/ 355 w 655"/>
                <a:gd name="T71" fmla="*/ 273 h 1529"/>
                <a:gd name="T72" fmla="*/ 191 w 655"/>
                <a:gd name="T73" fmla="*/ 273 h 1529"/>
                <a:gd name="T74" fmla="*/ 164 w 655"/>
                <a:gd name="T75" fmla="*/ 301 h 1529"/>
                <a:gd name="T76" fmla="*/ 164 w 655"/>
                <a:gd name="T77" fmla="*/ 918 h 1529"/>
                <a:gd name="T78" fmla="*/ 0 w 655"/>
                <a:gd name="T79" fmla="*/ 1202 h 1529"/>
                <a:gd name="T80" fmla="*/ 328 w 655"/>
                <a:gd name="T81" fmla="*/ 1529 h 1529"/>
                <a:gd name="T82" fmla="*/ 655 w 655"/>
                <a:gd name="T83" fmla="*/ 1202 h 1529"/>
                <a:gd name="T84" fmla="*/ 492 w 655"/>
                <a:gd name="T85" fmla="*/ 918 h 1529"/>
                <a:gd name="T86" fmla="*/ 492 w 655"/>
                <a:gd name="T87" fmla="*/ 918 h 1529"/>
                <a:gd name="T88" fmla="*/ 492 w 655"/>
                <a:gd name="T89" fmla="*/ 918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5" h="1529">
                  <a:moveTo>
                    <a:pt x="492" y="918"/>
                  </a:moveTo>
                  <a:cubicBezTo>
                    <a:pt x="492" y="164"/>
                    <a:pt x="492" y="164"/>
                    <a:pt x="492" y="164"/>
                  </a:cubicBezTo>
                  <a:cubicBezTo>
                    <a:pt x="492" y="74"/>
                    <a:pt x="418" y="0"/>
                    <a:pt x="328" y="0"/>
                  </a:cubicBezTo>
                  <a:cubicBezTo>
                    <a:pt x="237" y="0"/>
                    <a:pt x="164" y="74"/>
                    <a:pt x="164" y="164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4" y="206"/>
                    <a:pt x="176" y="219"/>
                    <a:pt x="191" y="219"/>
                  </a:cubicBezTo>
                  <a:cubicBezTo>
                    <a:pt x="206" y="219"/>
                    <a:pt x="218" y="206"/>
                    <a:pt x="218" y="191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18" y="104"/>
                    <a:pt x="267" y="55"/>
                    <a:pt x="328" y="55"/>
                  </a:cubicBezTo>
                  <a:cubicBezTo>
                    <a:pt x="388" y="55"/>
                    <a:pt x="437" y="104"/>
                    <a:pt x="437" y="164"/>
                  </a:cubicBezTo>
                  <a:cubicBezTo>
                    <a:pt x="437" y="934"/>
                    <a:pt x="437" y="934"/>
                    <a:pt x="437" y="934"/>
                  </a:cubicBezTo>
                  <a:cubicBezTo>
                    <a:pt x="437" y="945"/>
                    <a:pt x="443" y="954"/>
                    <a:pt x="452" y="959"/>
                  </a:cubicBezTo>
                  <a:cubicBezTo>
                    <a:pt x="544" y="1006"/>
                    <a:pt x="601" y="1099"/>
                    <a:pt x="601" y="1202"/>
                  </a:cubicBezTo>
                  <a:cubicBezTo>
                    <a:pt x="601" y="1352"/>
                    <a:pt x="478" y="1475"/>
                    <a:pt x="328" y="1475"/>
                  </a:cubicBezTo>
                  <a:cubicBezTo>
                    <a:pt x="177" y="1475"/>
                    <a:pt x="55" y="1352"/>
                    <a:pt x="55" y="1202"/>
                  </a:cubicBezTo>
                  <a:cubicBezTo>
                    <a:pt x="55" y="1099"/>
                    <a:pt x="112" y="1006"/>
                    <a:pt x="204" y="959"/>
                  </a:cubicBezTo>
                  <a:cubicBezTo>
                    <a:pt x="213" y="954"/>
                    <a:pt x="218" y="945"/>
                    <a:pt x="218" y="934"/>
                  </a:cubicBezTo>
                  <a:cubicBezTo>
                    <a:pt x="218" y="819"/>
                    <a:pt x="218" y="819"/>
                    <a:pt x="218" y="819"/>
                  </a:cubicBezTo>
                  <a:cubicBezTo>
                    <a:pt x="246" y="819"/>
                    <a:pt x="246" y="819"/>
                    <a:pt x="246" y="819"/>
                  </a:cubicBezTo>
                  <a:cubicBezTo>
                    <a:pt x="261" y="819"/>
                    <a:pt x="273" y="807"/>
                    <a:pt x="273" y="792"/>
                  </a:cubicBezTo>
                  <a:cubicBezTo>
                    <a:pt x="273" y="777"/>
                    <a:pt x="261" y="765"/>
                    <a:pt x="246" y="765"/>
                  </a:cubicBezTo>
                  <a:cubicBezTo>
                    <a:pt x="218" y="765"/>
                    <a:pt x="218" y="765"/>
                    <a:pt x="218" y="765"/>
                  </a:cubicBezTo>
                  <a:cubicBezTo>
                    <a:pt x="218" y="656"/>
                    <a:pt x="218" y="656"/>
                    <a:pt x="218" y="656"/>
                  </a:cubicBezTo>
                  <a:cubicBezTo>
                    <a:pt x="246" y="656"/>
                    <a:pt x="246" y="656"/>
                    <a:pt x="246" y="656"/>
                  </a:cubicBezTo>
                  <a:cubicBezTo>
                    <a:pt x="261" y="656"/>
                    <a:pt x="273" y="643"/>
                    <a:pt x="273" y="628"/>
                  </a:cubicBezTo>
                  <a:cubicBezTo>
                    <a:pt x="273" y="613"/>
                    <a:pt x="261" y="601"/>
                    <a:pt x="246" y="601"/>
                  </a:cubicBezTo>
                  <a:cubicBezTo>
                    <a:pt x="218" y="601"/>
                    <a:pt x="218" y="601"/>
                    <a:pt x="218" y="601"/>
                  </a:cubicBezTo>
                  <a:cubicBezTo>
                    <a:pt x="218" y="492"/>
                    <a:pt x="218" y="492"/>
                    <a:pt x="218" y="492"/>
                  </a:cubicBezTo>
                  <a:cubicBezTo>
                    <a:pt x="246" y="492"/>
                    <a:pt x="246" y="492"/>
                    <a:pt x="246" y="492"/>
                  </a:cubicBezTo>
                  <a:cubicBezTo>
                    <a:pt x="261" y="492"/>
                    <a:pt x="273" y="480"/>
                    <a:pt x="273" y="464"/>
                  </a:cubicBezTo>
                  <a:cubicBezTo>
                    <a:pt x="273" y="449"/>
                    <a:pt x="261" y="437"/>
                    <a:pt x="246" y="437"/>
                  </a:cubicBezTo>
                  <a:cubicBezTo>
                    <a:pt x="218" y="437"/>
                    <a:pt x="218" y="437"/>
                    <a:pt x="218" y="437"/>
                  </a:cubicBezTo>
                  <a:cubicBezTo>
                    <a:pt x="218" y="328"/>
                    <a:pt x="218" y="328"/>
                    <a:pt x="218" y="328"/>
                  </a:cubicBezTo>
                  <a:cubicBezTo>
                    <a:pt x="355" y="328"/>
                    <a:pt x="355" y="328"/>
                    <a:pt x="355" y="328"/>
                  </a:cubicBezTo>
                  <a:cubicBezTo>
                    <a:pt x="370" y="328"/>
                    <a:pt x="382" y="316"/>
                    <a:pt x="382" y="301"/>
                  </a:cubicBezTo>
                  <a:cubicBezTo>
                    <a:pt x="382" y="286"/>
                    <a:pt x="370" y="273"/>
                    <a:pt x="355" y="273"/>
                  </a:cubicBezTo>
                  <a:cubicBezTo>
                    <a:pt x="191" y="273"/>
                    <a:pt x="191" y="273"/>
                    <a:pt x="191" y="273"/>
                  </a:cubicBezTo>
                  <a:cubicBezTo>
                    <a:pt x="176" y="273"/>
                    <a:pt x="164" y="286"/>
                    <a:pt x="164" y="301"/>
                  </a:cubicBezTo>
                  <a:cubicBezTo>
                    <a:pt x="164" y="918"/>
                    <a:pt x="164" y="918"/>
                    <a:pt x="164" y="918"/>
                  </a:cubicBezTo>
                  <a:cubicBezTo>
                    <a:pt x="62" y="977"/>
                    <a:pt x="0" y="1084"/>
                    <a:pt x="0" y="1202"/>
                  </a:cubicBezTo>
                  <a:cubicBezTo>
                    <a:pt x="0" y="1382"/>
                    <a:pt x="147" y="1529"/>
                    <a:pt x="328" y="1529"/>
                  </a:cubicBezTo>
                  <a:cubicBezTo>
                    <a:pt x="508" y="1529"/>
                    <a:pt x="655" y="1382"/>
                    <a:pt x="655" y="1202"/>
                  </a:cubicBezTo>
                  <a:cubicBezTo>
                    <a:pt x="655" y="1084"/>
                    <a:pt x="593" y="977"/>
                    <a:pt x="492" y="918"/>
                  </a:cubicBezTo>
                  <a:close/>
                  <a:moveTo>
                    <a:pt x="492" y="918"/>
                  </a:moveTo>
                  <a:cubicBezTo>
                    <a:pt x="492" y="918"/>
                    <a:pt x="492" y="918"/>
                    <a:pt x="492" y="9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6" name="Freeform 196"/>
            <p:cNvSpPr>
              <a:spLocks noEditPoints="1"/>
            </p:cNvSpPr>
            <p:nvPr/>
          </p:nvSpPr>
          <p:spPr bwMode="auto">
            <a:xfrm>
              <a:off x="12352338" y="7754938"/>
              <a:ext cx="928688" cy="820738"/>
            </a:xfrm>
            <a:custGeom>
              <a:avLst/>
              <a:gdLst>
                <a:gd name="T0" fmla="*/ 96 w 212"/>
                <a:gd name="T1" fmla="*/ 189 h 189"/>
                <a:gd name="T2" fmla="*/ 170 w 212"/>
                <a:gd name="T3" fmla="*/ 161 h 189"/>
                <a:gd name="T4" fmla="*/ 143 w 212"/>
                <a:gd name="T5" fmla="*/ 13 h 189"/>
                <a:gd name="T6" fmla="*/ 111 w 212"/>
                <a:gd name="T7" fmla="*/ 0 h 189"/>
                <a:gd name="T8" fmla="*/ 13 w 212"/>
                <a:gd name="T9" fmla="*/ 84 h 189"/>
                <a:gd name="T10" fmla="*/ 23 w 212"/>
                <a:gd name="T11" fmla="*/ 161 h 189"/>
                <a:gd name="T12" fmla="*/ 96 w 212"/>
                <a:gd name="T13" fmla="*/ 189 h 189"/>
                <a:gd name="T14" fmla="*/ 62 w 212"/>
                <a:gd name="T15" fmla="*/ 107 h 189"/>
                <a:gd name="T16" fmla="*/ 108 w 212"/>
                <a:gd name="T17" fmla="*/ 56 h 189"/>
                <a:gd name="T18" fmla="*/ 132 w 212"/>
                <a:gd name="T19" fmla="*/ 122 h 189"/>
                <a:gd name="T20" fmla="*/ 61 w 212"/>
                <a:gd name="T21" fmla="*/ 122 h 189"/>
                <a:gd name="T22" fmla="*/ 62 w 212"/>
                <a:gd name="T23" fmla="*/ 107 h 189"/>
                <a:gd name="T24" fmla="*/ 62 w 212"/>
                <a:gd name="T25" fmla="*/ 107 h 189"/>
                <a:gd name="T26" fmla="*/ 62 w 212"/>
                <a:gd name="T27" fmla="*/ 10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2" h="189">
                  <a:moveTo>
                    <a:pt x="96" y="189"/>
                  </a:moveTo>
                  <a:cubicBezTo>
                    <a:pt x="125" y="189"/>
                    <a:pt x="152" y="179"/>
                    <a:pt x="170" y="161"/>
                  </a:cubicBezTo>
                  <a:cubicBezTo>
                    <a:pt x="212" y="119"/>
                    <a:pt x="179" y="50"/>
                    <a:pt x="143" y="13"/>
                  </a:cubicBezTo>
                  <a:cubicBezTo>
                    <a:pt x="135" y="5"/>
                    <a:pt x="124" y="0"/>
                    <a:pt x="111" y="0"/>
                  </a:cubicBezTo>
                  <a:cubicBezTo>
                    <a:pt x="74" y="0"/>
                    <a:pt x="29" y="44"/>
                    <a:pt x="13" y="84"/>
                  </a:cubicBezTo>
                  <a:cubicBezTo>
                    <a:pt x="0" y="114"/>
                    <a:pt x="4" y="142"/>
                    <a:pt x="23" y="161"/>
                  </a:cubicBezTo>
                  <a:cubicBezTo>
                    <a:pt x="41" y="179"/>
                    <a:pt x="68" y="189"/>
                    <a:pt x="96" y="189"/>
                  </a:cubicBezTo>
                  <a:close/>
                  <a:moveTo>
                    <a:pt x="62" y="107"/>
                  </a:moveTo>
                  <a:cubicBezTo>
                    <a:pt x="71" y="84"/>
                    <a:pt x="96" y="60"/>
                    <a:pt x="108" y="56"/>
                  </a:cubicBezTo>
                  <a:cubicBezTo>
                    <a:pt x="129" y="79"/>
                    <a:pt x="141" y="113"/>
                    <a:pt x="132" y="122"/>
                  </a:cubicBezTo>
                  <a:cubicBezTo>
                    <a:pt x="116" y="138"/>
                    <a:pt x="77" y="138"/>
                    <a:pt x="61" y="122"/>
                  </a:cubicBezTo>
                  <a:cubicBezTo>
                    <a:pt x="59" y="120"/>
                    <a:pt x="60" y="113"/>
                    <a:pt x="62" y="107"/>
                  </a:cubicBezTo>
                  <a:close/>
                  <a:moveTo>
                    <a:pt x="62" y="107"/>
                  </a:moveTo>
                  <a:cubicBezTo>
                    <a:pt x="62" y="107"/>
                    <a:pt x="62" y="107"/>
                    <a:pt x="62" y="1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7" name="Group 156"/>
          <p:cNvGrpSpPr>
            <a:grpSpLocks noChangeAspect="1"/>
          </p:cNvGrpSpPr>
          <p:nvPr/>
        </p:nvGrpSpPr>
        <p:grpSpPr>
          <a:xfrm>
            <a:off x="10156949" y="3905472"/>
            <a:ext cx="548640" cy="327375"/>
            <a:chOff x="12650788" y="6164263"/>
            <a:chExt cx="4046538" cy="2414588"/>
          </a:xfrm>
        </p:grpSpPr>
        <p:sp>
          <p:nvSpPr>
            <p:cNvPr id="158" name="Freeform: Shape 157"/>
            <p:cNvSpPr/>
            <p:nvPr/>
          </p:nvSpPr>
          <p:spPr>
            <a:xfrm>
              <a:off x="12815455" y="6262256"/>
              <a:ext cx="3117272" cy="1801090"/>
            </a:xfrm>
            <a:custGeom>
              <a:avLst/>
              <a:gdLst>
                <a:gd name="connsiteX0" fmla="*/ 0 w 3117272"/>
                <a:gd name="connsiteY0" fmla="*/ 0 h 1801090"/>
                <a:gd name="connsiteX1" fmla="*/ 3117272 w 3117272"/>
                <a:gd name="connsiteY1" fmla="*/ 0 h 1801090"/>
                <a:gd name="connsiteX2" fmla="*/ 3117272 w 3117272"/>
                <a:gd name="connsiteY2" fmla="*/ 844836 h 1801090"/>
                <a:gd name="connsiteX3" fmla="*/ 3079200 w 3117272"/>
                <a:gd name="connsiteY3" fmla="*/ 774695 h 1801090"/>
                <a:gd name="connsiteX4" fmla="*/ 2663104 w 3117272"/>
                <a:gd name="connsiteY4" fmla="*/ 553458 h 1801090"/>
                <a:gd name="connsiteX5" fmla="*/ 2161309 w 3117272"/>
                <a:gd name="connsiteY5" fmla="*/ 1055253 h 1801090"/>
                <a:gd name="connsiteX6" fmla="*/ 2663104 w 3117272"/>
                <a:gd name="connsiteY6" fmla="*/ 1557048 h 1801090"/>
                <a:gd name="connsiteX7" fmla="*/ 3079200 w 3117272"/>
                <a:gd name="connsiteY7" fmla="*/ 1335812 h 1801090"/>
                <a:gd name="connsiteX8" fmla="*/ 3117272 w 3117272"/>
                <a:gd name="connsiteY8" fmla="*/ 1265670 h 1801090"/>
                <a:gd name="connsiteX9" fmla="*/ 3117272 w 3117272"/>
                <a:gd name="connsiteY9" fmla="*/ 1801090 h 1801090"/>
                <a:gd name="connsiteX10" fmla="*/ 0 w 3117272"/>
                <a:gd name="connsiteY10" fmla="*/ 1801090 h 180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272" h="1801090">
                  <a:moveTo>
                    <a:pt x="0" y="0"/>
                  </a:moveTo>
                  <a:lnTo>
                    <a:pt x="3117272" y="0"/>
                  </a:lnTo>
                  <a:lnTo>
                    <a:pt x="3117272" y="844836"/>
                  </a:lnTo>
                  <a:lnTo>
                    <a:pt x="3079200" y="774695"/>
                  </a:lnTo>
                  <a:cubicBezTo>
                    <a:pt x="2989024" y="641216"/>
                    <a:pt x="2836313" y="553458"/>
                    <a:pt x="2663104" y="553458"/>
                  </a:cubicBezTo>
                  <a:cubicBezTo>
                    <a:pt x="2385970" y="553458"/>
                    <a:pt x="2161309" y="778119"/>
                    <a:pt x="2161309" y="1055253"/>
                  </a:cubicBezTo>
                  <a:cubicBezTo>
                    <a:pt x="2161309" y="1332387"/>
                    <a:pt x="2385970" y="1557048"/>
                    <a:pt x="2663104" y="1557048"/>
                  </a:cubicBezTo>
                  <a:cubicBezTo>
                    <a:pt x="2836313" y="1557048"/>
                    <a:pt x="2989024" y="1469290"/>
                    <a:pt x="3079200" y="1335812"/>
                  </a:cubicBezTo>
                  <a:lnTo>
                    <a:pt x="3117272" y="1265670"/>
                  </a:lnTo>
                  <a:lnTo>
                    <a:pt x="3117272" y="1801090"/>
                  </a:lnTo>
                  <a:lnTo>
                    <a:pt x="0" y="180109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226"/>
            <p:cNvSpPr>
              <a:spLocks noEditPoints="1"/>
            </p:cNvSpPr>
            <p:nvPr/>
          </p:nvSpPr>
          <p:spPr bwMode="auto">
            <a:xfrm>
              <a:off x="13203238" y="7262813"/>
              <a:ext cx="171450" cy="474663"/>
            </a:xfrm>
            <a:custGeom>
              <a:avLst/>
              <a:gdLst>
                <a:gd name="T0" fmla="*/ 19 w 39"/>
                <a:gd name="T1" fmla="*/ 0 h 109"/>
                <a:gd name="T2" fmla="*/ 0 w 39"/>
                <a:gd name="T3" fmla="*/ 19 h 109"/>
                <a:gd name="T4" fmla="*/ 0 w 39"/>
                <a:gd name="T5" fmla="*/ 90 h 109"/>
                <a:gd name="T6" fmla="*/ 19 w 39"/>
                <a:gd name="T7" fmla="*/ 109 h 109"/>
                <a:gd name="T8" fmla="*/ 39 w 39"/>
                <a:gd name="T9" fmla="*/ 90 h 109"/>
                <a:gd name="T10" fmla="*/ 39 w 39"/>
                <a:gd name="T11" fmla="*/ 19 h 109"/>
                <a:gd name="T12" fmla="*/ 19 w 39"/>
                <a:gd name="T13" fmla="*/ 0 h 109"/>
                <a:gd name="T14" fmla="*/ 19 w 39"/>
                <a:gd name="T15" fmla="*/ 0 h 109"/>
                <a:gd name="T16" fmla="*/ 19 w 39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9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0"/>
                    <a:pt x="9" y="109"/>
                    <a:pt x="19" y="109"/>
                  </a:cubicBezTo>
                  <a:cubicBezTo>
                    <a:pt x="30" y="109"/>
                    <a:pt x="39" y="100"/>
                    <a:pt x="39" y="9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8"/>
                    <a:pt x="30" y="0"/>
                    <a:pt x="19" y="0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227"/>
            <p:cNvSpPr>
              <a:spLocks noEditPoints="1"/>
            </p:cNvSpPr>
            <p:nvPr/>
          </p:nvSpPr>
          <p:spPr bwMode="auto">
            <a:xfrm>
              <a:off x="13546138" y="7058026"/>
              <a:ext cx="171450" cy="679450"/>
            </a:xfrm>
            <a:custGeom>
              <a:avLst/>
              <a:gdLst>
                <a:gd name="T0" fmla="*/ 20 w 39"/>
                <a:gd name="T1" fmla="*/ 0 h 156"/>
                <a:gd name="T2" fmla="*/ 0 w 39"/>
                <a:gd name="T3" fmla="*/ 19 h 156"/>
                <a:gd name="T4" fmla="*/ 0 w 39"/>
                <a:gd name="T5" fmla="*/ 137 h 156"/>
                <a:gd name="T6" fmla="*/ 20 w 39"/>
                <a:gd name="T7" fmla="*/ 156 h 156"/>
                <a:gd name="T8" fmla="*/ 39 w 39"/>
                <a:gd name="T9" fmla="*/ 137 h 156"/>
                <a:gd name="T10" fmla="*/ 39 w 39"/>
                <a:gd name="T11" fmla="*/ 19 h 156"/>
                <a:gd name="T12" fmla="*/ 20 w 39"/>
                <a:gd name="T13" fmla="*/ 0 h 156"/>
                <a:gd name="T14" fmla="*/ 20 w 39"/>
                <a:gd name="T15" fmla="*/ 0 h 156"/>
                <a:gd name="T16" fmla="*/ 20 w 39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56">
                  <a:moveTo>
                    <a:pt x="20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7"/>
                    <a:pt x="9" y="156"/>
                    <a:pt x="20" y="156"/>
                  </a:cubicBezTo>
                  <a:cubicBezTo>
                    <a:pt x="30" y="156"/>
                    <a:pt x="39" y="147"/>
                    <a:pt x="39" y="13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8"/>
                    <a:pt x="30" y="0"/>
                    <a:pt x="20" y="0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228"/>
            <p:cNvSpPr>
              <a:spLocks noEditPoints="1"/>
            </p:cNvSpPr>
            <p:nvPr/>
          </p:nvSpPr>
          <p:spPr bwMode="auto">
            <a:xfrm>
              <a:off x="13892213" y="6753226"/>
              <a:ext cx="166688" cy="984250"/>
            </a:xfrm>
            <a:custGeom>
              <a:avLst/>
              <a:gdLst>
                <a:gd name="T0" fmla="*/ 19 w 38"/>
                <a:gd name="T1" fmla="*/ 0 h 226"/>
                <a:gd name="T2" fmla="*/ 0 w 38"/>
                <a:gd name="T3" fmla="*/ 19 h 226"/>
                <a:gd name="T4" fmla="*/ 0 w 38"/>
                <a:gd name="T5" fmla="*/ 207 h 226"/>
                <a:gd name="T6" fmla="*/ 19 w 38"/>
                <a:gd name="T7" fmla="*/ 226 h 226"/>
                <a:gd name="T8" fmla="*/ 38 w 38"/>
                <a:gd name="T9" fmla="*/ 207 h 226"/>
                <a:gd name="T10" fmla="*/ 38 w 38"/>
                <a:gd name="T11" fmla="*/ 19 h 226"/>
                <a:gd name="T12" fmla="*/ 19 w 38"/>
                <a:gd name="T13" fmla="*/ 0 h 226"/>
                <a:gd name="T14" fmla="*/ 19 w 38"/>
                <a:gd name="T15" fmla="*/ 0 h 226"/>
                <a:gd name="T16" fmla="*/ 19 w 3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26"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7"/>
                    <a:pt x="8" y="226"/>
                    <a:pt x="19" y="226"/>
                  </a:cubicBezTo>
                  <a:cubicBezTo>
                    <a:pt x="30" y="226"/>
                    <a:pt x="38" y="217"/>
                    <a:pt x="38" y="207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0" y="0"/>
                    <a:pt x="19" y="0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229"/>
            <p:cNvSpPr>
              <a:spLocks noEditPoints="1"/>
            </p:cNvSpPr>
            <p:nvPr/>
          </p:nvSpPr>
          <p:spPr bwMode="auto">
            <a:xfrm>
              <a:off x="14235113" y="6543676"/>
              <a:ext cx="166688" cy="1193800"/>
            </a:xfrm>
            <a:custGeom>
              <a:avLst/>
              <a:gdLst>
                <a:gd name="T0" fmla="*/ 19 w 38"/>
                <a:gd name="T1" fmla="*/ 0 h 274"/>
                <a:gd name="T2" fmla="*/ 0 w 38"/>
                <a:gd name="T3" fmla="*/ 19 h 274"/>
                <a:gd name="T4" fmla="*/ 0 w 38"/>
                <a:gd name="T5" fmla="*/ 255 h 274"/>
                <a:gd name="T6" fmla="*/ 19 w 38"/>
                <a:gd name="T7" fmla="*/ 274 h 274"/>
                <a:gd name="T8" fmla="*/ 38 w 38"/>
                <a:gd name="T9" fmla="*/ 255 h 274"/>
                <a:gd name="T10" fmla="*/ 38 w 38"/>
                <a:gd name="T11" fmla="*/ 19 h 274"/>
                <a:gd name="T12" fmla="*/ 19 w 38"/>
                <a:gd name="T13" fmla="*/ 0 h 274"/>
                <a:gd name="T14" fmla="*/ 19 w 38"/>
                <a:gd name="T15" fmla="*/ 0 h 274"/>
                <a:gd name="T16" fmla="*/ 19 w 38"/>
                <a:gd name="T1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74">
                  <a:moveTo>
                    <a:pt x="19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65"/>
                    <a:pt x="9" y="274"/>
                    <a:pt x="19" y="274"/>
                  </a:cubicBezTo>
                  <a:cubicBezTo>
                    <a:pt x="30" y="274"/>
                    <a:pt x="38" y="265"/>
                    <a:pt x="38" y="255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0" y="0"/>
                    <a:pt x="19" y="0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230"/>
            <p:cNvSpPr>
              <a:spLocks noEditPoints="1"/>
            </p:cNvSpPr>
            <p:nvPr/>
          </p:nvSpPr>
          <p:spPr bwMode="auto">
            <a:xfrm>
              <a:off x="12650788" y="6164263"/>
              <a:ext cx="4046538" cy="2414588"/>
            </a:xfrm>
            <a:custGeom>
              <a:avLst/>
              <a:gdLst>
                <a:gd name="T0" fmla="*/ 902 w 922"/>
                <a:gd name="T1" fmla="*/ 449 h 554"/>
                <a:gd name="T2" fmla="*/ 764 w 922"/>
                <a:gd name="T3" fmla="*/ 311 h 554"/>
                <a:gd name="T4" fmla="*/ 760 w 922"/>
                <a:gd name="T5" fmla="*/ 202 h 554"/>
                <a:gd name="T6" fmla="*/ 760 w 922"/>
                <a:gd name="T7" fmla="*/ 52 h 554"/>
                <a:gd name="T8" fmla="*/ 709 w 922"/>
                <a:gd name="T9" fmla="*/ 0 h 554"/>
                <a:gd name="T10" fmla="*/ 51 w 922"/>
                <a:gd name="T11" fmla="*/ 0 h 554"/>
                <a:gd name="T12" fmla="*/ 0 w 922"/>
                <a:gd name="T13" fmla="*/ 52 h 554"/>
                <a:gd name="T14" fmla="*/ 0 w 922"/>
                <a:gd name="T15" fmla="*/ 418 h 554"/>
                <a:gd name="T16" fmla="*/ 51 w 922"/>
                <a:gd name="T17" fmla="*/ 470 h 554"/>
                <a:gd name="T18" fmla="*/ 259 w 922"/>
                <a:gd name="T19" fmla="*/ 470 h 554"/>
                <a:gd name="T20" fmla="*/ 259 w 922"/>
                <a:gd name="T21" fmla="*/ 515 h 554"/>
                <a:gd name="T22" fmla="*/ 204 w 922"/>
                <a:gd name="T23" fmla="*/ 515 h 554"/>
                <a:gd name="T24" fmla="*/ 185 w 922"/>
                <a:gd name="T25" fmla="*/ 535 h 554"/>
                <a:gd name="T26" fmla="*/ 204 w 922"/>
                <a:gd name="T27" fmla="*/ 554 h 554"/>
                <a:gd name="T28" fmla="*/ 556 w 922"/>
                <a:gd name="T29" fmla="*/ 554 h 554"/>
                <a:gd name="T30" fmla="*/ 576 w 922"/>
                <a:gd name="T31" fmla="*/ 535 h 554"/>
                <a:gd name="T32" fmla="*/ 556 w 922"/>
                <a:gd name="T33" fmla="*/ 515 h 554"/>
                <a:gd name="T34" fmla="*/ 501 w 922"/>
                <a:gd name="T35" fmla="*/ 515 h 554"/>
                <a:gd name="T36" fmla="*/ 501 w 922"/>
                <a:gd name="T37" fmla="*/ 470 h 554"/>
                <a:gd name="T38" fmla="*/ 709 w 922"/>
                <a:gd name="T39" fmla="*/ 470 h 554"/>
                <a:gd name="T40" fmla="*/ 752 w 922"/>
                <a:gd name="T41" fmla="*/ 446 h 554"/>
                <a:gd name="T42" fmla="*/ 829 w 922"/>
                <a:gd name="T43" fmla="*/ 522 h 554"/>
                <a:gd name="T44" fmla="*/ 865 w 922"/>
                <a:gd name="T45" fmla="*/ 537 h 554"/>
                <a:gd name="T46" fmla="*/ 902 w 922"/>
                <a:gd name="T47" fmla="*/ 522 h 554"/>
                <a:gd name="T48" fmla="*/ 902 w 922"/>
                <a:gd name="T49" fmla="*/ 449 h 554"/>
                <a:gd name="T50" fmla="*/ 874 w 922"/>
                <a:gd name="T51" fmla="*/ 495 h 554"/>
                <a:gd name="T52" fmla="*/ 856 w 922"/>
                <a:gd name="T53" fmla="*/ 495 h 554"/>
                <a:gd name="T54" fmla="*/ 725 w 922"/>
                <a:gd name="T55" fmla="*/ 365 h 554"/>
                <a:gd name="T56" fmla="*/ 744 w 922"/>
                <a:gd name="T57" fmla="*/ 346 h 554"/>
                <a:gd name="T58" fmla="*/ 874 w 922"/>
                <a:gd name="T59" fmla="*/ 476 h 554"/>
                <a:gd name="T60" fmla="*/ 874 w 922"/>
                <a:gd name="T61" fmla="*/ 495 h 554"/>
                <a:gd name="T62" fmla="*/ 709 w 922"/>
                <a:gd name="T63" fmla="*/ 431 h 554"/>
                <a:gd name="T64" fmla="*/ 51 w 922"/>
                <a:gd name="T65" fmla="*/ 431 h 554"/>
                <a:gd name="T66" fmla="*/ 38 w 922"/>
                <a:gd name="T67" fmla="*/ 418 h 554"/>
                <a:gd name="T68" fmla="*/ 38 w 922"/>
                <a:gd name="T69" fmla="*/ 52 h 554"/>
                <a:gd name="T70" fmla="*/ 51 w 922"/>
                <a:gd name="T71" fmla="*/ 39 h 554"/>
                <a:gd name="T72" fmla="*/ 709 w 922"/>
                <a:gd name="T73" fmla="*/ 39 h 554"/>
                <a:gd name="T74" fmla="*/ 722 w 922"/>
                <a:gd name="T75" fmla="*/ 52 h 554"/>
                <a:gd name="T76" fmla="*/ 722 w 922"/>
                <a:gd name="T77" fmla="*/ 155 h 554"/>
                <a:gd name="T78" fmla="*/ 546 w 922"/>
                <a:gd name="T79" fmla="*/ 166 h 554"/>
                <a:gd name="T80" fmla="*/ 546 w 922"/>
                <a:gd name="T81" fmla="*/ 355 h 554"/>
                <a:gd name="T82" fmla="*/ 640 w 922"/>
                <a:gd name="T83" fmla="*/ 394 h 554"/>
                <a:gd name="T84" fmla="*/ 691 w 922"/>
                <a:gd name="T85" fmla="*/ 384 h 554"/>
                <a:gd name="T86" fmla="*/ 722 w 922"/>
                <a:gd name="T87" fmla="*/ 415 h 554"/>
                <a:gd name="T88" fmla="*/ 722 w 922"/>
                <a:gd name="T89" fmla="*/ 419 h 554"/>
                <a:gd name="T90" fmla="*/ 709 w 922"/>
                <a:gd name="T91" fmla="*/ 431 h 554"/>
                <a:gd name="T92" fmla="*/ 298 w 922"/>
                <a:gd name="T93" fmla="*/ 515 h 554"/>
                <a:gd name="T94" fmla="*/ 298 w 922"/>
                <a:gd name="T95" fmla="*/ 470 h 554"/>
                <a:gd name="T96" fmla="*/ 463 w 922"/>
                <a:gd name="T97" fmla="*/ 470 h 554"/>
                <a:gd name="T98" fmla="*/ 463 w 922"/>
                <a:gd name="T99" fmla="*/ 515 h 554"/>
                <a:gd name="T100" fmla="*/ 298 w 922"/>
                <a:gd name="T101" fmla="*/ 515 h 554"/>
                <a:gd name="T102" fmla="*/ 708 w 922"/>
                <a:gd name="T103" fmla="*/ 328 h 554"/>
                <a:gd name="T104" fmla="*/ 640 w 922"/>
                <a:gd name="T105" fmla="*/ 356 h 554"/>
                <a:gd name="T106" fmla="*/ 573 w 922"/>
                <a:gd name="T107" fmla="*/ 328 h 554"/>
                <a:gd name="T108" fmla="*/ 573 w 922"/>
                <a:gd name="T109" fmla="*/ 193 h 554"/>
                <a:gd name="T110" fmla="*/ 640 w 922"/>
                <a:gd name="T111" fmla="*/ 166 h 554"/>
                <a:gd name="T112" fmla="*/ 708 w 922"/>
                <a:gd name="T113" fmla="*/ 193 h 554"/>
                <a:gd name="T114" fmla="*/ 708 w 922"/>
                <a:gd name="T115" fmla="*/ 328 h 554"/>
                <a:gd name="T116" fmla="*/ 708 w 922"/>
                <a:gd name="T117" fmla="*/ 328 h 554"/>
                <a:gd name="T118" fmla="*/ 708 w 922"/>
                <a:gd name="T119" fmla="*/ 32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2" h="554">
                  <a:moveTo>
                    <a:pt x="902" y="449"/>
                  </a:moveTo>
                  <a:cubicBezTo>
                    <a:pt x="764" y="311"/>
                    <a:pt x="764" y="311"/>
                    <a:pt x="764" y="311"/>
                  </a:cubicBezTo>
                  <a:cubicBezTo>
                    <a:pt x="778" y="276"/>
                    <a:pt x="777" y="236"/>
                    <a:pt x="760" y="202"/>
                  </a:cubicBezTo>
                  <a:cubicBezTo>
                    <a:pt x="760" y="52"/>
                    <a:pt x="760" y="52"/>
                    <a:pt x="760" y="52"/>
                  </a:cubicBezTo>
                  <a:cubicBezTo>
                    <a:pt x="760" y="23"/>
                    <a:pt x="737" y="0"/>
                    <a:pt x="709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447"/>
                    <a:pt x="23" y="470"/>
                    <a:pt x="51" y="470"/>
                  </a:cubicBezTo>
                  <a:cubicBezTo>
                    <a:pt x="259" y="470"/>
                    <a:pt x="259" y="470"/>
                    <a:pt x="259" y="470"/>
                  </a:cubicBezTo>
                  <a:cubicBezTo>
                    <a:pt x="259" y="515"/>
                    <a:pt x="259" y="515"/>
                    <a:pt x="259" y="515"/>
                  </a:cubicBezTo>
                  <a:cubicBezTo>
                    <a:pt x="204" y="515"/>
                    <a:pt x="204" y="515"/>
                    <a:pt x="204" y="515"/>
                  </a:cubicBezTo>
                  <a:cubicBezTo>
                    <a:pt x="193" y="515"/>
                    <a:pt x="185" y="524"/>
                    <a:pt x="185" y="535"/>
                  </a:cubicBezTo>
                  <a:cubicBezTo>
                    <a:pt x="185" y="545"/>
                    <a:pt x="193" y="554"/>
                    <a:pt x="204" y="554"/>
                  </a:cubicBezTo>
                  <a:cubicBezTo>
                    <a:pt x="556" y="554"/>
                    <a:pt x="556" y="554"/>
                    <a:pt x="556" y="554"/>
                  </a:cubicBezTo>
                  <a:cubicBezTo>
                    <a:pt x="567" y="554"/>
                    <a:pt x="576" y="545"/>
                    <a:pt x="576" y="535"/>
                  </a:cubicBezTo>
                  <a:cubicBezTo>
                    <a:pt x="576" y="524"/>
                    <a:pt x="567" y="515"/>
                    <a:pt x="556" y="515"/>
                  </a:cubicBezTo>
                  <a:cubicBezTo>
                    <a:pt x="501" y="515"/>
                    <a:pt x="501" y="515"/>
                    <a:pt x="501" y="515"/>
                  </a:cubicBezTo>
                  <a:cubicBezTo>
                    <a:pt x="501" y="470"/>
                    <a:pt x="501" y="470"/>
                    <a:pt x="501" y="470"/>
                  </a:cubicBezTo>
                  <a:cubicBezTo>
                    <a:pt x="709" y="470"/>
                    <a:pt x="709" y="470"/>
                    <a:pt x="709" y="470"/>
                  </a:cubicBezTo>
                  <a:cubicBezTo>
                    <a:pt x="727" y="470"/>
                    <a:pt x="743" y="460"/>
                    <a:pt x="752" y="446"/>
                  </a:cubicBezTo>
                  <a:cubicBezTo>
                    <a:pt x="829" y="522"/>
                    <a:pt x="829" y="522"/>
                    <a:pt x="829" y="522"/>
                  </a:cubicBezTo>
                  <a:cubicBezTo>
                    <a:pt x="839" y="532"/>
                    <a:pt x="852" y="537"/>
                    <a:pt x="865" y="537"/>
                  </a:cubicBezTo>
                  <a:cubicBezTo>
                    <a:pt x="878" y="537"/>
                    <a:pt x="891" y="532"/>
                    <a:pt x="902" y="522"/>
                  </a:cubicBezTo>
                  <a:cubicBezTo>
                    <a:pt x="922" y="502"/>
                    <a:pt x="922" y="469"/>
                    <a:pt x="902" y="449"/>
                  </a:cubicBezTo>
                  <a:close/>
                  <a:moveTo>
                    <a:pt x="874" y="495"/>
                  </a:moveTo>
                  <a:cubicBezTo>
                    <a:pt x="869" y="500"/>
                    <a:pt x="861" y="500"/>
                    <a:pt x="856" y="495"/>
                  </a:cubicBezTo>
                  <a:cubicBezTo>
                    <a:pt x="725" y="365"/>
                    <a:pt x="725" y="365"/>
                    <a:pt x="725" y="365"/>
                  </a:cubicBezTo>
                  <a:cubicBezTo>
                    <a:pt x="744" y="346"/>
                    <a:pt x="744" y="346"/>
                    <a:pt x="744" y="346"/>
                  </a:cubicBezTo>
                  <a:cubicBezTo>
                    <a:pt x="874" y="476"/>
                    <a:pt x="874" y="476"/>
                    <a:pt x="874" y="476"/>
                  </a:cubicBezTo>
                  <a:cubicBezTo>
                    <a:pt x="880" y="481"/>
                    <a:pt x="880" y="490"/>
                    <a:pt x="874" y="495"/>
                  </a:cubicBezTo>
                  <a:close/>
                  <a:moveTo>
                    <a:pt x="709" y="431"/>
                  </a:moveTo>
                  <a:cubicBezTo>
                    <a:pt x="51" y="431"/>
                    <a:pt x="51" y="431"/>
                    <a:pt x="51" y="431"/>
                  </a:cubicBezTo>
                  <a:cubicBezTo>
                    <a:pt x="44" y="431"/>
                    <a:pt x="38" y="426"/>
                    <a:pt x="38" y="418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45"/>
                    <a:pt x="44" y="39"/>
                    <a:pt x="51" y="39"/>
                  </a:cubicBezTo>
                  <a:cubicBezTo>
                    <a:pt x="709" y="39"/>
                    <a:pt x="709" y="39"/>
                    <a:pt x="709" y="39"/>
                  </a:cubicBezTo>
                  <a:cubicBezTo>
                    <a:pt x="716" y="39"/>
                    <a:pt x="722" y="45"/>
                    <a:pt x="722" y="52"/>
                  </a:cubicBezTo>
                  <a:cubicBezTo>
                    <a:pt x="722" y="155"/>
                    <a:pt x="722" y="155"/>
                    <a:pt x="722" y="155"/>
                  </a:cubicBezTo>
                  <a:cubicBezTo>
                    <a:pt x="670" y="115"/>
                    <a:pt x="594" y="118"/>
                    <a:pt x="546" y="166"/>
                  </a:cubicBezTo>
                  <a:cubicBezTo>
                    <a:pt x="494" y="218"/>
                    <a:pt x="494" y="303"/>
                    <a:pt x="546" y="355"/>
                  </a:cubicBezTo>
                  <a:cubicBezTo>
                    <a:pt x="571" y="380"/>
                    <a:pt x="605" y="394"/>
                    <a:pt x="640" y="394"/>
                  </a:cubicBezTo>
                  <a:cubicBezTo>
                    <a:pt x="658" y="394"/>
                    <a:pt x="675" y="391"/>
                    <a:pt x="691" y="384"/>
                  </a:cubicBezTo>
                  <a:cubicBezTo>
                    <a:pt x="722" y="415"/>
                    <a:pt x="722" y="415"/>
                    <a:pt x="722" y="415"/>
                  </a:cubicBezTo>
                  <a:cubicBezTo>
                    <a:pt x="722" y="419"/>
                    <a:pt x="722" y="419"/>
                    <a:pt x="722" y="419"/>
                  </a:cubicBezTo>
                  <a:cubicBezTo>
                    <a:pt x="722" y="426"/>
                    <a:pt x="716" y="431"/>
                    <a:pt x="709" y="431"/>
                  </a:cubicBezTo>
                  <a:close/>
                  <a:moveTo>
                    <a:pt x="298" y="515"/>
                  </a:moveTo>
                  <a:cubicBezTo>
                    <a:pt x="298" y="470"/>
                    <a:pt x="298" y="470"/>
                    <a:pt x="298" y="470"/>
                  </a:cubicBezTo>
                  <a:cubicBezTo>
                    <a:pt x="463" y="470"/>
                    <a:pt x="463" y="470"/>
                    <a:pt x="463" y="470"/>
                  </a:cubicBezTo>
                  <a:cubicBezTo>
                    <a:pt x="463" y="515"/>
                    <a:pt x="463" y="515"/>
                    <a:pt x="463" y="515"/>
                  </a:cubicBezTo>
                  <a:lnTo>
                    <a:pt x="298" y="515"/>
                  </a:lnTo>
                  <a:close/>
                  <a:moveTo>
                    <a:pt x="708" y="328"/>
                  </a:moveTo>
                  <a:cubicBezTo>
                    <a:pt x="690" y="346"/>
                    <a:pt x="666" y="356"/>
                    <a:pt x="640" y="356"/>
                  </a:cubicBezTo>
                  <a:cubicBezTo>
                    <a:pt x="615" y="356"/>
                    <a:pt x="591" y="346"/>
                    <a:pt x="573" y="328"/>
                  </a:cubicBezTo>
                  <a:cubicBezTo>
                    <a:pt x="536" y="291"/>
                    <a:pt x="536" y="231"/>
                    <a:pt x="573" y="193"/>
                  </a:cubicBezTo>
                  <a:cubicBezTo>
                    <a:pt x="592" y="175"/>
                    <a:pt x="616" y="166"/>
                    <a:pt x="640" y="166"/>
                  </a:cubicBezTo>
                  <a:cubicBezTo>
                    <a:pt x="665" y="166"/>
                    <a:pt x="689" y="175"/>
                    <a:pt x="708" y="193"/>
                  </a:cubicBezTo>
                  <a:cubicBezTo>
                    <a:pt x="745" y="231"/>
                    <a:pt x="745" y="291"/>
                    <a:pt x="708" y="328"/>
                  </a:cubicBezTo>
                  <a:close/>
                  <a:moveTo>
                    <a:pt x="708" y="328"/>
                  </a:moveTo>
                  <a:cubicBezTo>
                    <a:pt x="708" y="328"/>
                    <a:pt x="708" y="328"/>
                    <a:pt x="708" y="32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Freeform 231"/>
            <p:cNvSpPr>
              <a:spLocks noEditPoints="1"/>
            </p:cNvSpPr>
            <p:nvPr/>
          </p:nvSpPr>
          <p:spPr bwMode="auto">
            <a:xfrm>
              <a:off x="15100301" y="7197726"/>
              <a:ext cx="428625" cy="452438"/>
            </a:xfrm>
            <a:custGeom>
              <a:avLst/>
              <a:gdLst>
                <a:gd name="T0" fmla="*/ 80 w 98"/>
                <a:gd name="T1" fmla="*/ 66 h 104"/>
                <a:gd name="T2" fmla="*/ 41 w 98"/>
                <a:gd name="T3" fmla="*/ 21 h 104"/>
                <a:gd name="T4" fmla="*/ 22 w 98"/>
                <a:gd name="T5" fmla="*/ 1 h 104"/>
                <a:gd name="T6" fmla="*/ 2 w 98"/>
                <a:gd name="T7" fmla="*/ 19 h 104"/>
                <a:gd name="T8" fmla="*/ 77 w 98"/>
                <a:gd name="T9" fmla="*/ 104 h 104"/>
                <a:gd name="T10" fmla="*/ 79 w 98"/>
                <a:gd name="T11" fmla="*/ 104 h 104"/>
                <a:gd name="T12" fmla="*/ 98 w 98"/>
                <a:gd name="T13" fmla="*/ 86 h 104"/>
                <a:gd name="T14" fmla="*/ 80 w 98"/>
                <a:gd name="T15" fmla="*/ 66 h 104"/>
                <a:gd name="T16" fmla="*/ 80 w 98"/>
                <a:gd name="T17" fmla="*/ 66 h 104"/>
                <a:gd name="T18" fmla="*/ 80 w 98"/>
                <a:gd name="T19" fmla="*/ 6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104">
                  <a:moveTo>
                    <a:pt x="80" y="66"/>
                  </a:moveTo>
                  <a:cubicBezTo>
                    <a:pt x="57" y="64"/>
                    <a:pt x="39" y="44"/>
                    <a:pt x="41" y="21"/>
                  </a:cubicBezTo>
                  <a:cubicBezTo>
                    <a:pt x="41" y="11"/>
                    <a:pt x="33" y="2"/>
                    <a:pt x="22" y="1"/>
                  </a:cubicBezTo>
                  <a:cubicBezTo>
                    <a:pt x="12" y="0"/>
                    <a:pt x="3" y="8"/>
                    <a:pt x="2" y="19"/>
                  </a:cubicBezTo>
                  <a:cubicBezTo>
                    <a:pt x="0" y="63"/>
                    <a:pt x="33" y="101"/>
                    <a:pt x="77" y="104"/>
                  </a:cubicBezTo>
                  <a:cubicBezTo>
                    <a:pt x="78" y="104"/>
                    <a:pt x="78" y="104"/>
                    <a:pt x="79" y="104"/>
                  </a:cubicBezTo>
                  <a:cubicBezTo>
                    <a:pt x="89" y="104"/>
                    <a:pt x="97" y="96"/>
                    <a:pt x="98" y="86"/>
                  </a:cubicBezTo>
                  <a:cubicBezTo>
                    <a:pt x="98" y="75"/>
                    <a:pt x="90" y="66"/>
                    <a:pt x="80" y="66"/>
                  </a:cubicBezTo>
                  <a:close/>
                  <a:moveTo>
                    <a:pt x="80" y="66"/>
                  </a:moveTo>
                  <a:cubicBezTo>
                    <a:pt x="80" y="66"/>
                    <a:pt x="80" y="66"/>
                    <a:pt x="80" y="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5" name="Group 164"/>
          <p:cNvGrpSpPr>
            <a:grpSpLocks noChangeAspect="1"/>
          </p:cNvGrpSpPr>
          <p:nvPr/>
        </p:nvGrpSpPr>
        <p:grpSpPr>
          <a:xfrm>
            <a:off x="5257319" y="3836121"/>
            <a:ext cx="442037" cy="426720"/>
            <a:chOff x="10706101" y="3725863"/>
            <a:chExt cx="5543549" cy="5351463"/>
          </a:xfrm>
        </p:grpSpPr>
        <p:sp>
          <p:nvSpPr>
            <p:cNvPr id="166" name="Freeform 260"/>
            <p:cNvSpPr>
              <a:spLocks noEditPoints="1"/>
            </p:cNvSpPr>
            <p:nvPr/>
          </p:nvSpPr>
          <p:spPr bwMode="auto">
            <a:xfrm>
              <a:off x="10706101" y="3725863"/>
              <a:ext cx="5543549" cy="5351463"/>
            </a:xfrm>
            <a:custGeom>
              <a:avLst/>
              <a:gdLst>
                <a:gd name="T0" fmla="*/ 1264 w 1264"/>
                <a:gd name="T1" fmla="*/ 1208 h 1232"/>
                <a:gd name="T2" fmla="*/ 24 w 1264"/>
                <a:gd name="T3" fmla="*/ 1232 h 1232"/>
                <a:gd name="T4" fmla="*/ 0 w 1264"/>
                <a:gd name="T5" fmla="*/ 878 h 1232"/>
                <a:gd name="T6" fmla="*/ 94 w 1264"/>
                <a:gd name="T7" fmla="*/ 854 h 1232"/>
                <a:gd name="T8" fmla="*/ 24 w 1264"/>
                <a:gd name="T9" fmla="*/ 805 h 1232"/>
                <a:gd name="T10" fmla="*/ 0 w 1264"/>
                <a:gd name="T11" fmla="*/ 451 h 1232"/>
                <a:gd name="T12" fmla="*/ 94 w 1264"/>
                <a:gd name="T13" fmla="*/ 427 h 1232"/>
                <a:gd name="T14" fmla="*/ 24 w 1264"/>
                <a:gd name="T15" fmla="*/ 378 h 1232"/>
                <a:gd name="T16" fmla="*/ 0 w 1264"/>
                <a:gd name="T17" fmla="*/ 24 h 1232"/>
                <a:gd name="T18" fmla="*/ 1240 w 1264"/>
                <a:gd name="T19" fmla="*/ 0 h 1232"/>
                <a:gd name="T20" fmla="*/ 1264 w 1264"/>
                <a:gd name="T21" fmla="*/ 354 h 1232"/>
                <a:gd name="T22" fmla="*/ 1170 w 1264"/>
                <a:gd name="T23" fmla="*/ 378 h 1232"/>
                <a:gd name="T24" fmla="*/ 1240 w 1264"/>
                <a:gd name="T25" fmla="*/ 427 h 1232"/>
                <a:gd name="T26" fmla="*/ 1264 w 1264"/>
                <a:gd name="T27" fmla="*/ 781 h 1232"/>
                <a:gd name="T28" fmla="*/ 1170 w 1264"/>
                <a:gd name="T29" fmla="*/ 805 h 1232"/>
                <a:gd name="T30" fmla="*/ 1240 w 1264"/>
                <a:gd name="T31" fmla="*/ 854 h 1232"/>
                <a:gd name="T32" fmla="*/ 1216 w 1264"/>
                <a:gd name="T33" fmla="*/ 1184 h 1232"/>
                <a:gd name="T34" fmla="*/ 1091 w 1264"/>
                <a:gd name="T35" fmla="*/ 902 h 1232"/>
                <a:gd name="T36" fmla="*/ 1216 w 1264"/>
                <a:gd name="T37" fmla="*/ 1184 h 1232"/>
                <a:gd name="T38" fmla="*/ 1216 w 1264"/>
                <a:gd name="T39" fmla="*/ 475 h 1232"/>
                <a:gd name="T40" fmla="*/ 1091 w 1264"/>
                <a:gd name="T41" fmla="*/ 757 h 1232"/>
                <a:gd name="T42" fmla="*/ 1216 w 1264"/>
                <a:gd name="T43" fmla="*/ 330 h 1232"/>
                <a:gd name="T44" fmla="*/ 1091 w 1264"/>
                <a:gd name="T45" fmla="*/ 48 h 1232"/>
                <a:gd name="T46" fmla="*/ 1216 w 1264"/>
                <a:gd name="T47" fmla="*/ 330 h 1232"/>
                <a:gd name="T48" fmla="*/ 1122 w 1264"/>
                <a:gd name="T49" fmla="*/ 805 h 1232"/>
                <a:gd name="T50" fmla="*/ 142 w 1264"/>
                <a:gd name="T51" fmla="*/ 854 h 1232"/>
                <a:gd name="T52" fmla="*/ 1122 w 1264"/>
                <a:gd name="T53" fmla="*/ 427 h 1232"/>
                <a:gd name="T54" fmla="*/ 142 w 1264"/>
                <a:gd name="T55" fmla="*/ 378 h 1232"/>
                <a:gd name="T56" fmla="*/ 1122 w 1264"/>
                <a:gd name="T57" fmla="*/ 427 h 1232"/>
                <a:gd name="T58" fmla="*/ 1043 w 1264"/>
                <a:gd name="T59" fmla="*/ 902 h 1232"/>
                <a:gd name="T60" fmla="*/ 918 w 1264"/>
                <a:gd name="T61" fmla="*/ 1184 h 1232"/>
                <a:gd name="T62" fmla="*/ 1043 w 1264"/>
                <a:gd name="T63" fmla="*/ 757 h 1232"/>
                <a:gd name="T64" fmla="*/ 918 w 1264"/>
                <a:gd name="T65" fmla="*/ 475 h 1232"/>
                <a:gd name="T66" fmla="*/ 1043 w 1264"/>
                <a:gd name="T67" fmla="*/ 757 h 1232"/>
                <a:gd name="T68" fmla="*/ 1043 w 1264"/>
                <a:gd name="T69" fmla="*/ 48 h 1232"/>
                <a:gd name="T70" fmla="*/ 918 w 1264"/>
                <a:gd name="T71" fmla="*/ 330 h 1232"/>
                <a:gd name="T72" fmla="*/ 870 w 1264"/>
                <a:gd name="T73" fmla="*/ 1184 h 1232"/>
                <a:gd name="T74" fmla="*/ 48 w 1264"/>
                <a:gd name="T75" fmla="*/ 902 h 1232"/>
                <a:gd name="T76" fmla="*/ 870 w 1264"/>
                <a:gd name="T77" fmla="*/ 1184 h 1232"/>
                <a:gd name="T78" fmla="*/ 870 w 1264"/>
                <a:gd name="T79" fmla="*/ 475 h 1232"/>
                <a:gd name="T80" fmla="*/ 48 w 1264"/>
                <a:gd name="T81" fmla="*/ 757 h 1232"/>
                <a:gd name="T82" fmla="*/ 870 w 1264"/>
                <a:gd name="T83" fmla="*/ 330 h 1232"/>
                <a:gd name="T84" fmla="*/ 48 w 1264"/>
                <a:gd name="T85" fmla="*/ 48 h 1232"/>
                <a:gd name="T86" fmla="*/ 870 w 1264"/>
                <a:gd name="T87" fmla="*/ 330 h 1232"/>
                <a:gd name="T88" fmla="*/ 870 w 1264"/>
                <a:gd name="T89" fmla="*/ 330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4" h="1232">
                  <a:moveTo>
                    <a:pt x="1264" y="878"/>
                  </a:moveTo>
                  <a:cubicBezTo>
                    <a:pt x="1264" y="1208"/>
                    <a:pt x="1264" y="1208"/>
                    <a:pt x="1264" y="1208"/>
                  </a:cubicBezTo>
                  <a:cubicBezTo>
                    <a:pt x="1264" y="1221"/>
                    <a:pt x="1253" y="1232"/>
                    <a:pt x="1240" y="1232"/>
                  </a:cubicBezTo>
                  <a:cubicBezTo>
                    <a:pt x="24" y="1232"/>
                    <a:pt x="24" y="1232"/>
                    <a:pt x="24" y="1232"/>
                  </a:cubicBezTo>
                  <a:cubicBezTo>
                    <a:pt x="11" y="1232"/>
                    <a:pt x="0" y="1221"/>
                    <a:pt x="0" y="1208"/>
                  </a:cubicBezTo>
                  <a:cubicBezTo>
                    <a:pt x="0" y="878"/>
                    <a:pt x="0" y="878"/>
                    <a:pt x="0" y="878"/>
                  </a:cubicBezTo>
                  <a:cubicBezTo>
                    <a:pt x="0" y="865"/>
                    <a:pt x="11" y="854"/>
                    <a:pt x="24" y="854"/>
                  </a:cubicBezTo>
                  <a:cubicBezTo>
                    <a:pt x="94" y="854"/>
                    <a:pt x="94" y="854"/>
                    <a:pt x="94" y="854"/>
                  </a:cubicBezTo>
                  <a:cubicBezTo>
                    <a:pt x="94" y="805"/>
                    <a:pt x="94" y="805"/>
                    <a:pt x="94" y="805"/>
                  </a:cubicBezTo>
                  <a:cubicBezTo>
                    <a:pt x="24" y="805"/>
                    <a:pt x="24" y="805"/>
                    <a:pt x="24" y="805"/>
                  </a:cubicBezTo>
                  <a:cubicBezTo>
                    <a:pt x="11" y="805"/>
                    <a:pt x="0" y="794"/>
                    <a:pt x="0" y="781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38"/>
                    <a:pt x="11" y="427"/>
                    <a:pt x="24" y="427"/>
                  </a:cubicBezTo>
                  <a:cubicBezTo>
                    <a:pt x="94" y="427"/>
                    <a:pt x="94" y="427"/>
                    <a:pt x="94" y="427"/>
                  </a:cubicBezTo>
                  <a:cubicBezTo>
                    <a:pt x="94" y="378"/>
                    <a:pt x="94" y="378"/>
                    <a:pt x="94" y="378"/>
                  </a:cubicBezTo>
                  <a:cubicBezTo>
                    <a:pt x="24" y="378"/>
                    <a:pt x="24" y="378"/>
                    <a:pt x="24" y="378"/>
                  </a:cubicBezTo>
                  <a:cubicBezTo>
                    <a:pt x="11" y="378"/>
                    <a:pt x="0" y="367"/>
                    <a:pt x="0" y="35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53" y="0"/>
                    <a:pt x="1264" y="11"/>
                    <a:pt x="1264" y="24"/>
                  </a:cubicBezTo>
                  <a:cubicBezTo>
                    <a:pt x="1264" y="354"/>
                    <a:pt x="1264" y="354"/>
                    <a:pt x="1264" y="354"/>
                  </a:cubicBezTo>
                  <a:cubicBezTo>
                    <a:pt x="1264" y="367"/>
                    <a:pt x="1253" y="378"/>
                    <a:pt x="1240" y="378"/>
                  </a:cubicBezTo>
                  <a:cubicBezTo>
                    <a:pt x="1170" y="378"/>
                    <a:pt x="1170" y="378"/>
                    <a:pt x="1170" y="378"/>
                  </a:cubicBezTo>
                  <a:cubicBezTo>
                    <a:pt x="1170" y="427"/>
                    <a:pt x="1170" y="427"/>
                    <a:pt x="1170" y="427"/>
                  </a:cubicBezTo>
                  <a:cubicBezTo>
                    <a:pt x="1240" y="427"/>
                    <a:pt x="1240" y="427"/>
                    <a:pt x="1240" y="427"/>
                  </a:cubicBezTo>
                  <a:cubicBezTo>
                    <a:pt x="1253" y="427"/>
                    <a:pt x="1264" y="438"/>
                    <a:pt x="1264" y="451"/>
                  </a:cubicBezTo>
                  <a:cubicBezTo>
                    <a:pt x="1264" y="781"/>
                    <a:pt x="1264" y="781"/>
                    <a:pt x="1264" y="781"/>
                  </a:cubicBezTo>
                  <a:cubicBezTo>
                    <a:pt x="1264" y="794"/>
                    <a:pt x="1253" y="805"/>
                    <a:pt x="1240" y="805"/>
                  </a:cubicBezTo>
                  <a:cubicBezTo>
                    <a:pt x="1170" y="805"/>
                    <a:pt x="1170" y="805"/>
                    <a:pt x="1170" y="805"/>
                  </a:cubicBezTo>
                  <a:cubicBezTo>
                    <a:pt x="1170" y="854"/>
                    <a:pt x="1170" y="854"/>
                    <a:pt x="1170" y="854"/>
                  </a:cubicBezTo>
                  <a:cubicBezTo>
                    <a:pt x="1240" y="854"/>
                    <a:pt x="1240" y="854"/>
                    <a:pt x="1240" y="854"/>
                  </a:cubicBezTo>
                  <a:cubicBezTo>
                    <a:pt x="1253" y="854"/>
                    <a:pt x="1264" y="865"/>
                    <a:pt x="1264" y="878"/>
                  </a:cubicBezTo>
                  <a:close/>
                  <a:moveTo>
                    <a:pt x="1216" y="1184"/>
                  </a:moveTo>
                  <a:cubicBezTo>
                    <a:pt x="1216" y="902"/>
                    <a:pt x="1216" y="902"/>
                    <a:pt x="1216" y="902"/>
                  </a:cubicBezTo>
                  <a:cubicBezTo>
                    <a:pt x="1091" y="902"/>
                    <a:pt x="1091" y="902"/>
                    <a:pt x="1091" y="902"/>
                  </a:cubicBezTo>
                  <a:cubicBezTo>
                    <a:pt x="1091" y="1184"/>
                    <a:pt x="1091" y="1184"/>
                    <a:pt x="1091" y="1184"/>
                  </a:cubicBezTo>
                  <a:lnTo>
                    <a:pt x="1216" y="1184"/>
                  </a:lnTo>
                  <a:close/>
                  <a:moveTo>
                    <a:pt x="1216" y="757"/>
                  </a:moveTo>
                  <a:cubicBezTo>
                    <a:pt x="1216" y="475"/>
                    <a:pt x="1216" y="475"/>
                    <a:pt x="1216" y="475"/>
                  </a:cubicBezTo>
                  <a:cubicBezTo>
                    <a:pt x="1091" y="475"/>
                    <a:pt x="1091" y="475"/>
                    <a:pt x="1091" y="475"/>
                  </a:cubicBezTo>
                  <a:cubicBezTo>
                    <a:pt x="1091" y="757"/>
                    <a:pt x="1091" y="757"/>
                    <a:pt x="1091" y="757"/>
                  </a:cubicBezTo>
                  <a:lnTo>
                    <a:pt x="1216" y="757"/>
                  </a:lnTo>
                  <a:close/>
                  <a:moveTo>
                    <a:pt x="1216" y="330"/>
                  </a:moveTo>
                  <a:cubicBezTo>
                    <a:pt x="1216" y="48"/>
                    <a:pt x="1216" y="48"/>
                    <a:pt x="1216" y="48"/>
                  </a:cubicBezTo>
                  <a:cubicBezTo>
                    <a:pt x="1091" y="48"/>
                    <a:pt x="1091" y="48"/>
                    <a:pt x="1091" y="48"/>
                  </a:cubicBezTo>
                  <a:cubicBezTo>
                    <a:pt x="1091" y="330"/>
                    <a:pt x="1091" y="330"/>
                    <a:pt x="1091" y="330"/>
                  </a:cubicBezTo>
                  <a:lnTo>
                    <a:pt x="1216" y="330"/>
                  </a:lnTo>
                  <a:close/>
                  <a:moveTo>
                    <a:pt x="1122" y="854"/>
                  </a:moveTo>
                  <a:cubicBezTo>
                    <a:pt x="1122" y="805"/>
                    <a:pt x="1122" y="805"/>
                    <a:pt x="1122" y="805"/>
                  </a:cubicBezTo>
                  <a:cubicBezTo>
                    <a:pt x="142" y="805"/>
                    <a:pt x="142" y="805"/>
                    <a:pt x="142" y="805"/>
                  </a:cubicBezTo>
                  <a:cubicBezTo>
                    <a:pt x="142" y="854"/>
                    <a:pt x="142" y="854"/>
                    <a:pt x="142" y="854"/>
                  </a:cubicBezTo>
                  <a:lnTo>
                    <a:pt x="1122" y="854"/>
                  </a:lnTo>
                  <a:close/>
                  <a:moveTo>
                    <a:pt x="1122" y="427"/>
                  </a:moveTo>
                  <a:cubicBezTo>
                    <a:pt x="1122" y="378"/>
                    <a:pt x="1122" y="378"/>
                    <a:pt x="1122" y="378"/>
                  </a:cubicBezTo>
                  <a:cubicBezTo>
                    <a:pt x="142" y="378"/>
                    <a:pt x="142" y="378"/>
                    <a:pt x="142" y="378"/>
                  </a:cubicBezTo>
                  <a:cubicBezTo>
                    <a:pt x="142" y="427"/>
                    <a:pt x="142" y="427"/>
                    <a:pt x="142" y="427"/>
                  </a:cubicBezTo>
                  <a:lnTo>
                    <a:pt x="1122" y="427"/>
                  </a:lnTo>
                  <a:close/>
                  <a:moveTo>
                    <a:pt x="1043" y="1184"/>
                  </a:moveTo>
                  <a:cubicBezTo>
                    <a:pt x="1043" y="902"/>
                    <a:pt x="1043" y="902"/>
                    <a:pt x="1043" y="902"/>
                  </a:cubicBezTo>
                  <a:cubicBezTo>
                    <a:pt x="918" y="902"/>
                    <a:pt x="918" y="902"/>
                    <a:pt x="918" y="902"/>
                  </a:cubicBezTo>
                  <a:cubicBezTo>
                    <a:pt x="918" y="1184"/>
                    <a:pt x="918" y="1184"/>
                    <a:pt x="918" y="1184"/>
                  </a:cubicBezTo>
                  <a:lnTo>
                    <a:pt x="1043" y="1184"/>
                  </a:lnTo>
                  <a:close/>
                  <a:moveTo>
                    <a:pt x="1043" y="757"/>
                  </a:moveTo>
                  <a:cubicBezTo>
                    <a:pt x="1043" y="475"/>
                    <a:pt x="1043" y="475"/>
                    <a:pt x="1043" y="475"/>
                  </a:cubicBezTo>
                  <a:cubicBezTo>
                    <a:pt x="918" y="475"/>
                    <a:pt x="918" y="475"/>
                    <a:pt x="918" y="475"/>
                  </a:cubicBezTo>
                  <a:cubicBezTo>
                    <a:pt x="918" y="757"/>
                    <a:pt x="918" y="757"/>
                    <a:pt x="918" y="757"/>
                  </a:cubicBezTo>
                  <a:lnTo>
                    <a:pt x="1043" y="757"/>
                  </a:lnTo>
                  <a:close/>
                  <a:moveTo>
                    <a:pt x="1043" y="330"/>
                  </a:moveTo>
                  <a:cubicBezTo>
                    <a:pt x="1043" y="48"/>
                    <a:pt x="1043" y="48"/>
                    <a:pt x="1043" y="48"/>
                  </a:cubicBezTo>
                  <a:cubicBezTo>
                    <a:pt x="918" y="48"/>
                    <a:pt x="918" y="48"/>
                    <a:pt x="918" y="48"/>
                  </a:cubicBezTo>
                  <a:cubicBezTo>
                    <a:pt x="918" y="330"/>
                    <a:pt x="918" y="330"/>
                    <a:pt x="918" y="330"/>
                  </a:cubicBezTo>
                  <a:lnTo>
                    <a:pt x="1043" y="330"/>
                  </a:lnTo>
                  <a:close/>
                  <a:moveTo>
                    <a:pt x="870" y="1184"/>
                  </a:moveTo>
                  <a:cubicBezTo>
                    <a:pt x="870" y="902"/>
                    <a:pt x="870" y="902"/>
                    <a:pt x="870" y="902"/>
                  </a:cubicBezTo>
                  <a:cubicBezTo>
                    <a:pt x="48" y="902"/>
                    <a:pt x="48" y="902"/>
                    <a:pt x="48" y="902"/>
                  </a:cubicBezTo>
                  <a:cubicBezTo>
                    <a:pt x="48" y="1184"/>
                    <a:pt x="48" y="1184"/>
                    <a:pt x="48" y="1184"/>
                  </a:cubicBezTo>
                  <a:lnTo>
                    <a:pt x="870" y="1184"/>
                  </a:lnTo>
                  <a:close/>
                  <a:moveTo>
                    <a:pt x="870" y="757"/>
                  </a:moveTo>
                  <a:cubicBezTo>
                    <a:pt x="870" y="475"/>
                    <a:pt x="870" y="475"/>
                    <a:pt x="870" y="475"/>
                  </a:cubicBezTo>
                  <a:cubicBezTo>
                    <a:pt x="48" y="475"/>
                    <a:pt x="48" y="475"/>
                    <a:pt x="48" y="475"/>
                  </a:cubicBezTo>
                  <a:cubicBezTo>
                    <a:pt x="48" y="757"/>
                    <a:pt x="48" y="757"/>
                    <a:pt x="48" y="757"/>
                  </a:cubicBezTo>
                  <a:lnTo>
                    <a:pt x="870" y="757"/>
                  </a:lnTo>
                  <a:close/>
                  <a:moveTo>
                    <a:pt x="870" y="330"/>
                  </a:moveTo>
                  <a:cubicBezTo>
                    <a:pt x="870" y="48"/>
                    <a:pt x="870" y="48"/>
                    <a:pt x="87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330"/>
                    <a:pt x="48" y="330"/>
                    <a:pt x="48" y="330"/>
                  </a:cubicBezTo>
                  <a:lnTo>
                    <a:pt x="870" y="330"/>
                  </a:lnTo>
                  <a:close/>
                  <a:moveTo>
                    <a:pt x="870" y="330"/>
                  </a:moveTo>
                  <a:cubicBezTo>
                    <a:pt x="870" y="330"/>
                    <a:pt x="870" y="330"/>
                    <a:pt x="870" y="3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Rectangle 261"/>
            <p:cNvSpPr>
              <a:spLocks noChangeArrowheads="1"/>
            </p:cNvSpPr>
            <p:nvPr/>
          </p:nvSpPr>
          <p:spPr bwMode="auto">
            <a:xfrm>
              <a:off x="15490825" y="7643813"/>
              <a:ext cx="547687" cy="12255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Rectangle 262"/>
            <p:cNvSpPr>
              <a:spLocks noChangeArrowheads="1"/>
            </p:cNvSpPr>
            <p:nvPr/>
          </p:nvSpPr>
          <p:spPr bwMode="auto">
            <a:xfrm>
              <a:off x="15490825" y="5789613"/>
              <a:ext cx="547687" cy="12239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Rectangle 263"/>
            <p:cNvSpPr>
              <a:spLocks noChangeArrowheads="1"/>
            </p:cNvSpPr>
            <p:nvPr/>
          </p:nvSpPr>
          <p:spPr bwMode="auto">
            <a:xfrm>
              <a:off x="15490825" y="3933826"/>
              <a:ext cx="547687" cy="12255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Freeform 264"/>
            <p:cNvSpPr>
              <a:spLocks noEditPoints="1"/>
            </p:cNvSpPr>
            <p:nvPr/>
          </p:nvSpPr>
          <p:spPr bwMode="auto">
            <a:xfrm>
              <a:off x="10917238" y="7643813"/>
              <a:ext cx="3605212" cy="1225550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9"/>
                    <a:pt x="185" y="124"/>
                  </a:cubicBezTo>
                  <a:cubicBezTo>
                    <a:pt x="180" y="120"/>
                    <a:pt x="174" y="117"/>
                    <a:pt x="168" y="117"/>
                  </a:cubicBezTo>
                  <a:cubicBezTo>
                    <a:pt x="162" y="117"/>
                    <a:pt x="155" y="120"/>
                    <a:pt x="151" y="124"/>
                  </a:cubicBezTo>
                  <a:cubicBezTo>
                    <a:pt x="147" y="129"/>
                    <a:pt x="144" y="135"/>
                    <a:pt x="144" y="141"/>
                  </a:cubicBezTo>
                  <a:cubicBezTo>
                    <a:pt x="144" y="147"/>
                    <a:pt x="147" y="154"/>
                    <a:pt x="151" y="158"/>
                  </a:cubicBezTo>
                  <a:cubicBezTo>
                    <a:pt x="155" y="163"/>
                    <a:pt x="162" y="165"/>
                    <a:pt x="168" y="165"/>
                  </a:cubicBezTo>
                  <a:cubicBezTo>
                    <a:pt x="174" y="165"/>
                    <a:pt x="180" y="163"/>
                    <a:pt x="185" y="158"/>
                  </a:cubicBezTo>
                  <a:cubicBezTo>
                    <a:pt x="189" y="154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9"/>
                    <a:pt x="108" y="124"/>
                  </a:cubicBezTo>
                  <a:cubicBezTo>
                    <a:pt x="104" y="120"/>
                    <a:pt x="98" y="117"/>
                    <a:pt x="91" y="117"/>
                  </a:cubicBezTo>
                  <a:cubicBezTo>
                    <a:pt x="85" y="117"/>
                    <a:pt x="79" y="120"/>
                    <a:pt x="74" y="124"/>
                  </a:cubicBezTo>
                  <a:cubicBezTo>
                    <a:pt x="70" y="129"/>
                    <a:pt x="67" y="135"/>
                    <a:pt x="67" y="141"/>
                  </a:cubicBezTo>
                  <a:cubicBezTo>
                    <a:pt x="67" y="147"/>
                    <a:pt x="70" y="154"/>
                    <a:pt x="74" y="158"/>
                  </a:cubicBezTo>
                  <a:cubicBezTo>
                    <a:pt x="79" y="163"/>
                    <a:pt x="85" y="165"/>
                    <a:pt x="91" y="165"/>
                  </a:cubicBezTo>
                  <a:cubicBezTo>
                    <a:pt x="98" y="165"/>
                    <a:pt x="104" y="163"/>
                    <a:pt x="108" y="158"/>
                  </a:cubicBezTo>
                  <a:cubicBezTo>
                    <a:pt x="113" y="154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265"/>
            <p:cNvSpPr>
              <a:spLocks noEditPoints="1"/>
            </p:cNvSpPr>
            <p:nvPr/>
          </p:nvSpPr>
          <p:spPr bwMode="auto">
            <a:xfrm>
              <a:off x="10917238" y="5789613"/>
              <a:ext cx="3605212" cy="1223963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8"/>
                    <a:pt x="185" y="124"/>
                  </a:cubicBezTo>
                  <a:cubicBezTo>
                    <a:pt x="180" y="120"/>
                    <a:pt x="174" y="117"/>
                    <a:pt x="168" y="117"/>
                  </a:cubicBezTo>
                  <a:cubicBezTo>
                    <a:pt x="162" y="117"/>
                    <a:pt x="155" y="120"/>
                    <a:pt x="151" y="124"/>
                  </a:cubicBezTo>
                  <a:cubicBezTo>
                    <a:pt x="147" y="128"/>
                    <a:pt x="144" y="135"/>
                    <a:pt x="144" y="141"/>
                  </a:cubicBezTo>
                  <a:cubicBezTo>
                    <a:pt x="144" y="147"/>
                    <a:pt x="147" y="154"/>
                    <a:pt x="151" y="158"/>
                  </a:cubicBezTo>
                  <a:cubicBezTo>
                    <a:pt x="155" y="162"/>
                    <a:pt x="162" y="165"/>
                    <a:pt x="168" y="165"/>
                  </a:cubicBezTo>
                  <a:cubicBezTo>
                    <a:pt x="174" y="165"/>
                    <a:pt x="180" y="162"/>
                    <a:pt x="185" y="158"/>
                  </a:cubicBezTo>
                  <a:cubicBezTo>
                    <a:pt x="189" y="154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8"/>
                    <a:pt x="108" y="124"/>
                  </a:cubicBezTo>
                  <a:cubicBezTo>
                    <a:pt x="104" y="120"/>
                    <a:pt x="98" y="117"/>
                    <a:pt x="91" y="117"/>
                  </a:cubicBezTo>
                  <a:cubicBezTo>
                    <a:pt x="85" y="117"/>
                    <a:pt x="79" y="120"/>
                    <a:pt x="74" y="124"/>
                  </a:cubicBezTo>
                  <a:cubicBezTo>
                    <a:pt x="70" y="128"/>
                    <a:pt x="67" y="135"/>
                    <a:pt x="67" y="141"/>
                  </a:cubicBezTo>
                  <a:cubicBezTo>
                    <a:pt x="67" y="147"/>
                    <a:pt x="70" y="154"/>
                    <a:pt x="74" y="158"/>
                  </a:cubicBezTo>
                  <a:cubicBezTo>
                    <a:pt x="79" y="162"/>
                    <a:pt x="85" y="165"/>
                    <a:pt x="91" y="165"/>
                  </a:cubicBezTo>
                  <a:cubicBezTo>
                    <a:pt x="98" y="165"/>
                    <a:pt x="104" y="162"/>
                    <a:pt x="108" y="158"/>
                  </a:cubicBezTo>
                  <a:cubicBezTo>
                    <a:pt x="113" y="154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266"/>
            <p:cNvSpPr>
              <a:spLocks noEditPoints="1"/>
            </p:cNvSpPr>
            <p:nvPr/>
          </p:nvSpPr>
          <p:spPr bwMode="auto">
            <a:xfrm>
              <a:off x="10917238" y="3933826"/>
              <a:ext cx="3605212" cy="1225550"/>
            </a:xfrm>
            <a:custGeom>
              <a:avLst/>
              <a:gdLst>
                <a:gd name="T0" fmla="*/ 822 w 822"/>
                <a:gd name="T1" fmla="*/ 0 h 282"/>
                <a:gd name="T2" fmla="*/ 822 w 822"/>
                <a:gd name="T3" fmla="*/ 282 h 282"/>
                <a:gd name="T4" fmla="*/ 0 w 822"/>
                <a:gd name="T5" fmla="*/ 282 h 282"/>
                <a:gd name="T6" fmla="*/ 0 w 822"/>
                <a:gd name="T7" fmla="*/ 0 h 282"/>
                <a:gd name="T8" fmla="*/ 822 w 822"/>
                <a:gd name="T9" fmla="*/ 0 h 282"/>
                <a:gd name="T10" fmla="*/ 192 w 822"/>
                <a:gd name="T11" fmla="*/ 141 h 282"/>
                <a:gd name="T12" fmla="*/ 185 w 822"/>
                <a:gd name="T13" fmla="*/ 124 h 282"/>
                <a:gd name="T14" fmla="*/ 168 w 822"/>
                <a:gd name="T15" fmla="*/ 117 h 282"/>
                <a:gd name="T16" fmla="*/ 151 w 822"/>
                <a:gd name="T17" fmla="*/ 124 h 282"/>
                <a:gd name="T18" fmla="*/ 144 w 822"/>
                <a:gd name="T19" fmla="*/ 141 h 282"/>
                <a:gd name="T20" fmla="*/ 151 w 822"/>
                <a:gd name="T21" fmla="*/ 158 h 282"/>
                <a:gd name="T22" fmla="*/ 168 w 822"/>
                <a:gd name="T23" fmla="*/ 165 h 282"/>
                <a:gd name="T24" fmla="*/ 185 w 822"/>
                <a:gd name="T25" fmla="*/ 158 h 282"/>
                <a:gd name="T26" fmla="*/ 192 w 822"/>
                <a:gd name="T27" fmla="*/ 141 h 282"/>
                <a:gd name="T28" fmla="*/ 115 w 822"/>
                <a:gd name="T29" fmla="*/ 141 h 282"/>
                <a:gd name="T30" fmla="*/ 108 w 822"/>
                <a:gd name="T31" fmla="*/ 124 h 282"/>
                <a:gd name="T32" fmla="*/ 91 w 822"/>
                <a:gd name="T33" fmla="*/ 117 h 282"/>
                <a:gd name="T34" fmla="*/ 74 w 822"/>
                <a:gd name="T35" fmla="*/ 124 h 282"/>
                <a:gd name="T36" fmla="*/ 67 w 822"/>
                <a:gd name="T37" fmla="*/ 141 h 282"/>
                <a:gd name="T38" fmla="*/ 74 w 822"/>
                <a:gd name="T39" fmla="*/ 158 h 282"/>
                <a:gd name="T40" fmla="*/ 91 w 822"/>
                <a:gd name="T41" fmla="*/ 165 h 282"/>
                <a:gd name="T42" fmla="*/ 108 w 822"/>
                <a:gd name="T43" fmla="*/ 158 h 282"/>
                <a:gd name="T44" fmla="*/ 115 w 822"/>
                <a:gd name="T45" fmla="*/ 141 h 282"/>
                <a:gd name="T46" fmla="*/ 115 w 822"/>
                <a:gd name="T47" fmla="*/ 141 h 282"/>
                <a:gd name="T48" fmla="*/ 115 w 822"/>
                <a:gd name="T49" fmla="*/ 14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2" h="282">
                  <a:moveTo>
                    <a:pt x="822" y="0"/>
                  </a:moveTo>
                  <a:cubicBezTo>
                    <a:pt x="822" y="282"/>
                    <a:pt x="822" y="282"/>
                    <a:pt x="82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22" y="0"/>
                  </a:lnTo>
                  <a:close/>
                  <a:moveTo>
                    <a:pt x="192" y="141"/>
                  </a:moveTo>
                  <a:cubicBezTo>
                    <a:pt x="192" y="135"/>
                    <a:pt x="189" y="128"/>
                    <a:pt x="185" y="124"/>
                  </a:cubicBezTo>
                  <a:cubicBezTo>
                    <a:pt x="180" y="119"/>
                    <a:pt x="174" y="117"/>
                    <a:pt x="168" y="117"/>
                  </a:cubicBezTo>
                  <a:cubicBezTo>
                    <a:pt x="162" y="117"/>
                    <a:pt x="155" y="119"/>
                    <a:pt x="151" y="124"/>
                  </a:cubicBezTo>
                  <a:cubicBezTo>
                    <a:pt x="147" y="128"/>
                    <a:pt x="144" y="135"/>
                    <a:pt x="144" y="141"/>
                  </a:cubicBezTo>
                  <a:cubicBezTo>
                    <a:pt x="144" y="147"/>
                    <a:pt x="147" y="153"/>
                    <a:pt x="151" y="158"/>
                  </a:cubicBezTo>
                  <a:cubicBezTo>
                    <a:pt x="155" y="162"/>
                    <a:pt x="162" y="165"/>
                    <a:pt x="168" y="165"/>
                  </a:cubicBezTo>
                  <a:cubicBezTo>
                    <a:pt x="174" y="165"/>
                    <a:pt x="180" y="162"/>
                    <a:pt x="185" y="158"/>
                  </a:cubicBezTo>
                  <a:cubicBezTo>
                    <a:pt x="189" y="153"/>
                    <a:pt x="192" y="147"/>
                    <a:pt x="192" y="141"/>
                  </a:cubicBezTo>
                  <a:close/>
                  <a:moveTo>
                    <a:pt x="115" y="141"/>
                  </a:moveTo>
                  <a:cubicBezTo>
                    <a:pt x="115" y="135"/>
                    <a:pt x="113" y="128"/>
                    <a:pt x="108" y="124"/>
                  </a:cubicBezTo>
                  <a:cubicBezTo>
                    <a:pt x="104" y="119"/>
                    <a:pt x="98" y="117"/>
                    <a:pt x="91" y="117"/>
                  </a:cubicBezTo>
                  <a:cubicBezTo>
                    <a:pt x="85" y="117"/>
                    <a:pt x="79" y="119"/>
                    <a:pt x="74" y="124"/>
                  </a:cubicBezTo>
                  <a:cubicBezTo>
                    <a:pt x="70" y="128"/>
                    <a:pt x="67" y="135"/>
                    <a:pt x="67" y="141"/>
                  </a:cubicBezTo>
                  <a:cubicBezTo>
                    <a:pt x="67" y="147"/>
                    <a:pt x="70" y="153"/>
                    <a:pt x="74" y="158"/>
                  </a:cubicBezTo>
                  <a:cubicBezTo>
                    <a:pt x="79" y="162"/>
                    <a:pt x="85" y="165"/>
                    <a:pt x="91" y="165"/>
                  </a:cubicBezTo>
                  <a:cubicBezTo>
                    <a:pt x="98" y="165"/>
                    <a:pt x="104" y="162"/>
                    <a:pt x="108" y="158"/>
                  </a:cubicBezTo>
                  <a:cubicBezTo>
                    <a:pt x="113" y="153"/>
                    <a:pt x="115" y="147"/>
                    <a:pt x="115" y="141"/>
                  </a:cubicBezTo>
                  <a:close/>
                  <a:moveTo>
                    <a:pt x="115" y="141"/>
                  </a:moveTo>
                  <a:cubicBezTo>
                    <a:pt x="115" y="141"/>
                    <a:pt x="115" y="141"/>
                    <a:pt x="115" y="14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267"/>
            <p:cNvSpPr>
              <a:spLocks noEditPoints="1"/>
            </p:cNvSpPr>
            <p:nvPr/>
          </p:nvSpPr>
          <p:spPr bwMode="auto">
            <a:xfrm>
              <a:off x="11549063" y="4443413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1" y="2"/>
                    <a:pt x="18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268"/>
            <p:cNvSpPr>
              <a:spLocks noEditPoints="1"/>
            </p:cNvSpPr>
            <p:nvPr/>
          </p:nvSpPr>
          <p:spPr bwMode="auto">
            <a:xfrm>
              <a:off x="11549063" y="6297613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7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1" y="3"/>
                    <a:pt x="18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269"/>
            <p:cNvSpPr>
              <a:spLocks noEditPoints="1"/>
            </p:cNvSpPr>
            <p:nvPr/>
          </p:nvSpPr>
          <p:spPr bwMode="auto">
            <a:xfrm>
              <a:off x="11549063" y="8151813"/>
              <a:ext cx="209550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0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8" y="48"/>
                    <a:pt x="11" y="46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1" y="3"/>
                    <a:pt x="18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270"/>
            <p:cNvSpPr>
              <a:spLocks noEditPoints="1"/>
            </p:cNvSpPr>
            <p:nvPr/>
          </p:nvSpPr>
          <p:spPr bwMode="auto">
            <a:xfrm>
              <a:off x="11210925" y="4443413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Freeform 271"/>
            <p:cNvSpPr>
              <a:spLocks noEditPoints="1"/>
            </p:cNvSpPr>
            <p:nvPr/>
          </p:nvSpPr>
          <p:spPr bwMode="auto">
            <a:xfrm>
              <a:off x="11210925" y="6297613"/>
              <a:ext cx="209550" cy="207963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7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1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272"/>
            <p:cNvSpPr>
              <a:spLocks noEditPoints="1"/>
            </p:cNvSpPr>
            <p:nvPr/>
          </p:nvSpPr>
          <p:spPr bwMode="auto">
            <a:xfrm>
              <a:off x="11210925" y="8151813"/>
              <a:ext cx="209550" cy="209550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2"/>
                    <a:pt x="48" y="18"/>
                    <a:pt x="48" y="24"/>
                  </a:cubicBezTo>
                  <a:cubicBezTo>
                    <a:pt x="48" y="30"/>
                    <a:pt x="46" y="37"/>
                    <a:pt x="41" y="41"/>
                  </a:cubicBezTo>
                  <a:cubicBezTo>
                    <a:pt x="37" y="46"/>
                    <a:pt x="31" y="48"/>
                    <a:pt x="24" y="48"/>
                  </a:cubicBezTo>
                  <a:cubicBezTo>
                    <a:pt x="18" y="48"/>
                    <a:pt x="12" y="46"/>
                    <a:pt x="7" y="41"/>
                  </a:cubicBezTo>
                  <a:cubicBezTo>
                    <a:pt x="3" y="37"/>
                    <a:pt x="0" y="30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1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9" name="Group 178"/>
          <p:cNvGrpSpPr>
            <a:grpSpLocks noChangeAspect="1"/>
          </p:cNvGrpSpPr>
          <p:nvPr/>
        </p:nvGrpSpPr>
        <p:grpSpPr>
          <a:xfrm>
            <a:off x="7686171" y="3847914"/>
            <a:ext cx="376441" cy="426720"/>
            <a:chOff x="11781847" y="5955723"/>
            <a:chExt cx="2419980" cy="2743200"/>
          </a:xfrm>
        </p:grpSpPr>
        <p:sp>
          <p:nvSpPr>
            <p:cNvPr id="180" name="Rectangle: Rounded Corners 179"/>
            <p:cNvSpPr/>
            <p:nvPr/>
          </p:nvSpPr>
          <p:spPr>
            <a:xfrm>
              <a:off x="12767717" y="6799524"/>
              <a:ext cx="1045540" cy="29395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Rectangle: Rounded Corners 180"/>
            <p:cNvSpPr/>
            <p:nvPr/>
          </p:nvSpPr>
          <p:spPr>
            <a:xfrm>
              <a:off x="12767717" y="7406776"/>
              <a:ext cx="1045540" cy="29395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Rectangle: Rounded Corners 181"/>
            <p:cNvSpPr/>
            <p:nvPr/>
          </p:nvSpPr>
          <p:spPr>
            <a:xfrm>
              <a:off x="12767717" y="6192272"/>
              <a:ext cx="1045540" cy="29395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284"/>
            <p:cNvSpPr>
              <a:spLocks noEditPoints="1"/>
            </p:cNvSpPr>
            <p:nvPr/>
          </p:nvSpPr>
          <p:spPr bwMode="auto">
            <a:xfrm>
              <a:off x="12840468" y="8348823"/>
              <a:ext cx="304017" cy="299537"/>
            </a:xfrm>
            <a:custGeom>
              <a:avLst/>
              <a:gdLst>
                <a:gd name="T0" fmla="*/ 172 w 172"/>
                <a:gd name="T1" fmla="*/ 85 h 171"/>
                <a:gd name="T2" fmla="*/ 86 w 172"/>
                <a:gd name="T3" fmla="*/ 171 h 171"/>
                <a:gd name="T4" fmla="*/ 0 w 172"/>
                <a:gd name="T5" fmla="*/ 85 h 171"/>
                <a:gd name="T6" fmla="*/ 86 w 172"/>
                <a:gd name="T7" fmla="*/ 0 h 171"/>
                <a:gd name="T8" fmla="*/ 172 w 172"/>
                <a:gd name="T9" fmla="*/ 85 h 171"/>
                <a:gd name="T10" fmla="*/ 172 w 172"/>
                <a:gd name="T11" fmla="*/ 85 h 171"/>
                <a:gd name="T12" fmla="*/ 172 w 172"/>
                <a:gd name="T13" fmla="*/ 8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1">
                  <a:moveTo>
                    <a:pt x="172" y="85"/>
                  </a:moveTo>
                  <a:cubicBezTo>
                    <a:pt x="172" y="133"/>
                    <a:pt x="133" y="171"/>
                    <a:pt x="86" y="171"/>
                  </a:cubicBezTo>
                  <a:cubicBezTo>
                    <a:pt x="38" y="171"/>
                    <a:pt x="0" y="133"/>
                    <a:pt x="0" y="85"/>
                  </a:cubicBezTo>
                  <a:cubicBezTo>
                    <a:pt x="0" y="38"/>
                    <a:pt x="38" y="0"/>
                    <a:pt x="86" y="0"/>
                  </a:cubicBezTo>
                  <a:cubicBezTo>
                    <a:pt x="133" y="0"/>
                    <a:pt x="172" y="38"/>
                    <a:pt x="172" y="85"/>
                  </a:cubicBezTo>
                  <a:close/>
                  <a:moveTo>
                    <a:pt x="172" y="85"/>
                  </a:moveTo>
                  <a:cubicBezTo>
                    <a:pt x="172" y="85"/>
                    <a:pt x="172" y="85"/>
                    <a:pt x="172" y="8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285"/>
            <p:cNvSpPr>
              <a:spLocks noEditPoints="1"/>
            </p:cNvSpPr>
            <p:nvPr/>
          </p:nvSpPr>
          <p:spPr bwMode="auto">
            <a:xfrm>
              <a:off x="13846607" y="8348823"/>
              <a:ext cx="304017" cy="299537"/>
            </a:xfrm>
            <a:custGeom>
              <a:avLst/>
              <a:gdLst>
                <a:gd name="T0" fmla="*/ 172 w 172"/>
                <a:gd name="T1" fmla="*/ 85 h 171"/>
                <a:gd name="T2" fmla="*/ 86 w 172"/>
                <a:gd name="T3" fmla="*/ 171 h 171"/>
                <a:gd name="T4" fmla="*/ 0 w 172"/>
                <a:gd name="T5" fmla="*/ 85 h 171"/>
                <a:gd name="T6" fmla="*/ 86 w 172"/>
                <a:gd name="T7" fmla="*/ 0 h 171"/>
                <a:gd name="T8" fmla="*/ 172 w 172"/>
                <a:gd name="T9" fmla="*/ 85 h 171"/>
                <a:gd name="T10" fmla="*/ 172 w 172"/>
                <a:gd name="T11" fmla="*/ 85 h 171"/>
                <a:gd name="T12" fmla="*/ 172 w 172"/>
                <a:gd name="T13" fmla="*/ 8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1">
                  <a:moveTo>
                    <a:pt x="172" y="85"/>
                  </a:moveTo>
                  <a:cubicBezTo>
                    <a:pt x="172" y="133"/>
                    <a:pt x="133" y="171"/>
                    <a:pt x="86" y="171"/>
                  </a:cubicBezTo>
                  <a:cubicBezTo>
                    <a:pt x="38" y="171"/>
                    <a:pt x="0" y="133"/>
                    <a:pt x="0" y="85"/>
                  </a:cubicBezTo>
                  <a:cubicBezTo>
                    <a:pt x="0" y="38"/>
                    <a:pt x="38" y="0"/>
                    <a:pt x="86" y="0"/>
                  </a:cubicBezTo>
                  <a:cubicBezTo>
                    <a:pt x="133" y="0"/>
                    <a:pt x="172" y="38"/>
                    <a:pt x="172" y="85"/>
                  </a:cubicBezTo>
                  <a:close/>
                  <a:moveTo>
                    <a:pt x="172" y="85"/>
                  </a:moveTo>
                  <a:cubicBezTo>
                    <a:pt x="172" y="85"/>
                    <a:pt x="172" y="85"/>
                    <a:pt x="172" y="8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286"/>
            <p:cNvSpPr>
              <a:spLocks noEditPoints="1"/>
            </p:cNvSpPr>
            <p:nvPr/>
          </p:nvSpPr>
          <p:spPr bwMode="auto">
            <a:xfrm>
              <a:off x="11833050" y="8348823"/>
              <a:ext cx="304017" cy="299537"/>
            </a:xfrm>
            <a:custGeom>
              <a:avLst/>
              <a:gdLst>
                <a:gd name="T0" fmla="*/ 172 w 172"/>
                <a:gd name="T1" fmla="*/ 85 h 171"/>
                <a:gd name="T2" fmla="*/ 86 w 172"/>
                <a:gd name="T3" fmla="*/ 171 h 171"/>
                <a:gd name="T4" fmla="*/ 0 w 172"/>
                <a:gd name="T5" fmla="*/ 85 h 171"/>
                <a:gd name="T6" fmla="*/ 86 w 172"/>
                <a:gd name="T7" fmla="*/ 0 h 171"/>
                <a:gd name="T8" fmla="*/ 172 w 172"/>
                <a:gd name="T9" fmla="*/ 85 h 171"/>
                <a:gd name="T10" fmla="*/ 172 w 172"/>
                <a:gd name="T11" fmla="*/ 85 h 171"/>
                <a:gd name="T12" fmla="*/ 172 w 172"/>
                <a:gd name="T13" fmla="*/ 8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1">
                  <a:moveTo>
                    <a:pt x="172" y="85"/>
                  </a:moveTo>
                  <a:cubicBezTo>
                    <a:pt x="172" y="133"/>
                    <a:pt x="134" y="171"/>
                    <a:pt x="86" y="171"/>
                  </a:cubicBezTo>
                  <a:cubicBezTo>
                    <a:pt x="39" y="171"/>
                    <a:pt x="0" y="133"/>
                    <a:pt x="0" y="85"/>
                  </a:cubicBezTo>
                  <a:cubicBezTo>
                    <a:pt x="0" y="38"/>
                    <a:pt x="39" y="0"/>
                    <a:pt x="86" y="0"/>
                  </a:cubicBezTo>
                  <a:cubicBezTo>
                    <a:pt x="134" y="0"/>
                    <a:pt x="172" y="38"/>
                    <a:pt x="172" y="85"/>
                  </a:cubicBezTo>
                  <a:close/>
                  <a:moveTo>
                    <a:pt x="172" y="85"/>
                  </a:moveTo>
                  <a:cubicBezTo>
                    <a:pt x="172" y="85"/>
                    <a:pt x="172" y="85"/>
                    <a:pt x="172" y="8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287"/>
            <p:cNvSpPr>
              <a:spLocks noEditPoints="1"/>
            </p:cNvSpPr>
            <p:nvPr/>
          </p:nvSpPr>
          <p:spPr bwMode="auto">
            <a:xfrm>
              <a:off x="11873373" y="5955723"/>
              <a:ext cx="2238209" cy="1981556"/>
            </a:xfrm>
            <a:custGeom>
              <a:avLst/>
              <a:gdLst>
                <a:gd name="T0" fmla="*/ 1266 w 1266"/>
                <a:gd name="T1" fmla="*/ 98 h 1132"/>
                <a:gd name="T2" fmla="*/ 1168 w 1266"/>
                <a:gd name="T3" fmla="*/ 0 h 1132"/>
                <a:gd name="T4" fmla="*/ 97 w 1266"/>
                <a:gd name="T5" fmla="*/ 0 h 1132"/>
                <a:gd name="T6" fmla="*/ 0 w 1266"/>
                <a:gd name="T7" fmla="*/ 98 h 1132"/>
                <a:gd name="T8" fmla="*/ 0 w 1266"/>
                <a:gd name="T9" fmla="*/ 319 h 1132"/>
                <a:gd name="T10" fmla="*/ 28 w 1266"/>
                <a:gd name="T11" fmla="*/ 387 h 1132"/>
                <a:gd name="T12" fmla="*/ 0 w 1266"/>
                <a:gd name="T13" fmla="*/ 456 h 1132"/>
                <a:gd name="T14" fmla="*/ 0 w 1266"/>
                <a:gd name="T15" fmla="*/ 677 h 1132"/>
                <a:gd name="T16" fmla="*/ 28 w 1266"/>
                <a:gd name="T17" fmla="*/ 745 h 1132"/>
                <a:gd name="T18" fmla="*/ 0 w 1266"/>
                <a:gd name="T19" fmla="*/ 814 h 1132"/>
                <a:gd name="T20" fmla="*/ 0 w 1266"/>
                <a:gd name="T21" fmla="*/ 1035 h 1132"/>
                <a:gd name="T22" fmla="*/ 97 w 1266"/>
                <a:gd name="T23" fmla="*/ 1132 h 1132"/>
                <a:gd name="T24" fmla="*/ 1168 w 1266"/>
                <a:gd name="T25" fmla="*/ 1132 h 1132"/>
                <a:gd name="T26" fmla="*/ 1266 w 1266"/>
                <a:gd name="T27" fmla="*/ 1035 h 1132"/>
                <a:gd name="T28" fmla="*/ 1266 w 1266"/>
                <a:gd name="T29" fmla="*/ 814 h 1132"/>
                <a:gd name="T30" fmla="*/ 1238 w 1266"/>
                <a:gd name="T31" fmla="*/ 745 h 1132"/>
                <a:gd name="T32" fmla="*/ 1266 w 1266"/>
                <a:gd name="T33" fmla="*/ 677 h 1132"/>
                <a:gd name="T34" fmla="*/ 1266 w 1266"/>
                <a:gd name="T35" fmla="*/ 456 h 1132"/>
                <a:gd name="T36" fmla="*/ 1238 w 1266"/>
                <a:gd name="T37" fmla="*/ 387 h 1132"/>
                <a:gd name="T38" fmla="*/ 1266 w 1266"/>
                <a:gd name="T39" fmla="*/ 319 h 1132"/>
                <a:gd name="T40" fmla="*/ 1266 w 1266"/>
                <a:gd name="T41" fmla="*/ 98 h 1132"/>
                <a:gd name="T42" fmla="*/ 57 w 1266"/>
                <a:gd name="T43" fmla="*/ 98 h 1132"/>
                <a:gd name="T44" fmla="*/ 97 w 1266"/>
                <a:gd name="T45" fmla="*/ 58 h 1132"/>
                <a:gd name="T46" fmla="*/ 1168 w 1266"/>
                <a:gd name="T47" fmla="*/ 58 h 1132"/>
                <a:gd name="T48" fmla="*/ 1208 w 1266"/>
                <a:gd name="T49" fmla="*/ 98 h 1132"/>
                <a:gd name="T50" fmla="*/ 1208 w 1266"/>
                <a:gd name="T51" fmla="*/ 319 h 1132"/>
                <a:gd name="T52" fmla="*/ 1168 w 1266"/>
                <a:gd name="T53" fmla="*/ 358 h 1132"/>
                <a:gd name="T54" fmla="*/ 97 w 1266"/>
                <a:gd name="T55" fmla="*/ 358 h 1132"/>
                <a:gd name="T56" fmla="*/ 58 w 1266"/>
                <a:gd name="T57" fmla="*/ 319 h 1132"/>
                <a:gd name="T58" fmla="*/ 58 w 1266"/>
                <a:gd name="T59" fmla="*/ 98 h 1132"/>
                <a:gd name="T60" fmla="*/ 57 w 1266"/>
                <a:gd name="T61" fmla="*/ 98 h 1132"/>
                <a:gd name="T62" fmla="*/ 1208 w 1266"/>
                <a:gd name="T63" fmla="*/ 456 h 1132"/>
                <a:gd name="T64" fmla="*/ 1208 w 1266"/>
                <a:gd name="T65" fmla="*/ 677 h 1132"/>
                <a:gd name="T66" fmla="*/ 1168 w 1266"/>
                <a:gd name="T67" fmla="*/ 716 h 1132"/>
                <a:gd name="T68" fmla="*/ 97 w 1266"/>
                <a:gd name="T69" fmla="*/ 716 h 1132"/>
                <a:gd name="T70" fmla="*/ 58 w 1266"/>
                <a:gd name="T71" fmla="*/ 677 h 1132"/>
                <a:gd name="T72" fmla="*/ 58 w 1266"/>
                <a:gd name="T73" fmla="*/ 456 h 1132"/>
                <a:gd name="T74" fmla="*/ 97 w 1266"/>
                <a:gd name="T75" fmla="*/ 416 h 1132"/>
                <a:gd name="T76" fmla="*/ 1168 w 1266"/>
                <a:gd name="T77" fmla="*/ 416 h 1132"/>
                <a:gd name="T78" fmla="*/ 1208 w 1266"/>
                <a:gd name="T79" fmla="*/ 456 h 1132"/>
                <a:gd name="T80" fmla="*/ 1208 w 1266"/>
                <a:gd name="T81" fmla="*/ 1035 h 1132"/>
                <a:gd name="T82" fmla="*/ 1168 w 1266"/>
                <a:gd name="T83" fmla="*/ 1074 h 1132"/>
                <a:gd name="T84" fmla="*/ 97 w 1266"/>
                <a:gd name="T85" fmla="*/ 1074 h 1132"/>
                <a:gd name="T86" fmla="*/ 58 w 1266"/>
                <a:gd name="T87" fmla="*/ 1035 h 1132"/>
                <a:gd name="T88" fmla="*/ 58 w 1266"/>
                <a:gd name="T89" fmla="*/ 814 h 1132"/>
                <a:gd name="T90" fmla="*/ 97 w 1266"/>
                <a:gd name="T91" fmla="*/ 774 h 1132"/>
                <a:gd name="T92" fmla="*/ 1168 w 1266"/>
                <a:gd name="T93" fmla="*/ 774 h 1132"/>
                <a:gd name="T94" fmla="*/ 1208 w 1266"/>
                <a:gd name="T95" fmla="*/ 814 h 1132"/>
                <a:gd name="T96" fmla="*/ 1208 w 1266"/>
                <a:gd name="T97" fmla="*/ 1035 h 1132"/>
                <a:gd name="T98" fmla="*/ 1208 w 1266"/>
                <a:gd name="T99" fmla="*/ 1035 h 1132"/>
                <a:gd name="T100" fmla="*/ 1208 w 1266"/>
                <a:gd name="T101" fmla="*/ 1035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6" h="1132">
                  <a:moveTo>
                    <a:pt x="1266" y="98"/>
                  </a:moveTo>
                  <a:cubicBezTo>
                    <a:pt x="1266" y="44"/>
                    <a:pt x="1222" y="0"/>
                    <a:pt x="1168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43" y="0"/>
                    <a:pt x="0" y="44"/>
                    <a:pt x="0" y="98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45"/>
                    <a:pt x="10" y="370"/>
                    <a:pt x="28" y="387"/>
                  </a:cubicBezTo>
                  <a:cubicBezTo>
                    <a:pt x="10" y="405"/>
                    <a:pt x="0" y="429"/>
                    <a:pt x="0" y="456"/>
                  </a:cubicBezTo>
                  <a:cubicBezTo>
                    <a:pt x="0" y="677"/>
                    <a:pt x="0" y="677"/>
                    <a:pt x="0" y="677"/>
                  </a:cubicBezTo>
                  <a:cubicBezTo>
                    <a:pt x="0" y="703"/>
                    <a:pt x="10" y="728"/>
                    <a:pt x="28" y="745"/>
                  </a:cubicBezTo>
                  <a:cubicBezTo>
                    <a:pt x="10" y="763"/>
                    <a:pt x="0" y="787"/>
                    <a:pt x="0" y="814"/>
                  </a:cubicBezTo>
                  <a:cubicBezTo>
                    <a:pt x="0" y="1035"/>
                    <a:pt x="0" y="1035"/>
                    <a:pt x="0" y="1035"/>
                  </a:cubicBezTo>
                  <a:cubicBezTo>
                    <a:pt x="0" y="1089"/>
                    <a:pt x="43" y="1132"/>
                    <a:pt x="97" y="1132"/>
                  </a:cubicBezTo>
                  <a:cubicBezTo>
                    <a:pt x="1168" y="1132"/>
                    <a:pt x="1168" y="1132"/>
                    <a:pt x="1168" y="1132"/>
                  </a:cubicBezTo>
                  <a:cubicBezTo>
                    <a:pt x="1222" y="1132"/>
                    <a:pt x="1266" y="1089"/>
                    <a:pt x="1266" y="1035"/>
                  </a:cubicBezTo>
                  <a:cubicBezTo>
                    <a:pt x="1266" y="814"/>
                    <a:pt x="1266" y="814"/>
                    <a:pt x="1266" y="814"/>
                  </a:cubicBezTo>
                  <a:cubicBezTo>
                    <a:pt x="1266" y="787"/>
                    <a:pt x="1255" y="763"/>
                    <a:pt x="1238" y="745"/>
                  </a:cubicBezTo>
                  <a:cubicBezTo>
                    <a:pt x="1255" y="728"/>
                    <a:pt x="1266" y="703"/>
                    <a:pt x="1266" y="677"/>
                  </a:cubicBezTo>
                  <a:cubicBezTo>
                    <a:pt x="1266" y="456"/>
                    <a:pt x="1266" y="456"/>
                    <a:pt x="1266" y="456"/>
                  </a:cubicBezTo>
                  <a:cubicBezTo>
                    <a:pt x="1266" y="429"/>
                    <a:pt x="1255" y="405"/>
                    <a:pt x="1238" y="387"/>
                  </a:cubicBezTo>
                  <a:cubicBezTo>
                    <a:pt x="1255" y="370"/>
                    <a:pt x="1266" y="345"/>
                    <a:pt x="1266" y="319"/>
                  </a:cubicBezTo>
                  <a:lnTo>
                    <a:pt x="1266" y="98"/>
                  </a:lnTo>
                  <a:close/>
                  <a:moveTo>
                    <a:pt x="57" y="98"/>
                  </a:moveTo>
                  <a:cubicBezTo>
                    <a:pt x="57" y="76"/>
                    <a:pt x="75" y="58"/>
                    <a:pt x="97" y="58"/>
                  </a:cubicBezTo>
                  <a:cubicBezTo>
                    <a:pt x="1168" y="58"/>
                    <a:pt x="1168" y="58"/>
                    <a:pt x="1168" y="58"/>
                  </a:cubicBezTo>
                  <a:cubicBezTo>
                    <a:pt x="1190" y="58"/>
                    <a:pt x="1208" y="76"/>
                    <a:pt x="1208" y="98"/>
                  </a:cubicBezTo>
                  <a:cubicBezTo>
                    <a:pt x="1208" y="319"/>
                    <a:pt x="1208" y="319"/>
                    <a:pt x="1208" y="319"/>
                  </a:cubicBezTo>
                  <a:cubicBezTo>
                    <a:pt x="1208" y="340"/>
                    <a:pt x="1190" y="358"/>
                    <a:pt x="1168" y="358"/>
                  </a:cubicBezTo>
                  <a:cubicBezTo>
                    <a:pt x="97" y="358"/>
                    <a:pt x="97" y="358"/>
                    <a:pt x="97" y="358"/>
                  </a:cubicBezTo>
                  <a:cubicBezTo>
                    <a:pt x="75" y="358"/>
                    <a:pt x="58" y="341"/>
                    <a:pt x="58" y="319"/>
                  </a:cubicBezTo>
                  <a:cubicBezTo>
                    <a:pt x="58" y="98"/>
                    <a:pt x="58" y="98"/>
                    <a:pt x="58" y="98"/>
                  </a:cubicBezTo>
                  <a:lnTo>
                    <a:pt x="57" y="98"/>
                  </a:lnTo>
                  <a:close/>
                  <a:moveTo>
                    <a:pt x="1208" y="456"/>
                  </a:moveTo>
                  <a:cubicBezTo>
                    <a:pt x="1208" y="677"/>
                    <a:pt x="1208" y="677"/>
                    <a:pt x="1208" y="677"/>
                  </a:cubicBezTo>
                  <a:cubicBezTo>
                    <a:pt x="1208" y="699"/>
                    <a:pt x="1191" y="716"/>
                    <a:pt x="1168" y="716"/>
                  </a:cubicBezTo>
                  <a:cubicBezTo>
                    <a:pt x="97" y="716"/>
                    <a:pt x="97" y="716"/>
                    <a:pt x="97" y="716"/>
                  </a:cubicBezTo>
                  <a:cubicBezTo>
                    <a:pt x="75" y="716"/>
                    <a:pt x="58" y="699"/>
                    <a:pt x="58" y="677"/>
                  </a:cubicBezTo>
                  <a:cubicBezTo>
                    <a:pt x="58" y="456"/>
                    <a:pt x="58" y="456"/>
                    <a:pt x="58" y="456"/>
                  </a:cubicBezTo>
                  <a:cubicBezTo>
                    <a:pt x="58" y="434"/>
                    <a:pt x="75" y="416"/>
                    <a:pt x="97" y="416"/>
                  </a:cubicBezTo>
                  <a:cubicBezTo>
                    <a:pt x="1168" y="416"/>
                    <a:pt x="1168" y="416"/>
                    <a:pt x="1168" y="416"/>
                  </a:cubicBezTo>
                  <a:cubicBezTo>
                    <a:pt x="1190" y="416"/>
                    <a:pt x="1208" y="434"/>
                    <a:pt x="1208" y="456"/>
                  </a:cubicBezTo>
                  <a:close/>
                  <a:moveTo>
                    <a:pt x="1208" y="1035"/>
                  </a:moveTo>
                  <a:cubicBezTo>
                    <a:pt x="1208" y="1057"/>
                    <a:pt x="1191" y="1074"/>
                    <a:pt x="1168" y="1074"/>
                  </a:cubicBezTo>
                  <a:cubicBezTo>
                    <a:pt x="97" y="1074"/>
                    <a:pt x="97" y="1074"/>
                    <a:pt x="97" y="1074"/>
                  </a:cubicBezTo>
                  <a:cubicBezTo>
                    <a:pt x="75" y="1074"/>
                    <a:pt x="58" y="1057"/>
                    <a:pt x="58" y="1035"/>
                  </a:cubicBezTo>
                  <a:cubicBezTo>
                    <a:pt x="58" y="814"/>
                    <a:pt x="58" y="814"/>
                    <a:pt x="58" y="814"/>
                  </a:cubicBezTo>
                  <a:cubicBezTo>
                    <a:pt x="58" y="792"/>
                    <a:pt x="75" y="774"/>
                    <a:pt x="97" y="774"/>
                  </a:cubicBezTo>
                  <a:cubicBezTo>
                    <a:pt x="1168" y="774"/>
                    <a:pt x="1168" y="774"/>
                    <a:pt x="1168" y="774"/>
                  </a:cubicBezTo>
                  <a:cubicBezTo>
                    <a:pt x="1190" y="774"/>
                    <a:pt x="1208" y="792"/>
                    <a:pt x="1208" y="814"/>
                  </a:cubicBezTo>
                  <a:lnTo>
                    <a:pt x="1208" y="1035"/>
                  </a:lnTo>
                  <a:close/>
                  <a:moveTo>
                    <a:pt x="1208" y="1035"/>
                  </a:moveTo>
                  <a:cubicBezTo>
                    <a:pt x="1208" y="1035"/>
                    <a:pt x="1208" y="1035"/>
                    <a:pt x="1208" y="10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Freeform 288"/>
            <p:cNvSpPr>
              <a:spLocks noEditPoints="1"/>
            </p:cNvSpPr>
            <p:nvPr/>
          </p:nvSpPr>
          <p:spPr bwMode="auto">
            <a:xfrm>
              <a:off x="12918553" y="6269341"/>
              <a:ext cx="742443" cy="101126"/>
            </a:xfrm>
            <a:custGeom>
              <a:avLst/>
              <a:gdLst>
                <a:gd name="T0" fmla="*/ 29 w 420"/>
                <a:gd name="T1" fmla="*/ 58 h 58"/>
                <a:gd name="T2" fmla="*/ 391 w 420"/>
                <a:gd name="T3" fmla="*/ 58 h 58"/>
                <a:gd name="T4" fmla="*/ 420 w 420"/>
                <a:gd name="T5" fmla="*/ 29 h 58"/>
                <a:gd name="T6" fmla="*/ 391 w 420"/>
                <a:gd name="T7" fmla="*/ 0 h 58"/>
                <a:gd name="T8" fmla="*/ 29 w 420"/>
                <a:gd name="T9" fmla="*/ 0 h 58"/>
                <a:gd name="T10" fmla="*/ 0 w 420"/>
                <a:gd name="T11" fmla="*/ 29 h 58"/>
                <a:gd name="T12" fmla="*/ 29 w 420"/>
                <a:gd name="T13" fmla="*/ 58 h 58"/>
                <a:gd name="T14" fmla="*/ 29 w 420"/>
                <a:gd name="T15" fmla="*/ 58 h 58"/>
                <a:gd name="T16" fmla="*/ 29 w 420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58">
                  <a:moveTo>
                    <a:pt x="29" y="58"/>
                  </a:moveTo>
                  <a:cubicBezTo>
                    <a:pt x="391" y="58"/>
                    <a:pt x="391" y="58"/>
                    <a:pt x="391" y="58"/>
                  </a:cubicBezTo>
                  <a:cubicBezTo>
                    <a:pt x="407" y="58"/>
                    <a:pt x="420" y="45"/>
                    <a:pt x="420" y="29"/>
                  </a:cubicBezTo>
                  <a:cubicBezTo>
                    <a:pt x="420" y="13"/>
                    <a:pt x="407" y="0"/>
                    <a:pt x="39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Freeform 289"/>
            <p:cNvSpPr>
              <a:spLocks noEditPoints="1"/>
            </p:cNvSpPr>
            <p:nvPr/>
          </p:nvSpPr>
          <p:spPr bwMode="auto">
            <a:xfrm>
              <a:off x="12386042" y="6260381"/>
              <a:ext cx="124167" cy="120967"/>
            </a:xfrm>
            <a:custGeom>
              <a:avLst/>
              <a:gdLst>
                <a:gd name="T0" fmla="*/ 70 w 70"/>
                <a:gd name="T1" fmla="*/ 34 h 69"/>
                <a:gd name="T2" fmla="*/ 35 w 70"/>
                <a:gd name="T3" fmla="*/ 69 h 69"/>
                <a:gd name="T4" fmla="*/ 0 w 70"/>
                <a:gd name="T5" fmla="*/ 34 h 69"/>
                <a:gd name="T6" fmla="*/ 35 w 70"/>
                <a:gd name="T7" fmla="*/ 0 h 69"/>
                <a:gd name="T8" fmla="*/ 70 w 70"/>
                <a:gd name="T9" fmla="*/ 34 h 69"/>
                <a:gd name="T10" fmla="*/ 70 w 70"/>
                <a:gd name="T11" fmla="*/ 34 h 69"/>
                <a:gd name="T12" fmla="*/ 70 w 70"/>
                <a:gd name="T13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70" y="34"/>
                  </a:moveTo>
                  <a:cubicBezTo>
                    <a:pt x="70" y="53"/>
                    <a:pt x="54" y="69"/>
                    <a:pt x="35" y="69"/>
                  </a:cubicBezTo>
                  <a:cubicBezTo>
                    <a:pt x="16" y="69"/>
                    <a:pt x="0" y="53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70" y="15"/>
                    <a:pt x="70" y="34"/>
                  </a:cubicBezTo>
                  <a:close/>
                  <a:moveTo>
                    <a:pt x="70" y="34"/>
                  </a:moveTo>
                  <a:cubicBezTo>
                    <a:pt x="70" y="34"/>
                    <a:pt x="70" y="34"/>
                    <a:pt x="70" y="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290"/>
            <p:cNvSpPr>
              <a:spLocks noEditPoints="1"/>
            </p:cNvSpPr>
            <p:nvPr/>
          </p:nvSpPr>
          <p:spPr bwMode="auto">
            <a:xfrm>
              <a:off x="12918553" y="6895938"/>
              <a:ext cx="742443" cy="101126"/>
            </a:xfrm>
            <a:custGeom>
              <a:avLst/>
              <a:gdLst>
                <a:gd name="T0" fmla="*/ 29 w 420"/>
                <a:gd name="T1" fmla="*/ 58 h 58"/>
                <a:gd name="T2" fmla="*/ 391 w 420"/>
                <a:gd name="T3" fmla="*/ 58 h 58"/>
                <a:gd name="T4" fmla="*/ 420 w 420"/>
                <a:gd name="T5" fmla="*/ 29 h 58"/>
                <a:gd name="T6" fmla="*/ 391 w 420"/>
                <a:gd name="T7" fmla="*/ 0 h 58"/>
                <a:gd name="T8" fmla="*/ 29 w 420"/>
                <a:gd name="T9" fmla="*/ 0 h 58"/>
                <a:gd name="T10" fmla="*/ 0 w 420"/>
                <a:gd name="T11" fmla="*/ 29 h 58"/>
                <a:gd name="T12" fmla="*/ 29 w 420"/>
                <a:gd name="T13" fmla="*/ 58 h 58"/>
                <a:gd name="T14" fmla="*/ 29 w 420"/>
                <a:gd name="T15" fmla="*/ 58 h 58"/>
                <a:gd name="T16" fmla="*/ 29 w 420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58">
                  <a:moveTo>
                    <a:pt x="29" y="58"/>
                  </a:moveTo>
                  <a:cubicBezTo>
                    <a:pt x="391" y="58"/>
                    <a:pt x="391" y="58"/>
                    <a:pt x="391" y="58"/>
                  </a:cubicBezTo>
                  <a:cubicBezTo>
                    <a:pt x="407" y="58"/>
                    <a:pt x="420" y="45"/>
                    <a:pt x="420" y="29"/>
                  </a:cubicBezTo>
                  <a:cubicBezTo>
                    <a:pt x="420" y="13"/>
                    <a:pt x="407" y="0"/>
                    <a:pt x="39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Freeform 291"/>
            <p:cNvSpPr>
              <a:spLocks noEditPoints="1"/>
            </p:cNvSpPr>
            <p:nvPr/>
          </p:nvSpPr>
          <p:spPr bwMode="auto">
            <a:xfrm>
              <a:off x="12918553" y="7522534"/>
              <a:ext cx="742443" cy="103046"/>
            </a:xfrm>
            <a:custGeom>
              <a:avLst/>
              <a:gdLst>
                <a:gd name="T0" fmla="*/ 391 w 420"/>
                <a:gd name="T1" fmla="*/ 0 h 59"/>
                <a:gd name="T2" fmla="*/ 29 w 420"/>
                <a:gd name="T3" fmla="*/ 0 h 59"/>
                <a:gd name="T4" fmla="*/ 0 w 420"/>
                <a:gd name="T5" fmla="*/ 29 h 59"/>
                <a:gd name="T6" fmla="*/ 29 w 420"/>
                <a:gd name="T7" fmla="*/ 59 h 59"/>
                <a:gd name="T8" fmla="*/ 391 w 420"/>
                <a:gd name="T9" fmla="*/ 59 h 59"/>
                <a:gd name="T10" fmla="*/ 420 w 420"/>
                <a:gd name="T11" fmla="*/ 29 h 59"/>
                <a:gd name="T12" fmla="*/ 391 w 420"/>
                <a:gd name="T13" fmla="*/ 0 h 59"/>
                <a:gd name="T14" fmla="*/ 391 w 420"/>
                <a:gd name="T15" fmla="*/ 0 h 59"/>
                <a:gd name="T16" fmla="*/ 391 w 42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59">
                  <a:moveTo>
                    <a:pt x="39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391" y="59"/>
                    <a:pt x="391" y="59"/>
                    <a:pt x="391" y="59"/>
                  </a:cubicBezTo>
                  <a:cubicBezTo>
                    <a:pt x="407" y="59"/>
                    <a:pt x="420" y="45"/>
                    <a:pt x="420" y="29"/>
                  </a:cubicBezTo>
                  <a:cubicBezTo>
                    <a:pt x="420" y="13"/>
                    <a:pt x="407" y="0"/>
                    <a:pt x="391" y="0"/>
                  </a:cubicBezTo>
                  <a:close/>
                  <a:moveTo>
                    <a:pt x="391" y="0"/>
                  </a:moveTo>
                  <a:cubicBezTo>
                    <a:pt x="391" y="0"/>
                    <a:pt x="391" y="0"/>
                    <a:pt x="39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1" name="Freeform 292"/>
            <p:cNvSpPr>
              <a:spLocks noEditPoints="1"/>
            </p:cNvSpPr>
            <p:nvPr/>
          </p:nvSpPr>
          <p:spPr bwMode="auto">
            <a:xfrm>
              <a:off x="12386042" y="6886978"/>
              <a:ext cx="124167" cy="120967"/>
            </a:xfrm>
            <a:custGeom>
              <a:avLst/>
              <a:gdLst>
                <a:gd name="T0" fmla="*/ 70 w 70"/>
                <a:gd name="T1" fmla="*/ 34 h 69"/>
                <a:gd name="T2" fmla="*/ 35 w 70"/>
                <a:gd name="T3" fmla="*/ 69 h 69"/>
                <a:gd name="T4" fmla="*/ 0 w 70"/>
                <a:gd name="T5" fmla="*/ 34 h 69"/>
                <a:gd name="T6" fmla="*/ 35 w 70"/>
                <a:gd name="T7" fmla="*/ 0 h 69"/>
                <a:gd name="T8" fmla="*/ 70 w 70"/>
                <a:gd name="T9" fmla="*/ 34 h 69"/>
                <a:gd name="T10" fmla="*/ 70 w 70"/>
                <a:gd name="T11" fmla="*/ 34 h 69"/>
                <a:gd name="T12" fmla="*/ 70 w 70"/>
                <a:gd name="T13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70" y="34"/>
                  </a:moveTo>
                  <a:cubicBezTo>
                    <a:pt x="70" y="53"/>
                    <a:pt x="54" y="69"/>
                    <a:pt x="35" y="69"/>
                  </a:cubicBezTo>
                  <a:cubicBezTo>
                    <a:pt x="16" y="69"/>
                    <a:pt x="0" y="53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70" y="15"/>
                    <a:pt x="70" y="34"/>
                  </a:cubicBezTo>
                  <a:close/>
                  <a:moveTo>
                    <a:pt x="70" y="34"/>
                  </a:moveTo>
                  <a:cubicBezTo>
                    <a:pt x="70" y="34"/>
                    <a:pt x="70" y="34"/>
                    <a:pt x="70" y="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2" name="Freeform 293"/>
            <p:cNvSpPr>
              <a:spLocks noEditPoints="1"/>
            </p:cNvSpPr>
            <p:nvPr/>
          </p:nvSpPr>
          <p:spPr bwMode="auto">
            <a:xfrm>
              <a:off x="12386042" y="7513574"/>
              <a:ext cx="124167" cy="120967"/>
            </a:xfrm>
            <a:custGeom>
              <a:avLst/>
              <a:gdLst>
                <a:gd name="T0" fmla="*/ 70 w 70"/>
                <a:gd name="T1" fmla="*/ 34 h 69"/>
                <a:gd name="T2" fmla="*/ 35 w 70"/>
                <a:gd name="T3" fmla="*/ 69 h 69"/>
                <a:gd name="T4" fmla="*/ 0 w 70"/>
                <a:gd name="T5" fmla="*/ 34 h 69"/>
                <a:gd name="T6" fmla="*/ 35 w 70"/>
                <a:gd name="T7" fmla="*/ 0 h 69"/>
                <a:gd name="T8" fmla="*/ 70 w 70"/>
                <a:gd name="T9" fmla="*/ 34 h 69"/>
                <a:gd name="T10" fmla="*/ 70 w 70"/>
                <a:gd name="T11" fmla="*/ 34 h 69"/>
                <a:gd name="T12" fmla="*/ 70 w 70"/>
                <a:gd name="T13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70" y="34"/>
                  </a:moveTo>
                  <a:cubicBezTo>
                    <a:pt x="70" y="54"/>
                    <a:pt x="54" y="69"/>
                    <a:pt x="35" y="69"/>
                  </a:cubicBezTo>
                  <a:cubicBezTo>
                    <a:pt x="16" y="69"/>
                    <a:pt x="0" y="54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70" y="15"/>
                    <a:pt x="70" y="34"/>
                  </a:cubicBezTo>
                  <a:close/>
                  <a:moveTo>
                    <a:pt x="70" y="34"/>
                  </a:moveTo>
                  <a:cubicBezTo>
                    <a:pt x="70" y="34"/>
                    <a:pt x="70" y="34"/>
                    <a:pt x="70" y="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294"/>
            <p:cNvSpPr>
              <a:spLocks noEditPoints="1"/>
            </p:cNvSpPr>
            <p:nvPr/>
          </p:nvSpPr>
          <p:spPr bwMode="auto">
            <a:xfrm>
              <a:off x="11781847" y="8093448"/>
              <a:ext cx="2419980" cy="605475"/>
            </a:xfrm>
            <a:custGeom>
              <a:avLst/>
              <a:gdLst>
                <a:gd name="T0" fmla="*/ 1254 w 1369"/>
                <a:gd name="T1" fmla="*/ 117 h 346"/>
                <a:gd name="T2" fmla="*/ 1143 w 1369"/>
                <a:gd name="T3" fmla="*/ 202 h 346"/>
                <a:gd name="T4" fmla="*/ 796 w 1369"/>
                <a:gd name="T5" fmla="*/ 202 h 346"/>
                <a:gd name="T6" fmla="*/ 714 w 1369"/>
                <a:gd name="T7" fmla="*/ 120 h 346"/>
                <a:gd name="T8" fmla="*/ 714 w 1369"/>
                <a:gd name="T9" fmla="*/ 30 h 346"/>
                <a:gd name="T10" fmla="*/ 685 w 1369"/>
                <a:gd name="T11" fmla="*/ 0 h 346"/>
                <a:gd name="T12" fmla="*/ 656 w 1369"/>
                <a:gd name="T13" fmla="*/ 30 h 346"/>
                <a:gd name="T14" fmla="*/ 656 w 1369"/>
                <a:gd name="T15" fmla="*/ 120 h 346"/>
                <a:gd name="T16" fmla="*/ 574 w 1369"/>
                <a:gd name="T17" fmla="*/ 202 h 346"/>
                <a:gd name="T18" fmla="*/ 226 w 1369"/>
                <a:gd name="T19" fmla="*/ 202 h 346"/>
                <a:gd name="T20" fmla="*/ 115 w 1369"/>
                <a:gd name="T21" fmla="*/ 117 h 346"/>
                <a:gd name="T22" fmla="*/ 0 w 1369"/>
                <a:gd name="T23" fmla="*/ 231 h 346"/>
                <a:gd name="T24" fmla="*/ 115 w 1369"/>
                <a:gd name="T25" fmla="*/ 346 h 346"/>
                <a:gd name="T26" fmla="*/ 226 w 1369"/>
                <a:gd name="T27" fmla="*/ 261 h 346"/>
                <a:gd name="T28" fmla="*/ 574 w 1369"/>
                <a:gd name="T29" fmla="*/ 261 h 346"/>
                <a:gd name="T30" fmla="*/ 685 w 1369"/>
                <a:gd name="T31" fmla="*/ 346 h 346"/>
                <a:gd name="T32" fmla="*/ 796 w 1369"/>
                <a:gd name="T33" fmla="*/ 261 h 346"/>
                <a:gd name="T34" fmla="*/ 1143 w 1369"/>
                <a:gd name="T35" fmla="*/ 261 h 346"/>
                <a:gd name="T36" fmla="*/ 1254 w 1369"/>
                <a:gd name="T37" fmla="*/ 346 h 346"/>
                <a:gd name="T38" fmla="*/ 1369 w 1369"/>
                <a:gd name="T39" fmla="*/ 231 h 346"/>
                <a:gd name="T40" fmla="*/ 1254 w 1369"/>
                <a:gd name="T41" fmla="*/ 117 h 346"/>
                <a:gd name="T42" fmla="*/ 115 w 1369"/>
                <a:gd name="T43" fmla="*/ 288 h 346"/>
                <a:gd name="T44" fmla="*/ 58 w 1369"/>
                <a:gd name="T45" fmla="*/ 231 h 346"/>
                <a:gd name="T46" fmla="*/ 115 w 1369"/>
                <a:gd name="T47" fmla="*/ 174 h 346"/>
                <a:gd name="T48" fmla="*/ 172 w 1369"/>
                <a:gd name="T49" fmla="*/ 231 h 346"/>
                <a:gd name="T50" fmla="*/ 115 w 1369"/>
                <a:gd name="T51" fmla="*/ 288 h 346"/>
                <a:gd name="T52" fmla="*/ 685 w 1369"/>
                <a:gd name="T53" fmla="*/ 288 h 346"/>
                <a:gd name="T54" fmla="*/ 628 w 1369"/>
                <a:gd name="T55" fmla="*/ 231 h 346"/>
                <a:gd name="T56" fmla="*/ 685 w 1369"/>
                <a:gd name="T57" fmla="*/ 174 h 346"/>
                <a:gd name="T58" fmla="*/ 742 w 1369"/>
                <a:gd name="T59" fmla="*/ 231 h 346"/>
                <a:gd name="T60" fmla="*/ 685 w 1369"/>
                <a:gd name="T61" fmla="*/ 288 h 346"/>
                <a:gd name="T62" fmla="*/ 1254 w 1369"/>
                <a:gd name="T63" fmla="*/ 288 h 346"/>
                <a:gd name="T64" fmla="*/ 1197 w 1369"/>
                <a:gd name="T65" fmla="*/ 231 h 346"/>
                <a:gd name="T66" fmla="*/ 1254 w 1369"/>
                <a:gd name="T67" fmla="*/ 174 h 346"/>
                <a:gd name="T68" fmla="*/ 1311 w 1369"/>
                <a:gd name="T69" fmla="*/ 231 h 346"/>
                <a:gd name="T70" fmla="*/ 1254 w 1369"/>
                <a:gd name="T71" fmla="*/ 288 h 346"/>
                <a:gd name="T72" fmla="*/ 1254 w 1369"/>
                <a:gd name="T73" fmla="*/ 288 h 346"/>
                <a:gd name="T74" fmla="*/ 1254 w 1369"/>
                <a:gd name="T75" fmla="*/ 28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9" h="346">
                  <a:moveTo>
                    <a:pt x="1254" y="117"/>
                  </a:moveTo>
                  <a:cubicBezTo>
                    <a:pt x="1201" y="117"/>
                    <a:pt x="1156" y="153"/>
                    <a:pt x="1143" y="202"/>
                  </a:cubicBezTo>
                  <a:cubicBezTo>
                    <a:pt x="796" y="202"/>
                    <a:pt x="796" y="202"/>
                    <a:pt x="796" y="202"/>
                  </a:cubicBezTo>
                  <a:cubicBezTo>
                    <a:pt x="785" y="162"/>
                    <a:pt x="754" y="131"/>
                    <a:pt x="714" y="120"/>
                  </a:cubicBezTo>
                  <a:cubicBezTo>
                    <a:pt x="714" y="30"/>
                    <a:pt x="714" y="30"/>
                    <a:pt x="714" y="30"/>
                  </a:cubicBezTo>
                  <a:cubicBezTo>
                    <a:pt x="714" y="14"/>
                    <a:pt x="701" y="0"/>
                    <a:pt x="685" y="0"/>
                  </a:cubicBezTo>
                  <a:cubicBezTo>
                    <a:pt x="669" y="0"/>
                    <a:pt x="656" y="14"/>
                    <a:pt x="656" y="30"/>
                  </a:cubicBezTo>
                  <a:cubicBezTo>
                    <a:pt x="656" y="120"/>
                    <a:pt x="656" y="120"/>
                    <a:pt x="656" y="120"/>
                  </a:cubicBezTo>
                  <a:cubicBezTo>
                    <a:pt x="616" y="131"/>
                    <a:pt x="584" y="162"/>
                    <a:pt x="574" y="202"/>
                  </a:cubicBezTo>
                  <a:cubicBezTo>
                    <a:pt x="226" y="202"/>
                    <a:pt x="226" y="202"/>
                    <a:pt x="226" y="202"/>
                  </a:cubicBezTo>
                  <a:cubicBezTo>
                    <a:pt x="213" y="153"/>
                    <a:pt x="168" y="117"/>
                    <a:pt x="115" y="117"/>
                  </a:cubicBezTo>
                  <a:cubicBezTo>
                    <a:pt x="52" y="117"/>
                    <a:pt x="0" y="168"/>
                    <a:pt x="0" y="231"/>
                  </a:cubicBezTo>
                  <a:cubicBezTo>
                    <a:pt x="0" y="295"/>
                    <a:pt x="52" y="346"/>
                    <a:pt x="115" y="346"/>
                  </a:cubicBezTo>
                  <a:cubicBezTo>
                    <a:pt x="168" y="346"/>
                    <a:pt x="213" y="310"/>
                    <a:pt x="226" y="261"/>
                  </a:cubicBezTo>
                  <a:cubicBezTo>
                    <a:pt x="574" y="261"/>
                    <a:pt x="574" y="261"/>
                    <a:pt x="574" y="261"/>
                  </a:cubicBezTo>
                  <a:cubicBezTo>
                    <a:pt x="587" y="310"/>
                    <a:pt x="631" y="346"/>
                    <a:pt x="685" y="346"/>
                  </a:cubicBezTo>
                  <a:cubicBezTo>
                    <a:pt x="738" y="346"/>
                    <a:pt x="783" y="310"/>
                    <a:pt x="796" y="261"/>
                  </a:cubicBezTo>
                  <a:cubicBezTo>
                    <a:pt x="1143" y="261"/>
                    <a:pt x="1143" y="261"/>
                    <a:pt x="1143" y="261"/>
                  </a:cubicBezTo>
                  <a:cubicBezTo>
                    <a:pt x="1156" y="310"/>
                    <a:pt x="1201" y="346"/>
                    <a:pt x="1254" y="346"/>
                  </a:cubicBezTo>
                  <a:cubicBezTo>
                    <a:pt x="1317" y="346"/>
                    <a:pt x="1369" y="295"/>
                    <a:pt x="1369" y="231"/>
                  </a:cubicBezTo>
                  <a:cubicBezTo>
                    <a:pt x="1369" y="168"/>
                    <a:pt x="1317" y="117"/>
                    <a:pt x="1254" y="117"/>
                  </a:cubicBezTo>
                  <a:close/>
                  <a:moveTo>
                    <a:pt x="115" y="288"/>
                  </a:moveTo>
                  <a:cubicBezTo>
                    <a:pt x="84" y="288"/>
                    <a:pt x="58" y="263"/>
                    <a:pt x="58" y="231"/>
                  </a:cubicBezTo>
                  <a:cubicBezTo>
                    <a:pt x="58" y="200"/>
                    <a:pt x="84" y="174"/>
                    <a:pt x="115" y="174"/>
                  </a:cubicBezTo>
                  <a:cubicBezTo>
                    <a:pt x="147" y="174"/>
                    <a:pt x="172" y="200"/>
                    <a:pt x="172" y="231"/>
                  </a:cubicBezTo>
                  <a:cubicBezTo>
                    <a:pt x="172" y="263"/>
                    <a:pt x="146" y="288"/>
                    <a:pt x="115" y="288"/>
                  </a:cubicBezTo>
                  <a:close/>
                  <a:moveTo>
                    <a:pt x="685" y="288"/>
                  </a:moveTo>
                  <a:cubicBezTo>
                    <a:pt x="653" y="288"/>
                    <a:pt x="628" y="263"/>
                    <a:pt x="628" y="231"/>
                  </a:cubicBezTo>
                  <a:cubicBezTo>
                    <a:pt x="628" y="200"/>
                    <a:pt x="653" y="174"/>
                    <a:pt x="685" y="174"/>
                  </a:cubicBezTo>
                  <a:cubicBezTo>
                    <a:pt x="716" y="174"/>
                    <a:pt x="742" y="200"/>
                    <a:pt x="742" y="231"/>
                  </a:cubicBezTo>
                  <a:cubicBezTo>
                    <a:pt x="742" y="263"/>
                    <a:pt x="716" y="288"/>
                    <a:pt x="685" y="288"/>
                  </a:cubicBezTo>
                  <a:close/>
                  <a:moveTo>
                    <a:pt x="1254" y="288"/>
                  </a:moveTo>
                  <a:cubicBezTo>
                    <a:pt x="1222" y="288"/>
                    <a:pt x="1197" y="263"/>
                    <a:pt x="1197" y="231"/>
                  </a:cubicBezTo>
                  <a:cubicBezTo>
                    <a:pt x="1197" y="200"/>
                    <a:pt x="1222" y="174"/>
                    <a:pt x="1254" y="174"/>
                  </a:cubicBezTo>
                  <a:cubicBezTo>
                    <a:pt x="1285" y="174"/>
                    <a:pt x="1311" y="200"/>
                    <a:pt x="1311" y="231"/>
                  </a:cubicBezTo>
                  <a:cubicBezTo>
                    <a:pt x="1311" y="263"/>
                    <a:pt x="1285" y="288"/>
                    <a:pt x="1254" y="288"/>
                  </a:cubicBezTo>
                  <a:close/>
                  <a:moveTo>
                    <a:pt x="1254" y="288"/>
                  </a:moveTo>
                  <a:cubicBezTo>
                    <a:pt x="1254" y="288"/>
                    <a:pt x="1254" y="288"/>
                    <a:pt x="1254" y="2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9035007" y="3820415"/>
            <a:ext cx="130716" cy="426720"/>
            <a:chOff x="12009438" y="2325688"/>
            <a:chExt cx="2082800" cy="6799262"/>
          </a:xfrm>
        </p:grpSpPr>
        <p:sp>
          <p:nvSpPr>
            <p:cNvPr id="195" name="Freeform 298"/>
            <p:cNvSpPr>
              <a:spLocks noEditPoints="1"/>
            </p:cNvSpPr>
            <p:nvPr/>
          </p:nvSpPr>
          <p:spPr bwMode="auto">
            <a:xfrm>
              <a:off x="12138025" y="2451100"/>
              <a:ext cx="1822450" cy="1020762"/>
            </a:xfrm>
            <a:custGeom>
              <a:avLst/>
              <a:gdLst>
                <a:gd name="T0" fmla="*/ 376 w 414"/>
                <a:gd name="T1" fmla="*/ 0 h 235"/>
                <a:gd name="T2" fmla="*/ 38 w 414"/>
                <a:gd name="T3" fmla="*/ 0 h 235"/>
                <a:gd name="T4" fmla="*/ 0 w 414"/>
                <a:gd name="T5" fmla="*/ 37 h 235"/>
                <a:gd name="T6" fmla="*/ 0 w 414"/>
                <a:gd name="T7" fmla="*/ 235 h 235"/>
                <a:gd name="T8" fmla="*/ 414 w 414"/>
                <a:gd name="T9" fmla="*/ 235 h 235"/>
                <a:gd name="T10" fmla="*/ 414 w 414"/>
                <a:gd name="T11" fmla="*/ 37 h 235"/>
                <a:gd name="T12" fmla="*/ 376 w 414"/>
                <a:gd name="T13" fmla="*/ 0 h 235"/>
                <a:gd name="T14" fmla="*/ 376 w 414"/>
                <a:gd name="T15" fmla="*/ 0 h 235"/>
                <a:gd name="T16" fmla="*/ 376 w 414"/>
                <a:gd name="T1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4" h="235">
                  <a:moveTo>
                    <a:pt x="37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17"/>
                    <a:pt x="397" y="0"/>
                    <a:pt x="376" y="0"/>
                  </a:cubicBezTo>
                  <a:close/>
                  <a:moveTo>
                    <a:pt x="376" y="0"/>
                  </a:moveTo>
                  <a:cubicBezTo>
                    <a:pt x="376" y="0"/>
                    <a:pt x="376" y="0"/>
                    <a:pt x="37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299"/>
            <p:cNvSpPr>
              <a:spLocks noEditPoints="1"/>
            </p:cNvSpPr>
            <p:nvPr/>
          </p:nvSpPr>
          <p:spPr bwMode="auto">
            <a:xfrm>
              <a:off x="12009438" y="3919538"/>
              <a:ext cx="2082800" cy="5205412"/>
            </a:xfrm>
            <a:custGeom>
              <a:avLst/>
              <a:gdLst>
                <a:gd name="T0" fmla="*/ 0 w 473"/>
                <a:gd name="T1" fmla="*/ 899 h 1199"/>
                <a:gd name="T2" fmla="*/ 0 w 473"/>
                <a:gd name="T3" fmla="*/ 900 h 1199"/>
                <a:gd name="T4" fmla="*/ 1 w 473"/>
                <a:gd name="T5" fmla="*/ 904 h 1199"/>
                <a:gd name="T6" fmla="*/ 1 w 473"/>
                <a:gd name="T7" fmla="*/ 905 h 1199"/>
                <a:gd name="T8" fmla="*/ 3 w 473"/>
                <a:gd name="T9" fmla="*/ 910 h 1199"/>
                <a:gd name="T10" fmla="*/ 3 w 473"/>
                <a:gd name="T11" fmla="*/ 911 h 1199"/>
                <a:gd name="T12" fmla="*/ 5 w 473"/>
                <a:gd name="T13" fmla="*/ 915 h 1199"/>
                <a:gd name="T14" fmla="*/ 6 w 473"/>
                <a:gd name="T15" fmla="*/ 916 h 1199"/>
                <a:gd name="T16" fmla="*/ 7 w 473"/>
                <a:gd name="T17" fmla="*/ 917 h 1199"/>
                <a:gd name="T18" fmla="*/ 213 w 473"/>
                <a:gd name="T19" fmla="*/ 1188 h 1199"/>
                <a:gd name="T20" fmla="*/ 236 w 473"/>
                <a:gd name="T21" fmla="*/ 1199 h 1199"/>
                <a:gd name="T22" fmla="*/ 260 w 473"/>
                <a:gd name="T23" fmla="*/ 1188 h 1199"/>
                <a:gd name="T24" fmla="*/ 466 w 473"/>
                <a:gd name="T25" fmla="*/ 917 h 1199"/>
                <a:gd name="T26" fmla="*/ 467 w 473"/>
                <a:gd name="T27" fmla="*/ 916 h 1199"/>
                <a:gd name="T28" fmla="*/ 468 w 473"/>
                <a:gd name="T29" fmla="*/ 915 h 1199"/>
                <a:gd name="T30" fmla="*/ 470 w 473"/>
                <a:gd name="T31" fmla="*/ 911 h 1199"/>
                <a:gd name="T32" fmla="*/ 470 w 473"/>
                <a:gd name="T33" fmla="*/ 910 h 1199"/>
                <a:gd name="T34" fmla="*/ 472 w 473"/>
                <a:gd name="T35" fmla="*/ 905 h 1199"/>
                <a:gd name="T36" fmla="*/ 472 w 473"/>
                <a:gd name="T37" fmla="*/ 904 h 1199"/>
                <a:gd name="T38" fmla="*/ 473 w 473"/>
                <a:gd name="T39" fmla="*/ 900 h 1199"/>
                <a:gd name="T40" fmla="*/ 473 w 473"/>
                <a:gd name="T41" fmla="*/ 29 h 1199"/>
                <a:gd name="T42" fmla="*/ 444 w 473"/>
                <a:gd name="T43" fmla="*/ 0 h 1199"/>
                <a:gd name="T44" fmla="*/ 414 w 473"/>
                <a:gd name="T45" fmla="*/ 29 h 1199"/>
                <a:gd name="T46" fmla="*/ 414 w 473"/>
                <a:gd name="T47" fmla="*/ 870 h 1199"/>
                <a:gd name="T48" fmla="*/ 266 w 473"/>
                <a:gd name="T49" fmla="*/ 870 h 1199"/>
                <a:gd name="T50" fmla="*/ 266 w 473"/>
                <a:gd name="T51" fmla="*/ 30 h 1199"/>
                <a:gd name="T52" fmla="*/ 237 w 473"/>
                <a:gd name="T53" fmla="*/ 1 h 1199"/>
                <a:gd name="T54" fmla="*/ 208 w 473"/>
                <a:gd name="T55" fmla="*/ 30 h 1199"/>
                <a:gd name="T56" fmla="*/ 208 w 473"/>
                <a:gd name="T57" fmla="*/ 870 h 1199"/>
                <a:gd name="T58" fmla="*/ 59 w 473"/>
                <a:gd name="T59" fmla="*/ 870 h 1199"/>
                <a:gd name="T60" fmla="*/ 59 w 473"/>
                <a:gd name="T61" fmla="*/ 30 h 1199"/>
                <a:gd name="T62" fmla="*/ 30 w 473"/>
                <a:gd name="T63" fmla="*/ 1 h 1199"/>
                <a:gd name="T64" fmla="*/ 1 w 473"/>
                <a:gd name="T65" fmla="*/ 30 h 1199"/>
                <a:gd name="T66" fmla="*/ 1 w 473"/>
                <a:gd name="T67" fmla="*/ 899 h 1199"/>
                <a:gd name="T68" fmla="*/ 0 w 473"/>
                <a:gd name="T69" fmla="*/ 899 h 1199"/>
                <a:gd name="T70" fmla="*/ 384 w 473"/>
                <a:gd name="T71" fmla="*/ 928 h 1199"/>
                <a:gd name="T72" fmla="*/ 236 w 473"/>
                <a:gd name="T73" fmla="*/ 1122 h 1199"/>
                <a:gd name="T74" fmla="*/ 88 w 473"/>
                <a:gd name="T75" fmla="*/ 928 h 1199"/>
                <a:gd name="T76" fmla="*/ 384 w 473"/>
                <a:gd name="T77" fmla="*/ 928 h 1199"/>
                <a:gd name="T78" fmla="*/ 384 w 473"/>
                <a:gd name="T79" fmla="*/ 928 h 1199"/>
                <a:gd name="T80" fmla="*/ 384 w 473"/>
                <a:gd name="T81" fmla="*/ 928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3" h="1199">
                  <a:moveTo>
                    <a:pt x="0" y="899"/>
                  </a:moveTo>
                  <a:cubicBezTo>
                    <a:pt x="0" y="900"/>
                    <a:pt x="0" y="900"/>
                    <a:pt x="0" y="900"/>
                  </a:cubicBezTo>
                  <a:cubicBezTo>
                    <a:pt x="0" y="901"/>
                    <a:pt x="1" y="903"/>
                    <a:pt x="1" y="904"/>
                  </a:cubicBezTo>
                  <a:cubicBezTo>
                    <a:pt x="1" y="904"/>
                    <a:pt x="1" y="905"/>
                    <a:pt x="1" y="905"/>
                  </a:cubicBezTo>
                  <a:cubicBezTo>
                    <a:pt x="1" y="907"/>
                    <a:pt x="2" y="909"/>
                    <a:pt x="3" y="910"/>
                  </a:cubicBezTo>
                  <a:cubicBezTo>
                    <a:pt x="3" y="910"/>
                    <a:pt x="3" y="911"/>
                    <a:pt x="3" y="911"/>
                  </a:cubicBezTo>
                  <a:cubicBezTo>
                    <a:pt x="4" y="913"/>
                    <a:pt x="4" y="914"/>
                    <a:pt x="5" y="915"/>
                  </a:cubicBezTo>
                  <a:cubicBezTo>
                    <a:pt x="5" y="915"/>
                    <a:pt x="6" y="916"/>
                    <a:pt x="6" y="916"/>
                  </a:cubicBezTo>
                  <a:cubicBezTo>
                    <a:pt x="6" y="916"/>
                    <a:pt x="6" y="917"/>
                    <a:pt x="7" y="917"/>
                  </a:cubicBezTo>
                  <a:cubicBezTo>
                    <a:pt x="213" y="1188"/>
                    <a:pt x="213" y="1188"/>
                    <a:pt x="213" y="1188"/>
                  </a:cubicBezTo>
                  <a:cubicBezTo>
                    <a:pt x="219" y="1195"/>
                    <a:pt x="228" y="1199"/>
                    <a:pt x="236" y="1199"/>
                  </a:cubicBezTo>
                  <a:cubicBezTo>
                    <a:pt x="245" y="1199"/>
                    <a:pt x="254" y="1195"/>
                    <a:pt x="260" y="1188"/>
                  </a:cubicBezTo>
                  <a:cubicBezTo>
                    <a:pt x="466" y="917"/>
                    <a:pt x="466" y="917"/>
                    <a:pt x="466" y="917"/>
                  </a:cubicBezTo>
                  <a:cubicBezTo>
                    <a:pt x="467" y="917"/>
                    <a:pt x="467" y="916"/>
                    <a:pt x="467" y="916"/>
                  </a:cubicBezTo>
                  <a:cubicBezTo>
                    <a:pt x="467" y="916"/>
                    <a:pt x="468" y="915"/>
                    <a:pt x="468" y="915"/>
                  </a:cubicBezTo>
                  <a:cubicBezTo>
                    <a:pt x="468" y="914"/>
                    <a:pt x="469" y="912"/>
                    <a:pt x="470" y="911"/>
                  </a:cubicBezTo>
                  <a:cubicBezTo>
                    <a:pt x="470" y="911"/>
                    <a:pt x="470" y="911"/>
                    <a:pt x="470" y="910"/>
                  </a:cubicBezTo>
                  <a:cubicBezTo>
                    <a:pt x="471" y="909"/>
                    <a:pt x="471" y="907"/>
                    <a:pt x="472" y="905"/>
                  </a:cubicBezTo>
                  <a:cubicBezTo>
                    <a:pt x="472" y="905"/>
                    <a:pt x="472" y="905"/>
                    <a:pt x="472" y="904"/>
                  </a:cubicBezTo>
                  <a:cubicBezTo>
                    <a:pt x="473" y="903"/>
                    <a:pt x="473" y="901"/>
                    <a:pt x="473" y="900"/>
                  </a:cubicBezTo>
                  <a:cubicBezTo>
                    <a:pt x="473" y="29"/>
                    <a:pt x="473" y="29"/>
                    <a:pt x="473" y="29"/>
                  </a:cubicBezTo>
                  <a:cubicBezTo>
                    <a:pt x="473" y="13"/>
                    <a:pt x="460" y="0"/>
                    <a:pt x="444" y="0"/>
                  </a:cubicBezTo>
                  <a:cubicBezTo>
                    <a:pt x="428" y="0"/>
                    <a:pt x="414" y="13"/>
                    <a:pt x="414" y="29"/>
                  </a:cubicBezTo>
                  <a:cubicBezTo>
                    <a:pt x="414" y="870"/>
                    <a:pt x="414" y="870"/>
                    <a:pt x="414" y="870"/>
                  </a:cubicBezTo>
                  <a:cubicBezTo>
                    <a:pt x="266" y="870"/>
                    <a:pt x="266" y="870"/>
                    <a:pt x="266" y="87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14"/>
                    <a:pt x="253" y="1"/>
                    <a:pt x="237" y="1"/>
                  </a:cubicBezTo>
                  <a:cubicBezTo>
                    <a:pt x="221" y="1"/>
                    <a:pt x="208" y="14"/>
                    <a:pt x="208" y="30"/>
                  </a:cubicBezTo>
                  <a:cubicBezTo>
                    <a:pt x="208" y="870"/>
                    <a:pt x="208" y="870"/>
                    <a:pt x="208" y="870"/>
                  </a:cubicBezTo>
                  <a:cubicBezTo>
                    <a:pt x="59" y="870"/>
                    <a:pt x="59" y="870"/>
                    <a:pt x="59" y="87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14"/>
                    <a:pt x="46" y="1"/>
                    <a:pt x="30" y="1"/>
                  </a:cubicBezTo>
                  <a:cubicBezTo>
                    <a:pt x="14" y="1"/>
                    <a:pt x="1" y="14"/>
                    <a:pt x="1" y="30"/>
                  </a:cubicBezTo>
                  <a:cubicBezTo>
                    <a:pt x="1" y="899"/>
                    <a:pt x="1" y="899"/>
                    <a:pt x="1" y="899"/>
                  </a:cubicBezTo>
                  <a:lnTo>
                    <a:pt x="0" y="899"/>
                  </a:lnTo>
                  <a:close/>
                  <a:moveTo>
                    <a:pt x="384" y="928"/>
                  </a:moveTo>
                  <a:cubicBezTo>
                    <a:pt x="236" y="1122"/>
                    <a:pt x="236" y="1122"/>
                    <a:pt x="236" y="1122"/>
                  </a:cubicBezTo>
                  <a:cubicBezTo>
                    <a:pt x="88" y="928"/>
                    <a:pt x="88" y="928"/>
                    <a:pt x="88" y="928"/>
                  </a:cubicBezTo>
                  <a:cubicBezTo>
                    <a:pt x="384" y="928"/>
                    <a:pt x="384" y="928"/>
                    <a:pt x="384" y="928"/>
                  </a:cubicBezTo>
                  <a:close/>
                  <a:moveTo>
                    <a:pt x="384" y="928"/>
                  </a:moveTo>
                  <a:cubicBezTo>
                    <a:pt x="384" y="928"/>
                    <a:pt x="384" y="928"/>
                    <a:pt x="384" y="92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300"/>
            <p:cNvSpPr>
              <a:spLocks noEditPoints="1"/>
            </p:cNvSpPr>
            <p:nvPr/>
          </p:nvSpPr>
          <p:spPr bwMode="auto">
            <a:xfrm>
              <a:off x="12009438" y="2325688"/>
              <a:ext cx="2073275" cy="1271587"/>
            </a:xfrm>
            <a:custGeom>
              <a:avLst/>
              <a:gdLst>
                <a:gd name="T0" fmla="*/ 367 w 471"/>
                <a:gd name="T1" fmla="*/ 0 h 293"/>
                <a:gd name="T2" fmla="*/ 105 w 471"/>
                <a:gd name="T3" fmla="*/ 0 h 293"/>
                <a:gd name="T4" fmla="*/ 0 w 471"/>
                <a:gd name="T5" fmla="*/ 105 h 293"/>
                <a:gd name="T6" fmla="*/ 0 w 471"/>
                <a:gd name="T7" fmla="*/ 264 h 293"/>
                <a:gd name="T8" fmla="*/ 29 w 471"/>
                <a:gd name="T9" fmla="*/ 293 h 293"/>
                <a:gd name="T10" fmla="*/ 442 w 471"/>
                <a:gd name="T11" fmla="*/ 293 h 293"/>
                <a:gd name="T12" fmla="*/ 471 w 471"/>
                <a:gd name="T13" fmla="*/ 264 h 293"/>
                <a:gd name="T14" fmla="*/ 471 w 471"/>
                <a:gd name="T15" fmla="*/ 104 h 293"/>
                <a:gd name="T16" fmla="*/ 367 w 471"/>
                <a:gd name="T17" fmla="*/ 0 h 293"/>
                <a:gd name="T18" fmla="*/ 413 w 471"/>
                <a:gd name="T19" fmla="*/ 235 h 293"/>
                <a:gd name="T20" fmla="*/ 58 w 471"/>
                <a:gd name="T21" fmla="*/ 235 h 293"/>
                <a:gd name="T22" fmla="*/ 58 w 471"/>
                <a:gd name="T23" fmla="*/ 104 h 293"/>
                <a:gd name="T24" fmla="*/ 105 w 471"/>
                <a:gd name="T25" fmla="*/ 58 h 293"/>
                <a:gd name="T26" fmla="*/ 367 w 471"/>
                <a:gd name="T27" fmla="*/ 58 h 293"/>
                <a:gd name="T28" fmla="*/ 413 w 471"/>
                <a:gd name="T29" fmla="*/ 104 h 293"/>
                <a:gd name="T30" fmla="*/ 413 w 471"/>
                <a:gd name="T31" fmla="*/ 235 h 293"/>
                <a:gd name="T32" fmla="*/ 413 w 471"/>
                <a:gd name="T33" fmla="*/ 235 h 293"/>
                <a:gd name="T34" fmla="*/ 413 w 471"/>
                <a:gd name="T35" fmla="*/ 23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1" h="293">
                  <a:moveTo>
                    <a:pt x="367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80"/>
                    <a:pt x="13" y="293"/>
                    <a:pt x="29" y="293"/>
                  </a:cubicBezTo>
                  <a:cubicBezTo>
                    <a:pt x="442" y="293"/>
                    <a:pt x="442" y="293"/>
                    <a:pt x="442" y="293"/>
                  </a:cubicBezTo>
                  <a:cubicBezTo>
                    <a:pt x="458" y="293"/>
                    <a:pt x="471" y="280"/>
                    <a:pt x="471" y="264"/>
                  </a:cubicBezTo>
                  <a:cubicBezTo>
                    <a:pt x="471" y="104"/>
                    <a:pt x="471" y="104"/>
                    <a:pt x="471" y="104"/>
                  </a:cubicBezTo>
                  <a:cubicBezTo>
                    <a:pt x="471" y="47"/>
                    <a:pt x="425" y="0"/>
                    <a:pt x="367" y="0"/>
                  </a:cubicBezTo>
                  <a:close/>
                  <a:moveTo>
                    <a:pt x="413" y="235"/>
                  </a:moveTo>
                  <a:cubicBezTo>
                    <a:pt x="58" y="235"/>
                    <a:pt x="58" y="235"/>
                    <a:pt x="58" y="235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79"/>
                    <a:pt x="79" y="58"/>
                    <a:pt x="105" y="58"/>
                  </a:cubicBezTo>
                  <a:cubicBezTo>
                    <a:pt x="367" y="58"/>
                    <a:pt x="367" y="58"/>
                    <a:pt x="367" y="58"/>
                  </a:cubicBezTo>
                  <a:cubicBezTo>
                    <a:pt x="393" y="58"/>
                    <a:pt x="413" y="79"/>
                    <a:pt x="413" y="104"/>
                  </a:cubicBezTo>
                  <a:lnTo>
                    <a:pt x="413" y="235"/>
                  </a:lnTo>
                  <a:close/>
                  <a:moveTo>
                    <a:pt x="413" y="235"/>
                  </a:moveTo>
                  <a:cubicBezTo>
                    <a:pt x="413" y="235"/>
                    <a:pt x="413" y="235"/>
                    <a:pt x="413" y="2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8" name="Group 197"/>
          <p:cNvGrpSpPr>
            <a:grpSpLocks noChangeAspect="1"/>
          </p:cNvGrpSpPr>
          <p:nvPr/>
        </p:nvGrpSpPr>
        <p:grpSpPr>
          <a:xfrm>
            <a:off x="6583831" y="3787323"/>
            <a:ext cx="277439" cy="426720"/>
            <a:chOff x="2333016" y="1809722"/>
            <a:chExt cx="1783538" cy="2743200"/>
          </a:xfrm>
        </p:grpSpPr>
        <p:sp>
          <p:nvSpPr>
            <p:cNvPr id="199" name="Rectangle: Rounded Corners 198"/>
            <p:cNvSpPr/>
            <p:nvPr/>
          </p:nvSpPr>
          <p:spPr>
            <a:xfrm>
              <a:off x="2355184" y="1855442"/>
              <a:ext cx="1740220" cy="2651760"/>
            </a:xfrm>
            <a:prstGeom prst="roundRect">
              <a:avLst/>
            </a:prstGeom>
            <a:solidFill>
              <a:schemeClr val="bg1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235"/>
            <p:cNvSpPr>
              <a:spLocks noEditPoints="1"/>
            </p:cNvSpPr>
            <p:nvPr/>
          </p:nvSpPr>
          <p:spPr bwMode="auto">
            <a:xfrm>
              <a:off x="2333016" y="1809722"/>
              <a:ext cx="1783538" cy="2743200"/>
            </a:xfrm>
            <a:custGeom>
              <a:avLst/>
              <a:gdLst>
                <a:gd name="T0" fmla="*/ 912 w 912"/>
                <a:gd name="T1" fmla="*/ 120 h 1418"/>
                <a:gd name="T2" fmla="*/ 912 w 912"/>
                <a:gd name="T3" fmla="*/ 1298 h 1418"/>
                <a:gd name="T4" fmla="*/ 792 w 912"/>
                <a:gd name="T5" fmla="*/ 1418 h 1418"/>
                <a:gd name="T6" fmla="*/ 120 w 912"/>
                <a:gd name="T7" fmla="*/ 1418 h 1418"/>
                <a:gd name="T8" fmla="*/ 0 w 912"/>
                <a:gd name="T9" fmla="*/ 1298 h 1418"/>
                <a:gd name="T10" fmla="*/ 0 w 912"/>
                <a:gd name="T11" fmla="*/ 120 h 1418"/>
                <a:gd name="T12" fmla="*/ 120 w 912"/>
                <a:gd name="T13" fmla="*/ 0 h 1418"/>
                <a:gd name="T14" fmla="*/ 792 w 912"/>
                <a:gd name="T15" fmla="*/ 0 h 1418"/>
                <a:gd name="T16" fmla="*/ 912 w 912"/>
                <a:gd name="T17" fmla="*/ 120 h 1418"/>
                <a:gd name="T18" fmla="*/ 864 w 912"/>
                <a:gd name="T19" fmla="*/ 1298 h 1418"/>
                <a:gd name="T20" fmla="*/ 864 w 912"/>
                <a:gd name="T21" fmla="*/ 1200 h 1418"/>
                <a:gd name="T22" fmla="*/ 48 w 912"/>
                <a:gd name="T23" fmla="*/ 1200 h 1418"/>
                <a:gd name="T24" fmla="*/ 48 w 912"/>
                <a:gd name="T25" fmla="*/ 1298 h 1418"/>
                <a:gd name="T26" fmla="*/ 120 w 912"/>
                <a:gd name="T27" fmla="*/ 1370 h 1418"/>
                <a:gd name="T28" fmla="*/ 792 w 912"/>
                <a:gd name="T29" fmla="*/ 1370 h 1418"/>
                <a:gd name="T30" fmla="*/ 864 w 912"/>
                <a:gd name="T31" fmla="*/ 1298 h 1418"/>
                <a:gd name="T32" fmla="*/ 864 w 912"/>
                <a:gd name="T33" fmla="*/ 1152 h 1418"/>
                <a:gd name="T34" fmla="*/ 864 w 912"/>
                <a:gd name="T35" fmla="*/ 266 h 1418"/>
                <a:gd name="T36" fmla="*/ 48 w 912"/>
                <a:gd name="T37" fmla="*/ 266 h 1418"/>
                <a:gd name="T38" fmla="*/ 48 w 912"/>
                <a:gd name="T39" fmla="*/ 1152 h 1418"/>
                <a:gd name="T40" fmla="*/ 864 w 912"/>
                <a:gd name="T41" fmla="*/ 1152 h 1418"/>
                <a:gd name="T42" fmla="*/ 864 w 912"/>
                <a:gd name="T43" fmla="*/ 218 h 1418"/>
                <a:gd name="T44" fmla="*/ 864 w 912"/>
                <a:gd name="T45" fmla="*/ 120 h 1418"/>
                <a:gd name="T46" fmla="*/ 792 w 912"/>
                <a:gd name="T47" fmla="*/ 48 h 1418"/>
                <a:gd name="T48" fmla="*/ 120 w 912"/>
                <a:gd name="T49" fmla="*/ 48 h 1418"/>
                <a:gd name="T50" fmla="*/ 48 w 912"/>
                <a:gd name="T51" fmla="*/ 120 h 1418"/>
                <a:gd name="T52" fmla="*/ 48 w 912"/>
                <a:gd name="T53" fmla="*/ 218 h 1418"/>
                <a:gd name="T54" fmla="*/ 864 w 912"/>
                <a:gd name="T55" fmla="*/ 218 h 1418"/>
                <a:gd name="T56" fmla="*/ 864 w 912"/>
                <a:gd name="T57" fmla="*/ 218 h 1418"/>
                <a:gd name="T58" fmla="*/ 864 w 912"/>
                <a:gd name="T59" fmla="*/ 21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2" h="1418">
                  <a:moveTo>
                    <a:pt x="912" y="120"/>
                  </a:moveTo>
                  <a:cubicBezTo>
                    <a:pt x="912" y="1298"/>
                    <a:pt x="912" y="1298"/>
                    <a:pt x="912" y="1298"/>
                  </a:cubicBezTo>
                  <a:cubicBezTo>
                    <a:pt x="912" y="1364"/>
                    <a:pt x="858" y="1418"/>
                    <a:pt x="792" y="1418"/>
                  </a:cubicBezTo>
                  <a:cubicBezTo>
                    <a:pt x="120" y="1418"/>
                    <a:pt x="120" y="1418"/>
                    <a:pt x="120" y="1418"/>
                  </a:cubicBezTo>
                  <a:cubicBezTo>
                    <a:pt x="54" y="1418"/>
                    <a:pt x="0" y="1364"/>
                    <a:pt x="0" y="129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54"/>
                    <a:pt x="54" y="0"/>
                    <a:pt x="120" y="0"/>
                  </a:cubicBezTo>
                  <a:cubicBezTo>
                    <a:pt x="792" y="0"/>
                    <a:pt x="792" y="0"/>
                    <a:pt x="792" y="0"/>
                  </a:cubicBezTo>
                  <a:cubicBezTo>
                    <a:pt x="858" y="0"/>
                    <a:pt x="912" y="54"/>
                    <a:pt x="912" y="120"/>
                  </a:cubicBezTo>
                  <a:close/>
                  <a:moveTo>
                    <a:pt x="864" y="1298"/>
                  </a:moveTo>
                  <a:cubicBezTo>
                    <a:pt x="864" y="1200"/>
                    <a:pt x="864" y="1200"/>
                    <a:pt x="864" y="1200"/>
                  </a:cubicBezTo>
                  <a:cubicBezTo>
                    <a:pt x="48" y="1200"/>
                    <a:pt x="48" y="1200"/>
                    <a:pt x="48" y="1200"/>
                  </a:cubicBezTo>
                  <a:cubicBezTo>
                    <a:pt x="48" y="1298"/>
                    <a:pt x="48" y="1298"/>
                    <a:pt x="48" y="1298"/>
                  </a:cubicBezTo>
                  <a:cubicBezTo>
                    <a:pt x="48" y="1338"/>
                    <a:pt x="80" y="1370"/>
                    <a:pt x="120" y="1370"/>
                  </a:cubicBezTo>
                  <a:cubicBezTo>
                    <a:pt x="792" y="1370"/>
                    <a:pt x="792" y="1370"/>
                    <a:pt x="792" y="1370"/>
                  </a:cubicBezTo>
                  <a:cubicBezTo>
                    <a:pt x="832" y="1370"/>
                    <a:pt x="864" y="1338"/>
                    <a:pt x="864" y="1298"/>
                  </a:cubicBezTo>
                  <a:close/>
                  <a:moveTo>
                    <a:pt x="864" y="1152"/>
                  </a:moveTo>
                  <a:cubicBezTo>
                    <a:pt x="864" y="266"/>
                    <a:pt x="864" y="266"/>
                    <a:pt x="864" y="266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48" y="1152"/>
                    <a:pt x="48" y="1152"/>
                    <a:pt x="48" y="1152"/>
                  </a:cubicBezTo>
                  <a:lnTo>
                    <a:pt x="864" y="1152"/>
                  </a:lnTo>
                  <a:close/>
                  <a:moveTo>
                    <a:pt x="864" y="218"/>
                  </a:moveTo>
                  <a:cubicBezTo>
                    <a:pt x="864" y="120"/>
                    <a:pt x="864" y="120"/>
                    <a:pt x="864" y="120"/>
                  </a:cubicBezTo>
                  <a:cubicBezTo>
                    <a:pt x="864" y="80"/>
                    <a:pt x="832" y="48"/>
                    <a:pt x="792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80" y="48"/>
                    <a:pt x="48" y="80"/>
                    <a:pt x="48" y="120"/>
                  </a:cubicBezTo>
                  <a:cubicBezTo>
                    <a:pt x="48" y="218"/>
                    <a:pt x="48" y="218"/>
                    <a:pt x="48" y="218"/>
                  </a:cubicBezTo>
                  <a:lnTo>
                    <a:pt x="864" y="218"/>
                  </a:lnTo>
                  <a:close/>
                  <a:moveTo>
                    <a:pt x="864" y="218"/>
                  </a:moveTo>
                  <a:cubicBezTo>
                    <a:pt x="864" y="218"/>
                    <a:pt x="864" y="218"/>
                    <a:pt x="864" y="2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236"/>
            <p:cNvSpPr>
              <a:spLocks noEditPoints="1"/>
            </p:cNvSpPr>
            <p:nvPr/>
          </p:nvSpPr>
          <p:spPr bwMode="auto">
            <a:xfrm>
              <a:off x="2427072" y="4131435"/>
              <a:ext cx="1595425" cy="328845"/>
            </a:xfrm>
            <a:custGeom>
              <a:avLst/>
              <a:gdLst>
                <a:gd name="T0" fmla="*/ 816 w 816"/>
                <a:gd name="T1" fmla="*/ 0 h 170"/>
                <a:gd name="T2" fmla="*/ 816 w 816"/>
                <a:gd name="T3" fmla="*/ 98 h 170"/>
                <a:gd name="T4" fmla="*/ 744 w 816"/>
                <a:gd name="T5" fmla="*/ 170 h 170"/>
                <a:gd name="T6" fmla="*/ 72 w 816"/>
                <a:gd name="T7" fmla="*/ 170 h 170"/>
                <a:gd name="T8" fmla="*/ 0 w 816"/>
                <a:gd name="T9" fmla="*/ 98 h 170"/>
                <a:gd name="T10" fmla="*/ 0 w 816"/>
                <a:gd name="T11" fmla="*/ 0 h 170"/>
                <a:gd name="T12" fmla="*/ 816 w 816"/>
                <a:gd name="T13" fmla="*/ 0 h 170"/>
                <a:gd name="T14" fmla="*/ 480 w 816"/>
                <a:gd name="T15" fmla="*/ 84 h 170"/>
                <a:gd name="T16" fmla="*/ 408 w 816"/>
                <a:gd name="T17" fmla="*/ 12 h 170"/>
                <a:gd name="T18" fmla="*/ 336 w 816"/>
                <a:gd name="T19" fmla="*/ 84 h 170"/>
                <a:gd name="T20" fmla="*/ 408 w 816"/>
                <a:gd name="T21" fmla="*/ 156 h 170"/>
                <a:gd name="T22" fmla="*/ 480 w 816"/>
                <a:gd name="T23" fmla="*/ 84 h 170"/>
                <a:gd name="T24" fmla="*/ 480 w 816"/>
                <a:gd name="T25" fmla="*/ 84 h 170"/>
                <a:gd name="T26" fmla="*/ 480 w 816"/>
                <a:gd name="T27" fmla="*/ 8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6" h="170">
                  <a:moveTo>
                    <a:pt x="816" y="0"/>
                  </a:moveTo>
                  <a:cubicBezTo>
                    <a:pt x="816" y="98"/>
                    <a:pt x="816" y="98"/>
                    <a:pt x="816" y="98"/>
                  </a:cubicBezTo>
                  <a:cubicBezTo>
                    <a:pt x="816" y="138"/>
                    <a:pt x="784" y="170"/>
                    <a:pt x="744" y="170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32" y="170"/>
                    <a:pt x="0" y="138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16" y="0"/>
                  </a:lnTo>
                  <a:close/>
                  <a:moveTo>
                    <a:pt x="480" y="84"/>
                  </a:moveTo>
                  <a:cubicBezTo>
                    <a:pt x="480" y="44"/>
                    <a:pt x="448" y="12"/>
                    <a:pt x="408" y="12"/>
                  </a:cubicBezTo>
                  <a:cubicBezTo>
                    <a:pt x="368" y="12"/>
                    <a:pt x="336" y="44"/>
                    <a:pt x="336" y="84"/>
                  </a:cubicBezTo>
                  <a:cubicBezTo>
                    <a:pt x="336" y="123"/>
                    <a:pt x="368" y="156"/>
                    <a:pt x="408" y="156"/>
                  </a:cubicBezTo>
                  <a:cubicBezTo>
                    <a:pt x="448" y="156"/>
                    <a:pt x="480" y="123"/>
                    <a:pt x="480" y="84"/>
                  </a:cubicBezTo>
                  <a:close/>
                  <a:moveTo>
                    <a:pt x="480" y="84"/>
                  </a:moveTo>
                  <a:cubicBezTo>
                    <a:pt x="480" y="84"/>
                    <a:pt x="480" y="84"/>
                    <a:pt x="480" y="84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237"/>
            <p:cNvSpPr>
              <a:spLocks noEditPoints="1"/>
            </p:cNvSpPr>
            <p:nvPr/>
          </p:nvSpPr>
          <p:spPr bwMode="auto">
            <a:xfrm>
              <a:off x="2427072" y="1903071"/>
              <a:ext cx="1595425" cy="328845"/>
            </a:xfrm>
            <a:custGeom>
              <a:avLst/>
              <a:gdLst>
                <a:gd name="T0" fmla="*/ 816 w 816"/>
                <a:gd name="T1" fmla="*/ 72 h 170"/>
                <a:gd name="T2" fmla="*/ 816 w 816"/>
                <a:gd name="T3" fmla="*/ 170 h 170"/>
                <a:gd name="T4" fmla="*/ 0 w 816"/>
                <a:gd name="T5" fmla="*/ 170 h 170"/>
                <a:gd name="T6" fmla="*/ 0 w 816"/>
                <a:gd name="T7" fmla="*/ 72 h 170"/>
                <a:gd name="T8" fmla="*/ 72 w 816"/>
                <a:gd name="T9" fmla="*/ 0 h 170"/>
                <a:gd name="T10" fmla="*/ 744 w 816"/>
                <a:gd name="T11" fmla="*/ 0 h 170"/>
                <a:gd name="T12" fmla="*/ 816 w 816"/>
                <a:gd name="T13" fmla="*/ 72 h 170"/>
                <a:gd name="T14" fmla="*/ 534 w 816"/>
                <a:gd name="T15" fmla="*/ 85 h 170"/>
                <a:gd name="T16" fmla="*/ 510 w 816"/>
                <a:gd name="T17" fmla="*/ 61 h 170"/>
                <a:gd name="T18" fmla="*/ 306 w 816"/>
                <a:gd name="T19" fmla="*/ 61 h 170"/>
                <a:gd name="T20" fmla="*/ 282 w 816"/>
                <a:gd name="T21" fmla="*/ 85 h 170"/>
                <a:gd name="T22" fmla="*/ 306 w 816"/>
                <a:gd name="T23" fmla="*/ 109 h 170"/>
                <a:gd name="T24" fmla="*/ 510 w 816"/>
                <a:gd name="T25" fmla="*/ 109 h 170"/>
                <a:gd name="T26" fmla="*/ 534 w 816"/>
                <a:gd name="T27" fmla="*/ 85 h 170"/>
                <a:gd name="T28" fmla="*/ 534 w 816"/>
                <a:gd name="T29" fmla="*/ 85 h 170"/>
                <a:gd name="T30" fmla="*/ 534 w 816"/>
                <a:gd name="T31" fmla="*/ 8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6" h="170">
                  <a:moveTo>
                    <a:pt x="816" y="72"/>
                  </a:moveTo>
                  <a:cubicBezTo>
                    <a:pt x="816" y="170"/>
                    <a:pt x="816" y="170"/>
                    <a:pt x="816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744" y="0"/>
                    <a:pt x="744" y="0"/>
                    <a:pt x="744" y="0"/>
                  </a:cubicBezTo>
                  <a:cubicBezTo>
                    <a:pt x="784" y="0"/>
                    <a:pt x="816" y="32"/>
                    <a:pt x="816" y="72"/>
                  </a:cubicBezTo>
                  <a:close/>
                  <a:moveTo>
                    <a:pt x="534" y="85"/>
                  </a:moveTo>
                  <a:cubicBezTo>
                    <a:pt x="534" y="72"/>
                    <a:pt x="524" y="61"/>
                    <a:pt x="510" y="61"/>
                  </a:cubicBezTo>
                  <a:cubicBezTo>
                    <a:pt x="306" y="61"/>
                    <a:pt x="306" y="61"/>
                    <a:pt x="306" y="61"/>
                  </a:cubicBezTo>
                  <a:cubicBezTo>
                    <a:pt x="292" y="61"/>
                    <a:pt x="282" y="72"/>
                    <a:pt x="282" y="85"/>
                  </a:cubicBezTo>
                  <a:cubicBezTo>
                    <a:pt x="282" y="98"/>
                    <a:pt x="292" y="109"/>
                    <a:pt x="306" y="109"/>
                  </a:cubicBezTo>
                  <a:cubicBezTo>
                    <a:pt x="510" y="109"/>
                    <a:pt x="510" y="109"/>
                    <a:pt x="510" y="109"/>
                  </a:cubicBezTo>
                  <a:cubicBezTo>
                    <a:pt x="524" y="109"/>
                    <a:pt x="534" y="98"/>
                    <a:pt x="534" y="85"/>
                  </a:cubicBezTo>
                  <a:close/>
                  <a:moveTo>
                    <a:pt x="534" y="85"/>
                  </a:moveTo>
                  <a:cubicBezTo>
                    <a:pt x="534" y="85"/>
                    <a:pt x="534" y="85"/>
                    <a:pt x="534" y="85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241"/>
            <p:cNvSpPr>
              <a:spLocks noEditPoints="1"/>
            </p:cNvSpPr>
            <p:nvPr/>
          </p:nvSpPr>
          <p:spPr bwMode="auto">
            <a:xfrm>
              <a:off x="2977975" y="2020465"/>
              <a:ext cx="492913" cy="93349"/>
            </a:xfrm>
            <a:custGeom>
              <a:avLst/>
              <a:gdLst>
                <a:gd name="T0" fmla="*/ 228 w 252"/>
                <a:gd name="T1" fmla="*/ 0 h 48"/>
                <a:gd name="T2" fmla="*/ 252 w 252"/>
                <a:gd name="T3" fmla="*/ 24 h 48"/>
                <a:gd name="T4" fmla="*/ 228 w 252"/>
                <a:gd name="T5" fmla="*/ 48 h 48"/>
                <a:gd name="T6" fmla="*/ 24 w 252"/>
                <a:gd name="T7" fmla="*/ 48 h 48"/>
                <a:gd name="T8" fmla="*/ 0 w 252"/>
                <a:gd name="T9" fmla="*/ 24 h 48"/>
                <a:gd name="T10" fmla="*/ 24 w 252"/>
                <a:gd name="T11" fmla="*/ 0 h 48"/>
                <a:gd name="T12" fmla="*/ 228 w 252"/>
                <a:gd name="T13" fmla="*/ 0 h 48"/>
                <a:gd name="T14" fmla="*/ 228 w 252"/>
                <a:gd name="T15" fmla="*/ 0 h 48"/>
                <a:gd name="T16" fmla="*/ 228 w 25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48">
                  <a:moveTo>
                    <a:pt x="228" y="0"/>
                  </a:moveTo>
                  <a:cubicBezTo>
                    <a:pt x="242" y="0"/>
                    <a:pt x="252" y="11"/>
                    <a:pt x="252" y="24"/>
                  </a:cubicBezTo>
                  <a:cubicBezTo>
                    <a:pt x="252" y="37"/>
                    <a:pt x="242" y="48"/>
                    <a:pt x="22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lnTo>
                    <a:pt x="228" y="0"/>
                  </a:lnTo>
                  <a:close/>
                  <a:moveTo>
                    <a:pt x="228" y="0"/>
                  </a:move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243"/>
            <p:cNvSpPr>
              <a:spLocks noEditPoints="1"/>
            </p:cNvSpPr>
            <p:nvPr/>
          </p:nvSpPr>
          <p:spPr bwMode="auto">
            <a:xfrm>
              <a:off x="3084054" y="4154772"/>
              <a:ext cx="281462" cy="278634"/>
            </a:xfrm>
            <a:custGeom>
              <a:avLst/>
              <a:gdLst>
                <a:gd name="T0" fmla="*/ 72 w 144"/>
                <a:gd name="T1" fmla="*/ 0 h 144"/>
                <a:gd name="T2" fmla="*/ 144 w 144"/>
                <a:gd name="T3" fmla="*/ 72 h 144"/>
                <a:gd name="T4" fmla="*/ 72 w 144"/>
                <a:gd name="T5" fmla="*/ 144 h 144"/>
                <a:gd name="T6" fmla="*/ 0 w 144"/>
                <a:gd name="T7" fmla="*/ 72 h 144"/>
                <a:gd name="T8" fmla="*/ 72 w 144"/>
                <a:gd name="T9" fmla="*/ 0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  <a:gd name="T20" fmla="*/ 96 w 144"/>
                <a:gd name="T21" fmla="*/ 72 h 144"/>
                <a:gd name="T22" fmla="*/ 96 w 144"/>
                <a:gd name="T23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112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ubicBezTo>
                    <a:pt x="32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  <a:moveTo>
                    <a:pt x="96" y="72"/>
                  </a:moveTo>
                  <a:cubicBezTo>
                    <a:pt x="96" y="72"/>
                    <a:pt x="96" y="72"/>
                    <a:pt x="96" y="7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244"/>
            <p:cNvSpPr>
              <a:spLocks noEditPoints="1"/>
            </p:cNvSpPr>
            <p:nvPr/>
          </p:nvSpPr>
          <p:spPr bwMode="auto">
            <a:xfrm>
              <a:off x="3177403" y="4247415"/>
              <a:ext cx="94057" cy="92642"/>
            </a:xfrm>
            <a:custGeom>
              <a:avLst/>
              <a:gdLst>
                <a:gd name="T0" fmla="*/ 24 w 48"/>
                <a:gd name="T1" fmla="*/ 0 h 48"/>
                <a:gd name="T2" fmla="*/ 48 w 48"/>
                <a:gd name="T3" fmla="*/ 24 h 48"/>
                <a:gd name="T4" fmla="*/ 24 w 48"/>
                <a:gd name="T5" fmla="*/ 48 h 48"/>
                <a:gd name="T6" fmla="*/ 0 w 48"/>
                <a:gd name="T7" fmla="*/ 24 h 48"/>
                <a:gd name="T8" fmla="*/ 24 w 48"/>
                <a:gd name="T9" fmla="*/ 0 h 48"/>
                <a:gd name="T10" fmla="*/ 24 w 48"/>
                <a:gd name="T11" fmla="*/ 0 h 48"/>
                <a:gd name="T12" fmla="*/ 24 w 4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37" y="0"/>
                    <a:pt x="48" y="11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252"/>
            <p:cNvSpPr>
              <a:spLocks noEditPoints="1"/>
            </p:cNvSpPr>
            <p:nvPr/>
          </p:nvSpPr>
          <p:spPr bwMode="auto">
            <a:xfrm>
              <a:off x="2579890" y="2513025"/>
              <a:ext cx="1295576" cy="1289212"/>
            </a:xfrm>
            <a:custGeom>
              <a:avLst/>
              <a:gdLst>
                <a:gd name="T0" fmla="*/ 662 w 662"/>
                <a:gd name="T1" fmla="*/ 334 h 665"/>
                <a:gd name="T2" fmla="*/ 631 w 662"/>
                <a:gd name="T3" fmla="*/ 426 h 665"/>
                <a:gd name="T4" fmla="*/ 587 w 662"/>
                <a:gd name="T5" fmla="*/ 459 h 665"/>
                <a:gd name="T6" fmla="*/ 611 w 662"/>
                <a:gd name="T7" fmla="*/ 510 h 665"/>
                <a:gd name="T8" fmla="*/ 478 w 662"/>
                <a:gd name="T9" fmla="*/ 611 h 665"/>
                <a:gd name="T10" fmla="*/ 423 w 662"/>
                <a:gd name="T11" fmla="*/ 604 h 665"/>
                <a:gd name="T12" fmla="*/ 405 w 662"/>
                <a:gd name="T13" fmla="*/ 657 h 665"/>
                <a:gd name="T14" fmla="*/ 257 w 662"/>
                <a:gd name="T15" fmla="*/ 657 h 665"/>
                <a:gd name="T16" fmla="*/ 239 w 662"/>
                <a:gd name="T17" fmla="*/ 604 h 665"/>
                <a:gd name="T18" fmla="*/ 184 w 662"/>
                <a:gd name="T19" fmla="*/ 611 h 665"/>
                <a:gd name="T20" fmla="*/ 51 w 662"/>
                <a:gd name="T21" fmla="*/ 510 h 665"/>
                <a:gd name="T22" fmla="*/ 75 w 662"/>
                <a:gd name="T23" fmla="*/ 459 h 665"/>
                <a:gd name="T24" fmla="*/ 31 w 662"/>
                <a:gd name="T25" fmla="*/ 426 h 665"/>
                <a:gd name="T26" fmla="*/ 0 w 662"/>
                <a:gd name="T27" fmla="*/ 334 h 665"/>
                <a:gd name="T28" fmla="*/ 31 w 662"/>
                <a:gd name="T29" fmla="*/ 242 h 665"/>
                <a:gd name="T30" fmla="*/ 75 w 662"/>
                <a:gd name="T31" fmla="*/ 209 h 665"/>
                <a:gd name="T32" fmla="*/ 51 w 662"/>
                <a:gd name="T33" fmla="*/ 158 h 665"/>
                <a:gd name="T34" fmla="*/ 184 w 662"/>
                <a:gd name="T35" fmla="*/ 57 h 665"/>
                <a:gd name="T36" fmla="*/ 239 w 662"/>
                <a:gd name="T37" fmla="*/ 65 h 665"/>
                <a:gd name="T38" fmla="*/ 257 w 662"/>
                <a:gd name="T39" fmla="*/ 11 h 665"/>
                <a:gd name="T40" fmla="*/ 423 w 662"/>
                <a:gd name="T41" fmla="*/ 34 h 665"/>
                <a:gd name="T42" fmla="*/ 456 w 662"/>
                <a:gd name="T43" fmla="*/ 78 h 665"/>
                <a:gd name="T44" fmla="*/ 507 w 662"/>
                <a:gd name="T45" fmla="*/ 54 h 665"/>
                <a:gd name="T46" fmla="*/ 608 w 662"/>
                <a:gd name="T47" fmla="*/ 187 h 665"/>
                <a:gd name="T48" fmla="*/ 600 w 662"/>
                <a:gd name="T49" fmla="*/ 242 h 665"/>
                <a:gd name="T50" fmla="*/ 654 w 662"/>
                <a:gd name="T51" fmla="*/ 260 h 665"/>
                <a:gd name="T52" fmla="*/ 611 w 662"/>
                <a:gd name="T53" fmla="*/ 290 h 665"/>
                <a:gd name="T54" fmla="*/ 560 w 662"/>
                <a:gd name="T55" fmla="*/ 272 h 665"/>
                <a:gd name="T56" fmla="*/ 540 w 662"/>
                <a:gd name="T57" fmla="*/ 187 h 665"/>
                <a:gd name="T58" fmla="*/ 498 w 662"/>
                <a:gd name="T59" fmla="*/ 105 h 665"/>
                <a:gd name="T60" fmla="*/ 449 w 662"/>
                <a:gd name="T61" fmla="*/ 129 h 665"/>
                <a:gd name="T62" fmla="*/ 375 w 662"/>
                <a:gd name="T63" fmla="*/ 82 h 665"/>
                <a:gd name="T64" fmla="*/ 287 w 662"/>
                <a:gd name="T65" fmla="*/ 54 h 665"/>
                <a:gd name="T66" fmla="*/ 269 w 662"/>
                <a:gd name="T67" fmla="*/ 105 h 665"/>
                <a:gd name="T68" fmla="*/ 184 w 662"/>
                <a:gd name="T69" fmla="*/ 125 h 665"/>
                <a:gd name="T70" fmla="*/ 102 w 662"/>
                <a:gd name="T71" fmla="*/ 168 h 665"/>
                <a:gd name="T72" fmla="*/ 126 w 662"/>
                <a:gd name="T73" fmla="*/ 216 h 665"/>
                <a:gd name="T74" fmla="*/ 79 w 662"/>
                <a:gd name="T75" fmla="*/ 290 h 665"/>
                <a:gd name="T76" fmla="*/ 48 w 662"/>
                <a:gd name="T77" fmla="*/ 334 h 665"/>
                <a:gd name="T78" fmla="*/ 79 w 662"/>
                <a:gd name="T79" fmla="*/ 378 h 665"/>
                <a:gd name="T80" fmla="*/ 126 w 662"/>
                <a:gd name="T81" fmla="*/ 452 h 665"/>
                <a:gd name="T82" fmla="*/ 102 w 662"/>
                <a:gd name="T83" fmla="*/ 501 h 665"/>
                <a:gd name="T84" fmla="*/ 184 w 662"/>
                <a:gd name="T85" fmla="*/ 543 h 665"/>
                <a:gd name="T86" fmla="*/ 269 w 662"/>
                <a:gd name="T87" fmla="*/ 563 h 665"/>
                <a:gd name="T88" fmla="*/ 287 w 662"/>
                <a:gd name="T89" fmla="*/ 614 h 665"/>
                <a:gd name="T90" fmla="*/ 375 w 662"/>
                <a:gd name="T91" fmla="*/ 586 h 665"/>
                <a:gd name="T92" fmla="*/ 449 w 662"/>
                <a:gd name="T93" fmla="*/ 539 h 665"/>
                <a:gd name="T94" fmla="*/ 498 w 662"/>
                <a:gd name="T95" fmla="*/ 563 h 665"/>
                <a:gd name="T96" fmla="*/ 540 w 662"/>
                <a:gd name="T97" fmla="*/ 481 h 665"/>
                <a:gd name="T98" fmla="*/ 560 w 662"/>
                <a:gd name="T99" fmla="*/ 396 h 665"/>
                <a:gd name="T100" fmla="*/ 611 w 662"/>
                <a:gd name="T101" fmla="*/ 378 h 665"/>
                <a:gd name="T102" fmla="*/ 614 w 662"/>
                <a:gd name="T103" fmla="*/ 334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2" h="665">
                  <a:moveTo>
                    <a:pt x="654" y="260"/>
                  </a:moveTo>
                  <a:cubicBezTo>
                    <a:pt x="659" y="284"/>
                    <a:pt x="662" y="309"/>
                    <a:pt x="662" y="334"/>
                  </a:cubicBezTo>
                  <a:cubicBezTo>
                    <a:pt x="662" y="359"/>
                    <a:pt x="659" y="384"/>
                    <a:pt x="654" y="408"/>
                  </a:cubicBezTo>
                  <a:cubicBezTo>
                    <a:pt x="651" y="419"/>
                    <a:pt x="642" y="426"/>
                    <a:pt x="631" y="426"/>
                  </a:cubicBezTo>
                  <a:cubicBezTo>
                    <a:pt x="600" y="426"/>
                    <a:pt x="600" y="426"/>
                    <a:pt x="600" y="426"/>
                  </a:cubicBezTo>
                  <a:cubicBezTo>
                    <a:pt x="597" y="438"/>
                    <a:pt x="592" y="449"/>
                    <a:pt x="587" y="459"/>
                  </a:cubicBezTo>
                  <a:cubicBezTo>
                    <a:pt x="608" y="481"/>
                    <a:pt x="608" y="481"/>
                    <a:pt x="608" y="481"/>
                  </a:cubicBezTo>
                  <a:cubicBezTo>
                    <a:pt x="616" y="489"/>
                    <a:pt x="617" y="501"/>
                    <a:pt x="611" y="510"/>
                  </a:cubicBezTo>
                  <a:cubicBezTo>
                    <a:pt x="585" y="552"/>
                    <a:pt x="549" y="588"/>
                    <a:pt x="507" y="614"/>
                  </a:cubicBezTo>
                  <a:cubicBezTo>
                    <a:pt x="498" y="620"/>
                    <a:pt x="486" y="619"/>
                    <a:pt x="478" y="611"/>
                  </a:cubicBezTo>
                  <a:cubicBezTo>
                    <a:pt x="456" y="590"/>
                    <a:pt x="456" y="590"/>
                    <a:pt x="456" y="590"/>
                  </a:cubicBezTo>
                  <a:cubicBezTo>
                    <a:pt x="446" y="595"/>
                    <a:pt x="435" y="600"/>
                    <a:pt x="423" y="604"/>
                  </a:cubicBezTo>
                  <a:cubicBezTo>
                    <a:pt x="423" y="634"/>
                    <a:pt x="423" y="634"/>
                    <a:pt x="423" y="634"/>
                  </a:cubicBezTo>
                  <a:cubicBezTo>
                    <a:pt x="423" y="645"/>
                    <a:pt x="415" y="655"/>
                    <a:pt x="405" y="657"/>
                  </a:cubicBezTo>
                  <a:cubicBezTo>
                    <a:pt x="381" y="662"/>
                    <a:pt x="356" y="665"/>
                    <a:pt x="331" y="665"/>
                  </a:cubicBezTo>
                  <a:cubicBezTo>
                    <a:pt x="306" y="665"/>
                    <a:pt x="281" y="662"/>
                    <a:pt x="257" y="657"/>
                  </a:cubicBezTo>
                  <a:cubicBezTo>
                    <a:pt x="246" y="655"/>
                    <a:pt x="239" y="645"/>
                    <a:pt x="239" y="634"/>
                  </a:cubicBezTo>
                  <a:cubicBezTo>
                    <a:pt x="239" y="604"/>
                    <a:pt x="239" y="604"/>
                    <a:pt x="239" y="604"/>
                  </a:cubicBezTo>
                  <a:cubicBezTo>
                    <a:pt x="227" y="600"/>
                    <a:pt x="216" y="595"/>
                    <a:pt x="206" y="590"/>
                  </a:cubicBezTo>
                  <a:cubicBezTo>
                    <a:pt x="184" y="611"/>
                    <a:pt x="184" y="611"/>
                    <a:pt x="184" y="611"/>
                  </a:cubicBezTo>
                  <a:cubicBezTo>
                    <a:pt x="176" y="619"/>
                    <a:pt x="164" y="620"/>
                    <a:pt x="155" y="614"/>
                  </a:cubicBezTo>
                  <a:cubicBezTo>
                    <a:pt x="113" y="588"/>
                    <a:pt x="77" y="552"/>
                    <a:pt x="51" y="510"/>
                  </a:cubicBezTo>
                  <a:cubicBezTo>
                    <a:pt x="45" y="501"/>
                    <a:pt x="46" y="489"/>
                    <a:pt x="54" y="481"/>
                  </a:cubicBezTo>
                  <a:cubicBezTo>
                    <a:pt x="75" y="459"/>
                    <a:pt x="75" y="459"/>
                    <a:pt x="75" y="459"/>
                  </a:cubicBezTo>
                  <a:cubicBezTo>
                    <a:pt x="70" y="449"/>
                    <a:pt x="65" y="438"/>
                    <a:pt x="62" y="426"/>
                  </a:cubicBezTo>
                  <a:cubicBezTo>
                    <a:pt x="31" y="426"/>
                    <a:pt x="31" y="426"/>
                    <a:pt x="31" y="426"/>
                  </a:cubicBezTo>
                  <a:cubicBezTo>
                    <a:pt x="20" y="426"/>
                    <a:pt x="11" y="419"/>
                    <a:pt x="8" y="408"/>
                  </a:cubicBezTo>
                  <a:cubicBezTo>
                    <a:pt x="3" y="384"/>
                    <a:pt x="0" y="359"/>
                    <a:pt x="0" y="334"/>
                  </a:cubicBezTo>
                  <a:cubicBezTo>
                    <a:pt x="0" y="309"/>
                    <a:pt x="3" y="284"/>
                    <a:pt x="8" y="260"/>
                  </a:cubicBezTo>
                  <a:cubicBezTo>
                    <a:pt x="11" y="250"/>
                    <a:pt x="20" y="242"/>
                    <a:pt x="31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5" y="231"/>
                    <a:pt x="70" y="219"/>
                    <a:pt x="75" y="209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46" y="180"/>
                    <a:pt x="45" y="167"/>
                    <a:pt x="51" y="158"/>
                  </a:cubicBezTo>
                  <a:cubicBezTo>
                    <a:pt x="77" y="116"/>
                    <a:pt x="113" y="80"/>
                    <a:pt x="155" y="54"/>
                  </a:cubicBezTo>
                  <a:cubicBezTo>
                    <a:pt x="164" y="48"/>
                    <a:pt x="176" y="49"/>
                    <a:pt x="184" y="57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216" y="73"/>
                    <a:pt x="227" y="68"/>
                    <a:pt x="239" y="65"/>
                  </a:cubicBezTo>
                  <a:cubicBezTo>
                    <a:pt x="239" y="34"/>
                    <a:pt x="239" y="34"/>
                    <a:pt x="239" y="34"/>
                  </a:cubicBezTo>
                  <a:cubicBezTo>
                    <a:pt x="239" y="23"/>
                    <a:pt x="246" y="14"/>
                    <a:pt x="257" y="11"/>
                  </a:cubicBezTo>
                  <a:cubicBezTo>
                    <a:pt x="305" y="0"/>
                    <a:pt x="357" y="0"/>
                    <a:pt x="405" y="11"/>
                  </a:cubicBezTo>
                  <a:cubicBezTo>
                    <a:pt x="415" y="14"/>
                    <a:pt x="423" y="23"/>
                    <a:pt x="423" y="34"/>
                  </a:cubicBezTo>
                  <a:cubicBezTo>
                    <a:pt x="423" y="65"/>
                    <a:pt x="423" y="65"/>
                    <a:pt x="423" y="65"/>
                  </a:cubicBezTo>
                  <a:cubicBezTo>
                    <a:pt x="435" y="68"/>
                    <a:pt x="446" y="73"/>
                    <a:pt x="456" y="78"/>
                  </a:cubicBezTo>
                  <a:cubicBezTo>
                    <a:pt x="478" y="57"/>
                    <a:pt x="478" y="57"/>
                    <a:pt x="478" y="57"/>
                  </a:cubicBezTo>
                  <a:cubicBezTo>
                    <a:pt x="486" y="49"/>
                    <a:pt x="498" y="48"/>
                    <a:pt x="507" y="54"/>
                  </a:cubicBezTo>
                  <a:cubicBezTo>
                    <a:pt x="549" y="80"/>
                    <a:pt x="585" y="116"/>
                    <a:pt x="611" y="158"/>
                  </a:cubicBezTo>
                  <a:cubicBezTo>
                    <a:pt x="617" y="167"/>
                    <a:pt x="616" y="180"/>
                    <a:pt x="608" y="187"/>
                  </a:cubicBezTo>
                  <a:cubicBezTo>
                    <a:pt x="587" y="209"/>
                    <a:pt x="587" y="209"/>
                    <a:pt x="587" y="209"/>
                  </a:cubicBezTo>
                  <a:cubicBezTo>
                    <a:pt x="592" y="219"/>
                    <a:pt x="597" y="231"/>
                    <a:pt x="600" y="242"/>
                  </a:cubicBezTo>
                  <a:cubicBezTo>
                    <a:pt x="631" y="242"/>
                    <a:pt x="631" y="242"/>
                    <a:pt x="631" y="242"/>
                  </a:cubicBezTo>
                  <a:cubicBezTo>
                    <a:pt x="642" y="242"/>
                    <a:pt x="651" y="250"/>
                    <a:pt x="654" y="260"/>
                  </a:cubicBezTo>
                  <a:close/>
                  <a:moveTo>
                    <a:pt x="614" y="334"/>
                  </a:moveTo>
                  <a:cubicBezTo>
                    <a:pt x="614" y="319"/>
                    <a:pt x="613" y="304"/>
                    <a:pt x="611" y="290"/>
                  </a:cubicBezTo>
                  <a:cubicBezTo>
                    <a:pt x="583" y="290"/>
                    <a:pt x="583" y="290"/>
                    <a:pt x="583" y="290"/>
                  </a:cubicBezTo>
                  <a:cubicBezTo>
                    <a:pt x="572" y="290"/>
                    <a:pt x="562" y="283"/>
                    <a:pt x="560" y="272"/>
                  </a:cubicBezTo>
                  <a:cubicBezTo>
                    <a:pt x="554" y="253"/>
                    <a:pt x="547" y="234"/>
                    <a:pt x="536" y="216"/>
                  </a:cubicBezTo>
                  <a:cubicBezTo>
                    <a:pt x="531" y="207"/>
                    <a:pt x="533" y="195"/>
                    <a:pt x="540" y="187"/>
                  </a:cubicBezTo>
                  <a:cubicBezTo>
                    <a:pt x="560" y="168"/>
                    <a:pt x="560" y="168"/>
                    <a:pt x="560" y="168"/>
                  </a:cubicBezTo>
                  <a:cubicBezTo>
                    <a:pt x="543" y="144"/>
                    <a:pt x="521" y="122"/>
                    <a:pt x="498" y="105"/>
                  </a:cubicBezTo>
                  <a:cubicBezTo>
                    <a:pt x="478" y="125"/>
                    <a:pt x="478" y="125"/>
                    <a:pt x="478" y="125"/>
                  </a:cubicBezTo>
                  <a:cubicBezTo>
                    <a:pt x="470" y="132"/>
                    <a:pt x="458" y="134"/>
                    <a:pt x="449" y="129"/>
                  </a:cubicBezTo>
                  <a:cubicBezTo>
                    <a:pt x="431" y="119"/>
                    <a:pt x="412" y="111"/>
                    <a:pt x="393" y="105"/>
                  </a:cubicBezTo>
                  <a:cubicBezTo>
                    <a:pt x="382" y="103"/>
                    <a:pt x="375" y="93"/>
                    <a:pt x="375" y="82"/>
                  </a:cubicBezTo>
                  <a:cubicBezTo>
                    <a:pt x="375" y="54"/>
                    <a:pt x="375" y="54"/>
                    <a:pt x="375" y="54"/>
                  </a:cubicBezTo>
                  <a:cubicBezTo>
                    <a:pt x="346" y="50"/>
                    <a:pt x="316" y="50"/>
                    <a:pt x="287" y="54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7" y="93"/>
                    <a:pt x="279" y="103"/>
                    <a:pt x="269" y="105"/>
                  </a:cubicBezTo>
                  <a:cubicBezTo>
                    <a:pt x="250" y="111"/>
                    <a:pt x="231" y="119"/>
                    <a:pt x="213" y="129"/>
                  </a:cubicBezTo>
                  <a:cubicBezTo>
                    <a:pt x="204" y="134"/>
                    <a:pt x="192" y="132"/>
                    <a:pt x="184" y="12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41" y="122"/>
                    <a:pt x="119" y="144"/>
                    <a:pt x="102" y="168"/>
                  </a:cubicBezTo>
                  <a:cubicBezTo>
                    <a:pt x="122" y="187"/>
                    <a:pt x="122" y="187"/>
                    <a:pt x="122" y="187"/>
                  </a:cubicBezTo>
                  <a:cubicBezTo>
                    <a:pt x="129" y="195"/>
                    <a:pt x="131" y="207"/>
                    <a:pt x="126" y="216"/>
                  </a:cubicBezTo>
                  <a:cubicBezTo>
                    <a:pt x="115" y="234"/>
                    <a:pt x="108" y="253"/>
                    <a:pt x="102" y="272"/>
                  </a:cubicBezTo>
                  <a:cubicBezTo>
                    <a:pt x="100" y="283"/>
                    <a:pt x="90" y="290"/>
                    <a:pt x="79" y="290"/>
                  </a:cubicBezTo>
                  <a:cubicBezTo>
                    <a:pt x="51" y="290"/>
                    <a:pt x="51" y="290"/>
                    <a:pt x="51" y="290"/>
                  </a:cubicBezTo>
                  <a:cubicBezTo>
                    <a:pt x="49" y="304"/>
                    <a:pt x="48" y="319"/>
                    <a:pt x="48" y="334"/>
                  </a:cubicBezTo>
                  <a:cubicBezTo>
                    <a:pt x="48" y="349"/>
                    <a:pt x="49" y="364"/>
                    <a:pt x="51" y="378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90" y="378"/>
                    <a:pt x="100" y="386"/>
                    <a:pt x="102" y="396"/>
                  </a:cubicBezTo>
                  <a:cubicBezTo>
                    <a:pt x="108" y="415"/>
                    <a:pt x="115" y="434"/>
                    <a:pt x="126" y="452"/>
                  </a:cubicBezTo>
                  <a:cubicBezTo>
                    <a:pt x="131" y="461"/>
                    <a:pt x="129" y="473"/>
                    <a:pt x="122" y="481"/>
                  </a:cubicBezTo>
                  <a:cubicBezTo>
                    <a:pt x="102" y="501"/>
                    <a:pt x="102" y="501"/>
                    <a:pt x="102" y="501"/>
                  </a:cubicBezTo>
                  <a:cubicBezTo>
                    <a:pt x="119" y="524"/>
                    <a:pt x="141" y="546"/>
                    <a:pt x="164" y="563"/>
                  </a:cubicBezTo>
                  <a:cubicBezTo>
                    <a:pt x="184" y="543"/>
                    <a:pt x="184" y="543"/>
                    <a:pt x="184" y="543"/>
                  </a:cubicBezTo>
                  <a:cubicBezTo>
                    <a:pt x="192" y="536"/>
                    <a:pt x="204" y="534"/>
                    <a:pt x="213" y="539"/>
                  </a:cubicBezTo>
                  <a:cubicBezTo>
                    <a:pt x="231" y="550"/>
                    <a:pt x="250" y="557"/>
                    <a:pt x="269" y="563"/>
                  </a:cubicBezTo>
                  <a:cubicBezTo>
                    <a:pt x="279" y="565"/>
                    <a:pt x="287" y="575"/>
                    <a:pt x="287" y="586"/>
                  </a:cubicBezTo>
                  <a:cubicBezTo>
                    <a:pt x="287" y="614"/>
                    <a:pt x="287" y="614"/>
                    <a:pt x="287" y="614"/>
                  </a:cubicBezTo>
                  <a:cubicBezTo>
                    <a:pt x="316" y="618"/>
                    <a:pt x="346" y="618"/>
                    <a:pt x="375" y="614"/>
                  </a:cubicBezTo>
                  <a:cubicBezTo>
                    <a:pt x="375" y="586"/>
                    <a:pt x="375" y="586"/>
                    <a:pt x="375" y="586"/>
                  </a:cubicBezTo>
                  <a:cubicBezTo>
                    <a:pt x="375" y="575"/>
                    <a:pt x="382" y="565"/>
                    <a:pt x="393" y="563"/>
                  </a:cubicBezTo>
                  <a:cubicBezTo>
                    <a:pt x="412" y="557"/>
                    <a:pt x="431" y="550"/>
                    <a:pt x="449" y="539"/>
                  </a:cubicBezTo>
                  <a:cubicBezTo>
                    <a:pt x="458" y="534"/>
                    <a:pt x="470" y="536"/>
                    <a:pt x="478" y="543"/>
                  </a:cubicBezTo>
                  <a:cubicBezTo>
                    <a:pt x="498" y="563"/>
                    <a:pt x="498" y="563"/>
                    <a:pt x="498" y="563"/>
                  </a:cubicBezTo>
                  <a:cubicBezTo>
                    <a:pt x="521" y="546"/>
                    <a:pt x="543" y="524"/>
                    <a:pt x="560" y="501"/>
                  </a:cubicBezTo>
                  <a:cubicBezTo>
                    <a:pt x="540" y="481"/>
                    <a:pt x="540" y="481"/>
                    <a:pt x="540" y="481"/>
                  </a:cubicBezTo>
                  <a:cubicBezTo>
                    <a:pt x="533" y="473"/>
                    <a:pt x="531" y="461"/>
                    <a:pt x="536" y="452"/>
                  </a:cubicBezTo>
                  <a:cubicBezTo>
                    <a:pt x="547" y="434"/>
                    <a:pt x="554" y="415"/>
                    <a:pt x="560" y="396"/>
                  </a:cubicBezTo>
                  <a:cubicBezTo>
                    <a:pt x="562" y="386"/>
                    <a:pt x="572" y="378"/>
                    <a:pt x="583" y="378"/>
                  </a:cubicBezTo>
                  <a:cubicBezTo>
                    <a:pt x="611" y="378"/>
                    <a:pt x="611" y="378"/>
                    <a:pt x="611" y="378"/>
                  </a:cubicBezTo>
                  <a:cubicBezTo>
                    <a:pt x="613" y="364"/>
                    <a:pt x="614" y="349"/>
                    <a:pt x="614" y="334"/>
                  </a:cubicBezTo>
                  <a:close/>
                  <a:moveTo>
                    <a:pt x="614" y="334"/>
                  </a:moveTo>
                  <a:cubicBezTo>
                    <a:pt x="614" y="334"/>
                    <a:pt x="614" y="334"/>
                    <a:pt x="614" y="3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Freeform 253"/>
            <p:cNvSpPr>
              <a:spLocks noEditPoints="1"/>
            </p:cNvSpPr>
            <p:nvPr/>
          </p:nvSpPr>
          <p:spPr bwMode="auto">
            <a:xfrm>
              <a:off x="2673947" y="2609911"/>
              <a:ext cx="1107463" cy="1101806"/>
            </a:xfrm>
            <a:custGeom>
              <a:avLst/>
              <a:gdLst>
                <a:gd name="T0" fmla="*/ 563 w 566"/>
                <a:gd name="T1" fmla="*/ 240 h 568"/>
                <a:gd name="T2" fmla="*/ 566 w 566"/>
                <a:gd name="T3" fmla="*/ 284 h 568"/>
                <a:gd name="T4" fmla="*/ 563 w 566"/>
                <a:gd name="T5" fmla="*/ 328 h 568"/>
                <a:gd name="T6" fmla="*/ 535 w 566"/>
                <a:gd name="T7" fmla="*/ 328 h 568"/>
                <a:gd name="T8" fmla="*/ 512 w 566"/>
                <a:gd name="T9" fmla="*/ 346 h 568"/>
                <a:gd name="T10" fmla="*/ 488 w 566"/>
                <a:gd name="T11" fmla="*/ 402 h 568"/>
                <a:gd name="T12" fmla="*/ 492 w 566"/>
                <a:gd name="T13" fmla="*/ 431 h 568"/>
                <a:gd name="T14" fmla="*/ 512 w 566"/>
                <a:gd name="T15" fmla="*/ 451 h 568"/>
                <a:gd name="T16" fmla="*/ 450 w 566"/>
                <a:gd name="T17" fmla="*/ 513 h 568"/>
                <a:gd name="T18" fmla="*/ 430 w 566"/>
                <a:gd name="T19" fmla="*/ 493 h 568"/>
                <a:gd name="T20" fmla="*/ 401 w 566"/>
                <a:gd name="T21" fmla="*/ 489 h 568"/>
                <a:gd name="T22" fmla="*/ 345 w 566"/>
                <a:gd name="T23" fmla="*/ 513 h 568"/>
                <a:gd name="T24" fmla="*/ 327 w 566"/>
                <a:gd name="T25" fmla="*/ 536 h 568"/>
                <a:gd name="T26" fmla="*/ 327 w 566"/>
                <a:gd name="T27" fmla="*/ 564 h 568"/>
                <a:gd name="T28" fmla="*/ 239 w 566"/>
                <a:gd name="T29" fmla="*/ 564 h 568"/>
                <a:gd name="T30" fmla="*/ 239 w 566"/>
                <a:gd name="T31" fmla="*/ 536 h 568"/>
                <a:gd name="T32" fmla="*/ 221 w 566"/>
                <a:gd name="T33" fmla="*/ 513 h 568"/>
                <a:gd name="T34" fmla="*/ 165 w 566"/>
                <a:gd name="T35" fmla="*/ 489 h 568"/>
                <a:gd name="T36" fmla="*/ 136 w 566"/>
                <a:gd name="T37" fmla="*/ 493 h 568"/>
                <a:gd name="T38" fmla="*/ 116 w 566"/>
                <a:gd name="T39" fmla="*/ 513 h 568"/>
                <a:gd name="T40" fmla="*/ 54 w 566"/>
                <a:gd name="T41" fmla="*/ 451 h 568"/>
                <a:gd name="T42" fmla="*/ 74 w 566"/>
                <a:gd name="T43" fmla="*/ 431 h 568"/>
                <a:gd name="T44" fmla="*/ 78 w 566"/>
                <a:gd name="T45" fmla="*/ 402 h 568"/>
                <a:gd name="T46" fmla="*/ 54 w 566"/>
                <a:gd name="T47" fmla="*/ 346 h 568"/>
                <a:gd name="T48" fmla="*/ 31 w 566"/>
                <a:gd name="T49" fmla="*/ 328 h 568"/>
                <a:gd name="T50" fmla="*/ 3 w 566"/>
                <a:gd name="T51" fmla="*/ 328 h 568"/>
                <a:gd name="T52" fmla="*/ 0 w 566"/>
                <a:gd name="T53" fmla="*/ 284 h 568"/>
                <a:gd name="T54" fmla="*/ 3 w 566"/>
                <a:gd name="T55" fmla="*/ 240 h 568"/>
                <a:gd name="T56" fmla="*/ 31 w 566"/>
                <a:gd name="T57" fmla="*/ 240 h 568"/>
                <a:gd name="T58" fmla="*/ 54 w 566"/>
                <a:gd name="T59" fmla="*/ 222 h 568"/>
                <a:gd name="T60" fmla="*/ 78 w 566"/>
                <a:gd name="T61" fmla="*/ 166 h 568"/>
                <a:gd name="T62" fmla="*/ 74 w 566"/>
                <a:gd name="T63" fmla="*/ 137 h 568"/>
                <a:gd name="T64" fmla="*/ 54 w 566"/>
                <a:gd name="T65" fmla="*/ 118 h 568"/>
                <a:gd name="T66" fmla="*/ 116 w 566"/>
                <a:gd name="T67" fmla="*/ 55 h 568"/>
                <a:gd name="T68" fmla="*/ 136 w 566"/>
                <a:gd name="T69" fmla="*/ 75 h 568"/>
                <a:gd name="T70" fmla="*/ 165 w 566"/>
                <a:gd name="T71" fmla="*/ 79 h 568"/>
                <a:gd name="T72" fmla="*/ 221 w 566"/>
                <a:gd name="T73" fmla="*/ 55 h 568"/>
                <a:gd name="T74" fmla="*/ 239 w 566"/>
                <a:gd name="T75" fmla="*/ 32 h 568"/>
                <a:gd name="T76" fmla="*/ 239 w 566"/>
                <a:gd name="T77" fmla="*/ 4 h 568"/>
                <a:gd name="T78" fmla="*/ 327 w 566"/>
                <a:gd name="T79" fmla="*/ 4 h 568"/>
                <a:gd name="T80" fmla="*/ 327 w 566"/>
                <a:gd name="T81" fmla="*/ 32 h 568"/>
                <a:gd name="T82" fmla="*/ 345 w 566"/>
                <a:gd name="T83" fmla="*/ 55 h 568"/>
                <a:gd name="T84" fmla="*/ 401 w 566"/>
                <a:gd name="T85" fmla="*/ 79 h 568"/>
                <a:gd name="T86" fmla="*/ 430 w 566"/>
                <a:gd name="T87" fmla="*/ 75 h 568"/>
                <a:gd name="T88" fmla="*/ 450 w 566"/>
                <a:gd name="T89" fmla="*/ 55 h 568"/>
                <a:gd name="T90" fmla="*/ 512 w 566"/>
                <a:gd name="T91" fmla="*/ 118 h 568"/>
                <a:gd name="T92" fmla="*/ 492 w 566"/>
                <a:gd name="T93" fmla="*/ 137 h 568"/>
                <a:gd name="T94" fmla="*/ 488 w 566"/>
                <a:gd name="T95" fmla="*/ 166 h 568"/>
                <a:gd name="T96" fmla="*/ 512 w 566"/>
                <a:gd name="T97" fmla="*/ 222 h 568"/>
                <a:gd name="T98" fmla="*/ 535 w 566"/>
                <a:gd name="T99" fmla="*/ 240 h 568"/>
                <a:gd name="T100" fmla="*/ 563 w 566"/>
                <a:gd name="T101" fmla="*/ 240 h 568"/>
                <a:gd name="T102" fmla="*/ 465 w 566"/>
                <a:gd name="T103" fmla="*/ 284 h 568"/>
                <a:gd name="T104" fmla="*/ 283 w 566"/>
                <a:gd name="T105" fmla="*/ 102 h 568"/>
                <a:gd name="T106" fmla="*/ 101 w 566"/>
                <a:gd name="T107" fmla="*/ 284 h 568"/>
                <a:gd name="T108" fmla="*/ 283 w 566"/>
                <a:gd name="T109" fmla="*/ 466 h 568"/>
                <a:gd name="T110" fmla="*/ 465 w 566"/>
                <a:gd name="T111" fmla="*/ 284 h 568"/>
                <a:gd name="T112" fmla="*/ 465 w 566"/>
                <a:gd name="T113" fmla="*/ 284 h 568"/>
                <a:gd name="T114" fmla="*/ 465 w 566"/>
                <a:gd name="T115" fmla="*/ 28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6" h="568">
                  <a:moveTo>
                    <a:pt x="563" y="240"/>
                  </a:moveTo>
                  <a:cubicBezTo>
                    <a:pt x="565" y="254"/>
                    <a:pt x="566" y="269"/>
                    <a:pt x="566" y="284"/>
                  </a:cubicBezTo>
                  <a:cubicBezTo>
                    <a:pt x="566" y="299"/>
                    <a:pt x="565" y="314"/>
                    <a:pt x="563" y="328"/>
                  </a:cubicBezTo>
                  <a:cubicBezTo>
                    <a:pt x="535" y="328"/>
                    <a:pt x="535" y="328"/>
                    <a:pt x="535" y="328"/>
                  </a:cubicBezTo>
                  <a:cubicBezTo>
                    <a:pt x="524" y="328"/>
                    <a:pt x="514" y="336"/>
                    <a:pt x="512" y="346"/>
                  </a:cubicBezTo>
                  <a:cubicBezTo>
                    <a:pt x="506" y="365"/>
                    <a:pt x="499" y="384"/>
                    <a:pt x="488" y="402"/>
                  </a:cubicBezTo>
                  <a:cubicBezTo>
                    <a:pt x="483" y="411"/>
                    <a:pt x="485" y="423"/>
                    <a:pt x="492" y="431"/>
                  </a:cubicBezTo>
                  <a:cubicBezTo>
                    <a:pt x="512" y="451"/>
                    <a:pt x="512" y="451"/>
                    <a:pt x="512" y="451"/>
                  </a:cubicBezTo>
                  <a:cubicBezTo>
                    <a:pt x="495" y="474"/>
                    <a:pt x="473" y="496"/>
                    <a:pt x="450" y="513"/>
                  </a:cubicBezTo>
                  <a:cubicBezTo>
                    <a:pt x="430" y="493"/>
                    <a:pt x="430" y="493"/>
                    <a:pt x="430" y="493"/>
                  </a:cubicBezTo>
                  <a:cubicBezTo>
                    <a:pt x="422" y="486"/>
                    <a:pt x="410" y="484"/>
                    <a:pt x="401" y="489"/>
                  </a:cubicBezTo>
                  <a:cubicBezTo>
                    <a:pt x="383" y="500"/>
                    <a:pt x="364" y="507"/>
                    <a:pt x="345" y="513"/>
                  </a:cubicBezTo>
                  <a:cubicBezTo>
                    <a:pt x="334" y="515"/>
                    <a:pt x="327" y="525"/>
                    <a:pt x="327" y="536"/>
                  </a:cubicBezTo>
                  <a:cubicBezTo>
                    <a:pt x="327" y="564"/>
                    <a:pt x="327" y="564"/>
                    <a:pt x="327" y="564"/>
                  </a:cubicBezTo>
                  <a:cubicBezTo>
                    <a:pt x="298" y="568"/>
                    <a:pt x="268" y="568"/>
                    <a:pt x="239" y="564"/>
                  </a:cubicBezTo>
                  <a:cubicBezTo>
                    <a:pt x="239" y="536"/>
                    <a:pt x="239" y="536"/>
                    <a:pt x="239" y="536"/>
                  </a:cubicBezTo>
                  <a:cubicBezTo>
                    <a:pt x="239" y="525"/>
                    <a:pt x="231" y="515"/>
                    <a:pt x="221" y="513"/>
                  </a:cubicBezTo>
                  <a:cubicBezTo>
                    <a:pt x="202" y="507"/>
                    <a:pt x="183" y="500"/>
                    <a:pt x="165" y="489"/>
                  </a:cubicBezTo>
                  <a:cubicBezTo>
                    <a:pt x="156" y="484"/>
                    <a:pt x="144" y="486"/>
                    <a:pt x="136" y="493"/>
                  </a:cubicBezTo>
                  <a:cubicBezTo>
                    <a:pt x="116" y="513"/>
                    <a:pt x="116" y="513"/>
                    <a:pt x="116" y="513"/>
                  </a:cubicBezTo>
                  <a:cubicBezTo>
                    <a:pt x="93" y="496"/>
                    <a:pt x="71" y="474"/>
                    <a:pt x="54" y="451"/>
                  </a:cubicBezTo>
                  <a:cubicBezTo>
                    <a:pt x="74" y="431"/>
                    <a:pt x="74" y="431"/>
                    <a:pt x="74" y="431"/>
                  </a:cubicBezTo>
                  <a:cubicBezTo>
                    <a:pt x="81" y="423"/>
                    <a:pt x="83" y="411"/>
                    <a:pt x="78" y="402"/>
                  </a:cubicBezTo>
                  <a:cubicBezTo>
                    <a:pt x="67" y="384"/>
                    <a:pt x="60" y="365"/>
                    <a:pt x="54" y="346"/>
                  </a:cubicBezTo>
                  <a:cubicBezTo>
                    <a:pt x="52" y="336"/>
                    <a:pt x="42" y="328"/>
                    <a:pt x="31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14"/>
                    <a:pt x="0" y="299"/>
                    <a:pt x="0" y="284"/>
                  </a:cubicBezTo>
                  <a:cubicBezTo>
                    <a:pt x="0" y="269"/>
                    <a:pt x="1" y="254"/>
                    <a:pt x="3" y="240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42" y="240"/>
                    <a:pt x="52" y="233"/>
                    <a:pt x="54" y="222"/>
                  </a:cubicBezTo>
                  <a:cubicBezTo>
                    <a:pt x="60" y="203"/>
                    <a:pt x="67" y="184"/>
                    <a:pt x="78" y="166"/>
                  </a:cubicBezTo>
                  <a:cubicBezTo>
                    <a:pt x="83" y="157"/>
                    <a:pt x="81" y="145"/>
                    <a:pt x="74" y="137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71" y="94"/>
                    <a:pt x="93" y="72"/>
                    <a:pt x="116" y="55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44" y="82"/>
                    <a:pt x="156" y="84"/>
                    <a:pt x="165" y="79"/>
                  </a:cubicBezTo>
                  <a:cubicBezTo>
                    <a:pt x="183" y="69"/>
                    <a:pt x="202" y="61"/>
                    <a:pt x="221" y="55"/>
                  </a:cubicBezTo>
                  <a:cubicBezTo>
                    <a:pt x="231" y="53"/>
                    <a:pt x="239" y="43"/>
                    <a:pt x="239" y="32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68" y="0"/>
                    <a:pt x="298" y="0"/>
                    <a:pt x="327" y="4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7" y="43"/>
                    <a:pt x="334" y="53"/>
                    <a:pt x="345" y="55"/>
                  </a:cubicBezTo>
                  <a:cubicBezTo>
                    <a:pt x="364" y="61"/>
                    <a:pt x="383" y="69"/>
                    <a:pt x="401" y="79"/>
                  </a:cubicBezTo>
                  <a:cubicBezTo>
                    <a:pt x="410" y="84"/>
                    <a:pt x="422" y="82"/>
                    <a:pt x="430" y="75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473" y="72"/>
                    <a:pt x="495" y="94"/>
                    <a:pt x="512" y="118"/>
                  </a:cubicBezTo>
                  <a:cubicBezTo>
                    <a:pt x="492" y="137"/>
                    <a:pt x="492" y="137"/>
                    <a:pt x="492" y="137"/>
                  </a:cubicBezTo>
                  <a:cubicBezTo>
                    <a:pt x="485" y="145"/>
                    <a:pt x="483" y="157"/>
                    <a:pt x="488" y="166"/>
                  </a:cubicBezTo>
                  <a:cubicBezTo>
                    <a:pt x="499" y="184"/>
                    <a:pt x="506" y="203"/>
                    <a:pt x="512" y="222"/>
                  </a:cubicBezTo>
                  <a:cubicBezTo>
                    <a:pt x="514" y="233"/>
                    <a:pt x="524" y="240"/>
                    <a:pt x="535" y="240"/>
                  </a:cubicBezTo>
                  <a:lnTo>
                    <a:pt x="563" y="240"/>
                  </a:lnTo>
                  <a:close/>
                  <a:moveTo>
                    <a:pt x="465" y="284"/>
                  </a:moveTo>
                  <a:cubicBezTo>
                    <a:pt x="465" y="183"/>
                    <a:pt x="384" y="102"/>
                    <a:pt x="283" y="102"/>
                  </a:cubicBezTo>
                  <a:cubicBezTo>
                    <a:pt x="182" y="102"/>
                    <a:pt x="101" y="183"/>
                    <a:pt x="101" y="284"/>
                  </a:cubicBezTo>
                  <a:cubicBezTo>
                    <a:pt x="101" y="385"/>
                    <a:pt x="182" y="466"/>
                    <a:pt x="283" y="466"/>
                  </a:cubicBezTo>
                  <a:cubicBezTo>
                    <a:pt x="384" y="466"/>
                    <a:pt x="465" y="385"/>
                    <a:pt x="465" y="284"/>
                  </a:cubicBezTo>
                  <a:close/>
                  <a:moveTo>
                    <a:pt x="465" y="284"/>
                  </a:moveTo>
                  <a:cubicBezTo>
                    <a:pt x="465" y="284"/>
                    <a:pt x="465" y="284"/>
                    <a:pt x="465" y="28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254"/>
            <p:cNvSpPr>
              <a:spLocks noEditPoints="1"/>
            </p:cNvSpPr>
            <p:nvPr/>
          </p:nvSpPr>
          <p:spPr bwMode="auto">
            <a:xfrm>
              <a:off x="2871253" y="2807925"/>
              <a:ext cx="712849" cy="705778"/>
            </a:xfrm>
            <a:custGeom>
              <a:avLst/>
              <a:gdLst>
                <a:gd name="T0" fmla="*/ 182 w 364"/>
                <a:gd name="T1" fmla="*/ 0 h 364"/>
                <a:gd name="T2" fmla="*/ 364 w 364"/>
                <a:gd name="T3" fmla="*/ 182 h 364"/>
                <a:gd name="T4" fmla="*/ 182 w 364"/>
                <a:gd name="T5" fmla="*/ 364 h 364"/>
                <a:gd name="T6" fmla="*/ 0 w 364"/>
                <a:gd name="T7" fmla="*/ 182 h 364"/>
                <a:gd name="T8" fmla="*/ 182 w 364"/>
                <a:gd name="T9" fmla="*/ 0 h 364"/>
                <a:gd name="T10" fmla="*/ 316 w 364"/>
                <a:gd name="T11" fmla="*/ 182 h 364"/>
                <a:gd name="T12" fmla="*/ 182 w 364"/>
                <a:gd name="T13" fmla="*/ 48 h 364"/>
                <a:gd name="T14" fmla="*/ 48 w 364"/>
                <a:gd name="T15" fmla="*/ 182 h 364"/>
                <a:gd name="T16" fmla="*/ 182 w 364"/>
                <a:gd name="T17" fmla="*/ 316 h 364"/>
                <a:gd name="T18" fmla="*/ 316 w 364"/>
                <a:gd name="T19" fmla="*/ 182 h 364"/>
                <a:gd name="T20" fmla="*/ 316 w 364"/>
                <a:gd name="T21" fmla="*/ 182 h 364"/>
                <a:gd name="T22" fmla="*/ 316 w 364"/>
                <a:gd name="T23" fmla="*/ 18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64">
                  <a:moveTo>
                    <a:pt x="182" y="0"/>
                  </a:moveTo>
                  <a:cubicBezTo>
                    <a:pt x="283" y="0"/>
                    <a:pt x="364" y="81"/>
                    <a:pt x="364" y="182"/>
                  </a:cubicBezTo>
                  <a:cubicBezTo>
                    <a:pt x="364" y="283"/>
                    <a:pt x="283" y="364"/>
                    <a:pt x="182" y="364"/>
                  </a:cubicBezTo>
                  <a:cubicBezTo>
                    <a:pt x="81" y="364"/>
                    <a:pt x="0" y="283"/>
                    <a:pt x="0" y="182"/>
                  </a:cubicBezTo>
                  <a:cubicBezTo>
                    <a:pt x="0" y="81"/>
                    <a:pt x="81" y="0"/>
                    <a:pt x="182" y="0"/>
                  </a:cubicBezTo>
                  <a:close/>
                  <a:moveTo>
                    <a:pt x="316" y="182"/>
                  </a:moveTo>
                  <a:cubicBezTo>
                    <a:pt x="316" y="108"/>
                    <a:pt x="256" y="48"/>
                    <a:pt x="182" y="48"/>
                  </a:cubicBezTo>
                  <a:cubicBezTo>
                    <a:pt x="108" y="48"/>
                    <a:pt x="48" y="108"/>
                    <a:pt x="48" y="182"/>
                  </a:cubicBezTo>
                  <a:cubicBezTo>
                    <a:pt x="48" y="256"/>
                    <a:pt x="108" y="316"/>
                    <a:pt x="182" y="316"/>
                  </a:cubicBezTo>
                  <a:cubicBezTo>
                    <a:pt x="256" y="316"/>
                    <a:pt x="316" y="256"/>
                    <a:pt x="316" y="182"/>
                  </a:cubicBezTo>
                  <a:close/>
                  <a:moveTo>
                    <a:pt x="316" y="182"/>
                  </a:moveTo>
                  <a:cubicBezTo>
                    <a:pt x="316" y="182"/>
                    <a:pt x="316" y="182"/>
                    <a:pt x="316" y="1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255"/>
            <p:cNvSpPr>
              <a:spLocks noEditPoints="1"/>
            </p:cNvSpPr>
            <p:nvPr/>
          </p:nvSpPr>
          <p:spPr bwMode="auto">
            <a:xfrm>
              <a:off x="2965310" y="2900567"/>
              <a:ext cx="524736" cy="519787"/>
            </a:xfrm>
            <a:custGeom>
              <a:avLst/>
              <a:gdLst>
                <a:gd name="T0" fmla="*/ 134 w 268"/>
                <a:gd name="T1" fmla="*/ 0 h 268"/>
                <a:gd name="T2" fmla="*/ 268 w 268"/>
                <a:gd name="T3" fmla="*/ 134 h 268"/>
                <a:gd name="T4" fmla="*/ 134 w 268"/>
                <a:gd name="T5" fmla="*/ 268 h 268"/>
                <a:gd name="T6" fmla="*/ 0 w 268"/>
                <a:gd name="T7" fmla="*/ 134 h 268"/>
                <a:gd name="T8" fmla="*/ 134 w 268"/>
                <a:gd name="T9" fmla="*/ 0 h 268"/>
                <a:gd name="T10" fmla="*/ 218 w 268"/>
                <a:gd name="T11" fmla="*/ 134 h 268"/>
                <a:gd name="T12" fmla="*/ 134 w 268"/>
                <a:gd name="T13" fmla="*/ 50 h 268"/>
                <a:gd name="T14" fmla="*/ 50 w 268"/>
                <a:gd name="T15" fmla="*/ 134 h 268"/>
                <a:gd name="T16" fmla="*/ 134 w 268"/>
                <a:gd name="T17" fmla="*/ 218 h 268"/>
                <a:gd name="T18" fmla="*/ 218 w 268"/>
                <a:gd name="T19" fmla="*/ 134 h 268"/>
                <a:gd name="T20" fmla="*/ 218 w 268"/>
                <a:gd name="T21" fmla="*/ 134 h 268"/>
                <a:gd name="T22" fmla="*/ 218 w 268"/>
                <a:gd name="T23" fmla="*/ 1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8" h="268">
                  <a:moveTo>
                    <a:pt x="134" y="0"/>
                  </a:moveTo>
                  <a:cubicBezTo>
                    <a:pt x="208" y="0"/>
                    <a:pt x="268" y="60"/>
                    <a:pt x="268" y="134"/>
                  </a:cubicBezTo>
                  <a:cubicBezTo>
                    <a:pt x="268" y="208"/>
                    <a:pt x="208" y="268"/>
                    <a:pt x="134" y="268"/>
                  </a:cubicBezTo>
                  <a:cubicBezTo>
                    <a:pt x="60" y="268"/>
                    <a:pt x="0" y="208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  <a:moveTo>
                    <a:pt x="218" y="134"/>
                  </a:moveTo>
                  <a:cubicBezTo>
                    <a:pt x="218" y="88"/>
                    <a:pt x="180" y="50"/>
                    <a:pt x="134" y="50"/>
                  </a:cubicBezTo>
                  <a:cubicBezTo>
                    <a:pt x="88" y="50"/>
                    <a:pt x="50" y="88"/>
                    <a:pt x="50" y="134"/>
                  </a:cubicBezTo>
                  <a:cubicBezTo>
                    <a:pt x="50" y="180"/>
                    <a:pt x="88" y="218"/>
                    <a:pt x="134" y="218"/>
                  </a:cubicBezTo>
                  <a:cubicBezTo>
                    <a:pt x="180" y="218"/>
                    <a:pt x="218" y="180"/>
                    <a:pt x="218" y="134"/>
                  </a:cubicBezTo>
                  <a:close/>
                  <a:moveTo>
                    <a:pt x="218" y="134"/>
                  </a:moveTo>
                  <a:cubicBezTo>
                    <a:pt x="218" y="134"/>
                    <a:pt x="218" y="134"/>
                    <a:pt x="218" y="1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256"/>
            <p:cNvSpPr>
              <a:spLocks noEditPoints="1"/>
            </p:cNvSpPr>
            <p:nvPr/>
          </p:nvSpPr>
          <p:spPr bwMode="auto">
            <a:xfrm>
              <a:off x="3063610" y="2997452"/>
              <a:ext cx="328844" cy="326016"/>
            </a:xfrm>
            <a:custGeom>
              <a:avLst/>
              <a:gdLst>
                <a:gd name="T0" fmla="*/ 84 w 168"/>
                <a:gd name="T1" fmla="*/ 0 h 168"/>
                <a:gd name="T2" fmla="*/ 168 w 168"/>
                <a:gd name="T3" fmla="*/ 84 h 168"/>
                <a:gd name="T4" fmla="*/ 84 w 168"/>
                <a:gd name="T5" fmla="*/ 168 h 168"/>
                <a:gd name="T6" fmla="*/ 0 w 168"/>
                <a:gd name="T7" fmla="*/ 84 h 168"/>
                <a:gd name="T8" fmla="*/ 84 w 168"/>
                <a:gd name="T9" fmla="*/ 0 h 168"/>
                <a:gd name="T10" fmla="*/ 120 w 168"/>
                <a:gd name="T11" fmla="*/ 84 h 168"/>
                <a:gd name="T12" fmla="*/ 84 w 168"/>
                <a:gd name="T13" fmla="*/ 48 h 168"/>
                <a:gd name="T14" fmla="*/ 48 w 168"/>
                <a:gd name="T15" fmla="*/ 84 h 168"/>
                <a:gd name="T16" fmla="*/ 84 w 168"/>
                <a:gd name="T17" fmla="*/ 120 h 168"/>
                <a:gd name="T18" fmla="*/ 120 w 168"/>
                <a:gd name="T19" fmla="*/ 84 h 168"/>
                <a:gd name="T20" fmla="*/ 120 w 168"/>
                <a:gd name="T21" fmla="*/ 84 h 168"/>
                <a:gd name="T22" fmla="*/ 120 w 168"/>
                <a:gd name="T23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cubicBezTo>
                    <a:pt x="130" y="0"/>
                    <a:pt x="168" y="38"/>
                    <a:pt x="168" y="84"/>
                  </a:cubicBezTo>
                  <a:cubicBezTo>
                    <a:pt x="168" y="130"/>
                    <a:pt x="130" y="168"/>
                    <a:pt x="84" y="168"/>
                  </a:cubicBezTo>
                  <a:cubicBezTo>
                    <a:pt x="38" y="168"/>
                    <a:pt x="0" y="130"/>
                    <a:pt x="0" y="84"/>
                  </a:cubicBezTo>
                  <a:cubicBezTo>
                    <a:pt x="0" y="38"/>
                    <a:pt x="38" y="0"/>
                    <a:pt x="84" y="0"/>
                  </a:cubicBezTo>
                  <a:close/>
                  <a:moveTo>
                    <a:pt x="120" y="84"/>
                  </a:moveTo>
                  <a:cubicBezTo>
                    <a:pt x="120" y="64"/>
                    <a:pt x="104" y="48"/>
                    <a:pt x="84" y="48"/>
                  </a:cubicBezTo>
                  <a:cubicBezTo>
                    <a:pt x="64" y="48"/>
                    <a:pt x="48" y="64"/>
                    <a:pt x="48" y="84"/>
                  </a:cubicBezTo>
                  <a:cubicBezTo>
                    <a:pt x="48" y="104"/>
                    <a:pt x="64" y="120"/>
                    <a:pt x="84" y="120"/>
                  </a:cubicBezTo>
                  <a:cubicBezTo>
                    <a:pt x="104" y="120"/>
                    <a:pt x="120" y="104"/>
                    <a:pt x="120" y="84"/>
                  </a:cubicBezTo>
                  <a:close/>
                  <a:moveTo>
                    <a:pt x="120" y="84"/>
                  </a:moveTo>
                  <a:cubicBezTo>
                    <a:pt x="120" y="84"/>
                    <a:pt x="120" y="84"/>
                    <a:pt x="120" y="8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1" name="Group 210"/>
          <p:cNvGrpSpPr>
            <a:grpSpLocks noChangeAspect="1"/>
          </p:cNvGrpSpPr>
          <p:nvPr/>
        </p:nvGrpSpPr>
        <p:grpSpPr>
          <a:xfrm>
            <a:off x="1569496" y="4997923"/>
            <a:ext cx="433534" cy="426720"/>
            <a:chOff x="10079038" y="2541588"/>
            <a:chExt cx="6969125" cy="6859587"/>
          </a:xfrm>
        </p:grpSpPr>
        <p:sp>
          <p:nvSpPr>
            <p:cNvPr id="212" name="Freeform 304"/>
            <p:cNvSpPr>
              <a:spLocks noEditPoints="1"/>
            </p:cNvSpPr>
            <p:nvPr/>
          </p:nvSpPr>
          <p:spPr bwMode="auto">
            <a:xfrm>
              <a:off x="11577638" y="3978275"/>
              <a:ext cx="3967163" cy="3929062"/>
            </a:xfrm>
            <a:custGeom>
              <a:avLst/>
              <a:gdLst>
                <a:gd name="T0" fmla="*/ 830 w 905"/>
                <a:gd name="T1" fmla="*/ 502 h 905"/>
                <a:gd name="T2" fmla="*/ 811 w 905"/>
                <a:gd name="T3" fmla="*/ 412 h 905"/>
                <a:gd name="T4" fmla="*/ 880 w 905"/>
                <a:gd name="T5" fmla="*/ 341 h 905"/>
                <a:gd name="T6" fmla="*/ 874 w 905"/>
                <a:gd name="T7" fmla="*/ 261 h 905"/>
                <a:gd name="T8" fmla="*/ 818 w 905"/>
                <a:gd name="T9" fmla="*/ 204 h 905"/>
                <a:gd name="T10" fmla="*/ 720 w 905"/>
                <a:gd name="T11" fmla="*/ 211 h 905"/>
                <a:gd name="T12" fmla="*/ 665 w 905"/>
                <a:gd name="T13" fmla="*/ 138 h 905"/>
                <a:gd name="T14" fmla="*/ 657 w 905"/>
                <a:gd name="T15" fmla="*/ 36 h 905"/>
                <a:gd name="T16" fmla="*/ 576 w 905"/>
                <a:gd name="T17" fmla="*/ 6 h 905"/>
                <a:gd name="T18" fmla="*/ 504 w 905"/>
                <a:gd name="T19" fmla="*/ 75 h 905"/>
                <a:gd name="T20" fmla="*/ 412 w 905"/>
                <a:gd name="T21" fmla="*/ 95 h 905"/>
                <a:gd name="T22" fmla="*/ 341 w 905"/>
                <a:gd name="T23" fmla="*/ 26 h 905"/>
                <a:gd name="T24" fmla="*/ 261 w 905"/>
                <a:gd name="T25" fmla="*/ 32 h 905"/>
                <a:gd name="T26" fmla="*/ 204 w 905"/>
                <a:gd name="T27" fmla="*/ 89 h 905"/>
                <a:gd name="T28" fmla="*/ 210 w 905"/>
                <a:gd name="T29" fmla="*/ 187 h 905"/>
                <a:gd name="T30" fmla="*/ 136 w 905"/>
                <a:gd name="T31" fmla="*/ 242 h 905"/>
                <a:gd name="T32" fmla="*/ 35 w 905"/>
                <a:gd name="T33" fmla="*/ 250 h 905"/>
                <a:gd name="T34" fmla="*/ 5 w 905"/>
                <a:gd name="T35" fmla="*/ 331 h 905"/>
                <a:gd name="T36" fmla="*/ 76 w 905"/>
                <a:gd name="T37" fmla="*/ 403 h 905"/>
                <a:gd name="T38" fmla="*/ 95 w 905"/>
                <a:gd name="T39" fmla="*/ 494 h 905"/>
                <a:gd name="T40" fmla="*/ 27 w 905"/>
                <a:gd name="T41" fmla="*/ 563 h 905"/>
                <a:gd name="T42" fmla="*/ 33 w 905"/>
                <a:gd name="T43" fmla="*/ 643 h 905"/>
                <a:gd name="T44" fmla="*/ 90 w 905"/>
                <a:gd name="T45" fmla="*/ 700 h 905"/>
                <a:gd name="T46" fmla="*/ 188 w 905"/>
                <a:gd name="T47" fmla="*/ 694 h 905"/>
                <a:gd name="T48" fmla="*/ 243 w 905"/>
                <a:gd name="T49" fmla="*/ 768 h 905"/>
                <a:gd name="T50" fmla="*/ 252 w 905"/>
                <a:gd name="T51" fmla="*/ 869 h 905"/>
                <a:gd name="T52" fmla="*/ 333 w 905"/>
                <a:gd name="T53" fmla="*/ 899 h 905"/>
                <a:gd name="T54" fmla="*/ 405 w 905"/>
                <a:gd name="T55" fmla="*/ 828 h 905"/>
                <a:gd name="T56" fmla="*/ 493 w 905"/>
                <a:gd name="T57" fmla="*/ 809 h 905"/>
                <a:gd name="T58" fmla="*/ 563 w 905"/>
                <a:gd name="T59" fmla="*/ 879 h 905"/>
                <a:gd name="T60" fmla="*/ 643 w 905"/>
                <a:gd name="T61" fmla="*/ 872 h 905"/>
                <a:gd name="T62" fmla="*/ 700 w 905"/>
                <a:gd name="T63" fmla="*/ 816 h 905"/>
                <a:gd name="T64" fmla="*/ 695 w 905"/>
                <a:gd name="T65" fmla="*/ 718 h 905"/>
                <a:gd name="T66" fmla="*/ 768 w 905"/>
                <a:gd name="T67" fmla="*/ 664 h 905"/>
                <a:gd name="T68" fmla="*/ 870 w 905"/>
                <a:gd name="T69" fmla="*/ 655 h 905"/>
                <a:gd name="T70" fmla="*/ 900 w 905"/>
                <a:gd name="T71" fmla="*/ 574 h 905"/>
                <a:gd name="T72" fmla="*/ 600 w 905"/>
                <a:gd name="T73" fmla="*/ 504 h 905"/>
                <a:gd name="T74" fmla="*/ 305 w 905"/>
                <a:gd name="T75" fmla="*/ 399 h 905"/>
                <a:gd name="T76" fmla="*/ 600 w 905"/>
                <a:gd name="T77" fmla="*/ 504 h 905"/>
                <a:gd name="T78" fmla="*/ 600 w 905"/>
                <a:gd name="T79" fmla="*/ 50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5" h="905">
                  <a:moveTo>
                    <a:pt x="885" y="534"/>
                  </a:moveTo>
                  <a:cubicBezTo>
                    <a:pt x="830" y="502"/>
                    <a:pt x="830" y="502"/>
                    <a:pt x="830" y="502"/>
                  </a:cubicBezTo>
                  <a:cubicBezTo>
                    <a:pt x="818" y="495"/>
                    <a:pt x="812" y="482"/>
                    <a:pt x="812" y="469"/>
                  </a:cubicBezTo>
                  <a:cubicBezTo>
                    <a:pt x="813" y="450"/>
                    <a:pt x="813" y="431"/>
                    <a:pt x="811" y="412"/>
                  </a:cubicBezTo>
                  <a:cubicBezTo>
                    <a:pt x="809" y="399"/>
                    <a:pt x="815" y="386"/>
                    <a:pt x="826" y="378"/>
                  </a:cubicBezTo>
                  <a:cubicBezTo>
                    <a:pt x="880" y="341"/>
                    <a:pt x="880" y="341"/>
                    <a:pt x="880" y="341"/>
                  </a:cubicBezTo>
                  <a:cubicBezTo>
                    <a:pt x="894" y="332"/>
                    <a:pt x="899" y="315"/>
                    <a:pt x="892" y="300"/>
                  </a:cubicBezTo>
                  <a:cubicBezTo>
                    <a:pt x="874" y="261"/>
                    <a:pt x="874" y="261"/>
                    <a:pt x="874" y="261"/>
                  </a:cubicBezTo>
                  <a:cubicBezTo>
                    <a:pt x="856" y="222"/>
                    <a:pt x="856" y="222"/>
                    <a:pt x="856" y="222"/>
                  </a:cubicBezTo>
                  <a:cubicBezTo>
                    <a:pt x="849" y="208"/>
                    <a:pt x="833" y="200"/>
                    <a:pt x="818" y="204"/>
                  </a:cubicBezTo>
                  <a:cubicBezTo>
                    <a:pt x="756" y="222"/>
                    <a:pt x="756" y="222"/>
                    <a:pt x="756" y="222"/>
                  </a:cubicBezTo>
                  <a:cubicBezTo>
                    <a:pt x="743" y="225"/>
                    <a:pt x="729" y="221"/>
                    <a:pt x="720" y="211"/>
                  </a:cubicBezTo>
                  <a:cubicBezTo>
                    <a:pt x="707" y="197"/>
                    <a:pt x="694" y="184"/>
                    <a:pt x="679" y="172"/>
                  </a:cubicBezTo>
                  <a:cubicBezTo>
                    <a:pt x="668" y="164"/>
                    <a:pt x="663" y="151"/>
                    <a:pt x="665" y="138"/>
                  </a:cubicBezTo>
                  <a:cubicBezTo>
                    <a:pt x="678" y="73"/>
                    <a:pt x="678" y="73"/>
                    <a:pt x="678" y="73"/>
                  </a:cubicBezTo>
                  <a:cubicBezTo>
                    <a:pt x="680" y="57"/>
                    <a:pt x="672" y="41"/>
                    <a:pt x="657" y="36"/>
                  </a:cubicBezTo>
                  <a:cubicBezTo>
                    <a:pt x="616" y="21"/>
                    <a:pt x="616" y="21"/>
                    <a:pt x="616" y="21"/>
                  </a:cubicBezTo>
                  <a:cubicBezTo>
                    <a:pt x="576" y="6"/>
                    <a:pt x="576" y="6"/>
                    <a:pt x="576" y="6"/>
                  </a:cubicBezTo>
                  <a:cubicBezTo>
                    <a:pt x="561" y="0"/>
                    <a:pt x="544" y="6"/>
                    <a:pt x="536" y="20"/>
                  </a:cubicBezTo>
                  <a:cubicBezTo>
                    <a:pt x="504" y="75"/>
                    <a:pt x="504" y="75"/>
                    <a:pt x="504" y="75"/>
                  </a:cubicBezTo>
                  <a:cubicBezTo>
                    <a:pt x="497" y="87"/>
                    <a:pt x="485" y="93"/>
                    <a:pt x="471" y="93"/>
                  </a:cubicBezTo>
                  <a:cubicBezTo>
                    <a:pt x="451" y="91"/>
                    <a:pt x="431" y="92"/>
                    <a:pt x="412" y="95"/>
                  </a:cubicBezTo>
                  <a:cubicBezTo>
                    <a:pt x="398" y="96"/>
                    <a:pt x="385" y="90"/>
                    <a:pt x="378" y="80"/>
                  </a:cubicBezTo>
                  <a:cubicBezTo>
                    <a:pt x="341" y="26"/>
                    <a:pt x="341" y="26"/>
                    <a:pt x="341" y="26"/>
                  </a:cubicBezTo>
                  <a:cubicBezTo>
                    <a:pt x="332" y="12"/>
                    <a:pt x="315" y="8"/>
                    <a:pt x="300" y="14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08" y="57"/>
                    <a:pt x="200" y="73"/>
                    <a:pt x="204" y="89"/>
                  </a:cubicBezTo>
                  <a:cubicBezTo>
                    <a:pt x="221" y="151"/>
                    <a:pt x="221" y="151"/>
                    <a:pt x="221" y="151"/>
                  </a:cubicBezTo>
                  <a:cubicBezTo>
                    <a:pt x="224" y="164"/>
                    <a:pt x="220" y="178"/>
                    <a:pt x="210" y="187"/>
                  </a:cubicBezTo>
                  <a:cubicBezTo>
                    <a:pt x="196" y="200"/>
                    <a:pt x="183" y="214"/>
                    <a:pt x="171" y="229"/>
                  </a:cubicBezTo>
                  <a:cubicBezTo>
                    <a:pt x="163" y="240"/>
                    <a:pt x="150" y="245"/>
                    <a:pt x="136" y="242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57" y="227"/>
                    <a:pt x="42" y="236"/>
                    <a:pt x="35" y="25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0" y="346"/>
                    <a:pt x="6" y="363"/>
                    <a:pt x="20" y="371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87" y="410"/>
                    <a:pt x="94" y="423"/>
                    <a:pt x="93" y="436"/>
                  </a:cubicBezTo>
                  <a:cubicBezTo>
                    <a:pt x="92" y="456"/>
                    <a:pt x="93" y="475"/>
                    <a:pt x="95" y="494"/>
                  </a:cubicBezTo>
                  <a:cubicBezTo>
                    <a:pt x="97" y="507"/>
                    <a:pt x="91" y="520"/>
                    <a:pt x="80" y="527"/>
                  </a:cubicBezTo>
                  <a:cubicBezTo>
                    <a:pt x="27" y="563"/>
                    <a:pt x="27" y="563"/>
                    <a:pt x="27" y="563"/>
                  </a:cubicBezTo>
                  <a:cubicBezTo>
                    <a:pt x="14" y="572"/>
                    <a:pt x="9" y="589"/>
                    <a:pt x="16" y="604"/>
                  </a:cubicBezTo>
                  <a:cubicBezTo>
                    <a:pt x="33" y="643"/>
                    <a:pt x="33" y="643"/>
                    <a:pt x="33" y="64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8" y="697"/>
                    <a:pt x="74" y="704"/>
                    <a:pt x="90" y="700"/>
                  </a:cubicBezTo>
                  <a:cubicBezTo>
                    <a:pt x="152" y="683"/>
                    <a:pt x="152" y="683"/>
                    <a:pt x="152" y="683"/>
                  </a:cubicBezTo>
                  <a:cubicBezTo>
                    <a:pt x="165" y="680"/>
                    <a:pt x="179" y="684"/>
                    <a:pt x="188" y="694"/>
                  </a:cubicBezTo>
                  <a:cubicBezTo>
                    <a:pt x="201" y="708"/>
                    <a:pt x="215" y="721"/>
                    <a:pt x="230" y="733"/>
                  </a:cubicBezTo>
                  <a:cubicBezTo>
                    <a:pt x="241" y="742"/>
                    <a:pt x="246" y="755"/>
                    <a:pt x="243" y="768"/>
                  </a:cubicBezTo>
                  <a:cubicBezTo>
                    <a:pt x="231" y="832"/>
                    <a:pt x="231" y="832"/>
                    <a:pt x="231" y="832"/>
                  </a:cubicBezTo>
                  <a:cubicBezTo>
                    <a:pt x="228" y="848"/>
                    <a:pt x="237" y="863"/>
                    <a:pt x="252" y="869"/>
                  </a:cubicBezTo>
                  <a:cubicBezTo>
                    <a:pt x="292" y="884"/>
                    <a:pt x="292" y="884"/>
                    <a:pt x="292" y="884"/>
                  </a:cubicBezTo>
                  <a:cubicBezTo>
                    <a:pt x="333" y="899"/>
                    <a:pt x="333" y="899"/>
                    <a:pt x="333" y="899"/>
                  </a:cubicBezTo>
                  <a:cubicBezTo>
                    <a:pt x="348" y="905"/>
                    <a:pt x="365" y="898"/>
                    <a:pt x="373" y="884"/>
                  </a:cubicBezTo>
                  <a:cubicBezTo>
                    <a:pt x="405" y="828"/>
                    <a:pt x="405" y="828"/>
                    <a:pt x="405" y="828"/>
                  </a:cubicBezTo>
                  <a:cubicBezTo>
                    <a:pt x="412" y="817"/>
                    <a:pt x="424" y="810"/>
                    <a:pt x="438" y="811"/>
                  </a:cubicBezTo>
                  <a:cubicBezTo>
                    <a:pt x="456" y="811"/>
                    <a:pt x="475" y="811"/>
                    <a:pt x="493" y="809"/>
                  </a:cubicBezTo>
                  <a:cubicBezTo>
                    <a:pt x="506" y="807"/>
                    <a:pt x="519" y="813"/>
                    <a:pt x="527" y="824"/>
                  </a:cubicBezTo>
                  <a:cubicBezTo>
                    <a:pt x="563" y="879"/>
                    <a:pt x="563" y="879"/>
                    <a:pt x="563" y="879"/>
                  </a:cubicBezTo>
                  <a:cubicBezTo>
                    <a:pt x="572" y="892"/>
                    <a:pt x="590" y="897"/>
                    <a:pt x="604" y="890"/>
                  </a:cubicBezTo>
                  <a:cubicBezTo>
                    <a:pt x="643" y="872"/>
                    <a:pt x="643" y="872"/>
                    <a:pt x="643" y="872"/>
                  </a:cubicBezTo>
                  <a:cubicBezTo>
                    <a:pt x="682" y="854"/>
                    <a:pt x="682" y="854"/>
                    <a:pt x="682" y="854"/>
                  </a:cubicBezTo>
                  <a:cubicBezTo>
                    <a:pt x="697" y="848"/>
                    <a:pt x="704" y="832"/>
                    <a:pt x="700" y="816"/>
                  </a:cubicBezTo>
                  <a:cubicBezTo>
                    <a:pt x="684" y="754"/>
                    <a:pt x="684" y="754"/>
                    <a:pt x="684" y="754"/>
                  </a:cubicBezTo>
                  <a:cubicBezTo>
                    <a:pt x="680" y="741"/>
                    <a:pt x="684" y="728"/>
                    <a:pt x="695" y="718"/>
                  </a:cubicBezTo>
                  <a:cubicBezTo>
                    <a:pt x="709" y="706"/>
                    <a:pt x="722" y="692"/>
                    <a:pt x="734" y="677"/>
                  </a:cubicBezTo>
                  <a:cubicBezTo>
                    <a:pt x="742" y="666"/>
                    <a:pt x="755" y="661"/>
                    <a:pt x="768" y="664"/>
                  </a:cubicBezTo>
                  <a:cubicBezTo>
                    <a:pt x="833" y="676"/>
                    <a:pt x="833" y="676"/>
                    <a:pt x="833" y="676"/>
                  </a:cubicBezTo>
                  <a:cubicBezTo>
                    <a:pt x="849" y="679"/>
                    <a:pt x="865" y="670"/>
                    <a:pt x="870" y="655"/>
                  </a:cubicBezTo>
                  <a:cubicBezTo>
                    <a:pt x="885" y="615"/>
                    <a:pt x="885" y="615"/>
                    <a:pt x="885" y="615"/>
                  </a:cubicBezTo>
                  <a:cubicBezTo>
                    <a:pt x="900" y="574"/>
                    <a:pt x="900" y="574"/>
                    <a:pt x="900" y="574"/>
                  </a:cubicBezTo>
                  <a:cubicBezTo>
                    <a:pt x="905" y="559"/>
                    <a:pt x="899" y="542"/>
                    <a:pt x="885" y="534"/>
                  </a:cubicBezTo>
                  <a:close/>
                  <a:moveTo>
                    <a:pt x="600" y="504"/>
                  </a:moveTo>
                  <a:cubicBezTo>
                    <a:pt x="571" y="586"/>
                    <a:pt x="482" y="628"/>
                    <a:pt x="400" y="599"/>
                  </a:cubicBezTo>
                  <a:cubicBezTo>
                    <a:pt x="319" y="570"/>
                    <a:pt x="276" y="481"/>
                    <a:pt x="305" y="399"/>
                  </a:cubicBezTo>
                  <a:cubicBezTo>
                    <a:pt x="335" y="317"/>
                    <a:pt x="424" y="275"/>
                    <a:pt x="505" y="304"/>
                  </a:cubicBezTo>
                  <a:cubicBezTo>
                    <a:pt x="587" y="333"/>
                    <a:pt x="629" y="423"/>
                    <a:pt x="600" y="504"/>
                  </a:cubicBezTo>
                  <a:close/>
                  <a:moveTo>
                    <a:pt x="600" y="504"/>
                  </a:moveTo>
                  <a:cubicBezTo>
                    <a:pt x="600" y="504"/>
                    <a:pt x="600" y="504"/>
                    <a:pt x="600" y="50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305"/>
            <p:cNvSpPr>
              <a:spLocks noEditPoints="1"/>
            </p:cNvSpPr>
            <p:nvPr/>
          </p:nvSpPr>
          <p:spPr bwMode="auto">
            <a:xfrm>
              <a:off x="10079038" y="2541588"/>
              <a:ext cx="6154738" cy="4637087"/>
            </a:xfrm>
            <a:custGeom>
              <a:avLst/>
              <a:gdLst>
                <a:gd name="T0" fmla="*/ 786 w 1404"/>
                <a:gd name="T1" fmla="*/ 2 h 1068"/>
                <a:gd name="T2" fmla="*/ 236 w 1404"/>
                <a:gd name="T3" fmla="*/ 237 h 1068"/>
                <a:gd name="T4" fmla="*/ 30 w 1404"/>
                <a:gd name="T5" fmla="*/ 624 h 1068"/>
                <a:gd name="T6" fmla="*/ 59 w 1404"/>
                <a:gd name="T7" fmla="*/ 1048 h 1068"/>
                <a:gd name="T8" fmla="*/ 86 w 1404"/>
                <a:gd name="T9" fmla="*/ 1068 h 1068"/>
                <a:gd name="T10" fmla="*/ 96 w 1404"/>
                <a:gd name="T11" fmla="*/ 1066 h 1068"/>
                <a:gd name="T12" fmla="*/ 114 w 1404"/>
                <a:gd name="T13" fmla="*/ 1029 h 1068"/>
                <a:gd name="T14" fmla="*/ 277 w 1404"/>
                <a:gd name="T15" fmla="*/ 278 h 1068"/>
                <a:gd name="T16" fmla="*/ 786 w 1404"/>
                <a:gd name="T17" fmla="*/ 61 h 1068"/>
                <a:gd name="T18" fmla="*/ 1300 w 1404"/>
                <a:gd name="T19" fmla="*/ 267 h 1068"/>
                <a:gd name="T20" fmla="*/ 1305 w 1404"/>
                <a:gd name="T21" fmla="*/ 271 h 1068"/>
                <a:gd name="T22" fmla="*/ 1217 w 1404"/>
                <a:gd name="T23" fmla="*/ 272 h 1068"/>
                <a:gd name="T24" fmla="*/ 1189 w 1404"/>
                <a:gd name="T25" fmla="*/ 301 h 1068"/>
                <a:gd name="T26" fmla="*/ 1218 w 1404"/>
                <a:gd name="T27" fmla="*/ 330 h 1068"/>
                <a:gd name="T28" fmla="*/ 1218 w 1404"/>
                <a:gd name="T29" fmla="*/ 330 h 1068"/>
                <a:gd name="T30" fmla="*/ 1375 w 1404"/>
                <a:gd name="T31" fmla="*/ 328 h 1068"/>
                <a:gd name="T32" fmla="*/ 1404 w 1404"/>
                <a:gd name="T33" fmla="*/ 299 h 1068"/>
                <a:gd name="T34" fmla="*/ 1402 w 1404"/>
                <a:gd name="T35" fmla="*/ 141 h 1068"/>
                <a:gd name="T36" fmla="*/ 1373 w 1404"/>
                <a:gd name="T37" fmla="*/ 112 h 1068"/>
                <a:gd name="T38" fmla="*/ 1373 w 1404"/>
                <a:gd name="T39" fmla="*/ 112 h 1068"/>
                <a:gd name="T40" fmla="*/ 1344 w 1404"/>
                <a:gd name="T41" fmla="*/ 142 h 1068"/>
                <a:gd name="T42" fmla="*/ 1345 w 1404"/>
                <a:gd name="T43" fmla="*/ 229 h 1068"/>
                <a:gd name="T44" fmla="*/ 1341 w 1404"/>
                <a:gd name="T45" fmla="*/ 225 h 1068"/>
                <a:gd name="T46" fmla="*/ 786 w 1404"/>
                <a:gd name="T47" fmla="*/ 2 h 1068"/>
                <a:gd name="T48" fmla="*/ 786 w 1404"/>
                <a:gd name="T49" fmla="*/ 2 h 1068"/>
                <a:gd name="T50" fmla="*/ 786 w 1404"/>
                <a:gd name="T51" fmla="*/ 2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4" h="1068">
                  <a:moveTo>
                    <a:pt x="786" y="2"/>
                  </a:moveTo>
                  <a:cubicBezTo>
                    <a:pt x="577" y="5"/>
                    <a:pt x="382" y="88"/>
                    <a:pt x="236" y="237"/>
                  </a:cubicBezTo>
                  <a:cubicBezTo>
                    <a:pt x="131" y="345"/>
                    <a:pt x="60" y="478"/>
                    <a:pt x="30" y="624"/>
                  </a:cubicBezTo>
                  <a:cubicBezTo>
                    <a:pt x="0" y="765"/>
                    <a:pt x="10" y="912"/>
                    <a:pt x="59" y="1048"/>
                  </a:cubicBezTo>
                  <a:cubicBezTo>
                    <a:pt x="63" y="1060"/>
                    <a:pt x="74" y="1068"/>
                    <a:pt x="86" y="1068"/>
                  </a:cubicBezTo>
                  <a:cubicBezTo>
                    <a:pt x="89" y="1068"/>
                    <a:pt x="93" y="1067"/>
                    <a:pt x="96" y="1066"/>
                  </a:cubicBezTo>
                  <a:cubicBezTo>
                    <a:pt x="111" y="1061"/>
                    <a:pt x="119" y="1044"/>
                    <a:pt x="114" y="1029"/>
                  </a:cubicBezTo>
                  <a:cubicBezTo>
                    <a:pt x="19" y="766"/>
                    <a:pt x="82" y="478"/>
                    <a:pt x="277" y="278"/>
                  </a:cubicBezTo>
                  <a:cubicBezTo>
                    <a:pt x="412" y="140"/>
                    <a:pt x="593" y="63"/>
                    <a:pt x="786" y="61"/>
                  </a:cubicBezTo>
                  <a:cubicBezTo>
                    <a:pt x="980" y="58"/>
                    <a:pt x="1162" y="132"/>
                    <a:pt x="1300" y="267"/>
                  </a:cubicBezTo>
                  <a:cubicBezTo>
                    <a:pt x="1305" y="271"/>
                    <a:pt x="1305" y="271"/>
                    <a:pt x="1305" y="271"/>
                  </a:cubicBezTo>
                  <a:cubicBezTo>
                    <a:pt x="1217" y="272"/>
                    <a:pt x="1217" y="272"/>
                    <a:pt x="1217" y="272"/>
                  </a:cubicBezTo>
                  <a:cubicBezTo>
                    <a:pt x="1201" y="272"/>
                    <a:pt x="1189" y="285"/>
                    <a:pt x="1189" y="301"/>
                  </a:cubicBezTo>
                  <a:cubicBezTo>
                    <a:pt x="1189" y="317"/>
                    <a:pt x="1202" y="330"/>
                    <a:pt x="1218" y="330"/>
                  </a:cubicBezTo>
                  <a:cubicBezTo>
                    <a:pt x="1218" y="330"/>
                    <a:pt x="1218" y="330"/>
                    <a:pt x="1218" y="330"/>
                  </a:cubicBezTo>
                  <a:cubicBezTo>
                    <a:pt x="1375" y="328"/>
                    <a:pt x="1375" y="328"/>
                    <a:pt x="1375" y="328"/>
                  </a:cubicBezTo>
                  <a:cubicBezTo>
                    <a:pt x="1391" y="328"/>
                    <a:pt x="1404" y="315"/>
                    <a:pt x="1404" y="299"/>
                  </a:cubicBezTo>
                  <a:cubicBezTo>
                    <a:pt x="1402" y="141"/>
                    <a:pt x="1402" y="141"/>
                    <a:pt x="1402" y="141"/>
                  </a:cubicBezTo>
                  <a:cubicBezTo>
                    <a:pt x="1402" y="125"/>
                    <a:pt x="1389" y="112"/>
                    <a:pt x="1373" y="112"/>
                  </a:cubicBezTo>
                  <a:cubicBezTo>
                    <a:pt x="1373" y="112"/>
                    <a:pt x="1373" y="112"/>
                    <a:pt x="1373" y="112"/>
                  </a:cubicBezTo>
                  <a:cubicBezTo>
                    <a:pt x="1357" y="113"/>
                    <a:pt x="1344" y="126"/>
                    <a:pt x="1344" y="142"/>
                  </a:cubicBezTo>
                  <a:cubicBezTo>
                    <a:pt x="1345" y="229"/>
                    <a:pt x="1345" y="229"/>
                    <a:pt x="1345" y="229"/>
                  </a:cubicBezTo>
                  <a:cubicBezTo>
                    <a:pt x="1341" y="225"/>
                    <a:pt x="1341" y="225"/>
                    <a:pt x="1341" y="225"/>
                  </a:cubicBezTo>
                  <a:cubicBezTo>
                    <a:pt x="1192" y="79"/>
                    <a:pt x="994" y="0"/>
                    <a:pt x="786" y="2"/>
                  </a:cubicBezTo>
                  <a:close/>
                  <a:moveTo>
                    <a:pt x="786" y="2"/>
                  </a:moveTo>
                  <a:cubicBezTo>
                    <a:pt x="786" y="2"/>
                    <a:pt x="786" y="2"/>
                    <a:pt x="78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Freeform 306"/>
            <p:cNvSpPr>
              <a:spLocks noEditPoints="1"/>
            </p:cNvSpPr>
            <p:nvPr/>
          </p:nvSpPr>
          <p:spPr bwMode="auto">
            <a:xfrm>
              <a:off x="10890250" y="4695825"/>
              <a:ext cx="6157913" cy="4705350"/>
            </a:xfrm>
            <a:custGeom>
              <a:avLst/>
              <a:gdLst>
                <a:gd name="T0" fmla="*/ 0 w 1405"/>
                <a:gd name="T1" fmla="*/ 773 h 1084"/>
                <a:gd name="T2" fmla="*/ 2 w 1405"/>
                <a:gd name="T3" fmla="*/ 931 h 1084"/>
                <a:gd name="T4" fmla="*/ 31 w 1405"/>
                <a:gd name="T5" fmla="*/ 959 h 1084"/>
                <a:gd name="T6" fmla="*/ 32 w 1405"/>
                <a:gd name="T7" fmla="*/ 959 h 1084"/>
                <a:gd name="T8" fmla="*/ 61 w 1405"/>
                <a:gd name="T9" fmla="*/ 930 h 1084"/>
                <a:gd name="T10" fmla="*/ 60 w 1405"/>
                <a:gd name="T11" fmla="*/ 843 h 1084"/>
                <a:gd name="T12" fmla="*/ 64 w 1405"/>
                <a:gd name="T13" fmla="*/ 847 h 1084"/>
                <a:gd name="T14" fmla="*/ 610 w 1405"/>
                <a:gd name="T15" fmla="*/ 1069 h 1084"/>
                <a:gd name="T16" fmla="*/ 1169 w 1405"/>
                <a:gd name="T17" fmla="*/ 834 h 1084"/>
                <a:gd name="T18" fmla="*/ 1375 w 1405"/>
                <a:gd name="T19" fmla="*/ 448 h 1084"/>
                <a:gd name="T20" fmla="*/ 1346 w 1405"/>
                <a:gd name="T21" fmla="*/ 23 h 1084"/>
                <a:gd name="T22" fmla="*/ 1309 w 1405"/>
                <a:gd name="T23" fmla="*/ 5 h 1084"/>
                <a:gd name="T24" fmla="*/ 1291 w 1405"/>
                <a:gd name="T25" fmla="*/ 43 h 1084"/>
                <a:gd name="T26" fmla="*/ 1128 w 1405"/>
                <a:gd name="T27" fmla="*/ 793 h 1084"/>
                <a:gd name="T28" fmla="*/ 105 w 1405"/>
                <a:gd name="T29" fmla="*/ 805 h 1084"/>
                <a:gd name="T30" fmla="*/ 100 w 1405"/>
                <a:gd name="T31" fmla="*/ 801 h 1084"/>
                <a:gd name="T32" fmla="*/ 188 w 1405"/>
                <a:gd name="T33" fmla="*/ 800 h 1084"/>
                <a:gd name="T34" fmla="*/ 216 w 1405"/>
                <a:gd name="T35" fmla="*/ 771 h 1084"/>
                <a:gd name="T36" fmla="*/ 187 w 1405"/>
                <a:gd name="T37" fmla="*/ 742 h 1084"/>
                <a:gd name="T38" fmla="*/ 187 w 1405"/>
                <a:gd name="T39" fmla="*/ 742 h 1084"/>
                <a:gd name="T40" fmla="*/ 29 w 1405"/>
                <a:gd name="T41" fmla="*/ 744 h 1084"/>
                <a:gd name="T42" fmla="*/ 0 w 1405"/>
                <a:gd name="T43" fmla="*/ 773 h 1084"/>
                <a:gd name="T44" fmla="*/ 0 w 1405"/>
                <a:gd name="T45" fmla="*/ 773 h 1084"/>
                <a:gd name="T46" fmla="*/ 0 w 1405"/>
                <a:gd name="T47" fmla="*/ 773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5" h="1084">
                  <a:moveTo>
                    <a:pt x="0" y="773"/>
                  </a:moveTo>
                  <a:cubicBezTo>
                    <a:pt x="2" y="931"/>
                    <a:pt x="2" y="931"/>
                    <a:pt x="2" y="931"/>
                  </a:cubicBezTo>
                  <a:cubicBezTo>
                    <a:pt x="3" y="947"/>
                    <a:pt x="15" y="959"/>
                    <a:pt x="31" y="959"/>
                  </a:cubicBezTo>
                  <a:cubicBezTo>
                    <a:pt x="32" y="959"/>
                    <a:pt x="32" y="959"/>
                    <a:pt x="32" y="959"/>
                  </a:cubicBezTo>
                  <a:cubicBezTo>
                    <a:pt x="48" y="959"/>
                    <a:pt x="61" y="946"/>
                    <a:pt x="61" y="930"/>
                  </a:cubicBezTo>
                  <a:cubicBezTo>
                    <a:pt x="60" y="843"/>
                    <a:pt x="60" y="843"/>
                    <a:pt x="60" y="843"/>
                  </a:cubicBezTo>
                  <a:cubicBezTo>
                    <a:pt x="64" y="847"/>
                    <a:pt x="64" y="847"/>
                    <a:pt x="64" y="847"/>
                  </a:cubicBezTo>
                  <a:cubicBezTo>
                    <a:pt x="216" y="995"/>
                    <a:pt x="413" y="1069"/>
                    <a:pt x="610" y="1069"/>
                  </a:cubicBezTo>
                  <a:cubicBezTo>
                    <a:pt x="813" y="1069"/>
                    <a:pt x="1016" y="990"/>
                    <a:pt x="1169" y="834"/>
                  </a:cubicBezTo>
                  <a:cubicBezTo>
                    <a:pt x="1274" y="727"/>
                    <a:pt x="1345" y="594"/>
                    <a:pt x="1375" y="448"/>
                  </a:cubicBezTo>
                  <a:cubicBezTo>
                    <a:pt x="1405" y="306"/>
                    <a:pt x="1395" y="159"/>
                    <a:pt x="1346" y="23"/>
                  </a:cubicBezTo>
                  <a:cubicBezTo>
                    <a:pt x="1341" y="8"/>
                    <a:pt x="1324" y="0"/>
                    <a:pt x="1309" y="5"/>
                  </a:cubicBezTo>
                  <a:cubicBezTo>
                    <a:pt x="1294" y="11"/>
                    <a:pt x="1286" y="28"/>
                    <a:pt x="1291" y="43"/>
                  </a:cubicBezTo>
                  <a:cubicBezTo>
                    <a:pt x="1386" y="306"/>
                    <a:pt x="1323" y="593"/>
                    <a:pt x="1128" y="793"/>
                  </a:cubicBezTo>
                  <a:cubicBezTo>
                    <a:pt x="849" y="1079"/>
                    <a:pt x="390" y="1084"/>
                    <a:pt x="105" y="805"/>
                  </a:cubicBezTo>
                  <a:cubicBezTo>
                    <a:pt x="100" y="801"/>
                    <a:pt x="100" y="801"/>
                    <a:pt x="100" y="801"/>
                  </a:cubicBezTo>
                  <a:cubicBezTo>
                    <a:pt x="188" y="800"/>
                    <a:pt x="188" y="800"/>
                    <a:pt x="188" y="800"/>
                  </a:cubicBezTo>
                  <a:cubicBezTo>
                    <a:pt x="204" y="800"/>
                    <a:pt x="216" y="787"/>
                    <a:pt x="216" y="771"/>
                  </a:cubicBezTo>
                  <a:cubicBezTo>
                    <a:pt x="216" y="755"/>
                    <a:pt x="203" y="742"/>
                    <a:pt x="187" y="742"/>
                  </a:cubicBezTo>
                  <a:cubicBezTo>
                    <a:pt x="187" y="742"/>
                    <a:pt x="187" y="742"/>
                    <a:pt x="187" y="742"/>
                  </a:cubicBezTo>
                  <a:cubicBezTo>
                    <a:pt x="29" y="744"/>
                    <a:pt x="29" y="744"/>
                    <a:pt x="29" y="744"/>
                  </a:cubicBezTo>
                  <a:cubicBezTo>
                    <a:pt x="13" y="744"/>
                    <a:pt x="0" y="757"/>
                    <a:pt x="0" y="773"/>
                  </a:cubicBezTo>
                  <a:close/>
                  <a:moveTo>
                    <a:pt x="0" y="773"/>
                  </a:moveTo>
                  <a:cubicBezTo>
                    <a:pt x="0" y="773"/>
                    <a:pt x="0" y="773"/>
                    <a:pt x="0" y="77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Freeform 307"/>
            <p:cNvSpPr>
              <a:spLocks noEditPoints="1"/>
            </p:cNvSpPr>
            <p:nvPr/>
          </p:nvSpPr>
          <p:spPr bwMode="auto">
            <a:xfrm>
              <a:off x="11437938" y="3870325"/>
              <a:ext cx="4246563" cy="4146550"/>
            </a:xfrm>
            <a:custGeom>
              <a:avLst/>
              <a:gdLst>
                <a:gd name="T0" fmla="*/ 111 w 969"/>
                <a:gd name="T1" fmla="*/ 226 h 955"/>
                <a:gd name="T2" fmla="*/ 41 w 969"/>
                <a:gd name="T3" fmla="*/ 264 h 955"/>
                <a:gd name="T4" fmla="*/ 94 w 969"/>
                <a:gd name="T5" fmla="*/ 453 h 955"/>
                <a:gd name="T6" fmla="*/ 97 w 969"/>
                <a:gd name="T7" fmla="*/ 528 h 955"/>
                <a:gd name="T8" fmla="*/ 57 w 969"/>
                <a:gd name="T9" fmla="*/ 719 h 955"/>
                <a:gd name="T10" fmla="*/ 192 w 969"/>
                <a:gd name="T11" fmla="*/ 736 h 955"/>
                <a:gd name="T12" fmla="*/ 247 w 969"/>
                <a:gd name="T13" fmla="*/ 787 h 955"/>
                <a:gd name="T14" fmla="*/ 354 w 969"/>
                <a:gd name="T15" fmla="*/ 951 h 955"/>
                <a:gd name="T16" fmla="*/ 462 w 969"/>
                <a:gd name="T17" fmla="*/ 867 h 955"/>
                <a:gd name="T18" fmla="*/ 534 w 969"/>
                <a:gd name="T19" fmla="*/ 865 h 955"/>
                <a:gd name="T20" fmla="*/ 648 w 969"/>
                <a:gd name="T21" fmla="*/ 941 h 955"/>
                <a:gd name="T22" fmla="*/ 743 w 969"/>
                <a:gd name="T23" fmla="*/ 771 h 955"/>
                <a:gd name="T24" fmla="*/ 794 w 969"/>
                <a:gd name="T25" fmla="*/ 717 h 955"/>
                <a:gd name="T26" fmla="*/ 928 w 969"/>
                <a:gd name="T27" fmla="*/ 690 h 955"/>
                <a:gd name="T28" fmla="*/ 876 w 969"/>
                <a:gd name="T29" fmla="*/ 502 h 955"/>
                <a:gd name="T30" fmla="*/ 873 w 969"/>
                <a:gd name="T31" fmla="*/ 427 h 955"/>
                <a:gd name="T32" fmla="*/ 913 w 969"/>
                <a:gd name="T33" fmla="*/ 236 h 955"/>
                <a:gd name="T34" fmla="*/ 779 w 969"/>
                <a:gd name="T35" fmla="*/ 219 h 955"/>
                <a:gd name="T36" fmla="*/ 725 w 969"/>
                <a:gd name="T37" fmla="*/ 168 h 955"/>
                <a:gd name="T38" fmla="*/ 617 w 969"/>
                <a:gd name="T39" fmla="*/ 4 h 955"/>
                <a:gd name="T40" fmla="*/ 510 w 969"/>
                <a:gd name="T41" fmla="*/ 86 h 955"/>
                <a:gd name="T42" fmla="*/ 432 w 969"/>
                <a:gd name="T43" fmla="*/ 89 h 955"/>
                <a:gd name="T44" fmla="*/ 319 w 969"/>
                <a:gd name="T45" fmla="*/ 13 h 955"/>
                <a:gd name="T46" fmla="*/ 224 w 969"/>
                <a:gd name="T47" fmla="*/ 184 h 955"/>
                <a:gd name="T48" fmla="*/ 226 w 969"/>
                <a:gd name="T49" fmla="*/ 272 h 955"/>
                <a:gd name="T50" fmla="*/ 265 w 969"/>
                <a:gd name="T51" fmla="*/ 106 h 955"/>
                <a:gd name="T52" fmla="*/ 346 w 969"/>
                <a:gd name="T53" fmla="*/ 66 h 955"/>
                <a:gd name="T54" fmla="*/ 447 w 969"/>
                <a:gd name="T55" fmla="*/ 149 h 955"/>
                <a:gd name="T56" fmla="*/ 593 w 969"/>
                <a:gd name="T57" fmla="*/ 60 h 955"/>
                <a:gd name="T58" fmla="*/ 681 w 969"/>
                <a:gd name="T59" fmla="*/ 93 h 955"/>
                <a:gd name="T60" fmla="*/ 730 w 969"/>
                <a:gd name="T61" fmla="*/ 256 h 955"/>
                <a:gd name="T62" fmla="*/ 857 w 969"/>
                <a:gd name="T63" fmla="*/ 258 h 955"/>
                <a:gd name="T64" fmla="*/ 896 w 969"/>
                <a:gd name="T65" fmla="*/ 343 h 955"/>
                <a:gd name="T66" fmla="*/ 815 w 969"/>
                <a:gd name="T67" fmla="*/ 493 h 955"/>
                <a:gd name="T68" fmla="*/ 904 w 969"/>
                <a:gd name="T69" fmla="*/ 590 h 955"/>
                <a:gd name="T70" fmla="*/ 805 w 969"/>
                <a:gd name="T71" fmla="*/ 661 h 955"/>
                <a:gd name="T72" fmla="*/ 707 w 969"/>
                <a:gd name="T73" fmla="*/ 723 h 955"/>
                <a:gd name="T74" fmla="*/ 702 w 969"/>
                <a:gd name="T75" fmla="*/ 853 h 955"/>
                <a:gd name="T76" fmla="*/ 620 w 969"/>
                <a:gd name="T77" fmla="*/ 888 h 955"/>
                <a:gd name="T78" fmla="*/ 472 w 969"/>
                <a:gd name="T79" fmla="*/ 807 h 955"/>
                <a:gd name="T80" fmla="*/ 375 w 969"/>
                <a:gd name="T81" fmla="*/ 897 h 955"/>
                <a:gd name="T82" fmla="*/ 304 w 969"/>
                <a:gd name="T83" fmla="*/ 799 h 955"/>
                <a:gd name="T84" fmla="*/ 193 w 969"/>
                <a:gd name="T85" fmla="*/ 679 h 955"/>
                <a:gd name="T86" fmla="*/ 109 w 969"/>
                <a:gd name="T87" fmla="*/ 696 h 955"/>
                <a:gd name="T88" fmla="*/ 129 w 969"/>
                <a:gd name="T89" fmla="*/ 577 h 955"/>
                <a:gd name="T90" fmla="*/ 123 w 969"/>
                <a:gd name="T91" fmla="*/ 404 h 955"/>
                <a:gd name="T92" fmla="*/ 95 w 969"/>
                <a:gd name="T93" fmla="*/ 287 h 955"/>
                <a:gd name="T94" fmla="*/ 163 w 969"/>
                <a:gd name="T95" fmla="*/ 296 h 955"/>
                <a:gd name="T96" fmla="*/ 226 w 969"/>
                <a:gd name="T97" fmla="*/ 272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9" h="955">
                  <a:moveTo>
                    <a:pt x="181" y="236"/>
                  </a:moveTo>
                  <a:cubicBezTo>
                    <a:pt x="179" y="238"/>
                    <a:pt x="176" y="239"/>
                    <a:pt x="174" y="238"/>
                  </a:cubicBezTo>
                  <a:cubicBezTo>
                    <a:pt x="111" y="226"/>
                    <a:pt x="111" y="226"/>
                    <a:pt x="111" y="226"/>
                  </a:cubicBezTo>
                  <a:cubicBezTo>
                    <a:pt x="107" y="225"/>
                    <a:pt x="103" y="225"/>
                    <a:pt x="99" y="225"/>
                  </a:cubicBezTo>
                  <a:cubicBezTo>
                    <a:pt x="74" y="225"/>
                    <a:pt x="51" y="240"/>
                    <a:pt x="41" y="263"/>
                  </a:cubicBezTo>
                  <a:cubicBezTo>
                    <a:pt x="41" y="263"/>
                    <a:pt x="41" y="264"/>
                    <a:pt x="41" y="264"/>
                  </a:cubicBezTo>
                  <a:cubicBezTo>
                    <a:pt x="11" y="345"/>
                    <a:pt x="11" y="345"/>
                    <a:pt x="11" y="345"/>
                  </a:cubicBezTo>
                  <a:cubicBezTo>
                    <a:pt x="0" y="373"/>
                    <a:pt x="11" y="405"/>
                    <a:pt x="38" y="420"/>
                  </a:cubicBezTo>
                  <a:cubicBezTo>
                    <a:pt x="94" y="453"/>
                    <a:pt x="94" y="453"/>
                    <a:pt x="94" y="453"/>
                  </a:cubicBezTo>
                  <a:cubicBezTo>
                    <a:pt x="96" y="454"/>
                    <a:pt x="97" y="456"/>
                    <a:pt x="97" y="459"/>
                  </a:cubicBezTo>
                  <a:cubicBezTo>
                    <a:pt x="96" y="480"/>
                    <a:pt x="97" y="501"/>
                    <a:pt x="99" y="521"/>
                  </a:cubicBezTo>
                  <a:cubicBezTo>
                    <a:pt x="100" y="524"/>
                    <a:pt x="99" y="526"/>
                    <a:pt x="97" y="528"/>
                  </a:cubicBezTo>
                  <a:cubicBezTo>
                    <a:pt x="43" y="564"/>
                    <a:pt x="43" y="564"/>
                    <a:pt x="43" y="564"/>
                  </a:cubicBezTo>
                  <a:cubicBezTo>
                    <a:pt x="18" y="581"/>
                    <a:pt x="9" y="613"/>
                    <a:pt x="21" y="641"/>
                  </a:cubicBezTo>
                  <a:cubicBezTo>
                    <a:pt x="57" y="719"/>
                    <a:pt x="57" y="719"/>
                    <a:pt x="57" y="719"/>
                  </a:cubicBezTo>
                  <a:cubicBezTo>
                    <a:pt x="67" y="741"/>
                    <a:pt x="89" y="755"/>
                    <a:pt x="113" y="755"/>
                  </a:cubicBezTo>
                  <a:cubicBezTo>
                    <a:pt x="119" y="755"/>
                    <a:pt x="124" y="754"/>
                    <a:pt x="129" y="753"/>
                  </a:cubicBezTo>
                  <a:cubicBezTo>
                    <a:pt x="192" y="736"/>
                    <a:pt x="192" y="736"/>
                    <a:pt x="192" y="736"/>
                  </a:cubicBezTo>
                  <a:cubicBezTo>
                    <a:pt x="194" y="735"/>
                    <a:pt x="197" y="736"/>
                    <a:pt x="198" y="738"/>
                  </a:cubicBezTo>
                  <a:cubicBezTo>
                    <a:pt x="212" y="754"/>
                    <a:pt x="228" y="768"/>
                    <a:pt x="244" y="781"/>
                  </a:cubicBezTo>
                  <a:cubicBezTo>
                    <a:pt x="246" y="782"/>
                    <a:pt x="247" y="785"/>
                    <a:pt x="247" y="787"/>
                  </a:cubicBezTo>
                  <a:cubicBezTo>
                    <a:pt x="234" y="851"/>
                    <a:pt x="234" y="851"/>
                    <a:pt x="234" y="851"/>
                  </a:cubicBezTo>
                  <a:cubicBezTo>
                    <a:pt x="229" y="881"/>
                    <a:pt x="245" y="910"/>
                    <a:pt x="274" y="921"/>
                  </a:cubicBezTo>
                  <a:cubicBezTo>
                    <a:pt x="354" y="951"/>
                    <a:pt x="354" y="951"/>
                    <a:pt x="354" y="951"/>
                  </a:cubicBezTo>
                  <a:cubicBezTo>
                    <a:pt x="361" y="953"/>
                    <a:pt x="369" y="955"/>
                    <a:pt x="376" y="955"/>
                  </a:cubicBezTo>
                  <a:cubicBezTo>
                    <a:pt x="398" y="955"/>
                    <a:pt x="419" y="943"/>
                    <a:pt x="430" y="923"/>
                  </a:cubicBezTo>
                  <a:cubicBezTo>
                    <a:pt x="462" y="867"/>
                    <a:pt x="462" y="867"/>
                    <a:pt x="462" y="867"/>
                  </a:cubicBezTo>
                  <a:cubicBezTo>
                    <a:pt x="464" y="866"/>
                    <a:pt x="466" y="864"/>
                    <a:pt x="469" y="864"/>
                  </a:cubicBezTo>
                  <a:cubicBezTo>
                    <a:pt x="488" y="865"/>
                    <a:pt x="508" y="864"/>
                    <a:pt x="528" y="862"/>
                  </a:cubicBezTo>
                  <a:cubicBezTo>
                    <a:pt x="530" y="862"/>
                    <a:pt x="533" y="863"/>
                    <a:pt x="534" y="865"/>
                  </a:cubicBezTo>
                  <a:cubicBezTo>
                    <a:pt x="571" y="919"/>
                    <a:pt x="571" y="919"/>
                    <a:pt x="571" y="919"/>
                  </a:cubicBezTo>
                  <a:cubicBezTo>
                    <a:pt x="583" y="936"/>
                    <a:pt x="602" y="947"/>
                    <a:pt x="622" y="947"/>
                  </a:cubicBezTo>
                  <a:cubicBezTo>
                    <a:pt x="631" y="947"/>
                    <a:pt x="640" y="945"/>
                    <a:pt x="648" y="941"/>
                  </a:cubicBezTo>
                  <a:cubicBezTo>
                    <a:pt x="726" y="906"/>
                    <a:pt x="726" y="906"/>
                    <a:pt x="726" y="906"/>
                  </a:cubicBezTo>
                  <a:cubicBezTo>
                    <a:pt x="753" y="893"/>
                    <a:pt x="768" y="863"/>
                    <a:pt x="760" y="833"/>
                  </a:cubicBezTo>
                  <a:cubicBezTo>
                    <a:pt x="743" y="771"/>
                    <a:pt x="743" y="771"/>
                    <a:pt x="743" y="771"/>
                  </a:cubicBezTo>
                  <a:cubicBezTo>
                    <a:pt x="742" y="769"/>
                    <a:pt x="743" y="767"/>
                    <a:pt x="745" y="765"/>
                  </a:cubicBezTo>
                  <a:cubicBezTo>
                    <a:pt x="761" y="751"/>
                    <a:pt x="775" y="736"/>
                    <a:pt x="787" y="720"/>
                  </a:cubicBezTo>
                  <a:cubicBezTo>
                    <a:pt x="789" y="718"/>
                    <a:pt x="792" y="716"/>
                    <a:pt x="794" y="717"/>
                  </a:cubicBezTo>
                  <a:cubicBezTo>
                    <a:pt x="858" y="729"/>
                    <a:pt x="858" y="729"/>
                    <a:pt x="858" y="729"/>
                  </a:cubicBezTo>
                  <a:cubicBezTo>
                    <a:pt x="862" y="730"/>
                    <a:pt x="866" y="730"/>
                    <a:pt x="870" y="730"/>
                  </a:cubicBezTo>
                  <a:cubicBezTo>
                    <a:pt x="896" y="730"/>
                    <a:pt x="919" y="714"/>
                    <a:pt x="928" y="690"/>
                  </a:cubicBezTo>
                  <a:cubicBezTo>
                    <a:pt x="958" y="609"/>
                    <a:pt x="958" y="609"/>
                    <a:pt x="958" y="609"/>
                  </a:cubicBezTo>
                  <a:cubicBezTo>
                    <a:pt x="969" y="581"/>
                    <a:pt x="958" y="549"/>
                    <a:pt x="931" y="534"/>
                  </a:cubicBezTo>
                  <a:cubicBezTo>
                    <a:pt x="876" y="502"/>
                    <a:pt x="876" y="502"/>
                    <a:pt x="876" y="502"/>
                  </a:cubicBezTo>
                  <a:cubicBezTo>
                    <a:pt x="874" y="500"/>
                    <a:pt x="872" y="498"/>
                    <a:pt x="872" y="496"/>
                  </a:cubicBezTo>
                  <a:cubicBezTo>
                    <a:pt x="873" y="475"/>
                    <a:pt x="873" y="454"/>
                    <a:pt x="871" y="434"/>
                  </a:cubicBezTo>
                  <a:cubicBezTo>
                    <a:pt x="870" y="431"/>
                    <a:pt x="871" y="429"/>
                    <a:pt x="873" y="427"/>
                  </a:cubicBezTo>
                  <a:cubicBezTo>
                    <a:pt x="928" y="390"/>
                    <a:pt x="928" y="390"/>
                    <a:pt x="928" y="390"/>
                  </a:cubicBezTo>
                  <a:cubicBezTo>
                    <a:pt x="952" y="373"/>
                    <a:pt x="961" y="341"/>
                    <a:pt x="949" y="314"/>
                  </a:cubicBezTo>
                  <a:cubicBezTo>
                    <a:pt x="913" y="236"/>
                    <a:pt x="913" y="236"/>
                    <a:pt x="913" y="236"/>
                  </a:cubicBezTo>
                  <a:cubicBezTo>
                    <a:pt x="904" y="214"/>
                    <a:pt x="881" y="200"/>
                    <a:pt x="857" y="200"/>
                  </a:cubicBezTo>
                  <a:cubicBezTo>
                    <a:pt x="852" y="200"/>
                    <a:pt x="847" y="200"/>
                    <a:pt x="841" y="202"/>
                  </a:cubicBezTo>
                  <a:cubicBezTo>
                    <a:pt x="779" y="219"/>
                    <a:pt x="779" y="219"/>
                    <a:pt x="779" y="219"/>
                  </a:cubicBezTo>
                  <a:cubicBezTo>
                    <a:pt x="777" y="220"/>
                    <a:pt x="775" y="219"/>
                    <a:pt x="773" y="217"/>
                  </a:cubicBezTo>
                  <a:cubicBezTo>
                    <a:pt x="759" y="202"/>
                    <a:pt x="744" y="187"/>
                    <a:pt x="728" y="175"/>
                  </a:cubicBezTo>
                  <a:cubicBezTo>
                    <a:pt x="726" y="173"/>
                    <a:pt x="725" y="171"/>
                    <a:pt x="725" y="168"/>
                  </a:cubicBezTo>
                  <a:cubicBezTo>
                    <a:pt x="737" y="104"/>
                    <a:pt x="737" y="104"/>
                    <a:pt x="737" y="104"/>
                  </a:cubicBezTo>
                  <a:cubicBezTo>
                    <a:pt x="743" y="74"/>
                    <a:pt x="727" y="44"/>
                    <a:pt x="698" y="34"/>
                  </a:cubicBezTo>
                  <a:cubicBezTo>
                    <a:pt x="617" y="4"/>
                    <a:pt x="617" y="4"/>
                    <a:pt x="617" y="4"/>
                  </a:cubicBezTo>
                  <a:cubicBezTo>
                    <a:pt x="610" y="1"/>
                    <a:pt x="603" y="0"/>
                    <a:pt x="596" y="0"/>
                  </a:cubicBezTo>
                  <a:cubicBezTo>
                    <a:pt x="574" y="0"/>
                    <a:pt x="553" y="12"/>
                    <a:pt x="542" y="31"/>
                  </a:cubicBezTo>
                  <a:cubicBezTo>
                    <a:pt x="510" y="86"/>
                    <a:pt x="510" y="86"/>
                    <a:pt x="510" y="86"/>
                  </a:cubicBezTo>
                  <a:cubicBezTo>
                    <a:pt x="509" y="88"/>
                    <a:pt x="507" y="89"/>
                    <a:pt x="504" y="89"/>
                  </a:cubicBezTo>
                  <a:cubicBezTo>
                    <a:pt x="482" y="88"/>
                    <a:pt x="460" y="89"/>
                    <a:pt x="439" y="91"/>
                  </a:cubicBezTo>
                  <a:cubicBezTo>
                    <a:pt x="437" y="91"/>
                    <a:pt x="434" y="91"/>
                    <a:pt x="432" y="89"/>
                  </a:cubicBezTo>
                  <a:cubicBezTo>
                    <a:pt x="396" y="35"/>
                    <a:pt x="396" y="35"/>
                    <a:pt x="396" y="35"/>
                  </a:cubicBezTo>
                  <a:cubicBezTo>
                    <a:pt x="384" y="18"/>
                    <a:pt x="365" y="8"/>
                    <a:pt x="345" y="8"/>
                  </a:cubicBezTo>
                  <a:cubicBezTo>
                    <a:pt x="336" y="8"/>
                    <a:pt x="327" y="10"/>
                    <a:pt x="319" y="13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14" y="61"/>
                    <a:pt x="200" y="91"/>
                    <a:pt x="208" y="121"/>
                  </a:cubicBezTo>
                  <a:cubicBezTo>
                    <a:pt x="224" y="184"/>
                    <a:pt x="224" y="184"/>
                    <a:pt x="224" y="184"/>
                  </a:cubicBezTo>
                  <a:cubicBezTo>
                    <a:pt x="225" y="186"/>
                    <a:pt x="224" y="188"/>
                    <a:pt x="222" y="190"/>
                  </a:cubicBezTo>
                  <a:cubicBezTo>
                    <a:pt x="208" y="204"/>
                    <a:pt x="193" y="219"/>
                    <a:pt x="181" y="236"/>
                  </a:cubicBezTo>
                  <a:close/>
                  <a:moveTo>
                    <a:pt x="226" y="272"/>
                  </a:moveTo>
                  <a:cubicBezTo>
                    <a:pt x="237" y="258"/>
                    <a:pt x="249" y="244"/>
                    <a:pt x="262" y="233"/>
                  </a:cubicBezTo>
                  <a:cubicBezTo>
                    <a:pt x="280" y="217"/>
                    <a:pt x="288" y="192"/>
                    <a:pt x="281" y="169"/>
                  </a:cubicBezTo>
                  <a:cubicBezTo>
                    <a:pt x="265" y="106"/>
                    <a:pt x="265" y="106"/>
                    <a:pt x="265" y="106"/>
                  </a:cubicBezTo>
                  <a:cubicBezTo>
                    <a:pt x="264" y="104"/>
                    <a:pt x="265" y="102"/>
                    <a:pt x="267" y="101"/>
                  </a:cubicBezTo>
                  <a:cubicBezTo>
                    <a:pt x="344" y="66"/>
                    <a:pt x="344" y="66"/>
                    <a:pt x="344" y="66"/>
                  </a:cubicBezTo>
                  <a:cubicBezTo>
                    <a:pt x="345" y="66"/>
                    <a:pt x="345" y="66"/>
                    <a:pt x="346" y="66"/>
                  </a:cubicBezTo>
                  <a:cubicBezTo>
                    <a:pt x="347" y="66"/>
                    <a:pt x="348" y="66"/>
                    <a:pt x="349" y="67"/>
                  </a:cubicBezTo>
                  <a:cubicBezTo>
                    <a:pt x="386" y="121"/>
                    <a:pt x="386" y="121"/>
                    <a:pt x="386" y="121"/>
                  </a:cubicBezTo>
                  <a:cubicBezTo>
                    <a:pt x="399" y="141"/>
                    <a:pt x="423" y="152"/>
                    <a:pt x="447" y="149"/>
                  </a:cubicBezTo>
                  <a:cubicBezTo>
                    <a:pt x="465" y="147"/>
                    <a:pt x="483" y="146"/>
                    <a:pt x="501" y="147"/>
                  </a:cubicBezTo>
                  <a:cubicBezTo>
                    <a:pt x="526" y="149"/>
                    <a:pt x="549" y="136"/>
                    <a:pt x="561" y="115"/>
                  </a:cubicBezTo>
                  <a:cubicBezTo>
                    <a:pt x="593" y="60"/>
                    <a:pt x="593" y="60"/>
                    <a:pt x="593" y="60"/>
                  </a:cubicBezTo>
                  <a:cubicBezTo>
                    <a:pt x="594" y="58"/>
                    <a:pt x="596" y="58"/>
                    <a:pt x="598" y="58"/>
                  </a:cubicBezTo>
                  <a:cubicBezTo>
                    <a:pt x="679" y="88"/>
                    <a:pt x="679" y="88"/>
                    <a:pt x="679" y="88"/>
                  </a:cubicBezTo>
                  <a:cubicBezTo>
                    <a:pt x="680" y="89"/>
                    <a:pt x="681" y="91"/>
                    <a:pt x="681" y="93"/>
                  </a:cubicBezTo>
                  <a:cubicBezTo>
                    <a:pt x="669" y="157"/>
                    <a:pt x="669" y="157"/>
                    <a:pt x="669" y="157"/>
                  </a:cubicBezTo>
                  <a:cubicBezTo>
                    <a:pt x="664" y="181"/>
                    <a:pt x="673" y="205"/>
                    <a:pt x="692" y="220"/>
                  </a:cubicBezTo>
                  <a:cubicBezTo>
                    <a:pt x="706" y="231"/>
                    <a:pt x="719" y="243"/>
                    <a:pt x="730" y="256"/>
                  </a:cubicBezTo>
                  <a:cubicBezTo>
                    <a:pt x="743" y="270"/>
                    <a:pt x="760" y="277"/>
                    <a:pt x="778" y="277"/>
                  </a:cubicBezTo>
                  <a:cubicBezTo>
                    <a:pt x="784" y="277"/>
                    <a:pt x="790" y="277"/>
                    <a:pt x="796" y="275"/>
                  </a:cubicBezTo>
                  <a:cubicBezTo>
                    <a:pt x="857" y="258"/>
                    <a:pt x="857" y="258"/>
                    <a:pt x="857" y="258"/>
                  </a:cubicBezTo>
                  <a:cubicBezTo>
                    <a:pt x="858" y="258"/>
                    <a:pt x="860" y="258"/>
                    <a:pt x="862" y="260"/>
                  </a:cubicBezTo>
                  <a:cubicBezTo>
                    <a:pt x="897" y="338"/>
                    <a:pt x="897" y="338"/>
                    <a:pt x="897" y="338"/>
                  </a:cubicBezTo>
                  <a:cubicBezTo>
                    <a:pt x="898" y="339"/>
                    <a:pt x="897" y="342"/>
                    <a:pt x="896" y="343"/>
                  </a:cubicBezTo>
                  <a:cubicBezTo>
                    <a:pt x="841" y="379"/>
                    <a:pt x="841" y="379"/>
                    <a:pt x="841" y="379"/>
                  </a:cubicBezTo>
                  <a:cubicBezTo>
                    <a:pt x="822" y="393"/>
                    <a:pt x="811" y="416"/>
                    <a:pt x="814" y="440"/>
                  </a:cubicBezTo>
                  <a:cubicBezTo>
                    <a:pt x="816" y="458"/>
                    <a:pt x="816" y="475"/>
                    <a:pt x="815" y="493"/>
                  </a:cubicBezTo>
                  <a:cubicBezTo>
                    <a:pt x="814" y="517"/>
                    <a:pt x="826" y="540"/>
                    <a:pt x="847" y="553"/>
                  </a:cubicBezTo>
                  <a:cubicBezTo>
                    <a:pt x="903" y="585"/>
                    <a:pt x="903" y="585"/>
                    <a:pt x="903" y="585"/>
                  </a:cubicBezTo>
                  <a:cubicBezTo>
                    <a:pt x="904" y="586"/>
                    <a:pt x="905" y="587"/>
                    <a:pt x="904" y="590"/>
                  </a:cubicBezTo>
                  <a:cubicBezTo>
                    <a:pt x="874" y="670"/>
                    <a:pt x="874" y="670"/>
                    <a:pt x="874" y="670"/>
                  </a:cubicBezTo>
                  <a:cubicBezTo>
                    <a:pt x="874" y="672"/>
                    <a:pt x="872" y="673"/>
                    <a:pt x="870" y="673"/>
                  </a:cubicBezTo>
                  <a:cubicBezTo>
                    <a:pt x="805" y="661"/>
                    <a:pt x="805" y="661"/>
                    <a:pt x="805" y="661"/>
                  </a:cubicBezTo>
                  <a:cubicBezTo>
                    <a:pt x="801" y="660"/>
                    <a:pt x="797" y="659"/>
                    <a:pt x="793" y="659"/>
                  </a:cubicBezTo>
                  <a:cubicBezTo>
                    <a:pt x="774" y="659"/>
                    <a:pt x="755" y="668"/>
                    <a:pt x="743" y="684"/>
                  </a:cubicBezTo>
                  <a:cubicBezTo>
                    <a:pt x="732" y="698"/>
                    <a:pt x="720" y="710"/>
                    <a:pt x="707" y="723"/>
                  </a:cubicBezTo>
                  <a:cubicBezTo>
                    <a:pt x="688" y="739"/>
                    <a:pt x="681" y="764"/>
                    <a:pt x="688" y="787"/>
                  </a:cubicBezTo>
                  <a:cubicBezTo>
                    <a:pt x="704" y="849"/>
                    <a:pt x="704" y="849"/>
                    <a:pt x="704" y="849"/>
                  </a:cubicBezTo>
                  <a:cubicBezTo>
                    <a:pt x="705" y="851"/>
                    <a:pt x="704" y="853"/>
                    <a:pt x="702" y="853"/>
                  </a:cubicBezTo>
                  <a:cubicBezTo>
                    <a:pt x="624" y="889"/>
                    <a:pt x="624" y="889"/>
                    <a:pt x="624" y="889"/>
                  </a:cubicBezTo>
                  <a:cubicBezTo>
                    <a:pt x="624" y="889"/>
                    <a:pt x="624" y="889"/>
                    <a:pt x="623" y="889"/>
                  </a:cubicBezTo>
                  <a:cubicBezTo>
                    <a:pt x="622" y="889"/>
                    <a:pt x="621" y="889"/>
                    <a:pt x="620" y="888"/>
                  </a:cubicBezTo>
                  <a:cubicBezTo>
                    <a:pt x="583" y="833"/>
                    <a:pt x="583" y="833"/>
                    <a:pt x="583" y="833"/>
                  </a:cubicBezTo>
                  <a:cubicBezTo>
                    <a:pt x="569" y="814"/>
                    <a:pt x="546" y="803"/>
                    <a:pt x="522" y="805"/>
                  </a:cubicBezTo>
                  <a:cubicBezTo>
                    <a:pt x="505" y="807"/>
                    <a:pt x="488" y="808"/>
                    <a:pt x="472" y="807"/>
                  </a:cubicBezTo>
                  <a:cubicBezTo>
                    <a:pt x="447" y="806"/>
                    <a:pt x="424" y="819"/>
                    <a:pt x="412" y="839"/>
                  </a:cubicBezTo>
                  <a:cubicBezTo>
                    <a:pt x="380" y="895"/>
                    <a:pt x="380" y="895"/>
                    <a:pt x="380" y="895"/>
                  </a:cubicBezTo>
                  <a:cubicBezTo>
                    <a:pt x="379" y="897"/>
                    <a:pt x="377" y="898"/>
                    <a:pt x="375" y="897"/>
                  </a:cubicBezTo>
                  <a:cubicBezTo>
                    <a:pt x="294" y="867"/>
                    <a:pt x="294" y="867"/>
                    <a:pt x="294" y="867"/>
                  </a:cubicBezTo>
                  <a:cubicBezTo>
                    <a:pt x="292" y="867"/>
                    <a:pt x="291" y="864"/>
                    <a:pt x="292" y="863"/>
                  </a:cubicBezTo>
                  <a:cubicBezTo>
                    <a:pt x="304" y="799"/>
                    <a:pt x="304" y="799"/>
                    <a:pt x="304" y="799"/>
                  </a:cubicBezTo>
                  <a:cubicBezTo>
                    <a:pt x="308" y="775"/>
                    <a:pt x="299" y="751"/>
                    <a:pt x="280" y="736"/>
                  </a:cubicBezTo>
                  <a:cubicBezTo>
                    <a:pt x="266" y="725"/>
                    <a:pt x="253" y="713"/>
                    <a:pt x="241" y="700"/>
                  </a:cubicBezTo>
                  <a:cubicBezTo>
                    <a:pt x="229" y="686"/>
                    <a:pt x="212" y="679"/>
                    <a:pt x="193" y="679"/>
                  </a:cubicBezTo>
                  <a:cubicBezTo>
                    <a:pt x="188" y="679"/>
                    <a:pt x="182" y="679"/>
                    <a:pt x="177" y="681"/>
                  </a:cubicBezTo>
                  <a:cubicBezTo>
                    <a:pt x="114" y="698"/>
                    <a:pt x="114" y="698"/>
                    <a:pt x="114" y="698"/>
                  </a:cubicBezTo>
                  <a:cubicBezTo>
                    <a:pt x="112" y="698"/>
                    <a:pt x="111" y="698"/>
                    <a:pt x="109" y="696"/>
                  </a:cubicBezTo>
                  <a:cubicBezTo>
                    <a:pt x="74" y="618"/>
                    <a:pt x="74" y="618"/>
                    <a:pt x="74" y="618"/>
                  </a:cubicBezTo>
                  <a:cubicBezTo>
                    <a:pt x="73" y="616"/>
                    <a:pt x="74" y="614"/>
                    <a:pt x="75" y="613"/>
                  </a:cubicBezTo>
                  <a:cubicBezTo>
                    <a:pt x="129" y="577"/>
                    <a:pt x="129" y="577"/>
                    <a:pt x="129" y="577"/>
                  </a:cubicBezTo>
                  <a:cubicBezTo>
                    <a:pt x="149" y="563"/>
                    <a:pt x="160" y="539"/>
                    <a:pt x="157" y="515"/>
                  </a:cubicBezTo>
                  <a:cubicBezTo>
                    <a:pt x="155" y="498"/>
                    <a:pt x="154" y="480"/>
                    <a:pt x="155" y="463"/>
                  </a:cubicBezTo>
                  <a:cubicBezTo>
                    <a:pt x="156" y="438"/>
                    <a:pt x="144" y="416"/>
                    <a:pt x="123" y="404"/>
                  </a:cubicBezTo>
                  <a:cubicBezTo>
                    <a:pt x="67" y="371"/>
                    <a:pt x="67" y="371"/>
                    <a:pt x="67" y="371"/>
                  </a:cubicBezTo>
                  <a:cubicBezTo>
                    <a:pt x="65" y="371"/>
                    <a:pt x="64" y="369"/>
                    <a:pt x="65" y="366"/>
                  </a:cubicBezTo>
                  <a:cubicBezTo>
                    <a:pt x="95" y="287"/>
                    <a:pt x="95" y="287"/>
                    <a:pt x="95" y="287"/>
                  </a:cubicBezTo>
                  <a:cubicBezTo>
                    <a:pt x="96" y="285"/>
                    <a:pt x="97" y="284"/>
                    <a:pt x="99" y="284"/>
                  </a:cubicBezTo>
                  <a:cubicBezTo>
                    <a:pt x="99" y="284"/>
                    <a:pt x="99" y="284"/>
                    <a:pt x="99" y="284"/>
                  </a:cubicBezTo>
                  <a:cubicBezTo>
                    <a:pt x="163" y="296"/>
                    <a:pt x="163" y="296"/>
                    <a:pt x="163" y="296"/>
                  </a:cubicBezTo>
                  <a:cubicBezTo>
                    <a:pt x="167" y="297"/>
                    <a:pt x="171" y="297"/>
                    <a:pt x="175" y="297"/>
                  </a:cubicBezTo>
                  <a:cubicBezTo>
                    <a:pt x="195" y="296"/>
                    <a:pt x="214" y="287"/>
                    <a:pt x="226" y="272"/>
                  </a:cubicBezTo>
                  <a:close/>
                  <a:moveTo>
                    <a:pt x="226" y="272"/>
                  </a:moveTo>
                  <a:cubicBezTo>
                    <a:pt x="226" y="272"/>
                    <a:pt x="226" y="272"/>
                    <a:pt x="226" y="27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308"/>
            <p:cNvSpPr>
              <a:spLocks noEditPoints="1"/>
            </p:cNvSpPr>
            <p:nvPr/>
          </p:nvSpPr>
          <p:spPr bwMode="auto">
            <a:xfrm>
              <a:off x="12647613" y="5133975"/>
              <a:ext cx="1831975" cy="1609725"/>
            </a:xfrm>
            <a:custGeom>
              <a:avLst/>
              <a:gdLst>
                <a:gd name="T0" fmla="*/ 147 w 418"/>
                <a:gd name="T1" fmla="*/ 360 h 371"/>
                <a:gd name="T2" fmla="*/ 209 w 418"/>
                <a:gd name="T3" fmla="*/ 371 h 371"/>
                <a:gd name="T4" fmla="*/ 384 w 418"/>
                <a:gd name="T5" fmla="*/ 248 h 371"/>
                <a:gd name="T6" fmla="*/ 271 w 418"/>
                <a:gd name="T7" fmla="*/ 11 h 371"/>
                <a:gd name="T8" fmla="*/ 209 w 418"/>
                <a:gd name="T9" fmla="*/ 0 h 371"/>
                <a:gd name="T10" fmla="*/ 34 w 418"/>
                <a:gd name="T11" fmla="*/ 123 h 371"/>
                <a:gd name="T12" fmla="*/ 147 w 418"/>
                <a:gd name="T13" fmla="*/ 360 h 371"/>
                <a:gd name="T14" fmla="*/ 89 w 418"/>
                <a:gd name="T15" fmla="*/ 143 h 371"/>
                <a:gd name="T16" fmla="*/ 209 w 418"/>
                <a:gd name="T17" fmla="*/ 58 h 371"/>
                <a:gd name="T18" fmla="*/ 252 w 418"/>
                <a:gd name="T19" fmla="*/ 65 h 371"/>
                <a:gd name="T20" fmla="*/ 329 w 418"/>
                <a:gd name="T21" fmla="*/ 228 h 371"/>
                <a:gd name="T22" fmla="*/ 209 w 418"/>
                <a:gd name="T23" fmla="*/ 313 h 371"/>
                <a:gd name="T24" fmla="*/ 166 w 418"/>
                <a:gd name="T25" fmla="*/ 306 h 371"/>
                <a:gd name="T26" fmla="*/ 89 w 418"/>
                <a:gd name="T27" fmla="*/ 143 h 371"/>
                <a:gd name="T28" fmla="*/ 89 w 418"/>
                <a:gd name="T29" fmla="*/ 143 h 371"/>
                <a:gd name="T30" fmla="*/ 89 w 418"/>
                <a:gd name="T31" fmla="*/ 143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8" h="371">
                  <a:moveTo>
                    <a:pt x="147" y="360"/>
                  </a:moveTo>
                  <a:cubicBezTo>
                    <a:pt x="167" y="368"/>
                    <a:pt x="188" y="371"/>
                    <a:pt x="209" y="371"/>
                  </a:cubicBezTo>
                  <a:cubicBezTo>
                    <a:pt x="287" y="371"/>
                    <a:pt x="357" y="322"/>
                    <a:pt x="384" y="248"/>
                  </a:cubicBezTo>
                  <a:cubicBezTo>
                    <a:pt x="418" y="152"/>
                    <a:pt x="367" y="45"/>
                    <a:pt x="271" y="11"/>
                  </a:cubicBezTo>
                  <a:cubicBezTo>
                    <a:pt x="251" y="4"/>
                    <a:pt x="230" y="0"/>
                    <a:pt x="209" y="0"/>
                  </a:cubicBezTo>
                  <a:cubicBezTo>
                    <a:pt x="131" y="0"/>
                    <a:pt x="60" y="49"/>
                    <a:pt x="34" y="123"/>
                  </a:cubicBezTo>
                  <a:cubicBezTo>
                    <a:pt x="0" y="220"/>
                    <a:pt x="50" y="326"/>
                    <a:pt x="147" y="360"/>
                  </a:cubicBezTo>
                  <a:close/>
                  <a:moveTo>
                    <a:pt x="89" y="143"/>
                  </a:moveTo>
                  <a:cubicBezTo>
                    <a:pt x="107" y="92"/>
                    <a:pt x="155" y="58"/>
                    <a:pt x="209" y="58"/>
                  </a:cubicBezTo>
                  <a:cubicBezTo>
                    <a:pt x="223" y="58"/>
                    <a:pt x="238" y="61"/>
                    <a:pt x="252" y="65"/>
                  </a:cubicBezTo>
                  <a:cubicBezTo>
                    <a:pt x="318" y="89"/>
                    <a:pt x="353" y="162"/>
                    <a:pt x="329" y="228"/>
                  </a:cubicBezTo>
                  <a:cubicBezTo>
                    <a:pt x="311" y="279"/>
                    <a:pt x="263" y="313"/>
                    <a:pt x="209" y="313"/>
                  </a:cubicBezTo>
                  <a:cubicBezTo>
                    <a:pt x="195" y="313"/>
                    <a:pt x="180" y="311"/>
                    <a:pt x="166" y="306"/>
                  </a:cubicBezTo>
                  <a:cubicBezTo>
                    <a:pt x="100" y="282"/>
                    <a:pt x="65" y="209"/>
                    <a:pt x="89" y="143"/>
                  </a:cubicBezTo>
                  <a:close/>
                  <a:moveTo>
                    <a:pt x="89" y="143"/>
                  </a:moveTo>
                  <a:cubicBezTo>
                    <a:pt x="89" y="143"/>
                    <a:pt x="89" y="143"/>
                    <a:pt x="89" y="1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17" name="Group 216"/>
          <p:cNvGrpSpPr>
            <a:grpSpLocks noChangeAspect="1"/>
          </p:cNvGrpSpPr>
          <p:nvPr/>
        </p:nvGrpSpPr>
        <p:grpSpPr>
          <a:xfrm>
            <a:off x="2851909" y="4997923"/>
            <a:ext cx="434691" cy="426720"/>
            <a:chOff x="9834563" y="2674938"/>
            <a:chExt cx="6926262" cy="6799262"/>
          </a:xfrm>
        </p:grpSpPr>
        <p:sp>
          <p:nvSpPr>
            <p:cNvPr id="218" name="Freeform 312"/>
            <p:cNvSpPr>
              <a:spLocks noEditPoints="1"/>
            </p:cNvSpPr>
            <p:nvPr/>
          </p:nvSpPr>
          <p:spPr bwMode="auto">
            <a:xfrm>
              <a:off x="12831763" y="2801938"/>
              <a:ext cx="3802062" cy="3763963"/>
            </a:xfrm>
            <a:custGeom>
              <a:avLst/>
              <a:gdLst>
                <a:gd name="T0" fmla="*/ 36 w 867"/>
                <a:gd name="T1" fmla="*/ 502 h 867"/>
                <a:gd name="T2" fmla="*/ 93 w 867"/>
                <a:gd name="T3" fmla="*/ 502 h 867"/>
                <a:gd name="T4" fmla="*/ 145 w 867"/>
                <a:gd name="T5" fmla="*/ 626 h 867"/>
                <a:gd name="T6" fmla="*/ 105 w 867"/>
                <a:gd name="T7" fmla="*/ 666 h 867"/>
                <a:gd name="T8" fmla="*/ 105 w 867"/>
                <a:gd name="T9" fmla="*/ 719 h 867"/>
                <a:gd name="T10" fmla="*/ 148 w 867"/>
                <a:gd name="T11" fmla="*/ 762 h 867"/>
                <a:gd name="T12" fmla="*/ 201 w 867"/>
                <a:gd name="T13" fmla="*/ 762 h 867"/>
                <a:gd name="T14" fmla="*/ 241 w 867"/>
                <a:gd name="T15" fmla="*/ 722 h 867"/>
                <a:gd name="T16" fmla="*/ 365 w 867"/>
                <a:gd name="T17" fmla="*/ 774 h 867"/>
                <a:gd name="T18" fmla="*/ 365 w 867"/>
                <a:gd name="T19" fmla="*/ 831 h 867"/>
                <a:gd name="T20" fmla="*/ 402 w 867"/>
                <a:gd name="T21" fmla="*/ 867 h 867"/>
                <a:gd name="T22" fmla="*/ 464 w 867"/>
                <a:gd name="T23" fmla="*/ 867 h 867"/>
                <a:gd name="T24" fmla="*/ 501 w 867"/>
                <a:gd name="T25" fmla="*/ 831 h 867"/>
                <a:gd name="T26" fmla="*/ 501 w 867"/>
                <a:gd name="T27" fmla="*/ 774 h 867"/>
                <a:gd name="T28" fmla="*/ 625 w 867"/>
                <a:gd name="T29" fmla="*/ 722 h 867"/>
                <a:gd name="T30" fmla="*/ 666 w 867"/>
                <a:gd name="T31" fmla="*/ 762 h 867"/>
                <a:gd name="T32" fmla="*/ 718 w 867"/>
                <a:gd name="T33" fmla="*/ 762 h 867"/>
                <a:gd name="T34" fmla="*/ 762 w 867"/>
                <a:gd name="T35" fmla="*/ 719 h 867"/>
                <a:gd name="T36" fmla="*/ 762 w 867"/>
                <a:gd name="T37" fmla="*/ 666 h 867"/>
                <a:gd name="T38" fmla="*/ 721 w 867"/>
                <a:gd name="T39" fmla="*/ 626 h 867"/>
                <a:gd name="T40" fmla="*/ 773 w 867"/>
                <a:gd name="T41" fmla="*/ 502 h 867"/>
                <a:gd name="T42" fmla="*/ 830 w 867"/>
                <a:gd name="T43" fmla="*/ 502 h 867"/>
                <a:gd name="T44" fmla="*/ 867 w 867"/>
                <a:gd name="T45" fmla="*/ 465 h 867"/>
                <a:gd name="T46" fmla="*/ 867 w 867"/>
                <a:gd name="T47" fmla="*/ 403 h 867"/>
                <a:gd name="T48" fmla="*/ 830 w 867"/>
                <a:gd name="T49" fmla="*/ 366 h 867"/>
                <a:gd name="T50" fmla="*/ 773 w 867"/>
                <a:gd name="T51" fmla="*/ 366 h 867"/>
                <a:gd name="T52" fmla="*/ 721 w 867"/>
                <a:gd name="T53" fmla="*/ 242 h 867"/>
                <a:gd name="T54" fmla="*/ 762 w 867"/>
                <a:gd name="T55" fmla="*/ 201 h 867"/>
                <a:gd name="T56" fmla="*/ 762 w 867"/>
                <a:gd name="T57" fmla="*/ 149 h 867"/>
                <a:gd name="T58" fmla="*/ 718 w 867"/>
                <a:gd name="T59" fmla="*/ 105 h 867"/>
                <a:gd name="T60" fmla="*/ 665 w 867"/>
                <a:gd name="T61" fmla="*/ 105 h 867"/>
                <a:gd name="T62" fmla="*/ 625 w 867"/>
                <a:gd name="T63" fmla="*/ 146 h 867"/>
                <a:gd name="T64" fmla="*/ 501 w 867"/>
                <a:gd name="T65" fmla="*/ 94 h 867"/>
                <a:gd name="T66" fmla="*/ 501 w 867"/>
                <a:gd name="T67" fmla="*/ 37 h 867"/>
                <a:gd name="T68" fmla="*/ 464 w 867"/>
                <a:gd name="T69" fmla="*/ 0 h 867"/>
                <a:gd name="T70" fmla="*/ 402 w 867"/>
                <a:gd name="T71" fmla="*/ 0 h 867"/>
                <a:gd name="T72" fmla="*/ 365 w 867"/>
                <a:gd name="T73" fmla="*/ 37 h 867"/>
                <a:gd name="T74" fmla="*/ 365 w 867"/>
                <a:gd name="T75" fmla="*/ 94 h 867"/>
                <a:gd name="T76" fmla="*/ 241 w 867"/>
                <a:gd name="T77" fmla="*/ 146 h 867"/>
                <a:gd name="T78" fmla="*/ 201 w 867"/>
                <a:gd name="T79" fmla="*/ 105 h 867"/>
                <a:gd name="T80" fmla="*/ 148 w 867"/>
                <a:gd name="T81" fmla="*/ 105 h 867"/>
                <a:gd name="T82" fmla="*/ 105 w 867"/>
                <a:gd name="T83" fmla="*/ 149 h 867"/>
                <a:gd name="T84" fmla="*/ 105 w 867"/>
                <a:gd name="T85" fmla="*/ 201 h 867"/>
                <a:gd name="T86" fmla="*/ 145 w 867"/>
                <a:gd name="T87" fmla="*/ 242 h 867"/>
                <a:gd name="T88" fmla="*/ 93 w 867"/>
                <a:gd name="T89" fmla="*/ 366 h 867"/>
                <a:gd name="T90" fmla="*/ 36 w 867"/>
                <a:gd name="T91" fmla="*/ 366 h 867"/>
                <a:gd name="T92" fmla="*/ 0 w 867"/>
                <a:gd name="T93" fmla="*/ 403 h 867"/>
                <a:gd name="T94" fmla="*/ 0 w 867"/>
                <a:gd name="T95" fmla="*/ 465 h 867"/>
                <a:gd name="T96" fmla="*/ 36 w 867"/>
                <a:gd name="T97" fmla="*/ 502 h 867"/>
                <a:gd name="T98" fmla="*/ 433 w 867"/>
                <a:gd name="T99" fmla="*/ 277 h 867"/>
                <a:gd name="T100" fmla="*/ 590 w 867"/>
                <a:gd name="T101" fmla="*/ 434 h 867"/>
                <a:gd name="T102" fmla="*/ 433 w 867"/>
                <a:gd name="T103" fmla="*/ 591 h 867"/>
                <a:gd name="T104" fmla="*/ 276 w 867"/>
                <a:gd name="T105" fmla="*/ 434 h 867"/>
                <a:gd name="T106" fmla="*/ 433 w 867"/>
                <a:gd name="T107" fmla="*/ 277 h 867"/>
                <a:gd name="T108" fmla="*/ 433 w 867"/>
                <a:gd name="T109" fmla="*/ 277 h 867"/>
                <a:gd name="T110" fmla="*/ 433 w 867"/>
                <a:gd name="T111" fmla="*/ 277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867">
                  <a:moveTo>
                    <a:pt x="36" y="502"/>
                  </a:moveTo>
                  <a:cubicBezTo>
                    <a:pt x="93" y="502"/>
                    <a:pt x="93" y="502"/>
                    <a:pt x="93" y="502"/>
                  </a:cubicBezTo>
                  <a:cubicBezTo>
                    <a:pt x="102" y="547"/>
                    <a:pt x="120" y="589"/>
                    <a:pt x="145" y="626"/>
                  </a:cubicBezTo>
                  <a:cubicBezTo>
                    <a:pt x="105" y="666"/>
                    <a:pt x="105" y="666"/>
                    <a:pt x="105" y="666"/>
                  </a:cubicBezTo>
                  <a:cubicBezTo>
                    <a:pt x="90" y="681"/>
                    <a:pt x="90" y="704"/>
                    <a:pt x="105" y="719"/>
                  </a:cubicBezTo>
                  <a:cubicBezTo>
                    <a:pt x="148" y="762"/>
                    <a:pt x="148" y="762"/>
                    <a:pt x="148" y="762"/>
                  </a:cubicBezTo>
                  <a:cubicBezTo>
                    <a:pt x="163" y="777"/>
                    <a:pt x="186" y="777"/>
                    <a:pt x="201" y="762"/>
                  </a:cubicBezTo>
                  <a:cubicBezTo>
                    <a:pt x="241" y="722"/>
                    <a:pt x="241" y="722"/>
                    <a:pt x="241" y="722"/>
                  </a:cubicBezTo>
                  <a:cubicBezTo>
                    <a:pt x="278" y="747"/>
                    <a:pt x="320" y="765"/>
                    <a:pt x="365" y="774"/>
                  </a:cubicBezTo>
                  <a:cubicBezTo>
                    <a:pt x="365" y="831"/>
                    <a:pt x="365" y="831"/>
                    <a:pt x="365" y="831"/>
                  </a:cubicBezTo>
                  <a:cubicBezTo>
                    <a:pt x="365" y="851"/>
                    <a:pt x="382" y="867"/>
                    <a:pt x="402" y="867"/>
                  </a:cubicBezTo>
                  <a:cubicBezTo>
                    <a:pt x="464" y="867"/>
                    <a:pt x="464" y="867"/>
                    <a:pt x="464" y="867"/>
                  </a:cubicBezTo>
                  <a:cubicBezTo>
                    <a:pt x="485" y="867"/>
                    <a:pt x="501" y="851"/>
                    <a:pt x="501" y="831"/>
                  </a:cubicBezTo>
                  <a:cubicBezTo>
                    <a:pt x="501" y="774"/>
                    <a:pt x="501" y="774"/>
                    <a:pt x="501" y="774"/>
                  </a:cubicBezTo>
                  <a:cubicBezTo>
                    <a:pt x="546" y="765"/>
                    <a:pt x="588" y="747"/>
                    <a:pt x="625" y="722"/>
                  </a:cubicBezTo>
                  <a:cubicBezTo>
                    <a:pt x="666" y="762"/>
                    <a:pt x="666" y="762"/>
                    <a:pt x="666" y="762"/>
                  </a:cubicBezTo>
                  <a:cubicBezTo>
                    <a:pt x="680" y="777"/>
                    <a:pt x="704" y="777"/>
                    <a:pt x="718" y="762"/>
                  </a:cubicBezTo>
                  <a:cubicBezTo>
                    <a:pt x="762" y="719"/>
                    <a:pt x="762" y="719"/>
                    <a:pt x="762" y="719"/>
                  </a:cubicBezTo>
                  <a:cubicBezTo>
                    <a:pt x="776" y="704"/>
                    <a:pt x="776" y="681"/>
                    <a:pt x="762" y="666"/>
                  </a:cubicBezTo>
                  <a:cubicBezTo>
                    <a:pt x="721" y="626"/>
                    <a:pt x="721" y="626"/>
                    <a:pt x="721" y="626"/>
                  </a:cubicBezTo>
                  <a:cubicBezTo>
                    <a:pt x="746" y="589"/>
                    <a:pt x="764" y="547"/>
                    <a:pt x="773" y="502"/>
                  </a:cubicBezTo>
                  <a:cubicBezTo>
                    <a:pt x="830" y="502"/>
                    <a:pt x="830" y="502"/>
                    <a:pt x="830" y="502"/>
                  </a:cubicBezTo>
                  <a:cubicBezTo>
                    <a:pt x="850" y="502"/>
                    <a:pt x="867" y="485"/>
                    <a:pt x="867" y="465"/>
                  </a:cubicBezTo>
                  <a:cubicBezTo>
                    <a:pt x="867" y="403"/>
                    <a:pt x="867" y="403"/>
                    <a:pt x="867" y="403"/>
                  </a:cubicBezTo>
                  <a:cubicBezTo>
                    <a:pt x="867" y="383"/>
                    <a:pt x="850" y="366"/>
                    <a:pt x="830" y="366"/>
                  </a:cubicBezTo>
                  <a:cubicBezTo>
                    <a:pt x="773" y="366"/>
                    <a:pt x="773" y="366"/>
                    <a:pt x="773" y="366"/>
                  </a:cubicBezTo>
                  <a:cubicBezTo>
                    <a:pt x="764" y="321"/>
                    <a:pt x="746" y="279"/>
                    <a:pt x="721" y="242"/>
                  </a:cubicBezTo>
                  <a:cubicBezTo>
                    <a:pt x="762" y="201"/>
                    <a:pt x="762" y="201"/>
                    <a:pt x="762" y="201"/>
                  </a:cubicBezTo>
                  <a:cubicBezTo>
                    <a:pt x="776" y="187"/>
                    <a:pt x="776" y="164"/>
                    <a:pt x="762" y="149"/>
                  </a:cubicBezTo>
                  <a:cubicBezTo>
                    <a:pt x="718" y="105"/>
                    <a:pt x="718" y="105"/>
                    <a:pt x="718" y="105"/>
                  </a:cubicBezTo>
                  <a:cubicBezTo>
                    <a:pt x="703" y="91"/>
                    <a:pt x="680" y="91"/>
                    <a:pt x="665" y="105"/>
                  </a:cubicBezTo>
                  <a:cubicBezTo>
                    <a:pt x="625" y="146"/>
                    <a:pt x="625" y="146"/>
                    <a:pt x="625" y="146"/>
                  </a:cubicBezTo>
                  <a:cubicBezTo>
                    <a:pt x="588" y="121"/>
                    <a:pt x="546" y="103"/>
                    <a:pt x="501" y="94"/>
                  </a:cubicBezTo>
                  <a:cubicBezTo>
                    <a:pt x="501" y="37"/>
                    <a:pt x="501" y="37"/>
                    <a:pt x="501" y="37"/>
                  </a:cubicBezTo>
                  <a:cubicBezTo>
                    <a:pt x="501" y="17"/>
                    <a:pt x="484" y="0"/>
                    <a:pt x="464" y="0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81" y="0"/>
                    <a:pt x="365" y="17"/>
                    <a:pt x="365" y="37"/>
                  </a:cubicBezTo>
                  <a:cubicBezTo>
                    <a:pt x="365" y="94"/>
                    <a:pt x="365" y="94"/>
                    <a:pt x="365" y="94"/>
                  </a:cubicBezTo>
                  <a:cubicBezTo>
                    <a:pt x="320" y="103"/>
                    <a:pt x="278" y="121"/>
                    <a:pt x="241" y="146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186" y="91"/>
                    <a:pt x="163" y="91"/>
                    <a:pt x="148" y="105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90" y="164"/>
                    <a:pt x="90" y="187"/>
                    <a:pt x="105" y="201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20" y="279"/>
                    <a:pt x="102" y="321"/>
                    <a:pt x="93" y="366"/>
                  </a:cubicBezTo>
                  <a:cubicBezTo>
                    <a:pt x="36" y="366"/>
                    <a:pt x="36" y="366"/>
                    <a:pt x="36" y="366"/>
                  </a:cubicBezTo>
                  <a:cubicBezTo>
                    <a:pt x="16" y="366"/>
                    <a:pt x="0" y="383"/>
                    <a:pt x="0" y="403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85"/>
                    <a:pt x="16" y="502"/>
                    <a:pt x="36" y="502"/>
                  </a:cubicBezTo>
                  <a:close/>
                  <a:moveTo>
                    <a:pt x="433" y="277"/>
                  </a:moveTo>
                  <a:cubicBezTo>
                    <a:pt x="520" y="277"/>
                    <a:pt x="590" y="347"/>
                    <a:pt x="590" y="434"/>
                  </a:cubicBezTo>
                  <a:cubicBezTo>
                    <a:pt x="590" y="521"/>
                    <a:pt x="520" y="591"/>
                    <a:pt x="433" y="591"/>
                  </a:cubicBezTo>
                  <a:cubicBezTo>
                    <a:pt x="346" y="591"/>
                    <a:pt x="276" y="521"/>
                    <a:pt x="276" y="434"/>
                  </a:cubicBezTo>
                  <a:cubicBezTo>
                    <a:pt x="276" y="347"/>
                    <a:pt x="346" y="277"/>
                    <a:pt x="433" y="277"/>
                  </a:cubicBezTo>
                  <a:close/>
                  <a:moveTo>
                    <a:pt x="433" y="277"/>
                  </a:moveTo>
                  <a:cubicBezTo>
                    <a:pt x="433" y="277"/>
                    <a:pt x="433" y="277"/>
                    <a:pt x="433" y="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313"/>
            <p:cNvSpPr>
              <a:spLocks noEditPoints="1"/>
            </p:cNvSpPr>
            <p:nvPr/>
          </p:nvSpPr>
          <p:spPr bwMode="auto">
            <a:xfrm>
              <a:off x="9834563" y="4168775"/>
              <a:ext cx="5316537" cy="5305425"/>
            </a:xfrm>
            <a:custGeom>
              <a:avLst/>
              <a:gdLst>
                <a:gd name="T0" fmla="*/ 1091 w 1213"/>
                <a:gd name="T1" fmla="*/ 879 h 1222"/>
                <a:gd name="T2" fmla="*/ 983 w 1213"/>
                <a:gd name="T3" fmla="*/ 860 h 1222"/>
                <a:gd name="T4" fmla="*/ 850 w 1213"/>
                <a:gd name="T5" fmla="*/ 1018 h 1222"/>
                <a:gd name="T6" fmla="*/ 868 w 1213"/>
                <a:gd name="T7" fmla="*/ 1118 h 1222"/>
                <a:gd name="T8" fmla="*/ 761 w 1213"/>
                <a:gd name="T9" fmla="*/ 1140 h 1222"/>
                <a:gd name="T10" fmla="*/ 698 w 1213"/>
                <a:gd name="T11" fmla="*/ 1050 h 1222"/>
                <a:gd name="T12" fmla="*/ 492 w 1213"/>
                <a:gd name="T13" fmla="*/ 1067 h 1222"/>
                <a:gd name="T14" fmla="*/ 434 w 1213"/>
                <a:gd name="T15" fmla="*/ 1151 h 1222"/>
                <a:gd name="T16" fmla="*/ 343 w 1213"/>
                <a:gd name="T17" fmla="*/ 1107 h 1222"/>
                <a:gd name="T18" fmla="*/ 373 w 1213"/>
                <a:gd name="T19" fmla="*/ 1018 h 1222"/>
                <a:gd name="T20" fmla="*/ 239 w 1213"/>
                <a:gd name="T21" fmla="*/ 860 h 1222"/>
                <a:gd name="T22" fmla="*/ 132 w 1213"/>
                <a:gd name="T23" fmla="*/ 879 h 1222"/>
                <a:gd name="T24" fmla="*/ 71 w 1213"/>
                <a:gd name="T25" fmla="*/ 788 h 1222"/>
                <a:gd name="T26" fmla="*/ 155 w 1213"/>
                <a:gd name="T27" fmla="*/ 730 h 1222"/>
                <a:gd name="T28" fmla="*/ 173 w 1213"/>
                <a:gd name="T29" fmla="*/ 524 h 1222"/>
                <a:gd name="T30" fmla="*/ 83 w 1213"/>
                <a:gd name="T31" fmla="*/ 461 h 1222"/>
                <a:gd name="T32" fmla="*/ 71 w 1213"/>
                <a:gd name="T33" fmla="*/ 433 h 1222"/>
                <a:gd name="T34" fmla="*/ 116 w 1213"/>
                <a:gd name="T35" fmla="*/ 342 h 1222"/>
                <a:gd name="T36" fmla="*/ 205 w 1213"/>
                <a:gd name="T37" fmla="*/ 372 h 1222"/>
                <a:gd name="T38" fmla="*/ 363 w 1213"/>
                <a:gd name="T39" fmla="*/ 239 h 1222"/>
                <a:gd name="T40" fmla="*/ 343 w 1213"/>
                <a:gd name="T41" fmla="*/ 131 h 1222"/>
                <a:gd name="T42" fmla="*/ 355 w 1213"/>
                <a:gd name="T43" fmla="*/ 103 h 1222"/>
                <a:gd name="T44" fmla="*/ 462 w 1213"/>
                <a:gd name="T45" fmla="*/ 82 h 1222"/>
                <a:gd name="T46" fmla="*/ 530 w 1213"/>
                <a:gd name="T47" fmla="*/ 170 h 1222"/>
                <a:gd name="T48" fmla="*/ 516 w 1213"/>
                <a:gd name="T49" fmla="*/ 60 h 1222"/>
                <a:gd name="T50" fmla="*/ 333 w 1213"/>
                <a:gd name="T51" fmla="*/ 49 h 1222"/>
                <a:gd name="T52" fmla="*/ 290 w 1213"/>
                <a:gd name="T53" fmla="*/ 154 h 1222"/>
                <a:gd name="T54" fmla="*/ 205 w 1213"/>
                <a:gd name="T55" fmla="*/ 310 h 1222"/>
                <a:gd name="T56" fmla="*/ 93 w 1213"/>
                <a:gd name="T57" fmla="*/ 289 h 1222"/>
                <a:gd name="T58" fmla="*/ 17 w 1213"/>
                <a:gd name="T59" fmla="*/ 411 h 1222"/>
                <a:gd name="T60" fmla="*/ 60 w 1213"/>
                <a:gd name="T61" fmla="*/ 516 h 1222"/>
                <a:gd name="T62" fmla="*/ 111 w 1213"/>
                <a:gd name="T63" fmla="*/ 686 h 1222"/>
                <a:gd name="T64" fmla="*/ 17 w 1213"/>
                <a:gd name="T65" fmla="*/ 812 h 1222"/>
                <a:gd name="T66" fmla="*/ 154 w 1213"/>
                <a:gd name="T67" fmla="*/ 932 h 1222"/>
                <a:gd name="T68" fmla="*/ 310 w 1213"/>
                <a:gd name="T69" fmla="*/ 1017 h 1222"/>
                <a:gd name="T70" fmla="*/ 289 w 1213"/>
                <a:gd name="T71" fmla="*/ 1129 h 1222"/>
                <a:gd name="T72" fmla="*/ 411 w 1213"/>
                <a:gd name="T73" fmla="*/ 1205 h 1222"/>
                <a:gd name="T74" fmla="*/ 536 w 1213"/>
                <a:gd name="T75" fmla="*/ 1111 h 1222"/>
                <a:gd name="T76" fmla="*/ 707 w 1213"/>
                <a:gd name="T77" fmla="*/ 1162 h 1222"/>
                <a:gd name="T78" fmla="*/ 811 w 1213"/>
                <a:gd name="T79" fmla="*/ 1205 h 1222"/>
                <a:gd name="T80" fmla="*/ 933 w 1213"/>
                <a:gd name="T81" fmla="*/ 1068 h 1222"/>
                <a:gd name="T82" fmla="*/ 1018 w 1213"/>
                <a:gd name="T83" fmla="*/ 912 h 1222"/>
                <a:gd name="T84" fmla="*/ 1173 w 1213"/>
                <a:gd name="T85" fmla="*/ 890 h 1222"/>
                <a:gd name="T86" fmla="*/ 1205 w 1213"/>
                <a:gd name="T87" fmla="*/ 750 h 1222"/>
                <a:gd name="T88" fmla="*/ 1090 w 1213"/>
                <a:gd name="T89" fmla="*/ 676 h 1222"/>
                <a:gd name="T90" fmla="*/ 1068 w 1213"/>
                <a:gd name="T91" fmla="*/ 730 h 1222"/>
                <a:gd name="T92" fmla="*/ 1152 w 1213"/>
                <a:gd name="T93" fmla="*/ 772 h 1222"/>
                <a:gd name="T94" fmla="*/ 1119 w 1213"/>
                <a:gd name="T95" fmla="*/ 867 h 1222"/>
                <a:gd name="T96" fmla="*/ 1119 w 1213"/>
                <a:gd name="T97" fmla="*/ 867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3" h="1222">
                  <a:moveTo>
                    <a:pt x="1119" y="867"/>
                  </a:moveTo>
                  <a:cubicBezTo>
                    <a:pt x="1115" y="878"/>
                    <a:pt x="1102" y="884"/>
                    <a:pt x="1091" y="879"/>
                  </a:cubicBezTo>
                  <a:cubicBezTo>
                    <a:pt x="1019" y="849"/>
                    <a:pt x="1019" y="849"/>
                    <a:pt x="1019" y="849"/>
                  </a:cubicBezTo>
                  <a:cubicBezTo>
                    <a:pt x="1006" y="844"/>
                    <a:pt x="991" y="848"/>
                    <a:pt x="983" y="860"/>
                  </a:cubicBezTo>
                  <a:cubicBezTo>
                    <a:pt x="951" y="908"/>
                    <a:pt x="909" y="950"/>
                    <a:pt x="860" y="983"/>
                  </a:cubicBezTo>
                  <a:cubicBezTo>
                    <a:pt x="849" y="990"/>
                    <a:pt x="844" y="1005"/>
                    <a:pt x="850" y="1018"/>
                  </a:cubicBezTo>
                  <a:cubicBezTo>
                    <a:pt x="879" y="1090"/>
                    <a:pt x="879" y="1090"/>
                    <a:pt x="879" y="1090"/>
                  </a:cubicBezTo>
                  <a:cubicBezTo>
                    <a:pt x="884" y="1101"/>
                    <a:pt x="879" y="1114"/>
                    <a:pt x="868" y="1118"/>
                  </a:cubicBezTo>
                  <a:cubicBezTo>
                    <a:pt x="789" y="1151"/>
                    <a:pt x="789" y="1151"/>
                    <a:pt x="789" y="1151"/>
                  </a:cubicBezTo>
                  <a:cubicBezTo>
                    <a:pt x="778" y="1156"/>
                    <a:pt x="765" y="1151"/>
                    <a:pt x="761" y="1140"/>
                  </a:cubicBezTo>
                  <a:cubicBezTo>
                    <a:pt x="731" y="1067"/>
                    <a:pt x="731" y="1067"/>
                    <a:pt x="731" y="1067"/>
                  </a:cubicBezTo>
                  <a:cubicBezTo>
                    <a:pt x="725" y="1054"/>
                    <a:pt x="712" y="1047"/>
                    <a:pt x="698" y="1050"/>
                  </a:cubicBezTo>
                  <a:cubicBezTo>
                    <a:pt x="641" y="1061"/>
                    <a:pt x="582" y="1061"/>
                    <a:pt x="524" y="1050"/>
                  </a:cubicBezTo>
                  <a:cubicBezTo>
                    <a:pt x="511" y="1047"/>
                    <a:pt x="497" y="1054"/>
                    <a:pt x="492" y="1067"/>
                  </a:cubicBezTo>
                  <a:cubicBezTo>
                    <a:pt x="462" y="1140"/>
                    <a:pt x="462" y="1140"/>
                    <a:pt x="462" y="1140"/>
                  </a:cubicBezTo>
                  <a:cubicBezTo>
                    <a:pt x="457" y="1150"/>
                    <a:pt x="445" y="1156"/>
                    <a:pt x="434" y="1151"/>
                  </a:cubicBezTo>
                  <a:cubicBezTo>
                    <a:pt x="355" y="1119"/>
                    <a:pt x="355" y="1119"/>
                    <a:pt x="355" y="1119"/>
                  </a:cubicBezTo>
                  <a:cubicBezTo>
                    <a:pt x="349" y="1116"/>
                    <a:pt x="345" y="1112"/>
                    <a:pt x="343" y="1107"/>
                  </a:cubicBezTo>
                  <a:cubicBezTo>
                    <a:pt x="341" y="1101"/>
                    <a:pt x="341" y="1096"/>
                    <a:pt x="343" y="1090"/>
                  </a:cubicBezTo>
                  <a:cubicBezTo>
                    <a:pt x="373" y="1018"/>
                    <a:pt x="373" y="1018"/>
                    <a:pt x="373" y="1018"/>
                  </a:cubicBezTo>
                  <a:cubicBezTo>
                    <a:pt x="379" y="1005"/>
                    <a:pt x="374" y="990"/>
                    <a:pt x="363" y="983"/>
                  </a:cubicBezTo>
                  <a:cubicBezTo>
                    <a:pt x="314" y="950"/>
                    <a:pt x="272" y="908"/>
                    <a:pt x="239" y="860"/>
                  </a:cubicBezTo>
                  <a:cubicBezTo>
                    <a:pt x="232" y="848"/>
                    <a:pt x="217" y="844"/>
                    <a:pt x="204" y="849"/>
                  </a:cubicBezTo>
                  <a:cubicBezTo>
                    <a:pt x="132" y="879"/>
                    <a:pt x="132" y="879"/>
                    <a:pt x="132" y="879"/>
                  </a:cubicBezTo>
                  <a:cubicBezTo>
                    <a:pt x="121" y="884"/>
                    <a:pt x="108" y="878"/>
                    <a:pt x="104" y="867"/>
                  </a:cubicBezTo>
                  <a:cubicBezTo>
                    <a:pt x="71" y="788"/>
                    <a:pt x="71" y="788"/>
                    <a:pt x="71" y="788"/>
                  </a:cubicBezTo>
                  <a:cubicBezTo>
                    <a:pt x="67" y="778"/>
                    <a:pt x="72" y="765"/>
                    <a:pt x="83" y="760"/>
                  </a:cubicBezTo>
                  <a:cubicBezTo>
                    <a:pt x="155" y="730"/>
                    <a:pt x="155" y="730"/>
                    <a:pt x="155" y="730"/>
                  </a:cubicBezTo>
                  <a:cubicBezTo>
                    <a:pt x="168" y="725"/>
                    <a:pt x="175" y="711"/>
                    <a:pt x="173" y="698"/>
                  </a:cubicBezTo>
                  <a:cubicBezTo>
                    <a:pt x="161" y="640"/>
                    <a:pt x="161" y="582"/>
                    <a:pt x="173" y="524"/>
                  </a:cubicBezTo>
                  <a:cubicBezTo>
                    <a:pt x="175" y="510"/>
                    <a:pt x="168" y="497"/>
                    <a:pt x="155" y="492"/>
                  </a:cubicBezTo>
                  <a:cubicBezTo>
                    <a:pt x="83" y="461"/>
                    <a:pt x="83" y="461"/>
                    <a:pt x="83" y="461"/>
                  </a:cubicBezTo>
                  <a:cubicBezTo>
                    <a:pt x="77" y="459"/>
                    <a:pt x="73" y="455"/>
                    <a:pt x="71" y="450"/>
                  </a:cubicBezTo>
                  <a:cubicBezTo>
                    <a:pt x="69" y="444"/>
                    <a:pt x="69" y="438"/>
                    <a:pt x="71" y="433"/>
                  </a:cubicBezTo>
                  <a:cubicBezTo>
                    <a:pt x="104" y="354"/>
                    <a:pt x="104" y="354"/>
                    <a:pt x="104" y="354"/>
                  </a:cubicBezTo>
                  <a:cubicBezTo>
                    <a:pt x="106" y="349"/>
                    <a:pt x="110" y="345"/>
                    <a:pt x="116" y="342"/>
                  </a:cubicBezTo>
                  <a:cubicBezTo>
                    <a:pt x="121" y="340"/>
                    <a:pt x="127" y="340"/>
                    <a:pt x="132" y="34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17" y="378"/>
                    <a:pt x="232" y="373"/>
                    <a:pt x="240" y="362"/>
                  </a:cubicBezTo>
                  <a:cubicBezTo>
                    <a:pt x="272" y="313"/>
                    <a:pt x="314" y="271"/>
                    <a:pt x="363" y="239"/>
                  </a:cubicBezTo>
                  <a:cubicBezTo>
                    <a:pt x="374" y="231"/>
                    <a:pt x="379" y="216"/>
                    <a:pt x="373" y="204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1" y="126"/>
                    <a:pt x="341" y="120"/>
                    <a:pt x="343" y="115"/>
                  </a:cubicBezTo>
                  <a:cubicBezTo>
                    <a:pt x="346" y="109"/>
                    <a:pt x="350" y="105"/>
                    <a:pt x="355" y="103"/>
                  </a:cubicBezTo>
                  <a:cubicBezTo>
                    <a:pt x="434" y="70"/>
                    <a:pt x="434" y="70"/>
                    <a:pt x="434" y="70"/>
                  </a:cubicBezTo>
                  <a:cubicBezTo>
                    <a:pt x="445" y="66"/>
                    <a:pt x="458" y="71"/>
                    <a:pt x="462" y="82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98" y="169"/>
                    <a:pt x="515" y="176"/>
                    <a:pt x="530" y="170"/>
                  </a:cubicBezTo>
                  <a:cubicBezTo>
                    <a:pt x="545" y="164"/>
                    <a:pt x="552" y="147"/>
                    <a:pt x="546" y="132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499" y="19"/>
                    <a:pt x="452" y="0"/>
                    <a:pt x="412" y="17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13" y="57"/>
                    <a:pt x="298" y="73"/>
                    <a:pt x="290" y="92"/>
                  </a:cubicBezTo>
                  <a:cubicBezTo>
                    <a:pt x="282" y="112"/>
                    <a:pt x="282" y="134"/>
                    <a:pt x="290" y="154"/>
                  </a:cubicBezTo>
                  <a:cubicBezTo>
                    <a:pt x="311" y="204"/>
                    <a:pt x="311" y="204"/>
                    <a:pt x="311" y="204"/>
                  </a:cubicBezTo>
                  <a:cubicBezTo>
                    <a:pt x="270" y="234"/>
                    <a:pt x="235" y="270"/>
                    <a:pt x="205" y="310"/>
                  </a:cubicBezTo>
                  <a:cubicBezTo>
                    <a:pt x="154" y="289"/>
                    <a:pt x="154" y="289"/>
                    <a:pt x="154" y="289"/>
                  </a:cubicBezTo>
                  <a:cubicBezTo>
                    <a:pt x="134" y="281"/>
                    <a:pt x="113" y="281"/>
                    <a:pt x="93" y="289"/>
                  </a:cubicBezTo>
                  <a:cubicBezTo>
                    <a:pt x="73" y="297"/>
                    <a:pt x="58" y="313"/>
                    <a:pt x="50" y="332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9" y="431"/>
                    <a:pt x="9" y="452"/>
                    <a:pt x="17" y="472"/>
                  </a:cubicBezTo>
                  <a:cubicBezTo>
                    <a:pt x="25" y="492"/>
                    <a:pt x="40" y="507"/>
                    <a:pt x="60" y="516"/>
                  </a:cubicBezTo>
                  <a:cubicBezTo>
                    <a:pt x="111" y="537"/>
                    <a:pt x="111" y="537"/>
                    <a:pt x="111" y="537"/>
                  </a:cubicBezTo>
                  <a:cubicBezTo>
                    <a:pt x="103" y="587"/>
                    <a:pt x="103" y="636"/>
                    <a:pt x="111" y="686"/>
                  </a:cubicBezTo>
                  <a:cubicBezTo>
                    <a:pt x="60" y="708"/>
                    <a:pt x="60" y="708"/>
                    <a:pt x="60" y="708"/>
                  </a:cubicBezTo>
                  <a:cubicBezTo>
                    <a:pt x="20" y="724"/>
                    <a:pt x="0" y="771"/>
                    <a:pt x="17" y="812"/>
                  </a:cubicBezTo>
                  <a:cubicBezTo>
                    <a:pt x="50" y="889"/>
                    <a:pt x="50" y="889"/>
                    <a:pt x="50" y="889"/>
                  </a:cubicBezTo>
                  <a:cubicBezTo>
                    <a:pt x="66" y="930"/>
                    <a:pt x="113" y="949"/>
                    <a:pt x="154" y="932"/>
                  </a:cubicBezTo>
                  <a:cubicBezTo>
                    <a:pt x="205" y="911"/>
                    <a:pt x="205" y="911"/>
                    <a:pt x="205" y="911"/>
                  </a:cubicBezTo>
                  <a:cubicBezTo>
                    <a:pt x="234" y="952"/>
                    <a:pt x="270" y="987"/>
                    <a:pt x="310" y="1017"/>
                  </a:cubicBezTo>
                  <a:cubicBezTo>
                    <a:pt x="289" y="1068"/>
                    <a:pt x="289" y="1068"/>
                    <a:pt x="289" y="1068"/>
                  </a:cubicBezTo>
                  <a:cubicBezTo>
                    <a:pt x="281" y="1088"/>
                    <a:pt x="281" y="1109"/>
                    <a:pt x="289" y="1129"/>
                  </a:cubicBezTo>
                  <a:cubicBezTo>
                    <a:pt x="297" y="1149"/>
                    <a:pt x="313" y="1164"/>
                    <a:pt x="333" y="1172"/>
                  </a:cubicBezTo>
                  <a:cubicBezTo>
                    <a:pt x="411" y="1205"/>
                    <a:pt x="411" y="1205"/>
                    <a:pt x="411" y="1205"/>
                  </a:cubicBezTo>
                  <a:cubicBezTo>
                    <a:pt x="452" y="1222"/>
                    <a:pt x="499" y="1203"/>
                    <a:pt x="515" y="1162"/>
                  </a:cubicBezTo>
                  <a:cubicBezTo>
                    <a:pt x="536" y="1111"/>
                    <a:pt x="536" y="1111"/>
                    <a:pt x="536" y="1111"/>
                  </a:cubicBezTo>
                  <a:cubicBezTo>
                    <a:pt x="586" y="1119"/>
                    <a:pt x="636" y="1119"/>
                    <a:pt x="686" y="1111"/>
                  </a:cubicBezTo>
                  <a:cubicBezTo>
                    <a:pt x="707" y="1162"/>
                    <a:pt x="707" y="1162"/>
                    <a:pt x="707" y="1162"/>
                  </a:cubicBezTo>
                  <a:cubicBezTo>
                    <a:pt x="720" y="1193"/>
                    <a:pt x="750" y="1211"/>
                    <a:pt x="781" y="1211"/>
                  </a:cubicBezTo>
                  <a:cubicBezTo>
                    <a:pt x="791" y="1211"/>
                    <a:pt x="801" y="1209"/>
                    <a:pt x="811" y="1205"/>
                  </a:cubicBezTo>
                  <a:cubicBezTo>
                    <a:pt x="890" y="1172"/>
                    <a:pt x="890" y="1172"/>
                    <a:pt x="890" y="1172"/>
                  </a:cubicBezTo>
                  <a:cubicBezTo>
                    <a:pt x="931" y="1156"/>
                    <a:pt x="950" y="1109"/>
                    <a:pt x="933" y="1068"/>
                  </a:cubicBezTo>
                  <a:cubicBezTo>
                    <a:pt x="912" y="1018"/>
                    <a:pt x="912" y="1018"/>
                    <a:pt x="912" y="1018"/>
                  </a:cubicBezTo>
                  <a:cubicBezTo>
                    <a:pt x="952" y="988"/>
                    <a:pt x="988" y="952"/>
                    <a:pt x="1018" y="912"/>
                  </a:cubicBezTo>
                  <a:cubicBezTo>
                    <a:pt x="1069" y="933"/>
                    <a:pt x="1069" y="933"/>
                    <a:pt x="1069" y="933"/>
                  </a:cubicBezTo>
                  <a:cubicBezTo>
                    <a:pt x="1109" y="950"/>
                    <a:pt x="1156" y="930"/>
                    <a:pt x="1173" y="890"/>
                  </a:cubicBezTo>
                  <a:cubicBezTo>
                    <a:pt x="1205" y="811"/>
                    <a:pt x="1205" y="811"/>
                    <a:pt x="1205" y="811"/>
                  </a:cubicBezTo>
                  <a:cubicBezTo>
                    <a:pt x="1213" y="791"/>
                    <a:pt x="1213" y="770"/>
                    <a:pt x="1205" y="750"/>
                  </a:cubicBezTo>
                  <a:cubicBezTo>
                    <a:pt x="1197" y="730"/>
                    <a:pt x="1182" y="715"/>
                    <a:pt x="1162" y="707"/>
                  </a:cubicBezTo>
                  <a:cubicBezTo>
                    <a:pt x="1090" y="676"/>
                    <a:pt x="1090" y="676"/>
                    <a:pt x="1090" y="676"/>
                  </a:cubicBezTo>
                  <a:cubicBezTo>
                    <a:pt x="1075" y="670"/>
                    <a:pt x="1058" y="677"/>
                    <a:pt x="1052" y="692"/>
                  </a:cubicBezTo>
                  <a:cubicBezTo>
                    <a:pt x="1046" y="707"/>
                    <a:pt x="1053" y="724"/>
                    <a:pt x="1068" y="730"/>
                  </a:cubicBezTo>
                  <a:cubicBezTo>
                    <a:pt x="1140" y="760"/>
                    <a:pt x="1140" y="760"/>
                    <a:pt x="1140" y="760"/>
                  </a:cubicBezTo>
                  <a:cubicBezTo>
                    <a:pt x="1146" y="762"/>
                    <a:pt x="1150" y="766"/>
                    <a:pt x="1152" y="772"/>
                  </a:cubicBezTo>
                  <a:cubicBezTo>
                    <a:pt x="1154" y="777"/>
                    <a:pt x="1154" y="783"/>
                    <a:pt x="1152" y="788"/>
                  </a:cubicBezTo>
                  <a:lnTo>
                    <a:pt x="1119" y="867"/>
                  </a:lnTo>
                  <a:close/>
                  <a:moveTo>
                    <a:pt x="1119" y="867"/>
                  </a:moveTo>
                  <a:cubicBezTo>
                    <a:pt x="1119" y="867"/>
                    <a:pt x="1119" y="867"/>
                    <a:pt x="1119" y="8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314"/>
            <p:cNvSpPr>
              <a:spLocks noEditPoints="1"/>
            </p:cNvSpPr>
            <p:nvPr/>
          </p:nvSpPr>
          <p:spPr bwMode="auto">
            <a:xfrm>
              <a:off x="11385550" y="5710238"/>
              <a:ext cx="2249487" cy="2222500"/>
            </a:xfrm>
            <a:custGeom>
              <a:avLst/>
              <a:gdLst>
                <a:gd name="T0" fmla="*/ 256 w 513"/>
                <a:gd name="T1" fmla="*/ 58 h 512"/>
                <a:gd name="T2" fmla="*/ 284 w 513"/>
                <a:gd name="T3" fmla="*/ 29 h 512"/>
                <a:gd name="T4" fmla="*/ 255 w 513"/>
                <a:gd name="T5" fmla="*/ 0 h 512"/>
                <a:gd name="T6" fmla="*/ 255 w 513"/>
                <a:gd name="T7" fmla="*/ 0 h 512"/>
                <a:gd name="T8" fmla="*/ 75 w 513"/>
                <a:gd name="T9" fmla="*/ 76 h 512"/>
                <a:gd name="T10" fmla="*/ 1 w 513"/>
                <a:gd name="T11" fmla="*/ 257 h 512"/>
                <a:gd name="T12" fmla="*/ 77 w 513"/>
                <a:gd name="T13" fmla="*/ 438 h 512"/>
                <a:gd name="T14" fmla="*/ 257 w 513"/>
                <a:gd name="T15" fmla="*/ 512 h 512"/>
                <a:gd name="T16" fmla="*/ 259 w 513"/>
                <a:gd name="T17" fmla="*/ 512 h 512"/>
                <a:gd name="T18" fmla="*/ 439 w 513"/>
                <a:gd name="T19" fmla="*/ 435 h 512"/>
                <a:gd name="T20" fmla="*/ 513 w 513"/>
                <a:gd name="T21" fmla="*/ 254 h 512"/>
                <a:gd name="T22" fmla="*/ 483 w 513"/>
                <a:gd name="T23" fmla="*/ 225 h 512"/>
                <a:gd name="T24" fmla="*/ 483 w 513"/>
                <a:gd name="T25" fmla="*/ 225 h 512"/>
                <a:gd name="T26" fmla="*/ 454 w 513"/>
                <a:gd name="T27" fmla="*/ 254 h 512"/>
                <a:gd name="T28" fmla="*/ 397 w 513"/>
                <a:gd name="T29" fmla="*/ 395 h 512"/>
                <a:gd name="T30" fmla="*/ 258 w 513"/>
                <a:gd name="T31" fmla="*/ 454 h 512"/>
                <a:gd name="T32" fmla="*/ 256 w 513"/>
                <a:gd name="T33" fmla="*/ 454 h 512"/>
                <a:gd name="T34" fmla="*/ 117 w 513"/>
                <a:gd name="T35" fmla="*/ 397 h 512"/>
                <a:gd name="T36" fmla="*/ 59 w 513"/>
                <a:gd name="T37" fmla="*/ 257 h 512"/>
                <a:gd name="T38" fmla="*/ 115 w 513"/>
                <a:gd name="T39" fmla="*/ 117 h 512"/>
                <a:gd name="T40" fmla="*/ 256 w 513"/>
                <a:gd name="T41" fmla="*/ 58 h 512"/>
                <a:gd name="T42" fmla="*/ 256 w 513"/>
                <a:gd name="T43" fmla="*/ 58 h 512"/>
                <a:gd name="T44" fmla="*/ 256 w 513"/>
                <a:gd name="T45" fmla="*/ 5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3" h="512">
                  <a:moveTo>
                    <a:pt x="256" y="58"/>
                  </a:moveTo>
                  <a:cubicBezTo>
                    <a:pt x="272" y="58"/>
                    <a:pt x="284" y="45"/>
                    <a:pt x="284" y="29"/>
                  </a:cubicBezTo>
                  <a:cubicBezTo>
                    <a:pt x="284" y="13"/>
                    <a:pt x="271" y="0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187" y="1"/>
                    <a:pt x="123" y="27"/>
                    <a:pt x="75" y="76"/>
                  </a:cubicBezTo>
                  <a:cubicBezTo>
                    <a:pt x="27" y="125"/>
                    <a:pt x="0" y="189"/>
                    <a:pt x="1" y="257"/>
                  </a:cubicBezTo>
                  <a:cubicBezTo>
                    <a:pt x="2" y="326"/>
                    <a:pt x="28" y="390"/>
                    <a:pt x="77" y="438"/>
                  </a:cubicBezTo>
                  <a:cubicBezTo>
                    <a:pt x="125" y="486"/>
                    <a:pt x="189" y="512"/>
                    <a:pt x="257" y="512"/>
                  </a:cubicBezTo>
                  <a:cubicBezTo>
                    <a:pt x="259" y="512"/>
                    <a:pt x="259" y="512"/>
                    <a:pt x="259" y="512"/>
                  </a:cubicBezTo>
                  <a:cubicBezTo>
                    <a:pt x="327" y="511"/>
                    <a:pt x="391" y="484"/>
                    <a:pt x="439" y="435"/>
                  </a:cubicBezTo>
                  <a:cubicBezTo>
                    <a:pt x="487" y="387"/>
                    <a:pt x="513" y="322"/>
                    <a:pt x="513" y="254"/>
                  </a:cubicBezTo>
                  <a:cubicBezTo>
                    <a:pt x="513" y="238"/>
                    <a:pt x="499" y="225"/>
                    <a:pt x="483" y="225"/>
                  </a:cubicBezTo>
                  <a:cubicBezTo>
                    <a:pt x="483" y="225"/>
                    <a:pt x="483" y="225"/>
                    <a:pt x="483" y="225"/>
                  </a:cubicBezTo>
                  <a:cubicBezTo>
                    <a:pt x="467" y="225"/>
                    <a:pt x="454" y="238"/>
                    <a:pt x="454" y="254"/>
                  </a:cubicBezTo>
                  <a:cubicBezTo>
                    <a:pt x="455" y="307"/>
                    <a:pt x="435" y="357"/>
                    <a:pt x="397" y="395"/>
                  </a:cubicBezTo>
                  <a:cubicBezTo>
                    <a:pt x="360" y="433"/>
                    <a:pt x="311" y="453"/>
                    <a:pt x="258" y="454"/>
                  </a:cubicBezTo>
                  <a:cubicBezTo>
                    <a:pt x="256" y="454"/>
                    <a:pt x="256" y="454"/>
                    <a:pt x="256" y="454"/>
                  </a:cubicBezTo>
                  <a:cubicBezTo>
                    <a:pt x="204" y="454"/>
                    <a:pt x="155" y="433"/>
                    <a:pt x="117" y="397"/>
                  </a:cubicBezTo>
                  <a:cubicBezTo>
                    <a:pt x="80" y="360"/>
                    <a:pt x="59" y="310"/>
                    <a:pt x="59" y="257"/>
                  </a:cubicBezTo>
                  <a:cubicBezTo>
                    <a:pt x="58" y="204"/>
                    <a:pt x="78" y="154"/>
                    <a:pt x="115" y="117"/>
                  </a:cubicBezTo>
                  <a:cubicBezTo>
                    <a:pt x="153" y="79"/>
                    <a:pt x="203" y="58"/>
                    <a:pt x="256" y="58"/>
                  </a:cubicBezTo>
                  <a:close/>
                  <a:moveTo>
                    <a:pt x="256" y="58"/>
                  </a:moveTo>
                  <a:cubicBezTo>
                    <a:pt x="256" y="58"/>
                    <a:pt x="256" y="58"/>
                    <a:pt x="256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315"/>
            <p:cNvSpPr>
              <a:spLocks noEditPoints="1"/>
            </p:cNvSpPr>
            <p:nvPr/>
          </p:nvSpPr>
          <p:spPr bwMode="auto">
            <a:xfrm>
              <a:off x="12704763" y="2674938"/>
              <a:ext cx="4056062" cy="4021138"/>
            </a:xfrm>
            <a:custGeom>
              <a:avLst/>
              <a:gdLst>
                <a:gd name="T0" fmla="*/ 925 w 925"/>
                <a:gd name="T1" fmla="*/ 494 h 926"/>
                <a:gd name="T2" fmla="*/ 859 w 925"/>
                <a:gd name="T3" fmla="*/ 366 h 926"/>
                <a:gd name="T4" fmla="*/ 787 w 925"/>
                <a:gd name="T5" fmla="*/ 275 h 926"/>
                <a:gd name="T6" fmla="*/ 811 w 925"/>
                <a:gd name="T7" fmla="*/ 158 h 926"/>
                <a:gd name="T8" fmla="*/ 721 w 925"/>
                <a:gd name="T9" fmla="*/ 95 h 926"/>
                <a:gd name="T10" fmla="*/ 651 w 925"/>
                <a:gd name="T11" fmla="*/ 138 h 926"/>
                <a:gd name="T12" fmla="*/ 559 w 925"/>
                <a:gd name="T13" fmla="*/ 66 h 926"/>
                <a:gd name="T14" fmla="*/ 431 w 925"/>
                <a:gd name="T15" fmla="*/ 0 h 926"/>
                <a:gd name="T16" fmla="*/ 366 w 925"/>
                <a:gd name="T17" fmla="*/ 100 h 926"/>
                <a:gd name="T18" fmla="*/ 250 w 925"/>
                <a:gd name="T19" fmla="*/ 114 h 926"/>
                <a:gd name="T20" fmla="*/ 158 w 925"/>
                <a:gd name="T21" fmla="*/ 114 h 926"/>
                <a:gd name="T22" fmla="*/ 114 w 925"/>
                <a:gd name="T23" fmla="*/ 251 h 926"/>
                <a:gd name="T24" fmla="*/ 100 w 925"/>
                <a:gd name="T25" fmla="*/ 366 h 926"/>
                <a:gd name="T26" fmla="*/ 0 w 925"/>
                <a:gd name="T27" fmla="*/ 432 h 926"/>
                <a:gd name="T28" fmla="*/ 66 w 925"/>
                <a:gd name="T29" fmla="*/ 560 h 926"/>
                <a:gd name="T30" fmla="*/ 138 w 925"/>
                <a:gd name="T31" fmla="*/ 651 h 926"/>
                <a:gd name="T32" fmla="*/ 114 w 925"/>
                <a:gd name="T33" fmla="*/ 768 h 926"/>
                <a:gd name="T34" fmla="*/ 204 w 925"/>
                <a:gd name="T35" fmla="*/ 831 h 926"/>
                <a:gd name="T36" fmla="*/ 274 w 925"/>
                <a:gd name="T37" fmla="*/ 788 h 926"/>
                <a:gd name="T38" fmla="*/ 366 w 925"/>
                <a:gd name="T39" fmla="*/ 860 h 926"/>
                <a:gd name="T40" fmla="*/ 494 w 925"/>
                <a:gd name="T41" fmla="*/ 926 h 926"/>
                <a:gd name="T42" fmla="*/ 559 w 925"/>
                <a:gd name="T43" fmla="*/ 826 h 926"/>
                <a:gd name="T44" fmla="*/ 675 w 925"/>
                <a:gd name="T45" fmla="*/ 812 h 926"/>
                <a:gd name="T46" fmla="*/ 767 w 925"/>
                <a:gd name="T47" fmla="*/ 812 h 926"/>
                <a:gd name="T48" fmla="*/ 811 w 925"/>
                <a:gd name="T49" fmla="*/ 675 h 926"/>
                <a:gd name="T50" fmla="*/ 825 w 925"/>
                <a:gd name="T51" fmla="*/ 560 h 926"/>
                <a:gd name="T52" fmla="*/ 774 w 925"/>
                <a:gd name="T53" fmla="*/ 525 h 926"/>
                <a:gd name="T54" fmla="*/ 730 w 925"/>
                <a:gd name="T55" fmla="*/ 676 h 926"/>
                <a:gd name="T56" fmla="*/ 770 w 925"/>
                <a:gd name="T57" fmla="*/ 727 h 926"/>
                <a:gd name="T58" fmla="*/ 721 w 925"/>
                <a:gd name="T59" fmla="*/ 773 h 926"/>
                <a:gd name="T60" fmla="*/ 675 w 925"/>
                <a:gd name="T61" fmla="*/ 731 h 926"/>
                <a:gd name="T62" fmla="*/ 524 w 925"/>
                <a:gd name="T63" fmla="*/ 775 h 926"/>
                <a:gd name="T64" fmla="*/ 501 w 925"/>
                <a:gd name="T65" fmla="*/ 860 h 926"/>
                <a:gd name="T66" fmla="*/ 431 w 925"/>
                <a:gd name="T67" fmla="*/ 868 h 926"/>
                <a:gd name="T68" fmla="*/ 423 w 925"/>
                <a:gd name="T69" fmla="*/ 803 h 926"/>
                <a:gd name="T70" fmla="*/ 286 w 925"/>
                <a:gd name="T71" fmla="*/ 727 h 926"/>
                <a:gd name="T72" fmla="*/ 249 w 925"/>
                <a:gd name="T73" fmla="*/ 731 h 926"/>
                <a:gd name="T74" fmla="*/ 204 w 925"/>
                <a:gd name="T75" fmla="*/ 774 h 926"/>
                <a:gd name="T76" fmla="*/ 154 w 925"/>
                <a:gd name="T77" fmla="*/ 728 h 926"/>
                <a:gd name="T78" fmla="*/ 195 w 925"/>
                <a:gd name="T79" fmla="*/ 676 h 926"/>
                <a:gd name="T80" fmla="*/ 151 w 925"/>
                <a:gd name="T81" fmla="*/ 525 h 926"/>
                <a:gd name="T82" fmla="*/ 65 w 925"/>
                <a:gd name="T83" fmla="*/ 502 h 926"/>
                <a:gd name="T84" fmla="*/ 58 w 925"/>
                <a:gd name="T85" fmla="*/ 432 h 926"/>
                <a:gd name="T86" fmla="*/ 122 w 925"/>
                <a:gd name="T87" fmla="*/ 424 h 926"/>
                <a:gd name="T88" fmla="*/ 198 w 925"/>
                <a:gd name="T89" fmla="*/ 287 h 926"/>
                <a:gd name="T90" fmla="*/ 154 w 925"/>
                <a:gd name="T91" fmla="*/ 210 h 926"/>
                <a:gd name="T92" fmla="*/ 154 w 925"/>
                <a:gd name="T93" fmla="*/ 199 h 926"/>
                <a:gd name="T94" fmla="*/ 203 w 925"/>
                <a:gd name="T95" fmla="*/ 153 h 926"/>
                <a:gd name="T96" fmla="*/ 249 w 925"/>
                <a:gd name="T97" fmla="*/ 195 h 926"/>
                <a:gd name="T98" fmla="*/ 400 w 925"/>
                <a:gd name="T99" fmla="*/ 151 h 926"/>
                <a:gd name="T100" fmla="*/ 423 w 925"/>
                <a:gd name="T101" fmla="*/ 66 h 926"/>
                <a:gd name="T102" fmla="*/ 493 w 925"/>
                <a:gd name="T103" fmla="*/ 59 h 926"/>
                <a:gd name="T104" fmla="*/ 501 w 925"/>
                <a:gd name="T105" fmla="*/ 123 h 926"/>
                <a:gd name="T106" fmla="*/ 638 w 925"/>
                <a:gd name="T107" fmla="*/ 199 h 926"/>
                <a:gd name="T108" fmla="*/ 715 w 925"/>
                <a:gd name="T109" fmla="*/ 155 h 926"/>
                <a:gd name="T110" fmla="*/ 726 w 925"/>
                <a:gd name="T111" fmla="*/ 155 h 926"/>
                <a:gd name="T112" fmla="*/ 770 w 925"/>
                <a:gd name="T113" fmla="*/ 210 h 926"/>
                <a:gd name="T114" fmla="*/ 726 w 925"/>
                <a:gd name="T115" fmla="*/ 287 h 926"/>
                <a:gd name="T116" fmla="*/ 802 w 925"/>
                <a:gd name="T117" fmla="*/ 425 h 926"/>
                <a:gd name="T118" fmla="*/ 866 w 925"/>
                <a:gd name="T119" fmla="*/ 432 h 926"/>
                <a:gd name="T120" fmla="*/ 859 w 925"/>
                <a:gd name="T121" fmla="*/ 502 h 926"/>
                <a:gd name="T122" fmla="*/ 774 w 925"/>
                <a:gd name="T123" fmla="*/ 525 h 926"/>
                <a:gd name="T124" fmla="*/ 774 w 925"/>
                <a:gd name="T125" fmla="*/ 525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5" h="926">
                  <a:moveTo>
                    <a:pt x="859" y="560"/>
                  </a:moveTo>
                  <a:cubicBezTo>
                    <a:pt x="895" y="560"/>
                    <a:pt x="925" y="530"/>
                    <a:pt x="925" y="494"/>
                  </a:cubicBezTo>
                  <a:cubicBezTo>
                    <a:pt x="925" y="432"/>
                    <a:pt x="925" y="432"/>
                    <a:pt x="925" y="432"/>
                  </a:cubicBezTo>
                  <a:cubicBezTo>
                    <a:pt x="925" y="396"/>
                    <a:pt x="895" y="366"/>
                    <a:pt x="859" y="366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16" y="334"/>
                    <a:pt x="804" y="303"/>
                    <a:pt x="787" y="275"/>
                  </a:cubicBezTo>
                  <a:cubicBezTo>
                    <a:pt x="811" y="251"/>
                    <a:pt x="811" y="251"/>
                    <a:pt x="811" y="251"/>
                  </a:cubicBezTo>
                  <a:cubicBezTo>
                    <a:pt x="837" y="225"/>
                    <a:pt x="837" y="183"/>
                    <a:pt x="811" y="158"/>
                  </a:cubicBezTo>
                  <a:cubicBezTo>
                    <a:pt x="767" y="114"/>
                    <a:pt x="767" y="114"/>
                    <a:pt x="767" y="114"/>
                  </a:cubicBezTo>
                  <a:cubicBezTo>
                    <a:pt x="755" y="101"/>
                    <a:pt x="738" y="95"/>
                    <a:pt x="721" y="95"/>
                  </a:cubicBezTo>
                  <a:cubicBezTo>
                    <a:pt x="703" y="95"/>
                    <a:pt x="687" y="101"/>
                    <a:pt x="675" y="114"/>
                  </a:cubicBezTo>
                  <a:cubicBezTo>
                    <a:pt x="651" y="138"/>
                    <a:pt x="651" y="138"/>
                    <a:pt x="651" y="138"/>
                  </a:cubicBezTo>
                  <a:cubicBezTo>
                    <a:pt x="622" y="121"/>
                    <a:pt x="591" y="108"/>
                    <a:pt x="559" y="100"/>
                  </a:cubicBezTo>
                  <a:cubicBezTo>
                    <a:pt x="559" y="66"/>
                    <a:pt x="559" y="66"/>
                    <a:pt x="559" y="66"/>
                  </a:cubicBezTo>
                  <a:cubicBezTo>
                    <a:pt x="559" y="30"/>
                    <a:pt x="530" y="0"/>
                    <a:pt x="494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395" y="0"/>
                    <a:pt x="366" y="30"/>
                    <a:pt x="366" y="66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34" y="109"/>
                    <a:pt x="303" y="121"/>
                    <a:pt x="274" y="138"/>
                  </a:cubicBezTo>
                  <a:cubicBezTo>
                    <a:pt x="250" y="114"/>
                    <a:pt x="250" y="114"/>
                    <a:pt x="250" y="114"/>
                  </a:cubicBezTo>
                  <a:cubicBezTo>
                    <a:pt x="238" y="101"/>
                    <a:pt x="221" y="95"/>
                    <a:pt x="204" y="95"/>
                  </a:cubicBezTo>
                  <a:cubicBezTo>
                    <a:pt x="186" y="95"/>
                    <a:pt x="170" y="101"/>
                    <a:pt x="158" y="114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88" y="183"/>
                    <a:pt x="88" y="225"/>
                    <a:pt x="114" y="251"/>
                  </a:cubicBezTo>
                  <a:cubicBezTo>
                    <a:pt x="138" y="275"/>
                    <a:pt x="138" y="275"/>
                    <a:pt x="138" y="275"/>
                  </a:cubicBezTo>
                  <a:cubicBezTo>
                    <a:pt x="121" y="304"/>
                    <a:pt x="108" y="334"/>
                    <a:pt x="100" y="366"/>
                  </a:cubicBezTo>
                  <a:cubicBezTo>
                    <a:pt x="66" y="366"/>
                    <a:pt x="66" y="366"/>
                    <a:pt x="66" y="366"/>
                  </a:cubicBezTo>
                  <a:cubicBezTo>
                    <a:pt x="30" y="366"/>
                    <a:pt x="0" y="396"/>
                    <a:pt x="0" y="43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0" y="530"/>
                    <a:pt x="30" y="560"/>
                    <a:pt x="66" y="560"/>
                  </a:cubicBezTo>
                  <a:cubicBezTo>
                    <a:pt x="100" y="560"/>
                    <a:pt x="100" y="560"/>
                    <a:pt x="100" y="560"/>
                  </a:cubicBezTo>
                  <a:cubicBezTo>
                    <a:pt x="109" y="592"/>
                    <a:pt x="121" y="623"/>
                    <a:pt x="138" y="651"/>
                  </a:cubicBezTo>
                  <a:cubicBezTo>
                    <a:pt x="114" y="675"/>
                    <a:pt x="114" y="675"/>
                    <a:pt x="114" y="675"/>
                  </a:cubicBezTo>
                  <a:cubicBezTo>
                    <a:pt x="88" y="701"/>
                    <a:pt x="88" y="743"/>
                    <a:pt x="114" y="768"/>
                  </a:cubicBezTo>
                  <a:cubicBezTo>
                    <a:pt x="158" y="812"/>
                    <a:pt x="158" y="812"/>
                    <a:pt x="158" y="812"/>
                  </a:cubicBezTo>
                  <a:cubicBezTo>
                    <a:pt x="170" y="825"/>
                    <a:pt x="187" y="831"/>
                    <a:pt x="204" y="831"/>
                  </a:cubicBezTo>
                  <a:cubicBezTo>
                    <a:pt x="222" y="831"/>
                    <a:pt x="238" y="825"/>
                    <a:pt x="250" y="812"/>
                  </a:cubicBezTo>
                  <a:cubicBezTo>
                    <a:pt x="274" y="788"/>
                    <a:pt x="274" y="788"/>
                    <a:pt x="274" y="788"/>
                  </a:cubicBezTo>
                  <a:cubicBezTo>
                    <a:pt x="303" y="805"/>
                    <a:pt x="334" y="818"/>
                    <a:pt x="366" y="826"/>
                  </a:cubicBezTo>
                  <a:cubicBezTo>
                    <a:pt x="366" y="860"/>
                    <a:pt x="366" y="860"/>
                    <a:pt x="366" y="860"/>
                  </a:cubicBezTo>
                  <a:cubicBezTo>
                    <a:pt x="366" y="896"/>
                    <a:pt x="395" y="926"/>
                    <a:pt x="431" y="926"/>
                  </a:cubicBezTo>
                  <a:cubicBezTo>
                    <a:pt x="494" y="926"/>
                    <a:pt x="494" y="926"/>
                    <a:pt x="494" y="926"/>
                  </a:cubicBezTo>
                  <a:cubicBezTo>
                    <a:pt x="530" y="926"/>
                    <a:pt x="559" y="896"/>
                    <a:pt x="559" y="860"/>
                  </a:cubicBezTo>
                  <a:cubicBezTo>
                    <a:pt x="559" y="826"/>
                    <a:pt x="559" y="826"/>
                    <a:pt x="559" y="826"/>
                  </a:cubicBezTo>
                  <a:cubicBezTo>
                    <a:pt x="591" y="817"/>
                    <a:pt x="622" y="804"/>
                    <a:pt x="651" y="788"/>
                  </a:cubicBezTo>
                  <a:cubicBezTo>
                    <a:pt x="675" y="812"/>
                    <a:pt x="675" y="812"/>
                    <a:pt x="675" y="812"/>
                  </a:cubicBezTo>
                  <a:cubicBezTo>
                    <a:pt x="687" y="824"/>
                    <a:pt x="704" y="831"/>
                    <a:pt x="721" y="831"/>
                  </a:cubicBezTo>
                  <a:cubicBezTo>
                    <a:pt x="739" y="831"/>
                    <a:pt x="755" y="824"/>
                    <a:pt x="767" y="812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837" y="742"/>
                    <a:pt x="837" y="700"/>
                    <a:pt x="811" y="675"/>
                  </a:cubicBezTo>
                  <a:cubicBezTo>
                    <a:pt x="787" y="651"/>
                    <a:pt x="787" y="651"/>
                    <a:pt x="787" y="651"/>
                  </a:cubicBezTo>
                  <a:cubicBezTo>
                    <a:pt x="804" y="622"/>
                    <a:pt x="817" y="592"/>
                    <a:pt x="825" y="560"/>
                  </a:cubicBezTo>
                  <a:lnTo>
                    <a:pt x="859" y="560"/>
                  </a:lnTo>
                  <a:close/>
                  <a:moveTo>
                    <a:pt x="774" y="525"/>
                  </a:moveTo>
                  <a:cubicBezTo>
                    <a:pt x="766" y="566"/>
                    <a:pt x="750" y="604"/>
                    <a:pt x="726" y="639"/>
                  </a:cubicBezTo>
                  <a:cubicBezTo>
                    <a:pt x="718" y="651"/>
                    <a:pt x="720" y="666"/>
                    <a:pt x="730" y="676"/>
                  </a:cubicBezTo>
                  <a:cubicBezTo>
                    <a:pt x="770" y="716"/>
                    <a:pt x="770" y="716"/>
                    <a:pt x="770" y="716"/>
                  </a:cubicBezTo>
                  <a:cubicBezTo>
                    <a:pt x="773" y="719"/>
                    <a:pt x="773" y="724"/>
                    <a:pt x="770" y="727"/>
                  </a:cubicBezTo>
                  <a:cubicBezTo>
                    <a:pt x="726" y="771"/>
                    <a:pt x="726" y="771"/>
                    <a:pt x="726" y="771"/>
                  </a:cubicBezTo>
                  <a:cubicBezTo>
                    <a:pt x="724" y="773"/>
                    <a:pt x="722" y="773"/>
                    <a:pt x="721" y="773"/>
                  </a:cubicBezTo>
                  <a:cubicBezTo>
                    <a:pt x="719" y="773"/>
                    <a:pt x="717" y="773"/>
                    <a:pt x="715" y="771"/>
                  </a:cubicBezTo>
                  <a:cubicBezTo>
                    <a:pt x="675" y="731"/>
                    <a:pt x="675" y="731"/>
                    <a:pt x="675" y="731"/>
                  </a:cubicBezTo>
                  <a:cubicBezTo>
                    <a:pt x="665" y="721"/>
                    <a:pt x="650" y="720"/>
                    <a:pt x="638" y="727"/>
                  </a:cubicBezTo>
                  <a:cubicBezTo>
                    <a:pt x="604" y="751"/>
                    <a:pt x="565" y="766"/>
                    <a:pt x="524" y="775"/>
                  </a:cubicBezTo>
                  <a:cubicBezTo>
                    <a:pt x="511" y="777"/>
                    <a:pt x="501" y="789"/>
                    <a:pt x="501" y="803"/>
                  </a:cubicBezTo>
                  <a:cubicBezTo>
                    <a:pt x="501" y="860"/>
                    <a:pt x="501" y="860"/>
                    <a:pt x="501" y="860"/>
                  </a:cubicBezTo>
                  <a:cubicBezTo>
                    <a:pt x="501" y="864"/>
                    <a:pt x="497" y="868"/>
                    <a:pt x="493" y="868"/>
                  </a:cubicBezTo>
                  <a:cubicBezTo>
                    <a:pt x="431" y="868"/>
                    <a:pt x="431" y="868"/>
                    <a:pt x="431" y="868"/>
                  </a:cubicBezTo>
                  <a:cubicBezTo>
                    <a:pt x="427" y="868"/>
                    <a:pt x="423" y="864"/>
                    <a:pt x="423" y="860"/>
                  </a:cubicBezTo>
                  <a:cubicBezTo>
                    <a:pt x="423" y="803"/>
                    <a:pt x="423" y="803"/>
                    <a:pt x="423" y="803"/>
                  </a:cubicBezTo>
                  <a:cubicBezTo>
                    <a:pt x="423" y="789"/>
                    <a:pt x="414" y="778"/>
                    <a:pt x="400" y="775"/>
                  </a:cubicBezTo>
                  <a:cubicBezTo>
                    <a:pt x="359" y="767"/>
                    <a:pt x="321" y="751"/>
                    <a:pt x="286" y="727"/>
                  </a:cubicBezTo>
                  <a:cubicBezTo>
                    <a:pt x="281" y="724"/>
                    <a:pt x="275" y="723"/>
                    <a:pt x="270" y="723"/>
                  </a:cubicBezTo>
                  <a:cubicBezTo>
                    <a:pt x="262" y="723"/>
                    <a:pt x="255" y="725"/>
                    <a:pt x="249" y="731"/>
                  </a:cubicBezTo>
                  <a:cubicBezTo>
                    <a:pt x="209" y="772"/>
                    <a:pt x="209" y="772"/>
                    <a:pt x="209" y="772"/>
                  </a:cubicBezTo>
                  <a:cubicBezTo>
                    <a:pt x="207" y="773"/>
                    <a:pt x="205" y="774"/>
                    <a:pt x="204" y="774"/>
                  </a:cubicBezTo>
                  <a:cubicBezTo>
                    <a:pt x="202" y="774"/>
                    <a:pt x="200" y="773"/>
                    <a:pt x="198" y="772"/>
                  </a:cubicBezTo>
                  <a:cubicBezTo>
                    <a:pt x="154" y="728"/>
                    <a:pt x="154" y="728"/>
                    <a:pt x="154" y="728"/>
                  </a:cubicBezTo>
                  <a:cubicBezTo>
                    <a:pt x="151" y="724"/>
                    <a:pt x="151" y="720"/>
                    <a:pt x="154" y="716"/>
                  </a:cubicBezTo>
                  <a:cubicBezTo>
                    <a:pt x="195" y="676"/>
                    <a:pt x="195" y="676"/>
                    <a:pt x="195" y="676"/>
                  </a:cubicBezTo>
                  <a:cubicBezTo>
                    <a:pt x="205" y="666"/>
                    <a:pt x="206" y="651"/>
                    <a:pt x="198" y="640"/>
                  </a:cubicBezTo>
                  <a:cubicBezTo>
                    <a:pt x="175" y="605"/>
                    <a:pt x="159" y="566"/>
                    <a:pt x="151" y="525"/>
                  </a:cubicBezTo>
                  <a:cubicBezTo>
                    <a:pt x="148" y="512"/>
                    <a:pt x="136" y="502"/>
                    <a:pt x="122" y="502"/>
                  </a:cubicBezTo>
                  <a:cubicBezTo>
                    <a:pt x="65" y="502"/>
                    <a:pt x="65" y="502"/>
                    <a:pt x="65" y="502"/>
                  </a:cubicBezTo>
                  <a:cubicBezTo>
                    <a:pt x="61" y="502"/>
                    <a:pt x="58" y="499"/>
                    <a:pt x="58" y="494"/>
                  </a:cubicBezTo>
                  <a:cubicBezTo>
                    <a:pt x="58" y="432"/>
                    <a:pt x="58" y="432"/>
                    <a:pt x="58" y="432"/>
                  </a:cubicBezTo>
                  <a:cubicBezTo>
                    <a:pt x="58" y="428"/>
                    <a:pt x="61" y="424"/>
                    <a:pt x="65" y="424"/>
                  </a:cubicBezTo>
                  <a:cubicBezTo>
                    <a:pt x="122" y="424"/>
                    <a:pt x="122" y="424"/>
                    <a:pt x="122" y="424"/>
                  </a:cubicBezTo>
                  <a:cubicBezTo>
                    <a:pt x="136" y="424"/>
                    <a:pt x="148" y="414"/>
                    <a:pt x="151" y="401"/>
                  </a:cubicBezTo>
                  <a:cubicBezTo>
                    <a:pt x="159" y="360"/>
                    <a:pt x="175" y="322"/>
                    <a:pt x="198" y="287"/>
                  </a:cubicBezTo>
                  <a:cubicBezTo>
                    <a:pt x="206" y="275"/>
                    <a:pt x="204" y="260"/>
                    <a:pt x="195" y="250"/>
                  </a:cubicBezTo>
                  <a:cubicBezTo>
                    <a:pt x="154" y="210"/>
                    <a:pt x="154" y="210"/>
                    <a:pt x="154" y="210"/>
                  </a:cubicBezTo>
                  <a:cubicBezTo>
                    <a:pt x="152" y="208"/>
                    <a:pt x="152" y="206"/>
                    <a:pt x="152" y="204"/>
                  </a:cubicBezTo>
                  <a:cubicBezTo>
                    <a:pt x="152" y="203"/>
                    <a:pt x="152" y="201"/>
                    <a:pt x="154" y="199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200" y="153"/>
                    <a:pt x="202" y="153"/>
                    <a:pt x="203" y="153"/>
                  </a:cubicBezTo>
                  <a:cubicBezTo>
                    <a:pt x="205" y="153"/>
                    <a:pt x="207" y="153"/>
                    <a:pt x="209" y="155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59" y="205"/>
                    <a:pt x="274" y="206"/>
                    <a:pt x="286" y="199"/>
                  </a:cubicBezTo>
                  <a:cubicBezTo>
                    <a:pt x="320" y="175"/>
                    <a:pt x="359" y="160"/>
                    <a:pt x="400" y="151"/>
                  </a:cubicBezTo>
                  <a:cubicBezTo>
                    <a:pt x="413" y="149"/>
                    <a:pt x="423" y="137"/>
                    <a:pt x="423" y="123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2"/>
                    <a:pt x="427" y="59"/>
                    <a:pt x="431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7" y="59"/>
                    <a:pt x="501" y="62"/>
                    <a:pt x="501" y="66"/>
                  </a:cubicBezTo>
                  <a:cubicBezTo>
                    <a:pt x="501" y="123"/>
                    <a:pt x="501" y="123"/>
                    <a:pt x="501" y="123"/>
                  </a:cubicBezTo>
                  <a:cubicBezTo>
                    <a:pt x="501" y="137"/>
                    <a:pt x="510" y="149"/>
                    <a:pt x="524" y="152"/>
                  </a:cubicBezTo>
                  <a:cubicBezTo>
                    <a:pt x="565" y="160"/>
                    <a:pt x="603" y="176"/>
                    <a:pt x="638" y="199"/>
                  </a:cubicBezTo>
                  <a:cubicBezTo>
                    <a:pt x="650" y="207"/>
                    <a:pt x="665" y="205"/>
                    <a:pt x="675" y="196"/>
                  </a:cubicBezTo>
                  <a:cubicBezTo>
                    <a:pt x="715" y="155"/>
                    <a:pt x="715" y="155"/>
                    <a:pt x="715" y="155"/>
                  </a:cubicBezTo>
                  <a:cubicBezTo>
                    <a:pt x="717" y="153"/>
                    <a:pt x="719" y="153"/>
                    <a:pt x="720" y="153"/>
                  </a:cubicBezTo>
                  <a:cubicBezTo>
                    <a:pt x="722" y="153"/>
                    <a:pt x="724" y="153"/>
                    <a:pt x="726" y="155"/>
                  </a:cubicBezTo>
                  <a:cubicBezTo>
                    <a:pt x="770" y="199"/>
                    <a:pt x="770" y="199"/>
                    <a:pt x="770" y="199"/>
                  </a:cubicBezTo>
                  <a:cubicBezTo>
                    <a:pt x="773" y="202"/>
                    <a:pt x="773" y="207"/>
                    <a:pt x="770" y="210"/>
                  </a:cubicBezTo>
                  <a:cubicBezTo>
                    <a:pt x="729" y="251"/>
                    <a:pt x="729" y="251"/>
                    <a:pt x="729" y="251"/>
                  </a:cubicBezTo>
                  <a:cubicBezTo>
                    <a:pt x="719" y="260"/>
                    <a:pt x="718" y="276"/>
                    <a:pt x="726" y="287"/>
                  </a:cubicBezTo>
                  <a:cubicBezTo>
                    <a:pt x="749" y="322"/>
                    <a:pt x="765" y="360"/>
                    <a:pt x="773" y="401"/>
                  </a:cubicBezTo>
                  <a:cubicBezTo>
                    <a:pt x="776" y="415"/>
                    <a:pt x="788" y="425"/>
                    <a:pt x="802" y="425"/>
                  </a:cubicBezTo>
                  <a:cubicBezTo>
                    <a:pt x="859" y="425"/>
                    <a:pt x="859" y="425"/>
                    <a:pt x="859" y="425"/>
                  </a:cubicBezTo>
                  <a:cubicBezTo>
                    <a:pt x="863" y="425"/>
                    <a:pt x="866" y="428"/>
                    <a:pt x="866" y="432"/>
                  </a:cubicBezTo>
                  <a:cubicBezTo>
                    <a:pt x="866" y="494"/>
                    <a:pt x="866" y="494"/>
                    <a:pt x="866" y="494"/>
                  </a:cubicBezTo>
                  <a:cubicBezTo>
                    <a:pt x="866" y="499"/>
                    <a:pt x="863" y="502"/>
                    <a:pt x="859" y="502"/>
                  </a:cubicBezTo>
                  <a:cubicBezTo>
                    <a:pt x="802" y="502"/>
                    <a:pt x="802" y="502"/>
                    <a:pt x="802" y="502"/>
                  </a:cubicBezTo>
                  <a:cubicBezTo>
                    <a:pt x="788" y="502"/>
                    <a:pt x="776" y="511"/>
                    <a:pt x="774" y="525"/>
                  </a:cubicBezTo>
                  <a:close/>
                  <a:moveTo>
                    <a:pt x="774" y="525"/>
                  </a:moveTo>
                  <a:cubicBezTo>
                    <a:pt x="774" y="525"/>
                    <a:pt x="774" y="525"/>
                    <a:pt x="774" y="5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316"/>
            <p:cNvSpPr>
              <a:spLocks noEditPoints="1"/>
            </p:cNvSpPr>
            <p:nvPr/>
          </p:nvSpPr>
          <p:spPr bwMode="auto">
            <a:xfrm>
              <a:off x="13916025" y="3878263"/>
              <a:ext cx="1630362" cy="1614488"/>
            </a:xfrm>
            <a:custGeom>
              <a:avLst/>
              <a:gdLst>
                <a:gd name="T0" fmla="*/ 186 w 372"/>
                <a:gd name="T1" fmla="*/ 0 h 372"/>
                <a:gd name="T2" fmla="*/ 0 w 372"/>
                <a:gd name="T3" fmla="*/ 186 h 372"/>
                <a:gd name="T4" fmla="*/ 186 w 372"/>
                <a:gd name="T5" fmla="*/ 372 h 372"/>
                <a:gd name="T6" fmla="*/ 372 w 372"/>
                <a:gd name="T7" fmla="*/ 186 h 372"/>
                <a:gd name="T8" fmla="*/ 186 w 372"/>
                <a:gd name="T9" fmla="*/ 0 h 372"/>
                <a:gd name="T10" fmla="*/ 186 w 372"/>
                <a:gd name="T11" fmla="*/ 314 h 372"/>
                <a:gd name="T12" fmla="*/ 58 w 372"/>
                <a:gd name="T13" fmla="*/ 186 h 372"/>
                <a:gd name="T14" fmla="*/ 186 w 372"/>
                <a:gd name="T15" fmla="*/ 58 h 372"/>
                <a:gd name="T16" fmla="*/ 314 w 372"/>
                <a:gd name="T17" fmla="*/ 186 h 372"/>
                <a:gd name="T18" fmla="*/ 186 w 372"/>
                <a:gd name="T19" fmla="*/ 314 h 372"/>
                <a:gd name="T20" fmla="*/ 186 w 372"/>
                <a:gd name="T21" fmla="*/ 314 h 372"/>
                <a:gd name="T22" fmla="*/ 186 w 372"/>
                <a:gd name="T23" fmla="*/ 314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372">
                  <a:moveTo>
                    <a:pt x="186" y="0"/>
                  </a:moveTo>
                  <a:cubicBezTo>
                    <a:pt x="83" y="0"/>
                    <a:pt x="0" y="83"/>
                    <a:pt x="0" y="186"/>
                  </a:cubicBezTo>
                  <a:cubicBezTo>
                    <a:pt x="0" y="288"/>
                    <a:pt x="84" y="372"/>
                    <a:pt x="186" y="372"/>
                  </a:cubicBezTo>
                  <a:cubicBezTo>
                    <a:pt x="289" y="372"/>
                    <a:pt x="372" y="288"/>
                    <a:pt x="372" y="186"/>
                  </a:cubicBezTo>
                  <a:cubicBezTo>
                    <a:pt x="372" y="83"/>
                    <a:pt x="289" y="0"/>
                    <a:pt x="186" y="0"/>
                  </a:cubicBezTo>
                  <a:close/>
                  <a:moveTo>
                    <a:pt x="186" y="314"/>
                  </a:moveTo>
                  <a:cubicBezTo>
                    <a:pt x="115" y="314"/>
                    <a:pt x="58" y="256"/>
                    <a:pt x="58" y="186"/>
                  </a:cubicBezTo>
                  <a:cubicBezTo>
                    <a:pt x="58" y="115"/>
                    <a:pt x="115" y="58"/>
                    <a:pt x="186" y="58"/>
                  </a:cubicBezTo>
                  <a:cubicBezTo>
                    <a:pt x="257" y="58"/>
                    <a:pt x="314" y="115"/>
                    <a:pt x="314" y="186"/>
                  </a:cubicBezTo>
                  <a:cubicBezTo>
                    <a:pt x="314" y="256"/>
                    <a:pt x="257" y="314"/>
                    <a:pt x="186" y="314"/>
                  </a:cubicBezTo>
                  <a:close/>
                  <a:moveTo>
                    <a:pt x="186" y="314"/>
                  </a:moveTo>
                  <a:cubicBezTo>
                    <a:pt x="186" y="314"/>
                    <a:pt x="186" y="314"/>
                    <a:pt x="186" y="3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23" name="Group 222"/>
          <p:cNvGrpSpPr>
            <a:grpSpLocks noChangeAspect="1"/>
          </p:cNvGrpSpPr>
          <p:nvPr/>
        </p:nvGrpSpPr>
        <p:grpSpPr>
          <a:xfrm>
            <a:off x="6448877" y="4997923"/>
            <a:ext cx="317651" cy="426720"/>
            <a:chOff x="9923463" y="1987550"/>
            <a:chExt cx="5067300" cy="6807200"/>
          </a:xfrm>
        </p:grpSpPr>
        <p:sp>
          <p:nvSpPr>
            <p:cNvPr id="224" name="Freeform 320"/>
            <p:cNvSpPr>
              <a:spLocks noEditPoints="1"/>
            </p:cNvSpPr>
            <p:nvPr/>
          </p:nvSpPr>
          <p:spPr bwMode="auto">
            <a:xfrm>
              <a:off x="12099926" y="7705725"/>
              <a:ext cx="969963" cy="963613"/>
            </a:xfrm>
            <a:custGeom>
              <a:avLst/>
              <a:gdLst>
                <a:gd name="T0" fmla="*/ 221 w 221"/>
                <a:gd name="T1" fmla="*/ 111 h 222"/>
                <a:gd name="T2" fmla="*/ 111 w 221"/>
                <a:gd name="T3" fmla="*/ 222 h 222"/>
                <a:gd name="T4" fmla="*/ 0 w 221"/>
                <a:gd name="T5" fmla="*/ 111 h 222"/>
                <a:gd name="T6" fmla="*/ 111 w 221"/>
                <a:gd name="T7" fmla="*/ 0 h 222"/>
                <a:gd name="T8" fmla="*/ 221 w 221"/>
                <a:gd name="T9" fmla="*/ 111 h 222"/>
                <a:gd name="T10" fmla="*/ 221 w 221"/>
                <a:gd name="T11" fmla="*/ 111 h 222"/>
                <a:gd name="T12" fmla="*/ 221 w 221"/>
                <a:gd name="T13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22">
                  <a:moveTo>
                    <a:pt x="221" y="111"/>
                  </a:moveTo>
                  <a:cubicBezTo>
                    <a:pt x="221" y="172"/>
                    <a:pt x="172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172" y="0"/>
                    <a:pt x="221" y="50"/>
                    <a:pt x="221" y="111"/>
                  </a:cubicBezTo>
                  <a:close/>
                  <a:moveTo>
                    <a:pt x="221" y="111"/>
                  </a:moveTo>
                  <a:cubicBezTo>
                    <a:pt x="221" y="111"/>
                    <a:pt x="221" y="111"/>
                    <a:pt x="221" y="11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Freeform 321"/>
            <p:cNvSpPr>
              <a:spLocks noEditPoints="1"/>
            </p:cNvSpPr>
            <p:nvPr/>
          </p:nvSpPr>
          <p:spPr bwMode="auto">
            <a:xfrm>
              <a:off x="9923463" y="1987550"/>
              <a:ext cx="5067300" cy="6807200"/>
            </a:xfrm>
            <a:custGeom>
              <a:avLst/>
              <a:gdLst>
                <a:gd name="T0" fmla="*/ 606 w 1155"/>
                <a:gd name="T1" fmla="*/ 0 h 1568"/>
                <a:gd name="T2" fmla="*/ 113 w 1155"/>
                <a:gd name="T3" fmla="*/ 739 h 1568"/>
                <a:gd name="T4" fmla="*/ 577 w 1155"/>
                <a:gd name="T5" fmla="*/ 1292 h 1568"/>
                <a:gd name="T6" fmla="*/ 606 w 1155"/>
                <a:gd name="T7" fmla="*/ 1568 h 1568"/>
                <a:gd name="T8" fmla="*/ 635 w 1155"/>
                <a:gd name="T9" fmla="*/ 1292 h 1568"/>
                <a:gd name="T10" fmla="*/ 811 w 1155"/>
                <a:gd name="T11" fmla="*/ 1028 h 1568"/>
                <a:gd name="T12" fmla="*/ 1100 w 1155"/>
                <a:gd name="T13" fmla="*/ 330 h 1568"/>
                <a:gd name="T14" fmla="*/ 906 w 1155"/>
                <a:gd name="T15" fmla="*/ 699 h 1568"/>
                <a:gd name="T16" fmla="*/ 909 w 1155"/>
                <a:gd name="T17" fmla="*/ 370 h 1568"/>
                <a:gd name="T18" fmla="*/ 1054 w 1155"/>
                <a:gd name="T19" fmla="*/ 699 h 1568"/>
                <a:gd name="T20" fmla="*/ 160 w 1155"/>
                <a:gd name="T21" fmla="*/ 370 h 1568"/>
                <a:gd name="T22" fmla="*/ 293 w 1155"/>
                <a:gd name="T23" fmla="*/ 533 h 1568"/>
                <a:gd name="T24" fmla="*/ 159 w 1155"/>
                <a:gd name="T25" fmla="*/ 699 h 1568"/>
                <a:gd name="T26" fmla="*/ 369 w 1155"/>
                <a:gd name="T27" fmla="*/ 371 h 1568"/>
                <a:gd name="T28" fmla="*/ 578 w 1155"/>
                <a:gd name="T29" fmla="*/ 699 h 1568"/>
                <a:gd name="T30" fmla="*/ 351 w 1155"/>
                <a:gd name="T31" fmla="*/ 534 h 1568"/>
                <a:gd name="T32" fmla="*/ 835 w 1155"/>
                <a:gd name="T33" fmla="*/ 313 h 1568"/>
                <a:gd name="T34" fmla="*/ 635 w 1155"/>
                <a:gd name="T35" fmla="*/ 63 h 1568"/>
                <a:gd name="T36" fmla="*/ 578 w 1155"/>
                <a:gd name="T37" fmla="*/ 313 h 1568"/>
                <a:gd name="T38" fmla="*/ 578 w 1155"/>
                <a:gd name="T39" fmla="*/ 64 h 1568"/>
                <a:gd name="T40" fmla="*/ 578 w 1155"/>
                <a:gd name="T41" fmla="*/ 1003 h 1568"/>
                <a:gd name="T42" fmla="*/ 578 w 1155"/>
                <a:gd name="T43" fmla="*/ 757 h 1568"/>
                <a:gd name="T44" fmla="*/ 635 w 1155"/>
                <a:gd name="T45" fmla="*/ 757 h 1568"/>
                <a:gd name="T46" fmla="*/ 635 w 1155"/>
                <a:gd name="T47" fmla="*/ 1004 h 1568"/>
                <a:gd name="T48" fmla="*/ 635 w 1155"/>
                <a:gd name="T49" fmla="*/ 371 h 1568"/>
                <a:gd name="T50" fmla="*/ 868 w 1155"/>
                <a:gd name="T51" fmla="*/ 534 h 1568"/>
                <a:gd name="T52" fmla="*/ 635 w 1155"/>
                <a:gd name="T53" fmla="*/ 699 h 1568"/>
                <a:gd name="T54" fmla="*/ 895 w 1155"/>
                <a:gd name="T55" fmla="*/ 312 h 1568"/>
                <a:gd name="T56" fmla="*/ 781 w 1155"/>
                <a:gd name="T57" fmla="*/ 91 h 1568"/>
                <a:gd name="T58" fmla="*/ 424 w 1155"/>
                <a:gd name="T59" fmla="*/ 94 h 1568"/>
                <a:gd name="T60" fmla="*/ 381 w 1155"/>
                <a:gd name="T61" fmla="*/ 173 h 1568"/>
                <a:gd name="T62" fmla="*/ 186 w 1155"/>
                <a:gd name="T63" fmla="*/ 313 h 1568"/>
                <a:gd name="T64" fmla="*/ 185 w 1155"/>
                <a:gd name="T65" fmla="*/ 757 h 1568"/>
                <a:gd name="T66" fmla="*/ 454 w 1155"/>
                <a:gd name="T67" fmla="*/ 986 h 1568"/>
                <a:gd name="T68" fmla="*/ 688 w 1155"/>
                <a:gd name="T69" fmla="*/ 1428 h 1568"/>
                <a:gd name="T70" fmla="*/ 525 w 1155"/>
                <a:gd name="T71" fmla="*/ 1428 h 1568"/>
                <a:gd name="T72" fmla="*/ 688 w 1155"/>
                <a:gd name="T73" fmla="*/ 1428 h 1568"/>
                <a:gd name="T74" fmla="*/ 767 w 1155"/>
                <a:gd name="T75" fmla="*/ 983 h 1568"/>
                <a:gd name="T76" fmla="*/ 1028 w 1155"/>
                <a:gd name="T77" fmla="*/ 757 h 1568"/>
                <a:gd name="T78" fmla="*/ 789 w 1155"/>
                <a:gd name="T79" fmla="*/ 975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55" h="1568">
                  <a:moveTo>
                    <a:pt x="1100" y="330"/>
                  </a:moveTo>
                  <a:cubicBezTo>
                    <a:pt x="1017" y="130"/>
                    <a:pt x="823" y="0"/>
                    <a:pt x="606" y="0"/>
                  </a:cubicBezTo>
                  <a:cubicBezTo>
                    <a:pt x="536" y="0"/>
                    <a:pt x="467" y="14"/>
                    <a:pt x="402" y="41"/>
                  </a:cubicBezTo>
                  <a:cubicBezTo>
                    <a:pt x="130" y="154"/>
                    <a:pt x="0" y="467"/>
                    <a:pt x="113" y="739"/>
                  </a:cubicBezTo>
                  <a:cubicBezTo>
                    <a:pt x="192" y="930"/>
                    <a:pt x="372" y="1057"/>
                    <a:pt x="577" y="1068"/>
                  </a:cubicBezTo>
                  <a:cubicBezTo>
                    <a:pt x="577" y="1292"/>
                    <a:pt x="577" y="1292"/>
                    <a:pt x="577" y="1292"/>
                  </a:cubicBezTo>
                  <a:cubicBezTo>
                    <a:pt x="514" y="1305"/>
                    <a:pt x="467" y="1361"/>
                    <a:pt x="467" y="1428"/>
                  </a:cubicBezTo>
                  <a:cubicBezTo>
                    <a:pt x="467" y="1505"/>
                    <a:pt x="529" y="1568"/>
                    <a:pt x="606" y="1568"/>
                  </a:cubicBezTo>
                  <a:cubicBezTo>
                    <a:pt x="683" y="1568"/>
                    <a:pt x="746" y="1505"/>
                    <a:pt x="746" y="1428"/>
                  </a:cubicBezTo>
                  <a:cubicBezTo>
                    <a:pt x="746" y="1361"/>
                    <a:pt x="699" y="1305"/>
                    <a:pt x="635" y="1292"/>
                  </a:cubicBezTo>
                  <a:cubicBezTo>
                    <a:pt x="635" y="1068"/>
                    <a:pt x="635" y="1068"/>
                    <a:pt x="635" y="1068"/>
                  </a:cubicBezTo>
                  <a:cubicBezTo>
                    <a:pt x="696" y="1065"/>
                    <a:pt x="755" y="1052"/>
                    <a:pt x="811" y="1028"/>
                  </a:cubicBezTo>
                  <a:cubicBezTo>
                    <a:pt x="943" y="973"/>
                    <a:pt x="1045" y="871"/>
                    <a:pt x="1100" y="739"/>
                  </a:cubicBezTo>
                  <a:cubicBezTo>
                    <a:pt x="1155" y="607"/>
                    <a:pt x="1155" y="462"/>
                    <a:pt x="1100" y="330"/>
                  </a:cubicBezTo>
                  <a:close/>
                  <a:moveTo>
                    <a:pt x="1054" y="699"/>
                  </a:moveTo>
                  <a:cubicBezTo>
                    <a:pt x="906" y="699"/>
                    <a:pt x="906" y="699"/>
                    <a:pt x="906" y="699"/>
                  </a:cubicBezTo>
                  <a:cubicBezTo>
                    <a:pt x="919" y="644"/>
                    <a:pt x="926" y="587"/>
                    <a:pt x="926" y="533"/>
                  </a:cubicBezTo>
                  <a:cubicBezTo>
                    <a:pt x="926" y="479"/>
                    <a:pt x="920" y="423"/>
                    <a:pt x="909" y="370"/>
                  </a:cubicBezTo>
                  <a:cubicBezTo>
                    <a:pt x="1054" y="370"/>
                    <a:pt x="1054" y="370"/>
                    <a:pt x="1054" y="370"/>
                  </a:cubicBezTo>
                  <a:cubicBezTo>
                    <a:pt x="1093" y="477"/>
                    <a:pt x="1093" y="592"/>
                    <a:pt x="1054" y="699"/>
                  </a:cubicBezTo>
                  <a:close/>
                  <a:moveTo>
                    <a:pt x="159" y="699"/>
                  </a:moveTo>
                  <a:cubicBezTo>
                    <a:pt x="119" y="589"/>
                    <a:pt x="122" y="473"/>
                    <a:pt x="160" y="370"/>
                  </a:cubicBezTo>
                  <a:cubicBezTo>
                    <a:pt x="310" y="370"/>
                    <a:pt x="310" y="370"/>
                    <a:pt x="310" y="370"/>
                  </a:cubicBezTo>
                  <a:cubicBezTo>
                    <a:pt x="299" y="423"/>
                    <a:pt x="293" y="479"/>
                    <a:pt x="293" y="533"/>
                  </a:cubicBezTo>
                  <a:cubicBezTo>
                    <a:pt x="293" y="587"/>
                    <a:pt x="300" y="644"/>
                    <a:pt x="313" y="699"/>
                  </a:cubicBezTo>
                  <a:lnTo>
                    <a:pt x="159" y="699"/>
                  </a:lnTo>
                  <a:close/>
                  <a:moveTo>
                    <a:pt x="351" y="534"/>
                  </a:moveTo>
                  <a:cubicBezTo>
                    <a:pt x="351" y="477"/>
                    <a:pt x="357" y="422"/>
                    <a:pt x="369" y="371"/>
                  </a:cubicBezTo>
                  <a:cubicBezTo>
                    <a:pt x="578" y="371"/>
                    <a:pt x="578" y="371"/>
                    <a:pt x="578" y="371"/>
                  </a:cubicBezTo>
                  <a:cubicBezTo>
                    <a:pt x="578" y="699"/>
                    <a:pt x="578" y="699"/>
                    <a:pt x="578" y="699"/>
                  </a:cubicBezTo>
                  <a:cubicBezTo>
                    <a:pt x="373" y="699"/>
                    <a:pt x="373" y="699"/>
                    <a:pt x="373" y="699"/>
                  </a:cubicBezTo>
                  <a:cubicBezTo>
                    <a:pt x="359" y="644"/>
                    <a:pt x="351" y="587"/>
                    <a:pt x="351" y="534"/>
                  </a:cubicBezTo>
                  <a:close/>
                  <a:moveTo>
                    <a:pt x="635" y="63"/>
                  </a:moveTo>
                  <a:cubicBezTo>
                    <a:pt x="718" y="81"/>
                    <a:pt x="793" y="180"/>
                    <a:pt x="835" y="313"/>
                  </a:cubicBezTo>
                  <a:cubicBezTo>
                    <a:pt x="635" y="313"/>
                    <a:pt x="635" y="313"/>
                    <a:pt x="635" y="313"/>
                  </a:cubicBezTo>
                  <a:lnTo>
                    <a:pt x="635" y="63"/>
                  </a:lnTo>
                  <a:close/>
                  <a:moveTo>
                    <a:pt x="578" y="64"/>
                  </a:moveTo>
                  <a:cubicBezTo>
                    <a:pt x="578" y="313"/>
                    <a:pt x="578" y="313"/>
                    <a:pt x="578" y="313"/>
                  </a:cubicBezTo>
                  <a:cubicBezTo>
                    <a:pt x="384" y="313"/>
                    <a:pt x="384" y="313"/>
                    <a:pt x="384" y="313"/>
                  </a:cubicBezTo>
                  <a:cubicBezTo>
                    <a:pt x="424" y="183"/>
                    <a:pt x="497" y="85"/>
                    <a:pt x="578" y="64"/>
                  </a:cubicBezTo>
                  <a:close/>
                  <a:moveTo>
                    <a:pt x="578" y="757"/>
                  </a:moveTo>
                  <a:cubicBezTo>
                    <a:pt x="578" y="1003"/>
                    <a:pt x="578" y="1003"/>
                    <a:pt x="578" y="1003"/>
                  </a:cubicBezTo>
                  <a:cubicBezTo>
                    <a:pt x="500" y="980"/>
                    <a:pt x="431" y="878"/>
                    <a:pt x="390" y="757"/>
                  </a:cubicBezTo>
                  <a:lnTo>
                    <a:pt x="578" y="757"/>
                  </a:lnTo>
                  <a:close/>
                  <a:moveTo>
                    <a:pt x="635" y="1004"/>
                  </a:moveTo>
                  <a:cubicBezTo>
                    <a:pt x="635" y="757"/>
                    <a:pt x="635" y="757"/>
                    <a:pt x="635" y="757"/>
                  </a:cubicBezTo>
                  <a:cubicBezTo>
                    <a:pt x="828" y="757"/>
                    <a:pt x="828" y="757"/>
                    <a:pt x="828" y="757"/>
                  </a:cubicBezTo>
                  <a:cubicBezTo>
                    <a:pt x="787" y="880"/>
                    <a:pt x="715" y="985"/>
                    <a:pt x="635" y="1004"/>
                  </a:cubicBezTo>
                  <a:close/>
                  <a:moveTo>
                    <a:pt x="635" y="699"/>
                  </a:moveTo>
                  <a:cubicBezTo>
                    <a:pt x="635" y="371"/>
                    <a:pt x="635" y="371"/>
                    <a:pt x="635" y="371"/>
                  </a:cubicBezTo>
                  <a:cubicBezTo>
                    <a:pt x="850" y="371"/>
                    <a:pt x="850" y="371"/>
                    <a:pt x="850" y="371"/>
                  </a:cubicBezTo>
                  <a:cubicBezTo>
                    <a:pt x="861" y="422"/>
                    <a:pt x="868" y="477"/>
                    <a:pt x="868" y="534"/>
                  </a:cubicBezTo>
                  <a:cubicBezTo>
                    <a:pt x="868" y="587"/>
                    <a:pt x="860" y="644"/>
                    <a:pt x="846" y="699"/>
                  </a:cubicBezTo>
                  <a:cubicBezTo>
                    <a:pt x="635" y="699"/>
                    <a:pt x="635" y="699"/>
                    <a:pt x="635" y="699"/>
                  </a:cubicBezTo>
                  <a:close/>
                  <a:moveTo>
                    <a:pt x="1028" y="312"/>
                  </a:moveTo>
                  <a:cubicBezTo>
                    <a:pt x="895" y="312"/>
                    <a:pt x="895" y="312"/>
                    <a:pt x="895" y="312"/>
                  </a:cubicBezTo>
                  <a:cubicBezTo>
                    <a:pt x="880" y="262"/>
                    <a:pt x="861" y="215"/>
                    <a:pt x="838" y="173"/>
                  </a:cubicBezTo>
                  <a:cubicBezTo>
                    <a:pt x="820" y="141"/>
                    <a:pt x="801" y="114"/>
                    <a:pt x="781" y="91"/>
                  </a:cubicBezTo>
                  <a:cubicBezTo>
                    <a:pt x="886" y="132"/>
                    <a:pt x="974" y="210"/>
                    <a:pt x="1028" y="312"/>
                  </a:cubicBezTo>
                  <a:close/>
                  <a:moveTo>
                    <a:pt x="424" y="94"/>
                  </a:moveTo>
                  <a:cubicBezTo>
                    <a:pt x="429" y="92"/>
                    <a:pt x="435" y="90"/>
                    <a:pt x="440" y="88"/>
                  </a:cubicBezTo>
                  <a:cubicBezTo>
                    <a:pt x="419" y="112"/>
                    <a:pt x="399" y="140"/>
                    <a:pt x="381" y="173"/>
                  </a:cubicBezTo>
                  <a:cubicBezTo>
                    <a:pt x="357" y="215"/>
                    <a:pt x="339" y="262"/>
                    <a:pt x="324" y="313"/>
                  </a:cubicBezTo>
                  <a:cubicBezTo>
                    <a:pt x="186" y="313"/>
                    <a:pt x="186" y="313"/>
                    <a:pt x="186" y="313"/>
                  </a:cubicBezTo>
                  <a:cubicBezTo>
                    <a:pt x="235" y="217"/>
                    <a:pt x="317" y="139"/>
                    <a:pt x="424" y="94"/>
                  </a:cubicBezTo>
                  <a:close/>
                  <a:moveTo>
                    <a:pt x="185" y="757"/>
                  </a:moveTo>
                  <a:cubicBezTo>
                    <a:pt x="329" y="757"/>
                    <a:pt x="329" y="757"/>
                    <a:pt x="329" y="757"/>
                  </a:cubicBezTo>
                  <a:cubicBezTo>
                    <a:pt x="357" y="847"/>
                    <a:pt x="401" y="929"/>
                    <a:pt x="454" y="986"/>
                  </a:cubicBezTo>
                  <a:cubicBezTo>
                    <a:pt x="339" y="948"/>
                    <a:pt x="243" y="866"/>
                    <a:pt x="185" y="757"/>
                  </a:cubicBezTo>
                  <a:close/>
                  <a:moveTo>
                    <a:pt x="688" y="1428"/>
                  </a:moveTo>
                  <a:cubicBezTo>
                    <a:pt x="688" y="1473"/>
                    <a:pt x="651" y="1510"/>
                    <a:pt x="607" y="1510"/>
                  </a:cubicBezTo>
                  <a:cubicBezTo>
                    <a:pt x="562" y="1510"/>
                    <a:pt x="525" y="1473"/>
                    <a:pt x="525" y="1428"/>
                  </a:cubicBezTo>
                  <a:cubicBezTo>
                    <a:pt x="525" y="1383"/>
                    <a:pt x="562" y="1347"/>
                    <a:pt x="607" y="1347"/>
                  </a:cubicBezTo>
                  <a:cubicBezTo>
                    <a:pt x="651" y="1347"/>
                    <a:pt x="688" y="1383"/>
                    <a:pt x="688" y="1428"/>
                  </a:cubicBezTo>
                  <a:close/>
                  <a:moveTo>
                    <a:pt x="789" y="975"/>
                  </a:moveTo>
                  <a:cubicBezTo>
                    <a:pt x="782" y="978"/>
                    <a:pt x="775" y="980"/>
                    <a:pt x="767" y="983"/>
                  </a:cubicBezTo>
                  <a:cubicBezTo>
                    <a:pt x="819" y="926"/>
                    <a:pt x="862" y="845"/>
                    <a:pt x="890" y="757"/>
                  </a:cubicBezTo>
                  <a:cubicBezTo>
                    <a:pt x="1028" y="757"/>
                    <a:pt x="1028" y="757"/>
                    <a:pt x="1028" y="757"/>
                  </a:cubicBezTo>
                  <a:cubicBezTo>
                    <a:pt x="976" y="855"/>
                    <a:pt x="893" y="932"/>
                    <a:pt x="789" y="975"/>
                  </a:cubicBezTo>
                  <a:close/>
                  <a:moveTo>
                    <a:pt x="789" y="975"/>
                  </a:moveTo>
                  <a:cubicBezTo>
                    <a:pt x="789" y="975"/>
                    <a:pt x="789" y="975"/>
                    <a:pt x="789" y="97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322"/>
            <p:cNvSpPr>
              <a:spLocks noEditPoints="1"/>
            </p:cNvSpPr>
            <p:nvPr/>
          </p:nvSpPr>
          <p:spPr bwMode="auto">
            <a:xfrm>
              <a:off x="11560176" y="8061325"/>
              <a:ext cx="254000" cy="252413"/>
            </a:xfrm>
            <a:custGeom>
              <a:avLst/>
              <a:gdLst>
                <a:gd name="T0" fmla="*/ 0 w 58"/>
                <a:gd name="T1" fmla="*/ 29 h 58"/>
                <a:gd name="T2" fmla="*/ 29 w 58"/>
                <a:gd name="T3" fmla="*/ 58 h 58"/>
                <a:gd name="T4" fmla="*/ 58 w 58"/>
                <a:gd name="T5" fmla="*/ 29 h 58"/>
                <a:gd name="T6" fmla="*/ 29 w 58"/>
                <a:gd name="T7" fmla="*/ 0 h 58"/>
                <a:gd name="T8" fmla="*/ 0 w 58"/>
                <a:gd name="T9" fmla="*/ 29 h 58"/>
                <a:gd name="T10" fmla="*/ 0 w 58"/>
                <a:gd name="T11" fmla="*/ 29 h 58"/>
                <a:gd name="T12" fmla="*/ 0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323"/>
            <p:cNvSpPr>
              <a:spLocks noEditPoints="1"/>
            </p:cNvSpPr>
            <p:nvPr/>
          </p:nvSpPr>
          <p:spPr bwMode="auto">
            <a:xfrm>
              <a:off x="10739438" y="8061325"/>
              <a:ext cx="255588" cy="252413"/>
            </a:xfrm>
            <a:custGeom>
              <a:avLst/>
              <a:gdLst>
                <a:gd name="T0" fmla="*/ 0 w 58"/>
                <a:gd name="T1" fmla="*/ 29 h 58"/>
                <a:gd name="T2" fmla="*/ 29 w 58"/>
                <a:gd name="T3" fmla="*/ 58 h 58"/>
                <a:gd name="T4" fmla="*/ 58 w 58"/>
                <a:gd name="T5" fmla="*/ 29 h 58"/>
                <a:gd name="T6" fmla="*/ 29 w 58"/>
                <a:gd name="T7" fmla="*/ 0 h 58"/>
                <a:gd name="T8" fmla="*/ 0 w 58"/>
                <a:gd name="T9" fmla="*/ 29 h 58"/>
                <a:gd name="T10" fmla="*/ 0 w 58"/>
                <a:gd name="T11" fmla="*/ 29 h 58"/>
                <a:gd name="T12" fmla="*/ 0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Freeform 324"/>
            <p:cNvSpPr>
              <a:spLocks noEditPoints="1"/>
            </p:cNvSpPr>
            <p:nvPr/>
          </p:nvSpPr>
          <p:spPr bwMode="auto">
            <a:xfrm>
              <a:off x="11147426" y="8061325"/>
              <a:ext cx="258763" cy="252413"/>
            </a:xfrm>
            <a:custGeom>
              <a:avLst/>
              <a:gdLst>
                <a:gd name="T0" fmla="*/ 0 w 59"/>
                <a:gd name="T1" fmla="*/ 29 h 58"/>
                <a:gd name="T2" fmla="*/ 29 w 59"/>
                <a:gd name="T3" fmla="*/ 58 h 58"/>
                <a:gd name="T4" fmla="*/ 59 w 59"/>
                <a:gd name="T5" fmla="*/ 29 h 58"/>
                <a:gd name="T6" fmla="*/ 29 w 59"/>
                <a:gd name="T7" fmla="*/ 0 h 58"/>
                <a:gd name="T8" fmla="*/ 0 w 59"/>
                <a:gd name="T9" fmla="*/ 29 h 58"/>
                <a:gd name="T10" fmla="*/ 0 w 59"/>
                <a:gd name="T11" fmla="*/ 29 h 58"/>
                <a:gd name="T12" fmla="*/ 0 w 59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9" y="45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Freeform 325"/>
            <p:cNvSpPr>
              <a:spLocks noEditPoints="1"/>
            </p:cNvSpPr>
            <p:nvPr/>
          </p:nvSpPr>
          <p:spPr bwMode="auto">
            <a:xfrm>
              <a:off x="10326688" y="8061325"/>
              <a:ext cx="255588" cy="252413"/>
            </a:xfrm>
            <a:custGeom>
              <a:avLst/>
              <a:gdLst>
                <a:gd name="T0" fmla="*/ 8 w 58"/>
                <a:gd name="T1" fmla="*/ 9 h 58"/>
                <a:gd name="T2" fmla="*/ 0 w 58"/>
                <a:gd name="T3" fmla="*/ 29 h 58"/>
                <a:gd name="T4" fmla="*/ 8 w 58"/>
                <a:gd name="T5" fmla="*/ 50 h 58"/>
                <a:gd name="T6" fmla="*/ 29 w 58"/>
                <a:gd name="T7" fmla="*/ 58 h 58"/>
                <a:gd name="T8" fmla="*/ 49 w 58"/>
                <a:gd name="T9" fmla="*/ 50 h 58"/>
                <a:gd name="T10" fmla="*/ 58 w 58"/>
                <a:gd name="T11" fmla="*/ 29 h 58"/>
                <a:gd name="T12" fmla="*/ 49 w 58"/>
                <a:gd name="T13" fmla="*/ 9 h 58"/>
                <a:gd name="T14" fmla="*/ 29 w 58"/>
                <a:gd name="T15" fmla="*/ 0 h 58"/>
                <a:gd name="T16" fmla="*/ 8 w 58"/>
                <a:gd name="T17" fmla="*/ 9 h 58"/>
                <a:gd name="T18" fmla="*/ 8 w 58"/>
                <a:gd name="T19" fmla="*/ 9 h 58"/>
                <a:gd name="T20" fmla="*/ 8 w 58"/>
                <a:gd name="T21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8" y="9"/>
                  </a:moveTo>
                  <a:cubicBezTo>
                    <a:pt x="3" y="14"/>
                    <a:pt x="0" y="21"/>
                    <a:pt x="0" y="29"/>
                  </a:cubicBezTo>
                  <a:cubicBezTo>
                    <a:pt x="0" y="37"/>
                    <a:pt x="3" y="44"/>
                    <a:pt x="8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7" y="58"/>
                    <a:pt x="44" y="55"/>
                    <a:pt x="49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1"/>
                    <a:pt x="55" y="14"/>
                    <a:pt x="49" y="9"/>
                  </a:cubicBezTo>
                  <a:cubicBezTo>
                    <a:pt x="44" y="3"/>
                    <a:pt x="37" y="0"/>
                    <a:pt x="29" y="0"/>
                  </a:cubicBezTo>
                  <a:cubicBezTo>
                    <a:pt x="22" y="0"/>
                    <a:pt x="14" y="3"/>
                    <a:pt x="8" y="9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326"/>
            <p:cNvSpPr>
              <a:spLocks noEditPoints="1"/>
            </p:cNvSpPr>
            <p:nvPr/>
          </p:nvSpPr>
          <p:spPr bwMode="auto">
            <a:xfrm>
              <a:off x="14587538" y="8061325"/>
              <a:ext cx="254000" cy="252413"/>
            </a:xfrm>
            <a:custGeom>
              <a:avLst/>
              <a:gdLst>
                <a:gd name="T0" fmla="*/ 8 w 58"/>
                <a:gd name="T1" fmla="*/ 9 h 58"/>
                <a:gd name="T2" fmla="*/ 0 w 58"/>
                <a:gd name="T3" fmla="*/ 29 h 58"/>
                <a:gd name="T4" fmla="*/ 8 w 58"/>
                <a:gd name="T5" fmla="*/ 50 h 58"/>
                <a:gd name="T6" fmla="*/ 29 w 58"/>
                <a:gd name="T7" fmla="*/ 58 h 58"/>
                <a:gd name="T8" fmla="*/ 49 w 58"/>
                <a:gd name="T9" fmla="*/ 50 h 58"/>
                <a:gd name="T10" fmla="*/ 58 w 58"/>
                <a:gd name="T11" fmla="*/ 29 h 58"/>
                <a:gd name="T12" fmla="*/ 49 w 58"/>
                <a:gd name="T13" fmla="*/ 9 h 58"/>
                <a:gd name="T14" fmla="*/ 29 w 58"/>
                <a:gd name="T15" fmla="*/ 0 h 58"/>
                <a:gd name="T16" fmla="*/ 8 w 58"/>
                <a:gd name="T17" fmla="*/ 9 h 58"/>
                <a:gd name="T18" fmla="*/ 8 w 58"/>
                <a:gd name="T19" fmla="*/ 9 h 58"/>
                <a:gd name="T20" fmla="*/ 8 w 58"/>
                <a:gd name="T21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8" y="9"/>
                  </a:moveTo>
                  <a:cubicBezTo>
                    <a:pt x="3" y="14"/>
                    <a:pt x="0" y="21"/>
                    <a:pt x="0" y="29"/>
                  </a:cubicBezTo>
                  <a:cubicBezTo>
                    <a:pt x="0" y="37"/>
                    <a:pt x="3" y="44"/>
                    <a:pt x="8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6" y="58"/>
                    <a:pt x="44" y="55"/>
                    <a:pt x="49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1"/>
                    <a:pt x="55" y="14"/>
                    <a:pt x="49" y="9"/>
                  </a:cubicBezTo>
                  <a:cubicBezTo>
                    <a:pt x="44" y="3"/>
                    <a:pt x="36" y="0"/>
                    <a:pt x="29" y="0"/>
                  </a:cubicBezTo>
                  <a:cubicBezTo>
                    <a:pt x="21" y="0"/>
                    <a:pt x="14" y="3"/>
                    <a:pt x="8" y="9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327"/>
            <p:cNvSpPr>
              <a:spLocks noEditPoints="1"/>
            </p:cNvSpPr>
            <p:nvPr/>
          </p:nvSpPr>
          <p:spPr bwMode="auto">
            <a:xfrm>
              <a:off x="14174788" y="8061325"/>
              <a:ext cx="255588" cy="255588"/>
            </a:xfrm>
            <a:custGeom>
              <a:avLst/>
              <a:gdLst>
                <a:gd name="T0" fmla="*/ 29 w 58"/>
                <a:gd name="T1" fmla="*/ 0 h 59"/>
                <a:gd name="T2" fmla="*/ 0 w 58"/>
                <a:gd name="T3" fmla="*/ 29 h 59"/>
                <a:gd name="T4" fmla="*/ 29 w 58"/>
                <a:gd name="T5" fmla="*/ 59 h 59"/>
                <a:gd name="T6" fmla="*/ 58 w 58"/>
                <a:gd name="T7" fmla="*/ 29 h 59"/>
                <a:gd name="T8" fmla="*/ 29 w 58"/>
                <a:gd name="T9" fmla="*/ 0 h 59"/>
                <a:gd name="T10" fmla="*/ 29 w 58"/>
                <a:gd name="T11" fmla="*/ 0 h 59"/>
                <a:gd name="T12" fmla="*/ 29 w 58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5" y="59"/>
                    <a:pt x="58" y="46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328"/>
            <p:cNvSpPr>
              <a:spLocks noEditPoints="1"/>
            </p:cNvSpPr>
            <p:nvPr/>
          </p:nvSpPr>
          <p:spPr bwMode="auto">
            <a:xfrm>
              <a:off x="13763626" y="8061325"/>
              <a:ext cx="258763" cy="255588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0 h 59"/>
                <a:gd name="T12" fmla="*/ 30 w 59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329"/>
            <p:cNvSpPr>
              <a:spLocks noEditPoints="1"/>
            </p:cNvSpPr>
            <p:nvPr/>
          </p:nvSpPr>
          <p:spPr bwMode="auto">
            <a:xfrm>
              <a:off x="13354051" y="8061325"/>
              <a:ext cx="255588" cy="252413"/>
            </a:xfrm>
            <a:custGeom>
              <a:avLst/>
              <a:gdLst>
                <a:gd name="T0" fmla="*/ 0 w 58"/>
                <a:gd name="T1" fmla="*/ 29 h 58"/>
                <a:gd name="T2" fmla="*/ 29 w 58"/>
                <a:gd name="T3" fmla="*/ 58 h 58"/>
                <a:gd name="T4" fmla="*/ 58 w 58"/>
                <a:gd name="T5" fmla="*/ 29 h 58"/>
                <a:gd name="T6" fmla="*/ 29 w 58"/>
                <a:gd name="T7" fmla="*/ 0 h 58"/>
                <a:gd name="T8" fmla="*/ 0 w 58"/>
                <a:gd name="T9" fmla="*/ 29 h 58"/>
                <a:gd name="T10" fmla="*/ 0 w 58"/>
                <a:gd name="T11" fmla="*/ 29 h 58"/>
                <a:gd name="T12" fmla="*/ 0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4" name="Group 233"/>
          <p:cNvGrpSpPr>
            <a:grpSpLocks noChangeAspect="1"/>
          </p:cNvGrpSpPr>
          <p:nvPr/>
        </p:nvGrpSpPr>
        <p:grpSpPr>
          <a:xfrm>
            <a:off x="5318518" y="4997923"/>
            <a:ext cx="365150" cy="426720"/>
            <a:chOff x="10485437" y="2908765"/>
            <a:chExt cx="5730875" cy="6697197"/>
          </a:xfrm>
        </p:grpSpPr>
        <p:sp>
          <p:nvSpPr>
            <p:cNvPr id="235" name="Freeform 343"/>
            <p:cNvSpPr>
              <a:spLocks noEditPoints="1"/>
            </p:cNvSpPr>
            <p:nvPr/>
          </p:nvSpPr>
          <p:spPr bwMode="auto">
            <a:xfrm>
              <a:off x="12820650" y="8429625"/>
              <a:ext cx="1060450" cy="1049337"/>
            </a:xfrm>
            <a:custGeom>
              <a:avLst/>
              <a:gdLst>
                <a:gd name="T0" fmla="*/ 242 w 242"/>
                <a:gd name="T1" fmla="*/ 121 h 242"/>
                <a:gd name="T2" fmla="*/ 121 w 242"/>
                <a:gd name="T3" fmla="*/ 242 h 242"/>
                <a:gd name="T4" fmla="*/ 0 w 242"/>
                <a:gd name="T5" fmla="*/ 121 h 242"/>
                <a:gd name="T6" fmla="*/ 121 w 242"/>
                <a:gd name="T7" fmla="*/ 0 h 242"/>
                <a:gd name="T8" fmla="*/ 242 w 242"/>
                <a:gd name="T9" fmla="*/ 121 h 242"/>
                <a:gd name="T10" fmla="*/ 242 w 242"/>
                <a:gd name="T11" fmla="*/ 121 h 242"/>
                <a:gd name="T12" fmla="*/ 242 w 242"/>
                <a:gd name="T13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42">
                  <a:moveTo>
                    <a:pt x="242" y="121"/>
                  </a:moveTo>
                  <a:cubicBezTo>
                    <a:pt x="242" y="188"/>
                    <a:pt x="188" y="242"/>
                    <a:pt x="121" y="242"/>
                  </a:cubicBezTo>
                  <a:cubicBezTo>
                    <a:pt x="55" y="242"/>
                    <a:pt x="0" y="188"/>
                    <a:pt x="0" y="121"/>
                  </a:cubicBezTo>
                  <a:cubicBezTo>
                    <a:pt x="0" y="54"/>
                    <a:pt x="55" y="0"/>
                    <a:pt x="121" y="0"/>
                  </a:cubicBezTo>
                  <a:cubicBezTo>
                    <a:pt x="188" y="0"/>
                    <a:pt x="242" y="54"/>
                    <a:pt x="242" y="121"/>
                  </a:cubicBezTo>
                  <a:close/>
                  <a:moveTo>
                    <a:pt x="242" y="121"/>
                  </a:moveTo>
                  <a:cubicBezTo>
                    <a:pt x="242" y="121"/>
                    <a:pt x="242" y="121"/>
                    <a:pt x="242" y="1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345"/>
            <p:cNvSpPr>
              <a:spLocks noEditPoints="1"/>
            </p:cNvSpPr>
            <p:nvPr/>
          </p:nvSpPr>
          <p:spPr bwMode="auto">
            <a:xfrm>
              <a:off x="12693650" y="7543800"/>
              <a:ext cx="1314450" cy="2062162"/>
            </a:xfrm>
            <a:custGeom>
              <a:avLst/>
              <a:gdLst>
                <a:gd name="T0" fmla="*/ 300 w 300"/>
                <a:gd name="T1" fmla="*/ 325 h 475"/>
                <a:gd name="T2" fmla="*/ 179 w 300"/>
                <a:gd name="T3" fmla="*/ 178 h 475"/>
                <a:gd name="T4" fmla="*/ 179 w 300"/>
                <a:gd name="T5" fmla="*/ 29 h 475"/>
                <a:gd name="T6" fmla="*/ 150 w 300"/>
                <a:gd name="T7" fmla="*/ 0 h 475"/>
                <a:gd name="T8" fmla="*/ 121 w 300"/>
                <a:gd name="T9" fmla="*/ 29 h 475"/>
                <a:gd name="T10" fmla="*/ 121 w 300"/>
                <a:gd name="T11" fmla="*/ 178 h 475"/>
                <a:gd name="T12" fmla="*/ 0 w 300"/>
                <a:gd name="T13" fmla="*/ 325 h 475"/>
                <a:gd name="T14" fmla="*/ 150 w 300"/>
                <a:gd name="T15" fmla="*/ 475 h 475"/>
                <a:gd name="T16" fmla="*/ 300 w 300"/>
                <a:gd name="T17" fmla="*/ 325 h 475"/>
                <a:gd name="T18" fmla="*/ 58 w 300"/>
                <a:gd name="T19" fmla="*/ 325 h 475"/>
                <a:gd name="T20" fmla="*/ 150 w 300"/>
                <a:gd name="T21" fmla="*/ 233 h 475"/>
                <a:gd name="T22" fmla="*/ 242 w 300"/>
                <a:gd name="T23" fmla="*/ 325 h 475"/>
                <a:gd name="T24" fmla="*/ 150 w 300"/>
                <a:gd name="T25" fmla="*/ 417 h 475"/>
                <a:gd name="T26" fmla="*/ 58 w 300"/>
                <a:gd name="T27" fmla="*/ 325 h 475"/>
                <a:gd name="T28" fmla="*/ 58 w 300"/>
                <a:gd name="T29" fmla="*/ 325 h 475"/>
                <a:gd name="T30" fmla="*/ 58 w 300"/>
                <a:gd name="T31" fmla="*/ 32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0" h="475">
                  <a:moveTo>
                    <a:pt x="300" y="325"/>
                  </a:moveTo>
                  <a:cubicBezTo>
                    <a:pt x="300" y="252"/>
                    <a:pt x="248" y="192"/>
                    <a:pt x="179" y="178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179" y="13"/>
                    <a:pt x="166" y="0"/>
                    <a:pt x="150" y="0"/>
                  </a:cubicBezTo>
                  <a:cubicBezTo>
                    <a:pt x="134" y="0"/>
                    <a:pt x="121" y="13"/>
                    <a:pt x="121" y="29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52" y="191"/>
                    <a:pt x="0" y="252"/>
                    <a:pt x="0" y="325"/>
                  </a:cubicBezTo>
                  <a:cubicBezTo>
                    <a:pt x="0" y="408"/>
                    <a:pt x="67" y="475"/>
                    <a:pt x="150" y="475"/>
                  </a:cubicBezTo>
                  <a:cubicBezTo>
                    <a:pt x="232" y="475"/>
                    <a:pt x="300" y="408"/>
                    <a:pt x="300" y="325"/>
                  </a:cubicBezTo>
                  <a:close/>
                  <a:moveTo>
                    <a:pt x="58" y="325"/>
                  </a:moveTo>
                  <a:cubicBezTo>
                    <a:pt x="58" y="274"/>
                    <a:pt x="100" y="233"/>
                    <a:pt x="150" y="233"/>
                  </a:cubicBezTo>
                  <a:cubicBezTo>
                    <a:pt x="201" y="233"/>
                    <a:pt x="242" y="274"/>
                    <a:pt x="242" y="325"/>
                  </a:cubicBezTo>
                  <a:cubicBezTo>
                    <a:pt x="242" y="376"/>
                    <a:pt x="201" y="417"/>
                    <a:pt x="150" y="417"/>
                  </a:cubicBezTo>
                  <a:cubicBezTo>
                    <a:pt x="99" y="417"/>
                    <a:pt x="58" y="376"/>
                    <a:pt x="58" y="325"/>
                  </a:cubicBezTo>
                  <a:close/>
                  <a:moveTo>
                    <a:pt x="58" y="325"/>
                  </a:moveTo>
                  <a:cubicBezTo>
                    <a:pt x="58" y="325"/>
                    <a:pt x="58" y="325"/>
                    <a:pt x="58" y="3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346"/>
            <p:cNvSpPr>
              <a:spLocks noEditPoints="1"/>
            </p:cNvSpPr>
            <p:nvPr/>
          </p:nvSpPr>
          <p:spPr bwMode="auto">
            <a:xfrm>
              <a:off x="12245975" y="8828088"/>
              <a:ext cx="254000" cy="252412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347"/>
            <p:cNvSpPr>
              <a:spLocks noEditPoints="1"/>
            </p:cNvSpPr>
            <p:nvPr/>
          </p:nvSpPr>
          <p:spPr bwMode="auto">
            <a:xfrm>
              <a:off x="11347450" y="8828088"/>
              <a:ext cx="258763" cy="252412"/>
            </a:xfrm>
            <a:custGeom>
              <a:avLst/>
              <a:gdLst>
                <a:gd name="T0" fmla="*/ 59 w 59"/>
                <a:gd name="T1" fmla="*/ 29 h 58"/>
                <a:gd name="T2" fmla="*/ 29 w 59"/>
                <a:gd name="T3" fmla="*/ 0 h 58"/>
                <a:gd name="T4" fmla="*/ 0 w 59"/>
                <a:gd name="T5" fmla="*/ 29 h 58"/>
                <a:gd name="T6" fmla="*/ 29 w 59"/>
                <a:gd name="T7" fmla="*/ 58 h 58"/>
                <a:gd name="T8" fmla="*/ 59 w 59"/>
                <a:gd name="T9" fmla="*/ 29 h 58"/>
                <a:gd name="T10" fmla="*/ 59 w 59"/>
                <a:gd name="T11" fmla="*/ 29 h 58"/>
                <a:gd name="T12" fmla="*/ 59 w 59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cubicBezTo>
                    <a:pt x="59" y="13"/>
                    <a:pt x="46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9" y="45"/>
                    <a:pt x="59" y="29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348"/>
            <p:cNvSpPr>
              <a:spLocks noEditPoints="1"/>
            </p:cNvSpPr>
            <p:nvPr/>
          </p:nvSpPr>
          <p:spPr bwMode="auto">
            <a:xfrm>
              <a:off x="11798300" y="8828088"/>
              <a:ext cx="254000" cy="252412"/>
            </a:xfrm>
            <a:custGeom>
              <a:avLst/>
              <a:gdLst>
                <a:gd name="T0" fmla="*/ 0 w 58"/>
                <a:gd name="T1" fmla="*/ 29 h 58"/>
                <a:gd name="T2" fmla="*/ 29 w 58"/>
                <a:gd name="T3" fmla="*/ 58 h 58"/>
                <a:gd name="T4" fmla="*/ 58 w 58"/>
                <a:gd name="T5" fmla="*/ 29 h 58"/>
                <a:gd name="T6" fmla="*/ 29 w 58"/>
                <a:gd name="T7" fmla="*/ 0 h 58"/>
                <a:gd name="T8" fmla="*/ 0 w 58"/>
                <a:gd name="T9" fmla="*/ 29 h 58"/>
                <a:gd name="T10" fmla="*/ 0 w 58"/>
                <a:gd name="T11" fmla="*/ 29 h 58"/>
                <a:gd name="T12" fmla="*/ 0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349"/>
            <p:cNvSpPr>
              <a:spLocks noEditPoints="1"/>
            </p:cNvSpPr>
            <p:nvPr/>
          </p:nvSpPr>
          <p:spPr bwMode="auto">
            <a:xfrm>
              <a:off x="10899775" y="8828088"/>
              <a:ext cx="254000" cy="252412"/>
            </a:xfrm>
            <a:custGeom>
              <a:avLst/>
              <a:gdLst>
                <a:gd name="T0" fmla="*/ 9 w 58"/>
                <a:gd name="T1" fmla="*/ 9 h 58"/>
                <a:gd name="T2" fmla="*/ 0 w 58"/>
                <a:gd name="T3" fmla="*/ 29 h 58"/>
                <a:gd name="T4" fmla="*/ 9 w 58"/>
                <a:gd name="T5" fmla="*/ 49 h 58"/>
                <a:gd name="T6" fmla="*/ 29 w 58"/>
                <a:gd name="T7" fmla="*/ 58 h 58"/>
                <a:gd name="T8" fmla="*/ 50 w 58"/>
                <a:gd name="T9" fmla="*/ 49 h 58"/>
                <a:gd name="T10" fmla="*/ 58 w 58"/>
                <a:gd name="T11" fmla="*/ 29 h 58"/>
                <a:gd name="T12" fmla="*/ 50 w 58"/>
                <a:gd name="T13" fmla="*/ 9 h 58"/>
                <a:gd name="T14" fmla="*/ 29 w 58"/>
                <a:gd name="T15" fmla="*/ 0 h 58"/>
                <a:gd name="T16" fmla="*/ 9 w 58"/>
                <a:gd name="T17" fmla="*/ 9 h 58"/>
                <a:gd name="T18" fmla="*/ 9 w 58"/>
                <a:gd name="T19" fmla="*/ 9 h 58"/>
                <a:gd name="T20" fmla="*/ 9 w 58"/>
                <a:gd name="T21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9" y="9"/>
                  </a:moveTo>
                  <a:cubicBezTo>
                    <a:pt x="3" y="14"/>
                    <a:pt x="0" y="21"/>
                    <a:pt x="0" y="29"/>
                  </a:cubicBezTo>
                  <a:cubicBezTo>
                    <a:pt x="0" y="37"/>
                    <a:pt x="3" y="44"/>
                    <a:pt x="9" y="49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7" y="58"/>
                    <a:pt x="44" y="55"/>
                    <a:pt x="50" y="49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1"/>
                    <a:pt x="55" y="14"/>
                    <a:pt x="50" y="9"/>
                  </a:cubicBezTo>
                  <a:cubicBezTo>
                    <a:pt x="44" y="3"/>
                    <a:pt x="37" y="0"/>
                    <a:pt x="29" y="0"/>
                  </a:cubicBezTo>
                  <a:cubicBezTo>
                    <a:pt x="22" y="0"/>
                    <a:pt x="14" y="3"/>
                    <a:pt x="9" y="9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Freeform 350"/>
            <p:cNvSpPr>
              <a:spLocks noEditPoints="1"/>
            </p:cNvSpPr>
            <p:nvPr/>
          </p:nvSpPr>
          <p:spPr bwMode="auto">
            <a:xfrm>
              <a:off x="15547975" y="8828088"/>
              <a:ext cx="254000" cy="252412"/>
            </a:xfrm>
            <a:custGeom>
              <a:avLst/>
              <a:gdLst>
                <a:gd name="T0" fmla="*/ 50 w 58"/>
                <a:gd name="T1" fmla="*/ 49 h 58"/>
                <a:gd name="T2" fmla="*/ 58 w 58"/>
                <a:gd name="T3" fmla="*/ 29 h 58"/>
                <a:gd name="T4" fmla="*/ 50 w 58"/>
                <a:gd name="T5" fmla="*/ 9 h 58"/>
                <a:gd name="T6" fmla="*/ 29 w 58"/>
                <a:gd name="T7" fmla="*/ 0 h 58"/>
                <a:gd name="T8" fmla="*/ 9 w 58"/>
                <a:gd name="T9" fmla="*/ 9 h 58"/>
                <a:gd name="T10" fmla="*/ 0 w 58"/>
                <a:gd name="T11" fmla="*/ 29 h 58"/>
                <a:gd name="T12" fmla="*/ 9 w 58"/>
                <a:gd name="T13" fmla="*/ 49 h 58"/>
                <a:gd name="T14" fmla="*/ 29 w 58"/>
                <a:gd name="T15" fmla="*/ 58 h 58"/>
                <a:gd name="T16" fmla="*/ 50 w 58"/>
                <a:gd name="T17" fmla="*/ 49 h 58"/>
                <a:gd name="T18" fmla="*/ 50 w 58"/>
                <a:gd name="T19" fmla="*/ 49 h 58"/>
                <a:gd name="T20" fmla="*/ 50 w 58"/>
                <a:gd name="T2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50" y="49"/>
                  </a:moveTo>
                  <a:cubicBezTo>
                    <a:pt x="55" y="44"/>
                    <a:pt x="58" y="37"/>
                    <a:pt x="58" y="29"/>
                  </a:cubicBezTo>
                  <a:cubicBezTo>
                    <a:pt x="58" y="21"/>
                    <a:pt x="55" y="14"/>
                    <a:pt x="50" y="9"/>
                  </a:cubicBezTo>
                  <a:cubicBezTo>
                    <a:pt x="44" y="3"/>
                    <a:pt x="37" y="0"/>
                    <a:pt x="29" y="0"/>
                  </a:cubicBezTo>
                  <a:cubicBezTo>
                    <a:pt x="22" y="0"/>
                    <a:pt x="14" y="3"/>
                    <a:pt x="9" y="9"/>
                  </a:cubicBezTo>
                  <a:cubicBezTo>
                    <a:pt x="3" y="14"/>
                    <a:pt x="0" y="21"/>
                    <a:pt x="0" y="29"/>
                  </a:cubicBezTo>
                  <a:cubicBezTo>
                    <a:pt x="0" y="37"/>
                    <a:pt x="3" y="44"/>
                    <a:pt x="9" y="49"/>
                  </a:cubicBezTo>
                  <a:cubicBezTo>
                    <a:pt x="14" y="55"/>
                    <a:pt x="22" y="58"/>
                    <a:pt x="29" y="58"/>
                  </a:cubicBezTo>
                  <a:cubicBezTo>
                    <a:pt x="37" y="58"/>
                    <a:pt x="44" y="55"/>
                    <a:pt x="50" y="49"/>
                  </a:cubicBezTo>
                  <a:close/>
                  <a:moveTo>
                    <a:pt x="50" y="49"/>
                  </a:moveTo>
                  <a:cubicBezTo>
                    <a:pt x="50" y="49"/>
                    <a:pt x="50" y="49"/>
                    <a:pt x="50" y="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Freeform 351"/>
            <p:cNvSpPr>
              <a:spLocks noEditPoints="1"/>
            </p:cNvSpPr>
            <p:nvPr/>
          </p:nvSpPr>
          <p:spPr bwMode="auto">
            <a:xfrm>
              <a:off x="15100300" y="8828088"/>
              <a:ext cx="254000" cy="252412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Freeform 352"/>
            <p:cNvSpPr>
              <a:spLocks noEditPoints="1"/>
            </p:cNvSpPr>
            <p:nvPr/>
          </p:nvSpPr>
          <p:spPr bwMode="auto">
            <a:xfrm>
              <a:off x="14652625" y="8828088"/>
              <a:ext cx="255588" cy="252412"/>
            </a:xfrm>
            <a:custGeom>
              <a:avLst/>
              <a:gdLst>
                <a:gd name="T0" fmla="*/ 29 w 58"/>
                <a:gd name="T1" fmla="*/ 58 h 58"/>
                <a:gd name="T2" fmla="*/ 58 w 58"/>
                <a:gd name="T3" fmla="*/ 29 h 58"/>
                <a:gd name="T4" fmla="*/ 29 w 58"/>
                <a:gd name="T5" fmla="*/ 0 h 58"/>
                <a:gd name="T6" fmla="*/ 0 w 58"/>
                <a:gd name="T7" fmla="*/ 29 h 58"/>
                <a:gd name="T8" fmla="*/ 29 w 58"/>
                <a:gd name="T9" fmla="*/ 58 h 58"/>
                <a:gd name="T10" fmla="*/ 29 w 58"/>
                <a:gd name="T11" fmla="*/ 58 h 58"/>
                <a:gd name="T12" fmla="*/ 29 w 58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Freeform 353"/>
            <p:cNvSpPr>
              <a:spLocks noEditPoints="1"/>
            </p:cNvSpPr>
            <p:nvPr/>
          </p:nvSpPr>
          <p:spPr bwMode="auto">
            <a:xfrm>
              <a:off x="14206538" y="8828088"/>
              <a:ext cx="249238" cy="252412"/>
            </a:xfrm>
            <a:custGeom>
              <a:avLst/>
              <a:gdLst>
                <a:gd name="T0" fmla="*/ 57 w 57"/>
                <a:gd name="T1" fmla="*/ 29 h 58"/>
                <a:gd name="T2" fmla="*/ 28 w 57"/>
                <a:gd name="T3" fmla="*/ 0 h 58"/>
                <a:gd name="T4" fmla="*/ 0 w 57"/>
                <a:gd name="T5" fmla="*/ 29 h 58"/>
                <a:gd name="T6" fmla="*/ 28 w 57"/>
                <a:gd name="T7" fmla="*/ 58 h 58"/>
                <a:gd name="T8" fmla="*/ 57 w 57"/>
                <a:gd name="T9" fmla="*/ 29 h 58"/>
                <a:gd name="T10" fmla="*/ 57 w 57"/>
                <a:gd name="T11" fmla="*/ 29 h 58"/>
                <a:gd name="T12" fmla="*/ 57 w 57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8">
                  <a:moveTo>
                    <a:pt x="57" y="29"/>
                  </a:moveTo>
                  <a:cubicBezTo>
                    <a:pt x="57" y="13"/>
                    <a:pt x="45" y="0"/>
                    <a:pt x="28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45"/>
                    <a:pt x="12" y="58"/>
                    <a:pt x="28" y="58"/>
                  </a:cubicBezTo>
                  <a:cubicBezTo>
                    <a:pt x="44" y="58"/>
                    <a:pt x="57" y="45"/>
                    <a:pt x="57" y="29"/>
                  </a:cubicBezTo>
                  <a:close/>
                  <a:moveTo>
                    <a:pt x="57" y="29"/>
                  </a:moveTo>
                  <a:cubicBezTo>
                    <a:pt x="57" y="29"/>
                    <a:pt x="57" y="29"/>
                    <a:pt x="57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grpSp>
          <p:nvGrpSpPr>
            <p:cNvPr id="245" name="Group 244"/>
            <p:cNvGrpSpPr/>
            <p:nvPr/>
          </p:nvGrpSpPr>
          <p:grpSpPr>
            <a:xfrm>
              <a:off x="10485437" y="2908765"/>
              <a:ext cx="5730875" cy="4194175"/>
              <a:chOff x="1998421" y="4616901"/>
              <a:chExt cx="5730875" cy="4194175"/>
            </a:xfrm>
          </p:grpSpPr>
          <p:sp>
            <p:nvSpPr>
              <p:cNvPr id="246" name="Freeform: Shape 245"/>
              <p:cNvSpPr/>
              <p:nvPr/>
            </p:nvSpPr>
            <p:spPr>
              <a:xfrm>
                <a:off x="2092036" y="4765964"/>
                <a:ext cx="5514109" cy="3893127"/>
              </a:xfrm>
              <a:custGeom>
                <a:avLst/>
                <a:gdLst>
                  <a:gd name="connsiteX0" fmla="*/ 96982 w 5514109"/>
                  <a:gd name="connsiteY0" fmla="*/ 2369127 h 3893127"/>
                  <a:gd name="connsiteX1" fmla="*/ 540328 w 5514109"/>
                  <a:gd name="connsiteY1" fmla="*/ 1828800 h 3893127"/>
                  <a:gd name="connsiteX2" fmla="*/ 540328 w 5514109"/>
                  <a:gd name="connsiteY2" fmla="*/ 1524000 h 3893127"/>
                  <a:gd name="connsiteX3" fmla="*/ 692728 w 5514109"/>
                  <a:gd name="connsiteY3" fmla="*/ 1080654 h 3893127"/>
                  <a:gd name="connsiteX4" fmla="*/ 872837 w 5514109"/>
                  <a:gd name="connsiteY4" fmla="*/ 886691 h 3893127"/>
                  <a:gd name="connsiteX5" fmla="*/ 1066800 w 5514109"/>
                  <a:gd name="connsiteY5" fmla="*/ 858981 h 3893127"/>
                  <a:gd name="connsiteX6" fmla="*/ 1274619 w 5514109"/>
                  <a:gd name="connsiteY6" fmla="*/ 831272 h 3893127"/>
                  <a:gd name="connsiteX7" fmla="*/ 1482437 w 5514109"/>
                  <a:gd name="connsiteY7" fmla="*/ 831272 h 3893127"/>
                  <a:gd name="connsiteX8" fmla="*/ 1662546 w 5514109"/>
                  <a:gd name="connsiteY8" fmla="*/ 720436 h 3893127"/>
                  <a:gd name="connsiteX9" fmla="*/ 2064328 w 5514109"/>
                  <a:gd name="connsiteY9" fmla="*/ 277091 h 3893127"/>
                  <a:gd name="connsiteX10" fmla="*/ 2466109 w 5514109"/>
                  <a:gd name="connsiteY10" fmla="*/ 41563 h 3893127"/>
                  <a:gd name="connsiteX11" fmla="*/ 2923309 w 5514109"/>
                  <a:gd name="connsiteY11" fmla="*/ 0 h 3893127"/>
                  <a:gd name="connsiteX12" fmla="*/ 3394364 w 5514109"/>
                  <a:gd name="connsiteY12" fmla="*/ 69272 h 3893127"/>
                  <a:gd name="connsiteX13" fmla="*/ 3796146 w 5514109"/>
                  <a:gd name="connsiteY13" fmla="*/ 249381 h 3893127"/>
                  <a:gd name="connsiteX14" fmla="*/ 4211782 w 5514109"/>
                  <a:gd name="connsiteY14" fmla="*/ 623454 h 3893127"/>
                  <a:gd name="connsiteX15" fmla="*/ 4364182 w 5514109"/>
                  <a:gd name="connsiteY15" fmla="*/ 872836 h 3893127"/>
                  <a:gd name="connsiteX16" fmla="*/ 4447309 w 5514109"/>
                  <a:gd name="connsiteY16" fmla="*/ 1219200 h 3893127"/>
                  <a:gd name="connsiteX17" fmla="*/ 4544291 w 5514109"/>
                  <a:gd name="connsiteY17" fmla="*/ 1427018 h 3893127"/>
                  <a:gd name="connsiteX18" fmla="*/ 4765964 w 5514109"/>
                  <a:gd name="connsiteY18" fmla="*/ 1524000 h 3893127"/>
                  <a:gd name="connsiteX19" fmla="*/ 4987637 w 5514109"/>
                  <a:gd name="connsiteY19" fmla="*/ 1607127 h 3893127"/>
                  <a:gd name="connsiteX20" fmla="*/ 5334000 w 5514109"/>
                  <a:gd name="connsiteY20" fmla="*/ 2050472 h 3893127"/>
                  <a:gd name="connsiteX21" fmla="*/ 5514109 w 5514109"/>
                  <a:gd name="connsiteY21" fmla="*/ 2646218 h 3893127"/>
                  <a:gd name="connsiteX22" fmla="*/ 5403273 w 5514109"/>
                  <a:gd name="connsiteY22" fmla="*/ 3144981 h 3893127"/>
                  <a:gd name="connsiteX23" fmla="*/ 4959928 w 5514109"/>
                  <a:gd name="connsiteY23" fmla="*/ 3629891 h 3893127"/>
                  <a:gd name="connsiteX24" fmla="*/ 4696691 w 5514109"/>
                  <a:gd name="connsiteY24" fmla="*/ 3823854 h 3893127"/>
                  <a:gd name="connsiteX25" fmla="*/ 4225637 w 5514109"/>
                  <a:gd name="connsiteY25" fmla="*/ 3893127 h 3893127"/>
                  <a:gd name="connsiteX26" fmla="*/ 1039091 w 5514109"/>
                  <a:gd name="connsiteY26" fmla="*/ 3893127 h 3893127"/>
                  <a:gd name="connsiteX27" fmla="*/ 457200 w 5514109"/>
                  <a:gd name="connsiteY27" fmla="*/ 3726872 h 3893127"/>
                  <a:gd name="connsiteX28" fmla="*/ 152400 w 5514109"/>
                  <a:gd name="connsiteY28" fmla="*/ 3228109 h 3893127"/>
                  <a:gd name="connsiteX29" fmla="*/ 0 w 5514109"/>
                  <a:gd name="connsiteY29" fmla="*/ 2743200 h 3893127"/>
                  <a:gd name="connsiteX30" fmla="*/ 55419 w 5514109"/>
                  <a:gd name="connsiteY30" fmla="*/ 2258291 h 3893127"/>
                  <a:gd name="connsiteX31" fmla="*/ 332509 w 5514109"/>
                  <a:gd name="connsiteY31" fmla="*/ 1925781 h 3893127"/>
                  <a:gd name="connsiteX32" fmla="*/ 526473 w 5514109"/>
                  <a:gd name="connsiteY32" fmla="*/ 1787236 h 3893127"/>
                  <a:gd name="connsiteX33" fmla="*/ 526473 w 5514109"/>
                  <a:gd name="connsiteY33" fmla="*/ 1607127 h 3893127"/>
                  <a:gd name="connsiteX34" fmla="*/ 526473 w 5514109"/>
                  <a:gd name="connsiteY34" fmla="*/ 1343891 h 3893127"/>
                  <a:gd name="connsiteX35" fmla="*/ 609600 w 5514109"/>
                  <a:gd name="connsiteY35" fmla="*/ 1149927 h 3893127"/>
                  <a:gd name="connsiteX36" fmla="*/ 955964 w 5514109"/>
                  <a:gd name="connsiteY36" fmla="*/ 845127 h 389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514109" h="3893127">
                    <a:moveTo>
                      <a:pt x="96982" y="2369127"/>
                    </a:moveTo>
                    <a:lnTo>
                      <a:pt x="540328" y="1828800"/>
                    </a:lnTo>
                    <a:lnTo>
                      <a:pt x="540328" y="1524000"/>
                    </a:lnTo>
                    <a:lnTo>
                      <a:pt x="692728" y="1080654"/>
                    </a:lnTo>
                    <a:lnTo>
                      <a:pt x="872837" y="886691"/>
                    </a:lnTo>
                    <a:lnTo>
                      <a:pt x="1066800" y="858981"/>
                    </a:lnTo>
                    <a:lnTo>
                      <a:pt x="1274619" y="831272"/>
                    </a:lnTo>
                    <a:lnTo>
                      <a:pt x="1482437" y="831272"/>
                    </a:lnTo>
                    <a:lnTo>
                      <a:pt x="1662546" y="720436"/>
                    </a:lnTo>
                    <a:lnTo>
                      <a:pt x="2064328" y="277091"/>
                    </a:lnTo>
                    <a:lnTo>
                      <a:pt x="2466109" y="41563"/>
                    </a:lnTo>
                    <a:lnTo>
                      <a:pt x="2923309" y="0"/>
                    </a:lnTo>
                    <a:lnTo>
                      <a:pt x="3394364" y="69272"/>
                    </a:lnTo>
                    <a:lnTo>
                      <a:pt x="3796146" y="249381"/>
                    </a:lnTo>
                    <a:lnTo>
                      <a:pt x="4211782" y="623454"/>
                    </a:lnTo>
                    <a:lnTo>
                      <a:pt x="4364182" y="872836"/>
                    </a:lnTo>
                    <a:lnTo>
                      <a:pt x="4447309" y="1219200"/>
                    </a:lnTo>
                    <a:lnTo>
                      <a:pt x="4544291" y="1427018"/>
                    </a:lnTo>
                    <a:lnTo>
                      <a:pt x="4765964" y="1524000"/>
                    </a:lnTo>
                    <a:lnTo>
                      <a:pt x="4987637" y="1607127"/>
                    </a:lnTo>
                    <a:lnTo>
                      <a:pt x="5334000" y="2050472"/>
                    </a:lnTo>
                    <a:lnTo>
                      <a:pt x="5514109" y="2646218"/>
                    </a:lnTo>
                    <a:lnTo>
                      <a:pt x="5403273" y="3144981"/>
                    </a:lnTo>
                    <a:lnTo>
                      <a:pt x="4959928" y="3629891"/>
                    </a:lnTo>
                    <a:lnTo>
                      <a:pt x="4696691" y="3823854"/>
                    </a:lnTo>
                    <a:lnTo>
                      <a:pt x="4225637" y="3893127"/>
                    </a:lnTo>
                    <a:lnTo>
                      <a:pt x="1039091" y="3893127"/>
                    </a:lnTo>
                    <a:lnTo>
                      <a:pt x="457200" y="3726872"/>
                    </a:lnTo>
                    <a:lnTo>
                      <a:pt x="152400" y="3228109"/>
                    </a:lnTo>
                    <a:lnTo>
                      <a:pt x="0" y="2743200"/>
                    </a:lnTo>
                    <a:lnTo>
                      <a:pt x="55419" y="2258291"/>
                    </a:lnTo>
                    <a:lnTo>
                      <a:pt x="332509" y="1925781"/>
                    </a:lnTo>
                    <a:lnTo>
                      <a:pt x="526473" y="1787236"/>
                    </a:lnTo>
                    <a:lnTo>
                      <a:pt x="526473" y="1607127"/>
                    </a:lnTo>
                    <a:lnTo>
                      <a:pt x="526473" y="1343891"/>
                    </a:lnTo>
                    <a:lnTo>
                      <a:pt x="609600" y="1149927"/>
                    </a:lnTo>
                    <a:lnTo>
                      <a:pt x="955964" y="845127"/>
                    </a:lnTo>
                  </a:path>
                </a:pathLst>
              </a:custGeom>
              <a:solidFill>
                <a:schemeClr val="bg1"/>
              </a:solidFill>
              <a:ln w="25400" cap="rnd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04815"/>
                <a:endParaRPr lang="ko-KR" altLang="en-US" sz="1200">
                  <a:solidFill>
                    <a:prstClr val="white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247" name="Freeform 344"/>
              <p:cNvSpPr>
                <a:spLocks noEditPoints="1"/>
              </p:cNvSpPr>
              <p:nvPr/>
            </p:nvSpPr>
            <p:spPr bwMode="auto">
              <a:xfrm>
                <a:off x="1998421" y="4616901"/>
                <a:ext cx="5730875" cy="4194175"/>
              </a:xfrm>
              <a:custGeom>
                <a:avLst/>
                <a:gdLst>
                  <a:gd name="T0" fmla="*/ 268 w 1307"/>
                  <a:gd name="T1" fmla="*/ 966 h 966"/>
                  <a:gd name="T2" fmla="*/ 1007 w 1307"/>
                  <a:gd name="T3" fmla="*/ 966 h 966"/>
                  <a:gd name="T4" fmla="*/ 1220 w 1307"/>
                  <a:gd name="T5" fmla="*/ 861 h 966"/>
                  <a:gd name="T6" fmla="*/ 1307 w 1307"/>
                  <a:gd name="T7" fmla="*/ 638 h 966"/>
                  <a:gd name="T8" fmla="*/ 1061 w 1307"/>
                  <a:gd name="T9" fmla="*/ 318 h 966"/>
                  <a:gd name="T10" fmla="*/ 690 w 1307"/>
                  <a:gd name="T11" fmla="*/ 0 h 966"/>
                  <a:gd name="T12" fmla="*/ 362 w 1307"/>
                  <a:gd name="T13" fmla="*/ 193 h 966"/>
                  <a:gd name="T14" fmla="*/ 317 w 1307"/>
                  <a:gd name="T15" fmla="*/ 188 h 966"/>
                  <a:gd name="T16" fmla="*/ 116 w 1307"/>
                  <a:gd name="T17" fmla="*/ 390 h 966"/>
                  <a:gd name="T18" fmla="*/ 121 w 1307"/>
                  <a:gd name="T19" fmla="*/ 437 h 966"/>
                  <a:gd name="T20" fmla="*/ 0 w 1307"/>
                  <a:gd name="T21" fmla="*/ 669 h 966"/>
                  <a:gd name="T22" fmla="*/ 268 w 1307"/>
                  <a:gd name="T23" fmla="*/ 966 h 966"/>
                  <a:gd name="T24" fmla="*/ 170 w 1307"/>
                  <a:gd name="T25" fmla="*/ 475 h 966"/>
                  <a:gd name="T26" fmla="*/ 183 w 1307"/>
                  <a:gd name="T27" fmla="*/ 439 h 966"/>
                  <a:gd name="T28" fmla="*/ 174 w 1307"/>
                  <a:gd name="T29" fmla="*/ 390 h 966"/>
                  <a:gd name="T30" fmla="*/ 318 w 1307"/>
                  <a:gd name="T31" fmla="*/ 246 h 966"/>
                  <a:gd name="T32" fmla="*/ 367 w 1307"/>
                  <a:gd name="T33" fmla="*/ 255 h 966"/>
                  <a:gd name="T34" fmla="*/ 404 w 1307"/>
                  <a:gd name="T35" fmla="*/ 240 h 966"/>
                  <a:gd name="T36" fmla="*/ 691 w 1307"/>
                  <a:gd name="T37" fmla="*/ 58 h 966"/>
                  <a:gd name="T38" fmla="*/ 1006 w 1307"/>
                  <a:gd name="T39" fmla="*/ 344 h 966"/>
                  <a:gd name="T40" fmla="*/ 1030 w 1307"/>
                  <a:gd name="T41" fmla="*/ 370 h 966"/>
                  <a:gd name="T42" fmla="*/ 1249 w 1307"/>
                  <a:gd name="T43" fmla="*/ 638 h 966"/>
                  <a:gd name="T44" fmla="*/ 1004 w 1307"/>
                  <a:gd name="T45" fmla="*/ 908 h 966"/>
                  <a:gd name="T46" fmla="*/ 271 w 1307"/>
                  <a:gd name="T47" fmla="*/ 908 h 966"/>
                  <a:gd name="T48" fmla="*/ 59 w 1307"/>
                  <a:gd name="T49" fmla="*/ 669 h 966"/>
                  <a:gd name="T50" fmla="*/ 170 w 1307"/>
                  <a:gd name="T51" fmla="*/ 475 h 966"/>
                  <a:gd name="T52" fmla="*/ 170 w 1307"/>
                  <a:gd name="T53" fmla="*/ 475 h 966"/>
                  <a:gd name="T54" fmla="*/ 170 w 1307"/>
                  <a:gd name="T55" fmla="*/ 475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07" h="966">
                    <a:moveTo>
                      <a:pt x="268" y="966"/>
                    </a:moveTo>
                    <a:cubicBezTo>
                      <a:pt x="1007" y="966"/>
                      <a:pt x="1007" y="966"/>
                      <a:pt x="1007" y="966"/>
                    </a:cubicBezTo>
                    <a:cubicBezTo>
                      <a:pt x="1088" y="960"/>
                      <a:pt x="1164" y="923"/>
                      <a:pt x="1220" y="861"/>
                    </a:cubicBezTo>
                    <a:cubicBezTo>
                      <a:pt x="1276" y="799"/>
                      <a:pt x="1307" y="720"/>
                      <a:pt x="1307" y="638"/>
                    </a:cubicBezTo>
                    <a:cubicBezTo>
                      <a:pt x="1307" y="487"/>
                      <a:pt x="1202" y="353"/>
                      <a:pt x="1061" y="318"/>
                    </a:cubicBezTo>
                    <a:cubicBezTo>
                      <a:pt x="1033" y="135"/>
                      <a:pt x="877" y="0"/>
                      <a:pt x="690" y="0"/>
                    </a:cubicBezTo>
                    <a:cubicBezTo>
                      <a:pt x="554" y="0"/>
                      <a:pt x="427" y="75"/>
                      <a:pt x="362" y="193"/>
                    </a:cubicBezTo>
                    <a:cubicBezTo>
                      <a:pt x="347" y="190"/>
                      <a:pt x="332" y="188"/>
                      <a:pt x="317" y="188"/>
                    </a:cubicBezTo>
                    <a:cubicBezTo>
                      <a:pt x="206" y="188"/>
                      <a:pt x="116" y="279"/>
                      <a:pt x="116" y="390"/>
                    </a:cubicBezTo>
                    <a:cubicBezTo>
                      <a:pt x="116" y="406"/>
                      <a:pt x="117" y="422"/>
                      <a:pt x="121" y="437"/>
                    </a:cubicBezTo>
                    <a:cubicBezTo>
                      <a:pt x="46" y="489"/>
                      <a:pt x="0" y="576"/>
                      <a:pt x="0" y="669"/>
                    </a:cubicBezTo>
                    <a:cubicBezTo>
                      <a:pt x="0" y="822"/>
                      <a:pt x="123" y="958"/>
                      <a:pt x="268" y="966"/>
                    </a:cubicBezTo>
                    <a:close/>
                    <a:moveTo>
                      <a:pt x="170" y="475"/>
                    </a:moveTo>
                    <a:cubicBezTo>
                      <a:pt x="182" y="468"/>
                      <a:pt x="188" y="452"/>
                      <a:pt x="183" y="439"/>
                    </a:cubicBezTo>
                    <a:cubicBezTo>
                      <a:pt x="177" y="424"/>
                      <a:pt x="174" y="407"/>
                      <a:pt x="174" y="390"/>
                    </a:cubicBezTo>
                    <a:cubicBezTo>
                      <a:pt x="174" y="311"/>
                      <a:pt x="239" y="246"/>
                      <a:pt x="318" y="246"/>
                    </a:cubicBezTo>
                    <a:cubicBezTo>
                      <a:pt x="335" y="246"/>
                      <a:pt x="352" y="249"/>
                      <a:pt x="367" y="255"/>
                    </a:cubicBezTo>
                    <a:cubicBezTo>
                      <a:pt x="381" y="260"/>
                      <a:pt x="397" y="253"/>
                      <a:pt x="404" y="240"/>
                    </a:cubicBezTo>
                    <a:cubicBezTo>
                      <a:pt x="456" y="129"/>
                      <a:pt x="568" y="58"/>
                      <a:pt x="691" y="58"/>
                    </a:cubicBezTo>
                    <a:cubicBezTo>
                      <a:pt x="855" y="58"/>
                      <a:pt x="991" y="181"/>
                      <a:pt x="1006" y="344"/>
                    </a:cubicBezTo>
                    <a:cubicBezTo>
                      <a:pt x="1008" y="357"/>
                      <a:pt x="1018" y="368"/>
                      <a:pt x="1030" y="370"/>
                    </a:cubicBezTo>
                    <a:cubicBezTo>
                      <a:pt x="1155" y="392"/>
                      <a:pt x="1249" y="507"/>
                      <a:pt x="1249" y="638"/>
                    </a:cubicBezTo>
                    <a:cubicBezTo>
                      <a:pt x="1249" y="777"/>
                      <a:pt x="1140" y="898"/>
                      <a:pt x="1004" y="908"/>
                    </a:cubicBezTo>
                    <a:cubicBezTo>
                      <a:pt x="271" y="908"/>
                      <a:pt x="271" y="908"/>
                      <a:pt x="271" y="908"/>
                    </a:cubicBezTo>
                    <a:cubicBezTo>
                      <a:pt x="156" y="901"/>
                      <a:pt x="59" y="792"/>
                      <a:pt x="59" y="669"/>
                    </a:cubicBezTo>
                    <a:cubicBezTo>
                      <a:pt x="59" y="589"/>
                      <a:pt x="101" y="515"/>
                      <a:pt x="170" y="475"/>
                    </a:cubicBezTo>
                    <a:close/>
                    <a:moveTo>
                      <a:pt x="170" y="475"/>
                    </a:moveTo>
                    <a:cubicBezTo>
                      <a:pt x="170" y="475"/>
                      <a:pt x="170" y="475"/>
                      <a:pt x="170" y="47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</p:grp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4116015" y="4997923"/>
            <a:ext cx="434595" cy="426720"/>
            <a:chOff x="9691688" y="2716213"/>
            <a:chExt cx="6921501" cy="6796087"/>
          </a:xfrm>
        </p:grpSpPr>
        <p:sp>
          <p:nvSpPr>
            <p:cNvPr id="249" name="Freeform 527"/>
            <p:cNvSpPr>
              <a:spLocks noEditPoints="1"/>
            </p:cNvSpPr>
            <p:nvPr/>
          </p:nvSpPr>
          <p:spPr bwMode="auto">
            <a:xfrm>
              <a:off x="11252201" y="2716213"/>
              <a:ext cx="5360988" cy="5267325"/>
            </a:xfrm>
            <a:custGeom>
              <a:avLst/>
              <a:gdLst>
                <a:gd name="T0" fmla="*/ 333 w 1223"/>
                <a:gd name="T1" fmla="*/ 50 h 1213"/>
                <a:gd name="T2" fmla="*/ 309 w 1223"/>
                <a:gd name="T3" fmla="*/ 206 h 1213"/>
                <a:gd name="T4" fmla="*/ 157 w 1223"/>
                <a:gd name="T5" fmla="*/ 289 h 1213"/>
                <a:gd name="T6" fmla="*/ 50 w 1223"/>
                <a:gd name="T7" fmla="*/ 333 h 1213"/>
                <a:gd name="T8" fmla="*/ 62 w 1223"/>
                <a:gd name="T9" fmla="*/ 519 h 1213"/>
                <a:gd name="T10" fmla="*/ 175 w 1223"/>
                <a:gd name="T11" fmla="*/ 531 h 1213"/>
                <a:gd name="T12" fmla="*/ 86 w 1223"/>
                <a:gd name="T13" fmla="*/ 460 h 1213"/>
                <a:gd name="T14" fmla="*/ 108 w 1223"/>
                <a:gd name="T15" fmla="*/ 357 h 1213"/>
                <a:gd name="T16" fmla="*/ 133 w 1223"/>
                <a:gd name="T17" fmla="*/ 347 h 1213"/>
                <a:gd name="T18" fmla="*/ 243 w 1223"/>
                <a:gd name="T19" fmla="*/ 365 h 1213"/>
                <a:gd name="T20" fmla="*/ 377 w 1223"/>
                <a:gd name="T21" fmla="*/ 205 h 1213"/>
                <a:gd name="T22" fmla="*/ 358 w 1223"/>
                <a:gd name="T23" fmla="*/ 108 h 1213"/>
                <a:gd name="T24" fmla="*/ 450 w 1223"/>
                <a:gd name="T25" fmla="*/ 76 h 1213"/>
                <a:gd name="T26" fmla="*/ 490 w 1223"/>
                <a:gd name="T27" fmla="*/ 158 h 1213"/>
                <a:gd name="T28" fmla="*/ 698 w 1223"/>
                <a:gd name="T29" fmla="*/ 177 h 1213"/>
                <a:gd name="T30" fmla="*/ 763 w 1223"/>
                <a:gd name="T31" fmla="*/ 86 h 1213"/>
                <a:gd name="T32" fmla="*/ 866 w 1223"/>
                <a:gd name="T33" fmla="*/ 109 h 1213"/>
                <a:gd name="T34" fmla="*/ 877 w 1223"/>
                <a:gd name="T35" fmla="*/ 133 h 1213"/>
                <a:gd name="T36" fmla="*/ 858 w 1223"/>
                <a:gd name="T37" fmla="*/ 244 h 1213"/>
                <a:gd name="T38" fmla="*/ 1019 w 1223"/>
                <a:gd name="T39" fmla="*/ 377 h 1213"/>
                <a:gd name="T40" fmla="*/ 1105 w 1223"/>
                <a:gd name="T41" fmla="*/ 348 h 1213"/>
                <a:gd name="T42" fmla="*/ 1148 w 1223"/>
                <a:gd name="T43" fmla="*/ 436 h 1213"/>
                <a:gd name="T44" fmla="*/ 1137 w 1223"/>
                <a:gd name="T45" fmla="*/ 461 h 1213"/>
                <a:gd name="T46" fmla="*/ 1047 w 1223"/>
                <a:gd name="T47" fmla="*/ 526 h 1213"/>
                <a:gd name="T48" fmla="*/ 1065 w 1223"/>
                <a:gd name="T49" fmla="*/ 734 h 1213"/>
                <a:gd name="T50" fmla="*/ 1148 w 1223"/>
                <a:gd name="T51" fmla="*/ 788 h 1213"/>
                <a:gd name="T52" fmla="*/ 1090 w 1223"/>
                <a:gd name="T53" fmla="*/ 877 h 1213"/>
                <a:gd name="T54" fmla="*/ 980 w 1223"/>
                <a:gd name="T55" fmla="*/ 859 h 1213"/>
                <a:gd name="T56" fmla="*/ 846 w 1223"/>
                <a:gd name="T57" fmla="*/ 1019 h 1213"/>
                <a:gd name="T58" fmla="*/ 876 w 1223"/>
                <a:gd name="T59" fmla="*/ 1105 h 1213"/>
                <a:gd name="T60" fmla="*/ 787 w 1223"/>
                <a:gd name="T61" fmla="*/ 1148 h 1213"/>
                <a:gd name="T62" fmla="*/ 763 w 1223"/>
                <a:gd name="T63" fmla="*/ 1138 h 1213"/>
                <a:gd name="T64" fmla="*/ 692 w 1223"/>
                <a:gd name="T65" fmla="*/ 1048 h 1213"/>
                <a:gd name="T66" fmla="*/ 704 w 1223"/>
                <a:gd name="T67" fmla="*/ 1162 h 1213"/>
                <a:gd name="T68" fmla="*/ 780 w 1223"/>
                <a:gd name="T69" fmla="*/ 1213 h 1213"/>
                <a:gd name="T70" fmla="*/ 890 w 1223"/>
                <a:gd name="T71" fmla="*/ 1174 h 1213"/>
                <a:gd name="T72" fmla="*/ 934 w 1223"/>
                <a:gd name="T73" fmla="*/ 1067 h 1213"/>
                <a:gd name="T74" fmla="*/ 1017 w 1223"/>
                <a:gd name="T75" fmla="*/ 915 h 1213"/>
                <a:gd name="T76" fmla="*/ 1173 w 1223"/>
                <a:gd name="T77" fmla="*/ 891 h 1213"/>
                <a:gd name="T78" fmla="*/ 1161 w 1223"/>
                <a:gd name="T79" fmla="*/ 705 h 1213"/>
                <a:gd name="T80" fmla="*/ 1112 w 1223"/>
                <a:gd name="T81" fmla="*/ 539 h 1213"/>
                <a:gd name="T82" fmla="*/ 1206 w 1223"/>
                <a:gd name="T83" fmla="*/ 475 h 1213"/>
                <a:gd name="T84" fmla="*/ 1173 w 1223"/>
                <a:gd name="T85" fmla="*/ 334 h 1213"/>
                <a:gd name="T86" fmla="*/ 1066 w 1223"/>
                <a:gd name="T87" fmla="*/ 289 h 1213"/>
                <a:gd name="T88" fmla="*/ 915 w 1223"/>
                <a:gd name="T89" fmla="*/ 206 h 1213"/>
                <a:gd name="T90" fmla="*/ 935 w 1223"/>
                <a:gd name="T91" fmla="*/ 95 h 1213"/>
                <a:gd name="T92" fmla="*/ 812 w 1223"/>
                <a:gd name="T93" fmla="*/ 18 h 1213"/>
                <a:gd name="T94" fmla="*/ 685 w 1223"/>
                <a:gd name="T95" fmla="*/ 111 h 1213"/>
                <a:gd name="T96" fmla="*/ 519 w 1223"/>
                <a:gd name="T97" fmla="*/ 62 h 1213"/>
                <a:gd name="T98" fmla="*/ 412 w 1223"/>
                <a:gd name="T99" fmla="*/ 18 h 1213"/>
                <a:gd name="T100" fmla="*/ 412 w 1223"/>
                <a:gd name="T101" fmla="*/ 18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3" h="1213">
                  <a:moveTo>
                    <a:pt x="412" y="18"/>
                  </a:moveTo>
                  <a:cubicBezTo>
                    <a:pt x="333" y="50"/>
                    <a:pt x="333" y="50"/>
                    <a:pt x="333" y="50"/>
                  </a:cubicBezTo>
                  <a:cubicBezTo>
                    <a:pt x="291" y="67"/>
                    <a:pt x="272" y="116"/>
                    <a:pt x="289" y="157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270" y="235"/>
                    <a:pt x="235" y="270"/>
                    <a:pt x="206" y="309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37" y="280"/>
                    <a:pt x="115" y="280"/>
                    <a:pt x="95" y="289"/>
                  </a:cubicBezTo>
                  <a:cubicBezTo>
                    <a:pt x="74" y="297"/>
                    <a:pt x="58" y="313"/>
                    <a:pt x="50" y="333"/>
                  </a:cubicBezTo>
                  <a:cubicBezTo>
                    <a:pt x="17" y="412"/>
                    <a:pt x="17" y="412"/>
                    <a:pt x="17" y="412"/>
                  </a:cubicBezTo>
                  <a:cubicBezTo>
                    <a:pt x="0" y="454"/>
                    <a:pt x="20" y="502"/>
                    <a:pt x="62" y="519"/>
                  </a:cubicBezTo>
                  <a:cubicBezTo>
                    <a:pt x="134" y="549"/>
                    <a:pt x="134" y="549"/>
                    <a:pt x="134" y="549"/>
                  </a:cubicBezTo>
                  <a:cubicBezTo>
                    <a:pt x="150" y="555"/>
                    <a:pt x="168" y="548"/>
                    <a:pt x="175" y="531"/>
                  </a:cubicBezTo>
                  <a:cubicBezTo>
                    <a:pt x="182" y="515"/>
                    <a:pt x="174" y="497"/>
                    <a:pt x="158" y="490"/>
                  </a:cubicBezTo>
                  <a:cubicBezTo>
                    <a:pt x="86" y="460"/>
                    <a:pt x="86" y="460"/>
                    <a:pt x="86" y="460"/>
                  </a:cubicBezTo>
                  <a:cubicBezTo>
                    <a:pt x="76" y="456"/>
                    <a:pt x="72" y="445"/>
                    <a:pt x="76" y="436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10" y="353"/>
                    <a:pt x="114" y="349"/>
                    <a:pt x="119" y="347"/>
                  </a:cubicBezTo>
                  <a:cubicBezTo>
                    <a:pt x="123" y="345"/>
                    <a:pt x="128" y="345"/>
                    <a:pt x="133" y="347"/>
                  </a:cubicBezTo>
                  <a:cubicBezTo>
                    <a:pt x="205" y="377"/>
                    <a:pt x="205" y="377"/>
                    <a:pt x="205" y="377"/>
                  </a:cubicBezTo>
                  <a:cubicBezTo>
                    <a:pt x="219" y="382"/>
                    <a:pt x="235" y="378"/>
                    <a:pt x="243" y="365"/>
                  </a:cubicBezTo>
                  <a:cubicBezTo>
                    <a:pt x="276" y="317"/>
                    <a:pt x="317" y="276"/>
                    <a:pt x="365" y="243"/>
                  </a:cubicBezTo>
                  <a:cubicBezTo>
                    <a:pt x="378" y="235"/>
                    <a:pt x="383" y="219"/>
                    <a:pt x="377" y="205"/>
                  </a:cubicBezTo>
                  <a:cubicBezTo>
                    <a:pt x="347" y="133"/>
                    <a:pt x="347" y="133"/>
                    <a:pt x="347" y="133"/>
                  </a:cubicBezTo>
                  <a:cubicBezTo>
                    <a:pt x="344" y="123"/>
                    <a:pt x="348" y="112"/>
                    <a:pt x="358" y="108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40" y="74"/>
                    <a:pt x="446" y="74"/>
                    <a:pt x="450" y="76"/>
                  </a:cubicBezTo>
                  <a:cubicBezTo>
                    <a:pt x="455" y="78"/>
                    <a:pt x="459" y="81"/>
                    <a:pt x="461" y="86"/>
                  </a:cubicBezTo>
                  <a:cubicBezTo>
                    <a:pt x="490" y="158"/>
                    <a:pt x="490" y="158"/>
                    <a:pt x="490" y="158"/>
                  </a:cubicBezTo>
                  <a:cubicBezTo>
                    <a:pt x="496" y="172"/>
                    <a:pt x="511" y="180"/>
                    <a:pt x="526" y="177"/>
                  </a:cubicBezTo>
                  <a:cubicBezTo>
                    <a:pt x="583" y="166"/>
                    <a:pt x="641" y="166"/>
                    <a:pt x="698" y="177"/>
                  </a:cubicBezTo>
                  <a:cubicBezTo>
                    <a:pt x="713" y="180"/>
                    <a:pt x="728" y="172"/>
                    <a:pt x="734" y="158"/>
                  </a:cubicBezTo>
                  <a:cubicBezTo>
                    <a:pt x="763" y="86"/>
                    <a:pt x="763" y="86"/>
                    <a:pt x="763" y="86"/>
                  </a:cubicBezTo>
                  <a:cubicBezTo>
                    <a:pt x="767" y="77"/>
                    <a:pt x="778" y="72"/>
                    <a:pt x="788" y="76"/>
                  </a:cubicBezTo>
                  <a:cubicBezTo>
                    <a:pt x="866" y="109"/>
                    <a:pt x="866" y="109"/>
                    <a:pt x="866" y="109"/>
                  </a:cubicBezTo>
                  <a:cubicBezTo>
                    <a:pt x="871" y="110"/>
                    <a:pt x="875" y="114"/>
                    <a:pt x="877" y="119"/>
                  </a:cubicBezTo>
                  <a:cubicBezTo>
                    <a:pt x="879" y="123"/>
                    <a:pt x="879" y="128"/>
                    <a:pt x="877" y="133"/>
                  </a:cubicBezTo>
                  <a:cubicBezTo>
                    <a:pt x="847" y="205"/>
                    <a:pt x="847" y="205"/>
                    <a:pt x="847" y="205"/>
                  </a:cubicBezTo>
                  <a:cubicBezTo>
                    <a:pt x="841" y="219"/>
                    <a:pt x="846" y="235"/>
                    <a:pt x="858" y="244"/>
                  </a:cubicBezTo>
                  <a:cubicBezTo>
                    <a:pt x="907" y="276"/>
                    <a:pt x="948" y="317"/>
                    <a:pt x="980" y="366"/>
                  </a:cubicBezTo>
                  <a:cubicBezTo>
                    <a:pt x="989" y="378"/>
                    <a:pt x="1005" y="383"/>
                    <a:pt x="1019" y="377"/>
                  </a:cubicBezTo>
                  <a:cubicBezTo>
                    <a:pt x="1091" y="348"/>
                    <a:pt x="1091" y="348"/>
                    <a:pt x="1091" y="348"/>
                  </a:cubicBezTo>
                  <a:cubicBezTo>
                    <a:pt x="1096" y="346"/>
                    <a:pt x="1100" y="346"/>
                    <a:pt x="1105" y="348"/>
                  </a:cubicBezTo>
                  <a:cubicBezTo>
                    <a:pt x="1110" y="350"/>
                    <a:pt x="1113" y="353"/>
                    <a:pt x="1115" y="358"/>
                  </a:cubicBezTo>
                  <a:cubicBezTo>
                    <a:pt x="1148" y="436"/>
                    <a:pt x="1148" y="436"/>
                    <a:pt x="1148" y="436"/>
                  </a:cubicBezTo>
                  <a:cubicBezTo>
                    <a:pt x="1150" y="441"/>
                    <a:pt x="1150" y="446"/>
                    <a:pt x="1148" y="451"/>
                  </a:cubicBezTo>
                  <a:cubicBezTo>
                    <a:pt x="1146" y="455"/>
                    <a:pt x="1142" y="459"/>
                    <a:pt x="1137" y="461"/>
                  </a:cubicBezTo>
                  <a:cubicBezTo>
                    <a:pt x="1065" y="491"/>
                    <a:pt x="1065" y="491"/>
                    <a:pt x="1065" y="491"/>
                  </a:cubicBezTo>
                  <a:cubicBezTo>
                    <a:pt x="1051" y="496"/>
                    <a:pt x="1044" y="511"/>
                    <a:pt x="1047" y="526"/>
                  </a:cubicBezTo>
                  <a:cubicBezTo>
                    <a:pt x="1058" y="583"/>
                    <a:pt x="1058" y="641"/>
                    <a:pt x="1047" y="698"/>
                  </a:cubicBezTo>
                  <a:cubicBezTo>
                    <a:pt x="1044" y="713"/>
                    <a:pt x="1052" y="728"/>
                    <a:pt x="1065" y="734"/>
                  </a:cubicBezTo>
                  <a:cubicBezTo>
                    <a:pt x="1137" y="764"/>
                    <a:pt x="1137" y="764"/>
                    <a:pt x="1137" y="764"/>
                  </a:cubicBezTo>
                  <a:cubicBezTo>
                    <a:pt x="1147" y="767"/>
                    <a:pt x="1152" y="779"/>
                    <a:pt x="1148" y="788"/>
                  </a:cubicBezTo>
                  <a:cubicBezTo>
                    <a:pt x="1115" y="867"/>
                    <a:pt x="1115" y="867"/>
                    <a:pt x="1115" y="867"/>
                  </a:cubicBezTo>
                  <a:cubicBezTo>
                    <a:pt x="1111" y="876"/>
                    <a:pt x="1100" y="881"/>
                    <a:pt x="1090" y="877"/>
                  </a:cubicBezTo>
                  <a:cubicBezTo>
                    <a:pt x="1018" y="847"/>
                    <a:pt x="1018" y="847"/>
                    <a:pt x="1018" y="847"/>
                  </a:cubicBezTo>
                  <a:cubicBezTo>
                    <a:pt x="1004" y="841"/>
                    <a:pt x="988" y="846"/>
                    <a:pt x="980" y="859"/>
                  </a:cubicBezTo>
                  <a:cubicBezTo>
                    <a:pt x="948" y="907"/>
                    <a:pt x="907" y="948"/>
                    <a:pt x="858" y="981"/>
                  </a:cubicBezTo>
                  <a:cubicBezTo>
                    <a:pt x="846" y="989"/>
                    <a:pt x="840" y="1005"/>
                    <a:pt x="846" y="1019"/>
                  </a:cubicBezTo>
                  <a:cubicBezTo>
                    <a:pt x="876" y="1091"/>
                    <a:pt x="876" y="1091"/>
                    <a:pt x="876" y="1091"/>
                  </a:cubicBezTo>
                  <a:cubicBezTo>
                    <a:pt x="878" y="1095"/>
                    <a:pt x="878" y="1101"/>
                    <a:pt x="876" y="1105"/>
                  </a:cubicBezTo>
                  <a:cubicBezTo>
                    <a:pt x="874" y="1110"/>
                    <a:pt x="871" y="1114"/>
                    <a:pt x="866" y="1116"/>
                  </a:cubicBezTo>
                  <a:cubicBezTo>
                    <a:pt x="787" y="1148"/>
                    <a:pt x="787" y="1148"/>
                    <a:pt x="787" y="1148"/>
                  </a:cubicBezTo>
                  <a:cubicBezTo>
                    <a:pt x="783" y="1150"/>
                    <a:pt x="778" y="1150"/>
                    <a:pt x="773" y="1148"/>
                  </a:cubicBezTo>
                  <a:cubicBezTo>
                    <a:pt x="768" y="1146"/>
                    <a:pt x="765" y="1142"/>
                    <a:pt x="763" y="1138"/>
                  </a:cubicBezTo>
                  <a:cubicBezTo>
                    <a:pt x="733" y="1066"/>
                    <a:pt x="733" y="1066"/>
                    <a:pt x="733" y="1066"/>
                  </a:cubicBezTo>
                  <a:cubicBezTo>
                    <a:pt x="726" y="1049"/>
                    <a:pt x="708" y="1042"/>
                    <a:pt x="692" y="1048"/>
                  </a:cubicBezTo>
                  <a:cubicBezTo>
                    <a:pt x="675" y="1055"/>
                    <a:pt x="668" y="1074"/>
                    <a:pt x="674" y="1090"/>
                  </a:cubicBezTo>
                  <a:cubicBezTo>
                    <a:pt x="704" y="1162"/>
                    <a:pt x="704" y="1162"/>
                    <a:pt x="704" y="1162"/>
                  </a:cubicBezTo>
                  <a:cubicBezTo>
                    <a:pt x="712" y="1182"/>
                    <a:pt x="728" y="1198"/>
                    <a:pt x="749" y="1206"/>
                  </a:cubicBezTo>
                  <a:cubicBezTo>
                    <a:pt x="759" y="1210"/>
                    <a:pt x="769" y="1213"/>
                    <a:pt x="780" y="1213"/>
                  </a:cubicBezTo>
                  <a:cubicBezTo>
                    <a:pt x="791" y="1213"/>
                    <a:pt x="801" y="1210"/>
                    <a:pt x="811" y="1206"/>
                  </a:cubicBezTo>
                  <a:cubicBezTo>
                    <a:pt x="890" y="1174"/>
                    <a:pt x="890" y="1174"/>
                    <a:pt x="890" y="1174"/>
                  </a:cubicBezTo>
                  <a:cubicBezTo>
                    <a:pt x="910" y="1166"/>
                    <a:pt x="926" y="1150"/>
                    <a:pt x="934" y="1129"/>
                  </a:cubicBezTo>
                  <a:cubicBezTo>
                    <a:pt x="943" y="1109"/>
                    <a:pt x="943" y="1087"/>
                    <a:pt x="934" y="1067"/>
                  </a:cubicBezTo>
                  <a:cubicBezTo>
                    <a:pt x="914" y="1018"/>
                    <a:pt x="914" y="1018"/>
                    <a:pt x="914" y="1018"/>
                  </a:cubicBezTo>
                  <a:cubicBezTo>
                    <a:pt x="953" y="989"/>
                    <a:pt x="988" y="954"/>
                    <a:pt x="1017" y="915"/>
                  </a:cubicBezTo>
                  <a:cubicBezTo>
                    <a:pt x="1066" y="935"/>
                    <a:pt x="1066" y="935"/>
                    <a:pt x="1066" y="935"/>
                  </a:cubicBezTo>
                  <a:cubicBezTo>
                    <a:pt x="1108" y="952"/>
                    <a:pt x="1156" y="933"/>
                    <a:pt x="1173" y="891"/>
                  </a:cubicBezTo>
                  <a:cubicBezTo>
                    <a:pt x="1206" y="812"/>
                    <a:pt x="1206" y="812"/>
                    <a:pt x="1206" y="812"/>
                  </a:cubicBezTo>
                  <a:cubicBezTo>
                    <a:pt x="1223" y="770"/>
                    <a:pt x="1203" y="722"/>
                    <a:pt x="1161" y="705"/>
                  </a:cubicBezTo>
                  <a:cubicBezTo>
                    <a:pt x="1112" y="685"/>
                    <a:pt x="1112" y="685"/>
                    <a:pt x="1112" y="685"/>
                  </a:cubicBezTo>
                  <a:cubicBezTo>
                    <a:pt x="1120" y="637"/>
                    <a:pt x="1120" y="588"/>
                    <a:pt x="1112" y="539"/>
                  </a:cubicBezTo>
                  <a:cubicBezTo>
                    <a:pt x="1161" y="519"/>
                    <a:pt x="1161" y="519"/>
                    <a:pt x="1161" y="519"/>
                  </a:cubicBezTo>
                  <a:cubicBezTo>
                    <a:pt x="1181" y="511"/>
                    <a:pt x="1197" y="495"/>
                    <a:pt x="1206" y="475"/>
                  </a:cubicBezTo>
                  <a:cubicBezTo>
                    <a:pt x="1214" y="454"/>
                    <a:pt x="1214" y="432"/>
                    <a:pt x="1206" y="412"/>
                  </a:cubicBezTo>
                  <a:cubicBezTo>
                    <a:pt x="1173" y="334"/>
                    <a:pt x="1173" y="334"/>
                    <a:pt x="1173" y="334"/>
                  </a:cubicBezTo>
                  <a:cubicBezTo>
                    <a:pt x="1165" y="313"/>
                    <a:pt x="1149" y="297"/>
                    <a:pt x="1129" y="289"/>
                  </a:cubicBezTo>
                  <a:cubicBezTo>
                    <a:pt x="1109" y="281"/>
                    <a:pt x="1086" y="281"/>
                    <a:pt x="1066" y="289"/>
                  </a:cubicBezTo>
                  <a:cubicBezTo>
                    <a:pt x="1017" y="309"/>
                    <a:pt x="1017" y="309"/>
                    <a:pt x="1017" y="309"/>
                  </a:cubicBezTo>
                  <a:cubicBezTo>
                    <a:pt x="988" y="270"/>
                    <a:pt x="954" y="235"/>
                    <a:pt x="915" y="206"/>
                  </a:cubicBezTo>
                  <a:cubicBezTo>
                    <a:pt x="935" y="158"/>
                    <a:pt x="935" y="158"/>
                    <a:pt x="935" y="158"/>
                  </a:cubicBezTo>
                  <a:cubicBezTo>
                    <a:pt x="943" y="137"/>
                    <a:pt x="943" y="115"/>
                    <a:pt x="935" y="95"/>
                  </a:cubicBezTo>
                  <a:cubicBezTo>
                    <a:pt x="927" y="75"/>
                    <a:pt x="911" y="59"/>
                    <a:pt x="890" y="50"/>
                  </a:cubicBezTo>
                  <a:cubicBezTo>
                    <a:pt x="812" y="18"/>
                    <a:pt x="812" y="18"/>
                    <a:pt x="812" y="18"/>
                  </a:cubicBezTo>
                  <a:cubicBezTo>
                    <a:pt x="770" y="0"/>
                    <a:pt x="722" y="20"/>
                    <a:pt x="705" y="62"/>
                  </a:cubicBezTo>
                  <a:cubicBezTo>
                    <a:pt x="685" y="111"/>
                    <a:pt x="685" y="111"/>
                    <a:pt x="685" y="111"/>
                  </a:cubicBezTo>
                  <a:cubicBezTo>
                    <a:pt x="636" y="104"/>
                    <a:pt x="587" y="104"/>
                    <a:pt x="539" y="111"/>
                  </a:cubicBezTo>
                  <a:cubicBezTo>
                    <a:pt x="519" y="62"/>
                    <a:pt x="519" y="62"/>
                    <a:pt x="519" y="62"/>
                  </a:cubicBezTo>
                  <a:cubicBezTo>
                    <a:pt x="511" y="42"/>
                    <a:pt x="495" y="26"/>
                    <a:pt x="474" y="18"/>
                  </a:cubicBezTo>
                  <a:cubicBezTo>
                    <a:pt x="454" y="9"/>
                    <a:pt x="432" y="9"/>
                    <a:pt x="412" y="18"/>
                  </a:cubicBezTo>
                  <a:close/>
                  <a:moveTo>
                    <a:pt x="412" y="18"/>
                  </a:moveTo>
                  <a:cubicBezTo>
                    <a:pt x="412" y="18"/>
                    <a:pt x="412" y="18"/>
                    <a:pt x="412" y="18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Freeform 528"/>
            <p:cNvSpPr>
              <a:spLocks noEditPoints="1"/>
            </p:cNvSpPr>
            <p:nvPr/>
          </p:nvSpPr>
          <p:spPr bwMode="auto">
            <a:xfrm>
              <a:off x="12800013" y="4252913"/>
              <a:ext cx="2265363" cy="2241550"/>
            </a:xfrm>
            <a:custGeom>
              <a:avLst/>
              <a:gdLst>
                <a:gd name="T0" fmla="*/ 516 w 517"/>
                <a:gd name="T1" fmla="*/ 256 h 516"/>
                <a:gd name="T2" fmla="*/ 259 w 517"/>
                <a:gd name="T3" fmla="*/ 0 h 516"/>
                <a:gd name="T4" fmla="*/ 257 w 517"/>
                <a:gd name="T5" fmla="*/ 0 h 516"/>
                <a:gd name="T6" fmla="*/ 75 w 517"/>
                <a:gd name="T7" fmla="*/ 77 h 516"/>
                <a:gd name="T8" fmla="*/ 1 w 517"/>
                <a:gd name="T9" fmla="*/ 260 h 516"/>
                <a:gd name="T10" fmla="*/ 32 w 517"/>
                <a:gd name="T11" fmla="*/ 291 h 516"/>
                <a:gd name="T12" fmla="*/ 33 w 517"/>
                <a:gd name="T13" fmla="*/ 291 h 516"/>
                <a:gd name="T14" fmla="*/ 64 w 517"/>
                <a:gd name="T15" fmla="*/ 259 h 516"/>
                <a:gd name="T16" fmla="*/ 120 w 517"/>
                <a:gd name="T17" fmla="*/ 121 h 516"/>
                <a:gd name="T18" fmla="*/ 257 w 517"/>
                <a:gd name="T19" fmla="*/ 63 h 516"/>
                <a:gd name="T20" fmla="*/ 258 w 517"/>
                <a:gd name="T21" fmla="*/ 63 h 516"/>
                <a:gd name="T22" fmla="*/ 453 w 517"/>
                <a:gd name="T23" fmla="*/ 256 h 516"/>
                <a:gd name="T24" fmla="*/ 260 w 517"/>
                <a:gd name="T25" fmla="*/ 452 h 516"/>
                <a:gd name="T26" fmla="*/ 228 w 517"/>
                <a:gd name="T27" fmla="*/ 484 h 516"/>
                <a:gd name="T28" fmla="*/ 260 w 517"/>
                <a:gd name="T29" fmla="*/ 516 h 516"/>
                <a:gd name="T30" fmla="*/ 260 w 517"/>
                <a:gd name="T31" fmla="*/ 516 h 516"/>
                <a:gd name="T32" fmla="*/ 516 w 517"/>
                <a:gd name="T33" fmla="*/ 256 h 516"/>
                <a:gd name="T34" fmla="*/ 516 w 517"/>
                <a:gd name="T35" fmla="*/ 256 h 516"/>
                <a:gd name="T36" fmla="*/ 516 w 517"/>
                <a:gd name="T37" fmla="*/ 2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7" h="516">
                  <a:moveTo>
                    <a:pt x="516" y="256"/>
                  </a:moveTo>
                  <a:cubicBezTo>
                    <a:pt x="515" y="115"/>
                    <a:pt x="400" y="0"/>
                    <a:pt x="259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188" y="1"/>
                    <a:pt x="123" y="28"/>
                    <a:pt x="75" y="77"/>
                  </a:cubicBezTo>
                  <a:cubicBezTo>
                    <a:pt x="27" y="126"/>
                    <a:pt x="0" y="191"/>
                    <a:pt x="1" y="260"/>
                  </a:cubicBezTo>
                  <a:cubicBezTo>
                    <a:pt x="1" y="277"/>
                    <a:pt x="15" y="291"/>
                    <a:pt x="32" y="291"/>
                  </a:cubicBezTo>
                  <a:cubicBezTo>
                    <a:pt x="33" y="291"/>
                    <a:pt x="33" y="291"/>
                    <a:pt x="33" y="291"/>
                  </a:cubicBezTo>
                  <a:cubicBezTo>
                    <a:pt x="50" y="291"/>
                    <a:pt x="64" y="277"/>
                    <a:pt x="64" y="259"/>
                  </a:cubicBezTo>
                  <a:cubicBezTo>
                    <a:pt x="64" y="207"/>
                    <a:pt x="84" y="158"/>
                    <a:pt x="120" y="121"/>
                  </a:cubicBezTo>
                  <a:cubicBezTo>
                    <a:pt x="157" y="84"/>
                    <a:pt x="205" y="64"/>
                    <a:pt x="257" y="63"/>
                  </a:cubicBezTo>
                  <a:cubicBezTo>
                    <a:pt x="258" y="63"/>
                    <a:pt x="258" y="63"/>
                    <a:pt x="258" y="63"/>
                  </a:cubicBezTo>
                  <a:cubicBezTo>
                    <a:pt x="365" y="63"/>
                    <a:pt x="452" y="150"/>
                    <a:pt x="453" y="256"/>
                  </a:cubicBezTo>
                  <a:cubicBezTo>
                    <a:pt x="453" y="364"/>
                    <a:pt x="367" y="451"/>
                    <a:pt x="260" y="452"/>
                  </a:cubicBezTo>
                  <a:cubicBezTo>
                    <a:pt x="242" y="452"/>
                    <a:pt x="228" y="467"/>
                    <a:pt x="228" y="484"/>
                  </a:cubicBezTo>
                  <a:cubicBezTo>
                    <a:pt x="228" y="501"/>
                    <a:pt x="243" y="516"/>
                    <a:pt x="260" y="516"/>
                  </a:cubicBezTo>
                  <a:cubicBezTo>
                    <a:pt x="260" y="516"/>
                    <a:pt x="260" y="516"/>
                    <a:pt x="260" y="516"/>
                  </a:cubicBezTo>
                  <a:cubicBezTo>
                    <a:pt x="403" y="515"/>
                    <a:pt x="517" y="398"/>
                    <a:pt x="516" y="256"/>
                  </a:cubicBezTo>
                  <a:close/>
                  <a:moveTo>
                    <a:pt x="516" y="256"/>
                  </a:moveTo>
                  <a:cubicBezTo>
                    <a:pt x="516" y="256"/>
                    <a:pt x="516" y="256"/>
                    <a:pt x="516" y="2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Freeform 529"/>
            <p:cNvSpPr>
              <a:spLocks noEditPoints="1"/>
            </p:cNvSpPr>
            <p:nvPr/>
          </p:nvSpPr>
          <p:spPr bwMode="auto">
            <a:xfrm>
              <a:off x="9691688" y="5486400"/>
              <a:ext cx="4067175" cy="4025900"/>
            </a:xfrm>
            <a:custGeom>
              <a:avLst/>
              <a:gdLst>
                <a:gd name="T0" fmla="*/ 563 w 928"/>
                <a:gd name="T1" fmla="*/ 859 h 927"/>
                <a:gd name="T2" fmla="*/ 673 w 928"/>
                <a:gd name="T3" fmla="*/ 813 h 927"/>
                <a:gd name="T4" fmla="*/ 813 w 928"/>
                <a:gd name="T5" fmla="*/ 769 h 927"/>
                <a:gd name="T6" fmla="*/ 791 w 928"/>
                <a:gd name="T7" fmla="*/ 650 h 927"/>
                <a:gd name="T8" fmla="*/ 928 w 928"/>
                <a:gd name="T9" fmla="*/ 494 h 927"/>
                <a:gd name="T10" fmla="*/ 828 w 928"/>
                <a:gd name="T11" fmla="*/ 364 h 927"/>
                <a:gd name="T12" fmla="*/ 834 w 928"/>
                <a:gd name="T13" fmla="*/ 206 h 927"/>
                <a:gd name="T14" fmla="*/ 722 w 928"/>
                <a:gd name="T15" fmla="*/ 94 h 927"/>
                <a:gd name="T16" fmla="*/ 563 w 928"/>
                <a:gd name="T17" fmla="*/ 100 h 927"/>
                <a:gd name="T18" fmla="*/ 433 w 928"/>
                <a:gd name="T19" fmla="*/ 0 h 927"/>
                <a:gd name="T20" fmla="*/ 277 w 928"/>
                <a:gd name="T21" fmla="*/ 136 h 927"/>
                <a:gd name="T22" fmla="*/ 158 w 928"/>
                <a:gd name="T23" fmla="*/ 114 h 927"/>
                <a:gd name="T24" fmla="*/ 137 w 928"/>
                <a:gd name="T25" fmla="*/ 276 h 927"/>
                <a:gd name="T26" fmla="*/ 0 w 928"/>
                <a:gd name="T27" fmla="*/ 432 h 927"/>
                <a:gd name="T28" fmla="*/ 100 w 928"/>
                <a:gd name="T29" fmla="*/ 563 h 927"/>
                <a:gd name="T30" fmla="*/ 114 w 928"/>
                <a:gd name="T31" fmla="*/ 769 h 927"/>
                <a:gd name="T32" fmla="*/ 254 w 928"/>
                <a:gd name="T33" fmla="*/ 813 h 927"/>
                <a:gd name="T34" fmla="*/ 364 w 928"/>
                <a:gd name="T35" fmla="*/ 859 h 927"/>
                <a:gd name="T36" fmla="*/ 272 w 928"/>
                <a:gd name="T37" fmla="*/ 719 h 927"/>
                <a:gd name="T38" fmla="*/ 206 w 928"/>
                <a:gd name="T39" fmla="*/ 770 h 927"/>
                <a:gd name="T40" fmla="*/ 159 w 928"/>
                <a:gd name="T41" fmla="*/ 718 h 927"/>
                <a:gd name="T42" fmla="*/ 156 w 928"/>
                <a:gd name="T43" fmla="*/ 525 h 927"/>
                <a:gd name="T44" fmla="*/ 64 w 928"/>
                <a:gd name="T45" fmla="*/ 494 h 927"/>
                <a:gd name="T46" fmla="*/ 125 w 928"/>
                <a:gd name="T47" fmla="*/ 427 h 927"/>
                <a:gd name="T48" fmla="*/ 199 w 928"/>
                <a:gd name="T49" fmla="*/ 249 h 927"/>
                <a:gd name="T50" fmla="*/ 203 w 928"/>
                <a:gd name="T51" fmla="*/ 159 h 927"/>
                <a:gd name="T52" fmla="*/ 250 w 928"/>
                <a:gd name="T53" fmla="*/ 199 h 927"/>
                <a:gd name="T54" fmla="*/ 428 w 928"/>
                <a:gd name="T55" fmla="*/ 125 h 927"/>
                <a:gd name="T56" fmla="*/ 495 w 928"/>
                <a:gd name="T57" fmla="*/ 64 h 927"/>
                <a:gd name="T58" fmla="*/ 526 w 928"/>
                <a:gd name="T59" fmla="*/ 156 h 927"/>
                <a:gd name="T60" fmla="*/ 718 w 928"/>
                <a:gd name="T61" fmla="*/ 159 h 927"/>
                <a:gd name="T62" fmla="*/ 769 w 928"/>
                <a:gd name="T63" fmla="*/ 203 h 927"/>
                <a:gd name="T64" fmla="*/ 729 w 928"/>
                <a:gd name="T65" fmla="*/ 250 h 927"/>
                <a:gd name="T66" fmla="*/ 803 w 928"/>
                <a:gd name="T67" fmla="*/ 428 h 927"/>
                <a:gd name="T68" fmla="*/ 865 w 928"/>
                <a:gd name="T69" fmla="*/ 495 h 927"/>
                <a:gd name="T70" fmla="*/ 772 w 928"/>
                <a:gd name="T71" fmla="*/ 526 h 927"/>
                <a:gd name="T72" fmla="*/ 769 w 928"/>
                <a:gd name="T73" fmla="*/ 718 h 927"/>
                <a:gd name="T74" fmla="*/ 725 w 928"/>
                <a:gd name="T75" fmla="*/ 769 h 927"/>
                <a:gd name="T76" fmla="*/ 678 w 928"/>
                <a:gd name="T77" fmla="*/ 729 h 927"/>
                <a:gd name="T78" fmla="*/ 500 w 928"/>
                <a:gd name="T79" fmla="*/ 803 h 927"/>
                <a:gd name="T80" fmla="*/ 433 w 928"/>
                <a:gd name="T81" fmla="*/ 864 h 927"/>
                <a:gd name="T82" fmla="*/ 403 w 928"/>
                <a:gd name="T83" fmla="*/ 772 h 927"/>
                <a:gd name="T84" fmla="*/ 290 w 928"/>
                <a:gd name="T85" fmla="*/ 72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927">
                  <a:moveTo>
                    <a:pt x="433" y="927"/>
                  </a:moveTo>
                  <a:cubicBezTo>
                    <a:pt x="495" y="927"/>
                    <a:pt x="495" y="927"/>
                    <a:pt x="495" y="927"/>
                  </a:cubicBezTo>
                  <a:cubicBezTo>
                    <a:pt x="532" y="927"/>
                    <a:pt x="563" y="896"/>
                    <a:pt x="563" y="859"/>
                  </a:cubicBezTo>
                  <a:cubicBezTo>
                    <a:pt x="563" y="827"/>
                    <a:pt x="563" y="827"/>
                    <a:pt x="563" y="827"/>
                  </a:cubicBezTo>
                  <a:cubicBezTo>
                    <a:pt x="594" y="819"/>
                    <a:pt x="623" y="807"/>
                    <a:pt x="651" y="791"/>
                  </a:cubicBezTo>
                  <a:cubicBezTo>
                    <a:pt x="673" y="813"/>
                    <a:pt x="673" y="813"/>
                    <a:pt x="673" y="813"/>
                  </a:cubicBezTo>
                  <a:cubicBezTo>
                    <a:pt x="686" y="826"/>
                    <a:pt x="703" y="833"/>
                    <a:pt x="722" y="833"/>
                  </a:cubicBezTo>
                  <a:cubicBezTo>
                    <a:pt x="740" y="833"/>
                    <a:pt x="757" y="826"/>
                    <a:pt x="770" y="813"/>
                  </a:cubicBezTo>
                  <a:cubicBezTo>
                    <a:pt x="813" y="769"/>
                    <a:pt x="813" y="769"/>
                    <a:pt x="813" y="769"/>
                  </a:cubicBezTo>
                  <a:cubicBezTo>
                    <a:pt x="826" y="757"/>
                    <a:pt x="834" y="739"/>
                    <a:pt x="834" y="721"/>
                  </a:cubicBezTo>
                  <a:cubicBezTo>
                    <a:pt x="834" y="703"/>
                    <a:pt x="827" y="686"/>
                    <a:pt x="813" y="673"/>
                  </a:cubicBezTo>
                  <a:cubicBezTo>
                    <a:pt x="791" y="650"/>
                    <a:pt x="791" y="650"/>
                    <a:pt x="791" y="650"/>
                  </a:cubicBezTo>
                  <a:cubicBezTo>
                    <a:pt x="807" y="623"/>
                    <a:pt x="819" y="593"/>
                    <a:pt x="828" y="563"/>
                  </a:cubicBezTo>
                  <a:cubicBezTo>
                    <a:pt x="859" y="563"/>
                    <a:pt x="859" y="563"/>
                    <a:pt x="859" y="563"/>
                  </a:cubicBezTo>
                  <a:cubicBezTo>
                    <a:pt x="897" y="563"/>
                    <a:pt x="928" y="532"/>
                    <a:pt x="928" y="494"/>
                  </a:cubicBezTo>
                  <a:cubicBezTo>
                    <a:pt x="928" y="432"/>
                    <a:pt x="928" y="432"/>
                    <a:pt x="928" y="432"/>
                  </a:cubicBezTo>
                  <a:cubicBezTo>
                    <a:pt x="928" y="395"/>
                    <a:pt x="897" y="364"/>
                    <a:pt x="859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19" y="333"/>
                    <a:pt x="807" y="304"/>
                    <a:pt x="791" y="276"/>
                  </a:cubicBezTo>
                  <a:cubicBezTo>
                    <a:pt x="813" y="254"/>
                    <a:pt x="813" y="254"/>
                    <a:pt x="813" y="254"/>
                  </a:cubicBezTo>
                  <a:cubicBezTo>
                    <a:pt x="826" y="241"/>
                    <a:pt x="834" y="224"/>
                    <a:pt x="834" y="206"/>
                  </a:cubicBezTo>
                  <a:cubicBezTo>
                    <a:pt x="834" y="187"/>
                    <a:pt x="827" y="170"/>
                    <a:pt x="813" y="157"/>
                  </a:cubicBezTo>
                  <a:cubicBezTo>
                    <a:pt x="770" y="114"/>
                    <a:pt x="770" y="114"/>
                    <a:pt x="770" y="114"/>
                  </a:cubicBezTo>
                  <a:cubicBezTo>
                    <a:pt x="757" y="101"/>
                    <a:pt x="740" y="94"/>
                    <a:pt x="722" y="94"/>
                  </a:cubicBezTo>
                  <a:cubicBezTo>
                    <a:pt x="703" y="94"/>
                    <a:pt x="686" y="101"/>
                    <a:pt x="673" y="114"/>
                  </a:cubicBezTo>
                  <a:cubicBezTo>
                    <a:pt x="651" y="136"/>
                    <a:pt x="651" y="136"/>
                    <a:pt x="651" y="136"/>
                  </a:cubicBezTo>
                  <a:cubicBezTo>
                    <a:pt x="623" y="120"/>
                    <a:pt x="594" y="108"/>
                    <a:pt x="563" y="100"/>
                  </a:cubicBezTo>
                  <a:cubicBezTo>
                    <a:pt x="563" y="68"/>
                    <a:pt x="563" y="68"/>
                    <a:pt x="563" y="68"/>
                  </a:cubicBezTo>
                  <a:cubicBezTo>
                    <a:pt x="563" y="30"/>
                    <a:pt x="532" y="0"/>
                    <a:pt x="495" y="0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395" y="0"/>
                    <a:pt x="364" y="30"/>
                    <a:pt x="364" y="68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34" y="108"/>
                    <a:pt x="304" y="120"/>
                    <a:pt x="277" y="136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42" y="101"/>
                    <a:pt x="224" y="94"/>
                    <a:pt x="206" y="94"/>
                  </a:cubicBezTo>
                  <a:cubicBezTo>
                    <a:pt x="188" y="94"/>
                    <a:pt x="171" y="101"/>
                    <a:pt x="158" y="114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88" y="184"/>
                    <a:pt x="88" y="227"/>
                    <a:pt x="114" y="254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21" y="304"/>
                    <a:pt x="108" y="333"/>
                    <a:pt x="100" y="364"/>
                  </a:cubicBezTo>
                  <a:cubicBezTo>
                    <a:pt x="68" y="364"/>
                    <a:pt x="68" y="364"/>
                    <a:pt x="68" y="364"/>
                  </a:cubicBezTo>
                  <a:cubicBezTo>
                    <a:pt x="31" y="364"/>
                    <a:pt x="0" y="395"/>
                    <a:pt x="0" y="43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0" y="532"/>
                    <a:pt x="31" y="563"/>
                    <a:pt x="68" y="563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8" y="593"/>
                    <a:pt x="121" y="623"/>
                    <a:pt x="137" y="650"/>
                  </a:cubicBezTo>
                  <a:cubicBezTo>
                    <a:pt x="114" y="673"/>
                    <a:pt x="114" y="673"/>
                    <a:pt x="114" y="673"/>
                  </a:cubicBezTo>
                  <a:cubicBezTo>
                    <a:pt x="88" y="699"/>
                    <a:pt x="88" y="743"/>
                    <a:pt x="114" y="769"/>
                  </a:cubicBezTo>
                  <a:cubicBezTo>
                    <a:pt x="158" y="813"/>
                    <a:pt x="158" y="813"/>
                    <a:pt x="158" y="813"/>
                  </a:cubicBezTo>
                  <a:cubicBezTo>
                    <a:pt x="171" y="826"/>
                    <a:pt x="188" y="833"/>
                    <a:pt x="206" y="833"/>
                  </a:cubicBezTo>
                  <a:cubicBezTo>
                    <a:pt x="224" y="833"/>
                    <a:pt x="242" y="826"/>
                    <a:pt x="254" y="813"/>
                  </a:cubicBezTo>
                  <a:cubicBezTo>
                    <a:pt x="277" y="791"/>
                    <a:pt x="277" y="791"/>
                    <a:pt x="277" y="791"/>
                  </a:cubicBezTo>
                  <a:cubicBezTo>
                    <a:pt x="304" y="807"/>
                    <a:pt x="334" y="819"/>
                    <a:pt x="364" y="827"/>
                  </a:cubicBezTo>
                  <a:cubicBezTo>
                    <a:pt x="364" y="859"/>
                    <a:pt x="364" y="859"/>
                    <a:pt x="364" y="859"/>
                  </a:cubicBezTo>
                  <a:cubicBezTo>
                    <a:pt x="365" y="896"/>
                    <a:pt x="396" y="927"/>
                    <a:pt x="433" y="927"/>
                  </a:cubicBezTo>
                  <a:close/>
                  <a:moveTo>
                    <a:pt x="290" y="724"/>
                  </a:moveTo>
                  <a:cubicBezTo>
                    <a:pt x="284" y="721"/>
                    <a:pt x="278" y="719"/>
                    <a:pt x="272" y="719"/>
                  </a:cubicBezTo>
                  <a:cubicBezTo>
                    <a:pt x="264" y="719"/>
                    <a:pt x="256" y="722"/>
                    <a:pt x="250" y="728"/>
                  </a:cubicBezTo>
                  <a:cubicBezTo>
                    <a:pt x="210" y="768"/>
                    <a:pt x="210" y="768"/>
                    <a:pt x="210" y="768"/>
                  </a:cubicBezTo>
                  <a:cubicBezTo>
                    <a:pt x="209" y="769"/>
                    <a:pt x="207" y="770"/>
                    <a:pt x="206" y="770"/>
                  </a:cubicBezTo>
                  <a:cubicBezTo>
                    <a:pt x="205" y="770"/>
                    <a:pt x="204" y="769"/>
                    <a:pt x="203" y="768"/>
                  </a:cubicBezTo>
                  <a:cubicBezTo>
                    <a:pt x="159" y="725"/>
                    <a:pt x="159" y="725"/>
                    <a:pt x="159" y="725"/>
                  </a:cubicBezTo>
                  <a:cubicBezTo>
                    <a:pt x="157" y="723"/>
                    <a:pt x="157" y="720"/>
                    <a:pt x="159" y="718"/>
                  </a:cubicBezTo>
                  <a:cubicBezTo>
                    <a:pt x="199" y="678"/>
                    <a:pt x="199" y="678"/>
                    <a:pt x="199" y="678"/>
                  </a:cubicBezTo>
                  <a:cubicBezTo>
                    <a:pt x="210" y="667"/>
                    <a:pt x="212" y="650"/>
                    <a:pt x="203" y="638"/>
                  </a:cubicBezTo>
                  <a:cubicBezTo>
                    <a:pt x="180" y="603"/>
                    <a:pt x="164" y="565"/>
                    <a:pt x="156" y="525"/>
                  </a:cubicBezTo>
                  <a:cubicBezTo>
                    <a:pt x="154" y="510"/>
                    <a:pt x="140" y="499"/>
                    <a:pt x="125" y="499"/>
                  </a:cubicBezTo>
                  <a:cubicBezTo>
                    <a:pt x="69" y="499"/>
                    <a:pt x="69" y="499"/>
                    <a:pt x="69" y="499"/>
                  </a:cubicBezTo>
                  <a:cubicBezTo>
                    <a:pt x="66" y="499"/>
                    <a:pt x="64" y="497"/>
                    <a:pt x="64" y="494"/>
                  </a:cubicBezTo>
                  <a:cubicBezTo>
                    <a:pt x="64" y="432"/>
                    <a:pt x="64" y="432"/>
                    <a:pt x="64" y="432"/>
                  </a:cubicBezTo>
                  <a:cubicBezTo>
                    <a:pt x="64" y="430"/>
                    <a:pt x="66" y="427"/>
                    <a:pt x="69" y="427"/>
                  </a:cubicBezTo>
                  <a:cubicBezTo>
                    <a:pt x="125" y="427"/>
                    <a:pt x="125" y="427"/>
                    <a:pt x="125" y="427"/>
                  </a:cubicBezTo>
                  <a:cubicBezTo>
                    <a:pt x="140" y="427"/>
                    <a:pt x="154" y="417"/>
                    <a:pt x="156" y="402"/>
                  </a:cubicBezTo>
                  <a:cubicBezTo>
                    <a:pt x="164" y="361"/>
                    <a:pt x="180" y="323"/>
                    <a:pt x="203" y="289"/>
                  </a:cubicBezTo>
                  <a:cubicBezTo>
                    <a:pt x="212" y="277"/>
                    <a:pt x="210" y="260"/>
                    <a:pt x="199" y="249"/>
                  </a:cubicBezTo>
                  <a:cubicBezTo>
                    <a:pt x="159" y="209"/>
                    <a:pt x="159" y="209"/>
                    <a:pt x="159" y="209"/>
                  </a:cubicBezTo>
                  <a:cubicBezTo>
                    <a:pt x="157" y="207"/>
                    <a:pt x="157" y="204"/>
                    <a:pt x="159" y="202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4" y="157"/>
                    <a:pt x="205" y="157"/>
                    <a:pt x="206" y="157"/>
                  </a:cubicBezTo>
                  <a:cubicBezTo>
                    <a:pt x="207" y="157"/>
                    <a:pt x="209" y="157"/>
                    <a:pt x="210" y="159"/>
                  </a:cubicBezTo>
                  <a:cubicBezTo>
                    <a:pt x="250" y="199"/>
                    <a:pt x="250" y="199"/>
                    <a:pt x="250" y="199"/>
                  </a:cubicBezTo>
                  <a:cubicBezTo>
                    <a:pt x="260" y="210"/>
                    <a:pt x="277" y="212"/>
                    <a:pt x="290" y="203"/>
                  </a:cubicBezTo>
                  <a:cubicBezTo>
                    <a:pt x="324" y="180"/>
                    <a:pt x="362" y="164"/>
                    <a:pt x="403" y="156"/>
                  </a:cubicBezTo>
                  <a:cubicBezTo>
                    <a:pt x="417" y="153"/>
                    <a:pt x="428" y="140"/>
                    <a:pt x="428" y="125"/>
                  </a:cubicBezTo>
                  <a:cubicBezTo>
                    <a:pt x="428" y="69"/>
                    <a:pt x="428" y="69"/>
                    <a:pt x="428" y="69"/>
                  </a:cubicBezTo>
                  <a:cubicBezTo>
                    <a:pt x="428" y="66"/>
                    <a:pt x="430" y="64"/>
                    <a:pt x="433" y="64"/>
                  </a:cubicBezTo>
                  <a:cubicBezTo>
                    <a:pt x="495" y="64"/>
                    <a:pt x="495" y="64"/>
                    <a:pt x="495" y="64"/>
                  </a:cubicBezTo>
                  <a:cubicBezTo>
                    <a:pt x="498" y="64"/>
                    <a:pt x="500" y="66"/>
                    <a:pt x="500" y="69"/>
                  </a:cubicBezTo>
                  <a:cubicBezTo>
                    <a:pt x="500" y="125"/>
                    <a:pt x="500" y="125"/>
                    <a:pt x="500" y="125"/>
                  </a:cubicBezTo>
                  <a:cubicBezTo>
                    <a:pt x="500" y="140"/>
                    <a:pt x="511" y="153"/>
                    <a:pt x="526" y="156"/>
                  </a:cubicBezTo>
                  <a:cubicBezTo>
                    <a:pt x="566" y="164"/>
                    <a:pt x="604" y="180"/>
                    <a:pt x="638" y="203"/>
                  </a:cubicBezTo>
                  <a:cubicBezTo>
                    <a:pt x="651" y="211"/>
                    <a:pt x="668" y="210"/>
                    <a:pt x="678" y="19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720" y="158"/>
                    <a:pt x="721" y="158"/>
                    <a:pt x="722" y="158"/>
                  </a:cubicBezTo>
                  <a:cubicBezTo>
                    <a:pt x="723" y="158"/>
                    <a:pt x="724" y="158"/>
                    <a:pt x="725" y="159"/>
                  </a:cubicBezTo>
                  <a:cubicBezTo>
                    <a:pt x="769" y="203"/>
                    <a:pt x="769" y="203"/>
                    <a:pt x="769" y="203"/>
                  </a:cubicBezTo>
                  <a:cubicBezTo>
                    <a:pt x="770" y="204"/>
                    <a:pt x="771" y="205"/>
                    <a:pt x="771" y="206"/>
                  </a:cubicBezTo>
                  <a:cubicBezTo>
                    <a:pt x="771" y="207"/>
                    <a:pt x="770" y="208"/>
                    <a:pt x="769" y="210"/>
                  </a:cubicBezTo>
                  <a:cubicBezTo>
                    <a:pt x="729" y="250"/>
                    <a:pt x="729" y="250"/>
                    <a:pt x="729" y="250"/>
                  </a:cubicBezTo>
                  <a:cubicBezTo>
                    <a:pt x="718" y="260"/>
                    <a:pt x="716" y="277"/>
                    <a:pt x="725" y="290"/>
                  </a:cubicBezTo>
                  <a:cubicBezTo>
                    <a:pt x="748" y="324"/>
                    <a:pt x="764" y="362"/>
                    <a:pt x="772" y="402"/>
                  </a:cubicBezTo>
                  <a:cubicBezTo>
                    <a:pt x="775" y="417"/>
                    <a:pt x="788" y="428"/>
                    <a:pt x="803" y="428"/>
                  </a:cubicBezTo>
                  <a:cubicBezTo>
                    <a:pt x="860" y="428"/>
                    <a:pt x="860" y="428"/>
                    <a:pt x="860" y="428"/>
                  </a:cubicBezTo>
                  <a:cubicBezTo>
                    <a:pt x="862" y="428"/>
                    <a:pt x="865" y="430"/>
                    <a:pt x="865" y="433"/>
                  </a:cubicBezTo>
                  <a:cubicBezTo>
                    <a:pt x="865" y="495"/>
                    <a:pt x="865" y="495"/>
                    <a:pt x="865" y="495"/>
                  </a:cubicBezTo>
                  <a:cubicBezTo>
                    <a:pt x="865" y="498"/>
                    <a:pt x="862" y="500"/>
                    <a:pt x="860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788" y="500"/>
                    <a:pt x="775" y="511"/>
                    <a:pt x="772" y="526"/>
                  </a:cubicBezTo>
                  <a:cubicBezTo>
                    <a:pt x="764" y="566"/>
                    <a:pt x="748" y="604"/>
                    <a:pt x="725" y="638"/>
                  </a:cubicBezTo>
                  <a:cubicBezTo>
                    <a:pt x="717" y="651"/>
                    <a:pt x="718" y="668"/>
                    <a:pt x="729" y="678"/>
                  </a:cubicBezTo>
                  <a:cubicBezTo>
                    <a:pt x="769" y="718"/>
                    <a:pt x="769" y="718"/>
                    <a:pt x="769" y="718"/>
                  </a:cubicBezTo>
                  <a:cubicBezTo>
                    <a:pt x="770" y="720"/>
                    <a:pt x="771" y="721"/>
                    <a:pt x="771" y="722"/>
                  </a:cubicBezTo>
                  <a:cubicBezTo>
                    <a:pt x="771" y="723"/>
                    <a:pt x="770" y="724"/>
                    <a:pt x="769" y="725"/>
                  </a:cubicBezTo>
                  <a:cubicBezTo>
                    <a:pt x="725" y="769"/>
                    <a:pt x="725" y="769"/>
                    <a:pt x="725" y="769"/>
                  </a:cubicBezTo>
                  <a:cubicBezTo>
                    <a:pt x="724" y="770"/>
                    <a:pt x="723" y="770"/>
                    <a:pt x="722" y="770"/>
                  </a:cubicBezTo>
                  <a:cubicBezTo>
                    <a:pt x="721" y="770"/>
                    <a:pt x="720" y="770"/>
                    <a:pt x="718" y="769"/>
                  </a:cubicBezTo>
                  <a:cubicBezTo>
                    <a:pt x="678" y="729"/>
                    <a:pt x="678" y="729"/>
                    <a:pt x="678" y="729"/>
                  </a:cubicBezTo>
                  <a:cubicBezTo>
                    <a:pt x="668" y="718"/>
                    <a:pt x="651" y="716"/>
                    <a:pt x="638" y="725"/>
                  </a:cubicBezTo>
                  <a:cubicBezTo>
                    <a:pt x="604" y="748"/>
                    <a:pt x="566" y="764"/>
                    <a:pt x="526" y="772"/>
                  </a:cubicBezTo>
                  <a:cubicBezTo>
                    <a:pt x="511" y="775"/>
                    <a:pt x="500" y="788"/>
                    <a:pt x="500" y="803"/>
                  </a:cubicBezTo>
                  <a:cubicBezTo>
                    <a:pt x="500" y="859"/>
                    <a:pt x="500" y="859"/>
                    <a:pt x="500" y="859"/>
                  </a:cubicBezTo>
                  <a:cubicBezTo>
                    <a:pt x="500" y="862"/>
                    <a:pt x="498" y="864"/>
                    <a:pt x="495" y="864"/>
                  </a:cubicBezTo>
                  <a:cubicBezTo>
                    <a:pt x="433" y="864"/>
                    <a:pt x="433" y="864"/>
                    <a:pt x="433" y="864"/>
                  </a:cubicBezTo>
                  <a:cubicBezTo>
                    <a:pt x="430" y="864"/>
                    <a:pt x="428" y="862"/>
                    <a:pt x="428" y="859"/>
                  </a:cubicBezTo>
                  <a:cubicBezTo>
                    <a:pt x="428" y="803"/>
                    <a:pt x="428" y="803"/>
                    <a:pt x="428" y="803"/>
                  </a:cubicBezTo>
                  <a:cubicBezTo>
                    <a:pt x="428" y="788"/>
                    <a:pt x="418" y="775"/>
                    <a:pt x="403" y="772"/>
                  </a:cubicBezTo>
                  <a:cubicBezTo>
                    <a:pt x="362" y="763"/>
                    <a:pt x="324" y="747"/>
                    <a:pt x="290" y="724"/>
                  </a:cubicBezTo>
                  <a:close/>
                  <a:moveTo>
                    <a:pt x="290" y="724"/>
                  </a:moveTo>
                  <a:cubicBezTo>
                    <a:pt x="290" y="724"/>
                    <a:pt x="290" y="724"/>
                    <a:pt x="290" y="7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530"/>
            <p:cNvSpPr>
              <a:spLocks noEditPoints="1"/>
            </p:cNvSpPr>
            <p:nvPr/>
          </p:nvSpPr>
          <p:spPr bwMode="auto">
            <a:xfrm>
              <a:off x="10901363" y="6684963"/>
              <a:ext cx="1647825" cy="1633537"/>
            </a:xfrm>
            <a:custGeom>
              <a:avLst/>
              <a:gdLst>
                <a:gd name="T0" fmla="*/ 376 w 376"/>
                <a:gd name="T1" fmla="*/ 188 h 376"/>
                <a:gd name="T2" fmla="*/ 188 w 376"/>
                <a:gd name="T3" fmla="*/ 0 h 376"/>
                <a:gd name="T4" fmla="*/ 0 w 376"/>
                <a:gd name="T5" fmla="*/ 188 h 376"/>
                <a:gd name="T6" fmla="*/ 188 w 376"/>
                <a:gd name="T7" fmla="*/ 376 h 376"/>
                <a:gd name="T8" fmla="*/ 376 w 376"/>
                <a:gd name="T9" fmla="*/ 188 h 376"/>
                <a:gd name="T10" fmla="*/ 63 w 376"/>
                <a:gd name="T11" fmla="*/ 188 h 376"/>
                <a:gd name="T12" fmla="*/ 188 w 376"/>
                <a:gd name="T13" fmla="*/ 63 h 376"/>
                <a:gd name="T14" fmla="*/ 313 w 376"/>
                <a:gd name="T15" fmla="*/ 188 h 376"/>
                <a:gd name="T16" fmla="*/ 188 w 376"/>
                <a:gd name="T17" fmla="*/ 313 h 376"/>
                <a:gd name="T18" fmla="*/ 63 w 376"/>
                <a:gd name="T19" fmla="*/ 188 h 376"/>
                <a:gd name="T20" fmla="*/ 63 w 376"/>
                <a:gd name="T21" fmla="*/ 188 h 376"/>
                <a:gd name="T22" fmla="*/ 63 w 376"/>
                <a:gd name="T23" fmla="*/ 18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6" h="376">
                  <a:moveTo>
                    <a:pt x="376" y="188"/>
                  </a:moveTo>
                  <a:cubicBezTo>
                    <a:pt x="376" y="84"/>
                    <a:pt x="291" y="0"/>
                    <a:pt x="188" y="0"/>
                  </a:cubicBezTo>
                  <a:cubicBezTo>
                    <a:pt x="84" y="0"/>
                    <a:pt x="0" y="84"/>
                    <a:pt x="0" y="188"/>
                  </a:cubicBezTo>
                  <a:cubicBezTo>
                    <a:pt x="0" y="292"/>
                    <a:pt x="84" y="376"/>
                    <a:pt x="188" y="376"/>
                  </a:cubicBezTo>
                  <a:cubicBezTo>
                    <a:pt x="292" y="376"/>
                    <a:pt x="376" y="292"/>
                    <a:pt x="376" y="188"/>
                  </a:cubicBezTo>
                  <a:close/>
                  <a:moveTo>
                    <a:pt x="63" y="188"/>
                  </a:moveTo>
                  <a:cubicBezTo>
                    <a:pt x="63" y="119"/>
                    <a:pt x="119" y="63"/>
                    <a:pt x="188" y="63"/>
                  </a:cubicBezTo>
                  <a:cubicBezTo>
                    <a:pt x="257" y="63"/>
                    <a:pt x="313" y="119"/>
                    <a:pt x="313" y="188"/>
                  </a:cubicBezTo>
                  <a:cubicBezTo>
                    <a:pt x="313" y="257"/>
                    <a:pt x="257" y="313"/>
                    <a:pt x="188" y="313"/>
                  </a:cubicBezTo>
                  <a:cubicBezTo>
                    <a:pt x="119" y="313"/>
                    <a:pt x="63" y="256"/>
                    <a:pt x="63" y="188"/>
                  </a:cubicBezTo>
                  <a:close/>
                  <a:moveTo>
                    <a:pt x="63" y="188"/>
                  </a:moveTo>
                  <a:cubicBezTo>
                    <a:pt x="63" y="188"/>
                    <a:pt x="63" y="188"/>
                    <a:pt x="63" y="1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53" name="Group 252"/>
          <p:cNvGrpSpPr>
            <a:grpSpLocks noChangeAspect="1"/>
          </p:cNvGrpSpPr>
          <p:nvPr/>
        </p:nvGrpSpPr>
        <p:grpSpPr>
          <a:xfrm>
            <a:off x="7771021" y="4997923"/>
            <a:ext cx="312083" cy="426720"/>
            <a:chOff x="6029049" y="3892152"/>
            <a:chExt cx="1337500" cy="1828800"/>
          </a:xfrm>
        </p:grpSpPr>
        <p:sp>
          <p:nvSpPr>
            <p:cNvPr id="254" name="Freeform: Shape 253"/>
            <p:cNvSpPr/>
            <p:nvPr/>
          </p:nvSpPr>
          <p:spPr>
            <a:xfrm>
              <a:off x="6067109" y="3917619"/>
              <a:ext cx="1274093" cy="927401"/>
            </a:xfrm>
            <a:custGeom>
              <a:avLst/>
              <a:gdLst>
                <a:gd name="connsiteX0" fmla="*/ 186347 w 1274093"/>
                <a:gd name="connsiteY0" fmla="*/ 901399 h 927401"/>
                <a:gd name="connsiteX1" fmla="*/ 905733 w 1274093"/>
                <a:gd name="connsiteY1" fmla="*/ 927401 h 927401"/>
                <a:gd name="connsiteX2" fmla="*/ 1014074 w 1274093"/>
                <a:gd name="connsiteY2" fmla="*/ 927401 h 927401"/>
                <a:gd name="connsiteX3" fmla="*/ 1126749 w 1274093"/>
                <a:gd name="connsiteY3" fmla="*/ 871063 h 927401"/>
                <a:gd name="connsiteX4" fmla="*/ 1248091 w 1274093"/>
                <a:gd name="connsiteY4" fmla="*/ 728053 h 927401"/>
                <a:gd name="connsiteX5" fmla="*/ 1274093 w 1274093"/>
                <a:gd name="connsiteY5" fmla="*/ 628379 h 927401"/>
                <a:gd name="connsiteX6" fmla="*/ 1256758 w 1274093"/>
                <a:gd name="connsiteY6" fmla="*/ 520038 h 927401"/>
                <a:gd name="connsiteX7" fmla="*/ 1187420 w 1274093"/>
                <a:gd name="connsiteY7" fmla="*/ 394362 h 927401"/>
                <a:gd name="connsiteX8" fmla="*/ 1105081 w 1274093"/>
                <a:gd name="connsiteY8" fmla="*/ 346692 h 927401"/>
                <a:gd name="connsiteX9" fmla="*/ 1031409 w 1274093"/>
                <a:gd name="connsiteY9" fmla="*/ 320690 h 927401"/>
                <a:gd name="connsiteX10" fmla="*/ 1005407 w 1274093"/>
                <a:gd name="connsiteY10" fmla="*/ 255685 h 927401"/>
                <a:gd name="connsiteX11" fmla="*/ 931735 w 1274093"/>
                <a:gd name="connsiteY11" fmla="*/ 99674 h 927401"/>
                <a:gd name="connsiteX12" fmla="*/ 810392 w 1274093"/>
                <a:gd name="connsiteY12" fmla="*/ 34669 h 927401"/>
                <a:gd name="connsiteX13" fmla="*/ 715052 w 1274093"/>
                <a:gd name="connsiteY13" fmla="*/ 8667 h 927401"/>
                <a:gd name="connsiteX14" fmla="*/ 637046 w 1274093"/>
                <a:gd name="connsiteY14" fmla="*/ 0 h 927401"/>
                <a:gd name="connsiteX15" fmla="*/ 537373 w 1274093"/>
                <a:gd name="connsiteY15" fmla="*/ 30336 h 927401"/>
                <a:gd name="connsiteX16" fmla="*/ 416030 w 1274093"/>
                <a:gd name="connsiteY16" fmla="*/ 99674 h 927401"/>
                <a:gd name="connsiteX17" fmla="*/ 351026 w 1274093"/>
                <a:gd name="connsiteY17" fmla="*/ 208015 h 927401"/>
                <a:gd name="connsiteX18" fmla="*/ 247018 w 1274093"/>
                <a:gd name="connsiteY18" fmla="*/ 203681 h 927401"/>
                <a:gd name="connsiteX19" fmla="*/ 156011 w 1274093"/>
                <a:gd name="connsiteY19" fmla="*/ 238351 h 927401"/>
                <a:gd name="connsiteX20" fmla="*/ 138677 w 1274093"/>
                <a:gd name="connsiteY20" fmla="*/ 312023 h 927401"/>
                <a:gd name="connsiteX21" fmla="*/ 121342 w 1274093"/>
                <a:gd name="connsiteY21" fmla="*/ 359693 h 927401"/>
                <a:gd name="connsiteX22" fmla="*/ 125676 w 1274093"/>
                <a:gd name="connsiteY22" fmla="*/ 424698 h 927401"/>
                <a:gd name="connsiteX23" fmla="*/ 30336 w 1274093"/>
                <a:gd name="connsiteY23" fmla="*/ 498370 h 927401"/>
                <a:gd name="connsiteX24" fmla="*/ 0 w 1274093"/>
                <a:gd name="connsiteY24" fmla="*/ 628379 h 927401"/>
                <a:gd name="connsiteX25" fmla="*/ 13001 w 1274093"/>
                <a:gd name="connsiteY25" fmla="*/ 710718 h 927401"/>
                <a:gd name="connsiteX26" fmla="*/ 21668 w 1274093"/>
                <a:gd name="connsiteY26" fmla="*/ 771390 h 927401"/>
                <a:gd name="connsiteX27" fmla="*/ 56337 w 1274093"/>
                <a:gd name="connsiteY27" fmla="*/ 840728 h 927401"/>
                <a:gd name="connsiteX28" fmla="*/ 117009 w 1274093"/>
                <a:gd name="connsiteY28" fmla="*/ 884064 h 927401"/>
                <a:gd name="connsiteX29" fmla="*/ 186347 w 1274093"/>
                <a:gd name="connsiteY29" fmla="*/ 901399 h 92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74093" h="927401">
                  <a:moveTo>
                    <a:pt x="186347" y="901399"/>
                  </a:moveTo>
                  <a:lnTo>
                    <a:pt x="905733" y="927401"/>
                  </a:lnTo>
                  <a:lnTo>
                    <a:pt x="1014074" y="927401"/>
                  </a:lnTo>
                  <a:lnTo>
                    <a:pt x="1126749" y="871063"/>
                  </a:lnTo>
                  <a:lnTo>
                    <a:pt x="1248091" y="728053"/>
                  </a:lnTo>
                  <a:lnTo>
                    <a:pt x="1274093" y="628379"/>
                  </a:lnTo>
                  <a:lnTo>
                    <a:pt x="1256758" y="520038"/>
                  </a:lnTo>
                  <a:lnTo>
                    <a:pt x="1187420" y="394362"/>
                  </a:lnTo>
                  <a:lnTo>
                    <a:pt x="1105081" y="346692"/>
                  </a:lnTo>
                  <a:lnTo>
                    <a:pt x="1031409" y="320690"/>
                  </a:lnTo>
                  <a:lnTo>
                    <a:pt x="1005407" y="255685"/>
                  </a:lnTo>
                  <a:lnTo>
                    <a:pt x="931735" y="99674"/>
                  </a:lnTo>
                  <a:lnTo>
                    <a:pt x="810392" y="34669"/>
                  </a:lnTo>
                  <a:lnTo>
                    <a:pt x="715052" y="8667"/>
                  </a:lnTo>
                  <a:lnTo>
                    <a:pt x="637046" y="0"/>
                  </a:lnTo>
                  <a:lnTo>
                    <a:pt x="537373" y="30336"/>
                  </a:lnTo>
                  <a:lnTo>
                    <a:pt x="416030" y="99674"/>
                  </a:lnTo>
                  <a:lnTo>
                    <a:pt x="351026" y="208015"/>
                  </a:lnTo>
                  <a:lnTo>
                    <a:pt x="247018" y="203681"/>
                  </a:lnTo>
                  <a:lnTo>
                    <a:pt x="156011" y="238351"/>
                  </a:lnTo>
                  <a:lnTo>
                    <a:pt x="138677" y="312023"/>
                  </a:lnTo>
                  <a:lnTo>
                    <a:pt x="121342" y="359693"/>
                  </a:lnTo>
                  <a:lnTo>
                    <a:pt x="125676" y="424698"/>
                  </a:lnTo>
                  <a:lnTo>
                    <a:pt x="30336" y="498370"/>
                  </a:lnTo>
                  <a:lnTo>
                    <a:pt x="0" y="628379"/>
                  </a:lnTo>
                  <a:lnTo>
                    <a:pt x="13001" y="710718"/>
                  </a:lnTo>
                  <a:lnTo>
                    <a:pt x="21668" y="771390"/>
                  </a:lnTo>
                  <a:lnTo>
                    <a:pt x="56337" y="840728"/>
                  </a:lnTo>
                  <a:lnTo>
                    <a:pt x="117009" y="884064"/>
                  </a:lnTo>
                  <a:lnTo>
                    <a:pt x="186347" y="901399"/>
                  </a:lnTo>
                  <a:close/>
                </a:path>
              </a:pathLst>
            </a:custGeom>
            <a:solidFill>
              <a:schemeClr val="bg1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357"/>
            <p:cNvSpPr>
              <a:spLocks noEditPoints="1"/>
            </p:cNvSpPr>
            <p:nvPr/>
          </p:nvSpPr>
          <p:spPr bwMode="auto">
            <a:xfrm>
              <a:off x="6066677" y="5257873"/>
              <a:ext cx="183436" cy="182581"/>
            </a:xfrm>
            <a:custGeom>
              <a:avLst/>
              <a:gdLst>
                <a:gd name="T0" fmla="*/ 155 w 155"/>
                <a:gd name="T1" fmla="*/ 78 h 156"/>
                <a:gd name="T2" fmla="*/ 77 w 155"/>
                <a:gd name="T3" fmla="*/ 156 h 156"/>
                <a:gd name="T4" fmla="*/ 0 w 155"/>
                <a:gd name="T5" fmla="*/ 78 h 156"/>
                <a:gd name="T6" fmla="*/ 77 w 155"/>
                <a:gd name="T7" fmla="*/ 0 h 156"/>
                <a:gd name="T8" fmla="*/ 155 w 155"/>
                <a:gd name="T9" fmla="*/ 78 h 156"/>
                <a:gd name="T10" fmla="*/ 155 w 155"/>
                <a:gd name="T11" fmla="*/ 78 h 156"/>
                <a:gd name="T12" fmla="*/ 155 w 155"/>
                <a:gd name="T13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56">
                  <a:moveTo>
                    <a:pt x="155" y="78"/>
                  </a:moveTo>
                  <a:cubicBezTo>
                    <a:pt x="155" y="121"/>
                    <a:pt x="120" y="156"/>
                    <a:pt x="77" y="156"/>
                  </a:cubicBez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7" y="0"/>
                  </a:cubicBezTo>
                  <a:cubicBezTo>
                    <a:pt x="120" y="0"/>
                    <a:pt x="155" y="35"/>
                    <a:pt x="155" y="78"/>
                  </a:cubicBezTo>
                  <a:close/>
                  <a:moveTo>
                    <a:pt x="155" y="78"/>
                  </a:moveTo>
                  <a:cubicBezTo>
                    <a:pt x="155" y="78"/>
                    <a:pt x="155" y="78"/>
                    <a:pt x="155" y="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358"/>
            <p:cNvSpPr>
              <a:spLocks noEditPoints="1"/>
            </p:cNvSpPr>
            <p:nvPr/>
          </p:nvSpPr>
          <p:spPr bwMode="auto">
            <a:xfrm>
              <a:off x="7146768" y="5257873"/>
              <a:ext cx="183008" cy="182581"/>
            </a:xfrm>
            <a:custGeom>
              <a:avLst/>
              <a:gdLst>
                <a:gd name="T0" fmla="*/ 155 w 155"/>
                <a:gd name="T1" fmla="*/ 78 h 156"/>
                <a:gd name="T2" fmla="*/ 77 w 155"/>
                <a:gd name="T3" fmla="*/ 156 h 156"/>
                <a:gd name="T4" fmla="*/ 0 w 155"/>
                <a:gd name="T5" fmla="*/ 78 h 156"/>
                <a:gd name="T6" fmla="*/ 77 w 155"/>
                <a:gd name="T7" fmla="*/ 0 h 156"/>
                <a:gd name="T8" fmla="*/ 155 w 155"/>
                <a:gd name="T9" fmla="*/ 78 h 156"/>
                <a:gd name="T10" fmla="*/ 155 w 155"/>
                <a:gd name="T11" fmla="*/ 78 h 156"/>
                <a:gd name="T12" fmla="*/ 155 w 155"/>
                <a:gd name="T13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56">
                  <a:moveTo>
                    <a:pt x="155" y="78"/>
                  </a:moveTo>
                  <a:cubicBezTo>
                    <a:pt x="155" y="121"/>
                    <a:pt x="120" y="156"/>
                    <a:pt x="77" y="156"/>
                  </a:cubicBezTo>
                  <a:cubicBezTo>
                    <a:pt x="34" y="156"/>
                    <a:pt x="0" y="121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120" y="0"/>
                    <a:pt x="155" y="35"/>
                    <a:pt x="155" y="78"/>
                  </a:cubicBezTo>
                  <a:close/>
                  <a:moveTo>
                    <a:pt x="155" y="78"/>
                  </a:moveTo>
                  <a:cubicBezTo>
                    <a:pt x="155" y="78"/>
                    <a:pt x="155" y="78"/>
                    <a:pt x="155" y="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359"/>
            <p:cNvSpPr>
              <a:spLocks noEditPoints="1"/>
            </p:cNvSpPr>
            <p:nvPr/>
          </p:nvSpPr>
          <p:spPr bwMode="auto">
            <a:xfrm>
              <a:off x="6032470" y="5004312"/>
              <a:ext cx="496431" cy="468638"/>
            </a:xfrm>
            <a:custGeom>
              <a:avLst/>
              <a:gdLst>
                <a:gd name="T0" fmla="*/ 304 w 420"/>
                <a:gd name="T1" fmla="*/ 266 h 401"/>
                <a:gd name="T2" fmla="*/ 209 w 420"/>
                <a:gd name="T3" fmla="*/ 266 h 401"/>
                <a:gd name="T4" fmla="*/ 106 w 420"/>
                <a:gd name="T5" fmla="*/ 188 h 401"/>
                <a:gd name="T6" fmla="*/ 0 w 420"/>
                <a:gd name="T7" fmla="*/ 295 h 401"/>
                <a:gd name="T8" fmla="*/ 106 w 420"/>
                <a:gd name="T9" fmla="*/ 401 h 401"/>
                <a:gd name="T10" fmla="*/ 209 w 420"/>
                <a:gd name="T11" fmla="*/ 324 h 401"/>
                <a:gd name="T12" fmla="*/ 304 w 420"/>
                <a:gd name="T13" fmla="*/ 324 h 401"/>
                <a:gd name="T14" fmla="*/ 420 w 420"/>
                <a:gd name="T15" fmla="*/ 207 h 401"/>
                <a:gd name="T16" fmla="*/ 420 w 420"/>
                <a:gd name="T17" fmla="*/ 29 h 401"/>
                <a:gd name="T18" fmla="*/ 391 w 420"/>
                <a:gd name="T19" fmla="*/ 0 h 401"/>
                <a:gd name="T20" fmla="*/ 362 w 420"/>
                <a:gd name="T21" fmla="*/ 29 h 401"/>
                <a:gd name="T22" fmla="*/ 362 w 420"/>
                <a:gd name="T23" fmla="*/ 207 h 401"/>
                <a:gd name="T24" fmla="*/ 304 w 420"/>
                <a:gd name="T25" fmla="*/ 266 h 401"/>
                <a:gd name="T26" fmla="*/ 106 w 420"/>
                <a:gd name="T27" fmla="*/ 344 h 401"/>
                <a:gd name="T28" fmla="*/ 58 w 420"/>
                <a:gd name="T29" fmla="*/ 295 h 401"/>
                <a:gd name="T30" fmla="*/ 106 w 420"/>
                <a:gd name="T31" fmla="*/ 246 h 401"/>
                <a:gd name="T32" fmla="*/ 155 w 420"/>
                <a:gd name="T33" fmla="*/ 295 h 401"/>
                <a:gd name="T34" fmla="*/ 106 w 420"/>
                <a:gd name="T35" fmla="*/ 344 h 401"/>
                <a:gd name="T36" fmla="*/ 106 w 420"/>
                <a:gd name="T37" fmla="*/ 344 h 401"/>
                <a:gd name="T38" fmla="*/ 106 w 420"/>
                <a:gd name="T39" fmla="*/ 34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0" h="401">
                  <a:moveTo>
                    <a:pt x="304" y="266"/>
                  </a:moveTo>
                  <a:cubicBezTo>
                    <a:pt x="209" y="266"/>
                    <a:pt x="209" y="266"/>
                    <a:pt x="209" y="266"/>
                  </a:cubicBezTo>
                  <a:cubicBezTo>
                    <a:pt x="196" y="221"/>
                    <a:pt x="155" y="188"/>
                    <a:pt x="106" y="188"/>
                  </a:cubicBezTo>
                  <a:cubicBezTo>
                    <a:pt x="47" y="188"/>
                    <a:pt x="0" y="236"/>
                    <a:pt x="0" y="295"/>
                  </a:cubicBezTo>
                  <a:cubicBezTo>
                    <a:pt x="0" y="354"/>
                    <a:pt x="48" y="401"/>
                    <a:pt x="106" y="401"/>
                  </a:cubicBezTo>
                  <a:cubicBezTo>
                    <a:pt x="155" y="401"/>
                    <a:pt x="196" y="368"/>
                    <a:pt x="209" y="324"/>
                  </a:cubicBezTo>
                  <a:cubicBezTo>
                    <a:pt x="304" y="324"/>
                    <a:pt x="304" y="324"/>
                    <a:pt x="304" y="324"/>
                  </a:cubicBezTo>
                  <a:cubicBezTo>
                    <a:pt x="368" y="324"/>
                    <a:pt x="420" y="271"/>
                    <a:pt x="420" y="207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420" y="13"/>
                    <a:pt x="407" y="0"/>
                    <a:pt x="391" y="0"/>
                  </a:cubicBezTo>
                  <a:cubicBezTo>
                    <a:pt x="375" y="0"/>
                    <a:pt x="362" y="13"/>
                    <a:pt x="362" y="29"/>
                  </a:cubicBezTo>
                  <a:cubicBezTo>
                    <a:pt x="362" y="207"/>
                    <a:pt x="362" y="207"/>
                    <a:pt x="362" y="207"/>
                  </a:cubicBezTo>
                  <a:cubicBezTo>
                    <a:pt x="362" y="240"/>
                    <a:pt x="337" y="266"/>
                    <a:pt x="304" y="266"/>
                  </a:cubicBezTo>
                  <a:close/>
                  <a:moveTo>
                    <a:pt x="106" y="344"/>
                  </a:moveTo>
                  <a:cubicBezTo>
                    <a:pt x="80" y="344"/>
                    <a:pt x="58" y="322"/>
                    <a:pt x="58" y="295"/>
                  </a:cubicBezTo>
                  <a:cubicBezTo>
                    <a:pt x="58" y="268"/>
                    <a:pt x="80" y="246"/>
                    <a:pt x="106" y="246"/>
                  </a:cubicBezTo>
                  <a:cubicBezTo>
                    <a:pt x="133" y="246"/>
                    <a:pt x="155" y="268"/>
                    <a:pt x="155" y="295"/>
                  </a:cubicBezTo>
                  <a:cubicBezTo>
                    <a:pt x="155" y="322"/>
                    <a:pt x="133" y="344"/>
                    <a:pt x="106" y="344"/>
                  </a:cubicBezTo>
                  <a:close/>
                  <a:moveTo>
                    <a:pt x="106" y="344"/>
                  </a:moveTo>
                  <a:cubicBezTo>
                    <a:pt x="106" y="344"/>
                    <a:pt x="106" y="344"/>
                    <a:pt x="106" y="34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360"/>
            <p:cNvSpPr>
              <a:spLocks noEditPoints="1"/>
            </p:cNvSpPr>
            <p:nvPr/>
          </p:nvSpPr>
          <p:spPr bwMode="auto">
            <a:xfrm>
              <a:off x="6866697" y="5005167"/>
              <a:ext cx="497287" cy="469065"/>
            </a:xfrm>
            <a:custGeom>
              <a:avLst/>
              <a:gdLst>
                <a:gd name="T0" fmla="*/ 29 w 421"/>
                <a:gd name="T1" fmla="*/ 0 h 401"/>
                <a:gd name="T2" fmla="*/ 0 w 421"/>
                <a:gd name="T3" fmla="*/ 29 h 401"/>
                <a:gd name="T4" fmla="*/ 0 w 421"/>
                <a:gd name="T5" fmla="*/ 207 h 401"/>
                <a:gd name="T6" fmla="*/ 116 w 421"/>
                <a:gd name="T7" fmla="*/ 323 h 401"/>
                <a:gd name="T8" fmla="*/ 212 w 421"/>
                <a:gd name="T9" fmla="*/ 323 h 401"/>
                <a:gd name="T10" fmla="*/ 314 w 421"/>
                <a:gd name="T11" fmla="*/ 401 h 401"/>
                <a:gd name="T12" fmla="*/ 421 w 421"/>
                <a:gd name="T13" fmla="*/ 294 h 401"/>
                <a:gd name="T14" fmla="*/ 314 w 421"/>
                <a:gd name="T15" fmla="*/ 188 h 401"/>
                <a:gd name="T16" fmla="*/ 212 w 421"/>
                <a:gd name="T17" fmla="*/ 266 h 401"/>
                <a:gd name="T18" fmla="*/ 117 w 421"/>
                <a:gd name="T19" fmla="*/ 266 h 401"/>
                <a:gd name="T20" fmla="*/ 58 w 421"/>
                <a:gd name="T21" fmla="*/ 207 h 401"/>
                <a:gd name="T22" fmla="*/ 58 w 421"/>
                <a:gd name="T23" fmla="*/ 29 h 401"/>
                <a:gd name="T24" fmla="*/ 29 w 421"/>
                <a:gd name="T25" fmla="*/ 0 h 401"/>
                <a:gd name="T26" fmla="*/ 314 w 421"/>
                <a:gd name="T27" fmla="*/ 245 h 401"/>
                <a:gd name="T28" fmla="*/ 363 w 421"/>
                <a:gd name="T29" fmla="*/ 294 h 401"/>
                <a:gd name="T30" fmla="*/ 314 w 421"/>
                <a:gd name="T31" fmla="*/ 342 h 401"/>
                <a:gd name="T32" fmla="*/ 266 w 421"/>
                <a:gd name="T33" fmla="*/ 294 h 401"/>
                <a:gd name="T34" fmla="*/ 314 w 421"/>
                <a:gd name="T35" fmla="*/ 245 h 401"/>
                <a:gd name="T36" fmla="*/ 314 w 421"/>
                <a:gd name="T37" fmla="*/ 245 h 401"/>
                <a:gd name="T38" fmla="*/ 314 w 421"/>
                <a:gd name="T39" fmla="*/ 24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1" h="401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71"/>
                    <a:pt x="52" y="323"/>
                    <a:pt x="116" y="323"/>
                  </a:cubicBezTo>
                  <a:cubicBezTo>
                    <a:pt x="212" y="323"/>
                    <a:pt x="212" y="323"/>
                    <a:pt x="212" y="323"/>
                  </a:cubicBezTo>
                  <a:cubicBezTo>
                    <a:pt x="224" y="368"/>
                    <a:pt x="265" y="401"/>
                    <a:pt x="314" y="401"/>
                  </a:cubicBezTo>
                  <a:cubicBezTo>
                    <a:pt x="373" y="401"/>
                    <a:pt x="421" y="353"/>
                    <a:pt x="421" y="294"/>
                  </a:cubicBezTo>
                  <a:cubicBezTo>
                    <a:pt x="421" y="236"/>
                    <a:pt x="373" y="188"/>
                    <a:pt x="314" y="188"/>
                  </a:cubicBezTo>
                  <a:cubicBezTo>
                    <a:pt x="266" y="188"/>
                    <a:pt x="224" y="221"/>
                    <a:pt x="212" y="266"/>
                  </a:cubicBezTo>
                  <a:cubicBezTo>
                    <a:pt x="117" y="266"/>
                    <a:pt x="117" y="266"/>
                    <a:pt x="117" y="266"/>
                  </a:cubicBezTo>
                  <a:cubicBezTo>
                    <a:pt x="85" y="266"/>
                    <a:pt x="58" y="239"/>
                    <a:pt x="58" y="207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314" y="245"/>
                  </a:moveTo>
                  <a:cubicBezTo>
                    <a:pt x="341" y="245"/>
                    <a:pt x="363" y="267"/>
                    <a:pt x="363" y="294"/>
                  </a:cubicBezTo>
                  <a:cubicBezTo>
                    <a:pt x="363" y="321"/>
                    <a:pt x="341" y="342"/>
                    <a:pt x="314" y="342"/>
                  </a:cubicBezTo>
                  <a:cubicBezTo>
                    <a:pt x="287" y="342"/>
                    <a:pt x="266" y="321"/>
                    <a:pt x="266" y="294"/>
                  </a:cubicBezTo>
                  <a:cubicBezTo>
                    <a:pt x="266" y="267"/>
                    <a:pt x="288" y="245"/>
                    <a:pt x="314" y="245"/>
                  </a:cubicBezTo>
                  <a:close/>
                  <a:moveTo>
                    <a:pt x="314" y="245"/>
                  </a:moveTo>
                  <a:cubicBezTo>
                    <a:pt x="314" y="245"/>
                    <a:pt x="314" y="245"/>
                    <a:pt x="314" y="24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361"/>
            <p:cNvSpPr>
              <a:spLocks noEditPoints="1"/>
            </p:cNvSpPr>
            <p:nvPr/>
          </p:nvSpPr>
          <p:spPr bwMode="auto">
            <a:xfrm>
              <a:off x="6606722" y="5504592"/>
              <a:ext cx="183008" cy="182581"/>
            </a:xfrm>
            <a:custGeom>
              <a:avLst/>
              <a:gdLst>
                <a:gd name="T0" fmla="*/ 155 w 155"/>
                <a:gd name="T1" fmla="*/ 78 h 156"/>
                <a:gd name="T2" fmla="*/ 77 w 155"/>
                <a:gd name="T3" fmla="*/ 156 h 156"/>
                <a:gd name="T4" fmla="*/ 0 w 155"/>
                <a:gd name="T5" fmla="*/ 78 h 156"/>
                <a:gd name="T6" fmla="*/ 77 w 155"/>
                <a:gd name="T7" fmla="*/ 0 h 156"/>
                <a:gd name="T8" fmla="*/ 155 w 155"/>
                <a:gd name="T9" fmla="*/ 78 h 156"/>
                <a:gd name="T10" fmla="*/ 155 w 155"/>
                <a:gd name="T11" fmla="*/ 78 h 156"/>
                <a:gd name="T12" fmla="*/ 155 w 155"/>
                <a:gd name="T13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56">
                  <a:moveTo>
                    <a:pt x="155" y="78"/>
                  </a:moveTo>
                  <a:cubicBezTo>
                    <a:pt x="155" y="121"/>
                    <a:pt x="120" y="156"/>
                    <a:pt x="77" y="156"/>
                  </a:cubicBezTo>
                  <a:cubicBezTo>
                    <a:pt x="34" y="156"/>
                    <a:pt x="0" y="121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120" y="0"/>
                    <a:pt x="155" y="35"/>
                    <a:pt x="155" y="78"/>
                  </a:cubicBezTo>
                  <a:close/>
                  <a:moveTo>
                    <a:pt x="155" y="78"/>
                  </a:moveTo>
                  <a:cubicBezTo>
                    <a:pt x="155" y="78"/>
                    <a:pt x="155" y="78"/>
                    <a:pt x="155" y="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362"/>
            <p:cNvSpPr>
              <a:spLocks noEditPoints="1"/>
            </p:cNvSpPr>
            <p:nvPr/>
          </p:nvSpPr>
          <p:spPr bwMode="auto">
            <a:xfrm>
              <a:off x="6029049" y="3892152"/>
              <a:ext cx="1337500" cy="980890"/>
            </a:xfrm>
            <a:custGeom>
              <a:avLst/>
              <a:gdLst>
                <a:gd name="T0" fmla="*/ 598 w 1132"/>
                <a:gd name="T1" fmla="*/ 0 h 839"/>
                <a:gd name="T2" fmla="*/ 314 w 1132"/>
                <a:gd name="T3" fmla="*/ 166 h 839"/>
                <a:gd name="T4" fmla="*/ 277 w 1132"/>
                <a:gd name="T5" fmla="*/ 162 h 839"/>
                <a:gd name="T6" fmla="*/ 100 w 1132"/>
                <a:gd name="T7" fmla="*/ 340 h 839"/>
                <a:gd name="T8" fmla="*/ 104 w 1132"/>
                <a:gd name="T9" fmla="*/ 379 h 839"/>
                <a:gd name="T10" fmla="*/ 0 w 1132"/>
                <a:gd name="T11" fmla="*/ 580 h 839"/>
                <a:gd name="T12" fmla="*/ 234 w 1132"/>
                <a:gd name="T13" fmla="*/ 839 h 839"/>
                <a:gd name="T14" fmla="*/ 871 w 1132"/>
                <a:gd name="T15" fmla="*/ 839 h 839"/>
                <a:gd name="T16" fmla="*/ 1132 w 1132"/>
                <a:gd name="T17" fmla="*/ 553 h 839"/>
                <a:gd name="T18" fmla="*/ 921 w 1132"/>
                <a:gd name="T19" fmla="*/ 274 h 839"/>
                <a:gd name="T20" fmla="*/ 598 w 1132"/>
                <a:gd name="T21" fmla="*/ 0 h 839"/>
                <a:gd name="T22" fmla="*/ 1075 w 1132"/>
                <a:gd name="T23" fmla="*/ 553 h 839"/>
                <a:gd name="T24" fmla="*/ 868 w 1132"/>
                <a:gd name="T25" fmla="*/ 781 h 839"/>
                <a:gd name="T26" fmla="*/ 237 w 1132"/>
                <a:gd name="T27" fmla="*/ 781 h 839"/>
                <a:gd name="T28" fmla="*/ 58 w 1132"/>
                <a:gd name="T29" fmla="*/ 580 h 839"/>
                <a:gd name="T30" fmla="*/ 152 w 1132"/>
                <a:gd name="T31" fmla="*/ 416 h 839"/>
                <a:gd name="T32" fmla="*/ 164 w 1132"/>
                <a:gd name="T33" fmla="*/ 381 h 839"/>
                <a:gd name="T34" fmla="*/ 157 w 1132"/>
                <a:gd name="T35" fmla="*/ 340 h 839"/>
                <a:gd name="T36" fmla="*/ 277 w 1132"/>
                <a:gd name="T37" fmla="*/ 220 h 839"/>
                <a:gd name="T38" fmla="*/ 318 w 1132"/>
                <a:gd name="T39" fmla="*/ 227 h 839"/>
                <a:gd name="T40" fmla="*/ 355 w 1132"/>
                <a:gd name="T41" fmla="*/ 212 h 839"/>
                <a:gd name="T42" fmla="*/ 598 w 1132"/>
                <a:gd name="T43" fmla="*/ 58 h 839"/>
                <a:gd name="T44" fmla="*/ 866 w 1132"/>
                <a:gd name="T45" fmla="*/ 301 h 839"/>
                <a:gd name="T46" fmla="*/ 890 w 1132"/>
                <a:gd name="T47" fmla="*/ 327 h 839"/>
                <a:gd name="T48" fmla="*/ 1075 w 1132"/>
                <a:gd name="T49" fmla="*/ 553 h 839"/>
                <a:gd name="T50" fmla="*/ 1075 w 1132"/>
                <a:gd name="T51" fmla="*/ 553 h 839"/>
                <a:gd name="T52" fmla="*/ 1075 w 1132"/>
                <a:gd name="T53" fmla="*/ 553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2" h="839">
                  <a:moveTo>
                    <a:pt x="598" y="0"/>
                  </a:moveTo>
                  <a:cubicBezTo>
                    <a:pt x="480" y="0"/>
                    <a:pt x="371" y="64"/>
                    <a:pt x="314" y="166"/>
                  </a:cubicBezTo>
                  <a:cubicBezTo>
                    <a:pt x="302" y="163"/>
                    <a:pt x="290" y="162"/>
                    <a:pt x="277" y="162"/>
                  </a:cubicBezTo>
                  <a:cubicBezTo>
                    <a:pt x="180" y="162"/>
                    <a:pt x="100" y="242"/>
                    <a:pt x="100" y="340"/>
                  </a:cubicBezTo>
                  <a:cubicBezTo>
                    <a:pt x="100" y="353"/>
                    <a:pt x="101" y="366"/>
                    <a:pt x="104" y="379"/>
                  </a:cubicBezTo>
                  <a:cubicBezTo>
                    <a:pt x="39" y="424"/>
                    <a:pt x="0" y="500"/>
                    <a:pt x="0" y="580"/>
                  </a:cubicBezTo>
                  <a:cubicBezTo>
                    <a:pt x="0" y="713"/>
                    <a:pt x="107" y="832"/>
                    <a:pt x="234" y="839"/>
                  </a:cubicBezTo>
                  <a:cubicBezTo>
                    <a:pt x="871" y="839"/>
                    <a:pt x="871" y="839"/>
                    <a:pt x="871" y="839"/>
                  </a:cubicBezTo>
                  <a:cubicBezTo>
                    <a:pt x="1018" y="829"/>
                    <a:pt x="1132" y="703"/>
                    <a:pt x="1132" y="553"/>
                  </a:cubicBezTo>
                  <a:cubicBezTo>
                    <a:pt x="1132" y="422"/>
                    <a:pt x="1043" y="306"/>
                    <a:pt x="921" y="274"/>
                  </a:cubicBezTo>
                  <a:cubicBezTo>
                    <a:pt x="896" y="116"/>
                    <a:pt x="760" y="0"/>
                    <a:pt x="598" y="0"/>
                  </a:cubicBezTo>
                  <a:close/>
                  <a:moveTo>
                    <a:pt x="1075" y="553"/>
                  </a:moveTo>
                  <a:cubicBezTo>
                    <a:pt x="1075" y="671"/>
                    <a:pt x="982" y="773"/>
                    <a:pt x="868" y="781"/>
                  </a:cubicBezTo>
                  <a:cubicBezTo>
                    <a:pt x="237" y="781"/>
                    <a:pt x="237" y="781"/>
                    <a:pt x="237" y="781"/>
                  </a:cubicBezTo>
                  <a:cubicBezTo>
                    <a:pt x="140" y="776"/>
                    <a:pt x="58" y="683"/>
                    <a:pt x="58" y="580"/>
                  </a:cubicBezTo>
                  <a:cubicBezTo>
                    <a:pt x="58" y="512"/>
                    <a:pt x="94" y="450"/>
                    <a:pt x="152" y="416"/>
                  </a:cubicBezTo>
                  <a:cubicBezTo>
                    <a:pt x="164" y="409"/>
                    <a:pt x="170" y="394"/>
                    <a:pt x="164" y="381"/>
                  </a:cubicBezTo>
                  <a:cubicBezTo>
                    <a:pt x="160" y="368"/>
                    <a:pt x="157" y="354"/>
                    <a:pt x="157" y="340"/>
                  </a:cubicBezTo>
                  <a:cubicBezTo>
                    <a:pt x="157" y="274"/>
                    <a:pt x="211" y="220"/>
                    <a:pt x="277" y="220"/>
                  </a:cubicBezTo>
                  <a:cubicBezTo>
                    <a:pt x="292" y="220"/>
                    <a:pt x="305" y="222"/>
                    <a:pt x="318" y="227"/>
                  </a:cubicBezTo>
                  <a:cubicBezTo>
                    <a:pt x="332" y="232"/>
                    <a:pt x="348" y="226"/>
                    <a:pt x="355" y="212"/>
                  </a:cubicBezTo>
                  <a:cubicBezTo>
                    <a:pt x="399" y="118"/>
                    <a:pt x="495" y="58"/>
                    <a:pt x="598" y="58"/>
                  </a:cubicBezTo>
                  <a:cubicBezTo>
                    <a:pt x="738" y="58"/>
                    <a:pt x="853" y="162"/>
                    <a:pt x="866" y="301"/>
                  </a:cubicBezTo>
                  <a:cubicBezTo>
                    <a:pt x="868" y="314"/>
                    <a:pt x="877" y="324"/>
                    <a:pt x="890" y="327"/>
                  </a:cubicBezTo>
                  <a:cubicBezTo>
                    <a:pt x="995" y="345"/>
                    <a:pt x="1075" y="442"/>
                    <a:pt x="1075" y="553"/>
                  </a:cubicBezTo>
                  <a:close/>
                  <a:moveTo>
                    <a:pt x="1075" y="553"/>
                  </a:moveTo>
                  <a:cubicBezTo>
                    <a:pt x="1075" y="553"/>
                    <a:pt x="1075" y="553"/>
                    <a:pt x="1075" y="5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363"/>
            <p:cNvSpPr>
              <a:spLocks noEditPoints="1"/>
            </p:cNvSpPr>
            <p:nvPr/>
          </p:nvSpPr>
          <p:spPr bwMode="auto">
            <a:xfrm>
              <a:off x="6571233" y="5005167"/>
              <a:ext cx="253133" cy="715785"/>
            </a:xfrm>
            <a:custGeom>
              <a:avLst/>
              <a:gdLst>
                <a:gd name="T0" fmla="*/ 107 w 214"/>
                <a:gd name="T1" fmla="*/ 0 h 612"/>
                <a:gd name="T2" fmla="*/ 78 w 214"/>
                <a:gd name="T3" fmla="*/ 29 h 612"/>
                <a:gd name="T4" fmla="*/ 78 w 214"/>
                <a:gd name="T5" fmla="*/ 403 h 612"/>
                <a:gd name="T6" fmla="*/ 1 w 214"/>
                <a:gd name="T7" fmla="*/ 502 h 612"/>
                <a:gd name="T8" fmla="*/ 30 w 214"/>
                <a:gd name="T9" fmla="*/ 579 h 612"/>
                <a:gd name="T10" fmla="*/ 105 w 214"/>
                <a:gd name="T11" fmla="*/ 612 h 612"/>
                <a:gd name="T12" fmla="*/ 107 w 214"/>
                <a:gd name="T13" fmla="*/ 612 h 612"/>
                <a:gd name="T14" fmla="*/ 214 w 214"/>
                <a:gd name="T15" fmla="*/ 508 h 612"/>
                <a:gd name="T16" fmla="*/ 184 w 214"/>
                <a:gd name="T17" fmla="*/ 431 h 612"/>
                <a:gd name="T18" fmla="*/ 136 w 214"/>
                <a:gd name="T19" fmla="*/ 402 h 612"/>
                <a:gd name="T20" fmla="*/ 136 w 214"/>
                <a:gd name="T21" fmla="*/ 29 h 612"/>
                <a:gd name="T22" fmla="*/ 107 w 214"/>
                <a:gd name="T23" fmla="*/ 0 h 612"/>
                <a:gd name="T24" fmla="*/ 156 w 214"/>
                <a:gd name="T25" fmla="*/ 506 h 612"/>
                <a:gd name="T26" fmla="*/ 107 w 214"/>
                <a:gd name="T27" fmla="*/ 554 h 612"/>
                <a:gd name="T28" fmla="*/ 106 w 214"/>
                <a:gd name="T29" fmla="*/ 554 h 612"/>
                <a:gd name="T30" fmla="*/ 72 w 214"/>
                <a:gd name="T31" fmla="*/ 539 h 612"/>
                <a:gd name="T32" fmla="*/ 59 w 214"/>
                <a:gd name="T33" fmla="*/ 504 h 612"/>
                <a:gd name="T34" fmla="*/ 107 w 214"/>
                <a:gd name="T35" fmla="*/ 456 h 612"/>
                <a:gd name="T36" fmla="*/ 109 w 214"/>
                <a:gd name="T37" fmla="*/ 456 h 612"/>
                <a:gd name="T38" fmla="*/ 143 w 214"/>
                <a:gd name="T39" fmla="*/ 471 h 612"/>
                <a:gd name="T40" fmla="*/ 156 w 214"/>
                <a:gd name="T41" fmla="*/ 506 h 612"/>
                <a:gd name="T42" fmla="*/ 156 w 214"/>
                <a:gd name="T43" fmla="*/ 506 h 612"/>
                <a:gd name="T44" fmla="*/ 156 w 214"/>
                <a:gd name="T45" fmla="*/ 50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4" h="612">
                  <a:moveTo>
                    <a:pt x="107" y="0"/>
                  </a:moveTo>
                  <a:cubicBezTo>
                    <a:pt x="91" y="0"/>
                    <a:pt x="78" y="13"/>
                    <a:pt x="78" y="29"/>
                  </a:cubicBezTo>
                  <a:cubicBezTo>
                    <a:pt x="78" y="403"/>
                    <a:pt x="78" y="403"/>
                    <a:pt x="78" y="403"/>
                  </a:cubicBezTo>
                  <a:cubicBezTo>
                    <a:pt x="34" y="415"/>
                    <a:pt x="2" y="455"/>
                    <a:pt x="1" y="502"/>
                  </a:cubicBezTo>
                  <a:cubicBezTo>
                    <a:pt x="0" y="531"/>
                    <a:pt x="10" y="558"/>
                    <a:pt x="30" y="579"/>
                  </a:cubicBezTo>
                  <a:cubicBezTo>
                    <a:pt x="49" y="599"/>
                    <a:pt x="76" y="611"/>
                    <a:pt x="105" y="612"/>
                  </a:cubicBezTo>
                  <a:cubicBezTo>
                    <a:pt x="107" y="612"/>
                    <a:pt x="107" y="612"/>
                    <a:pt x="107" y="612"/>
                  </a:cubicBezTo>
                  <a:cubicBezTo>
                    <a:pt x="164" y="612"/>
                    <a:pt x="212" y="565"/>
                    <a:pt x="214" y="508"/>
                  </a:cubicBezTo>
                  <a:cubicBezTo>
                    <a:pt x="214" y="479"/>
                    <a:pt x="204" y="452"/>
                    <a:pt x="184" y="431"/>
                  </a:cubicBezTo>
                  <a:cubicBezTo>
                    <a:pt x="171" y="417"/>
                    <a:pt x="154" y="407"/>
                    <a:pt x="136" y="402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13"/>
                    <a:pt x="123" y="0"/>
                    <a:pt x="107" y="0"/>
                  </a:cubicBezTo>
                  <a:close/>
                  <a:moveTo>
                    <a:pt x="156" y="506"/>
                  </a:moveTo>
                  <a:cubicBezTo>
                    <a:pt x="155" y="532"/>
                    <a:pt x="134" y="554"/>
                    <a:pt x="107" y="554"/>
                  </a:cubicBezTo>
                  <a:cubicBezTo>
                    <a:pt x="106" y="554"/>
                    <a:pt x="106" y="554"/>
                    <a:pt x="106" y="554"/>
                  </a:cubicBezTo>
                  <a:cubicBezTo>
                    <a:pt x="93" y="553"/>
                    <a:pt x="81" y="548"/>
                    <a:pt x="72" y="539"/>
                  </a:cubicBezTo>
                  <a:cubicBezTo>
                    <a:pt x="63" y="529"/>
                    <a:pt x="58" y="517"/>
                    <a:pt x="59" y="504"/>
                  </a:cubicBezTo>
                  <a:cubicBezTo>
                    <a:pt x="59" y="477"/>
                    <a:pt x="81" y="456"/>
                    <a:pt x="107" y="456"/>
                  </a:cubicBezTo>
                  <a:cubicBezTo>
                    <a:pt x="109" y="456"/>
                    <a:pt x="109" y="456"/>
                    <a:pt x="109" y="456"/>
                  </a:cubicBezTo>
                  <a:cubicBezTo>
                    <a:pt x="122" y="457"/>
                    <a:pt x="134" y="462"/>
                    <a:pt x="143" y="471"/>
                  </a:cubicBezTo>
                  <a:cubicBezTo>
                    <a:pt x="152" y="481"/>
                    <a:pt x="156" y="493"/>
                    <a:pt x="156" y="506"/>
                  </a:cubicBezTo>
                  <a:close/>
                  <a:moveTo>
                    <a:pt x="156" y="506"/>
                  </a:moveTo>
                  <a:cubicBezTo>
                    <a:pt x="156" y="506"/>
                    <a:pt x="156" y="506"/>
                    <a:pt x="156" y="50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2" name="Group 261"/>
          <p:cNvGrpSpPr>
            <a:grpSpLocks noChangeAspect="1"/>
          </p:cNvGrpSpPr>
          <p:nvPr/>
        </p:nvGrpSpPr>
        <p:grpSpPr>
          <a:xfrm>
            <a:off x="8887243" y="5032468"/>
            <a:ext cx="548640" cy="357633"/>
            <a:chOff x="10169526" y="4614863"/>
            <a:chExt cx="6894513" cy="4494212"/>
          </a:xfrm>
        </p:grpSpPr>
        <p:sp>
          <p:nvSpPr>
            <p:cNvPr id="263" name="Freeform 387"/>
            <p:cNvSpPr>
              <a:spLocks noEditPoints="1"/>
            </p:cNvSpPr>
            <p:nvPr/>
          </p:nvSpPr>
          <p:spPr bwMode="auto">
            <a:xfrm>
              <a:off x="10301288" y="4759325"/>
              <a:ext cx="1617663" cy="2433638"/>
            </a:xfrm>
            <a:custGeom>
              <a:avLst/>
              <a:gdLst>
                <a:gd name="T0" fmla="*/ 0 w 1019"/>
                <a:gd name="T1" fmla="*/ 1344 h 1533"/>
                <a:gd name="T2" fmla="*/ 467 w 1019"/>
                <a:gd name="T3" fmla="*/ 0 h 1533"/>
                <a:gd name="T4" fmla="*/ 1019 w 1019"/>
                <a:gd name="T5" fmla="*/ 189 h 1533"/>
                <a:gd name="T6" fmla="*/ 555 w 1019"/>
                <a:gd name="T7" fmla="*/ 1533 h 1533"/>
                <a:gd name="T8" fmla="*/ 0 w 1019"/>
                <a:gd name="T9" fmla="*/ 1344 h 1533"/>
                <a:gd name="T10" fmla="*/ 0 w 1019"/>
                <a:gd name="T11" fmla="*/ 1344 h 1533"/>
                <a:gd name="T12" fmla="*/ 0 w 1019"/>
                <a:gd name="T13" fmla="*/ 1344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9" h="1533">
                  <a:moveTo>
                    <a:pt x="0" y="1344"/>
                  </a:moveTo>
                  <a:lnTo>
                    <a:pt x="467" y="0"/>
                  </a:lnTo>
                  <a:lnTo>
                    <a:pt x="1019" y="189"/>
                  </a:lnTo>
                  <a:lnTo>
                    <a:pt x="555" y="1533"/>
                  </a:lnTo>
                  <a:lnTo>
                    <a:pt x="0" y="1344"/>
                  </a:lnTo>
                  <a:close/>
                  <a:moveTo>
                    <a:pt x="0" y="1344"/>
                  </a:moveTo>
                  <a:lnTo>
                    <a:pt x="0" y="13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388"/>
            <p:cNvSpPr>
              <a:spLocks noEditPoints="1"/>
            </p:cNvSpPr>
            <p:nvPr/>
          </p:nvSpPr>
          <p:spPr bwMode="auto">
            <a:xfrm>
              <a:off x="10301288" y="4759325"/>
              <a:ext cx="1617663" cy="2433638"/>
            </a:xfrm>
            <a:custGeom>
              <a:avLst/>
              <a:gdLst>
                <a:gd name="T0" fmla="*/ 0 w 1019"/>
                <a:gd name="T1" fmla="*/ 1344 h 1533"/>
                <a:gd name="T2" fmla="*/ 467 w 1019"/>
                <a:gd name="T3" fmla="*/ 0 h 1533"/>
                <a:gd name="T4" fmla="*/ 1019 w 1019"/>
                <a:gd name="T5" fmla="*/ 189 h 1533"/>
                <a:gd name="T6" fmla="*/ 555 w 1019"/>
                <a:gd name="T7" fmla="*/ 1533 h 1533"/>
                <a:gd name="T8" fmla="*/ 0 w 1019"/>
                <a:gd name="T9" fmla="*/ 1344 h 1533"/>
                <a:gd name="T10" fmla="*/ 0 w 1019"/>
                <a:gd name="T11" fmla="*/ 1344 h 1533"/>
                <a:gd name="T12" fmla="*/ 0 w 1019"/>
                <a:gd name="T13" fmla="*/ 1344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9" h="1533">
                  <a:moveTo>
                    <a:pt x="0" y="1344"/>
                  </a:moveTo>
                  <a:lnTo>
                    <a:pt x="467" y="0"/>
                  </a:lnTo>
                  <a:lnTo>
                    <a:pt x="1019" y="189"/>
                  </a:lnTo>
                  <a:lnTo>
                    <a:pt x="555" y="1533"/>
                  </a:lnTo>
                  <a:lnTo>
                    <a:pt x="0" y="1344"/>
                  </a:lnTo>
                  <a:moveTo>
                    <a:pt x="0" y="1344"/>
                  </a:moveTo>
                  <a:lnTo>
                    <a:pt x="0" y="13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389"/>
            <p:cNvSpPr>
              <a:spLocks noEditPoints="1"/>
            </p:cNvSpPr>
            <p:nvPr/>
          </p:nvSpPr>
          <p:spPr bwMode="auto">
            <a:xfrm>
              <a:off x="10169526" y="4614863"/>
              <a:ext cx="4724400" cy="2703513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2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390"/>
            <p:cNvSpPr>
              <a:spLocks noEditPoints="1"/>
            </p:cNvSpPr>
            <p:nvPr/>
          </p:nvSpPr>
          <p:spPr bwMode="auto">
            <a:xfrm>
              <a:off x="15082838" y="4772025"/>
              <a:ext cx="1836738" cy="2428875"/>
            </a:xfrm>
            <a:custGeom>
              <a:avLst/>
              <a:gdLst>
                <a:gd name="T0" fmla="*/ 630 w 1157"/>
                <a:gd name="T1" fmla="*/ 1530 h 1530"/>
                <a:gd name="T2" fmla="*/ 0 w 1157"/>
                <a:gd name="T3" fmla="*/ 255 h 1530"/>
                <a:gd name="T4" fmla="*/ 527 w 1157"/>
                <a:gd name="T5" fmla="*/ 0 h 1530"/>
                <a:gd name="T6" fmla="*/ 1157 w 1157"/>
                <a:gd name="T7" fmla="*/ 1276 h 1530"/>
                <a:gd name="T8" fmla="*/ 630 w 1157"/>
                <a:gd name="T9" fmla="*/ 1530 h 1530"/>
                <a:gd name="T10" fmla="*/ 630 w 1157"/>
                <a:gd name="T11" fmla="*/ 1530 h 1530"/>
                <a:gd name="T12" fmla="*/ 630 w 1157"/>
                <a:gd name="T13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7" h="1530">
                  <a:moveTo>
                    <a:pt x="630" y="1530"/>
                  </a:moveTo>
                  <a:lnTo>
                    <a:pt x="0" y="255"/>
                  </a:lnTo>
                  <a:lnTo>
                    <a:pt x="527" y="0"/>
                  </a:lnTo>
                  <a:lnTo>
                    <a:pt x="1157" y="1276"/>
                  </a:lnTo>
                  <a:lnTo>
                    <a:pt x="630" y="1530"/>
                  </a:lnTo>
                  <a:close/>
                  <a:moveTo>
                    <a:pt x="630" y="1530"/>
                  </a:moveTo>
                  <a:lnTo>
                    <a:pt x="630" y="15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391"/>
            <p:cNvSpPr>
              <a:spLocks noEditPoints="1"/>
            </p:cNvSpPr>
            <p:nvPr/>
          </p:nvSpPr>
          <p:spPr bwMode="auto">
            <a:xfrm>
              <a:off x="15082838" y="4772025"/>
              <a:ext cx="1836738" cy="2428875"/>
            </a:xfrm>
            <a:custGeom>
              <a:avLst/>
              <a:gdLst>
                <a:gd name="T0" fmla="*/ 630 w 1157"/>
                <a:gd name="T1" fmla="*/ 1530 h 1530"/>
                <a:gd name="T2" fmla="*/ 0 w 1157"/>
                <a:gd name="T3" fmla="*/ 255 h 1530"/>
                <a:gd name="T4" fmla="*/ 527 w 1157"/>
                <a:gd name="T5" fmla="*/ 0 h 1530"/>
                <a:gd name="T6" fmla="*/ 1157 w 1157"/>
                <a:gd name="T7" fmla="*/ 1276 h 1530"/>
                <a:gd name="T8" fmla="*/ 630 w 1157"/>
                <a:gd name="T9" fmla="*/ 1530 h 1530"/>
                <a:gd name="T10" fmla="*/ 630 w 1157"/>
                <a:gd name="T11" fmla="*/ 1530 h 1530"/>
                <a:gd name="T12" fmla="*/ 630 w 1157"/>
                <a:gd name="T13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7" h="1530">
                  <a:moveTo>
                    <a:pt x="630" y="1530"/>
                  </a:moveTo>
                  <a:lnTo>
                    <a:pt x="0" y="255"/>
                  </a:lnTo>
                  <a:lnTo>
                    <a:pt x="527" y="0"/>
                  </a:lnTo>
                  <a:lnTo>
                    <a:pt x="1157" y="1276"/>
                  </a:lnTo>
                  <a:lnTo>
                    <a:pt x="630" y="1530"/>
                  </a:lnTo>
                  <a:moveTo>
                    <a:pt x="630" y="1530"/>
                  </a:moveTo>
                  <a:lnTo>
                    <a:pt x="630" y="15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392"/>
            <p:cNvSpPr>
              <a:spLocks noEditPoints="1"/>
            </p:cNvSpPr>
            <p:nvPr/>
          </p:nvSpPr>
          <p:spPr bwMode="auto">
            <a:xfrm>
              <a:off x="11506201" y="4641850"/>
              <a:ext cx="5557838" cy="4467225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59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10223889" y="5035244"/>
            <a:ext cx="365760" cy="354226"/>
            <a:chOff x="10553701" y="2819400"/>
            <a:chExt cx="6846887" cy="6630988"/>
          </a:xfrm>
        </p:grpSpPr>
        <p:sp>
          <p:nvSpPr>
            <p:cNvPr id="270" name="Freeform 417"/>
            <p:cNvSpPr>
              <a:spLocks noEditPoints="1"/>
            </p:cNvSpPr>
            <p:nvPr/>
          </p:nvSpPr>
          <p:spPr bwMode="auto">
            <a:xfrm>
              <a:off x="10680700" y="5654675"/>
              <a:ext cx="1465262" cy="356076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Freeform 418"/>
            <p:cNvSpPr>
              <a:spLocks noChangeAspect="1" noEditPoints="1"/>
            </p:cNvSpPr>
            <p:nvPr/>
          </p:nvSpPr>
          <p:spPr bwMode="auto">
            <a:xfrm>
              <a:off x="10553701" y="2819400"/>
              <a:ext cx="6846887" cy="663098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510247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2798774" y="1342710"/>
            <a:ext cx="497879" cy="426720"/>
            <a:chOff x="9144000" y="2800351"/>
            <a:chExt cx="6864351" cy="5883274"/>
          </a:xfrm>
        </p:grpSpPr>
        <p:sp>
          <p:nvSpPr>
            <p:cNvPr id="3" name="Freeform 276"/>
            <p:cNvSpPr>
              <a:spLocks/>
            </p:cNvSpPr>
            <p:nvPr/>
          </p:nvSpPr>
          <p:spPr bwMode="auto">
            <a:xfrm>
              <a:off x="13409613" y="4537075"/>
              <a:ext cx="2471738" cy="2640012"/>
            </a:xfrm>
            <a:custGeom>
              <a:avLst/>
              <a:gdLst>
                <a:gd name="T0" fmla="*/ 564 w 564"/>
                <a:gd name="T1" fmla="*/ 608 h 608"/>
                <a:gd name="T2" fmla="*/ 564 w 564"/>
                <a:gd name="T3" fmla="*/ 529 h 608"/>
                <a:gd name="T4" fmla="*/ 543 w 564"/>
                <a:gd name="T5" fmla="*/ 486 h 608"/>
                <a:gd name="T6" fmla="*/ 378 w 564"/>
                <a:gd name="T7" fmla="*/ 380 h 608"/>
                <a:gd name="T8" fmla="*/ 375 w 564"/>
                <a:gd name="T9" fmla="*/ 375 h 608"/>
                <a:gd name="T10" fmla="*/ 375 w 564"/>
                <a:gd name="T11" fmla="*/ 263 h 608"/>
                <a:gd name="T12" fmla="*/ 399 w 564"/>
                <a:gd name="T13" fmla="*/ 220 h 608"/>
                <a:gd name="T14" fmla="*/ 399 w 564"/>
                <a:gd name="T15" fmla="*/ 104 h 608"/>
                <a:gd name="T16" fmla="*/ 295 w 564"/>
                <a:gd name="T17" fmla="*/ 0 h 608"/>
                <a:gd name="T18" fmla="*/ 270 w 564"/>
                <a:gd name="T19" fmla="*/ 0 h 608"/>
                <a:gd name="T20" fmla="*/ 165 w 564"/>
                <a:gd name="T21" fmla="*/ 104 h 608"/>
                <a:gd name="T22" fmla="*/ 165 w 564"/>
                <a:gd name="T23" fmla="*/ 220 h 608"/>
                <a:gd name="T24" fmla="*/ 189 w 564"/>
                <a:gd name="T25" fmla="*/ 263 h 608"/>
                <a:gd name="T26" fmla="*/ 189 w 564"/>
                <a:gd name="T27" fmla="*/ 375 h 608"/>
                <a:gd name="T28" fmla="*/ 186 w 564"/>
                <a:gd name="T29" fmla="*/ 380 h 608"/>
                <a:gd name="T30" fmla="*/ 21 w 564"/>
                <a:gd name="T31" fmla="*/ 486 h 608"/>
                <a:gd name="T32" fmla="*/ 0 w 564"/>
                <a:gd name="T33" fmla="*/ 529 h 608"/>
                <a:gd name="T34" fmla="*/ 0 w 564"/>
                <a:gd name="T35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4" h="608">
                  <a:moveTo>
                    <a:pt x="564" y="608"/>
                  </a:moveTo>
                  <a:cubicBezTo>
                    <a:pt x="564" y="529"/>
                    <a:pt x="564" y="529"/>
                    <a:pt x="564" y="529"/>
                  </a:cubicBezTo>
                  <a:cubicBezTo>
                    <a:pt x="564" y="512"/>
                    <a:pt x="556" y="496"/>
                    <a:pt x="543" y="486"/>
                  </a:cubicBezTo>
                  <a:cubicBezTo>
                    <a:pt x="471" y="427"/>
                    <a:pt x="394" y="388"/>
                    <a:pt x="378" y="380"/>
                  </a:cubicBezTo>
                  <a:cubicBezTo>
                    <a:pt x="376" y="379"/>
                    <a:pt x="375" y="377"/>
                    <a:pt x="375" y="375"/>
                  </a:cubicBezTo>
                  <a:cubicBezTo>
                    <a:pt x="375" y="263"/>
                    <a:pt x="375" y="263"/>
                    <a:pt x="375" y="263"/>
                  </a:cubicBezTo>
                  <a:cubicBezTo>
                    <a:pt x="390" y="254"/>
                    <a:pt x="399" y="238"/>
                    <a:pt x="399" y="220"/>
                  </a:cubicBezTo>
                  <a:cubicBezTo>
                    <a:pt x="399" y="104"/>
                    <a:pt x="399" y="104"/>
                    <a:pt x="399" y="104"/>
                  </a:cubicBezTo>
                  <a:cubicBezTo>
                    <a:pt x="399" y="47"/>
                    <a:pt x="352" y="0"/>
                    <a:pt x="295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12" y="0"/>
                    <a:pt x="165" y="47"/>
                    <a:pt x="165" y="104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65" y="238"/>
                    <a:pt x="175" y="254"/>
                    <a:pt x="189" y="263"/>
                  </a:cubicBezTo>
                  <a:cubicBezTo>
                    <a:pt x="189" y="375"/>
                    <a:pt x="189" y="375"/>
                    <a:pt x="189" y="375"/>
                  </a:cubicBezTo>
                  <a:cubicBezTo>
                    <a:pt x="189" y="377"/>
                    <a:pt x="188" y="379"/>
                    <a:pt x="186" y="380"/>
                  </a:cubicBezTo>
                  <a:cubicBezTo>
                    <a:pt x="170" y="388"/>
                    <a:pt x="93" y="427"/>
                    <a:pt x="21" y="486"/>
                  </a:cubicBezTo>
                  <a:cubicBezTo>
                    <a:pt x="8" y="496"/>
                    <a:pt x="0" y="512"/>
                    <a:pt x="0" y="529"/>
                  </a:cubicBezTo>
                  <a:cubicBezTo>
                    <a:pt x="0" y="608"/>
                    <a:pt x="0" y="608"/>
                    <a:pt x="0" y="6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" name="Freeform 277"/>
            <p:cNvSpPr>
              <a:spLocks noEditPoints="1"/>
            </p:cNvSpPr>
            <p:nvPr/>
          </p:nvSpPr>
          <p:spPr bwMode="auto">
            <a:xfrm>
              <a:off x="10363200" y="2800351"/>
              <a:ext cx="4483100" cy="1266825"/>
            </a:xfrm>
            <a:custGeom>
              <a:avLst/>
              <a:gdLst>
                <a:gd name="T0" fmla="*/ 52 w 1023"/>
                <a:gd name="T1" fmla="*/ 246 h 292"/>
                <a:gd name="T2" fmla="*/ 487 w 1023"/>
                <a:gd name="T3" fmla="*/ 60 h 292"/>
                <a:gd name="T4" fmla="*/ 923 w 1023"/>
                <a:gd name="T5" fmla="*/ 233 h 292"/>
                <a:gd name="T6" fmla="*/ 858 w 1023"/>
                <a:gd name="T7" fmla="*/ 233 h 292"/>
                <a:gd name="T8" fmla="*/ 829 w 1023"/>
                <a:gd name="T9" fmla="*/ 263 h 292"/>
                <a:gd name="T10" fmla="*/ 858 w 1023"/>
                <a:gd name="T11" fmla="*/ 292 h 292"/>
                <a:gd name="T12" fmla="*/ 859 w 1023"/>
                <a:gd name="T13" fmla="*/ 292 h 292"/>
                <a:gd name="T14" fmla="*/ 994 w 1023"/>
                <a:gd name="T15" fmla="*/ 290 h 292"/>
                <a:gd name="T16" fmla="*/ 1023 w 1023"/>
                <a:gd name="T17" fmla="*/ 261 h 292"/>
                <a:gd name="T18" fmla="*/ 1021 w 1023"/>
                <a:gd name="T19" fmla="*/ 125 h 292"/>
                <a:gd name="T20" fmla="*/ 992 w 1023"/>
                <a:gd name="T21" fmla="*/ 96 h 292"/>
                <a:gd name="T22" fmla="*/ 963 w 1023"/>
                <a:gd name="T23" fmla="*/ 126 h 292"/>
                <a:gd name="T24" fmla="*/ 964 w 1023"/>
                <a:gd name="T25" fmla="*/ 191 h 292"/>
                <a:gd name="T26" fmla="*/ 487 w 1023"/>
                <a:gd name="T27" fmla="*/ 2 h 292"/>
                <a:gd name="T28" fmla="*/ 11 w 1023"/>
                <a:gd name="T29" fmla="*/ 206 h 292"/>
                <a:gd name="T30" fmla="*/ 11 w 1023"/>
                <a:gd name="T31" fmla="*/ 247 h 292"/>
                <a:gd name="T32" fmla="*/ 52 w 1023"/>
                <a:gd name="T33" fmla="*/ 246 h 292"/>
                <a:gd name="T34" fmla="*/ 52 w 1023"/>
                <a:gd name="T35" fmla="*/ 246 h 292"/>
                <a:gd name="T36" fmla="*/ 52 w 1023"/>
                <a:gd name="T37" fmla="*/ 24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3" h="292">
                  <a:moveTo>
                    <a:pt x="52" y="246"/>
                  </a:moveTo>
                  <a:cubicBezTo>
                    <a:pt x="168" y="128"/>
                    <a:pt x="322" y="62"/>
                    <a:pt x="487" y="60"/>
                  </a:cubicBezTo>
                  <a:cubicBezTo>
                    <a:pt x="651" y="58"/>
                    <a:pt x="806" y="119"/>
                    <a:pt x="923" y="233"/>
                  </a:cubicBezTo>
                  <a:cubicBezTo>
                    <a:pt x="858" y="233"/>
                    <a:pt x="858" y="233"/>
                    <a:pt x="858" y="233"/>
                  </a:cubicBezTo>
                  <a:cubicBezTo>
                    <a:pt x="842" y="234"/>
                    <a:pt x="829" y="247"/>
                    <a:pt x="829" y="263"/>
                  </a:cubicBezTo>
                  <a:cubicBezTo>
                    <a:pt x="830" y="279"/>
                    <a:pt x="842" y="292"/>
                    <a:pt x="858" y="292"/>
                  </a:cubicBezTo>
                  <a:cubicBezTo>
                    <a:pt x="859" y="292"/>
                    <a:pt x="859" y="292"/>
                    <a:pt x="859" y="292"/>
                  </a:cubicBezTo>
                  <a:cubicBezTo>
                    <a:pt x="994" y="290"/>
                    <a:pt x="994" y="290"/>
                    <a:pt x="994" y="290"/>
                  </a:cubicBezTo>
                  <a:cubicBezTo>
                    <a:pt x="1010" y="290"/>
                    <a:pt x="1023" y="277"/>
                    <a:pt x="1023" y="261"/>
                  </a:cubicBezTo>
                  <a:cubicBezTo>
                    <a:pt x="1021" y="125"/>
                    <a:pt x="1021" y="125"/>
                    <a:pt x="1021" y="125"/>
                  </a:cubicBezTo>
                  <a:cubicBezTo>
                    <a:pt x="1021" y="109"/>
                    <a:pt x="1008" y="97"/>
                    <a:pt x="992" y="96"/>
                  </a:cubicBezTo>
                  <a:cubicBezTo>
                    <a:pt x="976" y="97"/>
                    <a:pt x="963" y="110"/>
                    <a:pt x="963" y="126"/>
                  </a:cubicBezTo>
                  <a:cubicBezTo>
                    <a:pt x="964" y="191"/>
                    <a:pt x="964" y="191"/>
                    <a:pt x="964" y="191"/>
                  </a:cubicBezTo>
                  <a:cubicBezTo>
                    <a:pt x="835" y="67"/>
                    <a:pt x="666" y="0"/>
                    <a:pt x="487" y="2"/>
                  </a:cubicBezTo>
                  <a:cubicBezTo>
                    <a:pt x="306" y="4"/>
                    <a:pt x="137" y="76"/>
                    <a:pt x="11" y="206"/>
                  </a:cubicBezTo>
                  <a:cubicBezTo>
                    <a:pt x="0" y="217"/>
                    <a:pt x="0" y="235"/>
                    <a:pt x="11" y="247"/>
                  </a:cubicBezTo>
                  <a:cubicBezTo>
                    <a:pt x="22" y="258"/>
                    <a:pt x="41" y="258"/>
                    <a:pt x="52" y="246"/>
                  </a:cubicBezTo>
                  <a:close/>
                  <a:moveTo>
                    <a:pt x="52" y="246"/>
                  </a:moveTo>
                  <a:cubicBezTo>
                    <a:pt x="52" y="246"/>
                    <a:pt x="52" y="246"/>
                    <a:pt x="52" y="2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" name="Freeform 278"/>
            <p:cNvSpPr>
              <a:spLocks noEditPoints="1"/>
            </p:cNvSpPr>
            <p:nvPr/>
          </p:nvSpPr>
          <p:spPr bwMode="auto">
            <a:xfrm>
              <a:off x="10213975" y="7424738"/>
              <a:ext cx="4487863" cy="1258887"/>
            </a:xfrm>
            <a:custGeom>
              <a:avLst/>
              <a:gdLst>
                <a:gd name="T0" fmla="*/ 60 w 1024"/>
                <a:gd name="T1" fmla="*/ 166 h 290"/>
                <a:gd name="T2" fmla="*/ 59 w 1024"/>
                <a:gd name="T3" fmla="*/ 100 h 290"/>
                <a:gd name="T4" fmla="*/ 528 w 1024"/>
                <a:gd name="T5" fmla="*/ 290 h 290"/>
                <a:gd name="T6" fmla="*/ 536 w 1024"/>
                <a:gd name="T7" fmla="*/ 290 h 290"/>
                <a:gd name="T8" fmla="*/ 1012 w 1024"/>
                <a:gd name="T9" fmla="*/ 86 h 290"/>
                <a:gd name="T10" fmla="*/ 1012 w 1024"/>
                <a:gd name="T11" fmla="*/ 45 h 290"/>
                <a:gd name="T12" fmla="*/ 971 w 1024"/>
                <a:gd name="T13" fmla="*/ 46 h 290"/>
                <a:gd name="T14" fmla="*/ 536 w 1024"/>
                <a:gd name="T15" fmla="*/ 232 h 290"/>
                <a:gd name="T16" fmla="*/ 100 w 1024"/>
                <a:gd name="T17" fmla="*/ 59 h 290"/>
                <a:gd name="T18" fmla="*/ 165 w 1024"/>
                <a:gd name="T19" fmla="*/ 58 h 290"/>
                <a:gd name="T20" fmla="*/ 194 w 1024"/>
                <a:gd name="T21" fmla="*/ 29 h 290"/>
                <a:gd name="T22" fmla="*/ 165 w 1024"/>
                <a:gd name="T23" fmla="*/ 0 h 290"/>
                <a:gd name="T24" fmla="*/ 165 w 1024"/>
                <a:gd name="T25" fmla="*/ 0 h 290"/>
                <a:gd name="T26" fmla="*/ 29 w 1024"/>
                <a:gd name="T27" fmla="*/ 2 h 290"/>
                <a:gd name="T28" fmla="*/ 9 w 1024"/>
                <a:gd name="T29" fmla="*/ 10 h 290"/>
                <a:gd name="T30" fmla="*/ 0 w 1024"/>
                <a:gd name="T31" fmla="*/ 31 h 290"/>
                <a:gd name="T32" fmla="*/ 2 w 1024"/>
                <a:gd name="T33" fmla="*/ 166 h 290"/>
                <a:gd name="T34" fmla="*/ 31 w 1024"/>
                <a:gd name="T35" fmla="*/ 195 h 290"/>
                <a:gd name="T36" fmla="*/ 32 w 1024"/>
                <a:gd name="T37" fmla="*/ 195 h 290"/>
                <a:gd name="T38" fmla="*/ 60 w 1024"/>
                <a:gd name="T39" fmla="*/ 166 h 290"/>
                <a:gd name="T40" fmla="*/ 60 w 1024"/>
                <a:gd name="T41" fmla="*/ 166 h 290"/>
                <a:gd name="T42" fmla="*/ 60 w 1024"/>
                <a:gd name="T43" fmla="*/ 16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24" h="290">
                  <a:moveTo>
                    <a:pt x="60" y="166"/>
                  </a:moveTo>
                  <a:cubicBezTo>
                    <a:pt x="59" y="100"/>
                    <a:pt x="59" y="100"/>
                    <a:pt x="59" y="100"/>
                  </a:cubicBezTo>
                  <a:cubicBezTo>
                    <a:pt x="186" y="223"/>
                    <a:pt x="352" y="290"/>
                    <a:pt x="528" y="290"/>
                  </a:cubicBezTo>
                  <a:cubicBezTo>
                    <a:pt x="536" y="290"/>
                    <a:pt x="536" y="290"/>
                    <a:pt x="536" y="290"/>
                  </a:cubicBezTo>
                  <a:cubicBezTo>
                    <a:pt x="717" y="288"/>
                    <a:pt x="886" y="215"/>
                    <a:pt x="1012" y="86"/>
                  </a:cubicBezTo>
                  <a:cubicBezTo>
                    <a:pt x="1024" y="75"/>
                    <a:pt x="1023" y="56"/>
                    <a:pt x="1012" y="45"/>
                  </a:cubicBezTo>
                  <a:cubicBezTo>
                    <a:pt x="1000" y="34"/>
                    <a:pt x="982" y="34"/>
                    <a:pt x="971" y="46"/>
                  </a:cubicBezTo>
                  <a:cubicBezTo>
                    <a:pt x="856" y="164"/>
                    <a:pt x="701" y="230"/>
                    <a:pt x="536" y="232"/>
                  </a:cubicBezTo>
                  <a:cubicBezTo>
                    <a:pt x="372" y="234"/>
                    <a:pt x="217" y="172"/>
                    <a:pt x="100" y="59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81" y="58"/>
                    <a:pt x="194" y="45"/>
                    <a:pt x="194" y="29"/>
                  </a:cubicBezTo>
                  <a:cubicBezTo>
                    <a:pt x="194" y="13"/>
                    <a:pt x="181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2" y="2"/>
                    <a:pt x="14" y="5"/>
                    <a:pt x="9" y="10"/>
                  </a:cubicBezTo>
                  <a:cubicBezTo>
                    <a:pt x="3" y="16"/>
                    <a:pt x="0" y="23"/>
                    <a:pt x="0" y="31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82"/>
                    <a:pt x="15" y="195"/>
                    <a:pt x="31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47" y="195"/>
                    <a:pt x="60" y="182"/>
                    <a:pt x="60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" name="Freeform 279"/>
            <p:cNvSpPr>
              <a:spLocks noEditPoints="1"/>
            </p:cNvSpPr>
            <p:nvPr/>
          </p:nvSpPr>
          <p:spPr bwMode="auto">
            <a:xfrm>
              <a:off x="9144000" y="4410075"/>
              <a:ext cx="2722563" cy="2892425"/>
            </a:xfrm>
            <a:custGeom>
              <a:avLst/>
              <a:gdLst>
                <a:gd name="T0" fmla="*/ 245 w 621"/>
                <a:gd name="T1" fmla="*/ 292 h 666"/>
                <a:gd name="T2" fmla="*/ 232 w 621"/>
                <a:gd name="T3" fmla="*/ 268 h 666"/>
                <a:gd name="T4" fmla="*/ 222 w 621"/>
                <a:gd name="T5" fmla="*/ 249 h 666"/>
                <a:gd name="T6" fmla="*/ 222 w 621"/>
                <a:gd name="T7" fmla="*/ 133 h 666"/>
                <a:gd name="T8" fmla="*/ 297 w 621"/>
                <a:gd name="T9" fmla="*/ 58 h 666"/>
                <a:gd name="T10" fmla="*/ 322 w 621"/>
                <a:gd name="T11" fmla="*/ 58 h 666"/>
                <a:gd name="T12" fmla="*/ 397 w 621"/>
                <a:gd name="T13" fmla="*/ 133 h 666"/>
                <a:gd name="T14" fmla="*/ 397 w 621"/>
                <a:gd name="T15" fmla="*/ 249 h 666"/>
                <a:gd name="T16" fmla="*/ 387 w 621"/>
                <a:gd name="T17" fmla="*/ 268 h 666"/>
                <a:gd name="T18" fmla="*/ 374 w 621"/>
                <a:gd name="T19" fmla="*/ 292 h 666"/>
                <a:gd name="T20" fmla="*/ 374 w 621"/>
                <a:gd name="T21" fmla="*/ 404 h 666"/>
                <a:gd name="T22" fmla="*/ 394 w 621"/>
                <a:gd name="T23" fmla="*/ 435 h 666"/>
                <a:gd name="T24" fmla="*/ 553 w 621"/>
                <a:gd name="T25" fmla="*/ 537 h 666"/>
                <a:gd name="T26" fmla="*/ 563 w 621"/>
                <a:gd name="T27" fmla="*/ 558 h 666"/>
                <a:gd name="T28" fmla="*/ 563 w 621"/>
                <a:gd name="T29" fmla="*/ 637 h 666"/>
                <a:gd name="T30" fmla="*/ 592 w 621"/>
                <a:gd name="T31" fmla="*/ 666 h 666"/>
                <a:gd name="T32" fmla="*/ 621 w 621"/>
                <a:gd name="T33" fmla="*/ 637 h 666"/>
                <a:gd name="T34" fmla="*/ 621 w 621"/>
                <a:gd name="T35" fmla="*/ 558 h 666"/>
                <a:gd name="T36" fmla="*/ 590 w 621"/>
                <a:gd name="T37" fmla="*/ 492 h 666"/>
                <a:gd name="T38" fmla="*/ 433 w 621"/>
                <a:gd name="T39" fmla="*/ 390 h 666"/>
                <a:gd name="T40" fmla="*/ 433 w 621"/>
                <a:gd name="T41" fmla="*/ 306 h 666"/>
                <a:gd name="T42" fmla="*/ 456 w 621"/>
                <a:gd name="T43" fmla="*/ 249 h 666"/>
                <a:gd name="T44" fmla="*/ 456 w 621"/>
                <a:gd name="T45" fmla="*/ 133 h 666"/>
                <a:gd name="T46" fmla="*/ 323 w 621"/>
                <a:gd name="T47" fmla="*/ 0 h 666"/>
                <a:gd name="T48" fmla="*/ 298 w 621"/>
                <a:gd name="T49" fmla="*/ 0 h 666"/>
                <a:gd name="T50" fmla="*/ 165 w 621"/>
                <a:gd name="T51" fmla="*/ 133 h 666"/>
                <a:gd name="T52" fmla="*/ 165 w 621"/>
                <a:gd name="T53" fmla="*/ 249 h 666"/>
                <a:gd name="T54" fmla="*/ 188 w 621"/>
                <a:gd name="T55" fmla="*/ 306 h 666"/>
                <a:gd name="T56" fmla="*/ 188 w 621"/>
                <a:gd name="T57" fmla="*/ 390 h 666"/>
                <a:gd name="T58" fmla="*/ 31 w 621"/>
                <a:gd name="T59" fmla="*/ 492 h 666"/>
                <a:gd name="T60" fmla="*/ 0 w 621"/>
                <a:gd name="T61" fmla="*/ 558 h 666"/>
                <a:gd name="T62" fmla="*/ 0 w 621"/>
                <a:gd name="T63" fmla="*/ 637 h 666"/>
                <a:gd name="T64" fmla="*/ 29 w 621"/>
                <a:gd name="T65" fmla="*/ 666 h 666"/>
                <a:gd name="T66" fmla="*/ 58 w 621"/>
                <a:gd name="T67" fmla="*/ 637 h 666"/>
                <a:gd name="T68" fmla="*/ 58 w 621"/>
                <a:gd name="T69" fmla="*/ 558 h 666"/>
                <a:gd name="T70" fmla="*/ 68 w 621"/>
                <a:gd name="T71" fmla="*/ 537 h 666"/>
                <a:gd name="T72" fmla="*/ 227 w 621"/>
                <a:gd name="T73" fmla="*/ 435 h 666"/>
                <a:gd name="T74" fmla="*/ 246 w 621"/>
                <a:gd name="T75" fmla="*/ 404 h 666"/>
                <a:gd name="T76" fmla="*/ 246 w 621"/>
                <a:gd name="T77" fmla="*/ 292 h 666"/>
                <a:gd name="T78" fmla="*/ 245 w 621"/>
                <a:gd name="T79" fmla="*/ 292 h 666"/>
                <a:gd name="T80" fmla="*/ 245 w 621"/>
                <a:gd name="T81" fmla="*/ 292 h 666"/>
                <a:gd name="T82" fmla="*/ 245 w 621"/>
                <a:gd name="T83" fmla="*/ 29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1" h="666">
                  <a:moveTo>
                    <a:pt x="245" y="292"/>
                  </a:moveTo>
                  <a:cubicBezTo>
                    <a:pt x="245" y="283"/>
                    <a:pt x="240" y="274"/>
                    <a:pt x="232" y="268"/>
                  </a:cubicBezTo>
                  <a:cubicBezTo>
                    <a:pt x="226" y="264"/>
                    <a:pt x="222" y="257"/>
                    <a:pt x="222" y="249"/>
                  </a:cubicBezTo>
                  <a:cubicBezTo>
                    <a:pt x="222" y="133"/>
                    <a:pt x="222" y="133"/>
                    <a:pt x="222" y="133"/>
                  </a:cubicBezTo>
                  <a:cubicBezTo>
                    <a:pt x="222" y="92"/>
                    <a:pt x="256" y="58"/>
                    <a:pt x="297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64" y="58"/>
                    <a:pt x="397" y="92"/>
                    <a:pt x="397" y="133"/>
                  </a:cubicBezTo>
                  <a:cubicBezTo>
                    <a:pt x="397" y="249"/>
                    <a:pt x="397" y="249"/>
                    <a:pt x="397" y="249"/>
                  </a:cubicBezTo>
                  <a:cubicBezTo>
                    <a:pt x="397" y="257"/>
                    <a:pt x="394" y="264"/>
                    <a:pt x="387" y="268"/>
                  </a:cubicBezTo>
                  <a:cubicBezTo>
                    <a:pt x="379" y="274"/>
                    <a:pt x="374" y="283"/>
                    <a:pt x="374" y="292"/>
                  </a:cubicBezTo>
                  <a:cubicBezTo>
                    <a:pt x="374" y="404"/>
                    <a:pt x="374" y="404"/>
                    <a:pt x="374" y="404"/>
                  </a:cubicBezTo>
                  <a:cubicBezTo>
                    <a:pt x="374" y="417"/>
                    <a:pt x="382" y="429"/>
                    <a:pt x="394" y="435"/>
                  </a:cubicBezTo>
                  <a:cubicBezTo>
                    <a:pt x="408" y="442"/>
                    <a:pt x="483" y="480"/>
                    <a:pt x="553" y="537"/>
                  </a:cubicBezTo>
                  <a:cubicBezTo>
                    <a:pt x="559" y="542"/>
                    <a:pt x="563" y="550"/>
                    <a:pt x="563" y="558"/>
                  </a:cubicBezTo>
                  <a:cubicBezTo>
                    <a:pt x="563" y="637"/>
                    <a:pt x="563" y="637"/>
                    <a:pt x="563" y="637"/>
                  </a:cubicBezTo>
                  <a:cubicBezTo>
                    <a:pt x="563" y="653"/>
                    <a:pt x="576" y="666"/>
                    <a:pt x="592" y="666"/>
                  </a:cubicBezTo>
                  <a:cubicBezTo>
                    <a:pt x="608" y="666"/>
                    <a:pt x="621" y="653"/>
                    <a:pt x="621" y="637"/>
                  </a:cubicBezTo>
                  <a:cubicBezTo>
                    <a:pt x="621" y="558"/>
                    <a:pt x="621" y="558"/>
                    <a:pt x="621" y="558"/>
                  </a:cubicBezTo>
                  <a:cubicBezTo>
                    <a:pt x="621" y="532"/>
                    <a:pt x="610" y="508"/>
                    <a:pt x="590" y="492"/>
                  </a:cubicBezTo>
                  <a:cubicBezTo>
                    <a:pt x="528" y="442"/>
                    <a:pt x="462" y="405"/>
                    <a:pt x="433" y="390"/>
                  </a:cubicBezTo>
                  <a:cubicBezTo>
                    <a:pt x="433" y="306"/>
                    <a:pt x="433" y="306"/>
                    <a:pt x="433" y="306"/>
                  </a:cubicBezTo>
                  <a:cubicBezTo>
                    <a:pt x="447" y="291"/>
                    <a:pt x="456" y="271"/>
                    <a:pt x="456" y="249"/>
                  </a:cubicBezTo>
                  <a:cubicBezTo>
                    <a:pt x="456" y="133"/>
                    <a:pt x="456" y="133"/>
                    <a:pt x="456" y="133"/>
                  </a:cubicBezTo>
                  <a:cubicBezTo>
                    <a:pt x="456" y="60"/>
                    <a:pt x="396" y="0"/>
                    <a:pt x="323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24" y="0"/>
                    <a:pt x="165" y="60"/>
                    <a:pt x="165" y="133"/>
                  </a:cubicBezTo>
                  <a:cubicBezTo>
                    <a:pt x="165" y="249"/>
                    <a:pt x="165" y="249"/>
                    <a:pt x="165" y="249"/>
                  </a:cubicBezTo>
                  <a:cubicBezTo>
                    <a:pt x="165" y="271"/>
                    <a:pt x="173" y="291"/>
                    <a:pt x="188" y="306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59" y="405"/>
                    <a:pt x="93" y="442"/>
                    <a:pt x="31" y="492"/>
                  </a:cubicBezTo>
                  <a:cubicBezTo>
                    <a:pt x="11" y="508"/>
                    <a:pt x="0" y="532"/>
                    <a:pt x="0" y="558"/>
                  </a:cubicBezTo>
                  <a:cubicBezTo>
                    <a:pt x="0" y="637"/>
                    <a:pt x="0" y="637"/>
                    <a:pt x="0" y="637"/>
                  </a:cubicBezTo>
                  <a:cubicBezTo>
                    <a:pt x="0" y="653"/>
                    <a:pt x="13" y="666"/>
                    <a:pt x="29" y="666"/>
                  </a:cubicBezTo>
                  <a:cubicBezTo>
                    <a:pt x="45" y="666"/>
                    <a:pt x="58" y="653"/>
                    <a:pt x="58" y="637"/>
                  </a:cubicBezTo>
                  <a:cubicBezTo>
                    <a:pt x="58" y="558"/>
                    <a:pt x="58" y="558"/>
                    <a:pt x="58" y="558"/>
                  </a:cubicBezTo>
                  <a:cubicBezTo>
                    <a:pt x="58" y="549"/>
                    <a:pt x="62" y="542"/>
                    <a:pt x="68" y="537"/>
                  </a:cubicBezTo>
                  <a:cubicBezTo>
                    <a:pt x="138" y="480"/>
                    <a:pt x="213" y="442"/>
                    <a:pt x="227" y="435"/>
                  </a:cubicBezTo>
                  <a:cubicBezTo>
                    <a:pt x="239" y="429"/>
                    <a:pt x="246" y="417"/>
                    <a:pt x="246" y="404"/>
                  </a:cubicBezTo>
                  <a:cubicBezTo>
                    <a:pt x="246" y="292"/>
                    <a:pt x="246" y="292"/>
                    <a:pt x="246" y="292"/>
                  </a:cubicBezTo>
                  <a:lnTo>
                    <a:pt x="245" y="292"/>
                  </a:lnTo>
                  <a:close/>
                  <a:moveTo>
                    <a:pt x="245" y="292"/>
                  </a:moveTo>
                  <a:cubicBezTo>
                    <a:pt x="245" y="292"/>
                    <a:pt x="245" y="292"/>
                    <a:pt x="245" y="29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" name="Freeform 280"/>
            <p:cNvSpPr>
              <a:spLocks noEditPoints="1"/>
            </p:cNvSpPr>
            <p:nvPr/>
          </p:nvSpPr>
          <p:spPr bwMode="auto">
            <a:xfrm>
              <a:off x="13285788" y="4410075"/>
              <a:ext cx="2722563" cy="2892425"/>
            </a:xfrm>
            <a:custGeom>
              <a:avLst/>
              <a:gdLst>
                <a:gd name="T0" fmla="*/ 592 w 621"/>
                <a:gd name="T1" fmla="*/ 666 h 666"/>
                <a:gd name="T2" fmla="*/ 621 w 621"/>
                <a:gd name="T3" fmla="*/ 637 h 666"/>
                <a:gd name="T4" fmla="*/ 621 w 621"/>
                <a:gd name="T5" fmla="*/ 558 h 666"/>
                <a:gd name="T6" fmla="*/ 590 w 621"/>
                <a:gd name="T7" fmla="*/ 492 h 666"/>
                <a:gd name="T8" fmla="*/ 433 w 621"/>
                <a:gd name="T9" fmla="*/ 390 h 666"/>
                <a:gd name="T10" fmla="*/ 433 w 621"/>
                <a:gd name="T11" fmla="*/ 306 h 666"/>
                <a:gd name="T12" fmla="*/ 456 w 621"/>
                <a:gd name="T13" fmla="*/ 249 h 666"/>
                <a:gd name="T14" fmla="*/ 456 w 621"/>
                <a:gd name="T15" fmla="*/ 133 h 666"/>
                <a:gd name="T16" fmla="*/ 323 w 621"/>
                <a:gd name="T17" fmla="*/ 0 h 666"/>
                <a:gd name="T18" fmla="*/ 298 w 621"/>
                <a:gd name="T19" fmla="*/ 0 h 666"/>
                <a:gd name="T20" fmla="*/ 165 w 621"/>
                <a:gd name="T21" fmla="*/ 133 h 666"/>
                <a:gd name="T22" fmla="*/ 165 w 621"/>
                <a:gd name="T23" fmla="*/ 249 h 666"/>
                <a:gd name="T24" fmla="*/ 188 w 621"/>
                <a:gd name="T25" fmla="*/ 306 h 666"/>
                <a:gd name="T26" fmla="*/ 188 w 621"/>
                <a:gd name="T27" fmla="*/ 390 h 666"/>
                <a:gd name="T28" fmla="*/ 31 w 621"/>
                <a:gd name="T29" fmla="*/ 492 h 666"/>
                <a:gd name="T30" fmla="*/ 0 w 621"/>
                <a:gd name="T31" fmla="*/ 558 h 666"/>
                <a:gd name="T32" fmla="*/ 0 w 621"/>
                <a:gd name="T33" fmla="*/ 637 h 666"/>
                <a:gd name="T34" fmla="*/ 29 w 621"/>
                <a:gd name="T35" fmla="*/ 666 h 666"/>
                <a:gd name="T36" fmla="*/ 58 w 621"/>
                <a:gd name="T37" fmla="*/ 637 h 666"/>
                <a:gd name="T38" fmla="*/ 58 w 621"/>
                <a:gd name="T39" fmla="*/ 558 h 666"/>
                <a:gd name="T40" fmla="*/ 68 w 621"/>
                <a:gd name="T41" fmla="*/ 537 h 666"/>
                <a:gd name="T42" fmla="*/ 227 w 621"/>
                <a:gd name="T43" fmla="*/ 435 h 666"/>
                <a:gd name="T44" fmla="*/ 246 w 621"/>
                <a:gd name="T45" fmla="*/ 404 h 666"/>
                <a:gd name="T46" fmla="*/ 246 w 621"/>
                <a:gd name="T47" fmla="*/ 292 h 666"/>
                <a:gd name="T48" fmla="*/ 234 w 621"/>
                <a:gd name="T49" fmla="*/ 268 h 666"/>
                <a:gd name="T50" fmla="*/ 223 w 621"/>
                <a:gd name="T51" fmla="*/ 249 h 666"/>
                <a:gd name="T52" fmla="*/ 223 w 621"/>
                <a:gd name="T53" fmla="*/ 133 h 666"/>
                <a:gd name="T54" fmla="*/ 299 w 621"/>
                <a:gd name="T55" fmla="*/ 58 h 666"/>
                <a:gd name="T56" fmla="*/ 323 w 621"/>
                <a:gd name="T57" fmla="*/ 58 h 666"/>
                <a:gd name="T58" fmla="*/ 399 w 621"/>
                <a:gd name="T59" fmla="*/ 133 h 666"/>
                <a:gd name="T60" fmla="*/ 399 w 621"/>
                <a:gd name="T61" fmla="*/ 249 h 666"/>
                <a:gd name="T62" fmla="*/ 388 w 621"/>
                <a:gd name="T63" fmla="*/ 268 h 666"/>
                <a:gd name="T64" fmla="*/ 376 w 621"/>
                <a:gd name="T65" fmla="*/ 292 h 666"/>
                <a:gd name="T66" fmla="*/ 376 w 621"/>
                <a:gd name="T67" fmla="*/ 404 h 666"/>
                <a:gd name="T68" fmla="*/ 395 w 621"/>
                <a:gd name="T69" fmla="*/ 435 h 666"/>
                <a:gd name="T70" fmla="*/ 554 w 621"/>
                <a:gd name="T71" fmla="*/ 537 h 666"/>
                <a:gd name="T72" fmla="*/ 564 w 621"/>
                <a:gd name="T73" fmla="*/ 558 h 666"/>
                <a:gd name="T74" fmla="*/ 564 w 621"/>
                <a:gd name="T75" fmla="*/ 637 h 666"/>
                <a:gd name="T76" fmla="*/ 592 w 621"/>
                <a:gd name="T77" fmla="*/ 666 h 666"/>
                <a:gd name="T78" fmla="*/ 592 w 621"/>
                <a:gd name="T79" fmla="*/ 666 h 666"/>
                <a:gd name="T80" fmla="*/ 592 w 621"/>
                <a:gd name="T81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1" h="666">
                  <a:moveTo>
                    <a:pt x="592" y="666"/>
                  </a:moveTo>
                  <a:cubicBezTo>
                    <a:pt x="608" y="666"/>
                    <a:pt x="621" y="653"/>
                    <a:pt x="621" y="637"/>
                  </a:cubicBezTo>
                  <a:cubicBezTo>
                    <a:pt x="621" y="558"/>
                    <a:pt x="621" y="558"/>
                    <a:pt x="621" y="558"/>
                  </a:cubicBezTo>
                  <a:cubicBezTo>
                    <a:pt x="621" y="532"/>
                    <a:pt x="610" y="508"/>
                    <a:pt x="590" y="492"/>
                  </a:cubicBezTo>
                  <a:cubicBezTo>
                    <a:pt x="528" y="442"/>
                    <a:pt x="462" y="405"/>
                    <a:pt x="433" y="390"/>
                  </a:cubicBezTo>
                  <a:cubicBezTo>
                    <a:pt x="433" y="306"/>
                    <a:pt x="433" y="306"/>
                    <a:pt x="433" y="306"/>
                  </a:cubicBezTo>
                  <a:cubicBezTo>
                    <a:pt x="447" y="291"/>
                    <a:pt x="456" y="271"/>
                    <a:pt x="456" y="249"/>
                  </a:cubicBezTo>
                  <a:cubicBezTo>
                    <a:pt x="456" y="133"/>
                    <a:pt x="456" y="133"/>
                    <a:pt x="456" y="133"/>
                  </a:cubicBezTo>
                  <a:cubicBezTo>
                    <a:pt x="456" y="60"/>
                    <a:pt x="396" y="0"/>
                    <a:pt x="323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24" y="0"/>
                    <a:pt x="165" y="60"/>
                    <a:pt x="165" y="133"/>
                  </a:cubicBezTo>
                  <a:cubicBezTo>
                    <a:pt x="165" y="249"/>
                    <a:pt x="165" y="249"/>
                    <a:pt x="165" y="249"/>
                  </a:cubicBezTo>
                  <a:cubicBezTo>
                    <a:pt x="165" y="271"/>
                    <a:pt x="173" y="291"/>
                    <a:pt x="188" y="306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59" y="405"/>
                    <a:pt x="93" y="442"/>
                    <a:pt x="31" y="492"/>
                  </a:cubicBezTo>
                  <a:cubicBezTo>
                    <a:pt x="11" y="508"/>
                    <a:pt x="0" y="532"/>
                    <a:pt x="0" y="558"/>
                  </a:cubicBezTo>
                  <a:cubicBezTo>
                    <a:pt x="0" y="637"/>
                    <a:pt x="0" y="637"/>
                    <a:pt x="0" y="637"/>
                  </a:cubicBezTo>
                  <a:cubicBezTo>
                    <a:pt x="0" y="653"/>
                    <a:pt x="13" y="666"/>
                    <a:pt x="29" y="666"/>
                  </a:cubicBezTo>
                  <a:cubicBezTo>
                    <a:pt x="45" y="666"/>
                    <a:pt x="58" y="653"/>
                    <a:pt x="58" y="637"/>
                  </a:cubicBezTo>
                  <a:cubicBezTo>
                    <a:pt x="58" y="558"/>
                    <a:pt x="58" y="558"/>
                    <a:pt x="58" y="558"/>
                  </a:cubicBezTo>
                  <a:cubicBezTo>
                    <a:pt x="58" y="549"/>
                    <a:pt x="62" y="542"/>
                    <a:pt x="68" y="537"/>
                  </a:cubicBezTo>
                  <a:cubicBezTo>
                    <a:pt x="138" y="480"/>
                    <a:pt x="213" y="442"/>
                    <a:pt x="227" y="435"/>
                  </a:cubicBezTo>
                  <a:cubicBezTo>
                    <a:pt x="239" y="429"/>
                    <a:pt x="246" y="417"/>
                    <a:pt x="246" y="404"/>
                  </a:cubicBezTo>
                  <a:cubicBezTo>
                    <a:pt x="246" y="292"/>
                    <a:pt x="246" y="292"/>
                    <a:pt x="246" y="292"/>
                  </a:cubicBezTo>
                  <a:cubicBezTo>
                    <a:pt x="246" y="283"/>
                    <a:pt x="242" y="274"/>
                    <a:pt x="234" y="268"/>
                  </a:cubicBezTo>
                  <a:cubicBezTo>
                    <a:pt x="227" y="264"/>
                    <a:pt x="223" y="257"/>
                    <a:pt x="223" y="249"/>
                  </a:cubicBezTo>
                  <a:cubicBezTo>
                    <a:pt x="223" y="133"/>
                    <a:pt x="223" y="133"/>
                    <a:pt x="223" y="133"/>
                  </a:cubicBezTo>
                  <a:cubicBezTo>
                    <a:pt x="223" y="92"/>
                    <a:pt x="257" y="58"/>
                    <a:pt x="299" y="58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65" y="58"/>
                    <a:pt x="399" y="92"/>
                    <a:pt x="399" y="133"/>
                  </a:cubicBezTo>
                  <a:cubicBezTo>
                    <a:pt x="399" y="249"/>
                    <a:pt x="399" y="249"/>
                    <a:pt x="399" y="249"/>
                  </a:cubicBezTo>
                  <a:cubicBezTo>
                    <a:pt x="399" y="257"/>
                    <a:pt x="395" y="264"/>
                    <a:pt x="388" y="268"/>
                  </a:cubicBezTo>
                  <a:cubicBezTo>
                    <a:pt x="380" y="274"/>
                    <a:pt x="376" y="283"/>
                    <a:pt x="376" y="292"/>
                  </a:cubicBezTo>
                  <a:cubicBezTo>
                    <a:pt x="376" y="404"/>
                    <a:pt x="376" y="404"/>
                    <a:pt x="376" y="404"/>
                  </a:cubicBezTo>
                  <a:cubicBezTo>
                    <a:pt x="376" y="417"/>
                    <a:pt x="383" y="429"/>
                    <a:pt x="395" y="435"/>
                  </a:cubicBezTo>
                  <a:cubicBezTo>
                    <a:pt x="409" y="442"/>
                    <a:pt x="484" y="480"/>
                    <a:pt x="554" y="537"/>
                  </a:cubicBezTo>
                  <a:cubicBezTo>
                    <a:pt x="560" y="542"/>
                    <a:pt x="564" y="550"/>
                    <a:pt x="564" y="558"/>
                  </a:cubicBezTo>
                  <a:cubicBezTo>
                    <a:pt x="564" y="637"/>
                    <a:pt x="564" y="637"/>
                    <a:pt x="564" y="637"/>
                  </a:cubicBezTo>
                  <a:cubicBezTo>
                    <a:pt x="563" y="653"/>
                    <a:pt x="576" y="666"/>
                    <a:pt x="592" y="666"/>
                  </a:cubicBezTo>
                  <a:close/>
                  <a:moveTo>
                    <a:pt x="592" y="666"/>
                  </a:moveTo>
                  <a:cubicBezTo>
                    <a:pt x="592" y="666"/>
                    <a:pt x="592" y="666"/>
                    <a:pt x="592" y="6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1602567" y="1323652"/>
            <a:ext cx="487615" cy="426720"/>
            <a:chOff x="9964738" y="3208338"/>
            <a:chExt cx="6864351" cy="6007100"/>
          </a:xfrm>
        </p:grpSpPr>
        <p:sp>
          <p:nvSpPr>
            <p:cNvPr id="9" name="Freeform 367"/>
            <p:cNvSpPr>
              <a:spLocks/>
            </p:cNvSpPr>
            <p:nvPr/>
          </p:nvSpPr>
          <p:spPr bwMode="auto">
            <a:xfrm>
              <a:off x="14250988" y="6480175"/>
              <a:ext cx="2446338" cy="2609850"/>
            </a:xfrm>
            <a:custGeom>
              <a:avLst/>
              <a:gdLst>
                <a:gd name="T0" fmla="*/ 558 w 558"/>
                <a:gd name="T1" fmla="*/ 601 h 601"/>
                <a:gd name="T2" fmla="*/ 558 w 558"/>
                <a:gd name="T3" fmla="*/ 523 h 601"/>
                <a:gd name="T4" fmla="*/ 538 w 558"/>
                <a:gd name="T5" fmla="*/ 480 h 601"/>
                <a:gd name="T6" fmla="*/ 375 w 558"/>
                <a:gd name="T7" fmla="*/ 375 h 601"/>
                <a:gd name="T8" fmla="*/ 372 w 558"/>
                <a:gd name="T9" fmla="*/ 371 h 601"/>
                <a:gd name="T10" fmla="*/ 372 w 558"/>
                <a:gd name="T11" fmla="*/ 260 h 601"/>
                <a:gd name="T12" fmla="*/ 395 w 558"/>
                <a:gd name="T13" fmla="*/ 218 h 601"/>
                <a:gd name="T14" fmla="*/ 395 w 558"/>
                <a:gd name="T15" fmla="*/ 103 h 601"/>
                <a:gd name="T16" fmla="*/ 292 w 558"/>
                <a:gd name="T17" fmla="*/ 0 h 601"/>
                <a:gd name="T18" fmla="*/ 267 w 558"/>
                <a:gd name="T19" fmla="*/ 0 h 601"/>
                <a:gd name="T20" fmla="*/ 163 w 558"/>
                <a:gd name="T21" fmla="*/ 103 h 601"/>
                <a:gd name="T22" fmla="*/ 163 w 558"/>
                <a:gd name="T23" fmla="*/ 217 h 601"/>
                <a:gd name="T24" fmla="*/ 186 w 558"/>
                <a:gd name="T25" fmla="*/ 260 h 601"/>
                <a:gd name="T26" fmla="*/ 186 w 558"/>
                <a:gd name="T27" fmla="*/ 371 h 601"/>
                <a:gd name="T28" fmla="*/ 184 w 558"/>
                <a:gd name="T29" fmla="*/ 375 h 601"/>
                <a:gd name="T30" fmla="*/ 20 w 558"/>
                <a:gd name="T31" fmla="*/ 480 h 601"/>
                <a:gd name="T32" fmla="*/ 0 w 558"/>
                <a:gd name="T33" fmla="*/ 523 h 601"/>
                <a:gd name="T34" fmla="*/ 0 w 558"/>
                <a:gd name="T35" fmla="*/ 60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8" h="601">
                  <a:moveTo>
                    <a:pt x="558" y="601"/>
                  </a:moveTo>
                  <a:cubicBezTo>
                    <a:pt x="558" y="523"/>
                    <a:pt x="558" y="523"/>
                    <a:pt x="558" y="523"/>
                  </a:cubicBezTo>
                  <a:cubicBezTo>
                    <a:pt x="558" y="506"/>
                    <a:pt x="551" y="491"/>
                    <a:pt x="538" y="480"/>
                  </a:cubicBezTo>
                  <a:cubicBezTo>
                    <a:pt x="467" y="422"/>
                    <a:pt x="391" y="383"/>
                    <a:pt x="375" y="375"/>
                  </a:cubicBezTo>
                  <a:cubicBezTo>
                    <a:pt x="373" y="374"/>
                    <a:pt x="372" y="373"/>
                    <a:pt x="372" y="371"/>
                  </a:cubicBezTo>
                  <a:cubicBezTo>
                    <a:pt x="372" y="260"/>
                    <a:pt x="372" y="260"/>
                    <a:pt x="372" y="260"/>
                  </a:cubicBezTo>
                  <a:cubicBezTo>
                    <a:pt x="386" y="251"/>
                    <a:pt x="395" y="235"/>
                    <a:pt x="395" y="218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5" y="46"/>
                    <a:pt x="349" y="0"/>
                    <a:pt x="292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10" y="0"/>
                    <a:pt x="163" y="46"/>
                    <a:pt x="163" y="103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35"/>
                    <a:pt x="173" y="251"/>
                    <a:pt x="186" y="260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6" y="372"/>
                    <a:pt x="186" y="374"/>
                    <a:pt x="184" y="375"/>
                  </a:cubicBezTo>
                  <a:cubicBezTo>
                    <a:pt x="168" y="383"/>
                    <a:pt x="91" y="421"/>
                    <a:pt x="20" y="480"/>
                  </a:cubicBezTo>
                  <a:cubicBezTo>
                    <a:pt x="8" y="490"/>
                    <a:pt x="0" y="506"/>
                    <a:pt x="0" y="523"/>
                  </a:cubicBezTo>
                  <a:cubicBezTo>
                    <a:pt x="0" y="601"/>
                    <a:pt x="0" y="601"/>
                    <a:pt x="0" y="60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" name="Freeform 368"/>
            <p:cNvSpPr>
              <a:spLocks/>
            </p:cNvSpPr>
            <p:nvPr/>
          </p:nvSpPr>
          <p:spPr bwMode="auto">
            <a:xfrm>
              <a:off x="10086976" y="6480175"/>
              <a:ext cx="2446338" cy="2609850"/>
            </a:xfrm>
            <a:custGeom>
              <a:avLst/>
              <a:gdLst>
                <a:gd name="T0" fmla="*/ 558 w 558"/>
                <a:gd name="T1" fmla="*/ 601 h 601"/>
                <a:gd name="T2" fmla="*/ 558 w 558"/>
                <a:gd name="T3" fmla="*/ 523 h 601"/>
                <a:gd name="T4" fmla="*/ 538 w 558"/>
                <a:gd name="T5" fmla="*/ 480 h 601"/>
                <a:gd name="T6" fmla="*/ 375 w 558"/>
                <a:gd name="T7" fmla="*/ 375 h 601"/>
                <a:gd name="T8" fmla="*/ 372 w 558"/>
                <a:gd name="T9" fmla="*/ 371 h 601"/>
                <a:gd name="T10" fmla="*/ 372 w 558"/>
                <a:gd name="T11" fmla="*/ 260 h 601"/>
                <a:gd name="T12" fmla="*/ 395 w 558"/>
                <a:gd name="T13" fmla="*/ 218 h 601"/>
                <a:gd name="T14" fmla="*/ 395 w 558"/>
                <a:gd name="T15" fmla="*/ 103 h 601"/>
                <a:gd name="T16" fmla="*/ 291 w 558"/>
                <a:gd name="T17" fmla="*/ 0 h 601"/>
                <a:gd name="T18" fmla="*/ 266 w 558"/>
                <a:gd name="T19" fmla="*/ 0 h 601"/>
                <a:gd name="T20" fmla="*/ 163 w 558"/>
                <a:gd name="T21" fmla="*/ 103 h 601"/>
                <a:gd name="T22" fmla="*/ 163 w 558"/>
                <a:gd name="T23" fmla="*/ 217 h 601"/>
                <a:gd name="T24" fmla="*/ 186 w 558"/>
                <a:gd name="T25" fmla="*/ 260 h 601"/>
                <a:gd name="T26" fmla="*/ 186 w 558"/>
                <a:gd name="T27" fmla="*/ 371 h 601"/>
                <a:gd name="T28" fmla="*/ 183 w 558"/>
                <a:gd name="T29" fmla="*/ 375 h 601"/>
                <a:gd name="T30" fmla="*/ 20 w 558"/>
                <a:gd name="T31" fmla="*/ 480 h 601"/>
                <a:gd name="T32" fmla="*/ 0 w 558"/>
                <a:gd name="T33" fmla="*/ 523 h 601"/>
                <a:gd name="T34" fmla="*/ 0 w 558"/>
                <a:gd name="T35" fmla="*/ 60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8" h="601">
                  <a:moveTo>
                    <a:pt x="558" y="601"/>
                  </a:moveTo>
                  <a:cubicBezTo>
                    <a:pt x="558" y="523"/>
                    <a:pt x="558" y="523"/>
                    <a:pt x="558" y="523"/>
                  </a:cubicBezTo>
                  <a:cubicBezTo>
                    <a:pt x="558" y="506"/>
                    <a:pt x="551" y="491"/>
                    <a:pt x="538" y="480"/>
                  </a:cubicBezTo>
                  <a:cubicBezTo>
                    <a:pt x="467" y="422"/>
                    <a:pt x="390" y="383"/>
                    <a:pt x="375" y="375"/>
                  </a:cubicBezTo>
                  <a:cubicBezTo>
                    <a:pt x="373" y="374"/>
                    <a:pt x="372" y="373"/>
                    <a:pt x="372" y="371"/>
                  </a:cubicBezTo>
                  <a:cubicBezTo>
                    <a:pt x="372" y="260"/>
                    <a:pt x="372" y="260"/>
                    <a:pt x="372" y="260"/>
                  </a:cubicBezTo>
                  <a:cubicBezTo>
                    <a:pt x="385" y="251"/>
                    <a:pt x="395" y="235"/>
                    <a:pt x="395" y="218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5" y="46"/>
                    <a:pt x="349" y="0"/>
                    <a:pt x="291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09" y="0"/>
                    <a:pt x="163" y="46"/>
                    <a:pt x="163" y="103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35"/>
                    <a:pt x="172" y="251"/>
                    <a:pt x="186" y="260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6" y="372"/>
                    <a:pt x="185" y="374"/>
                    <a:pt x="183" y="375"/>
                  </a:cubicBezTo>
                  <a:cubicBezTo>
                    <a:pt x="168" y="383"/>
                    <a:pt x="91" y="421"/>
                    <a:pt x="20" y="480"/>
                  </a:cubicBezTo>
                  <a:cubicBezTo>
                    <a:pt x="7" y="490"/>
                    <a:pt x="0" y="506"/>
                    <a:pt x="0" y="523"/>
                  </a:cubicBezTo>
                  <a:cubicBezTo>
                    <a:pt x="0" y="601"/>
                    <a:pt x="0" y="601"/>
                    <a:pt x="0" y="60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" name="Freeform 369"/>
            <p:cNvSpPr>
              <a:spLocks noEditPoints="1"/>
            </p:cNvSpPr>
            <p:nvPr/>
          </p:nvSpPr>
          <p:spPr bwMode="auto">
            <a:xfrm>
              <a:off x="12498388" y="6084888"/>
              <a:ext cx="1814513" cy="1554163"/>
            </a:xfrm>
            <a:custGeom>
              <a:avLst/>
              <a:gdLst>
                <a:gd name="T0" fmla="*/ 207 w 414"/>
                <a:gd name="T1" fmla="*/ 0 h 358"/>
                <a:gd name="T2" fmla="*/ 178 w 414"/>
                <a:gd name="T3" fmla="*/ 29 h 358"/>
                <a:gd name="T4" fmla="*/ 178 w 414"/>
                <a:gd name="T5" fmla="*/ 213 h 358"/>
                <a:gd name="T6" fmla="*/ 19 w 414"/>
                <a:gd name="T7" fmla="*/ 304 h 358"/>
                <a:gd name="T8" fmla="*/ 8 w 414"/>
                <a:gd name="T9" fmla="*/ 344 h 358"/>
                <a:gd name="T10" fmla="*/ 34 w 414"/>
                <a:gd name="T11" fmla="*/ 358 h 358"/>
                <a:gd name="T12" fmla="*/ 48 w 414"/>
                <a:gd name="T13" fmla="*/ 355 h 358"/>
                <a:gd name="T14" fmla="*/ 207 w 414"/>
                <a:gd name="T15" fmla="*/ 263 h 358"/>
                <a:gd name="T16" fmla="*/ 366 w 414"/>
                <a:gd name="T17" fmla="*/ 355 h 358"/>
                <a:gd name="T18" fmla="*/ 380 w 414"/>
                <a:gd name="T19" fmla="*/ 358 h 358"/>
                <a:gd name="T20" fmla="*/ 406 w 414"/>
                <a:gd name="T21" fmla="*/ 344 h 358"/>
                <a:gd name="T22" fmla="*/ 395 w 414"/>
                <a:gd name="T23" fmla="*/ 304 h 358"/>
                <a:gd name="T24" fmla="*/ 236 w 414"/>
                <a:gd name="T25" fmla="*/ 213 h 358"/>
                <a:gd name="T26" fmla="*/ 236 w 414"/>
                <a:gd name="T27" fmla="*/ 29 h 358"/>
                <a:gd name="T28" fmla="*/ 207 w 414"/>
                <a:gd name="T29" fmla="*/ 0 h 358"/>
                <a:gd name="T30" fmla="*/ 207 w 414"/>
                <a:gd name="T31" fmla="*/ 0 h 358"/>
                <a:gd name="T32" fmla="*/ 207 w 414"/>
                <a:gd name="T3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4" h="358">
                  <a:moveTo>
                    <a:pt x="207" y="0"/>
                  </a:moveTo>
                  <a:cubicBezTo>
                    <a:pt x="191" y="0"/>
                    <a:pt x="178" y="13"/>
                    <a:pt x="178" y="29"/>
                  </a:cubicBezTo>
                  <a:cubicBezTo>
                    <a:pt x="178" y="213"/>
                    <a:pt x="178" y="213"/>
                    <a:pt x="178" y="213"/>
                  </a:cubicBezTo>
                  <a:cubicBezTo>
                    <a:pt x="19" y="304"/>
                    <a:pt x="19" y="304"/>
                    <a:pt x="19" y="304"/>
                  </a:cubicBezTo>
                  <a:cubicBezTo>
                    <a:pt x="5" y="312"/>
                    <a:pt x="0" y="330"/>
                    <a:pt x="8" y="344"/>
                  </a:cubicBezTo>
                  <a:cubicBezTo>
                    <a:pt x="14" y="353"/>
                    <a:pt x="23" y="358"/>
                    <a:pt x="34" y="358"/>
                  </a:cubicBezTo>
                  <a:cubicBezTo>
                    <a:pt x="38" y="358"/>
                    <a:pt x="43" y="357"/>
                    <a:pt x="48" y="355"/>
                  </a:cubicBezTo>
                  <a:cubicBezTo>
                    <a:pt x="207" y="263"/>
                    <a:pt x="207" y="263"/>
                    <a:pt x="207" y="263"/>
                  </a:cubicBezTo>
                  <a:cubicBezTo>
                    <a:pt x="366" y="355"/>
                    <a:pt x="366" y="355"/>
                    <a:pt x="366" y="355"/>
                  </a:cubicBezTo>
                  <a:cubicBezTo>
                    <a:pt x="370" y="357"/>
                    <a:pt x="376" y="358"/>
                    <a:pt x="380" y="358"/>
                  </a:cubicBezTo>
                  <a:cubicBezTo>
                    <a:pt x="390" y="358"/>
                    <a:pt x="400" y="353"/>
                    <a:pt x="406" y="344"/>
                  </a:cubicBezTo>
                  <a:cubicBezTo>
                    <a:pt x="414" y="330"/>
                    <a:pt x="409" y="312"/>
                    <a:pt x="395" y="304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13"/>
                    <a:pt x="223" y="0"/>
                    <a:pt x="207" y="0"/>
                  </a:cubicBezTo>
                  <a:close/>
                  <a:moveTo>
                    <a:pt x="207" y="0"/>
                  </a:moveTo>
                  <a:cubicBezTo>
                    <a:pt x="207" y="0"/>
                    <a:pt x="207" y="0"/>
                    <a:pt x="20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" name="Freeform 370"/>
            <p:cNvSpPr>
              <a:spLocks noEditPoints="1"/>
            </p:cNvSpPr>
            <p:nvPr/>
          </p:nvSpPr>
          <p:spPr bwMode="auto">
            <a:xfrm>
              <a:off x="12045951" y="3208338"/>
              <a:ext cx="2700338" cy="2867025"/>
            </a:xfrm>
            <a:custGeom>
              <a:avLst/>
              <a:gdLst>
                <a:gd name="T0" fmla="*/ 186 w 616"/>
                <a:gd name="T1" fmla="*/ 386 h 660"/>
                <a:gd name="T2" fmla="*/ 30 w 616"/>
                <a:gd name="T3" fmla="*/ 487 h 660"/>
                <a:gd name="T4" fmla="*/ 0 w 616"/>
                <a:gd name="T5" fmla="*/ 552 h 660"/>
                <a:gd name="T6" fmla="*/ 0 w 616"/>
                <a:gd name="T7" fmla="*/ 631 h 660"/>
                <a:gd name="T8" fmla="*/ 29 w 616"/>
                <a:gd name="T9" fmla="*/ 660 h 660"/>
                <a:gd name="T10" fmla="*/ 58 w 616"/>
                <a:gd name="T11" fmla="*/ 631 h 660"/>
                <a:gd name="T12" fmla="*/ 58 w 616"/>
                <a:gd name="T13" fmla="*/ 552 h 660"/>
                <a:gd name="T14" fmla="*/ 67 w 616"/>
                <a:gd name="T15" fmla="*/ 532 h 660"/>
                <a:gd name="T16" fmla="*/ 225 w 616"/>
                <a:gd name="T17" fmla="*/ 431 h 660"/>
                <a:gd name="T18" fmla="*/ 244 w 616"/>
                <a:gd name="T19" fmla="*/ 400 h 660"/>
                <a:gd name="T20" fmla="*/ 244 w 616"/>
                <a:gd name="T21" fmla="*/ 290 h 660"/>
                <a:gd name="T22" fmla="*/ 231 w 616"/>
                <a:gd name="T23" fmla="*/ 266 h 660"/>
                <a:gd name="T24" fmla="*/ 221 w 616"/>
                <a:gd name="T25" fmla="*/ 247 h 660"/>
                <a:gd name="T26" fmla="*/ 221 w 616"/>
                <a:gd name="T27" fmla="*/ 132 h 660"/>
                <a:gd name="T28" fmla="*/ 295 w 616"/>
                <a:gd name="T29" fmla="*/ 58 h 660"/>
                <a:gd name="T30" fmla="*/ 320 w 616"/>
                <a:gd name="T31" fmla="*/ 58 h 660"/>
                <a:gd name="T32" fmla="*/ 394 w 616"/>
                <a:gd name="T33" fmla="*/ 132 h 660"/>
                <a:gd name="T34" fmla="*/ 394 w 616"/>
                <a:gd name="T35" fmla="*/ 247 h 660"/>
                <a:gd name="T36" fmla="*/ 384 w 616"/>
                <a:gd name="T37" fmla="*/ 266 h 660"/>
                <a:gd name="T38" fmla="*/ 371 w 616"/>
                <a:gd name="T39" fmla="*/ 290 h 660"/>
                <a:gd name="T40" fmla="*/ 371 w 616"/>
                <a:gd name="T41" fmla="*/ 400 h 660"/>
                <a:gd name="T42" fmla="*/ 390 w 616"/>
                <a:gd name="T43" fmla="*/ 431 h 660"/>
                <a:gd name="T44" fmla="*/ 548 w 616"/>
                <a:gd name="T45" fmla="*/ 532 h 660"/>
                <a:gd name="T46" fmla="*/ 557 w 616"/>
                <a:gd name="T47" fmla="*/ 553 h 660"/>
                <a:gd name="T48" fmla="*/ 557 w 616"/>
                <a:gd name="T49" fmla="*/ 631 h 660"/>
                <a:gd name="T50" fmla="*/ 586 w 616"/>
                <a:gd name="T51" fmla="*/ 660 h 660"/>
                <a:gd name="T52" fmla="*/ 616 w 616"/>
                <a:gd name="T53" fmla="*/ 631 h 660"/>
                <a:gd name="T54" fmla="*/ 616 w 616"/>
                <a:gd name="T55" fmla="*/ 553 h 660"/>
                <a:gd name="T56" fmla="*/ 585 w 616"/>
                <a:gd name="T57" fmla="*/ 487 h 660"/>
                <a:gd name="T58" fmla="*/ 429 w 616"/>
                <a:gd name="T59" fmla="*/ 386 h 660"/>
                <a:gd name="T60" fmla="*/ 429 w 616"/>
                <a:gd name="T61" fmla="*/ 303 h 660"/>
                <a:gd name="T62" fmla="*/ 452 w 616"/>
                <a:gd name="T63" fmla="*/ 247 h 660"/>
                <a:gd name="T64" fmla="*/ 452 w 616"/>
                <a:gd name="T65" fmla="*/ 132 h 660"/>
                <a:gd name="T66" fmla="*/ 320 w 616"/>
                <a:gd name="T67" fmla="*/ 0 h 660"/>
                <a:gd name="T68" fmla="*/ 296 w 616"/>
                <a:gd name="T69" fmla="*/ 0 h 660"/>
                <a:gd name="T70" fmla="*/ 163 w 616"/>
                <a:gd name="T71" fmla="*/ 132 h 660"/>
                <a:gd name="T72" fmla="*/ 163 w 616"/>
                <a:gd name="T73" fmla="*/ 247 h 660"/>
                <a:gd name="T74" fmla="*/ 186 w 616"/>
                <a:gd name="T75" fmla="*/ 303 h 660"/>
                <a:gd name="T76" fmla="*/ 186 w 616"/>
                <a:gd name="T77" fmla="*/ 386 h 660"/>
                <a:gd name="T78" fmla="*/ 186 w 616"/>
                <a:gd name="T79" fmla="*/ 386 h 660"/>
                <a:gd name="T80" fmla="*/ 186 w 616"/>
                <a:gd name="T81" fmla="*/ 386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6" h="660">
                  <a:moveTo>
                    <a:pt x="186" y="386"/>
                  </a:moveTo>
                  <a:cubicBezTo>
                    <a:pt x="156" y="401"/>
                    <a:pt x="91" y="437"/>
                    <a:pt x="30" y="487"/>
                  </a:cubicBezTo>
                  <a:cubicBezTo>
                    <a:pt x="11" y="503"/>
                    <a:pt x="0" y="527"/>
                    <a:pt x="0" y="552"/>
                  </a:cubicBezTo>
                  <a:cubicBezTo>
                    <a:pt x="0" y="631"/>
                    <a:pt x="0" y="631"/>
                    <a:pt x="0" y="631"/>
                  </a:cubicBezTo>
                  <a:cubicBezTo>
                    <a:pt x="0" y="647"/>
                    <a:pt x="13" y="660"/>
                    <a:pt x="29" y="660"/>
                  </a:cubicBezTo>
                  <a:cubicBezTo>
                    <a:pt x="45" y="660"/>
                    <a:pt x="58" y="647"/>
                    <a:pt x="58" y="631"/>
                  </a:cubicBezTo>
                  <a:cubicBezTo>
                    <a:pt x="58" y="552"/>
                    <a:pt x="58" y="552"/>
                    <a:pt x="58" y="552"/>
                  </a:cubicBezTo>
                  <a:cubicBezTo>
                    <a:pt x="58" y="544"/>
                    <a:pt x="61" y="537"/>
                    <a:pt x="67" y="532"/>
                  </a:cubicBezTo>
                  <a:cubicBezTo>
                    <a:pt x="136" y="476"/>
                    <a:pt x="211" y="438"/>
                    <a:pt x="225" y="431"/>
                  </a:cubicBezTo>
                  <a:cubicBezTo>
                    <a:pt x="237" y="425"/>
                    <a:pt x="244" y="413"/>
                    <a:pt x="244" y="400"/>
                  </a:cubicBezTo>
                  <a:cubicBezTo>
                    <a:pt x="244" y="290"/>
                    <a:pt x="244" y="290"/>
                    <a:pt x="244" y="290"/>
                  </a:cubicBezTo>
                  <a:cubicBezTo>
                    <a:pt x="244" y="280"/>
                    <a:pt x="239" y="271"/>
                    <a:pt x="231" y="266"/>
                  </a:cubicBezTo>
                  <a:cubicBezTo>
                    <a:pt x="225" y="261"/>
                    <a:pt x="221" y="254"/>
                    <a:pt x="221" y="247"/>
                  </a:cubicBezTo>
                  <a:cubicBezTo>
                    <a:pt x="221" y="132"/>
                    <a:pt x="221" y="132"/>
                    <a:pt x="221" y="132"/>
                  </a:cubicBezTo>
                  <a:cubicBezTo>
                    <a:pt x="221" y="91"/>
                    <a:pt x="254" y="58"/>
                    <a:pt x="295" y="58"/>
                  </a:cubicBezTo>
                  <a:cubicBezTo>
                    <a:pt x="320" y="58"/>
                    <a:pt x="320" y="58"/>
                    <a:pt x="320" y="58"/>
                  </a:cubicBezTo>
                  <a:cubicBezTo>
                    <a:pt x="361" y="58"/>
                    <a:pt x="394" y="91"/>
                    <a:pt x="394" y="132"/>
                  </a:cubicBezTo>
                  <a:cubicBezTo>
                    <a:pt x="394" y="247"/>
                    <a:pt x="394" y="247"/>
                    <a:pt x="394" y="247"/>
                  </a:cubicBezTo>
                  <a:cubicBezTo>
                    <a:pt x="394" y="254"/>
                    <a:pt x="390" y="261"/>
                    <a:pt x="384" y="266"/>
                  </a:cubicBezTo>
                  <a:cubicBezTo>
                    <a:pt x="376" y="271"/>
                    <a:pt x="371" y="280"/>
                    <a:pt x="371" y="290"/>
                  </a:cubicBezTo>
                  <a:cubicBezTo>
                    <a:pt x="371" y="400"/>
                    <a:pt x="371" y="400"/>
                    <a:pt x="371" y="400"/>
                  </a:cubicBezTo>
                  <a:cubicBezTo>
                    <a:pt x="371" y="413"/>
                    <a:pt x="378" y="425"/>
                    <a:pt x="390" y="431"/>
                  </a:cubicBezTo>
                  <a:cubicBezTo>
                    <a:pt x="405" y="438"/>
                    <a:pt x="479" y="476"/>
                    <a:pt x="548" y="532"/>
                  </a:cubicBezTo>
                  <a:cubicBezTo>
                    <a:pt x="554" y="537"/>
                    <a:pt x="557" y="545"/>
                    <a:pt x="557" y="553"/>
                  </a:cubicBezTo>
                  <a:cubicBezTo>
                    <a:pt x="557" y="631"/>
                    <a:pt x="557" y="631"/>
                    <a:pt x="557" y="631"/>
                  </a:cubicBezTo>
                  <a:cubicBezTo>
                    <a:pt x="557" y="647"/>
                    <a:pt x="570" y="660"/>
                    <a:pt x="586" y="660"/>
                  </a:cubicBezTo>
                  <a:cubicBezTo>
                    <a:pt x="602" y="660"/>
                    <a:pt x="616" y="647"/>
                    <a:pt x="616" y="631"/>
                  </a:cubicBezTo>
                  <a:cubicBezTo>
                    <a:pt x="616" y="553"/>
                    <a:pt x="616" y="553"/>
                    <a:pt x="616" y="553"/>
                  </a:cubicBezTo>
                  <a:cubicBezTo>
                    <a:pt x="616" y="527"/>
                    <a:pt x="604" y="503"/>
                    <a:pt x="585" y="487"/>
                  </a:cubicBezTo>
                  <a:cubicBezTo>
                    <a:pt x="524" y="437"/>
                    <a:pt x="459" y="401"/>
                    <a:pt x="429" y="386"/>
                  </a:cubicBezTo>
                  <a:cubicBezTo>
                    <a:pt x="429" y="303"/>
                    <a:pt x="429" y="303"/>
                    <a:pt x="429" y="303"/>
                  </a:cubicBezTo>
                  <a:cubicBezTo>
                    <a:pt x="444" y="288"/>
                    <a:pt x="452" y="268"/>
                    <a:pt x="452" y="247"/>
                  </a:cubicBezTo>
                  <a:cubicBezTo>
                    <a:pt x="452" y="132"/>
                    <a:pt x="452" y="132"/>
                    <a:pt x="452" y="132"/>
                  </a:cubicBezTo>
                  <a:cubicBezTo>
                    <a:pt x="452" y="59"/>
                    <a:pt x="393" y="0"/>
                    <a:pt x="320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23" y="0"/>
                    <a:pt x="163" y="59"/>
                    <a:pt x="163" y="132"/>
                  </a:cubicBezTo>
                  <a:cubicBezTo>
                    <a:pt x="163" y="247"/>
                    <a:pt x="163" y="247"/>
                    <a:pt x="163" y="247"/>
                  </a:cubicBezTo>
                  <a:cubicBezTo>
                    <a:pt x="163" y="268"/>
                    <a:pt x="172" y="288"/>
                    <a:pt x="186" y="303"/>
                  </a:cubicBezTo>
                  <a:cubicBezTo>
                    <a:pt x="186" y="386"/>
                    <a:pt x="186" y="386"/>
                    <a:pt x="186" y="386"/>
                  </a:cubicBezTo>
                  <a:close/>
                  <a:moveTo>
                    <a:pt x="186" y="386"/>
                  </a:moveTo>
                  <a:cubicBezTo>
                    <a:pt x="186" y="386"/>
                    <a:pt x="186" y="386"/>
                    <a:pt x="186" y="38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" name="Freeform 371"/>
            <p:cNvSpPr>
              <a:spLocks noEditPoints="1"/>
            </p:cNvSpPr>
            <p:nvPr/>
          </p:nvSpPr>
          <p:spPr bwMode="auto">
            <a:xfrm>
              <a:off x="9964738" y="6353175"/>
              <a:ext cx="2695575" cy="2862263"/>
            </a:xfrm>
            <a:custGeom>
              <a:avLst/>
              <a:gdLst>
                <a:gd name="T0" fmla="*/ 295 w 615"/>
                <a:gd name="T1" fmla="*/ 57 h 659"/>
                <a:gd name="T2" fmla="*/ 320 w 615"/>
                <a:gd name="T3" fmla="*/ 57 h 659"/>
                <a:gd name="T4" fmla="*/ 394 w 615"/>
                <a:gd name="T5" fmla="*/ 131 h 659"/>
                <a:gd name="T6" fmla="*/ 394 w 615"/>
                <a:gd name="T7" fmla="*/ 246 h 659"/>
                <a:gd name="T8" fmla="*/ 384 w 615"/>
                <a:gd name="T9" fmla="*/ 265 h 659"/>
                <a:gd name="T10" fmla="*/ 371 w 615"/>
                <a:gd name="T11" fmla="*/ 289 h 659"/>
                <a:gd name="T12" fmla="*/ 371 w 615"/>
                <a:gd name="T13" fmla="*/ 400 h 659"/>
                <a:gd name="T14" fmla="*/ 390 w 615"/>
                <a:gd name="T15" fmla="*/ 430 h 659"/>
                <a:gd name="T16" fmla="*/ 548 w 615"/>
                <a:gd name="T17" fmla="*/ 531 h 659"/>
                <a:gd name="T18" fmla="*/ 557 w 615"/>
                <a:gd name="T19" fmla="*/ 552 h 659"/>
                <a:gd name="T20" fmla="*/ 557 w 615"/>
                <a:gd name="T21" fmla="*/ 630 h 659"/>
                <a:gd name="T22" fmla="*/ 586 w 615"/>
                <a:gd name="T23" fmla="*/ 659 h 659"/>
                <a:gd name="T24" fmla="*/ 615 w 615"/>
                <a:gd name="T25" fmla="*/ 630 h 659"/>
                <a:gd name="T26" fmla="*/ 615 w 615"/>
                <a:gd name="T27" fmla="*/ 552 h 659"/>
                <a:gd name="T28" fmla="*/ 585 w 615"/>
                <a:gd name="T29" fmla="*/ 487 h 659"/>
                <a:gd name="T30" fmla="*/ 429 w 615"/>
                <a:gd name="T31" fmla="*/ 385 h 659"/>
                <a:gd name="T32" fmla="*/ 429 w 615"/>
                <a:gd name="T33" fmla="*/ 303 h 659"/>
                <a:gd name="T34" fmla="*/ 452 w 615"/>
                <a:gd name="T35" fmla="*/ 246 h 659"/>
                <a:gd name="T36" fmla="*/ 452 w 615"/>
                <a:gd name="T37" fmla="*/ 132 h 659"/>
                <a:gd name="T38" fmla="*/ 320 w 615"/>
                <a:gd name="T39" fmla="*/ 0 h 659"/>
                <a:gd name="T40" fmla="*/ 295 w 615"/>
                <a:gd name="T41" fmla="*/ 0 h 659"/>
                <a:gd name="T42" fmla="*/ 163 w 615"/>
                <a:gd name="T43" fmla="*/ 132 h 659"/>
                <a:gd name="T44" fmla="*/ 163 w 615"/>
                <a:gd name="T45" fmla="*/ 246 h 659"/>
                <a:gd name="T46" fmla="*/ 186 w 615"/>
                <a:gd name="T47" fmla="*/ 302 h 659"/>
                <a:gd name="T48" fmla="*/ 186 w 615"/>
                <a:gd name="T49" fmla="*/ 385 h 659"/>
                <a:gd name="T50" fmla="*/ 31 w 615"/>
                <a:gd name="T51" fmla="*/ 486 h 659"/>
                <a:gd name="T52" fmla="*/ 0 w 615"/>
                <a:gd name="T53" fmla="*/ 552 h 659"/>
                <a:gd name="T54" fmla="*/ 0 w 615"/>
                <a:gd name="T55" fmla="*/ 630 h 659"/>
                <a:gd name="T56" fmla="*/ 29 w 615"/>
                <a:gd name="T57" fmla="*/ 659 h 659"/>
                <a:gd name="T58" fmla="*/ 58 w 615"/>
                <a:gd name="T59" fmla="*/ 630 h 659"/>
                <a:gd name="T60" fmla="*/ 58 w 615"/>
                <a:gd name="T61" fmla="*/ 552 h 659"/>
                <a:gd name="T62" fmla="*/ 68 w 615"/>
                <a:gd name="T63" fmla="*/ 531 h 659"/>
                <a:gd name="T64" fmla="*/ 225 w 615"/>
                <a:gd name="T65" fmla="*/ 430 h 659"/>
                <a:gd name="T66" fmla="*/ 244 w 615"/>
                <a:gd name="T67" fmla="*/ 399 h 659"/>
                <a:gd name="T68" fmla="*/ 244 w 615"/>
                <a:gd name="T69" fmla="*/ 289 h 659"/>
                <a:gd name="T70" fmla="*/ 232 w 615"/>
                <a:gd name="T71" fmla="*/ 265 h 659"/>
                <a:gd name="T72" fmla="*/ 221 w 615"/>
                <a:gd name="T73" fmla="*/ 246 h 659"/>
                <a:gd name="T74" fmla="*/ 221 w 615"/>
                <a:gd name="T75" fmla="*/ 131 h 659"/>
                <a:gd name="T76" fmla="*/ 295 w 615"/>
                <a:gd name="T77" fmla="*/ 57 h 659"/>
                <a:gd name="T78" fmla="*/ 295 w 615"/>
                <a:gd name="T79" fmla="*/ 57 h 659"/>
                <a:gd name="T80" fmla="*/ 295 w 615"/>
                <a:gd name="T81" fmla="*/ 57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5" h="659">
                  <a:moveTo>
                    <a:pt x="295" y="57"/>
                  </a:moveTo>
                  <a:cubicBezTo>
                    <a:pt x="320" y="57"/>
                    <a:pt x="320" y="57"/>
                    <a:pt x="320" y="57"/>
                  </a:cubicBezTo>
                  <a:cubicBezTo>
                    <a:pt x="361" y="57"/>
                    <a:pt x="394" y="90"/>
                    <a:pt x="394" y="131"/>
                  </a:cubicBezTo>
                  <a:cubicBezTo>
                    <a:pt x="394" y="246"/>
                    <a:pt x="394" y="246"/>
                    <a:pt x="394" y="246"/>
                  </a:cubicBezTo>
                  <a:cubicBezTo>
                    <a:pt x="394" y="254"/>
                    <a:pt x="390" y="261"/>
                    <a:pt x="384" y="265"/>
                  </a:cubicBezTo>
                  <a:cubicBezTo>
                    <a:pt x="376" y="270"/>
                    <a:pt x="371" y="279"/>
                    <a:pt x="371" y="289"/>
                  </a:cubicBezTo>
                  <a:cubicBezTo>
                    <a:pt x="371" y="400"/>
                    <a:pt x="371" y="400"/>
                    <a:pt x="371" y="400"/>
                  </a:cubicBezTo>
                  <a:cubicBezTo>
                    <a:pt x="371" y="413"/>
                    <a:pt x="378" y="424"/>
                    <a:pt x="390" y="430"/>
                  </a:cubicBezTo>
                  <a:cubicBezTo>
                    <a:pt x="404" y="437"/>
                    <a:pt x="479" y="475"/>
                    <a:pt x="548" y="531"/>
                  </a:cubicBezTo>
                  <a:cubicBezTo>
                    <a:pt x="554" y="536"/>
                    <a:pt x="557" y="544"/>
                    <a:pt x="557" y="552"/>
                  </a:cubicBezTo>
                  <a:cubicBezTo>
                    <a:pt x="557" y="630"/>
                    <a:pt x="557" y="630"/>
                    <a:pt x="557" y="630"/>
                  </a:cubicBezTo>
                  <a:cubicBezTo>
                    <a:pt x="557" y="646"/>
                    <a:pt x="570" y="659"/>
                    <a:pt x="586" y="659"/>
                  </a:cubicBezTo>
                  <a:cubicBezTo>
                    <a:pt x="602" y="659"/>
                    <a:pt x="615" y="646"/>
                    <a:pt x="615" y="630"/>
                  </a:cubicBezTo>
                  <a:cubicBezTo>
                    <a:pt x="615" y="552"/>
                    <a:pt x="615" y="552"/>
                    <a:pt x="615" y="552"/>
                  </a:cubicBezTo>
                  <a:cubicBezTo>
                    <a:pt x="615" y="527"/>
                    <a:pt x="604" y="503"/>
                    <a:pt x="585" y="487"/>
                  </a:cubicBezTo>
                  <a:cubicBezTo>
                    <a:pt x="524" y="437"/>
                    <a:pt x="459" y="400"/>
                    <a:pt x="429" y="385"/>
                  </a:cubicBezTo>
                  <a:cubicBezTo>
                    <a:pt x="429" y="303"/>
                    <a:pt x="429" y="303"/>
                    <a:pt x="429" y="303"/>
                  </a:cubicBezTo>
                  <a:cubicBezTo>
                    <a:pt x="444" y="288"/>
                    <a:pt x="452" y="267"/>
                    <a:pt x="452" y="246"/>
                  </a:cubicBezTo>
                  <a:cubicBezTo>
                    <a:pt x="452" y="132"/>
                    <a:pt x="452" y="132"/>
                    <a:pt x="452" y="132"/>
                  </a:cubicBezTo>
                  <a:cubicBezTo>
                    <a:pt x="452" y="59"/>
                    <a:pt x="393" y="0"/>
                    <a:pt x="320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22" y="0"/>
                    <a:pt x="163" y="59"/>
                    <a:pt x="163" y="132"/>
                  </a:cubicBezTo>
                  <a:cubicBezTo>
                    <a:pt x="163" y="246"/>
                    <a:pt x="163" y="246"/>
                    <a:pt x="163" y="246"/>
                  </a:cubicBezTo>
                  <a:cubicBezTo>
                    <a:pt x="163" y="267"/>
                    <a:pt x="172" y="288"/>
                    <a:pt x="186" y="302"/>
                  </a:cubicBezTo>
                  <a:cubicBezTo>
                    <a:pt x="186" y="385"/>
                    <a:pt x="186" y="385"/>
                    <a:pt x="186" y="385"/>
                  </a:cubicBezTo>
                  <a:cubicBezTo>
                    <a:pt x="157" y="400"/>
                    <a:pt x="92" y="436"/>
                    <a:pt x="31" y="486"/>
                  </a:cubicBezTo>
                  <a:cubicBezTo>
                    <a:pt x="11" y="502"/>
                    <a:pt x="0" y="526"/>
                    <a:pt x="0" y="552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0" y="646"/>
                    <a:pt x="13" y="659"/>
                    <a:pt x="29" y="659"/>
                  </a:cubicBezTo>
                  <a:cubicBezTo>
                    <a:pt x="45" y="659"/>
                    <a:pt x="58" y="646"/>
                    <a:pt x="58" y="630"/>
                  </a:cubicBezTo>
                  <a:cubicBezTo>
                    <a:pt x="58" y="552"/>
                    <a:pt x="58" y="552"/>
                    <a:pt x="58" y="552"/>
                  </a:cubicBezTo>
                  <a:cubicBezTo>
                    <a:pt x="58" y="544"/>
                    <a:pt x="62" y="536"/>
                    <a:pt x="68" y="531"/>
                  </a:cubicBezTo>
                  <a:cubicBezTo>
                    <a:pt x="137" y="475"/>
                    <a:pt x="211" y="437"/>
                    <a:pt x="225" y="430"/>
                  </a:cubicBezTo>
                  <a:cubicBezTo>
                    <a:pt x="237" y="424"/>
                    <a:pt x="244" y="412"/>
                    <a:pt x="244" y="399"/>
                  </a:cubicBezTo>
                  <a:cubicBezTo>
                    <a:pt x="244" y="289"/>
                    <a:pt x="244" y="289"/>
                    <a:pt x="244" y="289"/>
                  </a:cubicBezTo>
                  <a:cubicBezTo>
                    <a:pt x="244" y="279"/>
                    <a:pt x="240" y="270"/>
                    <a:pt x="232" y="265"/>
                  </a:cubicBezTo>
                  <a:cubicBezTo>
                    <a:pt x="225" y="261"/>
                    <a:pt x="221" y="254"/>
                    <a:pt x="221" y="246"/>
                  </a:cubicBezTo>
                  <a:cubicBezTo>
                    <a:pt x="221" y="131"/>
                    <a:pt x="221" y="131"/>
                    <a:pt x="221" y="131"/>
                  </a:cubicBezTo>
                  <a:cubicBezTo>
                    <a:pt x="221" y="90"/>
                    <a:pt x="254" y="57"/>
                    <a:pt x="295" y="57"/>
                  </a:cubicBezTo>
                  <a:close/>
                  <a:moveTo>
                    <a:pt x="295" y="57"/>
                  </a:moveTo>
                  <a:cubicBezTo>
                    <a:pt x="295" y="57"/>
                    <a:pt x="295" y="57"/>
                    <a:pt x="295" y="5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" name="Freeform 372"/>
            <p:cNvSpPr>
              <a:spLocks noEditPoints="1"/>
            </p:cNvSpPr>
            <p:nvPr/>
          </p:nvSpPr>
          <p:spPr bwMode="auto">
            <a:xfrm>
              <a:off x="14128751" y="6353175"/>
              <a:ext cx="2700338" cy="2862263"/>
            </a:xfrm>
            <a:custGeom>
              <a:avLst/>
              <a:gdLst>
                <a:gd name="T0" fmla="*/ 30 w 616"/>
                <a:gd name="T1" fmla="*/ 486 h 659"/>
                <a:gd name="T2" fmla="*/ 0 w 616"/>
                <a:gd name="T3" fmla="*/ 552 h 659"/>
                <a:gd name="T4" fmla="*/ 0 w 616"/>
                <a:gd name="T5" fmla="*/ 630 h 659"/>
                <a:gd name="T6" fmla="*/ 29 w 616"/>
                <a:gd name="T7" fmla="*/ 659 h 659"/>
                <a:gd name="T8" fmla="*/ 58 w 616"/>
                <a:gd name="T9" fmla="*/ 630 h 659"/>
                <a:gd name="T10" fmla="*/ 58 w 616"/>
                <a:gd name="T11" fmla="*/ 552 h 659"/>
                <a:gd name="T12" fmla="*/ 68 w 616"/>
                <a:gd name="T13" fmla="*/ 531 h 659"/>
                <a:gd name="T14" fmla="*/ 225 w 616"/>
                <a:gd name="T15" fmla="*/ 430 h 659"/>
                <a:gd name="T16" fmla="*/ 244 w 616"/>
                <a:gd name="T17" fmla="*/ 399 h 659"/>
                <a:gd name="T18" fmla="*/ 244 w 616"/>
                <a:gd name="T19" fmla="*/ 289 h 659"/>
                <a:gd name="T20" fmla="*/ 231 w 616"/>
                <a:gd name="T21" fmla="*/ 265 h 659"/>
                <a:gd name="T22" fmla="*/ 221 w 616"/>
                <a:gd name="T23" fmla="*/ 246 h 659"/>
                <a:gd name="T24" fmla="*/ 221 w 616"/>
                <a:gd name="T25" fmla="*/ 131 h 659"/>
                <a:gd name="T26" fmla="*/ 295 w 616"/>
                <a:gd name="T27" fmla="*/ 57 h 659"/>
                <a:gd name="T28" fmla="*/ 320 w 616"/>
                <a:gd name="T29" fmla="*/ 57 h 659"/>
                <a:gd name="T30" fmla="*/ 394 w 616"/>
                <a:gd name="T31" fmla="*/ 131 h 659"/>
                <a:gd name="T32" fmla="*/ 394 w 616"/>
                <a:gd name="T33" fmla="*/ 246 h 659"/>
                <a:gd name="T34" fmla="*/ 384 w 616"/>
                <a:gd name="T35" fmla="*/ 265 h 659"/>
                <a:gd name="T36" fmla="*/ 371 w 616"/>
                <a:gd name="T37" fmla="*/ 289 h 659"/>
                <a:gd name="T38" fmla="*/ 371 w 616"/>
                <a:gd name="T39" fmla="*/ 400 h 659"/>
                <a:gd name="T40" fmla="*/ 390 w 616"/>
                <a:gd name="T41" fmla="*/ 430 h 659"/>
                <a:gd name="T42" fmla="*/ 548 w 616"/>
                <a:gd name="T43" fmla="*/ 531 h 659"/>
                <a:gd name="T44" fmla="*/ 558 w 616"/>
                <a:gd name="T45" fmla="*/ 552 h 659"/>
                <a:gd name="T46" fmla="*/ 558 w 616"/>
                <a:gd name="T47" fmla="*/ 630 h 659"/>
                <a:gd name="T48" fmla="*/ 587 w 616"/>
                <a:gd name="T49" fmla="*/ 659 h 659"/>
                <a:gd name="T50" fmla="*/ 616 w 616"/>
                <a:gd name="T51" fmla="*/ 630 h 659"/>
                <a:gd name="T52" fmla="*/ 616 w 616"/>
                <a:gd name="T53" fmla="*/ 552 h 659"/>
                <a:gd name="T54" fmla="*/ 585 w 616"/>
                <a:gd name="T55" fmla="*/ 487 h 659"/>
                <a:gd name="T56" fmla="*/ 430 w 616"/>
                <a:gd name="T57" fmla="*/ 385 h 659"/>
                <a:gd name="T58" fmla="*/ 430 w 616"/>
                <a:gd name="T59" fmla="*/ 303 h 659"/>
                <a:gd name="T60" fmla="*/ 453 w 616"/>
                <a:gd name="T61" fmla="*/ 246 h 659"/>
                <a:gd name="T62" fmla="*/ 453 w 616"/>
                <a:gd name="T63" fmla="*/ 132 h 659"/>
                <a:gd name="T64" fmla="*/ 320 w 616"/>
                <a:gd name="T65" fmla="*/ 0 h 659"/>
                <a:gd name="T66" fmla="*/ 296 w 616"/>
                <a:gd name="T67" fmla="*/ 0 h 659"/>
                <a:gd name="T68" fmla="*/ 164 w 616"/>
                <a:gd name="T69" fmla="*/ 132 h 659"/>
                <a:gd name="T70" fmla="*/ 164 w 616"/>
                <a:gd name="T71" fmla="*/ 246 h 659"/>
                <a:gd name="T72" fmla="*/ 187 w 616"/>
                <a:gd name="T73" fmla="*/ 302 h 659"/>
                <a:gd name="T74" fmla="*/ 187 w 616"/>
                <a:gd name="T75" fmla="*/ 385 h 659"/>
                <a:gd name="T76" fmla="*/ 30 w 616"/>
                <a:gd name="T77" fmla="*/ 486 h 659"/>
                <a:gd name="T78" fmla="*/ 30 w 616"/>
                <a:gd name="T79" fmla="*/ 486 h 659"/>
                <a:gd name="T80" fmla="*/ 30 w 616"/>
                <a:gd name="T81" fmla="*/ 486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6" h="659">
                  <a:moveTo>
                    <a:pt x="30" y="486"/>
                  </a:moveTo>
                  <a:cubicBezTo>
                    <a:pt x="11" y="502"/>
                    <a:pt x="0" y="526"/>
                    <a:pt x="0" y="552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0" y="646"/>
                    <a:pt x="13" y="659"/>
                    <a:pt x="29" y="659"/>
                  </a:cubicBezTo>
                  <a:cubicBezTo>
                    <a:pt x="45" y="659"/>
                    <a:pt x="58" y="646"/>
                    <a:pt x="58" y="630"/>
                  </a:cubicBezTo>
                  <a:cubicBezTo>
                    <a:pt x="58" y="552"/>
                    <a:pt x="58" y="552"/>
                    <a:pt x="58" y="552"/>
                  </a:cubicBezTo>
                  <a:cubicBezTo>
                    <a:pt x="58" y="544"/>
                    <a:pt x="62" y="536"/>
                    <a:pt x="68" y="531"/>
                  </a:cubicBezTo>
                  <a:cubicBezTo>
                    <a:pt x="136" y="475"/>
                    <a:pt x="211" y="437"/>
                    <a:pt x="225" y="430"/>
                  </a:cubicBezTo>
                  <a:cubicBezTo>
                    <a:pt x="237" y="424"/>
                    <a:pt x="244" y="412"/>
                    <a:pt x="244" y="399"/>
                  </a:cubicBezTo>
                  <a:cubicBezTo>
                    <a:pt x="244" y="289"/>
                    <a:pt x="244" y="289"/>
                    <a:pt x="244" y="289"/>
                  </a:cubicBezTo>
                  <a:cubicBezTo>
                    <a:pt x="244" y="279"/>
                    <a:pt x="239" y="270"/>
                    <a:pt x="231" y="265"/>
                  </a:cubicBezTo>
                  <a:cubicBezTo>
                    <a:pt x="225" y="261"/>
                    <a:pt x="221" y="254"/>
                    <a:pt x="221" y="246"/>
                  </a:cubicBezTo>
                  <a:cubicBezTo>
                    <a:pt x="221" y="131"/>
                    <a:pt x="221" y="131"/>
                    <a:pt x="221" y="131"/>
                  </a:cubicBezTo>
                  <a:cubicBezTo>
                    <a:pt x="221" y="90"/>
                    <a:pt x="254" y="57"/>
                    <a:pt x="295" y="57"/>
                  </a:cubicBezTo>
                  <a:cubicBezTo>
                    <a:pt x="320" y="57"/>
                    <a:pt x="320" y="57"/>
                    <a:pt x="320" y="57"/>
                  </a:cubicBezTo>
                  <a:cubicBezTo>
                    <a:pt x="361" y="57"/>
                    <a:pt x="394" y="90"/>
                    <a:pt x="394" y="131"/>
                  </a:cubicBezTo>
                  <a:cubicBezTo>
                    <a:pt x="394" y="246"/>
                    <a:pt x="394" y="246"/>
                    <a:pt x="394" y="246"/>
                  </a:cubicBezTo>
                  <a:cubicBezTo>
                    <a:pt x="394" y="254"/>
                    <a:pt x="390" y="261"/>
                    <a:pt x="384" y="265"/>
                  </a:cubicBezTo>
                  <a:cubicBezTo>
                    <a:pt x="376" y="270"/>
                    <a:pt x="371" y="279"/>
                    <a:pt x="371" y="289"/>
                  </a:cubicBezTo>
                  <a:cubicBezTo>
                    <a:pt x="371" y="400"/>
                    <a:pt x="371" y="400"/>
                    <a:pt x="371" y="400"/>
                  </a:cubicBezTo>
                  <a:cubicBezTo>
                    <a:pt x="371" y="413"/>
                    <a:pt x="379" y="424"/>
                    <a:pt x="390" y="430"/>
                  </a:cubicBezTo>
                  <a:cubicBezTo>
                    <a:pt x="405" y="437"/>
                    <a:pt x="479" y="475"/>
                    <a:pt x="548" y="531"/>
                  </a:cubicBezTo>
                  <a:cubicBezTo>
                    <a:pt x="554" y="536"/>
                    <a:pt x="558" y="544"/>
                    <a:pt x="558" y="552"/>
                  </a:cubicBezTo>
                  <a:cubicBezTo>
                    <a:pt x="558" y="630"/>
                    <a:pt x="558" y="630"/>
                    <a:pt x="558" y="630"/>
                  </a:cubicBezTo>
                  <a:cubicBezTo>
                    <a:pt x="558" y="646"/>
                    <a:pt x="571" y="659"/>
                    <a:pt x="587" y="659"/>
                  </a:cubicBezTo>
                  <a:cubicBezTo>
                    <a:pt x="603" y="659"/>
                    <a:pt x="616" y="646"/>
                    <a:pt x="616" y="630"/>
                  </a:cubicBezTo>
                  <a:cubicBezTo>
                    <a:pt x="616" y="552"/>
                    <a:pt x="616" y="552"/>
                    <a:pt x="616" y="552"/>
                  </a:cubicBezTo>
                  <a:cubicBezTo>
                    <a:pt x="616" y="527"/>
                    <a:pt x="605" y="503"/>
                    <a:pt x="585" y="487"/>
                  </a:cubicBezTo>
                  <a:cubicBezTo>
                    <a:pt x="524" y="437"/>
                    <a:pt x="459" y="400"/>
                    <a:pt x="430" y="385"/>
                  </a:cubicBezTo>
                  <a:cubicBezTo>
                    <a:pt x="430" y="303"/>
                    <a:pt x="430" y="303"/>
                    <a:pt x="430" y="303"/>
                  </a:cubicBezTo>
                  <a:cubicBezTo>
                    <a:pt x="444" y="288"/>
                    <a:pt x="453" y="267"/>
                    <a:pt x="453" y="246"/>
                  </a:cubicBezTo>
                  <a:cubicBezTo>
                    <a:pt x="453" y="132"/>
                    <a:pt x="453" y="132"/>
                    <a:pt x="453" y="132"/>
                  </a:cubicBezTo>
                  <a:cubicBezTo>
                    <a:pt x="453" y="59"/>
                    <a:pt x="393" y="0"/>
                    <a:pt x="320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23" y="0"/>
                    <a:pt x="164" y="59"/>
                    <a:pt x="164" y="132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4" y="267"/>
                    <a:pt x="172" y="288"/>
                    <a:pt x="187" y="302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57" y="400"/>
                    <a:pt x="92" y="436"/>
                    <a:pt x="30" y="486"/>
                  </a:cubicBezTo>
                  <a:close/>
                  <a:moveTo>
                    <a:pt x="30" y="486"/>
                  </a:moveTo>
                  <a:cubicBezTo>
                    <a:pt x="30" y="486"/>
                    <a:pt x="30" y="486"/>
                    <a:pt x="30" y="48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" name="Group 14"/>
          <p:cNvGrpSpPr>
            <a:grpSpLocks noChangeAspect="1"/>
          </p:cNvGrpSpPr>
          <p:nvPr/>
        </p:nvGrpSpPr>
        <p:grpSpPr>
          <a:xfrm>
            <a:off x="4036618" y="1323652"/>
            <a:ext cx="495206" cy="426720"/>
            <a:chOff x="10353675" y="3441701"/>
            <a:chExt cx="6864350" cy="5915025"/>
          </a:xfrm>
        </p:grpSpPr>
        <p:sp>
          <p:nvSpPr>
            <p:cNvPr id="16" name="Freeform 376"/>
            <p:cNvSpPr>
              <a:spLocks/>
            </p:cNvSpPr>
            <p:nvPr/>
          </p:nvSpPr>
          <p:spPr bwMode="auto">
            <a:xfrm>
              <a:off x="15351125" y="7367588"/>
              <a:ext cx="1739900" cy="1863725"/>
            </a:xfrm>
            <a:custGeom>
              <a:avLst/>
              <a:gdLst>
                <a:gd name="T0" fmla="*/ 397 w 397"/>
                <a:gd name="T1" fmla="*/ 429 h 429"/>
                <a:gd name="T2" fmla="*/ 397 w 397"/>
                <a:gd name="T3" fmla="*/ 373 h 429"/>
                <a:gd name="T4" fmla="*/ 383 w 397"/>
                <a:gd name="T5" fmla="*/ 342 h 429"/>
                <a:gd name="T6" fmla="*/ 266 w 397"/>
                <a:gd name="T7" fmla="*/ 268 h 429"/>
                <a:gd name="T8" fmla="*/ 264 w 397"/>
                <a:gd name="T9" fmla="*/ 265 h 429"/>
                <a:gd name="T10" fmla="*/ 264 w 397"/>
                <a:gd name="T11" fmla="*/ 186 h 429"/>
                <a:gd name="T12" fmla="*/ 281 w 397"/>
                <a:gd name="T13" fmla="*/ 155 h 429"/>
                <a:gd name="T14" fmla="*/ 281 w 397"/>
                <a:gd name="T15" fmla="*/ 74 h 429"/>
                <a:gd name="T16" fmla="*/ 207 w 397"/>
                <a:gd name="T17" fmla="*/ 0 h 429"/>
                <a:gd name="T18" fmla="*/ 190 w 397"/>
                <a:gd name="T19" fmla="*/ 0 h 429"/>
                <a:gd name="T20" fmla="*/ 116 w 397"/>
                <a:gd name="T21" fmla="*/ 74 h 429"/>
                <a:gd name="T22" fmla="*/ 116 w 397"/>
                <a:gd name="T23" fmla="*/ 155 h 429"/>
                <a:gd name="T24" fmla="*/ 133 w 397"/>
                <a:gd name="T25" fmla="*/ 186 h 429"/>
                <a:gd name="T26" fmla="*/ 133 w 397"/>
                <a:gd name="T27" fmla="*/ 265 h 429"/>
                <a:gd name="T28" fmla="*/ 131 w 397"/>
                <a:gd name="T29" fmla="*/ 268 h 429"/>
                <a:gd name="T30" fmla="*/ 15 w 397"/>
                <a:gd name="T31" fmla="*/ 342 h 429"/>
                <a:gd name="T32" fmla="*/ 0 w 397"/>
                <a:gd name="T33" fmla="*/ 373 h 429"/>
                <a:gd name="T34" fmla="*/ 0 w 397"/>
                <a:gd name="T35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429">
                  <a:moveTo>
                    <a:pt x="397" y="429"/>
                  </a:moveTo>
                  <a:cubicBezTo>
                    <a:pt x="397" y="373"/>
                    <a:pt x="397" y="373"/>
                    <a:pt x="397" y="373"/>
                  </a:cubicBezTo>
                  <a:cubicBezTo>
                    <a:pt x="397" y="361"/>
                    <a:pt x="392" y="350"/>
                    <a:pt x="383" y="342"/>
                  </a:cubicBezTo>
                  <a:cubicBezTo>
                    <a:pt x="332" y="301"/>
                    <a:pt x="278" y="273"/>
                    <a:pt x="266" y="268"/>
                  </a:cubicBezTo>
                  <a:cubicBezTo>
                    <a:pt x="265" y="267"/>
                    <a:pt x="264" y="266"/>
                    <a:pt x="264" y="265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74" y="179"/>
                    <a:pt x="281" y="168"/>
                    <a:pt x="281" y="155"/>
                  </a:cubicBezTo>
                  <a:cubicBezTo>
                    <a:pt x="281" y="74"/>
                    <a:pt x="281" y="74"/>
                    <a:pt x="281" y="74"/>
                  </a:cubicBezTo>
                  <a:cubicBezTo>
                    <a:pt x="281" y="33"/>
                    <a:pt x="248" y="0"/>
                    <a:pt x="20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49" y="0"/>
                    <a:pt x="116" y="33"/>
                    <a:pt x="116" y="74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6" y="168"/>
                    <a:pt x="123" y="179"/>
                    <a:pt x="133" y="186"/>
                  </a:cubicBezTo>
                  <a:cubicBezTo>
                    <a:pt x="133" y="265"/>
                    <a:pt x="133" y="265"/>
                    <a:pt x="133" y="265"/>
                  </a:cubicBezTo>
                  <a:cubicBezTo>
                    <a:pt x="133" y="266"/>
                    <a:pt x="132" y="267"/>
                    <a:pt x="131" y="268"/>
                  </a:cubicBezTo>
                  <a:cubicBezTo>
                    <a:pt x="120" y="273"/>
                    <a:pt x="65" y="301"/>
                    <a:pt x="15" y="342"/>
                  </a:cubicBezTo>
                  <a:cubicBezTo>
                    <a:pt x="5" y="350"/>
                    <a:pt x="0" y="361"/>
                    <a:pt x="0" y="373"/>
                  </a:cubicBezTo>
                  <a:cubicBezTo>
                    <a:pt x="0" y="429"/>
                    <a:pt x="0" y="429"/>
                    <a:pt x="0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" name="Freeform 377"/>
            <p:cNvSpPr>
              <a:spLocks/>
            </p:cNvSpPr>
            <p:nvPr/>
          </p:nvSpPr>
          <p:spPr bwMode="auto">
            <a:xfrm>
              <a:off x="12912725" y="7367588"/>
              <a:ext cx="1741488" cy="1863725"/>
            </a:xfrm>
            <a:custGeom>
              <a:avLst/>
              <a:gdLst>
                <a:gd name="T0" fmla="*/ 397 w 397"/>
                <a:gd name="T1" fmla="*/ 429 h 429"/>
                <a:gd name="T2" fmla="*/ 397 w 397"/>
                <a:gd name="T3" fmla="*/ 373 h 429"/>
                <a:gd name="T4" fmla="*/ 382 w 397"/>
                <a:gd name="T5" fmla="*/ 342 h 429"/>
                <a:gd name="T6" fmla="*/ 266 w 397"/>
                <a:gd name="T7" fmla="*/ 268 h 429"/>
                <a:gd name="T8" fmla="*/ 264 w 397"/>
                <a:gd name="T9" fmla="*/ 265 h 429"/>
                <a:gd name="T10" fmla="*/ 264 w 397"/>
                <a:gd name="T11" fmla="*/ 186 h 429"/>
                <a:gd name="T12" fmla="*/ 281 w 397"/>
                <a:gd name="T13" fmla="*/ 155 h 429"/>
                <a:gd name="T14" fmla="*/ 281 w 397"/>
                <a:gd name="T15" fmla="*/ 74 h 429"/>
                <a:gd name="T16" fmla="*/ 207 w 397"/>
                <a:gd name="T17" fmla="*/ 0 h 429"/>
                <a:gd name="T18" fmla="*/ 189 w 397"/>
                <a:gd name="T19" fmla="*/ 0 h 429"/>
                <a:gd name="T20" fmla="*/ 116 w 397"/>
                <a:gd name="T21" fmla="*/ 74 h 429"/>
                <a:gd name="T22" fmla="*/ 116 w 397"/>
                <a:gd name="T23" fmla="*/ 155 h 429"/>
                <a:gd name="T24" fmla="*/ 132 w 397"/>
                <a:gd name="T25" fmla="*/ 186 h 429"/>
                <a:gd name="T26" fmla="*/ 132 w 397"/>
                <a:gd name="T27" fmla="*/ 265 h 429"/>
                <a:gd name="T28" fmla="*/ 130 w 397"/>
                <a:gd name="T29" fmla="*/ 268 h 429"/>
                <a:gd name="T30" fmla="*/ 14 w 397"/>
                <a:gd name="T31" fmla="*/ 342 h 429"/>
                <a:gd name="T32" fmla="*/ 0 w 397"/>
                <a:gd name="T33" fmla="*/ 373 h 429"/>
                <a:gd name="T34" fmla="*/ 0 w 397"/>
                <a:gd name="T35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429">
                  <a:moveTo>
                    <a:pt x="397" y="429"/>
                  </a:moveTo>
                  <a:cubicBezTo>
                    <a:pt x="397" y="373"/>
                    <a:pt x="397" y="373"/>
                    <a:pt x="397" y="373"/>
                  </a:cubicBezTo>
                  <a:cubicBezTo>
                    <a:pt x="397" y="361"/>
                    <a:pt x="392" y="350"/>
                    <a:pt x="382" y="342"/>
                  </a:cubicBezTo>
                  <a:cubicBezTo>
                    <a:pt x="332" y="301"/>
                    <a:pt x="277" y="273"/>
                    <a:pt x="266" y="268"/>
                  </a:cubicBezTo>
                  <a:cubicBezTo>
                    <a:pt x="265" y="267"/>
                    <a:pt x="264" y="266"/>
                    <a:pt x="264" y="265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74" y="179"/>
                    <a:pt x="281" y="168"/>
                    <a:pt x="281" y="155"/>
                  </a:cubicBezTo>
                  <a:cubicBezTo>
                    <a:pt x="281" y="74"/>
                    <a:pt x="281" y="74"/>
                    <a:pt x="281" y="74"/>
                  </a:cubicBezTo>
                  <a:cubicBezTo>
                    <a:pt x="281" y="33"/>
                    <a:pt x="248" y="0"/>
                    <a:pt x="20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49" y="0"/>
                    <a:pt x="116" y="33"/>
                    <a:pt x="116" y="74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6" y="168"/>
                    <a:pt x="122" y="179"/>
                    <a:pt x="132" y="186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2" y="266"/>
                    <a:pt x="132" y="267"/>
                    <a:pt x="130" y="268"/>
                  </a:cubicBezTo>
                  <a:cubicBezTo>
                    <a:pt x="119" y="273"/>
                    <a:pt x="65" y="301"/>
                    <a:pt x="14" y="342"/>
                  </a:cubicBezTo>
                  <a:cubicBezTo>
                    <a:pt x="5" y="350"/>
                    <a:pt x="0" y="361"/>
                    <a:pt x="0" y="373"/>
                  </a:cubicBezTo>
                  <a:cubicBezTo>
                    <a:pt x="0" y="429"/>
                    <a:pt x="0" y="429"/>
                    <a:pt x="0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" name="Freeform 378"/>
            <p:cNvSpPr>
              <a:spLocks/>
            </p:cNvSpPr>
            <p:nvPr/>
          </p:nvSpPr>
          <p:spPr bwMode="auto">
            <a:xfrm>
              <a:off x="10480675" y="7367588"/>
              <a:ext cx="1717675" cy="1841500"/>
            </a:xfrm>
            <a:custGeom>
              <a:avLst/>
              <a:gdLst>
                <a:gd name="T0" fmla="*/ 392 w 392"/>
                <a:gd name="T1" fmla="*/ 424 h 424"/>
                <a:gd name="T2" fmla="*/ 392 w 392"/>
                <a:gd name="T3" fmla="*/ 368 h 424"/>
                <a:gd name="T4" fmla="*/ 378 w 392"/>
                <a:gd name="T5" fmla="*/ 338 h 424"/>
                <a:gd name="T6" fmla="*/ 263 w 392"/>
                <a:gd name="T7" fmla="*/ 265 h 424"/>
                <a:gd name="T8" fmla="*/ 262 w 392"/>
                <a:gd name="T9" fmla="*/ 261 h 424"/>
                <a:gd name="T10" fmla="*/ 262 w 392"/>
                <a:gd name="T11" fmla="*/ 184 h 424"/>
                <a:gd name="T12" fmla="*/ 278 w 392"/>
                <a:gd name="T13" fmla="*/ 153 h 424"/>
                <a:gd name="T14" fmla="*/ 278 w 392"/>
                <a:gd name="T15" fmla="*/ 73 h 424"/>
                <a:gd name="T16" fmla="*/ 205 w 392"/>
                <a:gd name="T17" fmla="*/ 0 h 424"/>
                <a:gd name="T18" fmla="*/ 188 w 392"/>
                <a:gd name="T19" fmla="*/ 0 h 424"/>
                <a:gd name="T20" fmla="*/ 115 w 392"/>
                <a:gd name="T21" fmla="*/ 73 h 424"/>
                <a:gd name="T22" fmla="*/ 115 w 392"/>
                <a:gd name="T23" fmla="*/ 153 h 424"/>
                <a:gd name="T24" fmla="*/ 131 w 392"/>
                <a:gd name="T25" fmla="*/ 184 h 424"/>
                <a:gd name="T26" fmla="*/ 131 w 392"/>
                <a:gd name="T27" fmla="*/ 261 h 424"/>
                <a:gd name="T28" fmla="*/ 129 w 392"/>
                <a:gd name="T29" fmla="*/ 265 h 424"/>
                <a:gd name="T30" fmla="*/ 15 w 392"/>
                <a:gd name="T31" fmla="*/ 338 h 424"/>
                <a:gd name="T32" fmla="*/ 0 w 392"/>
                <a:gd name="T33" fmla="*/ 368 h 424"/>
                <a:gd name="T34" fmla="*/ 0 w 392"/>
                <a:gd name="T35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2" h="424">
                  <a:moveTo>
                    <a:pt x="392" y="424"/>
                  </a:moveTo>
                  <a:cubicBezTo>
                    <a:pt x="392" y="368"/>
                    <a:pt x="392" y="368"/>
                    <a:pt x="392" y="368"/>
                  </a:cubicBezTo>
                  <a:cubicBezTo>
                    <a:pt x="392" y="357"/>
                    <a:pt x="387" y="346"/>
                    <a:pt x="378" y="338"/>
                  </a:cubicBezTo>
                  <a:cubicBezTo>
                    <a:pt x="328" y="297"/>
                    <a:pt x="275" y="270"/>
                    <a:pt x="263" y="265"/>
                  </a:cubicBezTo>
                  <a:cubicBezTo>
                    <a:pt x="262" y="264"/>
                    <a:pt x="262" y="263"/>
                    <a:pt x="262" y="261"/>
                  </a:cubicBezTo>
                  <a:cubicBezTo>
                    <a:pt x="262" y="184"/>
                    <a:pt x="262" y="184"/>
                    <a:pt x="262" y="184"/>
                  </a:cubicBezTo>
                  <a:cubicBezTo>
                    <a:pt x="271" y="177"/>
                    <a:pt x="278" y="166"/>
                    <a:pt x="278" y="153"/>
                  </a:cubicBezTo>
                  <a:cubicBezTo>
                    <a:pt x="278" y="73"/>
                    <a:pt x="278" y="73"/>
                    <a:pt x="278" y="73"/>
                  </a:cubicBezTo>
                  <a:cubicBezTo>
                    <a:pt x="278" y="33"/>
                    <a:pt x="245" y="0"/>
                    <a:pt x="20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48" y="0"/>
                    <a:pt x="115" y="33"/>
                    <a:pt x="115" y="73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15" y="166"/>
                    <a:pt x="121" y="177"/>
                    <a:pt x="131" y="184"/>
                  </a:cubicBezTo>
                  <a:cubicBezTo>
                    <a:pt x="131" y="261"/>
                    <a:pt x="131" y="261"/>
                    <a:pt x="131" y="261"/>
                  </a:cubicBezTo>
                  <a:cubicBezTo>
                    <a:pt x="131" y="263"/>
                    <a:pt x="131" y="264"/>
                    <a:pt x="129" y="265"/>
                  </a:cubicBezTo>
                  <a:cubicBezTo>
                    <a:pt x="119" y="270"/>
                    <a:pt x="64" y="297"/>
                    <a:pt x="15" y="338"/>
                  </a:cubicBezTo>
                  <a:cubicBezTo>
                    <a:pt x="6" y="346"/>
                    <a:pt x="0" y="357"/>
                    <a:pt x="0" y="368"/>
                  </a:cubicBezTo>
                  <a:cubicBezTo>
                    <a:pt x="0" y="424"/>
                    <a:pt x="0" y="424"/>
                    <a:pt x="0" y="4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" name="Freeform 379"/>
            <p:cNvSpPr>
              <a:spLocks noEditPoints="1"/>
            </p:cNvSpPr>
            <p:nvPr/>
          </p:nvSpPr>
          <p:spPr bwMode="auto">
            <a:xfrm>
              <a:off x="12673013" y="3441701"/>
              <a:ext cx="2235200" cy="2371725"/>
            </a:xfrm>
            <a:custGeom>
              <a:avLst/>
              <a:gdLst>
                <a:gd name="T0" fmla="*/ 481 w 510"/>
                <a:gd name="T1" fmla="*/ 546 h 546"/>
                <a:gd name="T2" fmla="*/ 510 w 510"/>
                <a:gd name="T3" fmla="*/ 517 h 546"/>
                <a:gd name="T4" fmla="*/ 510 w 510"/>
                <a:gd name="T5" fmla="*/ 453 h 546"/>
                <a:gd name="T6" fmla="*/ 483 w 510"/>
                <a:gd name="T7" fmla="*/ 396 h 546"/>
                <a:gd name="T8" fmla="*/ 359 w 510"/>
                <a:gd name="T9" fmla="*/ 315 h 546"/>
                <a:gd name="T10" fmla="*/ 359 w 510"/>
                <a:gd name="T11" fmla="*/ 253 h 546"/>
                <a:gd name="T12" fmla="*/ 378 w 510"/>
                <a:gd name="T13" fmla="*/ 205 h 546"/>
                <a:gd name="T14" fmla="*/ 378 w 510"/>
                <a:gd name="T15" fmla="*/ 113 h 546"/>
                <a:gd name="T16" fmla="*/ 265 w 510"/>
                <a:gd name="T17" fmla="*/ 0 h 546"/>
                <a:gd name="T18" fmla="*/ 245 w 510"/>
                <a:gd name="T19" fmla="*/ 0 h 546"/>
                <a:gd name="T20" fmla="*/ 132 w 510"/>
                <a:gd name="T21" fmla="*/ 113 h 546"/>
                <a:gd name="T22" fmla="*/ 132 w 510"/>
                <a:gd name="T23" fmla="*/ 205 h 546"/>
                <a:gd name="T24" fmla="*/ 151 w 510"/>
                <a:gd name="T25" fmla="*/ 253 h 546"/>
                <a:gd name="T26" fmla="*/ 151 w 510"/>
                <a:gd name="T27" fmla="*/ 315 h 546"/>
                <a:gd name="T28" fmla="*/ 27 w 510"/>
                <a:gd name="T29" fmla="*/ 396 h 546"/>
                <a:gd name="T30" fmla="*/ 0 w 510"/>
                <a:gd name="T31" fmla="*/ 453 h 546"/>
                <a:gd name="T32" fmla="*/ 0 w 510"/>
                <a:gd name="T33" fmla="*/ 517 h 546"/>
                <a:gd name="T34" fmla="*/ 29 w 510"/>
                <a:gd name="T35" fmla="*/ 546 h 546"/>
                <a:gd name="T36" fmla="*/ 59 w 510"/>
                <a:gd name="T37" fmla="*/ 517 h 546"/>
                <a:gd name="T38" fmla="*/ 59 w 510"/>
                <a:gd name="T39" fmla="*/ 453 h 546"/>
                <a:gd name="T40" fmla="*/ 64 w 510"/>
                <a:gd name="T41" fmla="*/ 441 h 546"/>
                <a:gd name="T42" fmla="*/ 191 w 510"/>
                <a:gd name="T43" fmla="*/ 360 h 546"/>
                <a:gd name="T44" fmla="*/ 209 w 510"/>
                <a:gd name="T45" fmla="*/ 330 h 546"/>
                <a:gd name="T46" fmla="*/ 209 w 510"/>
                <a:gd name="T47" fmla="*/ 240 h 546"/>
                <a:gd name="T48" fmla="*/ 196 w 510"/>
                <a:gd name="T49" fmla="*/ 216 h 546"/>
                <a:gd name="T50" fmla="*/ 191 w 510"/>
                <a:gd name="T51" fmla="*/ 206 h 546"/>
                <a:gd name="T52" fmla="*/ 191 w 510"/>
                <a:gd name="T53" fmla="*/ 113 h 546"/>
                <a:gd name="T54" fmla="*/ 245 w 510"/>
                <a:gd name="T55" fmla="*/ 59 h 546"/>
                <a:gd name="T56" fmla="*/ 265 w 510"/>
                <a:gd name="T57" fmla="*/ 59 h 546"/>
                <a:gd name="T58" fmla="*/ 319 w 510"/>
                <a:gd name="T59" fmla="*/ 113 h 546"/>
                <a:gd name="T60" fmla="*/ 319 w 510"/>
                <a:gd name="T61" fmla="*/ 206 h 546"/>
                <a:gd name="T62" fmla="*/ 314 w 510"/>
                <a:gd name="T63" fmla="*/ 216 h 546"/>
                <a:gd name="T64" fmla="*/ 301 w 510"/>
                <a:gd name="T65" fmla="*/ 240 h 546"/>
                <a:gd name="T66" fmla="*/ 301 w 510"/>
                <a:gd name="T67" fmla="*/ 330 h 546"/>
                <a:gd name="T68" fmla="*/ 319 w 510"/>
                <a:gd name="T69" fmla="*/ 360 h 546"/>
                <a:gd name="T70" fmla="*/ 446 w 510"/>
                <a:gd name="T71" fmla="*/ 441 h 546"/>
                <a:gd name="T72" fmla="*/ 451 w 510"/>
                <a:gd name="T73" fmla="*/ 453 h 546"/>
                <a:gd name="T74" fmla="*/ 451 w 510"/>
                <a:gd name="T75" fmla="*/ 517 h 546"/>
                <a:gd name="T76" fmla="*/ 481 w 510"/>
                <a:gd name="T77" fmla="*/ 546 h 546"/>
                <a:gd name="T78" fmla="*/ 481 w 510"/>
                <a:gd name="T79" fmla="*/ 546 h 546"/>
                <a:gd name="T80" fmla="*/ 481 w 510"/>
                <a:gd name="T81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0" h="546">
                  <a:moveTo>
                    <a:pt x="481" y="546"/>
                  </a:moveTo>
                  <a:cubicBezTo>
                    <a:pt x="497" y="546"/>
                    <a:pt x="510" y="533"/>
                    <a:pt x="510" y="517"/>
                  </a:cubicBezTo>
                  <a:cubicBezTo>
                    <a:pt x="510" y="453"/>
                    <a:pt x="510" y="453"/>
                    <a:pt x="510" y="453"/>
                  </a:cubicBezTo>
                  <a:cubicBezTo>
                    <a:pt x="510" y="431"/>
                    <a:pt x="500" y="410"/>
                    <a:pt x="483" y="396"/>
                  </a:cubicBezTo>
                  <a:cubicBezTo>
                    <a:pt x="435" y="357"/>
                    <a:pt x="384" y="328"/>
                    <a:pt x="359" y="315"/>
                  </a:cubicBezTo>
                  <a:cubicBezTo>
                    <a:pt x="359" y="253"/>
                    <a:pt x="359" y="253"/>
                    <a:pt x="359" y="253"/>
                  </a:cubicBezTo>
                  <a:cubicBezTo>
                    <a:pt x="371" y="241"/>
                    <a:pt x="378" y="223"/>
                    <a:pt x="378" y="205"/>
                  </a:cubicBezTo>
                  <a:cubicBezTo>
                    <a:pt x="378" y="113"/>
                    <a:pt x="378" y="113"/>
                    <a:pt x="378" y="113"/>
                  </a:cubicBezTo>
                  <a:cubicBezTo>
                    <a:pt x="378" y="51"/>
                    <a:pt x="327" y="0"/>
                    <a:pt x="26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183" y="0"/>
                    <a:pt x="132" y="51"/>
                    <a:pt x="132" y="113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23"/>
                    <a:pt x="139" y="240"/>
                    <a:pt x="151" y="253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6" y="328"/>
                    <a:pt x="75" y="356"/>
                    <a:pt x="27" y="396"/>
                  </a:cubicBezTo>
                  <a:cubicBezTo>
                    <a:pt x="10" y="410"/>
                    <a:pt x="0" y="431"/>
                    <a:pt x="0" y="453"/>
                  </a:cubicBezTo>
                  <a:cubicBezTo>
                    <a:pt x="0" y="517"/>
                    <a:pt x="0" y="517"/>
                    <a:pt x="0" y="517"/>
                  </a:cubicBezTo>
                  <a:cubicBezTo>
                    <a:pt x="0" y="533"/>
                    <a:pt x="13" y="546"/>
                    <a:pt x="29" y="546"/>
                  </a:cubicBezTo>
                  <a:cubicBezTo>
                    <a:pt x="45" y="546"/>
                    <a:pt x="59" y="533"/>
                    <a:pt x="59" y="517"/>
                  </a:cubicBezTo>
                  <a:cubicBezTo>
                    <a:pt x="59" y="453"/>
                    <a:pt x="59" y="453"/>
                    <a:pt x="59" y="453"/>
                  </a:cubicBezTo>
                  <a:cubicBezTo>
                    <a:pt x="59" y="448"/>
                    <a:pt x="61" y="444"/>
                    <a:pt x="64" y="441"/>
                  </a:cubicBezTo>
                  <a:cubicBezTo>
                    <a:pt x="119" y="395"/>
                    <a:pt x="179" y="365"/>
                    <a:pt x="191" y="360"/>
                  </a:cubicBezTo>
                  <a:cubicBezTo>
                    <a:pt x="202" y="354"/>
                    <a:pt x="209" y="342"/>
                    <a:pt x="209" y="33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9" y="231"/>
                    <a:pt x="204" y="221"/>
                    <a:pt x="196" y="216"/>
                  </a:cubicBezTo>
                  <a:cubicBezTo>
                    <a:pt x="193" y="214"/>
                    <a:pt x="191" y="210"/>
                    <a:pt x="191" y="206"/>
                  </a:cubicBezTo>
                  <a:cubicBezTo>
                    <a:pt x="191" y="113"/>
                    <a:pt x="191" y="113"/>
                    <a:pt x="191" y="113"/>
                  </a:cubicBezTo>
                  <a:cubicBezTo>
                    <a:pt x="191" y="83"/>
                    <a:pt x="215" y="59"/>
                    <a:pt x="245" y="59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95" y="59"/>
                    <a:pt x="319" y="83"/>
                    <a:pt x="319" y="113"/>
                  </a:cubicBezTo>
                  <a:cubicBezTo>
                    <a:pt x="319" y="206"/>
                    <a:pt x="319" y="206"/>
                    <a:pt x="319" y="206"/>
                  </a:cubicBezTo>
                  <a:cubicBezTo>
                    <a:pt x="319" y="210"/>
                    <a:pt x="317" y="214"/>
                    <a:pt x="314" y="216"/>
                  </a:cubicBezTo>
                  <a:cubicBezTo>
                    <a:pt x="306" y="222"/>
                    <a:pt x="301" y="231"/>
                    <a:pt x="301" y="240"/>
                  </a:cubicBezTo>
                  <a:cubicBezTo>
                    <a:pt x="301" y="330"/>
                    <a:pt x="301" y="330"/>
                    <a:pt x="301" y="330"/>
                  </a:cubicBezTo>
                  <a:cubicBezTo>
                    <a:pt x="301" y="342"/>
                    <a:pt x="308" y="354"/>
                    <a:pt x="319" y="360"/>
                  </a:cubicBezTo>
                  <a:cubicBezTo>
                    <a:pt x="331" y="365"/>
                    <a:pt x="391" y="396"/>
                    <a:pt x="446" y="441"/>
                  </a:cubicBezTo>
                  <a:cubicBezTo>
                    <a:pt x="449" y="444"/>
                    <a:pt x="451" y="448"/>
                    <a:pt x="451" y="453"/>
                  </a:cubicBezTo>
                  <a:cubicBezTo>
                    <a:pt x="451" y="517"/>
                    <a:pt x="451" y="517"/>
                    <a:pt x="451" y="517"/>
                  </a:cubicBezTo>
                  <a:cubicBezTo>
                    <a:pt x="452" y="533"/>
                    <a:pt x="465" y="546"/>
                    <a:pt x="481" y="546"/>
                  </a:cubicBezTo>
                  <a:close/>
                  <a:moveTo>
                    <a:pt x="481" y="546"/>
                  </a:moveTo>
                  <a:cubicBezTo>
                    <a:pt x="481" y="546"/>
                    <a:pt x="481" y="546"/>
                    <a:pt x="481" y="5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Freeform 380"/>
            <p:cNvSpPr>
              <a:spLocks noEditPoints="1"/>
            </p:cNvSpPr>
            <p:nvPr/>
          </p:nvSpPr>
          <p:spPr bwMode="auto">
            <a:xfrm>
              <a:off x="11222038" y="5765801"/>
              <a:ext cx="5127625" cy="1276350"/>
            </a:xfrm>
            <a:custGeom>
              <a:avLst/>
              <a:gdLst>
                <a:gd name="T0" fmla="*/ 557 w 1170"/>
                <a:gd name="T1" fmla="*/ 265 h 294"/>
                <a:gd name="T2" fmla="*/ 586 w 1170"/>
                <a:gd name="T3" fmla="*/ 294 h 294"/>
                <a:gd name="T4" fmla="*/ 615 w 1170"/>
                <a:gd name="T5" fmla="*/ 265 h 294"/>
                <a:gd name="T6" fmla="*/ 615 w 1170"/>
                <a:gd name="T7" fmla="*/ 176 h 294"/>
                <a:gd name="T8" fmla="*/ 1112 w 1170"/>
                <a:gd name="T9" fmla="*/ 176 h 294"/>
                <a:gd name="T10" fmla="*/ 1112 w 1170"/>
                <a:gd name="T11" fmla="*/ 265 h 294"/>
                <a:gd name="T12" fmla="*/ 1141 w 1170"/>
                <a:gd name="T13" fmla="*/ 294 h 294"/>
                <a:gd name="T14" fmla="*/ 1170 w 1170"/>
                <a:gd name="T15" fmla="*/ 265 h 294"/>
                <a:gd name="T16" fmla="*/ 1170 w 1170"/>
                <a:gd name="T17" fmla="*/ 147 h 294"/>
                <a:gd name="T18" fmla="*/ 1141 w 1170"/>
                <a:gd name="T19" fmla="*/ 118 h 294"/>
                <a:gd name="T20" fmla="*/ 615 w 1170"/>
                <a:gd name="T21" fmla="*/ 118 h 294"/>
                <a:gd name="T22" fmla="*/ 615 w 1170"/>
                <a:gd name="T23" fmla="*/ 29 h 294"/>
                <a:gd name="T24" fmla="*/ 586 w 1170"/>
                <a:gd name="T25" fmla="*/ 0 h 294"/>
                <a:gd name="T26" fmla="*/ 557 w 1170"/>
                <a:gd name="T27" fmla="*/ 29 h 294"/>
                <a:gd name="T28" fmla="*/ 557 w 1170"/>
                <a:gd name="T29" fmla="*/ 118 h 294"/>
                <a:gd name="T30" fmla="*/ 30 w 1170"/>
                <a:gd name="T31" fmla="*/ 118 h 294"/>
                <a:gd name="T32" fmla="*/ 0 w 1170"/>
                <a:gd name="T33" fmla="*/ 147 h 294"/>
                <a:gd name="T34" fmla="*/ 0 w 1170"/>
                <a:gd name="T35" fmla="*/ 265 h 294"/>
                <a:gd name="T36" fmla="*/ 30 w 1170"/>
                <a:gd name="T37" fmla="*/ 294 h 294"/>
                <a:gd name="T38" fmla="*/ 59 w 1170"/>
                <a:gd name="T39" fmla="*/ 265 h 294"/>
                <a:gd name="T40" fmla="*/ 59 w 1170"/>
                <a:gd name="T41" fmla="*/ 176 h 294"/>
                <a:gd name="T42" fmla="*/ 557 w 1170"/>
                <a:gd name="T43" fmla="*/ 176 h 294"/>
                <a:gd name="T44" fmla="*/ 557 w 1170"/>
                <a:gd name="T45" fmla="*/ 265 h 294"/>
                <a:gd name="T46" fmla="*/ 557 w 1170"/>
                <a:gd name="T47" fmla="*/ 265 h 294"/>
                <a:gd name="T48" fmla="*/ 557 w 1170"/>
                <a:gd name="T49" fmla="*/ 2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0" h="294">
                  <a:moveTo>
                    <a:pt x="557" y="265"/>
                  </a:moveTo>
                  <a:cubicBezTo>
                    <a:pt x="557" y="281"/>
                    <a:pt x="570" y="294"/>
                    <a:pt x="586" y="294"/>
                  </a:cubicBezTo>
                  <a:cubicBezTo>
                    <a:pt x="602" y="294"/>
                    <a:pt x="615" y="281"/>
                    <a:pt x="615" y="265"/>
                  </a:cubicBezTo>
                  <a:cubicBezTo>
                    <a:pt x="615" y="176"/>
                    <a:pt x="615" y="176"/>
                    <a:pt x="615" y="176"/>
                  </a:cubicBezTo>
                  <a:cubicBezTo>
                    <a:pt x="1112" y="176"/>
                    <a:pt x="1112" y="176"/>
                    <a:pt x="1112" y="176"/>
                  </a:cubicBezTo>
                  <a:cubicBezTo>
                    <a:pt x="1112" y="265"/>
                    <a:pt x="1112" y="265"/>
                    <a:pt x="1112" y="265"/>
                  </a:cubicBezTo>
                  <a:cubicBezTo>
                    <a:pt x="1112" y="281"/>
                    <a:pt x="1125" y="294"/>
                    <a:pt x="1141" y="294"/>
                  </a:cubicBezTo>
                  <a:cubicBezTo>
                    <a:pt x="1157" y="294"/>
                    <a:pt x="1170" y="281"/>
                    <a:pt x="1170" y="265"/>
                  </a:cubicBezTo>
                  <a:cubicBezTo>
                    <a:pt x="1170" y="147"/>
                    <a:pt x="1170" y="147"/>
                    <a:pt x="1170" y="147"/>
                  </a:cubicBezTo>
                  <a:cubicBezTo>
                    <a:pt x="1170" y="131"/>
                    <a:pt x="1157" y="118"/>
                    <a:pt x="1141" y="118"/>
                  </a:cubicBezTo>
                  <a:cubicBezTo>
                    <a:pt x="615" y="118"/>
                    <a:pt x="615" y="118"/>
                    <a:pt x="615" y="118"/>
                  </a:cubicBezTo>
                  <a:cubicBezTo>
                    <a:pt x="615" y="29"/>
                    <a:pt x="615" y="29"/>
                    <a:pt x="615" y="29"/>
                  </a:cubicBezTo>
                  <a:cubicBezTo>
                    <a:pt x="615" y="13"/>
                    <a:pt x="602" y="0"/>
                    <a:pt x="586" y="0"/>
                  </a:cubicBezTo>
                  <a:cubicBezTo>
                    <a:pt x="570" y="0"/>
                    <a:pt x="557" y="13"/>
                    <a:pt x="557" y="29"/>
                  </a:cubicBezTo>
                  <a:cubicBezTo>
                    <a:pt x="557" y="118"/>
                    <a:pt x="557" y="118"/>
                    <a:pt x="557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14" y="118"/>
                    <a:pt x="0" y="131"/>
                    <a:pt x="0" y="147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81"/>
                    <a:pt x="14" y="294"/>
                    <a:pt x="30" y="294"/>
                  </a:cubicBezTo>
                  <a:cubicBezTo>
                    <a:pt x="46" y="294"/>
                    <a:pt x="59" y="281"/>
                    <a:pt x="59" y="265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57" y="176"/>
                    <a:pt x="557" y="176"/>
                    <a:pt x="557" y="176"/>
                  </a:cubicBezTo>
                  <a:lnTo>
                    <a:pt x="557" y="265"/>
                  </a:lnTo>
                  <a:close/>
                  <a:moveTo>
                    <a:pt x="557" y="265"/>
                  </a:moveTo>
                  <a:cubicBezTo>
                    <a:pt x="557" y="265"/>
                    <a:pt x="557" y="265"/>
                    <a:pt x="557" y="26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" name="Freeform 381"/>
            <p:cNvSpPr>
              <a:spLocks noEditPoints="1"/>
            </p:cNvSpPr>
            <p:nvPr/>
          </p:nvSpPr>
          <p:spPr bwMode="auto">
            <a:xfrm>
              <a:off x="15224125" y="7242176"/>
              <a:ext cx="1993900" cy="2114550"/>
            </a:xfrm>
            <a:custGeom>
              <a:avLst/>
              <a:gdLst>
                <a:gd name="T0" fmla="*/ 339 w 455"/>
                <a:gd name="T1" fmla="*/ 184 h 487"/>
                <a:gd name="T2" fmla="*/ 339 w 455"/>
                <a:gd name="T3" fmla="*/ 103 h 487"/>
                <a:gd name="T4" fmla="*/ 236 w 455"/>
                <a:gd name="T5" fmla="*/ 0 h 487"/>
                <a:gd name="T6" fmla="*/ 219 w 455"/>
                <a:gd name="T7" fmla="*/ 0 h 487"/>
                <a:gd name="T8" fmla="*/ 116 w 455"/>
                <a:gd name="T9" fmla="*/ 103 h 487"/>
                <a:gd name="T10" fmla="*/ 116 w 455"/>
                <a:gd name="T11" fmla="*/ 184 h 487"/>
                <a:gd name="T12" fmla="*/ 133 w 455"/>
                <a:gd name="T13" fmla="*/ 228 h 487"/>
                <a:gd name="T14" fmla="*/ 133 w 455"/>
                <a:gd name="T15" fmla="*/ 278 h 487"/>
                <a:gd name="T16" fmla="*/ 25 w 455"/>
                <a:gd name="T17" fmla="*/ 349 h 487"/>
                <a:gd name="T18" fmla="*/ 0 w 455"/>
                <a:gd name="T19" fmla="*/ 402 h 487"/>
                <a:gd name="T20" fmla="*/ 0 w 455"/>
                <a:gd name="T21" fmla="*/ 458 h 487"/>
                <a:gd name="T22" fmla="*/ 29 w 455"/>
                <a:gd name="T23" fmla="*/ 487 h 487"/>
                <a:gd name="T24" fmla="*/ 58 w 455"/>
                <a:gd name="T25" fmla="*/ 458 h 487"/>
                <a:gd name="T26" fmla="*/ 58 w 455"/>
                <a:gd name="T27" fmla="*/ 402 h 487"/>
                <a:gd name="T28" fmla="*/ 62 w 455"/>
                <a:gd name="T29" fmla="*/ 394 h 487"/>
                <a:gd name="T30" fmla="*/ 173 w 455"/>
                <a:gd name="T31" fmla="*/ 323 h 487"/>
                <a:gd name="T32" fmla="*/ 191 w 455"/>
                <a:gd name="T33" fmla="*/ 294 h 487"/>
                <a:gd name="T34" fmla="*/ 191 w 455"/>
                <a:gd name="T35" fmla="*/ 215 h 487"/>
                <a:gd name="T36" fmla="*/ 178 w 455"/>
                <a:gd name="T37" fmla="*/ 191 h 487"/>
                <a:gd name="T38" fmla="*/ 174 w 455"/>
                <a:gd name="T39" fmla="*/ 185 h 487"/>
                <a:gd name="T40" fmla="*/ 174 w 455"/>
                <a:gd name="T41" fmla="*/ 103 h 487"/>
                <a:gd name="T42" fmla="*/ 219 w 455"/>
                <a:gd name="T43" fmla="*/ 58 h 487"/>
                <a:gd name="T44" fmla="*/ 237 w 455"/>
                <a:gd name="T45" fmla="*/ 58 h 487"/>
                <a:gd name="T46" fmla="*/ 281 w 455"/>
                <a:gd name="T47" fmla="*/ 103 h 487"/>
                <a:gd name="T48" fmla="*/ 281 w 455"/>
                <a:gd name="T49" fmla="*/ 185 h 487"/>
                <a:gd name="T50" fmla="*/ 277 w 455"/>
                <a:gd name="T51" fmla="*/ 191 h 487"/>
                <a:gd name="T52" fmla="*/ 265 w 455"/>
                <a:gd name="T53" fmla="*/ 215 h 487"/>
                <a:gd name="T54" fmla="*/ 265 w 455"/>
                <a:gd name="T55" fmla="*/ 294 h 487"/>
                <a:gd name="T56" fmla="*/ 283 w 455"/>
                <a:gd name="T57" fmla="*/ 323 h 487"/>
                <a:gd name="T58" fmla="*/ 393 w 455"/>
                <a:gd name="T59" fmla="*/ 394 h 487"/>
                <a:gd name="T60" fmla="*/ 397 w 455"/>
                <a:gd name="T61" fmla="*/ 402 h 487"/>
                <a:gd name="T62" fmla="*/ 397 w 455"/>
                <a:gd name="T63" fmla="*/ 458 h 487"/>
                <a:gd name="T64" fmla="*/ 426 w 455"/>
                <a:gd name="T65" fmla="*/ 487 h 487"/>
                <a:gd name="T66" fmla="*/ 455 w 455"/>
                <a:gd name="T67" fmla="*/ 458 h 487"/>
                <a:gd name="T68" fmla="*/ 455 w 455"/>
                <a:gd name="T69" fmla="*/ 402 h 487"/>
                <a:gd name="T70" fmla="*/ 430 w 455"/>
                <a:gd name="T71" fmla="*/ 349 h 487"/>
                <a:gd name="T72" fmla="*/ 323 w 455"/>
                <a:gd name="T73" fmla="*/ 278 h 487"/>
                <a:gd name="T74" fmla="*/ 323 w 455"/>
                <a:gd name="T75" fmla="*/ 228 h 487"/>
                <a:gd name="T76" fmla="*/ 339 w 455"/>
                <a:gd name="T77" fmla="*/ 184 h 487"/>
                <a:gd name="T78" fmla="*/ 339 w 455"/>
                <a:gd name="T79" fmla="*/ 184 h 487"/>
                <a:gd name="T80" fmla="*/ 339 w 455"/>
                <a:gd name="T81" fmla="*/ 18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5" h="487">
                  <a:moveTo>
                    <a:pt x="339" y="184"/>
                  </a:moveTo>
                  <a:cubicBezTo>
                    <a:pt x="339" y="103"/>
                    <a:pt x="339" y="103"/>
                    <a:pt x="339" y="103"/>
                  </a:cubicBezTo>
                  <a:cubicBezTo>
                    <a:pt x="339" y="46"/>
                    <a:pt x="293" y="0"/>
                    <a:pt x="236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162" y="0"/>
                    <a:pt x="116" y="46"/>
                    <a:pt x="116" y="103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6" y="201"/>
                    <a:pt x="122" y="216"/>
                    <a:pt x="133" y="228"/>
                  </a:cubicBezTo>
                  <a:cubicBezTo>
                    <a:pt x="133" y="278"/>
                    <a:pt x="133" y="278"/>
                    <a:pt x="133" y="278"/>
                  </a:cubicBezTo>
                  <a:cubicBezTo>
                    <a:pt x="110" y="290"/>
                    <a:pt x="66" y="315"/>
                    <a:pt x="25" y="349"/>
                  </a:cubicBezTo>
                  <a:cubicBezTo>
                    <a:pt x="9" y="362"/>
                    <a:pt x="0" y="381"/>
                    <a:pt x="0" y="402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0" y="474"/>
                    <a:pt x="13" y="487"/>
                    <a:pt x="29" y="487"/>
                  </a:cubicBezTo>
                  <a:cubicBezTo>
                    <a:pt x="45" y="487"/>
                    <a:pt x="58" y="474"/>
                    <a:pt x="58" y="458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399"/>
                    <a:pt x="60" y="396"/>
                    <a:pt x="62" y="394"/>
                  </a:cubicBezTo>
                  <a:cubicBezTo>
                    <a:pt x="110" y="354"/>
                    <a:pt x="163" y="328"/>
                    <a:pt x="173" y="323"/>
                  </a:cubicBezTo>
                  <a:cubicBezTo>
                    <a:pt x="184" y="318"/>
                    <a:pt x="191" y="306"/>
                    <a:pt x="191" y="294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05"/>
                    <a:pt x="186" y="196"/>
                    <a:pt x="178" y="191"/>
                  </a:cubicBezTo>
                  <a:cubicBezTo>
                    <a:pt x="177" y="190"/>
                    <a:pt x="174" y="188"/>
                    <a:pt x="174" y="185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78"/>
                    <a:pt x="194" y="58"/>
                    <a:pt x="219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61" y="58"/>
                    <a:pt x="281" y="78"/>
                    <a:pt x="281" y="103"/>
                  </a:cubicBezTo>
                  <a:cubicBezTo>
                    <a:pt x="281" y="185"/>
                    <a:pt x="281" y="185"/>
                    <a:pt x="281" y="185"/>
                  </a:cubicBezTo>
                  <a:cubicBezTo>
                    <a:pt x="281" y="188"/>
                    <a:pt x="278" y="190"/>
                    <a:pt x="277" y="191"/>
                  </a:cubicBezTo>
                  <a:cubicBezTo>
                    <a:pt x="269" y="196"/>
                    <a:pt x="265" y="205"/>
                    <a:pt x="265" y="215"/>
                  </a:cubicBezTo>
                  <a:cubicBezTo>
                    <a:pt x="265" y="294"/>
                    <a:pt x="265" y="294"/>
                    <a:pt x="265" y="294"/>
                  </a:cubicBezTo>
                  <a:cubicBezTo>
                    <a:pt x="265" y="306"/>
                    <a:pt x="272" y="318"/>
                    <a:pt x="283" y="323"/>
                  </a:cubicBezTo>
                  <a:cubicBezTo>
                    <a:pt x="293" y="328"/>
                    <a:pt x="345" y="354"/>
                    <a:pt x="393" y="394"/>
                  </a:cubicBezTo>
                  <a:cubicBezTo>
                    <a:pt x="396" y="396"/>
                    <a:pt x="397" y="399"/>
                    <a:pt x="397" y="402"/>
                  </a:cubicBezTo>
                  <a:cubicBezTo>
                    <a:pt x="397" y="458"/>
                    <a:pt x="397" y="458"/>
                    <a:pt x="397" y="458"/>
                  </a:cubicBezTo>
                  <a:cubicBezTo>
                    <a:pt x="397" y="474"/>
                    <a:pt x="410" y="487"/>
                    <a:pt x="426" y="487"/>
                  </a:cubicBezTo>
                  <a:cubicBezTo>
                    <a:pt x="442" y="487"/>
                    <a:pt x="455" y="474"/>
                    <a:pt x="455" y="458"/>
                  </a:cubicBezTo>
                  <a:cubicBezTo>
                    <a:pt x="455" y="402"/>
                    <a:pt x="455" y="402"/>
                    <a:pt x="455" y="402"/>
                  </a:cubicBezTo>
                  <a:cubicBezTo>
                    <a:pt x="455" y="381"/>
                    <a:pt x="446" y="362"/>
                    <a:pt x="430" y="349"/>
                  </a:cubicBezTo>
                  <a:cubicBezTo>
                    <a:pt x="389" y="315"/>
                    <a:pt x="346" y="290"/>
                    <a:pt x="323" y="278"/>
                  </a:cubicBezTo>
                  <a:cubicBezTo>
                    <a:pt x="323" y="228"/>
                    <a:pt x="323" y="228"/>
                    <a:pt x="323" y="228"/>
                  </a:cubicBezTo>
                  <a:cubicBezTo>
                    <a:pt x="333" y="216"/>
                    <a:pt x="339" y="201"/>
                    <a:pt x="339" y="184"/>
                  </a:cubicBezTo>
                  <a:close/>
                  <a:moveTo>
                    <a:pt x="339" y="184"/>
                  </a:moveTo>
                  <a:cubicBezTo>
                    <a:pt x="339" y="184"/>
                    <a:pt x="339" y="184"/>
                    <a:pt x="339" y="18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" name="Freeform 382"/>
            <p:cNvSpPr>
              <a:spLocks noEditPoints="1"/>
            </p:cNvSpPr>
            <p:nvPr/>
          </p:nvSpPr>
          <p:spPr bwMode="auto">
            <a:xfrm>
              <a:off x="12785725" y="7242176"/>
              <a:ext cx="1995488" cy="2114550"/>
            </a:xfrm>
            <a:custGeom>
              <a:avLst/>
              <a:gdLst>
                <a:gd name="T0" fmla="*/ 426 w 455"/>
                <a:gd name="T1" fmla="*/ 487 h 487"/>
                <a:gd name="T2" fmla="*/ 455 w 455"/>
                <a:gd name="T3" fmla="*/ 458 h 487"/>
                <a:gd name="T4" fmla="*/ 455 w 455"/>
                <a:gd name="T5" fmla="*/ 402 h 487"/>
                <a:gd name="T6" fmla="*/ 430 w 455"/>
                <a:gd name="T7" fmla="*/ 349 h 487"/>
                <a:gd name="T8" fmla="*/ 322 w 455"/>
                <a:gd name="T9" fmla="*/ 278 h 487"/>
                <a:gd name="T10" fmla="*/ 322 w 455"/>
                <a:gd name="T11" fmla="*/ 228 h 487"/>
                <a:gd name="T12" fmla="*/ 339 w 455"/>
                <a:gd name="T13" fmla="*/ 184 h 487"/>
                <a:gd name="T14" fmla="*/ 339 w 455"/>
                <a:gd name="T15" fmla="*/ 103 h 487"/>
                <a:gd name="T16" fmla="*/ 236 w 455"/>
                <a:gd name="T17" fmla="*/ 0 h 487"/>
                <a:gd name="T18" fmla="*/ 218 w 455"/>
                <a:gd name="T19" fmla="*/ 0 h 487"/>
                <a:gd name="T20" fmla="*/ 116 w 455"/>
                <a:gd name="T21" fmla="*/ 103 h 487"/>
                <a:gd name="T22" fmla="*/ 116 w 455"/>
                <a:gd name="T23" fmla="*/ 184 h 487"/>
                <a:gd name="T24" fmla="*/ 132 w 455"/>
                <a:gd name="T25" fmla="*/ 228 h 487"/>
                <a:gd name="T26" fmla="*/ 132 w 455"/>
                <a:gd name="T27" fmla="*/ 278 h 487"/>
                <a:gd name="T28" fmla="*/ 25 w 455"/>
                <a:gd name="T29" fmla="*/ 349 h 487"/>
                <a:gd name="T30" fmla="*/ 0 w 455"/>
                <a:gd name="T31" fmla="*/ 402 h 487"/>
                <a:gd name="T32" fmla="*/ 0 w 455"/>
                <a:gd name="T33" fmla="*/ 458 h 487"/>
                <a:gd name="T34" fmla="*/ 29 w 455"/>
                <a:gd name="T35" fmla="*/ 487 h 487"/>
                <a:gd name="T36" fmla="*/ 58 w 455"/>
                <a:gd name="T37" fmla="*/ 458 h 487"/>
                <a:gd name="T38" fmla="*/ 58 w 455"/>
                <a:gd name="T39" fmla="*/ 402 h 487"/>
                <a:gd name="T40" fmla="*/ 62 w 455"/>
                <a:gd name="T41" fmla="*/ 394 h 487"/>
                <a:gd name="T42" fmla="*/ 172 w 455"/>
                <a:gd name="T43" fmla="*/ 323 h 487"/>
                <a:gd name="T44" fmla="*/ 191 w 455"/>
                <a:gd name="T45" fmla="*/ 294 h 487"/>
                <a:gd name="T46" fmla="*/ 191 w 455"/>
                <a:gd name="T47" fmla="*/ 215 h 487"/>
                <a:gd name="T48" fmla="*/ 178 w 455"/>
                <a:gd name="T49" fmla="*/ 191 h 487"/>
                <a:gd name="T50" fmla="*/ 174 w 455"/>
                <a:gd name="T51" fmla="*/ 185 h 487"/>
                <a:gd name="T52" fmla="*/ 174 w 455"/>
                <a:gd name="T53" fmla="*/ 103 h 487"/>
                <a:gd name="T54" fmla="*/ 219 w 455"/>
                <a:gd name="T55" fmla="*/ 58 h 487"/>
                <a:gd name="T56" fmla="*/ 236 w 455"/>
                <a:gd name="T57" fmla="*/ 58 h 487"/>
                <a:gd name="T58" fmla="*/ 281 w 455"/>
                <a:gd name="T59" fmla="*/ 103 h 487"/>
                <a:gd name="T60" fmla="*/ 281 w 455"/>
                <a:gd name="T61" fmla="*/ 185 h 487"/>
                <a:gd name="T62" fmla="*/ 277 w 455"/>
                <a:gd name="T63" fmla="*/ 191 h 487"/>
                <a:gd name="T64" fmla="*/ 265 w 455"/>
                <a:gd name="T65" fmla="*/ 215 h 487"/>
                <a:gd name="T66" fmla="*/ 265 w 455"/>
                <a:gd name="T67" fmla="*/ 294 h 487"/>
                <a:gd name="T68" fmla="*/ 283 w 455"/>
                <a:gd name="T69" fmla="*/ 323 h 487"/>
                <a:gd name="T70" fmla="*/ 393 w 455"/>
                <a:gd name="T71" fmla="*/ 394 h 487"/>
                <a:gd name="T72" fmla="*/ 397 w 455"/>
                <a:gd name="T73" fmla="*/ 402 h 487"/>
                <a:gd name="T74" fmla="*/ 397 w 455"/>
                <a:gd name="T75" fmla="*/ 458 h 487"/>
                <a:gd name="T76" fmla="*/ 426 w 455"/>
                <a:gd name="T77" fmla="*/ 487 h 487"/>
                <a:gd name="T78" fmla="*/ 426 w 455"/>
                <a:gd name="T79" fmla="*/ 487 h 487"/>
                <a:gd name="T80" fmla="*/ 426 w 455"/>
                <a:gd name="T81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5" h="487">
                  <a:moveTo>
                    <a:pt x="426" y="487"/>
                  </a:moveTo>
                  <a:cubicBezTo>
                    <a:pt x="442" y="487"/>
                    <a:pt x="455" y="474"/>
                    <a:pt x="455" y="458"/>
                  </a:cubicBezTo>
                  <a:cubicBezTo>
                    <a:pt x="455" y="402"/>
                    <a:pt x="455" y="402"/>
                    <a:pt x="455" y="402"/>
                  </a:cubicBezTo>
                  <a:cubicBezTo>
                    <a:pt x="455" y="381"/>
                    <a:pt x="446" y="362"/>
                    <a:pt x="430" y="349"/>
                  </a:cubicBezTo>
                  <a:cubicBezTo>
                    <a:pt x="389" y="315"/>
                    <a:pt x="345" y="290"/>
                    <a:pt x="322" y="278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33" y="216"/>
                    <a:pt x="339" y="201"/>
                    <a:pt x="339" y="184"/>
                  </a:cubicBezTo>
                  <a:cubicBezTo>
                    <a:pt x="339" y="103"/>
                    <a:pt x="339" y="103"/>
                    <a:pt x="339" y="103"/>
                  </a:cubicBezTo>
                  <a:cubicBezTo>
                    <a:pt x="339" y="46"/>
                    <a:pt x="293" y="0"/>
                    <a:pt x="23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162" y="0"/>
                    <a:pt x="116" y="46"/>
                    <a:pt x="116" y="103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6" y="201"/>
                    <a:pt x="122" y="216"/>
                    <a:pt x="132" y="228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10" y="290"/>
                    <a:pt x="66" y="315"/>
                    <a:pt x="25" y="349"/>
                  </a:cubicBezTo>
                  <a:cubicBezTo>
                    <a:pt x="9" y="362"/>
                    <a:pt x="0" y="381"/>
                    <a:pt x="0" y="402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0" y="474"/>
                    <a:pt x="13" y="487"/>
                    <a:pt x="29" y="487"/>
                  </a:cubicBezTo>
                  <a:cubicBezTo>
                    <a:pt x="45" y="487"/>
                    <a:pt x="58" y="474"/>
                    <a:pt x="58" y="458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399"/>
                    <a:pt x="59" y="396"/>
                    <a:pt x="62" y="394"/>
                  </a:cubicBezTo>
                  <a:cubicBezTo>
                    <a:pt x="110" y="354"/>
                    <a:pt x="162" y="328"/>
                    <a:pt x="172" y="323"/>
                  </a:cubicBezTo>
                  <a:cubicBezTo>
                    <a:pt x="184" y="318"/>
                    <a:pt x="191" y="306"/>
                    <a:pt x="191" y="294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05"/>
                    <a:pt x="186" y="196"/>
                    <a:pt x="178" y="191"/>
                  </a:cubicBezTo>
                  <a:cubicBezTo>
                    <a:pt x="177" y="190"/>
                    <a:pt x="174" y="188"/>
                    <a:pt x="174" y="185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78"/>
                    <a:pt x="194" y="58"/>
                    <a:pt x="219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61" y="58"/>
                    <a:pt x="281" y="78"/>
                    <a:pt x="281" y="103"/>
                  </a:cubicBezTo>
                  <a:cubicBezTo>
                    <a:pt x="281" y="185"/>
                    <a:pt x="281" y="185"/>
                    <a:pt x="281" y="185"/>
                  </a:cubicBezTo>
                  <a:cubicBezTo>
                    <a:pt x="281" y="188"/>
                    <a:pt x="278" y="190"/>
                    <a:pt x="277" y="191"/>
                  </a:cubicBezTo>
                  <a:cubicBezTo>
                    <a:pt x="269" y="196"/>
                    <a:pt x="265" y="205"/>
                    <a:pt x="265" y="215"/>
                  </a:cubicBezTo>
                  <a:cubicBezTo>
                    <a:pt x="265" y="294"/>
                    <a:pt x="265" y="294"/>
                    <a:pt x="265" y="294"/>
                  </a:cubicBezTo>
                  <a:cubicBezTo>
                    <a:pt x="265" y="306"/>
                    <a:pt x="272" y="318"/>
                    <a:pt x="283" y="323"/>
                  </a:cubicBezTo>
                  <a:cubicBezTo>
                    <a:pt x="293" y="328"/>
                    <a:pt x="345" y="354"/>
                    <a:pt x="393" y="394"/>
                  </a:cubicBezTo>
                  <a:cubicBezTo>
                    <a:pt x="396" y="396"/>
                    <a:pt x="397" y="399"/>
                    <a:pt x="397" y="402"/>
                  </a:cubicBezTo>
                  <a:cubicBezTo>
                    <a:pt x="397" y="458"/>
                    <a:pt x="397" y="458"/>
                    <a:pt x="397" y="458"/>
                  </a:cubicBezTo>
                  <a:cubicBezTo>
                    <a:pt x="397" y="474"/>
                    <a:pt x="410" y="487"/>
                    <a:pt x="426" y="487"/>
                  </a:cubicBezTo>
                  <a:close/>
                  <a:moveTo>
                    <a:pt x="426" y="487"/>
                  </a:moveTo>
                  <a:cubicBezTo>
                    <a:pt x="426" y="487"/>
                    <a:pt x="426" y="487"/>
                    <a:pt x="426" y="48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Freeform 383"/>
            <p:cNvSpPr>
              <a:spLocks noEditPoints="1"/>
            </p:cNvSpPr>
            <p:nvPr/>
          </p:nvSpPr>
          <p:spPr bwMode="auto">
            <a:xfrm>
              <a:off x="10353675" y="7242176"/>
              <a:ext cx="1976438" cy="2093913"/>
            </a:xfrm>
            <a:custGeom>
              <a:avLst/>
              <a:gdLst>
                <a:gd name="T0" fmla="*/ 421 w 451"/>
                <a:gd name="T1" fmla="*/ 482 h 482"/>
                <a:gd name="T2" fmla="*/ 451 w 451"/>
                <a:gd name="T3" fmla="*/ 453 h 482"/>
                <a:gd name="T4" fmla="*/ 451 w 451"/>
                <a:gd name="T5" fmla="*/ 397 h 482"/>
                <a:gd name="T6" fmla="*/ 426 w 451"/>
                <a:gd name="T7" fmla="*/ 345 h 482"/>
                <a:gd name="T8" fmla="*/ 319 w 451"/>
                <a:gd name="T9" fmla="*/ 275 h 482"/>
                <a:gd name="T10" fmla="*/ 319 w 451"/>
                <a:gd name="T11" fmla="*/ 225 h 482"/>
                <a:gd name="T12" fmla="*/ 336 w 451"/>
                <a:gd name="T13" fmla="*/ 182 h 482"/>
                <a:gd name="T14" fmla="*/ 336 w 451"/>
                <a:gd name="T15" fmla="*/ 102 h 482"/>
                <a:gd name="T16" fmla="*/ 234 w 451"/>
                <a:gd name="T17" fmla="*/ 0 h 482"/>
                <a:gd name="T18" fmla="*/ 217 w 451"/>
                <a:gd name="T19" fmla="*/ 0 h 482"/>
                <a:gd name="T20" fmla="*/ 115 w 451"/>
                <a:gd name="T21" fmla="*/ 102 h 482"/>
                <a:gd name="T22" fmla="*/ 115 w 451"/>
                <a:gd name="T23" fmla="*/ 182 h 482"/>
                <a:gd name="T24" fmla="*/ 131 w 451"/>
                <a:gd name="T25" fmla="*/ 225 h 482"/>
                <a:gd name="T26" fmla="*/ 131 w 451"/>
                <a:gd name="T27" fmla="*/ 275 h 482"/>
                <a:gd name="T28" fmla="*/ 25 w 451"/>
                <a:gd name="T29" fmla="*/ 345 h 482"/>
                <a:gd name="T30" fmla="*/ 0 w 451"/>
                <a:gd name="T31" fmla="*/ 397 h 482"/>
                <a:gd name="T32" fmla="*/ 0 w 451"/>
                <a:gd name="T33" fmla="*/ 453 h 482"/>
                <a:gd name="T34" fmla="*/ 29 w 451"/>
                <a:gd name="T35" fmla="*/ 482 h 482"/>
                <a:gd name="T36" fmla="*/ 58 w 451"/>
                <a:gd name="T37" fmla="*/ 453 h 482"/>
                <a:gd name="T38" fmla="*/ 58 w 451"/>
                <a:gd name="T39" fmla="*/ 397 h 482"/>
                <a:gd name="T40" fmla="*/ 62 w 451"/>
                <a:gd name="T41" fmla="*/ 390 h 482"/>
                <a:gd name="T42" fmla="*/ 171 w 451"/>
                <a:gd name="T43" fmla="*/ 320 h 482"/>
                <a:gd name="T44" fmla="*/ 189 w 451"/>
                <a:gd name="T45" fmla="*/ 290 h 482"/>
                <a:gd name="T46" fmla="*/ 189 w 451"/>
                <a:gd name="T47" fmla="*/ 213 h 482"/>
                <a:gd name="T48" fmla="*/ 176 w 451"/>
                <a:gd name="T49" fmla="*/ 189 h 482"/>
                <a:gd name="T50" fmla="*/ 173 w 451"/>
                <a:gd name="T51" fmla="*/ 183 h 482"/>
                <a:gd name="T52" fmla="*/ 173 w 451"/>
                <a:gd name="T53" fmla="*/ 102 h 482"/>
                <a:gd name="T54" fmla="*/ 217 w 451"/>
                <a:gd name="T55" fmla="*/ 58 h 482"/>
                <a:gd name="T56" fmla="*/ 234 w 451"/>
                <a:gd name="T57" fmla="*/ 58 h 482"/>
                <a:gd name="T58" fmla="*/ 277 w 451"/>
                <a:gd name="T59" fmla="*/ 102 h 482"/>
                <a:gd name="T60" fmla="*/ 277 w 451"/>
                <a:gd name="T61" fmla="*/ 183 h 482"/>
                <a:gd name="T62" fmla="*/ 274 w 451"/>
                <a:gd name="T63" fmla="*/ 189 h 482"/>
                <a:gd name="T64" fmla="*/ 261 w 451"/>
                <a:gd name="T65" fmla="*/ 213 h 482"/>
                <a:gd name="T66" fmla="*/ 261 w 451"/>
                <a:gd name="T67" fmla="*/ 290 h 482"/>
                <a:gd name="T68" fmla="*/ 280 w 451"/>
                <a:gd name="T69" fmla="*/ 320 h 482"/>
                <a:gd name="T70" fmla="*/ 389 w 451"/>
                <a:gd name="T71" fmla="*/ 390 h 482"/>
                <a:gd name="T72" fmla="*/ 392 w 451"/>
                <a:gd name="T73" fmla="*/ 398 h 482"/>
                <a:gd name="T74" fmla="*/ 392 w 451"/>
                <a:gd name="T75" fmla="*/ 453 h 482"/>
                <a:gd name="T76" fmla="*/ 421 w 451"/>
                <a:gd name="T77" fmla="*/ 482 h 482"/>
                <a:gd name="T78" fmla="*/ 421 w 451"/>
                <a:gd name="T79" fmla="*/ 482 h 482"/>
                <a:gd name="T80" fmla="*/ 421 w 451"/>
                <a:gd name="T81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1" h="482">
                  <a:moveTo>
                    <a:pt x="421" y="482"/>
                  </a:moveTo>
                  <a:cubicBezTo>
                    <a:pt x="437" y="482"/>
                    <a:pt x="451" y="469"/>
                    <a:pt x="451" y="453"/>
                  </a:cubicBezTo>
                  <a:cubicBezTo>
                    <a:pt x="451" y="397"/>
                    <a:pt x="451" y="397"/>
                    <a:pt x="451" y="397"/>
                  </a:cubicBezTo>
                  <a:cubicBezTo>
                    <a:pt x="451" y="377"/>
                    <a:pt x="442" y="358"/>
                    <a:pt x="426" y="345"/>
                  </a:cubicBezTo>
                  <a:cubicBezTo>
                    <a:pt x="385" y="312"/>
                    <a:pt x="342" y="287"/>
                    <a:pt x="319" y="275"/>
                  </a:cubicBezTo>
                  <a:cubicBezTo>
                    <a:pt x="319" y="225"/>
                    <a:pt x="319" y="225"/>
                    <a:pt x="319" y="225"/>
                  </a:cubicBezTo>
                  <a:cubicBezTo>
                    <a:pt x="330" y="214"/>
                    <a:pt x="336" y="199"/>
                    <a:pt x="336" y="182"/>
                  </a:cubicBezTo>
                  <a:cubicBezTo>
                    <a:pt x="336" y="102"/>
                    <a:pt x="336" y="102"/>
                    <a:pt x="336" y="102"/>
                  </a:cubicBezTo>
                  <a:cubicBezTo>
                    <a:pt x="336" y="46"/>
                    <a:pt x="290" y="0"/>
                    <a:pt x="23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61" y="0"/>
                    <a:pt x="115" y="45"/>
                    <a:pt x="115" y="102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5" y="198"/>
                    <a:pt x="121" y="214"/>
                    <a:pt x="131" y="225"/>
                  </a:cubicBezTo>
                  <a:cubicBezTo>
                    <a:pt x="131" y="275"/>
                    <a:pt x="131" y="275"/>
                    <a:pt x="131" y="275"/>
                  </a:cubicBezTo>
                  <a:cubicBezTo>
                    <a:pt x="108" y="287"/>
                    <a:pt x="66" y="312"/>
                    <a:pt x="25" y="345"/>
                  </a:cubicBezTo>
                  <a:cubicBezTo>
                    <a:pt x="9" y="358"/>
                    <a:pt x="0" y="377"/>
                    <a:pt x="0" y="397"/>
                  </a:cubicBezTo>
                  <a:cubicBezTo>
                    <a:pt x="0" y="453"/>
                    <a:pt x="0" y="453"/>
                    <a:pt x="0" y="453"/>
                  </a:cubicBezTo>
                  <a:cubicBezTo>
                    <a:pt x="0" y="469"/>
                    <a:pt x="13" y="482"/>
                    <a:pt x="29" y="482"/>
                  </a:cubicBezTo>
                  <a:cubicBezTo>
                    <a:pt x="45" y="482"/>
                    <a:pt x="58" y="469"/>
                    <a:pt x="58" y="453"/>
                  </a:cubicBezTo>
                  <a:cubicBezTo>
                    <a:pt x="58" y="397"/>
                    <a:pt x="58" y="397"/>
                    <a:pt x="58" y="397"/>
                  </a:cubicBezTo>
                  <a:cubicBezTo>
                    <a:pt x="58" y="394"/>
                    <a:pt x="60" y="392"/>
                    <a:pt x="62" y="390"/>
                  </a:cubicBezTo>
                  <a:cubicBezTo>
                    <a:pt x="109" y="351"/>
                    <a:pt x="161" y="324"/>
                    <a:pt x="171" y="320"/>
                  </a:cubicBezTo>
                  <a:cubicBezTo>
                    <a:pt x="182" y="314"/>
                    <a:pt x="189" y="303"/>
                    <a:pt x="189" y="290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89" y="203"/>
                    <a:pt x="184" y="194"/>
                    <a:pt x="176" y="189"/>
                  </a:cubicBezTo>
                  <a:cubicBezTo>
                    <a:pt x="175" y="188"/>
                    <a:pt x="173" y="186"/>
                    <a:pt x="173" y="183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78"/>
                    <a:pt x="193" y="58"/>
                    <a:pt x="217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58" y="58"/>
                    <a:pt x="277" y="78"/>
                    <a:pt x="277" y="102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6"/>
                    <a:pt x="275" y="188"/>
                    <a:pt x="274" y="189"/>
                  </a:cubicBezTo>
                  <a:cubicBezTo>
                    <a:pt x="266" y="194"/>
                    <a:pt x="261" y="203"/>
                    <a:pt x="261" y="213"/>
                  </a:cubicBezTo>
                  <a:cubicBezTo>
                    <a:pt x="261" y="290"/>
                    <a:pt x="261" y="290"/>
                    <a:pt x="261" y="290"/>
                  </a:cubicBezTo>
                  <a:cubicBezTo>
                    <a:pt x="261" y="303"/>
                    <a:pt x="268" y="314"/>
                    <a:pt x="280" y="320"/>
                  </a:cubicBezTo>
                  <a:cubicBezTo>
                    <a:pt x="290" y="325"/>
                    <a:pt x="341" y="351"/>
                    <a:pt x="389" y="390"/>
                  </a:cubicBezTo>
                  <a:cubicBezTo>
                    <a:pt x="391" y="392"/>
                    <a:pt x="392" y="395"/>
                    <a:pt x="392" y="398"/>
                  </a:cubicBezTo>
                  <a:cubicBezTo>
                    <a:pt x="392" y="453"/>
                    <a:pt x="392" y="453"/>
                    <a:pt x="392" y="453"/>
                  </a:cubicBezTo>
                  <a:cubicBezTo>
                    <a:pt x="392" y="469"/>
                    <a:pt x="405" y="482"/>
                    <a:pt x="421" y="482"/>
                  </a:cubicBezTo>
                  <a:close/>
                  <a:moveTo>
                    <a:pt x="421" y="482"/>
                  </a:moveTo>
                  <a:cubicBezTo>
                    <a:pt x="421" y="482"/>
                    <a:pt x="421" y="482"/>
                    <a:pt x="421" y="4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5260115" y="1331508"/>
            <a:ext cx="330756" cy="426720"/>
            <a:chOff x="10677526" y="2927350"/>
            <a:chExt cx="5280025" cy="6811963"/>
          </a:xfrm>
        </p:grpSpPr>
        <p:sp>
          <p:nvSpPr>
            <p:cNvPr id="25" name="Freeform 534"/>
            <p:cNvSpPr>
              <a:spLocks noEditPoints="1"/>
            </p:cNvSpPr>
            <p:nvPr/>
          </p:nvSpPr>
          <p:spPr bwMode="auto">
            <a:xfrm>
              <a:off x="10677526" y="2927350"/>
              <a:ext cx="5280025" cy="5626100"/>
            </a:xfrm>
            <a:custGeom>
              <a:avLst/>
              <a:gdLst>
                <a:gd name="T0" fmla="*/ 444 w 1204"/>
                <a:gd name="T1" fmla="*/ 792 h 1296"/>
                <a:gd name="T2" fmla="*/ 444 w 1204"/>
                <a:gd name="T3" fmla="*/ 565 h 1296"/>
                <a:gd name="T4" fmla="*/ 430 w 1204"/>
                <a:gd name="T5" fmla="*/ 539 h 1296"/>
                <a:gd name="T6" fmla="*/ 397 w 1204"/>
                <a:gd name="T7" fmla="*/ 478 h 1296"/>
                <a:gd name="T8" fmla="*/ 397 w 1204"/>
                <a:gd name="T9" fmla="*/ 243 h 1296"/>
                <a:gd name="T10" fmla="*/ 577 w 1204"/>
                <a:gd name="T11" fmla="*/ 64 h 1296"/>
                <a:gd name="T12" fmla="*/ 627 w 1204"/>
                <a:gd name="T13" fmla="*/ 64 h 1296"/>
                <a:gd name="T14" fmla="*/ 807 w 1204"/>
                <a:gd name="T15" fmla="*/ 243 h 1296"/>
                <a:gd name="T16" fmla="*/ 807 w 1204"/>
                <a:gd name="T17" fmla="*/ 478 h 1296"/>
                <a:gd name="T18" fmla="*/ 774 w 1204"/>
                <a:gd name="T19" fmla="*/ 539 h 1296"/>
                <a:gd name="T20" fmla="*/ 760 w 1204"/>
                <a:gd name="T21" fmla="*/ 565 h 1296"/>
                <a:gd name="T22" fmla="*/ 760 w 1204"/>
                <a:gd name="T23" fmla="*/ 792 h 1296"/>
                <a:gd name="T24" fmla="*/ 783 w 1204"/>
                <a:gd name="T25" fmla="*/ 829 h 1296"/>
                <a:gd name="T26" fmla="*/ 1111 w 1204"/>
                <a:gd name="T27" fmla="*/ 1040 h 1296"/>
                <a:gd name="T28" fmla="*/ 1140 w 1204"/>
                <a:gd name="T29" fmla="*/ 1103 h 1296"/>
                <a:gd name="T30" fmla="*/ 1140 w 1204"/>
                <a:gd name="T31" fmla="*/ 1264 h 1296"/>
                <a:gd name="T32" fmla="*/ 1172 w 1204"/>
                <a:gd name="T33" fmla="*/ 1295 h 1296"/>
                <a:gd name="T34" fmla="*/ 1204 w 1204"/>
                <a:gd name="T35" fmla="*/ 1264 h 1296"/>
                <a:gd name="T36" fmla="*/ 1204 w 1204"/>
                <a:gd name="T37" fmla="*/ 1103 h 1296"/>
                <a:gd name="T38" fmla="*/ 1151 w 1204"/>
                <a:gd name="T39" fmla="*/ 991 h 1296"/>
                <a:gd name="T40" fmla="*/ 823 w 1204"/>
                <a:gd name="T41" fmla="*/ 778 h 1296"/>
                <a:gd name="T42" fmla="*/ 823 w 1204"/>
                <a:gd name="T43" fmla="*/ 581 h 1296"/>
                <a:gd name="T44" fmla="*/ 870 w 1204"/>
                <a:gd name="T45" fmla="*/ 477 h 1296"/>
                <a:gd name="T46" fmla="*/ 870 w 1204"/>
                <a:gd name="T47" fmla="*/ 243 h 1296"/>
                <a:gd name="T48" fmla="*/ 627 w 1204"/>
                <a:gd name="T49" fmla="*/ 0 h 1296"/>
                <a:gd name="T50" fmla="*/ 577 w 1204"/>
                <a:gd name="T51" fmla="*/ 0 h 1296"/>
                <a:gd name="T52" fmla="*/ 334 w 1204"/>
                <a:gd name="T53" fmla="*/ 243 h 1296"/>
                <a:gd name="T54" fmla="*/ 334 w 1204"/>
                <a:gd name="T55" fmla="*/ 478 h 1296"/>
                <a:gd name="T56" fmla="*/ 381 w 1204"/>
                <a:gd name="T57" fmla="*/ 581 h 1296"/>
                <a:gd name="T58" fmla="*/ 381 w 1204"/>
                <a:gd name="T59" fmla="*/ 779 h 1296"/>
                <a:gd name="T60" fmla="*/ 53 w 1204"/>
                <a:gd name="T61" fmla="*/ 991 h 1296"/>
                <a:gd name="T62" fmla="*/ 0 w 1204"/>
                <a:gd name="T63" fmla="*/ 1103 h 1296"/>
                <a:gd name="T64" fmla="*/ 0 w 1204"/>
                <a:gd name="T65" fmla="*/ 1264 h 1296"/>
                <a:gd name="T66" fmla="*/ 32 w 1204"/>
                <a:gd name="T67" fmla="*/ 1296 h 1296"/>
                <a:gd name="T68" fmla="*/ 63 w 1204"/>
                <a:gd name="T69" fmla="*/ 1264 h 1296"/>
                <a:gd name="T70" fmla="*/ 63 w 1204"/>
                <a:gd name="T71" fmla="*/ 1103 h 1296"/>
                <a:gd name="T72" fmla="*/ 93 w 1204"/>
                <a:gd name="T73" fmla="*/ 1040 h 1296"/>
                <a:gd name="T74" fmla="*/ 420 w 1204"/>
                <a:gd name="T75" fmla="*/ 830 h 1296"/>
                <a:gd name="T76" fmla="*/ 444 w 1204"/>
                <a:gd name="T77" fmla="*/ 792 h 1296"/>
                <a:gd name="T78" fmla="*/ 444 w 1204"/>
                <a:gd name="T79" fmla="*/ 792 h 1296"/>
                <a:gd name="T80" fmla="*/ 444 w 1204"/>
                <a:gd name="T81" fmla="*/ 792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04" h="1296">
                  <a:moveTo>
                    <a:pt x="444" y="792"/>
                  </a:moveTo>
                  <a:cubicBezTo>
                    <a:pt x="444" y="565"/>
                    <a:pt x="444" y="565"/>
                    <a:pt x="444" y="565"/>
                  </a:cubicBezTo>
                  <a:cubicBezTo>
                    <a:pt x="444" y="555"/>
                    <a:pt x="439" y="545"/>
                    <a:pt x="430" y="539"/>
                  </a:cubicBezTo>
                  <a:cubicBezTo>
                    <a:pt x="409" y="525"/>
                    <a:pt x="397" y="502"/>
                    <a:pt x="397" y="478"/>
                  </a:cubicBezTo>
                  <a:cubicBezTo>
                    <a:pt x="397" y="243"/>
                    <a:pt x="397" y="243"/>
                    <a:pt x="397" y="243"/>
                  </a:cubicBezTo>
                  <a:cubicBezTo>
                    <a:pt x="397" y="144"/>
                    <a:pt x="478" y="64"/>
                    <a:pt x="57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726" y="64"/>
                    <a:pt x="807" y="144"/>
                    <a:pt x="807" y="243"/>
                  </a:cubicBezTo>
                  <a:cubicBezTo>
                    <a:pt x="807" y="478"/>
                    <a:pt x="807" y="478"/>
                    <a:pt x="807" y="478"/>
                  </a:cubicBezTo>
                  <a:cubicBezTo>
                    <a:pt x="807" y="502"/>
                    <a:pt x="794" y="525"/>
                    <a:pt x="774" y="539"/>
                  </a:cubicBezTo>
                  <a:cubicBezTo>
                    <a:pt x="765" y="545"/>
                    <a:pt x="760" y="555"/>
                    <a:pt x="760" y="565"/>
                  </a:cubicBezTo>
                  <a:cubicBezTo>
                    <a:pt x="760" y="792"/>
                    <a:pt x="760" y="792"/>
                    <a:pt x="760" y="792"/>
                  </a:cubicBezTo>
                  <a:cubicBezTo>
                    <a:pt x="760" y="808"/>
                    <a:pt x="769" y="822"/>
                    <a:pt x="783" y="829"/>
                  </a:cubicBezTo>
                  <a:cubicBezTo>
                    <a:pt x="813" y="844"/>
                    <a:pt x="968" y="922"/>
                    <a:pt x="1111" y="1040"/>
                  </a:cubicBezTo>
                  <a:cubicBezTo>
                    <a:pt x="1130" y="1055"/>
                    <a:pt x="1140" y="1078"/>
                    <a:pt x="1140" y="1103"/>
                  </a:cubicBezTo>
                  <a:cubicBezTo>
                    <a:pt x="1140" y="1264"/>
                    <a:pt x="1140" y="1264"/>
                    <a:pt x="1140" y="1264"/>
                  </a:cubicBezTo>
                  <a:cubicBezTo>
                    <a:pt x="1140" y="1281"/>
                    <a:pt x="1155" y="1295"/>
                    <a:pt x="1172" y="1295"/>
                  </a:cubicBezTo>
                  <a:cubicBezTo>
                    <a:pt x="1190" y="1295"/>
                    <a:pt x="1204" y="1281"/>
                    <a:pt x="1204" y="1264"/>
                  </a:cubicBezTo>
                  <a:cubicBezTo>
                    <a:pt x="1204" y="1103"/>
                    <a:pt x="1204" y="1103"/>
                    <a:pt x="1204" y="1103"/>
                  </a:cubicBezTo>
                  <a:cubicBezTo>
                    <a:pt x="1204" y="1059"/>
                    <a:pt x="1185" y="1018"/>
                    <a:pt x="1151" y="991"/>
                  </a:cubicBezTo>
                  <a:cubicBezTo>
                    <a:pt x="1017" y="880"/>
                    <a:pt x="872" y="803"/>
                    <a:pt x="823" y="778"/>
                  </a:cubicBezTo>
                  <a:cubicBezTo>
                    <a:pt x="823" y="581"/>
                    <a:pt x="823" y="581"/>
                    <a:pt x="823" y="581"/>
                  </a:cubicBezTo>
                  <a:cubicBezTo>
                    <a:pt x="853" y="555"/>
                    <a:pt x="870" y="518"/>
                    <a:pt x="870" y="477"/>
                  </a:cubicBezTo>
                  <a:cubicBezTo>
                    <a:pt x="870" y="243"/>
                    <a:pt x="870" y="243"/>
                    <a:pt x="870" y="243"/>
                  </a:cubicBezTo>
                  <a:cubicBezTo>
                    <a:pt x="870" y="109"/>
                    <a:pt x="761" y="0"/>
                    <a:pt x="627" y="0"/>
                  </a:cubicBezTo>
                  <a:cubicBezTo>
                    <a:pt x="577" y="0"/>
                    <a:pt x="577" y="0"/>
                    <a:pt x="577" y="0"/>
                  </a:cubicBezTo>
                  <a:cubicBezTo>
                    <a:pt x="443" y="0"/>
                    <a:pt x="334" y="109"/>
                    <a:pt x="334" y="243"/>
                  </a:cubicBezTo>
                  <a:cubicBezTo>
                    <a:pt x="334" y="478"/>
                    <a:pt x="334" y="478"/>
                    <a:pt x="334" y="478"/>
                  </a:cubicBezTo>
                  <a:cubicBezTo>
                    <a:pt x="334" y="518"/>
                    <a:pt x="351" y="555"/>
                    <a:pt x="381" y="581"/>
                  </a:cubicBezTo>
                  <a:cubicBezTo>
                    <a:pt x="381" y="779"/>
                    <a:pt x="381" y="779"/>
                    <a:pt x="381" y="779"/>
                  </a:cubicBezTo>
                  <a:cubicBezTo>
                    <a:pt x="332" y="803"/>
                    <a:pt x="187" y="881"/>
                    <a:pt x="53" y="991"/>
                  </a:cubicBezTo>
                  <a:cubicBezTo>
                    <a:pt x="19" y="1018"/>
                    <a:pt x="0" y="1059"/>
                    <a:pt x="0" y="1103"/>
                  </a:cubicBezTo>
                  <a:cubicBezTo>
                    <a:pt x="0" y="1264"/>
                    <a:pt x="0" y="1264"/>
                    <a:pt x="0" y="1264"/>
                  </a:cubicBezTo>
                  <a:cubicBezTo>
                    <a:pt x="0" y="1281"/>
                    <a:pt x="14" y="1296"/>
                    <a:pt x="32" y="1296"/>
                  </a:cubicBezTo>
                  <a:cubicBezTo>
                    <a:pt x="49" y="1296"/>
                    <a:pt x="63" y="1281"/>
                    <a:pt x="63" y="1264"/>
                  </a:cubicBezTo>
                  <a:cubicBezTo>
                    <a:pt x="63" y="1103"/>
                    <a:pt x="63" y="1103"/>
                    <a:pt x="63" y="1103"/>
                  </a:cubicBezTo>
                  <a:cubicBezTo>
                    <a:pt x="63" y="1079"/>
                    <a:pt x="74" y="1056"/>
                    <a:pt x="93" y="1040"/>
                  </a:cubicBezTo>
                  <a:cubicBezTo>
                    <a:pt x="236" y="922"/>
                    <a:pt x="391" y="844"/>
                    <a:pt x="420" y="830"/>
                  </a:cubicBezTo>
                  <a:cubicBezTo>
                    <a:pt x="435" y="822"/>
                    <a:pt x="444" y="808"/>
                    <a:pt x="444" y="792"/>
                  </a:cubicBezTo>
                  <a:close/>
                  <a:moveTo>
                    <a:pt x="444" y="792"/>
                  </a:moveTo>
                  <a:cubicBezTo>
                    <a:pt x="444" y="792"/>
                    <a:pt x="444" y="792"/>
                    <a:pt x="444" y="792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" name="Freeform 535"/>
            <p:cNvSpPr>
              <a:spLocks noEditPoints="1"/>
            </p:cNvSpPr>
            <p:nvPr/>
          </p:nvSpPr>
          <p:spPr bwMode="auto">
            <a:xfrm>
              <a:off x="12834938" y="6508750"/>
              <a:ext cx="960438" cy="3230563"/>
            </a:xfrm>
            <a:custGeom>
              <a:avLst/>
              <a:gdLst>
                <a:gd name="T0" fmla="*/ 187 w 219"/>
                <a:gd name="T1" fmla="*/ 0 h 744"/>
                <a:gd name="T2" fmla="*/ 156 w 219"/>
                <a:gd name="T3" fmla="*/ 32 h 744"/>
                <a:gd name="T4" fmla="*/ 141 w 219"/>
                <a:gd name="T5" fmla="*/ 65 h 744"/>
                <a:gd name="T6" fmla="*/ 136 w 219"/>
                <a:gd name="T7" fmla="*/ 70 h 744"/>
                <a:gd name="T8" fmla="*/ 110 w 219"/>
                <a:gd name="T9" fmla="*/ 78 h 744"/>
                <a:gd name="T10" fmla="*/ 64 w 219"/>
                <a:gd name="T11" fmla="*/ 32 h 744"/>
                <a:gd name="T12" fmla="*/ 32 w 219"/>
                <a:gd name="T13" fmla="*/ 0 h 744"/>
                <a:gd name="T14" fmla="*/ 0 w 219"/>
                <a:gd name="T15" fmla="*/ 32 h 744"/>
                <a:gd name="T16" fmla="*/ 25 w 219"/>
                <a:gd name="T17" fmla="*/ 100 h 744"/>
                <a:gd name="T18" fmla="*/ 1 w 219"/>
                <a:gd name="T19" fmla="*/ 643 h 744"/>
                <a:gd name="T20" fmla="*/ 12 w 219"/>
                <a:gd name="T21" fmla="*/ 668 h 744"/>
                <a:gd name="T22" fmla="*/ 87 w 219"/>
                <a:gd name="T23" fmla="*/ 735 h 744"/>
                <a:gd name="T24" fmla="*/ 108 w 219"/>
                <a:gd name="T25" fmla="*/ 744 h 744"/>
                <a:gd name="T26" fmla="*/ 129 w 219"/>
                <a:gd name="T27" fmla="*/ 735 h 744"/>
                <a:gd name="T28" fmla="*/ 204 w 219"/>
                <a:gd name="T29" fmla="*/ 667 h 744"/>
                <a:gd name="T30" fmla="*/ 215 w 219"/>
                <a:gd name="T31" fmla="*/ 642 h 744"/>
                <a:gd name="T32" fmla="*/ 191 w 219"/>
                <a:gd name="T33" fmla="*/ 105 h 744"/>
                <a:gd name="T34" fmla="*/ 219 w 219"/>
                <a:gd name="T35" fmla="*/ 32 h 744"/>
                <a:gd name="T36" fmla="*/ 187 w 219"/>
                <a:gd name="T37" fmla="*/ 0 h 744"/>
                <a:gd name="T38" fmla="*/ 107 w 219"/>
                <a:gd name="T39" fmla="*/ 669 h 744"/>
                <a:gd name="T40" fmla="*/ 65 w 219"/>
                <a:gd name="T41" fmla="*/ 631 h 744"/>
                <a:gd name="T42" fmla="*/ 86 w 219"/>
                <a:gd name="T43" fmla="*/ 138 h 744"/>
                <a:gd name="T44" fmla="*/ 109 w 219"/>
                <a:gd name="T45" fmla="*/ 141 h 744"/>
                <a:gd name="T46" fmla="*/ 128 w 219"/>
                <a:gd name="T47" fmla="*/ 139 h 744"/>
                <a:gd name="T48" fmla="*/ 150 w 219"/>
                <a:gd name="T49" fmla="*/ 630 h 744"/>
                <a:gd name="T50" fmla="*/ 107 w 219"/>
                <a:gd name="T51" fmla="*/ 669 h 744"/>
                <a:gd name="T52" fmla="*/ 107 w 219"/>
                <a:gd name="T53" fmla="*/ 669 h 744"/>
                <a:gd name="T54" fmla="*/ 107 w 219"/>
                <a:gd name="T55" fmla="*/ 669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9" h="744">
                  <a:moveTo>
                    <a:pt x="187" y="0"/>
                  </a:moveTo>
                  <a:cubicBezTo>
                    <a:pt x="170" y="0"/>
                    <a:pt x="156" y="14"/>
                    <a:pt x="156" y="32"/>
                  </a:cubicBezTo>
                  <a:cubicBezTo>
                    <a:pt x="156" y="45"/>
                    <a:pt x="150" y="57"/>
                    <a:pt x="141" y="65"/>
                  </a:cubicBezTo>
                  <a:cubicBezTo>
                    <a:pt x="139" y="66"/>
                    <a:pt x="137" y="68"/>
                    <a:pt x="136" y="70"/>
                  </a:cubicBezTo>
                  <a:cubicBezTo>
                    <a:pt x="128" y="74"/>
                    <a:pt x="119" y="78"/>
                    <a:pt x="110" y="78"/>
                  </a:cubicBezTo>
                  <a:cubicBezTo>
                    <a:pt x="85" y="78"/>
                    <a:pt x="64" y="57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57"/>
                    <a:pt x="9" y="81"/>
                    <a:pt x="25" y="100"/>
                  </a:cubicBezTo>
                  <a:cubicBezTo>
                    <a:pt x="1" y="643"/>
                    <a:pt x="1" y="643"/>
                    <a:pt x="1" y="643"/>
                  </a:cubicBezTo>
                  <a:cubicBezTo>
                    <a:pt x="1" y="652"/>
                    <a:pt x="5" y="662"/>
                    <a:pt x="12" y="668"/>
                  </a:cubicBezTo>
                  <a:cubicBezTo>
                    <a:pt x="87" y="735"/>
                    <a:pt x="87" y="735"/>
                    <a:pt x="87" y="735"/>
                  </a:cubicBezTo>
                  <a:cubicBezTo>
                    <a:pt x="93" y="741"/>
                    <a:pt x="100" y="744"/>
                    <a:pt x="108" y="744"/>
                  </a:cubicBezTo>
                  <a:cubicBezTo>
                    <a:pt x="115" y="744"/>
                    <a:pt x="123" y="741"/>
                    <a:pt x="129" y="735"/>
                  </a:cubicBezTo>
                  <a:cubicBezTo>
                    <a:pt x="204" y="667"/>
                    <a:pt x="204" y="667"/>
                    <a:pt x="204" y="667"/>
                  </a:cubicBezTo>
                  <a:cubicBezTo>
                    <a:pt x="211" y="661"/>
                    <a:pt x="215" y="652"/>
                    <a:pt x="215" y="642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208" y="86"/>
                    <a:pt x="219" y="60"/>
                    <a:pt x="219" y="32"/>
                  </a:cubicBezTo>
                  <a:cubicBezTo>
                    <a:pt x="219" y="14"/>
                    <a:pt x="205" y="0"/>
                    <a:pt x="187" y="0"/>
                  </a:cubicBezTo>
                  <a:close/>
                  <a:moveTo>
                    <a:pt x="107" y="669"/>
                  </a:moveTo>
                  <a:cubicBezTo>
                    <a:pt x="65" y="631"/>
                    <a:pt x="65" y="631"/>
                    <a:pt x="65" y="631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94" y="140"/>
                    <a:pt x="101" y="141"/>
                    <a:pt x="109" y="141"/>
                  </a:cubicBezTo>
                  <a:cubicBezTo>
                    <a:pt x="116" y="141"/>
                    <a:pt x="122" y="140"/>
                    <a:pt x="128" y="139"/>
                  </a:cubicBezTo>
                  <a:cubicBezTo>
                    <a:pt x="150" y="630"/>
                    <a:pt x="150" y="630"/>
                    <a:pt x="150" y="630"/>
                  </a:cubicBezTo>
                  <a:lnTo>
                    <a:pt x="107" y="669"/>
                  </a:lnTo>
                  <a:close/>
                  <a:moveTo>
                    <a:pt x="107" y="669"/>
                  </a:moveTo>
                  <a:cubicBezTo>
                    <a:pt x="107" y="669"/>
                    <a:pt x="107" y="669"/>
                    <a:pt x="107" y="66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7" name="Group 26"/>
          <p:cNvGrpSpPr>
            <a:grpSpLocks noChangeAspect="1"/>
          </p:cNvGrpSpPr>
          <p:nvPr/>
        </p:nvGrpSpPr>
        <p:grpSpPr>
          <a:xfrm>
            <a:off x="6411065" y="1351101"/>
            <a:ext cx="485215" cy="426720"/>
            <a:chOff x="9574213" y="3559176"/>
            <a:chExt cx="6873874" cy="6045200"/>
          </a:xfrm>
        </p:grpSpPr>
        <p:sp>
          <p:nvSpPr>
            <p:cNvPr id="28" name="Freeform 539"/>
            <p:cNvSpPr>
              <a:spLocks noEditPoints="1"/>
            </p:cNvSpPr>
            <p:nvPr/>
          </p:nvSpPr>
          <p:spPr bwMode="auto">
            <a:xfrm>
              <a:off x="11757025" y="3559176"/>
              <a:ext cx="4691062" cy="4999038"/>
            </a:xfrm>
            <a:custGeom>
              <a:avLst/>
              <a:gdLst>
                <a:gd name="T0" fmla="*/ 48 w 1070"/>
                <a:gd name="T1" fmla="*/ 876 h 1151"/>
                <a:gd name="T2" fmla="*/ 0 w 1070"/>
                <a:gd name="T3" fmla="*/ 978 h 1151"/>
                <a:gd name="T4" fmla="*/ 0 w 1070"/>
                <a:gd name="T5" fmla="*/ 1120 h 1151"/>
                <a:gd name="T6" fmla="*/ 31 w 1070"/>
                <a:gd name="T7" fmla="*/ 1151 h 1151"/>
                <a:gd name="T8" fmla="*/ 63 w 1070"/>
                <a:gd name="T9" fmla="*/ 1120 h 1151"/>
                <a:gd name="T10" fmla="*/ 63 w 1070"/>
                <a:gd name="T11" fmla="*/ 978 h 1151"/>
                <a:gd name="T12" fmla="*/ 88 w 1070"/>
                <a:gd name="T13" fmla="*/ 925 h 1151"/>
                <a:gd name="T14" fmla="*/ 376 w 1070"/>
                <a:gd name="T15" fmla="*/ 740 h 1151"/>
                <a:gd name="T16" fmla="*/ 399 w 1070"/>
                <a:gd name="T17" fmla="*/ 703 h 1151"/>
                <a:gd name="T18" fmla="*/ 399 w 1070"/>
                <a:gd name="T19" fmla="*/ 503 h 1151"/>
                <a:gd name="T20" fmla="*/ 385 w 1070"/>
                <a:gd name="T21" fmla="*/ 477 h 1151"/>
                <a:gd name="T22" fmla="*/ 358 w 1070"/>
                <a:gd name="T23" fmla="*/ 426 h 1151"/>
                <a:gd name="T24" fmla="*/ 358 w 1070"/>
                <a:gd name="T25" fmla="*/ 219 h 1151"/>
                <a:gd name="T26" fmla="*/ 513 w 1070"/>
                <a:gd name="T27" fmla="*/ 64 h 1151"/>
                <a:gd name="T28" fmla="*/ 557 w 1070"/>
                <a:gd name="T29" fmla="*/ 64 h 1151"/>
                <a:gd name="T30" fmla="*/ 712 w 1070"/>
                <a:gd name="T31" fmla="*/ 219 h 1151"/>
                <a:gd name="T32" fmla="*/ 712 w 1070"/>
                <a:gd name="T33" fmla="*/ 426 h 1151"/>
                <a:gd name="T34" fmla="*/ 684 w 1070"/>
                <a:gd name="T35" fmla="*/ 477 h 1151"/>
                <a:gd name="T36" fmla="*/ 670 w 1070"/>
                <a:gd name="T37" fmla="*/ 503 h 1151"/>
                <a:gd name="T38" fmla="*/ 670 w 1070"/>
                <a:gd name="T39" fmla="*/ 703 h 1151"/>
                <a:gd name="T40" fmla="*/ 693 w 1070"/>
                <a:gd name="T41" fmla="*/ 740 h 1151"/>
                <a:gd name="T42" fmla="*/ 982 w 1070"/>
                <a:gd name="T43" fmla="*/ 924 h 1151"/>
                <a:gd name="T44" fmla="*/ 1007 w 1070"/>
                <a:gd name="T45" fmla="*/ 978 h 1151"/>
                <a:gd name="T46" fmla="*/ 1007 w 1070"/>
                <a:gd name="T47" fmla="*/ 1119 h 1151"/>
                <a:gd name="T48" fmla="*/ 1038 w 1070"/>
                <a:gd name="T49" fmla="*/ 1151 h 1151"/>
                <a:gd name="T50" fmla="*/ 1070 w 1070"/>
                <a:gd name="T51" fmla="*/ 1119 h 1151"/>
                <a:gd name="T52" fmla="*/ 1070 w 1070"/>
                <a:gd name="T53" fmla="*/ 978 h 1151"/>
                <a:gd name="T54" fmla="*/ 1022 w 1070"/>
                <a:gd name="T55" fmla="*/ 876 h 1151"/>
                <a:gd name="T56" fmla="*/ 734 w 1070"/>
                <a:gd name="T57" fmla="*/ 689 h 1151"/>
                <a:gd name="T58" fmla="*/ 734 w 1070"/>
                <a:gd name="T59" fmla="*/ 518 h 1151"/>
                <a:gd name="T60" fmla="*/ 775 w 1070"/>
                <a:gd name="T61" fmla="*/ 425 h 1151"/>
                <a:gd name="T62" fmla="*/ 775 w 1070"/>
                <a:gd name="T63" fmla="*/ 218 h 1151"/>
                <a:gd name="T64" fmla="*/ 557 w 1070"/>
                <a:gd name="T65" fmla="*/ 0 h 1151"/>
                <a:gd name="T66" fmla="*/ 513 w 1070"/>
                <a:gd name="T67" fmla="*/ 0 h 1151"/>
                <a:gd name="T68" fmla="*/ 294 w 1070"/>
                <a:gd name="T69" fmla="*/ 218 h 1151"/>
                <a:gd name="T70" fmla="*/ 294 w 1070"/>
                <a:gd name="T71" fmla="*/ 425 h 1151"/>
                <a:gd name="T72" fmla="*/ 336 w 1070"/>
                <a:gd name="T73" fmla="*/ 518 h 1151"/>
                <a:gd name="T74" fmla="*/ 336 w 1070"/>
                <a:gd name="T75" fmla="*/ 689 h 1151"/>
                <a:gd name="T76" fmla="*/ 48 w 1070"/>
                <a:gd name="T77" fmla="*/ 876 h 1151"/>
                <a:gd name="T78" fmla="*/ 48 w 1070"/>
                <a:gd name="T79" fmla="*/ 876 h 1151"/>
                <a:gd name="T80" fmla="*/ 48 w 1070"/>
                <a:gd name="T81" fmla="*/ 876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0" h="1151">
                  <a:moveTo>
                    <a:pt x="48" y="876"/>
                  </a:moveTo>
                  <a:cubicBezTo>
                    <a:pt x="17" y="901"/>
                    <a:pt x="0" y="938"/>
                    <a:pt x="0" y="978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0" y="1137"/>
                    <a:pt x="14" y="1151"/>
                    <a:pt x="31" y="1151"/>
                  </a:cubicBezTo>
                  <a:cubicBezTo>
                    <a:pt x="49" y="1151"/>
                    <a:pt x="63" y="1137"/>
                    <a:pt x="63" y="1120"/>
                  </a:cubicBezTo>
                  <a:cubicBezTo>
                    <a:pt x="63" y="978"/>
                    <a:pt x="63" y="978"/>
                    <a:pt x="63" y="978"/>
                  </a:cubicBezTo>
                  <a:cubicBezTo>
                    <a:pt x="63" y="957"/>
                    <a:pt x="72" y="938"/>
                    <a:pt x="88" y="925"/>
                  </a:cubicBezTo>
                  <a:cubicBezTo>
                    <a:pt x="214" y="821"/>
                    <a:pt x="350" y="753"/>
                    <a:pt x="376" y="740"/>
                  </a:cubicBezTo>
                  <a:cubicBezTo>
                    <a:pt x="390" y="733"/>
                    <a:pt x="399" y="719"/>
                    <a:pt x="399" y="703"/>
                  </a:cubicBezTo>
                  <a:cubicBezTo>
                    <a:pt x="399" y="503"/>
                    <a:pt x="399" y="503"/>
                    <a:pt x="399" y="503"/>
                  </a:cubicBezTo>
                  <a:cubicBezTo>
                    <a:pt x="399" y="493"/>
                    <a:pt x="394" y="483"/>
                    <a:pt x="385" y="477"/>
                  </a:cubicBezTo>
                  <a:cubicBezTo>
                    <a:pt x="368" y="466"/>
                    <a:pt x="358" y="446"/>
                    <a:pt x="358" y="426"/>
                  </a:cubicBezTo>
                  <a:cubicBezTo>
                    <a:pt x="358" y="219"/>
                    <a:pt x="358" y="219"/>
                    <a:pt x="358" y="219"/>
                  </a:cubicBezTo>
                  <a:cubicBezTo>
                    <a:pt x="358" y="133"/>
                    <a:pt x="427" y="64"/>
                    <a:pt x="513" y="64"/>
                  </a:cubicBezTo>
                  <a:cubicBezTo>
                    <a:pt x="557" y="64"/>
                    <a:pt x="557" y="64"/>
                    <a:pt x="557" y="64"/>
                  </a:cubicBezTo>
                  <a:cubicBezTo>
                    <a:pt x="642" y="64"/>
                    <a:pt x="712" y="133"/>
                    <a:pt x="712" y="219"/>
                  </a:cubicBezTo>
                  <a:cubicBezTo>
                    <a:pt x="712" y="426"/>
                    <a:pt x="712" y="426"/>
                    <a:pt x="712" y="426"/>
                  </a:cubicBezTo>
                  <a:cubicBezTo>
                    <a:pt x="712" y="446"/>
                    <a:pt x="702" y="466"/>
                    <a:pt x="684" y="477"/>
                  </a:cubicBezTo>
                  <a:cubicBezTo>
                    <a:pt x="675" y="483"/>
                    <a:pt x="670" y="493"/>
                    <a:pt x="670" y="503"/>
                  </a:cubicBezTo>
                  <a:cubicBezTo>
                    <a:pt x="670" y="703"/>
                    <a:pt x="670" y="703"/>
                    <a:pt x="670" y="703"/>
                  </a:cubicBezTo>
                  <a:cubicBezTo>
                    <a:pt x="670" y="718"/>
                    <a:pt x="679" y="733"/>
                    <a:pt x="693" y="740"/>
                  </a:cubicBezTo>
                  <a:cubicBezTo>
                    <a:pt x="720" y="752"/>
                    <a:pt x="856" y="821"/>
                    <a:pt x="982" y="924"/>
                  </a:cubicBezTo>
                  <a:cubicBezTo>
                    <a:pt x="997" y="938"/>
                    <a:pt x="1007" y="957"/>
                    <a:pt x="1007" y="978"/>
                  </a:cubicBezTo>
                  <a:cubicBezTo>
                    <a:pt x="1007" y="1119"/>
                    <a:pt x="1007" y="1119"/>
                    <a:pt x="1007" y="1119"/>
                  </a:cubicBezTo>
                  <a:cubicBezTo>
                    <a:pt x="1007" y="1137"/>
                    <a:pt x="1021" y="1151"/>
                    <a:pt x="1038" y="1151"/>
                  </a:cubicBezTo>
                  <a:cubicBezTo>
                    <a:pt x="1056" y="1151"/>
                    <a:pt x="1070" y="1137"/>
                    <a:pt x="1070" y="1119"/>
                  </a:cubicBezTo>
                  <a:cubicBezTo>
                    <a:pt x="1070" y="978"/>
                    <a:pt x="1070" y="978"/>
                    <a:pt x="1070" y="978"/>
                  </a:cubicBezTo>
                  <a:cubicBezTo>
                    <a:pt x="1070" y="938"/>
                    <a:pt x="1052" y="901"/>
                    <a:pt x="1022" y="876"/>
                  </a:cubicBezTo>
                  <a:cubicBezTo>
                    <a:pt x="905" y="779"/>
                    <a:pt x="779" y="712"/>
                    <a:pt x="734" y="689"/>
                  </a:cubicBezTo>
                  <a:cubicBezTo>
                    <a:pt x="734" y="518"/>
                    <a:pt x="734" y="518"/>
                    <a:pt x="734" y="518"/>
                  </a:cubicBezTo>
                  <a:cubicBezTo>
                    <a:pt x="760" y="495"/>
                    <a:pt x="775" y="461"/>
                    <a:pt x="775" y="425"/>
                  </a:cubicBezTo>
                  <a:cubicBezTo>
                    <a:pt x="775" y="218"/>
                    <a:pt x="775" y="218"/>
                    <a:pt x="775" y="218"/>
                  </a:cubicBezTo>
                  <a:cubicBezTo>
                    <a:pt x="775" y="98"/>
                    <a:pt x="677" y="0"/>
                    <a:pt x="557" y="0"/>
                  </a:cubicBezTo>
                  <a:cubicBezTo>
                    <a:pt x="513" y="0"/>
                    <a:pt x="513" y="0"/>
                    <a:pt x="513" y="0"/>
                  </a:cubicBezTo>
                  <a:cubicBezTo>
                    <a:pt x="392" y="0"/>
                    <a:pt x="294" y="98"/>
                    <a:pt x="294" y="218"/>
                  </a:cubicBezTo>
                  <a:cubicBezTo>
                    <a:pt x="294" y="425"/>
                    <a:pt x="294" y="425"/>
                    <a:pt x="294" y="425"/>
                  </a:cubicBezTo>
                  <a:cubicBezTo>
                    <a:pt x="294" y="461"/>
                    <a:pt x="310" y="495"/>
                    <a:pt x="336" y="518"/>
                  </a:cubicBezTo>
                  <a:cubicBezTo>
                    <a:pt x="336" y="689"/>
                    <a:pt x="336" y="689"/>
                    <a:pt x="336" y="689"/>
                  </a:cubicBezTo>
                  <a:cubicBezTo>
                    <a:pt x="291" y="712"/>
                    <a:pt x="165" y="780"/>
                    <a:pt x="48" y="876"/>
                  </a:cubicBezTo>
                  <a:close/>
                  <a:moveTo>
                    <a:pt x="48" y="876"/>
                  </a:moveTo>
                  <a:cubicBezTo>
                    <a:pt x="48" y="876"/>
                    <a:pt x="48" y="876"/>
                    <a:pt x="48" y="87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Freeform 540"/>
            <p:cNvSpPr>
              <a:spLocks noEditPoints="1"/>
            </p:cNvSpPr>
            <p:nvPr/>
          </p:nvSpPr>
          <p:spPr bwMode="auto">
            <a:xfrm>
              <a:off x="9574213" y="4435476"/>
              <a:ext cx="2822575" cy="4122738"/>
            </a:xfrm>
            <a:custGeom>
              <a:avLst/>
              <a:gdLst>
                <a:gd name="T0" fmla="*/ 460 w 644"/>
                <a:gd name="T1" fmla="*/ 0 h 949"/>
                <a:gd name="T2" fmla="*/ 424 w 644"/>
                <a:gd name="T3" fmla="*/ 0 h 949"/>
                <a:gd name="T4" fmla="*/ 240 w 644"/>
                <a:gd name="T5" fmla="*/ 184 h 949"/>
                <a:gd name="T6" fmla="*/ 240 w 644"/>
                <a:gd name="T7" fmla="*/ 353 h 949"/>
                <a:gd name="T8" fmla="*/ 274 w 644"/>
                <a:gd name="T9" fmla="*/ 431 h 949"/>
                <a:gd name="T10" fmla="*/ 274 w 644"/>
                <a:gd name="T11" fmla="*/ 563 h 949"/>
                <a:gd name="T12" fmla="*/ 41 w 644"/>
                <a:gd name="T13" fmla="*/ 714 h 949"/>
                <a:gd name="T14" fmla="*/ 0 w 644"/>
                <a:gd name="T15" fmla="*/ 802 h 949"/>
                <a:gd name="T16" fmla="*/ 0 w 644"/>
                <a:gd name="T17" fmla="*/ 918 h 949"/>
                <a:gd name="T18" fmla="*/ 32 w 644"/>
                <a:gd name="T19" fmla="*/ 949 h 949"/>
                <a:gd name="T20" fmla="*/ 63 w 644"/>
                <a:gd name="T21" fmla="*/ 918 h 949"/>
                <a:gd name="T22" fmla="*/ 63 w 644"/>
                <a:gd name="T23" fmla="*/ 802 h 949"/>
                <a:gd name="T24" fmla="*/ 82 w 644"/>
                <a:gd name="T25" fmla="*/ 763 h 949"/>
                <a:gd name="T26" fmla="*/ 316 w 644"/>
                <a:gd name="T27" fmla="*/ 613 h 949"/>
                <a:gd name="T28" fmla="*/ 338 w 644"/>
                <a:gd name="T29" fmla="*/ 578 h 949"/>
                <a:gd name="T30" fmla="*/ 338 w 644"/>
                <a:gd name="T31" fmla="*/ 416 h 949"/>
                <a:gd name="T32" fmla="*/ 324 w 644"/>
                <a:gd name="T33" fmla="*/ 389 h 949"/>
                <a:gd name="T34" fmla="*/ 304 w 644"/>
                <a:gd name="T35" fmla="*/ 353 h 949"/>
                <a:gd name="T36" fmla="*/ 304 w 644"/>
                <a:gd name="T37" fmla="*/ 184 h 949"/>
                <a:gd name="T38" fmla="*/ 424 w 644"/>
                <a:gd name="T39" fmla="*/ 64 h 949"/>
                <a:gd name="T40" fmla="*/ 460 w 644"/>
                <a:gd name="T41" fmla="*/ 64 h 949"/>
                <a:gd name="T42" fmla="*/ 580 w 644"/>
                <a:gd name="T43" fmla="*/ 184 h 949"/>
                <a:gd name="T44" fmla="*/ 580 w 644"/>
                <a:gd name="T45" fmla="*/ 353 h 949"/>
                <a:gd name="T46" fmla="*/ 561 w 644"/>
                <a:gd name="T47" fmla="*/ 389 h 949"/>
                <a:gd name="T48" fmla="*/ 547 w 644"/>
                <a:gd name="T49" fmla="*/ 416 h 949"/>
                <a:gd name="T50" fmla="*/ 547 w 644"/>
                <a:gd name="T51" fmla="*/ 549 h 949"/>
                <a:gd name="T52" fmla="*/ 578 w 644"/>
                <a:gd name="T53" fmla="*/ 581 h 949"/>
                <a:gd name="T54" fmla="*/ 610 w 644"/>
                <a:gd name="T55" fmla="*/ 549 h 949"/>
                <a:gd name="T56" fmla="*/ 610 w 644"/>
                <a:gd name="T57" fmla="*/ 431 h 949"/>
                <a:gd name="T58" fmla="*/ 644 w 644"/>
                <a:gd name="T59" fmla="*/ 353 h 949"/>
                <a:gd name="T60" fmla="*/ 644 w 644"/>
                <a:gd name="T61" fmla="*/ 184 h 949"/>
                <a:gd name="T62" fmla="*/ 460 w 644"/>
                <a:gd name="T63" fmla="*/ 0 h 949"/>
                <a:gd name="T64" fmla="*/ 460 w 644"/>
                <a:gd name="T65" fmla="*/ 0 h 949"/>
                <a:gd name="T66" fmla="*/ 460 w 644"/>
                <a:gd name="T67" fmla="*/ 0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4" h="949">
                  <a:moveTo>
                    <a:pt x="460" y="0"/>
                  </a:moveTo>
                  <a:cubicBezTo>
                    <a:pt x="424" y="0"/>
                    <a:pt x="424" y="0"/>
                    <a:pt x="424" y="0"/>
                  </a:cubicBezTo>
                  <a:cubicBezTo>
                    <a:pt x="323" y="0"/>
                    <a:pt x="240" y="82"/>
                    <a:pt x="240" y="184"/>
                  </a:cubicBezTo>
                  <a:cubicBezTo>
                    <a:pt x="240" y="353"/>
                    <a:pt x="240" y="353"/>
                    <a:pt x="240" y="353"/>
                  </a:cubicBezTo>
                  <a:cubicBezTo>
                    <a:pt x="240" y="383"/>
                    <a:pt x="252" y="411"/>
                    <a:pt x="274" y="431"/>
                  </a:cubicBezTo>
                  <a:cubicBezTo>
                    <a:pt x="274" y="563"/>
                    <a:pt x="274" y="563"/>
                    <a:pt x="274" y="563"/>
                  </a:cubicBezTo>
                  <a:cubicBezTo>
                    <a:pt x="235" y="584"/>
                    <a:pt x="134" y="638"/>
                    <a:pt x="41" y="714"/>
                  </a:cubicBezTo>
                  <a:cubicBezTo>
                    <a:pt x="15" y="736"/>
                    <a:pt x="0" y="768"/>
                    <a:pt x="0" y="802"/>
                  </a:cubicBezTo>
                  <a:cubicBezTo>
                    <a:pt x="0" y="918"/>
                    <a:pt x="0" y="918"/>
                    <a:pt x="0" y="918"/>
                  </a:cubicBezTo>
                  <a:cubicBezTo>
                    <a:pt x="0" y="935"/>
                    <a:pt x="14" y="949"/>
                    <a:pt x="32" y="949"/>
                  </a:cubicBezTo>
                  <a:cubicBezTo>
                    <a:pt x="49" y="949"/>
                    <a:pt x="63" y="935"/>
                    <a:pt x="63" y="918"/>
                  </a:cubicBezTo>
                  <a:cubicBezTo>
                    <a:pt x="63" y="802"/>
                    <a:pt x="63" y="802"/>
                    <a:pt x="63" y="802"/>
                  </a:cubicBezTo>
                  <a:cubicBezTo>
                    <a:pt x="63" y="787"/>
                    <a:pt x="70" y="773"/>
                    <a:pt x="82" y="763"/>
                  </a:cubicBezTo>
                  <a:cubicBezTo>
                    <a:pt x="184" y="680"/>
                    <a:pt x="294" y="624"/>
                    <a:pt x="316" y="613"/>
                  </a:cubicBezTo>
                  <a:cubicBezTo>
                    <a:pt x="329" y="607"/>
                    <a:pt x="338" y="593"/>
                    <a:pt x="338" y="578"/>
                  </a:cubicBezTo>
                  <a:cubicBezTo>
                    <a:pt x="338" y="416"/>
                    <a:pt x="338" y="416"/>
                    <a:pt x="338" y="416"/>
                  </a:cubicBezTo>
                  <a:cubicBezTo>
                    <a:pt x="338" y="405"/>
                    <a:pt x="332" y="395"/>
                    <a:pt x="324" y="389"/>
                  </a:cubicBezTo>
                  <a:cubicBezTo>
                    <a:pt x="311" y="381"/>
                    <a:pt x="304" y="367"/>
                    <a:pt x="304" y="353"/>
                  </a:cubicBezTo>
                  <a:cubicBezTo>
                    <a:pt x="304" y="184"/>
                    <a:pt x="304" y="184"/>
                    <a:pt x="304" y="184"/>
                  </a:cubicBezTo>
                  <a:cubicBezTo>
                    <a:pt x="304" y="118"/>
                    <a:pt x="358" y="64"/>
                    <a:pt x="424" y="64"/>
                  </a:cubicBezTo>
                  <a:cubicBezTo>
                    <a:pt x="460" y="64"/>
                    <a:pt x="460" y="64"/>
                    <a:pt x="460" y="64"/>
                  </a:cubicBezTo>
                  <a:cubicBezTo>
                    <a:pt x="526" y="64"/>
                    <a:pt x="580" y="118"/>
                    <a:pt x="580" y="184"/>
                  </a:cubicBezTo>
                  <a:cubicBezTo>
                    <a:pt x="580" y="353"/>
                    <a:pt x="580" y="353"/>
                    <a:pt x="580" y="353"/>
                  </a:cubicBezTo>
                  <a:cubicBezTo>
                    <a:pt x="580" y="367"/>
                    <a:pt x="573" y="381"/>
                    <a:pt x="561" y="389"/>
                  </a:cubicBezTo>
                  <a:cubicBezTo>
                    <a:pt x="552" y="395"/>
                    <a:pt x="547" y="405"/>
                    <a:pt x="547" y="416"/>
                  </a:cubicBezTo>
                  <a:cubicBezTo>
                    <a:pt x="547" y="549"/>
                    <a:pt x="547" y="549"/>
                    <a:pt x="547" y="549"/>
                  </a:cubicBezTo>
                  <a:cubicBezTo>
                    <a:pt x="547" y="567"/>
                    <a:pt x="561" y="581"/>
                    <a:pt x="578" y="581"/>
                  </a:cubicBezTo>
                  <a:cubicBezTo>
                    <a:pt x="596" y="581"/>
                    <a:pt x="610" y="567"/>
                    <a:pt x="610" y="549"/>
                  </a:cubicBezTo>
                  <a:cubicBezTo>
                    <a:pt x="610" y="431"/>
                    <a:pt x="610" y="431"/>
                    <a:pt x="610" y="431"/>
                  </a:cubicBezTo>
                  <a:cubicBezTo>
                    <a:pt x="631" y="411"/>
                    <a:pt x="644" y="383"/>
                    <a:pt x="644" y="353"/>
                  </a:cubicBezTo>
                  <a:cubicBezTo>
                    <a:pt x="644" y="184"/>
                    <a:pt x="644" y="184"/>
                    <a:pt x="644" y="184"/>
                  </a:cubicBezTo>
                  <a:cubicBezTo>
                    <a:pt x="644" y="82"/>
                    <a:pt x="561" y="0"/>
                    <a:pt x="460" y="0"/>
                  </a:cubicBezTo>
                  <a:close/>
                  <a:moveTo>
                    <a:pt x="460" y="0"/>
                  </a:moveTo>
                  <a:cubicBezTo>
                    <a:pt x="460" y="0"/>
                    <a:pt x="460" y="0"/>
                    <a:pt x="460" y="0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" name="Freeform 541"/>
            <p:cNvSpPr>
              <a:spLocks noEditPoints="1"/>
            </p:cNvSpPr>
            <p:nvPr/>
          </p:nvSpPr>
          <p:spPr bwMode="auto">
            <a:xfrm>
              <a:off x="13665200" y="6719888"/>
              <a:ext cx="881062" cy="2884488"/>
            </a:xfrm>
            <a:custGeom>
              <a:avLst/>
              <a:gdLst>
                <a:gd name="T0" fmla="*/ 168 w 201"/>
                <a:gd name="T1" fmla="*/ 0 h 664"/>
                <a:gd name="T2" fmla="*/ 137 w 201"/>
                <a:gd name="T3" fmla="*/ 32 h 664"/>
                <a:gd name="T4" fmla="*/ 100 w 201"/>
                <a:gd name="T5" fmla="*/ 69 h 664"/>
                <a:gd name="T6" fmla="*/ 79 w 201"/>
                <a:gd name="T7" fmla="*/ 62 h 664"/>
                <a:gd name="T8" fmla="*/ 75 w 201"/>
                <a:gd name="T9" fmla="*/ 59 h 664"/>
                <a:gd name="T10" fmla="*/ 63 w 201"/>
                <a:gd name="T11" fmla="*/ 32 h 664"/>
                <a:gd name="T12" fmla="*/ 31 w 201"/>
                <a:gd name="T13" fmla="*/ 0 h 664"/>
                <a:gd name="T14" fmla="*/ 0 w 201"/>
                <a:gd name="T15" fmla="*/ 32 h 664"/>
                <a:gd name="T16" fmla="*/ 25 w 201"/>
                <a:gd name="T17" fmla="*/ 98 h 664"/>
                <a:gd name="T18" fmla="*/ 4 w 201"/>
                <a:gd name="T19" fmla="*/ 571 h 664"/>
                <a:gd name="T20" fmla="*/ 14 w 201"/>
                <a:gd name="T21" fmla="*/ 596 h 664"/>
                <a:gd name="T22" fmla="*/ 81 w 201"/>
                <a:gd name="T23" fmla="*/ 656 h 664"/>
                <a:gd name="T24" fmla="*/ 102 w 201"/>
                <a:gd name="T25" fmla="*/ 664 h 664"/>
                <a:gd name="T26" fmla="*/ 123 w 201"/>
                <a:gd name="T27" fmla="*/ 656 h 664"/>
                <a:gd name="T28" fmla="*/ 189 w 201"/>
                <a:gd name="T29" fmla="*/ 597 h 664"/>
                <a:gd name="T30" fmla="*/ 200 w 201"/>
                <a:gd name="T31" fmla="*/ 572 h 664"/>
                <a:gd name="T32" fmla="*/ 179 w 201"/>
                <a:gd name="T33" fmla="*/ 94 h 664"/>
                <a:gd name="T34" fmla="*/ 201 w 201"/>
                <a:gd name="T35" fmla="*/ 32 h 664"/>
                <a:gd name="T36" fmla="*/ 168 w 201"/>
                <a:gd name="T37" fmla="*/ 0 h 664"/>
                <a:gd name="T38" fmla="*/ 102 w 201"/>
                <a:gd name="T39" fmla="*/ 590 h 664"/>
                <a:gd name="T40" fmla="*/ 67 w 201"/>
                <a:gd name="T41" fmla="*/ 559 h 664"/>
                <a:gd name="T42" fmla="*/ 87 w 201"/>
                <a:gd name="T43" fmla="*/ 132 h 664"/>
                <a:gd name="T44" fmla="*/ 99 w 201"/>
                <a:gd name="T45" fmla="*/ 133 h 664"/>
                <a:gd name="T46" fmla="*/ 117 w 201"/>
                <a:gd name="T47" fmla="*/ 131 h 664"/>
                <a:gd name="T48" fmla="*/ 135 w 201"/>
                <a:gd name="T49" fmla="*/ 560 h 664"/>
                <a:gd name="T50" fmla="*/ 102 w 201"/>
                <a:gd name="T51" fmla="*/ 590 h 664"/>
                <a:gd name="T52" fmla="*/ 102 w 201"/>
                <a:gd name="T53" fmla="*/ 590 h 664"/>
                <a:gd name="T54" fmla="*/ 102 w 201"/>
                <a:gd name="T55" fmla="*/ 59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664">
                  <a:moveTo>
                    <a:pt x="168" y="0"/>
                  </a:moveTo>
                  <a:cubicBezTo>
                    <a:pt x="151" y="0"/>
                    <a:pt x="137" y="14"/>
                    <a:pt x="137" y="32"/>
                  </a:cubicBezTo>
                  <a:cubicBezTo>
                    <a:pt x="137" y="52"/>
                    <a:pt x="120" y="69"/>
                    <a:pt x="100" y="69"/>
                  </a:cubicBezTo>
                  <a:cubicBezTo>
                    <a:pt x="92" y="69"/>
                    <a:pt x="85" y="67"/>
                    <a:pt x="79" y="62"/>
                  </a:cubicBezTo>
                  <a:cubicBezTo>
                    <a:pt x="78" y="61"/>
                    <a:pt x="77" y="60"/>
                    <a:pt x="75" y="59"/>
                  </a:cubicBezTo>
                  <a:cubicBezTo>
                    <a:pt x="68" y="52"/>
                    <a:pt x="63" y="43"/>
                    <a:pt x="63" y="32"/>
                  </a:cubicBezTo>
                  <a:cubicBezTo>
                    <a:pt x="63" y="14"/>
                    <a:pt x="49" y="0"/>
                    <a:pt x="31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7"/>
                    <a:pt x="9" y="80"/>
                    <a:pt x="25" y="98"/>
                  </a:cubicBezTo>
                  <a:cubicBezTo>
                    <a:pt x="4" y="571"/>
                    <a:pt x="4" y="571"/>
                    <a:pt x="4" y="571"/>
                  </a:cubicBezTo>
                  <a:cubicBezTo>
                    <a:pt x="3" y="580"/>
                    <a:pt x="7" y="589"/>
                    <a:pt x="14" y="596"/>
                  </a:cubicBezTo>
                  <a:cubicBezTo>
                    <a:pt x="81" y="656"/>
                    <a:pt x="81" y="656"/>
                    <a:pt x="81" y="656"/>
                  </a:cubicBezTo>
                  <a:cubicBezTo>
                    <a:pt x="87" y="661"/>
                    <a:pt x="95" y="664"/>
                    <a:pt x="102" y="664"/>
                  </a:cubicBezTo>
                  <a:cubicBezTo>
                    <a:pt x="110" y="664"/>
                    <a:pt x="117" y="661"/>
                    <a:pt x="123" y="656"/>
                  </a:cubicBezTo>
                  <a:cubicBezTo>
                    <a:pt x="189" y="597"/>
                    <a:pt x="189" y="597"/>
                    <a:pt x="189" y="597"/>
                  </a:cubicBezTo>
                  <a:cubicBezTo>
                    <a:pt x="196" y="590"/>
                    <a:pt x="200" y="581"/>
                    <a:pt x="200" y="572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93" y="77"/>
                    <a:pt x="201" y="55"/>
                    <a:pt x="201" y="32"/>
                  </a:cubicBezTo>
                  <a:cubicBezTo>
                    <a:pt x="200" y="15"/>
                    <a:pt x="186" y="0"/>
                    <a:pt x="168" y="0"/>
                  </a:cubicBezTo>
                  <a:close/>
                  <a:moveTo>
                    <a:pt x="102" y="590"/>
                  </a:moveTo>
                  <a:cubicBezTo>
                    <a:pt x="67" y="559"/>
                    <a:pt x="67" y="559"/>
                    <a:pt x="67" y="55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91" y="132"/>
                    <a:pt x="95" y="133"/>
                    <a:pt x="99" y="133"/>
                  </a:cubicBezTo>
                  <a:cubicBezTo>
                    <a:pt x="105" y="133"/>
                    <a:pt x="111" y="132"/>
                    <a:pt x="117" y="131"/>
                  </a:cubicBezTo>
                  <a:cubicBezTo>
                    <a:pt x="135" y="560"/>
                    <a:pt x="135" y="560"/>
                    <a:pt x="135" y="560"/>
                  </a:cubicBezTo>
                  <a:lnTo>
                    <a:pt x="102" y="590"/>
                  </a:lnTo>
                  <a:close/>
                  <a:moveTo>
                    <a:pt x="102" y="590"/>
                  </a:moveTo>
                  <a:cubicBezTo>
                    <a:pt x="102" y="590"/>
                    <a:pt x="102" y="590"/>
                    <a:pt x="102" y="5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1" name="Group 30"/>
          <p:cNvGrpSpPr>
            <a:grpSpLocks noChangeAspect="1"/>
          </p:cNvGrpSpPr>
          <p:nvPr/>
        </p:nvGrpSpPr>
        <p:grpSpPr>
          <a:xfrm>
            <a:off x="7646083" y="1331508"/>
            <a:ext cx="521439" cy="426720"/>
            <a:chOff x="1898744" y="1796459"/>
            <a:chExt cx="2234740" cy="1828800"/>
          </a:xfrm>
        </p:grpSpPr>
        <p:sp>
          <p:nvSpPr>
            <p:cNvPr id="32" name="Rectangle: Rounded Corners 31"/>
            <p:cNvSpPr/>
            <p:nvPr/>
          </p:nvSpPr>
          <p:spPr>
            <a:xfrm>
              <a:off x="1943758" y="1849106"/>
              <a:ext cx="2143162" cy="1723506"/>
            </a:xfrm>
            <a:prstGeom prst="roundRect">
              <a:avLst>
                <a:gd name="adj" fmla="val 5735"/>
              </a:avLst>
            </a:prstGeom>
            <a:solidFill>
              <a:schemeClr val="bg1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Freeform 333"/>
            <p:cNvSpPr>
              <a:spLocks/>
            </p:cNvSpPr>
            <p:nvPr/>
          </p:nvSpPr>
          <p:spPr bwMode="auto">
            <a:xfrm>
              <a:off x="2268016" y="2517443"/>
              <a:ext cx="1495680" cy="857847"/>
            </a:xfrm>
            <a:custGeom>
              <a:avLst/>
              <a:gdLst>
                <a:gd name="T0" fmla="*/ 937 w 1049"/>
                <a:gd name="T1" fmla="*/ 607 h 607"/>
                <a:gd name="T2" fmla="*/ 1015 w 1049"/>
                <a:gd name="T3" fmla="*/ 607 h 607"/>
                <a:gd name="T4" fmla="*/ 1049 w 1049"/>
                <a:gd name="T5" fmla="*/ 572 h 607"/>
                <a:gd name="T6" fmla="*/ 1049 w 1049"/>
                <a:gd name="T7" fmla="*/ 478 h 607"/>
                <a:gd name="T8" fmla="*/ 1015 w 1049"/>
                <a:gd name="T9" fmla="*/ 443 h 607"/>
                <a:gd name="T10" fmla="*/ 937 w 1049"/>
                <a:gd name="T11" fmla="*/ 443 h 607"/>
                <a:gd name="T12" fmla="*/ 874 w 1049"/>
                <a:gd name="T13" fmla="*/ 292 h 607"/>
                <a:gd name="T14" fmla="*/ 929 w 1049"/>
                <a:gd name="T15" fmla="*/ 236 h 607"/>
                <a:gd name="T16" fmla="*/ 929 w 1049"/>
                <a:gd name="T17" fmla="*/ 187 h 607"/>
                <a:gd name="T18" fmla="*/ 863 w 1049"/>
                <a:gd name="T19" fmla="*/ 120 h 607"/>
                <a:gd name="T20" fmla="*/ 814 w 1049"/>
                <a:gd name="T21" fmla="*/ 120 h 607"/>
                <a:gd name="T22" fmla="*/ 758 w 1049"/>
                <a:gd name="T23" fmla="*/ 175 h 607"/>
                <a:gd name="T24" fmla="*/ 606 w 1049"/>
                <a:gd name="T25" fmla="*/ 113 h 607"/>
                <a:gd name="T26" fmla="*/ 606 w 1049"/>
                <a:gd name="T27" fmla="*/ 34 h 607"/>
                <a:gd name="T28" fmla="*/ 572 w 1049"/>
                <a:gd name="T29" fmla="*/ 0 h 607"/>
                <a:gd name="T30" fmla="*/ 477 w 1049"/>
                <a:gd name="T31" fmla="*/ 0 h 607"/>
                <a:gd name="T32" fmla="*/ 443 w 1049"/>
                <a:gd name="T33" fmla="*/ 34 h 607"/>
                <a:gd name="T34" fmla="*/ 443 w 1049"/>
                <a:gd name="T35" fmla="*/ 113 h 607"/>
                <a:gd name="T36" fmla="*/ 291 w 1049"/>
                <a:gd name="T37" fmla="*/ 175 h 607"/>
                <a:gd name="T38" fmla="*/ 235 w 1049"/>
                <a:gd name="T39" fmla="*/ 120 h 607"/>
                <a:gd name="T40" fmla="*/ 186 w 1049"/>
                <a:gd name="T41" fmla="*/ 120 h 607"/>
                <a:gd name="T42" fmla="*/ 120 w 1049"/>
                <a:gd name="T43" fmla="*/ 187 h 607"/>
                <a:gd name="T44" fmla="*/ 120 w 1049"/>
                <a:gd name="T45" fmla="*/ 236 h 607"/>
                <a:gd name="T46" fmla="*/ 175 w 1049"/>
                <a:gd name="T47" fmla="*/ 291 h 607"/>
                <a:gd name="T48" fmla="*/ 113 w 1049"/>
                <a:gd name="T49" fmla="*/ 443 h 607"/>
                <a:gd name="T50" fmla="*/ 34 w 1049"/>
                <a:gd name="T51" fmla="*/ 443 h 607"/>
                <a:gd name="T52" fmla="*/ 0 w 1049"/>
                <a:gd name="T53" fmla="*/ 478 h 607"/>
                <a:gd name="T54" fmla="*/ 0 w 1049"/>
                <a:gd name="T55" fmla="*/ 572 h 607"/>
                <a:gd name="T56" fmla="*/ 34 w 1049"/>
                <a:gd name="T57" fmla="*/ 606 h 607"/>
                <a:gd name="T58" fmla="*/ 113 w 1049"/>
                <a:gd name="T59" fmla="*/ 606 h 607"/>
                <a:gd name="T60" fmla="*/ 280 w 1049"/>
                <a:gd name="T61" fmla="*/ 525 h 607"/>
                <a:gd name="T62" fmla="*/ 525 w 1049"/>
                <a:gd name="T63" fmla="*/ 280 h 607"/>
                <a:gd name="T64" fmla="*/ 769 w 1049"/>
                <a:gd name="T65" fmla="*/ 52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9" h="607">
                  <a:moveTo>
                    <a:pt x="937" y="607"/>
                  </a:moveTo>
                  <a:cubicBezTo>
                    <a:pt x="1015" y="607"/>
                    <a:pt x="1015" y="607"/>
                    <a:pt x="1015" y="607"/>
                  </a:cubicBezTo>
                  <a:cubicBezTo>
                    <a:pt x="1034" y="607"/>
                    <a:pt x="1049" y="591"/>
                    <a:pt x="1049" y="572"/>
                  </a:cubicBezTo>
                  <a:cubicBezTo>
                    <a:pt x="1049" y="478"/>
                    <a:pt x="1049" y="478"/>
                    <a:pt x="1049" y="478"/>
                  </a:cubicBezTo>
                  <a:cubicBezTo>
                    <a:pt x="1049" y="459"/>
                    <a:pt x="1034" y="443"/>
                    <a:pt x="1015" y="443"/>
                  </a:cubicBezTo>
                  <a:cubicBezTo>
                    <a:pt x="937" y="443"/>
                    <a:pt x="937" y="443"/>
                    <a:pt x="937" y="443"/>
                  </a:cubicBezTo>
                  <a:cubicBezTo>
                    <a:pt x="926" y="388"/>
                    <a:pt x="904" y="337"/>
                    <a:pt x="874" y="292"/>
                  </a:cubicBezTo>
                  <a:cubicBezTo>
                    <a:pt x="929" y="236"/>
                    <a:pt x="929" y="236"/>
                    <a:pt x="929" y="236"/>
                  </a:cubicBezTo>
                  <a:cubicBezTo>
                    <a:pt x="943" y="222"/>
                    <a:pt x="943" y="200"/>
                    <a:pt x="929" y="187"/>
                  </a:cubicBezTo>
                  <a:cubicBezTo>
                    <a:pt x="863" y="120"/>
                    <a:pt x="863" y="120"/>
                    <a:pt x="863" y="120"/>
                  </a:cubicBezTo>
                  <a:cubicBezTo>
                    <a:pt x="849" y="107"/>
                    <a:pt x="827" y="107"/>
                    <a:pt x="814" y="120"/>
                  </a:cubicBezTo>
                  <a:cubicBezTo>
                    <a:pt x="758" y="175"/>
                    <a:pt x="758" y="175"/>
                    <a:pt x="758" y="175"/>
                  </a:cubicBezTo>
                  <a:cubicBezTo>
                    <a:pt x="713" y="145"/>
                    <a:pt x="662" y="124"/>
                    <a:pt x="606" y="113"/>
                  </a:cubicBezTo>
                  <a:cubicBezTo>
                    <a:pt x="606" y="34"/>
                    <a:pt x="606" y="34"/>
                    <a:pt x="606" y="34"/>
                  </a:cubicBezTo>
                  <a:cubicBezTo>
                    <a:pt x="606" y="15"/>
                    <a:pt x="591" y="0"/>
                    <a:pt x="572" y="0"/>
                  </a:cubicBezTo>
                  <a:cubicBezTo>
                    <a:pt x="477" y="0"/>
                    <a:pt x="477" y="0"/>
                    <a:pt x="477" y="0"/>
                  </a:cubicBezTo>
                  <a:cubicBezTo>
                    <a:pt x="458" y="0"/>
                    <a:pt x="443" y="15"/>
                    <a:pt x="443" y="34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387" y="124"/>
                    <a:pt x="336" y="145"/>
                    <a:pt x="291" y="175"/>
                  </a:cubicBezTo>
                  <a:cubicBezTo>
                    <a:pt x="235" y="120"/>
                    <a:pt x="235" y="120"/>
                    <a:pt x="235" y="120"/>
                  </a:cubicBezTo>
                  <a:cubicBezTo>
                    <a:pt x="222" y="106"/>
                    <a:pt x="200" y="106"/>
                    <a:pt x="186" y="120"/>
                  </a:cubicBezTo>
                  <a:cubicBezTo>
                    <a:pt x="120" y="187"/>
                    <a:pt x="120" y="187"/>
                    <a:pt x="120" y="187"/>
                  </a:cubicBezTo>
                  <a:cubicBezTo>
                    <a:pt x="106" y="200"/>
                    <a:pt x="106" y="222"/>
                    <a:pt x="120" y="236"/>
                  </a:cubicBezTo>
                  <a:cubicBezTo>
                    <a:pt x="175" y="291"/>
                    <a:pt x="175" y="291"/>
                    <a:pt x="175" y="291"/>
                  </a:cubicBezTo>
                  <a:cubicBezTo>
                    <a:pt x="145" y="336"/>
                    <a:pt x="123" y="388"/>
                    <a:pt x="113" y="443"/>
                  </a:cubicBezTo>
                  <a:cubicBezTo>
                    <a:pt x="34" y="443"/>
                    <a:pt x="34" y="443"/>
                    <a:pt x="34" y="443"/>
                  </a:cubicBezTo>
                  <a:cubicBezTo>
                    <a:pt x="15" y="443"/>
                    <a:pt x="0" y="458"/>
                    <a:pt x="0" y="478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0" y="591"/>
                    <a:pt x="15" y="606"/>
                    <a:pt x="34" y="606"/>
                  </a:cubicBezTo>
                  <a:cubicBezTo>
                    <a:pt x="113" y="606"/>
                    <a:pt x="113" y="606"/>
                    <a:pt x="113" y="606"/>
                  </a:cubicBezTo>
                  <a:cubicBezTo>
                    <a:pt x="280" y="525"/>
                    <a:pt x="280" y="525"/>
                    <a:pt x="280" y="525"/>
                  </a:cubicBezTo>
                  <a:cubicBezTo>
                    <a:pt x="280" y="390"/>
                    <a:pt x="390" y="280"/>
                    <a:pt x="525" y="280"/>
                  </a:cubicBezTo>
                  <a:cubicBezTo>
                    <a:pt x="660" y="280"/>
                    <a:pt x="769" y="390"/>
                    <a:pt x="769" y="52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334"/>
            <p:cNvSpPr>
              <a:spLocks noEditPoints="1"/>
            </p:cNvSpPr>
            <p:nvPr/>
          </p:nvSpPr>
          <p:spPr bwMode="auto">
            <a:xfrm>
              <a:off x="1898744" y="1796459"/>
              <a:ext cx="2234740" cy="1828800"/>
            </a:xfrm>
            <a:custGeom>
              <a:avLst/>
              <a:gdLst>
                <a:gd name="T0" fmla="*/ 1567 w 1567"/>
                <a:gd name="T1" fmla="*/ 1174 h 1294"/>
                <a:gd name="T2" fmla="*/ 1567 w 1567"/>
                <a:gd name="T3" fmla="*/ 119 h 1294"/>
                <a:gd name="T4" fmla="*/ 1447 w 1567"/>
                <a:gd name="T5" fmla="*/ 0 h 1294"/>
                <a:gd name="T6" fmla="*/ 119 w 1567"/>
                <a:gd name="T7" fmla="*/ 0 h 1294"/>
                <a:gd name="T8" fmla="*/ 0 w 1567"/>
                <a:gd name="T9" fmla="*/ 119 h 1294"/>
                <a:gd name="T10" fmla="*/ 0 w 1567"/>
                <a:gd name="T11" fmla="*/ 1174 h 1294"/>
                <a:gd name="T12" fmla="*/ 119 w 1567"/>
                <a:gd name="T13" fmla="*/ 1294 h 1294"/>
                <a:gd name="T14" fmla="*/ 1447 w 1567"/>
                <a:gd name="T15" fmla="*/ 1294 h 1294"/>
                <a:gd name="T16" fmla="*/ 1567 w 1567"/>
                <a:gd name="T17" fmla="*/ 1174 h 1294"/>
                <a:gd name="T18" fmla="*/ 119 w 1567"/>
                <a:gd name="T19" fmla="*/ 58 h 1294"/>
                <a:gd name="T20" fmla="*/ 1447 w 1567"/>
                <a:gd name="T21" fmla="*/ 58 h 1294"/>
                <a:gd name="T22" fmla="*/ 1509 w 1567"/>
                <a:gd name="T23" fmla="*/ 119 h 1294"/>
                <a:gd name="T24" fmla="*/ 1509 w 1567"/>
                <a:gd name="T25" fmla="*/ 262 h 1294"/>
                <a:gd name="T26" fmla="*/ 58 w 1567"/>
                <a:gd name="T27" fmla="*/ 262 h 1294"/>
                <a:gd name="T28" fmla="*/ 58 w 1567"/>
                <a:gd name="T29" fmla="*/ 119 h 1294"/>
                <a:gd name="T30" fmla="*/ 119 w 1567"/>
                <a:gd name="T31" fmla="*/ 58 h 1294"/>
                <a:gd name="T32" fmla="*/ 58 w 1567"/>
                <a:gd name="T33" fmla="*/ 1174 h 1294"/>
                <a:gd name="T34" fmla="*/ 58 w 1567"/>
                <a:gd name="T35" fmla="*/ 320 h 1294"/>
                <a:gd name="T36" fmla="*/ 1509 w 1567"/>
                <a:gd name="T37" fmla="*/ 320 h 1294"/>
                <a:gd name="T38" fmla="*/ 1509 w 1567"/>
                <a:gd name="T39" fmla="*/ 1174 h 1294"/>
                <a:gd name="T40" fmla="*/ 1447 w 1567"/>
                <a:gd name="T41" fmla="*/ 1236 h 1294"/>
                <a:gd name="T42" fmla="*/ 119 w 1567"/>
                <a:gd name="T43" fmla="*/ 1236 h 1294"/>
                <a:gd name="T44" fmla="*/ 58 w 1567"/>
                <a:gd name="T45" fmla="*/ 1174 h 1294"/>
                <a:gd name="T46" fmla="*/ 58 w 1567"/>
                <a:gd name="T47" fmla="*/ 1174 h 1294"/>
                <a:gd name="T48" fmla="*/ 58 w 1567"/>
                <a:gd name="T49" fmla="*/ 117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7" h="1294">
                  <a:moveTo>
                    <a:pt x="1567" y="1174"/>
                  </a:moveTo>
                  <a:cubicBezTo>
                    <a:pt x="1567" y="119"/>
                    <a:pt x="1567" y="119"/>
                    <a:pt x="1567" y="119"/>
                  </a:cubicBezTo>
                  <a:cubicBezTo>
                    <a:pt x="1567" y="53"/>
                    <a:pt x="1513" y="0"/>
                    <a:pt x="1447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53" y="0"/>
                    <a:pt x="0" y="53"/>
                    <a:pt x="0" y="119"/>
                  </a:cubicBezTo>
                  <a:cubicBezTo>
                    <a:pt x="0" y="1174"/>
                    <a:pt x="0" y="1174"/>
                    <a:pt x="0" y="1174"/>
                  </a:cubicBezTo>
                  <a:cubicBezTo>
                    <a:pt x="0" y="1240"/>
                    <a:pt x="53" y="1294"/>
                    <a:pt x="119" y="1294"/>
                  </a:cubicBezTo>
                  <a:cubicBezTo>
                    <a:pt x="1447" y="1294"/>
                    <a:pt x="1447" y="1294"/>
                    <a:pt x="1447" y="1294"/>
                  </a:cubicBezTo>
                  <a:cubicBezTo>
                    <a:pt x="1513" y="1294"/>
                    <a:pt x="1567" y="1240"/>
                    <a:pt x="1567" y="1174"/>
                  </a:cubicBezTo>
                  <a:close/>
                  <a:moveTo>
                    <a:pt x="119" y="58"/>
                  </a:moveTo>
                  <a:cubicBezTo>
                    <a:pt x="1447" y="58"/>
                    <a:pt x="1447" y="58"/>
                    <a:pt x="1447" y="58"/>
                  </a:cubicBezTo>
                  <a:cubicBezTo>
                    <a:pt x="1481" y="58"/>
                    <a:pt x="1509" y="85"/>
                    <a:pt x="1509" y="119"/>
                  </a:cubicBezTo>
                  <a:cubicBezTo>
                    <a:pt x="1509" y="262"/>
                    <a:pt x="1509" y="262"/>
                    <a:pt x="1509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85"/>
                    <a:pt x="85" y="58"/>
                    <a:pt x="119" y="58"/>
                  </a:cubicBezTo>
                  <a:close/>
                  <a:moveTo>
                    <a:pt x="58" y="1174"/>
                  </a:moveTo>
                  <a:cubicBezTo>
                    <a:pt x="58" y="320"/>
                    <a:pt x="58" y="320"/>
                    <a:pt x="58" y="320"/>
                  </a:cubicBezTo>
                  <a:cubicBezTo>
                    <a:pt x="1509" y="320"/>
                    <a:pt x="1509" y="320"/>
                    <a:pt x="1509" y="320"/>
                  </a:cubicBezTo>
                  <a:cubicBezTo>
                    <a:pt x="1509" y="1174"/>
                    <a:pt x="1509" y="1174"/>
                    <a:pt x="1509" y="1174"/>
                  </a:cubicBezTo>
                  <a:cubicBezTo>
                    <a:pt x="1509" y="1208"/>
                    <a:pt x="1481" y="1236"/>
                    <a:pt x="1447" y="1236"/>
                  </a:cubicBezTo>
                  <a:cubicBezTo>
                    <a:pt x="119" y="1236"/>
                    <a:pt x="119" y="1236"/>
                    <a:pt x="119" y="1236"/>
                  </a:cubicBezTo>
                  <a:cubicBezTo>
                    <a:pt x="85" y="1236"/>
                    <a:pt x="58" y="1208"/>
                    <a:pt x="58" y="1174"/>
                  </a:cubicBezTo>
                  <a:close/>
                  <a:moveTo>
                    <a:pt x="58" y="1174"/>
                  </a:moveTo>
                  <a:cubicBezTo>
                    <a:pt x="58" y="1174"/>
                    <a:pt x="58" y="1174"/>
                    <a:pt x="58" y="11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Freeform 335"/>
            <p:cNvSpPr>
              <a:spLocks noEditPoints="1"/>
            </p:cNvSpPr>
            <p:nvPr/>
          </p:nvSpPr>
          <p:spPr bwMode="auto">
            <a:xfrm>
              <a:off x="2625925" y="2872254"/>
              <a:ext cx="781410" cy="428149"/>
            </a:xfrm>
            <a:custGeom>
              <a:avLst/>
              <a:gdLst>
                <a:gd name="T0" fmla="*/ 273 w 548"/>
                <a:gd name="T1" fmla="*/ 0 h 303"/>
                <a:gd name="T2" fmla="*/ 0 w 548"/>
                <a:gd name="T3" fmla="*/ 274 h 303"/>
                <a:gd name="T4" fmla="*/ 29 w 548"/>
                <a:gd name="T5" fmla="*/ 303 h 303"/>
                <a:gd name="T6" fmla="*/ 58 w 548"/>
                <a:gd name="T7" fmla="*/ 274 h 303"/>
                <a:gd name="T8" fmla="*/ 274 w 548"/>
                <a:gd name="T9" fmla="*/ 58 h 303"/>
                <a:gd name="T10" fmla="*/ 489 w 548"/>
                <a:gd name="T11" fmla="*/ 274 h 303"/>
                <a:gd name="T12" fmla="*/ 518 w 548"/>
                <a:gd name="T13" fmla="*/ 303 h 303"/>
                <a:gd name="T14" fmla="*/ 548 w 548"/>
                <a:gd name="T15" fmla="*/ 274 h 303"/>
                <a:gd name="T16" fmla="*/ 273 w 548"/>
                <a:gd name="T17" fmla="*/ 0 h 303"/>
                <a:gd name="T18" fmla="*/ 273 w 548"/>
                <a:gd name="T19" fmla="*/ 0 h 303"/>
                <a:gd name="T20" fmla="*/ 273 w 548"/>
                <a:gd name="T2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8" h="303">
                  <a:moveTo>
                    <a:pt x="273" y="0"/>
                  </a:moveTo>
                  <a:cubicBezTo>
                    <a:pt x="122" y="0"/>
                    <a:pt x="0" y="123"/>
                    <a:pt x="0" y="274"/>
                  </a:cubicBezTo>
                  <a:cubicBezTo>
                    <a:pt x="0" y="290"/>
                    <a:pt x="13" y="303"/>
                    <a:pt x="29" y="303"/>
                  </a:cubicBezTo>
                  <a:cubicBezTo>
                    <a:pt x="45" y="303"/>
                    <a:pt x="58" y="290"/>
                    <a:pt x="58" y="274"/>
                  </a:cubicBezTo>
                  <a:cubicBezTo>
                    <a:pt x="58" y="155"/>
                    <a:pt x="155" y="58"/>
                    <a:pt x="274" y="58"/>
                  </a:cubicBezTo>
                  <a:cubicBezTo>
                    <a:pt x="393" y="58"/>
                    <a:pt x="489" y="155"/>
                    <a:pt x="489" y="274"/>
                  </a:cubicBezTo>
                  <a:cubicBezTo>
                    <a:pt x="489" y="290"/>
                    <a:pt x="502" y="303"/>
                    <a:pt x="518" y="303"/>
                  </a:cubicBezTo>
                  <a:cubicBezTo>
                    <a:pt x="534" y="303"/>
                    <a:pt x="548" y="290"/>
                    <a:pt x="548" y="274"/>
                  </a:cubicBezTo>
                  <a:cubicBezTo>
                    <a:pt x="547" y="123"/>
                    <a:pt x="424" y="0"/>
                    <a:pt x="273" y="0"/>
                  </a:cubicBezTo>
                  <a:close/>
                  <a:moveTo>
                    <a:pt x="273" y="0"/>
                  </a:moveTo>
                  <a:cubicBezTo>
                    <a:pt x="273" y="0"/>
                    <a:pt x="273" y="0"/>
                    <a:pt x="27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Freeform 336"/>
            <p:cNvSpPr>
              <a:spLocks noEditPoints="1"/>
            </p:cNvSpPr>
            <p:nvPr/>
          </p:nvSpPr>
          <p:spPr bwMode="auto">
            <a:xfrm>
              <a:off x="2224116" y="2476126"/>
              <a:ext cx="1582446" cy="941514"/>
            </a:xfrm>
            <a:custGeom>
              <a:avLst/>
              <a:gdLst>
                <a:gd name="T0" fmla="*/ 991 w 1110"/>
                <a:gd name="T1" fmla="*/ 443 h 666"/>
                <a:gd name="T2" fmla="*/ 981 w 1110"/>
                <a:gd name="T3" fmla="*/ 285 h 666"/>
                <a:gd name="T4" fmla="*/ 981 w 1110"/>
                <a:gd name="T5" fmla="*/ 195 h 666"/>
                <a:gd name="T6" fmla="*/ 824 w 1110"/>
                <a:gd name="T7" fmla="*/ 128 h 666"/>
                <a:gd name="T8" fmla="*/ 666 w 1110"/>
                <a:gd name="T9" fmla="*/ 118 h 666"/>
                <a:gd name="T10" fmla="*/ 602 w 1110"/>
                <a:gd name="T11" fmla="*/ 0 h 666"/>
                <a:gd name="T12" fmla="*/ 444 w 1110"/>
                <a:gd name="T13" fmla="*/ 63 h 666"/>
                <a:gd name="T14" fmla="*/ 326 w 1110"/>
                <a:gd name="T15" fmla="*/ 168 h 666"/>
                <a:gd name="T16" fmla="*/ 241 w 1110"/>
                <a:gd name="T17" fmla="*/ 110 h 666"/>
                <a:gd name="T18" fmla="*/ 129 w 1110"/>
                <a:gd name="T19" fmla="*/ 196 h 666"/>
                <a:gd name="T20" fmla="*/ 129 w 1110"/>
                <a:gd name="T21" fmla="*/ 286 h 666"/>
                <a:gd name="T22" fmla="*/ 119 w 1110"/>
                <a:gd name="T23" fmla="*/ 444 h 666"/>
                <a:gd name="T24" fmla="*/ 0 w 1110"/>
                <a:gd name="T25" fmla="*/ 507 h 666"/>
                <a:gd name="T26" fmla="*/ 64 w 1110"/>
                <a:gd name="T27" fmla="*/ 666 h 666"/>
                <a:gd name="T28" fmla="*/ 171 w 1110"/>
                <a:gd name="T29" fmla="*/ 636 h 666"/>
                <a:gd name="T30" fmla="*/ 64 w 1110"/>
                <a:gd name="T31" fmla="*/ 607 h 666"/>
                <a:gd name="T32" fmla="*/ 58 w 1110"/>
                <a:gd name="T33" fmla="*/ 507 h 666"/>
                <a:gd name="T34" fmla="*/ 142 w 1110"/>
                <a:gd name="T35" fmla="*/ 501 h 666"/>
                <a:gd name="T36" fmla="*/ 229 w 1110"/>
                <a:gd name="T37" fmla="*/ 337 h 666"/>
                <a:gd name="T38" fmla="*/ 170 w 1110"/>
                <a:gd name="T39" fmla="*/ 244 h 666"/>
                <a:gd name="T40" fmla="*/ 170 w 1110"/>
                <a:gd name="T41" fmla="*/ 237 h 666"/>
                <a:gd name="T42" fmla="*/ 241 w 1110"/>
                <a:gd name="T43" fmla="*/ 168 h 666"/>
                <a:gd name="T44" fmla="*/ 301 w 1110"/>
                <a:gd name="T45" fmla="*/ 226 h 666"/>
                <a:gd name="T46" fmla="*/ 479 w 1110"/>
                <a:gd name="T47" fmla="*/ 171 h 666"/>
                <a:gd name="T48" fmla="*/ 502 w 1110"/>
                <a:gd name="T49" fmla="*/ 63 h 666"/>
                <a:gd name="T50" fmla="*/ 602 w 1110"/>
                <a:gd name="T51" fmla="*/ 58 h 666"/>
                <a:gd name="T52" fmla="*/ 608 w 1110"/>
                <a:gd name="T53" fmla="*/ 142 h 666"/>
                <a:gd name="T54" fmla="*/ 772 w 1110"/>
                <a:gd name="T55" fmla="*/ 229 h 666"/>
                <a:gd name="T56" fmla="*/ 865 w 1110"/>
                <a:gd name="T57" fmla="*/ 170 h 666"/>
                <a:gd name="T58" fmla="*/ 940 w 1110"/>
                <a:gd name="T59" fmla="*/ 236 h 666"/>
                <a:gd name="T60" fmla="*/ 940 w 1110"/>
                <a:gd name="T61" fmla="*/ 244 h 666"/>
                <a:gd name="T62" fmla="*/ 880 w 1110"/>
                <a:gd name="T63" fmla="*/ 337 h 666"/>
                <a:gd name="T64" fmla="*/ 968 w 1110"/>
                <a:gd name="T65" fmla="*/ 501 h 666"/>
                <a:gd name="T66" fmla="*/ 1052 w 1110"/>
                <a:gd name="T67" fmla="*/ 507 h 666"/>
                <a:gd name="T68" fmla="*/ 1046 w 1110"/>
                <a:gd name="T69" fmla="*/ 607 h 666"/>
                <a:gd name="T70" fmla="*/ 938 w 1110"/>
                <a:gd name="T71" fmla="*/ 636 h 666"/>
                <a:gd name="T72" fmla="*/ 1046 w 1110"/>
                <a:gd name="T73" fmla="*/ 666 h 666"/>
                <a:gd name="T74" fmla="*/ 1110 w 1110"/>
                <a:gd name="T75" fmla="*/ 507 h 666"/>
                <a:gd name="T76" fmla="*/ 1046 w 1110"/>
                <a:gd name="T77" fmla="*/ 443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0" h="666">
                  <a:moveTo>
                    <a:pt x="1046" y="443"/>
                  </a:moveTo>
                  <a:cubicBezTo>
                    <a:pt x="991" y="443"/>
                    <a:pt x="991" y="443"/>
                    <a:pt x="991" y="443"/>
                  </a:cubicBezTo>
                  <a:cubicBezTo>
                    <a:pt x="980" y="401"/>
                    <a:pt x="964" y="362"/>
                    <a:pt x="942" y="324"/>
                  </a:cubicBezTo>
                  <a:cubicBezTo>
                    <a:pt x="981" y="285"/>
                    <a:pt x="981" y="285"/>
                    <a:pt x="981" y="285"/>
                  </a:cubicBezTo>
                  <a:cubicBezTo>
                    <a:pt x="993" y="273"/>
                    <a:pt x="999" y="257"/>
                    <a:pt x="999" y="240"/>
                  </a:cubicBezTo>
                  <a:cubicBezTo>
                    <a:pt x="999" y="223"/>
                    <a:pt x="992" y="207"/>
                    <a:pt x="981" y="195"/>
                  </a:cubicBezTo>
                  <a:cubicBezTo>
                    <a:pt x="914" y="128"/>
                    <a:pt x="914" y="128"/>
                    <a:pt x="914" y="128"/>
                  </a:cubicBezTo>
                  <a:cubicBezTo>
                    <a:pt x="889" y="103"/>
                    <a:pt x="848" y="103"/>
                    <a:pt x="824" y="128"/>
                  </a:cubicBezTo>
                  <a:cubicBezTo>
                    <a:pt x="785" y="167"/>
                    <a:pt x="785" y="167"/>
                    <a:pt x="785" y="167"/>
                  </a:cubicBezTo>
                  <a:cubicBezTo>
                    <a:pt x="748" y="145"/>
                    <a:pt x="708" y="129"/>
                    <a:pt x="666" y="118"/>
                  </a:cubicBezTo>
                  <a:cubicBezTo>
                    <a:pt x="666" y="63"/>
                    <a:pt x="666" y="63"/>
                    <a:pt x="666" y="63"/>
                  </a:cubicBezTo>
                  <a:cubicBezTo>
                    <a:pt x="666" y="28"/>
                    <a:pt x="638" y="0"/>
                    <a:pt x="602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473" y="0"/>
                    <a:pt x="444" y="28"/>
                    <a:pt x="444" y="63"/>
                  </a:cubicBezTo>
                  <a:cubicBezTo>
                    <a:pt x="444" y="119"/>
                    <a:pt x="444" y="119"/>
                    <a:pt x="444" y="119"/>
                  </a:cubicBezTo>
                  <a:cubicBezTo>
                    <a:pt x="402" y="129"/>
                    <a:pt x="363" y="146"/>
                    <a:pt x="326" y="168"/>
                  </a:cubicBezTo>
                  <a:cubicBezTo>
                    <a:pt x="287" y="129"/>
                    <a:pt x="287" y="129"/>
                    <a:pt x="287" y="129"/>
                  </a:cubicBezTo>
                  <a:cubicBezTo>
                    <a:pt x="274" y="117"/>
                    <a:pt x="258" y="110"/>
                    <a:pt x="241" y="110"/>
                  </a:cubicBezTo>
                  <a:cubicBezTo>
                    <a:pt x="224" y="110"/>
                    <a:pt x="208" y="117"/>
                    <a:pt x="196" y="129"/>
                  </a:cubicBezTo>
                  <a:cubicBezTo>
                    <a:pt x="129" y="196"/>
                    <a:pt x="129" y="196"/>
                    <a:pt x="129" y="196"/>
                  </a:cubicBezTo>
                  <a:cubicBezTo>
                    <a:pt x="117" y="208"/>
                    <a:pt x="111" y="224"/>
                    <a:pt x="111" y="241"/>
                  </a:cubicBezTo>
                  <a:cubicBezTo>
                    <a:pt x="111" y="258"/>
                    <a:pt x="118" y="274"/>
                    <a:pt x="129" y="286"/>
                  </a:cubicBezTo>
                  <a:cubicBezTo>
                    <a:pt x="168" y="325"/>
                    <a:pt x="168" y="325"/>
                    <a:pt x="168" y="325"/>
                  </a:cubicBezTo>
                  <a:cubicBezTo>
                    <a:pt x="146" y="362"/>
                    <a:pt x="130" y="402"/>
                    <a:pt x="119" y="444"/>
                  </a:cubicBezTo>
                  <a:cubicBezTo>
                    <a:pt x="64" y="444"/>
                    <a:pt x="64" y="444"/>
                    <a:pt x="64" y="444"/>
                  </a:cubicBezTo>
                  <a:cubicBezTo>
                    <a:pt x="29" y="444"/>
                    <a:pt x="0" y="472"/>
                    <a:pt x="0" y="507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37"/>
                    <a:pt x="29" y="666"/>
                    <a:pt x="64" y="666"/>
                  </a:cubicBezTo>
                  <a:cubicBezTo>
                    <a:pt x="142" y="666"/>
                    <a:pt x="142" y="666"/>
                    <a:pt x="142" y="666"/>
                  </a:cubicBezTo>
                  <a:cubicBezTo>
                    <a:pt x="158" y="666"/>
                    <a:pt x="171" y="652"/>
                    <a:pt x="171" y="636"/>
                  </a:cubicBezTo>
                  <a:cubicBezTo>
                    <a:pt x="171" y="620"/>
                    <a:pt x="158" y="607"/>
                    <a:pt x="142" y="607"/>
                  </a:cubicBezTo>
                  <a:cubicBezTo>
                    <a:pt x="64" y="607"/>
                    <a:pt x="64" y="607"/>
                    <a:pt x="64" y="607"/>
                  </a:cubicBezTo>
                  <a:cubicBezTo>
                    <a:pt x="61" y="607"/>
                    <a:pt x="58" y="605"/>
                    <a:pt x="58" y="602"/>
                  </a:cubicBezTo>
                  <a:cubicBezTo>
                    <a:pt x="58" y="507"/>
                    <a:pt x="58" y="507"/>
                    <a:pt x="58" y="507"/>
                  </a:cubicBezTo>
                  <a:cubicBezTo>
                    <a:pt x="58" y="504"/>
                    <a:pt x="61" y="501"/>
                    <a:pt x="64" y="501"/>
                  </a:cubicBezTo>
                  <a:cubicBezTo>
                    <a:pt x="142" y="501"/>
                    <a:pt x="142" y="501"/>
                    <a:pt x="142" y="501"/>
                  </a:cubicBezTo>
                  <a:cubicBezTo>
                    <a:pt x="156" y="501"/>
                    <a:pt x="168" y="491"/>
                    <a:pt x="171" y="478"/>
                  </a:cubicBezTo>
                  <a:cubicBezTo>
                    <a:pt x="181" y="427"/>
                    <a:pt x="200" y="380"/>
                    <a:pt x="229" y="337"/>
                  </a:cubicBezTo>
                  <a:cubicBezTo>
                    <a:pt x="237" y="325"/>
                    <a:pt x="235" y="310"/>
                    <a:pt x="226" y="300"/>
                  </a:cubicBezTo>
                  <a:cubicBezTo>
                    <a:pt x="170" y="244"/>
                    <a:pt x="170" y="244"/>
                    <a:pt x="170" y="244"/>
                  </a:cubicBezTo>
                  <a:cubicBezTo>
                    <a:pt x="169" y="243"/>
                    <a:pt x="168" y="242"/>
                    <a:pt x="168" y="241"/>
                  </a:cubicBezTo>
                  <a:cubicBezTo>
                    <a:pt x="168" y="240"/>
                    <a:pt x="169" y="238"/>
                    <a:pt x="170" y="237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8" y="169"/>
                    <a:pt x="240" y="168"/>
                    <a:pt x="241" y="168"/>
                  </a:cubicBezTo>
                  <a:cubicBezTo>
                    <a:pt x="242" y="168"/>
                    <a:pt x="243" y="169"/>
                    <a:pt x="245" y="170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11" y="235"/>
                    <a:pt x="326" y="237"/>
                    <a:pt x="337" y="229"/>
                  </a:cubicBezTo>
                  <a:cubicBezTo>
                    <a:pt x="380" y="200"/>
                    <a:pt x="428" y="181"/>
                    <a:pt x="479" y="171"/>
                  </a:cubicBezTo>
                  <a:cubicBezTo>
                    <a:pt x="492" y="168"/>
                    <a:pt x="502" y="156"/>
                    <a:pt x="502" y="142"/>
                  </a:cubicBezTo>
                  <a:cubicBezTo>
                    <a:pt x="502" y="63"/>
                    <a:pt x="502" y="63"/>
                    <a:pt x="502" y="63"/>
                  </a:cubicBezTo>
                  <a:cubicBezTo>
                    <a:pt x="502" y="60"/>
                    <a:pt x="504" y="58"/>
                    <a:pt x="508" y="58"/>
                  </a:cubicBezTo>
                  <a:cubicBezTo>
                    <a:pt x="602" y="58"/>
                    <a:pt x="602" y="58"/>
                    <a:pt x="602" y="58"/>
                  </a:cubicBezTo>
                  <a:cubicBezTo>
                    <a:pt x="605" y="58"/>
                    <a:pt x="608" y="60"/>
                    <a:pt x="608" y="63"/>
                  </a:cubicBezTo>
                  <a:cubicBezTo>
                    <a:pt x="608" y="142"/>
                    <a:pt x="608" y="142"/>
                    <a:pt x="608" y="142"/>
                  </a:cubicBezTo>
                  <a:cubicBezTo>
                    <a:pt x="608" y="155"/>
                    <a:pt x="618" y="168"/>
                    <a:pt x="631" y="170"/>
                  </a:cubicBezTo>
                  <a:cubicBezTo>
                    <a:pt x="682" y="180"/>
                    <a:pt x="729" y="200"/>
                    <a:pt x="772" y="229"/>
                  </a:cubicBezTo>
                  <a:cubicBezTo>
                    <a:pt x="784" y="236"/>
                    <a:pt x="799" y="235"/>
                    <a:pt x="809" y="225"/>
                  </a:cubicBezTo>
                  <a:cubicBezTo>
                    <a:pt x="865" y="170"/>
                    <a:pt x="865" y="170"/>
                    <a:pt x="865" y="170"/>
                  </a:cubicBezTo>
                  <a:cubicBezTo>
                    <a:pt x="867" y="167"/>
                    <a:pt x="871" y="167"/>
                    <a:pt x="873" y="170"/>
                  </a:cubicBezTo>
                  <a:cubicBezTo>
                    <a:pt x="940" y="236"/>
                    <a:pt x="940" y="236"/>
                    <a:pt x="940" y="236"/>
                  </a:cubicBezTo>
                  <a:cubicBezTo>
                    <a:pt x="941" y="238"/>
                    <a:pt x="941" y="239"/>
                    <a:pt x="941" y="240"/>
                  </a:cubicBezTo>
                  <a:cubicBezTo>
                    <a:pt x="941" y="241"/>
                    <a:pt x="941" y="243"/>
                    <a:pt x="940" y="244"/>
                  </a:cubicBezTo>
                  <a:cubicBezTo>
                    <a:pt x="884" y="300"/>
                    <a:pt x="884" y="300"/>
                    <a:pt x="884" y="300"/>
                  </a:cubicBezTo>
                  <a:cubicBezTo>
                    <a:pt x="874" y="310"/>
                    <a:pt x="873" y="325"/>
                    <a:pt x="880" y="337"/>
                  </a:cubicBezTo>
                  <a:cubicBezTo>
                    <a:pt x="909" y="380"/>
                    <a:pt x="929" y="427"/>
                    <a:pt x="939" y="478"/>
                  </a:cubicBezTo>
                  <a:cubicBezTo>
                    <a:pt x="942" y="491"/>
                    <a:pt x="954" y="501"/>
                    <a:pt x="968" y="501"/>
                  </a:cubicBezTo>
                  <a:cubicBezTo>
                    <a:pt x="1046" y="501"/>
                    <a:pt x="1046" y="501"/>
                    <a:pt x="1046" y="501"/>
                  </a:cubicBezTo>
                  <a:cubicBezTo>
                    <a:pt x="1049" y="501"/>
                    <a:pt x="1052" y="504"/>
                    <a:pt x="1052" y="507"/>
                  </a:cubicBezTo>
                  <a:cubicBezTo>
                    <a:pt x="1052" y="602"/>
                    <a:pt x="1052" y="602"/>
                    <a:pt x="1052" y="602"/>
                  </a:cubicBezTo>
                  <a:cubicBezTo>
                    <a:pt x="1052" y="605"/>
                    <a:pt x="1049" y="607"/>
                    <a:pt x="1046" y="607"/>
                  </a:cubicBezTo>
                  <a:cubicBezTo>
                    <a:pt x="968" y="607"/>
                    <a:pt x="968" y="607"/>
                    <a:pt x="968" y="607"/>
                  </a:cubicBezTo>
                  <a:cubicBezTo>
                    <a:pt x="952" y="607"/>
                    <a:pt x="938" y="620"/>
                    <a:pt x="938" y="636"/>
                  </a:cubicBezTo>
                  <a:cubicBezTo>
                    <a:pt x="938" y="652"/>
                    <a:pt x="952" y="666"/>
                    <a:pt x="968" y="666"/>
                  </a:cubicBezTo>
                  <a:cubicBezTo>
                    <a:pt x="1046" y="666"/>
                    <a:pt x="1046" y="666"/>
                    <a:pt x="1046" y="666"/>
                  </a:cubicBezTo>
                  <a:cubicBezTo>
                    <a:pt x="1081" y="666"/>
                    <a:pt x="1110" y="637"/>
                    <a:pt x="1110" y="602"/>
                  </a:cubicBezTo>
                  <a:cubicBezTo>
                    <a:pt x="1110" y="507"/>
                    <a:pt x="1110" y="507"/>
                    <a:pt x="1110" y="507"/>
                  </a:cubicBezTo>
                  <a:cubicBezTo>
                    <a:pt x="1110" y="472"/>
                    <a:pt x="1081" y="443"/>
                    <a:pt x="1046" y="443"/>
                  </a:cubicBezTo>
                  <a:close/>
                  <a:moveTo>
                    <a:pt x="1046" y="443"/>
                  </a:moveTo>
                  <a:cubicBezTo>
                    <a:pt x="1046" y="443"/>
                    <a:pt x="1046" y="443"/>
                    <a:pt x="1046" y="4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Freeform 337"/>
            <p:cNvSpPr>
              <a:spLocks noEditPoints="1"/>
            </p:cNvSpPr>
            <p:nvPr/>
          </p:nvSpPr>
          <p:spPr bwMode="auto">
            <a:xfrm>
              <a:off x="2230831" y="1978771"/>
              <a:ext cx="82634" cy="82118"/>
            </a:xfrm>
            <a:custGeom>
              <a:avLst/>
              <a:gdLst>
                <a:gd name="T0" fmla="*/ 29 w 58"/>
                <a:gd name="T1" fmla="*/ 58 h 58"/>
                <a:gd name="T2" fmla="*/ 49 w 58"/>
                <a:gd name="T3" fmla="*/ 49 h 58"/>
                <a:gd name="T4" fmla="*/ 58 w 58"/>
                <a:gd name="T5" fmla="*/ 29 h 58"/>
                <a:gd name="T6" fmla="*/ 49 w 58"/>
                <a:gd name="T7" fmla="*/ 8 h 58"/>
                <a:gd name="T8" fmla="*/ 29 w 58"/>
                <a:gd name="T9" fmla="*/ 0 h 58"/>
                <a:gd name="T10" fmla="*/ 8 w 58"/>
                <a:gd name="T11" fmla="*/ 8 h 58"/>
                <a:gd name="T12" fmla="*/ 0 w 58"/>
                <a:gd name="T13" fmla="*/ 29 h 58"/>
                <a:gd name="T14" fmla="*/ 8 w 58"/>
                <a:gd name="T15" fmla="*/ 49 h 58"/>
                <a:gd name="T16" fmla="*/ 29 w 58"/>
                <a:gd name="T17" fmla="*/ 58 h 58"/>
                <a:gd name="T18" fmla="*/ 29 w 58"/>
                <a:gd name="T19" fmla="*/ 58 h 58"/>
                <a:gd name="T20" fmla="*/ 29 w 58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36" y="58"/>
                    <a:pt x="44" y="55"/>
                    <a:pt x="49" y="49"/>
                  </a:cubicBezTo>
                  <a:cubicBezTo>
                    <a:pt x="55" y="44"/>
                    <a:pt x="58" y="36"/>
                    <a:pt x="58" y="29"/>
                  </a:cubicBezTo>
                  <a:cubicBezTo>
                    <a:pt x="58" y="21"/>
                    <a:pt x="55" y="14"/>
                    <a:pt x="49" y="8"/>
                  </a:cubicBezTo>
                  <a:cubicBezTo>
                    <a:pt x="44" y="3"/>
                    <a:pt x="36" y="0"/>
                    <a:pt x="29" y="0"/>
                  </a:cubicBezTo>
                  <a:cubicBezTo>
                    <a:pt x="21" y="0"/>
                    <a:pt x="14" y="3"/>
                    <a:pt x="8" y="8"/>
                  </a:cubicBezTo>
                  <a:cubicBezTo>
                    <a:pt x="3" y="14"/>
                    <a:pt x="0" y="21"/>
                    <a:pt x="0" y="29"/>
                  </a:cubicBezTo>
                  <a:cubicBezTo>
                    <a:pt x="0" y="36"/>
                    <a:pt x="3" y="44"/>
                    <a:pt x="8" y="49"/>
                  </a:cubicBezTo>
                  <a:cubicBezTo>
                    <a:pt x="14" y="55"/>
                    <a:pt x="21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338"/>
            <p:cNvSpPr>
              <a:spLocks noEditPoints="1"/>
            </p:cNvSpPr>
            <p:nvPr/>
          </p:nvSpPr>
          <p:spPr bwMode="auto">
            <a:xfrm>
              <a:off x="2376473" y="1978771"/>
              <a:ext cx="82634" cy="82118"/>
            </a:xfrm>
            <a:custGeom>
              <a:avLst/>
              <a:gdLst>
                <a:gd name="T0" fmla="*/ 29 w 58"/>
                <a:gd name="T1" fmla="*/ 58 h 58"/>
                <a:gd name="T2" fmla="*/ 50 w 58"/>
                <a:gd name="T3" fmla="*/ 49 h 58"/>
                <a:gd name="T4" fmla="*/ 58 w 58"/>
                <a:gd name="T5" fmla="*/ 29 h 58"/>
                <a:gd name="T6" fmla="*/ 50 w 58"/>
                <a:gd name="T7" fmla="*/ 8 h 58"/>
                <a:gd name="T8" fmla="*/ 29 w 58"/>
                <a:gd name="T9" fmla="*/ 0 h 58"/>
                <a:gd name="T10" fmla="*/ 9 w 58"/>
                <a:gd name="T11" fmla="*/ 8 h 58"/>
                <a:gd name="T12" fmla="*/ 0 w 58"/>
                <a:gd name="T13" fmla="*/ 29 h 58"/>
                <a:gd name="T14" fmla="*/ 9 w 58"/>
                <a:gd name="T15" fmla="*/ 49 h 58"/>
                <a:gd name="T16" fmla="*/ 29 w 58"/>
                <a:gd name="T17" fmla="*/ 58 h 58"/>
                <a:gd name="T18" fmla="*/ 29 w 58"/>
                <a:gd name="T19" fmla="*/ 58 h 58"/>
                <a:gd name="T20" fmla="*/ 29 w 58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37" y="58"/>
                    <a:pt x="44" y="55"/>
                    <a:pt x="50" y="49"/>
                  </a:cubicBezTo>
                  <a:cubicBezTo>
                    <a:pt x="55" y="44"/>
                    <a:pt x="58" y="36"/>
                    <a:pt x="58" y="29"/>
                  </a:cubicBezTo>
                  <a:cubicBezTo>
                    <a:pt x="58" y="21"/>
                    <a:pt x="55" y="14"/>
                    <a:pt x="50" y="8"/>
                  </a:cubicBezTo>
                  <a:cubicBezTo>
                    <a:pt x="44" y="3"/>
                    <a:pt x="37" y="0"/>
                    <a:pt x="29" y="0"/>
                  </a:cubicBezTo>
                  <a:cubicBezTo>
                    <a:pt x="21" y="0"/>
                    <a:pt x="14" y="3"/>
                    <a:pt x="9" y="8"/>
                  </a:cubicBezTo>
                  <a:cubicBezTo>
                    <a:pt x="3" y="14"/>
                    <a:pt x="0" y="21"/>
                    <a:pt x="0" y="29"/>
                  </a:cubicBezTo>
                  <a:cubicBezTo>
                    <a:pt x="0" y="36"/>
                    <a:pt x="3" y="44"/>
                    <a:pt x="9" y="49"/>
                  </a:cubicBezTo>
                  <a:cubicBezTo>
                    <a:pt x="14" y="55"/>
                    <a:pt x="21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Freeform 339"/>
            <p:cNvSpPr>
              <a:spLocks noEditPoints="1"/>
            </p:cNvSpPr>
            <p:nvPr/>
          </p:nvSpPr>
          <p:spPr bwMode="auto">
            <a:xfrm>
              <a:off x="2084155" y="1978771"/>
              <a:ext cx="82634" cy="82118"/>
            </a:xfrm>
            <a:custGeom>
              <a:avLst/>
              <a:gdLst>
                <a:gd name="T0" fmla="*/ 29 w 58"/>
                <a:gd name="T1" fmla="*/ 58 h 58"/>
                <a:gd name="T2" fmla="*/ 50 w 58"/>
                <a:gd name="T3" fmla="*/ 49 h 58"/>
                <a:gd name="T4" fmla="*/ 58 w 58"/>
                <a:gd name="T5" fmla="*/ 29 h 58"/>
                <a:gd name="T6" fmla="*/ 50 w 58"/>
                <a:gd name="T7" fmla="*/ 8 h 58"/>
                <a:gd name="T8" fmla="*/ 29 w 58"/>
                <a:gd name="T9" fmla="*/ 0 h 58"/>
                <a:gd name="T10" fmla="*/ 9 w 58"/>
                <a:gd name="T11" fmla="*/ 8 h 58"/>
                <a:gd name="T12" fmla="*/ 0 w 58"/>
                <a:gd name="T13" fmla="*/ 29 h 58"/>
                <a:gd name="T14" fmla="*/ 9 w 58"/>
                <a:gd name="T15" fmla="*/ 49 h 58"/>
                <a:gd name="T16" fmla="*/ 29 w 58"/>
                <a:gd name="T17" fmla="*/ 58 h 58"/>
                <a:gd name="T18" fmla="*/ 29 w 58"/>
                <a:gd name="T19" fmla="*/ 58 h 58"/>
                <a:gd name="T20" fmla="*/ 29 w 58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37" y="58"/>
                    <a:pt x="44" y="55"/>
                    <a:pt x="50" y="49"/>
                  </a:cubicBezTo>
                  <a:cubicBezTo>
                    <a:pt x="55" y="44"/>
                    <a:pt x="58" y="36"/>
                    <a:pt x="58" y="29"/>
                  </a:cubicBezTo>
                  <a:cubicBezTo>
                    <a:pt x="58" y="21"/>
                    <a:pt x="55" y="14"/>
                    <a:pt x="50" y="8"/>
                  </a:cubicBezTo>
                  <a:cubicBezTo>
                    <a:pt x="44" y="3"/>
                    <a:pt x="37" y="0"/>
                    <a:pt x="29" y="0"/>
                  </a:cubicBezTo>
                  <a:cubicBezTo>
                    <a:pt x="22" y="0"/>
                    <a:pt x="14" y="3"/>
                    <a:pt x="9" y="8"/>
                  </a:cubicBezTo>
                  <a:cubicBezTo>
                    <a:pt x="3" y="14"/>
                    <a:pt x="0" y="21"/>
                    <a:pt x="0" y="29"/>
                  </a:cubicBezTo>
                  <a:cubicBezTo>
                    <a:pt x="0" y="36"/>
                    <a:pt x="3" y="44"/>
                    <a:pt x="9" y="49"/>
                  </a:cubicBezTo>
                  <a:cubicBezTo>
                    <a:pt x="14" y="55"/>
                    <a:pt x="22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0" name="Group 39"/>
          <p:cNvGrpSpPr>
            <a:grpSpLocks noChangeAspect="1"/>
          </p:cNvGrpSpPr>
          <p:nvPr/>
        </p:nvGrpSpPr>
        <p:grpSpPr>
          <a:xfrm>
            <a:off x="1675221" y="2569007"/>
            <a:ext cx="358621" cy="426720"/>
            <a:chOff x="10507663" y="2851150"/>
            <a:chExt cx="5718175" cy="6804025"/>
          </a:xfrm>
        </p:grpSpPr>
        <p:sp>
          <p:nvSpPr>
            <p:cNvPr id="41" name="Freeform 396"/>
            <p:cNvSpPr>
              <a:spLocks noEditPoints="1"/>
            </p:cNvSpPr>
            <p:nvPr/>
          </p:nvSpPr>
          <p:spPr bwMode="auto">
            <a:xfrm>
              <a:off x="11993563" y="4518025"/>
              <a:ext cx="4105275" cy="5002213"/>
            </a:xfrm>
            <a:custGeom>
              <a:avLst/>
              <a:gdLst>
                <a:gd name="T0" fmla="*/ 698 w 936"/>
                <a:gd name="T1" fmla="*/ 1092 h 1152"/>
                <a:gd name="T2" fmla="*/ 757 w 936"/>
                <a:gd name="T3" fmla="*/ 1033 h 1152"/>
                <a:gd name="T4" fmla="*/ 876 w 936"/>
                <a:gd name="T5" fmla="*/ 1152 h 1152"/>
                <a:gd name="T6" fmla="*/ 936 w 936"/>
                <a:gd name="T7" fmla="*/ 1092 h 1152"/>
                <a:gd name="T8" fmla="*/ 936 w 936"/>
                <a:gd name="T9" fmla="*/ 104 h 1152"/>
                <a:gd name="T10" fmla="*/ 833 w 936"/>
                <a:gd name="T11" fmla="*/ 0 h 1152"/>
                <a:gd name="T12" fmla="*/ 0 w 936"/>
                <a:gd name="T13" fmla="*/ 0 h 1152"/>
                <a:gd name="T14" fmla="*/ 104 w 936"/>
                <a:gd name="T15" fmla="*/ 104 h 1152"/>
                <a:gd name="T16" fmla="*/ 104 w 936"/>
                <a:gd name="T17" fmla="*/ 1092 h 1152"/>
                <a:gd name="T18" fmla="*/ 163 w 936"/>
                <a:gd name="T19" fmla="*/ 1151 h 1152"/>
                <a:gd name="T20" fmla="*/ 223 w 936"/>
                <a:gd name="T21" fmla="*/ 1092 h 1152"/>
                <a:gd name="T22" fmla="*/ 282 w 936"/>
                <a:gd name="T23" fmla="*/ 1032 h 1152"/>
                <a:gd name="T24" fmla="*/ 342 w 936"/>
                <a:gd name="T25" fmla="*/ 1092 h 1152"/>
                <a:gd name="T26" fmla="*/ 401 w 936"/>
                <a:gd name="T27" fmla="*/ 1151 h 1152"/>
                <a:gd name="T28" fmla="*/ 520 w 936"/>
                <a:gd name="T29" fmla="*/ 1032 h 1152"/>
                <a:gd name="T30" fmla="*/ 580 w 936"/>
                <a:gd name="T31" fmla="*/ 1092 h 1152"/>
                <a:gd name="T32" fmla="*/ 639 w 936"/>
                <a:gd name="T33" fmla="*/ 1151 h 1152"/>
                <a:gd name="T34" fmla="*/ 698 w 936"/>
                <a:gd name="T35" fmla="*/ 1092 h 1152"/>
                <a:gd name="T36" fmla="*/ 698 w 936"/>
                <a:gd name="T37" fmla="*/ 1092 h 1152"/>
                <a:gd name="T38" fmla="*/ 698 w 936"/>
                <a:gd name="T39" fmla="*/ 109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6" h="1152">
                  <a:moveTo>
                    <a:pt x="698" y="1092"/>
                  </a:moveTo>
                  <a:cubicBezTo>
                    <a:pt x="757" y="1033"/>
                    <a:pt x="757" y="1033"/>
                    <a:pt x="757" y="1033"/>
                  </a:cubicBezTo>
                  <a:cubicBezTo>
                    <a:pt x="876" y="1152"/>
                    <a:pt x="876" y="1152"/>
                    <a:pt x="876" y="1152"/>
                  </a:cubicBezTo>
                  <a:cubicBezTo>
                    <a:pt x="936" y="1092"/>
                    <a:pt x="936" y="1092"/>
                    <a:pt x="936" y="1092"/>
                  </a:cubicBezTo>
                  <a:cubicBezTo>
                    <a:pt x="936" y="104"/>
                    <a:pt x="936" y="104"/>
                    <a:pt x="936" y="104"/>
                  </a:cubicBezTo>
                  <a:cubicBezTo>
                    <a:pt x="936" y="47"/>
                    <a:pt x="890" y="0"/>
                    <a:pt x="8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7" y="0"/>
                    <a:pt x="104" y="46"/>
                    <a:pt x="104" y="104"/>
                  </a:cubicBezTo>
                  <a:cubicBezTo>
                    <a:pt x="104" y="1092"/>
                    <a:pt x="104" y="1092"/>
                    <a:pt x="104" y="1092"/>
                  </a:cubicBezTo>
                  <a:cubicBezTo>
                    <a:pt x="163" y="1151"/>
                    <a:pt x="163" y="1151"/>
                    <a:pt x="163" y="1151"/>
                  </a:cubicBezTo>
                  <a:cubicBezTo>
                    <a:pt x="223" y="1092"/>
                    <a:pt x="223" y="1092"/>
                    <a:pt x="223" y="1092"/>
                  </a:cubicBezTo>
                  <a:cubicBezTo>
                    <a:pt x="282" y="1032"/>
                    <a:pt x="282" y="1032"/>
                    <a:pt x="282" y="1032"/>
                  </a:cubicBezTo>
                  <a:cubicBezTo>
                    <a:pt x="342" y="1092"/>
                    <a:pt x="342" y="1092"/>
                    <a:pt x="342" y="1092"/>
                  </a:cubicBezTo>
                  <a:cubicBezTo>
                    <a:pt x="401" y="1151"/>
                    <a:pt x="401" y="1151"/>
                    <a:pt x="401" y="1151"/>
                  </a:cubicBezTo>
                  <a:cubicBezTo>
                    <a:pt x="520" y="1032"/>
                    <a:pt x="520" y="1032"/>
                    <a:pt x="520" y="1032"/>
                  </a:cubicBezTo>
                  <a:cubicBezTo>
                    <a:pt x="580" y="1092"/>
                    <a:pt x="580" y="1092"/>
                    <a:pt x="580" y="1092"/>
                  </a:cubicBezTo>
                  <a:cubicBezTo>
                    <a:pt x="639" y="1151"/>
                    <a:pt x="639" y="1151"/>
                    <a:pt x="639" y="1151"/>
                  </a:cubicBezTo>
                  <a:lnTo>
                    <a:pt x="698" y="1092"/>
                  </a:lnTo>
                  <a:close/>
                  <a:moveTo>
                    <a:pt x="698" y="1092"/>
                  </a:moveTo>
                  <a:cubicBezTo>
                    <a:pt x="698" y="1092"/>
                    <a:pt x="698" y="1092"/>
                    <a:pt x="698" y="109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Freeform 397"/>
            <p:cNvSpPr>
              <a:spLocks noEditPoints="1"/>
            </p:cNvSpPr>
            <p:nvPr/>
          </p:nvSpPr>
          <p:spPr bwMode="auto">
            <a:xfrm>
              <a:off x="12968288" y="5365750"/>
              <a:ext cx="2630487" cy="250825"/>
            </a:xfrm>
            <a:custGeom>
              <a:avLst/>
              <a:gdLst>
                <a:gd name="T0" fmla="*/ 29 w 600"/>
                <a:gd name="T1" fmla="*/ 58 h 58"/>
                <a:gd name="T2" fmla="*/ 571 w 600"/>
                <a:gd name="T3" fmla="*/ 58 h 58"/>
                <a:gd name="T4" fmla="*/ 600 w 600"/>
                <a:gd name="T5" fmla="*/ 29 h 58"/>
                <a:gd name="T6" fmla="*/ 571 w 600"/>
                <a:gd name="T7" fmla="*/ 0 h 58"/>
                <a:gd name="T8" fmla="*/ 29 w 600"/>
                <a:gd name="T9" fmla="*/ 0 h 58"/>
                <a:gd name="T10" fmla="*/ 0 w 600"/>
                <a:gd name="T11" fmla="*/ 29 h 58"/>
                <a:gd name="T12" fmla="*/ 29 w 600"/>
                <a:gd name="T13" fmla="*/ 58 h 58"/>
                <a:gd name="T14" fmla="*/ 29 w 600"/>
                <a:gd name="T15" fmla="*/ 58 h 58"/>
                <a:gd name="T16" fmla="*/ 29 w 600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0" h="58">
                  <a:moveTo>
                    <a:pt x="29" y="58"/>
                  </a:moveTo>
                  <a:cubicBezTo>
                    <a:pt x="571" y="58"/>
                    <a:pt x="571" y="58"/>
                    <a:pt x="571" y="58"/>
                  </a:cubicBezTo>
                  <a:cubicBezTo>
                    <a:pt x="587" y="58"/>
                    <a:pt x="600" y="45"/>
                    <a:pt x="600" y="29"/>
                  </a:cubicBezTo>
                  <a:cubicBezTo>
                    <a:pt x="600" y="13"/>
                    <a:pt x="587" y="0"/>
                    <a:pt x="5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Freeform 398"/>
            <p:cNvSpPr>
              <a:spLocks noEditPoints="1"/>
            </p:cNvSpPr>
            <p:nvPr/>
          </p:nvSpPr>
          <p:spPr bwMode="auto">
            <a:xfrm>
              <a:off x="12968288" y="6034088"/>
              <a:ext cx="1981200" cy="255588"/>
            </a:xfrm>
            <a:custGeom>
              <a:avLst/>
              <a:gdLst>
                <a:gd name="T0" fmla="*/ 29 w 452"/>
                <a:gd name="T1" fmla="*/ 59 h 59"/>
                <a:gd name="T2" fmla="*/ 423 w 452"/>
                <a:gd name="T3" fmla="*/ 59 h 59"/>
                <a:gd name="T4" fmla="*/ 452 w 452"/>
                <a:gd name="T5" fmla="*/ 29 h 59"/>
                <a:gd name="T6" fmla="*/ 423 w 452"/>
                <a:gd name="T7" fmla="*/ 0 h 59"/>
                <a:gd name="T8" fmla="*/ 29 w 452"/>
                <a:gd name="T9" fmla="*/ 0 h 59"/>
                <a:gd name="T10" fmla="*/ 0 w 452"/>
                <a:gd name="T11" fmla="*/ 29 h 59"/>
                <a:gd name="T12" fmla="*/ 29 w 452"/>
                <a:gd name="T13" fmla="*/ 59 h 59"/>
                <a:gd name="T14" fmla="*/ 29 w 452"/>
                <a:gd name="T15" fmla="*/ 59 h 59"/>
                <a:gd name="T16" fmla="*/ 29 w 452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59">
                  <a:moveTo>
                    <a:pt x="29" y="59"/>
                  </a:moveTo>
                  <a:cubicBezTo>
                    <a:pt x="423" y="59"/>
                    <a:pt x="423" y="59"/>
                    <a:pt x="423" y="59"/>
                  </a:cubicBezTo>
                  <a:cubicBezTo>
                    <a:pt x="439" y="59"/>
                    <a:pt x="452" y="45"/>
                    <a:pt x="452" y="29"/>
                  </a:cubicBezTo>
                  <a:cubicBezTo>
                    <a:pt x="452" y="13"/>
                    <a:pt x="439" y="0"/>
                    <a:pt x="42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29" y="59"/>
                  </a:cubicBezTo>
                  <a:close/>
                  <a:moveTo>
                    <a:pt x="29" y="59"/>
                  </a:moveTo>
                  <a:cubicBezTo>
                    <a:pt x="29" y="59"/>
                    <a:pt x="29" y="59"/>
                    <a:pt x="29" y="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Freeform 399"/>
            <p:cNvSpPr>
              <a:spLocks noEditPoints="1"/>
            </p:cNvSpPr>
            <p:nvPr/>
          </p:nvSpPr>
          <p:spPr bwMode="auto">
            <a:xfrm>
              <a:off x="12968288" y="6650038"/>
              <a:ext cx="2630487" cy="252413"/>
            </a:xfrm>
            <a:custGeom>
              <a:avLst/>
              <a:gdLst>
                <a:gd name="T0" fmla="*/ 29 w 600"/>
                <a:gd name="T1" fmla="*/ 58 h 58"/>
                <a:gd name="T2" fmla="*/ 571 w 600"/>
                <a:gd name="T3" fmla="*/ 58 h 58"/>
                <a:gd name="T4" fmla="*/ 600 w 600"/>
                <a:gd name="T5" fmla="*/ 29 h 58"/>
                <a:gd name="T6" fmla="*/ 571 w 600"/>
                <a:gd name="T7" fmla="*/ 0 h 58"/>
                <a:gd name="T8" fmla="*/ 29 w 600"/>
                <a:gd name="T9" fmla="*/ 0 h 58"/>
                <a:gd name="T10" fmla="*/ 0 w 600"/>
                <a:gd name="T11" fmla="*/ 29 h 58"/>
                <a:gd name="T12" fmla="*/ 29 w 600"/>
                <a:gd name="T13" fmla="*/ 58 h 58"/>
                <a:gd name="T14" fmla="*/ 29 w 600"/>
                <a:gd name="T15" fmla="*/ 58 h 58"/>
                <a:gd name="T16" fmla="*/ 29 w 600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0" h="58">
                  <a:moveTo>
                    <a:pt x="29" y="58"/>
                  </a:moveTo>
                  <a:cubicBezTo>
                    <a:pt x="571" y="58"/>
                    <a:pt x="571" y="58"/>
                    <a:pt x="571" y="58"/>
                  </a:cubicBezTo>
                  <a:cubicBezTo>
                    <a:pt x="587" y="58"/>
                    <a:pt x="600" y="45"/>
                    <a:pt x="600" y="29"/>
                  </a:cubicBezTo>
                  <a:cubicBezTo>
                    <a:pt x="600" y="13"/>
                    <a:pt x="587" y="0"/>
                    <a:pt x="5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Freeform 400"/>
            <p:cNvSpPr>
              <a:spLocks noEditPoints="1"/>
            </p:cNvSpPr>
            <p:nvPr/>
          </p:nvSpPr>
          <p:spPr bwMode="auto">
            <a:xfrm>
              <a:off x="12968288" y="7353300"/>
              <a:ext cx="482600" cy="252413"/>
            </a:xfrm>
            <a:custGeom>
              <a:avLst/>
              <a:gdLst>
                <a:gd name="T0" fmla="*/ 81 w 110"/>
                <a:gd name="T1" fmla="*/ 0 h 58"/>
                <a:gd name="T2" fmla="*/ 29 w 110"/>
                <a:gd name="T3" fmla="*/ 0 h 58"/>
                <a:gd name="T4" fmla="*/ 0 w 110"/>
                <a:gd name="T5" fmla="*/ 29 h 58"/>
                <a:gd name="T6" fmla="*/ 29 w 110"/>
                <a:gd name="T7" fmla="*/ 58 h 58"/>
                <a:gd name="T8" fmla="*/ 81 w 110"/>
                <a:gd name="T9" fmla="*/ 58 h 58"/>
                <a:gd name="T10" fmla="*/ 110 w 110"/>
                <a:gd name="T11" fmla="*/ 29 h 58"/>
                <a:gd name="T12" fmla="*/ 81 w 110"/>
                <a:gd name="T13" fmla="*/ 0 h 58"/>
                <a:gd name="T14" fmla="*/ 81 w 110"/>
                <a:gd name="T15" fmla="*/ 0 h 58"/>
                <a:gd name="T16" fmla="*/ 81 w 110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58">
                  <a:moveTo>
                    <a:pt x="8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97" y="58"/>
                    <a:pt x="110" y="45"/>
                    <a:pt x="110" y="29"/>
                  </a:cubicBezTo>
                  <a:cubicBezTo>
                    <a:pt x="110" y="13"/>
                    <a:pt x="97" y="0"/>
                    <a:pt x="81" y="0"/>
                  </a:cubicBezTo>
                  <a:close/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" name="Freeform 401"/>
            <p:cNvSpPr>
              <a:spLocks noEditPoints="1"/>
            </p:cNvSpPr>
            <p:nvPr/>
          </p:nvSpPr>
          <p:spPr bwMode="auto">
            <a:xfrm>
              <a:off x="12968288" y="7966075"/>
              <a:ext cx="482600" cy="255588"/>
            </a:xfrm>
            <a:custGeom>
              <a:avLst/>
              <a:gdLst>
                <a:gd name="T0" fmla="*/ 81 w 110"/>
                <a:gd name="T1" fmla="*/ 0 h 59"/>
                <a:gd name="T2" fmla="*/ 29 w 110"/>
                <a:gd name="T3" fmla="*/ 0 h 59"/>
                <a:gd name="T4" fmla="*/ 0 w 110"/>
                <a:gd name="T5" fmla="*/ 30 h 59"/>
                <a:gd name="T6" fmla="*/ 29 w 110"/>
                <a:gd name="T7" fmla="*/ 59 h 59"/>
                <a:gd name="T8" fmla="*/ 81 w 110"/>
                <a:gd name="T9" fmla="*/ 59 h 59"/>
                <a:gd name="T10" fmla="*/ 110 w 110"/>
                <a:gd name="T11" fmla="*/ 30 h 59"/>
                <a:gd name="T12" fmla="*/ 81 w 110"/>
                <a:gd name="T13" fmla="*/ 0 h 59"/>
                <a:gd name="T14" fmla="*/ 81 w 110"/>
                <a:gd name="T15" fmla="*/ 0 h 59"/>
                <a:gd name="T16" fmla="*/ 81 w 11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59">
                  <a:moveTo>
                    <a:pt x="8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97" y="59"/>
                    <a:pt x="110" y="46"/>
                    <a:pt x="110" y="30"/>
                  </a:cubicBezTo>
                  <a:cubicBezTo>
                    <a:pt x="110" y="13"/>
                    <a:pt x="97" y="0"/>
                    <a:pt x="81" y="0"/>
                  </a:cubicBezTo>
                  <a:close/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Freeform 402"/>
            <p:cNvSpPr>
              <a:spLocks noEditPoints="1"/>
            </p:cNvSpPr>
            <p:nvPr/>
          </p:nvSpPr>
          <p:spPr bwMode="auto">
            <a:xfrm>
              <a:off x="13704888" y="7353300"/>
              <a:ext cx="1893887" cy="252413"/>
            </a:xfrm>
            <a:custGeom>
              <a:avLst/>
              <a:gdLst>
                <a:gd name="T0" fmla="*/ 403 w 432"/>
                <a:gd name="T1" fmla="*/ 0 h 58"/>
                <a:gd name="T2" fmla="*/ 29 w 432"/>
                <a:gd name="T3" fmla="*/ 0 h 58"/>
                <a:gd name="T4" fmla="*/ 0 w 432"/>
                <a:gd name="T5" fmla="*/ 29 h 58"/>
                <a:gd name="T6" fmla="*/ 29 w 432"/>
                <a:gd name="T7" fmla="*/ 58 h 58"/>
                <a:gd name="T8" fmla="*/ 403 w 432"/>
                <a:gd name="T9" fmla="*/ 58 h 58"/>
                <a:gd name="T10" fmla="*/ 432 w 432"/>
                <a:gd name="T11" fmla="*/ 29 h 58"/>
                <a:gd name="T12" fmla="*/ 403 w 432"/>
                <a:gd name="T13" fmla="*/ 0 h 58"/>
                <a:gd name="T14" fmla="*/ 403 w 432"/>
                <a:gd name="T15" fmla="*/ 0 h 58"/>
                <a:gd name="T16" fmla="*/ 403 w 432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8">
                  <a:moveTo>
                    <a:pt x="403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03" y="58"/>
                    <a:pt x="403" y="58"/>
                    <a:pt x="403" y="58"/>
                  </a:cubicBezTo>
                  <a:cubicBezTo>
                    <a:pt x="419" y="58"/>
                    <a:pt x="432" y="45"/>
                    <a:pt x="432" y="29"/>
                  </a:cubicBezTo>
                  <a:cubicBezTo>
                    <a:pt x="432" y="13"/>
                    <a:pt x="419" y="0"/>
                    <a:pt x="403" y="0"/>
                  </a:cubicBezTo>
                  <a:close/>
                  <a:moveTo>
                    <a:pt x="403" y="0"/>
                  </a:moveTo>
                  <a:cubicBezTo>
                    <a:pt x="403" y="0"/>
                    <a:pt x="403" y="0"/>
                    <a:pt x="40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Freeform 403"/>
            <p:cNvSpPr>
              <a:spLocks noEditPoints="1"/>
            </p:cNvSpPr>
            <p:nvPr/>
          </p:nvSpPr>
          <p:spPr bwMode="auto">
            <a:xfrm>
              <a:off x="13704888" y="7966075"/>
              <a:ext cx="1241425" cy="250825"/>
            </a:xfrm>
            <a:custGeom>
              <a:avLst/>
              <a:gdLst>
                <a:gd name="T0" fmla="*/ 283 w 283"/>
                <a:gd name="T1" fmla="*/ 29 h 58"/>
                <a:gd name="T2" fmla="*/ 254 w 283"/>
                <a:gd name="T3" fmla="*/ 0 h 58"/>
                <a:gd name="T4" fmla="*/ 29 w 283"/>
                <a:gd name="T5" fmla="*/ 0 h 58"/>
                <a:gd name="T6" fmla="*/ 0 w 283"/>
                <a:gd name="T7" fmla="*/ 29 h 58"/>
                <a:gd name="T8" fmla="*/ 29 w 283"/>
                <a:gd name="T9" fmla="*/ 58 h 58"/>
                <a:gd name="T10" fmla="*/ 254 w 283"/>
                <a:gd name="T11" fmla="*/ 58 h 58"/>
                <a:gd name="T12" fmla="*/ 283 w 283"/>
                <a:gd name="T13" fmla="*/ 29 h 58"/>
                <a:gd name="T14" fmla="*/ 283 w 283"/>
                <a:gd name="T15" fmla="*/ 29 h 58"/>
                <a:gd name="T16" fmla="*/ 283 w 283"/>
                <a:gd name="T17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58">
                  <a:moveTo>
                    <a:pt x="283" y="29"/>
                  </a:moveTo>
                  <a:cubicBezTo>
                    <a:pt x="283" y="13"/>
                    <a:pt x="270" y="0"/>
                    <a:pt x="25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254" y="58"/>
                    <a:pt x="254" y="58"/>
                    <a:pt x="254" y="58"/>
                  </a:cubicBezTo>
                  <a:cubicBezTo>
                    <a:pt x="270" y="58"/>
                    <a:pt x="283" y="45"/>
                    <a:pt x="283" y="29"/>
                  </a:cubicBezTo>
                  <a:close/>
                  <a:moveTo>
                    <a:pt x="283" y="29"/>
                  </a:moveTo>
                  <a:cubicBezTo>
                    <a:pt x="283" y="29"/>
                    <a:pt x="283" y="29"/>
                    <a:pt x="283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Freeform 404"/>
            <p:cNvSpPr>
              <a:spLocks noEditPoints="1"/>
            </p:cNvSpPr>
            <p:nvPr/>
          </p:nvSpPr>
          <p:spPr bwMode="auto">
            <a:xfrm>
              <a:off x="10507663" y="2851150"/>
              <a:ext cx="5718175" cy="6804025"/>
            </a:xfrm>
            <a:custGeom>
              <a:avLst/>
              <a:gdLst>
                <a:gd name="T0" fmla="*/ 998 w 1304"/>
                <a:gd name="T1" fmla="*/ 1556 h 1567"/>
                <a:gd name="T2" fmla="*/ 1195 w 1304"/>
                <a:gd name="T3" fmla="*/ 1556 h 1567"/>
                <a:gd name="T4" fmla="*/ 1236 w 1304"/>
                <a:gd name="T5" fmla="*/ 1556 h 1567"/>
                <a:gd name="T6" fmla="*/ 1304 w 1304"/>
                <a:gd name="T7" fmla="*/ 1476 h 1567"/>
                <a:gd name="T8" fmla="*/ 1172 w 1304"/>
                <a:gd name="T9" fmla="*/ 355 h 1567"/>
                <a:gd name="T10" fmla="*/ 949 w 1304"/>
                <a:gd name="T11" fmla="*/ 29 h 1567"/>
                <a:gd name="T12" fmla="*/ 29 w 1304"/>
                <a:gd name="T13" fmla="*/ 0 h 1567"/>
                <a:gd name="T14" fmla="*/ 0 w 1304"/>
                <a:gd name="T15" fmla="*/ 1017 h 1567"/>
                <a:gd name="T16" fmla="*/ 300 w 1304"/>
                <a:gd name="T17" fmla="*/ 1150 h 1567"/>
                <a:gd name="T18" fmla="*/ 300 w 1304"/>
                <a:gd name="T19" fmla="*/ 1091 h 1567"/>
                <a:gd name="T20" fmla="*/ 265 w 1304"/>
                <a:gd name="T21" fmla="*/ 1017 h 1567"/>
                <a:gd name="T22" fmla="*/ 339 w 1304"/>
                <a:gd name="T23" fmla="*/ 413 h 1567"/>
                <a:gd name="T24" fmla="*/ 413 w 1304"/>
                <a:gd name="T25" fmla="*/ 1476 h 1567"/>
                <a:gd name="T26" fmla="*/ 415 w 1304"/>
                <a:gd name="T27" fmla="*/ 1485 h 1567"/>
                <a:gd name="T28" fmla="*/ 417 w 1304"/>
                <a:gd name="T29" fmla="*/ 1490 h 1567"/>
                <a:gd name="T30" fmla="*/ 421 w 1304"/>
                <a:gd name="T31" fmla="*/ 1496 h 1567"/>
                <a:gd name="T32" fmla="*/ 522 w 1304"/>
                <a:gd name="T33" fmla="*/ 1556 h 1567"/>
                <a:gd name="T34" fmla="*/ 719 w 1304"/>
                <a:gd name="T35" fmla="*/ 1556 h 1567"/>
                <a:gd name="T36" fmla="*/ 859 w 1304"/>
                <a:gd name="T37" fmla="*/ 1457 h 1567"/>
                <a:gd name="T38" fmla="*/ 207 w 1304"/>
                <a:gd name="T39" fmla="*/ 488 h 1567"/>
                <a:gd name="T40" fmla="*/ 132 w 1304"/>
                <a:gd name="T41" fmla="*/ 1092 h 1567"/>
                <a:gd name="T42" fmla="*/ 58 w 1304"/>
                <a:gd name="T43" fmla="*/ 58 h 1567"/>
                <a:gd name="T44" fmla="*/ 892 w 1304"/>
                <a:gd name="T45" fmla="*/ 355 h 1567"/>
                <a:gd name="T46" fmla="*/ 207 w 1304"/>
                <a:gd name="T47" fmla="*/ 488 h 1567"/>
                <a:gd name="T48" fmla="*/ 641 w 1304"/>
                <a:gd name="T49" fmla="*/ 1396 h 1567"/>
                <a:gd name="T50" fmla="*/ 600 w 1304"/>
                <a:gd name="T51" fmla="*/ 1396 h 1567"/>
                <a:gd name="T52" fmla="*/ 471 w 1304"/>
                <a:gd name="T53" fmla="*/ 1464 h 1567"/>
                <a:gd name="T54" fmla="*/ 470 w 1304"/>
                <a:gd name="T55" fmla="*/ 475 h 1567"/>
                <a:gd name="T56" fmla="*/ 469 w 1304"/>
                <a:gd name="T57" fmla="*/ 463 h 1567"/>
                <a:gd name="T58" fmla="*/ 465 w 1304"/>
                <a:gd name="T59" fmla="*/ 449 h 1567"/>
                <a:gd name="T60" fmla="*/ 461 w 1304"/>
                <a:gd name="T61" fmla="*/ 437 h 1567"/>
                <a:gd name="T62" fmla="*/ 456 w 1304"/>
                <a:gd name="T63" fmla="*/ 426 h 1567"/>
                <a:gd name="T64" fmla="*/ 449 w 1304"/>
                <a:gd name="T65" fmla="*/ 414 h 1567"/>
                <a:gd name="T66" fmla="*/ 448 w 1304"/>
                <a:gd name="T67" fmla="*/ 413 h 1567"/>
                <a:gd name="T68" fmla="*/ 1245 w 1304"/>
                <a:gd name="T69" fmla="*/ 487 h 1567"/>
                <a:gd name="T70" fmla="*/ 1215 w 1304"/>
                <a:gd name="T71" fmla="*/ 1494 h 1567"/>
                <a:gd name="T72" fmla="*/ 1075 w 1304"/>
                <a:gd name="T73" fmla="*/ 1396 h 1567"/>
                <a:gd name="T74" fmla="*/ 879 w 1304"/>
                <a:gd name="T75" fmla="*/ 1396 h 1567"/>
                <a:gd name="T76" fmla="*/ 740 w 1304"/>
                <a:gd name="T77" fmla="*/ 1494 h 1567"/>
                <a:gd name="T78" fmla="*/ 740 w 1304"/>
                <a:gd name="T79" fmla="*/ 1494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567">
                  <a:moveTo>
                    <a:pt x="957" y="1556"/>
                  </a:moveTo>
                  <a:cubicBezTo>
                    <a:pt x="968" y="1567"/>
                    <a:pt x="987" y="1567"/>
                    <a:pt x="998" y="1556"/>
                  </a:cubicBezTo>
                  <a:cubicBezTo>
                    <a:pt x="1096" y="1457"/>
                    <a:pt x="1096" y="1457"/>
                    <a:pt x="1096" y="1457"/>
                  </a:cubicBezTo>
                  <a:cubicBezTo>
                    <a:pt x="1195" y="1556"/>
                    <a:pt x="1195" y="1556"/>
                    <a:pt x="1195" y="1556"/>
                  </a:cubicBezTo>
                  <a:cubicBezTo>
                    <a:pt x="1201" y="1562"/>
                    <a:pt x="1208" y="1565"/>
                    <a:pt x="1215" y="1565"/>
                  </a:cubicBezTo>
                  <a:cubicBezTo>
                    <a:pt x="1223" y="1565"/>
                    <a:pt x="1230" y="1562"/>
                    <a:pt x="1236" y="1556"/>
                  </a:cubicBezTo>
                  <a:cubicBezTo>
                    <a:pt x="1295" y="1497"/>
                    <a:pt x="1295" y="1497"/>
                    <a:pt x="1295" y="1497"/>
                  </a:cubicBezTo>
                  <a:cubicBezTo>
                    <a:pt x="1301" y="1491"/>
                    <a:pt x="1304" y="1484"/>
                    <a:pt x="1304" y="1476"/>
                  </a:cubicBezTo>
                  <a:cubicBezTo>
                    <a:pt x="1304" y="488"/>
                    <a:pt x="1304" y="488"/>
                    <a:pt x="1304" y="488"/>
                  </a:cubicBezTo>
                  <a:cubicBezTo>
                    <a:pt x="1304" y="415"/>
                    <a:pt x="1245" y="355"/>
                    <a:pt x="1172" y="355"/>
                  </a:cubicBezTo>
                  <a:cubicBezTo>
                    <a:pt x="949" y="355"/>
                    <a:pt x="949" y="355"/>
                    <a:pt x="949" y="355"/>
                  </a:cubicBezTo>
                  <a:cubicBezTo>
                    <a:pt x="949" y="29"/>
                    <a:pt x="949" y="29"/>
                    <a:pt x="949" y="29"/>
                  </a:cubicBezTo>
                  <a:cubicBezTo>
                    <a:pt x="949" y="13"/>
                    <a:pt x="936" y="0"/>
                    <a:pt x="92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1017"/>
                    <a:pt x="0" y="1017"/>
                    <a:pt x="0" y="1017"/>
                  </a:cubicBezTo>
                  <a:cubicBezTo>
                    <a:pt x="0" y="1090"/>
                    <a:pt x="59" y="1150"/>
                    <a:pt x="132" y="1150"/>
                  </a:cubicBezTo>
                  <a:cubicBezTo>
                    <a:pt x="300" y="1150"/>
                    <a:pt x="300" y="1150"/>
                    <a:pt x="300" y="1150"/>
                  </a:cubicBezTo>
                  <a:cubicBezTo>
                    <a:pt x="316" y="1150"/>
                    <a:pt x="329" y="1137"/>
                    <a:pt x="329" y="1121"/>
                  </a:cubicBezTo>
                  <a:cubicBezTo>
                    <a:pt x="329" y="1105"/>
                    <a:pt x="316" y="1091"/>
                    <a:pt x="300" y="1091"/>
                  </a:cubicBezTo>
                  <a:cubicBezTo>
                    <a:pt x="242" y="1091"/>
                    <a:pt x="242" y="1091"/>
                    <a:pt x="242" y="1091"/>
                  </a:cubicBezTo>
                  <a:cubicBezTo>
                    <a:pt x="256" y="1070"/>
                    <a:pt x="265" y="1045"/>
                    <a:pt x="265" y="1017"/>
                  </a:cubicBezTo>
                  <a:cubicBezTo>
                    <a:pt x="265" y="488"/>
                    <a:pt x="265" y="488"/>
                    <a:pt x="265" y="488"/>
                  </a:cubicBezTo>
                  <a:cubicBezTo>
                    <a:pt x="265" y="447"/>
                    <a:pt x="298" y="413"/>
                    <a:pt x="339" y="413"/>
                  </a:cubicBezTo>
                  <a:cubicBezTo>
                    <a:pt x="380" y="413"/>
                    <a:pt x="413" y="447"/>
                    <a:pt x="413" y="488"/>
                  </a:cubicBezTo>
                  <a:cubicBezTo>
                    <a:pt x="413" y="1476"/>
                    <a:pt x="413" y="1476"/>
                    <a:pt x="413" y="1476"/>
                  </a:cubicBezTo>
                  <a:cubicBezTo>
                    <a:pt x="413" y="1478"/>
                    <a:pt x="413" y="1480"/>
                    <a:pt x="414" y="1481"/>
                  </a:cubicBezTo>
                  <a:cubicBezTo>
                    <a:pt x="414" y="1483"/>
                    <a:pt x="414" y="1484"/>
                    <a:pt x="415" y="1485"/>
                  </a:cubicBezTo>
                  <a:cubicBezTo>
                    <a:pt x="415" y="1486"/>
                    <a:pt x="415" y="1486"/>
                    <a:pt x="415" y="1487"/>
                  </a:cubicBezTo>
                  <a:cubicBezTo>
                    <a:pt x="416" y="1488"/>
                    <a:pt x="417" y="1489"/>
                    <a:pt x="417" y="1490"/>
                  </a:cubicBezTo>
                  <a:cubicBezTo>
                    <a:pt x="418" y="1491"/>
                    <a:pt x="418" y="1491"/>
                    <a:pt x="418" y="1492"/>
                  </a:cubicBezTo>
                  <a:cubicBezTo>
                    <a:pt x="419" y="1493"/>
                    <a:pt x="420" y="1495"/>
                    <a:pt x="421" y="1496"/>
                  </a:cubicBezTo>
                  <a:cubicBezTo>
                    <a:pt x="481" y="1556"/>
                    <a:pt x="481" y="1556"/>
                    <a:pt x="481" y="1556"/>
                  </a:cubicBezTo>
                  <a:cubicBezTo>
                    <a:pt x="492" y="1567"/>
                    <a:pt x="511" y="1567"/>
                    <a:pt x="522" y="1556"/>
                  </a:cubicBezTo>
                  <a:cubicBezTo>
                    <a:pt x="620" y="1457"/>
                    <a:pt x="620" y="1457"/>
                    <a:pt x="620" y="1457"/>
                  </a:cubicBezTo>
                  <a:cubicBezTo>
                    <a:pt x="719" y="1556"/>
                    <a:pt x="719" y="1556"/>
                    <a:pt x="719" y="1556"/>
                  </a:cubicBezTo>
                  <a:cubicBezTo>
                    <a:pt x="730" y="1567"/>
                    <a:pt x="749" y="1567"/>
                    <a:pt x="760" y="1556"/>
                  </a:cubicBezTo>
                  <a:cubicBezTo>
                    <a:pt x="859" y="1457"/>
                    <a:pt x="859" y="1457"/>
                    <a:pt x="859" y="1457"/>
                  </a:cubicBezTo>
                  <a:lnTo>
                    <a:pt x="957" y="1556"/>
                  </a:lnTo>
                  <a:close/>
                  <a:moveTo>
                    <a:pt x="207" y="488"/>
                  </a:moveTo>
                  <a:cubicBezTo>
                    <a:pt x="207" y="1017"/>
                    <a:pt x="207" y="1017"/>
                    <a:pt x="207" y="1017"/>
                  </a:cubicBezTo>
                  <a:cubicBezTo>
                    <a:pt x="207" y="1058"/>
                    <a:pt x="173" y="1092"/>
                    <a:pt x="132" y="1092"/>
                  </a:cubicBezTo>
                  <a:cubicBezTo>
                    <a:pt x="92" y="1092"/>
                    <a:pt x="58" y="1058"/>
                    <a:pt x="58" y="101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892" y="58"/>
                    <a:pt x="892" y="58"/>
                    <a:pt x="892" y="58"/>
                  </a:cubicBezTo>
                  <a:cubicBezTo>
                    <a:pt x="892" y="355"/>
                    <a:pt x="892" y="355"/>
                    <a:pt x="892" y="355"/>
                  </a:cubicBezTo>
                  <a:cubicBezTo>
                    <a:pt x="339" y="355"/>
                    <a:pt x="339" y="355"/>
                    <a:pt x="339" y="355"/>
                  </a:cubicBezTo>
                  <a:cubicBezTo>
                    <a:pt x="266" y="355"/>
                    <a:pt x="207" y="415"/>
                    <a:pt x="207" y="488"/>
                  </a:cubicBezTo>
                  <a:close/>
                  <a:moveTo>
                    <a:pt x="740" y="1494"/>
                  </a:moveTo>
                  <a:cubicBezTo>
                    <a:pt x="641" y="1396"/>
                    <a:pt x="641" y="1396"/>
                    <a:pt x="641" y="1396"/>
                  </a:cubicBezTo>
                  <a:cubicBezTo>
                    <a:pt x="635" y="1390"/>
                    <a:pt x="628" y="1387"/>
                    <a:pt x="620" y="1387"/>
                  </a:cubicBezTo>
                  <a:cubicBezTo>
                    <a:pt x="613" y="1387"/>
                    <a:pt x="606" y="1390"/>
                    <a:pt x="600" y="1396"/>
                  </a:cubicBezTo>
                  <a:cubicBezTo>
                    <a:pt x="501" y="1494"/>
                    <a:pt x="501" y="1494"/>
                    <a:pt x="501" y="1494"/>
                  </a:cubicBezTo>
                  <a:cubicBezTo>
                    <a:pt x="471" y="1464"/>
                    <a:pt x="471" y="1464"/>
                    <a:pt x="471" y="1464"/>
                  </a:cubicBezTo>
                  <a:cubicBezTo>
                    <a:pt x="471" y="488"/>
                    <a:pt x="471" y="488"/>
                    <a:pt x="471" y="488"/>
                  </a:cubicBezTo>
                  <a:cubicBezTo>
                    <a:pt x="471" y="483"/>
                    <a:pt x="471" y="479"/>
                    <a:pt x="470" y="475"/>
                  </a:cubicBezTo>
                  <a:cubicBezTo>
                    <a:pt x="470" y="474"/>
                    <a:pt x="470" y="473"/>
                    <a:pt x="470" y="472"/>
                  </a:cubicBezTo>
                  <a:cubicBezTo>
                    <a:pt x="470" y="469"/>
                    <a:pt x="469" y="466"/>
                    <a:pt x="469" y="463"/>
                  </a:cubicBezTo>
                  <a:cubicBezTo>
                    <a:pt x="468" y="462"/>
                    <a:pt x="468" y="461"/>
                    <a:pt x="468" y="460"/>
                  </a:cubicBezTo>
                  <a:cubicBezTo>
                    <a:pt x="468" y="456"/>
                    <a:pt x="467" y="452"/>
                    <a:pt x="465" y="449"/>
                  </a:cubicBezTo>
                  <a:cubicBezTo>
                    <a:pt x="465" y="449"/>
                    <a:pt x="465" y="449"/>
                    <a:pt x="465" y="448"/>
                  </a:cubicBezTo>
                  <a:cubicBezTo>
                    <a:pt x="464" y="444"/>
                    <a:pt x="462" y="441"/>
                    <a:pt x="461" y="437"/>
                  </a:cubicBezTo>
                  <a:cubicBezTo>
                    <a:pt x="460" y="436"/>
                    <a:pt x="460" y="435"/>
                    <a:pt x="460" y="434"/>
                  </a:cubicBezTo>
                  <a:cubicBezTo>
                    <a:pt x="458" y="432"/>
                    <a:pt x="457" y="429"/>
                    <a:pt x="456" y="426"/>
                  </a:cubicBezTo>
                  <a:cubicBezTo>
                    <a:pt x="455" y="425"/>
                    <a:pt x="455" y="425"/>
                    <a:pt x="454" y="423"/>
                  </a:cubicBezTo>
                  <a:cubicBezTo>
                    <a:pt x="452" y="420"/>
                    <a:pt x="451" y="417"/>
                    <a:pt x="449" y="414"/>
                  </a:cubicBezTo>
                  <a:cubicBezTo>
                    <a:pt x="448" y="414"/>
                    <a:pt x="448" y="414"/>
                    <a:pt x="448" y="413"/>
                  </a:cubicBezTo>
                  <a:cubicBezTo>
                    <a:pt x="448" y="413"/>
                    <a:pt x="448" y="413"/>
                    <a:pt x="448" y="413"/>
                  </a:cubicBezTo>
                  <a:cubicBezTo>
                    <a:pt x="1171" y="413"/>
                    <a:pt x="1171" y="413"/>
                    <a:pt x="1171" y="413"/>
                  </a:cubicBezTo>
                  <a:cubicBezTo>
                    <a:pt x="1212" y="413"/>
                    <a:pt x="1245" y="446"/>
                    <a:pt x="1245" y="487"/>
                  </a:cubicBezTo>
                  <a:cubicBezTo>
                    <a:pt x="1245" y="1464"/>
                    <a:pt x="1245" y="1464"/>
                    <a:pt x="1245" y="1464"/>
                  </a:cubicBezTo>
                  <a:cubicBezTo>
                    <a:pt x="1215" y="1494"/>
                    <a:pt x="1215" y="1494"/>
                    <a:pt x="1215" y="1494"/>
                  </a:cubicBezTo>
                  <a:cubicBezTo>
                    <a:pt x="1116" y="1396"/>
                    <a:pt x="1116" y="1396"/>
                    <a:pt x="1116" y="1396"/>
                  </a:cubicBezTo>
                  <a:cubicBezTo>
                    <a:pt x="1105" y="1385"/>
                    <a:pt x="1086" y="1385"/>
                    <a:pt x="1075" y="1396"/>
                  </a:cubicBezTo>
                  <a:cubicBezTo>
                    <a:pt x="977" y="1494"/>
                    <a:pt x="977" y="1494"/>
                    <a:pt x="977" y="1494"/>
                  </a:cubicBezTo>
                  <a:cubicBezTo>
                    <a:pt x="879" y="1396"/>
                    <a:pt x="879" y="1396"/>
                    <a:pt x="879" y="1396"/>
                  </a:cubicBezTo>
                  <a:cubicBezTo>
                    <a:pt x="868" y="1385"/>
                    <a:pt x="849" y="1385"/>
                    <a:pt x="838" y="1396"/>
                  </a:cubicBezTo>
                  <a:lnTo>
                    <a:pt x="740" y="1494"/>
                  </a:lnTo>
                  <a:close/>
                  <a:moveTo>
                    <a:pt x="740" y="1494"/>
                  </a:moveTo>
                  <a:cubicBezTo>
                    <a:pt x="740" y="1494"/>
                    <a:pt x="740" y="1494"/>
                    <a:pt x="740" y="149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0" name="Group 49"/>
          <p:cNvGrpSpPr>
            <a:grpSpLocks noChangeAspect="1"/>
          </p:cNvGrpSpPr>
          <p:nvPr/>
        </p:nvGrpSpPr>
        <p:grpSpPr>
          <a:xfrm>
            <a:off x="10073061" y="1401228"/>
            <a:ext cx="487680" cy="245306"/>
            <a:chOff x="8897938" y="5788026"/>
            <a:chExt cx="6864351" cy="3452813"/>
          </a:xfrm>
        </p:grpSpPr>
        <p:sp>
          <p:nvSpPr>
            <p:cNvPr id="51" name="Freeform 408"/>
            <p:cNvSpPr>
              <a:spLocks/>
            </p:cNvSpPr>
            <p:nvPr/>
          </p:nvSpPr>
          <p:spPr bwMode="auto">
            <a:xfrm>
              <a:off x="11071226" y="5913438"/>
              <a:ext cx="4568825" cy="3201988"/>
            </a:xfrm>
            <a:custGeom>
              <a:avLst/>
              <a:gdLst>
                <a:gd name="T0" fmla="*/ 521 w 1042"/>
                <a:gd name="T1" fmla="*/ 736 h 736"/>
                <a:gd name="T2" fmla="*/ 129 w 1042"/>
                <a:gd name="T3" fmla="*/ 736 h 736"/>
                <a:gd name="T4" fmla="*/ 0 w 1042"/>
                <a:gd name="T5" fmla="*/ 607 h 736"/>
                <a:gd name="T6" fmla="*/ 0 w 1042"/>
                <a:gd name="T7" fmla="*/ 129 h 736"/>
                <a:gd name="T8" fmla="*/ 129 w 1042"/>
                <a:gd name="T9" fmla="*/ 0 h 736"/>
                <a:gd name="T10" fmla="*/ 913 w 1042"/>
                <a:gd name="T11" fmla="*/ 0 h 736"/>
                <a:gd name="T12" fmla="*/ 1042 w 1042"/>
                <a:gd name="T13" fmla="*/ 129 h 736"/>
                <a:gd name="T14" fmla="*/ 1042 w 1042"/>
                <a:gd name="T15" fmla="*/ 607 h 736"/>
                <a:gd name="T16" fmla="*/ 913 w 1042"/>
                <a:gd name="T17" fmla="*/ 736 h 736"/>
                <a:gd name="T18" fmla="*/ 469 w 1042"/>
                <a:gd name="T19" fmla="*/ 736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2" h="736">
                  <a:moveTo>
                    <a:pt x="521" y="736"/>
                  </a:moveTo>
                  <a:cubicBezTo>
                    <a:pt x="129" y="736"/>
                    <a:pt x="129" y="736"/>
                    <a:pt x="129" y="736"/>
                  </a:cubicBezTo>
                  <a:cubicBezTo>
                    <a:pt x="58" y="736"/>
                    <a:pt x="0" y="678"/>
                    <a:pt x="0" y="60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58"/>
                    <a:pt x="58" y="0"/>
                    <a:pt x="129" y="0"/>
                  </a:cubicBezTo>
                  <a:cubicBezTo>
                    <a:pt x="913" y="0"/>
                    <a:pt x="913" y="0"/>
                    <a:pt x="913" y="0"/>
                  </a:cubicBezTo>
                  <a:cubicBezTo>
                    <a:pt x="984" y="0"/>
                    <a:pt x="1042" y="58"/>
                    <a:pt x="1042" y="129"/>
                  </a:cubicBezTo>
                  <a:cubicBezTo>
                    <a:pt x="1042" y="607"/>
                    <a:pt x="1042" y="607"/>
                    <a:pt x="1042" y="607"/>
                  </a:cubicBezTo>
                  <a:cubicBezTo>
                    <a:pt x="1042" y="678"/>
                    <a:pt x="984" y="736"/>
                    <a:pt x="913" y="736"/>
                  </a:cubicBezTo>
                  <a:cubicBezTo>
                    <a:pt x="469" y="736"/>
                    <a:pt x="469" y="736"/>
                    <a:pt x="469" y="7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Freeform 409"/>
            <p:cNvSpPr>
              <a:spLocks noEditPoints="1"/>
            </p:cNvSpPr>
            <p:nvPr/>
          </p:nvSpPr>
          <p:spPr bwMode="auto">
            <a:xfrm>
              <a:off x="10944226" y="5788026"/>
              <a:ext cx="4818063" cy="3452813"/>
            </a:xfrm>
            <a:custGeom>
              <a:avLst/>
              <a:gdLst>
                <a:gd name="T0" fmla="*/ 158 w 1099"/>
                <a:gd name="T1" fmla="*/ 794 h 794"/>
                <a:gd name="T2" fmla="*/ 942 w 1099"/>
                <a:gd name="T3" fmla="*/ 794 h 794"/>
                <a:gd name="T4" fmla="*/ 1099 w 1099"/>
                <a:gd name="T5" fmla="*/ 636 h 794"/>
                <a:gd name="T6" fmla="*/ 1099 w 1099"/>
                <a:gd name="T7" fmla="*/ 158 h 794"/>
                <a:gd name="T8" fmla="*/ 942 w 1099"/>
                <a:gd name="T9" fmla="*/ 0 h 794"/>
                <a:gd name="T10" fmla="*/ 158 w 1099"/>
                <a:gd name="T11" fmla="*/ 0 h 794"/>
                <a:gd name="T12" fmla="*/ 1 w 1099"/>
                <a:gd name="T13" fmla="*/ 158 h 794"/>
                <a:gd name="T14" fmla="*/ 1 w 1099"/>
                <a:gd name="T15" fmla="*/ 636 h 794"/>
                <a:gd name="T16" fmla="*/ 158 w 1099"/>
                <a:gd name="T17" fmla="*/ 794 h 794"/>
                <a:gd name="T18" fmla="*/ 58 w 1099"/>
                <a:gd name="T19" fmla="*/ 158 h 794"/>
                <a:gd name="T20" fmla="*/ 158 w 1099"/>
                <a:gd name="T21" fmla="*/ 58 h 794"/>
                <a:gd name="T22" fmla="*/ 942 w 1099"/>
                <a:gd name="T23" fmla="*/ 58 h 794"/>
                <a:gd name="T24" fmla="*/ 1041 w 1099"/>
                <a:gd name="T25" fmla="*/ 158 h 794"/>
                <a:gd name="T26" fmla="*/ 1041 w 1099"/>
                <a:gd name="T27" fmla="*/ 636 h 794"/>
                <a:gd name="T28" fmla="*/ 942 w 1099"/>
                <a:gd name="T29" fmla="*/ 736 h 794"/>
                <a:gd name="T30" fmla="*/ 158 w 1099"/>
                <a:gd name="T31" fmla="*/ 736 h 794"/>
                <a:gd name="T32" fmla="*/ 58 w 1099"/>
                <a:gd name="T33" fmla="*/ 636 h 794"/>
                <a:gd name="T34" fmla="*/ 58 w 1099"/>
                <a:gd name="T35" fmla="*/ 158 h 794"/>
                <a:gd name="T36" fmla="*/ 58 w 1099"/>
                <a:gd name="T37" fmla="*/ 158 h 794"/>
                <a:gd name="T38" fmla="*/ 58 w 1099"/>
                <a:gd name="T39" fmla="*/ 158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9" h="794">
                  <a:moveTo>
                    <a:pt x="158" y="794"/>
                  </a:moveTo>
                  <a:cubicBezTo>
                    <a:pt x="942" y="794"/>
                    <a:pt x="942" y="794"/>
                    <a:pt x="942" y="794"/>
                  </a:cubicBezTo>
                  <a:cubicBezTo>
                    <a:pt x="1029" y="794"/>
                    <a:pt x="1099" y="723"/>
                    <a:pt x="1099" y="636"/>
                  </a:cubicBezTo>
                  <a:cubicBezTo>
                    <a:pt x="1099" y="158"/>
                    <a:pt x="1099" y="158"/>
                    <a:pt x="1099" y="158"/>
                  </a:cubicBezTo>
                  <a:cubicBezTo>
                    <a:pt x="1099" y="71"/>
                    <a:pt x="1029" y="0"/>
                    <a:pt x="94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1" y="71"/>
                    <a:pt x="1" y="158"/>
                  </a:cubicBezTo>
                  <a:cubicBezTo>
                    <a:pt x="1" y="636"/>
                    <a:pt x="1" y="636"/>
                    <a:pt x="1" y="636"/>
                  </a:cubicBezTo>
                  <a:cubicBezTo>
                    <a:pt x="0" y="723"/>
                    <a:pt x="71" y="794"/>
                    <a:pt x="158" y="794"/>
                  </a:cubicBezTo>
                  <a:close/>
                  <a:moveTo>
                    <a:pt x="58" y="158"/>
                  </a:moveTo>
                  <a:cubicBezTo>
                    <a:pt x="58" y="103"/>
                    <a:pt x="103" y="58"/>
                    <a:pt x="158" y="58"/>
                  </a:cubicBezTo>
                  <a:cubicBezTo>
                    <a:pt x="942" y="58"/>
                    <a:pt x="942" y="58"/>
                    <a:pt x="942" y="58"/>
                  </a:cubicBezTo>
                  <a:cubicBezTo>
                    <a:pt x="997" y="58"/>
                    <a:pt x="1041" y="103"/>
                    <a:pt x="1041" y="158"/>
                  </a:cubicBezTo>
                  <a:cubicBezTo>
                    <a:pt x="1041" y="636"/>
                    <a:pt x="1041" y="636"/>
                    <a:pt x="1041" y="636"/>
                  </a:cubicBezTo>
                  <a:cubicBezTo>
                    <a:pt x="1041" y="691"/>
                    <a:pt x="997" y="736"/>
                    <a:pt x="942" y="736"/>
                  </a:cubicBezTo>
                  <a:cubicBezTo>
                    <a:pt x="158" y="736"/>
                    <a:pt x="158" y="736"/>
                    <a:pt x="158" y="736"/>
                  </a:cubicBezTo>
                  <a:cubicBezTo>
                    <a:pt x="103" y="736"/>
                    <a:pt x="58" y="691"/>
                    <a:pt x="58" y="636"/>
                  </a:cubicBezTo>
                  <a:lnTo>
                    <a:pt x="58" y="158"/>
                  </a:lnTo>
                  <a:close/>
                  <a:moveTo>
                    <a:pt x="58" y="158"/>
                  </a:moveTo>
                  <a:cubicBezTo>
                    <a:pt x="58" y="158"/>
                    <a:pt x="58" y="158"/>
                    <a:pt x="58" y="1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410"/>
            <p:cNvSpPr>
              <a:spLocks noEditPoints="1"/>
            </p:cNvSpPr>
            <p:nvPr/>
          </p:nvSpPr>
          <p:spPr bwMode="auto">
            <a:xfrm>
              <a:off x="11593513" y="6396038"/>
              <a:ext cx="3524250" cy="2205038"/>
            </a:xfrm>
            <a:custGeom>
              <a:avLst/>
              <a:gdLst>
                <a:gd name="T0" fmla="*/ 11 w 804"/>
                <a:gd name="T1" fmla="*/ 497 h 507"/>
                <a:gd name="T2" fmla="*/ 33 w 804"/>
                <a:gd name="T3" fmla="*/ 507 h 507"/>
                <a:gd name="T4" fmla="*/ 52 w 804"/>
                <a:gd name="T5" fmla="*/ 500 h 507"/>
                <a:gd name="T6" fmla="*/ 303 w 804"/>
                <a:gd name="T7" fmla="*/ 279 h 507"/>
                <a:gd name="T8" fmla="*/ 384 w 804"/>
                <a:gd name="T9" fmla="*/ 342 h 507"/>
                <a:gd name="T10" fmla="*/ 402 w 804"/>
                <a:gd name="T11" fmla="*/ 348 h 507"/>
                <a:gd name="T12" fmla="*/ 420 w 804"/>
                <a:gd name="T13" fmla="*/ 342 h 507"/>
                <a:gd name="T14" fmla="*/ 504 w 804"/>
                <a:gd name="T15" fmla="*/ 277 h 507"/>
                <a:gd name="T16" fmla="*/ 752 w 804"/>
                <a:gd name="T17" fmla="*/ 499 h 507"/>
                <a:gd name="T18" fmla="*/ 771 w 804"/>
                <a:gd name="T19" fmla="*/ 507 h 507"/>
                <a:gd name="T20" fmla="*/ 793 w 804"/>
                <a:gd name="T21" fmla="*/ 497 h 507"/>
                <a:gd name="T22" fmla="*/ 790 w 804"/>
                <a:gd name="T23" fmla="*/ 456 h 507"/>
                <a:gd name="T24" fmla="*/ 550 w 804"/>
                <a:gd name="T25" fmla="*/ 241 h 507"/>
                <a:gd name="T26" fmla="*/ 789 w 804"/>
                <a:gd name="T27" fmla="*/ 56 h 507"/>
                <a:gd name="T28" fmla="*/ 794 w 804"/>
                <a:gd name="T29" fmla="*/ 15 h 507"/>
                <a:gd name="T30" fmla="*/ 754 w 804"/>
                <a:gd name="T31" fmla="*/ 10 h 507"/>
                <a:gd name="T32" fmla="*/ 402 w 804"/>
                <a:gd name="T33" fmla="*/ 283 h 507"/>
                <a:gd name="T34" fmla="*/ 319 w 804"/>
                <a:gd name="T35" fmla="*/ 218 h 507"/>
                <a:gd name="T36" fmla="*/ 51 w 804"/>
                <a:gd name="T37" fmla="*/ 10 h 507"/>
                <a:gd name="T38" fmla="*/ 10 w 804"/>
                <a:gd name="T39" fmla="*/ 15 h 507"/>
                <a:gd name="T40" fmla="*/ 15 w 804"/>
                <a:gd name="T41" fmla="*/ 56 h 507"/>
                <a:gd name="T42" fmla="*/ 256 w 804"/>
                <a:gd name="T43" fmla="*/ 243 h 507"/>
                <a:gd name="T44" fmla="*/ 14 w 804"/>
                <a:gd name="T45" fmla="*/ 456 h 507"/>
                <a:gd name="T46" fmla="*/ 11 w 804"/>
                <a:gd name="T47" fmla="*/ 497 h 507"/>
                <a:gd name="T48" fmla="*/ 11 w 804"/>
                <a:gd name="T49" fmla="*/ 497 h 507"/>
                <a:gd name="T50" fmla="*/ 11 w 804"/>
                <a:gd name="T51" fmla="*/ 49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4" h="507">
                  <a:moveTo>
                    <a:pt x="11" y="497"/>
                  </a:moveTo>
                  <a:cubicBezTo>
                    <a:pt x="17" y="504"/>
                    <a:pt x="25" y="507"/>
                    <a:pt x="33" y="507"/>
                  </a:cubicBezTo>
                  <a:cubicBezTo>
                    <a:pt x="40" y="507"/>
                    <a:pt x="47" y="505"/>
                    <a:pt x="52" y="500"/>
                  </a:cubicBezTo>
                  <a:cubicBezTo>
                    <a:pt x="303" y="279"/>
                    <a:pt x="303" y="279"/>
                    <a:pt x="303" y="279"/>
                  </a:cubicBezTo>
                  <a:cubicBezTo>
                    <a:pt x="384" y="342"/>
                    <a:pt x="384" y="342"/>
                    <a:pt x="384" y="342"/>
                  </a:cubicBezTo>
                  <a:cubicBezTo>
                    <a:pt x="389" y="346"/>
                    <a:pt x="396" y="348"/>
                    <a:pt x="402" y="348"/>
                  </a:cubicBezTo>
                  <a:cubicBezTo>
                    <a:pt x="408" y="348"/>
                    <a:pt x="414" y="346"/>
                    <a:pt x="420" y="342"/>
                  </a:cubicBezTo>
                  <a:cubicBezTo>
                    <a:pt x="504" y="277"/>
                    <a:pt x="504" y="277"/>
                    <a:pt x="504" y="277"/>
                  </a:cubicBezTo>
                  <a:cubicBezTo>
                    <a:pt x="752" y="499"/>
                    <a:pt x="752" y="499"/>
                    <a:pt x="752" y="499"/>
                  </a:cubicBezTo>
                  <a:cubicBezTo>
                    <a:pt x="757" y="504"/>
                    <a:pt x="764" y="507"/>
                    <a:pt x="771" y="507"/>
                  </a:cubicBezTo>
                  <a:cubicBezTo>
                    <a:pt x="779" y="507"/>
                    <a:pt x="787" y="504"/>
                    <a:pt x="793" y="497"/>
                  </a:cubicBezTo>
                  <a:cubicBezTo>
                    <a:pt x="803" y="485"/>
                    <a:pt x="802" y="467"/>
                    <a:pt x="790" y="456"/>
                  </a:cubicBezTo>
                  <a:cubicBezTo>
                    <a:pt x="550" y="241"/>
                    <a:pt x="550" y="241"/>
                    <a:pt x="550" y="241"/>
                  </a:cubicBezTo>
                  <a:cubicBezTo>
                    <a:pt x="789" y="56"/>
                    <a:pt x="789" y="56"/>
                    <a:pt x="789" y="56"/>
                  </a:cubicBezTo>
                  <a:cubicBezTo>
                    <a:pt x="802" y="46"/>
                    <a:pt x="804" y="27"/>
                    <a:pt x="794" y="15"/>
                  </a:cubicBezTo>
                  <a:cubicBezTo>
                    <a:pt x="784" y="2"/>
                    <a:pt x="766" y="0"/>
                    <a:pt x="754" y="10"/>
                  </a:cubicBezTo>
                  <a:cubicBezTo>
                    <a:pt x="402" y="283"/>
                    <a:pt x="402" y="283"/>
                    <a:pt x="402" y="283"/>
                  </a:cubicBezTo>
                  <a:cubicBezTo>
                    <a:pt x="319" y="218"/>
                    <a:pt x="319" y="218"/>
                    <a:pt x="319" y="218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8" y="0"/>
                    <a:pt x="20" y="2"/>
                    <a:pt x="10" y="15"/>
                  </a:cubicBezTo>
                  <a:cubicBezTo>
                    <a:pt x="0" y="28"/>
                    <a:pt x="3" y="46"/>
                    <a:pt x="15" y="56"/>
                  </a:cubicBezTo>
                  <a:cubicBezTo>
                    <a:pt x="256" y="243"/>
                    <a:pt x="256" y="243"/>
                    <a:pt x="256" y="243"/>
                  </a:cubicBezTo>
                  <a:cubicBezTo>
                    <a:pt x="14" y="456"/>
                    <a:pt x="14" y="456"/>
                    <a:pt x="14" y="456"/>
                  </a:cubicBezTo>
                  <a:cubicBezTo>
                    <a:pt x="2" y="467"/>
                    <a:pt x="1" y="485"/>
                    <a:pt x="11" y="497"/>
                  </a:cubicBezTo>
                  <a:close/>
                  <a:moveTo>
                    <a:pt x="11" y="497"/>
                  </a:moveTo>
                  <a:cubicBezTo>
                    <a:pt x="11" y="497"/>
                    <a:pt x="11" y="497"/>
                    <a:pt x="11" y="49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Freeform 411"/>
            <p:cNvSpPr>
              <a:spLocks noEditPoints="1"/>
            </p:cNvSpPr>
            <p:nvPr/>
          </p:nvSpPr>
          <p:spPr bwMode="auto">
            <a:xfrm>
              <a:off x="9410701" y="7388226"/>
              <a:ext cx="1262063" cy="252413"/>
            </a:xfrm>
            <a:custGeom>
              <a:avLst/>
              <a:gdLst>
                <a:gd name="T0" fmla="*/ 259 w 288"/>
                <a:gd name="T1" fmla="*/ 58 h 58"/>
                <a:gd name="T2" fmla="*/ 288 w 288"/>
                <a:gd name="T3" fmla="*/ 29 h 58"/>
                <a:gd name="T4" fmla="*/ 259 w 288"/>
                <a:gd name="T5" fmla="*/ 0 h 58"/>
                <a:gd name="T6" fmla="*/ 29 w 288"/>
                <a:gd name="T7" fmla="*/ 0 h 58"/>
                <a:gd name="T8" fmla="*/ 0 w 288"/>
                <a:gd name="T9" fmla="*/ 29 h 58"/>
                <a:gd name="T10" fmla="*/ 29 w 288"/>
                <a:gd name="T11" fmla="*/ 58 h 58"/>
                <a:gd name="T12" fmla="*/ 259 w 288"/>
                <a:gd name="T13" fmla="*/ 58 h 58"/>
                <a:gd name="T14" fmla="*/ 259 w 288"/>
                <a:gd name="T15" fmla="*/ 58 h 58"/>
                <a:gd name="T16" fmla="*/ 259 w 288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58">
                  <a:moveTo>
                    <a:pt x="259" y="58"/>
                  </a:moveTo>
                  <a:cubicBezTo>
                    <a:pt x="275" y="58"/>
                    <a:pt x="288" y="45"/>
                    <a:pt x="288" y="29"/>
                  </a:cubicBezTo>
                  <a:cubicBezTo>
                    <a:pt x="288" y="13"/>
                    <a:pt x="275" y="0"/>
                    <a:pt x="25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lnTo>
                    <a:pt x="259" y="58"/>
                  </a:lnTo>
                  <a:close/>
                  <a:moveTo>
                    <a:pt x="259" y="58"/>
                  </a:moveTo>
                  <a:cubicBezTo>
                    <a:pt x="259" y="58"/>
                    <a:pt x="259" y="58"/>
                    <a:pt x="25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5" name="Freeform 412"/>
            <p:cNvSpPr>
              <a:spLocks noEditPoints="1"/>
            </p:cNvSpPr>
            <p:nvPr/>
          </p:nvSpPr>
          <p:spPr bwMode="auto">
            <a:xfrm>
              <a:off x="8897938" y="6723063"/>
              <a:ext cx="1774825" cy="252413"/>
            </a:xfrm>
            <a:custGeom>
              <a:avLst/>
              <a:gdLst>
                <a:gd name="T0" fmla="*/ 29 w 405"/>
                <a:gd name="T1" fmla="*/ 58 h 58"/>
                <a:gd name="T2" fmla="*/ 376 w 405"/>
                <a:gd name="T3" fmla="*/ 58 h 58"/>
                <a:gd name="T4" fmla="*/ 405 w 405"/>
                <a:gd name="T5" fmla="*/ 29 h 58"/>
                <a:gd name="T6" fmla="*/ 376 w 405"/>
                <a:gd name="T7" fmla="*/ 0 h 58"/>
                <a:gd name="T8" fmla="*/ 29 w 405"/>
                <a:gd name="T9" fmla="*/ 0 h 58"/>
                <a:gd name="T10" fmla="*/ 0 w 405"/>
                <a:gd name="T11" fmla="*/ 29 h 58"/>
                <a:gd name="T12" fmla="*/ 29 w 405"/>
                <a:gd name="T13" fmla="*/ 58 h 58"/>
                <a:gd name="T14" fmla="*/ 29 w 405"/>
                <a:gd name="T15" fmla="*/ 58 h 58"/>
                <a:gd name="T16" fmla="*/ 29 w 405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5" h="58">
                  <a:moveTo>
                    <a:pt x="29" y="58"/>
                  </a:moveTo>
                  <a:cubicBezTo>
                    <a:pt x="376" y="58"/>
                    <a:pt x="376" y="58"/>
                    <a:pt x="376" y="58"/>
                  </a:cubicBezTo>
                  <a:cubicBezTo>
                    <a:pt x="392" y="58"/>
                    <a:pt x="405" y="45"/>
                    <a:pt x="405" y="29"/>
                  </a:cubicBezTo>
                  <a:cubicBezTo>
                    <a:pt x="405" y="13"/>
                    <a:pt x="392" y="0"/>
                    <a:pt x="37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58"/>
                  </a:moveTo>
                  <a:cubicBezTo>
                    <a:pt x="29" y="58"/>
                    <a:pt x="29" y="58"/>
                    <a:pt x="29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Freeform 413"/>
            <p:cNvSpPr>
              <a:spLocks noEditPoints="1"/>
            </p:cNvSpPr>
            <p:nvPr/>
          </p:nvSpPr>
          <p:spPr bwMode="auto">
            <a:xfrm>
              <a:off x="9756776" y="8053388"/>
              <a:ext cx="915988" cy="257175"/>
            </a:xfrm>
            <a:custGeom>
              <a:avLst/>
              <a:gdLst>
                <a:gd name="T0" fmla="*/ 209 w 209"/>
                <a:gd name="T1" fmla="*/ 29 h 59"/>
                <a:gd name="T2" fmla="*/ 180 w 209"/>
                <a:gd name="T3" fmla="*/ 0 h 59"/>
                <a:gd name="T4" fmla="*/ 29 w 209"/>
                <a:gd name="T5" fmla="*/ 0 h 59"/>
                <a:gd name="T6" fmla="*/ 0 w 209"/>
                <a:gd name="T7" fmla="*/ 29 h 59"/>
                <a:gd name="T8" fmla="*/ 29 w 209"/>
                <a:gd name="T9" fmla="*/ 59 h 59"/>
                <a:gd name="T10" fmla="*/ 180 w 209"/>
                <a:gd name="T11" fmla="*/ 59 h 59"/>
                <a:gd name="T12" fmla="*/ 209 w 209"/>
                <a:gd name="T13" fmla="*/ 29 h 59"/>
                <a:gd name="T14" fmla="*/ 209 w 209"/>
                <a:gd name="T15" fmla="*/ 29 h 59"/>
                <a:gd name="T16" fmla="*/ 209 w 209"/>
                <a:gd name="T17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59">
                  <a:moveTo>
                    <a:pt x="209" y="29"/>
                  </a:moveTo>
                  <a:cubicBezTo>
                    <a:pt x="209" y="13"/>
                    <a:pt x="196" y="0"/>
                    <a:pt x="18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96" y="59"/>
                    <a:pt x="209" y="45"/>
                    <a:pt x="209" y="29"/>
                  </a:cubicBezTo>
                  <a:close/>
                  <a:moveTo>
                    <a:pt x="209" y="29"/>
                  </a:moveTo>
                  <a:cubicBezTo>
                    <a:pt x="209" y="29"/>
                    <a:pt x="209" y="29"/>
                    <a:pt x="209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5352629" y="2554715"/>
            <a:ext cx="206291" cy="426720"/>
            <a:chOff x="11684000" y="2270125"/>
            <a:chExt cx="3289300" cy="6804026"/>
          </a:xfrm>
        </p:grpSpPr>
        <p:sp>
          <p:nvSpPr>
            <p:cNvPr id="58" name="Freeform 422"/>
            <p:cNvSpPr>
              <a:spLocks noEditPoints="1"/>
            </p:cNvSpPr>
            <p:nvPr/>
          </p:nvSpPr>
          <p:spPr bwMode="auto">
            <a:xfrm>
              <a:off x="12188825" y="5588000"/>
              <a:ext cx="2279650" cy="3360738"/>
            </a:xfrm>
            <a:custGeom>
              <a:avLst/>
              <a:gdLst>
                <a:gd name="T0" fmla="*/ 314 w 519"/>
                <a:gd name="T1" fmla="*/ 774 h 774"/>
                <a:gd name="T2" fmla="*/ 205 w 519"/>
                <a:gd name="T3" fmla="*/ 774 h 774"/>
                <a:gd name="T4" fmla="*/ 0 w 519"/>
                <a:gd name="T5" fmla="*/ 569 h 774"/>
                <a:gd name="T6" fmla="*/ 0 w 519"/>
                <a:gd name="T7" fmla="*/ 205 h 774"/>
                <a:gd name="T8" fmla="*/ 205 w 519"/>
                <a:gd name="T9" fmla="*/ 0 h 774"/>
                <a:gd name="T10" fmla="*/ 314 w 519"/>
                <a:gd name="T11" fmla="*/ 0 h 774"/>
                <a:gd name="T12" fmla="*/ 519 w 519"/>
                <a:gd name="T13" fmla="*/ 205 h 774"/>
                <a:gd name="T14" fmla="*/ 519 w 519"/>
                <a:gd name="T15" fmla="*/ 569 h 774"/>
                <a:gd name="T16" fmla="*/ 314 w 519"/>
                <a:gd name="T17" fmla="*/ 774 h 774"/>
                <a:gd name="T18" fmla="*/ 314 w 519"/>
                <a:gd name="T19" fmla="*/ 774 h 774"/>
                <a:gd name="T20" fmla="*/ 314 w 519"/>
                <a:gd name="T21" fmla="*/ 774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9" h="774">
                  <a:moveTo>
                    <a:pt x="314" y="774"/>
                  </a:moveTo>
                  <a:cubicBezTo>
                    <a:pt x="205" y="774"/>
                    <a:pt x="205" y="774"/>
                    <a:pt x="205" y="774"/>
                  </a:cubicBezTo>
                  <a:cubicBezTo>
                    <a:pt x="92" y="774"/>
                    <a:pt x="0" y="682"/>
                    <a:pt x="0" y="569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0" y="92"/>
                    <a:pt x="93" y="0"/>
                    <a:pt x="205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427" y="0"/>
                    <a:pt x="519" y="92"/>
                    <a:pt x="519" y="205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19" y="682"/>
                    <a:pt x="427" y="774"/>
                    <a:pt x="314" y="774"/>
                  </a:cubicBezTo>
                  <a:close/>
                  <a:moveTo>
                    <a:pt x="314" y="774"/>
                  </a:moveTo>
                  <a:cubicBezTo>
                    <a:pt x="314" y="774"/>
                    <a:pt x="314" y="774"/>
                    <a:pt x="314" y="77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423"/>
            <p:cNvSpPr>
              <a:spLocks noEditPoints="1"/>
            </p:cNvSpPr>
            <p:nvPr/>
          </p:nvSpPr>
          <p:spPr bwMode="auto">
            <a:xfrm>
              <a:off x="11684000" y="2270125"/>
              <a:ext cx="3289300" cy="6804026"/>
            </a:xfrm>
            <a:custGeom>
              <a:avLst/>
              <a:gdLst>
                <a:gd name="T0" fmla="*/ 309 w 749"/>
                <a:gd name="T1" fmla="*/ 734 h 1567"/>
                <a:gd name="T2" fmla="*/ 86 w 749"/>
                <a:gd name="T3" fmla="*/ 958 h 1567"/>
                <a:gd name="T4" fmla="*/ 86 w 749"/>
                <a:gd name="T5" fmla="*/ 1344 h 1567"/>
                <a:gd name="T6" fmla="*/ 309 w 749"/>
                <a:gd name="T7" fmla="*/ 1567 h 1567"/>
                <a:gd name="T8" fmla="*/ 440 w 749"/>
                <a:gd name="T9" fmla="*/ 1567 h 1567"/>
                <a:gd name="T10" fmla="*/ 663 w 749"/>
                <a:gd name="T11" fmla="*/ 1344 h 1567"/>
                <a:gd name="T12" fmla="*/ 663 w 749"/>
                <a:gd name="T13" fmla="*/ 958 h 1567"/>
                <a:gd name="T14" fmla="*/ 440 w 749"/>
                <a:gd name="T15" fmla="*/ 734 h 1567"/>
                <a:gd name="T16" fmla="*/ 407 w 749"/>
                <a:gd name="T17" fmla="*/ 734 h 1567"/>
                <a:gd name="T18" fmla="*/ 407 w 749"/>
                <a:gd name="T19" fmla="*/ 592 h 1567"/>
                <a:gd name="T20" fmla="*/ 312 w 749"/>
                <a:gd name="T21" fmla="*/ 497 h 1567"/>
                <a:gd name="T22" fmla="*/ 108 w 749"/>
                <a:gd name="T23" fmla="*/ 497 h 1567"/>
                <a:gd name="T24" fmla="*/ 58 w 749"/>
                <a:gd name="T25" fmla="*/ 447 h 1567"/>
                <a:gd name="T26" fmla="*/ 108 w 749"/>
                <a:gd name="T27" fmla="*/ 397 h 1567"/>
                <a:gd name="T28" fmla="*/ 644 w 749"/>
                <a:gd name="T29" fmla="*/ 397 h 1567"/>
                <a:gd name="T30" fmla="*/ 749 w 749"/>
                <a:gd name="T31" fmla="*/ 293 h 1567"/>
                <a:gd name="T32" fmla="*/ 644 w 749"/>
                <a:gd name="T33" fmla="*/ 188 h 1567"/>
                <a:gd name="T34" fmla="*/ 447 w 749"/>
                <a:gd name="T35" fmla="*/ 188 h 1567"/>
                <a:gd name="T36" fmla="*/ 407 w 749"/>
                <a:gd name="T37" fmla="*/ 148 h 1567"/>
                <a:gd name="T38" fmla="*/ 407 w 749"/>
                <a:gd name="T39" fmla="*/ 29 h 1567"/>
                <a:gd name="T40" fmla="*/ 378 w 749"/>
                <a:gd name="T41" fmla="*/ 0 h 1567"/>
                <a:gd name="T42" fmla="*/ 349 w 749"/>
                <a:gd name="T43" fmla="*/ 29 h 1567"/>
                <a:gd name="T44" fmla="*/ 349 w 749"/>
                <a:gd name="T45" fmla="*/ 147 h 1567"/>
                <a:gd name="T46" fmla="*/ 447 w 749"/>
                <a:gd name="T47" fmla="*/ 245 h 1567"/>
                <a:gd name="T48" fmla="*/ 644 w 749"/>
                <a:gd name="T49" fmla="*/ 245 h 1567"/>
                <a:gd name="T50" fmla="*/ 691 w 749"/>
                <a:gd name="T51" fmla="*/ 292 h 1567"/>
                <a:gd name="T52" fmla="*/ 644 w 749"/>
                <a:gd name="T53" fmla="*/ 339 h 1567"/>
                <a:gd name="T54" fmla="*/ 108 w 749"/>
                <a:gd name="T55" fmla="*/ 339 h 1567"/>
                <a:gd name="T56" fmla="*/ 0 w 749"/>
                <a:gd name="T57" fmla="*/ 447 h 1567"/>
                <a:gd name="T58" fmla="*/ 108 w 749"/>
                <a:gd name="T59" fmla="*/ 555 h 1567"/>
                <a:gd name="T60" fmla="*/ 312 w 749"/>
                <a:gd name="T61" fmla="*/ 555 h 1567"/>
                <a:gd name="T62" fmla="*/ 349 w 749"/>
                <a:gd name="T63" fmla="*/ 592 h 1567"/>
                <a:gd name="T64" fmla="*/ 349 w 749"/>
                <a:gd name="T65" fmla="*/ 734 h 1567"/>
                <a:gd name="T66" fmla="*/ 309 w 749"/>
                <a:gd name="T67" fmla="*/ 734 h 1567"/>
                <a:gd name="T68" fmla="*/ 605 w 749"/>
                <a:gd name="T69" fmla="*/ 958 h 1567"/>
                <a:gd name="T70" fmla="*/ 605 w 749"/>
                <a:gd name="T71" fmla="*/ 1344 h 1567"/>
                <a:gd name="T72" fmla="*/ 440 w 749"/>
                <a:gd name="T73" fmla="*/ 1509 h 1567"/>
                <a:gd name="T74" fmla="*/ 310 w 749"/>
                <a:gd name="T75" fmla="*/ 1509 h 1567"/>
                <a:gd name="T76" fmla="*/ 144 w 749"/>
                <a:gd name="T77" fmla="*/ 1344 h 1567"/>
                <a:gd name="T78" fmla="*/ 144 w 749"/>
                <a:gd name="T79" fmla="*/ 958 h 1567"/>
                <a:gd name="T80" fmla="*/ 310 w 749"/>
                <a:gd name="T81" fmla="*/ 792 h 1567"/>
                <a:gd name="T82" fmla="*/ 440 w 749"/>
                <a:gd name="T83" fmla="*/ 792 h 1567"/>
                <a:gd name="T84" fmla="*/ 605 w 749"/>
                <a:gd name="T85" fmla="*/ 958 h 1567"/>
                <a:gd name="T86" fmla="*/ 605 w 749"/>
                <a:gd name="T87" fmla="*/ 958 h 1567"/>
                <a:gd name="T88" fmla="*/ 605 w 749"/>
                <a:gd name="T89" fmla="*/ 958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9" h="1567">
                  <a:moveTo>
                    <a:pt x="309" y="734"/>
                  </a:moveTo>
                  <a:cubicBezTo>
                    <a:pt x="186" y="734"/>
                    <a:pt x="86" y="835"/>
                    <a:pt x="86" y="958"/>
                  </a:cubicBezTo>
                  <a:cubicBezTo>
                    <a:pt x="86" y="1344"/>
                    <a:pt x="86" y="1344"/>
                    <a:pt x="86" y="1344"/>
                  </a:cubicBezTo>
                  <a:cubicBezTo>
                    <a:pt x="86" y="1467"/>
                    <a:pt x="186" y="1567"/>
                    <a:pt x="309" y="1567"/>
                  </a:cubicBezTo>
                  <a:cubicBezTo>
                    <a:pt x="440" y="1567"/>
                    <a:pt x="440" y="1567"/>
                    <a:pt x="440" y="1567"/>
                  </a:cubicBezTo>
                  <a:cubicBezTo>
                    <a:pt x="563" y="1567"/>
                    <a:pt x="663" y="1467"/>
                    <a:pt x="663" y="1344"/>
                  </a:cubicBezTo>
                  <a:cubicBezTo>
                    <a:pt x="663" y="958"/>
                    <a:pt x="663" y="958"/>
                    <a:pt x="663" y="958"/>
                  </a:cubicBezTo>
                  <a:cubicBezTo>
                    <a:pt x="663" y="835"/>
                    <a:pt x="563" y="734"/>
                    <a:pt x="440" y="734"/>
                  </a:cubicBezTo>
                  <a:cubicBezTo>
                    <a:pt x="407" y="734"/>
                    <a:pt x="407" y="734"/>
                    <a:pt x="407" y="734"/>
                  </a:cubicBezTo>
                  <a:cubicBezTo>
                    <a:pt x="407" y="592"/>
                    <a:pt x="407" y="592"/>
                    <a:pt x="407" y="592"/>
                  </a:cubicBezTo>
                  <a:cubicBezTo>
                    <a:pt x="407" y="540"/>
                    <a:pt x="364" y="497"/>
                    <a:pt x="312" y="497"/>
                  </a:cubicBezTo>
                  <a:cubicBezTo>
                    <a:pt x="108" y="497"/>
                    <a:pt x="108" y="497"/>
                    <a:pt x="108" y="497"/>
                  </a:cubicBezTo>
                  <a:cubicBezTo>
                    <a:pt x="81" y="497"/>
                    <a:pt x="58" y="475"/>
                    <a:pt x="58" y="447"/>
                  </a:cubicBezTo>
                  <a:cubicBezTo>
                    <a:pt x="58" y="420"/>
                    <a:pt x="81" y="397"/>
                    <a:pt x="108" y="397"/>
                  </a:cubicBezTo>
                  <a:cubicBezTo>
                    <a:pt x="644" y="397"/>
                    <a:pt x="644" y="397"/>
                    <a:pt x="644" y="397"/>
                  </a:cubicBezTo>
                  <a:cubicBezTo>
                    <a:pt x="702" y="397"/>
                    <a:pt x="749" y="350"/>
                    <a:pt x="749" y="293"/>
                  </a:cubicBezTo>
                  <a:cubicBezTo>
                    <a:pt x="749" y="235"/>
                    <a:pt x="702" y="188"/>
                    <a:pt x="644" y="188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25" y="188"/>
                    <a:pt x="407" y="170"/>
                    <a:pt x="407" y="148"/>
                  </a:cubicBezTo>
                  <a:cubicBezTo>
                    <a:pt x="407" y="29"/>
                    <a:pt x="407" y="29"/>
                    <a:pt x="407" y="29"/>
                  </a:cubicBezTo>
                  <a:cubicBezTo>
                    <a:pt x="407" y="13"/>
                    <a:pt x="394" y="0"/>
                    <a:pt x="378" y="0"/>
                  </a:cubicBezTo>
                  <a:cubicBezTo>
                    <a:pt x="362" y="0"/>
                    <a:pt x="349" y="13"/>
                    <a:pt x="349" y="29"/>
                  </a:cubicBezTo>
                  <a:cubicBezTo>
                    <a:pt x="349" y="147"/>
                    <a:pt x="349" y="147"/>
                    <a:pt x="349" y="147"/>
                  </a:cubicBezTo>
                  <a:cubicBezTo>
                    <a:pt x="349" y="201"/>
                    <a:pt x="393" y="245"/>
                    <a:pt x="447" y="245"/>
                  </a:cubicBezTo>
                  <a:cubicBezTo>
                    <a:pt x="644" y="245"/>
                    <a:pt x="644" y="245"/>
                    <a:pt x="644" y="245"/>
                  </a:cubicBezTo>
                  <a:cubicBezTo>
                    <a:pt x="670" y="245"/>
                    <a:pt x="691" y="266"/>
                    <a:pt x="691" y="292"/>
                  </a:cubicBezTo>
                  <a:cubicBezTo>
                    <a:pt x="691" y="318"/>
                    <a:pt x="670" y="339"/>
                    <a:pt x="644" y="339"/>
                  </a:cubicBezTo>
                  <a:cubicBezTo>
                    <a:pt x="108" y="339"/>
                    <a:pt x="108" y="339"/>
                    <a:pt x="108" y="339"/>
                  </a:cubicBezTo>
                  <a:cubicBezTo>
                    <a:pt x="49" y="339"/>
                    <a:pt x="0" y="388"/>
                    <a:pt x="0" y="447"/>
                  </a:cubicBezTo>
                  <a:cubicBezTo>
                    <a:pt x="0" y="507"/>
                    <a:pt x="48" y="555"/>
                    <a:pt x="108" y="555"/>
                  </a:cubicBezTo>
                  <a:cubicBezTo>
                    <a:pt x="312" y="555"/>
                    <a:pt x="312" y="555"/>
                    <a:pt x="312" y="555"/>
                  </a:cubicBezTo>
                  <a:cubicBezTo>
                    <a:pt x="332" y="555"/>
                    <a:pt x="349" y="572"/>
                    <a:pt x="349" y="592"/>
                  </a:cubicBezTo>
                  <a:cubicBezTo>
                    <a:pt x="349" y="734"/>
                    <a:pt x="349" y="734"/>
                    <a:pt x="349" y="734"/>
                  </a:cubicBezTo>
                  <a:lnTo>
                    <a:pt x="309" y="734"/>
                  </a:lnTo>
                  <a:close/>
                  <a:moveTo>
                    <a:pt x="605" y="958"/>
                  </a:moveTo>
                  <a:cubicBezTo>
                    <a:pt x="605" y="1344"/>
                    <a:pt x="605" y="1344"/>
                    <a:pt x="605" y="1344"/>
                  </a:cubicBezTo>
                  <a:cubicBezTo>
                    <a:pt x="605" y="1435"/>
                    <a:pt x="531" y="1509"/>
                    <a:pt x="440" y="1509"/>
                  </a:cubicBezTo>
                  <a:cubicBezTo>
                    <a:pt x="310" y="1509"/>
                    <a:pt x="310" y="1509"/>
                    <a:pt x="310" y="1509"/>
                  </a:cubicBezTo>
                  <a:cubicBezTo>
                    <a:pt x="219" y="1509"/>
                    <a:pt x="144" y="1435"/>
                    <a:pt x="144" y="1344"/>
                  </a:cubicBezTo>
                  <a:cubicBezTo>
                    <a:pt x="144" y="958"/>
                    <a:pt x="144" y="958"/>
                    <a:pt x="144" y="958"/>
                  </a:cubicBezTo>
                  <a:cubicBezTo>
                    <a:pt x="144" y="867"/>
                    <a:pt x="219" y="792"/>
                    <a:pt x="310" y="792"/>
                  </a:cubicBezTo>
                  <a:cubicBezTo>
                    <a:pt x="440" y="792"/>
                    <a:pt x="440" y="792"/>
                    <a:pt x="440" y="792"/>
                  </a:cubicBezTo>
                  <a:cubicBezTo>
                    <a:pt x="531" y="792"/>
                    <a:pt x="605" y="867"/>
                    <a:pt x="605" y="958"/>
                  </a:cubicBezTo>
                  <a:close/>
                  <a:moveTo>
                    <a:pt x="605" y="958"/>
                  </a:moveTo>
                  <a:cubicBezTo>
                    <a:pt x="605" y="958"/>
                    <a:pt x="605" y="958"/>
                    <a:pt x="605" y="9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424"/>
            <p:cNvSpPr>
              <a:spLocks noEditPoints="1"/>
            </p:cNvSpPr>
            <p:nvPr/>
          </p:nvSpPr>
          <p:spPr bwMode="auto">
            <a:xfrm>
              <a:off x="13203238" y="6196013"/>
              <a:ext cx="255588" cy="711200"/>
            </a:xfrm>
            <a:custGeom>
              <a:avLst/>
              <a:gdLst>
                <a:gd name="T0" fmla="*/ 0 w 58"/>
                <a:gd name="T1" fmla="*/ 29 h 164"/>
                <a:gd name="T2" fmla="*/ 0 w 58"/>
                <a:gd name="T3" fmla="*/ 135 h 164"/>
                <a:gd name="T4" fmla="*/ 29 w 58"/>
                <a:gd name="T5" fmla="*/ 164 h 164"/>
                <a:gd name="T6" fmla="*/ 58 w 58"/>
                <a:gd name="T7" fmla="*/ 135 h 164"/>
                <a:gd name="T8" fmla="*/ 58 w 58"/>
                <a:gd name="T9" fmla="*/ 29 h 164"/>
                <a:gd name="T10" fmla="*/ 29 w 58"/>
                <a:gd name="T11" fmla="*/ 0 h 164"/>
                <a:gd name="T12" fmla="*/ 0 w 58"/>
                <a:gd name="T13" fmla="*/ 29 h 164"/>
                <a:gd name="T14" fmla="*/ 0 w 58"/>
                <a:gd name="T15" fmla="*/ 29 h 164"/>
                <a:gd name="T16" fmla="*/ 0 w 58"/>
                <a:gd name="T17" fmla="*/ 2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0" y="29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51"/>
                    <a:pt x="13" y="164"/>
                    <a:pt x="29" y="164"/>
                  </a:cubicBezTo>
                  <a:cubicBezTo>
                    <a:pt x="45" y="164"/>
                    <a:pt x="58" y="151"/>
                    <a:pt x="58" y="135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1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8917325" y="1342710"/>
            <a:ext cx="474328" cy="426720"/>
            <a:chOff x="9956800" y="2936875"/>
            <a:chExt cx="6864350" cy="6175376"/>
          </a:xfrm>
        </p:grpSpPr>
        <p:sp>
          <p:nvSpPr>
            <p:cNvPr id="62" name="Freeform 428"/>
            <p:cNvSpPr>
              <a:spLocks noEditPoints="1"/>
            </p:cNvSpPr>
            <p:nvPr/>
          </p:nvSpPr>
          <p:spPr bwMode="auto">
            <a:xfrm>
              <a:off x="13336588" y="5994400"/>
              <a:ext cx="3357563" cy="2992438"/>
            </a:xfrm>
            <a:custGeom>
              <a:avLst/>
              <a:gdLst>
                <a:gd name="T0" fmla="*/ 713 w 766"/>
                <a:gd name="T1" fmla="*/ 689 h 689"/>
                <a:gd name="T2" fmla="*/ 53 w 766"/>
                <a:gd name="T3" fmla="*/ 689 h 689"/>
                <a:gd name="T4" fmla="*/ 0 w 766"/>
                <a:gd name="T5" fmla="*/ 636 h 689"/>
                <a:gd name="T6" fmla="*/ 0 w 766"/>
                <a:gd name="T7" fmla="*/ 0 h 689"/>
                <a:gd name="T8" fmla="*/ 766 w 766"/>
                <a:gd name="T9" fmla="*/ 0 h 689"/>
                <a:gd name="T10" fmla="*/ 766 w 766"/>
                <a:gd name="T11" fmla="*/ 636 h 689"/>
                <a:gd name="T12" fmla="*/ 713 w 766"/>
                <a:gd name="T13" fmla="*/ 689 h 689"/>
                <a:gd name="T14" fmla="*/ 713 w 766"/>
                <a:gd name="T15" fmla="*/ 689 h 689"/>
                <a:gd name="T16" fmla="*/ 713 w 766"/>
                <a:gd name="T17" fmla="*/ 68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6" h="689">
                  <a:moveTo>
                    <a:pt x="713" y="689"/>
                  </a:moveTo>
                  <a:cubicBezTo>
                    <a:pt x="53" y="689"/>
                    <a:pt x="53" y="689"/>
                    <a:pt x="53" y="689"/>
                  </a:cubicBezTo>
                  <a:cubicBezTo>
                    <a:pt x="23" y="689"/>
                    <a:pt x="0" y="665"/>
                    <a:pt x="0" y="6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6" y="0"/>
                    <a:pt x="766" y="0"/>
                    <a:pt x="766" y="0"/>
                  </a:cubicBezTo>
                  <a:cubicBezTo>
                    <a:pt x="766" y="636"/>
                    <a:pt x="766" y="636"/>
                    <a:pt x="766" y="636"/>
                  </a:cubicBezTo>
                  <a:cubicBezTo>
                    <a:pt x="766" y="665"/>
                    <a:pt x="742" y="689"/>
                    <a:pt x="713" y="689"/>
                  </a:cubicBezTo>
                  <a:close/>
                  <a:moveTo>
                    <a:pt x="713" y="689"/>
                  </a:moveTo>
                  <a:cubicBezTo>
                    <a:pt x="713" y="689"/>
                    <a:pt x="713" y="689"/>
                    <a:pt x="713" y="68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Freeform 429"/>
            <p:cNvSpPr>
              <a:spLocks noEditPoints="1"/>
            </p:cNvSpPr>
            <p:nvPr/>
          </p:nvSpPr>
          <p:spPr bwMode="auto">
            <a:xfrm>
              <a:off x="9956800" y="2936875"/>
              <a:ext cx="4452938" cy="6175375"/>
            </a:xfrm>
            <a:custGeom>
              <a:avLst/>
              <a:gdLst>
                <a:gd name="T0" fmla="*/ 201 w 1016"/>
                <a:gd name="T1" fmla="*/ 1422 h 1422"/>
                <a:gd name="T2" fmla="*/ 644 w 1016"/>
                <a:gd name="T3" fmla="*/ 1422 h 1422"/>
                <a:gd name="T4" fmla="*/ 673 w 1016"/>
                <a:gd name="T5" fmla="*/ 1393 h 1422"/>
                <a:gd name="T6" fmla="*/ 644 w 1016"/>
                <a:gd name="T7" fmla="*/ 1364 h 1422"/>
                <a:gd name="T8" fmla="*/ 201 w 1016"/>
                <a:gd name="T9" fmla="*/ 1364 h 1422"/>
                <a:gd name="T10" fmla="*/ 58 w 1016"/>
                <a:gd name="T11" fmla="*/ 1220 h 1422"/>
                <a:gd name="T12" fmla="*/ 58 w 1016"/>
                <a:gd name="T13" fmla="*/ 303 h 1422"/>
                <a:gd name="T14" fmla="*/ 256 w 1016"/>
                <a:gd name="T15" fmla="*/ 303 h 1422"/>
                <a:gd name="T16" fmla="*/ 256 w 1016"/>
                <a:gd name="T17" fmla="*/ 425 h 1422"/>
                <a:gd name="T18" fmla="*/ 285 w 1016"/>
                <a:gd name="T19" fmla="*/ 454 h 1422"/>
                <a:gd name="T20" fmla="*/ 314 w 1016"/>
                <a:gd name="T21" fmla="*/ 425 h 1422"/>
                <a:gd name="T22" fmla="*/ 314 w 1016"/>
                <a:gd name="T23" fmla="*/ 303 h 1422"/>
                <a:gd name="T24" fmla="*/ 702 w 1016"/>
                <a:gd name="T25" fmla="*/ 303 h 1422"/>
                <a:gd name="T26" fmla="*/ 702 w 1016"/>
                <a:gd name="T27" fmla="*/ 425 h 1422"/>
                <a:gd name="T28" fmla="*/ 731 w 1016"/>
                <a:gd name="T29" fmla="*/ 454 h 1422"/>
                <a:gd name="T30" fmla="*/ 760 w 1016"/>
                <a:gd name="T31" fmla="*/ 425 h 1422"/>
                <a:gd name="T32" fmla="*/ 760 w 1016"/>
                <a:gd name="T33" fmla="*/ 303 h 1422"/>
                <a:gd name="T34" fmla="*/ 958 w 1016"/>
                <a:gd name="T35" fmla="*/ 303 h 1422"/>
                <a:gd name="T36" fmla="*/ 958 w 1016"/>
                <a:gd name="T37" fmla="*/ 368 h 1422"/>
                <a:gd name="T38" fmla="*/ 987 w 1016"/>
                <a:gd name="T39" fmla="*/ 397 h 1422"/>
                <a:gd name="T40" fmla="*/ 1016 w 1016"/>
                <a:gd name="T41" fmla="*/ 368 h 1422"/>
                <a:gd name="T42" fmla="*/ 1016 w 1016"/>
                <a:gd name="T43" fmla="*/ 274 h 1422"/>
                <a:gd name="T44" fmla="*/ 987 w 1016"/>
                <a:gd name="T45" fmla="*/ 244 h 1422"/>
                <a:gd name="T46" fmla="*/ 760 w 1016"/>
                <a:gd name="T47" fmla="*/ 244 h 1422"/>
                <a:gd name="T48" fmla="*/ 508 w 1016"/>
                <a:gd name="T49" fmla="*/ 0 h 1422"/>
                <a:gd name="T50" fmla="*/ 257 w 1016"/>
                <a:gd name="T51" fmla="*/ 244 h 1422"/>
                <a:gd name="T52" fmla="*/ 29 w 1016"/>
                <a:gd name="T53" fmla="*/ 244 h 1422"/>
                <a:gd name="T54" fmla="*/ 0 w 1016"/>
                <a:gd name="T55" fmla="*/ 274 h 1422"/>
                <a:gd name="T56" fmla="*/ 0 w 1016"/>
                <a:gd name="T57" fmla="*/ 1220 h 1422"/>
                <a:gd name="T58" fmla="*/ 201 w 1016"/>
                <a:gd name="T59" fmla="*/ 1422 h 1422"/>
                <a:gd name="T60" fmla="*/ 508 w 1016"/>
                <a:gd name="T61" fmla="*/ 58 h 1422"/>
                <a:gd name="T62" fmla="*/ 702 w 1016"/>
                <a:gd name="T63" fmla="*/ 245 h 1422"/>
                <a:gd name="T64" fmla="*/ 314 w 1016"/>
                <a:gd name="T65" fmla="*/ 245 h 1422"/>
                <a:gd name="T66" fmla="*/ 508 w 1016"/>
                <a:gd name="T67" fmla="*/ 58 h 1422"/>
                <a:gd name="T68" fmla="*/ 508 w 1016"/>
                <a:gd name="T69" fmla="*/ 58 h 1422"/>
                <a:gd name="T70" fmla="*/ 508 w 1016"/>
                <a:gd name="T71" fmla="*/ 58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6" h="1422">
                  <a:moveTo>
                    <a:pt x="201" y="1422"/>
                  </a:moveTo>
                  <a:cubicBezTo>
                    <a:pt x="644" y="1422"/>
                    <a:pt x="644" y="1422"/>
                    <a:pt x="644" y="1422"/>
                  </a:cubicBezTo>
                  <a:cubicBezTo>
                    <a:pt x="660" y="1422"/>
                    <a:pt x="673" y="1409"/>
                    <a:pt x="673" y="1393"/>
                  </a:cubicBezTo>
                  <a:cubicBezTo>
                    <a:pt x="673" y="1377"/>
                    <a:pt x="660" y="1364"/>
                    <a:pt x="644" y="1364"/>
                  </a:cubicBezTo>
                  <a:cubicBezTo>
                    <a:pt x="201" y="1364"/>
                    <a:pt x="201" y="1364"/>
                    <a:pt x="201" y="1364"/>
                  </a:cubicBezTo>
                  <a:cubicBezTo>
                    <a:pt x="122" y="1364"/>
                    <a:pt x="58" y="1299"/>
                    <a:pt x="58" y="1220"/>
                  </a:cubicBezTo>
                  <a:cubicBezTo>
                    <a:pt x="58" y="303"/>
                    <a:pt x="58" y="303"/>
                    <a:pt x="58" y="303"/>
                  </a:cubicBezTo>
                  <a:cubicBezTo>
                    <a:pt x="256" y="303"/>
                    <a:pt x="256" y="303"/>
                    <a:pt x="256" y="303"/>
                  </a:cubicBezTo>
                  <a:cubicBezTo>
                    <a:pt x="256" y="425"/>
                    <a:pt x="256" y="425"/>
                    <a:pt x="256" y="425"/>
                  </a:cubicBezTo>
                  <a:cubicBezTo>
                    <a:pt x="256" y="441"/>
                    <a:pt x="269" y="454"/>
                    <a:pt x="285" y="454"/>
                  </a:cubicBezTo>
                  <a:cubicBezTo>
                    <a:pt x="301" y="454"/>
                    <a:pt x="314" y="441"/>
                    <a:pt x="314" y="425"/>
                  </a:cubicBezTo>
                  <a:cubicBezTo>
                    <a:pt x="314" y="303"/>
                    <a:pt x="314" y="303"/>
                    <a:pt x="314" y="303"/>
                  </a:cubicBezTo>
                  <a:cubicBezTo>
                    <a:pt x="702" y="303"/>
                    <a:pt x="702" y="303"/>
                    <a:pt x="702" y="303"/>
                  </a:cubicBezTo>
                  <a:cubicBezTo>
                    <a:pt x="702" y="425"/>
                    <a:pt x="702" y="425"/>
                    <a:pt x="702" y="425"/>
                  </a:cubicBezTo>
                  <a:cubicBezTo>
                    <a:pt x="702" y="441"/>
                    <a:pt x="715" y="454"/>
                    <a:pt x="731" y="454"/>
                  </a:cubicBezTo>
                  <a:cubicBezTo>
                    <a:pt x="747" y="454"/>
                    <a:pt x="760" y="441"/>
                    <a:pt x="760" y="425"/>
                  </a:cubicBezTo>
                  <a:cubicBezTo>
                    <a:pt x="760" y="303"/>
                    <a:pt x="760" y="303"/>
                    <a:pt x="760" y="303"/>
                  </a:cubicBezTo>
                  <a:cubicBezTo>
                    <a:pt x="958" y="303"/>
                    <a:pt x="958" y="303"/>
                    <a:pt x="958" y="303"/>
                  </a:cubicBezTo>
                  <a:cubicBezTo>
                    <a:pt x="958" y="368"/>
                    <a:pt x="958" y="368"/>
                    <a:pt x="958" y="368"/>
                  </a:cubicBezTo>
                  <a:cubicBezTo>
                    <a:pt x="958" y="384"/>
                    <a:pt x="971" y="397"/>
                    <a:pt x="987" y="397"/>
                  </a:cubicBezTo>
                  <a:cubicBezTo>
                    <a:pt x="1003" y="397"/>
                    <a:pt x="1016" y="384"/>
                    <a:pt x="1016" y="368"/>
                  </a:cubicBezTo>
                  <a:cubicBezTo>
                    <a:pt x="1016" y="274"/>
                    <a:pt x="1016" y="274"/>
                    <a:pt x="1016" y="274"/>
                  </a:cubicBezTo>
                  <a:cubicBezTo>
                    <a:pt x="1016" y="258"/>
                    <a:pt x="1003" y="244"/>
                    <a:pt x="987" y="244"/>
                  </a:cubicBezTo>
                  <a:cubicBezTo>
                    <a:pt x="760" y="244"/>
                    <a:pt x="760" y="244"/>
                    <a:pt x="760" y="244"/>
                  </a:cubicBezTo>
                  <a:cubicBezTo>
                    <a:pt x="756" y="109"/>
                    <a:pt x="645" y="0"/>
                    <a:pt x="508" y="0"/>
                  </a:cubicBezTo>
                  <a:cubicBezTo>
                    <a:pt x="372" y="0"/>
                    <a:pt x="260" y="109"/>
                    <a:pt x="257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13" y="244"/>
                    <a:pt x="0" y="258"/>
                    <a:pt x="0" y="274"/>
                  </a:cubicBezTo>
                  <a:cubicBezTo>
                    <a:pt x="0" y="1220"/>
                    <a:pt x="0" y="1220"/>
                    <a:pt x="0" y="1220"/>
                  </a:cubicBezTo>
                  <a:cubicBezTo>
                    <a:pt x="0" y="1332"/>
                    <a:pt x="91" y="1422"/>
                    <a:pt x="201" y="1422"/>
                  </a:cubicBezTo>
                  <a:close/>
                  <a:moveTo>
                    <a:pt x="508" y="58"/>
                  </a:moveTo>
                  <a:cubicBezTo>
                    <a:pt x="612" y="58"/>
                    <a:pt x="698" y="141"/>
                    <a:pt x="702" y="245"/>
                  </a:cubicBezTo>
                  <a:cubicBezTo>
                    <a:pt x="314" y="245"/>
                    <a:pt x="314" y="245"/>
                    <a:pt x="314" y="245"/>
                  </a:cubicBezTo>
                  <a:cubicBezTo>
                    <a:pt x="318" y="141"/>
                    <a:pt x="404" y="58"/>
                    <a:pt x="508" y="58"/>
                  </a:cubicBezTo>
                  <a:close/>
                  <a:moveTo>
                    <a:pt x="508" y="58"/>
                  </a:moveTo>
                  <a:cubicBezTo>
                    <a:pt x="508" y="58"/>
                    <a:pt x="508" y="58"/>
                    <a:pt x="508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Freeform 430"/>
            <p:cNvSpPr>
              <a:spLocks noEditPoints="1"/>
            </p:cNvSpPr>
            <p:nvPr/>
          </p:nvSpPr>
          <p:spPr bwMode="auto">
            <a:xfrm>
              <a:off x="13204825" y="4808538"/>
              <a:ext cx="3616325" cy="4303713"/>
            </a:xfrm>
            <a:custGeom>
              <a:avLst/>
              <a:gdLst>
                <a:gd name="T0" fmla="*/ 207 w 825"/>
                <a:gd name="T1" fmla="*/ 205 h 991"/>
                <a:gd name="T2" fmla="*/ 207 w 825"/>
                <a:gd name="T3" fmla="*/ 245 h 991"/>
                <a:gd name="T4" fmla="*/ 30 w 825"/>
                <a:gd name="T5" fmla="*/ 245 h 991"/>
                <a:gd name="T6" fmla="*/ 0 w 825"/>
                <a:gd name="T7" fmla="*/ 274 h 991"/>
                <a:gd name="T8" fmla="*/ 0 w 825"/>
                <a:gd name="T9" fmla="*/ 855 h 991"/>
                <a:gd name="T10" fmla="*/ 136 w 825"/>
                <a:gd name="T11" fmla="*/ 991 h 991"/>
                <a:gd name="T12" fmla="*/ 689 w 825"/>
                <a:gd name="T13" fmla="*/ 991 h 991"/>
                <a:gd name="T14" fmla="*/ 825 w 825"/>
                <a:gd name="T15" fmla="*/ 855 h 991"/>
                <a:gd name="T16" fmla="*/ 825 w 825"/>
                <a:gd name="T17" fmla="*/ 273 h 991"/>
                <a:gd name="T18" fmla="*/ 796 w 825"/>
                <a:gd name="T19" fmla="*/ 244 h 991"/>
                <a:gd name="T20" fmla="*/ 618 w 825"/>
                <a:gd name="T21" fmla="*/ 244 h 991"/>
                <a:gd name="T22" fmla="*/ 618 w 825"/>
                <a:gd name="T23" fmla="*/ 205 h 991"/>
                <a:gd name="T24" fmla="*/ 413 w 825"/>
                <a:gd name="T25" fmla="*/ 0 h 991"/>
                <a:gd name="T26" fmla="*/ 207 w 825"/>
                <a:gd name="T27" fmla="*/ 205 h 991"/>
                <a:gd name="T28" fmla="*/ 767 w 825"/>
                <a:gd name="T29" fmla="*/ 302 h 991"/>
                <a:gd name="T30" fmla="*/ 767 w 825"/>
                <a:gd name="T31" fmla="*/ 855 h 991"/>
                <a:gd name="T32" fmla="*/ 689 w 825"/>
                <a:gd name="T33" fmla="*/ 933 h 991"/>
                <a:gd name="T34" fmla="*/ 136 w 825"/>
                <a:gd name="T35" fmla="*/ 933 h 991"/>
                <a:gd name="T36" fmla="*/ 59 w 825"/>
                <a:gd name="T37" fmla="*/ 855 h 991"/>
                <a:gd name="T38" fmla="*/ 59 w 825"/>
                <a:gd name="T39" fmla="*/ 302 h 991"/>
                <a:gd name="T40" fmla="*/ 207 w 825"/>
                <a:gd name="T41" fmla="*/ 302 h 991"/>
                <a:gd name="T42" fmla="*/ 207 w 825"/>
                <a:gd name="T43" fmla="*/ 384 h 991"/>
                <a:gd name="T44" fmla="*/ 236 w 825"/>
                <a:gd name="T45" fmla="*/ 413 h 991"/>
                <a:gd name="T46" fmla="*/ 265 w 825"/>
                <a:gd name="T47" fmla="*/ 384 h 991"/>
                <a:gd name="T48" fmla="*/ 265 w 825"/>
                <a:gd name="T49" fmla="*/ 302 h 991"/>
                <a:gd name="T50" fmla="*/ 560 w 825"/>
                <a:gd name="T51" fmla="*/ 302 h 991"/>
                <a:gd name="T52" fmla="*/ 560 w 825"/>
                <a:gd name="T53" fmla="*/ 384 h 991"/>
                <a:gd name="T54" fmla="*/ 590 w 825"/>
                <a:gd name="T55" fmla="*/ 413 h 991"/>
                <a:gd name="T56" fmla="*/ 619 w 825"/>
                <a:gd name="T57" fmla="*/ 384 h 991"/>
                <a:gd name="T58" fmla="*/ 619 w 825"/>
                <a:gd name="T59" fmla="*/ 302 h 991"/>
                <a:gd name="T60" fmla="*/ 767 w 825"/>
                <a:gd name="T61" fmla="*/ 302 h 991"/>
                <a:gd name="T62" fmla="*/ 413 w 825"/>
                <a:gd name="T63" fmla="*/ 58 h 991"/>
                <a:gd name="T64" fmla="*/ 560 w 825"/>
                <a:gd name="T65" fmla="*/ 205 h 991"/>
                <a:gd name="T66" fmla="*/ 560 w 825"/>
                <a:gd name="T67" fmla="*/ 245 h 991"/>
                <a:gd name="T68" fmla="*/ 265 w 825"/>
                <a:gd name="T69" fmla="*/ 245 h 991"/>
                <a:gd name="T70" fmla="*/ 265 w 825"/>
                <a:gd name="T71" fmla="*/ 205 h 991"/>
                <a:gd name="T72" fmla="*/ 413 w 825"/>
                <a:gd name="T73" fmla="*/ 58 h 991"/>
                <a:gd name="T74" fmla="*/ 413 w 825"/>
                <a:gd name="T75" fmla="*/ 58 h 991"/>
                <a:gd name="T76" fmla="*/ 413 w 825"/>
                <a:gd name="T77" fmla="*/ 58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5" h="991">
                  <a:moveTo>
                    <a:pt x="207" y="205"/>
                  </a:moveTo>
                  <a:cubicBezTo>
                    <a:pt x="207" y="245"/>
                    <a:pt x="207" y="245"/>
                    <a:pt x="207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14" y="245"/>
                    <a:pt x="0" y="258"/>
                    <a:pt x="0" y="274"/>
                  </a:cubicBezTo>
                  <a:cubicBezTo>
                    <a:pt x="0" y="855"/>
                    <a:pt x="0" y="855"/>
                    <a:pt x="0" y="855"/>
                  </a:cubicBezTo>
                  <a:cubicBezTo>
                    <a:pt x="0" y="930"/>
                    <a:pt x="61" y="991"/>
                    <a:pt x="136" y="991"/>
                  </a:cubicBezTo>
                  <a:cubicBezTo>
                    <a:pt x="689" y="991"/>
                    <a:pt x="689" y="991"/>
                    <a:pt x="689" y="991"/>
                  </a:cubicBezTo>
                  <a:cubicBezTo>
                    <a:pt x="764" y="991"/>
                    <a:pt x="825" y="930"/>
                    <a:pt x="825" y="855"/>
                  </a:cubicBezTo>
                  <a:cubicBezTo>
                    <a:pt x="825" y="273"/>
                    <a:pt x="825" y="273"/>
                    <a:pt x="825" y="273"/>
                  </a:cubicBezTo>
                  <a:cubicBezTo>
                    <a:pt x="825" y="257"/>
                    <a:pt x="812" y="244"/>
                    <a:pt x="796" y="244"/>
                  </a:cubicBezTo>
                  <a:cubicBezTo>
                    <a:pt x="618" y="244"/>
                    <a:pt x="618" y="244"/>
                    <a:pt x="618" y="244"/>
                  </a:cubicBezTo>
                  <a:cubicBezTo>
                    <a:pt x="618" y="205"/>
                    <a:pt x="618" y="205"/>
                    <a:pt x="618" y="205"/>
                  </a:cubicBezTo>
                  <a:cubicBezTo>
                    <a:pt x="618" y="92"/>
                    <a:pt x="526" y="0"/>
                    <a:pt x="413" y="0"/>
                  </a:cubicBezTo>
                  <a:cubicBezTo>
                    <a:pt x="300" y="0"/>
                    <a:pt x="207" y="92"/>
                    <a:pt x="207" y="205"/>
                  </a:cubicBezTo>
                  <a:close/>
                  <a:moveTo>
                    <a:pt x="767" y="302"/>
                  </a:moveTo>
                  <a:cubicBezTo>
                    <a:pt x="767" y="855"/>
                    <a:pt x="767" y="855"/>
                    <a:pt x="767" y="855"/>
                  </a:cubicBezTo>
                  <a:cubicBezTo>
                    <a:pt x="767" y="898"/>
                    <a:pt x="732" y="933"/>
                    <a:pt x="689" y="933"/>
                  </a:cubicBezTo>
                  <a:cubicBezTo>
                    <a:pt x="136" y="933"/>
                    <a:pt x="136" y="933"/>
                    <a:pt x="136" y="933"/>
                  </a:cubicBezTo>
                  <a:cubicBezTo>
                    <a:pt x="94" y="933"/>
                    <a:pt x="59" y="898"/>
                    <a:pt x="59" y="855"/>
                  </a:cubicBezTo>
                  <a:cubicBezTo>
                    <a:pt x="59" y="302"/>
                    <a:pt x="59" y="302"/>
                    <a:pt x="59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84"/>
                    <a:pt x="207" y="384"/>
                    <a:pt x="207" y="384"/>
                  </a:cubicBezTo>
                  <a:cubicBezTo>
                    <a:pt x="207" y="400"/>
                    <a:pt x="220" y="413"/>
                    <a:pt x="236" y="413"/>
                  </a:cubicBezTo>
                  <a:cubicBezTo>
                    <a:pt x="252" y="413"/>
                    <a:pt x="265" y="400"/>
                    <a:pt x="265" y="384"/>
                  </a:cubicBezTo>
                  <a:cubicBezTo>
                    <a:pt x="265" y="302"/>
                    <a:pt x="265" y="302"/>
                    <a:pt x="265" y="302"/>
                  </a:cubicBezTo>
                  <a:cubicBezTo>
                    <a:pt x="560" y="302"/>
                    <a:pt x="560" y="302"/>
                    <a:pt x="560" y="302"/>
                  </a:cubicBezTo>
                  <a:cubicBezTo>
                    <a:pt x="560" y="384"/>
                    <a:pt x="560" y="384"/>
                    <a:pt x="560" y="384"/>
                  </a:cubicBezTo>
                  <a:cubicBezTo>
                    <a:pt x="560" y="400"/>
                    <a:pt x="574" y="413"/>
                    <a:pt x="590" y="413"/>
                  </a:cubicBezTo>
                  <a:cubicBezTo>
                    <a:pt x="606" y="413"/>
                    <a:pt x="619" y="400"/>
                    <a:pt x="619" y="384"/>
                  </a:cubicBezTo>
                  <a:cubicBezTo>
                    <a:pt x="619" y="302"/>
                    <a:pt x="619" y="302"/>
                    <a:pt x="619" y="302"/>
                  </a:cubicBezTo>
                  <a:lnTo>
                    <a:pt x="767" y="302"/>
                  </a:lnTo>
                  <a:close/>
                  <a:moveTo>
                    <a:pt x="413" y="58"/>
                  </a:moveTo>
                  <a:cubicBezTo>
                    <a:pt x="494" y="58"/>
                    <a:pt x="560" y="124"/>
                    <a:pt x="560" y="205"/>
                  </a:cubicBezTo>
                  <a:cubicBezTo>
                    <a:pt x="560" y="245"/>
                    <a:pt x="560" y="245"/>
                    <a:pt x="560" y="245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65" y="205"/>
                    <a:pt x="265" y="205"/>
                    <a:pt x="265" y="205"/>
                  </a:cubicBezTo>
                  <a:cubicBezTo>
                    <a:pt x="265" y="124"/>
                    <a:pt x="331" y="58"/>
                    <a:pt x="413" y="58"/>
                  </a:cubicBezTo>
                  <a:close/>
                  <a:moveTo>
                    <a:pt x="413" y="58"/>
                  </a:moveTo>
                  <a:cubicBezTo>
                    <a:pt x="413" y="58"/>
                    <a:pt x="413" y="58"/>
                    <a:pt x="413" y="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65" name="Group 64"/>
          <p:cNvGrpSpPr>
            <a:grpSpLocks noChangeAspect="1"/>
          </p:cNvGrpSpPr>
          <p:nvPr/>
        </p:nvGrpSpPr>
        <p:grpSpPr>
          <a:xfrm>
            <a:off x="2855029" y="2593898"/>
            <a:ext cx="342621" cy="426720"/>
            <a:chOff x="10880726" y="2789238"/>
            <a:chExt cx="5503862" cy="6854824"/>
          </a:xfrm>
        </p:grpSpPr>
        <p:sp>
          <p:nvSpPr>
            <p:cNvPr id="66" name="Freeform 453"/>
            <p:cNvSpPr>
              <a:spLocks noEditPoints="1"/>
            </p:cNvSpPr>
            <p:nvPr/>
          </p:nvSpPr>
          <p:spPr bwMode="auto">
            <a:xfrm>
              <a:off x="11901488" y="3875088"/>
              <a:ext cx="3470275" cy="3429000"/>
            </a:xfrm>
            <a:custGeom>
              <a:avLst/>
              <a:gdLst>
                <a:gd name="T0" fmla="*/ 725 w 791"/>
                <a:gd name="T1" fmla="*/ 438 h 790"/>
                <a:gd name="T2" fmla="*/ 708 w 791"/>
                <a:gd name="T3" fmla="*/ 360 h 790"/>
                <a:gd name="T4" fmla="*/ 769 w 791"/>
                <a:gd name="T5" fmla="*/ 299 h 790"/>
                <a:gd name="T6" fmla="*/ 763 w 791"/>
                <a:gd name="T7" fmla="*/ 229 h 790"/>
                <a:gd name="T8" fmla="*/ 714 w 791"/>
                <a:gd name="T9" fmla="*/ 179 h 790"/>
                <a:gd name="T10" fmla="*/ 629 w 791"/>
                <a:gd name="T11" fmla="*/ 185 h 790"/>
                <a:gd name="T12" fmla="*/ 581 w 791"/>
                <a:gd name="T13" fmla="*/ 121 h 790"/>
                <a:gd name="T14" fmla="*/ 574 w 791"/>
                <a:gd name="T15" fmla="*/ 32 h 790"/>
                <a:gd name="T16" fmla="*/ 503 w 791"/>
                <a:gd name="T17" fmla="*/ 5 h 790"/>
                <a:gd name="T18" fmla="*/ 440 w 791"/>
                <a:gd name="T19" fmla="*/ 66 h 790"/>
                <a:gd name="T20" fmla="*/ 359 w 791"/>
                <a:gd name="T21" fmla="*/ 83 h 790"/>
                <a:gd name="T22" fmla="*/ 298 w 791"/>
                <a:gd name="T23" fmla="*/ 23 h 790"/>
                <a:gd name="T24" fmla="*/ 228 w 791"/>
                <a:gd name="T25" fmla="*/ 29 h 790"/>
                <a:gd name="T26" fmla="*/ 179 w 791"/>
                <a:gd name="T27" fmla="*/ 78 h 790"/>
                <a:gd name="T28" fmla="*/ 184 w 791"/>
                <a:gd name="T29" fmla="*/ 164 h 790"/>
                <a:gd name="T30" fmla="*/ 119 w 791"/>
                <a:gd name="T31" fmla="*/ 212 h 790"/>
                <a:gd name="T32" fmla="*/ 31 w 791"/>
                <a:gd name="T33" fmla="*/ 219 h 790"/>
                <a:gd name="T34" fmla="*/ 5 w 791"/>
                <a:gd name="T35" fmla="*/ 289 h 790"/>
                <a:gd name="T36" fmla="*/ 66 w 791"/>
                <a:gd name="T37" fmla="*/ 353 h 790"/>
                <a:gd name="T38" fmla="*/ 84 w 791"/>
                <a:gd name="T39" fmla="*/ 431 h 790"/>
                <a:gd name="T40" fmla="*/ 23 w 791"/>
                <a:gd name="T41" fmla="*/ 493 h 790"/>
                <a:gd name="T42" fmla="*/ 29 w 791"/>
                <a:gd name="T43" fmla="*/ 562 h 790"/>
                <a:gd name="T44" fmla="*/ 78 w 791"/>
                <a:gd name="T45" fmla="*/ 612 h 790"/>
                <a:gd name="T46" fmla="*/ 165 w 791"/>
                <a:gd name="T47" fmla="*/ 606 h 790"/>
                <a:gd name="T48" fmla="*/ 213 w 791"/>
                <a:gd name="T49" fmla="*/ 670 h 790"/>
                <a:gd name="T50" fmla="*/ 220 w 791"/>
                <a:gd name="T51" fmla="*/ 759 h 790"/>
                <a:gd name="T52" fmla="*/ 291 w 791"/>
                <a:gd name="T53" fmla="*/ 785 h 790"/>
                <a:gd name="T54" fmla="*/ 354 w 791"/>
                <a:gd name="T55" fmla="*/ 724 h 790"/>
                <a:gd name="T56" fmla="*/ 430 w 791"/>
                <a:gd name="T57" fmla="*/ 707 h 790"/>
                <a:gd name="T58" fmla="*/ 492 w 791"/>
                <a:gd name="T59" fmla="*/ 767 h 790"/>
                <a:gd name="T60" fmla="*/ 561 w 791"/>
                <a:gd name="T61" fmla="*/ 762 h 790"/>
                <a:gd name="T62" fmla="*/ 611 w 791"/>
                <a:gd name="T63" fmla="*/ 712 h 790"/>
                <a:gd name="T64" fmla="*/ 606 w 791"/>
                <a:gd name="T65" fmla="*/ 627 h 790"/>
                <a:gd name="T66" fmla="*/ 670 w 791"/>
                <a:gd name="T67" fmla="*/ 579 h 790"/>
                <a:gd name="T68" fmla="*/ 759 w 791"/>
                <a:gd name="T69" fmla="*/ 572 h 790"/>
                <a:gd name="T70" fmla="*/ 785 w 791"/>
                <a:gd name="T71" fmla="*/ 501 h 790"/>
                <a:gd name="T72" fmla="*/ 528 w 791"/>
                <a:gd name="T73" fmla="*/ 441 h 790"/>
                <a:gd name="T74" fmla="*/ 349 w 791"/>
                <a:gd name="T75" fmla="*/ 526 h 790"/>
                <a:gd name="T76" fmla="*/ 396 w 791"/>
                <a:gd name="T77" fmla="*/ 254 h 790"/>
                <a:gd name="T78" fmla="*/ 522 w 791"/>
                <a:gd name="T79" fmla="*/ 334 h 790"/>
                <a:gd name="T80" fmla="*/ 528 w 791"/>
                <a:gd name="T81" fmla="*/ 44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91" h="790">
                  <a:moveTo>
                    <a:pt x="774" y="466"/>
                  </a:moveTo>
                  <a:cubicBezTo>
                    <a:pt x="725" y="438"/>
                    <a:pt x="725" y="438"/>
                    <a:pt x="725" y="438"/>
                  </a:cubicBezTo>
                  <a:cubicBezTo>
                    <a:pt x="715" y="433"/>
                    <a:pt x="709" y="421"/>
                    <a:pt x="710" y="410"/>
                  </a:cubicBezTo>
                  <a:cubicBezTo>
                    <a:pt x="711" y="393"/>
                    <a:pt x="710" y="376"/>
                    <a:pt x="708" y="360"/>
                  </a:cubicBezTo>
                  <a:cubicBezTo>
                    <a:pt x="707" y="348"/>
                    <a:pt x="712" y="337"/>
                    <a:pt x="722" y="331"/>
                  </a:cubicBezTo>
                  <a:cubicBezTo>
                    <a:pt x="769" y="299"/>
                    <a:pt x="769" y="299"/>
                    <a:pt x="769" y="299"/>
                  </a:cubicBezTo>
                  <a:cubicBezTo>
                    <a:pt x="781" y="291"/>
                    <a:pt x="785" y="276"/>
                    <a:pt x="779" y="263"/>
                  </a:cubicBezTo>
                  <a:cubicBezTo>
                    <a:pt x="763" y="229"/>
                    <a:pt x="763" y="229"/>
                    <a:pt x="763" y="229"/>
                  </a:cubicBezTo>
                  <a:cubicBezTo>
                    <a:pt x="748" y="195"/>
                    <a:pt x="748" y="195"/>
                    <a:pt x="748" y="195"/>
                  </a:cubicBezTo>
                  <a:cubicBezTo>
                    <a:pt x="742" y="182"/>
                    <a:pt x="728" y="176"/>
                    <a:pt x="714" y="179"/>
                  </a:cubicBezTo>
                  <a:cubicBezTo>
                    <a:pt x="660" y="194"/>
                    <a:pt x="660" y="194"/>
                    <a:pt x="660" y="194"/>
                  </a:cubicBezTo>
                  <a:cubicBezTo>
                    <a:pt x="649" y="197"/>
                    <a:pt x="637" y="194"/>
                    <a:pt x="629" y="185"/>
                  </a:cubicBezTo>
                  <a:cubicBezTo>
                    <a:pt x="618" y="173"/>
                    <a:pt x="606" y="161"/>
                    <a:pt x="593" y="151"/>
                  </a:cubicBezTo>
                  <a:cubicBezTo>
                    <a:pt x="584" y="143"/>
                    <a:pt x="579" y="132"/>
                    <a:pt x="581" y="121"/>
                  </a:cubicBezTo>
                  <a:cubicBezTo>
                    <a:pt x="592" y="64"/>
                    <a:pt x="592" y="64"/>
                    <a:pt x="592" y="64"/>
                  </a:cubicBezTo>
                  <a:cubicBezTo>
                    <a:pt x="595" y="51"/>
                    <a:pt x="587" y="37"/>
                    <a:pt x="574" y="32"/>
                  </a:cubicBezTo>
                  <a:cubicBezTo>
                    <a:pt x="539" y="19"/>
                    <a:pt x="539" y="19"/>
                    <a:pt x="539" y="19"/>
                  </a:cubicBezTo>
                  <a:cubicBezTo>
                    <a:pt x="503" y="5"/>
                    <a:pt x="503" y="5"/>
                    <a:pt x="503" y="5"/>
                  </a:cubicBezTo>
                  <a:cubicBezTo>
                    <a:pt x="490" y="0"/>
                    <a:pt x="475" y="6"/>
                    <a:pt x="468" y="18"/>
                  </a:cubicBezTo>
                  <a:cubicBezTo>
                    <a:pt x="440" y="66"/>
                    <a:pt x="440" y="66"/>
                    <a:pt x="440" y="66"/>
                  </a:cubicBezTo>
                  <a:cubicBezTo>
                    <a:pt x="435" y="76"/>
                    <a:pt x="423" y="82"/>
                    <a:pt x="411" y="81"/>
                  </a:cubicBezTo>
                  <a:cubicBezTo>
                    <a:pt x="394" y="80"/>
                    <a:pt x="376" y="81"/>
                    <a:pt x="359" y="83"/>
                  </a:cubicBezTo>
                  <a:cubicBezTo>
                    <a:pt x="348" y="84"/>
                    <a:pt x="336" y="79"/>
                    <a:pt x="330" y="70"/>
                  </a:cubicBezTo>
                  <a:cubicBezTo>
                    <a:pt x="298" y="23"/>
                    <a:pt x="298" y="23"/>
                    <a:pt x="298" y="23"/>
                  </a:cubicBezTo>
                  <a:cubicBezTo>
                    <a:pt x="290" y="12"/>
                    <a:pt x="275" y="7"/>
                    <a:pt x="262" y="13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82" y="50"/>
                    <a:pt x="175" y="64"/>
                    <a:pt x="179" y="78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196" y="144"/>
                    <a:pt x="193" y="156"/>
                    <a:pt x="184" y="164"/>
                  </a:cubicBezTo>
                  <a:cubicBezTo>
                    <a:pt x="172" y="175"/>
                    <a:pt x="160" y="188"/>
                    <a:pt x="150" y="201"/>
                  </a:cubicBezTo>
                  <a:cubicBezTo>
                    <a:pt x="142" y="210"/>
                    <a:pt x="131" y="214"/>
                    <a:pt x="119" y="212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50" y="199"/>
                    <a:pt x="37" y="206"/>
                    <a:pt x="31" y="219"/>
                  </a:cubicBezTo>
                  <a:cubicBezTo>
                    <a:pt x="18" y="254"/>
                    <a:pt x="18" y="254"/>
                    <a:pt x="18" y="254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0" y="303"/>
                    <a:pt x="5" y="317"/>
                    <a:pt x="17" y="325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77" y="358"/>
                    <a:pt x="82" y="369"/>
                    <a:pt x="82" y="381"/>
                  </a:cubicBezTo>
                  <a:cubicBezTo>
                    <a:pt x="81" y="398"/>
                    <a:pt x="81" y="415"/>
                    <a:pt x="84" y="431"/>
                  </a:cubicBezTo>
                  <a:cubicBezTo>
                    <a:pt x="85" y="443"/>
                    <a:pt x="80" y="454"/>
                    <a:pt x="70" y="461"/>
                  </a:cubicBezTo>
                  <a:cubicBezTo>
                    <a:pt x="23" y="493"/>
                    <a:pt x="23" y="493"/>
                    <a:pt x="23" y="493"/>
                  </a:cubicBezTo>
                  <a:cubicBezTo>
                    <a:pt x="12" y="501"/>
                    <a:pt x="8" y="516"/>
                    <a:pt x="14" y="528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45" y="596"/>
                    <a:pt x="45" y="596"/>
                    <a:pt x="45" y="596"/>
                  </a:cubicBezTo>
                  <a:cubicBezTo>
                    <a:pt x="51" y="609"/>
                    <a:pt x="65" y="615"/>
                    <a:pt x="78" y="612"/>
                  </a:cubicBezTo>
                  <a:cubicBezTo>
                    <a:pt x="134" y="597"/>
                    <a:pt x="134" y="597"/>
                    <a:pt x="134" y="597"/>
                  </a:cubicBezTo>
                  <a:cubicBezTo>
                    <a:pt x="145" y="594"/>
                    <a:pt x="157" y="597"/>
                    <a:pt x="165" y="606"/>
                  </a:cubicBezTo>
                  <a:cubicBezTo>
                    <a:pt x="176" y="618"/>
                    <a:pt x="188" y="629"/>
                    <a:pt x="201" y="640"/>
                  </a:cubicBezTo>
                  <a:cubicBezTo>
                    <a:pt x="211" y="647"/>
                    <a:pt x="215" y="659"/>
                    <a:pt x="213" y="670"/>
                  </a:cubicBezTo>
                  <a:cubicBezTo>
                    <a:pt x="202" y="726"/>
                    <a:pt x="202" y="726"/>
                    <a:pt x="202" y="726"/>
                  </a:cubicBezTo>
                  <a:cubicBezTo>
                    <a:pt x="199" y="740"/>
                    <a:pt x="207" y="754"/>
                    <a:pt x="220" y="759"/>
                  </a:cubicBezTo>
                  <a:cubicBezTo>
                    <a:pt x="255" y="772"/>
                    <a:pt x="255" y="772"/>
                    <a:pt x="255" y="772"/>
                  </a:cubicBezTo>
                  <a:cubicBezTo>
                    <a:pt x="291" y="785"/>
                    <a:pt x="291" y="785"/>
                    <a:pt x="291" y="785"/>
                  </a:cubicBezTo>
                  <a:cubicBezTo>
                    <a:pt x="304" y="790"/>
                    <a:pt x="319" y="785"/>
                    <a:pt x="326" y="773"/>
                  </a:cubicBezTo>
                  <a:cubicBezTo>
                    <a:pt x="354" y="724"/>
                    <a:pt x="354" y="724"/>
                    <a:pt x="354" y="724"/>
                  </a:cubicBezTo>
                  <a:cubicBezTo>
                    <a:pt x="360" y="713"/>
                    <a:pt x="371" y="708"/>
                    <a:pt x="382" y="708"/>
                  </a:cubicBezTo>
                  <a:cubicBezTo>
                    <a:pt x="398" y="709"/>
                    <a:pt x="414" y="708"/>
                    <a:pt x="430" y="707"/>
                  </a:cubicBezTo>
                  <a:cubicBezTo>
                    <a:pt x="442" y="705"/>
                    <a:pt x="453" y="710"/>
                    <a:pt x="460" y="720"/>
                  </a:cubicBezTo>
                  <a:cubicBezTo>
                    <a:pt x="492" y="767"/>
                    <a:pt x="492" y="767"/>
                    <a:pt x="492" y="767"/>
                  </a:cubicBezTo>
                  <a:cubicBezTo>
                    <a:pt x="500" y="779"/>
                    <a:pt x="515" y="783"/>
                    <a:pt x="527" y="777"/>
                  </a:cubicBezTo>
                  <a:cubicBezTo>
                    <a:pt x="561" y="762"/>
                    <a:pt x="561" y="762"/>
                    <a:pt x="561" y="762"/>
                  </a:cubicBezTo>
                  <a:cubicBezTo>
                    <a:pt x="595" y="746"/>
                    <a:pt x="595" y="746"/>
                    <a:pt x="595" y="746"/>
                  </a:cubicBezTo>
                  <a:cubicBezTo>
                    <a:pt x="608" y="740"/>
                    <a:pt x="614" y="726"/>
                    <a:pt x="611" y="712"/>
                  </a:cubicBezTo>
                  <a:cubicBezTo>
                    <a:pt x="597" y="658"/>
                    <a:pt x="597" y="658"/>
                    <a:pt x="597" y="658"/>
                  </a:cubicBezTo>
                  <a:cubicBezTo>
                    <a:pt x="593" y="647"/>
                    <a:pt x="597" y="635"/>
                    <a:pt x="606" y="627"/>
                  </a:cubicBezTo>
                  <a:cubicBezTo>
                    <a:pt x="618" y="616"/>
                    <a:pt x="630" y="604"/>
                    <a:pt x="640" y="591"/>
                  </a:cubicBezTo>
                  <a:cubicBezTo>
                    <a:pt x="647" y="582"/>
                    <a:pt x="659" y="577"/>
                    <a:pt x="670" y="579"/>
                  </a:cubicBezTo>
                  <a:cubicBezTo>
                    <a:pt x="726" y="590"/>
                    <a:pt x="726" y="590"/>
                    <a:pt x="726" y="590"/>
                  </a:cubicBezTo>
                  <a:cubicBezTo>
                    <a:pt x="740" y="593"/>
                    <a:pt x="754" y="585"/>
                    <a:pt x="759" y="572"/>
                  </a:cubicBezTo>
                  <a:cubicBezTo>
                    <a:pt x="772" y="537"/>
                    <a:pt x="772" y="537"/>
                    <a:pt x="772" y="537"/>
                  </a:cubicBezTo>
                  <a:cubicBezTo>
                    <a:pt x="785" y="501"/>
                    <a:pt x="785" y="501"/>
                    <a:pt x="785" y="501"/>
                  </a:cubicBezTo>
                  <a:cubicBezTo>
                    <a:pt x="791" y="488"/>
                    <a:pt x="786" y="473"/>
                    <a:pt x="774" y="466"/>
                  </a:cubicBezTo>
                  <a:close/>
                  <a:moveTo>
                    <a:pt x="528" y="441"/>
                  </a:moveTo>
                  <a:cubicBezTo>
                    <a:pt x="508" y="497"/>
                    <a:pt x="455" y="534"/>
                    <a:pt x="396" y="534"/>
                  </a:cubicBezTo>
                  <a:cubicBezTo>
                    <a:pt x="380" y="534"/>
                    <a:pt x="365" y="532"/>
                    <a:pt x="349" y="526"/>
                  </a:cubicBezTo>
                  <a:cubicBezTo>
                    <a:pt x="277" y="501"/>
                    <a:pt x="238" y="421"/>
                    <a:pt x="264" y="348"/>
                  </a:cubicBezTo>
                  <a:cubicBezTo>
                    <a:pt x="284" y="292"/>
                    <a:pt x="337" y="254"/>
                    <a:pt x="396" y="254"/>
                  </a:cubicBezTo>
                  <a:cubicBezTo>
                    <a:pt x="412" y="254"/>
                    <a:pt x="428" y="257"/>
                    <a:pt x="443" y="262"/>
                  </a:cubicBezTo>
                  <a:cubicBezTo>
                    <a:pt x="478" y="275"/>
                    <a:pt x="506" y="301"/>
                    <a:pt x="522" y="334"/>
                  </a:cubicBezTo>
                  <a:cubicBezTo>
                    <a:pt x="539" y="368"/>
                    <a:pt x="541" y="406"/>
                    <a:pt x="528" y="441"/>
                  </a:cubicBezTo>
                  <a:close/>
                  <a:moveTo>
                    <a:pt x="528" y="441"/>
                  </a:moveTo>
                  <a:cubicBezTo>
                    <a:pt x="528" y="441"/>
                    <a:pt x="528" y="441"/>
                    <a:pt x="528" y="44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454"/>
            <p:cNvSpPr>
              <a:spLocks noEditPoints="1"/>
            </p:cNvSpPr>
            <p:nvPr/>
          </p:nvSpPr>
          <p:spPr bwMode="auto">
            <a:xfrm>
              <a:off x="10880726" y="2789238"/>
              <a:ext cx="5503862" cy="6854824"/>
            </a:xfrm>
            <a:custGeom>
              <a:avLst/>
              <a:gdLst>
                <a:gd name="T0" fmla="*/ 1244 w 1255"/>
                <a:gd name="T1" fmla="*/ 756 h 1579"/>
                <a:gd name="T2" fmla="*/ 1255 w 1255"/>
                <a:gd name="T3" fmla="*/ 638 h 1579"/>
                <a:gd name="T4" fmla="*/ 607 w 1255"/>
                <a:gd name="T5" fmla="*/ 12 h 1579"/>
                <a:gd name="T6" fmla="*/ 6 w 1255"/>
                <a:gd name="T7" fmla="*/ 577 h 1579"/>
                <a:gd name="T8" fmla="*/ 14 w 1255"/>
                <a:gd name="T9" fmla="*/ 756 h 1579"/>
                <a:gd name="T10" fmla="*/ 18 w 1255"/>
                <a:gd name="T11" fmla="*/ 776 h 1579"/>
                <a:gd name="T12" fmla="*/ 60 w 1255"/>
                <a:gd name="T13" fmla="*/ 900 h 1579"/>
                <a:gd name="T14" fmla="*/ 604 w 1255"/>
                <a:gd name="T15" fmla="*/ 1570 h 1579"/>
                <a:gd name="T16" fmla="*/ 629 w 1255"/>
                <a:gd name="T17" fmla="*/ 1579 h 1579"/>
                <a:gd name="T18" fmla="*/ 654 w 1255"/>
                <a:gd name="T19" fmla="*/ 1570 h 1579"/>
                <a:gd name="T20" fmla="*/ 1198 w 1255"/>
                <a:gd name="T21" fmla="*/ 900 h 1579"/>
                <a:gd name="T22" fmla="*/ 1239 w 1255"/>
                <a:gd name="T23" fmla="*/ 776 h 1579"/>
                <a:gd name="T24" fmla="*/ 1244 w 1255"/>
                <a:gd name="T25" fmla="*/ 756 h 1579"/>
                <a:gd name="T26" fmla="*/ 1187 w 1255"/>
                <a:gd name="T27" fmla="*/ 746 h 1579"/>
                <a:gd name="T28" fmla="*/ 1186 w 1255"/>
                <a:gd name="T29" fmla="*/ 747 h 1579"/>
                <a:gd name="T30" fmla="*/ 1183 w 1255"/>
                <a:gd name="T31" fmla="*/ 763 h 1579"/>
                <a:gd name="T32" fmla="*/ 1144 w 1255"/>
                <a:gd name="T33" fmla="*/ 876 h 1579"/>
                <a:gd name="T34" fmla="*/ 1144 w 1255"/>
                <a:gd name="T35" fmla="*/ 877 h 1579"/>
                <a:gd name="T36" fmla="*/ 629 w 1255"/>
                <a:gd name="T37" fmla="*/ 1515 h 1579"/>
                <a:gd name="T38" fmla="*/ 114 w 1255"/>
                <a:gd name="T39" fmla="*/ 877 h 1579"/>
                <a:gd name="T40" fmla="*/ 113 w 1255"/>
                <a:gd name="T41" fmla="*/ 876 h 1579"/>
                <a:gd name="T42" fmla="*/ 75 w 1255"/>
                <a:gd name="T43" fmla="*/ 763 h 1579"/>
                <a:gd name="T44" fmla="*/ 71 w 1255"/>
                <a:gd name="T45" fmla="*/ 747 h 1579"/>
                <a:gd name="T46" fmla="*/ 71 w 1255"/>
                <a:gd name="T47" fmla="*/ 746 h 1579"/>
                <a:gd name="T48" fmla="*/ 63 w 1255"/>
                <a:gd name="T49" fmla="*/ 583 h 1579"/>
                <a:gd name="T50" fmla="*/ 608 w 1255"/>
                <a:gd name="T51" fmla="*/ 71 h 1579"/>
                <a:gd name="T52" fmla="*/ 1197 w 1255"/>
                <a:gd name="T53" fmla="*/ 638 h 1579"/>
                <a:gd name="T54" fmla="*/ 1187 w 1255"/>
                <a:gd name="T55" fmla="*/ 746 h 1579"/>
                <a:gd name="T56" fmla="*/ 1187 w 1255"/>
                <a:gd name="T57" fmla="*/ 746 h 1579"/>
                <a:gd name="T58" fmla="*/ 1187 w 1255"/>
                <a:gd name="T59" fmla="*/ 746 h 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5" h="1579">
                  <a:moveTo>
                    <a:pt x="1244" y="756"/>
                  </a:moveTo>
                  <a:cubicBezTo>
                    <a:pt x="1251" y="717"/>
                    <a:pt x="1255" y="678"/>
                    <a:pt x="1255" y="638"/>
                  </a:cubicBezTo>
                  <a:cubicBezTo>
                    <a:pt x="1255" y="285"/>
                    <a:pt x="962" y="0"/>
                    <a:pt x="607" y="12"/>
                  </a:cubicBezTo>
                  <a:cubicBezTo>
                    <a:pt x="294" y="23"/>
                    <a:pt x="36" y="266"/>
                    <a:pt x="6" y="577"/>
                  </a:cubicBezTo>
                  <a:cubicBezTo>
                    <a:pt x="0" y="637"/>
                    <a:pt x="3" y="697"/>
                    <a:pt x="14" y="756"/>
                  </a:cubicBezTo>
                  <a:cubicBezTo>
                    <a:pt x="15" y="759"/>
                    <a:pt x="16" y="765"/>
                    <a:pt x="18" y="776"/>
                  </a:cubicBezTo>
                  <a:cubicBezTo>
                    <a:pt x="28" y="819"/>
                    <a:pt x="42" y="860"/>
                    <a:pt x="60" y="900"/>
                  </a:cubicBezTo>
                  <a:cubicBezTo>
                    <a:pt x="128" y="1060"/>
                    <a:pt x="277" y="1306"/>
                    <a:pt x="604" y="1570"/>
                  </a:cubicBezTo>
                  <a:cubicBezTo>
                    <a:pt x="611" y="1576"/>
                    <a:pt x="620" y="1579"/>
                    <a:pt x="629" y="1579"/>
                  </a:cubicBezTo>
                  <a:cubicBezTo>
                    <a:pt x="638" y="1579"/>
                    <a:pt x="647" y="1575"/>
                    <a:pt x="654" y="1570"/>
                  </a:cubicBezTo>
                  <a:cubicBezTo>
                    <a:pt x="981" y="1306"/>
                    <a:pt x="1130" y="1060"/>
                    <a:pt x="1198" y="900"/>
                  </a:cubicBezTo>
                  <a:cubicBezTo>
                    <a:pt x="1216" y="860"/>
                    <a:pt x="1230" y="819"/>
                    <a:pt x="1239" y="776"/>
                  </a:cubicBezTo>
                  <a:cubicBezTo>
                    <a:pt x="1242" y="764"/>
                    <a:pt x="1244" y="757"/>
                    <a:pt x="1244" y="756"/>
                  </a:cubicBezTo>
                  <a:close/>
                  <a:moveTo>
                    <a:pt x="1187" y="746"/>
                  </a:moveTo>
                  <a:cubicBezTo>
                    <a:pt x="1187" y="746"/>
                    <a:pt x="1186" y="747"/>
                    <a:pt x="1186" y="747"/>
                  </a:cubicBezTo>
                  <a:cubicBezTo>
                    <a:pt x="1186" y="749"/>
                    <a:pt x="1185" y="755"/>
                    <a:pt x="1183" y="763"/>
                  </a:cubicBezTo>
                  <a:cubicBezTo>
                    <a:pt x="1174" y="802"/>
                    <a:pt x="1161" y="840"/>
                    <a:pt x="1144" y="876"/>
                  </a:cubicBezTo>
                  <a:cubicBezTo>
                    <a:pt x="1144" y="876"/>
                    <a:pt x="1144" y="877"/>
                    <a:pt x="1144" y="877"/>
                  </a:cubicBezTo>
                  <a:cubicBezTo>
                    <a:pt x="1080" y="1029"/>
                    <a:pt x="939" y="1262"/>
                    <a:pt x="629" y="1515"/>
                  </a:cubicBezTo>
                  <a:cubicBezTo>
                    <a:pt x="319" y="1262"/>
                    <a:pt x="178" y="1029"/>
                    <a:pt x="114" y="877"/>
                  </a:cubicBezTo>
                  <a:cubicBezTo>
                    <a:pt x="114" y="877"/>
                    <a:pt x="113" y="876"/>
                    <a:pt x="113" y="876"/>
                  </a:cubicBezTo>
                  <a:cubicBezTo>
                    <a:pt x="97" y="840"/>
                    <a:pt x="84" y="802"/>
                    <a:pt x="75" y="763"/>
                  </a:cubicBezTo>
                  <a:cubicBezTo>
                    <a:pt x="73" y="753"/>
                    <a:pt x="72" y="748"/>
                    <a:pt x="71" y="747"/>
                  </a:cubicBezTo>
                  <a:cubicBezTo>
                    <a:pt x="71" y="747"/>
                    <a:pt x="71" y="746"/>
                    <a:pt x="71" y="746"/>
                  </a:cubicBezTo>
                  <a:cubicBezTo>
                    <a:pt x="61" y="692"/>
                    <a:pt x="58" y="637"/>
                    <a:pt x="63" y="583"/>
                  </a:cubicBezTo>
                  <a:cubicBezTo>
                    <a:pt x="91" y="300"/>
                    <a:pt x="325" y="80"/>
                    <a:pt x="608" y="71"/>
                  </a:cubicBezTo>
                  <a:cubicBezTo>
                    <a:pt x="931" y="59"/>
                    <a:pt x="1197" y="318"/>
                    <a:pt x="1197" y="638"/>
                  </a:cubicBezTo>
                  <a:cubicBezTo>
                    <a:pt x="1197" y="674"/>
                    <a:pt x="1193" y="710"/>
                    <a:pt x="1187" y="746"/>
                  </a:cubicBezTo>
                  <a:close/>
                  <a:moveTo>
                    <a:pt x="1187" y="746"/>
                  </a:moveTo>
                  <a:cubicBezTo>
                    <a:pt x="1187" y="746"/>
                    <a:pt x="1187" y="746"/>
                    <a:pt x="1187" y="7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Freeform 455"/>
            <p:cNvSpPr>
              <a:spLocks noEditPoints="1"/>
            </p:cNvSpPr>
            <p:nvPr/>
          </p:nvSpPr>
          <p:spPr bwMode="auto">
            <a:xfrm>
              <a:off x="12876213" y="4851400"/>
              <a:ext cx="1600200" cy="1471612"/>
            </a:xfrm>
            <a:custGeom>
              <a:avLst/>
              <a:gdLst>
                <a:gd name="T0" fmla="*/ 231 w 365"/>
                <a:gd name="T1" fmla="*/ 10 h 339"/>
                <a:gd name="T2" fmla="*/ 174 w 365"/>
                <a:gd name="T3" fmla="*/ 0 h 339"/>
                <a:gd name="T4" fmla="*/ 15 w 365"/>
                <a:gd name="T5" fmla="*/ 113 h 339"/>
                <a:gd name="T6" fmla="*/ 21 w 365"/>
                <a:gd name="T7" fmla="*/ 242 h 339"/>
                <a:gd name="T8" fmla="*/ 117 w 365"/>
                <a:gd name="T9" fmla="*/ 329 h 339"/>
                <a:gd name="T10" fmla="*/ 174 w 365"/>
                <a:gd name="T11" fmla="*/ 339 h 339"/>
                <a:gd name="T12" fmla="*/ 333 w 365"/>
                <a:gd name="T13" fmla="*/ 226 h 339"/>
                <a:gd name="T14" fmla="*/ 231 w 365"/>
                <a:gd name="T15" fmla="*/ 10 h 339"/>
                <a:gd name="T16" fmla="*/ 279 w 365"/>
                <a:gd name="T17" fmla="*/ 207 h 339"/>
                <a:gd name="T18" fmla="*/ 174 w 365"/>
                <a:gd name="T19" fmla="*/ 281 h 339"/>
                <a:gd name="T20" fmla="*/ 137 w 365"/>
                <a:gd name="T21" fmla="*/ 274 h 339"/>
                <a:gd name="T22" fmla="*/ 69 w 365"/>
                <a:gd name="T23" fmla="*/ 132 h 339"/>
                <a:gd name="T24" fmla="*/ 174 w 365"/>
                <a:gd name="T25" fmla="*/ 59 h 339"/>
                <a:gd name="T26" fmla="*/ 211 w 365"/>
                <a:gd name="T27" fmla="*/ 65 h 339"/>
                <a:gd name="T28" fmla="*/ 279 w 365"/>
                <a:gd name="T29" fmla="*/ 207 h 339"/>
                <a:gd name="T30" fmla="*/ 279 w 365"/>
                <a:gd name="T31" fmla="*/ 207 h 339"/>
                <a:gd name="T32" fmla="*/ 279 w 365"/>
                <a:gd name="T33" fmla="*/ 20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5" h="339">
                  <a:moveTo>
                    <a:pt x="231" y="10"/>
                  </a:moveTo>
                  <a:cubicBezTo>
                    <a:pt x="212" y="4"/>
                    <a:pt x="193" y="0"/>
                    <a:pt x="174" y="0"/>
                  </a:cubicBezTo>
                  <a:cubicBezTo>
                    <a:pt x="103" y="0"/>
                    <a:pt x="39" y="45"/>
                    <a:pt x="15" y="113"/>
                  </a:cubicBezTo>
                  <a:cubicBezTo>
                    <a:pt x="0" y="155"/>
                    <a:pt x="2" y="201"/>
                    <a:pt x="21" y="242"/>
                  </a:cubicBezTo>
                  <a:cubicBezTo>
                    <a:pt x="41" y="283"/>
                    <a:pt x="75" y="314"/>
                    <a:pt x="117" y="329"/>
                  </a:cubicBezTo>
                  <a:cubicBezTo>
                    <a:pt x="136" y="335"/>
                    <a:pt x="155" y="339"/>
                    <a:pt x="174" y="339"/>
                  </a:cubicBezTo>
                  <a:cubicBezTo>
                    <a:pt x="245" y="339"/>
                    <a:pt x="309" y="293"/>
                    <a:pt x="333" y="226"/>
                  </a:cubicBezTo>
                  <a:cubicBezTo>
                    <a:pt x="365" y="138"/>
                    <a:pt x="319" y="41"/>
                    <a:pt x="231" y="10"/>
                  </a:cubicBezTo>
                  <a:close/>
                  <a:moveTo>
                    <a:pt x="279" y="207"/>
                  </a:moveTo>
                  <a:cubicBezTo>
                    <a:pt x="263" y="251"/>
                    <a:pt x="221" y="281"/>
                    <a:pt x="174" y="281"/>
                  </a:cubicBezTo>
                  <a:cubicBezTo>
                    <a:pt x="161" y="281"/>
                    <a:pt x="149" y="278"/>
                    <a:pt x="137" y="274"/>
                  </a:cubicBezTo>
                  <a:cubicBezTo>
                    <a:pt x="79" y="254"/>
                    <a:pt x="49" y="190"/>
                    <a:pt x="69" y="132"/>
                  </a:cubicBezTo>
                  <a:cubicBezTo>
                    <a:pt x="85" y="88"/>
                    <a:pt x="127" y="59"/>
                    <a:pt x="174" y="59"/>
                  </a:cubicBezTo>
                  <a:cubicBezTo>
                    <a:pt x="186" y="59"/>
                    <a:pt x="199" y="61"/>
                    <a:pt x="211" y="65"/>
                  </a:cubicBezTo>
                  <a:cubicBezTo>
                    <a:pt x="269" y="85"/>
                    <a:pt x="299" y="149"/>
                    <a:pt x="279" y="207"/>
                  </a:cubicBezTo>
                  <a:close/>
                  <a:moveTo>
                    <a:pt x="279" y="207"/>
                  </a:moveTo>
                  <a:cubicBezTo>
                    <a:pt x="279" y="207"/>
                    <a:pt x="279" y="207"/>
                    <a:pt x="279" y="2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Freeform 456"/>
            <p:cNvSpPr>
              <a:spLocks noEditPoints="1"/>
            </p:cNvSpPr>
            <p:nvPr/>
          </p:nvSpPr>
          <p:spPr bwMode="auto">
            <a:xfrm>
              <a:off x="11766550" y="3762375"/>
              <a:ext cx="3749675" cy="3651250"/>
            </a:xfrm>
            <a:custGeom>
              <a:avLst/>
              <a:gdLst>
                <a:gd name="T0" fmla="*/ 684 w 855"/>
                <a:gd name="T1" fmla="*/ 192 h 841"/>
                <a:gd name="T2" fmla="*/ 641 w 855"/>
                <a:gd name="T3" fmla="*/ 151 h 841"/>
                <a:gd name="T4" fmla="*/ 545 w 855"/>
                <a:gd name="T5" fmla="*/ 4 h 841"/>
                <a:gd name="T6" fmla="*/ 447 w 855"/>
                <a:gd name="T7" fmla="*/ 77 h 841"/>
                <a:gd name="T8" fmla="*/ 385 w 855"/>
                <a:gd name="T9" fmla="*/ 79 h 841"/>
                <a:gd name="T10" fmla="*/ 282 w 855"/>
                <a:gd name="T11" fmla="*/ 12 h 841"/>
                <a:gd name="T12" fmla="*/ 197 w 855"/>
                <a:gd name="T13" fmla="*/ 166 h 841"/>
                <a:gd name="T14" fmla="*/ 157 w 855"/>
                <a:gd name="T15" fmla="*/ 209 h 841"/>
                <a:gd name="T16" fmla="*/ 37 w 855"/>
                <a:gd name="T17" fmla="*/ 232 h 841"/>
                <a:gd name="T18" fmla="*/ 35 w 855"/>
                <a:gd name="T19" fmla="*/ 375 h 841"/>
                <a:gd name="T20" fmla="*/ 87 w 855"/>
                <a:gd name="T21" fmla="*/ 460 h 841"/>
                <a:gd name="T22" fmla="*/ 19 w 855"/>
                <a:gd name="T23" fmla="*/ 565 h 841"/>
                <a:gd name="T24" fmla="*/ 117 w 855"/>
                <a:gd name="T25" fmla="*/ 665 h 841"/>
                <a:gd name="T26" fmla="*/ 214 w 855"/>
                <a:gd name="T27" fmla="*/ 689 h 841"/>
                <a:gd name="T28" fmla="*/ 241 w 855"/>
                <a:gd name="T29" fmla="*/ 811 h 841"/>
                <a:gd name="T30" fmla="*/ 382 w 855"/>
                <a:gd name="T31" fmla="*/ 812 h 841"/>
                <a:gd name="T32" fmla="*/ 465 w 855"/>
                <a:gd name="T33" fmla="*/ 760 h 841"/>
                <a:gd name="T34" fmla="*/ 547 w 855"/>
                <a:gd name="T35" fmla="*/ 833 h 841"/>
                <a:gd name="T36" fmla="*/ 671 w 855"/>
                <a:gd name="T37" fmla="*/ 730 h 841"/>
                <a:gd name="T38" fmla="*/ 695 w 855"/>
                <a:gd name="T39" fmla="*/ 634 h 841"/>
                <a:gd name="T40" fmla="*/ 764 w 855"/>
                <a:gd name="T41" fmla="*/ 644 h 841"/>
                <a:gd name="T42" fmla="*/ 820 w 855"/>
                <a:gd name="T43" fmla="*/ 466 h 841"/>
                <a:gd name="T44" fmla="*/ 769 w 855"/>
                <a:gd name="T45" fmla="*/ 381 h 841"/>
                <a:gd name="T46" fmla="*/ 837 w 855"/>
                <a:gd name="T47" fmla="*/ 275 h 841"/>
                <a:gd name="T48" fmla="*/ 737 w 855"/>
                <a:gd name="T49" fmla="*/ 332 h 841"/>
                <a:gd name="T50" fmla="*/ 742 w 855"/>
                <a:gd name="T51" fmla="*/ 489 h 841"/>
                <a:gd name="T52" fmla="*/ 708 w 855"/>
                <a:gd name="T53" fmla="*/ 577 h 841"/>
                <a:gd name="T54" fmla="*/ 618 w 855"/>
                <a:gd name="T55" fmla="*/ 632 h 841"/>
                <a:gd name="T56" fmla="*/ 548 w 855"/>
                <a:gd name="T57" fmla="*/ 777 h 841"/>
                <a:gd name="T58" fmla="*/ 416 w 855"/>
                <a:gd name="T59" fmla="*/ 705 h 841"/>
                <a:gd name="T60" fmla="*/ 262 w 855"/>
                <a:gd name="T61" fmla="*/ 758 h 841"/>
                <a:gd name="T62" fmla="*/ 218 w 855"/>
                <a:gd name="T63" fmla="*/ 613 h 841"/>
                <a:gd name="T64" fmla="*/ 103 w 855"/>
                <a:gd name="T65" fmla="*/ 610 h 841"/>
                <a:gd name="T66" fmla="*/ 145 w 855"/>
                <a:gd name="T67" fmla="*/ 453 h 841"/>
                <a:gd name="T68" fmla="*/ 65 w 855"/>
                <a:gd name="T69" fmla="*/ 325 h 841"/>
                <a:gd name="T70" fmla="*/ 147 w 855"/>
                <a:gd name="T71" fmla="*/ 266 h 841"/>
                <a:gd name="T72" fmla="*/ 236 w 855"/>
                <a:gd name="T73" fmla="*/ 210 h 841"/>
                <a:gd name="T74" fmla="*/ 307 w 855"/>
                <a:gd name="T75" fmla="*/ 65 h 841"/>
                <a:gd name="T76" fmla="*/ 442 w 855"/>
                <a:gd name="T77" fmla="*/ 136 h 841"/>
                <a:gd name="T78" fmla="*/ 596 w 855"/>
                <a:gd name="T79" fmla="*/ 85 h 841"/>
                <a:gd name="T80" fmla="*/ 640 w 855"/>
                <a:gd name="T81" fmla="*/ 230 h 841"/>
                <a:gd name="T82" fmla="*/ 754 w 855"/>
                <a:gd name="T83" fmla="*/ 233 h 841"/>
                <a:gd name="T84" fmla="*/ 737 w 855"/>
                <a:gd name="T85" fmla="*/ 332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5" h="841">
                  <a:moveTo>
                    <a:pt x="753" y="175"/>
                  </a:moveTo>
                  <a:cubicBezTo>
                    <a:pt x="748" y="175"/>
                    <a:pt x="743" y="175"/>
                    <a:pt x="738" y="177"/>
                  </a:cubicBezTo>
                  <a:cubicBezTo>
                    <a:pt x="684" y="192"/>
                    <a:pt x="684" y="192"/>
                    <a:pt x="684" y="192"/>
                  </a:cubicBezTo>
                  <a:cubicBezTo>
                    <a:pt x="683" y="192"/>
                    <a:pt x="682" y="191"/>
                    <a:pt x="682" y="191"/>
                  </a:cubicBezTo>
                  <a:cubicBezTo>
                    <a:pt x="669" y="177"/>
                    <a:pt x="656" y="165"/>
                    <a:pt x="642" y="154"/>
                  </a:cubicBezTo>
                  <a:cubicBezTo>
                    <a:pt x="641" y="153"/>
                    <a:pt x="641" y="152"/>
                    <a:pt x="641" y="151"/>
                  </a:cubicBezTo>
                  <a:cubicBezTo>
                    <a:pt x="652" y="95"/>
                    <a:pt x="652" y="95"/>
                    <a:pt x="652" y="95"/>
                  </a:cubicBezTo>
                  <a:cubicBezTo>
                    <a:pt x="657" y="67"/>
                    <a:pt x="642" y="40"/>
                    <a:pt x="615" y="30"/>
                  </a:cubicBezTo>
                  <a:cubicBezTo>
                    <a:pt x="545" y="4"/>
                    <a:pt x="545" y="4"/>
                    <a:pt x="545" y="4"/>
                  </a:cubicBezTo>
                  <a:cubicBezTo>
                    <a:pt x="538" y="1"/>
                    <a:pt x="531" y="0"/>
                    <a:pt x="525" y="0"/>
                  </a:cubicBezTo>
                  <a:cubicBezTo>
                    <a:pt x="504" y="0"/>
                    <a:pt x="485" y="12"/>
                    <a:pt x="475" y="29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46" y="78"/>
                    <a:pt x="445" y="78"/>
                    <a:pt x="445" y="78"/>
                  </a:cubicBezTo>
                  <a:cubicBezTo>
                    <a:pt x="426" y="77"/>
                    <a:pt x="407" y="78"/>
                    <a:pt x="387" y="80"/>
                  </a:cubicBezTo>
                  <a:cubicBezTo>
                    <a:pt x="387" y="80"/>
                    <a:pt x="386" y="80"/>
                    <a:pt x="385" y="79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43" y="17"/>
                    <a:pt x="325" y="7"/>
                    <a:pt x="306" y="7"/>
                  </a:cubicBezTo>
                  <a:cubicBezTo>
                    <a:pt x="298" y="7"/>
                    <a:pt x="290" y="9"/>
                    <a:pt x="282" y="12"/>
                  </a:cubicBezTo>
                  <a:cubicBezTo>
                    <a:pt x="214" y="43"/>
                    <a:pt x="214" y="43"/>
                    <a:pt x="214" y="43"/>
                  </a:cubicBezTo>
                  <a:cubicBezTo>
                    <a:pt x="188" y="55"/>
                    <a:pt x="175" y="83"/>
                    <a:pt x="182" y="111"/>
                  </a:cubicBezTo>
                  <a:cubicBezTo>
                    <a:pt x="197" y="166"/>
                    <a:pt x="197" y="166"/>
                    <a:pt x="197" y="166"/>
                  </a:cubicBezTo>
                  <a:cubicBezTo>
                    <a:pt x="197" y="166"/>
                    <a:pt x="197" y="167"/>
                    <a:pt x="196" y="167"/>
                  </a:cubicBezTo>
                  <a:cubicBezTo>
                    <a:pt x="183" y="180"/>
                    <a:pt x="170" y="193"/>
                    <a:pt x="159" y="208"/>
                  </a:cubicBezTo>
                  <a:cubicBezTo>
                    <a:pt x="158" y="208"/>
                    <a:pt x="158" y="209"/>
                    <a:pt x="157" y="209"/>
                  </a:cubicBezTo>
                  <a:cubicBezTo>
                    <a:pt x="101" y="198"/>
                    <a:pt x="101" y="198"/>
                    <a:pt x="101" y="198"/>
                  </a:cubicBezTo>
                  <a:cubicBezTo>
                    <a:pt x="98" y="197"/>
                    <a:pt x="94" y="197"/>
                    <a:pt x="91" y="197"/>
                  </a:cubicBezTo>
                  <a:cubicBezTo>
                    <a:pt x="67" y="197"/>
                    <a:pt x="46" y="211"/>
                    <a:pt x="37" y="232"/>
                  </a:cubicBezTo>
                  <a:cubicBezTo>
                    <a:pt x="36" y="233"/>
                    <a:pt x="36" y="233"/>
                    <a:pt x="36" y="234"/>
                  </a:cubicBezTo>
                  <a:cubicBezTo>
                    <a:pt x="10" y="304"/>
                    <a:pt x="10" y="304"/>
                    <a:pt x="10" y="304"/>
                  </a:cubicBezTo>
                  <a:cubicBezTo>
                    <a:pt x="0" y="331"/>
                    <a:pt x="10" y="360"/>
                    <a:pt x="35" y="375"/>
                  </a:cubicBezTo>
                  <a:cubicBezTo>
                    <a:pt x="84" y="403"/>
                    <a:pt x="84" y="403"/>
                    <a:pt x="84" y="403"/>
                  </a:cubicBezTo>
                  <a:cubicBezTo>
                    <a:pt x="85" y="403"/>
                    <a:pt x="85" y="404"/>
                    <a:pt x="85" y="405"/>
                  </a:cubicBezTo>
                  <a:cubicBezTo>
                    <a:pt x="84" y="423"/>
                    <a:pt x="85" y="442"/>
                    <a:pt x="87" y="460"/>
                  </a:cubicBezTo>
                  <a:cubicBezTo>
                    <a:pt x="87" y="460"/>
                    <a:pt x="87" y="461"/>
                    <a:pt x="86" y="462"/>
                  </a:cubicBezTo>
                  <a:cubicBezTo>
                    <a:pt x="39" y="494"/>
                    <a:pt x="39" y="494"/>
                    <a:pt x="39" y="494"/>
                  </a:cubicBezTo>
                  <a:cubicBezTo>
                    <a:pt x="16" y="510"/>
                    <a:pt x="7" y="540"/>
                    <a:pt x="19" y="565"/>
                  </a:cubicBezTo>
                  <a:cubicBezTo>
                    <a:pt x="50" y="633"/>
                    <a:pt x="50" y="633"/>
                    <a:pt x="50" y="633"/>
                  </a:cubicBezTo>
                  <a:cubicBezTo>
                    <a:pt x="59" y="654"/>
                    <a:pt x="80" y="667"/>
                    <a:pt x="102" y="667"/>
                  </a:cubicBezTo>
                  <a:cubicBezTo>
                    <a:pt x="108" y="667"/>
                    <a:pt x="112" y="666"/>
                    <a:pt x="117" y="665"/>
                  </a:cubicBezTo>
                  <a:cubicBezTo>
                    <a:pt x="173" y="650"/>
                    <a:pt x="173" y="650"/>
                    <a:pt x="173" y="650"/>
                  </a:cubicBezTo>
                  <a:cubicBezTo>
                    <a:pt x="173" y="650"/>
                    <a:pt x="174" y="651"/>
                    <a:pt x="174" y="651"/>
                  </a:cubicBezTo>
                  <a:cubicBezTo>
                    <a:pt x="186" y="665"/>
                    <a:pt x="200" y="677"/>
                    <a:pt x="214" y="689"/>
                  </a:cubicBezTo>
                  <a:cubicBezTo>
                    <a:pt x="215" y="689"/>
                    <a:pt x="215" y="690"/>
                    <a:pt x="215" y="691"/>
                  </a:cubicBezTo>
                  <a:cubicBezTo>
                    <a:pt x="205" y="746"/>
                    <a:pt x="205" y="746"/>
                    <a:pt x="205" y="746"/>
                  </a:cubicBezTo>
                  <a:cubicBezTo>
                    <a:pt x="199" y="774"/>
                    <a:pt x="215" y="801"/>
                    <a:pt x="241" y="811"/>
                  </a:cubicBezTo>
                  <a:cubicBezTo>
                    <a:pt x="312" y="838"/>
                    <a:pt x="312" y="838"/>
                    <a:pt x="312" y="838"/>
                  </a:cubicBezTo>
                  <a:cubicBezTo>
                    <a:pt x="318" y="840"/>
                    <a:pt x="325" y="841"/>
                    <a:pt x="332" y="841"/>
                  </a:cubicBezTo>
                  <a:cubicBezTo>
                    <a:pt x="352" y="841"/>
                    <a:pt x="372" y="830"/>
                    <a:pt x="382" y="812"/>
                  </a:cubicBezTo>
                  <a:cubicBezTo>
                    <a:pt x="410" y="763"/>
                    <a:pt x="410" y="763"/>
                    <a:pt x="410" y="763"/>
                  </a:cubicBezTo>
                  <a:cubicBezTo>
                    <a:pt x="410" y="762"/>
                    <a:pt x="411" y="762"/>
                    <a:pt x="412" y="762"/>
                  </a:cubicBezTo>
                  <a:cubicBezTo>
                    <a:pt x="429" y="763"/>
                    <a:pt x="447" y="762"/>
                    <a:pt x="465" y="760"/>
                  </a:cubicBezTo>
                  <a:cubicBezTo>
                    <a:pt x="465" y="760"/>
                    <a:pt x="466" y="760"/>
                    <a:pt x="467" y="761"/>
                  </a:cubicBezTo>
                  <a:cubicBezTo>
                    <a:pt x="499" y="808"/>
                    <a:pt x="499" y="808"/>
                    <a:pt x="499" y="808"/>
                  </a:cubicBezTo>
                  <a:cubicBezTo>
                    <a:pt x="510" y="824"/>
                    <a:pt x="528" y="833"/>
                    <a:pt x="547" y="833"/>
                  </a:cubicBezTo>
                  <a:cubicBezTo>
                    <a:pt x="555" y="833"/>
                    <a:pt x="563" y="832"/>
                    <a:pt x="571" y="828"/>
                  </a:cubicBezTo>
                  <a:cubicBezTo>
                    <a:pt x="639" y="797"/>
                    <a:pt x="639" y="797"/>
                    <a:pt x="639" y="797"/>
                  </a:cubicBezTo>
                  <a:cubicBezTo>
                    <a:pt x="665" y="785"/>
                    <a:pt x="678" y="757"/>
                    <a:pt x="671" y="730"/>
                  </a:cubicBezTo>
                  <a:cubicBezTo>
                    <a:pt x="656" y="676"/>
                    <a:pt x="656" y="676"/>
                    <a:pt x="656" y="676"/>
                  </a:cubicBezTo>
                  <a:cubicBezTo>
                    <a:pt x="656" y="675"/>
                    <a:pt x="657" y="674"/>
                    <a:pt x="657" y="673"/>
                  </a:cubicBezTo>
                  <a:cubicBezTo>
                    <a:pt x="671" y="661"/>
                    <a:pt x="684" y="647"/>
                    <a:pt x="695" y="634"/>
                  </a:cubicBezTo>
                  <a:cubicBezTo>
                    <a:pt x="695" y="633"/>
                    <a:pt x="696" y="633"/>
                    <a:pt x="697" y="633"/>
                  </a:cubicBezTo>
                  <a:cubicBezTo>
                    <a:pt x="753" y="643"/>
                    <a:pt x="753" y="643"/>
                    <a:pt x="753" y="643"/>
                  </a:cubicBezTo>
                  <a:cubicBezTo>
                    <a:pt x="757" y="644"/>
                    <a:pt x="760" y="644"/>
                    <a:pt x="764" y="644"/>
                  </a:cubicBezTo>
                  <a:cubicBezTo>
                    <a:pt x="788" y="644"/>
                    <a:pt x="810" y="629"/>
                    <a:pt x="819" y="607"/>
                  </a:cubicBezTo>
                  <a:cubicBezTo>
                    <a:pt x="845" y="536"/>
                    <a:pt x="845" y="536"/>
                    <a:pt x="845" y="536"/>
                  </a:cubicBezTo>
                  <a:cubicBezTo>
                    <a:pt x="855" y="510"/>
                    <a:pt x="844" y="480"/>
                    <a:pt x="820" y="466"/>
                  </a:cubicBezTo>
                  <a:cubicBezTo>
                    <a:pt x="771" y="438"/>
                    <a:pt x="771" y="438"/>
                    <a:pt x="771" y="438"/>
                  </a:cubicBezTo>
                  <a:cubicBezTo>
                    <a:pt x="771" y="438"/>
                    <a:pt x="770" y="437"/>
                    <a:pt x="770" y="436"/>
                  </a:cubicBezTo>
                  <a:cubicBezTo>
                    <a:pt x="771" y="418"/>
                    <a:pt x="771" y="399"/>
                    <a:pt x="769" y="381"/>
                  </a:cubicBezTo>
                  <a:cubicBezTo>
                    <a:pt x="769" y="380"/>
                    <a:pt x="769" y="380"/>
                    <a:pt x="769" y="379"/>
                  </a:cubicBezTo>
                  <a:cubicBezTo>
                    <a:pt x="817" y="347"/>
                    <a:pt x="817" y="347"/>
                    <a:pt x="817" y="347"/>
                  </a:cubicBezTo>
                  <a:cubicBezTo>
                    <a:pt x="840" y="331"/>
                    <a:pt x="849" y="301"/>
                    <a:pt x="837" y="275"/>
                  </a:cubicBezTo>
                  <a:cubicBezTo>
                    <a:pt x="806" y="207"/>
                    <a:pt x="806" y="207"/>
                    <a:pt x="806" y="207"/>
                  </a:cubicBezTo>
                  <a:cubicBezTo>
                    <a:pt x="796" y="188"/>
                    <a:pt x="776" y="175"/>
                    <a:pt x="753" y="175"/>
                  </a:cubicBezTo>
                  <a:close/>
                  <a:moveTo>
                    <a:pt x="737" y="332"/>
                  </a:moveTo>
                  <a:cubicBezTo>
                    <a:pt x="718" y="345"/>
                    <a:pt x="708" y="367"/>
                    <a:pt x="711" y="389"/>
                  </a:cubicBezTo>
                  <a:cubicBezTo>
                    <a:pt x="712" y="404"/>
                    <a:pt x="713" y="419"/>
                    <a:pt x="712" y="434"/>
                  </a:cubicBezTo>
                  <a:cubicBezTo>
                    <a:pt x="711" y="457"/>
                    <a:pt x="722" y="478"/>
                    <a:pt x="742" y="489"/>
                  </a:cubicBezTo>
                  <a:cubicBezTo>
                    <a:pt x="790" y="517"/>
                    <a:pt x="790" y="517"/>
                    <a:pt x="790" y="517"/>
                  </a:cubicBezTo>
                  <a:cubicBezTo>
                    <a:pt x="764" y="588"/>
                    <a:pt x="764" y="588"/>
                    <a:pt x="764" y="588"/>
                  </a:cubicBezTo>
                  <a:cubicBezTo>
                    <a:pt x="708" y="577"/>
                    <a:pt x="708" y="577"/>
                    <a:pt x="708" y="577"/>
                  </a:cubicBezTo>
                  <a:cubicBezTo>
                    <a:pt x="704" y="576"/>
                    <a:pt x="700" y="576"/>
                    <a:pt x="696" y="576"/>
                  </a:cubicBezTo>
                  <a:cubicBezTo>
                    <a:pt x="678" y="576"/>
                    <a:pt x="661" y="584"/>
                    <a:pt x="649" y="599"/>
                  </a:cubicBezTo>
                  <a:cubicBezTo>
                    <a:pt x="640" y="610"/>
                    <a:pt x="629" y="622"/>
                    <a:pt x="618" y="632"/>
                  </a:cubicBezTo>
                  <a:cubicBezTo>
                    <a:pt x="601" y="647"/>
                    <a:pt x="595" y="670"/>
                    <a:pt x="600" y="692"/>
                  </a:cubicBezTo>
                  <a:cubicBezTo>
                    <a:pt x="615" y="746"/>
                    <a:pt x="615" y="746"/>
                    <a:pt x="615" y="746"/>
                  </a:cubicBezTo>
                  <a:cubicBezTo>
                    <a:pt x="548" y="777"/>
                    <a:pt x="548" y="777"/>
                    <a:pt x="548" y="777"/>
                  </a:cubicBezTo>
                  <a:cubicBezTo>
                    <a:pt x="516" y="729"/>
                    <a:pt x="516" y="729"/>
                    <a:pt x="516" y="729"/>
                  </a:cubicBezTo>
                  <a:cubicBezTo>
                    <a:pt x="503" y="711"/>
                    <a:pt x="481" y="701"/>
                    <a:pt x="459" y="703"/>
                  </a:cubicBezTo>
                  <a:cubicBezTo>
                    <a:pt x="445" y="705"/>
                    <a:pt x="430" y="706"/>
                    <a:pt x="416" y="705"/>
                  </a:cubicBezTo>
                  <a:cubicBezTo>
                    <a:pt x="393" y="704"/>
                    <a:pt x="372" y="716"/>
                    <a:pt x="361" y="735"/>
                  </a:cubicBezTo>
                  <a:cubicBezTo>
                    <a:pt x="333" y="784"/>
                    <a:pt x="333" y="784"/>
                    <a:pt x="333" y="784"/>
                  </a:cubicBezTo>
                  <a:cubicBezTo>
                    <a:pt x="262" y="758"/>
                    <a:pt x="262" y="758"/>
                    <a:pt x="262" y="758"/>
                  </a:cubicBezTo>
                  <a:cubicBezTo>
                    <a:pt x="273" y="703"/>
                    <a:pt x="273" y="703"/>
                    <a:pt x="273" y="703"/>
                  </a:cubicBezTo>
                  <a:cubicBezTo>
                    <a:pt x="277" y="680"/>
                    <a:pt x="269" y="658"/>
                    <a:pt x="251" y="644"/>
                  </a:cubicBezTo>
                  <a:cubicBezTo>
                    <a:pt x="239" y="634"/>
                    <a:pt x="228" y="624"/>
                    <a:pt x="218" y="613"/>
                  </a:cubicBezTo>
                  <a:cubicBezTo>
                    <a:pt x="206" y="600"/>
                    <a:pt x="190" y="593"/>
                    <a:pt x="173" y="593"/>
                  </a:cubicBezTo>
                  <a:cubicBezTo>
                    <a:pt x="168" y="593"/>
                    <a:pt x="163" y="594"/>
                    <a:pt x="158" y="595"/>
                  </a:cubicBezTo>
                  <a:cubicBezTo>
                    <a:pt x="103" y="610"/>
                    <a:pt x="103" y="610"/>
                    <a:pt x="103" y="610"/>
                  </a:cubicBezTo>
                  <a:cubicBezTo>
                    <a:pt x="72" y="542"/>
                    <a:pt x="72" y="542"/>
                    <a:pt x="72" y="542"/>
                  </a:cubicBezTo>
                  <a:cubicBezTo>
                    <a:pt x="119" y="510"/>
                    <a:pt x="119" y="510"/>
                    <a:pt x="119" y="510"/>
                  </a:cubicBezTo>
                  <a:cubicBezTo>
                    <a:pt x="138" y="498"/>
                    <a:pt x="148" y="476"/>
                    <a:pt x="145" y="453"/>
                  </a:cubicBezTo>
                  <a:cubicBezTo>
                    <a:pt x="143" y="438"/>
                    <a:pt x="143" y="423"/>
                    <a:pt x="144" y="407"/>
                  </a:cubicBezTo>
                  <a:cubicBezTo>
                    <a:pt x="145" y="385"/>
                    <a:pt x="133" y="364"/>
                    <a:pt x="114" y="353"/>
                  </a:cubicBezTo>
                  <a:cubicBezTo>
                    <a:pt x="65" y="325"/>
                    <a:pt x="65" y="325"/>
                    <a:pt x="65" y="325"/>
                  </a:cubicBezTo>
                  <a:cubicBezTo>
                    <a:pt x="91" y="255"/>
                    <a:pt x="91" y="255"/>
                    <a:pt x="91" y="255"/>
                  </a:cubicBezTo>
                  <a:cubicBezTo>
                    <a:pt x="91" y="255"/>
                    <a:pt x="91" y="255"/>
                    <a:pt x="91" y="255"/>
                  </a:cubicBezTo>
                  <a:cubicBezTo>
                    <a:pt x="147" y="266"/>
                    <a:pt x="147" y="266"/>
                    <a:pt x="147" y="266"/>
                  </a:cubicBezTo>
                  <a:cubicBezTo>
                    <a:pt x="151" y="267"/>
                    <a:pt x="155" y="267"/>
                    <a:pt x="158" y="267"/>
                  </a:cubicBezTo>
                  <a:cubicBezTo>
                    <a:pt x="177" y="267"/>
                    <a:pt x="194" y="259"/>
                    <a:pt x="205" y="244"/>
                  </a:cubicBezTo>
                  <a:cubicBezTo>
                    <a:pt x="215" y="232"/>
                    <a:pt x="225" y="221"/>
                    <a:pt x="236" y="210"/>
                  </a:cubicBezTo>
                  <a:cubicBezTo>
                    <a:pt x="253" y="195"/>
                    <a:pt x="260" y="172"/>
                    <a:pt x="254" y="151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307" y="65"/>
                    <a:pt x="307" y="65"/>
                    <a:pt x="307" y="65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51" y="130"/>
                    <a:pt x="373" y="140"/>
                    <a:pt x="396" y="138"/>
                  </a:cubicBezTo>
                  <a:cubicBezTo>
                    <a:pt x="411" y="136"/>
                    <a:pt x="427" y="135"/>
                    <a:pt x="442" y="136"/>
                  </a:cubicBezTo>
                  <a:cubicBezTo>
                    <a:pt x="465" y="137"/>
                    <a:pt x="487" y="126"/>
                    <a:pt x="498" y="106"/>
                  </a:cubicBezTo>
                  <a:cubicBezTo>
                    <a:pt x="525" y="58"/>
                    <a:pt x="525" y="58"/>
                    <a:pt x="525" y="58"/>
                  </a:cubicBezTo>
                  <a:cubicBezTo>
                    <a:pt x="596" y="85"/>
                    <a:pt x="596" y="85"/>
                    <a:pt x="596" y="85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1" y="163"/>
                    <a:pt x="589" y="185"/>
                    <a:pt x="607" y="199"/>
                  </a:cubicBezTo>
                  <a:cubicBezTo>
                    <a:pt x="618" y="208"/>
                    <a:pt x="629" y="219"/>
                    <a:pt x="640" y="230"/>
                  </a:cubicBezTo>
                  <a:cubicBezTo>
                    <a:pt x="651" y="243"/>
                    <a:pt x="668" y="250"/>
                    <a:pt x="685" y="250"/>
                  </a:cubicBezTo>
                  <a:cubicBezTo>
                    <a:pt x="690" y="250"/>
                    <a:pt x="695" y="249"/>
                    <a:pt x="701" y="248"/>
                  </a:cubicBezTo>
                  <a:cubicBezTo>
                    <a:pt x="754" y="233"/>
                    <a:pt x="754" y="233"/>
                    <a:pt x="754" y="233"/>
                  </a:cubicBezTo>
                  <a:cubicBezTo>
                    <a:pt x="785" y="300"/>
                    <a:pt x="785" y="300"/>
                    <a:pt x="785" y="300"/>
                  </a:cubicBezTo>
                  <a:lnTo>
                    <a:pt x="737" y="332"/>
                  </a:lnTo>
                  <a:close/>
                  <a:moveTo>
                    <a:pt x="737" y="332"/>
                  </a:moveTo>
                  <a:cubicBezTo>
                    <a:pt x="737" y="332"/>
                    <a:pt x="737" y="332"/>
                    <a:pt x="737" y="33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0" name="Group 69"/>
          <p:cNvGrpSpPr>
            <a:grpSpLocks noChangeAspect="1"/>
          </p:cNvGrpSpPr>
          <p:nvPr/>
        </p:nvGrpSpPr>
        <p:grpSpPr>
          <a:xfrm>
            <a:off x="4066868" y="2574836"/>
            <a:ext cx="416543" cy="426720"/>
            <a:chOff x="10356850" y="2692400"/>
            <a:chExt cx="6627812" cy="6789737"/>
          </a:xfrm>
        </p:grpSpPr>
        <p:sp>
          <p:nvSpPr>
            <p:cNvPr id="71" name="Freeform 460"/>
            <p:cNvSpPr>
              <a:spLocks/>
            </p:cNvSpPr>
            <p:nvPr/>
          </p:nvSpPr>
          <p:spPr bwMode="auto">
            <a:xfrm>
              <a:off x="11758613" y="2817813"/>
              <a:ext cx="3822700" cy="1684337"/>
            </a:xfrm>
            <a:custGeom>
              <a:avLst/>
              <a:gdLst>
                <a:gd name="T0" fmla="*/ 0 w 872"/>
                <a:gd name="T1" fmla="*/ 388 h 388"/>
                <a:gd name="T2" fmla="*/ 0 w 872"/>
                <a:gd name="T3" fmla="*/ 53 h 388"/>
                <a:gd name="T4" fmla="*/ 53 w 872"/>
                <a:gd name="T5" fmla="*/ 0 h 388"/>
                <a:gd name="T6" fmla="*/ 819 w 872"/>
                <a:gd name="T7" fmla="*/ 0 h 388"/>
                <a:gd name="T8" fmla="*/ 872 w 872"/>
                <a:gd name="T9" fmla="*/ 53 h 388"/>
                <a:gd name="T10" fmla="*/ 872 w 872"/>
                <a:gd name="T11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2" h="388">
                  <a:moveTo>
                    <a:pt x="0" y="388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3" y="0"/>
                    <a:pt x="53" y="0"/>
                  </a:cubicBezTo>
                  <a:cubicBezTo>
                    <a:pt x="819" y="0"/>
                    <a:pt x="819" y="0"/>
                    <a:pt x="819" y="0"/>
                  </a:cubicBezTo>
                  <a:cubicBezTo>
                    <a:pt x="848" y="0"/>
                    <a:pt x="872" y="24"/>
                    <a:pt x="872" y="53"/>
                  </a:cubicBezTo>
                  <a:cubicBezTo>
                    <a:pt x="872" y="388"/>
                    <a:pt x="872" y="388"/>
                    <a:pt x="872" y="3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Freeform 461"/>
            <p:cNvSpPr>
              <a:spLocks noEditPoints="1"/>
            </p:cNvSpPr>
            <p:nvPr/>
          </p:nvSpPr>
          <p:spPr bwMode="auto">
            <a:xfrm>
              <a:off x="11758613" y="6191250"/>
              <a:ext cx="3827462" cy="3165475"/>
            </a:xfrm>
            <a:custGeom>
              <a:avLst/>
              <a:gdLst>
                <a:gd name="T0" fmla="*/ 819 w 873"/>
                <a:gd name="T1" fmla="*/ 729 h 729"/>
                <a:gd name="T2" fmla="*/ 53 w 873"/>
                <a:gd name="T3" fmla="*/ 729 h 729"/>
                <a:gd name="T4" fmla="*/ 0 w 873"/>
                <a:gd name="T5" fmla="*/ 676 h 729"/>
                <a:gd name="T6" fmla="*/ 0 w 873"/>
                <a:gd name="T7" fmla="*/ 0 h 729"/>
                <a:gd name="T8" fmla="*/ 873 w 873"/>
                <a:gd name="T9" fmla="*/ 0 h 729"/>
                <a:gd name="T10" fmla="*/ 873 w 873"/>
                <a:gd name="T11" fmla="*/ 676 h 729"/>
                <a:gd name="T12" fmla="*/ 819 w 873"/>
                <a:gd name="T13" fmla="*/ 729 h 729"/>
                <a:gd name="T14" fmla="*/ 819 w 873"/>
                <a:gd name="T15" fmla="*/ 729 h 729"/>
                <a:gd name="T16" fmla="*/ 819 w 873"/>
                <a:gd name="T17" fmla="*/ 729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3" h="729">
                  <a:moveTo>
                    <a:pt x="819" y="729"/>
                  </a:moveTo>
                  <a:cubicBezTo>
                    <a:pt x="53" y="729"/>
                    <a:pt x="53" y="729"/>
                    <a:pt x="53" y="729"/>
                  </a:cubicBezTo>
                  <a:cubicBezTo>
                    <a:pt x="24" y="729"/>
                    <a:pt x="0" y="705"/>
                    <a:pt x="0" y="6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3" y="0"/>
                    <a:pt x="873" y="0"/>
                    <a:pt x="873" y="0"/>
                  </a:cubicBezTo>
                  <a:cubicBezTo>
                    <a:pt x="873" y="676"/>
                    <a:pt x="873" y="676"/>
                    <a:pt x="873" y="676"/>
                  </a:cubicBezTo>
                  <a:cubicBezTo>
                    <a:pt x="872" y="705"/>
                    <a:pt x="849" y="729"/>
                    <a:pt x="819" y="729"/>
                  </a:cubicBezTo>
                  <a:close/>
                  <a:moveTo>
                    <a:pt x="819" y="729"/>
                  </a:moveTo>
                  <a:cubicBezTo>
                    <a:pt x="819" y="729"/>
                    <a:pt x="819" y="729"/>
                    <a:pt x="819" y="7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462"/>
            <p:cNvSpPr>
              <a:spLocks noEditPoints="1"/>
            </p:cNvSpPr>
            <p:nvPr/>
          </p:nvSpPr>
          <p:spPr bwMode="auto">
            <a:xfrm>
              <a:off x="10356850" y="2692400"/>
              <a:ext cx="6627812" cy="6789737"/>
            </a:xfrm>
            <a:custGeom>
              <a:avLst/>
              <a:gdLst>
                <a:gd name="T0" fmla="*/ 129 w 1512"/>
                <a:gd name="T1" fmla="*/ 1225 h 1564"/>
                <a:gd name="T2" fmla="*/ 291 w 1512"/>
                <a:gd name="T3" fmla="*/ 1225 h 1564"/>
                <a:gd name="T4" fmla="*/ 291 w 1512"/>
                <a:gd name="T5" fmla="*/ 1482 h 1564"/>
                <a:gd name="T6" fmla="*/ 373 w 1512"/>
                <a:gd name="T7" fmla="*/ 1564 h 1564"/>
                <a:gd name="T8" fmla="*/ 1139 w 1512"/>
                <a:gd name="T9" fmla="*/ 1564 h 1564"/>
                <a:gd name="T10" fmla="*/ 1221 w 1512"/>
                <a:gd name="T11" fmla="*/ 1482 h 1564"/>
                <a:gd name="T12" fmla="*/ 1221 w 1512"/>
                <a:gd name="T13" fmla="*/ 1225 h 1564"/>
                <a:gd name="T14" fmla="*/ 1383 w 1512"/>
                <a:gd name="T15" fmla="*/ 1225 h 1564"/>
                <a:gd name="T16" fmla="*/ 1512 w 1512"/>
                <a:gd name="T17" fmla="*/ 1096 h 1564"/>
                <a:gd name="T18" fmla="*/ 1512 w 1512"/>
                <a:gd name="T19" fmla="*/ 517 h 1564"/>
                <a:gd name="T20" fmla="*/ 1383 w 1512"/>
                <a:gd name="T21" fmla="*/ 388 h 1564"/>
                <a:gd name="T22" fmla="*/ 1221 w 1512"/>
                <a:gd name="T23" fmla="*/ 388 h 1564"/>
                <a:gd name="T24" fmla="*/ 1221 w 1512"/>
                <a:gd name="T25" fmla="*/ 82 h 1564"/>
                <a:gd name="T26" fmla="*/ 1139 w 1512"/>
                <a:gd name="T27" fmla="*/ 0 h 1564"/>
                <a:gd name="T28" fmla="*/ 373 w 1512"/>
                <a:gd name="T29" fmla="*/ 0 h 1564"/>
                <a:gd name="T30" fmla="*/ 291 w 1512"/>
                <a:gd name="T31" fmla="*/ 82 h 1564"/>
                <a:gd name="T32" fmla="*/ 291 w 1512"/>
                <a:gd name="T33" fmla="*/ 388 h 1564"/>
                <a:gd name="T34" fmla="*/ 129 w 1512"/>
                <a:gd name="T35" fmla="*/ 388 h 1564"/>
                <a:gd name="T36" fmla="*/ 0 w 1512"/>
                <a:gd name="T37" fmla="*/ 517 h 1564"/>
                <a:gd name="T38" fmla="*/ 0 w 1512"/>
                <a:gd name="T39" fmla="*/ 1096 h 1564"/>
                <a:gd name="T40" fmla="*/ 129 w 1512"/>
                <a:gd name="T41" fmla="*/ 1225 h 1564"/>
                <a:gd name="T42" fmla="*/ 1164 w 1512"/>
                <a:gd name="T43" fmla="*/ 1482 h 1564"/>
                <a:gd name="T44" fmla="*/ 1140 w 1512"/>
                <a:gd name="T45" fmla="*/ 1506 h 1564"/>
                <a:gd name="T46" fmla="*/ 373 w 1512"/>
                <a:gd name="T47" fmla="*/ 1506 h 1564"/>
                <a:gd name="T48" fmla="*/ 349 w 1512"/>
                <a:gd name="T49" fmla="*/ 1482 h 1564"/>
                <a:gd name="T50" fmla="*/ 349 w 1512"/>
                <a:gd name="T51" fmla="*/ 835 h 1564"/>
                <a:gd name="T52" fmla="*/ 1164 w 1512"/>
                <a:gd name="T53" fmla="*/ 835 h 1564"/>
                <a:gd name="T54" fmla="*/ 1164 w 1512"/>
                <a:gd name="T55" fmla="*/ 1482 h 1564"/>
                <a:gd name="T56" fmla="*/ 349 w 1512"/>
                <a:gd name="T57" fmla="*/ 82 h 1564"/>
                <a:gd name="T58" fmla="*/ 373 w 1512"/>
                <a:gd name="T59" fmla="*/ 58 h 1564"/>
                <a:gd name="T60" fmla="*/ 1139 w 1512"/>
                <a:gd name="T61" fmla="*/ 58 h 1564"/>
                <a:gd name="T62" fmla="*/ 1163 w 1512"/>
                <a:gd name="T63" fmla="*/ 82 h 1564"/>
                <a:gd name="T64" fmla="*/ 1163 w 1512"/>
                <a:gd name="T65" fmla="*/ 388 h 1564"/>
                <a:gd name="T66" fmla="*/ 349 w 1512"/>
                <a:gd name="T67" fmla="*/ 388 h 1564"/>
                <a:gd name="T68" fmla="*/ 349 w 1512"/>
                <a:gd name="T69" fmla="*/ 82 h 1564"/>
                <a:gd name="T70" fmla="*/ 58 w 1512"/>
                <a:gd name="T71" fmla="*/ 517 h 1564"/>
                <a:gd name="T72" fmla="*/ 129 w 1512"/>
                <a:gd name="T73" fmla="*/ 446 h 1564"/>
                <a:gd name="T74" fmla="*/ 1383 w 1512"/>
                <a:gd name="T75" fmla="*/ 446 h 1564"/>
                <a:gd name="T76" fmla="*/ 1454 w 1512"/>
                <a:gd name="T77" fmla="*/ 517 h 1564"/>
                <a:gd name="T78" fmla="*/ 1454 w 1512"/>
                <a:gd name="T79" fmla="*/ 1096 h 1564"/>
                <a:gd name="T80" fmla="*/ 1383 w 1512"/>
                <a:gd name="T81" fmla="*/ 1167 h 1564"/>
                <a:gd name="T82" fmla="*/ 1221 w 1512"/>
                <a:gd name="T83" fmla="*/ 1167 h 1564"/>
                <a:gd name="T84" fmla="*/ 1221 w 1512"/>
                <a:gd name="T85" fmla="*/ 806 h 1564"/>
                <a:gd name="T86" fmla="*/ 1192 w 1512"/>
                <a:gd name="T87" fmla="*/ 777 h 1564"/>
                <a:gd name="T88" fmla="*/ 320 w 1512"/>
                <a:gd name="T89" fmla="*/ 777 h 1564"/>
                <a:gd name="T90" fmla="*/ 291 w 1512"/>
                <a:gd name="T91" fmla="*/ 806 h 1564"/>
                <a:gd name="T92" fmla="*/ 291 w 1512"/>
                <a:gd name="T93" fmla="*/ 1167 h 1564"/>
                <a:gd name="T94" fmla="*/ 129 w 1512"/>
                <a:gd name="T95" fmla="*/ 1167 h 1564"/>
                <a:gd name="T96" fmla="*/ 58 w 1512"/>
                <a:gd name="T97" fmla="*/ 1096 h 1564"/>
                <a:gd name="T98" fmla="*/ 58 w 1512"/>
                <a:gd name="T99" fmla="*/ 517 h 1564"/>
                <a:gd name="T100" fmla="*/ 58 w 1512"/>
                <a:gd name="T101" fmla="*/ 517 h 1564"/>
                <a:gd name="T102" fmla="*/ 58 w 1512"/>
                <a:gd name="T103" fmla="*/ 517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2" h="1564">
                  <a:moveTo>
                    <a:pt x="129" y="1225"/>
                  </a:moveTo>
                  <a:cubicBezTo>
                    <a:pt x="291" y="1225"/>
                    <a:pt x="291" y="1225"/>
                    <a:pt x="291" y="1225"/>
                  </a:cubicBezTo>
                  <a:cubicBezTo>
                    <a:pt x="291" y="1482"/>
                    <a:pt x="291" y="1482"/>
                    <a:pt x="291" y="1482"/>
                  </a:cubicBezTo>
                  <a:cubicBezTo>
                    <a:pt x="291" y="1528"/>
                    <a:pt x="328" y="1564"/>
                    <a:pt x="373" y="1564"/>
                  </a:cubicBezTo>
                  <a:cubicBezTo>
                    <a:pt x="1139" y="1564"/>
                    <a:pt x="1139" y="1564"/>
                    <a:pt x="1139" y="1564"/>
                  </a:cubicBezTo>
                  <a:cubicBezTo>
                    <a:pt x="1185" y="1564"/>
                    <a:pt x="1221" y="1528"/>
                    <a:pt x="1221" y="1482"/>
                  </a:cubicBezTo>
                  <a:cubicBezTo>
                    <a:pt x="1221" y="1225"/>
                    <a:pt x="1221" y="1225"/>
                    <a:pt x="1221" y="1225"/>
                  </a:cubicBezTo>
                  <a:cubicBezTo>
                    <a:pt x="1383" y="1225"/>
                    <a:pt x="1383" y="1225"/>
                    <a:pt x="1383" y="1225"/>
                  </a:cubicBezTo>
                  <a:cubicBezTo>
                    <a:pt x="1454" y="1225"/>
                    <a:pt x="1512" y="1167"/>
                    <a:pt x="1512" y="1096"/>
                  </a:cubicBezTo>
                  <a:cubicBezTo>
                    <a:pt x="1512" y="517"/>
                    <a:pt x="1512" y="517"/>
                    <a:pt x="1512" y="517"/>
                  </a:cubicBezTo>
                  <a:cubicBezTo>
                    <a:pt x="1512" y="445"/>
                    <a:pt x="1454" y="388"/>
                    <a:pt x="1383" y="388"/>
                  </a:cubicBezTo>
                  <a:cubicBezTo>
                    <a:pt x="1221" y="388"/>
                    <a:pt x="1221" y="388"/>
                    <a:pt x="1221" y="388"/>
                  </a:cubicBezTo>
                  <a:cubicBezTo>
                    <a:pt x="1221" y="82"/>
                    <a:pt x="1221" y="82"/>
                    <a:pt x="1221" y="82"/>
                  </a:cubicBezTo>
                  <a:cubicBezTo>
                    <a:pt x="1221" y="37"/>
                    <a:pt x="1184" y="0"/>
                    <a:pt x="1139" y="0"/>
                  </a:cubicBezTo>
                  <a:cubicBezTo>
                    <a:pt x="373" y="0"/>
                    <a:pt x="373" y="0"/>
                    <a:pt x="373" y="0"/>
                  </a:cubicBezTo>
                  <a:cubicBezTo>
                    <a:pt x="327" y="0"/>
                    <a:pt x="291" y="37"/>
                    <a:pt x="291" y="82"/>
                  </a:cubicBezTo>
                  <a:cubicBezTo>
                    <a:pt x="291" y="388"/>
                    <a:pt x="291" y="388"/>
                    <a:pt x="291" y="388"/>
                  </a:cubicBezTo>
                  <a:cubicBezTo>
                    <a:pt x="129" y="388"/>
                    <a:pt x="129" y="388"/>
                    <a:pt x="129" y="388"/>
                  </a:cubicBezTo>
                  <a:cubicBezTo>
                    <a:pt x="58" y="388"/>
                    <a:pt x="0" y="446"/>
                    <a:pt x="0" y="517"/>
                  </a:cubicBezTo>
                  <a:cubicBezTo>
                    <a:pt x="0" y="1096"/>
                    <a:pt x="0" y="1096"/>
                    <a:pt x="0" y="1096"/>
                  </a:cubicBezTo>
                  <a:cubicBezTo>
                    <a:pt x="0" y="1167"/>
                    <a:pt x="58" y="1225"/>
                    <a:pt x="129" y="1225"/>
                  </a:cubicBezTo>
                  <a:close/>
                  <a:moveTo>
                    <a:pt x="1164" y="1482"/>
                  </a:moveTo>
                  <a:cubicBezTo>
                    <a:pt x="1164" y="1495"/>
                    <a:pt x="1153" y="1506"/>
                    <a:pt x="1140" y="1506"/>
                  </a:cubicBezTo>
                  <a:cubicBezTo>
                    <a:pt x="373" y="1506"/>
                    <a:pt x="373" y="1506"/>
                    <a:pt x="373" y="1506"/>
                  </a:cubicBezTo>
                  <a:cubicBezTo>
                    <a:pt x="360" y="1506"/>
                    <a:pt x="349" y="1495"/>
                    <a:pt x="349" y="1482"/>
                  </a:cubicBezTo>
                  <a:cubicBezTo>
                    <a:pt x="349" y="835"/>
                    <a:pt x="349" y="835"/>
                    <a:pt x="349" y="835"/>
                  </a:cubicBezTo>
                  <a:cubicBezTo>
                    <a:pt x="1164" y="835"/>
                    <a:pt x="1164" y="835"/>
                    <a:pt x="1164" y="835"/>
                  </a:cubicBezTo>
                  <a:lnTo>
                    <a:pt x="1164" y="1482"/>
                  </a:lnTo>
                  <a:close/>
                  <a:moveTo>
                    <a:pt x="349" y="82"/>
                  </a:moveTo>
                  <a:cubicBezTo>
                    <a:pt x="349" y="69"/>
                    <a:pt x="360" y="58"/>
                    <a:pt x="373" y="58"/>
                  </a:cubicBezTo>
                  <a:cubicBezTo>
                    <a:pt x="1139" y="58"/>
                    <a:pt x="1139" y="58"/>
                    <a:pt x="1139" y="58"/>
                  </a:cubicBezTo>
                  <a:cubicBezTo>
                    <a:pt x="1152" y="58"/>
                    <a:pt x="1163" y="69"/>
                    <a:pt x="1163" y="82"/>
                  </a:cubicBezTo>
                  <a:cubicBezTo>
                    <a:pt x="1163" y="388"/>
                    <a:pt x="1163" y="388"/>
                    <a:pt x="1163" y="388"/>
                  </a:cubicBezTo>
                  <a:cubicBezTo>
                    <a:pt x="349" y="388"/>
                    <a:pt x="349" y="388"/>
                    <a:pt x="349" y="388"/>
                  </a:cubicBezTo>
                  <a:lnTo>
                    <a:pt x="349" y="82"/>
                  </a:lnTo>
                  <a:close/>
                  <a:moveTo>
                    <a:pt x="58" y="517"/>
                  </a:moveTo>
                  <a:cubicBezTo>
                    <a:pt x="58" y="477"/>
                    <a:pt x="90" y="446"/>
                    <a:pt x="129" y="446"/>
                  </a:cubicBezTo>
                  <a:cubicBezTo>
                    <a:pt x="1383" y="446"/>
                    <a:pt x="1383" y="446"/>
                    <a:pt x="1383" y="446"/>
                  </a:cubicBezTo>
                  <a:cubicBezTo>
                    <a:pt x="1422" y="446"/>
                    <a:pt x="1454" y="478"/>
                    <a:pt x="1454" y="517"/>
                  </a:cubicBezTo>
                  <a:cubicBezTo>
                    <a:pt x="1454" y="1096"/>
                    <a:pt x="1454" y="1096"/>
                    <a:pt x="1454" y="1096"/>
                  </a:cubicBezTo>
                  <a:cubicBezTo>
                    <a:pt x="1454" y="1135"/>
                    <a:pt x="1422" y="1167"/>
                    <a:pt x="1383" y="1167"/>
                  </a:cubicBezTo>
                  <a:cubicBezTo>
                    <a:pt x="1221" y="1167"/>
                    <a:pt x="1221" y="1167"/>
                    <a:pt x="1221" y="1167"/>
                  </a:cubicBezTo>
                  <a:cubicBezTo>
                    <a:pt x="1221" y="806"/>
                    <a:pt x="1221" y="806"/>
                    <a:pt x="1221" y="806"/>
                  </a:cubicBezTo>
                  <a:cubicBezTo>
                    <a:pt x="1221" y="790"/>
                    <a:pt x="1208" y="777"/>
                    <a:pt x="1192" y="777"/>
                  </a:cubicBezTo>
                  <a:cubicBezTo>
                    <a:pt x="320" y="777"/>
                    <a:pt x="320" y="777"/>
                    <a:pt x="320" y="777"/>
                  </a:cubicBezTo>
                  <a:cubicBezTo>
                    <a:pt x="304" y="777"/>
                    <a:pt x="291" y="790"/>
                    <a:pt x="291" y="806"/>
                  </a:cubicBezTo>
                  <a:cubicBezTo>
                    <a:pt x="291" y="1167"/>
                    <a:pt x="291" y="1167"/>
                    <a:pt x="291" y="1167"/>
                  </a:cubicBezTo>
                  <a:cubicBezTo>
                    <a:pt x="129" y="1167"/>
                    <a:pt x="129" y="1167"/>
                    <a:pt x="129" y="1167"/>
                  </a:cubicBezTo>
                  <a:cubicBezTo>
                    <a:pt x="90" y="1167"/>
                    <a:pt x="58" y="1135"/>
                    <a:pt x="58" y="1096"/>
                  </a:cubicBezTo>
                  <a:lnTo>
                    <a:pt x="58" y="517"/>
                  </a:ln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8" y="5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463"/>
            <p:cNvSpPr>
              <a:spLocks noEditPoints="1"/>
            </p:cNvSpPr>
            <p:nvPr/>
          </p:nvSpPr>
          <p:spPr bwMode="auto">
            <a:xfrm>
              <a:off x="11207750" y="5214938"/>
              <a:ext cx="254000" cy="255587"/>
            </a:xfrm>
            <a:custGeom>
              <a:avLst/>
              <a:gdLst>
                <a:gd name="T0" fmla="*/ 29 w 58"/>
                <a:gd name="T1" fmla="*/ 59 h 59"/>
                <a:gd name="T2" fmla="*/ 49 w 58"/>
                <a:gd name="T3" fmla="*/ 50 h 59"/>
                <a:gd name="T4" fmla="*/ 58 w 58"/>
                <a:gd name="T5" fmla="*/ 30 h 59"/>
                <a:gd name="T6" fmla="*/ 49 w 58"/>
                <a:gd name="T7" fmla="*/ 9 h 59"/>
                <a:gd name="T8" fmla="*/ 29 w 58"/>
                <a:gd name="T9" fmla="*/ 0 h 59"/>
                <a:gd name="T10" fmla="*/ 8 w 58"/>
                <a:gd name="T11" fmla="*/ 9 h 59"/>
                <a:gd name="T12" fmla="*/ 0 w 58"/>
                <a:gd name="T13" fmla="*/ 30 h 59"/>
                <a:gd name="T14" fmla="*/ 8 w 58"/>
                <a:gd name="T15" fmla="*/ 50 h 59"/>
                <a:gd name="T16" fmla="*/ 29 w 58"/>
                <a:gd name="T17" fmla="*/ 59 h 59"/>
                <a:gd name="T18" fmla="*/ 29 w 58"/>
                <a:gd name="T19" fmla="*/ 59 h 59"/>
                <a:gd name="T20" fmla="*/ 29 w 58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cubicBezTo>
                    <a:pt x="36" y="59"/>
                    <a:pt x="44" y="55"/>
                    <a:pt x="49" y="50"/>
                  </a:cubicBezTo>
                  <a:cubicBezTo>
                    <a:pt x="55" y="45"/>
                    <a:pt x="58" y="37"/>
                    <a:pt x="58" y="30"/>
                  </a:cubicBezTo>
                  <a:cubicBezTo>
                    <a:pt x="58" y="22"/>
                    <a:pt x="54" y="15"/>
                    <a:pt x="49" y="9"/>
                  </a:cubicBezTo>
                  <a:cubicBezTo>
                    <a:pt x="44" y="4"/>
                    <a:pt x="36" y="0"/>
                    <a:pt x="29" y="0"/>
                  </a:cubicBezTo>
                  <a:cubicBezTo>
                    <a:pt x="21" y="0"/>
                    <a:pt x="14" y="4"/>
                    <a:pt x="8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37"/>
                    <a:pt x="3" y="45"/>
                    <a:pt x="8" y="50"/>
                  </a:cubicBezTo>
                  <a:cubicBezTo>
                    <a:pt x="14" y="55"/>
                    <a:pt x="21" y="59"/>
                    <a:pt x="29" y="59"/>
                  </a:cubicBezTo>
                  <a:close/>
                  <a:moveTo>
                    <a:pt x="29" y="59"/>
                  </a:moveTo>
                  <a:cubicBezTo>
                    <a:pt x="29" y="59"/>
                    <a:pt x="29" y="59"/>
                    <a:pt x="29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464"/>
            <p:cNvSpPr>
              <a:spLocks noEditPoints="1"/>
            </p:cNvSpPr>
            <p:nvPr/>
          </p:nvSpPr>
          <p:spPr bwMode="auto">
            <a:xfrm>
              <a:off x="12557125" y="7650163"/>
              <a:ext cx="2227262" cy="252412"/>
            </a:xfrm>
            <a:custGeom>
              <a:avLst/>
              <a:gdLst>
                <a:gd name="T0" fmla="*/ 479 w 508"/>
                <a:gd name="T1" fmla="*/ 0 h 58"/>
                <a:gd name="T2" fmla="*/ 30 w 508"/>
                <a:gd name="T3" fmla="*/ 0 h 58"/>
                <a:gd name="T4" fmla="*/ 0 w 508"/>
                <a:gd name="T5" fmla="*/ 29 h 58"/>
                <a:gd name="T6" fmla="*/ 30 w 508"/>
                <a:gd name="T7" fmla="*/ 58 h 58"/>
                <a:gd name="T8" fmla="*/ 479 w 508"/>
                <a:gd name="T9" fmla="*/ 58 h 58"/>
                <a:gd name="T10" fmla="*/ 508 w 508"/>
                <a:gd name="T11" fmla="*/ 29 h 58"/>
                <a:gd name="T12" fmla="*/ 479 w 508"/>
                <a:gd name="T13" fmla="*/ 0 h 58"/>
                <a:gd name="T14" fmla="*/ 479 w 508"/>
                <a:gd name="T15" fmla="*/ 0 h 58"/>
                <a:gd name="T16" fmla="*/ 479 w 508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8" h="58">
                  <a:moveTo>
                    <a:pt x="479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95" y="58"/>
                    <a:pt x="508" y="45"/>
                    <a:pt x="508" y="29"/>
                  </a:cubicBezTo>
                  <a:cubicBezTo>
                    <a:pt x="508" y="13"/>
                    <a:pt x="495" y="0"/>
                    <a:pt x="479" y="0"/>
                  </a:cubicBezTo>
                  <a:close/>
                  <a:moveTo>
                    <a:pt x="479" y="0"/>
                  </a:moveTo>
                  <a:cubicBezTo>
                    <a:pt x="479" y="0"/>
                    <a:pt x="479" y="0"/>
                    <a:pt x="47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Freeform 465"/>
            <p:cNvSpPr>
              <a:spLocks noEditPoints="1"/>
            </p:cNvSpPr>
            <p:nvPr/>
          </p:nvSpPr>
          <p:spPr bwMode="auto">
            <a:xfrm>
              <a:off x="12557125" y="8431213"/>
              <a:ext cx="2227262" cy="252412"/>
            </a:xfrm>
            <a:custGeom>
              <a:avLst/>
              <a:gdLst>
                <a:gd name="T0" fmla="*/ 479 w 508"/>
                <a:gd name="T1" fmla="*/ 0 h 58"/>
                <a:gd name="T2" fmla="*/ 30 w 508"/>
                <a:gd name="T3" fmla="*/ 0 h 58"/>
                <a:gd name="T4" fmla="*/ 0 w 508"/>
                <a:gd name="T5" fmla="*/ 29 h 58"/>
                <a:gd name="T6" fmla="*/ 30 w 508"/>
                <a:gd name="T7" fmla="*/ 58 h 58"/>
                <a:gd name="T8" fmla="*/ 479 w 508"/>
                <a:gd name="T9" fmla="*/ 58 h 58"/>
                <a:gd name="T10" fmla="*/ 508 w 508"/>
                <a:gd name="T11" fmla="*/ 29 h 58"/>
                <a:gd name="T12" fmla="*/ 479 w 508"/>
                <a:gd name="T13" fmla="*/ 0 h 58"/>
                <a:gd name="T14" fmla="*/ 479 w 508"/>
                <a:gd name="T15" fmla="*/ 0 h 58"/>
                <a:gd name="T16" fmla="*/ 479 w 508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8" h="58">
                  <a:moveTo>
                    <a:pt x="479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95" y="58"/>
                    <a:pt x="508" y="45"/>
                    <a:pt x="508" y="29"/>
                  </a:cubicBezTo>
                  <a:cubicBezTo>
                    <a:pt x="508" y="12"/>
                    <a:pt x="495" y="0"/>
                    <a:pt x="479" y="0"/>
                  </a:cubicBezTo>
                  <a:close/>
                  <a:moveTo>
                    <a:pt x="479" y="0"/>
                  </a:moveTo>
                  <a:cubicBezTo>
                    <a:pt x="479" y="0"/>
                    <a:pt x="479" y="0"/>
                    <a:pt x="47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Freeform 466"/>
            <p:cNvSpPr>
              <a:spLocks noEditPoints="1"/>
            </p:cNvSpPr>
            <p:nvPr/>
          </p:nvSpPr>
          <p:spPr bwMode="auto">
            <a:xfrm>
              <a:off x="12557125" y="6869113"/>
              <a:ext cx="2227262" cy="250825"/>
            </a:xfrm>
            <a:custGeom>
              <a:avLst/>
              <a:gdLst>
                <a:gd name="T0" fmla="*/ 479 w 508"/>
                <a:gd name="T1" fmla="*/ 0 h 58"/>
                <a:gd name="T2" fmla="*/ 30 w 508"/>
                <a:gd name="T3" fmla="*/ 0 h 58"/>
                <a:gd name="T4" fmla="*/ 0 w 508"/>
                <a:gd name="T5" fmla="*/ 29 h 58"/>
                <a:gd name="T6" fmla="*/ 30 w 508"/>
                <a:gd name="T7" fmla="*/ 58 h 58"/>
                <a:gd name="T8" fmla="*/ 479 w 508"/>
                <a:gd name="T9" fmla="*/ 58 h 58"/>
                <a:gd name="T10" fmla="*/ 508 w 508"/>
                <a:gd name="T11" fmla="*/ 29 h 58"/>
                <a:gd name="T12" fmla="*/ 479 w 508"/>
                <a:gd name="T13" fmla="*/ 0 h 58"/>
                <a:gd name="T14" fmla="*/ 479 w 508"/>
                <a:gd name="T15" fmla="*/ 0 h 58"/>
                <a:gd name="T16" fmla="*/ 479 w 508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8" h="58">
                  <a:moveTo>
                    <a:pt x="479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95" y="58"/>
                    <a:pt x="508" y="45"/>
                    <a:pt x="508" y="29"/>
                  </a:cubicBezTo>
                  <a:cubicBezTo>
                    <a:pt x="508" y="13"/>
                    <a:pt x="495" y="0"/>
                    <a:pt x="479" y="0"/>
                  </a:cubicBezTo>
                  <a:close/>
                  <a:moveTo>
                    <a:pt x="479" y="0"/>
                  </a:moveTo>
                  <a:cubicBezTo>
                    <a:pt x="479" y="0"/>
                    <a:pt x="479" y="0"/>
                    <a:pt x="47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8" name="Group 77"/>
          <p:cNvGrpSpPr>
            <a:grpSpLocks noChangeAspect="1"/>
          </p:cNvGrpSpPr>
          <p:nvPr/>
        </p:nvGrpSpPr>
        <p:grpSpPr>
          <a:xfrm>
            <a:off x="6515294" y="2582718"/>
            <a:ext cx="430837" cy="426720"/>
            <a:chOff x="10455276" y="2973388"/>
            <a:chExt cx="6811962" cy="6746875"/>
          </a:xfrm>
        </p:grpSpPr>
        <p:sp>
          <p:nvSpPr>
            <p:cNvPr id="79" name="Freeform 508"/>
            <p:cNvSpPr>
              <a:spLocks noEditPoints="1"/>
            </p:cNvSpPr>
            <p:nvPr/>
          </p:nvSpPr>
          <p:spPr bwMode="auto">
            <a:xfrm>
              <a:off x="14435138" y="6916738"/>
              <a:ext cx="2779712" cy="2752725"/>
            </a:xfrm>
            <a:custGeom>
              <a:avLst/>
              <a:gdLst>
                <a:gd name="T0" fmla="*/ 524 w 634"/>
                <a:gd name="T1" fmla="*/ 621 h 634"/>
                <a:gd name="T2" fmla="*/ 621 w 634"/>
                <a:gd name="T3" fmla="*/ 524 h 634"/>
                <a:gd name="T4" fmla="*/ 621 w 634"/>
                <a:gd name="T5" fmla="*/ 478 h 634"/>
                <a:gd name="T6" fmla="*/ 144 w 634"/>
                <a:gd name="T7" fmla="*/ 0 h 634"/>
                <a:gd name="T8" fmla="*/ 0 w 634"/>
                <a:gd name="T9" fmla="*/ 144 h 634"/>
                <a:gd name="T10" fmla="*/ 478 w 634"/>
                <a:gd name="T11" fmla="*/ 621 h 634"/>
                <a:gd name="T12" fmla="*/ 524 w 634"/>
                <a:gd name="T13" fmla="*/ 621 h 634"/>
                <a:gd name="T14" fmla="*/ 524 w 634"/>
                <a:gd name="T15" fmla="*/ 621 h 634"/>
                <a:gd name="T16" fmla="*/ 524 w 634"/>
                <a:gd name="T17" fmla="*/ 62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4" h="634">
                  <a:moveTo>
                    <a:pt x="524" y="621"/>
                  </a:moveTo>
                  <a:cubicBezTo>
                    <a:pt x="621" y="524"/>
                    <a:pt x="621" y="524"/>
                    <a:pt x="621" y="524"/>
                  </a:cubicBezTo>
                  <a:cubicBezTo>
                    <a:pt x="634" y="511"/>
                    <a:pt x="634" y="491"/>
                    <a:pt x="621" y="478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478" y="621"/>
                    <a:pt x="478" y="621"/>
                    <a:pt x="478" y="621"/>
                  </a:cubicBezTo>
                  <a:cubicBezTo>
                    <a:pt x="491" y="634"/>
                    <a:pt x="511" y="634"/>
                    <a:pt x="524" y="621"/>
                  </a:cubicBezTo>
                  <a:close/>
                  <a:moveTo>
                    <a:pt x="524" y="621"/>
                  </a:moveTo>
                  <a:cubicBezTo>
                    <a:pt x="524" y="621"/>
                    <a:pt x="524" y="621"/>
                    <a:pt x="524" y="6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Freeform 509"/>
            <p:cNvSpPr>
              <a:spLocks noEditPoints="1"/>
            </p:cNvSpPr>
            <p:nvPr/>
          </p:nvSpPr>
          <p:spPr bwMode="auto">
            <a:xfrm>
              <a:off x="11393488" y="3903663"/>
              <a:ext cx="1481137" cy="1466850"/>
            </a:xfrm>
            <a:custGeom>
              <a:avLst/>
              <a:gdLst>
                <a:gd name="T0" fmla="*/ 309 w 338"/>
                <a:gd name="T1" fmla="*/ 0 h 338"/>
                <a:gd name="T2" fmla="*/ 0 w 338"/>
                <a:gd name="T3" fmla="*/ 309 h 338"/>
                <a:gd name="T4" fmla="*/ 29 w 338"/>
                <a:gd name="T5" fmla="*/ 338 h 338"/>
                <a:gd name="T6" fmla="*/ 58 w 338"/>
                <a:gd name="T7" fmla="*/ 309 h 338"/>
                <a:gd name="T8" fmla="*/ 309 w 338"/>
                <a:gd name="T9" fmla="*/ 59 h 338"/>
                <a:gd name="T10" fmla="*/ 338 w 338"/>
                <a:gd name="T11" fmla="*/ 30 h 338"/>
                <a:gd name="T12" fmla="*/ 309 w 338"/>
                <a:gd name="T13" fmla="*/ 0 h 338"/>
                <a:gd name="T14" fmla="*/ 309 w 338"/>
                <a:gd name="T15" fmla="*/ 0 h 338"/>
                <a:gd name="T16" fmla="*/ 309 w 338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338">
                  <a:moveTo>
                    <a:pt x="309" y="0"/>
                  </a:moveTo>
                  <a:cubicBezTo>
                    <a:pt x="139" y="0"/>
                    <a:pt x="0" y="139"/>
                    <a:pt x="0" y="309"/>
                  </a:cubicBezTo>
                  <a:cubicBezTo>
                    <a:pt x="0" y="325"/>
                    <a:pt x="13" y="338"/>
                    <a:pt x="29" y="338"/>
                  </a:cubicBezTo>
                  <a:cubicBezTo>
                    <a:pt x="45" y="338"/>
                    <a:pt x="58" y="325"/>
                    <a:pt x="58" y="309"/>
                  </a:cubicBezTo>
                  <a:cubicBezTo>
                    <a:pt x="58" y="171"/>
                    <a:pt x="171" y="59"/>
                    <a:pt x="309" y="59"/>
                  </a:cubicBezTo>
                  <a:cubicBezTo>
                    <a:pt x="325" y="59"/>
                    <a:pt x="338" y="46"/>
                    <a:pt x="338" y="30"/>
                  </a:cubicBezTo>
                  <a:cubicBezTo>
                    <a:pt x="338" y="13"/>
                    <a:pt x="325" y="0"/>
                    <a:pt x="309" y="0"/>
                  </a:cubicBezTo>
                  <a:close/>
                  <a:moveTo>
                    <a:pt x="309" y="0"/>
                  </a:move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510"/>
            <p:cNvSpPr>
              <a:spLocks noEditPoints="1"/>
            </p:cNvSpPr>
            <p:nvPr/>
          </p:nvSpPr>
          <p:spPr bwMode="auto">
            <a:xfrm>
              <a:off x="10455276" y="2973388"/>
              <a:ext cx="6811962" cy="6746875"/>
            </a:xfrm>
            <a:custGeom>
              <a:avLst/>
              <a:gdLst>
                <a:gd name="T0" fmla="*/ 1072 w 1554"/>
                <a:gd name="T1" fmla="*/ 888 h 1554"/>
                <a:gd name="T2" fmla="*/ 1031 w 1554"/>
                <a:gd name="T3" fmla="*/ 888 h 1554"/>
                <a:gd name="T4" fmla="*/ 980 w 1554"/>
                <a:gd name="T5" fmla="*/ 939 h 1554"/>
                <a:gd name="T6" fmla="*/ 913 w 1554"/>
                <a:gd name="T7" fmla="*/ 871 h 1554"/>
                <a:gd name="T8" fmla="*/ 1046 w 1554"/>
                <a:gd name="T9" fmla="*/ 523 h 1554"/>
                <a:gd name="T10" fmla="*/ 523 w 1554"/>
                <a:gd name="T11" fmla="*/ 0 h 1554"/>
                <a:gd name="T12" fmla="*/ 0 w 1554"/>
                <a:gd name="T13" fmla="*/ 523 h 1554"/>
                <a:gd name="T14" fmla="*/ 523 w 1554"/>
                <a:gd name="T15" fmla="*/ 1046 h 1554"/>
                <a:gd name="T16" fmla="*/ 871 w 1554"/>
                <a:gd name="T17" fmla="*/ 912 h 1554"/>
                <a:gd name="T18" fmla="*/ 939 w 1554"/>
                <a:gd name="T19" fmla="*/ 980 h 1554"/>
                <a:gd name="T20" fmla="*/ 888 w 1554"/>
                <a:gd name="T21" fmla="*/ 1031 h 1554"/>
                <a:gd name="T22" fmla="*/ 879 w 1554"/>
                <a:gd name="T23" fmla="*/ 1051 h 1554"/>
                <a:gd name="T24" fmla="*/ 888 w 1554"/>
                <a:gd name="T25" fmla="*/ 1072 h 1554"/>
                <a:gd name="T26" fmla="*/ 1342 w 1554"/>
                <a:gd name="T27" fmla="*/ 1526 h 1554"/>
                <a:gd name="T28" fmla="*/ 1409 w 1554"/>
                <a:gd name="T29" fmla="*/ 1554 h 1554"/>
                <a:gd name="T30" fmla="*/ 1476 w 1554"/>
                <a:gd name="T31" fmla="*/ 1526 h 1554"/>
                <a:gd name="T32" fmla="*/ 1526 w 1554"/>
                <a:gd name="T33" fmla="*/ 1476 h 1554"/>
                <a:gd name="T34" fmla="*/ 1554 w 1554"/>
                <a:gd name="T35" fmla="*/ 1409 h 1554"/>
                <a:gd name="T36" fmla="*/ 1526 w 1554"/>
                <a:gd name="T37" fmla="*/ 1342 h 1554"/>
                <a:gd name="T38" fmla="*/ 1072 w 1554"/>
                <a:gd name="T39" fmla="*/ 888 h 1554"/>
                <a:gd name="T40" fmla="*/ 58 w 1554"/>
                <a:gd name="T41" fmla="*/ 523 h 1554"/>
                <a:gd name="T42" fmla="*/ 523 w 1554"/>
                <a:gd name="T43" fmla="*/ 58 h 1554"/>
                <a:gd name="T44" fmla="*/ 988 w 1554"/>
                <a:gd name="T45" fmla="*/ 523 h 1554"/>
                <a:gd name="T46" fmla="*/ 523 w 1554"/>
                <a:gd name="T47" fmla="*/ 988 h 1554"/>
                <a:gd name="T48" fmla="*/ 58 w 1554"/>
                <a:gd name="T49" fmla="*/ 523 h 1554"/>
                <a:gd name="T50" fmla="*/ 1485 w 1554"/>
                <a:gd name="T51" fmla="*/ 1435 h 1554"/>
                <a:gd name="T52" fmla="*/ 1435 w 1554"/>
                <a:gd name="T53" fmla="*/ 1485 h 1554"/>
                <a:gd name="T54" fmla="*/ 1409 w 1554"/>
                <a:gd name="T55" fmla="*/ 1496 h 1554"/>
                <a:gd name="T56" fmla="*/ 1383 w 1554"/>
                <a:gd name="T57" fmla="*/ 1485 h 1554"/>
                <a:gd name="T58" fmla="*/ 949 w 1554"/>
                <a:gd name="T59" fmla="*/ 1052 h 1554"/>
                <a:gd name="T60" fmla="*/ 1052 w 1554"/>
                <a:gd name="T61" fmla="*/ 949 h 1554"/>
                <a:gd name="T62" fmla="*/ 1485 w 1554"/>
                <a:gd name="T63" fmla="*/ 1383 h 1554"/>
                <a:gd name="T64" fmla="*/ 1496 w 1554"/>
                <a:gd name="T65" fmla="*/ 1409 h 1554"/>
                <a:gd name="T66" fmla="*/ 1485 w 1554"/>
                <a:gd name="T67" fmla="*/ 1435 h 1554"/>
                <a:gd name="T68" fmla="*/ 1485 w 1554"/>
                <a:gd name="T69" fmla="*/ 1435 h 1554"/>
                <a:gd name="T70" fmla="*/ 1485 w 1554"/>
                <a:gd name="T71" fmla="*/ 1435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54" h="1554">
                  <a:moveTo>
                    <a:pt x="1072" y="888"/>
                  </a:moveTo>
                  <a:cubicBezTo>
                    <a:pt x="1061" y="877"/>
                    <a:pt x="1042" y="877"/>
                    <a:pt x="1031" y="888"/>
                  </a:cubicBezTo>
                  <a:cubicBezTo>
                    <a:pt x="980" y="939"/>
                    <a:pt x="980" y="939"/>
                    <a:pt x="980" y="939"/>
                  </a:cubicBezTo>
                  <a:cubicBezTo>
                    <a:pt x="913" y="871"/>
                    <a:pt x="913" y="871"/>
                    <a:pt x="913" y="871"/>
                  </a:cubicBezTo>
                  <a:cubicBezTo>
                    <a:pt x="996" y="779"/>
                    <a:pt x="1046" y="657"/>
                    <a:pt x="1046" y="523"/>
                  </a:cubicBezTo>
                  <a:cubicBezTo>
                    <a:pt x="1046" y="235"/>
                    <a:pt x="812" y="0"/>
                    <a:pt x="523" y="0"/>
                  </a:cubicBezTo>
                  <a:cubicBezTo>
                    <a:pt x="235" y="0"/>
                    <a:pt x="0" y="235"/>
                    <a:pt x="0" y="523"/>
                  </a:cubicBezTo>
                  <a:cubicBezTo>
                    <a:pt x="0" y="811"/>
                    <a:pt x="235" y="1046"/>
                    <a:pt x="523" y="1046"/>
                  </a:cubicBezTo>
                  <a:cubicBezTo>
                    <a:pt x="657" y="1046"/>
                    <a:pt x="779" y="995"/>
                    <a:pt x="871" y="912"/>
                  </a:cubicBezTo>
                  <a:cubicBezTo>
                    <a:pt x="939" y="980"/>
                    <a:pt x="939" y="980"/>
                    <a:pt x="939" y="980"/>
                  </a:cubicBezTo>
                  <a:cubicBezTo>
                    <a:pt x="888" y="1031"/>
                    <a:pt x="888" y="1031"/>
                    <a:pt x="888" y="1031"/>
                  </a:cubicBezTo>
                  <a:cubicBezTo>
                    <a:pt x="883" y="1036"/>
                    <a:pt x="879" y="1044"/>
                    <a:pt x="879" y="1051"/>
                  </a:cubicBezTo>
                  <a:cubicBezTo>
                    <a:pt x="879" y="1059"/>
                    <a:pt x="883" y="1066"/>
                    <a:pt x="888" y="1072"/>
                  </a:cubicBezTo>
                  <a:cubicBezTo>
                    <a:pt x="1342" y="1526"/>
                    <a:pt x="1342" y="1526"/>
                    <a:pt x="1342" y="1526"/>
                  </a:cubicBezTo>
                  <a:cubicBezTo>
                    <a:pt x="1360" y="1544"/>
                    <a:pt x="1384" y="1554"/>
                    <a:pt x="1409" y="1554"/>
                  </a:cubicBezTo>
                  <a:cubicBezTo>
                    <a:pt x="1434" y="1554"/>
                    <a:pt x="1458" y="1544"/>
                    <a:pt x="1476" y="1526"/>
                  </a:cubicBezTo>
                  <a:cubicBezTo>
                    <a:pt x="1526" y="1476"/>
                    <a:pt x="1526" y="1476"/>
                    <a:pt x="1526" y="1476"/>
                  </a:cubicBezTo>
                  <a:cubicBezTo>
                    <a:pt x="1544" y="1458"/>
                    <a:pt x="1554" y="1434"/>
                    <a:pt x="1554" y="1409"/>
                  </a:cubicBezTo>
                  <a:cubicBezTo>
                    <a:pt x="1554" y="1383"/>
                    <a:pt x="1544" y="1360"/>
                    <a:pt x="1526" y="1342"/>
                  </a:cubicBezTo>
                  <a:lnTo>
                    <a:pt x="1072" y="888"/>
                  </a:lnTo>
                  <a:close/>
                  <a:moveTo>
                    <a:pt x="58" y="523"/>
                  </a:moveTo>
                  <a:cubicBezTo>
                    <a:pt x="58" y="267"/>
                    <a:pt x="267" y="58"/>
                    <a:pt x="523" y="58"/>
                  </a:cubicBezTo>
                  <a:cubicBezTo>
                    <a:pt x="780" y="58"/>
                    <a:pt x="988" y="267"/>
                    <a:pt x="988" y="523"/>
                  </a:cubicBezTo>
                  <a:cubicBezTo>
                    <a:pt x="988" y="779"/>
                    <a:pt x="780" y="988"/>
                    <a:pt x="523" y="988"/>
                  </a:cubicBezTo>
                  <a:cubicBezTo>
                    <a:pt x="267" y="988"/>
                    <a:pt x="58" y="779"/>
                    <a:pt x="58" y="523"/>
                  </a:cubicBezTo>
                  <a:close/>
                  <a:moveTo>
                    <a:pt x="1485" y="1435"/>
                  </a:moveTo>
                  <a:cubicBezTo>
                    <a:pt x="1435" y="1485"/>
                    <a:pt x="1435" y="1485"/>
                    <a:pt x="1435" y="1485"/>
                  </a:cubicBezTo>
                  <a:cubicBezTo>
                    <a:pt x="1428" y="1492"/>
                    <a:pt x="1419" y="1496"/>
                    <a:pt x="1409" y="1496"/>
                  </a:cubicBezTo>
                  <a:cubicBezTo>
                    <a:pt x="1399" y="1496"/>
                    <a:pt x="1390" y="1492"/>
                    <a:pt x="1383" y="1485"/>
                  </a:cubicBezTo>
                  <a:cubicBezTo>
                    <a:pt x="949" y="1052"/>
                    <a:pt x="949" y="1052"/>
                    <a:pt x="949" y="1052"/>
                  </a:cubicBezTo>
                  <a:cubicBezTo>
                    <a:pt x="1052" y="949"/>
                    <a:pt x="1052" y="949"/>
                    <a:pt x="1052" y="949"/>
                  </a:cubicBezTo>
                  <a:cubicBezTo>
                    <a:pt x="1485" y="1383"/>
                    <a:pt x="1485" y="1383"/>
                    <a:pt x="1485" y="1383"/>
                  </a:cubicBezTo>
                  <a:cubicBezTo>
                    <a:pt x="1492" y="1390"/>
                    <a:pt x="1496" y="1399"/>
                    <a:pt x="1496" y="1409"/>
                  </a:cubicBezTo>
                  <a:cubicBezTo>
                    <a:pt x="1496" y="1419"/>
                    <a:pt x="1492" y="1428"/>
                    <a:pt x="1485" y="1435"/>
                  </a:cubicBezTo>
                  <a:close/>
                  <a:moveTo>
                    <a:pt x="1485" y="1435"/>
                  </a:moveTo>
                  <a:cubicBezTo>
                    <a:pt x="1485" y="1435"/>
                    <a:pt x="1485" y="1435"/>
                    <a:pt x="1485" y="14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2" name="Group 81"/>
          <p:cNvGrpSpPr>
            <a:grpSpLocks noChangeAspect="1"/>
          </p:cNvGrpSpPr>
          <p:nvPr/>
        </p:nvGrpSpPr>
        <p:grpSpPr>
          <a:xfrm>
            <a:off x="10192229" y="2565819"/>
            <a:ext cx="376003" cy="426720"/>
            <a:chOff x="11088688" y="2241550"/>
            <a:chExt cx="6002338" cy="6811963"/>
          </a:xfrm>
        </p:grpSpPr>
        <p:sp>
          <p:nvSpPr>
            <p:cNvPr id="83" name="Freeform 514"/>
            <p:cNvSpPr>
              <a:spLocks noEditPoints="1"/>
            </p:cNvSpPr>
            <p:nvPr/>
          </p:nvSpPr>
          <p:spPr bwMode="auto">
            <a:xfrm>
              <a:off x="12728575" y="8328025"/>
              <a:ext cx="2727325" cy="725488"/>
            </a:xfrm>
            <a:custGeom>
              <a:avLst/>
              <a:gdLst>
                <a:gd name="T0" fmla="*/ 590 w 622"/>
                <a:gd name="T1" fmla="*/ 103 h 167"/>
                <a:gd name="T2" fmla="*/ 342 w 622"/>
                <a:gd name="T3" fmla="*/ 103 h 167"/>
                <a:gd name="T4" fmla="*/ 342 w 622"/>
                <a:gd name="T5" fmla="*/ 31 h 167"/>
                <a:gd name="T6" fmla="*/ 310 w 622"/>
                <a:gd name="T7" fmla="*/ 0 h 167"/>
                <a:gd name="T8" fmla="*/ 279 w 622"/>
                <a:gd name="T9" fmla="*/ 31 h 167"/>
                <a:gd name="T10" fmla="*/ 279 w 622"/>
                <a:gd name="T11" fmla="*/ 103 h 167"/>
                <a:gd name="T12" fmla="*/ 31 w 622"/>
                <a:gd name="T13" fmla="*/ 103 h 167"/>
                <a:gd name="T14" fmla="*/ 0 w 622"/>
                <a:gd name="T15" fmla="*/ 135 h 167"/>
                <a:gd name="T16" fmla="*/ 31 w 622"/>
                <a:gd name="T17" fmla="*/ 167 h 167"/>
                <a:gd name="T18" fmla="*/ 590 w 622"/>
                <a:gd name="T19" fmla="*/ 167 h 167"/>
                <a:gd name="T20" fmla="*/ 622 w 622"/>
                <a:gd name="T21" fmla="*/ 135 h 167"/>
                <a:gd name="T22" fmla="*/ 590 w 622"/>
                <a:gd name="T23" fmla="*/ 103 h 167"/>
                <a:gd name="T24" fmla="*/ 590 w 622"/>
                <a:gd name="T25" fmla="*/ 103 h 167"/>
                <a:gd name="T26" fmla="*/ 590 w 622"/>
                <a:gd name="T27" fmla="*/ 10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2" h="167">
                  <a:moveTo>
                    <a:pt x="590" y="103"/>
                  </a:moveTo>
                  <a:cubicBezTo>
                    <a:pt x="342" y="103"/>
                    <a:pt x="342" y="103"/>
                    <a:pt x="342" y="103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2" y="14"/>
                    <a:pt x="328" y="0"/>
                    <a:pt x="310" y="0"/>
                  </a:cubicBezTo>
                  <a:cubicBezTo>
                    <a:pt x="293" y="0"/>
                    <a:pt x="279" y="14"/>
                    <a:pt x="279" y="31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14" y="103"/>
                    <a:pt x="0" y="117"/>
                    <a:pt x="0" y="135"/>
                  </a:cubicBezTo>
                  <a:cubicBezTo>
                    <a:pt x="0" y="153"/>
                    <a:pt x="14" y="167"/>
                    <a:pt x="31" y="167"/>
                  </a:cubicBezTo>
                  <a:cubicBezTo>
                    <a:pt x="590" y="167"/>
                    <a:pt x="590" y="167"/>
                    <a:pt x="590" y="167"/>
                  </a:cubicBezTo>
                  <a:cubicBezTo>
                    <a:pt x="607" y="167"/>
                    <a:pt x="622" y="153"/>
                    <a:pt x="622" y="135"/>
                  </a:cubicBezTo>
                  <a:cubicBezTo>
                    <a:pt x="621" y="117"/>
                    <a:pt x="607" y="103"/>
                    <a:pt x="590" y="103"/>
                  </a:cubicBezTo>
                  <a:close/>
                  <a:moveTo>
                    <a:pt x="590" y="103"/>
                  </a:moveTo>
                  <a:cubicBezTo>
                    <a:pt x="590" y="103"/>
                    <a:pt x="590" y="103"/>
                    <a:pt x="590" y="103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515"/>
            <p:cNvSpPr>
              <a:spLocks noEditPoints="1"/>
            </p:cNvSpPr>
            <p:nvPr/>
          </p:nvSpPr>
          <p:spPr bwMode="auto">
            <a:xfrm>
              <a:off x="11088688" y="3717925"/>
              <a:ext cx="6002338" cy="4289425"/>
            </a:xfrm>
            <a:custGeom>
              <a:avLst/>
              <a:gdLst>
                <a:gd name="T0" fmla="*/ 636 w 1369"/>
                <a:gd name="T1" fmla="*/ 547 h 988"/>
                <a:gd name="T2" fmla="*/ 483 w 1369"/>
                <a:gd name="T3" fmla="*/ 712 h 988"/>
                <a:gd name="T4" fmla="*/ 356 w 1369"/>
                <a:gd name="T5" fmla="*/ 712 h 988"/>
                <a:gd name="T6" fmla="*/ 465 w 1369"/>
                <a:gd name="T7" fmla="*/ 629 h 988"/>
                <a:gd name="T8" fmla="*/ 497 w 1369"/>
                <a:gd name="T9" fmla="*/ 598 h 988"/>
                <a:gd name="T10" fmla="*/ 465 w 1369"/>
                <a:gd name="T11" fmla="*/ 566 h 988"/>
                <a:gd name="T12" fmla="*/ 291 w 1369"/>
                <a:gd name="T13" fmla="*/ 712 h 988"/>
                <a:gd name="T14" fmla="*/ 41 w 1369"/>
                <a:gd name="T15" fmla="*/ 712 h 988"/>
                <a:gd name="T16" fmla="*/ 32 w 1369"/>
                <a:gd name="T17" fmla="*/ 711 h 988"/>
                <a:gd name="T18" fmla="*/ 0 w 1369"/>
                <a:gd name="T19" fmla="*/ 743 h 988"/>
                <a:gd name="T20" fmla="*/ 0 w 1369"/>
                <a:gd name="T21" fmla="*/ 915 h 988"/>
                <a:gd name="T22" fmla="*/ 73 w 1369"/>
                <a:gd name="T23" fmla="*/ 988 h 988"/>
                <a:gd name="T24" fmla="*/ 1296 w 1369"/>
                <a:gd name="T25" fmla="*/ 988 h 988"/>
                <a:gd name="T26" fmla="*/ 1369 w 1369"/>
                <a:gd name="T27" fmla="*/ 915 h 988"/>
                <a:gd name="T28" fmla="*/ 1369 w 1369"/>
                <a:gd name="T29" fmla="*/ 73 h 988"/>
                <a:gd name="T30" fmla="*/ 1296 w 1369"/>
                <a:gd name="T31" fmla="*/ 0 h 988"/>
                <a:gd name="T32" fmla="*/ 954 w 1369"/>
                <a:gd name="T33" fmla="*/ 0 h 988"/>
                <a:gd name="T34" fmla="*/ 922 w 1369"/>
                <a:gd name="T35" fmla="*/ 32 h 988"/>
                <a:gd name="T36" fmla="*/ 954 w 1369"/>
                <a:gd name="T37" fmla="*/ 64 h 988"/>
                <a:gd name="T38" fmla="*/ 1296 w 1369"/>
                <a:gd name="T39" fmla="*/ 64 h 988"/>
                <a:gd name="T40" fmla="*/ 1306 w 1369"/>
                <a:gd name="T41" fmla="*/ 73 h 988"/>
                <a:gd name="T42" fmla="*/ 1306 w 1369"/>
                <a:gd name="T43" fmla="*/ 916 h 988"/>
                <a:gd name="T44" fmla="*/ 1296 w 1369"/>
                <a:gd name="T45" fmla="*/ 925 h 988"/>
                <a:gd name="T46" fmla="*/ 73 w 1369"/>
                <a:gd name="T47" fmla="*/ 925 h 988"/>
                <a:gd name="T48" fmla="*/ 63 w 1369"/>
                <a:gd name="T49" fmla="*/ 916 h 988"/>
                <a:gd name="T50" fmla="*/ 63 w 1369"/>
                <a:gd name="T51" fmla="*/ 776 h 988"/>
                <a:gd name="T52" fmla="*/ 1206 w 1369"/>
                <a:gd name="T53" fmla="*/ 776 h 988"/>
                <a:gd name="T54" fmla="*/ 1238 w 1369"/>
                <a:gd name="T55" fmla="*/ 744 h 988"/>
                <a:gd name="T56" fmla="*/ 1206 w 1369"/>
                <a:gd name="T57" fmla="*/ 713 h 988"/>
                <a:gd name="T58" fmla="*/ 1071 w 1369"/>
                <a:gd name="T59" fmla="*/ 713 h 988"/>
                <a:gd name="T60" fmla="*/ 897 w 1369"/>
                <a:gd name="T61" fmla="*/ 566 h 988"/>
                <a:gd name="T62" fmla="*/ 866 w 1369"/>
                <a:gd name="T63" fmla="*/ 598 h 988"/>
                <a:gd name="T64" fmla="*/ 897 w 1369"/>
                <a:gd name="T65" fmla="*/ 630 h 988"/>
                <a:gd name="T66" fmla="*/ 1006 w 1369"/>
                <a:gd name="T67" fmla="*/ 713 h 988"/>
                <a:gd name="T68" fmla="*/ 880 w 1369"/>
                <a:gd name="T69" fmla="*/ 713 h 988"/>
                <a:gd name="T70" fmla="*/ 700 w 1369"/>
                <a:gd name="T71" fmla="*/ 543 h 988"/>
                <a:gd name="T72" fmla="*/ 636 w 1369"/>
                <a:gd name="T73" fmla="*/ 547 h 988"/>
                <a:gd name="T74" fmla="*/ 682 w 1369"/>
                <a:gd name="T75" fmla="*/ 605 h 988"/>
                <a:gd name="T76" fmla="*/ 816 w 1369"/>
                <a:gd name="T77" fmla="*/ 712 h 988"/>
                <a:gd name="T78" fmla="*/ 548 w 1369"/>
                <a:gd name="T79" fmla="*/ 712 h 988"/>
                <a:gd name="T80" fmla="*/ 682 w 1369"/>
                <a:gd name="T81" fmla="*/ 605 h 988"/>
                <a:gd name="T82" fmla="*/ 682 w 1369"/>
                <a:gd name="T83" fmla="*/ 605 h 988"/>
                <a:gd name="T84" fmla="*/ 682 w 1369"/>
                <a:gd name="T85" fmla="*/ 605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988">
                  <a:moveTo>
                    <a:pt x="636" y="547"/>
                  </a:moveTo>
                  <a:cubicBezTo>
                    <a:pt x="557" y="565"/>
                    <a:pt x="495" y="631"/>
                    <a:pt x="483" y="712"/>
                  </a:cubicBezTo>
                  <a:cubicBezTo>
                    <a:pt x="356" y="712"/>
                    <a:pt x="356" y="712"/>
                    <a:pt x="356" y="712"/>
                  </a:cubicBezTo>
                  <a:cubicBezTo>
                    <a:pt x="369" y="664"/>
                    <a:pt x="413" y="629"/>
                    <a:pt x="465" y="629"/>
                  </a:cubicBezTo>
                  <a:cubicBezTo>
                    <a:pt x="483" y="629"/>
                    <a:pt x="497" y="615"/>
                    <a:pt x="497" y="598"/>
                  </a:cubicBezTo>
                  <a:cubicBezTo>
                    <a:pt x="497" y="580"/>
                    <a:pt x="483" y="566"/>
                    <a:pt x="465" y="566"/>
                  </a:cubicBezTo>
                  <a:cubicBezTo>
                    <a:pt x="378" y="566"/>
                    <a:pt x="305" y="629"/>
                    <a:pt x="291" y="712"/>
                  </a:cubicBezTo>
                  <a:cubicBezTo>
                    <a:pt x="41" y="712"/>
                    <a:pt x="41" y="712"/>
                    <a:pt x="41" y="712"/>
                  </a:cubicBezTo>
                  <a:cubicBezTo>
                    <a:pt x="38" y="712"/>
                    <a:pt x="35" y="711"/>
                    <a:pt x="32" y="711"/>
                  </a:cubicBezTo>
                  <a:cubicBezTo>
                    <a:pt x="14" y="711"/>
                    <a:pt x="0" y="725"/>
                    <a:pt x="0" y="743"/>
                  </a:cubicBezTo>
                  <a:cubicBezTo>
                    <a:pt x="0" y="915"/>
                    <a:pt x="0" y="915"/>
                    <a:pt x="0" y="915"/>
                  </a:cubicBezTo>
                  <a:cubicBezTo>
                    <a:pt x="0" y="955"/>
                    <a:pt x="33" y="988"/>
                    <a:pt x="73" y="988"/>
                  </a:cubicBezTo>
                  <a:cubicBezTo>
                    <a:pt x="1296" y="988"/>
                    <a:pt x="1296" y="988"/>
                    <a:pt x="1296" y="988"/>
                  </a:cubicBezTo>
                  <a:cubicBezTo>
                    <a:pt x="1336" y="988"/>
                    <a:pt x="1369" y="955"/>
                    <a:pt x="1369" y="915"/>
                  </a:cubicBezTo>
                  <a:cubicBezTo>
                    <a:pt x="1369" y="73"/>
                    <a:pt x="1369" y="73"/>
                    <a:pt x="1369" y="73"/>
                  </a:cubicBezTo>
                  <a:cubicBezTo>
                    <a:pt x="1369" y="33"/>
                    <a:pt x="1336" y="0"/>
                    <a:pt x="1296" y="0"/>
                  </a:cubicBezTo>
                  <a:cubicBezTo>
                    <a:pt x="954" y="0"/>
                    <a:pt x="954" y="0"/>
                    <a:pt x="954" y="0"/>
                  </a:cubicBezTo>
                  <a:cubicBezTo>
                    <a:pt x="936" y="0"/>
                    <a:pt x="922" y="15"/>
                    <a:pt x="922" y="32"/>
                  </a:cubicBezTo>
                  <a:cubicBezTo>
                    <a:pt x="922" y="50"/>
                    <a:pt x="936" y="64"/>
                    <a:pt x="954" y="64"/>
                  </a:cubicBezTo>
                  <a:cubicBezTo>
                    <a:pt x="1296" y="64"/>
                    <a:pt x="1296" y="64"/>
                    <a:pt x="1296" y="64"/>
                  </a:cubicBezTo>
                  <a:cubicBezTo>
                    <a:pt x="1301" y="64"/>
                    <a:pt x="1306" y="68"/>
                    <a:pt x="1306" y="73"/>
                  </a:cubicBezTo>
                  <a:cubicBezTo>
                    <a:pt x="1306" y="916"/>
                    <a:pt x="1306" y="916"/>
                    <a:pt x="1306" y="916"/>
                  </a:cubicBezTo>
                  <a:cubicBezTo>
                    <a:pt x="1306" y="921"/>
                    <a:pt x="1301" y="925"/>
                    <a:pt x="1296" y="925"/>
                  </a:cubicBezTo>
                  <a:cubicBezTo>
                    <a:pt x="73" y="925"/>
                    <a:pt x="73" y="925"/>
                    <a:pt x="73" y="925"/>
                  </a:cubicBezTo>
                  <a:cubicBezTo>
                    <a:pt x="68" y="925"/>
                    <a:pt x="63" y="921"/>
                    <a:pt x="63" y="916"/>
                  </a:cubicBezTo>
                  <a:cubicBezTo>
                    <a:pt x="63" y="776"/>
                    <a:pt x="63" y="776"/>
                    <a:pt x="63" y="776"/>
                  </a:cubicBezTo>
                  <a:cubicBezTo>
                    <a:pt x="1206" y="776"/>
                    <a:pt x="1206" y="776"/>
                    <a:pt x="1206" y="776"/>
                  </a:cubicBezTo>
                  <a:cubicBezTo>
                    <a:pt x="1224" y="776"/>
                    <a:pt x="1238" y="762"/>
                    <a:pt x="1238" y="744"/>
                  </a:cubicBezTo>
                  <a:cubicBezTo>
                    <a:pt x="1238" y="727"/>
                    <a:pt x="1224" y="713"/>
                    <a:pt x="1206" y="713"/>
                  </a:cubicBezTo>
                  <a:cubicBezTo>
                    <a:pt x="1071" y="713"/>
                    <a:pt x="1071" y="713"/>
                    <a:pt x="1071" y="713"/>
                  </a:cubicBezTo>
                  <a:cubicBezTo>
                    <a:pt x="1057" y="630"/>
                    <a:pt x="984" y="566"/>
                    <a:pt x="897" y="566"/>
                  </a:cubicBezTo>
                  <a:cubicBezTo>
                    <a:pt x="880" y="566"/>
                    <a:pt x="866" y="580"/>
                    <a:pt x="866" y="598"/>
                  </a:cubicBezTo>
                  <a:cubicBezTo>
                    <a:pt x="866" y="616"/>
                    <a:pt x="880" y="630"/>
                    <a:pt x="897" y="630"/>
                  </a:cubicBezTo>
                  <a:cubicBezTo>
                    <a:pt x="949" y="630"/>
                    <a:pt x="993" y="665"/>
                    <a:pt x="1006" y="713"/>
                  </a:cubicBezTo>
                  <a:cubicBezTo>
                    <a:pt x="880" y="713"/>
                    <a:pt x="880" y="713"/>
                    <a:pt x="880" y="713"/>
                  </a:cubicBezTo>
                  <a:cubicBezTo>
                    <a:pt x="867" y="622"/>
                    <a:pt x="792" y="551"/>
                    <a:pt x="700" y="543"/>
                  </a:cubicBezTo>
                  <a:cubicBezTo>
                    <a:pt x="661" y="540"/>
                    <a:pt x="636" y="547"/>
                    <a:pt x="636" y="547"/>
                  </a:cubicBezTo>
                  <a:close/>
                  <a:moveTo>
                    <a:pt x="682" y="605"/>
                  </a:moveTo>
                  <a:cubicBezTo>
                    <a:pt x="747" y="605"/>
                    <a:pt x="802" y="651"/>
                    <a:pt x="816" y="712"/>
                  </a:cubicBezTo>
                  <a:cubicBezTo>
                    <a:pt x="548" y="712"/>
                    <a:pt x="548" y="712"/>
                    <a:pt x="548" y="712"/>
                  </a:cubicBezTo>
                  <a:cubicBezTo>
                    <a:pt x="561" y="651"/>
                    <a:pt x="616" y="605"/>
                    <a:pt x="682" y="605"/>
                  </a:cubicBezTo>
                  <a:close/>
                  <a:moveTo>
                    <a:pt x="682" y="605"/>
                  </a:moveTo>
                  <a:cubicBezTo>
                    <a:pt x="682" y="605"/>
                    <a:pt x="682" y="605"/>
                    <a:pt x="682" y="605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Freeform 516"/>
            <p:cNvSpPr>
              <a:spLocks noEditPoints="1"/>
            </p:cNvSpPr>
            <p:nvPr/>
          </p:nvSpPr>
          <p:spPr bwMode="auto">
            <a:xfrm>
              <a:off x="11088688" y="3717925"/>
              <a:ext cx="1963738" cy="2852738"/>
            </a:xfrm>
            <a:custGeom>
              <a:avLst/>
              <a:gdLst>
                <a:gd name="T0" fmla="*/ 448 w 448"/>
                <a:gd name="T1" fmla="*/ 32 h 657"/>
                <a:gd name="T2" fmla="*/ 416 w 448"/>
                <a:gd name="T3" fmla="*/ 0 h 657"/>
                <a:gd name="T4" fmla="*/ 73 w 448"/>
                <a:gd name="T5" fmla="*/ 0 h 657"/>
                <a:gd name="T6" fmla="*/ 0 w 448"/>
                <a:gd name="T7" fmla="*/ 73 h 657"/>
                <a:gd name="T8" fmla="*/ 0 w 448"/>
                <a:gd name="T9" fmla="*/ 626 h 657"/>
                <a:gd name="T10" fmla="*/ 32 w 448"/>
                <a:gd name="T11" fmla="*/ 657 h 657"/>
                <a:gd name="T12" fmla="*/ 63 w 448"/>
                <a:gd name="T13" fmla="*/ 626 h 657"/>
                <a:gd name="T14" fmla="*/ 63 w 448"/>
                <a:gd name="T15" fmla="*/ 73 h 657"/>
                <a:gd name="T16" fmla="*/ 73 w 448"/>
                <a:gd name="T17" fmla="*/ 64 h 657"/>
                <a:gd name="T18" fmla="*/ 416 w 448"/>
                <a:gd name="T19" fmla="*/ 64 h 657"/>
                <a:gd name="T20" fmla="*/ 448 w 448"/>
                <a:gd name="T21" fmla="*/ 32 h 657"/>
                <a:gd name="T22" fmla="*/ 448 w 448"/>
                <a:gd name="T23" fmla="*/ 32 h 657"/>
                <a:gd name="T24" fmla="*/ 448 w 448"/>
                <a:gd name="T25" fmla="*/ 32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8" h="657">
                  <a:moveTo>
                    <a:pt x="448" y="32"/>
                  </a:moveTo>
                  <a:cubicBezTo>
                    <a:pt x="448" y="15"/>
                    <a:pt x="434" y="0"/>
                    <a:pt x="416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0" y="643"/>
                    <a:pt x="14" y="657"/>
                    <a:pt x="32" y="657"/>
                  </a:cubicBezTo>
                  <a:cubicBezTo>
                    <a:pt x="49" y="657"/>
                    <a:pt x="63" y="643"/>
                    <a:pt x="63" y="62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68"/>
                    <a:pt x="68" y="64"/>
                    <a:pt x="73" y="64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34" y="64"/>
                    <a:pt x="448" y="50"/>
                    <a:pt x="448" y="32"/>
                  </a:cubicBezTo>
                  <a:close/>
                  <a:moveTo>
                    <a:pt x="448" y="32"/>
                  </a:moveTo>
                  <a:cubicBezTo>
                    <a:pt x="448" y="32"/>
                    <a:pt x="448" y="32"/>
                    <a:pt x="448" y="32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6" name="Freeform 517"/>
            <p:cNvSpPr>
              <a:spLocks noEditPoints="1"/>
            </p:cNvSpPr>
            <p:nvPr/>
          </p:nvSpPr>
          <p:spPr bwMode="auto">
            <a:xfrm>
              <a:off x="12938125" y="2241550"/>
              <a:ext cx="2249488" cy="3711575"/>
            </a:xfrm>
            <a:custGeom>
              <a:avLst/>
              <a:gdLst>
                <a:gd name="T0" fmla="*/ 380 w 513"/>
                <a:gd name="T1" fmla="*/ 854 h 855"/>
                <a:gd name="T2" fmla="*/ 412 w 513"/>
                <a:gd name="T3" fmla="*/ 823 h 855"/>
                <a:gd name="T4" fmla="*/ 412 w 513"/>
                <a:gd name="T5" fmla="*/ 762 h 855"/>
                <a:gd name="T6" fmla="*/ 482 w 513"/>
                <a:gd name="T7" fmla="*/ 762 h 855"/>
                <a:gd name="T8" fmla="*/ 513 w 513"/>
                <a:gd name="T9" fmla="*/ 730 h 855"/>
                <a:gd name="T10" fmla="*/ 513 w 513"/>
                <a:gd name="T11" fmla="*/ 667 h 855"/>
                <a:gd name="T12" fmla="*/ 496 w 513"/>
                <a:gd name="T13" fmla="*/ 606 h 855"/>
                <a:gd name="T14" fmla="*/ 447 w 513"/>
                <a:gd name="T15" fmla="*/ 529 h 855"/>
                <a:gd name="T16" fmla="*/ 440 w 513"/>
                <a:gd name="T17" fmla="*/ 504 h 855"/>
                <a:gd name="T18" fmla="*/ 440 w 513"/>
                <a:gd name="T19" fmla="*/ 251 h 855"/>
                <a:gd name="T20" fmla="*/ 401 w 513"/>
                <a:gd name="T21" fmla="*/ 147 h 855"/>
                <a:gd name="T22" fmla="*/ 284 w 513"/>
                <a:gd name="T23" fmla="*/ 11 h 855"/>
                <a:gd name="T24" fmla="*/ 260 w 513"/>
                <a:gd name="T25" fmla="*/ 0 h 855"/>
                <a:gd name="T26" fmla="*/ 236 w 513"/>
                <a:gd name="T27" fmla="*/ 11 h 855"/>
                <a:gd name="T28" fmla="*/ 120 w 513"/>
                <a:gd name="T29" fmla="*/ 147 h 855"/>
                <a:gd name="T30" fmla="*/ 81 w 513"/>
                <a:gd name="T31" fmla="*/ 251 h 855"/>
                <a:gd name="T32" fmla="*/ 81 w 513"/>
                <a:gd name="T33" fmla="*/ 502 h 855"/>
                <a:gd name="T34" fmla="*/ 73 w 513"/>
                <a:gd name="T35" fmla="*/ 529 h 855"/>
                <a:gd name="T36" fmla="*/ 21 w 513"/>
                <a:gd name="T37" fmla="*/ 604 h 855"/>
                <a:gd name="T38" fmla="*/ 0 w 513"/>
                <a:gd name="T39" fmla="*/ 669 h 855"/>
                <a:gd name="T40" fmla="*/ 0 w 513"/>
                <a:gd name="T41" fmla="*/ 730 h 855"/>
                <a:gd name="T42" fmla="*/ 32 w 513"/>
                <a:gd name="T43" fmla="*/ 762 h 855"/>
                <a:gd name="T44" fmla="*/ 90 w 513"/>
                <a:gd name="T45" fmla="*/ 762 h 855"/>
                <a:gd name="T46" fmla="*/ 90 w 513"/>
                <a:gd name="T47" fmla="*/ 823 h 855"/>
                <a:gd name="T48" fmla="*/ 121 w 513"/>
                <a:gd name="T49" fmla="*/ 855 h 855"/>
                <a:gd name="T50" fmla="*/ 153 w 513"/>
                <a:gd name="T51" fmla="*/ 823 h 855"/>
                <a:gd name="T52" fmla="*/ 153 w 513"/>
                <a:gd name="T53" fmla="*/ 762 h 855"/>
                <a:gd name="T54" fmla="*/ 153 w 513"/>
                <a:gd name="T55" fmla="*/ 762 h 855"/>
                <a:gd name="T56" fmla="*/ 185 w 513"/>
                <a:gd name="T57" fmla="*/ 730 h 855"/>
                <a:gd name="T58" fmla="*/ 153 w 513"/>
                <a:gd name="T59" fmla="*/ 698 h 855"/>
                <a:gd name="T60" fmla="*/ 64 w 513"/>
                <a:gd name="T61" fmla="*/ 698 h 855"/>
                <a:gd name="T62" fmla="*/ 64 w 513"/>
                <a:gd name="T63" fmla="*/ 669 h 855"/>
                <a:gd name="T64" fmla="*/ 73 w 513"/>
                <a:gd name="T65" fmla="*/ 640 h 855"/>
                <a:gd name="T66" fmla="*/ 125 w 513"/>
                <a:gd name="T67" fmla="*/ 565 h 855"/>
                <a:gd name="T68" fmla="*/ 144 w 513"/>
                <a:gd name="T69" fmla="*/ 502 h 855"/>
                <a:gd name="T70" fmla="*/ 144 w 513"/>
                <a:gd name="T71" fmla="*/ 251 h 855"/>
                <a:gd name="T72" fmla="*/ 167 w 513"/>
                <a:gd name="T73" fmla="*/ 188 h 855"/>
                <a:gd name="T74" fmla="*/ 260 w 513"/>
                <a:gd name="T75" fmla="*/ 80 h 855"/>
                <a:gd name="T76" fmla="*/ 353 w 513"/>
                <a:gd name="T77" fmla="*/ 188 h 855"/>
                <a:gd name="T78" fmla="*/ 376 w 513"/>
                <a:gd name="T79" fmla="*/ 251 h 855"/>
                <a:gd name="T80" fmla="*/ 376 w 513"/>
                <a:gd name="T81" fmla="*/ 504 h 855"/>
                <a:gd name="T82" fmla="*/ 393 w 513"/>
                <a:gd name="T83" fmla="*/ 563 h 855"/>
                <a:gd name="T84" fmla="*/ 442 w 513"/>
                <a:gd name="T85" fmla="*/ 640 h 855"/>
                <a:gd name="T86" fmla="*/ 450 w 513"/>
                <a:gd name="T87" fmla="*/ 667 h 855"/>
                <a:gd name="T88" fmla="*/ 450 w 513"/>
                <a:gd name="T89" fmla="*/ 698 h 855"/>
                <a:gd name="T90" fmla="*/ 365 w 513"/>
                <a:gd name="T91" fmla="*/ 698 h 855"/>
                <a:gd name="T92" fmla="*/ 333 w 513"/>
                <a:gd name="T93" fmla="*/ 730 h 855"/>
                <a:gd name="T94" fmla="*/ 349 w 513"/>
                <a:gd name="T95" fmla="*/ 756 h 855"/>
                <a:gd name="T96" fmla="*/ 349 w 513"/>
                <a:gd name="T97" fmla="*/ 823 h 855"/>
                <a:gd name="T98" fmla="*/ 380 w 513"/>
                <a:gd name="T99" fmla="*/ 854 h 855"/>
                <a:gd name="T100" fmla="*/ 380 w 513"/>
                <a:gd name="T101" fmla="*/ 854 h 855"/>
                <a:gd name="T102" fmla="*/ 380 w 513"/>
                <a:gd name="T103" fmla="*/ 854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3" h="855">
                  <a:moveTo>
                    <a:pt x="380" y="854"/>
                  </a:moveTo>
                  <a:cubicBezTo>
                    <a:pt x="398" y="854"/>
                    <a:pt x="412" y="840"/>
                    <a:pt x="412" y="823"/>
                  </a:cubicBezTo>
                  <a:cubicBezTo>
                    <a:pt x="412" y="762"/>
                    <a:pt x="412" y="762"/>
                    <a:pt x="412" y="762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99" y="762"/>
                    <a:pt x="513" y="748"/>
                    <a:pt x="513" y="730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13" y="645"/>
                    <a:pt x="507" y="624"/>
                    <a:pt x="496" y="606"/>
                  </a:cubicBezTo>
                  <a:cubicBezTo>
                    <a:pt x="447" y="529"/>
                    <a:pt x="447" y="529"/>
                    <a:pt x="447" y="529"/>
                  </a:cubicBezTo>
                  <a:cubicBezTo>
                    <a:pt x="442" y="522"/>
                    <a:pt x="440" y="513"/>
                    <a:pt x="440" y="504"/>
                  </a:cubicBezTo>
                  <a:cubicBezTo>
                    <a:pt x="440" y="251"/>
                    <a:pt x="440" y="251"/>
                    <a:pt x="440" y="251"/>
                  </a:cubicBezTo>
                  <a:cubicBezTo>
                    <a:pt x="440" y="213"/>
                    <a:pt x="426" y="176"/>
                    <a:pt x="401" y="147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78" y="4"/>
                    <a:pt x="269" y="0"/>
                    <a:pt x="260" y="0"/>
                  </a:cubicBezTo>
                  <a:cubicBezTo>
                    <a:pt x="250" y="0"/>
                    <a:pt x="242" y="4"/>
                    <a:pt x="236" y="1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95" y="176"/>
                    <a:pt x="81" y="213"/>
                    <a:pt x="81" y="251"/>
                  </a:cubicBezTo>
                  <a:cubicBezTo>
                    <a:pt x="81" y="502"/>
                    <a:pt x="81" y="502"/>
                    <a:pt x="81" y="502"/>
                  </a:cubicBezTo>
                  <a:cubicBezTo>
                    <a:pt x="81" y="512"/>
                    <a:pt x="78" y="521"/>
                    <a:pt x="73" y="529"/>
                  </a:cubicBezTo>
                  <a:cubicBezTo>
                    <a:pt x="21" y="604"/>
                    <a:pt x="21" y="604"/>
                    <a:pt x="21" y="604"/>
                  </a:cubicBezTo>
                  <a:cubicBezTo>
                    <a:pt x="7" y="623"/>
                    <a:pt x="0" y="645"/>
                    <a:pt x="0" y="669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0" y="748"/>
                    <a:pt x="14" y="762"/>
                    <a:pt x="32" y="762"/>
                  </a:cubicBezTo>
                  <a:cubicBezTo>
                    <a:pt x="90" y="762"/>
                    <a:pt x="90" y="762"/>
                    <a:pt x="90" y="762"/>
                  </a:cubicBezTo>
                  <a:cubicBezTo>
                    <a:pt x="90" y="823"/>
                    <a:pt x="90" y="823"/>
                    <a:pt x="90" y="823"/>
                  </a:cubicBezTo>
                  <a:cubicBezTo>
                    <a:pt x="90" y="841"/>
                    <a:pt x="104" y="855"/>
                    <a:pt x="121" y="855"/>
                  </a:cubicBezTo>
                  <a:cubicBezTo>
                    <a:pt x="139" y="855"/>
                    <a:pt x="153" y="841"/>
                    <a:pt x="153" y="823"/>
                  </a:cubicBezTo>
                  <a:cubicBezTo>
                    <a:pt x="153" y="762"/>
                    <a:pt x="153" y="762"/>
                    <a:pt x="153" y="762"/>
                  </a:cubicBezTo>
                  <a:cubicBezTo>
                    <a:pt x="153" y="762"/>
                    <a:pt x="153" y="762"/>
                    <a:pt x="153" y="762"/>
                  </a:cubicBezTo>
                  <a:cubicBezTo>
                    <a:pt x="171" y="762"/>
                    <a:pt x="185" y="748"/>
                    <a:pt x="185" y="730"/>
                  </a:cubicBezTo>
                  <a:cubicBezTo>
                    <a:pt x="185" y="712"/>
                    <a:pt x="171" y="698"/>
                    <a:pt x="153" y="698"/>
                  </a:cubicBezTo>
                  <a:cubicBezTo>
                    <a:pt x="64" y="698"/>
                    <a:pt x="64" y="698"/>
                    <a:pt x="64" y="698"/>
                  </a:cubicBezTo>
                  <a:cubicBezTo>
                    <a:pt x="64" y="669"/>
                    <a:pt x="64" y="669"/>
                    <a:pt x="64" y="669"/>
                  </a:cubicBezTo>
                  <a:cubicBezTo>
                    <a:pt x="64" y="659"/>
                    <a:pt x="67" y="649"/>
                    <a:pt x="73" y="640"/>
                  </a:cubicBezTo>
                  <a:cubicBezTo>
                    <a:pt x="125" y="565"/>
                    <a:pt x="125" y="565"/>
                    <a:pt x="125" y="565"/>
                  </a:cubicBezTo>
                  <a:cubicBezTo>
                    <a:pt x="138" y="546"/>
                    <a:pt x="144" y="525"/>
                    <a:pt x="144" y="502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44" y="228"/>
                    <a:pt x="153" y="205"/>
                    <a:pt x="167" y="18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353" y="188"/>
                    <a:pt x="353" y="188"/>
                    <a:pt x="353" y="188"/>
                  </a:cubicBezTo>
                  <a:cubicBezTo>
                    <a:pt x="368" y="205"/>
                    <a:pt x="376" y="228"/>
                    <a:pt x="376" y="251"/>
                  </a:cubicBezTo>
                  <a:cubicBezTo>
                    <a:pt x="376" y="504"/>
                    <a:pt x="376" y="504"/>
                    <a:pt x="376" y="504"/>
                  </a:cubicBezTo>
                  <a:cubicBezTo>
                    <a:pt x="376" y="525"/>
                    <a:pt x="382" y="545"/>
                    <a:pt x="393" y="563"/>
                  </a:cubicBezTo>
                  <a:cubicBezTo>
                    <a:pt x="442" y="640"/>
                    <a:pt x="442" y="640"/>
                    <a:pt x="442" y="640"/>
                  </a:cubicBezTo>
                  <a:cubicBezTo>
                    <a:pt x="447" y="648"/>
                    <a:pt x="450" y="657"/>
                    <a:pt x="450" y="667"/>
                  </a:cubicBezTo>
                  <a:cubicBezTo>
                    <a:pt x="450" y="698"/>
                    <a:pt x="450" y="698"/>
                    <a:pt x="450" y="698"/>
                  </a:cubicBezTo>
                  <a:cubicBezTo>
                    <a:pt x="365" y="698"/>
                    <a:pt x="365" y="698"/>
                    <a:pt x="365" y="698"/>
                  </a:cubicBezTo>
                  <a:cubicBezTo>
                    <a:pt x="347" y="698"/>
                    <a:pt x="333" y="712"/>
                    <a:pt x="333" y="730"/>
                  </a:cubicBezTo>
                  <a:cubicBezTo>
                    <a:pt x="333" y="741"/>
                    <a:pt x="339" y="751"/>
                    <a:pt x="349" y="756"/>
                  </a:cubicBezTo>
                  <a:cubicBezTo>
                    <a:pt x="349" y="823"/>
                    <a:pt x="349" y="823"/>
                    <a:pt x="349" y="823"/>
                  </a:cubicBezTo>
                  <a:cubicBezTo>
                    <a:pt x="349" y="840"/>
                    <a:pt x="363" y="854"/>
                    <a:pt x="380" y="854"/>
                  </a:cubicBezTo>
                  <a:close/>
                  <a:moveTo>
                    <a:pt x="380" y="854"/>
                  </a:moveTo>
                  <a:cubicBezTo>
                    <a:pt x="380" y="854"/>
                    <a:pt x="380" y="854"/>
                    <a:pt x="380" y="85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Freeform 518"/>
            <p:cNvSpPr>
              <a:spLocks noEditPoints="1"/>
            </p:cNvSpPr>
            <p:nvPr/>
          </p:nvSpPr>
          <p:spPr bwMode="auto">
            <a:xfrm>
              <a:off x="13925550" y="5372100"/>
              <a:ext cx="276225" cy="876300"/>
            </a:xfrm>
            <a:custGeom>
              <a:avLst/>
              <a:gdLst>
                <a:gd name="T0" fmla="*/ 0 w 63"/>
                <a:gd name="T1" fmla="*/ 31 h 202"/>
                <a:gd name="T2" fmla="*/ 0 w 63"/>
                <a:gd name="T3" fmla="*/ 168 h 202"/>
                <a:gd name="T4" fmla="*/ 29 w 63"/>
                <a:gd name="T5" fmla="*/ 201 h 202"/>
                <a:gd name="T6" fmla="*/ 63 w 63"/>
                <a:gd name="T7" fmla="*/ 169 h 202"/>
                <a:gd name="T8" fmla="*/ 63 w 63"/>
                <a:gd name="T9" fmla="*/ 31 h 202"/>
                <a:gd name="T10" fmla="*/ 31 w 63"/>
                <a:gd name="T11" fmla="*/ 0 h 202"/>
                <a:gd name="T12" fmla="*/ 0 w 63"/>
                <a:gd name="T13" fmla="*/ 31 h 202"/>
                <a:gd name="T14" fmla="*/ 0 w 63"/>
                <a:gd name="T15" fmla="*/ 31 h 202"/>
                <a:gd name="T16" fmla="*/ 0 w 63"/>
                <a:gd name="T17" fmla="*/ 3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202">
                  <a:moveTo>
                    <a:pt x="0" y="31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85"/>
                    <a:pt x="13" y="200"/>
                    <a:pt x="29" y="201"/>
                  </a:cubicBezTo>
                  <a:cubicBezTo>
                    <a:pt x="48" y="202"/>
                    <a:pt x="63" y="187"/>
                    <a:pt x="63" y="169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14"/>
                    <a:pt x="49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8" name="Group 87"/>
          <p:cNvGrpSpPr>
            <a:grpSpLocks noChangeAspect="1"/>
          </p:cNvGrpSpPr>
          <p:nvPr/>
        </p:nvGrpSpPr>
        <p:grpSpPr>
          <a:xfrm>
            <a:off x="7742851" y="2582718"/>
            <a:ext cx="336624" cy="426720"/>
            <a:chOff x="11022013" y="2263775"/>
            <a:chExt cx="5599113" cy="7097712"/>
          </a:xfrm>
        </p:grpSpPr>
        <p:sp>
          <p:nvSpPr>
            <p:cNvPr id="89" name="Freeform: Shape 88"/>
            <p:cNvSpPr/>
            <p:nvPr/>
          </p:nvSpPr>
          <p:spPr>
            <a:xfrm>
              <a:off x="12787745" y="3560618"/>
              <a:ext cx="2147455" cy="3186546"/>
            </a:xfrm>
            <a:custGeom>
              <a:avLst/>
              <a:gdLst>
                <a:gd name="connsiteX0" fmla="*/ 0 w 2147455"/>
                <a:gd name="connsiteY0" fmla="*/ 1648691 h 3186546"/>
                <a:gd name="connsiteX1" fmla="*/ 27710 w 2147455"/>
                <a:gd name="connsiteY1" fmla="*/ 1482437 h 3186546"/>
                <a:gd name="connsiteX2" fmla="*/ 1191491 w 2147455"/>
                <a:gd name="connsiteY2" fmla="*/ 0 h 3186546"/>
                <a:gd name="connsiteX3" fmla="*/ 1080655 w 2147455"/>
                <a:gd name="connsiteY3" fmla="*/ 1233055 h 3186546"/>
                <a:gd name="connsiteX4" fmla="*/ 2022764 w 2147455"/>
                <a:gd name="connsiteY4" fmla="*/ 1233055 h 3186546"/>
                <a:gd name="connsiteX5" fmla="*/ 2147455 w 2147455"/>
                <a:gd name="connsiteY5" fmla="*/ 1385455 h 3186546"/>
                <a:gd name="connsiteX6" fmla="*/ 803564 w 2147455"/>
                <a:gd name="connsiteY6" fmla="*/ 3186546 h 3186546"/>
                <a:gd name="connsiteX7" fmla="*/ 900546 w 2147455"/>
                <a:gd name="connsiteY7" fmla="*/ 1745673 h 3186546"/>
                <a:gd name="connsiteX8" fmla="*/ 872837 w 2147455"/>
                <a:gd name="connsiteY8" fmla="*/ 1676400 h 3186546"/>
                <a:gd name="connsiteX9" fmla="*/ 0 w 2147455"/>
                <a:gd name="connsiteY9" fmla="*/ 1648691 h 318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7455" h="3186546">
                  <a:moveTo>
                    <a:pt x="0" y="1648691"/>
                  </a:moveTo>
                  <a:lnTo>
                    <a:pt x="27710" y="1482437"/>
                  </a:lnTo>
                  <a:lnTo>
                    <a:pt x="1191491" y="0"/>
                  </a:lnTo>
                  <a:lnTo>
                    <a:pt x="1080655" y="1233055"/>
                  </a:lnTo>
                  <a:lnTo>
                    <a:pt x="2022764" y="1233055"/>
                  </a:lnTo>
                  <a:lnTo>
                    <a:pt x="2147455" y="1385455"/>
                  </a:lnTo>
                  <a:lnTo>
                    <a:pt x="803564" y="3186546"/>
                  </a:lnTo>
                  <a:lnTo>
                    <a:pt x="900546" y="1745673"/>
                  </a:lnTo>
                  <a:lnTo>
                    <a:pt x="872837" y="1676400"/>
                  </a:lnTo>
                  <a:lnTo>
                    <a:pt x="0" y="1648691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0" name="Freeform 565"/>
            <p:cNvSpPr>
              <a:spLocks noEditPoints="1"/>
            </p:cNvSpPr>
            <p:nvPr/>
          </p:nvSpPr>
          <p:spPr bwMode="auto">
            <a:xfrm>
              <a:off x="11022013" y="2263775"/>
              <a:ext cx="5599113" cy="7097712"/>
            </a:xfrm>
            <a:custGeom>
              <a:avLst/>
              <a:gdLst>
                <a:gd name="T0" fmla="*/ 638 w 1277"/>
                <a:gd name="T1" fmla="*/ 0 h 1635"/>
                <a:gd name="T2" fmla="*/ 0 w 1277"/>
                <a:gd name="T3" fmla="*/ 638 h 1635"/>
                <a:gd name="T4" fmla="*/ 129 w 1277"/>
                <a:gd name="T5" fmla="*/ 1023 h 1635"/>
                <a:gd name="T6" fmla="*/ 410 w 1277"/>
                <a:gd name="T7" fmla="*/ 1234 h 1635"/>
                <a:gd name="T8" fmla="*/ 410 w 1277"/>
                <a:gd name="T9" fmla="*/ 1406 h 1635"/>
                <a:gd name="T10" fmla="*/ 514 w 1277"/>
                <a:gd name="T11" fmla="*/ 1531 h 1635"/>
                <a:gd name="T12" fmla="*/ 638 w 1277"/>
                <a:gd name="T13" fmla="*/ 1635 h 1635"/>
                <a:gd name="T14" fmla="*/ 763 w 1277"/>
                <a:gd name="T15" fmla="*/ 1531 h 1635"/>
                <a:gd name="T16" fmla="*/ 867 w 1277"/>
                <a:gd name="T17" fmla="*/ 1406 h 1635"/>
                <a:gd name="T18" fmla="*/ 867 w 1277"/>
                <a:gd name="T19" fmla="*/ 1235 h 1635"/>
                <a:gd name="T20" fmla="*/ 1148 w 1277"/>
                <a:gd name="T21" fmla="*/ 1023 h 1635"/>
                <a:gd name="T22" fmla="*/ 1277 w 1277"/>
                <a:gd name="T23" fmla="*/ 638 h 1635"/>
                <a:gd name="T24" fmla="*/ 638 w 1277"/>
                <a:gd name="T25" fmla="*/ 0 h 1635"/>
                <a:gd name="T26" fmla="*/ 638 w 1277"/>
                <a:gd name="T27" fmla="*/ 1587 h 1635"/>
                <a:gd name="T28" fmla="*/ 564 w 1277"/>
                <a:gd name="T29" fmla="*/ 1533 h 1635"/>
                <a:gd name="T30" fmla="*/ 713 w 1277"/>
                <a:gd name="T31" fmla="*/ 1533 h 1635"/>
                <a:gd name="T32" fmla="*/ 638 w 1277"/>
                <a:gd name="T33" fmla="*/ 1587 h 1635"/>
                <a:gd name="T34" fmla="*/ 741 w 1277"/>
                <a:gd name="T35" fmla="*/ 1485 h 1635"/>
                <a:gd name="T36" fmla="*/ 536 w 1277"/>
                <a:gd name="T37" fmla="*/ 1485 h 1635"/>
                <a:gd name="T38" fmla="*/ 458 w 1277"/>
                <a:gd name="T39" fmla="*/ 1406 h 1635"/>
                <a:gd name="T40" fmla="*/ 458 w 1277"/>
                <a:gd name="T41" fmla="*/ 1354 h 1635"/>
                <a:gd name="T42" fmla="*/ 664 w 1277"/>
                <a:gd name="T43" fmla="*/ 1354 h 1635"/>
                <a:gd name="T44" fmla="*/ 688 w 1277"/>
                <a:gd name="T45" fmla="*/ 1330 h 1635"/>
                <a:gd name="T46" fmla="*/ 664 w 1277"/>
                <a:gd name="T47" fmla="*/ 1306 h 1635"/>
                <a:gd name="T48" fmla="*/ 458 w 1277"/>
                <a:gd name="T49" fmla="*/ 1306 h 1635"/>
                <a:gd name="T50" fmla="*/ 458 w 1277"/>
                <a:gd name="T51" fmla="*/ 1251 h 1635"/>
                <a:gd name="T52" fmla="*/ 814 w 1277"/>
                <a:gd name="T53" fmla="*/ 1251 h 1635"/>
                <a:gd name="T54" fmla="*/ 814 w 1277"/>
                <a:gd name="T55" fmla="*/ 1251 h 1635"/>
                <a:gd name="T56" fmla="*/ 815 w 1277"/>
                <a:gd name="T57" fmla="*/ 1251 h 1635"/>
                <a:gd name="T58" fmla="*/ 819 w 1277"/>
                <a:gd name="T59" fmla="*/ 1251 h 1635"/>
                <a:gd name="T60" fmla="*/ 819 w 1277"/>
                <a:gd name="T61" fmla="*/ 1306 h 1635"/>
                <a:gd name="T62" fmla="*/ 766 w 1277"/>
                <a:gd name="T63" fmla="*/ 1306 h 1635"/>
                <a:gd name="T64" fmla="*/ 742 w 1277"/>
                <a:gd name="T65" fmla="*/ 1330 h 1635"/>
                <a:gd name="T66" fmla="*/ 766 w 1277"/>
                <a:gd name="T67" fmla="*/ 1354 h 1635"/>
                <a:gd name="T68" fmla="*/ 819 w 1277"/>
                <a:gd name="T69" fmla="*/ 1354 h 1635"/>
                <a:gd name="T70" fmla="*/ 819 w 1277"/>
                <a:gd name="T71" fmla="*/ 1406 h 1635"/>
                <a:gd name="T72" fmla="*/ 741 w 1277"/>
                <a:gd name="T73" fmla="*/ 1485 h 1635"/>
                <a:gd name="T74" fmla="*/ 1110 w 1277"/>
                <a:gd name="T75" fmla="*/ 994 h 1635"/>
                <a:gd name="T76" fmla="*/ 811 w 1277"/>
                <a:gd name="T77" fmla="*/ 1203 h 1635"/>
                <a:gd name="T78" fmla="*/ 466 w 1277"/>
                <a:gd name="T79" fmla="*/ 1203 h 1635"/>
                <a:gd name="T80" fmla="*/ 167 w 1277"/>
                <a:gd name="T81" fmla="*/ 994 h 1635"/>
                <a:gd name="T82" fmla="*/ 48 w 1277"/>
                <a:gd name="T83" fmla="*/ 638 h 1635"/>
                <a:gd name="T84" fmla="*/ 638 w 1277"/>
                <a:gd name="T85" fmla="*/ 48 h 1635"/>
                <a:gd name="T86" fmla="*/ 1229 w 1277"/>
                <a:gd name="T87" fmla="*/ 638 h 1635"/>
                <a:gd name="T88" fmla="*/ 1110 w 1277"/>
                <a:gd name="T89" fmla="*/ 994 h 1635"/>
                <a:gd name="T90" fmla="*/ 1110 w 1277"/>
                <a:gd name="T91" fmla="*/ 994 h 1635"/>
                <a:gd name="T92" fmla="*/ 1110 w 1277"/>
                <a:gd name="T93" fmla="*/ 994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7" h="1635">
                  <a:moveTo>
                    <a:pt x="638" y="0"/>
                  </a:moveTo>
                  <a:cubicBezTo>
                    <a:pt x="286" y="0"/>
                    <a:pt x="0" y="286"/>
                    <a:pt x="0" y="638"/>
                  </a:cubicBezTo>
                  <a:cubicBezTo>
                    <a:pt x="0" y="779"/>
                    <a:pt x="45" y="912"/>
                    <a:pt x="129" y="1023"/>
                  </a:cubicBezTo>
                  <a:cubicBezTo>
                    <a:pt x="201" y="1118"/>
                    <a:pt x="299" y="1192"/>
                    <a:pt x="410" y="1234"/>
                  </a:cubicBezTo>
                  <a:cubicBezTo>
                    <a:pt x="410" y="1406"/>
                    <a:pt x="410" y="1406"/>
                    <a:pt x="410" y="1406"/>
                  </a:cubicBezTo>
                  <a:cubicBezTo>
                    <a:pt x="410" y="1469"/>
                    <a:pt x="455" y="1520"/>
                    <a:pt x="514" y="1531"/>
                  </a:cubicBezTo>
                  <a:cubicBezTo>
                    <a:pt x="524" y="1590"/>
                    <a:pt x="576" y="1635"/>
                    <a:pt x="638" y="1635"/>
                  </a:cubicBezTo>
                  <a:cubicBezTo>
                    <a:pt x="701" y="1635"/>
                    <a:pt x="752" y="1590"/>
                    <a:pt x="763" y="1531"/>
                  </a:cubicBezTo>
                  <a:cubicBezTo>
                    <a:pt x="822" y="1520"/>
                    <a:pt x="867" y="1469"/>
                    <a:pt x="867" y="1406"/>
                  </a:cubicBezTo>
                  <a:cubicBezTo>
                    <a:pt x="867" y="1235"/>
                    <a:pt x="867" y="1235"/>
                    <a:pt x="867" y="1235"/>
                  </a:cubicBezTo>
                  <a:cubicBezTo>
                    <a:pt x="978" y="1192"/>
                    <a:pt x="1076" y="1118"/>
                    <a:pt x="1148" y="1023"/>
                  </a:cubicBezTo>
                  <a:cubicBezTo>
                    <a:pt x="1232" y="912"/>
                    <a:pt x="1277" y="779"/>
                    <a:pt x="1277" y="638"/>
                  </a:cubicBezTo>
                  <a:cubicBezTo>
                    <a:pt x="1277" y="286"/>
                    <a:pt x="990" y="0"/>
                    <a:pt x="638" y="0"/>
                  </a:cubicBezTo>
                  <a:close/>
                  <a:moveTo>
                    <a:pt x="638" y="1587"/>
                  </a:moveTo>
                  <a:cubicBezTo>
                    <a:pt x="604" y="1587"/>
                    <a:pt x="574" y="1564"/>
                    <a:pt x="564" y="1533"/>
                  </a:cubicBezTo>
                  <a:cubicBezTo>
                    <a:pt x="713" y="1533"/>
                    <a:pt x="713" y="1533"/>
                    <a:pt x="713" y="1533"/>
                  </a:cubicBezTo>
                  <a:cubicBezTo>
                    <a:pt x="703" y="1564"/>
                    <a:pt x="673" y="1587"/>
                    <a:pt x="638" y="1587"/>
                  </a:cubicBezTo>
                  <a:close/>
                  <a:moveTo>
                    <a:pt x="741" y="1485"/>
                  </a:moveTo>
                  <a:cubicBezTo>
                    <a:pt x="536" y="1485"/>
                    <a:pt x="536" y="1485"/>
                    <a:pt x="536" y="1485"/>
                  </a:cubicBezTo>
                  <a:cubicBezTo>
                    <a:pt x="493" y="1485"/>
                    <a:pt x="458" y="1450"/>
                    <a:pt x="458" y="1406"/>
                  </a:cubicBezTo>
                  <a:cubicBezTo>
                    <a:pt x="458" y="1354"/>
                    <a:pt x="458" y="1354"/>
                    <a:pt x="458" y="1354"/>
                  </a:cubicBezTo>
                  <a:cubicBezTo>
                    <a:pt x="664" y="1354"/>
                    <a:pt x="664" y="1354"/>
                    <a:pt x="664" y="1354"/>
                  </a:cubicBezTo>
                  <a:cubicBezTo>
                    <a:pt x="677" y="1354"/>
                    <a:pt x="688" y="1343"/>
                    <a:pt x="688" y="1330"/>
                  </a:cubicBezTo>
                  <a:cubicBezTo>
                    <a:pt x="688" y="1316"/>
                    <a:pt x="677" y="1306"/>
                    <a:pt x="664" y="1306"/>
                  </a:cubicBezTo>
                  <a:cubicBezTo>
                    <a:pt x="458" y="1306"/>
                    <a:pt x="458" y="1306"/>
                    <a:pt x="458" y="1306"/>
                  </a:cubicBezTo>
                  <a:cubicBezTo>
                    <a:pt x="458" y="1251"/>
                    <a:pt x="458" y="1251"/>
                    <a:pt x="458" y="1251"/>
                  </a:cubicBezTo>
                  <a:cubicBezTo>
                    <a:pt x="814" y="1251"/>
                    <a:pt x="814" y="1251"/>
                    <a:pt x="814" y="1251"/>
                  </a:cubicBezTo>
                  <a:cubicBezTo>
                    <a:pt x="814" y="1251"/>
                    <a:pt x="814" y="1251"/>
                    <a:pt x="814" y="1251"/>
                  </a:cubicBezTo>
                  <a:cubicBezTo>
                    <a:pt x="815" y="1251"/>
                    <a:pt x="815" y="1251"/>
                    <a:pt x="815" y="1251"/>
                  </a:cubicBezTo>
                  <a:cubicBezTo>
                    <a:pt x="819" y="1251"/>
                    <a:pt x="819" y="1251"/>
                    <a:pt x="819" y="1251"/>
                  </a:cubicBezTo>
                  <a:cubicBezTo>
                    <a:pt x="819" y="1306"/>
                    <a:pt x="819" y="1306"/>
                    <a:pt x="819" y="1306"/>
                  </a:cubicBezTo>
                  <a:cubicBezTo>
                    <a:pt x="766" y="1306"/>
                    <a:pt x="766" y="1306"/>
                    <a:pt x="766" y="1306"/>
                  </a:cubicBezTo>
                  <a:cubicBezTo>
                    <a:pt x="753" y="1306"/>
                    <a:pt x="742" y="1316"/>
                    <a:pt x="742" y="1330"/>
                  </a:cubicBezTo>
                  <a:cubicBezTo>
                    <a:pt x="742" y="1343"/>
                    <a:pt x="753" y="1354"/>
                    <a:pt x="766" y="1354"/>
                  </a:cubicBezTo>
                  <a:cubicBezTo>
                    <a:pt x="819" y="1354"/>
                    <a:pt x="819" y="1354"/>
                    <a:pt x="819" y="1354"/>
                  </a:cubicBezTo>
                  <a:cubicBezTo>
                    <a:pt x="819" y="1406"/>
                    <a:pt x="819" y="1406"/>
                    <a:pt x="819" y="1406"/>
                  </a:cubicBezTo>
                  <a:cubicBezTo>
                    <a:pt x="819" y="1450"/>
                    <a:pt x="784" y="1485"/>
                    <a:pt x="741" y="1485"/>
                  </a:cubicBezTo>
                  <a:close/>
                  <a:moveTo>
                    <a:pt x="1110" y="994"/>
                  </a:moveTo>
                  <a:cubicBezTo>
                    <a:pt x="1035" y="1093"/>
                    <a:pt x="929" y="1167"/>
                    <a:pt x="811" y="1203"/>
                  </a:cubicBezTo>
                  <a:cubicBezTo>
                    <a:pt x="466" y="1203"/>
                    <a:pt x="466" y="1203"/>
                    <a:pt x="466" y="1203"/>
                  </a:cubicBezTo>
                  <a:cubicBezTo>
                    <a:pt x="348" y="1167"/>
                    <a:pt x="242" y="1093"/>
                    <a:pt x="167" y="994"/>
                  </a:cubicBezTo>
                  <a:cubicBezTo>
                    <a:pt x="89" y="891"/>
                    <a:pt x="48" y="768"/>
                    <a:pt x="48" y="638"/>
                  </a:cubicBezTo>
                  <a:cubicBezTo>
                    <a:pt x="48" y="313"/>
                    <a:pt x="313" y="48"/>
                    <a:pt x="638" y="48"/>
                  </a:cubicBezTo>
                  <a:cubicBezTo>
                    <a:pt x="964" y="48"/>
                    <a:pt x="1229" y="313"/>
                    <a:pt x="1229" y="638"/>
                  </a:cubicBezTo>
                  <a:cubicBezTo>
                    <a:pt x="1229" y="768"/>
                    <a:pt x="1188" y="891"/>
                    <a:pt x="1110" y="994"/>
                  </a:cubicBezTo>
                  <a:close/>
                  <a:moveTo>
                    <a:pt x="1110" y="994"/>
                  </a:moveTo>
                  <a:cubicBezTo>
                    <a:pt x="1110" y="994"/>
                    <a:pt x="1110" y="994"/>
                    <a:pt x="1110" y="99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1" name="Freeform 566"/>
            <p:cNvSpPr>
              <a:spLocks noEditPoints="1"/>
            </p:cNvSpPr>
            <p:nvPr/>
          </p:nvSpPr>
          <p:spPr bwMode="auto">
            <a:xfrm>
              <a:off x="14266863" y="2767013"/>
              <a:ext cx="569913" cy="334962"/>
            </a:xfrm>
            <a:custGeom>
              <a:avLst/>
              <a:gdLst>
                <a:gd name="T0" fmla="*/ 20 w 130"/>
                <a:gd name="T1" fmla="*/ 50 h 77"/>
                <a:gd name="T2" fmla="*/ 94 w 130"/>
                <a:gd name="T3" fmla="*/ 75 h 77"/>
                <a:gd name="T4" fmla="*/ 103 w 130"/>
                <a:gd name="T5" fmla="*/ 77 h 77"/>
                <a:gd name="T6" fmla="*/ 125 w 130"/>
                <a:gd name="T7" fmla="*/ 63 h 77"/>
                <a:gd name="T8" fmla="*/ 113 w 130"/>
                <a:gd name="T9" fmla="*/ 31 h 77"/>
                <a:gd name="T10" fmla="*/ 32 w 130"/>
                <a:gd name="T11" fmla="*/ 3 h 77"/>
                <a:gd name="T12" fmla="*/ 3 w 130"/>
                <a:gd name="T13" fmla="*/ 21 h 77"/>
                <a:gd name="T14" fmla="*/ 20 w 130"/>
                <a:gd name="T15" fmla="*/ 50 h 77"/>
                <a:gd name="T16" fmla="*/ 20 w 130"/>
                <a:gd name="T17" fmla="*/ 50 h 77"/>
                <a:gd name="T18" fmla="*/ 20 w 130"/>
                <a:gd name="T19" fmla="*/ 5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77">
                  <a:moveTo>
                    <a:pt x="20" y="50"/>
                  </a:moveTo>
                  <a:cubicBezTo>
                    <a:pt x="45" y="56"/>
                    <a:pt x="70" y="65"/>
                    <a:pt x="94" y="75"/>
                  </a:cubicBezTo>
                  <a:cubicBezTo>
                    <a:pt x="97" y="76"/>
                    <a:pt x="100" y="77"/>
                    <a:pt x="103" y="77"/>
                  </a:cubicBezTo>
                  <a:cubicBezTo>
                    <a:pt x="112" y="77"/>
                    <a:pt x="121" y="72"/>
                    <a:pt x="125" y="63"/>
                  </a:cubicBezTo>
                  <a:cubicBezTo>
                    <a:pt x="130" y="50"/>
                    <a:pt x="125" y="36"/>
                    <a:pt x="113" y="31"/>
                  </a:cubicBezTo>
                  <a:cubicBezTo>
                    <a:pt x="87" y="20"/>
                    <a:pt x="60" y="10"/>
                    <a:pt x="32" y="3"/>
                  </a:cubicBezTo>
                  <a:cubicBezTo>
                    <a:pt x="20" y="0"/>
                    <a:pt x="6" y="8"/>
                    <a:pt x="3" y="21"/>
                  </a:cubicBezTo>
                  <a:cubicBezTo>
                    <a:pt x="0" y="33"/>
                    <a:pt x="8" y="46"/>
                    <a:pt x="20" y="50"/>
                  </a:cubicBezTo>
                  <a:close/>
                  <a:moveTo>
                    <a:pt x="20" y="50"/>
                  </a:moveTo>
                  <a:cubicBezTo>
                    <a:pt x="20" y="50"/>
                    <a:pt x="20" y="50"/>
                    <a:pt x="20" y="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567"/>
            <p:cNvSpPr>
              <a:spLocks noEditPoints="1"/>
            </p:cNvSpPr>
            <p:nvPr/>
          </p:nvSpPr>
          <p:spPr bwMode="auto">
            <a:xfrm>
              <a:off x="15047913" y="3140075"/>
              <a:ext cx="766763" cy="777875"/>
            </a:xfrm>
            <a:custGeom>
              <a:avLst/>
              <a:gdLst>
                <a:gd name="T0" fmla="*/ 42 w 175"/>
                <a:gd name="T1" fmla="*/ 8 h 179"/>
                <a:gd name="T2" fmla="*/ 8 w 175"/>
                <a:gd name="T3" fmla="*/ 12 h 179"/>
                <a:gd name="T4" fmla="*/ 13 w 175"/>
                <a:gd name="T5" fmla="*/ 46 h 179"/>
                <a:gd name="T6" fmla="*/ 128 w 175"/>
                <a:gd name="T7" fmla="*/ 168 h 179"/>
                <a:gd name="T8" fmla="*/ 148 w 175"/>
                <a:gd name="T9" fmla="*/ 179 h 179"/>
                <a:gd name="T10" fmla="*/ 161 w 175"/>
                <a:gd name="T11" fmla="*/ 175 h 179"/>
                <a:gd name="T12" fmla="*/ 168 w 175"/>
                <a:gd name="T13" fmla="*/ 142 h 179"/>
                <a:gd name="T14" fmla="*/ 42 w 175"/>
                <a:gd name="T15" fmla="*/ 8 h 179"/>
                <a:gd name="T16" fmla="*/ 42 w 175"/>
                <a:gd name="T17" fmla="*/ 8 h 179"/>
                <a:gd name="T18" fmla="*/ 42 w 175"/>
                <a:gd name="T19" fmla="*/ 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79">
                  <a:moveTo>
                    <a:pt x="42" y="8"/>
                  </a:moveTo>
                  <a:cubicBezTo>
                    <a:pt x="31" y="0"/>
                    <a:pt x="16" y="2"/>
                    <a:pt x="8" y="12"/>
                  </a:cubicBezTo>
                  <a:cubicBezTo>
                    <a:pt x="0" y="23"/>
                    <a:pt x="3" y="38"/>
                    <a:pt x="13" y="46"/>
                  </a:cubicBezTo>
                  <a:cubicBezTo>
                    <a:pt x="58" y="80"/>
                    <a:pt x="97" y="121"/>
                    <a:pt x="128" y="168"/>
                  </a:cubicBezTo>
                  <a:cubicBezTo>
                    <a:pt x="133" y="175"/>
                    <a:pt x="140" y="179"/>
                    <a:pt x="148" y="179"/>
                  </a:cubicBezTo>
                  <a:cubicBezTo>
                    <a:pt x="153" y="179"/>
                    <a:pt x="157" y="178"/>
                    <a:pt x="161" y="175"/>
                  </a:cubicBezTo>
                  <a:cubicBezTo>
                    <a:pt x="172" y="168"/>
                    <a:pt x="175" y="153"/>
                    <a:pt x="168" y="142"/>
                  </a:cubicBezTo>
                  <a:cubicBezTo>
                    <a:pt x="134" y="90"/>
                    <a:pt x="92" y="45"/>
                    <a:pt x="42" y="8"/>
                  </a:cubicBezTo>
                  <a:close/>
                  <a:moveTo>
                    <a:pt x="42" y="8"/>
                  </a:moveTo>
                  <a:cubicBezTo>
                    <a:pt x="42" y="8"/>
                    <a:pt x="42" y="8"/>
                    <a:pt x="42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Freeform 568"/>
            <p:cNvSpPr>
              <a:spLocks noEditPoints="1"/>
            </p:cNvSpPr>
            <p:nvPr/>
          </p:nvSpPr>
          <p:spPr bwMode="auto">
            <a:xfrm>
              <a:off x="12692063" y="3357563"/>
              <a:ext cx="2373313" cy="3559175"/>
            </a:xfrm>
            <a:custGeom>
              <a:avLst/>
              <a:gdLst>
                <a:gd name="T0" fmla="*/ 485 w 541"/>
                <a:gd name="T1" fmla="*/ 311 h 820"/>
                <a:gd name="T2" fmla="*/ 300 w 541"/>
                <a:gd name="T3" fmla="*/ 311 h 820"/>
                <a:gd name="T4" fmla="*/ 332 w 541"/>
                <a:gd name="T5" fmla="*/ 54 h 820"/>
                <a:gd name="T6" fmla="*/ 314 w 541"/>
                <a:gd name="T7" fmla="*/ 6 h 820"/>
                <a:gd name="T8" fmla="*/ 268 w 541"/>
                <a:gd name="T9" fmla="*/ 29 h 820"/>
                <a:gd name="T10" fmla="*/ 15 w 541"/>
                <a:gd name="T11" fmla="*/ 383 h 820"/>
                <a:gd name="T12" fmla="*/ 8 w 541"/>
                <a:gd name="T13" fmla="*/ 437 h 820"/>
                <a:gd name="T14" fmla="*/ 56 w 541"/>
                <a:gd name="T15" fmla="*/ 462 h 820"/>
                <a:gd name="T16" fmla="*/ 213 w 541"/>
                <a:gd name="T17" fmla="*/ 462 h 820"/>
                <a:gd name="T18" fmla="*/ 179 w 541"/>
                <a:gd name="T19" fmla="*/ 770 h 820"/>
                <a:gd name="T20" fmla="*/ 197 w 541"/>
                <a:gd name="T21" fmla="*/ 818 h 820"/>
                <a:gd name="T22" fmla="*/ 207 w 541"/>
                <a:gd name="T23" fmla="*/ 820 h 820"/>
                <a:gd name="T24" fmla="*/ 243 w 541"/>
                <a:gd name="T25" fmla="*/ 795 h 820"/>
                <a:gd name="T26" fmla="*/ 526 w 541"/>
                <a:gd name="T27" fmla="*/ 390 h 820"/>
                <a:gd name="T28" fmla="*/ 533 w 541"/>
                <a:gd name="T29" fmla="*/ 336 h 820"/>
                <a:gd name="T30" fmla="*/ 485 w 541"/>
                <a:gd name="T31" fmla="*/ 311 h 820"/>
                <a:gd name="T32" fmla="*/ 486 w 541"/>
                <a:gd name="T33" fmla="*/ 362 h 820"/>
                <a:gd name="T34" fmla="*/ 232 w 541"/>
                <a:gd name="T35" fmla="*/ 727 h 820"/>
                <a:gd name="T36" fmla="*/ 264 w 541"/>
                <a:gd name="T37" fmla="*/ 440 h 820"/>
                <a:gd name="T38" fmla="*/ 258 w 541"/>
                <a:gd name="T39" fmla="*/ 422 h 820"/>
                <a:gd name="T40" fmla="*/ 240 w 541"/>
                <a:gd name="T41" fmla="*/ 414 h 820"/>
                <a:gd name="T42" fmla="*/ 56 w 541"/>
                <a:gd name="T43" fmla="*/ 414 h 820"/>
                <a:gd name="T44" fmla="*/ 52 w 541"/>
                <a:gd name="T45" fmla="*/ 413 h 820"/>
                <a:gd name="T46" fmla="*/ 54 w 541"/>
                <a:gd name="T47" fmla="*/ 411 h 820"/>
                <a:gd name="T48" fmla="*/ 278 w 541"/>
                <a:gd name="T49" fmla="*/ 96 h 820"/>
                <a:gd name="T50" fmla="*/ 249 w 541"/>
                <a:gd name="T51" fmla="*/ 332 h 820"/>
                <a:gd name="T52" fmla="*/ 255 w 541"/>
                <a:gd name="T53" fmla="*/ 351 h 820"/>
                <a:gd name="T54" fmla="*/ 273 w 541"/>
                <a:gd name="T55" fmla="*/ 359 h 820"/>
                <a:gd name="T56" fmla="*/ 485 w 541"/>
                <a:gd name="T57" fmla="*/ 359 h 820"/>
                <a:gd name="T58" fmla="*/ 488 w 541"/>
                <a:gd name="T59" fmla="*/ 359 h 820"/>
                <a:gd name="T60" fmla="*/ 486 w 541"/>
                <a:gd name="T61" fmla="*/ 362 h 820"/>
                <a:gd name="T62" fmla="*/ 486 w 541"/>
                <a:gd name="T63" fmla="*/ 362 h 820"/>
                <a:gd name="T64" fmla="*/ 486 w 541"/>
                <a:gd name="T65" fmla="*/ 362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1" h="820">
                  <a:moveTo>
                    <a:pt x="485" y="311"/>
                  </a:moveTo>
                  <a:cubicBezTo>
                    <a:pt x="300" y="311"/>
                    <a:pt x="300" y="311"/>
                    <a:pt x="300" y="311"/>
                  </a:cubicBezTo>
                  <a:cubicBezTo>
                    <a:pt x="332" y="54"/>
                    <a:pt x="332" y="54"/>
                    <a:pt x="332" y="54"/>
                  </a:cubicBezTo>
                  <a:cubicBezTo>
                    <a:pt x="336" y="29"/>
                    <a:pt x="330" y="12"/>
                    <a:pt x="314" y="6"/>
                  </a:cubicBezTo>
                  <a:cubicBezTo>
                    <a:pt x="298" y="0"/>
                    <a:pt x="282" y="7"/>
                    <a:pt x="268" y="29"/>
                  </a:cubicBezTo>
                  <a:cubicBezTo>
                    <a:pt x="15" y="383"/>
                    <a:pt x="15" y="383"/>
                    <a:pt x="15" y="383"/>
                  </a:cubicBezTo>
                  <a:cubicBezTo>
                    <a:pt x="2" y="401"/>
                    <a:pt x="0" y="421"/>
                    <a:pt x="8" y="437"/>
                  </a:cubicBezTo>
                  <a:cubicBezTo>
                    <a:pt x="16" y="453"/>
                    <a:pt x="34" y="462"/>
                    <a:pt x="56" y="462"/>
                  </a:cubicBezTo>
                  <a:cubicBezTo>
                    <a:pt x="213" y="462"/>
                    <a:pt x="213" y="462"/>
                    <a:pt x="213" y="462"/>
                  </a:cubicBezTo>
                  <a:cubicBezTo>
                    <a:pt x="179" y="770"/>
                    <a:pt x="179" y="770"/>
                    <a:pt x="179" y="770"/>
                  </a:cubicBezTo>
                  <a:cubicBezTo>
                    <a:pt x="175" y="796"/>
                    <a:pt x="181" y="812"/>
                    <a:pt x="197" y="818"/>
                  </a:cubicBezTo>
                  <a:cubicBezTo>
                    <a:pt x="200" y="819"/>
                    <a:pt x="204" y="820"/>
                    <a:pt x="207" y="820"/>
                  </a:cubicBezTo>
                  <a:cubicBezTo>
                    <a:pt x="219" y="820"/>
                    <a:pt x="231" y="812"/>
                    <a:pt x="243" y="795"/>
                  </a:cubicBezTo>
                  <a:cubicBezTo>
                    <a:pt x="526" y="390"/>
                    <a:pt x="526" y="390"/>
                    <a:pt x="526" y="390"/>
                  </a:cubicBezTo>
                  <a:cubicBezTo>
                    <a:pt x="538" y="371"/>
                    <a:pt x="541" y="352"/>
                    <a:pt x="533" y="336"/>
                  </a:cubicBezTo>
                  <a:cubicBezTo>
                    <a:pt x="524" y="320"/>
                    <a:pt x="507" y="311"/>
                    <a:pt x="485" y="311"/>
                  </a:cubicBezTo>
                  <a:close/>
                  <a:moveTo>
                    <a:pt x="486" y="362"/>
                  </a:moveTo>
                  <a:cubicBezTo>
                    <a:pt x="232" y="727"/>
                    <a:pt x="232" y="727"/>
                    <a:pt x="232" y="727"/>
                  </a:cubicBezTo>
                  <a:cubicBezTo>
                    <a:pt x="264" y="440"/>
                    <a:pt x="264" y="440"/>
                    <a:pt x="264" y="440"/>
                  </a:cubicBezTo>
                  <a:cubicBezTo>
                    <a:pt x="265" y="433"/>
                    <a:pt x="263" y="427"/>
                    <a:pt x="258" y="422"/>
                  </a:cubicBezTo>
                  <a:cubicBezTo>
                    <a:pt x="254" y="417"/>
                    <a:pt x="247" y="414"/>
                    <a:pt x="240" y="414"/>
                  </a:cubicBezTo>
                  <a:cubicBezTo>
                    <a:pt x="56" y="414"/>
                    <a:pt x="56" y="414"/>
                    <a:pt x="56" y="414"/>
                  </a:cubicBezTo>
                  <a:cubicBezTo>
                    <a:pt x="54" y="414"/>
                    <a:pt x="53" y="414"/>
                    <a:pt x="52" y="413"/>
                  </a:cubicBezTo>
                  <a:cubicBezTo>
                    <a:pt x="53" y="413"/>
                    <a:pt x="53" y="412"/>
                    <a:pt x="54" y="411"/>
                  </a:cubicBezTo>
                  <a:cubicBezTo>
                    <a:pt x="278" y="96"/>
                    <a:pt x="278" y="96"/>
                    <a:pt x="278" y="96"/>
                  </a:cubicBezTo>
                  <a:cubicBezTo>
                    <a:pt x="249" y="332"/>
                    <a:pt x="249" y="332"/>
                    <a:pt x="249" y="332"/>
                  </a:cubicBezTo>
                  <a:cubicBezTo>
                    <a:pt x="248" y="339"/>
                    <a:pt x="250" y="346"/>
                    <a:pt x="255" y="351"/>
                  </a:cubicBezTo>
                  <a:cubicBezTo>
                    <a:pt x="260" y="356"/>
                    <a:pt x="266" y="359"/>
                    <a:pt x="273" y="359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6" y="359"/>
                    <a:pt x="487" y="359"/>
                    <a:pt x="488" y="359"/>
                  </a:cubicBezTo>
                  <a:cubicBezTo>
                    <a:pt x="488" y="360"/>
                    <a:pt x="487" y="361"/>
                    <a:pt x="486" y="362"/>
                  </a:cubicBezTo>
                  <a:close/>
                  <a:moveTo>
                    <a:pt x="486" y="362"/>
                  </a:moveTo>
                  <a:cubicBezTo>
                    <a:pt x="486" y="362"/>
                    <a:pt x="486" y="362"/>
                    <a:pt x="486" y="3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8926353" y="2593898"/>
            <a:ext cx="430823" cy="426720"/>
            <a:chOff x="10523538" y="2241550"/>
            <a:chExt cx="7165975" cy="7097712"/>
          </a:xfrm>
        </p:grpSpPr>
        <p:sp>
          <p:nvSpPr>
            <p:cNvPr id="95" name="Oval 94"/>
            <p:cNvSpPr/>
            <p:nvPr/>
          </p:nvSpPr>
          <p:spPr>
            <a:xfrm>
              <a:off x="13702279" y="4179168"/>
              <a:ext cx="861927" cy="86192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2136582" y="3067178"/>
              <a:ext cx="1537854" cy="1237411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6168255" y="2346013"/>
              <a:ext cx="817418" cy="2627312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Freeform 572"/>
            <p:cNvSpPr>
              <a:spLocks noEditPoints="1"/>
            </p:cNvSpPr>
            <p:nvPr/>
          </p:nvSpPr>
          <p:spPr bwMode="auto">
            <a:xfrm>
              <a:off x="10523538" y="2241550"/>
              <a:ext cx="7165975" cy="7097712"/>
            </a:xfrm>
            <a:custGeom>
              <a:avLst/>
              <a:gdLst>
                <a:gd name="T0" fmla="*/ 1507 w 1635"/>
                <a:gd name="T1" fmla="*/ 111 h 1635"/>
                <a:gd name="T2" fmla="*/ 1458 w 1635"/>
                <a:gd name="T3" fmla="*/ 0 h 1635"/>
                <a:gd name="T4" fmla="*/ 1254 w 1635"/>
                <a:gd name="T5" fmla="*/ 50 h 1635"/>
                <a:gd name="T6" fmla="*/ 741 w 1635"/>
                <a:gd name="T7" fmla="*/ 77 h 1635"/>
                <a:gd name="T8" fmla="*/ 691 w 1635"/>
                <a:gd name="T9" fmla="*/ 154 h 1635"/>
                <a:gd name="T10" fmla="*/ 333 w 1635"/>
                <a:gd name="T11" fmla="*/ 203 h 1635"/>
                <a:gd name="T12" fmla="*/ 152 w 1635"/>
                <a:gd name="T13" fmla="*/ 205 h 1635"/>
                <a:gd name="T14" fmla="*/ 102 w 1635"/>
                <a:gd name="T15" fmla="*/ 256 h 1635"/>
                <a:gd name="T16" fmla="*/ 0 w 1635"/>
                <a:gd name="T17" fmla="*/ 306 h 1635"/>
                <a:gd name="T18" fmla="*/ 50 w 1635"/>
                <a:gd name="T19" fmla="*/ 406 h 1635"/>
                <a:gd name="T20" fmla="*/ 102 w 1635"/>
                <a:gd name="T21" fmla="*/ 408 h 1635"/>
                <a:gd name="T22" fmla="*/ 333 w 1635"/>
                <a:gd name="T23" fmla="*/ 458 h 1635"/>
                <a:gd name="T24" fmla="*/ 382 w 1635"/>
                <a:gd name="T25" fmla="*/ 509 h 1635"/>
                <a:gd name="T26" fmla="*/ 691 w 1635"/>
                <a:gd name="T27" fmla="*/ 536 h 1635"/>
                <a:gd name="T28" fmla="*/ 691 w 1635"/>
                <a:gd name="T29" fmla="*/ 562 h 1635"/>
                <a:gd name="T30" fmla="*/ 208 w 1635"/>
                <a:gd name="T31" fmla="*/ 1599 h 1635"/>
                <a:gd name="T32" fmla="*/ 229 w 1635"/>
                <a:gd name="T33" fmla="*/ 1635 h 1635"/>
                <a:gd name="T34" fmla="*/ 778 w 1635"/>
                <a:gd name="T35" fmla="*/ 682 h 1635"/>
                <a:gd name="T36" fmla="*/ 794 w 1635"/>
                <a:gd name="T37" fmla="*/ 1611 h 1635"/>
                <a:gd name="T38" fmla="*/ 842 w 1635"/>
                <a:gd name="T39" fmla="*/ 1611 h 1635"/>
                <a:gd name="T40" fmla="*/ 857 w 1635"/>
                <a:gd name="T41" fmla="*/ 682 h 1635"/>
                <a:gd name="T42" fmla="*/ 1406 w 1635"/>
                <a:gd name="T43" fmla="*/ 1635 h 1635"/>
                <a:gd name="T44" fmla="*/ 1427 w 1635"/>
                <a:gd name="T45" fmla="*/ 1599 h 1635"/>
                <a:gd name="T46" fmla="*/ 942 w 1635"/>
                <a:gd name="T47" fmla="*/ 586 h 1635"/>
                <a:gd name="T48" fmla="*/ 1254 w 1635"/>
                <a:gd name="T49" fmla="*/ 613 h 1635"/>
                <a:gd name="T50" fmla="*/ 1458 w 1635"/>
                <a:gd name="T51" fmla="*/ 662 h 1635"/>
                <a:gd name="T52" fmla="*/ 1507 w 1635"/>
                <a:gd name="T53" fmla="*/ 552 h 1635"/>
                <a:gd name="T54" fmla="*/ 818 w 1635"/>
                <a:gd name="T55" fmla="*/ 640 h 1635"/>
                <a:gd name="T56" fmla="*/ 818 w 1635"/>
                <a:gd name="T57" fmla="*/ 483 h 1635"/>
                <a:gd name="T58" fmla="*/ 818 w 1635"/>
                <a:gd name="T59" fmla="*/ 640 h 1635"/>
                <a:gd name="T60" fmla="*/ 48 w 1635"/>
                <a:gd name="T61" fmla="*/ 357 h 1635"/>
                <a:gd name="T62" fmla="*/ 50 w 1635"/>
                <a:gd name="T63" fmla="*/ 304 h 1635"/>
                <a:gd name="T64" fmla="*/ 102 w 1635"/>
                <a:gd name="T65" fmla="*/ 358 h 1635"/>
                <a:gd name="T66" fmla="*/ 152 w 1635"/>
                <a:gd name="T67" fmla="*/ 410 h 1635"/>
                <a:gd name="T68" fmla="*/ 150 w 1635"/>
                <a:gd name="T69" fmla="*/ 254 h 1635"/>
                <a:gd name="T70" fmla="*/ 333 w 1635"/>
                <a:gd name="T71" fmla="*/ 253 h 1635"/>
                <a:gd name="T72" fmla="*/ 152 w 1635"/>
                <a:gd name="T73" fmla="*/ 410 h 1635"/>
                <a:gd name="T74" fmla="*/ 381 w 1635"/>
                <a:gd name="T75" fmla="*/ 459 h 1635"/>
                <a:gd name="T76" fmla="*/ 382 w 1635"/>
                <a:gd name="T77" fmla="*/ 202 h 1635"/>
                <a:gd name="T78" fmla="*/ 691 w 1635"/>
                <a:gd name="T79" fmla="*/ 461 h 1635"/>
                <a:gd name="T80" fmla="*/ 942 w 1635"/>
                <a:gd name="T81" fmla="*/ 538 h 1635"/>
                <a:gd name="T82" fmla="*/ 739 w 1635"/>
                <a:gd name="T83" fmla="*/ 463 h 1635"/>
                <a:gd name="T84" fmla="*/ 741 w 1635"/>
                <a:gd name="T85" fmla="*/ 125 h 1635"/>
                <a:gd name="T86" fmla="*/ 1254 w 1635"/>
                <a:gd name="T87" fmla="*/ 538 h 1635"/>
                <a:gd name="T88" fmla="*/ 1459 w 1635"/>
                <a:gd name="T89" fmla="*/ 613 h 1635"/>
                <a:gd name="T90" fmla="*/ 1304 w 1635"/>
                <a:gd name="T91" fmla="*/ 614 h 1635"/>
                <a:gd name="T92" fmla="*/ 1302 w 1635"/>
                <a:gd name="T93" fmla="*/ 50 h 1635"/>
                <a:gd name="T94" fmla="*/ 1458 w 1635"/>
                <a:gd name="T95" fmla="*/ 48 h 1635"/>
                <a:gd name="T96" fmla="*/ 1459 w 1635"/>
                <a:gd name="T97" fmla="*/ 613 h 1635"/>
                <a:gd name="T98" fmla="*/ 1507 w 1635"/>
                <a:gd name="T99" fmla="*/ 168 h 1635"/>
                <a:gd name="T100" fmla="*/ 1507 w 1635"/>
                <a:gd name="T101" fmla="*/ 494 h 1635"/>
                <a:gd name="T102" fmla="*/ 1507 w 1635"/>
                <a:gd name="T103" fmla="*/ 494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5" h="1635">
                  <a:moveTo>
                    <a:pt x="1635" y="331"/>
                  </a:moveTo>
                  <a:cubicBezTo>
                    <a:pt x="1635" y="239"/>
                    <a:pt x="1587" y="156"/>
                    <a:pt x="1507" y="111"/>
                  </a:cubicBezTo>
                  <a:cubicBezTo>
                    <a:pt x="1507" y="50"/>
                    <a:pt x="1507" y="50"/>
                    <a:pt x="1507" y="50"/>
                  </a:cubicBezTo>
                  <a:cubicBezTo>
                    <a:pt x="1507" y="22"/>
                    <a:pt x="1485" y="0"/>
                    <a:pt x="1458" y="0"/>
                  </a:cubicBezTo>
                  <a:cubicBezTo>
                    <a:pt x="1304" y="0"/>
                    <a:pt x="1304" y="0"/>
                    <a:pt x="1304" y="0"/>
                  </a:cubicBezTo>
                  <a:cubicBezTo>
                    <a:pt x="1277" y="0"/>
                    <a:pt x="1254" y="22"/>
                    <a:pt x="1254" y="50"/>
                  </a:cubicBezTo>
                  <a:cubicBezTo>
                    <a:pt x="1254" y="77"/>
                    <a:pt x="1254" y="77"/>
                    <a:pt x="1254" y="77"/>
                  </a:cubicBezTo>
                  <a:cubicBezTo>
                    <a:pt x="741" y="77"/>
                    <a:pt x="741" y="77"/>
                    <a:pt x="741" y="77"/>
                  </a:cubicBezTo>
                  <a:cubicBezTo>
                    <a:pt x="713" y="77"/>
                    <a:pt x="691" y="99"/>
                    <a:pt x="691" y="126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55" y="154"/>
                    <a:pt x="333" y="176"/>
                    <a:pt x="333" y="203"/>
                  </a:cubicBezTo>
                  <a:cubicBezTo>
                    <a:pt x="333" y="205"/>
                    <a:pt x="333" y="205"/>
                    <a:pt x="333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25" y="205"/>
                    <a:pt x="102" y="227"/>
                    <a:pt x="102" y="254"/>
                  </a:cubicBezTo>
                  <a:cubicBezTo>
                    <a:pt x="102" y="256"/>
                    <a:pt x="102" y="256"/>
                    <a:pt x="102" y="256"/>
                  </a:cubicBezTo>
                  <a:cubicBezTo>
                    <a:pt x="50" y="256"/>
                    <a:pt x="50" y="256"/>
                    <a:pt x="50" y="256"/>
                  </a:cubicBezTo>
                  <a:cubicBezTo>
                    <a:pt x="22" y="256"/>
                    <a:pt x="0" y="278"/>
                    <a:pt x="0" y="306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84"/>
                    <a:pt x="22" y="406"/>
                    <a:pt x="50" y="406"/>
                  </a:cubicBezTo>
                  <a:cubicBezTo>
                    <a:pt x="102" y="406"/>
                    <a:pt x="102" y="406"/>
                    <a:pt x="102" y="406"/>
                  </a:cubicBezTo>
                  <a:cubicBezTo>
                    <a:pt x="102" y="408"/>
                    <a:pt x="102" y="408"/>
                    <a:pt x="102" y="408"/>
                  </a:cubicBezTo>
                  <a:cubicBezTo>
                    <a:pt x="102" y="435"/>
                    <a:pt x="125" y="458"/>
                    <a:pt x="152" y="458"/>
                  </a:cubicBezTo>
                  <a:cubicBezTo>
                    <a:pt x="333" y="458"/>
                    <a:pt x="333" y="458"/>
                    <a:pt x="333" y="458"/>
                  </a:cubicBezTo>
                  <a:cubicBezTo>
                    <a:pt x="333" y="459"/>
                    <a:pt x="333" y="459"/>
                    <a:pt x="333" y="459"/>
                  </a:cubicBezTo>
                  <a:cubicBezTo>
                    <a:pt x="333" y="487"/>
                    <a:pt x="355" y="509"/>
                    <a:pt x="382" y="509"/>
                  </a:cubicBezTo>
                  <a:cubicBezTo>
                    <a:pt x="691" y="509"/>
                    <a:pt x="691" y="509"/>
                    <a:pt x="691" y="509"/>
                  </a:cubicBezTo>
                  <a:cubicBezTo>
                    <a:pt x="691" y="536"/>
                    <a:pt x="691" y="536"/>
                    <a:pt x="691" y="536"/>
                  </a:cubicBezTo>
                  <a:cubicBezTo>
                    <a:pt x="691" y="539"/>
                    <a:pt x="692" y="541"/>
                    <a:pt x="692" y="544"/>
                  </a:cubicBezTo>
                  <a:cubicBezTo>
                    <a:pt x="692" y="550"/>
                    <a:pt x="691" y="556"/>
                    <a:pt x="691" y="562"/>
                  </a:cubicBezTo>
                  <a:cubicBezTo>
                    <a:pt x="691" y="600"/>
                    <a:pt x="709" y="635"/>
                    <a:pt x="736" y="658"/>
                  </a:cubicBezTo>
                  <a:cubicBezTo>
                    <a:pt x="208" y="1599"/>
                    <a:pt x="208" y="1599"/>
                    <a:pt x="208" y="1599"/>
                  </a:cubicBezTo>
                  <a:cubicBezTo>
                    <a:pt x="201" y="1611"/>
                    <a:pt x="205" y="1626"/>
                    <a:pt x="217" y="1632"/>
                  </a:cubicBezTo>
                  <a:cubicBezTo>
                    <a:pt x="221" y="1634"/>
                    <a:pt x="225" y="1635"/>
                    <a:pt x="229" y="1635"/>
                  </a:cubicBezTo>
                  <a:cubicBezTo>
                    <a:pt x="237" y="1635"/>
                    <a:pt x="245" y="1631"/>
                    <a:pt x="250" y="1623"/>
                  </a:cubicBezTo>
                  <a:cubicBezTo>
                    <a:pt x="778" y="682"/>
                    <a:pt x="778" y="682"/>
                    <a:pt x="778" y="682"/>
                  </a:cubicBezTo>
                  <a:cubicBezTo>
                    <a:pt x="783" y="683"/>
                    <a:pt x="788" y="685"/>
                    <a:pt x="794" y="686"/>
                  </a:cubicBezTo>
                  <a:cubicBezTo>
                    <a:pt x="794" y="1611"/>
                    <a:pt x="794" y="1611"/>
                    <a:pt x="794" y="1611"/>
                  </a:cubicBezTo>
                  <a:cubicBezTo>
                    <a:pt x="794" y="1624"/>
                    <a:pt x="804" y="1635"/>
                    <a:pt x="818" y="1635"/>
                  </a:cubicBezTo>
                  <a:cubicBezTo>
                    <a:pt x="831" y="1635"/>
                    <a:pt x="842" y="1624"/>
                    <a:pt x="842" y="1611"/>
                  </a:cubicBezTo>
                  <a:cubicBezTo>
                    <a:pt x="842" y="686"/>
                    <a:pt x="842" y="686"/>
                    <a:pt x="842" y="686"/>
                  </a:cubicBezTo>
                  <a:cubicBezTo>
                    <a:pt x="847" y="685"/>
                    <a:pt x="852" y="683"/>
                    <a:pt x="857" y="682"/>
                  </a:cubicBezTo>
                  <a:cubicBezTo>
                    <a:pt x="1385" y="1623"/>
                    <a:pt x="1385" y="1623"/>
                    <a:pt x="1385" y="1623"/>
                  </a:cubicBezTo>
                  <a:cubicBezTo>
                    <a:pt x="1390" y="1631"/>
                    <a:pt x="1398" y="1635"/>
                    <a:pt x="1406" y="1635"/>
                  </a:cubicBezTo>
                  <a:cubicBezTo>
                    <a:pt x="1410" y="1635"/>
                    <a:pt x="1414" y="1634"/>
                    <a:pt x="1418" y="1632"/>
                  </a:cubicBezTo>
                  <a:cubicBezTo>
                    <a:pt x="1430" y="1626"/>
                    <a:pt x="1434" y="1611"/>
                    <a:pt x="1427" y="1599"/>
                  </a:cubicBezTo>
                  <a:cubicBezTo>
                    <a:pt x="899" y="658"/>
                    <a:pt x="899" y="658"/>
                    <a:pt x="899" y="658"/>
                  </a:cubicBezTo>
                  <a:cubicBezTo>
                    <a:pt x="921" y="640"/>
                    <a:pt x="936" y="614"/>
                    <a:pt x="942" y="586"/>
                  </a:cubicBezTo>
                  <a:cubicBezTo>
                    <a:pt x="1254" y="586"/>
                    <a:pt x="1254" y="586"/>
                    <a:pt x="1254" y="586"/>
                  </a:cubicBezTo>
                  <a:cubicBezTo>
                    <a:pt x="1254" y="613"/>
                    <a:pt x="1254" y="613"/>
                    <a:pt x="1254" y="613"/>
                  </a:cubicBezTo>
                  <a:cubicBezTo>
                    <a:pt x="1254" y="640"/>
                    <a:pt x="1277" y="662"/>
                    <a:pt x="1304" y="662"/>
                  </a:cubicBezTo>
                  <a:cubicBezTo>
                    <a:pt x="1458" y="662"/>
                    <a:pt x="1458" y="662"/>
                    <a:pt x="1458" y="662"/>
                  </a:cubicBezTo>
                  <a:cubicBezTo>
                    <a:pt x="1485" y="662"/>
                    <a:pt x="1507" y="640"/>
                    <a:pt x="1507" y="613"/>
                  </a:cubicBezTo>
                  <a:cubicBezTo>
                    <a:pt x="1507" y="552"/>
                    <a:pt x="1507" y="552"/>
                    <a:pt x="1507" y="552"/>
                  </a:cubicBezTo>
                  <a:cubicBezTo>
                    <a:pt x="1587" y="506"/>
                    <a:pt x="1635" y="423"/>
                    <a:pt x="1635" y="331"/>
                  </a:cubicBezTo>
                  <a:close/>
                  <a:moveTo>
                    <a:pt x="818" y="640"/>
                  </a:moveTo>
                  <a:cubicBezTo>
                    <a:pt x="774" y="640"/>
                    <a:pt x="739" y="605"/>
                    <a:pt x="739" y="562"/>
                  </a:cubicBezTo>
                  <a:cubicBezTo>
                    <a:pt x="739" y="518"/>
                    <a:pt x="774" y="483"/>
                    <a:pt x="818" y="483"/>
                  </a:cubicBezTo>
                  <a:cubicBezTo>
                    <a:pt x="861" y="483"/>
                    <a:pt x="896" y="518"/>
                    <a:pt x="896" y="562"/>
                  </a:cubicBezTo>
                  <a:cubicBezTo>
                    <a:pt x="896" y="605"/>
                    <a:pt x="861" y="640"/>
                    <a:pt x="818" y="640"/>
                  </a:cubicBezTo>
                  <a:close/>
                  <a:moveTo>
                    <a:pt x="50" y="358"/>
                  </a:moveTo>
                  <a:cubicBezTo>
                    <a:pt x="49" y="358"/>
                    <a:pt x="48" y="358"/>
                    <a:pt x="48" y="357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48" y="305"/>
                    <a:pt x="49" y="304"/>
                    <a:pt x="50" y="304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102" y="358"/>
                    <a:pt x="102" y="358"/>
                    <a:pt x="102" y="358"/>
                  </a:cubicBezTo>
                  <a:lnTo>
                    <a:pt x="50" y="358"/>
                  </a:lnTo>
                  <a:close/>
                  <a:moveTo>
                    <a:pt x="152" y="410"/>
                  </a:moveTo>
                  <a:cubicBezTo>
                    <a:pt x="151" y="410"/>
                    <a:pt x="150" y="409"/>
                    <a:pt x="150" y="408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50" y="254"/>
                    <a:pt x="151" y="253"/>
                    <a:pt x="152" y="253"/>
                  </a:cubicBezTo>
                  <a:cubicBezTo>
                    <a:pt x="333" y="253"/>
                    <a:pt x="333" y="253"/>
                    <a:pt x="333" y="253"/>
                  </a:cubicBezTo>
                  <a:cubicBezTo>
                    <a:pt x="333" y="410"/>
                    <a:pt x="333" y="410"/>
                    <a:pt x="333" y="410"/>
                  </a:cubicBezTo>
                  <a:lnTo>
                    <a:pt x="152" y="410"/>
                  </a:lnTo>
                  <a:close/>
                  <a:moveTo>
                    <a:pt x="382" y="461"/>
                  </a:moveTo>
                  <a:cubicBezTo>
                    <a:pt x="382" y="461"/>
                    <a:pt x="381" y="460"/>
                    <a:pt x="381" y="459"/>
                  </a:cubicBezTo>
                  <a:cubicBezTo>
                    <a:pt x="381" y="203"/>
                    <a:pt x="381" y="203"/>
                    <a:pt x="381" y="203"/>
                  </a:cubicBezTo>
                  <a:cubicBezTo>
                    <a:pt x="381" y="202"/>
                    <a:pt x="382" y="202"/>
                    <a:pt x="382" y="202"/>
                  </a:cubicBezTo>
                  <a:cubicBezTo>
                    <a:pt x="691" y="202"/>
                    <a:pt x="691" y="202"/>
                    <a:pt x="691" y="202"/>
                  </a:cubicBezTo>
                  <a:cubicBezTo>
                    <a:pt x="691" y="461"/>
                    <a:pt x="691" y="461"/>
                    <a:pt x="691" y="461"/>
                  </a:cubicBezTo>
                  <a:lnTo>
                    <a:pt x="382" y="461"/>
                  </a:lnTo>
                  <a:close/>
                  <a:moveTo>
                    <a:pt x="942" y="538"/>
                  </a:moveTo>
                  <a:cubicBezTo>
                    <a:pt x="930" y="479"/>
                    <a:pt x="879" y="435"/>
                    <a:pt x="818" y="435"/>
                  </a:cubicBezTo>
                  <a:cubicBezTo>
                    <a:pt x="788" y="435"/>
                    <a:pt x="761" y="445"/>
                    <a:pt x="739" y="463"/>
                  </a:cubicBezTo>
                  <a:cubicBezTo>
                    <a:pt x="739" y="126"/>
                    <a:pt x="739" y="126"/>
                    <a:pt x="739" y="126"/>
                  </a:cubicBezTo>
                  <a:cubicBezTo>
                    <a:pt x="739" y="126"/>
                    <a:pt x="740" y="125"/>
                    <a:pt x="741" y="125"/>
                  </a:cubicBezTo>
                  <a:cubicBezTo>
                    <a:pt x="1254" y="125"/>
                    <a:pt x="1254" y="125"/>
                    <a:pt x="1254" y="125"/>
                  </a:cubicBezTo>
                  <a:cubicBezTo>
                    <a:pt x="1254" y="538"/>
                    <a:pt x="1254" y="538"/>
                    <a:pt x="1254" y="538"/>
                  </a:cubicBezTo>
                  <a:lnTo>
                    <a:pt x="942" y="538"/>
                  </a:lnTo>
                  <a:close/>
                  <a:moveTo>
                    <a:pt x="1459" y="613"/>
                  </a:moveTo>
                  <a:cubicBezTo>
                    <a:pt x="1459" y="614"/>
                    <a:pt x="1458" y="614"/>
                    <a:pt x="1458" y="614"/>
                  </a:cubicBezTo>
                  <a:cubicBezTo>
                    <a:pt x="1304" y="614"/>
                    <a:pt x="1304" y="614"/>
                    <a:pt x="1304" y="614"/>
                  </a:cubicBezTo>
                  <a:cubicBezTo>
                    <a:pt x="1303" y="614"/>
                    <a:pt x="1302" y="614"/>
                    <a:pt x="1302" y="613"/>
                  </a:cubicBezTo>
                  <a:cubicBezTo>
                    <a:pt x="1302" y="50"/>
                    <a:pt x="1302" y="50"/>
                    <a:pt x="1302" y="50"/>
                  </a:cubicBezTo>
                  <a:cubicBezTo>
                    <a:pt x="1302" y="49"/>
                    <a:pt x="1303" y="48"/>
                    <a:pt x="1304" y="48"/>
                  </a:cubicBezTo>
                  <a:cubicBezTo>
                    <a:pt x="1458" y="48"/>
                    <a:pt x="1458" y="48"/>
                    <a:pt x="1458" y="48"/>
                  </a:cubicBezTo>
                  <a:cubicBezTo>
                    <a:pt x="1458" y="48"/>
                    <a:pt x="1459" y="49"/>
                    <a:pt x="1459" y="50"/>
                  </a:cubicBezTo>
                  <a:lnTo>
                    <a:pt x="1459" y="613"/>
                  </a:lnTo>
                  <a:close/>
                  <a:moveTo>
                    <a:pt x="1507" y="494"/>
                  </a:moveTo>
                  <a:cubicBezTo>
                    <a:pt x="1507" y="168"/>
                    <a:pt x="1507" y="168"/>
                    <a:pt x="1507" y="168"/>
                  </a:cubicBezTo>
                  <a:cubicBezTo>
                    <a:pt x="1557" y="207"/>
                    <a:pt x="1587" y="266"/>
                    <a:pt x="1587" y="331"/>
                  </a:cubicBezTo>
                  <a:cubicBezTo>
                    <a:pt x="1587" y="396"/>
                    <a:pt x="1557" y="456"/>
                    <a:pt x="1507" y="494"/>
                  </a:cubicBezTo>
                  <a:close/>
                  <a:moveTo>
                    <a:pt x="1507" y="494"/>
                  </a:moveTo>
                  <a:cubicBezTo>
                    <a:pt x="1507" y="494"/>
                    <a:pt x="1507" y="494"/>
                    <a:pt x="1507" y="49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Freeform 573"/>
            <p:cNvSpPr>
              <a:spLocks noEditPoints="1"/>
            </p:cNvSpPr>
            <p:nvPr/>
          </p:nvSpPr>
          <p:spPr bwMode="auto">
            <a:xfrm>
              <a:off x="15347950" y="3017838"/>
              <a:ext cx="434975" cy="209550"/>
            </a:xfrm>
            <a:custGeom>
              <a:avLst/>
              <a:gdLst>
                <a:gd name="T0" fmla="*/ 75 w 99"/>
                <a:gd name="T1" fmla="*/ 0 h 48"/>
                <a:gd name="T2" fmla="*/ 24 w 99"/>
                <a:gd name="T3" fmla="*/ 0 h 48"/>
                <a:gd name="T4" fmla="*/ 0 w 99"/>
                <a:gd name="T5" fmla="*/ 24 h 48"/>
                <a:gd name="T6" fmla="*/ 24 w 99"/>
                <a:gd name="T7" fmla="*/ 48 h 48"/>
                <a:gd name="T8" fmla="*/ 75 w 99"/>
                <a:gd name="T9" fmla="*/ 48 h 48"/>
                <a:gd name="T10" fmla="*/ 99 w 99"/>
                <a:gd name="T11" fmla="*/ 24 h 48"/>
                <a:gd name="T12" fmla="*/ 75 w 99"/>
                <a:gd name="T13" fmla="*/ 0 h 48"/>
                <a:gd name="T14" fmla="*/ 75 w 99"/>
                <a:gd name="T15" fmla="*/ 0 h 48"/>
                <a:gd name="T16" fmla="*/ 75 w 9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8">
                  <a:moveTo>
                    <a:pt x="7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88" y="48"/>
                    <a:pt x="99" y="37"/>
                    <a:pt x="99" y="24"/>
                  </a:cubicBezTo>
                  <a:cubicBezTo>
                    <a:pt x="99" y="11"/>
                    <a:pt x="88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Freeform 574"/>
            <p:cNvSpPr>
              <a:spLocks noEditPoints="1"/>
            </p:cNvSpPr>
            <p:nvPr/>
          </p:nvSpPr>
          <p:spPr bwMode="auto">
            <a:xfrm>
              <a:off x="14227175" y="3017838"/>
              <a:ext cx="881063" cy="209550"/>
            </a:xfrm>
            <a:custGeom>
              <a:avLst/>
              <a:gdLst>
                <a:gd name="T0" fmla="*/ 177 w 201"/>
                <a:gd name="T1" fmla="*/ 0 h 48"/>
                <a:gd name="T2" fmla="*/ 24 w 201"/>
                <a:gd name="T3" fmla="*/ 0 h 48"/>
                <a:gd name="T4" fmla="*/ 0 w 201"/>
                <a:gd name="T5" fmla="*/ 24 h 48"/>
                <a:gd name="T6" fmla="*/ 24 w 201"/>
                <a:gd name="T7" fmla="*/ 48 h 48"/>
                <a:gd name="T8" fmla="*/ 177 w 201"/>
                <a:gd name="T9" fmla="*/ 48 h 48"/>
                <a:gd name="T10" fmla="*/ 201 w 201"/>
                <a:gd name="T11" fmla="*/ 24 h 48"/>
                <a:gd name="T12" fmla="*/ 177 w 201"/>
                <a:gd name="T13" fmla="*/ 0 h 48"/>
                <a:gd name="T14" fmla="*/ 177 w 201"/>
                <a:gd name="T15" fmla="*/ 0 h 48"/>
                <a:gd name="T16" fmla="*/ 177 w 201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48">
                  <a:moveTo>
                    <a:pt x="17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91" y="48"/>
                    <a:pt x="201" y="37"/>
                    <a:pt x="201" y="24"/>
                  </a:cubicBezTo>
                  <a:cubicBezTo>
                    <a:pt x="201" y="11"/>
                    <a:pt x="191" y="0"/>
                    <a:pt x="177" y="0"/>
                  </a:cubicBezTo>
                  <a:close/>
                  <a:moveTo>
                    <a:pt x="177" y="0"/>
                  </a:move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575"/>
            <p:cNvSpPr>
              <a:spLocks noEditPoints="1"/>
            </p:cNvSpPr>
            <p:nvPr/>
          </p:nvSpPr>
          <p:spPr bwMode="auto">
            <a:xfrm>
              <a:off x="12766675" y="3352800"/>
              <a:ext cx="547688" cy="207962"/>
            </a:xfrm>
            <a:custGeom>
              <a:avLst/>
              <a:gdLst>
                <a:gd name="T0" fmla="*/ 101 w 125"/>
                <a:gd name="T1" fmla="*/ 0 h 48"/>
                <a:gd name="T2" fmla="*/ 24 w 125"/>
                <a:gd name="T3" fmla="*/ 0 h 48"/>
                <a:gd name="T4" fmla="*/ 0 w 125"/>
                <a:gd name="T5" fmla="*/ 24 h 48"/>
                <a:gd name="T6" fmla="*/ 24 w 125"/>
                <a:gd name="T7" fmla="*/ 48 h 48"/>
                <a:gd name="T8" fmla="*/ 101 w 125"/>
                <a:gd name="T9" fmla="*/ 48 h 48"/>
                <a:gd name="T10" fmla="*/ 125 w 125"/>
                <a:gd name="T11" fmla="*/ 24 h 48"/>
                <a:gd name="T12" fmla="*/ 101 w 125"/>
                <a:gd name="T13" fmla="*/ 0 h 48"/>
                <a:gd name="T14" fmla="*/ 101 w 125"/>
                <a:gd name="T15" fmla="*/ 0 h 48"/>
                <a:gd name="T16" fmla="*/ 101 w 12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48">
                  <a:moveTo>
                    <a:pt x="10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14" y="48"/>
                    <a:pt x="125" y="37"/>
                    <a:pt x="125" y="24"/>
                  </a:cubicBezTo>
                  <a:cubicBezTo>
                    <a:pt x="125" y="11"/>
                    <a:pt x="114" y="0"/>
                    <a:pt x="101" y="0"/>
                  </a:cubicBezTo>
                  <a:close/>
                  <a:moveTo>
                    <a:pt x="101" y="0"/>
                  </a:move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Freeform 576"/>
            <p:cNvSpPr>
              <a:spLocks noEditPoints="1"/>
            </p:cNvSpPr>
            <p:nvPr/>
          </p:nvSpPr>
          <p:spPr bwMode="auto">
            <a:xfrm>
              <a:off x="14003338" y="4576763"/>
              <a:ext cx="209550" cy="207962"/>
            </a:xfrm>
            <a:custGeom>
              <a:avLst/>
              <a:gdLst>
                <a:gd name="T0" fmla="*/ 24 w 48"/>
                <a:gd name="T1" fmla="*/ 0 h 48"/>
                <a:gd name="T2" fmla="*/ 7 w 48"/>
                <a:gd name="T3" fmla="*/ 7 h 48"/>
                <a:gd name="T4" fmla="*/ 0 w 48"/>
                <a:gd name="T5" fmla="*/ 24 h 48"/>
                <a:gd name="T6" fmla="*/ 7 w 48"/>
                <a:gd name="T7" fmla="*/ 41 h 48"/>
                <a:gd name="T8" fmla="*/ 24 w 48"/>
                <a:gd name="T9" fmla="*/ 48 h 48"/>
                <a:gd name="T10" fmla="*/ 41 w 48"/>
                <a:gd name="T11" fmla="*/ 41 h 48"/>
                <a:gd name="T12" fmla="*/ 48 w 48"/>
                <a:gd name="T13" fmla="*/ 24 h 48"/>
                <a:gd name="T14" fmla="*/ 41 w 48"/>
                <a:gd name="T15" fmla="*/ 7 h 48"/>
                <a:gd name="T16" fmla="*/ 24 w 48"/>
                <a:gd name="T17" fmla="*/ 0 h 48"/>
                <a:gd name="T18" fmla="*/ 24 w 48"/>
                <a:gd name="T19" fmla="*/ 0 h 48"/>
                <a:gd name="T20" fmla="*/ 24 w 48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17" y="0"/>
                    <a:pt x="11" y="2"/>
                    <a:pt x="7" y="7"/>
                  </a:cubicBezTo>
                  <a:cubicBezTo>
                    <a:pt x="2" y="11"/>
                    <a:pt x="0" y="17"/>
                    <a:pt x="0" y="24"/>
                  </a:cubicBezTo>
                  <a:cubicBezTo>
                    <a:pt x="0" y="30"/>
                    <a:pt x="2" y="36"/>
                    <a:pt x="7" y="41"/>
                  </a:cubicBezTo>
                  <a:cubicBezTo>
                    <a:pt x="11" y="45"/>
                    <a:pt x="17" y="48"/>
                    <a:pt x="24" y="48"/>
                  </a:cubicBezTo>
                  <a:cubicBezTo>
                    <a:pt x="30" y="48"/>
                    <a:pt x="36" y="45"/>
                    <a:pt x="41" y="41"/>
                  </a:cubicBezTo>
                  <a:cubicBezTo>
                    <a:pt x="45" y="36"/>
                    <a:pt x="48" y="30"/>
                    <a:pt x="48" y="24"/>
                  </a:cubicBezTo>
                  <a:cubicBezTo>
                    <a:pt x="48" y="17"/>
                    <a:pt x="45" y="11"/>
                    <a:pt x="41" y="7"/>
                  </a:cubicBezTo>
                  <a:cubicBezTo>
                    <a:pt x="36" y="2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2870547" y="3773762"/>
            <a:ext cx="433400" cy="426720"/>
            <a:chOff x="9913937" y="2351088"/>
            <a:chExt cx="6900864" cy="6794500"/>
          </a:xfrm>
        </p:grpSpPr>
        <p:sp>
          <p:nvSpPr>
            <p:cNvPr id="104" name="Freeform 434"/>
            <p:cNvSpPr>
              <a:spLocks noEditPoints="1"/>
            </p:cNvSpPr>
            <p:nvPr/>
          </p:nvSpPr>
          <p:spPr bwMode="auto">
            <a:xfrm>
              <a:off x="14022388" y="2476500"/>
              <a:ext cx="2668588" cy="2640013"/>
            </a:xfrm>
            <a:custGeom>
              <a:avLst/>
              <a:gdLst>
                <a:gd name="T0" fmla="*/ 0 w 609"/>
                <a:gd name="T1" fmla="*/ 0 h 608"/>
                <a:gd name="T2" fmla="*/ 0 w 609"/>
                <a:gd name="T3" fmla="*/ 608 h 608"/>
                <a:gd name="T4" fmla="*/ 609 w 609"/>
                <a:gd name="T5" fmla="*/ 608 h 608"/>
                <a:gd name="T6" fmla="*/ 456 w 609"/>
                <a:gd name="T7" fmla="*/ 206 h 608"/>
                <a:gd name="T8" fmla="*/ 0 w 609"/>
                <a:gd name="T9" fmla="*/ 0 h 608"/>
                <a:gd name="T10" fmla="*/ 0 w 609"/>
                <a:gd name="T11" fmla="*/ 0 h 608"/>
                <a:gd name="T12" fmla="*/ 0 w 609"/>
                <a:gd name="T13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9" h="608">
                  <a:moveTo>
                    <a:pt x="0" y="0"/>
                  </a:moveTo>
                  <a:cubicBezTo>
                    <a:pt x="0" y="608"/>
                    <a:pt x="0" y="608"/>
                    <a:pt x="0" y="608"/>
                  </a:cubicBezTo>
                  <a:cubicBezTo>
                    <a:pt x="609" y="608"/>
                    <a:pt x="609" y="608"/>
                    <a:pt x="609" y="608"/>
                  </a:cubicBezTo>
                  <a:cubicBezTo>
                    <a:pt x="609" y="454"/>
                    <a:pt x="551" y="313"/>
                    <a:pt x="456" y="206"/>
                  </a:cubicBezTo>
                  <a:cubicBezTo>
                    <a:pt x="345" y="79"/>
                    <a:pt x="182" y="0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Freeform 435"/>
            <p:cNvSpPr>
              <a:spLocks noEditPoints="1"/>
            </p:cNvSpPr>
            <p:nvPr/>
          </p:nvSpPr>
          <p:spPr bwMode="auto">
            <a:xfrm>
              <a:off x="13895388" y="2351088"/>
              <a:ext cx="2919413" cy="2890838"/>
            </a:xfrm>
            <a:custGeom>
              <a:avLst/>
              <a:gdLst>
                <a:gd name="T0" fmla="*/ 666 w 666"/>
                <a:gd name="T1" fmla="*/ 637 h 666"/>
                <a:gd name="T2" fmla="*/ 507 w 666"/>
                <a:gd name="T3" fmla="*/ 215 h 666"/>
                <a:gd name="T4" fmla="*/ 29 w 666"/>
                <a:gd name="T5" fmla="*/ 0 h 666"/>
                <a:gd name="T6" fmla="*/ 0 w 666"/>
                <a:gd name="T7" fmla="*/ 29 h 666"/>
                <a:gd name="T8" fmla="*/ 0 w 666"/>
                <a:gd name="T9" fmla="*/ 637 h 666"/>
                <a:gd name="T10" fmla="*/ 29 w 666"/>
                <a:gd name="T11" fmla="*/ 666 h 666"/>
                <a:gd name="T12" fmla="*/ 637 w 666"/>
                <a:gd name="T13" fmla="*/ 666 h 666"/>
                <a:gd name="T14" fmla="*/ 666 w 666"/>
                <a:gd name="T15" fmla="*/ 637 h 666"/>
                <a:gd name="T16" fmla="*/ 58 w 666"/>
                <a:gd name="T17" fmla="*/ 608 h 666"/>
                <a:gd name="T18" fmla="*/ 58 w 666"/>
                <a:gd name="T19" fmla="*/ 59 h 666"/>
                <a:gd name="T20" fmla="*/ 464 w 666"/>
                <a:gd name="T21" fmla="*/ 254 h 666"/>
                <a:gd name="T22" fmla="*/ 608 w 666"/>
                <a:gd name="T23" fmla="*/ 608 h 666"/>
                <a:gd name="T24" fmla="*/ 58 w 666"/>
                <a:gd name="T25" fmla="*/ 608 h 666"/>
                <a:gd name="T26" fmla="*/ 58 w 666"/>
                <a:gd name="T27" fmla="*/ 608 h 666"/>
                <a:gd name="T28" fmla="*/ 58 w 666"/>
                <a:gd name="T29" fmla="*/ 608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6" h="666">
                  <a:moveTo>
                    <a:pt x="666" y="637"/>
                  </a:moveTo>
                  <a:cubicBezTo>
                    <a:pt x="666" y="482"/>
                    <a:pt x="610" y="332"/>
                    <a:pt x="507" y="215"/>
                  </a:cubicBezTo>
                  <a:cubicBezTo>
                    <a:pt x="386" y="79"/>
                    <a:pt x="212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637"/>
                    <a:pt x="0" y="637"/>
                    <a:pt x="0" y="637"/>
                  </a:cubicBezTo>
                  <a:cubicBezTo>
                    <a:pt x="0" y="653"/>
                    <a:pt x="13" y="666"/>
                    <a:pt x="29" y="666"/>
                  </a:cubicBezTo>
                  <a:cubicBezTo>
                    <a:pt x="637" y="666"/>
                    <a:pt x="637" y="666"/>
                    <a:pt x="637" y="666"/>
                  </a:cubicBezTo>
                  <a:cubicBezTo>
                    <a:pt x="654" y="666"/>
                    <a:pt x="666" y="653"/>
                    <a:pt x="666" y="637"/>
                  </a:cubicBezTo>
                  <a:close/>
                  <a:moveTo>
                    <a:pt x="58" y="608"/>
                  </a:moveTo>
                  <a:cubicBezTo>
                    <a:pt x="58" y="59"/>
                    <a:pt x="58" y="59"/>
                    <a:pt x="58" y="59"/>
                  </a:cubicBezTo>
                  <a:cubicBezTo>
                    <a:pt x="214" y="67"/>
                    <a:pt x="360" y="137"/>
                    <a:pt x="464" y="254"/>
                  </a:cubicBezTo>
                  <a:cubicBezTo>
                    <a:pt x="551" y="353"/>
                    <a:pt x="601" y="477"/>
                    <a:pt x="608" y="608"/>
                  </a:cubicBezTo>
                  <a:lnTo>
                    <a:pt x="58" y="608"/>
                  </a:lnTo>
                  <a:close/>
                  <a:moveTo>
                    <a:pt x="58" y="608"/>
                  </a:moveTo>
                  <a:cubicBezTo>
                    <a:pt x="58" y="608"/>
                    <a:pt x="58" y="608"/>
                    <a:pt x="58" y="6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Freeform 436"/>
            <p:cNvSpPr>
              <a:spLocks noEditPoints="1"/>
            </p:cNvSpPr>
            <p:nvPr/>
          </p:nvSpPr>
          <p:spPr bwMode="auto">
            <a:xfrm>
              <a:off x="9913937" y="3076575"/>
              <a:ext cx="6129338" cy="6069013"/>
            </a:xfrm>
            <a:custGeom>
              <a:avLst/>
              <a:gdLst>
                <a:gd name="T0" fmla="*/ 1398 w 1398"/>
                <a:gd name="T1" fmla="*/ 699 h 1398"/>
                <a:gd name="T2" fmla="*/ 1369 w 1398"/>
                <a:gd name="T3" fmla="*/ 670 h 1398"/>
                <a:gd name="T4" fmla="*/ 1340 w 1398"/>
                <a:gd name="T5" fmla="*/ 699 h 1398"/>
                <a:gd name="T6" fmla="*/ 699 w 1398"/>
                <a:gd name="T7" fmla="*/ 1340 h 1398"/>
                <a:gd name="T8" fmla="*/ 58 w 1398"/>
                <a:gd name="T9" fmla="*/ 699 h 1398"/>
                <a:gd name="T10" fmla="*/ 699 w 1398"/>
                <a:gd name="T11" fmla="*/ 58 h 1398"/>
                <a:gd name="T12" fmla="*/ 728 w 1398"/>
                <a:gd name="T13" fmla="*/ 29 h 1398"/>
                <a:gd name="T14" fmla="*/ 699 w 1398"/>
                <a:gd name="T15" fmla="*/ 0 h 1398"/>
                <a:gd name="T16" fmla="*/ 0 w 1398"/>
                <a:gd name="T17" fmla="*/ 699 h 1398"/>
                <a:gd name="T18" fmla="*/ 699 w 1398"/>
                <a:gd name="T19" fmla="*/ 1398 h 1398"/>
                <a:gd name="T20" fmla="*/ 1398 w 1398"/>
                <a:gd name="T21" fmla="*/ 699 h 1398"/>
                <a:gd name="T22" fmla="*/ 1398 w 1398"/>
                <a:gd name="T23" fmla="*/ 699 h 1398"/>
                <a:gd name="T24" fmla="*/ 1398 w 1398"/>
                <a:gd name="T25" fmla="*/ 699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8" h="1398">
                  <a:moveTo>
                    <a:pt x="1398" y="699"/>
                  </a:moveTo>
                  <a:cubicBezTo>
                    <a:pt x="1398" y="683"/>
                    <a:pt x="1385" y="670"/>
                    <a:pt x="1369" y="670"/>
                  </a:cubicBezTo>
                  <a:cubicBezTo>
                    <a:pt x="1353" y="670"/>
                    <a:pt x="1340" y="683"/>
                    <a:pt x="1340" y="699"/>
                  </a:cubicBezTo>
                  <a:cubicBezTo>
                    <a:pt x="1340" y="1053"/>
                    <a:pt x="1052" y="1340"/>
                    <a:pt x="699" y="1340"/>
                  </a:cubicBezTo>
                  <a:cubicBezTo>
                    <a:pt x="345" y="1340"/>
                    <a:pt x="58" y="1053"/>
                    <a:pt x="58" y="699"/>
                  </a:cubicBezTo>
                  <a:cubicBezTo>
                    <a:pt x="58" y="346"/>
                    <a:pt x="346" y="58"/>
                    <a:pt x="699" y="58"/>
                  </a:cubicBezTo>
                  <a:cubicBezTo>
                    <a:pt x="715" y="58"/>
                    <a:pt x="728" y="45"/>
                    <a:pt x="728" y="29"/>
                  </a:cubicBezTo>
                  <a:cubicBezTo>
                    <a:pt x="728" y="13"/>
                    <a:pt x="715" y="0"/>
                    <a:pt x="699" y="0"/>
                  </a:cubicBezTo>
                  <a:cubicBezTo>
                    <a:pt x="314" y="0"/>
                    <a:pt x="0" y="314"/>
                    <a:pt x="0" y="699"/>
                  </a:cubicBezTo>
                  <a:cubicBezTo>
                    <a:pt x="0" y="1085"/>
                    <a:pt x="314" y="1398"/>
                    <a:pt x="699" y="1398"/>
                  </a:cubicBezTo>
                  <a:cubicBezTo>
                    <a:pt x="1085" y="1398"/>
                    <a:pt x="1398" y="1085"/>
                    <a:pt x="1398" y="699"/>
                  </a:cubicBezTo>
                  <a:close/>
                  <a:moveTo>
                    <a:pt x="1398" y="699"/>
                  </a:moveTo>
                  <a:cubicBezTo>
                    <a:pt x="1398" y="699"/>
                    <a:pt x="1398" y="699"/>
                    <a:pt x="1398" y="69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Freeform 437"/>
            <p:cNvSpPr>
              <a:spLocks noEditPoints="1"/>
            </p:cNvSpPr>
            <p:nvPr/>
          </p:nvSpPr>
          <p:spPr bwMode="auto">
            <a:xfrm>
              <a:off x="12850813" y="4321175"/>
              <a:ext cx="254000" cy="257175"/>
            </a:xfrm>
            <a:custGeom>
              <a:avLst/>
              <a:gdLst>
                <a:gd name="T0" fmla="*/ 29 w 58"/>
                <a:gd name="T1" fmla="*/ 0 h 59"/>
                <a:gd name="T2" fmla="*/ 0 w 58"/>
                <a:gd name="T3" fmla="*/ 30 h 59"/>
                <a:gd name="T4" fmla="*/ 29 w 58"/>
                <a:gd name="T5" fmla="*/ 59 h 59"/>
                <a:gd name="T6" fmla="*/ 58 w 58"/>
                <a:gd name="T7" fmla="*/ 30 h 59"/>
                <a:gd name="T8" fmla="*/ 29 w 58"/>
                <a:gd name="T9" fmla="*/ 0 h 59"/>
                <a:gd name="T10" fmla="*/ 29 w 58"/>
                <a:gd name="T11" fmla="*/ 0 h 59"/>
                <a:gd name="T12" fmla="*/ 29 w 58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438"/>
            <p:cNvSpPr>
              <a:spLocks noEditPoints="1"/>
            </p:cNvSpPr>
            <p:nvPr/>
          </p:nvSpPr>
          <p:spPr bwMode="auto">
            <a:xfrm>
              <a:off x="12850813" y="3492500"/>
              <a:ext cx="254000" cy="252413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Freeform 439"/>
            <p:cNvSpPr>
              <a:spLocks noEditPoints="1"/>
            </p:cNvSpPr>
            <p:nvPr/>
          </p:nvSpPr>
          <p:spPr bwMode="auto">
            <a:xfrm>
              <a:off x="12850813" y="4738688"/>
              <a:ext cx="254000" cy="252413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6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Freeform 440"/>
            <p:cNvSpPr>
              <a:spLocks noEditPoints="1"/>
            </p:cNvSpPr>
            <p:nvPr/>
          </p:nvSpPr>
          <p:spPr bwMode="auto">
            <a:xfrm>
              <a:off x="12850813" y="3910013"/>
              <a:ext cx="254000" cy="250825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Freeform 441"/>
            <p:cNvSpPr>
              <a:spLocks noEditPoints="1"/>
            </p:cNvSpPr>
            <p:nvPr/>
          </p:nvSpPr>
          <p:spPr bwMode="auto">
            <a:xfrm>
              <a:off x="12850813" y="5567363"/>
              <a:ext cx="254000" cy="257175"/>
            </a:xfrm>
            <a:custGeom>
              <a:avLst/>
              <a:gdLst>
                <a:gd name="T0" fmla="*/ 29 w 58"/>
                <a:gd name="T1" fmla="*/ 0 h 59"/>
                <a:gd name="T2" fmla="*/ 0 w 58"/>
                <a:gd name="T3" fmla="*/ 30 h 59"/>
                <a:gd name="T4" fmla="*/ 29 w 58"/>
                <a:gd name="T5" fmla="*/ 59 h 59"/>
                <a:gd name="T6" fmla="*/ 58 w 58"/>
                <a:gd name="T7" fmla="*/ 30 h 59"/>
                <a:gd name="T8" fmla="*/ 29 w 58"/>
                <a:gd name="T9" fmla="*/ 0 h 59"/>
                <a:gd name="T10" fmla="*/ 29 w 58"/>
                <a:gd name="T11" fmla="*/ 0 h 59"/>
                <a:gd name="T12" fmla="*/ 29 w 58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Freeform 442"/>
            <p:cNvSpPr>
              <a:spLocks noEditPoints="1"/>
            </p:cNvSpPr>
            <p:nvPr/>
          </p:nvSpPr>
          <p:spPr bwMode="auto">
            <a:xfrm>
              <a:off x="12850813" y="5156200"/>
              <a:ext cx="254000" cy="250825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Freeform 443"/>
            <p:cNvSpPr>
              <a:spLocks noEditPoints="1"/>
            </p:cNvSpPr>
            <p:nvPr/>
          </p:nvSpPr>
          <p:spPr bwMode="auto">
            <a:xfrm>
              <a:off x="12850813" y="5984875"/>
              <a:ext cx="254000" cy="252413"/>
            </a:xfrm>
            <a:custGeom>
              <a:avLst/>
              <a:gdLst>
                <a:gd name="T0" fmla="*/ 29 w 58"/>
                <a:gd name="T1" fmla="*/ 0 h 58"/>
                <a:gd name="T2" fmla="*/ 8 w 58"/>
                <a:gd name="T3" fmla="*/ 9 h 58"/>
                <a:gd name="T4" fmla="*/ 0 w 58"/>
                <a:gd name="T5" fmla="*/ 29 h 58"/>
                <a:gd name="T6" fmla="*/ 8 w 58"/>
                <a:gd name="T7" fmla="*/ 50 h 58"/>
                <a:gd name="T8" fmla="*/ 29 w 58"/>
                <a:gd name="T9" fmla="*/ 58 h 58"/>
                <a:gd name="T10" fmla="*/ 49 w 58"/>
                <a:gd name="T11" fmla="*/ 50 h 58"/>
                <a:gd name="T12" fmla="*/ 58 w 58"/>
                <a:gd name="T13" fmla="*/ 29 h 58"/>
                <a:gd name="T14" fmla="*/ 49 w 58"/>
                <a:gd name="T15" fmla="*/ 9 h 58"/>
                <a:gd name="T16" fmla="*/ 29 w 58"/>
                <a:gd name="T17" fmla="*/ 0 h 58"/>
                <a:gd name="T18" fmla="*/ 29 w 58"/>
                <a:gd name="T19" fmla="*/ 0 h 58"/>
                <a:gd name="T20" fmla="*/ 29 w 5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21" y="0"/>
                    <a:pt x="14" y="3"/>
                    <a:pt x="8" y="9"/>
                  </a:cubicBezTo>
                  <a:cubicBezTo>
                    <a:pt x="3" y="14"/>
                    <a:pt x="0" y="22"/>
                    <a:pt x="0" y="29"/>
                  </a:cubicBezTo>
                  <a:cubicBezTo>
                    <a:pt x="0" y="37"/>
                    <a:pt x="3" y="44"/>
                    <a:pt x="8" y="50"/>
                  </a:cubicBezTo>
                  <a:cubicBezTo>
                    <a:pt x="14" y="55"/>
                    <a:pt x="21" y="58"/>
                    <a:pt x="29" y="58"/>
                  </a:cubicBezTo>
                  <a:cubicBezTo>
                    <a:pt x="37" y="58"/>
                    <a:pt x="44" y="55"/>
                    <a:pt x="49" y="50"/>
                  </a:cubicBezTo>
                  <a:cubicBezTo>
                    <a:pt x="55" y="44"/>
                    <a:pt x="58" y="37"/>
                    <a:pt x="58" y="29"/>
                  </a:cubicBezTo>
                  <a:cubicBezTo>
                    <a:pt x="58" y="22"/>
                    <a:pt x="55" y="14"/>
                    <a:pt x="49" y="9"/>
                  </a:cubicBezTo>
                  <a:cubicBezTo>
                    <a:pt x="44" y="3"/>
                    <a:pt x="37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Freeform 444"/>
            <p:cNvSpPr>
              <a:spLocks noEditPoints="1"/>
            </p:cNvSpPr>
            <p:nvPr/>
          </p:nvSpPr>
          <p:spPr bwMode="auto">
            <a:xfrm>
              <a:off x="15367000" y="5984875"/>
              <a:ext cx="255588" cy="252413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6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Freeform 445"/>
            <p:cNvSpPr>
              <a:spLocks noEditPoints="1"/>
            </p:cNvSpPr>
            <p:nvPr/>
          </p:nvSpPr>
          <p:spPr bwMode="auto">
            <a:xfrm>
              <a:off x="13689013" y="5984875"/>
              <a:ext cx="254000" cy="252413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6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Freeform 446"/>
            <p:cNvSpPr>
              <a:spLocks noEditPoints="1"/>
            </p:cNvSpPr>
            <p:nvPr/>
          </p:nvSpPr>
          <p:spPr bwMode="auto">
            <a:xfrm>
              <a:off x="14109700" y="5984875"/>
              <a:ext cx="254000" cy="252413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447"/>
            <p:cNvSpPr>
              <a:spLocks noEditPoints="1"/>
            </p:cNvSpPr>
            <p:nvPr/>
          </p:nvSpPr>
          <p:spPr bwMode="auto">
            <a:xfrm>
              <a:off x="14530388" y="5984875"/>
              <a:ext cx="254000" cy="252413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58 w 58"/>
                <a:gd name="T11" fmla="*/ 29 h 58"/>
                <a:gd name="T12" fmla="*/ 58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448"/>
            <p:cNvSpPr>
              <a:spLocks noEditPoints="1"/>
            </p:cNvSpPr>
            <p:nvPr/>
          </p:nvSpPr>
          <p:spPr bwMode="auto">
            <a:xfrm>
              <a:off x="14946313" y="5984875"/>
              <a:ext cx="258763" cy="252413"/>
            </a:xfrm>
            <a:custGeom>
              <a:avLst/>
              <a:gdLst>
                <a:gd name="T0" fmla="*/ 30 w 59"/>
                <a:gd name="T1" fmla="*/ 58 h 58"/>
                <a:gd name="T2" fmla="*/ 59 w 59"/>
                <a:gd name="T3" fmla="*/ 29 h 58"/>
                <a:gd name="T4" fmla="*/ 30 w 59"/>
                <a:gd name="T5" fmla="*/ 0 h 58"/>
                <a:gd name="T6" fmla="*/ 0 w 59"/>
                <a:gd name="T7" fmla="*/ 29 h 58"/>
                <a:gd name="T8" fmla="*/ 30 w 59"/>
                <a:gd name="T9" fmla="*/ 58 h 58"/>
                <a:gd name="T10" fmla="*/ 30 w 59"/>
                <a:gd name="T11" fmla="*/ 58 h 58"/>
                <a:gd name="T12" fmla="*/ 30 w 59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46" y="58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1" y="45"/>
                    <a:pt x="14" y="58"/>
                    <a:pt x="30" y="58"/>
                  </a:cubicBezTo>
                  <a:close/>
                  <a:moveTo>
                    <a:pt x="30" y="58"/>
                  </a:moveTo>
                  <a:cubicBezTo>
                    <a:pt x="30" y="58"/>
                    <a:pt x="30" y="58"/>
                    <a:pt x="30" y="5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Freeform 449"/>
            <p:cNvSpPr>
              <a:spLocks noEditPoints="1"/>
            </p:cNvSpPr>
            <p:nvPr/>
          </p:nvSpPr>
          <p:spPr bwMode="auto">
            <a:xfrm>
              <a:off x="13268325" y="5984875"/>
              <a:ext cx="258763" cy="252413"/>
            </a:xfrm>
            <a:custGeom>
              <a:avLst/>
              <a:gdLst>
                <a:gd name="T0" fmla="*/ 59 w 59"/>
                <a:gd name="T1" fmla="*/ 29 h 58"/>
                <a:gd name="T2" fmla="*/ 30 w 59"/>
                <a:gd name="T3" fmla="*/ 0 h 58"/>
                <a:gd name="T4" fmla="*/ 0 w 59"/>
                <a:gd name="T5" fmla="*/ 29 h 58"/>
                <a:gd name="T6" fmla="*/ 30 w 59"/>
                <a:gd name="T7" fmla="*/ 58 h 58"/>
                <a:gd name="T8" fmla="*/ 59 w 59"/>
                <a:gd name="T9" fmla="*/ 29 h 58"/>
                <a:gd name="T10" fmla="*/ 59 w 59"/>
                <a:gd name="T11" fmla="*/ 29 h 58"/>
                <a:gd name="T12" fmla="*/ 59 w 59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cubicBezTo>
                    <a:pt x="59" y="13"/>
                    <a:pt x="46" y="0"/>
                    <a:pt x="30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46" y="58"/>
                    <a:pt x="59" y="45"/>
                    <a:pt x="59" y="29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0" name="Group 119"/>
          <p:cNvGrpSpPr>
            <a:grpSpLocks noChangeAspect="1"/>
          </p:cNvGrpSpPr>
          <p:nvPr/>
        </p:nvGrpSpPr>
        <p:grpSpPr>
          <a:xfrm>
            <a:off x="5298695" y="3778547"/>
            <a:ext cx="343486" cy="426720"/>
            <a:chOff x="10058401" y="2768601"/>
            <a:chExt cx="5476874" cy="6804025"/>
          </a:xfrm>
        </p:grpSpPr>
        <p:sp>
          <p:nvSpPr>
            <p:cNvPr id="121" name="Freeform 470"/>
            <p:cNvSpPr>
              <a:spLocks noEditPoints="1"/>
            </p:cNvSpPr>
            <p:nvPr/>
          </p:nvSpPr>
          <p:spPr bwMode="auto">
            <a:xfrm>
              <a:off x="12158663" y="2898776"/>
              <a:ext cx="3249612" cy="2614613"/>
            </a:xfrm>
            <a:custGeom>
              <a:avLst/>
              <a:gdLst>
                <a:gd name="T0" fmla="*/ 2047 w 2047"/>
                <a:gd name="T1" fmla="*/ 823 h 1647"/>
                <a:gd name="T2" fmla="*/ 3 w 2047"/>
                <a:gd name="T3" fmla="*/ 0 h 1647"/>
                <a:gd name="T4" fmla="*/ 279 w 2047"/>
                <a:gd name="T5" fmla="*/ 823 h 1647"/>
                <a:gd name="T6" fmla="*/ 0 w 2047"/>
                <a:gd name="T7" fmla="*/ 1647 h 1647"/>
                <a:gd name="T8" fmla="*/ 2047 w 2047"/>
                <a:gd name="T9" fmla="*/ 823 h 1647"/>
                <a:gd name="T10" fmla="*/ 2047 w 2047"/>
                <a:gd name="T11" fmla="*/ 823 h 1647"/>
                <a:gd name="T12" fmla="*/ 2047 w 2047"/>
                <a:gd name="T13" fmla="*/ 823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7" h="1647">
                  <a:moveTo>
                    <a:pt x="2047" y="823"/>
                  </a:moveTo>
                  <a:lnTo>
                    <a:pt x="3" y="0"/>
                  </a:lnTo>
                  <a:lnTo>
                    <a:pt x="279" y="823"/>
                  </a:lnTo>
                  <a:lnTo>
                    <a:pt x="0" y="1647"/>
                  </a:lnTo>
                  <a:lnTo>
                    <a:pt x="2047" y="823"/>
                  </a:lnTo>
                  <a:close/>
                  <a:moveTo>
                    <a:pt x="2047" y="823"/>
                  </a:moveTo>
                  <a:lnTo>
                    <a:pt x="2047" y="8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Freeform 471"/>
            <p:cNvSpPr>
              <a:spLocks noEditPoints="1"/>
            </p:cNvSpPr>
            <p:nvPr/>
          </p:nvSpPr>
          <p:spPr bwMode="auto">
            <a:xfrm>
              <a:off x="12158663" y="2898776"/>
              <a:ext cx="3249612" cy="2614613"/>
            </a:xfrm>
            <a:custGeom>
              <a:avLst/>
              <a:gdLst>
                <a:gd name="T0" fmla="*/ 2047 w 2047"/>
                <a:gd name="T1" fmla="*/ 823 h 1647"/>
                <a:gd name="T2" fmla="*/ 3 w 2047"/>
                <a:gd name="T3" fmla="*/ 0 h 1647"/>
                <a:gd name="T4" fmla="*/ 279 w 2047"/>
                <a:gd name="T5" fmla="*/ 823 h 1647"/>
                <a:gd name="T6" fmla="*/ 0 w 2047"/>
                <a:gd name="T7" fmla="*/ 1647 h 1647"/>
                <a:gd name="T8" fmla="*/ 2047 w 2047"/>
                <a:gd name="T9" fmla="*/ 823 h 1647"/>
                <a:gd name="T10" fmla="*/ 2047 w 2047"/>
                <a:gd name="T11" fmla="*/ 823 h 1647"/>
                <a:gd name="T12" fmla="*/ 2047 w 2047"/>
                <a:gd name="T13" fmla="*/ 823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7" h="1647">
                  <a:moveTo>
                    <a:pt x="2047" y="823"/>
                  </a:moveTo>
                  <a:lnTo>
                    <a:pt x="3" y="0"/>
                  </a:lnTo>
                  <a:lnTo>
                    <a:pt x="279" y="823"/>
                  </a:lnTo>
                  <a:lnTo>
                    <a:pt x="0" y="1647"/>
                  </a:lnTo>
                  <a:lnTo>
                    <a:pt x="2047" y="823"/>
                  </a:lnTo>
                  <a:moveTo>
                    <a:pt x="2047" y="823"/>
                  </a:moveTo>
                  <a:lnTo>
                    <a:pt x="2047" y="8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Freeform 472"/>
            <p:cNvSpPr>
              <a:spLocks noEditPoints="1"/>
            </p:cNvSpPr>
            <p:nvPr/>
          </p:nvSpPr>
          <p:spPr bwMode="auto">
            <a:xfrm>
              <a:off x="12026900" y="2768601"/>
              <a:ext cx="3508375" cy="2874963"/>
            </a:xfrm>
            <a:custGeom>
              <a:avLst/>
              <a:gdLst>
                <a:gd name="T0" fmla="*/ 800 w 800"/>
                <a:gd name="T1" fmla="*/ 331 h 662"/>
                <a:gd name="T2" fmla="*/ 799 w 800"/>
                <a:gd name="T3" fmla="*/ 326 h 662"/>
                <a:gd name="T4" fmla="*/ 799 w 800"/>
                <a:gd name="T5" fmla="*/ 325 h 662"/>
                <a:gd name="T6" fmla="*/ 798 w 800"/>
                <a:gd name="T7" fmla="*/ 321 h 662"/>
                <a:gd name="T8" fmla="*/ 797 w 800"/>
                <a:gd name="T9" fmla="*/ 320 h 662"/>
                <a:gd name="T10" fmla="*/ 795 w 800"/>
                <a:gd name="T11" fmla="*/ 315 h 662"/>
                <a:gd name="T12" fmla="*/ 795 w 800"/>
                <a:gd name="T13" fmla="*/ 315 h 662"/>
                <a:gd name="T14" fmla="*/ 792 w 800"/>
                <a:gd name="T15" fmla="*/ 311 h 662"/>
                <a:gd name="T16" fmla="*/ 791 w 800"/>
                <a:gd name="T17" fmla="*/ 310 h 662"/>
                <a:gd name="T18" fmla="*/ 788 w 800"/>
                <a:gd name="T19" fmla="*/ 308 h 662"/>
                <a:gd name="T20" fmla="*/ 787 w 800"/>
                <a:gd name="T21" fmla="*/ 307 h 662"/>
                <a:gd name="T22" fmla="*/ 783 w 800"/>
                <a:gd name="T23" fmla="*/ 305 h 662"/>
                <a:gd name="T24" fmla="*/ 782 w 800"/>
                <a:gd name="T25" fmla="*/ 305 h 662"/>
                <a:gd name="T26" fmla="*/ 42 w 800"/>
                <a:gd name="T27" fmla="*/ 4 h 662"/>
                <a:gd name="T28" fmla="*/ 12 w 800"/>
                <a:gd name="T29" fmla="*/ 10 h 662"/>
                <a:gd name="T30" fmla="*/ 4 w 800"/>
                <a:gd name="T31" fmla="*/ 40 h 662"/>
                <a:gd name="T32" fmla="*/ 101 w 800"/>
                <a:gd name="T33" fmla="*/ 332 h 662"/>
                <a:gd name="T34" fmla="*/ 3 w 800"/>
                <a:gd name="T35" fmla="*/ 624 h 662"/>
                <a:gd name="T36" fmla="*/ 11 w 800"/>
                <a:gd name="T37" fmla="*/ 654 h 662"/>
                <a:gd name="T38" fmla="*/ 31 w 800"/>
                <a:gd name="T39" fmla="*/ 662 h 662"/>
                <a:gd name="T40" fmla="*/ 42 w 800"/>
                <a:gd name="T41" fmla="*/ 660 h 662"/>
                <a:gd name="T42" fmla="*/ 782 w 800"/>
                <a:gd name="T43" fmla="*/ 359 h 662"/>
                <a:gd name="T44" fmla="*/ 782 w 800"/>
                <a:gd name="T45" fmla="*/ 359 h 662"/>
                <a:gd name="T46" fmla="*/ 783 w 800"/>
                <a:gd name="T47" fmla="*/ 358 h 662"/>
                <a:gd name="T48" fmla="*/ 787 w 800"/>
                <a:gd name="T49" fmla="*/ 356 h 662"/>
                <a:gd name="T50" fmla="*/ 788 w 800"/>
                <a:gd name="T51" fmla="*/ 355 h 662"/>
                <a:gd name="T52" fmla="*/ 791 w 800"/>
                <a:gd name="T53" fmla="*/ 353 h 662"/>
                <a:gd name="T54" fmla="*/ 792 w 800"/>
                <a:gd name="T55" fmla="*/ 352 h 662"/>
                <a:gd name="T56" fmla="*/ 795 w 800"/>
                <a:gd name="T57" fmla="*/ 348 h 662"/>
                <a:gd name="T58" fmla="*/ 797 w 800"/>
                <a:gd name="T59" fmla="*/ 344 h 662"/>
                <a:gd name="T60" fmla="*/ 798 w 800"/>
                <a:gd name="T61" fmla="*/ 342 h 662"/>
                <a:gd name="T62" fmla="*/ 799 w 800"/>
                <a:gd name="T63" fmla="*/ 339 h 662"/>
                <a:gd name="T64" fmla="*/ 799 w 800"/>
                <a:gd name="T65" fmla="*/ 337 h 662"/>
                <a:gd name="T66" fmla="*/ 800 w 800"/>
                <a:gd name="T67" fmla="*/ 331 h 662"/>
                <a:gd name="T68" fmla="*/ 78 w 800"/>
                <a:gd name="T69" fmla="*/ 81 h 662"/>
                <a:gd name="T70" fmla="*/ 622 w 800"/>
                <a:gd name="T71" fmla="*/ 302 h 662"/>
                <a:gd name="T72" fmla="*/ 152 w 800"/>
                <a:gd name="T73" fmla="*/ 302 h 662"/>
                <a:gd name="T74" fmla="*/ 78 w 800"/>
                <a:gd name="T75" fmla="*/ 81 h 662"/>
                <a:gd name="T76" fmla="*/ 152 w 800"/>
                <a:gd name="T77" fmla="*/ 360 h 662"/>
                <a:gd name="T78" fmla="*/ 622 w 800"/>
                <a:gd name="T79" fmla="*/ 360 h 662"/>
                <a:gd name="T80" fmla="*/ 78 w 800"/>
                <a:gd name="T81" fmla="*/ 582 h 662"/>
                <a:gd name="T82" fmla="*/ 152 w 800"/>
                <a:gd name="T83" fmla="*/ 360 h 662"/>
                <a:gd name="T84" fmla="*/ 152 w 800"/>
                <a:gd name="T85" fmla="*/ 360 h 662"/>
                <a:gd name="T86" fmla="*/ 152 w 800"/>
                <a:gd name="T87" fmla="*/ 36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0" h="662">
                  <a:moveTo>
                    <a:pt x="800" y="331"/>
                  </a:moveTo>
                  <a:cubicBezTo>
                    <a:pt x="800" y="330"/>
                    <a:pt x="799" y="328"/>
                    <a:pt x="799" y="326"/>
                  </a:cubicBezTo>
                  <a:cubicBezTo>
                    <a:pt x="799" y="326"/>
                    <a:pt x="799" y="325"/>
                    <a:pt x="799" y="325"/>
                  </a:cubicBezTo>
                  <a:cubicBezTo>
                    <a:pt x="798" y="323"/>
                    <a:pt x="798" y="323"/>
                    <a:pt x="798" y="321"/>
                  </a:cubicBezTo>
                  <a:cubicBezTo>
                    <a:pt x="797" y="321"/>
                    <a:pt x="797" y="320"/>
                    <a:pt x="797" y="320"/>
                  </a:cubicBezTo>
                  <a:cubicBezTo>
                    <a:pt x="796" y="318"/>
                    <a:pt x="796" y="317"/>
                    <a:pt x="795" y="315"/>
                  </a:cubicBezTo>
                  <a:cubicBezTo>
                    <a:pt x="795" y="315"/>
                    <a:pt x="795" y="315"/>
                    <a:pt x="795" y="315"/>
                  </a:cubicBezTo>
                  <a:cubicBezTo>
                    <a:pt x="794" y="314"/>
                    <a:pt x="793" y="312"/>
                    <a:pt x="792" y="311"/>
                  </a:cubicBezTo>
                  <a:cubicBezTo>
                    <a:pt x="791" y="310"/>
                    <a:pt x="791" y="310"/>
                    <a:pt x="791" y="310"/>
                  </a:cubicBezTo>
                  <a:cubicBezTo>
                    <a:pt x="790" y="309"/>
                    <a:pt x="789" y="309"/>
                    <a:pt x="788" y="308"/>
                  </a:cubicBezTo>
                  <a:cubicBezTo>
                    <a:pt x="788" y="308"/>
                    <a:pt x="787" y="307"/>
                    <a:pt x="787" y="307"/>
                  </a:cubicBezTo>
                  <a:cubicBezTo>
                    <a:pt x="786" y="307"/>
                    <a:pt x="784" y="306"/>
                    <a:pt x="783" y="305"/>
                  </a:cubicBezTo>
                  <a:cubicBezTo>
                    <a:pt x="783" y="305"/>
                    <a:pt x="782" y="305"/>
                    <a:pt x="782" y="30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0"/>
                    <a:pt x="20" y="2"/>
                    <a:pt x="12" y="10"/>
                  </a:cubicBezTo>
                  <a:cubicBezTo>
                    <a:pt x="3" y="17"/>
                    <a:pt x="0" y="29"/>
                    <a:pt x="4" y="4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3" y="624"/>
                    <a:pt x="3" y="624"/>
                    <a:pt x="3" y="624"/>
                  </a:cubicBezTo>
                  <a:cubicBezTo>
                    <a:pt x="0" y="635"/>
                    <a:pt x="3" y="646"/>
                    <a:pt x="11" y="654"/>
                  </a:cubicBezTo>
                  <a:cubicBezTo>
                    <a:pt x="16" y="659"/>
                    <a:pt x="23" y="662"/>
                    <a:pt x="31" y="662"/>
                  </a:cubicBezTo>
                  <a:cubicBezTo>
                    <a:pt x="34" y="662"/>
                    <a:pt x="38" y="661"/>
                    <a:pt x="42" y="660"/>
                  </a:cubicBezTo>
                  <a:cubicBezTo>
                    <a:pt x="782" y="359"/>
                    <a:pt x="782" y="359"/>
                    <a:pt x="782" y="359"/>
                  </a:cubicBezTo>
                  <a:cubicBezTo>
                    <a:pt x="782" y="359"/>
                    <a:pt x="782" y="359"/>
                    <a:pt x="782" y="359"/>
                  </a:cubicBezTo>
                  <a:cubicBezTo>
                    <a:pt x="783" y="359"/>
                    <a:pt x="783" y="359"/>
                    <a:pt x="783" y="358"/>
                  </a:cubicBezTo>
                  <a:cubicBezTo>
                    <a:pt x="785" y="358"/>
                    <a:pt x="786" y="357"/>
                    <a:pt x="787" y="356"/>
                  </a:cubicBezTo>
                  <a:cubicBezTo>
                    <a:pt x="787" y="356"/>
                    <a:pt x="788" y="356"/>
                    <a:pt x="788" y="355"/>
                  </a:cubicBezTo>
                  <a:cubicBezTo>
                    <a:pt x="789" y="355"/>
                    <a:pt x="790" y="354"/>
                    <a:pt x="791" y="353"/>
                  </a:cubicBezTo>
                  <a:cubicBezTo>
                    <a:pt x="792" y="352"/>
                    <a:pt x="792" y="352"/>
                    <a:pt x="792" y="352"/>
                  </a:cubicBezTo>
                  <a:cubicBezTo>
                    <a:pt x="793" y="351"/>
                    <a:pt x="794" y="350"/>
                    <a:pt x="795" y="348"/>
                  </a:cubicBezTo>
                  <a:cubicBezTo>
                    <a:pt x="796" y="347"/>
                    <a:pt x="797" y="346"/>
                    <a:pt x="797" y="344"/>
                  </a:cubicBezTo>
                  <a:cubicBezTo>
                    <a:pt x="798" y="343"/>
                    <a:pt x="798" y="343"/>
                    <a:pt x="798" y="342"/>
                  </a:cubicBezTo>
                  <a:cubicBezTo>
                    <a:pt x="798" y="341"/>
                    <a:pt x="799" y="340"/>
                    <a:pt x="799" y="339"/>
                  </a:cubicBezTo>
                  <a:cubicBezTo>
                    <a:pt x="799" y="338"/>
                    <a:pt x="799" y="338"/>
                    <a:pt x="799" y="337"/>
                  </a:cubicBezTo>
                  <a:cubicBezTo>
                    <a:pt x="799" y="335"/>
                    <a:pt x="800" y="333"/>
                    <a:pt x="800" y="331"/>
                  </a:cubicBezTo>
                  <a:close/>
                  <a:moveTo>
                    <a:pt x="78" y="81"/>
                  </a:moveTo>
                  <a:cubicBezTo>
                    <a:pt x="622" y="302"/>
                    <a:pt x="622" y="302"/>
                    <a:pt x="622" y="302"/>
                  </a:cubicBezTo>
                  <a:cubicBezTo>
                    <a:pt x="152" y="302"/>
                    <a:pt x="152" y="302"/>
                    <a:pt x="152" y="302"/>
                  </a:cubicBezTo>
                  <a:lnTo>
                    <a:pt x="78" y="81"/>
                  </a:lnTo>
                  <a:close/>
                  <a:moveTo>
                    <a:pt x="152" y="360"/>
                  </a:moveTo>
                  <a:cubicBezTo>
                    <a:pt x="622" y="360"/>
                    <a:pt x="622" y="360"/>
                    <a:pt x="622" y="360"/>
                  </a:cubicBezTo>
                  <a:cubicBezTo>
                    <a:pt x="78" y="582"/>
                    <a:pt x="78" y="582"/>
                    <a:pt x="78" y="582"/>
                  </a:cubicBezTo>
                  <a:lnTo>
                    <a:pt x="152" y="360"/>
                  </a:lnTo>
                  <a:close/>
                  <a:moveTo>
                    <a:pt x="152" y="360"/>
                  </a:moveTo>
                  <a:cubicBezTo>
                    <a:pt x="152" y="360"/>
                    <a:pt x="152" y="360"/>
                    <a:pt x="152" y="36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Freeform 473"/>
            <p:cNvSpPr>
              <a:spLocks noEditPoints="1"/>
            </p:cNvSpPr>
            <p:nvPr/>
          </p:nvSpPr>
          <p:spPr bwMode="auto">
            <a:xfrm>
              <a:off x="11387138" y="9317038"/>
              <a:ext cx="258762" cy="250825"/>
            </a:xfrm>
            <a:custGeom>
              <a:avLst/>
              <a:gdLst>
                <a:gd name="T0" fmla="*/ 30 w 59"/>
                <a:gd name="T1" fmla="*/ 58 h 58"/>
                <a:gd name="T2" fmla="*/ 50 w 59"/>
                <a:gd name="T3" fmla="*/ 50 h 58"/>
                <a:gd name="T4" fmla="*/ 59 w 59"/>
                <a:gd name="T5" fmla="*/ 29 h 58"/>
                <a:gd name="T6" fmla="*/ 50 w 59"/>
                <a:gd name="T7" fmla="*/ 9 h 58"/>
                <a:gd name="T8" fmla="*/ 30 w 59"/>
                <a:gd name="T9" fmla="*/ 0 h 58"/>
                <a:gd name="T10" fmla="*/ 9 w 59"/>
                <a:gd name="T11" fmla="*/ 9 h 58"/>
                <a:gd name="T12" fmla="*/ 0 w 59"/>
                <a:gd name="T13" fmla="*/ 29 h 58"/>
                <a:gd name="T14" fmla="*/ 9 w 59"/>
                <a:gd name="T15" fmla="*/ 50 h 58"/>
                <a:gd name="T16" fmla="*/ 30 w 59"/>
                <a:gd name="T17" fmla="*/ 58 h 58"/>
                <a:gd name="T18" fmla="*/ 30 w 59"/>
                <a:gd name="T19" fmla="*/ 58 h 58"/>
                <a:gd name="T20" fmla="*/ 30 w 59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37" y="58"/>
                    <a:pt x="45" y="55"/>
                    <a:pt x="50" y="50"/>
                  </a:cubicBezTo>
                  <a:cubicBezTo>
                    <a:pt x="55" y="44"/>
                    <a:pt x="59" y="37"/>
                    <a:pt x="59" y="29"/>
                  </a:cubicBezTo>
                  <a:cubicBezTo>
                    <a:pt x="59" y="22"/>
                    <a:pt x="55" y="14"/>
                    <a:pt x="50" y="9"/>
                  </a:cubicBezTo>
                  <a:cubicBezTo>
                    <a:pt x="45" y="3"/>
                    <a:pt x="37" y="0"/>
                    <a:pt x="30" y="0"/>
                  </a:cubicBezTo>
                  <a:cubicBezTo>
                    <a:pt x="22" y="0"/>
                    <a:pt x="14" y="3"/>
                    <a:pt x="9" y="9"/>
                  </a:cubicBezTo>
                  <a:cubicBezTo>
                    <a:pt x="4" y="14"/>
                    <a:pt x="0" y="22"/>
                    <a:pt x="0" y="29"/>
                  </a:cubicBezTo>
                  <a:cubicBezTo>
                    <a:pt x="0" y="37"/>
                    <a:pt x="4" y="44"/>
                    <a:pt x="9" y="50"/>
                  </a:cubicBezTo>
                  <a:cubicBezTo>
                    <a:pt x="14" y="55"/>
                    <a:pt x="22" y="58"/>
                    <a:pt x="30" y="58"/>
                  </a:cubicBezTo>
                  <a:close/>
                  <a:moveTo>
                    <a:pt x="30" y="58"/>
                  </a:moveTo>
                  <a:cubicBezTo>
                    <a:pt x="30" y="58"/>
                    <a:pt x="30" y="58"/>
                    <a:pt x="30" y="5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Freeform 474"/>
            <p:cNvSpPr>
              <a:spLocks noEditPoints="1"/>
            </p:cNvSpPr>
            <p:nvPr/>
          </p:nvSpPr>
          <p:spPr bwMode="auto">
            <a:xfrm>
              <a:off x="14860588" y="8943976"/>
              <a:ext cx="279400" cy="263525"/>
            </a:xfrm>
            <a:custGeom>
              <a:avLst/>
              <a:gdLst>
                <a:gd name="T0" fmla="*/ 32 w 64"/>
                <a:gd name="T1" fmla="*/ 61 h 61"/>
                <a:gd name="T2" fmla="*/ 52 w 64"/>
                <a:gd name="T3" fmla="*/ 53 h 61"/>
                <a:gd name="T4" fmla="*/ 53 w 64"/>
                <a:gd name="T5" fmla="*/ 12 h 61"/>
                <a:gd name="T6" fmla="*/ 12 w 64"/>
                <a:gd name="T7" fmla="*/ 11 h 61"/>
                <a:gd name="T8" fmla="*/ 11 w 64"/>
                <a:gd name="T9" fmla="*/ 52 h 61"/>
                <a:gd name="T10" fmla="*/ 32 w 64"/>
                <a:gd name="T11" fmla="*/ 61 h 61"/>
                <a:gd name="T12" fmla="*/ 32 w 64"/>
                <a:gd name="T13" fmla="*/ 61 h 61"/>
                <a:gd name="T14" fmla="*/ 32 w 64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32" y="61"/>
                  </a:moveTo>
                  <a:cubicBezTo>
                    <a:pt x="39" y="61"/>
                    <a:pt x="46" y="58"/>
                    <a:pt x="52" y="53"/>
                  </a:cubicBezTo>
                  <a:cubicBezTo>
                    <a:pt x="64" y="41"/>
                    <a:pt x="64" y="23"/>
                    <a:pt x="53" y="12"/>
                  </a:cubicBezTo>
                  <a:cubicBezTo>
                    <a:pt x="42" y="0"/>
                    <a:pt x="23" y="0"/>
                    <a:pt x="12" y="11"/>
                  </a:cubicBezTo>
                  <a:cubicBezTo>
                    <a:pt x="0" y="22"/>
                    <a:pt x="0" y="40"/>
                    <a:pt x="11" y="52"/>
                  </a:cubicBezTo>
                  <a:cubicBezTo>
                    <a:pt x="17" y="57"/>
                    <a:pt x="24" y="61"/>
                    <a:pt x="32" y="61"/>
                  </a:cubicBezTo>
                  <a:close/>
                  <a:moveTo>
                    <a:pt x="32" y="61"/>
                  </a:moveTo>
                  <a:cubicBezTo>
                    <a:pt x="32" y="61"/>
                    <a:pt x="32" y="61"/>
                    <a:pt x="32" y="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Freeform 475"/>
            <p:cNvSpPr>
              <a:spLocks noEditPoints="1"/>
            </p:cNvSpPr>
            <p:nvPr/>
          </p:nvSpPr>
          <p:spPr bwMode="auto">
            <a:xfrm>
              <a:off x="15119350" y="8582026"/>
              <a:ext cx="293687" cy="269875"/>
            </a:xfrm>
            <a:custGeom>
              <a:avLst/>
              <a:gdLst>
                <a:gd name="T0" fmla="*/ 20 w 67"/>
                <a:gd name="T1" fmla="*/ 59 h 62"/>
                <a:gd name="T2" fmla="*/ 34 w 67"/>
                <a:gd name="T3" fmla="*/ 62 h 62"/>
                <a:gd name="T4" fmla="*/ 59 w 67"/>
                <a:gd name="T5" fmla="*/ 46 h 62"/>
                <a:gd name="T6" fmla="*/ 47 w 67"/>
                <a:gd name="T7" fmla="*/ 7 h 62"/>
                <a:gd name="T8" fmla="*/ 8 w 67"/>
                <a:gd name="T9" fmla="*/ 20 h 62"/>
                <a:gd name="T10" fmla="*/ 20 w 67"/>
                <a:gd name="T11" fmla="*/ 59 h 62"/>
                <a:gd name="T12" fmla="*/ 20 w 67"/>
                <a:gd name="T13" fmla="*/ 59 h 62"/>
                <a:gd name="T14" fmla="*/ 20 w 67"/>
                <a:gd name="T15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62">
                  <a:moveTo>
                    <a:pt x="20" y="59"/>
                  </a:moveTo>
                  <a:cubicBezTo>
                    <a:pt x="25" y="61"/>
                    <a:pt x="29" y="62"/>
                    <a:pt x="34" y="62"/>
                  </a:cubicBezTo>
                  <a:cubicBezTo>
                    <a:pt x="44" y="62"/>
                    <a:pt x="54" y="56"/>
                    <a:pt x="59" y="46"/>
                  </a:cubicBezTo>
                  <a:cubicBezTo>
                    <a:pt x="67" y="32"/>
                    <a:pt x="61" y="14"/>
                    <a:pt x="47" y="7"/>
                  </a:cubicBezTo>
                  <a:cubicBezTo>
                    <a:pt x="32" y="0"/>
                    <a:pt x="15" y="5"/>
                    <a:pt x="8" y="20"/>
                  </a:cubicBezTo>
                  <a:cubicBezTo>
                    <a:pt x="0" y="34"/>
                    <a:pt x="6" y="51"/>
                    <a:pt x="20" y="59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476"/>
            <p:cNvSpPr>
              <a:spLocks noEditPoints="1"/>
            </p:cNvSpPr>
            <p:nvPr/>
          </p:nvSpPr>
          <p:spPr bwMode="auto">
            <a:xfrm>
              <a:off x="15066963" y="7310438"/>
              <a:ext cx="293687" cy="269875"/>
            </a:xfrm>
            <a:custGeom>
              <a:avLst/>
              <a:gdLst>
                <a:gd name="T0" fmla="*/ 49 w 67"/>
                <a:gd name="T1" fmla="*/ 58 h 62"/>
                <a:gd name="T2" fmla="*/ 58 w 67"/>
                <a:gd name="T3" fmla="*/ 18 h 62"/>
                <a:gd name="T4" fmla="*/ 18 w 67"/>
                <a:gd name="T5" fmla="*/ 8 h 62"/>
                <a:gd name="T6" fmla="*/ 9 w 67"/>
                <a:gd name="T7" fmla="*/ 48 h 62"/>
                <a:gd name="T8" fmla="*/ 33 w 67"/>
                <a:gd name="T9" fmla="*/ 62 h 62"/>
                <a:gd name="T10" fmla="*/ 49 w 67"/>
                <a:gd name="T11" fmla="*/ 58 h 62"/>
                <a:gd name="T12" fmla="*/ 49 w 67"/>
                <a:gd name="T13" fmla="*/ 58 h 62"/>
                <a:gd name="T14" fmla="*/ 49 w 67"/>
                <a:gd name="T15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62">
                  <a:moveTo>
                    <a:pt x="49" y="58"/>
                  </a:moveTo>
                  <a:cubicBezTo>
                    <a:pt x="63" y="49"/>
                    <a:pt x="67" y="31"/>
                    <a:pt x="58" y="18"/>
                  </a:cubicBezTo>
                  <a:cubicBezTo>
                    <a:pt x="50" y="4"/>
                    <a:pt x="32" y="0"/>
                    <a:pt x="18" y="8"/>
                  </a:cubicBezTo>
                  <a:cubicBezTo>
                    <a:pt x="5" y="17"/>
                    <a:pt x="0" y="35"/>
                    <a:pt x="9" y="48"/>
                  </a:cubicBezTo>
                  <a:cubicBezTo>
                    <a:pt x="14" y="57"/>
                    <a:pt x="24" y="62"/>
                    <a:pt x="33" y="62"/>
                  </a:cubicBezTo>
                  <a:cubicBezTo>
                    <a:pt x="39" y="62"/>
                    <a:pt x="44" y="61"/>
                    <a:pt x="49" y="58"/>
                  </a:cubicBezTo>
                  <a:close/>
                  <a:moveTo>
                    <a:pt x="49" y="58"/>
                  </a:moveTo>
                  <a:cubicBezTo>
                    <a:pt x="49" y="58"/>
                    <a:pt x="49" y="58"/>
                    <a:pt x="49" y="5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477"/>
            <p:cNvSpPr>
              <a:spLocks noEditPoints="1"/>
            </p:cNvSpPr>
            <p:nvPr/>
          </p:nvSpPr>
          <p:spPr bwMode="auto">
            <a:xfrm>
              <a:off x="15236825" y="7727951"/>
              <a:ext cx="280987" cy="260350"/>
            </a:xfrm>
            <a:custGeom>
              <a:avLst/>
              <a:gdLst>
                <a:gd name="T0" fmla="*/ 4 w 64"/>
                <a:gd name="T1" fmla="*/ 37 h 60"/>
                <a:gd name="T2" fmla="*/ 32 w 64"/>
                <a:gd name="T3" fmla="*/ 60 h 60"/>
                <a:gd name="T4" fmla="*/ 38 w 64"/>
                <a:gd name="T5" fmla="*/ 60 h 60"/>
                <a:gd name="T6" fmla="*/ 60 w 64"/>
                <a:gd name="T7" fmla="*/ 25 h 60"/>
                <a:gd name="T8" fmla="*/ 26 w 64"/>
                <a:gd name="T9" fmla="*/ 3 h 60"/>
                <a:gd name="T10" fmla="*/ 4 w 64"/>
                <a:gd name="T11" fmla="*/ 37 h 60"/>
                <a:gd name="T12" fmla="*/ 4 w 64"/>
                <a:gd name="T13" fmla="*/ 37 h 60"/>
                <a:gd name="T14" fmla="*/ 4 w 64"/>
                <a:gd name="T15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0">
                  <a:moveTo>
                    <a:pt x="4" y="37"/>
                  </a:moveTo>
                  <a:cubicBezTo>
                    <a:pt x="7" y="51"/>
                    <a:pt x="19" y="60"/>
                    <a:pt x="32" y="60"/>
                  </a:cubicBezTo>
                  <a:cubicBezTo>
                    <a:pt x="34" y="60"/>
                    <a:pt x="36" y="60"/>
                    <a:pt x="38" y="60"/>
                  </a:cubicBezTo>
                  <a:cubicBezTo>
                    <a:pt x="54" y="56"/>
                    <a:pt x="64" y="41"/>
                    <a:pt x="60" y="25"/>
                  </a:cubicBezTo>
                  <a:cubicBezTo>
                    <a:pt x="57" y="10"/>
                    <a:pt x="42" y="0"/>
                    <a:pt x="26" y="3"/>
                  </a:cubicBezTo>
                  <a:cubicBezTo>
                    <a:pt x="10" y="6"/>
                    <a:pt x="0" y="21"/>
                    <a:pt x="4" y="37"/>
                  </a:cubicBezTo>
                  <a:close/>
                  <a:moveTo>
                    <a:pt x="4" y="37"/>
                  </a:moveTo>
                  <a:cubicBezTo>
                    <a:pt x="4" y="37"/>
                    <a:pt x="4" y="37"/>
                    <a:pt x="4" y="3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Freeform 478"/>
            <p:cNvSpPr>
              <a:spLocks noEditPoints="1"/>
            </p:cNvSpPr>
            <p:nvPr/>
          </p:nvSpPr>
          <p:spPr bwMode="auto">
            <a:xfrm>
              <a:off x="14776450" y="6980238"/>
              <a:ext cx="285750" cy="265113"/>
            </a:xfrm>
            <a:custGeom>
              <a:avLst/>
              <a:gdLst>
                <a:gd name="T0" fmla="*/ 55 w 65"/>
                <a:gd name="T1" fmla="*/ 51 h 61"/>
                <a:gd name="T2" fmla="*/ 51 w 65"/>
                <a:gd name="T3" fmla="*/ 10 h 61"/>
                <a:gd name="T4" fmla="*/ 10 w 65"/>
                <a:gd name="T5" fmla="*/ 14 h 61"/>
                <a:gd name="T6" fmla="*/ 14 w 65"/>
                <a:gd name="T7" fmla="*/ 55 h 61"/>
                <a:gd name="T8" fmla="*/ 33 w 65"/>
                <a:gd name="T9" fmla="*/ 61 h 61"/>
                <a:gd name="T10" fmla="*/ 55 w 65"/>
                <a:gd name="T11" fmla="*/ 51 h 61"/>
                <a:gd name="T12" fmla="*/ 55 w 65"/>
                <a:gd name="T13" fmla="*/ 51 h 61"/>
                <a:gd name="T14" fmla="*/ 55 w 65"/>
                <a:gd name="T1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55" y="51"/>
                  </a:moveTo>
                  <a:cubicBezTo>
                    <a:pt x="65" y="38"/>
                    <a:pt x="64" y="20"/>
                    <a:pt x="51" y="10"/>
                  </a:cubicBezTo>
                  <a:cubicBezTo>
                    <a:pt x="39" y="0"/>
                    <a:pt x="20" y="1"/>
                    <a:pt x="10" y="14"/>
                  </a:cubicBezTo>
                  <a:cubicBezTo>
                    <a:pt x="0" y="26"/>
                    <a:pt x="2" y="45"/>
                    <a:pt x="14" y="55"/>
                  </a:cubicBezTo>
                  <a:cubicBezTo>
                    <a:pt x="20" y="59"/>
                    <a:pt x="26" y="61"/>
                    <a:pt x="33" y="61"/>
                  </a:cubicBezTo>
                  <a:cubicBezTo>
                    <a:pt x="41" y="61"/>
                    <a:pt x="49" y="58"/>
                    <a:pt x="55" y="51"/>
                  </a:cubicBezTo>
                  <a:close/>
                  <a:moveTo>
                    <a:pt x="55" y="51"/>
                  </a:moveTo>
                  <a:cubicBezTo>
                    <a:pt x="55" y="51"/>
                    <a:pt x="55" y="51"/>
                    <a:pt x="55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Freeform 479"/>
            <p:cNvSpPr>
              <a:spLocks noEditPoints="1"/>
            </p:cNvSpPr>
            <p:nvPr/>
          </p:nvSpPr>
          <p:spPr bwMode="auto">
            <a:xfrm>
              <a:off x="10058401" y="5573713"/>
              <a:ext cx="273050" cy="265113"/>
            </a:xfrm>
            <a:custGeom>
              <a:avLst/>
              <a:gdLst>
                <a:gd name="T0" fmla="*/ 2 w 62"/>
                <a:gd name="T1" fmla="*/ 36 h 61"/>
                <a:gd name="T2" fmla="*/ 31 w 62"/>
                <a:gd name="T3" fmla="*/ 61 h 61"/>
                <a:gd name="T4" fmla="*/ 35 w 62"/>
                <a:gd name="T5" fmla="*/ 60 h 61"/>
                <a:gd name="T6" fmla="*/ 60 w 62"/>
                <a:gd name="T7" fmla="*/ 27 h 61"/>
                <a:gd name="T8" fmla="*/ 27 w 62"/>
                <a:gd name="T9" fmla="*/ 3 h 61"/>
                <a:gd name="T10" fmla="*/ 2 w 62"/>
                <a:gd name="T11" fmla="*/ 36 h 61"/>
                <a:gd name="T12" fmla="*/ 2 w 62"/>
                <a:gd name="T13" fmla="*/ 36 h 61"/>
                <a:gd name="T14" fmla="*/ 2 w 62"/>
                <a:gd name="T15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1">
                  <a:moveTo>
                    <a:pt x="2" y="36"/>
                  </a:moveTo>
                  <a:cubicBezTo>
                    <a:pt x="5" y="50"/>
                    <a:pt x="17" y="61"/>
                    <a:pt x="31" y="61"/>
                  </a:cubicBezTo>
                  <a:cubicBezTo>
                    <a:pt x="32" y="61"/>
                    <a:pt x="34" y="61"/>
                    <a:pt x="35" y="60"/>
                  </a:cubicBezTo>
                  <a:cubicBezTo>
                    <a:pt x="51" y="58"/>
                    <a:pt x="62" y="43"/>
                    <a:pt x="60" y="27"/>
                  </a:cubicBezTo>
                  <a:cubicBezTo>
                    <a:pt x="58" y="11"/>
                    <a:pt x="43" y="0"/>
                    <a:pt x="27" y="3"/>
                  </a:cubicBezTo>
                  <a:cubicBezTo>
                    <a:pt x="11" y="5"/>
                    <a:pt x="0" y="20"/>
                    <a:pt x="2" y="36"/>
                  </a:cubicBezTo>
                  <a:close/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Freeform 480"/>
            <p:cNvSpPr>
              <a:spLocks noEditPoints="1"/>
            </p:cNvSpPr>
            <p:nvPr/>
          </p:nvSpPr>
          <p:spPr bwMode="auto">
            <a:xfrm>
              <a:off x="10217150" y="4713288"/>
              <a:ext cx="288925" cy="265113"/>
            </a:xfrm>
            <a:custGeom>
              <a:avLst/>
              <a:gdLst>
                <a:gd name="T0" fmla="*/ 48 w 66"/>
                <a:gd name="T1" fmla="*/ 8 h 61"/>
                <a:gd name="T2" fmla="*/ 8 w 66"/>
                <a:gd name="T3" fmla="*/ 18 h 61"/>
                <a:gd name="T4" fmla="*/ 18 w 66"/>
                <a:gd name="T5" fmla="*/ 58 h 61"/>
                <a:gd name="T6" fmla="*/ 33 w 66"/>
                <a:gd name="T7" fmla="*/ 61 h 61"/>
                <a:gd name="T8" fmla="*/ 58 w 66"/>
                <a:gd name="T9" fmla="*/ 47 h 61"/>
                <a:gd name="T10" fmla="*/ 48 w 66"/>
                <a:gd name="T11" fmla="*/ 8 h 61"/>
                <a:gd name="T12" fmla="*/ 48 w 66"/>
                <a:gd name="T13" fmla="*/ 8 h 61"/>
                <a:gd name="T14" fmla="*/ 48 w 66"/>
                <a:gd name="T15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48" y="8"/>
                  </a:moveTo>
                  <a:cubicBezTo>
                    <a:pt x="34" y="0"/>
                    <a:pt x="16" y="4"/>
                    <a:pt x="8" y="18"/>
                  </a:cubicBezTo>
                  <a:cubicBezTo>
                    <a:pt x="0" y="32"/>
                    <a:pt x="4" y="50"/>
                    <a:pt x="18" y="58"/>
                  </a:cubicBezTo>
                  <a:cubicBezTo>
                    <a:pt x="23" y="60"/>
                    <a:pt x="28" y="61"/>
                    <a:pt x="33" y="61"/>
                  </a:cubicBezTo>
                  <a:cubicBezTo>
                    <a:pt x="43" y="61"/>
                    <a:pt x="52" y="56"/>
                    <a:pt x="58" y="47"/>
                  </a:cubicBezTo>
                  <a:cubicBezTo>
                    <a:pt x="66" y="34"/>
                    <a:pt x="62" y="16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Freeform 481"/>
            <p:cNvSpPr>
              <a:spLocks noEditPoints="1"/>
            </p:cNvSpPr>
            <p:nvPr/>
          </p:nvSpPr>
          <p:spPr bwMode="auto">
            <a:xfrm>
              <a:off x="10461625" y="6337301"/>
              <a:ext cx="285750" cy="265113"/>
            </a:xfrm>
            <a:custGeom>
              <a:avLst/>
              <a:gdLst>
                <a:gd name="T0" fmla="*/ 33 w 65"/>
                <a:gd name="T1" fmla="*/ 61 h 61"/>
                <a:gd name="T2" fmla="*/ 54 w 65"/>
                <a:gd name="T3" fmla="*/ 52 h 61"/>
                <a:gd name="T4" fmla="*/ 52 w 65"/>
                <a:gd name="T5" fmla="*/ 11 h 61"/>
                <a:gd name="T6" fmla="*/ 11 w 65"/>
                <a:gd name="T7" fmla="*/ 13 h 61"/>
                <a:gd name="T8" fmla="*/ 13 w 65"/>
                <a:gd name="T9" fmla="*/ 53 h 61"/>
                <a:gd name="T10" fmla="*/ 33 w 65"/>
                <a:gd name="T11" fmla="*/ 61 h 61"/>
                <a:gd name="T12" fmla="*/ 33 w 65"/>
                <a:gd name="T13" fmla="*/ 61 h 61"/>
                <a:gd name="T14" fmla="*/ 33 w 6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33" y="61"/>
                  </a:moveTo>
                  <a:cubicBezTo>
                    <a:pt x="40" y="61"/>
                    <a:pt x="48" y="58"/>
                    <a:pt x="54" y="52"/>
                  </a:cubicBezTo>
                  <a:cubicBezTo>
                    <a:pt x="65" y="40"/>
                    <a:pt x="64" y="22"/>
                    <a:pt x="52" y="11"/>
                  </a:cubicBezTo>
                  <a:cubicBezTo>
                    <a:pt x="40" y="0"/>
                    <a:pt x="22" y="1"/>
                    <a:pt x="11" y="13"/>
                  </a:cubicBezTo>
                  <a:cubicBezTo>
                    <a:pt x="0" y="24"/>
                    <a:pt x="1" y="43"/>
                    <a:pt x="13" y="53"/>
                  </a:cubicBezTo>
                  <a:cubicBezTo>
                    <a:pt x="18" y="59"/>
                    <a:pt x="25" y="61"/>
                    <a:pt x="33" y="61"/>
                  </a:cubicBezTo>
                  <a:close/>
                  <a:moveTo>
                    <a:pt x="33" y="61"/>
                  </a:moveTo>
                  <a:cubicBezTo>
                    <a:pt x="33" y="61"/>
                    <a:pt x="33" y="61"/>
                    <a:pt x="33" y="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Freeform 482"/>
            <p:cNvSpPr>
              <a:spLocks noEditPoints="1"/>
            </p:cNvSpPr>
            <p:nvPr/>
          </p:nvSpPr>
          <p:spPr bwMode="auto">
            <a:xfrm>
              <a:off x="10834688" y="6577013"/>
              <a:ext cx="288925" cy="268288"/>
            </a:xfrm>
            <a:custGeom>
              <a:avLst/>
              <a:gdLst>
                <a:gd name="T0" fmla="*/ 44 w 66"/>
                <a:gd name="T1" fmla="*/ 6 h 62"/>
                <a:gd name="T2" fmla="*/ 6 w 66"/>
                <a:gd name="T3" fmla="*/ 21 h 62"/>
                <a:gd name="T4" fmla="*/ 21 w 66"/>
                <a:gd name="T5" fmla="*/ 59 h 62"/>
                <a:gd name="T6" fmla="*/ 33 w 66"/>
                <a:gd name="T7" fmla="*/ 62 h 62"/>
                <a:gd name="T8" fmla="*/ 59 w 66"/>
                <a:gd name="T9" fmla="*/ 44 h 62"/>
                <a:gd name="T10" fmla="*/ 44 w 66"/>
                <a:gd name="T11" fmla="*/ 6 h 62"/>
                <a:gd name="T12" fmla="*/ 44 w 66"/>
                <a:gd name="T13" fmla="*/ 6 h 62"/>
                <a:gd name="T14" fmla="*/ 44 w 66"/>
                <a:gd name="T1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44" y="6"/>
                  </a:moveTo>
                  <a:cubicBezTo>
                    <a:pt x="29" y="0"/>
                    <a:pt x="12" y="6"/>
                    <a:pt x="6" y="21"/>
                  </a:cubicBezTo>
                  <a:cubicBezTo>
                    <a:pt x="0" y="36"/>
                    <a:pt x="6" y="53"/>
                    <a:pt x="21" y="59"/>
                  </a:cubicBezTo>
                  <a:cubicBezTo>
                    <a:pt x="25" y="61"/>
                    <a:pt x="29" y="62"/>
                    <a:pt x="33" y="62"/>
                  </a:cubicBezTo>
                  <a:cubicBezTo>
                    <a:pt x="44" y="62"/>
                    <a:pt x="54" y="55"/>
                    <a:pt x="59" y="44"/>
                  </a:cubicBezTo>
                  <a:cubicBezTo>
                    <a:pt x="66" y="30"/>
                    <a:pt x="59" y="13"/>
                    <a:pt x="44" y="6"/>
                  </a:cubicBezTo>
                  <a:close/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Freeform 483"/>
            <p:cNvSpPr>
              <a:spLocks noEditPoints="1"/>
            </p:cNvSpPr>
            <p:nvPr/>
          </p:nvSpPr>
          <p:spPr bwMode="auto">
            <a:xfrm>
              <a:off x="10506075" y="4379913"/>
              <a:ext cx="285750" cy="263525"/>
            </a:xfrm>
            <a:custGeom>
              <a:avLst/>
              <a:gdLst>
                <a:gd name="T0" fmla="*/ 55 w 65"/>
                <a:gd name="T1" fmla="*/ 13 h 61"/>
                <a:gd name="T2" fmla="*/ 14 w 65"/>
                <a:gd name="T3" fmla="*/ 10 h 61"/>
                <a:gd name="T4" fmla="*/ 10 w 65"/>
                <a:gd name="T5" fmla="*/ 51 h 61"/>
                <a:gd name="T6" fmla="*/ 32 w 65"/>
                <a:gd name="T7" fmla="*/ 61 h 61"/>
                <a:gd name="T8" fmla="*/ 51 w 65"/>
                <a:gd name="T9" fmla="*/ 54 h 61"/>
                <a:gd name="T10" fmla="*/ 55 w 65"/>
                <a:gd name="T11" fmla="*/ 13 h 61"/>
                <a:gd name="T12" fmla="*/ 55 w 65"/>
                <a:gd name="T13" fmla="*/ 13 h 61"/>
                <a:gd name="T14" fmla="*/ 55 w 65"/>
                <a:gd name="T15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55" y="13"/>
                  </a:moveTo>
                  <a:cubicBezTo>
                    <a:pt x="44" y="1"/>
                    <a:pt x="26" y="0"/>
                    <a:pt x="14" y="10"/>
                  </a:cubicBezTo>
                  <a:cubicBezTo>
                    <a:pt x="1" y="20"/>
                    <a:pt x="0" y="39"/>
                    <a:pt x="10" y="51"/>
                  </a:cubicBezTo>
                  <a:cubicBezTo>
                    <a:pt x="16" y="58"/>
                    <a:pt x="24" y="61"/>
                    <a:pt x="32" y="61"/>
                  </a:cubicBezTo>
                  <a:cubicBezTo>
                    <a:pt x="39" y="61"/>
                    <a:pt x="46" y="59"/>
                    <a:pt x="51" y="54"/>
                  </a:cubicBezTo>
                  <a:cubicBezTo>
                    <a:pt x="63" y="44"/>
                    <a:pt x="65" y="25"/>
                    <a:pt x="55" y="13"/>
                  </a:cubicBezTo>
                  <a:close/>
                  <a:moveTo>
                    <a:pt x="55" y="13"/>
                  </a:moveTo>
                  <a:cubicBezTo>
                    <a:pt x="55" y="13"/>
                    <a:pt x="55" y="13"/>
                    <a:pt x="55" y="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484"/>
            <p:cNvSpPr>
              <a:spLocks noEditPoints="1"/>
            </p:cNvSpPr>
            <p:nvPr/>
          </p:nvSpPr>
          <p:spPr bwMode="auto">
            <a:xfrm>
              <a:off x="10067925" y="5130801"/>
              <a:ext cx="271462" cy="265113"/>
            </a:xfrm>
            <a:custGeom>
              <a:avLst/>
              <a:gdLst>
                <a:gd name="T0" fmla="*/ 26 w 62"/>
                <a:gd name="T1" fmla="*/ 60 h 61"/>
                <a:gd name="T2" fmla="*/ 31 w 62"/>
                <a:gd name="T3" fmla="*/ 61 h 61"/>
                <a:gd name="T4" fmla="*/ 59 w 62"/>
                <a:gd name="T5" fmla="*/ 37 h 61"/>
                <a:gd name="T6" fmla="*/ 36 w 62"/>
                <a:gd name="T7" fmla="*/ 3 h 61"/>
                <a:gd name="T8" fmla="*/ 3 w 62"/>
                <a:gd name="T9" fmla="*/ 26 h 61"/>
                <a:gd name="T10" fmla="*/ 26 w 62"/>
                <a:gd name="T11" fmla="*/ 60 h 61"/>
                <a:gd name="T12" fmla="*/ 26 w 62"/>
                <a:gd name="T13" fmla="*/ 60 h 61"/>
                <a:gd name="T14" fmla="*/ 26 w 62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1">
                  <a:moveTo>
                    <a:pt x="26" y="60"/>
                  </a:moveTo>
                  <a:cubicBezTo>
                    <a:pt x="27" y="60"/>
                    <a:pt x="29" y="61"/>
                    <a:pt x="31" y="61"/>
                  </a:cubicBezTo>
                  <a:cubicBezTo>
                    <a:pt x="44" y="61"/>
                    <a:pt x="57" y="51"/>
                    <a:pt x="59" y="37"/>
                  </a:cubicBezTo>
                  <a:cubicBezTo>
                    <a:pt x="62" y="21"/>
                    <a:pt x="52" y="6"/>
                    <a:pt x="36" y="3"/>
                  </a:cubicBezTo>
                  <a:cubicBezTo>
                    <a:pt x="21" y="0"/>
                    <a:pt x="5" y="11"/>
                    <a:pt x="3" y="26"/>
                  </a:cubicBezTo>
                  <a:cubicBezTo>
                    <a:pt x="0" y="42"/>
                    <a:pt x="10" y="57"/>
                    <a:pt x="26" y="6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485"/>
            <p:cNvSpPr>
              <a:spLocks noEditPoints="1"/>
            </p:cNvSpPr>
            <p:nvPr/>
          </p:nvSpPr>
          <p:spPr bwMode="auto">
            <a:xfrm>
              <a:off x="10190163" y="5986463"/>
              <a:ext cx="288925" cy="268288"/>
            </a:xfrm>
            <a:custGeom>
              <a:avLst/>
              <a:gdLst>
                <a:gd name="T0" fmla="*/ 33 w 66"/>
                <a:gd name="T1" fmla="*/ 62 h 62"/>
                <a:gd name="T2" fmla="*/ 46 w 66"/>
                <a:gd name="T3" fmla="*/ 59 h 62"/>
                <a:gd name="T4" fmla="*/ 58 w 66"/>
                <a:gd name="T5" fmla="*/ 20 h 62"/>
                <a:gd name="T6" fmla="*/ 19 w 66"/>
                <a:gd name="T7" fmla="*/ 7 h 62"/>
                <a:gd name="T8" fmla="*/ 7 w 66"/>
                <a:gd name="T9" fmla="*/ 46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7" y="62"/>
                    <a:pt x="42" y="61"/>
                    <a:pt x="46" y="59"/>
                  </a:cubicBezTo>
                  <a:cubicBezTo>
                    <a:pt x="60" y="51"/>
                    <a:pt x="66" y="34"/>
                    <a:pt x="58" y="20"/>
                  </a:cubicBezTo>
                  <a:cubicBezTo>
                    <a:pt x="51" y="6"/>
                    <a:pt x="33" y="0"/>
                    <a:pt x="19" y="7"/>
                  </a:cubicBezTo>
                  <a:cubicBezTo>
                    <a:pt x="5" y="15"/>
                    <a:pt x="0" y="32"/>
                    <a:pt x="7" y="46"/>
                  </a:cubicBezTo>
                  <a:cubicBezTo>
                    <a:pt x="12" y="56"/>
                    <a:pt x="22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486"/>
            <p:cNvSpPr>
              <a:spLocks noEditPoints="1"/>
            </p:cNvSpPr>
            <p:nvPr/>
          </p:nvSpPr>
          <p:spPr bwMode="auto">
            <a:xfrm>
              <a:off x="15263813" y="8170863"/>
              <a:ext cx="266700" cy="260350"/>
            </a:xfrm>
            <a:custGeom>
              <a:avLst/>
              <a:gdLst>
                <a:gd name="T0" fmla="*/ 59 w 61"/>
                <a:gd name="T1" fmla="*/ 34 h 60"/>
                <a:gd name="T2" fmla="*/ 34 w 61"/>
                <a:gd name="T3" fmla="*/ 2 h 60"/>
                <a:gd name="T4" fmla="*/ 2 w 61"/>
                <a:gd name="T5" fmla="*/ 27 h 60"/>
                <a:gd name="T6" fmla="*/ 26 w 61"/>
                <a:gd name="T7" fmla="*/ 59 h 60"/>
                <a:gd name="T8" fmla="*/ 30 w 61"/>
                <a:gd name="T9" fmla="*/ 60 h 60"/>
                <a:gd name="T10" fmla="*/ 59 w 61"/>
                <a:gd name="T11" fmla="*/ 34 h 60"/>
                <a:gd name="T12" fmla="*/ 59 w 61"/>
                <a:gd name="T13" fmla="*/ 34 h 60"/>
                <a:gd name="T14" fmla="*/ 59 w 61"/>
                <a:gd name="T15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59" y="34"/>
                  </a:moveTo>
                  <a:cubicBezTo>
                    <a:pt x="61" y="18"/>
                    <a:pt x="50" y="4"/>
                    <a:pt x="34" y="2"/>
                  </a:cubicBezTo>
                  <a:cubicBezTo>
                    <a:pt x="18" y="0"/>
                    <a:pt x="3" y="11"/>
                    <a:pt x="2" y="27"/>
                  </a:cubicBezTo>
                  <a:cubicBezTo>
                    <a:pt x="0" y="43"/>
                    <a:pt x="11" y="57"/>
                    <a:pt x="26" y="59"/>
                  </a:cubicBezTo>
                  <a:cubicBezTo>
                    <a:pt x="28" y="60"/>
                    <a:pt x="29" y="60"/>
                    <a:pt x="30" y="60"/>
                  </a:cubicBezTo>
                  <a:cubicBezTo>
                    <a:pt x="45" y="60"/>
                    <a:pt x="57" y="49"/>
                    <a:pt x="59" y="34"/>
                  </a:cubicBezTo>
                  <a:close/>
                  <a:moveTo>
                    <a:pt x="59" y="34"/>
                  </a:moveTo>
                  <a:cubicBezTo>
                    <a:pt x="59" y="34"/>
                    <a:pt x="59" y="34"/>
                    <a:pt x="59" y="3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487"/>
            <p:cNvSpPr>
              <a:spLocks noEditPoints="1"/>
            </p:cNvSpPr>
            <p:nvPr/>
          </p:nvSpPr>
          <p:spPr bwMode="auto">
            <a:xfrm>
              <a:off x="12176125" y="6702426"/>
              <a:ext cx="255587" cy="252413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2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2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488"/>
            <p:cNvSpPr>
              <a:spLocks noEditPoints="1"/>
            </p:cNvSpPr>
            <p:nvPr/>
          </p:nvSpPr>
          <p:spPr bwMode="auto">
            <a:xfrm>
              <a:off x="13628688" y="9317038"/>
              <a:ext cx="254000" cy="255588"/>
            </a:xfrm>
            <a:custGeom>
              <a:avLst/>
              <a:gdLst>
                <a:gd name="T0" fmla="*/ 0 w 58"/>
                <a:gd name="T1" fmla="*/ 30 h 59"/>
                <a:gd name="T2" fmla="*/ 29 w 58"/>
                <a:gd name="T3" fmla="*/ 59 h 59"/>
                <a:gd name="T4" fmla="*/ 58 w 58"/>
                <a:gd name="T5" fmla="*/ 30 h 59"/>
                <a:gd name="T6" fmla="*/ 29 w 58"/>
                <a:gd name="T7" fmla="*/ 0 h 59"/>
                <a:gd name="T8" fmla="*/ 0 w 58"/>
                <a:gd name="T9" fmla="*/ 30 h 59"/>
                <a:gd name="T10" fmla="*/ 0 w 58"/>
                <a:gd name="T11" fmla="*/ 30 h 59"/>
                <a:gd name="T12" fmla="*/ 0 w 58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0" y="30"/>
                  </a:move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lose/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489"/>
            <p:cNvSpPr>
              <a:spLocks noEditPoints="1"/>
            </p:cNvSpPr>
            <p:nvPr/>
          </p:nvSpPr>
          <p:spPr bwMode="auto">
            <a:xfrm>
              <a:off x="12285663" y="9317038"/>
              <a:ext cx="255587" cy="255588"/>
            </a:xfrm>
            <a:custGeom>
              <a:avLst/>
              <a:gdLst>
                <a:gd name="T0" fmla="*/ 0 w 58"/>
                <a:gd name="T1" fmla="*/ 30 h 59"/>
                <a:gd name="T2" fmla="*/ 29 w 58"/>
                <a:gd name="T3" fmla="*/ 59 h 59"/>
                <a:gd name="T4" fmla="*/ 58 w 58"/>
                <a:gd name="T5" fmla="*/ 30 h 59"/>
                <a:gd name="T6" fmla="*/ 29 w 58"/>
                <a:gd name="T7" fmla="*/ 0 h 59"/>
                <a:gd name="T8" fmla="*/ 0 w 58"/>
                <a:gd name="T9" fmla="*/ 30 h 59"/>
                <a:gd name="T10" fmla="*/ 0 w 58"/>
                <a:gd name="T11" fmla="*/ 30 h 59"/>
                <a:gd name="T12" fmla="*/ 0 w 58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0" y="30"/>
                  </a:moveTo>
                  <a:cubicBezTo>
                    <a:pt x="0" y="46"/>
                    <a:pt x="12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lose/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490"/>
            <p:cNvSpPr>
              <a:spLocks noEditPoints="1"/>
            </p:cNvSpPr>
            <p:nvPr/>
          </p:nvSpPr>
          <p:spPr bwMode="auto">
            <a:xfrm>
              <a:off x="13519150" y="6702426"/>
              <a:ext cx="254000" cy="252413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0 h 58"/>
                <a:gd name="T12" fmla="*/ 29 w 58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2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2"/>
                    <a:pt x="46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Freeform 491"/>
            <p:cNvSpPr>
              <a:spLocks noEditPoints="1"/>
            </p:cNvSpPr>
            <p:nvPr/>
          </p:nvSpPr>
          <p:spPr bwMode="auto">
            <a:xfrm>
              <a:off x="12623800" y="6702426"/>
              <a:ext cx="258762" cy="252413"/>
            </a:xfrm>
            <a:custGeom>
              <a:avLst/>
              <a:gdLst>
                <a:gd name="T0" fmla="*/ 29 w 59"/>
                <a:gd name="T1" fmla="*/ 0 h 58"/>
                <a:gd name="T2" fmla="*/ 0 w 59"/>
                <a:gd name="T3" fmla="*/ 29 h 58"/>
                <a:gd name="T4" fmla="*/ 29 w 59"/>
                <a:gd name="T5" fmla="*/ 58 h 58"/>
                <a:gd name="T6" fmla="*/ 59 w 59"/>
                <a:gd name="T7" fmla="*/ 29 h 58"/>
                <a:gd name="T8" fmla="*/ 29 w 59"/>
                <a:gd name="T9" fmla="*/ 0 h 58"/>
                <a:gd name="T10" fmla="*/ 29 w 59"/>
                <a:gd name="T11" fmla="*/ 0 h 58"/>
                <a:gd name="T12" fmla="*/ 29 w 5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29" y="0"/>
                  </a:moveTo>
                  <a:cubicBezTo>
                    <a:pt x="13" y="0"/>
                    <a:pt x="0" y="12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9" y="45"/>
                    <a:pt x="59" y="29"/>
                  </a:cubicBezTo>
                  <a:cubicBezTo>
                    <a:pt x="58" y="12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3" name="Freeform 492"/>
            <p:cNvSpPr>
              <a:spLocks noEditPoints="1"/>
            </p:cNvSpPr>
            <p:nvPr/>
          </p:nvSpPr>
          <p:spPr bwMode="auto">
            <a:xfrm>
              <a:off x="11839575" y="9317038"/>
              <a:ext cx="254000" cy="255588"/>
            </a:xfrm>
            <a:custGeom>
              <a:avLst/>
              <a:gdLst>
                <a:gd name="T0" fmla="*/ 0 w 58"/>
                <a:gd name="T1" fmla="*/ 30 h 59"/>
                <a:gd name="T2" fmla="*/ 29 w 58"/>
                <a:gd name="T3" fmla="*/ 59 h 59"/>
                <a:gd name="T4" fmla="*/ 58 w 58"/>
                <a:gd name="T5" fmla="*/ 30 h 59"/>
                <a:gd name="T6" fmla="*/ 29 w 58"/>
                <a:gd name="T7" fmla="*/ 0 h 59"/>
                <a:gd name="T8" fmla="*/ 0 w 58"/>
                <a:gd name="T9" fmla="*/ 30 h 59"/>
                <a:gd name="T10" fmla="*/ 0 w 58"/>
                <a:gd name="T11" fmla="*/ 30 h 59"/>
                <a:gd name="T12" fmla="*/ 0 w 58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0" y="30"/>
                  </a:move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lose/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4" name="Freeform 493"/>
            <p:cNvSpPr>
              <a:spLocks noEditPoints="1"/>
            </p:cNvSpPr>
            <p:nvPr/>
          </p:nvSpPr>
          <p:spPr bwMode="auto">
            <a:xfrm>
              <a:off x="12733338" y="9317038"/>
              <a:ext cx="254000" cy="255588"/>
            </a:xfrm>
            <a:custGeom>
              <a:avLst/>
              <a:gdLst>
                <a:gd name="T0" fmla="*/ 0 w 58"/>
                <a:gd name="T1" fmla="*/ 30 h 59"/>
                <a:gd name="T2" fmla="*/ 29 w 58"/>
                <a:gd name="T3" fmla="*/ 59 h 59"/>
                <a:gd name="T4" fmla="*/ 58 w 58"/>
                <a:gd name="T5" fmla="*/ 30 h 59"/>
                <a:gd name="T6" fmla="*/ 29 w 58"/>
                <a:gd name="T7" fmla="*/ 0 h 59"/>
                <a:gd name="T8" fmla="*/ 0 w 58"/>
                <a:gd name="T9" fmla="*/ 30 h 59"/>
                <a:gd name="T10" fmla="*/ 0 w 58"/>
                <a:gd name="T11" fmla="*/ 30 h 59"/>
                <a:gd name="T12" fmla="*/ 0 w 58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0" y="30"/>
                  </a:move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lose/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Freeform 494"/>
            <p:cNvSpPr>
              <a:spLocks noEditPoints="1"/>
            </p:cNvSpPr>
            <p:nvPr/>
          </p:nvSpPr>
          <p:spPr bwMode="auto">
            <a:xfrm>
              <a:off x="13181013" y="9317038"/>
              <a:ext cx="254000" cy="255588"/>
            </a:xfrm>
            <a:custGeom>
              <a:avLst/>
              <a:gdLst>
                <a:gd name="T0" fmla="*/ 0 w 58"/>
                <a:gd name="T1" fmla="*/ 30 h 59"/>
                <a:gd name="T2" fmla="*/ 29 w 58"/>
                <a:gd name="T3" fmla="*/ 59 h 59"/>
                <a:gd name="T4" fmla="*/ 58 w 58"/>
                <a:gd name="T5" fmla="*/ 30 h 59"/>
                <a:gd name="T6" fmla="*/ 29 w 58"/>
                <a:gd name="T7" fmla="*/ 0 h 59"/>
                <a:gd name="T8" fmla="*/ 0 w 58"/>
                <a:gd name="T9" fmla="*/ 30 h 59"/>
                <a:gd name="T10" fmla="*/ 0 w 58"/>
                <a:gd name="T11" fmla="*/ 30 h 59"/>
                <a:gd name="T12" fmla="*/ 0 w 58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9">
                  <a:moveTo>
                    <a:pt x="0" y="30"/>
                  </a:move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lose/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495"/>
            <p:cNvSpPr>
              <a:spLocks noEditPoints="1"/>
            </p:cNvSpPr>
            <p:nvPr/>
          </p:nvSpPr>
          <p:spPr bwMode="auto">
            <a:xfrm>
              <a:off x="13071475" y="6702426"/>
              <a:ext cx="258762" cy="252413"/>
            </a:xfrm>
            <a:custGeom>
              <a:avLst/>
              <a:gdLst>
                <a:gd name="T0" fmla="*/ 30 w 59"/>
                <a:gd name="T1" fmla="*/ 0 h 58"/>
                <a:gd name="T2" fmla="*/ 0 w 59"/>
                <a:gd name="T3" fmla="*/ 29 h 58"/>
                <a:gd name="T4" fmla="*/ 30 w 59"/>
                <a:gd name="T5" fmla="*/ 58 h 58"/>
                <a:gd name="T6" fmla="*/ 59 w 59"/>
                <a:gd name="T7" fmla="*/ 29 h 58"/>
                <a:gd name="T8" fmla="*/ 30 w 59"/>
                <a:gd name="T9" fmla="*/ 0 h 58"/>
                <a:gd name="T10" fmla="*/ 30 w 59"/>
                <a:gd name="T11" fmla="*/ 0 h 58"/>
                <a:gd name="T12" fmla="*/ 30 w 5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30" y="0"/>
                  </a:moveTo>
                  <a:cubicBezTo>
                    <a:pt x="14" y="0"/>
                    <a:pt x="0" y="12"/>
                    <a:pt x="0" y="29"/>
                  </a:cubicBezTo>
                  <a:cubicBezTo>
                    <a:pt x="0" y="45"/>
                    <a:pt x="13" y="58"/>
                    <a:pt x="30" y="58"/>
                  </a:cubicBezTo>
                  <a:cubicBezTo>
                    <a:pt x="46" y="58"/>
                    <a:pt x="59" y="45"/>
                    <a:pt x="59" y="29"/>
                  </a:cubicBezTo>
                  <a:cubicBezTo>
                    <a:pt x="58" y="12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496"/>
            <p:cNvSpPr>
              <a:spLocks noEditPoints="1"/>
            </p:cNvSpPr>
            <p:nvPr/>
          </p:nvSpPr>
          <p:spPr bwMode="auto">
            <a:xfrm>
              <a:off x="11730038" y="6697663"/>
              <a:ext cx="254000" cy="252413"/>
            </a:xfrm>
            <a:custGeom>
              <a:avLst/>
              <a:gdLst>
                <a:gd name="T0" fmla="*/ 0 w 58"/>
                <a:gd name="T1" fmla="*/ 29 h 58"/>
                <a:gd name="T2" fmla="*/ 29 w 58"/>
                <a:gd name="T3" fmla="*/ 58 h 58"/>
                <a:gd name="T4" fmla="*/ 58 w 58"/>
                <a:gd name="T5" fmla="*/ 29 h 58"/>
                <a:gd name="T6" fmla="*/ 29 w 58"/>
                <a:gd name="T7" fmla="*/ 0 h 58"/>
                <a:gd name="T8" fmla="*/ 0 w 58"/>
                <a:gd name="T9" fmla="*/ 29 h 58"/>
                <a:gd name="T10" fmla="*/ 0 w 58"/>
                <a:gd name="T11" fmla="*/ 29 h 58"/>
                <a:gd name="T12" fmla="*/ 0 w 58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6" y="0"/>
                    <a:pt x="29" y="0"/>
                  </a:cubicBezTo>
                  <a:cubicBezTo>
                    <a:pt x="13" y="1"/>
                    <a:pt x="0" y="13"/>
                    <a:pt x="0" y="29"/>
                  </a:cubicBezTo>
                  <a:close/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Freeform 497"/>
            <p:cNvSpPr>
              <a:spLocks noEditPoints="1"/>
            </p:cNvSpPr>
            <p:nvPr/>
          </p:nvSpPr>
          <p:spPr bwMode="auto">
            <a:xfrm>
              <a:off x="11339513" y="4079876"/>
              <a:ext cx="258762" cy="255588"/>
            </a:xfrm>
            <a:custGeom>
              <a:avLst/>
              <a:gdLst>
                <a:gd name="T0" fmla="*/ 58 w 59"/>
                <a:gd name="T1" fmla="*/ 29 h 59"/>
                <a:gd name="T2" fmla="*/ 28 w 59"/>
                <a:gd name="T3" fmla="*/ 1 h 59"/>
                <a:gd name="T4" fmla="*/ 0 w 59"/>
                <a:gd name="T5" fmla="*/ 30 h 59"/>
                <a:gd name="T6" fmla="*/ 30 w 59"/>
                <a:gd name="T7" fmla="*/ 59 h 59"/>
                <a:gd name="T8" fmla="*/ 58 w 59"/>
                <a:gd name="T9" fmla="*/ 29 h 59"/>
                <a:gd name="T10" fmla="*/ 58 w 59"/>
                <a:gd name="T11" fmla="*/ 29 h 59"/>
                <a:gd name="T12" fmla="*/ 58 w 59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9">
                  <a:moveTo>
                    <a:pt x="58" y="29"/>
                  </a:moveTo>
                  <a:cubicBezTo>
                    <a:pt x="58" y="13"/>
                    <a:pt x="44" y="0"/>
                    <a:pt x="28" y="1"/>
                  </a:cubicBezTo>
                  <a:cubicBezTo>
                    <a:pt x="12" y="1"/>
                    <a:pt x="0" y="14"/>
                    <a:pt x="0" y="30"/>
                  </a:cubicBezTo>
                  <a:cubicBezTo>
                    <a:pt x="1" y="46"/>
                    <a:pt x="14" y="59"/>
                    <a:pt x="30" y="59"/>
                  </a:cubicBezTo>
                  <a:cubicBezTo>
                    <a:pt x="46" y="58"/>
                    <a:pt x="59" y="45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498"/>
            <p:cNvSpPr>
              <a:spLocks noEditPoints="1"/>
            </p:cNvSpPr>
            <p:nvPr/>
          </p:nvSpPr>
          <p:spPr bwMode="auto">
            <a:xfrm>
              <a:off x="11277600" y="6694488"/>
              <a:ext cx="263525" cy="255588"/>
            </a:xfrm>
            <a:custGeom>
              <a:avLst/>
              <a:gdLst>
                <a:gd name="T0" fmla="*/ 1 w 60"/>
                <a:gd name="T1" fmla="*/ 28 h 59"/>
                <a:gd name="T2" fmla="*/ 28 w 60"/>
                <a:gd name="T3" fmla="*/ 59 h 59"/>
                <a:gd name="T4" fmla="*/ 30 w 60"/>
                <a:gd name="T5" fmla="*/ 59 h 59"/>
                <a:gd name="T6" fmla="*/ 59 w 60"/>
                <a:gd name="T7" fmla="*/ 32 h 59"/>
                <a:gd name="T8" fmla="*/ 32 w 60"/>
                <a:gd name="T9" fmla="*/ 1 h 59"/>
                <a:gd name="T10" fmla="*/ 1 w 60"/>
                <a:gd name="T11" fmla="*/ 28 h 59"/>
                <a:gd name="T12" fmla="*/ 1 w 60"/>
                <a:gd name="T13" fmla="*/ 28 h 59"/>
                <a:gd name="T14" fmla="*/ 1 w 60"/>
                <a:gd name="T15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59">
                  <a:moveTo>
                    <a:pt x="1" y="28"/>
                  </a:moveTo>
                  <a:cubicBezTo>
                    <a:pt x="0" y="44"/>
                    <a:pt x="12" y="58"/>
                    <a:pt x="28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45" y="59"/>
                    <a:pt x="58" y="47"/>
                    <a:pt x="59" y="32"/>
                  </a:cubicBezTo>
                  <a:cubicBezTo>
                    <a:pt x="60" y="16"/>
                    <a:pt x="48" y="2"/>
                    <a:pt x="32" y="1"/>
                  </a:cubicBezTo>
                  <a:cubicBezTo>
                    <a:pt x="16" y="0"/>
                    <a:pt x="2" y="12"/>
                    <a:pt x="1" y="28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Freeform 499"/>
            <p:cNvSpPr>
              <a:spLocks noEditPoints="1"/>
            </p:cNvSpPr>
            <p:nvPr/>
          </p:nvSpPr>
          <p:spPr bwMode="auto">
            <a:xfrm>
              <a:off x="10887075" y="4149726"/>
              <a:ext cx="285750" cy="268288"/>
            </a:xfrm>
            <a:custGeom>
              <a:avLst/>
              <a:gdLst>
                <a:gd name="T0" fmla="*/ 60 w 65"/>
                <a:gd name="T1" fmla="*/ 23 h 62"/>
                <a:gd name="T2" fmla="*/ 22 w 65"/>
                <a:gd name="T3" fmla="*/ 6 h 62"/>
                <a:gd name="T4" fmla="*/ 6 w 65"/>
                <a:gd name="T5" fmla="*/ 44 h 62"/>
                <a:gd name="T6" fmla="*/ 33 w 65"/>
                <a:gd name="T7" fmla="*/ 62 h 62"/>
                <a:gd name="T8" fmla="*/ 43 w 65"/>
                <a:gd name="T9" fmla="*/ 60 h 62"/>
                <a:gd name="T10" fmla="*/ 60 w 65"/>
                <a:gd name="T11" fmla="*/ 23 h 62"/>
                <a:gd name="T12" fmla="*/ 60 w 65"/>
                <a:gd name="T13" fmla="*/ 23 h 62"/>
                <a:gd name="T14" fmla="*/ 60 w 65"/>
                <a:gd name="T1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60" y="23"/>
                  </a:moveTo>
                  <a:cubicBezTo>
                    <a:pt x="54" y="8"/>
                    <a:pt x="37" y="0"/>
                    <a:pt x="22" y="6"/>
                  </a:cubicBezTo>
                  <a:cubicBezTo>
                    <a:pt x="7" y="12"/>
                    <a:pt x="0" y="29"/>
                    <a:pt x="6" y="44"/>
                  </a:cubicBezTo>
                  <a:cubicBezTo>
                    <a:pt x="10" y="55"/>
                    <a:pt x="21" y="62"/>
                    <a:pt x="33" y="62"/>
                  </a:cubicBezTo>
                  <a:cubicBezTo>
                    <a:pt x="36" y="62"/>
                    <a:pt x="40" y="61"/>
                    <a:pt x="43" y="60"/>
                  </a:cubicBezTo>
                  <a:cubicBezTo>
                    <a:pt x="58" y="54"/>
                    <a:pt x="65" y="38"/>
                    <a:pt x="60" y="23"/>
                  </a:cubicBezTo>
                  <a:close/>
                  <a:moveTo>
                    <a:pt x="60" y="23"/>
                  </a:moveTo>
                  <a:cubicBezTo>
                    <a:pt x="60" y="23"/>
                    <a:pt x="60" y="23"/>
                    <a:pt x="60" y="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Freeform 500"/>
            <p:cNvSpPr>
              <a:spLocks noEditPoints="1"/>
            </p:cNvSpPr>
            <p:nvPr/>
          </p:nvSpPr>
          <p:spPr bwMode="auto">
            <a:xfrm>
              <a:off x="14390688" y="6762751"/>
              <a:ext cx="285750" cy="265113"/>
            </a:xfrm>
            <a:custGeom>
              <a:avLst/>
              <a:gdLst>
                <a:gd name="T0" fmla="*/ 60 w 65"/>
                <a:gd name="T1" fmla="*/ 42 h 61"/>
                <a:gd name="T2" fmla="*/ 42 w 65"/>
                <a:gd name="T3" fmla="*/ 5 h 61"/>
                <a:gd name="T4" fmla="*/ 5 w 65"/>
                <a:gd name="T5" fmla="*/ 22 h 61"/>
                <a:gd name="T6" fmla="*/ 23 w 65"/>
                <a:gd name="T7" fmla="*/ 59 h 61"/>
                <a:gd name="T8" fmla="*/ 33 w 65"/>
                <a:gd name="T9" fmla="*/ 61 h 61"/>
                <a:gd name="T10" fmla="*/ 60 w 65"/>
                <a:gd name="T11" fmla="*/ 42 h 61"/>
                <a:gd name="T12" fmla="*/ 60 w 65"/>
                <a:gd name="T13" fmla="*/ 42 h 61"/>
                <a:gd name="T14" fmla="*/ 60 w 65"/>
                <a:gd name="T15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1">
                  <a:moveTo>
                    <a:pt x="60" y="42"/>
                  </a:moveTo>
                  <a:cubicBezTo>
                    <a:pt x="65" y="27"/>
                    <a:pt x="57" y="11"/>
                    <a:pt x="42" y="5"/>
                  </a:cubicBezTo>
                  <a:cubicBezTo>
                    <a:pt x="27" y="0"/>
                    <a:pt x="10" y="7"/>
                    <a:pt x="5" y="22"/>
                  </a:cubicBezTo>
                  <a:cubicBezTo>
                    <a:pt x="0" y="37"/>
                    <a:pt x="7" y="54"/>
                    <a:pt x="23" y="59"/>
                  </a:cubicBezTo>
                  <a:cubicBezTo>
                    <a:pt x="26" y="61"/>
                    <a:pt x="29" y="61"/>
                    <a:pt x="33" y="61"/>
                  </a:cubicBezTo>
                  <a:cubicBezTo>
                    <a:pt x="44" y="61"/>
                    <a:pt x="56" y="54"/>
                    <a:pt x="60" y="42"/>
                  </a:cubicBezTo>
                  <a:close/>
                  <a:moveTo>
                    <a:pt x="60" y="42"/>
                  </a:moveTo>
                  <a:cubicBezTo>
                    <a:pt x="60" y="42"/>
                    <a:pt x="60" y="42"/>
                    <a:pt x="60" y="4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501"/>
            <p:cNvSpPr>
              <a:spLocks noEditPoints="1"/>
            </p:cNvSpPr>
            <p:nvPr/>
          </p:nvSpPr>
          <p:spPr bwMode="auto">
            <a:xfrm>
              <a:off x="13970000" y="6702426"/>
              <a:ext cx="254000" cy="247650"/>
            </a:xfrm>
            <a:custGeom>
              <a:avLst/>
              <a:gdLst>
                <a:gd name="T0" fmla="*/ 29 w 58"/>
                <a:gd name="T1" fmla="*/ 0 h 57"/>
                <a:gd name="T2" fmla="*/ 0 w 58"/>
                <a:gd name="T3" fmla="*/ 28 h 57"/>
                <a:gd name="T4" fmla="*/ 28 w 58"/>
                <a:gd name="T5" fmla="*/ 57 h 57"/>
                <a:gd name="T6" fmla="*/ 29 w 58"/>
                <a:gd name="T7" fmla="*/ 57 h 57"/>
                <a:gd name="T8" fmla="*/ 58 w 58"/>
                <a:gd name="T9" fmla="*/ 29 h 57"/>
                <a:gd name="T10" fmla="*/ 29 w 58"/>
                <a:gd name="T11" fmla="*/ 0 h 57"/>
                <a:gd name="T12" fmla="*/ 29 w 58"/>
                <a:gd name="T13" fmla="*/ 0 h 57"/>
                <a:gd name="T14" fmla="*/ 29 w 58"/>
                <a:gd name="T1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45" y="57"/>
                    <a:pt x="57" y="45"/>
                    <a:pt x="58" y="29"/>
                  </a:cubicBezTo>
                  <a:cubicBezTo>
                    <a:pt x="57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502"/>
            <p:cNvSpPr>
              <a:spLocks noEditPoints="1"/>
            </p:cNvSpPr>
            <p:nvPr/>
          </p:nvSpPr>
          <p:spPr bwMode="auto">
            <a:xfrm>
              <a:off x="14487525" y="9182101"/>
              <a:ext cx="288925" cy="269875"/>
            </a:xfrm>
            <a:custGeom>
              <a:avLst/>
              <a:gdLst>
                <a:gd name="T0" fmla="*/ 33 w 66"/>
                <a:gd name="T1" fmla="*/ 62 h 62"/>
                <a:gd name="T2" fmla="*/ 45 w 66"/>
                <a:gd name="T3" fmla="*/ 60 h 62"/>
                <a:gd name="T4" fmla="*/ 59 w 66"/>
                <a:gd name="T5" fmla="*/ 22 h 62"/>
                <a:gd name="T6" fmla="*/ 21 w 66"/>
                <a:gd name="T7" fmla="*/ 7 h 62"/>
                <a:gd name="T8" fmla="*/ 7 w 66"/>
                <a:gd name="T9" fmla="*/ 46 h 62"/>
                <a:gd name="T10" fmla="*/ 33 w 66"/>
                <a:gd name="T11" fmla="*/ 62 h 62"/>
                <a:gd name="T12" fmla="*/ 33 w 66"/>
                <a:gd name="T13" fmla="*/ 62 h 62"/>
                <a:gd name="T14" fmla="*/ 33 w 6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62"/>
                  </a:moveTo>
                  <a:cubicBezTo>
                    <a:pt x="37" y="62"/>
                    <a:pt x="41" y="62"/>
                    <a:pt x="45" y="60"/>
                  </a:cubicBezTo>
                  <a:cubicBezTo>
                    <a:pt x="60" y="53"/>
                    <a:pt x="66" y="36"/>
                    <a:pt x="59" y="22"/>
                  </a:cubicBezTo>
                  <a:cubicBezTo>
                    <a:pt x="53" y="7"/>
                    <a:pt x="36" y="0"/>
                    <a:pt x="21" y="7"/>
                  </a:cubicBezTo>
                  <a:cubicBezTo>
                    <a:pt x="6" y="14"/>
                    <a:pt x="0" y="31"/>
                    <a:pt x="7" y="46"/>
                  </a:cubicBezTo>
                  <a:cubicBezTo>
                    <a:pt x="11" y="56"/>
                    <a:pt x="22" y="62"/>
                    <a:pt x="33" y="62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503"/>
            <p:cNvSpPr>
              <a:spLocks noEditPoints="1"/>
            </p:cNvSpPr>
            <p:nvPr/>
          </p:nvSpPr>
          <p:spPr bwMode="auto">
            <a:xfrm>
              <a:off x="14071600" y="9307513"/>
              <a:ext cx="261937" cy="257175"/>
            </a:xfrm>
            <a:custGeom>
              <a:avLst/>
              <a:gdLst>
                <a:gd name="T0" fmla="*/ 1 w 60"/>
                <a:gd name="T1" fmla="*/ 33 h 59"/>
                <a:gd name="T2" fmla="*/ 30 w 60"/>
                <a:gd name="T3" fmla="*/ 59 h 59"/>
                <a:gd name="T4" fmla="*/ 32 w 60"/>
                <a:gd name="T5" fmla="*/ 59 h 59"/>
                <a:gd name="T6" fmla="*/ 58 w 60"/>
                <a:gd name="T7" fmla="*/ 28 h 59"/>
                <a:gd name="T8" fmla="*/ 27 w 60"/>
                <a:gd name="T9" fmla="*/ 2 h 59"/>
                <a:gd name="T10" fmla="*/ 1 w 60"/>
                <a:gd name="T11" fmla="*/ 33 h 59"/>
                <a:gd name="T12" fmla="*/ 1 w 60"/>
                <a:gd name="T13" fmla="*/ 33 h 59"/>
                <a:gd name="T14" fmla="*/ 1 w 60"/>
                <a:gd name="T15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59">
                  <a:moveTo>
                    <a:pt x="1" y="33"/>
                  </a:moveTo>
                  <a:cubicBezTo>
                    <a:pt x="2" y="48"/>
                    <a:pt x="15" y="59"/>
                    <a:pt x="30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48" y="58"/>
                    <a:pt x="60" y="44"/>
                    <a:pt x="58" y="28"/>
                  </a:cubicBezTo>
                  <a:cubicBezTo>
                    <a:pt x="57" y="12"/>
                    <a:pt x="43" y="0"/>
                    <a:pt x="27" y="2"/>
                  </a:cubicBezTo>
                  <a:cubicBezTo>
                    <a:pt x="11" y="3"/>
                    <a:pt x="0" y="17"/>
                    <a:pt x="1" y="33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Freeform 504"/>
            <p:cNvSpPr>
              <a:spLocks noEditPoints="1"/>
            </p:cNvSpPr>
            <p:nvPr/>
          </p:nvSpPr>
          <p:spPr bwMode="auto">
            <a:xfrm>
              <a:off x="11795125" y="4079876"/>
              <a:ext cx="250825" cy="255588"/>
            </a:xfrm>
            <a:custGeom>
              <a:avLst/>
              <a:gdLst>
                <a:gd name="T0" fmla="*/ 49 w 57"/>
                <a:gd name="T1" fmla="*/ 50 h 59"/>
                <a:gd name="T2" fmla="*/ 57 w 57"/>
                <a:gd name="T3" fmla="*/ 29 h 59"/>
                <a:gd name="T4" fmla="*/ 49 w 57"/>
                <a:gd name="T5" fmla="*/ 9 h 59"/>
                <a:gd name="T6" fmla="*/ 29 w 57"/>
                <a:gd name="T7" fmla="*/ 0 h 59"/>
                <a:gd name="T8" fmla="*/ 8 w 57"/>
                <a:gd name="T9" fmla="*/ 9 h 59"/>
                <a:gd name="T10" fmla="*/ 0 w 57"/>
                <a:gd name="T11" fmla="*/ 29 h 59"/>
                <a:gd name="T12" fmla="*/ 8 w 57"/>
                <a:gd name="T13" fmla="*/ 50 h 59"/>
                <a:gd name="T14" fmla="*/ 29 w 57"/>
                <a:gd name="T15" fmla="*/ 59 h 59"/>
                <a:gd name="T16" fmla="*/ 49 w 57"/>
                <a:gd name="T17" fmla="*/ 50 h 59"/>
                <a:gd name="T18" fmla="*/ 49 w 57"/>
                <a:gd name="T19" fmla="*/ 50 h 59"/>
                <a:gd name="T20" fmla="*/ 49 w 57"/>
                <a:gd name="T21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9">
                  <a:moveTo>
                    <a:pt x="49" y="50"/>
                  </a:moveTo>
                  <a:cubicBezTo>
                    <a:pt x="55" y="45"/>
                    <a:pt x="57" y="37"/>
                    <a:pt x="57" y="29"/>
                  </a:cubicBezTo>
                  <a:cubicBezTo>
                    <a:pt x="57" y="22"/>
                    <a:pt x="54" y="14"/>
                    <a:pt x="49" y="9"/>
                  </a:cubicBezTo>
                  <a:cubicBezTo>
                    <a:pt x="44" y="4"/>
                    <a:pt x="36" y="0"/>
                    <a:pt x="29" y="0"/>
                  </a:cubicBezTo>
                  <a:cubicBezTo>
                    <a:pt x="21" y="0"/>
                    <a:pt x="14" y="4"/>
                    <a:pt x="8" y="9"/>
                  </a:cubicBezTo>
                  <a:cubicBezTo>
                    <a:pt x="3" y="14"/>
                    <a:pt x="0" y="22"/>
                    <a:pt x="0" y="29"/>
                  </a:cubicBezTo>
                  <a:cubicBezTo>
                    <a:pt x="0" y="37"/>
                    <a:pt x="3" y="45"/>
                    <a:pt x="8" y="50"/>
                  </a:cubicBezTo>
                  <a:cubicBezTo>
                    <a:pt x="14" y="55"/>
                    <a:pt x="21" y="59"/>
                    <a:pt x="29" y="59"/>
                  </a:cubicBezTo>
                  <a:cubicBezTo>
                    <a:pt x="36" y="58"/>
                    <a:pt x="44" y="55"/>
                    <a:pt x="49" y="50"/>
                  </a:cubicBezTo>
                  <a:close/>
                  <a:moveTo>
                    <a:pt x="49" y="50"/>
                  </a:moveTo>
                  <a:cubicBezTo>
                    <a:pt x="49" y="50"/>
                    <a:pt x="49" y="50"/>
                    <a:pt x="49" y="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6" name="Group 155"/>
          <p:cNvGrpSpPr>
            <a:grpSpLocks noChangeAspect="1"/>
          </p:cNvGrpSpPr>
          <p:nvPr/>
        </p:nvGrpSpPr>
        <p:grpSpPr>
          <a:xfrm>
            <a:off x="1607366" y="3787841"/>
            <a:ext cx="430902" cy="426720"/>
            <a:chOff x="10325100" y="2798763"/>
            <a:chExt cx="6869113" cy="6802438"/>
          </a:xfrm>
        </p:grpSpPr>
        <p:sp>
          <p:nvSpPr>
            <p:cNvPr id="157" name="Freeform 522"/>
            <p:cNvSpPr>
              <a:spLocks noEditPoints="1"/>
            </p:cNvSpPr>
            <p:nvPr/>
          </p:nvSpPr>
          <p:spPr bwMode="auto">
            <a:xfrm>
              <a:off x="10325100" y="2798763"/>
              <a:ext cx="6869113" cy="6802438"/>
            </a:xfrm>
            <a:custGeom>
              <a:avLst/>
              <a:gdLst>
                <a:gd name="T0" fmla="*/ 783 w 1567"/>
                <a:gd name="T1" fmla="*/ 1567 h 1567"/>
                <a:gd name="T2" fmla="*/ 1567 w 1567"/>
                <a:gd name="T3" fmla="*/ 783 h 1567"/>
                <a:gd name="T4" fmla="*/ 783 w 1567"/>
                <a:gd name="T5" fmla="*/ 0 h 1567"/>
                <a:gd name="T6" fmla="*/ 0 w 1567"/>
                <a:gd name="T7" fmla="*/ 783 h 1567"/>
                <a:gd name="T8" fmla="*/ 783 w 1567"/>
                <a:gd name="T9" fmla="*/ 1567 h 1567"/>
                <a:gd name="T10" fmla="*/ 783 w 1567"/>
                <a:gd name="T11" fmla="*/ 63 h 1567"/>
                <a:gd name="T12" fmla="*/ 1503 w 1567"/>
                <a:gd name="T13" fmla="*/ 783 h 1567"/>
                <a:gd name="T14" fmla="*/ 783 w 1567"/>
                <a:gd name="T15" fmla="*/ 1503 h 1567"/>
                <a:gd name="T16" fmla="*/ 63 w 1567"/>
                <a:gd name="T17" fmla="*/ 783 h 1567"/>
                <a:gd name="T18" fmla="*/ 783 w 1567"/>
                <a:gd name="T19" fmla="*/ 63 h 1567"/>
                <a:gd name="T20" fmla="*/ 783 w 1567"/>
                <a:gd name="T21" fmla="*/ 63 h 1567"/>
                <a:gd name="T22" fmla="*/ 783 w 1567"/>
                <a:gd name="T23" fmla="*/ 63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7" h="1567">
                  <a:moveTo>
                    <a:pt x="783" y="1567"/>
                  </a:moveTo>
                  <a:cubicBezTo>
                    <a:pt x="1215" y="1567"/>
                    <a:pt x="1567" y="1215"/>
                    <a:pt x="1567" y="783"/>
                  </a:cubicBezTo>
                  <a:cubicBezTo>
                    <a:pt x="1567" y="351"/>
                    <a:pt x="1215" y="0"/>
                    <a:pt x="783" y="0"/>
                  </a:cubicBezTo>
                  <a:cubicBezTo>
                    <a:pt x="351" y="0"/>
                    <a:pt x="0" y="351"/>
                    <a:pt x="0" y="783"/>
                  </a:cubicBezTo>
                  <a:cubicBezTo>
                    <a:pt x="0" y="1215"/>
                    <a:pt x="351" y="1567"/>
                    <a:pt x="783" y="1567"/>
                  </a:cubicBezTo>
                  <a:close/>
                  <a:moveTo>
                    <a:pt x="783" y="63"/>
                  </a:moveTo>
                  <a:cubicBezTo>
                    <a:pt x="1180" y="63"/>
                    <a:pt x="1503" y="386"/>
                    <a:pt x="1503" y="783"/>
                  </a:cubicBezTo>
                  <a:cubicBezTo>
                    <a:pt x="1503" y="1180"/>
                    <a:pt x="1180" y="1503"/>
                    <a:pt x="783" y="1503"/>
                  </a:cubicBezTo>
                  <a:cubicBezTo>
                    <a:pt x="386" y="1503"/>
                    <a:pt x="63" y="1180"/>
                    <a:pt x="63" y="783"/>
                  </a:cubicBezTo>
                  <a:cubicBezTo>
                    <a:pt x="63" y="386"/>
                    <a:pt x="386" y="63"/>
                    <a:pt x="783" y="63"/>
                  </a:cubicBezTo>
                  <a:close/>
                  <a:moveTo>
                    <a:pt x="783" y="63"/>
                  </a:moveTo>
                  <a:cubicBezTo>
                    <a:pt x="783" y="63"/>
                    <a:pt x="783" y="63"/>
                    <a:pt x="783" y="63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523"/>
            <p:cNvSpPr>
              <a:spLocks noEditPoints="1"/>
            </p:cNvSpPr>
            <p:nvPr/>
          </p:nvSpPr>
          <p:spPr bwMode="auto">
            <a:xfrm>
              <a:off x="13217525" y="5016501"/>
              <a:ext cx="1333500" cy="2352675"/>
            </a:xfrm>
            <a:custGeom>
              <a:avLst/>
              <a:gdLst>
                <a:gd name="T0" fmla="*/ 12 w 304"/>
                <a:gd name="T1" fmla="*/ 533 h 542"/>
                <a:gd name="T2" fmla="*/ 34 w 304"/>
                <a:gd name="T3" fmla="*/ 542 h 542"/>
                <a:gd name="T4" fmla="*/ 57 w 304"/>
                <a:gd name="T5" fmla="*/ 533 h 542"/>
                <a:gd name="T6" fmla="*/ 295 w 304"/>
                <a:gd name="T7" fmla="*/ 295 h 542"/>
                <a:gd name="T8" fmla="*/ 304 w 304"/>
                <a:gd name="T9" fmla="*/ 272 h 542"/>
                <a:gd name="T10" fmla="*/ 295 w 304"/>
                <a:gd name="T11" fmla="*/ 250 h 542"/>
                <a:gd name="T12" fmla="*/ 57 w 304"/>
                <a:gd name="T13" fmla="*/ 12 h 542"/>
                <a:gd name="T14" fmla="*/ 12 w 304"/>
                <a:gd name="T15" fmla="*/ 12 h 542"/>
                <a:gd name="T16" fmla="*/ 12 w 304"/>
                <a:gd name="T17" fmla="*/ 57 h 542"/>
                <a:gd name="T18" fmla="*/ 227 w 304"/>
                <a:gd name="T19" fmla="*/ 272 h 542"/>
                <a:gd name="T20" fmla="*/ 12 w 304"/>
                <a:gd name="T21" fmla="*/ 488 h 542"/>
                <a:gd name="T22" fmla="*/ 12 w 304"/>
                <a:gd name="T23" fmla="*/ 533 h 542"/>
                <a:gd name="T24" fmla="*/ 12 w 304"/>
                <a:gd name="T25" fmla="*/ 533 h 542"/>
                <a:gd name="T26" fmla="*/ 12 w 304"/>
                <a:gd name="T27" fmla="*/ 533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4" h="542">
                  <a:moveTo>
                    <a:pt x="12" y="533"/>
                  </a:moveTo>
                  <a:cubicBezTo>
                    <a:pt x="18" y="539"/>
                    <a:pt x="26" y="542"/>
                    <a:pt x="34" y="542"/>
                  </a:cubicBezTo>
                  <a:cubicBezTo>
                    <a:pt x="42" y="542"/>
                    <a:pt x="51" y="539"/>
                    <a:pt x="57" y="533"/>
                  </a:cubicBezTo>
                  <a:cubicBezTo>
                    <a:pt x="295" y="295"/>
                    <a:pt x="295" y="295"/>
                    <a:pt x="295" y="295"/>
                  </a:cubicBezTo>
                  <a:cubicBezTo>
                    <a:pt x="301" y="289"/>
                    <a:pt x="304" y="281"/>
                    <a:pt x="304" y="272"/>
                  </a:cubicBezTo>
                  <a:cubicBezTo>
                    <a:pt x="304" y="264"/>
                    <a:pt x="301" y="256"/>
                    <a:pt x="295" y="250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44" y="0"/>
                    <a:pt x="24" y="0"/>
                    <a:pt x="12" y="12"/>
                  </a:cubicBezTo>
                  <a:cubicBezTo>
                    <a:pt x="0" y="25"/>
                    <a:pt x="0" y="45"/>
                    <a:pt x="12" y="57"/>
                  </a:cubicBezTo>
                  <a:cubicBezTo>
                    <a:pt x="227" y="272"/>
                    <a:pt x="227" y="272"/>
                    <a:pt x="227" y="272"/>
                  </a:cubicBezTo>
                  <a:cubicBezTo>
                    <a:pt x="12" y="488"/>
                    <a:pt x="12" y="488"/>
                    <a:pt x="12" y="488"/>
                  </a:cubicBezTo>
                  <a:cubicBezTo>
                    <a:pt x="0" y="500"/>
                    <a:pt x="0" y="520"/>
                    <a:pt x="12" y="533"/>
                  </a:cubicBezTo>
                  <a:close/>
                  <a:moveTo>
                    <a:pt x="12" y="533"/>
                  </a:moveTo>
                  <a:cubicBezTo>
                    <a:pt x="12" y="533"/>
                    <a:pt x="12" y="533"/>
                    <a:pt x="12" y="53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9" name="Group 158"/>
          <p:cNvGrpSpPr>
            <a:grpSpLocks noChangeAspect="1"/>
          </p:cNvGrpSpPr>
          <p:nvPr/>
        </p:nvGrpSpPr>
        <p:grpSpPr>
          <a:xfrm>
            <a:off x="4074838" y="3762396"/>
            <a:ext cx="430728" cy="426720"/>
            <a:chOff x="9293226" y="1903413"/>
            <a:chExt cx="7165975" cy="7099300"/>
          </a:xfrm>
        </p:grpSpPr>
        <p:sp>
          <p:nvSpPr>
            <p:cNvPr id="160" name="Oval 159"/>
            <p:cNvSpPr/>
            <p:nvPr/>
          </p:nvSpPr>
          <p:spPr>
            <a:xfrm>
              <a:off x="9830377" y="2445040"/>
              <a:ext cx="6091672" cy="611476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5"/>
            <p:cNvSpPr>
              <a:spLocks noEditPoints="1"/>
            </p:cNvSpPr>
            <p:nvPr/>
          </p:nvSpPr>
          <p:spPr bwMode="auto">
            <a:xfrm>
              <a:off x="9293226" y="1903413"/>
              <a:ext cx="7165975" cy="7099300"/>
            </a:xfrm>
            <a:custGeom>
              <a:avLst/>
              <a:gdLst>
                <a:gd name="T0" fmla="*/ 1396 w 1635"/>
                <a:gd name="T1" fmla="*/ 239 h 1635"/>
                <a:gd name="T2" fmla="*/ 818 w 1635"/>
                <a:gd name="T3" fmla="*/ 0 h 1635"/>
                <a:gd name="T4" fmla="*/ 239 w 1635"/>
                <a:gd name="T5" fmla="*/ 239 h 1635"/>
                <a:gd name="T6" fmla="*/ 0 w 1635"/>
                <a:gd name="T7" fmla="*/ 818 h 1635"/>
                <a:gd name="T8" fmla="*/ 239 w 1635"/>
                <a:gd name="T9" fmla="*/ 1396 h 1635"/>
                <a:gd name="T10" fmla="*/ 818 w 1635"/>
                <a:gd name="T11" fmla="*/ 1635 h 1635"/>
                <a:gd name="T12" fmla="*/ 1396 w 1635"/>
                <a:gd name="T13" fmla="*/ 1396 h 1635"/>
                <a:gd name="T14" fmla="*/ 1635 w 1635"/>
                <a:gd name="T15" fmla="*/ 818 h 1635"/>
                <a:gd name="T16" fmla="*/ 1396 w 1635"/>
                <a:gd name="T17" fmla="*/ 239 h 1635"/>
                <a:gd name="T18" fmla="*/ 1362 w 1635"/>
                <a:gd name="T19" fmla="*/ 1362 h 1635"/>
                <a:gd name="T20" fmla="*/ 818 w 1635"/>
                <a:gd name="T21" fmla="*/ 1587 h 1635"/>
                <a:gd name="T22" fmla="*/ 273 w 1635"/>
                <a:gd name="T23" fmla="*/ 1362 h 1635"/>
                <a:gd name="T24" fmla="*/ 48 w 1635"/>
                <a:gd name="T25" fmla="*/ 818 h 1635"/>
                <a:gd name="T26" fmla="*/ 273 w 1635"/>
                <a:gd name="T27" fmla="*/ 273 h 1635"/>
                <a:gd name="T28" fmla="*/ 818 w 1635"/>
                <a:gd name="T29" fmla="*/ 48 h 1635"/>
                <a:gd name="T30" fmla="*/ 1362 w 1635"/>
                <a:gd name="T31" fmla="*/ 273 h 1635"/>
                <a:gd name="T32" fmla="*/ 1587 w 1635"/>
                <a:gd name="T33" fmla="*/ 818 h 1635"/>
                <a:gd name="T34" fmla="*/ 1362 w 1635"/>
                <a:gd name="T35" fmla="*/ 1362 h 1635"/>
                <a:gd name="T36" fmla="*/ 1362 w 1635"/>
                <a:gd name="T37" fmla="*/ 1362 h 1635"/>
                <a:gd name="T38" fmla="*/ 1362 w 1635"/>
                <a:gd name="T39" fmla="*/ 1362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35" h="1635">
                  <a:moveTo>
                    <a:pt x="1396" y="239"/>
                  </a:moveTo>
                  <a:cubicBezTo>
                    <a:pt x="1241" y="85"/>
                    <a:pt x="1036" y="0"/>
                    <a:pt x="818" y="0"/>
                  </a:cubicBezTo>
                  <a:cubicBezTo>
                    <a:pt x="599" y="0"/>
                    <a:pt x="394" y="85"/>
                    <a:pt x="239" y="239"/>
                  </a:cubicBezTo>
                  <a:cubicBezTo>
                    <a:pt x="85" y="394"/>
                    <a:pt x="0" y="599"/>
                    <a:pt x="0" y="818"/>
                  </a:cubicBezTo>
                  <a:cubicBezTo>
                    <a:pt x="0" y="1036"/>
                    <a:pt x="85" y="1241"/>
                    <a:pt x="239" y="1396"/>
                  </a:cubicBezTo>
                  <a:cubicBezTo>
                    <a:pt x="394" y="1550"/>
                    <a:pt x="599" y="1635"/>
                    <a:pt x="818" y="1635"/>
                  </a:cubicBezTo>
                  <a:cubicBezTo>
                    <a:pt x="1036" y="1635"/>
                    <a:pt x="1241" y="1550"/>
                    <a:pt x="1396" y="1396"/>
                  </a:cubicBezTo>
                  <a:cubicBezTo>
                    <a:pt x="1550" y="1241"/>
                    <a:pt x="1635" y="1036"/>
                    <a:pt x="1635" y="818"/>
                  </a:cubicBezTo>
                  <a:cubicBezTo>
                    <a:pt x="1635" y="599"/>
                    <a:pt x="1550" y="394"/>
                    <a:pt x="1396" y="239"/>
                  </a:cubicBezTo>
                  <a:close/>
                  <a:moveTo>
                    <a:pt x="1362" y="1362"/>
                  </a:moveTo>
                  <a:cubicBezTo>
                    <a:pt x="1216" y="1507"/>
                    <a:pt x="1023" y="1587"/>
                    <a:pt x="818" y="1587"/>
                  </a:cubicBezTo>
                  <a:cubicBezTo>
                    <a:pt x="612" y="1587"/>
                    <a:pt x="419" y="1507"/>
                    <a:pt x="273" y="1362"/>
                  </a:cubicBezTo>
                  <a:cubicBezTo>
                    <a:pt x="128" y="1216"/>
                    <a:pt x="48" y="1023"/>
                    <a:pt x="48" y="818"/>
                  </a:cubicBezTo>
                  <a:cubicBezTo>
                    <a:pt x="48" y="612"/>
                    <a:pt x="128" y="419"/>
                    <a:pt x="273" y="273"/>
                  </a:cubicBezTo>
                  <a:cubicBezTo>
                    <a:pt x="419" y="128"/>
                    <a:pt x="612" y="48"/>
                    <a:pt x="818" y="48"/>
                  </a:cubicBezTo>
                  <a:cubicBezTo>
                    <a:pt x="1023" y="48"/>
                    <a:pt x="1216" y="128"/>
                    <a:pt x="1362" y="273"/>
                  </a:cubicBezTo>
                  <a:cubicBezTo>
                    <a:pt x="1507" y="419"/>
                    <a:pt x="1587" y="612"/>
                    <a:pt x="1587" y="818"/>
                  </a:cubicBezTo>
                  <a:cubicBezTo>
                    <a:pt x="1587" y="1023"/>
                    <a:pt x="1507" y="1216"/>
                    <a:pt x="1362" y="1362"/>
                  </a:cubicBezTo>
                  <a:close/>
                  <a:moveTo>
                    <a:pt x="1362" y="1362"/>
                  </a:moveTo>
                  <a:cubicBezTo>
                    <a:pt x="1362" y="1362"/>
                    <a:pt x="1362" y="1362"/>
                    <a:pt x="1362" y="136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6"/>
            <p:cNvSpPr>
              <a:spLocks noEditPoints="1"/>
            </p:cNvSpPr>
            <p:nvPr/>
          </p:nvSpPr>
          <p:spPr bwMode="auto">
            <a:xfrm>
              <a:off x="9739313" y="2346325"/>
              <a:ext cx="4940300" cy="5210175"/>
            </a:xfrm>
            <a:custGeom>
              <a:avLst/>
              <a:gdLst>
                <a:gd name="T0" fmla="*/ 362 w 1127"/>
                <a:gd name="T1" fmla="*/ 150 h 1200"/>
                <a:gd name="T2" fmla="*/ 388 w 1127"/>
                <a:gd name="T3" fmla="*/ 196 h 1200"/>
                <a:gd name="T4" fmla="*/ 408 w 1127"/>
                <a:gd name="T5" fmla="*/ 208 h 1200"/>
                <a:gd name="T6" fmla="*/ 420 w 1127"/>
                <a:gd name="T7" fmla="*/ 204 h 1200"/>
                <a:gd name="T8" fmla="*/ 429 w 1127"/>
                <a:gd name="T9" fmla="*/ 172 h 1200"/>
                <a:gd name="T10" fmla="*/ 403 w 1127"/>
                <a:gd name="T11" fmla="*/ 126 h 1200"/>
                <a:gd name="T12" fmla="*/ 692 w 1127"/>
                <a:gd name="T13" fmla="*/ 49 h 1200"/>
                <a:gd name="T14" fmla="*/ 692 w 1127"/>
                <a:gd name="T15" fmla="*/ 101 h 1200"/>
                <a:gd name="T16" fmla="*/ 716 w 1127"/>
                <a:gd name="T17" fmla="*/ 125 h 1200"/>
                <a:gd name="T18" fmla="*/ 740 w 1127"/>
                <a:gd name="T19" fmla="*/ 101 h 1200"/>
                <a:gd name="T20" fmla="*/ 740 w 1127"/>
                <a:gd name="T21" fmla="*/ 49 h 1200"/>
                <a:gd name="T22" fmla="*/ 1028 w 1127"/>
                <a:gd name="T23" fmla="*/ 126 h 1200"/>
                <a:gd name="T24" fmla="*/ 1002 w 1127"/>
                <a:gd name="T25" fmla="*/ 172 h 1200"/>
                <a:gd name="T26" fmla="*/ 1011 w 1127"/>
                <a:gd name="T27" fmla="*/ 204 h 1200"/>
                <a:gd name="T28" fmla="*/ 1023 w 1127"/>
                <a:gd name="T29" fmla="*/ 208 h 1200"/>
                <a:gd name="T30" fmla="*/ 1044 w 1127"/>
                <a:gd name="T31" fmla="*/ 196 h 1200"/>
                <a:gd name="T32" fmla="*/ 1070 w 1127"/>
                <a:gd name="T33" fmla="*/ 150 h 1200"/>
                <a:gd name="T34" fmla="*/ 1086 w 1127"/>
                <a:gd name="T35" fmla="*/ 161 h 1200"/>
                <a:gd name="T36" fmla="*/ 1120 w 1127"/>
                <a:gd name="T37" fmla="*/ 154 h 1200"/>
                <a:gd name="T38" fmla="*/ 1113 w 1127"/>
                <a:gd name="T39" fmla="*/ 121 h 1200"/>
                <a:gd name="T40" fmla="*/ 716 w 1127"/>
                <a:gd name="T41" fmla="*/ 0 h 1200"/>
                <a:gd name="T42" fmla="*/ 210 w 1127"/>
                <a:gd name="T43" fmla="*/ 210 h 1200"/>
                <a:gd name="T44" fmla="*/ 0 w 1127"/>
                <a:gd name="T45" fmla="*/ 716 h 1200"/>
                <a:gd name="T46" fmla="*/ 182 w 1127"/>
                <a:gd name="T47" fmla="*/ 1192 h 1200"/>
                <a:gd name="T48" fmla="*/ 200 w 1127"/>
                <a:gd name="T49" fmla="*/ 1200 h 1200"/>
                <a:gd name="T50" fmla="*/ 216 w 1127"/>
                <a:gd name="T51" fmla="*/ 1194 h 1200"/>
                <a:gd name="T52" fmla="*/ 218 w 1127"/>
                <a:gd name="T53" fmla="*/ 1160 h 1200"/>
                <a:gd name="T54" fmla="*/ 150 w 1127"/>
                <a:gd name="T55" fmla="*/ 1070 h 1200"/>
                <a:gd name="T56" fmla="*/ 196 w 1127"/>
                <a:gd name="T57" fmla="*/ 1044 h 1200"/>
                <a:gd name="T58" fmla="*/ 204 w 1127"/>
                <a:gd name="T59" fmla="*/ 1011 h 1200"/>
                <a:gd name="T60" fmla="*/ 172 w 1127"/>
                <a:gd name="T61" fmla="*/ 1002 h 1200"/>
                <a:gd name="T62" fmla="*/ 126 w 1127"/>
                <a:gd name="T63" fmla="*/ 1028 h 1200"/>
                <a:gd name="T64" fmla="*/ 49 w 1127"/>
                <a:gd name="T65" fmla="*/ 740 h 1200"/>
                <a:gd name="T66" fmla="*/ 101 w 1127"/>
                <a:gd name="T67" fmla="*/ 740 h 1200"/>
                <a:gd name="T68" fmla="*/ 125 w 1127"/>
                <a:gd name="T69" fmla="*/ 716 h 1200"/>
                <a:gd name="T70" fmla="*/ 101 w 1127"/>
                <a:gd name="T71" fmla="*/ 692 h 1200"/>
                <a:gd name="T72" fmla="*/ 49 w 1127"/>
                <a:gd name="T73" fmla="*/ 692 h 1200"/>
                <a:gd name="T74" fmla="*/ 126 w 1127"/>
                <a:gd name="T75" fmla="*/ 403 h 1200"/>
                <a:gd name="T76" fmla="*/ 172 w 1127"/>
                <a:gd name="T77" fmla="*/ 429 h 1200"/>
                <a:gd name="T78" fmla="*/ 183 w 1127"/>
                <a:gd name="T79" fmla="*/ 432 h 1200"/>
                <a:gd name="T80" fmla="*/ 204 w 1127"/>
                <a:gd name="T81" fmla="*/ 420 h 1200"/>
                <a:gd name="T82" fmla="*/ 196 w 1127"/>
                <a:gd name="T83" fmla="*/ 388 h 1200"/>
                <a:gd name="T84" fmla="*/ 150 w 1127"/>
                <a:gd name="T85" fmla="*/ 362 h 1200"/>
                <a:gd name="T86" fmla="*/ 362 w 1127"/>
                <a:gd name="T87" fmla="*/ 150 h 1200"/>
                <a:gd name="T88" fmla="*/ 362 w 1127"/>
                <a:gd name="T89" fmla="*/ 150 h 1200"/>
                <a:gd name="T90" fmla="*/ 362 w 1127"/>
                <a:gd name="T91" fmla="*/ 150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7" h="1200">
                  <a:moveTo>
                    <a:pt x="362" y="150"/>
                  </a:moveTo>
                  <a:cubicBezTo>
                    <a:pt x="388" y="196"/>
                    <a:pt x="388" y="196"/>
                    <a:pt x="388" y="196"/>
                  </a:cubicBezTo>
                  <a:cubicBezTo>
                    <a:pt x="392" y="203"/>
                    <a:pt x="400" y="208"/>
                    <a:pt x="408" y="208"/>
                  </a:cubicBezTo>
                  <a:cubicBezTo>
                    <a:pt x="412" y="208"/>
                    <a:pt x="417" y="206"/>
                    <a:pt x="420" y="204"/>
                  </a:cubicBezTo>
                  <a:cubicBezTo>
                    <a:pt x="432" y="198"/>
                    <a:pt x="436" y="183"/>
                    <a:pt x="429" y="172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490" y="80"/>
                    <a:pt x="588" y="53"/>
                    <a:pt x="692" y="49"/>
                  </a:cubicBezTo>
                  <a:cubicBezTo>
                    <a:pt x="692" y="101"/>
                    <a:pt x="692" y="101"/>
                    <a:pt x="692" y="101"/>
                  </a:cubicBezTo>
                  <a:cubicBezTo>
                    <a:pt x="692" y="114"/>
                    <a:pt x="702" y="125"/>
                    <a:pt x="716" y="125"/>
                  </a:cubicBezTo>
                  <a:cubicBezTo>
                    <a:pt x="729" y="125"/>
                    <a:pt x="740" y="114"/>
                    <a:pt x="740" y="101"/>
                  </a:cubicBezTo>
                  <a:cubicBezTo>
                    <a:pt x="740" y="49"/>
                    <a:pt x="740" y="49"/>
                    <a:pt x="740" y="49"/>
                  </a:cubicBezTo>
                  <a:cubicBezTo>
                    <a:pt x="841" y="52"/>
                    <a:pt x="939" y="79"/>
                    <a:pt x="1028" y="126"/>
                  </a:cubicBezTo>
                  <a:cubicBezTo>
                    <a:pt x="1002" y="172"/>
                    <a:pt x="1002" y="172"/>
                    <a:pt x="1002" y="172"/>
                  </a:cubicBezTo>
                  <a:cubicBezTo>
                    <a:pt x="995" y="183"/>
                    <a:pt x="999" y="198"/>
                    <a:pt x="1011" y="204"/>
                  </a:cubicBezTo>
                  <a:cubicBezTo>
                    <a:pt x="1015" y="206"/>
                    <a:pt x="1019" y="208"/>
                    <a:pt x="1023" y="208"/>
                  </a:cubicBezTo>
                  <a:cubicBezTo>
                    <a:pt x="1031" y="208"/>
                    <a:pt x="1039" y="203"/>
                    <a:pt x="1044" y="196"/>
                  </a:cubicBezTo>
                  <a:cubicBezTo>
                    <a:pt x="1070" y="150"/>
                    <a:pt x="1070" y="150"/>
                    <a:pt x="1070" y="150"/>
                  </a:cubicBezTo>
                  <a:cubicBezTo>
                    <a:pt x="1075" y="154"/>
                    <a:pt x="1081" y="157"/>
                    <a:pt x="1086" y="161"/>
                  </a:cubicBezTo>
                  <a:cubicBezTo>
                    <a:pt x="1097" y="168"/>
                    <a:pt x="1112" y="165"/>
                    <a:pt x="1120" y="154"/>
                  </a:cubicBezTo>
                  <a:cubicBezTo>
                    <a:pt x="1127" y="143"/>
                    <a:pt x="1124" y="128"/>
                    <a:pt x="1113" y="121"/>
                  </a:cubicBezTo>
                  <a:cubicBezTo>
                    <a:pt x="995" y="42"/>
                    <a:pt x="858" y="0"/>
                    <a:pt x="716" y="0"/>
                  </a:cubicBezTo>
                  <a:cubicBezTo>
                    <a:pt x="525" y="0"/>
                    <a:pt x="345" y="75"/>
                    <a:pt x="210" y="210"/>
                  </a:cubicBezTo>
                  <a:cubicBezTo>
                    <a:pt x="75" y="345"/>
                    <a:pt x="0" y="525"/>
                    <a:pt x="0" y="716"/>
                  </a:cubicBezTo>
                  <a:cubicBezTo>
                    <a:pt x="0" y="892"/>
                    <a:pt x="65" y="1061"/>
                    <a:pt x="182" y="1192"/>
                  </a:cubicBezTo>
                  <a:cubicBezTo>
                    <a:pt x="187" y="1198"/>
                    <a:pt x="194" y="1200"/>
                    <a:pt x="200" y="1200"/>
                  </a:cubicBezTo>
                  <a:cubicBezTo>
                    <a:pt x="206" y="1200"/>
                    <a:pt x="212" y="1198"/>
                    <a:pt x="216" y="1194"/>
                  </a:cubicBezTo>
                  <a:cubicBezTo>
                    <a:pt x="226" y="1185"/>
                    <a:pt x="227" y="1170"/>
                    <a:pt x="218" y="1160"/>
                  </a:cubicBezTo>
                  <a:cubicBezTo>
                    <a:pt x="193" y="1132"/>
                    <a:pt x="170" y="1102"/>
                    <a:pt x="150" y="1070"/>
                  </a:cubicBezTo>
                  <a:cubicBezTo>
                    <a:pt x="196" y="1044"/>
                    <a:pt x="196" y="1044"/>
                    <a:pt x="196" y="1044"/>
                  </a:cubicBezTo>
                  <a:cubicBezTo>
                    <a:pt x="207" y="1037"/>
                    <a:pt x="211" y="1022"/>
                    <a:pt x="204" y="1011"/>
                  </a:cubicBezTo>
                  <a:cubicBezTo>
                    <a:pt x="198" y="999"/>
                    <a:pt x="183" y="995"/>
                    <a:pt x="172" y="1002"/>
                  </a:cubicBezTo>
                  <a:cubicBezTo>
                    <a:pt x="126" y="1028"/>
                    <a:pt x="126" y="1028"/>
                    <a:pt x="126" y="1028"/>
                  </a:cubicBezTo>
                  <a:cubicBezTo>
                    <a:pt x="79" y="940"/>
                    <a:pt x="53" y="841"/>
                    <a:pt x="49" y="740"/>
                  </a:cubicBezTo>
                  <a:cubicBezTo>
                    <a:pt x="101" y="740"/>
                    <a:pt x="101" y="740"/>
                    <a:pt x="101" y="740"/>
                  </a:cubicBezTo>
                  <a:cubicBezTo>
                    <a:pt x="114" y="740"/>
                    <a:pt x="125" y="729"/>
                    <a:pt x="125" y="716"/>
                  </a:cubicBezTo>
                  <a:cubicBezTo>
                    <a:pt x="125" y="702"/>
                    <a:pt x="114" y="692"/>
                    <a:pt x="101" y="692"/>
                  </a:cubicBezTo>
                  <a:cubicBezTo>
                    <a:pt x="49" y="692"/>
                    <a:pt x="49" y="692"/>
                    <a:pt x="49" y="692"/>
                  </a:cubicBezTo>
                  <a:cubicBezTo>
                    <a:pt x="53" y="588"/>
                    <a:pt x="80" y="490"/>
                    <a:pt x="126" y="403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75" y="431"/>
                    <a:pt x="179" y="432"/>
                    <a:pt x="183" y="432"/>
                  </a:cubicBezTo>
                  <a:cubicBezTo>
                    <a:pt x="192" y="432"/>
                    <a:pt x="200" y="428"/>
                    <a:pt x="204" y="420"/>
                  </a:cubicBezTo>
                  <a:cubicBezTo>
                    <a:pt x="211" y="409"/>
                    <a:pt x="207" y="394"/>
                    <a:pt x="196" y="388"/>
                  </a:cubicBezTo>
                  <a:cubicBezTo>
                    <a:pt x="150" y="362"/>
                    <a:pt x="150" y="362"/>
                    <a:pt x="150" y="362"/>
                  </a:cubicBezTo>
                  <a:cubicBezTo>
                    <a:pt x="204" y="276"/>
                    <a:pt x="276" y="204"/>
                    <a:pt x="362" y="150"/>
                  </a:cubicBezTo>
                  <a:close/>
                  <a:moveTo>
                    <a:pt x="362" y="150"/>
                  </a:moveTo>
                  <a:cubicBezTo>
                    <a:pt x="362" y="150"/>
                    <a:pt x="362" y="150"/>
                    <a:pt x="362" y="1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Freeform 7"/>
            <p:cNvSpPr>
              <a:spLocks noEditPoints="1"/>
            </p:cNvSpPr>
            <p:nvPr/>
          </p:nvSpPr>
          <p:spPr bwMode="auto">
            <a:xfrm>
              <a:off x="10848976" y="3665538"/>
              <a:ext cx="5162550" cy="4894263"/>
            </a:xfrm>
            <a:custGeom>
              <a:avLst/>
              <a:gdLst>
                <a:gd name="T0" fmla="*/ 1057 w 1178"/>
                <a:gd name="T1" fmla="*/ 14 h 1127"/>
                <a:gd name="T2" fmla="*/ 1024 w 1178"/>
                <a:gd name="T3" fmla="*/ 8 h 1127"/>
                <a:gd name="T4" fmla="*/ 1017 w 1178"/>
                <a:gd name="T5" fmla="*/ 41 h 1127"/>
                <a:gd name="T6" fmla="*/ 1028 w 1178"/>
                <a:gd name="T7" fmla="*/ 57 h 1127"/>
                <a:gd name="T8" fmla="*/ 983 w 1178"/>
                <a:gd name="T9" fmla="*/ 84 h 1127"/>
                <a:gd name="T10" fmla="*/ 974 w 1178"/>
                <a:gd name="T11" fmla="*/ 116 h 1127"/>
                <a:gd name="T12" fmla="*/ 995 w 1178"/>
                <a:gd name="T13" fmla="*/ 128 h 1127"/>
                <a:gd name="T14" fmla="*/ 1007 w 1178"/>
                <a:gd name="T15" fmla="*/ 125 h 1127"/>
                <a:gd name="T16" fmla="*/ 1052 w 1178"/>
                <a:gd name="T17" fmla="*/ 99 h 1127"/>
                <a:gd name="T18" fmla="*/ 1129 w 1178"/>
                <a:gd name="T19" fmla="*/ 388 h 1127"/>
                <a:gd name="T20" fmla="*/ 1077 w 1178"/>
                <a:gd name="T21" fmla="*/ 388 h 1127"/>
                <a:gd name="T22" fmla="*/ 1053 w 1178"/>
                <a:gd name="T23" fmla="*/ 412 h 1127"/>
                <a:gd name="T24" fmla="*/ 1077 w 1178"/>
                <a:gd name="T25" fmla="*/ 436 h 1127"/>
                <a:gd name="T26" fmla="*/ 1129 w 1178"/>
                <a:gd name="T27" fmla="*/ 436 h 1127"/>
                <a:gd name="T28" fmla="*/ 1052 w 1178"/>
                <a:gd name="T29" fmla="*/ 724 h 1127"/>
                <a:gd name="T30" fmla="*/ 1007 w 1178"/>
                <a:gd name="T31" fmla="*/ 698 h 1127"/>
                <a:gd name="T32" fmla="*/ 974 w 1178"/>
                <a:gd name="T33" fmla="*/ 707 h 1127"/>
                <a:gd name="T34" fmla="*/ 983 w 1178"/>
                <a:gd name="T35" fmla="*/ 740 h 1127"/>
                <a:gd name="T36" fmla="*/ 1028 w 1178"/>
                <a:gd name="T37" fmla="*/ 766 h 1127"/>
                <a:gd name="T38" fmla="*/ 817 w 1178"/>
                <a:gd name="T39" fmla="*/ 977 h 1127"/>
                <a:gd name="T40" fmla="*/ 791 w 1178"/>
                <a:gd name="T41" fmla="*/ 932 h 1127"/>
                <a:gd name="T42" fmla="*/ 758 w 1178"/>
                <a:gd name="T43" fmla="*/ 923 h 1127"/>
                <a:gd name="T44" fmla="*/ 749 w 1178"/>
                <a:gd name="T45" fmla="*/ 956 h 1127"/>
                <a:gd name="T46" fmla="*/ 775 w 1178"/>
                <a:gd name="T47" fmla="*/ 1001 h 1127"/>
                <a:gd name="T48" fmla="*/ 487 w 1178"/>
                <a:gd name="T49" fmla="*/ 1078 h 1127"/>
                <a:gd name="T50" fmla="*/ 487 w 1178"/>
                <a:gd name="T51" fmla="*/ 1026 h 1127"/>
                <a:gd name="T52" fmla="*/ 463 w 1178"/>
                <a:gd name="T53" fmla="*/ 1002 h 1127"/>
                <a:gd name="T54" fmla="*/ 439 w 1178"/>
                <a:gd name="T55" fmla="*/ 1026 h 1127"/>
                <a:gd name="T56" fmla="*/ 439 w 1178"/>
                <a:gd name="T57" fmla="*/ 1078 h 1127"/>
                <a:gd name="T58" fmla="*/ 150 w 1178"/>
                <a:gd name="T59" fmla="*/ 1001 h 1127"/>
                <a:gd name="T60" fmla="*/ 176 w 1178"/>
                <a:gd name="T61" fmla="*/ 956 h 1127"/>
                <a:gd name="T62" fmla="*/ 167 w 1178"/>
                <a:gd name="T63" fmla="*/ 923 h 1127"/>
                <a:gd name="T64" fmla="*/ 135 w 1178"/>
                <a:gd name="T65" fmla="*/ 932 h 1127"/>
                <a:gd name="T66" fmla="*/ 108 w 1178"/>
                <a:gd name="T67" fmla="*/ 977 h 1127"/>
                <a:gd name="T68" fmla="*/ 42 w 1178"/>
                <a:gd name="T69" fmla="*/ 930 h 1127"/>
                <a:gd name="T70" fmla="*/ 9 w 1178"/>
                <a:gd name="T71" fmla="*/ 933 h 1127"/>
                <a:gd name="T72" fmla="*/ 12 w 1178"/>
                <a:gd name="T73" fmla="*/ 967 h 1127"/>
                <a:gd name="T74" fmla="*/ 104 w 1178"/>
                <a:gd name="T75" fmla="*/ 1031 h 1127"/>
                <a:gd name="T76" fmla="*/ 105 w 1178"/>
                <a:gd name="T77" fmla="*/ 1031 h 1127"/>
                <a:gd name="T78" fmla="*/ 106 w 1178"/>
                <a:gd name="T79" fmla="*/ 1031 h 1127"/>
                <a:gd name="T80" fmla="*/ 463 w 1178"/>
                <a:gd name="T81" fmla="*/ 1127 h 1127"/>
                <a:gd name="T82" fmla="*/ 968 w 1178"/>
                <a:gd name="T83" fmla="*/ 917 h 1127"/>
                <a:gd name="T84" fmla="*/ 1178 w 1178"/>
                <a:gd name="T85" fmla="*/ 412 h 1127"/>
                <a:gd name="T86" fmla="*/ 1057 w 1178"/>
                <a:gd name="T87" fmla="*/ 14 h 1127"/>
                <a:gd name="T88" fmla="*/ 1057 w 1178"/>
                <a:gd name="T89" fmla="*/ 14 h 1127"/>
                <a:gd name="T90" fmla="*/ 1057 w 1178"/>
                <a:gd name="T91" fmla="*/ 14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8" h="1127">
                  <a:moveTo>
                    <a:pt x="1057" y="14"/>
                  </a:moveTo>
                  <a:cubicBezTo>
                    <a:pt x="1050" y="3"/>
                    <a:pt x="1035" y="0"/>
                    <a:pt x="1024" y="8"/>
                  </a:cubicBezTo>
                  <a:cubicBezTo>
                    <a:pt x="1013" y="15"/>
                    <a:pt x="1010" y="30"/>
                    <a:pt x="1017" y="41"/>
                  </a:cubicBezTo>
                  <a:cubicBezTo>
                    <a:pt x="1021" y="46"/>
                    <a:pt x="1025" y="52"/>
                    <a:pt x="1028" y="57"/>
                  </a:cubicBezTo>
                  <a:cubicBezTo>
                    <a:pt x="983" y="84"/>
                    <a:pt x="983" y="84"/>
                    <a:pt x="983" y="84"/>
                  </a:cubicBezTo>
                  <a:cubicBezTo>
                    <a:pt x="971" y="90"/>
                    <a:pt x="967" y="105"/>
                    <a:pt x="974" y="116"/>
                  </a:cubicBezTo>
                  <a:cubicBezTo>
                    <a:pt x="978" y="124"/>
                    <a:pt x="986" y="128"/>
                    <a:pt x="995" y="128"/>
                  </a:cubicBezTo>
                  <a:cubicBezTo>
                    <a:pt x="999" y="128"/>
                    <a:pt x="1003" y="127"/>
                    <a:pt x="1007" y="125"/>
                  </a:cubicBezTo>
                  <a:cubicBezTo>
                    <a:pt x="1052" y="99"/>
                    <a:pt x="1052" y="99"/>
                    <a:pt x="1052" y="99"/>
                  </a:cubicBezTo>
                  <a:cubicBezTo>
                    <a:pt x="1099" y="188"/>
                    <a:pt x="1126" y="286"/>
                    <a:pt x="1129" y="388"/>
                  </a:cubicBezTo>
                  <a:cubicBezTo>
                    <a:pt x="1077" y="388"/>
                    <a:pt x="1077" y="388"/>
                    <a:pt x="1077" y="388"/>
                  </a:cubicBezTo>
                  <a:cubicBezTo>
                    <a:pt x="1064" y="388"/>
                    <a:pt x="1053" y="398"/>
                    <a:pt x="1053" y="412"/>
                  </a:cubicBezTo>
                  <a:cubicBezTo>
                    <a:pt x="1053" y="425"/>
                    <a:pt x="1064" y="436"/>
                    <a:pt x="1077" y="436"/>
                  </a:cubicBezTo>
                  <a:cubicBezTo>
                    <a:pt x="1129" y="436"/>
                    <a:pt x="1129" y="436"/>
                    <a:pt x="1129" y="436"/>
                  </a:cubicBezTo>
                  <a:cubicBezTo>
                    <a:pt x="1126" y="540"/>
                    <a:pt x="1098" y="637"/>
                    <a:pt x="1052" y="724"/>
                  </a:cubicBezTo>
                  <a:cubicBezTo>
                    <a:pt x="1007" y="698"/>
                    <a:pt x="1007" y="698"/>
                    <a:pt x="1007" y="698"/>
                  </a:cubicBezTo>
                  <a:cubicBezTo>
                    <a:pt x="995" y="691"/>
                    <a:pt x="981" y="695"/>
                    <a:pt x="974" y="707"/>
                  </a:cubicBezTo>
                  <a:cubicBezTo>
                    <a:pt x="967" y="718"/>
                    <a:pt x="971" y="733"/>
                    <a:pt x="983" y="740"/>
                  </a:cubicBezTo>
                  <a:cubicBezTo>
                    <a:pt x="1028" y="766"/>
                    <a:pt x="1028" y="766"/>
                    <a:pt x="1028" y="766"/>
                  </a:cubicBezTo>
                  <a:cubicBezTo>
                    <a:pt x="974" y="851"/>
                    <a:pt x="902" y="923"/>
                    <a:pt x="817" y="977"/>
                  </a:cubicBezTo>
                  <a:cubicBezTo>
                    <a:pt x="791" y="932"/>
                    <a:pt x="791" y="932"/>
                    <a:pt x="791" y="932"/>
                  </a:cubicBezTo>
                  <a:cubicBezTo>
                    <a:pt x="784" y="920"/>
                    <a:pt x="769" y="916"/>
                    <a:pt x="758" y="923"/>
                  </a:cubicBezTo>
                  <a:cubicBezTo>
                    <a:pt x="746" y="930"/>
                    <a:pt x="742" y="944"/>
                    <a:pt x="749" y="956"/>
                  </a:cubicBezTo>
                  <a:cubicBezTo>
                    <a:pt x="775" y="1001"/>
                    <a:pt x="775" y="1001"/>
                    <a:pt x="775" y="1001"/>
                  </a:cubicBezTo>
                  <a:cubicBezTo>
                    <a:pt x="688" y="1047"/>
                    <a:pt x="591" y="1075"/>
                    <a:pt x="487" y="1078"/>
                  </a:cubicBezTo>
                  <a:cubicBezTo>
                    <a:pt x="487" y="1026"/>
                    <a:pt x="487" y="1026"/>
                    <a:pt x="487" y="1026"/>
                  </a:cubicBezTo>
                  <a:cubicBezTo>
                    <a:pt x="487" y="1013"/>
                    <a:pt x="476" y="1002"/>
                    <a:pt x="463" y="1002"/>
                  </a:cubicBezTo>
                  <a:cubicBezTo>
                    <a:pt x="449" y="1002"/>
                    <a:pt x="439" y="1013"/>
                    <a:pt x="439" y="1026"/>
                  </a:cubicBezTo>
                  <a:cubicBezTo>
                    <a:pt x="439" y="1078"/>
                    <a:pt x="439" y="1078"/>
                    <a:pt x="439" y="1078"/>
                  </a:cubicBezTo>
                  <a:cubicBezTo>
                    <a:pt x="338" y="1075"/>
                    <a:pt x="239" y="1048"/>
                    <a:pt x="150" y="1001"/>
                  </a:cubicBezTo>
                  <a:cubicBezTo>
                    <a:pt x="176" y="956"/>
                    <a:pt x="176" y="956"/>
                    <a:pt x="176" y="956"/>
                  </a:cubicBezTo>
                  <a:cubicBezTo>
                    <a:pt x="183" y="944"/>
                    <a:pt x="179" y="930"/>
                    <a:pt x="167" y="923"/>
                  </a:cubicBezTo>
                  <a:cubicBezTo>
                    <a:pt x="156" y="916"/>
                    <a:pt x="141" y="920"/>
                    <a:pt x="135" y="932"/>
                  </a:cubicBezTo>
                  <a:cubicBezTo>
                    <a:pt x="108" y="977"/>
                    <a:pt x="108" y="977"/>
                    <a:pt x="108" y="977"/>
                  </a:cubicBezTo>
                  <a:cubicBezTo>
                    <a:pt x="86" y="963"/>
                    <a:pt x="64" y="947"/>
                    <a:pt x="42" y="930"/>
                  </a:cubicBezTo>
                  <a:cubicBezTo>
                    <a:pt x="32" y="922"/>
                    <a:pt x="17" y="923"/>
                    <a:pt x="9" y="933"/>
                  </a:cubicBezTo>
                  <a:cubicBezTo>
                    <a:pt x="0" y="944"/>
                    <a:pt x="2" y="959"/>
                    <a:pt x="12" y="967"/>
                  </a:cubicBezTo>
                  <a:cubicBezTo>
                    <a:pt x="41" y="991"/>
                    <a:pt x="72" y="1012"/>
                    <a:pt x="104" y="1031"/>
                  </a:cubicBezTo>
                  <a:cubicBezTo>
                    <a:pt x="105" y="1031"/>
                    <a:pt x="105" y="1031"/>
                    <a:pt x="105" y="1031"/>
                  </a:cubicBezTo>
                  <a:cubicBezTo>
                    <a:pt x="105" y="1031"/>
                    <a:pt x="105" y="1031"/>
                    <a:pt x="106" y="1031"/>
                  </a:cubicBezTo>
                  <a:cubicBezTo>
                    <a:pt x="214" y="1093"/>
                    <a:pt x="337" y="1127"/>
                    <a:pt x="463" y="1127"/>
                  </a:cubicBezTo>
                  <a:cubicBezTo>
                    <a:pt x="654" y="1127"/>
                    <a:pt x="833" y="1052"/>
                    <a:pt x="968" y="917"/>
                  </a:cubicBezTo>
                  <a:cubicBezTo>
                    <a:pt x="1103" y="782"/>
                    <a:pt x="1178" y="603"/>
                    <a:pt x="1178" y="412"/>
                  </a:cubicBezTo>
                  <a:cubicBezTo>
                    <a:pt x="1178" y="269"/>
                    <a:pt x="1136" y="132"/>
                    <a:pt x="1057" y="14"/>
                  </a:cubicBezTo>
                  <a:close/>
                  <a:moveTo>
                    <a:pt x="1057" y="14"/>
                  </a:moveTo>
                  <a:cubicBezTo>
                    <a:pt x="1057" y="14"/>
                    <a:pt x="1057" y="14"/>
                    <a:pt x="105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Freeform 8"/>
            <p:cNvSpPr>
              <a:spLocks noEditPoints="1"/>
            </p:cNvSpPr>
            <p:nvPr/>
          </p:nvSpPr>
          <p:spPr bwMode="auto">
            <a:xfrm>
              <a:off x="14779626" y="3101975"/>
              <a:ext cx="455613" cy="438150"/>
            </a:xfrm>
            <a:custGeom>
              <a:avLst/>
              <a:gdLst>
                <a:gd name="T0" fmla="*/ 10 w 104"/>
                <a:gd name="T1" fmla="*/ 44 h 101"/>
                <a:gd name="T2" fmla="*/ 60 w 104"/>
                <a:gd name="T3" fmla="*/ 93 h 101"/>
                <a:gd name="T4" fmla="*/ 78 w 104"/>
                <a:gd name="T5" fmla="*/ 101 h 101"/>
                <a:gd name="T6" fmla="*/ 94 w 104"/>
                <a:gd name="T7" fmla="*/ 95 h 101"/>
                <a:gd name="T8" fmla="*/ 95 w 104"/>
                <a:gd name="T9" fmla="*/ 61 h 101"/>
                <a:gd name="T10" fmla="*/ 42 w 104"/>
                <a:gd name="T11" fmla="*/ 9 h 101"/>
                <a:gd name="T12" fmla="*/ 8 w 104"/>
                <a:gd name="T13" fmla="*/ 10 h 101"/>
                <a:gd name="T14" fmla="*/ 10 w 104"/>
                <a:gd name="T15" fmla="*/ 44 h 101"/>
                <a:gd name="T16" fmla="*/ 10 w 104"/>
                <a:gd name="T17" fmla="*/ 44 h 101"/>
                <a:gd name="T18" fmla="*/ 10 w 104"/>
                <a:gd name="T19" fmla="*/ 4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01">
                  <a:moveTo>
                    <a:pt x="10" y="44"/>
                  </a:moveTo>
                  <a:cubicBezTo>
                    <a:pt x="28" y="60"/>
                    <a:pt x="44" y="76"/>
                    <a:pt x="60" y="93"/>
                  </a:cubicBezTo>
                  <a:cubicBezTo>
                    <a:pt x="65" y="99"/>
                    <a:pt x="71" y="101"/>
                    <a:pt x="78" y="101"/>
                  </a:cubicBezTo>
                  <a:cubicBezTo>
                    <a:pt x="83" y="101"/>
                    <a:pt x="89" y="99"/>
                    <a:pt x="94" y="95"/>
                  </a:cubicBezTo>
                  <a:cubicBezTo>
                    <a:pt x="104" y="86"/>
                    <a:pt x="104" y="71"/>
                    <a:pt x="95" y="61"/>
                  </a:cubicBezTo>
                  <a:cubicBezTo>
                    <a:pt x="79" y="43"/>
                    <a:pt x="61" y="25"/>
                    <a:pt x="42" y="9"/>
                  </a:cubicBezTo>
                  <a:cubicBezTo>
                    <a:pt x="32" y="0"/>
                    <a:pt x="17" y="1"/>
                    <a:pt x="8" y="10"/>
                  </a:cubicBezTo>
                  <a:cubicBezTo>
                    <a:pt x="0" y="20"/>
                    <a:pt x="1" y="35"/>
                    <a:pt x="10" y="44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4"/>
                    <a:pt x="10" y="4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Freeform 9"/>
            <p:cNvSpPr>
              <a:spLocks noEditPoints="1"/>
            </p:cNvSpPr>
            <p:nvPr/>
          </p:nvSpPr>
          <p:spPr bwMode="auto">
            <a:xfrm>
              <a:off x="12544426" y="3127375"/>
              <a:ext cx="2344738" cy="2652713"/>
            </a:xfrm>
            <a:custGeom>
              <a:avLst/>
              <a:gdLst>
                <a:gd name="T0" fmla="*/ 0 w 535"/>
                <a:gd name="T1" fmla="*/ 536 h 611"/>
                <a:gd name="T2" fmla="*/ 76 w 535"/>
                <a:gd name="T3" fmla="*/ 611 h 611"/>
                <a:gd name="T4" fmla="*/ 147 w 535"/>
                <a:gd name="T5" fmla="*/ 560 h 611"/>
                <a:gd name="T6" fmla="*/ 209 w 535"/>
                <a:gd name="T7" fmla="*/ 560 h 611"/>
                <a:gd name="T8" fmla="*/ 280 w 535"/>
                <a:gd name="T9" fmla="*/ 611 h 611"/>
                <a:gd name="T10" fmla="*/ 460 w 535"/>
                <a:gd name="T11" fmla="*/ 611 h 611"/>
                <a:gd name="T12" fmla="*/ 535 w 535"/>
                <a:gd name="T13" fmla="*/ 536 h 611"/>
                <a:gd name="T14" fmla="*/ 460 w 535"/>
                <a:gd name="T15" fmla="*/ 460 h 611"/>
                <a:gd name="T16" fmla="*/ 280 w 535"/>
                <a:gd name="T17" fmla="*/ 460 h 611"/>
                <a:gd name="T18" fmla="*/ 209 w 535"/>
                <a:gd name="T19" fmla="*/ 512 h 611"/>
                <a:gd name="T20" fmla="*/ 147 w 535"/>
                <a:gd name="T21" fmla="*/ 512 h 611"/>
                <a:gd name="T22" fmla="*/ 100 w 535"/>
                <a:gd name="T23" fmla="*/ 464 h 611"/>
                <a:gd name="T24" fmla="*/ 100 w 535"/>
                <a:gd name="T25" fmla="*/ 402 h 611"/>
                <a:gd name="T26" fmla="*/ 151 w 535"/>
                <a:gd name="T27" fmla="*/ 331 h 611"/>
                <a:gd name="T28" fmla="*/ 151 w 535"/>
                <a:gd name="T29" fmla="*/ 75 h 611"/>
                <a:gd name="T30" fmla="*/ 76 w 535"/>
                <a:gd name="T31" fmla="*/ 0 h 611"/>
                <a:gd name="T32" fmla="*/ 0 w 535"/>
                <a:gd name="T33" fmla="*/ 75 h 611"/>
                <a:gd name="T34" fmla="*/ 0 w 535"/>
                <a:gd name="T35" fmla="*/ 331 h 611"/>
                <a:gd name="T36" fmla="*/ 52 w 535"/>
                <a:gd name="T37" fmla="*/ 402 h 611"/>
                <a:gd name="T38" fmla="*/ 52 w 535"/>
                <a:gd name="T39" fmla="*/ 464 h 611"/>
                <a:gd name="T40" fmla="*/ 0 w 535"/>
                <a:gd name="T41" fmla="*/ 536 h 611"/>
                <a:gd name="T42" fmla="*/ 280 w 535"/>
                <a:gd name="T43" fmla="*/ 508 h 611"/>
                <a:gd name="T44" fmla="*/ 460 w 535"/>
                <a:gd name="T45" fmla="*/ 508 h 611"/>
                <a:gd name="T46" fmla="*/ 487 w 535"/>
                <a:gd name="T47" fmla="*/ 536 h 611"/>
                <a:gd name="T48" fmla="*/ 460 w 535"/>
                <a:gd name="T49" fmla="*/ 563 h 611"/>
                <a:gd name="T50" fmla="*/ 280 w 535"/>
                <a:gd name="T51" fmla="*/ 563 h 611"/>
                <a:gd name="T52" fmla="*/ 253 w 535"/>
                <a:gd name="T53" fmla="*/ 536 h 611"/>
                <a:gd name="T54" fmla="*/ 280 w 535"/>
                <a:gd name="T55" fmla="*/ 508 h 611"/>
                <a:gd name="T56" fmla="*/ 76 w 535"/>
                <a:gd name="T57" fmla="*/ 563 h 611"/>
                <a:gd name="T58" fmla="*/ 48 w 535"/>
                <a:gd name="T59" fmla="*/ 536 h 611"/>
                <a:gd name="T60" fmla="*/ 76 w 535"/>
                <a:gd name="T61" fmla="*/ 508 h 611"/>
                <a:gd name="T62" fmla="*/ 103 w 535"/>
                <a:gd name="T63" fmla="*/ 536 h 611"/>
                <a:gd name="T64" fmla="*/ 76 w 535"/>
                <a:gd name="T65" fmla="*/ 563 h 611"/>
                <a:gd name="T66" fmla="*/ 48 w 535"/>
                <a:gd name="T67" fmla="*/ 75 h 611"/>
                <a:gd name="T68" fmla="*/ 76 w 535"/>
                <a:gd name="T69" fmla="*/ 48 h 611"/>
                <a:gd name="T70" fmla="*/ 103 w 535"/>
                <a:gd name="T71" fmla="*/ 75 h 611"/>
                <a:gd name="T72" fmla="*/ 103 w 535"/>
                <a:gd name="T73" fmla="*/ 331 h 611"/>
                <a:gd name="T74" fmla="*/ 76 w 535"/>
                <a:gd name="T75" fmla="*/ 358 h 611"/>
                <a:gd name="T76" fmla="*/ 48 w 535"/>
                <a:gd name="T77" fmla="*/ 331 h 611"/>
                <a:gd name="T78" fmla="*/ 48 w 535"/>
                <a:gd name="T79" fmla="*/ 75 h 611"/>
                <a:gd name="T80" fmla="*/ 48 w 535"/>
                <a:gd name="T81" fmla="*/ 75 h 611"/>
                <a:gd name="T82" fmla="*/ 48 w 535"/>
                <a:gd name="T83" fmla="*/ 75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5" h="611">
                  <a:moveTo>
                    <a:pt x="0" y="536"/>
                  </a:moveTo>
                  <a:cubicBezTo>
                    <a:pt x="0" y="577"/>
                    <a:pt x="34" y="611"/>
                    <a:pt x="76" y="611"/>
                  </a:cubicBezTo>
                  <a:cubicBezTo>
                    <a:pt x="109" y="611"/>
                    <a:pt x="137" y="589"/>
                    <a:pt x="147" y="560"/>
                  </a:cubicBezTo>
                  <a:cubicBezTo>
                    <a:pt x="209" y="560"/>
                    <a:pt x="209" y="560"/>
                    <a:pt x="209" y="560"/>
                  </a:cubicBezTo>
                  <a:cubicBezTo>
                    <a:pt x="219" y="589"/>
                    <a:pt x="247" y="611"/>
                    <a:pt x="280" y="611"/>
                  </a:cubicBezTo>
                  <a:cubicBezTo>
                    <a:pt x="460" y="611"/>
                    <a:pt x="460" y="611"/>
                    <a:pt x="460" y="611"/>
                  </a:cubicBezTo>
                  <a:cubicBezTo>
                    <a:pt x="501" y="611"/>
                    <a:pt x="535" y="577"/>
                    <a:pt x="535" y="536"/>
                  </a:cubicBezTo>
                  <a:cubicBezTo>
                    <a:pt x="535" y="494"/>
                    <a:pt x="501" y="460"/>
                    <a:pt x="460" y="460"/>
                  </a:cubicBezTo>
                  <a:cubicBezTo>
                    <a:pt x="280" y="460"/>
                    <a:pt x="280" y="460"/>
                    <a:pt x="280" y="460"/>
                  </a:cubicBezTo>
                  <a:cubicBezTo>
                    <a:pt x="247" y="460"/>
                    <a:pt x="219" y="482"/>
                    <a:pt x="209" y="512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39" y="489"/>
                    <a:pt x="122" y="472"/>
                    <a:pt x="100" y="464"/>
                  </a:cubicBezTo>
                  <a:cubicBezTo>
                    <a:pt x="100" y="402"/>
                    <a:pt x="100" y="402"/>
                    <a:pt x="100" y="402"/>
                  </a:cubicBezTo>
                  <a:cubicBezTo>
                    <a:pt x="129" y="392"/>
                    <a:pt x="151" y="364"/>
                    <a:pt x="151" y="331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33"/>
                    <a:pt x="117" y="0"/>
                    <a:pt x="76" y="0"/>
                  </a:cubicBezTo>
                  <a:cubicBezTo>
                    <a:pt x="34" y="0"/>
                    <a:pt x="0" y="33"/>
                    <a:pt x="0" y="75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64"/>
                    <a:pt x="22" y="392"/>
                    <a:pt x="52" y="402"/>
                  </a:cubicBezTo>
                  <a:cubicBezTo>
                    <a:pt x="52" y="464"/>
                    <a:pt x="52" y="464"/>
                    <a:pt x="52" y="464"/>
                  </a:cubicBezTo>
                  <a:cubicBezTo>
                    <a:pt x="22" y="474"/>
                    <a:pt x="0" y="503"/>
                    <a:pt x="0" y="536"/>
                  </a:cubicBezTo>
                  <a:close/>
                  <a:moveTo>
                    <a:pt x="280" y="508"/>
                  </a:moveTo>
                  <a:cubicBezTo>
                    <a:pt x="460" y="508"/>
                    <a:pt x="460" y="508"/>
                    <a:pt x="460" y="508"/>
                  </a:cubicBezTo>
                  <a:cubicBezTo>
                    <a:pt x="475" y="508"/>
                    <a:pt x="487" y="521"/>
                    <a:pt x="487" y="536"/>
                  </a:cubicBezTo>
                  <a:cubicBezTo>
                    <a:pt x="487" y="551"/>
                    <a:pt x="475" y="563"/>
                    <a:pt x="460" y="563"/>
                  </a:cubicBezTo>
                  <a:cubicBezTo>
                    <a:pt x="280" y="563"/>
                    <a:pt x="280" y="563"/>
                    <a:pt x="280" y="563"/>
                  </a:cubicBezTo>
                  <a:cubicBezTo>
                    <a:pt x="265" y="563"/>
                    <a:pt x="253" y="551"/>
                    <a:pt x="253" y="536"/>
                  </a:cubicBezTo>
                  <a:cubicBezTo>
                    <a:pt x="253" y="521"/>
                    <a:pt x="265" y="508"/>
                    <a:pt x="280" y="508"/>
                  </a:cubicBezTo>
                  <a:close/>
                  <a:moveTo>
                    <a:pt x="76" y="563"/>
                  </a:moveTo>
                  <a:cubicBezTo>
                    <a:pt x="61" y="563"/>
                    <a:pt x="48" y="551"/>
                    <a:pt x="48" y="536"/>
                  </a:cubicBezTo>
                  <a:cubicBezTo>
                    <a:pt x="48" y="521"/>
                    <a:pt x="61" y="508"/>
                    <a:pt x="76" y="508"/>
                  </a:cubicBezTo>
                  <a:cubicBezTo>
                    <a:pt x="91" y="508"/>
                    <a:pt x="103" y="521"/>
                    <a:pt x="103" y="536"/>
                  </a:cubicBezTo>
                  <a:cubicBezTo>
                    <a:pt x="103" y="551"/>
                    <a:pt x="91" y="563"/>
                    <a:pt x="76" y="563"/>
                  </a:cubicBezTo>
                  <a:close/>
                  <a:moveTo>
                    <a:pt x="48" y="75"/>
                  </a:moveTo>
                  <a:cubicBezTo>
                    <a:pt x="48" y="60"/>
                    <a:pt x="61" y="48"/>
                    <a:pt x="76" y="48"/>
                  </a:cubicBezTo>
                  <a:cubicBezTo>
                    <a:pt x="91" y="48"/>
                    <a:pt x="103" y="60"/>
                    <a:pt x="103" y="75"/>
                  </a:cubicBezTo>
                  <a:cubicBezTo>
                    <a:pt x="103" y="331"/>
                    <a:pt x="103" y="331"/>
                    <a:pt x="103" y="331"/>
                  </a:cubicBezTo>
                  <a:cubicBezTo>
                    <a:pt x="103" y="346"/>
                    <a:pt x="91" y="358"/>
                    <a:pt x="76" y="358"/>
                  </a:cubicBezTo>
                  <a:cubicBezTo>
                    <a:pt x="61" y="358"/>
                    <a:pt x="48" y="346"/>
                    <a:pt x="48" y="331"/>
                  </a:cubicBezTo>
                  <a:lnTo>
                    <a:pt x="48" y="75"/>
                  </a:lnTo>
                  <a:close/>
                  <a:moveTo>
                    <a:pt x="48" y="75"/>
                  </a:moveTo>
                  <a:cubicBezTo>
                    <a:pt x="48" y="75"/>
                    <a:pt x="48" y="75"/>
                    <a:pt x="48" y="7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6" name="Group 165"/>
          <p:cNvGrpSpPr>
            <a:grpSpLocks noChangeAspect="1"/>
          </p:cNvGrpSpPr>
          <p:nvPr/>
        </p:nvGrpSpPr>
        <p:grpSpPr>
          <a:xfrm>
            <a:off x="6468308" y="3766998"/>
            <a:ext cx="422451" cy="426720"/>
            <a:chOff x="6394450" y="2368550"/>
            <a:chExt cx="5499100" cy="5554663"/>
          </a:xfrm>
        </p:grpSpPr>
        <p:sp>
          <p:nvSpPr>
            <p:cNvPr id="167" name="Freeform: Shape 166"/>
            <p:cNvSpPr/>
            <p:nvPr/>
          </p:nvSpPr>
          <p:spPr>
            <a:xfrm>
              <a:off x="7287491" y="3435927"/>
              <a:ext cx="4475018" cy="2396837"/>
            </a:xfrm>
            <a:custGeom>
              <a:avLst/>
              <a:gdLst>
                <a:gd name="connsiteX0" fmla="*/ 0 w 4475018"/>
                <a:gd name="connsiteY0" fmla="*/ 13855 h 2396837"/>
                <a:gd name="connsiteX1" fmla="*/ 4405745 w 4475018"/>
                <a:gd name="connsiteY1" fmla="*/ 0 h 2396837"/>
                <a:gd name="connsiteX2" fmla="*/ 4475018 w 4475018"/>
                <a:gd name="connsiteY2" fmla="*/ 110837 h 2396837"/>
                <a:gd name="connsiteX3" fmla="*/ 4197927 w 4475018"/>
                <a:gd name="connsiteY3" fmla="*/ 2382982 h 2396837"/>
                <a:gd name="connsiteX4" fmla="*/ 263236 w 4475018"/>
                <a:gd name="connsiteY4" fmla="*/ 2396837 h 2396837"/>
                <a:gd name="connsiteX5" fmla="*/ 0 w 4475018"/>
                <a:gd name="connsiteY5" fmla="*/ 13855 h 239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5018" h="2396837">
                  <a:moveTo>
                    <a:pt x="0" y="13855"/>
                  </a:moveTo>
                  <a:lnTo>
                    <a:pt x="4405745" y="0"/>
                  </a:lnTo>
                  <a:lnTo>
                    <a:pt x="4475018" y="110837"/>
                  </a:lnTo>
                  <a:lnTo>
                    <a:pt x="4197927" y="2382982"/>
                  </a:lnTo>
                  <a:lnTo>
                    <a:pt x="263236" y="2396837"/>
                  </a:lnTo>
                  <a:lnTo>
                    <a:pt x="0" y="13855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13"/>
            <p:cNvSpPr>
              <a:spLocks noEditPoints="1"/>
            </p:cNvSpPr>
            <p:nvPr/>
          </p:nvSpPr>
          <p:spPr bwMode="auto">
            <a:xfrm>
              <a:off x="6394450" y="2368550"/>
              <a:ext cx="5499100" cy="5554663"/>
            </a:xfrm>
            <a:custGeom>
              <a:avLst/>
              <a:gdLst>
                <a:gd name="T0" fmla="*/ 1254 w 1254"/>
                <a:gd name="T1" fmla="*/ 247 h 1279"/>
                <a:gd name="T2" fmla="*/ 1163 w 1254"/>
                <a:gd name="T3" fmla="*/ 821 h 1279"/>
                <a:gd name="T4" fmla="*/ 305 w 1254"/>
                <a:gd name="T5" fmla="*/ 932 h 1279"/>
                <a:gd name="T6" fmla="*/ 1116 w 1254"/>
                <a:gd name="T7" fmla="*/ 1015 h 1279"/>
                <a:gd name="T8" fmla="*/ 1116 w 1254"/>
                <a:gd name="T9" fmla="*/ 1063 h 1279"/>
                <a:gd name="T10" fmla="*/ 1074 w 1254"/>
                <a:gd name="T11" fmla="*/ 1104 h 1279"/>
                <a:gd name="T12" fmla="*/ 1007 w 1254"/>
                <a:gd name="T13" fmla="*/ 1279 h 1279"/>
                <a:gd name="T14" fmla="*/ 1007 w 1254"/>
                <a:gd name="T15" fmla="*/ 1079 h 1279"/>
                <a:gd name="T16" fmla="*/ 1042 w 1254"/>
                <a:gd name="T17" fmla="*/ 1063 h 1279"/>
                <a:gd name="T18" fmla="*/ 524 w 1254"/>
                <a:gd name="T19" fmla="*/ 1104 h 1279"/>
                <a:gd name="T20" fmla="*/ 458 w 1254"/>
                <a:gd name="T21" fmla="*/ 1279 h 1279"/>
                <a:gd name="T22" fmla="*/ 458 w 1254"/>
                <a:gd name="T23" fmla="*/ 1079 h 1279"/>
                <a:gd name="T24" fmla="*/ 492 w 1254"/>
                <a:gd name="T25" fmla="*/ 1063 h 1279"/>
                <a:gd name="T26" fmla="*/ 258 w 1254"/>
                <a:gd name="T27" fmla="*/ 938 h 1279"/>
                <a:gd name="T28" fmla="*/ 72 w 1254"/>
                <a:gd name="T29" fmla="*/ 48 h 1279"/>
                <a:gd name="T30" fmla="*/ 0 w 1254"/>
                <a:gd name="T31" fmla="*/ 24 h 1279"/>
                <a:gd name="T32" fmla="*/ 72 w 1254"/>
                <a:gd name="T33" fmla="*/ 0 h 1279"/>
                <a:gd name="T34" fmla="*/ 220 w 1254"/>
                <a:gd name="T35" fmla="*/ 220 h 1279"/>
                <a:gd name="T36" fmla="*/ 1248 w 1254"/>
                <a:gd name="T37" fmla="*/ 228 h 1279"/>
                <a:gd name="T38" fmla="*/ 1203 w 1254"/>
                <a:gd name="T39" fmla="*/ 268 h 1279"/>
                <a:gd name="T40" fmla="*/ 1031 w 1254"/>
                <a:gd name="T41" fmla="*/ 773 h 1279"/>
                <a:gd name="T42" fmla="*/ 1059 w 1254"/>
                <a:gd name="T43" fmla="*/ 1179 h 1279"/>
                <a:gd name="T44" fmla="*/ 1029 w 1254"/>
                <a:gd name="T45" fmla="*/ 1190 h 1279"/>
                <a:gd name="T46" fmla="*/ 996 w 1254"/>
                <a:gd name="T47" fmla="*/ 1200 h 1279"/>
                <a:gd name="T48" fmla="*/ 1008 w 1254"/>
                <a:gd name="T49" fmla="*/ 1127 h 1279"/>
                <a:gd name="T50" fmla="*/ 956 w 1254"/>
                <a:gd name="T51" fmla="*/ 1179 h 1279"/>
                <a:gd name="T52" fmla="*/ 1059 w 1254"/>
                <a:gd name="T53" fmla="*/ 1179 h 1279"/>
                <a:gd name="T54" fmla="*/ 1022 w 1254"/>
                <a:gd name="T55" fmla="*/ 268 h 1279"/>
                <a:gd name="T56" fmla="*/ 844 w 1254"/>
                <a:gd name="T57" fmla="*/ 773 h 1279"/>
                <a:gd name="T58" fmla="*/ 796 w 1254"/>
                <a:gd name="T59" fmla="*/ 773 h 1279"/>
                <a:gd name="T60" fmla="*/ 618 w 1254"/>
                <a:gd name="T61" fmla="*/ 268 h 1279"/>
                <a:gd name="T62" fmla="*/ 796 w 1254"/>
                <a:gd name="T63" fmla="*/ 773 h 1279"/>
                <a:gd name="T64" fmla="*/ 570 w 1254"/>
                <a:gd name="T65" fmla="*/ 268 h 1279"/>
                <a:gd name="T66" fmla="*/ 446 w 1254"/>
                <a:gd name="T67" fmla="*/ 773 h 1279"/>
                <a:gd name="T68" fmla="*/ 510 w 1254"/>
                <a:gd name="T69" fmla="*/ 1179 h 1279"/>
                <a:gd name="T70" fmla="*/ 479 w 1254"/>
                <a:gd name="T71" fmla="*/ 1190 h 1279"/>
                <a:gd name="T72" fmla="*/ 447 w 1254"/>
                <a:gd name="T73" fmla="*/ 1200 h 1279"/>
                <a:gd name="T74" fmla="*/ 458 w 1254"/>
                <a:gd name="T75" fmla="*/ 1127 h 1279"/>
                <a:gd name="T76" fmla="*/ 406 w 1254"/>
                <a:gd name="T77" fmla="*/ 1179 h 1279"/>
                <a:gd name="T78" fmla="*/ 510 w 1254"/>
                <a:gd name="T79" fmla="*/ 1179 h 1279"/>
                <a:gd name="T80" fmla="*/ 358 w 1254"/>
                <a:gd name="T81" fmla="*/ 268 h 1279"/>
                <a:gd name="T82" fmla="*/ 286 w 1254"/>
                <a:gd name="T83" fmla="*/ 773 h 1279"/>
                <a:gd name="T84" fmla="*/ 398 w 1254"/>
                <a:gd name="T85" fmla="*/ 773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4" h="1279">
                  <a:moveTo>
                    <a:pt x="1248" y="228"/>
                  </a:moveTo>
                  <a:cubicBezTo>
                    <a:pt x="1252" y="233"/>
                    <a:pt x="1254" y="240"/>
                    <a:pt x="1254" y="247"/>
                  </a:cubicBezTo>
                  <a:cubicBezTo>
                    <a:pt x="1187" y="800"/>
                    <a:pt x="1187" y="800"/>
                    <a:pt x="1187" y="800"/>
                  </a:cubicBezTo>
                  <a:cubicBezTo>
                    <a:pt x="1185" y="812"/>
                    <a:pt x="1175" y="821"/>
                    <a:pt x="1163" y="821"/>
                  </a:cubicBezTo>
                  <a:cubicBezTo>
                    <a:pt x="292" y="821"/>
                    <a:pt x="292" y="821"/>
                    <a:pt x="292" y="821"/>
                  </a:cubicBezTo>
                  <a:cubicBezTo>
                    <a:pt x="305" y="932"/>
                    <a:pt x="305" y="932"/>
                    <a:pt x="305" y="932"/>
                  </a:cubicBezTo>
                  <a:cubicBezTo>
                    <a:pt x="311" y="979"/>
                    <a:pt x="351" y="1015"/>
                    <a:pt x="399" y="1015"/>
                  </a:cubicBezTo>
                  <a:cubicBezTo>
                    <a:pt x="1116" y="1015"/>
                    <a:pt x="1116" y="1015"/>
                    <a:pt x="1116" y="1015"/>
                  </a:cubicBezTo>
                  <a:cubicBezTo>
                    <a:pt x="1129" y="1015"/>
                    <a:pt x="1140" y="1025"/>
                    <a:pt x="1140" y="1039"/>
                  </a:cubicBezTo>
                  <a:cubicBezTo>
                    <a:pt x="1140" y="1052"/>
                    <a:pt x="1129" y="1063"/>
                    <a:pt x="1116" y="1063"/>
                  </a:cubicBezTo>
                  <a:cubicBezTo>
                    <a:pt x="1096" y="1063"/>
                    <a:pt x="1096" y="1063"/>
                    <a:pt x="1096" y="1063"/>
                  </a:cubicBezTo>
                  <a:cubicBezTo>
                    <a:pt x="1074" y="1104"/>
                    <a:pt x="1074" y="1104"/>
                    <a:pt x="1074" y="1104"/>
                  </a:cubicBezTo>
                  <a:cubicBezTo>
                    <a:pt x="1094" y="1123"/>
                    <a:pt x="1107" y="1149"/>
                    <a:pt x="1107" y="1179"/>
                  </a:cubicBezTo>
                  <a:cubicBezTo>
                    <a:pt x="1107" y="1234"/>
                    <a:pt x="1063" y="1279"/>
                    <a:pt x="1007" y="1279"/>
                  </a:cubicBezTo>
                  <a:cubicBezTo>
                    <a:pt x="952" y="1279"/>
                    <a:pt x="908" y="1234"/>
                    <a:pt x="908" y="1179"/>
                  </a:cubicBezTo>
                  <a:cubicBezTo>
                    <a:pt x="908" y="1124"/>
                    <a:pt x="952" y="1079"/>
                    <a:pt x="1007" y="1079"/>
                  </a:cubicBezTo>
                  <a:cubicBezTo>
                    <a:pt x="1016" y="1079"/>
                    <a:pt x="1024" y="1080"/>
                    <a:pt x="1031" y="1082"/>
                  </a:cubicBezTo>
                  <a:cubicBezTo>
                    <a:pt x="1042" y="1063"/>
                    <a:pt x="1042" y="1063"/>
                    <a:pt x="1042" y="1063"/>
                  </a:cubicBezTo>
                  <a:cubicBezTo>
                    <a:pt x="547" y="1063"/>
                    <a:pt x="547" y="1063"/>
                    <a:pt x="547" y="1063"/>
                  </a:cubicBezTo>
                  <a:cubicBezTo>
                    <a:pt x="524" y="1104"/>
                    <a:pt x="524" y="1104"/>
                    <a:pt x="524" y="1104"/>
                  </a:cubicBezTo>
                  <a:cubicBezTo>
                    <a:pt x="545" y="1123"/>
                    <a:pt x="558" y="1149"/>
                    <a:pt x="558" y="1179"/>
                  </a:cubicBezTo>
                  <a:cubicBezTo>
                    <a:pt x="558" y="1234"/>
                    <a:pt x="513" y="1279"/>
                    <a:pt x="458" y="1279"/>
                  </a:cubicBezTo>
                  <a:cubicBezTo>
                    <a:pt x="403" y="1279"/>
                    <a:pt x="358" y="1234"/>
                    <a:pt x="358" y="1179"/>
                  </a:cubicBezTo>
                  <a:cubicBezTo>
                    <a:pt x="358" y="1124"/>
                    <a:pt x="403" y="1079"/>
                    <a:pt x="458" y="1079"/>
                  </a:cubicBezTo>
                  <a:cubicBezTo>
                    <a:pt x="466" y="1079"/>
                    <a:pt x="474" y="1080"/>
                    <a:pt x="482" y="1082"/>
                  </a:cubicBezTo>
                  <a:cubicBezTo>
                    <a:pt x="492" y="1063"/>
                    <a:pt x="492" y="1063"/>
                    <a:pt x="492" y="1063"/>
                  </a:cubicBezTo>
                  <a:cubicBezTo>
                    <a:pt x="399" y="1063"/>
                    <a:pt x="399" y="1063"/>
                    <a:pt x="399" y="1063"/>
                  </a:cubicBezTo>
                  <a:cubicBezTo>
                    <a:pt x="327" y="1063"/>
                    <a:pt x="266" y="1009"/>
                    <a:pt x="258" y="938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5" y="81"/>
                    <a:pt x="117" y="48"/>
                    <a:pt x="7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41" y="0"/>
                    <a:pt x="199" y="52"/>
                    <a:pt x="208" y="12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1230" y="220"/>
                    <a:pt x="1230" y="220"/>
                    <a:pt x="1230" y="220"/>
                  </a:cubicBezTo>
                  <a:cubicBezTo>
                    <a:pt x="1237" y="220"/>
                    <a:pt x="1243" y="223"/>
                    <a:pt x="1248" y="228"/>
                  </a:cubicBezTo>
                  <a:close/>
                  <a:moveTo>
                    <a:pt x="1142" y="773"/>
                  </a:moveTo>
                  <a:cubicBezTo>
                    <a:pt x="1203" y="268"/>
                    <a:pt x="1203" y="268"/>
                    <a:pt x="1203" y="268"/>
                  </a:cubicBezTo>
                  <a:cubicBezTo>
                    <a:pt x="1070" y="268"/>
                    <a:pt x="1070" y="268"/>
                    <a:pt x="1070" y="268"/>
                  </a:cubicBezTo>
                  <a:cubicBezTo>
                    <a:pt x="1031" y="773"/>
                    <a:pt x="1031" y="773"/>
                    <a:pt x="1031" y="773"/>
                  </a:cubicBezTo>
                  <a:lnTo>
                    <a:pt x="1142" y="773"/>
                  </a:lnTo>
                  <a:close/>
                  <a:moveTo>
                    <a:pt x="1059" y="1179"/>
                  </a:moveTo>
                  <a:cubicBezTo>
                    <a:pt x="1059" y="1168"/>
                    <a:pt x="1056" y="1158"/>
                    <a:pt x="1050" y="1149"/>
                  </a:cubicBezTo>
                  <a:cubicBezTo>
                    <a:pt x="1029" y="1190"/>
                    <a:pt x="1029" y="1190"/>
                    <a:pt x="1029" y="1190"/>
                  </a:cubicBezTo>
                  <a:cubicBezTo>
                    <a:pt x="1024" y="1198"/>
                    <a:pt x="1016" y="1203"/>
                    <a:pt x="1007" y="1203"/>
                  </a:cubicBezTo>
                  <a:cubicBezTo>
                    <a:pt x="1004" y="1203"/>
                    <a:pt x="1000" y="1202"/>
                    <a:pt x="996" y="1200"/>
                  </a:cubicBezTo>
                  <a:cubicBezTo>
                    <a:pt x="985" y="1194"/>
                    <a:pt x="980" y="1179"/>
                    <a:pt x="986" y="1168"/>
                  </a:cubicBezTo>
                  <a:cubicBezTo>
                    <a:pt x="1008" y="1127"/>
                    <a:pt x="1008" y="1127"/>
                    <a:pt x="1008" y="1127"/>
                  </a:cubicBezTo>
                  <a:cubicBezTo>
                    <a:pt x="1007" y="1127"/>
                    <a:pt x="1007" y="1127"/>
                    <a:pt x="1007" y="1127"/>
                  </a:cubicBezTo>
                  <a:cubicBezTo>
                    <a:pt x="979" y="1127"/>
                    <a:pt x="956" y="1150"/>
                    <a:pt x="956" y="1179"/>
                  </a:cubicBezTo>
                  <a:cubicBezTo>
                    <a:pt x="956" y="1207"/>
                    <a:pt x="979" y="1231"/>
                    <a:pt x="1007" y="1231"/>
                  </a:cubicBezTo>
                  <a:cubicBezTo>
                    <a:pt x="1036" y="1231"/>
                    <a:pt x="1059" y="1207"/>
                    <a:pt x="1059" y="1179"/>
                  </a:cubicBezTo>
                  <a:close/>
                  <a:moveTo>
                    <a:pt x="982" y="773"/>
                  </a:moveTo>
                  <a:cubicBezTo>
                    <a:pt x="1022" y="268"/>
                    <a:pt x="1022" y="268"/>
                    <a:pt x="1022" y="268"/>
                  </a:cubicBezTo>
                  <a:cubicBezTo>
                    <a:pt x="858" y="268"/>
                    <a:pt x="858" y="268"/>
                    <a:pt x="858" y="268"/>
                  </a:cubicBezTo>
                  <a:cubicBezTo>
                    <a:pt x="844" y="773"/>
                    <a:pt x="844" y="773"/>
                    <a:pt x="844" y="773"/>
                  </a:cubicBezTo>
                  <a:lnTo>
                    <a:pt x="982" y="773"/>
                  </a:lnTo>
                  <a:close/>
                  <a:moveTo>
                    <a:pt x="796" y="773"/>
                  </a:moveTo>
                  <a:cubicBezTo>
                    <a:pt x="810" y="268"/>
                    <a:pt x="810" y="268"/>
                    <a:pt x="810" y="268"/>
                  </a:cubicBezTo>
                  <a:cubicBezTo>
                    <a:pt x="618" y="268"/>
                    <a:pt x="618" y="268"/>
                    <a:pt x="618" y="268"/>
                  </a:cubicBezTo>
                  <a:cubicBezTo>
                    <a:pt x="632" y="773"/>
                    <a:pt x="632" y="773"/>
                    <a:pt x="632" y="773"/>
                  </a:cubicBezTo>
                  <a:lnTo>
                    <a:pt x="796" y="773"/>
                  </a:lnTo>
                  <a:close/>
                  <a:moveTo>
                    <a:pt x="584" y="773"/>
                  </a:moveTo>
                  <a:cubicBezTo>
                    <a:pt x="570" y="268"/>
                    <a:pt x="570" y="268"/>
                    <a:pt x="570" y="268"/>
                  </a:cubicBezTo>
                  <a:cubicBezTo>
                    <a:pt x="406" y="268"/>
                    <a:pt x="406" y="268"/>
                    <a:pt x="406" y="268"/>
                  </a:cubicBezTo>
                  <a:cubicBezTo>
                    <a:pt x="446" y="773"/>
                    <a:pt x="446" y="773"/>
                    <a:pt x="446" y="773"/>
                  </a:cubicBezTo>
                  <a:lnTo>
                    <a:pt x="584" y="773"/>
                  </a:lnTo>
                  <a:close/>
                  <a:moveTo>
                    <a:pt x="510" y="1179"/>
                  </a:moveTo>
                  <a:cubicBezTo>
                    <a:pt x="510" y="1168"/>
                    <a:pt x="506" y="1158"/>
                    <a:pt x="501" y="1149"/>
                  </a:cubicBezTo>
                  <a:cubicBezTo>
                    <a:pt x="479" y="1190"/>
                    <a:pt x="479" y="1190"/>
                    <a:pt x="479" y="1190"/>
                  </a:cubicBezTo>
                  <a:cubicBezTo>
                    <a:pt x="475" y="1198"/>
                    <a:pt x="467" y="1203"/>
                    <a:pt x="458" y="1203"/>
                  </a:cubicBezTo>
                  <a:cubicBezTo>
                    <a:pt x="454" y="1203"/>
                    <a:pt x="450" y="1202"/>
                    <a:pt x="447" y="1200"/>
                  </a:cubicBezTo>
                  <a:cubicBezTo>
                    <a:pt x="435" y="1194"/>
                    <a:pt x="431" y="1179"/>
                    <a:pt x="437" y="1168"/>
                  </a:cubicBezTo>
                  <a:cubicBezTo>
                    <a:pt x="458" y="1127"/>
                    <a:pt x="458" y="1127"/>
                    <a:pt x="458" y="1127"/>
                  </a:cubicBezTo>
                  <a:cubicBezTo>
                    <a:pt x="458" y="1127"/>
                    <a:pt x="458" y="1127"/>
                    <a:pt x="458" y="1127"/>
                  </a:cubicBezTo>
                  <a:cubicBezTo>
                    <a:pt x="429" y="1127"/>
                    <a:pt x="406" y="1150"/>
                    <a:pt x="406" y="1179"/>
                  </a:cubicBezTo>
                  <a:cubicBezTo>
                    <a:pt x="406" y="1207"/>
                    <a:pt x="429" y="1231"/>
                    <a:pt x="458" y="1231"/>
                  </a:cubicBezTo>
                  <a:cubicBezTo>
                    <a:pt x="487" y="1231"/>
                    <a:pt x="510" y="1207"/>
                    <a:pt x="510" y="1179"/>
                  </a:cubicBezTo>
                  <a:close/>
                  <a:moveTo>
                    <a:pt x="398" y="773"/>
                  </a:moveTo>
                  <a:cubicBezTo>
                    <a:pt x="358" y="268"/>
                    <a:pt x="358" y="268"/>
                    <a:pt x="358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86" y="773"/>
                    <a:pt x="286" y="773"/>
                    <a:pt x="286" y="773"/>
                  </a:cubicBezTo>
                  <a:lnTo>
                    <a:pt x="398" y="773"/>
                  </a:lnTo>
                  <a:close/>
                  <a:moveTo>
                    <a:pt x="398" y="773"/>
                  </a:moveTo>
                  <a:cubicBezTo>
                    <a:pt x="398" y="773"/>
                    <a:pt x="398" y="773"/>
                    <a:pt x="398" y="77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Freeform 15"/>
            <p:cNvSpPr>
              <a:spLocks noEditPoints="1"/>
            </p:cNvSpPr>
            <p:nvPr/>
          </p:nvSpPr>
          <p:spPr bwMode="auto">
            <a:xfrm>
              <a:off x="10915650" y="3532188"/>
              <a:ext cx="754063" cy="2193925"/>
            </a:xfrm>
            <a:custGeom>
              <a:avLst/>
              <a:gdLst>
                <a:gd name="T0" fmla="*/ 475 w 475"/>
                <a:gd name="T1" fmla="*/ 0 h 1382"/>
                <a:gd name="T2" fmla="*/ 306 w 475"/>
                <a:gd name="T3" fmla="*/ 1382 h 1382"/>
                <a:gd name="T4" fmla="*/ 0 w 475"/>
                <a:gd name="T5" fmla="*/ 1382 h 1382"/>
                <a:gd name="T6" fmla="*/ 108 w 475"/>
                <a:gd name="T7" fmla="*/ 0 h 1382"/>
                <a:gd name="T8" fmla="*/ 475 w 475"/>
                <a:gd name="T9" fmla="*/ 0 h 1382"/>
                <a:gd name="T10" fmla="*/ 475 w 475"/>
                <a:gd name="T11" fmla="*/ 0 h 1382"/>
                <a:gd name="T12" fmla="*/ 475 w 475"/>
                <a:gd name="T13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5" h="1382">
                  <a:moveTo>
                    <a:pt x="475" y="0"/>
                  </a:moveTo>
                  <a:lnTo>
                    <a:pt x="306" y="1382"/>
                  </a:lnTo>
                  <a:lnTo>
                    <a:pt x="0" y="1382"/>
                  </a:lnTo>
                  <a:lnTo>
                    <a:pt x="108" y="0"/>
                  </a:lnTo>
                  <a:lnTo>
                    <a:pt x="475" y="0"/>
                  </a:lnTo>
                  <a:moveTo>
                    <a:pt x="475" y="0"/>
                  </a:moveTo>
                  <a:lnTo>
                    <a:pt x="4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Freeform 16"/>
            <p:cNvSpPr>
              <a:spLocks noEditPoints="1"/>
            </p:cNvSpPr>
            <p:nvPr/>
          </p:nvSpPr>
          <p:spPr bwMode="auto">
            <a:xfrm>
              <a:off x="10587038" y="7262813"/>
              <a:ext cx="450850" cy="452438"/>
            </a:xfrm>
            <a:custGeom>
              <a:avLst/>
              <a:gdLst>
                <a:gd name="T0" fmla="*/ 94 w 103"/>
                <a:gd name="T1" fmla="*/ 22 h 104"/>
                <a:gd name="T2" fmla="*/ 103 w 103"/>
                <a:gd name="T3" fmla="*/ 52 h 104"/>
                <a:gd name="T4" fmla="*/ 51 w 103"/>
                <a:gd name="T5" fmla="*/ 104 h 104"/>
                <a:gd name="T6" fmla="*/ 0 w 103"/>
                <a:gd name="T7" fmla="*/ 52 h 104"/>
                <a:gd name="T8" fmla="*/ 51 w 103"/>
                <a:gd name="T9" fmla="*/ 0 h 104"/>
                <a:gd name="T10" fmla="*/ 52 w 103"/>
                <a:gd name="T11" fmla="*/ 0 h 104"/>
                <a:gd name="T12" fmla="*/ 30 w 103"/>
                <a:gd name="T13" fmla="*/ 41 h 104"/>
                <a:gd name="T14" fmla="*/ 40 w 103"/>
                <a:gd name="T15" fmla="*/ 73 h 104"/>
                <a:gd name="T16" fmla="*/ 51 w 103"/>
                <a:gd name="T17" fmla="*/ 76 h 104"/>
                <a:gd name="T18" fmla="*/ 73 w 103"/>
                <a:gd name="T19" fmla="*/ 63 h 104"/>
                <a:gd name="T20" fmla="*/ 94 w 103"/>
                <a:gd name="T21" fmla="*/ 22 h 104"/>
                <a:gd name="T22" fmla="*/ 94 w 103"/>
                <a:gd name="T23" fmla="*/ 22 h 104"/>
                <a:gd name="T24" fmla="*/ 94 w 103"/>
                <a:gd name="T2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04">
                  <a:moveTo>
                    <a:pt x="94" y="22"/>
                  </a:moveTo>
                  <a:cubicBezTo>
                    <a:pt x="100" y="31"/>
                    <a:pt x="103" y="41"/>
                    <a:pt x="103" y="52"/>
                  </a:cubicBezTo>
                  <a:cubicBezTo>
                    <a:pt x="103" y="80"/>
                    <a:pt x="80" y="104"/>
                    <a:pt x="51" y="104"/>
                  </a:cubicBezTo>
                  <a:cubicBezTo>
                    <a:pt x="23" y="104"/>
                    <a:pt x="0" y="80"/>
                    <a:pt x="0" y="52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4" y="52"/>
                    <a:pt x="29" y="67"/>
                    <a:pt x="40" y="73"/>
                  </a:cubicBezTo>
                  <a:cubicBezTo>
                    <a:pt x="44" y="75"/>
                    <a:pt x="48" y="76"/>
                    <a:pt x="51" y="76"/>
                  </a:cubicBezTo>
                  <a:cubicBezTo>
                    <a:pt x="60" y="76"/>
                    <a:pt x="68" y="71"/>
                    <a:pt x="73" y="63"/>
                  </a:cubicBezTo>
                  <a:lnTo>
                    <a:pt x="94" y="22"/>
                  </a:lnTo>
                  <a:close/>
                  <a:moveTo>
                    <a:pt x="94" y="22"/>
                  </a:moveTo>
                  <a:cubicBezTo>
                    <a:pt x="94" y="22"/>
                    <a:pt x="94" y="22"/>
                    <a:pt x="94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18"/>
            <p:cNvSpPr>
              <a:spLocks noEditPoints="1"/>
            </p:cNvSpPr>
            <p:nvPr/>
          </p:nvSpPr>
          <p:spPr bwMode="auto">
            <a:xfrm>
              <a:off x="10094913" y="3532188"/>
              <a:ext cx="781050" cy="2193925"/>
            </a:xfrm>
            <a:custGeom>
              <a:avLst/>
              <a:gdLst>
                <a:gd name="T0" fmla="*/ 492 w 492"/>
                <a:gd name="T1" fmla="*/ 0 h 1382"/>
                <a:gd name="T2" fmla="*/ 382 w 492"/>
                <a:gd name="T3" fmla="*/ 1382 h 1382"/>
                <a:gd name="T4" fmla="*/ 0 w 492"/>
                <a:gd name="T5" fmla="*/ 1382 h 1382"/>
                <a:gd name="T6" fmla="*/ 39 w 492"/>
                <a:gd name="T7" fmla="*/ 0 h 1382"/>
                <a:gd name="T8" fmla="*/ 492 w 492"/>
                <a:gd name="T9" fmla="*/ 0 h 1382"/>
                <a:gd name="T10" fmla="*/ 492 w 492"/>
                <a:gd name="T11" fmla="*/ 0 h 1382"/>
                <a:gd name="T12" fmla="*/ 492 w 492"/>
                <a:gd name="T13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1382">
                  <a:moveTo>
                    <a:pt x="492" y="0"/>
                  </a:moveTo>
                  <a:lnTo>
                    <a:pt x="382" y="1382"/>
                  </a:lnTo>
                  <a:lnTo>
                    <a:pt x="0" y="1382"/>
                  </a:lnTo>
                  <a:lnTo>
                    <a:pt x="39" y="0"/>
                  </a:lnTo>
                  <a:lnTo>
                    <a:pt x="492" y="0"/>
                  </a:lnTo>
                  <a:moveTo>
                    <a:pt x="492" y="0"/>
                  </a:moveTo>
                  <a:lnTo>
                    <a:pt x="4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Freeform 20"/>
            <p:cNvSpPr>
              <a:spLocks noEditPoints="1"/>
            </p:cNvSpPr>
            <p:nvPr/>
          </p:nvSpPr>
          <p:spPr bwMode="auto">
            <a:xfrm>
              <a:off x="9104313" y="3532188"/>
              <a:ext cx="841375" cy="2193925"/>
            </a:xfrm>
            <a:custGeom>
              <a:avLst/>
              <a:gdLst>
                <a:gd name="T0" fmla="*/ 530 w 530"/>
                <a:gd name="T1" fmla="*/ 0 h 1382"/>
                <a:gd name="T2" fmla="*/ 492 w 530"/>
                <a:gd name="T3" fmla="*/ 1382 h 1382"/>
                <a:gd name="T4" fmla="*/ 39 w 530"/>
                <a:gd name="T5" fmla="*/ 1382 h 1382"/>
                <a:gd name="T6" fmla="*/ 0 w 530"/>
                <a:gd name="T7" fmla="*/ 0 h 1382"/>
                <a:gd name="T8" fmla="*/ 530 w 530"/>
                <a:gd name="T9" fmla="*/ 0 h 1382"/>
                <a:gd name="T10" fmla="*/ 530 w 530"/>
                <a:gd name="T11" fmla="*/ 0 h 1382"/>
                <a:gd name="T12" fmla="*/ 530 w 530"/>
                <a:gd name="T13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1382">
                  <a:moveTo>
                    <a:pt x="530" y="0"/>
                  </a:moveTo>
                  <a:lnTo>
                    <a:pt x="492" y="1382"/>
                  </a:lnTo>
                  <a:lnTo>
                    <a:pt x="39" y="1382"/>
                  </a:lnTo>
                  <a:lnTo>
                    <a:pt x="0" y="0"/>
                  </a:lnTo>
                  <a:lnTo>
                    <a:pt x="530" y="0"/>
                  </a:lnTo>
                  <a:moveTo>
                    <a:pt x="530" y="0"/>
                  </a:moveTo>
                  <a:lnTo>
                    <a:pt x="5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22"/>
            <p:cNvSpPr>
              <a:spLocks noEditPoints="1"/>
            </p:cNvSpPr>
            <p:nvPr/>
          </p:nvSpPr>
          <p:spPr bwMode="auto">
            <a:xfrm>
              <a:off x="8174038" y="3532188"/>
              <a:ext cx="781050" cy="2193925"/>
            </a:xfrm>
            <a:custGeom>
              <a:avLst/>
              <a:gdLst>
                <a:gd name="T0" fmla="*/ 453 w 492"/>
                <a:gd name="T1" fmla="*/ 0 h 1382"/>
                <a:gd name="T2" fmla="*/ 492 w 492"/>
                <a:gd name="T3" fmla="*/ 1382 h 1382"/>
                <a:gd name="T4" fmla="*/ 111 w 492"/>
                <a:gd name="T5" fmla="*/ 1382 h 1382"/>
                <a:gd name="T6" fmla="*/ 0 w 492"/>
                <a:gd name="T7" fmla="*/ 0 h 1382"/>
                <a:gd name="T8" fmla="*/ 453 w 492"/>
                <a:gd name="T9" fmla="*/ 0 h 1382"/>
                <a:gd name="T10" fmla="*/ 453 w 492"/>
                <a:gd name="T11" fmla="*/ 0 h 1382"/>
                <a:gd name="T12" fmla="*/ 453 w 492"/>
                <a:gd name="T13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1382">
                  <a:moveTo>
                    <a:pt x="453" y="0"/>
                  </a:moveTo>
                  <a:lnTo>
                    <a:pt x="492" y="1382"/>
                  </a:lnTo>
                  <a:lnTo>
                    <a:pt x="111" y="1382"/>
                  </a:lnTo>
                  <a:lnTo>
                    <a:pt x="0" y="0"/>
                  </a:lnTo>
                  <a:lnTo>
                    <a:pt x="453" y="0"/>
                  </a:lnTo>
                  <a:moveTo>
                    <a:pt x="453" y="0"/>
                  </a:moveTo>
                  <a:lnTo>
                    <a:pt x="4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23"/>
            <p:cNvSpPr>
              <a:spLocks noEditPoints="1"/>
            </p:cNvSpPr>
            <p:nvPr/>
          </p:nvSpPr>
          <p:spPr bwMode="auto">
            <a:xfrm>
              <a:off x="8174038" y="7262813"/>
              <a:ext cx="457200" cy="452438"/>
            </a:xfrm>
            <a:custGeom>
              <a:avLst/>
              <a:gdLst>
                <a:gd name="T0" fmla="*/ 95 w 104"/>
                <a:gd name="T1" fmla="*/ 22 h 104"/>
                <a:gd name="T2" fmla="*/ 104 w 104"/>
                <a:gd name="T3" fmla="*/ 52 h 104"/>
                <a:gd name="T4" fmla="*/ 52 w 104"/>
                <a:gd name="T5" fmla="*/ 104 h 104"/>
                <a:gd name="T6" fmla="*/ 0 w 104"/>
                <a:gd name="T7" fmla="*/ 52 h 104"/>
                <a:gd name="T8" fmla="*/ 52 w 104"/>
                <a:gd name="T9" fmla="*/ 0 h 104"/>
                <a:gd name="T10" fmla="*/ 52 w 104"/>
                <a:gd name="T11" fmla="*/ 0 h 104"/>
                <a:gd name="T12" fmla="*/ 31 w 104"/>
                <a:gd name="T13" fmla="*/ 41 h 104"/>
                <a:gd name="T14" fmla="*/ 41 w 104"/>
                <a:gd name="T15" fmla="*/ 73 h 104"/>
                <a:gd name="T16" fmla="*/ 52 w 104"/>
                <a:gd name="T17" fmla="*/ 76 h 104"/>
                <a:gd name="T18" fmla="*/ 73 w 104"/>
                <a:gd name="T19" fmla="*/ 63 h 104"/>
                <a:gd name="T20" fmla="*/ 95 w 104"/>
                <a:gd name="T21" fmla="*/ 22 h 104"/>
                <a:gd name="T22" fmla="*/ 95 w 104"/>
                <a:gd name="T23" fmla="*/ 22 h 104"/>
                <a:gd name="T24" fmla="*/ 95 w 104"/>
                <a:gd name="T2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04">
                  <a:moveTo>
                    <a:pt x="95" y="22"/>
                  </a:moveTo>
                  <a:cubicBezTo>
                    <a:pt x="100" y="31"/>
                    <a:pt x="104" y="41"/>
                    <a:pt x="104" y="52"/>
                  </a:cubicBezTo>
                  <a:cubicBezTo>
                    <a:pt x="104" y="80"/>
                    <a:pt x="81" y="104"/>
                    <a:pt x="52" y="104"/>
                  </a:cubicBezTo>
                  <a:cubicBezTo>
                    <a:pt x="23" y="104"/>
                    <a:pt x="0" y="80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5" y="52"/>
                    <a:pt x="29" y="67"/>
                    <a:pt x="41" y="73"/>
                  </a:cubicBezTo>
                  <a:cubicBezTo>
                    <a:pt x="44" y="75"/>
                    <a:pt x="48" y="76"/>
                    <a:pt x="52" y="76"/>
                  </a:cubicBezTo>
                  <a:cubicBezTo>
                    <a:pt x="61" y="76"/>
                    <a:pt x="69" y="71"/>
                    <a:pt x="73" y="63"/>
                  </a:cubicBezTo>
                  <a:lnTo>
                    <a:pt x="95" y="22"/>
                  </a:lnTo>
                  <a:close/>
                  <a:moveTo>
                    <a:pt x="95" y="22"/>
                  </a:moveTo>
                  <a:cubicBezTo>
                    <a:pt x="95" y="22"/>
                    <a:pt x="95" y="22"/>
                    <a:pt x="95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25"/>
            <p:cNvSpPr>
              <a:spLocks noEditPoints="1"/>
            </p:cNvSpPr>
            <p:nvPr/>
          </p:nvSpPr>
          <p:spPr bwMode="auto">
            <a:xfrm>
              <a:off x="7380288" y="3532188"/>
              <a:ext cx="758825" cy="2193925"/>
            </a:xfrm>
            <a:custGeom>
              <a:avLst/>
              <a:gdLst>
                <a:gd name="T0" fmla="*/ 368 w 478"/>
                <a:gd name="T1" fmla="*/ 0 h 1382"/>
                <a:gd name="T2" fmla="*/ 478 w 478"/>
                <a:gd name="T3" fmla="*/ 1382 h 1382"/>
                <a:gd name="T4" fmla="*/ 169 w 478"/>
                <a:gd name="T5" fmla="*/ 1382 h 1382"/>
                <a:gd name="T6" fmla="*/ 0 w 478"/>
                <a:gd name="T7" fmla="*/ 0 h 1382"/>
                <a:gd name="T8" fmla="*/ 368 w 478"/>
                <a:gd name="T9" fmla="*/ 0 h 1382"/>
                <a:gd name="T10" fmla="*/ 368 w 478"/>
                <a:gd name="T11" fmla="*/ 0 h 1382"/>
                <a:gd name="T12" fmla="*/ 368 w 478"/>
                <a:gd name="T13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1382">
                  <a:moveTo>
                    <a:pt x="368" y="0"/>
                  </a:moveTo>
                  <a:lnTo>
                    <a:pt x="478" y="1382"/>
                  </a:lnTo>
                  <a:lnTo>
                    <a:pt x="169" y="1382"/>
                  </a:lnTo>
                  <a:lnTo>
                    <a:pt x="0" y="0"/>
                  </a:lnTo>
                  <a:lnTo>
                    <a:pt x="368" y="0"/>
                  </a:lnTo>
                  <a:moveTo>
                    <a:pt x="368" y="0"/>
                  </a:moveTo>
                  <a:lnTo>
                    <a:pt x="3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76" name="Group 175"/>
          <p:cNvGrpSpPr>
            <a:grpSpLocks noChangeAspect="1"/>
          </p:cNvGrpSpPr>
          <p:nvPr/>
        </p:nvGrpSpPr>
        <p:grpSpPr>
          <a:xfrm>
            <a:off x="7725464" y="3745493"/>
            <a:ext cx="374461" cy="426720"/>
            <a:chOff x="5294305" y="1973557"/>
            <a:chExt cx="2407251" cy="2743200"/>
          </a:xfrm>
        </p:grpSpPr>
        <p:sp>
          <p:nvSpPr>
            <p:cNvPr id="177" name="Freeform 46"/>
            <p:cNvSpPr/>
            <p:nvPr/>
          </p:nvSpPr>
          <p:spPr>
            <a:xfrm>
              <a:off x="5530297" y="1973557"/>
              <a:ext cx="2171259" cy="2743200"/>
            </a:xfrm>
            <a:custGeom>
              <a:avLst/>
              <a:gdLst>
                <a:gd name="connsiteX0" fmla="*/ 518537 w 2171248"/>
                <a:gd name="connsiteY0" fmla="*/ 0 h 2743200"/>
                <a:gd name="connsiteX1" fmla="*/ 656263 w 2171248"/>
                <a:gd name="connsiteY1" fmla="*/ 174691 h 2743200"/>
                <a:gd name="connsiteX2" fmla="*/ 793988 w 2171248"/>
                <a:gd name="connsiteY2" fmla="*/ 0 h 2743200"/>
                <a:gd name="connsiteX3" fmla="*/ 931715 w 2171248"/>
                <a:gd name="connsiteY3" fmla="*/ 174691 h 2743200"/>
                <a:gd name="connsiteX4" fmla="*/ 1069440 w 2171248"/>
                <a:gd name="connsiteY4" fmla="*/ 0 h 2743200"/>
                <a:gd name="connsiteX5" fmla="*/ 1207167 w 2171248"/>
                <a:gd name="connsiteY5" fmla="*/ 174691 h 2743200"/>
                <a:gd name="connsiteX6" fmla="*/ 1344892 w 2171248"/>
                <a:gd name="connsiteY6" fmla="*/ 0 h 2743200"/>
                <a:gd name="connsiteX7" fmla="*/ 1482619 w 2171248"/>
                <a:gd name="connsiteY7" fmla="*/ 174691 h 2743200"/>
                <a:gd name="connsiteX8" fmla="*/ 1620344 w 2171248"/>
                <a:gd name="connsiteY8" fmla="*/ 0 h 2743200"/>
                <a:gd name="connsiteX9" fmla="*/ 1758071 w 2171248"/>
                <a:gd name="connsiteY9" fmla="*/ 174691 h 2743200"/>
                <a:gd name="connsiteX10" fmla="*/ 1895796 w 2171248"/>
                <a:gd name="connsiteY10" fmla="*/ 0 h 2743200"/>
                <a:gd name="connsiteX11" fmla="*/ 2033523 w 2171248"/>
                <a:gd name="connsiteY11" fmla="*/ 174691 h 2743200"/>
                <a:gd name="connsiteX12" fmla="*/ 2171248 w 2171248"/>
                <a:gd name="connsiteY12" fmla="*/ 0 h 2743200"/>
                <a:gd name="connsiteX13" fmla="*/ 2171248 w 2171248"/>
                <a:gd name="connsiteY13" fmla="*/ 2127434 h 2743200"/>
                <a:gd name="connsiteX14" fmla="*/ 2171248 w 2171248"/>
                <a:gd name="connsiteY14" fmla="*/ 2134806 h 2743200"/>
                <a:gd name="connsiteX15" fmla="*/ 2171248 w 2171248"/>
                <a:gd name="connsiteY15" fmla="*/ 2502212 h 2743200"/>
                <a:gd name="connsiteX16" fmla="*/ 2152314 w 2171248"/>
                <a:gd name="connsiteY16" fmla="*/ 2595993 h 2743200"/>
                <a:gd name="connsiteX17" fmla="*/ 1978805 w 2171248"/>
                <a:gd name="connsiteY17" fmla="*/ 2738304 h 2743200"/>
                <a:gd name="connsiteX18" fmla="*/ 1931876 w 2171248"/>
                <a:gd name="connsiteY18" fmla="*/ 2743035 h 2743200"/>
                <a:gd name="connsiteX19" fmla="*/ 1931876 w 2171248"/>
                <a:gd name="connsiteY19" fmla="*/ 2743200 h 2743200"/>
                <a:gd name="connsiteX20" fmla="*/ 0 w 2171248"/>
                <a:gd name="connsiteY20" fmla="*/ 2743200 h 2743200"/>
                <a:gd name="connsiteX21" fmla="*/ 0 w 2171248"/>
                <a:gd name="connsiteY21" fmla="*/ 2127434 h 2743200"/>
                <a:gd name="connsiteX22" fmla="*/ 245995 w 2171248"/>
                <a:gd name="connsiteY22" fmla="*/ 2127434 h 2743200"/>
                <a:gd name="connsiteX23" fmla="*/ 245995 w 2171248"/>
                <a:gd name="connsiteY23" fmla="*/ 3692 h 2743200"/>
                <a:gd name="connsiteX24" fmla="*/ 380811 w 2171248"/>
                <a:gd name="connsiteY24" fmla="*/ 174691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71248" h="2743200">
                  <a:moveTo>
                    <a:pt x="518537" y="0"/>
                  </a:moveTo>
                  <a:lnTo>
                    <a:pt x="656263" y="174691"/>
                  </a:lnTo>
                  <a:lnTo>
                    <a:pt x="793988" y="0"/>
                  </a:lnTo>
                  <a:lnTo>
                    <a:pt x="931715" y="174691"/>
                  </a:lnTo>
                  <a:lnTo>
                    <a:pt x="1069440" y="0"/>
                  </a:lnTo>
                  <a:lnTo>
                    <a:pt x="1207167" y="174691"/>
                  </a:lnTo>
                  <a:lnTo>
                    <a:pt x="1344892" y="0"/>
                  </a:lnTo>
                  <a:lnTo>
                    <a:pt x="1482619" y="174691"/>
                  </a:lnTo>
                  <a:lnTo>
                    <a:pt x="1620344" y="0"/>
                  </a:lnTo>
                  <a:lnTo>
                    <a:pt x="1758071" y="174691"/>
                  </a:lnTo>
                  <a:lnTo>
                    <a:pt x="1895796" y="0"/>
                  </a:lnTo>
                  <a:lnTo>
                    <a:pt x="2033523" y="174691"/>
                  </a:lnTo>
                  <a:lnTo>
                    <a:pt x="2171248" y="0"/>
                  </a:lnTo>
                  <a:lnTo>
                    <a:pt x="2171248" y="2127434"/>
                  </a:lnTo>
                  <a:lnTo>
                    <a:pt x="2171248" y="2134806"/>
                  </a:lnTo>
                  <a:lnTo>
                    <a:pt x="2171248" y="2502212"/>
                  </a:lnTo>
                  <a:lnTo>
                    <a:pt x="2152314" y="2595993"/>
                  </a:lnTo>
                  <a:cubicBezTo>
                    <a:pt x="2121823" y="2668082"/>
                    <a:pt x="2057256" y="2722250"/>
                    <a:pt x="1978805" y="2738304"/>
                  </a:cubicBezTo>
                  <a:lnTo>
                    <a:pt x="1931876" y="2743035"/>
                  </a:lnTo>
                  <a:lnTo>
                    <a:pt x="1931876" y="2743200"/>
                  </a:lnTo>
                  <a:lnTo>
                    <a:pt x="0" y="2743200"/>
                  </a:lnTo>
                  <a:lnTo>
                    <a:pt x="0" y="2127434"/>
                  </a:lnTo>
                  <a:lnTo>
                    <a:pt x="245995" y="2127434"/>
                  </a:lnTo>
                  <a:lnTo>
                    <a:pt x="245995" y="3692"/>
                  </a:lnTo>
                  <a:lnTo>
                    <a:pt x="380811" y="174691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Round Same Side Corner Rectangle 48"/>
            <p:cNvSpPr/>
            <p:nvPr/>
          </p:nvSpPr>
          <p:spPr>
            <a:xfrm flipV="1">
              <a:off x="5294305" y="2883645"/>
              <a:ext cx="482050" cy="1833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6022346" y="2386506"/>
              <a:ext cx="1399217" cy="469897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 55"/>
            <p:cNvSpPr/>
            <p:nvPr/>
          </p:nvSpPr>
          <p:spPr>
            <a:xfrm>
              <a:off x="6712861" y="2386506"/>
              <a:ext cx="713235" cy="469897"/>
            </a:xfrm>
            <a:custGeom>
              <a:avLst/>
              <a:gdLst>
                <a:gd name="connsiteX0" fmla="*/ 0 w 705374"/>
                <a:gd name="connsiteY0" fmla="*/ 0 h 469896"/>
                <a:gd name="connsiteX1" fmla="*/ 705374 w 705374"/>
                <a:gd name="connsiteY1" fmla="*/ 0 h 469896"/>
                <a:gd name="connsiteX2" fmla="*/ 705374 w 705374"/>
                <a:gd name="connsiteY2" fmla="*/ 469896 h 469896"/>
                <a:gd name="connsiteX3" fmla="*/ 0 w 705374"/>
                <a:gd name="connsiteY3" fmla="*/ 469896 h 46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374" h="469896">
                  <a:moveTo>
                    <a:pt x="0" y="0"/>
                  </a:moveTo>
                  <a:lnTo>
                    <a:pt x="705374" y="0"/>
                  </a:lnTo>
                  <a:lnTo>
                    <a:pt x="705374" y="469896"/>
                  </a:lnTo>
                  <a:lnTo>
                    <a:pt x="0" y="469896"/>
                  </a:ln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181" name="Straight Connector 180"/>
            <p:cNvCxnSpPr/>
            <p:nvPr/>
          </p:nvCxnSpPr>
          <p:spPr>
            <a:xfrm>
              <a:off x="6078075" y="3257175"/>
              <a:ext cx="1325563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6078075" y="3618752"/>
              <a:ext cx="1325563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/>
            <p:cNvCxnSpPr/>
            <p:nvPr/>
          </p:nvCxnSpPr>
          <p:spPr>
            <a:xfrm>
              <a:off x="6078075" y="3980329"/>
              <a:ext cx="1325563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Group 183"/>
          <p:cNvGrpSpPr>
            <a:grpSpLocks noChangeAspect="1"/>
          </p:cNvGrpSpPr>
          <p:nvPr/>
        </p:nvGrpSpPr>
        <p:grpSpPr>
          <a:xfrm>
            <a:off x="10199155" y="3698799"/>
            <a:ext cx="422947" cy="426720"/>
            <a:chOff x="7427107" y="2779650"/>
            <a:chExt cx="3625260" cy="3657600"/>
          </a:xfrm>
        </p:grpSpPr>
        <p:sp>
          <p:nvSpPr>
            <p:cNvPr id="185" name="Freeform 185"/>
            <p:cNvSpPr/>
            <p:nvPr/>
          </p:nvSpPr>
          <p:spPr>
            <a:xfrm>
              <a:off x="7427107" y="2779650"/>
              <a:ext cx="3625260" cy="3657600"/>
            </a:xfrm>
            <a:custGeom>
              <a:avLst/>
              <a:gdLst>
                <a:gd name="connsiteX0" fmla="*/ 1124662 w 2265784"/>
                <a:gd name="connsiteY0" fmla="*/ 776946 h 2286000"/>
                <a:gd name="connsiteX1" fmla="*/ 751784 w 2265784"/>
                <a:gd name="connsiteY1" fmla="*/ 1149821 h 2286000"/>
                <a:gd name="connsiteX2" fmla="*/ 1124662 w 2265784"/>
                <a:gd name="connsiteY2" fmla="*/ 1522696 h 2286000"/>
                <a:gd name="connsiteX3" fmla="*/ 1497540 w 2265784"/>
                <a:gd name="connsiteY3" fmla="*/ 1149821 h 2286000"/>
                <a:gd name="connsiteX4" fmla="*/ 1124662 w 2265784"/>
                <a:gd name="connsiteY4" fmla="*/ 776946 h 2286000"/>
                <a:gd name="connsiteX5" fmla="*/ 923990 w 2265784"/>
                <a:gd name="connsiteY5" fmla="*/ 0 h 2286000"/>
                <a:gd name="connsiteX6" fmla="*/ 1311980 w 2265784"/>
                <a:gd name="connsiteY6" fmla="*/ 0 h 2286000"/>
                <a:gd name="connsiteX7" fmla="*/ 1311980 w 2265784"/>
                <a:gd name="connsiteY7" fmla="*/ 340729 h 2286000"/>
                <a:gd name="connsiteX8" fmla="*/ 1448550 w 2265784"/>
                <a:gd name="connsiteY8" fmla="*/ 383123 h 2286000"/>
                <a:gd name="connsiteX9" fmla="*/ 1740592 w 2265784"/>
                <a:gd name="connsiteY9" fmla="*/ 590343 h 2286000"/>
                <a:gd name="connsiteX10" fmla="*/ 1745898 w 2265784"/>
                <a:gd name="connsiteY10" fmla="*/ 597097 h 2286000"/>
                <a:gd name="connsiteX11" fmla="*/ 2065349 w 2265784"/>
                <a:gd name="connsiteY11" fmla="*/ 406626 h 2286000"/>
                <a:gd name="connsiteX12" fmla="*/ 2265784 w 2265784"/>
                <a:gd name="connsiteY12" fmla="*/ 742789 h 2286000"/>
                <a:gd name="connsiteX13" fmla="*/ 1928861 w 2265784"/>
                <a:gd name="connsiteY13" fmla="*/ 943678 h 2286000"/>
                <a:gd name="connsiteX14" fmla="*/ 1947166 w 2265784"/>
                <a:gd name="connsiteY14" fmla="*/ 1023102 h 2286000"/>
                <a:gd name="connsiteX15" fmla="*/ 1956753 w 2265784"/>
                <a:gd name="connsiteY15" fmla="*/ 1149821 h 2286000"/>
                <a:gd name="connsiteX16" fmla="*/ 1919344 w 2265784"/>
                <a:gd name="connsiteY16" fmla="*/ 1397259 h 2286000"/>
                <a:gd name="connsiteX17" fmla="*/ 1911636 w 2265784"/>
                <a:gd name="connsiteY17" fmla="*/ 1416821 h 2286000"/>
                <a:gd name="connsiteX18" fmla="*/ 2235970 w 2265784"/>
                <a:gd name="connsiteY18" fmla="*/ 1610205 h 2286000"/>
                <a:gd name="connsiteX19" fmla="*/ 2035535 w 2265784"/>
                <a:gd name="connsiteY19" fmla="*/ 1946367 h 2286000"/>
                <a:gd name="connsiteX20" fmla="*/ 1701092 w 2265784"/>
                <a:gd name="connsiteY20" fmla="*/ 1746957 h 2286000"/>
                <a:gd name="connsiteX21" fmla="*/ 1653950 w 2265784"/>
                <a:gd name="connsiteY21" fmla="*/ 1791901 h 2286000"/>
                <a:gd name="connsiteX22" fmla="*/ 1448550 w 2265784"/>
                <a:gd name="connsiteY22" fmla="*/ 1916520 h 2286000"/>
                <a:gd name="connsiteX23" fmla="*/ 1311980 w 2265784"/>
                <a:gd name="connsiteY23" fmla="*/ 1958913 h 2286000"/>
                <a:gd name="connsiteX24" fmla="*/ 1311980 w 2265784"/>
                <a:gd name="connsiteY24" fmla="*/ 2286000 h 2286000"/>
                <a:gd name="connsiteX25" fmla="*/ 923990 w 2265784"/>
                <a:gd name="connsiteY25" fmla="*/ 2286000 h 2286000"/>
                <a:gd name="connsiteX26" fmla="*/ 923990 w 2265784"/>
                <a:gd name="connsiteY26" fmla="*/ 1954768 h 2286000"/>
                <a:gd name="connsiteX27" fmla="*/ 800774 w 2265784"/>
                <a:gd name="connsiteY27" fmla="*/ 1916520 h 2286000"/>
                <a:gd name="connsiteX28" fmla="*/ 595375 w 2265784"/>
                <a:gd name="connsiteY28" fmla="*/ 1791901 h 2286000"/>
                <a:gd name="connsiteX29" fmla="*/ 570085 w 2265784"/>
                <a:gd name="connsiteY29" fmla="*/ 1767791 h 2286000"/>
                <a:gd name="connsiteX30" fmla="*/ 204481 w 2265784"/>
                <a:gd name="connsiteY30" fmla="*/ 1985781 h 2286000"/>
                <a:gd name="connsiteX31" fmla="*/ 4045 w 2265784"/>
                <a:gd name="connsiteY31" fmla="*/ 1649619 h 2286000"/>
                <a:gd name="connsiteX32" fmla="*/ 348492 w 2265784"/>
                <a:gd name="connsiteY32" fmla="*/ 1444243 h 2286000"/>
                <a:gd name="connsiteX33" fmla="*/ 329980 w 2265784"/>
                <a:gd name="connsiteY33" fmla="*/ 1397259 h 2286000"/>
                <a:gd name="connsiteX34" fmla="*/ 292571 w 2265784"/>
                <a:gd name="connsiteY34" fmla="*/ 1149821 h 2286000"/>
                <a:gd name="connsiteX35" fmla="*/ 302159 w 2265784"/>
                <a:gd name="connsiteY35" fmla="*/ 1023102 h 2286000"/>
                <a:gd name="connsiteX36" fmla="*/ 322452 w 2265784"/>
                <a:gd name="connsiteY36" fmla="*/ 935050 h 2286000"/>
                <a:gd name="connsiteX37" fmla="*/ 0 w 2265784"/>
                <a:gd name="connsiteY37" fmla="*/ 742789 h 2286000"/>
                <a:gd name="connsiteX38" fmla="*/ 200436 w 2265784"/>
                <a:gd name="connsiteY38" fmla="*/ 406626 h 2286000"/>
                <a:gd name="connsiteX39" fmla="*/ 508677 w 2265784"/>
                <a:gd name="connsiteY39" fmla="*/ 590414 h 2286000"/>
                <a:gd name="connsiteX40" fmla="*/ 508733 w 2265784"/>
                <a:gd name="connsiteY40" fmla="*/ 590343 h 2286000"/>
                <a:gd name="connsiteX41" fmla="*/ 800774 w 2265784"/>
                <a:gd name="connsiteY41" fmla="*/ 383123 h 2286000"/>
                <a:gd name="connsiteX42" fmla="*/ 923990 w 2265784"/>
                <a:gd name="connsiteY42" fmla="*/ 344875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65784" h="2286000">
                  <a:moveTo>
                    <a:pt x="1124662" y="776946"/>
                  </a:moveTo>
                  <a:cubicBezTo>
                    <a:pt x="918727" y="776946"/>
                    <a:pt x="751784" y="943888"/>
                    <a:pt x="751784" y="1149821"/>
                  </a:cubicBezTo>
                  <a:cubicBezTo>
                    <a:pt x="751784" y="1355754"/>
                    <a:pt x="918727" y="1522696"/>
                    <a:pt x="1124662" y="1522696"/>
                  </a:cubicBezTo>
                  <a:cubicBezTo>
                    <a:pt x="1330597" y="1522696"/>
                    <a:pt x="1497540" y="1355754"/>
                    <a:pt x="1497540" y="1149821"/>
                  </a:cubicBezTo>
                  <a:cubicBezTo>
                    <a:pt x="1497540" y="943888"/>
                    <a:pt x="1330597" y="776946"/>
                    <a:pt x="1124662" y="776946"/>
                  </a:cubicBezTo>
                  <a:close/>
                  <a:moveTo>
                    <a:pt x="923990" y="0"/>
                  </a:moveTo>
                  <a:lnTo>
                    <a:pt x="1311980" y="0"/>
                  </a:lnTo>
                  <a:lnTo>
                    <a:pt x="1311980" y="340729"/>
                  </a:lnTo>
                  <a:lnTo>
                    <a:pt x="1448550" y="383123"/>
                  </a:lnTo>
                  <a:cubicBezTo>
                    <a:pt x="1560544" y="430492"/>
                    <a:pt x="1660009" y="501683"/>
                    <a:pt x="1740592" y="590343"/>
                  </a:cubicBezTo>
                  <a:lnTo>
                    <a:pt x="1745898" y="597097"/>
                  </a:lnTo>
                  <a:lnTo>
                    <a:pt x="2065349" y="406626"/>
                  </a:lnTo>
                  <a:lnTo>
                    <a:pt x="2265784" y="742789"/>
                  </a:lnTo>
                  <a:lnTo>
                    <a:pt x="1928861" y="943678"/>
                  </a:lnTo>
                  <a:lnTo>
                    <a:pt x="1947166" y="1023102"/>
                  </a:lnTo>
                  <a:cubicBezTo>
                    <a:pt x="1953479" y="1064420"/>
                    <a:pt x="1956753" y="1106738"/>
                    <a:pt x="1956753" y="1149821"/>
                  </a:cubicBezTo>
                  <a:cubicBezTo>
                    <a:pt x="1956753" y="1235987"/>
                    <a:pt x="1943656" y="1319094"/>
                    <a:pt x="1919344" y="1397259"/>
                  </a:cubicBezTo>
                  <a:lnTo>
                    <a:pt x="1911636" y="1416821"/>
                  </a:lnTo>
                  <a:lnTo>
                    <a:pt x="2235970" y="1610205"/>
                  </a:lnTo>
                  <a:lnTo>
                    <a:pt x="2035535" y="1946367"/>
                  </a:lnTo>
                  <a:lnTo>
                    <a:pt x="1701092" y="1746957"/>
                  </a:lnTo>
                  <a:lnTo>
                    <a:pt x="1653950" y="1791901"/>
                  </a:lnTo>
                  <a:cubicBezTo>
                    <a:pt x="1592307" y="1842773"/>
                    <a:pt x="1523213" y="1884940"/>
                    <a:pt x="1448550" y="1916520"/>
                  </a:cubicBezTo>
                  <a:lnTo>
                    <a:pt x="1311980" y="1958913"/>
                  </a:lnTo>
                  <a:lnTo>
                    <a:pt x="1311980" y="2286000"/>
                  </a:lnTo>
                  <a:lnTo>
                    <a:pt x="923990" y="2286000"/>
                  </a:lnTo>
                  <a:lnTo>
                    <a:pt x="923990" y="1954768"/>
                  </a:lnTo>
                  <a:lnTo>
                    <a:pt x="800774" y="1916520"/>
                  </a:lnTo>
                  <a:cubicBezTo>
                    <a:pt x="726112" y="1884940"/>
                    <a:pt x="657018" y="1842773"/>
                    <a:pt x="595375" y="1791901"/>
                  </a:cubicBezTo>
                  <a:lnTo>
                    <a:pt x="570085" y="1767791"/>
                  </a:lnTo>
                  <a:lnTo>
                    <a:pt x="204481" y="1985781"/>
                  </a:lnTo>
                  <a:lnTo>
                    <a:pt x="4045" y="1649619"/>
                  </a:lnTo>
                  <a:lnTo>
                    <a:pt x="348492" y="1444243"/>
                  </a:lnTo>
                  <a:lnTo>
                    <a:pt x="329980" y="1397259"/>
                  </a:lnTo>
                  <a:cubicBezTo>
                    <a:pt x="305668" y="1319094"/>
                    <a:pt x="292571" y="1235987"/>
                    <a:pt x="292571" y="1149821"/>
                  </a:cubicBezTo>
                  <a:cubicBezTo>
                    <a:pt x="292571" y="1106738"/>
                    <a:pt x="295845" y="1064420"/>
                    <a:pt x="302159" y="1023102"/>
                  </a:cubicBezTo>
                  <a:lnTo>
                    <a:pt x="322452" y="935050"/>
                  </a:lnTo>
                  <a:lnTo>
                    <a:pt x="0" y="742789"/>
                  </a:lnTo>
                  <a:lnTo>
                    <a:pt x="200436" y="406626"/>
                  </a:lnTo>
                  <a:lnTo>
                    <a:pt x="508677" y="590414"/>
                  </a:lnTo>
                  <a:lnTo>
                    <a:pt x="508733" y="590343"/>
                  </a:lnTo>
                  <a:cubicBezTo>
                    <a:pt x="589316" y="501683"/>
                    <a:pt x="688781" y="430492"/>
                    <a:pt x="800774" y="383123"/>
                  </a:cubicBezTo>
                  <a:lnTo>
                    <a:pt x="923990" y="34487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Oval 185"/>
            <p:cNvSpPr>
              <a:spLocks noChangeAspect="1"/>
            </p:cNvSpPr>
            <p:nvPr/>
          </p:nvSpPr>
          <p:spPr>
            <a:xfrm>
              <a:off x="8599656" y="3968370"/>
              <a:ext cx="1280161" cy="128016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87" name="Group 186"/>
          <p:cNvGrpSpPr>
            <a:grpSpLocks noChangeAspect="1"/>
          </p:cNvGrpSpPr>
          <p:nvPr/>
        </p:nvGrpSpPr>
        <p:grpSpPr>
          <a:xfrm>
            <a:off x="8956870" y="3723833"/>
            <a:ext cx="374153" cy="426720"/>
            <a:chOff x="5337707" y="2173241"/>
            <a:chExt cx="1603512" cy="1828800"/>
          </a:xfrm>
        </p:grpSpPr>
        <p:sp>
          <p:nvSpPr>
            <p:cNvPr id="188" name="이등변 삼각형 108"/>
            <p:cNvSpPr/>
            <p:nvPr/>
          </p:nvSpPr>
          <p:spPr>
            <a:xfrm>
              <a:off x="5337707" y="2238176"/>
              <a:ext cx="1603512" cy="765314"/>
            </a:xfrm>
            <a:prstGeom prst="triangle">
              <a:avLst/>
            </a:pr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직사각형 109"/>
            <p:cNvSpPr/>
            <p:nvPr/>
          </p:nvSpPr>
          <p:spPr>
            <a:xfrm>
              <a:off x="5532722" y="2173241"/>
              <a:ext cx="1209922" cy="1581646"/>
            </a:xfrm>
            <a:prstGeom prst="round2SameRect">
              <a:avLst>
                <a:gd name="adj1" fmla="val 11526"/>
                <a:gd name="adj2" fmla="val 0"/>
              </a:avLst>
            </a:pr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이등변 삼각형 111"/>
            <p:cNvSpPr/>
            <p:nvPr/>
          </p:nvSpPr>
          <p:spPr>
            <a:xfrm rot="5400000">
              <a:off x="5318330" y="3022870"/>
              <a:ext cx="993574" cy="954817"/>
            </a:xfrm>
            <a:custGeom>
              <a:avLst/>
              <a:gdLst>
                <a:gd name="connsiteX0" fmla="*/ 0 w 983972"/>
                <a:gd name="connsiteY0" fmla="*/ 954817 h 954817"/>
                <a:gd name="connsiteX1" fmla="*/ 491986 w 983972"/>
                <a:gd name="connsiteY1" fmla="*/ 0 h 954817"/>
                <a:gd name="connsiteX2" fmla="*/ 983972 w 983972"/>
                <a:gd name="connsiteY2" fmla="*/ 954817 h 954817"/>
                <a:gd name="connsiteX3" fmla="*/ 0 w 983972"/>
                <a:gd name="connsiteY3" fmla="*/ 954817 h 954817"/>
                <a:gd name="connsiteX0" fmla="*/ 0 w 990370"/>
                <a:gd name="connsiteY0" fmla="*/ 954817 h 954817"/>
                <a:gd name="connsiteX1" fmla="*/ 491986 w 990370"/>
                <a:gd name="connsiteY1" fmla="*/ 0 h 954817"/>
                <a:gd name="connsiteX2" fmla="*/ 990370 w 990370"/>
                <a:gd name="connsiteY2" fmla="*/ 954817 h 954817"/>
                <a:gd name="connsiteX3" fmla="*/ 0 w 990370"/>
                <a:gd name="connsiteY3" fmla="*/ 954817 h 954817"/>
                <a:gd name="connsiteX0" fmla="*/ 0 w 996768"/>
                <a:gd name="connsiteY0" fmla="*/ 954817 h 961211"/>
                <a:gd name="connsiteX1" fmla="*/ 491986 w 996768"/>
                <a:gd name="connsiteY1" fmla="*/ 0 h 961211"/>
                <a:gd name="connsiteX2" fmla="*/ 996768 w 996768"/>
                <a:gd name="connsiteY2" fmla="*/ 961211 h 961211"/>
                <a:gd name="connsiteX3" fmla="*/ 0 w 996768"/>
                <a:gd name="connsiteY3" fmla="*/ 954817 h 961211"/>
                <a:gd name="connsiteX0" fmla="*/ 0 w 993574"/>
                <a:gd name="connsiteY0" fmla="*/ 954817 h 954817"/>
                <a:gd name="connsiteX1" fmla="*/ 491986 w 993574"/>
                <a:gd name="connsiteY1" fmla="*/ 0 h 954817"/>
                <a:gd name="connsiteX2" fmla="*/ 993574 w 993574"/>
                <a:gd name="connsiteY2" fmla="*/ 954816 h 954817"/>
                <a:gd name="connsiteX3" fmla="*/ 0 w 993574"/>
                <a:gd name="connsiteY3" fmla="*/ 954817 h 95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574" h="954817">
                  <a:moveTo>
                    <a:pt x="0" y="954817"/>
                  </a:moveTo>
                  <a:lnTo>
                    <a:pt x="491986" y="0"/>
                  </a:lnTo>
                  <a:lnTo>
                    <a:pt x="993574" y="954816"/>
                  </a:lnTo>
                  <a:lnTo>
                    <a:pt x="0" y="954817"/>
                  </a:lnTo>
                  <a:close/>
                </a:path>
              </a:pathLst>
            </a:custGeom>
            <a:solidFill>
              <a:schemeClr val="accent4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이등변 삼각형 112"/>
            <p:cNvSpPr/>
            <p:nvPr/>
          </p:nvSpPr>
          <p:spPr>
            <a:xfrm>
              <a:off x="5337707" y="3003490"/>
              <a:ext cx="1603512" cy="998551"/>
            </a:xfrm>
            <a:prstGeom prst="triangle">
              <a:avLst>
                <a:gd name="adj" fmla="val 100000"/>
              </a:avLst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92" name="Straight Connector 191"/>
            <p:cNvCxnSpPr/>
            <p:nvPr/>
          </p:nvCxnSpPr>
          <p:spPr>
            <a:xfrm>
              <a:off x="5684103" y="2476177"/>
              <a:ext cx="608423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>
              <a:off x="5684102" y="2629128"/>
              <a:ext cx="7315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5684103" y="2782078"/>
              <a:ext cx="608423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5684102" y="2935029"/>
              <a:ext cx="91440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/>
          <p:cNvGrpSpPr>
            <a:grpSpLocks noChangeAspect="1"/>
          </p:cNvGrpSpPr>
          <p:nvPr/>
        </p:nvGrpSpPr>
        <p:grpSpPr>
          <a:xfrm>
            <a:off x="1634260" y="5028862"/>
            <a:ext cx="268300" cy="426720"/>
            <a:chOff x="2621430" y="1615346"/>
            <a:chExt cx="1663590" cy="2645878"/>
          </a:xfrm>
        </p:grpSpPr>
        <p:sp>
          <p:nvSpPr>
            <p:cNvPr id="197" name="자유형 189"/>
            <p:cNvSpPr/>
            <p:nvPr/>
          </p:nvSpPr>
          <p:spPr>
            <a:xfrm>
              <a:off x="2621430" y="1615346"/>
              <a:ext cx="1663590" cy="2474689"/>
            </a:xfrm>
            <a:custGeom>
              <a:avLst/>
              <a:gdLst>
                <a:gd name="connsiteX0" fmla="*/ 1300163 w 2511403"/>
                <a:gd name="connsiteY0" fmla="*/ 0 h 3735858"/>
                <a:gd name="connsiteX1" fmla="*/ 1643063 w 2511403"/>
                <a:gd name="connsiteY1" fmla="*/ 442912 h 3735858"/>
                <a:gd name="connsiteX2" fmla="*/ 1670368 w 2511403"/>
                <a:gd name="connsiteY2" fmla="*/ 459124 h 3735858"/>
                <a:gd name="connsiteX3" fmla="*/ 1727096 w 2511403"/>
                <a:gd name="connsiteY3" fmla="*/ 447282 h 3735858"/>
                <a:gd name="connsiteX4" fmla="*/ 2382317 w 2511403"/>
                <a:gd name="connsiteY4" fmla="*/ 1096161 h 3735858"/>
                <a:gd name="connsiteX5" fmla="*/ 2493506 w 2511403"/>
                <a:gd name="connsiteY5" fmla="*/ 1836306 h 3735858"/>
                <a:gd name="connsiteX6" fmla="*/ 2481407 w 2511403"/>
                <a:gd name="connsiteY6" fmla="*/ 1871278 h 3735858"/>
                <a:gd name="connsiteX7" fmla="*/ 2481256 w 2511403"/>
                <a:gd name="connsiteY7" fmla="*/ 1872561 h 3735858"/>
                <a:gd name="connsiteX8" fmla="*/ 2486025 w 2511403"/>
                <a:gd name="connsiteY8" fmla="*/ 1914525 h 3735858"/>
                <a:gd name="connsiteX9" fmla="*/ 2466945 w 2511403"/>
                <a:gd name="connsiteY9" fmla="*/ 1956703 h 3735858"/>
                <a:gd name="connsiteX10" fmla="*/ 2437888 w 2511403"/>
                <a:gd name="connsiteY10" fmla="*/ 2086815 h 3735858"/>
                <a:gd name="connsiteX11" fmla="*/ 2314652 w 2511403"/>
                <a:gd name="connsiteY11" fmla="*/ 2405244 h 3735858"/>
                <a:gd name="connsiteX12" fmla="*/ 2305749 w 2511403"/>
                <a:gd name="connsiteY12" fmla="*/ 2420363 h 3735858"/>
                <a:gd name="connsiteX13" fmla="*/ 2275370 w 2511403"/>
                <a:gd name="connsiteY13" fmla="*/ 2487673 h 3735858"/>
                <a:gd name="connsiteX14" fmla="*/ 2100265 w 2511403"/>
                <a:gd name="connsiteY14" fmla="*/ 2943227 h 3735858"/>
                <a:gd name="connsiteX15" fmla="*/ 2300290 w 2511403"/>
                <a:gd name="connsiteY15" fmla="*/ 3629027 h 3735858"/>
                <a:gd name="connsiteX16" fmla="*/ 714377 w 2511403"/>
                <a:gd name="connsiteY16" fmla="*/ 3657602 h 3735858"/>
                <a:gd name="connsiteX17" fmla="*/ 528640 w 2511403"/>
                <a:gd name="connsiteY17" fmla="*/ 2886077 h 3735858"/>
                <a:gd name="connsiteX18" fmla="*/ 704444 w 2511403"/>
                <a:gd name="connsiteY18" fmla="*/ 2621349 h 3735858"/>
                <a:gd name="connsiteX19" fmla="*/ 770718 w 2511403"/>
                <a:gd name="connsiteY19" fmla="*/ 2548666 h 3735858"/>
                <a:gd name="connsiteX20" fmla="*/ 771525 w 2511403"/>
                <a:gd name="connsiteY20" fmla="*/ 2543175 h 3735858"/>
                <a:gd name="connsiteX21" fmla="*/ 1249973 w 2511403"/>
                <a:gd name="connsiteY21" fmla="*/ 2031348 h 3735858"/>
                <a:gd name="connsiteX22" fmla="*/ 1251611 w 2511403"/>
                <a:gd name="connsiteY22" fmla="*/ 2029384 h 3735858"/>
                <a:gd name="connsiteX23" fmla="*/ 1385890 w 2511403"/>
                <a:gd name="connsiteY23" fmla="*/ 1781175 h 3735858"/>
                <a:gd name="connsiteX24" fmla="*/ 820808 w 2511403"/>
                <a:gd name="connsiteY24" fmla="*/ 1667422 h 3735858"/>
                <a:gd name="connsiteX25" fmla="*/ 779866 w 2511403"/>
                <a:gd name="connsiteY25" fmla="*/ 1663297 h 3735858"/>
                <a:gd name="connsiteX26" fmla="*/ 571500 w 2511403"/>
                <a:gd name="connsiteY26" fmla="*/ 1871662 h 3735858"/>
                <a:gd name="connsiteX27" fmla="*/ 214313 w 2511403"/>
                <a:gd name="connsiteY27" fmla="*/ 1785937 h 3735858"/>
                <a:gd name="connsiteX28" fmla="*/ 71438 w 2511403"/>
                <a:gd name="connsiteY28" fmla="*/ 1685925 h 3735858"/>
                <a:gd name="connsiteX29" fmla="*/ 85725 w 2511403"/>
                <a:gd name="connsiteY29" fmla="*/ 1400175 h 3735858"/>
                <a:gd name="connsiteX30" fmla="*/ 0 w 2511403"/>
                <a:gd name="connsiteY30" fmla="*/ 1271587 h 3735858"/>
                <a:gd name="connsiteX31" fmla="*/ 757238 w 2511403"/>
                <a:gd name="connsiteY31" fmla="*/ 771525 h 3735858"/>
                <a:gd name="connsiteX32" fmla="*/ 814388 w 2511403"/>
                <a:gd name="connsiteY32" fmla="*/ 585787 h 3735858"/>
                <a:gd name="connsiteX33" fmla="*/ 1157288 w 2511403"/>
                <a:gd name="connsiteY33" fmla="*/ 585787 h 3735858"/>
                <a:gd name="connsiteX34" fmla="*/ 1157288 w 2511403"/>
                <a:gd name="connsiteY34" fmla="*/ 442912 h 3735858"/>
                <a:gd name="connsiteX35" fmla="*/ 1385888 w 2511403"/>
                <a:gd name="connsiteY35" fmla="*/ 428625 h 3735858"/>
                <a:gd name="connsiteX0" fmla="*/ 1300163 w 2511403"/>
                <a:gd name="connsiteY0" fmla="*/ 0 h 3735858"/>
                <a:gd name="connsiteX1" fmla="*/ 1643063 w 2511403"/>
                <a:gd name="connsiteY1" fmla="*/ 442912 h 3735858"/>
                <a:gd name="connsiteX2" fmla="*/ 1670368 w 2511403"/>
                <a:gd name="connsiteY2" fmla="*/ 459124 h 3735858"/>
                <a:gd name="connsiteX3" fmla="*/ 1727096 w 2511403"/>
                <a:gd name="connsiteY3" fmla="*/ 447282 h 3735858"/>
                <a:gd name="connsiteX4" fmla="*/ 2382317 w 2511403"/>
                <a:gd name="connsiteY4" fmla="*/ 1096161 h 3735858"/>
                <a:gd name="connsiteX5" fmla="*/ 2493506 w 2511403"/>
                <a:gd name="connsiteY5" fmla="*/ 1836306 h 3735858"/>
                <a:gd name="connsiteX6" fmla="*/ 2481407 w 2511403"/>
                <a:gd name="connsiteY6" fmla="*/ 1871278 h 3735858"/>
                <a:gd name="connsiteX7" fmla="*/ 2481256 w 2511403"/>
                <a:gd name="connsiteY7" fmla="*/ 1872561 h 3735858"/>
                <a:gd name="connsiteX8" fmla="*/ 2486025 w 2511403"/>
                <a:gd name="connsiteY8" fmla="*/ 1914525 h 3735858"/>
                <a:gd name="connsiteX9" fmla="*/ 2466945 w 2511403"/>
                <a:gd name="connsiteY9" fmla="*/ 1956703 h 3735858"/>
                <a:gd name="connsiteX10" fmla="*/ 2437888 w 2511403"/>
                <a:gd name="connsiteY10" fmla="*/ 2086815 h 3735858"/>
                <a:gd name="connsiteX11" fmla="*/ 2314652 w 2511403"/>
                <a:gd name="connsiteY11" fmla="*/ 2405244 h 3735858"/>
                <a:gd name="connsiteX12" fmla="*/ 2305749 w 2511403"/>
                <a:gd name="connsiteY12" fmla="*/ 2420363 h 3735858"/>
                <a:gd name="connsiteX13" fmla="*/ 2275370 w 2511403"/>
                <a:gd name="connsiteY13" fmla="*/ 2487673 h 3735858"/>
                <a:gd name="connsiteX14" fmla="*/ 2100265 w 2511403"/>
                <a:gd name="connsiteY14" fmla="*/ 2943227 h 3735858"/>
                <a:gd name="connsiteX15" fmla="*/ 2300290 w 2511403"/>
                <a:gd name="connsiteY15" fmla="*/ 3629027 h 3735858"/>
                <a:gd name="connsiteX16" fmla="*/ 714377 w 2511403"/>
                <a:gd name="connsiteY16" fmla="*/ 3657602 h 3735858"/>
                <a:gd name="connsiteX17" fmla="*/ 528640 w 2511403"/>
                <a:gd name="connsiteY17" fmla="*/ 2886077 h 3735858"/>
                <a:gd name="connsiteX18" fmla="*/ 704444 w 2511403"/>
                <a:gd name="connsiteY18" fmla="*/ 2621349 h 3735858"/>
                <a:gd name="connsiteX19" fmla="*/ 770718 w 2511403"/>
                <a:gd name="connsiteY19" fmla="*/ 2548666 h 3735858"/>
                <a:gd name="connsiteX20" fmla="*/ 771525 w 2511403"/>
                <a:gd name="connsiteY20" fmla="*/ 2543175 h 3735858"/>
                <a:gd name="connsiteX21" fmla="*/ 1249973 w 2511403"/>
                <a:gd name="connsiteY21" fmla="*/ 2031348 h 3735858"/>
                <a:gd name="connsiteX22" fmla="*/ 1251611 w 2511403"/>
                <a:gd name="connsiteY22" fmla="*/ 2029384 h 3735858"/>
                <a:gd name="connsiteX23" fmla="*/ 1385890 w 2511403"/>
                <a:gd name="connsiteY23" fmla="*/ 1781175 h 3735858"/>
                <a:gd name="connsiteX24" fmla="*/ 820808 w 2511403"/>
                <a:gd name="connsiteY24" fmla="*/ 1667422 h 3735858"/>
                <a:gd name="connsiteX25" fmla="*/ 779866 w 2511403"/>
                <a:gd name="connsiteY25" fmla="*/ 1663297 h 3735858"/>
                <a:gd name="connsiteX26" fmla="*/ 571500 w 2511403"/>
                <a:gd name="connsiteY26" fmla="*/ 1871662 h 3735858"/>
                <a:gd name="connsiteX27" fmla="*/ 71438 w 2511403"/>
                <a:gd name="connsiteY27" fmla="*/ 1685925 h 3735858"/>
                <a:gd name="connsiteX28" fmla="*/ 85725 w 2511403"/>
                <a:gd name="connsiteY28" fmla="*/ 1400175 h 3735858"/>
                <a:gd name="connsiteX29" fmla="*/ 0 w 2511403"/>
                <a:gd name="connsiteY29" fmla="*/ 1271587 h 3735858"/>
                <a:gd name="connsiteX30" fmla="*/ 757238 w 2511403"/>
                <a:gd name="connsiteY30" fmla="*/ 771525 h 3735858"/>
                <a:gd name="connsiteX31" fmla="*/ 814388 w 2511403"/>
                <a:gd name="connsiteY31" fmla="*/ 585787 h 3735858"/>
                <a:gd name="connsiteX32" fmla="*/ 1157288 w 2511403"/>
                <a:gd name="connsiteY32" fmla="*/ 585787 h 3735858"/>
                <a:gd name="connsiteX33" fmla="*/ 1157288 w 2511403"/>
                <a:gd name="connsiteY33" fmla="*/ 442912 h 3735858"/>
                <a:gd name="connsiteX34" fmla="*/ 1385888 w 2511403"/>
                <a:gd name="connsiteY34" fmla="*/ 428625 h 3735858"/>
                <a:gd name="connsiteX35" fmla="*/ 1300163 w 2511403"/>
                <a:gd name="connsiteY35" fmla="*/ 0 h 3735858"/>
                <a:gd name="connsiteX0" fmla="*/ 1300163 w 2511403"/>
                <a:gd name="connsiteY0" fmla="*/ 0 h 3735858"/>
                <a:gd name="connsiteX1" fmla="*/ 1643063 w 2511403"/>
                <a:gd name="connsiteY1" fmla="*/ 442912 h 3735858"/>
                <a:gd name="connsiteX2" fmla="*/ 1670368 w 2511403"/>
                <a:gd name="connsiteY2" fmla="*/ 459124 h 3735858"/>
                <a:gd name="connsiteX3" fmla="*/ 1727096 w 2511403"/>
                <a:gd name="connsiteY3" fmla="*/ 447282 h 3735858"/>
                <a:gd name="connsiteX4" fmla="*/ 2382317 w 2511403"/>
                <a:gd name="connsiteY4" fmla="*/ 1096161 h 3735858"/>
                <a:gd name="connsiteX5" fmla="*/ 2493506 w 2511403"/>
                <a:gd name="connsiteY5" fmla="*/ 1836306 h 3735858"/>
                <a:gd name="connsiteX6" fmla="*/ 2481407 w 2511403"/>
                <a:gd name="connsiteY6" fmla="*/ 1871278 h 3735858"/>
                <a:gd name="connsiteX7" fmla="*/ 2481256 w 2511403"/>
                <a:gd name="connsiteY7" fmla="*/ 1872561 h 3735858"/>
                <a:gd name="connsiteX8" fmla="*/ 2486025 w 2511403"/>
                <a:gd name="connsiteY8" fmla="*/ 1914525 h 3735858"/>
                <a:gd name="connsiteX9" fmla="*/ 2466945 w 2511403"/>
                <a:gd name="connsiteY9" fmla="*/ 1956703 h 3735858"/>
                <a:gd name="connsiteX10" fmla="*/ 2437888 w 2511403"/>
                <a:gd name="connsiteY10" fmla="*/ 2086815 h 3735858"/>
                <a:gd name="connsiteX11" fmla="*/ 2314652 w 2511403"/>
                <a:gd name="connsiteY11" fmla="*/ 2405244 h 3735858"/>
                <a:gd name="connsiteX12" fmla="*/ 2305749 w 2511403"/>
                <a:gd name="connsiteY12" fmla="*/ 2420363 h 3735858"/>
                <a:gd name="connsiteX13" fmla="*/ 2275370 w 2511403"/>
                <a:gd name="connsiteY13" fmla="*/ 2487673 h 3735858"/>
                <a:gd name="connsiteX14" fmla="*/ 2100265 w 2511403"/>
                <a:gd name="connsiteY14" fmla="*/ 2943227 h 3735858"/>
                <a:gd name="connsiteX15" fmla="*/ 2300290 w 2511403"/>
                <a:gd name="connsiteY15" fmla="*/ 3629027 h 3735858"/>
                <a:gd name="connsiteX16" fmla="*/ 714377 w 2511403"/>
                <a:gd name="connsiteY16" fmla="*/ 3657602 h 3735858"/>
                <a:gd name="connsiteX17" fmla="*/ 528640 w 2511403"/>
                <a:gd name="connsiteY17" fmla="*/ 2886077 h 3735858"/>
                <a:gd name="connsiteX18" fmla="*/ 704444 w 2511403"/>
                <a:gd name="connsiteY18" fmla="*/ 2621349 h 3735858"/>
                <a:gd name="connsiteX19" fmla="*/ 770718 w 2511403"/>
                <a:gd name="connsiteY19" fmla="*/ 2548666 h 3735858"/>
                <a:gd name="connsiteX20" fmla="*/ 771525 w 2511403"/>
                <a:gd name="connsiteY20" fmla="*/ 2543175 h 3735858"/>
                <a:gd name="connsiteX21" fmla="*/ 1249973 w 2511403"/>
                <a:gd name="connsiteY21" fmla="*/ 2031348 h 3735858"/>
                <a:gd name="connsiteX22" fmla="*/ 1251611 w 2511403"/>
                <a:gd name="connsiteY22" fmla="*/ 2029384 h 3735858"/>
                <a:gd name="connsiteX23" fmla="*/ 1385890 w 2511403"/>
                <a:gd name="connsiteY23" fmla="*/ 1781175 h 3735858"/>
                <a:gd name="connsiteX24" fmla="*/ 820808 w 2511403"/>
                <a:gd name="connsiteY24" fmla="*/ 1667422 h 3735858"/>
                <a:gd name="connsiteX25" fmla="*/ 779866 w 2511403"/>
                <a:gd name="connsiteY25" fmla="*/ 1663297 h 3735858"/>
                <a:gd name="connsiteX26" fmla="*/ 571500 w 2511403"/>
                <a:gd name="connsiteY26" fmla="*/ 1871662 h 3735858"/>
                <a:gd name="connsiteX27" fmla="*/ 71438 w 2511403"/>
                <a:gd name="connsiteY27" fmla="*/ 1685925 h 3735858"/>
                <a:gd name="connsiteX28" fmla="*/ 85725 w 2511403"/>
                <a:gd name="connsiteY28" fmla="*/ 1400175 h 3735858"/>
                <a:gd name="connsiteX29" fmla="*/ 0 w 2511403"/>
                <a:gd name="connsiteY29" fmla="*/ 1271587 h 3735858"/>
                <a:gd name="connsiteX30" fmla="*/ 757238 w 2511403"/>
                <a:gd name="connsiteY30" fmla="*/ 771525 h 3735858"/>
                <a:gd name="connsiteX31" fmla="*/ 814388 w 2511403"/>
                <a:gd name="connsiteY31" fmla="*/ 585787 h 3735858"/>
                <a:gd name="connsiteX32" fmla="*/ 1157288 w 2511403"/>
                <a:gd name="connsiteY32" fmla="*/ 585787 h 3735858"/>
                <a:gd name="connsiteX33" fmla="*/ 1157288 w 2511403"/>
                <a:gd name="connsiteY33" fmla="*/ 442912 h 3735858"/>
                <a:gd name="connsiteX34" fmla="*/ 1385888 w 2511403"/>
                <a:gd name="connsiteY34" fmla="*/ 428625 h 3735858"/>
                <a:gd name="connsiteX35" fmla="*/ 1300163 w 2511403"/>
                <a:gd name="connsiteY35" fmla="*/ 0 h 3735858"/>
                <a:gd name="connsiteX0" fmla="*/ 1300163 w 2511403"/>
                <a:gd name="connsiteY0" fmla="*/ 0 h 3735858"/>
                <a:gd name="connsiteX1" fmla="*/ 1643063 w 2511403"/>
                <a:gd name="connsiteY1" fmla="*/ 442912 h 3735858"/>
                <a:gd name="connsiteX2" fmla="*/ 1670368 w 2511403"/>
                <a:gd name="connsiteY2" fmla="*/ 459124 h 3735858"/>
                <a:gd name="connsiteX3" fmla="*/ 1727096 w 2511403"/>
                <a:gd name="connsiteY3" fmla="*/ 447282 h 3735858"/>
                <a:gd name="connsiteX4" fmla="*/ 2382317 w 2511403"/>
                <a:gd name="connsiteY4" fmla="*/ 1096161 h 3735858"/>
                <a:gd name="connsiteX5" fmla="*/ 2493506 w 2511403"/>
                <a:gd name="connsiteY5" fmla="*/ 1836306 h 3735858"/>
                <a:gd name="connsiteX6" fmla="*/ 2481407 w 2511403"/>
                <a:gd name="connsiteY6" fmla="*/ 1871278 h 3735858"/>
                <a:gd name="connsiteX7" fmla="*/ 2481256 w 2511403"/>
                <a:gd name="connsiteY7" fmla="*/ 1872561 h 3735858"/>
                <a:gd name="connsiteX8" fmla="*/ 2486025 w 2511403"/>
                <a:gd name="connsiteY8" fmla="*/ 1914525 h 3735858"/>
                <a:gd name="connsiteX9" fmla="*/ 2466945 w 2511403"/>
                <a:gd name="connsiteY9" fmla="*/ 1956703 h 3735858"/>
                <a:gd name="connsiteX10" fmla="*/ 2437888 w 2511403"/>
                <a:gd name="connsiteY10" fmla="*/ 2086815 h 3735858"/>
                <a:gd name="connsiteX11" fmla="*/ 2314652 w 2511403"/>
                <a:gd name="connsiteY11" fmla="*/ 2405244 h 3735858"/>
                <a:gd name="connsiteX12" fmla="*/ 2305749 w 2511403"/>
                <a:gd name="connsiteY12" fmla="*/ 2420363 h 3735858"/>
                <a:gd name="connsiteX13" fmla="*/ 2275370 w 2511403"/>
                <a:gd name="connsiteY13" fmla="*/ 2487673 h 3735858"/>
                <a:gd name="connsiteX14" fmla="*/ 2100265 w 2511403"/>
                <a:gd name="connsiteY14" fmla="*/ 2943227 h 3735858"/>
                <a:gd name="connsiteX15" fmla="*/ 2300290 w 2511403"/>
                <a:gd name="connsiteY15" fmla="*/ 3629027 h 3735858"/>
                <a:gd name="connsiteX16" fmla="*/ 714377 w 2511403"/>
                <a:gd name="connsiteY16" fmla="*/ 3657602 h 3735858"/>
                <a:gd name="connsiteX17" fmla="*/ 528640 w 2511403"/>
                <a:gd name="connsiteY17" fmla="*/ 2886077 h 3735858"/>
                <a:gd name="connsiteX18" fmla="*/ 704444 w 2511403"/>
                <a:gd name="connsiteY18" fmla="*/ 2621349 h 3735858"/>
                <a:gd name="connsiteX19" fmla="*/ 770718 w 2511403"/>
                <a:gd name="connsiteY19" fmla="*/ 2548666 h 3735858"/>
                <a:gd name="connsiteX20" fmla="*/ 771525 w 2511403"/>
                <a:gd name="connsiteY20" fmla="*/ 2543175 h 3735858"/>
                <a:gd name="connsiteX21" fmla="*/ 1249973 w 2511403"/>
                <a:gd name="connsiteY21" fmla="*/ 2031348 h 3735858"/>
                <a:gd name="connsiteX22" fmla="*/ 1251611 w 2511403"/>
                <a:gd name="connsiteY22" fmla="*/ 2029384 h 3735858"/>
                <a:gd name="connsiteX23" fmla="*/ 1385890 w 2511403"/>
                <a:gd name="connsiteY23" fmla="*/ 1781175 h 3735858"/>
                <a:gd name="connsiteX24" fmla="*/ 820808 w 2511403"/>
                <a:gd name="connsiteY24" fmla="*/ 1667422 h 3735858"/>
                <a:gd name="connsiteX25" fmla="*/ 779866 w 2511403"/>
                <a:gd name="connsiteY25" fmla="*/ 1663297 h 3735858"/>
                <a:gd name="connsiteX26" fmla="*/ 571500 w 2511403"/>
                <a:gd name="connsiteY26" fmla="*/ 1871662 h 3735858"/>
                <a:gd name="connsiteX27" fmla="*/ 71438 w 2511403"/>
                <a:gd name="connsiteY27" fmla="*/ 1685925 h 3735858"/>
                <a:gd name="connsiteX28" fmla="*/ 85725 w 2511403"/>
                <a:gd name="connsiteY28" fmla="*/ 1400175 h 3735858"/>
                <a:gd name="connsiteX29" fmla="*/ 0 w 2511403"/>
                <a:gd name="connsiteY29" fmla="*/ 1271587 h 3735858"/>
                <a:gd name="connsiteX30" fmla="*/ 757238 w 2511403"/>
                <a:gd name="connsiteY30" fmla="*/ 771525 h 3735858"/>
                <a:gd name="connsiteX31" fmla="*/ 814388 w 2511403"/>
                <a:gd name="connsiteY31" fmla="*/ 585787 h 3735858"/>
                <a:gd name="connsiteX32" fmla="*/ 1157288 w 2511403"/>
                <a:gd name="connsiteY32" fmla="*/ 585787 h 3735858"/>
                <a:gd name="connsiteX33" fmla="*/ 1157288 w 2511403"/>
                <a:gd name="connsiteY33" fmla="*/ 442912 h 3735858"/>
                <a:gd name="connsiteX34" fmla="*/ 1385888 w 2511403"/>
                <a:gd name="connsiteY34" fmla="*/ 428625 h 3735858"/>
                <a:gd name="connsiteX35" fmla="*/ 1300163 w 2511403"/>
                <a:gd name="connsiteY35" fmla="*/ 0 h 37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11403" h="3735858">
                  <a:moveTo>
                    <a:pt x="1300163" y="0"/>
                  </a:moveTo>
                  <a:lnTo>
                    <a:pt x="1643063" y="442912"/>
                  </a:lnTo>
                  <a:lnTo>
                    <a:pt x="1670368" y="459124"/>
                  </a:lnTo>
                  <a:lnTo>
                    <a:pt x="1727096" y="447282"/>
                  </a:lnTo>
                  <a:cubicBezTo>
                    <a:pt x="1940216" y="444127"/>
                    <a:pt x="2215499" y="708750"/>
                    <a:pt x="2382317" y="1096161"/>
                  </a:cubicBezTo>
                  <a:cubicBezTo>
                    <a:pt x="2501473" y="1372884"/>
                    <a:pt x="2537088" y="1646760"/>
                    <a:pt x="2493506" y="1836306"/>
                  </a:cubicBezTo>
                  <a:lnTo>
                    <a:pt x="2481407" y="1871278"/>
                  </a:lnTo>
                  <a:cubicBezTo>
                    <a:pt x="2481357" y="1871706"/>
                    <a:pt x="2481306" y="1872133"/>
                    <a:pt x="2481256" y="1872561"/>
                  </a:cubicBezTo>
                  <a:lnTo>
                    <a:pt x="2486025" y="1914525"/>
                  </a:lnTo>
                  <a:lnTo>
                    <a:pt x="2466945" y="1956703"/>
                  </a:lnTo>
                  <a:lnTo>
                    <a:pt x="2437888" y="2086815"/>
                  </a:lnTo>
                  <a:cubicBezTo>
                    <a:pt x="2405790" y="2202976"/>
                    <a:pt x="2363551" y="2310417"/>
                    <a:pt x="2314652" y="2405244"/>
                  </a:cubicBezTo>
                  <a:lnTo>
                    <a:pt x="2305749" y="2420363"/>
                  </a:lnTo>
                  <a:lnTo>
                    <a:pt x="2275370" y="2487673"/>
                  </a:lnTo>
                  <a:cubicBezTo>
                    <a:pt x="2199794" y="2643710"/>
                    <a:pt x="2107706" y="2794399"/>
                    <a:pt x="2100265" y="2943227"/>
                  </a:cubicBezTo>
                  <a:cubicBezTo>
                    <a:pt x="2088359" y="3181352"/>
                    <a:pt x="2531271" y="3509965"/>
                    <a:pt x="2300290" y="3629027"/>
                  </a:cubicBezTo>
                  <a:cubicBezTo>
                    <a:pt x="2069309" y="3748089"/>
                    <a:pt x="1009652" y="3781427"/>
                    <a:pt x="714377" y="3657602"/>
                  </a:cubicBezTo>
                  <a:cubicBezTo>
                    <a:pt x="419102" y="3533777"/>
                    <a:pt x="416721" y="3198815"/>
                    <a:pt x="528640" y="2886077"/>
                  </a:cubicBezTo>
                  <a:cubicBezTo>
                    <a:pt x="556620" y="2807893"/>
                    <a:pt x="621807" y="2717455"/>
                    <a:pt x="704444" y="2621349"/>
                  </a:cubicBezTo>
                  <a:lnTo>
                    <a:pt x="770718" y="2548666"/>
                  </a:lnTo>
                  <a:lnTo>
                    <a:pt x="771525" y="2543175"/>
                  </a:lnTo>
                  <a:lnTo>
                    <a:pt x="1249973" y="2031348"/>
                  </a:lnTo>
                  <a:lnTo>
                    <a:pt x="1251611" y="2029384"/>
                  </a:lnTo>
                  <a:cubicBezTo>
                    <a:pt x="1325020" y="1936949"/>
                    <a:pt x="1376365" y="1852017"/>
                    <a:pt x="1385890" y="1781175"/>
                  </a:cubicBezTo>
                  <a:cubicBezTo>
                    <a:pt x="1373836" y="1718221"/>
                    <a:pt x="1063417" y="1691181"/>
                    <a:pt x="820808" y="1667422"/>
                  </a:cubicBezTo>
                  <a:lnTo>
                    <a:pt x="779866" y="1663297"/>
                  </a:lnTo>
                  <a:lnTo>
                    <a:pt x="571500" y="1871662"/>
                  </a:lnTo>
                  <a:cubicBezTo>
                    <a:pt x="404813" y="1809750"/>
                    <a:pt x="111814" y="1874148"/>
                    <a:pt x="71438" y="1685925"/>
                  </a:cubicBezTo>
                  <a:lnTo>
                    <a:pt x="85725" y="1400175"/>
                  </a:lnTo>
                  <a:lnTo>
                    <a:pt x="0" y="1271587"/>
                  </a:lnTo>
                  <a:lnTo>
                    <a:pt x="757238" y="771525"/>
                  </a:lnTo>
                  <a:lnTo>
                    <a:pt x="814388" y="585787"/>
                  </a:lnTo>
                  <a:lnTo>
                    <a:pt x="1157288" y="585787"/>
                  </a:lnTo>
                  <a:lnTo>
                    <a:pt x="1157288" y="442912"/>
                  </a:lnTo>
                  <a:lnTo>
                    <a:pt x="1385888" y="428625"/>
                  </a:lnTo>
                  <a:lnTo>
                    <a:pt x="1300163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모서리가 둥근 직사각형 192"/>
            <p:cNvSpPr/>
            <p:nvPr/>
          </p:nvSpPr>
          <p:spPr>
            <a:xfrm>
              <a:off x="2807040" y="3839250"/>
              <a:ext cx="1445913" cy="421974"/>
            </a:xfrm>
            <a:prstGeom prst="round2SameRect">
              <a:avLst>
                <a:gd name="adj1" fmla="val 18464"/>
                <a:gd name="adj2" fmla="val 0"/>
              </a:avLst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Arc 198"/>
            <p:cNvSpPr/>
            <p:nvPr/>
          </p:nvSpPr>
          <p:spPr>
            <a:xfrm>
              <a:off x="3049816" y="2201367"/>
              <a:ext cx="484094" cy="394447"/>
            </a:xfrm>
            <a:prstGeom prst="arc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>
            <a:off x="4099263" y="5154149"/>
            <a:ext cx="365760" cy="322027"/>
            <a:chOff x="2392489" y="1448015"/>
            <a:chExt cx="571219" cy="502920"/>
          </a:xfrm>
        </p:grpSpPr>
        <p:sp>
          <p:nvSpPr>
            <p:cNvPr id="201" name="Rounded Rectangle 30"/>
            <p:cNvSpPr/>
            <p:nvPr/>
          </p:nvSpPr>
          <p:spPr>
            <a:xfrm>
              <a:off x="2392489" y="1448015"/>
              <a:ext cx="571219" cy="502920"/>
            </a:xfrm>
            <a:prstGeom prst="roundRect">
              <a:avLst>
                <a:gd name="adj" fmla="val 17901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Rounded Rectangle 31"/>
            <p:cNvSpPr/>
            <p:nvPr/>
          </p:nvSpPr>
          <p:spPr>
            <a:xfrm>
              <a:off x="2462339" y="1522522"/>
              <a:ext cx="431519" cy="74507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Rounded Rectangle 32"/>
            <p:cNvSpPr/>
            <p:nvPr/>
          </p:nvSpPr>
          <p:spPr>
            <a:xfrm>
              <a:off x="2462339" y="1663774"/>
              <a:ext cx="431519" cy="74507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4" name="Rounded Rectangle 33"/>
            <p:cNvSpPr/>
            <p:nvPr/>
          </p:nvSpPr>
          <p:spPr>
            <a:xfrm>
              <a:off x="2462338" y="1805026"/>
              <a:ext cx="431519" cy="74507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5" name="Oval 204"/>
            <p:cNvSpPr>
              <a:spLocks noChangeAspect="1"/>
            </p:cNvSpPr>
            <p:nvPr/>
          </p:nvSpPr>
          <p:spPr>
            <a:xfrm>
              <a:off x="2460166" y="1508259"/>
              <a:ext cx="108002" cy="108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Oval 205"/>
            <p:cNvSpPr>
              <a:spLocks noChangeAspect="1"/>
            </p:cNvSpPr>
            <p:nvPr/>
          </p:nvSpPr>
          <p:spPr>
            <a:xfrm>
              <a:off x="2634185" y="1648414"/>
              <a:ext cx="108002" cy="108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7" name="Oval 206"/>
            <p:cNvSpPr>
              <a:spLocks noChangeAspect="1"/>
            </p:cNvSpPr>
            <p:nvPr/>
          </p:nvSpPr>
          <p:spPr>
            <a:xfrm>
              <a:off x="2808204" y="1788569"/>
              <a:ext cx="108002" cy="108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08" name="Group 207"/>
          <p:cNvGrpSpPr>
            <a:grpSpLocks noChangeAspect="1"/>
          </p:cNvGrpSpPr>
          <p:nvPr/>
        </p:nvGrpSpPr>
        <p:grpSpPr>
          <a:xfrm>
            <a:off x="5314436" y="5048518"/>
            <a:ext cx="416344" cy="426720"/>
            <a:chOff x="3456923" y="1657126"/>
            <a:chExt cx="2387922" cy="2447431"/>
          </a:xfrm>
        </p:grpSpPr>
        <p:grpSp>
          <p:nvGrpSpPr>
            <p:cNvPr id="209" name="그룹 17"/>
            <p:cNvGrpSpPr/>
            <p:nvPr/>
          </p:nvGrpSpPr>
          <p:grpSpPr>
            <a:xfrm>
              <a:off x="3571350" y="1735610"/>
              <a:ext cx="2093494" cy="2368947"/>
              <a:chOff x="7773045" y="1424794"/>
              <a:chExt cx="2093494" cy="2368947"/>
            </a:xfrm>
          </p:grpSpPr>
          <p:sp>
            <p:nvSpPr>
              <p:cNvPr id="214" name="자유형 14"/>
              <p:cNvSpPr/>
              <p:nvPr/>
            </p:nvSpPr>
            <p:spPr>
              <a:xfrm>
                <a:off x="7773045" y="1424794"/>
                <a:ext cx="2093494" cy="2368946"/>
              </a:xfrm>
              <a:custGeom>
                <a:avLst/>
                <a:gdLst>
                  <a:gd name="connsiteX0" fmla="*/ 2093494 w 2093494"/>
                  <a:gd name="connsiteY0" fmla="*/ 0 h 2368946"/>
                  <a:gd name="connsiteX1" fmla="*/ 2093494 w 2093494"/>
                  <a:gd name="connsiteY1" fmla="*/ 1851715 h 2368946"/>
                  <a:gd name="connsiteX2" fmla="*/ 2093493 w 2093494"/>
                  <a:gd name="connsiteY2" fmla="*/ 1851715 h 2368946"/>
                  <a:gd name="connsiteX3" fmla="*/ 2093493 w 2093494"/>
                  <a:gd name="connsiteY3" fmla="*/ 2368946 h 2368946"/>
                  <a:gd name="connsiteX4" fmla="*/ 0 w 2093494"/>
                  <a:gd name="connsiteY4" fmla="*/ 2368946 h 2368946"/>
                  <a:gd name="connsiteX5" fmla="*/ 0 w 2093494"/>
                  <a:gd name="connsiteY5" fmla="*/ 1585621 h 2368946"/>
                  <a:gd name="connsiteX6" fmla="*/ 1 w 2093494"/>
                  <a:gd name="connsiteY6" fmla="*/ 1585621 h 2368946"/>
                  <a:gd name="connsiteX7" fmla="*/ 1 w 2093494"/>
                  <a:gd name="connsiteY7" fmla="*/ 1105279 h 2368946"/>
                  <a:gd name="connsiteX8" fmla="*/ 697832 w 2093494"/>
                  <a:gd name="connsiteY8" fmla="*/ 375828 h 2368946"/>
                  <a:gd name="connsiteX9" fmla="*/ 1395663 w 2093494"/>
                  <a:gd name="connsiteY9" fmla="*/ 702358 h 2368946"/>
                  <a:gd name="connsiteX10" fmla="*/ 1395663 w 2093494"/>
                  <a:gd name="connsiteY10" fmla="*/ 702133 h 236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3494" h="2368946">
                    <a:moveTo>
                      <a:pt x="2093494" y="0"/>
                    </a:moveTo>
                    <a:lnTo>
                      <a:pt x="2093494" y="1851715"/>
                    </a:lnTo>
                    <a:lnTo>
                      <a:pt x="2093493" y="1851715"/>
                    </a:lnTo>
                    <a:lnTo>
                      <a:pt x="2093493" y="2368946"/>
                    </a:lnTo>
                    <a:lnTo>
                      <a:pt x="0" y="2368946"/>
                    </a:lnTo>
                    <a:lnTo>
                      <a:pt x="0" y="1585621"/>
                    </a:lnTo>
                    <a:lnTo>
                      <a:pt x="1" y="1585621"/>
                    </a:lnTo>
                    <a:lnTo>
                      <a:pt x="1" y="1105279"/>
                    </a:lnTo>
                    <a:lnTo>
                      <a:pt x="697832" y="375828"/>
                    </a:lnTo>
                    <a:lnTo>
                      <a:pt x="1395663" y="702358"/>
                    </a:lnTo>
                    <a:lnTo>
                      <a:pt x="1395663" y="702133"/>
                    </a:ln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04815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5" name="자유형 15"/>
              <p:cNvSpPr/>
              <p:nvPr/>
            </p:nvSpPr>
            <p:spPr>
              <a:xfrm>
                <a:off x="7773046" y="1800624"/>
                <a:ext cx="697831" cy="1993117"/>
              </a:xfrm>
              <a:custGeom>
                <a:avLst/>
                <a:gdLst>
                  <a:gd name="connsiteX0" fmla="*/ 697831 w 697831"/>
                  <a:gd name="connsiteY0" fmla="*/ 0 h 1993117"/>
                  <a:gd name="connsiteX1" fmla="*/ 697831 w 697831"/>
                  <a:gd name="connsiteY1" fmla="*/ 1993117 h 1993117"/>
                  <a:gd name="connsiteX2" fmla="*/ 0 w 697831"/>
                  <a:gd name="connsiteY2" fmla="*/ 1993117 h 1993117"/>
                  <a:gd name="connsiteX3" fmla="*/ 0 w 697831"/>
                  <a:gd name="connsiteY3" fmla="*/ 1209792 h 1993117"/>
                  <a:gd name="connsiteX4" fmla="*/ 1 w 697831"/>
                  <a:gd name="connsiteY4" fmla="*/ 1209792 h 1993117"/>
                  <a:gd name="connsiteX5" fmla="*/ 1 w 697831"/>
                  <a:gd name="connsiteY5" fmla="*/ 729450 h 1993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7831" h="1993117">
                    <a:moveTo>
                      <a:pt x="697831" y="0"/>
                    </a:moveTo>
                    <a:lnTo>
                      <a:pt x="697831" y="1993117"/>
                    </a:lnTo>
                    <a:lnTo>
                      <a:pt x="0" y="1993117"/>
                    </a:lnTo>
                    <a:lnTo>
                      <a:pt x="0" y="1209792"/>
                    </a:lnTo>
                    <a:lnTo>
                      <a:pt x="1" y="1209792"/>
                    </a:lnTo>
                    <a:lnTo>
                      <a:pt x="1" y="729450"/>
                    </a:ln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04815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6" name="자유형 16"/>
              <p:cNvSpPr/>
              <p:nvPr/>
            </p:nvSpPr>
            <p:spPr>
              <a:xfrm>
                <a:off x="8470877" y="1800622"/>
                <a:ext cx="697831" cy="1993118"/>
              </a:xfrm>
              <a:custGeom>
                <a:avLst/>
                <a:gdLst>
                  <a:gd name="connsiteX0" fmla="*/ 1 w 697831"/>
                  <a:gd name="connsiteY0" fmla="*/ 0 h 1993118"/>
                  <a:gd name="connsiteX1" fmla="*/ 697831 w 697831"/>
                  <a:gd name="connsiteY1" fmla="*/ 326530 h 1993118"/>
                  <a:gd name="connsiteX2" fmla="*/ 697831 w 697831"/>
                  <a:gd name="connsiteY2" fmla="*/ 1993118 h 1993118"/>
                  <a:gd name="connsiteX3" fmla="*/ 0 w 697831"/>
                  <a:gd name="connsiteY3" fmla="*/ 1993118 h 1993118"/>
                  <a:gd name="connsiteX4" fmla="*/ 0 w 697831"/>
                  <a:gd name="connsiteY4" fmla="*/ 1 h 19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7831" h="1993118">
                    <a:moveTo>
                      <a:pt x="1" y="0"/>
                    </a:moveTo>
                    <a:lnTo>
                      <a:pt x="697831" y="326530"/>
                    </a:lnTo>
                    <a:lnTo>
                      <a:pt x="697831" y="1993118"/>
                    </a:lnTo>
                    <a:lnTo>
                      <a:pt x="0" y="19931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04815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10" name="타원 20"/>
            <p:cNvSpPr/>
            <p:nvPr/>
          </p:nvSpPr>
          <p:spPr>
            <a:xfrm>
              <a:off x="3456923" y="2669480"/>
              <a:ext cx="360000" cy="360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1" name="타원 36"/>
            <p:cNvSpPr/>
            <p:nvPr/>
          </p:nvSpPr>
          <p:spPr>
            <a:xfrm>
              <a:off x="4076853" y="1940459"/>
              <a:ext cx="360000" cy="360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2" name="타원 37"/>
            <p:cNvSpPr/>
            <p:nvPr/>
          </p:nvSpPr>
          <p:spPr>
            <a:xfrm>
              <a:off x="4799342" y="2225101"/>
              <a:ext cx="360000" cy="360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3" name="타원 38"/>
            <p:cNvSpPr/>
            <p:nvPr/>
          </p:nvSpPr>
          <p:spPr>
            <a:xfrm>
              <a:off x="5484845" y="1657126"/>
              <a:ext cx="360000" cy="360000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17" name="Group 216"/>
          <p:cNvGrpSpPr>
            <a:grpSpLocks noChangeAspect="1"/>
          </p:cNvGrpSpPr>
          <p:nvPr/>
        </p:nvGrpSpPr>
        <p:grpSpPr>
          <a:xfrm>
            <a:off x="2670706" y="5054508"/>
            <a:ext cx="711267" cy="426720"/>
            <a:chOff x="4237735" y="3018458"/>
            <a:chExt cx="4572426" cy="2743200"/>
          </a:xfrm>
        </p:grpSpPr>
        <p:sp>
          <p:nvSpPr>
            <p:cNvPr id="218" name="Freeform 193"/>
            <p:cNvSpPr/>
            <p:nvPr/>
          </p:nvSpPr>
          <p:spPr>
            <a:xfrm>
              <a:off x="4237735" y="3087381"/>
              <a:ext cx="1812621" cy="1828798"/>
            </a:xfrm>
            <a:custGeom>
              <a:avLst/>
              <a:gdLst>
                <a:gd name="connsiteX0" fmla="*/ 436698 w 879787"/>
                <a:gd name="connsiteY0" fmla="*/ 301682 h 887638"/>
                <a:gd name="connsiteX1" fmla="*/ 291913 w 879787"/>
                <a:gd name="connsiteY1" fmla="*/ 446467 h 887638"/>
                <a:gd name="connsiteX2" fmla="*/ 436698 w 879787"/>
                <a:gd name="connsiteY2" fmla="*/ 591252 h 887638"/>
                <a:gd name="connsiteX3" fmla="*/ 581483 w 879787"/>
                <a:gd name="connsiteY3" fmla="*/ 446467 h 887638"/>
                <a:gd name="connsiteX4" fmla="*/ 436698 w 879787"/>
                <a:gd name="connsiteY4" fmla="*/ 301682 h 887638"/>
                <a:gd name="connsiteX5" fmla="*/ 358778 w 879787"/>
                <a:gd name="connsiteY5" fmla="*/ 0 h 887638"/>
                <a:gd name="connsiteX6" fmla="*/ 509432 w 879787"/>
                <a:gd name="connsiteY6" fmla="*/ 0 h 887638"/>
                <a:gd name="connsiteX7" fmla="*/ 509432 w 879787"/>
                <a:gd name="connsiteY7" fmla="*/ 132302 h 887638"/>
                <a:gd name="connsiteX8" fmla="*/ 562461 w 879787"/>
                <a:gd name="connsiteY8" fmla="*/ 148764 h 887638"/>
                <a:gd name="connsiteX9" fmla="*/ 665160 w 879787"/>
                <a:gd name="connsiteY9" fmla="*/ 218005 h 887638"/>
                <a:gd name="connsiteX10" fmla="*/ 677023 w 879787"/>
                <a:gd name="connsiteY10" fmla="*/ 232383 h 887638"/>
                <a:gd name="connsiteX11" fmla="*/ 801959 w 879787"/>
                <a:gd name="connsiteY11" fmla="*/ 157890 h 887638"/>
                <a:gd name="connsiteX12" fmla="*/ 879787 w 879787"/>
                <a:gd name="connsiteY12" fmla="*/ 288420 h 887638"/>
                <a:gd name="connsiteX13" fmla="*/ 748651 w 879787"/>
                <a:gd name="connsiteY13" fmla="*/ 366609 h 887638"/>
                <a:gd name="connsiteX14" fmla="*/ 753228 w 879787"/>
                <a:gd name="connsiteY14" fmla="*/ 381352 h 887638"/>
                <a:gd name="connsiteX15" fmla="*/ 759792 w 879787"/>
                <a:gd name="connsiteY15" fmla="*/ 446467 h 887638"/>
                <a:gd name="connsiteX16" fmla="*/ 745266 w 879787"/>
                <a:gd name="connsiteY16" fmla="*/ 542546 h 887638"/>
                <a:gd name="connsiteX17" fmla="*/ 741762 w 879787"/>
                <a:gd name="connsiteY17" fmla="*/ 549836 h 887638"/>
                <a:gd name="connsiteX18" fmla="*/ 868211 w 879787"/>
                <a:gd name="connsiteY18" fmla="*/ 625231 h 887638"/>
                <a:gd name="connsiteX19" fmla="*/ 790383 w 879787"/>
                <a:gd name="connsiteY19" fmla="*/ 755760 h 887638"/>
                <a:gd name="connsiteX20" fmla="*/ 658934 w 879787"/>
                <a:gd name="connsiteY20" fmla="*/ 677384 h 887638"/>
                <a:gd name="connsiteX21" fmla="*/ 642216 w 879787"/>
                <a:gd name="connsiteY21" fmla="*/ 695783 h 887638"/>
                <a:gd name="connsiteX22" fmla="*/ 562461 w 879787"/>
                <a:gd name="connsiteY22" fmla="*/ 744171 h 887638"/>
                <a:gd name="connsiteX23" fmla="*/ 509432 w 879787"/>
                <a:gd name="connsiteY23" fmla="*/ 760632 h 887638"/>
                <a:gd name="connsiteX24" fmla="*/ 509432 w 879787"/>
                <a:gd name="connsiteY24" fmla="*/ 887638 h 887638"/>
                <a:gd name="connsiteX25" fmla="*/ 358778 w 879787"/>
                <a:gd name="connsiteY25" fmla="*/ 887638 h 887638"/>
                <a:gd name="connsiteX26" fmla="*/ 358778 w 879787"/>
                <a:gd name="connsiteY26" fmla="*/ 759022 h 887638"/>
                <a:gd name="connsiteX27" fmla="*/ 310935 w 879787"/>
                <a:gd name="connsiteY27" fmla="*/ 744171 h 887638"/>
                <a:gd name="connsiteX28" fmla="*/ 231180 w 879787"/>
                <a:gd name="connsiteY28" fmla="*/ 695783 h 887638"/>
                <a:gd name="connsiteX29" fmla="*/ 222212 w 879787"/>
                <a:gd name="connsiteY29" fmla="*/ 685913 h 887638"/>
                <a:gd name="connsiteX30" fmla="*/ 79397 w 879787"/>
                <a:gd name="connsiteY30" fmla="*/ 771065 h 887638"/>
                <a:gd name="connsiteX31" fmla="*/ 1569 w 879787"/>
                <a:gd name="connsiteY31" fmla="*/ 640536 h 887638"/>
                <a:gd name="connsiteX32" fmla="*/ 136547 w 879787"/>
                <a:gd name="connsiteY32" fmla="*/ 560056 h 887638"/>
                <a:gd name="connsiteX33" fmla="*/ 128130 w 879787"/>
                <a:gd name="connsiteY33" fmla="*/ 542546 h 887638"/>
                <a:gd name="connsiteX34" fmla="*/ 113604 w 879787"/>
                <a:gd name="connsiteY34" fmla="*/ 446467 h 887638"/>
                <a:gd name="connsiteX35" fmla="*/ 117327 w 879787"/>
                <a:gd name="connsiteY35" fmla="*/ 397263 h 887638"/>
                <a:gd name="connsiteX36" fmla="*/ 125206 w 879787"/>
                <a:gd name="connsiteY36" fmla="*/ 363076 h 887638"/>
                <a:gd name="connsiteX37" fmla="*/ 0 w 879787"/>
                <a:gd name="connsiteY37" fmla="*/ 288423 h 887638"/>
                <a:gd name="connsiteX38" fmla="*/ 77828 w 879787"/>
                <a:gd name="connsiteY38" fmla="*/ 157893 h 887638"/>
                <a:gd name="connsiteX39" fmla="*/ 200430 w 879787"/>
                <a:gd name="connsiteY39" fmla="*/ 230994 h 887638"/>
                <a:gd name="connsiteX40" fmla="*/ 231180 w 879787"/>
                <a:gd name="connsiteY40" fmla="*/ 197152 h 887638"/>
                <a:gd name="connsiteX41" fmla="*/ 310935 w 879787"/>
                <a:gd name="connsiteY41" fmla="*/ 148764 h 887638"/>
                <a:gd name="connsiteX42" fmla="*/ 358778 w 879787"/>
                <a:gd name="connsiteY42" fmla="*/ 133912 h 88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79787" h="887638">
                  <a:moveTo>
                    <a:pt x="436698" y="301682"/>
                  </a:moveTo>
                  <a:cubicBezTo>
                    <a:pt x="356735" y="301682"/>
                    <a:pt x="291913" y="366504"/>
                    <a:pt x="291913" y="446467"/>
                  </a:cubicBezTo>
                  <a:cubicBezTo>
                    <a:pt x="291913" y="526430"/>
                    <a:pt x="356735" y="591252"/>
                    <a:pt x="436698" y="591252"/>
                  </a:cubicBezTo>
                  <a:cubicBezTo>
                    <a:pt x="516661" y="591252"/>
                    <a:pt x="581483" y="526430"/>
                    <a:pt x="581483" y="446467"/>
                  </a:cubicBezTo>
                  <a:cubicBezTo>
                    <a:pt x="581483" y="366504"/>
                    <a:pt x="516661" y="301682"/>
                    <a:pt x="436698" y="301682"/>
                  </a:cubicBezTo>
                  <a:close/>
                  <a:moveTo>
                    <a:pt x="358778" y="0"/>
                  </a:moveTo>
                  <a:lnTo>
                    <a:pt x="509432" y="0"/>
                  </a:lnTo>
                  <a:lnTo>
                    <a:pt x="509432" y="132302"/>
                  </a:lnTo>
                  <a:lnTo>
                    <a:pt x="562461" y="148764"/>
                  </a:lnTo>
                  <a:cubicBezTo>
                    <a:pt x="601115" y="165113"/>
                    <a:pt x="635926" y="188771"/>
                    <a:pt x="665160" y="218005"/>
                  </a:cubicBezTo>
                  <a:lnTo>
                    <a:pt x="677023" y="232383"/>
                  </a:lnTo>
                  <a:lnTo>
                    <a:pt x="801959" y="157890"/>
                  </a:lnTo>
                  <a:lnTo>
                    <a:pt x="879787" y="288420"/>
                  </a:lnTo>
                  <a:lnTo>
                    <a:pt x="748651" y="366609"/>
                  </a:lnTo>
                  <a:lnTo>
                    <a:pt x="753228" y="381352"/>
                  </a:lnTo>
                  <a:cubicBezTo>
                    <a:pt x="757532" y="402385"/>
                    <a:pt x="759792" y="424162"/>
                    <a:pt x="759792" y="446467"/>
                  </a:cubicBezTo>
                  <a:cubicBezTo>
                    <a:pt x="759792" y="479925"/>
                    <a:pt x="754707" y="512195"/>
                    <a:pt x="745266" y="542546"/>
                  </a:cubicBezTo>
                  <a:lnTo>
                    <a:pt x="741762" y="549836"/>
                  </a:lnTo>
                  <a:lnTo>
                    <a:pt x="868211" y="625231"/>
                  </a:lnTo>
                  <a:lnTo>
                    <a:pt x="790383" y="755760"/>
                  </a:lnTo>
                  <a:lnTo>
                    <a:pt x="658934" y="677384"/>
                  </a:lnTo>
                  <a:lnTo>
                    <a:pt x="642216" y="695783"/>
                  </a:lnTo>
                  <a:cubicBezTo>
                    <a:pt x="618281" y="715536"/>
                    <a:pt x="591452" y="731909"/>
                    <a:pt x="562461" y="744171"/>
                  </a:cubicBezTo>
                  <a:lnTo>
                    <a:pt x="509432" y="760632"/>
                  </a:lnTo>
                  <a:lnTo>
                    <a:pt x="509432" y="887638"/>
                  </a:lnTo>
                  <a:lnTo>
                    <a:pt x="358778" y="887638"/>
                  </a:lnTo>
                  <a:lnTo>
                    <a:pt x="358778" y="759022"/>
                  </a:lnTo>
                  <a:lnTo>
                    <a:pt x="310935" y="744171"/>
                  </a:lnTo>
                  <a:cubicBezTo>
                    <a:pt x="281944" y="731909"/>
                    <a:pt x="255116" y="715536"/>
                    <a:pt x="231180" y="695783"/>
                  </a:cubicBezTo>
                  <a:lnTo>
                    <a:pt x="222212" y="685913"/>
                  </a:lnTo>
                  <a:lnTo>
                    <a:pt x="79397" y="771065"/>
                  </a:lnTo>
                  <a:lnTo>
                    <a:pt x="1569" y="640536"/>
                  </a:lnTo>
                  <a:lnTo>
                    <a:pt x="136547" y="560056"/>
                  </a:lnTo>
                  <a:lnTo>
                    <a:pt x="128130" y="542546"/>
                  </a:lnTo>
                  <a:cubicBezTo>
                    <a:pt x="118689" y="512195"/>
                    <a:pt x="113604" y="479925"/>
                    <a:pt x="113604" y="446467"/>
                  </a:cubicBezTo>
                  <a:cubicBezTo>
                    <a:pt x="113604" y="429738"/>
                    <a:pt x="114875" y="413307"/>
                    <a:pt x="117327" y="397263"/>
                  </a:cubicBezTo>
                  <a:lnTo>
                    <a:pt x="125206" y="363076"/>
                  </a:lnTo>
                  <a:lnTo>
                    <a:pt x="0" y="288423"/>
                  </a:lnTo>
                  <a:lnTo>
                    <a:pt x="77828" y="157893"/>
                  </a:lnTo>
                  <a:lnTo>
                    <a:pt x="200430" y="230994"/>
                  </a:lnTo>
                  <a:lnTo>
                    <a:pt x="231180" y="197152"/>
                  </a:lnTo>
                  <a:cubicBezTo>
                    <a:pt x="255115" y="177399"/>
                    <a:pt x="281944" y="161026"/>
                    <a:pt x="310935" y="148764"/>
                  </a:cubicBezTo>
                  <a:lnTo>
                    <a:pt x="358778" y="133912"/>
                  </a:ln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95"/>
            <p:cNvSpPr/>
            <p:nvPr/>
          </p:nvSpPr>
          <p:spPr>
            <a:xfrm>
              <a:off x="6279926" y="3018458"/>
              <a:ext cx="2530235" cy="2743200"/>
            </a:xfrm>
            <a:custGeom>
              <a:avLst/>
              <a:gdLst>
                <a:gd name="connsiteX0" fmla="*/ 1116824 w 2675722"/>
                <a:gd name="connsiteY0" fmla="*/ 0 h 2900920"/>
                <a:gd name="connsiteX1" fmla="*/ 2210958 w 2675722"/>
                <a:gd name="connsiteY1" fmla="*/ 987200 h 2900920"/>
                <a:gd name="connsiteX2" fmla="*/ 2227228 w 2675722"/>
                <a:gd name="connsiteY2" fmla="*/ 1165867 h 2900920"/>
                <a:gd name="connsiteX3" fmla="*/ 2675722 w 2675722"/>
                <a:gd name="connsiteY3" fmla="*/ 1957588 h 2900920"/>
                <a:gd name="connsiteX4" fmla="*/ 2233646 w 2675722"/>
                <a:gd name="connsiteY4" fmla="*/ 1918952 h 2900920"/>
                <a:gd name="connsiteX5" fmla="*/ 2078885 w 2675722"/>
                <a:gd name="connsiteY5" fmla="*/ 2181472 h 2900920"/>
                <a:gd name="connsiteX6" fmla="*/ 2078885 w 2675722"/>
                <a:gd name="connsiteY6" fmla="*/ 2900920 h 2900920"/>
                <a:gd name="connsiteX7" fmla="*/ 59585 w 2675722"/>
                <a:gd name="connsiteY7" fmla="*/ 2900920 h 2900920"/>
                <a:gd name="connsiteX8" fmla="*/ 59585 w 2675722"/>
                <a:gd name="connsiteY8" fmla="*/ 1570444 h 2900920"/>
                <a:gd name="connsiteX9" fmla="*/ 60922 w 2675722"/>
                <a:gd name="connsiteY9" fmla="*/ 1543970 h 2900920"/>
                <a:gd name="connsiteX10" fmla="*/ 42368 w 2675722"/>
                <a:gd name="connsiteY10" fmla="*/ 1484586 h 2900920"/>
                <a:gd name="connsiteX11" fmla="*/ 0 w 2675722"/>
                <a:gd name="connsiteY11" fmla="*/ 1236371 h 2900920"/>
                <a:gd name="connsiteX12" fmla="*/ 1116824 w 2675722"/>
                <a:gd name="connsiteY12" fmla="*/ 0 h 29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5722" h="2900920">
                  <a:moveTo>
                    <a:pt x="1116824" y="0"/>
                  </a:moveTo>
                  <a:cubicBezTo>
                    <a:pt x="1656529" y="0"/>
                    <a:pt x="2106818" y="423805"/>
                    <a:pt x="2210958" y="987200"/>
                  </a:cubicBezTo>
                  <a:lnTo>
                    <a:pt x="2227228" y="1165867"/>
                  </a:lnTo>
                  <a:lnTo>
                    <a:pt x="2675722" y="1957588"/>
                  </a:lnTo>
                  <a:lnTo>
                    <a:pt x="2233646" y="1918952"/>
                  </a:lnTo>
                  <a:lnTo>
                    <a:pt x="2078885" y="2181472"/>
                  </a:lnTo>
                  <a:lnTo>
                    <a:pt x="2078885" y="2900920"/>
                  </a:lnTo>
                  <a:lnTo>
                    <a:pt x="59585" y="2900920"/>
                  </a:lnTo>
                  <a:lnTo>
                    <a:pt x="59585" y="1570444"/>
                  </a:lnTo>
                  <a:lnTo>
                    <a:pt x="60922" y="1543970"/>
                  </a:lnTo>
                  <a:lnTo>
                    <a:pt x="42368" y="1484586"/>
                  </a:lnTo>
                  <a:cubicBezTo>
                    <a:pt x="16287" y="1393816"/>
                    <a:pt x="0" y="1310425"/>
                    <a:pt x="0" y="1236371"/>
                  </a:cubicBezTo>
                  <a:cubicBezTo>
                    <a:pt x="0" y="553542"/>
                    <a:pt x="500019" y="0"/>
                    <a:pt x="1116824" y="0"/>
                  </a:cubicBez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0" name="Freeform 390"/>
            <p:cNvSpPr/>
            <p:nvPr/>
          </p:nvSpPr>
          <p:spPr>
            <a:xfrm rot="16200000">
              <a:off x="6725871" y="2800249"/>
              <a:ext cx="1176225" cy="2412903"/>
            </a:xfrm>
            <a:custGeom>
              <a:avLst/>
              <a:gdLst>
                <a:gd name="connsiteX0" fmla="*/ 155534 w 190300"/>
                <a:gd name="connsiteY0" fmla="*/ 319316 h 390381"/>
                <a:gd name="connsiteX1" fmla="*/ 120767 w 190300"/>
                <a:gd name="connsiteY1" fmla="*/ 283016 h 390381"/>
                <a:gd name="connsiteX2" fmla="*/ 86000 w 190300"/>
                <a:gd name="connsiteY2" fmla="*/ 319316 h 390381"/>
                <a:gd name="connsiteX3" fmla="*/ 120767 w 190300"/>
                <a:gd name="connsiteY3" fmla="*/ 355616 h 390381"/>
                <a:gd name="connsiteX4" fmla="*/ 155534 w 190300"/>
                <a:gd name="connsiteY4" fmla="*/ 319316 h 390381"/>
                <a:gd name="connsiteX5" fmla="*/ 190300 w 190300"/>
                <a:gd name="connsiteY5" fmla="*/ 319315 h 390381"/>
                <a:gd name="connsiteX6" fmla="*/ 120767 w 190300"/>
                <a:gd name="connsiteY6" fmla="*/ 390381 h 390381"/>
                <a:gd name="connsiteX7" fmla="*/ 51234 w 190300"/>
                <a:gd name="connsiteY7" fmla="*/ 319315 h 390381"/>
                <a:gd name="connsiteX8" fmla="*/ 71600 w 190300"/>
                <a:gd name="connsiteY8" fmla="*/ 269064 h 390381"/>
                <a:gd name="connsiteX9" fmla="*/ 105690 w 190300"/>
                <a:gd name="connsiteY9" fmla="*/ 254632 h 390381"/>
                <a:gd name="connsiteX10" fmla="*/ 94389 w 190300"/>
                <a:gd name="connsiteY10" fmla="*/ 254632 h 390381"/>
                <a:gd name="connsiteX11" fmla="*/ 94390 w 190300"/>
                <a:gd name="connsiteY11" fmla="*/ 98845 h 390381"/>
                <a:gd name="connsiteX12" fmla="*/ 19721 w 190300"/>
                <a:gd name="connsiteY12" fmla="*/ 35796 h 390381"/>
                <a:gd name="connsiteX13" fmla="*/ 0 w 190300"/>
                <a:gd name="connsiteY13" fmla="*/ 42693 h 390381"/>
                <a:gd name="connsiteX14" fmla="*/ 1002 w 190300"/>
                <a:gd name="connsiteY14" fmla="*/ 38508 h 390381"/>
                <a:gd name="connsiteX15" fmla="*/ 69802 w 190300"/>
                <a:gd name="connsiteY15" fmla="*/ 0 h 390381"/>
                <a:gd name="connsiteX16" fmla="*/ 144470 w 190300"/>
                <a:gd name="connsiteY16" fmla="*/ 63049 h 390381"/>
                <a:gd name="connsiteX17" fmla="*/ 144469 w 190300"/>
                <a:gd name="connsiteY17" fmla="*/ 254632 h 390381"/>
                <a:gd name="connsiteX18" fmla="*/ 135845 w 190300"/>
                <a:gd name="connsiteY18" fmla="*/ 254632 h 390381"/>
                <a:gd name="connsiteX19" fmla="*/ 169934 w 190300"/>
                <a:gd name="connsiteY19" fmla="*/ 269064 h 390381"/>
                <a:gd name="connsiteX20" fmla="*/ 190300 w 190300"/>
                <a:gd name="connsiteY20" fmla="*/ 319315 h 39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0300" h="390381">
                  <a:moveTo>
                    <a:pt x="155534" y="319316"/>
                  </a:moveTo>
                  <a:cubicBezTo>
                    <a:pt x="155534" y="299268"/>
                    <a:pt x="139968" y="283016"/>
                    <a:pt x="120767" y="283016"/>
                  </a:cubicBezTo>
                  <a:cubicBezTo>
                    <a:pt x="101566" y="283016"/>
                    <a:pt x="86000" y="299268"/>
                    <a:pt x="86000" y="319316"/>
                  </a:cubicBezTo>
                  <a:cubicBezTo>
                    <a:pt x="86000" y="339364"/>
                    <a:pt x="101566" y="355616"/>
                    <a:pt x="120767" y="355616"/>
                  </a:cubicBezTo>
                  <a:cubicBezTo>
                    <a:pt x="139968" y="355616"/>
                    <a:pt x="155534" y="339364"/>
                    <a:pt x="155534" y="319316"/>
                  </a:cubicBezTo>
                  <a:close/>
                  <a:moveTo>
                    <a:pt x="190300" y="319315"/>
                  </a:moveTo>
                  <a:cubicBezTo>
                    <a:pt x="190300" y="358564"/>
                    <a:pt x="159169" y="390381"/>
                    <a:pt x="120767" y="390381"/>
                  </a:cubicBezTo>
                  <a:cubicBezTo>
                    <a:pt x="82365" y="390381"/>
                    <a:pt x="51234" y="358564"/>
                    <a:pt x="51234" y="319315"/>
                  </a:cubicBezTo>
                  <a:cubicBezTo>
                    <a:pt x="51234" y="299691"/>
                    <a:pt x="59017" y="281924"/>
                    <a:pt x="71600" y="269064"/>
                  </a:cubicBezTo>
                  <a:lnTo>
                    <a:pt x="105690" y="254632"/>
                  </a:lnTo>
                  <a:lnTo>
                    <a:pt x="94389" y="254632"/>
                  </a:lnTo>
                  <a:lnTo>
                    <a:pt x="94390" y="98845"/>
                  </a:lnTo>
                  <a:cubicBezTo>
                    <a:pt x="94390" y="64024"/>
                    <a:pt x="60959" y="35796"/>
                    <a:pt x="19721" y="35796"/>
                  </a:cubicBezTo>
                  <a:lnTo>
                    <a:pt x="0" y="42693"/>
                  </a:lnTo>
                  <a:lnTo>
                    <a:pt x="1002" y="38508"/>
                  </a:lnTo>
                  <a:cubicBezTo>
                    <a:pt x="12337" y="15878"/>
                    <a:pt x="38873" y="0"/>
                    <a:pt x="69802" y="0"/>
                  </a:cubicBezTo>
                  <a:cubicBezTo>
                    <a:pt x="111040" y="0"/>
                    <a:pt x="144470" y="28228"/>
                    <a:pt x="144470" y="63049"/>
                  </a:cubicBezTo>
                  <a:lnTo>
                    <a:pt x="144469" y="254632"/>
                  </a:lnTo>
                  <a:lnTo>
                    <a:pt x="135845" y="254632"/>
                  </a:lnTo>
                  <a:lnTo>
                    <a:pt x="169934" y="269064"/>
                  </a:lnTo>
                  <a:cubicBezTo>
                    <a:pt x="182517" y="281924"/>
                    <a:pt x="190300" y="299691"/>
                    <a:pt x="190300" y="319315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21" name="Group 220"/>
          <p:cNvGrpSpPr>
            <a:grpSpLocks noChangeAspect="1"/>
          </p:cNvGrpSpPr>
          <p:nvPr/>
        </p:nvGrpSpPr>
        <p:grpSpPr>
          <a:xfrm>
            <a:off x="6464592" y="5116750"/>
            <a:ext cx="426720" cy="246941"/>
            <a:chOff x="5347824" y="3941286"/>
            <a:chExt cx="3208070" cy="1856500"/>
          </a:xfrm>
        </p:grpSpPr>
        <p:sp>
          <p:nvSpPr>
            <p:cNvPr id="222" name="Freeform 301"/>
            <p:cNvSpPr/>
            <p:nvPr/>
          </p:nvSpPr>
          <p:spPr>
            <a:xfrm flipH="1">
              <a:off x="7015712" y="4836972"/>
              <a:ext cx="1540182" cy="960814"/>
            </a:xfrm>
            <a:custGeom>
              <a:avLst/>
              <a:gdLst>
                <a:gd name="connsiteX0" fmla="*/ 526800 w 1053600"/>
                <a:gd name="connsiteY0" fmla="*/ 0 h 657270"/>
                <a:gd name="connsiteX1" fmla="*/ 498530 w 1053600"/>
                <a:gd name="connsiteY1" fmla="*/ 9008 h 657270"/>
                <a:gd name="connsiteX2" fmla="*/ 464665 w 1053600"/>
                <a:gd name="connsiteY2" fmla="*/ 22041 h 657270"/>
                <a:gd name="connsiteX3" fmla="*/ 131139 w 1053600"/>
                <a:gd name="connsiteY3" fmla="*/ 271383 h 657270"/>
                <a:gd name="connsiteX4" fmla="*/ 4940 w 1053600"/>
                <a:gd name="connsiteY4" fmla="*/ 390118 h 657270"/>
                <a:gd name="connsiteX5" fmla="*/ 23858 w 1053600"/>
                <a:gd name="connsiteY5" fmla="*/ 641449 h 657270"/>
                <a:gd name="connsiteX6" fmla="*/ 25560 w 1053600"/>
                <a:gd name="connsiteY6" fmla="*/ 657270 h 657270"/>
                <a:gd name="connsiteX7" fmla="*/ 526800 w 1053600"/>
                <a:gd name="connsiteY7" fmla="*/ 657270 h 657270"/>
                <a:gd name="connsiteX8" fmla="*/ 1028040 w 1053600"/>
                <a:gd name="connsiteY8" fmla="*/ 657270 h 657270"/>
                <a:gd name="connsiteX9" fmla="*/ 1029742 w 1053600"/>
                <a:gd name="connsiteY9" fmla="*/ 641449 h 657270"/>
                <a:gd name="connsiteX10" fmla="*/ 1048660 w 1053600"/>
                <a:gd name="connsiteY10" fmla="*/ 390118 h 657270"/>
                <a:gd name="connsiteX11" fmla="*/ 922461 w 1053600"/>
                <a:gd name="connsiteY11" fmla="*/ 271383 h 657270"/>
                <a:gd name="connsiteX12" fmla="*/ 588935 w 1053600"/>
                <a:gd name="connsiteY12" fmla="*/ 22041 h 657270"/>
                <a:gd name="connsiteX13" fmla="*/ 555070 w 1053600"/>
                <a:gd name="connsiteY13" fmla="*/ 9008 h 65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3600" h="657270">
                  <a:moveTo>
                    <a:pt x="526800" y="0"/>
                  </a:moveTo>
                  <a:lnTo>
                    <a:pt x="498530" y="9008"/>
                  </a:lnTo>
                  <a:cubicBezTo>
                    <a:pt x="487822" y="12842"/>
                    <a:pt x="476590" y="17217"/>
                    <a:pt x="464665" y="22041"/>
                  </a:cubicBezTo>
                  <a:cubicBezTo>
                    <a:pt x="369264" y="60630"/>
                    <a:pt x="207760" y="210037"/>
                    <a:pt x="131139" y="271383"/>
                  </a:cubicBezTo>
                  <a:cubicBezTo>
                    <a:pt x="54519" y="332729"/>
                    <a:pt x="22218" y="322835"/>
                    <a:pt x="4940" y="390118"/>
                  </a:cubicBezTo>
                  <a:cubicBezTo>
                    <a:pt x="-10177" y="448990"/>
                    <a:pt x="13239" y="558619"/>
                    <a:pt x="23858" y="641449"/>
                  </a:cubicBezTo>
                  <a:lnTo>
                    <a:pt x="25560" y="657270"/>
                  </a:lnTo>
                  <a:lnTo>
                    <a:pt x="526800" y="657270"/>
                  </a:lnTo>
                  <a:lnTo>
                    <a:pt x="1028040" y="657270"/>
                  </a:lnTo>
                  <a:lnTo>
                    <a:pt x="1029742" y="641449"/>
                  </a:lnTo>
                  <a:cubicBezTo>
                    <a:pt x="1040361" y="558619"/>
                    <a:pt x="1063777" y="448990"/>
                    <a:pt x="1048660" y="390118"/>
                  </a:cubicBezTo>
                  <a:cubicBezTo>
                    <a:pt x="1031382" y="322835"/>
                    <a:pt x="999081" y="332729"/>
                    <a:pt x="922461" y="271383"/>
                  </a:cubicBezTo>
                  <a:cubicBezTo>
                    <a:pt x="845840" y="210037"/>
                    <a:pt x="684336" y="60630"/>
                    <a:pt x="588935" y="22041"/>
                  </a:cubicBezTo>
                  <a:cubicBezTo>
                    <a:pt x="577010" y="17217"/>
                    <a:pt x="565778" y="12842"/>
                    <a:pt x="555070" y="9008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3" name="Freeform 303"/>
            <p:cNvSpPr/>
            <p:nvPr/>
          </p:nvSpPr>
          <p:spPr>
            <a:xfrm>
              <a:off x="5347824" y="4836972"/>
              <a:ext cx="1540182" cy="960814"/>
            </a:xfrm>
            <a:custGeom>
              <a:avLst/>
              <a:gdLst>
                <a:gd name="connsiteX0" fmla="*/ 526800 w 1053600"/>
                <a:gd name="connsiteY0" fmla="*/ 0 h 657270"/>
                <a:gd name="connsiteX1" fmla="*/ 555070 w 1053600"/>
                <a:gd name="connsiteY1" fmla="*/ 9008 h 657270"/>
                <a:gd name="connsiteX2" fmla="*/ 588935 w 1053600"/>
                <a:gd name="connsiteY2" fmla="*/ 22041 h 657270"/>
                <a:gd name="connsiteX3" fmla="*/ 922461 w 1053600"/>
                <a:gd name="connsiteY3" fmla="*/ 271383 h 657270"/>
                <a:gd name="connsiteX4" fmla="*/ 1048660 w 1053600"/>
                <a:gd name="connsiteY4" fmla="*/ 390118 h 657270"/>
                <a:gd name="connsiteX5" fmla="*/ 1029742 w 1053600"/>
                <a:gd name="connsiteY5" fmla="*/ 641449 h 657270"/>
                <a:gd name="connsiteX6" fmla="*/ 1028040 w 1053600"/>
                <a:gd name="connsiteY6" fmla="*/ 657270 h 657270"/>
                <a:gd name="connsiteX7" fmla="*/ 526800 w 1053600"/>
                <a:gd name="connsiteY7" fmla="*/ 657270 h 657270"/>
                <a:gd name="connsiteX8" fmla="*/ 25560 w 1053600"/>
                <a:gd name="connsiteY8" fmla="*/ 657270 h 657270"/>
                <a:gd name="connsiteX9" fmla="*/ 23858 w 1053600"/>
                <a:gd name="connsiteY9" fmla="*/ 641449 h 657270"/>
                <a:gd name="connsiteX10" fmla="*/ 4940 w 1053600"/>
                <a:gd name="connsiteY10" fmla="*/ 390118 h 657270"/>
                <a:gd name="connsiteX11" fmla="*/ 131139 w 1053600"/>
                <a:gd name="connsiteY11" fmla="*/ 271383 h 657270"/>
                <a:gd name="connsiteX12" fmla="*/ 464665 w 1053600"/>
                <a:gd name="connsiteY12" fmla="*/ 22041 h 657270"/>
                <a:gd name="connsiteX13" fmla="*/ 498530 w 1053600"/>
                <a:gd name="connsiteY13" fmla="*/ 9008 h 65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3600" h="657270">
                  <a:moveTo>
                    <a:pt x="526800" y="0"/>
                  </a:moveTo>
                  <a:lnTo>
                    <a:pt x="555070" y="9008"/>
                  </a:lnTo>
                  <a:cubicBezTo>
                    <a:pt x="565778" y="12842"/>
                    <a:pt x="577010" y="17217"/>
                    <a:pt x="588935" y="22041"/>
                  </a:cubicBezTo>
                  <a:cubicBezTo>
                    <a:pt x="684336" y="60630"/>
                    <a:pt x="845840" y="210037"/>
                    <a:pt x="922461" y="271383"/>
                  </a:cubicBezTo>
                  <a:cubicBezTo>
                    <a:pt x="999081" y="332729"/>
                    <a:pt x="1031382" y="322835"/>
                    <a:pt x="1048660" y="390118"/>
                  </a:cubicBezTo>
                  <a:cubicBezTo>
                    <a:pt x="1063777" y="448990"/>
                    <a:pt x="1040361" y="558619"/>
                    <a:pt x="1029742" y="641449"/>
                  </a:cubicBezTo>
                  <a:lnTo>
                    <a:pt x="1028040" y="657270"/>
                  </a:lnTo>
                  <a:lnTo>
                    <a:pt x="526800" y="657270"/>
                  </a:lnTo>
                  <a:lnTo>
                    <a:pt x="25560" y="657270"/>
                  </a:lnTo>
                  <a:lnTo>
                    <a:pt x="23858" y="641449"/>
                  </a:lnTo>
                  <a:cubicBezTo>
                    <a:pt x="13239" y="558619"/>
                    <a:pt x="-10177" y="448990"/>
                    <a:pt x="4940" y="390118"/>
                  </a:cubicBezTo>
                  <a:cubicBezTo>
                    <a:pt x="22218" y="322835"/>
                    <a:pt x="54519" y="332729"/>
                    <a:pt x="131139" y="271383"/>
                  </a:cubicBezTo>
                  <a:cubicBezTo>
                    <a:pt x="207760" y="210037"/>
                    <a:pt x="369264" y="60630"/>
                    <a:pt x="464665" y="22041"/>
                  </a:cubicBezTo>
                  <a:cubicBezTo>
                    <a:pt x="476590" y="17217"/>
                    <a:pt x="487822" y="12842"/>
                    <a:pt x="498530" y="9008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reeform: Shape 223"/>
            <p:cNvSpPr/>
            <p:nvPr/>
          </p:nvSpPr>
          <p:spPr>
            <a:xfrm>
              <a:off x="5831213" y="4301186"/>
              <a:ext cx="573402" cy="778466"/>
            </a:xfrm>
            <a:custGeom>
              <a:avLst/>
              <a:gdLst>
                <a:gd name="connsiteX0" fmla="*/ 286701 w 573402"/>
                <a:gd name="connsiteY0" fmla="*/ 0 h 778466"/>
                <a:gd name="connsiteX1" fmla="*/ 287542 w 573402"/>
                <a:gd name="connsiteY1" fmla="*/ 47 h 778466"/>
                <a:gd name="connsiteX2" fmla="*/ 434608 w 573402"/>
                <a:gd name="connsiteY2" fmla="*/ 25678 h 778466"/>
                <a:gd name="connsiteX3" fmla="*/ 552260 w 573402"/>
                <a:gd name="connsiteY3" fmla="*/ 129885 h 778466"/>
                <a:gd name="connsiteX4" fmla="*/ 562345 w 573402"/>
                <a:gd name="connsiteY4" fmla="*/ 472757 h 778466"/>
                <a:gd name="connsiteX5" fmla="*/ 434608 w 573402"/>
                <a:gd name="connsiteY5" fmla="*/ 731591 h 778466"/>
                <a:gd name="connsiteX6" fmla="*/ 329350 w 573402"/>
                <a:gd name="connsiteY6" fmla="*/ 777391 h 778466"/>
                <a:gd name="connsiteX7" fmla="*/ 286701 w 573402"/>
                <a:gd name="connsiteY7" fmla="*/ 778466 h 778466"/>
                <a:gd name="connsiteX8" fmla="*/ 244052 w 573402"/>
                <a:gd name="connsiteY8" fmla="*/ 777391 h 778466"/>
                <a:gd name="connsiteX9" fmla="*/ 138794 w 573402"/>
                <a:gd name="connsiteY9" fmla="*/ 731591 h 778466"/>
                <a:gd name="connsiteX10" fmla="*/ 11058 w 573402"/>
                <a:gd name="connsiteY10" fmla="*/ 472757 h 778466"/>
                <a:gd name="connsiteX11" fmla="*/ 21143 w 573402"/>
                <a:gd name="connsiteY11" fmla="*/ 129885 h 778466"/>
                <a:gd name="connsiteX12" fmla="*/ 138794 w 573402"/>
                <a:gd name="connsiteY12" fmla="*/ 25678 h 778466"/>
                <a:gd name="connsiteX13" fmla="*/ 285860 w 573402"/>
                <a:gd name="connsiteY13" fmla="*/ 47 h 77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3402" h="778466">
                  <a:moveTo>
                    <a:pt x="286701" y="0"/>
                  </a:moveTo>
                  <a:lnTo>
                    <a:pt x="287542" y="47"/>
                  </a:lnTo>
                  <a:cubicBezTo>
                    <a:pt x="343987" y="5370"/>
                    <a:pt x="400152" y="14753"/>
                    <a:pt x="434608" y="25678"/>
                  </a:cubicBezTo>
                  <a:cubicBezTo>
                    <a:pt x="503519" y="47528"/>
                    <a:pt x="530971" y="55372"/>
                    <a:pt x="552260" y="129885"/>
                  </a:cubicBezTo>
                  <a:cubicBezTo>
                    <a:pt x="573549" y="204397"/>
                    <a:pt x="581954" y="372473"/>
                    <a:pt x="562345" y="472757"/>
                  </a:cubicBezTo>
                  <a:cubicBezTo>
                    <a:pt x="542737" y="573041"/>
                    <a:pt x="492314" y="682850"/>
                    <a:pt x="434608" y="731591"/>
                  </a:cubicBezTo>
                  <a:cubicBezTo>
                    <a:pt x="405755" y="755961"/>
                    <a:pt x="368218" y="771508"/>
                    <a:pt x="329350" y="777391"/>
                  </a:cubicBezTo>
                  <a:lnTo>
                    <a:pt x="286701" y="778466"/>
                  </a:lnTo>
                  <a:lnTo>
                    <a:pt x="244052" y="777391"/>
                  </a:lnTo>
                  <a:cubicBezTo>
                    <a:pt x="205184" y="771508"/>
                    <a:pt x="167648" y="755961"/>
                    <a:pt x="138794" y="731591"/>
                  </a:cubicBezTo>
                  <a:cubicBezTo>
                    <a:pt x="81089" y="682850"/>
                    <a:pt x="30666" y="573041"/>
                    <a:pt x="11058" y="472757"/>
                  </a:cubicBezTo>
                  <a:cubicBezTo>
                    <a:pt x="-8552" y="372473"/>
                    <a:pt x="-147" y="204397"/>
                    <a:pt x="21143" y="129885"/>
                  </a:cubicBezTo>
                  <a:cubicBezTo>
                    <a:pt x="42432" y="55372"/>
                    <a:pt x="69884" y="47528"/>
                    <a:pt x="138794" y="25678"/>
                  </a:cubicBezTo>
                  <a:cubicBezTo>
                    <a:pt x="173250" y="14753"/>
                    <a:pt x="229415" y="5370"/>
                    <a:pt x="285860" y="47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5" name="Freeform 305"/>
            <p:cNvSpPr/>
            <p:nvPr/>
          </p:nvSpPr>
          <p:spPr>
            <a:xfrm>
              <a:off x="5833609" y="4743430"/>
              <a:ext cx="2226226" cy="1054356"/>
            </a:xfrm>
            <a:custGeom>
              <a:avLst/>
              <a:gdLst>
                <a:gd name="connsiteX0" fmla="*/ 761452 w 1522904"/>
                <a:gd name="connsiteY0" fmla="*/ 0 h 721261"/>
                <a:gd name="connsiteX1" fmla="*/ 802315 w 1522904"/>
                <a:gd name="connsiteY1" fmla="*/ 9885 h 721261"/>
                <a:gd name="connsiteX2" fmla="*/ 851264 w 1522904"/>
                <a:gd name="connsiteY2" fmla="*/ 24187 h 721261"/>
                <a:gd name="connsiteX3" fmla="*/ 1333351 w 1522904"/>
                <a:gd name="connsiteY3" fmla="*/ 297805 h 721261"/>
                <a:gd name="connsiteX4" fmla="*/ 1515763 w 1522904"/>
                <a:gd name="connsiteY4" fmla="*/ 428099 h 721261"/>
                <a:gd name="connsiteX5" fmla="*/ 1488419 w 1522904"/>
                <a:gd name="connsiteY5" fmla="*/ 703899 h 721261"/>
                <a:gd name="connsiteX6" fmla="*/ 1485958 w 1522904"/>
                <a:gd name="connsiteY6" fmla="*/ 721261 h 721261"/>
                <a:gd name="connsiteX7" fmla="*/ 761452 w 1522904"/>
                <a:gd name="connsiteY7" fmla="*/ 721261 h 721261"/>
                <a:gd name="connsiteX8" fmla="*/ 36946 w 1522904"/>
                <a:gd name="connsiteY8" fmla="*/ 721261 h 721261"/>
                <a:gd name="connsiteX9" fmla="*/ 34485 w 1522904"/>
                <a:gd name="connsiteY9" fmla="*/ 703899 h 721261"/>
                <a:gd name="connsiteX10" fmla="*/ 7141 w 1522904"/>
                <a:gd name="connsiteY10" fmla="*/ 428099 h 721261"/>
                <a:gd name="connsiteX11" fmla="*/ 189553 w 1522904"/>
                <a:gd name="connsiteY11" fmla="*/ 297805 h 721261"/>
                <a:gd name="connsiteX12" fmla="*/ 671640 w 1522904"/>
                <a:gd name="connsiteY12" fmla="*/ 24187 h 721261"/>
                <a:gd name="connsiteX13" fmla="*/ 720589 w 1522904"/>
                <a:gd name="connsiteY13" fmla="*/ 9885 h 72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904" h="721261">
                  <a:moveTo>
                    <a:pt x="761452" y="0"/>
                  </a:moveTo>
                  <a:lnTo>
                    <a:pt x="802315" y="9885"/>
                  </a:lnTo>
                  <a:cubicBezTo>
                    <a:pt x="817791" y="14093"/>
                    <a:pt x="834027" y="18893"/>
                    <a:pt x="851264" y="24187"/>
                  </a:cubicBezTo>
                  <a:cubicBezTo>
                    <a:pt x="989159" y="66532"/>
                    <a:pt x="1222602" y="230486"/>
                    <a:pt x="1333351" y="297805"/>
                  </a:cubicBezTo>
                  <a:cubicBezTo>
                    <a:pt x="1444101" y="365123"/>
                    <a:pt x="1490790" y="354266"/>
                    <a:pt x="1515763" y="428099"/>
                  </a:cubicBezTo>
                  <a:cubicBezTo>
                    <a:pt x="1537614" y="492703"/>
                    <a:pt x="1503768" y="613005"/>
                    <a:pt x="1488419" y="703899"/>
                  </a:cubicBezTo>
                  <a:lnTo>
                    <a:pt x="1485958" y="721261"/>
                  </a:lnTo>
                  <a:lnTo>
                    <a:pt x="761452" y="721261"/>
                  </a:lnTo>
                  <a:lnTo>
                    <a:pt x="36946" y="721261"/>
                  </a:lnTo>
                  <a:lnTo>
                    <a:pt x="34485" y="703899"/>
                  </a:lnTo>
                  <a:cubicBezTo>
                    <a:pt x="19136" y="613005"/>
                    <a:pt x="-14710" y="492703"/>
                    <a:pt x="7141" y="428099"/>
                  </a:cubicBezTo>
                  <a:cubicBezTo>
                    <a:pt x="32114" y="354266"/>
                    <a:pt x="78803" y="365123"/>
                    <a:pt x="189553" y="297805"/>
                  </a:cubicBezTo>
                  <a:cubicBezTo>
                    <a:pt x="300302" y="230486"/>
                    <a:pt x="533745" y="66532"/>
                    <a:pt x="671640" y="24187"/>
                  </a:cubicBezTo>
                  <a:cubicBezTo>
                    <a:pt x="688877" y="18893"/>
                    <a:pt x="705113" y="14093"/>
                    <a:pt x="720589" y="9885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6" name="Trapezoid 225"/>
            <p:cNvSpPr/>
            <p:nvPr/>
          </p:nvSpPr>
          <p:spPr>
            <a:xfrm>
              <a:off x="6732997" y="5165743"/>
              <a:ext cx="439316" cy="632043"/>
            </a:xfrm>
            <a:prstGeom prst="trapezoid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7" name="Freeform: Shape 226"/>
            <p:cNvSpPr>
              <a:spLocks noChangeAspect="1"/>
            </p:cNvSpPr>
            <p:nvPr/>
          </p:nvSpPr>
          <p:spPr>
            <a:xfrm>
              <a:off x="6548538" y="3941286"/>
              <a:ext cx="808234" cy="1097280"/>
            </a:xfrm>
            <a:custGeom>
              <a:avLst/>
              <a:gdLst>
                <a:gd name="connsiteX0" fmla="*/ 286701 w 573402"/>
                <a:gd name="connsiteY0" fmla="*/ 0 h 778466"/>
                <a:gd name="connsiteX1" fmla="*/ 287542 w 573402"/>
                <a:gd name="connsiteY1" fmla="*/ 47 h 778466"/>
                <a:gd name="connsiteX2" fmla="*/ 434608 w 573402"/>
                <a:gd name="connsiteY2" fmla="*/ 25678 h 778466"/>
                <a:gd name="connsiteX3" fmla="*/ 552260 w 573402"/>
                <a:gd name="connsiteY3" fmla="*/ 129885 h 778466"/>
                <a:gd name="connsiteX4" fmla="*/ 562345 w 573402"/>
                <a:gd name="connsiteY4" fmla="*/ 472757 h 778466"/>
                <a:gd name="connsiteX5" fmla="*/ 434608 w 573402"/>
                <a:gd name="connsiteY5" fmla="*/ 731591 h 778466"/>
                <a:gd name="connsiteX6" fmla="*/ 329350 w 573402"/>
                <a:gd name="connsiteY6" fmla="*/ 777391 h 778466"/>
                <a:gd name="connsiteX7" fmla="*/ 286701 w 573402"/>
                <a:gd name="connsiteY7" fmla="*/ 778466 h 778466"/>
                <a:gd name="connsiteX8" fmla="*/ 244052 w 573402"/>
                <a:gd name="connsiteY8" fmla="*/ 777391 h 778466"/>
                <a:gd name="connsiteX9" fmla="*/ 138794 w 573402"/>
                <a:gd name="connsiteY9" fmla="*/ 731591 h 778466"/>
                <a:gd name="connsiteX10" fmla="*/ 11058 w 573402"/>
                <a:gd name="connsiteY10" fmla="*/ 472757 h 778466"/>
                <a:gd name="connsiteX11" fmla="*/ 21143 w 573402"/>
                <a:gd name="connsiteY11" fmla="*/ 129885 h 778466"/>
                <a:gd name="connsiteX12" fmla="*/ 138794 w 573402"/>
                <a:gd name="connsiteY12" fmla="*/ 25678 h 778466"/>
                <a:gd name="connsiteX13" fmla="*/ 285860 w 573402"/>
                <a:gd name="connsiteY13" fmla="*/ 47 h 77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3402" h="778466">
                  <a:moveTo>
                    <a:pt x="286701" y="0"/>
                  </a:moveTo>
                  <a:lnTo>
                    <a:pt x="287542" y="47"/>
                  </a:lnTo>
                  <a:cubicBezTo>
                    <a:pt x="343987" y="5370"/>
                    <a:pt x="400152" y="14753"/>
                    <a:pt x="434608" y="25678"/>
                  </a:cubicBezTo>
                  <a:cubicBezTo>
                    <a:pt x="503519" y="47528"/>
                    <a:pt x="530971" y="55372"/>
                    <a:pt x="552260" y="129885"/>
                  </a:cubicBezTo>
                  <a:cubicBezTo>
                    <a:pt x="573549" y="204397"/>
                    <a:pt x="581954" y="372473"/>
                    <a:pt x="562345" y="472757"/>
                  </a:cubicBezTo>
                  <a:cubicBezTo>
                    <a:pt x="542737" y="573041"/>
                    <a:pt x="492314" y="682850"/>
                    <a:pt x="434608" y="731591"/>
                  </a:cubicBezTo>
                  <a:cubicBezTo>
                    <a:pt x="405755" y="755961"/>
                    <a:pt x="368218" y="771508"/>
                    <a:pt x="329350" y="777391"/>
                  </a:cubicBezTo>
                  <a:lnTo>
                    <a:pt x="286701" y="778466"/>
                  </a:lnTo>
                  <a:lnTo>
                    <a:pt x="244052" y="777391"/>
                  </a:lnTo>
                  <a:cubicBezTo>
                    <a:pt x="205184" y="771508"/>
                    <a:pt x="167648" y="755961"/>
                    <a:pt x="138794" y="731591"/>
                  </a:cubicBezTo>
                  <a:cubicBezTo>
                    <a:pt x="81089" y="682850"/>
                    <a:pt x="30666" y="573041"/>
                    <a:pt x="11058" y="472757"/>
                  </a:cubicBezTo>
                  <a:cubicBezTo>
                    <a:pt x="-8552" y="372473"/>
                    <a:pt x="-147" y="204397"/>
                    <a:pt x="21143" y="129885"/>
                  </a:cubicBezTo>
                  <a:cubicBezTo>
                    <a:pt x="42432" y="55372"/>
                    <a:pt x="69884" y="47528"/>
                    <a:pt x="138794" y="25678"/>
                  </a:cubicBezTo>
                  <a:cubicBezTo>
                    <a:pt x="173250" y="14753"/>
                    <a:pt x="229415" y="5370"/>
                    <a:pt x="285860" y="47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8" name="Freeform: Shape 227"/>
            <p:cNvSpPr/>
            <p:nvPr/>
          </p:nvSpPr>
          <p:spPr>
            <a:xfrm>
              <a:off x="7578322" y="4248993"/>
              <a:ext cx="573402" cy="778466"/>
            </a:xfrm>
            <a:custGeom>
              <a:avLst/>
              <a:gdLst>
                <a:gd name="connsiteX0" fmla="*/ 286701 w 573402"/>
                <a:gd name="connsiteY0" fmla="*/ 0 h 778466"/>
                <a:gd name="connsiteX1" fmla="*/ 287542 w 573402"/>
                <a:gd name="connsiteY1" fmla="*/ 47 h 778466"/>
                <a:gd name="connsiteX2" fmla="*/ 434608 w 573402"/>
                <a:gd name="connsiteY2" fmla="*/ 25678 h 778466"/>
                <a:gd name="connsiteX3" fmla="*/ 552260 w 573402"/>
                <a:gd name="connsiteY3" fmla="*/ 129885 h 778466"/>
                <a:gd name="connsiteX4" fmla="*/ 562345 w 573402"/>
                <a:gd name="connsiteY4" fmla="*/ 472757 h 778466"/>
                <a:gd name="connsiteX5" fmla="*/ 434608 w 573402"/>
                <a:gd name="connsiteY5" fmla="*/ 731591 h 778466"/>
                <a:gd name="connsiteX6" fmla="*/ 329350 w 573402"/>
                <a:gd name="connsiteY6" fmla="*/ 777391 h 778466"/>
                <a:gd name="connsiteX7" fmla="*/ 286701 w 573402"/>
                <a:gd name="connsiteY7" fmla="*/ 778466 h 778466"/>
                <a:gd name="connsiteX8" fmla="*/ 244052 w 573402"/>
                <a:gd name="connsiteY8" fmla="*/ 777391 h 778466"/>
                <a:gd name="connsiteX9" fmla="*/ 138794 w 573402"/>
                <a:gd name="connsiteY9" fmla="*/ 731591 h 778466"/>
                <a:gd name="connsiteX10" fmla="*/ 11058 w 573402"/>
                <a:gd name="connsiteY10" fmla="*/ 472757 h 778466"/>
                <a:gd name="connsiteX11" fmla="*/ 21143 w 573402"/>
                <a:gd name="connsiteY11" fmla="*/ 129885 h 778466"/>
                <a:gd name="connsiteX12" fmla="*/ 138794 w 573402"/>
                <a:gd name="connsiteY12" fmla="*/ 25678 h 778466"/>
                <a:gd name="connsiteX13" fmla="*/ 285860 w 573402"/>
                <a:gd name="connsiteY13" fmla="*/ 47 h 77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3402" h="778466">
                  <a:moveTo>
                    <a:pt x="286701" y="0"/>
                  </a:moveTo>
                  <a:lnTo>
                    <a:pt x="287542" y="47"/>
                  </a:lnTo>
                  <a:cubicBezTo>
                    <a:pt x="343987" y="5370"/>
                    <a:pt x="400152" y="14753"/>
                    <a:pt x="434608" y="25678"/>
                  </a:cubicBezTo>
                  <a:cubicBezTo>
                    <a:pt x="503519" y="47528"/>
                    <a:pt x="530971" y="55372"/>
                    <a:pt x="552260" y="129885"/>
                  </a:cubicBezTo>
                  <a:cubicBezTo>
                    <a:pt x="573549" y="204397"/>
                    <a:pt x="581954" y="372473"/>
                    <a:pt x="562345" y="472757"/>
                  </a:cubicBezTo>
                  <a:cubicBezTo>
                    <a:pt x="542737" y="573041"/>
                    <a:pt x="492314" y="682850"/>
                    <a:pt x="434608" y="731591"/>
                  </a:cubicBezTo>
                  <a:cubicBezTo>
                    <a:pt x="405755" y="755961"/>
                    <a:pt x="368218" y="771508"/>
                    <a:pt x="329350" y="777391"/>
                  </a:cubicBezTo>
                  <a:lnTo>
                    <a:pt x="286701" y="778466"/>
                  </a:lnTo>
                  <a:lnTo>
                    <a:pt x="244052" y="777391"/>
                  </a:lnTo>
                  <a:cubicBezTo>
                    <a:pt x="205184" y="771508"/>
                    <a:pt x="167648" y="755961"/>
                    <a:pt x="138794" y="731591"/>
                  </a:cubicBezTo>
                  <a:cubicBezTo>
                    <a:pt x="81089" y="682850"/>
                    <a:pt x="30666" y="573041"/>
                    <a:pt x="11058" y="472757"/>
                  </a:cubicBezTo>
                  <a:cubicBezTo>
                    <a:pt x="-8552" y="372473"/>
                    <a:pt x="-147" y="204397"/>
                    <a:pt x="21143" y="129885"/>
                  </a:cubicBezTo>
                  <a:cubicBezTo>
                    <a:pt x="42432" y="55372"/>
                    <a:pt x="69884" y="47528"/>
                    <a:pt x="138794" y="25678"/>
                  </a:cubicBezTo>
                  <a:cubicBezTo>
                    <a:pt x="173250" y="14753"/>
                    <a:pt x="229415" y="5370"/>
                    <a:pt x="285860" y="47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29" name="Group 228"/>
          <p:cNvGrpSpPr>
            <a:grpSpLocks noChangeAspect="1"/>
          </p:cNvGrpSpPr>
          <p:nvPr/>
        </p:nvGrpSpPr>
        <p:grpSpPr>
          <a:xfrm>
            <a:off x="8979631" y="5069107"/>
            <a:ext cx="444713" cy="426720"/>
            <a:chOff x="7964488" y="2078038"/>
            <a:chExt cx="7180262" cy="6889750"/>
          </a:xfrm>
        </p:grpSpPr>
        <p:sp>
          <p:nvSpPr>
            <p:cNvPr id="230" name="Rectangle 229"/>
            <p:cNvSpPr/>
            <p:nvPr/>
          </p:nvSpPr>
          <p:spPr>
            <a:xfrm>
              <a:off x="8132618" y="2632364"/>
              <a:ext cx="6844146" cy="3394363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Rectangle 29"/>
            <p:cNvSpPr>
              <a:spLocks noChangeArrowheads="1"/>
            </p:cNvSpPr>
            <p:nvPr/>
          </p:nvSpPr>
          <p:spPr bwMode="auto">
            <a:xfrm>
              <a:off x="9029700" y="3302000"/>
              <a:ext cx="674687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Rectangle 30"/>
            <p:cNvSpPr>
              <a:spLocks noChangeArrowheads="1"/>
            </p:cNvSpPr>
            <p:nvPr/>
          </p:nvSpPr>
          <p:spPr bwMode="auto">
            <a:xfrm>
              <a:off x="11388725" y="3302000"/>
              <a:ext cx="66992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Rectangle 31"/>
            <p:cNvSpPr>
              <a:spLocks noChangeArrowheads="1"/>
            </p:cNvSpPr>
            <p:nvPr/>
          </p:nvSpPr>
          <p:spPr bwMode="auto">
            <a:xfrm>
              <a:off x="13741400" y="3302000"/>
              <a:ext cx="67627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32"/>
            <p:cNvSpPr>
              <a:spLocks noEditPoints="1"/>
            </p:cNvSpPr>
            <p:nvPr/>
          </p:nvSpPr>
          <p:spPr bwMode="auto">
            <a:xfrm>
              <a:off x="7969250" y="2078038"/>
              <a:ext cx="7175500" cy="4106863"/>
            </a:xfrm>
            <a:custGeom>
              <a:avLst/>
              <a:gdLst>
                <a:gd name="T0" fmla="*/ 4520 w 4520"/>
                <a:gd name="T1" fmla="*/ 279 h 2587"/>
                <a:gd name="T2" fmla="*/ 3918 w 4520"/>
                <a:gd name="T3" fmla="*/ 279 h 2587"/>
                <a:gd name="T4" fmla="*/ 3918 w 4520"/>
                <a:gd name="T5" fmla="*/ 0 h 2587"/>
                <a:gd name="T6" fmla="*/ 3357 w 4520"/>
                <a:gd name="T7" fmla="*/ 0 h 2587"/>
                <a:gd name="T8" fmla="*/ 3357 w 4520"/>
                <a:gd name="T9" fmla="*/ 279 h 2587"/>
                <a:gd name="T10" fmla="*/ 2435 w 4520"/>
                <a:gd name="T11" fmla="*/ 279 h 2587"/>
                <a:gd name="T12" fmla="*/ 2435 w 4520"/>
                <a:gd name="T13" fmla="*/ 0 h 2587"/>
                <a:gd name="T14" fmla="*/ 1872 w 4520"/>
                <a:gd name="T15" fmla="*/ 0 h 2587"/>
                <a:gd name="T16" fmla="*/ 1872 w 4520"/>
                <a:gd name="T17" fmla="*/ 279 h 2587"/>
                <a:gd name="T18" fmla="*/ 950 w 4520"/>
                <a:gd name="T19" fmla="*/ 279 h 2587"/>
                <a:gd name="T20" fmla="*/ 950 w 4520"/>
                <a:gd name="T21" fmla="*/ 0 h 2587"/>
                <a:gd name="T22" fmla="*/ 386 w 4520"/>
                <a:gd name="T23" fmla="*/ 0 h 2587"/>
                <a:gd name="T24" fmla="*/ 386 w 4520"/>
                <a:gd name="T25" fmla="*/ 279 h 2587"/>
                <a:gd name="T26" fmla="*/ 0 w 4520"/>
                <a:gd name="T27" fmla="*/ 279 h 2587"/>
                <a:gd name="T28" fmla="*/ 0 w 4520"/>
                <a:gd name="T29" fmla="*/ 2587 h 2587"/>
                <a:gd name="T30" fmla="*/ 4520 w 4520"/>
                <a:gd name="T31" fmla="*/ 2587 h 2587"/>
                <a:gd name="T32" fmla="*/ 4520 w 4520"/>
                <a:gd name="T33" fmla="*/ 279 h 2587"/>
                <a:gd name="T34" fmla="*/ 3495 w 4520"/>
                <a:gd name="T35" fmla="*/ 137 h 2587"/>
                <a:gd name="T36" fmla="*/ 3780 w 4520"/>
                <a:gd name="T37" fmla="*/ 137 h 2587"/>
                <a:gd name="T38" fmla="*/ 3780 w 4520"/>
                <a:gd name="T39" fmla="*/ 279 h 2587"/>
                <a:gd name="T40" fmla="*/ 3495 w 4520"/>
                <a:gd name="T41" fmla="*/ 279 h 2587"/>
                <a:gd name="T42" fmla="*/ 3495 w 4520"/>
                <a:gd name="T43" fmla="*/ 137 h 2587"/>
                <a:gd name="T44" fmla="*/ 2010 w 4520"/>
                <a:gd name="T45" fmla="*/ 137 h 2587"/>
                <a:gd name="T46" fmla="*/ 2297 w 4520"/>
                <a:gd name="T47" fmla="*/ 137 h 2587"/>
                <a:gd name="T48" fmla="*/ 2297 w 4520"/>
                <a:gd name="T49" fmla="*/ 279 h 2587"/>
                <a:gd name="T50" fmla="*/ 2010 w 4520"/>
                <a:gd name="T51" fmla="*/ 279 h 2587"/>
                <a:gd name="T52" fmla="*/ 2010 w 4520"/>
                <a:gd name="T53" fmla="*/ 137 h 2587"/>
                <a:gd name="T54" fmla="*/ 524 w 4520"/>
                <a:gd name="T55" fmla="*/ 137 h 2587"/>
                <a:gd name="T56" fmla="*/ 812 w 4520"/>
                <a:gd name="T57" fmla="*/ 137 h 2587"/>
                <a:gd name="T58" fmla="*/ 812 w 4520"/>
                <a:gd name="T59" fmla="*/ 279 h 2587"/>
                <a:gd name="T60" fmla="*/ 524 w 4520"/>
                <a:gd name="T61" fmla="*/ 279 h 2587"/>
                <a:gd name="T62" fmla="*/ 524 w 4520"/>
                <a:gd name="T63" fmla="*/ 137 h 2587"/>
                <a:gd name="T64" fmla="*/ 4382 w 4520"/>
                <a:gd name="T65" fmla="*/ 2450 h 2587"/>
                <a:gd name="T66" fmla="*/ 138 w 4520"/>
                <a:gd name="T67" fmla="*/ 2450 h 2587"/>
                <a:gd name="T68" fmla="*/ 138 w 4520"/>
                <a:gd name="T69" fmla="*/ 418 h 2587"/>
                <a:gd name="T70" fmla="*/ 812 w 4520"/>
                <a:gd name="T71" fmla="*/ 418 h 2587"/>
                <a:gd name="T72" fmla="*/ 812 w 4520"/>
                <a:gd name="T73" fmla="*/ 560 h 2587"/>
                <a:gd name="T74" fmla="*/ 740 w 4520"/>
                <a:gd name="T75" fmla="*/ 560 h 2587"/>
                <a:gd name="T76" fmla="*/ 740 w 4520"/>
                <a:gd name="T77" fmla="*/ 697 h 2587"/>
                <a:gd name="T78" fmla="*/ 1021 w 4520"/>
                <a:gd name="T79" fmla="*/ 697 h 2587"/>
                <a:gd name="T80" fmla="*/ 1021 w 4520"/>
                <a:gd name="T81" fmla="*/ 560 h 2587"/>
                <a:gd name="T82" fmla="*/ 950 w 4520"/>
                <a:gd name="T83" fmla="*/ 560 h 2587"/>
                <a:gd name="T84" fmla="*/ 950 w 4520"/>
                <a:gd name="T85" fmla="*/ 418 h 2587"/>
                <a:gd name="T86" fmla="*/ 2297 w 4520"/>
                <a:gd name="T87" fmla="*/ 418 h 2587"/>
                <a:gd name="T88" fmla="*/ 2297 w 4520"/>
                <a:gd name="T89" fmla="*/ 560 h 2587"/>
                <a:gd name="T90" fmla="*/ 2223 w 4520"/>
                <a:gd name="T91" fmla="*/ 560 h 2587"/>
                <a:gd name="T92" fmla="*/ 2223 w 4520"/>
                <a:gd name="T93" fmla="*/ 697 h 2587"/>
                <a:gd name="T94" fmla="*/ 2507 w 4520"/>
                <a:gd name="T95" fmla="*/ 697 h 2587"/>
                <a:gd name="T96" fmla="*/ 2507 w 4520"/>
                <a:gd name="T97" fmla="*/ 560 h 2587"/>
                <a:gd name="T98" fmla="*/ 2435 w 4520"/>
                <a:gd name="T99" fmla="*/ 560 h 2587"/>
                <a:gd name="T100" fmla="*/ 2435 w 4520"/>
                <a:gd name="T101" fmla="*/ 418 h 2587"/>
                <a:gd name="T102" fmla="*/ 3780 w 4520"/>
                <a:gd name="T103" fmla="*/ 418 h 2587"/>
                <a:gd name="T104" fmla="*/ 3780 w 4520"/>
                <a:gd name="T105" fmla="*/ 560 h 2587"/>
                <a:gd name="T106" fmla="*/ 3708 w 4520"/>
                <a:gd name="T107" fmla="*/ 560 h 2587"/>
                <a:gd name="T108" fmla="*/ 3708 w 4520"/>
                <a:gd name="T109" fmla="*/ 697 h 2587"/>
                <a:gd name="T110" fmla="*/ 3990 w 4520"/>
                <a:gd name="T111" fmla="*/ 697 h 2587"/>
                <a:gd name="T112" fmla="*/ 3990 w 4520"/>
                <a:gd name="T113" fmla="*/ 560 h 2587"/>
                <a:gd name="T114" fmla="*/ 3918 w 4520"/>
                <a:gd name="T115" fmla="*/ 560 h 2587"/>
                <a:gd name="T116" fmla="*/ 3918 w 4520"/>
                <a:gd name="T117" fmla="*/ 418 h 2587"/>
                <a:gd name="T118" fmla="*/ 4382 w 4520"/>
                <a:gd name="T119" fmla="*/ 418 h 2587"/>
                <a:gd name="T120" fmla="*/ 4382 w 4520"/>
                <a:gd name="T121" fmla="*/ 2450 h 2587"/>
                <a:gd name="T122" fmla="*/ 4382 w 4520"/>
                <a:gd name="T123" fmla="*/ 2450 h 2587"/>
                <a:gd name="T124" fmla="*/ 4382 w 4520"/>
                <a:gd name="T125" fmla="*/ 245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20" h="2587">
                  <a:moveTo>
                    <a:pt x="4520" y="279"/>
                  </a:moveTo>
                  <a:lnTo>
                    <a:pt x="3918" y="279"/>
                  </a:lnTo>
                  <a:lnTo>
                    <a:pt x="3918" y="0"/>
                  </a:lnTo>
                  <a:lnTo>
                    <a:pt x="3357" y="0"/>
                  </a:lnTo>
                  <a:lnTo>
                    <a:pt x="3357" y="279"/>
                  </a:lnTo>
                  <a:lnTo>
                    <a:pt x="2435" y="279"/>
                  </a:lnTo>
                  <a:lnTo>
                    <a:pt x="2435" y="0"/>
                  </a:lnTo>
                  <a:lnTo>
                    <a:pt x="1872" y="0"/>
                  </a:lnTo>
                  <a:lnTo>
                    <a:pt x="1872" y="279"/>
                  </a:lnTo>
                  <a:lnTo>
                    <a:pt x="950" y="279"/>
                  </a:lnTo>
                  <a:lnTo>
                    <a:pt x="950" y="0"/>
                  </a:lnTo>
                  <a:lnTo>
                    <a:pt x="386" y="0"/>
                  </a:lnTo>
                  <a:lnTo>
                    <a:pt x="386" y="279"/>
                  </a:lnTo>
                  <a:lnTo>
                    <a:pt x="0" y="279"/>
                  </a:lnTo>
                  <a:lnTo>
                    <a:pt x="0" y="2587"/>
                  </a:lnTo>
                  <a:lnTo>
                    <a:pt x="4520" y="2587"/>
                  </a:lnTo>
                  <a:lnTo>
                    <a:pt x="4520" y="279"/>
                  </a:lnTo>
                  <a:close/>
                  <a:moveTo>
                    <a:pt x="3495" y="137"/>
                  </a:moveTo>
                  <a:lnTo>
                    <a:pt x="3780" y="137"/>
                  </a:lnTo>
                  <a:lnTo>
                    <a:pt x="3780" y="279"/>
                  </a:lnTo>
                  <a:lnTo>
                    <a:pt x="3495" y="279"/>
                  </a:lnTo>
                  <a:lnTo>
                    <a:pt x="3495" y="137"/>
                  </a:lnTo>
                  <a:close/>
                  <a:moveTo>
                    <a:pt x="2010" y="137"/>
                  </a:moveTo>
                  <a:lnTo>
                    <a:pt x="2297" y="137"/>
                  </a:lnTo>
                  <a:lnTo>
                    <a:pt x="2297" y="279"/>
                  </a:lnTo>
                  <a:lnTo>
                    <a:pt x="2010" y="279"/>
                  </a:lnTo>
                  <a:lnTo>
                    <a:pt x="2010" y="137"/>
                  </a:lnTo>
                  <a:close/>
                  <a:moveTo>
                    <a:pt x="524" y="137"/>
                  </a:moveTo>
                  <a:lnTo>
                    <a:pt x="812" y="137"/>
                  </a:lnTo>
                  <a:lnTo>
                    <a:pt x="812" y="279"/>
                  </a:lnTo>
                  <a:lnTo>
                    <a:pt x="524" y="279"/>
                  </a:lnTo>
                  <a:lnTo>
                    <a:pt x="524" y="137"/>
                  </a:lnTo>
                  <a:close/>
                  <a:moveTo>
                    <a:pt x="4382" y="2450"/>
                  </a:moveTo>
                  <a:lnTo>
                    <a:pt x="138" y="2450"/>
                  </a:lnTo>
                  <a:lnTo>
                    <a:pt x="138" y="418"/>
                  </a:lnTo>
                  <a:lnTo>
                    <a:pt x="812" y="418"/>
                  </a:lnTo>
                  <a:lnTo>
                    <a:pt x="812" y="560"/>
                  </a:lnTo>
                  <a:lnTo>
                    <a:pt x="740" y="560"/>
                  </a:lnTo>
                  <a:lnTo>
                    <a:pt x="740" y="697"/>
                  </a:lnTo>
                  <a:lnTo>
                    <a:pt x="1021" y="697"/>
                  </a:lnTo>
                  <a:lnTo>
                    <a:pt x="1021" y="560"/>
                  </a:lnTo>
                  <a:lnTo>
                    <a:pt x="950" y="560"/>
                  </a:lnTo>
                  <a:lnTo>
                    <a:pt x="950" y="418"/>
                  </a:lnTo>
                  <a:lnTo>
                    <a:pt x="2297" y="418"/>
                  </a:lnTo>
                  <a:lnTo>
                    <a:pt x="2297" y="560"/>
                  </a:lnTo>
                  <a:lnTo>
                    <a:pt x="2223" y="560"/>
                  </a:lnTo>
                  <a:lnTo>
                    <a:pt x="2223" y="697"/>
                  </a:lnTo>
                  <a:lnTo>
                    <a:pt x="2507" y="697"/>
                  </a:lnTo>
                  <a:lnTo>
                    <a:pt x="2507" y="560"/>
                  </a:lnTo>
                  <a:lnTo>
                    <a:pt x="2435" y="560"/>
                  </a:lnTo>
                  <a:lnTo>
                    <a:pt x="2435" y="418"/>
                  </a:lnTo>
                  <a:lnTo>
                    <a:pt x="3780" y="418"/>
                  </a:lnTo>
                  <a:lnTo>
                    <a:pt x="3780" y="560"/>
                  </a:lnTo>
                  <a:lnTo>
                    <a:pt x="3708" y="560"/>
                  </a:lnTo>
                  <a:lnTo>
                    <a:pt x="3708" y="697"/>
                  </a:lnTo>
                  <a:lnTo>
                    <a:pt x="3990" y="697"/>
                  </a:lnTo>
                  <a:lnTo>
                    <a:pt x="3990" y="560"/>
                  </a:lnTo>
                  <a:lnTo>
                    <a:pt x="3918" y="560"/>
                  </a:lnTo>
                  <a:lnTo>
                    <a:pt x="3918" y="418"/>
                  </a:lnTo>
                  <a:lnTo>
                    <a:pt x="4382" y="418"/>
                  </a:lnTo>
                  <a:lnTo>
                    <a:pt x="4382" y="2450"/>
                  </a:lnTo>
                  <a:close/>
                  <a:moveTo>
                    <a:pt x="4382" y="2450"/>
                  </a:moveTo>
                  <a:lnTo>
                    <a:pt x="4382" y="245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33"/>
            <p:cNvSpPr>
              <a:spLocks noEditPoints="1"/>
            </p:cNvSpPr>
            <p:nvPr/>
          </p:nvSpPr>
          <p:spPr bwMode="auto">
            <a:xfrm>
              <a:off x="7969250" y="2078038"/>
              <a:ext cx="7175500" cy="4106863"/>
            </a:xfrm>
            <a:custGeom>
              <a:avLst/>
              <a:gdLst>
                <a:gd name="T0" fmla="*/ 4520 w 4520"/>
                <a:gd name="T1" fmla="*/ 279 h 2587"/>
                <a:gd name="T2" fmla="*/ 3918 w 4520"/>
                <a:gd name="T3" fmla="*/ 279 h 2587"/>
                <a:gd name="T4" fmla="*/ 3918 w 4520"/>
                <a:gd name="T5" fmla="*/ 0 h 2587"/>
                <a:gd name="T6" fmla="*/ 3357 w 4520"/>
                <a:gd name="T7" fmla="*/ 0 h 2587"/>
                <a:gd name="T8" fmla="*/ 3357 w 4520"/>
                <a:gd name="T9" fmla="*/ 279 h 2587"/>
                <a:gd name="T10" fmla="*/ 2435 w 4520"/>
                <a:gd name="T11" fmla="*/ 279 h 2587"/>
                <a:gd name="T12" fmla="*/ 2435 w 4520"/>
                <a:gd name="T13" fmla="*/ 0 h 2587"/>
                <a:gd name="T14" fmla="*/ 1872 w 4520"/>
                <a:gd name="T15" fmla="*/ 0 h 2587"/>
                <a:gd name="T16" fmla="*/ 1872 w 4520"/>
                <a:gd name="T17" fmla="*/ 279 h 2587"/>
                <a:gd name="T18" fmla="*/ 950 w 4520"/>
                <a:gd name="T19" fmla="*/ 279 h 2587"/>
                <a:gd name="T20" fmla="*/ 950 w 4520"/>
                <a:gd name="T21" fmla="*/ 0 h 2587"/>
                <a:gd name="T22" fmla="*/ 386 w 4520"/>
                <a:gd name="T23" fmla="*/ 0 h 2587"/>
                <a:gd name="T24" fmla="*/ 386 w 4520"/>
                <a:gd name="T25" fmla="*/ 279 h 2587"/>
                <a:gd name="T26" fmla="*/ 0 w 4520"/>
                <a:gd name="T27" fmla="*/ 279 h 2587"/>
                <a:gd name="T28" fmla="*/ 0 w 4520"/>
                <a:gd name="T29" fmla="*/ 2587 h 2587"/>
                <a:gd name="T30" fmla="*/ 4520 w 4520"/>
                <a:gd name="T31" fmla="*/ 2587 h 2587"/>
                <a:gd name="T32" fmla="*/ 4520 w 4520"/>
                <a:gd name="T33" fmla="*/ 279 h 2587"/>
                <a:gd name="T34" fmla="*/ 3495 w 4520"/>
                <a:gd name="T35" fmla="*/ 137 h 2587"/>
                <a:gd name="T36" fmla="*/ 3780 w 4520"/>
                <a:gd name="T37" fmla="*/ 137 h 2587"/>
                <a:gd name="T38" fmla="*/ 3780 w 4520"/>
                <a:gd name="T39" fmla="*/ 279 h 2587"/>
                <a:gd name="T40" fmla="*/ 3495 w 4520"/>
                <a:gd name="T41" fmla="*/ 279 h 2587"/>
                <a:gd name="T42" fmla="*/ 3495 w 4520"/>
                <a:gd name="T43" fmla="*/ 137 h 2587"/>
                <a:gd name="T44" fmla="*/ 2010 w 4520"/>
                <a:gd name="T45" fmla="*/ 137 h 2587"/>
                <a:gd name="T46" fmla="*/ 2297 w 4520"/>
                <a:gd name="T47" fmla="*/ 137 h 2587"/>
                <a:gd name="T48" fmla="*/ 2297 w 4520"/>
                <a:gd name="T49" fmla="*/ 279 h 2587"/>
                <a:gd name="T50" fmla="*/ 2010 w 4520"/>
                <a:gd name="T51" fmla="*/ 279 h 2587"/>
                <a:gd name="T52" fmla="*/ 2010 w 4520"/>
                <a:gd name="T53" fmla="*/ 137 h 2587"/>
                <a:gd name="T54" fmla="*/ 524 w 4520"/>
                <a:gd name="T55" fmla="*/ 137 h 2587"/>
                <a:gd name="T56" fmla="*/ 812 w 4520"/>
                <a:gd name="T57" fmla="*/ 137 h 2587"/>
                <a:gd name="T58" fmla="*/ 812 w 4520"/>
                <a:gd name="T59" fmla="*/ 279 h 2587"/>
                <a:gd name="T60" fmla="*/ 524 w 4520"/>
                <a:gd name="T61" fmla="*/ 279 h 2587"/>
                <a:gd name="T62" fmla="*/ 524 w 4520"/>
                <a:gd name="T63" fmla="*/ 137 h 2587"/>
                <a:gd name="T64" fmla="*/ 4382 w 4520"/>
                <a:gd name="T65" fmla="*/ 2450 h 2587"/>
                <a:gd name="T66" fmla="*/ 138 w 4520"/>
                <a:gd name="T67" fmla="*/ 2450 h 2587"/>
                <a:gd name="T68" fmla="*/ 138 w 4520"/>
                <a:gd name="T69" fmla="*/ 418 h 2587"/>
                <a:gd name="T70" fmla="*/ 812 w 4520"/>
                <a:gd name="T71" fmla="*/ 418 h 2587"/>
                <a:gd name="T72" fmla="*/ 812 w 4520"/>
                <a:gd name="T73" fmla="*/ 560 h 2587"/>
                <a:gd name="T74" fmla="*/ 740 w 4520"/>
                <a:gd name="T75" fmla="*/ 560 h 2587"/>
                <a:gd name="T76" fmla="*/ 740 w 4520"/>
                <a:gd name="T77" fmla="*/ 697 h 2587"/>
                <a:gd name="T78" fmla="*/ 1021 w 4520"/>
                <a:gd name="T79" fmla="*/ 697 h 2587"/>
                <a:gd name="T80" fmla="*/ 1021 w 4520"/>
                <a:gd name="T81" fmla="*/ 560 h 2587"/>
                <a:gd name="T82" fmla="*/ 950 w 4520"/>
                <a:gd name="T83" fmla="*/ 560 h 2587"/>
                <a:gd name="T84" fmla="*/ 950 w 4520"/>
                <a:gd name="T85" fmla="*/ 418 h 2587"/>
                <a:gd name="T86" fmla="*/ 2297 w 4520"/>
                <a:gd name="T87" fmla="*/ 418 h 2587"/>
                <a:gd name="T88" fmla="*/ 2297 w 4520"/>
                <a:gd name="T89" fmla="*/ 560 h 2587"/>
                <a:gd name="T90" fmla="*/ 2223 w 4520"/>
                <a:gd name="T91" fmla="*/ 560 h 2587"/>
                <a:gd name="T92" fmla="*/ 2223 w 4520"/>
                <a:gd name="T93" fmla="*/ 697 h 2587"/>
                <a:gd name="T94" fmla="*/ 2507 w 4520"/>
                <a:gd name="T95" fmla="*/ 697 h 2587"/>
                <a:gd name="T96" fmla="*/ 2507 w 4520"/>
                <a:gd name="T97" fmla="*/ 560 h 2587"/>
                <a:gd name="T98" fmla="*/ 2435 w 4520"/>
                <a:gd name="T99" fmla="*/ 560 h 2587"/>
                <a:gd name="T100" fmla="*/ 2435 w 4520"/>
                <a:gd name="T101" fmla="*/ 418 h 2587"/>
                <a:gd name="T102" fmla="*/ 3780 w 4520"/>
                <a:gd name="T103" fmla="*/ 418 h 2587"/>
                <a:gd name="T104" fmla="*/ 3780 w 4520"/>
                <a:gd name="T105" fmla="*/ 560 h 2587"/>
                <a:gd name="T106" fmla="*/ 3708 w 4520"/>
                <a:gd name="T107" fmla="*/ 560 h 2587"/>
                <a:gd name="T108" fmla="*/ 3708 w 4520"/>
                <a:gd name="T109" fmla="*/ 697 h 2587"/>
                <a:gd name="T110" fmla="*/ 3990 w 4520"/>
                <a:gd name="T111" fmla="*/ 697 h 2587"/>
                <a:gd name="T112" fmla="*/ 3990 w 4520"/>
                <a:gd name="T113" fmla="*/ 560 h 2587"/>
                <a:gd name="T114" fmla="*/ 3918 w 4520"/>
                <a:gd name="T115" fmla="*/ 560 h 2587"/>
                <a:gd name="T116" fmla="*/ 3918 w 4520"/>
                <a:gd name="T117" fmla="*/ 418 h 2587"/>
                <a:gd name="T118" fmla="*/ 4382 w 4520"/>
                <a:gd name="T119" fmla="*/ 418 h 2587"/>
                <a:gd name="T120" fmla="*/ 4382 w 4520"/>
                <a:gd name="T121" fmla="*/ 2450 h 2587"/>
                <a:gd name="T122" fmla="*/ 4382 w 4520"/>
                <a:gd name="T123" fmla="*/ 2450 h 2587"/>
                <a:gd name="T124" fmla="*/ 4382 w 4520"/>
                <a:gd name="T125" fmla="*/ 245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20" h="2587">
                  <a:moveTo>
                    <a:pt x="4520" y="279"/>
                  </a:moveTo>
                  <a:lnTo>
                    <a:pt x="3918" y="279"/>
                  </a:lnTo>
                  <a:lnTo>
                    <a:pt x="3918" y="0"/>
                  </a:lnTo>
                  <a:lnTo>
                    <a:pt x="3357" y="0"/>
                  </a:lnTo>
                  <a:lnTo>
                    <a:pt x="3357" y="279"/>
                  </a:lnTo>
                  <a:lnTo>
                    <a:pt x="2435" y="279"/>
                  </a:lnTo>
                  <a:lnTo>
                    <a:pt x="2435" y="0"/>
                  </a:lnTo>
                  <a:lnTo>
                    <a:pt x="1872" y="0"/>
                  </a:lnTo>
                  <a:lnTo>
                    <a:pt x="1872" y="279"/>
                  </a:lnTo>
                  <a:lnTo>
                    <a:pt x="950" y="279"/>
                  </a:lnTo>
                  <a:lnTo>
                    <a:pt x="950" y="0"/>
                  </a:lnTo>
                  <a:lnTo>
                    <a:pt x="386" y="0"/>
                  </a:lnTo>
                  <a:lnTo>
                    <a:pt x="386" y="279"/>
                  </a:lnTo>
                  <a:lnTo>
                    <a:pt x="0" y="279"/>
                  </a:lnTo>
                  <a:lnTo>
                    <a:pt x="0" y="2587"/>
                  </a:lnTo>
                  <a:lnTo>
                    <a:pt x="4520" y="2587"/>
                  </a:lnTo>
                  <a:lnTo>
                    <a:pt x="4520" y="279"/>
                  </a:lnTo>
                  <a:moveTo>
                    <a:pt x="3495" y="137"/>
                  </a:moveTo>
                  <a:lnTo>
                    <a:pt x="3780" y="137"/>
                  </a:lnTo>
                  <a:lnTo>
                    <a:pt x="3780" y="279"/>
                  </a:lnTo>
                  <a:lnTo>
                    <a:pt x="3495" y="279"/>
                  </a:lnTo>
                  <a:lnTo>
                    <a:pt x="3495" y="137"/>
                  </a:lnTo>
                  <a:moveTo>
                    <a:pt x="2010" y="137"/>
                  </a:moveTo>
                  <a:lnTo>
                    <a:pt x="2297" y="137"/>
                  </a:lnTo>
                  <a:lnTo>
                    <a:pt x="2297" y="279"/>
                  </a:lnTo>
                  <a:lnTo>
                    <a:pt x="2010" y="279"/>
                  </a:lnTo>
                  <a:lnTo>
                    <a:pt x="2010" y="137"/>
                  </a:lnTo>
                  <a:moveTo>
                    <a:pt x="524" y="137"/>
                  </a:moveTo>
                  <a:lnTo>
                    <a:pt x="812" y="137"/>
                  </a:lnTo>
                  <a:lnTo>
                    <a:pt x="812" y="279"/>
                  </a:lnTo>
                  <a:lnTo>
                    <a:pt x="524" y="279"/>
                  </a:lnTo>
                  <a:lnTo>
                    <a:pt x="524" y="137"/>
                  </a:lnTo>
                  <a:moveTo>
                    <a:pt x="4382" y="2450"/>
                  </a:moveTo>
                  <a:lnTo>
                    <a:pt x="138" y="2450"/>
                  </a:lnTo>
                  <a:lnTo>
                    <a:pt x="138" y="418"/>
                  </a:lnTo>
                  <a:lnTo>
                    <a:pt x="812" y="418"/>
                  </a:lnTo>
                  <a:lnTo>
                    <a:pt x="812" y="560"/>
                  </a:lnTo>
                  <a:lnTo>
                    <a:pt x="740" y="560"/>
                  </a:lnTo>
                  <a:lnTo>
                    <a:pt x="740" y="697"/>
                  </a:lnTo>
                  <a:lnTo>
                    <a:pt x="1021" y="697"/>
                  </a:lnTo>
                  <a:lnTo>
                    <a:pt x="1021" y="560"/>
                  </a:lnTo>
                  <a:lnTo>
                    <a:pt x="950" y="560"/>
                  </a:lnTo>
                  <a:lnTo>
                    <a:pt x="950" y="418"/>
                  </a:lnTo>
                  <a:lnTo>
                    <a:pt x="2297" y="418"/>
                  </a:lnTo>
                  <a:lnTo>
                    <a:pt x="2297" y="560"/>
                  </a:lnTo>
                  <a:lnTo>
                    <a:pt x="2223" y="560"/>
                  </a:lnTo>
                  <a:lnTo>
                    <a:pt x="2223" y="697"/>
                  </a:lnTo>
                  <a:lnTo>
                    <a:pt x="2507" y="697"/>
                  </a:lnTo>
                  <a:lnTo>
                    <a:pt x="2507" y="560"/>
                  </a:lnTo>
                  <a:lnTo>
                    <a:pt x="2435" y="560"/>
                  </a:lnTo>
                  <a:lnTo>
                    <a:pt x="2435" y="418"/>
                  </a:lnTo>
                  <a:lnTo>
                    <a:pt x="3780" y="418"/>
                  </a:lnTo>
                  <a:lnTo>
                    <a:pt x="3780" y="560"/>
                  </a:lnTo>
                  <a:lnTo>
                    <a:pt x="3708" y="560"/>
                  </a:lnTo>
                  <a:lnTo>
                    <a:pt x="3708" y="697"/>
                  </a:lnTo>
                  <a:lnTo>
                    <a:pt x="3990" y="697"/>
                  </a:lnTo>
                  <a:lnTo>
                    <a:pt x="3990" y="560"/>
                  </a:lnTo>
                  <a:lnTo>
                    <a:pt x="3918" y="560"/>
                  </a:lnTo>
                  <a:lnTo>
                    <a:pt x="3918" y="418"/>
                  </a:lnTo>
                  <a:lnTo>
                    <a:pt x="4382" y="418"/>
                  </a:lnTo>
                  <a:lnTo>
                    <a:pt x="4382" y="2450"/>
                  </a:lnTo>
                  <a:moveTo>
                    <a:pt x="4382" y="2450"/>
                  </a:moveTo>
                  <a:lnTo>
                    <a:pt x="4382" y="24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6" name="Freeform 34"/>
            <p:cNvSpPr>
              <a:spLocks noEditPoints="1"/>
            </p:cNvSpPr>
            <p:nvPr/>
          </p:nvSpPr>
          <p:spPr bwMode="auto">
            <a:xfrm>
              <a:off x="7964488" y="6310313"/>
              <a:ext cx="7180262" cy="650875"/>
            </a:xfrm>
            <a:custGeom>
              <a:avLst/>
              <a:gdLst>
                <a:gd name="T0" fmla="*/ 0 w 4523"/>
                <a:gd name="T1" fmla="*/ 0 h 410"/>
                <a:gd name="T2" fmla="*/ 0 w 4523"/>
                <a:gd name="T3" fmla="*/ 137 h 410"/>
                <a:gd name="T4" fmla="*/ 1770 w 4523"/>
                <a:gd name="T5" fmla="*/ 137 h 410"/>
                <a:gd name="T6" fmla="*/ 1770 w 4523"/>
                <a:gd name="T7" fmla="*/ 410 h 410"/>
                <a:gd name="T8" fmla="*/ 2756 w 4523"/>
                <a:gd name="T9" fmla="*/ 410 h 410"/>
                <a:gd name="T10" fmla="*/ 2756 w 4523"/>
                <a:gd name="T11" fmla="*/ 137 h 410"/>
                <a:gd name="T12" fmla="*/ 4523 w 4523"/>
                <a:gd name="T13" fmla="*/ 137 h 410"/>
                <a:gd name="T14" fmla="*/ 4523 w 4523"/>
                <a:gd name="T15" fmla="*/ 0 h 410"/>
                <a:gd name="T16" fmla="*/ 0 w 4523"/>
                <a:gd name="T17" fmla="*/ 0 h 410"/>
                <a:gd name="T18" fmla="*/ 2618 w 4523"/>
                <a:gd name="T19" fmla="*/ 274 h 410"/>
                <a:gd name="T20" fmla="*/ 1908 w 4523"/>
                <a:gd name="T21" fmla="*/ 274 h 410"/>
                <a:gd name="T22" fmla="*/ 1908 w 4523"/>
                <a:gd name="T23" fmla="*/ 137 h 410"/>
                <a:gd name="T24" fmla="*/ 2618 w 4523"/>
                <a:gd name="T25" fmla="*/ 137 h 410"/>
                <a:gd name="T26" fmla="*/ 2618 w 4523"/>
                <a:gd name="T27" fmla="*/ 274 h 410"/>
                <a:gd name="T28" fmla="*/ 2618 w 4523"/>
                <a:gd name="T29" fmla="*/ 274 h 410"/>
                <a:gd name="T30" fmla="*/ 2618 w 4523"/>
                <a:gd name="T31" fmla="*/ 274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3" h="410">
                  <a:moveTo>
                    <a:pt x="0" y="0"/>
                  </a:moveTo>
                  <a:lnTo>
                    <a:pt x="0" y="137"/>
                  </a:lnTo>
                  <a:lnTo>
                    <a:pt x="1770" y="137"/>
                  </a:lnTo>
                  <a:lnTo>
                    <a:pt x="1770" y="410"/>
                  </a:lnTo>
                  <a:lnTo>
                    <a:pt x="2756" y="410"/>
                  </a:lnTo>
                  <a:lnTo>
                    <a:pt x="2756" y="137"/>
                  </a:lnTo>
                  <a:lnTo>
                    <a:pt x="4523" y="137"/>
                  </a:lnTo>
                  <a:lnTo>
                    <a:pt x="4523" y="0"/>
                  </a:lnTo>
                  <a:lnTo>
                    <a:pt x="0" y="0"/>
                  </a:lnTo>
                  <a:close/>
                  <a:moveTo>
                    <a:pt x="2618" y="274"/>
                  </a:moveTo>
                  <a:lnTo>
                    <a:pt x="1908" y="274"/>
                  </a:lnTo>
                  <a:lnTo>
                    <a:pt x="1908" y="137"/>
                  </a:lnTo>
                  <a:lnTo>
                    <a:pt x="2618" y="137"/>
                  </a:lnTo>
                  <a:lnTo>
                    <a:pt x="2618" y="274"/>
                  </a:lnTo>
                  <a:close/>
                  <a:moveTo>
                    <a:pt x="2618" y="274"/>
                  </a:moveTo>
                  <a:lnTo>
                    <a:pt x="2618" y="27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7" name="Freeform 35"/>
            <p:cNvSpPr>
              <a:spLocks noEditPoints="1"/>
            </p:cNvSpPr>
            <p:nvPr/>
          </p:nvSpPr>
          <p:spPr bwMode="auto">
            <a:xfrm>
              <a:off x="7964488" y="6310313"/>
              <a:ext cx="7180262" cy="650875"/>
            </a:xfrm>
            <a:custGeom>
              <a:avLst/>
              <a:gdLst>
                <a:gd name="T0" fmla="*/ 0 w 4523"/>
                <a:gd name="T1" fmla="*/ 0 h 410"/>
                <a:gd name="T2" fmla="*/ 0 w 4523"/>
                <a:gd name="T3" fmla="*/ 137 h 410"/>
                <a:gd name="T4" fmla="*/ 1770 w 4523"/>
                <a:gd name="T5" fmla="*/ 137 h 410"/>
                <a:gd name="T6" fmla="*/ 1770 w 4523"/>
                <a:gd name="T7" fmla="*/ 410 h 410"/>
                <a:gd name="T8" fmla="*/ 2756 w 4523"/>
                <a:gd name="T9" fmla="*/ 410 h 410"/>
                <a:gd name="T10" fmla="*/ 2756 w 4523"/>
                <a:gd name="T11" fmla="*/ 137 h 410"/>
                <a:gd name="T12" fmla="*/ 4523 w 4523"/>
                <a:gd name="T13" fmla="*/ 137 h 410"/>
                <a:gd name="T14" fmla="*/ 4523 w 4523"/>
                <a:gd name="T15" fmla="*/ 0 h 410"/>
                <a:gd name="T16" fmla="*/ 0 w 4523"/>
                <a:gd name="T17" fmla="*/ 0 h 410"/>
                <a:gd name="T18" fmla="*/ 2618 w 4523"/>
                <a:gd name="T19" fmla="*/ 274 h 410"/>
                <a:gd name="T20" fmla="*/ 1908 w 4523"/>
                <a:gd name="T21" fmla="*/ 274 h 410"/>
                <a:gd name="T22" fmla="*/ 1908 w 4523"/>
                <a:gd name="T23" fmla="*/ 137 h 410"/>
                <a:gd name="T24" fmla="*/ 2618 w 4523"/>
                <a:gd name="T25" fmla="*/ 137 h 410"/>
                <a:gd name="T26" fmla="*/ 2618 w 4523"/>
                <a:gd name="T27" fmla="*/ 274 h 410"/>
                <a:gd name="T28" fmla="*/ 2618 w 4523"/>
                <a:gd name="T29" fmla="*/ 274 h 410"/>
                <a:gd name="T30" fmla="*/ 2618 w 4523"/>
                <a:gd name="T31" fmla="*/ 274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3" h="410">
                  <a:moveTo>
                    <a:pt x="0" y="0"/>
                  </a:moveTo>
                  <a:lnTo>
                    <a:pt x="0" y="137"/>
                  </a:lnTo>
                  <a:lnTo>
                    <a:pt x="1770" y="137"/>
                  </a:lnTo>
                  <a:lnTo>
                    <a:pt x="1770" y="410"/>
                  </a:lnTo>
                  <a:lnTo>
                    <a:pt x="2756" y="410"/>
                  </a:lnTo>
                  <a:lnTo>
                    <a:pt x="2756" y="137"/>
                  </a:lnTo>
                  <a:lnTo>
                    <a:pt x="4523" y="137"/>
                  </a:lnTo>
                  <a:lnTo>
                    <a:pt x="4523" y="0"/>
                  </a:lnTo>
                  <a:lnTo>
                    <a:pt x="0" y="0"/>
                  </a:lnTo>
                  <a:moveTo>
                    <a:pt x="2618" y="274"/>
                  </a:moveTo>
                  <a:lnTo>
                    <a:pt x="1908" y="274"/>
                  </a:lnTo>
                  <a:lnTo>
                    <a:pt x="1908" y="137"/>
                  </a:lnTo>
                  <a:lnTo>
                    <a:pt x="2618" y="137"/>
                  </a:lnTo>
                  <a:lnTo>
                    <a:pt x="2618" y="274"/>
                  </a:lnTo>
                  <a:moveTo>
                    <a:pt x="2618" y="274"/>
                  </a:moveTo>
                  <a:lnTo>
                    <a:pt x="2618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36"/>
            <p:cNvSpPr>
              <a:spLocks noEditPoints="1"/>
            </p:cNvSpPr>
            <p:nvPr/>
          </p:nvSpPr>
          <p:spPr bwMode="auto">
            <a:xfrm>
              <a:off x="11217275" y="7078663"/>
              <a:ext cx="674687" cy="1889125"/>
            </a:xfrm>
            <a:custGeom>
              <a:avLst/>
              <a:gdLst>
                <a:gd name="T0" fmla="*/ 0 w 425"/>
                <a:gd name="T1" fmla="*/ 137 h 1190"/>
                <a:gd name="T2" fmla="*/ 143 w 425"/>
                <a:gd name="T3" fmla="*/ 137 h 1190"/>
                <a:gd name="T4" fmla="*/ 143 w 425"/>
                <a:gd name="T5" fmla="*/ 1190 h 1190"/>
                <a:gd name="T6" fmla="*/ 281 w 425"/>
                <a:gd name="T7" fmla="*/ 1190 h 1190"/>
                <a:gd name="T8" fmla="*/ 281 w 425"/>
                <a:gd name="T9" fmla="*/ 137 h 1190"/>
                <a:gd name="T10" fmla="*/ 425 w 425"/>
                <a:gd name="T11" fmla="*/ 137 h 1190"/>
                <a:gd name="T12" fmla="*/ 425 w 425"/>
                <a:gd name="T13" fmla="*/ 0 h 1190"/>
                <a:gd name="T14" fmla="*/ 0 w 425"/>
                <a:gd name="T15" fmla="*/ 0 h 1190"/>
                <a:gd name="T16" fmla="*/ 0 w 425"/>
                <a:gd name="T17" fmla="*/ 137 h 1190"/>
                <a:gd name="T18" fmla="*/ 0 w 425"/>
                <a:gd name="T19" fmla="*/ 137 h 1190"/>
                <a:gd name="T20" fmla="*/ 0 w 425"/>
                <a:gd name="T21" fmla="*/ 137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190">
                  <a:moveTo>
                    <a:pt x="0" y="137"/>
                  </a:moveTo>
                  <a:lnTo>
                    <a:pt x="143" y="137"/>
                  </a:lnTo>
                  <a:lnTo>
                    <a:pt x="143" y="1190"/>
                  </a:lnTo>
                  <a:lnTo>
                    <a:pt x="281" y="1190"/>
                  </a:lnTo>
                  <a:lnTo>
                    <a:pt x="281" y="137"/>
                  </a:lnTo>
                  <a:lnTo>
                    <a:pt x="425" y="137"/>
                  </a:lnTo>
                  <a:lnTo>
                    <a:pt x="425" y="0"/>
                  </a:lnTo>
                  <a:lnTo>
                    <a:pt x="0" y="0"/>
                  </a:lnTo>
                  <a:lnTo>
                    <a:pt x="0" y="137"/>
                  </a:lnTo>
                  <a:close/>
                  <a:moveTo>
                    <a:pt x="0" y="137"/>
                  </a:moveTo>
                  <a:lnTo>
                    <a:pt x="0" y="1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37"/>
            <p:cNvSpPr>
              <a:spLocks noEditPoints="1"/>
            </p:cNvSpPr>
            <p:nvPr/>
          </p:nvSpPr>
          <p:spPr bwMode="auto">
            <a:xfrm>
              <a:off x="11217275" y="7078663"/>
              <a:ext cx="674687" cy="1889125"/>
            </a:xfrm>
            <a:custGeom>
              <a:avLst/>
              <a:gdLst>
                <a:gd name="T0" fmla="*/ 0 w 425"/>
                <a:gd name="T1" fmla="*/ 137 h 1190"/>
                <a:gd name="T2" fmla="*/ 143 w 425"/>
                <a:gd name="T3" fmla="*/ 137 h 1190"/>
                <a:gd name="T4" fmla="*/ 143 w 425"/>
                <a:gd name="T5" fmla="*/ 1190 h 1190"/>
                <a:gd name="T6" fmla="*/ 281 w 425"/>
                <a:gd name="T7" fmla="*/ 1190 h 1190"/>
                <a:gd name="T8" fmla="*/ 281 w 425"/>
                <a:gd name="T9" fmla="*/ 137 h 1190"/>
                <a:gd name="T10" fmla="*/ 425 w 425"/>
                <a:gd name="T11" fmla="*/ 137 h 1190"/>
                <a:gd name="T12" fmla="*/ 425 w 425"/>
                <a:gd name="T13" fmla="*/ 0 h 1190"/>
                <a:gd name="T14" fmla="*/ 0 w 425"/>
                <a:gd name="T15" fmla="*/ 0 h 1190"/>
                <a:gd name="T16" fmla="*/ 0 w 425"/>
                <a:gd name="T17" fmla="*/ 137 h 1190"/>
                <a:gd name="T18" fmla="*/ 0 w 425"/>
                <a:gd name="T19" fmla="*/ 137 h 1190"/>
                <a:gd name="T20" fmla="*/ 0 w 425"/>
                <a:gd name="T21" fmla="*/ 137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190">
                  <a:moveTo>
                    <a:pt x="0" y="137"/>
                  </a:moveTo>
                  <a:lnTo>
                    <a:pt x="143" y="137"/>
                  </a:lnTo>
                  <a:lnTo>
                    <a:pt x="143" y="1190"/>
                  </a:lnTo>
                  <a:lnTo>
                    <a:pt x="281" y="1190"/>
                  </a:lnTo>
                  <a:lnTo>
                    <a:pt x="281" y="137"/>
                  </a:lnTo>
                  <a:lnTo>
                    <a:pt x="425" y="137"/>
                  </a:lnTo>
                  <a:lnTo>
                    <a:pt x="425" y="0"/>
                  </a:lnTo>
                  <a:lnTo>
                    <a:pt x="0" y="0"/>
                  </a:lnTo>
                  <a:lnTo>
                    <a:pt x="0" y="137"/>
                  </a:lnTo>
                  <a:moveTo>
                    <a:pt x="0" y="137"/>
                  </a:moveTo>
                  <a:lnTo>
                    <a:pt x="0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Rectangle 38"/>
            <p:cNvSpPr>
              <a:spLocks noChangeArrowheads="1"/>
            </p:cNvSpPr>
            <p:nvPr/>
          </p:nvSpPr>
          <p:spPr bwMode="auto">
            <a:xfrm>
              <a:off x="8524875" y="4522788"/>
              <a:ext cx="2244725" cy="215900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Rectangle 39"/>
            <p:cNvSpPr>
              <a:spLocks noChangeArrowheads="1"/>
            </p:cNvSpPr>
            <p:nvPr/>
          </p:nvSpPr>
          <p:spPr bwMode="auto">
            <a:xfrm>
              <a:off x="8524875" y="4968875"/>
              <a:ext cx="1122362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Rectangle 40"/>
            <p:cNvSpPr>
              <a:spLocks noChangeArrowheads="1"/>
            </p:cNvSpPr>
            <p:nvPr/>
          </p:nvSpPr>
          <p:spPr bwMode="auto">
            <a:xfrm>
              <a:off x="8524875" y="5411788"/>
              <a:ext cx="785812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43" name="Group 242"/>
          <p:cNvGrpSpPr>
            <a:grpSpLocks noChangeAspect="1"/>
          </p:cNvGrpSpPr>
          <p:nvPr/>
        </p:nvGrpSpPr>
        <p:grpSpPr>
          <a:xfrm>
            <a:off x="10185594" y="4979364"/>
            <a:ext cx="431491" cy="426720"/>
            <a:chOff x="5554663" y="1598613"/>
            <a:chExt cx="7178675" cy="7099300"/>
          </a:xfrm>
        </p:grpSpPr>
        <p:sp>
          <p:nvSpPr>
            <p:cNvPr id="244" name="Rectangle 243"/>
            <p:cNvSpPr/>
            <p:nvPr/>
          </p:nvSpPr>
          <p:spPr>
            <a:xfrm>
              <a:off x="5824828" y="5143500"/>
              <a:ext cx="6547282" cy="237951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Rectangle 5"/>
            <p:cNvSpPr>
              <a:spLocks noChangeArrowheads="1"/>
            </p:cNvSpPr>
            <p:nvPr/>
          </p:nvSpPr>
          <p:spPr bwMode="auto">
            <a:xfrm>
              <a:off x="5554663" y="8480425"/>
              <a:ext cx="717867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Rectangle 6"/>
            <p:cNvSpPr>
              <a:spLocks noChangeArrowheads="1"/>
            </p:cNvSpPr>
            <p:nvPr/>
          </p:nvSpPr>
          <p:spPr bwMode="auto">
            <a:xfrm>
              <a:off x="5554663" y="4503738"/>
              <a:ext cx="7178675" cy="215900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Rectangle 7"/>
            <p:cNvSpPr>
              <a:spLocks noChangeArrowheads="1"/>
            </p:cNvSpPr>
            <p:nvPr/>
          </p:nvSpPr>
          <p:spPr bwMode="auto">
            <a:xfrm>
              <a:off x="6899276" y="4156075"/>
              <a:ext cx="4487863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Rectangle 8"/>
            <p:cNvSpPr>
              <a:spLocks noChangeArrowheads="1"/>
            </p:cNvSpPr>
            <p:nvPr/>
          </p:nvSpPr>
          <p:spPr bwMode="auto">
            <a:xfrm>
              <a:off x="8583613" y="3378200"/>
              <a:ext cx="222250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Rectangle 9"/>
            <p:cNvSpPr>
              <a:spLocks noChangeArrowheads="1"/>
            </p:cNvSpPr>
            <p:nvPr/>
          </p:nvSpPr>
          <p:spPr bwMode="auto">
            <a:xfrm>
              <a:off x="9034463" y="3378200"/>
              <a:ext cx="223838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Rectangle 10"/>
            <p:cNvSpPr>
              <a:spLocks noChangeArrowheads="1"/>
            </p:cNvSpPr>
            <p:nvPr/>
          </p:nvSpPr>
          <p:spPr bwMode="auto">
            <a:xfrm>
              <a:off x="9480551" y="3378200"/>
              <a:ext cx="223838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Rectangle 11"/>
            <p:cNvSpPr>
              <a:spLocks noChangeArrowheads="1"/>
            </p:cNvSpPr>
            <p:nvPr/>
          </p:nvSpPr>
          <p:spPr bwMode="auto">
            <a:xfrm>
              <a:off x="7685088" y="8159750"/>
              <a:ext cx="291782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Freeform 12"/>
            <p:cNvSpPr>
              <a:spLocks noEditPoints="1"/>
            </p:cNvSpPr>
            <p:nvPr/>
          </p:nvSpPr>
          <p:spPr bwMode="auto">
            <a:xfrm>
              <a:off x="7802563" y="4937125"/>
              <a:ext cx="666750" cy="881063"/>
            </a:xfrm>
            <a:custGeom>
              <a:avLst/>
              <a:gdLst>
                <a:gd name="T0" fmla="*/ 0 w 420"/>
                <a:gd name="T1" fmla="*/ 0 h 555"/>
                <a:gd name="T2" fmla="*/ 0 w 420"/>
                <a:gd name="T3" fmla="*/ 555 h 555"/>
                <a:gd name="T4" fmla="*/ 420 w 420"/>
                <a:gd name="T5" fmla="*/ 555 h 555"/>
                <a:gd name="T6" fmla="*/ 420 w 420"/>
                <a:gd name="T7" fmla="*/ 0 h 555"/>
                <a:gd name="T8" fmla="*/ 0 w 420"/>
                <a:gd name="T9" fmla="*/ 0 h 555"/>
                <a:gd name="T10" fmla="*/ 282 w 420"/>
                <a:gd name="T11" fmla="*/ 419 h 555"/>
                <a:gd name="T12" fmla="*/ 138 w 420"/>
                <a:gd name="T13" fmla="*/ 419 h 555"/>
                <a:gd name="T14" fmla="*/ 138 w 420"/>
                <a:gd name="T15" fmla="*/ 137 h 555"/>
                <a:gd name="T16" fmla="*/ 282 w 420"/>
                <a:gd name="T17" fmla="*/ 137 h 555"/>
                <a:gd name="T18" fmla="*/ 282 w 420"/>
                <a:gd name="T19" fmla="*/ 419 h 555"/>
                <a:gd name="T20" fmla="*/ 282 w 420"/>
                <a:gd name="T21" fmla="*/ 419 h 555"/>
                <a:gd name="T22" fmla="*/ 282 w 420"/>
                <a:gd name="T23" fmla="*/ 419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0" h="555">
                  <a:moveTo>
                    <a:pt x="0" y="0"/>
                  </a:moveTo>
                  <a:lnTo>
                    <a:pt x="0" y="555"/>
                  </a:lnTo>
                  <a:lnTo>
                    <a:pt x="420" y="555"/>
                  </a:lnTo>
                  <a:lnTo>
                    <a:pt x="420" y="0"/>
                  </a:lnTo>
                  <a:lnTo>
                    <a:pt x="0" y="0"/>
                  </a:lnTo>
                  <a:close/>
                  <a:moveTo>
                    <a:pt x="282" y="419"/>
                  </a:moveTo>
                  <a:lnTo>
                    <a:pt x="138" y="419"/>
                  </a:lnTo>
                  <a:lnTo>
                    <a:pt x="138" y="137"/>
                  </a:lnTo>
                  <a:lnTo>
                    <a:pt x="282" y="137"/>
                  </a:lnTo>
                  <a:lnTo>
                    <a:pt x="282" y="419"/>
                  </a:lnTo>
                  <a:close/>
                  <a:moveTo>
                    <a:pt x="282" y="419"/>
                  </a:moveTo>
                  <a:lnTo>
                    <a:pt x="282" y="41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Freeform 13"/>
            <p:cNvSpPr>
              <a:spLocks noEditPoints="1"/>
            </p:cNvSpPr>
            <p:nvPr/>
          </p:nvSpPr>
          <p:spPr bwMode="auto">
            <a:xfrm>
              <a:off x="7802563" y="4937125"/>
              <a:ext cx="666750" cy="881063"/>
            </a:xfrm>
            <a:custGeom>
              <a:avLst/>
              <a:gdLst>
                <a:gd name="T0" fmla="*/ 0 w 420"/>
                <a:gd name="T1" fmla="*/ 0 h 555"/>
                <a:gd name="T2" fmla="*/ 0 w 420"/>
                <a:gd name="T3" fmla="*/ 555 h 555"/>
                <a:gd name="T4" fmla="*/ 420 w 420"/>
                <a:gd name="T5" fmla="*/ 555 h 555"/>
                <a:gd name="T6" fmla="*/ 420 w 420"/>
                <a:gd name="T7" fmla="*/ 0 h 555"/>
                <a:gd name="T8" fmla="*/ 0 w 420"/>
                <a:gd name="T9" fmla="*/ 0 h 555"/>
                <a:gd name="T10" fmla="*/ 282 w 420"/>
                <a:gd name="T11" fmla="*/ 419 h 555"/>
                <a:gd name="T12" fmla="*/ 138 w 420"/>
                <a:gd name="T13" fmla="*/ 419 h 555"/>
                <a:gd name="T14" fmla="*/ 138 w 420"/>
                <a:gd name="T15" fmla="*/ 137 h 555"/>
                <a:gd name="T16" fmla="*/ 282 w 420"/>
                <a:gd name="T17" fmla="*/ 137 h 555"/>
                <a:gd name="T18" fmla="*/ 282 w 420"/>
                <a:gd name="T19" fmla="*/ 419 h 555"/>
                <a:gd name="T20" fmla="*/ 282 w 420"/>
                <a:gd name="T21" fmla="*/ 419 h 555"/>
                <a:gd name="T22" fmla="*/ 282 w 420"/>
                <a:gd name="T23" fmla="*/ 419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0" h="555">
                  <a:moveTo>
                    <a:pt x="0" y="0"/>
                  </a:moveTo>
                  <a:lnTo>
                    <a:pt x="0" y="555"/>
                  </a:lnTo>
                  <a:lnTo>
                    <a:pt x="420" y="555"/>
                  </a:lnTo>
                  <a:lnTo>
                    <a:pt x="420" y="0"/>
                  </a:lnTo>
                  <a:lnTo>
                    <a:pt x="0" y="0"/>
                  </a:lnTo>
                  <a:moveTo>
                    <a:pt x="282" y="419"/>
                  </a:moveTo>
                  <a:lnTo>
                    <a:pt x="138" y="419"/>
                  </a:lnTo>
                  <a:lnTo>
                    <a:pt x="138" y="137"/>
                  </a:lnTo>
                  <a:lnTo>
                    <a:pt x="282" y="137"/>
                  </a:lnTo>
                  <a:lnTo>
                    <a:pt x="282" y="419"/>
                  </a:lnTo>
                  <a:moveTo>
                    <a:pt x="282" y="419"/>
                  </a:moveTo>
                  <a:lnTo>
                    <a:pt x="282" y="4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Freeform 14"/>
            <p:cNvSpPr>
              <a:spLocks noEditPoints="1"/>
            </p:cNvSpPr>
            <p:nvPr/>
          </p:nvSpPr>
          <p:spPr bwMode="auto">
            <a:xfrm>
              <a:off x="8810626" y="4937125"/>
              <a:ext cx="666750" cy="881063"/>
            </a:xfrm>
            <a:custGeom>
              <a:avLst/>
              <a:gdLst>
                <a:gd name="T0" fmla="*/ 0 w 420"/>
                <a:gd name="T1" fmla="*/ 0 h 555"/>
                <a:gd name="T2" fmla="*/ 0 w 420"/>
                <a:gd name="T3" fmla="*/ 555 h 555"/>
                <a:gd name="T4" fmla="*/ 420 w 420"/>
                <a:gd name="T5" fmla="*/ 555 h 555"/>
                <a:gd name="T6" fmla="*/ 420 w 420"/>
                <a:gd name="T7" fmla="*/ 0 h 555"/>
                <a:gd name="T8" fmla="*/ 0 w 420"/>
                <a:gd name="T9" fmla="*/ 0 h 555"/>
                <a:gd name="T10" fmla="*/ 282 w 420"/>
                <a:gd name="T11" fmla="*/ 419 h 555"/>
                <a:gd name="T12" fmla="*/ 138 w 420"/>
                <a:gd name="T13" fmla="*/ 419 h 555"/>
                <a:gd name="T14" fmla="*/ 138 w 420"/>
                <a:gd name="T15" fmla="*/ 137 h 555"/>
                <a:gd name="T16" fmla="*/ 282 w 420"/>
                <a:gd name="T17" fmla="*/ 137 h 555"/>
                <a:gd name="T18" fmla="*/ 282 w 420"/>
                <a:gd name="T19" fmla="*/ 419 h 555"/>
                <a:gd name="T20" fmla="*/ 282 w 420"/>
                <a:gd name="T21" fmla="*/ 419 h 555"/>
                <a:gd name="T22" fmla="*/ 282 w 420"/>
                <a:gd name="T23" fmla="*/ 419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0" h="555">
                  <a:moveTo>
                    <a:pt x="0" y="0"/>
                  </a:moveTo>
                  <a:lnTo>
                    <a:pt x="0" y="555"/>
                  </a:lnTo>
                  <a:lnTo>
                    <a:pt x="420" y="555"/>
                  </a:lnTo>
                  <a:lnTo>
                    <a:pt x="420" y="0"/>
                  </a:lnTo>
                  <a:lnTo>
                    <a:pt x="0" y="0"/>
                  </a:lnTo>
                  <a:close/>
                  <a:moveTo>
                    <a:pt x="282" y="419"/>
                  </a:moveTo>
                  <a:lnTo>
                    <a:pt x="138" y="419"/>
                  </a:lnTo>
                  <a:lnTo>
                    <a:pt x="138" y="137"/>
                  </a:lnTo>
                  <a:lnTo>
                    <a:pt x="282" y="137"/>
                  </a:lnTo>
                  <a:lnTo>
                    <a:pt x="282" y="419"/>
                  </a:lnTo>
                  <a:close/>
                  <a:moveTo>
                    <a:pt x="282" y="419"/>
                  </a:moveTo>
                  <a:lnTo>
                    <a:pt x="282" y="41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Freeform 15"/>
            <p:cNvSpPr>
              <a:spLocks noEditPoints="1"/>
            </p:cNvSpPr>
            <p:nvPr/>
          </p:nvSpPr>
          <p:spPr bwMode="auto">
            <a:xfrm>
              <a:off x="8810626" y="4937125"/>
              <a:ext cx="666750" cy="881063"/>
            </a:xfrm>
            <a:custGeom>
              <a:avLst/>
              <a:gdLst>
                <a:gd name="T0" fmla="*/ 0 w 420"/>
                <a:gd name="T1" fmla="*/ 0 h 555"/>
                <a:gd name="T2" fmla="*/ 0 w 420"/>
                <a:gd name="T3" fmla="*/ 555 h 555"/>
                <a:gd name="T4" fmla="*/ 420 w 420"/>
                <a:gd name="T5" fmla="*/ 555 h 555"/>
                <a:gd name="T6" fmla="*/ 420 w 420"/>
                <a:gd name="T7" fmla="*/ 0 h 555"/>
                <a:gd name="T8" fmla="*/ 0 w 420"/>
                <a:gd name="T9" fmla="*/ 0 h 555"/>
                <a:gd name="T10" fmla="*/ 282 w 420"/>
                <a:gd name="T11" fmla="*/ 419 h 555"/>
                <a:gd name="T12" fmla="*/ 138 w 420"/>
                <a:gd name="T13" fmla="*/ 419 h 555"/>
                <a:gd name="T14" fmla="*/ 138 w 420"/>
                <a:gd name="T15" fmla="*/ 137 h 555"/>
                <a:gd name="T16" fmla="*/ 282 w 420"/>
                <a:gd name="T17" fmla="*/ 137 h 555"/>
                <a:gd name="T18" fmla="*/ 282 w 420"/>
                <a:gd name="T19" fmla="*/ 419 h 555"/>
                <a:gd name="T20" fmla="*/ 282 w 420"/>
                <a:gd name="T21" fmla="*/ 419 h 555"/>
                <a:gd name="T22" fmla="*/ 282 w 420"/>
                <a:gd name="T23" fmla="*/ 419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0" h="555">
                  <a:moveTo>
                    <a:pt x="0" y="0"/>
                  </a:moveTo>
                  <a:lnTo>
                    <a:pt x="0" y="555"/>
                  </a:lnTo>
                  <a:lnTo>
                    <a:pt x="420" y="555"/>
                  </a:lnTo>
                  <a:lnTo>
                    <a:pt x="420" y="0"/>
                  </a:lnTo>
                  <a:lnTo>
                    <a:pt x="0" y="0"/>
                  </a:lnTo>
                  <a:moveTo>
                    <a:pt x="282" y="419"/>
                  </a:moveTo>
                  <a:lnTo>
                    <a:pt x="138" y="419"/>
                  </a:lnTo>
                  <a:lnTo>
                    <a:pt x="138" y="137"/>
                  </a:lnTo>
                  <a:lnTo>
                    <a:pt x="282" y="137"/>
                  </a:lnTo>
                  <a:lnTo>
                    <a:pt x="282" y="419"/>
                  </a:lnTo>
                  <a:moveTo>
                    <a:pt x="282" y="419"/>
                  </a:moveTo>
                  <a:lnTo>
                    <a:pt x="282" y="4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Freeform 16"/>
            <p:cNvSpPr>
              <a:spLocks noEditPoints="1"/>
            </p:cNvSpPr>
            <p:nvPr/>
          </p:nvSpPr>
          <p:spPr bwMode="auto">
            <a:xfrm>
              <a:off x="9818688" y="4937125"/>
              <a:ext cx="669925" cy="881063"/>
            </a:xfrm>
            <a:custGeom>
              <a:avLst/>
              <a:gdLst>
                <a:gd name="T0" fmla="*/ 0 w 422"/>
                <a:gd name="T1" fmla="*/ 555 h 555"/>
                <a:gd name="T2" fmla="*/ 422 w 422"/>
                <a:gd name="T3" fmla="*/ 555 h 555"/>
                <a:gd name="T4" fmla="*/ 422 w 422"/>
                <a:gd name="T5" fmla="*/ 0 h 555"/>
                <a:gd name="T6" fmla="*/ 0 w 422"/>
                <a:gd name="T7" fmla="*/ 0 h 555"/>
                <a:gd name="T8" fmla="*/ 0 w 422"/>
                <a:gd name="T9" fmla="*/ 555 h 555"/>
                <a:gd name="T10" fmla="*/ 138 w 422"/>
                <a:gd name="T11" fmla="*/ 137 h 555"/>
                <a:gd name="T12" fmla="*/ 284 w 422"/>
                <a:gd name="T13" fmla="*/ 137 h 555"/>
                <a:gd name="T14" fmla="*/ 284 w 422"/>
                <a:gd name="T15" fmla="*/ 419 h 555"/>
                <a:gd name="T16" fmla="*/ 138 w 422"/>
                <a:gd name="T17" fmla="*/ 419 h 555"/>
                <a:gd name="T18" fmla="*/ 138 w 422"/>
                <a:gd name="T19" fmla="*/ 137 h 555"/>
                <a:gd name="T20" fmla="*/ 138 w 422"/>
                <a:gd name="T21" fmla="*/ 137 h 555"/>
                <a:gd name="T22" fmla="*/ 138 w 422"/>
                <a:gd name="T23" fmla="*/ 137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555">
                  <a:moveTo>
                    <a:pt x="0" y="555"/>
                  </a:moveTo>
                  <a:lnTo>
                    <a:pt x="422" y="555"/>
                  </a:lnTo>
                  <a:lnTo>
                    <a:pt x="422" y="0"/>
                  </a:lnTo>
                  <a:lnTo>
                    <a:pt x="0" y="0"/>
                  </a:lnTo>
                  <a:lnTo>
                    <a:pt x="0" y="555"/>
                  </a:lnTo>
                  <a:close/>
                  <a:moveTo>
                    <a:pt x="138" y="137"/>
                  </a:moveTo>
                  <a:lnTo>
                    <a:pt x="284" y="137"/>
                  </a:lnTo>
                  <a:lnTo>
                    <a:pt x="284" y="419"/>
                  </a:lnTo>
                  <a:lnTo>
                    <a:pt x="138" y="419"/>
                  </a:lnTo>
                  <a:lnTo>
                    <a:pt x="138" y="137"/>
                  </a:lnTo>
                  <a:close/>
                  <a:moveTo>
                    <a:pt x="138" y="137"/>
                  </a:moveTo>
                  <a:lnTo>
                    <a:pt x="138" y="1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Freeform 17"/>
            <p:cNvSpPr>
              <a:spLocks noEditPoints="1"/>
            </p:cNvSpPr>
            <p:nvPr/>
          </p:nvSpPr>
          <p:spPr bwMode="auto">
            <a:xfrm>
              <a:off x="9818688" y="4937125"/>
              <a:ext cx="669925" cy="881063"/>
            </a:xfrm>
            <a:custGeom>
              <a:avLst/>
              <a:gdLst>
                <a:gd name="T0" fmla="*/ 0 w 422"/>
                <a:gd name="T1" fmla="*/ 555 h 555"/>
                <a:gd name="T2" fmla="*/ 422 w 422"/>
                <a:gd name="T3" fmla="*/ 555 h 555"/>
                <a:gd name="T4" fmla="*/ 422 w 422"/>
                <a:gd name="T5" fmla="*/ 0 h 555"/>
                <a:gd name="T6" fmla="*/ 0 w 422"/>
                <a:gd name="T7" fmla="*/ 0 h 555"/>
                <a:gd name="T8" fmla="*/ 0 w 422"/>
                <a:gd name="T9" fmla="*/ 555 h 555"/>
                <a:gd name="T10" fmla="*/ 138 w 422"/>
                <a:gd name="T11" fmla="*/ 137 h 555"/>
                <a:gd name="T12" fmla="*/ 284 w 422"/>
                <a:gd name="T13" fmla="*/ 137 h 555"/>
                <a:gd name="T14" fmla="*/ 284 w 422"/>
                <a:gd name="T15" fmla="*/ 419 h 555"/>
                <a:gd name="T16" fmla="*/ 138 w 422"/>
                <a:gd name="T17" fmla="*/ 419 h 555"/>
                <a:gd name="T18" fmla="*/ 138 w 422"/>
                <a:gd name="T19" fmla="*/ 137 h 555"/>
                <a:gd name="T20" fmla="*/ 138 w 422"/>
                <a:gd name="T21" fmla="*/ 137 h 555"/>
                <a:gd name="T22" fmla="*/ 138 w 422"/>
                <a:gd name="T23" fmla="*/ 137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555">
                  <a:moveTo>
                    <a:pt x="0" y="555"/>
                  </a:moveTo>
                  <a:lnTo>
                    <a:pt x="422" y="555"/>
                  </a:lnTo>
                  <a:lnTo>
                    <a:pt x="422" y="0"/>
                  </a:lnTo>
                  <a:lnTo>
                    <a:pt x="0" y="0"/>
                  </a:lnTo>
                  <a:lnTo>
                    <a:pt x="0" y="555"/>
                  </a:lnTo>
                  <a:moveTo>
                    <a:pt x="138" y="137"/>
                  </a:moveTo>
                  <a:lnTo>
                    <a:pt x="284" y="137"/>
                  </a:lnTo>
                  <a:lnTo>
                    <a:pt x="284" y="419"/>
                  </a:lnTo>
                  <a:lnTo>
                    <a:pt x="138" y="419"/>
                  </a:lnTo>
                  <a:lnTo>
                    <a:pt x="138" y="137"/>
                  </a:lnTo>
                  <a:moveTo>
                    <a:pt x="138" y="137"/>
                  </a:moveTo>
                  <a:lnTo>
                    <a:pt x="138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Freeform 18"/>
            <p:cNvSpPr>
              <a:spLocks noEditPoints="1"/>
            </p:cNvSpPr>
            <p:nvPr/>
          </p:nvSpPr>
          <p:spPr bwMode="auto">
            <a:xfrm>
              <a:off x="7802563" y="6048375"/>
              <a:ext cx="2686050" cy="1993900"/>
            </a:xfrm>
            <a:custGeom>
              <a:avLst/>
              <a:gdLst>
                <a:gd name="T0" fmla="*/ 0 w 1692"/>
                <a:gd name="T1" fmla="*/ 416 h 1256"/>
                <a:gd name="T2" fmla="*/ 141 w 1692"/>
                <a:gd name="T3" fmla="*/ 416 h 1256"/>
                <a:gd name="T4" fmla="*/ 141 w 1692"/>
                <a:gd name="T5" fmla="*/ 1119 h 1256"/>
                <a:gd name="T6" fmla="*/ 69 w 1692"/>
                <a:gd name="T7" fmla="*/ 1119 h 1256"/>
                <a:gd name="T8" fmla="*/ 69 w 1692"/>
                <a:gd name="T9" fmla="*/ 1256 h 1256"/>
                <a:gd name="T10" fmla="*/ 1623 w 1692"/>
                <a:gd name="T11" fmla="*/ 1256 h 1256"/>
                <a:gd name="T12" fmla="*/ 1623 w 1692"/>
                <a:gd name="T13" fmla="*/ 1119 h 1256"/>
                <a:gd name="T14" fmla="*/ 1552 w 1692"/>
                <a:gd name="T15" fmla="*/ 1119 h 1256"/>
                <a:gd name="T16" fmla="*/ 1552 w 1692"/>
                <a:gd name="T17" fmla="*/ 416 h 1256"/>
                <a:gd name="T18" fmla="*/ 1692 w 1692"/>
                <a:gd name="T19" fmla="*/ 416 h 1256"/>
                <a:gd name="T20" fmla="*/ 1692 w 1692"/>
                <a:gd name="T21" fmla="*/ 0 h 1256"/>
                <a:gd name="T22" fmla="*/ 0 w 1692"/>
                <a:gd name="T23" fmla="*/ 0 h 1256"/>
                <a:gd name="T24" fmla="*/ 0 w 1692"/>
                <a:gd name="T25" fmla="*/ 416 h 1256"/>
                <a:gd name="T26" fmla="*/ 776 w 1692"/>
                <a:gd name="T27" fmla="*/ 1119 h 1256"/>
                <a:gd name="T28" fmla="*/ 561 w 1692"/>
                <a:gd name="T29" fmla="*/ 1119 h 1256"/>
                <a:gd name="T30" fmla="*/ 561 w 1692"/>
                <a:gd name="T31" fmla="*/ 627 h 1256"/>
                <a:gd name="T32" fmla="*/ 776 w 1692"/>
                <a:gd name="T33" fmla="*/ 627 h 1256"/>
                <a:gd name="T34" fmla="*/ 776 w 1692"/>
                <a:gd name="T35" fmla="*/ 1119 h 1256"/>
                <a:gd name="T36" fmla="*/ 1129 w 1692"/>
                <a:gd name="T37" fmla="*/ 1119 h 1256"/>
                <a:gd name="T38" fmla="*/ 914 w 1692"/>
                <a:gd name="T39" fmla="*/ 1119 h 1256"/>
                <a:gd name="T40" fmla="*/ 914 w 1692"/>
                <a:gd name="T41" fmla="*/ 627 h 1256"/>
                <a:gd name="T42" fmla="*/ 1129 w 1692"/>
                <a:gd name="T43" fmla="*/ 627 h 1256"/>
                <a:gd name="T44" fmla="*/ 1129 w 1692"/>
                <a:gd name="T45" fmla="*/ 1119 h 1256"/>
                <a:gd name="T46" fmla="*/ 1414 w 1692"/>
                <a:gd name="T47" fmla="*/ 1119 h 1256"/>
                <a:gd name="T48" fmla="*/ 1267 w 1692"/>
                <a:gd name="T49" fmla="*/ 1119 h 1256"/>
                <a:gd name="T50" fmla="*/ 1267 w 1692"/>
                <a:gd name="T51" fmla="*/ 490 h 1256"/>
                <a:gd name="T52" fmla="*/ 423 w 1692"/>
                <a:gd name="T53" fmla="*/ 490 h 1256"/>
                <a:gd name="T54" fmla="*/ 423 w 1692"/>
                <a:gd name="T55" fmla="*/ 1119 h 1256"/>
                <a:gd name="T56" fmla="*/ 279 w 1692"/>
                <a:gd name="T57" fmla="*/ 1119 h 1256"/>
                <a:gd name="T58" fmla="*/ 279 w 1692"/>
                <a:gd name="T59" fmla="*/ 416 h 1256"/>
                <a:gd name="T60" fmla="*/ 1414 w 1692"/>
                <a:gd name="T61" fmla="*/ 416 h 1256"/>
                <a:gd name="T62" fmla="*/ 1414 w 1692"/>
                <a:gd name="T63" fmla="*/ 1119 h 1256"/>
                <a:gd name="T64" fmla="*/ 138 w 1692"/>
                <a:gd name="T65" fmla="*/ 137 h 1256"/>
                <a:gd name="T66" fmla="*/ 1554 w 1692"/>
                <a:gd name="T67" fmla="*/ 137 h 1256"/>
                <a:gd name="T68" fmla="*/ 1554 w 1692"/>
                <a:gd name="T69" fmla="*/ 279 h 1256"/>
                <a:gd name="T70" fmla="*/ 138 w 1692"/>
                <a:gd name="T71" fmla="*/ 279 h 1256"/>
                <a:gd name="T72" fmla="*/ 138 w 1692"/>
                <a:gd name="T73" fmla="*/ 137 h 1256"/>
                <a:gd name="T74" fmla="*/ 138 w 1692"/>
                <a:gd name="T75" fmla="*/ 137 h 1256"/>
                <a:gd name="T76" fmla="*/ 138 w 1692"/>
                <a:gd name="T77" fmla="*/ 137 h 1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2" h="1256">
                  <a:moveTo>
                    <a:pt x="0" y="416"/>
                  </a:moveTo>
                  <a:lnTo>
                    <a:pt x="141" y="416"/>
                  </a:lnTo>
                  <a:lnTo>
                    <a:pt x="141" y="1119"/>
                  </a:lnTo>
                  <a:lnTo>
                    <a:pt x="69" y="1119"/>
                  </a:lnTo>
                  <a:lnTo>
                    <a:pt x="69" y="1256"/>
                  </a:lnTo>
                  <a:lnTo>
                    <a:pt x="1623" y="1256"/>
                  </a:lnTo>
                  <a:lnTo>
                    <a:pt x="1623" y="1119"/>
                  </a:lnTo>
                  <a:lnTo>
                    <a:pt x="1552" y="1119"/>
                  </a:lnTo>
                  <a:lnTo>
                    <a:pt x="1552" y="416"/>
                  </a:lnTo>
                  <a:lnTo>
                    <a:pt x="1692" y="416"/>
                  </a:lnTo>
                  <a:lnTo>
                    <a:pt x="1692" y="0"/>
                  </a:lnTo>
                  <a:lnTo>
                    <a:pt x="0" y="0"/>
                  </a:lnTo>
                  <a:lnTo>
                    <a:pt x="0" y="416"/>
                  </a:lnTo>
                  <a:close/>
                  <a:moveTo>
                    <a:pt x="776" y="1119"/>
                  </a:moveTo>
                  <a:lnTo>
                    <a:pt x="561" y="1119"/>
                  </a:lnTo>
                  <a:lnTo>
                    <a:pt x="561" y="627"/>
                  </a:lnTo>
                  <a:lnTo>
                    <a:pt x="776" y="627"/>
                  </a:lnTo>
                  <a:lnTo>
                    <a:pt x="776" y="1119"/>
                  </a:lnTo>
                  <a:close/>
                  <a:moveTo>
                    <a:pt x="1129" y="1119"/>
                  </a:moveTo>
                  <a:lnTo>
                    <a:pt x="914" y="1119"/>
                  </a:lnTo>
                  <a:lnTo>
                    <a:pt x="914" y="627"/>
                  </a:lnTo>
                  <a:lnTo>
                    <a:pt x="1129" y="627"/>
                  </a:lnTo>
                  <a:lnTo>
                    <a:pt x="1129" y="1119"/>
                  </a:lnTo>
                  <a:close/>
                  <a:moveTo>
                    <a:pt x="1414" y="1119"/>
                  </a:moveTo>
                  <a:lnTo>
                    <a:pt x="1267" y="1119"/>
                  </a:lnTo>
                  <a:lnTo>
                    <a:pt x="1267" y="490"/>
                  </a:lnTo>
                  <a:lnTo>
                    <a:pt x="423" y="490"/>
                  </a:lnTo>
                  <a:lnTo>
                    <a:pt x="423" y="1119"/>
                  </a:lnTo>
                  <a:lnTo>
                    <a:pt x="279" y="1119"/>
                  </a:lnTo>
                  <a:lnTo>
                    <a:pt x="279" y="416"/>
                  </a:lnTo>
                  <a:lnTo>
                    <a:pt x="1414" y="416"/>
                  </a:lnTo>
                  <a:lnTo>
                    <a:pt x="1414" y="1119"/>
                  </a:lnTo>
                  <a:close/>
                  <a:moveTo>
                    <a:pt x="138" y="137"/>
                  </a:moveTo>
                  <a:lnTo>
                    <a:pt x="1554" y="137"/>
                  </a:lnTo>
                  <a:lnTo>
                    <a:pt x="1554" y="279"/>
                  </a:lnTo>
                  <a:lnTo>
                    <a:pt x="138" y="279"/>
                  </a:lnTo>
                  <a:lnTo>
                    <a:pt x="138" y="137"/>
                  </a:lnTo>
                  <a:close/>
                  <a:moveTo>
                    <a:pt x="138" y="137"/>
                  </a:moveTo>
                  <a:lnTo>
                    <a:pt x="138" y="1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Freeform 19"/>
            <p:cNvSpPr>
              <a:spLocks noEditPoints="1"/>
            </p:cNvSpPr>
            <p:nvPr/>
          </p:nvSpPr>
          <p:spPr bwMode="auto">
            <a:xfrm>
              <a:off x="7802563" y="6048375"/>
              <a:ext cx="2686050" cy="1993900"/>
            </a:xfrm>
            <a:custGeom>
              <a:avLst/>
              <a:gdLst>
                <a:gd name="T0" fmla="*/ 0 w 1692"/>
                <a:gd name="T1" fmla="*/ 416 h 1256"/>
                <a:gd name="T2" fmla="*/ 141 w 1692"/>
                <a:gd name="T3" fmla="*/ 416 h 1256"/>
                <a:gd name="T4" fmla="*/ 141 w 1692"/>
                <a:gd name="T5" fmla="*/ 1119 h 1256"/>
                <a:gd name="T6" fmla="*/ 69 w 1692"/>
                <a:gd name="T7" fmla="*/ 1119 h 1256"/>
                <a:gd name="T8" fmla="*/ 69 w 1692"/>
                <a:gd name="T9" fmla="*/ 1256 h 1256"/>
                <a:gd name="T10" fmla="*/ 1623 w 1692"/>
                <a:gd name="T11" fmla="*/ 1256 h 1256"/>
                <a:gd name="T12" fmla="*/ 1623 w 1692"/>
                <a:gd name="T13" fmla="*/ 1119 h 1256"/>
                <a:gd name="T14" fmla="*/ 1552 w 1692"/>
                <a:gd name="T15" fmla="*/ 1119 h 1256"/>
                <a:gd name="T16" fmla="*/ 1552 w 1692"/>
                <a:gd name="T17" fmla="*/ 416 h 1256"/>
                <a:gd name="T18" fmla="*/ 1692 w 1692"/>
                <a:gd name="T19" fmla="*/ 416 h 1256"/>
                <a:gd name="T20" fmla="*/ 1692 w 1692"/>
                <a:gd name="T21" fmla="*/ 0 h 1256"/>
                <a:gd name="T22" fmla="*/ 0 w 1692"/>
                <a:gd name="T23" fmla="*/ 0 h 1256"/>
                <a:gd name="T24" fmla="*/ 0 w 1692"/>
                <a:gd name="T25" fmla="*/ 416 h 1256"/>
                <a:gd name="T26" fmla="*/ 776 w 1692"/>
                <a:gd name="T27" fmla="*/ 1119 h 1256"/>
                <a:gd name="T28" fmla="*/ 561 w 1692"/>
                <a:gd name="T29" fmla="*/ 1119 h 1256"/>
                <a:gd name="T30" fmla="*/ 561 w 1692"/>
                <a:gd name="T31" fmla="*/ 627 h 1256"/>
                <a:gd name="T32" fmla="*/ 776 w 1692"/>
                <a:gd name="T33" fmla="*/ 627 h 1256"/>
                <a:gd name="T34" fmla="*/ 776 w 1692"/>
                <a:gd name="T35" fmla="*/ 1119 h 1256"/>
                <a:gd name="T36" fmla="*/ 1129 w 1692"/>
                <a:gd name="T37" fmla="*/ 1119 h 1256"/>
                <a:gd name="T38" fmla="*/ 914 w 1692"/>
                <a:gd name="T39" fmla="*/ 1119 h 1256"/>
                <a:gd name="T40" fmla="*/ 914 w 1692"/>
                <a:gd name="T41" fmla="*/ 627 h 1256"/>
                <a:gd name="T42" fmla="*/ 1129 w 1692"/>
                <a:gd name="T43" fmla="*/ 627 h 1256"/>
                <a:gd name="T44" fmla="*/ 1129 w 1692"/>
                <a:gd name="T45" fmla="*/ 1119 h 1256"/>
                <a:gd name="T46" fmla="*/ 1414 w 1692"/>
                <a:gd name="T47" fmla="*/ 1119 h 1256"/>
                <a:gd name="T48" fmla="*/ 1267 w 1692"/>
                <a:gd name="T49" fmla="*/ 1119 h 1256"/>
                <a:gd name="T50" fmla="*/ 1267 w 1692"/>
                <a:gd name="T51" fmla="*/ 490 h 1256"/>
                <a:gd name="T52" fmla="*/ 423 w 1692"/>
                <a:gd name="T53" fmla="*/ 490 h 1256"/>
                <a:gd name="T54" fmla="*/ 423 w 1692"/>
                <a:gd name="T55" fmla="*/ 1119 h 1256"/>
                <a:gd name="T56" fmla="*/ 279 w 1692"/>
                <a:gd name="T57" fmla="*/ 1119 h 1256"/>
                <a:gd name="T58" fmla="*/ 279 w 1692"/>
                <a:gd name="T59" fmla="*/ 416 h 1256"/>
                <a:gd name="T60" fmla="*/ 1414 w 1692"/>
                <a:gd name="T61" fmla="*/ 416 h 1256"/>
                <a:gd name="T62" fmla="*/ 1414 w 1692"/>
                <a:gd name="T63" fmla="*/ 1119 h 1256"/>
                <a:gd name="T64" fmla="*/ 138 w 1692"/>
                <a:gd name="T65" fmla="*/ 137 h 1256"/>
                <a:gd name="T66" fmla="*/ 1554 w 1692"/>
                <a:gd name="T67" fmla="*/ 137 h 1256"/>
                <a:gd name="T68" fmla="*/ 1554 w 1692"/>
                <a:gd name="T69" fmla="*/ 279 h 1256"/>
                <a:gd name="T70" fmla="*/ 138 w 1692"/>
                <a:gd name="T71" fmla="*/ 279 h 1256"/>
                <a:gd name="T72" fmla="*/ 138 w 1692"/>
                <a:gd name="T73" fmla="*/ 137 h 1256"/>
                <a:gd name="T74" fmla="*/ 138 w 1692"/>
                <a:gd name="T75" fmla="*/ 137 h 1256"/>
                <a:gd name="T76" fmla="*/ 138 w 1692"/>
                <a:gd name="T77" fmla="*/ 137 h 1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2" h="1256">
                  <a:moveTo>
                    <a:pt x="0" y="416"/>
                  </a:moveTo>
                  <a:lnTo>
                    <a:pt x="141" y="416"/>
                  </a:lnTo>
                  <a:lnTo>
                    <a:pt x="141" y="1119"/>
                  </a:lnTo>
                  <a:lnTo>
                    <a:pt x="69" y="1119"/>
                  </a:lnTo>
                  <a:lnTo>
                    <a:pt x="69" y="1256"/>
                  </a:lnTo>
                  <a:lnTo>
                    <a:pt x="1623" y="1256"/>
                  </a:lnTo>
                  <a:lnTo>
                    <a:pt x="1623" y="1119"/>
                  </a:lnTo>
                  <a:lnTo>
                    <a:pt x="1552" y="1119"/>
                  </a:lnTo>
                  <a:lnTo>
                    <a:pt x="1552" y="416"/>
                  </a:lnTo>
                  <a:lnTo>
                    <a:pt x="1692" y="416"/>
                  </a:lnTo>
                  <a:lnTo>
                    <a:pt x="1692" y="0"/>
                  </a:lnTo>
                  <a:lnTo>
                    <a:pt x="0" y="0"/>
                  </a:lnTo>
                  <a:lnTo>
                    <a:pt x="0" y="416"/>
                  </a:lnTo>
                  <a:moveTo>
                    <a:pt x="776" y="1119"/>
                  </a:moveTo>
                  <a:lnTo>
                    <a:pt x="561" y="1119"/>
                  </a:lnTo>
                  <a:lnTo>
                    <a:pt x="561" y="627"/>
                  </a:lnTo>
                  <a:lnTo>
                    <a:pt x="776" y="627"/>
                  </a:lnTo>
                  <a:lnTo>
                    <a:pt x="776" y="1119"/>
                  </a:lnTo>
                  <a:moveTo>
                    <a:pt x="1129" y="1119"/>
                  </a:moveTo>
                  <a:lnTo>
                    <a:pt x="914" y="1119"/>
                  </a:lnTo>
                  <a:lnTo>
                    <a:pt x="914" y="627"/>
                  </a:lnTo>
                  <a:lnTo>
                    <a:pt x="1129" y="627"/>
                  </a:lnTo>
                  <a:lnTo>
                    <a:pt x="1129" y="1119"/>
                  </a:lnTo>
                  <a:moveTo>
                    <a:pt x="1414" y="1119"/>
                  </a:moveTo>
                  <a:lnTo>
                    <a:pt x="1267" y="1119"/>
                  </a:lnTo>
                  <a:lnTo>
                    <a:pt x="1267" y="490"/>
                  </a:lnTo>
                  <a:lnTo>
                    <a:pt x="423" y="490"/>
                  </a:lnTo>
                  <a:lnTo>
                    <a:pt x="423" y="1119"/>
                  </a:lnTo>
                  <a:lnTo>
                    <a:pt x="279" y="1119"/>
                  </a:lnTo>
                  <a:lnTo>
                    <a:pt x="279" y="416"/>
                  </a:lnTo>
                  <a:lnTo>
                    <a:pt x="1414" y="416"/>
                  </a:lnTo>
                  <a:lnTo>
                    <a:pt x="1414" y="1119"/>
                  </a:lnTo>
                  <a:moveTo>
                    <a:pt x="138" y="137"/>
                  </a:moveTo>
                  <a:lnTo>
                    <a:pt x="1554" y="137"/>
                  </a:lnTo>
                  <a:lnTo>
                    <a:pt x="1554" y="279"/>
                  </a:lnTo>
                  <a:lnTo>
                    <a:pt x="138" y="279"/>
                  </a:lnTo>
                  <a:lnTo>
                    <a:pt x="138" y="137"/>
                  </a:lnTo>
                  <a:moveTo>
                    <a:pt x="138" y="137"/>
                  </a:moveTo>
                  <a:lnTo>
                    <a:pt x="138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Freeform 20"/>
            <p:cNvSpPr>
              <a:spLocks noEditPoints="1"/>
            </p:cNvSpPr>
            <p:nvPr/>
          </p:nvSpPr>
          <p:spPr bwMode="auto">
            <a:xfrm>
              <a:off x="5783263" y="4819650"/>
              <a:ext cx="2128838" cy="3560763"/>
            </a:xfrm>
            <a:custGeom>
              <a:avLst/>
              <a:gdLst>
                <a:gd name="T0" fmla="*/ 0 w 1341"/>
                <a:gd name="T1" fmla="*/ 0 h 2243"/>
                <a:gd name="T2" fmla="*/ 0 w 1341"/>
                <a:gd name="T3" fmla="*/ 2243 h 2243"/>
                <a:gd name="T4" fmla="*/ 138 w 1341"/>
                <a:gd name="T5" fmla="*/ 2243 h 2243"/>
                <a:gd name="T6" fmla="*/ 138 w 1341"/>
                <a:gd name="T7" fmla="*/ 1819 h 2243"/>
                <a:gd name="T8" fmla="*/ 1341 w 1341"/>
                <a:gd name="T9" fmla="*/ 1819 h 2243"/>
                <a:gd name="T10" fmla="*/ 1341 w 1341"/>
                <a:gd name="T11" fmla="*/ 1683 h 2243"/>
                <a:gd name="T12" fmla="*/ 138 w 1341"/>
                <a:gd name="T13" fmla="*/ 1683 h 2243"/>
                <a:gd name="T14" fmla="*/ 138 w 1341"/>
                <a:gd name="T15" fmla="*/ 0 h 2243"/>
                <a:gd name="T16" fmla="*/ 0 w 1341"/>
                <a:gd name="T17" fmla="*/ 0 h 2243"/>
                <a:gd name="T18" fmla="*/ 0 w 1341"/>
                <a:gd name="T19" fmla="*/ 0 h 2243"/>
                <a:gd name="T20" fmla="*/ 0 w 1341"/>
                <a:gd name="T21" fmla="*/ 0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1" h="2243">
                  <a:moveTo>
                    <a:pt x="0" y="0"/>
                  </a:moveTo>
                  <a:lnTo>
                    <a:pt x="0" y="2243"/>
                  </a:lnTo>
                  <a:lnTo>
                    <a:pt x="138" y="2243"/>
                  </a:lnTo>
                  <a:lnTo>
                    <a:pt x="138" y="1819"/>
                  </a:lnTo>
                  <a:lnTo>
                    <a:pt x="1341" y="1819"/>
                  </a:lnTo>
                  <a:lnTo>
                    <a:pt x="1341" y="1683"/>
                  </a:lnTo>
                  <a:lnTo>
                    <a:pt x="138" y="1683"/>
                  </a:lnTo>
                  <a:lnTo>
                    <a:pt x="138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Freeform 21"/>
            <p:cNvSpPr>
              <a:spLocks noEditPoints="1"/>
            </p:cNvSpPr>
            <p:nvPr/>
          </p:nvSpPr>
          <p:spPr bwMode="auto">
            <a:xfrm>
              <a:off x="5783263" y="4819650"/>
              <a:ext cx="2128838" cy="3560763"/>
            </a:xfrm>
            <a:custGeom>
              <a:avLst/>
              <a:gdLst>
                <a:gd name="T0" fmla="*/ 0 w 1341"/>
                <a:gd name="T1" fmla="*/ 0 h 2243"/>
                <a:gd name="T2" fmla="*/ 0 w 1341"/>
                <a:gd name="T3" fmla="*/ 2243 h 2243"/>
                <a:gd name="T4" fmla="*/ 138 w 1341"/>
                <a:gd name="T5" fmla="*/ 2243 h 2243"/>
                <a:gd name="T6" fmla="*/ 138 w 1341"/>
                <a:gd name="T7" fmla="*/ 1819 h 2243"/>
                <a:gd name="T8" fmla="*/ 1341 w 1341"/>
                <a:gd name="T9" fmla="*/ 1819 h 2243"/>
                <a:gd name="T10" fmla="*/ 1341 w 1341"/>
                <a:gd name="T11" fmla="*/ 1683 h 2243"/>
                <a:gd name="T12" fmla="*/ 138 w 1341"/>
                <a:gd name="T13" fmla="*/ 1683 h 2243"/>
                <a:gd name="T14" fmla="*/ 138 w 1341"/>
                <a:gd name="T15" fmla="*/ 0 h 2243"/>
                <a:gd name="T16" fmla="*/ 0 w 1341"/>
                <a:gd name="T17" fmla="*/ 0 h 2243"/>
                <a:gd name="T18" fmla="*/ 0 w 1341"/>
                <a:gd name="T19" fmla="*/ 0 h 2243"/>
                <a:gd name="T20" fmla="*/ 0 w 1341"/>
                <a:gd name="T21" fmla="*/ 0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1" h="2243">
                  <a:moveTo>
                    <a:pt x="0" y="0"/>
                  </a:moveTo>
                  <a:lnTo>
                    <a:pt x="0" y="2243"/>
                  </a:lnTo>
                  <a:lnTo>
                    <a:pt x="138" y="2243"/>
                  </a:lnTo>
                  <a:lnTo>
                    <a:pt x="138" y="1819"/>
                  </a:lnTo>
                  <a:lnTo>
                    <a:pt x="1341" y="1819"/>
                  </a:lnTo>
                  <a:lnTo>
                    <a:pt x="1341" y="1683"/>
                  </a:lnTo>
                  <a:lnTo>
                    <a:pt x="138" y="1683"/>
                  </a:lnTo>
                  <a:lnTo>
                    <a:pt x="138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Freeform 22"/>
            <p:cNvSpPr>
              <a:spLocks noEditPoints="1"/>
            </p:cNvSpPr>
            <p:nvPr/>
          </p:nvSpPr>
          <p:spPr bwMode="auto">
            <a:xfrm>
              <a:off x="10379076" y="4819650"/>
              <a:ext cx="2130425" cy="3560763"/>
            </a:xfrm>
            <a:custGeom>
              <a:avLst/>
              <a:gdLst>
                <a:gd name="T0" fmla="*/ 0 w 1342"/>
                <a:gd name="T1" fmla="*/ 1819 h 2243"/>
                <a:gd name="T2" fmla="*/ 1204 w 1342"/>
                <a:gd name="T3" fmla="*/ 1819 h 2243"/>
                <a:gd name="T4" fmla="*/ 1204 w 1342"/>
                <a:gd name="T5" fmla="*/ 2243 h 2243"/>
                <a:gd name="T6" fmla="*/ 1342 w 1342"/>
                <a:gd name="T7" fmla="*/ 2243 h 2243"/>
                <a:gd name="T8" fmla="*/ 1342 w 1342"/>
                <a:gd name="T9" fmla="*/ 0 h 2243"/>
                <a:gd name="T10" fmla="*/ 1204 w 1342"/>
                <a:gd name="T11" fmla="*/ 0 h 2243"/>
                <a:gd name="T12" fmla="*/ 1204 w 1342"/>
                <a:gd name="T13" fmla="*/ 1683 h 2243"/>
                <a:gd name="T14" fmla="*/ 0 w 1342"/>
                <a:gd name="T15" fmla="*/ 1683 h 2243"/>
                <a:gd name="T16" fmla="*/ 0 w 1342"/>
                <a:gd name="T17" fmla="*/ 1819 h 2243"/>
                <a:gd name="T18" fmla="*/ 0 w 1342"/>
                <a:gd name="T19" fmla="*/ 1819 h 2243"/>
                <a:gd name="T20" fmla="*/ 0 w 1342"/>
                <a:gd name="T21" fmla="*/ 1819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2" h="2243">
                  <a:moveTo>
                    <a:pt x="0" y="1819"/>
                  </a:moveTo>
                  <a:lnTo>
                    <a:pt x="1204" y="1819"/>
                  </a:lnTo>
                  <a:lnTo>
                    <a:pt x="1204" y="2243"/>
                  </a:lnTo>
                  <a:lnTo>
                    <a:pt x="1342" y="2243"/>
                  </a:lnTo>
                  <a:lnTo>
                    <a:pt x="1342" y="0"/>
                  </a:lnTo>
                  <a:lnTo>
                    <a:pt x="1204" y="0"/>
                  </a:lnTo>
                  <a:lnTo>
                    <a:pt x="1204" y="1683"/>
                  </a:lnTo>
                  <a:lnTo>
                    <a:pt x="0" y="1683"/>
                  </a:lnTo>
                  <a:lnTo>
                    <a:pt x="0" y="1819"/>
                  </a:lnTo>
                  <a:close/>
                  <a:moveTo>
                    <a:pt x="0" y="1819"/>
                  </a:moveTo>
                  <a:lnTo>
                    <a:pt x="0" y="181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Freeform 23"/>
            <p:cNvSpPr>
              <a:spLocks noEditPoints="1"/>
            </p:cNvSpPr>
            <p:nvPr/>
          </p:nvSpPr>
          <p:spPr bwMode="auto">
            <a:xfrm>
              <a:off x="10379076" y="4819650"/>
              <a:ext cx="2130425" cy="3560763"/>
            </a:xfrm>
            <a:custGeom>
              <a:avLst/>
              <a:gdLst>
                <a:gd name="T0" fmla="*/ 0 w 1342"/>
                <a:gd name="T1" fmla="*/ 1819 h 2243"/>
                <a:gd name="T2" fmla="*/ 1204 w 1342"/>
                <a:gd name="T3" fmla="*/ 1819 h 2243"/>
                <a:gd name="T4" fmla="*/ 1204 w 1342"/>
                <a:gd name="T5" fmla="*/ 2243 h 2243"/>
                <a:gd name="T6" fmla="*/ 1342 w 1342"/>
                <a:gd name="T7" fmla="*/ 2243 h 2243"/>
                <a:gd name="T8" fmla="*/ 1342 w 1342"/>
                <a:gd name="T9" fmla="*/ 0 h 2243"/>
                <a:gd name="T10" fmla="*/ 1204 w 1342"/>
                <a:gd name="T11" fmla="*/ 0 h 2243"/>
                <a:gd name="T12" fmla="*/ 1204 w 1342"/>
                <a:gd name="T13" fmla="*/ 1683 h 2243"/>
                <a:gd name="T14" fmla="*/ 0 w 1342"/>
                <a:gd name="T15" fmla="*/ 1683 h 2243"/>
                <a:gd name="T16" fmla="*/ 0 w 1342"/>
                <a:gd name="T17" fmla="*/ 1819 h 2243"/>
                <a:gd name="T18" fmla="*/ 0 w 1342"/>
                <a:gd name="T19" fmla="*/ 1819 h 2243"/>
                <a:gd name="T20" fmla="*/ 0 w 1342"/>
                <a:gd name="T21" fmla="*/ 1819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2" h="2243">
                  <a:moveTo>
                    <a:pt x="0" y="1819"/>
                  </a:moveTo>
                  <a:lnTo>
                    <a:pt x="1204" y="1819"/>
                  </a:lnTo>
                  <a:lnTo>
                    <a:pt x="1204" y="2243"/>
                  </a:lnTo>
                  <a:lnTo>
                    <a:pt x="1342" y="2243"/>
                  </a:lnTo>
                  <a:lnTo>
                    <a:pt x="1342" y="0"/>
                  </a:lnTo>
                  <a:lnTo>
                    <a:pt x="1204" y="0"/>
                  </a:lnTo>
                  <a:lnTo>
                    <a:pt x="1204" y="1683"/>
                  </a:lnTo>
                  <a:lnTo>
                    <a:pt x="0" y="1683"/>
                  </a:lnTo>
                  <a:lnTo>
                    <a:pt x="0" y="1819"/>
                  </a:lnTo>
                  <a:moveTo>
                    <a:pt x="0" y="1819"/>
                  </a:moveTo>
                  <a:lnTo>
                    <a:pt x="0" y="18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Freeform 24"/>
            <p:cNvSpPr>
              <a:spLocks noEditPoints="1"/>
            </p:cNvSpPr>
            <p:nvPr/>
          </p:nvSpPr>
          <p:spPr bwMode="auto">
            <a:xfrm>
              <a:off x="6453188" y="4937125"/>
              <a:ext cx="893763" cy="2327275"/>
            </a:xfrm>
            <a:custGeom>
              <a:avLst/>
              <a:gdLst>
                <a:gd name="T0" fmla="*/ 0 w 563"/>
                <a:gd name="T1" fmla="*/ 0 h 1466"/>
                <a:gd name="T2" fmla="*/ 0 w 563"/>
                <a:gd name="T3" fmla="*/ 1466 h 1466"/>
                <a:gd name="T4" fmla="*/ 563 w 563"/>
                <a:gd name="T5" fmla="*/ 1466 h 1466"/>
                <a:gd name="T6" fmla="*/ 563 w 563"/>
                <a:gd name="T7" fmla="*/ 0 h 1466"/>
                <a:gd name="T8" fmla="*/ 0 w 563"/>
                <a:gd name="T9" fmla="*/ 0 h 1466"/>
                <a:gd name="T10" fmla="*/ 425 w 563"/>
                <a:gd name="T11" fmla="*/ 1330 h 1466"/>
                <a:gd name="T12" fmla="*/ 138 w 563"/>
                <a:gd name="T13" fmla="*/ 1330 h 1466"/>
                <a:gd name="T14" fmla="*/ 138 w 563"/>
                <a:gd name="T15" fmla="*/ 1116 h 1466"/>
                <a:gd name="T16" fmla="*/ 425 w 563"/>
                <a:gd name="T17" fmla="*/ 1116 h 1466"/>
                <a:gd name="T18" fmla="*/ 425 w 563"/>
                <a:gd name="T19" fmla="*/ 1330 h 1466"/>
                <a:gd name="T20" fmla="*/ 425 w 563"/>
                <a:gd name="T21" fmla="*/ 979 h 1466"/>
                <a:gd name="T22" fmla="*/ 138 w 563"/>
                <a:gd name="T23" fmla="*/ 979 h 1466"/>
                <a:gd name="T24" fmla="*/ 138 w 563"/>
                <a:gd name="T25" fmla="*/ 137 h 1466"/>
                <a:gd name="T26" fmla="*/ 425 w 563"/>
                <a:gd name="T27" fmla="*/ 137 h 1466"/>
                <a:gd name="T28" fmla="*/ 425 w 563"/>
                <a:gd name="T29" fmla="*/ 979 h 1466"/>
                <a:gd name="T30" fmla="*/ 425 w 563"/>
                <a:gd name="T31" fmla="*/ 979 h 1466"/>
                <a:gd name="T32" fmla="*/ 425 w 563"/>
                <a:gd name="T33" fmla="*/ 979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3" h="1466">
                  <a:moveTo>
                    <a:pt x="0" y="0"/>
                  </a:moveTo>
                  <a:lnTo>
                    <a:pt x="0" y="1466"/>
                  </a:lnTo>
                  <a:lnTo>
                    <a:pt x="563" y="1466"/>
                  </a:lnTo>
                  <a:lnTo>
                    <a:pt x="563" y="0"/>
                  </a:lnTo>
                  <a:lnTo>
                    <a:pt x="0" y="0"/>
                  </a:lnTo>
                  <a:close/>
                  <a:moveTo>
                    <a:pt x="425" y="1330"/>
                  </a:moveTo>
                  <a:lnTo>
                    <a:pt x="138" y="1330"/>
                  </a:lnTo>
                  <a:lnTo>
                    <a:pt x="138" y="1116"/>
                  </a:lnTo>
                  <a:lnTo>
                    <a:pt x="425" y="1116"/>
                  </a:lnTo>
                  <a:lnTo>
                    <a:pt x="425" y="1330"/>
                  </a:lnTo>
                  <a:close/>
                  <a:moveTo>
                    <a:pt x="425" y="979"/>
                  </a:moveTo>
                  <a:lnTo>
                    <a:pt x="138" y="979"/>
                  </a:lnTo>
                  <a:lnTo>
                    <a:pt x="138" y="137"/>
                  </a:lnTo>
                  <a:lnTo>
                    <a:pt x="425" y="137"/>
                  </a:lnTo>
                  <a:lnTo>
                    <a:pt x="425" y="979"/>
                  </a:lnTo>
                  <a:close/>
                  <a:moveTo>
                    <a:pt x="425" y="979"/>
                  </a:moveTo>
                  <a:lnTo>
                    <a:pt x="425" y="97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Freeform 25"/>
            <p:cNvSpPr>
              <a:spLocks noEditPoints="1"/>
            </p:cNvSpPr>
            <p:nvPr/>
          </p:nvSpPr>
          <p:spPr bwMode="auto">
            <a:xfrm>
              <a:off x="6453188" y="4937125"/>
              <a:ext cx="893763" cy="2327275"/>
            </a:xfrm>
            <a:custGeom>
              <a:avLst/>
              <a:gdLst>
                <a:gd name="T0" fmla="*/ 0 w 563"/>
                <a:gd name="T1" fmla="*/ 0 h 1466"/>
                <a:gd name="T2" fmla="*/ 0 w 563"/>
                <a:gd name="T3" fmla="*/ 1466 h 1466"/>
                <a:gd name="T4" fmla="*/ 563 w 563"/>
                <a:gd name="T5" fmla="*/ 1466 h 1466"/>
                <a:gd name="T6" fmla="*/ 563 w 563"/>
                <a:gd name="T7" fmla="*/ 0 h 1466"/>
                <a:gd name="T8" fmla="*/ 0 w 563"/>
                <a:gd name="T9" fmla="*/ 0 h 1466"/>
                <a:gd name="T10" fmla="*/ 425 w 563"/>
                <a:gd name="T11" fmla="*/ 1330 h 1466"/>
                <a:gd name="T12" fmla="*/ 138 w 563"/>
                <a:gd name="T13" fmla="*/ 1330 h 1466"/>
                <a:gd name="T14" fmla="*/ 138 w 563"/>
                <a:gd name="T15" fmla="*/ 1116 h 1466"/>
                <a:gd name="T16" fmla="*/ 425 w 563"/>
                <a:gd name="T17" fmla="*/ 1116 h 1466"/>
                <a:gd name="T18" fmla="*/ 425 w 563"/>
                <a:gd name="T19" fmla="*/ 1330 h 1466"/>
                <a:gd name="T20" fmla="*/ 425 w 563"/>
                <a:gd name="T21" fmla="*/ 979 h 1466"/>
                <a:gd name="T22" fmla="*/ 138 w 563"/>
                <a:gd name="T23" fmla="*/ 979 h 1466"/>
                <a:gd name="T24" fmla="*/ 138 w 563"/>
                <a:gd name="T25" fmla="*/ 137 h 1466"/>
                <a:gd name="T26" fmla="*/ 425 w 563"/>
                <a:gd name="T27" fmla="*/ 137 h 1466"/>
                <a:gd name="T28" fmla="*/ 425 w 563"/>
                <a:gd name="T29" fmla="*/ 979 h 1466"/>
                <a:gd name="T30" fmla="*/ 425 w 563"/>
                <a:gd name="T31" fmla="*/ 979 h 1466"/>
                <a:gd name="T32" fmla="*/ 425 w 563"/>
                <a:gd name="T33" fmla="*/ 979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3" h="1466">
                  <a:moveTo>
                    <a:pt x="0" y="0"/>
                  </a:moveTo>
                  <a:lnTo>
                    <a:pt x="0" y="1466"/>
                  </a:lnTo>
                  <a:lnTo>
                    <a:pt x="563" y="1466"/>
                  </a:lnTo>
                  <a:lnTo>
                    <a:pt x="563" y="0"/>
                  </a:lnTo>
                  <a:lnTo>
                    <a:pt x="0" y="0"/>
                  </a:lnTo>
                  <a:moveTo>
                    <a:pt x="425" y="1330"/>
                  </a:moveTo>
                  <a:lnTo>
                    <a:pt x="138" y="1330"/>
                  </a:lnTo>
                  <a:lnTo>
                    <a:pt x="138" y="1116"/>
                  </a:lnTo>
                  <a:lnTo>
                    <a:pt x="425" y="1116"/>
                  </a:lnTo>
                  <a:lnTo>
                    <a:pt x="425" y="1330"/>
                  </a:lnTo>
                  <a:moveTo>
                    <a:pt x="425" y="979"/>
                  </a:moveTo>
                  <a:lnTo>
                    <a:pt x="138" y="979"/>
                  </a:lnTo>
                  <a:lnTo>
                    <a:pt x="138" y="137"/>
                  </a:lnTo>
                  <a:lnTo>
                    <a:pt x="425" y="137"/>
                  </a:lnTo>
                  <a:lnTo>
                    <a:pt x="425" y="979"/>
                  </a:lnTo>
                  <a:moveTo>
                    <a:pt x="425" y="979"/>
                  </a:moveTo>
                  <a:lnTo>
                    <a:pt x="425" y="9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Freeform 26"/>
            <p:cNvSpPr>
              <a:spLocks noEditPoints="1"/>
            </p:cNvSpPr>
            <p:nvPr/>
          </p:nvSpPr>
          <p:spPr bwMode="auto">
            <a:xfrm>
              <a:off x="10941051" y="4937125"/>
              <a:ext cx="893763" cy="2327275"/>
            </a:xfrm>
            <a:custGeom>
              <a:avLst/>
              <a:gdLst>
                <a:gd name="T0" fmla="*/ 0 w 563"/>
                <a:gd name="T1" fmla="*/ 0 h 1466"/>
                <a:gd name="T2" fmla="*/ 0 w 563"/>
                <a:gd name="T3" fmla="*/ 1466 h 1466"/>
                <a:gd name="T4" fmla="*/ 563 w 563"/>
                <a:gd name="T5" fmla="*/ 1466 h 1466"/>
                <a:gd name="T6" fmla="*/ 563 w 563"/>
                <a:gd name="T7" fmla="*/ 0 h 1466"/>
                <a:gd name="T8" fmla="*/ 0 w 563"/>
                <a:gd name="T9" fmla="*/ 0 h 1466"/>
                <a:gd name="T10" fmla="*/ 425 w 563"/>
                <a:gd name="T11" fmla="*/ 1330 h 1466"/>
                <a:gd name="T12" fmla="*/ 138 w 563"/>
                <a:gd name="T13" fmla="*/ 1330 h 1466"/>
                <a:gd name="T14" fmla="*/ 138 w 563"/>
                <a:gd name="T15" fmla="*/ 1116 h 1466"/>
                <a:gd name="T16" fmla="*/ 425 w 563"/>
                <a:gd name="T17" fmla="*/ 1116 h 1466"/>
                <a:gd name="T18" fmla="*/ 425 w 563"/>
                <a:gd name="T19" fmla="*/ 1330 h 1466"/>
                <a:gd name="T20" fmla="*/ 425 w 563"/>
                <a:gd name="T21" fmla="*/ 979 h 1466"/>
                <a:gd name="T22" fmla="*/ 138 w 563"/>
                <a:gd name="T23" fmla="*/ 979 h 1466"/>
                <a:gd name="T24" fmla="*/ 138 w 563"/>
                <a:gd name="T25" fmla="*/ 137 h 1466"/>
                <a:gd name="T26" fmla="*/ 425 w 563"/>
                <a:gd name="T27" fmla="*/ 137 h 1466"/>
                <a:gd name="T28" fmla="*/ 425 w 563"/>
                <a:gd name="T29" fmla="*/ 979 h 1466"/>
                <a:gd name="T30" fmla="*/ 425 w 563"/>
                <a:gd name="T31" fmla="*/ 979 h 1466"/>
                <a:gd name="T32" fmla="*/ 425 w 563"/>
                <a:gd name="T33" fmla="*/ 979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3" h="1466">
                  <a:moveTo>
                    <a:pt x="0" y="0"/>
                  </a:moveTo>
                  <a:lnTo>
                    <a:pt x="0" y="1466"/>
                  </a:lnTo>
                  <a:lnTo>
                    <a:pt x="563" y="1466"/>
                  </a:lnTo>
                  <a:lnTo>
                    <a:pt x="563" y="0"/>
                  </a:lnTo>
                  <a:lnTo>
                    <a:pt x="0" y="0"/>
                  </a:lnTo>
                  <a:close/>
                  <a:moveTo>
                    <a:pt x="425" y="1330"/>
                  </a:moveTo>
                  <a:lnTo>
                    <a:pt x="138" y="1330"/>
                  </a:lnTo>
                  <a:lnTo>
                    <a:pt x="138" y="1116"/>
                  </a:lnTo>
                  <a:lnTo>
                    <a:pt x="425" y="1116"/>
                  </a:lnTo>
                  <a:lnTo>
                    <a:pt x="425" y="1330"/>
                  </a:lnTo>
                  <a:close/>
                  <a:moveTo>
                    <a:pt x="425" y="979"/>
                  </a:moveTo>
                  <a:lnTo>
                    <a:pt x="138" y="979"/>
                  </a:lnTo>
                  <a:lnTo>
                    <a:pt x="138" y="137"/>
                  </a:lnTo>
                  <a:lnTo>
                    <a:pt x="425" y="137"/>
                  </a:lnTo>
                  <a:lnTo>
                    <a:pt x="425" y="979"/>
                  </a:lnTo>
                  <a:close/>
                  <a:moveTo>
                    <a:pt x="425" y="979"/>
                  </a:moveTo>
                  <a:lnTo>
                    <a:pt x="425" y="97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Freeform 27"/>
            <p:cNvSpPr>
              <a:spLocks noEditPoints="1"/>
            </p:cNvSpPr>
            <p:nvPr/>
          </p:nvSpPr>
          <p:spPr bwMode="auto">
            <a:xfrm>
              <a:off x="10941051" y="4937125"/>
              <a:ext cx="893763" cy="2327275"/>
            </a:xfrm>
            <a:custGeom>
              <a:avLst/>
              <a:gdLst>
                <a:gd name="T0" fmla="*/ 0 w 563"/>
                <a:gd name="T1" fmla="*/ 0 h 1466"/>
                <a:gd name="T2" fmla="*/ 0 w 563"/>
                <a:gd name="T3" fmla="*/ 1466 h 1466"/>
                <a:gd name="T4" fmla="*/ 563 w 563"/>
                <a:gd name="T5" fmla="*/ 1466 h 1466"/>
                <a:gd name="T6" fmla="*/ 563 w 563"/>
                <a:gd name="T7" fmla="*/ 0 h 1466"/>
                <a:gd name="T8" fmla="*/ 0 w 563"/>
                <a:gd name="T9" fmla="*/ 0 h 1466"/>
                <a:gd name="T10" fmla="*/ 425 w 563"/>
                <a:gd name="T11" fmla="*/ 1330 h 1466"/>
                <a:gd name="T12" fmla="*/ 138 w 563"/>
                <a:gd name="T13" fmla="*/ 1330 h 1466"/>
                <a:gd name="T14" fmla="*/ 138 w 563"/>
                <a:gd name="T15" fmla="*/ 1116 h 1466"/>
                <a:gd name="T16" fmla="*/ 425 w 563"/>
                <a:gd name="T17" fmla="*/ 1116 h 1466"/>
                <a:gd name="T18" fmla="*/ 425 w 563"/>
                <a:gd name="T19" fmla="*/ 1330 h 1466"/>
                <a:gd name="T20" fmla="*/ 425 w 563"/>
                <a:gd name="T21" fmla="*/ 979 h 1466"/>
                <a:gd name="T22" fmla="*/ 138 w 563"/>
                <a:gd name="T23" fmla="*/ 979 h 1466"/>
                <a:gd name="T24" fmla="*/ 138 w 563"/>
                <a:gd name="T25" fmla="*/ 137 h 1466"/>
                <a:gd name="T26" fmla="*/ 425 w 563"/>
                <a:gd name="T27" fmla="*/ 137 h 1466"/>
                <a:gd name="T28" fmla="*/ 425 w 563"/>
                <a:gd name="T29" fmla="*/ 979 h 1466"/>
                <a:gd name="T30" fmla="*/ 425 w 563"/>
                <a:gd name="T31" fmla="*/ 979 h 1466"/>
                <a:gd name="T32" fmla="*/ 425 w 563"/>
                <a:gd name="T33" fmla="*/ 979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3" h="1466">
                  <a:moveTo>
                    <a:pt x="0" y="0"/>
                  </a:moveTo>
                  <a:lnTo>
                    <a:pt x="0" y="1466"/>
                  </a:lnTo>
                  <a:lnTo>
                    <a:pt x="563" y="1466"/>
                  </a:lnTo>
                  <a:lnTo>
                    <a:pt x="563" y="0"/>
                  </a:lnTo>
                  <a:lnTo>
                    <a:pt x="0" y="0"/>
                  </a:lnTo>
                  <a:moveTo>
                    <a:pt x="425" y="1330"/>
                  </a:moveTo>
                  <a:lnTo>
                    <a:pt x="138" y="1330"/>
                  </a:lnTo>
                  <a:lnTo>
                    <a:pt x="138" y="1116"/>
                  </a:lnTo>
                  <a:lnTo>
                    <a:pt x="425" y="1116"/>
                  </a:lnTo>
                  <a:lnTo>
                    <a:pt x="425" y="1330"/>
                  </a:lnTo>
                  <a:moveTo>
                    <a:pt x="425" y="979"/>
                  </a:moveTo>
                  <a:lnTo>
                    <a:pt x="138" y="979"/>
                  </a:lnTo>
                  <a:lnTo>
                    <a:pt x="138" y="137"/>
                  </a:lnTo>
                  <a:lnTo>
                    <a:pt x="425" y="137"/>
                  </a:lnTo>
                  <a:lnTo>
                    <a:pt x="425" y="979"/>
                  </a:lnTo>
                  <a:moveTo>
                    <a:pt x="425" y="979"/>
                  </a:moveTo>
                  <a:lnTo>
                    <a:pt x="425" y="9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Freeform 28"/>
            <p:cNvSpPr>
              <a:spLocks noEditPoints="1"/>
            </p:cNvSpPr>
            <p:nvPr/>
          </p:nvSpPr>
          <p:spPr bwMode="auto">
            <a:xfrm>
              <a:off x="7685088" y="1598613"/>
              <a:ext cx="2917825" cy="2444750"/>
            </a:xfrm>
            <a:custGeom>
              <a:avLst/>
              <a:gdLst>
                <a:gd name="T0" fmla="*/ 666 w 666"/>
                <a:gd name="T1" fmla="*/ 513 h 563"/>
                <a:gd name="T2" fmla="*/ 614 w 666"/>
                <a:gd name="T3" fmla="*/ 513 h 563"/>
                <a:gd name="T4" fmla="*/ 614 w 666"/>
                <a:gd name="T5" fmla="*/ 333 h 563"/>
                <a:gd name="T6" fmla="*/ 358 w 666"/>
                <a:gd name="T7" fmla="*/ 53 h 563"/>
                <a:gd name="T8" fmla="*/ 358 w 666"/>
                <a:gd name="T9" fmla="*/ 0 h 563"/>
                <a:gd name="T10" fmla="*/ 308 w 666"/>
                <a:gd name="T11" fmla="*/ 0 h 563"/>
                <a:gd name="T12" fmla="*/ 308 w 666"/>
                <a:gd name="T13" fmla="*/ 53 h 563"/>
                <a:gd name="T14" fmla="*/ 52 w 666"/>
                <a:gd name="T15" fmla="*/ 333 h 563"/>
                <a:gd name="T16" fmla="*/ 52 w 666"/>
                <a:gd name="T17" fmla="*/ 513 h 563"/>
                <a:gd name="T18" fmla="*/ 0 w 666"/>
                <a:gd name="T19" fmla="*/ 513 h 563"/>
                <a:gd name="T20" fmla="*/ 0 w 666"/>
                <a:gd name="T21" fmla="*/ 563 h 563"/>
                <a:gd name="T22" fmla="*/ 666 w 666"/>
                <a:gd name="T23" fmla="*/ 563 h 563"/>
                <a:gd name="T24" fmla="*/ 666 w 666"/>
                <a:gd name="T25" fmla="*/ 513 h 563"/>
                <a:gd name="T26" fmla="*/ 333 w 666"/>
                <a:gd name="T27" fmla="*/ 102 h 563"/>
                <a:gd name="T28" fmla="*/ 563 w 666"/>
                <a:gd name="T29" fmla="*/ 308 h 563"/>
                <a:gd name="T30" fmla="*/ 104 w 666"/>
                <a:gd name="T31" fmla="*/ 308 h 563"/>
                <a:gd name="T32" fmla="*/ 333 w 666"/>
                <a:gd name="T33" fmla="*/ 102 h 563"/>
                <a:gd name="T34" fmla="*/ 564 w 666"/>
                <a:gd name="T35" fmla="*/ 513 h 563"/>
                <a:gd name="T36" fmla="*/ 102 w 666"/>
                <a:gd name="T37" fmla="*/ 513 h 563"/>
                <a:gd name="T38" fmla="*/ 102 w 666"/>
                <a:gd name="T39" fmla="*/ 358 h 563"/>
                <a:gd name="T40" fmla="*/ 564 w 666"/>
                <a:gd name="T41" fmla="*/ 358 h 563"/>
                <a:gd name="T42" fmla="*/ 564 w 666"/>
                <a:gd name="T43" fmla="*/ 513 h 563"/>
                <a:gd name="T44" fmla="*/ 564 w 666"/>
                <a:gd name="T45" fmla="*/ 513 h 563"/>
                <a:gd name="T46" fmla="*/ 564 w 666"/>
                <a:gd name="T47" fmla="*/ 51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6" h="563">
                  <a:moveTo>
                    <a:pt x="666" y="513"/>
                  </a:moveTo>
                  <a:cubicBezTo>
                    <a:pt x="614" y="513"/>
                    <a:pt x="614" y="513"/>
                    <a:pt x="614" y="513"/>
                  </a:cubicBezTo>
                  <a:cubicBezTo>
                    <a:pt x="614" y="333"/>
                    <a:pt x="614" y="333"/>
                    <a:pt x="614" y="333"/>
                  </a:cubicBezTo>
                  <a:cubicBezTo>
                    <a:pt x="614" y="186"/>
                    <a:pt x="502" y="66"/>
                    <a:pt x="358" y="53"/>
                  </a:cubicBezTo>
                  <a:cubicBezTo>
                    <a:pt x="358" y="0"/>
                    <a:pt x="358" y="0"/>
                    <a:pt x="358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53"/>
                    <a:pt x="308" y="53"/>
                    <a:pt x="308" y="53"/>
                  </a:cubicBezTo>
                  <a:cubicBezTo>
                    <a:pt x="165" y="66"/>
                    <a:pt x="52" y="186"/>
                    <a:pt x="52" y="333"/>
                  </a:cubicBezTo>
                  <a:cubicBezTo>
                    <a:pt x="52" y="513"/>
                    <a:pt x="52" y="513"/>
                    <a:pt x="52" y="513"/>
                  </a:cubicBezTo>
                  <a:cubicBezTo>
                    <a:pt x="0" y="513"/>
                    <a:pt x="0" y="513"/>
                    <a:pt x="0" y="513"/>
                  </a:cubicBezTo>
                  <a:cubicBezTo>
                    <a:pt x="0" y="563"/>
                    <a:pt x="0" y="563"/>
                    <a:pt x="0" y="563"/>
                  </a:cubicBezTo>
                  <a:cubicBezTo>
                    <a:pt x="666" y="563"/>
                    <a:pt x="666" y="563"/>
                    <a:pt x="666" y="563"/>
                  </a:cubicBezTo>
                  <a:lnTo>
                    <a:pt x="666" y="513"/>
                  </a:lnTo>
                  <a:close/>
                  <a:moveTo>
                    <a:pt x="333" y="102"/>
                  </a:moveTo>
                  <a:cubicBezTo>
                    <a:pt x="452" y="102"/>
                    <a:pt x="550" y="192"/>
                    <a:pt x="563" y="308"/>
                  </a:cubicBezTo>
                  <a:cubicBezTo>
                    <a:pt x="104" y="308"/>
                    <a:pt x="104" y="308"/>
                    <a:pt x="104" y="308"/>
                  </a:cubicBezTo>
                  <a:cubicBezTo>
                    <a:pt x="116" y="192"/>
                    <a:pt x="214" y="102"/>
                    <a:pt x="333" y="102"/>
                  </a:cubicBezTo>
                  <a:close/>
                  <a:moveTo>
                    <a:pt x="564" y="513"/>
                  </a:moveTo>
                  <a:cubicBezTo>
                    <a:pt x="102" y="513"/>
                    <a:pt x="102" y="513"/>
                    <a:pt x="102" y="513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564" y="358"/>
                    <a:pt x="564" y="358"/>
                    <a:pt x="564" y="358"/>
                  </a:cubicBezTo>
                  <a:lnTo>
                    <a:pt x="564" y="513"/>
                  </a:lnTo>
                  <a:close/>
                  <a:moveTo>
                    <a:pt x="564" y="513"/>
                  </a:moveTo>
                  <a:cubicBezTo>
                    <a:pt x="564" y="513"/>
                    <a:pt x="564" y="513"/>
                    <a:pt x="564" y="513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7732180" y="5033467"/>
            <a:ext cx="382784" cy="426720"/>
            <a:chOff x="5293573" y="2697262"/>
            <a:chExt cx="2460750" cy="2743200"/>
          </a:xfrm>
        </p:grpSpPr>
        <p:sp>
          <p:nvSpPr>
            <p:cNvPr id="270" name="Freeform: Shape 269"/>
            <p:cNvSpPr/>
            <p:nvPr/>
          </p:nvSpPr>
          <p:spPr>
            <a:xfrm>
              <a:off x="5293573" y="2697262"/>
              <a:ext cx="1157875" cy="2743200"/>
            </a:xfrm>
            <a:custGeom>
              <a:avLst/>
              <a:gdLst>
                <a:gd name="connsiteX0" fmla="*/ 578936 w 1157871"/>
                <a:gd name="connsiteY0" fmla="*/ 0 h 2743200"/>
                <a:gd name="connsiteX1" fmla="*/ 632970 w 1157871"/>
                <a:gd name="connsiteY1" fmla="*/ 54034 h 2743200"/>
                <a:gd name="connsiteX2" fmla="*/ 632970 w 1157871"/>
                <a:gd name="connsiteY2" fmla="*/ 558676 h 2743200"/>
                <a:gd name="connsiteX3" fmla="*/ 828519 w 1157871"/>
                <a:gd name="connsiteY3" fmla="*/ 558676 h 2743200"/>
                <a:gd name="connsiteX4" fmla="*/ 903140 w 1157871"/>
                <a:gd name="connsiteY4" fmla="*/ 633296 h 2743200"/>
                <a:gd name="connsiteX5" fmla="*/ 903140 w 1157871"/>
                <a:gd name="connsiteY5" fmla="*/ 938621 h 2743200"/>
                <a:gd name="connsiteX6" fmla="*/ 950429 w 1157871"/>
                <a:gd name="connsiteY6" fmla="*/ 948168 h 2743200"/>
                <a:gd name="connsiteX7" fmla="*/ 1157871 w 1157871"/>
                <a:gd name="connsiteY7" fmla="*/ 1261127 h 2743200"/>
                <a:gd name="connsiteX8" fmla="*/ 1157871 w 1157871"/>
                <a:gd name="connsiteY8" fmla="*/ 2743200 h 2743200"/>
                <a:gd name="connsiteX9" fmla="*/ 0 w 1157871"/>
                <a:gd name="connsiteY9" fmla="*/ 2743200 h 2743200"/>
                <a:gd name="connsiteX10" fmla="*/ 0 w 1157871"/>
                <a:gd name="connsiteY10" fmla="*/ 1261127 h 2743200"/>
                <a:gd name="connsiteX11" fmla="*/ 207442 w 1157871"/>
                <a:gd name="connsiteY11" fmla="*/ 948168 h 2743200"/>
                <a:gd name="connsiteX12" fmla="*/ 254732 w 1157871"/>
                <a:gd name="connsiteY12" fmla="*/ 938621 h 2743200"/>
                <a:gd name="connsiteX13" fmla="*/ 254732 w 1157871"/>
                <a:gd name="connsiteY13" fmla="*/ 633296 h 2743200"/>
                <a:gd name="connsiteX14" fmla="*/ 329352 w 1157871"/>
                <a:gd name="connsiteY14" fmla="*/ 558676 h 2743200"/>
                <a:gd name="connsiteX15" fmla="*/ 524902 w 1157871"/>
                <a:gd name="connsiteY15" fmla="*/ 558676 h 2743200"/>
                <a:gd name="connsiteX16" fmla="*/ 524902 w 1157871"/>
                <a:gd name="connsiteY16" fmla="*/ 54034 h 2743200"/>
                <a:gd name="connsiteX17" fmla="*/ 578936 w 1157871"/>
                <a:gd name="connsiteY17" fmla="*/ 0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7871" h="2743200">
                  <a:moveTo>
                    <a:pt x="578936" y="0"/>
                  </a:moveTo>
                  <a:cubicBezTo>
                    <a:pt x="608778" y="0"/>
                    <a:pt x="632970" y="24192"/>
                    <a:pt x="632970" y="54034"/>
                  </a:cubicBezTo>
                  <a:lnTo>
                    <a:pt x="632970" y="558676"/>
                  </a:lnTo>
                  <a:lnTo>
                    <a:pt x="828519" y="558676"/>
                  </a:lnTo>
                  <a:cubicBezTo>
                    <a:pt x="869731" y="558676"/>
                    <a:pt x="903140" y="592085"/>
                    <a:pt x="903140" y="633296"/>
                  </a:cubicBezTo>
                  <a:lnTo>
                    <a:pt x="903140" y="938621"/>
                  </a:lnTo>
                  <a:lnTo>
                    <a:pt x="950429" y="948168"/>
                  </a:lnTo>
                  <a:cubicBezTo>
                    <a:pt x="1072335" y="999730"/>
                    <a:pt x="1157871" y="1120439"/>
                    <a:pt x="1157871" y="1261127"/>
                  </a:cubicBezTo>
                  <a:lnTo>
                    <a:pt x="1157871" y="2743200"/>
                  </a:lnTo>
                  <a:lnTo>
                    <a:pt x="0" y="2743200"/>
                  </a:lnTo>
                  <a:lnTo>
                    <a:pt x="0" y="1261127"/>
                  </a:lnTo>
                  <a:cubicBezTo>
                    <a:pt x="0" y="1120439"/>
                    <a:pt x="85537" y="999730"/>
                    <a:pt x="207442" y="948168"/>
                  </a:cubicBezTo>
                  <a:lnTo>
                    <a:pt x="254732" y="938621"/>
                  </a:lnTo>
                  <a:lnTo>
                    <a:pt x="254732" y="633296"/>
                  </a:lnTo>
                  <a:cubicBezTo>
                    <a:pt x="254732" y="592085"/>
                    <a:pt x="288140" y="558676"/>
                    <a:pt x="329352" y="558676"/>
                  </a:cubicBezTo>
                  <a:lnTo>
                    <a:pt x="524902" y="558676"/>
                  </a:lnTo>
                  <a:lnTo>
                    <a:pt x="524902" y="54034"/>
                  </a:lnTo>
                  <a:cubicBezTo>
                    <a:pt x="524902" y="24192"/>
                    <a:pt x="549094" y="0"/>
                    <a:pt x="578936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1" name="Rectangle 270"/>
            <p:cNvSpPr/>
            <p:nvPr/>
          </p:nvSpPr>
          <p:spPr>
            <a:xfrm>
              <a:off x="6451448" y="4007645"/>
              <a:ext cx="651438" cy="1432817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7102885" y="3643081"/>
              <a:ext cx="651438" cy="1797381"/>
            </a:xfrm>
            <a:prstGeom prst="rect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Rectangle 272"/>
            <p:cNvSpPr/>
            <p:nvPr/>
          </p:nvSpPr>
          <p:spPr>
            <a:xfrm>
              <a:off x="7179085" y="3377128"/>
              <a:ext cx="499037" cy="265953"/>
            </a:xfrm>
            <a:prstGeom prst="rect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cxnSp>
          <p:nvCxnSpPr>
            <p:cNvPr id="274" name="Straight Connector 273"/>
            <p:cNvCxnSpPr/>
            <p:nvPr/>
          </p:nvCxnSpPr>
          <p:spPr>
            <a:xfrm>
              <a:off x="5516902" y="3941903"/>
              <a:ext cx="36576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/>
            <p:cNvCxnSpPr/>
            <p:nvPr/>
          </p:nvCxnSpPr>
          <p:spPr>
            <a:xfrm>
              <a:off x="5516902" y="4171997"/>
              <a:ext cx="36576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>
              <a:off x="5516902" y="4402091"/>
              <a:ext cx="36576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Straight Connector 276"/>
            <p:cNvCxnSpPr/>
            <p:nvPr/>
          </p:nvCxnSpPr>
          <p:spPr>
            <a:xfrm>
              <a:off x="5516902" y="4632185"/>
              <a:ext cx="36576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/>
            <p:cNvCxnSpPr/>
            <p:nvPr/>
          </p:nvCxnSpPr>
          <p:spPr>
            <a:xfrm>
              <a:off x="5516902" y="4862279"/>
              <a:ext cx="36576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Straight Connector 278"/>
            <p:cNvCxnSpPr/>
            <p:nvPr/>
          </p:nvCxnSpPr>
          <p:spPr>
            <a:xfrm>
              <a:off x="6646454" y="4348304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>
            <a:xfrm>
              <a:off x="6646454" y="4541771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/>
            <p:cNvCxnSpPr/>
            <p:nvPr/>
          </p:nvCxnSpPr>
          <p:spPr>
            <a:xfrm>
              <a:off x="6646454" y="4735238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/>
            <p:cNvCxnSpPr/>
            <p:nvPr/>
          </p:nvCxnSpPr>
          <p:spPr>
            <a:xfrm>
              <a:off x="6646454" y="4928705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/>
            <p:cNvCxnSpPr/>
            <p:nvPr/>
          </p:nvCxnSpPr>
          <p:spPr>
            <a:xfrm>
              <a:off x="7224641" y="3914326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/>
            <p:cNvCxnSpPr/>
            <p:nvPr/>
          </p:nvCxnSpPr>
          <p:spPr>
            <a:xfrm>
              <a:off x="7224641" y="4107793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/>
            <p:cNvCxnSpPr/>
            <p:nvPr/>
          </p:nvCxnSpPr>
          <p:spPr>
            <a:xfrm>
              <a:off x="7224641" y="4301260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>
            <a:xfrm>
              <a:off x="7224641" y="4494727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/>
            <p:cNvCxnSpPr/>
            <p:nvPr/>
          </p:nvCxnSpPr>
          <p:spPr>
            <a:xfrm>
              <a:off x="5975307" y="3939101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/>
            <p:cNvCxnSpPr/>
            <p:nvPr/>
          </p:nvCxnSpPr>
          <p:spPr>
            <a:xfrm>
              <a:off x="5975307" y="4169195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/>
            <p:cNvCxnSpPr/>
            <p:nvPr/>
          </p:nvCxnSpPr>
          <p:spPr>
            <a:xfrm>
              <a:off x="5975307" y="4399289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>
            <a:xfrm>
              <a:off x="5975307" y="4629383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/>
            <p:cNvCxnSpPr/>
            <p:nvPr/>
          </p:nvCxnSpPr>
          <p:spPr>
            <a:xfrm>
              <a:off x="5975307" y="4859477"/>
              <a:ext cx="274321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7481260" y="3905367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/>
            <p:cNvCxnSpPr/>
            <p:nvPr/>
          </p:nvCxnSpPr>
          <p:spPr>
            <a:xfrm>
              <a:off x="7481260" y="4098834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/>
            <p:cNvCxnSpPr/>
            <p:nvPr/>
          </p:nvCxnSpPr>
          <p:spPr>
            <a:xfrm>
              <a:off x="7481260" y="4292301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/>
            <p:cNvCxnSpPr/>
            <p:nvPr/>
          </p:nvCxnSpPr>
          <p:spPr>
            <a:xfrm>
              <a:off x="7481260" y="4485768"/>
              <a:ext cx="13716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>
              <a:stCxn id="273" idx="0"/>
            </p:cNvCxnSpPr>
            <p:nvPr/>
          </p:nvCxnSpPr>
          <p:spPr>
            <a:xfrm flipH="1" flipV="1">
              <a:off x="7428603" y="3144416"/>
              <a:ext cx="1" cy="232712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3990310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1592811" y="3851018"/>
            <a:ext cx="365760" cy="300182"/>
            <a:chOff x="3501120" y="971358"/>
            <a:chExt cx="4271320" cy="3505516"/>
          </a:xfrm>
        </p:grpSpPr>
        <p:sp>
          <p:nvSpPr>
            <p:cNvPr id="3" name="Rectangle 2"/>
            <p:cNvSpPr/>
            <p:nvPr/>
          </p:nvSpPr>
          <p:spPr>
            <a:xfrm>
              <a:off x="3810544" y="1911234"/>
              <a:ext cx="3652464" cy="256564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3501120" y="1469978"/>
              <a:ext cx="4271320" cy="82076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5141288" y="2290738"/>
              <a:ext cx="990976" cy="2186136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4635880" y="971358"/>
              <a:ext cx="992094" cy="496047"/>
            </a:xfrm>
            <a:custGeom>
              <a:avLst/>
              <a:gdLst>
                <a:gd name="connsiteX0" fmla="*/ 496047 w 992094"/>
                <a:gd name="connsiteY0" fmla="*/ 0 h 496047"/>
                <a:gd name="connsiteX1" fmla="*/ 992094 w 992094"/>
                <a:gd name="connsiteY1" fmla="*/ 496047 h 496047"/>
                <a:gd name="connsiteX2" fmla="*/ 744072 w 992094"/>
                <a:gd name="connsiteY2" fmla="*/ 496047 h 496047"/>
                <a:gd name="connsiteX3" fmla="*/ 496048 w 992094"/>
                <a:gd name="connsiteY3" fmla="*/ 248023 h 496047"/>
                <a:gd name="connsiteX4" fmla="*/ 248024 w 992094"/>
                <a:gd name="connsiteY4" fmla="*/ 496047 h 496047"/>
                <a:gd name="connsiteX5" fmla="*/ 0 w 992094"/>
                <a:gd name="connsiteY5" fmla="*/ 496047 h 496047"/>
                <a:gd name="connsiteX6" fmla="*/ 496047 w 992094"/>
                <a:gd name="connsiteY6" fmla="*/ 0 h 4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094" h="496047">
                  <a:moveTo>
                    <a:pt x="496047" y="0"/>
                  </a:moveTo>
                  <a:cubicBezTo>
                    <a:pt x="770006" y="0"/>
                    <a:pt x="992094" y="222088"/>
                    <a:pt x="992094" y="496047"/>
                  </a:cubicBezTo>
                  <a:lnTo>
                    <a:pt x="744072" y="496047"/>
                  </a:lnTo>
                  <a:cubicBezTo>
                    <a:pt x="744072" y="359067"/>
                    <a:pt x="633028" y="248023"/>
                    <a:pt x="496048" y="248023"/>
                  </a:cubicBezTo>
                  <a:cubicBezTo>
                    <a:pt x="359068" y="248023"/>
                    <a:pt x="248024" y="359067"/>
                    <a:pt x="248024" y="496047"/>
                  </a:cubicBezTo>
                  <a:lnTo>
                    <a:pt x="0" y="496047"/>
                  </a:lnTo>
                  <a:cubicBezTo>
                    <a:pt x="0" y="222088"/>
                    <a:pt x="222088" y="0"/>
                    <a:pt x="496047" y="0"/>
                  </a:cubicBezTo>
                  <a:close/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40891" y="974034"/>
              <a:ext cx="992094" cy="496047"/>
            </a:xfrm>
            <a:custGeom>
              <a:avLst/>
              <a:gdLst>
                <a:gd name="connsiteX0" fmla="*/ 496047 w 992094"/>
                <a:gd name="connsiteY0" fmla="*/ 0 h 496047"/>
                <a:gd name="connsiteX1" fmla="*/ 992094 w 992094"/>
                <a:gd name="connsiteY1" fmla="*/ 496047 h 496047"/>
                <a:gd name="connsiteX2" fmla="*/ 744072 w 992094"/>
                <a:gd name="connsiteY2" fmla="*/ 496047 h 496047"/>
                <a:gd name="connsiteX3" fmla="*/ 496048 w 992094"/>
                <a:gd name="connsiteY3" fmla="*/ 248023 h 496047"/>
                <a:gd name="connsiteX4" fmla="*/ 248024 w 992094"/>
                <a:gd name="connsiteY4" fmla="*/ 496047 h 496047"/>
                <a:gd name="connsiteX5" fmla="*/ 0 w 992094"/>
                <a:gd name="connsiteY5" fmla="*/ 496047 h 496047"/>
                <a:gd name="connsiteX6" fmla="*/ 496047 w 992094"/>
                <a:gd name="connsiteY6" fmla="*/ 0 h 4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094" h="496047">
                  <a:moveTo>
                    <a:pt x="496047" y="0"/>
                  </a:moveTo>
                  <a:cubicBezTo>
                    <a:pt x="770006" y="0"/>
                    <a:pt x="992094" y="222088"/>
                    <a:pt x="992094" y="496047"/>
                  </a:cubicBezTo>
                  <a:lnTo>
                    <a:pt x="744072" y="496047"/>
                  </a:lnTo>
                  <a:cubicBezTo>
                    <a:pt x="744072" y="359067"/>
                    <a:pt x="633028" y="248023"/>
                    <a:pt x="496048" y="248023"/>
                  </a:cubicBezTo>
                  <a:cubicBezTo>
                    <a:pt x="359068" y="248023"/>
                    <a:pt x="248024" y="359067"/>
                    <a:pt x="248024" y="496047"/>
                  </a:cubicBezTo>
                  <a:lnTo>
                    <a:pt x="0" y="496047"/>
                  </a:lnTo>
                  <a:cubicBezTo>
                    <a:pt x="0" y="222088"/>
                    <a:pt x="222088" y="0"/>
                    <a:pt x="496047" y="0"/>
                  </a:cubicBezTo>
                  <a:close/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5141288" y="1470234"/>
              <a:ext cx="990976" cy="820760"/>
            </a:xfrm>
            <a:prstGeom prst="rect">
              <a:avLst/>
            </a:prstGeom>
            <a:solidFill>
              <a:schemeClr val="accent4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2899556" y="3768307"/>
            <a:ext cx="286423" cy="426720"/>
            <a:chOff x="6377379" y="2497941"/>
            <a:chExt cx="1841295" cy="2743201"/>
          </a:xfrm>
        </p:grpSpPr>
        <p:sp>
          <p:nvSpPr>
            <p:cNvPr id="10" name="Round Same Side Corner Rectangle 59"/>
            <p:cNvSpPr/>
            <p:nvPr/>
          </p:nvSpPr>
          <p:spPr>
            <a:xfrm>
              <a:off x="6377379" y="2982146"/>
              <a:ext cx="1841295" cy="2258996"/>
            </a:xfrm>
            <a:prstGeom prst="round2SameRect">
              <a:avLst>
                <a:gd name="adj1" fmla="val 11168"/>
                <a:gd name="adj2" fmla="val 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ound Same Side Corner Rectangle 65"/>
            <p:cNvSpPr/>
            <p:nvPr/>
          </p:nvSpPr>
          <p:spPr>
            <a:xfrm>
              <a:off x="6829800" y="2808607"/>
              <a:ext cx="936453" cy="30821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Donut 66"/>
            <p:cNvSpPr>
              <a:spLocks noChangeAspect="1"/>
            </p:cNvSpPr>
            <p:nvPr/>
          </p:nvSpPr>
          <p:spPr>
            <a:xfrm>
              <a:off x="7093265" y="2497941"/>
              <a:ext cx="409518" cy="409520"/>
            </a:xfrm>
            <a:prstGeom prst="donut">
              <a:avLst/>
            </a:prstGeom>
            <a:solidFill>
              <a:schemeClr val="accent4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7043955" y="3652218"/>
              <a:ext cx="73152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Freeform: Shape 13"/>
            <p:cNvSpPr>
              <a:spLocks noChangeAspect="1"/>
            </p:cNvSpPr>
            <p:nvPr/>
          </p:nvSpPr>
          <p:spPr>
            <a:xfrm>
              <a:off x="6652729" y="3582956"/>
              <a:ext cx="241663" cy="137160"/>
            </a:xfrm>
            <a:custGeom>
              <a:avLst/>
              <a:gdLst>
                <a:gd name="connsiteX0" fmla="*/ 0 w 345232"/>
                <a:gd name="connsiteY0" fmla="*/ 46652 h 195942"/>
                <a:gd name="connsiteX1" fmla="*/ 149290 w 345232"/>
                <a:gd name="connsiteY1" fmla="*/ 195942 h 195942"/>
                <a:gd name="connsiteX2" fmla="*/ 345232 w 345232"/>
                <a:gd name="connsiteY2" fmla="*/ 0 h 1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232" h="195942">
                  <a:moveTo>
                    <a:pt x="0" y="46652"/>
                  </a:moveTo>
                  <a:lnTo>
                    <a:pt x="149290" y="195942"/>
                  </a:lnTo>
                  <a:lnTo>
                    <a:pt x="345232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7043955" y="4044370"/>
              <a:ext cx="73152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Freeform: Shape 15"/>
            <p:cNvSpPr>
              <a:spLocks noChangeAspect="1"/>
            </p:cNvSpPr>
            <p:nvPr/>
          </p:nvSpPr>
          <p:spPr>
            <a:xfrm>
              <a:off x="6652729" y="3975108"/>
              <a:ext cx="241663" cy="137160"/>
            </a:xfrm>
            <a:custGeom>
              <a:avLst/>
              <a:gdLst>
                <a:gd name="connsiteX0" fmla="*/ 0 w 345232"/>
                <a:gd name="connsiteY0" fmla="*/ 46652 h 195942"/>
                <a:gd name="connsiteX1" fmla="*/ 149290 w 345232"/>
                <a:gd name="connsiteY1" fmla="*/ 195942 h 195942"/>
                <a:gd name="connsiteX2" fmla="*/ 345232 w 345232"/>
                <a:gd name="connsiteY2" fmla="*/ 0 h 1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232" h="195942">
                  <a:moveTo>
                    <a:pt x="0" y="46652"/>
                  </a:moveTo>
                  <a:lnTo>
                    <a:pt x="149290" y="195942"/>
                  </a:lnTo>
                  <a:lnTo>
                    <a:pt x="345232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7043955" y="4436522"/>
              <a:ext cx="731520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Freeform: Shape 17"/>
            <p:cNvSpPr>
              <a:spLocks noChangeAspect="1"/>
            </p:cNvSpPr>
            <p:nvPr/>
          </p:nvSpPr>
          <p:spPr>
            <a:xfrm>
              <a:off x="6652729" y="4367260"/>
              <a:ext cx="241663" cy="137160"/>
            </a:xfrm>
            <a:custGeom>
              <a:avLst/>
              <a:gdLst>
                <a:gd name="connsiteX0" fmla="*/ 0 w 345232"/>
                <a:gd name="connsiteY0" fmla="*/ 46652 h 195942"/>
                <a:gd name="connsiteX1" fmla="*/ 149290 w 345232"/>
                <a:gd name="connsiteY1" fmla="*/ 195942 h 195942"/>
                <a:gd name="connsiteX2" fmla="*/ 345232 w 345232"/>
                <a:gd name="connsiteY2" fmla="*/ 0 h 1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232" h="195942">
                  <a:moveTo>
                    <a:pt x="0" y="46652"/>
                  </a:moveTo>
                  <a:lnTo>
                    <a:pt x="149290" y="195942"/>
                  </a:lnTo>
                  <a:lnTo>
                    <a:pt x="345232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304815"/>
              <a:endParaRPr lang="ko-KR" altLang="en-US" sz="27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1580576" y="5085497"/>
            <a:ext cx="430816" cy="426720"/>
            <a:chOff x="6926263" y="2058988"/>
            <a:chExt cx="7178675" cy="7110412"/>
          </a:xfrm>
        </p:grpSpPr>
        <p:sp>
          <p:nvSpPr>
            <p:cNvPr id="20" name="Rectangle 44"/>
            <p:cNvSpPr>
              <a:spLocks noChangeArrowheads="1"/>
            </p:cNvSpPr>
            <p:nvPr/>
          </p:nvSpPr>
          <p:spPr bwMode="auto">
            <a:xfrm>
              <a:off x="7259638" y="4729163"/>
              <a:ext cx="1573213" cy="2127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" name="Rectangle 45"/>
            <p:cNvSpPr>
              <a:spLocks noChangeArrowheads="1"/>
            </p:cNvSpPr>
            <p:nvPr/>
          </p:nvSpPr>
          <p:spPr bwMode="auto">
            <a:xfrm>
              <a:off x="9278938" y="3392488"/>
              <a:ext cx="2471738" cy="215900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" name="Rectangle 46"/>
            <p:cNvSpPr>
              <a:spLocks noChangeArrowheads="1"/>
            </p:cNvSpPr>
            <p:nvPr/>
          </p:nvSpPr>
          <p:spPr bwMode="auto">
            <a:xfrm>
              <a:off x="7373938" y="5280025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Rectangle 47"/>
            <p:cNvSpPr>
              <a:spLocks noChangeArrowheads="1"/>
            </p:cNvSpPr>
            <p:nvPr/>
          </p:nvSpPr>
          <p:spPr bwMode="auto">
            <a:xfrm>
              <a:off x="7934326" y="5280025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" name="Rectangle 48"/>
            <p:cNvSpPr>
              <a:spLocks noChangeArrowheads="1"/>
            </p:cNvSpPr>
            <p:nvPr/>
          </p:nvSpPr>
          <p:spPr bwMode="auto">
            <a:xfrm>
              <a:off x="8499476" y="5280025"/>
              <a:ext cx="21431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" name="Rectangle 49"/>
            <p:cNvSpPr>
              <a:spLocks noChangeArrowheads="1"/>
            </p:cNvSpPr>
            <p:nvPr/>
          </p:nvSpPr>
          <p:spPr bwMode="auto">
            <a:xfrm>
              <a:off x="9393238" y="383381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10067926" y="383381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" name="Rectangle 51"/>
            <p:cNvSpPr>
              <a:spLocks noChangeArrowheads="1"/>
            </p:cNvSpPr>
            <p:nvPr/>
          </p:nvSpPr>
          <p:spPr bwMode="auto">
            <a:xfrm>
              <a:off x="10742613" y="383381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11414126" y="383381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Rectangle 53"/>
            <p:cNvSpPr>
              <a:spLocks noChangeArrowheads="1"/>
            </p:cNvSpPr>
            <p:nvPr/>
          </p:nvSpPr>
          <p:spPr bwMode="auto">
            <a:xfrm>
              <a:off x="9393238" y="461168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" name="Rectangle 54"/>
            <p:cNvSpPr>
              <a:spLocks noChangeArrowheads="1"/>
            </p:cNvSpPr>
            <p:nvPr/>
          </p:nvSpPr>
          <p:spPr bwMode="auto">
            <a:xfrm>
              <a:off x="10067926" y="461168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Rectangle 55"/>
            <p:cNvSpPr>
              <a:spLocks noChangeArrowheads="1"/>
            </p:cNvSpPr>
            <p:nvPr/>
          </p:nvSpPr>
          <p:spPr bwMode="auto">
            <a:xfrm>
              <a:off x="10742613" y="461168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Rectangle 56"/>
            <p:cNvSpPr>
              <a:spLocks noChangeArrowheads="1"/>
            </p:cNvSpPr>
            <p:nvPr/>
          </p:nvSpPr>
          <p:spPr bwMode="auto">
            <a:xfrm>
              <a:off x="11414126" y="461168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" name="Rectangle 57"/>
            <p:cNvSpPr>
              <a:spLocks noChangeArrowheads="1"/>
            </p:cNvSpPr>
            <p:nvPr/>
          </p:nvSpPr>
          <p:spPr bwMode="auto">
            <a:xfrm>
              <a:off x="9393238" y="5392738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Rectangle 58"/>
            <p:cNvSpPr>
              <a:spLocks noChangeArrowheads="1"/>
            </p:cNvSpPr>
            <p:nvPr/>
          </p:nvSpPr>
          <p:spPr bwMode="auto">
            <a:xfrm>
              <a:off x="10067926" y="5392738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Rectangle 59"/>
            <p:cNvSpPr>
              <a:spLocks noChangeArrowheads="1"/>
            </p:cNvSpPr>
            <p:nvPr/>
          </p:nvSpPr>
          <p:spPr bwMode="auto">
            <a:xfrm>
              <a:off x="10742613" y="5392738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" name="Rectangle 60"/>
            <p:cNvSpPr>
              <a:spLocks noChangeArrowheads="1"/>
            </p:cNvSpPr>
            <p:nvPr/>
          </p:nvSpPr>
          <p:spPr bwMode="auto">
            <a:xfrm>
              <a:off x="11414126" y="5392738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Rectangle 61"/>
            <p:cNvSpPr>
              <a:spLocks noChangeArrowheads="1"/>
            </p:cNvSpPr>
            <p:nvPr/>
          </p:nvSpPr>
          <p:spPr bwMode="auto">
            <a:xfrm>
              <a:off x="9393238" y="6170613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Rectangle 62"/>
            <p:cNvSpPr>
              <a:spLocks noChangeArrowheads="1"/>
            </p:cNvSpPr>
            <p:nvPr/>
          </p:nvSpPr>
          <p:spPr bwMode="auto">
            <a:xfrm>
              <a:off x="10067926" y="6170613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9" name="Rectangle 63"/>
            <p:cNvSpPr>
              <a:spLocks noChangeArrowheads="1"/>
            </p:cNvSpPr>
            <p:nvPr/>
          </p:nvSpPr>
          <p:spPr bwMode="auto">
            <a:xfrm>
              <a:off x="10742613" y="6170613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" name="Rectangle 64"/>
            <p:cNvSpPr>
              <a:spLocks noChangeArrowheads="1"/>
            </p:cNvSpPr>
            <p:nvPr/>
          </p:nvSpPr>
          <p:spPr bwMode="auto">
            <a:xfrm>
              <a:off x="11414126" y="6170613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" name="Rectangle 65"/>
            <p:cNvSpPr>
              <a:spLocks noChangeArrowheads="1"/>
            </p:cNvSpPr>
            <p:nvPr/>
          </p:nvSpPr>
          <p:spPr bwMode="auto">
            <a:xfrm>
              <a:off x="9393238" y="694690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" name="Rectangle 66"/>
            <p:cNvSpPr>
              <a:spLocks noChangeArrowheads="1"/>
            </p:cNvSpPr>
            <p:nvPr/>
          </p:nvSpPr>
          <p:spPr bwMode="auto">
            <a:xfrm>
              <a:off x="10067926" y="694690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" name="Rectangle 67"/>
            <p:cNvSpPr>
              <a:spLocks noChangeArrowheads="1"/>
            </p:cNvSpPr>
            <p:nvPr/>
          </p:nvSpPr>
          <p:spPr bwMode="auto">
            <a:xfrm>
              <a:off x="10742613" y="694690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Rectangle 68"/>
            <p:cNvSpPr>
              <a:spLocks noChangeArrowheads="1"/>
            </p:cNvSpPr>
            <p:nvPr/>
          </p:nvSpPr>
          <p:spPr bwMode="auto">
            <a:xfrm>
              <a:off x="11414126" y="694690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" name="Rectangle 69"/>
            <p:cNvSpPr>
              <a:spLocks noChangeArrowheads="1"/>
            </p:cNvSpPr>
            <p:nvPr/>
          </p:nvSpPr>
          <p:spPr bwMode="auto">
            <a:xfrm>
              <a:off x="9393238" y="7724775"/>
              <a:ext cx="219075" cy="4460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6" name="Rectangle 70"/>
            <p:cNvSpPr>
              <a:spLocks noChangeArrowheads="1"/>
            </p:cNvSpPr>
            <p:nvPr/>
          </p:nvSpPr>
          <p:spPr bwMode="auto">
            <a:xfrm>
              <a:off x="10067926" y="7724775"/>
              <a:ext cx="219075" cy="4460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Rectangle 71"/>
            <p:cNvSpPr>
              <a:spLocks noChangeArrowheads="1"/>
            </p:cNvSpPr>
            <p:nvPr/>
          </p:nvSpPr>
          <p:spPr bwMode="auto">
            <a:xfrm>
              <a:off x="10742613" y="7724775"/>
              <a:ext cx="219075" cy="4460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8" name="Rectangle 72"/>
            <p:cNvSpPr>
              <a:spLocks noChangeArrowheads="1"/>
            </p:cNvSpPr>
            <p:nvPr/>
          </p:nvSpPr>
          <p:spPr bwMode="auto">
            <a:xfrm>
              <a:off x="11414126" y="7724775"/>
              <a:ext cx="219075" cy="4460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9" name="Rectangle 73"/>
            <p:cNvSpPr>
              <a:spLocks noChangeArrowheads="1"/>
            </p:cNvSpPr>
            <p:nvPr/>
          </p:nvSpPr>
          <p:spPr bwMode="auto">
            <a:xfrm>
              <a:off x="9393238" y="8505825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Rectangle 74"/>
            <p:cNvSpPr>
              <a:spLocks noChangeArrowheads="1"/>
            </p:cNvSpPr>
            <p:nvPr/>
          </p:nvSpPr>
          <p:spPr bwMode="auto">
            <a:xfrm>
              <a:off x="10067926" y="8505825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Rectangle 75"/>
            <p:cNvSpPr>
              <a:spLocks noChangeArrowheads="1"/>
            </p:cNvSpPr>
            <p:nvPr/>
          </p:nvSpPr>
          <p:spPr bwMode="auto">
            <a:xfrm>
              <a:off x="10742613" y="8505825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2" name="Rectangle 76"/>
            <p:cNvSpPr>
              <a:spLocks noChangeArrowheads="1"/>
            </p:cNvSpPr>
            <p:nvPr/>
          </p:nvSpPr>
          <p:spPr bwMode="auto">
            <a:xfrm>
              <a:off x="11414126" y="8505825"/>
              <a:ext cx="219075" cy="4429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Rectangle 77"/>
            <p:cNvSpPr>
              <a:spLocks noChangeArrowheads="1"/>
            </p:cNvSpPr>
            <p:nvPr/>
          </p:nvSpPr>
          <p:spPr bwMode="auto">
            <a:xfrm>
              <a:off x="7373938" y="6057900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Rectangle 78"/>
            <p:cNvSpPr>
              <a:spLocks noChangeArrowheads="1"/>
            </p:cNvSpPr>
            <p:nvPr/>
          </p:nvSpPr>
          <p:spPr bwMode="auto">
            <a:xfrm>
              <a:off x="7934326" y="6057900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5" name="Rectangle 79"/>
            <p:cNvSpPr>
              <a:spLocks noChangeArrowheads="1"/>
            </p:cNvSpPr>
            <p:nvPr/>
          </p:nvSpPr>
          <p:spPr bwMode="auto">
            <a:xfrm>
              <a:off x="8499476" y="6057900"/>
              <a:ext cx="214313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Rectangle 80"/>
            <p:cNvSpPr>
              <a:spLocks noChangeArrowheads="1"/>
            </p:cNvSpPr>
            <p:nvPr/>
          </p:nvSpPr>
          <p:spPr bwMode="auto">
            <a:xfrm>
              <a:off x="7373938" y="6838950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Rectangle 81"/>
            <p:cNvSpPr>
              <a:spLocks noChangeArrowheads="1"/>
            </p:cNvSpPr>
            <p:nvPr/>
          </p:nvSpPr>
          <p:spPr bwMode="auto">
            <a:xfrm>
              <a:off x="7934326" y="6838950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8" name="Rectangle 82"/>
            <p:cNvSpPr>
              <a:spLocks noChangeArrowheads="1"/>
            </p:cNvSpPr>
            <p:nvPr/>
          </p:nvSpPr>
          <p:spPr bwMode="auto">
            <a:xfrm>
              <a:off x="8499476" y="6838950"/>
              <a:ext cx="21431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Rectangle 83"/>
            <p:cNvSpPr>
              <a:spLocks noChangeArrowheads="1"/>
            </p:cNvSpPr>
            <p:nvPr/>
          </p:nvSpPr>
          <p:spPr bwMode="auto">
            <a:xfrm>
              <a:off x="7373938" y="7615238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Rectangle 84"/>
            <p:cNvSpPr>
              <a:spLocks noChangeArrowheads="1"/>
            </p:cNvSpPr>
            <p:nvPr/>
          </p:nvSpPr>
          <p:spPr bwMode="auto">
            <a:xfrm>
              <a:off x="7934326" y="7615238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Rectangle 85"/>
            <p:cNvSpPr>
              <a:spLocks noChangeArrowheads="1"/>
            </p:cNvSpPr>
            <p:nvPr/>
          </p:nvSpPr>
          <p:spPr bwMode="auto">
            <a:xfrm>
              <a:off x="8499476" y="7615238"/>
              <a:ext cx="21431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Rectangle 86"/>
            <p:cNvSpPr>
              <a:spLocks noChangeArrowheads="1"/>
            </p:cNvSpPr>
            <p:nvPr/>
          </p:nvSpPr>
          <p:spPr bwMode="auto">
            <a:xfrm>
              <a:off x="7373938" y="8393113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Rectangle 87"/>
            <p:cNvSpPr>
              <a:spLocks noChangeArrowheads="1"/>
            </p:cNvSpPr>
            <p:nvPr/>
          </p:nvSpPr>
          <p:spPr bwMode="auto">
            <a:xfrm>
              <a:off x="7934326" y="8393113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Rectangle 88"/>
            <p:cNvSpPr>
              <a:spLocks noChangeArrowheads="1"/>
            </p:cNvSpPr>
            <p:nvPr/>
          </p:nvSpPr>
          <p:spPr bwMode="auto">
            <a:xfrm>
              <a:off x="8499476" y="8393113"/>
              <a:ext cx="214313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Rectangle 89"/>
            <p:cNvSpPr>
              <a:spLocks noChangeArrowheads="1"/>
            </p:cNvSpPr>
            <p:nvPr/>
          </p:nvSpPr>
          <p:spPr bwMode="auto">
            <a:xfrm>
              <a:off x="12198351" y="4729163"/>
              <a:ext cx="1573213" cy="2127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Rectangle 90"/>
            <p:cNvSpPr>
              <a:spLocks noChangeArrowheads="1"/>
            </p:cNvSpPr>
            <p:nvPr/>
          </p:nvSpPr>
          <p:spPr bwMode="auto">
            <a:xfrm>
              <a:off x="13433426" y="5280025"/>
              <a:ext cx="22066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Rectangle 91"/>
            <p:cNvSpPr>
              <a:spLocks noChangeArrowheads="1"/>
            </p:cNvSpPr>
            <p:nvPr/>
          </p:nvSpPr>
          <p:spPr bwMode="auto">
            <a:xfrm>
              <a:off x="12873038" y="5280025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Rectangle 92"/>
            <p:cNvSpPr>
              <a:spLocks noChangeArrowheads="1"/>
            </p:cNvSpPr>
            <p:nvPr/>
          </p:nvSpPr>
          <p:spPr bwMode="auto">
            <a:xfrm>
              <a:off x="12312651" y="5280025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Rectangle 93"/>
            <p:cNvSpPr>
              <a:spLocks noChangeArrowheads="1"/>
            </p:cNvSpPr>
            <p:nvPr/>
          </p:nvSpPr>
          <p:spPr bwMode="auto">
            <a:xfrm>
              <a:off x="13433426" y="6057900"/>
              <a:ext cx="220663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Rectangle 94"/>
            <p:cNvSpPr>
              <a:spLocks noChangeArrowheads="1"/>
            </p:cNvSpPr>
            <p:nvPr/>
          </p:nvSpPr>
          <p:spPr bwMode="auto">
            <a:xfrm>
              <a:off x="12873038" y="6057900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1" name="Rectangle 95"/>
            <p:cNvSpPr>
              <a:spLocks noChangeArrowheads="1"/>
            </p:cNvSpPr>
            <p:nvPr/>
          </p:nvSpPr>
          <p:spPr bwMode="auto">
            <a:xfrm>
              <a:off x="12312651" y="6057900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Rectangle 96"/>
            <p:cNvSpPr>
              <a:spLocks noChangeArrowheads="1"/>
            </p:cNvSpPr>
            <p:nvPr/>
          </p:nvSpPr>
          <p:spPr bwMode="auto">
            <a:xfrm>
              <a:off x="13433426" y="6838950"/>
              <a:ext cx="22066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Rectangle 97"/>
            <p:cNvSpPr>
              <a:spLocks noChangeArrowheads="1"/>
            </p:cNvSpPr>
            <p:nvPr/>
          </p:nvSpPr>
          <p:spPr bwMode="auto">
            <a:xfrm>
              <a:off x="12873038" y="6838950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Rectangle 98"/>
            <p:cNvSpPr>
              <a:spLocks noChangeArrowheads="1"/>
            </p:cNvSpPr>
            <p:nvPr/>
          </p:nvSpPr>
          <p:spPr bwMode="auto">
            <a:xfrm>
              <a:off x="12312651" y="6838950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Rectangle 99"/>
            <p:cNvSpPr>
              <a:spLocks noChangeArrowheads="1"/>
            </p:cNvSpPr>
            <p:nvPr/>
          </p:nvSpPr>
          <p:spPr bwMode="auto">
            <a:xfrm>
              <a:off x="13433426" y="7615238"/>
              <a:ext cx="220663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Rectangle 100"/>
            <p:cNvSpPr>
              <a:spLocks noChangeArrowheads="1"/>
            </p:cNvSpPr>
            <p:nvPr/>
          </p:nvSpPr>
          <p:spPr bwMode="auto">
            <a:xfrm>
              <a:off x="12873038" y="7615238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Rectangle 101"/>
            <p:cNvSpPr>
              <a:spLocks noChangeArrowheads="1"/>
            </p:cNvSpPr>
            <p:nvPr/>
          </p:nvSpPr>
          <p:spPr bwMode="auto">
            <a:xfrm>
              <a:off x="12312651" y="7615238"/>
              <a:ext cx="219075" cy="44291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Rectangle 102"/>
            <p:cNvSpPr>
              <a:spLocks noChangeArrowheads="1"/>
            </p:cNvSpPr>
            <p:nvPr/>
          </p:nvSpPr>
          <p:spPr bwMode="auto">
            <a:xfrm>
              <a:off x="13433426" y="8393113"/>
              <a:ext cx="220663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9" name="Rectangle 103"/>
            <p:cNvSpPr>
              <a:spLocks noChangeArrowheads="1"/>
            </p:cNvSpPr>
            <p:nvPr/>
          </p:nvSpPr>
          <p:spPr bwMode="auto">
            <a:xfrm>
              <a:off x="12873038" y="8393113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0" name="Rectangle 104"/>
            <p:cNvSpPr>
              <a:spLocks noChangeArrowheads="1"/>
            </p:cNvSpPr>
            <p:nvPr/>
          </p:nvSpPr>
          <p:spPr bwMode="auto">
            <a:xfrm>
              <a:off x="12312651" y="8393113"/>
              <a:ext cx="219075" cy="446087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Freeform 105"/>
            <p:cNvSpPr>
              <a:spLocks noEditPoints="1"/>
            </p:cNvSpPr>
            <p:nvPr/>
          </p:nvSpPr>
          <p:spPr bwMode="auto">
            <a:xfrm>
              <a:off x="8942388" y="2058988"/>
              <a:ext cx="3141663" cy="773112"/>
            </a:xfrm>
            <a:custGeom>
              <a:avLst/>
              <a:gdLst>
                <a:gd name="T0" fmla="*/ 717 w 717"/>
                <a:gd name="T1" fmla="*/ 128 h 178"/>
                <a:gd name="T2" fmla="*/ 510 w 717"/>
                <a:gd name="T3" fmla="*/ 128 h 178"/>
                <a:gd name="T4" fmla="*/ 359 w 717"/>
                <a:gd name="T5" fmla="*/ 0 h 178"/>
                <a:gd name="T6" fmla="*/ 208 w 717"/>
                <a:gd name="T7" fmla="*/ 128 h 178"/>
                <a:gd name="T8" fmla="*/ 0 w 717"/>
                <a:gd name="T9" fmla="*/ 128 h 178"/>
                <a:gd name="T10" fmla="*/ 0 w 717"/>
                <a:gd name="T11" fmla="*/ 178 h 178"/>
                <a:gd name="T12" fmla="*/ 717 w 717"/>
                <a:gd name="T13" fmla="*/ 178 h 178"/>
                <a:gd name="T14" fmla="*/ 717 w 717"/>
                <a:gd name="T15" fmla="*/ 128 h 178"/>
                <a:gd name="T16" fmla="*/ 259 w 717"/>
                <a:gd name="T17" fmla="*/ 128 h 178"/>
                <a:gd name="T18" fmla="*/ 359 w 717"/>
                <a:gd name="T19" fmla="*/ 50 h 178"/>
                <a:gd name="T20" fmla="*/ 459 w 717"/>
                <a:gd name="T21" fmla="*/ 128 h 178"/>
                <a:gd name="T22" fmla="*/ 259 w 717"/>
                <a:gd name="T23" fmla="*/ 128 h 178"/>
                <a:gd name="T24" fmla="*/ 259 w 717"/>
                <a:gd name="T25" fmla="*/ 128 h 178"/>
                <a:gd name="T26" fmla="*/ 259 w 717"/>
                <a:gd name="T27" fmla="*/ 1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7" h="178">
                  <a:moveTo>
                    <a:pt x="717" y="128"/>
                  </a:moveTo>
                  <a:cubicBezTo>
                    <a:pt x="510" y="128"/>
                    <a:pt x="510" y="128"/>
                    <a:pt x="510" y="128"/>
                  </a:cubicBezTo>
                  <a:cubicBezTo>
                    <a:pt x="498" y="56"/>
                    <a:pt x="435" y="0"/>
                    <a:pt x="359" y="0"/>
                  </a:cubicBezTo>
                  <a:cubicBezTo>
                    <a:pt x="283" y="0"/>
                    <a:pt x="220" y="56"/>
                    <a:pt x="20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717" y="178"/>
                    <a:pt x="717" y="178"/>
                    <a:pt x="717" y="178"/>
                  </a:cubicBezTo>
                  <a:lnTo>
                    <a:pt x="717" y="128"/>
                  </a:lnTo>
                  <a:close/>
                  <a:moveTo>
                    <a:pt x="259" y="128"/>
                  </a:moveTo>
                  <a:cubicBezTo>
                    <a:pt x="270" y="83"/>
                    <a:pt x="311" y="50"/>
                    <a:pt x="359" y="50"/>
                  </a:cubicBezTo>
                  <a:cubicBezTo>
                    <a:pt x="407" y="50"/>
                    <a:pt x="448" y="83"/>
                    <a:pt x="459" y="128"/>
                  </a:cubicBezTo>
                  <a:lnTo>
                    <a:pt x="259" y="128"/>
                  </a:lnTo>
                  <a:close/>
                  <a:moveTo>
                    <a:pt x="259" y="128"/>
                  </a:moveTo>
                  <a:cubicBezTo>
                    <a:pt x="259" y="128"/>
                    <a:pt x="259" y="128"/>
                    <a:pt x="259" y="128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2" name="Rectangle 106"/>
            <p:cNvSpPr>
              <a:spLocks noChangeArrowheads="1"/>
            </p:cNvSpPr>
            <p:nvPr/>
          </p:nvSpPr>
          <p:spPr bwMode="auto">
            <a:xfrm>
              <a:off x="12539663" y="3392488"/>
              <a:ext cx="215900" cy="22066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3" name="Freeform 107"/>
            <p:cNvSpPr>
              <a:spLocks noEditPoints="1"/>
            </p:cNvSpPr>
            <p:nvPr/>
          </p:nvSpPr>
          <p:spPr bwMode="auto">
            <a:xfrm>
              <a:off x="6926263" y="2949575"/>
              <a:ext cx="7178675" cy="6219825"/>
            </a:xfrm>
            <a:custGeom>
              <a:avLst/>
              <a:gdLst>
                <a:gd name="T0" fmla="*/ 3672 w 4522"/>
                <a:gd name="T1" fmla="*/ 839 h 3918"/>
                <a:gd name="T2" fmla="*/ 3672 w 4522"/>
                <a:gd name="T3" fmla="*/ 486 h 3918"/>
                <a:gd name="T4" fmla="*/ 3536 w 4522"/>
                <a:gd name="T5" fmla="*/ 486 h 3918"/>
                <a:gd name="T6" fmla="*/ 3536 w 4522"/>
                <a:gd name="T7" fmla="*/ 839 h 3918"/>
                <a:gd name="T8" fmla="*/ 3249 w 4522"/>
                <a:gd name="T9" fmla="*/ 839 h 3918"/>
                <a:gd name="T10" fmla="*/ 3249 w 4522"/>
                <a:gd name="T11" fmla="*/ 0 h 3918"/>
                <a:gd name="T12" fmla="*/ 1273 w 4522"/>
                <a:gd name="T13" fmla="*/ 0 h 3918"/>
                <a:gd name="T14" fmla="*/ 1273 w 4522"/>
                <a:gd name="T15" fmla="*/ 839 h 3918"/>
                <a:gd name="T16" fmla="*/ 986 w 4522"/>
                <a:gd name="T17" fmla="*/ 839 h 3918"/>
                <a:gd name="T18" fmla="*/ 986 w 4522"/>
                <a:gd name="T19" fmla="*/ 486 h 3918"/>
                <a:gd name="T20" fmla="*/ 847 w 4522"/>
                <a:gd name="T21" fmla="*/ 486 h 3918"/>
                <a:gd name="T22" fmla="*/ 847 w 4522"/>
                <a:gd name="T23" fmla="*/ 839 h 3918"/>
                <a:gd name="T24" fmla="*/ 0 w 4522"/>
                <a:gd name="T25" fmla="*/ 839 h 3918"/>
                <a:gd name="T26" fmla="*/ 0 w 4522"/>
                <a:gd name="T27" fmla="*/ 3918 h 3918"/>
                <a:gd name="T28" fmla="*/ 138 w 4522"/>
                <a:gd name="T29" fmla="*/ 3918 h 3918"/>
                <a:gd name="T30" fmla="*/ 138 w 4522"/>
                <a:gd name="T31" fmla="*/ 976 h 3918"/>
                <a:gd name="T32" fmla="*/ 1273 w 4522"/>
                <a:gd name="T33" fmla="*/ 976 h 3918"/>
                <a:gd name="T34" fmla="*/ 1273 w 4522"/>
                <a:gd name="T35" fmla="*/ 3918 h 3918"/>
                <a:gd name="T36" fmla="*/ 1411 w 4522"/>
                <a:gd name="T37" fmla="*/ 3918 h 3918"/>
                <a:gd name="T38" fmla="*/ 1411 w 4522"/>
                <a:gd name="T39" fmla="*/ 136 h 3918"/>
                <a:gd name="T40" fmla="*/ 3111 w 4522"/>
                <a:gd name="T41" fmla="*/ 136 h 3918"/>
                <a:gd name="T42" fmla="*/ 3111 w 4522"/>
                <a:gd name="T43" fmla="*/ 3918 h 3918"/>
                <a:gd name="T44" fmla="*/ 3249 w 4522"/>
                <a:gd name="T45" fmla="*/ 3918 h 3918"/>
                <a:gd name="T46" fmla="*/ 3249 w 4522"/>
                <a:gd name="T47" fmla="*/ 976 h 3918"/>
                <a:gd name="T48" fmla="*/ 4384 w 4522"/>
                <a:gd name="T49" fmla="*/ 976 h 3918"/>
                <a:gd name="T50" fmla="*/ 4384 w 4522"/>
                <a:gd name="T51" fmla="*/ 3918 h 3918"/>
                <a:gd name="T52" fmla="*/ 4522 w 4522"/>
                <a:gd name="T53" fmla="*/ 3918 h 3918"/>
                <a:gd name="T54" fmla="*/ 4522 w 4522"/>
                <a:gd name="T55" fmla="*/ 839 h 3918"/>
                <a:gd name="T56" fmla="*/ 3672 w 4522"/>
                <a:gd name="T57" fmla="*/ 839 h 3918"/>
                <a:gd name="T58" fmla="*/ 3672 w 4522"/>
                <a:gd name="T59" fmla="*/ 839 h 3918"/>
                <a:gd name="T60" fmla="*/ 3672 w 4522"/>
                <a:gd name="T61" fmla="*/ 839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22" h="3918">
                  <a:moveTo>
                    <a:pt x="3672" y="839"/>
                  </a:moveTo>
                  <a:lnTo>
                    <a:pt x="3672" y="486"/>
                  </a:lnTo>
                  <a:lnTo>
                    <a:pt x="3536" y="486"/>
                  </a:lnTo>
                  <a:lnTo>
                    <a:pt x="3536" y="839"/>
                  </a:lnTo>
                  <a:lnTo>
                    <a:pt x="3249" y="839"/>
                  </a:lnTo>
                  <a:lnTo>
                    <a:pt x="3249" y="0"/>
                  </a:lnTo>
                  <a:lnTo>
                    <a:pt x="1273" y="0"/>
                  </a:lnTo>
                  <a:lnTo>
                    <a:pt x="1273" y="839"/>
                  </a:lnTo>
                  <a:lnTo>
                    <a:pt x="986" y="839"/>
                  </a:lnTo>
                  <a:lnTo>
                    <a:pt x="986" y="486"/>
                  </a:lnTo>
                  <a:lnTo>
                    <a:pt x="847" y="486"/>
                  </a:lnTo>
                  <a:lnTo>
                    <a:pt x="847" y="839"/>
                  </a:lnTo>
                  <a:lnTo>
                    <a:pt x="0" y="839"/>
                  </a:lnTo>
                  <a:lnTo>
                    <a:pt x="0" y="3918"/>
                  </a:lnTo>
                  <a:lnTo>
                    <a:pt x="138" y="3918"/>
                  </a:lnTo>
                  <a:lnTo>
                    <a:pt x="138" y="976"/>
                  </a:lnTo>
                  <a:lnTo>
                    <a:pt x="1273" y="976"/>
                  </a:lnTo>
                  <a:lnTo>
                    <a:pt x="1273" y="3918"/>
                  </a:lnTo>
                  <a:lnTo>
                    <a:pt x="1411" y="3918"/>
                  </a:lnTo>
                  <a:lnTo>
                    <a:pt x="1411" y="136"/>
                  </a:lnTo>
                  <a:lnTo>
                    <a:pt x="3111" y="136"/>
                  </a:lnTo>
                  <a:lnTo>
                    <a:pt x="3111" y="3918"/>
                  </a:lnTo>
                  <a:lnTo>
                    <a:pt x="3249" y="3918"/>
                  </a:lnTo>
                  <a:lnTo>
                    <a:pt x="3249" y="976"/>
                  </a:lnTo>
                  <a:lnTo>
                    <a:pt x="4384" y="976"/>
                  </a:lnTo>
                  <a:lnTo>
                    <a:pt x="4384" y="3918"/>
                  </a:lnTo>
                  <a:lnTo>
                    <a:pt x="4522" y="3918"/>
                  </a:lnTo>
                  <a:lnTo>
                    <a:pt x="4522" y="839"/>
                  </a:lnTo>
                  <a:lnTo>
                    <a:pt x="3672" y="839"/>
                  </a:lnTo>
                  <a:close/>
                  <a:moveTo>
                    <a:pt x="3672" y="839"/>
                  </a:moveTo>
                  <a:lnTo>
                    <a:pt x="3672" y="83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Freeform 108"/>
            <p:cNvSpPr>
              <a:spLocks noEditPoints="1"/>
            </p:cNvSpPr>
            <p:nvPr/>
          </p:nvSpPr>
          <p:spPr bwMode="auto">
            <a:xfrm>
              <a:off x="6926263" y="2949575"/>
              <a:ext cx="7178675" cy="6219825"/>
            </a:xfrm>
            <a:custGeom>
              <a:avLst/>
              <a:gdLst>
                <a:gd name="T0" fmla="*/ 3672 w 4522"/>
                <a:gd name="T1" fmla="*/ 839 h 3918"/>
                <a:gd name="T2" fmla="*/ 3672 w 4522"/>
                <a:gd name="T3" fmla="*/ 486 h 3918"/>
                <a:gd name="T4" fmla="*/ 3536 w 4522"/>
                <a:gd name="T5" fmla="*/ 486 h 3918"/>
                <a:gd name="T6" fmla="*/ 3536 w 4522"/>
                <a:gd name="T7" fmla="*/ 839 h 3918"/>
                <a:gd name="T8" fmla="*/ 3249 w 4522"/>
                <a:gd name="T9" fmla="*/ 839 h 3918"/>
                <a:gd name="T10" fmla="*/ 3249 w 4522"/>
                <a:gd name="T11" fmla="*/ 0 h 3918"/>
                <a:gd name="T12" fmla="*/ 1273 w 4522"/>
                <a:gd name="T13" fmla="*/ 0 h 3918"/>
                <a:gd name="T14" fmla="*/ 1273 w 4522"/>
                <a:gd name="T15" fmla="*/ 839 h 3918"/>
                <a:gd name="T16" fmla="*/ 986 w 4522"/>
                <a:gd name="T17" fmla="*/ 839 h 3918"/>
                <a:gd name="T18" fmla="*/ 986 w 4522"/>
                <a:gd name="T19" fmla="*/ 486 h 3918"/>
                <a:gd name="T20" fmla="*/ 847 w 4522"/>
                <a:gd name="T21" fmla="*/ 486 h 3918"/>
                <a:gd name="T22" fmla="*/ 847 w 4522"/>
                <a:gd name="T23" fmla="*/ 839 h 3918"/>
                <a:gd name="T24" fmla="*/ 0 w 4522"/>
                <a:gd name="T25" fmla="*/ 839 h 3918"/>
                <a:gd name="T26" fmla="*/ 0 w 4522"/>
                <a:gd name="T27" fmla="*/ 3918 h 3918"/>
                <a:gd name="T28" fmla="*/ 138 w 4522"/>
                <a:gd name="T29" fmla="*/ 3918 h 3918"/>
                <a:gd name="T30" fmla="*/ 138 w 4522"/>
                <a:gd name="T31" fmla="*/ 976 h 3918"/>
                <a:gd name="T32" fmla="*/ 1273 w 4522"/>
                <a:gd name="T33" fmla="*/ 976 h 3918"/>
                <a:gd name="T34" fmla="*/ 1273 w 4522"/>
                <a:gd name="T35" fmla="*/ 3918 h 3918"/>
                <a:gd name="T36" fmla="*/ 1411 w 4522"/>
                <a:gd name="T37" fmla="*/ 3918 h 3918"/>
                <a:gd name="T38" fmla="*/ 1411 w 4522"/>
                <a:gd name="T39" fmla="*/ 136 h 3918"/>
                <a:gd name="T40" fmla="*/ 3111 w 4522"/>
                <a:gd name="T41" fmla="*/ 136 h 3918"/>
                <a:gd name="T42" fmla="*/ 3111 w 4522"/>
                <a:gd name="T43" fmla="*/ 3918 h 3918"/>
                <a:gd name="T44" fmla="*/ 3249 w 4522"/>
                <a:gd name="T45" fmla="*/ 3918 h 3918"/>
                <a:gd name="T46" fmla="*/ 3249 w 4522"/>
                <a:gd name="T47" fmla="*/ 976 h 3918"/>
                <a:gd name="T48" fmla="*/ 4384 w 4522"/>
                <a:gd name="T49" fmla="*/ 976 h 3918"/>
                <a:gd name="T50" fmla="*/ 4384 w 4522"/>
                <a:gd name="T51" fmla="*/ 3918 h 3918"/>
                <a:gd name="T52" fmla="*/ 4522 w 4522"/>
                <a:gd name="T53" fmla="*/ 3918 h 3918"/>
                <a:gd name="T54" fmla="*/ 4522 w 4522"/>
                <a:gd name="T55" fmla="*/ 839 h 3918"/>
                <a:gd name="T56" fmla="*/ 3672 w 4522"/>
                <a:gd name="T57" fmla="*/ 839 h 3918"/>
                <a:gd name="T58" fmla="*/ 3672 w 4522"/>
                <a:gd name="T59" fmla="*/ 839 h 3918"/>
                <a:gd name="T60" fmla="*/ 3672 w 4522"/>
                <a:gd name="T61" fmla="*/ 839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22" h="3918">
                  <a:moveTo>
                    <a:pt x="3672" y="839"/>
                  </a:moveTo>
                  <a:lnTo>
                    <a:pt x="3672" y="486"/>
                  </a:lnTo>
                  <a:lnTo>
                    <a:pt x="3536" y="486"/>
                  </a:lnTo>
                  <a:lnTo>
                    <a:pt x="3536" y="839"/>
                  </a:lnTo>
                  <a:lnTo>
                    <a:pt x="3249" y="839"/>
                  </a:lnTo>
                  <a:lnTo>
                    <a:pt x="3249" y="0"/>
                  </a:lnTo>
                  <a:lnTo>
                    <a:pt x="1273" y="0"/>
                  </a:lnTo>
                  <a:lnTo>
                    <a:pt x="1273" y="839"/>
                  </a:lnTo>
                  <a:lnTo>
                    <a:pt x="986" y="839"/>
                  </a:lnTo>
                  <a:lnTo>
                    <a:pt x="986" y="486"/>
                  </a:lnTo>
                  <a:lnTo>
                    <a:pt x="847" y="486"/>
                  </a:lnTo>
                  <a:lnTo>
                    <a:pt x="847" y="839"/>
                  </a:lnTo>
                  <a:lnTo>
                    <a:pt x="0" y="839"/>
                  </a:lnTo>
                  <a:lnTo>
                    <a:pt x="0" y="3918"/>
                  </a:lnTo>
                  <a:lnTo>
                    <a:pt x="138" y="3918"/>
                  </a:lnTo>
                  <a:lnTo>
                    <a:pt x="138" y="976"/>
                  </a:lnTo>
                  <a:lnTo>
                    <a:pt x="1273" y="976"/>
                  </a:lnTo>
                  <a:lnTo>
                    <a:pt x="1273" y="3918"/>
                  </a:lnTo>
                  <a:lnTo>
                    <a:pt x="1411" y="3918"/>
                  </a:lnTo>
                  <a:lnTo>
                    <a:pt x="1411" y="136"/>
                  </a:lnTo>
                  <a:lnTo>
                    <a:pt x="3111" y="136"/>
                  </a:lnTo>
                  <a:lnTo>
                    <a:pt x="3111" y="3918"/>
                  </a:lnTo>
                  <a:lnTo>
                    <a:pt x="3249" y="3918"/>
                  </a:lnTo>
                  <a:lnTo>
                    <a:pt x="3249" y="976"/>
                  </a:lnTo>
                  <a:lnTo>
                    <a:pt x="4384" y="976"/>
                  </a:lnTo>
                  <a:lnTo>
                    <a:pt x="4384" y="3918"/>
                  </a:lnTo>
                  <a:lnTo>
                    <a:pt x="4522" y="3918"/>
                  </a:lnTo>
                  <a:lnTo>
                    <a:pt x="4522" y="839"/>
                  </a:lnTo>
                  <a:lnTo>
                    <a:pt x="3672" y="839"/>
                  </a:lnTo>
                  <a:moveTo>
                    <a:pt x="3672" y="839"/>
                  </a:moveTo>
                  <a:lnTo>
                    <a:pt x="3672" y="8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5" name="Rectangle 109"/>
            <p:cNvSpPr>
              <a:spLocks noChangeArrowheads="1"/>
            </p:cNvSpPr>
            <p:nvPr/>
          </p:nvSpPr>
          <p:spPr bwMode="auto">
            <a:xfrm>
              <a:off x="8270876" y="3392488"/>
              <a:ext cx="220663" cy="220662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86" name="Group 85"/>
          <p:cNvGrpSpPr>
            <a:grpSpLocks noChangeAspect="1"/>
          </p:cNvGrpSpPr>
          <p:nvPr/>
        </p:nvGrpSpPr>
        <p:grpSpPr>
          <a:xfrm>
            <a:off x="2928468" y="5050397"/>
            <a:ext cx="215455" cy="426720"/>
            <a:chOff x="10537825" y="1698625"/>
            <a:chExt cx="3590925" cy="7112001"/>
          </a:xfrm>
        </p:grpSpPr>
        <p:sp>
          <p:nvSpPr>
            <p:cNvPr id="87" name="Freeform 113"/>
            <p:cNvSpPr>
              <a:spLocks noEditPoints="1"/>
            </p:cNvSpPr>
            <p:nvPr/>
          </p:nvSpPr>
          <p:spPr bwMode="auto">
            <a:xfrm>
              <a:off x="10537825" y="4481513"/>
              <a:ext cx="3590925" cy="4329113"/>
            </a:xfrm>
            <a:custGeom>
              <a:avLst/>
              <a:gdLst>
                <a:gd name="T0" fmla="*/ 0 w 2262"/>
                <a:gd name="T1" fmla="*/ 0 h 2727"/>
                <a:gd name="T2" fmla="*/ 0 w 2262"/>
                <a:gd name="T3" fmla="*/ 2727 h 2727"/>
                <a:gd name="T4" fmla="*/ 138 w 2262"/>
                <a:gd name="T5" fmla="*/ 2727 h 2727"/>
                <a:gd name="T6" fmla="*/ 138 w 2262"/>
                <a:gd name="T7" fmla="*/ 137 h 2727"/>
                <a:gd name="T8" fmla="*/ 2124 w 2262"/>
                <a:gd name="T9" fmla="*/ 137 h 2727"/>
                <a:gd name="T10" fmla="*/ 2124 w 2262"/>
                <a:gd name="T11" fmla="*/ 2727 h 2727"/>
                <a:gd name="T12" fmla="*/ 2262 w 2262"/>
                <a:gd name="T13" fmla="*/ 2727 h 2727"/>
                <a:gd name="T14" fmla="*/ 2262 w 2262"/>
                <a:gd name="T15" fmla="*/ 0 h 2727"/>
                <a:gd name="T16" fmla="*/ 0 w 2262"/>
                <a:gd name="T17" fmla="*/ 0 h 2727"/>
                <a:gd name="T18" fmla="*/ 0 w 2262"/>
                <a:gd name="T19" fmla="*/ 0 h 2727"/>
                <a:gd name="T20" fmla="*/ 0 w 2262"/>
                <a:gd name="T2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2" h="2727">
                  <a:moveTo>
                    <a:pt x="0" y="0"/>
                  </a:moveTo>
                  <a:lnTo>
                    <a:pt x="0" y="2727"/>
                  </a:lnTo>
                  <a:lnTo>
                    <a:pt x="138" y="2727"/>
                  </a:lnTo>
                  <a:lnTo>
                    <a:pt x="138" y="137"/>
                  </a:lnTo>
                  <a:lnTo>
                    <a:pt x="2124" y="137"/>
                  </a:lnTo>
                  <a:lnTo>
                    <a:pt x="2124" y="2727"/>
                  </a:lnTo>
                  <a:lnTo>
                    <a:pt x="2262" y="2727"/>
                  </a:lnTo>
                  <a:lnTo>
                    <a:pt x="2262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8" name="Freeform 114"/>
            <p:cNvSpPr>
              <a:spLocks noEditPoints="1"/>
            </p:cNvSpPr>
            <p:nvPr/>
          </p:nvSpPr>
          <p:spPr bwMode="auto">
            <a:xfrm>
              <a:off x="10537825" y="4481513"/>
              <a:ext cx="3590925" cy="4329113"/>
            </a:xfrm>
            <a:custGeom>
              <a:avLst/>
              <a:gdLst>
                <a:gd name="T0" fmla="*/ 0 w 2262"/>
                <a:gd name="T1" fmla="*/ 0 h 2727"/>
                <a:gd name="T2" fmla="*/ 0 w 2262"/>
                <a:gd name="T3" fmla="*/ 2727 h 2727"/>
                <a:gd name="T4" fmla="*/ 138 w 2262"/>
                <a:gd name="T5" fmla="*/ 2727 h 2727"/>
                <a:gd name="T6" fmla="*/ 138 w 2262"/>
                <a:gd name="T7" fmla="*/ 137 h 2727"/>
                <a:gd name="T8" fmla="*/ 2124 w 2262"/>
                <a:gd name="T9" fmla="*/ 137 h 2727"/>
                <a:gd name="T10" fmla="*/ 2124 w 2262"/>
                <a:gd name="T11" fmla="*/ 2727 h 2727"/>
                <a:gd name="T12" fmla="*/ 2262 w 2262"/>
                <a:gd name="T13" fmla="*/ 2727 h 2727"/>
                <a:gd name="T14" fmla="*/ 2262 w 2262"/>
                <a:gd name="T15" fmla="*/ 0 h 2727"/>
                <a:gd name="T16" fmla="*/ 0 w 2262"/>
                <a:gd name="T17" fmla="*/ 0 h 2727"/>
                <a:gd name="T18" fmla="*/ 0 w 2262"/>
                <a:gd name="T19" fmla="*/ 0 h 2727"/>
                <a:gd name="T20" fmla="*/ 0 w 2262"/>
                <a:gd name="T2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2" h="2727">
                  <a:moveTo>
                    <a:pt x="0" y="0"/>
                  </a:moveTo>
                  <a:lnTo>
                    <a:pt x="0" y="2727"/>
                  </a:lnTo>
                  <a:lnTo>
                    <a:pt x="138" y="2727"/>
                  </a:lnTo>
                  <a:lnTo>
                    <a:pt x="138" y="137"/>
                  </a:lnTo>
                  <a:lnTo>
                    <a:pt x="2124" y="137"/>
                  </a:lnTo>
                  <a:lnTo>
                    <a:pt x="2124" y="2727"/>
                  </a:lnTo>
                  <a:lnTo>
                    <a:pt x="2262" y="2727"/>
                  </a:lnTo>
                  <a:lnTo>
                    <a:pt x="2262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9" name="Freeform 115"/>
            <p:cNvSpPr>
              <a:spLocks noEditPoints="1"/>
            </p:cNvSpPr>
            <p:nvPr/>
          </p:nvSpPr>
          <p:spPr bwMode="auto">
            <a:xfrm>
              <a:off x="10985500" y="3257550"/>
              <a:ext cx="2695575" cy="1106488"/>
            </a:xfrm>
            <a:custGeom>
              <a:avLst/>
              <a:gdLst>
                <a:gd name="T0" fmla="*/ 141 w 1698"/>
                <a:gd name="T1" fmla="*/ 137 h 697"/>
                <a:gd name="T2" fmla="*/ 1560 w 1698"/>
                <a:gd name="T3" fmla="*/ 137 h 697"/>
                <a:gd name="T4" fmla="*/ 1560 w 1698"/>
                <a:gd name="T5" fmla="*/ 697 h 697"/>
                <a:gd name="T6" fmla="*/ 1698 w 1698"/>
                <a:gd name="T7" fmla="*/ 697 h 697"/>
                <a:gd name="T8" fmla="*/ 1698 w 1698"/>
                <a:gd name="T9" fmla="*/ 0 h 697"/>
                <a:gd name="T10" fmla="*/ 0 w 1698"/>
                <a:gd name="T11" fmla="*/ 0 h 697"/>
                <a:gd name="T12" fmla="*/ 0 w 1698"/>
                <a:gd name="T13" fmla="*/ 697 h 697"/>
                <a:gd name="T14" fmla="*/ 141 w 1698"/>
                <a:gd name="T15" fmla="*/ 697 h 697"/>
                <a:gd name="T16" fmla="*/ 141 w 1698"/>
                <a:gd name="T17" fmla="*/ 137 h 697"/>
                <a:gd name="T18" fmla="*/ 141 w 1698"/>
                <a:gd name="T19" fmla="*/ 137 h 697"/>
                <a:gd name="T20" fmla="*/ 141 w 1698"/>
                <a:gd name="T21" fmla="*/ 137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8" h="697">
                  <a:moveTo>
                    <a:pt x="141" y="137"/>
                  </a:moveTo>
                  <a:lnTo>
                    <a:pt x="1560" y="137"/>
                  </a:lnTo>
                  <a:lnTo>
                    <a:pt x="1560" y="697"/>
                  </a:lnTo>
                  <a:lnTo>
                    <a:pt x="1698" y="697"/>
                  </a:lnTo>
                  <a:lnTo>
                    <a:pt x="1698" y="0"/>
                  </a:lnTo>
                  <a:lnTo>
                    <a:pt x="0" y="0"/>
                  </a:lnTo>
                  <a:lnTo>
                    <a:pt x="0" y="697"/>
                  </a:lnTo>
                  <a:lnTo>
                    <a:pt x="141" y="697"/>
                  </a:lnTo>
                  <a:lnTo>
                    <a:pt x="141" y="137"/>
                  </a:lnTo>
                  <a:close/>
                  <a:moveTo>
                    <a:pt x="141" y="137"/>
                  </a:moveTo>
                  <a:lnTo>
                    <a:pt x="141" y="1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0" name="Freeform 116"/>
            <p:cNvSpPr>
              <a:spLocks noEditPoints="1"/>
            </p:cNvSpPr>
            <p:nvPr/>
          </p:nvSpPr>
          <p:spPr bwMode="auto">
            <a:xfrm>
              <a:off x="10985500" y="3257550"/>
              <a:ext cx="2695575" cy="1106488"/>
            </a:xfrm>
            <a:custGeom>
              <a:avLst/>
              <a:gdLst>
                <a:gd name="T0" fmla="*/ 141 w 1698"/>
                <a:gd name="T1" fmla="*/ 137 h 697"/>
                <a:gd name="T2" fmla="*/ 1560 w 1698"/>
                <a:gd name="T3" fmla="*/ 137 h 697"/>
                <a:gd name="T4" fmla="*/ 1560 w 1698"/>
                <a:gd name="T5" fmla="*/ 697 h 697"/>
                <a:gd name="T6" fmla="*/ 1698 w 1698"/>
                <a:gd name="T7" fmla="*/ 697 h 697"/>
                <a:gd name="T8" fmla="*/ 1698 w 1698"/>
                <a:gd name="T9" fmla="*/ 0 h 697"/>
                <a:gd name="T10" fmla="*/ 0 w 1698"/>
                <a:gd name="T11" fmla="*/ 0 h 697"/>
                <a:gd name="T12" fmla="*/ 0 w 1698"/>
                <a:gd name="T13" fmla="*/ 697 h 697"/>
                <a:gd name="T14" fmla="*/ 141 w 1698"/>
                <a:gd name="T15" fmla="*/ 697 h 697"/>
                <a:gd name="T16" fmla="*/ 141 w 1698"/>
                <a:gd name="T17" fmla="*/ 137 h 697"/>
                <a:gd name="T18" fmla="*/ 141 w 1698"/>
                <a:gd name="T19" fmla="*/ 137 h 697"/>
                <a:gd name="T20" fmla="*/ 141 w 1698"/>
                <a:gd name="T21" fmla="*/ 137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8" h="697">
                  <a:moveTo>
                    <a:pt x="141" y="137"/>
                  </a:moveTo>
                  <a:lnTo>
                    <a:pt x="1560" y="137"/>
                  </a:lnTo>
                  <a:lnTo>
                    <a:pt x="1560" y="697"/>
                  </a:lnTo>
                  <a:lnTo>
                    <a:pt x="1698" y="697"/>
                  </a:lnTo>
                  <a:lnTo>
                    <a:pt x="1698" y="0"/>
                  </a:lnTo>
                  <a:lnTo>
                    <a:pt x="0" y="0"/>
                  </a:lnTo>
                  <a:lnTo>
                    <a:pt x="0" y="697"/>
                  </a:lnTo>
                  <a:lnTo>
                    <a:pt x="141" y="697"/>
                  </a:lnTo>
                  <a:lnTo>
                    <a:pt x="141" y="137"/>
                  </a:lnTo>
                  <a:moveTo>
                    <a:pt x="141" y="137"/>
                  </a:moveTo>
                  <a:lnTo>
                    <a:pt x="141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1" name="Freeform 117"/>
            <p:cNvSpPr>
              <a:spLocks noEditPoints="1"/>
            </p:cNvSpPr>
            <p:nvPr/>
          </p:nvSpPr>
          <p:spPr bwMode="auto">
            <a:xfrm>
              <a:off x="11323638" y="1698625"/>
              <a:ext cx="2019300" cy="1446213"/>
            </a:xfrm>
            <a:custGeom>
              <a:avLst/>
              <a:gdLst>
                <a:gd name="T0" fmla="*/ 138 w 1272"/>
                <a:gd name="T1" fmla="*/ 558 h 911"/>
                <a:gd name="T2" fmla="*/ 1134 w 1272"/>
                <a:gd name="T3" fmla="*/ 558 h 911"/>
                <a:gd name="T4" fmla="*/ 1134 w 1272"/>
                <a:gd name="T5" fmla="*/ 911 h 911"/>
                <a:gd name="T6" fmla="*/ 1272 w 1272"/>
                <a:gd name="T7" fmla="*/ 911 h 911"/>
                <a:gd name="T8" fmla="*/ 1272 w 1272"/>
                <a:gd name="T9" fmla="*/ 421 h 911"/>
                <a:gd name="T10" fmla="*/ 705 w 1272"/>
                <a:gd name="T11" fmla="*/ 421 h 911"/>
                <a:gd name="T12" fmla="*/ 705 w 1272"/>
                <a:gd name="T13" fmla="*/ 0 h 911"/>
                <a:gd name="T14" fmla="*/ 567 w 1272"/>
                <a:gd name="T15" fmla="*/ 0 h 911"/>
                <a:gd name="T16" fmla="*/ 567 w 1272"/>
                <a:gd name="T17" fmla="*/ 421 h 911"/>
                <a:gd name="T18" fmla="*/ 0 w 1272"/>
                <a:gd name="T19" fmla="*/ 421 h 911"/>
                <a:gd name="T20" fmla="*/ 0 w 1272"/>
                <a:gd name="T21" fmla="*/ 911 h 911"/>
                <a:gd name="T22" fmla="*/ 138 w 1272"/>
                <a:gd name="T23" fmla="*/ 911 h 911"/>
                <a:gd name="T24" fmla="*/ 138 w 1272"/>
                <a:gd name="T25" fmla="*/ 558 h 911"/>
                <a:gd name="T26" fmla="*/ 138 w 1272"/>
                <a:gd name="T27" fmla="*/ 558 h 911"/>
                <a:gd name="T28" fmla="*/ 138 w 1272"/>
                <a:gd name="T29" fmla="*/ 558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2" h="911">
                  <a:moveTo>
                    <a:pt x="138" y="558"/>
                  </a:moveTo>
                  <a:lnTo>
                    <a:pt x="1134" y="558"/>
                  </a:lnTo>
                  <a:lnTo>
                    <a:pt x="1134" y="911"/>
                  </a:lnTo>
                  <a:lnTo>
                    <a:pt x="1272" y="911"/>
                  </a:lnTo>
                  <a:lnTo>
                    <a:pt x="1272" y="421"/>
                  </a:lnTo>
                  <a:lnTo>
                    <a:pt x="705" y="421"/>
                  </a:lnTo>
                  <a:lnTo>
                    <a:pt x="705" y="0"/>
                  </a:lnTo>
                  <a:lnTo>
                    <a:pt x="567" y="0"/>
                  </a:lnTo>
                  <a:lnTo>
                    <a:pt x="567" y="421"/>
                  </a:lnTo>
                  <a:lnTo>
                    <a:pt x="0" y="421"/>
                  </a:lnTo>
                  <a:lnTo>
                    <a:pt x="0" y="911"/>
                  </a:lnTo>
                  <a:lnTo>
                    <a:pt x="138" y="911"/>
                  </a:lnTo>
                  <a:lnTo>
                    <a:pt x="138" y="558"/>
                  </a:lnTo>
                  <a:close/>
                  <a:moveTo>
                    <a:pt x="138" y="558"/>
                  </a:moveTo>
                  <a:lnTo>
                    <a:pt x="138" y="55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2" name="Freeform 118"/>
            <p:cNvSpPr>
              <a:spLocks noEditPoints="1"/>
            </p:cNvSpPr>
            <p:nvPr/>
          </p:nvSpPr>
          <p:spPr bwMode="auto">
            <a:xfrm>
              <a:off x="11323638" y="1698625"/>
              <a:ext cx="2019300" cy="1446213"/>
            </a:xfrm>
            <a:custGeom>
              <a:avLst/>
              <a:gdLst>
                <a:gd name="T0" fmla="*/ 138 w 1272"/>
                <a:gd name="T1" fmla="*/ 558 h 911"/>
                <a:gd name="T2" fmla="*/ 1134 w 1272"/>
                <a:gd name="T3" fmla="*/ 558 h 911"/>
                <a:gd name="T4" fmla="*/ 1134 w 1272"/>
                <a:gd name="T5" fmla="*/ 911 h 911"/>
                <a:gd name="T6" fmla="*/ 1272 w 1272"/>
                <a:gd name="T7" fmla="*/ 911 h 911"/>
                <a:gd name="T8" fmla="*/ 1272 w 1272"/>
                <a:gd name="T9" fmla="*/ 421 h 911"/>
                <a:gd name="T10" fmla="*/ 705 w 1272"/>
                <a:gd name="T11" fmla="*/ 421 h 911"/>
                <a:gd name="T12" fmla="*/ 705 w 1272"/>
                <a:gd name="T13" fmla="*/ 0 h 911"/>
                <a:gd name="T14" fmla="*/ 567 w 1272"/>
                <a:gd name="T15" fmla="*/ 0 h 911"/>
                <a:gd name="T16" fmla="*/ 567 w 1272"/>
                <a:gd name="T17" fmla="*/ 421 h 911"/>
                <a:gd name="T18" fmla="*/ 0 w 1272"/>
                <a:gd name="T19" fmla="*/ 421 h 911"/>
                <a:gd name="T20" fmla="*/ 0 w 1272"/>
                <a:gd name="T21" fmla="*/ 911 h 911"/>
                <a:gd name="T22" fmla="*/ 138 w 1272"/>
                <a:gd name="T23" fmla="*/ 911 h 911"/>
                <a:gd name="T24" fmla="*/ 138 w 1272"/>
                <a:gd name="T25" fmla="*/ 558 h 911"/>
                <a:gd name="T26" fmla="*/ 138 w 1272"/>
                <a:gd name="T27" fmla="*/ 558 h 911"/>
                <a:gd name="T28" fmla="*/ 138 w 1272"/>
                <a:gd name="T29" fmla="*/ 558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2" h="911">
                  <a:moveTo>
                    <a:pt x="138" y="558"/>
                  </a:moveTo>
                  <a:lnTo>
                    <a:pt x="1134" y="558"/>
                  </a:lnTo>
                  <a:lnTo>
                    <a:pt x="1134" y="911"/>
                  </a:lnTo>
                  <a:lnTo>
                    <a:pt x="1272" y="911"/>
                  </a:lnTo>
                  <a:lnTo>
                    <a:pt x="1272" y="421"/>
                  </a:lnTo>
                  <a:lnTo>
                    <a:pt x="705" y="421"/>
                  </a:lnTo>
                  <a:lnTo>
                    <a:pt x="705" y="0"/>
                  </a:lnTo>
                  <a:lnTo>
                    <a:pt x="567" y="0"/>
                  </a:lnTo>
                  <a:lnTo>
                    <a:pt x="567" y="421"/>
                  </a:lnTo>
                  <a:lnTo>
                    <a:pt x="0" y="421"/>
                  </a:lnTo>
                  <a:lnTo>
                    <a:pt x="0" y="911"/>
                  </a:lnTo>
                  <a:lnTo>
                    <a:pt x="138" y="911"/>
                  </a:lnTo>
                  <a:lnTo>
                    <a:pt x="138" y="558"/>
                  </a:lnTo>
                  <a:moveTo>
                    <a:pt x="138" y="558"/>
                  </a:moveTo>
                  <a:lnTo>
                    <a:pt x="138" y="5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Rectangle 119"/>
            <p:cNvSpPr>
              <a:spLocks noChangeArrowheads="1"/>
            </p:cNvSpPr>
            <p:nvPr/>
          </p:nvSpPr>
          <p:spPr bwMode="auto">
            <a:xfrm>
              <a:off x="11771313" y="2814638"/>
              <a:ext cx="223837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4" name="Rectangle 120"/>
            <p:cNvSpPr>
              <a:spLocks noChangeArrowheads="1"/>
            </p:cNvSpPr>
            <p:nvPr/>
          </p:nvSpPr>
          <p:spPr bwMode="auto">
            <a:xfrm>
              <a:off x="12218988" y="2814638"/>
              <a:ext cx="228600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5" name="Rectangle 121"/>
            <p:cNvSpPr>
              <a:spLocks noChangeArrowheads="1"/>
            </p:cNvSpPr>
            <p:nvPr/>
          </p:nvSpPr>
          <p:spPr bwMode="auto">
            <a:xfrm>
              <a:off x="12671425" y="2814638"/>
              <a:ext cx="223837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Rectangle 122"/>
            <p:cNvSpPr>
              <a:spLocks noChangeArrowheads="1"/>
            </p:cNvSpPr>
            <p:nvPr/>
          </p:nvSpPr>
          <p:spPr bwMode="auto">
            <a:xfrm>
              <a:off x="11661775" y="3700463"/>
              <a:ext cx="219075" cy="5556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Rectangle 123"/>
            <p:cNvSpPr>
              <a:spLocks noChangeArrowheads="1"/>
            </p:cNvSpPr>
            <p:nvPr/>
          </p:nvSpPr>
          <p:spPr bwMode="auto">
            <a:xfrm>
              <a:off x="12223750" y="3700463"/>
              <a:ext cx="219075" cy="5556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8" name="Rectangle 124"/>
            <p:cNvSpPr>
              <a:spLocks noChangeArrowheads="1"/>
            </p:cNvSpPr>
            <p:nvPr/>
          </p:nvSpPr>
          <p:spPr bwMode="auto">
            <a:xfrm>
              <a:off x="12785725" y="3700463"/>
              <a:ext cx="219075" cy="5556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Rectangle 125"/>
            <p:cNvSpPr>
              <a:spLocks noChangeArrowheads="1"/>
            </p:cNvSpPr>
            <p:nvPr/>
          </p:nvSpPr>
          <p:spPr bwMode="auto">
            <a:xfrm>
              <a:off x="11099800" y="5033963"/>
              <a:ext cx="219075" cy="3776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Rectangle 126"/>
            <p:cNvSpPr>
              <a:spLocks noChangeArrowheads="1"/>
            </p:cNvSpPr>
            <p:nvPr/>
          </p:nvSpPr>
          <p:spPr bwMode="auto">
            <a:xfrm>
              <a:off x="11661775" y="5033963"/>
              <a:ext cx="219075" cy="3776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Rectangle 127"/>
            <p:cNvSpPr>
              <a:spLocks noChangeArrowheads="1"/>
            </p:cNvSpPr>
            <p:nvPr/>
          </p:nvSpPr>
          <p:spPr bwMode="auto">
            <a:xfrm>
              <a:off x="12223750" y="5033963"/>
              <a:ext cx="219075" cy="3776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Rectangle 128"/>
            <p:cNvSpPr>
              <a:spLocks noChangeArrowheads="1"/>
            </p:cNvSpPr>
            <p:nvPr/>
          </p:nvSpPr>
          <p:spPr bwMode="auto">
            <a:xfrm>
              <a:off x="12785725" y="5033963"/>
              <a:ext cx="219075" cy="3776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3" name="Rectangle 129"/>
            <p:cNvSpPr>
              <a:spLocks noChangeArrowheads="1"/>
            </p:cNvSpPr>
            <p:nvPr/>
          </p:nvSpPr>
          <p:spPr bwMode="auto">
            <a:xfrm>
              <a:off x="13347700" y="5033963"/>
              <a:ext cx="219075" cy="3776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>
            <a:off x="4091947" y="5050397"/>
            <a:ext cx="430815" cy="426720"/>
            <a:chOff x="7299325" y="1892300"/>
            <a:chExt cx="7180263" cy="7112001"/>
          </a:xfrm>
        </p:grpSpPr>
        <p:sp>
          <p:nvSpPr>
            <p:cNvPr id="105" name="Freeform 133"/>
            <p:cNvSpPr>
              <a:spLocks noEditPoints="1"/>
            </p:cNvSpPr>
            <p:nvPr/>
          </p:nvSpPr>
          <p:spPr bwMode="auto">
            <a:xfrm>
              <a:off x="7299325" y="4557713"/>
              <a:ext cx="2687638" cy="4446588"/>
            </a:xfrm>
            <a:custGeom>
              <a:avLst/>
              <a:gdLst>
                <a:gd name="T0" fmla="*/ 0 w 1693"/>
                <a:gd name="T1" fmla="*/ 2801 h 2801"/>
                <a:gd name="T2" fmla="*/ 138 w 1693"/>
                <a:gd name="T3" fmla="*/ 2801 h 2801"/>
                <a:gd name="T4" fmla="*/ 138 w 1693"/>
                <a:gd name="T5" fmla="*/ 140 h 2801"/>
                <a:gd name="T6" fmla="*/ 1555 w 1693"/>
                <a:gd name="T7" fmla="*/ 140 h 2801"/>
                <a:gd name="T8" fmla="*/ 1555 w 1693"/>
                <a:gd name="T9" fmla="*/ 2801 h 2801"/>
                <a:gd name="T10" fmla="*/ 1693 w 1693"/>
                <a:gd name="T11" fmla="*/ 2801 h 2801"/>
                <a:gd name="T12" fmla="*/ 1693 w 1693"/>
                <a:gd name="T13" fmla="*/ 0 h 2801"/>
                <a:gd name="T14" fmla="*/ 0 w 1693"/>
                <a:gd name="T15" fmla="*/ 0 h 2801"/>
                <a:gd name="T16" fmla="*/ 0 w 1693"/>
                <a:gd name="T17" fmla="*/ 2801 h 2801"/>
                <a:gd name="T18" fmla="*/ 0 w 1693"/>
                <a:gd name="T19" fmla="*/ 2801 h 2801"/>
                <a:gd name="T20" fmla="*/ 0 w 1693"/>
                <a:gd name="T21" fmla="*/ 2801 h 2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3" h="2801">
                  <a:moveTo>
                    <a:pt x="0" y="2801"/>
                  </a:moveTo>
                  <a:lnTo>
                    <a:pt x="138" y="2801"/>
                  </a:lnTo>
                  <a:lnTo>
                    <a:pt x="138" y="140"/>
                  </a:lnTo>
                  <a:lnTo>
                    <a:pt x="1555" y="140"/>
                  </a:lnTo>
                  <a:lnTo>
                    <a:pt x="1555" y="2801"/>
                  </a:lnTo>
                  <a:lnTo>
                    <a:pt x="1693" y="2801"/>
                  </a:lnTo>
                  <a:lnTo>
                    <a:pt x="1693" y="0"/>
                  </a:lnTo>
                  <a:lnTo>
                    <a:pt x="0" y="0"/>
                  </a:lnTo>
                  <a:lnTo>
                    <a:pt x="0" y="2801"/>
                  </a:lnTo>
                  <a:close/>
                  <a:moveTo>
                    <a:pt x="0" y="2801"/>
                  </a:moveTo>
                  <a:lnTo>
                    <a:pt x="0" y="280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Freeform 134"/>
            <p:cNvSpPr>
              <a:spLocks noEditPoints="1"/>
            </p:cNvSpPr>
            <p:nvPr/>
          </p:nvSpPr>
          <p:spPr bwMode="auto">
            <a:xfrm>
              <a:off x="7299325" y="4557713"/>
              <a:ext cx="2687638" cy="4446588"/>
            </a:xfrm>
            <a:custGeom>
              <a:avLst/>
              <a:gdLst>
                <a:gd name="T0" fmla="*/ 0 w 1693"/>
                <a:gd name="T1" fmla="*/ 2801 h 2801"/>
                <a:gd name="T2" fmla="*/ 138 w 1693"/>
                <a:gd name="T3" fmla="*/ 2801 h 2801"/>
                <a:gd name="T4" fmla="*/ 138 w 1693"/>
                <a:gd name="T5" fmla="*/ 140 h 2801"/>
                <a:gd name="T6" fmla="*/ 1555 w 1693"/>
                <a:gd name="T7" fmla="*/ 140 h 2801"/>
                <a:gd name="T8" fmla="*/ 1555 w 1693"/>
                <a:gd name="T9" fmla="*/ 2801 h 2801"/>
                <a:gd name="T10" fmla="*/ 1693 w 1693"/>
                <a:gd name="T11" fmla="*/ 2801 h 2801"/>
                <a:gd name="T12" fmla="*/ 1693 w 1693"/>
                <a:gd name="T13" fmla="*/ 0 h 2801"/>
                <a:gd name="T14" fmla="*/ 0 w 1693"/>
                <a:gd name="T15" fmla="*/ 0 h 2801"/>
                <a:gd name="T16" fmla="*/ 0 w 1693"/>
                <a:gd name="T17" fmla="*/ 2801 h 2801"/>
                <a:gd name="T18" fmla="*/ 0 w 1693"/>
                <a:gd name="T19" fmla="*/ 2801 h 2801"/>
                <a:gd name="T20" fmla="*/ 0 w 1693"/>
                <a:gd name="T21" fmla="*/ 2801 h 2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3" h="2801">
                  <a:moveTo>
                    <a:pt x="0" y="2801"/>
                  </a:moveTo>
                  <a:lnTo>
                    <a:pt x="138" y="2801"/>
                  </a:lnTo>
                  <a:lnTo>
                    <a:pt x="138" y="140"/>
                  </a:lnTo>
                  <a:lnTo>
                    <a:pt x="1555" y="140"/>
                  </a:lnTo>
                  <a:lnTo>
                    <a:pt x="1555" y="2801"/>
                  </a:lnTo>
                  <a:lnTo>
                    <a:pt x="1693" y="2801"/>
                  </a:lnTo>
                  <a:lnTo>
                    <a:pt x="1693" y="0"/>
                  </a:lnTo>
                  <a:lnTo>
                    <a:pt x="0" y="0"/>
                  </a:lnTo>
                  <a:lnTo>
                    <a:pt x="0" y="2801"/>
                  </a:lnTo>
                  <a:moveTo>
                    <a:pt x="0" y="2801"/>
                  </a:moveTo>
                  <a:lnTo>
                    <a:pt x="0" y="28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Freeform 135"/>
            <p:cNvSpPr>
              <a:spLocks noEditPoints="1"/>
            </p:cNvSpPr>
            <p:nvPr/>
          </p:nvSpPr>
          <p:spPr bwMode="auto">
            <a:xfrm>
              <a:off x="9320213" y="1892300"/>
              <a:ext cx="4260850" cy="7112000"/>
            </a:xfrm>
            <a:custGeom>
              <a:avLst/>
              <a:gdLst>
                <a:gd name="T0" fmla="*/ 1764 w 2684"/>
                <a:gd name="T1" fmla="*/ 0 h 4480"/>
                <a:gd name="T2" fmla="*/ 0 w 2684"/>
                <a:gd name="T3" fmla="*/ 0 h 4480"/>
                <a:gd name="T4" fmla="*/ 0 w 2684"/>
                <a:gd name="T5" fmla="*/ 1608 h 4480"/>
                <a:gd name="T6" fmla="*/ 138 w 2684"/>
                <a:gd name="T7" fmla="*/ 1608 h 4480"/>
                <a:gd name="T8" fmla="*/ 138 w 2684"/>
                <a:gd name="T9" fmla="*/ 137 h 4480"/>
                <a:gd name="T10" fmla="*/ 1626 w 2684"/>
                <a:gd name="T11" fmla="*/ 137 h 4480"/>
                <a:gd name="T12" fmla="*/ 1626 w 2684"/>
                <a:gd name="T13" fmla="*/ 2172 h 4480"/>
                <a:gd name="T14" fmla="*/ 1273 w 2684"/>
                <a:gd name="T15" fmla="*/ 2172 h 4480"/>
                <a:gd name="T16" fmla="*/ 1273 w 2684"/>
                <a:gd name="T17" fmla="*/ 4480 h 4480"/>
                <a:gd name="T18" fmla="*/ 1411 w 2684"/>
                <a:gd name="T19" fmla="*/ 4480 h 4480"/>
                <a:gd name="T20" fmla="*/ 1411 w 2684"/>
                <a:gd name="T21" fmla="*/ 2309 h 4480"/>
                <a:gd name="T22" fmla="*/ 2546 w 2684"/>
                <a:gd name="T23" fmla="*/ 2309 h 4480"/>
                <a:gd name="T24" fmla="*/ 2546 w 2684"/>
                <a:gd name="T25" fmla="*/ 4480 h 4480"/>
                <a:gd name="T26" fmla="*/ 2684 w 2684"/>
                <a:gd name="T27" fmla="*/ 4480 h 4480"/>
                <a:gd name="T28" fmla="*/ 2684 w 2684"/>
                <a:gd name="T29" fmla="*/ 2172 h 4480"/>
                <a:gd name="T30" fmla="*/ 1764 w 2684"/>
                <a:gd name="T31" fmla="*/ 2172 h 4480"/>
                <a:gd name="T32" fmla="*/ 1764 w 2684"/>
                <a:gd name="T33" fmla="*/ 0 h 4480"/>
                <a:gd name="T34" fmla="*/ 1764 w 2684"/>
                <a:gd name="T35" fmla="*/ 0 h 4480"/>
                <a:gd name="T36" fmla="*/ 1764 w 2684"/>
                <a:gd name="T37" fmla="*/ 0 h 4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84" h="4480">
                  <a:moveTo>
                    <a:pt x="1764" y="0"/>
                  </a:moveTo>
                  <a:lnTo>
                    <a:pt x="0" y="0"/>
                  </a:lnTo>
                  <a:lnTo>
                    <a:pt x="0" y="1608"/>
                  </a:lnTo>
                  <a:lnTo>
                    <a:pt x="138" y="1608"/>
                  </a:lnTo>
                  <a:lnTo>
                    <a:pt x="138" y="137"/>
                  </a:lnTo>
                  <a:lnTo>
                    <a:pt x="1626" y="137"/>
                  </a:lnTo>
                  <a:lnTo>
                    <a:pt x="1626" y="2172"/>
                  </a:lnTo>
                  <a:lnTo>
                    <a:pt x="1273" y="2172"/>
                  </a:lnTo>
                  <a:lnTo>
                    <a:pt x="1273" y="4480"/>
                  </a:lnTo>
                  <a:lnTo>
                    <a:pt x="1411" y="4480"/>
                  </a:lnTo>
                  <a:lnTo>
                    <a:pt x="1411" y="2309"/>
                  </a:lnTo>
                  <a:lnTo>
                    <a:pt x="2546" y="2309"/>
                  </a:lnTo>
                  <a:lnTo>
                    <a:pt x="2546" y="4480"/>
                  </a:lnTo>
                  <a:lnTo>
                    <a:pt x="2684" y="4480"/>
                  </a:lnTo>
                  <a:lnTo>
                    <a:pt x="2684" y="2172"/>
                  </a:lnTo>
                  <a:lnTo>
                    <a:pt x="1764" y="2172"/>
                  </a:lnTo>
                  <a:lnTo>
                    <a:pt x="1764" y="0"/>
                  </a:lnTo>
                  <a:close/>
                  <a:moveTo>
                    <a:pt x="1764" y="0"/>
                  </a:moveTo>
                  <a:lnTo>
                    <a:pt x="1764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136"/>
            <p:cNvSpPr>
              <a:spLocks noEditPoints="1"/>
            </p:cNvSpPr>
            <p:nvPr/>
          </p:nvSpPr>
          <p:spPr bwMode="auto">
            <a:xfrm>
              <a:off x="9320213" y="1892300"/>
              <a:ext cx="4260850" cy="7112000"/>
            </a:xfrm>
            <a:custGeom>
              <a:avLst/>
              <a:gdLst>
                <a:gd name="T0" fmla="*/ 1764 w 2684"/>
                <a:gd name="T1" fmla="*/ 0 h 4480"/>
                <a:gd name="T2" fmla="*/ 0 w 2684"/>
                <a:gd name="T3" fmla="*/ 0 h 4480"/>
                <a:gd name="T4" fmla="*/ 0 w 2684"/>
                <a:gd name="T5" fmla="*/ 1608 h 4480"/>
                <a:gd name="T6" fmla="*/ 138 w 2684"/>
                <a:gd name="T7" fmla="*/ 1608 h 4480"/>
                <a:gd name="T8" fmla="*/ 138 w 2684"/>
                <a:gd name="T9" fmla="*/ 137 h 4480"/>
                <a:gd name="T10" fmla="*/ 1626 w 2684"/>
                <a:gd name="T11" fmla="*/ 137 h 4480"/>
                <a:gd name="T12" fmla="*/ 1626 w 2684"/>
                <a:gd name="T13" fmla="*/ 2172 h 4480"/>
                <a:gd name="T14" fmla="*/ 1273 w 2684"/>
                <a:gd name="T15" fmla="*/ 2172 h 4480"/>
                <a:gd name="T16" fmla="*/ 1273 w 2684"/>
                <a:gd name="T17" fmla="*/ 4480 h 4480"/>
                <a:gd name="T18" fmla="*/ 1411 w 2684"/>
                <a:gd name="T19" fmla="*/ 4480 h 4480"/>
                <a:gd name="T20" fmla="*/ 1411 w 2684"/>
                <a:gd name="T21" fmla="*/ 2309 h 4480"/>
                <a:gd name="T22" fmla="*/ 2546 w 2684"/>
                <a:gd name="T23" fmla="*/ 2309 h 4480"/>
                <a:gd name="T24" fmla="*/ 2546 w 2684"/>
                <a:gd name="T25" fmla="*/ 4480 h 4480"/>
                <a:gd name="T26" fmla="*/ 2684 w 2684"/>
                <a:gd name="T27" fmla="*/ 4480 h 4480"/>
                <a:gd name="T28" fmla="*/ 2684 w 2684"/>
                <a:gd name="T29" fmla="*/ 2172 h 4480"/>
                <a:gd name="T30" fmla="*/ 1764 w 2684"/>
                <a:gd name="T31" fmla="*/ 2172 h 4480"/>
                <a:gd name="T32" fmla="*/ 1764 w 2684"/>
                <a:gd name="T33" fmla="*/ 0 h 4480"/>
                <a:gd name="T34" fmla="*/ 1764 w 2684"/>
                <a:gd name="T35" fmla="*/ 0 h 4480"/>
                <a:gd name="T36" fmla="*/ 1764 w 2684"/>
                <a:gd name="T37" fmla="*/ 0 h 4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84" h="4480">
                  <a:moveTo>
                    <a:pt x="1764" y="0"/>
                  </a:moveTo>
                  <a:lnTo>
                    <a:pt x="0" y="0"/>
                  </a:lnTo>
                  <a:lnTo>
                    <a:pt x="0" y="1608"/>
                  </a:lnTo>
                  <a:lnTo>
                    <a:pt x="138" y="1608"/>
                  </a:lnTo>
                  <a:lnTo>
                    <a:pt x="138" y="137"/>
                  </a:lnTo>
                  <a:lnTo>
                    <a:pt x="1626" y="137"/>
                  </a:lnTo>
                  <a:lnTo>
                    <a:pt x="1626" y="2172"/>
                  </a:lnTo>
                  <a:lnTo>
                    <a:pt x="1273" y="2172"/>
                  </a:lnTo>
                  <a:lnTo>
                    <a:pt x="1273" y="4480"/>
                  </a:lnTo>
                  <a:lnTo>
                    <a:pt x="1411" y="4480"/>
                  </a:lnTo>
                  <a:lnTo>
                    <a:pt x="1411" y="2309"/>
                  </a:lnTo>
                  <a:lnTo>
                    <a:pt x="2546" y="2309"/>
                  </a:lnTo>
                  <a:lnTo>
                    <a:pt x="2546" y="4480"/>
                  </a:lnTo>
                  <a:lnTo>
                    <a:pt x="2684" y="4480"/>
                  </a:lnTo>
                  <a:lnTo>
                    <a:pt x="2684" y="2172"/>
                  </a:lnTo>
                  <a:lnTo>
                    <a:pt x="1764" y="2172"/>
                  </a:lnTo>
                  <a:lnTo>
                    <a:pt x="1764" y="0"/>
                  </a:lnTo>
                  <a:moveTo>
                    <a:pt x="1764" y="0"/>
                  </a:moveTo>
                  <a:lnTo>
                    <a:pt x="17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9" name="Rectangle 137"/>
            <p:cNvSpPr>
              <a:spLocks noChangeArrowheads="1"/>
            </p:cNvSpPr>
            <p:nvPr/>
          </p:nvSpPr>
          <p:spPr bwMode="auto">
            <a:xfrm>
              <a:off x="7632700" y="5005388"/>
              <a:ext cx="2020888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0" name="Rectangle 138"/>
            <p:cNvSpPr>
              <a:spLocks noChangeArrowheads="1"/>
            </p:cNvSpPr>
            <p:nvPr/>
          </p:nvSpPr>
          <p:spPr bwMode="auto">
            <a:xfrm>
              <a:off x="9653588" y="2335213"/>
              <a:ext cx="2135188" cy="222250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Rectangle 139"/>
            <p:cNvSpPr>
              <a:spLocks noChangeArrowheads="1"/>
            </p:cNvSpPr>
            <p:nvPr/>
          </p:nvSpPr>
          <p:spPr bwMode="auto">
            <a:xfrm>
              <a:off x="7859713" y="5557838"/>
              <a:ext cx="220663" cy="446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Rectangle 140"/>
            <p:cNvSpPr>
              <a:spLocks noChangeArrowheads="1"/>
            </p:cNvSpPr>
            <p:nvPr/>
          </p:nvSpPr>
          <p:spPr bwMode="auto">
            <a:xfrm>
              <a:off x="8535988" y="5557838"/>
              <a:ext cx="219075" cy="446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Rectangle 141"/>
            <p:cNvSpPr>
              <a:spLocks noChangeArrowheads="1"/>
            </p:cNvSpPr>
            <p:nvPr/>
          </p:nvSpPr>
          <p:spPr bwMode="auto">
            <a:xfrm>
              <a:off x="9205913" y="5557838"/>
              <a:ext cx="219075" cy="446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Rectangle 142"/>
            <p:cNvSpPr>
              <a:spLocks noChangeArrowheads="1"/>
            </p:cNvSpPr>
            <p:nvPr/>
          </p:nvSpPr>
          <p:spPr bwMode="auto">
            <a:xfrm>
              <a:off x="7859713" y="6446838"/>
              <a:ext cx="220663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Rectangle 143"/>
            <p:cNvSpPr>
              <a:spLocks noChangeArrowheads="1"/>
            </p:cNvSpPr>
            <p:nvPr/>
          </p:nvSpPr>
          <p:spPr bwMode="auto">
            <a:xfrm>
              <a:off x="8535988" y="644683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Rectangle 144"/>
            <p:cNvSpPr>
              <a:spLocks noChangeArrowheads="1"/>
            </p:cNvSpPr>
            <p:nvPr/>
          </p:nvSpPr>
          <p:spPr bwMode="auto">
            <a:xfrm>
              <a:off x="9205913" y="644683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Rectangle 145"/>
            <p:cNvSpPr>
              <a:spLocks noChangeArrowheads="1"/>
            </p:cNvSpPr>
            <p:nvPr/>
          </p:nvSpPr>
          <p:spPr bwMode="auto">
            <a:xfrm>
              <a:off x="7859713" y="7337425"/>
              <a:ext cx="220663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Rectangle 146"/>
            <p:cNvSpPr>
              <a:spLocks noChangeArrowheads="1"/>
            </p:cNvSpPr>
            <p:nvPr/>
          </p:nvSpPr>
          <p:spPr bwMode="auto">
            <a:xfrm>
              <a:off x="8535988" y="73374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Rectangle 147"/>
            <p:cNvSpPr>
              <a:spLocks noChangeArrowheads="1"/>
            </p:cNvSpPr>
            <p:nvPr/>
          </p:nvSpPr>
          <p:spPr bwMode="auto">
            <a:xfrm>
              <a:off x="9205913" y="73374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Rectangle 148"/>
            <p:cNvSpPr>
              <a:spLocks noChangeArrowheads="1"/>
            </p:cNvSpPr>
            <p:nvPr/>
          </p:nvSpPr>
          <p:spPr bwMode="auto">
            <a:xfrm>
              <a:off x="7859713" y="8228013"/>
              <a:ext cx="220663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Rectangle 149"/>
            <p:cNvSpPr>
              <a:spLocks noChangeArrowheads="1"/>
            </p:cNvSpPr>
            <p:nvPr/>
          </p:nvSpPr>
          <p:spPr bwMode="auto">
            <a:xfrm>
              <a:off x="8535988" y="82280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Rectangle 150"/>
            <p:cNvSpPr>
              <a:spLocks noChangeArrowheads="1"/>
            </p:cNvSpPr>
            <p:nvPr/>
          </p:nvSpPr>
          <p:spPr bwMode="auto">
            <a:xfrm>
              <a:off x="9205913" y="82280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Freeform 151"/>
            <p:cNvSpPr>
              <a:spLocks noEditPoints="1"/>
            </p:cNvSpPr>
            <p:nvPr/>
          </p:nvSpPr>
          <p:spPr bwMode="auto">
            <a:xfrm>
              <a:off x="9767888" y="2782888"/>
              <a:ext cx="1906588" cy="773113"/>
            </a:xfrm>
            <a:custGeom>
              <a:avLst/>
              <a:gdLst>
                <a:gd name="T0" fmla="*/ 1201 w 1201"/>
                <a:gd name="T1" fmla="*/ 0 h 487"/>
                <a:gd name="T2" fmla="*/ 0 w 1201"/>
                <a:gd name="T3" fmla="*/ 0 h 487"/>
                <a:gd name="T4" fmla="*/ 0 w 1201"/>
                <a:gd name="T5" fmla="*/ 487 h 487"/>
                <a:gd name="T6" fmla="*/ 1201 w 1201"/>
                <a:gd name="T7" fmla="*/ 487 h 487"/>
                <a:gd name="T8" fmla="*/ 1201 w 1201"/>
                <a:gd name="T9" fmla="*/ 0 h 487"/>
                <a:gd name="T10" fmla="*/ 1060 w 1201"/>
                <a:gd name="T11" fmla="*/ 350 h 487"/>
                <a:gd name="T12" fmla="*/ 138 w 1201"/>
                <a:gd name="T13" fmla="*/ 350 h 487"/>
                <a:gd name="T14" fmla="*/ 138 w 1201"/>
                <a:gd name="T15" fmla="*/ 137 h 487"/>
                <a:gd name="T16" fmla="*/ 1060 w 1201"/>
                <a:gd name="T17" fmla="*/ 137 h 487"/>
                <a:gd name="T18" fmla="*/ 1060 w 1201"/>
                <a:gd name="T19" fmla="*/ 350 h 487"/>
                <a:gd name="T20" fmla="*/ 1060 w 1201"/>
                <a:gd name="T21" fmla="*/ 350 h 487"/>
                <a:gd name="T22" fmla="*/ 1060 w 1201"/>
                <a:gd name="T23" fmla="*/ 35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1" h="487">
                  <a:moveTo>
                    <a:pt x="1201" y="0"/>
                  </a:moveTo>
                  <a:lnTo>
                    <a:pt x="0" y="0"/>
                  </a:lnTo>
                  <a:lnTo>
                    <a:pt x="0" y="487"/>
                  </a:lnTo>
                  <a:lnTo>
                    <a:pt x="1201" y="487"/>
                  </a:lnTo>
                  <a:lnTo>
                    <a:pt x="1201" y="0"/>
                  </a:lnTo>
                  <a:close/>
                  <a:moveTo>
                    <a:pt x="1060" y="350"/>
                  </a:moveTo>
                  <a:lnTo>
                    <a:pt x="138" y="350"/>
                  </a:lnTo>
                  <a:lnTo>
                    <a:pt x="138" y="137"/>
                  </a:lnTo>
                  <a:lnTo>
                    <a:pt x="1060" y="137"/>
                  </a:lnTo>
                  <a:lnTo>
                    <a:pt x="1060" y="350"/>
                  </a:lnTo>
                  <a:close/>
                  <a:moveTo>
                    <a:pt x="1060" y="350"/>
                  </a:moveTo>
                  <a:lnTo>
                    <a:pt x="1060" y="35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4" name="Freeform 152"/>
            <p:cNvSpPr>
              <a:spLocks noEditPoints="1"/>
            </p:cNvSpPr>
            <p:nvPr/>
          </p:nvSpPr>
          <p:spPr bwMode="auto">
            <a:xfrm>
              <a:off x="9767888" y="2782888"/>
              <a:ext cx="1906588" cy="773113"/>
            </a:xfrm>
            <a:custGeom>
              <a:avLst/>
              <a:gdLst>
                <a:gd name="T0" fmla="*/ 1201 w 1201"/>
                <a:gd name="T1" fmla="*/ 0 h 487"/>
                <a:gd name="T2" fmla="*/ 0 w 1201"/>
                <a:gd name="T3" fmla="*/ 0 h 487"/>
                <a:gd name="T4" fmla="*/ 0 w 1201"/>
                <a:gd name="T5" fmla="*/ 487 h 487"/>
                <a:gd name="T6" fmla="*/ 1201 w 1201"/>
                <a:gd name="T7" fmla="*/ 487 h 487"/>
                <a:gd name="T8" fmla="*/ 1201 w 1201"/>
                <a:gd name="T9" fmla="*/ 0 h 487"/>
                <a:gd name="T10" fmla="*/ 1060 w 1201"/>
                <a:gd name="T11" fmla="*/ 350 h 487"/>
                <a:gd name="T12" fmla="*/ 138 w 1201"/>
                <a:gd name="T13" fmla="*/ 350 h 487"/>
                <a:gd name="T14" fmla="*/ 138 w 1201"/>
                <a:gd name="T15" fmla="*/ 137 h 487"/>
                <a:gd name="T16" fmla="*/ 1060 w 1201"/>
                <a:gd name="T17" fmla="*/ 137 h 487"/>
                <a:gd name="T18" fmla="*/ 1060 w 1201"/>
                <a:gd name="T19" fmla="*/ 350 h 487"/>
                <a:gd name="T20" fmla="*/ 1060 w 1201"/>
                <a:gd name="T21" fmla="*/ 350 h 487"/>
                <a:gd name="T22" fmla="*/ 1060 w 1201"/>
                <a:gd name="T23" fmla="*/ 35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1" h="487">
                  <a:moveTo>
                    <a:pt x="1201" y="0"/>
                  </a:moveTo>
                  <a:lnTo>
                    <a:pt x="0" y="0"/>
                  </a:lnTo>
                  <a:lnTo>
                    <a:pt x="0" y="487"/>
                  </a:lnTo>
                  <a:lnTo>
                    <a:pt x="1201" y="487"/>
                  </a:lnTo>
                  <a:lnTo>
                    <a:pt x="1201" y="0"/>
                  </a:lnTo>
                  <a:moveTo>
                    <a:pt x="1060" y="350"/>
                  </a:moveTo>
                  <a:lnTo>
                    <a:pt x="138" y="350"/>
                  </a:lnTo>
                  <a:lnTo>
                    <a:pt x="138" y="137"/>
                  </a:lnTo>
                  <a:lnTo>
                    <a:pt x="1060" y="137"/>
                  </a:lnTo>
                  <a:lnTo>
                    <a:pt x="1060" y="350"/>
                  </a:lnTo>
                  <a:moveTo>
                    <a:pt x="1060" y="350"/>
                  </a:moveTo>
                  <a:lnTo>
                    <a:pt x="1060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5" name="Rectangle 153"/>
            <p:cNvSpPr>
              <a:spLocks noChangeArrowheads="1"/>
            </p:cNvSpPr>
            <p:nvPr/>
          </p:nvSpPr>
          <p:spPr bwMode="auto">
            <a:xfrm>
              <a:off x="9767888" y="3781425"/>
              <a:ext cx="222250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Rectangle 154"/>
            <p:cNvSpPr>
              <a:spLocks noChangeArrowheads="1"/>
            </p:cNvSpPr>
            <p:nvPr/>
          </p:nvSpPr>
          <p:spPr bwMode="auto">
            <a:xfrm>
              <a:off x="10328275" y="3781425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Rectangle 155"/>
            <p:cNvSpPr>
              <a:spLocks noChangeArrowheads="1"/>
            </p:cNvSpPr>
            <p:nvPr/>
          </p:nvSpPr>
          <p:spPr bwMode="auto">
            <a:xfrm>
              <a:off x="10888663" y="3781425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Rectangle 156"/>
            <p:cNvSpPr>
              <a:spLocks noChangeArrowheads="1"/>
            </p:cNvSpPr>
            <p:nvPr/>
          </p:nvSpPr>
          <p:spPr bwMode="auto">
            <a:xfrm>
              <a:off x="11450638" y="3781425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Rectangle 157"/>
            <p:cNvSpPr>
              <a:spLocks noChangeArrowheads="1"/>
            </p:cNvSpPr>
            <p:nvPr/>
          </p:nvSpPr>
          <p:spPr bwMode="auto">
            <a:xfrm>
              <a:off x="10328275" y="4557713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Rectangle 158"/>
            <p:cNvSpPr>
              <a:spLocks noChangeArrowheads="1"/>
            </p:cNvSpPr>
            <p:nvPr/>
          </p:nvSpPr>
          <p:spPr bwMode="auto">
            <a:xfrm>
              <a:off x="10888663" y="4557713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Rectangle 159"/>
            <p:cNvSpPr>
              <a:spLocks noChangeArrowheads="1"/>
            </p:cNvSpPr>
            <p:nvPr/>
          </p:nvSpPr>
          <p:spPr bwMode="auto">
            <a:xfrm>
              <a:off x="10328275" y="5335588"/>
              <a:ext cx="223838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2" name="Rectangle 160"/>
            <p:cNvSpPr>
              <a:spLocks noChangeArrowheads="1"/>
            </p:cNvSpPr>
            <p:nvPr/>
          </p:nvSpPr>
          <p:spPr bwMode="auto">
            <a:xfrm>
              <a:off x="10888663" y="5335588"/>
              <a:ext cx="223838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3" name="Rectangle 161"/>
            <p:cNvSpPr>
              <a:spLocks noChangeArrowheads="1"/>
            </p:cNvSpPr>
            <p:nvPr/>
          </p:nvSpPr>
          <p:spPr bwMode="auto">
            <a:xfrm>
              <a:off x="10328275" y="6113463"/>
              <a:ext cx="223838" cy="446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Rectangle 162"/>
            <p:cNvSpPr>
              <a:spLocks noChangeArrowheads="1"/>
            </p:cNvSpPr>
            <p:nvPr/>
          </p:nvSpPr>
          <p:spPr bwMode="auto">
            <a:xfrm>
              <a:off x="10888663" y="6113463"/>
              <a:ext cx="223838" cy="446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Rectangle 163"/>
            <p:cNvSpPr>
              <a:spLocks noChangeArrowheads="1"/>
            </p:cNvSpPr>
            <p:nvPr/>
          </p:nvSpPr>
          <p:spPr bwMode="auto">
            <a:xfrm>
              <a:off x="10328275" y="6894513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Rectangle 164"/>
            <p:cNvSpPr>
              <a:spLocks noChangeArrowheads="1"/>
            </p:cNvSpPr>
            <p:nvPr/>
          </p:nvSpPr>
          <p:spPr bwMode="auto">
            <a:xfrm>
              <a:off x="10888663" y="6894513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Rectangle 165"/>
            <p:cNvSpPr>
              <a:spLocks noChangeArrowheads="1"/>
            </p:cNvSpPr>
            <p:nvPr/>
          </p:nvSpPr>
          <p:spPr bwMode="auto">
            <a:xfrm>
              <a:off x="10328275" y="7672388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Rectangle 166"/>
            <p:cNvSpPr>
              <a:spLocks noChangeArrowheads="1"/>
            </p:cNvSpPr>
            <p:nvPr/>
          </p:nvSpPr>
          <p:spPr bwMode="auto">
            <a:xfrm>
              <a:off x="10888663" y="7672388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Rectangle 167"/>
            <p:cNvSpPr>
              <a:spLocks noChangeArrowheads="1"/>
            </p:cNvSpPr>
            <p:nvPr/>
          </p:nvSpPr>
          <p:spPr bwMode="auto">
            <a:xfrm>
              <a:off x="10328275" y="8448675"/>
              <a:ext cx="223838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Rectangle 168"/>
            <p:cNvSpPr>
              <a:spLocks noChangeArrowheads="1"/>
            </p:cNvSpPr>
            <p:nvPr/>
          </p:nvSpPr>
          <p:spPr bwMode="auto">
            <a:xfrm>
              <a:off x="10888663" y="8448675"/>
              <a:ext cx="223838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Rectangle 169"/>
            <p:cNvSpPr>
              <a:spLocks noChangeArrowheads="1"/>
            </p:cNvSpPr>
            <p:nvPr/>
          </p:nvSpPr>
          <p:spPr bwMode="auto">
            <a:xfrm>
              <a:off x="11450638" y="4557713"/>
              <a:ext cx="223838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Rectangle 170"/>
            <p:cNvSpPr>
              <a:spLocks noChangeArrowheads="1"/>
            </p:cNvSpPr>
            <p:nvPr/>
          </p:nvSpPr>
          <p:spPr bwMode="auto">
            <a:xfrm>
              <a:off x="11674475" y="5783263"/>
              <a:ext cx="1568450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3" name="Rectangle 171"/>
            <p:cNvSpPr>
              <a:spLocks noChangeArrowheads="1"/>
            </p:cNvSpPr>
            <p:nvPr/>
          </p:nvSpPr>
          <p:spPr bwMode="auto">
            <a:xfrm>
              <a:off x="11901488" y="6226175"/>
              <a:ext cx="219075" cy="27781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4" name="Rectangle 172"/>
            <p:cNvSpPr>
              <a:spLocks noChangeArrowheads="1"/>
            </p:cNvSpPr>
            <p:nvPr/>
          </p:nvSpPr>
          <p:spPr bwMode="auto">
            <a:xfrm>
              <a:off x="12349163" y="6226175"/>
              <a:ext cx="219075" cy="27781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Rectangle 173"/>
            <p:cNvSpPr>
              <a:spLocks noChangeArrowheads="1"/>
            </p:cNvSpPr>
            <p:nvPr/>
          </p:nvSpPr>
          <p:spPr bwMode="auto">
            <a:xfrm>
              <a:off x="12800013" y="6226175"/>
              <a:ext cx="219075" cy="27781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174"/>
            <p:cNvSpPr>
              <a:spLocks noEditPoints="1"/>
            </p:cNvSpPr>
            <p:nvPr/>
          </p:nvSpPr>
          <p:spPr bwMode="auto">
            <a:xfrm>
              <a:off x="12463463" y="2222500"/>
              <a:ext cx="2016125" cy="6781800"/>
            </a:xfrm>
            <a:custGeom>
              <a:avLst/>
              <a:gdLst>
                <a:gd name="T0" fmla="*/ 1270 w 1270"/>
                <a:gd name="T1" fmla="*/ 66 h 4272"/>
                <a:gd name="T2" fmla="*/ 914 w 1270"/>
                <a:gd name="T3" fmla="*/ 353 h 4272"/>
                <a:gd name="T4" fmla="*/ 916 w 1270"/>
                <a:gd name="T5" fmla="*/ 282 h 4272"/>
                <a:gd name="T6" fmla="*/ 776 w 1270"/>
                <a:gd name="T7" fmla="*/ 282 h 4272"/>
                <a:gd name="T8" fmla="*/ 776 w 1270"/>
                <a:gd name="T9" fmla="*/ 465 h 4272"/>
                <a:gd name="T10" fmla="*/ 632 w 1270"/>
                <a:gd name="T11" fmla="*/ 580 h 4272"/>
                <a:gd name="T12" fmla="*/ 632 w 1270"/>
                <a:gd name="T13" fmla="*/ 0 h 4272"/>
                <a:gd name="T14" fmla="*/ 494 w 1270"/>
                <a:gd name="T15" fmla="*/ 0 h 4272"/>
                <a:gd name="T16" fmla="*/ 494 w 1270"/>
                <a:gd name="T17" fmla="*/ 689 h 4272"/>
                <a:gd name="T18" fmla="*/ 350 w 1270"/>
                <a:gd name="T19" fmla="*/ 807 h 4272"/>
                <a:gd name="T20" fmla="*/ 350 w 1270"/>
                <a:gd name="T21" fmla="*/ 421 h 4272"/>
                <a:gd name="T22" fmla="*/ 212 w 1270"/>
                <a:gd name="T23" fmla="*/ 421 h 4272"/>
                <a:gd name="T24" fmla="*/ 212 w 1270"/>
                <a:gd name="T25" fmla="*/ 919 h 4272"/>
                <a:gd name="T26" fmla="*/ 0 w 1270"/>
                <a:gd name="T27" fmla="*/ 1089 h 4272"/>
                <a:gd name="T28" fmla="*/ 0 w 1270"/>
                <a:gd name="T29" fmla="*/ 1893 h 4272"/>
                <a:gd name="T30" fmla="*/ 138 w 1270"/>
                <a:gd name="T31" fmla="*/ 1893 h 4272"/>
                <a:gd name="T32" fmla="*/ 138 w 1270"/>
                <a:gd name="T33" fmla="*/ 1261 h 4272"/>
                <a:gd name="T34" fmla="*/ 566 w 1270"/>
                <a:gd name="T35" fmla="*/ 1261 h 4272"/>
                <a:gd name="T36" fmla="*/ 566 w 1270"/>
                <a:gd name="T37" fmla="*/ 1400 h 4272"/>
                <a:gd name="T38" fmla="*/ 1132 w 1270"/>
                <a:gd name="T39" fmla="*/ 1400 h 4272"/>
                <a:gd name="T40" fmla="*/ 1132 w 1270"/>
                <a:gd name="T41" fmla="*/ 4272 h 4272"/>
                <a:gd name="T42" fmla="*/ 1270 w 1270"/>
                <a:gd name="T43" fmla="*/ 4272 h 4272"/>
                <a:gd name="T44" fmla="*/ 1270 w 1270"/>
                <a:gd name="T45" fmla="*/ 66 h 4272"/>
                <a:gd name="T46" fmla="*/ 566 w 1270"/>
                <a:gd name="T47" fmla="*/ 1121 h 4272"/>
                <a:gd name="T48" fmla="*/ 176 w 1270"/>
                <a:gd name="T49" fmla="*/ 1121 h 4272"/>
                <a:gd name="T50" fmla="*/ 1129 w 1270"/>
                <a:gd name="T51" fmla="*/ 356 h 4272"/>
                <a:gd name="T52" fmla="*/ 1132 w 1270"/>
                <a:gd name="T53" fmla="*/ 982 h 4272"/>
                <a:gd name="T54" fmla="*/ 566 w 1270"/>
                <a:gd name="T55" fmla="*/ 982 h 4272"/>
                <a:gd name="T56" fmla="*/ 566 w 1270"/>
                <a:gd name="T57" fmla="*/ 1121 h 4272"/>
                <a:gd name="T58" fmla="*/ 566 w 1270"/>
                <a:gd name="T59" fmla="*/ 1121 h 4272"/>
                <a:gd name="T60" fmla="*/ 704 w 1270"/>
                <a:gd name="T61" fmla="*/ 1264 h 4272"/>
                <a:gd name="T62" fmla="*/ 704 w 1270"/>
                <a:gd name="T63" fmla="*/ 1119 h 4272"/>
                <a:gd name="T64" fmla="*/ 1132 w 1270"/>
                <a:gd name="T65" fmla="*/ 1119 h 4272"/>
                <a:gd name="T66" fmla="*/ 1132 w 1270"/>
                <a:gd name="T67" fmla="*/ 1264 h 4272"/>
                <a:gd name="T68" fmla="*/ 704 w 1270"/>
                <a:gd name="T69" fmla="*/ 1264 h 4272"/>
                <a:gd name="T70" fmla="*/ 704 w 1270"/>
                <a:gd name="T71" fmla="*/ 1264 h 4272"/>
                <a:gd name="T72" fmla="*/ 704 w 1270"/>
                <a:gd name="T73" fmla="*/ 1264 h 4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70" h="4272">
                  <a:moveTo>
                    <a:pt x="1270" y="66"/>
                  </a:moveTo>
                  <a:lnTo>
                    <a:pt x="914" y="353"/>
                  </a:lnTo>
                  <a:lnTo>
                    <a:pt x="916" y="282"/>
                  </a:lnTo>
                  <a:lnTo>
                    <a:pt x="776" y="282"/>
                  </a:lnTo>
                  <a:lnTo>
                    <a:pt x="776" y="465"/>
                  </a:lnTo>
                  <a:lnTo>
                    <a:pt x="632" y="580"/>
                  </a:lnTo>
                  <a:lnTo>
                    <a:pt x="632" y="0"/>
                  </a:lnTo>
                  <a:lnTo>
                    <a:pt x="494" y="0"/>
                  </a:lnTo>
                  <a:lnTo>
                    <a:pt x="494" y="689"/>
                  </a:lnTo>
                  <a:lnTo>
                    <a:pt x="350" y="807"/>
                  </a:lnTo>
                  <a:lnTo>
                    <a:pt x="350" y="421"/>
                  </a:lnTo>
                  <a:lnTo>
                    <a:pt x="212" y="421"/>
                  </a:lnTo>
                  <a:lnTo>
                    <a:pt x="212" y="919"/>
                  </a:lnTo>
                  <a:lnTo>
                    <a:pt x="0" y="1089"/>
                  </a:lnTo>
                  <a:lnTo>
                    <a:pt x="0" y="1893"/>
                  </a:lnTo>
                  <a:lnTo>
                    <a:pt x="138" y="1893"/>
                  </a:lnTo>
                  <a:lnTo>
                    <a:pt x="138" y="1261"/>
                  </a:lnTo>
                  <a:lnTo>
                    <a:pt x="566" y="1261"/>
                  </a:lnTo>
                  <a:lnTo>
                    <a:pt x="566" y="1400"/>
                  </a:lnTo>
                  <a:lnTo>
                    <a:pt x="1132" y="1400"/>
                  </a:lnTo>
                  <a:lnTo>
                    <a:pt x="1132" y="4272"/>
                  </a:lnTo>
                  <a:lnTo>
                    <a:pt x="1270" y="4272"/>
                  </a:lnTo>
                  <a:lnTo>
                    <a:pt x="1270" y="66"/>
                  </a:lnTo>
                  <a:close/>
                  <a:moveTo>
                    <a:pt x="566" y="1121"/>
                  </a:moveTo>
                  <a:lnTo>
                    <a:pt x="176" y="1121"/>
                  </a:lnTo>
                  <a:lnTo>
                    <a:pt x="1129" y="356"/>
                  </a:lnTo>
                  <a:lnTo>
                    <a:pt x="1132" y="982"/>
                  </a:lnTo>
                  <a:lnTo>
                    <a:pt x="566" y="982"/>
                  </a:lnTo>
                  <a:lnTo>
                    <a:pt x="566" y="1121"/>
                  </a:lnTo>
                  <a:lnTo>
                    <a:pt x="566" y="1121"/>
                  </a:lnTo>
                  <a:close/>
                  <a:moveTo>
                    <a:pt x="704" y="1264"/>
                  </a:moveTo>
                  <a:lnTo>
                    <a:pt x="704" y="1119"/>
                  </a:lnTo>
                  <a:lnTo>
                    <a:pt x="1132" y="1119"/>
                  </a:lnTo>
                  <a:lnTo>
                    <a:pt x="1132" y="1264"/>
                  </a:lnTo>
                  <a:lnTo>
                    <a:pt x="704" y="1264"/>
                  </a:lnTo>
                  <a:close/>
                  <a:moveTo>
                    <a:pt x="704" y="1264"/>
                  </a:moveTo>
                  <a:lnTo>
                    <a:pt x="704" y="126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Freeform 175"/>
            <p:cNvSpPr>
              <a:spLocks noEditPoints="1"/>
            </p:cNvSpPr>
            <p:nvPr/>
          </p:nvSpPr>
          <p:spPr bwMode="auto">
            <a:xfrm>
              <a:off x="12463463" y="2222500"/>
              <a:ext cx="2016125" cy="6781800"/>
            </a:xfrm>
            <a:custGeom>
              <a:avLst/>
              <a:gdLst>
                <a:gd name="T0" fmla="*/ 1270 w 1270"/>
                <a:gd name="T1" fmla="*/ 66 h 4272"/>
                <a:gd name="T2" fmla="*/ 914 w 1270"/>
                <a:gd name="T3" fmla="*/ 353 h 4272"/>
                <a:gd name="T4" fmla="*/ 916 w 1270"/>
                <a:gd name="T5" fmla="*/ 282 h 4272"/>
                <a:gd name="T6" fmla="*/ 776 w 1270"/>
                <a:gd name="T7" fmla="*/ 282 h 4272"/>
                <a:gd name="T8" fmla="*/ 776 w 1270"/>
                <a:gd name="T9" fmla="*/ 465 h 4272"/>
                <a:gd name="T10" fmla="*/ 632 w 1270"/>
                <a:gd name="T11" fmla="*/ 580 h 4272"/>
                <a:gd name="T12" fmla="*/ 632 w 1270"/>
                <a:gd name="T13" fmla="*/ 0 h 4272"/>
                <a:gd name="T14" fmla="*/ 494 w 1270"/>
                <a:gd name="T15" fmla="*/ 0 h 4272"/>
                <a:gd name="T16" fmla="*/ 494 w 1270"/>
                <a:gd name="T17" fmla="*/ 689 h 4272"/>
                <a:gd name="T18" fmla="*/ 350 w 1270"/>
                <a:gd name="T19" fmla="*/ 807 h 4272"/>
                <a:gd name="T20" fmla="*/ 350 w 1270"/>
                <a:gd name="T21" fmla="*/ 421 h 4272"/>
                <a:gd name="T22" fmla="*/ 212 w 1270"/>
                <a:gd name="T23" fmla="*/ 421 h 4272"/>
                <a:gd name="T24" fmla="*/ 212 w 1270"/>
                <a:gd name="T25" fmla="*/ 919 h 4272"/>
                <a:gd name="T26" fmla="*/ 0 w 1270"/>
                <a:gd name="T27" fmla="*/ 1089 h 4272"/>
                <a:gd name="T28" fmla="*/ 0 w 1270"/>
                <a:gd name="T29" fmla="*/ 1893 h 4272"/>
                <a:gd name="T30" fmla="*/ 138 w 1270"/>
                <a:gd name="T31" fmla="*/ 1893 h 4272"/>
                <a:gd name="T32" fmla="*/ 138 w 1270"/>
                <a:gd name="T33" fmla="*/ 1261 h 4272"/>
                <a:gd name="T34" fmla="*/ 566 w 1270"/>
                <a:gd name="T35" fmla="*/ 1261 h 4272"/>
                <a:gd name="T36" fmla="*/ 566 w 1270"/>
                <a:gd name="T37" fmla="*/ 1400 h 4272"/>
                <a:gd name="T38" fmla="*/ 1132 w 1270"/>
                <a:gd name="T39" fmla="*/ 1400 h 4272"/>
                <a:gd name="T40" fmla="*/ 1132 w 1270"/>
                <a:gd name="T41" fmla="*/ 4272 h 4272"/>
                <a:gd name="T42" fmla="*/ 1270 w 1270"/>
                <a:gd name="T43" fmla="*/ 4272 h 4272"/>
                <a:gd name="T44" fmla="*/ 1270 w 1270"/>
                <a:gd name="T45" fmla="*/ 66 h 4272"/>
                <a:gd name="T46" fmla="*/ 566 w 1270"/>
                <a:gd name="T47" fmla="*/ 1121 h 4272"/>
                <a:gd name="T48" fmla="*/ 176 w 1270"/>
                <a:gd name="T49" fmla="*/ 1121 h 4272"/>
                <a:gd name="T50" fmla="*/ 1129 w 1270"/>
                <a:gd name="T51" fmla="*/ 356 h 4272"/>
                <a:gd name="T52" fmla="*/ 1132 w 1270"/>
                <a:gd name="T53" fmla="*/ 982 h 4272"/>
                <a:gd name="T54" fmla="*/ 566 w 1270"/>
                <a:gd name="T55" fmla="*/ 982 h 4272"/>
                <a:gd name="T56" fmla="*/ 566 w 1270"/>
                <a:gd name="T57" fmla="*/ 1121 h 4272"/>
                <a:gd name="T58" fmla="*/ 566 w 1270"/>
                <a:gd name="T59" fmla="*/ 1121 h 4272"/>
                <a:gd name="T60" fmla="*/ 704 w 1270"/>
                <a:gd name="T61" fmla="*/ 1264 h 4272"/>
                <a:gd name="T62" fmla="*/ 704 w 1270"/>
                <a:gd name="T63" fmla="*/ 1119 h 4272"/>
                <a:gd name="T64" fmla="*/ 1132 w 1270"/>
                <a:gd name="T65" fmla="*/ 1119 h 4272"/>
                <a:gd name="T66" fmla="*/ 1132 w 1270"/>
                <a:gd name="T67" fmla="*/ 1264 h 4272"/>
                <a:gd name="T68" fmla="*/ 704 w 1270"/>
                <a:gd name="T69" fmla="*/ 1264 h 4272"/>
                <a:gd name="T70" fmla="*/ 704 w 1270"/>
                <a:gd name="T71" fmla="*/ 1264 h 4272"/>
                <a:gd name="T72" fmla="*/ 704 w 1270"/>
                <a:gd name="T73" fmla="*/ 1264 h 4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70" h="4272">
                  <a:moveTo>
                    <a:pt x="1270" y="66"/>
                  </a:moveTo>
                  <a:lnTo>
                    <a:pt x="914" y="353"/>
                  </a:lnTo>
                  <a:lnTo>
                    <a:pt x="916" y="282"/>
                  </a:lnTo>
                  <a:lnTo>
                    <a:pt x="776" y="282"/>
                  </a:lnTo>
                  <a:lnTo>
                    <a:pt x="776" y="465"/>
                  </a:lnTo>
                  <a:lnTo>
                    <a:pt x="632" y="580"/>
                  </a:lnTo>
                  <a:lnTo>
                    <a:pt x="632" y="0"/>
                  </a:lnTo>
                  <a:lnTo>
                    <a:pt x="494" y="0"/>
                  </a:lnTo>
                  <a:lnTo>
                    <a:pt x="494" y="689"/>
                  </a:lnTo>
                  <a:lnTo>
                    <a:pt x="350" y="807"/>
                  </a:lnTo>
                  <a:lnTo>
                    <a:pt x="350" y="421"/>
                  </a:lnTo>
                  <a:lnTo>
                    <a:pt x="212" y="421"/>
                  </a:lnTo>
                  <a:lnTo>
                    <a:pt x="212" y="919"/>
                  </a:lnTo>
                  <a:lnTo>
                    <a:pt x="0" y="1089"/>
                  </a:lnTo>
                  <a:lnTo>
                    <a:pt x="0" y="1893"/>
                  </a:lnTo>
                  <a:lnTo>
                    <a:pt x="138" y="1893"/>
                  </a:lnTo>
                  <a:lnTo>
                    <a:pt x="138" y="1261"/>
                  </a:lnTo>
                  <a:lnTo>
                    <a:pt x="566" y="1261"/>
                  </a:lnTo>
                  <a:lnTo>
                    <a:pt x="566" y="1400"/>
                  </a:lnTo>
                  <a:lnTo>
                    <a:pt x="1132" y="1400"/>
                  </a:lnTo>
                  <a:lnTo>
                    <a:pt x="1132" y="4272"/>
                  </a:lnTo>
                  <a:lnTo>
                    <a:pt x="1270" y="4272"/>
                  </a:lnTo>
                  <a:lnTo>
                    <a:pt x="1270" y="66"/>
                  </a:lnTo>
                  <a:moveTo>
                    <a:pt x="566" y="1121"/>
                  </a:moveTo>
                  <a:lnTo>
                    <a:pt x="176" y="1121"/>
                  </a:lnTo>
                  <a:lnTo>
                    <a:pt x="1129" y="356"/>
                  </a:lnTo>
                  <a:lnTo>
                    <a:pt x="1132" y="982"/>
                  </a:lnTo>
                  <a:lnTo>
                    <a:pt x="566" y="982"/>
                  </a:lnTo>
                  <a:lnTo>
                    <a:pt x="566" y="1121"/>
                  </a:lnTo>
                  <a:lnTo>
                    <a:pt x="566" y="1121"/>
                  </a:lnTo>
                  <a:moveTo>
                    <a:pt x="704" y="1264"/>
                  </a:moveTo>
                  <a:lnTo>
                    <a:pt x="704" y="1119"/>
                  </a:lnTo>
                  <a:lnTo>
                    <a:pt x="1132" y="1119"/>
                  </a:lnTo>
                  <a:lnTo>
                    <a:pt x="1132" y="1264"/>
                  </a:lnTo>
                  <a:lnTo>
                    <a:pt x="704" y="1264"/>
                  </a:lnTo>
                  <a:moveTo>
                    <a:pt x="704" y="1264"/>
                  </a:moveTo>
                  <a:lnTo>
                    <a:pt x="704" y="1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Rectangle 176"/>
            <p:cNvSpPr>
              <a:spLocks noChangeArrowheads="1"/>
            </p:cNvSpPr>
            <p:nvPr/>
          </p:nvSpPr>
          <p:spPr bwMode="auto">
            <a:xfrm>
              <a:off x="13808075" y="5448300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Rectangle 177"/>
            <p:cNvSpPr>
              <a:spLocks noChangeArrowheads="1"/>
            </p:cNvSpPr>
            <p:nvPr/>
          </p:nvSpPr>
          <p:spPr bwMode="auto">
            <a:xfrm>
              <a:off x="13808075" y="622617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0" name="Rectangle 178"/>
            <p:cNvSpPr>
              <a:spLocks noChangeArrowheads="1"/>
            </p:cNvSpPr>
            <p:nvPr/>
          </p:nvSpPr>
          <p:spPr bwMode="auto">
            <a:xfrm>
              <a:off x="13808075" y="70024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1" name="Rectangle 179"/>
            <p:cNvSpPr>
              <a:spLocks noChangeArrowheads="1"/>
            </p:cNvSpPr>
            <p:nvPr/>
          </p:nvSpPr>
          <p:spPr bwMode="auto">
            <a:xfrm>
              <a:off x="13808075" y="7780338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Rectangle 180"/>
            <p:cNvSpPr>
              <a:spLocks noChangeArrowheads="1"/>
            </p:cNvSpPr>
            <p:nvPr/>
          </p:nvSpPr>
          <p:spPr bwMode="auto">
            <a:xfrm>
              <a:off x="13808075" y="85613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Rectangle 181"/>
            <p:cNvSpPr>
              <a:spLocks noChangeArrowheads="1"/>
            </p:cNvSpPr>
            <p:nvPr/>
          </p:nvSpPr>
          <p:spPr bwMode="auto">
            <a:xfrm>
              <a:off x="13808075" y="46720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Rectangle 182"/>
            <p:cNvSpPr>
              <a:spLocks noChangeArrowheads="1"/>
            </p:cNvSpPr>
            <p:nvPr/>
          </p:nvSpPr>
          <p:spPr bwMode="auto">
            <a:xfrm>
              <a:off x="13361988" y="46720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5" name="Rectangle 183"/>
            <p:cNvSpPr>
              <a:spLocks noChangeArrowheads="1"/>
            </p:cNvSpPr>
            <p:nvPr/>
          </p:nvSpPr>
          <p:spPr bwMode="auto">
            <a:xfrm>
              <a:off x="12909550" y="46720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6" name="Group 155"/>
          <p:cNvGrpSpPr>
            <a:grpSpLocks noChangeAspect="1"/>
          </p:cNvGrpSpPr>
          <p:nvPr/>
        </p:nvGrpSpPr>
        <p:grpSpPr>
          <a:xfrm>
            <a:off x="5195916" y="5034896"/>
            <a:ext cx="551480" cy="426720"/>
            <a:chOff x="9144000" y="3740150"/>
            <a:chExt cx="7178675" cy="5554663"/>
          </a:xfrm>
        </p:grpSpPr>
        <p:sp>
          <p:nvSpPr>
            <p:cNvPr id="157" name="AutoShape 185"/>
            <p:cNvSpPr>
              <a:spLocks noChangeAspect="1" noChangeArrowheads="1" noTextEdit="1"/>
            </p:cNvSpPr>
            <p:nvPr/>
          </p:nvSpPr>
          <p:spPr bwMode="auto">
            <a:xfrm>
              <a:off x="9144000" y="3740150"/>
              <a:ext cx="7178675" cy="554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187"/>
            <p:cNvSpPr>
              <a:spLocks noEditPoints="1"/>
            </p:cNvSpPr>
            <p:nvPr/>
          </p:nvSpPr>
          <p:spPr bwMode="auto">
            <a:xfrm>
              <a:off x="13855700" y="4291013"/>
              <a:ext cx="784225" cy="782638"/>
            </a:xfrm>
            <a:custGeom>
              <a:avLst/>
              <a:gdLst>
                <a:gd name="T0" fmla="*/ 317 w 494"/>
                <a:gd name="T1" fmla="*/ 0 h 493"/>
                <a:gd name="T2" fmla="*/ 179 w 494"/>
                <a:gd name="T3" fmla="*/ 0 h 493"/>
                <a:gd name="T4" fmla="*/ 179 w 494"/>
                <a:gd name="T5" fmla="*/ 178 h 493"/>
                <a:gd name="T6" fmla="*/ 0 w 494"/>
                <a:gd name="T7" fmla="*/ 178 h 493"/>
                <a:gd name="T8" fmla="*/ 0 w 494"/>
                <a:gd name="T9" fmla="*/ 315 h 493"/>
                <a:gd name="T10" fmla="*/ 179 w 494"/>
                <a:gd name="T11" fmla="*/ 315 h 493"/>
                <a:gd name="T12" fmla="*/ 179 w 494"/>
                <a:gd name="T13" fmla="*/ 493 h 493"/>
                <a:gd name="T14" fmla="*/ 317 w 494"/>
                <a:gd name="T15" fmla="*/ 493 h 493"/>
                <a:gd name="T16" fmla="*/ 317 w 494"/>
                <a:gd name="T17" fmla="*/ 315 h 493"/>
                <a:gd name="T18" fmla="*/ 494 w 494"/>
                <a:gd name="T19" fmla="*/ 315 h 493"/>
                <a:gd name="T20" fmla="*/ 494 w 494"/>
                <a:gd name="T21" fmla="*/ 178 h 493"/>
                <a:gd name="T22" fmla="*/ 317 w 494"/>
                <a:gd name="T23" fmla="*/ 178 h 493"/>
                <a:gd name="T24" fmla="*/ 317 w 494"/>
                <a:gd name="T25" fmla="*/ 0 h 493"/>
                <a:gd name="T26" fmla="*/ 317 w 494"/>
                <a:gd name="T27" fmla="*/ 0 h 493"/>
                <a:gd name="T28" fmla="*/ 317 w 494"/>
                <a:gd name="T29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4" h="493">
                  <a:moveTo>
                    <a:pt x="317" y="0"/>
                  </a:moveTo>
                  <a:lnTo>
                    <a:pt x="179" y="0"/>
                  </a:lnTo>
                  <a:lnTo>
                    <a:pt x="179" y="178"/>
                  </a:lnTo>
                  <a:lnTo>
                    <a:pt x="0" y="178"/>
                  </a:lnTo>
                  <a:lnTo>
                    <a:pt x="0" y="315"/>
                  </a:lnTo>
                  <a:lnTo>
                    <a:pt x="179" y="315"/>
                  </a:lnTo>
                  <a:lnTo>
                    <a:pt x="179" y="493"/>
                  </a:lnTo>
                  <a:lnTo>
                    <a:pt x="317" y="493"/>
                  </a:lnTo>
                  <a:lnTo>
                    <a:pt x="317" y="315"/>
                  </a:lnTo>
                  <a:lnTo>
                    <a:pt x="494" y="315"/>
                  </a:lnTo>
                  <a:lnTo>
                    <a:pt x="494" y="178"/>
                  </a:lnTo>
                  <a:lnTo>
                    <a:pt x="317" y="178"/>
                  </a:lnTo>
                  <a:lnTo>
                    <a:pt x="317" y="0"/>
                  </a:lnTo>
                  <a:close/>
                  <a:moveTo>
                    <a:pt x="317" y="0"/>
                  </a:moveTo>
                  <a:lnTo>
                    <a:pt x="3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Freeform 188"/>
            <p:cNvSpPr>
              <a:spLocks noEditPoints="1"/>
            </p:cNvSpPr>
            <p:nvPr/>
          </p:nvSpPr>
          <p:spPr bwMode="auto">
            <a:xfrm>
              <a:off x="13855700" y="4291013"/>
              <a:ext cx="784225" cy="782638"/>
            </a:xfrm>
            <a:custGeom>
              <a:avLst/>
              <a:gdLst>
                <a:gd name="T0" fmla="*/ 317 w 494"/>
                <a:gd name="T1" fmla="*/ 0 h 493"/>
                <a:gd name="T2" fmla="*/ 179 w 494"/>
                <a:gd name="T3" fmla="*/ 0 h 493"/>
                <a:gd name="T4" fmla="*/ 179 w 494"/>
                <a:gd name="T5" fmla="*/ 178 h 493"/>
                <a:gd name="T6" fmla="*/ 0 w 494"/>
                <a:gd name="T7" fmla="*/ 178 h 493"/>
                <a:gd name="T8" fmla="*/ 0 w 494"/>
                <a:gd name="T9" fmla="*/ 315 h 493"/>
                <a:gd name="T10" fmla="*/ 179 w 494"/>
                <a:gd name="T11" fmla="*/ 315 h 493"/>
                <a:gd name="T12" fmla="*/ 179 w 494"/>
                <a:gd name="T13" fmla="*/ 493 h 493"/>
                <a:gd name="T14" fmla="*/ 317 w 494"/>
                <a:gd name="T15" fmla="*/ 493 h 493"/>
                <a:gd name="T16" fmla="*/ 317 w 494"/>
                <a:gd name="T17" fmla="*/ 315 h 493"/>
                <a:gd name="T18" fmla="*/ 494 w 494"/>
                <a:gd name="T19" fmla="*/ 315 h 493"/>
                <a:gd name="T20" fmla="*/ 494 w 494"/>
                <a:gd name="T21" fmla="*/ 178 h 493"/>
                <a:gd name="T22" fmla="*/ 317 w 494"/>
                <a:gd name="T23" fmla="*/ 178 h 493"/>
                <a:gd name="T24" fmla="*/ 317 w 494"/>
                <a:gd name="T25" fmla="*/ 0 h 493"/>
                <a:gd name="T26" fmla="*/ 317 w 494"/>
                <a:gd name="T27" fmla="*/ 0 h 493"/>
                <a:gd name="T28" fmla="*/ 317 w 494"/>
                <a:gd name="T29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4" h="493">
                  <a:moveTo>
                    <a:pt x="317" y="0"/>
                  </a:moveTo>
                  <a:lnTo>
                    <a:pt x="179" y="0"/>
                  </a:lnTo>
                  <a:lnTo>
                    <a:pt x="179" y="178"/>
                  </a:lnTo>
                  <a:lnTo>
                    <a:pt x="0" y="178"/>
                  </a:lnTo>
                  <a:lnTo>
                    <a:pt x="0" y="315"/>
                  </a:lnTo>
                  <a:lnTo>
                    <a:pt x="179" y="315"/>
                  </a:lnTo>
                  <a:lnTo>
                    <a:pt x="179" y="493"/>
                  </a:lnTo>
                  <a:lnTo>
                    <a:pt x="317" y="493"/>
                  </a:lnTo>
                  <a:lnTo>
                    <a:pt x="317" y="315"/>
                  </a:lnTo>
                  <a:lnTo>
                    <a:pt x="494" y="315"/>
                  </a:lnTo>
                  <a:lnTo>
                    <a:pt x="494" y="178"/>
                  </a:lnTo>
                  <a:lnTo>
                    <a:pt x="317" y="178"/>
                  </a:lnTo>
                  <a:lnTo>
                    <a:pt x="317" y="0"/>
                  </a:lnTo>
                  <a:moveTo>
                    <a:pt x="317" y="0"/>
                  </a:moveTo>
                  <a:lnTo>
                    <a:pt x="3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189"/>
            <p:cNvSpPr>
              <a:spLocks noEditPoints="1"/>
            </p:cNvSpPr>
            <p:nvPr/>
          </p:nvSpPr>
          <p:spPr bwMode="auto">
            <a:xfrm>
              <a:off x="9144000" y="3962400"/>
              <a:ext cx="7178675" cy="5332413"/>
            </a:xfrm>
            <a:custGeom>
              <a:avLst/>
              <a:gdLst>
                <a:gd name="T0" fmla="*/ 4168 w 4522"/>
                <a:gd name="T1" fmla="*/ 3222 h 3359"/>
                <a:gd name="T2" fmla="*/ 4168 w 4522"/>
                <a:gd name="T3" fmla="*/ 982 h 3359"/>
                <a:gd name="T4" fmla="*/ 3743 w 4522"/>
                <a:gd name="T5" fmla="*/ 982 h 3359"/>
                <a:gd name="T6" fmla="*/ 3743 w 4522"/>
                <a:gd name="T7" fmla="*/ 908 h 3359"/>
                <a:gd name="T8" fmla="*/ 4028 w 4522"/>
                <a:gd name="T9" fmla="*/ 908 h 3359"/>
                <a:gd name="T10" fmla="*/ 4028 w 4522"/>
                <a:gd name="T11" fmla="*/ 0 h 3359"/>
                <a:gd name="T12" fmla="*/ 2404 w 4522"/>
                <a:gd name="T13" fmla="*/ 0 h 3359"/>
                <a:gd name="T14" fmla="*/ 2404 w 4522"/>
                <a:gd name="T15" fmla="*/ 908 h 3359"/>
                <a:gd name="T16" fmla="*/ 2686 w 4522"/>
                <a:gd name="T17" fmla="*/ 908 h 3359"/>
                <a:gd name="T18" fmla="*/ 2686 w 4522"/>
                <a:gd name="T19" fmla="*/ 982 h 3359"/>
                <a:gd name="T20" fmla="*/ 2261 w 4522"/>
                <a:gd name="T21" fmla="*/ 982 h 3359"/>
                <a:gd name="T22" fmla="*/ 2261 w 4522"/>
                <a:gd name="T23" fmla="*/ 71 h 3359"/>
                <a:gd name="T24" fmla="*/ 356 w 4522"/>
                <a:gd name="T25" fmla="*/ 71 h 3359"/>
                <a:gd name="T26" fmla="*/ 356 w 4522"/>
                <a:gd name="T27" fmla="*/ 3222 h 3359"/>
                <a:gd name="T28" fmla="*/ 0 w 4522"/>
                <a:gd name="T29" fmla="*/ 3222 h 3359"/>
                <a:gd name="T30" fmla="*/ 0 w 4522"/>
                <a:gd name="T31" fmla="*/ 3359 h 3359"/>
                <a:gd name="T32" fmla="*/ 4522 w 4522"/>
                <a:gd name="T33" fmla="*/ 3359 h 3359"/>
                <a:gd name="T34" fmla="*/ 4522 w 4522"/>
                <a:gd name="T35" fmla="*/ 3222 h 3359"/>
                <a:gd name="T36" fmla="*/ 4168 w 4522"/>
                <a:gd name="T37" fmla="*/ 3222 h 3359"/>
                <a:gd name="T38" fmla="*/ 2542 w 4522"/>
                <a:gd name="T39" fmla="*/ 771 h 3359"/>
                <a:gd name="T40" fmla="*/ 2542 w 4522"/>
                <a:gd name="T41" fmla="*/ 136 h 3359"/>
                <a:gd name="T42" fmla="*/ 3890 w 4522"/>
                <a:gd name="T43" fmla="*/ 136 h 3359"/>
                <a:gd name="T44" fmla="*/ 3890 w 4522"/>
                <a:gd name="T45" fmla="*/ 771 h 3359"/>
                <a:gd name="T46" fmla="*/ 2542 w 4522"/>
                <a:gd name="T47" fmla="*/ 771 h 3359"/>
                <a:gd name="T48" fmla="*/ 3605 w 4522"/>
                <a:gd name="T49" fmla="*/ 908 h 3359"/>
                <a:gd name="T50" fmla="*/ 3605 w 4522"/>
                <a:gd name="T51" fmla="*/ 982 h 3359"/>
                <a:gd name="T52" fmla="*/ 2824 w 4522"/>
                <a:gd name="T53" fmla="*/ 982 h 3359"/>
                <a:gd name="T54" fmla="*/ 2824 w 4522"/>
                <a:gd name="T55" fmla="*/ 908 h 3359"/>
                <a:gd name="T56" fmla="*/ 3605 w 4522"/>
                <a:gd name="T57" fmla="*/ 908 h 3359"/>
                <a:gd name="T58" fmla="*/ 2123 w 4522"/>
                <a:gd name="T59" fmla="*/ 3222 h 3359"/>
                <a:gd name="T60" fmla="*/ 494 w 4522"/>
                <a:gd name="T61" fmla="*/ 3222 h 3359"/>
                <a:gd name="T62" fmla="*/ 494 w 4522"/>
                <a:gd name="T63" fmla="*/ 207 h 3359"/>
                <a:gd name="T64" fmla="*/ 2123 w 4522"/>
                <a:gd name="T65" fmla="*/ 207 h 3359"/>
                <a:gd name="T66" fmla="*/ 2123 w 4522"/>
                <a:gd name="T67" fmla="*/ 3222 h 3359"/>
                <a:gd name="T68" fmla="*/ 3605 w 4522"/>
                <a:gd name="T69" fmla="*/ 3222 h 3359"/>
                <a:gd name="T70" fmla="*/ 2683 w 4522"/>
                <a:gd name="T71" fmla="*/ 3222 h 3359"/>
                <a:gd name="T72" fmla="*/ 2683 w 4522"/>
                <a:gd name="T73" fmla="*/ 2938 h 3359"/>
                <a:gd name="T74" fmla="*/ 3605 w 4522"/>
                <a:gd name="T75" fmla="*/ 2938 h 3359"/>
                <a:gd name="T76" fmla="*/ 3605 w 4522"/>
                <a:gd name="T77" fmla="*/ 3222 h 3359"/>
                <a:gd name="T78" fmla="*/ 4030 w 4522"/>
                <a:gd name="T79" fmla="*/ 3222 h 3359"/>
                <a:gd name="T80" fmla="*/ 3743 w 4522"/>
                <a:gd name="T81" fmla="*/ 3222 h 3359"/>
                <a:gd name="T82" fmla="*/ 3743 w 4522"/>
                <a:gd name="T83" fmla="*/ 2801 h 3359"/>
                <a:gd name="T84" fmla="*/ 2545 w 4522"/>
                <a:gd name="T85" fmla="*/ 2801 h 3359"/>
                <a:gd name="T86" fmla="*/ 2545 w 4522"/>
                <a:gd name="T87" fmla="*/ 3222 h 3359"/>
                <a:gd name="T88" fmla="*/ 2261 w 4522"/>
                <a:gd name="T89" fmla="*/ 3222 h 3359"/>
                <a:gd name="T90" fmla="*/ 2261 w 4522"/>
                <a:gd name="T91" fmla="*/ 1118 h 3359"/>
                <a:gd name="T92" fmla="*/ 4030 w 4522"/>
                <a:gd name="T93" fmla="*/ 1118 h 3359"/>
                <a:gd name="T94" fmla="*/ 4030 w 4522"/>
                <a:gd name="T95" fmla="*/ 3222 h 3359"/>
                <a:gd name="T96" fmla="*/ 4030 w 4522"/>
                <a:gd name="T97" fmla="*/ 3222 h 3359"/>
                <a:gd name="T98" fmla="*/ 4030 w 4522"/>
                <a:gd name="T99" fmla="*/ 3222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22" h="3359">
                  <a:moveTo>
                    <a:pt x="4168" y="3222"/>
                  </a:moveTo>
                  <a:lnTo>
                    <a:pt x="4168" y="982"/>
                  </a:lnTo>
                  <a:lnTo>
                    <a:pt x="3743" y="982"/>
                  </a:lnTo>
                  <a:lnTo>
                    <a:pt x="3743" y="908"/>
                  </a:lnTo>
                  <a:lnTo>
                    <a:pt x="4028" y="908"/>
                  </a:lnTo>
                  <a:lnTo>
                    <a:pt x="4028" y="0"/>
                  </a:lnTo>
                  <a:lnTo>
                    <a:pt x="2404" y="0"/>
                  </a:lnTo>
                  <a:lnTo>
                    <a:pt x="2404" y="908"/>
                  </a:lnTo>
                  <a:lnTo>
                    <a:pt x="2686" y="908"/>
                  </a:lnTo>
                  <a:lnTo>
                    <a:pt x="2686" y="982"/>
                  </a:lnTo>
                  <a:lnTo>
                    <a:pt x="2261" y="982"/>
                  </a:lnTo>
                  <a:lnTo>
                    <a:pt x="2261" y="71"/>
                  </a:lnTo>
                  <a:lnTo>
                    <a:pt x="356" y="71"/>
                  </a:lnTo>
                  <a:lnTo>
                    <a:pt x="356" y="3222"/>
                  </a:lnTo>
                  <a:lnTo>
                    <a:pt x="0" y="3222"/>
                  </a:lnTo>
                  <a:lnTo>
                    <a:pt x="0" y="3359"/>
                  </a:lnTo>
                  <a:lnTo>
                    <a:pt x="4522" y="3359"/>
                  </a:lnTo>
                  <a:lnTo>
                    <a:pt x="4522" y="3222"/>
                  </a:lnTo>
                  <a:lnTo>
                    <a:pt x="4168" y="3222"/>
                  </a:lnTo>
                  <a:close/>
                  <a:moveTo>
                    <a:pt x="2542" y="771"/>
                  </a:moveTo>
                  <a:lnTo>
                    <a:pt x="2542" y="136"/>
                  </a:lnTo>
                  <a:lnTo>
                    <a:pt x="3890" y="136"/>
                  </a:lnTo>
                  <a:lnTo>
                    <a:pt x="3890" y="771"/>
                  </a:lnTo>
                  <a:lnTo>
                    <a:pt x="2542" y="771"/>
                  </a:lnTo>
                  <a:close/>
                  <a:moveTo>
                    <a:pt x="3605" y="908"/>
                  </a:moveTo>
                  <a:lnTo>
                    <a:pt x="3605" y="982"/>
                  </a:lnTo>
                  <a:lnTo>
                    <a:pt x="2824" y="982"/>
                  </a:lnTo>
                  <a:lnTo>
                    <a:pt x="2824" y="908"/>
                  </a:lnTo>
                  <a:lnTo>
                    <a:pt x="3605" y="908"/>
                  </a:lnTo>
                  <a:close/>
                  <a:moveTo>
                    <a:pt x="2123" y="3222"/>
                  </a:moveTo>
                  <a:lnTo>
                    <a:pt x="494" y="3222"/>
                  </a:lnTo>
                  <a:lnTo>
                    <a:pt x="494" y="207"/>
                  </a:lnTo>
                  <a:lnTo>
                    <a:pt x="2123" y="207"/>
                  </a:lnTo>
                  <a:lnTo>
                    <a:pt x="2123" y="3222"/>
                  </a:lnTo>
                  <a:close/>
                  <a:moveTo>
                    <a:pt x="3605" y="3222"/>
                  </a:moveTo>
                  <a:lnTo>
                    <a:pt x="2683" y="3222"/>
                  </a:lnTo>
                  <a:lnTo>
                    <a:pt x="2683" y="2938"/>
                  </a:lnTo>
                  <a:lnTo>
                    <a:pt x="3605" y="2938"/>
                  </a:lnTo>
                  <a:lnTo>
                    <a:pt x="3605" y="3222"/>
                  </a:lnTo>
                  <a:close/>
                  <a:moveTo>
                    <a:pt x="4030" y="3222"/>
                  </a:moveTo>
                  <a:lnTo>
                    <a:pt x="3743" y="3222"/>
                  </a:lnTo>
                  <a:lnTo>
                    <a:pt x="3743" y="2801"/>
                  </a:lnTo>
                  <a:lnTo>
                    <a:pt x="2545" y="2801"/>
                  </a:lnTo>
                  <a:lnTo>
                    <a:pt x="2545" y="3222"/>
                  </a:lnTo>
                  <a:lnTo>
                    <a:pt x="2261" y="3222"/>
                  </a:lnTo>
                  <a:lnTo>
                    <a:pt x="2261" y="1118"/>
                  </a:lnTo>
                  <a:lnTo>
                    <a:pt x="4030" y="1118"/>
                  </a:lnTo>
                  <a:lnTo>
                    <a:pt x="4030" y="3222"/>
                  </a:lnTo>
                  <a:close/>
                  <a:moveTo>
                    <a:pt x="4030" y="3222"/>
                  </a:moveTo>
                  <a:lnTo>
                    <a:pt x="4030" y="322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190"/>
            <p:cNvSpPr>
              <a:spLocks noEditPoints="1"/>
            </p:cNvSpPr>
            <p:nvPr/>
          </p:nvSpPr>
          <p:spPr bwMode="auto">
            <a:xfrm>
              <a:off x="9144000" y="3962400"/>
              <a:ext cx="7178675" cy="5332413"/>
            </a:xfrm>
            <a:custGeom>
              <a:avLst/>
              <a:gdLst>
                <a:gd name="T0" fmla="*/ 4168 w 4522"/>
                <a:gd name="T1" fmla="*/ 3222 h 3359"/>
                <a:gd name="T2" fmla="*/ 4168 w 4522"/>
                <a:gd name="T3" fmla="*/ 982 h 3359"/>
                <a:gd name="T4" fmla="*/ 3743 w 4522"/>
                <a:gd name="T5" fmla="*/ 982 h 3359"/>
                <a:gd name="T6" fmla="*/ 3743 w 4522"/>
                <a:gd name="T7" fmla="*/ 908 h 3359"/>
                <a:gd name="T8" fmla="*/ 4028 w 4522"/>
                <a:gd name="T9" fmla="*/ 908 h 3359"/>
                <a:gd name="T10" fmla="*/ 4028 w 4522"/>
                <a:gd name="T11" fmla="*/ 0 h 3359"/>
                <a:gd name="T12" fmla="*/ 2404 w 4522"/>
                <a:gd name="T13" fmla="*/ 0 h 3359"/>
                <a:gd name="T14" fmla="*/ 2404 w 4522"/>
                <a:gd name="T15" fmla="*/ 908 h 3359"/>
                <a:gd name="T16" fmla="*/ 2686 w 4522"/>
                <a:gd name="T17" fmla="*/ 908 h 3359"/>
                <a:gd name="T18" fmla="*/ 2686 w 4522"/>
                <a:gd name="T19" fmla="*/ 982 h 3359"/>
                <a:gd name="T20" fmla="*/ 2261 w 4522"/>
                <a:gd name="T21" fmla="*/ 982 h 3359"/>
                <a:gd name="T22" fmla="*/ 2261 w 4522"/>
                <a:gd name="T23" fmla="*/ 71 h 3359"/>
                <a:gd name="T24" fmla="*/ 356 w 4522"/>
                <a:gd name="T25" fmla="*/ 71 h 3359"/>
                <a:gd name="T26" fmla="*/ 356 w 4522"/>
                <a:gd name="T27" fmla="*/ 3222 h 3359"/>
                <a:gd name="T28" fmla="*/ 0 w 4522"/>
                <a:gd name="T29" fmla="*/ 3222 h 3359"/>
                <a:gd name="T30" fmla="*/ 0 w 4522"/>
                <a:gd name="T31" fmla="*/ 3359 h 3359"/>
                <a:gd name="T32" fmla="*/ 4522 w 4522"/>
                <a:gd name="T33" fmla="*/ 3359 h 3359"/>
                <a:gd name="T34" fmla="*/ 4522 w 4522"/>
                <a:gd name="T35" fmla="*/ 3222 h 3359"/>
                <a:gd name="T36" fmla="*/ 4168 w 4522"/>
                <a:gd name="T37" fmla="*/ 3222 h 3359"/>
                <a:gd name="T38" fmla="*/ 2542 w 4522"/>
                <a:gd name="T39" fmla="*/ 771 h 3359"/>
                <a:gd name="T40" fmla="*/ 2542 w 4522"/>
                <a:gd name="T41" fmla="*/ 136 h 3359"/>
                <a:gd name="T42" fmla="*/ 3890 w 4522"/>
                <a:gd name="T43" fmla="*/ 136 h 3359"/>
                <a:gd name="T44" fmla="*/ 3890 w 4522"/>
                <a:gd name="T45" fmla="*/ 771 h 3359"/>
                <a:gd name="T46" fmla="*/ 2542 w 4522"/>
                <a:gd name="T47" fmla="*/ 771 h 3359"/>
                <a:gd name="T48" fmla="*/ 3605 w 4522"/>
                <a:gd name="T49" fmla="*/ 908 h 3359"/>
                <a:gd name="T50" fmla="*/ 3605 w 4522"/>
                <a:gd name="T51" fmla="*/ 982 h 3359"/>
                <a:gd name="T52" fmla="*/ 2824 w 4522"/>
                <a:gd name="T53" fmla="*/ 982 h 3359"/>
                <a:gd name="T54" fmla="*/ 2824 w 4522"/>
                <a:gd name="T55" fmla="*/ 908 h 3359"/>
                <a:gd name="T56" fmla="*/ 3605 w 4522"/>
                <a:gd name="T57" fmla="*/ 908 h 3359"/>
                <a:gd name="T58" fmla="*/ 2123 w 4522"/>
                <a:gd name="T59" fmla="*/ 3222 h 3359"/>
                <a:gd name="T60" fmla="*/ 494 w 4522"/>
                <a:gd name="T61" fmla="*/ 3222 h 3359"/>
                <a:gd name="T62" fmla="*/ 494 w 4522"/>
                <a:gd name="T63" fmla="*/ 207 h 3359"/>
                <a:gd name="T64" fmla="*/ 2123 w 4522"/>
                <a:gd name="T65" fmla="*/ 207 h 3359"/>
                <a:gd name="T66" fmla="*/ 2123 w 4522"/>
                <a:gd name="T67" fmla="*/ 3222 h 3359"/>
                <a:gd name="T68" fmla="*/ 3605 w 4522"/>
                <a:gd name="T69" fmla="*/ 3222 h 3359"/>
                <a:gd name="T70" fmla="*/ 2683 w 4522"/>
                <a:gd name="T71" fmla="*/ 3222 h 3359"/>
                <a:gd name="T72" fmla="*/ 2683 w 4522"/>
                <a:gd name="T73" fmla="*/ 2938 h 3359"/>
                <a:gd name="T74" fmla="*/ 3605 w 4522"/>
                <a:gd name="T75" fmla="*/ 2938 h 3359"/>
                <a:gd name="T76" fmla="*/ 3605 w 4522"/>
                <a:gd name="T77" fmla="*/ 3222 h 3359"/>
                <a:gd name="T78" fmla="*/ 4030 w 4522"/>
                <a:gd name="T79" fmla="*/ 3222 h 3359"/>
                <a:gd name="T80" fmla="*/ 3743 w 4522"/>
                <a:gd name="T81" fmla="*/ 3222 h 3359"/>
                <a:gd name="T82" fmla="*/ 3743 w 4522"/>
                <a:gd name="T83" fmla="*/ 2801 h 3359"/>
                <a:gd name="T84" fmla="*/ 2545 w 4522"/>
                <a:gd name="T85" fmla="*/ 2801 h 3359"/>
                <a:gd name="T86" fmla="*/ 2545 w 4522"/>
                <a:gd name="T87" fmla="*/ 3222 h 3359"/>
                <a:gd name="T88" fmla="*/ 2261 w 4522"/>
                <a:gd name="T89" fmla="*/ 3222 h 3359"/>
                <a:gd name="T90" fmla="*/ 2261 w 4522"/>
                <a:gd name="T91" fmla="*/ 1118 h 3359"/>
                <a:gd name="T92" fmla="*/ 4030 w 4522"/>
                <a:gd name="T93" fmla="*/ 1118 h 3359"/>
                <a:gd name="T94" fmla="*/ 4030 w 4522"/>
                <a:gd name="T95" fmla="*/ 3222 h 3359"/>
                <a:gd name="T96" fmla="*/ 4030 w 4522"/>
                <a:gd name="T97" fmla="*/ 3222 h 3359"/>
                <a:gd name="T98" fmla="*/ 4030 w 4522"/>
                <a:gd name="T99" fmla="*/ 3222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22" h="3359">
                  <a:moveTo>
                    <a:pt x="4168" y="3222"/>
                  </a:moveTo>
                  <a:lnTo>
                    <a:pt x="4168" y="982"/>
                  </a:lnTo>
                  <a:lnTo>
                    <a:pt x="3743" y="982"/>
                  </a:lnTo>
                  <a:lnTo>
                    <a:pt x="3743" y="908"/>
                  </a:lnTo>
                  <a:lnTo>
                    <a:pt x="4028" y="908"/>
                  </a:lnTo>
                  <a:lnTo>
                    <a:pt x="4028" y="0"/>
                  </a:lnTo>
                  <a:lnTo>
                    <a:pt x="2404" y="0"/>
                  </a:lnTo>
                  <a:lnTo>
                    <a:pt x="2404" y="908"/>
                  </a:lnTo>
                  <a:lnTo>
                    <a:pt x="2686" y="908"/>
                  </a:lnTo>
                  <a:lnTo>
                    <a:pt x="2686" y="982"/>
                  </a:lnTo>
                  <a:lnTo>
                    <a:pt x="2261" y="982"/>
                  </a:lnTo>
                  <a:lnTo>
                    <a:pt x="2261" y="71"/>
                  </a:lnTo>
                  <a:lnTo>
                    <a:pt x="356" y="71"/>
                  </a:lnTo>
                  <a:lnTo>
                    <a:pt x="356" y="3222"/>
                  </a:lnTo>
                  <a:lnTo>
                    <a:pt x="0" y="3222"/>
                  </a:lnTo>
                  <a:lnTo>
                    <a:pt x="0" y="3359"/>
                  </a:lnTo>
                  <a:lnTo>
                    <a:pt x="4522" y="3359"/>
                  </a:lnTo>
                  <a:lnTo>
                    <a:pt x="4522" y="3222"/>
                  </a:lnTo>
                  <a:lnTo>
                    <a:pt x="4168" y="3222"/>
                  </a:lnTo>
                  <a:moveTo>
                    <a:pt x="2542" y="771"/>
                  </a:moveTo>
                  <a:lnTo>
                    <a:pt x="2542" y="136"/>
                  </a:lnTo>
                  <a:lnTo>
                    <a:pt x="3890" y="136"/>
                  </a:lnTo>
                  <a:lnTo>
                    <a:pt x="3890" y="771"/>
                  </a:lnTo>
                  <a:lnTo>
                    <a:pt x="2542" y="771"/>
                  </a:lnTo>
                  <a:moveTo>
                    <a:pt x="3605" y="908"/>
                  </a:moveTo>
                  <a:lnTo>
                    <a:pt x="3605" y="982"/>
                  </a:lnTo>
                  <a:lnTo>
                    <a:pt x="2824" y="982"/>
                  </a:lnTo>
                  <a:lnTo>
                    <a:pt x="2824" y="908"/>
                  </a:lnTo>
                  <a:lnTo>
                    <a:pt x="3605" y="908"/>
                  </a:lnTo>
                  <a:moveTo>
                    <a:pt x="2123" y="3222"/>
                  </a:moveTo>
                  <a:lnTo>
                    <a:pt x="494" y="3222"/>
                  </a:lnTo>
                  <a:lnTo>
                    <a:pt x="494" y="207"/>
                  </a:lnTo>
                  <a:lnTo>
                    <a:pt x="2123" y="207"/>
                  </a:lnTo>
                  <a:lnTo>
                    <a:pt x="2123" y="3222"/>
                  </a:lnTo>
                  <a:moveTo>
                    <a:pt x="3605" y="3222"/>
                  </a:moveTo>
                  <a:lnTo>
                    <a:pt x="2683" y="3222"/>
                  </a:lnTo>
                  <a:lnTo>
                    <a:pt x="2683" y="2938"/>
                  </a:lnTo>
                  <a:lnTo>
                    <a:pt x="3605" y="2938"/>
                  </a:lnTo>
                  <a:lnTo>
                    <a:pt x="3605" y="3222"/>
                  </a:lnTo>
                  <a:moveTo>
                    <a:pt x="4030" y="3222"/>
                  </a:moveTo>
                  <a:lnTo>
                    <a:pt x="3743" y="3222"/>
                  </a:lnTo>
                  <a:lnTo>
                    <a:pt x="3743" y="2801"/>
                  </a:lnTo>
                  <a:lnTo>
                    <a:pt x="2545" y="2801"/>
                  </a:lnTo>
                  <a:lnTo>
                    <a:pt x="2545" y="3222"/>
                  </a:lnTo>
                  <a:lnTo>
                    <a:pt x="2261" y="3222"/>
                  </a:lnTo>
                  <a:lnTo>
                    <a:pt x="2261" y="1118"/>
                  </a:lnTo>
                  <a:lnTo>
                    <a:pt x="4030" y="1118"/>
                  </a:lnTo>
                  <a:lnTo>
                    <a:pt x="4030" y="3222"/>
                  </a:lnTo>
                  <a:moveTo>
                    <a:pt x="4030" y="3222"/>
                  </a:moveTo>
                  <a:lnTo>
                    <a:pt x="4030" y="3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Rectangle 191"/>
            <p:cNvSpPr>
              <a:spLocks noChangeArrowheads="1"/>
            </p:cNvSpPr>
            <p:nvPr/>
          </p:nvSpPr>
          <p:spPr bwMode="auto">
            <a:xfrm>
              <a:off x="13184188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3" name="Rectangle 192"/>
            <p:cNvSpPr>
              <a:spLocks noChangeArrowheads="1"/>
            </p:cNvSpPr>
            <p:nvPr/>
          </p:nvSpPr>
          <p:spPr bwMode="auto">
            <a:xfrm>
              <a:off x="13746163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4" name="Rectangle 193"/>
            <p:cNvSpPr>
              <a:spLocks noChangeArrowheads="1"/>
            </p:cNvSpPr>
            <p:nvPr/>
          </p:nvSpPr>
          <p:spPr bwMode="auto">
            <a:xfrm>
              <a:off x="14306550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Rectangle 194"/>
            <p:cNvSpPr>
              <a:spLocks noChangeArrowheads="1"/>
            </p:cNvSpPr>
            <p:nvPr/>
          </p:nvSpPr>
          <p:spPr bwMode="auto">
            <a:xfrm>
              <a:off x="14866938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Rectangle 195"/>
            <p:cNvSpPr>
              <a:spLocks noChangeArrowheads="1"/>
            </p:cNvSpPr>
            <p:nvPr/>
          </p:nvSpPr>
          <p:spPr bwMode="auto">
            <a:xfrm>
              <a:off x="13184188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Rectangle 196"/>
            <p:cNvSpPr>
              <a:spLocks noChangeArrowheads="1"/>
            </p:cNvSpPr>
            <p:nvPr/>
          </p:nvSpPr>
          <p:spPr bwMode="auto">
            <a:xfrm>
              <a:off x="13746163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Rectangle 197"/>
            <p:cNvSpPr>
              <a:spLocks noChangeArrowheads="1"/>
            </p:cNvSpPr>
            <p:nvPr/>
          </p:nvSpPr>
          <p:spPr bwMode="auto">
            <a:xfrm>
              <a:off x="14306550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Rectangle 198"/>
            <p:cNvSpPr>
              <a:spLocks noChangeArrowheads="1"/>
            </p:cNvSpPr>
            <p:nvPr/>
          </p:nvSpPr>
          <p:spPr bwMode="auto">
            <a:xfrm>
              <a:off x="14866938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Rectangle 199"/>
            <p:cNvSpPr>
              <a:spLocks noChangeArrowheads="1"/>
            </p:cNvSpPr>
            <p:nvPr/>
          </p:nvSpPr>
          <p:spPr bwMode="auto">
            <a:xfrm>
              <a:off x="13184188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Rectangle 200"/>
            <p:cNvSpPr>
              <a:spLocks noChangeArrowheads="1"/>
            </p:cNvSpPr>
            <p:nvPr/>
          </p:nvSpPr>
          <p:spPr bwMode="auto">
            <a:xfrm>
              <a:off x="13746163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Rectangle 201"/>
            <p:cNvSpPr>
              <a:spLocks noChangeArrowheads="1"/>
            </p:cNvSpPr>
            <p:nvPr/>
          </p:nvSpPr>
          <p:spPr bwMode="auto">
            <a:xfrm>
              <a:off x="14306550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Rectangle 202"/>
            <p:cNvSpPr>
              <a:spLocks noChangeArrowheads="1"/>
            </p:cNvSpPr>
            <p:nvPr/>
          </p:nvSpPr>
          <p:spPr bwMode="auto">
            <a:xfrm>
              <a:off x="14866938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Rectangle 203"/>
            <p:cNvSpPr>
              <a:spLocks noChangeArrowheads="1"/>
            </p:cNvSpPr>
            <p:nvPr/>
          </p:nvSpPr>
          <p:spPr bwMode="auto">
            <a:xfrm>
              <a:off x="10269538" y="45180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Rectangle 204"/>
            <p:cNvSpPr>
              <a:spLocks noChangeArrowheads="1"/>
            </p:cNvSpPr>
            <p:nvPr/>
          </p:nvSpPr>
          <p:spPr bwMode="auto">
            <a:xfrm>
              <a:off x="10831513" y="45180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Rectangle 205"/>
            <p:cNvSpPr>
              <a:spLocks noChangeArrowheads="1"/>
            </p:cNvSpPr>
            <p:nvPr/>
          </p:nvSpPr>
          <p:spPr bwMode="auto">
            <a:xfrm>
              <a:off x="11391900" y="45180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Rectangle 206"/>
            <p:cNvSpPr>
              <a:spLocks noChangeArrowheads="1"/>
            </p:cNvSpPr>
            <p:nvPr/>
          </p:nvSpPr>
          <p:spPr bwMode="auto">
            <a:xfrm>
              <a:off x="11953875" y="4518025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Rectangle 207"/>
            <p:cNvSpPr>
              <a:spLocks noChangeArrowheads="1"/>
            </p:cNvSpPr>
            <p:nvPr/>
          </p:nvSpPr>
          <p:spPr bwMode="auto">
            <a:xfrm>
              <a:off x="10269538" y="52943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Rectangle 208"/>
            <p:cNvSpPr>
              <a:spLocks noChangeArrowheads="1"/>
            </p:cNvSpPr>
            <p:nvPr/>
          </p:nvSpPr>
          <p:spPr bwMode="auto">
            <a:xfrm>
              <a:off x="10831513" y="52943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Rectangle 209"/>
            <p:cNvSpPr>
              <a:spLocks noChangeArrowheads="1"/>
            </p:cNvSpPr>
            <p:nvPr/>
          </p:nvSpPr>
          <p:spPr bwMode="auto">
            <a:xfrm>
              <a:off x="11391900" y="52943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Rectangle 210"/>
            <p:cNvSpPr>
              <a:spLocks noChangeArrowheads="1"/>
            </p:cNvSpPr>
            <p:nvPr/>
          </p:nvSpPr>
          <p:spPr bwMode="auto">
            <a:xfrm>
              <a:off x="11953875" y="5294313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Rectangle 211"/>
            <p:cNvSpPr>
              <a:spLocks noChangeArrowheads="1"/>
            </p:cNvSpPr>
            <p:nvPr/>
          </p:nvSpPr>
          <p:spPr bwMode="auto">
            <a:xfrm>
              <a:off x="10269538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Rectangle 212"/>
            <p:cNvSpPr>
              <a:spLocks noChangeArrowheads="1"/>
            </p:cNvSpPr>
            <p:nvPr/>
          </p:nvSpPr>
          <p:spPr bwMode="auto">
            <a:xfrm>
              <a:off x="10831513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Rectangle 213"/>
            <p:cNvSpPr>
              <a:spLocks noChangeArrowheads="1"/>
            </p:cNvSpPr>
            <p:nvPr/>
          </p:nvSpPr>
          <p:spPr bwMode="auto">
            <a:xfrm>
              <a:off x="11391900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Rectangle 214"/>
            <p:cNvSpPr>
              <a:spLocks noChangeArrowheads="1"/>
            </p:cNvSpPr>
            <p:nvPr/>
          </p:nvSpPr>
          <p:spPr bwMode="auto">
            <a:xfrm>
              <a:off x="11953875" y="60721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Rectangle 215"/>
            <p:cNvSpPr>
              <a:spLocks noChangeArrowheads="1"/>
            </p:cNvSpPr>
            <p:nvPr/>
          </p:nvSpPr>
          <p:spPr bwMode="auto">
            <a:xfrm>
              <a:off x="10269538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7" name="Rectangle 216"/>
            <p:cNvSpPr>
              <a:spLocks noChangeArrowheads="1"/>
            </p:cNvSpPr>
            <p:nvPr/>
          </p:nvSpPr>
          <p:spPr bwMode="auto">
            <a:xfrm>
              <a:off x="10831513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8" name="Rectangle 217"/>
            <p:cNvSpPr>
              <a:spLocks noChangeArrowheads="1"/>
            </p:cNvSpPr>
            <p:nvPr/>
          </p:nvSpPr>
          <p:spPr bwMode="auto">
            <a:xfrm>
              <a:off x="11391900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Rectangle 218"/>
            <p:cNvSpPr>
              <a:spLocks noChangeArrowheads="1"/>
            </p:cNvSpPr>
            <p:nvPr/>
          </p:nvSpPr>
          <p:spPr bwMode="auto">
            <a:xfrm>
              <a:off x="11953875" y="6850063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Rectangle 219"/>
            <p:cNvSpPr>
              <a:spLocks noChangeArrowheads="1"/>
            </p:cNvSpPr>
            <p:nvPr/>
          </p:nvSpPr>
          <p:spPr bwMode="auto">
            <a:xfrm>
              <a:off x="10269538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1" name="Rectangle 220"/>
            <p:cNvSpPr>
              <a:spLocks noChangeArrowheads="1"/>
            </p:cNvSpPr>
            <p:nvPr/>
          </p:nvSpPr>
          <p:spPr bwMode="auto">
            <a:xfrm>
              <a:off x="10831513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2" name="Rectangle 221"/>
            <p:cNvSpPr>
              <a:spLocks noChangeArrowheads="1"/>
            </p:cNvSpPr>
            <p:nvPr/>
          </p:nvSpPr>
          <p:spPr bwMode="auto">
            <a:xfrm>
              <a:off x="11391900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Rectangle 222"/>
            <p:cNvSpPr>
              <a:spLocks noChangeArrowheads="1"/>
            </p:cNvSpPr>
            <p:nvPr/>
          </p:nvSpPr>
          <p:spPr bwMode="auto">
            <a:xfrm>
              <a:off x="11953875" y="7626350"/>
              <a:ext cx="219075" cy="447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Rectangle 223"/>
            <p:cNvSpPr>
              <a:spLocks noChangeArrowheads="1"/>
            </p:cNvSpPr>
            <p:nvPr/>
          </p:nvSpPr>
          <p:spPr bwMode="auto">
            <a:xfrm>
              <a:off x="10269538" y="84089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Rectangle 224"/>
            <p:cNvSpPr>
              <a:spLocks noChangeArrowheads="1"/>
            </p:cNvSpPr>
            <p:nvPr/>
          </p:nvSpPr>
          <p:spPr bwMode="auto">
            <a:xfrm>
              <a:off x="10831513" y="84089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Rectangle 225"/>
            <p:cNvSpPr>
              <a:spLocks noChangeArrowheads="1"/>
            </p:cNvSpPr>
            <p:nvPr/>
          </p:nvSpPr>
          <p:spPr bwMode="auto">
            <a:xfrm>
              <a:off x="11391900" y="84089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Rectangle 226"/>
            <p:cNvSpPr>
              <a:spLocks noChangeArrowheads="1"/>
            </p:cNvSpPr>
            <p:nvPr/>
          </p:nvSpPr>
          <p:spPr bwMode="auto">
            <a:xfrm>
              <a:off x="11953875" y="8408988"/>
              <a:ext cx="219075" cy="4429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98" name="Group 197"/>
          <p:cNvGrpSpPr>
            <a:grpSpLocks noChangeAspect="1"/>
          </p:cNvGrpSpPr>
          <p:nvPr/>
        </p:nvGrpSpPr>
        <p:grpSpPr>
          <a:xfrm>
            <a:off x="6508420" y="5081283"/>
            <a:ext cx="424149" cy="426720"/>
            <a:chOff x="9513888" y="2293938"/>
            <a:chExt cx="7069138" cy="7112001"/>
          </a:xfrm>
        </p:grpSpPr>
        <p:sp>
          <p:nvSpPr>
            <p:cNvPr id="199" name="Freeform: Shape 198"/>
            <p:cNvSpPr/>
            <p:nvPr/>
          </p:nvSpPr>
          <p:spPr>
            <a:xfrm flipH="1">
              <a:off x="15186964" y="3260005"/>
              <a:ext cx="1025236" cy="955963"/>
            </a:xfrm>
            <a:custGeom>
              <a:avLst/>
              <a:gdLst>
                <a:gd name="connsiteX0" fmla="*/ 41563 w 1025236"/>
                <a:gd name="connsiteY0" fmla="*/ 41563 h 955963"/>
                <a:gd name="connsiteX1" fmla="*/ 997527 w 1025236"/>
                <a:gd name="connsiteY1" fmla="*/ 0 h 955963"/>
                <a:gd name="connsiteX2" fmla="*/ 831272 w 1025236"/>
                <a:gd name="connsiteY2" fmla="*/ 457200 h 955963"/>
                <a:gd name="connsiteX3" fmla="*/ 1025236 w 1025236"/>
                <a:gd name="connsiteY3" fmla="*/ 955963 h 955963"/>
                <a:gd name="connsiteX4" fmla="*/ 0 w 1025236"/>
                <a:gd name="connsiteY4" fmla="*/ 914400 h 955963"/>
                <a:gd name="connsiteX5" fmla="*/ 41563 w 1025236"/>
                <a:gd name="connsiteY5" fmla="*/ 41563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5236" h="955963">
                  <a:moveTo>
                    <a:pt x="41563" y="41563"/>
                  </a:moveTo>
                  <a:lnTo>
                    <a:pt x="997527" y="0"/>
                  </a:lnTo>
                  <a:lnTo>
                    <a:pt x="831272" y="457200"/>
                  </a:lnTo>
                  <a:lnTo>
                    <a:pt x="1025236" y="955963"/>
                  </a:lnTo>
                  <a:lnTo>
                    <a:pt x="0" y="914400"/>
                  </a:lnTo>
                  <a:lnTo>
                    <a:pt x="41563" y="41563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: Shape 199"/>
            <p:cNvSpPr/>
            <p:nvPr/>
          </p:nvSpPr>
          <p:spPr>
            <a:xfrm>
              <a:off x="9822873" y="3241964"/>
              <a:ext cx="1025236" cy="955963"/>
            </a:xfrm>
            <a:custGeom>
              <a:avLst/>
              <a:gdLst>
                <a:gd name="connsiteX0" fmla="*/ 41563 w 1025236"/>
                <a:gd name="connsiteY0" fmla="*/ 41563 h 955963"/>
                <a:gd name="connsiteX1" fmla="*/ 997527 w 1025236"/>
                <a:gd name="connsiteY1" fmla="*/ 0 h 955963"/>
                <a:gd name="connsiteX2" fmla="*/ 831272 w 1025236"/>
                <a:gd name="connsiteY2" fmla="*/ 457200 h 955963"/>
                <a:gd name="connsiteX3" fmla="*/ 1025236 w 1025236"/>
                <a:gd name="connsiteY3" fmla="*/ 955963 h 955963"/>
                <a:gd name="connsiteX4" fmla="*/ 0 w 1025236"/>
                <a:gd name="connsiteY4" fmla="*/ 914400 h 955963"/>
                <a:gd name="connsiteX5" fmla="*/ 41563 w 1025236"/>
                <a:gd name="connsiteY5" fmla="*/ 41563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5236" h="955963">
                  <a:moveTo>
                    <a:pt x="41563" y="41563"/>
                  </a:moveTo>
                  <a:lnTo>
                    <a:pt x="997527" y="0"/>
                  </a:lnTo>
                  <a:lnTo>
                    <a:pt x="831272" y="457200"/>
                  </a:lnTo>
                  <a:lnTo>
                    <a:pt x="1025236" y="955963"/>
                  </a:lnTo>
                  <a:lnTo>
                    <a:pt x="0" y="914400"/>
                  </a:lnTo>
                  <a:lnTo>
                    <a:pt x="41563" y="41563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Rectangle 231"/>
            <p:cNvSpPr>
              <a:spLocks noChangeArrowheads="1"/>
            </p:cNvSpPr>
            <p:nvPr/>
          </p:nvSpPr>
          <p:spPr bwMode="auto">
            <a:xfrm>
              <a:off x="9732963" y="5684838"/>
              <a:ext cx="223838" cy="339566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Rectangle 232"/>
            <p:cNvSpPr>
              <a:spLocks noChangeArrowheads="1"/>
            </p:cNvSpPr>
            <p:nvPr/>
          </p:nvSpPr>
          <p:spPr bwMode="auto">
            <a:xfrm>
              <a:off x="9513888" y="9188451"/>
              <a:ext cx="7069138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Rectangle 233"/>
            <p:cNvSpPr>
              <a:spLocks noChangeArrowheads="1"/>
            </p:cNvSpPr>
            <p:nvPr/>
          </p:nvSpPr>
          <p:spPr bwMode="auto">
            <a:xfrm>
              <a:off x="11393488" y="3717926"/>
              <a:ext cx="3314700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Rectangle 234"/>
            <p:cNvSpPr>
              <a:spLocks noChangeArrowheads="1"/>
            </p:cNvSpPr>
            <p:nvPr/>
          </p:nvSpPr>
          <p:spPr bwMode="auto">
            <a:xfrm>
              <a:off x="11393488" y="3387726"/>
              <a:ext cx="3314700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235"/>
            <p:cNvSpPr>
              <a:spLocks noEditPoints="1"/>
            </p:cNvSpPr>
            <p:nvPr/>
          </p:nvSpPr>
          <p:spPr bwMode="auto">
            <a:xfrm>
              <a:off x="9513888" y="3171826"/>
              <a:ext cx="2317750" cy="5908675"/>
            </a:xfrm>
            <a:custGeom>
              <a:avLst/>
              <a:gdLst>
                <a:gd name="T0" fmla="*/ 1322 w 1460"/>
                <a:gd name="T1" fmla="*/ 3722 h 3722"/>
                <a:gd name="T2" fmla="*/ 1460 w 1460"/>
                <a:gd name="T3" fmla="*/ 3722 h 3722"/>
                <a:gd name="T4" fmla="*/ 1460 w 1460"/>
                <a:gd name="T5" fmla="*/ 549 h 3722"/>
                <a:gd name="T6" fmla="*/ 1322 w 1460"/>
                <a:gd name="T7" fmla="*/ 549 h 3722"/>
                <a:gd name="T8" fmla="*/ 1322 w 1460"/>
                <a:gd name="T9" fmla="*/ 1170 h 3722"/>
                <a:gd name="T10" fmla="*/ 279 w 1460"/>
                <a:gd name="T11" fmla="*/ 1170 h 3722"/>
                <a:gd name="T12" fmla="*/ 279 w 1460"/>
                <a:gd name="T13" fmla="*/ 689 h 3722"/>
                <a:gd name="T14" fmla="*/ 947 w 1460"/>
                <a:gd name="T15" fmla="*/ 689 h 3722"/>
                <a:gd name="T16" fmla="*/ 773 w 1460"/>
                <a:gd name="T17" fmla="*/ 344 h 3722"/>
                <a:gd name="T18" fmla="*/ 947 w 1460"/>
                <a:gd name="T19" fmla="*/ 0 h 3722"/>
                <a:gd name="T20" fmla="*/ 138 w 1460"/>
                <a:gd name="T21" fmla="*/ 0 h 3722"/>
                <a:gd name="T22" fmla="*/ 138 w 1460"/>
                <a:gd name="T23" fmla="*/ 1170 h 3722"/>
                <a:gd name="T24" fmla="*/ 0 w 1460"/>
                <a:gd name="T25" fmla="*/ 1170 h 3722"/>
                <a:gd name="T26" fmla="*/ 0 w 1460"/>
                <a:gd name="T27" fmla="*/ 1310 h 3722"/>
                <a:gd name="T28" fmla="*/ 1322 w 1460"/>
                <a:gd name="T29" fmla="*/ 1310 h 3722"/>
                <a:gd name="T30" fmla="*/ 1322 w 1460"/>
                <a:gd name="T31" fmla="*/ 1378 h 3722"/>
                <a:gd name="T32" fmla="*/ 0 w 1460"/>
                <a:gd name="T33" fmla="*/ 1378 h 3722"/>
                <a:gd name="T34" fmla="*/ 0 w 1460"/>
                <a:gd name="T35" fmla="*/ 1515 h 3722"/>
                <a:gd name="T36" fmla="*/ 1322 w 1460"/>
                <a:gd name="T37" fmla="*/ 1515 h 3722"/>
                <a:gd name="T38" fmla="*/ 1322 w 1460"/>
                <a:gd name="T39" fmla="*/ 3722 h 3722"/>
                <a:gd name="T40" fmla="*/ 279 w 1460"/>
                <a:gd name="T41" fmla="*/ 136 h 3722"/>
                <a:gd name="T42" fmla="*/ 723 w 1460"/>
                <a:gd name="T43" fmla="*/ 136 h 3722"/>
                <a:gd name="T44" fmla="*/ 618 w 1460"/>
                <a:gd name="T45" fmla="*/ 344 h 3722"/>
                <a:gd name="T46" fmla="*/ 723 w 1460"/>
                <a:gd name="T47" fmla="*/ 549 h 3722"/>
                <a:gd name="T48" fmla="*/ 279 w 1460"/>
                <a:gd name="T49" fmla="*/ 549 h 3722"/>
                <a:gd name="T50" fmla="*/ 279 w 1460"/>
                <a:gd name="T51" fmla="*/ 136 h 3722"/>
                <a:gd name="T52" fmla="*/ 279 w 1460"/>
                <a:gd name="T53" fmla="*/ 136 h 3722"/>
                <a:gd name="T54" fmla="*/ 279 w 1460"/>
                <a:gd name="T55" fmla="*/ 136 h 3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60" h="3722">
                  <a:moveTo>
                    <a:pt x="1322" y="3722"/>
                  </a:moveTo>
                  <a:lnTo>
                    <a:pt x="1460" y="3722"/>
                  </a:lnTo>
                  <a:lnTo>
                    <a:pt x="1460" y="549"/>
                  </a:lnTo>
                  <a:lnTo>
                    <a:pt x="1322" y="549"/>
                  </a:lnTo>
                  <a:lnTo>
                    <a:pt x="1322" y="1170"/>
                  </a:lnTo>
                  <a:lnTo>
                    <a:pt x="279" y="1170"/>
                  </a:lnTo>
                  <a:lnTo>
                    <a:pt x="279" y="689"/>
                  </a:lnTo>
                  <a:lnTo>
                    <a:pt x="947" y="689"/>
                  </a:lnTo>
                  <a:lnTo>
                    <a:pt x="773" y="344"/>
                  </a:lnTo>
                  <a:lnTo>
                    <a:pt x="947" y="0"/>
                  </a:lnTo>
                  <a:lnTo>
                    <a:pt x="138" y="0"/>
                  </a:lnTo>
                  <a:lnTo>
                    <a:pt x="138" y="1170"/>
                  </a:lnTo>
                  <a:lnTo>
                    <a:pt x="0" y="1170"/>
                  </a:lnTo>
                  <a:lnTo>
                    <a:pt x="0" y="1310"/>
                  </a:lnTo>
                  <a:lnTo>
                    <a:pt x="1322" y="1310"/>
                  </a:lnTo>
                  <a:lnTo>
                    <a:pt x="1322" y="1378"/>
                  </a:lnTo>
                  <a:lnTo>
                    <a:pt x="0" y="1378"/>
                  </a:lnTo>
                  <a:lnTo>
                    <a:pt x="0" y="1515"/>
                  </a:lnTo>
                  <a:lnTo>
                    <a:pt x="1322" y="1515"/>
                  </a:lnTo>
                  <a:lnTo>
                    <a:pt x="1322" y="3722"/>
                  </a:lnTo>
                  <a:close/>
                  <a:moveTo>
                    <a:pt x="279" y="136"/>
                  </a:moveTo>
                  <a:lnTo>
                    <a:pt x="723" y="136"/>
                  </a:lnTo>
                  <a:lnTo>
                    <a:pt x="618" y="344"/>
                  </a:lnTo>
                  <a:lnTo>
                    <a:pt x="723" y="549"/>
                  </a:lnTo>
                  <a:lnTo>
                    <a:pt x="279" y="549"/>
                  </a:lnTo>
                  <a:lnTo>
                    <a:pt x="279" y="136"/>
                  </a:lnTo>
                  <a:close/>
                  <a:moveTo>
                    <a:pt x="279" y="136"/>
                  </a:moveTo>
                  <a:lnTo>
                    <a:pt x="279" y="13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6" name="Freeform 236"/>
            <p:cNvSpPr>
              <a:spLocks noEditPoints="1"/>
            </p:cNvSpPr>
            <p:nvPr/>
          </p:nvSpPr>
          <p:spPr bwMode="auto">
            <a:xfrm>
              <a:off x="9513888" y="3171826"/>
              <a:ext cx="2317750" cy="5908675"/>
            </a:xfrm>
            <a:custGeom>
              <a:avLst/>
              <a:gdLst>
                <a:gd name="T0" fmla="*/ 1322 w 1460"/>
                <a:gd name="T1" fmla="*/ 3722 h 3722"/>
                <a:gd name="T2" fmla="*/ 1460 w 1460"/>
                <a:gd name="T3" fmla="*/ 3722 h 3722"/>
                <a:gd name="T4" fmla="*/ 1460 w 1460"/>
                <a:gd name="T5" fmla="*/ 549 h 3722"/>
                <a:gd name="T6" fmla="*/ 1322 w 1460"/>
                <a:gd name="T7" fmla="*/ 549 h 3722"/>
                <a:gd name="T8" fmla="*/ 1322 w 1460"/>
                <a:gd name="T9" fmla="*/ 1170 h 3722"/>
                <a:gd name="T10" fmla="*/ 279 w 1460"/>
                <a:gd name="T11" fmla="*/ 1170 h 3722"/>
                <a:gd name="T12" fmla="*/ 279 w 1460"/>
                <a:gd name="T13" fmla="*/ 689 h 3722"/>
                <a:gd name="T14" fmla="*/ 947 w 1460"/>
                <a:gd name="T15" fmla="*/ 689 h 3722"/>
                <a:gd name="T16" fmla="*/ 773 w 1460"/>
                <a:gd name="T17" fmla="*/ 344 h 3722"/>
                <a:gd name="T18" fmla="*/ 947 w 1460"/>
                <a:gd name="T19" fmla="*/ 0 h 3722"/>
                <a:gd name="T20" fmla="*/ 138 w 1460"/>
                <a:gd name="T21" fmla="*/ 0 h 3722"/>
                <a:gd name="T22" fmla="*/ 138 w 1460"/>
                <a:gd name="T23" fmla="*/ 1170 h 3722"/>
                <a:gd name="T24" fmla="*/ 0 w 1460"/>
                <a:gd name="T25" fmla="*/ 1170 h 3722"/>
                <a:gd name="T26" fmla="*/ 0 w 1460"/>
                <a:gd name="T27" fmla="*/ 1310 h 3722"/>
                <a:gd name="T28" fmla="*/ 1322 w 1460"/>
                <a:gd name="T29" fmla="*/ 1310 h 3722"/>
                <a:gd name="T30" fmla="*/ 1322 w 1460"/>
                <a:gd name="T31" fmla="*/ 1378 h 3722"/>
                <a:gd name="T32" fmla="*/ 0 w 1460"/>
                <a:gd name="T33" fmla="*/ 1378 h 3722"/>
                <a:gd name="T34" fmla="*/ 0 w 1460"/>
                <a:gd name="T35" fmla="*/ 1515 h 3722"/>
                <a:gd name="T36" fmla="*/ 1322 w 1460"/>
                <a:gd name="T37" fmla="*/ 1515 h 3722"/>
                <a:gd name="T38" fmla="*/ 1322 w 1460"/>
                <a:gd name="T39" fmla="*/ 3722 h 3722"/>
                <a:gd name="T40" fmla="*/ 279 w 1460"/>
                <a:gd name="T41" fmla="*/ 136 h 3722"/>
                <a:gd name="T42" fmla="*/ 723 w 1460"/>
                <a:gd name="T43" fmla="*/ 136 h 3722"/>
                <a:gd name="T44" fmla="*/ 618 w 1460"/>
                <a:gd name="T45" fmla="*/ 344 h 3722"/>
                <a:gd name="T46" fmla="*/ 723 w 1460"/>
                <a:gd name="T47" fmla="*/ 549 h 3722"/>
                <a:gd name="T48" fmla="*/ 279 w 1460"/>
                <a:gd name="T49" fmla="*/ 549 h 3722"/>
                <a:gd name="T50" fmla="*/ 279 w 1460"/>
                <a:gd name="T51" fmla="*/ 136 h 3722"/>
                <a:gd name="T52" fmla="*/ 279 w 1460"/>
                <a:gd name="T53" fmla="*/ 136 h 3722"/>
                <a:gd name="T54" fmla="*/ 279 w 1460"/>
                <a:gd name="T55" fmla="*/ 136 h 3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60" h="3722">
                  <a:moveTo>
                    <a:pt x="1322" y="3722"/>
                  </a:moveTo>
                  <a:lnTo>
                    <a:pt x="1460" y="3722"/>
                  </a:lnTo>
                  <a:lnTo>
                    <a:pt x="1460" y="549"/>
                  </a:lnTo>
                  <a:lnTo>
                    <a:pt x="1322" y="549"/>
                  </a:lnTo>
                  <a:lnTo>
                    <a:pt x="1322" y="1170"/>
                  </a:lnTo>
                  <a:lnTo>
                    <a:pt x="279" y="1170"/>
                  </a:lnTo>
                  <a:lnTo>
                    <a:pt x="279" y="689"/>
                  </a:lnTo>
                  <a:lnTo>
                    <a:pt x="947" y="689"/>
                  </a:lnTo>
                  <a:lnTo>
                    <a:pt x="773" y="344"/>
                  </a:lnTo>
                  <a:lnTo>
                    <a:pt x="947" y="0"/>
                  </a:lnTo>
                  <a:lnTo>
                    <a:pt x="138" y="0"/>
                  </a:lnTo>
                  <a:lnTo>
                    <a:pt x="138" y="1170"/>
                  </a:lnTo>
                  <a:lnTo>
                    <a:pt x="0" y="1170"/>
                  </a:lnTo>
                  <a:lnTo>
                    <a:pt x="0" y="1310"/>
                  </a:lnTo>
                  <a:lnTo>
                    <a:pt x="1322" y="1310"/>
                  </a:lnTo>
                  <a:lnTo>
                    <a:pt x="1322" y="1378"/>
                  </a:lnTo>
                  <a:lnTo>
                    <a:pt x="0" y="1378"/>
                  </a:lnTo>
                  <a:lnTo>
                    <a:pt x="0" y="1515"/>
                  </a:lnTo>
                  <a:lnTo>
                    <a:pt x="1322" y="1515"/>
                  </a:lnTo>
                  <a:lnTo>
                    <a:pt x="1322" y="3722"/>
                  </a:lnTo>
                  <a:moveTo>
                    <a:pt x="279" y="136"/>
                  </a:moveTo>
                  <a:lnTo>
                    <a:pt x="723" y="136"/>
                  </a:lnTo>
                  <a:lnTo>
                    <a:pt x="618" y="344"/>
                  </a:lnTo>
                  <a:lnTo>
                    <a:pt x="723" y="549"/>
                  </a:lnTo>
                  <a:lnTo>
                    <a:pt x="279" y="549"/>
                  </a:lnTo>
                  <a:lnTo>
                    <a:pt x="279" y="136"/>
                  </a:lnTo>
                  <a:moveTo>
                    <a:pt x="279" y="136"/>
                  </a:moveTo>
                  <a:lnTo>
                    <a:pt x="279" y="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7" name="Rectangle 237"/>
            <p:cNvSpPr>
              <a:spLocks noChangeArrowheads="1"/>
            </p:cNvSpPr>
            <p:nvPr/>
          </p:nvSpPr>
          <p:spPr bwMode="auto">
            <a:xfrm>
              <a:off x="10285413" y="5797551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Rectangle 238"/>
            <p:cNvSpPr>
              <a:spLocks noChangeArrowheads="1"/>
            </p:cNvSpPr>
            <p:nvPr/>
          </p:nvSpPr>
          <p:spPr bwMode="auto">
            <a:xfrm>
              <a:off x="11061701" y="5797551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Rectangle 239"/>
            <p:cNvSpPr>
              <a:spLocks noChangeArrowheads="1"/>
            </p:cNvSpPr>
            <p:nvPr/>
          </p:nvSpPr>
          <p:spPr bwMode="auto">
            <a:xfrm>
              <a:off x="10285413" y="6670676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Rectangle 240"/>
            <p:cNvSpPr>
              <a:spLocks noChangeArrowheads="1"/>
            </p:cNvSpPr>
            <p:nvPr/>
          </p:nvSpPr>
          <p:spPr bwMode="auto">
            <a:xfrm>
              <a:off x="11061701" y="6670676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Rectangle 241"/>
            <p:cNvSpPr>
              <a:spLocks noChangeArrowheads="1"/>
            </p:cNvSpPr>
            <p:nvPr/>
          </p:nvSpPr>
          <p:spPr bwMode="auto">
            <a:xfrm>
              <a:off x="10285413" y="7548563"/>
              <a:ext cx="223838" cy="546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Rectangle 242"/>
            <p:cNvSpPr>
              <a:spLocks noChangeArrowheads="1"/>
            </p:cNvSpPr>
            <p:nvPr/>
          </p:nvSpPr>
          <p:spPr bwMode="auto">
            <a:xfrm>
              <a:off x="11061701" y="7548563"/>
              <a:ext cx="219075" cy="546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Rectangle 243"/>
            <p:cNvSpPr>
              <a:spLocks noChangeArrowheads="1"/>
            </p:cNvSpPr>
            <p:nvPr/>
          </p:nvSpPr>
          <p:spPr bwMode="auto">
            <a:xfrm>
              <a:off x="10285413" y="8424863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Rectangle 244"/>
            <p:cNvSpPr>
              <a:spLocks noChangeArrowheads="1"/>
            </p:cNvSpPr>
            <p:nvPr/>
          </p:nvSpPr>
          <p:spPr bwMode="auto">
            <a:xfrm>
              <a:off x="11061701" y="8424863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Rectangle 245"/>
            <p:cNvSpPr>
              <a:spLocks noChangeArrowheads="1"/>
            </p:cNvSpPr>
            <p:nvPr/>
          </p:nvSpPr>
          <p:spPr bwMode="auto">
            <a:xfrm>
              <a:off x="16140113" y="5684838"/>
              <a:ext cx="223838" cy="339566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246"/>
            <p:cNvSpPr>
              <a:spLocks noEditPoints="1"/>
            </p:cNvSpPr>
            <p:nvPr/>
          </p:nvSpPr>
          <p:spPr bwMode="auto">
            <a:xfrm>
              <a:off x="14265276" y="3171826"/>
              <a:ext cx="2317750" cy="5908675"/>
            </a:xfrm>
            <a:custGeom>
              <a:avLst/>
              <a:gdLst>
                <a:gd name="T0" fmla="*/ 1460 w 1460"/>
                <a:gd name="T1" fmla="*/ 1310 h 3722"/>
                <a:gd name="T2" fmla="*/ 1460 w 1460"/>
                <a:gd name="T3" fmla="*/ 1170 h 3722"/>
                <a:gd name="T4" fmla="*/ 1322 w 1460"/>
                <a:gd name="T5" fmla="*/ 1170 h 3722"/>
                <a:gd name="T6" fmla="*/ 1322 w 1460"/>
                <a:gd name="T7" fmla="*/ 0 h 3722"/>
                <a:gd name="T8" fmla="*/ 513 w 1460"/>
                <a:gd name="T9" fmla="*/ 0 h 3722"/>
                <a:gd name="T10" fmla="*/ 687 w 1460"/>
                <a:gd name="T11" fmla="*/ 344 h 3722"/>
                <a:gd name="T12" fmla="*/ 513 w 1460"/>
                <a:gd name="T13" fmla="*/ 689 h 3722"/>
                <a:gd name="T14" fmla="*/ 1181 w 1460"/>
                <a:gd name="T15" fmla="*/ 689 h 3722"/>
                <a:gd name="T16" fmla="*/ 1181 w 1460"/>
                <a:gd name="T17" fmla="*/ 1170 h 3722"/>
                <a:gd name="T18" fmla="*/ 138 w 1460"/>
                <a:gd name="T19" fmla="*/ 1170 h 3722"/>
                <a:gd name="T20" fmla="*/ 138 w 1460"/>
                <a:gd name="T21" fmla="*/ 549 h 3722"/>
                <a:gd name="T22" fmla="*/ 0 w 1460"/>
                <a:gd name="T23" fmla="*/ 549 h 3722"/>
                <a:gd name="T24" fmla="*/ 0 w 1460"/>
                <a:gd name="T25" fmla="*/ 3722 h 3722"/>
                <a:gd name="T26" fmla="*/ 138 w 1460"/>
                <a:gd name="T27" fmla="*/ 3722 h 3722"/>
                <a:gd name="T28" fmla="*/ 138 w 1460"/>
                <a:gd name="T29" fmla="*/ 1515 h 3722"/>
                <a:gd name="T30" fmla="*/ 1460 w 1460"/>
                <a:gd name="T31" fmla="*/ 1515 h 3722"/>
                <a:gd name="T32" fmla="*/ 1460 w 1460"/>
                <a:gd name="T33" fmla="*/ 1378 h 3722"/>
                <a:gd name="T34" fmla="*/ 138 w 1460"/>
                <a:gd name="T35" fmla="*/ 1378 h 3722"/>
                <a:gd name="T36" fmla="*/ 138 w 1460"/>
                <a:gd name="T37" fmla="*/ 1310 h 3722"/>
                <a:gd name="T38" fmla="*/ 1460 w 1460"/>
                <a:gd name="T39" fmla="*/ 1310 h 3722"/>
                <a:gd name="T40" fmla="*/ 740 w 1460"/>
                <a:gd name="T41" fmla="*/ 549 h 3722"/>
                <a:gd name="T42" fmla="*/ 842 w 1460"/>
                <a:gd name="T43" fmla="*/ 344 h 3722"/>
                <a:gd name="T44" fmla="*/ 740 w 1460"/>
                <a:gd name="T45" fmla="*/ 136 h 3722"/>
                <a:gd name="T46" fmla="*/ 1181 w 1460"/>
                <a:gd name="T47" fmla="*/ 136 h 3722"/>
                <a:gd name="T48" fmla="*/ 1181 w 1460"/>
                <a:gd name="T49" fmla="*/ 549 h 3722"/>
                <a:gd name="T50" fmla="*/ 740 w 1460"/>
                <a:gd name="T51" fmla="*/ 549 h 3722"/>
                <a:gd name="T52" fmla="*/ 740 w 1460"/>
                <a:gd name="T53" fmla="*/ 549 h 3722"/>
                <a:gd name="T54" fmla="*/ 740 w 1460"/>
                <a:gd name="T55" fmla="*/ 549 h 3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60" h="3722">
                  <a:moveTo>
                    <a:pt x="1460" y="1310"/>
                  </a:moveTo>
                  <a:lnTo>
                    <a:pt x="1460" y="1170"/>
                  </a:lnTo>
                  <a:lnTo>
                    <a:pt x="1322" y="1170"/>
                  </a:lnTo>
                  <a:lnTo>
                    <a:pt x="1322" y="0"/>
                  </a:lnTo>
                  <a:lnTo>
                    <a:pt x="513" y="0"/>
                  </a:lnTo>
                  <a:lnTo>
                    <a:pt x="687" y="344"/>
                  </a:lnTo>
                  <a:lnTo>
                    <a:pt x="513" y="689"/>
                  </a:lnTo>
                  <a:lnTo>
                    <a:pt x="1181" y="689"/>
                  </a:lnTo>
                  <a:lnTo>
                    <a:pt x="1181" y="1170"/>
                  </a:lnTo>
                  <a:lnTo>
                    <a:pt x="138" y="1170"/>
                  </a:lnTo>
                  <a:lnTo>
                    <a:pt x="138" y="549"/>
                  </a:lnTo>
                  <a:lnTo>
                    <a:pt x="0" y="549"/>
                  </a:lnTo>
                  <a:lnTo>
                    <a:pt x="0" y="3722"/>
                  </a:lnTo>
                  <a:lnTo>
                    <a:pt x="138" y="3722"/>
                  </a:lnTo>
                  <a:lnTo>
                    <a:pt x="138" y="1515"/>
                  </a:lnTo>
                  <a:lnTo>
                    <a:pt x="1460" y="1515"/>
                  </a:lnTo>
                  <a:lnTo>
                    <a:pt x="1460" y="1378"/>
                  </a:lnTo>
                  <a:lnTo>
                    <a:pt x="138" y="1378"/>
                  </a:lnTo>
                  <a:lnTo>
                    <a:pt x="138" y="1310"/>
                  </a:lnTo>
                  <a:lnTo>
                    <a:pt x="1460" y="1310"/>
                  </a:lnTo>
                  <a:close/>
                  <a:moveTo>
                    <a:pt x="740" y="549"/>
                  </a:moveTo>
                  <a:lnTo>
                    <a:pt x="842" y="344"/>
                  </a:lnTo>
                  <a:lnTo>
                    <a:pt x="740" y="136"/>
                  </a:lnTo>
                  <a:lnTo>
                    <a:pt x="1181" y="136"/>
                  </a:lnTo>
                  <a:lnTo>
                    <a:pt x="1181" y="549"/>
                  </a:lnTo>
                  <a:lnTo>
                    <a:pt x="740" y="549"/>
                  </a:lnTo>
                  <a:close/>
                  <a:moveTo>
                    <a:pt x="740" y="549"/>
                  </a:moveTo>
                  <a:lnTo>
                    <a:pt x="740" y="54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Freeform 247"/>
            <p:cNvSpPr>
              <a:spLocks noEditPoints="1"/>
            </p:cNvSpPr>
            <p:nvPr/>
          </p:nvSpPr>
          <p:spPr bwMode="auto">
            <a:xfrm>
              <a:off x="14265276" y="3171826"/>
              <a:ext cx="2317750" cy="5908675"/>
            </a:xfrm>
            <a:custGeom>
              <a:avLst/>
              <a:gdLst>
                <a:gd name="T0" fmla="*/ 1460 w 1460"/>
                <a:gd name="T1" fmla="*/ 1310 h 3722"/>
                <a:gd name="T2" fmla="*/ 1460 w 1460"/>
                <a:gd name="T3" fmla="*/ 1170 h 3722"/>
                <a:gd name="T4" fmla="*/ 1322 w 1460"/>
                <a:gd name="T5" fmla="*/ 1170 h 3722"/>
                <a:gd name="T6" fmla="*/ 1322 w 1460"/>
                <a:gd name="T7" fmla="*/ 0 h 3722"/>
                <a:gd name="T8" fmla="*/ 513 w 1460"/>
                <a:gd name="T9" fmla="*/ 0 h 3722"/>
                <a:gd name="T10" fmla="*/ 687 w 1460"/>
                <a:gd name="T11" fmla="*/ 344 h 3722"/>
                <a:gd name="T12" fmla="*/ 513 w 1460"/>
                <a:gd name="T13" fmla="*/ 689 h 3722"/>
                <a:gd name="T14" fmla="*/ 1181 w 1460"/>
                <a:gd name="T15" fmla="*/ 689 h 3722"/>
                <a:gd name="T16" fmla="*/ 1181 w 1460"/>
                <a:gd name="T17" fmla="*/ 1170 h 3722"/>
                <a:gd name="T18" fmla="*/ 138 w 1460"/>
                <a:gd name="T19" fmla="*/ 1170 h 3722"/>
                <a:gd name="T20" fmla="*/ 138 w 1460"/>
                <a:gd name="T21" fmla="*/ 549 h 3722"/>
                <a:gd name="T22" fmla="*/ 0 w 1460"/>
                <a:gd name="T23" fmla="*/ 549 h 3722"/>
                <a:gd name="T24" fmla="*/ 0 w 1460"/>
                <a:gd name="T25" fmla="*/ 3722 h 3722"/>
                <a:gd name="T26" fmla="*/ 138 w 1460"/>
                <a:gd name="T27" fmla="*/ 3722 h 3722"/>
                <a:gd name="T28" fmla="*/ 138 w 1460"/>
                <a:gd name="T29" fmla="*/ 1515 h 3722"/>
                <a:gd name="T30" fmla="*/ 1460 w 1460"/>
                <a:gd name="T31" fmla="*/ 1515 h 3722"/>
                <a:gd name="T32" fmla="*/ 1460 w 1460"/>
                <a:gd name="T33" fmla="*/ 1378 h 3722"/>
                <a:gd name="T34" fmla="*/ 138 w 1460"/>
                <a:gd name="T35" fmla="*/ 1378 h 3722"/>
                <a:gd name="T36" fmla="*/ 138 w 1460"/>
                <a:gd name="T37" fmla="*/ 1310 h 3722"/>
                <a:gd name="T38" fmla="*/ 1460 w 1460"/>
                <a:gd name="T39" fmla="*/ 1310 h 3722"/>
                <a:gd name="T40" fmla="*/ 740 w 1460"/>
                <a:gd name="T41" fmla="*/ 549 h 3722"/>
                <a:gd name="T42" fmla="*/ 842 w 1460"/>
                <a:gd name="T43" fmla="*/ 344 h 3722"/>
                <a:gd name="T44" fmla="*/ 740 w 1460"/>
                <a:gd name="T45" fmla="*/ 136 h 3722"/>
                <a:gd name="T46" fmla="*/ 1181 w 1460"/>
                <a:gd name="T47" fmla="*/ 136 h 3722"/>
                <a:gd name="T48" fmla="*/ 1181 w 1460"/>
                <a:gd name="T49" fmla="*/ 549 h 3722"/>
                <a:gd name="T50" fmla="*/ 740 w 1460"/>
                <a:gd name="T51" fmla="*/ 549 h 3722"/>
                <a:gd name="T52" fmla="*/ 740 w 1460"/>
                <a:gd name="T53" fmla="*/ 549 h 3722"/>
                <a:gd name="T54" fmla="*/ 740 w 1460"/>
                <a:gd name="T55" fmla="*/ 549 h 3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60" h="3722">
                  <a:moveTo>
                    <a:pt x="1460" y="1310"/>
                  </a:moveTo>
                  <a:lnTo>
                    <a:pt x="1460" y="1170"/>
                  </a:lnTo>
                  <a:lnTo>
                    <a:pt x="1322" y="1170"/>
                  </a:lnTo>
                  <a:lnTo>
                    <a:pt x="1322" y="0"/>
                  </a:lnTo>
                  <a:lnTo>
                    <a:pt x="513" y="0"/>
                  </a:lnTo>
                  <a:lnTo>
                    <a:pt x="687" y="344"/>
                  </a:lnTo>
                  <a:lnTo>
                    <a:pt x="513" y="689"/>
                  </a:lnTo>
                  <a:lnTo>
                    <a:pt x="1181" y="689"/>
                  </a:lnTo>
                  <a:lnTo>
                    <a:pt x="1181" y="1170"/>
                  </a:lnTo>
                  <a:lnTo>
                    <a:pt x="138" y="1170"/>
                  </a:lnTo>
                  <a:lnTo>
                    <a:pt x="138" y="549"/>
                  </a:lnTo>
                  <a:lnTo>
                    <a:pt x="0" y="549"/>
                  </a:lnTo>
                  <a:lnTo>
                    <a:pt x="0" y="3722"/>
                  </a:lnTo>
                  <a:lnTo>
                    <a:pt x="138" y="3722"/>
                  </a:lnTo>
                  <a:lnTo>
                    <a:pt x="138" y="1515"/>
                  </a:lnTo>
                  <a:lnTo>
                    <a:pt x="1460" y="1515"/>
                  </a:lnTo>
                  <a:lnTo>
                    <a:pt x="1460" y="1378"/>
                  </a:lnTo>
                  <a:lnTo>
                    <a:pt x="138" y="1378"/>
                  </a:lnTo>
                  <a:lnTo>
                    <a:pt x="138" y="1310"/>
                  </a:lnTo>
                  <a:lnTo>
                    <a:pt x="1460" y="1310"/>
                  </a:lnTo>
                  <a:moveTo>
                    <a:pt x="740" y="549"/>
                  </a:moveTo>
                  <a:lnTo>
                    <a:pt x="842" y="344"/>
                  </a:lnTo>
                  <a:lnTo>
                    <a:pt x="740" y="136"/>
                  </a:lnTo>
                  <a:lnTo>
                    <a:pt x="1181" y="136"/>
                  </a:lnTo>
                  <a:lnTo>
                    <a:pt x="1181" y="549"/>
                  </a:lnTo>
                  <a:lnTo>
                    <a:pt x="740" y="549"/>
                  </a:lnTo>
                  <a:moveTo>
                    <a:pt x="740" y="549"/>
                  </a:moveTo>
                  <a:lnTo>
                    <a:pt x="740" y="5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Rectangle 248"/>
            <p:cNvSpPr>
              <a:spLocks noChangeArrowheads="1"/>
            </p:cNvSpPr>
            <p:nvPr/>
          </p:nvSpPr>
          <p:spPr bwMode="auto">
            <a:xfrm>
              <a:off x="15587663" y="5797551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Rectangle 249"/>
            <p:cNvSpPr>
              <a:spLocks noChangeArrowheads="1"/>
            </p:cNvSpPr>
            <p:nvPr/>
          </p:nvSpPr>
          <p:spPr bwMode="auto">
            <a:xfrm>
              <a:off x="14817726" y="5797551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Rectangle 250"/>
            <p:cNvSpPr>
              <a:spLocks noChangeArrowheads="1"/>
            </p:cNvSpPr>
            <p:nvPr/>
          </p:nvSpPr>
          <p:spPr bwMode="auto">
            <a:xfrm>
              <a:off x="15587663" y="6670676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Rectangle 251"/>
            <p:cNvSpPr>
              <a:spLocks noChangeArrowheads="1"/>
            </p:cNvSpPr>
            <p:nvPr/>
          </p:nvSpPr>
          <p:spPr bwMode="auto">
            <a:xfrm>
              <a:off x="14817726" y="6670676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Rectangle 252"/>
            <p:cNvSpPr>
              <a:spLocks noChangeArrowheads="1"/>
            </p:cNvSpPr>
            <p:nvPr/>
          </p:nvSpPr>
          <p:spPr bwMode="auto">
            <a:xfrm>
              <a:off x="15587663" y="7548563"/>
              <a:ext cx="223838" cy="546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3" name="Rectangle 253"/>
            <p:cNvSpPr>
              <a:spLocks noChangeArrowheads="1"/>
            </p:cNvSpPr>
            <p:nvPr/>
          </p:nvSpPr>
          <p:spPr bwMode="auto">
            <a:xfrm>
              <a:off x="14817726" y="7548563"/>
              <a:ext cx="219075" cy="546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4" name="Rectangle 254"/>
            <p:cNvSpPr>
              <a:spLocks noChangeArrowheads="1"/>
            </p:cNvSpPr>
            <p:nvPr/>
          </p:nvSpPr>
          <p:spPr bwMode="auto">
            <a:xfrm>
              <a:off x="15587663" y="8424863"/>
              <a:ext cx="223838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5" name="Rectangle 255"/>
            <p:cNvSpPr>
              <a:spLocks noChangeArrowheads="1"/>
            </p:cNvSpPr>
            <p:nvPr/>
          </p:nvSpPr>
          <p:spPr bwMode="auto">
            <a:xfrm>
              <a:off x="14817726" y="8424863"/>
              <a:ext cx="219075" cy="5476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6" name="Freeform 256"/>
            <p:cNvSpPr>
              <a:spLocks noEditPoints="1"/>
            </p:cNvSpPr>
            <p:nvPr/>
          </p:nvSpPr>
          <p:spPr bwMode="auto">
            <a:xfrm>
              <a:off x="12274551" y="7439026"/>
              <a:ext cx="1547813" cy="1641475"/>
            </a:xfrm>
            <a:custGeom>
              <a:avLst/>
              <a:gdLst>
                <a:gd name="T0" fmla="*/ 975 w 975"/>
                <a:gd name="T1" fmla="*/ 1034 h 1034"/>
                <a:gd name="T2" fmla="*/ 975 w 975"/>
                <a:gd name="T3" fmla="*/ 0 h 1034"/>
                <a:gd name="T4" fmla="*/ 0 w 975"/>
                <a:gd name="T5" fmla="*/ 0 h 1034"/>
                <a:gd name="T6" fmla="*/ 0 w 975"/>
                <a:gd name="T7" fmla="*/ 1034 h 1034"/>
                <a:gd name="T8" fmla="*/ 141 w 975"/>
                <a:gd name="T9" fmla="*/ 1034 h 1034"/>
                <a:gd name="T10" fmla="*/ 141 w 975"/>
                <a:gd name="T11" fmla="*/ 137 h 1034"/>
                <a:gd name="T12" fmla="*/ 417 w 975"/>
                <a:gd name="T13" fmla="*/ 137 h 1034"/>
                <a:gd name="T14" fmla="*/ 417 w 975"/>
                <a:gd name="T15" fmla="*/ 1034 h 1034"/>
                <a:gd name="T16" fmla="*/ 558 w 975"/>
                <a:gd name="T17" fmla="*/ 1034 h 1034"/>
                <a:gd name="T18" fmla="*/ 558 w 975"/>
                <a:gd name="T19" fmla="*/ 137 h 1034"/>
                <a:gd name="T20" fmla="*/ 837 w 975"/>
                <a:gd name="T21" fmla="*/ 137 h 1034"/>
                <a:gd name="T22" fmla="*/ 837 w 975"/>
                <a:gd name="T23" fmla="*/ 1034 h 1034"/>
                <a:gd name="T24" fmla="*/ 975 w 975"/>
                <a:gd name="T25" fmla="*/ 1034 h 1034"/>
                <a:gd name="T26" fmla="*/ 975 w 975"/>
                <a:gd name="T27" fmla="*/ 1034 h 1034"/>
                <a:gd name="T28" fmla="*/ 975 w 975"/>
                <a:gd name="T29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5" h="1034">
                  <a:moveTo>
                    <a:pt x="975" y="1034"/>
                  </a:moveTo>
                  <a:lnTo>
                    <a:pt x="975" y="0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141" y="1034"/>
                  </a:lnTo>
                  <a:lnTo>
                    <a:pt x="141" y="137"/>
                  </a:lnTo>
                  <a:lnTo>
                    <a:pt x="417" y="137"/>
                  </a:lnTo>
                  <a:lnTo>
                    <a:pt x="417" y="1034"/>
                  </a:lnTo>
                  <a:lnTo>
                    <a:pt x="558" y="1034"/>
                  </a:lnTo>
                  <a:lnTo>
                    <a:pt x="558" y="137"/>
                  </a:lnTo>
                  <a:lnTo>
                    <a:pt x="837" y="137"/>
                  </a:lnTo>
                  <a:lnTo>
                    <a:pt x="837" y="1034"/>
                  </a:lnTo>
                  <a:lnTo>
                    <a:pt x="975" y="1034"/>
                  </a:lnTo>
                  <a:close/>
                  <a:moveTo>
                    <a:pt x="975" y="1034"/>
                  </a:moveTo>
                  <a:lnTo>
                    <a:pt x="975" y="103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7" name="Freeform 257"/>
            <p:cNvSpPr>
              <a:spLocks noEditPoints="1"/>
            </p:cNvSpPr>
            <p:nvPr/>
          </p:nvSpPr>
          <p:spPr bwMode="auto">
            <a:xfrm>
              <a:off x="12274551" y="7439026"/>
              <a:ext cx="1547813" cy="1641475"/>
            </a:xfrm>
            <a:custGeom>
              <a:avLst/>
              <a:gdLst>
                <a:gd name="T0" fmla="*/ 975 w 975"/>
                <a:gd name="T1" fmla="*/ 1034 h 1034"/>
                <a:gd name="T2" fmla="*/ 975 w 975"/>
                <a:gd name="T3" fmla="*/ 0 h 1034"/>
                <a:gd name="T4" fmla="*/ 0 w 975"/>
                <a:gd name="T5" fmla="*/ 0 h 1034"/>
                <a:gd name="T6" fmla="*/ 0 w 975"/>
                <a:gd name="T7" fmla="*/ 1034 h 1034"/>
                <a:gd name="T8" fmla="*/ 141 w 975"/>
                <a:gd name="T9" fmla="*/ 1034 h 1034"/>
                <a:gd name="T10" fmla="*/ 141 w 975"/>
                <a:gd name="T11" fmla="*/ 137 h 1034"/>
                <a:gd name="T12" fmla="*/ 417 w 975"/>
                <a:gd name="T13" fmla="*/ 137 h 1034"/>
                <a:gd name="T14" fmla="*/ 417 w 975"/>
                <a:gd name="T15" fmla="*/ 1034 h 1034"/>
                <a:gd name="T16" fmla="*/ 558 w 975"/>
                <a:gd name="T17" fmla="*/ 1034 h 1034"/>
                <a:gd name="T18" fmla="*/ 558 w 975"/>
                <a:gd name="T19" fmla="*/ 137 h 1034"/>
                <a:gd name="T20" fmla="*/ 837 w 975"/>
                <a:gd name="T21" fmla="*/ 137 h 1034"/>
                <a:gd name="T22" fmla="*/ 837 w 975"/>
                <a:gd name="T23" fmla="*/ 1034 h 1034"/>
                <a:gd name="T24" fmla="*/ 975 w 975"/>
                <a:gd name="T25" fmla="*/ 1034 h 1034"/>
                <a:gd name="T26" fmla="*/ 975 w 975"/>
                <a:gd name="T27" fmla="*/ 1034 h 1034"/>
                <a:gd name="T28" fmla="*/ 975 w 975"/>
                <a:gd name="T29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5" h="1034">
                  <a:moveTo>
                    <a:pt x="975" y="1034"/>
                  </a:moveTo>
                  <a:lnTo>
                    <a:pt x="975" y="0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141" y="1034"/>
                  </a:lnTo>
                  <a:lnTo>
                    <a:pt x="141" y="137"/>
                  </a:lnTo>
                  <a:lnTo>
                    <a:pt x="417" y="137"/>
                  </a:lnTo>
                  <a:lnTo>
                    <a:pt x="417" y="1034"/>
                  </a:lnTo>
                  <a:lnTo>
                    <a:pt x="558" y="1034"/>
                  </a:lnTo>
                  <a:lnTo>
                    <a:pt x="558" y="137"/>
                  </a:lnTo>
                  <a:lnTo>
                    <a:pt x="837" y="137"/>
                  </a:lnTo>
                  <a:lnTo>
                    <a:pt x="837" y="1034"/>
                  </a:lnTo>
                  <a:lnTo>
                    <a:pt x="975" y="1034"/>
                  </a:lnTo>
                  <a:moveTo>
                    <a:pt x="975" y="1034"/>
                  </a:moveTo>
                  <a:lnTo>
                    <a:pt x="975" y="10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8" name="Rectangle 258"/>
            <p:cNvSpPr>
              <a:spLocks noChangeArrowheads="1"/>
            </p:cNvSpPr>
            <p:nvPr/>
          </p:nvSpPr>
          <p:spPr bwMode="auto">
            <a:xfrm>
              <a:off x="13269913" y="8532813"/>
              <a:ext cx="21907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9" name="Rectangle 259"/>
            <p:cNvSpPr>
              <a:spLocks noChangeArrowheads="1"/>
            </p:cNvSpPr>
            <p:nvPr/>
          </p:nvSpPr>
          <p:spPr bwMode="auto">
            <a:xfrm>
              <a:off x="12607926" y="8532813"/>
              <a:ext cx="219075" cy="2174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0" name="Freeform 260"/>
            <p:cNvSpPr>
              <a:spLocks noEditPoints="1"/>
            </p:cNvSpPr>
            <p:nvPr/>
          </p:nvSpPr>
          <p:spPr bwMode="auto">
            <a:xfrm>
              <a:off x="12055476" y="4265613"/>
              <a:ext cx="881063" cy="2843213"/>
            </a:xfrm>
            <a:custGeom>
              <a:avLst/>
              <a:gdLst>
                <a:gd name="T0" fmla="*/ 555 w 555"/>
                <a:gd name="T1" fmla="*/ 0 h 1791"/>
                <a:gd name="T2" fmla="*/ 0 w 555"/>
                <a:gd name="T3" fmla="*/ 0 h 1791"/>
                <a:gd name="T4" fmla="*/ 0 w 555"/>
                <a:gd name="T5" fmla="*/ 1791 h 1791"/>
                <a:gd name="T6" fmla="*/ 555 w 555"/>
                <a:gd name="T7" fmla="*/ 1791 h 1791"/>
                <a:gd name="T8" fmla="*/ 555 w 555"/>
                <a:gd name="T9" fmla="*/ 0 h 1791"/>
                <a:gd name="T10" fmla="*/ 417 w 555"/>
                <a:gd name="T11" fmla="*/ 1655 h 1791"/>
                <a:gd name="T12" fmla="*/ 138 w 555"/>
                <a:gd name="T13" fmla="*/ 1655 h 1791"/>
                <a:gd name="T14" fmla="*/ 138 w 555"/>
                <a:gd name="T15" fmla="*/ 1378 h 1791"/>
                <a:gd name="T16" fmla="*/ 417 w 555"/>
                <a:gd name="T17" fmla="*/ 1378 h 1791"/>
                <a:gd name="T18" fmla="*/ 417 w 555"/>
                <a:gd name="T19" fmla="*/ 1655 h 1791"/>
                <a:gd name="T20" fmla="*/ 417 w 555"/>
                <a:gd name="T21" fmla="*/ 1239 h 1791"/>
                <a:gd name="T22" fmla="*/ 138 w 555"/>
                <a:gd name="T23" fmla="*/ 1239 h 1791"/>
                <a:gd name="T24" fmla="*/ 138 w 555"/>
                <a:gd name="T25" fmla="*/ 965 h 1791"/>
                <a:gd name="T26" fmla="*/ 417 w 555"/>
                <a:gd name="T27" fmla="*/ 965 h 1791"/>
                <a:gd name="T28" fmla="*/ 417 w 555"/>
                <a:gd name="T29" fmla="*/ 1239 h 1791"/>
                <a:gd name="T30" fmla="*/ 417 w 555"/>
                <a:gd name="T31" fmla="*/ 826 h 1791"/>
                <a:gd name="T32" fmla="*/ 138 w 555"/>
                <a:gd name="T33" fmla="*/ 826 h 1791"/>
                <a:gd name="T34" fmla="*/ 138 w 555"/>
                <a:gd name="T35" fmla="*/ 550 h 1791"/>
                <a:gd name="T36" fmla="*/ 417 w 555"/>
                <a:gd name="T37" fmla="*/ 550 h 1791"/>
                <a:gd name="T38" fmla="*/ 417 w 555"/>
                <a:gd name="T39" fmla="*/ 826 h 1791"/>
                <a:gd name="T40" fmla="*/ 417 w 555"/>
                <a:gd name="T41" fmla="*/ 413 h 1791"/>
                <a:gd name="T42" fmla="*/ 138 w 555"/>
                <a:gd name="T43" fmla="*/ 413 h 1791"/>
                <a:gd name="T44" fmla="*/ 138 w 555"/>
                <a:gd name="T45" fmla="*/ 137 h 1791"/>
                <a:gd name="T46" fmla="*/ 417 w 555"/>
                <a:gd name="T47" fmla="*/ 137 h 1791"/>
                <a:gd name="T48" fmla="*/ 417 w 555"/>
                <a:gd name="T49" fmla="*/ 413 h 1791"/>
                <a:gd name="T50" fmla="*/ 417 w 555"/>
                <a:gd name="T51" fmla="*/ 413 h 1791"/>
                <a:gd name="T52" fmla="*/ 417 w 555"/>
                <a:gd name="T53" fmla="*/ 413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5" h="1791">
                  <a:moveTo>
                    <a:pt x="555" y="0"/>
                  </a:moveTo>
                  <a:lnTo>
                    <a:pt x="0" y="0"/>
                  </a:lnTo>
                  <a:lnTo>
                    <a:pt x="0" y="1791"/>
                  </a:lnTo>
                  <a:lnTo>
                    <a:pt x="555" y="1791"/>
                  </a:lnTo>
                  <a:lnTo>
                    <a:pt x="555" y="0"/>
                  </a:lnTo>
                  <a:close/>
                  <a:moveTo>
                    <a:pt x="417" y="1655"/>
                  </a:moveTo>
                  <a:lnTo>
                    <a:pt x="138" y="1655"/>
                  </a:lnTo>
                  <a:lnTo>
                    <a:pt x="138" y="1378"/>
                  </a:lnTo>
                  <a:lnTo>
                    <a:pt x="417" y="1378"/>
                  </a:lnTo>
                  <a:lnTo>
                    <a:pt x="417" y="1655"/>
                  </a:lnTo>
                  <a:close/>
                  <a:moveTo>
                    <a:pt x="417" y="1239"/>
                  </a:moveTo>
                  <a:lnTo>
                    <a:pt x="138" y="1239"/>
                  </a:lnTo>
                  <a:lnTo>
                    <a:pt x="138" y="965"/>
                  </a:lnTo>
                  <a:lnTo>
                    <a:pt x="417" y="965"/>
                  </a:lnTo>
                  <a:lnTo>
                    <a:pt x="417" y="1239"/>
                  </a:lnTo>
                  <a:close/>
                  <a:moveTo>
                    <a:pt x="417" y="826"/>
                  </a:moveTo>
                  <a:lnTo>
                    <a:pt x="138" y="826"/>
                  </a:lnTo>
                  <a:lnTo>
                    <a:pt x="138" y="550"/>
                  </a:lnTo>
                  <a:lnTo>
                    <a:pt x="417" y="550"/>
                  </a:lnTo>
                  <a:lnTo>
                    <a:pt x="417" y="826"/>
                  </a:lnTo>
                  <a:close/>
                  <a:moveTo>
                    <a:pt x="417" y="413"/>
                  </a:moveTo>
                  <a:lnTo>
                    <a:pt x="138" y="413"/>
                  </a:lnTo>
                  <a:lnTo>
                    <a:pt x="138" y="137"/>
                  </a:lnTo>
                  <a:lnTo>
                    <a:pt x="417" y="137"/>
                  </a:lnTo>
                  <a:lnTo>
                    <a:pt x="417" y="413"/>
                  </a:lnTo>
                  <a:close/>
                  <a:moveTo>
                    <a:pt x="417" y="413"/>
                  </a:moveTo>
                  <a:lnTo>
                    <a:pt x="417" y="41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1" name="Freeform 261"/>
            <p:cNvSpPr>
              <a:spLocks noEditPoints="1"/>
            </p:cNvSpPr>
            <p:nvPr/>
          </p:nvSpPr>
          <p:spPr bwMode="auto">
            <a:xfrm>
              <a:off x="12055476" y="4265613"/>
              <a:ext cx="881063" cy="2843213"/>
            </a:xfrm>
            <a:custGeom>
              <a:avLst/>
              <a:gdLst>
                <a:gd name="T0" fmla="*/ 555 w 555"/>
                <a:gd name="T1" fmla="*/ 0 h 1791"/>
                <a:gd name="T2" fmla="*/ 0 w 555"/>
                <a:gd name="T3" fmla="*/ 0 h 1791"/>
                <a:gd name="T4" fmla="*/ 0 w 555"/>
                <a:gd name="T5" fmla="*/ 1791 h 1791"/>
                <a:gd name="T6" fmla="*/ 555 w 555"/>
                <a:gd name="T7" fmla="*/ 1791 h 1791"/>
                <a:gd name="T8" fmla="*/ 555 w 555"/>
                <a:gd name="T9" fmla="*/ 0 h 1791"/>
                <a:gd name="T10" fmla="*/ 417 w 555"/>
                <a:gd name="T11" fmla="*/ 1655 h 1791"/>
                <a:gd name="T12" fmla="*/ 138 w 555"/>
                <a:gd name="T13" fmla="*/ 1655 h 1791"/>
                <a:gd name="T14" fmla="*/ 138 w 555"/>
                <a:gd name="T15" fmla="*/ 1378 h 1791"/>
                <a:gd name="T16" fmla="*/ 417 w 555"/>
                <a:gd name="T17" fmla="*/ 1378 h 1791"/>
                <a:gd name="T18" fmla="*/ 417 w 555"/>
                <a:gd name="T19" fmla="*/ 1655 h 1791"/>
                <a:gd name="T20" fmla="*/ 417 w 555"/>
                <a:gd name="T21" fmla="*/ 1239 h 1791"/>
                <a:gd name="T22" fmla="*/ 138 w 555"/>
                <a:gd name="T23" fmla="*/ 1239 h 1791"/>
                <a:gd name="T24" fmla="*/ 138 w 555"/>
                <a:gd name="T25" fmla="*/ 965 h 1791"/>
                <a:gd name="T26" fmla="*/ 417 w 555"/>
                <a:gd name="T27" fmla="*/ 965 h 1791"/>
                <a:gd name="T28" fmla="*/ 417 w 555"/>
                <a:gd name="T29" fmla="*/ 1239 h 1791"/>
                <a:gd name="T30" fmla="*/ 417 w 555"/>
                <a:gd name="T31" fmla="*/ 826 h 1791"/>
                <a:gd name="T32" fmla="*/ 138 w 555"/>
                <a:gd name="T33" fmla="*/ 826 h 1791"/>
                <a:gd name="T34" fmla="*/ 138 w 555"/>
                <a:gd name="T35" fmla="*/ 550 h 1791"/>
                <a:gd name="T36" fmla="*/ 417 w 555"/>
                <a:gd name="T37" fmla="*/ 550 h 1791"/>
                <a:gd name="T38" fmla="*/ 417 w 555"/>
                <a:gd name="T39" fmla="*/ 826 h 1791"/>
                <a:gd name="T40" fmla="*/ 417 w 555"/>
                <a:gd name="T41" fmla="*/ 413 h 1791"/>
                <a:gd name="T42" fmla="*/ 138 w 555"/>
                <a:gd name="T43" fmla="*/ 413 h 1791"/>
                <a:gd name="T44" fmla="*/ 138 w 555"/>
                <a:gd name="T45" fmla="*/ 137 h 1791"/>
                <a:gd name="T46" fmla="*/ 417 w 555"/>
                <a:gd name="T47" fmla="*/ 137 h 1791"/>
                <a:gd name="T48" fmla="*/ 417 w 555"/>
                <a:gd name="T49" fmla="*/ 413 h 1791"/>
                <a:gd name="T50" fmla="*/ 417 w 555"/>
                <a:gd name="T51" fmla="*/ 413 h 1791"/>
                <a:gd name="T52" fmla="*/ 417 w 555"/>
                <a:gd name="T53" fmla="*/ 413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5" h="1791">
                  <a:moveTo>
                    <a:pt x="555" y="0"/>
                  </a:moveTo>
                  <a:lnTo>
                    <a:pt x="0" y="0"/>
                  </a:lnTo>
                  <a:lnTo>
                    <a:pt x="0" y="1791"/>
                  </a:lnTo>
                  <a:lnTo>
                    <a:pt x="555" y="1791"/>
                  </a:lnTo>
                  <a:lnTo>
                    <a:pt x="555" y="0"/>
                  </a:lnTo>
                  <a:moveTo>
                    <a:pt x="417" y="1655"/>
                  </a:moveTo>
                  <a:lnTo>
                    <a:pt x="138" y="1655"/>
                  </a:lnTo>
                  <a:lnTo>
                    <a:pt x="138" y="1378"/>
                  </a:lnTo>
                  <a:lnTo>
                    <a:pt x="417" y="1378"/>
                  </a:lnTo>
                  <a:lnTo>
                    <a:pt x="417" y="1655"/>
                  </a:lnTo>
                  <a:moveTo>
                    <a:pt x="417" y="1239"/>
                  </a:moveTo>
                  <a:lnTo>
                    <a:pt x="138" y="1239"/>
                  </a:lnTo>
                  <a:lnTo>
                    <a:pt x="138" y="965"/>
                  </a:lnTo>
                  <a:lnTo>
                    <a:pt x="417" y="965"/>
                  </a:lnTo>
                  <a:lnTo>
                    <a:pt x="417" y="1239"/>
                  </a:lnTo>
                  <a:moveTo>
                    <a:pt x="417" y="826"/>
                  </a:moveTo>
                  <a:lnTo>
                    <a:pt x="138" y="826"/>
                  </a:lnTo>
                  <a:lnTo>
                    <a:pt x="138" y="550"/>
                  </a:lnTo>
                  <a:lnTo>
                    <a:pt x="417" y="550"/>
                  </a:lnTo>
                  <a:lnTo>
                    <a:pt x="417" y="826"/>
                  </a:lnTo>
                  <a:moveTo>
                    <a:pt x="417" y="413"/>
                  </a:moveTo>
                  <a:lnTo>
                    <a:pt x="138" y="413"/>
                  </a:lnTo>
                  <a:lnTo>
                    <a:pt x="138" y="137"/>
                  </a:lnTo>
                  <a:lnTo>
                    <a:pt x="417" y="137"/>
                  </a:lnTo>
                  <a:lnTo>
                    <a:pt x="417" y="413"/>
                  </a:lnTo>
                  <a:moveTo>
                    <a:pt x="417" y="413"/>
                  </a:moveTo>
                  <a:lnTo>
                    <a:pt x="417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2" name="Freeform 262"/>
            <p:cNvSpPr>
              <a:spLocks noEditPoints="1"/>
            </p:cNvSpPr>
            <p:nvPr/>
          </p:nvSpPr>
          <p:spPr bwMode="auto">
            <a:xfrm>
              <a:off x="13160376" y="4265613"/>
              <a:ext cx="881063" cy="2843213"/>
            </a:xfrm>
            <a:custGeom>
              <a:avLst/>
              <a:gdLst>
                <a:gd name="T0" fmla="*/ 555 w 555"/>
                <a:gd name="T1" fmla="*/ 0 h 1791"/>
                <a:gd name="T2" fmla="*/ 0 w 555"/>
                <a:gd name="T3" fmla="*/ 0 h 1791"/>
                <a:gd name="T4" fmla="*/ 0 w 555"/>
                <a:gd name="T5" fmla="*/ 1791 h 1791"/>
                <a:gd name="T6" fmla="*/ 555 w 555"/>
                <a:gd name="T7" fmla="*/ 1791 h 1791"/>
                <a:gd name="T8" fmla="*/ 555 w 555"/>
                <a:gd name="T9" fmla="*/ 0 h 1791"/>
                <a:gd name="T10" fmla="*/ 417 w 555"/>
                <a:gd name="T11" fmla="*/ 1655 h 1791"/>
                <a:gd name="T12" fmla="*/ 138 w 555"/>
                <a:gd name="T13" fmla="*/ 1655 h 1791"/>
                <a:gd name="T14" fmla="*/ 138 w 555"/>
                <a:gd name="T15" fmla="*/ 1378 h 1791"/>
                <a:gd name="T16" fmla="*/ 417 w 555"/>
                <a:gd name="T17" fmla="*/ 1378 h 1791"/>
                <a:gd name="T18" fmla="*/ 417 w 555"/>
                <a:gd name="T19" fmla="*/ 1655 h 1791"/>
                <a:gd name="T20" fmla="*/ 417 w 555"/>
                <a:gd name="T21" fmla="*/ 1239 h 1791"/>
                <a:gd name="T22" fmla="*/ 138 w 555"/>
                <a:gd name="T23" fmla="*/ 1239 h 1791"/>
                <a:gd name="T24" fmla="*/ 138 w 555"/>
                <a:gd name="T25" fmla="*/ 965 h 1791"/>
                <a:gd name="T26" fmla="*/ 417 w 555"/>
                <a:gd name="T27" fmla="*/ 965 h 1791"/>
                <a:gd name="T28" fmla="*/ 417 w 555"/>
                <a:gd name="T29" fmla="*/ 1239 h 1791"/>
                <a:gd name="T30" fmla="*/ 417 w 555"/>
                <a:gd name="T31" fmla="*/ 826 h 1791"/>
                <a:gd name="T32" fmla="*/ 138 w 555"/>
                <a:gd name="T33" fmla="*/ 826 h 1791"/>
                <a:gd name="T34" fmla="*/ 138 w 555"/>
                <a:gd name="T35" fmla="*/ 550 h 1791"/>
                <a:gd name="T36" fmla="*/ 417 w 555"/>
                <a:gd name="T37" fmla="*/ 550 h 1791"/>
                <a:gd name="T38" fmla="*/ 417 w 555"/>
                <a:gd name="T39" fmla="*/ 826 h 1791"/>
                <a:gd name="T40" fmla="*/ 417 w 555"/>
                <a:gd name="T41" fmla="*/ 413 h 1791"/>
                <a:gd name="T42" fmla="*/ 138 w 555"/>
                <a:gd name="T43" fmla="*/ 413 h 1791"/>
                <a:gd name="T44" fmla="*/ 138 w 555"/>
                <a:gd name="T45" fmla="*/ 137 h 1791"/>
                <a:gd name="T46" fmla="*/ 417 w 555"/>
                <a:gd name="T47" fmla="*/ 137 h 1791"/>
                <a:gd name="T48" fmla="*/ 417 w 555"/>
                <a:gd name="T49" fmla="*/ 413 h 1791"/>
                <a:gd name="T50" fmla="*/ 417 w 555"/>
                <a:gd name="T51" fmla="*/ 413 h 1791"/>
                <a:gd name="T52" fmla="*/ 417 w 555"/>
                <a:gd name="T53" fmla="*/ 413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5" h="1791">
                  <a:moveTo>
                    <a:pt x="555" y="0"/>
                  </a:moveTo>
                  <a:lnTo>
                    <a:pt x="0" y="0"/>
                  </a:lnTo>
                  <a:lnTo>
                    <a:pt x="0" y="1791"/>
                  </a:lnTo>
                  <a:lnTo>
                    <a:pt x="555" y="1791"/>
                  </a:lnTo>
                  <a:lnTo>
                    <a:pt x="555" y="0"/>
                  </a:lnTo>
                  <a:close/>
                  <a:moveTo>
                    <a:pt x="417" y="1655"/>
                  </a:moveTo>
                  <a:lnTo>
                    <a:pt x="138" y="1655"/>
                  </a:lnTo>
                  <a:lnTo>
                    <a:pt x="138" y="1378"/>
                  </a:lnTo>
                  <a:lnTo>
                    <a:pt x="417" y="1378"/>
                  </a:lnTo>
                  <a:lnTo>
                    <a:pt x="417" y="1655"/>
                  </a:lnTo>
                  <a:close/>
                  <a:moveTo>
                    <a:pt x="417" y="1239"/>
                  </a:moveTo>
                  <a:lnTo>
                    <a:pt x="138" y="1239"/>
                  </a:lnTo>
                  <a:lnTo>
                    <a:pt x="138" y="965"/>
                  </a:lnTo>
                  <a:lnTo>
                    <a:pt x="417" y="965"/>
                  </a:lnTo>
                  <a:lnTo>
                    <a:pt x="417" y="1239"/>
                  </a:lnTo>
                  <a:close/>
                  <a:moveTo>
                    <a:pt x="417" y="826"/>
                  </a:moveTo>
                  <a:lnTo>
                    <a:pt x="138" y="826"/>
                  </a:lnTo>
                  <a:lnTo>
                    <a:pt x="138" y="550"/>
                  </a:lnTo>
                  <a:lnTo>
                    <a:pt x="417" y="550"/>
                  </a:lnTo>
                  <a:lnTo>
                    <a:pt x="417" y="826"/>
                  </a:lnTo>
                  <a:close/>
                  <a:moveTo>
                    <a:pt x="417" y="413"/>
                  </a:moveTo>
                  <a:lnTo>
                    <a:pt x="138" y="413"/>
                  </a:lnTo>
                  <a:lnTo>
                    <a:pt x="138" y="137"/>
                  </a:lnTo>
                  <a:lnTo>
                    <a:pt x="417" y="137"/>
                  </a:lnTo>
                  <a:lnTo>
                    <a:pt x="417" y="413"/>
                  </a:lnTo>
                  <a:close/>
                  <a:moveTo>
                    <a:pt x="417" y="413"/>
                  </a:moveTo>
                  <a:lnTo>
                    <a:pt x="417" y="41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3" name="Freeform 263"/>
            <p:cNvSpPr>
              <a:spLocks noEditPoints="1"/>
            </p:cNvSpPr>
            <p:nvPr/>
          </p:nvSpPr>
          <p:spPr bwMode="auto">
            <a:xfrm>
              <a:off x="13160376" y="4265613"/>
              <a:ext cx="881063" cy="2843213"/>
            </a:xfrm>
            <a:custGeom>
              <a:avLst/>
              <a:gdLst>
                <a:gd name="T0" fmla="*/ 555 w 555"/>
                <a:gd name="T1" fmla="*/ 0 h 1791"/>
                <a:gd name="T2" fmla="*/ 0 w 555"/>
                <a:gd name="T3" fmla="*/ 0 h 1791"/>
                <a:gd name="T4" fmla="*/ 0 w 555"/>
                <a:gd name="T5" fmla="*/ 1791 h 1791"/>
                <a:gd name="T6" fmla="*/ 555 w 555"/>
                <a:gd name="T7" fmla="*/ 1791 h 1791"/>
                <a:gd name="T8" fmla="*/ 555 w 555"/>
                <a:gd name="T9" fmla="*/ 0 h 1791"/>
                <a:gd name="T10" fmla="*/ 417 w 555"/>
                <a:gd name="T11" fmla="*/ 1655 h 1791"/>
                <a:gd name="T12" fmla="*/ 138 w 555"/>
                <a:gd name="T13" fmla="*/ 1655 h 1791"/>
                <a:gd name="T14" fmla="*/ 138 w 555"/>
                <a:gd name="T15" fmla="*/ 1378 h 1791"/>
                <a:gd name="T16" fmla="*/ 417 w 555"/>
                <a:gd name="T17" fmla="*/ 1378 h 1791"/>
                <a:gd name="T18" fmla="*/ 417 w 555"/>
                <a:gd name="T19" fmla="*/ 1655 h 1791"/>
                <a:gd name="T20" fmla="*/ 417 w 555"/>
                <a:gd name="T21" fmla="*/ 1239 h 1791"/>
                <a:gd name="T22" fmla="*/ 138 w 555"/>
                <a:gd name="T23" fmla="*/ 1239 h 1791"/>
                <a:gd name="T24" fmla="*/ 138 w 555"/>
                <a:gd name="T25" fmla="*/ 965 h 1791"/>
                <a:gd name="T26" fmla="*/ 417 w 555"/>
                <a:gd name="T27" fmla="*/ 965 h 1791"/>
                <a:gd name="T28" fmla="*/ 417 w 555"/>
                <a:gd name="T29" fmla="*/ 1239 h 1791"/>
                <a:gd name="T30" fmla="*/ 417 w 555"/>
                <a:gd name="T31" fmla="*/ 826 h 1791"/>
                <a:gd name="T32" fmla="*/ 138 w 555"/>
                <a:gd name="T33" fmla="*/ 826 h 1791"/>
                <a:gd name="T34" fmla="*/ 138 w 555"/>
                <a:gd name="T35" fmla="*/ 550 h 1791"/>
                <a:gd name="T36" fmla="*/ 417 w 555"/>
                <a:gd name="T37" fmla="*/ 550 h 1791"/>
                <a:gd name="T38" fmla="*/ 417 w 555"/>
                <a:gd name="T39" fmla="*/ 826 h 1791"/>
                <a:gd name="T40" fmla="*/ 417 w 555"/>
                <a:gd name="T41" fmla="*/ 413 h 1791"/>
                <a:gd name="T42" fmla="*/ 138 w 555"/>
                <a:gd name="T43" fmla="*/ 413 h 1791"/>
                <a:gd name="T44" fmla="*/ 138 w 555"/>
                <a:gd name="T45" fmla="*/ 137 h 1791"/>
                <a:gd name="T46" fmla="*/ 417 w 555"/>
                <a:gd name="T47" fmla="*/ 137 h 1791"/>
                <a:gd name="T48" fmla="*/ 417 w 555"/>
                <a:gd name="T49" fmla="*/ 413 h 1791"/>
                <a:gd name="T50" fmla="*/ 417 w 555"/>
                <a:gd name="T51" fmla="*/ 413 h 1791"/>
                <a:gd name="T52" fmla="*/ 417 w 555"/>
                <a:gd name="T53" fmla="*/ 413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5" h="1791">
                  <a:moveTo>
                    <a:pt x="555" y="0"/>
                  </a:moveTo>
                  <a:lnTo>
                    <a:pt x="0" y="0"/>
                  </a:lnTo>
                  <a:lnTo>
                    <a:pt x="0" y="1791"/>
                  </a:lnTo>
                  <a:lnTo>
                    <a:pt x="555" y="1791"/>
                  </a:lnTo>
                  <a:lnTo>
                    <a:pt x="555" y="0"/>
                  </a:lnTo>
                  <a:moveTo>
                    <a:pt x="417" y="1655"/>
                  </a:moveTo>
                  <a:lnTo>
                    <a:pt x="138" y="1655"/>
                  </a:lnTo>
                  <a:lnTo>
                    <a:pt x="138" y="1378"/>
                  </a:lnTo>
                  <a:lnTo>
                    <a:pt x="417" y="1378"/>
                  </a:lnTo>
                  <a:lnTo>
                    <a:pt x="417" y="1655"/>
                  </a:lnTo>
                  <a:moveTo>
                    <a:pt x="417" y="1239"/>
                  </a:moveTo>
                  <a:lnTo>
                    <a:pt x="138" y="1239"/>
                  </a:lnTo>
                  <a:lnTo>
                    <a:pt x="138" y="965"/>
                  </a:lnTo>
                  <a:lnTo>
                    <a:pt x="417" y="965"/>
                  </a:lnTo>
                  <a:lnTo>
                    <a:pt x="417" y="1239"/>
                  </a:lnTo>
                  <a:moveTo>
                    <a:pt x="417" y="826"/>
                  </a:moveTo>
                  <a:lnTo>
                    <a:pt x="138" y="826"/>
                  </a:lnTo>
                  <a:lnTo>
                    <a:pt x="138" y="550"/>
                  </a:lnTo>
                  <a:lnTo>
                    <a:pt x="417" y="550"/>
                  </a:lnTo>
                  <a:lnTo>
                    <a:pt x="417" y="826"/>
                  </a:lnTo>
                  <a:moveTo>
                    <a:pt x="417" y="413"/>
                  </a:moveTo>
                  <a:lnTo>
                    <a:pt x="138" y="413"/>
                  </a:lnTo>
                  <a:lnTo>
                    <a:pt x="138" y="137"/>
                  </a:lnTo>
                  <a:lnTo>
                    <a:pt x="417" y="137"/>
                  </a:lnTo>
                  <a:lnTo>
                    <a:pt x="417" y="413"/>
                  </a:lnTo>
                  <a:moveTo>
                    <a:pt x="417" y="413"/>
                  </a:moveTo>
                  <a:lnTo>
                    <a:pt x="417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4" name="Freeform 264"/>
            <p:cNvSpPr>
              <a:spLocks noEditPoints="1"/>
            </p:cNvSpPr>
            <p:nvPr/>
          </p:nvSpPr>
          <p:spPr bwMode="auto">
            <a:xfrm>
              <a:off x="12384088" y="2293938"/>
              <a:ext cx="1328738" cy="985838"/>
            </a:xfrm>
            <a:custGeom>
              <a:avLst/>
              <a:gdLst>
                <a:gd name="T0" fmla="*/ 837 w 837"/>
                <a:gd name="T1" fmla="*/ 481 h 621"/>
                <a:gd name="T2" fmla="*/ 489 w 837"/>
                <a:gd name="T3" fmla="*/ 481 h 621"/>
                <a:gd name="T4" fmla="*/ 489 w 837"/>
                <a:gd name="T5" fmla="*/ 0 h 621"/>
                <a:gd name="T6" fmla="*/ 348 w 837"/>
                <a:gd name="T7" fmla="*/ 0 h 621"/>
                <a:gd name="T8" fmla="*/ 348 w 837"/>
                <a:gd name="T9" fmla="*/ 481 h 621"/>
                <a:gd name="T10" fmla="*/ 0 w 837"/>
                <a:gd name="T11" fmla="*/ 481 h 621"/>
                <a:gd name="T12" fmla="*/ 0 w 837"/>
                <a:gd name="T13" fmla="*/ 621 h 621"/>
                <a:gd name="T14" fmla="*/ 837 w 837"/>
                <a:gd name="T15" fmla="*/ 621 h 621"/>
                <a:gd name="T16" fmla="*/ 837 w 837"/>
                <a:gd name="T17" fmla="*/ 481 h 621"/>
                <a:gd name="T18" fmla="*/ 837 w 837"/>
                <a:gd name="T19" fmla="*/ 481 h 621"/>
                <a:gd name="T20" fmla="*/ 837 w 837"/>
                <a:gd name="T21" fmla="*/ 48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7" h="621">
                  <a:moveTo>
                    <a:pt x="837" y="481"/>
                  </a:moveTo>
                  <a:lnTo>
                    <a:pt x="489" y="481"/>
                  </a:lnTo>
                  <a:lnTo>
                    <a:pt x="489" y="0"/>
                  </a:lnTo>
                  <a:lnTo>
                    <a:pt x="348" y="0"/>
                  </a:lnTo>
                  <a:lnTo>
                    <a:pt x="348" y="481"/>
                  </a:lnTo>
                  <a:lnTo>
                    <a:pt x="0" y="481"/>
                  </a:lnTo>
                  <a:lnTo>
                    <a:pt x="0" y="621"/>
                  </a:lnTo>
                  <a:lnTo>
                    <a:pt x="837" y="621"/>
                  </a:lnTo>
                  <a:lnTo>
                    <a:pt x="837" y="481"/>
                  </a:lnTo>
                  <a:close/>
                  <a:moveTo>
                    <a:pt x="837" y="481"/>
                  </a:moveTo>
                  <a:lnTo>
                    <a:pt x="837" y="48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12384088" y="2293938"/>
              <a:ext cx="1328738" cy="985838"/>
            </a:xfrm>
            <a:custGeom>
              <a:avLst/>
              <a:gdLst>
                <a:gd name="T0" fmla="*/ 837 w 837"/>
                <a:gd name="T1" fmla="*/ 481 h 621"/>
                <a:gd name="T2" fmla="*/ 489 w 837"/>
                <a:gd name="T3" fmla="*/ 481 h 621"/>
                <a:gd name="T4" fmla="*/ 489 w 837"/>
                <a:gd name="T5" fmla="*/ 0 h 621"/>
                <a:gd name="T6" fmla="*/ 348 w 837"/>
                <a:gd name="T7" fmla="*/ 0 h 621"/>
                <a:gd name="T8" fmla="*/ 348 w 837"/>
                <a:gd name="T9" fmla="*/ 481 h 621"/>
                <a:gd name="T10" fmla="*/ 0 w 837"/>
                <a:gd name="T11" fmla="*/ 481 h 621"/>
                <a:gd name="T12" fmla="*/ 0 w 837"/>
                <a:gd name="T13" fmla="*/ 621 h 621"/>
                <a:gd name="T14" fmla="*/ 837 w 837"/>
                <a:gd name="T15" fmla="*/ 621 h 621"/>
                <a:gd name="T16" fmla="*/ 837 w 837"/>
                <a:gd name="T17" fmla="*/ 481 h 621"/>
                <a:gd name="T18" fmla="*/ 837 w 837"/>
                <a:gd name="T19" fmla="*/ 481 h 621"/>
                <a:gd name="T20" fmla="*/ 837 w 837"/>
                <a:gd name="T21" fmla="*/ 48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7" h="621">
                  <a:moveTo>
                    <a:pt x="837" y="481"/>
                  </a:moveTo>
                  <a:lnTo>
                    <a:pt x="489" y="481"/>
                  </a:lnTo>
                  <a:lnTo>
                    <a:pt x="489" y="0"/>
                  </a:lnTo>
                  <a:lnTo>
                    <a:pt x="348" y="0"/>
                  </a:lnTo>
                  <a:lnTo>
                    <a:pt x="348" y="481"/>
                  </a:lnTo>
                  <a:lnTo>
                    <a:pt x="0" y="481"/>
                  </a:lnTo>
                  <a:lnTo>
                    <a:pt x="0" y="621"/>
                  </a:lnTo>
                  <a:lnTo>
                    <a:pt x="837" y="621"/>
                  </a:lnTo>
                  <a:lnTo>
                    <a:pt x="837" y="481"/>
                  </a:lnTo>
                  <a:moveTo>
                    <a:pt x="837" y="481"/>
                  </a:moveTo>
                  <a:lnTo>
                    <a:pt x="83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36" name="Group 235"/>
          <p:cNvGrpSpPr>
            <a:grpSpLocks noChangeAspect="1"/>
          </p:cNvGrpSpPr>
          <p:nvPr/>
        </p:nvGrpSpPr>
        <p:grpSpPr>
          <a:xfrm>
            <a:off x="7716668" y="5010249"/>
            <a:ext cx="430721" cy="426720"/>
            <a:chOff x="9683750" y="2312988"/>
            <a:chExt cx="7178675" cy="7112000"/>
          </a:xfrm>
        </p:grpSpPr>
        <p:sp>
          <p:nvSpPr>
            <p:cNvPr id="237" name="Freeform 269"/>
            <p:cNvSpPr>
              <a:spLocks noEditPoints="1"/>
            </p:cNvSpPr>
            <p:nvPr/>
          </p:nvSpPr>
          <p:spPr bwMode="auto">
            <a:xfrm>
              <a:off x="9683750" y="4092575"/>
              <a:ext cx="7178675" cy="5332413"/>
            </a:xfrm>
            <a:custGeom>
              <a:avLst/>
              <a:gdLst>
                <a:gd name="T0" fmla="*/ 4240 w 4522"/>
                <a:gd name="T1" fmla="*/ 3222 h 3359"/>
                <a:gd name="T2" fmla="*/ 4240 w 4522"/>
                <a:gd name="T3" fmla="*/ 0 h 3359"/>
                <a:gd name="T4" fmla="*/ 3111 w 4522"/>
                <a:gd name="T5" fmla="*/ 0 h 3359"/>
                <a:gd name="T6" fmla="*/ 3111 w 4522"/>
                <a:gd name="T7" fmla="*/ 3222 h 3359"/>
                <a:gd name="T8" fmla="*/ 2824 w 4522"/>
                <a:gd name="T9" fmla="*/ 3222 h 3359"/>
                <a:gd name="T10" fmla="*/ 2824 w 4522"/>
                <a:gd name="T11" fmla="*/ 0 h 3359"/>
                <a:gd name="T12" fmla="*/ 1698 w 4522"/>
                <a:gd name="T13" fmla="*/ 0 h 3359"/>
                <a:gd name="T14" fmla="*/ 1698 w 4522"/>
                <a:gd name="T15" fmla="*/ 3222 h 3359"/>
                <a:gd name="T16" fmla="*/ 1413 w 4522"/>
                <a:gd name="T17" fmla="*/ 3222 h 3359"/>
                <a:gd name="T18" fmla="*/ 1413 w 4522"/>
                <a:gd name="T19" fmla="*/ 0 h 3359"/>
                <a:gd name="T20" fmla="*/ 284 w 4522"/>
                <a:gd name="T21" fmla="*/ 0 h 3359"/>
                <a:gd name="T22" fmla="*/ 284 w 4522"/>
                <a:gd name="T23" fmla="*/ 3222 h 3359"/>
                <a:gd name="T24" fmla="*/ 0 w 4522"/>
                <a:gd name="T25" fmla="*/ 3222 h 3359"/>
                <a:gd name="T26" fmla="*/ 0 w 4522"/>
                <a:gd name="T27" fmla="*/ 3359 h 3359"/>
                <a:gd name="T28" fmla="*/ 4522 w 4522"/>
                <a:gd name="T29" fmla="*/ 3359 h 3359"/>
                <a:gd name="T30" fmla="*/ 4522 w 4522"/>
                <a:gd name="T31" fmla="*/ 3222 h 3359"/>
                <a:gd name="T32" fmla="*/ 4240 w 4522"/>
                <a:gd name="T33" fmla="*/ 3222 h 3359"/>
                <a:gd name="T34" fmla="*/ 1273 w 4522"/>
                <a:gd name="T35" fmla="*/ 3222 h 3359"/>
                <a:gd name="T36" fmla="*/ 422 w 4522"/>
                <a:gd name="T37" fmla="*/ 3222 h 3359"/>
                <a:gd name="T38" fmla="*/ 422 w 4522"/>
                <a:gd name="T39" fmla="*/ 137 h 3359"/>
                <a:gd name="T40" fmla="*/ 1273 w 4522"/>
                <a:gd name="T41" fmla="*/ 137 h 3359"/>
                <a:gd name="T42" fmla="*/ 1273 w 4522"/>
                <a:gd name="T43" fmla="*/ 3222 h 3359"/>
                <a:gd name="T44" fmla="*/ 2686 w 4522"/>
                <a:gd name="T45" fmla="*/ 3222 h 3359"/>
                <a:gd name="T46" fmla="*/ 1836 w 4522"/>
                <a:gd name="T47" fmla="*/ 3222 h 3359"/>
                <a:gd name="T48" fmla="*/ 1836 w 4522"/>
                <a:gd name="T49" fmla="*/ 137 h 3359"/>
                <a:gd name="T50" fmla="*/ 2686 w 4522"/>
                <a:gd name="T51" fmla="*/ 137 h 3359"/>
                <a:gd name="T52" fmla="*/ 2686 w 4522"/>
                <a:gd name="T53" fmla="*/ 3222 h 3359"/>
                <a:gd name="T54" fmla="*/ 4099 w 4522"/>
                <a:gd name="T55" fmla="*/ 3222 h 3359"/>
                <a:gd name="T56" fmla="*/ 3249 w 4522"/>
                <a:gd name="T57" fmla="*/ 3222 h 3359"/>
                <a:gd name="T58" fmla="*/ 3249 w 4522"/>
                <a:gd name="T59" fmla="*/ 137 h 3359"/>
                <a:gd name="T60" fmla="*/ 4099 w 4522"/>
                <a:gd name="T61" fmla="*/ 137 h 3359"/>
                <a:gd name="T62" fmla="*/ 4099 w 4522"/>
                <a:gd name="T63" fmla="*/ 3222 h 3359"/>
                <a:gd name="T64" fmla="*/ 4099 w 4522"/>
                <a:gd name="T65" fmla="*/ 3222 h 3359"/>
                <a:gd name="T66" fmla="*/ 4099 w 4522"/>
                <a:gd name="T67" fmla="*/ 3222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2" h="3359">
                  <a:moveTo>
                    <a:pt x="4240" y="3222"/>
                  </a:moveTo>
                  <a:lnTo>
                    <a:pt x="4240" y="0"/>
                  </a:lnTo>
                  <a:lnTo>
                    <a:pt x="3111" y="0"/>
                  </a:lnTo>
                  <a:lnTo>
                    <a:pt x="3111" y="3222"/>
                  </a:lnTo>
                  <a:lnTo>
                    <a:pt x="2824" y="3222"/>
                  </a:lnTo>
                  <a:lnTo>
                    <a:pt x="2824" y="0"/>
                  </a:lnTo>
                  <a:lnTo>
                    <a:pt x="1698" y="0"/>
                  </a:lnTo>
                  <a:lnTo>
                    <a:pt x="1698" y="3222"/>
                  </a:lnTo>
                  <a:lnTo>
                    <a:pt x="1413" y="3222"/>
                  </a:lnTo>
                  <a:lnTo>
                    <a:pt x="1413" y="0"/>
                  </a:lnTo>
                  <a:lnTo>
                    <a:pt x="284" y="0"/>
                  </a:lnTo>
                  <a:lnTo>
                    <a:pt x="284" y="3222"/>
                  </a:lnTo>
                  <a:lnTo>
                    <a:pt x="0" y="3222"/>
                  </a:lnTo>
                  <a:lnTo>
                    <a:pt x="0" y="3359"/>
                  </a:lnTo>
                  <a:lnTo>
                    <a:pt x="4522" y="3359"/>
                  </a:lnTo>
                  <a:lnTo>
                    <a:pt x="4522" y="3222"/>
                  </a:lnTo>
                  <a:lnTo>
                    <a:pt x="4240" y="3222"/>
                  </a:lnTo>
                  <a:close/>
                  <a:moveTo>
                    <a:pt x="1273" y="3222"/>
                  </a:moveTo>
                  <a:lnTo>
                    <a:pt x="422" y="3222"/>
                  </a:lnTo>
                  <a:lnTo>
                    <a:pt x="422" y="137"/>
                  </a:lnTo>
                  <a:lnTo>
                    <a:pt x="1273" y="137"/>
                  </a:lnTo>
                  <a:lnTo>
                    <a:pt x="1273" y="3222"/>
                  </a:lnTo>
                  <a:close/>
                  <a:moveTo>
                    <a:pt x="2686" y="3222"/>
                  </a:moveTo>
                  <a:lnTo>
                    <a:pt x="1836" y="3222"/>
                  </a:lnTo>
                  <a:lnTo>
                    <a:pt x="1836" y="137"/>
                  </a:lnTo>
                  <a:lnTo>
                    <a:pt x="2686" y="137"/>
                  </a:lnTo>
                  <a:lnTo>
                    <a:pt x="2686" y="3222"/>
                  </a:lnTo>
                  <a:close/>
                  <a:moveTo>
                    <a:pt x="4099" y="3222"/>
                  </a:moveTo>
                  <a:lnTo>
                    <a:pt x="3249" y="3222"/>
                  </a:lnTo>
                  <a:lnTo>
                    <a:pt x="3249" y="137"/>
                  </a:lnTo>
                  <a:lnTo>
                    <a:pt x="4099" y="137"/>
                  </a:lnTo>
                  <a:lnTo>
                    <a:pt x="4099" y="3222"/>
                  </a:lnTo>
                  <a:close/>
                  <a:moveTo>
                    <a:pt x="4099" y="3222"/>
                  </a:moveTo>
                  <a:lnTo>
                    <a:pt x="4099" y="322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8" name="Freeform 270"/>
            <p:cNvSpPr>
              <a:spLocks noEditPoints="1"/>
            </p:cNvSpPr>
            <p:nvPr/>
          </p:nvSpPr>
          <p:spPr bwMode="auto">
            <a:xfrm>
              <a:off x="9683750" y="4092575"/>
              <a:ext cx="7178675" cy="5332413"/>
            </a:xfrm>
            <a:custGeom>
              <a:avLst/>
              <a:gdLst>
                <a:gd name="T0" fmla="*/ 4240 w 4522"/>
                <a:gd name="T1" fmla="*/ 3222 h 3359"/>
                <a:gd name="T2" fmla="*/ 4240 w 4522"/>
                <a:gd name="T3" fmla="*/ 0 h 3359"/>
                <a:gd name="T4" fmla="*/ 3111 w 4522"/>
                <a:gd name="T5" fmla="*/ 0 h 3359"/>
                <a:gd name="T6" fmla="*/ 3111 w 4522"/>
                <a:gd name="T7" fmla="*/ 3222 h 3359"/>
                <a:gd name="T8" fmla="*/ 2824 w 4522"/>
                <a:gd name="T9" fmla="*/ 3222 h 3359"/>
                <a:gd name="T10" fmla="*/ 2824 w 4522"/>
                <a:gd name="T11" fmla="*/ 0 h 3359"/>
                <a:gd name="T12" fmla="*/ 1698 w 4522"/>
                <a:gd name="T13" fmla="*/ 0 h 3359"/>
                <a:gd name="T14" fmla="*/ 1698 w 4522"/>
                <a:gd name="T15" fmla="*/ 3222 h 3359"/>
                <a:gd name="T16" fmla="*/ 1413 w 4522"/>
                <a:gd name="T17" fmla="*/ 3222 h 3359"/>
                <a:gd name="T18" fmla="*/ 1413 w 4522"/>
                <a:gd name="T19" fmla="*/ 0 h 3359"/>
                <a:gd name="T20" fmla="*/ 284 w 4522"/>
                <a:gd name="T21" fmla="*/ 0 h 3359"/>
                <a:gd name="T22" fmla="*/ 284 w 4522"/>
                <a:gd name="T23" fmla="*/ 3222 h 3359"/>
                <a:gd name="T24" fmla="*/ 0 w 4522"/>
                <a:gd name="T25" fmla="*/ 3222 h 3359"/>
                <a:gd name="T26" fmla="*/ 0 w 4522"/>
                <a:gd name="T27" fmla="*/ 3359 h 3359"/>
                <a:gd name="T28" fmla="*/ 4522 w 4522"/>
                <a:gd name="T29" fmla="*/ 3359 h 3359"/>
                <a:gd name="T30" fmla="*/ 4522 w 4522"/>
                <a:gd name="T31" fmla="*/ 3222 h 3359"/>
                <a:gd name="T32" fmla="*/ 4240 w 4522"/>
                <a:gd name="T33" fmla="*/ 3222 h 3359"/>
                <a:gd name="T34" fmla="*/ 1273 w 4522"/>
                <a:gd name="T35" fmla="*/ 3222 h 3359"/>
                <a:gd name="T36" fmla="*/ 422 w 4522"/>
                <a:gd name="T37" fmla="*/ 3222 h 3359"/>
                <a:gd name="T38" fmla="*/ 422 w 4522"/>
                <a:gd name="T39" fmla="*/ 137 h 3359"/>
                <a:gd name="T40" fmla="*/ 1273 w 4522"/>
                <a:gd name="T41" fmla="*/ 137 h 3359"/>
                <a:gd name="T42" fmla="*/ 1273 w 4522"/>
                <a:gd name="T43" fmla="*/ 3222 h 3359"/>
                <a:gd name="T44" fmla="*/ 2686 w 4522"/>
                <a:gd name="T45" fmla="*/ 3222 h 3359"/>
                <a:gd name="T46" fmla="*/ 1836 w 4522"/>
                <a:gd name="T47" fmla="*/ 3222 h 3359"/>
                <a:gd name="T48" fmla="*/ 1836 w 4522"/>
                <a:gd name="T49" fmla="*/ 137 h 3359"/>
                <a:gd name="T50" fmla="*/ 2686 w 4522"/>
                <a:gd name="T51" fmla="*/ 137 h 3359"/>
                <a:gd name="T52" fmla="*/ 2686 w 4522"/>
                <a:gd name="T53" fmla="*/ 3222 h 3359"/>
                <a:gd name="T54" fmla="*/ 4099 w 4522"/>
                <a:gd name="T55" fmla="*/ 3222 h 3359"/>
                <a:gd name="T56" fmla="*/ 3249 w 4522"/>
                <a:gd name="T57" fmla="*/ 3222 h 3359"/>
                <a:gd name="T58" fmla="*/ 3249 w 4522"/>
                <a:gd name="T59" fmla="*/ 137 h 3359"/>
                <a:gd name="T60" fmla="*/ 4099 w 4522"/>
                <a:gd name="T61" fmla="*/ 137 h 3359"/>
                <a:gd name="T62" fmla="*/ 4099 w 4522"/>
                <a:gd name="T63" fmla="*/ 3222 h 3359"/>
                <a:gd name="T64" fmla="*/ 4099 w 4522"/>
                <a:gd name="T65" fmla="*/ 3222 h 3359"/>
                <a:gd name="T66" fmla="*/ 4099 w 4522"/>
                <a:gd name="T67" fmla="*/ 3222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2" h="3359">
                  <a:moveTo>
                    <a:pt x="4240" y="3222"/>
                  </a:moveTo>
                  <a:lnTo>
                    <a:pt x="4240" y="0"/>
                  </a:lnTo>
                  <a:lnTo>
                    <a:pt x="3111" y="0"/>
                  </a:lnTo>
                  <a:lnTo>
                    <a:pt x="3111" y="3222"/>
                  </a:lnTo>
                  <a:lnTo>
                    <a:pt x="2824" y="3222"/>
                  </a:lnTo>
                  <a:lnTo>
                    <a:pt x="2824" y="0"/>
                  </a:lnTo>
                  <a:lnTo>
                    <a:pt x="1698" y="0"/>
                  </a:lnTo>
                  <a:lnTo>
                    <a:pt x="1698" y="3222"/>
                  </a:lnTo>
                  <a:lnTo>
                    <a:pt x="1413" y="3222"/>
                  </a:lnTo>
                  <a:lnTo>
                    <a:pt x="1413" y="0"/>
                  </a:lnTo>
                  <a:lnTo>
                    <a:pt x="284" y="0"/>
                  </a:lnTo>
                  <a:lnTo>
                    <a:pt x="284" y="3222"/>
                  </a:lnTo>
                  <a:lnTo>
                    <a:pt x="0" y="3222"/>
                  </a:lnTo>
                  <a:lnTo>
                    <a:pt x="0" y="3359"/>
                  </a:lnTo>
                  <a:lnTo>
                    <a:pt x="4522" y="3359"/>
                  </a:lnTo>
                  <a:lnTo>
                    <a:pt x="4522" y="3222"/>
                  </a:lnTo>
                  <a:lnTo>
                    <a:pt x="4240" y="3222"/>
                  </a:lnTo>
                  <a:moveTo>
                    <a:pt x="1273" y="3222"/>
                  </a:moveTo>
                  <a:lnTo>
                    <a:pt x="422" y="3222"/>
                  </a:lnTo>
                  <a:lnTo>
                    <a:pt x="422" y="137"/>
                  </a:lnTo>
                  <a:lnTo>
                    <a:pt x="1273" y="137"/>
                  </a:lnTo>
                  <a:lnTo>
                    <a:pt x="1273" y="3222"/>
                  </a:lnTo>
                  <a:moveTo>
                    <a:pt x="2686" y="3222"/>
                  </a:moveTo>
                  <a:lnTo>
                    <a:pt x="1836" y="3222"/>
                  </a:lnTo>
                  <a:lnTo>
                    <a:pt x="1836" y="137"/>
                  </a:lnTo>
                  <a:lnTo>
                    <a:pt x="2686" y="137"/>
                  </a:lnTo>
                  <a:lnTo>
                    <a:pt x="2686" y="3222"/>
                  </a:lnTo>
                  <a:moveTo>
                    <a:pt x="4099" y="3222"/>
                  </a:moveTo>
                  <a:lnTo>
                    <a:pt x="3249" y="3222"/>
                  </a:lnTo>
                  <a:lnTo>
                    <a:pt x="3249" y="137"/>
                  </a:lnTo>
                  <a:lnTo>
                    <a:pt x="4099" y="137"/>
                  </a:lnTo>
                  <a:lnTo>
                    <a:pt x="4099" y="3222"/>
                  </a:lnTo>
                  <a:moveTo>
                    <a:pt x="4099" y="3222"/>
                  </a:moveTo>
                  <a:lnTo>
                    <a:pt x="4099" y="3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9" name="Freeform 271"/>
            <p:cNvSpPr>
              <a:spLocks noEditPoints="1"/>
            </p:cNvSpPr>
            <p:nvPr/>
          </p:nvSpPr>
          <p:spPr bwMode="auto">
            <a:xfrm>
              <a:off x="12603163" y="2312988"/>
              <a:ext cx="1339850" cy="1666875"/>
            </a:xfrm>
            <a:custGeom>
              <a:avLst/>
              <a:gdLst>
                <a:gd name="T0" fmla="*/ 138 w 844"/>
                <a:gd name="T1" fmla="*/ 558 h 1050"/>
                <a:gd name="T2" fmla="*/ 706 w 844"/>
                <a:gd name="T3" fmla="*/ 558 h 1050"/>
                <a:gd name="T4" fmla="*/ 706 w 844"/>
                <a:gd name="T5" fmla="*/ 1050 h 1050"/>
                <a:gd name="T6" fmla="*/ 844 w 844"/>
                <a:gd name="T7" fmla="*/ 1050 h 1050"/>
                <a:gd name="T8" fmla="*/ 844 w 844"/>
                <a:gd name="T9" fmla="*/ 421 h 1050"/>
                <a:gd name="T10" fmla="*/ 491 w 844"/>
                <a:gd name="T11" fmla="*/ 421 h 1050"/>
                <a:gd name="T12" fmla="*/ 491 w 844"/>
                <a:gd name="T13" fmla="*/ 0 h 1050"/>
                <a:gd name="T14" fmla="*/ 353 w 844"/>
                <a:gd name="T15" fmla="*/ 0 h 1050"/>
                <a:gd name="T16" fmla="*/ 353 w 844"/>
                <a:gd name="T17" fmla="*/ 421 h 1050"/>
                <a:gd name="T18" fmla="*/ 0 w 844"/>
                <a:gd name="T19" fmla="*/ 421 h 1050"/>
                <a:gd name="T20" fmla="*/ 0 w 844"/>
                <a:gd name="T21" fmla="*/ 1050 h 1050"/>
                <a:gd name="T22" fmla="*/ 138 w 844"/>
                <a:gd name="T23" fmla="*/ 1050 h 1050"/>
                <a:gd name="T24" fmla="*/ 138 w 844"/>
                <a:gd name="T25" fmla="*/ 558 h 1050"/>
                <a:gd name="T26" fmla="*/ 138 w 844"/>
                <a:gd name="T27" fmla="*/ 558 h 1050"/>
                <a:gd name="T28" fmla="*/ 138 w 844"/>
                <a:gd name="T29" fmla="*/ 55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1050">
                  <a:moveTo>
                    <a:pt x="138" y="558"/>
                  </a:moveTo>
                  <a:lnTo>
                    <a:pt x="706" y="558"/>
                  </a:lnTo>
                  <a:lnTo>
                    <a:pt x="706" y="1050"/>
                  </a:lnTo>
                  <a:lnTo>
                    <a:pt x="844" y="1050"/>
                  </a:lnTo>
                  <a:lnTo>
                    <a:pt x="844" y="421"/>
                  </a:lnTo>
                  <a:lnTo>
                    <a:pt x="491" y="421"/>
                  </a:lnTo>
                  <a:lnTo>
                    <a:pt x="491" y="0"/>
                  </a:lnTo>
                  <a:lnTo>
                    <a:pt x="353" y="0"/>
                  </a:lnTo>
                  <a:lnTo>
                    <a:pt x="353" y="421"/>
                  </a:lnTo>
                  <a:lnTo>
                    <a:pt x="0" y="421"/>
                  </a:lnTo>
                  <a:lnTo>
                    <a:pt x="0" y="1050"/>
                  </a:lnTo>
                  <a:lnTo>
                    <a:pt x="138" y="1050"/>
                  </a:lnTo>
                  <a:lnTo>
                    <a:pt x="138" y="558"/>
                  </a:lnTo>
                  <a:close/>
                  <a:moveTo>
                    <a:pt x="138" y="558"/>
                  </a:moveTo>
                  <a:lnTo>
                    <a:pt x="138" y="55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0" name="Freeform 272"/>
            <p:cNvSpPr>
              <a:spLocks noEditPoints="1"/>
            </p:cNvSpPr>
            <p:nvPr/>
          </p:nvSpPr>
          <p:spPr bwMode="auto">
            <a:xfrm>
              <a:off x="12603163" y="2312988"/>
              <a:ext cx="1339850" cy="1666875"/>
            </a:xfrm>
            <a:custGeom>
              <a:avLst/>
              <a:gdLst>
                <a:gd name="T0" fmla="*/ 138 w 844"/>
                <a:gd name="T1" fmla="*/ 558 h 1050"/>
                <a:gd name="T2" fmla="*/ 706 w 844"/>
                <a:gd name="T3" fmla="*/ 558 h 1050"/>
                <a:gd name="T4" fmla="*/ 706 w 844"/>
                <a:gd name="T5" fmla="*/ 1050 h 1050"/>
                <a:gd name="T6" fmla="*/ 844 w 844"/>
                <a:gd name="T7" fmla="*/ 1050 h 1050"/>
                <a:gd name="T8" fmla="*/ 844 w 844"/>
                <a:gd name="T9" fmla="*/ 421 h 1050"/>
                <a:gd name="T10" fmla="*/ 491 w 844"/>
                <a:gd name="T11" fmla="*/ 421 h 1050"/>
                <a:gd name="T12" fmla="*/ 491 w 844"/>
                <a:gd name="T13" fmla="*/ 0 h 1050"/>
                <a:gd name="T14" fmla="*/ 353 w 844"/>
                <a:gd name="T15" fmla="*/ 0 h 1050"/>
                <a:gd name="T16" fmla="*/ 353 w 844"/>
                <a:gd name="T17" fmla="*/ 421 h 1050"/>
                <a:gd name="T18" fmla="*/ 0 w 844"/>
                <a:gd name="T19" fmla="*/ 421 h 1050"/>
                <a:gd name="T20" fmla="*/ 0 w 844"/>
                <a:gd name="T21" fmla="*/ 1050 h 1050"/>
                <a:gd name="T22" fmla="*/ 138 w 844"/>
                <a:gd name="T23" fmla="*/ 1050 h 1050"/>
                <a:gd name="T24" fmla="*/ 138 w 844"/>
                <a:gd name="T25" fmla="*/ 558 h 1050"/>
                <a:gd name="T26" fmla="*/ 138 w 844"/>
                <a:gd name="T27" fmla="*/ 558 h 1050"/>
                <a:gd name="T28" fmla="*/ 138 w 844"/>
                <a:gd name="T29" fmla="*/ 55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1050">
                  <a:moveTo>
                    <a:pt x="138" y="558"/>
                  </a:moveTo>
                  <a:lnTo>
                    <a:pt x="706" y="558"/>
                  </a:lnTo>
                  <a:lnTo>
                    <a:pt x="706" y="1050"/>
                  </a:lnTo>
                  <a:lnTo>
                    <a:pt x="844" y="1050"/>
                  </a:lnTo>
                  <a:lnTo>
                    <a:pt x="844" y="421"/>
                  </a:lnTo>
                  <a:lnTo>
                    <a:pt x="491" y="421"/>
                  </a:lnTo>
                  <a:lnTo>
                    <a:pt x="491" y="0"/>
                  </a:lnTo>
                  <a:lnTo>
                    <a:pt x="353" y="0"/>
                  </a:lnTo>
                  <a:lnTo>
                    <a:pt x="353" y="421"/>
                  </a:lnTo>
                  <a:lnTo>
                    <a:pt x="0" y="421"/>
                  </a:lnTo>
                  <a:lnTo>
                    <a:pt x="0" y="1050"/>
                  </a:lnTo>
                  <a:lnTo>
                    <a:pt x="138" y="1050"/>
                  </a:lnTo>
                  <a:lnTo>
                    <a:pt x="138" y="558"/>
                  </a:lnTo>
                  <a:moveTo>
                    <a:pt x="138" y="558"/>
                  </a:moveTo>
                  <a:lnTo>
                    <a:pt x="138" y="5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1" name="Rectangle 273"/>
            <p:cNvSpPr>
              <a:spLocks noChangeArrowheads="1"/>
            </p:cNvSpPr>
            <p:nvPr/>
          </p:nvSpPr>
          <p:spPr bwMode="auto">
            <a:xfrm>
              <a:off x="12939713" y="3424238"/>
              <a:ext cx="219075" cy="44291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2" name="Rectangle 274"/>
            <p:cNvSpPr>
              <a:spLocks noChangeArrowheads="1"/>
            </p:cNvSpPr>
            <p:nvPr/>
          </p:nvSpPr>
          <p:spPr bwMode="auto">
            <a:xfrm>
              <a:off x="12715875" y="464820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3" name="Rectangle 275"/>
            <p:cNvSpPr>
              <a:spLocks noChangeArrowheads="1"/>
            </p:cNvSpPr>
            <p:nvPr/>
          </p:nvSpPr>
          <p:spPr bwMode="auto">
            <a:xfrm>
              <a:off x="13163550" y="464820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4" name="Rectangle 276"/>
            <p:cNvSpPr>
              <a:spLocks noChangeArrowheads="1"/>
            </p:cNvSpPr>
            <p:nvPr/>
          </p:nvSpPr>
          <p:spPr bwMode="auto">
            <a:xfrm>
              <a:off x="13614400" y="464820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5" name="Rectangle 277"/>
            <p:cNvSpPr>
              <a:spLocks noChangeArrowheads="1"/>
            </p:cNvSpPr>
            <p:nvPr/>
          </p:nvSpPr>
          <p:spPr bwMode="auto">
            <a:xfrm>
              <a:off x="12715875" y="5203825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6" name="Rectangle 278"/>
            <p:cNvSpPr>
              <a:spLocks noChangeArrowheads="1"/>
            </p:cNvSpPr>
            <p:nvPr/>
          </p:nvSpPr>
          <p:spPr bwMode="auto">
            <a:xfrm>
              <a:off x="13163550" y="5203825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7" name="Rectangle 279"/>
            <p:cNvSpPr>
              <a:spLocks noChangeArrowheads="1"/>
            </p:cNvSpPr>
            <p:nvPr/>
          </p:nvSpPr>
          <p:spPr bwMode="auto">
            <a:xfrm>
              <a:off x="13614400" y="5203825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8" name="Rectangle 280"/>
            <p:cNvSpPr>
              <a:spLocks noChangeArrowheads="1"/>
            </p:cNvSpPr>
            <p:nvPr/>
          </p:nvSpPr>
          <p:spPr bwMode="auto">
            <a:xfrm>
              <a:off x="12715875" y="575945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49" name="Rectangle 281"/>
            <p:cNvSpPr>
              <a:spLocks noChangeArrowheads="1"/>
            </p:cNvSpPr>
            <p:nvPr/>
          </p:nvSpPr>
          <p:spPr bwMode="auto">
            <a:xfrm>
              <a:off x="13163550" y="575945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0" name="Rectangle 282"/>
            <p:cNvSpPr>
              <a:spLocks noChangeArrowheads="1"/>
            </p:cNvSpPr>
            <p:nvPr/>
          </p:nvSpPr>
          <p:spPr bwMode="auto">
            <a:xfrm>
              <a:off x="13614400" y="5759450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1" name="Rectangle 283"/>
            <p:cNvSpPr>
              <a:spLocks noChangeArrowheads="1"/>
            </p:cNvSpPr>
            <p:nvPr/>
          </p:nvSpPr>
          <p:spPr bwMode="auto">
            <a:xfrm>
              <a:off x="12715875" y="6316663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2" name="Rectangle 284"/>
            <p:cNvSpPr>
              <a:spLocks noChangeArrowheads="1"/>
            </p:cNvSpPr>
            <p:nvPr/>
          </p:nvSpPr>
          <p:spPr bwMode="auto">
            <a:xfrm>
              <a:off x="13163550" y="6316663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3" name="Rectangle 285"/>
            <p:cNvSpPr>
              <a:spLocks noChangeArrowheads="1"/>
            </p:cNvSpPr>
            <p:nvPr/>
          </p:nvSpPr>
          <p:spPr bwMode="auto">
            <a:xfrm>
              <a:off x="13614400" y="6316663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4" name="Rectangle 286"/>
            <p:cNvSpPr>
              <a:spLocks noChangeArrowheads="1"/>
            </p:cNvSpPr>
            <p:nvPr/>
          </p:nvSpPr>
          <p:spPr bwMode="auto">
            <a:xfrm>
              <a:off x="12715875" y="6872288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5" name="Rectangle 287"/>
            <p:cNvSpPr>
              <a:spLocks noChangeArrowheads="1"/>
            </p:cNvSpPr>
            <p:nvPr/>
          </p:nvSpPr>
          <p:spPr bwMode="auto">
            <a:xfrm>
              <a:off x="13163550" y="6872288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6" name="Rectangle 288"/>
            <p:cNvSpPr>
              <a:spLocks noChangeArrowheads="1"/>
            </p:cNvSpPr>
            <p:nvPr/>
          </p:nvSpPr>
          <p:spPr bwMode="auto">
            <a:xfrm>
              <a:off x="13614400" y="6872288"/>
              <a:ext cx="219075" cy="32861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7" name="Rectangle 289"/>
            <p:cNvSpPr>
              <a:spLocks noChangeArrowheads="1"/>
            </p:cNvSpPr>
            <p:nvPr/>
          </p:nvSpPr>
          <p:spPr bwMode="auto">
            <a:xfrm>
              <a:off x="12715875" y="742791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8" name="Rectangle 290"/>
            <p:cNvSpPr>
              <a:spLocks noChangeArrowheads="1"/>
            </p:cNvSpPr>
            <p:nvPr/>
          </p:nvSpPr>
          <p:spPr bwMode="auto">
            <a:xfrm>
              <a:off x="13163550" y="742791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59" name="Rectangle 291"/>
            <p:cNvSpPr>
              <a:spLocks noChangeArrowheads="1"/>
            </p:cNvSpPr>
            <p:nvPr/>
          </p:nvSpPr>
          <p:spPr bwMode="auto">
            <a:xfrm>
              <a:off x="13614400" y="742791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0" name="Rectangle 292"/>
            <p:cNvSpPr>
              <a:spLocks noChangeArrowheads="1"/>
            </p:cNvSpPr>
            <p:nvPr/>
          </p:nvSpPr>
          <p:spPr bwMode="auto">
            <a:xfrm>
              <a:off x="12715875" y="7983538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1" name="Rectangle 293"/>
            <p:cNvSpPr>
              <a:spLocks noChangeArrowheads="1"/>
            </p:cNvSpPr>
            <p:nvPr/>
          </p:nvSpPr>
          <p:spPr bwMode="auto">
            <a:xfrm>
              <a:off x="13163550" y="7983538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2" name="Rectangle 294"/>
            <p:cNvSpPr>
              <a:spLocks noChangeArrowheads="1"/>
            </p:cNvSpPr>
            <p:nvPr/>
          </p:nvSpPr>
          <p:spPr bwMode="auto">
            <a:xfrm>
              <a:off x="13614400" y="7983538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3" name="Rectangle 295"/>
            <p:cNvSpPr>
              <a:spLocks noChangeArrowheads="1"/>
            </p:cNvSpPr>
            <p:nvPr/>
          </p:nvSpPr>
          <p:spPr bwMode="auto">
            <a:xfrm>
              <a:off x="12715875" y="853916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4" name="Rectangle 296"/>
            <p:cNvSpPr>
              <a:spLocks noChangeArrowheads="1"/>
            </p:cNvSpPr>
            <p:nvPr/>
          </p:nvSpPr>
          <p:spPr bwMode="auto">
            <a:xfrm>
              <a:off x="13163550" y="853916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5" name="Rectangle 297"/>
            <p:cNvSpPr>
              <a:spLocks noChangeArrowheads="1"/>
            </p:cNvSpPr>
            <p:nvPr/>
          </p:nvSpPr>
          <p:spPr bwMode="auto">
            <a:xfrm>
              <a:off x="13614400" y="8539163"/>
              <a:ext cx="219075" cy="330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6" name="Rectangle 298"/>
            <p:cNvSpPr>
              <a:spLocks noChangeArrowheads="1"/>
            </p:cNvSpPr>
            <p:nvPr/>
          </p:nvSpPr>
          <p:spPr bwMode="auto">
            <a:xfrm>
              <a:off x="13387388" y="3424238"/>
              <a:ext cx="222250" cy="44291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7" name="Rectangle 299"/>
            <p:cNvSpPr>
              <a:spLocks noChangeArrowheads="1"/>
            </p:cNvSpPr>
            <p:nvPr/>
          </p:nvSpPr>
          <p:spPr bwMode="auto">
            <a:xfrm>
              <a:off x="10582275" y="4648200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8" name="Rectangle 300"/>
            <p:cNvSpPr>
              <a:spLocks noChangeArrowheads="1"/>
            </p:cNvSpPr>
            <p:nvPr/>
          </p:nvSpPr>
          <p:spPr bwMode="auto">
            <a:xfrm>
              <a:off x="11142663" y="4648200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9" name="Rectangle 301"/>
            <p:cNvSpPr>
              <a:spLocks noChangeArrowheads="1"/>
            </p:cNvSpPr>
            <p:nvPr/>
          </p:nvSpPr>
          <p:spPr bwMode="auto">
            <a:xfrm>
              <a:off x="10582275" y="5091113"/>
              <a:ext cx="336550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0" name="Rectangle 302"/>
            <p:cNvSpPr>
              <a:spLocks noChangeArrowheads="1"/>
            </p:cNvSpPr>
            <p:nvPr/>
          </p:nvSpPr>
          <p:spPr bwMode="auto">
            <a:xfrm>
              <a:off x="11142663" y="5091113"/>
              <a:ext cx="338138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1" name="Rectangle 303"/>
            <p:cNvSpPr>
              <a:spLocks noChangeArrowheads="1"/>
            </p:cNvSpPr>
            <p:nvPr/>
          </p:nvSpPr>
          <p:spPr bwMode="auto">
            <a:xfrm>
              <a:off x="10582275" y="5538788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2" name="Rectangle 304"/>
            <p:cNvSpPr>
              <a:spLocks noChangeArrowheads="1"/>
            </p:cNvSpPr>
            <p:nvPr/>
          </p:nvSpPr>
          <p:spPr bwMode="auto">
            <a:xfrm>
              <a:off x="11142663" y="5538788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3" name="Rectangle 305"/>
            <p:cNvSpPr>
              <a:spLocks noChangeArrowheads="1"/>
            </p:cNvSpPr>
            <p:nvPr/>
          </p:nvSpPr>
          <p:spPr bwMode="auto">
            <a:xfrm>
              <a:off x="10582275" y="5981700"/>
              <a:ext cx="336550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4" name="Rectangle 306"/>
            <p:cNvSpPr>
              <a:spLocks noChangeArrowheads="1"/>
            </p:cNvSpPr>
            <p:nvPr/>
          </p:nvSpPr>
          <p:spPr bwMode="auto">
            <a:xfrm>
              <a:off x="11142663" y="5981700"/>
              <a:ext cx="338138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5" name="Rectangle 307"/>
            <p:cNvSpPr>
              <a:spLocks noChangeArrowheads="1"/>
            </p:cNvSpPr>
            <p:nvPr/>
          </p:nvSpPr>
          <p:spPr bwMode="auto">
            <a:xfrm>
              <a:off x="10582275" y="6429375"/>
              <a:ext cx="336550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6" name="Rectangle 308"/>
            <p:cNvSpPr>
              <a:spLocks noChangeArrowheads="1"/>
            </p:cNvSpPr>
            <p:nvPr/>
          </p:nvSpPr>
          <p:spPr bwMode="auto">
            <a:xfrm>
              <a:off x="11142663" y="6429375"/>
              <a:ext cx="338138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7" name="Rectangle 309"/>
            <p:cNvSpPr>
              <a:spLocks noChangeArrowheads="1"/>
            </p:cNvSpPr>
            <p:nvPr/>
          </p:nvSpPr>
          <p:spPr bwMode="auto">
            <a:xfrm>
              <a:off x="10582275" y="6872288"/>
              <a:ext cx="336550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8" name="Rectangle 310"/>
            <p:cNvSpPr>
              <a:spLocks noChangeArrowheads="1"/>
            </p:cNvSpPr>
            <p:nvPr/>
          </p:nvSpPr>
          <p:spPr bwMode="auto">
            <a:xfrm>
              <a:off x="11142663" y="6872288"/>
              <a:ext cx="338138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79" name="Rectangle 311"/>
            <p:cNvSpPr>
              <a:spLocks noChangeArrowheads="1"/>
            </p:cNvSpPr>
            <p:nvPr/>
          </p:nvSpPr>
          <p:spPr bwMode="auto">
            <a:xfrm>
              <a:off x="10582275" y="7315200"/>
              <a:ext cx="336550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0" name="Rectangle 312"/>
            <p:cNvSpPr>
              <a:spLocks noChangeArrowheads="1"/>
            </p:cNvSpPr>
            <p:nvPr/>
          </p:nvSpPr>
          <p:spPr bwMode="auto">
            <a:xfrm>
              <a:off x="11142663" y="7315200"/>
              <a:ext cx="338138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1" name="Rectangle 313"/>
            <p:cNvSpPr>
              <a:spLocks noChangeArrowheads="1"/>
            </p:cNvSpPr>
            <p:nvPr/>
          </p:nvSpPr>
          <p:spPr bwMode="auto">
            <a:xfrm>
              <a:off x="10582275" y="7761288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2" name="Rectangle 314"/>
            <p:cNvSpPr>
              <a:spLocks noChangeArrowheads="1"/>
            </p:cNvSpPr>
            <p:nvPr/>
          </p:nvSpPr>
          <p:spPr bwMode="auto">
            <a:xfrm>
              <a:off x="11142663" y="7761288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3" name="Rectangle 315"/>
            <p:cNvSpPr>
              <a:spLocks noChangeArrowheads="1"/>
            </p:cNvSpPr>
            <p:nvPr/>
          </p:nvSpPr>
          <p:spPr bwMode="auto">
            <a:xfrm>
              <a:off x="10582275" y="8204200"/>
              <a:ext cx="336550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4" name="Rectangle 316"/>
            <p:cNvSpPr>
              <a:spLocks noChangeArrowheads="1"/>
            </p:cNvSpPr>
            <p:nvPr/>
          </p:nvSpPr>
          <p:spPr bwMode="auto">
            <a:xfrm>
              <a:off x="11142663" y="8204200"/>
              <a:ext cx="338138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5" name="Rectangle 317"/>
            <p:cNvSpPr>
              <a:spLocks noChangeArrowheads="1"/>
            </p:cNvSpPr>
            <p:nvPr/>
          </p:nvSpPr>
          <p:spPr bwMode="auto">
            <a:xfrm>
              <a:off x="10582275" y="8651875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6" name="Rectangle 318"/>
            <p:cNvSpPr>
              <a:spLocks noChangeArrowheads="1"/>
            </p:cNvSpPr>
            <p:nvPr/>
          </p:nvSpPr>
          <p:spPr bwMode="auto">
            <a:xfrm>
              <a:off x="11142663" y="8651875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7" name="Rectangle 319"/>
            <p:cNvSpPr>
              <a:spLocks noChangeArrowheads="1"/>
            </p:cNvSpPr>
            <p:nvPr/>
          </p:nvSpPr>
          <p:spPr bwMode="auto">
            <a:xfrm>
              <a:off x="15070138" y="4648200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8" name="Rectangle 320"/>
            <p:cNvSpPr>
              <a:spLocks noChangeArrowheads="1"/>
            </p:cNvSpPr>
            <p:nvPr/>
          </p:nvSpPr>
          <p:spPr bwMode="auto">
            <a:xfrm>
              <a:off x="15630525" y="4648200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9" name="Rectangle 321"/>
            <p:cNvSpPr>
              <a:spLocks noChangeArrowheads="1"/>
            </p:cNvSpPr>
            <p:nvPr/>
          </p:nvSpPr>
          <p:spPr bwMode="auto">
            <a:xfrm>
              <a:off x="15070138" y="5091113"/>
              <a:ext cx="336550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0" name="Rectangle 322"/>
            <p:cNvSpPr>
              <a:spLocks noChangeArrowheads="1"/>
            </p:cNvSpPr>
            <p:nvPr/>
          </p:nvSpPr>
          <p:spPr bwMode="auto">
            <a:xfrm>
              <a:off x="15630525" y="5091113"/>
              <a:ext cx="338138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1" name="Rectangle 323"/>
            <p:cNvSpPr>
              <a:spLocks noChangeArrowheads="1"/>
            </p:cNvSpPr>
            <p:nvPr/>
          </p:nvSpPr>
          <p:spPr bwMode="auto">
            <a:xfrm>
              <a:off x="15070138" y="5538788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2" name="Rectangle 324"/>
            <p:cNvSpPr>
              <a:spLocks noChangeArrowheads="1"/>
            </p:cNvSpPr>
            <p:nvPr/>
          </p:nvSpPr>
          <p:spPr bwMode="auto">
            <a:xfrm>
              <a:off x="15630525" y="5538788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3" name="Rectangle 325"/>
            <p:cNvSpPr>
              <a:spLocks noChangeArrowheads="1"/>
            </p:cNvSpPr>
            <p:nvPr/>
          </p:nvSpPr>
          <p:spPr bwMode="auto">
            <a:xfrm>
              <a:off x="15070138" y="5981700"/>
              <a:ext cx="336550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4" name="Rectangle 326"/>
            <p:cNvSpPr>
              <a:spLocks noChangeArrowheads="1"/>
            </p:cNvSpPr>
            <p:nvPr/>
          </p:nvSpPr>
          <p:spPr bwMode="auto">
            <a:xfrm>
              <a:off x="15630525" y="5981700"/>
              <a:ext cx="338138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5" name="Rectangle 327"/>
            <p:cNvSpPr>
              <a:spLocks noChangeArrowheads="1"/>
            </p:cNvSpPr>
            <p:nvPr/>
          </p:nvSpPr>
          <p:spPr bwMode="auto">
            <a:xfrm>
              <a:off x="15070138" y="6429375"/>
              <a:ext cx="336550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6" name="Rectangle 328"/>
            <p:cNvSpPr>
              <a:spLocks noChangeArrowheads="1"/>
            </p:cNvSpPr>
            <p:nvPr/>
          </p:nvSpPr>
          <p:spPr bwMode="auto">
            <a:xfrm>
              <a:off x="15630525" y="6429375"/>
              <a:ext cx="338138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7" name="Rectangle 329"/>
            <p:cNvSpPr>
              <a:spLocks noChangeArrowheads="1"/>
            </p:cNvSpPr>
            <p:nvPr/>
          </p:nvSpPr>
          <p:spPr bwMode="auto">
            <a:xfrm>
              <a:off x="15070138" y="6872288"/>
              <a:ext cx="336550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8" name="Rectangle 330"/>
            <p:cNvSpPr>
              <a:spLocks noChangeArrowheads="1"/>
            </p:cNvSpPr>
            <p:nvPr/>
          </p:nvSpPr>
          <p:spPr bwMode="auto">
            <a:xfrm>
              <a:off x="15630525" y="6872288"/>
              <a:ext cx="338138" cy="21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9" name="Rectangle 331"/>
            <p:cNvSpPr>
              <a:spLocks noChangeArrowheads="1"/>
            </p:cNvSpPr>
            <p:nvPr/>
          </p:nvSpPr>
          <p:spPr bwMode="auto">
            <a:xfrm>
              <a:off x="15070138" y="7315200"/>
              <a:ext cx="336550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0" name="Rectangle 332"/>
            <p:cNvSpPr>
              <a:spLocks noChangeArrowheads="1"/>
            </p:cNvSpPr>
            <p:nvPr/>
          </p:nvSpPr>
          <p:spPr bwMode="auto">
            <a:xfrm>
              <a:off x="15630525" y="7315200"/>
              <a:ext cx="338138" cy="2206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1" name="Rectangle 333"/>
            <p:cNvSpPr>
              <a:spLocks noChangeArrowheads="1"/>
            </p:cNvSpPr>
            <p:nvPr/>
          </p:nvSpPr>
          <p:spPr bwMode="auto">
            <a:xfrm>
              <a:off x="15070138" y="7761288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2" name="Rectangle 334"/>
            <p:cNvSpPr>
              <a:spLocks noChangeArrowheads="1"/>
            </p:cNvSpPr>
            <p:nvPr/>
          </p:nvSpPr>
          <p:spPr bwMode="auto">
            <a:xfrm>
              <a:off x="15630525" y="7761288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3" name="Rectangle 335"/>
            <p:cNvSpPr>
              <a:spLocks noChangeArrowheads="1"/>
            </p:cNvSpPr>
            <p:nvPr/>
          </p:nvSpPr>
          <p:spPr bwMode="auto">
            <a:xfrm>
              <a:off x="15070138" y="8204200"/>
              <a:ext cx="336550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4" name="Rectangle 336"/>
            <p:cNvSpPr>
              <a:spLocks noChangeArrowheads="1"/>
            </p:cNvSpPr>
            <p:nvPr/>
          </p:nvSpPr>
          <p:spPr bwMode="auto">
            <a:xfrm>
              <a:off x="15630525" y="8204200"/>
              <a:ext cx="338138" cy="2222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5" name="Rectangle 337"/>
            <p:cNvSpPr>
              <a:spLocks noChangeArrowheads="1"/>
            </p:cNvSpPr>
            <p:nvPr/>
          </p:nvSpPr>
          <p:spPr bwMode="auto">
            <a:xfrm>
              <a:off x="15070138" y="8651875"/>
              <a:ext cx="336550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6" name="Rectangle 338"/>
            <p:cNvSpPr>
              <a:spLocks noChangeArrowheads="1"/>
            </p:cNvSpPr>
            <p:nvPr/>
          </p:nvSpPr>
          <p:spPr bwMode="auto">
            <a:xfrm>
              <a:off x="15630525" y="8651875"/>
              <a:ext cx="338138" cy="2174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07" name="Group 306"/>
          <p:cNvGrpSpPr>
            <a:grpSpLocks noChangeAspect="1"/>
          </p:cNvGrpSpPr>
          <p:nvPr/>
        </p:nvGrpSpPr>
        <p:grpSpPr>
          <a:xfrm>
            <a:off x="2849838" y="1326395"/>
            <a:ext cx="426720" cy="426720"/>
            <a:chOff x="5108314" y="1963368"/>
            <a:chExt cx="640080" cy="640080"/>
          </a:xfrm>
        </p:grpSpPr>
        <p:sp>
          <p:nvSpPr>
            <p:cNvPr id="308" name="Oval 307"/>
            <p:cNvSpPr/>
            <p:nvPr/>
          </p:nvSpPr>
          <p:spPr>
            <a:xfrm>
              <a:off x="5271191" y="2126245"/>
              <a:ext cx="314325" cy="31432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09" name="Shape 2526"/>
            <p:cNvSpPr>
              <a:spLocks noChangeAspect="1"/>
            </p:cNvSpPr>
            <p:nvPr/>
          </p:nvSpPr>
          <p:spPr>
            <a:xfrm>
              <a:off x="5108314" y="196336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10" name="Group 309"/>
          <p:cNvGrpSpPr>
            <a:grpSpLocks noChangeAspect="1"/>
          </p:cNvGrpSpPr>
          <p:nvPr/>
        </p:nvGrpSpPr>
        <p:grpSpPr>
          <a:xfrm>
            <a:off x="4033900" y="1315085"/>
            <a:ext cx="426720" cy="426720"/>
            <a:chOff x="7575289" y="1963368"/>
            <a:chExt cx="640080" cy="640080"/>
          </a:xfrm>
        </p:grpSpPr>
        <p:sp>
          <p:nvSpPr>
            <p:cNvPr id="311" name="Oval 310"/>
            <p:cNvSpPr/>
            <p:nvPr/>
          </p:nvSpPr>
          <p:spPr>
            <a:xfrm>
              <a:off x="7707210" y="2095288"/>
              <a:ext cx="376238" cy="37623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2" name="Shape 2527"/>
            <p:cNvSpPr>
              <a:spLocks noChangeAspect="1"/>
            </p:cNvSpPr>
            <p:nvPr/>
          </p:nvSpPr>
          <p:spPr>
            <a:xfrm>
              <a:off x="7575289" y="196336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4236" y="10309"/>
                  </a:moveTo>
                  <a:lnTo>
                    <a:pt x="12694" y="10309"/>
                  </a:lnTo>
                  <a:cubicBezTo>
                    <a:pt x="12516" y="9622"/>
                    <a:pt x="11979" y="9084"/>
                    <a:pt x="11291" y="8906"/>
                  </a:cubicBezTo>
                  <a:lnTo>
                    <a:pt x="11291" y="5400"/>
                  </a:lnTo>
                  <a:cubicBezTo>
                    <a:pt x="11291" y="5129"/>
                    <a:pt x="11071" y="4909"/>
                    <a:pt x="10800" y="4909"/>
                  </a:cubicBezTo>
                  <a:cubicBezTo>
                    <a:pt x="10529" y="4909"/>
                    <a:pt x="10309" y="5129"/>
                    <a:pt x="10309" y="5400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4236" y="11291"/>
                  </a:lnTo>
                  <a:cubicBezTo>
                    <a:pt x="14507" y="11291"/>
                    <a:pt x="14727" y="11072"/>
                    <a:pt x="14727" y="10800"/>
                  </a:cubicBezTo>
                  <a:cubicBezTo>
                    <a:pt x="14727" y="10529"/>
                    <a:pt x="14507" y="10309"/>
                    <a:pt x="14236" y="10309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0800" y="18655"/>
                  </a:moveTo>
                  <a:cubicBezTo>
                    <a:pt x="6462" y="18655"/>
                    <a:pt x="2945" y="15138"/>
                    <a:pt x="2945" y="10800"/>
                  </a:cubicBezTo>
                  <a:cubicBezTo>
                    <a:pt x="2945" y="6462"/>
                    <a:pt x="6462" y="2945"/>
                    <a:pt x="10800" y="2945"/>
                  </a:cubicBezTo>
                  <a:cubicBezTo>
                    <a:pt x="15138" y="2945"/>
                    <a:pt x="18655" y="6462"/>
                    <a:pt x="18655" y="10800"/>
                  </a:cubicBezTo>
                  <a:cubicBezTo>
                    <a:pt x="18655" y="15138"/>
                    <a:pt x="15138" y="18655"/>
                    <a:pt x="10800" y="18655"/>
                  </a:cubicBezTo>
                  <a:moveTo>
                    <a:pt x="10800" y="1964"/>
                  </a:moveTo>
                  <a:cubicBezTo>
                    <a:pt x="5920" y="1964"/>
                    <a:pt x="1964" y="5920"/>
                    <a:pt x="1964" y="10800"/>
                  </a:cubicBezTo>
                  <a:cubicBezTo>
                    <a:pt x="1964" y="15680"/>
                    <a:pt x="5920" y="19636"/>
                    <a:pt x="10800" y="19636"/>
                  </a:cubicBezTo>
                  <a:cubicBezTo>
                    <a:pt x="15680" y="19636"/>
                    <a:pt x="19636" y="15680"/>
                    <a:pt x="19636" y="10800"/>
                  </a:cubicBezTo>
                  <a:cubicBezTo>
                    <a:pt x="19636" y="5920"/>
                    <a:pt x="15680" y="1964"/>
                    <a:pt x="10800" y="1964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13" name="Group 312"/>
          <p:cNvGrpSpPr>
            <a:grpSpLocks noChangeAspect="1"/>
          </p:cNvGrpSpPr>
          <p:nvPr/>
        </p:nvGrpSpPr>
        <p:grpSpPr>
          <a:xfrm>
            <a:off x="7734484" y="1320063"/>
            <a:ext cx="349135" cy="426720"/>
            <a:chOff x="15075736" y="1963368"/>
            <a:chExt cx="523702" cy="640080"/>
          </a:xfrm>
        </p:grpSpPr>
        <p:sp>
          <p:nvSpPr>
            <p:cNvPr id="314" name="Rectangle 313"/>
            <p:cNvSpPr/>
            <p:nvPr/>
          </p:nvSpPr>
          <p:spPr>
            <a:xfrm>
              <a:off x="15163754" y="2281237"/>
              <a:ext cx="204833" cy="243867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5" name="Shape 2533"/>
            <p:cNvSpPr>
              <a:spLocks noChangeAspect="1"/>
            </p:cNvSpPr>
            <p:nvPr/>
          </p:nvSpPr>
          <p:spPr>
            <a:xfrm>
              <a:off x="15075736" y="1963368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836"/>
                  </a:moveTo>
                  <a:lnTo>
                    <a:pt x="10800" y="5967"/>
                  </a:lnTo>
                  <a:lnTo>
                    <a:pt x="13929" y="8836"/>
                  </a:lnTo>
                  <a:cubicBezTo>
                    <a:pt x="13929" y="8836"/>
                    <a:pt x="10800" y="8836"/>
                    <a:pt x="10800" y="8836"/>
                  </a:cubicBezTo>
                  <a:close/>
                  <a:moveTo>
                    <a:pt x="14400" y="19636"/>
                  </a:moveTo>
                  <a:cubicBezTo>
                    <a:pt x="14400" y="20179"/>
                    <a:pt x="13862" y="20618"/>
                    <a:pt x="13200" y="20618"/>
                  </a:cubicBezTo>
                  <a:lnTo>
                    <a:pt x="2400" y="20618"/>
                  </a:lnTo>
                  <a:cubicBezTo>
                    <a:pt x="1738" y="20618"/>
                    <a:pt x="1200" y="20179"/>
                    <a:pt x="1200" y="19636"/>
                  </a:cubicBezTo>
                  <a:lnTo>
                    <a:pt x="1200" y="6873"/>
                  </a:lnTo>
                  <a:cubicBezTo>
                    <a:pt x="1200" y="6331"/>
                    <a:pt x="1738" y="5891"/>
                    <a:pt x="2400" y="5891"/>
                  </a:cubicBezTo>
                  <a:lnTo>
                    <a:pt x="9600" y="5891"/>
                  </a:lnTo>
                  <a:lnTo>
                    <a:pt x="9600" y="8836"/>
                  </a:lnTo>
                  <a:cubicBezTo>
                    <a:pt x="9600" y="9378"/>
                    <a:pt x="10138" y="9818"/>
                    <a:pt x="10800" y="9818"/>
                  </a:cubicBezTo>
                  <a:lnTo>
                    <a:pt x="14400" y="9818"/>
                  </a:lnTo>
                  <a:cubicBezTo>
                    <a:pt x="14400" y="9818"/>
                    <a:pt x="14400" y="19636"/>
                    <a:pt x="14400" y="19636"/>
                  </a:cubicBezTo>
                  <a:close/>
                  <a:moveTo>
                    <a:pt x="2400" y="4909"/>
                  </a:moveTo>
                  <a:cubicBezTo>
                    <a:pt x="1075" y="4909"/>
                    <a:pt x="0" y="5788"/>
                    <a:pt x="0" y="6873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3200" y="21600"/>
                  </a:lnTo>
                  <a:cubicBezTo>
                    <a:pt x="14525" y="21600"/>
                    <a:pt x="15600" y="20721"/>
                    <a:pt x="15600" y="19636"/>
                  </a:cubicBezTo>
                  <a:lnTo>
                    <a:pt x="15600" y="8836"/>
                  </a:lnTo>
                  <a:lnTo>
                    <a:pt x="11400" y="4909"/>
                  </a:lnTo>
                  <a:cubicBezTo>
                    <a:pt x="11400" y="4909"/>
                    <a:pt x="2400" y="4909"/>
                    <a:pt x="2400" y="4909"/>
                  </a:cubicBezTo>
                  <a:close/>
                  <a:moveTo>
                    <a:pt x="16800" y="3927"/>
                  </a:moveTo>
                  <a:lnTo>
                    <a:pt x="16800" y="1058"/>
                  </a:lnTo>
                  <a:lnTo>
                    <a:pt x="19929" y="3927"/>
                  </a:lnTo>
                  <a:cubicBezTo>
                    <a:pt x="19929" y="3927"/>
                    <a:pt x="16800" y="3927"/>
                    <a:pt x="16800" y="3927"/>
                  </a:cubicBezTo>
                  <a:close/>
                  <a:moveTo>
                    <a:pt x="17400" y="0"/>
                  </a:moveTo>
                  <a:lnTo>
                    <a:pt x="8400" y="0"/>
                  </a:lnTo>
                  <a:cubicBezTo>
                    <a:pt x="7075" y="0"/>
                    <a:pt x="6000" y="879"/>
                    <a:pt x="6000" y="1964"/>
                  </a:cubicBezTo>
                  <a:lnTo>
                    <a:pt x="6000" y="3436"/>
                  </a:lnTo>
                  <a:cubicBezTo>
                    <a:pt x="6000" y="3708"/>
                    <a:pt x="6268" y="3927"/>
                    <a:pt x="6600" y="3927"/>
                  </a:cubicBezTo>
                  <a:cubicBezTo>
                    <a:pt x="6932" y="3927"/>
                    <a:pt x="7200" y="3708"/>
                    <a:pt x="7200" y="3436"/>
                  </a:cubicBezTo>
                  <a:lnTo>
                    <a:pt x="7200" y="1964"/>
                  </a:lnTo>
                  <a:cubicBezTo>
                    <a:pt x="7200" y="1422"/>
                    <a:pt x="7738" y="982"/>
                    <a:pt x="8400" y="982"/>
                  </a:cubicBezTo>
                  <a:lnTo>
                    <a:pt x="15600" y="982"/>
                  </a:lnTo>
                  <a:lnTo>
                    <a:pt x="15600" y="3927"/>
                  </a:lnTo>
                  <a:cubicBezTo>
                    <a:pt x="15600" y="4469"/>
                    <a:pt x="16138" y="4909"/>
                    <a:pt x="16800" y="4909"/>
                  </a:cubicBezTo>
                  <a:lnTo>
                    <a:pt x="20400" y="4909"/>
                  </a:lnTo>
                  <a:lnTo>
                    <a:pt x="20400" y="14727"/>
                  </a:lnTo>
                  <a:cubicBezTo>
                    <a:pt x="20400" y="15269"/>
                    <a:pt x="19862" y="15709"/>
                    <a:pt x="19200" y="15709"/>
                  </a:cubicBezTo>
                  <a:lnTo>
                    <a:pt x="17400" y="15709"/>
                  </a:lnTo>
                  <a:cubicBezTo>
                    <a:pt x="17068" y="15709"/>
                    <a:pt x="16800" y="15929"/>
                    <a:pt x="16800" y="16200"/>
                  </a:cubicBezTo>
                  <a:cubicBezTo>
                    <a:pt x="16800" y="16472"/>
                    <a:pt x="17068" y="16691"/>
                    <a:pt x="17400" y="16691"/>
                  </a:cubicBezTo>
                  <a:lnTo>
                    <a:pt x="19200" y="16691"/>
                  </a:lnTo>
                  <a:cubicBezTo>
                    <a:pt x="20525" y="16691"/>
                    <a:pt x="21600" y="15812"/>
                    <a:pt x="21600" y="14727"/>
                  </a:cubicBezTo>
                  <a:lnTo>
                    <a:pt x="21600" y="3927"/>
                  </a:lnTo>
                  <a:cubicBezTo>
                    <a:pt x="21600" y="3927"/>
                    <a:pt x="17400" y="0"/>
                    <a:pt x="17400" y="0"/>
                  </a:cubicBezTo>
                  <a:close/>
                  <a:moveTo>
                    <a:pt x="3600" y="12273"/>
                  </a:moveTo>
                  <a:cubicBezTo>
                    <a:pt x="3600" y="12544"/>
                    <a:pt x="3868" y="12764"/>
                    <a:pt x="4200" y="12764"/>
                  </a:cubicBezTo>
                  <a:lnTo>
                    <a:pt x="11400" y="12764"/>
                  </a:lnTo>
                  <a:cubicBezTo>
                    <a:pt x="11732" y="12764"/>
                    <a:pt x="12000" y="12544"/>
                    <a:pt x="12000" y="12273"/>
                  </a:cubicBezTo>
                  <a:cubicBezTo>
                    <a:pt x="12000" y="12002"/>
                    <a:pt x="11732" y="11782"/>
                    <a:pt x="11400" y="11782"/>
                  </a:cubicBezTo>
                  <a:lnTo>
                    <a:pt x="4200" y="11782"/>
                  </a:lnTo>
                  <a:cubicBezTo>
                    <a:pt x="3868" y="11782"/>
                    <a:pt x="3600" y="12002"/>
                    <a:pt x="3600" y="12273"/>
                  </a:cubicBezTo>
                  <a:moveTo>
                    <a:pt x="4200" y="9818"/>
                  </a:moveTo>
                  <a:lnTo>
                    <a:pt x="6600" y="9818"/>
                  </a:lnTo>
                  <a:cubicBezTo>
                    <a:pt x="6932" y="9818"/>
                    <a:pt x="7200" y="9599"/>
                    <a:pt x="7200" y="9327"/>
                  </a:cubicBezTo>
                  <a:cubicBezTo>
                    <a:pt x="7200" y="9056"/>
                    <a:pt x="6932" y="8836"/>
                    <a:pt x="6600" y="8836"/>
                  </a:cubicBezTo>
                  <a:lnTo>
                    <a:pt x="4200" y="8836"/>
                  </a:lnTo>
                  <a:cubicBezTo>
                    <a:pt x="3868" y="8836"/>
                    <a:pt x="3600" y="9056"/>
                    <a:pt x="3600" y="9327"/>
                  </a:cubicBezTo>
                  <a:cubicBezTo>
                    <a:pt x="3600" y="9599"/>
                    <a:pt x="3868" y="9818"/>
                    <a:pt x="4200" y="9818"/>
                  </a:cubicBezTo>
                  <a:moveTo>
                    <a:pt x="9000" y="17673"/>
                  </a:moveTo>
                  <a:lnTo>
                    <a:pt x="4200" y="17673"/>
                  </a:lnTo>
                  <a:cubicBezTo>
                    <a:pt x="3868" y="17673"/>
                    <a:pt x="3600" y="17893"/>
                    <a:pt x="3600" y="18164"/>
                  </a:cubicBezTo>
                  <a:cubicBezTo>
                    <a:pt x="3600" y="18435"/>
                    <a:pt x="3868" y="18655"/>
                    <a:pt x="4200" y="18655"/>
                  </a:cubicBezTo>
                  <a:lnTo>
                    <a:pt x="9000" y="18655"/>
                  </a:lnTo>
                  <a:cubicBezTo>
                    <a:pt x="9332" y="18655"/>
                    <a:pt x="9600" y="18435"/>
                    <a:pt x="9600" y="18164"/>
                  </a:cubicBezTo>
                  <a:cubicBezTo>
                    <a:pt x="9600" y="17893"/>
                    <a:pt x="9332" y="17673"/>
                    <a:pt x="9000" y="17673"/>
                  </a:cubicBezTo>
                  <a:moveTo>
                    <a:pt x="11400" y="14727"/>
                  </a:moveTo>
                  <a:lnTo>
                    <a:pt x="4200" y="14727"/>
                  </a:lnTo>
                  <a:cubicBezTo>
                    <a:pt x="3868" y="14727"/>
                    <a:pt x="3600" y="14947"/>
                    <a:pt x="3600" y="15218"/>
                  </a:cubicBezTo>
                  <a:cubicBezTo>
                    <a:pt x="3600" y="15490"/>
                    <a:pt x="3868" y="15709"/>
                    <a:pt x="4200" y="15709"/>
                  </a:cubicBezTo>
                  <a:lnTo>
                    <a:pt x="11400" y="15709"/>
                  </a:lnTo>
                  <a:cubicBezTo>
                    <a:pt x="11732" y="15709"/>
                    <a:pt x="12000" y="15490"/>
                    <a:pt x="12000" y="15218"/>
                  </a:cubicBezTo>
                  <a:cubicBezTo>
                    <a:pt x="12000" y="14947"/>
                    <a:pt x="11732" y="14727"/>
                    <a:pt x="11400" y="14727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16" name="Group 315"/>
          <p:cNvGrpSpPr>
            <a:grpSpLocks noChangeAspect="1"/>
          </p:cNvGrpSpPr>
          <p:nvPr/>
        </p:nvGrpSpPr>
        <p:grpSpPr>
          <a:xfrm>
            <a:off x="5258296" y="1326395"/>
            <a:ext cx="426720" cy="426720"/>
            <a:chOff x="10042264" y="1963368"/>
            <a:chExt cx="640080" cy="640080"/>
          </a:xfrm>
        </p:grpSpPr>
        <p:sp>
          <p:nvSpPr>
            <p:cNvPr id="317" name="Rectangle: Rounded Corners 316"/>
            <p:cNvSpPr/>
            <p:nvPr/>
          </p:nvSpPr>
          <p:spPr>
            <a:xfrm>
              <a:off x="10226573" y="2041711"/>
              <a:ext cx="271462" cy="483394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8" name="Shape 2544"/>
            <p:cNvSpPr>
              <a:spLocks noChangeAspect="1"/>
            </p:cNvSpPr>
            <p:nvPr/>
          </p:nvSpPr>
          <p:spPr>
            <a:xfrm>
              <a:off x="10042264" y="196336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8255"/>
                  </a:moveTo>
                  <a:lnTo>
                    <a:pt x="12837" y="10800"/>
                  </a:lnTo>
                  <a:lnTo>
                    <a:pt x="8836" y="13345"/>
                  </a:lnTo>
                  <a:cubicBezTo>
                    <a:pt x="8836" y="13345"/>
                    <a:pt x="8836" y="8255"/>
                    <a:pt x="8836" y="8255"/>
                  </a:cubicBezTo>
                  <a:close/>
                  <a:moveTo>
                    <a:pt x="8345" y="14727"/>
                  </a:moveTo>
                  <a:cubicBezTo>
                    <a:pt x="8461" y="14727"/>
                    <a:pt x="8564" y="14681"/>
                    <a:pt x="8647" y="14614"/>
                  </a:cubicBezTo>
                  <a:lnTo>
                    <a:pt x="8652" y="14620"/>
                  </a:lnTo>
                  <a:lnTo>
                    <a:pt x="14052" y="11184"/>
                  </a:lnTo>
                  <a:lnTo>
                    <a:pt x="14047" y="11178"/>
                  </a:lnTo>
                  <a:cubicBezTo>
                    <a:pt x="14160" y="11088"/>
                    <a:pt x="14236" y="10955"/>
                    <a:pt x="14236" y="10800"/>
                  </a:cubicBezTo>
                  <a:cubicBezTo>
                    <a:pt x="14236" y="10645"/>
                    <a:pt x="14160" y="10512"/>
                    <a:pt x="14047" y="10422"/>
                  </a:cubicBezTo>
                  <a:lnTo>
                    <a:pt x="14052" y="10417"/>
                  </a:lnTo>
                  <a:lnTo>
                    <a:pt x="8652" y="6980"/>
                  </a:lnTo>
                  <a:lnTo>
                    <a:pt x="8647" y="6986"/>
                  </a:lnTo>
                  <a:cubicBezTo>
                    <a:pt x="8564" y="6919"/>
                    <a:pt x="8461" y="6873"/>
                    <a:pt x="8345" y="6873"/>
                  </a:cubicBezTo>
                  <a:cubicBezTo>
                    <a:pt x="8074" y="6873"/>
                    <a:pt x="7855" y="7093"/>
                    <a:pt x="7855" y="7364"/>
                  </a:cubicBezTo>
                  <a:lnTo>
                    <a:pt x="7855" y="14236"/>
                  </a:lnTo>
                  <a:cubicBezTo>
                    <a:pt x="7855" y="14507"/>
                    <a:pt x="8074" y="14727"/>
                    <a:pt x="8345" y="14727"/>
                  </a:cubicBezTo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19" name="Group 318"/>
          <p:cNvGrpSpPr>
            <a:grpSpLocks noChangeAspect="1"/>
          </p:cNvGrpSpPr>
          <p:nvPr/>
        </p:nvGrpSpPr>
        <p:grpSpPr>
          <a:xfrm>
            <a:off x="1599385" y="1387355"/>
            <a:ext cx="365760" cy="365760"/>
            <a:chOff x="2584189" y="1963368"/>
            <a:chExt cx="640080" cy="640080"/>
          </a:xfrm>
        </p:grpSpPr>
        <p:sp>
          <p:nvSpPr>
            <p:cNvPr id="320" name="Rectangle 319"/>
            <p:cNvSpPr/>
            <p:nvPr/>
          </p:nvSpPr>
          <p:spPr>
            <a:xfrm>
              <a:off x="2839921" y="2331244"/>
              <a:ext cx="127118" cy="252412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1" name="Shape 2525"/>
            <p:cNvSpPr>
              <a:spLocks noChangeAspect="1"/>
            </p:cNvSpPr>
            <p:nvPr/>
          </p:nvSpPr>
          <p:spPr>
            <a:xfrm>
              <a:off x="2584189" y="196336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22" name="Group 321"/>
          <p:cNvGrpSpPr>
            <a:grpSpLocks noChangeAspect="1"/>
          </p:cNvGrpSpPr>
          <p:nvPr/>
        </p:nvGrpSpPr>
        <p:grpSpPr>
          <a:xfrm>
            <a:off x="6512780" y="1326395"/>
            <a:ext cx="349135" cy="426720"/>
            <a:chOff x="12617189" y="1963368"/>
            <a:chExt cx="523702" cy="640080"/>
          </a:xfrm>
        </p:grpSpPr>
        <p:sp>
          <p:nvSpPr>
            <p:cNvPr id="323" name="Shape 2534"/>
            <p:cNvSpPr>
              <a:spLocks noChangeAspect="1"/>
            </p:cNvSpPr>
            <p:nvPr/>
          </p:nvSpPr>
          <p:spPr>
            <a:xfrm>
              <a:off x="12617189" y="1963368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0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24" name="Oval 323"/>
            <p:cNvSpPr/>
            <p:nvPr/>
          </p:nvSpPr>
          <p:spPr>
            <a:xfrm>
              <a:off x="12780324" y="2187680"/>
              <a:ext cx="197432" cy="197432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5" name="Group 324"/>
          <p:cNvGrpSpPr>
            <a:grpSpLocks noChangeAspect="1"/>
          </p:cNvGrpSpPr>
          <p:nvPr/>
        </p:nvGrpSpPr>
        <p:grpSpPr>
          <a:xfrm>
            <a:off x="8911383" y="1326395"/>
            <a:ext cx="426720" cy="426720"/>
            <a:chOff x="12615658" y="3939753"/>
            <a:chExt cx="640080" cy="640080"/>
          </a:xfrm>
        </p:grpSpPr>
        <p:sp>
          <p:nvSpPr>
            <p:cNvPr id="326" name="Shape 2542"/>
            <p:cNvSpPr>
              <a:spLocks noChangeAspect="1"/>
            </p:cNvSpPr>
            <p:nvPr/>
          </p:nvSpPr>
          <p:spPr>
            <a:xfrm>
              <a:off x="12615658" y="3939753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10309"/>
                  </a:moveTo>
                  <a:lnTo>
                    <a:pt x="4909" y="10309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10309"/>
                    <a:pt x="16691" y="10309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11291"/>
                  </a:lnTo>
                  <a:lnTo>
                    <a:pt x="16691" y="11291"/>
                  </a:lnTo>
                  <a:cubicBezTo>
                    <a:pt x="16691" y="11291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>
              <a:off x="12809172" y="4064000"/>
              <a:ext cx="253051" cy="397723"/>
            </a:xfrm>
            <a:prstGeom prst="rect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28" name="Group 327"/>
          <p:cNvGrpSpPr>
            <a:grpSpLocks noChangeAspect="1"/>
          </p:cNvGrpSpPr>
          <p:nvPr/>
        </p:nvGrpSpPr>
        <p:grpSpPr>
          <a:xfrm>
            <a:off x="10133087" y="1315085"/>
            <a:ext cx="426720" cy="426720"/>
            <a:chOff x="15075736" y="3821643"/>
            <a:chExt cx="640080" cy="640080"/>
          </a:xfrm>
        </p:grpSpPr>
        <p:sp>
          <p:nvSpPr>
            <p:cNvPr id="329" name="Shape 2543"/>
            <p:cNvSpPr>
              <a:spLocks noChangeAspect="1"/>
            </p:cNvSpPr>
            <p:nvPr/>
          </p:nvSpPr>
          <p:spPr>
            <a:xfrm>
              <a:off x="15075736" y="3821643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30" name="Rectangle: Rounded Corners 329"/>
            <p:cNvSpPr/>
            <p:nvPr/>
          </p:nvSpPr>
          <p:spPr>
            <a:xfrm>
              <a:off x="15297150" y="4086225"/>
              <a:ext cx="98626" cy="235744"/>
            </a:xfrm>
            <a:prstGeom prst="roundRect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31" name="Group 330"/>
          <p:cNvGrpSpPr>
            <a:grpSpLocks noChangeAspect="1"/>
          </p:cNvGrpSpPr>
          <p:nvPr/>
        </p:nvGrpSpPr>
        <p:grpSpPr>
          <a:xfrm>
            <a:off x="5325554" y="2567350"/>
            <a:ext cx="349135" cy="426720"/>
            <a:chOff x="10151967" y="3860748"/>
            <a:chExt cx="523702" cy="640080"/>
          </a:xfrm>
        </p:grpSpPr>
        <p:sp>
          <p:nvSpPr>
            <p:cNvPr id="332" name="Rectangle: Rounded Corners 331"/>
            <p:cNvSpPr/>
            <p:nvPr/>
          </p:nvSpPr>
          <p:spPr>
            <a:xfrm>
              <a:off x="10258243" y="4116283"/>
              <a:ext cx="311150" cy="258867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3" name="Shape 2532"/>
            <p:cNvSpPr>
              <a:spLocks noChangeAspect="1"/>
            </p:cNvSpPr>
            <p:nvPr/>
          </p:nvSpPr>
          <p:spPr>
            <a:xfrm>
              <a:off x="10151967" y="3860748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7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3"/>
                    <a:pt x="14400" y="6873"/>
                  </a:cubicBezTo>
                  <a:lnTo>
                    <a:pt x="20400" y="6873"/>
                  </a:lnTo>
                  <a:cubicBezTo>
                    <a:pt x="20400" y="6873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4800" y="8836"/>
                  </a:moveTo>
                  <a:cubicBezTo>
                    <a:pt x="4800" y="9108"/>
                    <a:pt x="5068" y="9327"/>
                    <a:pt x="5400" y="9327"/>
                  </a:cubicBezTo>
                  <a:lnTo>
                    <a:pt x="16200" y="9327"/>
                  </a:lnTo>
                  <a:cubicBezTo>
                    <a:pt x="16532" y="9327"/>
                    <a:pt x="16800" y="9108"/>
                    <a:pt x="16800" y="8836"/>
                  </a:cubicBezTo>
                  <a:cubicBezTo>
                    <a:pt x="16800" y="8566"/>
                    <a:pt x="16532" y="8345"/>
                    <a:pt x="16200" y="8345"/>
                  </a:cubicBezTo>
                  <a:lnTo>
                    <a:pt x="5400" y="8345"/>
                  </a:lnTo>
                  <a:cubicBezTo>
                    <a:pt x="5068" y="8345"/>
                    <a:pt x="4800" y="8566"/>
                    <a:pt x="4800" y="8836"/>
                  </a:cubicBezTo>
                  <a:moveTo>
                    <a:pt x="16200" y="12273"/>
                  </a:moveTo>
                  <a:lnTo>
                    <a:pt x="5400" y="12273"/>
                  </a:lnTo>
                  <a:cubicBezTo>
                    <a:pt x="5068" y="12273"/>
                    <a:pt x="4800" y="12493"/>
                    <a:pt x="4800" y="12764"/>
                  </a:cubicBezTo>
                  <a:cubicBezTo>
                    <a:pt x="4800" y="13035"/>
                    <a:pt x="5068" y="13255"/>
                    <a:pt x="5400" y="13255"/>
                  </a:cubicBezTo>
                  <a:lnTo>
                    <a:pt x="16200" y="13255"/>
                  </a:lnTo>
                  <a:cubicBezTo>
                    <a:pt x="16532" y="13255"/>
                    <a:pt x="16800" y="13035"/>
                    <a:pt x="16800" y="12764"/>
                  </a:cubicBezTo>
                  <a:cubicBezTo>
                    <a:pt x="16800" y="12493"/>
                    <a:pt x="16532" y="12273"/>
                    <a:pt x="16200" y="12273"/>
                  </a:cubicBezTo>
                  <a:moveTo>
                    <a:pt x="5400" y="5400"/>
                  </a:moveTo>
                  <a:lnTo>
                    <a:pt x="8400" y="5400"/>
                  </a:lnTo>
                  <a:cubicBezTo>
                    <a:pt x="8732" y="5400"/>
                    <a:pt x="9000" y="5181"/>
                    <a:pt x="9000" y="4909"/>
                  </a:cubicBezTo>
                  <a:cubicBezTo>
                    <a:pt x="9000" y="4638"/>
                    <a:pt x="8732" y="4418"/>
                    <a:pt x="8400" y="4418"/>
                  </a:cubicBezTo>
                  <a:lnTo>
                    <a:pt x="5400" y="4418"/>
                  </a:lnTo>
                  <a:cubicBezTo>
                    <a:pt x="5068" y="4418"/>
                    <a:pt x="4800" y="4638"/>
                    <a:pt x="4800" y="4909"/>
                  </a:cubicBezTo>
                  <a:cubicBezTo>
                    <a:pt x="4800" y="5181"/>
                    <a:pt x="5068" y="5400"/>
                    <a:pt x="5400" y="5400"/>
                  </a:cubicBezTo>
                  <a:moveTo>
                    <a:pt x="12600" y="16200"/>
                  </a:moveTo>
                  <a:lnTo>
                    <a:pt x="5400" y="16200"/>
                  </a:lnTo>
                  <a:cubicBezTo>
                    <a:pt x="5068" y="16200"/>
                    <a:pt x="4800" y="16420"/>
                    <a:pt x="4800" y="16691"/>
                  </a:cubicBezTo>
                  <a:cubicBezTo>
                    <a:pt x="4800" y="16962"/>
                    <a:pt x="5068" y="17182"/>
                    <a:pt x="5400" y="17182"/>
                  </a:cubicBezTo>
                  <a:lnTo>
                    <a:pt x="12600" y="17182"/>
                  </a:lnTo>
                  <a:cubicBezTo>
                    <a:pt x="12932" y="17182"/>
                    <a:pt x="13200" y="16962"/>
                    <a:pt x="13200" y="16691"/>
                  </a:cubicBezTo>
                  <a:cubicBezTo>
                    <a:pt x="13200" y="16420"/>
                    <a:pt x="12932" y="16200"/>
                    <a:pt x="12600" y="16200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34" name="Group 333"/>
          <p:cNvGrpSpPr>
            <a:grpSpLocks noChangeAspect="1"/>
          </p:cNvGrpSpPr>
          <p:nvPr/>
        </p:nvGrpSpPr>
        <p:grpSpPr>
          <a:xfrm>
            <a:off x="2868199" y="2571514"/>
            <a:ext cx="349135" cy="426720"/>
            <a:chOff x="5120060" y="3870856"/>
            <a:chExt cx="523702" cy="640080"/>
          </a:xfrm>
        </p:grpSpPr>
        <p:sp>
          <p:nvSpPr>
            <p:cNvPr id="335" name="Rectangle: Rounded Corners 334"/>
            <p:cNvSpPr/>
            <p:nvPr/>
          </p:nvSpPr>
          <p:spPr>
            <a:xfrm>
              <a:off x="5210175" y="4164543"/>
              <a:ext cx="339725" cy="210607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36" name="Shape 2538"/>
            <p:cNvSpPr>
              <a:spLocks noChangeAspect="1"/>
            </p:cNvSpPr>
            <p:nvPr/>
          </p:nvSpPr>
          <p:spPr>
            <a:xfrm>
              <a:off x="5120060" y="3870856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5891"/>
                  </a:moveTo>
                  <a:lnTo>
                    <a:pt x="1200" y="5891"/>
                  </a:lnTo>
                  <a:lnTo>
                    <a:pt x="1200" y="3927"/>
                  </a:lnTo>
                  <a:lnTo>
                    <a:pt x="6000" y="3927"/>
                  </a:lnTo>
                  <a:cubicBezTo>
                    <a:pt x="6000" y="4469"/>
                    <a:pt x="6538" y="4909"/>
                    <a:pt x="7200" y="4909"/>
                  </a:cubicBezTo>
                  <a:lnTo>
                    <a:pt x="14400" y="4909"/>
                  </a:lnTo>
                  <a:cubicBezTo>
                    <a:pt x="15062" y="4909"/>
                    <a:pt x="15600" y="4469"/>
                    <a:pt x="15600" y="3927"/>
                  </a:cubicBezTo>
                  <a:lnTo>
                    <a:pt x="20400" y="3927"/>
                  </a:lnTo>
                  <a:cubicBezTo>
                    <a:pt x="20400" y="3927"/>
                    <a:pt x="20400" y="5891"/>
                    <a:pt x="20400" y="58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6873"/>
                  </a:lnTo>
                  <a:lnTo>
                    <a:pt x="20400" y="6873"/>
                  </a:lnTo>
                  <a:cubicBezTo>
                    <a:pt x="20400" y="6873"/>
                    <a:pt x="20400" y="20618"/>
                    <a:pt x="20400" y="20618"/>
                  </a:cubicBezTo>
                  <a:close/>
                  <a:moveTo>
                    <a:pt x="7200" y="1964"/>
                  </a:moveTo>
                  <a:lnTo>
                    <a:pt x="14400" y="1964"/>
                  </a:lnTo>
                  <a:lnTo>
                    <a:pt x="14400" y="3927"/>
                  </a:lnTo>
                  <a:lnTo>
                    <a:pt x="7200" y="3927"/>
                  </a:lnTo>
                  <a:cubicBezTo>
                    <a:pt x="7200" y="3927"/>
                    <a:pt x="7200" y="1964"/>
                    <a:pt x="7200" y="1964"/>
                  </a:cubicBezTo>
                  <a:close/>
                  <a:moveTo>
                    <a:pt x="20400" y="2945"/>
                  </a:moveTo>
                  <a:lnTo>
                    <a:pt x="15600" y="2945"/>
                  </a:lnTo>
                  <a:lnTo>
                    <a:pt x="15600" y="1964"/>
                  </a:lnTo>
                  <a:cubicBezTo>
                    <a:pt x="15600" y="1422"/>
                    <a:pt x="15062" y="982"/>
                    <a:pt x="14400" y="982"/>
                  </a:cubicBezTo>
                  <a:lnTo>
                    <a:pt x="12000" y="982"/>
                  </a:lnTo>
                  <a:cubicBezTo>
                    <a:pt x="12000" y="440"/>
                    <a:pt x="11462" y="0"/>
                    <a:pt x="10800" y="0"/>
                  </a:cubicBezTo>
                  <a:cubicBezTo>
                    <a:pt x="10138" y="0"/>
                    <a:pt x="9600" y="440"/>
                    <a:pt x="9600" y="982"/>
                  </a:cubicBezTo>
                  <a:lnTo>
                    <a:pt x="7200" y="982"/>
                  </a:lnTo>
                  <a:cubicBezTo>
                    <a:pt x="6538" y="982"/>
                    <a:pt x="6000" y="1422"/>
                    <a:pt x="6000" y="1964"/>
                  </a:cubicBezTo>
                  <a:lnTo>
                    <a:pt x="6000" y="2945"/>
                  </a:lnTo>
                  <a:lnTo>
                    <a:pt x="1200" y="2945"/>
                  </a:lnTo>
                  <a:cubicBezTo>
                    <a:pt x="538" y="2945"/>
                    <a:pt x="0" y="3386"/>
                    <a:pt x="0" y="3927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3927"/>
                  </a:lnTo>
                  <a:cubicBezTo>
                    <a:pt x="21600" y="3386"/>
                    <a:pt x="21062" y="2945"/>
                    <a:pt x="20400" y="2945"/>
                  </a:cubicBezTo>
                  <a:moveTo>
                    <a:pt x="4200" y="16691"/>
                  </a:moveTo>
                  <a:lnTo>
                    <a:pt x="15000" y="16691"/>
                  </a:lnTo>
                  <a:cubicBezTo>
                    <a:pt x="15331" y="16691"/>
                    <a:pt x="15600" y="16472"/>
                    <a:pt x="15600" y="16200"/>
                  </a:cubicBezTo>
                  <a:cubicBezTo>
                    <a:pt x="15600" y="15929"/>
                    <a:pt x="15331" y="15709"/>
                    <a:pt x="15000" y="15709"/>
                  </a:cubicBez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moveTo>
                    <a:pt x="4200" y="13745"/>
                  </a:moveTo>
                  <a:lnTo>
                    <a:pt x="17400" y="13745"/>
                  </a:lnTo>
                  <a:cubicBezTo>
                    <a:pt x="17731" y="13745"/>
                    <a:pt x="18000" y="13526"/>
                    <a:pt x="18000" y="13255"/>
                  </a:cubicBezTo>
                  <a:cubicBezTo>
                    <a:pt x="18000" y="12984"/>
                    <a:pt x="17731" y="12764"/>
                    <a:pt x="17400" y="12764"/>
                  </a:cubicBezTo>
                  <a:lnTo>
                    <a:pt x="4200" y="12764"/>
                  </a:lnTo>
                  <a:cubicBezTo>
                    <a:pt x="3869" y="12764"/>
                    <a:pt x="3600" y="12984"/>
                    <a:pt x="3600" y="13255"/>
                  </a:cubicBezTo>
                  <a:cubicBezTo>
                    <a:pt x="3600" y="13526"/>
                    <a:pt x="3869" y="13745"/>
                    <a:pt x="4200" y="13745"/>
                  </a:cubicBezTo>
                  <a:moveTo>
                    <a:pt x="4200" y="10800"/>
                  </a:moveTo>
                  <a:lnTo>
                    <a:pt x="11400" y="10800"/>
                  </a:lnTo>
                  <a:cubicBezTo>
                    <a:pt x="11731" y="10800"/>
                    <a:pt x="12000" y="10581"/>
                    <a:pt x="12000" y="10309"/>
                  </a:cubicBezTo>
                  <a:cubicBezTo>
                    <a:pt x="12000" y="10038"/>
                    <a:pt x="11731" y="9818"/>
                    <a:pt x="11400" y="9818"/>
                  </a:cubicBezTo>
                  <a:lnTo>
                    <a:pt x="4200" y="9818"/>
                  </a:lnTo>
                  <a:cubicBezTo>
                    <a:pt x="3869" y="9818"/>
                    <a:pt x="3600" y="10038"/>
                    <a:pt x="3600" y="10309"/>
                  </a:cubicBezTo>
                  <a:cubicBezTo>
                    <a:pt x="3600" y="10581"/>
                    <a:pt x="3869" y="10800"/>
                    <a:pt x="4200" y="10800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1648188" y="2580571"/>
            <a:ext cx="349135" cy="426720"/>
            <a:chOff x="2687606" y="3860748"/>
            <a:chExt cx="523702" cy="640080"/>
          </a:xfrm>
        </p:grpSpPr>
        <p:sp>
          <p:nvSpPr>
            <p:cNvPr id="338" name="Shape 2535"/>
            <p:cNvSpPr>
              <a:spLocks noChangeAspect="1"/>
            </p:cNvSpPr>
            <p:nvPr/>
          </p:nvSpPr>
          <p:spPr>
            <a:xfrm>
              <a:off x="2687606" y="3860748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836"/>
                  </a:moveTo>
                  <a:lnTo>
                    <a:pt x="10800" y="5966"/>
                  </a:lnTo>
                  <a:lnTo>
                    <a:pt x="13928" y="8836"/>
                  </a:lnTo>
                  <a:cubicBezTo>
                    <a:pt x="13928" y="8836"/>
                    <a:pt x="10800" y="8836"/>
                    <a:pt x="10800" y="8836"/>
                  </a:cubicBezTo>
                  <a:close/>
                  <a:moveTo>
                    <a:pt x="14400" y="19636"/>
                  </a:moveTo>
                  <a:cubicBezTo>
                    <a:pt x="14400" y="20178"/>
                    <a:pt x="13862" y="20617"/>
                    <a:pt x="13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6872"/>
                  </a:lnTo>
                  <a:cubicBezTo>
                    <a:pt x="1200" y="6331"/>
                    <a:pt x="1738" y="5891"/>
                    <a:pt x="2400" y="5891"/>
                  </a:cubicBezTo>
                  <a:lnTo>
                    <a:pt x="9600" y="5891"/>
                  </a:lnTo>
                  <a:lnTo>
                    <a:pt x="9600" y="8836"/>
                  </a:lnTo>
                  <a:cubicBezTo>
                    <a:pt x="9600" y="9378"/>
                    <a:pt x="10138" y="9818"/>
                    <a:pt x="10800" y="9818"/>
                  </a:cubicBezTo>
                  <a:lnTo>
                    <a:pt x="14400" y="9818"/>
                  </a:lnTo>
                  <a:cubicBezTo>
                    <a:pt x="14400" y="9818"/>
                    <a:pt x="14400" y="19636"/>
                    <a:pt x="14400" y="19636"/>
                  </a:cubicBezTo>
                  <a:close/>
                  <a:moveTo>
                    <a:pt x="2400" y="4909"/>
                  </a:moveTo>
                  <a:cubicBezTo>
                    <a:pt x="1075" y="4909"/>
                    <a:pt x="0" y="5788"/>
                    <a:pt x="0" y="6872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3200" y="21600"/>
                  </a:lnTo>
                  <a:cubicBezTo>
                    <a:pt x="14525" y="21600"/>
                    <a:pt x="15600" y="20720"/>
                    <a:pt x="15600" y="19636"/>
                  </a:cubicBezTo>
                  <a:lnTo>
                    <a:pt x="15600" y="8836"/>
                  </a:lnTo>
                  <a:lnTo>
                    <a:pt x="11400" y="4909"/>
                  </a:lnTo>
                  <a:cubicBezTo>
                    <a:pt x="11400" y="4909"/>
                    <a:pt x="2400" y="4909"/>
                    <a:pt x="2400" y="4909"/>
                  </a:cubicBezTo>
                  <a:close/>
                  <a:moveTo>
                    <a:pt x="16800" y="3927"/>
                  </a:moveTo>
                  <a:lnTo>
                    <a:pt x="16800" y="1058"/>
                  </a:lnTo>
                  <a:lnTo>
                    <a:pt x="19928" y="3927"/>
                  </a:lnTo>
                  <a:cubicBezTo>
                    <a:pt x="19928" y="3927"/>
                    <a:pt x="16800" y="3927"/>
                    <a:pt x="16800" y="3927"/>
                  </a:cubicBezTo>
                  <a:close/>
                  <a:moveTo>
                    <a:pt x="17400" y="0"/>
                  </a:moveTo>
                  <a:lnTo>
                    <a:pt x="8400" y="0"/>
                  </a:lnTo>
                  <a:cubicBezTo>
                    <a:pt x="7075" y="0"/>
                    <a:pt x="6000" y="879"/>
                    <a:pt x="6000" y="1964"/>
                  </a:cubicBezTo>
                  <a:lnTo>
                    <a:pt x="6000" y="3436"/>
                  </a:lnTo>
                  <a:cubicBezTo>
                    <a:pt x="6000" y="3708"/>
                    <a:pt x="6269" y="3927"/>
                    <a:pt x="6600" y="3927"/>
                  </a:cubicBezTo>
                  <a:cubicBezTo>
                    <a:pt x="6931" y="3927"/>
                    <a:pt x="7200" y="3708"/>
                    <a:pt x="7200" y="3436"/>
                  </a:cubicBezTo>
                  <a:lnTo>
                    <a:pt x="7200" y="1964"/>
                  </a:lnTo>
                  <a:cubicBezTo>
                    <a:pt x="7200" y="1422"/>
                    <a:pt x="7738" y="982"/>
                    <a:pt x="8400" y="982"/>
                  </a:cubicBezTo>
                  <a:lnTo>
                    <a:pt x="15600" y="982"/>
                  </a:lnTo>
                  <a:lnTo>
                    <a:pt x="15600" y="3927"/>
                  </a:lnTo>
                  <a:cubicBezTo>
                    <a:pt x="15600" y="4469"/>
                    <a:pt x="16138" y="4909"/>
                    <a:pt x="16800" y="4909"/>
                  </a:cubicBezTo>
                  <a:lnTo>
                    <a:pt x="20400" y="4909"/>
                  </a:lnTo>
                  <a:lnTo>
                    <a:pt x="20400" y="14727"/>
                  </a:lnTo>
                  <a:cubicBezTo>
                    <a:pt x="20400" y="15269"/>
                    <a:pt x="19862" y="15709"/>
                    <a:pt x="19200" y="15709"/>
                  </a:cubicBezTo>
                  <a:lnTo>
                    <a:pt x="17400" y="15709"/>
                  </a:lnTo>
                  <a:cubicBezTo>
                    <a:pt x="17069" y="15709"/>
                    <a:pt x="16800" y="15929"/>
                    <a:pt x="16800" y="16199"/>
                  </a:cubicBezTo>
                  <a:cubicBezTo>
                    <a:pt x="16800" y="16471"/>
                    <a:pt x="17069" y="16690"/>
                    <a:pt x="17400" y="16690"/>
                  </a:cubicBezTo>
                  <a:lnTo>
                    <a:pt x="19200" y="16690"/>
                  </a:lnTo>
                  <a:cubicBezTo>
                    <a:pt x="20525" y="16690"/>
                    <a:pt x="21600" y="15811"/>
                    <a:pt x="21600" y="14727"/>
                  </a:cubicBezTo>
                  <a:lnTo>
                    <a:pt x="21600" y="3927"/>
                  </a:lnTo>
                  <a:cubicBezTo>
                    <a:pt x="21600" y="3927"/>
                    <a:pt x="17400" y="0"/>
                    <a:pt x="17400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39" name="Rectangle 338"/>
            <p:cNvSpPr/>
            <p:nvPr/>
          </p:nvSpPr>
          <p:spPr>
            <a:xfrm>
              <a:off x="2789929" y="4180418"/>
              <a:ext cx="146050" cy="158750"/>
            </a:xfrm>
            <a:prstGeom prst="rect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0" name="Group 339"/>
          <p:cNvGrpSpPr>
            <a:grpSpLocks noChangeAspect="1"/>
          </p:cNvGrpSpPr>
          <p:nvPr/>
        </p:nvGrpSpPr>
        <p:grpSpPr>
          <a:xfrm>
            <a:off x="4079424" y="2571514"/>
            <a:ext cx="349135" cy="426720"/>
            <a:chOff x="7710336" y="3870856"/>
            <a:chExt cx="523702" cy="640080"/>
          </a:xfrm>
        </p:grpSpPr>
        <p:sp>
          <p:nvSpPr>
            <p:cNvPr id="341" name="Shape 2531"/>
            <p:cNvSpPr>
              <a:spLocks noChangeAspect="1"/>
            </p:cNvSpPr>
            <p:nvPr/>
          </p:nvSpPr>
          <p:spPr>
            <a:xfrm>
              <a:off x="7710336" y="3870856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7200" y="20618"/>
                  </a:lnTo>
                  <a:lnTo>
                    <a:pt x="7200" y="982"/>
                  </a:ln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6000" y="20618"/>
                  </a:moveTo>
                  <a:lnTo>
                    <a:pt x="3600" y="20618"/>
                  </a:lnTo>
                  <a:cubicBezTo>
                    <a:pt x="2937" y="20618"/>
                    <a:pt x="2400" y="20179"/>
                    <a:pt x="2400" y="19636"/>
                  </a:cubicBezTo>
                  <a:lnTo>
                    <a:pt x="2400" y="18655"/>
                  </a:lnTo>
                  <a:lnTo>
                    <a:pt x="3000" y="18655"/>
                  </a:lnTo>
                  <a:cubicBezTo>
                    <a:pt x="3332" y="18655"/>
                    <a:pt x="3600" y="18435"/>
                    <a:pt x="3600" y="18164"/>
                  </a:cubicBezTo>
                  <a:cubicBezTo>
                    <a:pt x="3600" y="17893"/>
                    <a:pt x="3332" y="17673"/>
                    <a:pt x="3000" y="17673"/>
                  </a:cubicBezTo>
                  <a:lnTo>
                    <a:pt x="2400" y="17673"/>
                  </a:lnTo>
                  <a:lnTo>
                    <a:pt x="2400" y="15709"/>
                  </a:lnTo>
                  <a:lnTo>
                    <a:pt x="3000" y="15709"/>
                  </a:lnTo>
                  <a:cubicBezTo>
                    <a:pt x="3332" y="15709"/>
                    <a:pt x="3600" y="15490"/>
                    <a:pt x="3600" y="15218"/>
                  </a:cubicBezTo>
                  <a:cubicBezTo>
                    <a:pt x="3600" y="14947"/>
                    <a:pt x="3332" y="14727"/>
                    <a:pt x="3000" y="14727"/>
                  </a:cubicBezTo>
                  <a:lnTo>
                    <a:pt x="2400" y="14727"/>
                  </a:lnTo>
                  <a:lnTo>
                    <a:pt x="2400" y="12764"/>
                  </a:lnTo>
                  <a:lnTo>
                    <a:pt x="3000" y="12764"/>
                  </a:lnTo>
                  <a:cubicBezTo>
                    <a:pt x="3332" y="12764"/>
                    <a:pt x="3600" y="12544"/>
                    <a:pt x="3600" y="12273"/>
                  </a:cubicBezTo>
                  <a:cubicBezTo>
                    <a:pt x="3600" y="12002"/>
                    <a:pt x="3332" y="11782"/>
                    <a:pt x="3000" y="11782"/>
                  </a:cubicBezTo>
                  <a:lnTo>
                    <a:pt x="2400" y="11782"/>
                  </a:lnTo>
                  <a:lnTo>
                    <a:pt x="2400" y="9818"/>
                  </a:lnTo>
                  <a:lnTo>
                    <a:pt x="3000" y="9818"/>
                  </a:lnTo>
                  <a:cubicBezTo>
                    <a:pt x="3332" y="9818"/>
                    <a:pt x="3600" y="9599"/>
                    <a:pt x="3600" y="9327"/>
                  </a:cubicBezTo>
                  <a:cubicBezTo>
                    <a:pt x="3600" y="9056"/>
                    <a:pt x="3332" y="8836"/>
                    <a:pt x="3000" y="8836"/>
                  </a:cubicBezTo>
                  <a:lnTo>
                    <a:pt x="2400" y="8836"/>
                  </a:lnTo>
                  <a:lnTo>
                    <a:pt x="2400" y="6873"/>
                  </a:lnTo>
                  <a:lnTo>
                    <a:pt x="3000" y="6873"/>
                  </a:lnTo>
                  <a:cubicBezTo>
                    <a:pt x="3332" y="6873"/>
                    <a:pt x="3600" y="6653"/>
                    <a:pt x="3600" y="6382"/>
                  </a:cubicBezTo>
                  <a:cubicBezTo>
                    <a:pt x="3600" y="6111"/>
                    <a:pt x="3332" y="5891"/>
                    <a:pt x="3000" y="5891"/>
                  </a:cubicBezTo>
                  <a:lnTo>
                    <a:pt x="2400" y="5891"/>
                  </a:lnTo>
                  <a:lnTo>
                    <a:pt x="2400" y="3927"/>
                  </a:lnTo>
                  <a:lnTo>
                    <a:pt x="3000" y="3927"/>
                  </a:lnTo>
                  <a:cubicBezTo>
                    <a:pt x="3332" y="3927"/>
                    <a:pt x="3600" y="3708"/>
                    <a:pt x="3600" y="3436"/>
                  </a:cubicBezTo>
                  <a:cubicBezTo>
                    <a:pt x="3600" y="3166"/>
                    <a:pt x="3332" y="2945"/>
                    <a:pt x="3000" y="2945"/>
                  </a:cubicBezTo>
                  <a:lnTo>
                    <a:pt x="2400" y="2945"/>
                  </a:lnTo>
                  <a:lnTo>
                    <a:pt x="2400" y="1964"/>
                  </a:lnTo>
                  <a:cubicBezTo>
                    <a:pt x="2400" y="1422"/>
                    <a:pt x="2937" y="982"/>
                    <a:pt x="3600" y="982"/>
                  </a:cubicBezTo>
                  <a:lnTo>
                    <a:pt x="6000" y="982"/>
                  </a:lnTo>
                  <a:cubicBezTo>
                    <a:pt x="6000" y="982"/>
                    <a:pt x="6000" y="20618"/>
                    <a:pt x="6000" y="20618"/>
                  </a:cubicBezTo>
                  <a:close/>
                  <a:moveTo>
                    <a:pt x="19200" y="0"/>
                  </a:moveTo>
                  <a:lnTo>
                    <a:pt x="3600" y="0"/>
                  </a:lnTo>
                  <a:cubicBezTo>
                    <a:pt x="2275" y="0"/>
                    <a:pt x="1200" y="879"/>
                    <a:pt x="1200" y="1964"/>
                  </a:cubicBezTo>
                  <a:lnTo>
                    <a:pt x="1200" y="2945"/>
                  </a:lnTo>
                  <a:lnTo>
                    <a:pt x="600" y="2945"/>
                  </a:lnTo>
                  <a:cubicBezTo>
                    <a:pt x="268" y="2945"/>
                    <a:pt x="0" y="3166"/>
                    <a:pt x="0" y="3436"/>
                  </a:cubicBezTo>
                  <a:cubicBezTo>
                    <a:pt x="0" y="3708"/>
                    <a:pt x="268" y="3927"/>
                    <a:pt x="600" y="3927"/>
                  </a:cubicBezTo>
                  <a:lnTo>
                    <a:pt x="1200" y="3927"/>
                  </a:lnTo>
                  <a:lnTo>
                    <a:pt x="1200" y="5891"/>
                  </a:lnTo>
                  <a:lnTo>
                    <a:pt x="600" y="5891"/>
                  </a:lnTo>
                  <a:cubicBezTo>
                    <a:pt x="268" y="5891"/>
                    <a:pt x="0" y="6111"/>
                    <a:pt x="0" y="6382"/>
                  </a:cubicBezTo>
                  <a:cubicBezTo>
                    <a:pt x="0" y="6653"/>
                    <a:pt x="268" y="6873"/>
                    <a:pt x="600" y="6873"/>
                  </a:cubicBezTo>
                  <a:lnTo>
                    <a:pt x="1200" y="6873"/>
                  </a:lnTo>
                  <a:lnTo>
                    <a:pt x="1200" y="8836"/>
                  </a:lnTo>
                  <a:lnTo>
                    <a:pt x="600" y="8836"/>
                  </a:lnTo>
                  <a:cubicBezTo>
                    <a:pt x="268" y="8836"/>
                    <a:pt x="0" y="9056"/>
                    <a:pt x="0" y="9327"/>
                  </a:cubicBezTo>
                  <a:cubicBezTo>
                    <a:pt x="0" y="9599"/>
                    <a:pt x="268" y="9818"/>
                    <a:pt x="600" y="9818"/>
                  </a:cubicBezTo>
                  <a:lnTo>
                    <a:pt x="1200" y="9818"/>
                  </a:lnTo>
                  <a:lnTo>
                    <a:pt x="1200" y="11782"/>
                  </a:lnTo>
                  <a:lnTo>
                    <a:pt x="600" y="11782"/>
                  </a:lnTo>
                  <a:cubicBezTo>
                    <a:pt x="268" y="11782"/>
                    <a:pt x="0" y="12002"/>
                    <a:pt x="0" y="12273"/>
                  </a:cubicBezTo>
                  <a:cubicBezTo>
                    <a:pt x="0" y="12544"/>
                    <a:pt x="268" y="12764"/>
                    <a:pt x="600" y="12764"/>
                  </a:cubicBezTo>
                  <a:lnTo>
                    <a:pt x="1200" y="12764"/>
                  </a:lnTo>
                  <a:lnTo>
                    <a:pt x="1200" y="14727"/>
                  </a:lnTo>
                  <a:lnTo>
                    <a:pt x="600" y="14727"/>
                  </a:lnTo>
                  <a:cubicBezTo>
                    <a:pt x="268" y="14727"/>
                    <a:pt x="0" y="14947"/>
                    <a:pt x="0" y="15218"/>
                  </a:cubicBezTo>
                  <a:cubicBezTo>
                    <a:pt x="0" y="15490"/>
                    <a:pt x="268" y="15709"/>
                    <a:pt x="600" y="15709"/>
                  </a:cubicBezTo>
                  <a:lnTo>
                    <a:pt x="1200" y="15709"/>
                  </a:lnTo>
                  <a:lnTo>
                    <a:pt x="1200" y="17673"/>
                  </a:lnTo>
                  <a:lnTo>
                    <a:pt x="600" y="17673"/>
                  </a:lnTo>
                  <a:cubicBezTo>
                    <a:pt x="268" y="17673"/>
                    <a:pt x="0" y="17893"/>
                    <a:pt x="0" y="18164"/>
                  </a:cubicBezTo>
                  <a:cubicBezTo>
                    <a:pt x="0" y="18435"/>
                    <a:pt x="268" y="18655"/>
                    <a:pt x="600" y="18655"/>
                  </a:cubicBezTo>
                  <a:lnTo>
                    <a:pt x="1200" y="18655"/>
                  </a:lnTo>
                  <a:lnTo>
                    <a:pt x="1200" y="19636"/>
                  </a:lnTo>
                  <a:cubicBezTo>
                    <a:pt x="1200" y="20721"/>
                    <a:pt x="2275" y="21600"/>
                    <a:pt x="36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42" name="Rectangle: Rounded Corners 341"/>
            <p:cNvSpPr/>
            <p:nvPr/>
          </p:nvSpPr>
          <p:spPr>
            <a:xfrm>
              <a:off x="7972187" y="3994150"/>
              <a:ext cx="111261" cy="381000"/>
            </a:xfrm>
            <a:prstGeom prst="roundRect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43" name="Group 342"/>
          <p:cNvGrpSpPr>
            <a:grpSpLocks noChangeAspect="1"/>
          </p:cNvGrpSpPr>
          <p:nvPr/>
        </p:nvGrpSpPr>
        <p:grpSpPr>
          <a:xfrm>
            <a:off x="7708707" y="2610913"/>
            <a:ext cx="426720" cy="339595"/>
            <a:chOff x="9944426" y="5758128"/>
            <a:chExt cx="938784" cy="747107"/>
          </a:xfrm>
        </p:grpSpPr>
        <p:sp>
          <p:nvSpPr>
            <p:cNvPr id="344" name="Oval 343"/>
            <p:cNvSpPr/>
            <p:nvPr/>
          </p:nvSpPr>
          <p:spPr>
            <a:xfrm>
              <a:off x="10131136" y="6216893"/>
              <a:ext cx="288342" cy="288342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5" name="Shape 2539"/>
            <p:cNvSpPr>
              <a:spLocks noChangeAspect="1"/>
            </p:cNvSpPr>
            <p:nvPr/>
          </p:nvSpPr>
          <p:spPr>
            <a:xfrm>
              <a:off x="9944426" y="5758128"/>
              <a:ext cx="938784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20"/>
                  </a:moveTo>
                  <a:cubicBezTo>
                    <a:pt x="21600" y="323"/>
                    <a:pt x="21380" y="0"/>
                    <a:pt x="21109" y="0"/>
                  </a:cubicBezTo>
                  <a:cubicBezTo>
                    <a:pt x="20969" y="0"/>
                    <a:pt x="20845" y="88"/>
                    <a:pt x="20756" y="226"/>
                  </a:cubicBezTo>
                  <a:lnTo>
                    <a:pt x="20754" y="223"/>
                  </a:lnTo>
                  <a:lnTo>
                    <a:pt x="7848" y="19853"/>
                  </a:lnTo>
                  <a:lnTo>
                    <a:pt x="838" y="9571"/>
                  </a:lnTo>
                  <a:cubicBezTo>
                    <a:pt x="749" y="9441"/>
                    <a:pt x="626" y="9360"/>
                    <a:pt x="491" y="9360"/>
                  </a:cubicBezTo>
                  <a:cubicBezTo>
                    <a:pt x="220" y="9360"/>
                    <a:pt x="0" y="9683"/>
                    <a:pt x="0" y="10080"/>
                  </a:cubicBezTo>
                  <a:cubicBezTo>
                    <a:pt x="0" y="10279"/>
                    <a:pt x="55" y="10459"/>
                    <a:pt x="144" y="10589"/>
                  </a:cubicBezTo>
                  <a:lnTo>
                    <a:pt x="7507" y="21390"/>
                  </a:lnTo>
                  <a:cubicBezTo>
                    <a:pt x="7596" y="21520"/>
                    <a:pt x="7719" y="21600"/>
                    <a:pt x="7855" y="21600"/>
                  </a:cubicBezTo>
                  <a:cubicBezTo>
                    <a:pt x="7995" y="21600"/>
                    <a:pt x="8119" y="21513"/>
                    <a:pt x="8208" y="21376"/>
                  </a:cubicBezTo>
                  <a:lnTo>
                    <a:pt x="8210" y="21377"/>
                  </a:lnTo>
                  <a:lnTo>
                    <a:pt x="21465" y="1217"/>
                  </a:lnTo>
                  <a:lnTo>
                    <a:pt x="21462" y="1215"/>
                  </a:lnTo>
                  <a:cubicBezTo>
                    <a:pt x="21547" y="1087"/>
                    <a:pt x="21600" y="913"/>
                    <a:pt x="21600" y="720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46" name="Group 345"/>
          <p:cNvGrpSpPr>
            <a:grpSpLocks noChangeAspect="1"/>
          </p:cNvGrpSpPr>
          <p:nvPr/>
        </p:nvGrpSpPr>
        <p:grpSpPr>
          <a:xfrm>
            <a:off x="6473987" y="2585337"/>
            <a:ext cx="426720" cy="426720"/>
            <a:chOff x="12559000" y="5720984"/>
            <a:chExt cx="640080" cy="640080"/>
          </a:xfrm>
        </p:grpSpPr>
        <p:sp>
          <p:nvSpPr>
            <p:cNvPr id="347" name="Oval 346"/>
            <p:cNvSpPr/>
            <p:nvPr/>
          </p:nvSpPr>
          <p:spPr>
            <a:xfrm>
              <a:off x="12731402" y="5866502"/>
              <a:ext cx="295275" cy="2952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8" name="Shape 2540"/>
            <p:cNvSpPr>
              <a:spLocks noChangeAspect="1"/>
            </p:cNvSpPr>
            <p:nvPr/>
          </p:nvSpPr>
          <p:spPr>
            <a:xfrm>
              <a:off x="12559000" y="5720984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49" name="Group 348"/>
          <p:cNvGrpSpPr>
            <a:grpSpLocks noChangeAspect="1"/>
          </p:cNvGrpSpPr>
          <p:nvPr/>
        </p:nvGrpSpPr>
        <p:grpSpPr>
          <a:xfrm>
            <a:off x="8919516" y="2575589"/>
            <a:ext cx="426720" cy="426720"/>
            <a:chOff x="15080809" y="5694101"/>
            <a:chExt cx="640080" cy="640080"/>
          </a:xfrm>
        </p:grpSpPr>
        <p:sp>
          <p:nvSpPr>
            <p:cNvPr id="350" name="Oval 349"/>
            <p:cNvSpPr/>
            <p:nvPr/>
          </p:nvSpPr>
          <p:spPr>
            <a:xfrm>
              <a:off x="15280350" y="5898715"/>
              <a:ext cx="230851" cy="230851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1" name="Shape 2541"/>
            <p:cNvSpPr>
              <a:spLocks noChangeAspect="1"/>
            </p:cNvSpPr>
            <p:nvPr/>
          </p:nvSpPr>
          <p:spPr>
            <a:xfrm>
              <a:off x="15080809" y="5694101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48" y="10800"/>
                  </a:moveTo>
                  <a:lnTo>
                    <a:pt x="21424" y="1024"/>
                  </a:lnTo>
                  <a:cubicBezTo>
                    <a:pt x="21533" y="916"/>
                    <a:pt x="21600" y="766"/>
                    <a:pt x="21600" y="600"/>
                  </a:cubicBezTo>
                  <a:cubicBezTo>
                    <a:pt x="21600" y="269"/>
                    <a:pt x="21332" y="0"/>
                    <a:pt x="21000" y="0"/>
                  </a:cubicBezTo>
                  <a:cubicBezTo>
                    <a:pt x="20835" y="0"/>
                    <a:pt x="20685" y="67"/>
                    <a:pt x="20576" y="176"/>
                  </a:cubicBezTo>
                  <a:lnTo>
                    <a:pt x="10800" y="9952"/>
                  </a:lnTo>
                  <a:lnTo>
                    <a:pt x="1024" y="176"/>
                  </a:lnTo>
                  <a:cubicBezTo>
                    <a:pt x="916" y="67"/>
                    <a:pt x="766" y="0"/>
                    <a:pt x="600" y="0"/>
                  </a:cubicBezTo>
                  <a:cubicBezTo>
                    <a:pt x="268" y="0"/>
                    <a:pt x="0" y="269"/>
                    <a:pt x="0" y="600"/>
                  </a:cubicBezTo>
                  <a:cubicBezTo>
                    <a:pt x="0" y="766"/>
                    <a:pt x="67" y="916"/>
                    <a:pt x="176" y="1025"/>
                  </a:cubicBezTo>
                  <a:lnTo>
                    <a:pt x="9952" y="10800"/>
                  </a:lnTo>
                  <a:lnTo>
                    <a:pt x="176" y="20576"/>
                  </a:lnTo>
                  <a:cubicBezTo>
                    <a:pt x="67" y="20684"/>
                    <a:pt x="0" y="20834"/>
                    <a:pt x="0" y="21000"/>
                  </a:cubicBezTo>
                  <a:cubicBezTo>
                    <a:pt x="0" y="21332"/>
                    <a:pt x="268" y="21600"/>
                    <a:pt x="600" y="21600"/>
                  </a:cubicBezTo>
                  <a:cubicBezTo>
                    <a:pt x="766" y="21600"/>
                    <a:pt x="916" y="21533"/>
                    <a:pt x="1024" y="21424"/>
                  </a:cubicBezTo>
                  <a:lnTo>
                    <a:pt x="10800" y="11648"/>
                  </a:lnTo>
                  <a:lnTo>
                    <a:pt x="20576" y="21424"/>
                  </a:lnTo>
                  <a:cubicBezTo>
                    <a:pt x="20685" y="21533"/>
                    <a:pt x="20835" y="21600"/>
                    <a:pt x="21000" y="21600"/>
                  </a:cubicBezTo>
                  <a:cubicBezTo>
                    <a:pt x="21332" y="21600"/>
                    <a:pt x="21600" y="21332"/>
                    <a:pt x="21600" y="21000"/>
                  </a:cubicBezTo>
                  <a:cubicBezTo>
                    <a:pt x="21600" y="20834"/>
                    <a:pt x="21533" y="20684"/>
                    <a:pt x="21424" y="20576"/>
                  </a:cubicBezTo>
                  <a:cubicBezTo>
                    <a:pt x="21424" y="20576"/>
                    <a:pt x="11648" y="10800"/>
                    <a:pt x="11648" y="108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4063401" y="3805967"/>
            <a:ext cx="349135" cy="426720"/>
            <a:chOff x="7633478" y="5720984"/>
            <a:chExt cx="523702" cy="640080"/>
          </a:xfrm>
        </p:grpSpPr>
        <p:sp>
          <p:nvSpPr>
            <p:cNvPr id="353" name="Shape 2530"/>
            <p:cNvSpPr>
              <a:spLocks noChangeAspect="1"/>
            </p:cNvSpPr>
            <p:nvPr/>
          </p:nvSpPr>
          <p:spPr>
            <a:xfrm>
              <a:off x="7633478" y="5720984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19636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6000" y="20617"/>
                  </a:lnTo>
                  <a:lnTo>
                    <a:pt x="6000" y="982"/>
                  </a:lnTo>
                  <a:lnTo>
                    <a:pt x="13200" y="982"/>
                  </a:lnTo>
                  <a:lnTo>
                    <a:pt x="13200" y="6872"/>
                  </a:lnTo>
                  <a:lnTo>
                    <a:pt x="15600" y="4909"/>
                  </a:lnTo>
                  <a:lnTo>
                    <a:pt x="18000" y="6872"/>
                  </a:lnTo>
                  <a:lnTo>
                    <a:pt x="18000" y="982"/>
                  </a:ln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4800" y="20617"/>
                  </a:move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4800" y="982"/>
                  </a:lnTo>
                  <a:cubicBezTo>
                    <a:pt x="4800" y="982"/>
                    <a:pt x="4800" y="20617"/>
                    <a:pt x="4800" y="20617"/>
                  </a:cubicBezTo>
                  <a:close/>
                  <a:moveTo>
                    <a:pt x="14400" y="982"/>
                  </a:moveTo>
                  <a:lnTo>
                    <a:pt x="16800" y="982"/>
                  </a:lnTo>
                  <a:lnTo>
                    <a:pt x="16800" y="4418"/>
                  </a:lnTo>
                  <a:lnTo>
                    <a:pt x="15600" y="3436"/>
                  </a:lnTo>
                  <a:lnTo>
                    <a:pt x="14400" y="4418"/>
                  </a:lnTo>
                  <a:cubicBezTo>
                    <a:pt x="14400" y="4418"/>
                    <a:pt x="14400" y="982"/>
                    <a:pt x="14400" y="982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0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4" name="Rectangle: Rounded Corners 353"/>
            <p:cNvSpPr/>
            <p:nvPr/>
          </p:nvSpPr>
          <p:spPr>
            <a:xfrm>
              <a:off x="7820025" y="5957888"/>
              <a:ext cx="263423" cy="200025"/>
            </a:xfrm>
            <a:prstGeom prst="roundRect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355" name="Group 354"/>
          <p:cNvGrpSpPr>
            <a:grpSpLocks noChangeAspect="1"/>
          </p:cNvGrpSpPr>
          <p:nvPr/>
        </p:nvGrpSpPr>
        <p:grpSpPr>
          <a:xfrm>
            <a:off x="5299212" y="3816027"/>
            <a:ext cx="349135" cy="426720"/>
            <a:chOff x="7633478" y="7673553"/>
            <a:chExt cx="523702" cy="640080"/>
          </a:xfrm>
        </p:grpSpPr>
        <p:sp>
          <p:nvSpPr>
            <p:cNvPr id="356" name="Oval 355"/>
            <p:cNvSpPr/>
            <p:nvPr/>
          </p:nvSpPr>
          <p:spPr>
            <a:xfrm>
              <a:off x="7800975" y="7734300"/>
              <a:ext cx="190500" cy="1905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7" name="Shape 2585"/>
            <p:cNvSpPr>
              <a:spLocks noChangeAspect="1"/>
            </p:cNvSpPr>
            <p:nvPr/>
          </p:nvSpPr>
          <p:spPr>
            <a:xfrm>
              <a:off x="7633478" y="7673553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00" y="14727"/>
                  </a:moveTo>
                  <a:lnTo>
                    <a:pt x="5400" y="14727"/>
                  </a:lnTo>
                  <a:cubicBezTo>
                    <a:pt x="5069" y="14727"/>
                    <a:pt x="4800" y="14947"/>
                    <a:pt x="4800" y="15218"/>
                  </a:cubicBezTo>
                  <a:cubicBezTo>
                    <a:pt x="4800" y="15490"/>
                    <a:pt x="5069" y="15709"/>
                    <a:pt x="5400" y="15709"/>
                  </a:cubicBezTo>
                  <a:lnTo>
                    <a:pt x="9000" y="15709"/>
                  </a:lnTo>
                  <a:cubicBezTo>
                    <a:pt x="9331" y="15709"/>
                    <a:pt x="9600" y="15490"/>
                    <a:pt x="9600" y="15218"/>
                  </a:cubicBezTo>
                  <a:cubicBezTo>
                    <a:pt x="9600" y="14947"/>
                    <a:pt x="9331" y="14727"/>
                    <a:pt x="9000" y="14727"/>
                  </a:cubicBezTo>
                  <a:moveTo>
                    <a:pt x="20400" y="2579"/>
                  </a:moveTo>
                  <a:cubicBezTo>
                    <a:pt x="18840" y="3757"/>
                    <a:pt x="15638" y="4614"/>
                    <a:pt x="12466" y="4845"/>
                  </a:cubicBezTo>
                  <a:cubicBezTo>
                    <a:pt x="12197" y="4307"/>
                    <a:pt x="11554" y="3927"/>
                    <a:pt x="10800" y="3927"/>
                  </a:cubicBezTo>
                  <a:cubicBezTo>
                    <a:pt x="10046" y="3927"/>
                    <a:pt x="9403" y="4307"/>
                    <a:pt x="9135" y="4845"/>
                  </a:cubicBezTo>
                  <a:cubicBezTo>
                    <a:pt x="5962" y="4614"/>
                    <a:pt x="2760" y="3757"/>
                    <a:pt x="1200" y="2579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2579"/>
                    <a:pt x="20400" y="2579"/>
                  </a:cubicBezTo>
                  <a:close/>
                  <a:moveTo>
                    <a:pt x="10200" y="5400"/>
                  </a:moveTo>
                  <a:cubicBezTo>
                    <a:pt x="10200" y="5129"/>
                    <a:pt x="10469" y="4909"/>
                    <a:pt x="10800" y="4909"/>
                  </a:cubicBezTo>
                  <a:cubicBezTo>
                    <a:pt x="11131" y="4909"/>
                    <a:pt x="11400" y="5129"/>
                    <a:pt x="11400" y="5400"/>
                  </a:cubicBezTo>
                  <a:cubicBezTo>
                    <a:pt x="11400" y="5672"/>
                    <a:pt x="11131" y="5891"/>
                    <a:pt x="10800" y="5891"/>
                  </a:cubicBezTo>
                  <a:cubicBezTo>
                    <a:pt x="10469" y="5891"/>
                    <a:pt x="10200" y="5672"/>
                    <a:pt x="10200" y="5400"/>
                  </a:cubicBezTo>
                  <a:moveTo>
                    <a:pt x="20400" y="19636"/>
                  </a:moveTo>
                  <a:cubicBezTo>
                    <a:pt x="20400" y="20178"/>
                    <a:pt x="19862" y="20619"/>
                    <a:pt x="19200" y="20619"/>
                  </a:cubicBezTo>
                  <a:lnTo>
                    <a:pt x="2400" y="20619"/>
                  </a:lnTo>
                  <a:cubicBezTo>
                    <a:pt x="1738" y="20619"/>
                    <a:pt x="1200" y="20178"/>
                    <a:pt x="1200" y="19636"/>
                  </a:cubicBezTo>
                  <a:lnTo>
                    <a:pt x="1200" y="3859"/>
                  </a:lnTo>
                  <a:cubicBezTo>
                    <a:pt x="3007" y="4894"/>
                    <a:pt x="6118" y="5617"/>
                    <a:pt x="9086" y="5827"/>
                  </a:cubicBezTo>
                  <a:cubicBezTo>
                    <a:pt x="9311" y="6431"/>
                    <a:pt x="9988" y="6873"/>
                    <a:pt x="10800" y="6873"/>
                  </a:cubicBezTo>
                  <a:cubicBezTo>
                    <a:pt x="11611" y="6873"/>
                    <a:pt x="12289" y="6431"/>
                    <a:pt x="12514" y="5827"/>
                  </a:cubicBezTo>
                  <a:cubicBezTo>
                    <a:pt x="15482" y="5617"/>
                    <a:pt x="18593" y="4894"/>
                    <a:pt x="20400" y="3859"/>
                  </a:cubicBezTo>
                  <a:cubicBezTo>
                    <a:pt x="20400" y="3859"/>
                    <a:pt x="20400" y="19636"/>
                    <a:pt x="20400" y="19636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  <a:moveTo>
                    <a:pt x="7800" y="16691"/>
                  </a:moveTo>
                  <a:lnTo>
                    <a:pt x="5400" y="16691"/>
                  </a:lnTo>
                  <a:cubicBezTo>
                    <a:pt x="5069" y="16691"/>
                    <a:pt x="4800" y="16911"/>
                    <a:pt x="4800" y="17182"/>
                  </a:cubicBezTo>
                  <a:cubicBezTo>
                    <a:pt x="4800" y="17453"/>
                    <a:pt x="5069" y="17673"/>
                    <a:pt x="5400" y="17673"/>
                  </a:cubicBezTo>
                  <a:lnTo>
                    <a:pt x="7800" y="17673"/>
                  </a:lnTo>
                  <a:cubicBezTo>
                    <a:pt x="8131" y="17673"/>
                    <a:pt x="8400" y="17453"/>
                    <a:pt x="8400" y="17182"/>
                  </a:cubicBezTo>
                  <a:cubicBezTo>
                    <a:pt x="8400" y="16911"/>
                    <a:pt x="8131" y="16691"/>
                    <a:pt x="7800" y="166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58" name="Group 357"/>
          <p:cNvGrpSpPr>
            <a:grpSpLocks noChangeAspect="1"/>
          </p:cNvGrpSpPr>
          <p:nvPr/>
        </p:nvGrpSpPr>
        <p:grpSpPr>
          <a:xfrm>
            <a:off x="6545927" y="3768307"/>
            <a:ext cx="349135" cy="426720"/>
            <a:chOff x="10176905" y="7642860"/>
            <a:chExt cx="523702" cy="640080"/>
          </a:xfrm>
        </p:grpSpPr>
        <p:sp>
          <p:nvSpPr>
            <p:cNvPr id="359" name="Oval 358"/>
            <p:cNvSpPr/>
            <p:nvPr/>
          </p:nvSpPr>
          <p:spPr>
            <a:xfrm>
              <a:off x="10300468" y="7806054"/>
              <a:ext cx="168275" cy="1682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0" name="Shape 2586"/>
            <p:cNvSpPr>
              <a:spLocks noChangeAspect="1"/>
            </p:cNvSpPr>
            <p:nvPr/>
          </p:nvSpPr>
          <p:spPr>
            <a:xfrm>
              <a:off x="10176905" y="7642860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600" y="6076"/>
                  </a:moveTo>
                  <a:cubicBezTo>
                    <a:pt x="14428" y="7109"/>
                    <a:pt x="12685" y="7649"/>
                    <a:pt x="10071" y="7803"/>
                  </a:cubicBezTo>
                  <a:cubicBezTo>
                    <a:pt x="9806" y="7259"/>
                    <a:pt x="9160" y="6873"/>
                    <a:pt x="8400" y="6873"/>
                  </a:cubicBezTo>
                  <a:cubicBezTo>
                    <a:pt x="7640" y="6873"/>
                    <a:pt x="6994" y="7259"/>
                    <a:pt x="6729" y="7803"/>
                  </a:cubicBezTo>
                  <a:cubicBezTo>
                    <a:pt x="4115" y="7649"/>
                    <a:pt x="2372" y="7109"/>
                    <a:pt x="1200" y="6076"/>
                  </a:cubicBezTo>
                  <a:lnTo>
                    <a:pt x="1200" y="5891"/>
                  </a:lnTo>
                  <a:cubicBezTo>
                    <a:pt x="1200" y="5349"/>
                    <a:pt x="1738" y="4909"/>
                    <a:pt x="2400" y="4909"/>
                  </a:cubicBezTo>
                  <a:lnTo>
                    <a:pt x="14400" y="4909"/>
                  </a:lnTo>
                  <a:cubicBezTo>
                    <a:pt x="15062" y="4909"/>
                    <a:pt x="15600" y="5349"/>
                    <a:pt x="15600" y="5891"/>
                  </a:cubicBezTo>
                  <a:cubicBezTo>
                    <a:pt x="15600" y="5891"/>
                    <a:pt x="15600" y="6076"/>
                    <a:pt x="15600" y="6076"/>
                  </a:cubicBezTo>
                  <a:close/>
                  <a:moveTo>
                    <a:pt x="7800" y="8346"/>
                  </a:moveTo>
                  <a:cubicBezTo>
                    <a:pt x="7800" y="8074"/>
                    <a:pt x="8069" y="7855"/>
                    <a:pt x="8400" y="7855"/>
                  </a:cubicBezTo>
                  <a:cubicBezTo>
                    <a:pt x="8731" y="7855"/>
                    <a:pt x="9000" y="8074"/>
                    <a:pt x="9000" y="8346"/>
                  </a:cubicBezTo>
                  <a:cubicBezTo>
                    <a:pt x="9000" y="8617"/>
                    <a:pt x="8731" y="8836"/>
                    <a:pt x="8400" y="8836"/>
                  </a:cubicBezTo>
                  <a:cubicBezTo>
                    <a:pt x="8069" y="8836"/>
                    <a:pt x="7800" y="8617"/>
                    <a:pt x="7800" y="8346"/>
                  </a:cubicBezTo>
                  <a:moveTo>
                    <a:pt x="15600" y="19636"/>
                  </a:moveTo>
                  <a:cubicBezTo>
                    <a:pt x="15600" y="20179"/>
                    <a:pt x="15062" y="20619"/>
                    <a:pt x="14400" y="20619"/>
                  </a:cubicBezTo>
                  <a:lnTo>
                    <a:pt x="2400" y="20619"/>
                  </a:lnTo>
                  <a:cubicBezTo>
                    <a:pt x="1738" y="20619"/>
                    <a:pt x="1200" y="20179"/>
                    <a:pt x="1200" y="19636"/>
                  </a:cubicBezTo>
                  <a:lnTo>
                    <a:pt x="1200" y="7318"/>
                  </a:lnTo>
                  <a:cubicBezTo>
                    <a:pt x="2658" y="8244"/>
                    <a:pt x="4301" y="8666"/>
                    <a:pt x="6693" y="8790"/>
                  </a:cubicBezTo>
                  <a:cubicBezTo>
                    <a:pt x="6924" y="9385"/>
                    <a:pt x="7597" y="9819"/>
                    <a:pt x="8400" y="9819"/>
                  </a:cubicBezTo>
                  <a:cubicBezTo>
                    <a:pt x="9203" y="9819"/>
                    <a:pt x="9875" y="9385"/>
                    <a:pt x="10108" y="8790"/>
                  </a:cubicBezTo>
                  <a:cubicBezTo>
                    <a:pt x="12499" y="8666"/>
                    <a:pt x="14142" y="8244"/>
                    <a:pt x="15600" y="7318"/>
                  </a:cubicBezTo>
                  <a:cubicBezTo>
                    <a:pt x="15600" y="7318"/>
                    <a:pt x="15600" y="19636"/>
                    <a:pt x="15600" y="19636"/>
                  </a:cubicBezTo>
                  <a:close/>
                  <a:moveTo>
                    <a:pt x="14400" y="3927"/>
                  </a:moveTo>
                  <a:lnTo>
                    <a:pt x="2400" y="3927"/>
                  </a:lnTo>
                  <a:cubicBezTo>
                    <a:pt x="1075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4400" y="21600"/>
                  </a:lnTo>
                  <a:cubicBezTo>
                    <a:pt x="15725" y="21600"/>
                    <a:pt x="16800" y="20721"/>
                    <a:pt x="16800" y="19636"/>
                  </a:cubicBezTo>
                  <a:lnTo>
                    <a:pt x="16800" y="5891"/>
                  </a:lnTo>
                  <a:cubicBezTo>
                    <a:pt x="16800" y="4806"/>
                    <a:pt x="15725" y="3927"/>
                    <a:pt x="14400" y="3927"/>
                  </a:cubicBezTo>
                  <a:moveTo>
                    <a:pt x="5400" y="17673"/>
                  </a:moveTo>
                  <a:lnTo>
                    <a:pt x="4200" y="17673"/>
                  </a:lnTo>
                  <a:cubicBezTo>
                    <a:pt x="3869" y="17673"/>
                    <a:pt x="3600" y="17893"/>
                    <a:pt x="3600" y="18164"/>
                  </a:cubicBezTo>
                  <a:cubicBezTo>
                    <a:pt x="3600" y="18435"/>
                    <a:pt x="3869" y="18655"/>
                    <a:pt x="4200" y="18655"/>
                  </a:cubicBezTo>
                  <a:lnTo>
                    <a:pt x="5400" y="18655"/>
                  </a:lnTo>
                  <a:cubicBezTo>
                    <a:pt x="5731" y="18655"/>
                    <a:pt x="6000" y="18435"/>
                    <a:pt x="6000" y="18164"/>
                  </a:cubicBezTo>
                  <a:cubicBezTo>
                    <a:pt x="6000" y="17893"/>
                    <a:pt x="5731" y="17673"/>
                    <a:pt x="5400" y="17673"/>
                  </a:cubicBezTo>
                  <a:moveTo>
                    <a:pt x="6600" y="15709"/>
                  </a:move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lnTo>
                    <a:pt x="6600" y="16691"/>
                  </a:lnTo>
                  <a:cubicBezTo>
                    <a:pt x="6931" y="16691"/>
                    <a:pt x="7200" y="16472"/>
                    <a:pt x="7200" y="16200"/>
                  </a:cubicBezTo>
                  <a:cubicBezTo>
                    <a:pt x="7200" y="15929"/>
                    <a:pt x="6931" y="15709"/>
                    <a:pt x="6600" y="15709"/>
                  </a:cubicBezTo>
                  <a:moveTo>
                    <a:pt x="19200" y="0"/>
                  </a:moveTo>
                  <a:lnTo>
                    <a:pt x="7200" y="0"/>
                  </a:lnTo>
                  <a:cubicBezTo>
                    <a:pt x="5875" y="0"/>
                    <a:pt x="4800" y="879"/>
                    <a:pt x="4800" y="1964"/>
                  </a:cubicBezTo>
                  <a:lnTo>
                    <a:pt x="4800" y="2455"/>
                  </a:lnTo>
                  <a:cubicBezTo>
                    <a:pt x="4800" y="2726"/>
                    <a:pt x="5069" y="2945"/>
                    <a:pt x="5400" y="2945"/>
                  </a:cubicBezTo>
                  <a:cubicBezTo>
                    <a:pt x="5731" y="2945"/>
                    <a:pt x="6000" y="2726"/>
                    <a:pt x="6000" y="2455"/>
                  </a:cubicBezTo>
                  <a:lnTo>
                    <a:pt x="6000" y="1964"/>
                  </a:lnTo>
                  <a:cubicBezTo>
                    <a:pt x="6000" y="1422"/>
                    <a:pt x="6538" y="982"/>
                    <a:pt x="72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lnTo>
                    <a:pt x="20400" y="15709"/>
                  </a:lnTo>
                  <a:cubicBezTo>
                    <a:pt x="20400" y="16252"/>
                    <a:pt x="19862" y="16691"/>
                    <a:pt x="19200" y="16691"/>
                  </a:cubicBezTo>
                  <a:lnTo>
                    <a:pt x="18600" y="16691"/>
                  </a:lnTo>
                  <a:cubicBezTo>
                    <a:pt x="18269" y="16691"/>
                    <a:pt x="18000" y="16911"/>
                    <a:pt x="18000" y="17182"/>
                  </a:cubicBezTo>
                  <a:cubicBezTo>
                    <a:pt x="18000" y="17453"/>
                    <a:pt x="18269" y="17673"/>
                    <a:pt x="18600" y="17673"/>
                  </a:cubicBezTo>
                  <a:lnTo>
                    <a:pt x="19200" y="17673"/>
                  </a:lnTo>
                  <a:cubicBezTo>
                    <a:pt x="20525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61" name="Group 360"/>
          <p:cNvGrpSpPr>
            <a:grpSpLocks noChangeAspect="1"/>
          </p:cNvGrpSpPr>
          <p:nvPr/>
        </p:nvGrpSpPr>
        <p:grpSpPr>
          <a:xfrm>
            <a:off x="7645286" y="3754296"/>
            <a:ext cx="519762" cy="519763"/>
            <a:chOff x="12558999" y="7554096"/>
            <a:chExt cx="779643" cy="779644"/>
          </a:xfrm>
        </p:grpSpPr>
        <p:sp>
          <p:nvSpPr>
            <p:cNvPr id="362" name="Oval 361"/>
            <p:cNvSpPr/>
            <p:nvPr/>
          </p:nvSpPr>
          <p:spPr>
            <a:xfrm>
              <a:off x="13059515" y="7554096"/>
              <a:ext cx="279127" cy="27912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3" name="Shape 2587"/>
            <p:cNvSpPr>
              <a:spLocks noChangeAspect="1"/>
            </p:cNvSpPr>
            <p:nvPr/>
          </p:nvSpPr>
          <p:spPr>
            <a:xfrm>
              <a:off x="12558999" y="769366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10207526" y="3804723"/>
            <a:ext cx="469392" cy="426720"/>
            <a:chOff x="15004944" y="7642860"/>
            <a:chExt cx="704088" cy="640080"/>
          </a:xfrm>
        </p:grpSpPr>
        <p:sp>
          <p:nvSpPr>
            <p:cNvPr id="365" name="Rectangle: Rounded Corners 364"/>
            <p:cNvSpPr/>
            <p:nvPr/>
          </p:nvSpPr>
          <p:spPr>
            <a:xfrm>
              <a:off x="15004944" y="7709850"/>
              <a:ext cx="692606" cy="49530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6" name="Shape 2588"/>
            <p:cNvSpPr>
              <a:spLocks noChangeAspect="1"/>
            </p:cNvSpPr>
            <p:nvPr/>
          </p:nvSpPr>
          <p:spPr>
            <a:xfrm>
              <a:off x="15004944" y="7642860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67" name="Group 366"/>
          <p:cNvGrpSpPr>
            <a:grpSpLocks noChangeAspect="1"/>
          </p:cNvGrpSpPr>
          <p:nvPr/>
        </p:nvGrpSpPr>
        <p:grpSpPr>
          <a:xfrm>
            <a:off x="8982622" y="3754296"/>
            <a:ext cx="310342" cy="426720"/>
            <a:chOff x="2620816" y="5720984"/>
            <a:chExt cx="465513" cy="640080"/>
          </a:xfrm>
        </p:grpSpPr>
        <p:sp>
          <p:nvSpPr>
            <p:cNvPr id="368" name="Oval 367"/>
            <p:cNvSpPr/>
            <p:nvPr/>
          </p:nvSpPr>
          <p:spPr>
            <a:xfrm>
              <a:off x="2754195" y="6073406"/>
              <a:ext cx="190500" cy="190500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69" name="Shape 2528"/>
            <p:cNvSpPr>
              <a:spLocks noChangeAspect="1"/>
            </p:cNvSpPr>
            <p:nvPr/>
          </p:nvSpPr>
          <p:spPr>
            <a:xfrm>
              <a:off x="2620816" y="5720984"/>
              <a:ext cx="465513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9636"/>
                  </a:moveTo>
                  <a:cubicBezTo>
                    <a:pt x="20250" y="20178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5" y="20618"/>
                    <a:pt x="1350" y="20178"/>
                    <a:pt x="1350" y="19636"/>
                  </a:cubicBezTo>
                  <a:lnTo>
                    <a:pt x="1350" y="10800"/>
                  </a:lnTo>
                  <a:cubicBezTo>
                    <a:pt x="1350" y="10258"/>
                    <a:pt x="1955" y="9818"/>
                    <a:pt x="2700" y="9818"/>
                  </a:cubicBezTo>
                  <a:lnTo>
                    <a:pt x="18900" y="9818"/>
                  </a:lnTo>
                  <a:cubicBezTo>
                    <a:pt x="19645" y="9818"/>
                    <a:pt x="20250" y="10258"/>
                    <a:pt x="20250" y="10800"/>
                  </a:cubicBezTo>
                  <a:cubicBezTo>
                    <a:pt x="20250" y="10800"/>
                    <a:pt x="20250" y="19636"/>
                    <a:pt x="20250" y="19636"/>
                  </a:cubicBezTo>
                  <a:close/>
                  <a:moveTo>
                    <a:pt x="4050" y="5891"/>
                  </a:moveTo>
                  <a:cubicBezTo>
                    <a:pt x="4050" y="3180"/>
                    <a:pt x="7072" y="982"/>
                    <a:pt x="10800" y="982"/>
                  </a:cubicBezTo>
                  <a:cubicBezTo>
                    <a:pt x="14528" y="982"/>
                    <a:pt x="17550" y="3180"/>
                    <a:pt x="17550" y="5891"/>
                  </a:cubicBezTo>
                  <a:lnTo>
                    <a:pt x="17550" y="8836"/>
                  </a:lnTo>
                  <a:lnTo>
                    <a:pt x="4050" y="8836"/>
                  </a:lnTo>
                  <a:cubicBezTo>
                    <a:pt x="4050" y="8836"/>
                    <a:pt x="4050" y="5891"/>
                    <a:pt x="4050" y="5891"/>
                  </a:cubicBezTo>
                  <a:close/>
                  <a:moveTo>
                    <a:pt x="18900" y="8836"/>
                  </a:moveTo>
                  <a:lnTo>
                    <a:pt x="18900" y="5891"/>
                  </a:lnTo>
                  <a:cubicBezTo>
                    <a:pt x="18900" y="2638"/>
                    <a:pt x="15273" y="0"/>
                    <a:pt x="10800" y="0"/>
                  </a:cubicBezTo>
                  <a:cubicBezTo>
                    <a:pt x="6327" y="0"/>
                    <a:pt x="2700" y="2638"/>
                    <a:pt x="2700" y="5891"/>
                  </a:cubicBezTo>
                  <a:lnTo>
                    <a:pt x="2700" y="8836"/>
                  </a:lnTo>
                  <a:cubicBezTo>
                    <a:pt x="120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0800"/>
                  </a:lnTo>
                  <a:cubicBezTo>
                    <a:pt x="21600" y="9716"/>
                    <a:pt x="20391" y="8836"/>
                    <a:pt x="18900" y="8836"/>
                  </a:cubicBezTo>
                  <a:moveTo>
                    <a:pt x="11475" y="15573"/>
                  </a:moveTo>
                  <a:lnTo>
                    <a:pt x="11475" y="16200"/>
                  </a:lnTo>
                  <a:cubicBezTo>
                    <a:pt x="11475" y="16472"/>
                    <a:pt x="11172" y="16691"/>
                    <a:pt x="10800" y="16691"/>
                  </a:cubicBezTo>
                  <a:cubicBezTo>
                    <a:pt x="10428" y="16691"/>
                    <a:pt x="10125" y="16472"/>
                    <a:pt x="10125" y="16200"/>
                  </a:cubicBezTo>
                  <a:lnTo>
                    <a:pt x="10125" y="15573"/>
                  </a:lnTo>
                  <a:cubicBezTo>
                    <a:pt x="9723" y="15403"/>
                    <a:pt x="9450" y="15090"/>
                    <a:pt x="9450" y="14727"/>
                  </a:cubicBezTo>
                  <a:cubicBezTo>
                    <a:pt x="9450" y="14186"/>
                    <a:pt x="10055" y="13745"/>
                    <a:pt x="10800" y="13745"/>
                  </a:cubicBezTo>
                  <a:cubicBezTo>
                    <a:pt x="11545" y="13745"/>
                    <a:pt x="12150" y="14186"/>
                    <a:pt x="12150" y="14727"/>
                  </a:cubicBezTo>
                  <a:cubicBezTo>
                    <a:pt x="12150" y="15090"/>
                    <a:pt x="11876" y="15403"/>
                    <a:pt x="11475" y="15573"/>
                  </a:cubicBezTo>
                  <a:moveTo>
                    <a:pt x="10800" y="12764"/>
                  </a:moveTo>
                  <a:cubicBezTo>
                    <a:pt x="9309" y="12764"/>
                    <a:pt x="8100" y="13643"/>
                    <a:pt x="8100" y="14727"/>
                  </a:cubicBezTo>
                  <a:cubicBezTo>
                    <a:pt x="8100" y="15232"/>
                    <a:pt x="8369" y="15687"/>
                    <a:pt x="8798" y="16034"/>
                  </a:cubicBezTo>
                  <a:cubicBezTo>
                    <a:pt x="8789" y="16089"/>
                    <a:pt x="8775" y="16144"/>
                    <a:pt x="8775" y="16200"/>
                  </a:cubicBezTo>
                  <a:cubicBezTo>
                    <a:pt x="8775" y="17014"/>
                    <a:pt x="9681" y="17673"/>
                    <a:pt x="10800" y="17673"/>
                  </a:cubicBezTo>
                  <a:cubicBezTo>
                    <a:pt x="11919" y="17673"/>
                    <a:pt x="12825" y="17014"/>
                    <a:pt x="12825" y="16200"/>
                  </a:cubicBezTo>
                  <a:cubicBezTo>
                    <a:pt x="12825" y="16144"/>
                    <a:pt x="12810" y="16089"/>
                    <a:pt x="12802" y="16034"/>
                  </a:cubicBezTo>
                  <a:cubicBezTo>
                    <a:pt x="13231" y="15686"/>
                    <a:pt x="13500" y="15232"/>
                    <a:pt x="13500" y="14727"/>
                  </a:cubicBezTo>
                  <a:cubicBezTo>
                    <a:pt x="13500" y="13643"/>
                    <a:pt x="12291" y="12764"/>
                    <a:pt x="10800" y="12764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70" name="Group 369"/>
          <p:cNvGrpSpPr>
            <a:grpSpLocks noChangeAspect="1"/>
          </p:cNvGrpSpPr>
          <p:nvPr/>
        </p:nvGrpSpPr>
        <p:grpSpPr>
          <a:xfrm>
            <a:off x="10191276" y="2585337"/>
            <a:ext cx="310342" cy="426720"/>
            <a:chOff x="5149155" y="5720984"/>
            <a:chExt cx="465513" cy="640080"/>
          </a:xfrm>
        </p:grpSpPr>
        <p:sp>
          <p:nvSpPr>
            <p:cNvPr id="371" name="Oval 370"/>
            <p:cNvSpPr/>
            <p:nvPr/>
          </p:nvSpPr>
          <p:spPr>
            <a:xfrm>
              <a:off x="5276004" y="6059118"/>
              <a:ext cx="208065" cy="208065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2" name="Shape 2529"/>
            <p:cNvSpPr>
              <a:spLocks noChangeAspect="1"/>
            </p:cNvSpPr>
            <p:nvPr/>
          </p:nvSpPr>
          <p:spPr>
            <a:xfrm>
              <a:off x="5149155" y="5720984"/>
              <a:ext cx="465513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75" y="15573"/>
                  </a:moveTo>
                  <a:lnTo>
                    <a:pt x="11475" y="16200"/>
                  </a:lnTo>
                  <a:cubicBezTo>
                    <a:pt x="11475" y="16471"/>
                    <a:pt x="11172" y="16691"/>
                    <a:pt x="10800" y="16691"/>
                  </a:cubicBezTo>
                  <a:cubicBezTo>
                    <a:pt x="10428" y="16691"/>
                    <a:pt x="10125" y="16471"/>
                    <a:pt x="10125" y="16200"/>
                  </a:cubicBezTo>
                  <a:lnTo>
                    <a:pt x="10125" y="15573"/>
                  </a:lnTo>
                  <a:cubicBezTo>
                    <a:pt x="9723" y="15403"/>
                    <a:pt x="9450" y="15090"/>
                    <a:pt x="9450" y="14727"/>
                  </a:cubicBezTo>
                  <a:cubicBezTo>
                    <a:pt x="9450" y="14185"/>
                    <a:pt x="10055" y="13745"/>
                    <a:pt x="10800" y="13745"/>
                  </a:cubicBezTo>
                  <a:cubicBezTo>
                    <a:pt x="11545" y="13745"/>
                    <a:pt x="12150" y="14185"/>
                    <a:pt x="12150" y="14727"/>
                  </a:cubicBezTo>
                  <a:cubicBezTo>
                    <a:pt x="12150" y="15090"/>
                    <a:pt x="11876" y="15403"/>
                    <a:pt x="11475" y="15573"/>
                  </a:cubicBezTo>
                  <a:moveTo>
                    <a:pt x="10800" y="12764"/>
                  </a:moveTo>
                  <a:cubicBezTo>
                    <a:pt x="9309" y="12764"/>
                    <a:pt x="8100" y="13643"/>
                    <a:pt x="8100" y="14727"/>
                  </a:cubicBezTo>
                  <a:cubicBezTo>
                    <a:pt x="8100" y="15232"/>
                    <a:pt x="8369" y="15686"/>
                    <a:pt x="8798" y="16034"/>
                  </a:cubicBezTo>
                  <a:cubicBezTo>
                    <a:pt x="8789" y="16089"/>
                    <a:pt x="8775" y="16143"/>
                    <a:pt x="8775" y="16200"/>
                  </a:cubicBezTo>
                  <a:cubicBezTo>
                    <a:pt x="8775" y="17014"/>
                    <a:pt x="9681" y="17673"/>
                    <a:pt x="10800" y="17673"/>
                  </a:cubicBezTo>
                  <a:cubicBezTo>
                    <a:pt x="11919" y="17673"/>
                    <a:pt x="12825" y="17014"/>
                    <a:pt x="12825" y="16200"/>
                  </a:cubicBezTo>
                  <a:cubicBezTo>
                    <a:pt x="12825" y="16143"/>
                    <a:pt x="12810" y="16089"/>
                    <a:pt x="12802" y="16034"/>
                  </a:cubicBezTo>
                  <a:cubicBezTo>
                    <a:pt x="13231" y="15687"/>
                    <a:pt x="13500" y="15232"/>
                    <a:pt x="13500" y="14727"/>
                  </a:cubicBezTo>
                  <a:cubicBezTo>
                    <a:pt x="13500" y="13643"/>
                    <a:pt x="12291" y="12764"/>
                    <a:pt x="10800" y="12764"/>
                  </a:cubicBezTo>
                  <a:moveTo>
                    <a:pt x="20250" y="19636"/>
                  </a:moveTo>
                  <a:cubicBezTo>
                    <a:pt x="20250" y="20179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5" y="20618"/>
                    <a:pt x="1350" y="20179"/>
                    <a:pt x="1350" y="19636"/>
                  </a:cubicBezTo>
                  <a:lnTo>
                    <a:pt x="1350" y="10800"/>
                  </a:lnTo>
                  <a:cubicBezTo>
                    <a:pt x="1350" y="10258"/>
                    <a:pt x="1955" y="9818"/>
                    <a:pt x="2700" y="9818"/>
                  </a:cubicBezTo>
                  <a:lnTo>
                    <a:pt x="18900" y="9818"/>
                  </a:lnTo>
                  <a:cubicBezTo>
                    <a:pt x="19645" y="9818"/>
                    <a:pt x="20250" y="10258"/>
                    <a:pt x="20250" y="10800"/>
                  </a:cubicBezTo>
                  <a:cubicBezTo>
                    <a:pt x="20250" y="10800"/>
                    <a:pt x="20250" y="19636"/>
                    <a:pt x="20250" y="19636"/>
                  </a:cubicBezTo>
                  <a:close/>
                  <a:moveTo>
                    <a:pt x="18900" y="8836"/>
                  </a:moveTo>
                  <a:lnTo>
                    <a:pt x="18900" y="5891"/>
                  </a:lnTo>
                  <a:cubicBezTo>
                    <a:pt x="18900" y="2638"/>
                    <a:pt x="15273" y="0"/>
                    <a:pt x="10800" y="0"/>
                  </a:cubicBezTo>
                  <a:cubicBezTo>
                    <a:pt x="6327" y="0"/>
                    <a:pt x="2700" y="2638"/>
                    <a:pt x="2700" y="5891"/>
                  </a:cubicBezTo>
                  <a:cubicBezTo>
                    <a:pt x="2700" y="6162"/>
                    <a:pt x="3003" y="6382"/>
                    <a:pt x="3375" y="6382"/>
                  </a:cubicBezTo>
                  <a:cubicBezTo>
                    <a:pt x="3747" y="6382"/>
                    <a:pt x="4050" y="6162"/>
                    <a:pt x="4050" y="5891"/>
                  </a:cubicBezTo>
                  <a:cubicBezTo>
                    <a:pt x="4050" y="3180"/>
                    <a:pt x="7072" y="982"/>
                    <a:pt x="10800" y="982"/>
                  </a:cubicBezTo>
                  <a:cubicBezTo>
                    <a:pt x="14528" y="982"/>
                    <a:pt x="17550" y="3180"/>
                    <a:pt x="17550" y="5891"/>
                  </a:cubicBezTo>
                  <a:lnTo>
                    <a:pt x="17550" y="8836"/>
                  </a:lnTo>
                  <a:lnTo>
                    <a:pt x="2700" y="8836"/>
                  </a:lnTo>
                  <a:cubicBezTo>
                    <a:pt x="120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0800"/>
                  </a:lnTo>
                  <a:cubicBezTo>
                    <a:pt x="21600" y="9716"/>
                    <a:pt x="20391" y="8836"/>
                    <a:pt x="18900" y="8836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73" name="Group 372"/>
          <p:cNvGrpSpPr>
            <a:grpSpLocks noChangeAspect="1"/>
          </p:cNvGrpSpPr>
          <p:nvPr/>
        </p:nvGrpSpPr>
        <p:grpSpPr>
          <a:xfrm>
            <a:off x="8921101" y="5023489"/>
            <a:ext cx="426720" cy="426720"/>
            <a:chOff x="2584189" y="7642860"/>
            <a:chExt cx="640080" cy="640080"/>
          </a:xfrm>
        </p:grpSpPr>
        <p:sp>
          <p:nvSpPr>
            <p:cNvPr id="374" name="Rectangle: Rounded Corners 373"/>
            <p:cNvSpPr/>
            <p:nvPr/>
          </p:nvSpPr>
          <p:spPr>
            <a:xfrm>
              <a:off x="2703455" y="7757160"/>
              <a:ext cx="400050" cy="26606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5" name="Shape 2536"/>
            <p:cNvSpPr>
              <a:spLocks noChangeAspect="1"/>
            </p:cNvSpPr>
            <p:nvPr/>
          </p:nvSpPr>
          <p:spPr>
            <a:xfrm>
              <a:off x="2584189" y="764286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18" y="11782"/>
                  </a:moveTo>
                  <a:lnTo>
                    <a:pt x="14236" y="11782"/>
                  </a:lnTo>
                  <a:cubicBezTo>
                    <a:pt x="14507" y="11782"/>
                    <a:pt x="14727" y="11562"/>
                    <a:pt x="14727" y="11291"/>
                  </a:cubicBezTo>
                  <a:cubicBezTo>
                    <a:pt x="14727" y="11020"/>
                    <a:pt x="14507" y="10800"/>
                    <a:pt x="14236" y="10800"/>
                  </a:cubicBezTo>
                  <a:lnTo>
                    <a:pt x="4418" y="10800"/>
                  </a:lnTo>
                  <a:cubicBezTo>
                    <a:pt x="4147" y="10800"/>
                    <a:pt x="3927" y="11020"/>
                    <a:pt x="3927" y="11291"/>
                  </a:cubicBezTo>
                  <a:cubicBezTo>
                    <a:pt x="3927" y="11562"/>
                    <a:pt x="4147" y="11782"/>
                    <a:pt x="4418" y="11782"/>
                  </a:cubicBezTo>
                  <a:moveTo>
                    <a:pt x="20618" y="20618"/>
                  </a:moveTo>
                  <a:lnTo>
                    <a:pt x="5891" y="20618"/>
                  </a:lnTo>
                  <a:lnTo>
                    <a:pt x="5891" y="16200"/>
                  </a:lnTo>
                  <a:cubicBezTo>
                    <a:pt x="5891" y="15929"/>
                    <a:pt x="5671" y="15709"/>
                    <a:pt x="5400" y="15709"/>
                  </a:cubicBezTo>
                  <a:lnTo>
                    <a:pt x="982" y="15709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0618"/>
                    <a:pt x="20618" y="20618"/>
                  </a:cubicBezTo>
                  <a:close/>
                  <a:moveTo>
                    <a:pt x="4909" y="20127"/>
                  </a:moveTo>
                  <a:lnTo>
                    <a:pt x="1473" y="16691"/>
                  </a:lnTo>
                  <a:lnTo>
                    <a:pt x="4909" y="16691"/>
                  </a:lnTo>
                  <a:cubicBezTo>
                    <a:pt x="4909" y="16691"/>
                    <a:pt x="4909" y="20127"/>
                    <a:pt x="4909" y="20127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16691"/>
                  </a:lnTo>
                  <a:lnTo>
                    <a:pt x="4909" y="21600"/>
                  </a:lnTo>
                  <a:lnTo>
                    <a:pt x="20618" y="21600"/>
                  </a:lnTo>
                  <a:cubicBezTo>
                    <a:pt x="21160" y="21600"/>
                    <a:pt x="21600" y="21161"/>
                    <a:pt x="21600" y="20618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4418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cubicBezTo>
                    <a:pt x="17673" y="8075"/>
                    <a:pt x="17453" y="7855"/>
                    <a:pt x="17182" y="7855"/>
                  </a:cubicBezTo>
                  <a:lnTo>
                    <a:pt x="4418" y="7855"/>
                  </a:lnTo>
                  <a:cubicBezTo>
                    <a:pt x="4147" y="7855"/>
                    <a:pt x="3927" y="8075"/>
                    <a:pt x="3927" y="8345"/>
                  </a:cubicBezTo>
                  <a:cubicBezTo>
                    <a:pt x="3927" y="8617"/>
                    <a:pt x="4147" y="8836"/>
                    <a:pt x="4418" y="8836"/>
                  </a:cubicBezTo>
                  <a:moveTo>
                    <a:pt x="4418" y="5891"/>
                  </a:moveTo>
                  <a:lnTo>
                    <a:pt x="10309" y="5891"/>
                  </a:lnTo>
                  <a:cubicBezTo>
                    <a:pt x="10580" y="5891"/>
                    <a:pt x="10800" y="5672"/>
                    <a:pt x="10800" y="5400"/>
                  </a:cubicBezTo>
                  <a:cubicBezTo>
                    <a:pt x="10800" y="5129"/>
                    <a:pt x="10580" y="4909"/>
                    <a:pt x="10309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cubicBezTo>
                    <a:pt x="3927" y="5672"/>
                    <a:pt x="4147" y="5891"/>
                    <a:pt x="4418" y="5891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76" name="Group 375"/>
          <p:cNvGrpSpPr>
            <a:grpSpLocks noChangeAspect="1"/>
          </p:cNvGrpSpPr>
          <p:nvPr/>
        </p:nvGrpSpPr>
        <p:grpSpPr>
          <a:xfrm>
            <a:off x="10213480" y="4997310"/>
            <a:ext cx="349135" cy="426720"/>
            <a:chOff x="5120060" y="7673553"/>
            <a:chExt cx="523702" cy="640080"/>
          </a:xfrm>
        </p:grpSpPr>
        <p:sp>
          <p:nvSpPr>
            <p:cNvPr id="377" name="Rectangle: Rounded Corners 376"/>
            <p:cNvSpPr/>
            <p:nvPr/>
          </p:nvSpPr>
          <p:spPr>
            <a:xfrm>
              <a:off x="5210175" y="7915275"/>
              <a:ext cx="339725" cy="19685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8" name="Shape 2537"/>
            <p:cNvSpPr>
              <a:spLocks noChangeAspect="1"/>
            </p:cNvSpPr>
            <p:nvPr/>
          </p:nvSpPr>
          <p:spPr>
            <a:xfrm>
              <a:off x="5120060" y="7673553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3745"/>
                  </a:moveTo>
                  <a:lnTo>
                    <a:pt x="3600" y="13745"/>
                  </a:lnTo>
                  <a:cubicBezTo>
                    <a:pt x="3269" y="13745"/>
                    <a:pt x="3000" y="13966"/>
                    <a:pt x="3000" y="14236"/>
                  </a:cubicBezTo>
                  <a:cubicBezTo>
                    <a:pt x="3000" y="14508"/>
                    <a:pt x="3269" y="14727"/>
                    <a:pt x="3600" y="14727"/>
                  </a:cubicBezTo>
                  <a:lnTo>
                    <a:pt x="14400" y="14727"/>
                  </a:lnTo>
                  <a:cubicBezTo>
                    <a:pt x="14731" y="14727"/>
                    <a:pt x="15000" y="14508"/>
                    <a:pt x="15000" y="14236"/>
                  </a:cubicBezTo>
                  <a:cubicBezTo>
                    <a:pt x="15000" y="13966"/>
                    <a:pt x="14731" y="13745"/>
                    <a:pt x="14400" y="13745"/>
                  </a:cubicBezTo>
                  <a:moveTo>
                    <a:pt x="3000" y="11291"/>
                  </a:moveTo>
                  <a:cubicBezTo>
                    <a:pt x="3000" y="11562"/>
                    <a:pt x="3269" y="11782"/>
                    <a:pt x="3600" y="11782"/>
                  </a:cubicBezTo>
                  <a:lnTo>
                    <a:pt x="18000" y="11782"/>
                  </a:lnTo>
                  <a:cubicBezTo>
                    <a:pt x="18331" y="11782"/>
                    <a:pt x="18600" y="11562"/>
                    <a:pt x="18600" y="11291"/>
                  </a:cubicBezTo>
                  <a:cubicBezTo>
                    <a:pt x="18600" y="11020"/>
                    <a:pt x="18331" y="10800"/>
                    <a:pt x="18000" y="10800"/>
                  </a:cubicBezTo>
                  <a:lnTo>
                    <a:pt x="3600" y="10800"/>
                  </a:lnTo>
                  <a:cubicBezTo>
                    <a:pt x="3269" y="10800"/>
                    <a:pt x="3000" y="11020"/>
                    <a:pt x="3000" y="11291"/>
                  </a:cubicBezTo>
                  <a:moveTo>
                    <a:pt x="20400" y="20618"/>
                  </a:moveTo>
                  <a:lnTo>
                    <a:pt x="6600" y="20618"/>
                  </a:lnTo>
                  <a:lnTo>
                    <a:pt x="1200" y="16200"/>
                  </a:lnTo>
                  <a:lnTo>
                    <a:pt x="1200" y="2945"/>
                  </a:lnTo>
                  <a:lnTo>
                    <a:pt x="4200" y="2945"/>
                  </a:lnTo>
                  <a:lnTo>
                    <a:pt x="4200" y="4418"/>
                  </a:lnTo>
                  <a:cubicBezTo>
                    <a:pt x="4200" y="4690"/>
                    <a:pt x="4469" y="4909"/>
                    <a:pt x="4800" y="4909"/>
                  </a:cubicBezTo>
                  <a:cubicBezTo>
                    <a:pt x="5131" y="4909"/>
                    <a:pt x="5400" y="4690"/>
                    <a:pt x="5400" y="4418"/>
                  </a:cubicBezTo>
                  <a:lnTo>
                    <a:pt x="5400" y="2945"/>
                  </a:lnTo>
                  <a:lnTo>
                    <a:pt x="6600" y="2945"/>
                  </a:lnTo>
                  <a:lnTo>
                    <a:pt x="6600" y="4418"/>
                  </a:lnTo>
                  <a:cubicBezTo>
                    <a:pt x="6600" y="4690"/>
                    <a:pt x="6869" y="4909"/>
                    <a:pt x="7200" y="4909"/>
                  </a:cubicBezTo>
                  <a:cubicBezTo>
                    <a:pt x="7531" y="4909"/>
                    <a:pt x="7800" y="4690"/>
                    <a:pt x="7800" y="4418"/>
                  </a:cubicBezTo>
                  <a:lnTo>
                    <a:pt x="7800" y="2945"/>
                  </a:lnTo>
                  <a:lnTo>
                    <a:pt x="9000" y="2945"/>
                  </a:lnTo>
                  <a:lnTo>
                    <a:pt x="9000" y="4418"/>
                  </a:lnTo>
                  <a:cubicBezTo>
                    <a:pt x="9000" y="4690"/>
                    <a:pt x="9269" y="4909"/>
                    <a:pt x="9600" y="4909"/>
                  </a:cubicBezTo>
                  <a:cubicBezTo>
                    <a:pt x="9931" y="4909"/>
                    <a:pt x="10200" y="4690"/>
                    <a:pt x="10200" y="4418"/>
                  </a:cubicBezTo>
                  <a:lnTo>
                    <a:pt x="10200" y="2945"/>
                  </a:lnTo>
                  <a:lnTo>
                    <a:pt x="11400" y="2945"/>
                  </a:lnTo>
                  <a:lnTo>
                    <a:pt x="11400" y="4418"/>
                  </a:lnTo>
                  <a:cubicBezTo>
                    <a:pt x="11400" y="4690"/>
                    <a:pt x="11669" y="4909"/>
                    <a:pt x="12000" y="4909"/>
                  </a:cubicBezTo>
                  <a:cubicBezTo>
                    <a:pt x="12331" y="4909"/>
                    <a:pt x="12600" y="4690"/>
                    <a:pt x="12600" y="4418"/>
                  </a:cubicBezTo>
                  <a:lnTo>
                    <a:pt x="12600" y="2945"/>
                  </a:lnTo>
                  <a:lnTo>
                    <a:pt x="13800" y="2945"/>
                  </a:lnTo>
                  <a:lnTo>
                    <a:pt x="13800" y="4418"/>
                  </a:lnTo>
                  <a:cubicBezTo>
                    <a:pt x="13800" y="4690"/>
                    <a:pt x="14069" y="4909"/>
                    <a:pt x="14400" y="4909"/>
                  </a:cubicBezTo>
                  <a:cubicBezTo>
                    <a:pt x="14731" y="4909"/>
                    <a:pt x="15000" y="4690"/>
                    <a:pt x="15000" y="4418"/>
                  </a:cubicBezTo>
                  <a:lnTo>
                    <a:pt x="15000" y="2945"/>
                  </a:lnTo>
                  <a:lnTo>
                    <a:pt x="16200" y="2945"/>
                  </a:lnTo>
                  <a:lnTo>
                    <a:pt x="16200" y="4418"/>
                  </a:lnTo>
                  <a:cubicBezTo>
                    <a:pt x="16200" y="4690"/>
                    <a:pt x="16469" y="4909"/>
                    <a:pt x="16800" y="4909"/>
                  </a:cubicBezTo>
                  <a:cubicBezTo>
                    <a:pt x="17131" y="4909"/>
                    <a:pt x="17400" y="4690"/>
                    <a:pt x="17400" y="4418"/>
                  </a:cubicBezTo>
                  <a:lnTo>
                    <a:pt x="17400" y="2945"/>
                  </a:lnTo>
                  <a:lnTo>
                    <a:pt x="20400" y="2945"/>
                  </a:lnTo>
                  <a:cubicBezTo>
                    <a:pt x="20400" y="2945"/>
                    <a:pt x="20400" y="20618"/>
                    <a:pt x="20400" y="20618"/>
                  </a:cubicBezTo>
                  <a:close/>
                  <a:moveTo>
                    <a:pt x="1200" y="20618"/>
                  </a:moveTo>
                  <a:lnTo>
                    <a:pt x="1200" y="17673"/>
                  </a:lnTo>
                  <a:lnTo>
                    <a:pt x="4800" y="20618"/>
                  </a:lnTo>
                  <a:cubicBezTo>
                    <a:pt x="4800" y="20618"/>
                    <a:pt x="1200" y="20618"/>
                    <a:pt x="1200" y="20618"/>
                  </a:cubicBezTo>
                  <a:close/>
                  <a:moveTo>
                    <a:pt x="20400" y="1964"/>
                  </a:moveTo>
                  <a:lnTo>
                    <a:pt x="17400" y="1964"/>
                  </a:lnTo>
                  <a:lnTo>
                    <a:pt x="17400" y="491"/>
                  </a:lnTo>
                  <a:cubicBezTo>
                    <a:pt x="17400" y="220"/>
                    <a:pt x="17131" y="0"/>
                    <a:pt x="16800" y="0"/>
                  </a:cubicBezTo>
                  <a:cubicBezTo>
                    <a:pt x="16469" y="0"/>
                    <a:pt x="16200" y="220"/>
                    <a:pt x="16200" y="491"/>
                  </a:cubicBezTo>
                  <a:lnTo>
                    <a:pt x="16200" y="1964"/>
                  </a:lnTo>
                  <a:lnTo>
                    <a:pt x="15000" y="1964"/>
                  </a:lnTo>
                  <a:lnTo>
                    <a:pt x="15000" y="491"/>
                  </a:lnTo>
                  <a:cubicBezTo>
                    <a:pt x="15000" y="220"/>
                    <a:pt x="14731" y="0"/>
                    <a:pt x="14400" y="0"/>
                  </a:cubicBezTo>
                  <a:cubicBezTo>
                    <a:pt x="14069" y="0"/>
                    <a:pt x="13800" y="220"/>
                    <a:pt x="13800" y="491"/>
                  </a:cubicBezTo>
                  <a:lnTo>
                    <a:pt x="13800" y="1964"/>
                  </a:lnTo>
                  <a:lnTo>
                    <a:pt x="12600" y="1964"/>
                  </a:lnTo>
                  <a:lnTo>
                    <a:pt x="12600" y="491"/>
                  </a:lnTo>
                  <a:cubicBezTo>
                    <a:pt x="12600" y="220"/>
                    <a:pt x="12331" y="0"/>
                    <a:pt x="12000" y="0"/>
                  </a:cubicBezTo>
                  <a:cubicBezTo>
                    <a:pt x="11669" y="0"/>
                    <a:pt x="11400" y="220"/>
                    <a:pt x="11400" y="491"/>
                  </a:cubicBezTo>
                  <a:lnTo>
                    <a:pt x="11400" y="1964"/>
                  </a:lnTo>
                  <a:lnTo>
                    <a:pt x="10200" y="1964"/>
                  </a:lnTo>
                  <a:lnTo>
                    <a:pt x="10200" y="491"/>
                  </a:lnTo>
                  <a:cubicBezTo>
                    <a:pt x="10200" y="220"/>
                    <a:pt x="9931" y="0"/>
                    <a:pt x="9600" y="0"/>
                  </a:cubicBezTo>
                  <a:cubicBezTo>
                    <a:pt x="9269" y="0"/>
                    <a:pt x="9000" y="220"/>
                    <a:pt x="9000" y="491"/>
                  </a:cubicBezTo>
                  <a:lnTo>
                    <a:pt x="9000" y="1964"/>
                  </a:lnTo>
                  <a:lnTo>
                    <a:pt x="7800" y="1964"/>
                  </a:lnTo>
                  <a:lnTo>
                    <a:pt x="7800" y="491"/>
                  </a:lnTo>
                  <a:cubicBezTo>
                    <a:pt x="7800" y="220"/>
                    <a:pt x="7531" y="0"/>
                    <a:pt x="7200" y="0"/>
                  </a:cubicBezTo>
                  <a:cubicBezTo>
                    <a:pt x="6869" y="0"/>
                    <a:pt x="6600" y="220"/>
                    <a:pt x="6600" y="491"/>
                  </a:cubicBezTo>
                  <a:lnTo>
                    <a:pt x="6600" y="1964"/>
                  </a:lnTo>
                  <a:lnTo>
                    <a:pt x="5400" y="1964"/>
                  </a:lnTo>
                  <a:lnTo>
                    <a:pt x="5400" y="491"/>
                  </a:lnTo>
                  <a:cubicBezTo>
                    <a:pt x="5400" y="220"/>
                    <a:pt x="5131" y="0"/>
                    <a:pt x="4800" y="0"/>
                  </a:cubicBezTo>
                  <a:cubicBezTo>
                    <a:pt x="4469" y="0"/>
                    <a:pt x="4200" y="220"/>
                    <a:pt x="4200" y="491"/>
                  </a:cubicBezTo>
                  <a:lnTo>
                    <a:pt x="4200" y="1964"/>
                  </a:lnTo>
                  <a:lnTo>
                    <a:pt x="1200" y="1964"/>
                  </a:lnTo>
                  <a:cubicBezTo>
                    <a:pt x="538" y="1964"/>
                    <a:pt x="0" y="2404"/>
                    <a:pt x="0" y="2945"/>
                  </a:cubicBezTo>
                  <a:lnTo>
                    <a:pt x="0" y="20618"/>
                  </a:lnTo>
                  <a:cubicBezTo>
                    <a:pt x="0" y="21161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1"/>
                    <a:pt x="21600" y="20618"/>
                  </a:cubicBezTo>
                  <a:lnTo>
                    <a:pt x="21600" y="2945"/>
                  </a:lnTo>
                  <a:cubicBezTo>
                    <a:pt x="21600" y="2404"/>
                    <a:pt x="21062" y="1964"/>
                    <a:pt x="20400" y="1964"/>
                  </a:cubicBezTo>
                  <a:moveTo>
                    <a:pt x="3600" y="8836"/>
                  </a:moveTo>
                  <a:lnTo>
                    <a:pt x="10800" y="8836"/>
                  </a:lnTo>
                  <a:cubicBezTo>
                    <a:pt x="11131" y="8836"/>
                    <a:pt x="11400" y="8617"/>
                    <a:pt x="11400" y="8345"/>
                  </a:cubicBezTo>
                  <a:cubicBezTo>
                    <a:pt x="11400" y="8075"/>
                    <a:pt x="11131" y="7855"/>
                    <a:pt x="10800" y="7855"/>
                  </a:cubicBezTo>
                  <a:lnTo>
                    <a:pt x="3600" y="7855"/>
                  </a:lnTo>
                  <a:cubicBezTo>
                    <a:pt x="3269" y="7855"/>
                    <a:pt x="3000" y="8075"/>
                    <a:pt x="3000" y="8345"/>
                  </a:cubicBezTo>
                  <a:cubicBezTo>
                    <a:pt x="3000" y="8617"/>
                    <a:pt x="3269" y="8836"/>
                    <a:pt x="3600" y="8836"/>
                  </a:cubicBezTo>
                </a:path>
              </a:pathLst>
            </a:custGeom>
            <a:solidFill>
              <a:schemeClr val="tx1"/>
            </a:solidFill>
            <a:ln w="12700">
              <a:noFill/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51130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1548864" y="1356677"/>
            <a:ext cx="469392" cy="426720"/>
            <a:chOff x="2554344" y="1962045"/>
            <a:chExt cx="704088" cy="640080"/>
          </a:xfrm>
        </p:grpSpPr>
        <p:sp>
          <p:nvSpPr>
            <p:cNvPr id="3" name="Rectangle: Rounded Corners 2"/>
            <p:cNvSpPr/>
            <p:nvPr/>
          </p:nvSpPr>
          <p:spPr>
            <a:xfrm>
              <a:off x="2968669" y="2114631"/>
              <a:ext cx="169068" cy="334909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" name="Rectangle: Rounded Corners 3"/>
            <p:cNvSpPr/>
            <p:nvPr/>
          </p:nvSpPr>
          <p:spPr>
            <a:xfrm>
              <a:off x="2678907" y="2122540"/>
              <a:ext cx="169068" cy="334909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" name="Shape 2589"/>
            <p:cNvSpPr>
              <a:spLocks noChangeAspect="1"/>
            </p:cNvSpPr>
            <p:nvPr/>
          </p:nvSpPr>
          <p:spPr>
            <a:xfrm>
              <a:off x="2554344" y="1962045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5119"/>
                  </a:moveTo>
                  <a:cubicBezTo>
                    <a:pt x="7195" y="15119"/>
                    <a:pt x="7855" y="14394"/>
                    <a:pt x="7855" y="13500"/>
                  </a:cubicBezTo>
                  <a:cubicBezTo>
                    <a:pt x="7855" y="12605"/>
                    <a:pt x="7195" y="11880"/>
                    <a:pt x="6382" y="11880"/>
                  </a:cubicBezTo>
                  <a:cubicBezTo>
                    <a:pt x="5568" y="11880"/>
                    <a:pt x="4909" y="12605"/>
                    <a:pt x="4909" y="13500"/>
                  </a:cubicBezTo>
                  <a:cubicBezTo>
                    <a:pt x="4909" y="14394"/>
                    <a:pt x="5568" y="15119"/>
                    <a:pt x="6382" y="15119"/>
                  </a:cubicBezTo>
                  <a:moveTo>
                    <a:pt x="2455" y="3240"/>
                  </a:moveTo>
                  <a:cubicBezTo>
                    <a:pt x="2725" y="3240"/>
                    <a:pt x="2945" y="2999"/>
                    <a:pt x="2945" y="2700"/>
                  </a:cubicBezTo>
                  <a:cubicBezTo>
                    <a:pt x="2945" y="2402"/>
                    <a:pt x="2725" y="2160"/>
                    <a:pt x="2455" y="2160"/>
                  </a:cubicBezTo>
                  <a:cubicBezTo>
                    <a:pt x="2184" y="2160"/>
                    <a:pt x="1964" y="2402"/>
                    <a:pt x="1964" y="2700"/>
                  </a:cubicBezTo>
                  <a:cubicBezTo>
                    <a:pt x="1964" y="2999"/>
                    <a:pt x="2184" y="3240"/>
                    <a:pt x="2455" y="3240"/>
                  </a:cubicBezTo>
                  <a:moveTo>
                    <a:pt x="3927" y="8100"/>
                  </a:moveTo>
                  <a:cubicBezTo>
                    <a:pt x="3927" y="6609"/>
                    <a:pt x="5026" y="5400"/>
                    <a:pt x="6382" y="5400"/>
                  </a:cubicBezTo>
                  <a:cubicBezTo>
                    <a:pt x="7738" y="5400"/>
                    <a:pt x="8836" y="6609"/>
                    <a:pt x="8836" y="8100"/>
                  </a:cubicBezTo>
                  <a:lnTo>
                    <a:pt x="8836" y="13500"/>
                  </a:lnTo>
                  <a:cubicBezTo>
                    <a:pt x="8836" y="14991"/>
                    <a:pt x="7738" y="16199"/>
                    <a:pt x="6382" y="16199"/>
                  </a:cubicBezTo>
                  <a:cubicBezTo>
                    <a:pt x="5026" y="16199"/>
                    <a:pt x="3927" y="14991"/>
                    <a:pt x="3927" y="13500"/>
                  </a:cubicBezTo>
                  <a:cubicBezTo>
                    <a:pt x="3927" y="13500"/>
                    <a:pt x="3927" y="8100"/>
                    <a:pt x="3927" y="8100"/>
                  </a:cubicBezTo>
                  <a:close/>
                  <a:moveTo>
                    <a:pt x="2945" y="13500"/>
                  </a:moveTo>
                  <a:cubicBezTo>
                    <a:pt x="2945" y="15587"/>
                    <a:pt x="4484" y="17279"/>
                    <a:pt x="6382" y="17279"/>
                  </a:cubicBezTo>
                  <a:cubicBezTo>
                    <a:pt x="8280" y="17279"/>
                    <a:pt x="9818" y="15587"/>
                    <a:pt x="9818" y="13500"/>
                  </a:cubicBezTo>
                  <a:lnTo>
                    <a:pt x="9818" y="8100"/>
                  </a:lnTo>
                  <a:cubicBezTo>
                    <a:pt x="9818" y="6012"/>
                    <a:pt x="8280" y="4320"/>
                    <a:pt x="6382" y="4320"/>
                  </a:cubicBezTo>
                  <a:cubicBezTo>
                    <a:pt x="4484" y="4320"/>
                    <a:pt x="2945" y="6012"/>
                    <a:pt x="2945" y="8100"/>
                  </a:cubicBezTo>
                  <a:cubicBezTo>
                    <a:pt x="2945" y="8100"/>
                    <a:pt x="2945" y="13500"/>
                    <a:pt x="2945" y="13500"/>
                  </a:cubicBezTo>
                  <a:close/>
                  <a:moveTo>
                    <a:pt x="2455" y="19439"/>
                  </a:moveTo>
                  <a:cubicBezTo>
                    <a:pt x="2725" y="19439"/>
                    <a:pt x="2945" y="19198"/>
                    <a:pt x="2945" y="18899"/>
                  </a:cubicBezTo>
                  <a:cubicBezTo>
                    <a:pt x="2945" y="18601"/>
                    <a:pt x="2725" y="18359"/>
                    <a:pt x="2455" y="18359"/>
                  </a:cubicBezTo>
                  <a:cubicBezTo>
                    <a:pt x="2184" y="18359"/>
                    <a:pt x="1964" y="18601"/>
                    <a:pt x="1964" y="18899"/>
                  </a:cubicBezTo>
                  <a:cubicBezTo>
                    <a:pt x="1964" y="19198"/>
                    <a:pt x="2184" y="19439"/>
                    <a:pt x="2455" y="19439"/>
                  </a:cubicBezTo>
                  <a:moveTo>
                    <a:pt x="20618" y="20519"/>
                  </a:moveTo>
                  <a:lnTo>
                    <a:pt x="982" y="20519"/>
                  </a:lnTo>
                  <a:lnTo>
                    <a:pt x="982" y="1080"/>
                  </a:lnTo>
                  <a:lnTo>
                    <a:pt x="20618" y="1080"/>
                  </a:lnTo>
                  <a:cubicBezTo>
                    <a:pt x="20618" y="1080"/>
                    <a:pt x="20618" y="20519"/>
                    <a:pt x="20618" y="20519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84"/>
                    <a:pt x="0" y="1080"/>
                  </a:cubicBezTo>
                  <a:lnTo>
                    <a:pt x="0" y="20519"/>
                  </a:lnTo>
                  <a:cubicBezTo>
                    <a:pt x="0" y="2111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115"/>
                    <a:pt x="21600" y="20519"/>
                  </a:cubicBezTo>
                  <a:lnTo>
                    <a:pt x="21600" y="1080"/>
                  </a:lnTo>
                  <a:cubicBezTo>
                    <a:pt x="21600" y="484"/>
                    <a:pt x="21160" y="0"/>
                    <a:pt x="20618" y="0"/>
                  </a:cubicBezTo>
                  <a:moveTo>
                    <a:pt x="19145" y="3240"/>
                  </a:moveTo>
                  <a:cubicBezTo>
                    <a:pt x="19416" y="3240"/>
                    <a:pt x="19636" y="2999"/>
                    <a:pt x="19636" y="2700"/>
                  </a:cubicBezTo>
                  <a:cubicBezTo>
                    <a:pt x="19636" y="2402"/>
                    <a:pt x="19416" y="2160"/>
                    <a:pt x="19145" y="2160"/>
                  </a:cubicBezTo>
                  <a:cubicBezTo>
                    <a:pt x="18875" y="2160"/>
                    <a:pt x="18655" y="2402"/>
                    <a:pt x="18655" y="2700"/>
                  </a:cubicBezTo>
                  <a:cubicBezTo>
                    <a:pt x="18655" y="2999"/>
                    <a:pt x="18875" y="3240"/>
                    <a:pt x="19145" y="3240"/>
                  </a:cubicBezTo>
                  <a:moveTo>
                    <a:pt x="12764" y="8100"/>
                  </a:moveTo>
                  <a:cubicBezTo>
                    <a:pt x="12764" y="6609"/>
                    <a:pt x="13863" y="5400"/>
                    <a:pt x="15218" y="5400"/>
                  </a:cubicBezTo>
                  <a:cubicBezTo>
                    <a:pt x="16574" y="5400"/>
                    <a:pt x="17673" y="6609"/>
                    <a:pt x="17673" y="8100"/>
                  </a:cubicBezTo>
                  <a:lnTo>
                    <a:pt x="17673" y="13500"/>
                  </a:lnTo>
                  <a:cubicBezTo>
                    <a:pt x="17673" y="14991"/>
                    <a:pt x="16574" y="16199"/>
                    <a:pt x="15218" y="16199"/>
                  </a:cubicBezTo>
                  <a:cubicBezTo>
                    <a:pt x="13863" y="16199"/>
                    <a:pt x="12764" y="14991"/>
                    <a:pt x="12764" y="13500"/>
                  </a:cubicBezTo>
                  <a:cubicBezTo>
                    <a:pt x="12764" y="13500"/>
                    <a:pt x="12764" y="8100"/>
                    <a:pt x="12764" y="8100"/>
                  </a:cubicBezTo>
                  <a:close/>
                  <a:moveTo>
                    <a:pt x="15218" y="17279"/>
                  </a:moveTo>
                  <a:cubicBezTo>
                    <a:pt x="17116" y="17279"/>
                    <a:pt x="18655" y="15587"/>
                    <a:pt x="18655" y="13500"/>
                  </a:cubicBezTo>
                  <a:lnTo>
                    <a:pt x="18655" y="8100"/>
                  </a:lnTo>
                  <a:cubicBezTo>
                    <a:pt x="18655" y="6012"/>
                    <a:pt x="17116" y="4320"/>
                    <a:pt x="15218" y="4320"/>
                  </a:cubicBezTo>
                  <a:cubicBezTo>
                    <a:pt x="13320" y="4320"/>
                    <a:pt x="11782" y="6012"/>
                    <a:pt x="11782" y="8100"/>
                  </a:cubicBezTo>
                  <a:lnTo>
                    <a:pt x="11782" y="13500"/>
                  </a:lnTo>
                  <a:cubicBezTo>
                    <a:pt x="11782" y="15587"/>
                    <a:pt x="13320" y="17279"/>
                    <a:pt x="15218" y="17279"/>
                  </a:cubicBezTo>
                  <a:moveTo>
                    <a:pt x="15218" y="9720"/>
                  </a:moveTo>
                  <a:cubicBezTo>
                    <a:pt x="16032" y="9720"/>
                    <a:pt x="16691" y="8995"/>
                    <a:pt x="16691" y="8100"/>
                  </a:cubicBezTo>
                  <a:cubicBezTo>
                    <a:pt x="16691" y="7206"/>
                    <a:pt x="16032" y="6480"/>
                    <a:pt x="15218" y="6480"/>
                  </a:cubicBezTo>
                  <a:cubicBezTo>
                    <a:pt x="14405" y="6480"/>
                    <a:pt x="13745" y="7206"/>
                    <a:pt x="13745" y="8100"/>
                  </a:cubicBezTo>
                  <a:cubicBezTo>
                    <a:pt x="13745" y="8995"/>
                    <a:pt x="14405" y="9720"/>
                    <a:pt x="15218" y="9720"/>
                  </a:cubicBezTo>
                  <a:moveTo>
                    <a:pt x="19145" y="18359"/>
                  </a:moveTo>
                  <a:cubicBezTo>
                    <a:pt x="18875" y="18359"/>
                    <a:pt x="18655" y="18601"/>
                    <a:pt x="18655" y="18899"/>
                  </a:cubicBezTo>
                  <a:cubicBezTo>
                    <a:pt x="18655" y="19198"/>
                    <a:pt x="18875" y="19439"/>
                    <a:pt x="19145" y="19439"/>
                  </a:cubicBezTo>
                  <a:cubicBezTo>
                    <a:pt x="19416" y="19439"/>
                    <a:pt x="19636" y="19198"/>
                    <a:pt x="19636" y="18899"/>
                  </a:cubicBezTo>
                  <a:cubicBezTo>
                    <a:pt x="19636" y="18601"/>
                    <a:pt x="19416" y="18359"/>
                    <a:pt x="19145" y="1835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2847166" y="1382802"/>
            <a:ext cx="426720" cy="426720"/>
            <a:chOff x="5030844" y="1962045"/>
            <a:chExt cx="640080" cy="640080"/>
          </a:xfrm>
        </p:grpSpPr>
        <p:sp>
          <p:nvSpPr>
            <p:cNvPr id="7" name="Rectangle: Rounded Corners 6"/>
            <p:cNvSpPr/>
            <p:nvPr/>
          </p:nvSpPr>
          <p:spPr>
            <a:xfrm>
              <a:off x="5107044" y="2114631"/>
              <a:ext cx="481750" cy="34281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" name="Shape 2590"/>
            <p:cNvSpPr>
              <a:spLocks noChangeAspect="1"/>
            </p:cNvSpPr>
            <p:nvPr/>
          </p:nvSpPr>
          <p:spPr>
            <a:xfrm>
              <a:off x="5030844" y="196204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5" y="6382"/>
                  </a:moveTo>
                  <a:cubicBezTo>
                    <a:pt x="7313" y="6382"/>
                    <a:pt x="6873" y="5943"/>
                    <a:pt x="6873" y="5400"/>
                  </a:cubicBezTo>
                  <a:cubicBezTo>
                    <a:pt x="6873" y="4858"/>
                    <a:pt x="7313" y="4418"/>
                    <a:pt x="7855" y="4418"/>
                  </a:cubicBezTo>
                  <a:cubicBezTo>
                    <a:pt x="8396" y="4418"/>
                    <a:pt x="8836" y="4858"/>
                    <a:pt x="8836" y="5400"/>
                  </a:cubicBezTo>
                  <a:cubicBezTo>
                    <a:pt x="8836" y="5943"/>
                    <a:pt x="8396" y="6382"/>
                    <a:pt x="7855" y="6382"/>
                  </a:cubicBezTo>
                  <a:moveTo>
                    <a:pt x="18164" y="4909"/>
                  </a:moveTo>
                  <a:lnTo>
                    <a:pt x="9749" y="4909"/>
                  </a:lnTo>
                  <a:cubicBezTo>
                    <a:pt x="9530" y="4064"/>
                    <a:pt x="8768" y="3436"/>
                    <a:pt x="7855" y="3436"/>
                  </a:cubicBezTo>
                  <a:cubicBezTo>
                    <a:pt x="6941" y="3436"/>
                    <a:pt x="6180" y="4064"/>
                    <a:pt x="5960" y="4909"/>
                  </a:cubicBezTo>
                  <a:lnTo>
                    <a:pt x="3436" y="4909"/>
                  </a:lnTo>
                  <a:cubicBezTo>
                    <a:pt x="3165" y="4909"/>
                    <a:pt x="2945" y="5129"/>
                    <a:pt x="2945" y="5400"/>
                  </a:cubicBezTo>
                  <a:cubicBezTo>
                    <a:pt x="2945" y="5672"/>
                    <a:pt x="3165" y="5891"/>
                    <a:pt x="3436" y="5891"/>
                  </a:cubicBezTo>
                  <a:lnTo>
                    <a:pt x="5960" y="5891"/>
                  </a:lnTo>
                  <a:cubicBezTo>
                    <a:pt x="6180" y="6737"/>
                    <a:pt x="6941" y="7364"/>
                    <a:pt x="7855" y="7364"/>
                  </a:cubicBezTo>
                  <a:cubicBezTo>
                    <a:pt x="8768" y="7364"/>
                    <a:pt x="9530" y="6737"/>
                    <a:pt x="9749" y="5891"/>
                  </a:cubicBezTo>
                  <a:lnTo>
                    <a:pt x="18164" y="5891"/>
                  </a:lnTo>
                  <a:cubicBezTo>
                    <a:pt x="18435" y="5891"/>
                    <a:pt x="18655" y="5672"/>
                    <a:pt x="18655" y="5400"/>
                  </a:cubicBezTo>
                  <a:cubicBezTo>
                    <a:pt x="18655" y="5129"/>
                    <a:pt x="18435" y="4909"/>
                    <a:pt x="18164" y="4909"/>
                  </a:cubicBezTo>
                  <a:moveTo>
                    <a:pt x="14727" y="11782"/>
                  </a:moveTo>
                  <a:cubicBezTo>
                    <a:pt x="14186" y="11782"/>
                    <a:pt x="13745" y="11342"/>
                    <a:pt x="13745" y="10800"/>
                  </a:cubicBezTo>
                  <a:cubicBezTo>
                    <a:pt x="13745" y="10258"/>
                    <a:pt x="14186" y="9818"/>
                    <a:pt x="14727" y="9818"/>
                  </a:cubicBezTo>
                  <a:cubicBezTo>
                    <a:pt x="15269" y="9818"/>
                    <a:pt x="15709" y="10258"/>
                    <a:pt x="15709" y="10800"/>
                  </a:cubicBezTo>
                  <a:cubicBezTo>
                    <a:pt x="15709" y="11342"/>
                    <a:pt x="15269" y="11782"/>
                    <a:pt x="14727" y="11782"/>
                  </a:cubicBezTo>
                  <a:moveTo>
                    <a:pt x="18164" y="10310"/>
                  </a:moveTo>
                  <a:lnTo>
                    <a:pt x="16621" y="10310"/>
                  </a:lnTo>
                  <a:cubicBezTo>
                    <a:pt x="16402" y="9464"/>
                    <a:pt x="15641" y="8836"/>
                    <a:pt x="14727" y="8836"/>
                  </a:cubicBezTo>
                  <a:cubicBezTo>
                    <a:pt x="13814" y="8836"/>
                    <a:pt x="13052" y="9464"/>
                    <a:pt x="12833" y="10310"/>
                  </a:cubicBezTo>
                  <a:lnTo>
                    <a:pt x="3436" y="10310"/>
                  </a:lnTo>
                  <a:cubicBezTo>
                    <a:pt x="3165" y="10310"/>
                    <a:pt x="2945" y="10529"/>
                    <a:pt x="2945" y="10800"/>
                  </a:cubicBezTo>
                  <a:cubicBezTo>
                    <a:pt x="2945" y="11072"/>
                    <a:pt x="3165" y="11291"/>
                    <a:pt x="3436" y="11291"/>
                  </a:cubicBezTo>
                  <a:lnTo>
                    <a:pt x="12833" y="11291"/>
                  </a:lnTo>
                  <a:cubicBezTo>
                    <a:pt x="13052" y="12137"/>
                    <a:pt x="13814" y="12764"/>
                    <a:pt x="14727" y="12764"/>
                  </a:cubicBezTo>
                  <a:cubicBezTo>
                    <a:pt x="15641" y="12764"/>
                    <a:pt x="16402" y="12137"/>
                    <a:pt x="16621" y="11291"/>
                  </a:cubicBezTo>
                  <a:lnTo>
                    <a:pt x="18164" y="11291"/>
                  </a:lnTo>
                  <a:cubicBezTo>
                    <a:pt x="18435" y="11291"/>
                    <a:pt x="18655" y="11072"/>
                    <a:pt x="18655" y="10800"/>
                  </a:cubicBezTo>
                  <a:cubicBezTo>
                    <a:pt x="18655" y="10529"/>
                    <a:pt x="18435" y="10310"/>
                    <a:pt x="18164" y="10310"/>
                  </a:cubicBezTo>
                  <a:moveTo>
                    <a:pt x="9818" y="17182"/>
                  </a:moveTo>
                  <a:cubicBezTo>
                    <a:pt x="9276" y="17182"/>
                    <a:pt x="8836" y="16743"/>
                    <a:pt x="8836" y="16200"/>
                  </a:cubicBezTo>
                  <a:cubicBezTo>
                    <a:pt x="8836" y="15658"/>
                    <a:pt x="9276" y="15218"/>
                    <a:pt x="9818" y="15218"/>
                  </a:cubicBezTo>
                  <a:cubicBezTo>
                    <a:pt x="10360" y="15218"/>
                    <a:pt x="10800" y="15658"/>
                    <a:pt x="10800" y="16200"/>
                  </a:cubicBezTo>
                  <a:cubicBezTo>
                    <a:pt x="10800" y="16743"/>
                    <a:pt x="10360" y="17182"/>
                    <a:pt x="9818" y="17182"/>
                  </a:cubicBezTo>
                  <a:moveTo>
                    <a:pt x="18164" y="15709"/>
                  </a:moveTo>
                  <a:lnTo>
                    <a:pt x="11712" y="15709"/>
                  </a:lnTo>
                  <a:cubicBezTo>
                    <a:pt x="11493" y="14863"/>
                    <a:pt x="10732" y="14237"/>
                    <a:pt x="9818" y="14237"/>
                  </a:cubicBezTo>
                  <a:cubicBezTo>
                    <a:pt x="8904" y="14237"/>
                    <a:pt x="8143" y="14863"/>
                    <a:pt x="7924" y="15709"/>
                  </a:cubicBezTo>
                  <a:lnTo>
                    <a:pt x="3436" y="15709"/>
                  </a:lnTo>
                  <a:cubicBezTo>
                    <a:pt x="3165" y="15709"/>
                    <a:pt x="2945" y="15929"/>
                    <a:pt x="2945" y="16200"/>
                  </a:cubicBezTo>
                  <a:cubicBezTo>
                    <a:pt x="2945" y="16472"/>
                    <a:pt x="3165" y="16691"/>
                    <a:pt x="3436" y="16691"/>
                  </a:cubicBezTo>
                  <a:lnTo>
                    <a:pt x="7924" y="16691"/>
                  </a:lnTo>
                  <a:cubicBezTo>
                    <a:pt x="8143" y="17537"/>
                    <a:pt x="8904" y="18164"/>
                    <a:pt x="9818" y="18164"/>
                  </a:cubicBezTo>
                  <a:cubicBezTo>
                    <a:pt x="10732" y="18164"/>
                    <a:pt x="11493" y="17537"/>
                    <a:pt x="11712" y="16691"/>
                  </a:cubicBezTo>
                  <a:lnTo>
                    <a:pt x="18164" y="16691"/>
                  </a:lnTo>
                  <a:cubicBezTo>
                    <a:pt x="18435" y="16691"/>
                    <a:pt x="18655" y="16472"/>
                    <a:pt x="18655" y="16200"/>
                  </a:cubicBezTo>
                  <a:cubicBezTo>
                    <a:pt x="18655" y="15929"/>
                    <a:pt x="18435" y="15709"/>
                    <a:pt x="18164" y="157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4017259" y="1382802"/>
            <a:ext cx="426720" cy="426720"/>
            <a:chOff x="7588624" y="1962045"/>
            <a:chExt cx="640080" cy="640080"/>
          </a:xfrm>
        </p:grpSpPr>
        <p:sp>
          <p:nvSpPr>
            <p:cNvPr id="10" name="Oval 9"/>
            <p:cNvSpPr/>
            <p:nvPr/>
          </p:nvSpPr>
          <p:spPr>
            <a:xfrm>
              <a:off x="7760808" y="2139499"/>
              <a:ext cx="285171" cy="28517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" name="Shape 2591"/>
            <p:cNvSpPr>
              <a:spLocks noChangeAspect="1"/>
            </p:cNvSpPr>
            <p:nvPr/>
          </p:nvSpPr>
          <p:spPr>
            <a:xfrm>
              <a:off x="7588624" y="196204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4727"/>
                  </a:moveTo>
                  <a:cubicBezTo>
                    <a:pt x="8631" y="14727"/>
                    <a:pt x="6873" y="12969"/>
                    <a:pt x="6873" y="10800"/>
                  </a:cubicBezTo>
                  <a:cubicBezTo>
                    <a:pt x="6873" y="8631"/>
                    <a:pt x="8631" y="6873"/>
                    <a:pt x="10800" y="6873"/>
                  </a:cubicBezTo>
                  <a:cubicBezTo>
                    <a:pt x="12969" y="6873"/>
                    <a:pt x="14727" y="8631"/>
                    <a:pt x="14727" y="10800"/>
                  </a:cubicBezTo>
                  <a:cubicBezTo>
                    <a:pt x="14727" y="12969"/>
                    <a:pt x="12969" y="14727"/>
                    <a:pt x="10800" y="14727"/>
                  </a:cubicBezTo>
                  <a:moveTo>
                    <a:pt x="10800" y="5891"/>
                  </a:moveTo>
                  <a:cubicBezTo>
                    <a:pt x="8088" y="5891"/>
                    <a:pt x="5891" y="8089"/>
                    <a:pt x="5891" y="10800"/>
                  </a:cubicBezTo>
                  <a:cubicBezTo>
                    <a:pt x="5891" y="13512"/>
                    <a:pt x="8088" y="15709"/>
                    <a:pt x="10800" y="15709"/>
                  </a:cubicBezTo>
                  <a:cubicBezTo>
                    <a:pt x="13512" y="15709"/>
                    <a:pt x="15709" y="13512"/>
                    <a:pt x="15709" y="10800"/>
                  </a:cubicBezTo>
                  <a:cubicBezTo>
                    <a:pt x="15709" y="8089"/>
                    <a:pt x="13512" y="5891"/>
                    <a:pt x="10800" y="5891"/>
                  </a:cubicBezTo>
                  <a:moveTo>
                    <a:pt x="20618" y="12013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1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9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1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9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3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8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8"/>
                    <a:pt x="3000" y="4715"/>
                  </a:cubicBezTo>
                  <a:lnTo>
                    <a:pt x="4715" y="3000"/>
                  </a:lnTo>
                  <a:lnTo>
                    <a:pt x="5621" y="3544"/>
                  </a:lnTo>
                  <a:cubicBezTo>
                    <a:pt x="5777" y="3636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1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3"/>
                    <a:pt x="9331" y="2007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7"/>
                  </a:lnTo>
                  <a:cubicBezTo>
                    <a:pt x="12356" y="2353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1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6"/>
                    <a:pt x="15978" y="3544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8"/>
                    <a:pt x="18597" y="4722"/>
                    <a:pt x="18595" y="4726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3"/>
                    <a:pt x="20618" y="12013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8"/>
                    <a:pt x="17136" y="1969"/>
                    <a:pt x="16975" y="1969"/>
                  </a:cubicBezTo>
                  <a:cubicBezTo>
                    <a:pt x="16778" y="1969"/>
                    <a:pt x="16572" y="2043"/>
                    <a:pt x="16400" y="2145"/>
                  </a:cubicBezTo>
                  <a:lnTo>
                    <a:pt x="15473" y="2702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2"/>
                  </a:cubicBezTo>
                  <a:lnTo>
                    <a:pt x="5200" y="2145"/>
                  </a:lnTo>
                  <a:cubicBezTo>
                    <a:pt x="5028" y="2043"/>
                    <a:pt x="4822" y="1969"/>
                    <a:pt x="4625" y="1969"/>
                  </a:cubicBezTo>
                  <a:cubicBezTo>
                    <a:pt x="4464" y="1969"/>
                    <a:pt x="4308" y="2018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3"/>
                    <a:pt x="0" y="9360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8"/>
                  </a:cubicBezTo>
                  <a:lnTo>
                    <a:pt x="2145" y="16400"/>
                  </a:lnTo>
                  <a:cubicBezTo>
                    <a:pt x="1959" y="16714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4"/>
                    <a:pt x="19455" y="16400"/>
                  </a:cubicBezTo>
                  <a:lnTo>
                    <a:pt x="18902" y="15478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0"/>
                  </a:lnTo>
                  <a:cubicBezTo>
                    <a:pt x="21600" y="8963"/>
                    <a:pt x="21233" y="8730"/>
                    <a:pt x="20880" y="86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7695770" y="1369421"/>
            <a:ext cx="426720" cy="426720"/>
            <a:chOff x="15070194" y="1962045"/>
            <a:chExt cx="640080" cy="640080"/>
          </a:xfrm>
        </p:grpSpPr>
        <p:sp>
          <p:nvSpPr>
            <p:cNvPr id="13" name="Oval 12"/>
            <p:cNvSpPr/>
            <p:nvPr/>
          </p:nvSpPr>
          <p:spPr>
            <a:xfrm>
              <a:off x="15233071" y="2123482"/>
              <a:ext cx="314325" cy="31432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" name="Shape 2592"/>
            <p:cNvSpPr>
              <a:spLocks noChangeAspect="1"/>
            </p:cNvSpPr>
            <p:nvPr/>
          </p:nvSpPr>
          <p:spPr>
            <a:xfrm>
              <a:off x="15070194" y="196204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2012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2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8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2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8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2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9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9"/>
                    <a:pt x="3000" y="4715"/>
                  </a:cubicBezTo>
                  <a:lnTo>
                    <a:pt x="4715" y="3000"/>
                  </a:lnTo>
                  <a:lnTo>
                    <a:pt x="5621" y="3543"/>
                  </a:lnTo>
                  <a:cubicBezTo>
                    <a:pt x="5777" y="3637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2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2"/>
                    <a:pt x="9331" y="2006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6"/>
                  </a:lnTo>
                  <a:cubicBezTo>
                    <a:pt x="12356" y="2352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2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7"/>
                    <a:pt x="15978" y="3543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9"/>
                    <a:pt x="18597" y="4722"/>
                    <a:pt x="18595" y="4725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2"/>
                    <a:pt x="20618" y="12012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9"/>
                    <a:pt x="17136" y="1968"/>
                    <a:pt x="16975" y="1968"/>
                  </a:cubicBezTo>
                  <a:cubicBezTo>
                    <a:pt x="16778" y="1968"/>
                    <a:pt x="16572" y="2043"/>
                    <a:pt x="16400" y="2145"/>
                  </a:cubicBezTo>
                  <a:lnTo>
                    <a:pt x="15473" y="2701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1"/>
                  </a:cubicBezTo>
                  <a:lnTo>
                    <a:pt x="5200" y="2145"/>
                  </a:lnTo>
                  <a:cubicBezTo>
                    <a:pt x="5028" y="2043"/>
                    <a:pt x="4822" y="1968"/>
                    <a:pt x="4625" y="1968"/>
                  </a:cubicBezTo>
                  <a:cubicBezTo>
                    <a:pt x="4464" y="1968"/>
                    <a:pt x="4308" y="2019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2"/>
                    <a:pt x="0" y="9361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9"/>
                  </a:cubicBezTo>
                  <a:lnTo>
                    <a:pt x="2145" y="16400"/>
                  </a:lnTo>
                  <a:cubicBezTo>
                    <a:pt x="1959" y="16713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3"/>
                    <a:pt x="19455" y="16400"/>
                  </a:cubicBezTo>
                  <a:lnTo>
                    <a:pt x="18902" y="15479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1"/>
                  </a:lnTo>
                  <a:cubicBezTo>
                    <a:pt x="21600" y="8962"/>
                    <a:pt x="21233" y="8730"/>
                    <a:pt x="20880" y="8641"/>
                  </a:cubicBezTo>
                  <a:moveTo>
                    <a:pt x="15709" y="10800"/>
                  </a:moveTo>
                  <a:cubicBezTo>
                    <a:pt x="15709" y="13346"/>
                    <a:pt x="13771" y="15438"/>
                    <a:pt x="11291" y="15685"/>
                  </a:cubicBezTo>
                  <a:lnTo>
                    <a:pt x="11291" y="12694"/>
                  </a:lnTo>
                  <a:cubicBezTo>
                    <a:pt x="12137" y="12476"/>
                    <a:pt x="12764" y="11714"/>
                    <a:pt x="12764" y="10800"/>
                  </a:cubicBezTo>
                  <a:cubicBezTo>
                    <a:pt x="12764" y="10630"/>
                    <a:pt x="12735" y="10468"/>
                    <a:pt x="12694" y="10310"/>
                  </a:cubicBezTo>
                  <a:lnTo>
                    <a:pt x="15308" y="8857"/>
                  </a:lnTo>
                  <a:cubicBezTo>
                    <a:pt x="15565" y="9453"/>
                    <a:pt x="15709" y="10110"/>
                    <a:pt x="15709" y="10800"/>
                  </a:cubicBezTo>
                  <a:moveTo>
                    <a:pt x="9818" y="10800"/>
                  </a:move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cubicBezTo>
                    <a:pt x="10258" y="11782"/>
                    <a:pt x="9818" y="11342"/>
                    <a:pt x="9818" y="10800"/>
                  </a:cubicBezTo>
                  <a:moveTo>
                    <a:pt x="10309" y="15685"/>
                  </a:moveTo>
                  <a:cubicBezTo>
                    <a:pt x="7829" y="15438"/>
                    <a:pt x="5891" y="13346"/>
                    <a:pt x="5891" y="10800"/>
                  </a:cubicBezTo>
                  <a:cubicBezTo>
                    <a:pt x="5891" y="10110"/>
                    <a:pt x="6035" y="9453"/>
                    <a:pt x="6292" y="8857"/>
                  </a:cubicBezTo>
                  <a:lnTo>
                    <a:pt x="8906" y="10310"/>
                  </a:lnTo>
                  <a:cubicBezTo>
                    <a:pt x="8865" y="10468"/>
                    <a:pt x="8836" y="10630"/>
                    <a:pt x="8836" y="10800"/>
                  </a:cubicBezTo>
                  <a:cubicBezTo>
                    <a:pt x="8836" y="11714"/>
                    <a:pt x="9463" y="12476"/>
                    <a:pt x="10309" y="12694"/>
                  </a:cubicBezTo>
                  <a:cubicBezTo>
                    <a:pt x="10309" y="12694"/>
                    <a:pt x="10309" y="15685"/>
                    <a:pt x="10309" y="15685"/>
                  </a:cubicBezTo>
                  <a:close/>
                  <a:moveTo>
                    <a:pt x="10800" y="5891"/>
                  </a:moveTo>
                  <a:cubicBezTo>
                    <a:pt x="12470" y="5891"/>
                    <a:pt x="13942" y="6727"/>
                    <a:pt x="14829" y="8000"/>
                  </a:cubicBezTo>
                  <a:lnTo>
                    <a:pt x="12220" y="9450"/>
                  </a:lnTo>
                  <a:cubicBezTo>
                    <a:pt x="11862" y="9074"/>
                    <a:pt x="11360" y="8836"/>
                    <a:pt x="10800" y="8836"/>
                  </a:cubicBezTo>
                  <a:cubicBezTo>
                    <a:pt x="10240" y="8836"/>
                    <a:pt x="9738" y="9074"/>
                    <a:pt x="9380" y="9450"/>
                  </a:cubicBezTo>
                  <a:lnTo>
                    <a:pt x="6771" y="8000"/>
                  </a:lnTo>
                  <a:cubicBezTo>
                    <a:pt x="7658" y="6727"/>
                    <a:pt x="9130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15" name="Group 14"/>
          <p:cNvGrpSpPr>
            <a:grpSpLocks noChangeAspect="1"/>
          </p:cNvGrpSpPr>
          <p:nvPr/>
        </p:nvGrpSpPr>
        <p:grpSpPr>
          <a:xfrm>
            <a:off x="6464334" y="1361394"/>
            <a:ext cx="426720" cy="427832"/>
            <a:chOff x="12521304" y="1962045"/>
            <a:chExt cx="640080" cy="641748"/>
          </a:xfrm>
        </p:grpSpPr>
        <p:sp>
          <p:nvSpPr>
            <p:cNvPr id="16" name="Oval 15"/>
            <p:cNvSpPr/>
            <p:nvPr/>
          </p:nvSpPr>
          <p:spPr>
            <a:xfrm>
              <a:off x="12939712" y="2394243"/>
              <a:ext cx="209550" cy="20955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" name="Shape 2593"/>
            <p:cNvSpPr>
              <a:spLocks noChangeAspect="1"/>
            </p:cNvSpPr>
            <p:nvPr/>
          </p:nvSpPr>
          <p:spPr>
            <a:xfrm>
              <a:off x="12521304" y="196204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8095"/>
                  </a:moveTo>
                  <a:lnTo>
                    <a:pt x="20091" y="8640"/>
                  </a:lnTo>
                  <a:cubicBezTo>
                    <a:pt x="19294" y="8426"/>
                    <a:pt x="18482" y="8322"/>
                    <a:pt x="17675" y="8322"/>
                  </a:cubicBezTo>
                  <a:lnTo>
                    <a:pt x="17150" y="7377"/>
                  </a:lnTo>
                  <a:cubicBezTo>
                    <a:pt x="17052" y="7203"/>
                    <a:pt x="16911" y="7035"/>
                    <a:pt x="16741" y="6937"/>
                  </a:cubicBezTo>
                  <a:cubicBezTo>
                    <a:pt x="16601" y="6856"/>
                    <a:pt x="16442" y="6822"/>
                    <a:pt x="16268" y="6868"/>
                  </a:cubicBezTo>
                  <a:lnTo>
                    <a:pt x="13487" y="7613"/>
                  </a:lnTo>
                  <a:cubicBezTo>
                    <a:pt x="13102" y="7716"/>
                    <a:pt x="12995" y="8125"/>
                    <a:pt x="12977" y="8495"/>
                  </a:cubicBezTo>
                  <a:lnTo>
                    <a:pt x="12996" y="9570"/>
                  </a:lnTo>
                  <a:cubicBezTo>
                    <a:pt x="12293" y="9973"/>
                    <a:pt x="11639" y="10471"/>
                    <a:pt x="11053" y="11057"/>
                  </a:cubicBezTo>
                  <a:lnTo>
                    <a:pt x="10023" y="10762"/>
                  </a:lnTo>
                  <a:cubicBezTo>
                    <a:pt x="9673" y="10664"/>
                    <a:pt x="9239" y="10682"/>
                    <a:pt x="9040" y="11026"/>
                  </a:cubicBezTo>
                  <a:lnTo>
                    <a:pt x="7600" y="13520"/>
                  </a:lnTo>
                  <a:cubicBezTo>
                    <a:pt x="7401" y="13864"/>
                    <a:pt x="7614" y="14229"/>
                    <a:pt x="7863" y="14504"/>
                  </a:cubicBezTo>
                  <a:lnTo>
                    <a:pt x="8633" y="15248"/>
                  </a:lnTo>
                  <a:cubicBezTo>
                    <a:pt x="8419" y="16049"/>
                    <a:pt x="8315" y="16864"/>
                    <a:pt x="8317" y="17674"/>
                  </a:cubicBezTo>
                  <a:lnTo>
                    <a:pt x="7377" y="18196"/>
                  </a:lnTo>
                  <a:cubicBezTo>
                    <a:pt x="7060" y="18373"/>
                    <a:pt x="6765" y="18693"/>
                    <a:pt x="6868" y="19077"/>
                  </a:cubicBezTo>
                  <a:lnTo>
                    <a:pt x="7281" y="20619"/>
                  </a:ln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1931" y="11291"/>
                  </a:lnTo>
                  <a:cubicBezTo>
                    <a:pt x="2328" y="11291"/>
                    <a:pt x="2538" y="10924"/>
                    <a:pt x="2651" y="10571"/>
                  </a:cubicBezTo>
                  <a:lnTo>
                    <a:pt x="2913" y="9523"/>
                  </a:lnTo>
                  <a:cubicBezTo>
                    <a:pt x="3711" y="9310"/>
                    <a:pt x="4466" y="8993"/>
                    <a:pt x="5164" y="8590"/>
                  </a:cubicBezTo>
                  <a:lnTo>
                    <a:pt x="6091" y="9146"/>
                  </a:lnTo>
                  <a:cubicBezTo>
                    <a:pt x="6275" y="9241"/>
                    <a:pt x="6484" y="9317"/>
                    <a:pt x="6681" y="9317"/>
                  </a:cubicBezTo>
                  <a:cubicBezTo>
                    <a:pt x="6837" y="9317"/>
                    <a:pt x="6985" y="9270"/>
                    <a:pt x="7110" y="9146"/>
                  </a:cubicBezTo>
                  <a:lnTo>
                    <a:pt x="9146" y="7109"/>
                  </a:lnTo>
                  <a:cubicBezTo>
                    <a:pt x="9427" y="6828"/>
                    <a:pt x="9332" y="6404"/>
                    <a:pt x="9146" y="6091"/>
                  </a:cubicBezTo>
                  <a:lnTo>
                    <a:pt x="8593" y="5169"/>
                  </a:lnTo>
                  <a:cubicBezTo>
                    <a:pt x="8999" y="4469"/>
                    <a:pt x="9317" y="3711"/>
                    <a:pt x="9531" y="2911"/>
                  </a:cubicBezTo>
                  <a:lnTo>
                    <a:pt x="10571" y="2651"/>
                  </a:lnTo>
                  <a:cubicBezTo>
                    <a:pt x="10924" y="2538"/>
                    <a:pt x="11291" y="2328"/>
                    <a:pt x="11291" y="1931"/>
                  </a:cubicBezTo>
                  <a:lnTo>
                    <a:pt x="11291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8095"/>
                    <a:pt x="20618" y="8095"/>
                  </a:cubicBezTo>
                  <a:close/>
                  <a:moveTo>
                    <a:pt x="20618" y="12594"/>
                  </a:moveTo>
                  <a:cubicBezTo>
                    <a:pt x="19750" y="12088"/>
                    <a:pt x="18750" y="11782"/>
                    <a:pt x="17673" y="11782"/>
                  </a:cubicBezTo>
                  <a:cubicBezTo>
                    <a:pt x="14419" y="11782"/>
                    <a:pt x="11782" y="14419"/>
                    <a:pt x="11782" y="17673"/>
                  </a:cubicBezTo>
                  <a:cubicBezTo>
                    <a:pt x="11782" y="18751"/>
                    <a:pt x="12088" y="19750"/>
                    <a:pt x="12594" y="20619"/>
                  </a:cubicBezTo>
                  <a:lnTo>
                    <a:pt x="8298" y="20619"/>
                  </a:lnTo>
                  <a:lnTo>
                    <a:pt x="7875" y="19042"/>
                  </a:lnTo>
                  <a:lnTo>
                    <a:pt x="8794" y="18532"/>
                  </a:lnTo>
                  <a:cubicBezTo>
                    <a:pt x="9106" y="18358"/>
                    <a:pt x="9299" y="18028"/>
                    <a:pt x="9299" y="17671"/>
                  </a:cubicBezTo>
                  <a:cubicBezTo>
                    <a:pt x="9298" y="16938"/>
                    <a:pt x="9392" y="16208"/>
                    <a:pt x="9582" y="15502"/>
                  </a:cubicBezTo>
                  <a:cubicBezTo>
                    <a:pt x="9674" y="15158"/>
                    <a:pt x="9572" y="14791"/>
                    <a:pt x="9316" y="14543"/>
                  </a:cubicBezTo>
                  <a:lnTo>
                    <a:pt x="8572" y="13823"/>
                  </a:lnTo>
                  <a:cubicBezTo>
                    <a:pt x="8569" y="13820"/>
                    <a:pt x="8566" y="13817"/>
                    <a:pt x="8564" y="13813"/>
                  </a:cubicBezTo>
                  <a:lnTo>
                    <a:pt x="9776" y="11713"/>
                  </a:lnTo>
                  <a:lnTo>
                    <a:pt x="10783" y="12001"/>
                  </a:lnTo>
                  <a:cubicBezTo>
                    <a:pt x="11126" y="12099"/>
                    <a:pt x="11495" y="12003"/>
                    <a:pt x="11748" y="11751"/>
                  </a:cubicBezTo>
                  <a:cubicBezTo>
                    <a:pt x="12264" y="11234"/>
                    <a:pt x="12848" y="10787"/>
                    <a:pt x="13485" y="10421"/>
                  </a:cubicBezTo>
                  <a:cubicBezTo>
                    <a:pt x="13794" y="10243"/>
                    <a:pt x="13983" y="9911"/>
                    <a:pt x="13977" y="9554"/>
                  </a:cubicBezTo>
                  <a:lnTo>
                    <a:pt x="13960" y="8514"/>
                  </a:lnTo>
                  <a:lnTo>
                    <a:pt x="13960" y="8503"/>
                  </a:lnTo>
                  <a:lnTo>
                    <a:pt x="16304" y="7875"/>
                  </a:lnTo>
                  <a:lnTo>
                    <a:pt x="16817" y="8799"/>
                  </a:lnTo>
                  <a:cubicBezTo>
                    <a:pt x="16905" y="8958"/>
                    <a:pt x="17032" y="9085"/>
                    <a:pt x="17184" y="9172"/>
                  </a:cubicBezTo>
                  <a:cubicBezTo>
                    <a:pt x="17330" y="9257"/>
                    <a:pt x="17499" y="9304"/>
                    <a:pt x="17675" y="9304"/>
                  </a:cubicBezTo>
                  <a:cubicBezTo>
                    <a:pt x="18407" y="9304"/>
                    <a:pt x="19135" y="9399"/>
                    <a:pt x="19837" y="9589"/>
                  </a:cubicBezTo>
                  <a:cubicBezTo>
                    <a:pt x="20106" y="9660"/>
                    <a:pt x="20389" y="9611"/>
                    <a:pt x="20618" y="9464"/>
                  </a:cubicBezTo>
                  <a:cubicBezTo>
                    <a:pt x="20618" y="9464"/>
                    <a:pt x="20618" y="12594"/>
                    <a:pt x="20618" y="12594"/>
                  </a:cubicBezTo>
                  <a:close/>
                  <a:moveTo>
                    <a:pt x="20618" y="15475"/>
                  </a:moveTo>
                  <a:lnTo>
                    <a:pt x="19093" y="16323"/>
                  </a:lnTo>
                  <a:cubicBezTo>
                    <a:pt x="18735" y="15946"/>
                    <a:pt x="18233" y="15709"/>
                    <a:pt x="17673" y="15709"/>
                  </a:cubicBezTo>
                  <a:cubicBezTo>
                    <a:pt x="17113" y="15709"/>
                    <a:pt x="16610" y="15946"/>
                    <a:pt x="16253" y="16323"/>
                  </a:cubicBezTo>
                  <a:lnTo>
                    <a:pt x="13643" y="14873"/>
                  </a:lnTo>
                  <a:cubicBezTo>
                    <a:pt x="14530" y="13599"/>
                    <a:pt x="16003" y="12764"/>
                    <a:pt x="17673" y="12764"/>
                  </a:cubicBezTo>
                  <a:cubicBezTo>
                    <a:pt x="18783" y="12764"/>
                    <a:pt x="19798" y="13141"/>
                    <a:pt x="20618" y="13764"/>
                  </a:cubicBezTo>
                  <a:cubicBezTo>
                    <a:pt x="20618" y="13764"/>
                    <a:pt x="20618" y="15475"/>
                    <a:pt x="20618" y="1547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8164" y="20619"/>
                  </a:lnTo>
                  <a:lnTo>
                    <a:pt x="18164" y="19567"/>
                  </a:lnTo>
                  <a:cubicBezTo>
                    <a:pt x="19009" y="19348"/>
                    <a:pt x="19636" y="18587"/>
                    <a:pt x="19636" y="17673"/>
                  </a:cubicBezTo>
                  <a:cubicBezTo>
                    <a:pt x="19636" y="17502"/>
                    <a:pt x="19608" y="17339"/>
                    <a:pt x="19567" y="17182"/>
                  </a:cubicBezTo>
                  <a:lnTo>
                    <a:pt x="20618" y="16598"/>
                  </a:lnTo>
                  <a:cubicBezTo>
                    <a:pt x="20618" y="16598"/>
                    <a:pt x="20618" y="19636"/>
                    <a:pt x="20618" y="19636"/>
                  </a:cubicBezTo>
                  <a:close/>
                  <a:moveTo>
                    <a:pt x="16691" y="17673"/>
                  </a:moveTo>
                  <a:cubicBezTo>
                    <a:pt x="16691" y="17131"/>
                    <a:pt x="17131" y="16691"/>
                    <a:pt x="17673" y="16691"/>
                  </a:cubicBezTo>
                  <a:cubicBezTo>
                    <a:pt x="18214" y="16691"/>
                    <a:pt x="18655" y="17131"/>
                    <a:pt x="18655" y="17673"/>
                  </a:cubicBezTo>
                  <a:cubicBezTo>
                    <a:pt x="18655" y="18215"/>
                    <a:pt x="18214" y="18655"/>
                    <a:pt x="17673" y="18655"/>
                  </a:cubicBezTo>
                  <a:cubicBezTo>
                    <a:pt x="17131" y="18655"/>
                    <a:pt x="16691" y="18215"/>
                    <a:pt x="16691" y="17673"/>
                  </a:cubicBezTo>
                  <a:moveTo>
                    <a:pt x="17182" y="20619"/>
                  </a:moveTo>
                  <a:lnTo>
                    <a:pt x="13757" y="20619"/>
                  </a:lnTo>
                  <a:cubicBezTo>
                    <a:pt x="13138" y="19797"/>
                    <a:pt x="12764" y="18781"/>
                    <a:pt x="12764" y="17673"/>
                  </a:cubicBezTo>
                  <a:cubicBezTo>
                    <a:pt x="12764" y="16982"/>
                    <a:pt x="12907" y="16326"/>
                    <a:pt x="13165" y="15730"/>
                  </a:cubicBezTo>
                  <a:lnTo>
                    <a:pt x="15779" y="17182"/>
                  </a:lnTo>
                  <a:cubicBezTo>
                    <a:pt x="15738" y="17339"/>
                    <a:pt x="15709" y="17502"/>
                    <a:pt x="15709" y="17673"/>
                  </a:cubicBezTo>
                  <a:cubicBezTo>
                    <a:pt x="15709" y="18587"/>
                    <a:pt x="16336" y="19348"/>
                    <a:pt x="17182" y="19567"/>
                  </a:cubicBezTo>
                  <a:cubicBezTo>
                    <a:pt x="17182" y="19567"/>
                    <a:pt x="17182" y="20619"/>
                    <a:pt x="17182" y="20619"/>
                  </a:cubicBezTo>
                  <a:close/>
                  <a:moveTo>
                    <a:pt x="982" y="5376"/>
                  </a:moveTo>
                  <a:cubicBezTo>
                    <a:pt x="3301" y="5145"/>
                    <a:pt x="5145" y="3301"/>
                    <a:pt x="5375" y="982"/>
                  </a:cubicBezTo>
                  <a:lnTo>
                    <a:pt x="10309" y="982"/>
                  </a:lnTo>
                  <a:lnTo>
                    <a:pt x="10309" y="1703"/>
                  </a:lnTo>
                  <a:cubicBezTo>
                    <a:pt x="10305" y="1705"/>
                    <a:pt x="10302" y="1706"/>
                    <a:pt x="10298" y="1707"/>
                  </a:cubicBezTo>
                  <a:lnTo>
                    <a:pt x="9293" y="1958"/>
                  </a:lnTo>
                  <a:cubicBezTo>
                    <a:pt x="8947" y="2045"/>
                    <a:pt x="8675" y="2313"/>
                    <a:pt x="8583" y="2657"/>
                  </a:cubicBezTo>
                  <a:cubicBezTo>
                    <a:pt x="8394" y="3363"/>
                    <a:pt x="8112" y="4042"/>
                    <a:pt x="7744" y="4676"/>
                  </a:cubicBezTo>
                  <a:cubicBezTo>
                    <a:pt x="7564" y="4986"/>
                    <a:pt x="7567" y="5368"/>
                    <a:pt x="7751" y="5674"/>
                  </a:cubicBezTo>
                  <a:lnTo>
                    <a:pt x="8292" y="6575"/>
                  </a:lnTo>
                  <a:lnTo>
                    <a:pt x="6576" y="8291"/>
                  </a:lnTo>
                  <a:cubicBezTo>
                    <a:pt x="6573" y="8290"/>
                    <a:pt x="6569" y="8288"/>
                    <a:pt x="6566" y="8286"/>
                  </a:cubicBezTo>
                  <a:lnTo>
                    <a:pt x="5669" y="7748"/>
                  </a:lnTo>
                  <a:cubicBezTo>
                    <a:pt x="5513" y="7655"/>
                    <a:pt x="5339" y="7608"/>
                    <a:pt x="5164" y="7608"/>
                  </a:cubicBezTo>
                  <a:cubicBezTo>
                    <a:pt x="4995" y="7608"/>
                    <a:pt x="4825" y="7652"/>
                    <a:pt x="4673" y="7739"/>
                  </a:cubicBezTo>
                  <a:cubicBezTo>
                    <a:pt x="4039" y="8106"/>
                    <a:pt x="3362" y="8387"/>
                    <a:pt x="2659" y="8575"/>
                  </a:cubicBezTo>
                  <a:cubicBezTo>
                    <a:pt x="2315" y="8666"/>
                    <a:pt x="2047" y="8938"/>
                    <a:pt x="1960" y="9285"/>
                  </a:cubicBezTo>
                  <a:lnTo>
                    <a:pt x="1707" y="10298"/>
                  </a:lnTo>
                  <a:cubicBezTo>
                    <a:pt x="1706" y="10302"/>
                    <a:pt x="1705" y="10305"/>
                    <a:pt x="1703" y="10310"/>
                  </a:cubicBezTo>
                  <a:lnTo>
                    <a:pt x="982" y="10310"/>
                  </a:lnTo>
                  <a:cubicBezTo>
                    <a:pt x="982" y="10310"/>
                    <a:pt x="982" y="5376"/>
                    <a:pt x="982" y="5376"/>
                  </a:cubicBezTo>
                  <a:close/>
                  <a:moveTo>
                    <a:pt x="982" y="1964"/>
                  </a:moveTo>
                  <a:cubicBezTo>
                    <a:pt x="982" y="1421"/>
                    <a:pt x="1422" y="982"/>
                    <a:pt x="1964" y="982"/>
                  </a:cubicBezTo>
                  <a:lnTo>
                    <a:pt x="4384" y="982"/>
                  </a:lnTo>
                  <a:cubicBezTo>
                    <a:pt x="4162" y="2758"/>
                    <a:pt x="2758" y="4162"/>
                    <a:pt x="982" y="4384"/>
                  </a:cubicBezTo>
                  <a:cubicBezTo>
                    <a:pt x="982" y="4384"/>
                    <a:pt x="982" y="1964"/>
                    <a:pt x="982" y="1964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5208704" y="1365979"/>
            <a:ext cx="521547" cy="426720"/>
            <a:chOff x="9983844" y="1962045"/>
            <a:chExt cx="782320" cy="640080"/>
          </a:xfrm>
        </p:grpSpPr>
        <p:sp>
          <p:nvSpPr>
            <p:cNvPr id="19" name="Rectangle: Rounded Corners 18"/>
            <p:cNvSpPr/>
            <p:nvPr/>
          </p:nvSpPr>
          <p:spPr>
            <a:xfrm>
              <a:off x="10094118" y="2114631"/>
              <a:ext cx="569119" cy="24042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" name="Shape 2594"/>
            <p:cNvSpPr>
              <a:spLocks noChangeAspect="1"/>
            </p:cNvSpPr>
            <p:nvPr/>
          </p:nvSpPr>
          <p:spPr>
            <a:xfrm>
              <a:off x="9983844" y="1962045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8400"/>
                  </a:moveTo>
                  <a:lnTo>
                    <a:pt x="18164" y="8400"/>
                  </a:lnTo>
                  <a:cubicBezTo>
                    <a:pt x="18435" y="8400"/>
                    <a:pt x="18655" y="8132"/>
                    <a:pt x="18655" y="7800"/>
                  </a:cubicBezTo>
                  <a:cubicBezTo>
                    <a:pt x="18655" y="7468"/>
                    <a:pt x="18435" y="7200"/>
                    <a:pt x="18164" y="7200"/>
                  </a:cubicBezTo>
                  <a:lnTo>
                    <a:pt x="3436" y="7200"/>
                  </a:lnTo>
                  <a:cubicBezTo>
                    <a:pt x="3165" y="7200"/>
                    <a:pt x="2945" y="7468"/>
                    <a:pt x="2945" y="7800"/>
                  </a:cubicBezTo>
                  <a:cubicBezTo>
                    <a:pt x="2945" y="8132"/>
                    <a:pt x="3165" y="8400"/>
                    <a:pt x="3436" y="8400"/>
                  </a:cubicBezTo>
                  <a:moveTo>
                    <a:pt x="3436" y="10800"/>
                  </a:moveTo>
                  <a:lnTo>
                    <a:pt x="18164" y="10800"/>
                  </a:lnTo>
                  <a:cubicBezTo>
                    <a:pt x="18435" y="10800"/>
                    <a:pt x="18655" y="10532"/>
                    <a:pt x="18655" y="10200"/>
                  </a:cubicBezTo>
                  <a:cubicBezTo>
                    <a:pt x="18655" y="9868"/>
                    <a:pt x="18435" y="9600"/>
                    <a:pt x="18164" y="9600"/>
                  </a:cubicBezTo>
                  <a:lnTo>
                    <a:pt x="3436" y="9600"/>
                  </a:lnTo>
                  <a:cubicBezTo>
                    <a:pt x="3165" y="9600"/>
                    <a:pt x="2945" y="9868"/>
                    <a:pt x="2945" y="10200"/>
                  </a:cubicBezTo>
                  <a:cubicBezTo>
                    <a:pt x="2945" y="10532"/>
                    <a:pt x="3165" y="10800"/>
                    <a:pt x="3436" y="10800"/>
                  </a:cubicBezTo>
                  <a:moveTo>
                    <a:pt x="3436" y="13200"/>
                  </a:moveTo>
                  <a:lnTo>
                    <a:pt x="13255" y="13200"/>
                  </a:lnTo>
                  <a:cubicBezTo>
                    <a:pt x="13526" y="13200"/>
                    <a:pt x="13745" y="12931"/>
                    <a:pt x="13745" y="12601"/>
                  </a:cubicBezTo>
                  <a:cubicBezTo>
                    <a:pt x="13745" y="12268"/>
                    <a:pt x="13526" y="12000"/>
                    <a:pt x="13255" y="12000"/>
                  </a:cubicBezTo>
                  <a:lnTo>
                    <a:pt x="3436" y="12000"/>
                  </a:lnTo>
                  <a:cubicBezTo>
                    <a:pt x="3165" y="12000"/>
                    <a:pt x="2945" y="12268"/>
                    <a:pt x="2945" y="12601"/>
                  </a:cubicBezTo>
                  <a:cubicBezTo>
                    <a:pt x="2945" y="12931"/>
                    <a:pt x="3165" y="13200"/>
                    <a:pt x="3436" y="13200"/>
                  </a:cubicBezTo>
                  <a:moveTo>
                    <a:pt x="20618" y="19200"/>
                  </a:moveTo>
                  <a:lnTo>
                    <a:pt x="18114" y="19200"/>
                  </a:lnTo>
                  <a:cubicBezTo>
                    <a:pt x="17887" y="17831"/>
                    <a:pt x="16897" y="16800"/>
                    <a:pt x="15709" y="16800"/>
                  </a:cubicBezTo>
                  <a:cubicBezTo>
                    <a:pt x="14522" y="16800"/>
                    <a:pt x="13532" y="17831"/>
                    <a:pt x="13304" y="19200"/>
                  </a:cubicBezTo>
                  <a:lnTo>
                    <a:pt x="8296" y="19200"/>
                  </a:lnTo>
                  <a:cubicBezTo>
                    <a:pt x="8068" y="17831"/>
                    <a:pt x="7078" y="16800"/>
                    <a:pt x="5891" y="16800"/>
                  </a:cubicBezTo>
                  <a:cubicBezTo>
                    <a:pt x="4703" y="16800"/>
                    <a:pt x="3713" y="17831"/>
                    <a:pt x="3486" y="19200"/>
                  </a:cubicBezTo>
                  <a:lnTo>
                    <a:pt x="982" y="19200"/>
                  </a:lnTo>
                  <a:lnTo>
                    <a:pt x="982" y="1200"/>
                  </a:lnTo>
                  <a:lnTo>
                    <a:pt x="20618" y="1200"/>
                  </a:lnTo>
                  <a:cubicBezTo>
                    <a:pt x="20618" y="1200"/>
                    <a:pt x="20618" y="19200"/>
                    <a:pt x="20618" y="1920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19200"/>
                  </a:lnTo>
                  <a:cubicBezTo>
                    <a:pt x="0" y="19862"/>
                    <a:pt x="440" y="20400"/>
                    <a:pt x="982" y="20400"/>
                  </a:cubicBezTo>
                  <a:lnTo>
                    <a:pt x="3927" y="20400"/>
                  </a:lnTo>
                  <a:cubicBezTo>
                    <a:pt x="4199" y="20400"/>
                    <a:pt x="4418" y="20132"/>
                    <a:pt x="4418" y="19800"/>
                  </a:cubicBezTo>
                  <a:cubicBezTo>
                    <a:pt x="4418" y="18807"/>
                    <a:pt x="5078" y="18000"/>
                    <a:pt x="5891" y="18000"/>
                  </a:cubicBezTo>
                  <a:cubicBezTo>
                    <a:pt x="6704" y="18000"/>
                    <a:pt x="7364" y="18807"/>
                    <a:pt x="7364" y="19800"/>
                  </a:cubicBezTo>
                  <a:cubicBezTo>
                    <a:pt x="7364" y="20132"/>
                    <a:pt x="7583" y="20400"/>
                    <a:pt x="7855" y="20400"/>
                  </a:cubicBezTo>
                  <a:lnTo>
                    <a:pt x="13745" y="20400"/>
                  </a:lnTo>
                  <a:cubicBezTo>
                    <a:pt x="14017" y="20400"/>
                    <a:pt x="14236" y="20132"/>
                    <a:pt x="14236" y="19800"/>
                  </a:cubicBezTo>
                  <a:cubicBezTo>
                    <a:pt x="14236" y="18807"/>
                    <a:pt x="14896" y="18000"/>
                    <a:pt x="15709" y="18000"/>
                  </a:cubicBezTo>
                  <a:cubicBezTo>
                    <a:pt x="16523" y="18000"/>
                    <a:pt x="17182" y="18807"/>
                    <a:pt x="17182" y="19800"/>
                  </a:cubicBezTo>
                  <a:cubicBezTo>
                    <a:pt x="17182" y="20132"/>
                    <a:pt x="17401" y="20400"/>
                    <a:pt x="17673" y="20400"/>
                  </a:cubicBezTo>
                  <a:lnTo>
                    <a:pt x="20618" y="20400"/>
                  </a:lnTo>
                  <a:cubicBezTo>
                    <a:pt x="21160" y="20400"/>
                    <a:pt x="21600" y="19862"/>
                    <a:pt x="21600" y="192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5891" y="19200"/>
                  </a:moveTo>
                  <a:cubicBezTo>
                    <a:pt x="5620" y="19200"/>
                    <a:pt x="5400" y="19468"/>
                    <a:pt x="5400" y="19800"/>
                  </a:cubicBezTo>
                  <a:lnTo>
                    <a:pt x="5400" y="21000"/>
                  </a:lnTo>
                  <a:cubicBezTo>
                    <a:pt x="5400" y="21332"/>
                    <a:pt x="5620" y="21600"/>
                    <a:pt x="5891" y="21600"/>
                  </a:cubicBezTo>
                  <a:cubicBezTo>
                    <a:pt x="6162" y="21600"/>
                    <a:pt x="6382" y="21332"/>
                    <a:pt x="6382" y="21000"/>
                  </a:cubicBezTo>
                  <a:lnTo>
                    <a:pt x="6382" y="19800"/>
                  </a:lnTo>
                  <a:cubicBezTo>
                    <a:pt x="6382" y="19468"/>
                    <a:pt x="6162" y="19200"/>
                    <a:pt x="5891" y="19200"/>
                  </a:cubicBezTo>
                  <a:moveTo>
                    <a:pt x="3436" y="6000"/>
                  </a:moveTo>
                  <a:lnTo>
                    <a:pt x="18164" y="6000"/>
                  </a:lnTo>
                  <a:cubicBezTo>
                    <a:pt x="18435" y="6000"/>
                    <a:pt x="18655" y="5732"/>
                    <a:pt x="18655" y="5400"/>
                  </a:cubicBezTo>
                  <a:cubicBezTo>
                    <a:pt x="18655" y="5069"/>
                    <a:pt x="18435" y="4800"/>
                    <a:pt x="18164" y="4800"/>
                  </a:cubicBezTo>
                  <a:lnTo>
                    <a:pt x="3436" y="4800"/>
                  </a:lnTo>
                  <a:cubicBezTo>
                    <a:pt x="3165" y="4800"/>
                    <a:pt x="2945" y="5069"/>
                    <a:pt x="2945" y="5400"/>
                  </a:cubicBezTo>
                  <a:cubicBezTo>
                    <a:pt x="2945" y="5732"/>
                    <a:pt x="3165" y="6000"/>
                    <a:pt x="3436" y="6000"/>
                  </a:cubicBezTo>
                  <a:moveTo>
                    <a:pt x="15709" y="19200"/>
                  </a:moveTo>
                  <a:cubicBezTo>
                    <a:pt x="15438" y="19200"/>
                    <a:pt x="15218" y="19468"/>
                    <a:pt x="15218" y="19800"/>
                  </a:cubicBezTo>
                  <a:lnTo>
                    <a:pt x="15218" y="21000"/>
                  </a:lnTo>
                  <a:cubicBezTo>
                    <a:pt x="15218" y="21332"/>
                    <a:pt x="15438" y="21600"/>
                    <a:pt x="15709" y="21600"/>
                  </a:cubicBezTo>
                  <a:cubicBezTo>
                    <a:pt x="15980" y="21600"/>
                    <a:pt x="16200" y="21332"/>
                    <a:pt x="16200" y="21000"/>
                  </a:cubicBezTo>
                  <a:lnTo>
                    <a:pt x="16200" y="19800"/>
                  </a:lnTo>
                  <a:cubicBezTo>
                    <a:pt x="16200" y="19468"/>
                    <a:pt x="15980" y="19200"/>
                    <a:pt x="15709" y="19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1548864" y="2579793"/>
            <a:ext cx="469392" cy="426720"/>
            <a:chOff x="2554344" y="3870325"/>
            <a:chExt cx="704088" cy="640080"/>
          </a:xfrm>
        </p:grpSpPr>
        <p:sp>
          <p:nvSpPr>
            <p:cNvPr id="22" name="Rectangle: Rounded Corners 21"/>
            <p:cNvSpPr/>
            <p:nvPr/>
          </p:nvSpPr>
          <p:spPr>
            <a:xfrm>
              <a:off x="2771775" y="4117181"/>
              <a:ext cx="392906" cy="188119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3" name="Shape 2595"/>
            <p:cNvSpPr>
              <a:spLocks noChangeAspect="1"/>
            </p:cNvSpPr>
            <p:nvPr/>
          </p:nvSpPr>
          <p:spPr>
            <a:xfrm>
              <a:off x="2554344" y="3870325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4" y="14040"/>
                  </a:moveTo>
                  <a:lnTo>
                    <a:pt x="14236" y="14040"/>
                  </a:lnTo>
                  <a:cubicBezTo>
                    <a:pt x="14507" y="14040"/>
                    <a:pt x="14727" y="13799"/>
                    <a:pt x="14727" y="13500"/>
                  </a:cubicBezTo>
                  <a:cubicBezTo>
                    <a:pt x="14727" y="13202"/>
                    <a:pt x="14507" y="12960"/>
                    <a:pt x="14236" y="12960"/>
                  </a:cubicBezTo>
                  <a:lnTo>
                    <a:pt x="7364" y="12960"/>
                  </a:lnTo>
                  <a:cubicBezTo>
                    <a:pt x="7093" y="12960"/>
                    <a:pt x="6873" y="13202"/>
                    <a:pt x="6873" y="13500"/>
                  </a:cubicBezTo>
                  <a:cubicBezTo>
                    <a:pt x="6873" y="13799"/>
                    <a:pt x="7093" y="14040"/>
                    <a:pt x="7364" y="14040"/>
                  </a:cubicBezTo>
                  <a:moveTo>
                    <a:pt x="7364" y="11880"/>
                  </a:moveTo>
                  <a:lnTo>
                    <a:pt x="18164" y="11880"/>
                  </a:lnTo>
                  <a:cubicBezTo>
                    <a:pt x="18434" y="11880"/>
                    <a:pt x="18655" y="11639"/>
                    <a:pt x="18655" y="11340"/>
                  </a:cubicBezTo>
                  <a:cubicBezTo>
                    <a:pt x="18655" y="11042"/>
                    <a:pt x="18434" y="10800"/>
                    <a:pt x="18164" y="10800"/>
                  </a:cubicBezTo>
                  <a:lnTo>
                    <a:pt x="7364" y="10800"/>
                  </a:lnTo>
                  <a:cubicBezTo>
                    <a:pt x="7093" y="10800"/>
                    <a:pt x="6873" y="11042"/>
                    <a:pt x="6873" y="11340"/>
                  </a:cubicBezTo>
                  <a:cubicBezTo>
                    <a:pt x="6873" y="11639"/>
                    <a:pt x="7093" y="11880"/>
                    <a:pt x="7364" y="11880"/>
                  </a:cubicBezTo>
                  <a:moveTo>
                    <a:pt x="20618" y="19440"/>
                  </a:moveTo>
                  <a:lnTo>
                    <a:pt x="18605" y="19440"/>
                  </a:lnTo>
                  <a:cubicBezTo>
                    <a:pt x="18378" y="18208"/>
                    <a:pt x="17387" y="17280"/>
                    <a:pt x="16200" y="17280"/>
                  </a:cubicBezTo>
                  <a:cubicBezTo>
                    <a:pt x="15013" y="17280"/>
                    <a:pt x="14022" y="18208"/>
                    <a:pt x="13795" y="19440"/>
                  </a:cubicBezTo>
                  <a:lnTo>
                    <a:pt x="11732" y="19440"/>
                  </a:lnTo>
                  <a:cubicBezTo>
                    <a:pt x="11505" y="18208"/>
                    <a:pt x="10515" y="17280"/>
                    <a:pt x="9327" y="17280"/>
                  </a:cubicBezTo>
                  <a:cubicBezTo>
                    <a:pt x="8140" y="17280"/>
                    <a:pt x="7150" y="18208"/>
                    <a:pt x="6922" y="19440"/>
                  </a:cubicBezTo>
                  <a:lnTo>
                    <a:pt x="4909" y="19440"/>
                  </a:lnTo>
                  <a:lnTo>
                    <a:pt x="4909" y="5400"/>
                  </a:lnTo>
                  <a:lnTo>
                    <a:pt x="20618" y="5400"/>
                  </a:lnTo>
                  <a:cubicBezTo>
                    <a:pt x="20618" y="5400"/>
                    <a:pt x="20618" y="19440"/>
                    <a:pt x="20618" y="19440"/>
                  </a:cubicBezTo>
                  <a:close/>
                  <a:moveTo>
                    <a:pt x="20618" y="4320"/>
                  </a:moveTo>
                  <a:lnTo>
                    <a:pt x="4909" y="4320"/>
                  </a:lnTo>
                  <a:cubicBezTo>
                    <a:pt x="4367" y="4320"/>
                    <a:pt x="3927" y="4804"/>
                    <a:pt x="3927" y="5400"/>
                  </a:cubicBezTo>
                  <a:lnTo>
                    <a:pt x="3927" y="19440"/>
                  </a:lnTo>
                  <a:cubicBezTo>
                    <a:pt x="3927" y="20036"/>
                    <a:pt x="4367" y="20520"/>
                    <a:pt x="4909" y="20520"/>
                  </a:cubicBezTo>
                  <a:lnTo>
                    <a:pt x="7364" y="20520"/>
                  </a:lnTo>
                  <a:cubicBezTo>
                    <a:pt x="7634" y="20520"/>
                    <a:pt x="7855" y="20279"/>
                    <a:pt x="7855" y="19980"/>
                  </a:cubicBezTo>
                  <a:cubicBezTo>
                    <a:pt x="7855" y="19085"/>
                    <a:pt x="8514" y="18360"/>
                    <a:pt x="9327" y="18360"/>
                  </a:cubicBezTo>
                  <a:cubicBezTo>
                    <a:pt x="10141" y="18360"/>
                    <a:pt x="10800" y="19085"/>
                    <a:pt x="10800" y="19980"/>
                  </a:cubicBezTo>
                  <a:cubicBezTo>
                    <a:pt x="10800" y="20279"/>
                    <a:pt x="11020" y="20520"/>
                    <a:pt x="11291" y="20520"/>
                  </a:cubicBezTo>
                  <a:lnTo>
                    <a:pt x="14236" y="20520"/>
                  </a:lnTo>
                  <a:cubicBezTo>
                    <a:pt x="14507" y="20520"/>
                    <a:pt x="14727" y="20279"/>
                    <a:pt x="14727" y="19980"/>
                  </a:cubicBezTo>
                  <a:cubicBezTo>
                    <a:pt x="14727" y="19085"/>
                    <a:pt x="15386" y="18360"/>
                    <a:pt x="16200" y="18360"/>
                  </a:cubicBezTo>
                  <a:cubicBezTo>
                    <a:pt x="17014" y="18360"/>
                    <a:pt x="17673" y="19085"/>
                    <a:pt x="17673" y="19980"/>
                  </a:cubicBezTo>
                  <a:cubicBezTo>
                    <a:pt x="17673" y="20279"/>
                    <a:pt x="17893" y="20520"/>
                    <a:pt x="18164" y="20520"/>
                  </a:cubicBezTo>
                  <a:lnTo>
                    <a:pt x="20618" y="20520"/>
                  </a:lnTo>
                  <a:cubicBezTo>
                    <a:pt x="21160" y="20520"/>
                    <a:pt x="21600" y="20036"/>
                    <a:pt x="21600" y="19440"/>
                  </a:cubicBezTo>
                  <a:lnTo>
                    <a:pt x="21600" y="5400"/>
                  </a:lnTo>
                  <a:cubicBezTo>
                    <a:pt x="21600" y="4804"/>
                    <a:pt x="21160" y="4320"/>
                    <a:pt x="20618" y="4320"/>
                  </a:cubicBezTo>
                  <a:moveTo>
                    <a:pt x="7364" y="9720"/>
                  </a:moveTo>
                  <a:lnTo>
                    <a:pt x="18164" y="9720"/>
                  </a:lnTo>
                  <a:cubicBezTo>
                    <a:pt x="18434" y="9720"/>
                    <a:pt x="18655" y="9479"/>
                    <a:pt x="18655" y="9180"/>
                  </a:cubicBezTo>
                  <a:cubicBezTo>
                    <a:pt x="18655" y="8882"/>
                    <a:pt x="18434" y="8640"/>
                    <a:pt x="18164" y="8640"/>
                  </a:cubicBezTo>
                  <a:lnTo>
                    <a:pt x="7364" y="8640"/>
                  </a:lnTo>
                  <a:cubicBezTo>
                    <a:pt x="7093" y="8640"/>
                    <a:pt x="6873" y="8882"/>
                    <a:pt x="6873" y="9180"/>
                  </a:cubicBezTo>
                  <a:cubicBezTo>
                    <a:pt x="6873" y="9479"/>
                    <a:pt x="7093" y="9720"/>
                    <a:pt x="7364" y="9720"/>
                  </a:cubicBezTo>
                  <a:moveTo>
                    <a:pt x="9327" y="19440"/>
                  </a:moveTo>
                  <a:cubicBezTo>
                    <a:pt x="9056" y="19440"/>
                    <a:pt x="8836" y="19682"/>
                    <a:pt x="8836" y="19980"/>
                  </a:cubicBezTo>
                  <a:lnTo>
                    <a:pt x="8836" y="21060"/>
                  </a:lnTo>
                  <a:cubicBezTo>
                    <a:pt x="8836" y="21359"/>
                    <a:pt x="9056" y="21600"/>
                    <a:pt x="9327" y="21600"/>
                  </a:cubicBezTo>
                  <a:cubicBezTo>
                    <a:pt x="9598" y="21600"/>
                    <a:pt x="9818" y="21359"/>
                    <a:pt x="9818" y="21060"/>
                  </a:cubicBezTo>
                  <a:lnTo>
                    <a:pt x="9818" y="19980"/>
                  </a:lnTo>
                  <a:cubicBezTo>
                    <a:pt x="9818" y="19682"/>
                    <a:pt x="9598" y="19440"/>
                    <a:pt x="9327" y="19440"/>
                  </a:cubicBezTo>
                  <a:moveTo>
                    <a:pt x="2455" y="15120"/>
                  </a:moveTo>
                  <a:lnTo>
                    <a:pt x="982" y="15120"/>
                  </a:lnTo>
                  <a:lnTo>
                    <a:pt x="982" y="1080"/>
                  </a:lnTo>
                  <a:lnTo>
                    <a:pt x="16691" y="1080"/>
                  </a:lnTo>
                  <a:lnTo>
                    <a:pt x="16691" y="2700"/>
                  </a:lnTo>
                  <a:cubicBezTo>
                    <a:pt x="16691" y="2999"/>
                    <a:pt x="16911" y="3240"/>
                    <a:pt x="17182" y="3240"/>
                  </a:cubicBezTo>
                  <a:cubicBezTo>
                    <a:pt x="17453" y="3240"/>
                    <a:pt x="17673" y="2999"/>
                    <a:pt x="17673" y="2700"/>
                  </a:cubicBezTo>
                  <a:lnTo>
                    <a:pt x="17673" y="1080"/>
                  </a:lnTo>
                  <a:cubicBezTo>
                    <a:pt x="17673" y="484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484"/>
                    <a:pt x="0" y="1080"/>
                  </a:cubicBezTo>
                  <a:lnTo>
                    <a:pt x="0" y="15120"/>
                  </a:lnTo>
                  <a:cubicBezTo>
                    <a:pt x="0" y="15716"/>
                    <a:pt x="440" y="16201"/>
                    <a:pt x="982" y="16201"/>
                  </a:cubicBezTo>
                  <a:lnTo>
                    <a:pt x="2455" y="16201"/>
                  </a:lnTo>
                  <a:cubicBezTo>
                    <a:pt x="2725" y="16201"/>
                    <a:pt x="2945" y="15959"/>
                    <a:pt x="2945" y="15660"/>
                  </a:cubicBezTo>
                  <a:cubicBezTo>
                    <a:pt x="2945" y="15362"/>
                    <a:pt x="2725" y="15120"/>
                    <a:pt x="2455" y="15120"/>
                  </a:cubicBezTo>
                  <a:moveTo>
                    <a:pt x="16200" y="19440"/>
                  </a:moveTo>
                  <a:cubicBezTo>
                    <a:pt x="15929" y="19440"/>
                    <a:pt x="15709" y="19682"/>
                    <a:pt x="15709" y="19980"/>
                  </a:cubicBezTo>
                  <a:lnTo>
                    <a:pt x="15709" y="21060"/>
                  </a:lnTo>
                  <a:cubicBezTo>
                    <a:pt x="15709" y="21359"/>
                    <a:pt x="15929" y="21600"/>
                    <a:pt x="16200" y="21600"/>
                  </a:cubicBezTo>
                  <a:cubicBezTo>
                    <a:pt x="16471" y="21600"/>
                    <a:pt x="16691" y="21359"/>
                    <a:pt x="16691" y="21060"/>
                  </a:cubicBezTo>
                  <a:lnTo>
                    <a:pt x="16691" y="19980"/>
                  </a:lnTo>
                  <a:cubicBezTo>
                    <a:pt x="16691" y="19682"/>
                    <a:pt x="16471" y="19440"/>
                    <a:pt x="16200" y="194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2765179" y="2606040"/>
            <a:ext cx="586740" cy="426720"/>
            <a:chOff x="4910829" y="3869690"/>
            <a:chExt cx="880110" cy="640080"/>
          </a:xfrm>
        </p:grpSpPr>
        <p:sp>
          <p:nvSpPr>
            <p:cNvPr id="25" name="Rectangle: Rounded Corners 24"/>
            <p:cNvSpPr/>
            <p:nvPr/>
          </p:nvSpPr>
          <p:spPr>
            <a:xfrm>
              <a:off x="5030844" y="3984942"/>
              <a:ext cx="640080" cy="28225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6" name="Shape 2596"/>
            <p:cNvSpPr>
              <a:spLocks noChangeAspect="1"/>
            </p:cNvSpPr>
            <p:nvPr/>
          </p:nvSpPr>
          <p:spPr>
            <a:xfrm>
              <a:off x="4910829" y="3869690"/>
              <a:ext cx="88011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5400"/>
                  </a:moveTo>
                  <a:lnTo>
                    <a:pt x="9327" y="5400"/>
                  </a:lnTo>
                  <a:cubicBezTo>
                    <a:pt x="9598" y="5400"/>
                    <a:pt x="9818" y="5098"/>
                    <a:pt x="9818" y="4725"/>
                  </a:cubicBezTo>
                  <a:cubicBezTo>
                    <a:pt x="9818" y="4353"/>
                    <a:pt x="9598" y="4050"/>
                    <a:pt x="9327" y="4050"/>
                  </a:cubicBezTo>
                  <a:lnTo>
                    <a:pt x="3436" y="4050"/>
                  </a:lnTo>
                  <a:cubicBezTo>
                    <a:pt x="3166" y="4050"/>
                    <a:pt x="2945" y="4353"/>
                    <a:pt x="2945" y="4725"/>
                  </a:cubicBezTo>
                  <a:cubicBezTo>
                    <a:pt x="2945" y="5098"/>
                    <a:pt x="3166" y="5400"/>
                    <a:pt x="3436" y="5400"/>
                  </a:cubicBezTo>
                  <a:moveTo>
                    <a:pt x="3436" y="8100"/>
                  </a:moveTo>
                  <a:lnTo>
                    <a:pt x="7364" y="8100"/>
                  </a:lnTo>
                  <a:cubicBezTo>
                    <a:pt x="7634" y="8100"/>
                    <a:pt x="7855" y="7798"/>
                    <a:pt x="7855" y="7425"/>
                  </a:cubicBezTo>
                  <a:cubicBezTo>
                    <a:pt x="7855" y="7053"/>
                    <a:pt x="7634" y="6750"/>
                    <a:pt x="7364" y="6750"/>
                  </a:cubicBezTo>
                  <a:lnTo>
                    <a:pt x="3436" y="6750"/>
                  </a:lnTo>
                  <a:cubicBezTo>
                    <a:pt x="3166" y="6750"/>
                    <a:pt x="2945" y="7053"/>
                    <a:pt x="2945" y="7425"/>
                  </a:cubicBezTo>
                  <a:cubicBezTo>
                    <a:pt x="2945" y="7798"/>
                    <a:pt x="3166" y="8100"/>
                    <a:pt x="3436" y="8100"/>
                  </a:cubicBezTo>
                  <a:moveTo>
                    <a:pt x="3436" y="10800"/>
                  </a:moveTo>
                  <a:lnTo>
                    <a:pt x="9327" y="10800"/>
                  </a:lnTo>
                  <a:cubicBezTo>
                    <a:pt x="9598" y="10800"/>
                    <a:pt x="9818" y="10498"/>
                    <a:pt x="9818" y="10125"/>
                  </a:cubicBezTo>
                  <a:cubicBezTo>
                    <a:pt x="9818" y="9753"/>
                    <a:pt x="9598" y="9450"/>
                    <a:pt x="9327" y="9450"/>
                  </a:cubicBezTo>
                  <a:lnTo>
                    <a:pt x="3436" y="9450"/>
                  </a:lnTo>
                  <a:cubicBezTo>
                    <a:pt x="3166" y="9450"/>
                    <a:pt x="2945" y="9753"/>
                    <a:pt x="2945" y="10125"/>
                  </a:cubicBezTo>
                  <a:cubicBezTo>
                    <a:pt x="2945" y="10498"/>
                    <a:pt x="3166" y="10800"/>
                    <a:pt x="3436" y="10800"/>
                  </a:cubicBezTo>
                  <a:moveTo>
                    <a:pt x="20618" y="20250"/>
                  </a:moveTo>
                  <a:lnTo>
                    <a:pt x="15709" y="20250"/>
                  </a:lnTo>
                  <a:lnTo>
                    <a:pt x="15709" y="17551"/>
                  </a:lnTo>
                  <a:lnTo>
                    <a:pt x="16691" y="17551"/>
                  </a:lnTo>
                  <a:cubicBezTo>
                    <a:pt x="16962" y="17551"/>
                    <a:pt x="17182" y="17248"/>
                    <a:pt x="17182" y="16875"/>
                  </a:cubicBezTo>
                  <a:cubicBezTo>
                    <a:pt x="17182" y="16503"/>
                    <a:pt x="16962" y="16200"/>
                    <a:pt x="16691" y="16200"/>
                  </a:cubicBezTo>
                  <a:lnTo>
                    <a:pt x="13745" y="16200"/>
                  </a:lnTo>
                  <a:cubicBezTo>
                    <a:pt x="13475" y="16200"/>
                    <a:pt x="13255" y="16503"/>
                    <a:pt x="13255" y="16875"/>
                  </a:cubicBezTo>
                  <a:cubicBezTo>
                    <a:pt x="13255" y="17248"/>
                    <a:pt x="13475" y="17551"/>
                    <a:pt x="13745" y="17551"/>
                  </a:cubicBezTo>
                  <a:lnTo>
                    <a:pt x="14727" y="17551"/>
                  </a:lnTo>
                  <a:lnTo>
                    <a:pt x="14727" y="20250"/>
                  </a:lnTo>
                  <a:lnTo>
                    <a:pt x="6873" y="20250"/>
                  </a:lnTo>
                  <a:lnTo>
                    <a:pt x="6873" y="17551"/>
                  </a:lnTo>
                  <a:lnTo>
                    <a:pt x="7855" y="17551"/>
                  </a:lnTo>
                  <a:cubicBezTo>
                    <a:pt x="8125" y="17551"/>
                    <a:pt x="8345" y="17248"/>
                    <a:pt x="8345" y="16875"/>
                  </a:cubicBezTo>
                  <a:cubicBezTo>
                    <a:pt x="8345" y="16503"/>
                    <a:pt x="8125" y="16200"/>
                    <a:pt x="7855" y="16200"/>
                  </a:cubicBezTo>
                  <a:lnTo>
                    <a:pt x="4909" y="16200"/>
                  </a:lnTo>
                  <a:cubicBezTo>
                    <a:pt x="4638" y="16200"/>
                    <a:pt x="4418" y="16503"/>
                    <a:pt x="4418" y="16875"/>
                  </a:cubicBezTo>
                  <a:cubicBezTo>
                    <a:pt x="4418" y="17248"/>
                    <a:pt x="4638" y="17551"/>
                    <a:pt x="4909" y="17551"/>
                  </a:cubicBezTo>
                  <a:lnTo>
                    <a:pt x="5891" y="17551"/>
                  </a:lnTo>
                  <a:lnTo>
                    <a:pt x="5891" y="20250"/>
                  </a:lnTo>
                  <a:lnTo>
                    <a:pt x="982" y="20250"/>
                  </a:lnTo>
                  <a:lnTo>
                    <a:pt x="982" y="1350"/>
                  </a:lnTo>
                  <a:lnTo>
                    <a:pt x="20618" y="1350"/>
                  </a:lnTo>
                  <a:cubicBezTo>
                    <a:pt x="20618" y="1350"/>
                    <a:pt x="20618" y="20250"/>
                    <a:pt x="20618" y="2025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605"/>
                    <a:pt x="0" y="1350"/>
                  </a:cubicBezTo>
                  <a:lnTo>
                    <a:pt x="0" y="20250"/>
                  </a:lnTo>
                  <a:cubicBezTo>
                    <a:pt x="0" y="2099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5"/>
                    <a:pt x="21600" y="20250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moveTo>
                    <a:pt x="3436" y="13500"/>
                  </a:moveTo>
                  <a:lnTo>
                    <a:pt x="7364" y="13500"/>
                  </a:lnTo>
                  <a:cubicBezTo>
                    <a:pt x="7634" y="13500"/>
                    <a:pt x="7855" y="13198"/>
                    <a:pt x="7855" y="12825"/>
                  </a:cubicBezTo>
                  <a:cubicBezTo>
                    <a:pt x="7855" y="12452"/>
                    <a:pt x="7634" y="12150"/>
                    <a:pt x="7364" y="12150"/>
                  </a:cubicBezTo>
                  <a:lnTo>
                    <a:pt x="3436" y="12150"/>
                  </a:lnTo>
                  <a:cubicBezTo>
                    <a:pt x="3166" y="12150"/>
                    <a:pt x="2945" y="12452"/>
                    <a:pt x="2945" y="12825"/>
                  </a:cubicBezTo>
                  <a:cubicBezTo>
                    <a:pt x="2945" y="13198"/>
                    <a:pt x="3166" y="13500"/>
                    <a:pt x="3436" y="13500"/>
                  </a:cubicBezTo>
                  <a:moveTo>
                    <a:pt x="12273" y="5400"/>
                  </a:moveTo>
                  <a:lnTo>
                    <a:pt x="16200" y="5400"/>
                  </a:lnTo>
                  <a:cubicBezTo>
                    <a:pt x="16471" y="5400"/>
                    <a:pt x="16691" y="5098"/>
                    <a:pt x="16691" y="4725"/>
                  </a:cubicBezTo>
                  <a:cubicBezTo>
                    <a:pt x="16691" y="4353"/>
                    <a:pt x="16471" y="4050"/>
                    <a:pt x="16200" y="4050"/>
                  </a:cubicBezTo>
                  <a:lnTo>
                    <a:pt x="12273" y="4050"/>
                  </a:lnTo>
                  <a:cubicBezTo>
                    <a:pt x="12002" y="4050"/>
                    <a:pt x="11782" y="4353"/>
                    <a:pt x="11782" y="4725"/>
                  </a:cubicBezTo>
                  <a:cubicBezTo>
                    <a:pt x="11782" y="5098"/>
                    <a:pt x="12002" y="5400"/>
                    <a:pt x="12273" y="5400"/>
                  </a:cubicBezTo>
                  <a:moveTo>
                    <a:pt x="12273" y="10800"/>
                  </a:moveTo>
                  <a:lnTo>
                    <a:pt x="16200" y="10800"/>
                  </a:lnTo>
                  <a:cubicBezTo>
                    <a:pt x="16471" y="10800"/>
                    <a:pt x="16691" y="10498"/>
                    <a:pt x="16691" y="10125"/>
                  </a:cubicBezTo>
                  <a:cubicBezTo>
                    <a:pt x="16691" y="9753"/>
                    <a:pt x="16471" y="9450"/>
                    <a:pt x="16200" y="9450"/>
                  </a:cubicBezTo>
                  <a:lnTo>
                    <a:pt x="12273" y="9450"/>
                  </a:lnTo>
                  <a:cubicBezTo>
                    <a:pt x="12002" y="9450"/>
                    <a:pt x="11782" y="9753"/>
                    <a:pt x="11782" y="10125"/>
                  </a:cubicBezTo>
                  <a:cubicBezTo>
                    <a:pt x="11782" y="10498"/>
                    <a:pt x="12002" y="10800"/>
                    <a:pt x="12273" y="10800"/>
                  </a:cubicBezTo>
                  <a:moveTo>
                    <a:pt x="12273" y="13500"/>
                  </a:moveTo>
                  <a:lnTo>
                    <a:pt x="18164" y="13500"/>
                  </a:lnTo>
                  <a:cubicBezTo>
                    <a:pt x="18434" y="13500"/>
                    <a:pt x="18655" y="13198"/>
                    <a:pt x="18655" y="12825"/>
                  </a:cubicBezTo>
                  <a:cubicBezTo>
                    <a:pt x="18655" y="12452"/>
                    <a:pt x="18434" y="12150"/>
                    <a:pt x="18164" y="12150"/>
                  </a:cubicBezTo>
                  <a:lnTo>
                    <a:pt x="12273" y="12150"/>
                  </a:lnTo>
                  <a:cubicBezTo>
                    <a:pt x="12002" y="12150"/>
                    <a:pt x="11782" y="12452"/>
                    <a:pt x="11782" y="12825"/>
                  </a:cubicBezTo>
                  <a:cubicBezTo>
                    <a:pt x="11782" y="13198"/>
                    <a:pt x="12002" y="13500"/>
                    <a:pt x="12273" y="13500"/>
                  </a:cubicBezTo>
                  <a:moveTo>
                    <a:pt x="12273" y="8100"/>
                  </a:moveTo>
                  <a:lnTo>
                    <a:pt x="18164" y="8100"/>
                  </a:lnTo>
                  <a:cubicBezTo>
                    <a:pt x="18434" y="8100"/>
                    <a:pt x="18655" y="7798"/>
                    <a:pt x="18655" y="7425"/>
                  </a:cubicBezTo>
                  <a:cubicBezTo>
                    <a:pt x="18655" y="7053"/>
                    <a:pt x="18434" y="6750"/>
                    <a:pt x="18164" y="6750"/>
                  </a:cubicBezTo>
                  <a:lnTo>
                    <a:pt x="12273" y="6750"/>
                  </a:lnTo>
                  <a:cubicBezTo>
                    <a:pt x="12002" y="6750"/>
                    <a:pt x="11782" y="7053"/>
                    <a:pt x="11782" y="7425"/>
                  </a:cubicBezTo>
                  <a:cubicBezTo>
                    <a:pt x="11782" y="7798"/>
                    <a:pt x="12002" y="8100"/>
                    <a:pt x="12273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27" name="Group 26"/>
          <p:cNvGrpSpPr>
            <a:grpSpLocks noChangeAspect="1"/>
          </p:cNvGrpSpPr>
          <p:nvPr/>
        </p:nvGrpSpPr>
        <p:grpSpPr>
          <a:xfrm>
            <a:off x="3982727" y="2609353"/>
            <a:ext cx="521547" cy="426720"/>
            <a:chOff x="7512234" y="3783330"/>
            <a:chExt cx="782320" cy="640080"/>
          </a:xfrm>
        </p:grpSpPr>
        <p:sp>
          <p:nvSpPr>
            <p:cNvPr id="28" name="Rectangle: Rounded Corners 27"/>
            <p:cNvSpPr/>
            <p:nvPr/>
          </p:nvSpPr>
          <p:spPr>
            <a:xfrm>
              <a:off x="7760808" y="3990975"/>
              <a:ext cx="433073" cy="23812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9" name="Shape 2597"/>
            <p:cNvSpPr>
              <a:spLocks noChangeAspect="1"/>
            </p:cNvSpPr>
            <p:nvPr/>
          </p:nvSpPr>
          <p:spPr>
            <a:xfrm>
              <a:off x="7512234" y="3783330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4" y="9600"/>
                  </a:moveTo>
                  <a:lnTo>
                    <a:pt x="11291" y="9600"/>
                  </a:lnTo>
                  <a:cubicBezTo>
                    <a:pt x="11562" y="9600"/>
                    <a:pt x="11782" y="9332"/>
                    <a:pt x="11782" y="9000"/>
                  </a:cubicBezTo>
                  <a:cubicBezTo>
                    <a:pt x="11782" y="8669"/>
                    <a:pt x="11562" y="8400"/>
                    <a:pt x="11291" y="8400"/>
                  </a:cubicBezTo>
                  <a:lnTo>
                    <a:pt x="7364" y="8400"/>
                  </a:lnTo>
                  <a:cubicBezTo>
                    <a:pt x="7093" y="8400"/>
                    <a:pt x="6873" y="8669"/>
                    <a:pt x="6873" y="9000"/>
                  </a:cubicBezTo>
                  <a:cubicBezTo>
                    <a:pt x="6873" y="9332"/>
                    <a:pt x="7093" y="9600"/>
                    <a:pt x="7364" y="9600"/>
                  </a:cubicBezTo>
                  <a:moveTo>
                    <a:pt x="7364" y="12000"/>
                  </a:moveTo>
                  <a:lnTo>
                    <a:pt x="9327" y="12000"/>
                  </a:lnTo>
                  <a:cubicBezTo>
                    <a:pt x="9598" y="12000"/>
                    <a:pt x="9818" y="11732"/>
                    <a:pt x="9818" y="11400"/>
                  </a:cubicBezTo>
                  <a:cubicBezTo>
                    <a:pt x="9818" y="11069"/>
                    <a:pt x="9598" y="10800"/>
                    <a:pt x="9327" y="10800"/>
                  </a:cubicBezTo>
                  <a:lnTo>
                    <a:pt x="7364" y="10800"/>
                  </a:lnTo>
                  <a:cubicBezTo>
                    <a:pt x="7093" y="10800"/>
                    <a:pt x="6873" y="11069"/>
                    <a:pt x="6873" y="11400"/>
                  </a:cubicBezTo>
                  <a:cubicBezTo>
                    <a:pt x="6873" y="11732"/>
                    <a:pt x="7093" y="12000"/>
                    <a:pt x="7364" y="12000"/>
                  </a:cubicBezTo>
                  <a:moveTo>
                    <a:pt x="20618" y="20400"/>
                  </a:moveTo>
                  <a:lnTo>
                    <a:pt x="16691" y="20400"/>
                  </a:lnTo>
                  <a:lnTo>
                    <a:pt x="16691" y="19200"/>
                  </a:lnTo>
                  <a:lnTo>
                    <a:pt x="17182" y="19200"/>
                  </a:lnTo>
                  <a:cubicBezTo>
                    <a:pt x="17453" y="19200"/>
                    <a:pt x="17673" y="18932"/>
                    <a:pt x="17673" y="18600"/>
                  </a:cubicBezTo>
                  <a:cubicBezTo>
                    <a:pt x="17673" y="18269"/>
                    <a:pt x="17453" y="18000"/>
                    <a:pt x="17182" y="18000"/>
                  </a:cubicBezTo>
                  <a:lnTo>
                    <a:pt x="15218" y="18000"/>
                  </a:lnTo>
                  <a:cubicBezTo>
                    <a:pt x="14947" y="18000"/>
                    <a:pt x="14727" y="18269"/>
                    <a:pt x="14727" y="18600"/>
                  </a:cubicBezTo>
                  <a:cubicBezTo>
                    <a:pt x="14727" y="18932"/>
                    <a:pt x="14947" y="19200"/>
                    <a:pt x="15218" y="19200"/>
                  </a:cubicBezTo>
                  <a:lnTo>
                    <a:pt x="15709" y="19200"/>
                  </a:lnTo>
                  <a:lnTo>
                    <a:pt x="15709" y="20400"/>
                  </a:lnTo>
                  <a:lnTo>
                    <a:pt x="9818" y="20400"/>
                  </a:lnTo>
                  <a:lnTo>
                    <a:pt x="9818" y="19200"/>
                  </a:lnTo>
                  <a:lnTo>
                    <a:pt x="10309" y="19200"/>
                  </a:lnTo>
                  <a:cubicBezTo>
                    <a:pt x="10580" y="19200"/>
                    <a:pt x="10800" y="18932"/>
                    <a:pt x="10800" y="18600"/>
                  </a:cubicBezTo>
                  <a:cubicBezTo>
                    <a:pt x="10800" y="18269"/>
                    <a:pt x="10580" y="18000"/>
                    <a:pt x="10309" y="18000"/>
                  </a:cubicBezTo>
                  <a:lnTo>
                    <a:pt x="8345" y="18000"/>
                  </a:lnTo>
                  <a:cubicBezTo>
                    <a:pt x="8075" y="18000"/>
                    <a:pt x="7855" y="18269"/>
                    <a:pt x="7855" y="18600"/>
                  </a:cubicBezTo>
                  <a:cubicBezTo>
                    <a:pt x="7855" y="18932"/>
                    <a:pt x="8075" y="19200"/>
                    <a:pt x="8345" y="19200"/>
                  </a:cubicBezTo>
                  <a:lnTo>
                    <a:pt x="8836" y="19200"/>
                  </a:lnTo>
                  <a:lnTo>
                    <a:pt x="8836" y="20400"/>
                  </a:lnTo>
                  <a:lnTo>
                    <a:pt x="4909" y="20400"/>
                  </a:lnTo>
                  <a:lnTo>
                    <a:pt x="4909" y="6000"/>
                  </a:lnTo>
                  <a:lnTo>
                    <a:pt x="20618" y="6000"/>
                  </a:lnTo>
                  <a:cubicBezTo>
                    <a:pt x="20618" y="6000"/>
                    <a:pt x="20618" y="20400"/>
                    <a:pt x="20618" y="20400"/>
                  </a:cubicBezTo>
                  <a:close/>
                  <a:moveTo>
                    <a:pt x="20618" y="4800"/>
                  </a:moveTo>
                  <a:lnTo>
                    <a:pt x="4909" y="4800"/>
                  </a:lnTo>
                  <a:cubicBezTo>
                    <a:pt x="4367" y="4800"/>
                    <a:pt x="3927" y="5338"/>
                    <a:pt x="3927" y="6000"/>
                  </a:cubicBezTo>
                  <a:lnTo>
                    <a:pt x="3927" y="20400"/>
                  </a:lnTo>
                  <a:cubicBezTo>
                    <a:pt x="3927" y="21062"/>
                    <a:pt x="4367" y="21600"/>
                    <a:pt x="4909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6000"/>
                  </a:lnTo>
                  <a:cubicBezTo>
                    <a:pt x="21600" y="5338"/>
                    <a:pt x="21160" y="4800"/>
                    <a:pt x="20618" y="4800"/>
                  </a:cubicBezTo>
                  <a:moveTo>
                    <a:pt x="7364" y="14400"/>
                  </a:moveTo>
                  <a:lnTo>
                    <a:pt x="11291" y="14400"/>
                  </a:lnTo>
                  <a:cubicBezTo>
                    <a:pt x="11562" y="14400"/>
                    <a:pt x="11782" y="14132"/>
                    <a:pt x="11782" y="13800"/>
                  </a:cubicBezTo>
                  <a:cubicBezTo>
                    <a:pt x="11782" y="13469"/>
                    <a:pt x="11562" y="13200"/>
                    <a:pt x="11291" y="13200"/>
                  </a:cubicBezTo>
                  <a:lnTo>
                    <a:pt x="7364" y="13200"/>
                  </a:lnTo>
                  <a:cubicBezTo>
                    <a:pt x="7093" y="13200"/>
                    <a:pt x="6873" y="13469"/>
                    <a:pt x="6873" y="13800"/>
                  </a:cubicBezTo>
                  <a:cubicBezTo>
                    <a:pt x="6873" y="14132"/>
                    <a:pt x="7093" y="14400"/>
                    <a:pt x="7364" y="14400"/>
                  </a:cubicBezTo>
                  <a:moveTo>
                    <a:pt x="2455" y="15600"/>
                  </a:moveTo>
                  <a:lnTo>
                    <a:pt x="982" y="15600"/>
                  </a:lnTo>
                  <a:lnTo>
                    <a:pt x="982" y="1200"/>
                  </a:lnTo>
                  <a:lnTo>
                    <a:pt x="16691" y="1200"/>
                  </a:lnTo>
                  <a:lnTo>
                    <a:pt x="16691" y="3000"/>
                  </a:lnTo>
                  <a:cubicBezTo>
                    <a:pt x="16691" y="3332"/>
                    <a:pt x="16911" y="3600"/>
                    <a:pt x="17182" y="3600"/>
                  </a:cubicBezTo>
                  <a:cubicBezTo>
                    <a:pt x="17453" y="3600"/>
                    <a:pt x="17673" y="3332"/>
                    <a:pt x="17673" y="3000"/>
                  </a:cubicBezTo>
                  <a:lnTo>
                    <a:pt x="17673" y="1200"/>
                  </a:lnTo>
                  <a:cubicBezTo>
                    <a:pt x="17673" y="538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15600"/>
                  </a:lnTo>
                  <a:cubicBezTo>
                    <a:pt x="0" y="16262"/>
                    <a:pt x="440" y="16801"/>
                    <a:pt x="982" y="16801"/>
                  </a:cubicBezTo>
                  <a:lnTo>
                    <a:pt x="2455" y="16801"/>
                  </a:lnTo>
                  <a:cubicBezTo>
                    <a:pt x="2725" y="16801"/>
                    <a:pt x="2945" y="16532"/>
                    <a:pt x="2945" y="16200"/>
                  </a:cubicBezTo>
                  <a:cubicBezTo>
                    <a:pt x="2945" y="15869"/>
                    <a:pt x="2725" y="15600"/>
                    <a:pt x="2455" y="15600"/>
                  </a:cubicBezTo>
                  <a:moveTo>
                    <a:pt x="14236" y="14400"/>
                  </a:moveTo>
                  <a:lnTo>
                    <a:pt x="16200" y="14400"/>
                  </a:lnTo>
                  <a:cubicBezTo>
                    <a:pt x="16471" y="14400"/>
                    <a:pt x="16691" y="14132"/>
                    <a:pt x="16691" y="13800"/>
                  </a:cubicBezTo>
                  <a:cubicBezTo>
                    <a:pt x="16691" y="13469"/>
                    <a:pt x="16471" y="13200"/>
                    <a:pt x="16200" y="13200"/>
                  </a:cubicBezTo>
                  <a:lnTo>
                    <a:pt x="14236" y="13200"/>
                  </a:lnTo>
                  <a:cubicBezTo>
                    <a:pt x="13966" y="13200"/>
                    <a:pt x="13745" y="13469"/>
                    <a:pt x="13745" y="13800"/>
                  </a:cubicBezTo>
                  <a:cubicBezTo>
                    <a:pt x="13745" y="14132"/>
                    <a:pt x="13966" y="14400"/>
                    <a:pt x="14236" y="14400"/>
                  </a:cubicBezTo>
                  <a:moveTo>
                    <a:pt x="14236" y="9600"/>
                  </a:move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cubicBezTo>
                    <a:pt x="16691" y="8669"/>
                    <a:pt x="16471" y="8400"/>
                    <a:pt x="16200" y="8400"/>
                  </a:cubicBezTo>
                  <a:lnTo>
                    <a:pt x="14236" y="8400"/>
                  </a:lnTo>
                  <a:cubicBezTo>
                    <a:pt x="13966" y="8400"/>
                    <a:pt x="13745" y="8669"/>
                    <a:pt x="13745" y="9000"/>
                  </a:cubicBezTo>
                  <a:cubicBezTo>
                    <a:pt x="13745" y="9332"/>
                    <a:pt x="13966" y="9600"/>
                    <a:pt x="14236" y="9600"/>
                  </a:cubicBezTo>
                  <a:moveTo>
                    <a:pt x="14236" y="12000"/>
                  </a:moveTo>
                  <a:lnTo>
                    <a:pt x="18164" y="12000"/>
                  </a:lnTo>
                  <a:cubicBezTo>
                    <a:pt x="18434" y="12000"/>
                    <a:pt x="18655" y="11732"/>
                    <a:pt x="18655" y="11400"/>
                  </a:cubicBezTo>
                  <a:cubicBezTo>
                    <a:pt x="18655" y="11069"/>
                    <a:pt x="18434" y="10800"/>
                    <a:pt x="18164" y="10800"/>
                  </a:cubicBezTo>
                  <a:lnTo>
                    <a:pt x="14236" y="10800"/>
                  </a:lnTo>
                  <a:cubicBezTo>
                    <a:pt x="13966" y="10800"/>
                    <a:pt x="13745" y="11069"/>
                    <a:pt x="13745" y="11400"/>
                  </a:cubicBezTo>
                  <a:cubicBezTo>
                    <a:pt x="13745" y="11732"/>
                    <a:pt x="13966" y="12000"/>
                    <a:pt x="14236" y="12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6416921" y="2613798"/>
            <a:ext cx="521547" cy="426720"/>
            <a:chOff x="9983844" y="3783330"/>
            <a:chExt cx="782320" cy="640080"/>
          </a:xfrm>
        </p:grpSpPr>
        <p:sp>
          <p:nvSpPr>
            <p:cNvPr id="31" name="Rectangle: Rounded Corners 30"/>
            <p:cNvSpPr/>
            <p:nvPr/>
          </p:nvSpPr>
          <p:spPr>
            <a:xfrm>
              <a:off x="10193840" y="3984942"/>
              <a:ext cx="221456" cy="204788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2" name="Shape 2598"/>
            <p:cNvSpPr>
              <a:spLocks noChangeAspect="1"/>
            </p:cNvSpPr>
            <p:nvPr/>
          </p:nvSpPr>
          <p:spPr>
            <a:xfrm>
              <a:off x="9983844" y="3783330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73" y="8400"/>
                  </a:moveTo>
                  <a:lnTo>
                    <a:pt x="10800" y="8400"/>
                  </a:lnTo>
                  <a:lnTo>
                    <a:pt x="10800" y="12001"/>
                  </a:lnTo>
                  <a:lnTo>
                    <a:pt x="6873" y="12001"/>
                  </a:lnTo>
                  <a:cubicBezTo>
                    <a:pt x="6873" y="12001"/>
                    <a:pt x="6873" y="8400"/>
                    <a:pt x="6873" y="8400"/>
                  </a:cubicBezTo>
                  <a:close/>
                  <a:moveTo>
                    <a:pt x="6382" y="13200"/>
                  </a:moveTo>
                  <a:lnTo>
                    <a:pt x="11291" y="13200"/>
                  </a:lnTo>
                  <a:cubicBezTo>
                    <a:pt x="11562" y="13200"/>
                    <a:pt x="11782" y="12932"/>
                    <a:pt x="11782" y="12600"/>
                  </a:cubicBezTo>
                  <a:lnTo>
                    <a:pt x="11782" y="7800"/>
                  </a:lnTo>
                  <a:cubicBezTo>
                    <a:pt x="11782" y="7469"/>
                    <a:pt x="11562" y="7200"/>
                    <a:pt x="11291" y="7200"/>
                  </a:cubicBezTo>
                  <a:lnTo>
                    <a:pt x="6382" y="7200"/>
                  </a:lnTo>
                  <a:cubicBezTo>
                    <a:pt x="6111" y="7200"/>
                    <a:pt x="5891" y="7469"/>
                    <a:pt x="5891" y="7800"/>
                  </a:cubicBezTo>
                  <a:lnTo>
                    <a:pt x="5891" y="12600"/>
                  </a:lnTo>
                  <a:cubicBezTo>
                    <a:pt x="5891" y="12932"/>
                    <a:pt x="6111" y="13200"/>
                    <a:pt x="6382" y="13200"/>
                  </a:cubicBezTo>
                  <a:moveTo>
                    <a:pt x="6382" y="4800"/>
                  </a:moveTo>
                  <a:cubicBezTo>
                    <a:pt x="6653" y="4800"/>
                    <a:pt x="6873" y="4531"/>
                    <a:pt x="6873" y="4200"/>
                  </a:cubicBezTo>
                  <a:cubicBezTo>
                    <a:pt x="6873" y="3868"/>
                    <a:pt x="6653" y="3600"/>
                    <a:pt x="6382" y="3600"/>
                  </a:cubicBezTo>
                  <a:cubicBezTo>
                    <a:pt x="6111" y="3600"/>
                    <a:pt x="5891" y="3868"/>
                    <a:pt x="5891" y="4200"/>
                  </a:cubicBezTo>
                  <a:cubicBezTo>
                    <a:pt x="5891" y="4531"/>
                    <a:pt x="6111" y="4800"/>
                    <a:pt x="6382" y="4800"/>
                  </a:cubicBezTo>
                  <a:moveTo>
                    <a:pt x="20618" y="20400"/>
                  </a:moveTo>
                  <a:lnTo>
                    <a:pt x="2945" y="20400"/>
                  </a:lnTo>
                  <a:cubicBezTo>
                    <a:pt x="1861" y="20400"/>
                    <a:pt x="982" y="19325"/>
                    <a:pt x="982" y="18000"/>
                  </a:cubicBezTo>
                  <a:lnTo>
                    <a:pt x="982" y="4800"/>
                  </a:lnTo>
                  <a:lnTo>
                    <a:pt x="2945" y="4800"/>
                  </a:lnTo>
                  <a:lnTo>
                    <a:pt x="2945" y="17400"/>
                  </a:lnTo>
                  <a:cubicBezTo>
                    <a:pt x="2945" y="17732"/>
                    <a:pt x="3166" y="18000"/>
                    <a:pt x="3436" y="18000"/>
                  </a:cubicBezTo>
                  <a:cubicBezTo>
                    <a:pt x="3707" y="18000"/>
                    <a:pt x="3927" y="17732"/>
                    <a:pt x="3927" y="17400"/>
                  </a:cubicBezTo>
                  <a:lnTo>
                    <a:pt x="3927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0618" y="0"/>
                  </a:moveTo>
                  <a:lnTo>
                    <a:pt x="3927" y="0"/>
                  </a:lnTo>
                  <a:cubicBezTo>
                    <a:pt x="3385" y="0"/>
                    <a:pt x="2945" y="538"/>
                    <a:pt x="2945" y="1200"/>
                  </a:cubicBezTo>
                  <a:lnTo>
                    <a:pt x="2945" y="3600"/>
                  </a:lnTo>
                  <a:lnTo>
                    <a:pt x="982" y="3600"/>
                  </a:lnTo>
                  <a:cubicBezTo>
                    <a:pt x="440" y="3600"/>
                    <a:pt x="0" y="4138"/>
                    <a:pt x="0" y="4800"/>
                  </a:cubicBezTo>
                  <a:lnTo>
                    <a:pt x="0" y="18000"/>
                  </a:lnTo>
                  <a:cubicBezTo>
                    <a:pt x="0" y="19988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6382" y="18000"/>
                  </a:moveTo>
                  <a:lnTo>
                    <a:pt x="18164" y="18000"/>
                  </a:lnTo>
                  <a:cubicBezTo>
                    <a:pt x="18434" y="18000"/>
                    <a:pt x="18655" y="17732"/>
                    <a:pt x="18655" y="17400"/>
                  </a:cubicBezTo>
                  <a:cubicBezTo>
                    <a:pt x="18655" y="17068"/>
                    <a:pt x="18434" y="16801"/>
                    <a:pt x="18164" y="16801"/>
                  </a:cubicBezTo>
                  <a:lnTo>
                    <a:pt x="6382" y="16801"/>
                  </a:lnTo>
                  <a:cubicBezTo>
                    <a:pt x="6111" y="16801"/>
                    <a:pt x="5891" y="17068"/>
                    <a:pt x="5891" y="17400"/>
                  </a:cubicBezTo>
                  <a:cubicBezTo>
                    <a:pt x="5891" y="17732"/>
                    <a:pt x="6111" y="18000"/>
                    <a:pt x="6382" y="18000"/>
                  </a:cubicBezTo>
                  <a:moveTo>
                    <a:pt x="6382" y="15600"/>
                  </a:moveTo>
                  <a:lnTo>
                    <a:pt x="18164" y="15600"/>
                  </a:lnTo>
                  <a:cubicBezTo>
                    <a:pt x="18434" y="15600"/>
                    <a:pt x="18655" y="15332"/>
                    <a:pt x="18655" y="15000"/>
                  </a:cubicBezTo>
                  <a:cubicBezTo>
                    <a:pt x="18655" y="14668"/>
                    <a:pt x="18434" y="14401"/>
                    <a:pt x="18164" y="14401"/>
                  </a:cubicBezTo>
                  <a:lnTo>
                    <a:pt x="6382" y="14401"/>
                  </a:lnTo>
                  <a:cubicBezTo>
                    <a:pt x="6111" y="14401"/>
                    <a:pt x="5891" y="14668"/>
                    <a:pt x="5891" y="15000"/>
                  </a:cubicBezTo>
                  <a:cubicBezTo>
                    <a:pt x="5891" y="15332"/>
                    <a:pt x="6111" y="15600"/>
                    <a:pt x="6382" y="15600"/>
                  </a:cubicBezTo>
                  <a:moveTo>
                    <a:pt x="8345" y="4800"/>
                  </a:moveTo>
                  <a:cubicBezTo>
                    <a:pt x="8616" y="4800"/>
                    <a:pt x="8836" y="4531"/>
                    <a:pt x="8836" y="4200"/>
                  </a:cubicBezTo>
                  <a:cubicBezTo>
                    <a:pt x="8836" y="3868"/>
                    <a:pt x="8616" y="3600"/>
                    <a:pt x="8345" y="3600"/>
                  </a:cubicBezTo>
                  <a:cubicBezTo>
                    <a:pt x="8075" y="3600"/>
                    <a:pt x="7855" y="3868"/>
                    <a:pt x="7855" y="4200"/>
                  </a:cubicBezTo>
                  <a:cubicBezTo>
                    <a:pt x="7855" y="4531"/>
                    <a:pt x="8075" y="4800"/>
                    <a:pt x="8345" y="4800"/>
                  </a:cubicBezTo>
                  <a:moveTo>
                    <a:pt x="18164" y="7200"/>
                  </a:moveTo>
                  <a:lnTo>
                    <a:pt x="14236" y="7200"/>
                  </a:lnTo>
                  <a:cubicBezTo>
                    <a:pt x="13966" y="7200"/>
                    <a:pt x="13745" y="7469"/>
                    <a:pt x="13745" y="7800"/>
                  </a:cubicBezTo>
                  <a:cubicBezTo>
                    <a:pt x="13745" y="8132"/>
                    <a:pt x="13966" y="8400"/>
                    <a:pt x="14236" y="8400"/>
                  </a:cubicBezTo>
                  <a:lnTo>
                    <a:pt x="18164" y="8400"/>
                  </a:lnTo>
                  <a:cubicBezTo>
                    <a:pt x="18434" y="8400"/>
                    <a:pt x="18655" y="8132"/>
                    <a:pt x="18655" y="7800"/>
                  </a:cubicBezTo>
                  <a:cubicBezTo>
                    <a:pt x="18655" y="7469"/>
                    <a:pt x="18434" y="7200"/>
                    <a:pt x="18164" y="7200"/>
                  </a:cubicBezTo>
                  <a:moveTo>
                    <a:pt x="18164" y="12001"/>
                  </a:moveTo>
                  <a:lnTo>
                    <a:pt x="14236" y="12001"/>
                  </a:lnTo>
                  <a:cubicBezTo>
                    <a:pt x="13966" y="12001"/>
                    <a:pt x="13745" y="12268"/>
                    <a:pt x="13745" y="12600"/>
                  </a:cubicBezTo>
                  <a:cubicBezTo>
                    <a:pt x="13745" y="12932"/>
                    <a:pt x="13966" y="13200"/>
                    <a:pt x="14236" y="13200"/>
                  </a:cubicBezTo>
                  <a:lnTo>
                    <a:pt x="18164" y="13200"/>
                  </a:lnTo>
                  <a:cubicBezTo>
                    <a:pt x="18434" y="13200"/>
                    <a:pt x="18655" y="12932"/>
                    <a:pt x="18655" y="12600"/>
                  </a:cubicBezTo>
                  <a:cubicBezTo>
                    <a:pt x="18655" y="12268"/>
                    <a:pt x="18434" y="12001"/>
                    <a:pt x="18164" y="12001"/>
                  </a:cubicBezTo>
                  <a:moveTo>
                    <a:pt x="18164" y="9600"/>
                  </a:moveTo>
                  <a:lnTo>
                    <a:pt x="14236" y="9600"/>
                  </a:lnTo>
                  <a:cubicBezTo>
                    <a:pt x="13966" y="9600"/>
                    <a:pt x="13745" y="9869"/>
                    <a:pt x="13745" y="10200"/>
                  </a:cubicBezTo>
                  <a:cubicBezTo>
                    <a:pt x="13745" y="10532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32"/>
                    <a:pt x="18655" y="10200"/>
                  </a:cubicBezTo>
                  <a:cubicBezTo>
                    <a:pt x="18655" y="9869"/>
                    <a:pt x="18434" y="9600"/>
                    <a:pt x="18164" y="9600"/>
                  </a:cubicBezTo>
                  <a:moveTo>
                    <a:pt x="18164" y="4800"/>
                  </a:moveTo>
                  <a:cubicBezTo>
                    <a:pt x="18434" y="4800"/>
                    <a:pt x="18655" y="4531"/>
                    <a:pt x="18655" y="4200"/>
                  </a:cubicBezTo>
                  <a:cubicBezTo>
                    <a:pt x="18655" y="3868"/>
                    <a:pt x="18434" y="3600"/>
                    <a:pt x="18164" y="3600"/>
                  </a:cubicBezTo>
                  <a:cubicBezTo>
                    <a:pt x="17893" y="3600"/>
                    <a:pt x="17673" y="3868"/>
                    <a:pt x="17673" y="4200"/>
                  </a:cubicBezTo>
                  <a:cubicBezTo>
                    <a:pt x="17673" y="4531"/>
                    <a:pt x="17893" y="4800"/>
                    <a:pt x="18164" y="4800"/>
                  </a:cubicBezTo>
                  <a:moveTo>
                    <a:pt x="16200" y="4800"/>
                  </a:moveTo>
                  <a:cubicBezTo>
                    <a:pt x="16471" y="4800"/>
                    <a:pt x="16691" y="4531"/>
                    <a:pt x="16691" y="4200"/>
                  </a:cubicBezTo>
                  <a:cubicBezTo>
                    <a:pt x="16691" y="3868"/>
                    <a:pt x="16471" y="3600"/>
                    <a:pt x="16200" y="3600"/>
                  </a:cubicBezTo>
                  <a:cubicBezTo>
                    <a:pt x="15929" y="3600"/>
                    <a:pt x="15709" y="3868"/>
                    <a:pt x="15709" y="4200"/>
                  </a:cubicBezTo>
                  <a:cubicBezTo>
                    <a:pt x="15709" y="4531"/>
                    <a:pt x="15929" y="4800"/>
                    <a:pt x="16200" y="4800"/>
                  </a:cubicBezTo>
                  <a:moveTo>
                    <a:pt x="10309" y="4800"/>
                  </a:moveTo>
                  <a:lnTo>
                    <a:pt x="14236" y="4800"/>
                  </a:lnTo>
                  <a:cubicBezTo>
                    <a:pt x="14507" y="4800"/>
                    <a:pt x="14727" y="4531"/>
                    <a:pt x="14727" y="4200"/>
                  </a:cubicBezTo>
                  <a:cubicBezTo>
                    <a:pt x="14727" y="3868"/>
                    <a:pt x="14507" y="3600"/>
                    <a:pt x="14236" y="3600"/>
                  </a:cubicBezTo>
                  <a:lnTo>
                    <a:pt x="10309" y="3600"/>
                  </a:lnTo>
                  <a:cubicBezTo>
                    <a:pt x="10038" y="3600"/>
                    <a:pt x="9818" y="3868"/>
                    <a:pt x="9818" y="4200"/>
                  </a:cubicBezTo>
                  <a:cubicBezTo>
                    <a:pt x="9818" y="4531"/>
                    <a:pt x="10038" y="4800"/>
                    <a:pt x="10309" y="4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7702971" y="2580166"/>
            <a:ext cx="426720" cy="426720"/>
            <a:chOff x="12521304" y="3869690"/>
            <a:chExt cx="640080" cy="640080"/>
          </a:xfrm>
        </p:grpSpPr>
        <p:sp>
          <p:nvSpPr>
            <p:cNvPr id="34" name="Rectangle: Rounded Corners 33"/>
            <p:cNvSpPr/>
            <p:nvPr/>
          </p:nvSpPr>
          <p:spPr>
            <a:xfrm>
              <a:off x="12703967" y="4152900"/>
              <a:ext cx="162719" cy="15240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5" name="Shape 2599"/>
            <p:cNvSpPr>
              <a:spLocks noChangeAspect="1"/>
            </p:cNvSpPr>
            <p:nvPr/>
          </p:nvSpPr>
          <p:spPr>
            <a:xfrm>
              <a:off x="12521304" y="386969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6" name="Group 35"/>
          <p:cNvGrpSpPr>
            <a:grpSpLocks noChangeAspect="1"/>
          </p:cNvGrpSpPr>
          <p:nvPr/>
        </p:nvGrpSpPr>
        <p:grpSpPr>
          <a:xfrm>
            <a:off x="5284607" y="2587813"/>
            <a:ext cx="426720" cy="426720"/>
            <a:chOff x="15070194" y="3869690"/>
            <a:chExt cx="640080" cy="640080"/>
          </a:xfrm>
        </p:grpSpPr>
        <p:sp>
          <p:nvSpPr>
            <p:cNvPr id="37" name="Oval 36"/>
            <p:cNvSpPr/>
            <p:nvPr/>
          </p:nvSpPr>
          <p:spPr>
            <a:xfrm>
              <a:off x="15230213" y="4030345"/>
              <a:ext cx="320040" cy="32004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Shape 2600"/>
            <p:cNvSpPr>
              <a:spLocks noChangeAspect="1"/>
            </p:cNvSpPr>
            <p:nvPr/>
          </p:nvSpPr>
          <p:spPr>
            <a:xfrm>
              <a:off x="15070194" y="386969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moveTo>
                    <a:pt x="16200" y="10309"/>
                  </a:moveTo>
                  <a:lnTo>
                    <a:pt x="11291" y="10309"/>
                  </a:lnTo>
                  <a:lnTo>
                    <a:pt x="11291" y="5401"/>
                  </a:lnTo>
                  <a:cubicBezTo>
                    <a:pt x="11291" y="5129"/>
                    <a:pt x="11071" y="4909"/>
                    <a:pt x="10800" y="4909"/>
                  </a:cubicBezTo>
                  <a:cubicBezTo>
                    <a:pt x="10529" y="4909"/>
                    <a:pt x="10309" y="5129"/>
                    <a:pt x="10309" y="5401"/>
                  </a:cubicBezTo>
                  <a:lnTo>
                    <a:pt x="10309" y="10309"/>
                  </a:lnTo>
                  <a:lnTo>
                    <a:pt x="5400" y="10309"/>
                  </a:lnTo>
                  <a:cubicBezTo>
                    <a:pt x="5129" y="10309"/>
                    <a:pt x="4909" y="10529"/>
                    <a:pt x="4909" y="10800"/>
                  </a:cubicBezTo>
                  <a:cubicBezTo>
                    <a:pt x="4909" y="11072"/>
                    <a:pt x="5129" y="11292"/>
                    <a:pt x="5400" y="11292"/>
                  </a:cubicBezTo>
                  <a:lnTo>
                    <a:pt x="10309" y="11292"/>
                  </a:lnTo>
                  <a:lnTo>
                    <a:pt x="10309" y="16200"/>
                  </a:lnTo>
                  <a:cubicBezTo>
                    <a:pt x="10309" y="16472"/>
                    <a:pt x="10529" y="16691"/>
                    <a:pt x="10800" y="16691"/>
                  </a:cubicBezTo>
                  <a:cubicBezTo>
                    <a:pt x="11071" y="16691"/>
                    <a:pt x="11291" y="16472"/>
                    <a:pt x="11291" y="16200"/>
                  </a:cubicBezTo>
                  <a:lnTo>
                    <a:pt x="11291" y="11292"/>
                  </a:lnTo>
                  <a:lnTo>
                    <a:pt x="16200" y="11292"/>
                  </a:lnTo>
                  <a:cubicBezTo>
                    <a:pt x="16471" y="11292"/>
                    <a:pt x="16691" y="11072"/>
                    <a:pt x="16691" y="10800"/>
                  </a:cubicBezTo>
                  <a:cubicBezTo>
                    <a:pt x="16691" y="10529"/>
                    <a:pt x="16471" y="10309"/>
                    <a:pt x="16200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39" name="Group 38"/>
          <p:cNvGrpSpPr>
            <a:grpSpLocks noChangeAspect="1"/>
          </p:cNvGrpSpPr>
          <p:nvPr/>
        </p:nvGrpSpPr>
        <p:grpSpPr>
          <a:xfrm>
            <a:off x="2834433" y="3809647"/>
            <a:ext cx="426720" cy="426720"/>
            <a:chOff x="5107044" y="5811520"/>
            <a:chExt cx="640080" cy="640080"/>
          </a:xfrm>
        </p:grpSpPr>
        <p:sp>
          <p:nvSpPr>
            <p:cNvPr id="40" name="Oval 39"/>
            <p:cNvSpPr/>
            <p:nvPr/>
          </p:nvSpPr>
          <p:spPr>
            <a:xfrm>
              <a:off x="5233858" y="5938334"/>
              <a:ext cx="386451" cy="38645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" name="Shape 2601"/>
            <p:cNvSpPr>
              <a:spLocks noChangeAspect="1"/>
            </p:cNvSpPr>
            <p:nvPr/>
          </p:nvSpPr>
          <p:spPr>
            <a:xfrm>
              <a:off x="5107044" y="581152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moveTo>
                    <a:pt x="16200" y="10309"/>
                  </a:moveTo>
                  <a:lnTo>
                    <a:pt x="5400" y="10309"/>
                  </a:lnTo>
                  <a:cubicBezTo>
                    <a:pt x="5129" y="10309"/>
                    <a:pt x="4909" y="10529"/>
                    <a:pt x="4909" y="10800"/>
                  </a:cubicBezTo>
                  <a:cubicBezTo>
                    <a:pt x="4909" y="11072"/>
                    <a:pt x="5129" y="11292"/>
                    <a:pt x="5400" y="11292"/>
                  </a:cubicBezTo>
                  <a:lnTo>
                    <a:pt x="16200" y="11292"/>
                  </a:lnTo>
                  <a:cubicBezTo>
                    <a:pt x="16471" y="11292"/>
                    <a:pt x="16691" y="11072"/>
                    <a:pt x="16691" y="10800"/>
                  </a:cubicBezTo>
                  <a:cubicBezTo>
                    <a:pt x="16691" y="10529"/>
                    <a:pt x="16471" y="10309"/>
                    <a:pt x="16200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2" name="Group 41"/>
          <p:cNvGrpSpPr>
            <a:grpSpLocks noChangeAspect="1"/>
          </p:cNvGrpSpPr>
          <p:nvPr/>
        </p:nvGrpSpPr>
        <p:grpSpPr>
          <a:xfrm>
            <a:off x="1512202" y="3797634"/>
            <a:ext cx="521547" cy="426720"/>
            <a:chOff x="2554344" y="5778605"/>
            <a:chExt cx="782320" cy="640080"/>
          </a:xfrm>
        </p:grpSpPr>
        <p:sp>
          <p:nvSpPr>
            <p:cNvPr id="43" name="Rectangle: Rounded Corners 42"/>
            <p:cNvSpPr/>
            <p:nvPr/>
          </p:nvSpPr>
          <p:spPr>
            <a:xfrm>
              <a:off x="2717006" y="5907881"/>
              <a:ext cx="251663" cy="180975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" name="Shape 2602"/>
            <p:cNvSpPr>
              <a:spLocks noChangeAspect="1"/>
            </p:cNvSpPr>
            <p:nvPr/>
          </p:nvSpPr>
          <p:spPr>
            <a:xfrm>
              <a:off x="2554344" y="5778605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6001"/>
                  </a:moveTo>
                  <a:lnTo>
                    <a:pt x="8345" y="6001"/>
                  </a:lnTo>
                  <a:cubicBezTo>
                    <a:pt x="8617" y="6001"/>
                    <a:pt x="8836" y="5732"/>
                    <a:pt x="8836" y="5400"/>
                  </a:cubicBezTo>
                  <a:cubicBezTo>
                    <a:pt x="8836" y="5069"/>
                    <a:pt x="8617" y="4800"/>
                    <a:pt x="8345" y="4800"/>
                  </a:cubicBezTo>
                  <a:lnTo>
                    <a:pt x="5400" y="4800"/>
                  </a:lnTo>
                  <a:cubicBezTo>
                    <a:pt x="5129" y="4800"/>
                    <a:pt x="4909" y="5069"/>
                    <a:pt x="4909" y="5400"/>
                  </a:cubicBezTo>
                  <a:cubicBezTo>
                    <a:pt x="4909" y="5732"/>
                    <a:pt x="5129" y="6001"/>
                    <a:pt x="5400" y="6001"/>
                  </a:cubicBezTo>
                  <a:moveTo>
                    <a:pt x="20618" y="20400"/>
                  </a:moveTo>
                  <a:lnTo>
                    <a:pt x="18655" y="20400"/>
                  </a:lnTo>
                  <a:lnTo>
                    <a:pt x="18655" y="18000"/>
                  </a:lnTo>
                  <a:cubicBezTo>
                    <a:pt x="18926" y="18000"/>
                    <a:pt x="19145" y="17732"/>
                    <a:pt x="19145" y="17400"/>
                  </a:cubicBezTo>
                  <a:cubicBezTo>
                    <a:pt x="19145" y="17069"/>
                    <a:pt x="18926" y="16801"/>
                    <a:pt x="18655" y="16801"/>
                  </a:cubicBezTo>
                  <a:lnTo>
                    <a:pt x="18655" y="3601"/>
                  </a:lnTo>
                  <a:lnTo>
                    <a:pt x="20618" y="3601"/>
                  </a:lnTo>
                  <a:cubicBezTo>
                    <a:pt x="20618" y="3601"/>
                    <a:pt x="20618" y="20400"/>
                    <a:pt x="20618" y="20400"/>
                  </a:cubicBezTo>
                  <a:close/>
                  <a:moveTo>
                    <a:pt x="17673" y="16801"/>
                  </a:moveTo>
                  <a:cubicBezTo>
                    <a:pt x="17401" y="16801"/>
                    <a:pt x="17182" y="17069"/>
                    <a:pt x="17182" y="17400"/>
                  </a:cubicBezTo>
                  <a:cubicBezTo>
                    <a:pt x="17182" y="17732"/>
                    <a:pt x="17401" y="18000"/>
                    <a:pt x="17673" y="18000"/>
                  </a:cubicBezTo>
                  <a:lnTo>
                    <a:pt x="17673" y="20400"/>
                  </a:lnTo>
                  <a:lnTo>
                    <a:pt x="3927" y="20400"/>
                  </a:lnTo>
                  <a:lnTo>
                    <a:pt x="3927" y="18000"/>
                  </a:lnTo>
                  <a:cubicBezTo>
                    <a:pt x="4199" y="18000"/>
                    <a:pt x="4418" y="17732"/>
                    <a:pt x="4418" y="17400"/>
                  </a:cubicBezTo>
                  <a:cubicBezTo>
                    <a:pt x="4418" y="17069"/>
                    <a:pt x="4199" y="16801"/>
                    <a:pt x="3927" y="16801"/>
                  </a:cubicBezTo>
                  <a:lnTo>
                    <a:pt x="3927" y="3601"/>
                  </a:lnTo>
                  <a:lnTo>
                    <a:pt x="17673" y="3601"/>
                  </a:lnTo>
                  <a:cubicBezTo>
                    <a:pt x="17673" y="3601"/>
                    <a:pt x="17673" y="16801"/>
                    <a:pt x="17673" y="16801"/>
                  </a:cubicBezTo>
                  <a:close/>
                  <a:moveTo>
                    <a:pt x="2945" y="16801"/>
                  </a:moveTo>
                  <a:cubicBezTo>
                    <a:pt x="2674" y="16801"/>
                    <a:pt x="2455" y="17069"/>
                    <a:pt x="2455" y="17400"/>
                  </a:cubicBezTo>
                  <a:cubicBezTo>
                    <a:pt x="2455" y="17732"/>
                    <a:pt x="2674" y="18000"/>
                    <a:pt x="2945" y="18000"/>
                  </a:cubicBezTo>
                  <a:lnTo>
                    <a:pt x="2945" y="20400"/>
                  </a:lnTo>
                  <a:lnTo>
                    <a:pt x="982" y="20400"/>
                  </a:lnTo>
                  <a:lnTo>
                    <a:pt x="982" y="3601"/>
                  </a:lnTo>
                  <a:lnTo>
                    <a:pt x="2945" y="3601"/>
                  </a:lnTo>
                  <a:cubicBezTo>
                    <a:pt x="2945" y="3601"/>
                    <a:pt x="2945" y="16801"/>
                    <a:pt x="2945" y="16801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39" y="2400"/>
                    <a:pt x="0" y="2938"/>
                    <a:pt x="0" y="3601"/>
                  </a:cubicBezTo>
                  <a:lnTo>
                    <a:pt x="0" y="20400"/>
                  </a:lnTo>
                  <a:cubicBezTo>
                    <a:pt x="0" y="21063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063"/>
                    <a:pt x="21600" y="204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  <a:moveTo>
                    <a:pt x="5400" y="8400"/>
                  </a:moveTo>
                  <a:lnTo>
                    <a:pt x="6382" y="8400"/>
                  </a:lnTo>
                  <a:cubicBezTo>
                    <a:pt x="6653" y="8400"/>
                    <a:pt x="6873" y="8132"/>
                    <a:pt x="6873" y="7800"/>
                  </a:cubicBezTo>
                  <a:cubicBezTo>
                    <a:pt x="6873" y="7469"/>
                    <a:pt x="6653" y="7200"/>
                    <a:pt x="6382" y="7200"/>
                  </a:cubicBezTo>
                  <a:lnTo>
                    <a:pt x="5400" y="7200"/>
                  </a:lnTo>
                  <a:cubicBezTo>
                    <a:pt x="5129" y="7200"/>
                    <a:pt x="4909" y="7469"/>
                    <a:pt x="4909" y="7800"/>
                  </a:cubicBezTo>
                  <a:cubicBezTo>
                    <a:pt x="4909" y="8132"/>
                    <a:pt x="5129" y="8400"/>
                    <a:pt x="5400" y="8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5" name="Group 44"/>
          <p:cNvGrpSpPr>
            <a:grpSpLocks noChangeAspect="1"/>
          </p:cNvGrpSpPr>
          <p:nvPr/>
        </p:nvGrpSpPr>
        <p:grpSpPr>
          <a:xfrm>
            <a:off x="4058020" y="3791108"/>
            <a:ext cx="469392" cy="426720"/>
            <a:chOff x="7551350" y="5714470"/>
            <a:chExt cx="704088" cy="640080"/>
          </a:xfrm>
        </p:grpSpPr>
        <p:sp>
          <p:nvSpPr>
            <p:cNvPr id="46" name="Rectangle: Rounded Corners 45"/>
            <p:cNvSpPr/>
            <p:nvPr/>
          </p:nvSpPr>
          <p:spPr>
            <a:xfrm>
              <a:off x="7708106" y="5967413"/>
              <a:ext cx="247650" cy="290512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Shape 2603"/>
            <p:cNvSpPr>
              <a:spLocks noChangeAspect="1"/>
            </p:cNvSpPr>
            <p:nvPr/>
          </p:nvSpPr>
          <p:spPr>
            <a:xfrm>
              <a:off x="7551350" y="5714470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8" name="Group 47"/>
          <p:cNvGrpSpPr>
            <a:grpSpLocks noChangeAspect="1"/>
          </p:cNvGrpSpPr>
          <p:nvPr/>
        </p:nvGrpSpPr>
        <p:grpSpPr>
          <a:xfrm>
            <a:off x="5237193" y="3809647"/>
            <a:ext cx="521547" cy="426720"/>
            <a:chOff x="9961810" y="5778605"/>
            <a:chExt cx="782320" cy="640080"/>
          </a:xfrm>
        </p:grpSpPr>
        <p:sp>
          <p:nvSpPr>
            <p:cNvPr id="49" name="Rectangle 48"/>
            <p:cNvSpPr/>
            <p:nvPr/>
          </p:nvSpPr>
          <p:spPr>
            <a:xfrm>
              <a:off x="10121900" y="6012656"/>
              <a:ext cx="105569" cy="138113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0476706" y="6012656"/>
              <a:ext cx="105569" cy="138113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1" name="Shape 2604"/>
            <p:cNvSpPr>
              <a:spLocks noChangeAspect="1"/>
            </p:cNvSpPr>
            <p:nvPr/>
          </p:nvSpPr>
          <p:spPr>
            <a:xfrm>
              <a:off x="9961810" y="5778605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52" name="Group 51"/>
          <p:cNvGrpSpPr>
            <a:grpSpLocks noChangeAspect="1"/>
          </p:cNvGrpSpPr>
          <p:nvPr/>
        </p:nvGrpSpPr>
        <p:grpSpPr>
          <a:xfrm>
            <a:off x="6491195" y="3835717"/>
            <a:ext cx="426720" cy="426720"/>
            <a:chOff x="12532360" y="5778605"/>
            <a:chExt cx="640080" cy="640080"/>
          </a:xfrm>
        </p:grpSpPr>
        <p:sp>
          <p:nvSpPr>
            <p:cNvPr id="53" name="Oval 52"/>
            <p:cNvSpPr/>
            <p:nvPr/>
          </p:nvSpPr>
          <p:spPr>
            <a:xfrm>
              <a:off x="12697274" y="5943519"/>
              <a:ext cx="310251" cy="31025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4" name="Shape 2545"/>
            <p:cNvSpPr>
              <a:spLocks noChangeAspect="1"/>
            </p:cNvSpPr>
            <p:nvPr/>
          </p:nvSpPr>
          <p:spPr>
            <a:xfrm>
              <a:off x="12532360" y="577860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9"/>
                  </a:moveTo>
                  <a:cubicBezTo>
                    <a:pt x="5377" y="20619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3336" y="982"/>
                    <a:pt x="15638" y="1950"/>
                    <a:pt x="17377" y="3529"/>
                  </a:cubicBezTo>
                  <a:lnTo>
                    <a:pt x="10453" y="10453"/>
                  </a:lnTo>
                  <a:cubicBezTo>
                    <a:pt x="10364" y="10542"/>
                    <a:pt x="10309" y="10665"/>
                    <a:pt x="10309" y="10800"/>
                  </a:cubicBezTo>
                  <a:cubicBezTo>
                    <a:pt x="10309" y="11072"/>
                    <a:pt x="10529" y="11291"/>
                    <a:pt x="10800" y="11291"/>
                  </a:cubicBezTo>
                  <a:lnTo>
                    <a:pt x="20594" y="11291"/>
                  </a:lnTo>
                  <a:cubicBezTo>
                    <a:pt x="20336" y="16484"/>
                    <a:pt x="16057" y="20619"/>
                    <a:pt x="10800" y="20619"/>
                  </a:cubicBezTo>
                  <a:moveTo>
                    <a:pt x="20594" y="10309"/>
                  </a:moveTo>
                  <a:lnTo>
                    <a:pt x="11985" y="10309"/>
                  </a:lnTo>
                  <a:lnTo>
                    <a:pt x="18071" y="4223"/>
                  </a:lnTo>
                  <a:cubicBezTo>
                    <a:pt x="19541" y="5852"/>
                    <a:pt x="20477" y="7971"/>
                    <a:pt x="20594" y="10309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55" name="Group 54"/>
          <p:cNvGrpSpPr>
            <a:grpSpLocks noChangeAspect="1"/>
          </p:cNvGrpSpPr>
          <p:nvPr/>
        </p:nvGrpSpPr>
        <p:grpSpPr>
          <a:xfrm>
            <a:off x="7609054" y="3834024"/>
            <a:ext cx="521547" cy="428413"/>
            <a:chOff x="14927954" y="5776065"/>
            <a:chExt cx="782320" cy="642620"/>
          </a:xfrm>
        </p:grpSpPr>
        <p:sp>
          <p:nvSpPr>
            <p:cNvPr id="56" name="Rectangle 55"/>
            <p:cNvSpPr/>
            <p:nvPr/>
          </p:nvSpPr>
          <p:spPr>
            <a:xfrm>
              <a:off x="15578138" y="5776065"/>
              <a:ext cx="107156" cy="617591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7" name="Shape 2546"/>
            <p:cNvSpPr>
              <a:spLocks noChangeAspect="1"/>
            </p:cNvSpPr>
            <p:nvPr/>
          </p:nvSpPr>
          <p:spPr>
            <a:xfrm>
              <a:off x="14927954" y="5778605"/>
              <a:ext cx="78232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4052923" y="5066593"/>
            <a:ext cx="426720" cy="426720"/>
            <a:chOff x="7576750" y="7683710"/>
            <a:chExt cx="640080" cy="640080"/>
          </a:xfrm>
        </p:grpSpPr>
        <p:sp>
          <p:nvSpPr>
            <p:cNvPr id="59" name="Oval 58"/>
            <p:cNvSpPr>
              <a:spLocks noChangeAspect="1"/>
            </p:cNvSpPr>
            <p:nvPr/>
          </p:nvSpPr>
          <p:spPr>
            <a:xfrm>
              <a:off x="7725340" y="7838650"/>
              <a:ext cx="338328" cy="33832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Shape 2547"/>
            <p:cNvSpPr>
              <a:spLocks noChangeAspect="1"/>
            </p:cNvSpPr>
            <p:nvPr/>
          </p:nvSpPr>
          <p:spPr>
            <a:xfrm>
              <a:off x="7576750" y="768371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2834433" y="5066593"/>
            <a:ext cx="426720" cy="426720"/>
            <a:chOff x="5016734" y="7683710"/>
            <a:chExt cx="640080" cy="640080"/>
          </a:xfrm>
        </p:grpSpPr>
        <p:sp>
          <p:nvSpPr>
            <p:cNvPr id="62" name="Oval 61"/>
            <p:cNvSpPr/>
            <p:nvPr/>
          </p:nvSpPr>
          <p:spPr>
            <a:xfrm>
              <a:off x="5120874" y="7787850"/>
              <a:ext cx="431800" cy="43180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Shape 2549"/>
            <p:cNvSpPr>
              <a:spLocks noChangeAspect="1"/>
            </p:cNvSpPr>
            <p:nvPr/>
          </p:nvSpPr>
          <p:spPr>
            <a:xfrm>
              <a:off x="5016734" y="768371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0800" y="11291"/>
                  </a:moveTo>
                  <a:cubicBezTo>
                    <a:pt x="10529" y="11291"/>
                    <a:pt x="10309" y="11072"/>
                    <a:pt x="10309" y="10800"/>
                  </a:cubicBezTo>
                  <a:cubicBezTo>
                    <a:pt x="10309" y="10529"/>
                    <a:pt x="10529" y="10309"/>
                    <a:pt x="10800" y="10309"/>
                  </a:cubicBezTo>
                  <a:cubicBezTo>
                    <a:pt x="11071" y="10309"/>
                    <a:pt x="11291" y="10529"/>
                    <a:pt x="11291" y="10800"/>
                  </a:cubicBezTo>
                  <a:cubicBezTo>
                    <a:pt x="11291" y="11072"/>
                    <a:pt x="11071" y="11291"/>
                    <a:pt x="10800" y="11291"/>
                  </a:cubicBezTo>
                  <a:moveTo>
                    <a:pt x="10800" y="9327"/>
                  </a:moveTo>
                  <a:cubicBezTo>
                    <a:pt x="9986" y="9327"/>
                    <a:pt x="9327" y="9987"/>
                    <a:pt x="9327" y="10800"/>
                  </a:cubicBezTo>
                  <a:cubicBezTo>
                    <a:pt x="9327" y="11614"/>
                    <a:pt x="9986" y="12273"/>
                    <a:pt x="10800" y="12273"/>
                  </a:cubicBezTo>
                  <a:cubicBezTo>
                    <a:pt x="11614" y="12273"/>
                    <a:pt x="12273" y="11614"/>
                    <a:pt x="12273" y="10800"/>
                  </a:cubicBezTo>
                  <a:cubicBezTo>
                    <a:pt x="12273" y="9987"/>
                    <a:pt x="11614" y="9327"/>
                    <a:pt x="10800" y="9327"/>
                  </a:cubicBezTo>
                  <a:moveTo>
                    <a:pt x="5400" y="11291"/>
                  </a:moveTo>
                  <a:cubicBezTo>
                    <a:pt x="5129" y="11291"/>
                    <a:pt x="4909" y="11072"/>
                    <a:pt x="4909" y="10800"/>
                  </a:cubicBezTo>
                  <a:cubicBezTo>
                    <a:pt x="4909" y="10529"/>
                    <a:pt x="5129" y="10309"/>
                    <a:pt x="5400" y="10309"/>
                  </a:cubicBezTo>
                  <a:cubicBezTo>
                    <a:pt x="5671" y="10309"/>
                    <a:pt x="5891" y="10529"/>
                    <a:pt x="5891" y="10800"/>
                  </a:cubicBezTo>
                  <a:cubicBezTo>
                    <a:pt x="5891" y="11072"/>
                    <a:pt x="5671" y="11291"/>
                    <a:pt x="5400" y="11291"/>
                  </a:cubicBezTo>
                  <a:moveTo>
                    <a:pt x="5400" y="9327"/>
                  </a:moveTo>
                  <a:cubicBezTo>
                    <a:pt x="4586" y="9327"/>
                    <a:pt x="3927" y="9987"/>
                    <a:pt x="3927" y="10800"/>
                  </a:cubicBezTo>
                  <a:cubicBezTo>
                    <a:pt x="3927" y="11614"/>
                    <a:pt x="4586" y="12273"/>
                    <a:pt x="5400" y="12273"/>
                  </a:cubicBezTo>
                  <a:cubicBezTo>
                    <a:pt x="6214" y="12273"/>
                    <a:pt x="6873" y="11614"/>
                    <a:pt x="6873" y="10800"/>
                  </a:cubicBezTo>
                  <a:cubicBezTo>
                    <a:pt x="6873" y="9987"/>
                    <a:pt x="6214" y="9327"/>
                    <a:pt x="5400" y="9327"/>
                  </a:cubicBezTo>
                  <a:moveTo>
                    <a:pt x="16200" y="11291"/>
                  </a:moveTo>
                  <a:cubicBezTo>
                    <a:pt x="15929" y="11291"/>
                    <a:pt x="15709" y="11072"/>
                    <a:pt x="15709" y="10800"/>
                  </a:cubicBezTo>
                  <a:cubicBezTo>
                    <a:pt x="15709" y="10529"/>
                    <a:pt x="15929" y="10309"/>
                    <a:pt x="16200" y="10309"/>
                  </a:cubicBezTo>
                  <a:cubicBezTo>
                    <a:pt x="16471" y="10309"/>
                    <a:pt x="16691" y="10529"/>
                    <a:pt x="16691" y="10800"/>
                  </a:cubicBezTo>
                  <a:cubicBezTo>
                    <a:pt x="16691" y="11072"/>
                    <a:pt x="16471" y="11291"/>
                    <a:pt x="16200" y="11291"/>
                  </a:cubicBezTo>
                  <a:moveTo>
                    <a:pt x="16200" y="9327"/>
                  </a:moveTo>
                  <a:cubicBezTo>
                    <a:pt x="15386" y="9327"/>
                    <a:pt x="14727" y="9987"/>
                    <a:pt x="14727" y="10800"/>
                  </a:cubicBezTo>
                  <a:cubicBezTo>
                    <a:pt x="14727" y="11614"/>
                    <a:pt x="15386" y="12273"/>
                    <a:pt x="16200" y="12273"/>
                  </a:cubicBezTo>
                  <a:cubicBezTo>
                    <a:pt x="17014" y="12273"/>
                    <a:pt x="17673" y="11614"/>
                    <a:pt x="17673" y="10800"/>
                  </a:cubicBezTo>
                  <a:cubicBezTo>
                    <a:pt x="17673" y="9987"/>
                    <a:pt x="17014" y="9327"/>
                    <a:pt x="16200" y="93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64" name="Group 63"/>
          <p:cNvGrpSpPr>
            <a:grpSpLocks noChangeAspect="1"/>
          </p:cNvGrpSpPr>
          <p:nvPr/>
        </p:nvGrpSpPr>
        <p:grpSpPr>
          <a:xfrm>
            <a:off x="7757155" y="5018966"/>
            <a:ext cx="426720" cy="426720"/>
            <a:chOff x="15070194" y="7683710"/>
            <a:chExt cx="640080" cy="640080"/>
          </a:xfrm>
        </p:grpSpPr>
        <p:sp>
          <p:nvSpPr>
            <p:cNvPr id="65" name="Oval 64"/>
            <p:cNvSpPr/>
            <p:nvPr/>
          </p:nvSpPr>
          <p:spPr>
            <a:xfrm>
              <a:off x="15211639" y="7825156"/>
              <a:ext cx="357188" cy="35718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Shape 2550"/>
            <p:cNvSpPr>
              <a:spLocks noChangeAspect="1"/>
            </p:cNvSpPr>
            <p:nvPr/>
          </p:nvSpPr>
          <p:spPr>
            <a:xfrm>
              <a:off x="15070194" y="768371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7364"/>
                  </a:moveTo>
                  <a:cubicBezTo>
                    <a:pt x="20838" y="7364"/>
                    <a:pt x="20618" y="7584"/>
                    <a:pt x="20618" y="7855"/>
                  </a:cubicBezTo>
                  <a:lnTo>
                    <a:pt x="20618" y="18655"/>
                  </a:lnTo>
                  <a:cubicBezTo>
                    <a:pt x="20618" y="19739"/>
                    <a:pt x="19739" y="20618"/>
                    <a:pt x="18655" y="20618"/>
                  </a:cubicBez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2945"/>
                  </a:lnTo>
                  <a:cubicBezTo>
                    <a:pt x="982" y="1861"/>
                    <a:pt x="1861" y="982"/>
                    <a:pt x="2945" y="982"/>
                  </a:cubicBezTo>
                  <a:lnTo>
                    <a:pt x="13745" y="982"/>
                  </a:lnTo>
                  <a:cubicBezTo>
                    <a:pt x="14017" y="982"/>
                    <a:pt x="14236" y="762"/>
                    <a:pt x="14236" y="491"/>
                  </a:cubicBezTo>
                  <a:cubicBezTo>
                    <a:pt x="14236" y="220"/>
                    <a:pt x="14017" y="0"/>
                    <a:pt x="13745" y="0"/>
                  </a:cubicBezTo>
                  <a:lnTo>
                    <a:pt x="2945" y="0"/>
                  </a:lnTo>
                  <a:cubicBezTo>
                    <a:pt x="1318" y="0"/>
                    <a:pt x="0" y="1319"/>
                    <a:pt x="0" y="2945"/>
                  </a:cubicBezTo>
                  <a:lnTo>
                    <a:pt x="0" y="18655"/>
                  </a:lnTo>
                  <a:cubicBezTo>
                    <a:pt x="0" y="20282"/>
                    <a:pt x="1318" y="21600"/>
                    <a:pt x="2945" y="21600"/>
                  </a:cubicBezTo>
                  <a:lnTo>
                    <a:pt x="18655" y="21600"/>
                  </a:lnTo>
                  <a:cubicBezTo>
                    <a:pt x="20282" y="21600"/>
                    <a:pt x="21600" y="20282"/>
                    <a:pt x="21600" y="18655"/>
                  </a:cubicBezTo>
                  <a:lnTo>
                    <a:pt x="21600" y="7855"/>
                  </a:lnTo>
                  <a:cubicBezTo>
                    <a:pt x="21600" y="7584"/>
                    <a:pt x="21380" y="7364"/>
                    <a:pt x="21109" y="7364"/>
                  </a:cubicBezTo>
                  <a:moveTo>
                    <a:pt x="7006" y="12764"/>
                  </a:moveTo>
                  <a:lnTo>
                    <a:pt x="8836" y="12764"/>
                  </a:lnTo>
                  <a:lnTo>
                    <a:pt x="8836" y="14594"/>
                  </a:lnTo>
                  <a:lnTo>
                    <a:pt x="6627" y="14973"/>
                  </a:lnTo>
                  <a:cubicBezTo>
                    <a:pt x="6627" y="14973"/>
                    <a:pt x="7006" y="12764"/>
                    <a:pt x="7006" y="12764"/>
                  </a:cubicBezTo>
                  <a:close/>
                  <a:moveTo>
                    <a:pt x="16775" y="2742"/>
                  </a:moveTo>
                  <a:lnTo>
                    <a:pt x="18858" y="4825"/>
                  </a:lnTo>
                  <a:lnTo>
                    <a:pt x="9818" y="13865"/>
                  </a:lnTo>
                  <a:lnTo>
                    <a:pt x="9818" y="11782"/>
                  </a:lnTo>
                  <a:lnTo>
                    <a:pt x="7736" y="11782"/>
                  </a:lnTo>
                  <a:cubicBezTo>
                    <a:pt x="7736" y="11782"/>
                    <a:pt x="16775" y="2742"/>
                    <a:pt x="16775" y="2742"/>
                  </a:cubicBezTo>
                  <a:close/>
                  <a:moveTo>
                    <a:pt x="18104" y="1414"/>
                  </a:moveTo>
                  <a:cubicBezTo>
                    <a:pt x="18371" y="1147"/>
                    <a:pt x="18739" y="982"/>
                    <a:pt x="19145" y="982"/>
                  </a:cubicBezTo>
                  <a:cubicBezTo>
                    <a:pt x="19959" y="982"/>
                    <a:pt x="20618" y="1642"/>
                    <a:pt x="20618" y="2455"/>
                  </a:cubicBezTo>
                  <a:cubicBezTo>
                    <a:pt x="20618" y="2861"/>
                    <a:pt x="20453" y="3230"/>
                    <a:pt x="20187" y="3496"/>
                  </a:cubicBezTo>
                  <a:lnTo>
                    <a:pt x="19552" y="4131"/>
                  </a:lnTo>
                  <a:lnTo>
                    <a:pt x="17469" y="2048"/>
                  </a:lnTo>
                  <a:cubicBezTo>
                    <a:pt x="17469" y="2048"/>
                    <a:pt x="18104" y="1414"/>
                    <a:pt x="18104" y="1414"/>
                  </a:cubicBezTo>
                  <a:close/>
                  <a:moveTo>
                    <a:pt x="5400" y="16200"/>
                  </a:moveTo>
                  <a:lnTo>
                    <a:pt x="9590" y="15481"/>
                  </a:lnTo>
                  <a:lnTo>
                    <a:pt x="20881" y="4190"/>
                  </a:lnTo>
                  <a:cubicBezTo>
                    <a:pt x="21325" y="3746"/>
                    <a:pt x="21600" y="3133"/>
                    <a:pt x="21600" y="2455"/>
                  </a:cubicBezTo>
                  <a:cubicBezTo>
                    <a:pt x="21600" y="1099"/>
                    <a:pt x="20501" y="0"/>
                    <a:pt x="19145" y="0"/>
                  </a:cubicBezTo>
                  <a:cubicBezTo>
                    <a:pt x="18468" y="0"/>
                    <a:pt x="17854" y="275"/>
                    <a:pt x="17410" y="719"/>
                  </a:cubicBezTo>
                  <a:lnTo>
                    <a:pt x="6119" y="12010"/>
                  </a:lnTo>
                  <a:cubicBezTo>
                    <a:pt x="6119" y="12010"/>
                    <a:pt x="5400" y="16200"/>
                    <a:pt x="5400" y="162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67" name="Group 66"/>
          <p:cNvGrpSpPr>
            <a:grpSpLocks noChangeAspect="1"/>
          </p:cNvGrpSpPr>
          <p:nvPr/>
        </p:nvGrpSpPr>
        <p:grpSpPr>
          <a:xfrm>
            <a:off x="5237194" y="4948652"/>
            <a:ext cx="547557" cy="553121"/>
            <a:chOff x="9889302" y="7599890"/>
            <a:chExt cx="821336" cy="829681"/>
          </a:xfrm>
        </p:grpSpPr>
        <p:sp>
          <p:nvSpPr>
            <p:cNvPr id="68" name="Oval 67"/>
            <p:cNvSpPr/>
            <p:nvPr/>
          </p:nvSpPr>
          <p:spPr>
            <a:xfrm>
              <a:off x="9889302" y="8218009"/>
              <a:ext cx="211562" cy="211562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Shape 2551"/>
            <p:cNvSpPr>
              <a:spLocks noChangeAspect="1"/>
            </p:cNvSpPr>
            <p:nvPr/>
          </p:nvSpPr>
          <p:spPr>
            <a:xfrm>
              <a:off x="10070558" y="7599890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55" y="6010"/>
                  </a:moveTo>
                  <a:lnTo>
                    <a:pt x="18630" y="7136"/>
                  </a:lnTo>
                  <a:lnTo>
                    <a:pt x="14465" y="2970"/>
                  </a:lnTo>
                  <a:lnTo>
                    <a:pt x="15590" y="1845"/>
                  </a:lnTo>
                  <a:cubicBezTo>
                    <a:pt x="15590" y="1845"/>
                    <a:pt x="16391" y="982"/>
                    <a:pt x="17673" y="982"/>
                  </a:cubicBezTo>
                  <a:cubicBezTo>
                    <a:pt x="19300" y="982"/>
                    <a:pt x="20618" y="2300"/>
                    <a:pt x="20618" y="3927"/>
                  </a:cubicBezTo>
                  <a:cubicBezTo>
                    <a:pt x="20618" y="4741"/>
                    <a:pt x="20288" y="5477"/>
                    <a:pt x="19755" y="6010"/>
                  </a:cubicBezTo>
                  <a:moveTo>
                    <a:pt x="7364" y="18402"/>
                  </a:moveTo>
                  <a:lnTo>
                    <a:pt x="7364" y="14727"/>
                  </a:lnTo>
                  <a:cubicBezTo>
                    <a:pt x="7364" y="14456"/>
                    <a:pt x="7144" y="14236"/>
                    <a:pt x="6873" y="14236"/>
                  </a:cubicBezTo>
                  <a:lnTo>
                    <a:pt x="3198" y="14236"/>
                  </a:lnTo>
                  <a:lnTo>
                    <a:pt x="13770" y="3665"/>
                  </a:lnTo>
                  <a:lnTo>
                    <a:pt x="17935" y="7830"/>
                  </a:lnTo>
                  <a:cubicBezTo>
                    <a:pt x="17935" y="7830"/>
                    <a:pt x="7364" y="18402"/>
                    <a:pt x="7364" y="18402"/>
                  </a:cubicBezTo>
                  <a:close/>
                  <a:moveTo>
                    <a:pt x="6382" y="19042"/>
                  </a:moveTo>
                  <a:lnTo>
                    <a:pt x="2945" y="19845"/>
                  </a:lnTo>
                  <a:lnTo>
                    <a:pt x="2945" y="18655"/>
                  </a:lnTo>
                  <a:lnTo>
                    <a:pt x="1755" y="18655"/>
                  </a:lnTo>
                  <a:lnTo>
                    <a:pt x="2558" y="15218"/>
                  </a:lnTo>
                  <a:lnTo>
                    <a:pt x="6382" y="15218"/>
                  </a:lnTo>
                  <a:cubicBezTo>
                    <a:pt x="6382" y="15218"/>
                    <a:pt x="6382" y="19042"/>
                    <a:pt x="6382" y="19042"/>
                  </a:cubicBezTo>
                  <a:close/>
                  <a:moveTo>
                    <a:pt x="17673" y="0"/>
                  </a:moveTo>
                  <a:cubicBezTo>
                    <a:pt x="16588" y="0"/>
                    <a:pt x="15606" y="439"/>
                    <a:pt x="14896" y="1151"/>
                  </a:cubicBezTo>
                  <a:lnTo>
                    <a:pt x="1641" y="14405"/>
                  </a:lnTo>
                  <a:lnTo>
                    <a:pt x="0" y="21600"/>
                  </a:lnTo>
                  <a:lnTo>
                    <a:pt x="7195" y="19959"/>
                  </a:lnTo>
                  <a:lnTo>
                    <a:pt x="20449" y="6704"/>
                  </a:lnTo>
                  <a:cubicBezTo>
                    <a:pt x="21160" y="5994"/>
                    <a:pt x="21600" y="5012"/>
                    <a:pt x="21600" y="3927"/>
                  </a:cubicBezTo>
                  <a:cubicBezTo>
                    <a:pt x="21600" y="1758"/>
                    <a:pt x="19842" y="0"/>
                    <a:pt x="17673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70" name="Group 69"/>
          <p:cNvGrpSpPr>
            <a:grpSpLocks noChangeAspect="1"/>
          </p:cNvGrpSpPr>
          <p:nvPr/>
        </p:nvGrpSpPr>
        <p:grpSpPr>
          <a:xfrm>
            <a:off x="1490289" y="5122473"/>
            <a:ext cx="469392" cy="426720"/>
            <a:chOff x="2554344" y="7683710"/>
            <a:chExt cx="704088" cy="640080"/>
          </a:xfrm>
        </p:grpSpPr>
        <p:sp>
          <p:nvSpPr>
            <p:cNvPr id="71" name="Oval 70"/>
            <p:cNvSpPr/>
            <p:nvPr/>
          </p:nvSpPr>
          <p:spPr>
            <a:xfrm>
              <a:off x="2763441" y="7835106"/>
              <a:ext cx="282575" cy="2825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2" name="Shape 2553"/>
            <p:cNvSpPr>
              <a:spLocks noChangeAspect="1"/>
            </p:cNvSpPr>
            <p:nvPr/>
          </p:nvSpPr>
          <p:spPr>
            <a:xfrm>
              <a:off x="2554344" y="7683710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8100"/>
                  </a:moveTo>
                  <a:cubicBezTo>
                    <a:pt x="14896" y="8100"/>
                    <a:pt x="14236" y="8826"/>
                    <a:pt x="14236" y="9720"/>
                  </a:cubicBezTo>
                  <a:cubicBezTo>
                    <a:pt x="14236" y="10615"/>
                    <a:pt x="14896" y="11340"/>
                    <a:pt x="15709" y="11340"/>
                  </a:cubicBezTo>
                  <a:cubicBezTo>
                    <a:pt x="16522" y="11340"/>
                    <a:pt x="17182" y="10615"/>
                    <a:pt x="17182" y="9720"/>
                  </a:cubicBezTo>
                  <a:cubicBezTo>
                    <a:pt x="17182" y="8826"/>
                    <a:pt x="16522" y="8100"/>
                    <a:pt x="15709" y="8100"/>
                  </a:cubicBezTo>
                  <a:moveTo>
                    <a:pt x="10800" y="18360"/>
                  </a:moveTo>
                  <a:cubicBezTo>
                    <a:pt x="9864" y="18360"/>
                    <a:pt x="8922" y="18237"/>
                    <a:pt x="7998" y="17995"/>
                  </a:cubicBezTo>
                  <a:cubicBezTo>
                    <a:pt x="7923" y="17975"/>
                    <a:pt x="7846" y="17965"/>
                    <a:pt x="7770" y="17965"/>
                  </a:cubicBezTo>
                  <a:cubicBezTo>
                    <a:pt x="7646" y="17965"/>
                    <a:pt x="7522" y="17991"/>
                    <a:pt x="7406" y="18043"/>
                  </a:cubicBezTo>
                  <a:lnTo>
                    <a:pt x="3352" y="19826"/>
                  </a:lnTo>
                  <a:lnTo>
                    <a:pt x="4013" y="16735"/>
                  </a:lnTo>
                  <a:cubicBezTo>
                    <a:pt x="4098" y="16339"/>
                    <a:pt x="3972" y="15924"/>
                    <a:pt x="3689" y="15662"/>
                  </a:cubicBezTo>
                  <a:cubicBezTo>
                    <a:pt x="1944" y="14045"/>
                    <a:pt x="982" y="11934"/>
                    <a:pt x="982" y="9720"/>
                  </a:cubicBezTo>
                  <a:cubicBezTo>
                    <a:pt x="982" y="4956"/>
                    <a:pt x="5387" y="1080"/>
                    <a:pt x="10800" y="1080"/>
                  </a:cubicBezTo>
                  <a:cubicBezTo>
                    <a:pt x="16214" y="1080"/>
                    <a:pt x="20618" y="4956"/>
                    <a:pt x="20618" y="9720"/>
                  </a:cubicBezTo>
                  <a:cubicBezTo>
                    <a:pt x="20618" y="14484"/>
                    <a:pt x="16214" y="18360"/>
                    <a:pt x="10800" y="18360"/>
                  </a:cubicBezTo>
                  <a:moveTo>
                    <a:pt x="10800" y="0"/>
                  </a:moveTo>
                  <a:cubicBezTo>
                    <a:pt x="4835" y="0"/>
                    <a:pt x="0" y="4352"/>
                    <a:pt x="0" y="9720"/>
                  </a:cubicBezTo>
                  <a:cubicBezTo>
                    <a:pt x="0" y="12353"/>
                    <a:pt x="1168" y="14738"/>
                    <a:pt x="3057" y="16488"/>
                  </a:cubicBezTo>
                  <a:lnTo>
                    <a:pt x="1964" y="21600"/>
                  </a:lnTo>
                  <a:lnTo>
                    <a:pt x="7770" y="19046"/>
                  </a:lnTo>
                  <a:cubicBezTo>
                    <a:pt x="8732" y="19298"/>
                    <a:pt x="9747" y="19440"/>
                    <a:pt x="10800" y="19440"/>
                  </a:cubicBezTo>
                  <a:cubicBezTo>
                    <a:pt x="16765" y="19440"/>
                    <a:pt x="21600" y="15089"/>
                    <a:pt x="21600" y="9720"/>
                  </a:cubicBezTo>
                  <a:cubicBezTo>
                    <a:pt x="21600" y="4352"/>
                    <a:pt x="16765" y="0"/>
                    <a:pt x="10800" y="0"/>
                  </a:cubicBezTo>
                  <a:moveTo>
                    <a:pt x="10800" y="8100"/>
                  </a:moveTo>
                  <a:cubicBezTo>
                    <a:pt x="9987" y="8100"/>
                    <a:pt x="9327" y="8826"/>
                    <a:pt x="9327" y="9720"/>
                  </a:cubicBezTo>
                  <a:cubicBezTo>
                    <a:pt x="9327" y="10615"/>
                    <a:pt x="9987" y="11340"/>
                    <a:pt x="10800" y="11340"/>
                  </a:cubicBezTo>
                  <a:cubicBezTo>
                    <a:pt x="11613" y="11340"/>
                    <a:pt x="12273" y="10615"/>
                    <a:pt x="12273" y="9720"/>
                  </a:cubicBezTo>
                  <a:cubicBezTo>
                    <a:pt x="12273" y="8826"/>
                    <a:pt x="11613" y="8100"/>
                    <a:pt x="10800" y="8100"/>
                  </a:cubicBezTo>
                  <a:moveTo>
                    <a:pt x="5891" y="8100"/>
                  </a:moveTo>
                  <a:cubicBezTo>
                    <a:pt x="5078" y="8100"/>
                    <a:pt x="4418" y="8826"/>
                    <a:pt x="4418" y="9720"/>
                  </a:cubicBezTo>
                  <a:cubicBezTo>
                    <a:pt x="4418" y="10615"/>
                    <a:pt x="5078" y="11340"/>
                    <a:pt x="5891" y="11340"/>
                  </a:cubicBezTo>
                  <a:cubicBezTo>
                    <a:pt x="6704" y="11340"/>
                    <a:pt x="7364" y="10615"/>
                    <a:pt x="7364" y="9720"/>
                  </a:cubicBezTo>
                  <a:cubicBezTo>
                    <a:pt x="7364" y="8826"/>
                    <a:pt x="6704" y="8100"/>
                    <a:pt x="5891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73" name="Group 72"/>
          <p:cNvGrpSpPr>
            <a:grpSpLocks noChangeAspect="1"/>
          </p:cNvGrpSpPr>
          <p:nvPr/>
        </p:nvGrpSpPr>
        <p:grpSpPr>
          <a:xfrm>
            <a:off x="6512989" y="5018966"/>
            <a:ext cx="469392" cy="426720"/>
            <a:chOff x="12538372" y="7683710"/>
            <a:chExt cx="704088" cy="640080"/>
          </a:xfrm>
        </p:grpSpPr>
        <p:sp>
          <p:nvSpPr>
            <p:cNvPr id="74" name="Shape 2552"/>
            <p:cNvSpPr>
              <a:spLocks noChangeAspect="1"/>
            </p:cNvSpPr>
            <p:nvPr/>
          </p:nvSpPr>
          <p:spPr>
            <a:xfrm>
              <a:off x="12538372" y="7683710"/>
              <a:ext cx="704088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8360"/>
                  </a:moveTo>
                  <a:cubicBezTo>
                    <a:pt x="9864" y="18360"/>
                    <a:pt x="8922" y="18237"/>
                    <a:pt x="7998" y="17995"/>
                  </a:cubicBezTo>
                  <a:cubicBezTo>
                    <a:pt x="7923" y="17975"/>
                    <a:pt x="7846" y="17965"/>
                    <a:pt x="7770" y="17965"/>
                  </a:cubicBezTo>
                  <a:cubicBezTo>
                    <a:pt x="7646" y="17965"/>
                    <a:pt x="7522" y="17991"/>
                    <a:pt x="7406" y="18043"/>
                  </a:cubicBezTo>
                  <a:lnTo>
                    <a:pt x="3352" y="19826"/>
                  </a:lnTo>
                  <a:lnTo>
                    <a:pt x="4013" y="16735"/>
                  </a:lnTo>
                  <a:cubicBezTo>
                    <a:pt x="4098" y="16339"/>
                    <a:pt x="3972" y="15924"/>
                    <a:pt x="3689" y="15662"/>
                  </a:cubicBezTo>
                  <a:cubicBezTo>
                    <a:pt x="1944" y="14045"/>
                    <a:pt x="982" y="11934"/>
                    <a:pt x="982" y="9720"/>
                  </a:cubicBezTo>
                  <a:cubicBezTo>
                    <a:pt x="982" y="4956"/>
                    <a:pt x="5387" y="1080"/>
                    <a:pt x="10800" y="1080"/>
                  </a:cubicBezTo>
                  <a:cubicBezTo>
                    <a:pt x="16214" y="1080"/>
                    <a:pt x="20618" y="4956"/>
                    <a:pt x="20618" y="9720"/>
                  </a:cubicBezTo>
                  <a:cubicBezTo>
                    <a:pt x="20618" y="14484"/>
                    <a:pt x="16214" y="18360"/>
                    <a:pt x="10800" y="18360"/>
                  </a:cubicBezTo>
                  <a:moveTo>
                    <a:pt x="10800" y="0"/>
                  </a:moveTo>
                  <a:cubicBezTo>
                    <a:pt x="4835" y="0"/>
                    <a:pt x="0" y="4352"/>
                    <a:pt x="0" y="9720"/>
                  </a:cubicBezTo>
                  <a:cubicBezTo>
                    <a:pt x="0" y="12353"/>
                    <a:pt x="1168" y="14738"/>
                    <a:pt x="3057" y="16488"/>
                  </a:cubicBezTo>
                  <a:lnTo>
                    <a:pt x="1964" y="21600"/>
                  </a:lnTo>
                  <a:lnTo>
                    <a:pt x="7770" y="19046"/>
                  </a:lnTo>
                  <a:cubicBezTo>
                    <a:pt x="8732" y="19298"/>
                    <a:pt x="9747" y="19440"/>
                    <a:pt x="10800" y="19440"/>
                  </a:cubicBezTo>
                  <a:cubicBezTo>
                    <a:pt x="16765" y="19440"/>
                    <a:pt x="21600" y="15089"/>
                    <a:pt x="21600" y="9720"/>
                  </a:cubicBezTo>
                  <a:cubicBezTo>
                    <a:pt x="21600" y="4352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12688009" y="7825156"/>
              <a:ext cx="404813" cy="292525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6" name="Group 75"/>
          <p:cNvGrpSpPr>
            <a:grpSpLocks noChangeAspect="1"/>
          </p:cNvGrpSpPr>
          <p:nvPr/>
        </p:nvGrpSpPr>
        <p:grpSpPr>
          <a:xfrm>
            <a:off x="10214837" y="1370619"/>
            <a:ext cx="365760" cy="365760"/>
            <a:chOff x="15322256" y="2055929"/>
            <a:chExt cx="548640" cy="548640"/>
          </a:xfrm>
        </p:grpSpPr>
        <p:sp>
          <p:nvSpPr>
            <p:cNvPr id="77" name="Oval 76"/>
            <p:cNvSpPr/>
            <p:nvPr/>
          </p:nvSpPr>
          <p:spPr>
            <a:xfrm>
              <a:off x="15506926" y="2238498"/>
              <a:ext cx="233116" cy="23311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8" name="Shape 2613"/>
            <p:cNvSpPr>
              <a:spLocks noChangeAspect="1"/>
            </p:cNvSpPr>
            <p:nvPr/>
          </p:nvSpPr>
          <p:spPr>
            <a:xfrm>
              <a:off x="15322256" y="2055929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79" name="Group 78"/>
          <p:cNvGrpSpPr>
            <a:grpSpLocks noChangeAspect="1"/>
          </p:cNvGrpSpPr>
          <p:nvPr/>
        </p:nvGrpSpPr>
        <p:grpSpPr>
          <a:xfrm>
            <a:off x="10214837" y="3797634"/>
            <a:ext cx="365760" cy="365760"/>
            <a:chOff x="15322256" y="5696451"/>
            <a:chExt cx="548640" cy="548640"/>
          </a:xfrm>
        </p:grpSpPr>
        <p:sp>
          <p:nvSpPr>
            <p:cNvPr id="80" name="Oval 79"/>
            <p:cNvSpPr/>
            <p:nvPr/>
          </p:nvSpPr>
          <p:spPr>
            <a:xfrm>
              <a:off x="15457863" y="5825727"/>
              <a:ext cx="282179" cy="28217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1" name="Shape 2614"/>
            <p:cNvSpPr>
              <a:spLocks noChangeAspect="1"/>
            </p:cNvSpPr>
            <p:nvPr/>
          </p:nvSpPr>
          <p:spPr>
            <a:xfrm>
              <a:off x="15322256" y="5696451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82" name="Group 81"/>
          <p:cNvGrpSpPr>
            <a:grpSpLocks noChangeAspect="1"/>
          </p:cNvGrpSpPr>
          <p:nvPr/>
        </p:nvGrpSpPr>
        <p:grpSpPr>
          <a:xfrm>
            <a:off x="8987665" y="2602633"/>
            <a:ext cx="365760" cy="365760"/>
            <a:chOff x="13481497" y="3903950"/>
            <a:chExt cx="548640" cy="548640"/>
          </a:xfrm>
        </p:grpSpPr>
        <p:sp>
          <p:nvSpPr>
            <p:cNvPr id="83" name="Rectangle 82"/>
            <p:cNvSpPr/>
            <p:nvPr/>
          </p:nvSpPr>
          <p:spPr>
            <a:xfrm>
              <a:off x="13536706" y="4116546"/>
              <a:ext cx="426944" cy="243254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4" name="Shape 2624"/>
            <p:cNvSpPr>
              <a:spLocks noChangeAspect="1"/>
            </p:cNvSpPr>
            <p:nvPr/>
          </p:nvSpPr>
          <p:spPr>
            <a:xfrm>
              <a:off x="13481497" y="390395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85" name="Group 84"/>
          <p:cNvGrpSpPr>
            <a:grpSpLocks noChangeAspect="1"/>
          </p:cNvGrpSpPr>
          <p:nvPr/>
        </p:nvGrpSpPr>
        <p:grpSpPr>
          <a:xfrm>
            <a:off x="8982792" y="1344232"/>
            <a:ext cx="299258" cy="365760"/>
            <a:chOff x="13474188" y="2016348"/>
            <a:chExt cx="448887" cy="548640"/>
          </a:xfrm>
        </p:grpSpPr>
        <p:sp>
          <p:nvSpPr>
            <p:cNvPr id="86" name="Rectangle: Rounded Corners 85"/>
            <p:cNvSpPr/>
            <p:nvPr/>
          </p:nvSpPr>
          <p:spPr>
            <a:xfrm>
              <a:off x="13592175" y="2166938"/>
              <a:ext cx="214313" cy="333237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87" name="Shape 2626"/>
            <p:cNvSpPr>
              <a:spLocks noChangeAspect="1"/>
            </p:cNvSpPr>
            <p:nvPr/>
          </p:nvSpPr>
          <p:spPr>
            <a:xfrm>
              <a:off x="13474188" y="2016348"/>
              <a:ext cx="448887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22" y="18655"/>
                  </a:moveTo>
                  <a:cubicBezTo>
                    <a:pt x="7553" y="18644"/>
                    <a:pt x="7811" y="18417"/>
                    <a:pt x="7799" y="18146"/>
                  </a:cubicBezTo>
                  <a:lnTo>
                    <a:pt x="6916" y="6377"/>
                  </a:lnTo>
                  <a:cubicBezTo>
                    <a:pt x="6904" y="6106"/>
                    <a:pt x="6626" y="5895"/>
                    <a:pt x="6295" y="5904"/>
                  </a:cubicBezTo>
                  <a:cubicBezTo>
                    <a:pt x="5963" y="5915"/>
                    <a:pt x="5705" y="6142"/>
                    <a:pt x="5717" y="6413"/>
                  </a:cubicBezTo>
                  <a:lnTo>
                    <a:pt x="6601" y="18182"/>
                  </a:lnTo>
                  <a:cubicBezTo>
                    <a:pt x="6613" y="18453"/>
                    <a:pt x="6891" y="18664"/>
                    <a:pt x="7222" y="18655"/>
                  </a:cubicBezTo>
                  <a:moveTo>
                    <a:pt x="17400" y="19636"/>
                  </a:moveTo>
                  <a:cubicBezTo>
                    <a:pt x="17319" y="20154"/>
                    <a:pt x="16862" y="20618"/>
                    <a:pt x="16200" y="20618"/>
                  </a:cubicBezTo>
                  <a:lnTo>
                    <a:pt x="5400" y="20618"/>
                  </a:lnTo>
                  <a:cubicBezTo>
                    <a:pt x="4737" y="20618"/>
                    <a:pt x="4291" y="20160"/>
                    <a:pt x="4200" y="19636"/>
                  </a:cubicBezTo>
                  <a:lnTo>
                    <a:pt x="3000" y="3927"/>
                  </a:lnTo>
                  <a:lnTo>
                    <a:pt x="18600" y="3927"/>
                  </a:lnTo>
                  <a:cubicBezTo>
                    <a:pt x="18600" y="3927"/>
                    <a:pt x="17400" y="19636"/>
                    <a:pt x="17400" y="19636"/>
                  </a:cubicBezTo>
                  <a:close/>
                  <a:moveTo>
                    <a:pt x="7800" y="983"/>
                  </a:moveTo>
                  <a:lnTo>
                    <a:pt x="13800" y="983"/>
                  </a:lnTo>
                  <a:lnTo>
                    <a:pt x="13800" y="2945"/>
                  </a:lnTo>
                  <a:lnTo>
                    <a:pt x="7800" y="2945"/>
                  </a:lnTo>
                  <a:cubicBezTo>
                    <a:pt x="7800" y="2945"/>
                    <a:pt x="7800" y="983"/>
                    <a:pt x="7800" y="983"/>
                  </a:cubicBezTo>
                  <a:close/>
                  <a:moveTo>
                    <a:pt x="21000" y="2945"/>
                  </a:moveTo>
                  <a:lnTo>
                    <a:pt x="15000" y="2945"/>
                  </a:lnTo>
                  <a:lnTo>
                    <a:pt x="15000" y="983"/>
                  </a:lnTo>
                  <a:cubicBezTo>
                    <a:pt x="15000" y="440"/>
                    <a:pt x="14462" y="0"/>
                    <a:pt x="13800" y="0"/>
                  </a:cubicBezTo>
                  <a:lnTo>
                    <a:pt x="7800" y="0"/>
                  </a:lnTo>
                  <a:cubicBezTo>
                    <a:pt x="7137" y="0"/>
                    <a:pt x="6600" y="440"/>
                    <a:pt x="6600" y="983"/>
                  </a:cubicBezTo>
                  <a:lnTo>
                    <a:pt x="6600" y="2945"/>
                  </a:lnTo>
                  <a:lnTo>
                    <a:pt x="600" y="2945"/>
                  </a:lnTo>
                  <a:cubicBezTo>
                    <a:pt x="269" y="2945"/>
                    <a:pt x="0" y="3166"/>
                    <a:pt x="0" y="3437"/>
                  </a:cubicBezTo>
                  <a:cubicBezTo>
                    <a:pt x="0" y="3708"/>
                    <a:pt x="269" y="3927"/>
                    <a:pt x="600" y="3927"/>
                  </a:cubicBezTo>
                  <a:lnTo>
                    <a:pt x="1800" y="3927"/>
                  </a:lnTo>
                  <a:lnTo>
                    <a:pt x="3000" y="19636"/>
                  </a:lnTo>
                  <a:cubicBezTo>
                    <a:pt x="3193" y="20711"/>
                    <a:pt x="4075" y="21600"/>
                    <a:pt x="5400" y="21600"/>
                  </a:cubicBezTo>
                  <a:lnTo>
                    <a:pt x="16200" y="21600"/>
                  </a:lnTo>
                  <a:cubicBezTo>
                    <a:pt x="17525" y="21600"/>
                    <a:pt x="18374" y="20700"/>
                    <a:pt x="18600" y="19636"/>
                  </a:cubicBezTo>
                  <a:lnTo>
                    <a:pt x="19800" y="3927"/>
                  </a:lnTo>
                  <a:lnTo>
                    <a:pt x="21000" y="3927"/>
                  </a:lnTo>
                  <a:cubicBezTo>
                    <a:pt x="21331" y="3927"/>
                    <a:pt x="21600" y="3708"/>
                    <a:pt x="21600" y="3437"/>
                  </a:cubicBezTo>
                  <a:cubicBezTo>
                    <a:pt x="21600" y="3166"/>
                    <a:pt x="21331" y="2945"/>
                    <a:pt x="21000" y="2945"/>
                  </a:cubicBezTo>
                  <a:moveTo>
                    <a:pt x="14380" y="18654"/>
                  </a:moveTo>
                  <a:cubicBezTo>
                    <a:pt x="14711" y="18664"/>
                    <a:pt x="14989" y="18452"/>
                    <a:pt x="15001" y="18181"/>
                  </a:cubicBezTo>
                  <a:lnTo>
                    <a:pt x="15871" y="6413"/>
                  </a:lnTo>
                  <a:cubicBezTo>
                    <a:pt x="15883" y="6142"/>
                    <a:pt x="15625" y="5914"/>
                    <a:pt x="15294" y="5904"/>
                  </a:cubicBezTo>
                  <a:cubicBezTo>
                    <a:pt x="14962" y="5895"/>
                    <a:pt x="14684" y="6106"/>
                    <a:pt x="14672" y="6377"/>
                  </a:cubicBezTo>
                  <a:lnTo>
                    <a:pt x="13802" y="18146"/>
                  </a:lnTo>
                  <a:cubicBezTo>
                    <a:pt x="13790" y="18417"/>
                    <a:pt x="14049" y="18644"/>
                    <a:pt x="14380" y="18654"/>
                  </a:cubicBezTo>
                  <a:moveTo>
                    <a:pt x="10800" y="18655"/>
                  </a:moveTo>
                  <a:cubicBezTo>
                    <a:pt x="11131" y="18655"/>
                    <a:pt x="11400" y="18435"/>
                    <a:pt x="11400" y="18164"/>
                  </a:cubicBezTo>
                  <a:lnTo>
                    <a:pt x="11400" y="6382"/>
                  </a:lnTo>
                  <a:cubicBezTo>
                    <a:pt x="11400" y="6110"/>
                    <a:pt x="11131" y="5891"/>
                    <a:pt x="10800" y="5891"/>
                  </a:cubicBezTo>
                  <a:cubicBezTo>
                    <a:pt x="10469" y="5891"/>
                    <a:pt x="10200" y="6110"/>
                    <a:pt x="10200" y="6382"/>
                  </a:cubicBezTo>
                  <a:lnTo>
                    <a:pt x="10200" y="18164"/>
                  </a:lnTo>
                  <a:cubicBezTo>
                    <a:pt x="10200" y="18435"/>
                    <a:pt x="10469" y="18655"/>
                    <a:pt x="10800" y="186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88" name="Group 87"/>
          <p:cNvGrpSpPr>
            <a:grpSpLocks noChangeAspect="1"/>
          </p:cNvGrpSpPr>
          <p:nvPr/>
        </p:nvGrpSpPr>
        <p:grpSpPr>
          <a:xfrm>
            <a:off x="8988164" y="3834024"/>
            <a:ext cx="365760" cy="365760"/>
            <a:chOff x="13482246" y="5751036"/>
            <a:chExt cx="548640" cy="548640"/>
          </a:xfrm>
        </p:grpSpPr>
        <p:sp>
          <p:nvSpPr>
            <p:cNvPr id="89" name="Oval 88"/>
            <p:cNvSpPr/>
            <p:nvPr/>
          </p:nvSpPr>
          <p:spPr>
            <a:xfrm>
              <a:off x="13482572" y="5856365"/>
              <a:ext cx="434499" cy="43449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0" name="Shape 2628"/>
            <p:cNvSpPr>
              <a:spLocks noChangeAspect="1"/>
            </p:cNvSpPr>
            <p:nvPr/>
          </p:nvSpPr>
          <p:spPr>
            <a:xfrm>
              <a:off x="13482246" y="5751036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445" y="20618"/>
                  </a:moveTo>
                  <a:cubicBezTo>
                    <a:pt x="15830" y="20618"/>
                    <a:pt x="15230" y="20482"/>
                    <a:pt x="14664" y="20214"/>
                  </a:cubicBezTo>
                  <a:cubicBezTo>
                    <a:pt x="14611" y="20189"/>
                    <a:pt x="14556" y="20170"/>
                    <a:pt x="14501" y="20155"/>
                  </a:cubicBezTo>
                  <a:cubicBezTo>
                    <a:pt x="8920" y="17308"/>
                    <a:pt x="4296" y="12685"/>
                    <a:pt x="1448" y="7105"/>
                  </a:cubicBezTo>
                  <a:cubicBezTo>
                    <a:pt x="1432" y="7048"/>
                    <a:pt x="1412" y="6991"/>
                    <a:pt x="1386" y="6936"/>
                  </a:cubicBezTo>
                  <a:cubicBezTo>
                    <a:pt x="1118" y="6369"/>
                    <a:pt x="982" y="5770"/>
                    <a:pt x="982" y="5155"/>
                  </a:cubicBezTo>
                  <a:cubicBezTo>
                    <a:pt x="982" y="2774"/>
                    <a:pt x="3067" y="982"/>
                    <a:pt x="4418" y="982"/>
                  </a:cubicBezTo>
                  <a:cubicBezTo>
                    <a:pt x="4595" y="982"/>
                    <a:pt x="4712" y="1072"/>
                    <a:pt x="4765" y="1126"/>
                  </a:cubicBezTo>
                  <a:cubicBezTo>
                    <a:pt x="4777" y="1139"/>
                    <a:pt x="4800" y="1164"/>
                    <a:pt x="4832" y="1216"/>
                  </a:cubicBezTo>
                  <a:cubicBezTo>
                    <a:pt x="4849" y="1244"/>
                    <a:pt x="4868" y="1271"/>
                    <a:pt x="4888" y="1297"/>
                  </a:cubicBezTo>
                  <a:lnTo>
                    <a:pt x="8121" y="5453"/>
                  </a:lnTo>
                  <a:cubicBezTo>
                    <a:pt x="8146" y="5485"/>
                    <a:pt x="8173" y="5515"/>
                    <a:pt x="8202" y="5544"/>
                  </a:cubicBezTo>
                  <a:cubicBezTo>
                    <a:pt x="8255" y="5598"/>
                    <a:pt x="8345" y="5715"/>
                    <a:pt x="8345" y="5891"/>
                  </a:cubicBezTo>
                  <a:cubicBezTo>
                    <a:pt x="8345" y="5978"/>
                    <a:pt x="8321" y="6060"/>
                    <a:pt x="8274" y="6135"/>
                  </a:cubicBezTo>
                  <a:lnTo>
                    <a:pt x="7180" y="7221"/>
                  </a:lnTo>
                  <a:cubicBezTo>
                    <a:pt x="7175" y="7226"/>
                    <a:pt x="7170" y="7231"/>
                    <a:pt x="7165" y="7236"/>
                  </a:cubicBezTo>
                  <a:cubicBezTo>
                    <a:pt x="6769" y="7609"/>
                    <a:pt x="6543" y="8126"/>
                    <a:pt x="6543" y="8668"/>
                  </a:cubicBezTo>
                  <a:cubicBezTo>
                    <a:pt x="6543" y="9175"/>
                    <a:pt x="6740" y="9658"/>
                    <a:pt x="7082" y="10020"/>
                  </a:cubicBezTo>
                  <a:cubicBezTo>
                    <a:pt x="7094" y="10040"/>
                    <a:pt x="7107" y="10059"/>
                    <a:pt x="7121" y="10078"/>
                  </a:cubicBezTo>
                  <a:cubicBezTo>
                    <a:pt x="8327" y="11745"/>
                    <a:pt x="9810" y="13222"/>
                    <a:pt x="11528" y="14469"/>
                  </a:cubicBezTo>
                  <a:cubicBezTo>
                    <a:pt x="11541" y="14478"/>
                    <a:pt x="11555" y="14487"/>
                    <a:pt x="11568" y="14496"/>
                  </a:cubicBezTo>
                  <a:cubicBezTo>
                    <a:pt x="11931" y="14844"/>
                    <a:pt x="12418" y="15045"/>
                    <a:pt x="12928" y="15045"/>
                  </a:cubicBezTo>
                  <a:cubicBezTo>
                    <a:pt x="13440" y="15045"/>
                    <a:pt x="13934" y="14840"/>
                    <a:pt x="14301" y="14479"/>
                  </a:cubicBezTo>
                  <a:cubicBezTo>
                    <a:pt x="14320" y="14463"/>
                    <a:pt x="14338" y="14446"/>
                    <a:pt x="14356" y="14427"/>
                  </a:cubicBezTo>
                  <a:lnTo>
                    <a:pt x="15456" y="13320"/>
                  </a:lnTo>
                  <a:cubicBezTo>
                    <a:pt x="15533" y="13271"/>
                    <a:pt x="15615" y="13247"/>
                    <a:pt x="15701" y="13247"/>
                  </a:cubicBezTo>
                  <a:cubicBezTo>
                    <a:pt x="15878" y="13247"/>
                    <a:pt x="15995" y="13337"/>
                    <a:pt x="16048" y="13391"/>
                  </a:cubicBezTo>
                  <a:cubicBezTo>
                    <a:pt x="16077" y="13420"/>
                    <a:pt x="16108" y="13447"/>
                    <a:pt x="16140" y="13472"/>
                  </a:cubicBezTo>
                  <a:lnTo>
                    <a:pt x="20296" y="16704"/>
                  </a:lnTo>
                  <a:cubicBezTo>
                    <a:pt x="20323" y="16725"/>
                    <a:pt x="20351" y="16744"/>
                    <a:pt x="20379" y="16762"/>
                  </a:cubicBezTo>
                  <a:cubicBezTo>
                    <a:pt x="20431" y="16795"/>
                    <a:pt x="20455" y="16816"/>
                    <a:pt x="20466" y="16827"/>
                  </a:cubicBezTo>
                  <a:cubicBezTo>
                    <a:pt x="20520" y="16881"/>
                    <a:pt x="20610" y="16997"/>
                    <a:pt x="20610" y="17174"/>
                  </a:cubicBezTo>
                  <a:cubicBezTo>
                    <a:pt x="20610" y="17207"/>
                    <a:pt x="20612" y="17240"/>
                    <a:pt x="20616" y="17273"/>
                  </a:cubicBezTo>
                  <a:cubicBezTo>
                    <a:pt x="20539" y="18625"/>
                    <a:pt x="18774" y="20618"/>
                    <a:pt x="16445" y="20618"/>
                  </a:cubicBezTo>
                  <a:moveTo>
                    <a:pt x="21600" y="17174"/>
                  </a:moveTo>
                  <a:lnTo>
                    <a:pt x="21592" y="17174"/>
                  </a:lnTo>
                  <a:cubicBezTo>
                    <a:pt x="21592" y="16768"/>
                    <a:pt x="21427" y="16399"/>
                    <a:pt x="21161" y="16133"/>
                  </a:cubicBezTo>
                  <a:cubicBezTo>
                    <a:pt x="21082" y="16054"/>
                    <a:pt x="20994" y="15988"/>
                    <a:pt x="20899" y="15929"/>
                  </a:cubicBezTo>
                  <a:lnTo>
                    <a:pt x="16743" y="12697"/>
                  </a:lnTo>
                  <a:cubicBezTo>
                    <a:pt x="16476" y="12430"/>
                    <a:pt x="16108" y="12265"/>
                    <a:pt x="15701" y="12265"/>
                  </a:cubicBezTo>
                  <a:cubicBezTo>
                    <a:pt x="15368" y="12265"/>
                    <a:pt x="15065" y="12380"/>
                    <a:pt x="14819" y="12567"/>
                  </a:cubicBezTo>
                  <a:lnTo>
                    <a:pt x="13659" y="13736"/>
                  </a:lnTo>
                  <a:lnTo>
                    <a:pt x="13656" y="13733"/>
                  </a:lnTo>
                  <a:cubicBezTo>
                    <a:pt x="13477" y="13934"/>
                    <a:pt x="13218" y="14063"/>
                    <a:pt x="12928" y="14063"/>
                  </a:cubicBezTo>
                  <a:cubicBezTo>
                    <a:pt x="12595" y="14063"/>
                    <a:pt x="12303" y="13897"/>
                    <a:pt x="12125" y="13645"/>
                  </a:cubicBezTo>
                  <a:cubicBezTo>
                    <a:pt x="12119" y="13654"/>
                    <a:pt x="12111" y="13663"/>
                    <a:pt x="12104" y="13674"/>
                  </a:cubicBezTo>
                  <a:cubicBezTo>
                    <a:pt x="10500" y="12510"/>
                    <a:pt x="9078" y="11108"/>
                    <a:pt x="7916" y="9502"/>
                  </a:cubicBezTo>
                  <a:cubicBezTo>
                    <a:pt x="7927" y="9495"/>
                    <a:pt x="7937" y="9486"/>
                    <a:pt x="7949" y="9479"/>
                  </a:cubicBezTo>
                  <a:cubicBezTo>
                    <a:pt x="7693" y="9299"/>
                    <a:pt x="7525" y="9004"/>
                    <a:pt x="7525" y="8668"/>
                  </a:cubicBezTo>
                  <a:cubicBezTo>
                    <a:pt x="7525" y="8367"/>
                    <a:pt x="7662" y="8101"/>
                    <a:pt x="7873" y="7920"/>
                  </a:cubicBezTo>
                  <a:lnTo>
                    <a:pt x="7872" y="7918"/>
                  </a:lnTo>
                  <a:lnTo>
                    <a:pt x="9026" y="6773"/>
                  </a:lnTo>
                  <a:cubicBezTo>
                    <a:pt x="9213" y="6528"/>
                    <a:pt x="9327" y="6224"/>
                    <a:pt x="9327" y="5891"/>
                  </a:cubicBezTo>
                  <a:cubicBezTo>
                    <a:pt x="9327" y="5485"/>
                    <a:pt x="9162" y="5116"/>
                    <a:pt x="8896" y="4850"/>
                  </a:cubicBezTo>
                  <a:lnTo>
                    <a:pt x="5663" y="693"/>
                  </a:lnTo>
                  <a:cubicBezTo>
                    <a:pt x="5604" y="599"/>
                    <a:pt x="5538" y="510"/>
                    <a:pt x="5459" y="432"/>
                  </a:cubicBezTo>
                  <a:cubicBezTo>
                    <a:pt x="5193" y="165"/>
                    <a:pt x="4825" y="0"/>
                    <a:pt x="4418" y="0"/>
                  </a:cubicBezTo>
                  <a:cubicBezTo>
                    <a:pt x="2455" y="0"/>
                    <a:pt x="0" y="2308"/>
                    <a:pt x="0" y="5155"/>
                  </a:cubicBezTo>
                  <a:cubicBezTo>
                    <a:pt x="0" y="5943"/>
                    <a:pt x="183" y="6688"/>
                    <a:pt x="499" y="7356"/>
                  </a:cubicBezTo>
                  <a:lnTo>
                    <a:pt x="483" y="7373"/>
                  </a:lnTo>
                  <a:cubicBezTo>
                    <a:pt x="3436" y="13255"/>
                    <a:pt x="8345" y="18164"/>
                    <a:pt x="14228" y="21117"/>
                  </a:cubicBezTo>
                  <a:lnTo>
                    <a:pt x="14244" y="21101"/>
                  </a:lnTo>
                  <a:cubicBezTo>
                    <a:pt x="14912" y="21418"/>
                    <a:pt x="15657" y="21600"/>
                    <a:pt x="16445" y="21600"/>
                  </a:cubicBezTo>
                  <a:cubicBezTo>
                    <a:pt x="19292" y="21600"/>
                    <a:pt x="21600" y="19145"/>
                    <a:pt x="21600" y="17182"/>
                  </a:cubicBezTo>
                  <a:cubicBezTo>
                    <a:pt x="21600" y="17179"/>
                    <a:pt x="21600" y="17177"/>
                    <a:pt x="21600" y="1717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10174329" y="2633589"/>
            <a:ext cx="365760" cy="365760"/>
            <a:chOff x="15261494" y="3950383"/>
            <a:chExt cx="548640" cy="548640"/>
          </a:xfrm>
        </p:grpSpPr>
        <p:sp>
          <p:nvSpPr>
            <p:cNvPr id="92" name="Oval 91"/>
            <p:cNvSpPr/>
            <p:nvPr/>
          </p:nvSpPr>
          <p:spPr>
            <a:xfrm>
              <a:off x="15421331" y="4063787"/>
              <a:ext cx="228966" cy="2289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3" name="Shape 2633"/>
            <p:cNvSpPr>
              <a:spLocks noChangeAspect="1"/>
            </p:cNvSpPr>
            <p:nvPr/>
          </p:nvSpPr>
          <p:spPr>
            <a:xfrm>
              <a:off x="15261494" y="3950383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4" y="18334"/>
                  </a:moveTo>
                  <a:lnTo>
                    <a:pt x="15583" y="6873"/>
                  </a:lnTo>
                  <a:lnTo>
                    <a:pt x="20168" y="6873"/>
                  </a:lnTo>
                  <a:cubicBezTo>
                    <a:pt x="20168" y="6873"/>
                    <a:pt x="12144" y="18334"/>
                    <a:pt x="12144" y="18334"/>
                  </a:cubicBezTo>
                  <a:close/>
                  <a:moveTo>
                    <a:pt x="10800" y="19403"/>
                  </a:moveTo>
                  <a:lnTo>
                    <a:pt x="7041" y="6873"/>
                  </a:lnTo>
                  <a:lnTo>
                    <a:pt x="14559" y="6873"/>
                  </a:lnTo>
                  <a:cubicBezTo>
                    <a:pt x="14559" y="6873"/>
                    <a:pt x="10800" y="19403"/>
                    <a:pt x="10800" y="19403"/>
                  </a:cubicBezTo>
                  <a:close/>
                  <a:moveTo>
                    <a:pt x="1432" y="6873"/>
                  </a:moveTo>
                  <a:lnTo>
                    <a:pt x="6017" y="6873"/>
                  </a:lnTo>
                  <a:lnTo>
                    <a:pt x="9456" y="18334"/>
                  </a:lnTo>
                  <a:cubicBezTo>
                    <a:pt x="9456" y="18334"/>
                    <a:pt x="1432" y="6873"/>
                    <a:pt x="1432" y="6873"/>
                  </a:cubicBezTo>
                  <a:close/>
                  <a:moveTo>
                    <a:pt x="6578" y="982"/>
                  </a:moveTo>
                  <a:lnTo>
                    <a:pt x="8536" y="982"/>
                  </a:lnTo>
                  <a:lnTo>
                    <a:pt x="6082" y="5891"/>
                  </a:lnTo>
                  <a:lnTo>
                    <a:pt x="1669" y="5891"/>
                  </a:lnTo>
                  <a:cubicBezTo>
                    <a:pt x="1669" y="5891"/>
                    <a:pt x="6578" y="982"/>
                    <a:pt x="6578" y="982"/>
                  </a:cubicBezTo>
                  <a:close/>
                  <a:moveTo>
                    <a:pt x="11973" y="982"/>
                  </a:moveTo>
                  <a:lnTo>
                    <a:pt x="14427" y="5891"/>
                  </a:lnTo>
                  <a:lnTo>
                    <a:pt x="7173" y="5891"/>
                  </a:lnTo>
                  <a:lnTo>
                    <a:pt x="9627" y="982"/>
                  </a:lnTo>
                  <a:cubicBezTo>
                    <a:pt x="9627" y="982"/>
                    <a:pt x="11973" y="982"/>
                    <a:pt x="11973" y="982"/>
                  </a:cubicBezTo>
                  <a:close/>
                  <a:moveTo>
                    <a:pt x="15022" y="982"/>
                  </a:moveTo>
                  <a:lnTo>
                    <a:pt x="19931" y="5891"/>
                  </a:lnTo>
                  <a:lnTo>
                    <a:pt x="15518" y="5891"/>
                  </a:lnTo>
                  <a:lnTo>
                    <a:pt x="13064" y="982"/>
                  </a:lnTo>
                  <a:cubicBezTo>
                    <a:pt x="13064" y="982"/>
                    <a:pt x="15022" y="982"/>
                    <a:pt x="15022" y="982"/>
                  </a:cubicBezTo>
                  <a:close/>
                  <a:moveTo>
                    <a:pt x="21600" y="6382"/>
                  </a:moveTo>
                  <a:cubicBezTo>
                    <a:pt x="21600" y="6272"/>
                    <a:pt x="21557" y="6175"/>
                    <a:pt x="21495" y="6093"/>
                  </a:cubicBezTo>
                  <a:lnTo>
                    <a:pt x="21502" y="6088"/>
                  </a:lnTo>
                  <a:lnTo>
                    <a:pt x="21471" y="6057"/>
                  </a:lnTo>
                  <a:cubicBezTo>
                    <a:pt x="21459" y="6044"/>
                    <a:pt x="21448" y="6032"/>
                    <a:pt x="21434" y="6020"/>
                  </a:cubicBezTo>
                  <a:lnTo>
                    <a:pt x="15611" y="197"/>
                  </a:lnTo>
                  <a:lnTo>
                    <a:pt x="15604" y="201"/>
                  </a:lnTo>
                  <a:cubicBezTo>
                    <a:pt x="15514" y="82"/>
                    <a:pt x="15379" y="0"/>
                    <a:pt x="15218" y="0"/>
                  </a:cubicBezTo>
                  <a:lnTo>
                    <a:pt x="6382" y="0"/>
                  </a:lnTo>
                  <a:cubicBezTo>
                    <a:pt x="6221" y="0"/>
                    <a:pt x="6086" y="82"/>
                    <a:pt x="5996" y="201"/>
                  </a:cubicBezTo>
                  <a:lnTo>
                    <a:pt x="5989" y="197"/>
                  </a:lnTo>
                  <a:lnTo>
                    <a:pt x="166" y="6020"/>
                  </a:lnTo>
                  <a:cubicBezTo>
                    <a:pt x="152" y="6032"/>
                    <a:pt x="141" y="6044"/>
                    <a:pt x="129" y="6057"/>
                  </a:cubicBezTo>
                  <a:lnTo>
                    <a:pt x="98" y="6088"/>
                  </a:lnTo>
                  <a:lnTo>
                    <a:pt x="105" y="6093"/>
                  </a:lnTo>
                  <a:cubicBezTo>
                    <a:pt x="43" y="6175"/>
                    <a:pt x="0" y="6272"/>
                    <a:pt x="0" y="6382"/>
                  </a:cubicBezTo>
                  <a:cubicBezTo>
                    <a:pt x="0" y="6499"/>
                    <a:pt x="46" y="6602"/>
                    <a:pt x="115" y="6686"/>
                  </a:cubicBezTo>
                  <a:lnTo>
                    <a:pt x="109" y="6690"/>
                  </a:lnTo>
                  <a:lnTo>
                    <a:pt x="10418" y="21418"/>
                  </a:lnTo>
                  <a:lnTo>
                    <a:pt x="10424" y="21413"/>
                  </a:lnTo>
                  <a:cubicBezTo>
                    <a:pt x="10514" y="21525"/>
                    <a:pt x="10646" y="21600"/>
                    <a:pt x="10800" y="21600"/>
                  </a:cubicBezTo>
                  <a:cubicBezTo>
                    <a:pt x="10954" y="21600"/>
                    <a:pt x="11086" y="21525"/>
                    <a:pt x="11176" y="21413"/>
                  </a:cubicBezTo>
                  <a:lnTo>
                    <a:pt x="11182" y="21418"/>
                  </a:lnTo>
                  <a:lnTo>
                    <a:pt x="21491" y="6690"/>
                  </a:lnTo>
                  <a:lnTo>
                    <a:pt x="21485" y="6686"/>
                  </a:lnTo>
                  <a:cubicBezTo>
                    <a:pt x="21553" y="6602"/>
                    <a:pt x="21600" y="6499"/>
                    <a:pt x="21600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9018145" y="5079926"/>
            <a:ext cx="304800" cy="304800"/>
            <a:chOff x="13527217" y="7619889"/>
            <a:chExt cx="457200" cy="457200"/>
          </a:xfrm>
        </p:grpSpPr>
        <p:sp>
          <p:nvSpPr>
            <p:cNvPr id="95" name="Rectangle: Rounded Corners 94"/>
            <p:cNvSpPr/>
            <p:nvPr/>
          </p:nvSpPr>
          <p:spPr>
            <a:xfrm>
              <a:off x="13536706" y="7802766"/>
              <a:ext cx="243588" cy="112510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Shape 2781"/>
            <p:cNvSpPr>
              <a:spLocks noChangeAspect="1"/>
            </p:cNvSpPr>
            <p:nvPr/>
          </p:nvSpPr>
          <p:spPr>
            <a:xfrm>
              <a:off x="13527217" y="7619889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6873"/>
                  </a:moveTo>
                  <a:cubicBezTo>
                    <a:pt x="6162" y="6873"/>
                    <a:pt x="6382" y="6653"/>
                    <a:pt x="6382" y="6382"/>
                  </a:cubicBezTo>
                  <a:lnTo>
                    <a:pt x="6382" y="1473"/>
                  </a:lnTo>
                  <a:cubicBezTo>
                    <a:pt x="6382" y="1201"/>
                    <a:pt x="6162" y="982"/>
                    <a:pt x="5891" y="982"/>
                  </a:cubicBezTo>
                  <a:cubicBezTo>
                    <a:pt x="5620" y="982"/>
                    <a:pt x="5400" y="1201"/>
                    <a:pt x="5400" y="1473"/>
                  </a:cubicBezTo>
                  <a:lnTo>
                    <a:pt x="5400" y="6382"/>
                  </a:lnTo>
                  <a:cubicBezTo>
                    <a:pt x="5400" y="6653"/>
                    <a:pt x="5620" y="6873"/>
                    <a:pt x="5891" y="6873"/>
                  </a:cubicBezTo>
                  <a:moveTo>
                    <a:pt x="2945" y="5891"/>
                  </a:moveTo>
                  <a:cubicBezTo>
                    <a:pt x="3216" y="5891"/>
                    <a:pt x="3436" y="5671"/>
                    <a:pt x="3436" y="5400"/>
                  </a:cubicBezTo>
                  <a:lnTo>
                    <a:pt x="3436" y="2455"/>
                  </a:lnTo>
                  <a:cubicBezTo>
                    <a:pt x="3436" y="2183"/>
                    <a:pt x="3216" y="1964"/>
                    <a:pt x="2945" y="1964"/>
                  </a:cubicBezTo>
                  <a:cubicBezTo>
                    <a:pt x="2675" y="1964"/>
                    <a:pt x="2455" y="2183"/>
                    <a:pt x="2455" y="2455"/>
                  </a:cubicBezTo>
                  <a:lnTo>
                    <a:pt x="2455" y="5400"/>
                  </a:lnTo>
                  <a:cubicBezTo>
                    <a:pt x="2455" y="5671"/>
                    <a:pt x="2675" y="5891"/>
                    <a:pt x="2945" y="5891"/>
                  </a:cubicBezTo>
                  <a:moveTo>
                    <a:pt x="18655" y="15218"/>
                  </a:moveTo>
                  <a:lnTo>
                    <a:pt x="17648" y="15218"/>
                  </a:lnTo>
                  <a:cubicBezTo>
                    <a:pt x="17660" y="15056"/>
                    <a:pt x="17673" y="14893"/>
                    <a:pt x="17673" y="14727"/>
                  </a:cubicBezTo>
                  <a:lnTo>
                    <a:pt x="17673" y="11291"/>
                  </a:lnTo>
                  <a:lnTo>
                    <a:pt x="18655" y="11291"/>
                  </a:lnTo>
                  <a:cubicBezTo>
                    <a:pt x="19739" y="11291"/>
                    <a:pt x="20618" y="12170"/>
                    <a:pt x="20618" y="13255"/>
                  </a:cubicBezTo>
                  <a:cubicBezTo>
                    <a:pt x="20618" y="14339"/>
                    <a:pt x="19739" y="15218"/>
                    <a:pt x="18655" y="15218"/>
                  </a:cubicBezTo>
                  <a:moveTo>
                    <a:pt x="16691" y="14727"/>
                  </a:moveTo>
                  <a:cubicBezTo>
                    <a:pt x="16691" y="15802"/>
                    <a:pt x="16399" y="16805"/>
                    <a:pt x="15896" y="17673"/>
                  </a:cubicBezTo>
                  <a:lnTo>
                    <a:pt x="1777" y="17673"/>
                  </a:lnTo>
                  <a:cubicBezTo>
                    <a:pt x="1274" y="16805"/>
                    <a:pt x="982" y="15802"/>
                    <a:pt x="982" y="14727"/>
                  </a:cubicBezTo>
                  <a:lnTo>
                    <a:pt x="982" y="8836"/>
                  </a:lnTo>
                  <a:lnTo>
                    <a:pt x="16691" y="8836"/>
                  </a:lnTo>
                  <a:cubicBezTo>
                    <a:pt x="16691" y="8836"/>
                    <a:pt x="16691" y="14727"/>
                    <a:pt x="16691" y="14727"/>
                  </a:cubicBezTo>
                  <a:close/>
                  <a:moveTo>
                    <a:pt x="10800" y="20618"/>
                  </a:moveTo>
                  <a:lnTo>
                    <a:pt x="6873" y="20618"/>
                  </a:lnTo>
                  <a:cubicBezTo>
                    <a:pt x="5131" y="20618"/>
                    <a:pt x="3569" y="19857"/>
                    <a:pt x="2491" y="18655"/>
                  </a:cubicBezTo>
                  <a:lnTo>
                    <a:pt x="15182" y="18655"/>
                  </a:lnTo>
                  <a:cubicBezTo>
                    <a:pt x="14103" y="19857"/>
                    <a:pt x="12542" y="20618"/>
                    <a:pt x="10800" y="20618"/>
                  </a:cubicBezTo>
                  <a:moveTo>
                    <a:pt x="18655" y="10309"/>
                  </a:moveTo>
                  <a:lnTo>
                    <a:pt x="17673" y="10309"/>
                  </a:lnTo>
                  <a:lnTo>
                    <a:pt x="17673" y="8836"/>
                  </a:lnTo>
                  <a:cubicBezTo>
                    <a:pt x="17673" y="8295"/>
                    <a:pt x="17233" y="7855"/>
                    <a:pt x="16691" y="7855"/>
                  </a:cubicBezTo>
                  <a:lnTo>
                    <a:pt x="982" y="7855"/>
                  </a:lnTo>
                  <a:cubicBezTo>
                    <a:pt x="440" y="7855"/>
                    <a:pt x="0" y="8295"/>
                    <a:pt x="0" y="8836"/>
                  </a:cubicBezTo>
                  <a:lnTo>
                    <a:pt x="0" y="14727"/>
                  </a:lnTo>
                  <a:cubicBezTo>
                    <a:pt x="0" y="17232"/>
                    <a:pt x="1344" y="19417"/>
                    <a:pt x="3346" y="20618"/>
                  </a:cubicBezTo>
                  <a:lnTo>
                    <a:pt x="491" y="20618"/>
                  </a:lnTo>
                  <a:cubicBezTo>
                    <a:pt x="220" y="20618"/>
                    <a:pt x="0" y="20838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0"/>
                    <a:pt x="17673" y="21109"/>
                  </a:cubicBezTo>
                  <a:cubicBezTo>
                    <a:pt x="17673" y="20838"/>
                    <a:pt x="17453" y="20618"/>
                    <a:pt x="17182" y="20618"/>
                  </a:cubicBezTo>
                  <a:lnTo>
                    <a:pt x="14330" y="20618"/>
                  </a:lnTo>
                  <a:cubicBezTo>
                    <a:pt x="15925" y="19659"/>
                    <a:pt x="17101" y="18074"/>
                    <a:pt x="17511" y="16200"/>
                  </a:cubicBezTo>
                  <a:lnTo>
                    <a:pt x="18655" y="16200"/>
                  </a:lnTo>
                  <a:cubicBezTo>
                    <a:pt x="20281" y="16200"/>
                    <a:pt x="21600" y="14882"/>
                    <a:pt x="21600" y="13255"/>
                  </a:cubicBezTo>
                  <a:cubicBezTo>
                    <a:pt x="21600" y="11628"/>
                    <a:pt x="20281" y="10309"/>
                    <a:pt x="18655" y="10309"/>
                  </a:cubicBezTo>
                  <a:moveTo>
                    <a:pt x="11782" y="5891"/>
                  </a:moveTo>
                  <a:cubicBezTo>
                    <a:pt x="12053" y="5891"/>
                    <a:pt x="12273" y="5671"/>
                    <a:pt x="12273" y="5400"/>
                  </a:cubicBezTo>
                  <a:lnTo>
                    <a:pt x="12273" y="2455"/>
                  </a:lnTo>
                  <a:cubicBezTo>
                    <a:pt x="12273" y="2183"/>
                    <a:pt x="12053" y="1964"/>
                    <a:pt x="11782" y="1964"/>
                  </a:cubicBezTo>
                  <a:cubicBezTo>
                    <a:pt x="11511" y="1964"/>
                    <a:pt x="11291" y="2183"/>
                    <a:pt x="11291" y="2455"/>
                  </a:cubicBezTo>
                  <a:lnTo>
                    <a:pt x="11291" y="5400"/>
                  </a:lnTo>
                  <a:cubicBezTo>
                    <a:pt x="11291" y="5671"/>
                    <a:pt x="11511" y="5891"/>
                    <a:pt x="11782" y="5891"/>
                  </a:cubicBezTo>
                  <a:moveTo>
                    <a:pt x="14727" y="6873"/>
                  </a:moveTo>
                  <a:cubicBezTo>
                    <a:pt x="14998" y="6873"/>
                    <a:pt x="15218" y="6653"/>
                    <a:pt x="15218" y="6382"/>
                  </a:cubicBezTo>
                  <a:lnTo>
                    <a:pt x="15218" y="1473"/>
                  </a:lnTo>
                  <a:cubicBezTo>
                    <a:pt x="15218" y="1201"/>
                    <a:pt x="14998" y="982"/>
                    <a:pt x="14727" y="982"/>
                  </a:cubicBezTo>
                  <a:cubicBezTo>
                    <a:pt x="14456" y="982"/>
                    <a:pt x="14236" y="1201"/>
                    <a:pt x="14236" y="1473"/>
                  </a:cubicBezTo>
                  <a:lnTo>
                    <a:pt x="14236" y="6382"/>
                  </a:lnTo>
                  <a:cubicBezTo>
                    <a:pt x="14236" y="6653"/>
                    <a:pt x="14456" y="6873"/>
                    <a:pt x="14727" y="6873"/>
                  </a:cubicBezTo>
                  <a:moveTo>
                    <a:pt x="8836" y="5891"/>
                  </a:moveTo>
                  <a:cubicBezTo>
                    <a:pt x="9107" y="5891"/>
                    <a:pt x="9327" y="5671"/>
                    <a:pt x="9327" y="5400"/>
                  </a:cubicBezTo>
                  <a:lnTo>
                    <a:pt x="9327" y="491"/>
                  </a:lnTo>
                  <a:cubicBezTo>
                    <a:pt x="9327" y="220"/>
                    <a:pt x="9107" y="0"/>
                    <a:pt x="8836" y="0"/>
                  </a:cubicBezTo>
                  <a:cubicBezTo>
                    <a:pt x="8566" y="0"/>
                    <a:pt x="8345" y="220"/>
                    <a:pt x="8345" y="491"/>
                  </a:cubicBezTo>
                  <a:lnTo>
                    <a:pt x="8345" y="5400"/>
                  </a:lnTo>
                  <a:cubicBezTo>
                    <a:pt x="8345" y="5671"/>
                    <a:pt x="8566" y="5891"/>
                    <a:pt x="8836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97" name="Group 96"/>
          <p:cNvGrpSpPr>
            <a:grpSpLocks noChangeAspect="1"/>
          </p:cNvGrpSpPr>
          <p:nvPr/>
        </p:nvGrpSpPr>
        <p:grpSpPr>
          <a:xfrm>
            <a:off x="10142850" y="5069411"/>
            <a:ext cx="372533" cy="304800"/>
            <a:chOff x="15214274" y="7604116"/>
            <a:chExt cx="558800" cy="457200"/>
          </a:xfrm>
        </p:grpSpPr>
        <p:sp>
          <p:nvSpPr>
            <p:cNvPr id="98" name="Oval 97"/>
            <p:cNvSpPr/>
            <p:nvPr/>
          </p:nvSpPr>
          <p:spPr>
            <a:xfrm>
              <a:off x="15527575" y="7820209"/>
              <a:ext cx="231566" cy="2315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15226297" y="7816157"/>
              <a:ext cx="231566" cy="231566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Shape 2785"/>
            <p:cNvSpPr>
              <a:spLocks noChangeAspect="1"/>
            </p:cNvSpPr>
            <p:nvPr/>
          </p:nvSpPr>
          <p:spPr>
            <a:xfrm>
              <a:off x="15214274" y="7604116"/>
              <a:ext cx="5588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400"/>
                  </a:moveTo>
                  <a:cubicBezTo>
                    <a:pt x="14522" y="20400"/>
                    <a:pt x="12764" y="18251"/>
                    <a:pt x="12764" y="15600"/>
                  </a:cubicBezTo>
                  <a:cubicBezTo>
                    <a:pt x="12764" y="12949"/>
                    <a:pt x="14522" y="10800"/>
                    <a:pt x="16691" y="10800"/>
                  </a:cubicBezTo>
                  <a:cubicBezTo>
                    <a:pt x="18860" y="10800"/>
                    <a:pt x="20618" y="12949"/>
                    <a:pt x="20618" y="15600"/>
                  </a:cubicBezTo>
                  <a:cubicBezTo>
                    <a:pt x="20618" y="18251"/>
                    <a:pt x="18860" y="20400"/>
                    <a:pt x="16691" y="20400"/>
                  </a:cubicBezTo>
                  <a:moveTo>
                    <a:pt x="12762" y="3393"/>
                  </a:moveTo>
                  <a:lnTo>
                    <a:pt x="12781" y="3388"/>
                  </a:lnTo>
                  <a:cubicBezTo>
                    <a:pt x="12870" y="2164"/>
                    <a:pt x="13702" y="1200"/>
                    <a:pt x="14727" y="1200"/>
                  </a:cubicBezTo>
                  <a:cubicBezTo>
                    <a:pt x="15521" y="1200"/>
                    <a:pt x="16202" y="1779"/>
                    <a:pt x="16511" y="2609"/>
                  </a:cubicBezTo>
                  <a:lnTo>
                    <a:pt x="16509" y="2609"/>
                  </a:lnTo>
                  <a:lnTo>
                    <a:pt x="19162" y="10421"/>
                  </a:lnTo>
                  <a:cubicBezTo>
                    <a:pt x="18436" y="9902"/>
                    <a:pt x="17593" y="9600"/>
                    <a:pt x="16691" y="9600"/>
                  </a:cubicBezTo>
                  <a:cubicBezTo>
                    <a:pt x="15082" y="9600"/>
                    <a:pt x="13658" y="10550"/>
                    <a:pt x="12763" y="12012"/>
                  </a:cubicBezTo>
                  <a:cubicBezTo>
                    <a:pt x="12763" y="12012"/>
                    <a:pt x="12762" y="3393"/>
                    <a:pt x="12762" y="3393"/>
                  </a:cubicBezTo>
                  <a:close/>
                  <a:moveTo>
                    <a:pt x="11782" y="13200"/>
                  </a:moveTo>
                  <a:lnTo>
                    <a:pt x="9818" y="13200"/>
                  </a:lnTo>
                  <a:lnTo>
                    <a:pt x="9818" y="4800"/>
                  </a:lnTo>
                  <a:lnTo>
                    <a:pt x="11782" y="4800"/>
                  </a:lnTo>
                  <a:cubicBezTo>
                    <a:pt x="11782" y="4800"/>
                    <a:pt x="11782" y="13200"/>
                    <a:pt x="11782" y="13200"/>
                  </a:cubicBezTo>
                  <a:close/>
                  <a:moveTo>
                    <a:pt x="11782" y="15600"/>
                  </a:moveTo>
                  <a:lnTo>
                    <a:pt x="9818" y="156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15600"/>
                    <a:pt x="11782" y="15600"/>
                  </a:cubicBezTo>
                  <a:close/>
                  <a:moveTo>
                    <a:pt x="8837" y="12012"/>
                  </a:moveTo>
                  <a:cubicBezTo>
                    <a:pt x="7942" y="10550"/>
                    <a:pt x="6518" y="9600"/>
                    <a:pt x="4909" y="9600"/>
                  </a:cubicBezTo>
                  <a:cubicBezTo>
                    <a:pt x="4007" y="9600"/>
                    <a:pt x="3164" y="9902"/>
                    <a:pt x="2438" y="10421"/>
                  </a:cubicBezTo>
                  <a:lnTo>
                    <a:pt x="5091" y="2609"/>
                  </a:lnTo>
                  <a:lnTo>
                    <a:pt x="5089" y="2609"/>
                  </a:lnTo>
                  <a:cubicBezTo>
                    <a:pt x="5398" y="1779"/>
                    <a:pt x="6079" y="1200"/>
                    <a:pt x="6873" y="1200"/>
                  </a:cubicBezTo>
                  <a:cubicBezTo>
                    <a:pt x="7898" y="1200"/>
                    <a:pt x="8730" y="2164"/>
                    <a:pt x="8819" y="3388"/>
                  </a:cubicBezTo>
                  <a:lnTo>
                    <a:pt x="8838" y="3393"/>
                  </a:lnTo>
                  <a:cubicBezTo>
                    <a:pt x="8838" y="3393"/>
                    <a:pt x="8837" y="12012"/>
                    <a:pt x="8837" y="12012"/>
                  </a:cubicBezTo>
                  <a:close/>
                  <a:moveTo>
                    <a:pt x="4909" y="20400"/>
                  </a:moveTo>
                  <a:cubicBezTo>
                    <a:pt x="2740" y="20400"/>
                    <a:pt x="982" y="18251"/>
                    <a:pt x="982" y="15600"/>
                  </a:cubicBezTo>
                  <a:cubicBezTo>
                    <a:pt x="982" y="12949"/>
                    <a:pt x="2740" y="10800"/>
                    <a:pt x="4909" y="10800"/>
                  </a:cubicBezTo>
                  <a:cubicBezTo>
                    <a:pt x="7078" y="10800"/>
                    <a:pt x="8836" y="12949"/>
                    <a:pt x="8836" y="15600"/>
                  </a:cubicBezTo>
                  <a:cubicBezTo>
                    <a:pt x="8836" y="18251"/>
                    <a:pt x="7078" y="20400"/>
                    <a:pt x="4909" y="20400"/>
                  </a:cubicBezTo>
                  <a:moveTo>
                    <a:pt x="21102" y="12980"/>
                  </a:moveTo>
                  <a:lnTo>
                    <a:pt x="17504" y="2400"/>
                  </a:lnTo>
                  <a:lnTo>
                    <a:pt x="17493" y="2402"/>
                  </a:lnTo>
                  <a:cubicBezTo>
                    <a:pt x="17088" y="1006"/>
                    <a:pt x="16009" y="0"/>
                    <a:pt x="14727" y="0"/>
                  </a:cubicBezTo>
                  <a:cubicBezTo>
                    <a:pt x="13101" y="0"/>
                    <a:pt x="11782" y="1612"/>
                    <a:pt x="11782" y="3600"/>
                  </a:cubicBezTo>
                  <a:lnTo>
                    <a:pt x="9818" y="3600"/>
                  </a:lnTo>
                  <a:cubicBezTo>
                    <a:pt x="9818" y="1612"/>
                    <a:pt x="8499" y="0"/>
                    <a:pt x="6873" y="0"/>
                  </a:cubicBezTo>
                  <a:cubicBezTo>
                    <a:pt x="5592" y="0"/>
                    <a:pt x="4512" y="1006"/>
                    <a:pt x="4107" y="2402"/>
                  </a:cubicBezTo>
                  <a:lnTo>
                    <a:pt x="4096" y="2400"/>
                  </a:lnTo>
                  <a:lnTo>
                    <a:pt x="498" y="12980"/>
                  </a:lnTo>
                  <a:cubicBezTo>
                    <a:pt x="182" y="13772"/>
                    <a:pt x="0" y="14659"/>
                    <a:pt x="0" y="15600"/>
                  </a:cubicBezTo>
                  <a:cubicBezTo>
                    <a:pt x="0" y="18914"/>
                    <a:pt x="2198" y="21600"/>
                    <a:pt x="4909" y="21600"/>
                  </a:cubicBezTo>
                  <a:cubicBezTo>
                    <a:pt x="7284" y="21600"/>
                    <a:pt x="9265" y="19539"/>
                    <a:pt x="9719" y="16800"/>
                  </a:cubicBezTo>
                  <a:lnTo>
                    <a:pt x="11881" y="16800"/>
                  </a:lnTo>
                  <a:cubicBezTo>
                    <a:pt x="12335" y="19539"/>
                    <a:pt x="14316" y="21600"/>
                    <a:pt x="16691" y="21600"/>
                  </a:cubicBezTo>
                  <a:cubicBezTo>
                    <a:pt x="19402" y="21600"/>
                    <a:pt x="21600" y="18914"/>
                    <a:pt x="21600" y="15600"/>
                  </a:cubicBezTo>
                  <a:cubicBezTo>
                    <a:pt x="21600" y="14659"/>
                    <a:pt x="21418" y="13772"/>
                    <a:pt x="21102" y="12980"/>
                  </a:cubicBezTo>
                  <a:moveTo>
                    <a:pt x="16691" y="12000"/>
                  </a:moveTo>
                  <a:cubicBezTo>
                    <a:pt x="15064" y="12000"/>
                    <a:pt x="13745" y="13612"/>
                    <a:pt x="13745" y="15600"/>
                  </a:cubicBezTo>
                  <a:cubicBezTo>
                    <a:pt x="13745" y="15932"/>
                    <a:pt x="13965" y="16200"/>
                    <a:pt x="14236" y="16200"/>
                  </a:cubicBezTo>
                  <a:cubicBezTo>
                    <a:pt x="14508" y="16200"/>
                    <a:pt x="14727" y="15932"/>
                    <a:pt x="14727" y="15600"/>
                  </a:cubicBezTo>
                  <a:cubicBezTo>
                    <a:pt x="14727" y="14275"/>
                    <a:pt x="15606" y="13200"/>
                    <a:pt x="16691" y="13200"/>
                  </a:cubicBezTo>
                  <a:cubicBezTo>
                    <a:pt x="16962" y="13200"/>
                    <a:pt x="17182" y="12932"/>
                    <a:pt x="17182" y="12600"/>
                  </a:cubicBezTo>
                  <a:cubicBezTo>
                    <a:pt x="17182" y="12268"/>
                    <a:pt x="16962" y="12000"/>
                    <a:pt x="16691" y="12000"/>
                  </a:cubicBezTo>
                  <a:moveTo>
                    <a:pt x="4909" y="12000"/>
                  </a:moveTo>
                  <a:cubicBezTo>
                    <a:pt x="3282" y="12000"/>
                    <a:pt x="1964" y="13612"/>
                    <a:pt x="1964" y="15600"/>
                  </a:cubicBezTo>
                  <a:cubicBezTo>
                    <a:pt x="1964" y="15932"/>
                    <a:pt x="2183" y="16200"/>
                    <a:pt x="2455" y="16200"/>
                  </a:cubicBezTo>
                  <a:cubicBezTo>
                    <a:pt x="2726" y="16200"/>
                    <a:pt x="2945" y="15932"/>
                    <a:pt x="2945" y="15600"/>
                  </a:cubicBezTo>
                  <a:cubicBezTo>
                    <a:pt x="2945" y="14275"/>
                    <a:pt x="3825" y="13200"/>
                    <a:pt x="4909" y="13200"/>
                  </a:cubicBezTo>
                  <a:cubicBezTo>
                    <a:pt x="5180" y="13200"/>
                    <a:pt x="5400" y="12932"/>
                    <a:pt x="5400" y="12600"/>
                  </a:cubicBezTo>
                  <a:cubicBezTo>
                    <a:pt x="5400" y="12268"/>
                    <a:pt x="5180" y="12000"/>
                    <a:pt x="4909" y="12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748270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1672974" y="1354130"/>
            <a:ext cx="397104" cy="426720"/>
            <a:chOff x="5493220" y="5338916"/>
            <a:chExt cx="3513545" cy="3775587"/>
          </a:xfrm>
        </p:grpSpPr>
        <p:sp>
          <p:nvSpPr>
            <p:cNvPr id="3" name="Freeform 444"/>
            <p:cNvSpPr/>
            <p:nvPr/>
          </p:nvSpPr>
          <p:spPr>
            <a:xfrm>
              <a:off x="5493220" y="5338916"/>
              <a:ext cx="3513545" cy="3775587"/>
            </a:xfrm>
            <a:custGeom>
              <a:avLst/>
              <a:gdLst>
                <a:gd name="connsiteX0" fmla="*/ 0 w 3126658"/>
                <a:gd name="connsiteY0" fmla="*/ 3775587 h 3775587"/>
                <a:gd name="connsiteX1" fmla="*/ 3126658 w 3126658"/>
                <a:gd name="connsiteY1" fmla="*/ 0 h 3775587"/>
                <a:gd name="connsiteX2" fmla="*/ 2979175 w 3126658"/>
                <a:gd name="connsiteY2" fmla="*/ 3510116 h 3775587"/>
                <a:gd name="connsiteX3" fmla="*/ 0 w 3126658"/>
                <a:gd name="connsiteY3" fmla="*/ 3775587 h 3775587"/>
                <a:gd name="connsiteX0" fmla="*/ 8819 w 3135477"/>
                <a:gd name="connsiteY0" fmla="*/ 3775587 h 3775587"/>
                <a:gd name="connsiteX1" fmla="*/ 3135477 w 3135477"/>
                <a:gd name="connsiteY1" fmla="*/ 0 h 3775587"/>
                <a:gd name="connsiteX2" fmla="*/ 2987994 w 3135477"/>
                <a:gd name="connsiteY2" fmla="*/ 3510116 h 3775587"/>
                <a:gd name="connsiteX3" fmla="*/ 8819 w 3135477"/>
                <a:gd name="connsiteY3" fmla="*/ 3775587 h 3775587"/>
                <a:gd name="connsiteX0" fmla="*/ 8819 w 3135477"/>
                <a:gd name="connsiteY0" fmla="*/ 3775587 h 4177335"/>
                <a:gd name="connsiteX1" fmla="*/ 3135477 w 3135477"/>
                <a:gd name="connsiteY1" fmla="*/ 0 h 4177335"/>
                <a:gd name="connsiteX2" fmla="*/ 2987994 w 3135477"/>
                <a:gd name="connsiteY2" fmla="*/ 3510116 h 4177335"/>
                <a:gd name="connsiteX3" fmla="*/ 8819 w 3135477"/>
                <a:gd name="connsiteY3" fmla="*/ 3775587 h 4177335"/>
                <a:gd name="connsiteX0" fmla="*/ 8819 w 3811682"/>
                <a:gd name="connsiteY0" fmla="*/ 3775587 h 4177335"/>
                <a:gd name="connsiteX1" fmla="*/ 3135477 w 3811682"/>
                <a:gd name="connsiteY1" fmla="*/ 0 h 4177335"/>
                <a:gd name="connsiteX2" fmla="*/ 2987994 w 3811682"/>
                <a:gd name="connsiteY2" fmla="*/ 3510116 h 4177335"/>
                <a:gd name="connsiteX3" fmla="*/ 8819 w 3811682"/>
                <a:gd name="connsiteY3" fmla="*/ 3775587 h 4177335"/>
                <a:gd name="connsiteX0" fmla="*/ 8819 w 3811682"/>
                <a:gd name="connsiteY0" fmla="*/ 3775587 h 4124131"/>
                <a:gd name="connsiteX1" fmla="*/ 3135477 w 3811682"/>
                <a:gd name="connsiteY1" fmla="*/ 0 h 4124131"/>
                <a:gd name="connsiteX2" fmla="*/ 2987994 w 3811682"/>
                <a:gd name="connsiteY2" fmla="*/ 3510116 h 4124131"/>
                <a:gd name="connsiteX3" fmla="*/ 8819 w 3811682"/>
                <a:gd name="connsiteY3" fmla="*/ 3775587 h 4124131"/>
                <a:gd name="connsiteX0" fmla="*/ 8819 w 3790488"/>
                <a:gd name="connsiteY0" fmla="*/ 3775587 h 4068053"/>
                <a:gd name="connsiteX1" fmla="*/ 3135477 w 3790488"/>
                <a:gd name="connsiteY1" fmla="*/ 0 h 4068053"/>
                <a:gd name="connsiteX2" fmla="*/ 2958498 w 3790488"/>
                <a:gd name="connsiteY2" fmla="*/ 3097161 h 4068053"/>
                <a:gd name="connsiteX3" fmla="*/ 8819 w 3790488"/>
                <a:gd name="connsiteY3" fmla="*/ 3775587 h 4068053"/>
                <a:gd name="connsiteX0" fmla="*/ 8819 w 3790488"/>
                <a:gd name="connsiteY0" fmla="*/ 3775587 h 4167451"/>
                <a:gd name="connsiteX1" fmla="*/ 3135477 w 3790488"/>
                <a:gd name="connsiteY1" fmla="*/ 0 h 4167451"/>
                <a:gd name="connsiteX2" fmla="*/ 2958498 w 3790488"/>
                <a:gd name="connsiteY2" fmla="*/ 3097161 h 4167451"/>
                <a:gd name="connsiteX3" fmla="*/ 8819 w 3790488"/>
                <a:gd name="connsiteY3" fmla="*/ 3775587 h 4167451"/>
                <a:gd name="connsiteX0" fmla="*/ 8819 w 3386087"/>
                <a:gd name="connsiteY0" fmla="*/ 3775587 h 4167451"/>
                <a:gd name="connsiteX1" fmla="*/ 3135477 w 3386087"/>
                <a:gd name="connsiteY1" fmla="*/ 0 h 4167451"/>
                <a:gd name="connsiteX2" fmla="*/ 2958498 w 3386087"/>
                <a:gd name="connsiteY2" fmla="*/ 3097161 h 4167451"/>
                <a:gd name="connsiteX3" fmla="*/ 8819 w 3386087"/>
                <a:gd name="connsiteY3" fmla="*/ 3775587 h 4167451"/>
                <a:gd name="connsiteX0" fmla="*/ 8819 w 3135477"/>
                <a:gd name="connsiteY0" fmla="*/ 3775587 h 3775587"/>
                <a:gd name="connsiteX1" fmla="*/ 3135477 w 3135477"/>
                <a:gd name="connsiteY1" fmla="*/ 0 h 3775587"/>
                <a:gd name="connsiteX2" fmla="*/ 8819 w 3135477"/>
                <a:gd name="connsiteY2" fmla="*/ 3775587 h 3775587"/>
                <a:gd name="connsiteX0" fmla="*/ 4617 w 3319063"/>
                <a:gd name="connsiteY0" fmla="*/ 3775587 h 3775587"/>
                <a:gd name="connsiteX1" fmla="*/ 3131275 w 3319063"/>
                <a:gd name="connsiteY1" fmla="*/ 0 h 3775587"/>
                <a:gd name="connsiteX2" fmla="*/ 4617 w 3319063"/>
                <a:gd name="connsiteY2" fmla="*/ 3775587 h 3775587"/>
                <a:gd name="connsiteX0" fmla="*/ 4617 w 3319063"/>
                <a:gd name="connsiteY0" fmla="*/ 3775587 h 3811824"/>
                <a:gd name="connsiteX1" fmla="*/ 3131275 w 3319063"/>
                <a:gd name="connsiteY1" fmla="*/ 0 h 3811824"/>
                <a:gd name="connsiteX2" fmla="*/ 4617 w 3319063"/>
                <a:gd name="connsiteY2" fmla="*/ 3775587 h 3811824"/>
                <a:gd name="connsiteX0" fmla="*/ 81669 w 3396115"/>
                <a:gd name="connsiteY0" fmla="*/ 3775587 h 3775587"/>
                <a:gd name="connsiteX1" fmla="*/ 3208327 w 3396115"/>
                <a:gd name="connsiteY1" fmla="*/ 0 h 3775587"/>
                <a:gd name="connsiteX2" fmla="*/ 81669 w 3396115"/>
                <a:gd name="connsiteY2" fmla="*/ 3775587 h 3775587"/>
                <a:gd name="connsiteX0" fmla="*/ 81669 w 3513545"/>
                <a:gd name="connsiteY0" fmla="*/ 3775587 h 3775587"/>
                <a:gd name="connsiteX1" fmla="*/ 3208327 w 3513545"/>
                <a:gd name="connsiteY1" fmla="*/ 0 h 3775587"/>
                <a:gd name="connsiteX2" fmla="*/ 81669 w 3513545"/>
                <a:gd name="connsiteY2" fmla="*/ 3775587 h 377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3545" h="3775587">
                  <a:moveTo>
                    <a:pt x="81669" y="3775587"/>
                  </a:moveTo>
                  <a:cubicBezTo>
                    <a:pt x="2067784" y="3224980"/>
                    <a:pt x="4348869" y="3854246"/>
                    <a:pt x="3208327" y="0"/>
                  </a:cubicBezTo>
                  <a:cubicBezTo>
                    <a:pt x="2166108" y="1258529"/>
                    <a:pt x="-498435" y="1366684"/>
                    <a:pt x="81669" y="3775587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" name="Freeform 445"/>
            <p:cNvSpPr/>
            <p:nvPr/>
          </p:nvSpPr>
          <p:spPr>
            <a:xfrm>
              <a:off x="5781368" y="6253316"/>
              <a:ext cx="2595716" cy="2507226"/>
            </a:xfrm>
            <a:custGeom>
              <a:avLst/>
              <a:gdLst>
                <a:gd name="connsiteX0" fmla="*/ 0 w 2595716"/>
                <a:gd name="connsiteY0" fmla="*/ 2507226 h 2507226"/>
                <a:gd name="connsiteX1" fmla="*/ 2595716 w 2595716"/>
                <a:gd name="connsiteY1" fmla="*/ 0 h 2507226"/>
                <a:gd name="connsiteX2" fmla="*/ 2595716 w 2595716"/>
                <a:gd name="connsiteY2" fmla="*/ 0 h 250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5716" h="2507226">
                  <a:moveTo>
                    <a:pt x="0" y="2507226"/>
                  </a:moveTo>
                  <a:lnTo>
                    <a:pt x="2595716" y="0"/>
                  </a:lnTo>
                  <a:lnTo>
                    <a:pt x="2595716" y="0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7809271" y="7042355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7305368" y="7482349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6873908" y="7944465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6442448" y="8406581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rot="16200000">
              <a:off x="6519947" y="7130845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rot="16200000">
              <a:off x="6066364" y="7568381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rot="16200000">
              <a:off x="5612781" y="8005917"/>
              <a:ext cx="752168" cy="0"/>
            </a:xfrm>
            <a:prstGeom prst="line">
              <a:avLst/>
            </a:prstGeom>
            <a:ln w="25400" cap="rnd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2876230" y="1343295"/>
            <a:ext cx="293127" cy="426720"/>
            <a:chOff x="13980464" y="9288888"/>
            <a:chExt cx="1930247" cy="2809959"/>
          </a:xfrm>
        </p:grpSpPr>
        <p:sp>
          <p:nvSpPr>
            <p:cNvPr id="13" name="Freeform 27"/>
            <p:cNvSpPr>
              <a:spLocks/>
            </p:cNvSpPr>
            <p:nvPr/>
          </p:nvSpPr>
          <p:spPr bwMode="auto">
            <a:xfrm>
              <a:off x="14396948" y="11399696"/>
              <a:ext cx="1097280" cy="699151"/>
            </a:xfrm>
            <a:custGeom>
              <a:avLst/>
              <a:gdLst>
                <a:gd name="T0" fmla="*/ 192 w 226"/>
                <a:gd name="T1" fmla="*/ 144 h 144"/>
                <a:gd name="T2" fmla="*/ 34 w 226"/>
                <a:gd name="T3" fmla="*/ 144 h 144"/>
                <a:gd name="T4" fmla="*/ 0 w 226"/>
                <a:gd name="T5" fmla="*/ 0 h 144"/>
                <a:gd name="T6" fmla="*/ 226 w 226"/>
                <a:gd name="T7" fmla="*/ 0 h 144"/>
                <a:gd name="T8" fmla="*/ 192 w 22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44">
                  <a:moveTo>
                    <a:pt x="192" y="144"/>
                  </a:moveTo>
                  <a:lnTo>
                    <a:pt x="34" y="144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192" y="144"/>
                  </a:ln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 28"/>
            <p:cNvSpPr>
              <a:spLocks/>
            </p:cNvSpPr>
            <p:nvPr/>
          </p:nvSpPr>
          <p:spPr bwMode="auto">
            <a:xfrm>
              <a:off x="14396948" y="11399696"/>
              <a:ext cx="1097280" cy="699151"/>
            </a:xfrm>
            <a:custGeom>
              <a:avLst/>
              <a:gdLst>
                <a:gd name="T0" fmla="*/ 192 w 226"/>
                <a:gd name="T1" fmla="*/ 144 h 144"/>
                <a:gd name="T2" fmla="*/ 34 w 226"/>
                <a:gd name="T3" fmla="*/ 144 h 144"/>
                <a:gd name="T4" fmla="*/ 0 w 226"/>
                <a:gd name="T5" fmla="*/ 0 h 144"/>
                <a:gd name="T6" fmla="*/ 226 w 226"/>
                <a:gd name="T7" fmla="*/ 0 h 144"/>
                <a:gd name="T8" fmla="*/ 192 w 22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44">
                  <a:moveTo>
                    <a:pt x="192" y="144"/>
                  </a:moveTo>
                  <a:lnTo>
                    <a:pt x="34" y="144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192" y="144"/>
                  </a:lnTo>
                  <a:close/>
                </a:path>
              </a:pathLst>
            </a:custGeom>
            <a:noFill/>
            <a:ln w="25400" cap="flat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 29"/>
            <p:cNvSpPr>
              <a:spLocks/>
            </p:cNvSpPr>
            <p:nvPr/>
          </p:nvSpPr>
          <p:spPr bwMode="auto">
            <a:xfrm>
              <a:off x="14945589" y="9622686"/>
              <a:ext cx="0" cy="1777010"/>
            </a:xfrm>
            <a:custGeom>
              <a:avLst/>
              <a:gdLst>
                <a:gd name="T0" fmla="*/ 366 h 366"/>
                <a:gd name="T1" fmla="*/ 0 h 366"/>
                <a:gd name="T2" fmla="*/ 366 h 36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66">
                  <a:moveTo>
                    <a:pt x="0" y="366"/>
                  </a:moveTo>
                  <a:lnTo>
                    <a:pt x="0" y="0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62806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Line 30"/>
            <p:cNvSpPr>
              <a:spLocks noChangeShapeType="1"/>
            </p:cNvSpPr>
            <p:nvPr/>
          </p:nvSpPr>
          <p:spPr bwMode="auto">
            <a:xfrm flipV="1">
              <a:off x="14945589" y="9622686"/>
              <a:ext cx="0" cy="177701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Line 31"/>
            <p:cNvSpPr>
              <a:spLocks noChangeShapeType="1"/>
            </p:cNvSpPr>
            <p:nvPr/>
          </p:nvSpPr>
          <p:spPr bwMode="auto">
            <a:xfrm flipV="1">
              <a:off x="14945589" y="9622686"/>
              <a:ext cx="0" cy="177701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reeform 32"/>
            <p:cNvSpPr>
              <a:spLocks/>
            </p:cNvSpPr>
            <p:nvPr/>
          </p:nvSpPr>
          <p:spPr bwMode="auto">
            <a:xfrm>
              <a:off x="14945589" y="10753950"/>
              <a:ext cx="383564" cy="378707"/>
            </a:xfrm>
            <a:custGeom>
              <a:avLst/>
              <a:gdLst>
                <a:gd name="T0" fmla="*/ 0 w 79"/>
                <a:gd name="T1" fmla="*/ 78 h 78"/>
                <a:gd name="T2" fmla="*/ 79 w 79"/>
                <a:gd name="T3" fmla="*/ 0 h 78"/>
                <a:gd name="T4" fmla="*/ 0 w 7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8">
                  <a:moveTo>
                    <a:pt x="0" y="78"/>
                  </a:moveTo>
                  <a:lnTo>
                    <a:pt x="79" y="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62806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Line 33"/>
            <p:cNvSpPr>
              <a:spLocks noChangeShapeType="1"/>
            </p:cNvSpPr>
            <p:nvPr/>
          </p:nvSpPr>
          <p:spPr bwMode="auto">
            <a:xfrm flipV="1">
              <a:off x="14945589" y="10753950"/>
              <a:ext cx="383564" cy="3787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Line 34"/>
            <p:cNvSpPr>
              <a:spLocks noChangeShapeType="1"/>
            </p:cNvSpPr>
            <p:nvPr/>
          </p:nvSpPr>
          <p:spPr bwMode="auto">
            <a:xfrm flipV="1">
              <a:off x="14945589" y="10753950"/>
              <a:ext cx="383564" cy="378707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auto">
            <a:xfrm>
              <a:off x="14945589" y="10108207"/>
              <a:ext cx="383564" cy="378707"/>
            </a:xfrm>
            <a:custGeom>
              <a:avLst/>
              <a:gdLst>
                <a:gd name="T0" fmla="*/ 0 w 79"/>
                <a:gd name="T1" fmla="*/ 78 h 78"/>
                <a:gd name="T2" fmla="*/ 79 w 79"/>
                <a:gd name="T3" fmla="*/ 0 h 78"/>
                <a:gd name="T4" fmla="*/ 0 w 7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8">
                  <a:moveTo>
                    <a:pt x="0" y="78"/>
                  </a:moveTo>
                  <a:lnTo>
                    <a:pt x="79" y="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62806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Line 38"/>
            <p:cNvSpPr>
              <a:spLocks noChangeShapeType="1"/>
            </p:cNvSpPr>
            <p:nvPr/>
          </p:nvSpPr>
          <p:spPr bwMode="auto">
            <a:xfrm flipV="1">
              <a:off x="14945589" y="10108207"/>
              <a:ext cx="383564" cy="3787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Line 39"/>
            <p:cNvSpPr>
              <a:spLocks noChangeShapeType="1"/>
            </p:cNvSpPr>
            <p:nvPr/>
          </p:nvSpPr>
          <p:spPr bwMode="auto">
            <a:xfrm flipV="1">
              <a:off x="14945589" y="10108207"/>
              <a:ext cx="383564" cy="378707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562025" y="10753950"/>
              <a:ext cx="383564" cy="378707"/>
            </a:xfrm>
            <a:custGeom>
              <a:avLst/>
              <a:gdLst>
                <a:gd name="T0" fmla="*/ 79 w 79"/>
                <a:gd name="T1" fmla="*/ 78 h 78"/>
                <a:gd name="T2" fmla="*/ 0 w 79"/>
                <a:gd name="T3" fmla="*/ 0 h 78"/>
                <a:gd name="T4" fmla="*/ 79 w 7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8">
                  <a:moveTo>
                    <a:pt x="79" y="78"/>
                  </a:moveTo>
                  <a:lnTo>
                    <a:pt x="0" y="0"/>
                  </a:lnTo>
                  <a:lnTo>
                    <a:pt x="79" y="78"/>
                  </a:lnTo>
                  <a:close/>
                </a:path>
              </a:pathLst>
            </a:custGeom>
            <a:solidFill>
              <a:srgbClr val="62806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Line 43"/>
            <p:cNvSpPr>
              <a:spLocks noChangeShapeType="1"/>
            </p:cNvSpPr>
            <p:nvPr/>
          </p:nvSpPr>
          <p:spPr bwMode="auto">
            <a:xfrm flipH="1" flipV="1">
              <a:off x="14562025" y="10753950"/>
              <a:ext cx="383564" cy="3787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Line 44"/>
            <p:cNvSpPr>
              <a:spLocks noChangeShapeType="1"/>
            </p:cNvSpPr>
            <p:nvPr/>
          </p:nvSpPr>
          <p:spPr bwMode="auto">
            <a:xfrm flipH="1" flipV="1">
              <a:off x="14562025" y="10753950"/>
              <a:ext cx="383564" cy="378707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reeform 47"/>
            <p:cNvSpPr>
              <a:spLocks/>
            </p:cNvSpPr>
            <p:nvPr/>
          </p:nvSpPr>
          <p:spPr bwMode="auto">
            <a:xfrm>
              <a:off x="14562025" y="10108207"/>
              <a:ext cx="383564" cy="378707"/>
            </a:xfrm>
            <a:custGeom>
              <a:avLst/>
              <a:gdLst>
                <a:gd name="T0" fmla="*/ 79 w 79"/>
                <a:gd name="T1" fmla="*/ 78 h 78"/>
                <a:gd name="T2" fmla="*/ 0 w 79"/>
                <a:gd name="T3" fmla="*/ 0 h 78"/>
                <a:gd name="T4" fmla="*/ 79 w 7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8">
                  <a:moveTo>
                    <a:pt x="79" y="78"/>
                  </a:moveTo>
                  <a:lnTo>
                    <a:pt x="0" y="0"/>
                  </a:lnTo>
                  <a:lnTo>
                    <a:pt x="79" y="78"/>
                  </a:lnTo>
                  <a:close/>
                </a:path>
              </a:pathLst>
            </a:custGeom>
            <a:solidFill>
              <a:srgbClr val="62806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Line 48"/>
            <p:cNvSpPr>
              <a:spLocks noChangeShapeType="1"/>
            </p:cNvSpPr>
            <p:nvPr/>
          </p:nvSpPr>
          <p:spPr bwMode="auto">
            <a:xfrm flipH="1" flipV="1">
              <a:off x="14562025" y="10108207"/>
              <a:ext cx="383564" cy="3787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Line 49"/>
            <p:cNvSpPr>
              <a:spLocks noChangeShapeType="1"/>
            </p:cNvSpPr>
            <p:nvPr/>
          </p:nvSpPr>
          <p:spPr bwMode="auto">
            <a:xfrm flipH="1" flipV="1">
              <a:off x="14562025" y="10108207"/>
              <a:ext cx="383564" cy="378707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reeform 63"/>
            <p:cNvSpPr>
              <a:spLocks noChangeAspect="1"/>
            </p:cNvSpPr>
            <p:nvPr/>
          </p:nvSpPr>
          <p:spPr>
            <a:xfrm>
              <a:off x="14945588" y="9288888"/>
              <a:ext cx="583000" cy="457200"/>
            </a:xfrm>
            <a:custGeom>
              <a:avLst/>
              <a:gdLst>
                <a:gd name="connsiteX0" fmla="*/ 0 w 849086"/>
                <a:gd name="connsiteY0" fmla="*/ 552659 h 803868"/>
                <a:gd name="connsiteX1" fmla="*/ 849086 w 849086"/>
                <a:gd name="connsiteY1" fmla="*/ 0 h 803868"/>
                <a:gd name="connsiteX2" fmla="*/ 713433 w 849086"/>
                <a:gd name="connsiteY2" fmla="*/ 803868 h 803868"/>
                <a:gd name="connsiteX3" fmla="*/ 0 w 849086"/>
                <a:gd name="connsiteY3" fmla="*/ 552659 h 803868"/>
                <a:gd name="connsiteX0" fmla="*/ 0 w 849086"/>
                <a:gd name="connsiteY0" fmla="*/ 558706 h 809915"/>
                <a:gd name="connsiteX1" fmla="*/ 849086 w 849086"/>
                <a:gd name="connsiteY1" fmla="*/ 6047 h 809915"/>
                <a:gd name="connsiteX2" fmla="*/ 713433 w 849086"/>
                <a:gd name="connsiteY2" fmla="*/ 809915 h 809915"/>
                <a:gd name="connsiteX3" fmla="*/ 0 w 849086"/>
                <a:gd name="connsiteY3" fmla="*/ 558706 h 809915"/>
                <a:gd name="connsiteX0" fmla="*/ 0 w 849086"/>
                <a:gd name="connsiteY0" fmla="*/ 561314 h 812523"/>
                <a:gd name="connsiteX1" fmla="*/ 849086 w 849086"/>
                <a:gd name="connsiteY1" fmla="*/ 8655 h 812523"/>
                <a:gd name="connsiteX2" fmla="*/ 713433 w 849086"/>
                <a:gd name="connsiteY2" fmla="*/ 812523 h 812523"/>
                <a:gd name="connsiteX3" fmla="*/ 0 w 849086"/>
                <a:gd name="connsiteY3" fmla="*/ 561314 h 812523"/>
                <a:gd name="connsiteX0" fmla="*/ 0 w 875975"/>
                <a:gd name="connsiteY0" fmla="*/ 561314 h 812523"/>
                <a:gd name="connsiteX1" fmla="*/ 849086 w 875975"/>
                <a:gd name="connsiteY1" fmla="*/ 8655 h 812523"/>
                <a:gd name="connsiteX2" fmla="*/ 713433 w 875975"/>
                <a:gd name="connsiteY2" fmla="*/ 812523 h 812523"/>
                <a:gd name="connsiteX3" fmla="*/ 0 w 875975"/>
                <a:gd name="connsiteY3" fmla="*/ 561314 h 812523"/>
                <a:gd name="connsiteX0" fmla="*/ 0 w 849086"/>
                <a:gd name="connsiteY0" fmla="*/ 561314 h 561314"/>
                <a:gd name="connsiteX1" fmla="*/ 849086 w 849086"/>
                <a:gd name="connsiteY1" fmla="*/ 8655 h 561314"/>
                <a:gd name="connsiteX2" fmla="*/ 0 w 849086"/>
                <a:gd name="connsiteY2" fmla="*/ 561314 h 561314"/>
                <a:gd name="connsiteX0" fmla="*/ 0 w 849086"/>
                <a:gd name="connsiteY0" fmla="*/ 561314 h 649854"/>
                <a:gd name="connsiteX1" fmla="*/ 849086 w 849086"/>
                <a:gd name="connsiteY1" fmla="*/ 8655 h 649854"/>
                <a:gd name="connsiteX2" fmla="*/ 0 w 849086"/>
                <a:gd name="connsiteY2" fmla="*/ 561314 h 649854"/>
                <a:gd name="connsiteX0" fmla="*/ 0 w 849086"/>
                <a:gd name="connsiteY0" fmla="*/ 561314 h 684319"/>
                <a:gd name="connsiteX1" fmla="*/ 849086 w 849086"/>
                <a:gd name="connsiteY1" fmla="*/ 8655 h 684319"/>
                <a:gd name="connsiteX2" fmla="*/ 0 w 849086"/>
                <a:gd name="connsiteY2" fmla="*/ 561314 h 684319"/>
                <a:gd name="connsiteX0" fmla="*/ 12236 w 861322"/>
                <a:gd name="connsiteY0" fmla="*/ 561564 h 684569"/>
                <a:gd name="connsiteX1" fmla="*/ 861322 w 861322"/>
                <a:gd name="connsiteY1" fmla="*/ 8905 h 684569"/>
                <a:gd name="connsiteX2" fmla="*/ 12236 w 861322"/>
                <a:gd name="connsiteY2" fmla="*/ 561564 h 684569"/>
                <a:gd name="connsiteX0" fmla="*/ 11192 w 897892"/>
                <a:gd name="connsiteY0" fmla="*/ 583573 h 704145"/>
                <a:gd name="connsiteX1" fmla="*/ 897892 w 897892"/>
                <a:gd name="connsiteY1" fmla="*/ 8346 h 704145"/>
                <a:gd name="connsiteX2" fmla="*/ 11192 w 897892"/>
                <a:gd name="connsiteY2" fmla="*/ 583573 h 70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892" h="704145">
                  <a:moveTo>
                    <a:pt x="11192" y="583573"/>
                  </a:moveTo>
                  <a:cubicBezTo>
                    <a:pt x="-67520" y="238580"/>
                    <a:pt x="273219" y="-53619"/>
                    <a:pt x="897892" y="8346"/>
                  </a:cubicBezTo>
                  <a:cubicBezTo>
                    <a:pt x="614863" y="192566"/>
                    <a:pt x="791614" y="1007278"/>
                    <a:pt x="11192" y="583573"/>
                  </a:cubicBezTo>
                  <a:close/>
                </a:path>
              </a:pathLst>
            </a:custGeom>
            <a:solidFill>
              <a:schemeClr val="accent6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1" name="Freeform 64"/>
            <p:cNvSpPr>
              <a:spLocks noChangeAspect="1"/>
            </p:cNvSpPr>
            <p:nvPr/>
          </p:nvSpPr>
          <p:spPr>
            <a:xfrm>
              <a:off x="15327711" y="9729849"/>
              <a:ext cx="583000" cy="457200"/>
            </a:xfrm>
            <a:custGeom>
              <a:avLst/>
              <a:gdLst>
                <a:gd name="connsiteX0" fmla="*/ 0 w 849086"/>
                <a:gd name="connsiteY0" fmla="*/ 552659 h 803868"/>
                <a:gd name="connsiteX1" fmla="*/ 849086 w 849086"/>
                <a:gd name="connsiteY1" fmla="*/ 0 h 803868"/>
                <a:gd name="connsiteX2" fmla="*/ 713433 w 849086"/>
                <a:gd name="connsiteY2" fmla="*/ 803868 h 803868"/>
                <a:gd name="connsiteX3" fmla="*/ 0 w 849086"/>
                <a:gd name="connsiteY3" fmla="*/ 552659 h 803868"/>
                <a:gd name="connsiteX0" fmla="*/ 0 w 849086"/>
                <a:gd name="connsiteY0" fmla="*/ 558706 h 809915"/>
                <a:gd name="connsiteX1" fmla="*/ 849086 w 849086"/>
                <a:gd name="connsiteY1" fmla="*/ 6047 h 809915"/>
                <a:gd name="connsiteX2" fmla="*/ 713433 w 849086"/>
                <a:gd name="connsiteY2" fmla="*/ 809915 h 809915"/>
                <a:gd name="connsiteX3" fmla="*/ 0 w 849086"/>
                <a:gd name="connsiteY3" fmla="*/ 558706 h 809915"/>
                <a:gd name="connsiteX0" fmla="*/ 0 w 849086"/>
                <a:gd name="connsiteY0" fmla="*/ 561314 h 812523"/>
                <a:gd name="connsiteX1" fmla="*/ 849086 w 849086"/>
                <a:gd name="connsiteY1" fmla="*/ 8655 h 812523"/>
                <a:gd name="connsiteX2" fmla="*/ 713433 w 849086"/>
                <a:gd name="connsiteY2" fmla="*/ 812523 h 812523"/>
                <a:gd name="connsiteX3" fmla="*/ 0 w 849086"/>
                <a:gd name="connsiteY3" fmla="*/ 561314 h 812523"/>
                <a:gd name="connsiteX0" fmla="*/ 0 w 875975"/>
                <a:gd name="connsiteY0" fmla="*/ 561314 h 812523"/>
                <a:gd name="connsiteX1" fmla="*/ 849086 w 875975"/>
                <a:gd name="connsiteY1" fmla="*/ 8655 h 812523"/>
                <a:gd name="connsiteX2" fmla="*/ 713433 w 875975"/>
                <a:gd name="connsiteY2" fmla="*/ 812523 h 812523"/>
                <a:gd name="connsiteX3" fmla="*/ 0 w 875975"/>
                <a:gd name="connsiteY3" fmla="*/ 561314 h 812523"/>
                <a:gd name="connsiteX0" fmla="*/ 0 w 849086"/>
                <a:gd name="connsiteY0" fmla="*/ 561314 h 561314"/>
                <a:gd name="connsiteX1" fmla="*/ 849086 w 849086"/>
                <a:gd name="connsiteY1" fmla="*/ 8655 h 561314"/>
                <a:gd name="connsiteX2" fmla="*/ 0 w 849086"/>
                <a:gd name="connsiteY2" fmla="*/ 561314 h 561314"/>
                <a:gd name="connsiteX0" fmla="*/ 0 w 849086"/>
                <a:gd name="connsiteY0" fmla="*/ 561314 h 649854"/>
                <a:gd name="connsiteX1" fmla="*/ 849086 w 849086"/>
                <a:gd name="connsiteY1" fmla="*/ 8655 h 649854"/>
                <a:gd name="connsiteX2" fmla="*/ 0 w 849086"/>
                <a:gd name="connsiteY2" fmla="*/ 561314 h 649854"/>
                <a:gd name="connsiteX0" fmla="*/ 0 w 849086"/>
                <a:gd name="connsiteY0" fmla="*/ 561314 h 684319"/>
                <a:gd name="connsiteX1" fmla="*/ 849086 w 849086"/>
                <a:gd name="connsiteY1" fmla="*/ 8655 h 684319"/>
                <a:gd name="connsiteX2" fmla="*/ 0 w 849086"/>
                <a:gd name="connsiteY2" fmla="*/ 561314 h 684319"/>
                <a:gd name="connsiteX0" fmla="*/ 12236 w 861322"/>
                <a:gd name="connsiteY0" fmla="*/ 561564 h 684569"/>
                <a:gd name="connsiteX1" fmla="*/ 861322 w 861322"/>
                <a:gd name="connsiteY1" fmla="*/ 8905 h 684569"/>
                <a:gd name="connsiteX2" fmla="*/ 12236 w 861322"/>
                <a:gd name="connsiteY2" fmla="*/ 561564 h 684569"/>
                <a:gd name="connsiteX0" fmla="*/ 11192 w 897892"/>
                <a:gd name="connsiteY0" fmla="*/ 583573 h 704145"/>
                <a:gd name="connsiteX1" fmla="*/ 897892 w 897892"/>
                <a:gd name="connsiteY1" fmla="*/ 8346 h 704145"/>
                <a:gd name="connsiteX2" fmla="*/ 11192 w 897892"/>
                <a:gd name="connsiteY2" fmla="*/ 583573 h 70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892" h="704145">
                  <a:moveTo>
                    <a:pt x="11192" y="583573"/>
                  </a:moveTo>
                  <a:cubicBezTo>
                    <a:pt x="-67520" y="238580"/>
                    <a:pt x="273219" y="-53619"/>
                    <a:pt x="897892" y="8346"/>
                  </a:cubicBezTo>
                  <a:cubicBezTo>
                    <a:pt x="614863" y="192566"/>
                    <a:pt x="791614" y="1007278"/>
                    <a:pt x="11192" y="583573"/>
                  </a:cubicBezTo>
                  <a:close/>
                </a:path>
              </a:pathLst>
            </a:custGeom>
            <a:solidFill>
              <a:schemeClr val="accent6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2" name="Freeform 65"/>
            <p:cNvSpPr>
              <a:spLocks noChangeAspect="1"/>
            </p:cNvSpPr>
            <p:nvPr/>
          </p:nvSpPr>
          <p:spPr>
            <a:xfrm>
              <a:off x="15327711" y="10389100"/>
              <a:ext cx="583000" cy="457200"/>
            </a:xfrm>
            <a:custGeom>
              <a:avLst/>
              <a:gdLst>
                <a:gd name="connsiteX0" fmla="*/ 0 w 849086"/>
                <a:gd name="connsiteY0" fmla="*/ 552659 h 803868"/>
                <a:gd name="connsiteX1" fmla="*/ 849086 w 849086"/>
                <a:gd name="connsiteY1" fmla="*/ 0 h 803868"/>
                <a:gd name="connsiteX2" fmla="*/ 713433 w 849086"/>
                <a:gd name="connsiteY2" fmla="*/ 803868 h 803868"/>
                <a:gd name="connsiteX3" fmla="*/ 0 w 849086"/>
                <a:gd name="connsiteY3" fmla="*/ 552659 h 803868"/>
                <a:gd name="connsiteX0" fmla="*/ 0 w 849086"/>
                <a:gd name="connsiteY0" fmla="*/ 558706 h 809915"/>
                <a:gd name="connsiteX1" fmla="*/ 849086 w 849086"/>
                <a:gd name="connsiteY1" fmla="*/ 6047 h 809915"/>
                <a:gd name="connsiteX2" fmla="*/ 713433 w 849086"/>
                <a:gd name="connsiteY2" fmla="*/ 809915 h 809915"/>
                <a:gd name="connsiteX3" fmla="*/ 0 w 849086"/>
                <a:gd name="connsiteY3" fmla="*/ 558706 h 809915"/>
                <a:gd name="connsiteX0" fmla="*/ 0 w 849086"/>
                <a:gd name="connsiteY0" fmla="*/ 561314 h 812523"/>
                <a:gd name="connsiteX1" fmla="*/ 849086 w 849086"/>
                <a:gd name="connsiteY1" fmla="*/ 8655 h 812523"/>
                <a:gd name="connsiteX2" fmla="*/ 713433 w 849086"/>
                <a:gd name="connsiteY2" fmla="*/ 812523 h 812523"/>
                <a:gd name="connsiteX3" fmla="*/ 0 w 849086"/>
                <a:gd name="connsiteY3" fmla="*/ 561314 h 812523"/>
                <a:gd name="connsiteX0" fmla="*/ 0 w 875975"/>
                <a:gd name="connsiteY0" fmla="*/ 561314 h 812523"/>
                <a:gd name="connsiteX1" fmla="*/ 849086 w 875975"/>
                <a:gd name="connsiteY1" fmla="*/ 8655 h 812523"/>
                <a:gd name="connsiteX2" fmla="*/ 713433 w 875975"/>
                <a:gd name="connsiteY2" fmla="*/ 812523 h 812523"/>
                <a:gd name="connsiteX3" fmla="*/ 0 w 875975"/>
                <a:gd name="connsiteY3" fmla="*/ 561314 h 812523"/>
                <a:gd name="connsiteX0" fmla="*/ 0 w 849086"/>
                <a:gd name="connsiteY0" fmla="*/ 561314 h 561314"/>
                <a:gd name="connsiteX1" fmla="*/ 849086 w 849086"/>
                <a:gd name="connsiteY1" fmla="*/ 8655 h 561314"/>
                <a:gd name="connsiteX2" fmla="*/ 0 w 849086"/>
                <a:gd name="connsiteY2" fmla="*/ 561314 h 561314"/>
                <a:gd name="connsiteX0" fmla="*/ 0 w 849086"/>
                <a:gd name="connsiteY0" fmla="*/ 561314 h 649854"/>
                <a:gd name="connsiteX1" fmla="*/ 849086 w 849086"/>
                <a:gd name="connsiteY1" fmla="*/ 8655 h 649854"/>
                <a:gd name="connsiteX2" fmla="*/ 0 w 849086"/>
                <a:gd name="connsiteY2" fmla="*/ 561314 h 649854"/>
                <a:gd name="connsiteX0" fmla="*/ 0 w 849086"/>
                <a:gd name="connsiteY0" fmla="*/ 561314 h 684319"/>
                <a:gd name="connsiteX1" fmla="*/ 849086 w 849086"/>
                <a:gd name="connsiteY1" fmla="*/ 8655 h 684319"/>
                <a:gd name="connsiteX2" fmla="*/ 0 w 849086"/>
                <a:gd name="connsiteY2" fmla="*/ 561314 h 684319"/>
                <a:gd name="connsiteX0" fmla="*/ 12236 w 861322"/>
                <a:gd name="connsiteY0" fmla="*/ 561564 h 684569"/>
                <a:gd name="connsiteX1" fmla="*/ 861322 w 861322"/>
                <a:gd name="connsiteY1" fmla="*/ 8905 h 684569"/>
                <a:gd name="connsiteX2" fmla="*/ 12236 w 861322"/>
                <a:gd name="connsiteY2" fmla="*/ 561564 h 684569"/>
                <a:gd name="connsiteX0" fmla="*/ 11192 w 897892"/>
                <a:gd name="connsiteY0" fmla="*/ 583573 h 704145"/>
                <a:gd name="connsiteX1" fmla="*/ 897892 w 897892"/>
                <a:gd name="connsiteY1" fmla="*/ 8346 h 704145"/>
                <a:gd name="connsiteX2" fmla="*/ 11192 w 897892"/>
                <a:gd name="connsiteY2" fmla="*/ 583573 h 70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892" h="704145">
                  <a:moveTo>
                    <a:pt x="11192" y="583573"/>
                  </a:moveTo>
                  <a:cubicBezTo>
                    <a:pt x="-67520" y="238580"/>
                    <a:pt x="273219" y="-53619"/>
                    <a:pt x="897892" y="8346"/>
                  </a:cubicBezTo>
                  <a:cubicBezTo>
                    <a:pt x="614863" y="192566"/>
                    <a:pt x="791614" y="1007278"/>
                    <a:pt x="11192" y="583573"/>
                  </a:cubicBezTo>
                  <a:close/>
                </a:path>
              </a:pathLst>
            </a:custGeom>
            <a:solidFill>
              <a:schemeClr val="accent6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 66"/>
            <p:cNvSpPr>
              <a:spLocks noChangeAspect="1"/>
            </p:cNvSpPr>
            <p:nvPr/>
          </p:nvSpPr>
          <p:spPr>
            <a:xfrm flipH="1">
              <a:off x="13980464" y="9768399"/>
              <a:ext cx="583000" cy="457200"/>
            </a:xfrm>
            <a:custGeom>
              <a:avLst/>
              <a:gdLst>
                <a:gd name="connsiteX0" fmla="*/ 0 w 849086"/>
                <a:gd name="connsiteY0" fmla="*/ 552659 h 803868"/>
                <a:gd name="connsiteX1" fmla="*/ 849086 w 849086"/>
                <a:gd name="connsiteY1" fmla="*/ 0 h 803868"/>
                <a:gd name="connsiteX2" fmla="*/ 713433 w 849086"/>
                <a:gd name="connsiteY2" fmla="*/ 803868 h 803868"/>
                <a:gd name="connsiteX3" fmla="*/ 0 w 849086"/>
                <a:gd name="connsiteY3" fmla="*/ 552659 h 803868"/>
                <a:gd name="connsiteX0" fmla="*/ 0 w 849086"/>
                <a:gd name="connsiteY0" fmla="*/ 558706 h 809915"/>
                <a:gd name="connsiteX1" fmla="*/ 849086 w 849086"/>
                <a:gd name="connsiteY1" fmla="*/ 6047 h 809915"/>
                <a:gd name="connsiteX2" fmla="*/ 713433 w 849086"/>
                <a:gd name="connsiteY2" fmla="*/ 809915 h 809915"/>
                <a:gd name="connsiteX3" fmla="*/ 0 w 849086"/>
                <a:gd name="connsiteY3" fmla="*/ 558706 h 809915"/>
                <a:gd name="connsiteX0" fmla="*/ 0 w 849086"/>
                <a:gd name="connsiteY0" fmla="*/ 561314 h 812523"/>
                <a:gd name="connsiteX1" fmla="*/ 849086 w 849086"/>
                <a:gd name="connsiteY1" fmla="*/ 8655 h 812523"/>
                <a:gd name="connsiteX2" fmla="*/ 713433 w 849086"/>
                <a:gd name="connsiteY2" fmla="*/ 812523 h 812523"/>
                <a:gd name="connsiteX3" fmla="*/ 0 w 849086"/>
                <a:gd name="connsiteY3" fmla="*/ 561314 h 812523"/>
                <a:gd name="connsiteX0" fmla="*/ 0 w 875975"/>
                <a:gd name="connsiteY0" fmla="*/ 561314 h 812523"/>
                <a:gd name="connsiteX1" fmla="*/ 849086 w 875975"/>
                <a:gd name="connsiteY1" fmla="*/ 8655 h 812523"/>
                <a:gd name="connsiteX2" fmla="*/ 713433 w 875975"/>
                <a:gd name="connsiteY2" fmla="*/ 812523 h 812523"/>
                <a:gd name="connsiteX3" fmla="*/ 0 w 875975"/>
                <a:gd name="connsiteY3" fmla="*/ 561314 h 812523"/>
                <a:gd name="connsiteX0" fmla="*/ 0 w 849086"/>
                <a:gd name="connsiteY0" fmla="*/ 561314 h 561314"/>
                <a:gd name="connsiteX1" fmla="*/ 849086 w 849086"/>
                <a:gd name="connsiteY1" fmla="*/ 8655 h 561314"/>
                <a:gd name="connsiteX2" fmla="*/ 0 w 849086"/>
                <a:gd name="connsiteY2" fmla="*/ 561314 h 561314"/>
                <a:gd name="connsiteX0" fmla="*/ 0 w 849086"/>
                <a:gd name="connsiteY0" fmla="*/ 561314 h 649854"/>
                <a:gd name="connsiteX1" fmla="*/ 849086 w 849086"/>
                <a:gd name="connsiteY1" fmla="*/ 8655 h 649854"/>
                <a:gd name="connsiteX2" fmla="*/ 0 w 849086"/>
                <a:gd name="connsiteY2" fmla="*/ 561314 h 649854"/>
                <a:gd name="connsiteX0" fmla="*/ 0 w 849086"/>
                <a:gd name="connsiteY0" fmla="*/ 561314 h 684319"/>
                <a:gd name="connsiteX1" fmla="*/ 849086 w 849086"/>
                <a:gd name="connsiteY1" fmla="*/ 8655 h 684319"/>
                <a:gd name="connsiteX2" fmla="*/ 0 w 849086"/>
                <a:gd name="connsiteY2" fmla="*/ 561314 h 684319"/>
                <a:gd name="connsiteX0" fmla="*/ 12236 w 861322"/>
                <a:gd name="connsiteY0" fmla="*/ 561564 h 684569"/>
                <a:gd name="connsiteX1" fmla="*/ 861322 w 861322"/>
                <a:gd name="connsiteY1" fmla="*/ 8905 h 684569"/>
                <a:gd name="connsiteX2" fmla="*/ 12236 w 861322"/>
                <a:gd name="connsiteY2" fmla="*/ 561564 h 684569"/>
                <a:gd name="connsiteX0" fmla="*/ 11192 w 897892"/>
                <a:gd name="connsiteY0" fmla="*/ 583573 h 704145"/>
                <a:gd name="connsiteX1" fmla="*/ 897892 w 897892"/>
                <a:gd name="connsiteY1" fmla="*/ 8346 h 704145"/>
                <a:gd name="connsiteX2" fmla="*/ 11192 w 897892"/>
                <a:gd name="connsiteY2" fmla="*/ 583573 h 70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892" h="704145">
                  <a:moveTo>
                    <a:pt x="11192" y="583573"/>
                  </a:moveTo>
                  <a:cubicBezTo>
                    <a:pt x="-67520" y="238580"/>
                    <a:pt x="273219" y="-53619"/>
                    <a:pt x="897892" y="8346"/>
                  </a:cubicBezTo>
                  <a:cubicBezTo>
                    <a:pt x="614863" y="192566"/>
                    <a:pt x="791614" y="1007278"/>
                    <a:pt x="11192" y="583573"/>
                  </a:cubicBezTo>
                  <a:close/>
                </a:path>
              </a:pathLst>
            </a:custGeom>
            <a:solidFill>
              <a:schemeClr val="accent6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Freeform 67"/>
            <p:cNvSpPr>
              <a:spLocks noChangeAspect="1"/>
            </p:cNvSpPr>
            <p:nvPr/>
          </p:nvSpPr>
          <p:spPr>
            <a:xfrm flipH="1">
              <a:off x="14008157" y="10412245"/>
              <a:ext cx="583000" cy="457200"/>
            </a:xfrm>
            <a:custGeom>
              <a:avLst/>
              <a:gdLst>
                <a:gd name="connsiteX0" fmla="*/ 0 w 849086"/>
                <a:gd name="connsiteY0" fmla="*/ 552659 h 803868"/>
                <a:gd name="connsiteX1" fmla="*/ 849086 w 849086"/>
                <a:gd name="connsiteY1" fmla="*/ 0 h 803868"/>
                <a:gd name="connsiteX2" fmla="*/ 713433 w 849086"/>
                <a:gd name="connsiteY2" fmla="*/ 803868 h 803868"/>
                <a:gd name="connsiteX3" fmla="*/ 0 w 849086"/>
                <a:gd name="connsiteY3" fmla="*/ 552659 h 803868"/>
                <a:gd name="connsiteX0" fmla="*/ 0 w 849086"/>
                <a:gd name="connsiteY0" fmla="*/ 558706 h 809915"/>
                <a:gd name="connsiteX1" fmla="*/ 849086 w 849086"/>
                <a:gd name="connsiteY1" fmla="*/ 6047 h 809915"/>
                <a:gd name="connsiteX2" fmla="*/ 713433 w 849086"/>
                <a:gd name="connsiteY2" fmla="*/ 809915 h 809915"/>
                <a:gd name="connsiteX3" fmla="*/ 0 w 849086"/>
                <a:gd name="connsiteY3" fmla="*/ 558706 h 809915"/>
                <a:gd name="connsiteX0" fmla="*/ 0 w 849086"/>
                <a:gd name="connsiteY0" fmla="*/ 561314 h 812523"/>
                <a:gd name="connsiteX1" fmla="*/ 849086 w 849086"/>
                <a:gd name="connsiteY1" fmla="*/ 8655 h 812523"/>
                <a:gd name="connsiteX2" fmla="*/ 713433 w 849086"/>
                <a:gd name="connsiteY2" fmla="*/ 812523 h 812523"/>
                <a:gd name="connsiteX3" fmla="*/ 0 w 849086"/>
                <a:gd name="connsiteY3" fmla="*/ 561314 h 812523"/>
                <a:gd name="connsiteX0" fmla="*/ 0 w 875975"/>
                <a:gd name="connsiteY0" fmla="*/ 561314 h 812523"/>
                <a:gd name="connsiteX1" fmla="*/ 849086 w 875975"/>
                <a:gd name="connsiteY1" fmla="*/ 8655 h 812523"/>
                <a:gd name="connsiteX2" fmla="*/ 713433 w 875975"/>
                <a:gd name="connsiteY2" fmla="*/ 812523 h 812523"/>
                <a:gd name="connsiteX3" fmla="*/ 0 w 875975"/>
                <a:gd name="connsiteY3" fmla="*/ 561314 h 812523"/>
                <a:gd name="connsiteX0" fmla="*/ 0 w 849086"/>
                <a:gd name="connsiteY0" fmla="*/ 561314 h 561314"/>
                <a:gd name="connsiteX1" fmla="*/ 849086 w 849086"/>
                <a:gd name="connsiteY1" fmla="*/ 8655 h 561314"/>
                <a:gd name="connsiteX2" fmla="*/ 0 w 849086"/>
                <a:gd name="connsiteY2" fmla="*/ 561314 h 561314"/>
                <a:gd name="connsiteX0" fmla="*/ 0 w 849086"/>
                <a:gd name="connsiteY0" fmla="*/ 561314 h 649854"/>
                <a:gd name="connsiteX1" fmla="*/ 849086 w 849086"/>
                <a:gd name="connsiteY1" fmla="*/ 8655 h 649854"/>
                <a:gd name="connsiteX2" fmla="*/ 0 w 849086"/>
                <a:gd name="connsiteY2" fmla="*/ 561314 h 649854"/>
                <a:gd name="connsiteX0" fmla="*/ 0 w 849086"/>
                <a:gd name="connsiteY0" fmla="*/ 561314 h 684319"/>
                <a:gd name="connsiteX1" fmla="*/ 849086 w 849086"/>
                <a:gd name="connsiteY1" fmla="*/ 8655 h 684319"/>
                <a:gd name="connsiteX2" fmla="*/ 0 w 849086"/>
                <a:gd name="connsiteY2" fmla="*/ 561314 h 684319"/>
                <a:gd name="connsiteX0" fmla="*/ 12236 w 861322"/>
                <a:gd name="connsiteY0" fmla="*/ 561564 h 684569"/>
                <a:gd name="connsiteX1" fmla="*/ 861322 w 861322"/>
                <a:gd name="connsiteY1" fmla="*/ 8905 h 684569"/>
                <a:gd name="connsiteX2" fmla="*/ 12236 w 861322"/>
                <a:gd name="connsiteY2" fmla="*/ 561564 h 684569"/>
                <a:gd name="connsiteX0" fmla="*/ 11192 w 897892"/>
                <a:gd name="connsiteY0" fmla="*/ 583573 h 704145"/>
                <a:gd name="connsiteX1" fmla="*/ 897892 w 897892"/>
                <a:gd name="connsiteY1" fmla="*/ 8346 h 704145"/>
                <a:gd name="connsiteX2" fmla="*/ 11192 w 897892"/>
                <a:gd name="connsiteY2" fmla="*/ 583573 h 70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892" h="704145">
                  <a:moveTo>
                    <a:pt x="11192" y="583573"/>
                  </a:moveTo>
                  <a:cubicBezTo>
                    <a:pt x="-67520" y="238580"/>
                    <a:pt x="273219" y="-53619"/>
                    <a:pt x="897892" y="8346"/>
                  </a:cubicBezTo>
                  <a:cubicBezTo>
                    <a:pt x="614863" y="192566"/>
                    <a:pt x="791614" y="1007278"/>
                    <a:pt x="11192" y="583573"/>
                  </a:cubicBezTo>
                  <a:close/>
                </a:path>
              </a:pathLst>
            </a:custGeom>
            <a:solidFill>
              <a:schemeClr val="accent6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35" name="Group 34"/>
          <p:cNvGrpSpPr>
            <a:grpSpLocks noChangeAspect="1"/>
          </p:cNvGrpSpPr>
          <p:nvPr/>
        </p:nvGrpSpPr>
        <p:grpSpPr>
          <a:xfrm>
            <a:off x="4008193" y="1331727"/>
            <a:ext cx="431545" cy="426720"/>
            <a:chOff x="21334117" y="9472138"/>
            <a:chExt cx="2774220" cy="2743200"/>
          </a:xfrm>
        </p:grpSpPr>
        <p:sp>
          <p:nvSpPr>
            <p:cNvPr id="36" name="Oval 57"/>
            <p:cNvSpPr>
              <a:spLocks noChangeArrowheads="1"/>
            </p:cNvSpPr>
            <p:nvPr/>
          </p:nvSpPr>
          <p:spPr bwMode="auto">
            <a:xfrm>
              <a:off x="21334117" y="9472138"/>
              <a:ext cx="2774220" cy="27432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Oval 58"/>
            <p:cNvSpPr>
              <a:spLocks noChangeArrowheads="1"/>
            </p:cNvSpPr>
            <p:nvPr/>
          </p:nvSpPr>
          <p:spPr bwMode="auto">
            <a:xfrm>
              <a:off x="21334117" y="9472138"/>
              <a:ext cx="2774220" cy="2743200"/>
            </a:xfrm>
            <a:prstGeom prst="ellips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21673170" y="9792178"/>
              <a:ext cx="2103120" cy="2103120"/>
            </a:xfrm>
            <a:prstGeom prst="ellipse">
              <a:avLst/>
            </a:prstGeom>
            <a:solidFill>
              <a:schemeClr val="accent2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Line 60"/>
            <p:cNvSpPr>
              <a:spLocks noChangeShapeType="1"/>
            </p:cNvSpPr>
            <p:nvPr/>
          </p:nvSpPr>
          <p:spPr bwMode="auto">
            <a:xfrm>
              <a:off x="22721229" y="9741511"/>
              <a:ext cx="0" cy="243743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Line 61"/>
            <p:cNvSpPr>
              <a:spLocks noChangeShapeType="1"/>
            </p:cNvSpPr>
            <p:nvPr/>
          </p:nvSpPr>
          <p:spPr bwMode="auto">
            <a:xfrm>
              <a:off x="22721229" y="11647125"/>
              <a:ext cx="0" cy="248173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Line 62"/>
            <p:cNvSpPr>
              <a:spLocks noChangeShapeType="1"/>
            </p:cNvSpPr>
            <p:nvPr/>
          </p:nvSpPr>
          <p:spPr bwMode="auto">
            <a:xfrm>
              <a:off x="21631041" y="10818403"/>
              <a:ext cx="248173" cy="0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Line 63"/>
            <p:cNvSpPr>
              <a:spLocks noChangeShapeType="1"/>
            </p:cNvSpPr>
            <p:nvPr/>
          </p:nvSpPr>
          <p:spPr bwMode="auto">
            <a:xfrm>
              <a:off x="23563245" y="10818403"/>
              <a:ext cx="248173" cy="0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Line 67"/>
            <p:cNvSpPr>
              <a:spLocks noChangeShapeType="1"/>
            </p:cNvSpPr>
            <p:nvPr/>
          </p:nvSpPr>
          <p:spPr bwMode="auto">
            <a:xfrm>
              <a:off x="21954551" y="10056157"/>
              <a:ext cx="172836" cy="172836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Line 68"/>
            <p:cNvSpPr>
              <a:spLocks noChangeShapeType="1"/>
            </p:cNvSpPr>
            <p:nvPr/>
          </p:nvSpPr>
          <p:spPr bwMode="auto">
            <a:xfrm>
              <a:off x="23315072" y="11403382"/>
              <a:ext cx="172836" cy="172836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Line 69"/>
            <p:cNvSpPr>
              <a:spLocks noChangeShapeType="1"/>
            </p:cNvSpPr>
            <p:nvPr/>
          </p:nvSpPr>
          <p:spPr bwMode="auto">
            <a:xfrm flipV="1">
              <a:off x="21954551" y="11403382"/>
              <a:ext cx="172836" cy="172836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Line 70"/>
            <p:cNvSpPr>
              <a:spLocks noChangeShapeType="1"/>
            </p:cNvSpPr>
            <p:nvPr/>
          </p:nvSpPr>
          <p:spPr bwMode="auto">
            <a:xfrm flipV="1">
              <a:off x="23315072" y="10056157"/>
              <a:ext cx="172836" cy="172836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22202244" y="10298376"/>
              <a:ext cx="1037967" cy="1037967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8" name="Freeform 64"/>
            <p:cNvSpPr>
              <a:spLocks/>
            </p:cNvSpPr>
            <p:nvPr/>
          </p:nvSpPr>
          <p:spPr bwMode="auto">
            <a:xfrm>
              <a:off x="22574983" y="10108207"/>
              <a:ext cx="296923" cy="856443"/>
            </a:xfrm>
            <a:custGeom>
              <a:avLst/>
              <a:gdLst>
                <a:gd name="T0" fmla="*/ 23 w 24"/>
                <a:gd name="T1" fmla="*/ 43 h 60"/>
                <a:gd name="T2" fmla="*/ 12 w 24"/>
                <a:gd name="T3" fmla="*/ 0 h 60"/>
                <a:gd name="T4" fmla="*/ 1 w 24"/>
                <a:gd name="T5" fmla="*/ 43 h 60"/>
                <a:gd name="T6" fmla="*/ 0 w 24"/>
                <a:gd name="T7" fmla="*/ 48 h 60"/>
                <a:gd name="T8" fmla="*/ 12 w 24"/>
                <a:gd name="T9" fmla="*/ 60 h 60"/>
                <a:gd name="T10" fmla="*/ 24 w 24"/>
                <a:gd name="T11" fmla="*/ 48 h 60"/>
                <a:gd name="T12" fmla="*/ 23 w 24"/>
                <a:gd name="T13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0">
                  <a:moveTo>
                    <a:pt x="23" y="4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55"/>
                    <a:pt x="5" y="60"/>
                    <a:pt x="12" y="60"/>
                  </a:cubicBezTo>
                  <a:cubicBezTo>
                    <a:pt x="19" y="60"/>
                    <a:pt x="24" y="55"/>
                    <a:pt x="24" y="48"/>
                  </a:cubicBezTo>
                  <a:cubicBezTo>
                    <a:pt x="24" y="46"/>
                    <a:pt x="23" y="44"/>
                    <a:pt x="23" y="43"/>
                  </a:cubicBezTo>
                </a:path>
              </a:pathLst>
            </a:custGeom>
            <a:solidFill>
              <a:srgbClr val="FF0000"/>
            </a:solidFill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" name="Group 48"/>
          <p:cNvGrpSpPr>
            <a:grpSpLocks noChangeAspect="1"/>
          </p:cNvGrpSpPr>
          <p:nvPr/>
        </p:nvGrpSpPr>
        <p:grpSpPr>
          <a:xfrm>
            <a:off x="6393312" y="1331727"/>
            <a:ext cx="535017" cy="426720"/>
            <a:chOff x="23783952" y="9631213"/>
            <a:chExt cx="3019425" cy="2408237"/>
          </a:xfrm>
          <a:solidFill>
            <a:schemeClr val="bg1"/>
          </a:solidFill>
        </p:grpSpPr>
        <p:grpSp>
          <p:nvGrpSpPr>
            <p:cNvPr id="50" name="Group 205"/>
            <p:cNvGrpSpPr>
              <a:grpSpLocks/>
            </p:cNvGrpSpPr>
            <p:nvPr/>
          </p:nvGrpSpPr>
          <p:grpSpPr bwMode="auto">
            <a:xfrm>
              <a:off x="23783952" y="10378925"/>
              <a:ext cx="3019425" cy="388938"/>
              <a:chOff x="2886" y="2165"/>
              <a:chExt cx="1902" cy="245"/>
            </a:xfrm>
            <a:grpFill/>
          </p:grpSpPr>
          <p:sp>
            <p:nvSpPr>
              <p:cNvPr id="80" name="Freeform 5"/>
              <p:cNvSpPr>
                <a:spLocks noEditPoints="1"/>
              </p:cNvSpPr>
              <p:nvPr/>
            </p:nvSpPr>
            <p:spPr bwMode="auto">
              <a:xfrm>
                <a:off x="2886" y="2165"/>
                <a:ext cx="1902" cy="245"/>
              </a:xfrm>
              <a:custGeom>
                <a:avLst/>
                <a:gdLst>
                  <a:gd name="T0" fmla="*/ 481 w 687"/>
                  <a:gd name="T1" fmla="*/ 0 h 89"/>
                  <a:gd name="T2" fmla="*/ 208 w 687"/>
                  <a:gd name="T3" fmla="*/ 0 h 89"/>
                  <a:gd name="T4" fmla="*/ 208 w 687"/>
                  <a:gd name="T5" fmla="*/ 0 h 89"/>
                  <a:gd name="T6" fmla="*/ 55 w 687"/>
                  <a:gd name="T7" fmla="*/ 0 h 89"/>
                  <a:gd name="T8" fmla="*/ 0 w 687"/>
                  <a:gd name="T9" fmla="*/ 0 h 89"/>
                  <a:gd name="T10" fmla="*/ 0 w 687"/>
                  <a:gd name="T11" fmla="*/ 89 h 89"/>
                  <a:gd name="T12" fmla="*/ 68 w 687"/>
                  <a:gd name="T13" fmla="*/ 89 h 89"/>
                  <a:gd name="T14" fmla="*/ 317 w 687"/>
                  <a:gd name="T15" fmla="*/ 89 h 89"/>
                  <a:gd name="T16" fmla="*/ 317 w 687"/>
                  <a:gd name="T17" fmla="*/ 89 h 89"/>
                  <a:gd name="T18" fmla="*/ 468 w 687"/>
                  <a:gd name="T19" fmla="*/ 89 h 89"/>
                  <a:gd name="T20" fmla="*/ 687 w 687"/>
                  <a:gd name="T21" fmla="*/ 89 h 89"/>
                  <a:gd name="T22" fmla="*/ 687 w 687"/>
                  <a:gd name="T23" fmla="*/ 0 h 89"/>
                  <a:gd name="T24" fmla="*/ 481 w 687"/>
                  <a:gd name="T25" fmla="*/ 0 h 89"/>
                  <a:gd name="T26" fmla="*/ 662 w 687"/>
                  <a:gd name="T27" fmla="*/ 56 h 89"/>
                  <a:gd name="T28" fmla="*/ 651 w 687"/>
                  <a:gd name="T29" fmla="*/ 45 h 89"/>
                  <a:gd name="T30" fmla="*/ 662 w 687"/>
                  <a:gd name="T31" fmla="*/ 33 h 89"/>
                  <a:gd name="T32" fmla="*/ 674 w 687"/>
                  <a:gd name="T33" fmla="*/ 45 h 89"/>
                  <a:gd name="T34" fmla="*/ 662 w 687"/>
                  <a:gd name="T35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7" h="89">
                    <a:moveTo>
                      <a:pt x="481" y="0"/>
                    </a:moveTo>
                    <a:cubicBezTo>
                      <a:pt x="208" y="0"/>
                      <a:pt x="208" y="0"/>
                      <a:pt x="208" y="0"/>
                    </a:cubicBezTo>
                    <a:cubicBezTo>
                      <a:pt x="208" y="0"/>
                      <a:pt x="208" y="0"/>
                      <a:pt x="208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317" y="89"/>
                      <a:pt x="317" y="89"/>
                      <a:pt x="317" y="89"/>
                    </a:cubicBezTo>
                    <a:cubicBezTo>
                      <a:pt x="317" y="89"/>
                      <a:pt x="317" y="89"/>
                      <a:pt x="317" y="89"/>
                    </a:cubicBezTo>
                    <a:cubicBezTo>
                      <a:pt x="468" y="89"/>
                      <a:pt x="468" y="89"/>
                      <a:pt x="468" y="89"/>
                    </a:cubicBezTo>
                    <a:cubicBezTo>
                      <a:pt x="687" y="89"/>
                      <a:pt x="687" y="89"/>
                      <a:pt x="687" y="89"/>
                    </a:cubicBezTo>
                    <a:cubicBezTo>
                      <a:pt x="687" y="0"/>
                      <a:pt x="687" y="0"/>
                      <a:pt x="687" y="0"/>
                    </a:cubicBezTo>
                    <a:cubicBezTo>
                      <a:pt x="481" y="0"/>
                      <a:pt x="481" y="0"/>
                      <a:pt x="481" y="0"/>
                    </a:cubicBezTo>
                    <a:moveTo>
                      <a:pt x="662" y="56"/>
                    </a:moveTo>
                    <a:cubicBezTo>
                      <a:pt x="656" y="56"/>
                      <a:pt x="651" y="51"/>
                      <a:pt x="651" y="45"/>
                    </a:cubicBezTo>
                    <a:cubicBezTo>
                      <a:pt x="651" y="38"/>
                      <a:pt x="656" y="33"/>
                      <a:pt x="662" y="33"/>
                    </a:cubicBezTo>
                    <a:cubicBezTo>
                      <a:pt x="669" y="33"/>
                      <a:pt x="674" y="38"/>
                      <a:pt x="674" y="45"/>
                    </a:cubicBezTo>
                    <a:cubicBezTo>
                      <a:pt x="674" y="51"/>
                      <a:pt x="669" y="56"/>
                      <a:pt x="662" y="56"/>
                    </a:cubicBez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1" name="Freeform 6"/>
              <p:cNvSpPr>
                <a:spLocks noEditPoints="1"/>
              </p:cNvSpPr>
              <p:nvPr/>
            </p:nvSpPr>
            <p:spPr bwMode="auto">
              <a:xfrm>
                <a:off x="2906" y="2165"/>
                <a:ext cx="1805" cy="0"/>
              </a:xfrm>
              <a:custGeom>
                <a:avLst/>
                <a:gdLst>
                  <a:gd name="T0" fmla="*/ 0 w 1805"/>
                  <a:gd name="T1" fmla="*/ 113 w 1805"/>
                  <a:gd name="T2" fmla="*/ 113 w 1805"/>
                  <a:gd name="T3" fmla="*/ 124 w 1805"/>
                  <a:gd name="T4" fmla="*/ 163 w 1805"/>
                  <a:gd name="T5" fmla="*/ 171 w 1805"/>
                  <a:gd name="T6" fmla="*/ 213 w 1805"/>
                  <a:gd name="T7" fmla="*/ 221 w 1805"/>
                  <a:gd name="T8" fmla="*/ 310 w 1805"/>
                  <a:gd name="T9" fmla="*/ 310 w 1805"/>
                  <a:gd name="T10" fmla="*/ 318 w 1805"/>
                  <a:gd name="T11" fmla="*/ 357 w 1805"/>
                  <a:gd name="T12" fmla="*/ 368 w 1805"/>
                  <a:gd name="T13" fmla="*/ 454 w 1805"/>
                  <a:gd name="T14" fmla="*/ 454 w 1805"/>
                  <a:gd name="T15" fmla="*/ 465 w 1805"/>
                  <a:gd name="T16" fmla="*/ 504 w 1805"/>
                  <a:gd name="T17" fmla="*/ 512 w 1805"/>
                  <a:gd name="T18" fmla="*/ 600 w 1805"/>
                  <a:gd name="T19" fmla="*/ 600 w 1805"/>
                  <a:gd name="T20" fmla="*/ 609 w 1805"/>
                  <a:gd name="T21" fmla="*/ 647 w 1805"/>
                  <a:gd name="T22" fmla="*/ 659 w 1805"/>
                  <a:gd name="T23" fmla="*/ 747 w 1805"/>
                  <a:gd name="T24" fmla="*/ 747 w 1805"/>
                  <a:gd name="T25" fmla="*/ 755 w 1805"/>
                  <a:gd name="T26" fmla="*/ 794 w 1805"/>
                  <a:gd name="T27" fmla="*/ 803 w 1805"/>
                  <a:gd name="T28" fmla="*/ 891 w 1805"/>
                  <a:gd name="T29" fmla="*/ 891 w 1805"/>
                  <a:gd name="T30" fmla="*/ 902 w 1805"/>
                  <a:gd name="T31" fmla="*/ 941 w 1805"/>
                  <a:gd name="T32" fmla="*/ 949 w 1805"/>
                  <a:gd name="T33" fmla="*/ 1038 w 1805"/>
                  <a:gd name="T34" fmla="*/ 1038 w 1805"/>
                  <a:gd name="T35" fmla="*/ 1046 w 1805"/>
                  <a:gd name="T36" fmla="*/ 1085 w 1805"/>
                  <a:gd name="T37" fmla="*/ 1096 w 1805"/>
                  <a:gd name="T38" fmla="*/ 1182 w 1805"/>
                  <a:gd name="T39" fmla="*/ 1182 w 1805"/>
                  <a:gd name="T40" fmla="*/ 1193 w 1805"/>
                  <a:gd name="T41" fmla="*/ 1232 w 1805"/>
                  <a:gd name="T42" fmla="*/ 1240 w 1805"/>
                  <a:gd name="T43" fmla="*/ 1328 w 1805"/>
                  <a:gd name="T44" fmla="*/ 1312 w 1805"/>
                  <a:gd name="T45" fmla="*/ 1378 w 1805"/>
                  <a:gd name="T46" fmla="*/ 1378 w 1805"/>
                  <a:gd name="T47" fmla="*/ 1387 w 1805"/>
                  <a:gd name="T48" fmla="*/ 1425 w 1805"/>
                  <a:gd name="T49" fmla="*/ 1436 w 1805"/>
                  <a:gd name="T50" fmla="*/ 1522 w 1805"/>
                  <a:gd name="T51" fmla="*/ 1522 w 1805"/>
                  <a:gd name="T52" fmla="*/ 1533 w 1805"/>
                  <a:gd name="T53" fmla="*/ 1572 w 1805"/>
                  <a:gd name="T54" fmla="*/ 1580 w 1805"/>
                  <a:gd name="T55" fmla="*/ 1669 w 1805"/>
                  <a:gd name="T56" fmla="*/ 1669 w 1805"/>
                  <a:gd name="T57" fmla="*/ 1677 w 1805"/>
                  <a:gd name="T58" fmla="*/ 1716 w 1805"/>
                  <a:gd name="T59" fmla="*/ 1727 w 1805"/>
                  <a:gd name="T60" fmla="*/ 1805 w 1805"/>
                  <a:gd name="T61" fmla="*/ 1805 w 18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</a:cxnLst>
                <a:rect l="0" t="0" r="r" b="b"/>
                <a:pathLst>
                  <a:path w="1805">
                    <a:moveTo>
                      <a:pt x="6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113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  <a:moveTo>
                      <a:pt x="163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33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  <a:moveTo>
                      <a:pt x="213" y="0"/>
                    </a:moveTo>
                    <a:lnTo>
                      <a:pt x="171" y="0"/>
                    </a:lnTo>
                    <a:lnTo>
                      <a:pt x="171" y="0"/>
                    </a:lnTo>
                    <a:lnTo>
                      <a:pt x="213" y="0"/>
                    </a:lnTo>
                    <a:lnTo>
                      <a:pt x="213" y="0"/>
                    </a:lnTo>
                    <a:close/>
                    <a:moveTo>
                      <a:pt x="260" y="0"/>
                    </a:moveTo>
                    <a:lnTo>
                      <a:pt x="221" y="0"/>
                    </a:lnTo>
                    <a:lnTo>
                      <a:pt x="221" y="0"/>
                    </a:lnTo>
                    <a:lnTo>
                      <a:pt x="260" y="0"/>
                    </a:lnTo>
                    <a:lnTo>
                      <a:pt x="260" y="0"/>
                    </a:lnTo>
                    <a:close/>
                    <a:moveTo>
                      <a:pt x="310" y="0"/>
                    </a:moveTo>
                    <a:lnTo>
                      <a:pt x="268" y="0"/>
                    </a:lnTo>
                    <a:lnTo>
                      <a:pt x="268" y="0"/>
                    </a:lnTo>
                    <a:lnTo>
                      <a:pt x="310" y="0"/>
                    </a:lnTo>
                    <a:lnTo>
                      <a:pt x="310" y="0"/>
                    </a:lnTo>
                    <a:close/>
                    <a:moveTo>
                      <a:pt x="357" y="0"/>
                    </a:moveTo>
                    <a:lnTo>
                      <a:pt x="318" y="0"/>
                    </a:lnTo>
                    <a:lnTo>
                      <a:pt x="318" y="0"/>
                    </a:lnTo>
                    <a:lnTo>
                      <a:pt x="357" y="0"/>
                    </a:lnTo>
                    <a:lnTo>
                      <a:pt x="357" y="0"/>
                    </a:lnTo>
                    <a:close/>
                    <a:moveTo>
                      <a:pt x="407" y="0"/>
                    </a:moveTo>
                    <a:lnTo>
                      <a:pt x="368" y="0"/>
                    </a:lnTo>
                    <a:lnTo>
                      <a:pt x="368" y="0"/>
                    </a:lnTo>
                    <a:lnTo>
                      <a:pt x="407" y="0"/>
                    </a:lnTo>
                    <a:lnTo>
                      <a:pt x="407" y="0"/>
                    </a:lnTo>
                    <a:close/>
                    <a:moveTo>
                      <a:pt x="454" y="0"/>
                    </a:moveTo>
                    <a:lnTo>
                      <a:pt x="415" y="0"/>
                    </a:lnTo>
                    <a:lnTo>
                      <a:pt x="415" y="0"/>
                    </a:lnTo>
                    <a:lnTo>
                      <a:pt x="454" y="0"/>
                    </a:lnTo>
                    <a:lnTo>
                      <a:pt x="454" y="0"/>
                    </a:lnTo>
                    <a:close/>
                    <a:moveTo>
                      <a:pt x="504" y="0"/>
                    </a:moveTo>
                    <a:lnTo>
                      <a:pt x="465" y="0"/>
                    </a:lnTo>
                    <a:lnTo>
                      <a:pt x="465" y="0"/>
                    </a:lnTo>
                    <a:lnTo>
                      <a:pt x="504" y="0"/>
                    </a:lnTo>
                    <a:lnTo>
                      <a:pt x="504" y="0"/>
                    </a:lnTo>
                    <a:close/>
                    <a:moveTo>
                      <a:pt x="551" y="0"/>
                    </a:moveTo>
                    <a:lnTo>
                      <a:pt x="512" y="0"/>
                    </a:lnTo>
                    <a:lnTo>
                      <a:pt x="512" y="0"/>
                    </a:lnTo>
                    <a:lnTo>
                      <a:pt x="551" y="0"/>
                    </a:lnTo>
                    <a:lnTo>
                      <a:pt x="551" y="0"/>
                    </a:lnTo>
                    <a:close/>
                    <a:moveTo>
                      <a:pt x="600" y="0"/>
                    </a:moveTo>
                    <a:lnTo>
                      <a:pt x="562" y="0"/>
                    </a:lnTo>
                    <a:lnTo>
                      <a:pt x="562" y="0"/>
                    </a:lnTo>
                    <a:lnTo>
                      <a:pt x="600" y="0"/>
                    </a:lnTo>
                    <a:lnTo>
                      <a:pt x="600" y="0"/>
                    </a:lnTo>
                    <a:close/>
                    <a:moveTo>
                      <a:pt x="647" y="0"/>
                    </a:moveTo>
                    <a:lnTo>
                      <a:pt x="609" y="0"/>
                    </a:lnTo>
                    <a:lnTo>
                      <a:pt x="609" y="0"/>
                    </a:lnTo>
                    <a:lnTo>
                      <a:pt x="647" y="0"/>
                    </a:lnTo>
                    <a:lnTo>
                      <a:pt x="647" y="0"/>
                    </a:lnTo>
                    <a:close/>
                    <a:moveTo>
                      <a:pt x="697" y="0"/>
                    </a:moveTo>
                    <a:lnTo>
                      <a:pt x="659" y="0"/>
                    </a:lnTo>
                    <a:lnTo>
                      <a:pt x="659" y="0"/>
                    </a:lnTo>
                    <a:lnTo>
                      <a:pt x="697" y="0"/>
                    </a:lnTo>
                    <a:lnTo>
                      <a:pt x="697" y="0"/>
                    </a:lnTo>
                    <a:close/>
                    <a:moveTo>
                      <a:pt x="747" y="0"/>
                    </a:moveTo>
                    <a:lnTo>
                      <a:pt x="706" y="0"/>
                    </a:lnTo>
                    <a:lnTo>
                      <a:pt x="706" y="0"/>
                    </a:lnTo>
                    <a:lnTo>
                      <a:pt x="747" y="0"/>
                    </a:lnTo>
                    <a:lnTo>
                      <a:pt x="747" y="0"/>
                    </a:lnTo>
                    <a:close/>
                    <a:moveTo>
                      <a:pt x="794" y="0"/>
                    </a:moveTo>
                    <a:lnTo>
                      <a:pt x="755" y="0"/>
                    </a:lnTo>
                    <a:lnTo>
                      <a:pt x="755" y="0"/>
                    </a:lnTo>
                    <a:lnTo>
                      <a:pt x="794" y="0"/>
                    </a:lnTo>
                    <a:lnTo>
                      <a:pt x="794" y="0"/>
                    </a:lnTo>
                    <a:close/>
                    <a:moveTo>
                      <a:pt x="844" y="0"/>
                    </a:moveTo>
                    <a:lnTo>
                      <a:pt x="803" y="0"/>
                    </a:lnTo>
                    <a:lnTo>
                      <a:pt x="803" y="0"/>
                    </a:lnTo>
                    <a:lnTo>
                      <a:pt x="844" y="0"/>
                    </a:lnTo>
                    <a:lnTo>
                      <a:pt x="844" y="0"/>
                    </a:lnTo>
                    <a:close/>
                    <a:moveTo>
                      <a:pt x="891" y="0"/>
                    </a:moveTo>
                    <a:lnTo>
                      <a:pt x="852" y="0"/>
                    </a:lnTo>
                    <a:lnTo>
                      <a:pt x="852" y="0"/>
                    </a:lnTo>
                    <a:lnTo>
                      <a:pt x="891" y="0"/>
                    </a:lnTo>
                    <a:lnTo>
                      <a:pt x="891" y="0"/>
                    </a:lnTo>
                    <a:close/>
                    <a:moveTo>
                      <a:pt x="941" y="0"/>
                    </a:moveTo>
                    <a:lnTo>
                      <a:pt x="902" y="0"/>
                    </a:lnTo>
                    <a:lnTo>
                      <a:pt x="902" y="0"/>
                    </a:lnTo>
                    <a:lnTo>
                      <a:pt x="941" y="0"/>
                    </a:lnTo>
                    <a:lnTo>
                      <a:pt x="941" y="0"/>
                    </a:lnTo>
                    <a:close/>
                    <a:moveTo>
                      <a:pt x="988" y="0"/>
                    </a:moveTo>
                    <a:lnTo>
                      <a:pt x="949" y="0"/>
                    </a:lnTo>
                    <a:lnTo>
                      <a:pt x="949" y="0"/>
                    </a:lnTo>
                    <a:lnTo>
                      <a:pt x="988" y="0"/>
                    </a:lnTo>
                    <a:lnTo>
                      <a:pt x="988" y="0"/>
                    </a:lnTo>
                    <a:close/>
                    <a:moveTo>
                      <a:pt x="1038" y="0"/>
                    </a:moveTo>
                    <a:lnTo>
                      <a:pt x="999" y="0"/>
                    </a:lnTo>
                    <a:lnTo>
                      <a:pt x="999" y="0"/>
                    </a:lnTo>
                    <a:lnTo>
                      <a:pt x="1038" y="0"/>
                    </a:lnTo>
                    <a:lnTo>
                      <a:pt x="1038" y="0"/>
                    </a:lnTo>
                    <a:close/>
                    <a:moveTo>
                      <a:pt x="1085" y="0"/>
                    </a:moveTo>
                    <a:lnTo>
                      <a:pt x="1046" y="0"/>
                    </a:lnTo>
                    <a:lnTo>
                      <a:pt x="1046" y="0"/>
                    </a:lnTo>
                    <a:lnTo>
                      <a:pt x="1085" y="0"/>
                    </a:lnTo>
                    <a:lnTo>
                      <a:pt x="1085" y="0"/>
                    </a:lnTo>
                    <a:close/>
                    <a:moveTo>
                      <a:pt x="1135" y="0"/>
                    </a:moveTo>
                    <a:lnTo>
                      <a:pt x="1096" y="0"/>
                    </a:lnTo>
                    <a:lnTo>
                      <a:pt x="1096" y="0"/>
                    </a:lnTo>
                    <a:lnTo>
                      <a:pt x="1135" y="0"/>
                    </a:lnTo>
                    <a:lnTo>
                      <a:pt x="1135" y="0"/>
                    </a:lnTo>
                    <a:close/>
                    <a:moveTo>
                      <a:pt x="1182" y="0"/>
                    </a:moveTo>
                    <a:lnTo>
                      <a:pt x="1143" y="0"/>
                    </a:lnTo>
                    <a:lnTo>
                      <a:pt x="1143" y="0"/>
                    </a:lnTo>
                    <a:lnTo>
                      <a:pt x="1182" y="0"/>
                    </a:lnTo>
                    <a:lnTo>
                      <a:pt x="1182" y="0"/>
                    </a:lnTo>
                    <a:close/>
                    <a:moveTo>
                      <a:pt x="1232" y="0"/>
                    </a:moveTo>
                    <a:lnTo>
                      <a:pt x="1193" y="0"/>
                    </a:lnTo>
                    <a:lnTo>
                      <a:pt x="1193" y="0"/>
                    </a:lnTo>
                    <a:lnTo>
                      <a:pt x="1232" y="0"/>
                    </a:lnTo>
                    <a:lnTo>
                      <a:pt x="1232" y="0"/>
                    </a:lnTo>
                    <a:close/>
                    <a:moveTo>
                      <a:pt x="1281" y="0"/>
                    </a:moveTo>
                    <a:lnTo>
                      <a:pt x="1240" y="0"/>
                    </a:lnTo>
                    <a:lnTo>
                      <a:pt x="1240" y="0"/>
                    </a:lnTo>
                    <a:lnTo>
                      <a:pt x="1281" y="0"/>
                    </a:lnTo>
                    <a:lnTo>
                      <a:pt x="1281" y="0"/>
                    </a:lnTo>
                    <a:close/>
                    <a:moveTo>
                      <a:pt x="1328" y="0"/>
                    </a:moveTo>
                    <a:lnTo>
                      <a:pt x="1290" y="0"/>
                    </a:lnTo>
                    <a:lnTo>
                      <a:pt x="1290" y="0"/>
                    </a:lnTo>
                    <a:lnTo>
                      <a:pt x="1312" y="0"/>
                    </a:lnTo>
                    <a:lnTo>
                      <a:pt x="1328" y="0"/>
                    </a:lnTo>
                    <a:lnTo>
                      <a:pt x="1328" y="0"/>
                    </a:lnTo>
                    <a:close/>
                    <a:moveTo>
                      <a:pt x="1378" y="0"/>
                    </a:moveTo>
                    <a:lnTo>
                      <a:pt x="1337" y="0"/>
                    </a:lnTo>
                    <a:lnTo>
                      <a:pt x="1337" y="0"/>
                    </a:lnTo>
                    <a:lnTo>
                      <a:pt x="1378" y="0"/>
                    </a:lnTo>
                    <a:lnTo>
                      <a:pt x="1378" y="0"/>
                    </a:lnTo>
                    <a:close/>
                    <a:moveTo>
                      <a:pt x="1425" y="0"/>
                    </a:moveTo>
                    <a:lnTo>
                      <a:pt x="1387" y="0"/>
                    </a:lnTo>
                    <a:lnTo>
                      <a:pt x="1387" y="0"/>
                    </a:lnTo>
                    <a:lnTo>
                      <a:pt x="1425" y="0"/>
                    </a:lnTo>
                    <a:lnTo>
                      <a:pt x="1425" y="0"/>
                    </a:lnTo>
                    <a:close/>
                    <a:moveTo>
                      <a:pt x="1475" y="0"/>
                    </a:moveTo>
                    <a:lnTo>
                      <a:pt x="1436" y="0"/>
                    </a:lnTo>
                    <a:lnTo>
                      <a:pt x="1436" y="0"/>
                    </a:lnTo>
                    <a:lnTo>
                      <a:pt x="1475" y="0"/>
                    </a:lnTo>
                    <a:lnTo>
                      <a:pt x="1475" y="0"/>
                    </a:lnTo>
                    <a:close/>
                    <a:moveTo>
                      <a:pt x="1522" y="0"/>
                    </a:moveTo>
                    <a:lnTo>
                      <a:pt x="1484" y="0"/>
                    </a:lnTo>
                    <a:lnTo>
                      <a:pt x="1484" y="0"/>
                    </a:lnTo>
                    <a:lnTo>
                      <a:pt x="1522" y="0"/>
                    </a:lnTo>
                    <a:lnTo>
                      <a:pt x="1522" y="0"/>
                    </a:lnTo>
                    <a:close/>
                    <a:moveTo>
                      <a:pt x="1572" y="0"/>
                    </a:moveTo>
                    <a:lnTo>
                      <a:pt x="1533" y="0"/>
                    </a:lnTo>
                    <a:lnTo>
                      <a:pt x="1533" y="0"/>
                    </a:lnTo>
                    <a:lnTo>
                      <a:pt x="1572" y="0"/>
                    </a:lnTo>
                    <a:lnTo>
                      <a:pt x="1572" y="0"/>
                    </a:lnTo>
                    <a:close/>
                    <a:moveTo>
                      <a:pt x="1619" y="0"/>
                    </a:moveTo>
                    <a:lnTo>
                      <a:pt x="1580" y="0"/>
                    </a:lnTo>
                    <a:lnTo>
                      <a:pt x="1580" y="0"/>
                    </a:lnTo>
                    <a:lnTo>
                      <a:pt x="1619" y="0"/>
                    </a:lnTo>
                    <a:lnTo>
                      <a:pt x="1619" y="0"/>
                    </a:lnTo>
                    <a:close/>
                    <a:moveTo>
                      <a:pt x="1669" y="0"/>
                    </a:moveTo>
                    <a:lnTo>
                      <a:pt x="1630" y="0"/>
                    </a:lnTo>
                    <a:lnTo>
                      <a:pt x="1630" y="0"/>
                    </a:lnTo>
                    <a:lnTo>
                      <a:pt x="1669" y="0"/>
                    </a:lnTo>
                    <a:lnTo>
                      <a:pt x="1669" y="0"/>
                    </a:lnTo>
                    <a:close/>
                    <a:moveTo>
                      <a:pt x="1716" y="0"/>
                    </a:moveTo>
                    <a:lnTo>
                      <a:pt x="1677" y="0"/>
                    </a:lnTo>
                    <a:lnTo>
                      <a:pt x="1677" y="0"/>
                    </a:lnTo>
                    <a:lnTo>
                      <a:pt x="1716" y="0"/>
                    </a:lnTo>
                    <a:lnTo>
                      <a:pt x="1716" y="0"/>
                    </a:lnTo>
                    <a:close/>
                    <a:moveTo>
                      <a:pt x="1766" y="0"/>
                    </a:moveTo>
                    <a:lnTo>
                      <a:pt x="1727" y="0"/>
                    </a:lnTo>
                    <a:lnTo>
                      <a:pt x="1727" y="0"/>
                    </a:lnTo>
                    <a:lnTo>
                      <a:pt x="1766" y="0"/>
                    </a:lnTo>
                    <a:lnTo>
                      <a:pt x="1766" y="0"/>
                    </a:lnTo>
                    <a:close/>
                    <a:moveTo>
                      <a:pt x="1805" y="0"/>
                    </a:moveTo>
                    <a:lnTo>
                      <a:pt x="1774" y="0"/>
                    </a:lnTo>
                    <a:lnTo>
                      <a:pt x="1774" y="0"/>
                    </a:lnTo>
                    <a:lnTo>
                      <a:pt x="1805" y="0"/>
                    </a:lnTo>
                    <a:lnTo>
                      <a:pt x="1805" y="0"/>
                    </a:lnTo>
                    <a:close/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2" name="Freeform 7"/>
              <p:cNvSpPr>
                <a:spLocks noEditPoints="1"/>
              </p:cNvSpPr>
              <p:nvPr/>
            </p:nvSpPr>
            <p:spPr bwMode="auto">
              <a:xfrm>
                <a:off x="2906" y="2165"/>
                <a:ext cx="1805" cy="0"/>
              </a:xfrm>
              <a:custGeom>
                <a:avLst/>
                <a:gdLst>
                  <a:gd name="T0" fmla="*/ 0 w 1805"/>
                  <a:gd name="T1" fmla="*/ 113 w 1805"/>
                  <a:gd name="T2" fmla="*/ 113 w 1805"/>
                  <a:gd name="T3" fmla="*/ 124 w 1805"/>
                  <a:gd name="T4" fmla="*/ 163 w 1805"/>
                  <a:gd name="T5" fmla="*/ 171 w 1805"/>
                  <a:gd name="T6" fmla="*/ 213 w 1805"/>
                  <a:gd name="T7" fmla="*/ 221 w 1805"/>
                  <a:gd name="T8" fmla="*/ 310 w 1805"/>
                  <a:gd name="T9" fmla="*/ 310 w 1805"/>
                  <a:gd name="T10" fmla="*/ 318 w 1805"/>
                  <a:gd name="T11" fmla="*/ 357 w 1805"/>
                  <a:gd name="T12" fmla="*/ 368 w 1805"/>
                  <a:gd name="T13" fmla="*/ 454 w 1805"/>
                  <a:gd name="T14" fmla="*/ 454 w 1805"/>
                  <a:gd name="T15" fmla="*/ 465 w 1805"/>
                  <a:gd name="T16" fmla="*/ 504 w 1805"/>
                  <a:gd name="T17" fmla="*/ 512 w 1805"/>
                  <a:gd name="T18" fmla="*/ 600 w 1805"/>
                  <a:gd name="T19" fmla="*/ 600 w 1805"/>
                  <a:gd name="T20" fmla="*/ 609 w 1805"/>
                  <a:gd name="T21" fmla="*/ 647 w 1805"/>
                  <a:gd name="T22" fmla="*/ 659 w 1805"/>
                  <a:gd name="T23" fmla="*/ 747 w 1805"/>
                  <a:gd name="T24" fmla="*/ 747 w 1805"/>
                  <a:gd name="T25" fmla="*/ 755 w 1805"/>
                  <a:gd name="T26" fmla="*/ 794 w 1805"/>
                  <a:gd name="T27" fmla="*/ 803 w 1805"/>
                  <a:gd name="T28" fmla="*/ 891 w 1805"/>
                  <a:gd name="T29" fmla="*/ 891 w 1805"/>
                  <a:gd name="T30" fmla="*/ 902 w 1805"/>
                  <a:gd name="T31" fmla="*/ 941 w 1805"/>
                  <a:gd name="T32" fmla="*/ 949 w 1805"/>
                  <a:gd name="T33" fmla="*/ 1038 w 1805"/>
                  <a:gd name="T34" fmla="*/ 1038 w 1805"/>
                  <a:gd name="T35" fmla="*/ 1046 w 1805"/>
                  <a:gd name="T36" fmla="*/ 1085 w 1805"/>
                  <a:gd name="T37" fmla="*/ 1096 w 1805"/>
                  <a:gd name="T38" fmla="*/ 1182 w 1805"/>
                  <a:gd name="T39" fmla="*/ 1182 w 1805"/>
                  <a:gd name="T40" fmla="*/ 1193 w 1805"/>
                  <a:gd name="T41" fmla="*/ 1232 w 1805"/>
                  <a:gd name="T42" fmla="*/ 1240 w 1805"/>
                  <a:gd name="T43" fmla="*/ 1328 w 1805"/>
                  <a:gd name="T44" fmla="*/ 1312 w 1805"/>
                  <a:gd name="T45" fmla="*/ 1378 w 1805"/>
                  <a:gd name="T46" fmla="*/ 1378 w 1805"/>
                  <a:gd name="T47" fmla="*/ 1387 w 1805"/>
                  <a:gd name="T48" fmla="*/ 1425 w 1805"/>
                  <a:gd name="T49" fmla="*/ 1436 w 1805"/>
                  <a:gd name="T50" fmla="*/ 1522 w 1805"/>
                  <a:gd name="T51" fmla="*/ 1522 w 1805"/>
                  <a:gd name="T52" fmla="*/ 1533 w 1805"/>
                  <a:gd name="T53" fmla="*/ 1572 w 1805"/>
                  <a:gd name="T54" fmla="*/ 1580 w 1805"/>
                  <a:gd name="T55" fmla="*/ 1669 w 1805"/>
                  <a:gd name="T56" fmla="*/ 1669 w 1805"/>
                  <a:gd name="T57" fmla="*/ 1677 w 1805"/>
                  <a:gd name="T58" fmla="*/ 1716 w 1805"/>
                  <a:gd name="T59" fmla="*/ 1727 w 1805"/>
                  <a:gd name="T60" fmla="*/ 1805 w 1805"/>
                  <a:gd name="T61" fmla="*/ 1805 w 18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</a:cxnLst>
                <a:rect l="0" t="0" r="r" b="b"/>
                <a:pathLst>
                  <a:path w="1805">
                    <a:moveTo>
                      <a:pt x="6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0"/>
                    </a:lnTo>
                    <a:moveTo>
                      <a:pt x="113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113" y="0"/>
                    </a:lnTo>
                    <a:lnTo>
                      <a:pt x="113" y="0"/>
                    </a:lnTo>
                    <a:moveTo>
                      <a:pt x="163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33" y="0"/>
                    </a:lnTo>
                    <a:lnTo>
                      <a:pt x="163" y="0"/>
                    </a:lnTo>
                    <a:lnTo>
                      <a:pt x="163" y="0"/>
                    </a:lnTo>
                    <a:moveTo>
                      <a:pt x="213" y="0"/>
                    </a:moveTo>
                    <a:lnTo>
                      <a:pt x="171" y="0"/>
                    </a:lnTo>
                    <a:lnTo>
                      <a:pt x="171" y="0"/>
                    </a:lnTo>
                    <a:lnTo>
                      <a:pt x="213" y="0"/>
                    </a:lnTo>
                    <a:lnTo>
                      <a:pt x="213" y="0"/>
                    </a:lnTo>
                    <a:moveTo>
                      <a:pt x="260" y="0"/>
                    </a:moveTo>
                    <a:lnTo>
                      <a:pt x="221" y="0"/>
                    </a:lnTo>
                    <a:lnTo>
                      <a:pt x="221" y="0"/>
                    </a:lnTo>
                    <a:lnTo>
                      <a:pt x="260" y="0"/>
                    </a:lnTo>
                    <a:lnTo>
                      <a:pt x="260" y="0"/>
                    </a:lnTo>
                    <a:moveTo>
                      <a:pt x="310" y="0"/>
                    </a:moveTo>
                    <a:lnTo>
                      <a:pt x="268" y="0"/>
                    </a:lnTo>
                    <a:lnTo>
                      <a:pt x="268" y="0"/>
                    </a:lnTo>
                    <a:lnTo>
                      <a:pt x="310" y="0"/>
                    </a:lnTo>
                    <a:lnTo>
                      <a:pt x="310" y="0"/>
                    </a:lnTo>
                    <a:moveTo>
                      <a:pt x="357" y="0"/>
                    </a:moveTo>
                    <a:lnTo>
                      <a:pt x="318" y="0"/>
                    </a:lnTo>
                    <a:lnTo>
                      <a:pt x="318" y="0"/>
                    </a:lnTo>
                    <a:lnTo>
                      <a:pt x="357" y="0"/>
                    </a:lnTo>
                    <a:lnTo>
                      <a:pt x="357" y="0"/>
                    </a:lnTo>
                    <a:moveTo>
                      <a:pt x="407" y="0"/>
                    </a:moveTo>
                    <a:lnTo>
                      <a:pt x="368" y="0"/>
                    </a:lnTo>
                    <a:lnTo>
                      <a:pt x="368" y="0"/>
                    </a:lnTo>
                    <a:lnTo>
                      <a:pt x="407" y="0"/>
                    </a:lnTo>
                    <a:lnTo>
                      <a:pt x="407" y="0"/>
                    </a:lnTo>
                    <a:moveTo>
                      <a:pt x="454" y="0"/>
                    </a:moveTo>
                    <a:lnTo>
                      <a:pt x="415" y="0"/>
                    </a:lnTo>
                    <a:lnTo>
                      <a:pt x="415" y="0"/>
                    </a:lnTo>
                    <a:lnTo>
                      <a:pt x="454" y="0"/>
                    </a:lnTo>
                    <a:lnTo>
                      <a:pt x="454" y="0"/>
                    </a:lnTo>
                    <a:moveTo>
                      <a:pt x="504" y="0"/>
                    </a:moveTo>
                    <a:lnTo>
                      <a:pt x="465" y="0"/>
                    </a:lnTo>
                    <a:lnTo>
                      <a:pt x="465" y="0"/>
                    </a:lnTo>
                    <a:lnTo>
                      <a:pt x="504" y="0"/>
                    </a:lnTo>
                    <a:lnTo>
                      <a:pt x="504" y="0"/>
                    </a:lnTo>
                    <a:moveTo>
                      <a:pt x="551" y="0"/>
                    </a:moveTo>
                    <a:lnTo>
                      <a:pt x="512" y="0"/>
                    </a:lnTo>
                    <a:lnTo>
                      <a:pt x="512" y="0"/>
                    </a:lnTo>
                    <a:lnTo>
                      <a:pt x="551" y="0"/>
                    </a:lnTo>
                    <a:lnTo>
                      <a:pt x="551" y="0"/>
                    </a:lnTo>
                    <a:moveTo>
                      <a:pt x="600" y="0"/>
                    </a:moveTo>
                    <a:lnTo>
                      <a:pt x="562" y="0"/>
                    </a:lnTo>
                    <a:lnTo>
                      <a:pt x="562" y="0"/>
                    </a:lnTo>
                    <a:lnTo>
                      <a:pt x="600" y="0"/>
                    </a:lnTo>
                    <a:lnTo>
                      <a:pt x="600" y="0"/>
                    </a:lnTo>
                    <a:moveTo>
                      <a:pt x="647" y="0"/>
                    </a:moveTo>
                    <a:lnTo>
                      <a:pt x="609" y="0"/>
                    </a:lnTo>
                    <a:lnTo>
                      <a:pt x="609" y="0"/>
                    </a:lnTo>
                    <a:lnTo>
                      <a:pt x="647" y="0"/>
                    </a:lnTo>
                    <a:lnTo>
                      <a:pt x="647" y="0"/>
                    </a:lnTo>
                    <a:moveTo>
                      <a:pt x="697" y="0"/>
                    </a:moveTo>
                    <a:lnTo>
                      <a:pt x="659" y="0"/>
                    </a:lnTo>
                    <a:lnTo>
                      <a:pt x="659" y="0"/>
                    </a:lnTo>
                    <a:lnTo>
                      <a:pt x="697" y="0"/>
                    </a:lnTo>
                    <a:lnTo>
                      <a:pt x="697" y="0"/>
                    </a:lnTo>
                    <a:moveTo>
                      <a:pt x="747" y="0"/>
                    </a:moveTo>
                    <a:lnTo>
                      <a:pt x="706" y="0"/>
                    </a:lnTo>
                    <a:lnTo>
                      <a:pt x="706" y="0"/>
                    </a:lnTo>
                    <a:lnTo>
                      <a:pt x="747" y="0"/>
                    </a:lnTo>
                    <a:lnTo>
                      <a:pt x="747" y="0"/>
                    </a:lnTo>
                    <a:moveTo>
                      <a:pt x="794" y="0"/>
                    </a:moveTo>
                    <a:lnTo>
                      <a:pt x="755" y="0"/>
                    </a:lnTo>
                    <a:lnTo>
                      <a:pt x="755" y="0"/>
                    </a:lnTo>
                    <a:lnTo>
                      <a:pt x="794" y="0"/>
                    </a:lnTo>
                    <a:lnTo>
                      <a:pt x="794" y="0"/>
                    </a:lnTo>
                    <a:moveTo>
                      <a:pt x="844" y="0"/>
                    </a:moveTo>
                    <a:lnTo>
                      <a:pt x="803" y="0"/>
                    </a:lnTo>
                    <a:lnTo>
                      <a:pt x="803" y="0"/>
                    </a:lnTo>
                    <a:lnTo>
                      <a:pt x="844" y="0"/>
                    </a:lnTo>
                    <a:lnTo>
                      <a:pt x="844" y="0"/>
                    </a:lnTo>
                    <a:moveTo>
                      <a:pt x="891" y="0"/>
                    </a:moveTo>
                    <a:lnTo>
                      <a:pt x="852" y="0"/>
                    </a:lnTo>
                    <a:lnTo>
                      <a:pt x="852" y="0"/>
                    </a:lnTo>
                    <a:lnTo>
                      <a:pt x="891" y="0"/>
                    </a:lnTo>
                    <a:lnTo>
                      <a:pt x="891" y="0"/>
                    </a:lnTo>
                    <a:moveTo>
                      <a:pt x="941" y="0"/>
                    </a:moveTo>
                    <a:lnTo>
                      <a:pt x="902" y="0"/>
                    </a:lnTo>
                    <a:lnTo>
                      <a:pt x="902" y="0"/>
                    </a:lnTo>
                    <a:lnTo>
                      <a:pt x="941" y="0"/>
                    </a:lnTo>
                    <a:lnTo>
                      <a:pt x="941" y="0"/>
                    </a:lnTo>
                    <a:moveTo>
                      <a:pt x="988" y="0"/>
                    </a:moveTo>
                    <a:lnTo>
                      <a:pt x="949" y="0"/>
                    </a:lnTo>
                    <a:lnTo>
                      <a:pt x="949" y="0"/>
                    </a:lnTo>
                    <a:lnTo>
                      <a:pt x="988" y="0"/>
                    </a:lnTo>
                    <a:lnTo>
                      <a:pt x="988" y="0"/>
                    </a:lnTo>
                    <a:moveTo>
                      <a:pt x="1038" y="0"/>
                    </a:moveTo>
                    <a:lnTo>
                      <a:pt x="999" y="0"/>
                    </a:lnTo>
                    <a:lnTo>
                      <a:pt x="999" y="0"/>
                    </a:lnTo>
                    <a:lnTo>
                      <a:pt x="1038" y="0"/>
                    </a:lnTo>
                    <a:lnTo>
                      <a:pt x="1038" y="0"/>
                    </a:lnTo>
                    <a:moveTo>
                      <a:pt x="1085" y="0"/>
                    </a:moveTo>
                    <a:lnTo>
                      <a:pt x="1046" y="0"/>
                    </a:lnTo>
                    <a:lnTo>
                      <a:pt x="1046" y="0"/>
                    </a:lnTo>
                    <a:lnTo>
                      <a:pt x="1085" y="0"/>
                    </a:lnTo>
                    <a:lnTo>
                      <a:pt x="1085" y="0"/>
                    </a:lnTo>
                    <a:moveTo>
                      <a:pt x="1135" y="0"/>
                    </a:moveTo>
                    <a:lnTo>
                      <a:pt x="1096" y="0"/>
                    </a:lnTo>
                    <a:lnTo>
                      <a:pt x="1096" y="0"/>
                    </a:lnTo>
                    <a:lnTo>
                      <a:pt x="1135" y="0"/>
                    </a:lnTo>
                    <a:lnTo>
                      <a:pt x="1135" y="0"/>
                    </a:lnTo>
                    <a:moveTo>
                      <a:pt x="1182" y="0"/>
                    </a:moveTo>
                    <a:lnTo>
                      <a:pt x="1143" y="0"/>
                    </a:lnTo>
                    <a:lnTo>
                      <a:pt x="1143" y="0"/>
                    </a:lnTo>
                    <a:lnTo>
                      <a:pt x="1182" y="0"/>
                    </a:lnTo>
                    <a:lnTo>
                      <a:pt x="1182" y="0"/>
                    </a:lnTo>
                    <a:moveTo>
                      <a:pt x="1232" y="0"/>
                    </a:moveTo>
                    <a:lnTo>
                      <a:pt x="1193" y="0"/>
                    </a:lnTo>
                    <a:lnTo>
                      <a:pt x="1193" y="0"/>
                    </a:lnTo>
                    <a:lnTo>
                      <a:pt x="1232" y="0"/>
                    </a:lnTo>
                    <a:lnTo>
                      <a:pt x="1232" y="0"/>
                    </a:lnTo>
                    <a:moveTo>
                      <a:pt x="1281" y="0"/>
                    </a:moveTo>
                    <a:lnTo>
                      <a:pt x="1240" y="0"/>
                    </a:lnTo>
                    <a:lnTo>
                      <a:pt x="1240" y="0"/>
                    </a:lnTo>
                    <a:lnTo>
                      <a:pt x="1281" y="0"/>
                    </a:lnTo>
                    <a:lnTo>
                      <a:pt x="1281" y="0"/>
                    </a:lnTo>
                    <a:moveTo>
                      <a:pt x="1328" y="0"/>
                    </a:moveTo>
                    <a:lnTo>
                      <a:pt x="1290" y="0"/>
                    </a:lnTo>
                    <a:lnTo>
                      <a:pt x="1290" y="0"/>
                    </a:lnTo>
                    <a:lnTo>
                      <a:pt x="1312" y="0"/>
                    </a:lnTo>
                    <a:lnTo>
                      <a:pt x="1328" y="0"/>
                    </a:lnTo>
                    <a:lnTo>
                      <a:pt x="1328" y="0"/>
                    </a:lnTo>
                    <a:moveTo>
                      <a:pt x="1378" y="0"/>
                    </a:moveTo>
                    <a:lnTo>
                      <a:pt x="1337" y="0"/>
                    </a:lnTo>
                    <a:lnTo>
                      <a:pt x="1337" y="0"/>
                    </a:lnTo>
                    <a:lnTo>
                      <a:pt x="1378" y="0"/>
                    </a:lnTo>
                    <a:lnTo>
                      <a:pt x="1378" y="0"/>
                    </a:lnTo>
                    <a:moveTo>
                      <a:pt x="1425" y="0"/>
                    </a:moveTo>
                    <a:lnTo>
                      <a:pt x="1387" y="0"/>
                    </a:lnTo>
                    <a:lnTo>
                      <a:pt x="1387" y="0"/>
                    </a:lnTo>
                    <a:lnTo>
                      <a:pt x="1425" y="0"/>
                    </a:lnTo>
                    <a:lnTo>
                      <a:pt x="1425" y="0"/>
                    </a:lnTo>
                    <a:moveTo>
                      <a:pt x="1475" y="0"/>
                    </a:moveTo>
                    <a:lnTo>
                      <a:pt x="1436" y="0"/>
                    </a:lnTo>
                    <a:lnTo>
                      <a:pt x="1436" y="0"/>
                    </a:lnTo>
                    <a:lnTo>
                      <a:pt x="1475" y="0"/>
                    </a:lnTo>
                    <a:lnTo>
                      <a:pt x="1475" y="0"/>
                    </a:lnTo>
                    <a:moveTo>
                      <a:pt x="1522" y="0"/>
                    </a:moveTo>
                    <a:lnTo>
                      <a:pt x="1484" y="0"/>
                    </a:lnTo>
                    <a:lnTo>
                      <a:pt x="1484" y="0"/>
                    </a:lnTo>
                    <a:lnTo>
                      <a:pt x="1522" y="0"/>
                    </a:lnTo>
                    <a:lnTo>
                      <a:pt x="1522" y="0"/>
                    </a:lnTo>
                    <a:moveTo>
                      <a:pt x="1572" y="0"/>
                    </a:moveTo>
                    <a:lnTo>
                      <a:pt x="1533" y="0"/>
                    </a:lnTo>
                    <a:lnTo>
                      <a:pt x="1533" y="0"/>
                    </a:lnTo>
                    <a:lnTo>
                      <a:pt x="1572" y="0"/>
                    </a:lnTo>
                    <a:lnTo>
                      <a:pt x="1572" y="0"/>
                    </a:lnTo>
                    <a:moveTo>
                      <a:pt x="1619" y="0"/>
                    </a:moveTo>
                    <a:lnTo>
                      <a:pt x="1580" y="0"/>
                    </a:lnTo>
                    <a:lnTo>
                      <a:pt x="1580" y="0"/>
                    </a:lnTo>
                    <a:lnTo>
                      <a:pt x="1619" y="0"/>
                    </a:lnTo>
                    <a:lnTo>
                      <a:pt x="1619" y="0"/>
                    </a:lnTo>
                    <a:moveTo>
                      <a:pt x="1669" y="0"/>
                    </a:moveTo>
                    <a:lnTo>
                      <a:pt x="1630" y="0"/>
                    </a:lnTo>
                    <a:lnTo>
                      <a:pt x="1630" y="0"/>
                    </a:lnTo>
                    <a:lnTo>
                      <a:pt x="1669" y="0"/>
                    </a:lnTo>
                    <a:lnTo>
                      <a:pt x="1669" y="0"/>
                    </a:lnTo>
                    <a:moveTo>
                      <a:pt x="1716" y="0"/>
                    </a:moveTo>
                    <a:lnTo>
                      <a:pt x="1677" y="0"/>
                    </a:lnTo>
                    <a:lnTo>
                      <a:pt x="1677" y="0"/>
                    </a:lnTo>
                    <a:lnTo>
                      <a:pt x="1716" y="0"/>
                    </a:lnTo>
                    <a:lnTo>
                      <a:pt x="1716" y="0"/>
                    </a:lnTo>
                    <a:moveTo>
                      <a:pt x="1766" y="0"/>
                    </a:moveTo>
                    <a:lnTo>
                      <a:pt x="1727" y="0"/>
                    </a:lnTo>
                    <a:lnTo>
                      <a:pt x="1727" y="0"/>
                    </a:lnTo>
                    <a:lnTo>
                      <a:pt x="1766" y="0"/>
                    </a:lnTo>
                    <a:lnTo>
                      <a:pt x="1766" y="0"/>
                    </a:lnTo>
                    <a:moveTo>
                      <a:pt x="1805" y="0"/>
                    </a:moveTo>
                    <a:lnTo>
                      <a:pt x="1774" y="0"/>
                    </a:lnTo>
                    <a:lnTo>
                      <a:pt x="1774" y="0"/>
                    </a:lnTo>
                    <a:lnTo>
                      <a:pt x="1805" y="0"/>
                    </a:lnTo>
                    <a:lnTo>
                      <a:pt x="1805" y="0"/>
                    </a:ln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3" name="Freeform 8"/>
              <p:cNvSpPr>
                <a:spLocks/>
              </p:cNvSpPr>
              <p:nvPr/>
            </p:nvSpPr>
            <p:spPr bwMode="auto">
              <a:xfrm>
                <a:off x="2906" y="2165"/>
                <a:ext cx="1805" cy="72"/>
              </a:xfrm>
              <a:custGeom>
                <a:avLst/>
                <a:gdLst>
                  <a:gd name="T0" fmla="*/ 199 w 652"/>
                  <a:gd name="T1" fmla="*/ 13 h 26"/>
                  <a:gd name="T2" fmla="*/ 185 w 652"/>
                  <a:gd name="T3" fmla="*/ 13 h 26"/>
                  <a:gd name="T4" fmla="*/ 168 w 652"/>
                  <a:gd name="T5" fmla="*/ 0 h 26"/>
                  <a:gd name="T6" fmla="*/ 164 w 652"/>
                  <a:gd name="T7" fmla="*/ 0 h 26"/>
                  <a:gd name="T8" fmla="*/ 147 w 652"/>
                  <a:gd name="T9" fmla="*/ 13 h 26"/>
                  <a:gd name="T10" fmla="*/ 133 w 652"/>
                  <a:gd name="T11" fmla="*/ 13 h 26"/>
                  <a:gd name="T12" fmla="*/ 115 w 652"/>
                  <a:gd name="T13" fmla="*/ 0 h 26"/>
                  <a:gd name="T14" fmla="*/ 112 w 652"/>
                  <a:gd name="T15" fmla="*/ 0 h 26"/>
                  <a:gd name="T16" fmla="*/ 94 w 652"/>
                  <a:gd name="T17" fmla="*/ 13 h 26"/>
                  <a:gd name="T18" fmla="*/ 80 w 652"/>
                  <a:gd name="T19" fmla="*/ 13 h 26"/>
                  <a:gd name="T20" fmla="*/ 62 w 652"/>
                  <a:gd name="T21" fmla="*/ 0 h 26"/>
                  <a:gd name="T22" fmla="*/ 59 w 652"/>
                  <a:gd name="T23" fmla="*/ 0 h 26"/>
                  <a:gd name="T24" fmla="*/ 45 w 652"/>
                  <a:gd name="T25" fmla="*/ 13 h 26"/>
                  <a:gd name="T26" fmla="*/ 27 w 652"/>
                  <a:gd name="T27" fmla="*/ 0 h 26"/>
                  <a:gd name="T28" fmla="*/ 24 w 652"/>
                  <a:gd name="T29" fmla="*/ 0 h 26"/>
                  <a:gd name="T30" fmla="*/ 18 w 652"/>
                  <a:gd name="T31" fmla="*/ 26 h 26"/>
                  <a:gd name="T32" fmla="*/ 652 w 652"/>
                  <a:gd name="T33" fmla="*/ 0 h 26"/>
                  <a:gd name="T34" fmla="*/ 641 w 652"/>
                  <a:gd name="T35" fmla="*/ 13 h 26"/>
                  <a:gd name="T36" fmla="*/ 624 w 652"/>
                  <a:gd name="T37" fmla="*/ 0 h 26"/>
                  <a:gd name="T38" fmla="*/ 620 w 652"/>
                  <a:gd name="T39" fmla="*/ 0 h 26"/>
                  <a:gd name="T40" fmla="*/ 603 w 652"/>
                  <a:gd name="T41" fmla="*/ 13 h 26"/>
                  <a:gd name="T42" fmla="*/ 589 w 652"/>
                  <a:gd name="T43" fmla="*/ 13 h 26"/>
                  <a:gd name="T44" fmla="*/ 571 w 652"/>
                  <a:gd name="T45" fmla="*/ 0 h 26"/>
                  <a:gd name="T46" fmla="*/ 568 w 652"/>
                  <a:gd name="T47" fmla="*/ 0 h 26"/>
                  <a:gd name="T48" fmla="*/ 550 w 652"/>
                  <a:gd name="T49" fmla="*/ 13 h 26"/>
                  <a:gd name="T50" fmla="*/ 536 w 652"/>
                  <a:gd name="T51" fmla="*/ 13 h 26"/>
                  <a:gd name="T52" fmla="*/ 519 w 652"/>
                  <a:gd name="T53" fmla="*/ 0 h 26"/>
                  <a:gd name="T54" fmla="*/ 515 w 652"/>
                  <a:gd name="T55" fmla="*/ 0 h 26"/>
                  <a:gd name="T56" fmla="*/ 498 w 652"/>
                  <a:gd name="T57" fmla="*/ 13 h 26"/>
                  <a:gd name="T58" fmla="*/ 483 w 652"/>
                  <a:gd name="T59" fmla="*/ 13 h 26"/>
                  <a:gd name="T60" fmla="*/ 474 w 652"/>
                  <a:gd name="T61" fmla="*/ 0 h 26"/>
                  <a:gd name="T62" fmla="*/ 462 w 652"/>
                  <a:gd name="T63" fmla="*/ 13 h 26"/>
                  <a:gd name="T64" fmla="*/ 448 w 652"/>
                  <a:gd name="T65" fmla="*/ 13 h 26"/>
                  <a:gd name="T66" fmla="*/ 431 w 652"/>
                  <a:gd name="T67" fmla="*/ 0 h 26"/>
                  <a:gd name="T68" fmla="*/ 427 w 652"/>
                  <a:gd name="T69" fmla="*/ 0 h 26"/>
                  <a:gd name="T70" fmla="*/ 410 w 652"/>
                  <a:gd name="T71" fmla="*/ 13 h 26"/>
                  <a:gd name="T72" fmla="*/ 396 w 652"/>
                  <a:gd name="T73" fmla="*/ 13 h 26"/>
                  <a:gd name="T74" fmla="*/ 378 w 652"/>
                  <a:gd name="T75" fmla="*/ 0 h 26"/>
                  <a:gd name="T76" fmla="*/ 375 w 652"/>
                  <a:gd name="T77" fmla="*/ 0 h 26"/>
                  <a:gd name="T78" fmla="*/ 357 w 652"/>
                  <a:gd name="T79" fmla="*/ 13 h 26"/>
                  <a:gd name="T80" fmla="*/ 343 w 652"/>
                  <a:gd name="T81" fmla="*/ 13 h 26"/>
                  <a:gd name="T82" fmla="*/ 326 w 652"/>
                  <a:gd name="T83" fmla="*/ 0 h 26"/>
                  <a:gd name="T84" fmla="*/ 322 w 652"/>
                  <a:gd name="T85" fmla="*/ 0 h 26"/>
                  <a:gd name="T86" fmla="*/ 305 w 652"/>
                  <a:gd name="T87" fmla="*/ 13 h 26"/>
                  <a:gd name="T88" fmla="*/ 290 w 652"/>
                  <a:gd name="T89" fmla="*/ 13 h 26"/>
                  <a:gd name="T90" fmla="*/ 273 w 652"/>
                  <a:gd name="T91" fmla="*/ 0 h 26"/>
                  <a:gd name="T92" fmla="*/ 270 w 652"/>
                  <a:gd name="T93" fmla="*/ 0 h 26"/>
                  <a:gd name="T94" fmla="*/ 252 w 652"/>
                  <a:gd name="T95" fmla="*/ 13 h 26"/>
                  <a:gd name="T96" fmla="*/ 238 w 652"/>
                  <a:gd name="T97" fmla="*/ 13 h 26"/>
                  <a:gd name="T98" fmla="*/ 220 w 652"/>
                  <a:gd name="T99" fmla="*/ 0 h 26"/>
                  <a:gd name="T100" fmla="*/ 217 w 652"/>
                  <a:gd name="T10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2" h="26">
                    <a:moveTo>
                      <a:pt x="203" y="0"/>
                    </a:moveTo>
                    <a:cubicBezTo>
                      <a:pt x="203" y="13"/>
                      <a:pt x="203" y="13"/>
                      <a:pt x="203" y="13"/>
                    </a:cubicBezTo>
                    <a:cubicBezTo>
                      <a:pt x="199" y="13"/>
                      <a:pt x="199" y="13"/>
                      <a:pt x="199" y="13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2" y="13"/>
                      <a:pt x="182" y="13"/>
                      <a:pt x="182" y="13"/>
                    </a:cubicBezTo>
                    <a:cubicBezTo>
                      <a:pt x="182" y="0"/>
                      <a:pt x="182" y="0"/>
                      <a:pt x="182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13"/>
                      <a:pt x="133" y="13"/>
                      <a:pt x="133" y="13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8"/>
                      <a:pt x="8" y="26"/>
                      <a:pt x="18" y="26"/>
                    </a:cubicBezTo>
                    <a:cubicBezTo>
                      <a:pt x="635" y="26"/>
                      <a:pt x="635" y="26"/>
                      <a:pt x="635" y="26"/>
                    </a:cubicBezTo>
                    <a:cubicBezTo>
                      <a:pt x="644" y="26"/>
                      <a:pt x="652" y="17"/>
                      <a:pt x="652" y="8"/>
                    </a:cubicBezTo>
                    <a:cubicBezTo>
                      <a:pt x="652" y="0"/>
                      <a:pt x="652" y="0"/>
                      <a:pt x="652" y="0"/>
                    </a:cubicBezTo>
                    <a:cubicBezTo>
                      <a:pt x="641" y="0"/>
                      <a:pt x="641" y="0"/>
                      <a:pt x="641" y="0"/>
                    </a:cubicBezTo>
                    <a:cubicBezTo>
                      <a:pt x="641" y="8"/>
                      <a:pt x="641" y="8"/>
                      <a:pt x="641" y="8"/>
                    </a:cubicBezTo>
                    <a:cubicBezTo>
                      <a:pt x="641" y="13"/>
                      <a:pt x="641" y="13"/>
                      <a:pt x="641" y="13"/>
                    </a:cubicBezTo>
                    <a:cubicBezTo>
                      <a:pt x="638" y="13"/>
                      <a:pt x="638" y="13"/>
                      <a:pt x="638" y="13"/>
                    </a:cubicBezTo>
                    <a:cubicBezTo>
                      <a:pt x="638" y="0"/>
                      <a:pt x="638" y="0"/>
                      <a:pt x="638" y="0"/>
                    </a:cubicBezTo>
                    <a:cubicBezTo>
                      <a:pt x="624" y="0"/>
                      <a:pt x="624" y="0"/>
                      <a:pt x="624" y="0"/>
                    </a:cubicBezTo>
                    <a:cubicBezTo>
                      <a:pt x="624" y="13"/>
                      <a:pt x="624" y="13"/>
                      <a:pt x="624" y="13"/>
                    </a:cubicBezTo>
                    <a:cubicBezTo>
                      <a:pt x="620" y="13"/>
                      <a:pt x="620" y="13"/>
                      <a:pt x="620" y="13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06" y="0"/>
                      <a:pt x="606" y="0"/>
                      <a:pt x="606" y="0"/>
                    </a:cubicBezTo>
                    <a:cubicBezTo>
                      <a:pt x="606" y="13"/>
                      <a:pt x="606" y="13"/>
                      <a:pt x="606" y="13"/>
                    </a:cubicBezTo>
                    <a:cubicBezTo>
                      <a:pt x="603" y="13"/>
                      <a:pt x="603" y="13"/>
                      <a:pt x="603" y="13"/>
                    </a:cubicBezTo>
                    <a:cubicBezTo>
                      <a:pt x="603" y="0"/>
                      <a:pt x="603" y="0"/>
                      <a:pt x="603" y="0"/>
                    </a:cubicBezTo>
                    <a:cubicBezTo>
                      <a:pt x="589" y="0"/>
                      <a:pt x="589" y="0"/>
                      <a:pt x="589" y="0"/>
                    </a:cubicBezTo>
                    <a:cubicBezTo>
                      <a:pt x="589" y="13"/>
                      <a:pt x="589" y="13"/>
                      <a:pt x="589" y="13"/>
                    </a:cubicBezTo>
                    <a:cubicBezTo>
                      <a:pt x="585" y="13"/>
                      <a:pt x="585" y="13"/>
                      <a:pt x="585" y="13"/>
                    </a:cubicBezTo>
                    <a:cubicBezTo>
                      <a:pt x="585" y="0"/>
                      <a:pt x="585" y="0"/>
                      <a:pt x="585" y="0"/>
                    </a:cubicBezTo>
                    <a:cubicBezTo>
                      <a:pt x="571" y="0"/>
                      <a:pt x="571" y="0"/>
                      <a:pt x="571" y="0"/>
                    </a:cubicBezTo>
                    <a:cubicBezTo>
                      <a:pt x="571" y="13"/>
                      <a:pt x="571" y="13"/>
                      <a:pt x="571" y="13"/>
                    </a:cubicBezTo>
                    <a:cubicBezTo>
                      <a:pt x="568" y="13"/>
                      <a:pt x="568" y="13"/>
                      <a:pt x="568" y="13"/>
                    </a:cubicBezTo>
                    <a:cubicBezTo>
                      <a:pt x="568" y="0"/>
                      <a:pt x="568" y="0"/>
                      <a:pt x="568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13"/>
                      <a:pt x="554" y="13"/>
                      <a:pt x="554" y="13"/>
                    </a:cubicBezTo>
                    <a:cubicBezTo>
                      <a:pt x="550" y="13"/>
                      <a:pt x="550" y="13"/>
                      <a:pt x="550" y="13"/>
                    </a:cubicBezTo>
                    <a:cubicBezTo>
                      <a:pt x="550" y="0"/>
                      <a:pt x="550" y="0"/>
                      <a:pt x="550" y="0"/>
                    </a:cubicBezTo>
                    <a:cubicBezTo>
                      <a:pt x="536" y="0"/>
                      <a:pt x="536" y="0"/>
                      <a:pt x="536" y="0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3" y="13"/>
                      <a:pt x="533" y="13"/>
                      <a:pt x="533" y="13"/>
                    </a:cubicBezTo>
                    <a:cubicBezTo>
                      <a:pt x="533" y="0"/>
                      <a:pt x="533" y="0"/>
                      <a:pt x="533" y="0"/>
                    </a:cubicBezTo>
                    <a:cubicBezTo>
                      <a:pt x="519" y="0"/>
                      <a:pt x="519" y="0"/>
                      <a:pt x="519" y="0"/>
                    </a:cubicBezTo>
                    <a:cubicBezTo>
                      <a:pt x="519" y="13"/>
                      <a:pt x="519" y="13"/>
                      <a:pt x="519" y="13"/>
                    </a:cubicBezTo>
                    <a:cubicBezTo>
                      <a:pt x="515" y="13"/>
                      <a:pt x="515" y="13"/>
                      <a:pt x="515" y="13"/>
                    </a:cubicBezTo>
                    <a:cubicBezTo>
                      <a:pt x="515" y="0"/>
                      <a:pt x="515" y="0"/>
                      <a:pt x="515" y="0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501" y="13"/>
                      <a:pt x="501" y="13"/>
                      <a:pt x="501" y="13"/>
                    </a:cubicBezTo>
                    <a:cubicBezTo>
                      <a:pt x="498" y="13"/>
                      <a:pt x="498" y="13"/>
                      <a:pt x="498" y="13"/>
                    </a:cubicBezTo>
                    <a:cubicBezTo>
                      <a:pt x="498" y="0"/>
                      <a:pt x="498" y="0"/>
                      <a:pt x="498" y="0"/>
                    </a:cubicBezTo>
                    <a:cubicBezTo>
                      <a:pt x="483" y="0"/>
                      <a:pt x="483" y="0"/>
                      <a:pt x="483" y="0"/>
                    </a:cubicBezTo>
                    <a:cubicBezTo>
                      <a:pt x="483" y="13"/>
                      <a:pt x="483" y="13"/>
                      <a:pt x="483" y="13"/>
                    </a:cubicBezTo>
                    <a:cubicBezTo>
                      <a:pt x="480" y="13"/>
                      <a:pt x="480" y="13"/>
                      <a:pt x="480" y="13"/>
                    </a:cubicBezTo>
                    <a:cubicBezTo>
                      <a:pt x="480" y="0"/>
                      <a:pt x="480" y="0"/>
                      <a:pt x="480" y="0"/>
                    </a:cubicBezTo>
                    <a:cubicBezTo>
                      <a:pt x="474" y="0"/>
                      <a:pt x="474" y="0"/>
                      <a:pt x="474" y="0"/>
                    </a:cubicBezTo>
                    <a:cubicBezTo>
                      <a:pt x="466" y="0"/>
                      <a:pt x="466" y="0"/>
                      <a:pt x="466" y="0"/>
                    </a:cubicBezTo>
                    <a:cubicBezTo>
                      <a:pt x="466" y="13"/>
                      <a:pt x="466" y="13"/>
                      <a:pt x="466" y="13"/>
                    </a:cubicBezTo>
                    <a:cubicBezTo>
                      <a:pt x="462" y="13"/>
                      <a:pt x="462" y="13"/>
                      <a:pt x="462" y="13"/>
                    </a:cubicBezTo>
                    <a:cubicBezTo>
                      <a:pt x="463" y="0"/>
                      <a:pt x="463" y="0"/>
                      <a:pt x="463" y="0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448" y="13"/>
                      <a:pt x="448" y="13"/>
                      <a:pt x="448" y="13"/>
                    </a:cubicBezTo>
                    <a:cubicBezTo>
                      <a:pt x="445" y="13"/>
                      <a:pt x="445" y="13"/>
                      <a:pt x="445" y="13"/>
                    </a:cubicBezTo>
                    <a:cubicBezTo>
                      <a:pt x="445" y="0"/>
                      <a:pt x="445" y="0"/>
                      <a:pt x="445" y="0"/>
                    </a:cubicBezTo>
                    <a:cubicBezTo>
                      <a:pt x="431" y="0"/>
                      <a:pt x="431" y="0"/>
                      <a:pt x="431" y="0"/>
                    </a:cubicBezTo>
                    <a:cubicBezTo>
                      <a:pt x="431" y="13"/>
                      <a:pt x="431" y="13"/>
                      <a:pt x="431" y="13"/>
                    </a:cubicBezTo>
                    <a:cubicBezTo>
                      <a:pt x="427" y="13"/>
                      <a:pt x="427" y="13"/>
                      <a:pt x="427" y="13"/>
                    </a:cubicBezTo>
                    <a:cubicBezTo>
                      <a:pt x="427" y="0"/>
                      <a:pt x="427" y="0"/>
                      <a:pt x="427" y="0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413" y="13"/>
                      <a:pt x="413" y="13"/>
                      <a:pt x="413" y="13"/>
                    </a:cubicBezTo>
                    <a:cubicBezTo>
                      <a:pt x="410" y="13"/>
                      <a:pt x="410" y="13"/>
                      <a:pt x="410" y="13"/>
                    </a:cubicBezTo>
                    <a:cubicBezTo>
                      <a:pt x="410" y="0"/>
                      <a:pt x="410" y="0"/>
                      <a:pt x="410" y="0"/>
                    </a:cubicBezTo>
                    <a:cubicBezTo>
                      <a:pt x="396" y="0"/>
                      <a:pt x="396" y="0"/>
                      <a:pt x="396" y="0"/>
                    </a:cubicBezTo>
                    <a:cubicBezTo>
                      <a:pt x="396" y="13"/>
                      <a:pt x="396" y="13"/>
                      <a:pt x="396" y="13"/>
                    </a:cubicBezTo>
                    <a:cubicBezTo>
                      <a:pt x="392" y="13"/>
                      <a:pt x="392" y="13"/>
                      <a:pt x="392" y="13"/>
                    </a:cubicBezTo>
                    <a:cubicBezTo>
                      <a:pt x="392" y="0"/>
                      <a:pt x="392" y="0"/>
                      <a:pt x="392" y="0"/>
                    </a:cubicBezTo>
                    <a:cubicBezTo>
                      <a:pt x="378" y="0"/>
                      <a:pt x="378" y="0"/>
                      <a:pt x="378" y="0"/>
                    </a:cubicBezTo>
                    <a:cubicBezTo>
                      <a:pt x="378" y="13"/>
                      <a:pt x="378" y="13"/>
                      <a:pt x="378" y="13"/>
                    </a:cubicBezTo>
                    <a:cubicBezTo>
                      <a:pt x="375" y="13"/>
                      <a:pt x="375" y="13"/>
                      <a:pt x="375" y="13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61" y="0"/>
                      <a:pt x="361" y="0"/>
                      <a:pt x="361" y="0"/>
                    </a:cubicBezTo>
                    <a:cubicBezTo>
                      <a:pt x="361" y="13"/>
                      <a:pt x="361" y="13"/>
                      <a:pt x="361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7" y="0"/>
                      <a:pt x="357" y="0"/>
                      <a:pt x="357" y="0"/>
                    </a:cubicBezTo>
                    <a:cubicBezTo>
                      <a:pt x="343" y="0"/>
                      <a:pt x="343" y="0"/>
                      <a:pt x="343" y="0"/>
                    </a:cubicBezTo>
                    <a:cubicBezTo>
                      <a:pt x="343" y="13"/>
                      <a:pt x="343" y="13"/>
                      <a:pt x="343" y="13"/>
                    </a:cubicBezTo>
                    <a:cubicBezTo>
                      <a:pt x="340" y="13"/>
                      <a:pt x="340" y="13"/>
                      <a:pt x="340" y="13"/>
                    </a:cubicBezTo>
                    <a:cubicBezTo>
                      <a:pt x="340" y="0"/>
                      <a:pt x="340" y="0"/>
                      <a:pt x="340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26" y="13"/>
                      <a:pt x="326" y="13"/>
                      <a:pt x="326" y="13"/>
                    </a:cubicBezTo>
                    <a:cubicBezTo>
                      <a:pt x="322" y="13"/>
                      <a:pt x="322" y="13"/>
                      <a:pt x="322" y="13"/>
                    </a:cubicBezTo>
                    <a:cubicBezTo>
                      <a:pt x="322" y="0"/>
                      <a:pt x="322" y="0"/>
                      <a:pt x="32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3"/>
                      <a:pt x="308" y="13"/>
                      <a:pt x="308" y="13"/>
                    </a:cubicBezTo>
                    <a:cubicBezTo>
                      <a:pt x="305" y="13"/>
                      <a:pt x="305" y="13"/>
                      <a:pt x="305" y="13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290" y="0"/>
                      <a:pt x="290" y="0"/>
                      <a:pt x="290" y="0"/>
                    </a:cubicBezTo>
                    <a:cubicBezTo>
                      <a:pt x="290" y="13"/>
                      <a:pt x="290" y="13"/>
                      <a:pt x="290" y="13"/>
                    </a:cubicBezTo>
                    <a:cubicBezTo>
                      <a:pt x="287" y="13"/>
                      <a:pt x="287" y="13"/>
                      <a:pt x="287" y="13"/>
                    </a:cubicBezTo>
                    <a:cubicBezTo>
                      <a:pt x="287" y="0"/>
                      <a:pt x="287" y="0"/>
                      <a:pt x="287" y="0"/>
                    </a:cubicBezTo>
                    <a:cubicBezTo>
                      <a:pt x="273" y="0"/>
                      <a:pt x="273" y="0"/>
                      <a:pt x="273" y="0"/>
                    </a:cubicBezTo>
                    <a:cubicBezTo>
                      <a:pt x="273" y="13"/>
                      <a:pt x="273" y="13"/>
                      <a:pt x="273" y="13"/>
                    </a:cubicBezTo>
                    <a:cubicBezTo>
                      <a:pt x="270" y="13"/>
                      <a:pt x="270" y="13"/>
                      <a:pt x="270" y="13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13"/>
                      <a:pt x="255" y="13"/>
                      <a:pt x="255" y="13"/>
                    </a:cubicBezTo>
                    <a:cubicBezTo>
                      <a:pt x="252" y="13"/>
                      <a:pt x="252" y="13"/>
                      <a:pt x="252" y="13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38" y="13"/>
                      <a:pt x="238" y="13"/>
                      <a:pt x="238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34" y="0"/>
                      <a:pt x="234" y="0"/>
                      <a:pt x="234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20" y="13"/>
                      <a:pt x="220" y="13"/>
                      <a:pt x="220" y="13"/>
                    </a:cubicBezTo>
                    <a:cubicBezTo>
                      <a:pt x="217" y="13"/>
                      <a:pt x="217" y="13"/>
                      <a:pt x="217" y="13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03" y="0"/>
                      <a:pt x="203" y="0"/>
                      <a:pt x="203" y="0"/>
                    </a:cubicBez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4" name="Rectangle 9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5" name="Rectangle 10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6" name="Rectangle 11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7" name="Rectangle 12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8" name="Rectangle 13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Rectangle 14"/>
              <p:cNvSpPr>
                <a:spLocks noChangeArrowheads="1"/>
              </p:cNvSpPr>
              <p:nvPr/>
            </p:nvSpPr>
            <p:spPr bwMode="auto">
              <a:xfrm>
                <a:off x="3263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0" name="Rectangle 15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1" name="Rectangle 16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2" name="Rectangle 17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3" name="Rectangle 18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4" name="Rectangle 19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5" name="Rectangle 20"/>
              <p:cNvSpPr>
                <a:spLocks noChangeArrowheads="1"/>
              </p:cNvSpPr>
              <p:nvPr/>
            </p:nvSpPr>
            <p:spPr bwMode="auto">
              <a:xfrm>
                <a:off x="3069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6" name="Rectangle 21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7" name="Rectangle 22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8" name="Rectangle 23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9" name="Rectangle 24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Rectangle 25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" name="Rectangle 26"/>
              <p:cNvSpPr>
                <a:spLocks noChangeArrowheads="1"/>
              </p:cNvSpPr>
              <p:nvPr/>
            </p:nvSpPr>
            <p:spPr bwMode="auto">
              <a:xfrm>
                <a:off x="3166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" name="Rectangle 27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" name="Rectangle 28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Rectangle 29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Rectangle 30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Rectangle 31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Rectangle 32"/>
              <p:cNvSpPr>
                <a:spLocks noChangeArrowheads="1"/>
              </p:cNvSpPr>
              <p:nvPr/>
            </p:nvSpPr>
            <p:spPr bwMode="auto">
              <a:xfrm>
                <a:off x="3216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Rectangle 33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9" name="Rectangle 34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0" name="Rectangle 35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1" name="Rectangle 36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2" name="Rectangle 37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3" name="Rectangle 38"/>
              <p:cNvSpPr>
                <a:spLocks noChangeArrowheads="1"/>
              </p:cNvSpPr>
              <p:nvPr/>
            </p:nvSpPr>
            <p:spPr bwMode="auto">
              <a:xfrm>
                <a:off x="3119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4" name="Rectangle 39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5" name="Rectangle 40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6" name="Rectangle 41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7" name="Rectangle 42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8" name="Rectangle 43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9" name="Rectangle 44"/>
              <p:cNvSpPr>
                <a:spLocks noChangeArrowheads="1"/>
              </p:cNvSpPr>
              <p:nvPr/>
            </p:nvSpPr>
            <p:spPr bwMode="auto">
              <a:xfrm>
                <a:off x="2972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0" name="Rectangle 45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1" name="Rectangle 46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2" name="Rectangle 47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3" name="Rectangle 48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4" name="Rectangle 49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5" name="Rectangle 50"/>
              <p:cNvSpPr>
                <a:spLocks noChangeArrowheads="1"/>
              </p:cNvSpPr>
              <p:nvPr/>
            </p:nvSpPr>
            <p:spPr bwMode="auto">
              <a:xfrm>
                <a:off x="3019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6" name="Rectangle 51"/>
              <p:cNvSpPr>
                <a:spLocks noChangeArrowheads="1"/>
              </p:cNvSpPr>
              <p:nvPr/>
            </p:nvSpPr>
            <p:spPr bwMode="auto">
              <a:xfrm>
                <a:off x="46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7" name="Rectangle 52"/>
              <p:cNvSpPr>
                <a:spLocks noChangeArrowheads="1"/>
              </p:cNvSpPr>
              <p:nvPr/>
            </p:nvSpPr>
            <p:spPr bwMode="auto">
              <a:xfrm>
                <a:off x="46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8" name="Rectangle 53"/>
              <p:cNvSpPr>
                <a:spLocks noChangeArrowheads="1"/>
              </p:cNvSpPr>
              <p:nvPr/>
            </p:nvSpPr>
            <p:spPr bwMode="auto">
              <a:xfrm>
                <a:off x="46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9" name="Rectangle 54"/>
              <p:cNvSpPr>
                <a:spLocks noChangeArrowheads="1"/>
              </p:cNvSpPr>
              <p:nvPr/>
            </p:nvSpPr>
            <p:spPr bwMode="auto">
              <a:xfrm>
                <a:off x="4672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0" name="Freeform 55"/>
              <p:cNvSpPr>
                <a:spLocks/>
              </p:cNvSpPr>
              <p:nvPr/>
            </p:nvSpPr>
            <p:spPr bwMode="auto">
              <a:xfrm>
                <a:off x="4672" y="2165"/>
                <a:ext cx="8" cy="36"/>
              </a:xfrm>
              <a:custGeom>
                <a:avLst/>
                <a:gdLst>
                  <a:gd name="T0" fmla="*/ 0 w 8"/>
                  <a:gd name="T1" fmla="*/ 0 h 36"/>
                  <a:gd name="T2" fmla="*/ 0 w 8"/>
                  <a:gd name="T3" fmla="*/ 36 h 36"/>
                  <a:gd name="T4" fmla="*/ 8 w 8"/>
                  <a:gd name="T5" fmla="*/ 36 h 36"/>
                  <a:gd name="T6" fmla="*/ 8 w 8"/>
                  <a:gd name="T7" fmla="*/ 22 h 36"/>
                  <a:gd name="T8" fmla="*/ 8 w 8"/>
                  <a:gd name="T9" fmla="*/ 0 h 36"/>
                  <a:gd name="T10" fmla="*/ 0 w 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6">
                    <a:moveTo>
                      <a:pt x="0" y="0"/>
                    </a:moveTo>
                    <a:lnTo>
                      <a:pt x="0" y="36"/>
                    </a:lnTo>
                    <a:lnTo>
                      <a:pt x="8" y="36"/>
                    </a:lnTo>
                    <a:lnTo>
                      <a:pt x="8" y="2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1" name="Freeform 56"/>
              <p:cNvSpPr>
                <a:spLocks/>
              </p:cNvSpPr>
              <p:nvPr/>
            </p:nvSpPr>
            <p:spPr bwMode="auto">
              <a:xfrm>
                <a:off x="4672" y="2165"/>
                <a:ext cx="8" cy="36"/>
              </a:xfrm>
              <a:custGeom>
                <a:avLst/>
                <a:gdLst>
                  <a:gd name="T0" fmla="*/ 0 w 8"/>
                  <a:gd name="T1" fmla="*/ 0 h 36"/>
                  <a:gd name="T2" fmla="*/ 0 w 8"/>
                  <a:gd name="T3" fmla="*/ 36 h 36"/>
                  <a:gd name="T4" fmla="*/ 8 w 8"/>
                  <a:gd name="T5" fmla="*/ 36 h 36"/>
                  <a:gd name="T6" fmla="*/ 8 w 8"/>
                  <a:gd name="T7" fmla="*/ 22 h 36"/>
                  <a:gd name="T8" fmla="*/ 8 w 8"/>
                  <a:gd name="T9" fmla="*/ 0 h 36"/>
                  <a:gd name="T10" fmla="*/ 0 w 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6">
                    <a:moveTo>
                      <a:pt x="0" y="0"/>
                    </a:moveTo>
                    <a:lnTo>
                      <a:pt x="0" y="36"/>
                    </a:lnTo>
                    <a:lnTo>
                      <a:pt x="8" y="36"/>
                    </a:lnTo>
                    <a:lnTo>
                      <a:pt x="8" y="22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2" name="Rectangle 57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3" name="Rectangle 58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4" name="Rectangle 59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5" name="Rectangle 60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6" name="Rectangle 61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7" name="Rectangle 62"/>
              <p:cNvSpPr>
                <a:spLocks noChangeArrowheads="1"/>
              </p:cNvSpPr>
              <p:nvPr/>
            </p:nvSpPr>
            <p:spPr bwMode="auto">
              <a:xfrm>
                <a:off x="4478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8" name="Rectangle 63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9" name="Rectangle 64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0" name="Rectangle 65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1" name="Rectangle 66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2" name="Rectangle 67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3" name="Rectangle 68"/>
              <p:cNvSpPr>
                <a:spLocks noChangeArrowheads="1"/>
              </p:cNvSpPr>
              <p:nvPr/>
            </p:nvSpPr>
            <p:spPr bwMode="auto">
              <a:xfrm>
                <a:off x="4575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4" name="Rectangle 69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5" name="Rectangle 70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Rectangle 71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7" name="Rectangle 72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8" name="Rectangle 73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9" name="Rectangle 74"/>
              <p:cNvSpPr>
                <a:spLocks noChangeArrowheads="1"/>
              </p:cNvSpPr>
              <p:nvPr/>
            </p:nvSpPr>
            <p:spPr bwMode="auto">
              <a:xfrm>
                <a:off x="4622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0" name="Rectangle 75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1" name="Rectangle 76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2" name="Rectangle 77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3" name="Rectangle 78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4" name="Rectangle 79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5" name="Rectangle 80"/>
              <p:cNvSpPr>
                <a:spLocks noChangeArrowheads="1"/>
              </p:cNvSpPr>
              <p:nvPr/>
            </p:nvSpPr>
            <p:spPr bwMode="auto">
              <a:xfrm>
                <a:off x="4525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6" name="Rectangle 81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7" name="Rectangle 82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8" name="Rectangle 83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59" name="Rectangle 84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0" name="Rectangle 85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1" name="Rectangle 86"/>
              <p:cNvSpPr>
                <a:spLocks noChangeArrowheads="1"/>
              </p:cNvSpPr>
              <p:nvPr/>
            </p:nvSpPr>
            <p:spPr bwMode="auto">
              <a:xfrm>
                <a:off x="4284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2" name="Rectangle 87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3" name="Rectangle 88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4" name="Rectangle 89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5" name="Rectangle 90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Rectangle 91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Rectangle 92"/>
              <p:cNvSpPr>
                <a:spLocks noChangeArrowheads="1"/>
              </p:cNvSpPr>
              <p:nvPr/>
            </p:nvSpPr>
            <p:spPr bwMode="auto">
              <a:xfrm>
                <a:off x="4381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Rectangle 93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9" name="Rectangle 94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Rectangle 95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1" name="Rectangle 96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2" name="Rectangle 97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3" name="Rectangle 98"/>
              <p:cNvSpPr>
                <a:spLocks noChangeArrowheads="1"/>
              </p:cNvSpPr>
              <p:nvPr/>
            </p:nvSpPr>
            <p:spPr bwMode="auto">
              <a:xfrm>
                <a:off x="4428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Rectangle 99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5" name="Rectangle 100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6" name="Rectangle 101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7" name="Rectangle 102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8" name="Rectangle 103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9" name="Rectangle 104"/>
              <p:cNvSpPr>
                <a:spLocks noChangeArrowheads="1"/>
              </p:cNvSpPr>
              <p:nvPr/>
            </p:nvSpPr>
            <p:spPr bwMode="auto">
              <a:xfrm>
                <a:off x="4331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0" name="Rectangle 105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1" name="Rectangle 106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2" name="Rectangle 107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3" name="Rectangle 108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4" name="Rectangle 109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5" name="Rectangle 110"/>
              <p:cNvSpPr>
                <a:spLocks noChangeArrowheads="1"/>
              </p:cNvSpPr>
              <p:nvPr/>
            </p:nvSpPr>
            <p:spPr bwMode="auto">
              <a:xfrm>
                <a:off x="4088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6" name="Rectangle 111"/>
              <p:cNvSpPr>
                <a:spLocks noChangeArrowheads="1"/>
              </p:cNvSpPr>
              <p:nvPr/>
            </p:nvSpPr>
            <p:spPr bwMode="auto">
              <a:xfrm>
                <a:off x="4187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7" name="Rectangle 112"/>
              <p:cNvSpPr>
                <a:spLocks noChangeArrowheads="1"/>
              </p:cNvSpPr>
              <p:nvPr/>
            </p:nvSpPr>
            <p:spPr bwMode="auto">
              <a:xfrm>
                <a:off x="4187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8" name="Rectangle 113"/>
              <p:cNvSpPr>
                <a:spLocks noChangeArrowheads="1"/>
              </p:cNvSpPr>
              <p:nvPr/>
            </p:nvSpPr>
            <p:spPr bwMode="auto">
              <a:xfrm>
                <a:off x="4187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9" name="Rectangle 114"/>
              <p:cNvSpPr>
                <a:spLocks noChangeArrowheads="1"/>
              </p:cNvSpPr>
              <p:nvPr/>
            </p:nvSpPr>
            <p:spPr bwMode="auto">
              <a:xfrm>
                <a:off x="4187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0" name="Freeform 115"/>
              <p:cNvSpPr>
                <a:spLocks/>
              </p:cNvSpPr>
              <p:nvPr/>
            </p:nvSpPr>
            <p:spPr bwMode="auto">
              <a:xfrm>
                <a:off x="4185" y="2165"/>
                <a:ext cx="11" cy="36"/>
              </a:xfrm>
              <a:custGeom>
                <a:avLst/>
                <a:gdLst>
                  <a:gd name="T0" fmla="*/ 2 w 11"/>
                  <a:gd name="T1" fmla="*/ 0 h 36"/>
                  <a:gd name="T2" fmla="*/ 0 w 11"/>
                  <a:gd name="T3" fmla="*/ 36 h 36"/>
                  <a:gd name="T4" fmla="*/ 11 w 11"/>
                  <a:gd name="T5" fmla="*/ 36 h 36"/>
                  <a:gd name="T6" fmla="*/ 11 w 11"/>
                  <a:gd name="T7" fmla="*/ 0 h 36"/>
                  <a:gd name="T8" fmla="*/ 2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2" y="0"/>
                    </a:moveTo>
                    <a:lnTo>
                      <a:pt x="0" y="36"/>
                    </a:lnTo>
                    <a:lnTo>
                      <a:pt x="11" y="36"/>
                    </a:lnTo>
                    <a:lnTo>
                      <a:pt x="1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1" name="Freeform 116"/>
              <p:cNvSpPr>
                <a:spLocks/>
              </p:cNvSpPr>
              <p:nvPr/>
            </p:nvSpPr>
            <p:spPr bwMode="auto">
              <a:xfrm>
                <a:off x="4185" y="2165"/>
                <a:ext cx="11" cy="36"/>
              </a:xfrm>
              <a:custGeom>
                <a:avLst/>
                <a:gdLst>
                  <a:gd name="T0" fmla="*/ 2 w 11"/>
                  <a:gd name="T1" fmla="*/ 0 h 36"/>
                  <a:gd name="T2" fmla="*/ 0 w 11"/>
                  <a:gd name="T3" fmla="*/ 36 h 36"/>
                  <a:gd name="T4" fmla="*/ 11 w 11"/>
                  <a:gd name="T5" fmla="*/ 36 h 36"/>
                  <a:gd name="T6" fmla="*/ 11 w 11"/>
                  <a:gd name="T7" fmla="*/ 0 h 36"/>
                  <a:gd name="T8" fmla="*/ 2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2" y="0"/>
                    </a:moveTo>
                    <a:lnTo>
                      <a:pt x="0" y="36"/>
                    </a:lnTo>
                    <a:lnTo>
                      <a:pt x="11" y="36"/>
                    </a:lnTo>
                    <a:lnTo>
                      <a:pt x="11" y="0"/>
                    </a:lnTo>
                    <a:lnTo>
                      <a:pt x="2" y="0"/>
                    </a:ln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2" name="Rectangle 117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3" name="Rectangle 118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4" name="Rectangle 119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5" name="Rectangle 120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6" name="Rectangle 121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7" name="Rectangle 122"/>
              <p:cNvSpPr>
                <a:spLocks noChangeArrowheads="1"/>
              </p:cNvSpPr>
              <p:nvPr/>
            </p:nvSpPr>
            <p:spPr bwMode="auto">
              <a:xfrm>
                <a:off x="4234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8" name="Rectangle 123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9" name="Rectangle 124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0" name="Rectangle 125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1" name="Rectangle 126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2" name="Rectangle 127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3" name="Rectangle 128"/>
              <p:cNvSpPr>
                <a:spLocks noChangeArrowheads="1"/>
              </p:cNvSpPr>
              <p:nvPr/>
            </p:nvSpPr>
            <p:spPr bwMode="auto">
              <a:xfrm>
                <a:off x="4138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4" name="Rectangle 129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5" name="Rectangle 130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6" name="Rectangle 131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7" name="Rectangle 132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8" name="Rectangle 133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09" name="Rectangle 134"/>
              <p:cNvSpPr>
                <a:spLocks noChangeArrowheads="1"/>
              </p:cNvSpPr>
              <p:nvPr/>
            </p:nvSpPr>
            <p:spPr bwMode="auto">
              <a:xfrm>
                <a:off x="3894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0" name="Rectangle 135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1" name="Rectangle 136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2" name="Rectangle 137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3" name="Rectangle 138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4" name="Rectangle 139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5" name="Rectangle 140"/>
              <p:cNvSpPr>
                <a:spLocks noChangeArrowheads="1"/>
              </p:cNvSpPr>
              <p:nvPr/>
            </p:nvSpPr>
            <p:spPr bwMode="auto">
              <a:xfrm>
                <a:off x="3991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6" name="Rectangle 141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7" name="Rectangle 142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8" name="Rectangle 143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9" name="Rectangle 144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0" name="Rectangle 145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1" name="Rectangle 146"/>
              <p:cNvSpPr>
                <a:spLocks noChangeArrowheads="1"/>
              </p:cNvSpPr>
              <p:nvPr/>
            </p:nvSpPr>
            <p:spPr bwMode="auto">
              <a:xfrm>
                <a:off x="4041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2" name="Rectangle 147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3" name="Rectangle 148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Rectangle 149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Rectangle 150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Rectangle 151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7" name="Rectangle 152"/>
              <p:cNvSpPr>
                <a:spLocks noChangeArrowheads="1"/>
              </p:cNvSpPr>
              <p:nvPr/>
            </p:nvSpPr>
            <p:spPr bwMode="auto">
              <a:xfrm>
                <a:off x="3944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8" name="Rectangle 153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9" name="Rectangle 154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Rectangle 155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Rectangle 156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Rectangle 157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3" name="Rectangle 158"/>
              <p:cNvSpPr>
                <a:spLocks noChangeArrowheads="1"/>
              </p:cNvSpPr>
              <p:nvPr/>
            </p:nvSpPr>
            <p:spPr bwMode="auto">
              <a:xfrm>
                <a:off x="3700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4" name="Rectangle 159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5" name="Rectangle 160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Rectangle 161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7" name="Rectangle 162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Rectangle 163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9" name="Rectangle 164"/>
              <p:cNvSpPr>
                <a:spLocks noChangeArrowheads="1"/>
              </p:cNvSpPr>
              <p:nvPr/>
            </p:nvSpPr>
            <p:spPr bwMode="auto">
              <a:xfrm>
                <a:off x="3797" y="2165"/>
                <a:ext cx="11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0" name="Rectangle 165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1" name="Rectangle 166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2" name="Rectangle 167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3" name="Rectangle 168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4" name="Rectangle 169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5" name="Rectangle 170"/>
              <p:cNvSpPr>
                <a:spLocks noChangeArrowheads="1"/>
              </p:cNvSpPr>
              <p:nvPr/>
            </p:nvSpPr>
            <p:spPr bwMode="auto">
              <a:xfrm>
                <a:off x="3847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6" name="Rectangle 171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7" name="Rectangle 172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8" name="Rectangle 173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9" name="Rectangle 174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0" name="Rectangle 175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1" name="Rectangle 176"/>
              <p:cNvSpPr>
                <a:spLocks noChangeArrowheads="1"/>
              </p:cNvSpPr>
              <p:nvPr/>
            </p:nvSpPr>
            <p:spPr bwMode="auto">
              <a:xfrm>
                <a:off x="3750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2" name="Rectangle 177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3" name="Rectangle 178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4" name="Rectangle 179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5" name="Rectangle 180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6" name="Rectangle 181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7" name="Rectangle 182"/>
              <p:cNvSpPr>
                <a:spLocks noChangeArrowheads="1"/>
              </p:cNvSpPr>
              <p:nvPr/>
            </p:nvSpPr>
            <p:spPr bwMode="auto">
              <a:xfrm>
                <a:off x="3506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8" name="Rectangle 183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9" name="Rectangle 184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0" name="Rectangle 185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1" name="Rectangle 186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2" name="Rectangle 187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3" name="Rectangle 188"/>
              <p:cNvSpPr>
                <a:spLocks noChangeArrowheads="1"/>
              </p:cNvSpPr>
              <p:nvPr/>
            </p:nvSpPr>
            <p:spPr bwMode="auto">
              <a:xfrm>
                <a:off x="3603" y="2165"/>
                <a:ext cx="9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4" name="Rectangle 189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5" name="Rectangle 190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6" name="Rectangle 191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7" name="Rectangle 192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8" name="Rectangle 193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9" name="Rectangle 194"/>
              <p:cNvSpPr>
                <a:spLocks noChangeArrowheads="1"/>
              </p:cNvSpPr>
              <p:nvPr/>
            </p:nvSpPr>
            <p:spPr bwMode="auto">
              <a:xfrm>
                <a:off x="3653" y="2165"/>
                <a:ext cx="8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0" name="Rectangle 195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1" name="Rectangle 196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2" name="Rectangle 197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3" name="Rectangle 198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4" name="Rectangle 199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5" name="Rectangle 200"/>
              <p:cNvSpPr>
                <a:spLocks noChangeArrowheads="1"/>
              </p:cNvSpPr>
              <p:nvPr/>
            </p:nvSpPr>
            <p:spPr bwMode="auto">
              <a:xfrm>
                <a:off x="3553" y="2165"/>
                <a:ext cx="12" cy="36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6" name="Rectangle 201"/>
              <p:cNvSpPr>
                <a:spLocks noChangeArrowheads="1"/>
              </p:cNvSpPr>
              <p:nvPr/>
            </p:nvSpPr>
            <p:spPr bwMode="auto">
              <a:xfrm>
                <a:off x="345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7" name="Rectangle 202"/>
              <p:cNvSpPr>
                <a:spLocks noChangeArrowheads="1"/>
              </p:cNvSpPr>
              <p:nvPr/>
            </p:nvSpPr>
            <p:spPr bwMode="auto">
              <a:xfrm>
                <a:off x="3457" y="2165"/>
                <a:ext cx="11" cy="1"/>
              </a:xfrm>
              <a:prstGeom prst="rect">
                <a:avLst/>
              </a:prstGeom>
              <a:grp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8" name="Freeform 203"/>
              <p:cNvSpPr>
                <a:spLocks/>
              </p:cNvSpPr>
              <p:nvPr/>
            </p:nvSpPr>
            <p:spPr bwMode="auto">
              <a:xfrm>
                <a:off x="3457" y="2165"/>
                <a:ext cx="11" cy="0"/>
              </a:xfrm>
              <a:custGeom>
                <a:avLst/>
                <a:gdLst>
                  <a:gd name="T0" fmla="*/ 11 w 11"/>
                  <a:gd name="T1" fmla="*/ 0 w 11"/>
                  <a:gd name="T2" fmla="*/ 0 w 11"/>
                  <a:gd name="T3" fmla="*/ 5 w 11"/>
                  <a:gd name="T4" fmla="*/ 5 w 11"/>
                  <a:gd name="T5" fmla="*/ 11 w 11"/>
                  <a:gd name="T6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9" name="Freeform 204"/>
              <p:cNvSpPr>
                <a:spLocks/>
              </p:cNvSpPr>
              <p:nvPr/>
            </p:nvSpPr>
            <p:spPr bwMode="auto">
              <a:xfrm>
                <a:off x="3457" y="2165"/>
                <a:ext cx="11" cy="0"/>
              </a:xfrm>
              <a:custGeom>
                <a:avLst/>
                <a:gdLst>
                  <a:gd name="T0" fmla="*/ 11 w 11"/>
                  <a:gd name="T1" fmla="*/ 0 w 11"/>
                  <a:gd name="T2" fmla="*/ 0 w 11"/>
                  <a:gd name="T3" fmla="*/ 5 w 11"/>
                  <a:gd name="T4" fmla="*/ 5 w 11"/>
                  <a:gd name="T5" fmla="*/ 11 w 11"/>
                  <a:gd name="T6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en-US" sz="12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1" name="Freeform 206"/>
            <p:cNvSpPr>
              <a:spLocks/>
            </p:cNvSpPr>
            <p:nvPr/>
          </p:nvSpPr>
          <p:spPr bwMode="auto">
            <a:xfrm>
              <a:off x="24690414" y="10378925"/>
              <a:ext cx="17463" cy="57150"/>
            </a:xfrm>
            <a:custGeom>
              <a:avLst/>
              <a:gdLst>
                <a:gd name="T0" fmla="*/ 5 w 11"/>
                <a:gd name="T1" fmla="*/ 0 h 36"/>
                <a:gd name="T2" fmla="*/ 5 w 11"/>
                <a:gd name="T3" fmla="*/ 0 h 36"/>
                <a:gd name="T4" fmla="*/ 0 w 11"/>
                <a:gd name="T5" fmla="*/ 0 h 36"/>
                <a:gd name="T6" fmla="*/ 0 w 11"/>
                <a:gd name="T7" fmla="*/ 36 h 36"/>
                <a:gd name="T8" fmla="*/ 11 w 11"/>
                <a:gd name="T9" fmla="*/ 36 h 36"/>
                <a:gd name="T10" fmla="*/ 11 w 11"/>
                <a:gd name="T11" fmla="*/ 0 h 36"/>
                <a:gd name="T12" fmla="*/ 5 w 11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6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" y="36"/>
                  </a:lnTo>
                  <a:lnTo>
                    <a:pt x="1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reeform 207"/>
            <p:cNvSpPr>
              <a:spLocks/>
            </p:cNvSpPr>
            <p:nvPr/>
          </p:nvSpPr>
          <p:spPr bwMode="auto">
            <a:xfrm>
              <a:off x="24690414" y="10378925"/>
              <a:ext cx="17463" cy="57150"/>
            </a:xfrm>
            <a:custGeom>
              <a:avLst/>
              <a:gdLst>
                <a:gd name="T0" fmla="*/ 5 w 11"/>
                <a:gd name="T1" fmla="*/ 0 h 36"/>
                <a:gd name="T2" fmla="*/ 5 w 11"/>
                <a:gd name="T3" fmla="*/ 0 h 36"/>
                <a:gd name="T4" fmla="*/ 0 w 11"/>
                <a:gd name="T5" fmla="*/ 0 h 36"/>
                <a:gd name="T6" fmla="*/ 0 w 11"/>
                <a:gd name="T7" fmla="*/ 36 h 36"/>
                <a:gd name="T8" fmla="*/ 11 w 11"/>
                <a:gd name="T9" fmla="*/ 36 h 36"/>
                <a:gd name="T10" fmla="*/ 11 w 11"/>
                <a:gd name="T11" fmla="*/ 0 h 36"/>
                <a:gd name="T12" fmla="*/ 5 w 11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6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" y="36"/>
                  </a:lnTo>
                  <a:lnTo>
                    <a:pt x="11" y="0"/>
                  </a:lnTo>
                  <a:lnTo>
                    <a:pt x="5" y="0"/>
                  </a:lnTo>
                </a:path>
              </a:pathLst>
            </a:cu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Rectangle 208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Rectangle 209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Rectangle 210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Rectangle 211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Rectangle 212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Rectangle 213"/>
            <p:cNvSpPr>
              <a:spLocks noChangeArrowheads="1"/>
            </p:cNvSpPr>
            <p:nvPr/>
          </p:nvSpPr>
          <p:spPr bwMode="auto">
            <a:xfrm>
              <a:off x="24536427" y="10378925"/>
              <a:ext cx="17463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Rectangle 214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Rectangle 215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Rectangle 216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Rectangle 217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Rectangle 218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Rectangle 219"/>
            <p:cNvSpPr>
              <a:spLocks noChangeArrowheads="1"/>
            </p:cNvSpPr>
            <p:nvPr/>
          </p:nvSpPr>
          <p:spPr bwMode="auto">
            <a:xfrm>
              <a:off x="24615802" y="10378925"/>
              <a:ext cx="12700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reeform 220"/>
            <p:cNvSpPr>
              <a:spLocks/>
            </p:cNvSpPr>
            <p:nvPr/>
          </p:nvSpPr>
          <p:spPr bwMode="auto">
            <a:xfrm>
              <a:off x="24461814" y="10378925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8 w 8"/>
                <a:gd name="T4" fmla="*/ 8 w 8"/>
                <a:gd name="T5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reeform 221"/>
            <p:cNvSpPr>
              <a:spLocks/>
            </p:cNvSpPr>
            <p:nvPr/>
          </p:nvSpPr>
          <p:spPr bwMode="auto">
            <a:xfrm>
              <a:off x="24461814" y="10378925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8 w 8"/>
                <a:gd name="T4" fmla="*/ 8 w 8"/>
                <a:gd name="T5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Rectangle 222"/>
            <p:cNvSpPr>
              <a:spLocks noChangeArrowheads="1"/>
            </p:cNvSpPr>
            <p:nvPr/>
          </p:nvSpPr>
          <p:spPr bwMode="auto">
            <a:xfrm>
              <a:off x="24461814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Rectangle 223"/>
            <p:cNvSpPr>
              <a:spLocks noChangeArrowheads="1"/>
            </p:cNvSpPr>
            <p:nvPr/>
          </p:nvSpPr>
          <p:spPr bwMode="auto">
            <a:xfrm>
              <a:off x="24461814" y="10378925"/>
              <a:ext cx="12700" cy="1588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Rectangle 224"/>
            <p:cNvSpPr>
              <a:spLocks noChangeArrowheads="1"/>
            </p:cNvSpPr>
            <p:nvPr/>
          </p:nvSpPr>
          <p:spPr bwMode="auto">
            <a:xfrm>
              <a:off x="24461814" y="10378925"/>
              <a:ext cx="12700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Rectangle 225"/>
            <p:cNvSpPr>
              <a:spLocks noChangeArrowheads="1"/>
            </p:cNvSpPr>
            <p:nvPr/>
          </p:nvSpPr>
          <p:spPr bwMode="auto">
            <a:xfrm>
              <a:off x="24461814" y="10378925"/>
              <a:ext cx="12700" cy="5715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reeform 226"/>
            <p:cNvSpPr>
              <a:spLocks/>
            </p:cNvSpPr>
            <p:nvPr/>
          </p:nvSpPr>
          <p:spPr bwMode="auto">
            <a:xfrm>
              <a:off x="24641202" y="10058250"/>
              <a:ext cx="1679575" cy="1981200"/>
            </a:xfrm>
            <a:custGeom>
              <a:avLst/>
              <a:gdLst>
                <a:gd name="T0" fmla="*/ 1058 w 1058"/>
                <a:gd name="T1" fmla="*/ 1248 h 1248"/>
                <a:gd name="T2" fmla="*/ 0 w 1058"/>
                <a:gd name="T3" fmla="*/ 1248 h 1248"/>
                <a:gd name="T4" fmla="*/ 86 w 1058"/>
                <a:gd name="T5" fmla="*/ 0 h 1248"/>
                <a:gd name="T6" fmla="*/ 1058 w 1058"/>
                <a:gd name="T7" fmla="*/ 0 h 1248"/>
                <a:gd name="T8" fmla="*/ 1058 w 1058"/>
                <a:gd name="T9" fmla="*/ 124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8" h="1248">
                  <a:moveTo>
                    <a:pt x="1058" y="1248"/>
                  </a:moveTo>
                  <a:lnTo>
                    <a:pt x="0" y="1248"/>
                  </a:lnTo>
                  <a:lnTo>
                    <a:pt x="86" y="0"/>
                  </a:lnTo>
                  <a:lnTo>
                    <a:pt x="1058" y="0"/>
                  </a:lnTo>
                  <a:lnTo>
                    <a:pt x="1058" y="1248"/>
                  </a:ln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reeform 228"/>
            <p:cNvSpPr>
              <a:spLocks/>
            </p:cNvSpPr>
            <p:nvPr/>
          </p:nvSpPr>
          <p:spPr bwMode="auto">
            <a:xfrm>
              <a:off x="25247627" y="11477475"/>
              <a:ext cx="650875" cy="0"/>
            </a:xfrm>
            <a:custGeom>
              <a:avLst/>
              <a:gdLst>
                <a:gd name="T0" fmla="*/ 0 w 410"/>
                <a:gd name="T1" fmla="*/ 410 w 410"/>
                <a:gd name="T2" fmla="*/ 0 w 4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10">
                  <a:moveTo>
                    <a:pt x="0" y="0"/>
                  </a:moveTo>
                  <a:lnTo>
                    <a:pt x="4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Line 229"/>
            <p:cNvSpPr>
              <a:spLocks noChangeShapeType="1"/>
            </p:cNvSpPr>
            <p:nvPr/>
          </p:nvSpPr>
          <p:spPr bwMode="auto">
            <a:xfrm>
              <a:off x="25247627" y="11477475"/>
              <a:ext cx="650875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Rectangle 230"/>
            <p:cNvSpPr>
              <a:spLocks noChangeArrowheads="1"/>
            </p:cNvSpPr>
            <p:nvPr/>
          </p:nvSpPr>
          <p:spPr bwMode="auto">
            <a:xfrm>
              <a:off x="25247627" y="11437788"/>
              <a:ext cx="650875" cy="74613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reeform 234"/>
            <p:cNvSpPr>
              <a:spLocks/>
            </p:cNvSpPr>
            <p:nvPr/>
          </p:nvSpPr>
          <p:spPr bwMode="auto">
            <a:xfrm>
              <a:off x="23990327" y="9653438"/>
              <a:ext cx="1841500" cy="404813"/>
            </a:xfrm>
            <a:custGeom>
              <a:avLst/>
              <a:gdLst>
                <a:gd name="T0" fmla="*/ 189 w 1160"/>
                <a:gd name="T1" fmla="*/ 255 h 255"/>
                <a:gd name="T2" fmla="*/ 1160 w 1160"/>
                <a:gd name="T3" fmla="*/ 255 h 255"/>
                <a:gd name="T4" fmla="*/ 969 w 1160"/>
                <a:gd name="T5" fmla="*/ 38 h 255"/>
                <a:gd name="T6" fmla="*/ 573 w 1160"/>
                <a:gd name="T7" fmla="*/ 0 h 255"/>
                <a:gd name="T8" fmla="*/ 0 w 1160"/>
                <a:gd name="T9" fmla="*/ 38 h 255"/>
                <a:gd name="T10" fmla="*/ 189 w 1160"/>
                <a:gd name="T11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0" h="255">
                  <a:moveTo>
                    <a:pt x="189" y="255"/>
                  </a:moveTo>
                  <a:lnTo>
                    <a:pt x="1160" y="255"/>
                  </a:lnTo>
                  <a:lnTo>
                    <a:pt x="969" y="38"/>
                  </a:lnTo>
                  <a:lnTo>
                    <a:pt x="573" y="0"/>
                  </a:lnTo>
                  <a:lnTo>
                    <a:pt x="0" y="38"/>
                  </a:lnTo>
                  <a:lnTo>
                    <a:pt x="189" y="255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reeform 235"/>
            <p:cNvSpPr>
              <a:spLocks/>
            </p:cNvSpPr>
            <p:nvPr/>
          </p:nvSpPr>
          <p:spPr bwMode="auto">
            <a:xfrm>
              <a:off x="23990327" y="9631213"/>
              <a:ext cx="1538288" cy="82550"/>
            </a:xfrm>
            <a:custGeom>
              <a:avLst/>
              <a:gdLst>
                <a:gd name="T0" fmla="*/ 0 w 350"/>
                <a:gd name="T1" fmla="*/ 19 h 19"/>
                <a:gd name="T2" fmla="*/ 18 w 350"/>
                <a:gd name="T3" fmla="*/ 0 h 19"/>
                <a:gd name="T4" fmla="*/ 332 w 350"/>
                <a:gd name="T5" fmla="*/ 0 h 19"/>
                <a:gd name="T6" fmla="*/ 350 w 350"/>
                <a:gd name="T7" fmla="*/ 19 h 19"/>
                <a:gd name="T8" fmla="*/ 0 w 35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9">
                  <a:moveTo>
                    <a:pt x="0" y="19"/>
                  </a:moveTo>
                  <a:cubicBezTo>
                    <a:pt x="0" y="8"/>
                    <a:pt x="8" y="0"/>
                    <a:pt x="18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2" y="0"/>
                    <a:pt x="350" y="8"/>
                    <a:pt x="350" y="19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reeform 236"/>
            <p:cNvSpPr>
              <a:spLocks/>
            </p:cNvSpPr>
            <p:nvPr/>
          </p:nvSpPr>
          <p:spPr bwMode="auto">
            <a:xfrm>
              <a:off x="25831827" y="9897913"/>
              <a:ext cx="581025" cy="160338"/>
            </a:xfrm>
            <a:custGeom>
              <a:avLst/>
              <a:gdLst>
                <a:gd name="T0" fmla="*/ 0 w 132"/>
                <a:gd name="T1" fmla="*/ 37 h 37"/>
                <a:gd name="T2" fmla="*/ 111 w 132"/>
                <a:gd name="T3" fmla="*/ 37 h 37"/>
                <a:gd name="T4" fmla="*/ 127 w 132"/>
                <a:gd name="T5" fmla="*/ 16 h 37"/>
                <a:gd name="T6" fmla="*/ 118 w 132"/>
                <a:gd name="T7" fmla="*/ 0 h 37"/>
                <a:gd name="T8" fmla="*/ 40 w 132"/>
                <a:gd name="T9" fmla="*/ 0 h 37"/>
                <a:gd name="T10" fmla="*/ 21 w 132"/>
                <a:gd name="T11" fmla="*/ 9 h 37"/>
                <a:gd name="T12" fmla="*/ 0 w 132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37">
                  <a:moveTo>
                    <a:pt x="0" y="37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32" y="10"/>
                    <a:pt x="127" y="0"/>
                    <a:pt x="11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0"/>
                    <a:pt x="26" y="3"/>
                    <a:pt x="21" y="9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reeform 237"/>
            <p:cNvSpPr>
              <a:spLocks/>
            </p:cNvSpPr>
            <p:nvPr/>
          </p:nvSpPr>
          <p:spPr bwMode="auto">
            <a:xfrm>
              <a:off x="24290364" y="10001100"/>
              <a:ext cx="487363" cy="2038350"/>
            </a:xfrm>
            <a:custGeom>
              <a:avLst/>
              <a:gdLst>
                <a:gd name="T0" fmla="*/ 307 w 307"/>
                <a:gd name="T1" fmla="*/ 1284 h 1284"/>
                <a:gd name="T2" fmla="*/ 0 w 307"/>
                <a:gd name="T3" fmla="*/ 1284 h 1284"/>
                <a:gd name="T4" fmla="*/ 0 w 307"/>
                <a:gd name="T5" fmla="*/ 36 h 1284"/>
                <a:gd name="T6" fmla="*/ 155 w 307"/>
                <a:gd name="T7" fmla="*/ 0 h 1284"/>
                <a:gd name="T8" fmla="*/ 307 w 307"/>
                <a:gd name="T9" fmla="*/ 36 h 1284"/>
                <a:gd name="T10" fmla="*/ 307 w 307"/>
                <a:gd name="T11" fmla="*/ 1284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" h="1284">
                  <a:moveTo>
                    <a:pt x="307" y="1284"/>
                  </a:moveTo>
                  <a:lnTo>
                    <a:pt x="0" y="1284"/>
                  </a:lnTo>
                  <a:lnTo>
                    <a:pt x="0" y="36"/>
                  </a:lnTo>
                  <a:lnTo>
                    <a:pt x="155" y="0"/>
                  </a:lnTo>
                  <a:lnTo>
                    <a:pt x="307" y="36"/>
                  </a:lnTo>
                  <a:lnTo>
                    <a:pt x="307" y="1284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reeform 238"/>
            <p:cNvSpPr>
              <a:spLocks/>
            </p:cNvSpPr>
            <p:nvPr/>
          </p:nvSpPr>
          <p:spPr bwMode="auto">
            <a:xfrm>
              <a:off x="24188764" y="9897913"/>
              <a:ext cx="588963" cy="160338"/>
            </a:xfrm>
            <a:custGeom>
              <a:avLst/>
              <a:gdLst>
                <a:gd name="T0" fmla="*/ 134 w 134"/>
                <a:gd name="T1" fmla="*/ 37 h 37"/>
                <a:gd name="T2" fmla="*/ 23 w 134"/>
                <a:gd name="T3" fmla="*/ 37 h 37"/>
                <a:gd name="T4" fmla="*/ 6 w 134"/>
                <a:gd name="T5" fmla="*/ 16 h 37"/>
                <a:gd name="T6" fmla="*/ 14 w 134"/>
                <a:gd name="T7" fmla="*/ 0 h 37"/>
                <a:gd name="T8" fmla="*/ 92 w 134"/>
                <a:gd name="T9" fmla="*/ 0 h 37"/>
                <a:gd name="T10" fmla="*/ 111 w 134"/>
                <a:gd name="T11" fmla="*/ 9 h 37"/>
                <a:gd name="T12" fmla="*/ 134 w 134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37">
                  <a:moveTo>
                    <a:pt x="134" y="37"/>
                  </a:moveTo>
                  <a:cubicBezTo>
                    <a:pt x="23" y="37"/>
                    <a:pt x="23" y="37"/>
                    <a:pt x="23" y="3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0"/>
                    <a:pt x="5" y="0"/>
                    <a:pt x="1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0"/>
                    <a:pt x="106" y="3"/>
                    <a:pt x="111" y="9"/>
                  </a:cubicBezTo>
                  <a:lnTo>
                    <a:pt x="134" y="37"/>
                  </a:lnTo>
                  <a:close/>
                </a:path>
              </a:pathLst>
            </a:custGeom>
            <a:grpFill/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80" name="Group 279"/>
          <p:cNvGrpSpPr>
            <a:grpSpLocks noChangeAspect="1"/>
          </p:cNvGrpSpPr>
          <p:nvPr/>
        </p:nvGrpSpPr>
        <p:grpSpPr>
          <a:xfrm>
            <a:off x="5204261" y="1311867"/>
            <a:ext cx="441751" cy="426720"/>
            <a:chOff x="29683076" y="6880225"/>
            <a:chExt cx="2752724" cy="2659062"/>
          </a:xfrm>
        </p:grpSpPr>
        <p:sp>
          <p:nvSpPr>
            <p:cNvPr id="281" name="Freeform 184"/>
            <p:cNvSpPr>
              <a:spLocks/>
            </p:cNvSpPr>
            <p:nvPr/>
          </p:nvSpPr>
          <p:spPr bwMode="auto">
            <a:xfrm>
              <a:off x="29946600" y="8074025"/>
              <a:ext cx="2489200" cy="1465262"/>
            </a:xfrm>
            <a:custGeom>
              <a:avLst/>
              <a:gdLst>
                <a:gd name="T0" fmla="*/ 0 w 567"/>
                <a:gd name="T1" fmla="*/ 0 h 338"/>
                <a:gd name="T2" fmla="*/ 0 w 567"/>
                <a:gd name="T3" fmla="*/ 338 h 338"/>
                <a:gd name="T4" fmla="*/ 492 w 567"/>
                <a:gd name="T5" fmla="*/ 338 h 338"/>
                <a:gd name="T6" fmla="*/ 567 w 567"/>
                <a:gd name="T7" fmla="*/ 263 h 338"/>
                <a:gd name="T8" fmla="*/ 567 w 567"/>
                <a:gd name="T9" fmla="*/ 0 h 338"/>
                <a:gd name="T10" fmla="*/ 0 w 567"/>
                <a:gd name="T1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7" h="338">
                  <a:moveTo>
                    <a:pt x="0" y="0"/>
                  </a:moveTo>
                  <a:cubicBezTo>
                    <a:pt x="0" y="338"/>
                    <a:pt x="0" y="338"/>
                    <a:pt x="0" y="338"/>
                  </a:cubicBezTo>
                  <a:cubicBezTo>
                    <a:pt x="492" y="338"/>
                    <a:pt x="492" y="338"/>
                    <a:pt x="492" y="338"/>
                  </a:cubicBezTo>
                  <a:cubicBezTo>
                    <a:pt x="534" y="338"/>
                    <a:pt x="567" y="304"/>
                    <a:pt x="567" y="263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reeform 185"/>
            <p:cNvSpPr>
              <a:spLocks/>
            </p:cNvSpPr>
            <p:nvPr/>
          </p:nvSpPr>
          <p:spPr bwMode="auto">
            <a:xfrm>
              <a:off x="31105475" y="8489950"/>
              <a:ext cx="460375" cy="798512"/>
            </a:xfrm>
            <a:custGeom>
              <a:avLst/>
              <a:gdLst>
                <a:gd name="T0" fmla="*/ 105 w 105"/>
                <a:gd name="T1" fmla="*/ 0 h 184"/>
                <a:gd name="T2" fmla="*/ 105 w 105"/>
                <a:gd name="T3" fmla="*/ 184 h 184"/>
                <a:gd name="T4" fmla="*/ 47 w 105"/>
                <a:gd name="T5" fmla="*/ 184 h 184"/>
                <a:gd name="T6" fmla="*/ 0 w 105"/>
                <a:gd name="T7" fmla="*/ 138 h 184"/>
                <a:gd name="T8" fmla="*/ 0 w 105"/>
                <a:gd name="T9" fmla="*/ 138 h 184"/>
                <a:gd name="T10" fmla="*/ 0 w 105"/>
                <a:gd name="T11" fmla="*/ 0 h 184"/>
                <a:gd name="T12" fmla="*/ 105 w 105"/>
                <a:gd name="T1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84">
                  <a:moveTo>
                    <a:pt x="105" y="0"/>
                  </a:moveTo>
                  <a:cubicBezTo>
                    <a:pt x="105" y="184"/>
                    <a:pt x="105" y="184"/>
                    <a:pt x="105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21" y="184"/>
                    <a:pt x="0" y="163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reeform 186"/>
            <p:cNvSpPr>
              <a:spLocks noEditPoints="1"/>
            </p:cNvSpPr>
            <p:nvPr/>
          </p:nvSpPr>
          <p:spPr bwMode="auto">
            <a:xfrm>
              <a:off x="29770388" y="7180263"/>
              <a:ext cx="1957387" cy="1565275"/>
            </a:xfrm>
            <a:custGeom>
              <a:avLst/>
              <a:gdLst>
                <a:gd name="T0" fmla="*/ 194 w 446"/>
                <a:gd name="T1" fmla="*/ 238 h 361"/>
                <a:gd name="T2" fmla="*/ 446 w 446"/>
                <a:gd name="T3" fmla="*/ 361 h 361"/>
                <a:gd name="T4" fmla="*/ 175 w 446"/>
                <a:gd name="T5" fmla="*/ 177 h 361"/>
                <a:gd name="T6" fmla="*/ 156 w 446"/>
                <a:gd name="T7" fmla="*/ 152 h 361"/>
                <a:gd name="T8" fmla="*/ 107 w 446"/>
                <a:gd name="T9" fmla="*/ 114 h 361"/>
                <a:gd name="T10" fmla="*/ 92 w 446"/>
                <a:gd name="T11" fmla="*/ 106 h 361"/>
                <a:gd name="T12" fmla="*/ 111 w 446"/>
                <a:gd name="T13" fmla="*/ 43 h 361"/>
                <a:gd name="T14" fmla="*/ 39 w 446"/>
                <a:gd name="T15" fmla="*/ 12 h 361"/>
                <a:gd name="T16" fmla="*/ 10 w 446"/>
                <a:gd name="T17" fmla="*/ 80 h 361"/>
                <a:gd name="T18" fmla="*/ 30 w 446"/>
                <a:gd name="T19" fmla="*/ 107 h 361"/>
                <a:gd name="T20" fmla="*/ 30 w 446"/>
                <a:gd name="T21" fmla="*/ 107 h 361"/>
                <a:gd name="T22" fmla="*/ 32 w 446"/>
                <a:gd name="T23" fmla="*/ 108 h 361"/>
                <a:gd name="T24" fmla="*/ 34 w 446"/>
                <a:gd name="T25" fmla="*/ 109 h 361"/>
                <a:gd name="T26" fmla="*/ 85 w 446"/>
                <a:gd name="T27" fmla="*/ 131 h 361"/>
                <a:gd name="T28" fmla="*/ 135 w 446"/>
                <a:gd name="T29" fmla="*/ 168 h 361"/>
                <a:gd name="T30" fmla="*/ 170 w 446"/>
                <a:gd name="T31" fmla="*/ 216 h 361"/>
                <a:gd name="T32" fmla="*/ 180 w 446"/>
                <a:gd name="T33" fmla="*/ 227 h 361"/>
                <a:gd name="T34" fmla="*/ 194 w 446"/>
                <a:gd name="T35" fmla="*/ 238 h 361"/>
                <a:gd name="T36" fmla="*/ 75 w 446"/>
                <a:gd name="T37" fmla="*/ 99 h 361"/>
                <a:gd name="T38" fmla="*/ 23 w 446"/>
                <a:gd name="T39" fmla="*/ 76 h 361"/>
                <a:gd name="T40" fmla="*/ 46 w 446"/>
                <a:gd name="T41" fmla="*/ 24 h 361"/>
                <a:gd name="T42" fmla="*/ 98 w 446"/>
                <a:gd name="T43" fmla="*/ 47 h 361"/>
                <a:gd name="T44" fmla="*/ 75 w 446"/>
                <a:gd name="T45" fmla="*/ 9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361">
                  <a:moveTo>
                    <a:pt x="194" y="238"/>
                  </a:moveTo>
                  <a:cubicBezTo>
                    <a:pt x="269" y="295"/>
                    <a:pt x="355" y="337"/>
                    <a:pt x="446" y="361"/>
                  </a:cubicBezTo>
                  <a:cubicBezTo>
                    <a:pt x="446" y="361"/>
                    <a:pt x="216" y="206"/>
                    <a:pt x="175" y="177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43" y="136"/>
                    <a:pt x="126" y="122"/>
                    <a:pt x="107" y="114"/>
                  </a:cubicBezTo>
                  <a:cubicBezTo>
                    <a:pt x="99" y="110"/>
                    <a:pt x="91" y="106"/>
                    <a:pt x="92" y="106"/>
                  </a:cubicBezTo>
                  <a:cubicBezTo>
                    <a:pt x="111" y="92"/>
                    <a:pt x="120" y="66"/>
                    <a:pt x="111" y="43"/>
                  </a:cubicBezTo>
                  <a:cubicBezTo>
                    <a:pt x="100" y="14"/>
                    <a:pt x="67" y="0"/>
                    <a:pt x="39" y="12"/>
                  </a:cubicBezTo>
                  <a:cubicBezTo>
                    <a:pt x="13" y="24"/>
                    <a:pt x="0" y="53"/>
                    <a:pt x="10" y="80"/>
                  </a:cubicBezTo>
                  <a:cubicBezTo>
                    <a:pt x="14" y="91"/>
                    <a:pt x="21" y="100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104" y="139"/>
                    <a:pt x="121" y="152"/>
                    <a:pt x="135" y="168"/>
                  </a:cubicBezTo>
                  <a:cubicBezTo>
                    <a:pt x="170" y="216"/>
                    <a:pt x="170" y="216"/>
                    <a:pt x="170" y="216"/>
                  </a:cubicBezTo>
                  <a:cubicBezTo>
                    <a:pt x="173" y="221"/>
                    <a:pt x="176" y="224"/>
                    <a:pt x="180" y="227"/>
                  </a:cubicBezTo>
                  <a:lnTo>
                    <a:pt x="194" y="238"/>
                  </a:lnTo>
                  <a:close/>
                  <a:moveTo>
                    <a:pt x="75" y="99"/>
                  </a:moveTo>
                  <a:cubicBezTo>
                    <a:pt x="54" y="107"/>
                    <a:pt x="31" y="97"/>
                    <a:pt x="23" y="76"/>
                  </a:cubicBezTo>
                  <a:cubicBezTo>
                    <a:pt x="15" y="55"/>
                    <a:pt x="25" y="32"/>
                    <a:pt x="46" y="24"/>
                  </a:cubicBezTo>
                  <a:cubicBezTo>
                    <a:pt x="67" y="16"/>
                    <a:pt x="90" y="27"/>
                    <a:pt x="98" y="47"/>
                  </a:cubicBezTo>
                  <a:cubicBezTo>
                    <a:pt x="106" y="68"/>
                    <a:pt x="96" y="91"/>
                    <a:pt x="75" y="99"/>
                  </a:cubicBezTo>
                </a:path>
              </a:pathLst>
            </a:custGeom>
            <a:solidFill>
              <a:srgbClr val="576773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reeform 187"/>
            <p:cNvSpPr>
              <a:spLocks/>
            </p:cNvSpPr>
            <p:nvPr/>
          </p:nvSpPr>
          <p:spPr bwMode="auto">
            <a:xfrm>
              <a:off x="30648275" y="7280275"/>
              <a:ext cx="1787525" cy="1928812"/>
            </a:xfrm>
            <a:custGeom>
              <a:avLst/>
              <a:gdLst>
                <a:gd name="T0" fmla="*/ 334 w 407"/>
                <a:gd name="T1" fmla="*/ 0 h 445"/>
                <a:gd name="T2" fmla="*/ 334 w 407"/>
                <a:gd name="T3" fmla="*/ 0 h 445"/>
                <a:gd name="T4" fmla="*/ 0 w 407"/>
                <a:gd name="T5" fmla="*/ 0 h 445"/>
                <a:gd name="T6" fmla="*/ 0 w 407"/>
                <a:gd name="T7" fmla="*/ 140 h 445"/>
                <a:gd name="T8" fmla="*/ 47 w 407"/>
                <a:gd name="T9" fmla="*/ 187 h 445"/>
                <a:gd name="T10" fmla="*/ 149 w 407"/>
                <a:gd name="T11" fmla="*/ 187 h 445"/>
                <a:gd name="T12" fmla="*/ 104 w 407"/>
                <a:gd name="T13" fmla="*/ 233 h 445"/>
                <a:gd name="T14" fmla="*/ 104 w 407"/>
                <a:gd name="T15" fmla="*/ 418 h 445"/>
                <a:gd name="T16" fmla="*/ 149 w 407"/>
                <a:gd name="T17" fmla="*/ 372 h 445"/>
                <a:gd name="T18" fmla="*/ 149 w 407"/>
                <a:gd name="T19" fmla="*/ 372 h 445"/>
                <a:gd name="T20" fmla="*/ 335 w 407"/>
                <a:gd name="T21" fmla="*/ 372 h 445"/>
                <a:gd name="T22" fmla="*/ 335 w 407"/>
                <a:gd name="T23" fmla="*/ 372 h 445"/>
                <a:gd name="T24" fmla="*/ 407 w 407"/>
                <a:gd name="T25" fmla="*/ 441 h 445"/>
                <a:gd name="T26" fmla="*/ 407 w 407"/>
                <a:gd name="T27" fmla="*/ 445 h 445"/>
                <a:gd name="T28" fmla="*/ 407 w 407"/>
                <a:gd name="T29" fmla="*/ 73 h 445"/>
                <a:gd name="T30" fmla="*/ 334 w 407"/>
                <a:gd name="T31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7" h="445">
                  <a:moveTo>
                    <a:pt x="334" y="0"/>
                  </a:moveTo>
                  <a:cubicBezTo>
                    <a:pt x="334" y="0"/>
                    <a:pt x="334" y="0"/>
                    <a:pt x="3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66"/>
                    <a:pt x="21" y="187"/>
                    <a:pt x="47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24" y="187"/>
                    <a:pt x="104" y="208"/>
                    <a:pt x="104" y="233"/>
                  </a:cubicBezTo>
                  <a:cubicBezTo>
                    <a:pt x="104" y="418"/>
                    <a:pt x="104" y="418"/>
                    <a:pt x="104" y="418"/>
                  </a:cubicBezTo>
                  <a:cubicBezTo>
                    <a:pt x="104" y="393"/>
                    <a:pt x="124" y="372"/>
                    <a:pt x="149" y="372"/>
                  </a:cubicBezTo>
                  <a:cubicBezTo>
                    <a:pt x="149" y="372"/>
                    <a:pt x="149" y="372"/>
                    <a:pt x="149" y="372"/>
                  </a:cubicBezTo>
                  <a:cubicBezTo>
                    <a:pt x="335" y="372"/>
                    <a:pt x="335" y="372"/>
                    <a:pt x="335" y="372"/>
                  </a:cubicBezTo>
                  <a:cubicBezTo>
                    <a:pt x="335" y="372"/>
                    <a:pt x="335" y="372"/>
                    <a:pt x="335" y="372"/>
                  </a:cubicBezTo>
                  <a:cubicBezTo>
                    <a:pt x="373" y="374"/>
                    <a:pt x="404" y="403"/>
                    <a:pt x="407" y="441"/>
                  </a:cubicBezTo>
                  <a:cubicBezTo>
                    <a:pt x="407" y="442"/>
                    <a:pt x="407" y="444"/>
                    <a:pt x="407" y="445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07" y="33"/>
                    <a:pt x="375" y="0"/>
                    <a:pt x="33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>
              <a:solidFill>
                <a:schemeClr val="tx1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reeform 188"/>
            <p:cNvSpPr>
              <a:spLocks/>
            </p:cNvSpPr>
            <p:nvPr/>
          </p:nvSpPr>
          <p:spPr bwMode="auto">
            <a:xfrm>
              <a:off x="30648275" y="6880225"/>
              <a:ext cx="465137" cy="1011237"/>
            </a:xfrm>
            <a:custGeom>
              <a:avLst/>
              <a:gdLst>
                <a:gd name="T0" fmla="*/ 106 w 106"/>
                <a:gd name="T1" fmla="*/ 188 h 233"/>
                <a:gd name="T2" fmla="*/ 46 w 106"/>
                <a:gd name="T3" fmla="*/ 188 h 233"/>
                <a:gd name="T4" fmla="*/ 46 w 106"/>
                <a:gd name="T5" fmla="*/ 188 h 233"/>
                <a:gd name="T6" fmla="*/ 0 w 106"/>
                <a:gd name="T7" fmla="*/ 233 h 233"/>
                <a:gd name="T8" fmla="*/ 0 w 106"/>
                <a:gd name="T9" fmla="*/ 46 h 233"/>
                <a:gd name="T10" fmla="*/ 46 w 106"/>
                <a:gd name="T11" fmla="*/ 0 h 233"/>
                <a:gd name="T12" fmla="*/ 106 w 106"/>
                <a:gd name="T13" fmla="*/ 0 h 233"/>
                <a:gd name="T14" fmla="*/ 106 w 106"/>
                <a:gd name="T15" fmla="*/ 18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33">
                  <a:moveTo>
                    <a:pt x="106" y="188"/>
                  </a:move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20" y="188"/>
                    <a:pt x="0" y="208"/>
                    <a:pt x="0" y="23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1"/>
                    <a:pt x="20" y="0"/>
                    <a:pt x="46" y="0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106" y="18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reeform 189"/>
            <p:cNvSpPr>
              <a:spLocks noEditPoints="1"/>
            </p:cNvSpPr>
            <p:nvPr/>
          </p:nvSpPr>
          <p:spPr bwMode="auto">
            <a:xfrm>
              <a:off x="31386463" y="8061325"/>
              <a:ext cx="808037" cy="55562"/>
            </a:xfrm>
            <a:custGeom>
              <a:avLst/>
              <a:gdLst>
                <a:gd name="T0" fmla="*/ 58 w 509"/>
                <a:gd name="T1" fmla="*/ 0 h 35"/>
                <a:gd name="T2" fmla="*/ 0 w 509"/>
                <a:gd name="T3" fmla="*/ 0 h 35"/>
                <a:gd name="T4" fmla="*/ 0 w 509"/>
                <a:gd name="T5" fmla="*/ 35 h 35"/>
                <a:gd name="T6" fmla="*/ 58 w 509"/>
                <a:gd name="T7" fmla="*/ 35 h 35"/>
                <a:gd name="T8" fmla="*/ 58 w 509"/>
                <a:gd name="T9" fmla="*/ 0 h 35"/>
                <a:gd name="T10" fmla="*/ 171 w 509"/>
                <a:gd name="T11" fmla="*/ 0 h 35"/>
                <a:gd name="T12" fmla="*/ 113 w 509"/>
                <a:gd name="T13" fmla="*/ 0 h 35"/>
                <a:gd name="T14" fmla="*/ 113 w 509"/>
                <a:gd name="T15" fmla="*/ 35 h 35"/>
                <a:gd name="T16" fmla="*/ 171 w 509"/>
                <a:gd name="T17" fmla="*/ 35 h 35"/>
                <a:gd name="T18" fmla="*/ 171 w 509"/>
                <a:gd name="T19" fmla="*/ 0 h 35"/>
                <a:gd name="T20" fmla="*/ 282 w 509"/>
                <a:gd name="T21" fmla="*/ 0 h 35"/>
                <a:gd name="T22" fmla="*/ 227 w 509"/>
                <a:gd name="T23" fmla="*/ 0 h 35"/>
                <a:gd name="T24" fmla="*/ 227 w 509"/>
                <a:gd name="T25" fmla="*/ 35 h 35"/>
                <a:gd name="T26" fmla="*/ 282 w 509"/>
                <a:gd name="T27" fmla="*/ 35 h 35"/>
                <a:gd name="T28" fmla="*/ 282 w 509"/>
                <a:gd name="T29" fmla="*/ 0 h 35"/>
                <a:gd name="T30" fmla="*/ 395 w 509"/>
                <a:gd name="T31" fmla="*/ 0 h 35"/>
                <a:gd name="T32" fmla="*/ 340 w 509"/>
                <a:gd name="T33" fmla="*/ 0 h 35"/>
                <a:gd name="T34" fmla="*/ 340 w 509"/>
                <a:gd name="T35" fmla="*/ 35 h 35"/>
                <a:gd name="T36" fmla="*/ 395 w 509"/>
                <a:gd name="T37" fmla="*/ 35 h 35"/>
                <a:gd name="T38" fmla="*/ 395 w 509"/>
                <a:gd name="T39" fmla="*/ 0 h 35"/>
                <a:gd name="T40" fmla="*/ 509 w 509"/>
                <a:gd name="T41" fmla="*/ 0 h 35"/>
                <a:gd name="T42" fmla="*/ 453 w 509"/>
                <a:gd name="T43" fmla="*/ 0 h 35"/>
                <a:gd name="T44" fmla="*/ 453 w 509"/>
                <a:gd name="T45" fmla="*/ 35 h 35"/>
                <a:gd name="T46" fmla="*/ 509 w 509"/>
                <a:gd name="T47" fmla="*/ 35 h 35"/>
                <a:gd name="T48" fmla="*/ 509 w 509"/>
                <a:gd name="T4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9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171" y="0"/>
                  </a:moveTo>
                  <a:lnTo>
                    <a:pt x="113" y="0"/>
                  </a:lnTo>
                  <a:lnTo>
                    <a:pt x="113" y="35"/>
                  </a:lnTo>
                  <a:lnTo>
                    <a:pt x="171" y="35"/>
                  </a:lnTo>
                  <a:lnTo>
                    <a:pt x="171" y="0"/>
                  </a:lnTo>
                  <a:close/>
                  <a:moveTo>
                    <a:pt x="282" y="0"/>
                  </a:moveTo>
                  <a:lnTo>
                    <a:pt x="227" y="0"/>
                  </a:lnTo>
                  <a:lnTo>
                    <a:pt x="227" y="35"/>
                  </a:lnTo>
                  <a:lnTo>
                    <a:pt x="282" y="35"/>
                  </a:lnTo>
                  <a:lnTo>
                    <a:pt x="282" y="0"/>
                  </a:lnTo>
                  <a:close/>
                  <a:moveTo>
                    <a:pt x="395" y="0"/>
                  </a:moveTo>
                  <a:lnTo>
                    <a:pt x="340" y="0"/>
                  </a:lnTo>
                  <a:lnTo>
                    <a:pt x="340" y="35"/>
                  </a:lnTo>
                  <a:lnTo>
                    <a:pt x="395" y="35"/>
                  </a:lnTo>
                  <a:lnTo>
                    <a:pt x="395" y="0"/>
                  </a:lnTo>
                  <a:close/>
                  <a:moveTo>
                    <a:pt x="509" y="0"/>
                  </a:moveTo>
                  <a:lnTo>
                    <a:pt x="453" y="0"/>
                  </a:lnTo>
                  <a:lnTo>
                    <a:pt x="453" y="35"/>
                  </a:lnTo>
                  <a:lnTo>
                    <a:pt x="509" y="3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7898F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reeform 190"/>
            <p:cNvSpPr>
              <a:spLocks noEditPoints="1"/>
            </p:cNvSpPr>
            <p:nvPr/>
          </p:nvSpPr>
          <p:spPr bwMode="auto">
            <a:xfrm>
              <a:off x="31386463" y="8061325"/>
              <a:ext cx="808037" cy="55562"/>
            </a:xfrm>
            <a:custGeom>
              <a:avLst/>
              <a:gdLst>
                <a:gd name="T0" fmla="*/ 58 w 509"/>
                <a:gd name="T1" fmla="*/ 0 h 35"/>
                <a:gd name="T2" fmla="*/ 0 w 509"/>
                <a:gd name="T3" fmla="*/ 0 h 35"/>
                <a:gd name="T4" fmla="*/ 0 w 509"/>
                <a:gd name="T5" fmla="*/ 35 h 35"/>
                <a:gd name="T6" fmla="*/ 58 w 509"/>
                <a:gd name="T7" fmla="*/ 35 h 35"/>
                <a:gd name="T8" fmla="*/ 58 w 509"/>
                <a:gd name="T9" fmla="*/ 0 h 35"/>
                <a:gd name="T10" fmla="*/ 171 w 509"/>
                <a:gd name="T11" fmla="*/ 0 h 35"/>
                <a:gd name="T12" fmla="*/ 113 w 509"/>
                <a:gd name="T13" fmla="*/ 0 h 35"/>
                <a:gd name="T14" fmla="*/ 113 w 509"/>
                <a:gd name="T15" fmla="*/ 35 h 35"/>
                <a:gd name="T16" fmla="*/ 171 w 509"/>
                <a:gd name="T17" fmla="*/ 35 h 35"/>
                <a:gd name="T18" fmla="*/ 171 w 509"/>
                <a:gd name="T19" fmla="*/ 0 h 35"/>
                <a:gd name="T20" fmla="*/ 282 w 509"/>
                <a:gd name="T21" fmla="*/ 0 h 35"/>
                <a:gd name="T22" fmla="*/ 227 w 509"/>
                <a:gd name="T23" fmla="*/ 0 h 35"/>
                <a:gd name="T24" fmla="*/ 227 w 509"/>
                <a:gd name="T25" fmla="*/ 35 h 35"/>
                <a:gd name="T26" fmla="*/ 282 w 509"/>
                <a:gd name="T27" fmla="*/ 35 h 35"/>
                <a:gd name="T28" fmla="*/ 282 w 509"/>
                <a:gd name="T29" fmla="*/ 0 h 35"/>
                <a:gd name="T30" fmla="*/ 395 w 509"/>
                <a:gd name="T31" fmla="*/ 0 h 35"/>
                <a:gd name="T32" fmla="*/ 340 w 509"/>
                <a:gd name="T33" fmla="*/ 0 h 35"/>
                <a:gd name="T34" fmla="*/ 340 w 509"/>
                <a:gd name="T35" fmla="*/ 35 h 35"/>
                <a:gd name="T36" fmla="*/ 395 w 509"/>
                <a:gd name="T37" fmla="*/ 35 h 35"/>
                <a:gd name="T38" fmla="*/ 395 w 509"/>
                <a:gd name="T39" fmla="*/ 0 h 35"/>
                <a:gd name="T40" fmla="*/ 509 w 509"/>
                <a:gd name="T41" fmla="*/ 0 h 35"/>
                <a:gd name="T42" fmla="*/ 453 w 509"/>
                <a:gd name="T43" fmla="*/ 0 h 35"/>
                <a:gd name="T44" fmla="*/ 453 w 509"/>
                <a:gd name="T45" fmla="*/ 35 h 35"/>
                <a:gd name="T46" fmla="*/ 509 w 509"/>
                <a:gd name="T47" fmla="*/ 35 h 35"/>
                <a:gd name="T48" fmla="*/ 509 w 509"/>
                <a:gd name="T4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9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moveTo>
                    <a:pt x="171" y="0"/>
                  </a:moveTo>
                  <a:lnTo>
                    <a:pt x="113" y="0"/>
                  </a:lnTo>
                  <a:lnTo>
                    <a:pt x="113" y="35"/>
                  </a:lnTo>
                  <a:lnTo>
                    <a:pt x="171" y="35"/>
                  </a:lnTo>
                  <a:lnTo>
                    <a:pt x="171" y="0"/>
                  </a:lnTo>
                  <a:moveTo>
                    <a:pt x="282" y="0"/>
                  </a:moveTo>
                  <a:lnTo>
                    <a:pt x="227" y="0"/>
                  </a:lnTo>
                  <a:lnTo>
                    <a:pt x="227" y="35"/>
                  </a:lnTo>
                  <a:lnTo>
                    <a:pt x="282" y="35"/>
                  </a:lnTo>
                  <a:lnTo>
                    <a:pt x="282" y="0"/>
                  </a:lnTo>
                  <a:moveTo>
                    <a:pt x="395" y="0"/>
                  </a:moveTo>
                  <a:lnTo>
                    <a:pt x="340" y="0"/>
                  </a:lnTo>
                  <a:lnTo>
                    <a:pt x="340" y="35"/>
                  </a:lnTo>
                  <a:lnTo>
                    <a:pt x="395" y="35"/>
                  </a:lnTo>
                  <a:lnTo>
                    <a:pt x="395" y="0"/>
                  </a:lnTo>
                  <a:moveTo>
                    <a:pt x="509" y="0"/>
                  </a:moveTo>
                  <a:lnTo>
                    <a:pt x="453" y="0"/>
                  </a:lnTo>
                  <a:lnTo>
                    <a:pt x="453" y="35"/>
                  </a:lnTo>
                  <a:lnTo>
                    <a:pt x="509" y="35"/>
                  </a:lnTo>
                  <a:lnTo>
                    <a:pt x="509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reeform 191"/>
            <p:cNvSpPr>
              <a:spLocks noEditPoints="1"/>
            </p:cNvSpPr>
            <p:nvPr/>
          </p:nvSpPr>
          <p:spPr bwMode="auto">
            <a:xfrm>
              <a:off x="29683076" y="7566025"/>
              <a:ext cx="2106612" cy="1352550"/>
            </a:xfrm>
            <a:custGeom>
              <a:avLst/>
              <a:gdLst>
                <a:gd name="T0" fmla="*/ 200 w 480"/>
                <a:gd name="T1" fmla="*/ 101 h 312"/>
                <a:gd name="T2" fmla="*/ 188 w 480"/>
                <a:gd name="T3" fmla="*/ 110 h 312"/>
                <a:gd name="T4" fmla="*/ 147 w 480"/>
                <a:gd name="T5" fmla="*/ 153 h 312"/>
                <a:gd name="T6" fmla="*/ 93 w 480"/>
                <a:gd name="T7" fmla="*/ 184 h 312"/>
                <a:gd name="T8" fmla="*/ 40 w 480"/>
                <a:gd name="T9" fmla="*/ 200 h 312"/>
                <a:gd name="T10" fmla="*/ 38 w 480"/>
                <a:gd name="T11" fmla="*/ 201 h 312"/>
                <a:gd name="T12" fmla="*/ 36 w 480"/>
                <a:gd name="T13" fmla="*/ 202 h 312"/>
                <a:gd name="T14" fmla="*/ 36 w 480"/>
                <a:gd name="T15" fmla="*/ 202 h 312"/>
                <a:gd name="T16" fmla="*/ 12 w 480"/>
                <a:gd name="T17" fmla="*/ 226 h 312"/>
                <a:gd name="T18" fmla="*/ 33 w 480"/>
                <a:gd name="T19" fmla="*/ 296 h 312"/>
                <a:gd name="T20" fmla="*/ 108 w 480"/>
                <a:gd name="T21" fmla="*/ 275 h 312"/>
                <a:gd name="T22" fmla="*/ 97 w 480"/>
                <a:gd name="T23" fmla="*/ 210 h 312"/>
                <a:gd name="T24" fmla="*/ 113 w 480"/>
                <a:gd name="T25" fmla="*/ 204 h 312"/>
                <a:gd name="T26" fmla="*/ 166 w 480"/>
                <a:gd name="T27" fmla="*/ 172 h 312"/>
                <a:gd name="T28" fmla="*/ 189 w 480"/>
                <a:gd name="T29" fmla="*/ 150 h 312"/>
                <a:gd name="T30" fmla="*/ 480 w 480"/>
                <a:gd name="T31" fmla="*/ 0 h 312"/>
                <a:gd name="T32" fmla="*/ 215 w 480"/>
                <a:gd name="T33" fmla="*/ 92 h 312"/>
                <a:gd name="T34" fmla="*/ 200 w 480"/>
                <a:gd name="T35" fmla="*/ 101 h 312"/>
                <a:gd name="T36" fmla="*/ 96 w 480"/>
                <a:gd name="T37" fmla="*/ 269 h 312"/>
                <a:gd name="T38" fmla="*/ 42 w 480"/>
                <a:gd name="T39" fmla="*/ 285 h 312"/>
                <a:gd name="T40" fmla="*/ 25 w 480"/>
                <a:gd name="T41" fmla="*/ 231 h 312"/>
                <a:gd name="T42" fmla="*/ 79 w 480"/>
                <a:gd name="T43" fmla="*/ 214 h 312"/>
                <a:gd name="T44" fmla="*/ 96 w 480"/>
                <a:gd name="T45" fmla="*/ 26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0" h="312">
                  <a:moveTo>
                    <a:pt x="200" y="101"/>
                  </a:moveTo>
                  <a:cubicBezTo>
                    <a:pt x="195" y="103"/>
                    <a:pt x="191" y="106"/>
                    <a:pt x="188" y="110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32" y="168"/>
                    <a:pt x="113" y="178"/>
                    <a:pt x="93" y="184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0"/>
                    <a:pt x="39" y="200"/>
                    <a:pt x="38" y="201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26" y="207"/>
                    <a:pt x="17" y="215"/>
                    <a:pt x="12" y="226"/>
                  </a:cubicBezTo>
                  <a:cubicBezTo>
                    <a:pt x="0" y="251"/>
                    <a:pt x="9" y="282"/>
                    <a:pt x="33" y="296"/>
                  </a:cubicBezTo>
                  <a:cubicBezTo>
                    <a:pt x="59" y="312"/>
                    <a:pt x="94" y="302"/>
                    <a:pt x="108" y="275"/>
                  </a:cubicBezTo>
                  <a:cubicBezTo>
                    <a:pt x="120" y="253"/>
                    <a:pt x="115" y="226"/>
                    <a:pt x="97" y="210"/>
                  </a:cubicBezTo>
                  <a:cubicBezTo>
                    <a:pt x="96" y="210"/>
                    <a:pt x="104" y="207"/>
                    <a:pt x="113" y="204"/>
                  </a:cubicBezTo>
                  <a:cubicBezTo>
                    <a:pt x="133" y="198"/>
                    <a:pt x="151" y="187"/>
                    <a:pt x="166" y="172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232" y="126"/>
                    <a:pt x="480" y="0"/>
                    <a:pt x="480" y="0"/>
                  </a:cubicBezTo>
                  <a:cubicBezTo>
                    <a:pt x="386" y="13"/>
                    <a:pt x="296" y="44"/>
                    <a:pt x="215" y="92"/>
                  </a:cubicBezTo>
                  <a:lnTo>
                    <a:pt x="200" y="101"/>
                  </a:lnTo>
                  <a:close/>
                  <a:moveTo>
                    <a:pt x="96" y="269"/>
                  </a:moveTo>
                  <a:cubicBezTo>
                    <a:pt x="86" y="288"/>
                    <a:pt x="61" y="296"/>
                    <a:pt x="42" y="285"/>
                  </a:cubicBezTo>
                  <a:cubicBezTo>
                    <a:pt x="22" y="275"/>
                    <a:pt x="15" y="251"/>
                    <a:pt x="25" y="231"/>
                  </a:cubicBezTo>
                  <a:cubicBezTo>
                    <a:pt x="35" y="211"/>
                    <a:pt x="60" y="204"/>
                    <a:pt x="79" y="214"/>
                  </a:cubicBezTo>
                  <a:cubicBezTo>
                    <a:pt x="99" y="225"/>
                    <a:pt x="106" y="249"/>
                    <a:pt x="96" y="269"/>
                  </a:cubicBezTo>
                </a:path>
              </a:pathLst>
            </a:custGeom>
            <a:solidFill>
              <a:srgbClr val="182E2D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reeform 192"/>
            <p:cNvSpPr>
              <a:spLocks/>
            </p:cNvSpPr>
            <p:nvPr/>
          </p:nvSpPr>
          <p:spPr bwMode="auto">
            <a:xfrm>
              <a:off x="30560963" y="8034338"/>
              <a:ext cx="79375" cy="74612"/>
            </a:xfrm>
            <a:custGeom>
              <a:avLst/>
              <a:gdLst>
                <a:gd name="T0" fmla="*/ 16 w 18"/>
                <a:gd name="T1" fmla="*/ 5 h 17"/>
                <a:gd name="T2" fmla="*/ 12 w 18"/>
                <a:gd name="T3" fmla="*/ 15 h 17"/>
                <a:gd name="T4" fmla="*/ 2 w 18"/>
                <a:gd name="T5" fmla="*/ 12 h 17"/>
                <a:gd name="T6" fmla="*/ 5 w 18"/>
                <a:gd name="T7" fmla="*/ 2 h 17"/>
                <a:gd name="T8" fmla="*/ 16 w 18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8" y="9"/>
                    <a:pt x="16" y="14"/>
                    <a:pt x="12" y="15"/>
                  </a:cubicBezTo>
                  <a:cubicBezTo>
                    <a:pt x="9" y="17"/>
                    <a:pt x="4" y="16"/>
                    <a:pt x="2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9" y="0"/>
                    <a:pt x="14" y="2"/>
                    <a:pt x="16" y="5"/>
                  </a:cubicBezTo>
                </a:path>
              </a:pathLst>
            </a:custGeom>
            <a:solidFill>
              <a:srgbClr val="576773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90" name="Group 289"/>
          <p:cNvGrpSpPr>
            <a:grpSpLocks noChangeAspect="1"/>
          </p:cNvGrpSpPr>
          <p:nvPr/>
        </p:nvGrpSpPr>
        <p:grpSpPr>
          <a:xfrm>
            <a:off x="8949976" y="1317089"/>
            <a:ext cx="368465" cy="426720"/>
            <a:chOff x="8985667" y="9332403"/>
            <a:chExt cx="2388771" cy="2766444"/>
          </a:xfrm>
        </p:grpSpPr>
        <p:sp>
          <p:nvSpPr>
            <p:cNvPr id="291" name="Oval 5"/>
            <p:cNvSpPr>
              <a:spLocks noChangeArrowheads="1"/>
            </p:cNvSpPr>
            <p:nvPr/>
          </p:nvSpPr>
          <p:spPr bwMode="auto">
            <a:xfrm>
              <a:off x="8985667" y="9734354"/>
              <a:ext cx="2388768" cy="2364493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Oval 6"/>
            <p:cNvSpPr>
              <a:spLocks noChangeArrowheads="1"/>
            </p:cNvSpPr>
            <p:nvPr/>
          </p:nvSpPr>
          <p:spPr bwMode="auto">
            <a:xfrm>
              <a:off x="8985667" y="9734354"/>
              <a:ext cx="2388768" cy="2364493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reeform 7"/>
            <p:cNvSpPr>
              <a:spLocks/>
            </p:cNvSpPr>
            <p:nvPr/>
          </p:nvSpPr>
          <p:spPr bwMode="auto">
            <a:xfrm rot="18900000">
              <a:off x="9883884" y="10522909"/>
              <a:ext cx="922492" cy="509799"/>
            </a:xfrm>
            <a:custGeom>
              <a:avLst/>
              <a:gdLst>
                <a:gd name="T0" fmla="*/ 27 w 68"/>
                <a:gd name="T1" fmla="*/ 35 h 38"/>
                <a:gd name="T2" fmla="*/ 68 w 68"/>
                <a:gd name="T3" fmla="*/ 19 h 38"/>
                <a:gd name="T4" fmla="*/ 27 w 68"/>
                <a:gd name="T5" fmla="*/ 3 h 38"/>
                <a:gd name="T6" fmla="*/ 19 w 68"/>
                <a:gd name="T7" fmla="*/ 0 h 38"/>
                <a:gd name="T8" fmla="*/ 0 w 68"/>
                <a:gd name="T9" fmla="*/ 19 h 38"/>
                <a:gd name="T10" fmla="*/ 19 w 68"/>
                <a:gd name="T11" fmla="*/ 38 h 38"/>
                <a:gd name="T12" fmla="*/ 27 w 68"/>
                <a:gd name="T13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8">
                  <a:moveTo>
                    <a:pt x="27" y="35"/>
                  </a:moveTo>
                  <a:cubicBezTo>
                    <a:pt x="68" y="19"/>
                    <a:pt x="68" y="19"/>
                    <a:pt x="68" y="19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1"/>
                    <a:pt x="22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8"/>
                    <a:pt x="19" y="38"/>
                  </a:cubicBezTo>
                  <a:cubicBezTo>
                    <a:pt x="22" y="38"/>
                    <a:pt x="24" y="37"/>
                    <a:pt x="27" y="35"/>
                  </a:cubicBezTo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Line 8"/>
            <p:cNvSpPr>
              <a:spLocks noChangeShapeType="1"/>
            </p:cNvSpPr>
            <p:nvPr/>
          </p:nvSpPr>
          <p:spPr bwMode="auto">
            <a:xfrm flipV="1">
              <a:off x="10180051" y="9569277"/>
              <a:ext cx="0" cy="16507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Line 10"/>
            <p:cNvSpPr>
              <a:spLocks noChangeShapeType="1"/>
            </p:cNvSpPr>
            <p:nvPr/>
          </p:nvSpPr>
          <p:spPr bwMode="auto">
            <a:xfrm flipH="1" flipV="1">
              <a:off x="9422637" y="9734354"/>
              <a:ext cx="160224" cy="160224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Line 12"/>
            <p:cNvSpPr>
              <a:spLocks noChangeShapeType="1"/>
            </p:cNvSpPr>
            <p:nvPr/>
          </p:nvSpPr>
          <p:spPr bwMode="auto">
            <a:xfrm flipV="1">
              <a:off x="10777244" y="9734354"/>
              <a:ext cx="165077" cy="160224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Line 14"/>
            <p:cNvSpPr>
              <a:spLocks noChangeShapeType="1"/>
            </p:cNvSpPr>
            <p:nvPr/>
          </p:nvSpPr>
          <p:spPr bwMode="auto">
            <a:xfrm>
              <a:off x="10180051" y="9734354"/>
              <a:ext cx="0" cy="320444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reeform 15"/>
            <p:cNvSpPr>
              <a:spLocks/>
            </p:cNvSpPr>
            <p:nvPr/>
          </p:nvSpPr>
          <p:spPr bwMode="auto">
            <a:xfrm>
              <a:off x="10180051" y="11778403"/>
              <a:ext cx="0" cy="320444"/>
            </a:xfrm>
            <a:custGeom>
              <a:avLst/>
              <a:gdLst>
                <a:gd name="T0" fmla="*/ 0 h 66"/>
                <a:gd name="T1" fmla="*/ 66 h 66"/>
                <a:gd name="T2" fmla="*/ 0 h 6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6">
                  <a:moveTo>
                    <a:pt x="0" y="0"/>
                  </a:move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7EE5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Line 16"/>
            <p:cNvSpPr>
              <a:spLocks noChangeShapeType="1"/>
            </p:cNvSpPr>
            <p:nvPr/>
          </p:nvSpPr>
          <p:spPr bwMode="auto">
            <a:xfrm>
              <a:off x="10180051" y="11778403"/>
              <a:ext cx="0" cy="32044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Line 17"/>
            <p:cNvSpPr>
              <a:spLocks noChangeShapeType="1"/>
            </p:cNvSpPr>
            <p:nvPr/>
          </p:nvSpPr>
          <p:spPr bwMode="auto">
            <a:xfrm>
              <a:off x="10180051" y="11778403"/>
              <a:ext cx="0" cy="320444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Line 18"/>
            <p:cNvSpPr>
              <a:spLocks noChangeShapeType="1"/>
            </p:cNvSpPr>
            <p:nvPr/>
          </p:nvSpPr>
          <p:spPr bwMode="auto">
            <a:xfrm flipH="1">
              <a:off x="11049137" y="10914174"/>
              <a:ext cx="325301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Line 19"/>
            <p:cNvSpPr>
              <a:spLocks noChangeShapeType="1"/>
            </p:cNvSpPr>
            <p:nvPr/>
          </p:nvSpPr>
          <p:spPr bwMode="auto">
            <a:xfrm flipH="1">
              <a:off x="8985667" y="10914174"/>
              <a:ext cx="325301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Line 20"/>
            <p:cNvSpPr>
              <a:spLocks noChangeShapeType="1"/>
            </p:cNvSpPr>
            <p:nvPr/>
          </p:nvSpPr>
          <p:spPr bwMode="auto">
            <a:xfrm>
              <a:off x="9340100" y="10083930"/>
              <a:ext cx="228197" cy="228197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Line 21"/>
            <p:cNvSpPr>
              <a:spLocks noChangeShapeType="1"/>
            </p:cNvSpPr>
            <p:nvPr/>
          </p:nvSpPr>
          <p:spPr bwMode="auto">
            <a:xfrm>
              <a:off x="10791809" y="11521074"/>
              <a:ext cx="228197" cy="228197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Line 22"/>
            <p:cNvSpPr>
              <a:spLocks noChangeShapeType="1"/>
            </p:cNvSpPr>
            <p:nvPr/>
          </p:nvSpPr>
          <p:spPr bwMode="auto">
            <a:xfrm flipH="1">
              <a:off x="10791809" y="10083930"/>
              <a:ext cx="228197" cy="228197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Line 23"/>
            <p:cNvSpPr>
              <a:spLocks noChangeShapeType="1"/>
            </p:cNvSpPr>
            <p:nvPr/>
          </p:nvSpPr>
          <p:spPr bwMode="auto">
            <a:xfrm flipH="1">
              <a:off x="9340100" y="11521074"/>
              <a:ext cx="228197" cy="228197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Rounded Rectangle 28"/>
            <p:cNvSpPr/>
            <p:nvPr/>
          </p:nvSpPr>
          <p:spPr>
            <a:xfrm>
              <a:off x="9950788" y="9332403"/>
              <a:ext cx="458525" cy="222738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08" name="Rounded Rectangle 29"/>
            <p:cNvSpPr/>
            <p:nvPr/>
          </p:nvSpPr>
          <p:spPr>
            <a:xfrm rot="18900000">
              <a:off x="9110836" y="9556909"/>
              <a:ext cx="458525" cy="222738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09" name="Rounded Rectangle 30"/>
            <p:cNvSpPr/>
            <p:nvPr/>
          </p:nvSpPr>
          <p:spPr>
            <a:xfrm rot="2700000" flipH="1">
              <a:off x="10786946" y="9540446"/>
              <a:ext cx="458525" cy="222738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310" name="Group 309"/>
          <p:cNvGrpSpPr>
            <a:grpSpLocks noChangeAspect="1"/>
          </p:cNvGrpSpPr>
          <p:nvPr/>
        </p:nvGrpSpPr>
        <p:grpSpPr>
          <a:xfrm>
            <a:off x="2807439" y="2546365"/>
            <a:ext cx="430708" cy="426720"/>
            <a:chOff x="18535651" y="10210800"/>
            <a:chExt cx="1028700" cy="1019176"/>
          </a:xfrm>
        </p:grpSpPr>
        <p:sp>
          <p:nvSpPr>
            <p:cNvPr id="311" name="Freeform 234"/>
            <p:cNvSpPr>
              <a:spLocks/>
            </p:cNvSpPr>
            <p:nvPr/>
          </p:nvSpPr>
          <p:spPr bwMode="auto">
            <a:xfrm>
              <a:off x="18535651" y="10456863"/>
              <a:ext cx="249238" cy="773113"/>
            </a:xfrm>
            <a:custGeom>
              <a:avLst/>
              <a:gdLst>
                <a:gd name="T0" fmla="*/ 157 w 157"/>
                <a:gd name="T1" fmla="*/ 487 h 487"/>
                <a:gd name="T2" fmla="*/ 0 w 157"/>
                <a:gd name="T3" fmla="*/ 487 h 487"/>
                <a:gd name="T4" fmla="*/ 0 w 157"/>
                <a:gd name="T5" fmla="*/ 133 h 487"/>
                <a:gd name="T6" fmla="*/ 157 w 157"/>
                <a:gd name="T7" fmla="*/ 0 h 487"/>
                <a:gd name="T8" fmla="*/ 157 w 157"/>
                <a:gd name="T9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487">
                  <a:moveTo>
                    <a:pt x="157" y="487"/>
                  </a:moveTo>
                  <a:lnTo>
                    <a:pt x="0" y="487"/>
                  </a:lnTo>
                  <a:lnTo>
                    <a:pt x="0" y="133"/>
                  </a:lnTo>
                  <a:lnTo>
                    <a:pt x="157" y="0"/>
                  </a:lnTo>
                  <a:lnTo>
                    <a:pt x="157" y="487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reeform 235"/>
            <p:cNvSpPr>
              <a:spLocks/>
            </p:cNvSpPr>
            <p:nvPr/>
          </p:nvSpPr>
          <p:spPr bwMode="auto">
            <a:xfrm>
              <a:off x="18535651" y="10456863"/>
              <a:ext cx="249238" cy="773113"/>
            </a:xfrm>
            <a:custGeom>
              <a:avLst/>
              <a:gdLst>
                <a:gd name="T0" fmla="*/ 157 w 157"/>
                <a:gd name="T1" fmla="*/ 487 h 487"/>
                <a:gd name="T2" fmla="*/ 0 w 157"/>
                <a:gd name="T3" fmla="*/ 487 h 487"/>
                <a:gd name="T4" fmla="*/ 0 w 157"/>
                <a:gd name="T5" fmla="*/ 133 h 487"/>
                <a:gd name="T6" fmla="*/ 157 w 157"/>
                <a:gd name="T7" fmla="*/ 0 h 487"/>
                <a:gd name="T8" fmla="*/ 157 w 157"/>
                <a:gd name="T9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487">
                  <a:moveTo>
                    <a:pt x="157" y="487"/>
                  </a:moveTo>
                  <a:lnTo>
                    <a:pt x="0" y="487"/>
                  </a:lnTo>
                  <a:lnTo>
                    <a:pt x="0" y="133"/>
                  </a:lnTo>
                  <a:lnTo>
                    <a:pt x="157" y="0"/>
                  </a:lnTo>
                  <a:lnTo>
                    <a:pt x="157" y="487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reeform 236"/>
            <p:cNvSpPr>
              <a:spLocks/>
            </p:cNvSpPr>
            <p:nvPr/>
          </p:nvSpPr>
          <p:spPr bwMode="auto">
            <a:xfrm>
              <a:off x="18784888" y="10456863"/>
              <a:ext cx="247650" cy="773113"/>
            </a:xfrm>
            <a:custGeom>
              <a:avLst/>
              <a:gdLst>
                <a:gd name="T0" fmla="*/ 156 w 156"/>
                <a:gd name="T1" fmla="*/ 487 h 487"/>
                <a:gd name="T2" fmla="*/ 0 w 156"/>
                <a:gd name="T3" fmla="*/ 487 h 487"/>
                <a:gd name="T4" fmla="*/ 0 w 156"/>
                <a:gd name="T5" fmla="*/ 133 h 487"/>
                <a:gd name="T6" fmla="*/ 156 w 156"/>
                <a:gd name="T7" fmla="*/ 0 h 487"/>
                <a:gd name="T8" fmla="*/ 156 w 156"/>
                <a:gd name="T9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487">
                  <a:moveTo>
                    <a:pt x="156" y="487"/>
                  </a:moveTo>
                  <a:lnTo>
                    <a:pt x="0" y="487"/>
                  </a:lnTo>
                  <a:lnTo>
                    <a:pt x="0" y="133"/>
                  </a:lnTo>
                  <a:lnTo>
                    <a:pt x="156" y="0"/>
                  </a:lnTo>
                  <a:lnTo>
                    <a:pt x="156" y="487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reeform 237"/>
            <p:cNvSpPr>
              <a:spLocks/>
            </p:cNvSpPr>
            <p:nvPr/>
          </p:nvSpPr>
          <p:spPr bwMode="auto">
            <a:xfrm>
              <a:off x="18784888" y="10456863"/>
              <a:ext cx="247650" cy="773113"/>
            </a:xfrm>
            <a:custGeom>
              <a:avLst/>
              <a:gdLst>
                <a:gd name="T0" fmla="*/ 156 w 156"/>
                <a:gd name="T1" fmla="*/ 487 h 487"/>
                <a:gd name="T2" fmla="*/ 0 w 156"/>
                <a:gd name="T3" fmla="*/ 487 h 487"/>
                <a:gd name="T4" fmla="*/ 0 w 156"/>
                <a:gd name="T5" fmla="*/ 133 h 487"/>
                <a:gd name="T6" fmla="*/ 156 w 156"/>
                <a:gd name="T7" fmla="*/ 0 h 487"/>
                <a:gd name="T8" fmla="*/ 156 w 156"/>
                <a:gd name="T9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487">
                  <a:moveTo>
                    <a:pt x="156" y="487"/>
                  </a:moveTo>
                  <a:lnTo>
                    <a:pt x="0" y="487"/>
                  </a:lnTo>
                  <a:lnTo>
                    <a:pt x="0" y="133"/>
                  </a:lnTo>
                  <a:lnTo>
                    <a:pt x="156" y="0"/>
                  </a:lnTo>
                  <a:lnTo>
                    <a:pt x="156" y="487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Rectangle 238"/>
            <p:cNvSpPr>
              <a:spLocks noChangeArrowheads="1"/>
            </p:cNvSpPr>
            <p:nvPr/>
          </p:nvSpPr>
          <p:spPr bwMode="auto">
            <a:xfrm>
              <a:off x="19032538" y="10561638"/>
              <a:ext cx="531813" cy="668338"/>
            </a:xfrm>
            <a:prstGeom prst="rect">
              <a:avLst/>
            </a:prstGeom>
            <a:solidFill>
              <a:schemeClr val="accent2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Rectangle 239"/>
            <p:cNvSpPr>
              <a:spLocks noChangeArrowheads="1"/>
            </p:cNvSpPr>
            <p:nvPr/>
          </p:nvSpPr>
          <p:spPr bwMode="auto">
            <a:xfrm>
              <a:off x="19032538" y="10561638"/>
              <a:ext cx="531813" cy="66833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reeform 240"/>
            <p:cNvSpPr>
              <a:spLocks/>
            </p:cNvSpPr>
            <p:nvPr/>
          </p:nvSpPr>
          <p:spPr bwMode="auto">
            <a:xfrm>
              <a:off x="18637251" y="10210800"/>
              <a:ext cx="147638" cy="104775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reeform 241"/>
            <p:cNvSpPr>
              <a:spLocks/>
            </p:cNvSpPr>
            <p:nvPr/>
          </p:nvSpPr>
          <p:spPr bwMode="auto">
            <a:xfrm>
              <a:off x="18637251" y="10210800"/>
              <a:ext cx="147638" cy="104775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reeform 242"/>
            <p:cNvSpPr>
              <a:spLocks/>
            </p:cNvSpPr>
            <p:nvPr/>
          </p:nvSpPr>
          <p:spPr bwMode="auto">
            <a:xfrm>
              <a:off x="18903951" y="10210800"/>
              <a:ext cx="146050" cy="104775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reeform 243"/>
            <p:cNvSpPr>
              <a:spLocks/>
            </p:cNvSpPr>
            <p:nvPr/>
          </p:nvSpPr>
          <p:spPr bwMode="auto">
            <a:xfrm>
              <a:off x="18903951" y="10210800"/>
              <a:ext cx="146050" cy="104775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reeform 244"/>
            <p:cNvSpPr>
              <a:spLocks/>
            </p:cNvSpPr>
            <p:nvPr/>
          </p:nvSpPr>
          <p:spPr bwMode="auto">
            <a:xfrm>
              <a:off x="18589626" y="10369550"/>
              <a:ext cx="123825" cy="254000"/>
            </a:xfrm>
            <a:custGeom>
              <a:avLst/>
              <a:gdLst>
                <a:gd name="T0" fmla="*/ 28 w 28"/>
                <a:gd name="T1" fmla="*/ 34 h 58"/>
                <a:gd name="T2" fmla="*/ 28 w 28"/>
                <a:gd name="T3" fmla="*/ 4 h 58"/>
                <a:gd name="T4" fmla="*/ 24 w 28"/>
                <a:gd name="T5" fmla="*/ 0 h 58"/>
                <a:gd name="T6" fmla="*/ 4 w 28"/>
                <a:gd name="T7" fmla="*/ 0 h 58"/>
                <a:gd name="T8" fmla="*/ 0 w 28"/>
                <a:gd name="T9" fmla="*/ 4 h 58"/>
                <a:gd name="T10" fmla="*/ 0 w 28"/>
                <a:gd name="T11" fmla="*/ 58 h 58"/>
                <a:gd name="T12" fmla="*/ 28 w 28"/>
                <a:gd name="T1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8">
                  <a:moveTo>
                    <a:pt x="28" y="3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28" y="34"/>
                  </a:lnTo>
                  <a:close/>
                </a:path>
              </a:pathLst>
            </a:custGeom>
            <a:solidFill>
              <a:schemeClr val="accent2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reeform 245"/>
            <p:cNvSpPr>
              <a:spLocks/>
            </p:cNvSpPr>
            <p:nvPr/>
          </p:nvSpPr>
          <p:spPr bwMode="auto">
            <a:xfrm>
              <a:off x="18589626" y="10369550"/>
              <a:ext cx="123825" cy="254000"/>
            </a:xfrm>
            <a:custGeom>
              <a:avLst/>
              <a:gdLst>
                <a:gd name="T0" fmla="*/ 28 w 28"/>
                <a:gd name="T1" fmla="*/ 34 h 58"/>
                <a:gd name="T2" fmla="*/ 28 w 28"/>
                <a:gd name="T3" fmla="*/ 4 h 58"/>
                <a:gd name="T4" fmla="*/ 24 w 28"/>
                <a:gd name="T5" fmla="*/ 0 h 58"/>
                <a:gd name="T6" fmla="*/ 4 w 28"/>
                <a:gd name="T7" fmla="*/ 0 h 58"/>
                <a:gd name="T8" fmla="*/ 0 w 28"/>
                <a:gd name="T9" fmla="*/ 4 h 58"/>
                <a:gd name="T10" fmla="*/ 0 w 28"/>
                <a:gd name="T11" fmla="*/ 58 h 58"/>
                <a:gd name="T12" fmla="*/ 28 w 28"/>
                <a:gd name="T1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8">
                  <a:moveTo>
                    <a:pt x="28" y="3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28" y="34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reeform 246"/>
            <p:cNvSpPr>
              <a:spLocks/>
            </p:cNvSpPr>
            <p:nvPr/>
          </p:nvSpPr>
          <p:spPr bwMode="auto">
            <a:xfrm>
              <a:off x="18854738" y="10369550"/>
              <a:ext cx="123825" cy="236538"/>
            </a:xfrm>
            <a:custGeom>
              <a:avLst/>
              <a:gdLst>
                <a:gd name="T0" fmla="*/ 28 w 28"/>
                <a:gd name="T1" fmla="*/ 30 h 54"/>
                <a:gd name="T2" fmla="*/ 28 w 28"/>
                <a:gd name="T3" fmla="*/ 4 h 54"/>
                <a:gd name="T4" fmla="*/ 24 w 28"/>
                <a:gd name="T5" fmla="*/ 0 h 54"/>
                <a:gd name="T6" fmla="*/ 4 w 28"/>
                <a:gd name="T7" fmla="*/ 0 h 54"/>
                <a:gd name="T8" fmla="*/ 0 w 28"/>
                <a:gd name="T9" fmla="*/ 4 h 54"/>
                <a:gd name="T10" fmla="*/ 0 w 28"/>
                <a:gd name="T11" fmla="*/ 54 h 54"/>
                <a:gd name="T12" fmla="*/ 28 w 28"/>
                <a:gd name="T13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8" y="30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lnTo>
                    <a:pt x="28" y="30"/>
                  </a:lnTo>
                  <a:close/>
                </a:path>
              </a:pathLst>
            </a:custGeom>
            <a:solidFill>
              <a:schemeClr val="accent2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reeform 247"/>
            <p:cNvSpPr>
              <a:spLocks/>
            </p:cNvSpPr>
            <p:nvPr/>
          </p:nvSpPr>
          <p:spPr bwMode="auto">
            <a:xfrm>
              <a:off x="18854738" y="10369550"/>
              <a:ext cx="123825" cy="236538"/>
            </a:xfrm>
            <a:custGeom>
              <a:avLst/>
              <a:gdLst>
                <a:gd name="T0" fmla="*/ 28 w 28"/>
                <a:gd name="T1" fmla="*/ 30 h 54"/>
                <a:gd name="T2" fmla="*/ 28 w 28"/>
                <a:gd name="T3" fmla="*/ 4 h 54"/>
                <a:gd name="T4" fmla="*/ 24 w 28"/>
                <a:gd name="T5" fmla="*/ 0 h 54"/>
                <a:gd name="T6" fmla="*/ 4 w 28"/>
                <a:gd name="T7" fmla="*/ 0 h 54"/>
                <a:gd name="T8" fmla="*/ 0 w 28"/>
                <a:gd name="T9" fmla="*/ 4 h 54"/>
                <a:gd name="T10" fmla="*/ 0 w 28"/>
                <a:gd name="T11" fmla="*/ 54 h 54"/>
                <a:gd name="T12" fmla="*/ 28 w 28"/>
                <a:gd name="T13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8" y="30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lnTo>
                    <a:pt x="28" y="3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reeform 248"/>
            <p:cNvSpPr>
              <a:spLocks/>
            </p:cNvSpPr>
            <p:nvPr/>
          </p:nvSpPr>
          <p:spPr bwMode="auto">
            <a:xfrm>
              <a:off x="19169063" y="10263188"/>
              <a:ext cx="147638" cy="106363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reeform 249"/>
            <p:cNvSpPr>
              <a:spLocks/>
            </p:cNvSpPr>
            <p:nvPr/>
          </p:nvSpPr>
          <p:spPr bwMode="auto">
            <a:xfrm>
              <a:off x="19169063" y="10263188"/>
              <a:ext cx="147638" cy="106363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reeform 251"/>
            <p:cNvSpPr>
              <a:spLocks/>
            </p:cNvSpPr>
            <p:nvPr/>
          </p:nvSpPr>
          <p:spPr bwMode="auto">
            <a:xfrm>
              <a:off x="19400838" y="10263188"/>
              <a:ext cx="146050" cy="106363"/>
            </a:xfrm>
            <a:custGeom>
              <a:avLst/>
              <a:gdLst>
                <a:gd name="T0" fmla="*/ 1 w 33"/>
                <a:gd name="T1" fmla="*/ 24 h 24"/>
                <a:gd name="T2" fmla="*/ 13 w 33"/>
                <a:gd name="T3" fmla="*/ 8 h 24"/>
                <a:gd name="T4" fmla="*/ 33 w 3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1" y="24"/>
                  </a:moveTo>
                  <a:cubicBezTo>
                    <a:pt x="1" y="24"/>
                    <a:pt x="0" y="8"/>
                    <a:pt x="13" y="8"/>
                  </a:cubicBezTo>
                  <a:cubicBezTo>
                    <a:pt x="13" y="8"/>
                    <a:pt x="33" y="10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reeform 252"/>
            <p:cNvSpPr>
              <a:spLocks/>
            </p:cNvSpPr>
            <p:nvPr/>
          </p:nvSpPr>
          <p:spPr bwMode="auto">
            <a:xfrm>
              <a:off x="19121438" y="10421938"/>
              <a:ext cx="123825" cy="139700"/>
            </a:xfrm>
            <a:custGeom>
              <a:avLst/>
              <a:gdLst>
                <a:gd name="T0" fmla="*/ 28 w 28"/>
                <a:gd name="T1" fmla="*/ 32 h 32"/>
                <a:gd name="T2" fmla="*/ 28 w 28"/>
                <a:gd name="T3" fmla="*/ 4 h 32"/>
                <a:gd name="T4" fmla="*/ 24 w 28"/>
                <a:gd name="T5" fmla="*/ 0 h 32"/>
                <a:gd name="T6" fmla="*/ 4 w 28"/>
                <a:gd name="T7" fmla="*/ 0 h 32"/>
                <a:gd name="T8" fmla="*/ 0 w 28"/>
                <a:gd name="T9" fmla="*/ 4 h 32"/>
                <a:gd name="T10" fmla="*/ 0 w 28"/>
                <a:gd name="T11" fmla="*/ 32 h 32"/>
                <a:gd name="T12" fmla="*/ 28 w 2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28" y="32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reeform 253"/>
            <p:cNvSpPr>
              <a:spLocks/>
            </p:cNvSpPr>
            <p:nvPr/>
          </p:nvSpPr>
          <p:spPr bwMode="auto">
            <a:xfrm>
              <a:off x="19121438" y="10421938"/>
              <a:ext cx="123825" cy="139700"/>
            </a:xfrm>
            <a:custGeom>
              <a:avLst/>
              <a:gdLst>
                <a:gd name="T0" fmla="*/ 28 w 28"/>
                <a:gd name="T1" fmla="*/ 32 h 32"/>
                <a:gd name="T2" fmla="*/ 28 w 28"/>
                <a:gd name="T3" fmla="*/ 4 h 32"/>
                <a:gd name="T4" fmla="*/ 24 w 28"/>
                <a:gd name="T5" fmla="*/ 0 h 32"/>
                <a:gd name="T6" fmla="*/ 4 w 28"/>
                <a:gd name="T7" fmla="*/ 0 h 32"/>
                <a:gd name="T8" fmla="*/ 0 w 28"/>
                <a:gd name="T9" fmla="*/ 4 h 32"/>
                <a:gd name="T10" fmla="*/ 0 w 28"/>
                <a:gd name="T11" fmla="*/ 32 h 32"/>
                <a:gd name="T12" fmla="*/ 28 w 2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28" y="32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28" y="32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reeform 254"/>
            <p:cNvSpPr>
              <a:spLocks/>
            </p:cNvSpPr>
            <p:nvPr/>
          </p:nvSpPr>
          <p:spPr bwMode="auto">
            <a:xfrm>
              <a:off x="19351626" y="10421938"/>
              <a:ext cx="123825" cy="139700"/>
            </a:xfrm>
            <a:custGeom>
              <a:avLst/>
              <a:gdLst>
                <a:gd name="T0" fmla="*/ 28 w 28"/>
                <a:gd name="T1" fmla="*/ 32 h 32"/>
                <a:gd name="T2" fmla="*/ 28 w 28"/>
                <a:gd name="T3" fmla="*/ 4 h 32"/>
                <a:gd name="T4" fmla="*/ 24 w 28"/>
                <a:gd name="T5" fmla="*/ 0 h 32"/>
                <a:gd name="T6" fmla="*/ 4 w 28"/>
                <a:gd name="T7" fmla="*/ 0 h 32"/>
                <a:gd name="T8" fmla="*/ 0 w 28"/>
                <a:gd name="T9" fmla="*/ 4 h 32"/>
                <a:gd name="T10" fmla="*/ 0 w 28"/>
                <a:gd name="T11" fmla="*/ 32 h 32"/>
                <a:gd name="T12" fmla="*/ 28 w 2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28" y="32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reeform 255"/>
            <p:cNvSpPr>
              <a:spLocks/>
            </p:cNvSpPr>
            <p:nvPr/>
          </p:nvSpPr>
          <p:spPr bwMode="auto">
            <a:xfrm>
              <a:off x="19351626" y="10421938"/>
              <a:ext cx="123825" cy="139700"/>
            </a:xfrm>
            <a:custGeom>
              <a:avLst/>
              <a:gdLst>
                <a:gd name="T0" fmla="*/ 28 w 28"/>
                <a:gd name="T1" fmla="*/ 32 h 32"/>
                <a:gd name="T2" fmla="*/ 28 w 28"/>
                <a:gd name="T3" fmla="*/ 4 h 32"/>
                <a:gd name="T4" fmla="*/ 24 w 28"/>
                <a:gd name="T5" fmla="*/ 0 h 32"/>
                <a:gd name="T6" fmla="*/ 4 w 28"/>
                <a:gd name="T7" fmla="*/ 0 h 32"/>
                <a:gd name="T8" fmla="*/ 0 w 28"/>
                <a:gd name="T9" fmla="*/ 4 h 32"/>
                <a:gd name="T10" fmla="*/ 0 w 28"/>
                <a:gd name="T11" fmla="*/ 32 h 32"/>
                <a:gd name="T12" fmla="*/ 28 w 2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28" y="32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28" y="32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Rectangle 256"/>
            <p:cNvSpPr>
              <a:spLocks noChangeArrowheads="1"/>
            </p:cNvSpPr>
            <p:nvPr/>
          </p:nvSpPr>
          <p:spPr bwMode="auto">
            <a:xfrm>
              <a:off x="18607088" y="10790238"/>
              <a:ext cx="106363" cy="2460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Rectangle 257"/>
            <p:cNvSpPr>
              <a:spLocks noChangeArrowheads="1"/>
            </p:cNvSpPr>
            <p:nvPr/>
          </p:nvSpPr>
          <p:spPr bwMode="auto">
            <a:xfrm>
              <a:off x="18607088" y="10790238"/>
              <a:ext cx="106363" cy="246063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Rectangle 258"/>
            <p:cNvSpPr>
              <a:spLocks noChangeArrowheads="1"/>
            </p:cNvSpPr>
            <p:nvPr/>
          </p:nvSpPr>
          <p:spPr bwMode="auto">
            <a:xfrm>
              <a:off x="18854738" y="10790238"/>
              <a:ext cx="106363" cy="2460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Rectangle 259"/>
            <p:cNvSpPr>
              <a:spLocks noChangeArrowheads="1"/>
            </p:cNvSpPr>
            <p:nvPr/>
          </p:nvSpPr>
          <p:spPr bwMode="auto">
            <a:xfrm>
              <a:off x="18854738" y="10790238"/>
              <a:ext cx="106363" cy="246063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Rectangle 260"/>
            <p:cNvSpPr>
              <a:spLocks noChangeArrowheads="1"/>
            </p:cNvSpPr>
            <p:nvPr/>
          </p:nvSpPr>
          <p:spPr bwMode="auto">
            <a:xfrm>
              <a:off x="19121438" y="10650538"/>
              <a:ext cx="123825" cy="2460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Rectangle 261"/>
            <p:cNvSpPr>
              <a:spLocks noChangeArrowheads="1"/>
            </p:cNvSpPr>
            <p:nvPr/>
          </p:nvSpPr>
          <p:spPr bwMode="auto">
            <a:xfrm>
              <a:off x="19121438" y="10650538"/>
              <a:ext cx="123825" cy="246063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Rectangle 262"/>
            <p:cNvSpPr>
              <a:spLocks noChangeArrowheads="1"/>
            </p:cNvSpPr>
            <p:nvPr/>
          </p:nvSpPr>
          <p:spPr bwMode="auto">
            <a:xfrm>
              <a:off x="19351626" y="10650538"/>
              <a:ext cx="123825" cy="2460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Rectangle 263"/>
            <p:cNvSpPr>
              <a:spLocks noChangeArrowheads="1"/>
            </p:cNvSpPr>
            <p:nvPr/>
          </p:nvSpPr>
          <p:spPr bwMode="auto">
            <a:xfrm>
              <a:off x="19351626" y="10650538"/>
              <a:ext cx="123825" cy="246063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Rectangle 264"/>
            <p:cNvSpPr>
              <a:spLocks noChangeArrowheads="1"/>
            </p:cNvSpPr>
            <p:nvPr/>
          </p:nvSpPr>
          <p:spPr bwMode="auto">
            <a:xfrm>
              <a:off x="19156363" y="10983913"/>
              <a:ext cx="284163" cy="2460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Rectangle 265"/>
            <p:cNvSpPr>
              <a:spLocks noChangeArrowheads="1"/>
            </p:cNvSpPr>
            <p:nvPr/>
          </p:nvSpPr>
          <p:spPr bwMode="auto">
            <a:xfrm>
              <a:off x="19156363" y="10983913"/>
              <a:ext cx="284163" cy="246063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42" name="Group 341"/>
          <p:cNvGrpSpPr>
            <a:grpSpLocks noChangeAspect="1"/>
          </p:cNvGrpSpPr>
          <p:nvPr/>
        </p:nvGrpSpPr>
        <p:grpSpPr>
          <a:xfrm>
            <a:off x="1590464" y="2603616"/>
            <a:ext cx="386777" cy="426720"/>
            <a:chOff x="23190200" y="15403513"/>
            <a:chExt cx="922337" cy="1017587"/>
          </a:xfrm>
        </p:grpSpPr>
        <p:sp>
          <p:nvSpPr>
            <p:cNvPr id="343" name="Freeform 74"/>
            <p:cNvSpPr>
              <a:spLocks/>
            </p:cNvSpPr>
            <p:nvPr/>
          </p:nvSpPr>
          <p:spPr bwMode="auto">
            <a:xfrm>
              <a:off x="23190200" y="15508288"/>
              <a:ext cx="922337" cy="561975"/>
            </a:xfrm>
            <a:custGeom>
              <a:avLst/>
              <a:gdLst>
                <a:gd name="T0" fmla="*/ 202 w 208"/>
                <a:gd name="T1" fmla="*/ 128 h 128"/>
                <a:gd name="T2" fmla="*/ 6 w 208"/>
                <a:gd name="T3" fmla="*/ 128 h 128"/>
                <a:gd name="T4" fmla="*/ 0 w 208"/>
                <a:gd name="T5" fmla="*/ 122 h 128"/>
                <a:gd name="T6" fmla="*/ 0 w 208"/>
                <a:gd name="T7" fmla="*/ 6 h 128"/>
                <a:gd name="T8" fmla="*/ 6 w 208"/>
                <a:gd name="T9" fmla="*/ 0 h 128"/>
                <a:gd name="T10" fmla="*/ 202 w 208"/>
                <a:gd name="T11" fmla="*/ 0 h 128"/>
                <a:gd name="T12" fmla="*/ 208 w 208"/>
                <a:gd name="T13" fmla="*/ 6 h 128"/>
                <a:gd name="T14" fmla="*/ 208 w 208"/>
                <a:gd name="T15" fmla="*/ 122 h 128"/>
                <a:gd name="T16" fmla="*/ 202 w 208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128">
                  <a:moveTo>
                    <a:pt x="202" y="128"/>
                  </a:moveTo>
                  <a:cubicBezTo>
                    <a:pt x="6" y="128"/>
                    <a:pt x="6" y="128"/>
                    <a:pt x="6" y="128"/>
                  </a:cubicBezTo>
                  <a:cubicBezTo>
                    <a:pt x="3" y="128"/>
                    <a:pt x="0" y="125"/>
                    <a:pt x="0" y="1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5" y="0"/>
                    <a:pt x="208" y="3"/>
                    <a:pt x="208" y="6"/>
                  </a:cubicBezTo>
                  <a:cubicBezTo>
                    <a:pt x="208" y="122"/>
                    <a:pt x="208" y="122"/>
                    <a:pt x="208" y="122"/>
                  </a:cubicBezTo>
                  <a:cubicBezTo>
                    <a:pt x="208" y="125"/>
                    <a:pt x="205" y="128"/>
                    <a:pt x="202" y="128"/>
                  </a:cubicBezTo>
                </a:path>
              </a:pathLst>
            </a:cu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reeform 75"/>
            <p:cNvSpPr>
              <a:spLocks/>
            </p:cNvSpPr>
            <p:nvPr/>
          </p:nvSpPr>
          <p:spPr bwMode="auto">
            <a:xfrm>
              <a:off x="23190200" y="15508288"/>
              <a:ext cx="922337" cy="561975"/>
            </a:xfrm>
            <a:custGeom>
              <a:avLst/>
              <a:gdLst>
                <a:gd name="T0" fmla="*/ 202 w 208"/>
                <a:gd name="T1" fmla="*/ 128 h 128"/>
                <a:gd name="T2" fmla="*/ 6 w 208"/>
                <a:gd name="T3" fmla="*/ 128 h 128"/>
                <a:gd name="T4" fmla="*/ 0 w 208"/>
                <a:gd name="T5" fmla="*/ 122 h 128"/>
                <a:gd name="T6" fmla="*/ 0 w 208"/>
                <a:gd name="T7" fmla="*/ 6 h 128"/>
                <a:gd name="T8" fmla="*/ 6 w 208"/>
                <a:gd name="T9" fmla="*/ 0 h 128"/>
                <a:gd name="T10" fmla="*/ 202 w 208"/>
                <a:gd name="T11" fmla="*/ 0 h 128"/>
                <a:gd name="T12" fmla="*/ 208 w 208"/>
                <a:gd name="T13" fmla="*/ 6 h 128"/>
                <a:gd name="T14" fmla="*/ 208 w 208"/>
                <a:gd name="T15" fmla="*/ 122 h 128"/>
                <a:gd name="T16" fmla="*/ 202 w 208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128">
                  <a:moveTo>
                    <a:pt x="202" y="128"/>
                  </a:moveTo>
                  <a:cubicBezTo>
                    <a:pt x="6" y="128"/>
                    <a:pt x="6" y="128"/>
                    <a:pt x="6" y="128"/>
                  </a:cubicBezTo>
                  <a:cubicBezTo>
                    <a:pt x="3" y="128"/>
                    <a:pt x="0" y="125"/>
                    <a:pt x="0" y="1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5" y="0"/>
                    <a:pt x="208" y="3"/>
                    <a:pt x="208" y="6"/>
                  </a:cubicBezTo>
                  <a:cubicBezTo>
                    <a:pt x="208" y="122"/>
                    <a:pt x="208" y="122"/>
                    <a:pt x="208" y="122"/>
                  </a:cubicBezTo>
                  <a:cubicBezTo>
                    <a:pt x="208" y="125"/>
                    <a:pt x="205" y="128"/>
                    <a:pt x="202" y="128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reeform 76"/>
            <p:cNvSpPr>
              <a:spLocks/>
            </p:cNvSpPr>
            <p:nvPr/>
          </p:nvSpPr>
          <p:spPr bwMode="auto">
            <a:xfrm>
              <a:off x="23669625" y="15403513"/>
              <a:ext cx="0" cy="104775"/>
            </a:xfrm>
            <a:custGeom>
              <a:avLst/>
              <a:gdLst>
                <a:gd name="T0" fmla="*/ 66 h 66"/>
                <a:gd name="T1" fmla="*/ 0 h 66"/>
                <a:gd name="T2" fmla="*/ 66 h 6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6">
                  <a:moveTo>
                    <a:pt x="0" y="66"/>
                  </a:moveTo>
                  <a:lnTo>
                    <a:pt x="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Line 77"/>
            <p:cNvSpPr>
              <a:spLocks noChangeShapeType="1"/>
            </p:cNvSpPr>
            <p:nvPr/>
          </p:nvSpPr>
          <p:spPr bwMode="auto">
            <a:xfrm flipV="1">
              <a:off x="23669625" y="15403513"/>
              <a:ext cx="0" cy="10477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Line 78"/>
            <p:cNvSpPr>
              <a:spLocks noChangeShapeType="1"/>
            </p:cNvSpPr>
            <p:nvPr/>
          </p:nvSpPr>
          <p:spPr bwMode="auto">
            <a:xfrm flipV="1">
              <a:off x="23669625" y="15403513"/>
              <a:ext cx="0" cy="10477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Line 79"/>
            <p:cNvSpPr>
              <a:spLocks noChangeShapeType="1"/>
            </p:cNvSpPr>
            <p:nvPr/>
          </p:nvSpPr>
          <p:spPr bwMode="auto">
            <a:xfrm flipV="1">
              <a:off x="23669625" y="16070263"/>
              <a:ext cx="0" cy="350837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Line 80"/>
            <p:cNvSpPr>
              <a:spLocks noChangeShapeType="1"/>
            </p:cNvSpPr>
            <p:nvPr/>
          </p:nvSpPr>
          <p:spPr bwMode="auto">
            <a:xfrm flipV="1">
              <a:off x="23402925" y="16070263"/>
              <a:ext cx="266700" cy="26352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Line 81"/>
            <p:cNvSpPr>
              <a:spLocks noChangeShapeType="1"/>
            </p:cNvSpPr>
            <p:nvPr/>
          </p:nvSpPr>
          <p:spPr bwMode="auto">
            <a:xfrm flipH="1" flipV="1">
              <a:off x="23669625" y="16070263"/>
              <a:ext cx="265112" cy="26352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reeform 82"/>
            <p:cNvSpPr>
              <a:spLocks/>
            </p:cNvSpPr>
            <p:nvPr/>
          </p:nvSpPr>
          <p:spPr bwMode="auto">
            <a:xfrm>
              <a:off x="23328313" y="15582900"/>
              <a:ext cx="176212" cy="385762"/>
            </a:xfrm>
            <a:custGeom>
              <a:avLst/>
              <a:gdLst>
                <a:gd name="T0" fmla="*/ 16 w 40"/>
                <a:gd name="T1" fmla="*/ 88 h 88"/>
                <a:gd name="T2" fmla="*/ 16 w 40"/>
                <a:gd name="T3" fmla="*/ 77 h 88"/>
                <a:gd name="T4" fmla="*/ 0 w 40"/>
                <a:gd name="T5" fmla="*/ 73 h 88"/>
                <a:gd name="T6" fmla="*/ 3 w 40"/>
                <a:gd name="T7" fmla="*/ 66 h 88"/>
                <a:gd name="T8" fmla="*/ 18 w 40"/>
                <a:gd name="T9" fmla="*/ 70 h 88"/>
                <a:gd name="T10" fmla="*/ 31 w 40"/>
                <a:gd name="T11" fmla="*/ 60 h 88"/>
                <a:gd name="T12" fmla="*/ 19 w 40"/>
                <a:gd name="T13" fmla="*/ 47 h 88"/>
                <a:gd name="T14" fmla="*/ 1 w 40"/>
                <a:gd name="T15" fmla="*/ 28 h 88"/>
                <a:gd name="T16" fmla="*/ 17 w 40"/>
                <a:gd name="T17" fmla="*/ 11 h 88"/>
                <a:gd name="T18" fmla="*/ 17 w 40"/>
                <a:gd name="T19" fmla="*/ 0 h 88"/>
                <a:gd name="T20" fmla="*/ 24 w 40"/>
                <a:gd name="T21" fmla="*/ 0 h 88"/>
                <a:gd name="T22" fmla="*/ 24 w 40"/>
                <a:gd name="T23" fmla="*/ 11 h 88"/>
                <a:gd name="T24" fmla="*/ 38 w 40"/>
                <a:gd name="T25" fmla="*/ 15 h 88"/>
                <a:gd name="T26" fmla="*/ 35 w 40"/>
                <a:gd name="T27" fmla="*/ 22 h 88"/>
                <a:gd name="T28" fmla="*/ 21 w 40"/>
                <a:gd name="T29" fmla="*/ 18 h 88"/>
                <a:gd name="T30" fmla="*/ 10 w 40"/>
                <a:gd name="T31" fmla="*/ 27 h 88"/>
                <a:gd name="T32" fmla="*/ 23 w 40"/>
                <a:gd name="T33" fmla="*/ 39 h 88"/>
                <a:gd name="T34" fmla="*/ 40 w 40"/>
                <a:gd name="T35" fmla="*/ 59 h 88"/>
                <a:gd name="T36" fmla="*/ 23 w 40"/>
                <a:gd name="T37" fmla="*/ 77 h 88"/>
                <a:gd name="T38" fmla="*/ 23 w 40"/>
                <a:gd name="T39" fmla="*/ 88 h 88"/>
                <a:gd name="T40" fmla="*/ 16 w 40"/>
                <a:gd name="T4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88">
                  <a:moveTo>
                    <a:pt x="16" y="88"/>
                  </a:moveTo>
                  <a:cubicBezTo>
                    <a:pt x="16" y="77"/>
                    <a:pt x="16" y="77"/>
                    <a:pt x="16" y="77"/>
                  </a:cubicBezTo>
                  <a:cubicBezTo>
                    <a:pt x="10" y="77"/>
                    <a:pt x="4" y="75"/>
                    <a:pt x="0" y="73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6" y="68"/>
                    <a:pt x="12" y="70"/>
                    <a:pt x="18" y="70"/>
                  </a:cubicBezTo>
                  <a:cubicBezTo>
                    <a:pt x="25" y="70"/>
                    <a:pt x="31" y="66"/>
                    <a:pt x="31" y="60"/>
                  </a:cubicBezTo>
                  <a:cubicBezTo>
                    <a:pt x="31" y="54"/>
                    <a:pt x="26" y="50"/>
                    <a:pt x="19" y="47"/>
                  </a:cubicBezTo>
                  <a:cubicBezTo>
                    <a:pt x="8" y="43"/>
                    <a:pt x="1" y="38"/>
                    <a:pt x="1" y="28"/>
                  </a:cubicBezTo>
                  <a:cubicBezTo>
                    <a:pt x="1" y="20"/>
                    <a:pt x="7" y="13"/>
                    <a:pt x="17" y="1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0" y="11"/>
                    <a:pt x="34" y="13"/>
                    <a:pt x="38" y="15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3" y="20"/>
                    <a:pt x="28" y="18"/>
                    <a:pt x="21" y="18"/>
                  </a:cubicBezTo>
                  <a:cubicBezTo>
                    <a:pt x="13" y="18"/>
                    <a:pt x="10" y="23"/>
                    <a:pt x="10" y="27"/>
                  </a:cubicBezTo>
                  <a:cubicBezTo>
                    <a:pt x="10" y="33"/>
                    <a:pt x="14" y="36"/>
                    <a:pt x="23" y="39"/>
                  </a:cubicBezTo>
                  <a:cubicBezTo>
                    <a:pt x="34" y="44"/>
                    <a:pt x="40" y="49"/>
                    <a:pt x="40" y="59"/>
                  </a:cubicBezTo>
                  <a:cubicBezTo>
                    <a:pt x="40" y="67"/>
                    <a:pt x="34" y="75"/>
                    <a:pt x="23" y="77"/>
                  </a:cubicBezTo>
                  <a:cubicBezTo>
                    <a:pt x="23" y="88"/>
                    <a:pt x="23" y="88"/>
                    <a:pt x="23" y="88"/>
                  </a:cubicBezTo>
                  <a:lnTo>
                    <a:pt x="16" y="88"/>
                  </a:lnTo>
                  <a:close/>
                </a:path>
              </a:pathLst>
            </a:custGeom>
            <a:solidFill>
              <a:schemeClr val="accent6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reeform 83"/>
            <p:cNvSpPr>
              <a:spLocks/>
            </p:cNvSpPr>
            <p:nvPr/>
          </p:nvSpPr>
          <p:spPr bwMode="auto">
            <a:xfrm>
              <a:off x="23899813" y="15613063"/>
              <a:ext cx="106362" cy="0"/>
            </a:xfrm>
            <a:custGeom>
              <a:avLst/>
              <a:gdLst>
                <a:gd name="T0" fmla="*/ 0 w 67"/>
                <a:gd name="T1" fmla="*/ 67 w 67"/>
                <a:gd name="T2" fmla="*/ 0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7">
                  <a:moveTo>
                    <a:pt x="0" y="0"/>
                  </a:moveTo>
                  <a:lnTo>
                    <a:pt x="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Line 84"/>
            <p:cNvSpPr>
              <a:spLocks noChangeShapeType="1"/>
            </p:cNvSpPr>
            <p:nvPr/>
          </p:nvSpPr>
          <p:spPr bwMode="auto">
            <a:xfrm>
              <a:off x="23899813" y="15613063"/>
              <a:ext cx="1063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Line 85"/>
            <p:cNvSpPr>
              <a:spLocks noChangeShapeType="1"/>
            </p:cNvSpPr>
            <p:nvPr/>
          </p:nvSpPr>
          <p:spPr bwMode="auto">
            <a:xfrm>
              <a:off x="23899813" y="15613063"/>
              <a:ext cx="1063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reeform 86"/>
            <p:cNvSpPr>
              <a:spLocks/>
            </p:cNvSpPr>
            <p:nvPr/>
          </p:nvSpPr>
          <p:spPr bwMode="auto">
            <a:xfrm>
              <a:off x="23899813" y="15701963"/>
              <a:ext cx="106362" cy="0"/>
            </a:xfrm>
            <a:custGeom>
              <a:avLst/>
              <a:gdLst>
                <a:gd name="T0" fmla="*/ 0 w 67"/>
                <a:gd name="T1" fmla="*/ 67 w 67"/>
                <a:gd name="T2" fmla="*/ 0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7">
                  <a:moveTo>
                    <a:pt x="0" y="0"/>
                  </a:moveTo>
                  <a:lnTo>
                    <a:pt x="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Line 87"/>
            <p:cNvSpPr>
              <a:spLocks noChangeShapeType="1"/>
            </p:cNvSpPr>
            <p:nvPr/>
          </p:nvSpPr>
          <p:spPr bwMode="auto">
            <a:xfrm>
              <a:off x="23899813" y="15701963"/>
              <a:ext cx="1063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Line 88"/>
            <p:cNvSpPr>
              <a:spLocks noChangeShapeType="1"/>
            </p:cNvSpPr>
            <p:nvPr/>
          </p:nvSpPr>
          <p:spPr bwMode="auto">
            <a:xfrm>
              <a:off x="23899813" y="15701963"/>
              <a:ext cx="1063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reeform 89"/>
            <p:cNvSpPr>
              <a:spLocks/>
            </p:cNvSpPr>
            <p:nvPr/>
          </p:nvSpPr>
          <p:spPr bwMode="auto">
            <a:xfrm>
              <a:off x="23615650" y="15613063"/>
              <a:ext cx="195262" cy="0"/>
            </a:xfrm>
            <a:custGeom>
              <a:avLst/>
              <a:gdLst>
                <a:gd name="T0" fmla="*/ 0 w 123"/>
                <a:gd name="T1" fmla="*/ 123 w 123"/>
                <a:gd name="T2" fmla="*/ 0 w 1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3">
                  <a:moveTo>
                    <a:pt x="0" y="0"/>
                  </a:move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Line 90"/>
            <p:cNvSpPr>
              <a:spLocks noChangeShapeType="1"/>
            </p:cNvSpPr>
            <p:nvPr/>
          </p:nvSpPr>
          <p:spPr bwMode="auto">
            <a:xfrm>
              <a:off x="23615650" y="15613063"/>
              <a:ext cx="1952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Line 91"/>
            <p:cNvSpPr>
              <a:spLocks noChangeShapeType="1"/>
            </p:cNvSpPr>
            <p:nvPr/>
          </p:nvSpPr>
          <p:spPr bwMode="auto">
            <a:xfrm>
              <a:off x="23615650" y="15613063"/>
              <a:ext cx="1952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reeform 92"/>
            <p:cNvSpPr>
              <a:spLocks/>
            </p:cNvSpPr>
            <p:nvPr/>
          </p:nvSpPr>
          <p:spPr bwMode="auto">
            <a:xfrm>
              <a:off x="23615650" y="15701963"/>
              <a:ext cx="195262" cy="0"/>
            </a:xfrm>
            <a:custGeom>
              <a:avLst/>
              <a:gdLst>
                <a:gd name="T0" fmla="*/ 0 w 123"/>
                <a:gd name="T1" fmla="*/ 123 w 123"/>
                <a:gd name="T2" fmla="*/ 0 w 1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3">
                  <a:moveTo>
                    <a:pt x="0" y="0"/>
                  </a:move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Line 93"/>
            <p:cNvSpPr>
              <a:spLocks noChangeShapeType="1"/>
            </p:cNvSpPr>
            <p:nvPr/>
          </p:nvSpPr>
          <p:spPr bwMode="auto">
            <a:xfrm>
              <a:off x="23615650" y="15701963"/>
              <a:ext cx="1952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Line 94"/>
            <p:cNvSpPr>
              <a:spLocks noChangeShapeType="1"/>
            </p:cNvSpPr>
            <p:nvPr/>
          </p:nvSpPr>
          <p:spPr bwMode="auto">
            <a:xfrm>
              <a:off x="23615650" y="15701963"/>
              <a:ext cx="1952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reeform 95"/>
            <p:cNvSpPr>
              <a:spLocks/>
            </p:cNvSpPr>
            <p:nvPr/>
          </p:nvSpPr>
          <p:spPr bwMode="auto">
            <a:xfrm>
              <a:off x="23899813" y="15789275"/>
              <a:ext cx="106362" cy="0"/>
            </a:xfrm>
            <a:custGeom>
              <a:avLst/>
              <a:gdLst>
                <a:gd name="T0" fmla="*/ 0 w 67"/>
                <a:gd name="T1" fmla="*/ 67 w 67"/>
                <a:gd name="T2" fmla="*/ 0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7">
                  <a:moveTo>
                    <a:pt x="0" y="0"/>
                  </a:moveTo>
                  <a:lnTo>
                    <a:pt x="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Line 96"/>
            <p:cNvSpPr>
              <a:spLocks noChangeShapeType="1"/>
            </p:cNvSpPr>
            <p:nvPr/>
          </p:nvSpPr>
          <p:spPr bwMode="auto">
            <a:xfrm>
              <a:off x="23899813" y="15789275"/>
              <a:ext cx="1063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Line 97"/>
            <p:cNvSpPr>
              <a:spLocks noChangeShapeType="1"/>
            </p:cNvSpPr>
            <p:nvPr/>
          </p:nvSpPr>
          <p:spPr bwMode="auto">
            <a:xfrm>
              <a:off x="23899813" y="15789275"/>
              <a:ext cx="1063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reeform 98"/>
            <p:cNvSpPr>
              <a:spLocks/>
            </p:cNvSpPr>
            <p:nvPr/>
          </p:nvSpPr>
          <p:spPr bwMode="auto">
            <a:xfrm>
              <a:off x="23615650" y="15789275"/>
              <a:ext cx="195262" cy="0"/>
            </a:xfrm>
            <a:custGeom>
              <a:avLst/>
              <a:gdLst>
                <a:gd name="T0" fmla="*/ 0 w 123"/>
                <a:gd name="T1" fmla="*/ 123 w 123"/>
                <a:gd name="T2" fmla="*/ 0 w 1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3">
                  <a:moveTo>
                    <a:pt x="0" y="0"/>
                  </a:move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Line 99"/>
            <p:cNvSpPr>
              <a:spLocks noChangeShapeType="1"/>
            </p:cNvSpPr>
            <p:nvPr/>
          </p:nvSpPr>
          <p:spPr bwMode="auto">
            <a:xfrm>
              <a:off x="23615650" y="15789275"/>
              <a:ext cx="1952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Line 100"/>
            <p:cNvSpPr>
              <a:spLocks noChangeShapeType="1"/>
            </p:cNvSpPr>
            <p:nvPr/>
          </p:nvSpPr>
          <p:spPr bwMode="auto">
            <a:xfrm>
              <a:off x="23615650" y="15789275"/>
              <a:ext cx="1952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reeform 101"/>
            <p:cNvSpPr>
              <a:spLocks/>
            </p:cNvSpPr>
            <p:nvPr/>
          </p:nvSpPr>
          <p:spPr bwMode="auto">
            <a:xfrm>
              <a:off x="23899813" y="15876588"/>
              <a:ext cx="106362" cy="0"/>
            </a:xfrm>
            <a:custGeom>
              <a:avLst/>
              <a:gdLst>
                <a:gd name="T0" fmla="*/ 0 w 67"/>
                <a:gd name="T1" fmla="*/ 67 w 67"/>
                <a:gd name="T2" fmla="*/ 0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7">
                  <a:moveTo>
                    <a:pt x="0" y="0"/>
                  </a:moveTo>
                  <a:lnTo>
                    <a:pt x="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Line 102"/>
            <p:cNvSpPr>
              <a:spLocks noChangeShapeType="1"/>
            </p:cNvSpPr>
            <p:nvPr/>
          </p:nvSpPr>
          <p:spPr bwMode="auto">
            <a:xfrm>
              <a:off x="23899813" y="15876588"/>
              <a:ext cx="1063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Line 103"/>
            <p:cNvSpPr>
              <a:spLocks noChangeShapeType="1"/>
            </p:cNvSpPr>
            <p:nvPr/>
          </p:nvSpPr>
          <p:spPr bwMode="auto">
            <a:xfrm>
              <a:off x="23899813" y="15876588"/>
              <a:ext cx="1063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reeform 104"/>
            <p:cNvSpPr>
              <a:spLocks/>
            </p:cNvSpPr>
            <p:nvPr/>
          </p:nvSpPr>
          <p:spPr bwMode="auto">
            <a:xfrm>
              <a:off x="23615650" y="15876588"/>
              <a:ext cx="195262" cy="0"/>
            </a:xfrm>
            <a:custGeom>
              <a:avLst/>
              <a:gdLst>
                <a:gd name="T0" fmla="*/ 0 w 123"/>
                <a:gd name="T1" fmla="*/ 123 w 123"/>
                <a:gd name="T2" fmla="*/ 0 w 1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3">
                  <a:moveTo>
                    <a:pt x="0" y="0"/>
                  </a:move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Line 105"/>
            <p:cNvSpPr>
              <a:spLocks noChangeShapeType="1"/>
            </p:cNvSpPr>
            <p:nvPr/>
          </p:nvSpPr>
          <p:spPr bwMode="auto">
            <a:xfrm>
              <a:off x="23615650" y="15876588"/>
              <a:ext cx="1952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Line 106"/>
            <p:cNvSpPr>
              <a:spLocks noChangeShapeType="1"/>
            </p:cNvSpPr>
            <p:nvPr/>
          </p:nvSpPr>
          <p:spPr bwMode="auto">
            <a:xfrm>
              <a:off x="23615650" y="15876588"/>
              <a:ext cx="1952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reeform 107"/>
            <p:cNvSpPr>
              <a:spLocks/>
            </p:cNvSpPr>
            <p:nvPr/>
          </p:nvSpPr>
          <p:spPr bwMode="auto">
            <a:xfrm>
              <a:off x="23899813" y="15963900"/>
              <a:ext cx="106362" cy="0"/>
            </a:xfrm>
            <a:custGeom>
              <a:avLst/>
              <a:gdLst>
                <a:gd name="T0" fmla="*/ 0 w 67"/>
                <a:gd name="T1" fmla="*/ 67 w 67"/>
                <a:gd name="T2" fmla="*/ 0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7">
                  <a:moveTo>
                    <a:pt x="0" y="0"/>
                  </a:moveTo>
                  <a:lnTo>
                    <a:pt x="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Line 108"/>
            <p:cNvSpPr>
              <a:spLocks noChangeShapeType="1"/>
            </p:cNvSpPr>
            <p:nvPr/>
          </p:nvSpPr>
          <p:spPr bwMode="auto">
            <a:xfrm>
              <a:off x="23899813" y="15963900"/>
              <a:ext cx="1063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Line 109"/>
            <p:cNvSpPr>
              <a:spLocks noChangeShapeType="1"/>
            </p:cNvSpPr>
            <p:nvPr/>
          </p:nvSpPr>
          <p:spPr bwMode="auto">
            <a:xfrm>
              <a:off x="23899813" y="15963900"/>
              <a:ext cx="1063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reeform 110"/>
            <p:cNvSpPr>
              <a:spLocks/>
            </p:cNvSpPr>
            <p:nvPr/>
          </p:nvSpPr>
          <p:spPr bwMode="auto">
            <a:xfrm>
              <a:off x="23615650" y="15963900"/>
              <a:ext cx="195262" cy="0"/>
            </a:xfrm>
            <a:custGeom>
              <a:avLst/>
              <a:gdLst>
                <a:gd name="T0" fmla="*/ 0 w 123"/>
                <a:gd name="T1" fmla="*/ 123 w 123"/>
                <a:gd name="T2" fmla="*/ 0 w 1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3">
                  <a:moveTo>
                    <a:pt x="0" y="0"/>
                  </a:move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FE8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Line 111"/>
            <p:cNvSpPr>
              <a:spLocks noChangeShapeType="1"/>
            </p:cNvSpPr>
            <p:nvPr/>
          </p:nvSpPr>
          <p:spPr bwMode="auto">
            <a:xfrm>
              <a:off x="23615650" y="15963900"/>
              <a:ext cx="1952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Line 112"/>
            <p:cNvSpPr>
              <a:spLocks noChangeShapeType="1"/>
            </p:cNvSpPr>
            <p:nvPr/>
          </p:nvSpPr>
          <p:spPr bwMode="auto">
            <a:xfrm>
              <a:off x="23615650" y="15963900"/>
              <a:ext cx="195262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2" name="Group 381"/>
          <p:cNvGrpSpPr>
            <a:grpSpLocks noChangeAspect="1"/>
          </p:cNvGrpSpPr>
          <p:nvPr/>
        </p:nvGrpSpPr>
        <p:grpSpPr>
          <a:xfrm>
            <a:off x="7720956" y="1376067"/>
            <a:ext cx="380323" cy="426720"/>
            <a:chOff x="20856576" y="14970125"/>
            <a:chExt cx="923925" cy="1036638"/>
          </a:xfrm>
        </p:grpSpPr>
        <p:sp>
          <p:nvSpPr>
            <p:cNvPr id="383" name="Rectangle 116"/>
            <p:cNvSpPr>
              <a:spLocks noChangeArrowheads="1"/>
            </p:cNvSpPr>
            <p:nvPr/>
          </p:nvSpPr>
          <p:spPr bwMode="auto">
            <a:xfrm>
              <a:off x="20856576" y="14970125"/>
              <a:ext cx="923925" cy="685800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Rectangle 117"/>
            <p:cNvSpPr>
              <a:spLocks noChangeArrowheads="1"/>
            </p:cNvSpPr>
            <p:nvPr/>
          </p:nvSpPr>
          <p:spPr bwMode="auto">
            <a:xfrm>
              <a:off x="20856576" y="14970125"/>
              <a:ext cx="231775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Rectangle 118"/>
            <p:cNvSpPr>
              <a:spLocks noChangeArrowheads="1"/>
            </p:cNvSpPr>
            <p:nvPr/>
          </p:nvSpPr>
          <p:spPr bwMode="auto">
            <a:xfrm>
              <a:off x="21318538" y="14970125"/>
              <a:ext cx="230188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Rectangle 119"/>
            <p:cNvSpPr>
              <a:spLocks noChangeArrowheads="1"/>
            </p:cNvSpPr>
            <p:nvPr/>
          </p:nvSpPr>
          <p:spPr bwMode="auto">
            <a:xfrm>
              <a:off x="20856576" y="15427325"/>
              <a:ext cx="231775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Rectangle 120"/>
            <p:cNvSpPr>
              <a:spLocks noChangeArrowheads="1"/>
            </p:cNvSpPr>
            <p:nvPr/>
          </p:nvSpPr>
          <p:spPr bwMode="auto">
            <a:xfrm>
              <a:off x="21088351" y="15198725"/>
              <a:ext cx="230188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8" name="Rectangle 121"/>
            <p:cNvSpPr>
              <a:spLocks noChangeArrowheads="1"/>
            </p:cNvSpPr>
            <p:nvPr/>
          </p:nvSpPr>
          <p:spPr bwMode="auto">
            <a:xfrm>
              <a:off x="21318538" y="15427325"/>
              <a:ext cx="230188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9" name="Rectangle 122"/>
            <p:cNvSpPr>
              <a:spLocks noChangeArrowheads="1"/>
            </p:cNvSpPr>
            <p:nvPr/>
          </p:nvSpPr>
          <p:spPr bwMode="auto">
            <a:xfrm>
              <a:off x="21548724" y="15198725"/>
              <a:ext cx="231775" cy="228600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" name="Line 123"/>
            <p:cNvSpPr>
              <a:spLocks noChangeShapeType="1"/>
            </p:cNvSpPr>
            <p:nvPr/>
          </p:nvSpPr>
          <p:spPr bwMode="auto">
            <a:xfrm>
              <a:off x="20856576" y="15636875"/>
              <a:ext cx="0" cy="36988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91" name="Group 390"/>
          <p:cNvGrpSpPr>
            <a:grpSpLocks noChangeAspect="1"/>
          </p:cNvGrpSpPr>
          <p:nvPr/>
        </p:nvGrpSpPr>
        <p:grpSpPr>
          <a:xfrm>
            <a:off x="10208007" y="1299937"/>
            <a:ext cx="268687" cy="426720"/>
            <a:chOff x="21339175" y="6712826"/>
            <a:chExt cx="1398861" cy="2221624"/>
          </a:xfrm>
        </p:grpSpPr>
        <p:sp>
          <p:nvSpPr>
            <p:cNvPr id="392" name="Rounded Rectangle 441"/>
            <p:cNvSpPr/>
            <p:nvPr/>
          </p:nvSpPr>
          <p:spPr>
            <a:xfrm rot="2295495">
              <a:off x="22614087" y="6712826"/>
              <a:ext cx="101547" cy="1090503"/>
            </a:xfrm>
            <a:prstGeom prst="roundRect">
              <a:avLst/>
            </a:prstGeom>
            <a:solidFill>
              <a:schemeClr val="bg1"/>
            </a:solidFill>
            <a:ln w="25400" cap="rnd">
              <a:solidFill>
                <a:srgbClr val="00000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en-US" sz="12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3" name="Freeform 127"/>
            <p:cNvSpPr>
              <a:spLocks/>
            </p:cNvSpPr>
            <p:nvPr/>
          </p:nvSpPr>
          <p:spPr bwMode="auto">
            <a:xfrm>
              <a:off x="21445102" y="7865832"/>
              <a:ext cx="1152735" cy="1068618"/>
            </a:xfrm>
            <a:custGeom>
              <a:avLst/>
              <a:gdLst>
                <a:gd name="T0" fmla="*/ 101 w 132"/>
                <a:gd name="T1" fmla="*/ 124 h 124"/>
                <a:gd name="T2" fmla="*/ 31 w 132"/>
                <a:gd name="T3" fmla="*/ 124 h 124"/>
                <a:gd name="T4" fmla="*/ 18 w 132"/>
                <a:gd name="T5" fmla="*/ 113 h 124"/>
                <a:gd name="T6" fmla="*/ 0 w 132"/>
                <a:gd name="T7" fmla="*/ 0 h 124"/>
                <a:gd name="T8" fmla="*/ 132 w 132"/>
                <a:gd name="T9" fmla="*/ 0 h 124"/>
                <a:gd name="T10" fmla="*/ 114 w 132"/>
                <a:gd name="T11" fmla="*/ 113 h 124"/>
                <a:gd name="T12" fmla="*/ 101 w 132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4">
                  <a:moveTo>
                    <a:pt x="101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5" y="124"/>
                    <a:pt x="19" y="119"/>
                    <a:pt x="18" y="1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3" y="119"/>
                    <a:pt x="107" y="124"/>
                    <a:pt x="101" y="124"/>
                  </a:cubicBezTo>
                </a:path>
              </a:pathLst>
            </a:cu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4" name="Freeform 128"/>
            <p:cNvSpPr>
              <a:spLocks/>
            </p:cNvSpPr>
            <p:nvPr/>
          </p:nvSpPr>
          <p:spPr bwMode="auto">
            <a:xfrm>
              <a:off x="21445102" y="7865832"/>
              <a:ext cx="1152735" cy="1068618"/>
            </a:xfrm>
            <a:custGeom>
              <a:avLst/>
              <a:gdLst>
                <a:gd name="T0" fmla="*/ 101 w 132"/>
                <a:gd name="T1" fmla="*/ 124 h 124"/>
                <a:gd name="T2" fmla="*/ 31 w 132"/>
                <a:gd name="T3" fmla="*/ 124 h 124"/>
                <a:gd name="T4" fmla="*/ 18 w 132"/>
                <a:gd name="T5" fmla="*/ 113 h 124"/>
                <a:gd name="T6" fmla="*/ 0 w 132"/>
                <a:gd name="T7" fmla="*/ 0 h 124"/>
                <a:gd name="T8" fmla="*/ 132 w 132"/>
                <a:gd name="T9" fmla="*/ 0 h 124"/>
                <a:gd name="T10" fmla="*/ 114 w 132"/>
                <a:gd name="T11" fmla="*/ 113 h 124"/>
                <a:gd name="T12" fmla="*/ 101 w 132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4">
                  <a:moveTo>
                    <a:pt x="101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5" y="124"/>
                    <a:pt x="19" y="119"/>
                    <a:pt x="18" y="1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3" y="119"/>
                    <a:pt x="107" y="124"/>
                    <a:pt x="101" y="124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reeform 129"/>
            <p:cNvSpPr>
              <a:spLocks/>
            </p:cNvSpPr>
            <p:nvPr/>
          </p:nvSpPr>
          <p:spPr bwMode="auto">
            <a:xfrm>
              <a:off x="21445102" y="7105650"/>
              <a:ext cx="1152735" cy="585714"/>
            </a:xfrm>
            <a:custGeom>
              <a:avLst/>
              <a:gdLst>
                <a:gd name="T0" fmla="*/ 0 w 132"/>
                <a:gd name="T1" fmla="*/ 68 h 68"/>
                <a:gd name="T2" fmla="*/ 66 w 132"/>
                <a:gd name="T3" fmla="*/ 0 h 68"/>
                <a:gd name="T4" fmla="*/ 132 w 132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0" y="32"/>
                    <a:pt x="30" y="0"/>
                    <a:pt x="66" y="0"/>
                  </a:cubicBezTo>
                  <a:cubicBezTo>
                    <a:pt x="102" y="0"/>
                    <a:pt x="132" y="32"/>
                    <a:pt x="132" y="68"/>
                  </a:cubicBezTo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reeform 130"/>
            <p:cNvSpPr>
              <a:spLocks/>
            </p:cNvSpPr>
            <p:nvPr/>
          </p:nvSpPr>
          <p:spPr bwMode="auto">
            <a:xfrm>
              <a:off x="21445102" y="7105650"/>
              <a:ext cx="1152735" cy="585714"/>
            </a:xfrm>
            <a:custGeom>
              <a:avLst/>
              <a:gdLst>
                <a:gd name="T0" fmla="*/ 0 w 132"/>
                <a:gd name="T1" fmla="*/ 68 h 68"/>
                <a:gd name="T2" fmla="*/ 66 w 132"/>
                <a:gd name="T3" fmla="*/ 0 h 68"/>
                <a:gd name="T4" fmla="*/ 132 w 132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0" y="32"/>
                    <a:pt x="30" y="0"/>
                    <a:pt x="66" y="0"/>
                  </a:cubicBezTo>
                  <a:cubicBezTo>
                    <a:pt x="102" y="0"/>
                    <a:pt x="132" y="32"/>
                    <a:pt x="132" y="68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reeform 131"/>
            <p:cNvSpPr>
              <a:spLocks/>
            </p:cNvSpPr>
            <p:nvPr/>
          </p:nvSpPr>
          <p:spPr bwMode="auto">
            <a:xfrm>
              <a:off x="21339175" y="7691364"/>
              <a:ext cx="1398861" cy="174468"/>
            </a:xfrm>
            <a:custGeom>
              <a:avLst/>
              <a:gdLst>
                <a:gd name="T0" fmla="*/ 156 w 160"/>
                <a:gd name="T1" fmla="*/ 20 h 20"/>
                <a:gd name="T2" fmla="*/ 4 w 160"/>
                <a:gd name="T3" fmla="*/ 20 h 20"/>
                <a:gd name="T4" fmla="*/ 0 w 160"/>
                <a:gd name="T5" fmla="*/ 16 h 20"/>
                <a:gd name="T6" fmla="*/ 0 w 160"/>
                <a:gd name="T7" fmla="*/ 4 h 20"/>
                <a:gd name="T8" fmla="*/ 4 w 160"/>
                <a:gd name="T9" fmla="*/ 0 h 20"/>
                <a:gd name="T10" fmla="*/ 156 w 160"/>
                <a:gd name="T11" fmla="*/ 0 h 20"/>
                <a:gd name="T12" fmla="*/ 160 w 160"/>
                <a:gd name="T13" fmla="*/ 4 h 20"/>
                <a:gd name="T14" fmla="*/ 160 w 160"/>
                <a:gd name="T15" fmla="*/ 16 h 20"/>
                <a:gd name="T16" fmla="*/ 156 w 16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20">
                  <a:moveTo>
                    <a:pt x="156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60" y="2"/>
                    <a:pt x="160" y="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8"/>
                    <a:pt x="158" y="20"/>
                    <a:pt x="156" y="20"/>
                  </a:cubicBezTo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reeform 132"/>
            <p:cNvSpPr>
              <a:spLocks/>
            </p:cNvSpPr>
            <p:nvPr/>
          </p:nvSpPr>
          <p:spPr bwMode="auto">
            <a:xfrm>
              <a:off x="21339175" y="7691364"/>
              <a:ext cx="1398861" cy="174468"/>
            </a:xfrm>
            <a:custGeom>
              <a:avLst/>
              <a:gdLst>
                <a:gd name="T0" fmla="*/ 156 w 160"/>
                <a:gd name="T1" fmla="*/ 20 h 20"/>
                <a:gd name="T2" fmla="*/ 4 w 160"/>
                <a:gd name="T3" fmla="*/ 20 h 20"/>
                <a:gd name="T4" fmla="*/ 0 w 160"/>
                <a:gd name="T5" fmla="*/ 16 h 20"/>
                <a:gd name="T6" fmla="*/ 0 w 160"/>
                <a:gd name="T7" fmla="*/ 4 h 20"/>
                <a:gd name="T8" fmla="*/ 4 w 160"/>
                <a:gd name="T9" fmla="*/ 0 h 20"/>
                <a:gd name="T10" fmla="*/ 156 w 160"/>
                <a:gd name="T11" fmla="*/ 0 h 20"/>
                <a:gd name="T12" fmla="*/ 160 w 160"/>
                <a:gd name="T13" fmla="*/ 4 h 20"/>
                <a:gd name="T14" fmla="*/ 160 w 160"/>
                <a:gd name="T15" fmla="*/ 16 h 20"/>
                <a:gd name="T16" fmla="*/ 156 w 16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20">
                  <a:moveTo>
                    <a:pt x="156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60" y="2"/>
                    <a:pt x="160" y="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8"/>
                    <a:pt x="158" y="20"/>
                    <a:pt x="156" y="2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Oval 135"/>
            <p:cNvSpPr>
              <a:spLocks noChangeArrowheads="1"/>
            </p:cNvSpPr>
            <p:nvPr/>
          </p:nvSpPr>
          <p:spPr bwMode="auto">
            <a:xfrm>
              <a:off x="22194331" y="7453049"/>
              <a:ext cx="68541" cy="68541"/>
            </a:xfrm>
            <a:prstGeom prst="ellipse">
              <a:avLst/>
            </a:prstGeom>
            <a:solidFill>
              <a:schemeClr val="accent6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0" name="Oval 136"/>
            <p:cNvSpPr>
              <a:spLocks noChangeArrowheads="1"/>
            </p:cNvSpPr>
            <p:nvPr/>
          </p:nvSpPr>
          <p:spPr bwMode="auto">
            <a:xfrm>
              <a:off x="21606916" y="7501320"/>
              <a:ext cx="68541" cy="68541"/>
            </a:xfrm>
            <a:prstGeom prst="ellipse">
              <a:avLst/>
            </a:prstGeom>
            <a:solidFill>
              <a:srgbClr val="5C7EE5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1" name="Oval 137"/>
            <p:cNvSpPr>
              <a:spLocks noChangeArrowheads="1"/>
            </p:cNvSpPr>
            <p:nvPr/>
          </p:nvSpPr>
          <p:spPr bwMode="auto">
            <a:xfrm>
              <a:off x="21962179" y="7350239"/>
              <a:ext cx="68541" cy="68541"/>
            </a:xfrm>
            <a:prstGeom prst="ellipse">
              <a:avLst/>
            </a:prstGeom>
            <a:solidFill>
              <a:schemeClr val="accent5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Oval 138"/>
            <p:cNvSpPr>
              <a:spLocks noChangeArrowheads="1"/>
            </p:cNvSpPr>
            <p:nvPr/>
          </p:nvSpPr>
          <p:spPr bwMode="auto">
            <a:xfrm>
              <a:off x="21856252" y="7487321"/>
              <a:ext cx="71658" cy="68541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03" name="Group 402"/>
          <p:cNvGrpSpPr>
            <a:grpSpLocks noChangeAspect="1"/>
          </p:cNvGrpSpPr>
          <p:nvPr/>
        </p:nvGrpSpPr>
        <p:grpSpPr>
          <a:xfrm>
            <a:off x="2926652" y="3745312"/>
            <a:ext cx="202554" cy="431325"/>
            <a:chOff x="4389977" y="5617968"/>
            <a:chExt cx="303831" cy="646987"/>
          </a:xfrm>
        </p:grpSpPr>
        <p:sp>
          <p:nvSpPr>
            <p:cNvPr id="404" name="Oval 403"/>
            <p:cNvSpPr/>
            <p:nvPr/>
          </p:nvSpPr>
          <p:spPr>
            <a:xfrm>
              <a:off x="4389977" y="5617968"/>
              <a:ext cx="297657" cy="29765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5" name="Shape 2936"/>
            <p:cNvSpPr>
              <a:spLocks noChangeAspect="1"/>
            </p:cNvSpPr>
            <p:nvPr/>
          </p:nvSpPr>
          <p:spPr>
            <a:xfrm>
              <a:off x="4402863" y="5624875"/>
              <a:ext cx="290945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964"/>
                  </a:moveTo>
                  <a:cubicBezTo>
                    <a:pt x="10800" y="1964"/>
                    <a:pt x="4320" y="1964"/>
                    <a:pt x="4320" y="4909"/>
                  </a:cubicBezTo>
                  <a:cubicBezTo>
                    <a:pt x="4320" y="5180"/>
                    <a:pt x="4804" y="5400"/>
                    <a:pt x="5400" y="5400"/>
                  </a:cubicBezTo>
                  <a:cubicBezTo>
                    <a:pt x="5996" y="5400"/>
                    <a:pt x="6480" y="5180"/>
                    <a:pt x="6480" y="4909"/>
                  </a:cubicBezTo>
                  <a:cubicBezTo>
                    <a:pt x="6480" y="2945"/>
                    <a:pt x="10800" y="2945"/>
                    <a:pt x="10800" y="2945"/>
                  </a:cubicBezTo>
                  <a:cubicBezTo>
                    <a:pt x="11396" y="2945"/>
                    <a:pt x="11880" y="2726"/>
                    <a:pt x="11880" y="2455"/>
                  </a:cubicBezTo>
                  <a:cubicBezTo>
                    <a:pt x="11880" y="2183"/>
                    <a:pt x="11396" y="1964"/>
                    <a:pt x="10800" y="1964"/>
                  </a:cubicBezTo>
                  <a:moveTo>
                    <a:pt x="10800" y="8836"/>
                  </a:moveTo>
                  <a:cubicBezTo>
                    <a:pt x="6029" y="8836"/>
                    <a:pt x="2160" y="7078"/>
                    <a:pt x="2160" y="4909"/>
                  </a:cubicBezTo>
                  <a:cubicBezTo>
                    <a:pt x="2160" y="2740"/>
                    <a:pt x="6029" y="982"/>
                    <a:pt x="10800" y="982"/>
                  </a:cubicBezTo>
                  <a:cubicBezTo>
                    <a:pt x="15571" y="982"/>
                    <a:pt x="19440" y="2740"/>
                    <a:pt x="19440" y="4909"/>
                  </a:cubicBezTo>
                  <a:cubicBezTo>
                    <a:pt x="19440" y="7078"/>
                    <a:pt x="15571" y="8836"/>
                    <a:pt x="10800" y="8836"/>
                  </a:cubicBezTo>
                  <a:moveTo>
                    <a:pt x="10800" y="17182"/>
                  </a:moveTo>
                  <a:lnTo>
                    <a:pt x="8154" y="9664"/>
                  </a:lnTo>
                  <a:cubicBezTo>
                    <a:pt x="9002" y="9761"/>
                    <a:pt x="9885" y="9818"/>
                    <a:pt x="10800" y="9818"/>
                  </a:cubicBezTo>
                  <a:cubicBezTo>
                    <a:pt x="11715" y="9818"/>
                    <a:pt x="12598" y="9761"/>
                    <a:pt x="13446" y="9664"/>
                  </a:cubicBezTo>
                  <a:cubicBezTo>
                    <a:pt x="13446" y="9664"/>
                    <a:pt x="10800" y="17182"/>
                    <a:pt x="10800" y="17182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2199"/>
                    <a:pt x="0" y="4909"/>
                  </a:cubicBezTo>
                  <a:cubicBezTo>
                    <a:pt x="0" y="6830"/>
                    <a:pt x="2431" y="8487"/>
                    <a:pt x="5966" y="9295"/>
                  </a:cubicBezTo>
                  <a:lnTo>
                    <a:pt x="10800" y="21600"/>
                  </a:lnTo>
                  <a:lnTo>
                    <a:pt x="15635" y="9295"/>
                  </a:lnTo>
                  <a:cubicBezTo>
                    <a:pt x="19169" y="8487"/>
                    <a:pt x="21600" y="6830"/>
                    <a:pt x="21600" y="4909"/>
                  </a:cubicBezTo>
                  <a:cubicBezTo>
                    <a:pt x="21600" y="2199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06" name="Group 405"/>
          <p:cNvGrpSpPr>
            <a:grpSpLocks noChangeAspect="1"/>
          </p:cNvGrpSpPr>
          <p:nvPr/>
        </p:nvGrpSpPr>
        <p:grpSpPr>
          <a:xfrm>
            <a:off x="10100846" y="2575610"/>
            <a:ext cx="426720" cy="426720"/>
            <a:chOff x="15151269" y="3863415"/>
            <a:chExt cx="640080" cy="640080"/>
          </a:xfrm>
        </p:grpSpPr>
        <p:sp>
          <p:nvSpPr>
            <p:cNvPr id="407" name="Freeform: Shape 406"/>
            <p:cNvSpPr/>
            <p:nvPr/>
          </p:nvSpPr>
          <p:spPr>
            <a:xfrm>
              <a:off x="15370969" y="3881438"/>
              <a:ext cx="216694" cy="616743"/>
            </a:xfrm>
            <a:custGeom>
              <a:avLst/>
              <a:gdLst>
                <a:gd name="connsiteX0" fmla="*/ 2381 w 216694"/>
                <a:gd name="connsiteY0" fmla="*/ 57150 h 616743"/>
                <a:gd name="connsiteX1" fmla="*/ 216694 w 216694"/>
                <a:gd name="connsiteY1" fmla="*/ 0 h 616743"/>
                <a:gd name="connsiteX2" fmla="*/ 200025 w 216694"/>
                <a:gd name="connsiteY2" fmla="*/ 547687 h 616743"/>
                <a:gd name="connsiteX3" fmla="*/ 0 w 216694"/>
                <a:gd name="connsiteY3" fmla="*/ 616743 h 616743"/>
                <a:gd name="connsiteX4" fmla="*/ 2381 w 216694"/>
                <a:gd name="connsiteY4" fmla="*/ 57150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94" h="616743">
                  <a:moveTo>
                    <a:pt x="2381" y="57150"/>
                  </a:moveTo>
                  <a:lnTo>
                    <a:pt x="216694" y="0"/>
                  </a:lnTo>
                  <a:lnTo>
                    <a:pt x="200025" y="547687"/>
                  </a:lnTo>
                  <a:lnTo>
                    <a:pt x="0" y="616743"/>
                  </a:lnTo>
                  <a:cubicBezTo>
                    <a:pt x="794" y="430212"/>
                    <a:pt x="1587" y="243681"/>
                    <a:pt x="2381" y="57150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08" name="Shape 2938"/>
            <p:cNvSpPr>
              <a:spLocks noChangeAspect="1"/>
            </p:cNvSpPr>
            <p:nvPr/>
          </p:nvSpPr>
          <p:spPr>
            <a:xfrm>
              <a:off x="15151269" y="386341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58"/>
                  </a:moveTo>
                  <a:lnTo>
                    <a:pt x="14727" y="18775"/>
                  </a:lnTo>
                  <a:lnTo>
                    <a:pt x="14727" y="1142"/>
                  </a:lnTo>
                  <a:lnTo>
                    <a:pt x="20618" y="2825"/>
                  </a:lnTo>
                  <a:cubicBezTo>
                    <a:pt x="20618" y="2825"/>
                    <a:pt x="20618" y="20458"/>
                    <a:pt x="20618" y="20458"/>
                  </a:cubicBezTo>
                  <a:close/>
                  <a:moveTo>
                    <a:pt x="13745" y="18775"/>
                  </a:moveTo>
                  <a:lnTo>
                    <a:pt x="7855" y="20458"/>
                  </a:lnTo>
                  <a:lnTo>
                    <a:pt x="7855" y="2825"/>
                  </a:lnTo>
                  <a:lnTo>
                    <a:pt x="13745" y="1142"/>
                  </a:lnTo>
                  <a:cubicBezTo>
                    <a:pt x="13745" y="1142"/>
                    <a:pt x="13745" y="18775"/>
                    <a:pt x="13745" y="18775"/>
                  </a:cubicBezTo>
                  <a:close/>
                  <a:moveTo>
                    <a:pt x="6873" y="20458"/>
                  </a:moveTo>
                  <a:lnTo>
                    <a:pt x="982" y="18775"/>
                  </a:lnTo>
                  <a:lnTo>
                    <a:pt x="982" y="1142"/>
                  </a:lnTo>
                  <a:lnTo>
                    <a:pt x="6873" y="2825"/>
                  </a:lnTo>
                  <a:cubicBezTo>
                    <a:pt x="6873" y="2825"/>
                    <a:pt x="6873" y="20458"/>
                    <a:pt x="6873" y="20458"/>
                  </a:cubicBezTo>
                  <a:close/>
                  <a:moveTo>
                    <a:pt x="21242" y="1990"/>
                  </a:moveTo>
                  <a:lnTo>
                    <a:pt x="21244" y="1983"/>
                  </a:lnTo>
                  <a:lnTo>
                    <a:pt x="14371" y="19"/>
                  </a:lnTo>
                  <a:lnTo>
                    <a:pt x="14369" y="27"/>
                  </a:lnTo>
                  <a:cubicBezTo>
                    <a:pt x="14326" y="14"/>
                    <a:pt x="14284" y="0"/>
                    <a:pt x="14236" y="0"/>
                  </a:cubicBezTo>
                  <a:cubicBezTo>
                    <a:pt x="14189" y="0"/>
                    <a:pt x="14147" y="14"/>
                    <a:pt x="14104" y="27"/>
                  </a:cubicBezTo>
                  <a:lnTo>
                    <a:pt x="14102" y="19"/>
                  </a:lnTo>
                  <a:lnTo>
                    <a:pt x="7364" y="1944"/>
                  </a:lnTo>
                  <a:lnTo>
                    <a:pt x="626" y="19"/>
                  </a:lnTo>
                  <a:lnTo>
                    <a:pt x="623" y="27"/>
                  </a:lnTo>
                  <a:cubicBezTo>
                    <a:pt x="581" y="14"/>
                    <a:pt x="538" y="0"/>
                    <a:pt x="491" y="0"/>
                  </a:cubicBezTo>
                  <a:cubicBezTo>
                    <a:pt x="220" y="0"/>
                    <a:pt x="0" y="220"/>
                    <a:pt x="0" y="491"/>
                  </a:cubicBezTo>
                  <a:lnTo>
                    <a:pt x="0" y="19145"/>
                  </a:lnTo>
                  <a:cubicBezTo>
                    <a:pt x="0" y="19370"/>
                    <a:pt x="153" y="19551"/>
                    <a:pt x="358" y="19610"/>
                  </a:cubicBezTo>
                  <a:lnTo>
                    <a:pt x="356" y="19618"/>
                  </a:lnTo>
                  <a:lnTo>
                    <a:pt x="7229" y="21581"/>
                  </a:lnTo>
                  <a:lnTo>
                    <a:pt x="7231" y="21573"/>
                  </a:lnTo>
                  <a:cubicBezTo>
                    <a:pt x="7274" y="21586"/>
                    <a:pt x="7316" y="21600"/>
                    <a:pt x="7364" y="21600"/>
                  </a:cubicBezTo>
                  <a:cubicBezTo>
                    <a:pt x="7411" y="21600"/>
                    <a:pt x="7454" y="21586"/>
                    <a:pt x="7496" y="21573"/>
                  </a:cubicBezTo>
                  <a:lnTo>
                    <a:pt x="7499" y="21581"/>
                  </a:lnTo>
                  <a:lnTo>
                    <a:pt x="14236" y="19656"/>
                  </a:lnTo>
                  <a:lnTo>
                    <a:pt x="20975" y="21581"/>
                  </a:lnTo>
                  <a:lnTo>
                    <a:pt x="20977" y="21573"/>
                  </a:lnTo>
                  <a:cubicBezTo>
                    <a:pt x="21020" y="21586"/>
                    <a:pt x="21062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2455"/>
                  </a:lnTo>
                  <a:cubicBezTo>
                    <a:pt x="21600" y="2231"/>
                    <a:pt x="21447" y="2049"/>
                    <a:pt x="21242" y="1990"/>
                  </a:cubicBezTo>
                </a:path>
              </a:pathLst>
            </a:custGeom>
            <a:solidFill>
              <a:schemeClr val="tx1"/>
            </a:solidFill>
            <a:ln w="12700" cap="rnd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09" name="Group 408"/>
          <p:cNvGrpSpPr>
            <a:grpSpLocks noChangeAspect="1"/>
          </p:cNvGrpSpPr>
          <p:nvPr/>
        </p:nvGrpSpPr>
        <p:grpSpPr>
          <a:xfrm>
            <a:off x="6472074" y="2588637"/>
            <a:ext cx="426720" cy="426720"/>
            <a:chOff x="9708111" y="3882956"/>
            <a:chExt cx="640080" cy="640080"/>
          </a:xfrm>
        </p:grpSpPr>
        <p:sp>
          <p:nvSpPr>
            <p:cNvPr id="410" name="Freeform: Shape 409"/>
            <p:cNvSpPr/>
            <p:nvPr/>
          </p:nvSpPr>
          <p:spPr>
            <a:xfrm>
              <a:off x="9915525" y="3902075"/>
              <a:ext cx="215900" cy="603250"/>
            </a:xfrm>
            <a:custGeom>
              <a:avLst/>
              <a:gdLst>
                <a:gd name="connsiteX0" fmla="*/ 0 w 215900"/>
                <a:gd name="connsiteY0" fmla="*/ 47625 h 603250"/>
                <a:gd name="connsiteX1" fmla="*/ 209550 w 215900"/>
                <a:gd name="connsiteY1" fmla="*/ 0 h 603250"/>
                <a:gd name="connsiteX2" fmla="*/ 215900 w 215900"/>
                <a:gd name="connsiteY2" fmla="*/ 536575 h 603250"/>
                <a:gd name="connsiteX3" fmla="*/ 3175 w 215900"/>
                <a:gd name="connsiteY3" fmla="*/ 603250 h 603250"/>
                <a:gd name="connsiteX4" fmla="*/ 0 w 215900"/>
                <a:gd name="connsiteY4" fmla="*/ 47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0" h="603250">
                  <a:moveTo>
                    <a:pt x="0" y="47625"/>
                  </a:moveTo>
                  <a:lnTo>
                    <a:pt x="209550" y="0"/>
                  </a:lnTo>
                  <a:cubicBezTo>
                    <a:pt x="211667" y="178858"/>
                    <a:pt x="213783" y="357717"/>
                    <a:pt x="215900" y="536575"/>
                  </a:cubicBezTo>
                  <a:lnTo>
                    <a:pt x="3175" y="603250"/>
                  </a:lnTo>
                  <a:cubicBezTo>
                    <a:pt x="2117" y="418042"/>
                    <a:pt x="1058" y="232833"/>
                    <a:pt x="0" y="47625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1" name="Shape 2939"/>
            <p:cNvSpPr>
              <a:spLocks noChangeAspect="1"/>
            </p:cNvSpPr>
            <p:nvPr/>
          </p:nvSpPr>
          <p:spPr>
            <a:xfrm>
              <a:off x="9708111" y="3882956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47" y="12509"/>
                  </a:moveTo>
                  <a:lnTo>
                    <a:pt x="18520" y="12645"/>
                  </a:lnTo>
                  <a:cubicBezTo>
                    <a:pt x="18572" y="12276"/>
                    <a:pt x="18589" y="11922"/>
                    <a:pt x="18572" y="11593"/>
                  </a:cubicBezTo>
                  <a:lnTo>
                    <a:pt x="17592" y="11644"/>
                  </a:lnTo>
                  <a:cubicBezTo>
                    <a:pt x="17606" y="11910"/>
                    <a:pt x="17591" y="12201"/>
                    <a:pt x="17547" y="12509"/>
                  </a:cubicBezTo>
                  <a:moveTo>
                    <a:pt x="17444" y="10833"/>
                  </a:moveTo>
                  <a:lnTo>
                    <a:pt x="18374" y="10520"/>
                  </a:lnTo>
                  <a:cubicBezTo>
                    <a:pt x="18262" y="10187"/>
                    <a:pt x="18104" y="9869"/>
                    <a:pt x="17890" y="9546"/>
                  </a:cubicBezTo>
                  <a:lnTo>
                    <a:pt x="17072" y="10089"/>
                  </a:lnTo>
                  <a:cubicBezTo>
                    <a:pt x="17237" y="10339"/>
                    <a:pt x="17359" y="10582"/>
                    <a:pt x="17444" y="10833"/>
                  </a:cubicBezTo>
                  <a:moveTo>
                    <a:pt x="17529" y="13890"/>
                  </a:moveTo>
                  <a:cubicBezTo>
                    <a:pt x="17440" y="13801"/>
                    <a:pt x="17317" y="13745"/>
                    <a:pt x="17182" y="13745"/>
                  </a:cubicBezTo>
                  <a:cubicBezTo>
                    <a:pt x="16910" y="13745"/>
                    <a:pt x="16691" y="13965"/>
                    <a:pt x="16691" y="14236"/>
                  </a:cubicBezTo>
                  <a:cubicBezTo>
                    <a:pt x="16691" y="14372"/>
                    <a:pt x="16746" y="14495"/>
                    <a:pt x="16835" y="14583"/>
                  </a:cubicBezTo>
                  <a:lnTo>
                    <a:pt x="17469" y="15218"/>
                  </a:lnTo>
                  <a:lnTo>
                    <a:pt x="16835" y="15853"/>
                  </a:lnTo>
                  <a:cubicBezTo>
                    <a:pt x="16746" y="15942"/>
                    <a:pt x="16691" y="16064"/>
                    <a:pt x="16691" y="16200"/>
                  </a:cubicBezTo>
                  <a:cubicBezTo>
                    <a:pt x="16691" y="16471"/>
                    <a:pt x="16910" y="16691"/>
                    <a:pt x="17182" y="16691"/>
                  </a:cubicBezTo>
                  <a:cubicBezTo>
                    <a:pt x="17317" y="16691"/>
                    <a:pt x="17440" y="16636"/>
                    <a:pt x="17529" y="16547"/>
                  </a:cubicBezTo>
                  <a:lnTo>
                    <a:pt x="18164" y="15912"/>
                  </a:lnTo>
                  <a:lnTo>
                    <a:pt x="18798" y="16547"/>
                  </a:lnTo>
                  <a:cubicBezTo>
                    <a:pt x="18887" y="16636"/>
                    <a:pt x="19010" y="16691"/>
                    <a:pt x="19145" y="16691"/>
                  </a:cubicBezTo>
                  <a:cubicBezTo>
                    <a:pt x="19417" y="16691"/>
                    <a:pt x="19636" y="16471"/>
                    <a:pt x="19636" y="16200"/>
                  </a:cubicBezTo>
                  <a:cubicBezTo>
                    <a:pt x="19636" y="16064"/>
                    <a:pt x="19582" y="15942"/>
                    <a:pt x="19493" y="15853"/>
                  </a:cubicBezTo>
                  <a:lnTo>
                    <a:pt x="18858" y="15218"/>
                  </a:lnTo>
                  <a:lnTo>
                    <a:pt x="19493" y="14583"/>
                  </a:lnTo>
                  <a:cubicBezTo>
                    <a:pt x="19582" y="14495"/>
                    <a:pt x="19636" y="14372"/>
                    <a:pt x="19636" y="14236"/>
                  </a:cubicBezTo>
                  <a:cubicBezTo>
                    <a:pt x="19636" y="13965"/>
                    <a:pt x="19417" y="13745"/>
                    <a:pt x="19145" y="13745"/>
                  </a:cubicBezTo>
                  <a:cubicBezTo>
                    <a:pt x="19009" y="13745"/>
                    <a:pt x="18887" y="13801"/>
                    <a:pt x="18798" y="13890"/>
                  </a:cubicBezTo>
                  <a:lnTo>
                    <a:pt x="18164" y="14524"/>
                  </a:lnTo>
                  <a:cubicBezTo>
                    <a:pt x="18164" y="14524"/>
                    <a:pt x="17529" y="13890"/>
                    <a:pt x="17529" y="13890"/>
                  </a:cubicBezTo>
                  <a:close/>
                  <a:moveTo>
                    <a:pt x="20618" y="20458"/>
                  </a:moveTo>
                  <a:lnTo>
                    <a:pt x="14727" y="18775"/>
                  </a:lnTo>
                  <a:lnTo>
                    <a:pt x="14727" y="7698"/>
                  </a:lnTo>
                  <a:cubicBezTo>
                    <a:pt x="14950" y="7802"/>
                    <a:pt x="15155" y="7914"/>
                    <a:pt x="15324" y="8034"/>
                  </a:cubicBezTo>
                  <a:lnTo>
                    <a:pt x="15893" y="7234"/>
                  </a:lnTo>
                  <a:cubicBezTo>
                    <a:pt x="15627" y="7044"/>
                    <a:pt x="15313" y="6872"/>
                    <a:pt x="14959" y="6721"/>
                  </a:cubicBezTo>
                  <a:lnTo>
                    <a:pt x="14727" y="7263"/>
                  </a:lnTo>
                  <a:lnTo>
                    <a:pt x="14727" y="1142"/>
                  </a:lnTo>
                  <a:lnTo>
                    <a:pt x="20618" y="2825"/>
                  </a:lnTo>
                  <a:cubicBezTo>
                    <a:pt x="20618" y="2825"/>
                    <a:pt x="20618" y="20458"/>
                    <a:pt x="20618" y="20458"/>
                  </a:cubicBezTo>
                  <a:close/>
                  <a:moveTo>
                    <a:pt x="13745" y="18775"/>
                  </a:moveTo>
                  <a:lnTo>
                    <a:pt x="7855" y="20458"/>
                  </a:lnTo>
                  <a:lnTo>
                    <a:pt x="7855" y="9347"/>
                  </a:lnTo>
                  <a:lnTo>
                    <a:pt x="8249" y="10199"/>
                  </a:lnTo>
                  <a:cubicBezTo>
                    <a:pt x="8580" y="10045"/>
                    <a:pt x="8881" y="9843"/>
                    <a:pt x="9168" y="9581"/>
                  </a:cubicBezTo>
                  <a:lnTo>
                    <a:pt x="8505" y="8857"/>
                  </a:lnTo>
                  <a:cubicBezTo>
                    <a:pt x="8297" y="9048"/>
                    <a:pt x="8088" y="9187"/>
                    <a:pt x="7855" y="9299"/>
                  </a:cubicBezTo>
                  <a:lnTo>
                    <a:pt x="7855" y="2825"/>
                  </a:lnTo>
                  <a:lnTo>
                    <a:pt x="13745" y="1142"/>
                  </a:lnTo>
                  <a:cubicBezTo>
                    <a:pt x="13745" y="1142"/>
                    <a:pt x="13745" y="18775"/>
                    <a:pt x="13745" y="18775"/>
                  </a:cubicBezTo>
                  <a:close/>
                  <a:moveTo>
                    <a:pt x="6873" y="20458"/>
                  </a:moveTo>
                  <a:lnTo>
                    <a:pt x="982" y="18775"/>
                  </a:lnTo>
                  <a:lnTo>
                    <a:pt x="982" y="1142"/>
                  </a:lnTo>
                  <a:lnTo>
                    <a:pt x="6873" y="2825"/>
                  </a:lnTo>
                  <a:cubicBezTo>
                    <a:pt x="6873" y="2825"/>
                    <a:pt x="6873" y="20458"/>
                    <a:pt x="6873" y="20458"/>
                  </a:cubicBezTo>
                  <a:close/>
                  <a:moveTo>
                    <a:pt x="21241" y="1990"/>
                  </a:moveTo>
                  <a:lnTo>
                    <a:pt x="21244" y="1983"/>
                  </a:lnTo>
                  <a:lnTo>
                    <a:pt x="14372" y="19"/>
                  </a:lnTo>
                  <a:lnTo>
                    <a:pt x="14369" y="27"/>
                  </a:lnTo>
                  <a:cubicBezTo>
                    <a:pt x="14326" y="14"/>
                    <a:pt x="14283" y="0"/>
                    <a:pt x="14236" y="0"/>
                  </a:cubicBezTo>
                  <a:cubicBezTo>
                    <a:pt x="14189" y="0"/>
                    <a:pt x="14147" y="14"/>
                    <a:pt x="14104" y="27"/>
                  </a:cubicBezTo>
                  <a:lnTo>
                    <a:pt x="14102" y="19"/>
                  </a:lnTo>
                  <a:lnTo>
                    <a:pt x="7364" y="1944"/>
                  </a:lnTo>
                  <a:lnTo>
                    <a:pt x="626" y="19"/>
                  </a:lnTo>
                  <a:lnTo>
                    <a:pt x="623" y="27"/>
                  </a:lnTo>
                  <a:cubicBezTo>
                    <a:pt x="580" y="14"/>
                    <a:pt x="538" y="0"/>
                    <a:pt x="491" y="0"/>
                  </a:cubicBezTo>
                  <a:cubicBezTo>
                    <a:pt x="220" y="0"/>
                    <a:pt x="0" y="220"/>
                    <a:pt x="0" y="491"/>
                  </a:cubicBezTo>
                  <a:lnTo>
                    <a:pt x="0" y="19145"/>
                  </a:lnTo>
                  <a:cubicBezTo>
                    <a:pt x="0" y="19370"/>
                    <a:pt x="153" y="19551"/>
                    <a:pt x="359" y="19610"/>
                  </a:cubicBezTo>
                  <a:lnTo>
                    <a:pt x="356" y="19618"/>
                  </a:lnTo>
                  <a:lnTo>
                    <a:pt x="7228" y="21581"/>
                  </a:lnTo>
                  <a:lnTo>
                    <a:pt x="7231" y="21573"/>
                  </a:lnTo>
                  <a:cubicBezTo>
                    <a:pt x="7274" y="21586"/>
                    <a:pt x="7317" y="21600"/>
                    <a:pt x="7364" y="21600"/>
                  </a:cubicBezTo>
                  <a:cubicBezTo>
                    <a:pt x="7411" y="21600"/>
                    <a:pt x="7453" y="21586"/>
                    <a:pt x="7496" y="21573"/>
                  </a:cubicBezTo>
                  <a:lnTo>
                    <a:pt x="7499" y="21581"/>
                  </a:lnTo>
                  <a:lnTo>
                    <a:pt x="14236" y="19656"/>
                  </a:lnTo>
                  <a:lnTo>
                    <a:pt x="20975" y="21581"/>
                  </a:lnTo>
                  <a:lnTo>
                    <a:pt x="20977" y="21573"/>
                  </a:lnTo>
                  <a:cubicBezTo>
                    <a:pt x="21020" y="21586"/>
                    <a:pt x="21062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2455"/>
                  </a:lnTo>
                  <a:cubicBezTo>
                    <a:pt x="21600" y="2231"/>
                    <a:pt x="21447" y="2049"/>
                    <a:pt x="21241" y="1990"/>
                  </a:cubicBezTo>
                  <a:moveTo>
                    <a:pt x="16435" y="9275"/>
                  </a:moveTo>
                  <a:lnTo>
                    <a:pt x="16518" y="9374"/>
                  </a:lnTo>
                  <a:lnTo>
                    <a:pt x="17269" y="8740"/>
                  </a:lnTo>
                  <a:lnTo>
                    <a:pt x="17184" y="8640"/>
                  </a:lnTo>
                  <a:cubicBezTo>
                    <a:pt x="17013" y="8438"/>
                    <a:pt x="16840" y="8236"/>
                    <a:pt x="16677" y="8019"/>
                  </a:cubicBezTo>
                  <a:lnTo>
                    <a:pt x="15891" y="8606"/>
                  </a:lnTo>
                  <a:cubicBezTo>
                    <a:pt x="16066" y="8840"/>
                    <a:pt x="16251" y="9059"/>
                    <a:pt x="16435" y="9275"/>
                  </a:cubicBezTo>
                  <a:moveTo>
                    <a:pt x="6270" y="11022"/>
                  </a:moveTo>
                  <a:lnTo>
                    <a:pt x="5739" y="10196"/>
                  </a:lnTo>
                  <a:cubicBezTo>
                    <a:pt x="5432" y="10394"/>
                    <a:pt x="5153" y="10605"/>
                    <a:pt x="4909" y="10825"/>
                  </a:cubicBezTo>
                  <a:lnTo>
                    <a:pt x="5568" y="11554"/>
                  </a:lnTo>
                  <a:cubicBezTo>
                    <a:pt x="5772" y="11370"/>
                    <a:pt x="6008" y="11191"/>
                    <a:pt x="6270" y="11022"/>
                  </a:cubicBezTo>
                  <a:moveTo>
                    <a:pt x="5004" y="12185"/>
                  </a:moveTo>
                  <a:lnTo>
                    <a:pt x="4196" y="11628"/>
                  </a:lnTo>
                  <a:cubicBezTo>
                    <a:pt x="3975" y="11949"/>
                    <a:pt x="3812" y="12288"/>
                    <a:pt x="3713" y="12634"/>
                  </a:cubicBezTo>
                  <a:lnTo>
                    <a:pt x="4656" y="12906"/>
                  </a:lnTo>
                  <a:cubicBezTo>
                    <a:pt x="4727" y="12661"/>
                    <a:pt x="4844" y="12418"/>
                    <a:pt x="5004" y="12185"/>
                  </a:cubicBezTo>
                  <a:moveTo>
                    <a:pt x="10467" y="8318"/>
                  </a:moveTo>
                  <a:lnTo>
                    <a:pt x="9972" y="7470"/>
                  </a:lnTo>
                  <a:cubicBezTo>
                    <a:pt x="9623" y="7674"/>
                    <a:pt x="9362" y="7936"/>
                    <a:pt x="9132" y="8189"/>
                  </a:cubicBezTo>
                  <a:lnTo>
                    <a:pt x="9857" y="8850"/>
                  </a:lnTo>
                  <a:cubicBezTo>
                    <a:pt x="10063" y="8624"/>
                    <a:pt x="10245" y="8448"/>
                    <a:pt x="10467" y="8318"/>
                  </a:cubicBezTo>
                  <a:moveTo>
                    <a:pt x="3927" y="15709"/>
                  </a:moveTo>
                  <a:cubicBezTo>
                    <a:pt x="4469" y="15709"/>
                    <a:pt x="4909" y="15270"/>
                    <a:pt x="4909" y="14727"/>
                  </a:cubicBezTo>
                  <a:cubicBezTo>
                    <a:pt x="4909" y="14185"/>
                    <a:pt x="4469" y="13745"/>
                    <a:pt x="3927" y="13745"/>
                  </a:cubicBezTo>
                  <a:cubicBezTo>
                    <a:pt x="3385" y="13745"/>
                    <a:pt x="2945" y="14185"/>
                    <a:pt x="2945" y="14727"/>
                  </a:cubicBezTo>
                  <a:cubicBezTo>
                    <a:pt x="2945" y="15270"/>
                    <a:pt x="3385" y="15709"/>
                    <a:pt x="3927" y="15709"/>
                  </a:cubicBezTo>
                  <a:moveTo>
                    <a:pt x="12273" y="7855"/>
                  </a:moveTo>
                  <a:cubicBezTo>
                    <a:pt x="12815" y="7855"/>
                    <a:pt x="13255" y="7415"/>
                    <a:pt x="13255" y="6873"/>
                  </a:cubicBezTo>
                  <a:cubicBezTo>
                    <a:pt x="13255" y="6331"/>
                    <a:pt x="12815" y="5891"/>
                    <a:pt x="12273" y="5891"/>
                  </a:cubicBezTo>
                  <a:cubicBezTo>
                    <a:pt x="11730" y="5891"/>
                    <a:pt x="11291" y="6331"/>
                    <a:pt x="11291" y="6873"/>
                  </a:cubicBezTo>
                  <a:cubicBezTo>
                    <a:pt x="11291" y="7415"/>
                    <a:pt x="11730" y="7855"/>
                    <a:pt x="12273" y="7855"/>
                  </a:cubicBezTo>
                </a:path>
              </a:pathLst>
            </a:custGeom>
            <a:solidFill>
              <a:schemeClr val="tx1"/>
            </a:solidFill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12" name="Group 411"/>
          <p:cNvGrpSpPr>
            <a:grpSpLocks noChangeAspect="1"/>
          </p:cNvGrpSpPr>
          <p:nvPr/>
        </p:nvGrpSpPr>
        <p:grpSpPr>
          <a:xfrm>
            <a:off x="8913672" y="2555163"/>
            <a:ext cx="426720" cy="426720"/>
            <a:chOff x="13370508" y="3832745"/>
            <a:chExt cx="640080" cy="640080"/>
          </a:xfrm>
        </p:grpSpPr>
        <p:sp>
          <p:nvSpPr>
            <p:cNvPr id="413" name="Oval 412"/>
            <p:cNvSpPr/>
            <p:nvPr/>
          </p:nvSpPr>
          <p:spPr>
            <a:xfrm>
              <a:off x="13561960" y="4026371"/>
              <a:ext cx="257175" cy="25717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4" name="Shape 2940"/>
            <p:cNvSpPr>
              <a:spLocks noChangeAspect="1"/>
            </p:cNvSpPr>
            <p:nvPr/>
          </p:nvSpPr>
          <p:spPr>
            <a:xfrm>
              <a:off x="13370508" y="3832745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345"/>
                  </a:moveTo>
                  <a:cubicBezTo>
                    <a:pt x="9444" y="8345"/>
                    <a:pt x="8345" y="9444"/>
                    <a:pt x="8345" y="10800"/>
                  </a:cubicBezTo>
                  <a:cubicBezTo>
                    <a:pt x="8345" y="12156"/>
                    <a:pt x="9444" y="13255"/>
                    <a:pt x="10800" y="13255"/>
                  </a:cubicBezTo>
                  <a:cubicBezTo>
                    <a:pt x="12156" y="13255"/>
                    <a:pt x="13255" y="12156"/>
                    <a:pt x="13255" y="10800"/>
                  </a:cubicBezTo>
                  <a:cubicBezTo>
                    <a:pt x="13255" y="9444"/>
                    <a:pt x="12156" y="8345"/>
                    <a:pt x="10800" y="8345"/>
                  </a:cubicBezTo>
                  <a:moveTo>
                    <a:pt x="11291" y="20593"/>
                  </a:moveTo>
                  <a:lnTo>
                    <a:pt x="11291" y="17182"/>
                  </a:lnTo>
                  <a:cubicBezTo>
                    <a:pt x="11291" y="16910"/>
                    <a:pt x="11071" y="16691"/>
                    <a:pt x="10800" y="16691"/>
                  </a:cubicBezTo>
                  <a:cubicBezTo>
                    <a:pt x="10529" y="16691"/>
                    <a:pt x="10309" y="16910"/>
                    <a:pt x="10309" y="17182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4418" y="11291"/>
                  </a:lnTo>
                  <a:cubicBezTo>
                    <a:pt x="4690" y="11291"/>
                    <a:pt x="4909" y="11071"/>
                    <a:pt x="4909" y="10800"/>
                  </a:cubicBezTo>
                  <a:cubicBezTo>
                    <a:pt x="4909" y="10529"/>
                    <a:pt x="4690" y="10309"/>
                    <a:pt x="4418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4418"/>
                  </a:lnTo>
                  <a:cubicBezTo>
                    <a:pt x="10309" y="4690"/>
                    <a:pt x="10529" y="4909"/>
                    <a:pt x="10800" y="4909"/>
                  </a:cubicBezTo>
                  <a:cubicBezTo>
                    <a:pt x="11071" y="4909"/>
                    <a:pt x="11291" y="4690"/>
                    <a:pt x="11291" y="4418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7182" y="10309"/>
                  </a:lnTo>
                  <a:cubicBezTo>
                    <a:pt x="16910" y="10309"/>
                    <a:pt x="16691" y="10529"/>
                    <a:pt x="16691" y="10800"/>
                  </a:cubicBezTo>
                  <a:cubicBezTo>
                    <a:pt x="16691" y="11071"/>
                    <a:pt x="16910" y="11291"/>
                    <a:pt x="17182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10800" y="0"/>
                    <a:pt x="10800" y="0"/>
                    <a:pt x="10800" y="0"/>
                  </a:cubicBezTo>
                  <a:cubicBezTo>
                    <a:pt x="10800" y="0"/>
                    <a:pt x="10800" y="0"/>
                    <a:pt x="10800" y="0"/>
                  </a:cubicBez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15" name="Group 414"/>
          <p:cNvGrpSpPr>
            <a:grpSpLocks noChangeAspect="1"/>
          </p:cNvGrpSpPr>
          <p:nvPr/>
        </p:nvGrpSpPr>
        <p:grpSpPr>
          <a:xfrm>
            <a:off x="7719039" y="2575610"/>
            <a:ext cx="349135" cy="426720"/>
            <a:chOff x="11578558" y="3863415"/>
            <a:chExt cx="523702" cy="640080"/>
          </a:xfrm>
        </p:grpSpPr>
        <p:sp>
          <p:nvSpPr>
            <p:cNvPr id="416" name="Rectangle 415"/>
            <p:cNvSpPr/>
            <p:nvPr/>
          </p:nvSpPr>
          <p:spPr>
            <a:xfrm>
              <a:off x="11601450" y="3882956"/>
              <a:ext cx="265226" cy="27912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17" name="Shape 2943"/>
            <p:cNvSpPr>
              <a:spLocks noChangeAspect="1"/>
            </p:cNvSpPr>
            <p:nvPr/>
          </p:nvSpPr>
          <p:spPr>
            <a:xfrm>
              <a:off x="11578558" y="3863415"/>
              <a:ext cx="523702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11782"/>
                  </a:moveTo>
                  <a:lnTo>
                    <a:pt x="9600" y="10800"/>
                  </a:lnTo>
                  <a:lnTo>
                    <a:pt x="11400" y="10800"/>
                  </a:lnTo>
                  <a:cubicBezTo>
                    <a:pt x="11732" y="10800"/>
                    <a:pt x="12000" y="10580"/>
                    <a:pt x="12000" y="10309"/>
                  </a:cubicBezTo>
                  <a:lnTo>
                    <a:pt x="12000" y="2945"/>
                  </a:lnTo>
                  <a:lnTo>
                    <a:pt x="19940" y="2945"/>
                  </a:lnTo>
                  <a:lnTo>
                    <a:pt x="16886" y="7111"/>
                  </a:lnTo>
                  <a:lnTo>
                    <a:pt x="16894" y="7115"/>
                  </a:lnTo>
                  <a:cubicBezTo>
                    <a:pt x="16840" y="7189"/>
                    <a:pt x="16800" y="7272"/>
                    <a:pt x="16800" y="7364"/>
                  </a:cubicBezTo>
                  <a:cubicBezTo>
                    <a:pt x="16800" y="7457"/>
                    <a:pt x="16840" y="7538"/>
                    <a:pt x="16894" y="7612"/>
                  </a:cubicBezTo>
                  <a:lnTo>
                    <a:pt x="16886" y="7616"/>
                  </a:lnTo>
                  <a:lnTo>
                    <a:pt x="19940" y="11782"/>
                  </a:lnTo>
                  <a:cubicBezTo>
                    <a:pt x="19940" y="11782"/>
                    <a:pt x="9600" y="11782"/>
                    <a:pt x="9600" y="11782"/>
                  </a:cubicBezTo>
                  <a:close/>
                  <a:moveTo>
                    <a:pt x="1200" y="982"/>
                  </a:moveTo>
                  <a:lnTo>
                    <a:pt x="10800" y="982"/>
                  </a:lnTo>
                  <a:lnTo>
                    <a:pt x="10800" y="9818"/>
                  </a:lnTo>
                  <a:lnTo>
                    <a:pt x="1200" y="9818"/>
                  </a:lnTo>
                  <a:cubicBezTo>
                    <a:pt x="1200" y="9818"/>
                    <a:pt x="1200" y="982"/>
                    <a:pt x="1200" y="982"/>
                  </a:cubicBezTo>
                  <a:close/>
                  <a:moveTo>
                    <a:pt x="21514" y="12020"/>
                  </a:moveTo>
                  <a:lnTo>
                    <a:pt x="18100" y="7364"/>
                  </a:lnTo>
                  <a:lnTo>
                    <a:pt x="21514" y="2707"/>
                  </a:lnTo>
                  <a:lnTo>
                    <a:pt x="21506" y="2703"/>
                  </a:lnTo>
                  <a:cubicBezTo>
                    <a:pt x="21560" y="2629"/>
                    <a:pt x="21600" y="2547"/>
                    <a:pt x="21600" y="2455"/>
                  </a:cubicBezTo>
                  <a:cubicBezTo>
                    <a:pt x="21600" y="2183"/>
                    <a:pt x="21332" y="1964"/>
                    <a:pt x="21000" y="1964"/>
                  </a:cubicBezTo>
                  <a:lnTo>
                    <a:pt x="12000" y="1964"/>
                  </a:lnTo>
                  <a:lnTo>
                    <a:pt x="12000" y="491"/>
                  </a:lnTo>
                  <a:cubicBezTo>
                    <a:pt x="12000" y="220"/>
                    <a:pt x="11732" y="0"/>
                    <a:pt x="11400" y="0"/>
                  </a:cubicBezTo>
                  <a:lnTo>
                    <a:pt x="600" y="0"/>
                  </a:lnTo>
                  <a:cubicBezTo>
                    <a:pt x="268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268" y="21600"/>
                    <a:pt x="600" y="21600"/>
                  </a:cubicBezTo>
                  <a:cubicBezTo>
                    <a:pt x="932" y="21600"/>
                    <a:pt x="1200" y="21380"/>
                    <a:pt x="1200" y="21109"/>
                  </a:cubicBezTo>
                  <a:lnTo>
                    <a:pt x="1200" y="10800"/>
                  </a:lnTo>
                  <a:lnTo>
                    <a:pt x="8400" y="10800"/>
                  </a:lnTo>
                  <a:lnTo>
                    <a:pt x="8400" y="12273"/>
                  </a:lnTo>
                  <a:cubicBezTo>
                    <a:pt x="8400" y="12544"/>
                    <a:pt x="8668" y="12764"/>
                    <a:pt x="9000" y="12764"/>
                  </a:cubicBezTo>
                  <a:lnTo>
                    <a:pt x="21000" y="12764"/>
                  </a:lnTo>
                  <a:cubicBezTo>
                    <a:pt x="21332" y="12764"/>
                    <a:pt x="21600" y="12544"/>
                    <a:pt x="21600" y="12273"/>
                  </a:cubicBezTo>
                  <a:cubicBezTo>
                    <a:pt x="21600" y="12181"/>
                    <a:pt x="21560" y="12098"/>
                    <a:pt x="21506" y="12024"/>
                  </a:cubicBezTo>
                  <a:cubicBezTo>
                    <a:pt x="21506" y="12024"/>
                    <a:pt x="21514" y="12020"/>
                    <a:pt x="21514" y="1202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  <p:grpSp>
        <p:nvGrpSpPr>
          <p:cNvPr id="418" name="Group 417"/>
          <p:cNvGrpSpPr>
            <a:grpSpLocks noChangeAspect="1"/>
          </p:cNvGrpSpPr>
          <p:nvPr/>
        </p:nvGrpSpPr>
        <p:grpSpPr>
          <a:xfrm>
            <a:off x="3987695" y="2619811"/>
            <a:ext cx="426720" cy="426720"/>
            <a:chOff x="7446870" y="4102588"/>
            <a:chExt cx="640080" cy="640080"/>
          </a:xfrm>
          <a:solidFill>
            <a:schemeClr val="tx1"/>
          </a:solidFill>
        </p:grpSpPr>
        <p:sp>
          <p:nvSpPr>
            <p:cNvPr id="419" name="Shape 2937"/>
            <p:cNvSpPr>
              <a:spLocks noChangeAspect="1"/>
            </p:cNvSpPr>
            <p:nvPr/>
          </p:nvSpPr>
          <p:spPr>
            <a:xfrm>
              <a:off x="7446870" y="410258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9145"/>
                  </a:lnTo>
                  <a:cubicBezTo>
                    <a:pt x="11291" y="18875"/>
                    <a:pt x="11071" y="18655"/>
                    <a:pt x="10800" y="18655"/>
                  </a:cubicBezTo>
                  <a:cubicBezTo>
                    <a:pt x="10529" y="18655"/>
                    <a:pt x="10309" y="18875"/>
                    <a:pt x="10309" y="19145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2455" y="11291"/>
                  </a:lnTo>
                  <a:cubicBezTo>
                    <a:pt x="2725" y="11291"/>
                    <a:pt x="2945" y="11071"/>
                    <a:pt x="2945" y="10800"/>
                  </a:cubicBezTo>
                  <a:cubicBezTo>
                    <a:pt x="2945" y="10529"/>
                    <a:pt x="2725" y="10309"/>
                    <a:pt x="2455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2455"/>
                  </a:lnTo>
                  <a:cubicBezTo>
                    <a:pt x="10309" y="2726"/>
                    <a:pt x="10529" y="2945"/>
                    <a:pt x="10800" y="2945"/>
                  </a:cubicBezTo>
                  <a:cubicBezTo>
                    <a:pt x="11071" y="2945"/>
                    <a:pt x="11291" y="2726"/>
                    <a:pt x="11291" y="2455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9145" y="10309"/>
                  </a:lnTo>
                  <a:cubicBezTo>
                    <a:pt x="18875" y="10309"/>
                    <a:pt x="18655" y="10529"/>
                    <a:pt x="18655" y="10800"/>
                  </a:cubicBezTo>
                  <a:cubicBezTo>
                    <a:pt x="18655" y="11071"/>
                    <a:pt x="18875" y="11291"/>
                    <a:pt x="19145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965" y="6634"/>
                  </a:moveTo>
                  <a:lnTo>
                    <a:pt x="12189" y="12188"/>
                  </a:lnTo>
                  <a:lnTo>
                    <a:pt x="6635" y="14966"/>
                  </a:lnTo>
                  <a:lnTo>
                    <a:pt x="9411" y="9412"/>
                  </a:lnTo>
                  <a:cubicBezTo>
                    <a:pt x="9411" y="9412"/>
                    <a:pt x="14965" y="6634"/>
                    <a:pt x="14965" y="6634"/>
                  </a:cubicBezTo>
                  <a:close/>
                  <a:moveTo>
                    <a:pt x="4552" y="17048"/>
                  </a:moveTo>
                  <a:lnTo>
                    <a:pt x="12883" y="12883"/>
                  </a:lnTo>
                  <a:lnTo>
                    <a:pt x="17048" y="4551"/>
                  </a:lnTo>
                  <a:lnTo>
                    <a:pt x="8717" y="8717"/>
                  </a:lnTo>
                  <a:cubicBezTo>
                    <a:pt x="8717" y="8717"/>
                    <a:pt x="4552" y="17048"/>
                    <a:pt x="4552" y="17048"/>
                  </a:cubicBezTo>
                  <a:close/>
                  <a:moveTo>
                    <a:pt x="11494" y="11494"/>
                  </a:moveTo>
                  <a:cubicBezTo>
                    <a:pt x="11877" y="11111"/>
                    <a:pt x="11877" y="10489"/>
                    <a:pt x="11494" y="10106"/>
                  </a:cubicBezTo>
                  <a:cubicBezTo>
                    <a:pt x="11111" y="9722"/>
                    <a:pt x="10489" y="9722"/>
                    <a:pt x="10106" y="10106"/>
                  </a:cubicBezTo>
                  <a:cubicBezTo>
                    <a:pt x="9723" y="10489"/>
                    <a:pt x="9723" y="11111"/>
                    <a:pt x="10106" y="11494"/>
                  </a:cubicBezTo>
                  <a:cubicBezTo>
                    <a:pt x="10489" y="11878"/>
                    <a:pt x="11111" y="11878"/>
                    <a:pt x="11494" y="11494"/>
                  </a:cubicBezTo>
                </a:path>
              </a:pathLst>
            </a:custGeom>
            <a:grpFill/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0" name="Oval 419"/>
            <p:cNvSpPr/>
            <p:nvPr/>
          </p:nvSpPr>
          <p:spPr>
            <a:xfrm>
              <a:off x="7700609" y="4357982"/>
              <a:ext cx="132601" cy="132601"/>
            </a:xfrm>
            <a:prstGeom prst="ellipse">
              <a:avLst/>
            </a:prstGeom>
            <a:solidFill>
              <a:schemeClr val="accent2"/>
            </a:solidFill>
            <a:ln w="12700" cap="rnd">
              <a:solidFill>
                <a:srgbClr val="00000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1" name="Group 420"/>
          <p:cNvGrpSpPr>
            <a:grpSpLocks noChangeAspect="1"/>
          </p:cNvGrpSpPr>
          <p:nvPr/>
        </p:nvGrpSpPr>
        <p:grpSpPr>
          <a:xfrm>
            <a:off x="5201184" y="2618525"/>
            <a:ext cx="426720" cy="426720"/>
            <a:chOff x="7801776" y="3927788"/>
            <a:chExt cx="640080" cy="640080"/>
          </a:xfrm>
        </p:grpSpPr>
        <p:sp>
          <p:nvSpPr>
            <p:cNvPr id="422" name="Shape 2941"/>
            <p:cNvSpPr>
              <a:spLocks noChangeAspect="1"/>
            </p:cNvSpPr>
            <p:nvPr/>
          </p:nvSpPr>
          <p:spPr>
            <a:xfrm>
              <a:off x="7801776" y="3927788"/>
              <a:ext cx="640080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7648"/>
                  </a:lnTo>
                  <a:cubicBezTo>
                    <a:pt x="14694" y="17407"/>
                    <a:pt x="17408" y="14693"/>
                    <a:pt x="17649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1291" y="13205"/>
                  </a:moveTo>
                  <a:cubicBezTo>
                    <a:pt x="12252" y="13010"/>
                    <a:pt x="13005" y="12252"/>
                    <a:pt x="13201" y="11291"/>
                  </a:cubicBezTo>
                  <a:lnTo>
                    <a:pt x="16667" y="11291"/>
                  </a:lnTo>
                  <a:cubicBezTo>
                    <a:pt x="16431" y="14152"/>
                    <a:pt x="14152" y="16429"/>
                    <a:pt x="11291" y="16666"/>
                  </a:cubicBezTo>
                  <a:cubicBezTo>
                    <a:pt x="11291" y="16666"/>
                    <a:pt x="11291" y="13205"/>
                    <a:pt x="11291" y="13205"/>
                  </a:cubicBezTo>
                  <a:close/>
                  <a:moveTo>
                    <a:pt x="11291" y="4934"/>
                  </a:moveTo>
                  <a:cubicBezTo>
                    <a:pt x="12233" y="5012"/>
                    <a:pt x="13111" y="5315"/>
                    <a:pt x="13875" y="5784"/>
                  </a:cubicBezTo>
                  <a:cubicBezTo>
                    <a:pt x="13793" y="5967"/>
                    <a:pt x="13745" y="6168"/>
                    <a:pt x="13745" y="6382"/>
                  </a:cubicBezTo>
                  <a:cubicBezTo>
                    <a:pt x="13745" y="7195"/>
                    <a:pt x="14405" y="7855"/>
                    <a:pt x="15218" y="7855"/>
                  </a:cubicBezTo>
                  <a:cubicBezTo>
                    <a:pt x="15432" y="7855"/>
                    <a:pt x="15633" y="7807"/>
                    <a:pt x="15816" y="7725"/>
                  </a:cubicBezTo>
                  <a:cubicBezTo>
                    <a:pt x="16286" y="8489"/>
                    <a:pt x="16589" y="9367"/>
                    <a:pt x="16667" y="10309"/>
                  </a:cubicBezTo>
                  <a:lnTo>
                    <a:pt x="13201" y="10309"/>
                  </a:lnTo>
                  <a:cubicBezTo>
                    <a:pt x="13005" y="9348"/>
                    <a:pt x="12252" y="8590"/>
                    <a:pt x="11291" y="8395"/>
                  </a:cubicBezTo>
                  <a:cubicBezTo>
                    <a:pt x="11291" y="8395"/>
                    <a:pt x="11291" y="4934"/>
                    <a:pt x="11291" y="4934"/>
                  </a:cubicBezTo>
                  <a:close/>
                  <a:moveTo>
                    <a:pt x="11291" y="1007"/>
                  </a:moveTo>
                  <a:cubicBezTo>
                    <a:pt x="16320" y="1256"/>
                    <a:pt x="20345" y="5281"/>
                    <a:pt x="20594" y="10309"/>
                  </a:cubicBezTo>
                  <a:lnTo>
                    <a:pt x="17649" y="10309"/>
                  </a:lnTo>
                  <a:cubicBezTo>
                    <a:pt x="17563" y="9102"/>
                    <a:pt x="17162" y="7985"/>
                    <a:pt x="16534" y="7031"/>
                  </a:cubicBezTo>
                  <a:cubicBezTo>
                    <a:pt x="16631" y="6835"/>
                    <a:pt x="16691" y="6616"/>
                    <a:pt x="16691" y="6382"/>
                  </a:cubicBezTo>
                  <a:cubicBezTo>
                    <a:pt x="16691" y="5569"/>
                    <a:pt x="16032" y="4909"/>
                    <a:pt x="15218" y="4909"/>
                  </a:cubicBezTo>
                  <a:cubicBezTo>
                    <a:pt x="14984" y="4909"/>
                    <a:pt x="14765" y="4969"/>
                    <a:pt x="14568" y="5066"/>
                  </a:cubicBezTo>
                  <a:cubicBezTo>
                    <a:pt x="13614" y="4439"/>
                    <a:pt x="12498" y="4038"/>
                    <a:pt x="11291" y="3952"/>
                  </a:cubicBezTo>
                  <a:cubicBezTo>
                    <a:pt x="11291" y="3952"/>
                    <a:pt x="11291" y="1007"/>
                    <a:pt x="11291" y="1007"/>
                  </a:cubicBezTo>
                  <a:close/>
                  <a:moveTo>
                    <a:pt x="10309" y="3949"/>
                  </a:moveTo>
                  <a:cubicBezTo>
                    <a:pt x="7225" y="4167"/>
                    <a:pt x="4703" y="6417"/>
                    <a:pt x="4078" y="9370"/>
                  </a:cubicBezTo>
                  <a:cubicBezTo>
                    <a:pt x="3590" y="9486"/>
                    <a:pt x="3196" y="9843"/>
                    <a:pt x="3030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cubicBezTo>
                    <a:pt x="10309" y="1007"/>
                    <a:pt x="10309" y="3949"/>
                    <a:pt x="10309" y="3949"/>
                  </a:cubicBezTo>
                  <a:close/>
                  <a:moveTo>
                    <a:pt x="10309" y="8395"/>
                  </a:moveTo>
                  <a:cubicBezTo>
                    <a:pt x="9348" y="8590"/>
                    <a:pt x="8595" y="9348"/>
                    <a:pt x="8399" y="10309"/>
                  </a:cubicBezTo>
                  <a:lnTo>
                    <a:pt x="5796" y="10309"/>
                  </a:lnTo>
                  <a:cubicBezTo>
                    <a:pt x="5666" y="9948"/>
                    <a:pt x="5405" y="9649"/>
                    <a:pt x="5062" y="9482"/>
                  </a:cubicBezTo>
                  <a:cubicBezTo>
                    <a:pt x="5626" y="7018"/>
                    <a:pt x="7730" y="5144"/>
                    <a:pt x="10309" y="4930"/>
                  </a:cubicBezTo>
                  <a:cubicBezTo>
                    <a:pt x="10309" y="4930"/>
                    <a:pt x="10309" y="8395"/>
                    <a:pt x="10309" y="8395"/>
                  </a:cubicBezTo>
                  <a:close/>
                  <a:moveTo>
                    <a:pt x="10309" y="16670"/>
                  </a:moveTo>
                  <a:cubicBezTo>
                    <a:pt x="7730" y="16456"/>
                    <a:pt x="5626" y="14582"/>
                    <a:pt x="5062" y="12118"/>
                  </a:cubicBezTo>
                  <a:cubicBezTo>
                    <a:pt x="5405" y="11951"/>
                    <a:pt x="5666" y="11652"/>
                    <a:pt x="5796" y="11291"/>
                  </a:cubicBezTo>
                  <a:lnTo>
                    <a:pt x="8399" y="11291"/>
                  </a:lnTo>
                  <a:cubicBezTo>
                    <a:pt x="8595" y="12252"/>
                    <a:pt x="9348" y="13010"/>
                    <a:pt x="10309" y="13205"/>
                  </a:cubicBezTo>
                  <a:cubicBezTo>
                    <a:pt x="10309" y="13205"/>
                    <a:pt x="10309" y="16670"/>
                    <a:pt x="10309" y="16670"/>
                  </a:cubicBezTo>
                  <a:close/>
                  <a:moveTo>
                    <a:pt x="10309" y="20593"/>
                  </a:moveTo>
                  <a:cubicBezTo>
                    <a:pt x="5280" y="20344"/>
                    <a:pt x="1255" y="16319"/>
                    <a:pt x="1006" y="11291"/>
                  </a:cubicBezTo>
                  <a:lnTo>
                    <a:pt x="3030" y="11291"/>
                  </a:lnTo>
                  <a:cubicBezTo>
                    <a:pt x="3196" y="11757"/>
                    <a:pt x="3590" y="12114"/>
                    <a:pt x="4078" y="12230"/>
                  </a:cubicBezTo>
                  <a:cubicBezTo>
                    <a:pt x="4703" y="15183"/>
                    <a:pt x="7225" y="17434"/>
                    <a:pt x="10309" y="17651"/>
                  </a:cubicBezTo>
                  <a:cubicBezTo>
                    <a:pt x="10309" y="17651"/>
                    <a:pt x="10309" y="20593"/>
                    <a:pt x="10309" y="20593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3" name="Oval 422"/>
            <p:cNvSpPr/>
            <p:nvPr/>
          </p:nvSpPr>
          <p:spPr>
            <a:xfrm>
              <a:off x="8036072" y="4162084"/>
              <a:ext cx="171487" cy="17148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4" name="Oval 423"/>
            <p:cNvSpPr>
              <a:spLocks noChangeAspect="1"/>
            </p:cNvSpPr>
            <p:nvPr/>
          </p:nvSpPr>
          <p:spPr>
            <a:xfrm>
              <a:off x="7874658" y="4193471"/>
              <a:ext cx="109728" cy="10972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25" name="Oval 424"/>
            <p:cNvSpPr>
              <a:spLocks noChangeAspect="1"/>
            </p:cNvSpPr>
            <p:nvPr/>
          </p:nvSpPr>
          <p:spPr>
            <a:xfrm>
              <a:off x="8195789" y="4061695"/>
              <a:ext cx="109728" cy="109728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6" name="Group 425"/>
          <p:cNvGrpSpPr>
            <a:grpSpLocks noChangeAspect="1"/>
          </p:cNvGrpSpPr>
          <p:nvPr/>
        </p:nvGrpSpPr>
        <p:grpSpPr>
          <a:xfrm>
            <a:off x="1667591" y="3749917"/>
            <a:ext cx="310342" cy="426720"/>
            <a:chOff x="2501386" y="5624875"/>
            <a:chExt cx="465513" cy="640080"/>
          </a:xfrm>
        </p:grpSpPr>
        <p:sp>
          <p:nvSpPr>
            <p:cNvPr id="427" name="Shape 2934"/>
            <p:cNvSpPr>
              <a:spLocks noChangeAspect="1"/>
            </p:cNvSpPr>
            <p:nvPr/>
          </p:nvSpPr>
          <p:spPr>
            <a:xfrm>
              <a:off x="2501386" y="5624875"/>
              <a:ext cx="465513" cy="640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800"/>
                  </a:moveTo>
                  <a:cubicBezTo>
                    <a:pt x="8563" y="10800"/>
                    <a:pt x="6750" y="9481"/>
                    <a:pt x="6750" y="7855"/>
                  </a:cubicBezTo>
                  <a:cubicBezTo>
                    <a:pt x="6750" y="6228"/>
                    <a:pt x="8563" y="4909"/>
                    <a:pt x="10800" y="4909"/>
                  </a:cubicBezTo>
                  <a:cubicBezTo>
                    <a:pt x="13037" y="4909"/>
                    <a:pt x="14850" y="6228"/>
                    <a:pt x="14850" y="7855"/>
                  </a:cubicBezTo>
                  <a:cubicBezTo>
                    <a:pt x="14850" y="9481"/>
                    <a:pt x="13037" y="10800"/>
                    <a:pt x="10800" y="10800"/>
                  </a:cubicBezTo>
                  <a:moveTo>
                    <a:pt x="10800" y="3927"/>
                  </a:moveTo>
                  <a:cubicBezTo>
                    <a:pt x="7817" y="3927"/>
                    <a:pt x="5400" y="5686"/>
                    <a:pt x="5400" y="7855"/>
                  </a:cubicBezTo>
                  <a:cubicBezTo>
                    <a:pt x="5400" y="10023"/>
                    <a:pt x="7817" y="11782"/>
                    <a:pt x="10800" y="11782"/>
                  </a:cubicBezTo>
                  <a:cubicBezTo>
                    <a:pt x="13783" y="11782"/>
                    <a:pt x="16200" y="10023"/>
                    <a:pt x="16200" y="7855"/>
                  </a:cubicBezTo>
                  <a:cubicBezTo>
                    <a:pt x="16200" y="5686"/>
                    <a:pt x="13783" y="3927"/>
                    <a:pt x="10800" y="3927"/>
                  </a:cubicBezTo>
                  <a:moveTo>
                    <a:pt x="10800" y="20127"/>
                  </a:moveTo>
                  <a:cubicBezTo>
                    <a:pt x="10800" y="20127"/>
                    <a:pt x="1350" y="13745"/>
                    <a:pt x="1350" y="7855"/>
                  </a:cubicBezTo>
                  <a:cubicBezTo>
                    <a:pt x="1350" y="4059"/>
                    <a:pt x="5581" y="982"/>
                    <a:pt x="10800" y="982"/>
                  </a:cubicBezTo>
                  <a:cubicBezTo>
                    <a:pt x="16019" y="982"/>
                    <a:pt x="20250" y="4059"/>
                    <a:pt x="20250" y="7855"/>
                  </a:cubicBezTo>
                  <a:cubicBezTo>
                    <a:pt x="20250" y="13745"/>
                    <a:pt x="10800" y="20127"/>
                    <a:pt x="10800" y="20127"/>
                  </a:cubicBezTo>
                  <a:moveTo>
                    <a:pt x="10800" y="0"/>
                  </a:moveTo>
                  <a:cubicBezTo>
                    <a:pt x="4836" y="0"/>
                    <a:pt x="0" y="3517"/>
                    <a:pt x="0" y="7855"/>
                  </a:cubicBezTo>
                  <a:cubicBezTo>
                    <a:pt x="0" y="14236"/>
                    <a:pt x="10800" y="21600"/>
                    <a:pt x="10800" y="21600"/>
                  </a:cubicBezTo>
                  <a:cubicBezTo>
                    <a:pt x="10800" y="21600"/>
                    <a:pt x="21600" y="14236"/>
                    <a:pt x="21600" y="7855"/>
                  </a:cubicBezTo>
                  <a:cubicBezTo>
                    <a:pt x="21600" y="3517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25400">
              <a:solidFill>
                <a:srgbClr val="000000"/>
              </a:solidFill>
              <a:miter lim="400000"/>
            </a:ln>
          </p:spPr>
          <p:txBody>
            <a:bodyPr lIns="9523" tIns="9523" rIns="9523" bIns="9523" anchor="ctr"/>
            <a:lstStyle/>
            <a:p>
              <a:pPr defTabSz="11427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75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8" name="Oval 427"/>
            <p:cNvSpPr>
              <a:spLocks noChangeAspect="1"/>
            </p:cNvSpPr>
            <p:nvPr/>
          </p:nvSpPr>
          <p:spPr>
            <a:xfrm>
              <a:off x="2642032" y="5766797"/>
              <a:ext cx="182880" cy="182880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sp>
        <p:nvSpPr>
          <p:cNvPr id="429" name="Freeform 13"/>
          <p:cNvSpPr>
            <a:spLocks noChangeAspect="1" noEditPoints="1"/>
          </p:cNvSpPr>
          <p:nvPr/>
        </p:nvSpPr>
        <p:spPr bwMode="auto">
          <a:xfrm>
            <a:off x="1545735" y="5161189"/>
            <a:ext cx="566571" cy="426720"/>
          </a:xfrm>
          <a:custGeom>
            <a:avLst/>
            <a:gdLst>
              <a:gd name="T0" fmla="*/ 2147483646 w 158"/>
              <a:gd name="T1" fmla="*/ 2147483646 h 119"/>
              <a:gd name="T2" fmla="*/ 0 w 158"/>
              <a:gd name="T3" fmla="*/ 2147483646 h 119"/>
              <a:gd name="T4" fmla="*/ 0 w 158"/>
              <a:gd name="T5" fmla="*/ 0 h 119"/>
              <a:gd name="T6" fmla="*/ 2147483646 w 158"/>
              <a:gd name="T7" fmla="*/ 0 h 119"/>
              <a:gd name="T8" fmla="*/ 2147483646 w 158"/>
              <a:gd name="T9" fmla="*/ 2147483646 h 119"/>
              <a:gd name="T10" fmla="*/ 2147483646 w 158"/>
              <a:gd name="T11" fmla="*/ 2147483646 h 119"/>
              <a:gd name="T12" fmla="*/ 2147483646 w 158"/>
              <a:gd name="T13" fmla="*/ 2147483646 h 119"/>
              <a:gd name="T14" fmla="*/ 2147483646 w 158"/>
              <a:gd name="T15" fmla="*/ 2147483646 h 119"/>
              <a:gd name="T16" fmla="*/ 2147483646 w 158"/>
              <a:gd name="T17" fmla="*/ 2147483646 h 119"/>
              <a:gd name="T18" fmla="*/ 2147483646 w 158"/>
              <a:gd name="T19" fmla="*/ 2147483646 h 119"/>
              <a:gd name="T20" fmla="*/ 2147483646 w 158"/>
              <a:gd name="T21" fmla="*/ 2147483646 h 119"/>
              <a:gd name="T22" fmla="*/ 2147483646 w 158"/>
              <a:gd name="T23" fmla="*/ 2147483646 h 119"/>
              <a:gd name="T24" fmla="*/ 2147483646 w 158"/>
              <a:gd name="T25" fmla="*/ 2147483646 h 119"/>
              <a:gd name="T26" fmla="*/ 2147483646 w 158"/>
              <a:gd name="T27" fmla="*/ 2147483646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0" name="Freeform 14"/>
          <p:cNvSpPr>
            <a:spLocks noChangeAspect="1" noEditPoints="1"/>
          </p:cNvSpPr>
          <p:nvPr/>
        </p:nvSpPr>
        <p:spPr bwMode="auto">
          <a:xfrm>
            <a:off x="2804115" y="5161189"/>
            <a:ext cx="426720" cy="426720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1" name="Freeform 15"/>
          <p:cNvSpPr>
            <a:spLocks noChangeAspect="1" noEditPoints="1"/>
          </p:cNvSpPr>
          <p:nvPr/>
        </p:nvSpPr>
        <p:spPr bwMode="auto">
          <a:xfrm>
            <a:off x="4141586" y="3835842"/>
            <a:ext cx="426720" cy="426720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2" name="Freeform 16"/>
          <p:cNvSpPr>
            <a:spLocks noChangeAspect="1" noEditPoints="1"/>
          </p:cNvSpPr>
          <p:nvPr/>
        </p:nvSpPr>
        <p:spPr bwMode="auto">
          <a:xfrm>
            <a:off x="5252222" y="3823430"/>
            <a:ext cx="426720" cy="426720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3" name="Freeform 17"/>
          <p:cNvSpPr>
            <a:spLocks noChangeAspect="1" noEditPoints="1"/>
          </p:cNvSpPr>
          <p:nvPr/>
        </p:nvSpPr>
        <p:spPr bwMode="auto">
          <a:xfrm>
            <a:off x="6483044" y="3807177"/>
            <a:ext cx="426722" cy="426720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4" name="Freeform 18"/>
          <p:cNvSpPr>
            <a:spLocks noChangeAspect="1"/>
          </p:cNvSpPr>
          <p:nvPr/>
        </p:nvSpPr>
        <p:spPr bwMode="auto">
          <a:xfrm>
            <a:off x="7659270" y="3807177"/>
            <a:ext cx="408941" cy="426720"/>
          </a:xfrm>
          <a:custGeom>
            <a:avLst/>
            <a:gdLst>
              <a:gd name="T0" fmla="*/ 2147483646 w 53"/>
              <a:gd name="T1" fmla="*/ 2147483646 h 55"/>
              <a:gd name="T2" fmla="*/ 2147483646 w 53"/>
              <a:gd name="T3" fmla="*/ 2147483646 h 55"/>
              <a:gd name="T4" fmla="*/ 2147483646 w 53"/>
              <a:gd name="T5" fmla="*/ 2147483646 h 55"/>
              <a:gd name="T6" fmla="*/ 2147483646 w 53"/>
              <a:gd name="T7" fmla="*/ 2147483646 h 55"/>
              <a:gd name="T8" fmla="*/ 2147483646 w 53"/>
              <a:gd name="T9" fmla="*/ 2147483646 h 55"/>
              <a:gd name="T10" fmla="*/ 2147483646 w 53"/>
              <a:gd name="T11" fmla="*/ 2147483646 h 55"/>
              <a:gd name="T12" fmla="*/ 2147483646 w 53"/>
              <a:gd name="T13" fmla="*/ 2147483646 h 55"/>
              <a:gd name="T14" fmla="*/ 2147483646 w 53"/>
              <a:gd name="T15" fmla="*/ 2147483646 h 55"/>
              <a:gd name="T16" fmla="*/ 2147483646 w 53"/>
              <a:gd name="T17" fmla="*/ 2147483646 h 55"/>
              <a:gd name="T18" fmla="*/ 2147483646 w 53"/>
              <a:gd name="T19" fmla="*/ 2147483646 h 55"/>
              <a:gd name="T20" fmla="*/ 0 w 53"/>
              <a:gd name="T21" fmla="*/ 2147483646 h 55"/>
              <a:gd name="T22" fmla="*/ 2147483646 w 53"/>
              <a:gd name="T23" fmla="*/ 2147483646 h 55"/>
              <a:gd name="T24" fmla="*/ 2147483646 w 53"/>
              <a:gd name="T25" fmla="*/ 2147483646 h 55"/>
              <a:gd name="T26" fmla="*/ 2147483646 w 53"/>
              <a:gd name="T27" fmla="*/ 0 h 55"/>
              <a:gd name="T28" fmla="*/ 2147483646 w 53"/>
              <a:gd name="T29" fmla="*/ 2147483646 h 55"/>
              <a:gd name="T30" fmla="*/ 2147483646 w 53"/>
              <a:gd name="T31" fmla="*/ 2147483646 h 55"/>
              <a:gd name="T32" fmla="*/ 2147483646 w 53"/>
              <a:gd name="T33" fmla="*/ 2147483646 h 55"/>
              <a:gd name="T34" fmla="*/ 2147483646 w 53"/>
              <a:gd name="T35" fmla="*/ 2147483646 h 55"/>
              <a:gd name="T36" fmla="*/ 2147483646 w 53"/>
              <a:gd name="T37" fmla="*/ 2147483646 h 55"/>
              <a:gd name="T38" fmla="*/ 2147483646 w 53"/>
              <a:gd name="T39" fmla="*/ 2147483646 h 55"/>
              <a:gd name="T40" fmla="*/ 2147483646 w 53"/>
              <a:gd name="T41" fmla="*/ 2147483646 h 55"/>
              <a:gd name="T42" fmla="*/ 2147483646 w 53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5" name="Freeform 19"/>
          <p:cNvSpPr>
            <a:spLocks noChangeAspect="1"/>
          </p:cNvSpPr>
          <p:nvPr/>
        </p:nvSpPr>
        <p:spPr bwMode="auto">
          <a:xfrm>
            <a:off x="8898432" y="3807177"/>
            <a:ext cx="441565" cy="426720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2147483646 w 55"/>
              <a:gd name="T5" fmla="*/ 2147483646 h 53"/>
              <a:gd name="T6" fmla="*/ 2147483646 w 55"/>
              <a:gd name="T7" fmla="*/ 2147483646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2147483646 w 55"/>
              <a:gd name="T15" fmla="*/ 2147483646 h 53"/>
              <a:gd name="T16" fmla="*/ 2147483646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0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0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sp>
        <p:nvSpPr>
          <p:cNvPr id="436" name="Freeform 20"/>
          <p:cNvSpPr>
            <a:spLocks noChangeAspect="1"/>
          </p:cNvSpPr>
          <p:nvPr/>
        </p:nvSpPr>
        <p:spPr bwMode="auto">
          <a:xfrm>
            <a:off x="10114309" y="3749917"/>
            <a:ext cx="426722" cy="426720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w 55"/>
              <a:gd name="T35" fmla="*/ 2147483646 h 55"/>
              <a:gd name="T36" fmla="*/ 0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0 w 55"/>
              <a:gd name="T55" fmla="*/ 2147483646 h 55"/>
              <a:gd name="T56" fmla="*/ 0 w 55"/>
              <a:gd name="T57" fmla="*/ 2147483646 h 55"/>
              <a:gd name="T58" fmla="*/ 2147483646 w 55"/>
              <a:gd name="T59" fmla="*/ 0 h 55"/>
              <a:gd name="T60" fmla="*/ 2147483646 w 55"/>
              <a:gd name="T61" fmla="*/ 0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0 h 55"/>
              <a:gd name="T78" fmla="*/ 2147483646 w 55"/>
              <a:gd name="T79" fmla="*/ 0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chemeClr val="accent2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grpSp>
        <p:nvGrpSpPr>
          <p:cNvPr id="437" name="Group 436"/>
          <p:cNvGrpSpPr>
            <a:grpSpLocks noChangeAspect="1"/>
          </p:cNvGrpSpPr>
          <p:nvPr/>
        </p:nvGrpSpPr>
        <p:grpSpPr>
          <a:xfrm>
            <a:off x="7696008" y="5076152"/>
            <a:ext cx="430219" cy="426720"/>
            <a:chOff x="11544012" y="7614228"/>
            <a:chExt cx="645328" cy="640080"/>
          </a:xfrm>
        </p:grpSpPr>
        <p:sp>
          <p:nvSpPr>
            <p:cNvPr id="438" name="Oval 437"/>
            <p:cNvSpPr/>
            <p:nvPr/>
          </p:nvSpPr>
          <p:spPr>
            <a:xfrm>
              <a:off x="11678555" y="7867539"/>
              <a:ext cx="334295" cy="33429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39" name="Freeform 32"/>
            <p:cNvSpPr>
              <a:spLocks noChangeAspect="1" noEditPoints="1"/>
            </p:cNvSpPr>
            <p:nvPr/>
          </p:nvSpPr>
          <p:spPr bwMode="auto">
            <a:xfrm>
              <a:off x="11544012" y="7614228"/>
              <a:ext cx="645328" cy="640080"/>
            </a:xfrm>
            <a:custGeom>
              <a:avLst/>
              <a:gdLst>
                <a:gd name="T0" fmla="*/ 2147483646 w 57"/>
                <a:gd name="T1" fmla="*/ 2147483646 h 56"/>
                <a:gd name="T2" fmla="*/ 2147483646 w 57"/>
                <a:gd name="T3" fmla="*/ 2147483646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0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0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" h="56">
                  <a:moveTo>
                    <a:pt x="55" y="34"/>
                  </a:moveTo>
                  <a:cubicBezTo>
                    <a:pt x="47" y="34"/>
                    <a:pt x="47" y="34"/>
                    <a:pt x="47" y="34"/>
                  </a:cubicBezTo>
                  <a:cubicBezTo>
                    <a:pt x="47" y="39"/>
                    <a:pt x="46" y="42"/>
                    <a:pt x="44" y="45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3"/>
                    <a:pt x="53" y="54"/>
                    <a:pt x="52" y="55"/>
                  </a:cubicBezTo>
                  <a:cubicBezTo>
                    <a:pt x="51" y="56"/>
                    <a:pt x="51" y="56"/>
                    <a:pt x="50" y="56"/>
                  </a:cubicBezTo>
                  <a:cubicBezTo>
                    <a:pt x="50" y="56"/>
                    <a:pt x="49" y="56"/>
                    <a:pt x="49" y="55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37" y="53"/>
                    <a:pt x="31" y="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0" y="53"/>
                    <a:pt x="15" y="48"/>
                    <a:pt x="15" y="4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7" y="56"/>
                    <a:pt x="7" y="56"/>
                  </a:cubicBezTo>
                  <a:cubicBezTo>
                    <a:pt x="6" y="56"/>
                    <a:pt x="6" y="56"/>
                    <a:pt x="5" y="55"/>
                  </a:cubicBezTo>
                  <a:cubicBezTo>
                    <a:pt x="4" y="55"/>
                    <a:pt x="4" y="53"/>
                    <a:pt x="5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2"/>
                    <a:pt x="10" y="38"/>
                    <a:pt x="10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1"/>
                    <a:pt x="1" y="30"/>
                    <a:pt x="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9"/>
                    <a:pt x="52" y="9"/>
                    <a:pt x="53" y="10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2"/>
                    <a:pt x="47" y="25"/>
                    <a:pt x="47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7" y="31"/>
                    <a:pt x="57" y="32"/>
                  </a:cubicBezTo>
                  <a:cubicBezTo>
                    <a:pt x="57" y="33"/>
                    <a:pt x="56" y="34"/>
                    <a:pt x="55" y="34"/>
                  </a:cubicBezTo>
                  <a:close/>
                  <a:moveTo>
                    <a:pt x="17" y="11"/>
                  </a:moveTo>
                  <a:cubicBezTo>
                    <a:pt x="17" y="5"/>
                    <a:pt x="22" y="0"/>
                    <a:pt x="28" y="0"/>
                  </a:cubicBezTo>
                  <a:cubicBezTo>
                    <a:pt x="35" y="0"/>
                    <a:pt x="40" y="5"/>
                    <a:pt x="40" y="11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sp>
        <p:nvSpPr>
          <p:cNvPr id="440" name="Freeform 33"/>
          <p:cNvSpPr>
            <a:spLocks noChangeAspect="1" noEditPoints="1"/>
          </p:cNvSpPr>
          <p:nvPr/>
        </p:nvSpPr>
        <p:spPr bwMode="auto">
          <a:xfrm>
            <a:off x="8965717" y="5123925"/>
            <a:ext cx="334621" cy="426720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0 h 64"/>
              <a:gd name="T4" fmla="*/ 2147483646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2147483646 w 50"/>
              <a:gd name="T15" fmla="*/ 2147483646 h 64"/>
              <a:gd name="T16" fmla="*/ 2147483646 w 50"/>
              <a:gd name="T17" fmla="*/ 2147483646 h 64"/>
              <a:gd name="T18" fmla="*/ 2147483646 w 50"/>
              <a:gd name="T19" fmla="*/ 2147483646 h 64"/>
              <a:gd name="T20" fmla="*/ 2147483646 w 50"/>
              <a:gd name="T21" fmla="*/ 2147483646 h 64"/>
              <a:gd name="T22" fmla="*/ 2147483646 w 50"/>
              <a:gd name="T23" fmla="*/ 2147483646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2147483646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2147483646 w 50"/>
              <a:gd name="T39" fmla="*/ 2147483646 h 64"/>
              <a:gd name="T40" fmla="*/ 2147483646 w 50"/>
              <a:gd name="T41" fmla="*/ 2147483646 h 64"/>
              <a:gd name="T42" fmla="*/ 2147483646 w 50"/>
              <a:gd name="T43" fmla="*/ 2147483646 h 64"/>
              <a:gd name="T44" fmla="*/ 2147483646 w 50"/>
              <a:gd name="T45" fmla="*/ 2147483646 h 64"/>
              <a:gd name="T46" fmla="*/ 2147483646 w 50"/>
              <a:gd name="T47" fmla="*/ 2147483646 h 64"/>
              <a:gd name="T48" fmla="*/ 2147483646 w 50"/>
              <a:gd name="T49" fmla="*/ 2147483646 h 64"/>
              <a:gd name="T50" fmla="*/ 2147483646 w 50"/>
              <a:gd name="T51" fmla="*/ 2147483646 h 64"/>
              <a:gd name="T52" fmla="*/ 2147483646 w 50"/>
              <a:gd name="T53" fmla="*/ 2147483646 h 64"/>
              <a:gd name="T54" fmla="*/ 2147483646 w 50"/>
              <a:gd name="T55" fmla="*/ 2147483646 h 64"/>
              <a:gd name="T56" fmla="*/ 2147483646 w 50"/>
              <a:gd name="T57" fmla="*/ 2147483646 h 64"/>
              <a:gd name="T58" fmla="*/ 2147483646 w 50"/>
              <a:gd name="T59" fmla="*/ 2147483646 h 64"/>
              <a:gd name="T60" fmla="*/ 2147483646 w 50"/>
              <a:gd name="T61" fmla="*/ 2147483646 h 64"/>
              <a:gd name="T62" fmla="*/ 2147483646 w 50"/>
              <a:gd name="T63" fmla="*/ 2147483646 h 64"/>
              <a:gd name="T64" fmla="*/ 2147483646 w 50"/>
              <a:gd name="T65" fmla="*/ 2147483646 h 64"/>
              <a:gd name="T66" fmla="*/ 2147483646 w 50"/>
              <a:gd name="T67" fmla="*/ 2147483646 h 64"/>
              <a:gd name="T68" fmla="*/ 2147483646 w 50"/>
              <a:gd name="T69" fmla="*/ 2147483646 h 64"/>
              <a:gd name="T70" fmla="*/ 2147483646 w 50"/>
              <a:gd name="T71" fmla="*/ 2147483646 h 64"/>
              <a:gd name="T72" fmla="*/ 2147483646 w 50"/>
              <a:gd name="T73" fmla="*/ 2147483646 h 64"/>
              <a:gd name="T74" fmla="*/ 2147483646 w 50"/>
              <a:gd name="T75" fmla="*/ 2147483646 h 64"/>
              <a:gd name="T76" fmla="*/ 2147483646 w 50"/>
              <a:gd name="T77" fmla="*/ 2147483646 h 64"/>
              <a:gd name="T78" fmla="*/ 2147483646 w 50"/>
              <a:gd name="T79" fmla="*/ 2147483646 h 64"/>
              <a:gd name="T80" fmla="*/ 2147483646 w 50"/>
              <a:gd name="T81" fmla="*/ 2147483646 h 64"/>
              <a:gd name="T82" fmla="*/ 2147483646 w 50"/>
              <a:gd name="T83" fmla="*/ 2147483646 h 64"/>
              <a:gd name="T84" fmla="*/ 2147483646 w 50"/>
              <a:gd name="T85" fmla="*/ 2147483646 h 64"/>
              <a:gd name="T86" fmla="*/ 2147483646 w 50"/>
              <a:gd name="T87" fmla="*/ 2147483646 h 64"/>
              <a:gd name="T88" fmla="*/ 2147483646 w 50"/>
              <a:gd name="T89" fmla="*/ 2147483646 h 64"/>
              <a:gd name="T90" fmla="*/ 2147483646 w 50"/>
              <a:gd name="T91" fmla="*/ 2147483646 h 64"/>
              <a:gd name="T92" fmla="*/ 2147483646 w 50"/>
              <a:gd name="T93" fmla="*/ 2147483646 h 64"/>
              <a:gd name="T94" fmla="*/ 2147483646 w 50"/>
              <a:gd name="T95" fmla="*/ 2147483646 h 64"/>
              <a:gd name="T96" fmla="*/ 2147483646 w 50"/>
              <a:gd name="T97" fmla="*/ 2147483646 h 64"/>
              <a:gd name="T98" fmla="*/ 2147483646 w 50"/>
              <a:gd name="T99" fmla="*/ 2147483646 h 64"/>
              <a:gd name="T100" fmla="*/ 2147483646 w 50"/>
              <a:gd name="T101" fmla="*/ 2147483646 h 64"/>
              <a:gd name="T102" fmla="*/ 2147483646 w 50"/>
              <a:gd name="T103" fmla="*/ 2147483646 h 64"/>
              <a:gd name="T104" fmla="*/ 2147483646 w 50"/>
              <a:gd name="T105" fmla="*/ 2147483646 h 64"/>
              <a:gd name="T106" fmla="*/ 2147483646 w 50"/>
              <a:gd name="T107" fmla="*/ 2147483646 h 64"/>
              <a:gd name="T108" fmla="*/ 2147483646 w 50"/>
              <a:gd name="T109" fmla="*/ 2147483646 h 64"/>
              <a:gd name="T110" fmla="*/ 2147483646 w 50"/>
              <a:gd name="T111" fmla="*/ 2147483646 h 64"/>
              <a:gd name="T112" fmla="*/ 2147483646 w 50"/>
              <a:gd name="T113" fmla="*/ 2147483646 h 64"/>
              <a:gd name="T114" fmla="*/ 2147483646 w 50"/>
              <a:gd name="T115" fmla="*/ 2147483646 h 64"/>
              <a:gd name="T116" fmla="*/ 2147483646 w 50"/>
              <a:gd name="T117" fmla="*/ 2147483646 h 64"/>
              <a:gd name="T118" fmla="*/ 2147483646 w 50"/>
              <a:gd name="T119" fmla="*/ 2147483646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chemeClr val="accent2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304815"/>
            <a:endParaRPr lang="ko-KR" altLang="en-US" sz="1200">
              <a:solidFill>
                <a:prstClr val="black"/>
              </a:solidFill>
              <a:latin typeface="Calibri" panose="020F0502020204030204"/>
              <a:ea typeface="맑은 고딕" panose="020B0503020000020004" pitchFamily="34" charset="-127"/>
            </a:endParaRPr>
          </a:p>
        </p:txBody>
      </p:sp>
      <p:grpSp>
        <p:nvGrpSpPr>
          <p:cNvPr id="441" name="Group 440"/>
          <p:cNvGrpSpPr>
            <a:grpSpLocks noChangeAspect="1"/>
          </p:cNvGrpSpPr>
          <p:nvPr/>
        </p:nvGrpSpPr>
        <p:grpSpPr>
          <a:xfrm>
            <a:off x="10153697" y="5076042"/>
            <a:ext cx="392950" cy="426720"/>
            <a:chOff x="15230545" y="7614063"/>
            <a:chExt cx="589425" cy="640080"/>
          </a:xfrm>
        </p:grpSpPr>
        <p:sp>
          <p:nvSpPr>
            <p:cNvPr id="442" name="Rectangle 441"/>
            <p:cNvSpPr/>
            <p:nvPr/>
          </p:nvSpPr>
          <p:spPr>
            <a:xfrm>
              <a:off x="15230545" y="7800975"/>
              <a:ext cx="572174" cy="400859"/>
            </a:xfrm>
            <a:prstGeom prst="rect">
              <a:avLst/>
            </a:prstGeom>
            <a:solidFill>
              <a:schemeClr val="bg1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3" name="Freeform 36"/>
            <p:cNvSpPr>
              <a:spLocks noChangeAspect="1" noEditPoints="1"/>
            </p:cNvSpPr>
            <p:nvPr/>
          </p:nvSpPr>
          <p:spPr bwMode="auto">
            <a:xfrm>
              <a:off x="15230545" y="7614063"/>
              <a:ext cx="589425" cy="640080"/>
            </a:xfrm>
            <a:custGeom>
              <a:avLst/>
              <a:gdLst>
                <a:gd name="T0" fmla="*/ 2147483646 w 59"/>
                <a:gd name="T1" fmla="*/ 2147483646 h 64"/>
                <a:gd name="T2" fmla="*/ 0 w 59"/>
                <a:gd name="T3" fmla="*/ 2147483646 h 64"/>
                <a:gd name="T4" fmla="*/ 2147483646 w 59"/>
                <a:gd name="T5" fmla="*/ 2147483646 h 64"/>
                <a:gd name="T6" fmla="*/ 2147483646 w 59"/>
                <a:gd name="T7" fmla="*/ 2147483646 h 64"/>
                <a:gd name="T8" fmla="*/ 2147483646 w 59"/>
                <a:gd name="T9" fmla="*/ 0 h 64"/>
                <a:gd name="T10" fmla="*/ 2147483646 w 59"/>
                <a:gd name="T11" fmla="*/ 2147483646 h 64"/>
                <a:gd name="T12" fmla="*/ 2147483646 w 59"/>
                <a:gd name="T13" fmla="*/ 2147483646 h 64"/>
                <a:gd name="T14" fmla="*/ 2147483646 w 59"/>
                <a:gd name="T15" fmla="*/ 0 h 64"/>
                <a:gd name="T16" fmla="*/ 2147483646 w 59"/>
                <a:gd name="T17" fmla="*/ 2147483646 h 64"/>
                <a:gd name="T18" fmla="*/ 2147483646 w 59"/>
                <a:gd name="T19" fmla="*/ 2147483646 h 64"/>
                <a:gd name="T20" fmla="*/ 2147483646 w 59"/>
                <a:gd name="T21" fmla="*/ 2147483646 h 64"/>
                <a:gd name="T22" fmla="*/ 2147483646 w 59"/>
                <a:gd name="T23" fmla="*/ 2147483646 h 64"/>
                <a:gd name="T24" fmla="*/ 2147483646 w 59"/>
                <a:gd name="T25" fmla="*/ 2147483646 h 64"/>
                <a:gd name="T26" fmla="*/ 2147483646 w 59"/>
                <a:gd name="T27" fmla="*/ 2147483646 h 64"/>
                <a:gd name="T28" fmla="*/ 2147483646 w 59"/>
                <a:gd name="T29" fmla="*/ 2147483646 h 64"/>
                <a:gd name="T30" fmla="*/ 2147483646 w 59"/>
                <a:gd name="T31" fmla="*/ 2147483646 h 64"/>
                <a:gd name="T32" fmla="*/ 2147483646 w 59"/>
                <a:gd name="T33" fmla="*/ 2147483646 h 64"/>
                <a:gd name="T34" fmla="*/ 2147483646 w 59"/>
                <a:gd name="T35" fmla="*/ 2147483646 h 64"/>
                <a:gd name="T36" fmla="*/ 2147483646 w 59"/>
                <a:gd name="T37" fmla="*/ 2147483646 h 64"/>
                <a:gd name="T38" fmla="*/ 2147483646 w 59"/>
                <a:gd name="T39" fmla="*/ 2147483646 h 64"/>
                <a:gd name="T40" fmla="*/ 2147483646 w 59"/>
                <a:gd name="T41" fmla="*/ 2147483646 h 64"/>
                <a:gd name="T42" fmla="*/ 2147483646 w 59"/>
                <a:gd name="T43" fmla="*/ 2147483646 h 64"/>
                <a:gd name="T44" fmla="*/ 2147483646 w 59"/>
                <a:gd name="T45" fmla="*/ 2147483646 h 64"/>
                <a:gd name="T46" fmla="*/ 2147483646 w 59"/>
                <a:gd name="T47" fmla="*/ 2147483646 h 64"/>
                <a:gd name="T48" fmla="*/ 2147483646 w 59"/>
                <a:gd name="T49" fmla="*/ 2147483646 h 64"/>
                <a:gd name="T50" fmla="*/ 2147483646 w 59"/>
                <a:gd name="T51" fmla="*/ 2147483646 h 64"/>
                <a:gd name="T52" fmla="*/ 2147483646 w 59"/>
                <a:gd name="T53" fmla="*/ 2147483646 h 64"/>
                <a:gd name="T54" fmla="*/ 2147483646 w 59"/>
                <a:gd name="T55" fmla="*/ 2147483646 h 64"/>
                <a:gd name="T56" fmla="*/ 2147483646 w 59"/>
                <a:gd name="T57" fmla="*/ 2147483646 h 64"/>
                <a:gd name="T58" fmla="*/ 2147483646 w 59"/>
                <a:gd name="T59" fmla="*/ 2147483646 h 64"/>
                <a:gd name="T60" fmla="*/ 2147483646 w 59"/>
                <a:gd name="T61" fmla="*/ 2147483646 h 64"/>
                <a:gd name="T62" fmla="*/ 2147483646 w 59"/>
                <a:gd name="T63" fmla="*/ 2147483646 h 64"/>
                <a:gd name="T64" fmla="*/ 2147483646 w 59"/>
                <a:gd name="T65" fmla="*/ 2147483646 h 64"/>
                <a:gd name="T66" fmla="*/ 2147483646 w 59"/>
                <a:gd name="T67" fmla="*/ 2147483646 h 64"/>
                <a:gd name="T68" fmla="*/ 2147483646 w 59"/>
                <a:gd name="T69" fmla="*/ 2147483646 h 64"/>
                <a:gd name="T70" fmla="*/ 2147483646 w 59"/>
                <a:gd name="T71" fmla="*/ 2147483646 h 64"/>
                <a:gd name="T72" fmla="*/ 2147483646 w 59"/>
                <a:gd name="T73" fmla="*/ 2147483646 h 64"/>
                <a:gd name="T74" fmla="*/ 2147483646 w 59"/>
                <a:gd name="T75" fmla="*/ 2147483646 h 64"/>
                <a:gd name="T76" fmla="*/ 2147483646 w 59"/>
                <a:gd name="T77" fmla="*/ 2147483646 h 64"/>
                <a:gd name="T78" fmla="*/ 2147483646 w 59"/>
                <a:gd name="T79" fmla="*/ 2147483646 h 64"/>
                <a:gd name="T80" fmla="*/ 2147483646 w 59"/>
                <a:gd name="T81" fmla="*/ 2147483646 h 64"/>
                <a:gd name="T82" fmla="*/ 2147483646 w 59"/>
                <a:gd name="T83" fmla="*/ 2147483646 h 64"/>
                <a:gd name="T84" fmla="*/ 2147483646 w 59"/>
                <a:gd name="T85" fmla="*/ 2147483646 h 64"/>
                <a:gd name="T86" fmla="*/ 2147483646 w 59"/>
                <a:gd name="T87" fmla="*/ 2147483646 h 64"/>
                <a:gd name="T88" fmla="*/ 2147483646 w 59"/>
                <a:gd name="T89" fmla="*/ 2147483646 h 64"/>
                <a:gd name="T90" fmla="*/ 2147483646 w 59"/>
                <a:gd name="T91" fmla="*/ 2147483646 h 64"/>
                <a:gd name="T92" fmla="*/ 2147483646 w 59"/>
                <a:gd name="T93" fmla="*/ 2147483646 h 64"/>
                <a:gd name="T94" fmla="*/ 2147483646 w 59"/>
                <a:gd name="T95" fmla="*/ 2147483646 h 64"/>
                <a:gd name="T96" fmla="*/ 2147483646 w 59"/>
                <a:gd name="T97" fmla="*/ 2147483646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64">
                  <a:moveTo>
                    <a:pt x="59" y="59"/>
                  </a:moveTo>
                  <a:cubicBezTo>
                    <a:pt x="59" y="62"/>
                    <a:pt x="57" y="64"/>
                    <a:pt x="5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2"/>
                    <a:pt x="0" y="5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11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3" y="2"/>
                    <a:pt x="23" y="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2"/>
                    <a:pt x="39" y="0"/>
                    <a:pt x="4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2"/>
                    <a:pt x="50" y="5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9" y="11"/>
                    <a:pt x="59" y="13"/>
                  </a:cubicBezTo>
                  <a:lnTo>
                    <a:pt x="59" y="59"/>
                  </a:lnTo>
                  <a:close/>
                  <a:moveTo>
                    <a:pt x="15" y="3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15" y="33"/>
                  </a:lnTo>
                  <a:close/>
                  <a:moveTo>
                    <a:pt x="15" y="47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4" y="47"/>
                    <a:pt x="4" y="47"/>
                  </a:cubicBezTo>
                  <a:lnTo>
                    <a:pt x="15" y="47"/>
                  </a:lnTo>
                  <a:close/>
                  <a:moveTo>
                    <a:pt x="15" y="59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9"/>
                    <a:pt x="4" y="59"/>
                    <a:pt x="4" y="59"/>
                  </a:cubicBezTo>
                  <a:lnTo>
                    <a:pt x="15" y="59"/>
                  </a:lnTo>
                  <a:close/>
                  <a:moveTo>
                    <a:pt x="18" y="5"/>
                  </a:moveTo>
                  <a:cubicBezTo>
                    <a:pt x="18" y="5"/>
                    <a:pt x="18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6"/>
                    <a:pt x="18" y="16"/>
                  </a:cubicBezTo>
                  <a:lnTo>
                    <a:pt x="18" y="5"/>
                  </a:lnTo>
                  <a:close/>
                  <a:moveTo>
                    <a:pt x="28" y="3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8" y="33"/>
                  </a:lnTo>
                  <a:close/>
                  <a:moveTo>
                    <a:pt x="28" y="47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47"/>
                    <a:pt x="17" y="47"/>
                    <a:pt x="17" y="47"/>
                  </a:cubicBezTo>
                  <a:lnTo>
                    <a:pt x="28" y="47"/>
                  </a:lnTo>
                  <a:close/>
                  <a:moveTo>
                    <a:pt x="28" y="5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28" y="59"/>
                  </a:lnTo>
                  <a:close/>
                  <a:moveTo>
                    <a:pt x="42" y="3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3"/>
                    <a:pt x="31" y="33"/>
                    <a:pt x="31" y="33"/>
                  </a:cubicBezTo>
                  <a:lnTo>
                    <a:pt x="42" y="33"/>
                  </a:lnTo>
                  <a:close/>
                  <a:moveTo>
                    <a:pt x="42" y="47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7"/>
                    <a:pt x="31" y="47"/>
                    <a:pt x="31" y="47"/>
                  </a:cubicBezTo>
                  <a:lnTo>
                    <a:pt x="42" y="47"/>
                  </a:lnTo>
                  <a:close/>
                  <a:moveTo>
                    <a:pt x="42" y="59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59"/>
                    <a:pt x="31" y="59"/>
                    <a:pt x="31" y="59"/>
                  </a:cubicBezTo>
                  <a:lnTo>
                    <a:pt x="42" y="59"/>
                  </a:lnTo>
                  <a:close/>
                  <a:moveTo>
                    <a:pt x="45" y="5"/>
                  </a:moveTo>
                  <a:cubicBezTo>
                    <a:pt x="45" y="5"/>
                    <a:pt x="45" y="4"/>
                    <a:pt x="44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2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6"/>
                    <a:pt x="45" y="16"/>
                  </a:cubicBezTo>
                  <a:lnTo>
                    <a:pt x="45" y="5"/>
                  </a:lnTo>
                  <a:close/>
                  <a:moveTo>
                    <a:pt x="55" y="33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33"/>
                    <a:pt x="44" y="33"/>
                    <a:pt x="44" y="33"/>
                  </a:cubicBezTo>
                  <a:lnTo>
                    <a:pt x="55" y="33"/>
                  </a:lnTo>
                  <a:close/>
                  <a:moveTo>
                    <a:pt x="55" y="47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47"/>
                    <a:pt x="44" y="47"/>
                    <a:pt x="44" y="47"/>
                  </a:cubicBezTo>
                  <a:lnTo>
                    <a:pt x="55" y="47"/>
                  </a:lnTo>
                  <a:close/>
                  <a:moveTo>
                    <a:pt x="55" y="5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9"/>
                    <a:pt x="44" y="59"/>
                    <a:pt x="44" y="59"/>
                  </a:cubicBezTo>
                  <a:lnTo>
                    <a:pt x="55" y="59"/>
                  </a:lnTo>
                  <a:close/>
                </a:path>
              </a:pathLst>
            </a:custGeom>
            <a:solidFill>
              <a:schemeClr val="accent2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4" name="Group 443"/>
          <p:cNvGrpSpPr>
            <a:grpSpLocks noChangeAspect="1"/>
          </p:cNvGrpSpPr>
          <p:nvPr/>
        </p:nvGrpSpPr>
        <p:grpSpPr>
          <a:xfrm>
            <a:off x="4092872" y="5123925"/>
            <a:ext cx="423649" cy="426720"/>
            <a:chOff x="6139307" y="7685888"/>
            <a:chExt cx="635474" cy="640080"/>
          </a:xfrm>
        </p:grpSpPr>
        <p:sp>
          <p:nvSpPr>
            <p:cNvPr id="445" name="Freeform 29"/>
            <p:cNvSpPr>
              <a:spLocks noChangeAspect="1" noEditPoints="1"/>
            </p:cNvSpPr>
            <p:nvPr/>
          </p:nvSpPr>
          <p:spPr bwMode="auto">
            <a:xfrm>
              <a:off x="6139307" y="7685888"/>
              <a:ext cx="635474" cy="64008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0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0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2147483646 w 64"/>
                <a:gd name="T91" fmla="*/ 2147483646 h 64"/>
                <a:gd name="T92" fmla="*/ 2147483646 w 64"/>
                <a:gd name="T93" fmla="*/ 2147483646 h 64"/>
                <a:gd name="T94" fmla="*/ 2147483646 w 64"/>
                <a:gd name="T95" fmla="*/ 2147483646 h 64"/>
                <a:gd name="T96" fmla="*/ 2147483646 w 64"/>
                <a:gd name="T97" fmla="*/ 2147483646 h 64"/>
                <a:gd name="T98" fmla="*/ 2147483646 w 64"/>
                <a:gd name="T99" fmla="*/ 2147483646 h 64"/>
                <a:gd name="T100" fmla="*/ 2147483646 w 64"/>
                <a:gd name="T101" fmla="*/ 2147483646 h 64"/>
                <a:gd name="T102" fmla="*/ 2147483646 w 64"/>
                <a:gd name="T103" fmla="*/ 2147483646 h 64"/>
                <a:gd name="T104" fmla="*/ 2147483646 w 64"/>
                <a:gd name="T105" fmla="*/ 2147483646 h 64"/>
                <a:gd name="T106" fmla="*/ 2147483646 w 64"/>
                <a:gd name="T107" fmla="*/ 2147483646 h 64"/>
                <a:gd name="T108" fmla="*/ 2147483646 w 64"/>
                <a:gd name="T109" fmla="*/ 2147483646 h 64"/>
                <a:gd name="T110" fmla="*/ 2147483646 w 64"/>
                <a:gd name="T111" fmla="*/ 2147483646 h 64"/>
                <a:gd name="T112" fmla="*/ 2147483646 w 64"/>
                <a:gd name="T113" fmla="*/ 2147483646 h 64"/>
                <a:gd name="T114" fmla="*/ 2147483646 w 64"/>
                <a:gd name="T115" fmla="*/ 2147483646 h 64"/>
                <a:gd name="T116" fmla="*/ 2147483646 w 64"/>
                <a:gd name="T117" fmla="*/ 2147483646 h 64"/>
                <a:gd name="T118" fmla="*/ 2147483646 w 64"/>
                <a:gd name="T119" fmla="*/ 2147483646 h 64"/>
                <a:gd name="T120" fmla="*/ 2147483646 w 64"/>
                <a:gd name="T121" fmla="*/ 2147483646 h 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" h="64">
                  <a:moveTo>
                    <a:pt x="55" y="10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9" y="30"/>
                    <a:pt x="50" y="34"/>
                    <a:pt x="50" y="39"/>
                  </a:cubicBezTo>
                  <a:cubicBezTo>
                    <a:pt x="50" y="52"/>
                    <a:pt x="39" y="64"/>
                    <a:pt x="25" y="64"/>
                  </a:cubicBezTo>
                  <a:cubicBezTo>
                    <a:pt x="11" y="64"/>
                    <a:pt x="0" y="52"/>
                    <a:pt x="0" y="39"/>
                  </a:cubicBezTo>
                  <a:cubicBezTo>
                    <a:pt x="0" y="25"/>
                    <a:pt x="11" y="13"/>
                    <a:pt x="25" y="13"/>
                  </a:cubicBezTo>
                  <a:cubicBezTo>
                    <a:pt x="29" y="13"/>
                    <a:pt x="34" y="15"/>
                    <a:pt x="37" y="1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3"/>
                    <a:pt x="42" y="13"/>
                    <a:pt x="43" y="14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4" y="8"/>
                    <a:pt x="54" y="8"/>
                    <a:pt x="54" y="8"/>
                  </a:cubicBezTo>
                  <a:lnTo>
                    <a:pt x="55" y="10"/>
                  </a:lnTo>
                  <a:close/>
                  <a:moveTo>
                    <a:pt x="17" y="20"/>
                  </a:moveTo>
                  <a:cubicBezTo>
                    <a:pt x="12" y="22"/>
                    <a:pt x="8" y="26"/>
                    <a:pt x="6" y="31"/>
                  </a:cubicBezTo>
                  <a:cubicBezTo>
                    <a:pt x="5" y="32"/>
                    <a:pt x="6" y="33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9" y="34"/>
                    <a:pt x="10" y="33"/>
                    <a:pt x="10" y="33"/>
                  </a:cubicBezTo>
                  <a:cubicBezTo>
                    <a:pt x="12" y="29"/>
                    <a:pt x="15" y="25"/>
                    <a:pt x="19" y="24"/>
                  </a:cubicBezTo>
                  <a:cubicBezTo>
                    <a:pt x="20" y="23"/>
                    <a:pt x="21" y="22"/>
                    <a:pt x="20" y="21"/>
                  </a:cubicBezTo>
                  <a:cubicBezTo>
                    <a:pt x="20" y="20"/>
                    <a:pt x="18" y="19"/>
                    <a:pt x="17" y="20"/>
                  </a:cubicBezTo>
                  <a:close/>
                  <a:moveTo>
                    <a:pt x="53" y="6"/>
                  </a:moveTo>
                  <a:cubicBezTo>
                    <a:pt x="53" y="6"/>
                    <a:pt x="53" y="6"/>
                    <a:pt x="52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1"/>
                  </a:cubicBezTo>
                  <a:cubicBezTo>
                    <a:pt x="50" y="1"/>
                    <a:pt x="50" y="1"/>
                    <a:pt x="51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5"/>
                    <a:pt x="55" y="6"/>
                    <a:pt x="54" y="6"/>
                  </a:cubicBezTo>
                  <a:cubicBezTo>
                    <a:pt x="54" y="6"/>
                    <a:pt x="54" y="6"/>
                    <a:pt x="53" y="6"/>
                  </a:cubicBezTo>
                  <a:close/>
                  <a:moveTo>
                    <a:pt x="57" y="4"/>
                  </a:moveTo>
                  <a:cubicBezTo>
                    <a:pt x="57" y="5"/>
                    <a:pt x="56" y="5"/>
                    <a:pt x="56" y="5"/>
                  </a:cubicBezTo>
                  <a:cubicBezTo>
                    <a:pt x="55" y="5"/>
                    <a:pt x="55" y="5"/>
                    <a:pt x="55" y="4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7" y="0"/>
                    <a:pt x="57" y="1"/>
                  </a:cubicBezTo>
                  <a:lnTo>
                    <a:pt x="57" y="4"/>
                  </a:lnTo>
                  <a:close/>
                  <a:moveTo>
                    <a:pt x="59" y="6"/>
                  </a:moveTo>
                  <a:cubicBezTo>
                    <a:pt x="59" y="6"/>
                    <a:pt x="59" y="6"/>
                    <a:pt x="58" y="6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6"/>
                    <a:pt x="57" y="5"/>
                    <a:pt x="57" y="4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2"/>
                    <a:pt x="63" y="2"/>
                    <a:pt x="62" y="3"/>
                  </a:cubicBezTo>
                  <a:lnTo>
                    <a:pt x="59" y="6"/>
                  </a:ln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0"/>
                    <a:pt x="57" y="9"/>
                  </a:cubicBezTo>
                  <a:cubicBezTo>
                    <a:pt x="58" y="9"/>
                    <a:pt x="59" y="9"/>
                    <a:pt x="59" y="9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4"/>
                    <a:pt x="62" y="14"/>
                  </a:cubicBezTo>
                  <a:cubicBezTo>
                    <a:pt x="62" y="15"/>
                    <a:pt x="62" y="15"/>
                    <a:pt x="61" y="15"/>
                  </a:cubicBezTo>
                  <a:close/>
                  <a:moveTo>
                    <a:pt x="63" y="9"/>
                  </a:move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58" y="8"/>
                    <a:pt x="58" y="8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4" y="7"/>
                    <a:pt x="64" y="8"/>
                  </a:cubicBezTo>
                  <a:cubicBezTo>
                    <a:pt x="64" y="8"/>
                    <a:pt x="63" y="9"/>
                    <a:pt x="63" y="9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6" name="Oval 445"/>
            <p:cNvSpPr/>
            <p:nvPr/>
          </p:nvSpPr>
          <p:spPr>
            <a:xfrm>
              <a:off x="6367882" y="8005928"/>
              <a:ext cx="164537" cy="16453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47" name="Group 446"/>
          <p:cNvGrpSpPr>
            <a:grpSpLocks noChangeAspect="1"/>
          </p:cNvGrpSpPr>
          <p:nvPr/>
        </p:nvGrpSpPr>
        <p:grpSpPr>
          <a:xfrm>
            <a:off x="5298904" y="5061685"/>
            <a:ext cx="357425" cy="426720"/>
            <a:chOff x="7948356" y="7592528"/>
            <a:chExt cx="536137" cy="640080"/>
          </a:xfrm>
        </p:grpSpPr>
        <p:sp>
          <p:nvSpPr>
            <p:cNvPr id="448" name="Freeform 30"/>
            <p:cNvSpPr>
              <a:spLocks noChangeAspect="1"/>
            </p:cNvSpPr>
            <p:nvPr/>
          </p:nvSpPr>
          <p:spPr bwMode="auto">
            <a:xfrm>
              <a:off x="7948356" y="7592528"/>
              <a:ext cx="536137" cy="640080"/>
            </a:xfrm>
            <a:custGeom>
              <a:avLst/>
              <a:gdLst>
                <a:gd name="T0" fmla="*/ 2147483646 w 45"/>
                <a:gd name="T1" fmla="*/ 2147483646 h 54"/>
                <a:gd name="T2" fmla="*/ 2147483646 w 45"/>
                <a:gd name="T3" fmla="*/ 2147483646 h 54"/>
                <a:gd name="T4" fmla="*/ 2147483646 w 45"/>
                <a:gd name="T5" fmla="*/ 2147483646 h 54"/>
                <a:gd name="T6" fmla="*/ 2147483646 w 45"/>
                <a:gd name="T7" fmla="*/ 2147483646 h 54"/>
                <a:gd name="T8" fmla="*/ 2147483646 w 45"/>
                <a:gd name="T9" fmla="*/ 2147483646 h 54"/>
                <a:gd name="T10" fmla="*/ 2147483646 w 45"/>
                <a:gd name="T11" fmla="*/ 2147483646 h 54"/>
                <a:gd name="T12" fmla="*/ 2147483646 w 45"/>
                <a:gd name="T13" fmla="*/ 2147483646 h 54"/>
                <a:gd name="T14" fmla="*/ 2147483646 w 45"/>
                <a:gd name="T15" fmla="*/ 2147483646 h 54"/>
                <a:gd name="T16" fmla="*/ 2147483646 w 45"/>
                <a:gd name="T17" fmla="*/ 2147483646 h 54"/>
                <a:gd name="T18" fmla="*/ 2147483646 w 45"/>
                <a:gd name="T19" fmla="*/ 2147483646 h 54"/>
                <a:gd name="T20" fmla="*/ 0 w 45"/>
                <a:gd name="T21" fmla="*/ 2147483646 h 54"/>
                <a:gd name="T22" fmla="*/ 0 w 45"/>
                <a:gd name="T23" fmla="*/ 2147483646 h 54"/>
                <a:gd name="T24" fmla="*/ 2147483646 w 45"/>
                <a:gd name="T25" fmla="*/ 2147483646 h 54"/>
                <a:gd name="T26" fmla="*/ 2147483646 w 45"/>
                <a:gd name="T27" fmla="*/ 0 h 54"/>
                <a:gd name="T28" fmla="*/ 2147483646 w 45"/>
                <a:gd name="T29" fmla="*/ 0 h 54"/>
                <a:gd name="T30" fmla="*/ 2147483646 w 45"/>
                <a:gd name="T31" fmla="*/ 2147483646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" h="54">
                  <a:moveTo>
                    <a:pt x="43" y="1"/>
                  </a:moveTo>
                  <a:cubicBezTo>
                    <a:pt x="44" y="1"/>
                    <a:pt x="45" y="3"/>
                    <a:pt x="45" y="4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4"/>
                    <a:pt x="39" y="54"/>
                    <a:pt x="38" y="53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5" y="54"/>
                    <a:pt x="4" y="54"/>
                  </a:cubicBezTo>
                  <a:cubicBezTo>
                    <a:pt x="3" y="54"/>
                    <a:pt x="3" y="54"/>
                    <a:pt x="2" y="54"/>
                  </a:cubicBezTo>
                  <a:cubicBezTo>
                    <a:pt x="1" y="53"/>
                    <a:pt x="0" y="52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40" y="0"/>
                    <a:pt x="41" y="0"/>
                  </a:cubicBezTo>
                  <a:cubicBezTo>
                    <a:pt x="42" y="0"/>
                    <a:pt x="42" y="0"/>
                    <a:pt x="43" y="1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49" name="Rectangle 448"/>
            <p:cNvSpPr/>
            <p:nvPr/>
          </p:nvSpPr>
          <p:spPr>
            <a:xfrm>
              <a:off x="8148787" y="7800975"/>
              <a:ext cx="149797" cy="133128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50" name="Group 449"/>
          <p:cNvGrpSpPr>
            <a:grpSpLocks noChangeAspect="1"/>
          </p:cNvGrpSpPr>
          <p:nvPr/>
        </p:nvGrpSpPr>
        <p:grpSpPr>
          <a:xfrm>
            <a:off x="6517221" y="5076042"/>
            <a:ext cx="494851" cy="426720"/>
            <a:chOff x="9775831" y="7614063"/>
            <a:chExt cx="742276" cy="640080"/>
          </a:xfrm>
        </p:grpSpPr>
        <p:sp>
          <p:nvSpPr>
            <p:cNvPr id="451" name="Freeform 31"/>
            <p:cNvSpPr>
              <a:spLocks noChangeAspect="1" noEditPoints="1"/>
            </p:cNvSpPr>
            <p:nvPr/>
          </p:nvSpPr>
          <p:spPr bwMode="auto">
            <a:xfrm>
              <a:off x="9775831" y="7614063"/>
              <a:ext cx="742276" cy="640080"/>
            </a:xfrm>
            <a:custGeom>
              <a:avLst/>
              <a:gdLst>
                <a:gd name="T0" fmla="*/ 2147483646 w 64"/>
                <a:gd name="T1" fmla="*/ 2147483646 h 55"/>
                <a:gd name="T2" fmla="*/ 0 w 64"/>
                <a:gd name="T3" fmla="*/ 2147483646 h 55"/>
                <a:gd name="T4" fmla="*/ 0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0 h 55"/>
                <a:gd name="T14" fmla="*/ 2147483646 w 64"/>
                <a:gd name="T15" fmla="*/ 0 h 55"/>
                <a:gd name="T16" fmla="*/ 2147483646 w 64"/>
                <a:gd name="T17" fmla="*/ 2147483646 h 55"/>
                <a:gd name="T18" fmla="*/ 2147483646 w 64"/>
                <a:gd name="T19" fmla="*/ 2147483646 h 55"/>
                <a:gd name="T20" fmla="*/ 2147483646 w 64"/>
                <a:gd name="T21" fmla="*/ 2147483646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0 w 64"/>
                <a:gd name="T33" fmla="*/ 2147483646 h 55"/>
                <a:gd name="T34" fmla="*/ 0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2147483646 w 64"/>
                <a:gd name="T51" fmla="*/ 2147483646 h 55"/>
                <a:gd name="T52" fmla="*/ 2147483646 w 64"/>
                <a:gd name="T53" fmla="*/ 2147483646 h 55"/>
                <a:gd name="T54" fmla="*/ 2147483646 w 64"/>
                <a:gd name="T55" fmla="*/ 2147483646 h 55"/>
                <a:gd name="T56" fmla="*/ 2147483646 w 64"/>
                <a:gd name="T57" fmla="*/ 2147483646 h 55"/>
                <a:gd name="T58" fmla="*/ 2147483646 w 64"/>
                <a:gd name="T59" fmla="*/ 2147483646 h 55"/>
                <a:gd name="T60" fmla="*/ 2147483646 w 64"/>
                <a:gd name="T61" fmla="*/ 2147483646 h 55"/>
                <a:gd name="T62" fmla="*/ 2147483646 w 64"/>
                <a:gd name="T63" fmla="*/ 2147483646 h 55"/>
                <a:gd name="T64" fmla="*/ 2147483646 w 64"/>
                <a:gd name="T65" fmla="*/ 2147483646 h 55"/>
                <a:gd name="T66" fmla="*/ 2147483646 w 64"/>
                <a:gd name="T67" fmla="*/ 2147483646 h 55"/>
                <a:gd name="T68" fmla="*/ 2147483646 w 64"/>
                <a:gd name="T69" fmla="*/ 2147483646 h 55"/>
                <a:gd name="T70" fmla="*/ 2147483646 w 64"/>
                <a:gd name="T71" fmla="*/ 2147483646 h 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5">
                  <a:moveTo>
                    <a:pt x="64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1"/>
                    <a:pt x="2" y="9"/>
                    <a:pt x="5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5" y="1"/>
                    <a:pt x="45" y="3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1" y="9"/>
                    <a:pt x="64" y="11"/>
                    <a:pt x="64" y="15"/>
                  </a:cubicBezTo>
                  <a:lnTo>
                    <a:pt x="64" y="28"/>
                  </a:lnTo>
                  <a:close/>
                  <a:moveTo>
                    <a:pt x="64" y="49"/>
                  </a:moveTo>
                  <a:cubicBezTo>
                    <a:pt x="64" y="52"/>
                    <a:pt x="61" y="55"/>
                    <a:pt x="58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2"/>
                    <a:pt x="0" y="4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9"/>
                    <a:pt x="25" y="40"/>
                    <a:pt x="2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40"/>
                    <a:pt x="40" y="39"/>
                    <a:pt x="40" y="3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lnTo>
                    <a:pt x="64" y="49"/>
                  </a:lnTo>
                  <a:close/>
                  <a:moveTo>
                    <a:pt x="41" y="9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9"/>
                    <a:pt x="23" y="9"/>
                    <a:pt x="23" y="9"/>
                  </a:cubicBezTo>
                  <a:lnTo>
                    <a:pt x="41" y="9"/>
                  </a:lnTo>
                  <a:close/>
                  <a:moveTo>
                    <a:pt x="3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36" y="36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52" name="Rectangle: Rounded Corners 451"/>
            <p:cNvSpPr/>
            <p:nvPr/>
          </p:nvSpPr>
          <p:spPr>
            <a:xfrm>
              <a:off x="9842253" y="7800975"/>
              <a:ext cx="613269" cy="66564"/>
            </a:xfrm>
            <a:prstGeom prst="round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585441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8922855" y="1356991"/>
            <a:ext cx="426720" cy="426720"/>
            <a:chOff x="25955625" y="10841038"/>
            <a:chExt cx="3986213" cy="3986212"/>
          </a:xfrm>
        </p:grpSpPr>
        <p:sp>
          <p:nvSpPr>
            <p:cNvPr id="3" name="Oval 11"/>
            <p:cNvSpPr>
              <a:spLocks noChangeArrowheads="1"/>
            </p:cNvSpPr>
            <p:nvPr/>
          </p:nvSpPr>
          <p:spPr bwMode="auto">
            <a:xfrm>
              <a:off x="25955625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" name="Freeform 20"/>
            <p:cNvSpPr>
              <a:spLocks noEditPoints="1"/>
            </p:cNvSpPr>
            <p:nvPr/>
          </p:nvSpPr>
          <p:spPr bwMode="auto">
            <a:xfrm>
              <a:off x="26690638" y="11703050"/>
              <a:ext cx="2260600" cy="2262187"/>
            </a:xfrm>
            <a:custGeom>
              <a:avLst/>
              <a:gdLst>
                <a:gd name="T0" fmla="*/ 600 w 603"/>
                <a:gd name="T1" fmla="*/ 250 h 603"/>
                <a:gd name="T2" fmla="*/ 595 w 603"/>
                <a:gd name="T3" fmla="*/ 240 h 603"/>
                <a:gd name="T4" fmla="*/ 588 w 603"/>
                <a:gd name="T5" fmla="*/ 233 h 603"/>
                <a:gd name="T6" fmla="*/ 505 w 603"/>
                <a:gd name="T7" fmla="*/ 220 h 603"/>
                <a:gd name="T8" fmla="*/ 490 w 603"/>
                <a:gd name="T9" fmla="*/ 167 h 603"/>
                <a:gd name="T10" fmla="*/ 472 w 603"/>
                <a:gd name="T11" fmla="*/ 102 h 603"/>
                <a:gd name="T12" fmla="*/ 325 w 603"/>
                <a:gd name="T13" fmla="*/ 0 h 603"/>
                <a:gd name="T14" fmla="*/ 190 w 603"/>
                <a:gd name="T15" fmla="*/ 0 h 603"/>
                <a:gd name="T16" fmla="*/ 0 w 603"/>
                <a:gd name="T17" fmla="*/ 190 h 603"/>
                <a:gd name="T18" fmla="*/ 0 w 603"/>
                <a:gd name="T19" fmla="*/ 413 h 603"/>
                <a:gd name="T20" fmla="*/ 190 w 603"/>
                <a:gd name="T21" fmla="*/ 603 h 603"/>
                <a:gd name="T22" fmla="*/ 410 w 603"/>
                <a:gd name="T23" fmla="*/ 603 h 603"/>
                <a:gd name="T24" fmla="*/ 600 w 603"/>
                <a:gd name="T25" fmla="*/ 413 h 603"/>
                <a:gd name="T26" fmla="*/ 603 w 603"/>
                <a:gd name="T27" fmla="*/ 258 h 603"/>
                <a:gd name="T28" fmla="*/ 600 w 603"/>
                <a:gd name="T29" fmla="*/ 250 h 603"/>
                <a:gd name="T30" fmla="*/ 192 w 603"/>
                <a:gd name="T31" fmla="*/ 155 h 603"/>
                <a:gd name="T32" fmla="*/ 300 w 603"/>
                <a:gd name="T33" fmla="*/ 155 h 603"/>
                <a:gd name="T34" fmla="*/ 335 w 603"/>
                <a:gd name="T35" fmla="*/ 190 h 603"/>
                <a:gd name="T36" fmla="*/ 300 w 603"/>
                <a:gd name="T37" fmla="*/ 228 h 603"/>
                <a:gd name="T38" fmla="*/ 192 w 603"/>
                <a:gd name="T39" fmla="*/ 228 h 603"/>
                <a:gd name="T40" fmla="*/ 157 w 603"/>
                <a:gd name="T41" fmla="*/ 190 h 603"/>
                <a:gd name="T42" fmla="*/ 192 w 603"/>
                <a:gd name="T43" fmla="*/ 155 h 603"/>
                <a:gd name="T44" fmla="*/ 407 w 603"/>
                <a:gd name="T45" fmla="*/ 445 h 603"/>
                <a:gd name="T46" fmla="*/ 192 w 603"/>
                <a:gd name="T47" fmla="*/ 445 h 603"/>
                <a:gd name="T48" fmla="*/ 157 w 603"/>
                <a:gd name="T49" fmla="*/ 410 h 603"/>
                <a:gd name="T50" fmla="*/ 192 w 603"/>
                <a:gd name="T51" fmla="*/ 373 h 603"/>
                <a:gd name="T52" fmla="*/ 407 w 603"/>
                <a:gd name="T53" fmla="*/ 373 h 603"/>
                <a:gd name="T54" fmla="*/ 445 w 603"/>
                <a:gd name="T55" fmla="*/ 410 h 603"/>
                <a:gd name="T56" fmla="*/ 407 w 603"/>
                <a:gd name="T57" fmla="*/ 445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3" h="603">
                  <a:moveTo>
                    <a:pt x="600" y="250"/>
                  </a:moveTo>
                  <a:cubicBezTo>
                    <a:pt x="595" y="240"/>
                    <a:pt x="595" y="240"/>
                    <a:pt x="595" y="240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75" y="225"/>
                    <a:pt x="520" y="233"/>
                    <a:pt x="505" y="220"/>
                  </a:cubicBezTo>
                  <a:cubicBezTo>
                    <a:pt x="493" y="210"/>
                    <a:pt x="493" y="193"/>
                    <a:pt x="490" y="167"/>
                  </a:cubicBezTo>
                  <a:cubicBezTo>
                    <a:pt x="482" y="120"/>
                    <a:pt x="480" y="120"/>
                    <a:pt x="472" y="102"/>
                  </a:cubicBezTo>
                  <a:cubicBezTo>
                    <a:pt x="445" y="47"/>
                    <a:pt x="372" y="5"/>
                    <a:pt x="325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87" y="0"/>
                    <a:pt x="0" y="85"/>
                    <a:pt x="0" y="19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518"/>
                    <a:pt x="87" y="603"/>
                    <a:pt x="19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515" y="603"/>
                    <a:pt x="600" y="518"/>
                    <a:pt x="600" y="413"/>
                  </a:cubicBezTo>
                  <a:cubicBezTo>
                    <a:pt x="603" y="258"/>
                    <a:pt x="603" y="258"/>
                    <a:pt x="603" y="258"/>
                  </a:cubicBezTo>
                  <a:lnTo>
                    <a:pt x="600" y="250"/>
                  </a:lnTo>
                  <a:close/>
                  <a:moveTo>
                    <a:pt x="192" y="155"/>
                  </a:moveTo>
                  <a:cubicBezTo>
                    <a:pt x="300" y="155"/>
                    <a:pt x="300" y="155"/>
                    <a:pt x="300" y="155"/>
                  </a:cubicBezTo>
                  <a:cubicBezTo>
                    <a:pt x="320" y="155"/>
                    <a:pt x="335" y="170"/>
                    <a:pt x="335" y="190"/>
                  </a:cubicBezTo>
                  <a:cubicBezTo>
                    <a:pt x="335" y="210"/>
                    <a:pt x="320" y="228"/>
                    <a:pt x="300" y="228"/>
                  </a:cubicBezTo>
                  <a:cubicBezTo>
                    <a:pt x="192" y="228"/>
                    <a:pt x="192" y="228"/>
                    <a:pt x="192" y="228"/>
                  </a:cubicBezTo>
                  <a:cubicBezTo>
                    <a:pt x="172" y="228"/>
                    <a:pt x="157" y="210"/>
                    <a:pt x="157" y="190"/>
                  </a:cubicBezTo>
                  <a:cubicBezTo>
                    <a:pt x="157" y="170"/>
                    <a:pt x="172" y="155"/>
                    <a:pt x="192" y="155"/>
                  </a:cubicBezTo>
                  <a:close/>
                  <a:moveTo>
                    <a:pt x="407" y="445"/>
                  </a:moveTo>
                  <a:cubicBezTo>
                    <a:pt x="192" y="445"/>
                    <a:pt x="192" y="445"/>
                    <a:pt x="192" y="445"/>
                  </a:cubicBezTo>
                  <a:cubicBezTo>
                    <a:pt x="172" y="445"/>
                    <a:pt x="157" y="430"/>
                    <a:pt x="157" y="410"/>
                  </a:cubicBezTo>
                  <a:cubicBezTo>
                    <a:pt x="157" y="390"/>
                    <a:pt x="172" y="373"/>
                    <a:pt x="192" y="373"/>
                  </a:cubicBezTo>
                  <a:cubicBezTo>
                    <a:pt x="407" y="373"/>
                    <a:pt x="407" y="373"/>
                    <a:pt x="407" y="373"/>
                  </a:cubicBezTo>
                  <a:cubicBezTo>
                    <a:pt x="427" y="373"/>
                    <a:pt x="445" y="390"/>
                    <a:pt x="445" y="410"/>
                  </a:cubicBezTo>
                  <a:cubicBezTo>
                    <a:pt x="445" y="430"/>
                    <a:pt x="427" y="445"/>
                    <a:pt x="407" y="4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1594661" y="1359457"/>
            <a:ext cx="426720" cy="426720"/>
            <a:chOff x="-12633325" y="10841038"/>
            <a:chExt cx="3986213" cy="3986212"/>
          </a:xfrm>
        </p:grpSpPr>
        <p:sp>
          <p:nvSpPr>
            <p:cNvPr id="6" name="Oval 15"/>
            <p:cNvSpPr>
              <a:spLocks noChangeArrowheads="1"/>
            </p:cNvSpPr>
            <p:nvPr/>
          </p:nvSpPr>
          <p:spPr bwMode="auto">
            <a:xfrm>
              <a:off x="-12633325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" name="Freeform 21"/>
            <p:cNvSpPr>
              <a:spLocks/>
            </p:cNvSpPr>
            <p:nvPr/>
          </p:nvSpPr>
          <p:spPr bwMode="auto">
            <a:xfrm>
              <a:off x="-11166475" y="11699875"/>
              <a:ext cx="1057275" cy="2265362"/>
            </a:xfrm>
            <a:custGeom>
              <a:avLst/>
              <a:gdLst>
                <a:gd name="T0" fmla="*/ 187 w 282"/>
                <a:gd name="T1" fmla="*/ 146 h 604"/>
                <a:gd name="T2" fmla="*/ 187 w 282"/>
                <a:gd name="T3" fmla="*/ 198 h 604"/>
                <a:gd name="T4" fmla="*/ 282 w 282"/>
                <a:gd name="T5" fmla="*/ 198 h 604"/>
                <a:gd name="T6" fmla="*/ 272 w 282"/>
                <a:gd name="T7" fmla="*/ 301 h 604"/>
                <a:gd name="T8" fmla="*/ 187 w 282"/>
                <a:gd name="T9" fmla="*/ 301 h 604"/>
                <a:gd name="T10" fmla="*/ 187 w 282"/>
                <a:gd name="T11" fmla="*/ 604 h 604"/>
                <a:gd name="T12" fmla="*/ 62 w 282"/>
                <a:gd name="T13" fmla="*/ 604 h 604"/>
                <a:gd name="T14" fmla="*/ 62 w 282"/>
                <a:gd name="T15" fmla="*/ 301 h 604"/>
                <a:gd name="T16" fmla="*/ 0 w 282"/>
                <a:gd name="T17" fmla="*/ 301 h 604"/>
                <a:gd name="T18" fmla="*/ 0 w 282"/>
                <a:gd name="T19" fmla="*/ 198 h 604"/>
                <a:gd name="T20" fmla="*/ 62 w 282"/>
                <a:gd name="T21" fmla="*/ 198 h 604"/>
                <a:gd name="T22" fmla="*/ 62 w 282"/>
                <a:gd name="T23" fmla="*/ 136 h 604"/>
                <a:gd name="T24" fmla="*/ 197 w 282"/>
                <a:gd name="T25" fmla="*/ 0 h 604"/>
                <a:gd name="T26" fmla="*/ 282 w 282"/>
                <a:gd name="T27" fmla="*/ 0 h 604"/>
                <a:gd name="T28" fmla="*/ 282 w 282"/>
                <a:gd name="T29" fmla="*/ 103 h 604"/>
                <a:gd name="T30" fmla="*/ 229 w 282"/>
                <a:gd name="T31" fmla="*/ 103 h 604"/>
                <a:gd name="T32" fmla="*/ 187 w 282"/>
                <a:gd name="T33" fmla="*/ 146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2" h="604">
                  <a:moveTo>
                    <a:pt x="187" y="146"/>
                  </a:moveTo>
                  <a:cubicBezTo>
                    <a:pt x="187" y="198"/>
                    <a:pt x="187" y="198"/>
                    <a:pt x="187" y="198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72" y="301"/>
                    <a:pt x="272" y="301"/>
                    <a:pt x="272" y="301"/>
                  </a:cubicBezTo>
                  <a:cubicBezTo>
                    <a:pt x="187" y="301"/>
                    <a:pt x="187" y="301"/>
                    <a:pt x="187" y="301"/>
                  </a:cubicBezTo>
                  <a:cubicBezTo>
                    <a:pt x="187" y="604"/>
                    <a:pt x="187" y="604"/>
                    <a:pt x="187" y="604"/>
                  </a:cubicBezTo>
                  <a:cubicBezTo>
                    <a:pt x="62" y="604"/>
                    <a:pt x="62" y="604"/>
                    <a:pt x="62" y="604"/>
                  </a:cubicBezTo>
                  <a:cubicBezTo>
                    <a:pt x="62" y="301"/>
                    <a:pt x="62" y="301"/>
                    <a:pt x="62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50"/>
                    <a:pt x="97" y="0"/>
                    <a:pt x="197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103"/>
                    <a:pt x="282" y="103"/>
                    <a:pt x="282" y="103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190" y="103"/>
                    <a:pt x="187" y="118"/>
                    <a:pt x="187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4009156" y="1357161"/>
            <a:ext cx="426720" cy="426720"/>
            <a:chOff x="-8361362" y="10841038"/>
            <a:chExt cx="3986213" cy="3986212"/>
          </a:xfrm>
        </p:grpSpPr>
        <p:sp>
          <p:nvSpPr>
            <p:cNvPr id="9" name="Oval 9"/>
            <p:cNvSpPr>
              <a:spLocks noChangeArrowheads="1"/>
            </p:cNvSpPr>
            <p:nvPr/>
          </p:nvSpPr>
          <p:spPr bwMode="auto">
            <a:xfrm>
              <a:off x="-8361362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reeform 22"/>
            <p:cNvSpPr>
              <a:spLocks noEditPoints="1"/>
            </p:cNvSpPr>
            <p:nvPr/>
          </p:nvSpPr>
          <p:spPr bwMode="auto">
            <a:xfrm>
              <a:off x="-7356475" y="11887200"/>
              <a:ext cx="1979613" cy="1890712"/>
            </a:xfrm>
            <a:custGeom>
              <a:avLst/>
              <a:gdLst>
                <a:gd name="T0" fmla="*/ 7 w 528"/>
                <a:gd name="T1" fmla="*/ 504 h 504"/>
                <a:gd name="T2" fmla="*/ 120 w 528"/>
                <a:gd name="T3" fmla="*/ 504 h 504"/>
                <a:gd name="T4" fmla="*/ 120 w 528"/>
                <a:gd name="T5" fmla="*/ 165 h 504"/>
                <a:gd name="T6" fmla="*/ 7 w 528"/>
                <a:gd name="T7" fmla="*/ 165 h 504"/>
                <a:gd name="T8" fmla="*/ 7 w 528"/>
                <a:gd name="T9" fmla="*/ 504 h 504"/>
                <a:gd name="T10" fmla="*/ 398 w 528"/>
                <a:gd name="T11" fmla="*/ 158 h 504"/>
                <a:gd name="T12" fmla="*/ 295 w 528"/>
                <a:gd name="T13" fmla="*/ 215 h 504"/>
                <a:gd name="T14" fmla="*/ 295 w 528"/>
                <a:gd name="T15" fmla="*/ 165 h 504"/>
                <a:gd name="T16" fmla="*/ 182 w 528"/>
                <a:gd name="T17" fmla="*/ 165 h 504"/>
                <a:gd name="T18" fmla="*/ 182 w 528"/>
                <a:gd name="T19" fmla="*/ 504 h 504"/>
                <a:gd name="T20" fmla="*/ 295 w 528"/>
                <a:gd name="T21" fmla="*/ 504 h 504"/>
                <a:gd name="T22" fmla="*/ 295 w 528"/>
                <a:gd name="T23" fmla="*/ 315 h 504"/>
                <a:gd name="T24" fmla="*/ 300 w 528"/>
                <a:gd name="T25" fmla="*/ 288 h 504"/>
                <a:gd name="T26" fmla="*/ 357 w 528"/>
                <a:gd name="T27" fmla="*/ 245 h 504"/>
                <a:gd name="T28" fmla="*/ 415 w 528"/>
                <a:gd name="T29" fmla="*/ 322 h 504"/>
                <a:gd name="T30" fmla="*/ 415 w 528"/>
                <a:gd name="T31" fmla="*/ 504 h 504"/>
                <a:gd name="T32" fmla="*/ 528 w 528"/>
                <a:gd name="T33" fmla="*/ 504 h 504"/>
                <a:gd name="T34" fmla="*/ 528 w 528"/>
                <a:gd name="T35" fmla="*/ 310 h 504"/>
                <a:gd name="T36" fmla="*/ 398 w 528"/>
                <a:gd name="T37" fmla="*/ 158 h 504"/>
                <a:gd name="T38" fmla="*/ 65 w 528"/>
                <a:gd name="T39" fmla="*/ 0 h 504"/>
                <a:gd name="T40" fmla="*/ 0 w 528"/>
                <a:gd name="T41" fmla="*/ 60 h 504"/>
                <a:gd name="T42" fmla="*/ 63 w 528"/>
                <a:gd name="T43" fmla="*/ 118 h 504"/>
                <a:gd name="T44" fmla="*/ 128 w 528"/>
                <a:gd name="T45" fmla="*/ 60 h 504"/>
                <a:gd name="T46" fmla="*/ 65 w 528"/>
                <a:gd name="T4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504">
                  <a:moveTo>
                    <a:pt x="7" y="504"/>
                  </a:moveTo>
                  <a:cubicBezTo>
                    <a:pt x="120" y="504"/>
                    <a:pt x="120" y="504"/>
                    <a:pt x="120" y="50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504"/>
                    <a:pt x="7" y="504"/>
                    <a:pt x="7" y="504"/>
                  </a:cubicBezTo>
                  <a:close/>
                  <a:moveTo>
                    <a:pt x="398" y="158"/>
                  </a:moveTo>
                  <a:cubicBezTo>
                    <a:pt x="335" y="158"/>
                    <a:pt x="310" y="190"/>
                    <a:pt x="295" y="215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182" y="165"/>
                    <a:pt x="182" y="165"/>
                    <a:pt x="182" y="165"/>
                  </a:cubicBezTo>
                  <a:cubicBezTo>
                    <a:pt x="184" y="198"/>
                    <a:pt x="182" y="504"/>
                    <a:pt x="182" y="504"/>
                  </a:cubicBezTo>
                  <a:cubicBezTo>
                    <a:pt x="295" y="504"/>
                    <a:pt x="295" y="504"/>
                    <a:pt x="295" y="504"/>
                  </a:cubicBezTo>
                  <a:cubicBezTo>
                    <a:pt x="295" y="315"/>
                    <a:pt x="295" y="315"/>
                    <a:pt x="295" y="315"/>
                  </a:cubicBezTo>
                  <a:cubicBezTo>
                    <a:pt x="295" y="305"/>
                    <a:pt x="295" y="295"/>
                    <a:pt x="300" y="288"/>
                  </a:cubicBezTo>
                  <a:cubicBezTo>
                    <a:pt x="307" y="268"/>
                    <a:pt x="325" y="245"/>
                    <a:pt x="357" y="245"/>
                  </a:cubicBezTo>
                  <a:cubicBezTo>
                    <a:pt x="398" y="245"/>
                    <a:pt x="415" y="278"/>
                    <a:pt x="415" y="322"/>
                  </a:cubicBezTo>
                  <a:cubicBezTo>
                    <a:pt x="415" y="504"/>
                    <a:pt x="415" y="504"/>
                    <a:pt x="415" y="504"/>
                  </a:cubicBezTo>
                  <a:cubicBezTo>
                    <a:pt x="528" y="504"/>
                    <a:pt x="528" y="504"/>
                    <a:pt x="528" y="504"/>
                  </a:cubicBezTo>
                  <a:cubicBezTo>
                    <a:pt x="528" y="310"/>
                    <a:pt x="528" y="310"/>
                    <a:pt x="528" y="310"/>
                  </a:cubicBezTo>
                  <a:cubicBezTo>
                    <a:pt x="528" y="205"/>
                    <a:pt x="473" y="158"/>
                    <a:pt x="398" y="158"/>
                  </a:cubicBezTo>
                  <a:close/>
                  <a:moveTo>
                    <a:pt x="65" y="0"/>
                  </a:moveTo>
                  <a:cubicBezTo>
                    <a:pt x="25" y="0"/>
                    <a:pt x="0" y="28"/>
                    <a:pt x="0" y="60"/>
                  </a:cubicBezTo>
                  <a:cubicBezTo>
                    <a:pt x="0" y="93"/>
                    <a:pt x="25" y="118"/>
                    <a:pt x="63" y="118"/>
                  </a:cubicBezTo>
                  <a:cubicBezTo>
                    <a:pt x="103" y="118"/>
                    <a:pt x="128" y="93"/>
                    <a:pt x="128" y="60"/>
                  </a:cubicBezTo>
                  <a:cubicBezTo>
                    <a:pt x="128" y="28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6500891" y="1357161"/>
            <a:ext cx="426720" cy="426720"/>
            <a:chOff x="296863" y="10841038"/>
            <a:chExt cx="3983038" cy="3986212"/>
          </a:xfrm>
        </p:grpSpPr>
        <p:sp>
          <p:nvSpPr>
            <p:cNvPr id="12" name="Oval 7"/>
            <p:cNvSpPr>
              <a:spLocks noChangeArrowheads="1"/>
            </p:cNvSpPr>
            <p:nvPr/>
          </p:nvSpPr>
          <p:spPr bwMode="auto">
            <a:xfrm>
              <a:off x="296863" y="10841038"/>
              <a:ext cx="3983038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 23"/>
            <p:cNvSpPr>
              <a:spLocks noEditPoints="1"/>
            </p:cNvSpPr>
            <p:nvPr/>
          </p:nvSpPr>
          <p:spPr bwMode="auto">
            <a:xfrm>
              <a:off x="984250" y="12063413"/>
              <a:ext cx="2609850" cy="1541462"/>
            </a:xfrm>
            <a:custGeom>
              <a:avLst/>
              <a:gdLst>
                <a:gd name="T0" fmla="*/ 116 w 696"/>
                <a:gd name="T1" fmla="*/ 90 h 411"/>
                <a:gd name="T2" fmla="*/ 0 w 696"/>
                <a:gd name="T3" fmla="*/ 98 h 411"/>
                <a:gd name="T4" fmla="*/ 178 w 696"/>
                <a:gd name="T5" fmla="*/ 328 h 411"/>
                <a:gd name="T6" fmla="*/ 186 w 696"/>
                <a:gd name="T7" fmla="*/ 0 h 411"/>
                <a:gd name="T8" fmla="*/ 116 w 696"/>
                <a:gd name="T9" fmla="*/ 10 h 411"/>
                <a:gd name="T10" fmla="*/ 108 w 696"/>
                <a:gd name="T11" fmla="*/ 275 h 411"/>
                <a:gd name="T12" fmla="*/ 68 w 696"/>
                <a:gd name="T13" fmla="*/ 148 h 411"/>
                <a:gd name="T14" fmla="*/ 116 w 696"/>
                <a:gd name="T15" fmla="*/ 140 h 411"/>
                <a:gd name="T16" fmla="*/ 206 w 696"/>
                <a:gd name="T17" fmla="*/ 98 h 411"/>
                <a:gd name="T18" fmla="*/ 269 w 696"/>
                <a:gd name="T19" fmla="*/ 328 h 411"/>
                <a:gd name="T20" fmla="*/ 276 w 696"/>
                <a:gd name="T21" fmla="*/ 90 h 411"/>
                <a:gd name="T22" fmla="*/ 206 w 696"/>
                <a:gd name="T23" fmla="*/ 98 h 411"/>
                <a:gd name="T24" fmla="*/ 510 w 696"/>
                <a:gd name="T25" fmla="*/ 98 h 411"/>
                <a:gd name="T26" fmla="*/ 628 w 696"/>
                <a:gd name="T27" fmla="*/ 328 h 411"/>
                <a:gd name="T28" fmla="*/ 518 w 696"/>
                <a:gd name="T29" fmla="*/ 358 h 411"/>
                <a:gd name="T30" fmla="*/ 510 w 696"/>
                <a:gd name="T31" fmla="*/ 411 h 411"/>
                <a:gd name="T32" fmla="*/ 696 w 696"/>
                <a:gd name="T33" fmla="*/ 401 h 411"/>
                <a:gd name="T34" fmla="*/ 518 w 696"/>
                <a:gd name="T35" fmla="*/ 90 h 411"/>
                <a:gd name="T36" fmla="*/ 621 w 696"/>
                <a:gd name="T37" fmla="*/ 275 h 411"/>
                <a:gd name="T38" fmla="*/ 578 w 696"/>
                <a:gd name="T39" fmla="*/ 148 h 411"/>
                <a:gd name="T40" fmla="*/ 628 w 696"/>
                <a:gd name="T41" fmla="*/ 140 h 411"/>
                <a:gd name="T42" fmla="*/ 206 w 696"/>
                <a:gd name="T43" fmla="*/ 10 h 411"/>
                <a:gd name="T44" fmla="*/ 269 w 696"/>
                <a:gd name="T45" fmla="*/ 53 h 411"/>
                <a:gd name="T46" fmla="*/ 276 w 696"/>
                <a:gd name="T47" fmla="*/ 0 h 411"/>
                <a:gd name="T48" fmla="*/ 206 w 696"/>
                <a:gd name="T49" fmla="*/ 10 h 411"/>
                <a:gd name="T50" fmla="*/ 299 w 696"/>
                <a:gd name="T51" fmla="*/ 328 h 411"/>
                <a:gd name="T52" fmla="*/ 417 w 696"/>
                <a:gd name="T53" fmla="*/ 358 h 411"/>
                <a:gd name="T54" fmla="*/ 299 w 696"/>
                <a:gd name="T55" fmla="*/ 368 h 411"/>
                <a:gd name="T56" fmla="*/ 478 w 696"/>
                <a:gd name="T57" fmla="*/ 411 h 411"/>
                <a:gd name="T58" fmla="*/ 485 w 696"/>
                <a:gd name="T59" fmla="*/ 90 h 411"/>
                <a:gd name="T60" fmla="*/ 299 w 696"/>
                <a:gd name="T61" fmla="*/ 98 h 411"/>
                <a:gd name="T62" fmla="*/ 374 w 696"/>
                <a:gd name="T63" fmla="*/ 140 h 411"/>
                <a:gd name="T64" fmla="*/ 417 w 696"/>
                <a:gd name="T65" fmla="*/ 268 h 411"/>
                <a:gd name="T66" fmla="*/ 367 w 696"/>
                <a:gd name="T67" fmla="*/ 27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411">
                  <a:moveTo>
                    <a:pt x="116" y="10"/>
                  </a:moveTo>
                  <a:cubicBezTo>
                    <a:pt x="116" y="90"/>
                    <a:pt x="116" y="90"/>
                    <a:pt x="116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0" y="90"/>
                    <a:pt x="0" y="9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78" y="328"/>
                    <a:pt x="178" y="328"/>
                    <a:pt x="178" y="328"/>
                  </a:cubicBezTo>
                  <a:cubicBezTo>
                    <a:pt x="178" y="328"/>
                    <a:pt x="186" y="328"/>
                    <a:pt x="186" y="318"/>
                  </a:cubicBezTo>
                  <a:cubicBezTo>
                    <a:pt x="186" y="311"/>
                    <a:pt x="186" y="0"/>
                    <a:pt x="186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16" y="0"/>
                    <a:pt x="116" y="10"/>
                  </a:cubicBezTo>
                  <a:close/>
                  <a:moveTo>
                    <a:pt x="116" y="268"/>
                  </a:moveTo>
                  <a:cubicBezTo>
                    <a:pt x="116" y="278"/>
                    <a:pt x="108" y="275"/>
                    <a:pt x="108" y="275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8" y="140"/>
                    <a:pt x="75" y="140"/>
                    <a:pt x="75" y="140"/>
                  </a:cubicBezTo>
                  <a:cubicBezTo>
                    <a:pt x="116" y="140"/>
                    <a:pt x="116" y="140"/>
                    <a:pt x="116" y="140"/>
                  </a:cubicBezTo>
                  <a:lnTo>
                    <a:pt x="116" y="268"/>
                  </a:lnTo>
                  <a:close/>
                  <a:moveTo>
                    <a:pt x="206" y="98"/>
                  </a:moveTo>
                  <a:cubicBezTo>
                    <a:pt x="206" y="105"/>
                    <a:pt x="206" y="328"/>
                    <a:pt x="206" y="328"/>
                  </a:cubicBezTo>
                  <a:cubicBezTo>
                    <a:pt x="269" y="328"/>
                    <a:pt x="269" y="328"/>
                    <a:pt x="269" y="328"/>
                  </a:cubicBezTo>
                  <a:cubicBezTo>
                    <a:pt x="269" y="328"/>
                    <a:pt x="276" y="328"/>
                    <a:pt x="276" y="318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14" y="90"/>
                    <a:pt x="214" y="90"/>
                    <a:pt x="214" y="90"/>
                  </a:cubicBezTo>
                  <a:cubicBezTo>
                    <a:pt x="214" y="90"/>
                    <a:pt x="206" y="90"/>
                    <a:pt x="206" y="98"/>
                  </a:cubicBezTo>
                  <a:close/>
                  <a:moveTo>
                    <a:pt x="518" y="90"/>
                  </a:moveTo>
                  <a:cubicBezTo>
                    <a:pt x="518" y="90"/>
                    <a:pt x="510" y="90"/>
                    <a:pt x="510" y="9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628" y="328"/>
                    <a:pt x="628" y="328"/>
                    <a:pt x="628" y="328"/>
                  </a:cubicBezTo>
                  <a:cubicBezTo>
                    <a:pt x="628" y="358"/>
                    <a:pt x="628" y="358"/>
                    <a:pt x="628" y="358"/>
                  </a:cubicBezTo>
                  <a:cubicBezTo>
                    <a:pt x="518" y="358"/>
                    <a:pt x="518" y="358"/>
                    <a:pt x="518" y="358"/>
                  </a:cubicBezTo>
                  <a:cubicBezTo>
                    <a:pt x="518" y="358"/>
                    <a:pt x="510" y="358"/>
                    <a:pt x="510" y="368"/>
                  </a:cubicBezTo>
                  <a:cubicBezTo>
                    <a:pt x="510" y="376"/>
                    <a:pt x="510" y="411"/>
                    <a:pt x="510" y="411"/>
                  </a:cubicBezTo>
                  <a:cubicBezTo>
                    <a:pt x="689" y="411"/>
                    <a:pt x="689" y="411"/>
                    <a:pt x="689" y="411"/>
                  </a:cubicBezTo>
                  <a:cubicBezTo>
                    <a:pt x="689" y="411"/>
                    <a:pt x="696" y="411"/>
                    <a:pt x="696" y="401"/>
                  </a:cubicBezTo>
                  <a:cubicBezTo>
                    <a:pt x="696" y="393"/>
                    <a:pt x="696" y="90"/>
                    <a:pt x="696" y="90"/>
                  </a:cubicBezTo>
                  <a:lnTo>
                    <a:pt x="518" y="90"/>
                  </a:lnTo>
                  <a:close/>
                  <a:moveTo>
                    <a:pt x="628" y="268"/>
                  </a:moveTo>
                  <a:cubicBezTo>
                    <a:pt x="628" y="278"/>
                    <a:pt x="621" y="275"/>
                    <a:pt x="621" y="275"/>
                  </a:cubicBezTo>
                  <a:cubicBezTo>
                    <a:pt x="578" y="275"/>
                    <a:pt x="578" y="275"/>
                    <a:pt x="578" y="275"/>
                  </a:cubicBezTo>
                  <a:cubicBezTo>
                    <a:pt x="578" y="148"/>
                    <a:pt x="578" y="148"/>
                    <a:pt x="578" y="148"/>
                  </a:cubicBezTo>
                  <a:cubicBezTo>
                    <a:pt x="578" y="140"/>
                    <a:pt x="586" y="140"/>
                    <a:pt x="586" y="140"/>
                  </a:cubicBezTo>
                  <a:cubicBezTo>
                    <a:pt x="628" y="140"/>
                    <a:pt x="628" y="140"/>
                    <a:pt x="628" y="140"/>
                  </a:cubicBezTo>
                  <a:lnTo>
                    <a:pt x="628" y="268"/>
                  </a:lnTo>
                  <a:close/>
                  <a:moveTo>
                    <a:pt x="206" y="10"/>
                  </a:moveTo>
                  <a:cubicBezTo>
                    <a:pt x="206" y="18"/>
                    <a:pt x="206" y="53"/>
                    <a:pt x="206" y="53"/>
                  </a:cubicBezTo>
                  <a:cubicBezTo>
                    <a:pt x="269" y="53"/>
                    <a:pt x="269" y="53"/>
                    <a:pt x="269" y="53"/>
                  </a:cubicBezTo>
                  <a:cubicBezTo>
                    <a:pt x="269" y="53"/>
                    <a:pt x="276" y="53"/>
                    <a:pt x="276" y="43"/>
                  </a:cubicBezTo>
                  <a:cubicBezTo>
                    <a:pt x="276" y="35"/>
                    <a:pt x="276" y="0"/>
                    <a:pt x="276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06" y="0"/>
                    <a:pt x="206" y="10"/>
                  </a:cubicBezTo>
                  <a:close/>
                  <a:moveTo>
                    <a:pt x="299" y="98"/>
                  </a:moveTo>
                  <a:cubicBezTo>
                    <a:pt x="299" y="328"/>
                    <a:pt x="299" y="328"/>
                    <a:pt x="299" y="328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417" y="358"/>
                    <a:pt x="417" y="358"/>
                    <a:pt x="417" y="358"/>
                  </a:cubicBezTo>
                  <a:cubicBezTo>
                    <a:pt x="307" y="358"/>
                    <a:pt x="307" y="358"/>
                    <a:pt x="307" y="358"/>
                  </a:cubicBezTo>
                  <a:cubicBezTo>
                    <a:pt x="307" y="358"/>
                    <a:pt x="299" y="358"/>
                    <a:pt x="299" y="368"/>
                  </a:cubicBezTo>
                  <a:cubicBezTo>
                    <a:pt x="299" y="376"/>
                    <a:pt x="299" y="411"/>
                    <a:pt x="299" y="411"/>
                  </a:cubicBezTo>
                  <a:cubicBezTo>
                    <a:pt x="478" y="411"/>
                    <a:pt x="478" y="411"/>
                    <a:pt x="478" y="411"/>
                  </a:cubicBezTo>
                  <a:cubicBezTo>
                    <a:pt x="478" y="411"/>
                    <a:pt x="485" y="411"/>
                    <a:pt x="485" y="401"/>
                  </a:cubicBezTo>
                  <a:cubicBezTo>
                    <a:pt x="485" y="393"/>
                    <a:pt x="485" y="90"/>
                    <a:pt x="485" y="9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0"/>
                    <a:pt x="299" y="90"/>
                    <a:pt x="299" y="98"/>
                  </a:cubicBezTo>
                  <a:close/>
                  <a:moveTo>
                    <a:pt x="367" y="148"/>
                  </a:moveTo>
                  <a:cubicBezTo>
                    <a:pt x="367" y="140"/>
                    <a:pt x="374" y="140"/>
                    <a:pt x="374" y="140"/>
                  </a:cubicBezTo>
                  <a:cubicBezTo>
                    <a:pt x="417" y="140"/>
                    <a:pt x="417" y="140"/>
                    <a:pt x="417" y="140"/>
                  </a:cubicBezTo>
                  <a:cubicBezTo>
                    <a:pt x="417" y="268"/>
                    <a:pt x="417" y="268"/>
                    <a:pt x="417" y="268"/>
                  </a:cubicBezTo>
                  <a:cubicBezTo>
                    <a:pt x="417" y="278"/>
                    <a:pt x="410" y="275"/>
                    <a:pt x="410" y="275"/>
                  </a:cubicBezTo>
                  <a:cubicBezTo>
                    <a:pt x="367" y="275"/>
                    <a:pt x="367" y="275"/>
                    <a:pt x="367" y="275"/>
                  </a:cubicBezTo>
                  <a:lnTo>
                    <a:pt x="367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7659672" y="1357161"/>
            <a:ext cx="426720" cy="426720"/>
            <a:chOff x="4718050" y="10841038"/>
            <a:chExt cx="3986213" cy="3986212"/>
          </a:xfrm>
        </p:grpSpPr>
        <p:sp>
          <p:nvSpPr>
            <p:cNvPr id="15" name="Oval 6"/>
            <p:cNvSpPr>
              <a:spLocks noChangeArrowheads="1"/>
            </p:cNvSpPr>
            <p:nvPr/>
          </p:nvSpPr>
          <p:spPr bwMode="auto">
            <a:xfrm>
              <a:off x="4718050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reeform 24"/>
            <p:cNvSpPr>
              <a:spLocks noEditPoints="1"/>
            </p:cNvSpPr>
            <p:nvPr/>
          </p:nvSpPr>
          <p:spPr bwMode="auto">
            <a:xfrm>
              <a:off x="5581650" y="12115800"/>
              <a:ext cx="2268538" cy="1436687"/>
            </a:xfrm>
            <a:custGeom>
              <a:avLst/>
              <a:gdLst>
                <a:gd name="T0" fmla="*/ 546 w 605"/>
                <a:gd name="T1" fmla="*/ 19 h 383"/>
                <a:gd name="T2" fmla="*/ 384 w 605"/>
                <a:gd name="T3" fmla="*/ 19 h 383"/>
                <a:gd name="T4" fmla="*/ 384 w 605"/>
                <a:gd name="T5" fmla="*/ 64 h 383"/>
                <a:gd name="T6" fmla="*/ 546 w 605"/>
                <a:gd name="T7" fmla="*/ 64 h 383"/>
                <a:gd name="T8" fmla="*/ 546 w 605"/>
                <a:gd name="T9" fmla="*/ 19 h 383"/>
                <a:gd name="T10" fmla="*/ 600 w 605"/>
                <a:gd name="T11" fmla="*/ 200 h 383"/>
                <a:gd name="T12" fmla="*/ 579 w 605"/>
                <a:gd name="T13" fmla="*/ 143 h 383"/>
                <a:gd name="T14" fmla="*/ 532 w 605"/>
                <a:gd name="T15" fmla="*/ 102 h 383"/>
                <a:gd name="T16" fmla="*/ 467 w 605"/>
                <a:gd name="T17" fmla="*/ 90 h 383"/>
                <a:gd name="T18" fmla="*/ 367 w 605"/>
                <a:gd name="T19" fmla="*/ 128 h 383"/>
                <a:gd name="T20" fmla="*/ 329 w 605"/>
                <a:gd name="T21" fmla="*/ 238 h 383"/>
                <a:gd name="T22" fmla="*/ 372 w 605"/>
                <a:gd name="T23" fmla="*/ 348 h 383"/>
                <a:gd name="T24" fmla="*/ 469 w 605"/>
                <a:gd name="T25" fmla="*/ 383 h 383"/>
                <a:gd name="T26" fmla="*/ 572 w 605"/>
                <a:gd name="T27" fmla="*/ 343 h 383"/>
                <a:gd name="T28" fmla="*/ 600 w 605"/>
                <a:gd name="T29" fmla="*/ 293 h 383"/>
                <a:gd name="T30" fmla="*/ 524 w 605"/>
                <a:gd name="T31" fmla="*/ 293 h 383"/>
                <a:gd name="T32" fmla="*/ 512 w 605"/>
                <a:gd name="T33" fmla="*/ 310 h 383"/>
                <a:gd name="T34" fmla="*/ 469 w 605"/>
                <a:gd name="T35" fmla="*/ 323 h 383"/>
                <a:gd name="T36" fmla="*/ 432 w 605"/>
                <a:gd name="T37" fmla="*/ 313 h 383"/>
                <a:gd name="T38" fmla="*/ 402 w 605"/>
                <a:gd name="T39" fmla="*/ 255 h 383"/>
                <a:gd name="T40" fmla="*/ 602 w 605"/>
                <a:gd name="T41" fmla="*/ 255 h 383"/>
                <a:gd name="T42" fmla="*/ 600 w 605"/>
                <a:gd name="T43" fmla="*/ 200 h 383"/>
                <a:gd name="T44" fmla="*/ 404 w 605"/>
                <a:gd name="T45" fmla="*/ 208 h 383"/>
                <a:gd name="T46" fmla="*/ 422 w 605"/>
                <a:gd name="T47" fmla="*/ 165 h 383"/>
                <a:gd name="T48" fmla="*/ 467 w 605"/>
                <a:gd name="T49" fmla="*/ 148 h 383"/>
                <a:gd name="T50" fmla="*/ 509 w 605"/>
                <a:gd name="T51" fmla="*/ 163 h 383"/>
                <a:gd name="T52" fmla="*/ 527 w 605"/>
                <a:gd name="T53" fmla="*/ 208 h 383"/>
                <a:gd name="T54" fmla="*/ 404 w 605"/>
                <a:gd name="T55" fmla="*/ 208 h 383"/>
                <a:gd name="T56" fmla="*/ 247 w 605"/>
                <a:gd name="T57" fmla="*/ 173 h 383"/>
                <a:gd name="T58" fmla="*/ 277 w 605"/>
                <a:gd name="T59" fmla="*/ 151 h 383"/>
                <a:gd name="T60" fmla="*/ 295 w 605"/>
                <a:gd name="T61" fmla="*/ 95 h 383"/>
                <a:gd name="T62" fmla="*/ 277 w 605"/>
                <a:gd name="T63" fmla="*/ 40 h 383"/>
                <a:gd name="T64" fmla="*/ 180 w 605"/>
                <a:gd name="T65" fmla="*/ 0 h 383"/>
                <a:gd name="T66" fmla="*/ 0 w 605"/>
                <a:gd name="T67" fmla="*/ 0 h 383"/>
                <a:gd name="T68" fmla="*/ 0 w 605"/>
                <a:gd name="T69" fmla="*/ 374 h 383"/>
                <a:gd name="T70" fmla="*/ 167 w 605"/>
                <a:gd name="T71" fmla="*/ 374 h 383"/>
                <a:gd name="T72" fmla="*/ 220 w 605"/>
                <a:gd name="T73" fmla="*/ 369 h 383"/>
                <a:gd name="T74" fmla="*/ 262 w 605"/>
                <a:gd name="T75" fmla="*/ 349 h 383"/>
                <a:gd name="T76" fmla="*/ 290 w 605"/>
                <a:gd name="T77" fmla="*/ 321 h 383"/>
                <a:gd name="T78" fmla="*/ 305 w 605"/>
                <a:gd name="T79" fmla="*/ 261 h 383"/>
                <a:gd name="T80" fmla="*/ 292 w 605"/>
                <a:gd name="T81" fmla="*/ 206 h 383"/>
                <a:gd name="T82" fmla="*/ 247 w 605"/>
                <a:gd name="T83" fmla="*/ 173 h 383"/>
                <a:gd name="T84" fmla="*/ 75 w 605"/>
                <a:gd name="T85" fmla="*/ 65 h 383"/>
                <a:gd name="T86" fmla="*/ 155 w 605"/>
                <a:gd name="T87" fmla="*/ 65 h 383"/>
                <a:gd name="T88" fmla="*/ 200 w 605"/>
                <a:gd name="T89" fmla="*/ 70 h 383"/>
                <a:gd name="T90" fmla="*/ 220 w 605"/>
                <a:gd name="T91" fmla="*/ 105 h 383"/>
                <a:gd name="T92" fmla="*/ 205 w 605"/>
                <a:gd name="T93" fmla="*/ 138 h 383"/>
                <a:gd name="T94" fmla="*/ 165 w 605"/>
                <a:gd name="T95" fmla="*/ 146 h 383"/>
                <a:gd name="T96" fmla="*/ 75 w 605"/>
                <a:gd name="T97" fmla="*/ 146 h 383"/>
                <a:gd name="T98" fmla="*/ 75 w 605"/>
                <a:gd name="T99" fmla="*/ 65 h 383"/>
                <a:gd name="T100" fmla="*/ 202 w 605"/>
                <a:gd name="T101" fmla="*/ 301 h 383"/>
                <a:gd name="T102" fmla="*/ 165 w 605"/>
                <a:gd name="T103" fmla="*/ 309 h 383"/>
                <a:gd name="T104" fmla="*/ 75 w 605"/>
                <a:gd name="T105" fmla="*/ 309 h 383"/>
                <a:gd name="T106" fmla="*/ 75 w 605"/>
                <a:gd name="T107" fmla="*/ 208 h 383"/>
                <a:gd name="T108" fmla="*/ 165 w 605"/>
                <a:gd name="T109" fmla="*/ 208 h 383"/>
                <a:gd name="T110" fmla="*/ 202 w 605"/>
                <a:gd name="T111" fmla="*/ 216 h 383"/>
                <a:gd name="T112" fmla="*/ 227 w 605"/>
                <a:gd name="T113" fmla="*/ 256 h 383"/>
                <a:gd name="T114" fmla="*/ 202 w 605"/>
                <a:gd name="T115" fmla="*/ 3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5" h="383">
                  <a:moveTo>
                    <a:pt x="546" y="19"/>
                  </a:moveTo>
                  <a:cubicBezTo>
                    <a:pt x="384" y="19"/>
                    <a:pt x="384" y="19"/>
                    <a:pt x="384" y="19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546" y="64"/>
                    <a:pt x="546" y="64"/>
                    <a:pt x="546" y="64"/>
                  </a:cubicBezTo>
                  <a:lnTo>
                    <a:pt x="546" y="19"/>
                  </a:lnTo>
                  <a:close/>
                  <a:moveTo>
                    <a:pt x="600" y="200"/>
                  </a:moveTo>
                  <a:cubicBezTo>
                    <a:pt x="597" y="178"/>
                    <a:pt x="589" y="160"/>
                    <a:pt x="579" y="143"/>
                  </a:cubicBezTo>
                  <a:cubicBezTo>
                    <a:pt x="567" y="125"/>
                    <a:pt x="549" y="110"/>
                    <a:pt x="532" y="102"/>
                  </a:cubicBezTo>
                  <a:cubicBezTo>
                    <a:pt x="512" y="92"/>
                    <a:pt x="489" y="90"/>
                    <a:pt x="467" y="90"/>
                  </a:cubicBezTo>
                  <a:cubicBezTo>
                    <a:pt x="424" y="90"/>
                    <a:pt x="392" y="102"/>
                    <a:pt x="367" y="128"/>
                  </a:cubicBezTo>
                  <a:cubicBezTo>
                    <a:pt x="342" y="153"/>
                    <a:pt x="329" y="190"/>
                    <a:pt x="329" y="238"/>
                  </a:cubicBezTo>
                  <a:cubicBezTo>
                    <a:pt x="329" y="288"/>
                    <a:pt x="344" y="325"/>
                    <a:pt x="372" y="348"/>
                  </a:cubicBezTo>
                  <a:cubicBezTo>
                    <a:pt x="399" y="370"/>
                    <a:pt x="432" y="383"/>
                    <a:pt x="469" y="383"/>
                  </a:cubicBezTo>
                  <a:cubicBezTo>
                    <a:pt x="512" y="383"/>
                    <a:pt x="547" y="368"/>
                    <a:pt x="572" y="343"/>
                  </a:cubicBezTo>
                  <a:cubicBezTo>
                    <a:pt x="589" y="325"/>
                    <a:pt x="597" y="308"/>
                    <a:pt x="600" y="293"/>
                  </a:cubicBezTo>
                  <a:cubicBezTo>
                    <a:pt x="600" y="293"/>
                    <a:pt x="600" y="293"/>
                    <a:pt x="524" y="293"/>
                  </a:cubicBezTo>
                  <a:cubicBezTo>
                    <a:pt x="522" y="300"/>
                    <a:pt x="517" y="305"/>
                    <a:pt x="512" y="310"/>
                  </a:cubicBezTo>
                  <a:cubicBezTo>
                    <a:pt x="499" y="320"/>
                    <a:pt x="487" y="323"/>
                    <a:pt x="469" y="323"/>
                  </a:cubicBezTo>
                  <a:cubicBezTo>
                    <a:pt x="454" y="323"/>
                    <a:pt x="442" y="320"/>
                    <a:pt x="432" y="313"/>
                  </a:cubicBezTo>
                  <a:cubicBezTo>
                    <a:pt x="412" y="303"/>
                    <a:pt x="402" y="283"/>
                    <a:pt x="402" y="255"/>
                  </a:cubicBezTo>
                  <a:cubicBezTo>
                    <a:pt x="402" y="255"/>
                    <a:pt x="402" y="255"/>
                    <a:pt x="602" y="255"/>
                  </a:cubicBezTo>
                  <a:cubicBezTo>
                    <a:pt x="605" y="230"/>
                    <a:pt x="602" y="213"/>
                    <a:pt x="600" y="200"/>
                  </a:cubicBezTo>
                  <a:close/>
                  <a:moveTo>
                    <a:pt x="404" y="208"/>
                  </a:moveTo>
                  <a:cubicBezTo>
                    <a:pt x="407" y="190"/>
                    <a:pt x="412" y="175"/>
                    <a:pt x="422" y="165"/>
                  </a:cubicBezTo>
                  <a:cubicBezTo>
                    <a:pt x="434" y="153"/>
                    <a:pt x="447" y="148"/>
                    <a:pt x="467" y="148"/>
                  </a:cubicBezTo>
                  <a:cubicBezTo>
                    <a:pt x="482" y="148"/>
                    <a:pt x="497" y="153"/>
                    <a:pt x="509" y="163"/>
                  </a:cubicBezTo>
                  <a:cubicBezTo>
                    <a:pt x="519" y="173"/>
                    <a:pt x="527" y="188"/>
                    <a:pt x="527" y="208"/>
                  </a:cubicBezTo>
                  <a:cubicBezTo>
                    <a:pt x="527" y="208"/>
                    <a:pt x="527" y="208"/>
                    <a:pt x="404" y="208"/>
                  </a:cubicBezTo>
                  <a:close/>
                  <a:moveTo>
                    <a:pt x="247" y="173"/>
                  </a:moveTo>
                  <a:cubicBezTo>
                    <a:pt x="260" y="166"/>
                    <a:pt x="270" y="158"/>
                    <a:pt x="277" y="151"/>
                  </a:cubicBezTo>
                  <a:cubicBezTo>
                    <a:pt x="287" y="138"/>
                    <a:pt x="295" y="118"/>
                    <a:pt x="295" y="95"/>
                  </a:cubicBezTo>
                  <a:cubicBezTo>
                    <a:pt x="295" y="73"/>
                    <a:pt x="287" y="55"/>
                    <a:pt x="277" y="40"/>
                  </a:cubicBezTo>
                  <a:cubicBezTo>
                    <a:pt x="257" y="12"/>
                    <a:pt x="225" y="0"/>
                    <a:pt x="180" y="0"/>
                  </a:cubicBezTo>
                  <a:cubicBezTo>
                    <a:pt x="180" y="0"/>
                    <a:pt x="180" y="0"/>
                    <a:pt x="0" y="0"/>
                  </a:cubicBezTo>
                  <a:cubicBezTo>
                    <a:pt x="0" y="0"/>
                    <a:pt x="0" y="0"/>
                    <a:pt x="0" y="374"/>
                  </a:cubicBezTo>
                  <a:cubicBezTo>
                    <a:pt x="0" y="374"/>
                    <a:pt x="0" y="374"/>
                    <a:pt x="167" y="374"/>
                  </a:cubicBezTo>
                  <a:cubicBezTo>
                    <a:pt x="187" y="374"/>
                    <a:pt x="205" y="372"/>
                    <a:pt x="220" y="369"/>
                  </a:cubicBezTo>
                  <a:cubicBezTo>
                    <a:pt x="237" y="364"/>
                    <a:pt x="250" y="359"/>
                    <a:pt x="262" y="349"/>
                  </a:cubicBezTo>
                  <a:cubicBezTo>
                    <a:pt x="272" y="342"/>
                    <a:pt x="282" y="331"/>
                    <a:pt x="290" y="321"/>
                  </a:cubicBezTo>
                  <a:cubicBezTo>
                    <a:pt x="300" y="304"/>
                    <a:pt x="305" y="284"/>
                    <a:pt x="305" y="261"/>
                  </a:cubicBezTo>
                  <a:cubicBezTo>
                    <a:pt x="305" y="239"/>
                    <a:pt x="300" y="221"/>
                    <a:pt x="292" y="206"/>
                  </a:cubicBezTo>
                  <a:cubicBezTo>
                    <a:pt x="282" y="191"/>
                    <a:pt x="267" y="181"/>
                    <a:pt x="247" y="173"/>
                  </a:cubicBezTo>
                  <a:close/>
                  <a:moveTo>
                    <a:pt x="75" y="65"/>
                  </a:moveTo>
                  <a:cubicBezTo>
                    <a:pt x="155" y="65"/>
                    <a:pt x="155" y="65"/>
                    <a:pt x="155" y="65"/>
                  </a:cubicBezTo>
                  <a:cubicBezTo>
                    <a:pt x="172" y="65"/>
                    <a:pt x="187" y="65"/>
                    <a:pt x="200" y="70"/>
                  </a:cubicBezTo>
                  <a:cubicBezTo>
                    <a:pt x="212" y="75"/>
                    <a:pt x="220" y="88"/>
                    <a:pt x="220" y="105"/>
                  </a:cubicBezTo>
                  <a:cubicBezTo>
                    <a:pt x="220" y="120"/>
                    <a:pt x="215" y="131"/>
                    <a:pt x="205" y="138"/>
                  </a:cubicBezTo>
                  <a:cubicBezTo>
                    <a:pt x="195" y="143"/>
                    <a:pt x="180" y="146"/>
                    <a:pt x="165" y="146"/>
                  </a:cubicBezTo>
                  <a:cubicBezTo>
                    <a:pt x="165" y="146"/>
                    <a:pt x="165" y="146"/>
                    <a:pt x="75" y="146"/>
                  </a:cubicBezTo>
                  <a:cubicBezTo>
                    <a:pt x="75" y="146"/>
                    <a:pt x="75" y="146"/>
                    <a:pt x="75" y="65"/>
                  </a:cubicBezTo>
                  <a:close/>
                  <a:moveTo>
                    <a:pt x="202" y="301"/>
                  </a:moveTo>
                  <a:cubicBezTo>
                    <a:pt x="192" y="306"/>
                    <a:pt x="180" y="309"/>
                    <a:pt x="165" y="309"/>
                  </a:cubicBezTo>
                  <a:cubicBezTo>
                    <a:pt x="165" y="309"/>
                    <a:pt x="165" y="309"/>
                    <a:pt x="75" y="309"/>
                  </a:cubicBezTo>
                  <a:cubicBezTo>
                    <a:pt x="75" y="309"/>
                    <a:pt x="75" y="309"/>
                    <a:pt x="75" y="208"/>
                  </a:cubicBezTo>
                  <a:cubicBezTo>
                    <a:pt x="165" y="208"/>
                    <a:pt x="165" y="208"/>
                    <a:pt x="165" y="208"/>
                  </a:cubicBezTo>
                  <a:cubicBezTo>
                    <a:pt x="182" y="208"/>
                    <a:pt x="195" y="211"/>
                    <a:pt x="202" y="216"/>
                  </a:cubicBezTo>
                  <a:cubicBezTo>
                    <a:pt x="220" y="223"/>
                    <a:pt x="227" y="236"/>
                    <a:pt x="227" y="256"/>
                  </a:cubicBezTo>
                  <a:cubicBezTo>
                    <a:pt x="227" y="279"/>
                    <a:pt x="220" y="294"/>
                    <a:pt x="202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2811463" y="1356990"/>
            <a:ext cx="426720" cy="426720"/>
            <a:chOff x="17760950" y="10841038"/>
            <a:chExt cx="3986213" cy="3986212"/>
          </a:xfrm>
        </p:grpSpPr>
        <p:sp>
          <p:nvSpPr>
            <p:cNvPr id="18" name="Oval 12"/>
            <p:cNvSpPr>
              <a:spLocks noChangeArrowheads="1"/>
            </p:cNvSpPr>
            <p:nvPr/>
          </p:nvSpPr>
          <p:spPr bwMode="auto">
            <a:xfrm>
              <a:off x="17760950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reeform 25"/>
            <p:cNvSpPr>
              <a:spLocks/>
            </p:cNvSpPr>
            <p:nvPr/>
          </p:nvSpPr>
          <p:spPr bwMode="auto">
            <a:xfrm>
              <a:off x="18807113" y="11576050"/>
              <a:ext cx="1951038" cy="2463800"/>
            </a:xfrm>
            <a:custGeom>
              <a:avLst/>
              <a:gdLst>
                <a:gd name="T0" fmla="*/ 295 w 520"/>
                <a:gd name="T1" fmla="*/ 481 h 657"/>
                <a:gd name="T2" fmla="*/ 208 w 520"/>
                <a:gd name="T3" fmla="*/ 439 h 657"/>
                <a:gd name="T4" fmla="*/ 109 w 520"/>
                <a:gd name="T5" fmla="*/ 657 h 657"/>
                <a:gd name="T6" fmla="*/ 159 w 520"/>
                <a:gd name="T7" fmla="*/ 316 h 657"/>
                <a:gd name="T8" fmla="*/ 241 w 520"/>
                <a:gd name="T9" fmla="*/ 159 h 657"/>
                <a:gd name="T10" fmla="*/ 278 w 520"/>
                <a:gd name="T11" fmla="*/ 415 h 657"/>
                <a:gd name="T12" fmla="*/ 377 w 520"/>
                <a:gd name="T13" fmla="*/ 119 h 657"/>
                <a:gd name="T14" fmla="*/ 77 w 520"/>
                <a:gd name="T15" fmla="*/ 279 h 657"/>
                <a:gd name="T16" fmla="*/ 93 w 520"/>
                <a:gd name="T17" fmla="*/ 386 h 657"/>
                <a:gd name="T18" fmla="*/ 2 w 520"/>
                <a:gd name="T19" fmla="*/ 237 h 657"/>
                <a:gd name="T20" fmla="*/ 220 w 520"/>
                <a:gd name="T21" fmla="*/ 16 h 657"/>
                <a:gd name="T22" fmla="*/ 500 w 520"/>
                <a:gd name="T23" fmla="*/ 192 h 657"/>
                <a:gd name="T24" fmla="*/ 295 w 520"/>
                <a:gd name="T25" fmla="*/ 48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0" h="657">
                  <a:moveTo>
                    <a:pt x="295" y="481"/>
                  </a:moveTo>
                  <a:cubicBezTo>
                    <a:pt x="255" y="478"/>
                    <a:pt x="239" y="458"/>
                    <a:pt x="208" y="439"/>
                  </a:cubicBezTo>
                  <a:cubicBezTo>
                    <a:pt x="192" y="528"/>
                    <a:pt x="171" y="613"/>
                    <a:pt x="109" y="657"/>
                  </a:cubicBezTo>
                  <a:cubicBezTo>
                    <a:pt x="91" y="523"/>
                    <a:pt x="138" y="422"/>
                    <a:pt x="159" y="316"/>
                  </a:cubicBezTo>
                  <a:cubicBezTo>
                    <a:pt x="122" y="254"/>
                    <a:pt x="163" y="129"/>
                    <a:pt x="241" y="159"/>
                  </a:cubicBezTo>
                  <a:cubicBezTo>
                    <a:pt x="337" y="197"/>
                    <a:pt x="159" y="391"/>
                    <a:pt x="278" y="415"/>
                  </a:cubicBezTo>
                  <a:cubicBezTo>
                    <a:pt x="404" y="440"/>
                    <a:pt x="455" y="197"/>
                    <a:pt x="377" y="119"/>
                  </a:cubicBezTo>
                  <a:cubicBezTo>
                    <a:pt x="265" y="5"/>
                    <a:pt x="50" y="116"/>
                    <a:pt x="77" y="279"/>
                  </a:cubicBezTo>
                  <a:cubicBezTo>
                    <a:pt x="83" y="318"/>
                    <a:pt x="124" y="331"/>
                    <a:pt x="93" y="386"/>
                  </a:cubicBezTo>
                  <a:cubicBezTo>
                    <a:pt x="21" y="370"/>
                    <a:pt x="0" y="313"/>
                    <a:pt x="2" y="237"/>
                  </a:cubicBezTo>
                  <a:cubicBezTo>
                    <a:pt x="7" y="114"/>
                    <a:pt x="114" y="28"/>
                    <a:pt x="220" y="16"/>
                  </a:cubicBezTo>
                  <a:cubicBezTo>
                    <a:pt x="356" y="0"/>
                    <a:pt x="483" y="65"/>
                    <a:pt x="500" y="192"/>
                  </a:cubicBezTo>
                  <a:cubicBezTo>
                    <a:pt x="520" y="336"/>
                    <a:pt x="439" y="491"/>
                    <a:pt x="295" y="4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5216319" y="1357161"/>
            <a:ext cx="426720" cy="426720"/>
            <a:chOff x="-4102100" y="10841038"/>
            <a:chExt cx="3983038" cy="3986212"/>
          </a:xfrm>
        </p:grpSpPr>
        <p:sp>
          <p:nvSpPr>
            <p:cNvPr id="21" name="Oval 8"/>
            <p:cNvSpPr>
              <a:spLocks noChangeArrowheads="1"/>
            </p:cNvSpPr>
            <p:nvPr/>
          </p:nvSpPr>
          <p:spPr bwMode="auto">
            <a:xfrm>
              <a:off x="-4102100" y="10841038"/>
              <a:ext cx="3983038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-3670300" y="11614150"/>
              <a:ext cx="2951163" cy="2155825"/>
            </a:xfrm>
            <a:custGeom>
              <a:avLst/>
              <a:gdLst>
                <a:gd name="T0" fmla="*/ 787 w 787"/>
                <a:gd name="T1" fmla="*/ 100 h 575"/>
                <a:gd name="T2" fmla="*/ 787 w 787"/>
                <a:gd name="T3" fmla="*/ 422 h 575"/>
                <a:gd name="T4" fmla="*/ 657 w 787"/>
                <a:gd name="T5" fmla="*/ 572 h 575"/>
                <a:gd name="T6" fmla="*/ 627 w 787"/>
                <a:gd name="T7" fmla="*/ 575 h 575"/>
                <a:gd name="T8" fmla="*/ 597 w 787"/>
                <a:gd name="T9" fmla="*/ 572 h 575"/>
                <a:gd name="T10" fmla="*/ 469 w 787"/>
                <a:gd name="T11" fmla="*/ 422 h 575"/>
                <a:gd name="T12" fmla="*/ 469 w 787"/>
                <a:gd name="T13" fmla="*/ 285 h 575"/>
                <a:gd name="T14" fmla="*/ 384 w 787"/>
                <a:gd name="T15" fmla="*/ 237 h 575"/>
                <a:gd name="T16" fmla="*/ 318 w 787"/>
                <a:gd name="T17" fmla="*/ 237 h 575"/>
                <a:gd name="T18" fmla="*/ 246 w 787"/>
                <a:gd name="T19" fmla="*/ 237 h 575"/>
                <a:gd name="T20" fmla="*/ 178 w 787"/>
                <a:gd name="T21" fmla="*/ 277 h 575"/>
                <a:gd name="T22" fmla="*/ 379 w 787"/>
                <a:gd name="T23" fmla="*/ 442 h 575"/>
                <a:gd name="T24" fmla="*/ 218 w 787"/>
                <a:gd name="T25" fmla="*/ 575 h 575"/>
                <a:gd name="T26" fmla="*/ 35 w 787"/>
                <a:gd name="T27" fmla="*/ 575 h 575"/>
                <a:gd name="T28" fmla="*/ 0 w 787"/>
                <a:gd name="T29" fmla="*/ 482 h 575"/>
                <a:gd name="T30" fmla="*/ 183 w 787"/>
                <a:gd name="T31" fmla="*/ 482 h 575"/>
                <a:gd name="T32" fmla="*/ 243 w 787"/>
                <a:gd name="T33" fmla="*/ 477 h 575"/>
                <a:gd name="T34" fmla="*/ 248 w 787"/>
                <a:gd name="T35" fmla="*/ 477 h 575"/>
                <a:gd name="T36" fmla="*/ 251 w 787"/>
                <a:gd name="T37" fmla="*/ 477 h 575"/>
                <a:gd name="T38" fmla="*/ 268 w 787"/>
                <a:gd name="T39" fmla="*/ 467 h 575"/>
                <a:gd name="T40" fmla="*/ 276 w 787"/>
                <a:gd name="T41" fmla="*/ 445 h 575"/>
                <a:gd name="T42" fmla="*/ 181 w 787"/>
                <a:gd name="T43" fmla="*/ 400 h 575"/>
                <a:gd name="T44" fmla="*/ 151 w 787"/>
                <a:gd name="T45" fmla="*/ 392 h 575"/>
                <a:gd name="T46" fmla="*/ 75 w 787"/>
                <a:gd name="T47" fmla="*/ 282 h 575"/>
                <a:gd name="T48" fmla="*/ 226 w 787"/>
                <a:gd name="T49" fmla="*/ 147 h 575"/>
                <a:gd name="T50" fmla="*/ 449 w 787"/>
                <a:gd name="T51" fmla="*/ 147 h 575"/>
                <a:gd name="T52" fmla="*/ 571 w 787"/>
                <a:gd name="T53" fmla="*/ 295 h 575"/>
                <a:gd name="T54" fmla="*/ 571 w 787"/>
                <a:gd name="T55" fmla="*/ 427 h 575"/>
                <a:gd name="T56" fmla="*/ 597 w 787"/>
                <a:gd name="T57" fmla="*/ 472 h 575"/>
                <a:gd name="T58" fmla="*/ 627 w 787"/>
                <a:gd name="T59" fmla="*/ 482 h 575"/>
                <a:gd name="T60" fmla="*/ 657 w 787"/>
                <a:gd name="T61" fmla="*/ 472 h 575"/>
                <a:gd name="T62" fmla="*/ 682 w 787"/>
                <a:gd name="T63" fmla="*/ 427 h 575"/>
                <a:gd name="T64" fmla="*/ 682 w 787"/>
                <a:gd name="T65" fmla="*/ 0 h 575"/>
                <a:gd name="T66" fmla="*/ 787 w 787"/>
                <a:gd name="T67" fmla="*/ 10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7" h="575">
                  <a:moveTo>
                    <a:pt x="787" y="100"/>
                  </a:moveTo>
                  <a:cubicBezTo>
                    <a:pt x="787" y="100"/>
                    <a:pt x="787" y="100"/>
                    <a:pt x="787" y="422"/>
                  </a:cubicBezTo>
                  <a:cubicBezTo>
                    <a:pt x="787" y="510"/>
                    <a:pt x="727" y="560"/>
                    <a:pt x="657" y="572"/>
                  </a:cubicBezTo>
                  <a:cubicBezTo>
                    <a:pt x="647" y="572"/>
                    <a:pt x="637" y="575"/>
                    <a:pt x="627" y="575"/>
                  </a:cubicBezTo>
                  <a:cubicBezTo>
                    <a:pt x="617" y="575"/>
                    <a:pt x="607" y="572"/>
                    <a:pt x="597" y="572"/>
                  </a:cubicBezTo>
                  <a:cubicBezTo>
                    <a:pt x="529" y="560"/>
                    <a:pt x="469" y="510"/>
                    <a:pt x="469" y="422"/>
                  </a:cubicBezTo>
                  <a:cubicBezTo>
                    <a:pt x="469" y="422"/>
                    <a:pt x="469" y="422"/>
                    <a:pt x="469" y="285"/>
                  </a:cubicBezTo>
                  <a:cubicBezTo>
                    <a:pt x="469" y="245"/>
                    <a:pt x="424" y="237"/>
                    <a:pt x="384" y="237"/>
                  </a:cubicBezTo>
                  <a:cubicBezTo>
                    <a:pt x="384" y="237"/>
                    <a:pt x="384" y="237"/>
                    <a:pt x="318" y="237"/>
                  </a:cubicBezTo>
                  <a:cubicBezTo>
                    <a:pt x="318" y="237"/>
                    <a:pt x="318" y="237"/>
                    <a:pt x="246" y="237"/>
                  </a:cubicBezTo>
                  <a:cubicBezTo>
                    <a:pt x="203" y="237"/>
                    <a:pt x="178" y="247"/>
                    <a:pt x="178" y="277"/>
                  </a:cubicBezTo>
                  <a:cubicBezTo>
                    <a:pt x="178" y="340"/>
                    <a:pt x="379" y="267"/>
                    <a:pt x="379" y="442"/>
                  </a:cubicBezTo>
                  <a:cubicBezTo>
                    <a:pt x="379" y="522"/>
                    <a:pt x="313" y="575"/>
                    <a:pt x="218" y="575"/>
                  </a:cubicBezTo>
                  <a:cubicBezTo>
                    <a:pt x="218" y="575"/>
                    <a:pt x="218" y="575"/>
                    <a:pt x="35" y="575"/>
                  </a:cubicBezTo>
                  <a:cubicBezTo>
                    <a:pt x="20" y="545"/>
                    <a:pt x="8" y="515"/>
                    <a:pt x="0" y="482"/>
                  </a:cubicBezTo>
                  <a:cubicBezTo>
                    <a:pt x="0" y="482"/>
                    <a:pt x="0" y="482"/>
                    <a:pt x="183" y="482"/>
                  </a:cubicBezTo>
                  <a:cubicBezTo>
                    <a:pt x="208" y="482"/>
                    <a:pt x="228" y="482"/>
                    <a:pt x="243" y="477"/>
                  </a:cubicBezTo>
                  <a:cubicBezTo>
                    <a:pt x="246" y="477"/>
                    <a:pt x="248" y="477"/>
                    <a:pt x="248" y="477"/>
                  </a:cubicBezTo>
                  <a:cubicBezTo>
                    <a:pt x="251" y="477"/>
                    <a:pt x="251" y="477"/>
                    <a:pt x="251" y="477"/>
                  </a:cubicBezTo>
                  <a:cubicBezTo>
                    <a:pt x="258" y="475"/>
                    <a:pt x="266" y="472"/>
                    <a:pt x="268" y="467"/>
                  </a:cubicBezTo>
                  <a:cubicBezTo>
                    <a:pt x="273" y="462"/>
                    <a:pt x="276" y="455"/>
                    <a:pt x="276" y="445"/>
                  </a:cubicBezTo>
                  <a:cubicBezTo>
                    <a:pt x="276" y="410"/>
                    <a:pt x="248" y="412"/>
                    <a:pt x="181" y="400"/>
                  </a:cubicBezTo>
                  <a:cubicBezTo>
                    <a:pt x="168" y="397"/>
                    <a:pt x="161" y="395"/>
                    <a:pt x="151" y="392"/>
                  </a:cubicBezTo>
                  <a:cubicBezTo>
                    <a:pt x="90" y="370"/>
                    <a:pt x="75" y="317"/>
                    <a:pt x="75" y="282"/>
                  </a:cubicBezTo>
                  <a:cubicBezTo>
                    <a:pt x="75" y="200"/>
                    <a:pt x="143" y="147"/>
                    <a:pt x="226" y="147"/>
                  </a:cubicBezTo>
                  <a:cubicBezTo>
                    <a:pt x="449" y="147"/>
                    <a:pt x="449" y="147"/>
                    <a:pt x="449" y="147"/>
                  </a:cubicBezTo>
                  <a:cubicBezTo>
                    <a:pt x="519" y="147"/>
                    <a:pt x="571" y="192"/>
                    <a:pt x="571" y="295"/>
                  </a:cubicBezTo>
                  <a:cubicBezTo>
                    <a:pt x="571" y="295"/>
                    <a:pt x="571" y="295"/>
                    <a:pt x="571" y="427"/>
                  </a:cubicBezTo>
                  <a:cubicBezTo>
                    <a:pt x="571" y="445"/>
                    <a:pt x="582" y="462"/>
                    <a:pt x="597" y="472"/>
                  </a:cubicBezTo>
                  <a:cubicBezTo>
                    <a:pt x="604" y="477"/>
                    <a:pt x="617" y="482"/>
                    <a:pt x="627" y="482"/>
                  </a:cubicBezTo>
                  <a:cubicBezTo>
                    <a:pt x="639" y="482"/>
                    <a:pt x="649" y="477"/>
                    <a:pt x="657" y="472"/>
                  </a:cubicBezTo>
                  <a:cubicBezTo>
                    <a:pt x="672" y="462"/>
                    <a:pt x="682" y="445"/>
                    <a:pt x="682" y="427"/>
                  </a:cubicBezTo>
                  <a:cubicBezTo>
                    <a:pt x="682" y="427"/>
                    <a:pt x="682" y="427"/>
                    <a:pt x="682" y="0"/>
                  </a:cubicBezTo>
                  <a:cubicBezTo>
                    <a:pt x="722" y="27"/>
                    <a:pt x="757" y="62"/>
                    <a:pt x="787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10160381" y="1356990"/>
            <a:ext cx="426720" cy="426720"/>
            <a:chOff x="21953538" y="10841038"/>
            <a:chExt cx="3986213" cy="3986212"/>
          </a:xfrm>
        </p:grpSpPr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1953538" y="10841038"/>
              <a:ext cx="3986213" cy="3986212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23175913" y="11699875"/>
              <a:ext cx="1695450" cy="2265362"/>
            </a:xfrm>
            <a:custGeom>
              <a:avLst/>
              <a:gdLst>
                <a:gd name="T0" fmla="*/ 430 w 452"/>
                <a:gd name="T1" fmla="*/ 477 h 604"/>
                <a:gd name="T2" fmla="*/ 452 w 452"/>
                <a:gd name="T3" fmla="*/ 529 h 604"/>
                <a:gd name="T4" fmla="*/ 430 w 452"/>
                <a:gd name="T5" fmla="*/ 582 h 604"/>
                <a:gd name="T6" fmla="*/ 375 w 452"/>
                <a:gd name="T7" fmla="*/ 604 h 604"/>
                <a:gd name="T8" fmla="*/ 227 w 452"/>
                <a:gd name="T9" fmla="*/ 604 h 604"/>
                <a:gd name="T10" fmla="*/ 67 w 452"/>
                <a:gd name="T11" fmla="*/ 539 h 604"/>
                <a:gd name="T12" fmla="*/ 0 w 452"/>
                <a:gd name="T13" fmla="*/ 379 h 604"/>
                <a:gd name="T14" fmla="*/ 0 w 452"/>
                <a:gd name="T15" fmla="*/ 75 h 604"/>
                <a:gd name="T16" fmla="*/ 23 w 452"/>
                <a:gd name="T17" fmla="*/ 23 h 604"/>
                <a:gd name="T18" fmla="*/ 77 w 452"/>
                <a:gd name="T19" fmla="*/ 0 h 604"/>
                <a:gd name="T20" fmla="*/ 130 w 452"/>
                <a:gd name="T21" fmla="*/ 23 h 604"/>
                <a:gd name="T22" fmla="*/ 152 w 452"/>
                <a:gd name="T23" fmla="*/ 75 h 604"/>
                <a:gd name="T24" fmla="*/ 152 w 452"/>
                <a:gd name="T25" fmla="*/ 151 h 604"/>
                <a:gd name="T26" fmla="*/ 375 w 452"/>
                <a:gd name="T27" fmla="*/ 151 h 604"/>
                <a:gd name="T28" fmla="*/ 430 w 452"/>
                <a:gd name="T29" fmla="*/ 173 h 604"/>
                <a:gd name="T30" fmla="*/ 452 w 452"/>
                <a:gd name="T31" fmla="*/ 228 h 604"/>
                <a:gd name="T32" fmla="*/ 430 w 452"/>
                <a:gd name="T33" fmla="*/ 281 h 604"/>
                <a:gd name="T34" fmla="*/ 375 w 452"/>
                <a:gd name="T35" fmla="*/ 304 h 604"/>
                <a:gd name="T36" fmla="*/ 152 w 452"/>
                <a:gd name="T37" fmla="*/ 304 h 604"/>
                <a:gd name="T38" fmla="*/ 152 w 452"/>
                <a:gd name="T39" fmla="*/ 379 h 604"/>
                <a:gd name="T40" fmla="*/ 172 w 452"/>
                <a:gd name="T41" fmla="*/ 431 h 604"/>
                <a:gd name="T42" fmla="*/ 227 w 452"/>
                <a:gd name="T43" fmla="*/ 454 h 604"/>
                <a:gd name="T44" fmla="*/ 375 w 452"/>
                <a:gd name="T45" fmla="*/ 454 h 604"/>
                <a:gd name="T46" fmla="*/ 430 w 452"/>
                <a:gd name="T47" fmla="*/ 477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2" h="604">
                  <a:moveTo>
                    <a:pt x="430" y="477"/>
                  </a:moveTo>
                  <a:cubicBezTo>
                    <a:pt x="445" y="492"/>
                    <a:pt x="452" y="509"/>
                    <a:pt x="452" y="529"/>
                  </a:cubicBezTo>
                  <a:cubicBezTo>
                    <a:pt x="452" y="549"/>
                    <a:pt x="445" y="567"/>
                    <a:pt x="430" y="582"/>
                  </a:cubicBezTo>
                  <a:cubicBezTo>
                    <a:pt x="415" y="597"/>
                    <a:pt x="397" y="604"/>
                    <a:pt x="375" y="604"/>
                  </a:cubicBezTo>
                  <a:cubicBezTo>
                    <a:pt x="375" y="604"/>
                    <a:pt x="375" y="604"/>
                    <a:pt x="227" y="604"/>
                  </a:cubicBezTo>
                  <a:cubicBezTo>
                    <a:pt x="165" y="604"/>
                    <a:pt x="110" y="582"/>
                    <a:pt x="67" y="539"/>
                  </a:cubicBezTo>
                  <a:cubicBezTo>
                    <a:pt x="23" y="494"/>
                    <a:pt x="0" y="441"/>
                    <a:pt x="0" y="379"/>
                  </a:cubicBezTo>
                  <a:cubicBezTo>
                    <a:pt x="0" y="379"/>
                    <a:pt x="0" y="379"/>
                    <a:pt x="0" y="75"/>
                  </a:cubicBezTo>
                  <a:cubicBezTo>
                    <a:pt x="0" y="55"/>
                    <a:pt x="8" y="38"/>
                    <a:pt x="23" y="23"/>
                  </a:cubicBezTo>
                  <a:cubicBezTo>
                    <a:pt x="38" y="8"/>
                    <a:pt x="55" y="0"/>
                    <a:pt x="77" y="0"/>
                  </a:cubicBezTo>
                  <a:cubicBezTo>
                    <a:pt x="97" y="0"/>
                    <a:pt x="115" y="8"/>
                    <a:pt x="130" y="23"/>
                  </a:cubicBezTo>
                  <a:cubicBezTo>
                    <a:pt x="145" y="38"/>
                    <a:pt x="152" y="55"/>
                    <a:pt x="152" y="75"/>
                  </a:cubicBezTo>
                  <a:cubicBezTo>
                    <a:pt x="152" y="75"/>
                    <a:pt x="152" y="75"/>
                    <a:pt x="152" y="151"/>
                  </a:cubicBezTo>
                  <a:cubicBezTo>
                    <a:pt x="152" y="151"/>
                    <a:pt x="152" y="151"/>
                    <a:pt x="375" y="151"/>
                  </a:cubicBezTo>
                  <a:cubicBezTo>
                    <a:pt x="397" y="151"/>
                    <a:pt x="415" y="158"/>
                    <a:pt x="430" y="173"/>
                  </a:cubicBezTo>
                  <a:cubicBezTo>
                    <a:pt x="445" y="188"/>
                    <a:pt x="452" y="206"/>
                    <a:pt x="452" y="228"/>
                  </a:cubicBezTo>
                  <a:cubicBezTo>
                    <a:pt x="452" y="248"/>
                    <a:pt x="445" y="266"/>
                    <a:pt x="430" y="281"/>
                  </a:cubicBezTo>
                  <a:cubicBezTo>
                    <a:pt x="415" y="296"/>
                    <a:pt x="397" y="304"/>
                    <a:pt x="375" y="304"/>
                  </a:cubicBezTo>
                  <a:cubicBezTo>
                    <a:pt x="375" y="304"/>
                    <a:pt x="375" y="304"/>
                    <a:pt x="152" y="304"/>
                  </a:cubicBezTo>
                  <a:cubicBezTo>
                    <a:pt x="152" y="304"/>
                    <a:pt x="152" y="304"/>
                    <a:pt x="152" y="379"/>
                  </a:cubicBezTo>
                  <a:cubicBezTo>
                    <a:pt x="152" y="399"/>
                    <a:pt x="160" y="416"/>
                    <a:pt x="172" y="431"/>
                  </a:cubicBezTo>
                  <a:cubicBezTo>
                    <a:pt x="187" y="446"/>
                    <a:pt x="205" y="454"/>
                    <a:pt x="227" y="454"/>
                  </a:cubicBezTo>
                  <a:cubicBezTo>
                    <a:pt x="227" y="454"/>
                    <a:pt x="227" y="454"/>
                    <a:pt x="375" y="454"/>
                  </a:cubicBezTo>
                  <a:cubicBezTo>
                    <a:pt x="397" y="454"/>
                    <a:pt x="415" y="462"/>
                    <a:pt x="430" y="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6" name="Group 25"/>
          <p:cNvGrpSpPr>
            <a:grpSpLocks noChangeAspect="1"/>
          </p:cNvGrpSpPr>
          <p:nvPr/>
        </p:nvGrpSpPr>
        <p:grpSpPr>
          <a:xfrm>
            <a:off x="7664154" y="2598802"/>
            <a:ext cx="453225" cy="453717"/>
            <a:chOff x="12129588" y="5222665"/>
            <a:chExt cx="679837" cy="680576"/>
          </a:xfrm>
        </p:grpSpPr>
        <p:sp>
          <p:nvSpPr>
            <p:cNvPr id="27" name="Oval 26"/>
            <p:cNvSpPr/>
            <p:nvPr/>
          </p:nvSpPr>
          <p:spPr>
            <a:xfrm>
              <a:off x="12539663" y="5253008"/>
              <a:ext cx="242163" cy="24216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8" name="Freeform 81"/>
            <p:cNvSpPr>
              <a:spLocks noChangeAspect="1" noEditPoints="1"/>
            </p:cNvSpPr>
            <p:nvPr/>
          </p:nvSpPr>
          <p:spPr bwMode="auto">
            <a:xfrm>
              <a:off x="12129588" y="5222665"/>
              <a:ext cx="679837" cy="680576"/>
            </a:xfrm>
            <a:custGeom>
              <a:avLst/>
              <a:gdLst>
                <a:gd name="T0" fmla="*/ 293 w 659"/>
                <a:gd name="T1" fmla="*/ 658 h 658"/>
                <a:gd name="T2" fmla="*/ 288 w 659"/>
                <a:gd name="T3" fmla="*/ 656 h 658"/>
                <a:gd name="T4" fmla="*/ 2 w 659"/>
                <a:gd name="T5" fmla="*/ 370 h 658"/>
                <a:gd name="T6" fmla="*/ 0 w 659"/>
                <a:gd name="T7" fmla="*/ 366 h 658"/>
                <a:gd name="T8" fmla="*/ 2 w 659"/>
                <a:gd name="T9" fmla="*/ 361 h 658"/>
                <a:gd name="T10" fmla="*/ 361 w 659"/>
                <a:gd name="T11" fmla="*/ 2 h 658"/>
                <a:gd name="T12" fmla="*/ 366 w 659"/>
                <a:gd name="T13" fmla="*/ 0 h 658"/>
                <a:gd name="T14" fmla="*/ 366 w 659"/>
                <a:gd name="T15" fmla="*/ 0 h 658"/>
                <a:gd name="T16" fmla="*/ 652 w 659"/>
                <a:gd name="T17" fmla="*/ 0 h 658"/>
                <a:gd name="T18" fmla="*/ 659 w 659"/>
                <a:gd name="T19" fmla="*/ 7 h 658"/>
                <a:gd name="T20" fmla="*/ 659 w 659"/>
                <a:gd name="T21" fmla="*/ 292 h 658"/>
                <a:gd name="T22" fmla="*/ 657 w 659"/>
                <a:gd name="T23" fmla="*/ 297 h 658"/>
                <a:gd name="T24" fmla="*/ 298 w 659"/>
                <a:gd name="T25" fmla="*/ 656 h 658"/>
                <a:gd name="T26" fmla="*/ 293 w 659"/>
                <a:gd name="T27" fmla="*/ 658 h 658"/>
                <a:gd name="T28" fmla="*/ 17 w 659"/>
                <a:gd name="T29" fmla="*/ 366 h 658"/>
                <a:gd name="T30" fmla="*/ 293 w 659"/>
                <a:gd name="T31" fmla="*/ 641 h 658"/>
                <a:gd name="T32" fmla="*/ 645 w 659"/>
                <a:gd name="T33" fmla="*/ 289 h 658"/>
                <a:gd name="T34" fmla="*/ 645 w 659"/>
                <a:gd name="T35" fmla="*/ 14 h 658"/>
                <a:gd name="T36" fmla="*/ 369 w 659"/>
                <a:gd name="T37" fmla="*/ 14 h 658"/>
                <a:gd name="T38" fmla="*/ 17 w 659"/>
                <a:gd name="T39" fmla="*/ 366 h 658"/>
                <a:gd name="T40" fmla="*/ 515 w 659"/>
                <a:gd name="T41" fmla="*/ 206 h 658"/>
                <a:gd name="T42" fmla="*/ 452 w 659"/>
                <a:gd name="T43" fmla="*/ 144 h 658"/>
                <a:gd name="T44" fmla="*/ 470 w 659"/>
                <a:gd name="T45" fmla="*/ 100 h 658"/>
                <a:gd name="T46" fmla="*/ 515 w 659"/>
                <a:gd name="T47" fmla="*/ 81 h 658"/>
                <a:gd name="T48" fmla="*/ 515 w 659"/>
                <a:gd name="T49" fmla="*/ 81 h 658"/>
                <a:gd name="T50" fmla="*/ 577 w 659"/>
                <a:gd name="T51" fmla="*/ 144 h 658"/>
                <a:gd name="T52" fmla="*/ 515 w 659"/>
                <a:gd name="T53" fmla="*/ 206 h 658"/>
                <a:gd name="T54" fmla="*/ 515 w 659"/>
                <a:gd name="T55" fmla="*/ 95 h 658"/>
                <a:gd name="T56" fmla="*/ 480 w 659"/>
                <a:gd name="T57" fmla="*/ 110 h 658"/>
                <a:gd name="T58" fmla="*/ 466 w 659"/>
                <a:gd name="T59" fmla="*/ 144 h 658"/>
                <a:gd name="T60" fmla="*/ 515 w 659"/>
                <a:gd name="T61" fmla="*/ 192 h 658"/>
                <a:gd name="T62" fmla="*/ 563 w 659"/>
                <a:gd name="T63" fmla="*/ 144 h 658"/>
                <a:gd name="T64" fmla="*/ 515 w 659"/>
                <a:gd name="T65" fmla="*/ 95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9" h="658">
                  <a:moveTo>
                    <a:pt x="293" y="658"/>
                  </a:moveTo>
                  <a:cubicBezTo>
                    <a:pt x="291" y="658"/>
                    <a:pt x="289" y="657"/>
                    <a:pt x="288" y="656"/>
                  </a:cubicBezTo>
                  <a:cubicBezTo>
                    <a:pt x="2" y="370"/>
                    <a:pt x="2" y="370"/>
                    <a:pt x="2" y="370"/>
                  </a:cubicBezTo>
                  <a:cubicBezTo>
                    <a:pt x="1" y="369"/>
                    <a:pt x="0" y="367"/>
                    <a:pt x="0" y="366"/>
                  </a:cubicBezTo>
                  <a:cubicBezTo>
                    <a:pt x="0" y="364"/>
                    <a:pt x="1" y="362"/>
                    <a:pt x="2" y="361"/>
                  </a:cubicBezTo>
                  <a:cubicBezTo>
                    <a:pt x="361" y="2"/>
                    <a:pt x="361" y="2"/>
                    <a:pt x="361" y="2"/>
                  </a:cubicBezTo>
                  <a:cubicBezTo>
                    <a:pt x="362" y="0"/>
                    <a:pt x="364" y="0"/>
                    <a:pt x="366" y="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5" y="0"/>
                    <a:pt x="659" y="3"/>
                    <a:pt x="659" y="7"/>
                  </a:cubicBezTo>
                  <a:cubicBezTo>
                    <a:pt x="659" y="292"/>
                    <a:pt x="659" y="292"/>
                    <a:pt x="659" y="292"/>
                  </a:cubicBezTo>
                  <a:cubicBezTo>
                    <a:pt x="659" y="294"/>
                    <a:pt x="658" y="296"/>
                    <a:pt x="657" y="297"/>
                  </a:cubicBezTo>
                  <a:cubicBezTo>
                    <a:pt x="298" y="656"/>
                    <a:pt x="298" y="656"/>
                    <a:pt x="298" y="656"/>
                  </a:cubicBezTo>
                  <a:cubicBezTo>
                    <a:pt x="296" y="657"/>
                    <a:pt x="295" y="658"/>
                    <a:pt x="293" y="658"/>
                  </a:cubicBezTo>
                  <a:close/>
                  <a:moveTo>
                    <a:pt x="17" y="366"/>
                  </a:moveTo>
                  <a:cubicBezTo>
                    <a:pt x="293" y="641"/>
                    <a:pt x="293" y="641"/>
                    <a:pt x="293" y="641"/>
                  </a:cubicBezTo>
                  <a:cubicBezTo>
                    <a:pt x="645" y="289"/>
                    <a:pt x="645" y="289"/>
                    <a:pt x="645" y="289"/>
                  </a:cubicBezTo>
                  <a:cubicBezTo>
                    <a:pt x="645" y="14"/>
                    <a:pt x="645" y="14"/>
                    <a:pt x="645" y="14"/>
                  </a:cubicBezTo>
                  <a:cubicBezTo>
                    <a:pt x="369" y="14"/>
                    <a:pt x="369" y="14"/>
                    <a:pt x="369" y="14"/>
                  </a:cubicBezTo>
                  <a:lnTo>
                    <a:pt x="17" y="366"/>
                  </a:lnTo>
                  <a:close/>
                  <a:moveTo>
                    <a:pt x="515" y="206"/>
                  </a:moveTo>
                  <a:cubicBezTo>
                    <a:pt x="480" y="206"/>
                    <a:pt x="452" y="178"/>
                    <a:pt x="452" y="144"/>
                  </a:cubicBezTo>
                  <a:cubicBezTo>
                    <a:pt x="452" y="127"/>
                    <a:pt x="459" y="111"/>
                    <a:pt x="470" y="100"/>
                  </a:cubicBezTo>
                  <a:cubicBezTo>
                    <a:pt x="482" y="88"/>
                    <a:pt x="498" y="81"/>
                    <a:pt x="515" y="81"/>
                  </a:cubicBezTo>
                  <a:cubicBezTo>
                    <a:pt x="515" y="81"/>
                    <a:pt x="515" y="81"/>
                    <a:pt x="515" y="81"/>
                  </a:cubicBezTo>
                  <a:cubicBezTo>
                    <a:pt x="549" y="81"/>
                    <a:pt x="577" y="109"/>
                    <a:pt x="577" y="144"/>
                  </a:cubicBezTo>
                  <a:cubicBezTo>
                    <a:pt x="577" y="178"/>
                    <a:pt x="549" y="206"/>
                    <a:pt x="515" y="206"/>
                  </a:cubicBezTo>
                  <a:close/>
                  <a:moveTo>
                    <a:pt x="515" y="95"/>
                  </a:moveTo>
                  <a:cubicBezTo>
                    <a:pt x="502" y="95"/>
                    <a:pt x="489" y="100"/>
                    <a:pt x="480" y="110"/>
                  </a:cubicBezTo>
                  <a:cubicBezTo>
                    <a:pt x="471" y="119"/>
                    <a:pt x="466" y="131"/>
                    <a:pt x="466" y="144"/>
                  </a:cubicBezTo>
                  <a:cubicBezTo>
                    <a:pt x="466" y="171"/>
                    <a:pt x="488" y="192"/>
                    <a:pt x="515" y="192"/>
                  </a:cubicBezTo>
                  <a:cubicBezTo>
                    <a:pt x="541" y="192"/>
                    <a:pt x="563" y="171"/>
                    <a:pt x="563" y="144"/>
                  </a:cubicBezTo>
                  <a:cubicBezTo>
                    <a:pt x="563" y="117"/>
                    <a:pt x="541" y="95"/>
                    <a:pt x="515" y="95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9" name="Group 28"/>
          <p:cNvGrpSpPr>
            <a:grpSpLocks noChangeAspect="1"/>
          </p:cNvGrpSpPr>
          <p:nvPr/>
        </p:nvGrpSpPr>
        <p:grpSpPr>
          <a:xfrm>
            <a:off x="3949092" y="2663155"/>
            <a:ext cx="546849" cy="316806"/>
            <a:chOff x="7700170" y="5187669"/>
            <a:chExt cx="820274" cy="475209"/>
          </a:xfrm>
        </p:grpSpPr>
        <p:sp>
          <p:nvSpPr>
            <p:cNvPr id="30" name="Rectangle 29"/>
            <p:cNvSpPr/>
            <p:nvPr/>
          </p:nvSpPr>
          <p:spPr>
            <a:xfrm>
              <a:off x="8003381" y="5260151"/>
              <a:ext cx="517063" cy="65484"/>
            </a:xfrm>
            <a:prstGeom prst="rect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1" name="Freeform 101"/>
            <p:cNvSpPr>
              <a:spLocks noChangeAspect="1" noEditPoints="1"/>
            </p:cNvSpPr>
            <p:nvPr/>
          </p:nvSpPr>
          <p:spPr bwMode="auto">
            <a:xfrm>
              <a:off x="7700170" y="5187669"/>
              <a:ext cx="820274" cy="475209"/>
            </a:xfrm>
            <a:custGeom>
              <a:avLst/>
              <a:gdLst>
                <a:gd name="T0" fmla="*/ 329 w 794"/>
                <a:gd name="T1" fmla="*/ 0 h 460"/>
                <a:gd name="T2" fmla="*/ 212 w 794"/>
                <a:gd name="T3" fmla="*/ 39 h 460"/>
                <a:gd name="T4" fmla="*/ 3 w 794"/>
                <a:gd name="T5" fmla="*/ 211 h 460"/>
                <a:gd name="T6" fmla="*/ 13 w 794"/>
                <a:gd name="T7" fmla="*/ 212 h 460"/>
                <a:gd name="T8" fmla="*/ 283 w 794"/>
                <a:gd name="T9" fmla="*/ 32 h 460"/>
                <a:gd name="T10" fmla="*/ 280 w 794"/>
                <a:gd name="T11" fmla="*/ 244 h 460"/>
                <a:gd name="T12" fmla="*/ 241 w 794"/>
                <a:gd name="T13" fmla="*/ 270 h 460"/>
                <a:gd name="T14" fmla="*/ 450 w 794"/>
                <a:gd name="T15" fmla="*/ 182 h 460"/>
                <a:gd name="T16" fmla="*/ 492 w 794"/>
                <a:gd name="T17" fmla="*/ 261 h 460"/>
                <a:gd name="T18" fmla="*/ 371 w 794"/>
                <a:gd name="T19" fmla="*/ 324 h 460"/>
                <a:gd name="T20" fmla="*/ 369 w 794"/>
                <a:gd name="T21" fmla="*/ 326 h 460"/>
                <a:gd name="T22" fmla="*/ 274 w 794"/>
                <a:gd name="T23" fmla="*/ 409 h 460"/>
                <a:gd name="T24" fmla="*/ 74 w 794"/>
                <a:gd name="T25" fmla="*/ 431 h 460"/>
                <a:gd name="T26" fmla="*/ 81 w 794"/>
                <a:gd name="T27" fmla="*/ 438 h 460"/>
                <a:gd name="T28" fmla="*/ 310 w 794"/>
                <a:gd name="T29" fmla="*/ 406 h 460"/>
                <a:gd name="T30" fmla="*/ 354 w 794"/>
                <a:gd name="T31" fmla="*/ 436 h 460"/>
                <a:gd name="T32" fmla="*/ 386 w 794"/>
                <a:gd name="T33" fmla="*/ 428 h 460"/>
                <a:gd name="T34" fmla="*/ 431 w 794"/>
                <a:gd name="T35" fmla="*/ 460 h 460"/>
                <a:gd name="T36" fmla="*/ 485 w 794"/>
                <a:gd name="T37" fmla="*/ 410 h 460"/>
                <a:gd name="T38" fmla="*/ 530 w 794"/>
                <a:gd name="T39" fmla="*/ 442 h 460"/>
                <a:gd name="T40" fmla="*/ 611 w 794"/>
                <a:gd name="T41" fmla="*/ 337 h 460"/>
                <a:gd name="T42" fmla="*/ 794 w 794"/>
                <a:gd name="T43" fmla="*/ 288 h 460"/>
                <a:gd name="T44" fmla="*/ 745 w 794"/>
                <a:gd name="T45" fmla="*/ 0 h 460"/>
                <a:gd name="T46" fmla="*/ 780 w 794"/>
                <a:gd name="T47" fmla="*/ 82 h 460"/>
                <a:gd name="T48" fmla="*/ 294 w 794"/>
                <a:gd name="T49" fmla="*/ 134 h 460"/>
                <a:gd name="T50" fmla="*/ 329 w 794"/>
                <a:gd name="T51" fmla="*/ 14 h 460"/>
                <a:gd name="T52" fmla="*/ 780 w 794"/>
                <a:gd name="T53" fmla="*/ 49 h 460"/>
                <a:gd name="T54" fmla="*/ 294 w 794"/>
                <a:gd name="T55" fmla="*/ 68 h 460"/>
                <a:gd name="T56" fmla="*/ 329 w 794"/>
                <a:gd name="T57" fmla="*/ 14 h 460"/>
                <a:gd name="T58" fmla="*/ 321 w 794"/>
                <a:gd name="T59" fmla="*/ 396 h 460"/>
                <a:gd name="T60" fmla="*/ 378 w 794"/>
                <a:gd name="T61" fmla="*/ 337 h 460"/>
                <a:gd name="T62" fmla="*/ 383 w 794"/>
                <a:gd name="T63" fmla="*/ 403 h 460"/>
                <a:gd name="T64" fmla="*/ 461 w 794"/>
                <a:gd name="T65" fmla="*/ 428 h 460"/>
                <a:gd name="T66" fmla="*/ 400 w 794"/>
                <a:gd name="T67" fmla="*/ 424 h 460"/>
                <a:gd name="T68" fmla="*/ 432 w 794"/>
                <a:gd name="T69" fmla="*/ 337 h 460"/>
                <a:gd name="T70" fmla="*/ 488 w 794"/>
                <a:gd name="T71" fmla="*/ 374 h 460"/>
                <a:gd name="T72" fmla="*/ 461 w 794"/>
                <a:gd name="T73" fmla="*/ 428 h 460"/>
                <a:gd name="T74" fmla="*/ 515 w 794"/>
                <a:gd name="T75" fmla="*/ 425 h 460"/>
                <a:gd name="T76" fmla="*/ 522 w 794"/>
                <a:gd name="T77" fmla="*/ 337 h 460"/>
                <a:gd name="T78" fmla="*/ 560 w 794"/>
                <a:gd name="T79" fmla="*/ 410 h 460"/>
                <a:gd name="T80" fmla="*/ 398 w 794"/>
                <a:gd name="T81" fmla="*/ 323 h 460"/>
                <a:gd name="T82" fmla="*/ 500 w 794"/>
                <a:gd name="T83" fmla="*/ 273 h 460"/>
                <a:gd name="T84" fmla="*/ 445 w 794"/>
                <a:gd name="T85" fmla="*/ 169 h 460"/>
                <a:gd name="T86" fmla="*/ 294 w 794"/>
                <a:gd name="T87" fmla="*/ 148 h 460"/>
                <a:gd name="T88" fmla="*/ 780 w 794"/>
                <a:gd name="T89" fmla="*/ 288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94" h="460">
                  <a:moveTo>
                    <a:pt x="745" y="0"/>
                  </a:moveTo>
                  <a:cubicBezTo>
                    <a:pt x="329" y="0"/>
                    <a:pt x="329" y="0"/>
                    <a:pt x="329" y="0"/>
                  </a:cubicBezTo>
                  <a:cubicBezTo>
                    <a:pt x="313" y="0"/>
                    <a:pt x="299" y="7"/>
                    <a:pt x="290" y="20"/>
                  </a:cubicBezTo>
                  <a:cubicBezTo>
                    <a:pt x="278" y="14"/>
                    <a:pt x="248" y="8"/>
                    <a:pt x="212" y="39"/>
                  </a:cubicBezTo>
                  <a:cubicBezTo>
                    <a:pt x="168" y="77"/>
                    <a:pt x="6" y="200"/>
                    <a:pt x="4" y="201"/>
                  </a:cubicBezTo>
                  <a:cubicBezTo>
                    <a:pt x="1" y="204"/>
                    <a:pt x="0" y="208"/>
                    <a:pt x="3" y="211"/>
                  </a:cubicBezTo>
                  <a:cubicBezTo>
                    <a:pt x="4" y="213"/>
                    <a:pt x="6" y="214"/>
                    <a:pt x="8" y="214"/>
                  </a:cubicBezTo>
                  <a:cubicBezTo>
                    <a:pt x="10" y="214"/>
                    <a:pt x="11" y="213"/>
                    <a:pt x="13" y="212"/>
                  </a:cubicBezTo>
                  <a:cubicBezTo>
                    <a:pt x="14" y="211"/>
                    <a:pt x="177" y="88"/>
                    <a:pt x="221" y="50"/>
                  </a:cubicBezTo>
                  <a:cubicBezTo>
                    <a:pt x="251" y="24"/>
                    <a:pt x="274" y="28"/>
                    <a:pt x="283" y="32"/>
                  </a:cubicBezTo>
                  <a:cubicBezTo>
                    <a:pt x="281" y="37"/>
                    <a:pt x="280" y="43"/>
                    <a:pt x="280" y="49"/>
                  </a:cubicBezTo>
                  <a:cubicBezTo>
                    <a:pt x="280" y="244"/>
                    <a:pt x="280" y="244"/>
                    <a:pt x="280" y="244"/>
                  </a:cubicBezTo>
                  <a:cubicBezTo>
                    <a:pt x="260" y="253"/>
                    <a:pt x="246" y="259"/>
                    <a:pt x="245" y="260"/>
                  </a:cubicBezTo>
                  <a:cubicBezTo>
                    <a:pt x="241" y="262"/>
                    <a:pt x="240" y="266"/>
                    <a:pt x="241" y="270"/>
                  </a:cubicBezTo>
                  <a:cubicBezTo>
                    <a:pt x="243" y="273"/>
                    <a:pt x="247" y="275"/>
                    <a:pt x="251" y="273"/>
                  </a:cubicBezTo>
                  <a:cubicBezTo>
                    <a:pt x="252" y="272"/>
                    <a:pt x="410" y="198"/>
                    <a:pt x="450" y="182"/>
                  </a:cubicBezTo>
                  <a:cubicBezTo>
                    <a:pt x="479" y="170"/>
                    <a:pt x="498" y="184"/>
                    <a:pt x="507" y="201"/>
                  </a:cubicBezTo>
                  <a:cubicBezTo>
                    <a:pt x="516" y="221"/>
                    <a:pt x="514" y="248"/>
                    <a:pt x="492" y="261"/>
                  </a:cubicBezTo>
                  <a:cubicBezTo>
                    <a:pt x="482" y="267"/>
                    <a:pt x="464" y="275"/>
                    <a:pt x="444" y="285"/>
                  </a:cubicBezTo>
                  <a:cubicBezTo>
                    <a:pt x="411" y="300"/>
                    <a:pt x="381" y="315"/>
                    <a:pt x="371" y="324"/>
                  </a:cubicBezTo>
                  <a:cubicBezTo>
                    <a:pt x="371" y="324"/>
                    <a:pt x="370" y="324"/>
                    <a:pt x="370" y="325"/>
                  </a:cubicBezTo>
                  <a:cubicBezTo>
                    <a:pt x="370" y="325"/>
                    <a:pt x="369" y="325"/>
                    <a:pt x="369" y="326"/>
                  </a:cubicBezTo>
                  <a:cubicBezTo>
                    <a:pt x="366" y="329"/>
                    <a:pt x="361" y="334"/>
                    <a:pt x="356" y="340"/>
                  </a:cubicBezTo>
                  <a:cubicBezTo>
                    <a:pt x="336" y="363"/>
                    <a:pt x="303" y="401"/>
                    <a:pt x="274" y="409"/>
                  </a:cubicBezTo>
                  <a:cubicBezTo>
                    <a:pt x="236" y="419"/>
                    <a:pt x="82" y="424"/>
                    <a:pt x="80" y="424"/>
                  </a:cubicBezTo>
                  <a:cubicBezTo>
                    <a:pt x="76" y="424"/>
                    <a:pt x="73" y="428"/>
                    <a:pt x="74" y="431"/>
                  </a:cubicBezTo>
                  <a:cubicBezTo>
                    <a:pt x="74" y="435"/>
                    <a:pt x="77" y="438"/>
                    <a:pt x="81" y="438"/>
                  </a:cubicBezTo>
                  <a:cubicBezTo>
                    <a:pt x="81" y="438"/>
                    <a:pt x="81" y="438"/>
                    <a:pt x="81" y="438"/>
                  </a:cubicBezTo>
                  <a:cubicBezTo>
                    <a:pt x="87" y="438"/>
                    <a:pt x="238" y="433"/>
                    <a:pt x="278" y="422"/>
                  </a:cubicBezTo>
                  <a:cubicBezTo>
                    <a:pt x="289" y="419"/>
                    <a:pt x="299" y="413"/>
                    <a:pt x="310" y="406"/>
                  </a:cubicBezTo>
                  <a:cubicBezTo>
                    <a:pt x="314" y="416"/>
                    <a:pt x="322" y="425"/>
                    <a:pt x="333" y="431"/>
                  </a:cubicBezTo>
                  <a:cubicBezTo>
                    <a:pt x="339" y="434"/>
                    <a:pt x="347" y="436"/>
                    <a:pt x="354" y="436"/>
                  </a:cubicBezTo>
                  <a:cubicBezTo>
                    <a:pt x="365" y="436"/>
                    <a:pt x="376" y="431"/>
                    <a:pt x="385" y="423"/>
                  </a:cubicBezTo>
                  <a:cubicBezTo>
                    <a:pt x="386" y="425"/>
                    <a:pt x="386" y="426"/>
                    <a:pt x="386" y="428"/>
                  </a:cubicBezTo>
                  <a:cubicBezTo>
                    <a:pt x="391" y="440"/>
                    <a:pt x="399" y="450"/>
                    <a:pt x="410" y="455"/>
                  </a:cubicBezTo>
                  <a:cubicBezTo>
                    <a:pt x="417" y="459"/>
                    <a:pt x="424" y="460"/>
                    <a:pt x="431" y="460"/>
                  </a:cubicBezTo>
                  <a:cubicBezTo>
                    <a:pt x="449" y="460"/>
                    <a:pt x="465" y="451"/>
                    <a:pt x="474" y="434"/>
                  </a:cubicBezTo>
                  <a:cubicBezTo>
                    <a:pt x="485" y="410"/>
                    <a:pt x="485" y="410"/>
                    <a:pt x="485" y="410"/>
                  </a:cubicBezTo>
                  <a:cubicBezTo>
                    <a:pt x="489" y="421"/>
                    <a:pt x="497" y="431"/>
                    <a:pt x="509" y="437"/>
                  </a:cubicBezTo>
                  <a:cubicBezTo>
                    <a:pt x="516" y="440"/>
                    <a:pt x="523" y="442"/>
                    <a:pt x="530" y="442"/>
                  </a:cubicBezTo>
                  <a:cubicBezTo>
                    <a:pt x="547" y="442"/>
                    <a:pt x="564" y="432"/>
                    <a:pt x="572" y="416"/>
                  </a:cubicBezTo>
                  <a:cubicBezTo>
                    <a:pt x="611" y="337"/>
                    <a:pt x="611" y="337"/>
                    <a:pt x="611" y="337"/>
                  </a:cubicBezTo>
                  <a:cubicBezTo>
                    <a:pt x="745" y="337"/>
                    <a:pt x="745" y="337"/>
                    <a:pt x="745" y="337"/>
                  </a:cubicBezTo>
                  <a:cubicBezTo>
                    <a:pt x="772" y="337"/>
                    <a:pt x="794" y="315"/>
                    <a:pt x="794" y="288"/>
                  </a:cubicBezTo>
                  <a:cubicBezTo>
                    <a:pt x="794" y="49"/>
                    <a:pt x="794" y="49"/>
                    <a:pt x="794" y="49"/>
                  </a:cubicBezTo>
                  <a:cubicBezTo>
                    <a:pt x="794" y="22"/>
                    <a:pt x="772" y="0"/>
                    <a:pt x="745" y="0"/>
                  </a:cubicBezTo>
                  <a:close/>
                  <a:moveTo>
                    <a:pt x="294" y="82"/>
                  </a:moveTo>
                  <a:cubicBezTo>
                    <a:pt x="780" y="82"/>
                    <a:pt x="780" y="82"/>
                    <a:pt x="780" y="82"/>
                  </a:cubicBezTo>
                  <a:cubicBezTo>
                    <a:pt x="780" y="134"/>
                    <a:pt x="780" y="134"/>
                    <a:pt x="780" y="134"/>
                  </a:cubicBezTo>
                  <a:cubicBezTo>
                    <a:pt x="294" y="134"/>
                    <a:pt x="294" y="134"/>
                    <a:pt x="294" y="134"/>
                  </a:cubicBezTo>
                  <a:lnTo>
                    <a:pt x="294" y="82"/>
                  </a:lnTo>
                  <a:close/>
                  <a:moveTo>
                    <a:pt x="329" y="14"/>
                  </a:moveTo>
                  <a:cubicBezTo>
                    <a:pt x="745" y="14"/>
                    <a:pt x="745" y="14"/>
                    <a:pt x="745" y="14"/>
                  </a:cubicBezTo>
                  <a:cubicBezTo>
                    <a:pt x="765" y="14"/>
                    <a:pt x="780" y="29"/>
                    <a:pt x="780" y="49"/>
                  </a:cubicBezTo>
                  <a:cubicBezTo>
                    <a:pt x="780" y="68"/>
                    <a:pt x="780" y="68"/>
                    <a:pt x="780" y="68"/>
                  </a:cubicBezTo>
                  <a:cubicBezTo>
                    <a:pt x="294" y="68"/>
                    <a:pt x="294" y="68"/>
                    <a:pt x="294" y="6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4" y="29"/>
                    <a:pt x="310" y="14"/>
                    <a:pt x="329" y="14"/>
                  </a:cubicBezTo>
                  <a:close/>
                  <a:moveTo>
                    <a:pt x="339" y="418"/>
                  </a:moveTo>
                  <a:cubicBezTo>
                    <a:pt x="330" y="414"/>
                    <a:pt x="324" y="406"/>
                    <a:pt x="321" y="396"/>
                  </a:cubicBezTo>
                  <a:cubicBezTo>
                    <a:pt x="338" y="382"/>
                    <a:pt x="354" y="364"/>
                    <a:pt x="366" y="350"/>
                  </a:cubicBezTo>
                  <a:cubicBezTo>
                    <a:pt x="371" y="345"/>
                    <a:pt x="375" y="340"/>
                    <a:pt x="378" y="337"/>
                  </a:cubicBezTo>
                  <a:cubicBezTo>
                    <a:pt x="416" y="337"/>
                    <a:pt x="416" y="337"/>
                    <a:pt x="416" y="337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75" y="420"/>
                    <a:pt x="355" y="426"/>
                    <a:pt x="339" y="418"/>
                  </a:cubicBezTo>
                  <a:close/>
                  <a:moveTo>
                    <a:pt x="461" y="428"/>
                  </a:moveTo>
                  <a:cubicBezTo>
                    <a:pt x="453" y="444"/>
                    <a:pt x="433" y="451"/>
                    <a:pt x="416" y="443"/>
                  </a:cubicBezTo>
                  <a:cubicBezTo>
                    <a:pt x="409" y="439"/>
                    <a:pt x="403" y="432"/>
                    <a:pt x="400" y="424"/>
                  </a:cubicBezTo>
                  <a:cubicBezTo>
                    <a:pt x="397" y="415"/>
                    <a:pt x="398" y="406"/>
                    <a:pt x="401" y="398"/>
                  </a:cubicBezTo>
                  <a:cubicBezTo>
                    <a:pt x="432" y="337"/>
                    <a:pt x="432" y="337"/>
                    <a:pt x="432" y="337"/>
                  </a:cubicBezTo>
                  <a:cubicBezTo>
                    <a:pt x="506" y="337"/>
                    <a:pt x="506" y="337"/>
                    <a:pt x="506" y="337"/>
                  </a:cubicBezTo>
                  <a:cubicBezTo>
                    <a:pt x="488" y="374"/>
                    <a:pt x="488" y="374"/>
                    <a:pt x="488" y="374"/>
                  </a:cubicBezTo>
                  <a:cubicBezTo>
                    <a:pt x="488" y="374"/>
                    <a:pt x="488" y="374"/>
                    <a:pt x="488" y="374"/>
                  </a:cubicBezTo>
                  <a:lnTo>
                    <a:pt x="461" y="428"/>
                  </a:lnTo>
                  <a:close/>
                  <a:moveTo>
                    <a:pt x="560" y="410"/>
                  </a:moveTo>
                  <a:cubicBezTo>
                    <a:pt x="552" y="426"/>
                    <a:pt x="532" y="433"/>
                    <a:pt x="515" y="425"/>
                  </a:cubicBezTo>
                  <a:cubicBezTo>
                    <a:pt x="499" y="416"/>
                    <a:pt x="492" y="397"/>
                    <a:pt x="500" y="380"/>
                  </a:cubicBezTo>
                  <a:cubicBezTo>
                    <a:pt x="522" y="337"/>
                    <a:pt x="522" y="337"/>
                    <a:pt x="522" y="337"/>
                  </a:cubicBezTo>
                  <a:cubicBezTo>
                    <a:pt x="596" y="337"/>
                    <a:pt x="596" y="337"/>
                    <a:pt x="596" y="337"/>
                  </a:cubicBezTo>
                  <a:lnTo>
                    <a:pt x="560" y="410"/>
                  </a:lnTo>
                  <a:close/>
                  <a:moveTo>
                    <a:pt x="745" y="323"/>
                  </a:moveTo>
                  <a:cubicBezTo>
                    <a:pt x="398" y="323"/>
                    <a:pt x="398" y="323"/>
                    <a:pt x="398" y="323"/>
                  </a:cubicBezTo>
                  <a:cubicBezTo>
                    <a:pt x="412" y="315"/>
                    <a:pt x="432" y="306"/>
                    <a:pt x="450" y="297"/>
                  </a:cubicBezTo>
                  <a:cubicBezTo>
                    <a:pt x="470" y="288"/>
                    <a:pt x="489" y="279"/>
                    <a:pt x="500" y="273"/>
                  </a:cubicBezTo>
                  <a:cubicBezTo>
                    <a:pt x="529" y="255"/>
                    <a:pt x="531" y="220"/>
                    <a:pt x="519" y="195"/>
                  </a:cubicBezTo>
                  <a:cubicBezTo>
                    <a:pt x="509" y="174"/>
                    <a:pt x="483" y="154"/>
                    <a:pt x="445" y="169"/>
                  </a:cubicBezTo>
                  <a:cubicBezTo>
                    <a:pt x="419" y="179"/>
                    <a:pt x="345" y="214"/>
                    <a:pt x="294" y="237"/>
                  </a:cubicBezTo>
                  <a:cubicBezTo>
                    <a:pt x="294" y="148"/>
                    <a:pt x="294" y="148"/>
                    <a:pt x="294" y="148"/>
                  </a:cubicBezTo>
                  <a:cubicBezTo>
                    <a:pt x="780" y="148"/>
                    <a:pt x="780" y="148"/>
                    <a:pt x="780" y="148"/>
                  </a:cubicBezTo>
                  <a:cubicBezTo>
                    <a:pt x="780" y="288"/>
                    <a:pt x="780" y="288"/>
                    <a:pt x="780" y="288"/>
                  </a:cubicBezTo>
                  <a:cubicBezTo>
                    <a:pt x="780" y="307"/>
                    <a:pt x="765" y="323"/>
                    <a:pt x="745" y="323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2" name="Group 31"/>
          <p:cNvGrpSpPr>
            <a:grpSpLocks noChangeAspect="1"/>
          </p:cNvGrpSpPr>
          <p:nvPr/>
        </p:nvGrpSpPr>
        <p:grpSpPr>
          <a:xfrm>
            <a:off x="1519255" y="2620667"/>
            <a:ext cx="464861" cy="383670"/>
            <a:chOff x="4188588" y="5388739"/>
            <a:chExt cx="697292" cy="575505"/>
          </a:xfrm>
        </p:grpSpPr>
        <p:sp>
          <p:nvSpPr>
            <p:cNvPr id="33" name="Oval 32"/>
            <p:cNvSpPr/>
            <p:nvPr/>
          </p:nvSpPr>
          <p:spPr>
            <a:xfrm>
              <a:off x="4473575" y="5676491"/>
              <a:ext cx="190500" cy="231531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4" name="Freeform 103"/>
            <p:cNvSpPr>
              <a:spLocks noChangeAspect="1" noEditPoints="1"/>
            </p:cNvSpPr>
            <p:nvPr/>
          </p:nvSpPr>
          <p:spPr bwMode="auto">
            <a:xfrm>
              <a:off x="4188588" y="5388739"/>
              <a:ext cx="697292" cy="575505"/>
            </a:xfrm>
            <a:custGeom>
              <a:avLst/>
              <a:gdLst>
                <a:gd name="T0" fmla="*/ 466 w 675"/>
                <a:gd name="T1" fmla="*/ 403 h 557"/>
                <a:gd name="T2" fmla="*/ 270 w 675"/>
                <a:gd name="T3" fmla="*/ 403 h 557"/>
                <a:gd name="T4" fmla="*/ 368 w 675"/>
                <a:gd name="T5" fmla="*/ 304 h 557"/>
                <a:gd name="T6" fmla="*/ 368 w 675"/>
                <a:gd name="T7" fmla="*/ 502 h 557"/>
                <a:gd name="T8" fmla="*/ 368 w 675"/>
                <a:gd name="T9" fmla="*/ 304 h 557"/>
                <a:gd name="T10" fmla="*/ 598 w 675"/>
                <a:gd name="T11" fmla="*/ 406 h 557"/>
                <a:gd name="T12" fmla="*/ 514 w 675"/>
                <a:gd name="T13" fmla="*/ 406 h 557"/>
                <a:gd name="T14" fmla="*/ 556 w 675"/>
                <a:gd name="T15" fmla="*/ 378 h 557"/>
                <a:gd name="T16" fmla="*/ 556 w 675"/>
                <a:gd name="T17" fmla="*/ 435 h 557"/>
                <a:gd name="T18" fmla="*/ 556 w 675"/>
                <a:gd name="T19" fmla="*/ 378 h 557"/>
                <a:gd name="T20" fmla="*/ 226 w 675"/>
                <a:gd name="T21" fmla="*/ 406 h 557"/>
                <a:gd name="T22" fmla="*/ 142 w 675"/>
                <a:gd name="T23" fmla="*/ 406 h 557"/>
                <a:gd name="T24" fmla="*/ 184 w 675"/>
                <a:gd name="T25" fmla="*/ 378 h 557"/>
                <a:gd name="T26" fmla="*/ 184 w 675"/>
                <a:gd name="T27" fmla="*/ 435 h 557"/>
                <a:gd name="T28" fmla="*/ 184 w 675"/>
                <a:gd name="T29" fmla="*/ 378 h 557"/>
                <a:gd name="T30" fmla="*/ 659 w 675"/>
                <a:gd name="T31" fmla="*/ 249 h 557"/>
                <a:gd name="T32" fmla="*/ 613 w 675"/>
                <a:gd name="T33" fmla="*/ 93 h 557"/>
                <a:gd name="T34" fmla="*/ 587 w 675"/>
                <a:gd name="T35" fmla="*/ 6 h 557"/>
                <a:gd name="T36" fmla="*/ 579 w 675"/>
                <a:gd name="T37" fmla="*/ 1 h 557"/>
                <a:gd name="T38" fmla="*/ 492 w 675"/>
                <a:gd name="T39" fmla="*/ 26 h 557"/>
                <a:gd name="T40" fmla="*/ 93 w 675"/>
                <a:gd name="T41" fmla="*/ 143 h 557"/>
                <a:gd name="T42" fmla="*/ 93 w 675"/>
                <a:gd name="T43" fmla="*/ 143 h 557"/>
                <a:gd name="T44" fmla="*/ 1 w 675"/>
                <a:gd name="T45" fmla="*/ 177 h 557"/>
                <a:gd name="T46" fmla="*/ 64 w 675"/>
                <a:gd name="T47" fmla="*/ 550 h 557"/>
                <a:gd name="T48" fmla="*/ 668 w 675"/>
                <a:gd name="T49" fmla="*/ 557 h 557"/>
                <a:gd name="T50" fmla="*/ 675 w 675"/>
                <a:gd name="T51" fmla="*/ 256 h 557"/>
                <a:gd name="T52" fmla="*/ 64 w 675"/>
                <a:gd name="T53" fmla="*/ 344 h 557"/>
                <a:gd name="T54" fmla="*/ 64 w 675"/>
                <a:gd name="T55" fmla="*/ 255 h 557"/>
                <a:gd name="T56" fmla="*/ 64 w 675"/>
                <a:gd name="T57" fmla="*/ 344 h 557"/>
                <a:gd name="T58" fmla="*/ 169 w 675"/>
                <a:gd name="T59" fmla="*/ 263 h 557"/>
                <a:gd name="T60" fmla="*/ 661 w 675"/>
                <a:gd name="T61" fmla="*/ 354 h 557"/>
                <a:gd name="T62" fmla="*/ 593 w 675"/>
                <a:gd name="T63" fmla="*/ 543 h 557"/>
                <a:gd name="T64" fmla="*/ 78 w 675"/>
                <a:gd name="T65" fmla="*/ 475 h 557"/>
                <a:gd name="T66" fmla="*/ 78 w 675"/>
                <a:gd name="T67" fmla="*/ 340 h 557"/>
                <a:gd name="T68" fmla="*/ 155 w 675"/>
                <a:gd name="T69" fmla="*/ 263 h 557"/>
                <a:gd name="T70" fmla="*/ 306 w 675"/>
                <a:gd name="T71" fmla="*/ 138 h 557"/>
                <a:gd name="T72" fmla="*/ 419 w 675"/>
                <a:gd name="T73" fmla="*/ 249 h 557"/>
                <a:gd name="T74" fmla="*/ 306 w 675"/>
                <a:gd name="T75" fmla="*/ 138 h 557"/>
                <a:gd name="T76" fmla="*/ 585 w 675"/>
                <a:gd name="T77" fmla="*/ 263 h 557"/>
                <a:gd name="T78" fmla="*/ 654 w 675"/>
                <a:gd name="T79" fmla="*/ 263 h 557"/>
                <a:gd name="T80" fmla="*/ 661 w 675"/>
                <a:gd name="T81" fmla="*/ 340 h 557"/>
                <a:gd name="T82" fmla="*/ 428 w 675"/>
                <a:gd name="T83" fmla="*/ 206 h 557"/>
                <a:gd name="T84" fmla="*/ 237 w 675"/>
                <a:gd name="T85" fmla="*/ 249 h 557"/>
                <a:gd name="T86" fmla="*/ 103 w 675"/>
                <a:gd name="T87" fmla="*/ 155 h 557"/>
                <a:gd name="T88" fmla="*/ 534 w 675"/>
                <a:gd name="T89" fmla="*/ 93 h 557"/>
                <a:gd name="T90" fmla="*/ 601 w 675"/>
                <a:gd name="T91" fmla="*/ 103 h 557"/>
                <a:gd name="T92" fmla="*/ 433 w 675"/>
                <a:gd name="T93" fmla="*/ 249 h 557"/>
                <a:gd name="T94" fmla="*/ 541 w 675"/>
                <a:gd name="T95" fmla="*/ 81 h 557"/>
                <a:gd name="T96" fmla="*/ 576 w 675"/>
                <a:gd name="T97" fmla="*/ 16 h 557"/>
                <a:gd name="T98" fmla="*/ 90 w 675"/>
                <a:gd name="T99" fmla="*/ 159 h 557"/>
                <a:gd name="T100" fmla="*/ 16 w 675"/>
                <a:gd name="T101" fmla="*/ 180 h 557"/>
                <a:gd name="T102" fmla="*/ 78 w 675"/>
                <a:gd name="T103" fmla="*/ 489 h 557"/>
                <a:gd name="T104" fmla="*/ 78 w 675"/>
                <a:gd name="T105" fmla="*/ 543 h 557"/>
                <a:gd name="T106" fmla="*/ 607 w 675"/>
                <a:gd name="T107" fmla="*/ 543 h 557"/>
                <a:gd name="T108" fmla="*/ 661 w 675"/>
                <a:gd name="T109" fmla="*/ 543 h 557"/>
                <a:gd name="T110" fmla="*/ 515 w 675"/>
                <a:gd name="T111" fmla="*/ 141 h 557"/>
                <a:gd name="T112" fmla="*/ 478 w 675"/>
                <a:gd name="T113" fmla="*/ 163 h 557"/>
                <a:gd name="T114" fmla="*/ 515 w 675"/>
                <a:gd name="T115" fmla="*/ 226 h 557"/>
                <a:gd name="T116" fmla="*/ 555 w 675"/>
                <a:gd name="T117" fmla="*/ 172 h 557"/>
                <a:gd name="T118" fmla="*/ 523 w 675"/>
                <a:gd name="T119" fmla="*/ 210 h 557"/>
                <a:gd name="T120" fmla="*/ 488 w 675"/>
                <a:gd name="T121" fmla="*/ 191 h 557"/>
                <a:gd name="T122" fmla="*/ 507 w 675"/>
                <a:gd name="T123" fmla="*/ 157 h 557"/>
                <a:gd name="T124" fmla="*/ 542 w 675"/>
                <a:gd name="T125" fmla="*/ 17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557">
                  <a:moveTo>
                    <a:pt x="368" y="516"/>
                  </a:moveTo>
                  <a:cubicBezTo>
                    <a:pt x="422" y="516"/>
                    <a:pt x="466" y="465"/>
                    <a:pt x="466" y="403"/>
                  </a:cubicBezTo>
                  <a:cubicBezTo>
                    <a:pt x="466" y="341"/>
                    <a:pt x="422" y="290"/>
                    <a:pt x="368" y="290"/>
                  </a:cubicBezTo>
                  <a:cubicBezTo>
                    <a:pt x="314" y="290"/>
                    <a:pt x="270" y="341"/>
                    <a:pt x="270" y="403"/>
                  </a:cubicBezTo>
                  <a:cubicBezTo>
                    <a:pt x="270" y="465"/>
                    <a:pt x="314" y="516"/>
                    <a:pt x="368" y="516"/>
                  </a:cubicBezTo>
                  <a:close/>
                  <a:moveTo>
                    <a:pt x="368" y="304"/>
                  </a:moveTo>
                  <a:cubicBezTo>
                    <a:pt x="414" y="304"/>
                    <a:pt x="452" y="349"/>
                    <a:pt x="452" y="403"/>
                  </a:cubicBezTo>
                  <a:cubicBezTo>
                    <a:pt x="452" y="458"/>
                    <a:pt x="414" y="502"/>
                    <a:pt x="368" y="502"/>
                  </a:cubicBezTo>
                  <a:cubicBezTo>
                    <a:pt x="322" y="502"/>
                    <a:pt x="284" y="458"/>
                    <a:pt x="284" y="403"/>
                  </a:cubicBezTo>
                  <a:cubicBezTo>
                    <a:pt x="284" y="349"/>
                    <a:pt x="322" y="304"/>
                    <a:pt x="368" y="304"/>
                  </a:cubicBezTo>
                  <a:close/>
                  <a:moveTo>
                    <a:pt x="556" y="449"/>
                  </a:moveTo>
                  <a:cubicBezTo>
                    <a:pt x="579" y="449"/>
                    <a:pt x="598" y="430"/>
                    <a:pt x="598" y="406"/>
                  </a:cubicBezTo>
                  <a:cubicBezTo>
                    <a:pt x="598" y="383"/>
                    <a:pt x="579" y="364"/>
                    <a:pt x="556" y="364"/>
                  </a:cubicBezTo>
                  <a:cubicBezTo>
                    <a:pt x="533" y="364"/>
                    <a:pt x="514" y="383"/>
                    <a:pt x="514" y="406"/>
                  </a:cubicBezTo>
                  <a:cubicBezTo>
                    <a:pt x="514" y="430"/>
                    <a:pt x="533" y="449"/>
                    <a:pt x="556" y="449"/>
                  </a:cubicBezTo>
                  <a:close/>
                  <a:moveTo>
                    <a:pt x="556" y="378"/>
                  </a:moveTo>
                  <a:cubicBezTo>
                    <a:pt x="571" y="378"/>
                    <a:pt x="584" y="391"/>
                    <a:pt x="584" y="406"/>
                  </a:cubicBezTo>
                  <a:cubicBezTo>
                    <a:pt x="584" y="422"/>
                    <a:pt x="571" y="435"/>
                    <a:pt x="556" y="435"/>
                  </a:cubicBezTo>
                  <a:cubicBezTo>
                    <a:pt x="540" y="435"/>
                    <a:pt x="528" y="422"/>
                    <a:pt x="528" y="406"/>
                  </a:cubicBezTo>
                  <a:cubicBezTo>
                    <a:pt x="528" y="391"/>
                    <a:pt x="540" y="378"/>
                    <a:pt x="556" y="378"/>
                  </a:cubicBezTo>
                  <a:close/>
                  <a:moveTo>
                    <a:pt x="184" y="449"/>
                  </a:moveTo>
                  <a:cubicBezTo>
                    <a:pt x="207" y="449"/>
                    <a:pt x="226" y="430"/>
                    <a:pt x="226" y="406"/>
                  </a:cubicBezTo>
                  <a:cubicBezTo>
                    <a:pt x="226" y="383"/>
                    <a:pt x="207" y="364"/>
                    <a:pt x="184" y="364"/>
                  </a:cubicBezTo>
                  <a:cubicBezTo>
                    <a:pt x="161" y="364"/>
                    <a:pt x="142" y="383"/>
                    <a:pt x="142" y="406"/>
                  </a:cubicBezTo>
                  <a:cubicBezTo>
                    <a:pt x="142" y="430"/>
                    <a:pt x="161" y="449"/>
                    <a:pt x="184" y="449"/>
                  </a:cubicBezTo>
                  <a:close/>
                  <a:moveTo>
                    <a:pt x="184" y="378"/>
                  </a:moveTo>
                  <a:cubicBezTo>
                    <a:pt x="199" y="378"/>
                    <a:pt x="212" y="391"/>
                    <a:pt x="212" y="406"/>
                  </a:cubicBezTo>
                  <a:cubicBezTo>
                    <a:pt x="212" y="422"/>
                    <a:pt x="199" y="435"/>
                    <a:pt x="184" y="435"/>
                  </a:cubicBezTo>
                  <a:cubicBezTo>
                    <a:pt x="168" y="435"/>
                    <a:pt x="156" y="422"/>
                    <a:pt x="156" y="406"/>
                  </a:cubicBezTo>
                  <a:cubicBezTo>
                    <a:pt x="156" y="391"/>
                    <a:pt x="168" y="378"/>
                    <a:pt x="184" y="378"/>
                  </a:cubicBezTo>
                  <a:close/>
                  <a:moveTo>
                    <a:pt x="668" y="249"/>
                  </a:moveTo>
                  <a:cubicBezTo>
                    <a:pt x="659" y="249"/>
                    <a:pt x="659" y="249"/>
                    <a:pt x="659" y="249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587" y="6"/>
                    <a:pt x="587" y="6"/>
                    <a:pt x="587" y="6"/>
                  </a:cubicBezTo>
                  <a:cubicBezTo>
                    <a:pt x="587" y="4"/>
                    <a:pt x="586" y="2"/>
                    <a:pt x="584" y="1"/>
                  </a:cubicBezTo>
                  <a:cubicBezTo>
                    <a:pt x="582" y="1"/>
                    <a:pt x="581" y="0"/>
                    <a:pt x="579" y="1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2" y="170"/>
                    <a:pt x="0" y="173"/>
                    <a:pt x="1" y="177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4" y="550"/>
                    <a:pt x="64" y="550"/>
                    <a:pt x="64" y="550"/>
                  </a:cubicBezTo>
                  <a:cubicBezTo>
                    <a:pt x="64" y="554"/>
                    <a:pt x="67" y="557"/>
                    <a:pt x="71" y="557"/>
                  </a:cubicBezTo>
                  <a:cubicBezTo>
                    <a:pt x="668" y="557"/>
                    <a:pt x="668" y="557"/>
                    <a:pt x="668" y="557"/>
                  </a:cubicBezTo>
                  <a:cubicBezTo>
                    <a:pt x="672" y="557"/>
                    <a:pt x="675" y="554"/>
                    <a:pt x="675" y="550"/>
                  </a:cubicBezTo>
                  <a:cubicBezTo>
                    <a:pt x="675" y="256"/>
                    <a:pt x="675" y="256"/>
                    <a:pt x="675" y="256"/>
                  </a:cubicBezTo>
                  <a:cubicBezTo>
                    <a:pt x="675" y="252"/>
                    <a:pt x="672" y="249"/>
                    <a:pt x="668" y="249"/>
                  </a:cubicBezTo>
                  <a:close/>
                  <a:moveTo>
                    <a:pt x="64" y="344"/>
                  </a:moveTo>
                  <a:cubicBezTo>
                    <a:pt x="42" y="267"/>
                    <a:pt x="42" y="267"/>
                    <a:pt x="42" y="267"/>
                  </a:cubicBezTo>
                  <a:cubicBezTo>
                    <a:pt x="50" y="264"/>
                    <a:pt x="58" y="260"/>
                    <a:pt x="64" y="255"/>
                  </a:cubicBezTo>
                  <a:cubicBezTo>
                    <a:pt x="64" y="255"/>
                    <a:pt x="64" y="256"/>
                    <a:pt x="64" y="256"/>
                  </a:cubicBezTo>
                  <a:lnTo>
                    <a:pt x="64" y="344"/>
                  </a:lnTo>
                  <a:close/>
                  <a:moveTo>
                    <a:pt x="78" y="354"/>
                  </a:moveTo>
                  <a:cubicBezTo>
                    <a:pt x="127" y="350"/>
                    <a:pt x="165" y="311"/>
                    <a:pt x="169" y="263"/>
                  </a:cubicBezTo>
                  <a:cubicBezTo>
                    <a:pt x="571" y="263"/>
                    <a:pt x="571" y="263"/>
                    <a:pt x="571" y="263"/>
                  </a:cubicBezTo>
                  <a:cubicBezTo>
                    <a:pt x="574" y="311"/>
                    <a:pt x="613" y="350"/>
                    <a:pt x="661" y="354"/>
                  </a:cubicBezTo>
                  <a:cubicBezTo>
                    <a:pt x="661" y="475"/>
                    <a:pt x="661" y="475"/>
                    <a:pt x="661" y="475"/>
                  </a:cubicBezTo>
                  <a:cubicBezTo>
                    <a:pt x="625" y="478"/>
                    <a:pt x="596" y="507"/>
                    <a:pt x="593" y="543"/>
                  </a:cubicBezTo>
                  <a:cubicBezTo>
                    <a:pt x="147" y="543"/>
                    <a:pt x="147" y="543"/>
                    <a:pt x="147" y="543"/>
                  </a:cubicBezTo>
                  <a:cubicBezTo>
                    <a:pt x="143" y="507"/>
                    <a:pt x="114" y="478"/>
                    <a:pt x="78" y="475"/>
                  </a:cubicBezTo>
                  <a:lnTo>
                    <a:pt x="78" y="354"/>
                  </a:lnTo>
                  <a:close/>
                  <a:moveTo>
                    <a:pt x="78" y="340"/>
                  </a:moveTo>
                  <a:cubicBezTo>
                    <a:pt x="78" y="263"/>
                    <a:pt x="78" y="263"/>
                    <a:pt x="78" y="26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51" y="304"/>
                    <a:pt x="119" y="336"/>
                    <a:pt x="78" y="340"/>
                  </a:cubicBezTo>
                  <a:close/>
                  <a:moveTo>
                    <a:pt x="306" y="138"/>
                  </a:moveTo>
                  <a:cubicBezTo>
                    <a:pt x="351" y="125"/>
                    <a:pt x="399" y="157"/>
                    <a:pt x="414" y="210"/>
                  </a:cubicBezTo>
                  <a:cubicBezTo>
                    <a:pt x="418" y="223"/>
                    <a:pt x="420" y="236"/>
                    <a:pt x="419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41" y="200"/>
                    <a:pt x="264" y="150"/>
                    <a:pt x="306" y="138"/>
                  </a:cubicBezTo>
                  <a:close/>
                  <a:moveTo>
                    <a:pt x="661" y="340"/>
                  </a:moveTo>
                  <a:cubicBezTo>
                    <a:pt x="621" y="336"/>
                    <a:pt x="588" y="304"/>
                    <a:pt x="585" y="263"/>
                  </a:cubicBezTo>
                  <a:cubicBezTo>
                    <a:pt x="654" y="263"/>
                    <a:pt x="654" y="263"/>
                    <a:pt x="654" y="263"/>
                  </a:cubicBezTo>
                  <a:cubicBezTo>
                    <a:pt x="654" y="263"/>
                    <a:pt x="654" y="263"/>
                    <a:pt x="654" y="263"/>
                  </a:cubicBezTo>
                  <a:cubicBezTo>
                    <a:pt x="661" y="263"/>
                    <a:pt x="661" y="263"/>
                    <a:pt x="661" y="263"/>
                  </a:cubicBezTo>
                  <a:lnTo>
                    <a:pt x="661" y="340"/>
                  </a:lnTo>
                  <a:close/>
                  <a:moveTo>
                    <a:pt x="433" y="249"/>
                  </a:moveTo>
                  <a:cubicBezTo>
                    <a:pt x="434" y="235"/>
                    <a:pt x="432" y="220"/>
                    <a:pt x="428" y="206"/>
                  </a:cubicBezTo>
                  <a:cubicBezTo>
                    <a:pt x="410" y="146"/>
                    <a:pt x="354" y="110"/>
                    <a:pt x="302" y="125"/>
                  </a:cubicBezTo>
                  <a:cubicBezTo>
                    <a:pt x="253" y="139"/>
                    <a:pt x="226" y="193"/>
                    <a:pt x="237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98" y="226"/>
                    <a:pt x="111" y="190"/>
                    <a:pt x="103" y="155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97" y="64"/>
                    <a:pt x="513" y="82"/>
                    <a:pt x="534" y="93"/>
                  </a:cubicBezTo>
                  <a:cubicBezTo>
                    <a:pt x="548" y="101"/>
                    <a:pt x="564" y="105"/>
                    <a:pt x="581" y="105"/>
                  </a:cubicBezTo>
                  <a:cubicBezTo>
                    <a:pt x="588" y="105"/>
                    <a:pt x="595" y="105"/>
                    <a:pt x="601" y="103"/>
                  </a:cubicBezTo>
                  <a:cubicBezTo>
                    <a:pt x="644" y="249"/>
                    <a:pt x="644" y="249"/>
                    <a:pt x="644" y="249"/>
                  </a:cubicBezTo>
                  <a:lnTo>
                    <a:pt x="433" y="249"/>
                  </a:lnTo>
                  <a:close/>
                  <a:moveTo>
                    <a:pt x="597" y="90"/>
                  </a:moveTo>
                  <a:cubicBezTo>
                    <a:pt x="578" y="94"/>
                    <a:pt x="558" y="91"/>
                    <a:pt x="541" y="81"/>
                  </a:cubicBezTo>
                  <a:cubicBezTo>
                    <a:pt x="523" y="71"/>
                    <a:pt x="510" y="56"/>
                    <a:pt x="503" y="38"/>
                  </a:cubicBezTo>
                  <a:cubicBezTo>
                    <a:pt x="576" y="16"/>
                    <a:pt x="576" y="16"/>
                    <a:pt x="576" y="16"/>
                  </a:cubicBezTo>
                  <a:lnTo>
                    <a:pt x="597" y="90"/>
                  </a:lnTo>
                  <a:close/>
                  <a:moveTo>
                    <a:pt x="90" y="159"/>
                  </a:moveTo>
                  <a:cubicBezTo>
                    <a:pt x="98" y="198"/>
                    <a:pt x="76" y="239"/>
                    <a:pt x="38" y="253"/>
                  </a:cubicBezTo>
                  <a:cubicBezTo>
                    <a:pt x="16" y="180"/>
                    <a:pt x="16" y="180"/>
                    <a:pt x="16" y="180"/>
                  </a:cubicBezTo>
                  <a:lnTo>
                    <a:pt x="90" y="159"/>
                  </a:lnTo>
                  <a:close/>
                  <a:moveTo>
                    <a:pt x="78" y="489"/>
                  </a:moveTo>
                  <a:cubicBezTo>
                    <a:pt x="107" y="492"/>
                    <a:pt x="129" y="515"/>
                    <a:pt x="133" y="543"/>
                  </a:cubicBezTo>
                  <a:cubicBezTo>
                    <a:pt x="78" y="543"/>
                    <a:pt x="78" y="543"/>
                    <a:pt x="78" y="543"/>
                  </a:cubicBezTo>
                  <a:lnTo>
                    <a:pt x="78" y="489"/>
                  </a:lnTo>
                  <a:close/>
                  <a:moveTo>
                    <a:pt x="607" y="543"/>
                  </a:moveTo>
                  <a:cubicBezTo>
                    <a:pt x="610" y="515"/>
                    <a:pt x="633" y="492"/>
                    <a:pt x="661" y="489"/>
                  </a:cubicBezTo>
                  <a:cubicBezTo>
                    <a:pt x="661" y="543"/>
                    <a:pt x="661" y="543"/>
                    <a:pt x="661" y="543"/>
                  </a:cubicBezTo>
                  <a:lnTo>
                    <a:pt x="607" y="543"/>
                  </a:lnTo>
                  <a:close/>
                  <a:moveTo>
                    <a:pt x="515" y="141"/>
                  </a:moveTo>
                  <a:cubicBezTo>
                    <a:pt x="511" y="141"/>
                    <a:pt x="507" y="142"/>
                    <a:pt x="503" y="143"/>
                  </a:cubicBezTo>
                  <a:cubicBezTo>
                    <a:pt x="492" y="146"/>
                    <a:pt x="484" y="153"/>
                    <a:pt x="478" y="163"/>
                  </a:cubicBezTo>
                  <a:cubicBezTo>
                    <a:pt x="473" y="173"/>
                    <a:pt x="471" y="185"/>
                    <a:pt x="475" y="195"/>
                  </a:cubicBezTo>
                  <a:cubicBezTo>
                    <a:pt x="480" y="213"/>
                    <a:pt x="496" y="226"/>
                    <a:pt x="515" y="226"/>
                  </a:cubicBezTo>
                  <a:cubicBezTo>
                    <a:pt x="519" y="226"/>
                    <a:pt x="523" y="225"/>
                    <a:pt x="527" y="224"/>
                  </a:cubicBezTo>
                  <a:cubicBezTo>
                    <a:pt x="549" y="217"/>
                    <a:pt x="562" y="194"/>
                    <a:pt x="555" y="172"/>
                  </a:cubicBezTo>
                  <a:cubicBezTo>
                    <a:pt x="550" y="154"/>
                    <a:pt x="534" y="141"/>
                    <a:pt x="515" y="141"/>
                  </a:cubicBezTo>
                  <a:close/>
                  <a:moveTo>
                    <a:pt x="523" y="210"/>
                  </a:moveTo>
                  <a:cubicBezTo>
                    <a:pt x="520" y="211"/>
                    <a:pt x="518" y="212"/>
                    <a:pt x="515" y="212"/>
                  </a:cubicBezTo>
                  <a:cubicBezTo>
                    <a:pt x="503" y="212"/>
                    <a:pt x="492" y="203"/>
                    <a:pt x="488" y="191"/>
                  </a:cubicBezTo>
                  <a:cubicBezTo>
                    <a:pt x="486" y="184"/>
                    <a:pt x="487" y="177"/>
                    <a:pt x="490" y="170"/>
                  </a:cubicBezTo>
                  <a:cubicBezTo>
                    <a:pt x="494" y="163"/>
                    <a:pt x="500" y="159"/>
                    <a:pt x="507" y="157"/>
                  </a:cubicBezTo>
                  <a:cubicBezTo>
                    <a:pt x="510" y="156"/>
                    <a:pt x="512" y="155"/>
                    <a:pt x="515" y="155"/>
                  </a:cubicBezTo>
                  <a:cubicBezTo>
                    <a:pt x="527" y="155"/>
                    <a:pt x="538" y="164"/>
                    <a:pt x="542" y="176"/>
                  </a:cubicBezTo>
                  <a:cubicBezTo>
                    <a:pt x="546" y="190"/>
                    <a:pt x="538" y="206"/>
                    <a:pt x="523" y="21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5" name="Group 34"/>
          <p:cNvGrpSpPr>
            <a:grpSpLocks noChangeAspect="1"/>
          </p:cNvGrpSpPr>
          <p:nvPr/>
        </p:nvGrpSpPr>
        <p:grpSpPr>
          <a:xfrm>
            <a:off x="2811463" y="2583294"/>
            <a:ext cx="394814" cy="400386"/>
            <a:chOff x="5803003" y="5056700"/>
            <a:chExt cx="592221" cy="600579"/>
          </a:xfrm>
        </p:grpSpPr>
        <p:sp>
          <p:nvSpPr>
            <p:cNvPr id="36" name="Oval 35"/>
            <p:cNvSpPr/>
            <p:nvPr/>
          </p:nvSpPr>
          <p:spPr>
            <a:xfrm>
              <a:off x="5828477" y="5260151"/>
              <a:ext cx="307181" cy="13096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6065045" y="5056700"/>
              <a:ext cx="307181" cy="130969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38" name="Freeform 104"/>
            <p:cNvSpPr>
              <a:spLocks noChangeAspect="1" noEditPoints="1"/>
            </p:cNvSpPr>
            <p:nvPr/>
          </p:nvSpPr>
          <p:spPr bwMode="auto">
            <a:xfrm>
              <a:off x="5803003" y="5056700"/>
              <a:ext cx="592221" cy="600579"/>
            </a:xfrm>
            <a:custGeom>
              <a:avLst/>
              <a:gdLst>
                <a:gd name="T0" fmla="*/ 404 w 574"/>
                <a:gd name="T1" fmla="*/ 0 h 581"/>
                <a:gd name="T2" fmla="*/ 234 w 574"/>
                <a:gd name="T3" fmla="*/ 63 h 581"/>
                <a:gd name="T4" fmla="*/ 170 w 574"/>
                <a:gd name="T5" fmla="*/ 206 h 581"/>
                <a:gd name="T6" fmla="*/ 0 w 574"/>
                <a:gd name="T7" fmla="*/ 268 h 581"/>
                <a:gd name="T8" fmla="*/ 52 w 574"/>
                <a:gd name="T9" fmla="*/ 565 h 581"/>
                <a:gd name="T10" fmla="*/ 288 w 574"/>
                <a:gd name="T11" fmla="*/ 565 h 581"/>
                <a:gd name="T12" fmla="*/ 340 w 574"/>
                <a:gd name="T13" fmla="*/ 467 h 581"/>
                <a:gd name="T14" fmla="*/ 522 w 574"/>
                <a:gd name="T15" fmla="*/ 455 h 581"/>
                <a:gd name="T16" fmla="*/ 574 w 574"/>
                <a:gd name="T17" fmla="*/ 63 h 581"/>
                <a:gd name="T18" fmla="*/ 560 w 574"/>
                <a:gd name="T19" fmla="*/ 329 h 581"/>
                <a:gd name="T20" fmla="*/ 340 w 574"/>
                <a:gd name="T21" fmla="*/ 372 h 581"/>
                <a:gd name="T22" fmla="*/ 404 w 574"/>
                <a:gd name="T23" fmla="*/ 305 h 581"/>
                <a:gd name="T24" fmla="*/ 560 w 574"/>
                <a:gd name="T25" fmla="*/ 269 h 581"/>
                <a:gd name="T26" fmla="*/ 326 w 574"/>
                <a:gd name="T27" fmla="*/ 294 h 581"/>
                <a:gd name="T28" fmla="*/ 170 w 574"/>
                <a:gd name="T29" fmla="*/ 406 h 581"/>
                <a:gd name="T30" fmla="*/ 14 w 574"/>
                <a:gd name="T31" fmla="*/ 294 h 581"/>
                <a:gd name="T32" fmla="*/ 170 w 574"/>
                <a:gd name="T33" fmla="*/ 331 h 581"/>
                <a:gd name="T34" fmla="*/ 326 w 574"/>
                <a:gd name="T35" fmla="*/ 294 h 581"/>
                <a:gd name="T36" fmla="*/ 52 w 574"/>
                <a:gd name="T37" fmla="*/ 403 h 581"/>
                <a:gd name="T38" fmla="*/ 288 w 574"/>
                <a:gd name="T39" fmla="*/ 403 h 581"/>
                <a:gd name="T40" fmla="*/ 326 w 574"/>
                <a:gd name="T41" fmla="*/ 438 h 581"/>
                <a:gd name="T42" fmla="*/ 14 w 574"/>
                <a:gd name="T43" fmla="*/ 438 h 581"/>
                <a:gd name="T44" fmla="*/ 560 w 574"/>
                <a:gd name="T45" fmla="*/ 158 h 581"/>
                <a:gd name="T46" fmla="*/ 248 w 574"/>
                <a:gd name="T47" fmla="*/ 158 h 581"/>
                <a:gd name="T48" fmla="*/ 287 w 574"/>
                <a:gd name="T49" fmla="*/ 108 h 581"/>
                <a:gd name="T50" fmla="*/ 522 w 574"/>
                <a:gd name="T51" fmla="*/ 108 h 581"/>
                <a:gd name="T52" fmla="*/ 560 w 574"/>
                <a:gd name="T53" fmla="*/ 158 h 581"/>
                <a:gd name="T54" fmla="*/ 560 w 574"/>
                <a:gd name="T55" fmla="*/ 63 h 581"/>
                <a:gd name="T56" fmla="*/ 248 w 574"/>
                <a:gd name="T57" fmla="*/ 63 h 581"/>
                <a:gd name="T58" fmla="*/ 248 w 574"/>
                <a:gd name="T59" fmla="*/ 183 h 581"/>
                <a:gd name="T60" fmla="*/ 404 w 574"/>
                <a:gd name="T61" fmla="*/ 220 h 581"/>
                <a:gd name="T62" fmla="*/ 560 w 574"/>
                <a:gd name="T63" fmla="*/ 183 h 581"/>
                <a:gd name="T64" fmla="*/ 404 w 574"/>
                <a:gd name="T65" fmla="*/ 291 h 581"/>
                <a:gd name="T66" fmla="*/ 340 w 574"/>
                <a:gd name="T67" fmla="*/ 268 h 581"/>
                <a:gd name="T68" fmla="*/ 248 w 574"/>
                <a:gd name="T69" fmla="*/ 213 h 581"/>
                <a:gd name="T70" fmla="*/ 170 w 574"/>
                <a:gd name="T71" fmla="*/ 220 h 581"/>
                <a:gd name="T72" fmla="*/ 240 w 574"/>
                <a:gd name="T73" fmla="*/ 226 h 581"/>
                <a:gd name="T74" fmla="*/ 170 w 574"/>
                <a:gd name="T75" fmla="*/ 317 h 581"/>
                <a:gd name="T76" fmla="*/ 170 w 574"/>
                <a:gd name="T77" fmla="*/ 220 h 581"/>
                <a:gd name="T78" fmla="*/ 14 w 574"/>
                <a:gd name="T79" fmla="*/ 519 h 581"/>
                <a:gd name="T80" fmla="*/ 52 w 574"/>
                <a:gd name="T81" fmla="*/ 484 h 581"/>
                <a:gd name="T82" fmla="*/ 288 w 574"/>
                <a:gd name="T83" fmla="*/ 484 h 581"/>
                <a:gd name="T84" fmla="*/ 326 w 574"/>
                <a:gd name="T85" fmla="*/ 519 h 581"/>
                <a:gd name="T86" fmla="*/ 404 w 574"/>
                <a:gd name="T87" fmla="*/ 458 h 581"/>
                <a:gd name="T88" fmla="*/ 340 w 574"/>
                <a:gd name="T89" fmla="*/ 387 h 581"/>
                <a:gd name="T90" fmla="*/ 522 w 574"/>
                <a:gd name="T91" fmla="*/ 374 h 581"/>
                <a:gd name="T92" fmla="*/ 560 w 574"/>
                <a:gd name="T93" fmla="*/ 41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4" h="581">
                  <a:moveTo>
                    <a:pt x="522" y="17"/>
                  </a:moveTo>
                  <a:cubicBezTo>
                    <a:pt x="490" y="6"/>
                    <a:pt x="449" y="0"/>
                    <a:pt x="404" y="0"/>
                  </a:cubicBezTo>
                  <a:cubicBezTo>
                    <a:pt x="360" y="0"/>
                    <a:pt x="318" y="6"/>
                    <a:pt x="287" y="17"/>
                  </a:cubicBezTo>
                  <a:cubicBezTo>
                    <a:pt x="252" y="29"/>
                    <a:pt x="234" y="44"/>
                    <a:pt x="234" y="6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14" y="208"/>
                    <a:pt x="192" y="206"/>
                    <a:pt x="170" y="206"/>
                  </a:cubicBezTo>
                  <a:cubicBezTo>
                    <a:pt x="126" y="206"/>
                    <a:pt x="84" y="212"/>
                    <a:pt x="52" y="223"/>
                  </a:cubicBezTo>
                  <a:cubicBezTo>
                    <a:pt x="18" y="234"/>
                    <a:pt x="0" y="250"/>
                    <a:pt x="0" y="268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37"/>
                    <a:pt x="18" y="553"/>
                    <a:pt x="52" y="565"/>
                  </a:cubicBezTo>
                  <a:cubicBezTo>
                    <a:pt x="84" y="575"/>
                    <a:pt x="126" y="581"/>
                    <a:pt x="170" y="581"/>
                  </a:cubicBezTo>
                  <a:cubicBezTo>
                    <a:pt x="214" y="581"/>
                    <a:pt x="256" y="575"/>
                    <a:pt x="288" y="565"/>
                  </a:cubicBezTo>
                  <a:cubicBezTo>
                    <a:pt x="322" y="553"/>
                    <a:pt x="340" y="537"/>
                    <a:pt x="340" y="519"/>
                  </a:cubicBezTo>
                  <a:cubicBezTo>
                    <a:pt x="340" y="467"/>
                    <a:pt x="340" y="467"/>
                    <a:pt x="340" y="467"/>
                  </a:cubicBezTo>
                  <a:cubicBezTo>
                    <a:pt x="360" y="470"/>
                    <a:pt x="382" y="472"/>
                    <a:pt x="404" y="472"/>
                  </a:cubicBezTo>
                  <a:cubicBezTo>
                    <a:pt x="449" y="472"/>
                    <a:pt x="490" y="466"/>
                    <a:pt x="522" y="455"/>
                  </a:cubicBezTo>
                  <a:cubicBezTo>
                    <a:pt x="556" y="444"/>
                    <a:pt x="574" y="428"/>
                    <a:pt x="574" y="410"/>
                  </a:cubicBezTo>
                  <a:cubicBezTo>
                    <a:pt x="574" y="63"/>
                    <a:pt x="574" y="63"/>
                    <a:pt x="574" y="63"/>
                  </a:cubicBezTo>
                  <a:cubicBezTo>
                    <a:pt x="574" y="44"/>
                    <a:pt x="556" y="29"/>
                    <a:pt x="522" y="17"/>
                  </a:cubicBezTo>
                  <a:close/>
                  <a:moveTo>
                    <a:pt x="560" y="329"/>
                  </a:moveTo>
                  <a:cubicBezTo>
                    <a:pt x="560" y="352"/>
                    <a:pt x="496" y="377"/>
                    <a:pt x="404" y="377"/>
                  </a:cubicBezTo>
                  <a:cubicBezTo>
                    <a:pt x="382" y="377"/>
                    <a:pt x="360" y="375"/>
                    <a:pt x="340" y="372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360" y="304"/>
                    <a:pt x="382" y="305"/>
                    <a:pt x="404" y="305"/>
                  </a:cubicBezTo>
                  <a:cubicBezTo>
                    <a:pt x="449" y="305"/>
                    <a:pt x="490" y="300"/>
                    <a:pt x="522" y="289"/>
                  </a:cubicBezTo>
                  <a:cubicBezTo>
                    <a:pt x="539" y="283"/>
                    <a:pt x="552" y="276"/>
                    <a:pt x="560" y="269"/>
                  </a:cubicBezTo>
                  <a:lnTo>
                    <a:pt x="560" y="329"/>
                  </a:lnTo>
                  <a:close/>
                  <a:moveTo>
                    <a:pt x="326" y="294"/>
                  </a:moveTo>
                  <a:cubicBezTo>
                    <a:pt x="326" y="358"/>
                    <a:pt x="326" y="358"/>
                    <a:pt x="326" y="358"/>
                  </a:cubicBezTo>
                  <a:cubicBezTo>
                    <a:pt x="326" y="380"/>
                    <a:pt x="262" y="406"/>
                    <a:pt x="170" y="406"/>
                  </a:cubicBezTo>
                  <a:cubicBezTo>
                    <a:pt x="78" y="406"/>
                    <a:pt x="14" y="380"/>
                    <a:pt x="14" y="358"/>
                  </a:cubicBezTo>
                  <a:cubicBezTo>
                    <a:pt x="14" y="294"/>
                    <a:pt x="14" y="294"/>
                    <a:pt x="14" y="294"/>
                  </a:cubicBezTo>
                  <a:cubicBezTo>
                    <a:pt x="23" y="302"/>
                    <a:pt x="36" y="308"/>
                    <a:pt x="52" y="314"/>
                  </a:cubicBezTo>
                  <a:cubicBezTo>
                    <a:pt x="84" y="325"/>
                    <a:pt x="126" y="331"/>
                    <a:pt x="170" y="331"/>
                  </a:cubicBezTo>
                  <a:cubicBezTo>
                    <a:pt x="214" y="331"/>
                    <a:pt x="256" y="325"/>
                    <a:pt x="288" y="314"/>
                  </a:cubicBezTo>
                  <a:cubicBezTo>
                    <a:pt x="304" y="308"/>
                    <a:pt x="317" y="302"/>
                    <a:pt x="326" y="294"/>
                  </a:cubicBezTo>
                  <a:close/>
                  <a:moveTo>
                    <a:pt x="14" y="383"/>
                  </a:moveTo>
                  <a:cubicBezTo>
                    <a:pt x="23" y="391"/>
                    <a:pt x="36" y="398"/>
                    <a:pt x="52" y="403"/>
                  </a:cubicBezTo>
                  <a:cubicBezTo>
                    <a:pt x="84" y="414"/>
                    <a:pt x="126" y="420"/>
                    <a:pt x="170" y="420"/>
                  </a:cubicBezTo>
                  <a:cubicBezTo>
                    <a:pt x="214" y="420"/>
                    <a:pt x="256" y="414"/>
                    <a:pt x="288" y="403"/>
                  </a:cubicBezTo>
                  <a:cubicBezTo>
                    <a:pt x="304" y="398"/>
                    <a:pt x="317" y="391"/>
                    <a:pt x="326" y="383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61"/>
                    <a:pt x="262" y="486"/>
                    <a:pt x="170" y="486"/>
                  </a:cubicBezTo>
                  <a:cubicBezTo>
                    <a:pt x="78" y="486"/>
                    <a:pt x="14" y="461"/>
                    <a:pt x="14" y="438"/>
                  </a:cubicBezTo>
                  <a:lnTo>
                    <a:pt x="14" y="383"/>
                  </a:lnTo>
                  <a:close/>
                  <a:moveTo>
                    <a:pt x="560" y="158"/>
                  </a:moveTo>
                  <a:cubicBezTo>
                    <a:pt x="560" y="180"/>
                    <a:pt x="496" y="206"/>
                    <a:pt x="404" y="206"/>
                  </a:cubicBezTo>
                  <a:cubicBezTo>
                    <a:pt x="312" y="206"/>
                    <a:pt x="248" y="180"/>
                    <a:pt x="248" y="158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7" y="96"/>
                    <a:pt x="270" y="103"/>
                    <a:pt x="287" y="108"/>
                  </a:cubicBezTo>
                  <a:cubicBezTo>
                    <a:pt x="318" y="119"/>
                    <a:pt x="360" y="125"/>
                    <a:pt x="404" y="125"/>
                  </a:cubicBezTo>
                  <a:cubicBezTo>
                    <a:pt x="449" y="125"/>
                    <a:pt x="490" y="119"/>
                    <a:pt x="522" y="108"/>
                  </a:cubicBezTo>
                  <a:cubicBezTo>
                    <a:pt x="539" y="103"/>
                    <a:pt x="552" y="96"/>
                    <a:pt x="560" y="89"/>
                  </a:cubicBezTo>
                  <a:lnTo>
                    <a:pt x="560" y="158"/>
                  </a:lnTo>
                  <a:close/>
                  <a:moveTo>
                    <a:pt x="404" y="14"/>
                  </a:moveTo>
                  <a:cubicBezTo>
                    <a:pt x="496" y="14"/>
                    <a:pt x="560" y="40"/>
                    <a:pt x="560" y="63"/>
                  </a:cubicBezTo>
                  <a:cubicBezTo>
                    <a:pt x="560" y="85"/>
                    <a:pt x="496" y="111"/>
                    <a:pt x="404" y="111"/>
                  </a:cubicBezTo>
                  <a:cubicBezTo>
                    <a:pt x="312" y="111"/>
                    <a:pt x="248" y="85"/>
                    <a:pt x="248" y="63"/>
                  </a:cubicBezTo>
                  <a:cubicBezTo>
                    <a:pt x="248" y="40"/>
                    <a:pt x="312" y="14"/>
                    <a:pt x="404" y="14"/>
                  </a:cubicBezTo>
                  <a:close/>
                  <a:moveTo>
                    <a:pt x="248" y="183"/>
                  </a:moveTo>
                  <a:cubicBezTo>
                    <a:pt x="257" y="191"/>
                    <a:pt x="270" y="198"/>
                    <a:pt x="287" y="203"/>
                  </a:cubicBezTo>
                  <a:cubicBezTo>
                    <a:pt x="318" y="214"/>
                    <a:pt x="360" y="220"/>
                    <a:pt x="404" y="220"/>
                  </a:cubicBezTo>
                  <a:cubicBezTo>
                    <a:pt x="449" y="220"/>
                    <a:pt x="490" y="214"/>
                    <a:pt x="522" y="203"/>
                  </a:cubicBezTo>
                  <a:cubicBezTo>
                    <a:pt x="539" y="198"/>
                    <a:pt x="552" y="191"/>
                    <a:pt x="560" y="183"/>
                  </a:cubicBezTo>
                  <a:cubicBezTo>
                    <a:pt x="560" y="243"/>
                    <a:pt x="560" y="243"/>
                    <a:pt x="560" y="243"/>
                  </a:cubicBezTo>
                  <a:cubicBezTo>
                    <a:pt x="560" y="266"/>
                    <a:pt x="496" y="291"/>
                    <a:pt x="404" y="291"/>
                  </a:cubicBezTo>
                  <a:cubicBezTo>
                    <a:pt x="382" y="291"/>
                    <a:pt x="360" y="290"/>
                    <a:pt x="340" y="287"/>
                  </a:cubicBezTo>
                  <a:cubicBezTo>
                    <a:pt x="340" y="268"/>
                    <a:pt x="340" y="268"/>
                    <a:pt x="340" y="268"/>
                  </a:cubicBezTo>
                  <a:cubicBezTo>
                    <a:pt x="340" y="250"/>
                    <a:pt x="322" y="234"/>
                    <a:pt x="288" y="223"/>
                  </a:cubicBezTo>
                  <a:cubicBezTo>
                    <a:pt x="276" y="219"/>
                    <a:pt x="262" y="215"/>
                    <a:pt x="248" y="213"/>
                  </a:cubicBezTo>
                  <a:lnTo>
                    <a:pt x="248" y="183"/>
                  </a:lnTo>
                  <a:close/>
                  <a:moveTo>
                    <a:pt x="170" y="220"/>
                  </a:moveTo>
                  <a:cubicBezTo>
                    <a:pt x="196" y="220"/>
                    <a:pt x="219" y="222"/>
                    <a:pt x="239" y="225"/>
                  </a:cubicBezTo>
                  <a:cubicBezTo>
                    <a:pt x="240" y="225"/>
                    <a:pt x="240" y="226"/>
                    <a:pt x="240" y="226"/>
                  </a:cubicBezTo>
                  <a:cubicBezTo>
                    <a:pt x="293" y="234"/>
                    <a:pt x="326" y="252"/>
                    <a:pt x="326" y="268"/>
                  </a:cubicBezTo>
                  <a:cubicBezTo>
                    <a:pt x="326" y="291"/>
                    <a:pt x="262" y="317"/>
                    <a:pt x="170" y="317"/>
                  </a:cubicBezTo>
                  <a:cubicBezTo>
                    <a:pt x="78" y="317"/>
                    <a:pt x="14" y="291"/>
                    <a:pt x="14" y="268"/>
                  </a:cubicBezTo>
                  <a:cubicBezTo>
                    <a:pt x="14" y="246"/>
                    <a:pt x="78" y="220"/>
                    <a:pt x="170" y="220"/>
                  </a:cubicBezTo>
                  <a:close/>
                  <a:moveTo>
                    <a:pt x="170" y="567"/>
                  </a:moveTo>
                  <a:cubicBezTo>
                    <a:pt x="78" y="567"/>
                    <a:pt x="14" y="542"/>
                    <a:pt x="14" y="519"/>
                  </a:cubicBezTo>
                  <a:cubicBezTo>
                    <a:pt x="14" y="464"/>
                    <a:pt x="14" y="464"/>
                    <a:pt x="14" y="464"/>
                  </a:cubicBezTo>
                  <a:cubicBezTo>
                    <a:pt x="23" y="472"/>
                    <a:pt x="36" y="478"/>
                    <a:pt x="52" y="484"/>
                  </a:cubicBezTo>
                  <a:cubicBezTo>
                    <a:pt x="84" y="495"/>
                    <a:pt x="126" y="500"/>
                    <a:pt x="170" y="500"/>
                  </a:cubicBezTo>
                  <a:cubicBezTo>
                    <a:pt x="214" y="500"/>
                    <a:pt x="256" y="495"/>
                    <a:pt x="288" y="484"/>
                  </a:cubicBezTo>
                  <a:cubicBezTo>
                    <a:pt x="304" y="478"/>
                    <a:pt x="317" y="472"/>
                    <a:pt x="326" y="464"/>
                  </a:cubicBezTo>
                  <a:cubicBezTo>
                    <a:pt x="326" y="519"/>
                    <a:pt x="326" y="519"/>
                    <a:pt x="326" y="519"/>
                  </a:cubicBezTo>
                  <a:cubicBezTo>
                    <a:pt x="326" y="542"/>
                    <a:pt x="262" y="567"/>
                    <a:pt x="170" y="567"/>
                  </a:cubicBezTo>
                  <a:close/>
                  <a:moveTo>
                    <a:pt x="404" y="458"/>
                  </a:moveTo>
                  <a:cubicBezTo>
                    <a:pt x="382" y="458"/>
                    <a:pt x="360" y="456"/>
                    <a:pt x="340" y="453"/>
                  </a:cubicBezTo>
                  <a:cubicBezTo>
                    <a:pt x="340" y="387"/>
                    <a:pt x="340" y="387"/>
                    <a:pt x="340" y="387"/>
                  </a:cubicBezTo>
                  <a:cubicBezTo>
                    <a:pt x="361" y="389"/>
                    <a:pt x="382" y="391"/>
                    <a:pt x="404" y="391"/>
                  </a:cubicBezTo>
                  <a:cubicBezTo>
                    <a:pt x="449" y="391"/>
                    <a:pt x="490" y="385"/>
                    <a:pt x="522" y="374"/>
                  </a:cubicBezTo>
                  <a:cubicBezTo>
                    <a:pt x="539" y="369"/>
                    <a:pt x="552" y="362"/>
                    <a:pt x="560" y="355"/>
                  </a:cubicBezTo>
                  <a:cubicBezTo>
                    <a:pt x="560" y="410"/>
                    <a:pt x="560" y="410"/>
                    <a:pt x="560" y="410"/>
                  </a:cubicBezTo>
                  <a:cubicBezTo>
                    <a:pt x="560" y="432"/>
                    <a:pt x="496" y="458"/>
                    <a:pt x="404" y="458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9" name="Group 38"/>
          <p:cNvGrpSpPr>
            <a:grpSpLocks noChangeAspect="1"/>
          </p:cNvGrpSpPr>
          <p:nvPr/>
        </p:nvGrpSpPr>
        <p:grpSpPr>
          <a:xfrm>
            <a:off x="5218745" y="2684646"/>
            <a:ext cx="492186" cy="273823"/>
            <a:chOff x="9177290" y="5151622"/>
            <a:chExt cx="738279" cy="410734"/>
          </a:xfrm>
        </p:grpSpPr>
        <p:sp>
          <p:nvSpPr>
            <p:cNvPr id="40" name="Freeform 102"/>
            <p:cNvSpPr>
              <a:spLocks noChangeAspect="1" noEditPoints="1"/>
            </p:cNvSpPr>
            <p:nvPr/>
          </p:nvSpPr>
          <p:spPr bwMode="auto">
            <a:xfrm>
              <a:off x="9177290" y="5151622"/>
              <a:ext cx="738279" cy="410734"/>
            </a:xfrm>
            <a:custGeom>
              <a:avLst/>
              <a:gdLst>
                <a:gd name="T0" fmla="*/ 708 w 715"/>
                <a:gd name="T1" fmla="*/ 0 h 398"/>
                <a:gd name="T2" fmla="*/ 7 w 715"/>
                <a:gd name="T3" fmla="*/ 0 h 398"/>
                <a:gd name="T4" fmla="*/ 0 w 715"/>
                <a:gd name="T5" fmla="*/ 7 h 398"/>
                <a:gd name="T6" fmla="*/ 0 w 715"/>
                <a:gd name="T7" fmla="*/ 91 h 398"/>
                <a:gd name="T8" fmla="*/ 7 w 715"/>
                <a:gd name="T9" fmla="*/ 98 h 398"/>
                <a:gd name="T10" fmla="*/ 148 w 715"/>
                <a:gd name="T11" fmla="*/ 98 h 398"/>
                <a:gd name="T12" fmla="*/ 114 w 715"/>
                <a:gd name="T13" fmla="*/ 338 h 398"/>
                <a:gd name="T14" fmla="*/ 126 w 715"/>
                <a:gd name="T15" fmla="*/ 378 h 398"/>
                <a:gd name="T16" fmla="*/ 175 w 715"/>
                <a:gd name="T17" fmla="*/ 398 h 398"/>
                <a:gd name="T18" fmla="*/ 540 w 715"/>
                <a:gd name="T19" fmla="*/ 398 h 398"/>
                <a:gd name="T20" fmla="*/ 589 w 715"/>
                <a:gd name="T21" fmla="*/ 378 h 398"/>
                <a:gd name="T22" fmla="*/ 600 w 715"/>
                <a:gd name="T23" fmla="*/ 338 h 398"/>
                <a:gd name="T24" fmla="*/ 567 w 715"/>
                <a:gd name="T25" fmla="*/ 98 h 398"/>
                <a:gd name="T26" fmla="*/ 708 w 715"/>
                <a:gd name="T27" fmla="*/ 98 h 398"/>
                <a:gd name="T28" fmla="*/ 715 w 715"/>
                <a:gd name="T29" fmla="*/ 91 h 398"/>
                <a:gd name="T30" fmla="*/ 715 w 715"/>
                <a:gd name="T31" fmla="*/ 7 h 398"/>
                <a:gd name="T32" fmla="*/ 708 w 715"/>
                <a:gd name="T33" fmla="*/ 0 h 398"/>
                <a:gd name="T34" fmla="*/ 14 w 715"/>
                <a:gd name="T35" fmla="*/ 84 h 398"/>
                <a:gd name="T36" fmla="*/ 14 w 715"/>
                <a:gd name="T37" fmla="*/ 14 h 398"/>
                <a:gd name="T38" fmla="*/ 160 w 715"/>
                <a:gd name="T39" fmla="*/ 14 h 398"/>
                <a:gd name="T40" fmla="*/ 150 w 715"/>
                <a:gd name="T41" fmla="*/ 84 h 398"/>
                <a:gd name="T42" fmla="*/ 14 w 715"/>
                <a:gd name="T43" fmla="*/ 84 h 398"/>
                <a:gd name="T44" fmla="*/ 578 w 715"/>
                <a:gd name="T45" fmla="*/ 369 h 398"/>
                <a:gd name="T46" fmla="*/ 540 w 715"/>
                <a:gd name="T47" fmla="*/ 384 h 398"/>
                <a:gd name="T48" fmla="*/ 175 w 715"/>
                <a:gd name="T49" fmla="*/ 384 h 398"/>
                <a:gd name="T50" fmla="*/ 137 w 715"/>
                <a:gd name="T51" fmla="*/ 369 h 398"/>
                <a:gd name="T52" fmla="*/ 128 w 715"/>
                <a:gd name="T53" fmla="*/ 340 h 398"/>
                <a:gd name="T54" fmla="*/ 174 w 715"/>
                <a:gd name="T55" fmla="*/ 14 h 398"/>
                <a:gd name="T56" fmla="*/ 255 w 715"/>
                <a:gd name="T57" fmla="*/ 14 h 398"/>
                <a:gd name="T58" fmla="*/ 236 w 715"/>
                <a:gd name="T59" fmla="*/ 290 h 398"/>
                <a:gd name="T60" fmla="*/ 242 w 715"/>
                <a:gd name="T61" fmla="*/ 298 h 398"/>
                <a:gd name="T62" fmla="*/ 243 w 715"/>
                <a:gd name="T63" fmla="*/ 298 h 398"/>
                <a:gd name="T64" fmla="*/ 250 w 715"/>
                <a:gd name="T65" fmla="*/ 291 h 398"/>
                <a:gd name="T66" fmla="*/ 269 w 715"/>
                <a:gd name="T67" fmla="*/ 14 h 398"/>
                <a:gd name="T68" fmla="*/ 541 w 715"/>
                <a:gd name="T69" fmla="*/ 14 h 398"/>
                <a:gd name="T70" fmla="*/ 586 w 715"/>
                <a:gd name="T71" fmla="*/ 340 h 398"/>
                <a:gd name="T72" fmla="*/ 578 w 715"/>
                <a:gd name="T73" fmla="*/ 369 h 398"/>
                <a:gd name="T74" fmla="*/ 701 w 715"/>
                <a:gd name="T75" fmla="*/ 84 h 398"/>
                <a:gd name="T76" fmla="*/ 565 w 715"/>
                <a:gd name="T77" fmla="*/ 84 h 398"/>
                <a:gd name="T78" fmla="*/ 555 w 715"/>
                <a:gd name="T79" fmla="*/ 14 h 398"/>
                <a:gd name="T80" fmla="*/ 701 w 715"/>
                <a:gd name="T81" fmla="*/ 14 h 398"/>
                <a:gd name="T82" fmla="*/ 701 w 715"/>
                <a:gd name="T83" fmla="*/ 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5" h="398">
                  <a:moveTo>
                    <a:pt x="70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5"/>
                    <a:pt x="3" y="98"/>
                    <a:pt x="7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14" y="338"/>
                    <a:pt x="114" y="338"/>
                    <a:pt x="114" y="338"/>
                  </a:cubicBezTo>
                  <a:cubicBezTo>
                    <a:pt x="112" y="353"/>
                    <a:pt x="117" y="367"/>
                    <a:pt x="126" y="378"/>
                  </a:cubicBezTo>
                  <a:cubicBezTo>
                    <a:pt x="138" y="391"/>
                    <a:pt x="155" y="398"/>
                    <a:pt x="175" y="398"/>
                  </a:cubicBezTo>
                  <a:cubicBezTo>
                    <a:pt x="540" y="398"/>
                    <a:pt x="540" y="398"/>
                    <a:pt x="540" y="398"/>
                  </a:cubicBezTo>
                  <a:cubicBezTo>
                    <a:pt x="560" y="398"/>
                    <a:pt x="577" y="391"/>
                    <a:pt x="589" y="378"/>
                  </a:cubicBezTo>
                  <a:cubicBezTo>
                    <a:pt x="598" y="367"/>
                    <a:pt x="602" y="353"/>
                    <a:pt x="600" y="338"/>
                  </a:cubicBezTo>
                  <a:cubicBezTo>
                    <a:pt x="567" y="98"/>
                    <a:pt x="567" y="98"/>
                    <a:pt x="567" y="98"/>
                  </a:cubicBezTo>
                  <a:cubicBezTo>
                    <a:pt x="708" y="98"/>
                    <a:pt x="708" y="98"/>
                    <a:pt x="708" y="98"/>
                  </a:cubicBezTo>
                  <a:cubicBezTo>
                    <a:pt x="712" y="98"/>
                    <a:pt x="715" y="95"/>
                    <a:pt x="715" y="91"/>
                  </a:cubicBezTo>
                  <a:cubicBezTo>
                    <a:pt x="715" y="7"/>
                    <a:pt x="715" y="7"/>
                    <a:pt x="715" y="7"/>
                  </a:cubicBezTo>
                  <a:cubicBezTo>
                    <a:pt x="715" y="3"/>
                    <a:pt x="712" y="0"/>
                    <a:pt x="708" y="0"/>
                  </a:cubicBezTo>
                  <a:close/>
                  <a:moveTo>
                    <a:pt x="14" y="8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0" y="84"/>
                    <a:pt x="150" y="84"/>
                    <a:pt x="150" y="84"/>
                  </a:cubicBezTo>
                  <a:lnTo>
                    <a:pt x="14" y="84"/>
                  </a:lnTo>
                  <a:close/>
                  <a:moveTo>
                    <a:pt x="578" y="369"/>
                  </a:moveTo>
                  <a:cubicBezTo>
                    <a:pt x="569" y="379"/>
                    <a:pt x="556" y="384"/>
                    <a:pt x="540" y="384"/>
                  </a:cubicBezTo>
                  <a:cubicBezTo>
                    <a:pt x="175" y="384"/>
                    <a:pt x="175" y="384"/>
                    <a:pt x="175" y="384"/>
                  </a:cubicBezTo>
                  <a:cubicBezTo>
                    <a:pt x="159" y="384"/>
                    <a:pt x="145" y="379"/>
                    <a:pt x="137" y="369"/>
                  </a:cubicBezTo>
                  <a:cubicBezTo>
                    <a:pt x="130" y="361"/>
                    <a:pt x="127" y="350"/>
                    <a:pt x="128" y="340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36" y="290"/>
                    <a:pt x="236" y="290"/>
                    <a:pt x="236" y="290"/>
                  </a:cubicBezTo>
                  <a:cubicBezTo>
                    <a:pt x="236" y="294"/>
                    <a:pt x="238" y="297"/>
                    <a:pt x="242" y="298"/>
                  </a:cubicBezTo>
                  <a:cubicBezTo>
                    <a:pt x="242" y="298"/>
                    <a:pt x="243" y="298"/>
                    <a:pt x="243" y="298"/>
                  </a:cubicBezTo>
                  <a:cubicBezTo>
                    <a:pt x="246" y="298"/>
                    <a:pt x="250" y="295"/>
                    <a:pt x="250" y="291"/>
                  </a:cubicBezTo>
                  <a:cubicBezTo>
                    <a:pt x="269" y="14"/>
                    <a:pt x="269" y="14"/>
                    <a:pt x="269" y="14"/>
                  </a:cubicBezTo>
                  <a:cubicBezTo>
                    <a:pt x="541" y="14"/>
                    <a:pt x="541" y="14"/>
                    <a:pt x="541" y="14"/>
                  </a:cubicBezTo>
                  <a:cubicBezTo>
                    <a:pt x="586" y="340"/>
                    <a:pt x="586" y="340"/>
                    <a:pt x="586" y="340"/>
                  </a:cubicBezTo>
                  <a:cubicBezTo>
                    <a:pt x="588" y="350"/>
                    <a:pt x="585" y="361"/>
                    <a:pt x="578" y="369"/>
                  </a:cubicBezTo>
                  <a:close/>
                  <a:moveTo>
                    <a:pt x="701" y="84"/>
                  </a:moveTo>
                  <a:cubicBezTo>
                    <a:pt x="565" y="84"/>
                    <a:pt x="565" y="84"/>
                    <a:pt x="565" y="84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701" y="14"/>
                    <a:pt x="701" y="14"/>
                    <a:pt x="701" y="14"/>
                  </a:cubicBezTo>
                  <a:lnTo>
                    <a:pt x="701" y="84"/>
                  </a:ln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9479757" y="5343525"/>
              <a:ext cx="190500" cy="10317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2" name="Group 41"/>
          <p:cNvGrpSpPr>
            <a:grpSpLocks noChangeAspect="1"/>
          </p:cNvGrpSpPr>
          <p:nvPr/>
        </p:nvGrpSpPr>
        <p:grpSpPr>
          <a:xfrm>
            <a:off x="6500891" y="2675192"/>
            <a:ext cx="491391" cy="274619"/>
            <a:chOff x="10902141" y="5151025"/>
            <a:chExt cx="737086" cy="411928"/>
          </a:xfrm>
        </p:grpSpPr>
        <p:sp>
          <p:nvSpPr>
            <p:cNvPr id="43" name="Freeform 100"/>
            <p:cNvSpPr>
              <a:spLocks noChangeAspect="1" noEditPoints="1"/>
            </p:cNvSpPr>
            <p:nvPr/>
          </p:nvSpPr>
          <p:spPr bwMode="auto">
            <a:xfrm>
              <a:off x="10902141" y="5151025"/>
              <a:ext cx="737086" cy="411928"/>
            </a:xfrm>
            <a:custGeom>
              <a:avLst/>
              <a:gdLst>
                <a:gd name="T0" fmla="*/ 708 w 715"/>
                <a:gd name="T1" fmla="*/ 1 h 399"/>
                <a:gd name="T2" fmla="*/ 472 w 715"/>
                <a:gd name="T3" fmla="*/ 1 h 399"/>
                <a:gd name="T4" fmla="*/ 471 w 715"/>
                <a:gd name="T5" fmla="*/ 1 h 399"/>
                <a:gd name="T6" fmla="*/ 471 w 715"/>
                <a:gd name="T7" fmla="*/ 1 h 399"/>
                <a:gd name="T8" fmla="*/ 7 w 715"/>
                <a:gd name="T9" fmla="*/ 1 h 399"/>
                <a:gd name="T10" fmla="*/ 0 w 715"/>
                <a:gd name="T11" fmla="*/ 8 h 399"/>
                <a:gd name="T12" fmla="*/ 0 w 715"/>
                <a:gd name="T13" fmla="*/ 92 h 399"/>
                <a:gd name="T14" fmla="*/ 7 w 715"/>
                <a:gd name="T15" fmla="*/ 99 h 399"/>
                <a:gd name="T16" fmla="*/ 148 w 715"/>
                <a:gd name="T17" fmla="*/ 99 h 399"/>
                <a:gd name="T18" fmla="*/ 115 w 715"/>
                <a:gd name="T19" fmla="*/ 339 h 399"/>
                <a:gd name="T20" fmla="*/ 127 w 715"/>
                <a:gd name="T21" fmla="*/ 379 h 399"/>
                <a:gd name="T22" fmla="*/ 175 w 715"/>
                <a:gd name="T23" fmla="*/ 399 h 399"/>
                <a:gd name="T24" fmla="*/ 541 w 715"/>
                <a:gd name="T25" fmla="*/ 399 h 399"/>
                <a:gd name="T26" fmla="*/ 589 w 715"/>
                <a:gd name="T27" fmla="*/ 379 h 399"/>
                <a:gd name="T28" fmla="*/ 601 w 715"/>
                <a:gd name="T29" fmla="*/ 339 h 399"/>
                <a:gd name="T30" fmla="*/ 567 w 715"/>
                <a:gd name="T31" fmla="*/ 99 h 399"/>
                <a:gd name="T32" fmla="*/ 708 w 715"/>
                <a:gd name="T33" fmla="*/ 99 h 399"/>
                <a:gd name="T34" fmla="*/ 715 w 715"/>
                <a:gd name="T35" fmla="*/ 92 h 399"/>
                <a:gd name="T36" fmla="*/ 715 w 715"/>
                <a:gd name="T37" fmla="*/ 8 h 399"/>
                <a:gd name="T38" fmla="*/ 708 w 715"/>
                <a:gd name="T39" fmla="*/ 1 h 399"/>
                <a:gd name="T40" fmla="*/ 465 w 715"/>
                <a:gd name="T41" fmla="*/ 15 h 399"/>
                <a:gd name="T42" fmla="*/ 496 w 715"/>
                <a:gd name="T43" fmla="*/ 385 h 399"/>
                <a:gd name="T44" fmla="*/ 415 w 715"/>
                <a:gd name="T45" fmla="*/ 385 h 399"/>
                <a:gd name="T46" fmla="*/ 404 w 715"/>
                <a:gd name="T47" fmla="*/ 15 h 399"/>
                <a:gd name="T48" fmla="*/ 465 w 715"/>
                <a:gd name="T49" fmla="*/ 15 h 399"/>
                <a:gd name="T50" fmla="*/ 14 w 715"/>
                <a:gd name="T51" fmla="*/ 85 h 399"/>
                <a:gd name="T52" fmla="*/ 14 w 715"/>
                <a:gd name="T53" fmla="*/ 15 h 399"/>
                <a:gd name="T54" fmla="*/ 160 w 715"/>
                <a:gd name="T55" fmla="*/ 15 h 399"/>
                <a:gd name="T56" fmla="*/ 150 w 715"/>
                <a:gd name="T57" fmla="*/ 85 h 399"/>
                <a:gd name="T58" fmla="*/ 14 w 715"/>
                <a:gd name="T59" fmla="*/ 85 h 399"/>
                <a:gd name="T60" fmla="*/ 137 w 715"/>
                <a:gd name="T61" fmla="*/ 370 h 399"/>
                <a:gd name="T62" fmla="*/ 129 w 715"/>
                <a:gd name="T63" fmla="*/ 341 h 399"/>
                <a:gd name="T64" fmla="*/ 174 w 715"/>
                <a:gd name="T65" fmla="*/ 15 h 399"/>
                <a:gd name="T66" fmla="*/ 390 w 715"/>
                <a:gd name="T67" fmla="*/ 15 h 399"/>
                <a:gd name="T68" fmla="*/ 401 w 715"/>
                <a:gd name="T69" fmla="*/ 385 h 399"/>
                <a:gd name="T70" fmla="*/ 175 w 715"/>
                <a:gd name="T71" fmla="*/ 385 h 399"/>
                <a:gd name="T72" fmla="*/ 137 w 715"/>
                <a:gd name="T73" fmla="*/ 370 h 399"/>
                <a:gd name="T74" fmla="*/ 578 w 715"/>
                <a:gd name="T75" fmla="*/ 370 h 399"/>
                <a:gd name="T76" fmla="*/ 541 w 715"/>
                <a:gd name="T77" fmla="*/ 385 h 399"/>
                <a:gd name="T78" fmla="*/ 510 w 715"/>
                <a:gd name="T79" fmla="*/ 385 h 399"/>
                <a:gd name="T80" fmla="*/ 479 w 715"/>
                <a:gd name="T81" fmla="*/ 15 h 399"/>
                <a:gd name="T82" fmla="*/ 541 w 715"/>
                <a:gd name="T83" fmla="*/ 15 h 399"/>
                <a:gd name="T84" fmla="*/ 587 w 715"/>
                <a:gd name="T85" fmla="*/ 341 h 399"/>
                <a:gd name="T86" fmla="*/ 578 w 715"/>
                <a:gd name="T87" fmla="*/ 370 h 399"/>
                <a:gd name="T88" fmla="*/ 701 w 715"/>
                <a:gd name="T89" fmla="*/ 85 h 399"/>
                <a:gd name="T90" fmla="*/ 565 w 715"/>
                <a:gd name="T91" fmla="*/ 85 h 399"/>
                <a:gd name="T92" fmla="*/ 555 w 715"/>
                <a:gd name="T93" fmla="*/ 15 h 399"/>
                <a:gd name="T94" fmla="*/ 701 w 715"/>
                <a:gd name="T95" fmla="*/ 15 h 399"/>
                <a:gd name="T96" fmla="*/ 701 w 715"/>
                <a:gd name="T97" fmla="*/ 8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5" h="399">
                  <a:moveTo>
                    <a:pt x="708" y="1"/>
                  </a:moveTo>
                  <a:cubicBezTo>
                    <a:pt x="472" y="1"/>
                    <a:pt x="472" y="1"/>
                    <a:pt x="472" y="1"/>
                  </a:cubicBezTo>
                  <a:cubicBezTo>
                    <a:pt x="471" y="1"/>
                    <a:pt x="471" y="0"/>
                    <a:pt x="471" y="1"/>
                  </a:cubicBezTo>
                  <a:cubicBezTo>
                    <a:pt x="471" y="1"/>
                    <a:pt x="471" y="1"/>
                    <a:pt x="471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6"/>
                    <a:pt x="3" y="99"/>
                    <a:pt x="7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15" y="339"/>
                    <a:pt x="115" y="339"/>
                    <a:pt x="115" y="339"/>
                  </a:cubicBezTo>
                  <a:cubicBezTo>
                    <a:pt x="113" y="354"/>
                    <a:pt x="117" y="368"/>
                    <a:pt x="127" y="379"/>
                  </a:cubicBezTo>
                  <a:cubicBezTo>
                    <a:pt x="138" y="392"/>
                    <a:pt x="155" y="399"/>
                    <a:pt x="175" y="399"/>
                  </a:cubicBezTo>
                  <a:cubicBezTo>
                    <a:pt x="541" y="399"/>
                    <a:pt x="541" y="399"/>
                    <a:pt x="541" y="399"/>
                  </a:cubicBezTo>
                  <a:cubicBezTo>
                    <a:pt x="560" y="399"/>
                    <a:pt x="578" y="392"/>
                    <a:pt x="589" y="379"/>
                  </a:cubicBezTo>
                  <a:cubicBezTo>
                    <a:pt x="598" y="368"/>
                    <a:pt x="603" y="354"/>
                    <a:pt x="601" y="339"/>
                  </a:cubicBezTo>
                  <a:cubicBezTo>
                    <a:pt x="567" y="99"/>
                    <a:pt x="567" y="99"/>
                    <a:pt x="567" y="99"/>
                  </a:cubicBezTo>
                  <a:cubicBezTo>
                    <a:pt x="708" y="99"/>
                    <a:pt x="708" y="99"/>
                    <a:pt x="708" y="99"/>
                  </a:cubicBezTo>
                  <a:cubicBezTo>
                    <a:pt x="712" y="99"/>
                    <a:pt x="715" y="96"/>
                    <a:pt x="715" y="92"/>
                  </a:cubicBezTo>
                  <a:cubicBezTo>
                    <a:pt x="715" y="8"/>
                    <a:pt x="715" y="8"/>
                    <a:pt x="715" y="8"/>
                  </a:cubicBezTo>
                  <a:cubicBezTo>
                    <a:pt x="715" y="4"/>
                    <a:pt x="712" y="1"/>
                    <a:pt x="708" y="1"/>
                  </a:cubicBezTo>
                  <a:close/>
                  <a:moveTo>
                    <a:pt x="465" y="15"/>
                  </a:moveTo>
                  <a:cubicBezTo>
                    <a:pt x="496" y="385"/>
                    <a:pt x="496" y="385"/>
                    <a:pt x="496" y="385"/>
                  </a:cubicBezTo>
                  <a:cubicBezTo>
                    <a:pt x="415" y="385"/>
                    <a:pt x="415" y="385"/>
                    <a:pt x="415" y="385"/>
                  </a:cubicBezTo>
                  <a:cubicBezTo>
                    <a:pt x="404" y="15"/>
                    <a:pt x="404" y="15"/>
                    <a:pt x="404" y="15"/>
                  </a:cubicBezTo>
                  <a:lnTo>
                    <a:pt x="465" y="15"/>
                  </a:lnTo>
                  <a:close/>
                  <a:moveTo>
                    <a:pt x="14" y="8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50" y="85"/>
                    <a:pt x="150" y="85"/>
                    <a:pt x="150" y="85"/>
                  </a:cubicBezTo>
                  <a:lnTo>
                    <a:pt x="14" y="85"/>
                  </a:lnTo>
                  <a:close/>
                  <a:moveTo>
                    <a:pt x="137" y="370"/>
                  </a:moveTo>
                  <a:cubicBezTo>
                    <a:pt x="130" y="362"/>
                    <a:pt x="127" y="352"/>
                    <a:pt x="129" y="341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01" y="385"/>
                    <a:pt x="401" y="385"/>
                    <a:pt x="401" y="385"/>
                  </a:cubicBezTo>
                  <a:cubicBezTo>
                    <a:pt x="175" y="385"/>
                    <a:pt x="175" y="385"/>
                    <a:pt x="175" y="385"/>
                  </a:cubicBezTo>
                  <a:cubicBezTo>
                    <a:pt x="160" y="385"/>
                    <a:pt x="146" y="380"/>
                    <a:pt x="137" y="370"/>
                  </a:cubicBezTo>
                  <a:close/>
                  <a:moveTo>
                    <a:pt x="578" y="370"/>
                  </a:moveTo>
                  <a:cubicBezTo>
                    <a:pt x="570" y="380"/>
                    <a:pt x="556" y="385"/>
                    <a:pt x="541" y="385"/>
                  </a:cubicBezTo>
                  <a:cubicBezTo>
                    <a:pt x="510" y="385"/>
                    <a:pt x="510" y="385"/>
                    <a:pt x="510" y="385"/>
                  </a:cubicBezTo>
                  <a:cubicBezTo>
                    <a:pt x="479" y="15"/>
                    <a:pt x="479" y="15"/>
                    <a:pt x="479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87" y="341"/>
                    <a:pt x="587" y="341"/>
                    <a:pt x="587" y="341"/>
                  </a:cubicBezTo>
                  <a:cubicBezTo>
                    <a:pt x="588" y="352"/>
                    <a:pt x="585" y="362"/>
                    <a:pt x="578" y="370"/>
                  </a:cubicBezTo>
                  <a:close/>
                  <a:moveTo>
                    <a:pt x="701" y="85"/>
                  </a:moveTo>
                  <a:cubicBezTo>
                    <a:pt x="565" y="85"/>
                    <a:pt x="565" y="85"/>
                    <a:pt x="565" y="85"/>
                  </a:cubicBezTo>
                  <a:cubicBezTo>
                    <a:pt x="555" y="15"/>
                    <a:pt x="555" y="15"/>
                    <a:pt x="555" y="15"/>
                  </a:cubicBezTo>
                  <a:cubicBezTo>
                    <a:pt x="701" y="15"/>
                    <a:pt x="701" y="15"/>
                    <a:pt x="701" y="15"/>
                  </a:cubicBezTo>
                  <a:lnTo>
                    <a:pt x="701" y="85"/>
                  </a:ln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11084946" y="5344122"/>
              <a:ext cx="190500" cy="103177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45" name="Group 44"/>
          <p:cNvGrpSpPr>
            <a:grpSpLocks noChangeAspect="1"/>
          </p:cNvGrpSpPr>
          <p:nvPr/>
        </p:nvGrpSpPr>
        <p:grpSpPr>
          <a:xfrm>
            <a:off x="2847613" y="3815139"/>
            <a:ext cx="354419" cy="396240"/>
            <a:chOff x="8246956" y="7634436"/>
            <a:chExt cx="531628" cy="594360"/>
          </a:xfrm>
        </p:grpSpPr>
        <p:sp>
          <p:nvSpPr>
            <p:cNvPr id="46" name="Oval 45"/>
            <p:cNvSpPr/>
            <p:nvPr/>
          </p:nvSpPr>
          <p:spPr>
            <a:xfrm>
              <a:off x="8396088" y="7931615"/>
              <a:ext cx="233363" cy="23336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47" name="Freeform 109"/>
            <p:cNvSpPr>
              <a:spLocks noChangeAspect="1" noEditPoints="1"/>
            </p:cNvSpPr>
            <p:nvPr/>
          </p:nvSpPr>
          <p:spPr bwMode="auto">
            <a:xfrm>
              <a:off x="8246956" y="7634436"/>
              <a:ext cx="531628" cy="594360"/>
            </a:xfrm>
            <a:custGeom>
              <a:avLst/>
              <a:gdLst>
                <a:gd name="T0" fmla="*/ 240 w 577"/>
                <a:gd name="T1" fmla="*/ 524 h 646"/>
                <a:gd name="T2" fmla="*/ 300 w 577"/>
                <a:gd name="T3" fmla="*/ 317 h 646"/>
                <a:gd name="T4" fmla="*/ 364 w 577"/>
                <a:gd name="T5" fmla="*/ 352 h 646"/>
                <a:gd name="T6" fmla="*/ 354 w 577"/>
                <a:gd name="T7" fmla="*/ 362 h 646"/>
                <a:gd name="T8" fmla="*/ 300 w 577"/>
                <a:gd name="T9" fmla="*/ 331 h 646"/>
                <a:gd name="T10" fmla="*/ 254 w 577"/>
                <a:gd name="T11" fmla="*/ 524 h 646"/>
                <a:gd name="T12" fmla="*/ 372 w 577"/>
                <a:gd name="T13" fmla="*/ 524 h 646"/>
                <a:gd name="T14" fmla="*/ 211 w 577"/>
                <a:gd name="T15" fmla="*/ 517 h 646"/>
                <a:gd name="T16" fmla="*/ 211 w 577"/>
                <a:gd name="T17" fmla="*/ 531 h 646"/>
                <a:gd name="T18" fmla="*/ 372 w 577"/>
                <a:gd name="T19" fmla="*/ 524 h 646"/>
                <a:gd name="T20" fmla="*/ 336 w 577"/>
                <a:gd name="T21" fmla="*/ 422 h 646"/>
                <a:gd name="T22" fmla="*/ 204 w 577"/>
                <a:gd name="T23" fmla="*/ 429 h 646"/>
                <a:gd name="T24" fmla="*/ 336 w 577"/>
                <a:gd name="T25" fmla="*/ 436 h 646"/>
                <a:gd name="T26" fmla="*/ 364 w 577"/>
                <a:gd name="T27" fmla="*/ 219 h 646"/>
                <a:gd name="T28" fmla="*/ 350 w 577"/>
                <a:gd name="T29" fmla="*/ 216 h 646"/>
                <a:gd name="T30" fmla="*/ 226 w 577"/>
                <a:gd name="T31" fmla="*/ 216 h 646"/>
                <a:gd name="T32" fmla="*/ 213 w 577"/>
                <a:gd name="T33" fmla="*/ 219 h 646"/>
                <a:gd name="T34" fmla="*/ 364 w 577"/>
                <a:gd name="T35" fmla="*/ 219 h 646"/>
                <a:gd name="T36" fmla="*/ 364 w 577"/>
                <a:gd name="T37" fmla="*/ 213 h 646"/>
                <a:gd name="T38" fmla="*/ 447 w 577"/>
                <a:gd name="T39" fmla="*/ 80 h 646"/>
                <a:gd name="T40" fmla="*/ 430 w 577"/>
                <a:gd name="T41" fmla="*/ 37 h 646"/>
                <a:gd name="T42" fmla="*/ 377 w 577"/>
                <a:gd name="T43" fmla="*/ 51 h 646"/>
                <a:gd name="T44" fmla="*/ 341 w 577"/>
                <a:gd name="T45" fmla="*/ 28 h 646"/>
                <a:gd name="T46" fmla="*/ 236 w 577"/>
                <a:gd name="T47" fmla="*/ 28 h 646"/>
                <a:gd name="T48" fmla="*/ 200 w 577"/>
                <a:gd name="T49" fmla="*/ 51 h 646"/>
                <a:gd name="T50" fmla="*/ 184 w 577"/>
                <a:gd name="T51" fmla="*/ 47 h 646"/>
                <a:gd name="T52" fmla="*/ 119 w 577"/>
                <a:gd name="T53" fmla="*/ 51 h 646"/>
                <a:gd name="T54" fmla="*/ 133 w 577"/>
                <a:gd name="T55" fmla="*/ 83 h 646"/>
                <a:gd name="T56" fmla="*/ 0 w 577"/>
                <a:gd name="T57" fmla="*/ 462 h 646"/>
                <a:gd name="T58" fmla="*/ 577 w 577"/>
                <a:gd name="T59" fmla="*/ 462 h 646"/>
                <a:gd name="T60" fmla="*/ 200 w 577"/>
                <a:gd name="T61" fmla="*/ 65 h 646"/>
                <a:gd name="T62" fmla="*/ 243 w 577"/>
                <a:gd name="T63" fmla="*/ 41 h 646"/>
                <a:gd name="T64" fmla="*/ 288 w 577"/>
                <a:gd name="T65" fmla="*/ 14 h 646"/>
                <a:gd name="T66" fmla="*/ 334 w 577"/>
                <a:gd name="T67" fmla="*/ 41 h 646"/>
                <a:gd name="T68" fmla="*/ 398 w 577"/>
                <a:gd name="T69" fmla="*/ 59 h 646"/>
                <a:gd name="T70" fmla="*/ 445 w 577"/>
                <a:gd name="T71" fmla="*/ 56 h 646"/>
                <a:gd name="T72" fmla="*/ 434 w 577"/>
                <a:gd name="T73" fmla="*/ 72 h 646"/>
                <a:gd name="T74" fmla="*/ 355 w 577"/>
                <a:gd name="T75" fmla="*/ 224 h 646"/>
                <a:gd name="T76" fmla="*/ 288 w 577"/>
                <a:gd name="T77" fmla="*/ 632 h 646"/>
                <a:gd name="T78" fmla="*/ 222 w 577"/>
                <a:gd name="T79" fmla="*/ 224 h 646"/>
                <a:gd name="T80" fmla="*/ 142 w 577"/>
                <a:gd name="T81" fmla="*/ 72 h 646"/>
                <a:gd name="T82" fmla="*/ 132 w 577"/>
                <a:gd name="T83" fmla="*/ 56 h 646"/>
                <a:gd name="T84" fmla="*/ 178 w 577"/>
                <a:gd name="T85" fmla="*/ 59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7" h="646">
                  <a:moveTo>
                    <a:pt x="247" y="531"/>
                  </a:moveTo>
                  <a:cubicBezTo>
                    <a:pt x="243" y="531"/>
                    <a:pt x="240" y="528"/>
                    <a:pt x="240" y="524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0" y="343"/>
                    <a:pt x="264" y="317"/>
                    <a:pt x="300" y="317"/>
                  </a:cubicBezTo>
                  <a:cubicBezTo>
                    <a:pt x="333" y="317"/>
                    <a:pt x="345" y="331"/>
                    <a:pt x="360" y="347"/>
                  </a:cubicBezTo>
                  <a:cubicBezTo>
                    <a:pt x="361" y="349"/>
                    <a:pt x="363" y="350"/>
                    <a:pt x="364" y="352"/>
                  </a:cubicBezTo>
                  <a:cubicBezTo>
                    <a:pt x="367" y="355"/>
                    <a:pt x="367" y="359"/>
                    <a:pt x="364" y="362"/>
                  </a:cubicBezTo>
                  <a:cubicBezTo>
                    <a:pt x="361" y="365"/>
                    <a:pt x="357" y="364"/>
                    <a:pt x="354" y="362"/>
                  </a:cubicBezTo>
                  <a:cubicBezTo>
                    <a:pt x="352" y="360"/>
                    <a:pt x="351" y="358"/>
                    <a:pt x="349" y="356"/>
                  </a:cubicBezTo>
                  <a:cubicBezTo>
                    <a:pt x="335" y="340"/>
                    <a:pt x="327" y="331"/>
                    <a:pt x="300" y="331"/>
                  </a:cubicBezTo>
                  <a:cubicBezTo>
                    <a:pt x="271" y="331"/>
                    <a:pt x="254" y="350"/>
                    <a:pt x="254" y="382"/>
                  </a:cubicBezTo>
                  <a:cubicBezTo>
                    <a:pt x="254" y="524"/>
                    <a:pt x="254" y="524"/>
                    <a:pt x="254" y="524"/>
                  </a:cubicBezTo>
                  <a:cubicBezTo>
                    <a:pt x="254" y="528"/>
                    <a:pt x="251" y="531"/>
                    <a:pt x="247" y="531"/>
                  </a:cubicBezTo>
                  <a:close/>
                  <a:moveTo>
                    <a:pt x="372" y="524"/>
                  </a:moveTo>
                  <a:cubicBezTo>
                    <a:pt x="372" y="520"/>
                    <a:pt x="369" y="517"/>
                    <a:pt x="365" y="517"/>
                  </a:cubicBezTo>
                  <a:cubicBezTo>
                    <a:pt x="211" y="517"/>
                    <a:pt x="211" y="517"/>
                    <a:pt x="211" y="517"/>
                  </a:cubicBezTo>
                  <a:cubicBezTo>
                    <a:pt x="208" y="517"/>
                    <a:pt x="204" y="520"/>
                    <a:pt x="204" y="524"/>
                  </a:cubicBezTo>
                  <a:cubicBezTo>
                    <a:pt x="204" y="528"/>
                    <a:pt x="208" y="531"/>
                    <a:pt x="211" y="531"/>
                  </a:cubicBezTo>
                  <a:cubicBezTo>
                    <a:pt x="365" y="531"/>
                    <a:pt x="365" y="531"/>
                    <a:pt x="365" y="531"/>
                  </a:cubicBezTo>
                  <a:cubicBezTo>
                    <a:pt x="369" y="531"/>
                    <a:pt x="372" y="528"/>
                    <a:pt x="372" y="524"/>
                  </a:cubicBezTo>
                  <a:close/>
                  <a:moveTo>
                    <a:pt x="343" y="429"/>
                  </a:moveTo>
                  <a:cubicBezTo>
                    <a:pt x="343" y="426"/>
                    <a:pt x="340" y="422"/>
                    <a:pt x="336" y="422"/>
                  </a:cubicBezTo>
                  <a:cubicBezTo>
                    <a:pt x="211" y="422"/>
                    <a:pt x="211" y="422"/>
                    <a:pt x="211" y="422"/>
                  </a:cubicBezTo>
                  <a:cubicBezTo>
                    <a:pt x="208" y="422"/>
                    <a:pt x="204" y="426"/>
                    <a:pt x="204" y="429"/>
                  </a:cubicBezTo>
                  <a:cubicBezTo>
                    <a:pt x="204" y="433"/>
                    <a:pt x="208" y="436"/>
                    <a:pt x="211" y="436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40" y="436"/>
                    <a:pt x="343" y="433"/>
                    <a:pt x="343" y="429"/>
                  </a:cubicBezTo>
                  <a:close/>
                  <a:moveTo>
                    <a:pt x="364" y="219"/>
                  </a:moveTo>
                  <a:cubicBezTo>
                    <a:pt x="365" y="215"/>
                    <a:pt x="362" y="212"/>
                    <a:pt x="358" y="211"/>
                  </a:cubicBezTo>
                  <a:cubicBezTo>
                    <a:pt x="355" y="210"/>
                    <a:pt x="351" y="213"/>
                    <a:pt x="350" y="216"/>
                  </a:cubicBezTo>
                  <a:cubicBezTo>
                    <a:pt x="350" y="216"/>
                    <a:pt x="342" y="231"/>
                    <a:pt x="288" y="231"/>
                  </a:cubicBezTo>
                  <a:cubicBezTo>
                    <a:pt x="233" y="231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13" y="219"/>
                    <a:pt x="213" y="219"/>
                    <a:pt x="213" y="219"/>
                  </a:cubicBezTo>
                  <a:cubicBezTo>
                    <a:pt x="214" y="224"/>
                    <a:pt x="222" y="245"/>
                    <a:pt x="288" y="245"/>
                  </a:cubicBezTo>
                  <a:cubicBezTo>
                    <a:pt x="355" y="245"/>
                    <a:pt x="363" y="224"/>
                    <a:pt x="364" y="219"/>
                  </a:cubicBezTo>
                  <a:close/>
                  <a:moveTo>
                    <a:pt x="577" y="462"/>
                  </a:moveTo>
                  <a:cubicBezTo>
                    <a:pt x="577" y="344"/>
                    <a:pt x="452" y="245"/>
                    <a:pt x="364" y="213"/>
                  </a:cubicBezTo>
                  <a:cubicBezTo>
                    <a:pt x="365" y="181"/>
                    <a:pt x="381" y="134"/>
                    <a:pt x="443" y="83"/>
                  </a:cubicBezTo>
                  <a:cubicBezTo>
                    <a:pt x="445" y="81"/>
                    <a:pt x="446" y="80"/>
                    <a:pt x="447" y="80"/>
                  </a:cubicBezTo>
                  <a:cubicBezTo>
                    <a:pt x="460" y="67"/>
                    <a:pt x="460" y="57"/>
                    <a:pt x="458" y="51"/>
                  </a:cubicBezTo>
                  <a:cubicBezTo>
                    <a:pt x="454" y="42"/>
                    <a:pt x="444" y="37"/>
                    <a:pt x="430" y="37"/>
                  </a:cubicBezTo>
                  <a:cubicBezTo>
                    <a:pt x="418" y="37"/>
                    <a:pt x="405" y="41"/>
                    <a:pt x="392" y="47"/>
                  </a:cubicBezTo>
                  <a:cubicBezTo>
                    <a:pt x="387" y="49"/>
                    <a:pt x="381" y="51"/>
                    <a:pt x="377" y="51"/>
                  </a:cubicBezTo>
                  <a:cubicBezTo>
                    <a:pt x="365" y="51"/>
                    <a:pt x="355" y="43"/>
                    <a:pt x="344" y="31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28" y="15"/>
                    <a:pt x="314" y="0"/>
                    <a:pt x="288" y="0"/>
                  </a:cubicBezTo>
                  <a:cubicBezTo>
                    <a:pt x="263" y="0"/>
                    <a:pt x="248" y="15"/>
                    <a:pt x="236" y="28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21" y="43"/>
                    <a:pt x="212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5" y="51"/>
                    <a:pt x="190" y="49"/>
                    <a:pt x="184" y="47"/>
                  </a:cubicBezTo>
                  <a:cubicBezTo>
                    <a:pt x="172" y="41"/>
                    <a:pt x="159" y="37"/>
                    <a:pt x="147" y="37"/>
                  </a:cubicBezTo>
                  <a:cubicBezTo>
                    <a:pt x="132" y="37"/>
                    <a:pt x="122" y="42"/>
                    <a:pt x="119" y="51"/>
                  </a:cubicBezTo>
                  <a:cubicBezTo>
                    <a:pt x="116" y="57"/>
                    <a:pt x="116" y="67"/>
                    <a:pt x="130" y="80"/>
                  </a:cubicBezTo>
                  <a:cubicBezTo>
                    <a:pt x="130" y="80"/>
                    <a:pt x="131" y="81"/>
                    <a:pt x="133" y="83"/>
                  </a:cubicBezTo>
                  <a:cubicBezTo>
                    <a:pt x="196" y="134"/>
                    <a:pt x="211" y="181"/>
                    <a:pt x="212" y="213"/>
                  </a:cubicBezTo>
                  <a:cubicBezTo>
                    <a:pt x="125" y="245"/>
                    <a:pt x="0" y="344"/>
                    <a:pt x="0" y="462"/>
                  </a:cubicBezTo>
                  <a:cubicBezTo>
                    <a:pt x="0" y="579"/>
                    <a:pt x="47" y="646"/>
                    <a:pt x="288" y="646"/>
                  </a:cubicBezTo>
                  <a:cubicBezTo>
                    <a:pt x="530" y="646"/>
                    <a:pt x="577" y="579"/>
                    <a:pt x="577" y="462"/>
                  </a:cubicBezTo>
                  <a:close/>
                  <a:moveTo>
                    <a:pt x="178" y="59"/>
                  </a:moveTo>
                  <a:cubicBezTo>
                    <a:pt x="186" y="63"/>
                    <a:pt x="193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18" y="65"/>
                    <a:pt x="231" y="53"/>
                    <a:pt x="243" y="41"/>
                  </a:cubicBezTo>
                  <a:cubicBezTo>
                    <a:pt x="246" y="37"/>
                    <a:pt x="246" y="37"/>
                    <a:pt x="246" y="37"/>
                  </a:cubicBezTo>
                  <a:cubicBezTo>
                    <a:pt x="258" y="25"/>
                    <a:pt x="269" y="14"/>
                    <a:pt x="288" y="14"/>
                  </a:cubicBezTo>
                  <a:cubicBezTo>
                    <a:pt x="308" y="14"/>
                    <a:pt x="318" y="25"/>
                    <a:pt x="331" y="37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46" y="53"/>
                    <a:pt x="359" y="65"/>
                    <a:pt x="377" y="65"/>
                  </a:cubicBezTo>
                  <a:cubicBezTo>
                    <a:pt x="384" y="65"/>
                    <a:pt x="391" y="63"/>
                    <a:pt x="398" y="59"/>
                  </a:cubicBezTo>
                  <a:cubicBezTo>
                    <a:pt x="409" y="54"/>
                    <a:pt x="420" y="51"/>
                    <a:pt x="430" y="51"/>
                  </a:cubicBezTo>
                  <a:cubicBezTo>
                    <a:pt x="439" y="51"/>
                    <a:pt x="444" y="54"/>
                    <a:pt x="445" y="56"/>
                  </a:cubicBezTo>
                  <a:cubicBezTo>
                    <a:pt x="446" y="58"/>
                    <a:pt x="444" y="63"/>
                    <a:pt x="437" y="70"/>
                  </a:cubicBezTo>
                  <a:cubicBezTo>
                    <a:pt x="437" y="70"/>
                    <a:pt x="436" y="71"/>
                    <a:pt x="434" y="72"/>
                  </a:cubicBezTo>
                  <a:cubicBezTo>
                    <a:pt x="365" y="129"/>
                    <a:pt x="350" y="183"/>
                    <a:pt x="350" y="218"/>
                  </a:cubicBezTo>
                  <a:cubicBezTo>
                    <a:pt x="350" y="221"/>
                    <a:pt x="352" y="223"/>
                    <a:pt x="355" y="224"/>
                  </a:cubicBezTo>
                  <a:cubicBezTo>
                    <a:pt x="439" y="253"/>
                    <a:pt x="563" y="349"/>
                    <a:pt x="563" y="462"/>
                  </a:cubicBezTo>
                  <a:cubicBezTo>
                    <a:pt x="563" y="573"/>
                    <a:pt x="519" y="632"/>
                    <a:pt x="288" y="632"/>
                  </a:cubicBezTo>
                  <a:cubicBezTo>
                    <a:pt x="57" y="632"/>
                    <a:pt x="14" y="573"/>
                    <a:pt x="14" y="462"/>
                  </a:cubicBezTo>
                  <a:cubicBezTo>
                    <a:pt x="14" y="349"/>
                    <a:pt x="138" y="253"/>
                    <a:pt x="222" y="224"/>
                  </a:cubicBezTo>
                  <a:cubicBezTo>
                    <a:pt x="225" y="223"/>
                    <a:pt x="227" y="221"/>
                    <a:pt x="227" y="218"/>
                  </a:cubicBezTo>
                  <a:cubicBezTo>
                    <a:pt x="227" y="183"/>
                    <a:pt x="212" y="129"/>
                    <a:pt x="142" y="72"/>
                  </a:cubicBezTo>
                  <a:cubicBezTo>
                    <a:pt x="141" y="71"/>
                    <a:pt x="140" y="70"/>
                    <a:pt x="139" y="70"/>
                  </a:cubicBezTo>
                  <a:cubicBezTo>
                    <a:pt x="132" y="63"/>
                    <a:pt x="131" y="58"/>
                    <a:pt x="132" y="56"/>
                  </a:cubicBezTo>
                  <a:cubicBezTo>
                    <a:pt x="133" y="54"/>
                    <a:pt x="138" y="51"/>
                    <a:pt x="147" y="51"/>
                  </a:cubicBezTo>
                  <a:cubicBezTo>
                    <a:pt x="157" y="51"/>
                    <a:pt x="168" y="54"/>
                    <a:pt x="178" y="59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8" name="Group 47"/>
          <p:cNvGrpSpPr>
            <a:grpSpLocks noChangeAspect="1"/>
          </p:cNvGrpSpPr>
          <p:nvPr/>
        </p:nvGrpSpPr>
        <p:grpSpPr>
          <a:xfrm>
            <a:off x="1616003" y="3815139"/>
            <a:ext cx="353710" cy="396240"/>
            <a:chOff x="6524491" y="7634436"/>
            <a:chExt cx="530565" cy="594360"/>
          </a:xfrm>
        </p:grpSpPr>
        <p:sp>
          <p:nvSpPr>
            <p:cNvPr id="49" name="Oval 48"/>
            <p:cNvSpPr/>
            <p:nvPr/>
          </p:nvSpPr>
          <p:spPr>
            <a:xfrm>
              <a:off x="6673091" y="7931616"/>
              <a:ext cx="233363" cy="23336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0" name="Freeform 110"/>
            <p:cNvSpPr>
              <a:spLocks noChangeAspect="1" noEditPoints="1"/>
            </p:cNvSpPr>
            <p:nvPr/>
          </p:nvSpPr>
          <p:spPr bwMode="auto">
            <a:xfrm>
              <a:off x="6524491" y="7634436"/>
              <a:ext cx="530565" cy="594360"/>
            </a:xfrm>
            <a:custGeom>
              <a:avLst/>
              <a:gdLst>
                <a:gd name="T0" fmla="*/ 196 w 577"/>
                <a:gd name="T1" fmla="*/ 432 h 646"/>
                <a:gd name="T2" fmla="*/ 292 w 577"/>
                <a:gd name="T3" fmla="*/ 304 h 646"/>
                <a:gd name="T4" fmla="*/ 361 w 577"/>
                <a:gd name="T5" fmla="*/ 355 h 646"/>
                <a:gd name="T6" fmla="*/ 292 w 577"/>
                <a:gd name="T7" fmla="*/ 318 h 646"/>
                <a:gd name="T8" fmla="*/ 210 w 577"/>
                <a:gd name="T9" fmla="*/ 432 h 646"/>
                <a:gd name="T10" fmla="*/ 351 w 577"/>
                <a:gd name="T11" fmla="*/ 511 h 646"/>
                <a:gd name="T12" fmla="*/ 363 w 577"/>
                <a:gd name="T13" fmla="*/ 519 h 646"/>
                <a:gd name="T14" fmla="*/ 299 w 577"/>
                <a:gd name="T15" fmla="*/ 406 h 646"/>
                <a:gd name="T16" fmla="*/ 169 w 577"/>
                <a:gd name="T17" fmla="*/ 399 h 646"/>
                <a:gd name="T18" fmla="*/ 169 w 577"/>
                <a:gd name="T19" fmla="*/ 413 h 646"/>
                <a:gd name="T20" fmla="*/ 299 w 577"/>
                <a:gd name="T21" fmla="*/ 406 h 646"/>
                <a:gd name="T22" fmla="*/ 299 w 577"/>
                <a:gd name="T23" fmla="*/ 460 h 646"/>
                <a:gd name="T24" fmla="*/ 169 w 577"/>
                <a:gd name="T25" fmla="*/ 453 h 646"/>
                <a:gd name="T26" fmla="*/ 169 w 577"/>
                <a:gd name="T27" fmla="*/ 467 h 646"/>
                <a:gd name="T28" fmla="*/ 364 w 577"/>
                <a:gd name="T29" fmla="*/ 219 h 646"/>
                <a:gd name="T30" fmla="*/ 350 w 577"/>
                <a:gd name="T31" fmla="*/ 216 h 646"/>
                <a:gd name="T32" fmla="*/ 226 w 577"/>
                <a:gd name="T33" fmla="*/ 216 h 646"/>
                <a:gd name="T34" fmla="*/ 213 w 577"/>
                <a:gd name="T35" fmla="*/ 219 h 646"/>
                <a:gd name="T36" fmla="*/ 364 w 577"/>
                <a:gd name="T37" fmla="*/ 219 h 646"/>
                <a:gd name="T38" fmla="*/ 364 w 577"/>
                <a:gd name="T39" fmla="*/ 213 h 646"/>
                <a:gd name="T40" fmla="*/ 447 w 577"/>
                <a:gd name="T41" fmla="*/ 80 h 646"/>
                <a:gd name="T42" fmla="*/ 430 w 577"/>
                <a:gd name="T43" fmla="*/ 37 h 646"/>
                <a:gd name="T44" fmla="*/ 377 w 577"/>
                <a:gd name="T45" fmla="*/ 51 h 646"/>
                <a:gd name="T46" fmla="*/ 341 w 577"/>
                <a:gd name="T47" fmla="*/ 28 h 646"/>
                <a:gd name="T48" fmla="*/ 236 w 577"/>
                <a:gd name="T49" fmla="*/ 28 h 646"/>
                <a:gd name="T50" fmla="*/ 200 w 577"/>
                <a:gd name="T51" fmla="*/ 51 h 646"/>
                <a:gd name="T52" fmla="*/ 185 w 577"/>
                <a:gd name="T53" fmla="*/ 47 h 646"/>
                <a:gd name="T54" fmla="*/ 119 w 577"/>
                <a:gd name="T55" fmla="*/ 51 h 646"/>
                <a:gd name="T56" fmla="*/ 134 w 577"/>
                <a:gd name="T57" fmla="*/ 83 h 646"/>
                <a:gd name="T58" fmla="*/ 0 w 577"/>
                <a:gd name="T59" fmla="*/ 462 h 646"/>
                <a:gd name="T60" fmla="*/ 577 w 577"/>
                <a:gd name="T61" fmla="*/ 462 h 646"/>
                <a:gd name="T62" fmla="*/ 200 w 577"/>
                <a:gd name="T63" fmla="*/ 65 h 646"/>
                <a:gd name="T64" fmla="*/ 243 w 577"/>
                <a:gd name="T65" fmla="*/ 41 h 646"/>
                <a:gd name="T66" fmla="*/ 288 w 577"/>
                <a:gd name="T67" fmla="*/ 14 h 646"/>
                <a:gd name="T68" fmla="*/ 334 w 577"/>
                <a:gd name="T69" fmla="*/ 41 h 646"/>
                <a:gd name="T70" fmla="*/ 398 w 577"/>
                <a:gd name="T71" fmla="*/ 59 h 646"/>
                <a:gd name="T72" fmla="*/ 445 w 577"/>
                <a:gd name="T73" fmla="*/ 56 h 646"/>
                <a:gd name="T74" fmla="*/ 435 w 577"/>
                <a:gd name="T75" fmla="*/ 72 h 646"/>
                <a:gd name="T76" fmla="*/ 355 w 577"/>
                <a:gd name="T77" fmla="*/ 224 h 646"/>
                <a:gd name="T78" fmla="*/ 288 w 577"/>
                <a:gd name="T79" fmla="*/ 632 h 646"/>
                <a:gd name="T80" fmla="*/ 222 w 577"/>
                <a:gd name="T81" fmla="*/ 224 h 646"/>
                <a:gd name="T82" fmla="*/ 142 w 577"/>
                <a:gd name="T83" fmla="*/ 72 h 646"/>
                <a:gd name="T84" fmla="*/ 132 w 577"/>
                <a:gd name="T85" fmla="*/ 56 h 646"/>
                <a:gd name="T86" fmla="*/ 179 w 577"/>
                <a:gd name="T87" fmla="*/ 59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7" h="646">
                  <a:moveTo>
                    <a:pt x="292" y="561"/>
                  </a:moveTo>
                  <a:cubicBezTo>
                    <a:pt x="233" y="561"/>
                    <a:pt x="196" y="510"/>
                    <a:pt x="196" y="432"/>
                  </a:cubicBezTo>
                  <a:cubicBezTo>
                    <a:pt x="196" y="395"/>
                    <a:pt x="204" y="363"/>
                    <a:pt x="221" y="340"/>
                  </a:cubicBezTo>
                  <a:cubicBezTo>
                    <a:pt x="238" y="316"/>
                    <a:pt x="263" y="304"/>
                    <a:pt x="292" y="304"/>
                  </a:cubicBezTo>
                  <a:cubicBezTo>
                    <a:pt x="320" y="304"/>
                    <a:pt x="344" y="317"/>
                    <a:pt x="363" y="345"/>
                  </a:cubicBezTo>
                  <a:cubicBezTo>
                    <a:pt x="365" y="348"/>
                    <a:pt x="364" y="353"/>
                    <a:pt x="361" y="355"/>
                  </a:cubicBezTo>
                  <a:cubicBezTo>
                    <a:pt x="358" y="357"/>
                    <a:pt x="354" y="356"/>
                    <a:pt x="351" y="353"/>
                  </a:cubicBezTo>
                  <a:cubicBezTo>
                    <a:pt x="335" y="329"/>
                    <a:pt x="316" y="318"/>
                    <a:pt x="292" y="318"/>
                  </a:cubicBezTo>
                  <a:cubicBezTo>
                    <a:pt x="267" y="318"/>
                    <a:pt x="247" y="328"/>
                    <a:pt x="232" y="348"/>
                  </a:cubicBezTo>
                  <a:cubicBezTo>
                    <a:pt x="218" y="369"/>
                    <a:pt x="210" y="398"/>
                    <a:pt x="210" y="432"/>
                  </a:cubicBezTo>
                  <a:cubicBezTo>
                    <a:pt x="210" y="502"/>
                    <a:pt x="242" y="547"/>
                    <a:pt x="292" y="547"/>
                  </a:cubicBezTo>
                  <a:cubicBezTo>
                    <a:pt x="316" y="547"/>
                    <a:pt x="335" y="535"/>
                    <a:pt x="351" y="511"/>
                  </a:cubicBezTo>
                  <a:cubicBezTo>
                    <a:pt x="354" y="508"/>
                    <a:pt x="358" y="507"/>
                    <a:pt x="361" y="509"/>
                  </a:cubicBezTo>
                  <a:cubicBezTo>
                    <a:pt x="364" y="512"/>
                    <a:pt x="365" y="516"/>
                    <a:pt x="363" y="519"/>
                  </a:cubicBezTo>
                  <a:cubicBezTo>
                    <a:pt x="344" y="547"/>
                    <a:pt x="320" y="561"/>
                    <a:pt x="292" y="561"/>
                  </a:cubicBezTo>
                  <a:close/>
                  <a:moveTo>
                    <a:pt x="299" y="406"/>
                  </a:moveTo>
                  <a:cubicBezTo>
                    <a:pt x="299" y="402"/>
                    <a:pt x="296" y="399"/>
                    <a:pt x="292" y="399"/>
                  </a:cubicBezTo>
                  <a:cubicBezTo>
                    <a:pt x="169" y="399"/>
                    <a:pt x="169" y="399"/>
                    <a:pt x="169" y="399"/>
                  </a:cubicBezTo>
                  <a:cubicBezTo>
                    <a:pt x="165" y="399"/>
                    <a:pt x="162" y="402"/>
                    <a:pt x="162" y="406"/>
                  </a:cubicBezTo>
                  <a:cubicBezTo>
                    <a:pt x="162" y="410"/>
                    <a:pt x="165" y="413"/>
                    <a:pt x="169" y="413"/>
                  </a:cubicBezTo>
                  <a:cubicBezTo>
                    <a:pt x="292" y="413"/>
                    <a:pt x="292" y="413"/>
                    <a:pt x="292" y="413"/>
                  </a:cubicBezTo>
                  <a:cubicBezTo>
                    <a:pt x="296" y="413"/>
                    <a:pt x="299" y="410"/>
                    <a:pt x="299" y="406"/>
                  </a:cubicBezTo>
                  <a:close/>
                  <a:moveTo>
                    <a:pt x="292" y="467"/>
                  </a:moveTo>
                  <a:cubicBezTo>
                    <a:pt x="296" y="467"/>
                    <a:pt x="299" y="464"/>
                    <a:pt x="299" y="460"/>
                  </a:cubicBezTo>
                  <a:cubicBezTo>
                    <a:pt x="299" y="456"/>
                    <a:pt x="296" y="453"/>
                    <a:pt x="292" y="453"/>
                  </a:cubicBezTo>
                  <a:cubicBezTo>
                    <a:pt x="169" y="453"/>
                    <a:pt x="169" y="453"/>
                    <a:pt x="169" y="453"/>
                  </a:cubicBezTo>
                  <a:cubicBezTo>
                    <a:pt x="165" y="453"/>
                    <a:pt x="162" y="456"/>
                    <a:pt x="162" y="460"/>
                  </a:cubicBezTo>
                  <a:cubicBezTo>
                    <a:pt x="162" y="464"/>
                    <a:pt x="165" y="467"/>
                    <a:pt x="169" y="467"/>
                  </a:cubicBezTo>
                  <a:lnTo>
                    <a:pt x="292" y="467"/>
                  </a:lnTo>
                  <a:close/>
                  <a:moveTo>
                    <a:pt x="364" y="219"/>
                  </a:moveTo>
                  <a:cubicBezTo>
                    <a:pt x="350" y="216"/>
                    <a:pt x="350" y="216"/>
                    <a:pt x="350" y="216"/>
                  </a:cubicBezTo>
                  <a:cubicBezTo>
                    <a:pt x="350" y="216"/>
                    <a:pt x="350" y="216"/>
                    <a:pt x="350" y="216"/>
                  </a:cubicBezTo>
                  <a:cubicBezTo>
                    <a:pt x="350" y="216"/>
                    <a:pt x="344" y="231"/>
                    <a:pt x="288" y="231"/>
                  </a:cubicBezTo>
                  <a:cubicBezTo>
                    <a:pt x="233" y="231"/>
                    <a:pt x="227" y="216"/>
                    <a:pt x="226" y="216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13" y="219"/>
                    <a:pt x="213" y="219"/>
                    <a:pt x="213" y="219"/>
                  </a:cubicBezTo>
                  <a:cubicBezTo>
                    <a:pt x="214" y="224"/>
                    <a:pt x="222" y="245"/>
                    <a:pt x="288" y="245"/>
                  </a:cubicBezTo>
                  <a:cubicBezTo>
                    <a:pt x="355" y="245"/>
                    <a:pt x="363" y="224"/>
                    <a:pt x="364" y="219"/>
                  </a:cubicBezTo>
                  <a:close/>
                  <a:moveTo>
                    <a:pt x="577" y="462"/>
                  </a:moveTo>
                  <a:cubicBezTo>
                    <a:pt x="577" y="344"/>
                    <a:pt x="452" y="245"/>
                    <a:pt x="364" y="213"/>
                  </a:cubicBezTo>
                  <a:cubicBezTo>
                    <a:pt x="366" y="181"/>
                    <a:pt x="381" y="134"/>
                    <a:pt x="443" y="83"/>
                  </a:cubicBezTo>
                  <a:cubicBezTo>
                    <a:pt x="445" y="81"/>
                    <a:pt x="447" y="80"/>
                    <a:pt x="447" y="80"/>
                  </a:cubicBezTo>
                  <a:cubicBezTo>
                    <a:pt x="461" y="67"/>
                    <a:pt x="461" y="57"/>
                    <a:pt x="458" y="51"/>
                  </a:cubicBezTo>
                  <a:cubicBezTo>
                    <a:pt x="455" y="42"/>
                    <a:pt x="444" y="37"/>
                    <a:pt x="430" y="37"/>
                  </a:cubicBezTo>
                  <a:cubicBezTo>
                    <a:pt x="418" y="37"/>
                    <a:pt x="405" y="41"/>
                    <a:pt x="392" y="47"/>
                  </a:cubicBezTo>
                  <a:cubicBezTo>
                    <a:pt x="387" y="49"/>
                    <a:pt x="382" y="51"/>
                    <a:pt x="377" y="51"/>
                  </a:cubicBezTo>
                  <a:cubicBezTo>
                    <a:pt x="365" y="51"/>
                    <a:pt x="355" y="43"/>
                    <a:pt x="344" y="31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28" y="15"/>
                    <a:pt x="314" y="0"/>
                    <a:pt x="288" y="0"/>
                  </a:cubicBezTo>
                  <a:cubicBezTo>
                    <a:pt x="263" y="0"/>
                    <a:pt x="249" y="15"/>
                    <a:pt x="236" y="28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22" y="43"/>
                    <a:pt x="212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5" y="51"/>
                    <a:pt x="190" y="49"/>
                    <a:pt x="185" y="47"/>
                  </a:cubicBezTo>
                  <a:cubicBezTo>
                    <a:pt x="172" y="41"/>
                    <a:pt x="159" y="37"/>
                    <a:pt x="147" y="37"/>
                  </a:cubicBezTo>
                  <a:cubicBezTo>
                    <a:pt x="133" y="37"/>
                    <a:pt x="122" y="42"/>
                    <a:pt x="119" y="51"/>
                  </a:cubicBezTo>
                  <a:cubicBezTo>
                    <a:pt x="116" y="57"/>
                    <a:pt x="116" y="67"/>
                    <a:pt x="130" y="80"/>
                  </a:cubicBezTo>
                  <a:cubicBezTo>
                    <a:pt x="130" y="80"/>
                    <a:pt x="132" y="81"/>
                    <a:pt x="134" y="83"/>
                  </a:cubicBezTo>
                  <a:cubicBezTo>
                    <a:pt x="196" y="134"/>
                    <a:pt x="211" y="181"/>
                    <a:pt x="213" y="213"/>
                  </a:cubicBezTo>
                  <a:cubicBezTo>
                    <a:pt x="125" y="245"/>
                    <a:pt x="0" y="344"/>
                    <a:pt x="0" y="462"/>
                  </a:cubicBezTo>
                  <a:cubicBezTo>
                    <a:pt x="0" y="579"/>
                    <a:pt x="47" y="646"/>
                    <a:pt x="288" y="646"/>
                  </a:cubicBezTo>
                  <a:cubicBezTo>
                    <a:pt x="530" y="646"/>
                    <a:pt x="577" y="579"/>
                    <a:pt x="577" y="462"/>
                  </a:cubicBezTo>
                  <a:close/>
                  <a:moveTo>
                    <a:pt x="179" y="59"/>
                  </a:moveTo>
                  <a:cubicBezTo>
                    <a:pt x="186" y="63"/>
                    <a:pt x="193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18" y="65"/>
                    <a:pt x="231" y="53"/>
                    <a:pt x="243" y="41"/>
                  </a:cubicBezTo>
                  <a:cubicBezTo>
                    <a:pt x="246" y="37"/>
                    <a:pt x="246" y="37"/>
                    <a:pt x="246" y="37"/>
                  </a:cubicBezTo>
                  <a:cubicBezTo>
                    <a:pt x="258" y="25"/>
                    <a:pt x="269" y="14"/>
                    <a:pt x="288" y="14"/>
                  </a:cubicBezTo>
                  <a:cubicBezTo>
                    <a:pt x="308" y="14"/>
                    <a:pt x="319" y="25"/>
                    <a:pt x="331" y="37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46" y="53"/>
                    <a:pt x="359" y="65"/>
                    <a:pt x="377" y="65"/>
                  </a:cubicBezTo>
                  <a:cubicBezTo>
                    <a:pt x="384" y="65"/>
                    <a:pt x="391" y="63"/>
                    <a:pt x="398" y="59"/>
                  </a:cubicBezTo>
                  <a:cubicBezTo>
                    <a:pt x="409" y="54"/>
                    <a:pt x="420" y="51"/>
                    <a:pt x="430" y="51"/>
                  </a:cubicBezTo>
                  <a:cubicBezTo>
                    <a:pt x="439" y="51"/>
                    <a:pt x="444" y="54"/>
                    <a:pt x="445" y="56"/>
                  </a:cubicBezTo>
                  <a:cubicBezTo>
                    <a:pt x="446" y="58"/>
                    <a:pt x="444" y="63"/>
                    <a:pt x="438" y="70"/>
                  </a:cubicBezTo>
                  <a:cubicBezTo>
                    <a:pt x="437" y="70"/>
                    <a:pt x="436" y="71"/>
                    <a:pt x="435" y="72"/>
                  </a:cubicBezTo>
                  <a:cubicBezTo>
                    <a:pt x="365" y="129"/>
                    <a:pt x="350" y="183"/>
                    <a:pt x="350" y="218"/>
                  </a:cubicBezTo>
                  <a:cubicBezTo>
                    <a:pt x="350" y="221"/>
                    <a:pt x="352" y="223"/>
                    <a:pt x="355" y="224"/>
                  </a:cubicBezTo>
                  <a:cubicBezTo>
                    <a:pt x="439" y="253"/>
                    <a:pt x="563" y="349"/>
                    <a:pt x="563" y="462"/>
                  </a:cubicBezTo>
                  <a:cubicBezTo>
                    <a:pt x="563" y="573"/>
                    <a:pt x="519" y="632"/>
                    <a:pt x="288" y="632"/>
                  </a:cubicBezTo>
                  <a:cubicBezTo>
                    <a:pt x="58" y="632"/>
                    <a:pt x="14" y="573"/>
                    <a:pt x="14" y="462"/>
                  </a:cubicBezTo>
                  <a:cubicBezTo>
                    <a:pt x="14" y="349"/>
                    <a:pt x="138" y="253"/>
                    <a:pt x="222" y="224"/>
                  </a:cubicBezTo>
                  <a:cubicBezTo>
                    <a:pt x="225" y="223"/>
                    <a:pt x="227" y="221"/>
                    <a:pt x="227" y="218"/>
                  </a:cubicBezTo>
                  <a:cubicBezTo>
                    <a:pt x="227" y="183"/>
                    <a:pt x="212" y="129"/>
                    <a:pt x="142" y="72"/>
                  </a:cubicBezTo>
                  <a:cubicBezTo>
                    <a:pt x="141" y="71"/>
                    <a:pt x="140" y="70"/>
                    <a:pt x="139" y="70"/>
                  </a:cubicBezTo>
                  <a:cubicBezTo>
                    <a:pt x="133" y="63"/>
                    <a:pt x="131" y="58"/>
                    <a:pt x="132" y="56"/>
                  </a:cubicBezTo>
                  <a:cubicBezTo>
                    <a:pt x="133" y="54"/>
                    <a:pt x="138" y="51"/>
                    <a:pt x="147" y="51"/>
                  </a:cubicBezTo>
                  <a:cubicBezTo>
                    <a:pt x="157" y="51"/>
                    <a:pt x="168" y="54"/>
                    <a:pt x="179" y="59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4045307" y="3815139"/>
            <a:ext cx="354419" cy="396240"/>
            <a:chOff x="9970614" y="7634436"/>
            <a:chExt cx="531628" cy="594360"/>
          </a:xfrm>
        </p:grpSpPr>
        <p:sp>
          <p:nvSpPr>
            <p:cNvPr id="52" name="Oval 51"/>
            <p:cNvSpPr/>
            <p:nvPr/>
          </p:nvSpPr>
          <p:spPr>
            <a:xfrm>
              <a:off x="10119746" y="7935573"/>
              <a:ext cx="233363" cy="23336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3" name="Freeform 111"/>
            <p:cNvSpPr>
              <a:spLocks noChangeAspect="1" noEditPoints="1"/>
            </p:cNvSpPr>
            <p:nvPr/>
          </p:nvSpPr>
          <p:spPr bwMode="auto">
            <a:xfrm>
              <a:off x="9970614" y="7634436"/>
              <a:ext cx="531628" cy="594360"/>
            </a:xfrm>
            <a:custGeom>
              <a:avLst/>
              <a:gdLst>
                <a:gd name="T0" fmla="*/ 278 w 577"/>
                <a:gd name="T1" fmla="*/ 562 h 646"/>
                <a:gd name="T2" fmla="*/ 285 w 577"/>
                <a:gd name="T3" fmla="*/ 442 h 646"/>
                <a:gd name="T4" fmla="*/ 292 w 577"/>
                <a:gd name="T5" fmla="*/ 562 h 646"/>
                <a:gd name="T6" fmla="*/ 288 w 577"/>
                <a:gd name="T7" fmla="*/ 455 h 646"/>
                <a:gd name="T8" fmla="*/ 216 w 577"/>
                <a:gd name="T9" fmla="*/ 328 h 646"/>
                <a:gd name="T10" fmla="*/ 204 w 577"/>
                <a:gd name="T11" fmla="*/ 336 h 646"/>
                <a:gd name="T12" fmla="*/ 285 w 577"/>
                <a:gd name="T13" fmla="*/ 456 h 646"/>
                <a:gd name="T14" fmla="*/ 290 w 577"/>
                <a:gd name="T15" fmla="*/ 453 h 646"/>
                <a:gd name="T16" fmla="*/ 363 w 577"/>
                <a:gd name="T17" fmla="*/ 326 h 646"/>
                <a:gd name="T18" fmla="*/ 279 w 577"/>
                <a:gd name="T19" fmla="*/ 446 h 646"/>
                <a:gd name="T20" fmla="*/ 285 w 577"/>
                <a:gd name="T21" fmla="*/ 456 h 646"/>
                <a:gd name="T22" fmla="*/ 354 w 577"/>
                <a:gd name="T23" fmla="*/ 455 h 646"/>
                <a:gd name="T24" fmla="*/ 222 w 577"/>
                <a:gd name="T25" fmla="*/ 448 h 646"/>
                <a:gd name="T26" fmla="*/ 222 w 577"/>
                <a:gd name="T27" fmla="*/ 462 h 646"/>
                <a:gd name="T28" fmla="*/ 354 w 577"/>
                <a:gd name="T29" fmla="*/ 455 h 646"/>
                <a:gd name="T30" fmla="*/ 347 w 577"/>
                <a:gd name="T31" fmla="*/ 488 h 646"/>
                <a:gd name="T32" fmla="*/ 215 w 577"/>
                <a:gd name="T33" fmla="*/ 495 h 646"/>
                <a:gd name="T34" fmla="*/ 347 w 577"/>
                <a:gd name="T35" fmla="*/ 502 h 646"/>
                <a:gd name="T36" fmla="*/ 364 w 577"/>
                <a:gd name="T37" fmla="*/ 219 h 646"/>
                <a:gd name="T38" fmla="*/ 350 w 577"/>
                <a:gd name="T39" fmla="*/ 216 h 646"/>
                <a:gd name="T40" fmla="*/ 227 w 577"/>
                <a:gd name="T41" fmla="*/ 216 h 646"/>
                <a:gd name="T42" fmla="*/ 213 w 577"/>
                <a:gd name="T43" fmla="*/ 219 h 646"/>
                <a:gd name="T44" fmla="*/ 364 w 577"/>
                <a:gd name="T45" fmla="*/ 219 h 646"/>
                <a:gd name="T46" fmla="*/ 364 w 577"/>
                <a:gd name="T47" fmla="*/ 213 h 646"/>
                <a:gd name="T48" fmla="*/ 447 w 577"/>
                <a:gd name="T49" fmla="*/ 80 h 646"/>
                <a:gd name="T50" fmla="*/ 430 w 577"/>
                <a:gd name="T51" fmla="*/ 37 h 646"/>
                <a:gd name="T52" fmla="*/ 377 w 577"/>
                <a:gd name="T53" fmla="*/ 51 h 646"/>
                <a:gd name="T54" fmla="*/ 341 w 577"/>
                <a:gd name="T55" fmla="*/ 28 h 646"/>
                <a:gd name="T56" fmla="*/ 236 w 577"/>
                <a:gd name="T57" fmla="*/ 28 h 646"/>
                <a:gd name="T58" fmla="*/ 200 w 577"/>
                <a:gd name="T59" fmla="*/ 51 h 646"/>
                <a:gd name="T60" fmla="*/ 185 w 577"/>
                <a:gd name="T61" fmla="*/ 47 h 646"/>
                <a:gd name="T62" fmla="*/ 119 w 577"/>
                <a:gd name="T63" fmla="*/ 51 h 646"/>
                <a:gd name="T64" fmla="*/ 134 w 577"/>
                <a:gd name="T65" fmla="*/ 83 h 646"/>
                <a:gd name="T66" fmla="*/ 0 w 577"/>
                <a:gd name="T67" fmla="*/ 462 h 646"/>
                <a:gd name="T68" fmla="*/ 577 w 577"/>
                <a:gd name="T69" fmla="*/ 462 h 646"/>
                <a:gd name="T70" fmla="*/ 200 w 577"/>
                <a:gd name="T71" fmla="*/ 65 h 646"/>
                <a:gd name="T72" fmla="*/ 243 w 577"/>
                <a:gd name="T73" fmla="*/ 41 h 646"/>
                <a:gd name="T74" fmla="*/ 289 w 577"/>
                <a:gd name="T75" fmla="*/ 14 h 646"/>
                <a:gd name="T76" fmla="*/ 334 w 577"/>
                <a:gd name="T77" fmla="*/ 41 h 646"/>
                <a:gd name="T78" fmla="*/ 399 w 577"/>
                <a:gd name="T79" fmla="*/ 59 h 646"/>
                <a:gd name="T80" fmla="*/ 445 w 577"/>
                <a:gd name="T81" fmla="*/ 56 h 646"/>
                <a:gd name="T82" fmla="*/ 435 w 577"/>
                <a:gd name="T83" fmla="*/ 72 h 646"/>
                <a:gd name="T84" fmla="*/ 355 w 577"/>
                <a:gd name="T85" fmla="*/ 224 h 646"/>
                <a:gd name="T86" fmla="*/ 289 w 577"/>
                <a:gd name="T87" fmla="*/ 632 h 646"/>
                <a:gd name="T88" fmla="*/ 222 w 577"/>
                <a:gd name="T89" fmla="*/ 224 h 646"/>
                <a:gd name="T90" fmla="*/ 142 w 577"/>
                <a:gd name="T91" fmla="*/ 72 h 646"/>
                <a:gd name="T92" fmla="*/ 132 w 577"/>
                <a:gd name="T93" fmla="*/ 56 h 646"/>
                <a:gd name="T94" fmla="*/ 179 w 577"/>
                <a:gd name="T95" fmla="*/ 59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7" h="646">
                  <a:moveTo>
                    <a:pt x="285" y="569"/>
                  </a:moveTo>
                  <a:cubicBezTo>
                    <a:pt x="281" y="569"/>
                    <a:pt x="278" y="566"/>
                    <a:pt x="278" y="562"/>
                  </a:cubicBezTo>
                  <a:cubicBezTo>
                    <a:pt x="278" y="449"/>
                    <a:pt x="278" y="449"/>
                    <a:pt x="278" y="449"/>
                  </a:cubicBezTo>
                  <a:cubicBezTo>
                    <a:pt x="278" y="446"/>
                    <a:pt x="281" y="442"/>
                    <a:pt x="285" y="442"/>
                  </a:cubicBezTo>
                  <a:cubicBezTo>
                    <a:pt x="288" y="442"/>
                    <a:pt x="292" y="446"/>
                    <a:pt x="292" y="449"/>
                  </a:cubicBezTo>
                  <a:cubicBezTo>
                    <a:pt x="292" y="562"/>
                    <a:pt x="292" y="562"/>
                    <a:pt x="292" y="562"/>
                  </a:cubicBezTo>
                  <a:cubicBezTo>
                    <a:pt x="292" y="566"/>
                    <a:pt x="288" y="569"/>
                    <a:pt x="285" y="569"/>
                  </a:cubicBezTo>
                  <a:close/>
                  <a:moveTo>
                    <a:pt x="288" y="455"/>
                  </a:moveTo>
                  <a:cubicBezTo>
                    <a:pt x="292" y="453"/>
                    <a:pt x="293" y="449"/>
                    <a:pt x="290" y="446"/>
                  </a:cubicBezTo>
                  <a:cubicBezTo>
                    <a:pt x="216" y="328"/>
                    <a:pt x="216" y="328"/>
                    <a:pt x="216" y="328"/>
                  </a:cubicBezTo>
                  <a:cubicBezTo>
                    <a:pt x="214" y="325"/>
                    <a:pt x="209" y="324"/>
                    <a:pt x="206" y="326"/>
                  </a:cubicBezTo>
                  <a:cubicBezTo>
                    <a:pt x="203" y="328"/>
                    <a:pt x="202" y="333"/>
                    <a:pt x="204" y="336"/>
                  </a:cubicBezTo>
                  <a:cubicBezTo>
                    <a:pt x="279" y="453"/>
                    <a:pt x="279" y="453"/>
                    <a:pt x="279" y="453"/>
                  </a:cubicBezTo>
                  <a:cubicBezTo>
                    <a:pt x="280" y="455"/>
                    <a:pt x="282" y="456"/>
                    <a:pt x="285" y="456"/>
                  </a:cubicBezTo>
                  <a:cubicBezTo>
                    <a:pt x="286" y="456"/>
                    <a:pt x="287" y="456"/>
                    <a:pt x="288" y="455"/>
                  </a:cubicBezTo>
                  <a:close/>
                  <a:moveTo>
                    <a:pt x="290" y="453"/>
                  </a:moveTo>
                  <a:cubicBezTo>
                    <a:pt x="365" y="336"/>
                    <a:pt x="365" y="336"/>
                    <a:pt x="365" y="336"/>
                  </a:cubicBezTo>
                  <a:cubicBezTo>
                    <a:pt x="367" y="333"/>
                    <a:pt x="366" y="328"/>
                    <a:pt x="363" y="326"/>
                  </a:cubicBezTo>
                  <a:cubicBezTo>
                    <a:pt x="360" y="324"/>
                    <a:pt x="356" y="325"/>
                    <a:pt x="353" y="328"/>
                  </a:cubicBezTo>
                  <a:cubicBezTo>
                    <a:pt x="279" y="446"/>
                    <a:pt x="279" y="446"/>
                    <a:pt x="279" y="446"/>
                  </a:cubicBezTo>
                  <a:cubicBezTo>
                    <a:pt x="277" y="449"/>
                    <a:pt x="278" y="453"/>
                    <a:pt x="281" y="455"/>
                  </a:cubicBezTo>
                  <a:cubicBezTo>
                    <a:pt x="282" y="456"/>
                    <a:pt x="283" y="456"/>
                    <a:pt x="285" y="456"/>
                  </a:cubicBezTo>
                  <a:cubicBezTo>
                    <a:pt x="287" y="456"/>
                    <a:pt x="289" y="455"/>
                    <a:pt x="290" y="453"/>
                  </a:cubicBezTo>
                  <a:close/>
                  <a:moveTo>
                    <a:pt x="354" y="455"/>
                  </a:moveTo>
                  <a:cubicBezTo>
                    <a:pt x="354" y="451"/>
                    <a:pt x="351" y="448"/>
                    <a:pt x="347" y="448"/>
                  </a:cubicBezTo>
                  <a:cubicBezTo>
                    <a:pt x="222" y="448"/>
                    <a:pt x="222" y="448"/>
                    <a:pt x="222" y="448"/>
                  </a:cubicBezTo>
                  <a:cubicBezTo>
                    <a:pt x="218" y="448"/>
                    <a:pt x="215" y="451"/>
                    <a:pt x="215" y="455"/>
                  </a:cubicBezTo>
                  <a:cubicBezTo>
                    <a:pt x="215" y="459"/>
                    <a:pt x="218" y="462"/>
                    <a:pt x="222" y="462"/>
                  </a:cubicBezTo>
                  <a:cubicBezTo>
                    <a:pt x="347" y="462"/>
                    <a:pt x="347" y="462"/>
                    <a:pt x="347" y="462"/>
                  </a:cubicBezTo>
                  <a:cubicBezTo>
                    <a:pt x="351" y="462"/>
                    <a:pt x="354" y="459"/>
                    <a:pt x="354" y="455"/>
                  </a:cubicBezTo>
                  <a:close/>
                  <a:moveTo>
                    <a:pt x="354" y="495"/>
                  </a:moveTo>
                  <a:cubicBezTo>
                    <a:pt x="354" y="492"/>
                    <a:pt x="351" y="488"/>
                    <a:pt x="347" y="488"/>
                  </a:cubicBezTo>
                  <a:cubicBezTo>
                    <a:pt x="222" y="488"/>
                    <a:pt x="222" y="488"/>
                    <a:pt x="222" y="488"/>
                  </a:cubicBezTo>
                  <a:cubicBezTo>
                    <a:pt x="218" y="488"/>
                    <a:pt x="215" y="492"/>
                    <a:pt x="215" y="495"/>
                  </a:cubicBezTo>
                  <a:cubicBezTo>
                    <a:pt x="215" y="499"/>
                    <a:pt x="218" y="502"/>
                    <a:pt x="222" y="502"/>
                  </a:cubicBezTo>
                  <a:cubicBezTo>
                    <a:pt x="347" y="502"/>
                    <a:pt x="347" y="502"/>
                    <a:pt x="347" y="502"/>
                  </a:cubicBezTo>
                  <a:cubicBezTo>
                    <a:pt x="351" y="502"/>
                    <a:pt x="354" y="499"/>
                    <a:pt x="354" y="495"/>
                  </a:cubicBezTo>
                  <a:close/>
                  <a:moveTo>
                    <a:pt x="364" y="219"/>
                  </a:moveTo>
                  <a:cubicBezTo>
                    <a:pt x="365" y="215"/>
                    <a:pt x="363" y="212"/>
                    <a:pt x="359" y="211"/>
                  </a:cubicBezTo>
                  <a:cubicBezTo>
                    <a:pt x="355" y="210"/>
                    <a:pt x="351" y="213"/>
                    <a:pt x="350" y="216"/>
                  </a:cubicBezTo>
                  <a:cubicBezTo>
                    <a:pt x="350" y="216"/>
                    <a:pt x="342" y="231"/>
                    <a:pt x="289" y="231"/>
                  </a:cubicBezTo>
                  <a:cubicBezTo>
                    <a:pt x="233" y="231"/>
                    <a:pt x="227" y="216"/>
                    <a:pt x="227" y="216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13" y="219"/>
                    <a:pt x="213" y="219"/>
                    <a:pt x="213" y="219"/>
                  </a:cubicBezTo>
                  <a:cubicBezTo>
                    <a:pt x="214" y="224"/>
                    <a:pt x="222" y="245"/>
                    <a:pt x="289" y="245"/>
                  </a:cubicBezTo>
                  <a:cubicBezTo>
                    <a:pt x="355" y="245"/>
                    <a:pt x="363" y="224"/>
                    <a:pt x="364" y="219"/>
                  </a:cubicBezTo>
                  <a:close/>
                  <a:moveTo>
                    <a:pt x="577" y="462"/>
                  </a:moveTo>
                  <a:cubicBezTo>
                    <a:pt x="577" y="344"/>
                    <a:pt x="452" y="245"/>
                    <a:pt x="364" y="213"/>
                  </a:cubicBezTo>
                  <a:cubicBezTo>
                    <a:pt x="366" y="181"/>
                    <a:pt x="381" y="134"/>
                    <a:pt x="443" y="83"/>
                  </a:cubicBezTo>
                  <a:cubicBezTo>
                    <a:pt x="445" y="81"/>
                    <a:pt x="447" y="80"/>
                    <a:pt x="447" y="80"/>
                  </a:cubicBezTo>
                  <a:cubicBezTo>
                    <a:pt x="461" y="67"/>
                    <a:pt x="461" y="57"/>
                    <a:pt x="458" y="51"/>
                  </a:cubicBezTo>
                  <a:cubicBezTo>
                    <a:pt x="455" y="42"/>
                    <a:pt x="444" y="37"/>
                    <a:pt x="430" y="37"/>
                  </a:cubicBezTo>
                  <a:cubicBezTo>
                    <a:pt x="418" y="37"/>
                    <a:pt x="405" y="41"/>
                    <a:pt x="392" y="47"/>
                  </a:cubicBezTo>
                  <a:cubicBezTo>
                    <a:pt x="387" y="49"/>
                    <a:pt x="382" y="51"/>
                    <a:pt x="377" y="51"/>
                  </a:cubicBezTo>
                  <a:cubicBezTo>
                    <a:pt x="365" y="51"/>
                    <a:pt x="355" y="43"/>
                    <a:pt x="344" y="31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28" y="15"/>
                    <a:pt x="314" y="0"/>
                    <a:pt x="289" y="0"/>
                  </a:cubicBezTo>
                  <a:cubicBezTo>
                    <a:pt x="263" y="0"/>
                    <a:pt x="249" y="15"/>
                    <a:pt x="236" y="28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22" y="43"/>
                    <a:pt x="212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5" y="51"/>
                    <a:pt x="190" y="49"/>
                    <a:pt x="185" y="47"/>
                  </a:cubicBezTo>
                  <a:cubicBezTo>
                    <a:pt x="172" y="41"/>
                    <a:pt x="159" y="37"/>
                    <a:pt x="147" y="37"/>
                  </a:cubicBezTo>
                  <a:cubicBezTo>
                    <a:pt x="133" y="37"/>
                    <a:pt x="122" y="42"/>
                    <a:pt x="119" y="51"/>
                  </a:cubicBezTo>
                  <a:cubicBezTo>
                    <a:pt x="117" y="57"/>
                    <a:pt x="116" y="67"/>
                    <a:pt x="130" y="80"/>
                  </a:cubicBezTo>
                  <a:cubicBezTo>
                    <a:pt x="130" y="80"/>
                    <a:pt x="132" y="81"/>
                    <a:pt x="134" y="83"/>
                  </a:cubicBezTo>
                  <a:cubicBezTo>
                    <a:pt x="196" y="134"/>
                    <a:pt x="211" y="181"/>
                    <a:pt x="213" y="213"/>
                  </a:cubicBezTo>
                  <a:cubicBezTo>
                    <a:pt x="125" y="245"/>
                    <a:pt x="0" y="344"/>
                    <a:pt x="0" y="462"/>
                  </a:cubicBezTo>
                  <a:cubicBezTo>
                    <a:pt x="0" y="579"/>
                    <a:pt x="47" y="646"/>
                    <a:pt x="289" y="646"/>
                  </a:cubicBezTo>
                  <a:cubicBezTo>
                    <a:pt x="530" y="646"/>
                    <a:pt x="577" y="579"/>
                    <a:pt x="577" y="462"/>
                  </a:cubicBezTo>
                  <a:close/>
                  <a:moveTo>
                    <a:pt x="179" y="59"/>
                  </a:moveTo>
                  <a:cubicBezTo>
                    <a:pt x="186" y="63"/>
                    <a:pt x="193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18" y="65"/>
                    <a:pt x="231" y="53"/>
                    <a:pt x="243" y="41"/>
                  </a:cubicBezTo>
                  <a:cubicBezTo>
                    <a:pt x="246" y="37"/>
                    <a:pt x="246" y="37"/>
                    <a:pt x="246" y="37"/>
                  </a:cubicBezTo>
                  <a:cubicBezTo>
                    <a:pt x="258" y="25"/>
                    <a:pt x="269" y="14"/>
                    <a:pt x="289" y="14"/>
                  </a:cubicBezTo>
                  <a:cubicBezTo>
                    <a:pt x="308" y="14"/>
                    <a:pt x="319" y="25"/>
                    <a:pt x="331" y="37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46" y="53"/>
                    <a:pt x="359" y="65"/>
                    <a:pt x="377" y="65"/>
                  </a:cubicBezTo>
                  <a:cubicBezTo>
                    <a:pt x="384" y="65"/>
                    <a:pt x="391" y="63"/>
                    <a:pt x="399" y="59"/>
                  </a:cubicBezTo>
                  <a:cubicBezTo>
                    <a:pt x="409" y="54"/>
                    <a:pt x="420" y="51"/>
                    <a:pt x="430" y="51"/>
                  </a:cubicBezTo>
                  <a:cubicBezTo>
                    <a:pt x="439" y="51"/>
                    <a:pt x="444" y="54"/>
                    <a:pt x="445" y="56"/>
                  </a:cubicBezTo>
                  <a:cubicBezTo>
                    <a:pt x="446" y="58"/>
                    <a:pt x="444" y="63"/>
                    <a:pt x="438" y="70"/>
                  </a:cubicBezTo>
                  <a:cubicBezTo>
                    <a:pt x="437" y="70"/>
                    <a:pt x="436" y="71"/>
                    <a:pt x="435" y="72"/>
                  </a:cubicBezTo>
                  <a:cubicBezTo>
                    <a:pt x="365" y="129"/>
                    <a:pt x="350" y="183"/>
                    <a:pt x="350" y="218"/>
                  </a:cubicBezTo>
                  <a:cubicBezTo>
                    <a:pt x="350" y="221"/>
                    <a:pt x="352" y="223"/>
                    <a:pt x="355" y="224"/>
                  </a:cubicBezTo>
                  <a:cubicBezTo>
                    <a:pt x="439" y="253"/>
                    <a:pt x="563" y="349"/>
                    <a:pt x="563" y="462"/>
                  </a:cubicBezTo>
                  <a:cubicBezTo>
                    <a:pt x="563" y="573"/>
                    <a:pt x="519" y="632"/>
                    <a:pt x="289" y="632"/>
                  </a:cubicBezTo>
                  <a:cubicBezTo>
                    <a:pt x="58" y="632"/>
                    <a:pt x="14" y="573"/>
                    <a:pt x="14" y="462"/>
                  </a:cubicBezTo>
                  <a:cubicBezTo>
                    <a:pt x="14" y="349"/>
                    <a:pt x="138" y="253"/>
                    <a:pt x="222" y="224"/>
                  </a:cubicBezTo>
                  <a:cubicBezTo>
                    <a:pt x="225" y="223"/>
                    <a:pt x="227" y="221"/>
                    <a:pt x="227" y="218"/>
                  </a:cubicBezTo>
                  <a:cubicBezTo>
                    <a:pt x="227" y="183"/>
                    <a:pt x="212" y="129"/>
                    <a:pt x="142" y="72"/>
                  </a:cubicBezTo>
                  <a:cubicBezTo>
                    <a:pt x="141" y="71"/>
                    <a:pt x="140" y="70"/>
                    <a:pt x="140" y="70"/>
                  </a:cubicBezTo>
                  <a:cubicBezTo>
                    <a:pt x="133" y="63"/>
                    <a:pt x="131" y="58"/>
                    <a:pt x="132" y="56"/>
                  </a:cubicBezTo>
                  <a:cubicBezTo>
                    <a:pt x="133" y="54"/>
                    <a:pt x="138" y="51"/>
                    <a:pt x="147" y="51"/>
                  </a:cubicBezTo>
                  <a:cubicBezTo>
                    <a:pt x="157" y="51"/>
                    <a:pt x="168" y="54"/>
                    <a:pt x="179" y="59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4" name="Group 53"/>
          <p:cNvGrpSpPr>
            <a:grpSpLocks noChangeAspect="1"/>
          </p:cNvGrpSpPr>
          <p:nvPr/>
        </p:nvGrpSpPr>
        <p:grpSpPr>
          <a:xfrm>
            <a:off x="5252469" y="3815139"/>
            <a:ext cx="354419" cy="396240"/>
            <a:chOff x="11694272" y="7634436"/>
            <a:chExt cx="531628" cy="594360"/>
          </a:xfrm>
        </p:grpSpPr>
        <p:sp>
          <p:nvSpPr>
            <p:cNvPr id="55" name="Oval 54"/>
            <p:cNvSpPr/>
            <p:nvPr/>
          </p:nvSpPr>
          <p:spPr>
            <a:xfrm>
              <a:off x="11843404" y="7931614"/>
              <a:ext cx="233363" cy="233363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6" name="Freeform 112"/>
            <p:cNvSpPr>
              <a:spLocks noChangeAspect="1" noEditPoints="1"/>
            </p:cNvSpPr>
            <p:nvPr/>
          </p:nvSpPr>
          <p:spPr bwMode="auto">
            <a:xfrm>
              <a:off x="11694272" y="7634436"/>
              <a:ext cx="531628" cy="594360"/>
            </a:xfrm>
            <a:custGeom>
              <a:avLst/>
              <a:gdLst>
                <a:gd name="T0" fmla="*/ 210 w 577"/>
                <a:gd name="T1" fmla="*/ 508 h 646"/>
                <a:gd name="T2" fmla="*/ 219 w 577"/>
                <a:gd name="T3" fmla="*/ 497 h 646"/>
                <a:gd name="T4" fmla="*/ 353 w 577"/>
                <a:gd name="T5" fmla="*/ 489 h 646"/>
                <a:gd name="T6" fmla="*/ 296 w 577"/>
                <a:gd name="T7" fmla="*/ 441 h 646"/>
                <a:gd name="T8" fmla="*/ 222 w 577"/>
                <a:gd name="T9" fmla="*/ 384 h 646"/>
                <a:gd name="T10" fmla="*/ 367 w 577"/>
                <a:gd name="T11" fmla="*/ 354 h 646"/>
                <a:gd name="T12" fmla="*/ 360 w 577"/>
                <a:gd name="T13" fmla="*/ 366 h 646"/>
                <a:gd name="T14" fmla="*/ 236 w 577"/>
                <a:gd name="T15" fmla="*/ 384 h 646"/>
                <a:gd name="T16" fmla="*/ 299 w 577"/>
                <a:gd name="T17" fmla="*/ 427 h 646"/>
                <a:gd name="T18" fmla="*/ 367 w 577"/>
                <a:gd name="T19" fmla="*/ 489 h 646"/>
                <a:gd name="T20" fmla="*/ 302 w 577"/>
                <a:gd name="T21" fmla="*/ 582 h 646"/>
                <a:gd name="T22" fmla="*/ 295 w 577"/>
                <a:gd name="T23" fmla="*/ 293 h 646"/>
                <a:gd name="T24" fmla="*/ 288 w 577"/>
                <a:gd name="T25" fmla="*/ 582 h 646"/>
                <a:gd name="T26" fmla="*/ 302 w 577"/>
                <a:gd name="T27" fmla="*/ 582 h 646"/>
                <a:gd name="T28" fmla="*/ 359 w 577"/>
                <a:gd name="T29" fmla="*/ 211 h 646"/>
                <a:gd name="T30" fmla="*/ 289 w 577"/>
                <a:gd name="T31" fmla="*/ 231 h 646"/>
                <a:gd name="T32" fmla="*/ 227 w 577"/>
                <a:gd name="T33" fmla="*/ 216 h 646"/>
                <a:gd name="T34" fmla="*/ 289 w 577"/>
                <a:gd name="T35" fmla="*/ 245 h 646"/>
                <a:gd name="T36" fmla="*/ 577 w 577"/>
                <a:gd name="T37" fmla="*/ 462 h 646"/>
                <a:gd name="T38" fmla="*/ 444 w 577"/>
                <a:gd name="T39" fmla="*/ 83 h 646"/>
                <a:gd name="T40" fmla="*/ 458 w 577"/>
                <a:gd name="T41" fmla="*/ 51 h 646"/>
                <a:gd name="T42" fmla="*/ 393 w 577"/>
                <a:gd name="T43" fmla="*/ 47 h 646"/>
                <a:gd name="T44" fmla="*/ 344 w 577"/>
                <a:gd name="T45" fmla="*/ 31 h 646"/>
                <a:gd name="T46" fmla="*/ 289 w 577"/>
                <a:gd name="T47" fmla="*/ 0 h 646"/>
                <a:gd name="T48" fmla="*/ 233 w 577"/>
                <a:gd name="T49" fmla="*/ 31 h 646"/>
                <a:gd name="T50" fmla="*/ 200 w 577"/>
                <a:gd name="T51" fmla="*/ 51 h 646"/>
                <a:gd name="T52" fmla="*/ 147 w 577"/>
                <a:gd name="T53" fmla="*/ 37 h 646"/>
                <a:gd name="T54" fmla="*/ 130 w 577"/>
                <a:gd name="T55" fmla="*/ 80 h 646"/>
                <a:gd name="T56" fmla="*/ 213 w 577"/>
                <a:gd name="T57" fmla="*/ 213 h 646"/>
                <a:gd name="T58" fmla="*/ 289 w 577"/>
                <a:gd name="T59" fmla="*/ 646 h 646"/>
                <a:gd name="T60" fmla="*/ 179 w 577"/>
                <a:gd name="T61" fmla="*/ 59 h 646"/>
                <a:gd name="T62" fmla="*/ 200 w 577"/>
                <a:gd name="T63" fmla="*/ 65 h 646"/>
                <a:gd name="T64" fmla="*/ 246 w 577"/>
                <a:gd name="T65" fmla="*/ 37 h 646"/>
                <a:gd name="T66" fmla="*/ 331 w 577"/>
                <a:gd name="T67" fmla="*/ 37 h 646"/>
                <a:gd name="T68" fmla="*/ 377 w 577"/>
                <a:gd name="T69" fmla="*/ 65 h 646"/>
                <a:gd name="T70" fmla="*/ 430 w 577"/>
                <a:gd name="T71" fmla="*/ 51 h 646"/>
                <a:gd name="T72" fmla="*/ 438 w 577"/>
                <a:gd name="T73" fmla="*/ 70 h 646"/>
                <a:gd name="T74" fmla="*/ 350 w 577"/>
                <a:gd name="T75" fmla="*/ 218 h 646"/>
                <a:gd name="T76" fmla="*/ 563 w 577"/>
                <a:gd name="T77" fmla="*/ 462 h 646"/>
                <a:gd name="T78" fmla="*/ 14 w 577"/>
                <a:gd name="T79" fmla="*/ 462 h 646"/>
                <a:gd name="T80" fmla="*/ 227 w 577"/>
                <a:gd name="T81" fmla="*/ 218 h 646"/>
                <a:gd name="T82" fmla="*/ 140 w 577"/>
                <a:gd name="T83" fmla="*/ 70 h 646"/>
                <a:gd name="T84" fmla="*/ 147 w 577"/>
                <a:gd name="T85" fmla="*/ 51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7" h="646">
                  <a:moveTo>
                    <a:pt x="297" y="542"/>
                  </a:moveTo>
                  <a:cubicBezTo>
                    <a:pt x="272" y="542"/>
                    <a:pt x="233" y="526"/>
                    <a:pt x="210" y="508"/>
                  </a:cubicBezTo>
                  <a:cubicBezTo>
                    <a:pt x="207" y="505"/>
                    <a:pt x="206" y="501"/>
                    <a:pt x="209" y="498"/>
                  </a:cubicBezTo>
                  <a:cubicBezTo>
                    <a:pt x="211" y="495"/>
                    <a:pt x="216" y="494"/>
                    <a:pt x="219" y="497"/>
                  </a:cubicBezTo>
                  <a:cubicBezTo>
                    <a:pt x="239" y="513"/>
                    <a:pt x="275" y="528"/>
                    <a:pt x="297" y="528"/>
                  </a:cubicBezTo>
                  <a:cubicBezTo>
                    <a:pt x="349" y="528"/>
                    <a:pt x="353" y="498"/>
                    <a:pt x="353" y="489"/>
                  </a:cubicBezTo>
                  <a:cubicBezTo>
                    <a:pt x="353" y="457"/>
                    <a:pt x="330" y="449"/>
                    <a:pt x="303" y="443"/>
                  </a:cubicBezTo>
                  <a:cubicBezTo>
                    <a:pt x="301" y="442"/>
                    <a:pt x="298" y="442"/>
                    <a:pt x="296" y="441"/>
                  </a:cubicBezTo>
                  <a:cubicBezTo>
                    <a:pt x="293" y="440"/>
                    <a:pt x="291" y="440"/>
                    <a:pt x="288" y="439"/>
                  </a:cubicBezTo>
                  <a:cubicBezTo>
                    <a:pt x="265" y="434"/>
                    <a:pt x="222" y="424"/>
                    <a:pt x="222" y="384"/>
                  </a:cubicBezTo>
                  <a:cubicBezTo>
                    <a:pt x="222" y="344"/>
                    <a:pt x="262" y="329"/>
                    <a:pt x="295" y="329"/>
                  </a:cubicBezTo>
                  <a:cubicBezTo>
                    <a:pt x="317" y="329"/>
                    <a:pt x="344" y="339"/>
                    <a:pt x="367" y="354"/>
                  </a:cubicBezTo>
                  <a:cubicBezTo>
                    <a:pt x="370" y="356"/>
                    <a:pt x="371" y="361"/>
                    <a:pt x="369" y="364"/>
                  </a:cubicBezTo>
                  <a:cubicBezTo>
                    <a:pt x="367" y="367"/>
                    <a:pt x="363" y="368"/>
                    <a:pt x="360" y="366"/>
                  </a:cubicBezTo>
                  <a:cubicBezTo>
                    <a:pt x="338" y="352"/>
                    <a:pt x="314" y="343"/>
                    <a:pt x="295" y="343"/>
                  </a:cubicBezTo>
                  <a:cubicBezTo>
                    <a:pt x="239" y="343"/>
                    <a:pt x="236" y="377"/>
                    <a:pt x="236" y="384"/>
                  </a:cubicBezTo>
                  <a:cubicBezTo>
                    <a:pt x="236" y="410"/>
                    <a:pt x="263" y="419"/>
                    <a:pt x="291" y="425"/>
                  </a:cubicBezTo>
                  <a:cubicBezTo>
                    <a:pt x="294" y="426"/>
                    <a:pt x="297" y="427"/>
                    <a:pt x="299" y="427"/>
                  </a:cubicBezTo>
                  <a:cubicBezTo>
                    <a:pt x="301" y="428"/>
                    <a:pt x="304" y="429"/>
                    <a:pt x="307" y="429"/>
                  </a:cubicBezTo>
                  <a:cubicBezTo>
                    <a:pt x="328" y="434"/>
                    <a:pt x="367" y="443"/>
                    <a:pt x="367" y="489"/>
                  </a:cubicBezTo>
                  <a:cubicBezTo>
                    <a:pt x="367" y="528"/>
                    <a:pt x="331" y="542"/>
                    <a:pt x="297" y="542"/>
                  </a:cubicBezTo>
                  <a:close/>
                  <a:moveTo>
                    <a:pt x="302" y="582"/>
                  </a:moveTo>
                  <a:cubicBezTo>
                    <a:pt x="302" y="300"/>
                    <a:pt x="302" y="300"/>
                    <a:pt x="302" y="300"/>
                  </a:cubicBezTo>
                  <a:cubicBezTo>
                    <a:pt x="302" y="297"/>
                    <a:pt x="299" y="293"/>
                    <a:pt x="295" y="293"/>
                  </a:cubicBezTo>
                  <a:cubicBezTo>
                    <a:pt x="292" y="293"/>
                    <a:pt x="288" y="297"/>
                    <a:pt x="288" y="300"/>
                  </a:cubicBezTo>
                  <a:cubicBezTo>
                    <a:pt x="288" y="582"/>
                    <a:pt x="288" y="582"/>
                    <a:pt x="288" y="582"/>
                  </a:cubicBezTo>
                  <a:cubicBezTo>
                    <a:pt x="288" y="586"/>
                    <a:pt x="292" y="589"/>
                    <a:pt x="295" y="589"/>
                  </a:cubicBezTo>
                  <a:cubicBezTo>
                    <a:pt x="299" y="589"/>
                    <a:pt x="302" y="586"/>
                    <a:pt x="302" y="582"/>
                  </a:cubicBezTo>
                  <a:close/>
                  <a:moveTo>
                    <a:pt x="364" y="219"/>
                  </a:moveTo>
                  <a:cubicBezTo>
                    <a:pt x="365" y="215"/>
                    <a:pt x="363" y="212"/>
                    <a:pt x="359" y="211"/>
                  </a:cubicBezTo>
                  <a:cubicBezTo>
                    <a:pt x="355" y="210"/>
                    <a:pt x="351" y="213"/>
                    <a:pt x="351" y="216"/>
                  </a:cubicBezTo>
                  <a:cubicBezTo>
                    <a:pt x="351" y="216"/>
                    <a:pt x="342" y="231"/>
                    <a:pt x="289" y="231"/>
                  </a:cubicBezTo>
                  <a:cubicBezTo>
                    <a:pt x="233" y="231"/>
                    <a:pt x="227" y="216"/>
                    <a:pt x="227" y="216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13" y="219"/>
                    <a:pt x="213" y="219"/>
                    <a:pt x="213" y="219"/>
                  </a:cubicBezTo>
                  <a:cubicBezTo>
                    <a:pt x="214" y="224"/>
                    <a:pt x="222" y="245"/>
                    <a:pt x="289" y="245"/>
                  </a:cubicBezTo>
                  <a:cubicBezTo>
                    <a:pt x="355" y="245"/>
                    <a:pt x="363" y="224"/>
                    <a:pt x="364" y="219"/>
                  </a:cubicBezTo>
                  <a:close/>
                  <a:moveTo>
                    <a:pt x="577" y="462"/>
                  </a:moveTo>
                  <a:cubicBezTo>
                    <a:pt x="577" y="344"/>
                    <a:pt x="452" y="245"/>
                    <a:pt x="365" y="213"/>
                  </a:cubicBezTo>
                  <a:cubicBezTo>
                    <a:pt x="366" y="181"/>
                    <a:pt x="381" y="134"/>
                    <a:pt x="444" y="83"/>
                  </a:cubicBezTo>
                  <a:cubicBezTo>
                    <a:pt x="446" y="81"/>
                    <a:pt x="447" y="80"/>
                    <a:pt x="447" y="80"/>
                  </a:cubicBezTo>
                  <a:cubicBezTo>
                    <a:pt x="461" y="67"/>
                    <a:pt x="461" y="57"/>
                    <a:pt x="458" y="51"/>
                  </a:cubicBezTo>
                  <a:cubicBezTo>
                    <a:pt x="455" y="42"/>
                    <a:pt x="445" y="37"/>
                    <a:pt x="430" y="37"/>
                  </a:cubicBezTo>
                  <a:cubicBezTo>
                    <a:pt x="418" y="37"/>
                    <a:pt x="405" y="41"/>
                    <a:pt x="393" y="47"/>
                  </a:cubicBezTo>
                  <a:cubicBezTo>
                    <a:pt x="387" y="49"/>
                    <a:pt x="382" y="51"/>
                    <a:pt x="377" y="51"/>
                  </a:cubicBezTo>
                  <a:cubicBezTo>
                    <a:pt x="365" y="51"/>
                    <a:pt x="356" y="43"/>
                    <a:pt x="344" y="31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29" y="15"/>
                    <a:pt x="314" y="0"/>
                    <a:pt x="289" y="0"/>
                  </a:cubicBezTo>
                  <a:cubicBezTo>
                    <a:pt x="263" y="0"/>
                    <a:pt x="249" y="15"/>
                    <a:pt x="236" y="28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22" y="43"/>
                    <a:pt x="212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6" y="51"/>
                    <a:pt x="190" y="49"/>
                    <a:pt x="185" y="47"/>
                  </a:cubicBezTo>
                  <a:cubicBezTo>
                    <a:pt x="172" y="41"/>
                    <a:pt x="159" y="37"/>
                    <a:pt x="147" y="37"/>
                  </a:cubicBezTo>
                  <a:cubicBezTo>
                    <a:pt x="133" y="37"/>
                    <a:pt x="123" y="42"/>
                    <a:pt x="119" y="51"/>
                  </a:cubicBezTo>
                  <a:cubicBezTo>
                    <a:pt x="117" y="57"/>
                    <a:pt x="117" y="67"/>
                    <a:pt x="130" y="80"/>
                  </a:cubicBezTo>
                  <a:cubicBezTo>
                    <a:pt x="131" y="80"/>
                    <a:pt x="132" y="81"/>
                    <a:pt x="134" y="83"/>
                  </a:cubicBezTo>
                  <a:cubicBezTo>
                    <a:pt x="196" y="134"/>
                    <a:pt x="212" y="181"/>
                    <a:pt x="213" y="213"/>
                  </a:cubicBezTo>
                  <a:cubicBezTo>
                    <a:pt x="125" y="245"/>
                    <a:pt x="0" y="344"/>
                    <a:pt x="0" y="462"/>
                  </a:cubicBezTo>
                  <a:cubicBezTo>
                    <a:pt x="0" y="579"/>
                    <a:pt x="47" y="646"/>
                    <a:pt x="289" y="646"/>
                  </a:cubicBezTo>
                  <a:cubicBezTo>
                    <a:pt x="530" y="646"/>
                    <a:pt x="577" y="579"/>
                    <a:pt x="577" y="462"/>
                  </a:cubicBezTo>
                  <a:close/>
                  <a:moveTo>
                    <a:pt x="179" y="59"/>
                  </a:moveTo>
                  <a:cubicBezTo>
                    <a:pt x="186" y="63"/>
                    <a:pt x="193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18" y="65"/>
                    <a:pt x="231" y="53"/>
                    <a:pt x="243" y="41"/>
                  </a:cubicBezTo>
                  <a:cubicBezTo>
                    <a:pt x="246" y="37"/>
                    <a:pt x="246" y="37"/>
                    <a:pt x="246" y="37"/>
                  </a:cubicBezTo>
                  <a:cubicBezTo>
                    <a:pt x="259" y="25"/>
                    <a:pt x="269" y="14"/>
                    <a:pt x="289" y="14"/>
                  </a:cubicBezTo>
                  <a:cubicBezTo>
                    <a:pt x="308" y="14"/>
                    <a:pt x="319" y="25"/>
                    <a:pt x="331" y="37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46" y="53"/>
                    <a:pt x="359" y="65"/>
                    <a:pt x="377" y="65"/>
                  </a:cubicBezTo>
                  <a:cubicBezTo>
                    <a:pt x="384" y="65"/>
                    <a:pt x="391" y="63"/>
                    <a:pt x="399" y="59"/>
                  </a:cubicBezTo>
                  <a:cubicBezTo>
                    <a:pt x="409" y="54"/>
                    <a:pt x="420" y="51"/>
                    <a:pt x="430" y="51"/>
                  </a:cubicBezTo>
                  <a:cubicBezTo>
                    <a:pt x="439" y="51"/>
                    <a:pt x="444" y="54"/>
                    <a:pt x="445" y="56"/>
                  </a:cubicBezTo>
                  <a:cubicBezTo>
                    <a:pt x="446" y="58"/>
                    <a:pt x="445" y="63"/>
                    <a:pt x="438" y="70"/>
                  </a:cubicBezTo>
                  <a:cubicBezTo>
                    <a:pt x="437" y="70"/>
                    <a:pt x="436" y="71"/>
                    <a:pt x="435" y="72"/>
                  </a:cubicBezTo>
                  <a:cubicBezTo>
                    <a:pt x="365" y="129"/>
                    <a:pt x="350" y="183"/>
                    <a:pt x="350" y="218"/>
                  </a:cubicBezTo>
                  <a:cubicBezTo>
                    <a:pt x="350" y="221"/>
                    <a:pt x="352" y="223"/>
                    <a:pt x="355" y="224"/>
                  </a:cubicBezTo>
                  <a:cubicBezTo>
                    <a:pt x="439" y="253"/>
                    <a:pt x="563" y="349"/>
                    <a:pt x="563" y="462"/>
                  </a:cubicBezTo>
                  <a:cubicBezTo>
                    <a:pt x="563" y="573"/>
                    <a:pt x="520" y="632"/>
                    <a:pt x="289" y="632"/>
                  </a:cubicBezTo>
                  <a:cubicBezTo>
                    <a:pt x="58" y="632"/>
                    <a:pt x="14" y="573"/>
                    <a:pt x="14" y="462"/>
                  </a:cubicBezTo>
                  <a:cubicBezTo>
                    <a:pt x="14" y="349"/>
                    <a:pt x="138" y="253"/>
                    <a:pt x="222" y="224"/>
                  </a:cubicBezTo>
                  <a:cubicBezTo>
                    <a:pt x="225" y="223"/>
                    <a:pt x="227" y="221"/>
                    <a:pt x="227" y="218"/>
                  </a:cubicBezTo>
                  <a:cubicBezTo>
                    <a:pt x="227" y="183"/>
                    <a:pt x="212" y="129"/>
                    <a:pt x="143" y="72"/>
                  </a:cubicBezTo>
                  <a:cubicBezTo>
                    <a:pt x="141" y="71"/>
                    <a:pt x="140" y="70"/>
                    <a:pt x="140" y="70"/>
                  </a:cubicBezTo>
                  <a:cubicBezTo>
                    <a:pt x="133" y="63"/>
                    <a:pt x="131" y="58"/>
                    <a:pt x="132" y="56"/>
                  </a:cubicBezTo>
                  <a:cubicBezTo>
                    <a:pt x="133" y="54"/>
                    <a:pt x="138" y="51"/>
                    <a:pt x="147" y="51"/>
                  </a:cubicBezTo>
                  <a:cubicBezTo>
                    <a:pt x="157" y="51"/>
                    <a:pt x="168" y="54"/>
                    <a:pt x="179" y="59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en-US" sz="12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8870982" y="2603160"/>
            <a:ext cx="460398" cy="422361"/>
            <a:chOff x="13306473" y="3904740"/>
            <a:chExt cx="690597" cy="633542"/>
          </a:xfrm>
        </p:grpSpPr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13465750" y="3904740"/>
              <a:ext cx="372043" cy="237727"/>
            </a:xfrm>
            <a:custGeom>
              <a:avLst/>
              <a:gdLst>
                <a:gd name="T0" fmla="*/ 112 w 112"/>
                <a:gd name="T1" fmla="*/ 56 h 72"/>
                <a:gd name="T2" fmla="*/ 56 w 112"/>
                <a:gd name="T3" fmla="*/ 0 h 72"/>
                <a:gd name="T4" fmla="*/ 0 w 112"/>
                <a:gd name="T5" fmla="*/ 56 h 72"/>
                <a:gd name="T6" fmla="*/ 56 w 112"/>
                <a:gd name="T7" fmla="*/ 72 h 72"/>
                <a:gd name="T8" fmla="*/ 112 w 112"/>
                <a:gd name="T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2">
                  <a:moveTo>
                    <a:pt x="112" y="56"/>
                  </a:move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67"/>
                    <a:pt x="25" y="72"/>
                    <a:pt x="56" y="72"/>
                  </a:cubicBezTo>
                  <a:cubicBezTo>
                    <a:pt x="87" y="72"/>
                    <a:pt x="112" y="67"/>
                    <a:pt x="112" y="56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59" name="Freeform 6"/>
            <p:cNvSpPr>
              <a:spLocks/>
            </p:cNvSpPr>
            <p:nvPr/>
          </p:nvSpPr>
          <p:spPr bwMode="auto">
            <a:xfrm>
              <a:off x="13512107" y="4211408"/>
              <a:ext cx="279329" cy="62997"/>
            </a:xfrm>
            <a:custGeom>
              <a:avLst/>
              <a:gdLst>
                <a:gd name="T0" fmla="*/ 84 w 84"/>
                <a:gd name="T1" fmla="*/ 0 h 19"/>
                <a:gd name="T2" fmla="*/ 42 w 84"/>
                <a:gd name="T3" fmla="*/ 19 h 19"/>
                <a:gd name="T4" fmla="*/ 4 w 84"/>
                <a:gd name="T5" fmla="*/ 4 h 19"/>
                <a:gd name="T6" fmla="*/ 0 w 8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9">
                  <a:moveTo>
                    <a:pt x="84" y="0"/>
                  </a:moveTo>
                  <a:cubicBezTo>
                    <a:pt x="74" y="11"/>
                    <a:pt x="59" y="19"/>
                    <a:pt x="42" y="19"/>
                  </a:cubicBezTo>
                  <a:cubicBezTo>
                    <a:pt x="27" y="19"/>
                    <a:pt x="14" y="13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0" name="Freeform 7"/>
            <p:cNvSpPr>
              <a:spLocks/>
            </p:cNvSpPr>
            <p:nvPr/>
          </p:nvSpPr>
          <p:spPr bwMode="auto">
            <a:xfrm>
              <a:off x="13306473" y="3967737"/>
              <a:ext cx="690597" cy="254368"/>
            </a:xfrm>
            <a:custGeom>
              <a:avLst/>
              <a:gdLst>
                <a:gd name="T0" fmla="*/ 62 w 208"/>
                <a:gd name="T1" fmla="*/ 0 h 77"/>
                <a:gd name="T2" fmla="*/ 0 w 208"/>
                <a:gd name="T3" fmla="*/ 37 h 77"/>
                <a:gd name="T4" fmla="*/ 104 w 208"/>
                <a:gd name="T5" fmla="*/ 77 h 77"/>
                <a:gd name="T6" fmla="*/ 208 w 208"/>
                <a:gd name="T7" fmla="*/ 37 h 77"/>
                <a:gd name="T8" fmla="*/ 146 w 20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77">
                  <a:moveTo>
                    <a:pt x="62" y="0"/>
                  </a:moveTo>
                  <a:cubicBezTo>
                    <a:pt x="25" y="7"/>
                    <a:pt x="0" y="21"/>
                    <a:pt x="0" y="37"/>
                  </a:cubicBezTo>
                  <a:cubicBezTo>
                    <a:pt x="0" y="59"/>
                    <a:pt x="47" y="77"/>
                    <a:pt x="104" y="77"/>
                  </a:cubicBezTo>
                  <a:cubicBezTo>
                    <a:pt x="161" y="77"/>
                    <a:pt x="208" y="59"/>
                    <a:pt x="208" y="37"/>
                  </a:cubicBezTo>
                  <a:cubicBezTo>
                    <a:pt x="208" y="21"/>
                    <a:pt x="183" y="7"/>
                    <a:pt x="146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1" name="Freeform 8"/>
            <p:cNvSpPr>
              <a:spLocks/>
            </p:cNvSpPr>
            <p:nvPr/>
          </p:nvSpPr>
          <p:spPr bwMode="auto">
            <a:xfrm>
              <a:off x="13519239" y="3958228"/>
              <a:ext cx="131939" cy="117674"/>
            </a:xfrm>
            <a:custGeom>
              <a:avLst/>
              <a:gdLst>
                <a:gd name="T0" fmla="*/ 0 w 40"/>
                <a:gd name="T1" fmla="*/ 36 h 36"/>
                <a:gd name="T2" fmla="*/ 40 w 40"/>
                <a:gd name="T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" h="36">
                  <a:moveTo>
                    <a:pt x="0" y="36"/>
                  </a:moveTo>
                  <a:cubicBezTo>
                    <a:pt x="2" y="16"/>
                    <a:pt x="19" y="0"/>
                    <a:pt x="40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2" name="Oval 9"/>
            <p:cNvSpPr>
              <a:spLocks noChangeArrowheads="1"/>
            </p:cNvSpPr>
            <p:nvPr/>
          </p:nvSpPr>
          <p:spPr bwMode="auto">
            <a:xfrm>
              <a:off x="13678516" y="4326705"/>
              <a:ext cx="52300" cy="53488"/>
            </a:xfrm>
            <a:prstGeom prst="ellips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3" name="Oval 10"/>
            <p:cNvSpPr>
              <a:spLocks noChangeArrowheads="1"/>
            </p:cNvSpPr>
            <p:nvPr/>
          </p:nvSpPr>
          <p:spPr bwMode="auto">
            <a:xfrm>
              <a:off x="13571539" y="4326705"/>
              <a:ext cx="53489" cy="53488"/>
            </a:xfrm>
            <a:prstGeom prst="ellips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4" name="Line 11"/>
            <p:cNvSpPr>
              <a:spLocks noChangeShapeType="1"/>
            </p:cNvSpPr>
            <p:nvPr/>
          </p:nvSpPr>
          <p:spPr bwMode="auto">
            <a:xfrm flipH="1">
              <a:off x="13545389" y="4373062"/>
              <a:ext cx="33282" cy="33282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5" name="Line 12"/>
            <p:cNvSpPr>
              <a:spLocks noChangeShapeType="1"/>
            </p:cNvSpPr>
            <p:nvPr/>
          </p:nvSpPr>
          <p:spPr bwMode="auto">
            <a:xfrm flipH="1" flipV="1">
              <a:off x="13724872" y="4373062"/>
              <a:ext cx="33282" cy="33282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6" name="Freeform 13"/>
            <p:cNvSpPr>
              <a:spLocks/>
            </p:cNvSpPr>
            <p:nvPr/>
          </p:nvSpPr>
          <p:spPr bwMode="auto">
            <a:xfrm>
              <a:off x="13758154" y="4406344"/>
              <a:ext cx="105789" cy="105788"/>
            </a:xfrm>
            <a:custGeom>
              <a:avLst/>
              <a:gdLst>
                <a:gd name="T0" fmla="*/ 33 w 89"/>
                <a:gd name="T1" fmla="*/ 89 h 89"/>
                <a:gd name="T2" fmla="*/ 0 w 89"/>
                <a:gd name="T3" fmla="*/ 89 h 89"/>
                <a:gd name="T4" fmla="*/ 0 w 89"/>
                <a:gd name="T5" fmla="*/ 0 h 89"/>
                <a:gd name="T6" fmla="*/ 89 w 89"/>
                <a:gd name="T7" fmla="*/ 0 h 89"/>
                <a:gd name="T8" fmla="*/ 89 w 89"/>
                <a:gd name="T9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33" y="89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33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7" name="Line 14"/>
            <p:cNvSpPr>
              <a:spLocks noChangeShapeType="1"/>
            </p:cNvSpPr>
            <p:nvPr/>
          </p:nvSpPr>
          <p:spPr bwMode="auto">
            <a:xfrm flipH="1">
              <a:off x="13439600" y="4471718"/>
              <a:ext cx="39225" cy="40414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8" name="Line 15"/>
            <p:cNvSpPr>
              <a:spLocks noChangeShapeType="1"/>
            </p:cNvSpPr>
            <p:nvPr/>
          </p:nvSpPr>
          <p:spPr bwMode="auto">
            <a:xfrm flipV="1">
              <a:off x="13704666" y="4267273"/>
              <a:ext cx="0" cy="59432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69" name="Line 16"/>
            <p:cNvSpPr>
              <a:spLocks noChangeShapeType="1"/>
            </p:cNvSpPr>
            <p:nvPr/>
          </p:nvSpPr>
          <p:spPr bwMode="auto">
            <a:xfrm flipV="1">
              <a:off x="13598877" y="4267273"/>
              <a:ext cx="0" cy="59432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13412262" y="4369496"/>
              <a:ext cx="169975" cy="168786"/>
            </a:xfrm>
            <a:custGeom>
              <a:avLst/>
              <a:gdLst>
                <a:gd name="T0" fmla="*/ 40 w 51"/>
                <a:gd name="T1" fmla="*/ 51 h 51"/>
                <a:gd name="T2" fmla="*/ 40 w 51"/>
                <a:gd name="T3" fmla="*/ 11 h 51"/>
                <a:gd name="T4" fmla="*/ 0 w 51"/>
                <a:gd name="T5" fmla="*/ 11 h 51"/>
                <a:gd name="T6" fmla="*/ 4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40" y="51"/>
                  </a:moveTo>
                  <a:cubicBezTo>
                    <a:pt x="51" y="40"/>
                    <a:pt x="51" y="22"/>
                    <a:pt x="40" y="11"/>
                  </a:cubicBezTo>
                  <a:cubicBezTo>
                    <a:pt x="29" y="0"/>
                    <a:pt x="11" y="0"/>
                    <a:pt x="0" y="11"/>
                  </a:cubicBezTo>
                  <a:lnTo>
                    <a:pt x="40" y="51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1" name="Group 70"/>
          <p:cNvGrpSpPr>
            <a:grpSpLocks noChangeAspect="1"/>
          </p:cNvGrpSpPr>
          <p:nvPr/>
        </p:nvGrpSpPr>
        <p:grpSpPr>
          <a:xfrm>
            <a:off x="10145739" y="2603160"/>
            <a:ext cx="430424" cy="426720"/>
            <a:chOff x="13620750" y="6991351"/>
            <a:chExt cx="922338" cy="914400"/>
          </a:xfrm>
        </p:grpSpPr>
        <p:sp>
          <p:nvSpPr>
            <p:cNvPr id="72" name="Oval 71"/>
            <p:cNvSpPr/>
            <p:nvPr/>
          </p:nvSpPr>
          <p:spPr>
            <a:xfrm>
              <a:off x="13695979" y="7185025"/>
              <a:ext cx="466725" cy="466725"/>
            </a:xfrm>
            <a:prstGeom prst="ellipse">
              <a:avLst/>
            </a:pr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3" name="Freeform 21"/>
            <p:cNvSpPr>
              <a:spLocks/>
            </p:cNvSpPr>
            <p:nvPr/>
          </p:nvSpPr>
          <p:spPr bwMode="auto">
            <a:xfrm>
              <a:off x="14077950" y="7689851"/>
              <a:ext cx="109538" cy="79375"/>
            </a:xfrm>
            <a:custGeom>
              <a:avLst/>
              <a:gdLst>
                <a:gd name="T0" fmla="*/ 25 w 25"/>
                <a:gd name="T1" fmla="*/ 6 h 18"/>
                <a:gd name="T2" fmla="*/ 11 w 25"/>
                <a:gd name="T3" fmla="*/ 2 h 18"/>
                <a:gd name="T4" fmla="*/ 1 w 25"/>
                <a:gd name="T5" fmla="*/ 12 h 18"/>
                <a:gd name="T6" fmla="*/ 15 w 25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25" y="6"/>
                  </a:moveTo>
                  <a:cubicBezTo>
                    <a:pt x="24" y="2"/>
                    <a:pt x="17" y="0"/>
                    <a:pt x="11" y="2"/>
                  </a:cubicBezTo>
                  <a:cubicBezTo>
                    <a:pt x="4" y="3"/>
                    <a:pt x="0" y="8"/>
                    <a:pt x="1" y="12"/>
                  </a:cubicBezTo>
                  <a:cubicBezTo>
                    <a:pt x="2" y="16"/>
                    <a:pt x="9" y="18"/>
                    <a:pt x="15" y="16"/>
                  </a:cubicBezTo>
                </a:path>
              </a:pathLst>
            </a:custGeom>
            <a:noFill/>
            <a:ln w="365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4" name="Freeform 22"/>
            <p:cNvSpPr>
              <a:spLocks/>
            </p:cNvSpPr>
            <p:nvPr/>
          </p:nvSpPr>
          <p:spPr bwMode="auto">
            <a:xfrm>
              <a:off x="13820775" y="7088188"/>
              <a:ext cx="292100" cy="193675"/>
            </a:xfrm>
            <a:custGeom>
              <a:avLst/>
              <a:gdLst>
                <a:gd name="T0" fmla="*/ 66 w 66"/>
                <a:gd name="T1" fmla="*/ 9 h 44"/>
                <a:gd name="T2" fmla="*/ 28 w 66"/>
                <a:gd name="T3" fmla="*/ 7 h 44"/>
                <a:gd name="T4" fmla="*/ 4 w 66"/>
                <a:gd name="T5" fmla="*/ 35 h 44"/>
                <a:gd name="T6" fmla="*/ 42 w 66"/>
                <a:gd name="T7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44">
                  <a:moveTo>
                    <a:pt x="66" y="9"/>
                  </a:moveTo>
                  <a:cubicBezTo>
                    <a:pt x="62" y="1"/>
                    <a:pt x="45" y="0"/>
                    <a:pt x="28" y="7"/>
                  </a:cubicBezTo>
                  <a:cubicBezTo>
                    <a:pt x="11" y="14"/>
                    <a:pt x="0" y="26"/>
                    <a:pt x="4" y="35"/>
                  </a:cubicBezTo>
                  <a:cubicBezTo>
                    <a:pt x="8" y="43"/>
                    <a:pt x="25" y="44"/>
                    <a:pt x="42" y="37"/>
                  </a:cubicBezTo>
                </a:path>
              </a:pathLst>
            </a:custGeom>
            <a:noFill/>
            <a:ln w="365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5" name="Freeform 23"/>
            <p:cNvSpPr>
              <a:spLocks/>
            </p:cNvSpPr>
            <p:nvPr/>
          </p:nvSpPr>
          <p:spPr bwMode="auto">
            <a:xfrm>
              <a:off x="13754100" y="7404101"/>
              <a:ext cx="106363" cy="193675"/>
            </a:xfrm>
            <a:custGeom>
              <a:avLst/>
              <a:gdLst>
                <a:gd name="T0" fmla="*/ 20 w 24"/>
                <a:gd name="T1" fmla="*/ 41 h 44"/>
                <a:gd name="T2" fmla="*/ 4 w 24"/>
                <a:gd name="T3" fmla="*/ 26 h 44"/>
                <a:gd name="T4" fmla="*/ 8 w 24"/>
                <a:gd name="T5" fmla="*/ 3 h 44"/>
                <a:gd name="T6" fmla="*/ 24 w 24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4">
                  <a:moveTo>
                    <a:pt x="20" y="41"/>
                  </a:moveTo>
                  <a:cubicBezTo>
                    <a:pt x="15" y="44"/>
                    <a:pt x="7" y="37"/>
                    <a:pt x="4" y="26"/>
                  </a:cubicBezTo>
                  <a:cubicBezTo>
                    <a:pt x="0" y="16"/>
                    <a:pt x="2" y="5"/>
                    <a:pt x="8" y="3"/>
                  </a:cubicBezTo>
                  <a:cubicBezTo>
                    <a:pt x="13" y="0"/>
                    <a:pt x="21" y="7"/>
                    <a:pt x="24" y="18"/>
                  </a:cubicBezTo>
                </a:path>
              </a:pathLst>
            </a:custGeom>
            <a:noFill/>
            <a:ln w="365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14290675" y="7299326"/>
              <a:ext cx="69850" cy="158750"/>
            </a:xfrm>
            <a:custGeom>
              <a:avLst/>
              <a:gdLst>
                <a:gd name="T0" fmla="*/ 13 w 16"/>
                <a:gd name="T1" fmla="*/ 34 h 36"/>
                <a:gd name="T2" fmla="*/ 2 w 16"/>
                <a:gd name="T3" fmla="*/ 22 h 36"/>
                <a:gd name="T4" fmla="*/ 5 w 16"/>
                <a:gd name="T5" fmla="*/ 2 h 36"/>
                <a:gd name="T6" fmla="*/ 16 w 16"/>
                <a:gd name="T7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3" y="34"/>
                  </a:moveTo>
                  <a:cubicBezTo>
                    <a:pt x="10" y="36"/>
                    <a:pt x="5" y="30"/>
                    <a:pt x="2" y="22"/>
                  </a:cubicBezTo>
                  <a:cubicBezTo>
                    <a:pt x="0" y="13"/>
                    <a:pt x="1" y="4"/>
                    <a:pt x="5" y="2"/>
                  </a:cubicBezTo>
                  <a:cubicBezTo>
                    <a:pt x="8" y="0"/>
                    <a:pt x="13" y="6"/>
                    <a:pt x="16" y="14"/>
                  </a:cubicBezTo>
                </a:path>
              </a:pathLst>
            </a:custGeom>
            <a:noFill/>
            <a:ln w="365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77" name="Oval 25"/>
            <p:cNvSpPr>
              <a:spLocks noChangeArrowheads="1"/>
            </p:cNvSpPr>
            <p:nvPr/>
          </p:nvSpPr>
          <p:spPr bwMode="auto">
            <a:xfrm>
              <a:off x="13620750" y="6991351"/>
              <a:ext cx="922338" cy="914400"/>
            </a:xfrm>
            <a:prstGeom prst="ellips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78" name="Group 77"/>
          <p:cNvGrpSpPr>
            <a:grpSpLocks noChangeAspect="1"/>
          </p:cNvGrpSpPr>
          <p:nvPr/>
        </p:nvGrpSpPr>
        <p:grpSpPr>
          <a:xfrm>
            <a:off x="6467897" y="3815139"/>
            <a:ext cx="436727" cy="426720"/>
            <a:chOff x="9701845" y="5722708"/>
            <a:chExt cx="655091" cy="640080"/>
          </a:xfrm>
        </p:grpSpPr>
        <p:sp>
          <p:nvSpPr>
            <p:cNvPr id="79" name="Freeform: Shape 78"/>
            <p:cNvSpPr/>
            <p:nvPr/>
          </p:nvSpPr>
          <p:spPr>
            <a:xfrm>
              <a:off x="10015538" y="5962650"/>
              <a:ext cx="128587" cy="147638"/>
            </a:xfrm>
            <a:custGeom>
              <a:avLst/>
              <a:gdLst>
                <a:gd name="connsiteX0" fmla="*/ 0 w 128587"/>
                <a:gd name="connsiteY0" fmla="*/ 76200 h 147638"/>
                <a:gd name="connsiteX1" fmla="*/ 66675 w 128587"/>
                <a:gd name="connsiteY1" fmla="*/ 147638 h 147638"/>
                <a:gd name="connsiteX2" fmla="*/ 128587 w 128587"/>
                <a:gd name="connsiteY2" fmla="*/ 71438 h 147638"/>
                <a:gd name="connsiteX3" fmla="*/ 85725 w 128587"/>
                <a:gd name="connsiteY3" fmla="*/ 0 h 147638"/>
                <a:gd name="connsiteX4" fmla="*/ 0 w 128587"/>
                <a:gd name="connsiteY4" fmla="*/ 7620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47638">
                  <a:moveTo>
                    <a:pt x="0" y="76200"/>
                  </a:moveTo>
                  <a:lnTo>
                    <a:pt x="66675" y="147638"/>
                  </a:lnTo>
                  <a:lnTo>
                    <a:pt x="128587" y="71438"/>
                  </a:lnTo>
                  <a:lnTo>
                    <a:pt x="85725" y="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04815"/>
              <a:endParaRPr lang="ko-KR" altLang="en-US" sz="1200">
                <a:solidFill>
                  <a:prstClr val="white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grpSp>
          <p:nvGrpSpPr>
            <p:cNvPr id="80" name="Group 79"/>
            <p:cNvGrpSpPr>
              <a:grpSpLocks noChangeAspect="1"/>
            </p:cNvGrpSpPr>
            <p:nvPr/>
          </p:nvGrpSpPr>
          <p:grpSpPr>
            <a:xfrm>
              <a:off x="9701845" y="5722708"/>
              <a:ext cx="655091" cy="640080"/>
              <a:chOff x="14411325" y="7529513"/>
              <a:chExt cx="969963" cy="947738"/>
            </a:xfrm>
          </p:grpSpPr>
          <p:sp>
            <p:nvSpPr>
              <p:cNvPr id="81" name="Line 29"/>
              <p:cNvSpPr>
                <a:spLocks noChangeShapeType="1"/>
              </p:cNvSpPr>
              <p:nvPr/>
            </p:nvSpPr>
            <p:spPr bwMode="auto">
              <a:xfrm flipH="1" flipV="1">
                <a:off x="14703425" y="8305801"/>
                <a:ext cx="101600" cy="10160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2" name="Line 30"/>
              <p:cNvSpPr>
                <a:spLocks noChangeShapeType="1"/>
              </p:cNvSpPr>
              <p:nvPr/>
            </p:nvSpPr>
            <p:spPr bwMode="auto">
              <a:xfrm>
                <a:off x="14552613" y="8156576"/>
                <a:ext cx="103188" cy="10160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3" name="Freeform 31"/>
              <p:cNvSpPr>
                <a:spLocks/>
              </p:cNvSpPr>
              <p:nvPr/>
            </p:nvSpPr>
            <p:spPr bwMode="auto">
              <a:xfrm>
                <a:off x="14871700" y="7880351"/>
                <a:ext cx="212725" cy="211138"/>
              </a:xfrm>
              <a:custGeom>
                <a:avLst/>
                <a:gdLst>
                  <a:gd name="T0" fmla="*/ 67 w 134"/>
                  <a:gd name="T1" fmla="*/ 133 h 133"/>
                  <a:gd name="T2" fmla="*/ 0 w 134"/>
                  <a:gd name="T3" fmla="*/ 66 h 133"/>
                  <a:gd name="T4" fmla="*/ 67 w 134"/>
                  <a:gd name="T5" fmla="*/ 0 h 133"/>
                  <a:gd name="T6" fmla="*/ 134 w 134"/>
                  <a:gd name="T7" fmla="*/ 66 h 133"/>
                  <a:gd name="T8" fmla="*/ 67 w 134"/>
                  <a:gd name="T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67" y="133"/>
                    </a:moveTo>
                    <a:lnTo>
                      <a:pt x="0" y="66"/>
                    </a:lnTo>
                    <a:lnTo>
                      <a:pt x="67" y="0"/>
                    </a:lnTo>
                    <a:lnTo>
                      <a:pt x="134" y="66"/>
                    </a:lnTo>
                    <a:lnTo>
                      <a:pt x="67" y="133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4" name="Freeform 32"/>
              <p:cNvSpPr>
                <a:spLocks/>
              </p:cNvSpPr>
              <p:nvPr/>
            </p:nvSpPr>
            <p:spPr bwMode="auto">
              <a:xfrm>
                <a:off x="15014575" y="7586663"/>
                <a:ext cx="366713" cy="363538"/>
              </a:xfrm>
              <a:custGeom>
                <a:avLst/>
                <a:gdLst>
                  <a:gd name="T0" fmla="*/ 71 w 83"/>
                  <a:gd name="T1" fmla="*/ 60 h 83"/>
                  <a:gd name="T2" fmla="*/ 16 w 83"/>
                  <a:gd name="T3" fmla="*/ 67 h 83"/>
                  <a:gd name="T4" fmla="*/ 23 w 83"/>
                  <a:gd name="T5" fmla="*/ 12 h 83"/>
                  <a:gd name="T6" fmla="*/ 70 w 83"/>
                  <a:gd name="T7" fmla="*/ 13 h 83"/>
                  <a:gd name="T8" fmla="*/ 71 w 83"/>
                  <a:gd name="T9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71" y="60"/>
                    </a:moveTo>
                    <a:cubicBezTo>
                      <a:pt x="58" y="73"/>
                      <a:pt x="32" y="83"/>
                      <a:pt x="16" y="67"/>
                    </a:cubicBezTo>
                    <a:cubicBezTo>
                      <a:pt x="0" y="51"/>
                      <a:pt x="10" y="25"/>
                      <a:pt x="23" y="12"/>
                    </a:cubicBezTo>
                    <a:cubicBezTo>
                      <a:pt x="36" y="0"/>
                      <a:pt x="57" y="0"/>
                      <a:pt x="70" y="13"/>
                    </a:cubicBezTo>
                    <a:cubicBezTo>
                      <a:pt x="83" y="26"/>
                      <a:pt x="83" y="47"/>
                      <a:pt x="71" y="60"/>
                    </a:cubicBezTo>
                    <a:close/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5" name="Freeform 33"/>
              <p:cNvSpPr>
                <a:spLocks/>
              </p:cNvSpPr>
              <p:nvPr/>
            </p:nvSpPr>
            <p:spPr bwMode="auto">
              <a:xfrm>
                <a:off x="15116175" y="7634288"/>
                <a:ext cx="212725" cy="215900"/>
              </a:xfrm>
              <a:custGeom>
                <a:avLst/>
                <a:gdLst>
                  <a:gd name="T0" fmla="*/ 0 w 48"/>
                  <a:gd name="T1" fmla="*/ 1 h 49"/>
                  <a:gd name="T2" fmla="*/ 29 w 48"/>
                  <a:gd name="T3" fmla="*/ 17 h 49"/>
                  <a:gd name="T4" fmla="*/ 48 w 48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9">
                    <a:moveTo>
                      <a:pt x="0" y="1"/>
                    </a:moveTo>
                    <a:cubicBezTo>
                      <a:pt x="0" y="1"/>
                      <a:pt x="12" y="0"/>
                      <a:pt x="29" y="17"/>
                    </a:cubicBezTo>
                    <a:cubicBezTo>
                      <a:pt x="47" y="35"/>
                      <a:pt x="48" y="49"/>
                      <a:pt x="48" y="49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6" name="Line 34"/>
              <p:cNvSpPr>
                <a:spLocks noChangeShapeType="1"/>
              </p:cNvSpPr>
              <p:nvPr/>
            </p:nvSpPr>
            <p:spPr bwMode="auto">
              <a:xfrm>
                <a:off x="14765338" y="7704138"/>
                <a:ext cx="0" cy="141288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14482763" y="7704138"/>
                <a:ext cx="638175" cy="773113"/>
              </a:xfrm>
              <a:custGeom>
                <a:avLst/>
                <a:gdLst>
                  <a:gd name="T0" fmla="*/ 128 w 144"/>
                  <a:gd name="T1" fmla="*/ 18 h 176"/>
                  <a:gd name="T2" fmla="*/ 88 w 144"/>
                  <a:gd name="T3" fmla="*/ 0 h 176"/>
                  <a:gd name="T4" fmla="*/ 48 w 144"/>
                  <a:gd name="T5" fmla="*/ 0 h 176"/>
                  <a:gd name="T6" fmla="*/ 32 w 144"/>
                  <a:gd name="T7" fmla="*/ 16 h 176"/>
                  <a:gd name="T8" fmla="*/ 48 w 144"/>
                  <a:gd name="T9" fmla="*/ 32 h 176"/>
                  <a:gd name="T10" fmla="*/ 88 w 144"/>
                  <a:gd name="T11" fmla="*/ 32 h 176"/>
                  <a:gd name="T12" fmla="*/ 5 w 144"/>
                  <a:gd name="T13" fmla="*/ 115 h 176"/>
                  <a:gd name="T14" fmla="*/ 0 w 144"/>
                  <a:gd name="T15" fmla="*/ 126 h 176"/>
                  <a:gd name="T16" fmla="*/ 5 w 144"/>
                  <a:gd name="T17" fmla="*/ 137 h 176"/>
                  <a:gd name="T18" fmla="*/ 27 w 144"/>
                  <a:gd name="T19" fmla="*/ 137 h 176"/>
                  <a:gd name="T20" fmla="*/ 61 w 144"/>
                  <a:gd name="T21" fmla="*/ 103 h 176"/>
                  <a:gd name="T22" fmla="*/ 73 w 144"/>
                  <a:gd name="T23" fmla="*/ 103 h 176"/>
                  <a:gd name="T24" fmla="*/ 73 w 144"/>
                  <a:gd name="T25" fmla="*/ 115 h 176"/>
                  <a:gd name="T26" fmla="*/ 39 w 144"/>
                  <a:gd name="T27" fmla="*/ 149 h 176"/>
                  <a:gd name="T28" fmla="*/ 39 w 144"/>
                  <a:gd name="T29" fmla="*/ 171 h 176"/>
                  <a:gd name="T30" fmla="*/ 50 w 144"/>
                  <a:gd name="T31" fmla="*/ 176 h 176"/>
                  <a:gd name="T32" fmla="*/ 61 w 144"/>
                  <a:gd name="T33" fmla="*/ 171 h 176"/>
                  <a:gd name="T34" fmla="*/ 144 w 144"/>
                  <a:gd name="T35" fmla="*/ 8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176">
                    <a:moveTo>
                      <a:pt x="128" y="18"/>
                    </a:moveTo>
                    <a:cubicBezTo>
                      <a:pt x="128" y="18"/>
                      <a:pt x="111" y="0"/>
                      <a:pt x="88" y="0"/>
                    </a:cubicBezTo>
                    <a:cubicBezTo>
                      <a:pt x="65" y="0"/>
                      <a:pt x="48" y="0"/>
                      <a:pt x="48" y="0"/>
                    </a:cubicBezTo>
                    <a:cubicBezTo>
                      <a:pt x="41" y="0"/>
                      <a:pt x="32" y="6"/>
                      <a:pt x="32" y="16"/>
                    </a:cubicBezTo>
                    <a:cubicBezTo>
                      <a:pt x="32" y="26"/>
                      <a:pt x="41" y="32"/>
                      <a:pt x="4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2" y="117"/>
                      <a:pt x="0" y="122"/>
                      <a:pt x="0" y="126"/>
                    </a:cubicBezTo>
                    <a:cubicBezTo>
                      <a:pt x="0" y="130"/>
                      <a:pt x="1" y="134"/>
                      <a:pt x="5" y="137"/>
                    </a:cubicBezTo>
                    <a:cubicBezTo>
                      <a:pt x="12" y="145"/>
                      <a:pt x="22" y="143"/>
                      <a:pt x="27" y="137"/>
                    </a:cubicBezTo>
                    <a:cubicBezTo>
                      <a:pt x="27" y="137"/>
                      <a:pt x="61" y="103"/>
                      <a:pt x="61" y="103"/>
                    </a:cubicBezTo>
                    <a:cubicBezTo>
                      <a:pt x="64" y="100"/>
                      <a:pt x="69" y="100"/>
                      <a:pt x="73" y="103"/>
                    </a:cubicBezTo>
                    <a:cubicBezTo>
                      <a:pt x="76" y="107"/>
                      <a:pt x="76" y="112"/>
                      <a:pt x="73" y="115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3" y="154"/>
                      <a:pt x="31" y="164"/>
                      <a:pt x="39" y="171"/>
                    </a:cubicBezTo>
                    <a:cubicBezTo>
                      <a:pt x="42" y="175"/>
                      <a:pt x="46" y="176"/>
                      <a:pt x="50" y="176"/>
                    </a:cubicBezTo>
                    <a:cubicBezTo>
                      <a:pt x="54" y="176"/>
                      <a:pt x="59" y="174"/>
                      <a:pt x="61" y="171"/>
                    </a:cubicBezTo>
                    <a:cubicBezTo>
                      <a:pt x="144" y="88"/>
                      <a:pt x="144" y="88"/>
                      <a:pt x="144" y="88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8" name="Line 36"/>
              <p:cNvSpPr>
                <a:spLocks noChangeShapeType="1"/>
              </p:cNvSpPr>
              <p:nvPr/>
            </p:nvSpPr>
            <p:spPr bwMode="auto">
              <a:xfrm flipH="1">
                <a:off x="15120938" y="8196263"/>
                <a:ext cx="141288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15120938" y="7915276"/>
                <a:ext cx="141288" cy="422275"/>
              </a:xfrm>
              <a:custGeom>
                <a:avLst/>
                <a:gdLst>
                  <a:gd name="T0" fmla="*/ 14 w 32"/>
                  <a:gd name="T1" fmla="*/ 0 h 96"/>
                  <a:gd name="T2" fmla="*/ 32 w 32"/>
                  <a:gd name="T3" fmla="*/ 40 h 96"/>
                  <a:gd name="T4" fmla="*/ 32 w 32"/>
                  <a:gd name="T5" fmla="*/ 80 h 96"/>
                  <a:gd name="T6" fmla="*/ 16 w 32"/>
                  <a:gd name="T7" fmla="*/ 96 h 96"/>
                  <a:gd name="T8" fmla="*/ 0 w 32"/>
                  <a:gd name="T9" fmla="*/ 80 h 96"/>
                  <a:gd name="T10" fmla="*/ 0 w 32"/>
                  <a:gd name="T11" fmla="*/ 4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96">
                    <a:moveTo>
                      <a:pt x="14" y="0"/>
                    </a:moveTo>
                    <a:cubicBezTo>
                      <a:pt x="14" y="0"/>
                      <a:pt x="32" y="17"/>
                      <a:pt x="32" y="40"/>
                    </a:cubicBezTo>
                    <a:cubicBezTo>
                      <a:pt x="32" y="63"/>
                      <a:pt x="32" y="80"/>
                      <a:pt x="32" y="80"/>
                    </a:cubicBezTo>
                    <a:cubicBezTo>
                      <a:pt x="32" y="87"/>
                      <a:pt x="26" y="96"/>
                      <a:pt x="16" y="96"/>
                    </a:cubicBezTo>
                    <a:cubicBezTo>
                      <a:pt x="6" y="96"/>
                      <a:pt x="0" y="87"/>
                      <a:pt x="0" y="80"/>
                    </a:cubicBezTo>
                    <a:cubicBezTo>
                      <a:pt x="0" y="40"/>
                      <a:pt x="0" y="40"/>
                      <a:pt x="0" y="40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14947900" y="7643813"/>
                <a:ext cx="141288" cy="74613"/>
              </a:xfrm>
              <a:custGeom>
                <a:avLst/>
                <a:gdLst>
                  <a:gd name="T0" fmla="*/ 0 w 32"/>
                  <a:gd name="T1" fmla="*/ 17 h 17"/>
                  <a:gd name="T2" fmla="*/ 13 w 32"/>
                  <a:gd name="T3" fmla="*/ 4 h 17"/>
                  <a:gd name="T4" fmla="*/ 30 w 32"/>
                  <a:gd name="T5" fmla="*/ 4 h 17"/>
                  <a:gd name="T6" fmla="*/ 32 w 32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7">
                    <a:moveTo>
                      <a:pt x="0" y="17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7" y="0"/>
                      <a:pt x="25" y="0"/>
                      <a:pt x="30" y="4"/>
                    </a:cubicBezTo>
                    <a:cubicBezTo>
                      <a:pt x="32" y="7"/>
                      <a:pt x="32" y="7"/>
                      <a:pt x="32" y="7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15247938" y="7875588"/>
                <a:ext cx="76200" cy="141288"/>
              </a:xfrm>
              <a:custGeom>
                <a:avLst/>
                <a:gdLst>
                  <a:gd name="T0" fmla="*/ 0 w 17"/>
                  <a:gd name="T1" fmla="*/ 32 h 32"/>
                  <a:gd name="T2" fmla="*/ 13 w 17"/>
                  <a:gd name="T3" fmla="*/ 19 h 32"/>
                  <a:gd name="T4" fmla="*/ 13 w 17"/>
                  <a:gd name="T5" fmla="*/ 2 h 32"/>
                  <a:gd name="T6" fmla="*/ 10 w 17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32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5"/>
                      <a:pt x="17" y="7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14411325" y="7529513"/>
                <a:ext cx="566738" cy="157163"/>
              </a:xfrm>
              <a:custGeom>
                <a:avLst/>
                <a:gdLst>
                  <a:gd name="T0" fmla="*/ 0 w 128"/>
                  <a:gd name="T1" fmla="*/ 0 h 36"/>
                  <a:gd name="T2" fmla="*/ 36 w 128"/>
                  <a:gd name="T3" fmla="*/ 24 h 36"/>
                  <a:gd name="T4" fmla="*/ 92 w 128"/>
                  <a:gd name="T5" fmla="*/ 8 h 36"/>
                  <a:gd name="T6" fmla="*/ 128 w 12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36">
                    <a:moveTo>
                      <a:pt x="0" y="0"/>
                    </a:moveTo>
                    <a:cubicBezTo>
                      <a:pt x="0" y="0"/>
                      <a:pt x="11" y="24"/>
                      <a:pt x="36" y="24"/>
                    </a:cubicBezTo>
                    <a:cubicBezTo>
                      <a:pt x="64" y="24"/>
                      <a:pt x="68" y="8"/>
                      <a:pt x="92" y="8"/>
                    </a:cubicBezTo>
                    <a:cubicBezTo>
                      <a:pt x="112" y="8"/>
                      <a:pt x="128" y="36"/>
                      <a:pt x="128" y="36"/>
                    </a:cubicBezTo>
                  </a:path>
                </a:pathLst>
              </a:cu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0960" tIns="30480" rIns="60960" bIns="30480" numCol="1" anchor="t" anchorCtr="0" compatLnSpc="1">
                <a:prstTxWarp prst="textNoShape">
                  <a:avLst/>
                </a:prstTxWarp>
              </a:bodyPr>
              <a:lstStyle/>
              <a:p>
                <a:pPr defTabSz="304815"/>
                <a:endParaRPr lang="ko-KR" altLang="en-US" sz="1200">
                  <a:solidFill>
                    <a:prstClr val="black"/>
                  </a:solidFill>
                  <a:latin typeface="Calibri" panose="020F0502020204030204"/>
                  <a:ea typeface="맑은 고딕" panose="020B0503020000020004" pitchFamily="34" charset="-127"/>
                </a:endParaRPr>
              </a:p>
            </p:txBody>
          </p:sp>
        </p:grpSp>
      </p:grpSp>
      <p:grpSp>
        <p:nvGrpSpPr>
          <p:cNvPr id="93" name="Group 92"/>
          <p:cNvGrpSpPr>
            <a:grpSpLocks noChangeAspect="1"/>
          </p:cNvGrpSpPr>
          <p:nvPr/>
        </p:nvGrpSpPr>
        <p:grpSpPr>
          <a:xfrm>
            <a:off x="7680576" y="3799897"/>
            <a:ext cx="431165" cy="426720"/>
            <a:chOff x="13885863" y="7802563"/>
            <a:chExt cx="923925" cy="914400"/>
          </a:xfrm>
        </p:grpSpPr>
        <p:sp>
          <p:nvSpPr>
            <p:cNvPr id="94" name="Freeform 44"/>
            <p:cNvSpPr>
              <a:spLocks/>
            </p:cNvSpPr>
            <p:nvPr/>
          </p:nvSpPr>
          <p:spPr bwMode="auto">
            <a:xfrm>
              <a:off x="14098588" y="7802563"/>
              <a:ext cx="496888" cy="315913"/>
            </a:xfrm>
            <a:custGeom>
              <a:avLst/>
              <a:gdLst>
                <a:gd name="T0" fmla="*/ 112 w 112"/>
                <a:gd name="T1" fmla="*/ 56 h 72"/>
                <a:gd name="T2" fmla="*/ 56 w 112"/>
                <a:gd name="T3" fmla="*/ 0 h 72"/>
                <a:gd name="T4" fmla="*/ 0 w 112"/>
                <a:gd name="T5" fmla="*/ 56 h 72"/>
                <a:gd name="T6" fmla="*/ 56 w 112"/>
                <a:gd name="T7" fmla="*/ 72 h 72"/>
                <a:gd name="T8" fmla="*/ 112 w 112"/>
                <a:gd name="T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2">
                  <a:moveTo>
                    <a:pt x="112" y="56"/>
                  </a:move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67"/>
                    <a:pt x="25" y="72"/>
                    <a:pt x="56" y="72"/>
                  </a:cubicBezTo>
                  <a:cubicBezTo>
                    <a:pt x="87" y="72"/>
                    <a:pt x="112" y="67"/>
                    <a:pt x="112" y="56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5" name="Freeform 45"/>
            <p:cNvSpPr>
              <a:spLocks/>
            </p:cNvSpPr>
            <p:nvPr/>
          </p:nvSpPr>
          <p:spPr bwMode="auto">
            <a:xfrm>
              <a:off x="13885863" y="7886700"/>
              <a:ext cx="923925" cy="338138"/>
            </a:xfrm>
            <a:custGeom>
              <a:avLst/>
              <a:gdLst>
                <a:gd name="T0" fmla="*/ 62 w 208"/>
                <a:gd name="T1" fmla="*/ 0 h 77"/>
                <a:gd name="T2" fmla="*/ 0 w 208"/>
                <a:gd name="T3" fmla="*/ 37 h 77"/>
                <a:gd name="T4" fmla="*/ 104 w 208"/>
                <a:gd name="T5" fmla="*/ 77 h 77"/>
                <a:gd name="T6" fmla="*/ 208 w 208"/>
                <a:gd name="T7" fmla="*/ 37 h 77"/>
                <a:gd name="T8" fmla="*/ 146 w 20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77">
                  <a:moveTo>
                    <a:pt x="62" y="0"/>
                  </a:moveTo>
                  <a:cubicBezTo>
                    <a:pt x="25" y="7"/>
                    <a:pt x="0" y="21"/>
                    <a:pt x="0" y="37"/>
                  </a:cubicBezTo>
                  <a:cubicBezTo>
                    <a:pt x="0" y="59"/>
                    <a:pt x="47" y="77"/>
                    <a:pt x="104" y="77"/>
                  </a:cubicBezTo>
                  <a:cubicBezTo>
                    <a:pt x="161" y="77"/>
                    <a:pt x="208" y="59"/>
                    <a:pt x="208" y="37"/>
                  </a:cubicBezTo>
                  <a:cubicBezTo>
                    <a:pt x="208" y="21"/>
                    <a:pt x="183" y="7"/>
                    <a:pt x="146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6" name="Freeform 46"/>
            <p:cNvSpPr>
              <a:spLocks/>
            </p:cNvSpPr>
            <p:nvPr/>
          </p:nvSpPr>
          <p:spPr bwMode="auto">
            <a:xfrm>
              <a:off x="14170026" y="7872413"/>
              <a:ext cx="177800" cy="158750"/>
            </a:xfrm>
            <a:custGeom>
              <a:avLst/>
              <a:gdLst>
                <a:gd name="T0" fmla="*/ 0 w 40"/>
                <a:gd name="T1" fmla="*/ 36 h 36"/>
                <a:gd name="T2" fmla="*/ 40 w 40"/>
                <a:gd name="T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" h="36">
                  <a:moveTo>
                    <a:pt x="0" y="36"/>
                  </a:moveTo>
                  <a:cubicBezTo>
                    <a:pt x="2" y="16"/>
                    <a:pt x="19" y="0"/>
                    <a:pt x="40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97" name="Freeform 47"/>
            <p:cNvSpPr>
              <a:spLocks/>
            </p:cNvSpPr>
            <p:nvPr/>
          </p:nvSpPr>
          <p:spPr bwMode="auto">
            <a:xfrm>
              <a:off x="14170026" y="8220075"/>
              <a:ext cx="355600" cy="496888"/>
            </a:xfrm>
            <a:custGeom>
              <a:avLst/>
              <a:gdLst>
                <a:gd name="T0" fmla="*/ 16 w 80"/>
                <a:gd name="T1" fmla="*/ 0 h 113"/>
                <a:gd name="T2" fmla="*/ 0 w 80"/>
                <a:gd name="T3" fmla="*/ 97 h 113"/>
                <a:gd name="T4" fmla="*/ 40 w 80"/>
                <a:gd name="T5" fmla="*/ 113 h 113"/>
                <a:gd name="T6" fmla="*/ 80 w 80"/>
                <a:gd name="T7" fmla="*/ 97 h 113"/>
                <a:gd name="T8" fmla="*/ 64 w 80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3">
                  <a:moveTo>
                    <a:pt x="16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106"/>
                    <a:pt x="13" y="113"/>
                    <a:pt x="40" y="113"/>
                  </a:cubicBezTo>
                  <a:cubicBezTo>
                    <a:pt x="67" y="113"/>
                    <a:pt x="80" y="106"/>
                    <a:pt x="80" y="97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98" name="Group 97"/>
          <p:cNvGrpSpPr>
            <a:grpSpLocks noChangeAspect="1"/>
          </p:cNvGrpSpPr>
          <p:nvPr/>
        </p:nvGrpSpPr>
        <p:grpSpPr>
          <a:xfrm>
            <a:off x="8946022" y="3799897"/>
            <a:ext cx="431723" cy="426720"/>
            <a:chOff x="13281025" y="7694613"/>
            <a:chExt cx="958850" cy="947738"/>
          </a:xfrm>
        </p:grpSpPr>
        <p:sp>
          <p:nvSpPr>
            <p:cNvPr id="99" name="Freeform 51"/>
            <p:cNvSpPr>
              <a:spLocks/>
            </p:cNvSpPr>
            <p:nvPr/>
          </p:nvSpPr>
          <p:spPr bwMode="auto">
            <a:xfrm>
              <a:off x="13463588" y="8207376"/>
              <a:ext cx="257175" cy="255588"/>
            </a:xfrm>
            <a:custGeom>
              <a:avLst/>
              <a:gdLst>
                <a:gd name="T0" fmla="*/ 0 w 58"/>
                <a:gd name="T1" fmla="*/ 12 h 58"/>
                <a:gd name="T2" fmla="*/ 46 w 58"/>
                <a:gd name="T3" fmla="*/ 12 h 58"/>
                <a:gd name="T4" fmla="*/ 46 w 58"/>
                <a:gd name="T5" fmla="*/ 58 h 58"/>
                <a:gd name="T6" fmla="*/ 0 w 58"/>
                <a:gd name="T7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8">
                  <a:moveTo>
                    <a:pt x="0" y="12"/>
                  </a:moveTo>
                  <a:cubicBezTo>
                    <a:pt x="13" y="0"/>
                    <a:pt x="33" y="0"/>
                    <a:pt x="46" y="12"/>
                  </a:cubicBezTo>
                  <a:cubicBezTo>
                    <a:pt x="58" y="25"/>
                    <a:pt x="58" y="45"/>
                    <a:pt x="46" y="58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0" name="Line 52"/>
            <p:cNvSpPr>
              <a:spLocks noChangeShapeType="1"/>
            </p:cNvSpPr>
            <p:nvPr/>
          </p:nvSpPr>
          <p:spPr bwMode="auto">
            <a:xfrm flipH="1">
              <a:off x="13530263" y="8361363"/>
              <a:ext cx="34925" cy="3492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1" name="Freeform 53"/>
            <p:cNvSpPr>
              <a:spLocks/>
            </p:cNvSpPr>
            <p:nvPr/>
          </p:nvSpPr>
          <p:spPr bwMode="auto">
            <a:xfrm>
              <a:off x="13458825" y="7694613"/>
              <a:ext cx="354013" cy="350838"/>
            </a:xfrm>
            <a:custGeom>
              <a:avLst/>
              <a:gdLst>
                <a:gd name="T0" fmla="*/ 223 w 223"/>
                <a:gd name="T1" fmla="*/ 110 h 221"/>
                <a:gd name="T2" fmla="*/ 112 w 223"/>
                <a:gd name="T3" fmla="*/ 221 h 221"/>
                <a:gd name="T4" fmla="*/ 0 w 223"/>
                <a:gd name="T5" fmla="*/ 110 h 221"/>
                <a:gd name="T6" fmla="*/ 112 w 223"/>
                <a:gd name="T7" fmla="*/ 0 h 221"/>
                <a:gd name="T8" fmla="*/ 223 w 223"/>
                <a:gd name="T9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21">
                  <a:moveTo>
                    <a:pt x="223" y="110"/>
                  </a:moveTo>
                  <a:lnTo>
                    <a:pt x="112" y="221"/>
                  </a:lnTo>
                  <a:lnTo>
                    <a:pt x="0" y="110"/>
                  </a:lnTo>
                  <a:lnTo>
                    <a:pt x="112" y="0"/>
                  </a:lnTo>
                  <a:lnTo>
                    <a:pt x="223" y="11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2" name="Freeform 54"/>
            <p:cNvSpPr>
              <a:spLocks/>
            </p:cNvSpPr>
            <p:nvPr/>
          </p:nvSpPr>
          <p:spPr bwMode="auto">
            <a:xfrm>
              <a:off x="13884275" y="8115301"/>
              <a:ext cx="355600" cy="350838"/>
            </a:xfrm>
            <a:custGeom>
              <a:avLst/>
              <a:gdLst>
                <a:gd name="T0" fmla="*/ 224 w 224"/>
                <a:gd name="T1" fmla="*/ 111 h 221"/>
                <a:gd name="T2" fmla="*/ 112 w 224"/>
                <a:gd name="T3" fmla="*/ 221 h 221"/>
                <a:gd name="T4" fmla="*/ 0 w 224"/>
                <a:gd name="T5" fmla="*/ 111 h 221"/>
                <a:gd name="T6" fmla="*/ 112 w 224"/>
                <a:gd name="T7" fmla="*/ 0 h 221"/>
                <a:gd name="T8" fmla="*/ 224 w 224"/>
                <a:gd name="T9" fmla="*/ 1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1">
                  <a:moveTo>
                    <a:pt x="224" y="111"/>
                  </a:moveTo>
                  <a:lnTo>
                    <a:pt x="112" y="221"/>
                  </a:lnTo>
                  <a:lnTo>
                    <a:pt x="0" y="111"/>
                  </a:lnTo>
                  <a:lnTo>
                    <a:pt x="112" y="0"/>
                  </a:lnTo>
                  <a:lnTo>
                    <a:pt x="224" y="111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3" name="Freeform 55"/>
            <p:cNvSpPr>
              <a:spLocks/>
            </p:cNvSpPr>
            <p:nvPr/>
          </p:nvSpPr>
          <p:spPr bwMode="auto">
            <a:xfrm>
              <a:off x="13423900" y="8396288"/>
              <a:ext cx="106363" cy="106363"/>
            </a:xfrm>
            <a:custGeom>
              <a:avLst/>
              <a:gdLst>
                <a:gd name="T0" fmla="*/ 0 w 24"/>
                <a:gd name="T1" fmla="*/ 0 h 24"/>
                <a:gd name="T2" fmla="*/ 24 w 24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0" y="13"/>
                    <a:pt x="11" y="24"/>
                    <a:pt x="24" y="24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4" name="Freeform 56"/>
            <p:cNvSpPr>
              <a:spLocks/>
            </p:cNvSpPr>
            <p:nvPr/>
          </p:nvSpPr>
          <p:spPr bwMode="auto">
            <a:xfrm>
              <a:off x="13352463" y="8396288"/>
              <a:ext cx="177800" cy="176213"/>
            </a:xfrm>
            <a:custGeom>
              <a:avLst/>
              <a:gdLst>
                <a:gd name="T0" fmla="*/ 0 w 40"/>
                <a:gd name="T1" fmla="*/ 0 h 40"/>
                <a:gd name="T2" fmla="*/ 40 w 40"/>
                <a:gd name="T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0" y="22"/>
                    <a:pt x="18" y="40"/>
                    <a:pt x="40" y="4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5" name="Freeform 57"/>
            <p:cNvSpPr>
              <a:spLocks/>
            </p:cNvSpPr>
            <p:nvPr/>
          </p:nvSpPr>
          <p:spPr bwMode="auto">
            <a:xfrm>
              <a:off x="13281025" y="8396288"/>
              <a:ext cx="249238" cy="246063"/>
            </a:xfrm>
            <a:custGeom>
              <a:avLst/>
              <a:gdLst>
                <a:gd name="T0" fmla="*/ 0 w 56"/>
                <a:gd name="T1" fmla="*/ 0 h 56"/>
                <a:gd name="T2" fmla="*/ 56 w 56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56">
                  <a:moveTo>
                    <a:pt x="0" y="0"/>
                  </a:moveTo>
                  <a:cubicBezTo>
                    <a:pt x="0" y="31"/>
                    <a:pt x="25" y="56"/>
                    <a:pt x="56" y="56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6" name="Line 58"/>
            <p:cNvSpPr>
              <a:spLocks noChangeShapeType="1"/>
            </p:cNvSpPr>
            <p:nvPr/>
          </p:nvSpPr>
          <p:spPr bwMode="auto">
            <a:xfrm flipH="1" flipV="1">
              <a:off x="13923963" y="8154988"/>
              <a:ext cx="49213" cy="49213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7" name="Line 59"/>
            <p:cNvSpPr>
              <a:spLocks noChangeShapeType="1"/>
            </p:cNvSpPr>
            <p:nvPr/>
          </p:nvSpPr>
          <p:spPr bwMode="auto">
            <a:xfrm flipH="1" flipV="1">
              <a:off x="13725525" y="7958138"/>
              <a:ext cx="47625" cy="4762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08" name="Freeform 60"/>
            <p:cNvSpPr>
              <a:spLocks/>
            </p:cNvSpPr>
            <p:nvPr/>
          </p:nvSpPr>
          <p:spPr bwMode="auto">
            <a:xfrm>
              <a:off x="13662025" y="7861301"/>
              <a:ext cx="409575" cy="403225"/>
            </a:xfrm>
            <a:custGeom>
              <a:avLst/>
              <a:gdLst>
                <a:gd name="T0" fmla="*/ 49 w 92"/>
                <a:gd name="T1" fmla="*/ 9 h 92"/>
                <a:gd name="T2" fmla="*/ 83 w 92"/>
                <a:gd name="T3" fmla="*/ 9 h 92"/>
                <a:gd name="T4" fmla="*/ 83 w 92"/>
                <a:gd name="T5" fmla="*/ 43 h 92"/>
                <a:gd name="T6" fmla="*/ 43 w 92"/>
                <a:gd name="T7" fmla="*/ 83 h 92"/>
                <a:gd name="T8" fmla="*/ 9 w 92"/>
                <a:gd name="T9" fmla="*/ 83 h 92"/>
                <a:gd name="T10" fmla="*/ 9 w 92"/>
                <a:gd name="T11" fmla="*/ 49 h 92"/>
                <a:gd name="T12" fmla="*/ 49 w 92"/>
                <a:gd name="T13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92">
                  <a:moveTo>
                    <a:pt x="49" y="9"/>
                  </a:moveTo>
                  <a:cubicBezTo>
                    <a:pt x="58" y="0"/>
                    <a:pt x="74" y="0"/>
                    <a:pt x="83" y="9"/>
                  </a:cubicBezTo>
                  <a:cubicBezTo>
                    <a:pt x="92" y="18"/>
                    <a:pt x="92" y="34"/>
                    <a:pt x="83" y="4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34" y="92"/>
                    <a:pt x="18" y="92"/>
                    <a:pt x="9" y="83"/>
                  </a:cubicBezTo>
                  <a:cubicBezTo>
                    <a:pt x="0" y="74"/>
                    <a:pt x="0" y="58"/>
                    <a:pt x="9" y="49"/>
                  </a:cubicBezTo>
                  <a:lnTo>
                    <a:pt x="49" y="9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09" name="Group 108"/>
          <p:cNvGrpSpPr>
            <a:grpSpLocks noChangeAspect="1"/>
          </p:cNvGrpSpPr>
          <p:nvPr/>
        </p:nvGrpSpPr>
        <p:grpSpPr>
          <a:xfrm>
            <a:off x="10214203" y="3803337"/>
            <a:ext cx="320934" cy="426720"/>
            <a:chOff x="11137900" y="7542213"/>
            <a:chExt cx="712788" cy="947738"/>
          </a:xfrm>
        </p:grpSpPr>
        <p:sp>
          <p:nvSpPr>
            <p:cNvPr id="110" name="Freeform 70"/>
            <p:cNvSpPr>
              <a:spLocks/>
            </p:cNvSpPr>
            <p:nvPr/>
          </p:nvSpPr>
          <p:spPr bwMode="auto">
            <a:xfrm>
              <a:off x="11315700" y="7542213"/>
              <a:ext cx="357188" cy="569913"/>
            </a:xfrm>
            <a:custGeom>
              <a:avLst/>
              <a:gdLst>
                <a:gd name="T0" fmla="*/ 0 w 80"/>
                <a:gd name="T1" fmla="*/ 130 h 130"/>
                <a:gd name="T2" fmla="*/ 0 w 80"/>
                <a:gd name="T3" fmla="*/ 72 h 130"/>
                <a:gd name="T4" fmla="*/ 40 w 80"/>
                <a:gd name="T5" fmla="*/ 0 h 130"/>
                <a:gd name="T6" fmla="*/ 80 w 80"/>
                <a:gd name="T7" fmla="*/ 72 h 130"/>
                <a:gd name="T8" fmla="*/ 80 w 80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30">
                  <a:moveTo>
                    <a:pt x="0" y="130"/>
                  </a:moveTo>
                  <a:cubicBezTo>
                    <a:pt x="0" y="130"/>
                    <a:pt x="0" y="104"/>
                    <a:pt x="0" y="72"/>
                  </a:cubicBezTo>
                  <a:cubicBezTo>
                    <a:pt x="0" y="44"/>
                    <a:pt x="20" y="0"/>
                    <a:pt x="40" y="0"/>
                  </a:cubicBezTo>
                  <a:cubicBezTo>
                    <a:pt x="60" y="0"/>
                    <a:pt x="80" y="44"/>
                    <a:pt x="80" y="72"/>
                  </a:cubicBezTo>
                  <a:cubicBezTo>
                    <a:pt x="80" y="104"/>
                    <a:pt x="80" y="130"/>
                    <a:pt x="80" y="130"/>
                  </a:cubicBezTo>
                </a:path>
              </a:pathLst>
            </a:custGeom>
            <a:solidFill>
              <a:schemeClr val="accent2"/>
            </a:solidFill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1" name="Freeform 64"/>
            <p:cNvSpPr>
              <a:spLocks/>
            </p:cNvSpPr>
            <p:nvPr/>
          </p:nvSpPr>
          <p:spPr bwMode="auto">
            <a:xfrm>
              <a:off x="11137900" y="7681913"/>
              <a:ext cx="712788" cy="703263"/>
            </a:xfrm>
            <a:custGeom>
              <a:avLst/>
              <a:gdLst>
                <a:gd name="T0" fmla="*/ 80 w 160"/>
                <a:gd name="T1" fmla="*/ 0 h 160"/>
                <a:gd name="T2" fmla="*/ 104 w 160"/>
                <a:gd name="T3" fmla="*/ 64 h 160"/>
                <a:gd name="T4" fmla="*/ 160 w 160"/>
                <a:gd name="T5" fmla="*/ 160 h 160"/>
                <a:gd name="T6" fmla="*/ 0 w 160"/>
                <a:gd name="T7" fmla="*/ 160 h 160"/>
                <a:gd name="T8" fmla="*/ 56 w 160"/>
                <a:gd name="T9" fmla="*/ 64 h 160"/>
                <a:gd name="T10" fmla="*/ 80 w 16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60">
                  <a:moveTo>
                    <a:pt x="80" y="0"/>
                  </a:moveTo>
                  <a:cubicBezTo>
                    <a:pt x="104" y="0"/>
                    <a:pt x="104" y="64"/>
                    <a:pt x="104" y="64"/>
                  </a:cubicBezTo>
                  <a:cubicBezTo>
                    <a:pt x="104" y="104"/>
                    <a:pt x="160" y="112"/>
                    <a:pt x="16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12"/>
                    <a:pt x="56" y="104"/>
                    <a:pt x="56" y="64"/>
                  </a:cubicBezTo>
                  <a:cubicBezTo>
                    <a:pt x="56" y="64"/>
                    <a:pt x="56" y="0"/>
                    <a:pt x="80" y="0"/>
                  </a:cubicBez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2" name="Line 65"/>
            <p:cNvSpPr>
              <a:spLocks noChangeShapeType="1"/>
            </p:cNvSpPr>
            <p:nvPr/>
          </p:nvSpPr>
          <p:spPr bwMode="auto">
            <a:xfrm>
              <a:off x="11387138" y="7962901"/>
              <a:ext cx="0" cy="42227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3" name="Line 66"/>
            <p:cNvSpPr>
              <a:spLocks noChangeShapeType="1"/>
            </p:cNvSpPr>
            <p:nvPr/>
          </p:nvSpPr>
          <p:spPr bwMode="auto">
            <a:xfrm>
              <a:off x="11601450" y="7962901"/>
              <a:ext cx="0" cy="422275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4" name="Line 67"/>
            <p:cNvSpPr>
              <a:spLocks noChangeShapeType="1"/>
            </p:cNvSpPr>
            <p:nvPr/>
          </p:nvSpPr>
          <p:spPr bwMode="auto">
            <a:xfrm>
              <a:off x="11493500" y="8243888"/>
              <a:ext cx="0" cy="141288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5" name="Freeform 68"/>
            <p:cNvSpPr>
              <a:spLocks/>
            </p:cNvSpPr>
            <p:nvPr/>
          </p:nvSpPr>
          <p:spPr bwMode="auto">
            <a:xfrm>
              <a:off x="11458575" y="7962901"/>
              <a:ext cx="71438" cy="34925"/>
            </a:xfrm>
            <a:custGeom>
              <a:avLst/>
              <a:gdLst>
                <a:gd name="T0" fmla="*/ 0 w 16"/>
                <a:gd name="T1" fmla="*/ 8 h 8"/>
                <a:gd name="T2" fmla="*/ 8 w 16"/>
                <a:gd name="T3" fmla="*/ 0 h 8"/>
                <a:gd name="T4" fmla="*/ 16 w 1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6" name="Line 69"/>
            <p:cNvSpPr>
              <a:spLocks noChangeShapeType="1"/>
            </p:cNvSpPr>
            <p:nvPr/>
          </p:nvSpPr>
          <p:spPr bwMode="auto">
            <a:xfrm>
              <a:off x="11396663" y="7858126"/>
              <a:ext cx="195263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7" name="Freeform 71"/>
            <p:cNvSpPr>
              <a:spLocks/>
            </p:cNvSpPr>
            <p:nvPr/>
          </p:nvSpPr>
          <p:spPr bwMode="auto">
            <a:xfrm>
              <a:off x="11174413" y="7753351"/>
              <a:ext cx="141288" cy="508000"/>
            </a:xfrm>
            <a:custGeom>
              <a:avLst/>
              <a:gdLst>
                <a:gd name="T0" fmla="*/ 0 w 89"/>
                <a:gd name="T1" fmla="*/ 320 h 320"/>
                <a:gd name="T2" fmla="*/ 0 w 89"/>
                <a:gd name="T3" fmla="*/ 66 h 320"/>
                <a:gd name="T4" fmla="*/ 44 w 89"/>
                <a:gd name="T5" fmla="*/ 0 h 320"/>
                <a:gd name="T6" fmla="*/ 89 w 89"/>
                <a:gd name="T7" fmla="*/ 6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20">
                  <a:moveTo>
                    <a:pt x="0" y="320"/>
                  </a:moveTo>
                  <a:lnTo>
                    <a:pt x="0" y="66"/>
                  </a:lnTo>
                  <a:lnTo>
                    <a:pt x="44" y="0"/>
                  </a:lnTo>
                  <a:lnTo>
                    <a:pt x="89" y="66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8" name="Freeform 72"/>
            <p:cNvSpPr>
              <a:spLocks/>
            </p:cNvSpPr>
            <p:nvPr/>
          </p:nvSpPr>
          <p:spPr bwMode="auto">
            <a:xfrm>
              <a:off x="11672888" y="7753351"/>
              <a:ext cx="141288" cy="508000"/>
            </a:xfrm>
            <a:custGeom>
              <a:avLst/>
              <a:gdLst>
                <a:gd name="T0" fmla="*/ 89 w 89"/>
                <a:gd name="T1" fmla="*/ 320 h 320"/>
                <a:gd name="T2" fmla="*/ 89 w 89"/>
                <a:gd name="T3" fmla="*/ 66 h 320"/>
                <a:gd name="T4" fmla="*/ 44 w 89"/>
                <a:gd name="T5" fmla="*/ 0 h 320"/>
                <a:gd name="T6" fmla="*/ 0 w 89"/>
                <a:gd name="T7" fmla="*/ 6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20">
                  <a:moveTo>
                    <a:pt x="89" y="320"/>
                  </a:moveTo>
                  <a:lnTo>
                    <a:pt x="89" y="66"/>
                  </a:lnTo>
                  <a:lnTo>
                    <a:pt x="44" y="0"/>
                  </a:lnTo>
                  <a:lnTo>
                    <a:pt x="0" y="66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1423650" y="8385176"/>
              <a:ext cx="141288" cy="104775"/>
            </a:xfrm>
            <a:custGeom>
              <a:avLst/>
              <a:gdLst>
                <a:gd name="T0" fmla="*/ 32 w 32"/>
                <a:gd name="T1" fmla="*/ 16 h 24"/>
                <a:gd name="T2" fmla="*/ 16 w 32"/>
                <a:gd name="T3" fmla="*/ 0 h 24"/>
                <a:gd name="T4" fmla="*/ 0 w 32"/>
                <a:gd name="T5" fmla="*/ 16 h 24"/>
                <a:gd name="T6" fmla="*/ 0 w 32"/>
                <a:gd name="T7" fmla="*/ 24 h 24"/>
                <a:gd name="T8" fmla="*/ 32 w 32"/>
                <a:gd name="T9" fmla="*/ 24 h 24"/>
                <a:gd name="T10" fmla="*/ 32 w 32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4">
                  <a:moveTo>
                    <a:pt x="32" y="16"/>
                  </a:move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2" y="24"/>
                    <a:pt x="32" y="24"/>
                    <a:pt x="32" y="24"/>
                  </a:cubicBezTo>
                  <a:lnTo>
                    <a:pt x="32" y="16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11174413" y="8385176"/>
              <a:ext cx="141288" cy="104775"/>
            </a:xfrm>
            <a:custGeom>
              <a:avLst/>
              <a:gdLst>
                <a:gd name="T0" fmla="*/ 32 w 32"/>
                <a:gd name="T1" fmla="*/ 16 h 24"/>
                <a:gd name="T2" fmla="*/ 16 w 32"/>
                <a:gd name="T3" fmla="*/ 0 h 24"/>
                <a:gd name="T4" fmla="*/ 0 w 32"/>
                <a:gd name="T5" fmla="*/ 16 h 24"/>
                <a:gd name="T6" fmla="*/ 0 w 32"/>
                <a:gd name="T7" fmla="*/ 24 h 24"/>
                <a:gd name="T8" fmla="*/ 32 w 32"/>
                <a:gd name="T9" fmla="*/ 24 h 24"/>
                <a:gd name="T10" fmla="*/ 32 w 32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4">
                  <a:moveTo>
                    <a:pt x="32" y="16"/>
                  </a:move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2" y="24"/>
                    <a:pt x="32" y="24"/>
                    <a:pt x="32" y="24"/>
                  </a:cubicBezTo>
                  <a:lnTo>
                    <a:pt x="32" y="16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11672888" y="8385176"/>
              <a:ext cx="141288" cy="104775"/>
            </a:xfrm>
            <a:custGeom>
              <a:avLst/>
              <a:gdLst>
                <a:gd name="T0" fmla="*/ 32 w 32"/>
                <a:gd name="T1" fmla="*/ 16 h 24"/>
                <a:gd name="T2" fmla="*/ 16 w 32"/>
                <a:gd name="T3" fmla="*/ 0 h 24"/>
                <a:gd name="T4" fmla="*/ 0 w 32"/>
                <a:gd name="T5" fmla="*/ 16 h 24"/>
                <a:gd name="T6" fmla="*/ 0 w 32"/>
                <a:gd name="T7" fmla="*/ 24 h 24"/>
                <a:gd name="T8" fmla="*/ 32 w 32"/>
                <a:gd name="T9" fmla="*/ 24 h 24"/>
                <a:gd name="T10" fmla="*/ 32 w 32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4">
                  <a:moveTo>
                    <a:pt x="32" y="16"/>
                  </a:move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2" y="24"/>
                    <a:pt x="32" y="24"/>
                    <a:pt x="32" y="24"/>
                  </a:cubicBezTo>
                  <a:lnTo>
                    <a:pt x="32" y="16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2" name="Line 76"/>
            <p:cNvSpPr>
              <a:spLocks noChangeShapeType="1"/>
            </p:cNvSpPr>
            <p:nvPr/>
          </p:nvSpPr>
          <p:spPr bwMode="auto">
            <a:xfrm>
              <a:off x="11174413" y="7858126"/>
              <a:ext cx="141288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3" name="Line 77"/>
            <p:cNvSpPr>
              <a:spLocks noChangeShapeType="1"/>
            </p:cNvSpPr>
            <p:nvPr/>
          </p:nvSpPr>
          <p:spPr bwMode="auto">
            <a:xfrm>
              <a:off x="11672888" y="7858126"/>
              <a:ext cx="141288" cy="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24" name="Group 123"/>
          <p:cNvGrpSpPr>
            <a:grpSpLocks noChangeAspect="1"/>
          </p:cNvGrpSpPr>
          <p:nvPr/>
        </p:nvGrpSpPr>
        <p:grpSpPr>
          <a:xfrm>
            <a:off x="1556398" y="5112657"/>
            <a:ext cx="503245" cy="365760"/>
            <a:chOff x="8588375" y="8191501"/>
            <a:chExt cx="923925" cy="671512"/>
          </a:xfrm>
        </p:grpSpPr>
        <p:sp>
          <p:nvSpPr>
            <p:cNvPr id="125" name="Freeform 81"/>
            <p:cNvSpPr>
              <a:spLocks/>
            </p:cNvSpPr>
            <p:nvPr/>
          </p:nvSpPr>
          <p:spPr bwMode="auto">
            <a:xfrm>
              <a:off x="8801100" y="8191501"/>
              <a:ext cx="496888" cy="317500"/>
            </a:xfrm>
            <a:custGeom>
              <a:avLst/>
              <a:gdLst>
                <a:gd name="T0" fmla="*/ 112 w 112"/>
                <a:gd name="T1" fmla="*/ 56 h 72"/>
                <a:gd name="T2" fmla="*/ 56 w 112"/>
                <a:gd name="T3" fmla="*/ 0 h 72"/>
                <a:gd name="T4" fmla="*/ 0 w 112"/>
                <a:gd name="T5" fmla="*/ 56 h 72"/>
                <a:gd name="T6" fmla="*/ 56 w 112"/>
                <a:gd name="T7" fmla="*/ 72 h 72"/>
                <a:gd name="T8" fmla="*/ 112 w 112"/>
                <a:gd name="T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2">
                  <a:moveTo>
                    <a:pt x="112" y="56"/>
                  </a:move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67"/>
                    <a:pt x="25" y="72"/>
                    <a:pt x="56" y="72"/>
                  </a:cubicBezTo>
                  <a:cubicBezTo>
                    <a:pt x="87" y="72"/>
                    <a:pt x="112" y="67"/>
                    <a:pt x="112" y="56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6" name="Freeform 82"/>
            <p:cNvSpPr>
              <a:spLocks/>
            </p:cNvSpPr>
            <p:nvPr/>
          </p:nvSpPr>
          <p:spPr bwMode="auto">
            <a:xfrm>
              <a:off x="8863013" y="8602663"/>
              <a:ext cx="373063" cy="82550"/>
            </a:xfrm>
            <a:custGeom>
              <a:avLst/>
              <a:gdLst>
                <a:gd name="T0" fmla="*/ 84 w 84"/>
                <a:gd name="T1" fmla="*/ 0 h 19"/>
                <a:gd name="T2" fmla="*/ 42 w 84"/>
                <a:gd name="T3" fmla="*/ 19 h 19"/>
                <a:gd name="T4" fmla="*/ 4 w 84"/>
                <a:gd name="T5" fmla="*/ 4 h 19"/>
                <a:gd name="T6" fmla="*/ 0 w 8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9">
                  <a:moveTo>
                    <a:pt x="84" y="0"/>
                  </a:moveTo>
                  <a:cubicBezTo>
                    <a:pt x="74" y="11"/>
                    <a:pt x="59" y="19"/>
                    <a:pt x="42" y="19"/>
                  </a:cubicBezTo>
                  <a:cubicBezTo>
                    <a:pt x="27" y="19"/>
                    <a:pt x="14" y="13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7" name="Freeform 83"/>
            <p:cNvSpPr>
              <a:spLocks/>
            </p:cNvSpPr>
            <p:nvPr/>
          </p:nvSpPr>
          <p:spPr bwMode="auto">
            <a:xfrm>
              <a:off x="8588375" y="8275638"/>
              <a:ext cx="923925" cy="339725"/>
            </a:xfrm>
            <a:custGeom>
              <a:avLst/>
              <a:gdLst>
                <a:gd name="T0" fmla="*/ 62 w 208"/>
                <a:gd name="T1" fmla="*/ 0 h 77"/>
                <a:gd name="T2" fmla="*/ 0 w 208"/>
                <a:gd name="T3" fmla="*/ 37 h 77"/>
                <a:gd name="T4" fmla="*/ 104 w 208"/>
                <a:gd name="T5" fmla="*/ 77 h 77"/>
                <a:gd name="T6" fmla="*/ 208 w 208"/>
                <a:gd name="T7" fmla="*/ 37 h 77"/>
                <a:gd name="T8" fmla="*/ 146 w 20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77">
                  <a:moveTo>
                    <a:pt x="62" y="0"/>
                  </a:moveTo>
                  <a:cubicBezTo>
                    <a:pt x="25" y="7"/>
                    <a:pt x="0" y="21"/>
                    <a:pt x="0" y="37"/>
                  </a:cubicBezTo>
                  <a:cubicBezTo>
                    <a:pt x="0" y="59"/>
                    <a:pt x="47" y="77"/>
                    <a:pt x="104" y="77"/>
                  </a:cubicBezTo>
                  <a:cubicBezTo>
                    <a:pt x="161" y="77"/>
                    <a:pt x="208" y="59"/>
                    <a:pt x="208" y="37"/>
                  </a:cubicBezTo>
                  <a:cubicBezTo>
                    <a:pt x="208" y="21"/>
                    <a:pt x="183" y="7"/>
                    <a:pt x="146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8" name="Freeform 84"/>
            <p:cNvSpPr>
              <a:spLocks/>
            </p:cNvSpPr>
            <p:nvPr/>
          </p:nvSpPr>
          <p:spPr bwMode="auto">
            <a:xfrm>
              <a:off x="8872538" y="8262938"/>
              <a:ext cx="177800" cy="158750"/>
            </a:xfrm>
            <a:custGeom>
              <a:avLst/>
              <a:gdLst>
                <a:gd name="T0" fmla="*/ 0 w 40"/>
                <a:gd name="T1" fmla="*/ 36 h 36"/>
                <a:gd name="T2" fmla="*/ 40 w 40"/>
                <a:gd name="T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" h="36">
                  <a:moveTo>
                    <a:pt x="0" y="36"/>
                  </a:moveTo>
                  <a:cubicBezTo>
                    <a:pt x="2" y="16"/>
                    <a:pt x="19" y="0"/>
                    <a:pt x="40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29" name="Line 85"/>
            <p:cNvSpPr>
              <a:spLocks noChangeShapeType="1"/>
            </p:cNvSpPr>
            <p:nvPr/>
          </p:nvSpPr>
          <p:spPr bwMode="auto">
            <a:xfrm>
              <a:off x="9050338" y="8685213"/>
              <a:ext cx="0" cy="71438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0" name="Line 86"/>
            <p:cNvSpPr>
              <a:spLocks noChangeShapeType="1"/>
            </p:cNvSpPr>
            <p:nvPr/>
          </p:nvSpPr>
          <p:spPr bwMode="auto">
            <a:xfrm flipH="1">
              <a:off x="8801100" y="8659813"/>
              <a:ext cx="133350" cy="20320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1" name="Line 87"/>
            <p:cNvSpPr>
              <a:spLocks noChangeShapeType="1"/>
            </p:cNvSpPr>
            <p:nvPr/>
          </p:nvSpPr>
          <p:spPr bwMode="auto">
            <a:xfrm>
              <a:off x="9166225" y="8659813"/>
              <a:ext cx="131763" cy="203200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32" name="Group 131"/>
          <p:cNvGrpSpPr>
            <a:grpSpLocks noChangeAspect="1"/>
          </p:cNvGrpSpPr>
          <p:nvPr/>
        </p:nvGrpSpPr>
        <p:grpSpPr>
          <a:xfrm>
            <a:off x="4009156" y="5051697"/>
            <a:ext cx="445987" cy="426720"/>
            <a:chOff x="8926513" y="7878763"/>
            <a:chExt cx="992187" cy="949324"/>
          </a:xfrm>
        </p:grpSpPr>
        <p:sp>
          <p:nvSpPr>
            <p:cNvPr id="133" name="Freeform 91"/>
            <p:cNvSpPr>
              <a:spLocks/>
            </p:cNvSpPr>
            <p:nvPr/>
          </p:nvSpPr>
          <p:spPr bwMode="auto">
            <a:xfrm>
              <a:off x="9317038" y="7878763"/>
              <a:ext cx="211137" cy="457200"/>
            </a:xfrm>
            <a:custGeom>
              <a:avLst/>
              <a:gdLst>
                <a:gd name="T0" fmla="*/ 40 w 48"/>
                <a:gd name="T1" fmla="*/ 104 h 104"/>
                <a:gd name="T2" fmla="*/ 8 w 48"/>
                <a:gd name="T3" fmla="*/ 104 h 104"/>
                <a:gd name="T4" fmla="*/ 0 w 48"/>
                <a:gd name="T5" fmla="*/ 56 h 104"/>
                <a:gd name="T6" fmla="*/ 24 w 48"/>
                <a:gd name="T7" fmla="*/ 0 h 104"/>
                <a:gd name="T8" fmla="*/ 48 w 48"/>
                <a:gd name="T9" fmla="*/ 56 h 104"/>
                <a:gd name="T10" fmla="*/ 40 w 48"/>
                <a:gd name="T1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04">
                  <a:moveTo>
                    <a:pt x="40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0" y="80"/>
                    <a:pt x="0" y="56"/>
                  </a:cubicBezTo>
                  <a:cubicBezTo>
                    <a:pt x="0" y="24"/>
                    <a:pt x="24" y="0"/>
                    <a:pt x="24" y="0"/>
                  </a:cubicBezTo>
                  <a:cubicBezTo>
                    <a:pt x="24" y="0"/>
                    <a:pt x="48" y="24"/>
                    <a:pt x="48" y="56"/>
                  </a:cubicBezTo>
                  <a:cubicBezTo>
                    <a:pt x="48" y="80"/>
                    <a:pt x="40" y="104"/>
                    <a:pt x="40" y="104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4" name="Line 92"/>
            <p:cNvSpPr>
              <a:spLocks noChangeShapeType="1"/>
            </p:cNvSpPr>
            <p:nvPr/>
          </p:nvSpPr>
          <p:spPr bwMode="auto">
            <a:xfrm>
              <a:off x="9423400" y="8159750"/>
              <a:ext cx="0" cy="176212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5" name="Freeform 93"/>
            <p:cNvSpPr>
              <a:spLocks/>
            </p:cNvSpPr>
            <p:nvPr/>
          </p:nvSpPr>
          <p:spPr bwMode="auto">
            <a:xfrm>
              <a:off x="9210675" y="8159750"/>
              <a:ext cx="141287" cy="176212"/>
            </a:xfrm>
            <a:custGeom>
              <a:avLst/>
              <a:gdLst>
                <a:gd name="T0" fmla="*/ 89 w 89"/>
                <a:gd name="T1" fmla="*/ 111 h 111"/>
                <a:gd name="T2" fmla="*/ 0 w 89"/>
                <a:gd name="T3" fmla="*/ 111 h 111"/>
                <a:gd name="T4" fmla="*/ 0 w 89"/>
                <a:gd name="T5" fmla="*/ 67 h 111"/>
                <a:gd name="T6" fmla="*/ 67 w 89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11">
                  <a:moveTo>
                    <a:pt x="89" y="111"/>
                  </a:moveTo>
                  <a:lnTo>
                    <a:pt x="0" y="111"/>
                  </a:lnTo>
                  <a:lnTo>
                    <a:pt x="0" y="67"/>
                  </a:lnTo>
                  <a:lnTo>
                    <a:pt x="67" y="0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6" name="Freeform 94"/>
            <p:cNvSpPr>
              <a:spLocks/>
            </p:cNvSpPr>
            <p:nvPr/>
          </p:nvSpPr>
          <p:spPr bwMode="auto">
            <a:xfrm>
              <a:off x="9493250" y="8159750"/>
              <a:ext cx="141287" cy="176212"/>
            </a:xfrm>
            <a:custGeom>
              <a:avLst/>
              <a:gdLst>
                <a:gd name="T0" fmla="*/ 0 w 89"/>
                <a:gd name="T1" fmla="*/ 111 h 111"/>
                <a:gd name="T2" fmla="*/ 89 w 89"/>
                <a:gd name="T3" fmla="*/ 111 h 111"/>
                <a:gd name="T4" fmla="*/ 89 w 89"/>
                <a:gd name="T5" fmla="*/ 67 h 111"/>
                <a:gd name="T6" fmla="*/ 22 w 89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11">
                  <a:moveTo>
                    <a:pt x="0" y="111"/>
                  </a:moveTo>
                  <a:lnTo>
                    <a:pt x="89" y="111"/>
                  </a:lnTo>
                  <a:lnTo>
                    <a:pt x="89" y="67"/>
                  </a:lnTo>
                  <a:lnTo>
                    <a:pt x="22" y="0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7" name="Freeform 95"/>
            <p:cNvSpPr>
              <a:spLocks/>
            </p:cNvSpPr>
            <p:nvPr/>
          </p:nvSpPr>
          <p:spPr bwMode="auto">
            <a:xfrm>
              <a:off x="9228138" y="8405813"/>
              <a:ext cx="381000" cy="176212"/>
            </a:xfrm>
            <a:custGeom>
              <a:avLst/>
              <a:gdLst>
                <a:gd name="T0" fmla="*/ 0 w 86"/>
                <a:gd name="T1" fmla="*/ 40 h 40"/>
                <a:gd name="T2" fmla="*/ 44 w 86"/>
                <a:gd name="T3" fmla="*/ 0 h 40"/>
                <a:gd name="T4" fmla="*/ 86 w 86"/>
                <a:gd name="T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40">
                  <a:moveTo>
                    <a:pt x="0" y="40"/>
                  </a:moveTo>
                  <a:cubicBezTo>
                    <a:pt x="2" y="18"/>
                    <a:pt x="21" y="0"/>
                    <a:pt x="44" y="0"/>
                  </a:cubicBezTo>
                  <a:cubicBezTo>
                    <a:pt x="64" y="0"/>
                    <a:pt x="81" y="14"/>
                    <a:pt x="86" y="32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8" name="Freeform 96"/>
            <p:cNvSpPr>
              <a:spLocks/>
            </p:cNvSpPr>
            <p:nvPr/>
          </p:nvSpPr>
          <p:spPr bwMode="auto">
            <a:xfrm>
              <a:off x="9586913" y="8475663"/>
              <a:ext cx="173037" cy="106362"/>
            </a:xfrm>
            <a:custGeom>
              <a:avLst/>
              <a:gdLst>
                <a:gd name="T0" fmla="*/ 39 w 39"/>
                <a:gd name="T1" fmla="*/ 24 h 24"/>
                <a:gd name="T2" fmla="*/ 13 w 39"/>
                <a:gd name="T3" fmla="*/ 0 h 24"/>
                <a:gd name="T4" fmla="*/ 0 w 39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39" y="24"/>
                  </a:moveTo>
                  <a:cubicBezTo>
                    <a:pt x="38" y="10"/>
                    <a:pt x="27" y="0"/>
                    <a:pt x="13" y="0"/>
                  </a:cubicBezTo>
                  <a:cubicBezTo>
                    <a:pt x="8" y="0"/>
                    <a:pt x="4" y="1"/>
                    <a:pt x="0" y="4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39" name="Freeform 97"/>
            <p:cNvSpPr>
              <a:spLocks/>
            </p:cNvSpPr>
            <p:nvPr/>
          </p:nvSpPr>
          <p:spPr bwMode="auto">
            <a:xfrm>
              <a:off x="9550400" y="8616950"/>
              <a:ext cx="106362" cy="69850"/>
            </a:xfrm>
            <a:custGeom>
              <a:avLst/>
              <a:gdLst>
                <a:gd name="T0" fmla="*/ 24 w 24"/>
                <a:gd name="T1" fmla="*/ 16 h 16"/>
                <a:gd name="T2" fmla="*/ 0 w 24"/>
                <a:gd name="T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16">
                  <a:moveTo>
                    <a:pt x="24" y="16"/>
                  </a:moveTo>
                  <a:cubicBezTo>
                    <a:pt x="24" y="16"/>
                    <a:pt x="20" y="0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0" name="Freeform 98"/>
            <p:cNvSpPr>
              <a:spLocks/>
            </p:cNvSpPr>
            <p:nvPr/>
          </p:nvSpPr>
          <p:spPr bwMode="auto">
            <a:xfrm>
              <a:off x="9178925" y="8599488"/>
              <a:ext cx="195262" cy="122237"/>
            </a:xfrm>
            <a:custGeom>
              <a:avLst/>
              <a:gdLst>
                <a:gd name="T0" fmla="*/ 44 w 44"/>
                <a:gd name="T1" fmla="*/ 4 h 28"/>
                <a:gd name="T2" fmla="*/ 28 w 44"/>
                <a:gd name="T3" fmla="*/ 12 h 28"/>
                <a:gd name="T4" fmla="*/ 8 w 44"/>
                <a:gd name="T5" fmla="*/ 12 h 28"/>
                <a:gd name="T6" fmla="*/ 4 w 44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8">
                  <a:moveTo>
                    <a:pt x="44" y="4"/>
                  </a:moveTo>
                  <a:cubicBezTo>
                    <a:pt x="32" y="0"/>
                    <a:pt x="28" y="12"/>
                    <a:pt x="28" y="12"/>
                  </a:cubicBezTo>
                  <a:cubicBezTo>
                    <a:pt x="28" y="12"/>
                    <a:pt x="16" y="4"/>
                    <a:pt x="8" y="12"/>
                  </a:cubicBezTo>
                  <a:cubicBezTo>
                    <a:pt x="0" y="20"/>
                    <a:pt x="4" y="28"/>
                    <a:pt x="4" y="28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1" name="Freeform 99"/>
            <p:cNvSpPr>
              <a:spLocks/>
            </p:cNvSpPr>
            <p:nvPr/>
          </p:nvSpPr>
          <p:spPr bwMode="auto">
            <a:xfrm>
              <a:off x="8926513" y="8582025"/>
              <a:ext cx="992187" cy="246062"/>
            </a:xfrm>
            <a:custGeom>
              <a:avLst/>
              <a:gdLst>
                <a:gd name="T0" fmla="*/ 32 w 224"/>
                <a:gd name="T1" fmla="*/ 20 h 56"/>
                <a:gd name="T2" fmla="*/ 20 w 224"/>
                <a:gd name="T3" fmla="*/ 16 h 56"/>
                <a:gd name="T4" fmla="*/ 0 w 224"/>
                <a:gd name="T5" fmla="*/ 36 h 56"/>
                <a:gd name="T6" fmla="*/ 20 w 224"/>
                <a:gd name="T7" fmla="*/ 56 h 56"/>
                <a:gd name="T8" fmla="*/ 204 w 224"/>
                <a:gd name="T9" fmla="*/ 56 h 56"/>
                <a:gd name="T10" fmla="*/ 224 w 224"/>
                <a:gd name="T11" fmla="*/ 36 h 56"/>
                <a:gd name="T12" fmla="*/ 188 w 224"/>
                <a:gd name="T13" fmla="*/ 0 h 56"/>
                <a:gd name="T14" fmla="*/ 178 w 224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56">
                  <a:moveTo>
                    <a:pt x="32" y="20"/>
                  </a:moveTo>
                  <a:cubicBezTo>
                    <a:pt x="29" y="17"/>
                    <a:pt x="24" y="16"/>
                    <a:pt x="20" y="16"/>
                  </a:cubicBezTo>
                  <a:cubicBezTo>
                    <a:pt x="9" y="16"/>
                    <a:pt x="0" y="25"/>
                    <a:pt x="0" y="36"/>
                  </a:cubicBezTo>
                  <a:cubicBezTo>
                    <a:pt x="0" y="47"/>
                    <a:pt x="9" y="56"/>
                    <a:pt x="20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15" y="56"/>
                    <a:pt x="224" y="47"/>
                    <a:pt x="224" y="36"/>
                  </a:cubicBezTo>
                  <a:cubicBezTo>
                    <a:pt x="224" y="16"/>
                    <a:pt x="208" y="0"/>
                    <a:pt x="188" y="0"/>
                  </a:cubicBezTo>
                  <a:cubicBezTo>
                    <a:pt x="184" y="0"/>
                    <a:pt x="181" y="1"/>
                    <a:pt x="178" y="2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2" name="Freeform 100"/>
            <p:cNvSpPr>
              <a:spLocks/>
            </p:cNvSpPr>
            <p:nvPr/>
          </p:nvSpPr>
          <p:spPr bwMode="auto">
            <a:xfrm>
              <a:off x="9015413" y="8512175"/>
              <a:ext cx="225425" cy="139700"/>
            </a:xfrm>
            <a:custGeom>
              <a:avLst/>
              <a:gdLst>
                <a:gd name="T0" fmla="*/ 51 w 51"/>
                <a:gd name="T1" fmla="*/ 3 h 32"/>
                <a:gd name="T2" fmla="*/ 36 w 51"/>
                <a:gd name="T3" fmla="*/ 0 h 32"/>
                <a:gd name="T4" fmla="*/ 0 w 51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2">
                  <a:moveTo>
                    <a:pt x="51" y="3"/>
                  </a:moveTo>
                  <a:cubicBezTo>
                    <a:pt x="47" y="1"/>
                    <a:pt x="41" y="0"/>
                    <a:pt x="36" y="0"/>
                  </a:cubicBezTo>
                  <a:cubicBezTo>
                    <a:pt x="17" y="0"/>
                    <a:pt x="2" y="14"/>
                    <a:pt x="0" y="32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43" name="Group 142"/>
          <p:cNvGrpSpPr>
            <a:grpSpLocks noChangeAspect="1"/>
          </p:cNvGrpSpPr>
          <p:nvPr/>
        </p:nvGrpSpPr>
        <p:grpSpPr>
          <a:xfrm>
            <a:off x="2824841" y="5072233"/>
            <a:ext cx="431059" cy="426720"/>
            <a:chOff x="9955213" y="7651751"/>
            <a:chExt cx="946150" cy="936625"/>
          </a:xfrm>
        </p:grpSpPr>
        <p:sp>
          <p:nvSpPr>
            <p:cNvPr id="144" name="Freeform 104"/>
            <p:cNvSpPr>
              <a:spLocks/>
            </p:cNvSpPr>
            <p:nvPr/>
          </p:nvSpPr>
          <p:spPr bwMode="auto">
            <a:xfrm>
              <a:off x="10221913" y="7651751"/>
              <a:ext cx="679450" cy="673100"/>
            </a:xfrm>
            <a:custGeom>
              <a:avLst/>
              <a:gdLst>
                <a:gd name="T0" fmla="*/ 146 w 153"/>
                <a:gd name="T1" fmla="*/ 7 h 153"/>
                <a:gd name="T2" fmla="*/ 57 w 153"/>
                <a:gd name="T3" fmla="*/ 42 h 153"/>
                <a:gd name="T4" fmla="*/ 0 w 153"/>
                <a:gd name="T5" fmla="*/ 130 h 153"/>
                <a:gd name="T6" fmla="*/ 23 w 153"/>
                <a:gd name="T7" fmla="*/ 153 h 153"/>
                <a:gd name="T8" fmla="*/ 111 w 153"/>
                <a:gd name="T9" fmla="*/ 96 h 153"/>
                <a:gd name="T10" fmla="*/ 146 w 153"/>
                <a:gd name="T11" fmla="*/ 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53">
                  <a:moveTo>
                    <a:pt x="146" y="7"/>
                  </a:moveTo>
                  <a:cubicBezTo>
                    <a:pt x="138" y="0"/>
                    <a:pt x="88" y="11"/>
                    <a:pt x="57" y="42"/>
                  </a:cubicBezTo>
                  <a:cubicBezTo>
                    <a:pt x="27" y="73"/>
                    <a:pt x="0" y="130"/>
                    <a:pt x="0" y="130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80" y="126"/>
                    <a:pt x="111" y="96"/>
                  </a:cubicBezTo>
                  <a:cubicBezTo>
                    <a:pt x="142" y="65"/>
                    <a:pt x="153" y="15"/>
                    <a:pt x="146" y="7"/>
                  </a:cubicBezTo>
                  <a:close/>
                </a:path>
              </a:pathLst>
            </a:custGeom>
            <a:solidFill>
              <a:schemeClr val="accent2"/>
            </a:solidFill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5" name="Freeform 105"/>
            <p:cNvSpPr>
              <a:spLocks/>
            </p:cNvSpPr>
            <p:nvPr/>
          </p:nvSpPr>
          <p:spPr bwMode="auto">
            <a:xfrm>
              <a:off x="9955213" y="7989888"/>
              <a:ext cx="400050" cy="176213"/>
            </a:xfrm>
            <a:custGeom>
              <a:avLst/>
              <a:gdLst>
                <a:gd name="T0" fmla="*/ 252 w 252"/>
                <a:gd name="T1" fmla="*/ 0 h 111"/>
                <a:gd name="T2" fmla="*/ 134 w 252"/>
                <a:gd name="T3" fmla="*/ 0 h 111"/>
                <a:gd name="T4" fmla="*/ 0 w 252"/>
                <a:gd name="T5" fmla="*/ 111 h 111"/>
                <a:gd name="T6" fmla="*/ 185 w 252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2" h="111">
                  <a:moveTo>
                    <a:pt x="252" y="0"/>
                  </a:moveTo>
                  <a:lnTo>
                    <a:pt x="134" y="0"/>
                  </a:lnTo>
                  <a:lnTo>
                    <a:pt x="0" y="111"/>
                  </a:lnTo>
                  <a:lnTo>
                    <a:pt x="185" y="111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6" name="Freeform 106"/>
            <p:cNvSpPr>
              <a:spLocks/>
            </p:cNvSpPr>
            <p:nvPr/>
          </p:nvSpPr>
          <p:spPr bwMode="auto">
            <a:xfrm>
              <a:off x="10382251" y="8193088"/>
              <a:ext cx="176213" cy="395288"/>
            </a:xfrm>
            <a:custGeom>
              <a:avLst/>
              <a:gdLst>
                <a:gd name="T0" fmla="*/ 111 w 111"/>
                <a:gd name="T1" fmla="*/ 0 h 249"/>
                <a:gd name="T2" fmla="*/ 111 w 111"/>
                <a:gd name="T3" fmla="*/ 116 h 249"/>
                <a:gd name="T4" fmla="*/ 0 w 111"/>
                <a:gd name="T5" fmla="*/ 249 h 249"/>
                <a:gd name="T6" fmla="*/ 0 w 111"/>
                <a:gd name="T7" fmla="*/ 6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49">
                  <a:moveTo>
                    <a:pt x="111" y="0"/>
                  </a:moveTo>
                  <a:lnTo>
                    <a:pt x="111" y="116"/>
                  </a:lnTo>
                  <a:lnTo>
                    <a:pt x="0" y="249"/>
                  </a:lnTo>
                  <a:lnTo>
                    <a:pt x="0" y="66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7" name="Line 107"/>
            <p:cNvSpPr>
              <a:spLocks noChangeShapeType="1"/>
            </p:cNvSpPr>
            <p:nvPr/>
          </p:nvSpPr>
          <p:spPr bwMode="auto">
            <a:xfrm flipV="1">
              <a:off x="10167938" y="8096251"/>
              <a:ext cx="284163" cy="280988"/>
            </a:xfrm>
            <a:prstGeom prst="lin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8" name="Oval 108"/>
            <p:cNvSpPr>
              <a:spLocks noChangeArrowheads="1"/>
            </p:cNvSpPr>
            <p:nvPr/>
          </p:nvSpPr>
          <p:spPr bwMode="auto">
            <a:xfrm>
              <a:off x="10594976" y="7815263"/>
              <a:ext cx="141288" cy="139700"/>
            </a:xfrm>
            <a:prstGeom prst="ellipse">
              <a:avLst/>
            </a:pr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49" name="Freeform 109"/>
            <p:cNvSpPr>
              <a:spLocks/>
            </p:cNvSpPr>
            <p:nvPr/>
          </p:nvSpPr>
          <p:spPr bwMode="auto">
            <a:xfrm>
              <a:off x="9955213" y="8272463"/>
              <a:ext cx="319088" cy="315913"/>
            </a:xfrm>
            <a:custGeom>
              <a:avLst/>
              <a:gdLst>
                <a:gd name="T0" fmla="*/ 72 w 72"/>
                <a:gd name="T1" fmla="*/ 24 h 72"/>
                <a:gd name="T2" fmla="*/ 0 w 72"/>
                <a:gd name="T3" fmla="*/ 72 h 72"/>
                <a:gd name="T4" fmla="*/ 48 w 72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72" y="24"/>
                  </a:moveTo>
                  <a:cubicBezTo>
                    <a:pt x="72" y="68"/>
                    <a:pt x="0" y="72"/>
                    <a:pt x="0" y="72"/>
                  </a:cubicBezTo>
                  <a:cubicBezTo>
                    <a:pt x="0" y="72"/>
                    <a:pt x="4" y="0"/>
                    <a:pt x="48" y="0"/>
                  </a:cubicBez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0" name="Group 149"/>
          <p:cNvGrpSpPr>
            <a:grpSpLocks noChangeAspect="1"/>
          </p:cNvGrpSpPr>
          <p:nvPr/>
        </p:nvGrpSpPr>
        <p:grpSpPr>
          <a:xfrm>
            <a:off x="5129191" y="5097474"/>
            <a:ext cx="685800" cy="354542"/>
            <a:chOff x="11001375" y="8270875"/>
            <a:chExt cx="1028700" cy="531813"/>
          </a:xfrm>
        </p:grpSpPr>
        <p:sp>
          <p:nvSpPr>
            <p:cNvPr id="151" name="Freeform 113"/>
            <p:cNvSpPr>
              <a:spLocks/>
            </p:cNvSpPr>
            <p:nvPr/>
          </p:nvSpPr>
          <p:spPr bwMode="auto">
            <a:xfrm>
              <a:off x="11290300" y="8678863"/>
              <a:ext cx="452438" cy="123825"/>
            </a:xfrm>
            <a:custGeom>
              <a:avLst/>
              <a:gdLst>
                <a:gd name="T0" fmla="*/ 102 w 102"/>
                <a:gd name="T1" fmla="*/ 0 h 28"/>
                <a:gd name="T2" fmla="*/ 51 w 102"/>
                <a:gd name="T3" fmla="*/ 28 h 28"/>
                <a:gd name="T4" fmla="*/ 0 w 102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28">
                  <a:moveTo>
                    <a:pt x="102" y="0"/>
                  </a:moveTo>
                  <a:cubicBezTo>
                    <a:pt x="91" y="17"/>
                    <a:pt x="72" y="28"/>
                    <a:pt x="51" y="28"/>
                  </a:cubicBezTo>
                  <a:cubicBezTo>
                    <a:pt x="30" y="28"/>
                    <a:pt x="11" y="17"/>
                    <a:pt x="0" y="0"/>
                  </a:cubicBezTo>
                </a:path>
              </a:pathLst>
            </a:custGeom>
            <a:noFill/>
            <a:ln w="349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2" name="Freeform 114"/>
            <p:cNvSpPr>
              <a:spLocks/>
            </p:cNvSpPr>
            <p:nvPr/>
          </p:nvSpPr>
          <p:spPr bwMode="auto">
            <a:xfrm>
              <a:off x="11250613" y="8270875"/>
              <a:ext cx="531813" cy="319088"/>
            </a:xfrm>
            <a:custGeom>
              <a:avLst/>
              <a:gdLst>
                <a:gd name="T0" fmla="*/ 120 w 120"/>
                <a:gd name="T1" fmla="*/ 57 h 72"/>
                <a:gd name="T2" fmla="*/ 60 w 120"/>
                <a:gd name="T3" fmla="*/ 0 h 72"/>
                <a:gd name="T4" fmla="*/ 0 w 120"/>
                <a:gd name="T5" fmla="*/ 57 h 72"/>
                <a:gd name="T6" fmla="*/ 60 w 120"/>
                <a:gd name="T7" fmla="*/ 72 h 72"/>
                <a:gd name="T8" fmla="*/ 120 w 120"/>
                <a:gd name="T9" fmla="*/ 5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2">
                  <a:moveTo>
                    <a:pt x="120" y="57"/>
                  </a:moveTo>
                  <a:cubicBezTo>
                    <a:pt x="119" y="25"/>
                    <a:pt x="92" y="0"/>
                    <a:pt x="60" y="0"/>
                  </a:cubicBezTo>
                  <a:cubicBezTo>
                    <a:pt x="28" y="0"/>
                    <a:pt x="2" y="25"/>
                    <a:pt x="0" y="57"/>
                  </a:cubicBezTo>
                  <a:cubicBezTo>
                    <a:pt x="0" y="67"/>
                    <a:pt x="27" y="72"/>
                    <a:pt x="60" y="72"/>
                  </a:cubicBezTo>
                  <a:cubicBezTo>
                    <a:pt x="93" y="72"/>
                    <a:pt x="120" y="68"/>
                    <a:pt x="120" y="57"/>
                  </a:cubicBezTo>
                  <a:close/>
                </a:path>
              </a:pathLst>
            </a:custGeom>
            <a:solidFill>
              <a:schemeClr val="accent2"/>
            </a:solidFill>
            <a:ln w="349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3" name="Freeform 115"/>
            <p:cNvSpPr>
              <a:spLocks/>
            </p:cNvSpPr>
            <p:nvPr/>
          </p:nvSpPr>
          <p:spPr bwMode="auto">
            <a:xfrm>
              <a:off x="11001375" y="8355013"/>
              <a:ext cx="1028700" cy="341313"/>
            </a:xfrm>
            <a:custGeom>
              <a:avLst/>
              <a:gdLst>
                <a:gd name="T0" fmla="*/ 72 w 232"/>
                <a:gd name="T1" fmla="*/ 0 h 77"/>
                <a:gd name="T2" fmla="*/ 0 w 232"/>
                <a:gd name="T3" fmla="*/ 37 h 77"/>
                <a:gd name="T4" fmla="*/ 116 w 232"/>
                <a:gd name="T5" fmla="*/ 77 h 77"/>
                <a:gd name="T6" fmla="*/ 232 w 232"/>
                <a:gd name="T7" fmla="*/ 37 h 77"/>
                <a:gd name="T8" fmla="*/ 160 w 232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77">
                  <a:moveTo>
                    <a:pt x="72" y="0"/>
                  </a:moveTo>
                  <a:cubicBezTo>
                    <a:pt x="30" y="6"/>
                    <a:pt x="0" y="20"/>
                    <a:pt x="0" y="37"/>
                  </a:cubicBezTo>
                  <a:cubicBezTo>
                    <a:pt x="0" y="59"/>
                    <a:pt x="52" y="77"/>
                    <a:pt x="116" y="77"/>
                  </a:cubicBezTo>
                  <a:cubicBezTo>
                    <a:pt x="180" y="77"/>
                    <a:pt x="232" y="59"/>
                    <a:pt x="232" y="37"/>
                  </a:cubicBezTo>
                  <a:cubicBezTo>
                    <a:pt x="232" y="20"/>
                    <a:pt x="202" y="6"/>
                    <a:pt x="160" y="0"/>
                  </a:cubicBezTo>
                </a:path>
              </a:pathLst>
            </a:custGeom>
            <a:noFill/>
            <a:ln w="349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4" name="Freeform 116"/>
            <p:cNvSpPr>
              <a:spLocks/>
            </p:cNvSpPr>
            <p:nvPr/>
          </p:nvSpPr>
          <p:spPr bwMode="auto">
            <a:xfrm>
              <a:off x="11320463" y="8342313"/>
              <a:ext cx="195263" cy="158750"/>
            </a:xfrm>
            <a:custGeom>
              <a:avLst/>
              <a:gdLst>
                <a:gd name="T0" fmla="*/ 0 w 44"/>
                <a:gd name="T1" fmla="*/ 36 h 36"/>
                <a:gd name="T2" fmla="*/ 44 w 44"/>
                <a:gd name="T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4" h="36">
                  <a:moveTo>
                    <a:pt x="0" y="36"/>
                  </a:moveTo>
                  <a:cubicBezTo>
                    <a:pt x="4" y="16"/>
                    <a:pt x="21" y="0"/>
                    <a:pt x="44" y="0"/>
                  </a:cubicBezTo>
                </a:path>
              </a:pathLst>
            </a:custGeom>
            <a:noFill/>
            <a:ln w="349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55" name="Group 154"/>
          <p:cNvGrpSpPr>
            <a:grpSpLocks noChangeAspect="1"/>
          </p:cNvGrpSpPr>
          <p:nvPr/>
        </p:nvGrpSpPr>
        <p:grpSpPr>
          <a:xfrm>
            <a:off x="6427621" y="5051697"/>
            <a:ext cx="590900" cy="426720"/>
            <a:chOff x="10218737" y="7575551"/>
            <a:chExt cx="2536826" cy="1831975"/>
          </a:xfrm>
        </p:grpSpPr>
        <p:sp>
          <p:nvSpPr>
            <p:cNvPr id="156" name="Freeform 120"/>
            <p:cNvSpPr>
              <a:spLocks noEditPoints="1"/>
            </p:cNvSpPr>
            <p:nvPr/>
          </p:nvSpPr>
          <p:spPr bwMode="auto">
            <a:xfrm>
              <a:off x="10218737" y="7575551"/>
              <a:ext cx="2536826" cy="1831975"/>
            </a:xfrm>
            <a:custGeom>
              <a:avLst/>
              <a:gdLst>
                <a:gd name="T0" fmla="*/ 1435 w 1435"/>
                <a:gd name="T1" fmla="*/ 24 h 1046"/>
                <a:gd name="T2" fmla="*/ 1435 w 1435"/>
                <a:gd name="T3" fmla="*/ 1022 h 1046"/>
                <a:gd name="T4" fmla="*/ 1411 w 1435"/>
                <a:gd name="T5" fmla="*/ 1046 h 1046"/>
                <a:gd name="T6" fmla="*/ 24 w 1435"/>
                <a:gd name="T7" fmla="*/ 1046 h 1046"/>
                <a:gd name="T8" fmla="*/ 0 w 1435"/>
                <a:gd name="T9" fmla="*/ 1022 h 1046"/>
                <a:gd name="T10" fmla="*/ 0 w 1435"/>
                <a:gd name="T11" fmla="*/ 24 h 1046"/>
                <a:gd name="T12" fmla="*/ 24 w 1435"/>
                <a:gd name="T13" fmla="*/ 0 h 1046"/>
                <a:gd name="T14" fmla="*/ 1411 w 1435"/>
                <a:gd name="T15" fmla="*/ 0 h 1046"/>
                <a:gd name="T16" fmla="*/ 1435 w 1435"/>
                <a:gd name="T17" fmla="*/ 24 h 1046"/>
                <a:gd name="T18" fmla="*/ 1387 w 1435"/>
                <a:gd name="T19" fmla="*/ 998 h 1046"/>
                <a:gd name="T20" fmla="*/ 1387 w 1435"/>
                <a:gd name="T21" fmla="*/ 198 h 1046"/>
                <a:gd name="T22" fmla="*/ 48 w 1435"/>
                <a:gd name="T23" fmla="*/ 198 h 1046"/>
                <a:gd name="T24" fmla="*/ 48 w 1435"/>
                <a:gd name="T25" fmla="*/ 998 h 1046"/>
                <a:gd name="T26" fmla="*/ 1387 w 1435"/>
                <a:gd name="T27" fmla="*/ 998 h 1046"/>
                <a:gd name="T28" fmla="*/ 1387 w 1435"/>
                <a:gd name="T29" fmla="*/ 150 h 1046"/>
                <a:gd name="T30" fmla="*/ 1387 w 1435"/>
                <a:gd name="T31" fmla="*/ 48 h 1046"/>
                <a:gd name="T32" fmla="*/ 48 w 1435"/>
                <a:gd name="T33" fmla="*/ 48 h 1046"/>
                <a:gd name="T34" fmla="*/ 48 w 1435"/>
                <a:gd name="T35" fmla="*/ 150 h 1046"/>
                <a:gd name="T36" fmla="*/ 1387 w 1435"/>
                <a:gd name="T37" fmla="*/ 150 h 1046"/>
                <a:gd name="T38" fmla="*/ 1387 w 1435"/>
                <a:gd name="T39" fmla="*/ 150 h 1046"/>
                <a:gd name="T40" fmla="*/ 1387 w 1435"/>
                <a:gd name="T41" fmla="*/ 15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5" h="1046">
                  <a:moveTo>
                    <a:pt x="1435" y="24"/>
                  </a:moveTo>
                  <a:cubicBezTo>
                    <a:pt x="1435" y="1022"/>
                    <a:pt x="1435" y="1022"/>
                    <a:pt x="1435" y="1022"/>
                  </a:cubicBezTo>
                  <a:cubicBezTo>
                    <a:pt x="1435" y="1036"/>
                    <a:pt x="1424" y="1046"/>
                    <a:pt x="1411" y="1046"/>
                  </a:cubicBezTo>
                  <a:cubicBezTo>
                    <a:pt x="24" y="1046"/>
                    <a:pt x="24" y="1046"/>
                    <a:pt x="24" y="1046"/>
                  </a:cubicBezTo>
                  <a:cubicBezTo>
                    <a:pt x="11" y="1046"/>
                    <a:pt x="0" y="1036"/>
                    <a:pt x="0" y="10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411" y="0"/>
                    <a:pt x="1411" y="0"/>
                    <a:pt x="1411" y="0"/>
                  </a:cubicBezTo>
                  <a:cubicBezTo>
                    <a:pt x="1424" y="0"/>
                    <a:pt x="1435" y="11"/>
                    <a:pt x="1435" y="24"/>
                  </a:cubicBezTo>
                  <a:close/>
                  <a:moveTo>
                    <a:pt x="1387" y="998"/>
                  </a:moveTo>
                  <a:cubicBezTo>
                    <a:pt x="1387" y="198"/>
                    <a:pt x="1387" y="198"/>
                    <a:pt x="1387" y="198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8" y="998"/>
                    <a:pt x="48" y="998"/>
                    <a:pt x="48" y="998"/>
                  </a:cubicBezTo>
                  <a:lnTo>
                    <a:pt x="1387" y="998"/>
                  </a:lnTo>
                  <a:close/>
                  <a:moveTo>
                    <a:pt x="1387" y="150"/>
                  </a:moveTo>
                  <a:cubicBezTo>
                    <a:pt x="1387" y="48"/>
                    <a:pt x="1387" y="48"/>
                    <a:pt x="1387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50"/>
                    <a:pt x="48" y="150"/>
                    <a:pt x="48" y="150"/>
                  </a:cubicBezTo>
                  <a:lnTo>
                    <a:pt x="1387" y="150"/>
                  </a:lnTo>
                  <a:close/>
                  <a:moveTo>
                    <a:pt x="1387" y="150"/>
                  </a:moveTo>
                  <a:cubicBezTo>
                    <a:pt x="1387" y="150"/>
                    <a:pt x="1387" y="150"/>
                    <a:pt x="1387" y="15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7" name="Freeform 121"/>
            <p:cNvSpPr>
              <a:spLocks noEditPoints="1"/>
            </p:cNvSpPr>
            <p:nvPr/>
          </p:nvSpPr>
          <p:spPr bwMode="auto">
            <a:xfrm>
              <a:off x="10302875" y="7659688"/>
              <a:ext cx="2368550" cy="177800"/>
            </a:xfrm>
            <a:custGeom>
              <a:avLst/>
              <a:gdLst>
                <a:gd name="T0" fmla="*/ 1339 w 1339"/>
                <a:gd name="T1" fmla="*/ 0 h 102"/>
                <a:gd name="T2" fmla="*/ 1339 w 1339"/>
                <a:gd name="T3" fmla="*/ 102 h 102"/>
                <a:gd name="T4" fmla="*/ 0 w 1339"/>
                <a:gd name="T5" fmla="*/ 102 h 102"/>
                <a:gd name="T6" fmla="*/ 0 w 1339"/>
                <a:gd name="T7" fmla="*/ 0 h 102"/>
                <a:gd name="T8" fmla="*/ 1339 w 1339"/>
                <a:gd name="T9" fmla="*/ 0 h 102"/>
                <a:gd name="T10" fmla="*/ 266 w 1339"/>
                <a:gd name="T11" fmla="*/ 51 h 102"/>
                <a:gd name="T12" fmla="*/ 259 w 1339"/>
                <a:gd name="T13" fmla="*/ 34 h 102"/>
                <a:gd name="T14" fmla="*/ 242 w 1339"/>
                <a:gd name="T15" fmla="*/ 27 h 102"/>
                <a:gd name="T16" fmla="*/ 225 w 1339"/>
                <a:gd name="T17" fmla="*/ 34 h 102"/>
                <a:gd name="T18" fmla="*/ 218 w 1339"/>
                <a:gd name="T19" fmla="*/ 51 h 102"/>
                <a:gd name="T20" fmla="*/ 225 w 1339"/>
                <a:gd name="T21" fmla="*/ 68 h 102"/>
                <a:gd name="T22" fmla="*/ 242 w 1339"/>
                <a:gd name="T23" fmla="*/ 75 h 102"/>
                <a:gd name="T24" fmla="*/ 259 w 1339"/>
                <a:gd name="T25" fmla="*/ 68 h 102"/>
                <a:gd name="T26" fmla="*/ 266 w 1339"/>
                <a:gd name="T27" fmla="*/ 51 h 102"/>
                <a:gd name="T28" fmla="*/ 184 w 1339"/>
                <a:gd name="T29" fmla="*/ 51 h 102"/>
                <a:gd name="T30" fmla="*/ 177 w 1339"/>
                <a:gd name="T31" fmla="*/ 34 h 102"/>
                <a:gd name="T32" fmla="*/ 160 w 1339"/>
                <a:gd name="T33" fmla="*/ 27 h 102"/>
                <a:gd name="T34" fmla="*/ 143 w 1339"/>
                <a:gd name="T35" fmla="*/ 34 h 102"/>
                <a:gd name="T36" fmla="*/ 136 w 1339"/>
                <a:gd name="T37" fmla="*/ 51 h 102"/>
                <a:gd name="T38" fmla="*/ 143 w 1339"/>
                <a:gd name="T39" fmla="*/ 68 h 102"/>
                <a:gd name="T40" fmla="*/ 160 w 1339"/>
                <a:gd name="T41" fmla="*/ 75 h 102"/>
                <a:gd name="T42" fmla="*/ 177 w 1339"/>
                <a:gd name="T43" fmla="*/ 68 h 102"/>
                <a:gd name="T44" fmla="*/ 184 w 1339"/>
                <a:gd name="T45" fmla="*/ 51 h 102"/>
                <a:gd name="T46" fmla="*/ 102 w 1339"/>
                <a:gd name="T47" fmla="*/ 51 h 102"/>
                <a:gd name="T48" fmla="*/ 95 w 1339"/>
                <a:gd name="T49" fmla="*/ 34 h 102"/>
                <a:gd name="T50" fmla="*/ 78 w 1339"/>
                <a:gd name="T51" fmla="*/ 27 h 102"/>
                <a:gd name="T52" fmla="*/ 61 w 1339"/>
                <a:gd name="T53" fmla="*/ 34 h 102"/>
                <a:gd name="T54" fmla="*/ 54 w 1339"/>
                <a:gd name="T55" fmla="*/ 51 h 102"/>
                <a:gd name="T56" fmla="*/ 61 w 1339"/>
                <a:gd name="T57" fmla="*/ 68 h 102"/>
                <a:gd name="T58" fmla="*/ 78 w 1339"/>
                <a:gd name="T59" fmla="*/ 75 h 102"/>
                <a:gd name="T60" fmla="*/ 95 w 1339"/>
                <a:gd name="T61" fmla="*/ 68 h 102"/>
                <a:gd name="T62" fmla="*/ 102 w 1339"/>
                <a:gd name="T63" fmla="*/ 51 h 102"/>
                <a:gd name="T64" fmla="*/ 102 w 1339"/>
                <a:gd name="T65" fmla="*/ 51 h 102"/>
                <a:gd name="T66" fmla="*/ 102 w 1339"/>
                <a:gd name="T67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9" h="102">
                  <a:moveTo>
                    <a:pt x="1339" y="0"/>
                  </a:moveTo>
                  <a:cubicBezTo>
                    <a:pt x="1339" y="102"/>
                    <a:pt x="1339" y="102"/>
                    <a:pt x="1339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39" y="0"/>
                  </a:lnTo>
                  <a:close/>
                  <a:moveTo>
                    <a:pt x="266" y="51"/>
                  </a:moveTo>
                  <a:cubicBezTo>
                    <a:pt x="266" y="45"/>
                    <a:pt x="263" y="39"/>
                    <a:pt x="259" y="34"/>
                  </a:cubicBezTo>
                  <a:cubicBezTo>
                    <a:pt x="254" y="30"/>
                    <a:pt x="248" y="27"/>
                    <a:pt x="242" y="27"/>
                  </a:cubicBezTo>
                  <a:cubicBezTo>
                    <a:pt x="235" y="27"/>
                    <a:pt x="229" y="30"/>
                    <a:pt x="225" y="34"/>
                  </a:cubicBezTo>
                  <a:cubicBezTo>
                    <a:pt x="220" y="39"/>
                    <a:pt x="218" y="45"/>
                    <a:pt x="218" y="51"/>
                  </a:cubicBezTo>
                  <a:cubicBezTo>
                    <a:pt x="218" y="58"/>
                    <a:pt x="220" y="64"/>
                    <a:pt x="225" y="68"/>
                  </a:cubicBezTo>
                  <a:cubicBezTo>
                    <a:pt x="229" y="73"/>
                    <a:pt x="235" y="75"/>
                    <a:pt x="242" y="75"/>
                  </a:cubicBezTo>
                  <a:cubicBezTo>
                    <a:pt x="248" y="75"/>
                    <a:pt x="254" y="73"/>
                    <a:pt x="259" y="68"/>
                  </a:cubicBezTo>
                  <a:cubicBezTo>
                    <a:pt x="263" y="64"/>
                    <a:pt x="266" y="58"/>
                    <a:pt x="266" y="51"/>
                  </a:cubicBezTo>
                  <a:close/>
                  <a:moveTo>
                    <a:pt x="184" y="51"/>
                  </a:moveTo>
                  <a:cubicBezTo>
                    <a:pt x="184" y="45"/>
                    <a:pt x="181" y="39"/>
                    <a:pt x="177" y="34"/>
                  </a:cubicBezTo>
                  <a:cubicBezTo>
                    <a:pt x="172" y="30"/>
                    <a:pt x="166" y="27"/>
                    <a:pt x="160" y="27"/>
                  </a:cubicBezTo>
                  <a:cubicBezTo>
                    <a:pt x="153" y="27"/>
                    <a:pt x="147" y="30"/>
                    <a:pt x="143" y="34"/>
                  </a:cubicBezTo>
                  <a:cubicBezTo>
                    <a:pt x="138" y="39"/>
                    <a:pt x="136" y="45"/>
                    <a:pt x="136" y="51"/>
                  </a:cubicBezTo>
                  <a:cubicBezTo>
                    <a:pt x="136" y="58"/>
                    <a:pt x="138" y="64"/>
                    <a:pt x="143" y="68"/>
                  </a:cubicBezTo>
                  <a:cubicBezTo>
                    <a:pt x="147" y="73"/>
                    <a:pt x="153" y="75"/>
                    <a:pt x="160" y="75"/>
                  </a:cubicBezTo>
                  <a:cubicBezTo>
                    <a:pt x="166" y="75"/>
                    <a:pt x="172" y="73"/>
                    <a:pt x="177" y="68"/>
                  </a:cubicBezTo>
                  <a:cubicBezTo>
                    <a:pt x="181" y="64"/>
                    <a:pt x="184" y="58"/>
                    <a:pt x="184" y="51"/>
                  </a:cubicBezTo>
                  <a:close/>
                  <a:moveTo>
                    <a:pt x="102" y="51"/>
                  </a:moveTo>
                  <a:cubicBezTo>
                    <a:pt x="102" y="45"/>
                    <a:pt x="99" y="39"/>
                    <a:pt x="95" y="34"/>
                  </a:cubicBezTo>
                  <a:cubicBezTo>
                    <a:pt x="90" y="30"/>
                    <a:pt x="84" y="27"/>
                    <a:pt x="78" y="27"/>
                  </a:cubicBezTo>
                  <a:cubicBezTo>
                    <a:pt x="71" y="27"/>
                    <a:pt x="65" y="30"/>
                    <a:pt x="61" y="34"/>
                  </a:cubicBezTo>
                  <a:cubicBezTo>
                    <a:pt x="56" y="39"/>
                    <a:pt x="54" y="45"/>
                    <a:pt x="54" y="51"/>
                  </a:cubicBezTo>
                  <a:cubicBezTo>
                    <a:pt x="54" y="58"/>
                    <a:pt x="56" y="64"/>
                    <a:pt x="61" y="68"/>
                  </a:cubicBezTo>
                  <a:cubicBezTo>
                    <a:pt x="65" y="73"/>
                    <a:pt x="71" y="75"/>
                    <a:pt x="78" y="75"/>
                  </a:cubicBezTo>
                  <a:cubicBezTo>
                    <a:pt x="84" y="75"/>
                    <a:pt x="90" y="73"/>
                    <a:pt x="95" y="68"/>
                  </a:cubicBezTo>
                  <a:cubicBezTo>
                    <a:pt x="99" y="64"/>
                    <a:pt x="102" y="58"/>
                    <a:pt x="102" y="51"/>
                  </a:cubicBezTo>
                  <a:close/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8" name="Freeform 122"/>
            <p:cNvSpPr>
              <a:spLocks noEditPoints="1"/>
            </p:cNvSpPr>
            <p:nvPr/>
          </p:nvSpPr>
          <p:spPr bwMode="auto">
            <a:xfrm>
              <a:off x="11152188" y="8040688"/>
              <a:ext cx="669925" cy="1122363"/>
            </a:xfrm>
            <a:custGeom>
              <a:avLst/>
              <a:gdLst>
                <a:gd name="T0" fmla="*/ 379 w 379"/>
                <a:gd name="T1" fmla="*/ 286 h 640"/>
                <a:gd name="T2" fmla="*/ 379 w 379"/>
                <a:gd name="T3" fmla="*/ 616 h 640"/>
                <a:gd name="T4" fmla="*/ 355 w 379"/>
                <a:gd name="T5" fmla="*/ 640 h 640"/>
                <a:gd name="T6" fmla="*/ 24 w 379"/>
                <a:gd name="T7" fmla="*/ 640 h 640"/>
                <a:gd name="T8" fmla="*/ 0 w 379"/>
                <a:gd name="T9" fmla="*/ 616 h 640"/>
                <a:gd name="T10" fmla="*/ 0 w 379"/>
                <a:gd name="T11" fmla="*/ 286 h 640"/>
                <a:gd name="T12" fmla="*/ 24 w 379"/>
                <a:gd name="T13" fmla="*/ 262 h 640"/>
                <a:gd name="T14" fmla="*/ 277 w 379"/>
                <a:gd name="T15" fmla="*/ 262 h 640"/>
                <a:gd name="T16" fmla="*/ 277 w 379"/>
                <a:gd name="T17" fmla="*/ 135 h 640"/>
                <a:gd name="T18" fmla="*/ 190 w 379"/>
                <a:gd name="T19" fmla="*/ 48 h 640"/>
                <a:gd name="T20" fmla="*/ 103 w 379"/>
                <a:gd name="T21" fmla="*/ 135 h 640"/>
                <a:gd name="T22" fmla="*/ 103 w 379"/>
                <a:gd name="T23" fmla="*/ 196 h 640"/>
                <a:gd name="T24" fmla="*/ 79 w 379"/>
                <a:gd name="T25" fmla="*/ 220 h 640"/>
                <a:gd name="T26" fmla="*/ 55 w 379"/>
                <a:gd name="T27" fmla="*/ 196 h 640"/>
                <a:gd name="T28" fmla="*/ 55 w 379"/>
                <a:gd name="T29" fmla="*/ 135 h 640"/>
                <a:gd name="T30" fmla="*/ 190 w 379"/>
                <a:gd name="T31" fmla="*/ 0 h 640"/>
                <a:gd name="T32" fmla="*/ 325 w 379"/>
                <a:gd name="T33" fmla="*/ 135 h 640"/>
                <a:gd name="T34" fmla="*/ 325 w 379"/>
                <a:gd name="T35" fmla="*/ 262 h 640"/>
                <a:gd name="T36" fmla="*/ 355 w 379"/>
                <a:gd name="T37" fmla="*/ 262 h 640"/>
                <a:gd name="T38" fmla="*/ 379 w 379"/>
                <a:gd name="T39" fmla="*/ 286 h 640"/>
                <a:gd name="T40" fmla="*/ 331 w 379"/>
                <a:gd name="T41" fmla="*/ 592 h 640"/>
                <a:gd name="T42" fmla="*/ 331 w 379"/>
                <a:gd name="T43" fmla="*/ 310 h 640"/>
                <a:gd name="T44" fmla="*/ 48 w 379"/>
                <a:gd name="T45" fmla="*/ 310 h 640"/>
                <a:gd name="T46" fmla="*/ 48 w 379"/>
                <a:gd name="T47" fmla="*/ 592 h 640"/>
                <a:gd name="T48" fmla="*/ 331 w 379"/>
                <a:gd name="T49" fmla="*/ 592 h 640"/>
                <a:gd name="T50" fmla="*/ 331 w 379"/>
                <a:gd name="T51" fmla="*/ 592 h 640"/>
                <a:gd name="T52" fmla="*/ 331 w 379"/>
                <a:gd name="T53" fmla="*/ 592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9" h="640">
                  <a:moveTo>
                    <a:pt x="379" y="286"/>
                  </a:moveTo>
                  <a:cubicBezTo>
                    <a:pt x="379" y="616"/>
                    <a:pt x="379" y="616"/>
                    <a:pt x="379" y="616"/>
                  </a:cubicBezTo>
                  <a:cubicBezTo>
                    <a:pt x="379" y="629"/>
                    <a:pt x="368" y="640"/>
                    <a:pt x="355" y="640"/>
                  </a:cubicBezTo>
                  <a:cubicBezTo>
                    <a:pt x="24" y="640"/>
                    <a:pt x="24" y="640"/>
                    <a:pt x="24" y="640"/>
                  </a:cubicBezTo>
                  <a:cubicBezTo>
                    <a:pt x="11" y="640"/>
                    <a:pt x="0" y="629"/>
                    <a:pt x="0" y="616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272"/>
                    <a:pt x="11" y="262"/>
                    <a:pt x="24" y="262"/>
                  </a:cubicBezTo>
                  <a:cubicBezTo>
                    <a:pt x="277" y="262"/>
                    <a:pt x="277" y="262"/>
                    <a:pt x="277" y="262"/>
                  </a:cubicBezTo>
                  <a:cubicBezTo>
                    <a:pt x="277" y="135"/>
                    <a:pt x="277" y="135"/>
                    <a:pt x="277" y="135"/>
                  </a:cubicBezTo>
                  <a:cubicBezTo>
                    <a:pt x="277" y="87"/>
                    <a:pt x="238" y="48"/>
                    <a:pt x="190" y="48"/>
                  </a:cubicBezTo>
                  <a:cubicBezTo>
                    <a:pt x="142" y="48"/>
                    <a:pt x="103" y="87"/>
                    <a:pt x="103" y="135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3" y="210"/>
                    <a:pt x="92" y="220"/>
                    <a:pt x="79" y="220"/>
                  </a:cubicBezTo>
                  <a:cubicBezTo>
                    <a:pt x="65" y="220"/>
                    <a:pt x="55" y="210"/>
                    <a:pt x="55" y="196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60"/>
                    <a:pt x="115" y="0"/>
                    <a:pt x="190" y="0"/>
                  </a:cubicBezTo>
                  <a:cubicBezTo>
                    <a:pt x="264" y="0"/>
                    <a:pt x="325" y="60"/>
                    <a:pt x="325" y="135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55" y="262"/>
                    <a:pt x="355" y="262"/>
                    <a:pt x="355" y="262"/>
                  </a:cubicBezTo>
                  <a:cubicBezTo>
                    <a:pt x="368" y="262"/>
                    <a:pt x="379" y="272"/>
                    <a:pt x="379" y="286"/>
                  </a:cubicBezTo>
                  <a:close/>
                  <a:moveTo>
                    <a:pt x="331" y="592"/>
                  </a:moveTo>
                  <a:cubicBezTo>
                    <a:pt x="331" y="310"/>
                    <a:pt x="331" y="310"/>
                    <a:pt x="331" y="31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48" y="592"/>
                    <a:pt x="48" y="592"/>
                    <a:pt x="48" y="592"/>
                  </a:cubicBezTo>
                  <a:lnTo>
                    <a:pt x="331" y="592"/>
                  </a:lnTo>
                  <a:close/>
                  <a:moveTo>
                    <a:pt x="331" y="592"/>
                  </a:moveTo>
                  <a:cubicBezTo>
                    <a:pt x="331" y="592"/>
                    <a:pt x="331" y="592"/>
                    <a:pt x="331" y="59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59" name="Rectangle 123"/>
            <p:cNvSpPr>
              <a:spLocks noChangeArrowheads="1"/>
            </p:cNvSpPr>
            <p:nvPr/>
          </p:nvSpPr>
          <p:spPr bwMode="auto">
            <a:xfrm>
              <a:off x="11236325" y="8583613"/>
              <a:ext cx="501650" cy="49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0" name="Freeform 124"/>
            <p:cNvSpPr>
              <a:spLocks noEditPoints="1"/>
            </p:cNvSpPr>
            <p:nvPr/>
          </p:nvSpPr>
          <p:spPr bwMode="auto">
            <a:xfrm>
              <a:off x="10688638" y="7707313"/>
              <a:ext cx="85725" cy="84138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1" name="Freeform 125"/>
            <p:cNvSpPr>
              <a:spLocks noEditPoints="1"/>
            </p:cNvSpPr>
            <p:nvPr/>
          </p:nvSpPr>
          <p:spPr bwMode="auto">
            <a:xfrm>
              <a:off x="10544175" y="7707313"/>
              <a:ext cx="84138" cy="84138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2" name="Freeform 126"/>
            <p:cNvSpPr>
              <a:spLocks noEditPoints="1"/>
            </p:cNvSpPr>
            <p:nvPr/>
          </p:nvSpPr>
          <p:spPr bwMode="auto">
            <a:xfrm>
              <a:off x="10398125" y="7707313"/>
              <a:ext cx="85725" cy="84138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63" name="Group 162"/>
          <p:cNvGrpSpPr>
            <a:grpSpLocks noChangeAspect="1"/>
          </p:cNvGrpSpPr>
          <p:nvPr/>
        </p:nvGrpSpPr>
        <p:grpSpPr>
          <a:xfrm>
            <a:off x="7631151" y="5051697"/>
            <a:ext cx="578220" cy="426720"/>
            <a:chOff x="12311063" y="7896225"/>
            <a:chExt cx="2478087" cy="1828800"/>
          </a:xfrm>
        </p:grpSpPr>
        <p:sp>
          <p:nvSpPr>
            <p:cNvPr id="164" name="AutoShape 128"/>
            <p:cNvSpPr>
              <a:spLocks noChangeAspect="1" noChangeArrowheads="1" noTextEdit="1"/>
            </p:cNvSpPr>
            <p:nvPr/>
          </p:nvSpPr>
          <p:spPr bwMode="auto">
            <a:xfrm>
              <a:off x="12312650" y="7896225"/>
              <a:ext cx="247650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5" name="Freeform 130"/>
            <p:cNvSpPr>
              <a:spLocks noEditPoints="1"/>
            </p:cNvSpPr>
            <p:nvPr/>
          </p:nvSpPr>
          <p:spPr bwMode="auto">
            <a:xfrm>
              <a:off x="12311063" y="7897813"/>
              <a:ext cx="2476500" cy="1825625"/>
            </a:xfrm>
            <a:custGeom>
              <a:avLst/>
              <a:gdLst>
                <a:gd name="T0" fmla="*/ 1482 w 1482"/>
                <a:gd name="T1" fmla="*/ 24 h 1102"/>
                <a:gd name="T2" fmla="*/ 1482 w 1482"/>
                <a:gd name="T3" fmla="*/ 1078 h 1102"/>
                <a:gd name="T4" fmla="*/ 1458 w 1482"/>
                <a:gd name="T5" fmla="*/ 1102 h 1102"/>
                <a:gd name="T6" fmla="*/ 24 w 1482"/>
                <a:gd name="T7" fmla="*/ 1102 h 1102"/>
                <a:gd name="T8" fmla="*/ 0 w 1482"/>
                <a:gd name="T9" fmla="*/ 1078 h 1102"/>
                <a:gd name="T10" fmla="*/ 0 w 1482"/>
                <a:gd name="T11" fmla="*/ 24 h 1102"/>
                <a:gd name="T12" fmla="*/ 24 w 1482"/>
                <a:gd name="T13" fmla="*/ 0 h 1102"/>
                <a:gd name="T14" fmla="*/ 1458 w 1482"/>
                <a:gd name="T15" fmla="*/ 0 h 1102"/>
                <a:gd name="T16" fmla="*/ 1482 w 1482"/>
                <a:gd name="T17" fmla="*/ 24 h 1102"/>
                <a:gd name="T18" fmla="*/ 1434 w 1482"/>
                <a:gd name="T19" fmla="*/ 1054 h 1102"/>
                <a:gd name="T20" fmla="*/ 1434 w 1482"/>
                <a:gd name="T21" fmla="*/ 273 h 1102"/>
                <a:gd name="T22" fmla="*/ 48 w 1482"/>
                <a:gd name="T23" fmla="*/ 273 h 1102"/>
                <a:gd name="T24" fmla="*/ 48 w 1482"/>
                <a:gd name="T25" fmla="*/ 1054 h 1102"/>
                <a:gd name="T26" fmla="*/ 1434 w 1482"/>
                <a:gd name="T27" fmla="*/ 1054 h 1102"/>
                <a:gd name="T28" fmla="*/ 1434 w 1482"/>
                <a:gd name="T29" fmla="*/ 225 h 1102"/>
                <a:gd name="T30" fmla="*/ 1434 w 1482"/>
                <a:gd name="T31" fmla="*/ 48 h 1102"/>
                <a:gd name="T32" fmla="*/ 48 w 1482"/>
                <a:gd name="T33" fmla="*/ 48 h 1102"/>
                <a:gd name="T34" fmla="*/ 48 w 1482"/>
                <a:gd name="T35" fmla="*/ 225 h 1102"/>
                <a:gd name="T36" fmla="*/ 1434 w 1482"/>
                <a:gd name="T37" fmla="*/ 225 h 1102"/>
                <a:gd name="T38" fmla="*/ 1434 w 1482"/>
                <a:gd name="T39" fmla="*/ 225 h 1102"/>
                <a:gd name="T40" fmla="*/ 1434 w 1482"/>
                <a:gd name="T41" fmla="*/ 225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2" h="1102">
                  <a:moveTo>
                    <a:pt x="1482" y="24"/>
                  </a:moveTo>
                  <a:cubicBezTo>
                    <a:pt x="1482" y="1078"/>
                    <a:pt x="1482" y="1078"/>
                    <a:pt x="1482" y="1078"/>
                  </a:cubicBezTo>
                  <a:cubicBezTo>
                    <a:pt x="1482" y="1091"/>
                    <a:pt x="1471" y="1102"/>
                    <a:pt x="1458" y="1102"/>
                  </a:cubicBezTo>
                  <a:cubicBezTo>
                    <a:pt x="24" y="1102"/>
                    <a:pt x="24" y="1102"/>
                    <a:pt x="24" y="1102"/>
                  </a:cubicBezTo>
                  <a:cubicBezTo>
                    <a:pt x="11" y="1102"/>
                    <a:pt x="0" y="1091"/>
                    <a:pt x="0" y="107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458" y="0"/>
                    <a:pt x="1458" y="0"/>
                    <a:pt x="1458" y="0"/>
                  </a:cubicBezTo>
                  <a:cubicBezTo>
                    <a:pt x="1471" y="0"/>
                    <a:pt x="1482" y="11"/>
                    <a:pt x="1482" y="24"/>
                  </a:cubicBezTo>
                  <a:close/>
                  <a:moveTo>
                    <a:pt x="1434" y="1054"/>
                  </a:moveTo>
                  <a:cubicBezTo>
                    <a:pt x="1434" y="273"/>
                    <a:pt x="1434" y="273"/>
                    <a:pt x="1434" y="273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8" y="1054"/>
                    <a:pt x="48" y="1054"/>
                    <a:pt x="48" y="1054"/>
                  </a:cubicBezTo>
                  <a:lnTo>
                    <a:pt x="1434" y="1054"/>
                  </a:lnTo>
                  <a:close/>
                  <a:moveTo>
                    <a:pt x="1434" y="225"/>
                  </a:moveTo>
                  <a:cubicBezTo>
                    <a:pt x="1434" y="48"/>
                    <a:pt x="1434" y="48"/>
                    <a:pt x="1434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5"/>
                    <a:pt x="48" y="225"/>
                    <a:pt x="48" y="225"/>
                  </a:cubicBezTo>
                  <a:lnTo>
                    <a:pt x="1434" y="225"/>
                  </a:lnTo>
                  <a:close/>
                  <a:moveTo>
                    <a:pt x="1434" y="225"/>
                  </a:moveTo>
                  <a:cubicBezTo>
                    <a:pt x="1434" y="225"/>
                    <a:pt x="1434" y="225"/>
                    <a:pt x="1434" y="22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6" name="Freeform 131"/>
            <p:cNvSpPr>
              <a:spLocks noEditPoints="1"/>
            </p:cNvSpPr>
            <p:nvPr/>
          </p:nvSpPr>
          <p:spPr bwMode="auto">
            <a:xfrm>
              <a:off x="12390438" y="7977188"/>
              <a:ext cx="2316163" cy="293688"/>
            </a:xfrm>
            <a:custGeom>
              <a:avLst/>
              <a:gdLst>
                <a:gd name="T0" fmla="*/ 1386 w 1386"/>
                <a:gd name="T1" fmla="*/ 0 h 177"/>
                <a:gd name="T2" fmla="*/ 1386 w 1386"/>
                <a:gd name="T3" fmla="*/ 177 h 177"/>
                <a:gd name="T4" fmla="*/ 0 w 1386"/>
                <a:gd name="T5" fmla="*/ 177 h 177"/>
                <a:gd name="T6" fmla="*/ 0 w 1386"/>
                <a:gd name="T7" fmla="*/ 0 h 177"/>
                <a:gd name="T8" fmla="*/ 1386 w 1386"/>
                <a:gd name="T9" fmla="*/ 0 h 177"/>
                <a:gd name="T10" fmla="*/ 1336 w 1386"/>
                <a:gd name="T11" fmla="*/ 133 h 177"/>
                <a:gd name="T12" fmla="*/ 1336 w 1386"/>
                <a:gd name="T13" fmla="*/ 43 h 177"/>
                <a:gd name="T14" fmla="*/ 1312 w 1386"/>
                <a:gd name="T15" fmla="*/ 19 h 177"/>
                <a:gd name="T16" fmla="*/ 292 w 1386"/>
                <a:gd name="T17" fmla="*/ 19 h 177"/>
                <a:gd name="T18" fmla="*/ 268 w 1386"/>
                <a:gd name="T19" fmla="*/ 43 h 177"/>
                <a:gd name="T20" fmla="*/ 268 w 1386"/>
                <a:gd name="T21" fmla="*/ 133 h 177"/>
                <a:gd name="T22" fmla="*/ 292 w 1386"/>
                <a:gd name="T23" fmla="*/ 157 h 177"/>
                <a:gd name="T24" fmla="*/ 1312 w 1386"/>
                <a:gd name="T25" fmla="*/ 157 h 177"/>
                <a:gd name="T26" fmla="*/ 1336 w 1386"/>
                <a:gd name="T27" fmla="*/ 133 h 177"/>
                <a:gd name="T28" fmla="*/ 235 w 1386"/>
                <a:gd name="T29" fmla="*/ 88 h 177"/>
                <a:gd name="T30" fmla="*/ 228 w 1386"/>
                <a:gd name="T31" fmla="*/ 71 h 177"/>
                <a:gd name="T32" fmla="*/ 211 w 1386"/>
                <a:gd name="T33" fmla="*/ 64 h 177"/>
                <a:gd name="T34" fmla="*/ 194 w 1386"/>
                <a:gd name="T35" fmla="*/ 71 h 177"/>
                <a:gd name="T36" fmla="*/ 187 w 1386"/>
                <a:gd name="T37" fmla="*/ 88 h 177"/>
                <a:gd name="T38" fmla="*/ 194 w 1386"/>
                <a:gd name="T39" fmla="*/ 105 h 177"/>
                <a:gd name="T40" fmla="*/ 211 w 1386"/>
                <a:gd name="T41" fmla="*/ 112 h 177"/>
                <a:gd name="T42" fmla="*/ 228 w 1386"/>
                <a:gd name="T43" fmla="*/ 105 h 177"/>
                <a:gd name="T44" fmla="*/ 235 w 1386"/>
                <a:gd name="T45" fmla="*/ 88 h 177"/>
                <a:gd name="T46" fmla="*/ 157 w 1386"/>
                <a:gd name="T47" fmla="*/ 88 h 177"/>
                <a:gd name="T48" fmla="*/ 150 w 1386"/>
                <a:gd name="T49" fmla="*/ 71 h 177"/>
                <a:gd name="T50" fmla="*/ 133 w 1386"/>
                <a:gd name="T51" fmla="*/ 64 h 177"/>
                <a:gd name="T52" fmla="*/ 116 w 1386"/>
                <a:gd name="T53" fmla="*/ 71 h 177"/>
                <a:gd name="T54" fmla="*/ 109 w 1386"/>
                <a:gd name="T55" fmla="*/ 88 h 177"/>
                <a:gd name="T56" fmla="*/ 116 w 1386"/>
                <a:gd name="T57" fmla="*/ 105 h 177"/>
                <a:gd name="T58" fmla="*/ 133 w 1386"/>
                <a:gd name="T59" fmla="*/ 112 h 177"/>
                <a:gd name="T60" fmla="*/ 150 w 1386"/>
                <a:gd name="T61" fmla="*/ 105 h 177"/>
                <a:gd name="T62" fmla="*/ 157 w 1386"/>
                <a:gd name="T63" fmla="*/ 88 h 177"/>
                <a:gd name="T64" fmla="*/ 80 w 1386"/>
                <a:gd name="T65" fmla="*/ 88 h 177"/>
                <a:gd name="T66" fmla="*/ 73 w 1386"/>
                <a:gd name="T67" fmla="*/ 71 h 177"/>
                <a:gd name="T68" fmla="*/ 56 w 1386"/>
                <a:gd name="T69" fmla="*/ 64 h 177"/>
                <a:gd name="T70" fmla="*/ 39 w 1386"/>
                <a:gd name="T71" fmla="*/ 71 h 177"/>
                <a:gd name="T72" fmla="*/ 32 w 1386"/>
                <a:gd name="T73" fmla="*/ 88 h 177"/>
                <a:gd name="T74" fmla="*/ 39 w 1386"/>
                <a:gd name="T75" fmla="*/ 105 h 177"/>
                <a:gd name="T76" fmla="*/ 56 w 1386"/>
                <a:gd name="T77" fmla="*/ 112 h 177"/>
                <a:gd name="T78" fmla="*/ 73 w 1386"/>
                <a:gd name="T79" fmla="*/ 105 h 177"/>
                <a:gd name="T80" fmla="*/ 80 w 1386"/>
                <a:gd name="T81" fmla="*/ 88 h 177"/>
                <a:gd name="T82" fmla="*/ 80 w 1386"/>
                <a:gd name="T83" fmla="*/ 88 h 177"/>
                <a:gd name="T84" fmla="*/ 80 w 1386"/>
                <a:gd name="T85" fmla="*/ 8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86" h="177">
                  <a:moveTo>
                    <a:pt x="1386" y="0"/>
                  </a:moveTo>
                  <a:cubicBezTo>
                    <a:pt x="1386" y="177"/>
                    <a:pt x="1386" y="177"/>
                    <a:pt x="1386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86" y="0"/>
                  </a:lnTo>
                  <a:close/>
                  <a:moveTo>
                    <a:pt x="1336" y="133"/>
                  </a:moveTo>
                  <a:cubicBezTo>
                    <a:pt x="1336" y="43"/>
                    <a:pt x="1336" y="43"/>
                    <a:pt x="1336" y="43"/>
                  </a:cubicBezTo>
                  <a:cubicBezTo>
                    <a:pt x="1336" y="30"/>
                    <a:pt x="1326" y="19"/>
                    <a:pt x="131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78" y="19"/>
                    <a:pt x="268" y="30"/>
                    <a:pt x="268" y="43"/>
                  </a:cubicBezTo>
                  <a:cubicBezTo>
                    <a:pt x="268" y="133"/>
                    <a:pt x="268" y="133"/>
                    <a:pt x="268" y="133"/>
                  </a:cubicBezTo>
                  <a:cubicBezTo>
                    <a:pt x="268" y="146"/>
                    <a:pt x="278" y="157"/>
                    <a:pt x="292" y="157"/>
                  </a:cubicBezTo>
                  <a:cubicBezTo>
                    <a:pt x="1312" y="157"/>
                    <a:pt x="1312" y="157"/>
                    <a:pt x="1312" y="157"/>
                  </a:cubicBezTo>
                  <a:cubicBezTo>
                    <a:pt x="1326" y="157"/>
                    <a:pt x="1336" y="146"/>
                    <a:pt x="1336" y="133"/>
                  </a:cubicBezTo>
                  <a:close/>
                  <a:moveTo>
                    <a:pt x="235" y="88"/>
                  </a:moveTo>
                  <a:cubicBezTo>
                    <a:pt x="235" y="82"/>
                    <a:pt x="232" y="76"/>
                    <a:pt x="228" y="71"/>
                  </a:cubicBezTo>
                  <a:cubicBezTo>
                    <a:pt x="223" y="67"/>
                    <a:pt x="217" y="64"/>
                    <a:pt x="211" y="64"/>
                  </a:cubicBezTo>
                  <a:cubicBezTo>
                    <a:pt x="204" y="64"/>
                    <a:pt x="198" y="67"/>
                    <a:pt x="194" y="71"/>
                  </a:cubicBezTo>
                  <a:cubicBezTo>
                    <a:pt x="189" y="76"/>
                    <a:pt x="187" y="82"/>
                    <a:pt x="187" y="88"/>
                  </a:cubicBezTo>
                  <a:cubicBezTo>
                    <a:pt x="187" y="95"/>
                    <a:pt x="189" y="101"/>
                    <a:pt x="194" y="105"/>
                  </a:cubicBezTo>
                  <a:cubicBezTo>
                    <a:pt x="198" y="110"/>
                    <a:pt x="204" y="112"/>
                    <a:pt x="211" y="112"/>
                  </a:cubicBezTo>
                  <a:cubicBezTo>
                    <a:pt x="217" y="112"/>
                    <a:pt x="223" y="110"/>
                    <a:pt x="228" y="105"/>
                  </a:cubicBezTo>
                  <a:cubicBezTo>
                    <a:pt x="232" y="101"/>
                    <a:pt x="235" y="95"/>
                    <a:pt x="235" y="88"/>
                  </a:cubicBezTo>
                  <a:close/>
                  <a:moveTo>
                    <a:pt x="157" y="88"/>
                  </a:moveTo>
                  <a:cubicBezTo>
                    <a:pt x="157" y="82"/>
                    <a:pt x="155" y="76"/>
                    <a:pt x="150" y="71"/>
                  </a:cubicBezTo>
                  <a:cubicBezTo>
                    <a:pt x="146" y="67"/>
                    <a:pt x="139" y="64"/>
                    <a:pt x="133" y="64"/>
                  </a:cubicBezTo>
                  <a:cubicBezTo>
                    <a:pt x="127" y="64"/>
                    <a:pt x="121" y="67"/>
                    <a:pt x="116" y="71"/>
                  </a:cubicBezTo>
                  <a:cubicBezTo>
                    <a:pt x="112" y="76"/>
                    <a:pt x="109" y="82"/>
                    <a:pt x="109" y="88"/>
                  </a:cubicBezTo>
                  <a:cubicBezTo>
                    <a:pt x="109" y="95"/>
                    <a:pt x="112" y="101"/>
                    <a:pt x="116" y="105"/>
                  </a:cubicBezTo>
                  <a:cubicBezTo>
                    <a:pt x="121" y="110"/>
                    <a:pt x="127" y="112"/>
                    <a:pt x="133" y="112"/>
                  </a:cubicBezTo>
                  <a:cubicBezTo>
                    <a:pt x="139" y="112"/>
                    <a:pt x="146" y="110"/>
                    <a:pt x="150" y="105"/>
                  </a:cubicBezTo>
                  <a:cubicBezTo>
                    <a:pt x="155" y="101"/>
                    <a:pt x="157" y="95"/>
                    <a:pt x="157" y="88"/>
                  </a:cubicBezTo>
                  <a:close/>
                  <a:moveTo>
                    <a:pt x="80" y="88"/>
                  </a:moveTo>
                  <a:cubicBezTo>
                    <a:pt x="80" y="82"/>
                    <a:pt x="77" y="76"/>
                    <a:pt x="73" y="71"/>
                  </a:cubicBezTo>
                  <a:cubicBezTo>
                    <a:pt x="68" y="67"/>
                    <a:pt x="62" y="64"/>
                    <a:pt x="56" y="64"/>
                  </a:cubicBezTo>
                  <a:cubicBezTo>
                    <a:pt x="49" y="64"/>
                    <a:pt x="43" y="67"/>
                    <a:pt x="39" y="71"/>
                  </a:cubicBezTo>
                  <a:cubicBezTo>
                    <a:pt x="34" y="76"/>
                    <a:pt x="32" y="82"/>
                    <a:pt x="32" y="88"/>
                  </a:cubicBezTo>
                  <a:cubicBezTo>
                    <a:pt x="32" y="95"/>
                    <a:pt x="34" y="101"/>
                    <a:pt x="39" y="105"/>
                  </a:cubicBezTo>
                  <a:cubicBezTo>
                    <a:pt x="43" y="110"/>
                    <a:pt x="49" y="112"/>
                    <a:pt x="56" y="112"/>
                  </a:cubicBezTo>
                  <a:cubicBezTo>
                    <a:pt x="62" y="112"/>
                    <a:pt x="68" y="110"/>
                    <a:pt x="73" y="105"/>
                  </a:cubicBezTo>
                  <a:cubicBezTo>
                    <a:pt x="77" y="101"/>
                    <a:pt x="80" y="95"/>
                    <a:pt x="80" y="88"/>
                  </a:cubicBezTo>
                  <a:close/>
                  <a:moveTo>
                    <a:pt x="80" y="88"/>
                  </a:moveTo>
                  <a:cubicBezTo>
                    <a:pt x="80" y="88"/>
                    <a:pt x="80" y="88"/>
                    <a:pt x="80" y="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7" name="Freeform 132"/>
            <p:cNvSpPr>
              <a:spLocks noEditPoints="1"/>
            </p:cNvSpPr>
            <p:nvPr/>
          </p:nvSpPr>
          <p:spPr bwMode="auto">
            <a:xfrm>
              <a:off x="12839700" y="8008938"/>
              <a:ext cx="1784350" cy="228600"/>
            </a:xfrm>
            <a:custGeom>
              <a:avLst/>
              <a:gdLst>
                <a:gd name="T0" fmla="*/ 1068 w 1068"/>
                <a:gd name="T1" fmla="*/ 24 h 138"/>
                <a:gd name="T2" fmla="*/ 1068 w 1068"/>
                <a:gd name="T3" fmla="*/ 114 h 138"/>
                <a:gd name="T4" fmla="*/ 1044 w 1068"/>
                <a:gd name="T5" fmla="*/ 138 h 138"/>
                <a:gd name="T6" fmla="*/ 24 w 1068"/>
                <a:gd name="T7" fmla="*/ 138 h 138"/>
                <a:gd name="T8" fmla="*/ 0 w 1068"/>
                <a:gd name="T9" fmla="*/ 114 h 138"/>
                <a:gd name="T10" fmla="*/ 0 w 1068"/>
                <a:gd name="T11" fmla="*/ 24 h 138"/>
                <a:gd name="T12" fmla="*/ 24 w 1068"/>
                <a:gd name="T13" fmla="*/ 0 h 138"/>
                <a:gd name="T14" fmla="*/ 1044 w 1068"/>
                <a:gd name="T15" fmla="*/ 0 h 138"/>
                <a:gd name="T16" fmla="*/ 1068 w 1068"/>
                <a:gd name="T17" fmla="*/ 24 h 138"/>
                <a:gd name="T18" fmla="*/ 1020 w 1068"/>
                <a:gd name="T19" fmla="*/ 90 h 138"/>
                <a:gd name="T20" fmla="*/ 1020 w 1068"/>
                <a:gd name="T21" fmla="*/ 48 h 138"/>
                <a:gd name="T22" fmla="*/ 48 w 1068"/>
                <a:gd name="T23" fmla="*/ 48 h 138"/>
                <a:gd name="T24" fmla="*/ 48 w 1068"/>
                <a:gd name="T25" fmla="*/ 90 h 138"/>
                <a:gd name="T26" fmla="*/ 1020 w 1068"/>
                <a:gd name="T27" fmla="*/ 90 h 138"/>
                <a:gd name="T28" fmla="*/ 1020 w 1068"/>
                <a:gd name="T29" fmla="*/ 90 h 138"/>
                <a:gd name="T30" fmla="*/ 1020 w 1068"/>
                <a:gd name="T31" fmla="*/ 9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8" h="138">
                  <a:moveTo>
                    <a:pt x="1068" y="24"/>
                  </a:moveTo>
                  <a:cubicBezTo>
                    <a:pt x="1068" y="114"/>
                    <a:pt x="1068" y="114"/>
                    <a:pt x="1068" y="114"/>
                  </a:cubicBezTo>
                  <a:cubicBezTo>
                    <a:pt x="1068" y="127"/>
                    <a:pt x="1058" y="138"/>
                    <a:pt x="104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10" y="138"/>
                    <a:pt x="0" y="127"/>
                    <a:pt x="0" y="11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044" y="0"/>
                    <a:pt x="1044" y="0"/>
                    <a:pt x="1044" y="0"/>
                  </a:cubicBezTo>
                  <a:cubicBezTo>
                    <a:pt x="1058" y="0"/>
                    <a:pt x="1068" y="11"/>
                    <a:pt x="1068" y="24"/>
                  </a:cubicBezTo>
                  <a:close/>
                  <a:moveTo>
                    <a:pt x="1020" y="90"/>
                  </a:moveTo>
                  <a:cubicBezTo>
                    <a:pt x="1020" y="48"/>
                    <a:pt x="1020" y="48"/>
                    <a:pt x="10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90"/>
                    <a:pt x="48" y="90"/>
                    <a:pt x="48" y="90"/>
                  </a:cubicBezTo>
                  <a:lnTo>
                    <a:pt x="1020" y="90"/>
                  </a:lnTo>
                  <a:close/>
                  <a:moveTo>
                    <a:pt x="1020" y="90"/>
                  </a:moveTo>
                  <a:cubicBezTo>
                    <a:pt x="1020" y="90"/>
                    <a:pt x="1020" y="90"/>
                    <a:pt x="1020" y="9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8" name="Freeform 133"/>
            <p:cNvSpPr>
              <a:spLocks noEditPoints="1"/>
            </p:cNvSpPr>
            <p:nvPr/>
          </p:nvSpPr>
          <p:spPr bwMode="auto">
            <a:xfrm>
              <a:off x="13958888" y="9050338"/>
              <a:ext cx="549275" cy="458788"/>
            </a:xfrm>
            <a:custGeom>
              <a:avLst/>
              <a:gdLst>
                <a:gd name="T0" fmla="*/ 329 w 329"/>
                <a:gd name="T1" fmla="*/ 24 h 277"/>
                <a:gd name="T2" fmla="*/ 329 w 329"/>
                <a:gd name="T3" fmla="*/ 253 h 277"/>
                <a:gd name="T4" fmla="*/ 305 w 329"/>
                <a:gd name="T5" fmla="*/ 277 h 277"/>
                <a:gd name="T6" fmla="*/ 24 w 329"/>
                <a:gd name="T7" fmla="*/ 277 h 277"/>
                <a:gd name="T8" fmla="*/ 0 w 329"/>
                <a:gd name="T9" fmla="*/ 253 h 277"/>
                <a:gd name="T10" fmla="*/ 0 w 329"/>
                <a:gd name="T11" fmla="*/ 24 h 277"/>
                <a:gd name="T12" fmla="*/ 24 w 329"/>
                <a:gd name="T13" fmla="*/ 0 h 277"/>
                <a:gd name="T14" fmla="*/ 305 w 329"/>
                <a:gd name="T15" fmla="*/ 0 h 277"/>
                <a:gd name="T16" fmla="*/ 329 w 329"/>
                <a:gd name="T17" fmla="*/ 24 h 277"/>
                <a:gd name="T18" fmla="*/ 281 w 329"/>
                <a:gd name="T19" fmla="*/ 229 h 277"/>
                <a:gd name="T20" fmla="*/ 281 w 329"/>
                <a:gd name="T21" fmla="*/ 48 h 277"/>
                <a:gd name="T22" fmla="*/ 48 w 329"/>
                <a:gd name="T23" fmla="*/ 48 h 277"/>
                <a:gd name="T24" fmla="*/ 48 w 329"/>
                <a:gd name="T25" fmla="*/ 229 h 277"/>
                <a:gd name="T26" fmla="*/ 281 w 329"/>
                <a:gd name="T27" fmla="*/ 229 h 277"/>
                <a:gd name="T28" fmla="*/ 281 w 329"/>
                <a:gd name="T29" fmla="*/ 229 h 277"/>
                <a:gd name="T30" fmla="*/ 281 w 329"/>
                <a:gd name="T31" fmla="*/ 22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9" h="277">
                  <a:moveTo>
                    <a:pt x="329" y="24"/>
                  </a:moveTo>
                  <a:cubicBezTo>
                    <a:pt x="329" y="253"/>
                    <a:pt x="329" y="253"/>
                    <a:pt x="329" y="253"/>
                  </a:cubicBezTo>
                  <a:cubicBezTo>
                    <a:pt x="329" y="266"/>
                    <a:pt x="319" y="277"/>
                    <a:pt x="305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11" y="277"/>
                    <a:pt x="0" y="266"/>
                    <a:pt x="0" y="25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19" y="0"/>
                    <a:pt x="329" y="11"/>
                    <a:pt x="329" y="24"/>
                  </a:cubicBezTo>
                  <a:close/>
                  <a:moveTo>
                    <a:pt x="281" y="22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9"/>
                    <a:pt x="48" y="229"/>
                    <a:pt x="48" y="229"/>
                  </a:cubicBezTo>
                  <a:lnTo>
                    <a:pt x="281" y="229"/>
                  </a:lnTo>
                  <a:close/>
                  <a:moveTo>
                    <a:pt x="281" y="229"/>
                  </a:moveTo>
                  <a:cubicBezTo>
                    <a:pt x="281" y="229"/>
                    <a:pt x="281" y="229"/>
                    <a:pt x="281" y="2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69" name="Freeform 134"/>
            <p:cNvSpPr>
              <a:spLocks noEditPoints="1"/>
            </p:cNvSpPr>
            <p:nvPr/>
          </p:nvSpPr>
          <p:spPr bwMode="auto">
            <a:xfrm>
              <a:off x="13958888" y="8485188"/>
              <a:ext cx="549275" cy="79375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0" name="Freeform 135"/>
            <p:cNvSpPr>
              <a:spLocks noEditPoints="1"/>
            </p:cNvSpPr>
            <p:nvPr/>
          </p:nvSpPr>
          <p:spPr bwMode="auto">
            <a:xfrm>
              <a:off x="13958888" y="8672513"/>
              <a:ext cx="549275" cy="80963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1" name="Freeform 136"/>
            <p:cNvSpPr>
              <a:spLocks noEditPoints="1"/>
            </p:cNvSpPr>
            <p:nvPr/>
          </p:nvSpPr>
          <p:spPr bwMode="auto">
            <a:xfrm>
              <a:off x="13958888" y="8861425"/>
              <a:ext cx="549275" cy="80963"/>
            </a:xfrm>
            <a:custGeom>
              <a:avLst/>
              <a:gdLst>
                <a:gd name="T0" fmla="*/ 305 w 329"/>
                <a:gd name="T1" fmla="*/ 0 h 48"/>
                <a:gd name="T2" fmla="*/ 329 w 329"/>
                <a:gd name="T3" fmla="*/ 24 h 48"/>
                <a:gd name="T4" fmla="*/ 305 w 329"/>
                <a:gd name="T5" fmla="*/ 48 h 48"/>
                <a:gd name="T6" fmla="*/ 24 w 329"/>
                <a:gd name="T7" fmla="*/ 48 h 48"/>
                <a:gd name="T8" fmla="*/ 0 w 329"/>
                <a:gd name="T9" fmla="*/ 24 h 48"/>
                <a:gd name="T10" fmla="*/ 24 w 329"/>
                <a:gd name="T11" fmla="*/ 0 h 48"/>
                <a:gd name="T12" fmla="*/ 305 w 329"/>
                <a:gd name="T13" fmla="*/ 0 h 48"/>
                <a:gd name="T14" fmla="*/ 305 w 329"/>
                <a:gd name="T15" fmla="*/ 0 h 48"/>
                <a:gd name="T16" fmla="*/ 305 w 32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9" h="48">
                  <a:moveTo>
                    <a:pt x="305" y="0"/>
                  </a:moveTo>
                  <a:cubicBezTo>
                    <a:pt x="319" y="0"/>
                    <a:pt x="329" y="11"/>
                    <a:pt x="329" y="24"/>
                  </a:cubicBezTo>
                  <a:cubicBezTo>
                    <a:pt x="329" y="37"/>
                    <a:pt x="319" y="48"/>
                    <a:pt x="30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5" y="0"/>
                  </a:lnTo>
                  <a:close/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2" name="Rectangle 137"/>
            <p:cNvSpPr>
              <a:spLocks noChangeArrowheads="1"/>
            </p:cNvSpPr>
            <p:nvPr/>
          </p:nvSpPr>
          <p:spPr bwMode="auto">
            <a:xfrm>
              <a:off x="14038263" y="9129713"/>
              <a:ext cx="390525" cy="3000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3" name="Freeform 138"/>
            <p:cNvSpPr>
              <a:spLocks noEditPoints="1"/>
            </p:cNvSpPr>
            <p:nvPr/>
          </p:nvSpPr>
          <p:spPr bwMode="auto">
            <a:xfrm>
              <a:off x="13273088" y="8485188"/>
              <a:ext cx="552450" cy="457200"/>
            </a:xfrm>
            <a:custGeom>
              <a:avLst/>
              <a:gdLst>
                <a:gd name="T0" fmla="*/ 330 w 330"/>
                <a:gd name="T1" fmla="*/ 24 h 276"/>
                <a:gd name="T2" fmla="*/ 330 w 330"/>
                <a:gd name="T3" fmla="*/ 252 h 276"/>
                <a:gd name="T4" fmla="*/ 306 w 330"/>
                <a:gd name="T5" fmla="*/ 276 h 276"/>
                <a:gd name="T6" fmla="*/ 24 w 330"/>
                <a:gd name="T7" fmla="*/ 276 h 276"/>
                <a:gd name="T8" fmla="*/ 0 w 330"/>
                <a:gd name="T9" fmla="*/ 252 h 276"/>
                <a:gd name="T10" fmla="*/ 0 w 330"/>
                <a:gd name="T11" fmla="*/ 24 h 276"/>
                <a:gd name="T12" fmla="*/ 24 w 330"/>
                <a:gd name="T13" fmla="*/ 0 h 276"/>
                <a:gd name="T14" fmla="*/ 306 w 330"/>
                <a:gd name="T15" fmla="*/ 0 h 276"/>
                <a:gd name="T16" fmla="*/ 330 w 330"/>
                <a:gd name="T17" fmla="*/ 24 h 276"/>
                <a:gd name="T18" fmla="*/ 282 w 330"/>
                <a:gd name="T19" fmla="*/ 228 h 276"/>
                <a:gd name="T20" fmla="*/ 282 w 330"/>
                <a:gd name="T21" fmla="*/ 48 h 276"/>
                <a:gd name="T22" fmla="*/ 48 w 330"/>
                <a:gd name="T23" fmla="*/ 48 h 276"/>
                <a:gd name="T24" fmla="*/ 48 w 330"/>
                <a:gd name="T25" fmla="*/ 228 h 276"/>
                <a:gd name="T26" fmla="*/ 282 w 330"/>
                <a:gd name="T27" fmla="*/ 228 h 276"/>
                <a:gd name="T28" fmla="*/ 282 w 330"/>
                <a:gd name="T29" fmla="*/ 228 h 276"/>
                <a:gd name="T30" fmla="*/ 282 w 330"/>
                <a:gd name="T31" fmla="*/ 22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76">
                  <a:moveTo>
                    <a:pt x="330" y="24"/>
                  </a:moveTo>
                  <a:cubicBezTo>
                    <a:pt x="330" y="252"/>
                    <a:pt x="330" y="252"/>
                    <a:pt x="330" y="252"/>
                  </a:cubicBezTo>
                  <a:cubicBezTo>
                    <a:pt x="330" y="265"/>
                    <a:pt x="319" y="276"/>
                    <a:pt x="306" y="276"/>
                  </a:cubicBezTo>
                  <a:cubicBezTo>
                    <a:pt x="24" y="276"/>
                    <a:pt x="24" y="276"/>
                    <a:pt x="24" y="276"/>
                  </a:cubicBezTo>
                  <a:cubicBezTo>
                    <a:pt x="11" y="276"/>
                    <a:pt x="0" y="265"/>
                    <a:pt x="0" y="25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19" y="0"/>
                    <a:pt x="330" y="11"/>
                    <a:pt x="330" y="24"/>
                  </a:cubicBezTo>
                  <a:close/>
                  <a:moveTo>
                    <a:pt x="282" y="228"/>
                  </a:moveTo>
                  <a:cubicBezTo>
                    <a:pt x="282" y="48"/>
                    <a:pt x="282" y="48"/>
                    <a:pt x="28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228"/>
                    <a:pt x="48" y="228"/>
                    <a:pt x="48" y="228"/>
                  </a:cubicBezTo>
                  <a:lnTo>
                    <a:pt x="282" y="228"/>
                  </a:lnTo>
                  <a:close/>
                  <a:moveTo>
                    <a:pt x="282" y="228"/>
                  </a:moveTo>
                  <a:cubicBezTo>
                    <a:pt x="282" y="228"/>
                    <a:pt x="282" y="228"/>
                    <a:pt x="282" y="22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4" name="Freeform 139"/>
            <p:cNvSpPr>
              <a:spLocks noEditPoints="1"/>
            </p:cNvSpPr>
            <p:nvPr/>
          </p:nvSpPr>
          <p:spPr bwMode="auto">
            <a:xfrm>
              <a:off x="13273088" y="9050338"/>
              <a:ext cx="552450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8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5" name="Freeform 140"/>
            <p:cNvSpPr>
              <a:spLocks noEditPoints="1"/>
            </p:cNvSpPr>
            <p:nvPr/>
          </p:nvSpPr>
          <p:spPr bwMode="auto">
            <a:xfrm>
              <a:off x="13273088" y="9240838"/>
              <a:ext cx="552450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6" name="Freeform 141"/>
            <p:cNvSpPr>
              <a:spLocks noEditPoints="1"/>
            </p:cNvSpPr>
            <p:nvPr/>
          </p:nvSpPr>
          <p:spPr bwMode="auto">
            <a:xfrm>
              <a:off x="13273088" y="9429750"/>
              <a:ext cx="552450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7" name="Rectangle 142"/>
            <p:cNvSpPr>
              <a:spLocks noChangeArrowheads="1"/>
            </p:cNvSpPr>
            <p:nvPr/>
          </p:nvSpPr>
          <p:spPr bwMode="auto">
            <a:xfrm>
              <a:off x="13354050" y="8564563"/>
              <a:ext cx="390525" cy="2968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8" name="Freeform 143"/>
            <p:cNvSpPr>
              <a:spLocks noEditPoints="1"/>
            </p:cNvSpPr>
            <p:nvPr/>
          </p:nvSpPr>
          <p:spPr bwMode="auto">
            <a:xfrm>
              <a:off x="12588875" y="8485188"/>
              <a:ext cx="550863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79" name="Freeform 144"/>
            <p:cNvSpPr>
              <a:spLocks noEditPoints="1"/>
            </p:cNvSpPr>
            <p:nvPr/>
          </p:nvSpPr>
          <p:spPr bwMode="auto">
            <a:xfrm>
              <a:off x="12588875" y="8672513"/>
              <a:ext cx="550863" cy="80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0" name="Freeform 145"/>
            <p:cNvSpPr>
              <a:spLocks noEditPoints="1"/>
            </p:cNvSpPr>
            <p:nvPr/>
          </p:nvSpPr>
          <p:spPr bwMode="auto">
            <a:xfrm>
              <a:off x="12588875" y="8861425"/>
              <a:ext cx="550863" cy="80963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1" name="Freeform 146"/>
            <p:cNvSpPr>
              <a:spLocks noEditPoints="1"/>
            </p:cNvSpPr>
            <p:nvPr/>
          </p:nvSpPr>
          <p:spPr bwMode="auto">
            <a:xfrm>
              <a:off x="12588875" y="9050338"/>
              <a:ext cx="550863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1"/>
                    <a:pt x="330" y="24"/>
                  </a:cubicBezTo>
                  <a:cubicBezTo>
                    <a:pt x="330" y="38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2" name="Freeform 147"/>
            <p:cNvSpPr>
              <a:spLocks noEditPoints="1"/>
            </p:cNvSpPr>
            <p:nvPr/>
          </p:nvSpPr>
          <p:spPr bwMode="auto">
            <a:xfrm>
              <a:off x="12588875" y="9240838"/>
              <a:ext cx="550863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3" name="Freeform 148"/>
            <p:cNvSpPr>
              <a:spLocks noEditPoints="1"/>
            </p:cNvSpPr>
            <p:nvPr/>
          </p:nvSpPr>
          <p:spPr bwMode="auto">
            <a:xfrm>
              <a:off x="12588875" y="9429750"/>
              <a:ext cx="550863" cy="79375"/>
            </a:xfrm>
            <a:custGeom>
              <a:avLst/>
              <a:gdLst>
                <a:gd name="T0" fmla="*/ 306 w 330"/>
                <a:gd name="T1" fmla="*/ 0 h 48"/>
                <a:gd name="T2" fmla="*/ 330 w 330"/>
                <a:gd name="T3" fmla="*/ 24 h 48"/>
                <a:gd name="T4" fmla="*/ 306 w 330"/>
                <a:gd name="T5" fmla="*/ 48 h 48"/>
                <a:gd name="T6" fmla="*/ 24 w 330"/>
                <a:gd name="T7" fmla="*/ 48 h 48"/>
                <a:gd name="T8" fmla="*/ 0 w 330"/>
                <a:gd name="T9" fmla="*/ 24 h 48"/>
                <a:gd name="T10" fmla="*/ 24 w 330"/>
                <a:gd name="T11" fmla="*/ 0 h 48"/>
                <a:gd name="T12" fmla="*/ 306 w 330"/>
                <a:gd name="T13" fmla="*/ 0 h 48"/>
                <a:gd name="T14" fmla="*/ 306 w 330"/>
                <a:gd name="T15" fmla="*/ 0 h 48"/>
                <a:gd name="T16" fmla="*/ 306 w 33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48">
                  <a:moveTo>
                    <a:pt x="306" y="0"/>
                  </a:moveTo>
                  <a:cubicBezTo>
                    <a:pt x="319" y="0"/>
                    <a:pt x="330" y="10"/>
                    <a:pt x="330" y="24"/>
                  </a:cubicBezTo>
                  <a:cubicBezTo>
                    <a:pt x="330" y="37"/>
                    <a:pt x="319" y="48"/>
                    <a:pt x="30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lnTo>
                    <a:pt x="306" y="0"/>
                  </a:lnTo>
                  <a:close/>
                  <a:moveTo>
                    <a:pt x="306" y="0"/>
                  </a:moveTo>
                  <a:cubicBezTo>
                    <a:pt x="306" y="0"/>
                    <a:pt x="306" y="0"/>
                    <a:pt x="30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4" name="Freeform 149"/>
            <p:cNvSpPr>
              <a:spLocks noEditPoints="1"/>
            </p:cNvSpPr>
            <p:nvPr/>
          </p:nvSpPr>
          <p:spPr bwMode="auto">
            <a:xfrm>
              <a:off x="12703175" y="8083550"/>
              <a:ext cx="80963" cy="7937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5" name="Freeform 150"/>
            <p:cNvSpPr>
              <a:spLocks noEditPoints="1"/>
            </p:cNvSpPr>
            <p:nvPr/>
          </p:nvSpPr>
          <p:spPr bwMode="auto">
            <a:xfrm>
              <a:off x="12573000" y="8083550"/>
              <a:ext cx="80963" cy="7937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2"/>
                    <a:pt x="48" y="18"/>
                    <a:pt x="48" y="24"/>
                  </a:cubicBezTo>
                  <a:cubicBezTo>
                    <a:pt x="48" y="31"/>
                    <a:pt x="46" y="37"/>
                    <a:pt x="41" y="41"/>
                  </a:cubicBezTo>
                  <a:cubicBezTo>
                    <a:pt x="37" y="46"/>
                    <a:pt x="30" y="48"/>
                    <a:pt x="24" y="48"/>
                  </a:cubicBezTo>
                  <a:cubicBezTo>
                    <a:pt x="18" y="48"/>
                    <a:pt x="12" y="46"/>
                    <a:pt x="7" y="41"/>
                  </a:cubicBezTo>
                  <a:cubicBezTo>
                    <a:pt x="3" y="37"/>
                    <a:pt x="0" y="31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2" y="3"/>
                    <a:pt x="18" y="0"/>
                    <a:pt x="24" y="0"/>
                  </a:cubicBezTo>
                  <a:cubicBezTo>
                    <a:pt x="30" y="0"/>
                    <a:pt x="37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6" name="Freeform 151"/>
            <p:cNvSpPr>
              <a:spLocks noEditPoints="1"/>
            </p:cNvSpPr>
            <p:nvPr/>
          </p:nvSpPr>
          <p:spPr bwMode="auto">
            <a:xfrm>
              <a:off x="12444413" y="8083550"/>
              <a:ext cx="80963" cy="7937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2"/>
                    <a:pt x="48" y="18"/>
                    <a:pt x="48" y="24"/>
                  </a:cubicBezTo>
                  <a:cubicBezTo>
                    <a:pt x="48" y="31"/>
                    <a:pt x="45" y="37"/>
                    <a:pt x="41" y="41"/>
                  </a:cubicBezTo>
                  <a:cubicBezTo>
                    <a:pt x="36" y="46"/>
                    <a:pt x="30" y="48"/>
                    <a:pt x="24" y="48"/>
                  </a:cubicBezTo>
                  <a:cubicBezTo>
                    <a:pt x="17" y="48"/>
                    <a:pt x="11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1" y="3"/>
                    <a:pt x="17" y="0"/>
                    <a:pt x="24" y="0"/>
                  </a:cubicBezTo>
                  <a:cubicBezTo>
                    <a:pt x="30" y="0"/>
                    <a:pt x="36" y="3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187" name="Group 186"/>
          <p:cNvGrpSpPr>
            <a:grpSpLocks noChangeAspect="1"/>
          </p:cNvGrpSpPr>
          <p:nvPr/>
        </p:nvGrpSpPr>
        <p:grpSpPr>
          <a:xfrm>
            <a:off x="8866354" y="5056684"/>
            <a:ext cx="581050" cy="426720"/>
            <a:chOff x="13992226" y="7991476"/>
            <a:chExt cx="2492375" cy="1830388"/>
          </a:xfrm>
        </p:grpSpPr>
        <p:sp>
          <p:nvSpPr>
            <p:cNvPr id="188" name="Freeform 155"/>
            <p:cNvSpPr>
              <a:spLocks noEditPoints="1"/>
            </p:cNvSpPr>
            <p:nvPr/>
          </p:nvSpPr>
          <p:spPr bwMode="auto">
            <a:xfrm>
              <a:off x="13992226" y="7991476"/>
              <a:ext cx="2492375" cy="1830388"/>
            </a:xfrm>
            <a:custGeom>
              <a:avLst/>
              <a:gdLst>
                <a:gd name="T0" fmla="*/ 1386 w 1386"/>
                <a:gd name="T1" fmla="*/ 280 h 1027"/>
                <a:gd name="T2" fmla="*/ 1386 w 1386"/>
                <a:gd name="T3" fmla="*/ 1003 h 1027"/>
                <a:gd name="T4" fmla="*/ 1362 w 1386"/>
                <a:gd name="T5" fmla="*/ 1027 h 1027"/>
                <a:gd name="T6" fmla="*/ 357 w 1386"/>
                <a:gd name="T7" fmla="*/ 1027 h 1027"/>
                <a:gd name="T8" fmla="*/ 333 w 1386"/>
                <a:gd name="T9" fmla="*/ 1003 h 1027"/>
                <a:gd name="T10" fmla="*/ 333 w 1386"/>
                <a:gd name="T11" fmla="*/ 771 h 1027"/>
                <a:gd name="T12" fmla="*/ 24 w 1386"/>
                <a:gd name="T13" fmla="*/ 771 h 1027"/>
                <a:gd name="T14" fmla="*/ 0 w 1386"/>
                <a:gd name="T15" fmla="*/ 747 h 1027"/>
                <a:gd name="T16" fmla="*/ 0 w 1386"/>
                <a:gd name="T17" fmla="*/ 24 h 1027"/>
                <a:gd name="T18" fmla="*/ 24 w 1386"/>
                <a:gd name="T19" fmla="*/ 0 h 1027"/>
                <a:gd name="T20" fmla="*/ 1029 w 1386"/>
                <a:gd name="T21" fmla="*/ 0 h 1027"/>
                <a:gd name="T22" fmla="*/ 1053 w 1386"/>
                <a:gd name="T23" fmla="*/ 24 h 1027"/>
                <a:gd name="T24" fmla="*/ 1053 w 1386"/>
                <a:gd name="T25" fmla="*/ 256 h 1027"/>
                <a:gd name="T26" fmla="*/ 1362 w 1386"/>
                <a:gd name="T27" fmla="*/ 256 h 1027"/>
                <a:gd name="T28" fmla="*/ 1386 w 1386"/>
                <a:gd name="T29" fmla="*/ 280 h 1027"/>
                <a:gd name="T30" fmla="*/ 1338 w 1386"/>
                <a:gd name="T31" fmla="*/ 979 h 1027"/>
                <a:gd name="T32" fmla="*/ 1338 w 1386"/>
                <a:gd name="T33" fmla="*/ 446 h 1027"/>
                <a:gd name="T34" fmla="*/ 719 w 1386"/>
                <a:gd name="T35" fmla="*/ 446 h 1027"/>
                <a:gd name="T36" fmla="*/ 719 w 1386"/>
                <a:gd name="T37" fmla="*/ 979 h 1027"/>
                <a:gd name="T38" fmla="*/ 1338 w 1386"/>
                <a:gd name="T39" fmla="*/ 979 h 1027"/>
                <a:gd name="T40" fmla="*/ 1338 w 1386"/>
                <a:gd name="T41" fmla="*/ 398 h 1027"/>
                <a:gd name="T42" fmla="*/ 1338 w 1386"/>
                <a:gd name="T43" fmla="*/ 304 h 1027"/>
                <a:gd name="T44" fmla="*/ 381 w 1386"/>
                <a:gd name="T45" fmla="*/ 304 h 1027"/>
                <a:gd name="T46" fmla="*/ 381 w 1386"/>
                <a:gd name="T47" fmla="*/ 398 h 1027"/>
                <a:gd name="T48" fmla="*/ 1338 w 1386"/>
                <a:gd name="T49" fmla="*/ 398 h 1027"/>
                <a:gd name="T50" fmla="*/ 1005 w 1386"/>
                <a:gd name="T51" fmla="*/ 256 h 1027"/>
                <a:gd name="T52" fmla="*/ 1005 w 1386"/>
                <a:gd name="T53" fmla="*/ 190 h 1027"/>
                <a:gd name="T54" fmla="*/ 48 w 1386"/>
                <a:gd name="T55" fmla="*/ 190 h 1027"/>
                <a:gd name="T56" fmla="*/ 48 w 1386"/>
                <a:gd name="T57" fmla="*/ 723 h 1027"/>
                <a:gd name="T58" fmla="*/ 333 w 1386"/>
                <a:gd name="T59" fmla="*/ 723 h 1027"/>
                <a:gd name="T60" fmla="*/ 333 w 1386"/>
                <a:gd name="T61" fmla="*/ 280 h 1027"/>
                <a:gd name="T62" fmla="*/ 357 w 1386"/>
                <a:gd name="T63" fmla="*/ 256 h 1027"/>
                <a:gd name="T64" fmla="*/ 1005 w 1386"/>
                <a:gd name="T65" fmla="*/ 256 h 1027"/>
                <a:gd name="T66" fmla="*/ 1005 w 1386"/>
                <a:gd name="T67" fmla="*/ 142 h 1027"/>
                <a:gd name="T68" fmla="*/ 1005 w 1386"/>
                <a:gd name="T69" fmla="*/ 48 h 1027"/>
                <a:gd name="T70" fmla="*/ 48 w 1386"/>
                <a:gd name="T71" fmla="*/ 48 h 1027"/>
                <a:gd name="T72" fmla="*/ 48 w 1386"/>
                <a:gd name="T73" fmla="*/ 142 h 1027"/>
                <a:gd name="T74" fmla="*/ 1005 w 1386"/>
                <a:gd name="T75" fmla="*/ 142 h 1027"/>
                <a:gd name="T76" fmla="*/ 671 w 1386"/>
                <a:gd name="T77" fmla="*/ 979 h 1027"/>
                <a:gd name="T78" fmla="*/ 671 w 1386"/>
                <a:gd name="T79" fmla="*/ 446 h 1027"/>
                <a:gd name="T80" fmla="*/ 381 w 1386"/>
                <a:gd name="T81" fmla="*/ 446 h 1027"/>
                <a:gd name="T82" fmla="*/ 381 w 1386"/>
                <a:gd name="T83" fmla="*/ 979 h 1027"/>
                <a:gd name="T84" fmla="*/ 671 w 1386"/>
                <a:gd name="T85" fmla="*/ 979 h 1027"/>
                <a:gd name="T86" fmla="*/ 671 w 1386"/>
                <a:gd name="T87" fmla="*/ 979 h 1027"/>
                <a:gd name="T88" fmla="*/ 671 w 1386"/>
                <a:gd name="T89" fmla="*/ 979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6" h="1027">
                  <a:moveTo>
                    <a:pt x="1386" y="280"/>
                  </a:moveTo>
                  <a:cubicBezTo>
                    <a:pt x="1386" y="1003"/>
                    <a:pt x="1386" y="1003"/>
                    <a:pt x="1386" y="1003"/>
                  </a:cubicBezTo>
                  <a:cubicBezTo>
                    <a:pt x="1386" y="1016"/>
                    <a:pt x="1375" y="1027"/>
                    <a:pt x="1362" y="1027"/>
                  </a:cubicBezTo>
                  <a:cubicBezTo>
                    <a:pt x="357" y="1027"/>
                    <a:pt x="357" y="1027"/>
                    <a:pt x="357" y="1027"/>
                  </a:cubicBezTo>
                  <a:cubicBezTo>
                    <a:pt x="344" y="1027"/>
                    <a:pt x="333" y="1016"/>
                    <a:pt x="333" y="1003"/>
                  </a:cubicBezTo>
                  <a:cubicBezTo>
                    <a:pt x="333" y="771"/>
                    <a:pt x="333" y="771"/>
                    <a:pt x="333" y="771"/>
                  </a:cubicBezTo>
                  <a:cubicBezTo>
                    <a:pt x="24" y="771"/>
                    <a:pt x="24" y="771"/>
                    <a:pt x="24" y="771"/>
                  </a:cubicBezTo>
                  <a:cubicBezTo>
                    <a:pt x="11" y="771"/>
                    <a:pt x="0" y="760"/>
                    <a:pt x="0" y="74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29" y="0"/>
                    <a:pt x="1029" y="0"/>
                    <a:pt x="1029" y="0"/>
                  </a:cubicBezTo>
                  <a:cubicBezTo>
                    <a:pt x="1042" y="0"/>
                    <a:pt x="1053" y="11"/>
                    <a:pt x="1053" y="24"/>
                  </a:cubicBezTo>
                  <a:cubicBezTo>
                    <a:pt x="1053" y="256"/>
                    <a:pt x="1053" y="256"/>
                    <a:pt x="1053" y="256"/>
                  </a:cubicBezTo>
                  <a:cubicBezTo>
                    <a:pt x="1362" y="256"/>
                    <a:pt x="1362" y="256"/>
                    <a:pt x="1362" y="256"/>
                  </a:cubicBezTo>
                  <a:cubicBezTo>
                    <a:pt x="1375" y="256"/>
                    <a:pt x="1386" y="267"/>
                    <a:pt x="1386" y="280"/>
                  </a:cubicBezTo>
                  <a:close/>
                  <a:moveTo>
                    <a:pt x="1338" y="979"/>
                  </a:moveTo>
                  <a:cubicBezTo>
                    <a:pt x="1338" y="446"/>
                    <a:pt x="1338" y="446"/>
                    <a:pt x="1338" y="446"/>
                  </a:cubicBezTo>
                  <a:cubicBezTo>
                    <a:pt x="719" y="446"/>
                    <a:pt x="719" y="446"/>
                    <a:pt x="719" y="446"/>
                  </a:cubicBezTo>
                  <a:cubicBezTo>
                    <a:pt x="719" y="979"/>
                    <a:pt x="719" y="979"/>
                    <a:pt x="719" y="979"/>
                  </a:cubicBezTo>
                  <a:lnTo>
                    <a:pt x="1338" y="979"/>
                  </a:lnTo>
                  <a:close/>
                  <a:moveTo>
                    <a:pt x="1338" y="398"/>
                  </a:moveTo>
                  <a:cubicBezTo>
                    <a:pt x="1338" y="304"/>
                    <a:pt x="1338" y="304"/>
                    <a:pt x="1338" y="304"/>
                  </a:cubicBezTo>
                  <a:cubicBezTo>
                    <a:pt x="381" y="304"/>
                    <a:pt x="381" y="304"/>
                    <a:pt x="381" y="304"/>
                  </a:cubicBezTo>
                  <a:cubicBezTo>
                    <a:pt x="381" y="398"/>
                    <a:pt x="381" y="398"/>
                    <a:pt x="381" y="398"/>
                  </a:cubicBezTo>
                  <a:lnTo>
                    <a:pt x="1338" y="398"/>
                  </a:lnTo>
                  <a:close/>
                  <a:moveTo>
                    <a:pt x="1005" y="256"/>
                  </a:moveTo>
                  <a:cubicBezTo>
                    <a:pt x="1005" y="190"/>
                    <a:pt x="1005" y="190"/>
                    <a:pt x="1005" y="190"/>
                  </a:cubicBezTo>
                  <a:cubicBezTo>
                    <a:pt x="48" y="190"/>
                    <a:pt x="48" y="190"/>
                    <a:pt x="48" y="190"/>
                  </a:cubicBezTo>
                  <a:cubicBezTo>
                    <a:pt x="48" y="723"/>
                    <a:pt x="48" y="723"/>
                    <a:pt x="48" y="723"/>
                  </a:cubicBezTo>
                  <a:cubicBezTo>
                    <a:pt x="333" y="723"/>
                    <a:pt x="333" y="723"/>
                    <a:pt x="333" y="723"/>
                  </a:cubicBezTo>
                  <a:cubicBezTo>
                    <a:pt x="333" y="280"/>
                    <a:pt x="333" y="280"/>
                    <a:pt x="333" y="280"/>
                  </a:cubicBezTo>
                  <a:cubicBezTo>
                    <a:pt x="333" y="267"/>
                    <a:pt x="344" y="256"/>
                    <a:pt x="357" y="256"/>
                  </a:cubicBezTo>
                  <a:lnTo>
                    <a:pt x="1005" y="256"/>
                  </a:lnTo>
                  <a:close/>
                  <a:moveTo>
                    <a:pt x="1005" y="142"/>
                  </a:moveTo>
                  <a:cubicBezTo>
                    <a:pt x="1005" y="48"/>
                    <a:pt x="1005" y="48"/>
                    <a:pt x="1005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42"/>
                    <a:pt x="48" y="142"/>
                    <a:pt x="48" y="142"/>
                  </a:cubicBezTo>
                  <a:lnTo>
                    <a:pt x="1005" y="142"/>
                  </a:lnTo>
                  <a:close/>
                  <a:moveTo>
                    <a:pt x="671" y="979"/>
                  </a:moveTo>
                  <a:cubicBezTo>
                    <a:pt x="671" y="446"/>
                    <a:pt x="671" y="446"/>
                    <a:pt x="671" y="446"/>
                  </a:cubicBezTo>
                  <a:cubicBezTo>
                    <a:pt x="381" y="446"/>
                    <a:pt x="381" y="446"/>
                    <a:pt x="381" y="446"/>
                  </a:cubicBezTo>
                  <a:cubicBezTo>
                    <a:pt x="381" y="979"/>
                    <a:pt x="381" y="979"/>
                    <a:pt x="381" y="979"/>
                  </a:cubicBezTo>
                  <a:lnTo>
                    <a:pt x="671" y="979"/>
                  </a:lnTo>
                  <a:close/>
                  <a:moveTo>
                    <a:pt x="671" y="979"/>
                  </a:moveTo>
                  <a:cubicBezTo>
                    <a:pt x="671" y="979"/>
                    <a:pt x="671" y="979"/>
                    <a:pt x="671" y="97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89" name="Freeform 156"/>
            <p:cNvSpPr>
              <a:spLocks noEditPoints="1"/>
            </p:cNvSpPr>
            <p:nvPr/>
          </p:nvSpPr>
          <p:spPr bwMode="auto">
            <a:xfrm>
              <a:off x="14676438" y="8532813"/>
              <a:ext cx="1722438" cy="168275"/>
            </a:xfrm>
            <a:custGeom>
              <a:avLst/>
              <a:gdLst>
                <a:gd name="T0" fmla="*/ 957 w 957"/>
                <a:gd name="T1" fmla="*/ 0 h 94"/>
                <a:gd name="T2" fmla="*/ 957 w 957"/>
                <a:gd name="T3" fmla="*/ 94 h 94"/>
                <a:gd name="T4" fmla="*/ 0 w 957"/>
                <a:gd name="T5" fmla="*/ 94 h 94"/>
                <a:gd name="T6" fmla="*/ 0 w 957"/>
                <a:gd name="T7" fmla="*/ 0 h 94"/>
                <a:gd name="T8" fmla="*/ 957 w 957"/>
                <a:gd name="T9" fmla="*/ 0 h 94"/>
                <a:gd name="T10" fmla="*/ 192 w 957"/>
                <a:gd name="T11" fmla="*/ 47 h 94"/>
                <a:gd name="T12" fmla="*/ 185 w 957"/>
                <a:gd name="T13" fmla="*/ 30 h 94"/>
                <a:gd name="T14" fmla="*/ 168 w 957"/>
                <a:gd name="T15" fmla="*/ 23 h 94"/>
                <a:gd name="T16" fmla="*/ 151 w 957"/>
                <a:gd name="T17" fmla="*/ 30 h 94"/>
                <a:gd name="T18" fmla="*/ 144 w 957"/>
                <a:gd name="T19" fmla="*/ 47 h 94"/>
                <a:gd name="T20" fmla="*/ 151 w 957"/>
                <a:gd name="T21" fmla="*/ 64 h 94"/>
                <a:gd name="T22" fmla="*/ 168 w 957"/>
                <a:gd name="T23" fmla="*/ 71 h 94"/>
                <a:gd name="T24" fmla="*/ 185 w 957"/>
                <a:gd name="T25" fmla="*/ 64 h 94"/>
                <a:gd name="T26" fmla="*/ 192 w 957"/>
                <a:gd name="T27" fmla="*/ 47 h 94"/>
                <a:gd name="T28" fmla="*/ 133 w 957"/>
                <a:gd name="T29" fmla="*/ 47 h 94"/>
                <a:gd name="T30" fmla="*/ 126 w 957"/>
                <a:gd name="T31" fmla="*/ 30 h 94"/>
                <a:gd name="T32" fmla="*/ 109 w 957"/>
                <a:gd name="T33" fmla="*/ 23 h 94"/>
                <a:gd name="T34" fmla="*/ 92 w 957"/>
                <a:gd name="T35" fmla="*/ 30 h 94"/>
                <a:gd name="T36" fmla="*/ 85 w 957"/>
                <a:gd name="T37" fmla="*/ 47 h 94"/>
                <a:gd name="T38" fmla="*/ 92 w 957"/>
                <a:gd name="T39" fmla="*/ 64 h 94"/>
                <a:gd name="T40" fmla="*/ 109 w 957"/>
                <a:gd name="T41" fmla="*/ 71 h 94"/>
                <a:gd name="T42" fmla="*/ 126 w 957"/>
                <a:gd name="T43" fmla="*/ 64 h 94"/>
                <a:gd name="T44" fmla="*/ 133 w 957"/>
                <a:gd name="T45" fmla="*/ 47 h 94"/>
                <a:gd name="T46" fmla="*/ 73 w 957"/>
                <a:gd name="T47" fmla="*/ 47 h 94"/>
                <a:gd name="T48" fmla="*/ 66 w 957"/>
                <a:gd name="T49" fmla="*/ 30 h 94"/>
                <a:gd name="T50" fmla="*/ 49 w 957"/>
                <a:gd name="T51" fmla="*/ 23 h 94"/>
                <a:gd name="T52" fmla="*/ 33 w 957"/>
                <a:gd name="T53" fmla="*/ 30 h 94"/>
                <a:gd name="T54" fmla="*/ 25 w 957"/>
                <a:gd name="T55" fmla="*/ 47 h 94"/>
                <a:gd name="T56" fmla="*/ 33 w 957"/>
                <a:gd name="T57" fmla="*/ 64 h 94"/>
                <a:gd name="T58" fmla="*/ 49 w 957"/>
                <a:gd name="T59" fmla="*/ 71 h 94"/>
                <a:gd name="T60" fmla="*/ 66 w 957"/>
                <a:gd name="T61" fmla="*/ 64 h 94"/>
                <a:gd name="T62" fmla="*/ 73 w 957"/>
                <a:gd name="T63" fmla="*/ 47 h 94"/>
                <a:gd name="T64" fmla="*/ 73 w 957"/>
                <a:gd name="T65" fmla="*/ 47 h 94"/>
                <a:gd name="T66" fmla="*/ 73 w 957"/>
                <a:gd name="T67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7" h="94">
                  <a:moveTo>
                    <a:pt x="957" y="0"/>
                  </a:moveTo>
                  <a:cubicBezTo>
                    <a:pt x="957" y="94"/>
                    <a:pt x="957" y="94"/>
                    <a:pt x="957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7" y="0"/>
                  </a:lnTo>
                  <a:close/>
                  <a:moveTo>
                    <a:pt x="192" y="47"/>
                  </a:moveTo>
                  <a:cubicBezTo>
                    <a:pt x="192" y="41"/>
                    <a:pt x="190" y="34"/>
                    <a:pt x="185" y="30"/>
                  </a:cubicBezTo>
                  <a:cubicBezTo>
                    <a:pt x="181" y="25"/>
                    <a:pt x="175" y="23"/>
                    <a:pt x="168" y="23"/>
                  </a:cubicBezTo>
                  <a:cubicBezTo>
                    <a:pt x="162" y="23"/>
                    <a:pt x="156" y="25"/>
                    <a:pt x="151" y="30"/>
                  </a:cubicBezTo>
                  <a:cubicBezTo>
                    <a:pt x="147" y="34"/>
                    <a:pt x="144" y="41"/>
                    <a:pt x="144" y="47"/>
                  </a:cubicBezTo>
                  <a:cubicBezTo>
                    <a:pt x="144" y="53"/>
                    <a:pt x="147" y="59"/>
                    <a:pt x="151" y="64"/>
                  </a:cubicBezTo>
                  <a:cubicBezTo>
                    <a:pt x="156" y="68"/>
                    <a:pt x="162" y="71"/>
                    <a:pt x="168" y="71"/>
                  </a:cubicBezTo>
                  <a:cubicBezTo>
                    <a:pt x="175" y="71"/>
                    <a:pt x="181" y="68"/>
                    <a:pt x="185" y="64"/>
                  </a:cubicBezTo>
                  <a:cubicBezTo>
                    <a:pt x="190" y="59"/>
                    <a:pt x="192" y="53"/>
                    <a:pt x="192" y="47"/>
                  </a:cubicBezTo>
                  <a:close/>
                  <a:moveTo>
                    <a:pt x="133" y="47"/>
                  </a:moveTo>
                  <a:cubicBezTo>
                    <a:pt x="133" y="41"/>
                    <a:pt x="130" y="34"/>
                    <a:pt x="126" y="30"/>
                  </a:cubicBezTo>
                  <a:cubicBezTo>
                    <a:pt x="121" y="25"/>
                    <a:pt x="115" y="23"/>
                    <a:pt x="109" y="23"/>
                  </a:cubicBezTo>
                  <a:cubicBezTo>
                    <a:pt x="103" y="23"/>
                    <a:pt x="96" y="25"/>
                    <a:pt x="92" y="30"/>
                  </a:cubicBezTo>
                  <a:cubicBezTo>
                    <a:pt x="87" y="34"/>
                    <a:pt x="85" y="41"/>
                    <a:pt x="85" y="47"/>
                  </a:cubicBezTo>
                  <a:cubicBezTo>
                    <a:pt x="85" y="53"/>
                    <a:pt x="87" y="59"/>
                    <a:pt x="92" y="64"/>
                  </a:cubicBezTo>
                  <a:cubicBezTo>
                    <a:pt x="96" y="68"/>
                    <a:pt x="103" y="71"/>
                    <a:pt x="109" y="71"/>
                  </a:cubicBezTo>
                  <a:cubicBezTo>
                    <a:pt x="115" y="71"/>
                    <a:pt x="121" y="68"/>
                    <a:pt x="126" y="64"/>
                  </a:cubicBezTo>
                  <a:cubicBezTo>
                    <a:pt x="130" y="59"/>
                    <a:pt x="133" y="53"/>
                    <a:pt x="133" y="47"/>
                  </a:cubicBezTo>
                  <a:close/>
                  <a:moveTo>
                    <a:pt x="73" y="47"/>
                  </a:moveTo>
                  <a:cubicBezTo>
                    <a:pt x="73" y="41"/>
                    <a:pt x="71" y="34"/>
                    <a:pt x="66" y="30"/>
                  </a:cubicBezTo>
                  <a:cubicBezTo>
                    <a:pt x="62" y="25"/>
                    <a:pt x="56" y="23"/>
                    <a:pt x="49" y="23"/>
                  </a:cubicBezTo>
                  <a:cubicBezTo>
                    <a:pt x="43" y="23"/>
                    <a:pt x="37" y="25"/>
                    <a:pt x="33" y="30"/>
                  </a:cubicBezTo>
                  <a:cubicBezTo>
                    <a:pt x="28" y="34"/>
                    <a:pt x="25" y="41"/>
                    <a:pt x="25" y="47"/>
                  </a:cubicBezTo>
                  <a:cubicBezTo>
                    <a:pt x="25" y="53"/>
                    <a:pt x="28" y="59"/>
                    <a:pt x="33" y="64"/>
                  </a:cubicBezTo>
                  <a:cubicBezTo>
                    <a:pt x="37" y="68"/>
                    <a:pt x="43" y="71"/>
                    <a:pt x="49" y="71"/>
                  </a:cubicBezTo>
                  <a:cubicBezTo>
                    <a:pt x="56" y="71"/>
                    <a:pt x="62" y="68"/>
                    <a:pt x="66" y="64"/>
                  </a:cubicBezTo>
                  <a:cubicBezTo>
                    <a:pt x="71" y="59"/>
                    <a:pt x="73" y="53"/>
                    <a:pt x="73" y="47"/>
                  </a:cubicBezTo>
                  <a:close/>
                  <a:moveTo>
                    <a:pt x="73" y="47"/>
                  </a:moveTo>
                  <a:cubicBezTo>
                    <a:pt x="73" y="47"/>
                    <a:pt x="73" y="47"/>
                    <a:pt x="73" y="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0" name="Freeform 157"/>
            <p:cNvSpPr>
              <a:spLocks noEditPoints="1"/>
            </p:cNvSpPr>
            <p:nvPr/>
          </p:nvSpPr>
          <p:spPr bwMode="auto">
            <a:xfrm>
              <a:off x="15355888" y="8874126"/>
              <a:ext cx="733425" cy="85725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7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1" name="Freeform 158"/>
            <p:cNvSpPr>
              <a:spLocks noEditPoints="1"/>
            </p:cNvSpPr>
            <p:nvPr/>
          </p:nvSpPr>
          <p:spPr bwMode="auto">
            <a:xfrm>
              <a:off x="15355888" y="9026526"/>
              <a:ext cx="733425" cy="85725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8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2" name="Freeform 159"/>
            <p:cNvSpPr>
              <a:spLocks noEditPoints="1"/>
            </p:cNvSpPr>
            <p:nvPr/>
          </p:nvSpPr>
          <p:spPr bwMode="auto">
            <a:xfrm>
              <a:off x="15355888" y="9182101"/>
              <a:ext cx="733425" cy="85725"/>
            </a:xfrm>
            <a:custGeom>
              <a:avLst/>
              <a:gdLst>
                <a:gd name="T0" fmla="*/ 384 w 408"/>
                <a:gd name="T1" fmla="*/ 0 h 48"/>
                <a:gd name="T2" fmla="*/ 408 w 408"/>
                <a:gd name="T3" fmla="*/ 24 h 48"/>
                <a:gd name="T4" fmla="*/ 384 w 408"/>
                <a:gd name="T5" fmla="*/ 48 h 48"/>
                <a:gd name="T6" fmla="*/ 24 w 408"/>
                <a:gd name="T7" fmla="*/ 48 h 48"/>
                <a:gd name="T8" fmla="*/ 0 w 408"/>
                <a:gd name="T9" fmla="*/ 24 h 48"/>
                <a:gd name="T10" fmla="*/ 24 w 408"/>
                <a:gd name="T11" fmla="*/ 0 h 48"/>
                <a:gd name="T12" fmla="*/ 384 w 408"/>
                <a:gd name="T13" fmla="*/ 0 h 48"/>
                <a:gd name="T14" fmla="*/ 384 w 408"/>
                <a:gd name="T15" fmla="*/ 0 h 48"/>
                <a:gd name="T16" fmla="*/ 384 w 40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48">
                  <a:moveTo>
                    <a:pt x="384" y="0"/>
                  </a:moveTo>
                  <a:cubicBezTo>
                    <a:pt x="398" y="0"/>
                    <a:pt x="408" y="11"/>
                    <a:pt x="408" y="24"/>
                  </a:cubicBezTo>
                  <a:cubicBezTo>
                    <a:pt x="408" y="37"/>
                    <a:pt x="398" y="48"/>
                    <a:pt x="38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384" y="0"/>
                  </a:lnTo>
                  <a:close/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3" name="Freeform 160"/>
            <p:cNvSpPr>
              <a:spLocks noEditPoints="1"/>
            </p:cNvSpPr>
            <p:nvPr/>
          </p:nvSpPr>
          <p:spPr bwMode="auto">
            <a:xfrm>
              <a:off x="14077951" y="8077201"/>
              <a:ext cx="1720850" cy="166688"/>
            </a:xfrm>
            <a:custGeom>
              <a:avLst/>
              <a:gdLst>
                <a:gd name="T0" fmla="*/ 957 w 957"/>
                <a:gd name="T1" fmla="*/ 0 h 94"/>
                <a:gd name="T2" fmla="*/ 957 w 957"/>
                <a:gd name="T3" fmla="*/ 94 h 94"/>
                <a:gd name="T4" fmla="*/ 0 w 957"/>
                <a:gd name="T5" fmla="*/ 94 h 94"/>
                <a:gd name="T6" fmla="*/ 0 w 957"/>
                <a:gd name="T7" fmla="*/ 0 h 94"/>
                <a:gd name="T8" fmla="*/ 957 w 957"/>
                <a:gd name="T9" fmla="*/ 0 h 94"/>
                <a:gd name="T10" fmla="*/ 193 w 957"/>
                <a:gd name="T11" fmla="*/ 47 h 94"/>
                <a:gd name="T12" fmla="*/ 185 w 957"/>
                <a:gd name="T13" fmla="*/ 30 h 94"/>
                <a:gd name="T14" fmla="*/ 169 w 957"/>
                <a:gd name="T15" fmla="*/ 23 h 94"/>
                <a:gd name="T16" fmla="*/ 152 w 957"/>
                <a:gd name="T17" fmla="*/ 30 h 94"/>
                <a:gd name="T18" fmla="*/ 145 w 957"/>
                <a:gd name="T19" fmla="*/ 47 h 94"/>
                <a:gd name="T20" fmla="*/ 152 w 957"/>
                <a:gd name="T21" fmla="*/ 64 h 94"/>
                <a:gd name="T22" fmla="*/ 169 w 957"/>
                <a:gd name="T23" fmla="*/ 71 h 94"/>
                <a:gd name="T24" fmla="*/ 185 w 957"/>
                <a:gd name="T25" fmla="*/ 64 h 94"/>
                <a:gd name="T26" fmla="*/ 193 w 957"/>
                <a:gd name="T27" fmla="*/ 47 h 94"/>
                <a:gd name="T28" fmla="*/ 133 w 957"/>
                <a:gd name="T29" fmla="*/ 47 h 94"/>
                <a:gd name="T30" fmla="*/ 126 w 957"/>
                <a:gd name="T31" fmla="*/ 30 h 94"/>
                <a:gd name="T32" fmla="*/ 109 w 957"/>
                <a:gd name="T33" fmla="*/ 23 h 94"/>
                <a:gd name="T34" fmla="*/ 92 w 957"/>
                <a:gd name="T35" fmla="*/ 30 h 94"/>
                <a:gd name="T36" fmla="*/ 85 w 957"/>
                <a:gd name="T37" fmla="*/ 47 h 94"/>
                <a:gd name="T38" fmla="*/ 92 w 957"/>
                <a:gd name="T39" fmla="*/ 64 h 94"/>
                <a:gd name="T40" fmla="*/ 109 w 957"/>
                <a:gd name="T41" fmla="*/ 71 h 94"/>
                <a:gd name="T42" fmla="*/ 126 w 957"/>
                <a:gd name="T43" fmla="*/ 64 h 94"/>
                <a:gd name="T44" fmla="*/ 133 w 957"/>
                <a:gd name="T45" fmla="*/ 47 h 94"/>
                <a:gd name="T46" fmla="*/ 74 w 957"/>
                <a:gd name="T47" fmla="*/ 47 h 94"/>
                <a:gd name="T48" fmla="*/ 67 w 957"/>
                <a:gd name="T49" fmla="*/ 30 h 94"/>
                <a:gd name="T50" fmla="*/ 50 w 957"/>
                <a:gd name="T51" fmla="*/ 23 h 94"/>
                <a:gd name="T52" fmla="*/ 33 w 957"/>
                <a:gd name="T53" fmla="*/ 30 h 94"/>
                <a:gd name="T54" fmla="*/ 26 w 957"/>
                <a:gd name="T55" fmla="*/ 47 h 94"/>
                <a:gd name="T56" fmla="*/ 33 w 957"/>
                <a:gd name="T57" fmla="*/ 64 h 94"/>
                <a:gd name="T58" fmla="*/ 50 w 957"/>
                <a:gd name="T59" fmla="*/ 71 h 94"/>
                <a:gd name="T60" fmla="*/ 67 w 957"/>
                <a:gd name="T61" fmla="*/ 64 h 94"/>
                <a:gd name="T62" fmla="*/ 74 w 957"/>
                <a:gd name="T63" fmla="*/ 47 h 94"/>
                <a:gd name="T64" fmla="*/ 74 w 957"/>
                <a:gd name="T65" fmla="*/ 47 h 94"/>
                <a:gd name="T66" fmla="*/ 74 w 957"/>
                <a:gd name="T67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7" h="94">
                  <a:moveTo>
                    <a:pt x="957" y="0"/>
                  </a:moveTo>
                  <a:cubicBezTo>
                    <a:pt x="957" y="94"/>
                    <a:pt x="957" y="94"/>
                    <a:pt x="957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7" y="0"/>
                  </a:lnTo>
                  <a:close/>
                  <a:moveTo>
                    <a:pt x="193" y="47"/>
                  </a:moveTo>
                  <a:cubicBezTo>
                    <a:pt x="193" y="41"/>
                    <a:pt x="190" y="34"/>
                    <a:pt x="185" y="30"/>
                  </a:cubicBezTo>
                  <a:cubicBezTo>
                    <a:pt x="181" y="25"/>
                    <a:pt x="175" y="23"/>
                    <a:pt x="169" y="23"/>
                  </a:cubicBezTo>
                  <a:cubicBezTo>
                    <a:pt x="162" y="23"/>
                    <a:pt x="156" y="25"/>
                    <a:pt x="152" y="30"/>
                  </a:cubicBezTo>
                  <a:cubicBezTo>
                    <a:pt x="147" y="34"/>
                    <a:pt x="145" y="41"/>
                    <a:pt x="145" y="47"/>
                  </a:cubicBezTo>
                  <a:cubicBezTo>
                    <a:pt x="145" y="53"/>
                    <a:pt x="147" y="59"/>
                    <a:pt x="152" y="64"/>
                  </a:cubicBezTo>
                  <a:cubicBezTo>
                    <a:pt x="156" y="68"/>
                    <a:pt x="162" y="71"/>
                    <a:pt x="169" y="71"/>
                  </a:cubicBezTo>
                  <a:cubicBezTo>
                    <a:pt x="175" y="71"/>
                    <a:pt x="181" y="68"/>
                    <a:pt x="185" y="64"/>
                  </a:cubicBezTo>
                  <a:cubicBezTo>
                    <a:pt x="190" y="59"/>
                    <a:pt x="193" y="53"/>
                    <a:pt x="193" y="47"/>
                  </a:cubicBezTo>
                  <a:close/>
                  <a:moveTo>
                    <a:pt x="133" y="47"/>
                  </a:moveTo>
                  <a:cubicBezTo>
                    <a:pt x="133" y="41"/>
                    <a:pt x="131" y="34"/>
                    <a:pt x="126" y="30"/>
                  </a:cubicBezTo>
                  <a:cubicBezTo>
                    <a:pt x="122" y="25"/>
                    <a:pt x="115" y="23"/>
                    <a:pt x="109" y="23"/>
                  </a:cubicBezTo>
                  <a:cubicBezTo>
                    <a:pt x="103" y="23"/>
                    <a:pt x="97" y="25"/>
                    <a:pt x="92" y="30"/>
                  </a:cubicBezTo>
                  <a:cubicBezTo>
                    <a:pt x="88" y="34"/>
                    <a:pt x="85" y="41"/>
                    <a:pt x="85" y="47"/>
                  </a:cubicBezTo>
                  <a:cubicBezTo>
                    <a:pt x="85" y="53"/>
                    <a:pt x="88" y="59"/>
                    <a:pt x="92" y="64"/>
                  </a:cubicBezTo>
                  <a:cubicBezTo>
                    <a:pt x="97" y="68"/>
                    <a:pt x="103" y="71"/>
                    <a:pt x="109" y="71"/>
                  </a:cubicBezTo>
                  <a:cubicBezTo>
                    <a:pt x="115" y="71"/>
                    <a:pt x="122" y="68"/>
                    <a:pt x="126" y="64"/>
                  </a:cubicBezTo>
                  <a:cubicBezTo>
                    <a:pt x="131" y="59"/>
                    <a:pt x="133" y="53"/>
                    <a:pt x="133" y="47"/>
                  </a:cubicBezTo>
                  <a:close/>
                  <a:moveTo>
                    <a:pt x="74" y="47"/>
                  </a:moveTo>
                  <a:cubicBezTo>
                    <a:pt x="74" y="41"/>
                    <a:pt x="71" y="34"/>
                    <a:pt x="67" y="30"/>
                  </a:cubicBezTo>
                  <a:cubicBezTo>
                    <a:pt x="62" y="25"/>
                    <a:pt x="56" y="23"/>
                    <a:pt x="50" y="23"/>
                  </a:cubicBezTo>
                  <a:cubicBezTo>
                    <a:pt x="43" y="23"/>
                    <a:pt x="37" y="25"/>
                    <a:pt x="33" y="30"/>
                  </a:cubicBezTo>
                  <a:cubicBezTo>
                    <a:pt x="28" y="34"/>
                    <a:pt x="26" y="41"/>
                    <a:pt x="26" y="47"/>
                  </a:cubicBezTo>
                  <a:cubicBezTo>
                    <a:pt x="26" y="53"/>
                    <a:pt x="28" y="59"/>
                    <a:pt x="33" y="64"/>
                  </a:cubicBezTo>
                  <a:cubicBezTo>
                    <a:pt x="37" y="68"/>
                    <a:pt x="43" y="71"/>
                    <a:pt x="50" y="71"/>
                  </a:cubicBezTo>
                  <a:cubicBezTo>
                    <a:pt x="56" y="71"/>
                    <a:pt x="62" y="68"/>
                    <a:pt x="67" y="64"/>
                  </a:cubicBezTo>
                  <a:cubicBezTo>
                    <a:pt x="71" y="59"/>
                    <a:pt x="74" y="53"/>
                    <a:pt x="74" y="47"/>
                  </a:cubicBezTo>
                  <a:close/>
                  <a:moveTo>
                    <a:pt x="74" y="47"/>
                  </a:moveTo>
                  <a:cubicBezTo>
                    <a:pt x="74" y="47"/>
                    <a:pt x="74" y="47"/>
                    <a:pt x="74" y="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4" name="Freeform 161"/>
            <p:cNvSpPr>
              <a:spLocks noEditPoints="1"/>
            </p:cNvSpPr>
            <p:nvPr/>
          </p:nvSpPr>
          <p:spPr bwMode="auto">
            <a:xfrm>
              <a:off x="14755813" y="8874126"/>
              <a:ext cx="363538" cy="85725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5" name="Freeform 162"/>
            <p:cNvSpPr>
              <a:spLocks noEditPoints="1"/>
            </p:cNvSpPr>
            <p:nvPr/>
          </p:nvSpPr>
          <p:spPr bwMode="auto">
            <a:xfrm>
              <a:off x="14755813" y="9026526"/>
              <a:ext cx="363538" cy="85725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8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6" name="Freeform 163"/>
            <p:cNvSpPr>
              <a:spLocks noEditPoints="1"/>
            </p:cNvSpPr>
            <p:nvPr/>
          </p:nvSpPr>
          <p:spPr bwMode="auto">
            <a:xfrm>
              <a:off x="14755813" y="9182101"/>
              <a:ext cx="363538" cy="85725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7" name="Freeform 164"/>
            <p:cNvSpPr>
              <a:spLocks noEditPoints="1"/>
            </p:cNvSpPr>
            <p:nvPr/>
          </p:nvSpPr>
          <p:spPr bwMode="auto">
            <a:xfrm>
              <a:off x="14936788" y="8574088"/>
              <a:ext cx="85725" cy="8572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8" name="Freeform 165"/>
            <p:cNvSpPr>
              <a:spLocks noEditPoints="1"/>
            </p:cNvSpPr>
            <p:nvPr/>
          </p:nvSpPr>
          <p:spPr bwMode="auto">
            <a:xfrm>
              <a:off x="14830426" y="8574088"/>
              <a:ext cx="85725" cy="8572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8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8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199" name="Freeform 166"/>
            <p:cNvSpPr>
              <a:spLocks noEditPoints="1"/>
            </p:cNvSpPr>
            <p:nvPr/>
          </p:nvSpPr>
          <p:spPr bwMode="auto">
            <a:xfrm>
              <a:off x="14722476" y="8574088"/>
              <a:ext cx="85725" cy="8572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8 w 48"/>
                <a:gd name="T9" fmla="*/ 41 h 48"/>
                <a:gd name="T10" fmla="*/ 0 w 48"/>
                <a:gd name="T11" fmla="*/ 24 h 48"/>
                <a:gd name="T12" fmla="*/ 8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1" y="48"/>
                    <a:pt x="24" y="48"/>
                  </a:cubicBezTo>
                  <a:cubicBezTo>
                    <a:pt x="18" y="48"/>
                    <a:pt x="12" y="45"/>
                    <a:pt x="8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8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1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0" name="Freeform 167"/>
            <p:cNvSpPr>
              <a:spLocks noEditPoints="1"/>
            </p:cNvSpPr>
            <p:nvPr/>
          </p:nvSpPr>
          <p:spPr bwMode="auto">
            <a:xfrm>
              <a:off x="14157326" y="8416926"/>
              <a:ext cx="363538" cy="85725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1" name="Freeform 168"/>
            <p:cNvSpPr>
              <a:spLocks noEditPoints="1"/>
            </p:cNvSpPr>
            <p:nvPr/>
          </p:nvSpPr>
          <p:spPr bwMode="auto">
            <a:xfrm>
              <a:off x="14157326" y="8570913"/>
              <a:ext cx="363538" cy="85725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8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2" name="Freeform 169"/>
            <p:cNvSpPr>
              <a:spLocks noEditPoints="1"/>
            </p:cNvSpPr>
            <p:nvPr/>
          </p:nvSpPr>
          <p:spPr bwMode="auto">
            <a:xfrm>
              <a:off x="14157326" y="8726488"/>
              <a:ext cx="363538" cy="84138"/>
            </a:xfrm>
            <a:custGeom>
              <a:avLst/>
              <a:gdLst>
                <a:gd name="T0" fmla="*/ 178 w 202"/>
                <a:gd name="T1" fmla="*/ 0 h 48"/>
                <a:gd name="T2" fmla="*/ 202 w 202"/>
                <a:gd name="T3" fmla="*/ 24 h 48"/>
                <a:gd name="T4" fmla="*/ 178 w 202"/>
                <a:gd name="T5" fmla="*/ 48 h 48"/>
                <a:gd name="T6" fmla="*/ 24 w 202"/>
                <a:gd name="T7" fmla="*/ 48 h 48"/>
                <a:gd name="T8" fmla="*/ 0 w 202"/>
                <a:gd name="T9" fmla="*/ 24 h 48"/>
                <a:gd name="T10" fmla="*/ 24 w 202"/>
                <a:gd name="T11" fmla="*/ 0 h 48"/>
                <a:gd name="T12" fmla="*/ 178 w 202"/>
                <a:gd name="T13" fmla="*/ 0 h 48"/>
                <a:gd name="T14" fmla="*/ 178 w 202"/>
                <a:gd name="T15" fmla="*/ 0 h 48"/>
                <a:gd name="T16" fmla="*/ 178 w 20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48">
                  <a:moveTo>
                    <a:pt x="178" y="0"/>
                  </a:moveTo>
                  <a:cubicBezTo>
                    <a:pt x="191" y="0"/>
                    <a:pt x="202" y="11"/>
                    <a:pt x="202" y="24"/>
                  </a:cubicBezTo>
                  <a:cubicBezTo>
                    <a:pt x="202" y="37"/>
                    <a:pt x="191" y="48"/>
                    <a:pt x="178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178" y="0"/>
                  </a:lnTo>
                  <a:close/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3" name="Freeform 170"/>
            <p:cNvSpPr>
              <a:spLocks noEditPoints="1"/>
            </p:cNvSpPr>
            <p:nvPr/>
          </p:nvSpPr>
          <p:spPr bwMode="auto">
            <a:xfrm>
              <a:off x="14338301" y="8118476"/>
              <a:ext cx="87313" cy="85725"/>
            </a:xfrm>
            <a:custGeom>
              <a:avLst/>
              <a:gdLst>
                <a:gd name="T0" fmla="*/ 40 w 48"/>
                <a:gd name="T1" fmla="*/ 7 h 48"/>
                <a:gd name="T2" fmla="*/ 48 w 48"/>
                <a:gd name="T3" fmla="*/ 24 h 48"/>
                <a:gd name="T4" fmla="*/ 40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0 w 48"/>
                <a:gd name="T17" fmla="*/ 7 h 48"/>
                <a:gd name="T18" fmla="*/ 40 w 48"/>
                <a:gd name="T19" fmla="*/ 7 h 48"/>
                <a:gd name="T20" fmla="*/ 40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0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0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7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0" y="0"/>
                    <a:pt x="36" y="2"/>
                    <a:pt x="40" y="7"/>
                  </a:cubicBezTo>
                  <a:close/>
                  <a:moveTo>
                    <a:pt x="40" y="7"/>
                  </a:moveTo>
                  <a:cubicBezTo>
                    <a:pt x="40" y="7"/>
                    <a:pt x="40" y="7"/>
                    <a:pt x="40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4" name="Freeform 171"/>
            <p:cNvSpPr>
              <a:spLocks noEditPoints="1"/>
            </p:cNvSpPr>
            <p:nvPr/>
          </p:nvSpPr>
          <p:spPr bwMode="auto">
            <a:xfrm>
              <a:off x="14231938" y="8118476"/>
              <a:ext cx="85725" cy="8572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6" y="11"/>
                    <a:pt x="48" y="18"/>
                    <a:pt x="48" y="24"/>
                  </a:cubicBezTo>
                  <a:cubicBezTo>
                    <a:pt x="48" y="30"/>
                    <a:pt x="46" y="36"/>
                    <a:pt x="41" y="41"/>
                  </a:cubicBezTo>
                  <a:cubicBezTo>
                    <a:pt x="37" y="45"/>
                    <a:pt x="30" y="48"/>
                    <a:pt x="24" y="48"/>
                  </a:cubicBezTo>
                  <a:cubicBezTo>
                    <a:pt x="18" y="48"/>
                    <a:pt x="12" y="45"/>
                    <a:pt x="7" y="41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8"/>
                    <a:pt x="3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0" y="0"/>
                    <a:pt x="37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5" name="Freeform 172"/>
            <p:cNvSpPr>
              <a:spLocks noEditPoints="1"/>
            </p:cNvSpPr>
            <p:nvPr/>
          </p:nvSpPr>
          <p:spPr bwMode="auto">
            <a:xfrm>
              <a:off x="14125576" y="8118476"/>
              <a:ext cx="85725" cy="85725"/>
            </a:xfrm>
            <a:custGeom>
              <a:avLst/>
              <a:gdLst>
                <a:gd name="T0" fmla="*/ 41 w 48"/>
                <a:gd name="T1" fmla="*/ 7 h 48"/>
                <a:gd name="T2" fmla="*/ 48 w 48"/>
                <a:gd name="T3" fmla="*/ 24 h 48"/>
                <a:gd name="T4" fmla="*/ 41 w 48"/>
                <a:gd name="T5" fmla="*/ 41 h 48"/>
                <a:gd name="T6" fmla="*/ 24 w 48"/>
                <a:gd name="T7" fmla="*/ 48 h 48"/>
                <a:gd name="T8" fmla="*/ 7 w 48"/>
                <a:gd name="T9" fmla="*/ 41 h 48"/>
                <a:gd name="T10" fmla="*/ 0 w 48"/>
                <a:gd name="T11" fmla="*/ 24 h 48"/>
                <a:gd name="T12" fmla="*/ 7 w 48"/>
                <a:gd name="T13" fmla="*/ 7 h 48"/>
                <a:gd name="T14" fmla="*/ 24 w 48"/>
                <a:gd name="T15" fmla="*/ 0 h 48"/>
                <a:gd name="T16" fmla="*/ 41 w 48"/>
                <a:gd name="T17" fmla="*/ 7 h 48"/>
                <a:gd name="T18" fmla="*/ 41 w 48"/>
                <a:gd name="T19" fmla="*/ 7 h 48"/>
                <a:gd name="T20" fmla="*/ 41 w 48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8">
                  <a:moveTo>
                    <a:pt x="41" y="7"/>
                  </a:moveTo>
                  <a:cubicBezTo>
                    <a:pt x="45" y="11"/>
                    <a:pt x="48" y="18"/>
                    <a:pt x="48" y="24"/>
                  </a:cubicBezTo>
                  <a:cubicBezTo>
                    <a:pt x="48" y="30"/>
                    <a:pt x="45" y="36"/>
                    <a:pt x="41" y="41"/>
                  </a:cubicBezTo>
                  <a:cubicBezTo>
                    <a:pt x="36" y="45"/>
                    <a:pt x="30" y="48"/>
                    <a:pt x="24" y="48"/>
                  </a:cubicBezTo>
                  <a:cubicBezTo>
                    <a:pt x="17" y="48"/>
                    <a:pt x="11" y="45"/>
                    <a:pt x="7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0" y="0"/>
                    <a:pt x="36" y="2"/>
                    <a:pt x="41" y="7"/>
                  </a:cubicBezTo>
                  <a:close/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10190520" y="5034293"/>
            <a:ext cx="431915" cy="426720"/>
            <a:chOff x="15155863" y="7496176"/>
            <a:chExt cx="1847849" cy="1825625"/>
          </a:xfrm>
        </p:grpSpPr>
        <p:sp>
          <p:nvSpPr>
            <p:cNvPr id="207" name="Freeform 176"/>
            <p:cNvSpPr>
              <a:spLocks noEditPoints="1"/>
            </p:cNvSpPr>
            <p:nvPr/>
          </p:nvSpPr>
          <p:spPr bwMode="auto">
            <a:xfrm>
              <a:off x="15155863" y="7496176"/>
              <a:ext cx="1847849" cy="1825625"/>
            </a:xfrm>
            <a:custGeom>
              <a:avLst/>
              <a:gdLst>
                <a:gd name="T0" fmla="*/ 1249 w 1399"/>
                <a:gd name="T1" fmla="*/ 762 h 1396"/>
                <a:gd name="T2" fmla="*/ 1399 w 1399"/>
                <a:gd name="T3" fmla="*/ 1048 h 1396"/>
                <a:gd name="T4" fmla="*/ 1051 w 1399"/>
                <a:gd name="T5" fmla="*/ 1396 h 1396"/>
                <a:gd name="T6" fmla="*/ 766 w 1399"/>
                <a:gd name="T7" fmla="*/ 1248 h 1396"/>
                <a:gd name="T8" fmla="*/ 631 w 1399"/>
                <a:gd name="T9" fmla="*/ 1262 h 1396"/>
                <a:gd name="T10" fmla="*/ 0 w 1399"/>
                <a:gd name="T11" fmla="*/ 631 h 1396"/>
                <a:gd name="T12" fmla="*/ 631 w 1399"/>
                <a:gd name="T13" fmla="*/ 0 h 1396"/>
                <a:gd name="T14" fmla="*/ 1262 w 1399"/>
                <a:gd name="T15" fmla="*/ 631 h 1396"/>
                <a:gd name="T16" fmla="*/ 1249 w 1399"/>
                <a:gd name="T17" fmla="*/ 762 h 1396"/>
                <a:gd name="T18" fmla="*/ 1351 w 1399"/>
                <a:gd name="T19" fmla="*/ 1048 h 1396"/>
                <a:gd name="T20" fmla="*/ 1051 w 1399"/>
                <a:gd name="T21" fmla="*/ 748 h 1396"/>
                <a:gd name="T22" fmla="*/ 751 w 1399"/>
                <a:gd name="T23" fmla="*/ 1048 h 1396"/>
                <a:gd name="T24" fmla="*/ 1051 w 1399"/>
                <a:gd name="T25" fmla="*/ 1348 h 1396"/>
                <a:gd name="T26" fmla="*/ 1351 w 1399"/>
                <a:gd name="T27" fmla="*/ 1048 h 1396"/>
                <a:gd name="T28" fmla="*/ 1205 w 1399"/>
                <a:gd name="T29" fmla="*/ 736 h 1396"/>
                <a:gd name="T30" fmla="*/ 1214 w 1399"/>
                <a:gd name="T31" fmla="*/ 631 h 1396"/>
                <a:gd name="T32" fmla="*/ 631 w 1399"/>
                <a:gd name="T33" fmla="*/ 48 h 1396"/>
                <a:gd name="T34" fmla="*/ 48 w 1399"/>
                <a:gd name="T35" fmla="*/ 631 h 1396"/>
                <a:gd name="T36" fmla="*/ 631 w 1399"/>
                <a:gd name="T37" fmla="*/ 1214 h 1396"/>
                <a:gd name="T38" fmla="*/ 740 w 1399"/>
                <a:gd name="T39" fmla="*/ 1204 h 1396"/>
                <a:gd name="T40" fmla="*/ 724 w 1399"/>
                <a:gd name="T41" fmla="*/ 1167 h 1396"/>
                <a:gd name="T42" fmla="*/ 631 w 1399"/>
                <a:gd name="T43" fmla="*/ 1175 h 1396"/>
                <a:gd name="T44" fmla="*/ 87 w 1399"/>
                <a:gd name="T45" fmla="*/ 631 h 1396"/>
                <a:gd name="T46" fmla="*/ 631 w 1399"/>
                <a:gd name="T47" fmla="*/ 87 h 1396"/>
                <a:gd name="T48" fmla="*/ 1175 w 1399"/>
                <a:gd name="T49" fmla="*/ 631 h 1396"/>
                <a:gd name="T50" fmla="*/ 1168 w 1399"/>
                <a:gd name="T51" fmla="*/ 720 h 1396"/>
                <a:gd name="T52" fmla="*/ 1205 w 1399"/>
                <a:gd name="T53" fmla="*/ 736 h 1396"/>
                <a:gd name="T54" fmla="*/ 1121 w 1399"/>
                <a:gd name="T55" fmla="*/ 707 h 1396"/>
                <a:gd name="T56" fmla="*/ 1127 w 1399"/>
                <a:gd name="T57" fmla="*/ 631 h 1396"/>
                <a:gd name="T58" fmla="*/ 631 w 1399"/>
                <a:gd name="T59" fmla="*/ 135 h 1396"/>
                <a:gd name="T60" fmla="*/ 135 w 1399"/>
                <a:gd name="T61" fmla="*/ 631 h 1396"/>
                <a:gd name="T62" fmla="*/ 631 w 1399"/>
                <a:gd name="T63" fmla="*/ 1127 h 1396"/>
                <a:gd name="T64" fmla="*/ 710 w 1399"/>
                <a:gd name="T65" fmla="*/ 1121 h 1396"/>
                <a:gd name="T66" fmla="*/ 703 w 1399"/>
                <a:gd name="T67" fmla="*/ 1048 h 1396"/>
                <a:gd name="T68" fmla="*/ 1051 w 1399"/>
                <a:gd name="T69" fmla="*/ 700 h 1396"/>
                <a:gd name="T70" fmla="*/ 1121 w 1399"/>
                <a:gd name="T71" fmla="*/ 707 h 1396"/>
                <a:gd name="T72" fmla="*/ 1121 w 1399"/>
                <a:gd name="T73" fmla="*/ 707 h 1396"/>
                <a:gd name="T74" fmla="*/ 1121 w 1399"/>
                <a:gd name="T75" fmla="*/ 707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99" h="1396">
                  <a:moveTo>
                    <a:pt x="1249" y="762"/>
                  </a:moveTo>
                  <a:cubicBezTo>
                    <a:pt x="1339" y="825"/>
                    <a:pt x="1399" y="929"/>
                    <a:pt x="1399" y="1048"/>
                  </a:cubicBezTo>
                  <a:cubicBezTo>
                    <a:pt x="1399" y="1240"/>
                    <a:pt x="1242" y="1396"/>
                    <a:pt x="1051" y="1396"/>
                  </a:cubicBezTo>
                  <a:cubicBezTo>
                    <a:pt x="933" y="1396"/>
                    <a:pt x="829" y="1337"/>
                    <a:pt x="766" y="1248"/>
                  </a:cubicBezTo>
                  <a:cubicBezTo>
                    <a:pt x="722" y="1257"/>
                    <a:pt x="677" y="1262"/>
                    <a:pt x="631" y="1262"/>
                  </a:cubicBezTo>
                  <a:cubicBezTo>
                    <a:pt x="283" y="1262"/>
                    <a:pt x="0" y="979"/>
                    <a:pt x="0" y="631"/>
                  </a:cubicBezTo>
                  <a:cubicBezTo>
                    <a:pt x="0" y="283"/>
                    <a:pt x="283" y="0"/>
                    <a:pt x="631" y="0"/>
                  </a:cubicBezTo>
                  <a:cubicBezTo>
                    <a:pt x="979" y="0"/>
                    <a:pt x="1262" y="283"/>
                    <a:pt x="1262" y="631"/>
                  </a:cubicBezTo>
                  <a:cubicBezTo>
                    <a:pt x="1262" y="675"/>
                    <a:pt x="1258" y="719"/>
                    <a:pt x="1249" y="762"/>
                  </a:cubicBezTo>
                  <a:close/>
                  <a:moveTo>
                    <a:pt x="1351" y="1048"/>
                  </a:moveTo>
                  <a:cubicBezTo>
                    <a:pt x="1351" y="882"/>
                    <a:pt x="1216" y="748"/>
                    <a:pt x="1051" y="748"/>
                  </a:cubicBezTo>
                  <a:cubicBezTo>
                    <a:pt x="885" y="748"/>
                    <a:pt x="751" y="882"/>
                    <a:pt x="751" y="1048"/>
                  </a:cubicBezTo>
                  <a:cubicBezTo>
                    <a:pt x="751" y="1213"/>
                    <a:pt x="885" y="1348"/>
                    <a:pt x="1051" y="1348"/>
                  </a:cubicBezTo>
                  <a:cubicBezTo>
                    <a:pt x="1216" y="1348"/>
                    <a:pt x="1351" y="1213"/>
                    <a:pt x="1351" y="1048"/>
                  </a:cubicBezTo>
                  <a:close/>
                  <a:moveTo>
                    <a:pt x="1205" y="736"/>
                  </a:moveTo>
                  <a:cubicBezTo>
                    <a:pt x="1211" y="701"/>
                    <a:pt x="1214" y="666"/>
                    <a:pt x="1214" y="631"/>
                  </a:cubicBezTo>
                  <a:cubicBezTo>
                    <a:pt x="1214" y="310"/>
                    <a:pt x="953" y="48"/>
                    <a:pt x="631" y="48"/>
                  </a:cubicBezTo>
                  <a:cubicBezTo>
                    <a:pt x="310" y="48"/>
                    <a:pt x="48" y="310"/>
                    <a:pt x="48" y="631"/>
                  </a:cubicBezTo>
                  <a:cubicBezTo>
                    <a:pt x="48" y="953"/>
                    <a:pt x="310" y="1214"/>
                    <a:pt x="631" y="1214"/>
                  </a:cubicBezTo>
                  <a:cubicBezTo>
                    <a:pt x="668" y="1214"/>
                    <a:pt x="704" y="1211"/>
                    <a:pt x="740" y="1204"/>
                  </a:cubicBezTo>
                  <a:cubicBezTo>
                    <a:pt x="734" y="1192"/>
                    <a:pt x="729" y="1180"/>
                    <a:pt x="724" y="1167"/>
                  </a:cubicBezTo>
                  <a:cubicBezTo>
                    <a:pt x="693" y="1172"/>
                    <a:pt x="662" y="1175"/>
                    <a:pt x="631" y="1175"/>
                  </a:cubicBezTo>
                  <a:cubicBezTo>
                    <a:pt x="331" y="1175"/>
                    <a:pt x="87" y="931"/>
                    <a:pt x="87" y="631"/>
                  </a:cubicBezTo>
                  <a:cubicBezTo>
                    <a:pt x="87" y="331"/>
                    <a:pt x="331" y="87"/>
                    <a:pt x="631" y="87"/>
                  </a:cubicBezTo>
                  <a:cubicBezTo>
                    <a:pt x="931" y="87"/>
                    <a:pt x="1175" y="331"/>
                    <a:pt x="1175" y="631"/>
                  </a:cubicBezTo>
                  <a:cubicBezTo>
                    <a:pt x="1175" y="661"/>
                    <a:pt x="1173" y="691"/>
                    <a:pt x="1168" y="720"/>
                  </a:cubicBezTo>
                  <a:cubicBezTo>
                    <a:pt x="1180" y="725"/>
                    <a:pt x="1193" y="730"/>
                    <a:pt x="1205" y="736"/>
                  </a:cubicBezTo>
                  <a:close/>
                  <a:moveTo>
                    <a:pt x="1121" y="707"/>
                  </a:moveTo>
                  <a:cubicBezTo>
                    <a:pt x="1125" y="682"/>
                    <a:pt x="1127" y="657"/>
                    <a:pt x="1127" y="631"/>
                  </a:cubicBezTo>
                  <a:cubicBezTo>
                    <a:pt x="1127" y="358"/>
                    <a:pt x="905" y="135"/>
                    <a:pt x="631" y="135"/>
                  </a:cubicBezTo>
                  <a:cubicBezTo>
                    <a:pt x="358" y="135"/>
                    <a:pt x="135" y="358"/>
                    <a:pt x="135" y="631"/>
                  </a:cubicBezTo>
                  <a:cubicBezTo>
                    <a:pt x="135" y="905"/>
                    <a:pt x="358" y="1127"/>
                    <a:pt x="631" y="1127"/>
                  </a:cubicBezTo>
                  <a:cubicBezTo>
                    <a:pt x="658" y="1127"/>
                    <a:pt x="684" y="1125"/>
                    <a:pt x="710" y="1121"/>
                  </a:cubicBezTo>
                  <a:cubicBezTo>
                    <a:pt x="705" y="1097"/>
                    <a:pt x="703" y="1073"/>
                    <a:pt x="703" y="1048"/>
                  </a:cubicBezTo>
                  <a:cubicBezTo>
                    <a:pt x="703" y="856"/>
                    <a:pt x="859" y="700"/>
                    <a:pt x="1051" y="700"/>
                  </a:cubicBezTo>
                  <a:cubicBezTo>
                    <a:pt x="1075" y="700"/>
                    <a:pt x="1098" y="702"/>
                    <a:pt x="1121" y="707"/>
                  </a:cubicBezTo>
                  <a:close/>
                  <a:moveTo>
                    <a:pt x="1121" y="707"/>
                  </a:moveTo>
                  <a:cubicBezTo>
                    <a:pt x="1121" y="707"/>
                    <a:pt x="1121" y="707"/>
                    <a:pt x="1121" y="7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8" name="Freeform 177"/>
            <p:cNvSpPr>
              <a:spLocks noEditPoints="1"/>
            </p:cNvSpPr>
            <p:nvPr/>
          </p:nvSpPr>
          <p:spPr bwMode="auto">
            <a:xfrm>
              <a:off x="16148050" y="8474076"/>
              <a:ext cx="792162" cy="785813"/>
            </a:xfrm>
            <a:custGeom>
              <a:avLst/>
              <a:gdLst>
                <a:gd name="T0" fmla="*/ 300 w 600"/>
                <a:gd name="T1" fmla="*/ 0 h 600"/>
                <a:gd name="T2" fmla="*/ 600 w 600"/>
                <a:gd name="T3" fmla="*/ 300 h 600"/>
                <a:gd name="T4" fmla="*/ 300 w 600"/>
                <a:gd name="T5" fmla="*/ 600 h 600"/>
                <a:gd name="T6" fmla="*/ 0 w 600"/>
                <a:gd name="T7" fmla="*/ 300 h 600"/>
                <a:gd name="T8" fmla="*/ 300 w 600"/>
                <a:gd name="T9" fmla="*/ 0 h 600"/>
                <a:gd name="T10" fmla="*/ 562 w 600"/>
                <a:gd name="T11" fmla="*/ 300 h 600"/>
                <a:gd name="T12" fmla="*/ 300 w 600"/>
                <a:gd name="T13" fmla="*/ 37 h 600"/>
                <a:gd name="T14" fmla="*/ 37 w 600"/>
                <a:gd name="T15" fmla="*/ 300 h 600"/>
                <a:gd name="T16" fmla="*/ 300 w 600"/>
                <a:gd name="T17" fmla="*/ 562 h 600"/>
                <a:gd name="T18" fmla="*/ 562 w 600"/>
                <a:gd name="T19" fmla="*/ 300 h 600"/>
                <a:gd name="T20" fmla="*/ 562 w 600"/>
                <a:gd name="T21" fmla="*/ 300 h 600"/>
                <a:gd name="T22" fmla="*/ 562 w 600"/>
                <a:gd name="T23" fmla="*/ 3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600">
                  <a:moveTo>
                    <a:pt x="300" y="0"/>
                  </a:moveTo>
                  <a:cubicBezTo>
                    <a:pt x="465" y="0"/>
                    <a:pt x="600" y="134"/>
                    <a:pt x="600" y="300"/>
                  </a:cubicBezTo>
                  <a:cubicBezTo>
                    <a:pt x="600" y="465"/>
                    <a:pt x="465" y="600"/>
                    <a:pt x="300" y="600"/>
                  </a:cubicBezTo>
                  <a:cubicBezTo>
                    <a:pt x="134" y="600"/>
                    <a:pt x="0" y="465"/>
                    <a:pt x="0" y="300"/>
                  </a:cubicBezTo>
                  <a:cubicBezTo>
                    <a:pt x="0" y="134"/>
                    <a:pt x="134" y="0"/>
                    <a:pt x="300" y="0"/>
                  </a:cubicBezTo>
                  <a:close/>
                  <a:moveTo>
                    <a:pt x="562" y="300"/>
                  </a:moveTo>
                  <a:cubicBezTo>
                    <a:pt x="562" y="155"/>
                    <a:pt x="445" y="37"/>
                    <a:pt x="300" y="37"/>
                  </a:cubicBezTo>
                  <a:cubicBezTo>
                    <a:pt x="155" y="37"/>
                    <a:pt x="37" y="155"/>
                    <a:pt x="37" y="300"/>
                  </a:cubicBezTo>
                  <a:cubicBezTo>
                    <a:pt x="37" y="445"/>
                    <a:pt x="155" y="562"/>
                    <a:pt x="300" y="562"/>
                  </a:cubicBezTo>
                  <a:cubicBezTo>
                    <a:pt x="445" y="562"/>
                    <a:pt x="562" y="445"/>
                    <a:pt x="562" y="300"/>
                  </a:cubicBezTo>
                  <a:close/>
                  <a:moveTo>
                    <a:pt x="562" y="300"/>
                  </a:moveTo>
                  <a:cubicBezTo>
                    <a:pt x="562" y="300"/>
                    <a:pt x="562" y="300"/>
                    <a:pt x="562" y="30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09" name="Freeform 178"/>
            <p:cNvSpPr>
              <a:spLocks noEditPoints="1"/>
            </p:cNvSpPr>
            <p:nvPr/>
          </p:nvSpPr>
          <p:spPr bwMode="auto">
            <a:xfrm>
              <a:off x="16197263" y="8523288"/>
              <a:ext cx="692150" cy="685800"/>
            </a:xfrm>
            <a:custGeom>
              <a:avLst/>
              <a:gdLst>
                <a:gd name="T0" fmla="*/ 263 w 525"/>
                <a:gd name="T1" fmla="*/ 0 h 525"/>
                <a:gd name="T2" fmla="*/ 525 w 525"/>
                <a:gd name="T3" fmla="*/ 263 h 525"/>
                <a:gd name="T4" fmla="*/ 263 w 525"/>
                <a:gd name="T5" fmla="*/ 525 h 525"/>
                <a:gd name="T6" fmla="*/ 0 w 525"/>
                <a:gd name="T7" fmla="*/ 263 h 525"/>
                <a:gd name="T8" fmla="*/ 263 w 525"/>
                <a:gd name="T9" fmla="*/ 0 h 525"/>
                <a:gd name="T10" fmla="*/ 477 w 525"/>
                <a:gd name="T11" fmla="*/ 263 h 525"/>
                <a:gd name="T12" fmla="*/ 263 w 525"/>
                <a:gd name="T13" fmla="*/ 48 h 525"/>
                <a:gd name="T14" fmla="*/ 48 w 525"/>
                <a:gd name="T15" fmla="*/ 263 h 525"/>
                <a:gd name="T16" fmla="*/ 263 w 525"/>
                <a:gd name="T17" fmla="*/ 477 h 525"/>
                <a:gd name="T18" fmla="*/ 477 w 525"/>
                <a:gd name="T19" fmla="*/ 263 h 525"/>
                <a:gd name="T20" fmla="*/ 477 w 525"/>
                <a:gd name="T21" fmla="*/ 263 h 525"/>
                <a:gd name="T22" fmla="*/ 477 w 525"/>
                <a:gd name="T23" fmla="*/ 26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5" h="525">
                  <a:moveTo>
                    <a:pt x="263" y="0"/>
                  </a:moveTo>
                  <a:cubicBezTo>
                    <a:pt x="408" y="0"/>
                    <a:pt x="525" y="118"/>
                    <a:pt x="525" y="263"/>
                  </a:cubicBezTo>
                  <a:cubicBezTo>
                    <a:pt x="525" y="408"/>
                    <a:pt x="408" y="525"/>
                    <a:pt x="263" y="525"/>
                  </a:cubicBezTo>
                  <a:cubicBezTo>
                    <a:pt x="118" y="525"/>
                    <a:pt x="0" y="408"/>
                    <a:pt x="0" y="263"/>
                  </a:cubicBezTo>
                  <a:cubicBezTo>
                    <a:pt x="0" y="118"/>
                    <a:pt x="118" y="0"/>
                    <a:pt x="263" y="0"/>
                  </a:cubicBezTo>
                  <a:close/>
                  <a:moveTo>
                    <a:pt x="477" y="263"/>
                  </a:moveTo>
                  <a:cubicBezTo>
                    <a:pt x="477" y="144"/>
                    <a:pt x="381" y="48"/>
                    <a:pt x="263" y="48"/>
                  </a:cubicBezTo>
                  <a:cubicBezTo>
                    <a:pt x="144" y="48"/>
                    <a:pt x="48" y="144"/>
                    <a:pt x="48" y="263"/>
                  </a:cubicBezTo>
                  <a:cubicBezTo>
                    <a:pt x="48" y="381"/>
                    <a:pt x="144" y="477"/>
                    <a:pt x="263" y="477"/>
                  </a:cubicBezTo>
                  <a:cubicBezTo>
                    <a:pt x="381" y="477"/>
                    <a:pt x="477" y="381"/>
                    <a:pt x="477" y="263"/>
                  </a:cubicBezTo>
                  <a:close/>
                  <a:moveTo>
                    <a:pt x="477" y="263"/>
                  </a:moveTo>
                  <a:cubicBezTo>
                    <a:pt x="477" y="263"/>
                    <a:pt x="477" y="263"/>
                    <a:pt x="477" y="2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0" name="Freeform 179"/>
            <p:cNvSpPr>
              <a:spLocks noEditPoints="1"/>
            </p:cNvSpPr>
            <p:nvPr/>
          </p:nvSpPr>
          <p:spPr bwMode="auto">
            <a:xfrm>
              <a:off x="15219363" y="7558088"/>
              <a:ext cx="1539875" cy="1525588"/>
            </a:xfrm>
            <a:custGeom>
              <a:avLst/>
              <a:gdLst>
                <a:gd name="T0" fmla="*/ 1166 w 1166"/>
                <a:gd name="T1" fmla="*/ 583 h 1166"/>
                <a:gd name="T2" fmla="*/ 1157 w 1166"/>
                <a:gd name="T3" fmla="*/ 688 h 1166"/>
                <a:gd name="T4" fmla="*/ 1120 w 1166"/>
                <a:gd name="T5" fmla="*/ 672 h 1166"/>
                <a:gd name="T6" fmla="*/ 1127 w 1166"/>
                <a:gd name="T7" fmla="*/ 583 h 1166"/>
                <a:gd name="T8" fmla="*/ 583 w 1166"/>
                <a:gd name="T9" fmla="*/ 39 h 1166"/>
                <a:gd name="T10" fmla="*/ 39 w 1166"/>
                <a:gd name="T11" fmla="*/ 583 h 1166"/>
                <a:gd name="T12" fmla="*/ 583 w 1166"/>
                <a:gd name="T13" fmla="*/ 1127 h 1166"/>
                <a:gd name="T14" fmla="*/ 676 w 1166"/>
                <a:gd name="T15" fmla="*/ 1119 h 1166"/>
                <a:gd name="T16" fmla="*/ 692 w 1166"/>
                <a:gd name="T17" fmla="*/ 1156 h 1166"/>
                <a:gd name="T18" fmla="*/ 583 w 1166"/>
                <a:gd name="T19" fmla="*/ 1166 h 1166"/>
                <a:gd name="T20" fmla="*/ 0 w 1166"/>
                <a:gd name="T21" fmla="*/ 583 h 1166"/>
                <a:gd name="T22" fmla="*/ 583 w 1166"/>
                <a:gd name="T23" fmla="*/ 0 h 1166"/>
                <a:gd name="T24" fmla="*/ 1166 w 1166"/>
                <a:gd name="T25" fmla="*/ 583 h 1166"/>
                <a:gd name="T26" fmla="*/ 1166 w 1166"/>
                <a:gd name="T27" fmla="*/ 583 h 1166"/>
                <a:gd name="T28" fmla="*/ 1166 w 1166"/>
                <a:gd name="T29" fmla="*/ 583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6" h="1166">
                  <a:moveTo>
                    <a:pt x="1166" y="583"/>
                  </a:moveTo>
                  <a:cubicBezTo>
                    <a:pt x="1166" y="618"/>
                    <a:pt x="1163" y="653"/>
                    <a:pt x="1157" y="688"/>
                  </a:cubicBezTo>
                  <a:cubicBezTo>
                    <a:pt x="1145" y="682"/>
                    <a:pt x="1132" y="677"/>
                    <a:pt x="1120" y="672"/>
                  </a:cubicBezTo>
                  <a:cubicBezTo>
                    <a:pt x="1125" y="643"/>
                    <a:pt x="1127" y="613"/>
                    <a:pt x="1127" y="583"/>
                  </a:cubicBezTo>
                  <a:cubicBezTo>
                    <a:pt x="1127" y="283"/>
                    <a:pt x="883" y="39"/>
                    <a:pt x="583" y="39"/>
                  </a:cubicBezTo>
                  <a:cubicBezTo>
                    <a:pt x="283" y="39"/>
                    <a:pt x="39" y="283"/>
                    <a:pt x="39" y="583"/>
                  </a:cubicBezTo>
                  <a:cubicBezTo>
                    <a:pt x="39" y="883"/>
                    <a:pt x="283" y="1127"/>
                    <a:pt x="583" y="1127"/>
                  </a:cubicBezTo>
                  <a:cubicBezTo>
                    <a:pt x="614" y="1127"/>
                    <a:pt x="645" y="1124"/>
                    <a:pt x="676" y="1119"/>
                  </a:cubicBezTo>
                  <a:cubicBezTo>
                    <a:pt x="681" y="1132"/>
                    <a:pt x="686" y="1144"/>
                    <a:pt x="692" y="1156"/>
                  </a:cubicBezTo>
                  <a:cubicBezTo>
                    <a:pt x="656" y="1163"/>
                    <a:pt x="620" y="1166"/>
                    <a:pt x="583" y="1166"/>
                  </a:cubicBezTo>
                  <a:cubicBezTo>
                    <a:pt x="262" y="1166"/>
                    <a:pt x="0" y="905"/>
                    <a:pt x="0" y="583"/>
                  </a:cubicBezTo>
                  <a:cubicBezTo>
                    <a:pt x="0" y="262"/>
                    <a:pt x="262" y="0"/>
                    <a:pt x="583" y="0"/>
                  </a:cubicBezTo>
                  <a:cubicBezTo>
                    <a:pt x="905" y="0"/>
                    <a:pt x="1166" y="262"/>
                    <a:pt x="1166" y="583"/>
                  </a:cubicBezTo>
                  <a:close/>
                  <a:moveTo>
                    <a:pt x="1166" y="583"/>
                  </a:moveTo>
                  <a:cubicBezTo>
                    <a:pt x="1166" y="583"/>
                    <a:pt x="1166" y="583"/>
                    <a:pt x="1166" y="58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1" name="Freeform 180"/>
            <p:cNvSpPr>
              <a:spLocks noEditPoints="1"/>
            </p:cNvSpPr>
            <p:nvPr/>
          </p:nvSpPr>
          <p:spPr bwMode="auto">
            <a:xfrm>
              <a:off x="16424275" y="8624888"/>
              <a:ext cx="236537" cy="482600"/>
            </a:xfrm>
            <a:custGeom>
              <a:avLst/>
              <a:gdLst>
                <a:gd name="T0" fmla="*/ 179 w 179"/>
                <a:gd name="T1" fmla="*/ 119 h 369"/>
                <a:gd name="T2" fmla="*/ 155 w 179"/>
                <a:gd name="T3" fmla="*/ 143 h 369"/>
                <a:gd name="T4" fmla="*/ 131 w 179"/>
                <a:gd name="T5" fmla="*/ 119 h 369"/>
                <a:gd name="T6" fmla="*/ 114 w 179"/>
                <a:gd name="T7" fmla="*/ 86 h 369"/>
                <a:gd name="T8" fmla="*/ 114 w 179"/>
                <a:gd name="T9" fmla="*/ 164 h 369"/>
                <a:gd name="T10" fmla="*/ 179 w 179"/>
                <a:gd name="T11" fmla="*/ 250 h 369"/>
                <a:gd name="T12" fmla="*/ 114 w 179"/>
                <a:gd name="T13" fmla="*/ 336 h 369"/>
                <a:gd name="T14" fmla="*/ 114 w 179"/>
                <a:gd name="T15" fmla="*/ 345 h 369"/>
                <a:gd name="T16" fmla="*/ 90 w 179"/>
                <a:gd name="T17" fmla="*/ 369 h 369"/>
                <a:gd name="T18" fmla="*/ 66 w 179"/>
                <a:gd name="T19" fmla="*/ 345 h 369"/>
                <a:gd name="T20" fmla="*/ 66 w 179"/>
                <a:gd name="T21" fmla="*/ 336 h 369"/>
                <a:gd name="T22" fmla="*/ 0 w 179"/>
                <a:gd name="T23" fmla="*/ 250 h 369"/>
                <a:gd name="T24" fmla="*/ 24 w 179"/>
                <a:gd name="T25" fmla="*/ 226 h 369"/>
                <a:gd name="T26" fmla="*/ 48 w 179"/>
                <a:gd name="T27" fmla="*/ 250 h 369"/>
                <a:gd name="T28" fmla="*/ 66 w 179"/>
                <a:gd name="T29" fmla="*/ 283 h 369"/>
                <a:gd name="T30" fmla="*/ 66 w 179"/>
                <a:gd name="T31" fmla="*/ 205 h 369"/>
                <a:gd name="T32" fmla="*/ 0 w 179"/>
                <a:gd name="T33" fmla="*/ 119 h 369"/>
                <a:gd name="T34" fmla="*/ 66 w 179"/>
                <a:gd name="T35" fmla="*/ 34 h 369"/>
                <a:gd name="T36" fmla="*/ 66 w 179"/>
                <a:gd name="T37" fmla="*/ 24 h 369"/>
                <a:gd name="T38" fmla="*/ 90 w 179"/>
                <a:gd name="T39" fmla="*/ 0 h 369"/>
                <a:gd name="T40" fmla="*/ 114 w 179"/>
                <a:gd name="T41" fmla="*/ 24 h 369"/>
                <a:gd name="T42" fmla="*/ 114 w 179"/>
                <a:gd name="T43" fmla="*/ 34 h 369"/>
                <a:gd name="T44" fmla="*/ 179 w 179"/>
                <a:gd name="T45" fmla="*/ 119 h 369"/>
                <a:gd name="T46" fmla="*/ 131 w 179"/>
                <a:gd name="T47" fmla="*/ 250 h 369"/>
                <a:gd name="T48" fmla="*/ 114 w 179"/>
                <a:gd name="T49" fmla="*/ 217 h 369"/>
                <a:gd name="T50" fmla="*/ 114 w 179"/>
                <a:gd name="T51" fmla="*/ 283 h 369"/>
                <a:gd name="T52" fmla="*/ 131 w 179"/>
                <a:gd name="T53" fmla="*/ 250 h 369"/>
                <a:gd name="T54" fmla="*/ 66 w 179"/>
                <a:gd name="T55" fmla="*/ 153 h 369"/>
                <a:gd name="T56" fmla="*/ 66 w 179"/>
                <a:gd name="T57" fmla="*/ 86 h 369"/>
                <a:gd name="T58" fmla="*/ 48 w 179"/>
                <a:gd name="T59" fmla="*/ 119 h 369"/>
                <a:gd name="T60" fmla="*/ 66 w 179"/>
                <a:gd name="T61" fmla="*/ 153 h 369"/>
                <a:gd name="T62" fmla="*/ 66 w 179"/>
                <a:gd name="T63" fmla="*/ 153 h 369"/>
                <a:gd name="T64" fmla="*/ 66 w 179"/>
                <a:gd name="T65" fmla="*/ 15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369">
                  <a:moveTo>
                    <a:pt x="179" y="119"/>
                  </a:moveTo>
                  <a:cubicBezTo>
                    <a:pt x="179" y="133"/>
                    <a:pt x="168" y="143"/>
                    <a:pt x="155" y="143"/>
                  </a:cubicBezTo>
                  <a:cubicBezTo>
                    <a:pt x="142" y="143"/>
                    <a:pt x="131" y="133"/>
                    <a:pt x="131" y="119"/>
                  </a:cubicBezTo>
                  <a:cubicBezTo>
                    <a:pt x="131" y="106"/>
                    <a:pt x="124" y="94"/>
                    <a:pt x="114" y="86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51" y="175"/>
                    <a:pt x="179" y="209"/>
                    <a:pt x="179" y="250"/>
                  </a:cubicBezTo>
                  <a:cubicBezTo>
                    <a:pt x="179" y="291"/>
                    <a:pt x="151" y="325"/>
                    <a:pt x="114" y="336"/>
                  </a:cubicBezTo>
                  <a:cubicBezTo>
                    <a:pt x="114" y="345"/>
                    <a:pt x="114" y="345"/>
                    <a:pt x="114" y="345"/>
                  </a:cubicBezTo>
                  <a:cubicBezTo>
                    <a:pt x="114" y="359"/>
                    <a:pt x="103" y="369"/>
                    <a:pt x="90" y="369"/>
                  </a:cubicBezTo>
                  <a:cubicBezTo>
                    <a:pt x="76" y="369"/>
                    <a:pt x="66" y="359"/>
                    <a:pt x="66" y="345"/>
                  </a:cubicBezTo>
                  <a:cubicBezTo>
                    <a:pt x="66" y="336"/>
                    <a:pt x="66" y="336"/>
                    <a:pt x="66" y="336"/>
                  </a:cubicBezTo>
                  <a:cubicBezTo>
                    <a:pt x="28" y="325"/>
                    <a:pt x="0" y="291"/>
                    <a:pt x="0" y="250"/>
                  </a:cubicBezTo>
                  <a:cubicBezTo>
                    <a:pt x="0" y="237"/>
                    <a:pt x="11" y="226"/>
                    <a:pt x="24" y="226"/>
                  </a:cubicBezTo>
                  <a:cubicBezTo>
                    <a:pt x="38" y="226"/>
                    <a:pt x="48" y="237"/>
                    <a:pt x="48" y="250"/>
                  </a:cubicBezTo>
                  <a:cubicBezTo>
                    <a:pt x="48" y="264"/>
                    <a:pt x="55" y="276"/>
                    <a:pt x="66" y="283"/>
                  </a:cubicBezTo>
                  <a:cubicBezTo>
                    <a:pt x="66" y="205"/>
                    <a:pt x="66" y="205"/>
                    <a:pt x="66" y="205"/>
                  </a:cubicBezTo>
                  <a:cubicBezTo>
                    <a:pt x="28" y="195"/>
                    <a:pt x="0" y="160"/>
                    <a:pt x="0" y="119"/>
                  </a:cubicBezTo>
                  <a:cubicBezTo>
                    <a:pt x="0" y="79"/>
                    <a:pt x="28" y="44"/>
                    <a:pt x="66" y="3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11"/>
                    <a:pt x="76" y="0"/>
                    <a:pt x="90" y="0"/>
                  </a:cubicBezTo>
                  <a:cubicBezTo>
                    <a:pt x="103" y="0"/>
                    <a:pt x="114" y="11"/>
                    <a:pt x="114" y="2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51" y="44"/>
                    <a:pt x="179" y="79"/>
                    <a:pt x="179" y="119"/>
                  </a:cubicBezTo>
                  <a:close/>
                  <a:moveTo>
                    <a:pt x="131" y="250"/>
                  </a:moveTo>
                  <a:cubicBezTo>
                    <a:pt x="131" y="236"/>
                    <a:pt x="124" y="224"/>
                    <a:pt x="114" y="217"/>
                  </a:cubicBezTo>
                  <a:cubicBezTo>
                    <a:pt x="114" y="283"/>
                    <a:pt x="114" y="283"/>
                    <a:pt x="114" y="283"/>
                  </a:cubicBezTo>
                  <a:cubicBezTo>
                    <a:pt x="124" y="276"/>
                    <a:pt x="131" y="264"/>
                    <a:pt x="131" y="250"/>
                  </a:cubicBezTo>
                  <a:close/>
                  <a:moveTo>
                    <a:pt x="66" y="153"/>
                  </a:moveTo>
                  <a:cubicBezTo>
                    <a:pt x="66" y="86"/>
                    <a:pt x="66" y="86"/>
                    <a:pt x="66" y="86"/>
                  </a:cubicBezTo>
                  <a:cubicBezTo>
                    <a:pt x="55" y="94"/>
                    <a:pt x="48" y="106"/>
                    <a:pt x="48" y="119"/>
                  </a:cubicBezTo>
                  <a:cubicBezTo>
                    <a:pt x="48" y="133"/>
                    <a:pt x="55" y="145"/>
                    <a:pt x="66" y="153"/>
                  </a:cubicBezTo>
                  <a:close/>
                  <a:moveTo>
                    <a:pt x="66" y="153"/>
                  </a:moveTo>
                  <a:cubicBezTo>
                    <a:pt x="66" y="153"/>
                    <a:pt x="66" y="153"/>
                    <a:pt x="66" y="1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2" name="Freeform 181"/>
            <p:cNvSpPr>
              <a:spLocks noEditPoints="1"/>
            </p:cNvSpPr>
            <p:nvPr/>
          </p:nvSpPr>
          <p:spPr bwMode="auto">
            <a:xfrm>
              <a:off x="16432213" y="8289926"/>
              <a:ext cx="153987" cy="63500"/>
            </a:xfrm>
            <a:custGeom>
              <a:avLst/>
              <a:gdLst>
                <a:gd name="T0" fmla="*/ 92 w 116"/>
                <a:gd name="T1" fmla="*/ 0 h 48"/>
                <a:gd name="T2" fmla="*/ 116 w 116"/>
                <a:gd name="T3" fmla="*/ 24 h 48"/>
                <a:gd name="T4" fmla="*/ 92 w 116"/>
                <a:gd name="T5" fmla="*/ 48 h 48"/>
                <a:gd name="T6" fmla="*/ 24 w 116"/>
                <a:gd name="T7" fmla="*/ 48 h 48"/>
                <a:gd name="T8" fmla="*/ 0 w 116"/>
                <a:gd name="T9" fmla="*/ 24 h 48"/>
                <a:gd name="T10" fmla="*/ 24 w 116"/>
                <a:gd name="T11" fmla="*/ 0 h 48"/>
                <a:gd name="T12" fmla="*/ 92 w 116"/>
                <a:gd name="T13" fmla="*/ 0 h 48"/>
                <a:gd name="T14" fmla="*/ 92 w 116"/>
                <a:gd name="T15" fmla="*/ 0 h 48"/>
                <a:gd name="T16" fmla="*/ 92 w 11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48">
                  <a:moveTo>
                    <a:pt x="92" y="0"/>
                  </a:moveTo>
                  <a:cubicBezTo>
                    <a:pt x="105" y="0"/>
                    <a:pt x="116" y="11"/>
                    <a:pt x="116" y="24"/>
                  </a:cubicBezTo>
                  <a:cubicBezTo>
                    <a:pt x="116" y="37"/>
                    <a:pt x="105" y="48"/>
                    <a:pt x="9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92" y="0"/>
                  </a:lnTo>
                  <a:close/>
                  <a:moveTo>
                    <a:pt x="92" y="0"/>
                  </a:move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3" name="Freeform 182"/>
            <p:cNvSpPr>
              <a:spLocks noEditPoints="1"/>
            </p:cNvSpPr>
            <p:nvPr/>
          </p:nvSpPr>
          <p:spPr bwMode="auto">
            <a:xfrm>
              <a:off x="16413163" y="8005763"/>
              <a:ext cx="101600" cy="84138"/>
            </a:xfrm>
            <a:custGeom>
              <a:avLst/>
              <a:gdLst>
                <a:gd name="T0" fmla="*/ 70 w 77"/>
                <a:gd name="T1" fmla="*/ 15 h 64"/>
                <a:gd name="T2" fmla="*/ 61 w 77"/>
                <a:gd name="T3" fmla="*/ 48 h 64"/>
                <a:gd name="T4" fmla="*/ 39 w 77"/>
                <a:gd name="T5" fmla="*/ 61 h 64"/>
                <a:gd name="T6" fmla="*/ 27 w 77"/>
                <a:gd name="T7" fmla="*/ 64 h 64"/>
                <a:gd name="T8" fmla="*/ 6 w 77"/>
                <a:gd name="T9" fmla="*/ 52 h 64"/>
                <a:gd name="T10" fmla="*/ 15 w 77"/>
                <a:gd name="T11" fmla="*/ 19 h 64"/>
                <a:gd name="T12" fmla="*/ 37 w 77"/>
                <a:gd name="T13" fmla="*/ 7 h 64"/>
                <a:gd name="T14" fmla="*/ 70 w 77"/>
                <a:gd name="T15" fmla="*/ 15 h 64"/>
                <a:gd name="T16" fmla="*/ 70 w 77"/>
                <a:gd name="T17" fmla="*/ 15 h 64"/>
                <a:gd name="T18" fmla="*/ 70 w 77"/>
                <a:gd name="T1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70" y="15"/>
                  </a:moveTo>
                  <a:cubicBezTo>
                    <a:pt x="77" y="27"/>
                    <a:pt x="73" y="42"/>
                    <a:pt x="61" y="4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3"/>
                    <a:pt x="31" y="64"/>
                    <a:pt x="27" y="64"/>
                  </a:cubicBezTo>
                  <a:cubicBezTo>
                    <a:pt x="19" y="64"/>
                    <a:pt x="11" y="60"/>
                    <a:pt x="6" y="52"/>
                  </a:cubicBezTo>
                  <a:cubicBezTo>
                    <a:pt x="0" y="41"/>
                    <a:pt x="4" y="26"/>
                    <a:pt x="15" y="19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9" y="0"/>
                    <a:pt x="63" y="4"/>
                    <a:pt x="70" y="15"/>
                  </a:cubicBezTo>
                  <a:close/>
                  <a:moveTo>
                    <a:pt x="70" y="15"/>
                  </a:moveTo>
                  <a:cubicBezTo>
                    <a:pt x="70" y="15"/>
                    <a:pt x="70" y="15"/>
                    <a:pt x="70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4" name="Freeform 183"/>
            <p:cNvSpPr>
              <a:spLocks noEditPoints="1"/>
            </p:cNvSpPr>
            <p:nvPr/>
          </p:nvSpPr>
          <p:spPr bwMode="auto">
            <a:xfrm>
              <a:off x="16219488" y="7802563"/>
              <a:ext cx="87312" cy="95250"/>
            </a:xfrm>
            <a:custGeom>
              <a:avLst/>
              <a:gdLst>
                <a:gd name="T0" fmla="*/ 52 w 67"/>
                <a:gd name="T1" fmla="*/ 6 h 73"/>
                <a:gd name="T2" fmla="*/ 61 w 67"/>
                <a:gd name="T3" fmla="*/ 39 h 73"/>
                <a:gd name="T4" fmla="*/ 48 w 67"/>
                <a:gd name="T5" fmla="*/ 61 h 73"/>
                <a:gd name="T6" fmla="*/ 27 w 67"/>
                <a:gd name="T7" fmla="*/ 73 h 73"/>
                <a:gd name="T8" fmla="*/ 15 w 67"/>
                <a:gd name="T9" fmla="*/ 70 h 73"/>
                <a:gd name="T10" fmla="*/ 6 w 67"/>
                <a:gd name="T11" fmla="*/ 37 h 73"/>
                <a:gd name="T12" fmla="*/ 19 w 67"/>
                <a:gd name="T13" fmla="*/ 15 h 73"/>
                <a:gd name="T14" fmla="*/ 52 w 67"/>
                <a:gd name="T15" fmla="*/ 6 h 73"/>
                <a:gd name="T16" fmla="*/ 52 w 67"/>
                <a:gd name="T17" fmla="*/ 6 h 73"/>
                <a:gd name="T18" fmla="*/ 52 w 67"/>
                <a:gd name="T1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73">
                  <a:moveTo>
                    <a:pt x="52" y="6"/>
                  </a:moveTo>
                  <a:cubicBezTo>
                    <a:pt x="63" y="13"/>
                    <a:pt x="67" y="28"/>
                    <a:pt x="61" y="3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3" y="69"/>
                    <a:pt x="35" y="73"/>
                    <a:pt x="27" y="73"/>
                  </a:cubicBezTo>
                  <a:cubicBezTo>
                    <a:pt x="23" y="73"/>
                    <a:pt x="19" y="72"/>
                    <a:pt x="15" y="70"/>
                  </a:cubicBezTo>
                  <a:cubicBezTo>
                    <a:pt x="4" y="63"/>
                    <a:pt x="0" y="49"/>
                    <a:pt x="6" y="3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6" y="4"/>
                    <a:pt x="40" y="0"/>
                    <a:pt x="52" y="6"/>
                  </a:cubicBezTo>
                  <a:close/>
                  <a:moveTo>
                    <a:pt x="52" y="6"/>
                  </a:moveTo>
                  <a:cubicBezTo>
                    <a:pt x="52" y="6"/>
                    <a:pt x="52" y="6"/>
                    <a:pt x="52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5" name="Freeform 184"/>
            <p:cNvSpPr>
              <a:spLocks noEditPoints="1"/>
            </p:cNvSpPr>
            <p:nvPr/>
          </p:nvSpPr>
          <p:spPr bwMode="auto">
            <a:xfrm>
              <a:off x="15957550" y="8761413"/>
              <a:ext cx="63500" cy="149225"/>
            </a:xfrm>
            <a:custGeom>
              <a:avLst/>
              <a:gdLst>
                <a:gd name="T0" fmla="*/ 48 w 48"/>
                <a:gd name="T1" fmla="*/ 24 h 115"/>
                <a:gd name="T2" fmla="*/ 48 w 48"/>
                <a:gd name="T3" fmla="*/ 91 h 115"/>
                <a:gd name="T4" fmla="*/ 24 w 48"/>
                <a:gd name="T5" fmla="*/ 115 h 115"/>
                <a:gd name="T6" fmla="*/ 0 w 48"/>
                <a:gd name="T7" fmla="*/ 91 h 115"/>
                <a:gd name="T8" fmla="*/ 0 w 48"/>
                <a:gd name="T9" fmla="*/ 24 h 115"/>
                <a:gd name="T10" fmla="*/ 24 w 48"/>
                <a:gd name="T11" fmla="*/ 0 h 115"/>
                <a:gd name="T12" fmla="*/ 48 w 48"/>
                <a:gd name="T13" fmla="*/ 24 h 115"/>
                <a:gd name="T14" fmla="*/ 48 w 48"/>
                <a:gd name="T15" fmla="*/ 24 h 115"/>
                <a:gd name="T16" fmla="*/ 48 w 48"/>
                <a:gd name="T17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5">
                  <a:moveTo>
                    <a:pt x="48" y="24"/>
                  </a:moveTo>
                  <a:cubicBezTo>
                    <a:pt x="48" y="91"/>
                    <a:pt x="48" y="91"/>
                    <a:pt x="48" y="91"/>
                  </a:cubicBezTo>
                  <a:cubicBezTo>
                    <a:pt x="48" y="105"/>
                    <a:pt x="37" y="115"/>
                    <a:pt x="24" y="115"/>
                  </a:cubicBezTo>
                  <a:cubicBezTo>
                    <a:pt x="11" y="115"/>
                    <a:pt x="0" y="105"/>
                    <a:pt x="0" y="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6" name="Freeform 185"/>
            <p:cNvSpPr>
              <a:spLocks noEditPoints="1"/>
            </p:cNvSpPr>
            <p:nvPr/>
          </p:nvSpPr>
          <p:spPr bwMode="auto">
            <a:xfrm>
              <a:off x="15822613" y="7981951"/>
              <a:ext cx="198437" cy="371475"/>
            </a:xfrm>
            <a:custGeom>
              <a:avLst/>
              <a:gdLst>
                <a:gd name="T0" fmla="*/ 150 w 150"/>
                <a:gd name="T1" fmla="*/ 24 h 284"/>
                <a:gd name="T2" fmla="*/ 150 w 150"/>
                <a:gd name="T3" fmla="*/ 260 h 284"/>
                <a:gd name="T4" fmla="*/ 126 w 150"/>
                <a:gd name="T5" fmla="*/ 284 h 284"/>
                <a:gd name="T6" fmla="*/ 24 w 150"/>
                <a:gd name="T7" fmla="*/ 284 h 284"/>
                <a:gd name="T8" fmla="*/ 0 w 150"/>
                <a:gd name="T9" fmla="*/ 260 h 284"/>
                <a:gd name="T10" fmla="*/ 24 w 150"/>
                <a:gd name="T11" fmla="*/ 236 h 284"/>
                <a:gd name="T12" fmla="*/ 102 w 150"/>
                <a:gd name="T13" fmla="*/ 236 h 284"/>
                <a:gd name="T14" fmla="*/ 102 w 150"/>
                <a:gd name="T15" fmla="*/ 24 h 284"/>
                <a:gd name="T16" fmla="*/ 126 w 150"/>
                <a:gd name="T17" fmla="*/ 0 h 284"/>
                <a:gd name="T18" fmla="*/ 150 w 150"/>
                <a:gd name="T19" fmla="*/ 24 h 284"/>
                <a:gd name="T20" fmla="*/ 150 w 150"/>
                <a:gd name="T21" fmla="*/ 24 h 284"/>
                <a:gd name="T22" fmla="*/ 150 w 150"/>
                <a:gd name="T23" fmla="*/ 2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284">
                  <a:moveTo>
                    <a:pt x="150" y="24"/>
                  </a:moveTo>
                  <a:cubicBezTo>
                    <a:pt x="150" y="260"/>
                    <a:pt x="150" y="260"/>
                    <a:pt x="150" y="260"/>
                  </a:cubicBezTo>
                  <a:cubicBezTo>
                    <a:pt x="150" y="273"/>
                    <a:pt x="139" y="284"/>
                    <a:pt x="126" y="284"/>
                  </a:cubicBezTo>
                  <a:cubicBezTo>
                    <a:pt x="24" y="284"/>
                    <a:pt x="24" y="284"/>
                    <a:pt x="24" y="284"/>
                  </a:cubicBezTo>
                  <a:cubicBezTo>
                    <a:pt x="10" y="284"/>
                    <a:pt x="0" y="273"/>
                    <a:pt x="0" y="260"/>
                  </a:cubicBezTo>
                  <a:cubicBezTo>
                    <a:pt x="0" y="247"/>
                    <a:pt x="10" y="236"/>
                    <a:pt x="24" y="236"/>
                  </a:cubicBezTo>
                  <a:cubicBezTo>
                    <a:pt x="102" y="236"/>
                    <a:pt x="102" y="236"/>
                    <a:pt x="102" y="236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11"/>
                    <a:pt x="113" y="0"/>
                    <a:pt x="126" y="0"/>
                  </a:cubicBezTo>
                  <a:cubicBezTo>
                    <a:pt x="139" y="0"/>
                    <a:pt x="150" y="11"/>
                    <a:pt x="150" y="24"/>
                  </a:cubicBezTo>
                  <a:close/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7" name="Freeform 186"/>
            <p:cNvSpPr>
              <a:spLocks noEditPoints="1"/>
            </p:cNvSpPr>
            <p:nvPr/>
          </p:nvSpPr>
          <p:spPr bwMode="auto">
            <a:xfrm>
              <a:off x="15957550" y="7731126"/>
              <a:ext cx="63500" cy="150813"/>
            </a:xfrm>
            <a:custGeom>
              <a:avLst/>
              <a:gdLst>
                <a:gd name="T0" fmla="*/ 48 w 48"/>
                <a:gd name="T1" fmla="*/ 24 h 115"/>
                <a:gd name="T2" fmla="*/ 48 w 48"/>
                <a:gd name="T3" fmla="*/ 91 h 115"/>
                <a:gd name="T4" fmla="*/ 24 w 48"/>
                <a:gd name="T5" fmla="*/ 115 h 115"/>
                <a:gd name="T6" fmla="*/ 0 w 48"/>
                <a:gd name="T7" fmla="*/ 91 h 115"/>
                <a:gd name="T8" fmla="*/ 0 w 48"/>
                <a:gd name="T9" fmla="*/ 24 h 115"/>
                <a:gd name="T10" fmla="*/ 24 w 48"/>
                <a:gd name="T11" fmla="*/ 0 h 115"/>
                <a:gd name="T12" fmla="*/ 48 w 48"/>
                <a:gd name="T13" fmla="*/ 24 h 115"/>
                <a:gd name="T14" fmla="*/ 48 w 48"/>
                <a:gd name="T15" fmla="*/ 24 h 115"/>
                <a:gd name="T16" fmla="*/ 48 w 48"/>
                <a:gd name="T17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5">
                  <a:moveTo>
                    <a:pt x="48" y="24"/>
                  </a:moveTo>
                  <a:cubicBezTo>
                    <a:pt x="48" y="91"/>
                    <a:pt x="48" y="91"/>
                    <a:pt x="48" y="91"/>
                  </a:cubicBezTo>
                  <a:cubicBezTo>
                    <a:pt x="48" y="105"/>
                    <a:pt x="37" y="115"/>
                    <a:pt x="24" y="115"/>
                  </a:cubicBezTo>
                  <a:cubicBezTo>
                    <a:pt x="11" y="115"/>
                    <a:pt x="0" y="105"/>
                    <a:pt x="0" y="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8" name="Freeform 187"/>
            <p:cNvSpPr>
              <a:spLocks noEditPoints="1"/>
            </p:cNvSpPr>
            <p:nvPr/>
          </p:nvSpPr>
          <p:spPr bwMode="auto">
            <a:xfrm>
              <a:off x="15670213" y="7802563"/>
              <a:ext cx="90487" cy="95250"/>
            </a:xfrm>
            <a:custGeom>
              <a:avLst/>
              <a:gdLst>
                <a:gd name="T0" fmla="*/ 61 w 68"/>
                <a:gd name="T1" fmla="*/ 37 h 73"/>
                <a:gd name="T2" fmla="*/ 52 w 68"/>
                <a:gd name="T3" fmla="*/ 70 h 73"/>
                <a:gd name="T4" fmla="*/ 40 w 68"/>
                <a:gd name="T5" fmla="*/ 73 h 73"/>
                <a:gd name="T6" fmla="*/ 20 w 68"/>
                <a:gd name="T7" fmla="*/ 61 h 73"/>
                <a:gd name="T8" fmla="*/ 7 w 68"/>
                <a:gd name="T9" fmla="*/ 39 h 73"/>
                <a:gd name="T10" fmla="*/ 15 w 68"/>
                <a:gd name="T11" fmla="*/ 6 h 73"/>
                <a:gd name="T12" fmla="*/ 48 w 68"/>
                <a:gd name="T13" fmla="*/ 15 h 73"/>
                <a:gd name="T14" fmla="*/ 61 w 68"/>
                <a:gd name="T15" fmla="*/ 37 h 73"/>
                <a:gd name="T16" fmla="*/ 61 w 68"/>
                <a:gd name="T17" fmla="*/ 37 h 73"/>
                <a:gd name="T18" fmla="*/ 61 w 68"/>
                <a:gd name="T1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3">
                  <a:moveTo>
                    <a:pt x="61" y="37"/>
                  </a:moveTo>
                  <a:cubicBezTo>
                    <a:pt x="68" y="49"/>
                    <a:pt x="64" y="63"/>
                    <a:pt x="52" y="70"/>
                  </a:cubicBezTo>
                  <a:cubicBezTo>
                    <a:pt x="49" y="72"/>
                    <a:pt x="44" y="73"/>
                    <a:pt x="40" y="73"/>
                  </a:cubicBezTo>
                  <a:cubicBezTo>
                    <a:pt x="32" y="73"/>
                    <a:pt x="24" y="69"/>
                    <a:pt x="20" y="61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28"/>
                    <a:pt x="4" y="13"/>
                    <a:pt x="15" y="6"/>
                  </a:cubicBezTo>
                  <a:cubicBezTo>
                    <a:pt x="27" y="0"/>
                    <a:pt x="42" y="4"/>
                    <a:pt x="48" y="15"/>
                  </a:cubicBezTo>
                  <a:lnTo>
                    <a:pt x="61" y="37"/>
                  </a:lnTo>
                  <a:close/>
                  <a:moveTo>
                    <a:pt x="61" y="37"/>
                  </a:moveTo>
                  <a:cubicBezTo>
                    <a:pt x="61" y="37"/>
                    <a:pt x="61" y="37"/>
                    <a:pt x="61" y="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19" name="Freeform 188"/>
            <p:cNvSpPr>
              <a:spLocks noEditPoints="1"/>
            </p:cNvSpPr>
            <p:nvPr/>
          </p:nvSpPr>
          <p:spPr bwMode="auto">
            <a:xfrm>
              <a:off x="15670213" y="8740776"/>
              <a:ext cx="90487" cy="95250"/>
            </a:xfrm>
            <a:custGeom>
              <a:avLst/>
              <a:gdLst>
                <a:gd name="T0" fmla="*/ 52 w 68"/>
                <a:gd name="T1" fmla="*/ 6 h 73"/>
                <a:gd name="T2" fmla="*/ 61 w 68"/>
                <a:gd name="T3" fmla="*/ 39 h 73"/>
                <a:gd name="T4" fmla="*/ 48 w 68"/>
                <a:gd name="T5" fmla="*/ 61 h 73"/>
                <a:gd name="T6" fmla="*/ 27 w 68"/>
                <a:gd name="T7" fmla="*/ 73 h 73"/>
                <a:gd name="T8" fmla="*/ 15 w 68"/>
                <a:gd name="T9" fmla="*/ 70 h 73"/>
                <a:gd name="T10" fmla="*/ 7 w 68"/>
                <a:gd name="T11" fmla="*/ 37 h 73"/>
                <a:gd name="T12" fmla="*/ 20 w 68"/>
                <a:gd name="T13" fmla="*/ 15 h 73"/>
                <a:gd name="T14" fmla="*/ 52 w 68"/>
                <a:gd name="T15" fmla="*/ 6 h 73"/>
                <a:gd name="T16" fmla="*/ 52 w 68"/>
                <a:gd name="T17" fmla="*/ 6 h 73"/>
                <a:gd name="T18" fmla="*/ 52 w 68"/>
                <a:gd name="T1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3">
                  <a:moveTo>
                    <a:pt x="52" y="6"/>
                  </a:moveTo>
                  <a:cubicBezTo>
                    <a:pt x="64" y="13"/>
                    <a:pt x="68" y="28"/>
                    <a:pt x="61" y="3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4" y="69"/>
                    <a:pt x="36" y="73"/>
                    <a:pt x="27" y="73"/>
                  </a:cubicBezTo>
                  <a:cubicBezTo>
                    <a:pt x="23" y="73"/>
                    <a:pt x="19" y="72"/>
                    <a:pt x="15" y="70"/>
                  </a:cubicBezTo>
                  <a:cubicBezTo>
                    <a:pt x="4" y="63"/>
                    <a:pt x="0" y="49"/>
                    <a:pt x="7" y="3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6" y="4"/>
                    <a:pt x="41" y="0"/>
                    <a:pt x="52" y="6"/>
                  </a:cubicBezTo>
                  <a:close/>
                  <a:moveTo>
                    <a:pt x="52" y="6"/>
                  </a:moveTo>
                  <a:cubicBezTo>
                    <a:pt x="52" y="6"/>
                    <a:pt x="52" y="6"/>
                    <a:pt x="52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0" name="Freeform 189"/>
            <p:cNvSpPr>
              <a:spLocks noEditPoints="1"/>
            </p:cNvSpPr>
            <p:nvPr/>
          </p:nvSpPr>
          <p:spPr bwMode="auto">
            <a:xfrm>
              <a:off x="15465425" y="8005763"/>
              <a:ext cx="101600" cy="84138"/>
            </a:xfrm>
            <a:custGeom>
              <a:avLst/>
              <a:gdLst>
                <a:gd name="T0" fmla="*/ 61 w 77"/>
                <a:gd name="T1" fmla="*/ 19 h 64"/>
                <a:gd name="T2" fmla="*/ 70 w 77"/>
                <a:gd name="T3" fmla="*/ 52 h 64"/>
                <a:gd name="T4" fmla="*/ 49 w 77"/>
                <a:gd name="T5" fmla="*/ 64 h 64"/>
                <a:gd name="T6" fmla="*/ 37 w 77"/>
                <a:gd name="T7" fmla="*/ 61 h 64"/>
                <a:gd name="T8" fmla="*/ 15 w 77"/>
                <a:gd name="T9" fmla="*/ 48 h 64"/>
                <a:gd name="T10" fmla="*/ 6 w 77"/>
                <a:gd name="T11" fmla="*/ 15 h 64"/>
                <a:gd name="T12" fmla="*/ 39 w 77"/>
                <a:gd name="T13" fmla="*/ 7 h 64"/>
                <a:gd name="T14" fmla="*/ 61 w 77"/>
                <a:gd name="T15" fmla="*/ 19 h 64"/>
                <a:gd name="T16" fmla="*/ 61 w 77"/>
                <a:gd name="T17" fmla="*/ 19 h 64"/>
                <a:gd name="T18" fmla="*/ 61 w 77"/>
                <a:gd name="T19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61" y="19"/>
                  </a:moveTo>
                  <a:cubicBezTo>
                    <a:pt x="73" y="26"/>
                    <a:pt x="77" y="41"/>
                    <a:pt x="70" y="52"/>
                  </a:cubicBezTo>
                  <a:cubicBezTo>
                    <a:pt x="66" y="60"/>
                    <a:pt x="58" y="64"/>
                    <a:pt x="49" y="64"/>
                  </a:cubicBezTo>
                  <a:cubicBezTo>
                    <a:pt x="45" y="64"/>
                    <a:pt x="41" y="63"/>
                    <a:pt x="37" y="6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4" y="42"/>
                    <a:pt x="0" y="27"/>
                    <a:pt x="6" y="15"/>
                  </a:cubicBezTo>
                  <a:cubicBezTo>
                    <a:pt x="13" y="4"/>
                    <a:pt x="28" y="0"/>
                    <a:pt x="39" y="7"/>
                  </a:cubicBezTo>
                  <a:lnTo>
                    <a:pt x="61" y="19"/>
                  </a:lnTo>
                  <a:close/>
                  <a:moveTo>
                    <a:pt x="61" y="19"/>
                  </a:moveTo>
                  <a:cubicBezTo>
                    <a:pt x="61" y="19"/>
                    <a:pt x="61" y="19"/>
                    <a:pt x="61" y="1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1" name="Freeform 190"/>
            <p:cNvSpPr>
              <a:spLocks noEditPoints="1"/>
            </p:cNvSpPr>
            <p:nvPr/>
          </p:nvSpPr>
          <p:spPr bwMode="auto">
            <a:xfrm>
              <a:off x="15465425" y="8548688"/>
              <a:ext cx="101600" cy="84138"/>
            </a:xfrm>
            <a:custGeom>
              <a:avLst/>
              <a:gdLst>
                <a:gd name="T0" fmla="*/ 70 w 77"/>
                <a:gd name="T1" fmla="*/ 15 h 64"/>
                <a:gd name="T2" fmla="*/ 61 w 77"/>
                <a:gd name="T3" fmla="*/ 48 h 64"/>
                <a:gd name="T4" fmla="*/ 39 w 77"/>
                <a:gd name="T5" fmla="*/ 61 h 64"/>
                <a:gd name="T6" fmla="*/ 27 w 77"/>
                <a:gd name="T7" fmla="*/ 64 h 64"/>
                <a:gd name="T8" fmla="*/ 6 w 77"/>
                <a:gd name="T9" fmla="*/ 52 h 64"/>
                <a:gd name="T10" fmla="*/ 15 w 77"/>
                <a:gd name="T11" fmla="*/ 19 h 64"/>
                <a:gd name="T12" fmla="*/ 37 w 77"/>
                <a:gd name="T13" fmla="*/ 6 h 64"/>
                <a:gd name="T14" fmla="*/ 70 w 77"/>
                <a:gd name="T15" fmla="*/ 15 h 64"/>
                <a:gd name="T16" fmla="*/ 70 w 77"/>
                <a:gd name="T17" fmla="*/ 15 h 64"/>
                <a:gd name="T18" fmla="*/ 70 w 77"/>
                <a:gd name="T1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4">
                  <a:moveTo>
                    <a:pt x="70" y="15"/>
                  </a:moveTo>
                  <a:cubicBezTo>
                    <a:pt x="77" y="26"/>
                    <a:pt x="73" y="41"/>
                    <a:pt x="61" y="4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3"/>
                    <a:pt x="31" y="64"/>
                    <a:pt x="27" y="64"/>
                  </a:cubicBezTo>
                  <a:cubicBezTo>
                    <a:pt x="19" y="64"/>
                    <a:pt x="11" y="60"/>
                    <a:pt x="6" y="52"/>
                  </a:cubicBezTo>
                  <a:cubicBezTo>
                    <a:pt x="0" y="40"/>
                    <a:pt x="4" y="26"/>
                    <a:pt x="15" y="1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9" y="0"/>
                    <a:pt x="63" y="4"/>
                    <a:pt x="70" y="15"/>
                  </a:cubicBezTo>
                  <a:close/>
                  <a:moveTo>
                    <a:pt x="70" y="15"/>
                  </a:moveTo>
                  <a:cubicBezTo>
                    <a:pt x="70" y="15"/>
                    <a:pt x="70" y="15"/>
                    <a:pt x="70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  <p:sp>
          <p:nvSpPr>
            <p:cNvPr id="222" name="Freeform 191"/>
            <p:cNvSpPr>
              <a:spLocks noEditPoints="1"/>
            </p:cNvSpPr>
            <p:nvPr/>
          </p:nvSpPr>
          <p:spPr bwMode="auto">
            <a:xfrm>
              <a:off x="15393988" y="8289926"/>
              <a:ext cx="150812" cy="63500"/>
            </a:xfrm>
            <a:custGeom>
              <a:avLst/>
              <a:gdLst>
                <a:gd name="T0" fmla="*/ 91 w 115"/>
                <a:gd name="T1" fmla="*/ 0 h 48"/>
                <a:gd name="T2" fmla="*/ 115 w 115"/>
                <a:gd name="T3" fmla="*/ 24 h 48"/>
                <a:gd name="T4" fmla="*/ 91 w 115"/>
                <a:gd name="T5" fmla="*/ 48 h 48"/>
                <a:gd name="T6" fmla="*/ 24 w 115"/>
                <a:gd name="T7" fmla="*/ 48 h 48"/>
                <a:gd name="T8" fmla="*/ 0 w 115"/>
                <a:gd name="T9" fmla="*/ 24 h 48"/>
                <a:gd name="T10" fmla="*/ 24 w 115"/>
                <a:gd name="T11" fmla="*/ 0 h 48"/>
                <a:gd name="T12" fmla="*/ 91 w 115"/>
                <a:gd name="T13" fmla="*/ 0 h 48"/>
                <a:gd name="T14" fmla="*/ 91 w 115"/>
                <a:gd name="T15" fmla="*/ 0 h 48"/>
                <a:gd name="T16" fmla="*/ 91 w 11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48">
                  <a:moveTo>
                    <a:pt x="91" y="0"/>
                  </a:moveTo>
                  <a:cubicBezTo>
                    <a:pt x="105" y="0"/>
                    <a:pt x="115" y="11"/>
                    <a:pt x="115" y="24"/>
                  </a:cubicBezTo>
                  <a:cubicBezTo>
                    <a:pt x="115" y="37"/>
                    <a:pt x="105" y="48"/>
                    <a:pt x="91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lnTo>
                    <a:pt x="91" y="0"/>
                  </a:ln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pPr defTabSz="304815"/>
              <a:endParaRPr lang="ko-KR" altLang="en-US" sz="1200">
                <a:solidFill>
                  <a:prstClr val="black"/>
                </a:solidFill>
                <a:latin typeface="Calibri" panose="020F0502020204030204"/>
                <a:ea typeface="맑은 고딕" panose="020B0503020000020004" pitchFamily="34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246392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roup 177">
            <a:extLst>
              <a:ext uri="{FF2B5EF4-FFF2-40B4-BE49-F238E27FC236}">
                <a16:creationId xmlns:a16="http://schemas.microsoft.com/office/drawing/2014/main" id="{682B6A3A-4613-4D2D-8F8C-FA4EF9DE65EA}"/>
              </a:ext>
            </a:extLst>
          </p:cNvPr>
          <p:cNvGrpSpPr/>
          <p:nvPr/>
        </p:nvGrpSpPr>
        <p:grpSpPr>
          <a:xfrm>
            <a:off x="988024" y="902103"/>
            <a:ext cx="10213376" cy="4920846"/>
            <a:chOff x="988024" y="902103"/>
            <a:chExt cx="10213376" cy="4920846"/>
          </a:xfrm>
        </p:grpSpPr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24F27E6-6C8D-4D7F-9413-A0BF9939E81A}"/>
                </a:ext>
              </a:extLst>
            </p:cNvPr>
            <p:cNvGrpSpPr/>
            <p:nvPr/>
          </p:nvGrpSpPr>
          <p:grpSpPr>
            <a:xfrm>
              <a:off x="9880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4A4752C-62A0-4436-A9E6-55B421AA615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F81DA9CD-DC3D-4302-BF5C-6FE8A75E207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5BD9EFD-158E-48E2-8B3D-B27C482CAC07}"/>
                </a:ext>
              </a:extLst>
            </p:cNvPr>
            <p:cNvGrpSpPr/>
            <p:nvPr/>
          </p:nvGrpSpPr>
          <p:grpSpPr>
            <a:xfrm>
              <a:off x="231517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C1AF4F8F-F0D2-4326-9DE3-3BDE5B5723D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82616C9-F3D4-4DF8-A2EC-CB9BCF16FD5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EF9E389-99D3-43DC-A736-20EE06B7F737}"/>
                </a:ext>
              </a:extLst>
            </p:cNvPr>
            <p:cNvGrpSpPr/>
            <p:nvPr/>
          </p:nvGrpSpPr>
          <p:grpSpPr>
            <a:xfrm>
              <a:off x="36423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662D1224-B0F1-446D-A6D1-1C88C318C7A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B7FE17F9-6079-4ED3-A631-4E0306F6C6E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59EE5D76-5EFA-47B7-AEEB-8E9917C68706}"/>
                </a:ext>
              </a:extLst>
            </p:cNvPr>
            <p:cNvGrpSpPr/>
            <p:nvPr/>
          </p:nvGrpSpPr>
          <p:grpSpPr>
            <a:xfrm>
              <a:off x="4971061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D630781E-33D1-406A-8B2B-6A326FD80E8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7A8FD4DA-AE5D-419B-81C4-FEA92DDFE2A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3151D36A-1A58-4212-96F0-B564E90468B5}"/>
                </a:ext>
              </a:extLst>
            </p:cNvPr>
            <p:cNvGrpSpPr/>
            <p:nvPr/>
          </p:nvGrpSpPr>
          <p:grpSpPr>
            <a:xfrm>
              <a:off x="6291069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0E2CE410-667F-4921-9716-6FAB88B2A12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F52ED688-C987-429F-9133-A3A7CF0E7AC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EFA6371E-8AAA-46CD-99A3-25834F086283}"/>
                </a:ext>
              </a:extLst>
            </p:cNvPr>
            <p:cNvGrpSpPr/>
            <p:nvPr/>
          </p:nvGrpSpPr>
          <p:grpSpPr>
            <a:xfrm>
              <a:off x="7622188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03C32BB7-7D85-44FC-B693-5C6854FED2A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50F8913-59EB-4829-B8D8-959A219C385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C381E902-A869-4CEB-AFE7-CDBEFC9BFD98}"/>
                </a:ext>
              </a:extLst>
            </p:cNvPr>
            <p:cNvGrpSpPr/>
            <p:nvPr/>
          </p:nvGrpSpPr>
          <p:grpSpPr>
            <a:xfrm>
              <a:off x="8945765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332EB582-FD1F-423C-88F6-6CB1E97A039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60D19B27-7B0F-46AC-925F-4A9431EDFE1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7CC950B7-4969-4B64-B5FF-4CC9D1D249E2}"/>
                </a:ext>
              </a:extLst>
            </p:cNvPr>
            <p:cNvGrpSpPr/>
            <p:nvPr/>
          </p:nvGrpSpPr>
          <p:grpSpPr>
            <a:xfrm>
              <a:off x="1027470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F89C1EE6-04C8-4149-8F46-AB29B92F489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F18B079A-893C-4B8F-9CD3-120D7CE6ED5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2AB3AAE5-F3DB-4C62-A662-E7DECB8DA2A9}"/>
                </a:ext>
              </a:extLst>
            </p:cNvPr>
            <p:cNvGrpSpPr/>
            <p:nvPr/>
          </p:nvGrpSpPr>
          <p:grpSpPr>
            <a:xfrm>
              <a:off x="9880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D9BDE29A-6621-4598-9D2D-22056A890A1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68463D3D-6E81-4DF1-9E68-7E81E3D3353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A1911743-05BE-4CC7-AEE9-9852CB72AB08}"/>
                </a:ext>
              </a:extLst>
            </p:cNvPr>
            <p:cNvGrpSpPr/>
            <p:nvPr/>
          </p:nvGrpSpPr>
          <p:grpSpPr>
            <a:xfrm>
              <a:off x="231517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5D2A01E6-56A3-4CD6-ABD3-DCF10700B19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E9B874D3-2458-4A3E-8204-11945D9ADB0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00ECFCDB-490F-4596-BD29-CF513DE8FFF7}"/>
                </a:ext>
              </a:extLst>
            </p:cNvPr>
            <p:cNvGrpSpPr/>
            <p:nvPr/>
          </p:nvGrpSpPr>
          <p:grpSpPr>
            <a:xfrm>
              <a:off x="36423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FFB79F73-E80D-468A-9419-C6C3BBDCE1E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9B61DAD6-F53F-47AC-B4DB-E31E109ECB6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395002F9-1133-452D-862C-841EC36074CC}"/>
                </a:ext>
              </a:extLst>
            </p:cNvPr>
            <p:cNvGrpSpPr/>
            <p:nvPr/>
          </p:nvGrpSpPr>
          <p:grpSpPr>
            <a:xfrm>
              <a:off x="4971061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04457378-BAEF-4328-B4DA-17FD4EC56D3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6982BE26-32A7-4072-AAFB-8EDD24E0EBE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40B3C93E-1C39-476C-8F00-F5DE94F738E1}"/>
                </a:ext>
              </a:extLst>
            </p:cNvPr>
            <p:cNvGrpSpPr/>
            <p:nvPr/>
          </p:nvGrpSpPr>
          <p:grpSpPr>
            <a:xfrm>
              <a:off x="6291069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1571E9EB-A11F-43AD-B665-9D8436D314A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49441AF2-1EC2-4AA9-BFA7-83402F78FC4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A95DD9B-8954-453C-967B-27C6AFC6F3C6}"/>
                </a:ext>
              </a:extLst>
            </p:cNvPr>
            <p:cNvGrpSpPr/>
            <p:nvPr/>
          </p:nvGrpSpPr>
          <p:grpSpPr>
            <a:xfrm>
              <a:off x="7622188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0CCA715C-8D15-4A03-8F7E-E7CCF91EBF1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746D4188-C1BE-4393-A777-C5490F5F4EA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166159C-A703-4551-B3D0-6B757A6BE793}"/>
                </a:ext>
              </a:extLst>
            </p:cNvPr>
            <p:cNvGrpSpPr/>
            <p:nvPr/>
          </p:nvGrpSpPr>
          <p:grpSpPr>
            <a:xfrm>
              <a:off x="8945765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A0BB2C2F-B431-4D81-BA39-4DA5055A382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EF0C41E0-884B-44A6-A842-E9E8098A987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5EAE7FC-FA12-4890-AFF2-5F016659CF3A}"/>
                </a:ext>
              </a:extLst>
            </p:cNvPr>
            <p:cNvGrpSpPr/>
            <p:nvPr/>
          </p:nvGrpSpPr>
          <p:grpSpPr>
            <a:xfrm>
              <a:off x="1027470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F2911072-C6BE-4B45-B6CF-07489848693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C76B7AD0-184A-46C3-9BA4-0A168D2BE48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79C36210-0CDB-4C54-AC22-B8DF7C901CCF}"/>
                </a:ext>
              </a:extLst>
            </p:cNvPr>
            <p:cNvGrpSpPr/>
            <p:nvPr/>
          </p:nvGrpSpPr>
          <p:grpSpPr>
            <a:xfrm>
              <a:off x="9880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AA29D9A8-230D-4F45-8987-4C6DE47978F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82A5FB03-D460-4D50-AE3E-05529B32262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4EC9D705-688E-4A49-8071-28AAAF2A3346}"/>
                </a:ext>
              </a:extLst>
            </p:cNvPr>
            <p:cNvGrpSpPr/>
            <p:nvPr/>
          </p:nvGrpSpPr>
          <p:grpSpPr>
            <a:xfrm>
              <a:off x="231517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BDF39AB4-04C5-4CCC-BE0A-1057D660F08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CD18943B-A725-4A2B-B30C-5D3AC2977C9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28B39E11-D22F-4BFB-80B9-FA9E13D0092C}"/>
                </a:ext>
              </a:extLst>
            </p:cNvPr>
            <p:cNvGrpSpPr/>
            <p:nvPr/>
          </p:nvGrpSpPr>
          <p:grpSpPr>
            <a:xfrm>
              <a:off x="36423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6660CEDB-B58D-46E1-B463-CF9A4A6847E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51F7F2C5-62B1-40F3-909A-A6B2BD575B7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A9687674-D9B2-47AD-8663-CF49FF139588}"/>
                </a:ext>
              </a:extLst>
            </p:cNvPr>
            <p:cNvGrpSpPr/>
            <p:nvPr/>
          </p:nvGrpSpPr>
          <p:grpSpPr>
            <a:xfrm>
              <a:off x="4971061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16D27E05-8B64-4FE1-87C7-4B9B8438FD3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1C36C085-B1AD-4469-8E24-4E35DE7B556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E4F6E9B9-4541-4D96-A82C-D1252C850752}"/>
                </a:ext>
              </a:extLst>
            </p:cNvPr>
            <p:cNvGrpSpPr/>
            <p:nvPr/>
          </p:nvGrpSpPr>
          <p:grpSpPr>
            <a:xfrm>
              <a:off x="6291069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157E64B7-0C1A-4569-BC6D-5448FA8CCC6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5CC240FF-5A73-4E71-ABD9-327C6AA469D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45392162-FF4B-49D9-8858-00624975CE39}"/>
                </a:ext>
              </a:extLst>
            </p:cNvPr>
            <p:cNvGrpSpPr/>
            <p:nvPr/>
          </p:nvGrpSpPr>
          <p:grpSpPr>
            <a:xfrm>
              <a:off x="7622188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CA6DD993-4939-4A72-99F1-2801773238C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EF023761-4A07-48C4-939B-A5E1D97F89F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3B2AFB64-F8B7-4AB0-B6FC-48D6C2596D04}"/>
                </a:ext>
              </a:extLst>
            </p:cNvPr>
            <p:cNvGrpSpPr/>
            <p:nvPr/>
          </p:nvGrpSpPr>
          <p:grpSpPr>
            <a:xfrm>
              <a:off x="8945765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7C207514-F71F-472F-9DF0-78E8ADE5783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BF0A615-ADBB-4209-B4BA-09993C27C91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12E28B72-932F-465F-A7A5-8145AF071AA5}"/>
                </a:ext>
              </a:extLst>
            </p:cNvPr>
            <p:cNvGrpSpPr/>
            <p:nvPr/>
          </p:nvGrpSpPr>
          <p:grpSpPr>
            <a:xfrm>
              <a:off x="1027470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3760F931-117A-415C-B2B6-1F6E94CAAB4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C2B74FD0-3B46-4DB4-9B3E-EB256E90859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8989ACA9-40F2-49F4-9CFB-0AF16A4C7B69}"/>
                </a:ext>
              </a:extLst>
            </p:cNvPr>
            <p:cNvGrpSpPr/>
            <p:nvPr/>
          </p:nvGrpSpPr>
          <p:grpSpPr>
            <a:xfrm>
              <a:off x="9880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F9BFAB9C-E0FE-4E64-9310-2DF80C2DAE1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6E146BE1-D69F-495F-B093-DFF6D7AA977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9F1BF33E-11F7-4356-9CDE-49AB7AD82CD2}"/>
                </a:ext>
              </a:extLst>
            </p:cNvPr>
            <p:cNvGrpSpPr/>
            <p:nvPr/>
          </p:nvGrpSpPr>
          <p:grpSpPr>
            <a:xfrm>
              <a:off x="231517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DAA4633B-D065-44E6-A3C9-666B126AEBD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92A8AB51-32CB-4826-9C73-0D02EDF89E8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C9E4A324-0587-4B3B-B23E-E2F4753F2DF8}"/>
                </a:ext>
              </a:extLst>
            </p:cNvPr>
            <p:cNvGrpSpPr/>
            <p:nvPr/>
          </p:nvGrpSpPr>
          <p:grpSpPr>
            <a:xfrm>
              <a:off x="36423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A2668F5-A6DA-4A34-A657-27251CE6E52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02B2490-28C6-476E-AC34-3B9F14B8AF9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4DF3FC7-9305-42AA-875E-2F758ED44208}"/>
                </a:ext>
              </a:extLst>
            </p:cNvPr>
            <p:cNvGrpSpPr/>
            <p:nvPr/>
          </p:nvGrpSpPr>
          <p:grpSpPr>
            <a:xfrm>
              <a:off x="4971061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8F53B11-265E-421F-8393-7030B7A140B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FF3EB2F0-4210-4B8A-AC42-17D36F0CC20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4F71FE14-4C7B-412A-91F5-FE63A69640FB}"/>
                </a:ext>
              </a:extLst>
            </p:cNvPr>
            <p:cNvGrpSpPr/>
            <p:nvPr/>
          </p:nvGrpSpPr>
          <p:grpSpPr>
            <a:xfrm>
              <a:off x="6291069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A8D3BB15-03D3-40BD-B277-DB181681C75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6BEED26D-C037-4508-A26A-A4D1B45339D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0F1E7081-74FE-4F0F-A6A4-8DFA703A7888}"/>
                </a:ext>
              </a:extLst>
            </p:cNvPr>
            <p:cNvGrpSpPr/>
            <p:nvPr/>
          </p:nvGrpSpPr>
          <p:grpSpPr>
            <a:xfrm>
              <a:off x="7622188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9ABE6AE8-6E29-4DCA-94E2-F9E8AEA200C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034204C6-11C1-44C3-AD37-8A8599EA69A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8B645F48-16E8-4151-906F-9AA65A3A2538}"/>
                </a:ext>
              </a:extLst>
            </p:cNvPr>
            <p:cNvGrpSpPr/>
            <p:nvPr/>
          </p:nvGrpSpPr>
          <p:grpSpPr>
            <a:xfrm>
              <a:off x="8945765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EB2CF028-7BB0-42FB-A81D-FBCC9446F63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27313F4A-5660-461B-AF8D-6AE401F4514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BD71267-2AC1-43DF-AC9A-EFDE5EDCC745}"/>
                </a:ext>
              </a:extLst>
            </p:cNvPr>
            <p:cNvGrpSpPr/>
            <p:nvPr/>
          </p:nvGrpSpPr>
          <p:grpSpPr>
            <a:xfrm>
              <a:off x="1027470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6807FDF4-5C8C-439B-8523-7A339367CC3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9B69BACA-B509-41F3-A211-2F311C98384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Freeform 38">
            <a:extLst>
              <a:ext uri="{FF2B5EF4-FFF2-40B4-BE49-F238E27FC236}">
                <a16:creationId xmlns:a16="http://schemas.microsoft.com/office/drawing/2014/main" id="{D8B02D96-8AD8-4AC3-8A27-E0096FC72057}"/>
              </a:ext>
            </a:extLst>
          </p:cNvPr>
          <p:cNvSpPr>
            <a:spLocks noEditPoints="1"/>
          </p:cNvSpPr>
          <p:nvPr/>
        </p:nvSpPr>
        <p:spPr bwMode="auto">
          <a:xfrm>
            <a:off x="7932738" y="1208087"/>
            <a:ext cx="301625" cy="312738"/>
          </a:xfrm>
          <a:custGeom>
            <a:avLst/>
            <a:gdLst>
              <a:gd name="T0" fmla="*/ 56 w 79"/>
              <a:gd name="T1" fmla="*/ 41 h 82"/>
              <a:gd name="T2" fmla="*/ 24 w 79"/>
              <a:gd name="T3" fmla="*/ 41 h 82"/>
              <a:gd name="T4" fmla="*/ 40 w 79"/>
              <a:gd name="T5" fmla="*/ 30 h 82"/>
              <a:gd name="T6" fmla="*/ 40 w 79"/>
              <a:gd name="T7" fmla="*/ 52 h 82"/>
              <a:gd name="T8" fmla="*/ 40 w 79"/>
              <a:gd name="T9" fmla="*/ 30 h 82"/>
              <a:gd name="T10" fmla="*/ 21 w 79"/>
              <a:gd name="T11" fmla="*/ 65 h 82"/>
              <a:gd name="T12" fmla="*/ 32 w 79"/>
              <a:gd name="T13" fmla="*/ 82 h 82"/>
              <a:gd name="T14" fmla="*/ 51 w 79"/>
              <a:gd name="T15" fmla="*/ 69 h 82"/>
              <a:gd name="T16" fmla="*/ 72 w 79"/>
              <a:gd name="T17" fmla="*/ 68 h 82"/>
              <a:gd name="T18" fmla="*/ 70 w 79"/>
              <a:gd name="T19" fmla="*/ 45 h 82"/>
              <a:gd name="T20" fmla="*/ 70 w 79"/>
              <a:gd name="T21" fmla="*/ 37 h 82"/>
              <a:gd name="T22" fmla="*/ 72 w 79"/>
              <a:gd name="T23" fmla="*/ 14 h 82"/>
              <a:gd name="T24" fmla="*/ 51 w 79"/>
              <a:gd name="T25" fmla="*/ 13 h 82"/>
              <a:gd name="T26" fmla="*/ 32 w 79"/>
              <a:gd name="T27" fmla="*/ 0 h 82"/>
              <a:gd name="T28" fmla="*/ 21 w 79"/>
              <a:gd name="T29" fmla="*/ 17 h 82"/>
              <a:gd name="T30" fmla="*/ 0 w 79"/>
              <a:gd name="T31" fmla="*/ 27 h 82"/>
              <a:gd name="T32" fmla="*/ 9 w 79"/>
              <a:gd name="T33" fmla="*/ 41 h 82"/>
              <a:gd name="T34" fmla="*/ 0 w 79"/>
              <a:gd name="T35" fmla="*/ 55 h 82"/>
              <a:gd name="T36" fmla="*/ 15 w 79"/>
              <a:gd name="T37" fmla="*/ 47 h 82"/>
              <a:gd name="T38" fmla="*/ 14 w 79"/>
              <a:gd name="T39" fmla="*/ 41 h 82"/>
              <a:gd name="T40" fmla="*/ 15 w 79"/>
              <a:gd name="T41" fmla="*/ 35 h 82"/>
              <a:gd name="T42" fmla="*/ 10 w 79"/>
              <a:gd name="T43" fmla="*/ 19 h 82"/>
              <a:gd name="T44" fmla="*/ 23 w 79"/>
              <a:gd name="T45" fmla="*/ 21 h 82"/>
              <a:gd name="T46" fmla="*/ 32 w 79"/>
              <a:gd name="T47" fmla="*/ 16 h 82"/>
              <a:gd name="T48" fmla="*/ 44 w 79"/>
              <a:gd name="T49" fmla="*/ 5 h 82"/>
              <a:gd name="T50" fmla="*/ 48 w 79"/>
              <a:gd name="T51" fmla="*/ 17 h 82"/>
              <a:gd name="T52" fmla="*/ 57 w 79"/>
              <a:gd name="T53" fmla="*/ 22 h 82"/>
              <a:gd name="T54" fmla="*/ 73 w 79"/>
              <a:gd name="T55" fmla="*/ 26 h 82"/>
              <a:gd name="T56" fmla="*/ 65 w 79"/>
              <a:gd name="T57" fmla="*/ 36 h 82"/>
              <a:gd name="T58" fmla="*/ 65 w 79"/>
              <a:gd name="T59" fmla="*/ 46 h 82"/>
              <a:gd name="T60" fmla="*/ 73 w 79"/>
              <a:gd name="T61" fmla="*/ 56 h 82"/>
              <a:gd name="T62" fmla="*/ 57 w 79"/>
              <a:gd name="T63" fmla="*/ 60 h 82"/>
              <a:gd name="T64" fmla="*/ 48 w 79"/>
              <a:gd name="T65" fmla="*/ 65 h 82"/>
              <a:gd name="T66" fmla="*/ 44 w 79"/>
              <a:gd name="T67" fmla="*/ 77 h 82"/>
              <a:gd name="T68" fmla="*/ 32 w 79"/>
              <a:gd name="T69" fmla="*/ 66 h 82"/>
              <a:gd name="T70" fmla="*/ 23 w 79"/>
              <a:gd name="T71" fmla="*/ 61 h 82"/>
              <a:gd name="T72" fmla="*/ 10 w 79"/>
              <a:gd name="T73" fmla="*/ 63 h 82"/>
              <a:gd name="T74" fmla="*/ 15 w 79"/>
              <a:gd name="T75" fmla="*/ 4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" h="82">
                <a:moveTo>
                  <a:pt x="40" y="57"/>
                </a:moveTo>
                <a:cubicBezTo>
                  <a:pt x="48" y="57"/>
                  <a:pt x="56" y="50"/>
                  <a:pt x="56" y="41"/>
                </a:cubicBezTo>
                <a:cubicBezTo>
                  <a:pt x="56" y="32"/>
                  <a:pt x="48" y="25"/>
                  <a:pt x="40" y="25"/>
                </a:cubicBezTo>
                <a:cubicBezTo>
                  <a:pt x="31" y="25"/>
                  <a:pt x="24" y="32"/>
                  <a:pt x="24" y="41"/>
                </a:cubicBezTo>
                <a:cubicBezTo>
                  <a:pt x="24" y="50"/>
                  <a:pt x="31" y="57"/>
                  <a:pt x="40" y="57"/>
                </a:cubicBezTo>
                <a:close/>
                <a:moveTo>
                  <a:pt x="40" y="30"/>
                </a:moveTo>
                <a:cubicBezTo>
                  <a:pt x="46" y="30"/>
                  <a:pt x="51" y="35"/>
                  <a:pt x="51" y="41"/>
                </a:cubicBezTo>
                <a:cubicBezTo>
                  <a:pt x="51" y="47"/>
                  <a:pt x="46" y="52"/>
                  <a:pt x="40" y="52"/>
                </a:cubicBezTo>
                <a:cubicBezTo>
                  <a:pt x="34" y="52"/>
                  <a:pt x="29" y="47"/>
                  <a:pt x="29" y="41"/>
                </a:cubicBezTo>
                <a:cubicBezTo>
                  <a:pt x="29" y="35"/>
                  <a:pt x="34" y="30"/>
                  <a:pt x="40" y="30"/>
                </a:cubicBezTo>
                <a:close/>
                <a:moveTo>
                  <a:pt x="8" y="68"/>
                </a:moveTo>
                <a:cubicBezTo>
                  <a:pt x="21" y="65"/>
                  <a:pt x="21" y="65"/>
                  <a:pt x="21" y="65"/>
                </a:cubicBezTo>
                <a:cubicBezTo>
                  <a:pt x="23" y="67"/>
                  <a:pt x="26" y="68"/>
                  <a:pt x="28" y="69"/>
                </a:cubicBezTo>
                <a:cubicBezTo>
                  <a:pt x="32" y="82"/>
                  <a:pt x="32" y="82"/>
                  <a:pt x="32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51" y="69"/>
                  <a:pt x="51" y="69"/>
                  <a:pt x="51" y="69"/>
                </a:cubicBezTo>
                <a:cubicBezTo>
                  <a:pt x="54" y="68"/>
                  <a:pt x="56" y="67"/>
                  <a:pt x="59" y="65"/>
                </a:cubicBezTo>
                <a:cubicBezTo>
                  <a:pt x="72" y="68"/>
                  <a:pt x="72" y="68"/>
                  <a:pt x="72" y="68"/>
                </a:cubicBezTo>
                <a:cubicBezTo>
                  <a:pt x="79" y="55"/>
                  <a:pt x="79" y="55"/>
                  <a:pt x="79" y="5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4"/>
                  <a:pt x="70" y="42"/>
                  <a:pt x="70" y="41"/>
                </a:cubicBezTo>
                <a:cubicBezTo>
                  <a:pt x="70" y="40"/>
                  <a:pt x="70" y="38"/>
                  <a:pt x="70" y="37"/>
                </a:cubicBezTo>
                <a:cubicBezTo>
                  <a:pt x="79" y="27"/>
                  <a:pt x="79" y="27"/>
                  <a:pt x="79" y="27"/>
                </a:cubicBezTo>
                <a:cubicBezTo>
                  <a:pt x="72" y="14"/>
                  <a:pt x="72" y="14"/>
                  <a:pt x="72" y="14"/>
                </a:cubicBezTo>
                <a:cubicBezTo>
                  <a:pt x="59" y="17"/>
                  <a:pt x="59" y="17"/>
                  <a:pt x="59" y="17"/>
                </a:cubicBezTo>
                <a:cubicBezTo>
                  <a:pt x="56" y="15"/>
                  <a:pt x="54" y="14"/>
                  <a:pt x="51" y="13"/>
                </a:cubicBezTo>
                <a:cubicBezTo>
                  <a:pt x="47" y="0"/>
                  <a:pt x="47" y="0"/>
                  <a:pt x="4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14"/>
                  <a:pt x="23" y="15"/>
                  <a:pt x="21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0" y="27"/>
                  <a:pt x="0" y="27"/>
                  <a:pt x="0" y="2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8"/>
                  <a:pt x="9" y="40"/>
                  <a:pt x="9" y="41"/>
                </a:cubicBezTo>
                <a:cubicBezTo>
                  <a:pt x="9" y="42"/>
                  <a:pt x="9" y="44"/>
                  <a:pt x="9" y="45"/>
                </a:cubicBezTo>
                <a:cubicBezTo>
                  <a:pt x="0" y="55"/>
                  <a:pt x="0" y="55"/>
                  <a:pt x="0" y="55"/>
                </a:cubicBezTo>
                <a:lnTo>
                  <a:pt x="8" y="68"/>
                </a:lnTo>
                <a:close/>
                <a:moveTo>
                  <a:pt x="15" y="47"/>
                </a:moveTo>
                <a:cubicBezTo>
                  <a:pt x="14" y="46"/>
                  <a:pt x="14" y="46"/>
                  <a:pt x="14" y="46"/>
                </a:cubicBezTo>
                <a:cubicBezTo>
                  <a:pt x="14" y="44"/>
                  <a:pt x="14" y="43"/>
                  <a:pt x="14" y="41"/>
                </a:cubicBezTo>
                <a:cubicBezTo>
                  <a:pt x="14" y="39"/>
                  <a:pt x="14" y="38"/>
                  <a:pt x="14" y="36"/>
                </a:cubicBezTo>
                <a:cubicBezTo>
                  <a:pt x="15" y="35"/>
                  <a:pt x="15" y="35"/>
                  <a:pt x="15" y="35"/>
                </a:cubicBezTo>
                <a:cubicBezTo>
                  <a:pt x="6" y="26"/>
                  <a:pt x="6" y="26"/>
                  <a:pt x="6" y="26"/>
                </a:cubicBezTo>
                <a:cubicBezTo>
                  <a:pt x="10" y="19"/>
                  <a:pt x="10" y="19"/>
                  <a:pt x="10" y="19"/>
                </a:cubicBezTo>
                <a:cubicBezTo>
                  <a:pt x="22" y="22"/>
                  <a:pt x="22" y="22"/>
                  <a:pt x="22" y="22"/>
                </a:cubicBezTo>
                <a:cubicBezTo>
                  <a:pt x="23" y="21"/>
                  <a:pt x="23" y="21"/>
                  <a:pt x="23" y="21"/>
                </a:cubicBezTo>
                <a:cubicBezTo>
                  <a:pt x="25" y="19"/>
                  <a:pt x="28" y="18"/>
                  <a:pt x="31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6" y="5"/>
                  <a:pt x="36" y="5"/>
                  <a:pt x="36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7" y="16"/>
                  <a:pt x="47" y="16"/>
                  <a:pt x="47" y="16"/>
                </a:cubicBezTo>
                <a:cubicBezTo>
                  <a:pt x="48" y="17"/>
                  <a:pt x="48" y="17"/>
                  <a:pt x="48" y="17"/>
                </a:cubicBezTo>
                <a:cubicBezTo>
                  <a:pt x="51" y="18"/>
                  <a:pt x="54" y="19"/>
                  <a:pt x="56" y="21"/>
                </a:cubicBezTo>
                <a:cubicBezTo>
                  <a:pt x="57" y="22"/>
                  <a:pt x="57" y="22"/>
                  <a:pt x="57" y="22"/>
                </a:cubicBezTo>
                <a:cubicBezTo>
                  <a:pt x="69" y="19"/>
                  <a:pt x="69" y="19"/>
                  <a:pt x="69" y="19"/>
                </a:cubicBezTo>
                <a:cubicBezTo>
                  <a:pt x="73" y="26"/>
                  <a:pt x="73" y="26"/>
                  <a:pt x="73" y="26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8"/>
                  <a:pt x="65" y="39"/>
                  <a:pt x="65" y="41"/>
                </a:cubicBezTo>
                <a:cubicBezTo>
                  <a:pt x="65" y="43"/>
                  <a:pt x="65" y="44"/>
                  <a:pt x="65" y="46"/>
                </a:cubicBezTo>
                <a:cubicBezTo>
                  <a:pt x="65" y="47"/>
                  <a:pt x="65" y="47"/>
                  <a:pt x="65" y="47"/>
                </a:cubicBezTo>
                <a:cubicBezTo>
                  <a:pt x="73" y="56"/>
                  <a:pt x="73" y="56"/>
                  <a:pt x="73" y="56"/>
                </a:cubicBezTo>
                <a:cubicBezTo>
                  <a:pt x="69" y="63"/>
                  <a:pt x="69" y="63"/>
                  <a:pt x="69" y="63"/>
                </a:cubicBez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6" y="61"/>
                  <a:pt x="56" y="61"/>
                </a:cubicBezTo>
                <a:cubicBezTo>
                  <a:pt x="54" y="63"/>
                  <a:pt x="51" y="64"/>
                  <a:pt x="48" y="65"/>
                </a:cubicBezTo>
                <a:cubicBezTo>
                  <a:pt x="47" y="66"/>
                  <a:pt x="47" y="66"/>
                  <a:pt x="47" y="66"/>
                </a:cubicBezTo>
                <a:cubicBezTo>
                  <a:pt x="44" y="77"/>
                  <a:pt x="44" y="77"/>
                  <a:pt x="44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2" y="66"/>
                  <a:pt x="32" y="66"/>
                  <a:pt x="32" y="66"/>
                </a:cubicBezTo>
                <a:cubicBezTo>
                  <a:pt x="31" y="65"/>
                  <a:pt x="31" y="65"/>
                  <a:pt x="31" y="65"/>
                </a:cubicBezTo>
                <a:cubicBezTo>
                  <a:pt x="28" y="64"/>
                  <a:pt x="25" y="63"/>
                  <a:pt x="23" y="61"/>
                </a:cubicBezTo>
                <a:cubicBezTo>
                  <a:pt x="22" y="60"/>
                  <a:pt x="22" y="60"/>
                  <a:pt x="22" y="60"/>
                </a:cubicBezTo>
                <a:cubicBezTo>
                  <a:pt x="10" y="63"/>
                  <a:pt x="10" y="63"/>
                  <a:pt x="10" y="63"/>
                </a:cubicBezTo>
                <a:cubicBezTo>
                  <a:pt x="6" y="56"/>
                  <a:pt x="6" y="56"/>
                  <a:pt x="6" y="56"/>
                </a:cubicBezTo>
                <a:lnTo>
                  <a:pt x="15" y="4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Freeform 39">
            <a:extLst>
              <a:ext uri="{FF2B5EF4-FFF2-40B4-BE49-F238E27FC236}">
                <a16:creationId xmlns:a16="http://schemas.microsoft.com/office/drawing/2014/main" id="{91C7CC7C-D282-4BB2-886F-E633CA431464}"/>
              </a:ext>
            </a:extLst>
          </p:cNvPr>
          <p:cNvSpPr>
            <a:spLocks noEditPoints="1"/>
          </p:cNvSpPr>
          <p:nvPr/>
        </p:nvSpPr>
        <p:spPr bwMode="auto">
          <a:xfrm>
            <a:off x="1296988" y="2540000"/>
            <a:ext cx="311150" cy="312738"/>
          </a:xfrm>
          <a:custGeom>
            <a:avLst/>
            <a:gdLst>
              <a:gd name="T0" fmla="*/ 41 w 82"/>
              <a:gd name="T1" fmla="*/ 82 h 82"/>
              <a:gd name="T2" fmla="*/ 82 w 82"/>
              <a:gd name="T3" fmla="*/ 41 h 82"/>
              <a:gd name="T4" fmla="*/ 41 w 82"/>
              <a:gd name="T5" fmla="*/ 0 h 82"/>
              <a:gd name="T6" fmla="*/ 0 w 82"/>
              <a:gd name="T7" fmla="*/ 41 h 82"/>
              <a:gd name="T8" fmla="*/ 41 w 82"/>
              <a:gd name="T9" fmla="*/ 82 h 82"/>
              <a:gd name="T10" fmla="*/ 41 w 82"/>
              <a:gd name="T11" fmla="*/ 4 h 82"/>
              <a:gd name="T12" fmla="*/ 77 w 82"/>
              <a:gd name="T13" fmla="*/ 41 h 82"/>
              <a:gd name="T14" fmla="*/ 41 w 82"/>
              <a:gd name="T15" fmla="*/ 77 h 82"/>
              <a:gd name="T16" fmla="*/ 4 w 82"/>
              <a:gd name="T17" fmla="*/ 41 h 82"/>
              <a:gd name="T18" fmla="*/ 41 w 82"/>
              <a:gd name="T19" fmla="*/ 4 h 82"/>
              <a:gd name="T20" fmla="*/ 61 w 82"/>
              <a:gd name="T21" fmla="*/ 43 h 82"/>
              <a:gd name="T22" fmla="*/ 38 w 82"/>
              <a:gd name="T23" fmla="*/ 43 h 82"/>
              <a:gd name="T24" fmla="*/ 38 w 82"/>
              <a:gd name="T25" fmla="*/ 19 h 82"/>
              <a:gd name="T26" fmla="*/ 43 w 82"/>
              <a:gd name="T27" fmla="*/ 19 h 82"/>
              <a:gd name="T28" fmla="*/ 43 w 82"/>
              <a:gd name="T29" fmla="*/ 38 h 82"/>
              <a:gd name="T30" fmla="*/ 61 w 82"/>
              <a:gd name="T31" fmla="*/ 38 h 82"/>
              <a:gd name="T32" fmla="*/ 61 w 82"/>
              <a:gd name="T33" fmla="*/ 4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2" h="82">
                <a:moveTo>
                  <a:pt x="41" y="82"/>
                </a:moveTo>
                <a:cubicBezTo>
                  <a:pt x="63" y="82"/>
                  <a:pt x="82" y="63"/>
                  <a:pt x="82" y="41"/>
                </a:cubicBezTo>
                <a:cubicBezTo>
                  <a:pt x="82" y="18"/>
                  <a:pt x="63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63"/>
                  <a:pt x="18" y="82"/>
                  <a:pt x="41" y="82"/>
                </a:cubicBezTo>
                <a:close/>
                <a:moveTo>
                  <a:pt x="41" y="4"/>
                </a:moveTo>
                <a:cubicBezTo>
                  <a:pt x="61" y="4"/>
                  <a:pt x="77" y="21"/>
                  <a:pt x="77" y="41"/>
                </a:cubicBezTo>
                <a:cubicBezTo>
                  <a:pt x="77" y="61"/>
                  <a:pt x="61" y="77"/>
                  <a:pt x="41" y="77"/>
                </a:cubicBezTo>
                <a:cubicBezTo>
                  <a:pt x="21" y="77"/>
                  <a:pt x="4" y="61"/>
                  <a:pt x="4" y="41"/>
                </a:cubicBezTo>
                <a:cubicBezTo>
                  <a:pt x="4" y="21"/>
                  <a:pt x="21" y="4"/>
                  <a:pt x="41" y="4"/>
                </a:cubicBezTo>
                <a:close/>
                <a:moveTo>
                  <a:pt x="61" y="43"/>
                </a:moveTo>
                <a:cubicBezTo>
                  <a:pt x="38" y="43"/>
                  <a:pt x="38" y="43"/>
                  <a:pt x="38" y="43"/>
                </a:cubicBezTo>
                <a:cubicBezTo>
                  <a:pt x="38" y="19"/>
                  <a:pt x="38" y="19"/>
                  <a:pt x="38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38"/>
                  <a:pt x="43" y="38"/>
                  <a:pt x="43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3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40">
            <a:extLst>
              <a:ext uri="{FF2B5EF4-FFF2-40B4-BE49-F238E27FC236}">
                <a16:creationId xmlns:a16="http://schemas.microsoft.com/office/drawing/2014/main" id="{C0B8C0EE-5E97-4D49-9E49-E9F3AB767D60}"/>
              </a:ext>
            </a:extLst>
          </p:cNvPr>
          <p:cNvSpPr>
            <a:spLocks noEditPoints="1"/>
          </p:cNvSpPr>
          <p:nvPr/>
        </p:nvSpPr>
        <p:spPr bwMode="auto">
          <a:xfrm>
            <a:off x="6640513" y="1208087"/>
            <a:ext cx="233363" cy="312738"/>
          </a:xfrm>
          <a:custGeom>
            <a:avLst/>
            <a:gdLst>
              <a:gd name="T0" fmla="*/ 12 w 61"/>
              <a:gd name="T1" fmla="*/ 64 h 82"/>
              <a:gd name="T2" fmla="*/ 12 w 61"/>
              <a:gd name="T3" fmla="*/ 66 h 82"/>
              <a:gd name="T4" fmla="*/ 49 w 61"/>
              <a:gd name="T5" fmla="*/ 66 h 82"/>
              <a:gd name="T6" fmla="*/ 49 w 61"/>
              <a:gd name="T7" fmla="*/ 64 h 82"/>
              <a:gd name="T8" fmla="*/ 56 w 61"/>
              <a:gd name="T9" fmla="*/ 47 h 82"/>
              <a:gd name="T10" fmla="*/ 61 w 61"/>
              <a:gd name="T11" fmla="*/ 30 h 82"/>
              <a:gd name="T12" fmla="*/ 31 w 61"/>
              <a:gd name="T13" fmla="*/ 0 h 82"/>
              <a:gd name="T14" fmla="*/ 0 w 61"/>
              <a:gd name="T15" fmla="*/ 30 h 82"/>
              <a:gd name="T16" fmla="*/ 5 w 61"/>
              <a:gd name="T17" fmla="*/ 47 h 82"/>
              <a:gd name="T18" fmla="*/ 12 w 61"/>
              <a:gd name="T19" fmla="*/ 64 h 82"/>
              <a:gd name="T20" fmla="*/ 31 w 61"/>
              <a:gd name="T21" fmla="*/ 5 h 82"/>
              <a:gd name="T22" fmla="*/ 56 w 61"/>
              <a:gd name="T23" fmla="*/ 30 h 82"/>
              <a:gd name="T24" fmla="*/ 52 w 61"/>
              <a:gd name="T25" fmla="*/ 44 h 82"/>
              <a:gd name="T26" fmla="*/ 44 w 61"/>
              <a:gd name="T27" fmla="*/ 61 h 82"/>
              <a:gd name="T28" fmla="*/ 17 w 61"/>
              <a:gd name="T29" fmla="*/ 61 h 82"/>
              <a:gd name="T30" fmla="*/ 9 w 61"/>
              <a:gd name="T31" fmla="*/ 44 h 82"/>
              <a:gd name="T32" fmla="*/ 9 w 61"/>
              <a:gd name="T33" fmla="*/ 44 h 82"/>
              <a:gd name="T34" fmla="*/ 5 w 61"/>
              <a:gd name="T35" fmla="*/ 30 h 82"/>
              <a:gd name="T36" fmla="*/ 31 w 61"/>
              <a:gd name="T37" fmla="*/ 5 h 82"/>
              <a:gd name="T38" fmla="*/ 15 w 61"/>
              <a:gd name="T39" fmla="*/ 82 h 82"/>
              <a:gd name="T40" fmla="*/ 15 w 61"/>
              <a:gd name="T41" fmla="*/ 77 h 82"/>
              <a:gd name="T42" fmla="*/ 47 w 61"/>
              <a:gd name="T43" fmla="*/ 77 h 82"/>
              <a:gd name="T44" fmla="*/ 47 w 61"/>
              <a:gd name="T45" fmla="*/ 82 h 82"/>
              <a:gd name="T46" fmla="*/ 15 w 61"/>
              <a:gd name="T47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" h="82">
                <a:moveTo>
                  <a:pt x="12" y="64"/>
                </a:moveTo>
                <a:cubicBezTo>
                  <a:pt x="12" y="66"/>
                  <a:pt x="12" y="66"/>
                  <a:pt x="12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4"/>
                  <a:pt x="49" y="64"/>
                  <a:pt x="49" y="64"/>
                </a:cubicBezTo>
                <a:cubicBezTo>
                  <a:pt x="49" y="60"/>
                  <a:pt x="50" y="56"/>
                  <a:pt x="56" y="47"/>
                </a:cubicBezTo>
                <a:cubicBezTo>
                  <a:pt x="59" y="42"/>
                  <a:pt x="61" y="36"/>
                  <a:pt x="61" y="30"/>
                </a:cubicBezTo>
                <a:cubicBezTo>
                  <a:pt x="61" y="14"/>
                  <a:pt x="47" y="0"/>
                  <a:pt x="31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36"/>
                  <a:pt x="2" y="42"/>
                  <a:pt x="5" y="47"/>
                </a:cubicBezTo>
                <a:cubicBezTo>
                  <a:pt x="11" y="56"/>
                  <a:pt x="12" y="60"/>
                  <a:pt x="12" y="64"/>
                </a:cubicBezTo>
                <a:close/>
                <a:moveTo>
                  <a:pt x="31" y="5"/>
                </a:moveTo>
                <a:cubicBezTo>
                  <a:pt x="45" y="5"/>
                  <a:pt x="56" y="16"/>
                  <a:pt x="56" y="30"/>
                </a:cubicBezTo>
                <a:cubicBezTo>
                  <a:pt x="56" y="35"/>
                  <a:pt x="55" y="40"/>
                  <a:pt x="52" y="44"/>
                </a:cubicBezTo>
                <a:cubicBezTo>
                  <a:pt x="47" y="53"/>
                  <a:pt x="45" y="57"/>
                  <a:pt x="44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16" y="57"/>
                  <a:pt x="15" y="53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7" y="40"/>
                  <a:pt x="5" y="35"/>
                  <a:pt x="5" y="30"/>
                </a:cubicBezTo>
                <a:cubicBezTo>
                  <a:pt x="5" y="16"/>
                  <a:pt x="17" y="5"/>
                  <a:pt x="31" y="5"/>
                </a:cubicBezTo>
                <a:close/>
                <a:moveTo>
                  <a:pt x="15" y="82"/>
                </a:moveTo>
                <a:cubicBezTo>
                  <a:pt x="15" y="77"/>
                  <a:pt x="15" y="77"/>
                  <a:pt x="15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82"/>
                  <a:pt x="47" y="82"/>
                  <a:pt x="47" y="82"/>
                </a:cubicBezTo>
                <a:lnTo>
                  <a:pt x="15" y="82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41">
            <a:extLst>
              <a:ext uri="{FF2B5EF4-FFF2-40B4-BE49-F238E27FC236}">
                <a16:creationId xmlns:a16="http://schemas.microsoft.com/office/drawing/2014/main" id="{8D811CA0-10DD-4A3A-AEA3-6A65AAB23588}"/>
              </a:ext>
            </a:extLst>
          </p:cNvPr>
          <p:cNvSpPr>
            <a:spLocks noEditPoints="1"/>
          </p:cNvSpPr>
          <p:nvPr/>
        </p:nvSpPr>
        <p:spPr bwMode="auto">
          <a:xfrm>
            <a:off x="10601325" y="1216025"/>
            <a:ext cx="271463" cy="304800"/>
          </a:xfrm>
          <a:custGeom>
            <a:avLst/>
            <a:gdLst>
              <a:gd name="T0" fmla="*/ 171 w 171"/>
              <a:gd name="T1" fmla="*/ 24 h 192"/>
              <a:gd name="T2" fmla="*/ 123 w 171"/>
              <a:gd name="T3" fmla="*/ 24 h 192"/>
              <a:gd name="T4" fmla="*/ 123 w 171"/>
              <a:gd name="T5" fmla="*/ 0 h 192"/>
              <a:gd name="T6" fmla="*/ 111 w 171"/>
              <a:gd name="T7" fmla="*/ 0 h 192"/>
              <a:gd name="T8" fmla="*/ 111 w 171"/>
              <a:gd name="T9" fmla="*/ 24 h 192"/>
              <a:gd name="T10" fmla="*/ 61 w 171"/>
              <a:gd name="T11" fmla="*/ 24 h 192"/>
              <a:gd name="T12" fmla="*/ 61 w 171"/>
              <a:gd name="T13" fmla="*/ 0 h 192"/>
              <a:gd name="T14" fmla="*/ 49 w 171"/>
              <a:gd name="T15" fmla="*/ 0 h 192"/>
              <a:gd name="T16" fmla="*/ 49 w 171"/>
              <a:gd name="T17" fmla="*/ 24 h 192"/>
              <a:gd name="T18" fmla="*/ 0 w 171"/>
              <a:gd name="T19" fmla="*/ 24 h 192"/>
              <a:gd name="T20" fmla="*/ 0 w 171"/>
              <a:gd name="T21" fmla="*/ 192 h 192"/>
              <a:gd name="T22" fmla="*/ 171 w 171"/>
              <a:gd name="T23" fmla="*/ 192 h 192"/>
              <a:gd name="T24" fmla="*/ 171 w 171"/>
              <a:gd name="T25" fmla="*/ 24 h 192"/>
              <a:gd name="T26" fmla="*/ 159 w 171"/>
              <a:gd name="T27" fmla="*/ 180 h 192"/>
              <a:gd name="T28" fmla="*/ 12 w 171"/>
              <a:gd name="T29" fmla="*/ 180 h 192"/>
              <a:gd name="T30" fmla="*/ 12 w 171"/>
              <a:gd name="T31" fmla="*/ 87 h 192"/>
              <a:gd name="T32" fmla="*/ 159 w 171"/>
              <a:gd name="T33" fmla="*/ 87 h 192"/>
              <a:gd name="T34" fmla="*/ 159 w 171"/>
              <a:gd name="T35" fmla="*/ 180 h 192"/>
              <a:gd name="T36" fmla="*/ 159 w 171"/>
              <a:gd name="T37" fmla="*/ 75 h 192"/>
              <a:gd name="T38" fmla="*/ 12 w 171"/>
              <a:gd name="T39" fmla="*/ 75 h 192"/>
              <a:gd name="T40" fmla="*/ 12 w 171"/>
              <a:gd name="T41" fmla="*/ 34 h 192"/>
              <a:gd name="T42" fmla="*/ 49 w 171"/>
              <a:gd name="T43" fmla="*/ 34 h 192"/>
              <a:gd name="T44" fmla="*/ 49 w 171"/>
              <a:gd name="T45" fmla="*/ 58 h 192"/>
              <a:gd name="T46" fmla="*/ 61 w 171"/>
              <a:gd name="T47" fmla="*/ 58 h 192"/>
              <a:gd name="T48" fmla="*/ 61 w 171"/>
              <a:gd name="T49" fmla="*/ 34 h 192"/>
              <a:gd name="T50" fmla="*/ 111 w 171"/>
              <a:gd name="T51" fmla="*/ 34 h 192"/>
              <a:gd name="T52" fmla="*/ 111 w 171"/>
              <a:gd name="T53" fmla="*/ 58 h 192"/>
              <a:gd name="T54" fmla="*/ 123 w 171"/>
              <a:gd name="T55" fmla="*/ 58 h 192"/>
              <a:gd name="T56" fmla="*/ 123 w 171"/>
              <a:gd name="T57" fmla="*/ 34 h 192"/>
              <a:gd name="T58" fmla="*/ 159 w 171"/>
              <a:gd name="T59" fmla="*/ 34 h 192"/>
              <a:gd name="T60" fmla="*/ 159 w 171"/>
              <a:gd name="T61" fmla="*/ 7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1" h="192">
                <a:moveTo>
                  <a:pt x="171" y="24"/>
                </a:moveTo>
                <a:lnTo>
                  <a:pt x="123" y="24"/>
                </a:lnTo>
                <a:lnTo>
                  <a:pt x="123" y="0"/>
                </a:lnTo>
                <a:lnTo>
                  <a:pt x="111" y="0"/>
                </a:lnTo>
                <a:lnTo>
                  <a:pt x="111" y="24"/>
                </a:lnTo>
                <a:lnTo>
                  <a:pt x="61" y="24"/>
                </a:lnTo>
                <a:lnTo>
                  <a:pt x="61" y="0"/>
                </a:lnTo>
                <a:lnTo>
                  <a:pt x="49" y="0"/>
                </a:lnTo>
                <a:lnTo>
                  <a:pt x="49" y="24"/>
                </a:lnTo>
                <a:lnTo>
                  <a:pt x="0" y="24"/>
                </a:lnTo>
                <a:lnTo>
                  <a:pt x="0" y="192"/>
                </a:lnTo>
                <a:lnTo>
                  <a:pt x="171" y="192"/>
                </a:lnTo>
                <a:lnTo>
                  <a:pt x="171" y="24"/>
                </a:lnTo>
                <a:close/>
                <a:moveTo>
                  <a:pt x="159" y="180"/>
                </a:moveTo>
                <a:lnTo>
                  <a:pt x="12" y="180"/>
                </a:lnTo>
                <a:lnTo>
                  <a:pt x="12" y="87"/>
                </a:lnTo>
                <a:lnTo>
                  <a:pt x="159" y="87"/>
                </a:lnTo>
                <a:lnTo>
                  <a:pt x="159" y="180"/>
                </a:lnTo>
                <a:close/>
                <a:moveTo>
                  <a:pt x="159" y="75"/>
                </a:moveTo>
                <a:lnTo>
                  <a:pt x="12" y="75"/>
                </a:lnTo>
                <a:lnTo>
                  <a:pt x="12" y="34"/>
                </a:lnTo>
                <a:lnTo>
                  <a:pt x="49" y="34"/>
                </a:lnTo>
                <a:lnTo>
                  <a:pt x="49" y="58"/>
                </a:lnTo>
                <a:lnTo>
                  <a:pt x="61" y="58"/>
                </a:lnTo>
                <a:lnTo>
                  <a:pt x="61" y="34"/>
                </a:lnTo>
                <a:lnTo>
                  <a:pt x="111" y="34"/>
                </a:lnTo>
                <a:lnTo>
                  <a:pt x="111" y="58"/>
                </a:lnTo>
                <a:lnTo>
                  <a:pt x="123" y="58"/>
                </a:lnTo>
                <a:lnTo>
                  <a:pt x="123" y="34"/>
                </a:lnTo>
                <a:lnTo>
                  <a:pt x="159" y="34"/>
                </a:lnTo>
                <a:lnTo>
                  <a:pt x="159" y="75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42">
            <a:extLst>
              <a:ext uri="{FF2B5EF4-FFF2-40B4-BE49-F238E27FC236}">
                <a16:creationId xmlns:a16="http://schemas.microsoft.com/office/drawing/2014/main" id="{709E57AD-FCE5-4306-9AF5-EB66C9D6A04C}"/>
              </a:ext>
            </a:extLst>
          </p:cNvPr>
          <p:cNvSpPr>
            <a:spLocks noEditPoints="1"/>
          </p:cNvSpPr>
          <p:nvPr/>
        </p:nvSpPr>
        <p:spPr bwMode="auto">
          <a:xfrm>
            <a:off x="9267825" y="1208087"/>
            <a:ext cx="285750" cy="312738"/>
          </a:xfrm>
          <a:custGeom>
            <a:avLst/>
            <a:gdLst>
              <a:gd name="T0" fmla="*/ 75 w 75"/>
              <a:gd name="T1" fmla="*/ 54 h 82"/>
              <a:gd name="T2" fmla="*/ 38 w 75"/>
              <a:gd name="T3" fmla="*/ 46 h 82"/>
              <a:gd name="T4" fmla="*/ 0 w 75"/>
              <a:gd name="T5" fmla="*/ 54 h 82"/>
              <a:gd name="T6" fmla="*/ 0 w 75"/>
              <a:gd name="T7" fmla="*/ 82 h 82"/>
              <a:gd name="T8" fmla="*/ 75 w 75"/>
              <a:gd name="T9" fmla="*/ 82 h 82"/>
              <a:gd name="T10" fmla="*/ 75 w 75"/>
              <a:gd name="T11" fmla="*/ 54 h 82"/>
              <a:gd name="T12" fmla="*/ 71 w 75"/>
              <a:gd name="T13" fmla="*/ 77 h 82"/>
              <a:gd name="T14" fmla="*/ 5 w 75"/>
              <a:gd name="T15" fmla="*/ 77 h 82"/>
              <a:gd name="T16" fmla="*/ 5 w 75"/>
              <a:gd name="T17" fmla="*/ 58 h 82"/>
              <a:gd name="T18" fmla="*/ 38 w 75"/>
              <a:gd name="T19" fmla="*/ 51 h 82"/>
              <a:gd name="T20" fmla="*/ 71 w 75"/>
              <a:gd name="T21" fmla="*/ 58 h 82"/>
              <a:gd name="T22" fmla="*/ 71 w 75"/>
              <a:gd name="T23" fmla="*/ 77 h 82"/>
              <a:gd name="T24" fmla="*/ 38 w 75"/>
              <a:gd name="T25" fmla="*/ 38 h 82"/>
              <a:gd name="T26" fmla="*/ 57 w 75"/>
              <a:gd name="T27" fmla="*/ 19 h 82"/>
              <a:gd name="T28" fmla="*/ 38 w 75"/>
              <a:gd name="T29" fmla="*/ 0 h 82"/>
              <a:gd name="T30" fmla="*/ 19 w 75"/>
              <a:gd name="T31" fmla="*/ 19 h 82"/>
              <a:gd name="T32" fmla="*/ 38 w 75"/>
              <a:gd name="T33" fmla="*/ 38 h 82"/>
              <a:gd name="T34" fmla="*/ 38 w 75"/>
              <a:gd name="T35" fmla="*/ 5 h 82"/>
              <a:gd name="T36" fmla="*/ 52 w 75"/>
              <a:gd name="T37" fmla="*/ 19 h 82"/>
              <a:gd name="T38" fmla="*/ 38 w 75"/>
              <a:gd name="T39" fmla="*/ 33 h 82"/>
              <a:gd name="T40" fmla="*/ 24 w 75"/>
              <a:gd name="T41" fmla="*/ 19 h 82"/>
              <a:gd name="T42" fmla="*/ 38 w 75"/>
              <a:gd name="T43" fmla="*/ 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5" h="82">
                <a:moveTo>
                  <a:pt x="75" y="54"/>
                </a:moveTo>
                <a:cubicBezTo>
                  <a:pt x="38" y="46"/>
                  <a:pt x="38" y="46"/>
                  <a:pt x="38" y="46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82"/>
                  <a:pt x="0" y="82"/>
                  <a:pt x="0" y="82"/>
                </a:cubicBezTo>
                <a:cubicBezTo>
                  <a:pt x="75" y="82"/>
                  <a:pt x="75" y="82"/>
                  <a:pt x="75" y="82"/>
                </a:cubicBezTo>
                <a:lnTo>
                  <a:pt x="75" y="54"/>
                </a:lnTo>
                <a:close/>
                <a:moveTo>
                  <a:pt x="71" y="77"/>
                </a:moveTo>
                <a:cubicBezTo>
                  <a:pt x="5" y="77"/>
                  <a:pt x="5" y="77"/>
                  <a:pt x="5" y="77"/>
                </a:cubicBezTo>
                <a:cubicBezTo>
                  <a:pt x="5" y="58"/>
                  <a:pt x="5" y="58"/>
                  <a:pt x="5" y="58"/>
                </a:cubicBezTo>
                <a:cubicBezTo>
                  <a:pt x="38" y="51"/>
                  <a:pt x="38" y="51"/>
                  <a:pt x="38" y="51"/>
                </a:cubicBezTo>
                <a:cubicBezTo>
                  <a:pt x="71" y="58"/>
                  <a:pt x="71" y="58"/>
                  <a:pt x="71" y="58"/>
                </a:cubicBezTo>
                <a:lnTo>
                  <a:pt x="71" y="77"/>
                </a:lnTo>
                <a:close/>
                <a:moveTo>
                  <a:pt x="38" y="38"/>
                </a:moveTo>
                <a:cubicBezTo>
                  <a:pt x="48" y="38"/>
                  <a:pt x="57" y="29"/>
                  <a:pt x="57" y="19"/>
                </a:cubicBezTo>
                <a:cubicBezTo>
                  <a:pt x="57" y="8"/>
                  <a:pt x="48" y="0"/>
                  <a:pt x="38" y="0"/>
                </a:cubicBezTo>
                <a:cubicBezTo>
                  <a:pt x="27" y="0"/>
                  <a:pt x="19" y="8"/>
                  <a:pt x="19" y="19"/>
                </a:cubicBezTo>
                <a:cubicBezTo>
                  <a:pt x="19" y="29"/>
                  <a:pt x="27" y="38"/>
                  <a:pt x="38" y="38"/>
                </a:cubicBezTo>
                <a:close/>
                <a:moveTo>
                  <a:pt x="38" y="5"/>
                </a:moveTo>
                <a:cubicBezTo>
                  <a:pt x="45" y="5"/>
                  <a:pt x="52" y="11"/>
                  <a:pt x="52" y="19"/>
                </a:cubicBezTo>
                <a:cubicBezTo>
                  <a:pt x="52" y="27"/>
                  <a:pt x="45" y="33"/>
                  <a:pt x="38" y="33"/>
                </a:cubicBezTo>
                <a:cubicBezTo>
                  <a:pt x="30" y="33"/>
                  <a:pt x="24" y="27"/>
                  <a:pt x="24" y="19"/>
                </a:cubicBezTo>
                <a:cubicBezTo>
                  <a:pt x="24" y="11"/>
                  <a:pt x="30" y="5"/>
                  <a:pt x="38" y="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43">
            <a:extLst>
              <a:ext uri="{FF2B5EF4-FFF2-40B4-BE49-F238E27FC236}">
                <a16:creationId xmlns:a16="http://schemas.microsoft.com/office/drawing/2014/main" id="{9E7D2ADD-49BB-4D81-A9DF-3979C37862B1}"/>
              </a:ext>
            </a:extLst>
          </p:cNvPr>
          <p:cNvSpPr>
            <a:spLocks noEditPoints="1"/>
          </p:cNvSpPr>
          <p:nvPr/>
        </p:nvSpPr>
        <p:spPr bwMode="auto">
          <a:xfrm>
            <a:off x="5249863" y="1208087"/>
            <a:ext cx="365125" cy="312738"/>
          </a:xfrm>
          <a:custGeom>
            <a:avLst/>
            <a:gdLst>
              <a:gd name="T0" fmla="*/ 96 w 96"/>
              <a:gd name="T1" fmla="*/ 15 h 82"/>
              <a:gd name="T2" fmla="*/ 66 w 96"/>
              <a:gd name="T3" fmla="*/ 15 h 82"/>
              <a:gd name="T4" fmla="*/ 66 w 96"/>
              <a:gd name="T5" fmla="*/ 0 h 82"/>
              <a:gd name="T6" fmla="*/ 29 w 96"/>
              <a:gd name="T7" fmla="*/ 0 h 82"/>
              <a:gd name="T8" fmla="*/ 29 w 96"/>
              <a:gd name="T9" fmla="*/ 15 h 82"/>
              <a:gd name="T10" fmla="*/ 0 w 96"/>
              <a:gd name="T11" fmla="*/ 15 h 82"/>
              <a:gd name="T12" fmla="*/ 0 w 96"/>
              <a:gd name="T13" fmla="*/ 82 h 82"/>
              <a:gd name="T14" fmla="*/ 96 w 96"/>
              <a:gd name="T15" fmla="*/ 82 h 82"/>
              <a:gd name="T16" fmla="*/ 96 w 96"/>
              <a:gd name="T17" fmla="*/ 15 h 82"/>
              <a:gd name="T18" fmla="*/ 34 w 96"/>
              <a:gd name="T19" fmla="*/ 5 h 82"/>
              <a:gd name="T20" fmla="*/ 61 w 96"/>
              <a:gd name="T21" fmla="*/ 5 h 82"/>
              <a:gd name="T22" fmla="*/ 61 w 96"/>
              <a:gd name="T23" fmla="*/ 15 h 82"/>
              <a:gd name="T24" fmla="*/ 34 w 96"/>
              <a:gd name="T25" fmla="*/ 15 h 82"/>
              <a:gd name="T26" fmla="*/ 34 w 96"/>
              <a:gd name="T27" fmla="*/ 5 h 82"/>
              <a:gd name="T28" fmla="*/ 29 w 96"/>
              <a:gd name="T29" fmla="*/ 20 h 82"/>
              <a:gd name="T30" fmla="*/ 66 w 96"/>
              <a:gd name="T31" fmla="*/ 20 h 82"/>
              <a:gd name="T32" fmla="*/ 91 w 96"/>
              <a:gd name="T33" fmla="*/ 20 h 82"/>
              <a:gd name="T34" fmla="*/ 91 w 96"/>
              <a:gd name="T35" fmla="*/ 34 h 82"/>
              <a:gd name="T36" fmla="*/ 67 w 96"/>
              <a:gd name="T37" fmla="*/ 44 h 82"/>
              <a:gd name="T38" fmla="*/ 50 w 96"/>
              <a:gd name="T39" fmla="*/ 47 h 82"/>
              <a:gd name="T40" fmla="*/ 50 w 96"/>
              <a:gd name="T41" fmla="*/ 39 h 82"/>
              <a:gd name="T42" fmla="*/ 45 w 96"/>
              <a:gd name="T43" fmla="*/ 39 h 82"/>
              <a:gd name="T44" fmla="*/ 45 w 96"/>
              <a:gd name="T45" fmla="*/ 47 h 82"/>
              <a:gd name="T46" fmla="*/ 28 w 96"/>
              <a:gd name="T47" fmla="*/ 44 h 82"/>
              <a:gd name="T48" fmla="*/ 4 w 96"/>
              <a:gd name="T49" fmla="*/ 34 h 82"/>
              <a:gd name="T50" fmla="*/ 4 w 96"/>
              <a:gd name="T51" fmla="*/ 20 h 82"/>
              <a:gd name="T52" fmla="*/ 29 w 96"/>
              <a:gd name="T53" fmla="*/ 20 h 82"/>
              <a:gd name="T54" fmla="*/ 4 w 96"/>
              <a:gd name="T55" fmla="*/ 77 h 82"/>
              <a:gd name="T56" fmla="*/ 4 w 96"/>
              <a:gd name="T57" fmla="*/ 39 h 82"/>
              <a:gd name="T58" fmla="*/ 27 w 96"/>
              <a:gd name="T59" fmla="*/ 48 h 82"/>
              <a:gd name="T60" fmla="*/ 45 w 96"/>
              <a:gd name="T61" fmla="*/ 52 h 82"/>
              <a:gd name="T62" fmla="*/ 45 w 96"/>
              <a:gd name="T63" fmla="*/ 60 h 82"/>
              <a:gd name="T64" fmla="*/ 50 w 96"/>
              <a:gd name="T65" fmla="*/ 60 h 82"/>
              <a:gd name="T66" fmla="*/ 50 w 96"/>
              <a:gd name="T67" fmla="*/ 52 h 82"/>
              <a:gd name="T68" fmla="*/ 69 w 96"/>
              <a:gd name="T69" fmla="*/ 48 h 82"/>
              <a:gd name="T70" fmla="*/ 91 w 96"/>
              <a:gd name="T71" fmla="*/ 39 h 82"/>
              <a:gd name="T72" fmla="*/ 91 w 96"/>
              <a:gd name="T73" fmla="*/ 77 h 82"/>
              <a:gd name="T74" fmla="*/ 4 w 96"/>
              <a:gd name="T75" fmla="*/ 7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82">
                <a:moveTo>
                  <a:pt x="96" y="15"/>
                </a:moveTo>
                <a:cubicBezTo>
                  <a:pt x="66" y="15"/>
                  <a:pt x="66" y="15"/>
                  <a:pt x="66" y="15"/>
                </a:cubicBezTo>
                <a:cubicBezTo>
                  <a:pt x="66" y="0"/>
                  <a:pt x="66" y="0"/>
                  <a:pt x="66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15"/>
                  <a:pt x="29" y="15"/>
                  <a:pt x="29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82"/>
                  <a:pt x="0" y="82"/>
                  <a:pt x="0" y="82"/>
                </a:cubicBezTo>
                <a:cubicBezTo>
                  <a:pt x="96" y="82"/>
                  <a:pt x="96" y="82"/>
                  <a:pt x="96" y="82"/>
                </a:cubicBezTo>
                <a:lnTo>
                  <a:pt x="96" y="15"/>
                </a:lnTo>
                <a:close/>
                <a:moveTo>
                  <a:pt x="34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15"/>
                  <a:pt x="61" y="15"/>
                  <a:pt x="61" y="15"/>
                </a:cubicBezTo>
                <a:cubicBezTo>
                  <a:pt x="34" y="15"/>
                  <a:pt x="34" y="15"/>
                  <a:pt x="34" y="15"/>
                </a:cubicBezTo>
                <a:lnTo>
                  <a:pt x="34" y="5"/>
                </a:lnTo>
                <a:close/>
                <a:moveTo>
                  <a:pt x="29" y="20"/>
                </a:moveTo>
                <a:cubicBezTo>
                  <a:pt x="66" y="20"/>
                  <a:pt x="66" y="20"/>
                  <a:pt x="66" y="20"/>
                </a:cubicBezTo>
                <a:cubicBezTo>
                  <a:pt x="91" y="20"/>
                  <a:pt x="91" y="20"/>
                  <a:pt x="91" y="20"/>
                </a:cubicBezTo>
                <a:cubicBezTo>
                  <a:pt x="91" y="34"/>
                  <a:pt x="91" y="34"/>
                  <a:pt x="91" y="34"/>
                </a:cubicBezTo>
                <a:cubicBezTo>
                  <a:pt x="67" y="44"/>
                  <a:pt x="67" y="44"/>
                  <a:pt x="67" y="44"/>
                </a:cubicBezTo>
                <a:cubicBezTo>
                  <a:pt x="62" y="46"/>
                  <a:pt x="56" y="47"/>
                  <a:pt x="50" y="47"/>
                </a:cubicBezTo>
                <a:cubicBezTo>
                  <a:pt x="50" y="39"/>
                  <a:pt x="50" y="39"/>
                  <a:pt x="50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7"/>
                  <a:pt x="45" y="47"/>
                  <a:pt x="45" y="47"/>
                </a:cubicBezTo>
                <a:cubicBezTo>
                  <a:pt x="40" y="47"/>
                  <a:pt x="34" y="46"/>
                  <a:pt x="28" y="4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20"/>
                  <a:pt x="4" y="20"/>
                  <a:pt x="4" y="20"/>
                </a:cubicBezTo>
                <a:lnTo>
                  <a:pt x="29" y="20"/>
                </a:lnTo>
                <a:close/>
                <a:moveTo>
                  <a:pt x="4" y="77"/>
                </a:moveTo>
                <a:cubicBezTo>
                  <a:pt x="4" y="39"/>
                  <a:pt x="4" y="39"/>
                  <a:pt x="4" y="39"/>
                </a:cubicBezTo>
                <a:cubicBezTo>
                  <a:pt x="27" y="48"/>
                  <a:pt x="27" y="48"/>
                  <a:pt x="27" y="48"/>
                </a:cubicBezTo>
                <a:cubicBezTo>
                  <a:pt x="33" y="50"/>
                  <a:pt x="39" y="52"/>
                  <a:pt x="45" y="52"/>
                </a:cubicBezTo>
                <a:cubicBezTo>
                  <a:pt x="45" y="60"/>
                  <a:pt x="45" y="60"/>
                  <a:pt x="45" y="60"/>
                </a:cubicBezTo>
                <a:cubicBezTo>
                  <a:pt x="50" y="60"/>
                  <a:pt x="50" y="60"/>
                  <a:pt x="50" y="60"/>
                </a:cubicBezTo>
                <a:cubicBezTo>
                  <a:pt x="50" y="52"/>
                  <a:pt x="50" y="52"/>
                  <a:pt x="50" y="52"/>
                </a:cubicBezTo>
                <a:cubicBezTo>
                  <a:pt x="56" y="52"/>
                  <a:pt x="63" y="50"/>
                  <a:pt x="69" y="48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77"/>
                  <a:pt x="91" y="77"/>
                  <a:pt x="91" y="77"/>
                </a:cubicBezTo>
                <a:lnTo>
                  <a:pt x="4" y="7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44">
            <a:extLst>
              <a:ext uri="{FF2B5EF4-FFF2-40B4-BE49-F238E27FC236}">
                <a16:creationId xmlns:a16="http://schemas.microsoft.com/office/drawing/2014/main" id="{E2AF213D-1BB1-4132-A54E-153AD208F634}"/>
              </a:ext>
            </a:extLst>
          </p:cNvPr>
          <p:cNvSpPr>
            <a:spLocks noEditPoints="1"/>
          </p:cNvSpPr>
          <p:nvPr/>
        </p:nvSpPr>
        <p:spPr bwMode="auto">
          <a:xfrm>
            <a:off x="3987800" y="1208087"/>
            <a:ext cx="231775" cy="312738"/>
          </a:xfrm>
          <a:custGeom>
            <a:avLst/>
            <a:gdLst>
              <a:gd name="T0" fmla="*/ 31 w 61"/>
              <a:gd name="T1" fmla="*/ 75 h 82"/>
              <a:gd name="T2" fmla="*/ 32 w 61"/>
              <a:gd name="T3" fmla="*/ 74 h 82"/>
              <a:gd name="T4" fmla="*/ 60 w 61"/>
              <a:gd name="T5" fmla="*/ 30 h 82"/>
              <a:gd name="T6" fmla="*/ 31 w 61"/>
              <a:gd name="T7" fmla="*/ 0 h 82"/>
              <a:gd name="T8" fmla="*/ 1 w 61"/>
              <a:gd name="T9" fmla="*/ 30 h 82"/>
              <a:gd name="T10" fmla="*/ 29 w 61"/>
              <a:gd name="T11" fmla="*/ 74 h 82"/>
              <a:gd name="T12" fmla="*/ 31 w 61"/>
              <a:gd name="T13" fmla="*/ 75 h 82"/>
              <a:gd name="T14" fmla="*/ 31 w 61"/>
              <a:gd name="T15" fmla="*/ 5 h 82"/>
              <a:gd name="T16" fmla="*/ 56 w 61"/>
              <a:gd name="T17" fmla="*/ 30 h 82"/>
              <a:gd name="T18" fmla="*/ 31 w 61"/>
              <a:gd name="T19" fmla="*/ 69 h 82"/>
              <a:gd name="T20" fmla="*/ 6 w 61"/>
              <a:gd name="T21" fmla="*/ 30 h 82"/>
              <a:gd name="T22" fmla="*/ 31 w 61"/>
              <a:gd name="T23" fmla="*/ 5 h 82"/>
              <a:gd name="T24" fmla="*/ 61 w 61"/>
              <a:gd name="T25" fmla="*/ 82 h 82"/>
              <a:gd name="T26" fmla="*/ 0 w 61"/>
              <a:gd name="T27" fmla="*/ 82 h 82"/>
              <a:gd name="T28" fmla="*/ 0 w 61"/>
              <a:gd name="T29" fmla="*/ 77 h 82"/>
              <a:gd name="T30" fmla="*/ 61 w 61"/>
              <a:gd name="T31" fmla="*/ 77 h 82"/>
              <a:gd name="T32" fmla="*/ 61 w 61"/>
              <a:gd name="T33" fmla="*/ 82 h 82"/>
              <a:gd name="T34" fmla="*/ 44 w 61"/>
              <a:gd name="T35" fmla="*/ 27 h 82"/>
              <a:gd name="T36" fmla="*/ 31 w 61"/>
              <a:gd name="T37" fmla="*/ 14 h 82"/>
              <a:gd name="T38" fmla="*/ 18 w 61"/>
              <a:gd name="T39" fmla="*/ 27 h 82"/>
              <a:gd name="T40" fmla="*/ 31 w 61"/>
              <a:gd name="T41" fmla="*/ 40 h 82"/>
              <a:gd name="T42" fmla="*/ 44 w 61"/>
              <a:gd name="T43" fmla="*/ 27 h 82"/>
              <a:gd name="T44" fmla="*/ 22 w 61"/>
              <a:gd name="T45" fmla="*/ 27 h 82"/>
              <a:gd name="T46" fmla="*/ 31 w 61"/>
              <a:gd name="T47" fmla="*/ 19 h 82"/>
              <a:gd name="T48" fmla="*/ 39 w 61"/>
              <a:gd name="T49" fmla="*/ 27 h 82"/>
              <a:gd name="T50" fmla="*/ 31 w 61"/>
              <a:gd name="T51" fmla="*/ 35 h 82"/>
              <a:gd name="T52" fmla="*/ 22 w 61"/>
              <a:gd name="T53" fmla="*/ 2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1" h="82">
                <a:moveTo>
                  <a:pt x="31" y="75"/>
                </a:moveTo>
                <a:cubicBezTo>
                  <a:pt x="32" y="74"/>
                  <a:pt x="32" y="74"/>
                  <a:pt x="32" y="74"/>
                </a:cubicBezTo>
                <a:cubicBezTo>
                  <a:pt x="34" y="73"/>
                  <a:pt x="60" y="46"/>
                  <a:pt x="60" y="30"/>
                </a:cubicBezTo>
                <a:cubicBezTo>
                  <a:pt x="60" y="13"/>
                  <a:pt x="47" y="0"/>
                  <a:pt x="31" y="0"/>
                </a:cubicBezTo>
                <a:cubicBezTo>
                  <a:pt x="14" y="0"/>
                  <a:pt x="1" y="13"/>
                  <a:pt x="1" y="30"/>
                </a:cubicBezTo>
                <a:cubicBezTo>
                  <a:pt x="1" y="46"/>
                  <a:pt x="28" y="73"/>
                  <a:pt x="29" y="74"/>
                </a:cubicBezTo>
                <a:lnTo>
                  <a:pt x="31" y="75"/>
                </a:lnTo>
                <a:close/>
                <a:moveTo>
                  <a:pt x="31" y="5"/>
                </a:moveTo>
                <a:cubicBezTo>
                  <a:pt x="44" y="5"/>
                  <a:pt x="56" y="16"/>
                  <a:pt x="56" y="30"/>
                </a:cubicBezTo>
                <a:cubicBezTo>
                  <a:pt x="56" y="40"/>
                  <a:pt x="39" y="60"/>
                  <a:pt x="31" y="69"/>
                </a:cubicBezTo>
                <a:cubicBezTo>
                  <a:pt x="22" y="60"/>
                  <a:pt x="6" y="40"/>
                  <a:pt x="6" y="30"/>
                </a:cubicBezTo>
                <a:cubicBezTo>
                  <a:pt x="6" y="16"/>
                  <a:pt x="17" y="5"/>
                  <a:pt x="31" y="5"/>
                </a:cubicBezTo>
                <a:close/>
                <a:moveTo>
                  <a:pt x="61" y="82"/>
                </a:moveTo>
                <a:cubicBezTo>
                  <a:pt x="0" y="82"/>
                  <a:pt x="0" y="82"/>
                  <a:pt x="0" y="82"/>
                </a:cubicBezTo>
                <a:cubicBezTo>
                  <a:pt x="0" y="77"/>
                  <a:pt x="0" y="77"/>
                  <a:pt x="0" y="77"/>
                </a:cubicBezTo>
                <a:cubicBezTo>
                  <a:pt x="61" y="77"/>
                  <a:pt x="61" y="77"/>
                  <a:pt x="61" y="77"/>
                </a:cubicBezTo>
                <a:lnTo>
                  <a:pt x="61" y="82"/>
                </a:lnTo>
                <a:close/>
                <a:moveTo>
                  <a:pt x="44" y="27"/>
                </a:moveTo>
                <a:cubicBezTo>
                  <a:pt x="44" y="20"/>
                  <a:pt x="38" y="14"/>
                  <a:pt x="31" y="14"/>
                </a:cubicBezTo>
                <a:cubicBezTo>
                  <a:pt x="24" y="14"/>
                  <a:pt x="18" y="20"/>
                  <a:pt x="18" y="27"/>
                </a:cubicBezTo>
                <a:cubicBezTo>
                  <a:pt x="18" y="34"/>
                  <a:pt x="24" y="40"/>
                  <a:pt x="31" y="40"/>
                </a:cubicBezTo>
                <a:cubicBezTo>
                  <a:pt x="38" y="40"/>
                  <a:pt x="44" y="34"/>
                  <a:pt x="44" y="27"/>
                </a:cubicBezTo>
                <a:close/>
                <a:moveTo>
                  <a:pt x="22" y="27"/>
                </a:moveTo>
                <a:cubicBezTo>
                  <a:pt x="22" y="23"/>
                  <a:pt x="26" y="19"/>
                  <a:pt x="31" y="19"/>
                </a:cubicBezTo>
                <a:cubicBezTo>
                  <a:pt x="35" y="19"/>
                  <a:pt x="39" y="23"/>
                  <a:pt x="39" y="27"/>
                </a:cubicBezTo>
                <a:cubicBezTo>
                  <a:pt x="39" y="32"/>
                  <a:pt x="35" y="35"/>
                  <a:pt x="31" y="35"/>
                </a:cubicBezTo>
                <a:cubicBezTo>
                  <a:pt x="26" y="35"/>
                  <a:pt x="22" y="32"/>
                  <a:pt x="22" y="2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45">
            <a:extLst>
              <a:ext uri="{FF2B5EF4-FFF2-40B4-BE49-F238E27FC236}">
                <a16:creationId xmlns:a16="http://schemas.microsoft.com/office/drawing/2014/main" id="{8C77E2FA-E7AE-4469-BD8F-97C978328CBC}"/>
              </a:ext>
            </a:extLst>
          </p:cNvPr>
          <p:cNvSpPr>
            <a:spLocks noEditPoints="1"/>
          </p:cNvSpPr>
          <p:nvPr/>
        </p:nvSpPr>
        <p:spPr bwMode="auto">
          <a:xfrm>
            <a:off x="2622550" y="1208087"/>
            <a:ext cx="312738" cy="312738"/>
          </a:xfrm>
          <a:custGeom>
            <a:avLst/>
            <a:gdLst>
              <a:gd name="T0" fmla="*/ 41 w 82"/>
              <a:gd name="T1" fmla="*/ 82 h 82"/>
              <a:gd name="T2" fmla="*/ 82 w 82"/>
              <a:gd name="T3" fmla="*/ 41 h 82"/>
              <a:gd name="T4" fmla="*/ 41 w 82"/>
              <a:gd name="T5" fmla="*/ 0 h 82"/>
              <a:gd name="T6" fmla="*/ 0 w 82"/>
              <a:gd name="T7" fmla="*/ 41 h 82"/>
              <a:gd name="T8" fmla="*/ 41 w 82"/>
              <a:gd name="T9" fmla="*/ 82 h 82"/>
              <a:gd name="T10" fmla="*/ 41 w 82"/>
              <a:gd name="T11" fmla="*/ 77 h 82"/>
              <a:gd name="T12" fmla="*/ 31 w 82"/>
              <a:gd name="T13" fmla="*/ 55 h 82"/>
              <a:gd name="T14" fmla="*/ 50 w 82"/>
              <a:gd name="T15" fmla="*/ 55 h 82"/>
              <a:gd name="T16" fmla="*/ 41 w 82"/>
              <a:gd name="T17" fmla="*/ 77 h 82"/>
              <a:gd name="T18" fmla="*/ 31 w 82"/>
              <a:gd name="T19" fmla="*/ 50 h 82"/>
              <a:gd name="T20" fmla="*/ 31 w 82"/>
              <a:gd name="T21" fmla="*/ 41 h 82"/>
              <a:gd name="T22" fmla="*/ 31 w 82"/>
              <a:gd name="T23" fmla="*/ 32 h 82"/>
              <a:gd name="T24" fmla="*/ 50 w 82"/>
              <a:gd name="T25" fmla="*/ 32 h 82"/>
              <a:gd name="T26" fmla="*/ 51 w 82"/>
              <a:gd name="T27" fmla="*/ 41 h 82"/>
              <a:gd name="T28" fmla="*/ 50 w 82"/>
              <a:gd name="T29" fmla="*/ 50 h 82"/>
              <a:gd name="T30" fmla="*/ 41 w 82"/>
              <a:gd name="T31" fmla="*/ 50 h 82"/>
              <a:gd name="T32" fmla="*/ 31 w 82"/>
              <a:gd name="T33" fmla="*/ 50 h 82"/>
              <a:gd name="T34" fmla="*/ 49 w 82"/>
              <a:gd name="T35" fmla="*/ 76 h 82"/>
              <a:gd name="T36" fmla="*/ 55 w 82"/>
              <a:gd name="T37" fmla="*/ 56 h 82"/>
              <a:gd name="T38" fmla="*/ 72 w 82"/>
              <a:gd name="T39" fmla="*/ 59 h 82"/>
              <a:gd name="T40" fmla="*/ 49 w 82"/>
              <a:gd name="T41" fmla="*/ 76 h 82"/>
              <a:gd name="T42" fmla="*/ 77 w 82"/>
              <a:gd name="T43" fmla="*/ 41 h 82"/>
              <a:gd name="T44" fmla="*/ 74 w 82"/>
              <a:gd name="T45" fmla="*/ 55 h 82"/>
              <a:gd name="T46" fmla="*/ 55 w 82"/>
              <a:gd name="T47" fmla="*/ 51 h 82"/>
              <a:gd name="T48" fmla="*/ 56 w 82"/>
              <a:gd name="T49" fmla="*/ 41 h 82"/>
              <a:gd name="T50" fmla="*/ 55 w 82"/>
              <a:gd name="T51" fmla="*/ 31 h 82"/>
              <a:gd name="T52" fmla="*/ 74 w 82"/>
              <a:gd name="T53" fmla="*/ 27 h 82"/>
              <a:gd name="T54" fmla="*/ 77 w 82"/>
              <a:gd name="T55" fmla="*/ 41 h 82"/>
              <a:gd name="T56" fmla="*/ 72 w 82"/>
              <a:gd name="T57" fmla="*/ 23 h 82"/>
              <a:gd name="T58" fmla="*/ 55 w 82"/>
              <a:gd name="T59" fmla="*/ 26 h 82"/>
              <a:gd name="T60" fmla="*/ 49 w 82"/>
              <a:gd name="T61" fmla="*/ 6 h 82"/>
              <a:gd name="T62" fmla="*/ 72 w 82"/>
              <a:gd name="T63" fmla="*/ 23 h 82"/>
              <a:gd name="T64" fmla="*/ 41 w 82"/>
              <a:gd name="T65" fmla="*/ 5 h 82"/>
              <a:gd name="T66" fmla="*/ 50 w 82"/>
              <a:gd name="T67" fmla="*/ 27 h 82"/>
              <a:gd name="T68" fmla="*/ 31 w 82"/>
              <a:gd name="T69" fmla="*/ 27 h 82"/>
              <a:gd name="T70" fmla="*/ 41 w 82"/>
              <a:gd name="T71" fmla="*/ 5 h 82"/>
              <a:gd name="T72" fmla="*/ 33 w 82"/>
              <a:gd name="T73" fmla="*/ 6 h 82"/>
              <a:gd name="T74" fmla="*/ 27 w 82"/>
              <a:gd name="T75" fmla="*/ 26 h 82"/>
              <a:gd name="T76" fmla="*/ 9 w 82"/>
              <a:gd name="T77" fmla="*/ 23 h 82"/>
              <a:gd name="T78" fmla="*/ 33 w 82"/>
              <a:gd name="T79" fmla="*/ 6 h 82"/>
              <a:gd name="T80" fmla="*/ 4 w 82"/>
              <a:gd name="T81" fmla="*/ 41 h 82"/>
              <a:gd name="T82" fmla="*/ 7 w 82"/>
              <a:gd name="T83" fmla="*/ 27 h 82"/>
              <a:gd name="T84" fmla="*/ 26 w 82"/>
              <a:gd name="T85" fmla="*/ 31 h 82"/>
              <a:gd name="T86" fmla="*/ 26 w 82"/>
              <a:gd name="T87" fmla="*/ 41 h 82"/>
              <a:gd name="T88" fmla="*/ 26 w 82"/>
              <a:gd name="T89" fmla="*/ 51 h 82"/>
              <a:gd name="T90" fmla="*/ 7 w 82"/>
              <a:gd name="T91" fmla="*/ 55 h 82"/>
              <a:gd name="T92" fmla="*/ 4 w 82"/>
              <a:gd name="T93" fmla="*/ 41 h 82"/>
              <a:gd name="T94" fmla="*/ 27 w 82"/>
              <a:gd name="T95" fmla="*/ 56 h 82"/>
              <a:gd name="T96" fmla="*/ 33 w 82"/>
              <a:gd name="T97" fmla="*/ 76 h 82"/>
              <a:gd name="T98" fmla="*/ 9 w 82"/>
              <a:gd name="T99" fmla="*/ 59 h 82"/>
              <a:gd name="T100" fmla="*/ 27 w 82"/>
              <a:gd name="T101" fmla="*/ 56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2" h="82">
                <a:moveTo>
                  <a:pt x="41" y="82"/>
                </a:moveTo>
                <a:cubicBezTo>
                  <a:pt x="63" y="82"/>
                  <a:pt x="82" y="64"/>
                  <a:pt x="82" y="41"/>
                </a:cubicBezTo>
                <a:cubicBezTo>
                  <a:pt x="82" y="18"/>
                  <a:pt x="63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64"/>
                  <a:pt x="18" y="82"/>
                  <a:pt x="41" y="82"/>
                </a:cubicBezTo>
                <a:close/>
                <a:moveTo>
                  <a:pt x="41" y="77"/>
                </a:moveTo>
                <a:cubicBezTo>
                  <a:pt x="37" y="77"/>
                  <a:pt x="33" y="69"/>
                  <a:pt x="31" y="55"/>
                </a:cubicBezTo>
                <a:cubicBezTo>
                  <a:pt x="38" y="55"/>
                  <a:pt x="44" y="55"/>
                  <a:pt x="50" y="55"/>
                </a:cubicBezTo>
                <a:cubicBezTo>
                  <a:pt x="48" y="69"/>
                  <a:pt x="44" y="77"/>
                  <a:pt x="41" y="77"/>
                </a:cubicBezTo>
                <a:close/>
                <a:moveTo>
                  <a:pt x="31" y="50"/>
                </a:moveTo>
                <a:cubicBezTo>
                  <a:pt x="31" y="47"/>
                  <a:pt x="31" y="44"/>
                  <a:pt x="31" y="41"/>
                </a:cubicBezTo>
                <a:cubicBezTo>
                  <a:pt x="31" y="38"/>
                  <a:pt x="31" y="35"/>
                  <a:pt x="31" y="32"/>
                </a:cubicBezTo>
                <a:cubicBezTo>
                  <a:pt x="37" y="32"/>
                  <a:pt x="44" y="32"/>
                  <a:pt x="50" y="32"/>
                </a:cubicBezTo>
                <a:cubicBezTo>
                  <a:pt x="51" y="35"/>
                  <a:pt x="51" y="38"/>
                  <a:pt x="51" y="41"/>
                </a:cubicBezTo>
                <a:cubicBezTo>
                  <a:pt x="51" y="44"/>
                  <a:pt x="51" y="47"/>
                  <a:pt x="50" y="50"/>
                </a:cubicBezTo>
                <a:cubicBezTo>
                  <a:pt x="47" y="50"/>
                  <a:pt x="44" y="50"/>
                  <a:pt x="41" y="50"/>
                </a:cubicBezTo>
                <a:cubicBezTo>
                  <a:pt x="37" y="50"/>
                  <a:pt x="34" y="50"/>
                  <a:pt x="31" y="50"/>
                </a:cubicBezTo>
                <a:close/>
                <a:moveTo>
                  <a:pt x="49" y="76"/>
                </a:moveTo>
                <a:cubicBezTo>
                  <a:pt x="52" y="72"/>
                  <a:pt x="54" y="64"/>
                  <a:pt x="55" y="56"/>
                </a:cubicBezTo>
                <a:cubicBezTo>
                  <a:pt x="61" y="56"/>
                  <a:pt x="67" y="58"/>
                  <a:pt x="72" y="59"/>
                </a:cubicBezTo>
                <a:cubicBezTo>
                  <a:pt x="67" y="68"/>
                  <a:pt x="59" y="74"/>
                  <a:pt x="49" y="76"/>
                </a:cubicBezTo>
                <a:close/>
                <a:moveTo>
                  <a:pt x="77" y="41"/>
                </a:moveTo>
                <a:cubicBezTo>
                  <a:pt x="77" y="46"/>
                  <a:pt x="76" y="51"/>
                  <a:pt x="74" y="55"/>
                </a:cubicBezTo>
                <a:cubicBezTo>
                  <a:pt x="68" y="53"/>
                  <a:pt x="62" y="52"/>
                  <a:pt x="55" y="51"/>
                </a:cubicBezTo>
                <a:cubicBezTo>
                  <a:pt x="55" y="48"/>
                  <a:pt x="56" y="44"/>
                  <a:pt x="56" y="41"/>
                </a:cubicBezTo>
                <a:cubicBezTo>
                  <a:pt x="56" y="38"/>
                  <a:pt x="55" y="34"/>
                  <a:pt x="55" y="31"/>
                </a:cubicBezTo>
                <a:cubicBezTo>
                  <a:pt x="62" y="30"/>
                  <a:pt x="68" y="29"/>
                  <a:pt x="74" y="27"/>
                </a:cubicBezTo>
                <a:cubicBezTo>
                  <a:pt x="76" y="31"/>
                  <a:pt x="77" y="36"/>
                  <a:pt x="77" y="41"/>
                </a:cubicBezTo>
                <a:close/>
                <a:moveTo>
                  <a:pt x="72" y="23"/>
                </a:moveTo>
                <a:cubicBezTo>
                  <a:pt x="67" y="24"/>
                  <a:pt x="61" y="26"/>
                  <a:pt x="55" y="26"/>
                </a:cubicBezTo>
                <a:cubicBezTo>
                  <a:pt x="54" y="18"/>
                  <a:pt x="52" y="10"/>
                  <a:pt x="49" y="6"/>
                </a:cubicBezTo>
                <a:cubicBezTo>
                  <a:pt x="59" y="8"/>
                  <a:pt x="67" y="14"/>
                  <a:pt x="72" y="23"/>
                </a:cubicBezTo>
                <a:close/>
                <a:moveTo>
                  <a:pt x="41" y="5"/>
                </a:moveTo>
                <a:cubicBezTo>
                  <a:pt x="44" y="5"/>
                  <a:pt x="48" y="13"/>
                  <a:pt x="50" y="27"/>
                </a:cubicBezTo>
                <a:cubicBezTo>
                  <a:pt x="44" y="27"/>
                  <a:pt x="38" y="27"/>
                  <a:pt x="31" y="27"/>
                </a:cubicBezTo>
                <a:cubicBezTo>
                  <a:pt x="33" y="13"/>
                  <a:pt x="37" y="5"/>
                  <a:pt x="41" y="5"/>
                </a:cubicBezTo>
                <a:close/>
                <a:moveTo>
                  <a:pt x="33" y="6"/>
                </a:moveTo>
                <a:cubicBezTo>
                  <a:pt x="30" y="10"/>
                  <a:pt x="28" y="18"/>
                  <a:pt x="27" y="26"/>
                </a:cubicBezTo>
                <a:cubicBezTo>
                  <a:pt x="21" y="26"/>
                  <a:pt x="15" y="24"/>
                  <a:pt x="9" y="23"/>
                </a:cubicBezTo>
                <a:cubicBezTo>
                  <a:pt x="14" y="14"/>
                  <a:pt x="23" y="8"/>
                  <a:pt x="33" y="6"/>
                </a:cubicBezTo>
                <a:close/>
                <a:moveTo>
                  <a:pt x="4" y="41"/>
                </a:moveTo>
                <a:cubicBezTo>
                  <a:pt x="4" y="36"/>
                  <a:pt x="5" y="31"/>
                  <a:pt x="7" y="27"/>
                </a:cubicBezTo>
                <a:cubicBezTo>
                  <a:pt x="13" y="29"/>
                  <a:pt x="20" y="30"/>
                  <a:pt x="26" y="31"/>
                </a:cubicBezTo>
                <a:cubicBezTo>
                  <a:pt x="26" y="34"/>
                  <a:pt x="26" y="38"/>
                  <a:pt x="26" y="41"/>
                </a:cubicBezTo>
                <a:cubicBezTo>
                  <a:pt x="26" y="44"/>
                  <a:pt x="26" y="48"/>
                  <a:pt x="26" y="51"/>
                </a:cubicBezTo>
                <a:cubicBezTo>
                  <a:pt x="20" y="52"/>
                  <a:pt x="13" y="53"/>
                  <a:pt x="7" y="55"/>
                </a:cubicBezTo>
                <a:cubicBezTo>
                  <a:pt x="5" y="51"/>
                  <a:pt x="4" y="46"/>
                  <a:pt x="4" y="41"/>
                </a:cubicBezTo>
                <a:close/>
                <a:moveTo>
                  <a:pt x="27" y="56"/>
                </a:moveTo>
                <a:cubicBezTo>
                  <a:pt x="28" y="64"/>
                  <a:pt x="30" y="72"/>
                  <a:pt x="33" y="76"/>
                </a:cubicBezTo>
                <a:cubicBezTo>
                  <a:pt x="23" y="74"/>
                  <a:pt x="14" y="68"/>
                  <a:pt x="9" y="59"/>
                </a:cubicBezTo>
                <a:cubicBezTo>
                  <a:pt x="15" y="58"/>
                  <a:pt x="21" y="56"/>
                  <a:pt x="27" y="5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46">
            <a:extLst>
              <a:ext uri="{FF2B5EF4-FFF2-40B4-BE49-F238E27FC236}">
                <a16:creationId xmlns:a16="http://schemas.microsoft.com/office/drawing/2014/main" id="{D59C63F5-25E3-46D0-A468-A954C0176F16}"/>
              </a:ext>
            </a:extLst>
          </p:cNvPr>
          <p:cNvSpPr>
            <a:spLocks noEditPoints="1"/>
          </p:cNvSpPr>
          <p:nvPr/>
        </p:nvSpPr>
        <p:spPr bwMode="auto">
          <a:xfrm>
            <a:off x="1316038" y="1216025"/>
            <a:ext cx="273050" cy="304800"/>
          </a:xfrm>
          <a:custGeom>
            <a:avLst/>
            <a:gdLst>
              <a:gd name="T0" fmla="*/ 24 w 72"/>
              <a:gd name="T1" fmla="*/ 80 h 80"/>
              <a:gd name="T2" fmla="*/ 24 w 72"/>
              <a:gd name="T3" fmla="*/ 75 h 80"/>
              <a:gd name="T4" fmla="*/ 48 w 72"/>
              <a:gd name="T5" fmla="*/ 75 h 80"/>
              <a:gd name="T6" fmla="*/ 48 w 72"/>
              <a:gd name="T7" fmla="*/ 80 h 80"/>
              <a:gd name="T8" fmla="*/ 24 w 72"/>
              <a:gd name="T9" fmla="*/ 80 h 80"/>
              <a:gd name="T10" fmla="*/ 3 w 72"/>
              <a:gd name="T11" fmla="*/ 66 h 80"/>
              <a:gd name="T12" fmla="*/ 0 w 72"/>
              <a:gd name="T13" fmla="*/ 66 h 80"/>
              <a:gd name="T14" fmla="*/ 0 w 72"/>
              <a:gd name="T15" fmla="*/ 61 h 80"/>
              <a:gd name="T16" fmla="*/ 3 w 72"/>
              <a:gd name="T17" fmla="*/ 61 h 80"/>
              <a:gd name="T18" fmla="*/ 15 w 72"/>
              <a:gd name="T19" fmla="*/ 29 h 80"/>
              <a:gd name="T20" fmla="*/ 15 w 72"/>
              <a:gd name="T21" fmla="*/ 29 h 80"/>
              <a:gd name="T22" fmla="*/ 33 w 72"/>
              <a:gd name="T23" fmla="*/ 8 h 80"/>
              <a:gd name="T24" fmla="*/ 33 w 72"/>
              <a:gd name="T25" fmla="*/ 0 h 80"/>
              <a:gd name="T26" fmla="*/ 38 w 72"/>
              <a:gd name="T27" fmla="*/ 0 h 80"/>
              <a:gd name="T28" fmla="*/ 38 w 72"/>
              <a:gd name="T29" fmla="*/ 8 h 80"/>
              <a:gd name="T30" fmla="*/ 56 w 72"/>
              <a:gd name="T31" fmla="*/ 29 h 80"/>
              <a:gd name="T32" fmla="*/ 56 w 72"/>
              <a:gd name="T33" fmla="*/ 29 h 80"/>
              <a:gd name="T34" fmla="*/ 68 w 72"/>
              <a:gd name="T35" fmla="*/ 61 h 80"/>
              <a:gd name="T36" fmla="*/ 72 w 72"/>
              <a:gd name="T37" fmla="*/ 61 h 80"/>
              <a:gd name="T38" fmla="*/ 72 w 72"/>
              <a:gd name="T39" fmla="*/ 66 h 80"/>
              <a:gd name="T40" fmla="*/ 3 w 72"/>
              <a:gd name="T41" fmla="*/ 66 h 80"/>
              <a:gd name="T42" fmla="*/ 3 w 72"/>
              <a:gd name="T43" fmla="*/ 66 h 80"/>
              <a:gd name="T44" fmla="*/ 3 w 72"/>
              <a:gd name="T45" fmla="*/ 66 h 80"/>
              <a:gd name="T46" fmla="*/ 12 w 72"/>
              <a:gd name="T47" fmla="*/ 61 h 80"/>
              <a:gd name="T48" fmla="*/ 59 w 72"/>
              <a:gd name="T49" fmla="*/ 61 h 80"/>
              <a:gd name="T50" fmla="*/ 51 w 72"/>
              <a:gd name="T51" fmla="*/ 29 h 80"/>
              <a:gd name="T52" fmla="*/ 36 w 72"/>
              <a:gd name="T53" fmla="*/ 13 h 80"/>
              <a:gd name="T54" fmla="*/ 20 w 72"/>
              <a:gd name="T55" fmla="*/ 29 h 80"/>
              <a:gd name="T56" fmla="*/ 12 w 72"/>
              <a:gd name="T57" fmla="*/ 6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2" h="80">
                <a:moveTo>
                  <a:pt x="24" y="80"/>
                </a:moveTo>
                <a:cubicBezTo>
                  <a:pt x="24" y="75"/>
                  <a:pt x="24" y="75"/>
                  <a:pt x="24" y="75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80"/>
                  <a:pt x="48" y="80"/>
                  <a:pt x="48" y="80"/>
                </a:cubicBezTo>
                <a:lnTo>
                  <a:pt x="24" y="80"/>
                </a:lnTo>
                <a:close/>
                <a:moveTo>
                  <a:pt x="3" y="66"/>
                </a:moveTo>
                <a:cubicBezTo>
                  <a:pt x="0" y="66"/>
                  <a:pt x="0" y="66"/>
                  <a:pt x="0" y="66"/>
                </a:cubicBezTo>
                <a:cubicBezTo>
                  <a:pt x="0" y="61"/>
                  <a:pt x="0" y="61"/>
                  <a:pt x="0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11" y="61"/>
                  <a:pt x="15" y="44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18"/>
                  <a:pt x="24" y="9"/>
                  <a:pt x="33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8"/>
                  <a:pt x="38" y="8"/>
                  <a:pt x="38" y="8"/>
                </a:cubicBezTo>
                <a:cubicBezTo>
                  <a:pt x="47" y="9"/>
                  <a:pt x="55" y="18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44"/>
                  <a:pt x="60" y="61"/>
                  <a:pt x="68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6"/>
                  <a:pt x="72" y="66"/>
                  <a:pt x="72" y="66"/>
                </a:cubicBezTo>
                <a:cubicBezTo>
                  <a:pt x="3" y="66"/>
                  <a:pt x="3" y="66"/>
                  <a:pt x="3" y="66"/>
                </a:cubicBezTo>
                <a:cubicBezTo>
                  <a:pt x="3" y="66"/>
                  <a:pt x="3" y="66"/>
                  <a:pt x="3" y="66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12" y="61"/>
                </a:moveTo>
                <a:cubicBezTo>
                  <a:pt x="59" y="61"/>
                  <a:pt x="59" y="61"/>
                  <a:pt x="59" y="61"/>
                </a:cubicBezTo>
                <a:cubicBezTo>
                  <a:pt x="53" y="53"/>
                  <a:pt x="52" y="37"/>
                  <a:pt x="51" y="29"/>
                </a:cubicBezTo>
                <a:cubicBezTo>
                  <a:pt x="50" y="20"/>
                  <a:pt x="44" y="13"/>
                  <a:pt x="36" y="13"/>
                </a:cubicBezTo>
                <a:cubicBezTo>
                  <a:pt x="28" y="13"/>
                  <a:pt x="21" y="20"/>
                  <a:pt x="20" y="29"/>
                </a:cubicBezTo>
                <a:cubicBezTo>
                  <a:pt x="20" y="37"/>
                  <a:pt x="18" y="53"/>
                  <a:pt x="12" y="6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47">
            <a:extLst>
              <a:ext uri="{FF2B5EF4-FFF2-40B4-BE49-F238E27FC236}">
                <a16:creationId xmlns:a16="http://schemas.microsoft.com/office/drawing/2014/main" id="{6EF432EB-8AEE-415C-B0CF-8F8ECDCE0C71}"/>
              </a:ext>
            </a:extLst>
          </p:cNvPr>
          <p:cNvSpPr>
            <a:spLocks noEditPoints="1"/>
          </p:cNvSpPr>
          <p:nvPr/>
        </p:nvSpPr>
        <p:spPr bwMode="auto">
          <a:xfrm>
            <a:off x="2565400" y="2486025"/>
            <a:ext cx="465138" cy="428625"/>
          </a:xfrm>
          <a:custGeom>
            <a:avLst/>
            <a:gdLst>
              <a:gd name="T0" fmla="*/ 62 w 122"/>
              <a:gd name="T1" fmla="*/ 42 h 112"/>
              <a:gd name="T2" fmla="*/ 54 w 122"/>
              <a:gd name="T3" fmla="*/ 33 h 112"/>
              <a:gd name="T4" fmla="*/ 75 w 122"/>
              <a:gd name="T5" fmla="*/ 31 h 112"/>
              <a:gd name="T6" fmla="*/ 51 w 122"/>
              <a:gd name="T7" fmla="*/ 14 h 112"/>
              <a:gd name="T8" fmla="*/ 62 w 122"/>
              <a:gd name="T9" fmla="*/ 0 h 112"/>
              <a:gd name="T10" fmla="*/ 67 w 122"/>
              <a:gd name="T11" fmla="*/ 4 h 112"/>
              <a:gd name="T12" fmla="*/ 72 w 122"/>
              <a:gd name="T13" fmla="*/ 11 h 112"/>
              <a:gd name="T14" fmla="*/ 56 w 122"/>
              <a:gd name="T15" fmla="*/ 14 h 112"/>
              <a:gd name="T16" fmla="*/ 79 w 122"/>
              <a:gd name="T17" fmla="*/ 31 h 112"/>
              <a:gd name="T18" fmla="*/ 67 w 122"/>
              <a:gd name="T19" fmla="*/ 46 h 112"/>
              <a:gd name="T20" fmla="*/ 0 w 122"/>
              <a:gd name="T21" fmla="*/ 107 h 112"/>
              <a:gd name="T22" fmla="*/ 5 w 122"/>
              <a:gd name="T23" fmla="*/ 63 h 112"/>
              <a:gd name="T24" fmla="*/ 25 w 122"/>
              <a:gd name="T25" fmla="*/ 68 h 112"/>
              <a:gd name="T26" fmla="*/ 34 w 122"/>
              <a:gd name="T27" fmla="*/ 60 h 112"/>
              <a:gd name="T28" fmla="*/ 70 w 122"/>
              <a:gd name="T29" fmla="*/ 56 h 112"/>
              <a:gd name="T30" fmla="*/ 79 w 122"/>
              <a:gd name="T31" fmla="*/ 71 h 112"/>
              <a:gd name="T32" fmla="*/ 105 w 122"/>
              <a:gd name="T33" fmla="*/ 48 h 112"/>
              <a:gd name="T34" fmla="*/ 112 w 122"/>
              <a:gd name="T35" fmla="*/ 45 h 112"/>
              <a:gd name="T36" fmla="*/ 122 w 122"/>
              <a:gd name="T37" fmla="*/ 55 h 112"/>
              <a:gd name="T38" fmla="*/ 94 w 122"/>
              <a:gd name="T39" fmla="*/ 89 h 112"/>
              <a:gd name="T40" fmla="*/ 44 w 122"/>
              <a:gd name="T41" fmla="*/ 95 h 112"/>
              <a:gd name="T42" fmla="*/ 32 w 122"/>
              <a:gd name="T43" fmla="*/ 104 h 112"/>
              <a:gd name="T44" fmla="*/ 25 w 122"/>
              <a:gd name="T45" fmla="*/ 107 h 112"/>
              <a:gd name="T46" fmla="*/ 5 w 122"/>
              <a:gd name="T47" fmla="*/ 112 h 112"/>
              <a:gd name="T48" fmla="*/ 25 w 122"/>
              <a:gd name="T49" fmla="*/ 76 h 112"/>
              <a:gd name="T50" fmla="*/ 30 w 122"/>
              <a:gd name="T51" fmla="*/ 99 h 112"/>
              <a:gd name="T52" fmla="*/ 44 w 122"/>
              <a:gd name="T53" fmla="*/ 91 h 112"/>
              <a:gd name="T54" fmla="*/ 91 w 122"/>
              <a:gd name="T55" fmla="*/ 86 h 112"/>
              <a:gd name="T56" fmla="*/ 117 w 122"/>
              <a:gd name="T57" fmla="*/ 55 h 112"/>
              <a:gd name="T58" fmla="*/ 112 w 122"/>
              <a:gd name="T59" fmla="*/ 50 h 112"/>
              <a:gd name="T60" fmla="*/ 109 w 122"/>
              <a:gd name="T61" fmla="*/ 52 h 112"/>
              <a:gd name="T62" fmla="*/ 46 w 122"/>
              <a:gd name="T63" fmla="*/ 76 h 112"/>
              <a:gd name="T64" fmla="*/ 71 w 122"/>
              <a:gd name="T65" fmla="*/ 71 h 112"/>
              <a:gd name="T66" fmla="*/ 76 w 122"/>
              <a:gd name="T67" fmla="*/ 65 h 112"/>
              <a:gd name="T68" fmla="*/ 45 w 122"/>
              <a:gd name="T69" fmla="*/ 60 h 112"/>
              <a:gd name="T70" fmla="*/ 25 w 122"/>
              <a:gd name="T71" fmla="*/ 76 h 112"/>
              <a:gd name="T72" fmla="*/ 20 w 122"/>
              <a:gd name="T73" fmla="*/ 107 h 112"/>
              <a:gd name="T74" fmla="*/ 20 w 122"/>
              <a:gd name="T75" fmla="*/ 74 h 112"/>
              <a:gd name="T76" fmla="*/ 5 w 122"/>
              <a:gd name="T77" fmla="*/ 6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2" h="112">
                <a:moveTo>
                  <a:pt x="62" y="46"/>
                </a:moveTo>
                <a:cubicBezTo>
                  <a:pt x="62" y="42"/>
                  <a:pt x="62" y="42"/>
                  <a:pt x="62" y="42"/>
                </a:cubicBezTo>
                <a:cubicBezTo>
                  <a:pt x="56" y="41"/>
                  <a:pt x="53" y="40"/>
                  <a:pt x="50" y="36"/>
                </a:cubicBezTo>
                <a:cubicBezTo>
                  <a:pt x="54" y="33"/>
                  <a:pt x="54" y="33"/>
                  <a:pt x="54" y="33"/>
                </a:cubicBezTo>
                <a:cubicBezTo>
                  <a:pt x="56" y="36"/>
                  <a:pt x="59" y="37"/>
                  <a:pt x="64" y="37"/>
                </a:cubicBezTo>
                <a:cubicBezTo>
                  <a:pt x="67" y="37"/>
                  <a:pt x="75" y="37"/>
                  <a:pt x="75" y="31"/>
                </a:cubicBezTo>
                <a:cubicBezTo>
                  <a:pt x="75" y="28"/>
                  <a:pt x="74" y="25"/>
                  <a:pt x="64" y="24"/>
                </a:cubicBezTo>
                <a:cubicBezTo>
                  <a:pt x="61" y="24"/>
                  <a:pt x="51" y="23"/>
                  <a:pt x="51" y="14"/>
                </a:cubicBezTo>
                <a:cubicBezTo>
                  <a:pt x="51" y="9"/>
                  <a:pt x="55" y="5"/>
                  <a:pt x="62" y="4"/>
                </a:cubicBezTo>
                <a:cubicBezTo>
                  <a:pt x="62" y="0"/>
                  <a:pt x="62" y="0"/>
                  <a:pt x="6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4"/>
                  <a:pt x="67" y="4"/>
                  <a:pt x="67" y="4"/>
                </a:cubicBezTo>
                <a:cubicBezTo>
                  <a:pt x="70" y="4"/>
                  <a:pt x="73" y="6"/>
                  <a:pt x="76" y="8"/>
                </a:cubicBezTo>
                <a:cubicBezTo>
                  <a:pt x="72" y="11"/>
                  <a:pt x="72" y="11"/>
                  <a:pt x="72" y="11"/>
                </a:cubicBezTo>
                <a:cubicBezTo>
                  <a:pt x="70" y="10"/>
                  <a:pt x="67" y="8"/>
                  <a:pt x="64" y="8"/>
                </a:cubicBezTo>
                <a:cubicBezTo>
                  <a:pt x="58" y="8"/>
                  <a:pt x="56" y="11"/>
                  <a:pt x="56" y="14"/>
                </a:cubicBezTo>
                <a:cubicBezTo>
                  <a:pt x="56" y="17"/>
                  <a:pt x="59" y="19"/>
                  <a:pt x="65" y="19"/>
                </a:cubicBezTo>
                <a:cubicBezTo>
                  <a:pt x="74" y="20"/>
                  <a:pt x="79" y="23"/>
                  <a:pt x="79" y="31"/>
                </a:cubicBezTo>
                <a:cubicBezTo>
                  <a:pt x="79" y="38"/>
                  <a:pt x="73" y="41"/>
                  <a:pt x="67" y="42"/>
                </a:cubicBezTo>
                <a:cubicBezTo>
                  <a:pt x="67" y="46"/>
                  <a:pt x="67" y="46"/>
                  <a:pt x="67" y="46"/>
                </a:cubicBezTo>
                <a:lnTo>
                  <a:pt x="62" y="46"/>
                </a:lnTo>
                <a:close/>
                <a:moveTo>
                  <a:pt x="0" y="107"/>
                </a:move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2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3" y="63"/>
                  <a:pt x="25" y="65"/>
                  <a:pt x="25" y="68"/>
                </a:cubicBezTo>
                <a:cubicBezTo>
                  <a:pt x="25" y="70"/>
                  <a:pt x="25" y="70"/>
                  <a:pt x="25" y="70"/>
                </a:cubicBezTo>
                <a:cubicBezTo>
                  <a:pt x="34" y="60"/>
                  <a:pt x="34" y="60"/>
                  <a:pt x="34" y="60"/>
                </a:cubicBezTo>
                <a:cubicBezTo>
                  <a:pt x="37" y="57"/>
                  <a:pt x="41" y="56"/>
                  <a:pt x="45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6" y="56"/>
                  <a:pt x="80" y="59"/>
                  <a:pt x="81" y="64"/>
                </a:cubicBezTo>
                <a:cubicBezTo>
                  <a:pt x="81" y="66"/>
                  <a:pt x="81" y="69"/>
                  <a:pt x="79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7" y="46"/>
                  <a:pt x="110" y="45"/>
                  <a:pt x="112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5" y="45"/>
                  <a:pt x="117" y="46"/>
                  <a:pt x="119" y="48"/>
                </a:cubicBezTo>
                <a:cubicBezTo>
                  <a:pt x="121" y="50"/>
                  <a:pt x="122" y="53"/>
                  <a:pt x="122" y="55"/>
                </a:cubicBezTo>
                <a:cubicBezTo>
                  <a:pt x="122" y="58"/>
                  <a:pt x="121" y="61"/>
                  <a:pt x="119" y="63"/>
                </a:cubicBezTo>
                <a:cubicBezTo>
                  <a:pt x="94" y="89"/>
                  <a:pt x="94" y="89"/>
                  <a:pt x="94" y="89"/>
                </a:cubicBezTo>
                <a:cubicBezTo>
                  <a:pt x="91" y="93"/>
                  <a:pt x="86" y="95"/>
                  <a:pt x="80" y="95"/>
                </a:cubicBezTo>
                <a:cubicBezTo>
                  <a:pt x="44" y="95"/>
                  <a:pt x="44" y="95"/>
                  <a:pt x="44" y="95"/>
                </a:cubicBezTo>
                <a:cubicBezTo>
                  <a:pt x="42" y="95"/>
                  <a:pt x="40" y="96"/>
                  <a:pt x="38" y="98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5" y="110"/>
                  <a:pt x="23" y="112"/>
                  <a:pt x="20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2" y="112"/>
                  <a:pt x="0" y="110"/>
                  <a:pt x="0" y="107"/>
                </a:cubicBezTo>
                <a:close/>
                <a:moveTo>
                  <a:pt x="25" y="76"/>
                </a:moveTo>
                <a:cubicBezTo>
                  <a:pt x="25" y="99"/>
                  <a:pt x="25" y="99"/>
                  <a:pt x="25" y="99"/>
                </a:cubicBezTo>
                <a:cubicBezTo>
                  <a:pt x="30" y="99"/>
                  <a:pt x="30" y="99"/>
                  <a:pt x="30" y="99"/>
                </a:cubicBezTo>
                <a:cubicBezTo>
                  <a:pt x="35" y="94"/>
                  <a:pt x="35" y="94"/>
                  <a:pt x="35" y="94"/>
                </a:cubicBezTo>
                <a:cubicBezTo>
                  <a:pt x="37" y="92"/>
                  <a:pt x="40" y="91"/>
                  <a:pt x="44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84" y="91"/>
                  <a:pt x="88" y="89"/>
                  <a:pt x="91" y="86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7" y="58"/>
                  <a:pt x="117" y="57"/>
                  <a:pt x="117" y="55"/>
                </a:cubicBezTo>
                <a:cubicBezTo>
                  <a:pt x="117" y="54"/>
                  <a:pt x="117" y="53"/>
                  <a:pt x="116" y="52"/>
                </a:cubicBezTo>
                <a:cubicBezTo>
                  <a:pt x="115" y="51"/>
                  <a:pt x="114" y="50"/>
                  <a:pt x="112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1" y="50"/>
                  <a:pt x="110" y="51"/>
                  <a:pt x="109" y="52"/>
                </a:cubicBezTo>
                <a:cubicBezTo>
                  <a:pt x="85" y="76"/>
                  <a:pt x="85" y="76"/>
                  <a:pt x="85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1"/>
                  <a:pt x="46" y="71"/>
                  <a:pt x="46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2" y="71"/>
                  <a:pt x="74" y="70"/>
                  <a:pt x="75" y="69"/>
                </a:cubicBezTo>
                <a:cubicBezTo>
                  <a:pt x="76" y="68"/>
                  <a:pt x="76" y="66"/>
                  <a:pt x="76" y="65"/>
                </a:cubicBezTo>
                <a:cubicBezTo>
                  <a:pt x="76" y="62"/>
                  <a:pt x="73" y="60"/>
                  <a:pt x="70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2" y="60"/>
                  <a:pt x="39" y="62"/>
                  <a:pt x="37" y="64"/>
                </a:cubicBezTo>
                <a:lnTo>
                  <a:pt x="25" y="76"/>
                </a:lnTo>
                <a:close/>
                <a:moveTo>
                  <a:pt x="5" y="107"/>
                </a:moveTo>
                <a:cubicBezTo>
                  <a:pt x="20" y="107"/>
                  <a:pt x="20" y="107"/>
                  <a:pt x="20" y="107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68"/>
                  <a:pt x="20" y="68"/>
                  <a:pt x="20" y="68"/>
                </a:cubicBezTo>
                <a:cubicBezTo>
                  <a:pt x="5" y="68"/>
                  <a:pt x="5" y="68"/>
                  <a:pt x="5" y="68"/>
                </a:cubicBezTo>
                <a:lnTo>
                  <a:pt x="5" y="10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Freeform 48">
            <a:extLst>
              <a:ext uri="{FF2B5EF4-FFF2-40B4-BE49-F238E27FC236}">
                <a16:creationId xmlns:a16="http://schemas.microsoft.com/office/drawing/2014/main" id="{6C60E7B8-8DA1-49AF-B60C-E332BA472628}"/>
              </a:ext>
            </a:extLst>
          </p:cNvPr>
          <p:cNvSpPr>
            <a:spLocks noEditPoints="1"/>
          </p:cNvSpPr>
          <p:nvPr/>
        </p:nvSpPr>
        <p:spPr bwMode="auto">
          <a:xfrm>
            <a:off x="6526213" y="5233988"/>
            <a:ext cx="465138" cy="244475"/>
          </a:xfrm>
          <a:custGeom>
            <a:avLst/>
            <a:gdLst>
              <a:gd name="T0" fmla="*/ 122 w 122"/>
              <a:gd name="T1" fmla="*/ 0 h 64"/>
              <a:gd name="T2" fmla="*/ 0 w 122"/>
              <a:gd name="T3" fmla="*/ 0 h 64"/>
              <a:gd name="T4" fmla="*/ 0 w 122"/>
              <a:gd name="T5" fmla="*/ 64 h 64"/>
              <a:gd name="T6" fmla="*/ 122 w 122"/>
              <a:gd name="T7" fmla="*/ 64 h 64"/>
              <a:gd name="T8" fmla="*/ 122 w 122"/>
              <a:gd name="T9" fmla="*/ 0 h 64"/>
              <a:gd name="T10" fmla="*/ 117 w 122"/>
              <a:gd name="T11" fmla="*/ 18 h 64"/>
              <a:gd name="T12" fmla="*/ 104 w 122"/>
              <a:gd name="T13" fmla="*/ 4 h 64"/>
              <a:gd name="T14" fmla="*/ 117 w 122"/>
              <a:gd name="T15" fmla="*/ 4 h 64"/>
              <a:gd name="T16" fmla="*/ 117 w 122"/>
              <a:gd name="T17" fmla="*/ 18 h 64"/>
              <a:gd name="T18" fmla="*/ 117 w 122"/>
              <a:gd name="T19" fmla="*/ 22 h 64"/>
              <a:gd name="T20" fmla="*/ 117 w 122"/>
              <a:gd name="T21" fmla="*/ 39 h 64"/>
              <a:gd name="T22" fmla="*/ 99 w 122"/>
              <a:gd name="T23" fmla="*/ 59 h 64"/>
              <a:gd name="T24" fmla="*/ 23 w 122"/>
              <a:gd name="T25" fmla="*/ 59 h 64"/>
              <a:gd name="T26" fmla="*/ 4 w 122"/>
              <a:gd name="T27" fmla="*/ 39 h 64"/>
              <a:gd name="T28" fmla="*/ 4 w 122"/>
              <a:gd name="T29" fmla="*/ 22 h 64"/>
              <a:gd name="T30" fmla="*/ 22 w 122"/>
              <a:gd name="T31" fmla="*/ 4 h 64"/>
              <a:gd name="T32" fmla="*/ 99 w 122"/>
              <a:gd name="T33" fmla="*/ 4 h 64"/>
              <a:gd name="T34" fmla="*/ 117 w 122"/>
              <a:gd name="T35" fmla="*/ 22 h 64"/>
              <a:gd name="T36" fmla="*/ 18 w 122"/>
              <a:gd name="T37" fmla="*/ 4 h 64"/>
              <a:gd name="T38" fmla="*/ 4 w 122"/>
              <a:gd name="T39" fmla="*/ 18 h 64"/>
              <a:gd name="T40" fmla="*/ 4 w 122"/>
              <a:gd name="T41" fmla="*/ 4 h 64"/>
              <a:gd name="T42" fmla="*/ 18 w 122"/>
              <a:gd name="T43" fmla="*/ 4 h 64"/>
              <a:gd name="T44" fmla="*/ 4 w 122"/>
              <a:gd name="T45" fmla="*/ 44 h 64"/>
              <a:gd name="T46" fmla="*/ 18 w 122"/>
              <a:gd name="T47" fmla="*/ 59 h 64"/>
              <a:gd name="T48" fmla="*/ 4 w 122"/>
              <a:gd name="T49" fmla="*/ 59 h 64"/>
              <a:gd name="T50" fmla="*/ 4 w 122"/>
              <a:gd name="T51" fmla="*/ 44 h 64"/>
              <a:gd name="T52" fmla="*/ 103 w 122"/>
              <a:gd name="T53" fmla="*/ 59 h 64"/>
              <a:gd name="T54" fmla="*/ 117 w 122"/>
              <a:gd name="T55" fmla="*/ 44 h 64"/>
              <a:gd name="T56" fmla="*/ 117 w 122"/>
              <a:gd name="T57" fmla="*/ 59 h 64"/>
              <a:gd name="T58" fmla="*/ 103 w 122"/>
              <a:gd name="T59" fmla="*/ 59 h 64"/>
              <a:gd name="T60" fmla="*/ 73 w 122"/>
              <a:gd name="T61" fmla="*/ 38 h 64"/>
              <a:gd name="T62" fmla="*/ 63 w 122"/>
              <a:gd name="T63" fmla="*/ 48 h 64"/>
              <a:gd name="T64" fmla="*/ 63 w 122"/>
              <a:gd name="T65" fmla="*/ 51 h 64"/>
              <a:gd name="T66" fmla="*/ 58 w 122"/>
              <a:gd name="T67" fmla="*/ 51 h 64"/>
              <a:gd name="T68" fmla="*/ 58 w 122"/>
              <a:gd name="T69" fmla="*/ 48 h 64"/>
              <a:gd name="T70" fmla="*/ 48 w 122"/>
              <a:gd name="T71" fmla="*/ 43 h 64"/>
              <a:gd name="T72" fmla="*/ 52 w 122"/>
              <a:gd name="T73" fmla="*/ 40 h 64"/>
              <a:gd name="T74" fmla="*/ 60 w 122"/>
              <a:gd name="T75" fmla="*/ 43 h 64"/>
              <a:gd name="T76" fmla="*/ 69 w 122"/>
              <a:gd name="T77" fmla="*/ 38 h 64"/>
              <a:gd name="T78" fmla="*/ 60 w 122"/>
              <a:gd name="T79" fmla="*/ 33 h 64"/>
              <a:gd name="T80" fmla="*/ 49 w 122"/>
              <a:gd name="T81" fmla="*/ 24 h 64"/>
              <a:gd name="T82" fmla="*/ 58 w 122"/>
              <a:gd name="T83" fmla="*/ 15 h 64"/>
              <a:gd name="T84" fmla="*/ 58 w 122"/>
              <a:gd name="T85" fmla="*/ 13 h 64"/>
              <a:gd name="T86" fmla="*/ 63 w 122"/>
              <a:gd name="T87" fmla="*/ 13 h 64"/>
              <a:gd name="T88" fmla="*/ 63 w 122"/>
              <a:gd name="T89" fmla="*/ 15 h 64"/>
              <a:gd name="T90" fmla="*/ 70 w 122"/>
              <a:gd name="T91" fmla="*/ 19 h 64"/>
              <a:gd name="T92" fmla="*/ 67 w 122"/>
              <a:gd name="T93" fmla="*/ 22 h 64"/>
              <a:gd name="T94" fmla="*/ 60 w 122"/>
              <a:gd name="T95" fmla="*/ 20 h 64"/>
              <a:gd name="T96" fmla="*/ 54 w 122"/>
              <a:gd name="T97" fmla="*/ 24 h 64"/>
              <a:gd name="T98" fmla="*/ 61 w 122"/>
              <a:gd name="T99" fmla="*/ 28 h 64"/>
              <a:gd name="T100" fmla="*/ 73 w 122"/>
              <a:gd name="T101" fmla="*/ 38 h 64"/>
              <a:gd name="T102" fmla="*/ 22 w 122"/>
              <a:gd name="T103" fmla="*/ 29 h 64"/>
              <a:gd name="T104" fmla="*/ 36 w 122"/>
              <a:gd name="T105" fmla="*/ 29 h 64"/>
              <a:gd name="T106" fmla="*/ 36 w 122"/>
              <a:gd name="T107" fmla="*/ 34 h 64"/>
              <a:gd name="T108" fmla="*/ 22 w 122"/>
              <a:gd name="T109" fmla="*/ 34 h 64"/>
              <a:gd name="T110" fmla="*/ 22 w 122"/>
              <a:gd name="T111" fmla="*/ 29 h 64"/>
              <a:gd name="T112" fmla="*/ 85 w 122"/>
              <a:gd name="T113" fmla="*/ 29 h 64"/>
              <a:gd name="T114" fmla="*/ 99 w 122"/>
              <a:gd name="T115" fmla="*/ 29 h 64"/>
              <a:gd name="T116" fmla="*/ 99 w 122"/>
              <a:gd name="T117" fmla="*/ 34 h 64"/>
              <a:gd name="T118" fmla="*/ 85 w 122"/>
              <a:gd name="T119" fmla="*/ 34 h 64"/>
              <a:gd name="T120" fmla="*/ 85 w 122"/>
              <a:gd name="T121" fmla="*/ 2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2" h="64">
                <a:moveTo>
                  <a:pt x="12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122" y="64"/>
                  <a:pt x="122" y="64"/>
                  <a:pt x="122" y="64"/>
                </a:cubicBezTo>
                <a:lnTo>
                  <a:pt x="122" y="0"/>
                </a:lnTo>
                <a:close/>
                <a:moveTo>
                  <a:pt x="117" y="18"/>
                </a:moveTo>
                <a:cubicBezTo>
                  <a:pt x="110" y="16"/>
                  <a:pt x="105" y="11"/>
                  <a:pt x="104" y="4"/>
                </a:cubicBezTo>
                <a:cubicBezTo>
                  <a:pt x="117" y="4"/>
                  <a:pt x="117" y="4"/>
                  <a:pt x="117" y="4"/>
                </a:cubicBezTo>
                <a:lnTo>
                  <a:pt x="117" y="18"/>
                </a:lnTo>
                <a:close/>
                <a:moveTo>
                  <a:pt x="117" y="22"/>
                </a:moveTo>
                <a:cubicBezTo>
                  <a:pt x="117" y="39"/>
                  <a:pt x="117" y="39"/>
                  <a:pt x="117" y="39"/>
                </a:cubicBezTo>
                <a:cubicBezTo>
                  <a:pt x="107" y="40"/>
                  <a:pt x="99" y="49"/>
                  <a:pt x="99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2" y="49"/>
                  <a:pt x="14" y="40"/>
                  <a:pt x="4" y="39"/>
                </a:cubicBezTo>
                <a:cubicBezTo>
                  <a:pt x="4" y="22"/>
                  <a:pt x="4" y="22"/>
                  <a:pt x="4" y="22"/>
                </a:cubicBezTo>
                <a:cubicBezTo>
                  <a:pt x="14" y="21"/>
                  <a:pt x="21" y="14"/>
                  <a:pt x="22" y="4"/>
                </a:cubicBezTo>
                <a:cubicBezTo>
                  <a:pt x="99" y="4"/>
                  <a:pt x="99" y="4"/>
                  <a:pt x="99" y="4"/>
                </a:cubicBezTo>
                <a:cubicBezTo>
                  <a:pt x="100" y="14"/>
                  <a:pt x="107" y="21"/>
                  <a:pt x="117" y="22"/>
                </a:cubicBezTo>
                <a:close/>
                <a:moveTo>
                  <a:pt x="18" y="4"/>
                </a:moveTo>
                <a:cubicBezTo>
                  <a:pt x="17" y="11"/>
                  <a:pt x="11" y="17"/>
                  <a:pt x="4" y="18"/>
                </a:cubicBezTo>
                <a:cubicBezTo>
                  <a:pt x="4" y="4"/>
                  <a:pt x="4" y="4"/>
                  <a:pt x="4" y="4"/>
                </a:cubicBezTo>
                <a:lnTo>
                  <a:pt x="18" y="4"/>
                </a:lnTo>
                <a:close/>
                <a:moveTo>
                  <a:pt x="4" y="44"/>
                </a:moveTo>
                <a:cubicBezTo>
                  <a:pt x="12" y="45"/>
                  <a:pt x="18" y="51"/>
                  <a:pt x="18" y="59"/>
                </a:cubicBezTo>
                <a:cubicBezTo>
                  <a:pt x="4" y="59"/>
                  <a:pt x="4" y="59"/>
                  <a:pt x="4" y="59"/>
                </a:cubicBezTo>
                <a:lnTo>
                  <a:pt x="4" y="44"/>
                </a:lnTo>
                <a:close/>
                <a:moveTo>
                  <a:pt x="103" y="59"/>
                </a:moveTo>
                <a:cubicBezTo>
                  <a:pt x="104" y="51"/>
                  <a:pt x="109" y="45"/>
                  <a:pt x="117" y="44"/>
                </a:cubicBezTo>
                <a:cubicBezTo>
                  <a:pt x="117" y="59"/>
                  <a:pt x="117" y="59"/>
                  <a:pt x="117" y="59"/>
                </a:cubicBezTo>
                <a:lnTo>
                  <a:pt x="103" y="59"/>
                </a:lnTo>
                <a:close/>
                <a:moveTo>
                  <a:pt x="73" y="38"/>
                </a:moveTo>
                <a:cubicBezTo>
                  <a:pt x="73" y="45"/>
                  <a:pt x="68" y="47"/>
                  <a:pt x="63" y="48"/>
                </a:cubicBezTo>
                <a:cubicBezTo>
                  <a:pt x="63" y="51"/>
                  <a:pt x="63" y="51"/>
                  <a:pt x="63" y="51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48"/>
                  <a:pt x="58" y="48"/>
                  <a:pt x="58" y="48"/>
                </a:cubicBezTo>
                <a:cubicBezTo>
                  <a:pt x="53" y="48"/>
                  <a:pt x="50" y="46"/>
                  <a:pt x="48" y="43"/>
                </a:cubicBezTo>
                <a:cubicBezTo>
                  <a:pt x="52" y="40"/>
                  <a:pt x="52" y="40"/>
                  <a:pt x="52" y="40"/>
                </a:cubicBezTo>
                <a:cubicBezTo>
                  <a:pt x="53" y="42"/>
                  <a:pt x="55" y="43"/>
                  <a:pt x="60" y="43"/>
                </a:cubicBezTo>
                <a:cubicBezTo>
                  <a:pt x="63" y="43"/>
                  <a:pt x="69" y="43"/>
                  <a:pt x="69" y="38"/>
                </a:cubicBezTo>
                <a:cubicBezTo>
                  <a:pt x="69" y="36"/>
                  <a:pt x="69" y="34"/>
                  <a:pt x="60" y="33"/>
                </a:cubicBezTo>
                <a:cubicBezTo>
                  <a:pt x="58" y="33"/>
                  <a:pt x="49" y="32"/>
                  <a:pt x="49" y="24"/>
                </a:cubicBezTo>
                <a:cubicBezTo>
                  <a:pt x="49" y="20"/>
                  <a:pt x="52" y="16"/>
                  <a:pt x="58" y="15"/>
                </a:cubicBezTo>
                <a:cubicBezTo>
                  <a:pt x="58" y="13"/>
                  <a:pt x="58" y="13"/>
                  <a:pt x="58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15"/>
                  <a:pt x="63" y="15"/>
                  <a:pt x="63" y="15"/>
                </a:cubicBezTo>
                <a:cubicBezTo>
                  <a:pt x="66" y="16"/>
                  <a:pt x="68" y="17"/>
                  <a:pt x="70" y="19"/>
                </a:cubicBezTo>
                <a:cubicBezTo>
                  <a:pt x="67" y="22"/>
                  <a:pt x="67" y="22"/>
                  <a:pt x="67" y="22"/>
                </a:cubicBezTo>
                <a:cubicBezTo>
                  <a:pt x="65" y="21"/>
                  <a:pt x="63" y="20"/>
                  <a:pt x="60" y="20"/>
                </a:cubicBezTo>
                <a:cubicBezTo>
                  <a:pt x="56" y="20"/>
                  <a:pt x="54" y="22"/>
                  <a:pt x="54" y="24"/>
                </a:cubicBezTo>
                <a:cubicBezTo>
                  <a:pt x="54" y="27"/>
                  <a:pt x="56" y="28"/>
                  <a:pt x="61" y="28"/>
                </a:cubicBezTo>
                <a:cubicBezTo>
                  <a:pt x="67" y="29"/>
                  <a:pt x="73" y="31"/>
                  <a:pt x="73" y="38"/>
                </a:cubicBezTo>
                <a:close/>
                <a:moveTo>
                  <a:pt x="22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34"/>
                  <a:pt x="36" y="34"/>
                  <a:pt x="36" y="34"/>
                </a:cubicBezTo>
                <a:cubicBezTo>
                  <a:pt x="22" y="34"/>
                  <a:pt x="22" y="34"/>
                  <a:pt x="22" y="34"/>
                </a:cubicBezTo>
                <a:lnTo>
                  <a:pt x="22" y="29"/>
                </a:lnTo>
                <a:close/>
                <a:moveTo>
                  <a:pt x="85" y="29"/>
                </a:moveTo>
                <a:cubicBezTo>
                  <a:pt x="99" y="29"/>
                  <a:pt x="99" y="29"/>
                  <a:pt x="99" y="29"/>
                </a:cubicBezTo>
                <a:cubicBezTo>
                  <a:pt x="99" y="34"/>
                  <a:pt x="99" y="34"/>
                  <a:pt x="99" y="34"/>
                </a:cubicBezTo>
                <a:cubicBezTo>
                  <a:pt x="85" y="34"/>
                  <a:pt x="85" y="34"/>
                  <a:pt x="85" y="34"/>
                </a:cubicBezTo>
                <a:lnTo>
                  <a:pt x="85" y="29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49">
            <a:extLst>
              <a:ext uri="{FF2B5EF4-FFF2-40B4-BE49-F238E27FC236}">
                <a16:creationId xmlns:a16="http://schemas.microsoft.com/office/drawing/2014/main" id="{1EED57D0-D9D8-4832-AB8A-A9908DE478C7}"/>
              </a:ext>
            </a:extLst>
          </p:cNvPr>
          <p:cNvSpPr>
            <a:spLocks noEditPoints="1"/>
          </p:cNvSpPr>
          <p:nvPr/>
        </p:nvSpPr>
        <p:spPr bwMode="auto">
          <a:xfrm>
            <a:off x="7937500" y="2466975"/>
            <a:ext cx="296863" cy="442913"/>
          </a:xfrm>
          <a:custGeom>
            <a:avLst/>
            <a:gdLst>
              <a:gd name="T0" fmla="*/ 27 w 78"/>
              <a:gd name="T1" fmla="*/ 44 h 116"/>
              <a:gd name="T2" fmla="*/ 50 w 78"/>
              <a:gd name="T3" fmla="*/ 44 h 116"/>
              <a:gd name="T4" fmla="*/ 39 w 78"/>
              <a:gd name="T5" fmla="*/ 51 h 116"/>
              <a:gd name="T6" fmla="*/ 39 w 78"/>
              <a:gd name="T7" fmla="*/ 38 h 116"/>
              <a:gd name="T8" fmla="*/ 39 w 78"/>
              <a:gd name="T9" fmla="*/ 51 h 116"/>
              <a:gd name="T10" fmla="*/ 36 w 78"/>
              <a:gd name="T11" fmla="*/ 105 h 116"/>
              <a:gd name="T12" fmla="*/ 41 w 78"/>
              <a:gd name="T13" fmla="*/ 116 h 116"/>
              <a:gd name="T14" fmla="*/ 47 w 78"/>
              <a:gd name="T15" fmla="*/ 112 h 116"/>
              <a:gd name="T16" fmla="*/ 52 w 78"/>
              <a:gd name="T17" fmla="*/ 101 h 116"/>
              <a:gd name="T18" fmla="*/ 47 w 78"/>
              <a:gd name="T19" fmla="*/ 112 h 116"/>
              <a:gd name="T20" fmla="*/ 26 w 78"/>
              <a:gd name="T21" fmla="*/ 101 h 116"/>
              <a:gd name="T22" fmla="*/ 31 w 78"/>
              <a:gd name="T23" fmla="*/ 112 h 116"/>
              <a:gd name="T24" fmla="*/ 52 w 78"/>
              <a:gd name="T25" fmla="*/ 85 h 116"/>
              <a:gd name="T26" fmla="*/ 60 w 78"/>
              <a:gd name="T27" fmla="*/ 83 h 116"/>
              <a:gd name="T28" fmla="*/ 78 w 78"/>
              <a:gd name="T29" fmla="*/ 79 h 116"/>
              <a:gd name="T30" fmla="*/ 60 w 78"/>
              <a:gd name="T31" fmla="*/ 47 h 116"/>
              <a:gd name="T32" fmla="*/ 52 w 78"/>
              <a:gd name="T33" fmla="*/ 10 h 116"/>
              <a:gd name="T34" fmla="*/ 25 w 78"/>
              <a:gd name="T35" fmla="*/ 10 h 116"/>
              <a:gd name="T36" fmla="*/ 17 w 78"/>
              <a:gd name="T37" fmla="*/ 47 h 116"/>
              <a:gd name="T38" fmla="*/ 0 w 78"/>
              <a:gd name="T39" fmla="*/ 79 h 116"/>
              <a:gd name="T40" fmla="*/ 17 w 78"/>
              <a:gd name="T41" fmla="*/ 83 h 116"/>
              <a:gd name="T42" fmla="*/ 26 w 78"/>
              <a:gd name="T43" fmla="*/ 85 h 116"/>
              <a:gd name="T44" fmla="*/ 52 w 78"/>
              <a:gd name="T45" fmla="*/ 96 h 116"/>
              <a:gd name="T46" fmla="*/ 61 w 78"/>
              <a:gd name="T47" fmla="*/ 55 h 116"/>
              <a:gd name="T48" fmla="*/ 73 w 78"/>
              <a:gd name="T49" fmla="*/ 73 h 116"/>
              <a:gd name="T50" fmla="*/ 61 w 78"/>
              <a:gd name="T51" fmla="*/ 55 h 116"/>
              <a:gd name="T52" fmla="*/ 4 w 78"/>
              <a:gd name="T53" fmla="*/ 73 h 116"/>
              <a:gd name="T54" fmla="*/ 17 w 78"/>
              <a:gd name="T55" fmla="*/ 55 h 116"/>
              <a:gd name="T56" fmla="*/ 22 w 78"/>
              <a:gd name="T57" fmla="*/ 80 h 116"/>
              <a:gd name="T58" fmla="*/ 30 w 78"/>
              <a:gd name="T59" fmla="*/ 12 h 116"/>
              <a:gd name="T60" fmla="*/ 47 w 78"/>
              <a:gd name="T61" fmla="*/ 12 h 116"/>
              <a:gd name="T62" fmla="*/ 56 w 78"/>
              <a:gd name="T63" fmla="*/ 80 h 116"/>
              <a:gd name="T64" fmla="*/ 26 w 78"/>
              <a:gd name="T65" fmla="*/ 80 h 116"/>
              <a:gd name="T66" fmla="*/ 47 w 78"/>
              <a:gd name="T67" fmla="*/ 91 h 116"/>
              <a:gd name="T68" fmla="*/ 31 w 78"/>
              <a:gd name="T69" fmla="*/ 85 h 116"/>
              <a:gd name="T70" fmla="*/ 47 w 78"/>
              <a:gd name="T71" fmla="*/ 9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8" h="116">
                <a:moveTo>
                  <a:pt x="39" y="33"/>
                </a:moveTo>
                <a:cubicBezTo>
                  <a:pt x="32" y="33"/>
                  <a:pt x="27" y="38"/>
                  <a:pt x="27" y="44"/>
                </a:cubicBezTo>
                <a:cubicBezTo>
                  <a:pt x="27" y="51"/>
                  <a:pt x="32" y="56"/>
                  <a:pt x="39" y="56"/>
                </a:cubicBezTo>
                <a:cubicBezTo>
                  <a:pt x="45" y="56"/>
                  <a:pt x="50" y="51"/>
                  <a:pt x="50" y="44"/>
                </a:cubicBezTo>
                <a:cubicBezTo>
                  <a:pt x="50" y="38"/>
                  <a:pt x="45" y="33"/>
                  <a:pt x="39" y="33"/>
                </a:cubicBezTo>
                <a:close/>
                <a:moveTo>
                  <a:pt x="39" y="51"/>
                </a:moveTo>
                <a:cubicBezTo>
                  <a:pt x="35" y="51"/>
                  <a:pt x="32" y="48"/>
                  <a:pt x="32" y="44"/>
                </a:cubicBezTo>
                <a:cubicBezTo>
                  <a:pt x="32" y="41"/>
                  <a:pt x="35" y="38"/>
                  <a:pt x="39" y="38"/>
                </a:cubicBezTo>
                <a:cubicBezTo>
                  <a:pt x="42" y="38"/>
                  <a:pt x="45" y="41"/>
                  <a:pt x="45" y="44"/>
                </a:cubicBezTo>
                <a:cubicBezTo>
                  <a:pt x="45" y="48"/>
                  <a:pt x="42" y="51"/>
                  <a:pt x="39" y="51"/>
                </a:cubicBezTo>
                <a:close/>
                <a:moveTo>
                  <a:pt x="36" y="116"/>
                </a:moveTo>
                <a:cubicBezTo>
                  <a:pt x="36" y="105"/>
                  <a:pt x="36" y="105"/>
                  <a:pt x="36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1" y="116"/>
                  <a:pt x="41" y="116"/>
                  <a:pt x="41" y="116"/>
                </a:cubicBezTo>
                <a:lnTo>
                  <a:pt x="36" y="116"/>
                </a:lnTo>
                <a:close/>
                <a:moveTo>
                  <a:pt x="47" y="112"/>
                </a:moveTo>
                <a:cubicBezTo>
                  <a:pt x="47" y="101"/>
                  <a:pt x="47" y="101"/>
                  <a:pt x="47" y="101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2" y="112"/>
                  <a:pt x="52" y="112"/>
                  <a:pt x="52" y="112"/>
                </a:cubicBezTo>
                <a:lnTo>
                  <a:pt x="47" y="112"/>
                </a:lnTo>
                <a:close/>
                <a:moveTo>
                  <a:pt x="26" y="112"/>
                </a:moveTo>
                <a:cubicBezTo>
                  <a:pt x="26" y="101"/>
                  <a:pt x="26" y="101"/>
                  <a:pt x="26" y="101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31" y="112"/>
                  <a:pt x="31" y="112"/>
                  <a:pt x="31" y="112"/>
                </a:cubicBezTo>
                <a:lnTo>
                  <a:pt x="26" y="112"/>
                </a:lnTo>
                <a:close/>
                <a:moveTo>
                  <a:pt x="52" y="85"/>
                </a:moveTo>
                <a:cubicBezTo>
                  <a:pt x="58" y="85"/>
                  <a:pt x="58" y="85"/>
                  <a:pt x="58" y="85"/>
                </a:cubicBezTo>
                <a:cubicBezTo>
                  <a:pt x="60" y="83"/>
                  <a:pt x="60" y="83"/>
                  <a:pt x="60" y="83"/>
                </a:cubicBezTo>
                <a:cubicBezTo>
                  <a:pt x="60" y="76"/>
                  <a:pt x="60" y="76"/>
                  <a:pt x="60" y="76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68"/>
                  <a:pt x="78" y="68"/>
                  <a:pt x="78" y="68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35"/>
                  <a:pt x="60" y="35"/>
                  <a:pt x="60" y="35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4"/>
                  <a:pt x="45" y="0"/>
                  <a:pt x="39" y="0"/>
                </a:cubicBezTo>
                <a:cubicBezTo>
                  <a:pt x="33" y="0"/>
                  <a:pt x="27" y="4"/>
                  <a:pt x="25" y="10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47"/>
                  <a:pt x="17" y="47"/>
                  <a:pt x="17" y="47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9"/>
                  <a:pt x="0" y="79"/>
                  <a:pt x="0" y="79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83"/>
                  <a:pt x="17" y="83"/>
                  <a:pt x="17" y="83"/>
                </a:cubicBezTo>
                <a:cubicBezTo>
                  <a:pt x="19" y="85"/>
                  <a:pt x="19" y="85"/>
                  <a:pt x="19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6"/>
                  <a:pt x="26" y="96"/>
                  <a:pt x="26" y="96"/>
                </a:cubicBezTo>
                <a:cubicBezTo>
                  <a:pt x="52" y="96"/>
                  <a:pt x="52" y="96"/>
                  <a:pt x="52" y="96"/>
                </a:cubicBezTo>
                <a:lnTo>
                  <a:pt x="52" y="85"/>
                </a:lnTo>
                <a:close/>
                <a:moveTo>
                  <a:pt x="61" y="55"/>
                </a:moveTo>
                <a:cubicBezTo>
                  <a:pt x="73" y="70"/>
                  <a:pt x="73" y="70"/>
                  <a:pt x="73" y="70"/>
                </a:cubicBezTo>
                <a:cubicBezTo>
                  <a:pt x="73" y="73"/>
                  <a:pt x="73" y="73"/>
                  <a:pt x="73" y="73"/>
                </a:cubicBezTo>
                <a:cubicBezTo>
                  <a:pt x="61" y="72"/>
                  <a:pt x="61" y="72"/>
                  <a:pt x="61" y="72"/>
                </a:cubicBezTo>
                <a:lnTo>
                  <a:pt x="61" y="55"/>
                </a:lnTo>
                <a:close/>
                <a:moveTo>
                  <a:pt x="17" y="72"/>
                </a:moveTo>
                <a:cubicBezTo>
                  <a:pt x="4" y="73"/>
                  <a:pt x="4" y="73"/>
                  <a:pt x="4" y="73"/>
                </a:cubicBezTo>
                <a:cubicBezTo>
                  <a:pt x="4" y="70"/>
                  <a:pt x="4" y="70"/>
                  <a:pt x="4" y="70"/>
                </a:cubicBezTo>
                <a:cubicBezTo>
                  <a:pt x="17" y="55"/>
                  <a:pt x="17" y="55"/>
                  <a:pt x="17" y="55"/>
                </a:cubicBezTo>
                <a:lnTo>
                  <a:pt x="17" y="72"/>
                </a:lnTo>
                <a:close/>
                <a:moveTo>
                  <a:pt x="22" y="80"/>
                </a:moveTo>
                <a:cubicBezTo>
                  <a:pt x="22" y="36"/>
                  <a:pt x="22" y="36"/>
                  <a:pt x="22" y="36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7"/>
                  <a:pt x="35" y="5"/>
                  <a:pt x="39" y="5"/>
                </a:cubicBezTo>
                <a:cubicBezTo>
                  <a:pt x="42" y="5"/>
                  <a:pt x="46" y="7"/>
                  <a:pt x="47" y="12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80"/>
                  <a:pt x="56" y="80"/>
                  <a:pt x="56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26" y="80"/>
                  <a:pt x="26" y="80"/>
                  <a:pt x="26" y="80"/>
                </a:cubicBezTo>
                <a:lnTo>
                  <a:pt x="22" y="80"/>
                </a:lnTo>
                <a:close/>
                <a:moveTo>
                  <a:pt x="47" y="91"/>
                </a:moveTo>
                <a:cubicBezTo>
                  <a:pt x="31" y="91"/>
                  <a:pt x="31" y="91"/>
                  <a:pt x="31" y="91"/>
                </a:cubicBezTo>
                <a:cubicBezTo>
                  <a:pt x="31" y="85"/>
                  <a:pt x="31" y="85"/>
                  <a:pt x="31" y="85"/>
                </a:cubicBezTo>
                <a:cubicBezTo>
                  <a:pt x="47" y="85"/>
                  <a:pt x="47" y="85"/>
                  <a:pt x="47" y="85"/>
                </a:cubicBezTo>
                <a:lnTo>
                  <a:pt x="47" y="9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50">
            <a:extLst>
              <a:ext uri="{FF2B5EF4-FFF2-40B4-BE49-F238E27FC236}">
                <a16:creationId xmlns:a16="http://schemas.microsoft.com/office/drawing/2014/main" id="{16A604DF-AD28-4A6F-8A31-40C87281E576}"/>
              </a:ext>
            </a:extLst>
          </p:cNvPr>
          <p:cNvSpPr>
            <a:spLocks noEditPoints="1"/>
          </p:cNvSpPr>
          <p:nvPr/>
        </p:nvSpPr>
        <p:spPr bwMode="auto">
          <a:xfrm>
            <a:off x="7891463" y="5191125"/>
            <a:ext cx="388938" cy="325438"/>
          </a:xfrm>
          <a:custGeom>
            <a:avLst/>
            <a:gdLst>
              <a:gd name="T0" fmla="*/ 72 w 245"/>
              <a:gd name="T1" fmla="*/ 205 h 205"/>
              <a:gd name="T2" fmla="*/ 94 w 245"/>
              <a:gd name="T3" fmla="*/ 205 h 205"/>
              <a:gd name="T4" fmla="*/ 149 w 245"/>
              <a:gd name="T5" fmla="*/ 205 h 205"/>
              <a:gd name="T6" fmla="*/ 171 w 245"/>
              <a:gd name="T7" fmla="*/ 205 h 205"/>
              <a:gd name="T8" fmla="*/ 226 w 245"/>
              <a:gd name="T9" fmla="*/ 205 h 205"/>
              <a:gd name="T10" fmla="*/ 243 w 245"/>
              <a:gd name="T11" fmla="*/ 205 h 205"/>
              <a:gd name="T12" fmla="*/ 243 w 245"/>
              <a:gd name="T13" fmla="*/ 193 h 205"/>
              <a:gd name="T14" fmla="*/ 226 w 245"/>
              <a:gd name="T15" fmla="*/ 193 h 205"/>
              <a:gd name="T16" fmla="*/ 226 w 245"/>
              <a:gd name="T17" fmla="*/ 94 h 205"/>
              <a:gd name="T18" fmla="*/ 171 w 245"/>
              <a:gd name="T19" fmla="*/ 94 h 205"/>
              <a:gd name="T20" fmla="*/ 171 w 245"/>
              <a:gd name="T21" fmla="*/ 193 h 205"/>
              <a:gd name="T22" fmla="*/ 149 w 245"/>
              <a:gd name="T23" fmla="*/ 193 h 205"/>
              <a:gd name="T24" fmla="*/ 149 w 245"/>
              <a:gd name="T25" fmla="*/ 65 h 205"/>
              <a:gd name="T26" fmla="*/ 94 w 245"/>
              <a:gd name="T27" fmla="*/ 65 h 205"/>
              <a:gd name="T28" fmla="*/ 94 w 245"/>
              <a:gd name="T29" fmla="*/ 193 h 205"/>
              <a:gd name="T30" fmla="*/ 72 w 245"/>
              <a:gd name="T31" fmla="*/ 193 h 205"/>
              <a:gd name="T32" fmla="*/ 72 w 245"/>
              <a:gd name="T33" fmla="*/ 116 h 205"/>
              <a:gd name="T34" fmla="*/ 19 w 245"/>
              <a:gd name="T35" fmla="*/ 116 h 205"/>
              <a:gd name="T36" fmla="*/ 19 w 245"/>
              <a:gd name="T37" fmla="*/ 193 h 205"/>
              <a:gd name="T38" fmla="*/ 0 w 245"/>
              <a:gd name="T39" fmla="*/ 193 h 205"/>
              <a:gd name="T40" fmla="*/ 0 w 245"/>
              <a:gd name="T41" fmla="*/ 205 h 205"/>
              <a:gd name="T42" fmla="*/ 19 w 245"/>
              <a:gd name="T43" fmla="*/ 205 h 205"/>
              <a:gd name="T44" fmla="*/ 72 w 245"/>
              <a:gd name="T45" fmla="*/ 205 h 205"/>
              <a:gd name="T46" fmla="*/ 183 w 245"/>
              <a:gd name="T47" fmla="*/ 106 h 205"/>
              <a:gd name="T48" fmla="*/ 214 w 245"/>
              <a:gd name="T49" fmla="*/ 106 h 205"/>
              <a:gd name="T50" fmla="*/ 214 w 245"/>
              <a:gd name="T51" fmla="*/ 193 h 205"/>
              <a:gd name="T52" fmla="*/ 183 w 245"/>
              <a:gd name="T53" fmla="*/ 193 h 205"/>
              <a:gd name="T54" fmla="*/ 183 w 245"/>
              <a:gd name="T55" fmla="*/ 106 h 205"/>
              <a:gd name="T56" fmla="*/ 106 w 245"/>
              <a:gd name="T57" fmla="*/ 77 h 205"/>
              <a:gd name="T58" fmla="*/ 137 w 245"/>
              <a:gd name="T59" fmla="*/ 77 h 205"/>
              <a:gd name="T60" fmla="*/ 137 w 245"/>
              <a:gd name="T61" fmla="*/ 193 h 205"/>
              <a:gd name="T62" fmla="*/ 106 w 245"/>
              <a:gd name="T63" fmla="*/ 193 h 205"/>
              <a:gd name="T64" fmla="*/ 106 w 245"/>
              <a:gd name="T65" fmla="*/ 77 h 205"/>
              <a:gd name="T66" fmla="*/ 31 w 245"/>
              <a:gd name="T67" fmla="*/ 128 h 205"/>
              <a:gd name="T68" fmla="*/ 60 w 245"/>
              <a:gd name="T69" fmla="*/ 128 h 205"/>
              <a:gd name="T70" fmla="*/ 60 w 245"/>
              <a:gd name="T71" fmla="*/ 193 h 205"/>
              <a:gd name="T72" fmla="*/ 31 w 245"/>
              <a:gd name="T73" fmla="*/ 193 h 205"/>
              <a:gd name="T74" fmla="*/ 31 w 245"/>
              <a:gd name="T75" fmla="*/ 128 h 205"/>
              <a:gd name="T76" fmla="*/ 243 w 245"/>
              <a:gd name="T77" fmla="*/ 10 h 205"/>
              <a:gd name="T78" fmla="*/ 245 w 245"/>
              <a:gd name="T79" fmla="*/ 56 h 205"/>
              <a:gd name="T80" fmla="*/ 233 w 245"/>
              <a:gd name="T81" fmla="*/ 58 h 205"/>
              <a:gd name="T82" fmla="*/ 233 w 245"/>
              <a:gd name="T83" fmla="*/ 32 h 205"/>
              <a:gd name="T84" fmla="*/ 199 w 245"/>
              <a:gd name="T85" fmla="*/ 70 h 205"/>
              <a:gd name="T86" fmla="*/ 123 w 245"/>
              <a:gd name="T87" fmla="*/ 15 h 205"/>
              <a:gd name="T88" fmla="*/ 24 w 245"/>
              <a:gd name="T89" fmla="*/ 84 h 205"/>
              <a:gd name="T90" fmla="*/ 17 w 245"/>
              <a:gd name="T91" fmla="*/ 75 h 205"/>
              <a:gd name="T92" fmla="*/ 123 w 245"/>
              <a:gd name="T93" fmla="*/ 0 h 205"/>
              <a:gd name="T94" fmla="*/ 197 w 245"/>
              <a:gd name="T95" fmla="*/ 53 h 205"/>
              <a:gd name="T96" fmla="*/ 223 w 245"/>
              <a:gd name="T97" fmla="*/ 24 h 205"/>
              <a:gd name="T98" fmla="*/ 197 w 245"/>
              <a:gd name="T99" fmla="*/ 24 h 205"/>
              <a:gd name="T100" fmla="*/ 197 w 245"/>
              <a:gd name="T101" fmla="*/ 12 h 205"/>
              <a:gd name="T102" fmla="*/ 243 w 245"/>
              <a:gd name="T103" fmla="*/ 1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5" h="205">
                <a:moveTo>
                  <a:pt x="72" y="205"/>
                </a:moveTo>
                <a:lnTo>
                  <a:pt x="94" y="205"/>
                </a:lnTo>
                <a:lnTo>
                  <a:pt x="149" y="205"/>
                </a:lnTo>
                <a:lnTo>
                  <a:pt x="171" y="205"/>
                </a:lnTo>
                <a:lnTo>
                  <a:pt x="226" y="205"/>
                </a:lnTo>
                <a:lnTo>
                  <a:pt x="243" y="205"/>
                </a:lnTo>
                <a:lnTo>
                  <a:pt x="243" y="193"/>
                </a:lnTo>
                <a:lnTo>
                  <a:pt x="226" y="193"/>
                </a:lnTo>
                <a:lnTo>
                  <a:pt x="226" y="94"/>
                </a:lnTo>
                <a:lnTo>
                  <a:pt x="171" y="94"/>
                </a:lnTo>
                <a:lnTo>
                  <a:pt x="171" y="193"/>
                </a:lnTo>
                <a:lnTo>
                  <a:pt x="149" y="193"/>
                </a:lnTo>
                <a:lnTo>
                  <a:pt x="149" y="65"/>
                </a:lnTo>
                <a:lnTo>
                  <a:pt x="94" y="65"/>
                </a:lnTo>
                <a:lnTo>
                  <a:pt x="94" y="193"/>
                </a:lnTo>
                <a:lnTo>
                  <a:pt x="72" y="193"/>
                </a:lnTo>
                <a:lnTo>
                  <a:pt x="72" y="116"/>
                </a:lnTo>
                <a:lnTo>
                  <a:pt x="19" y="116"/>
                </a:lnTo>
                <a:lnTo>
                  <a:pt x="19" y="193"/>
                </a:lnTo>
                <a:lnTo>
                  <a:pt x="0" y="193"/>
                </a:lnTo>
                <a:lnTo>
                  <a:pt x="0" y="205"/>
                </a:lnTo>
                <a:lnTo>
                  <a:pt x="19" y="205"/>
                </a:lnTo>
                <a:lnTo>
                  <a:pt x="72" y="205"/>
                </a:lnTo>
                <a:close/>
                <a:moveTo>
                  <a:pt x="183" y="106"/>
                </a:moveTo>
                <a:lnTo>
                  <a:pt x="214" y="106"/>
                </a:lnTo>
                <a:lnTo>
                  <a:pt x="214" y="193"/>
                </a:lnTo>
                <a:lnTo>
                  <a:pt x="183" y="193"/>
                </a:lnTo>
                <a:lnTo>
                  <a:pt x="183" y="106"/>
                </a:lnTo>
                <a:close/>
                <a:moveTo>
                  <a:pt x="106" y="77"/>
                </a:moveTo>
                <a:lnTo>
                  <a:pt x="137" y="77"/>
                </a:lnTo>
                <a:lnTo>
                  <a:pt x="137" y="193"/>
                </a:lnTo>
                <a:lnTo>
                  <a:pt x="106" y="193"/>
                </a:lnTo>
                <a:lnTo>
                  <a:pt x="106" y="77"/>
                </a:lnTo>
                <a:close/>
                <a:moveTo>
                  <a:pt x="31" y="128"/>
                </a:moveTo>
                <a:lnTo>
                  <a:pt x="60" y="128"/>
                </a:lnTo>
                <a:lnTo>
                  <a:pt x="60" y="193"/>
                </a:lnTo>
                <a:lnTo>
                  <a:pt x="31" y="193"/>
                </a:lnTo>
                <a:lnTo>
                  <a:pt x="31" y="128"/>
                </a:lnTo>
                <a:close/>
                <a:moveTo>
                  <a:pt x="243" y="10"/>
                </a:moveTo>
                <a:lnTo>
                  <a:pt x="245" y="56"/>
                </a:lnTo>
                <a:lnTo>
                  <a:pt x="233" y="58"/>
                </a:lnTo>
                <a:lnTo>
                  <a:pt x="233" y="32"/>
                </a:lnTo>
                <a:lnTo>
                  <a:pt x="199" y="70"/>
                </a:lnTo>
                <a:lnTo>
                  <a:pt x="123" y="15"/>
                </a:lnTo>
                <a:lnTo>
                  <a:pt x="24" y="84"/>
                </a:lnTo>
                <a:lnTo>
                  <a:pt x="17" y="75"/>
                </a:lnTo>
                <a:lnTo>
                  <a:pt x="123" y="0"/>
                </a:lnTo>
                <a:lnTo>
                  <a:pt x="197" y="53"/>
                </a:lnTo>
                <a:lnTo>
                  <a:pt x="223" y="24"/>
                </a:lnTo>
                <a:lnTo>
                  <a:pt x="197" y="24"/>
                </a:lnTo>
                <a:lnTo>
                  <a:pt x="197" y="12"/>
                </a:lnTo>
                <a:lnTo>
                  <a:pt x="243" y="10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51">
            <a:extLst>
              <a:ext uri="{FF2B5EF4-FFF2-40B4-BE49-F238E27FC236}">
                <a16:creationId xmlns:a16="http://schemas.microsoft.com/office/drawing/2014/main" id="{BFB4AF48-ACB4-46CF-846B-5EF830123A62}"/>
              </a:ext>
            </a:extLst>
          </p:cNvPr>
          <p:cNvSpPr>
            <a:spLocks noEditPoints="1"/>
          </p:cNvSpPr>
          <p:nvPr/>
        </p:nvSpPr>
        <p:spPr bwMode="auto">
          <a:xfrm>
            <a:off x="9221788" y="2505075"/>
            <a:ext cx="381000" cy="382588"/>
          </a:xfrm>
          <a:custGeom>
            <a:avLst/>
            <a:gdLst>
              <a:gd name="T0" fmla="*/ 50 w 100"/>
              <a:gd name="T1" fmla="*/ 100 h 100"/>
              <a:gd name="T2" fmla="*/ 100 w 100"/>
              <a:gd name="T3" fmla="*/ 50 h 100"/>
              <a:gd name="T4" fmla="*/ 100 w 100"/>
              <a:gd name="T5" fmla="*/ 47 h 100"/>
              <a:gd name="T6" fmla="*/ 52 w 100"/>
              <a:gd name="T7" fmla="*/ 47 h 100"/>
              <a:gd name="T8" fmla="*/ 52 w 100"/>
              <a:gd name="T9" fmla="*/ 0 h 100"/>
              <a:gd name="T10" fmla="*/ 50 w 100"/>
              <a:gd name="T11" fmla="*/ 0 h 100"/>
              <a:gd name="T12" fmla="*/ 0 w 100"/>
              <a:gd name="T13" fmla="*/ 50 h 100"/>
              <a:gd name="T14" fmla="*/ 50 w 100"/>
              <a:gd name="T15" fmla="*/ 100 h 100"/>
              <a:gd name="T16" fmla="*/ 47 w 100"/>
              <a:gd name="T17" fmla="*/ 4 h 100"/>
              <a:gd name="T18" fmla="*/ 47 w 100"/>
              <a:gd name="T19" fmla="*/ 52 h 100"/>
              <a:gd name="T20" fmla="*/ 95 w 100"/>
              <a:gd name="T21" fmla="*/ 52 h 100"/>
              <a:gd name="T22" fmla="*/ 50 w 100"/>
              <a:gd name="T23" fmla="*/ 95 h 100"/>
              <a:gd name="T24" fmla="*/ 5 w 100"/>
              <a:gd name="T25" fmla="*/ 50 h 100"/>
              <a:gd name="T26" fmla="*/ 47 w 100"/>
              <a:gd name="T27" fmla="*/ 4 h 100"/>
              <a:gd name="T28" fmla="*/ 65 w 100"/>
              <a:gd name="T29" fmla="*/ 1 h 100"/>
              <a:gd name="T30" fmla="*/ 63 w 100"/>
              <a:gd name="T31" fmla="*/ 1 h 100"/>
              <a:gd name="T32" fmla="*/ 63 w 100"/>
              <a:gd name="T33" fmla="*/ 37 h 100"/>
              <a:gd name="T34" fmla="*/ 99 w 100"/>
              <a:gd name="T35" fmla="*/ 37 h 100"/>
              <a:gd name="T36" fmla="*/ 98 w 100"/>
              <a:gd name="T37" fmla="*/ 34 h 100"/>
              <a:gd name="T38" fmla="*/ 65 w 100"/>
              <a:gd name="T39" fmla="*/ 1 h 100"/>
              <a:gd name="T40" fmla="*/ 67 w 100"/>
              <a:gd name="T41" fmla="*/ 32 h 100"/>
              <a:gd name="T42" fmla="*/ 67 w 100"/>
              <a:gd name="T43" fmla="*/ 7 h 100"/>
              <a:gd name="T44" fmla="*/ 93 w 100"/>
              <a:gd name="T45" fmla="*/ 32 h 100"/>
              <a:gd name="T46" fmla="*/ 67 w 100"/>
              <a:gd name="T47" fmla="*/ 3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" h="100">
                <a:moveTo>
                  <a:pt x="50" y="100"/>
                </a:moveTo>
                <a:cubicBezTo>
                  <a:pt x="77" y="100"/>
                  <a:pt x="100" y="77"/>
                  <a:pt x="100" y="50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50" y="100"/>
                </a:cubicBezTo>
                <a:close/>
                <a:moveTo>
                  <a:pt x="47" y="4"/>
                </a:moveTo>
                <a:cubicBezTo>
                  <a:pt x="47" y="52"/>
                  <a:pt x="47" y="52"/>
                  <a:pt x="47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4" y="76"/>
                  <a:pt x="74" y="95"/>
                  <a:pt x="50" y="95"/>
                </a:cubicBezTo>
                <a:cubicBezTo>
                  <a:pt x="25" y="95"/>
                  <a:pt x="5" y="74"/>
                  <a:pt x="5" y="50"/>
                </a:cubicBezTo>
                <a:cubicBezTo>
                  <a:pt x="5" y="25"/>
                  <a:pt x="23" y="6"/>
                  <a:pt x="47" y="4"/>
                </a:cubicBezTo>
                <a:close/>
                <a:moveTo>
                  <a:pt x="65" y="1"/>
                </a:moveTo>
                <a:cubicBezTo>
                  <a:pt x="63" y="1"/>
                  <a:pt x="63" y="1"/>
                  <a:pt x="63" y="1"/>
                </a:cubicBezTo>
                <a:cubicBezTo>
                  <a:pt x="63" y="37"/>
                  <a:pt x="63" y="37"/>
                  <a:pt x="63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98" y="34"/>
                  <a:pt x="98" y="34"/>
                  <a:pt x="98" y="34"/>
                </a:cubicBezTo>
                <a:cubicBezTo>
                  <a:pt x="95" y="17"/>
                  <a:pt x="82" y="5"/>
                  <a:pt x="65" y="1"/>
                </a:cubicBezTo>
                <a:close/>
                <a:moveTo>
                  <a:pt x="67" y="32"/>
                </a:moveTo>
                <a:cubicBezTo>
                  <a:pt x="67" y="7"/>
                  <a:pt x="67" y="7"/>
                  <a:pt x="67" y="7"/>
                </a:cubicBezTo>
                <a:cubicBezTo>
                  <a:pt x="80" y="10"/>
                  <a:pt x="89" y="20"/>
                  <a:pt x="93" y="32"/>
                </a:cubicBezTo>
                <a:lnTo>
                  <a:pt x="67" y="32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52">
            <a:extLst>
              <a:ext uri="{FF2B5EF4-FFF2-40B4-BE49-F238E27FC236}">
                <a16:creationId xmlns:a16="http://schemas.microsoft.com/office/drawing/2014/main" id="{34DEEAD2-9A28-4633-8515-3F1964E14CDF}"/>
              </a:ext>
            </a:extLst>
          </p:cNvPr>
          <p:cNvSpPr>
            <a:spLocks noEditPoints="1"/>
          </p:cNvSpPr>
          <p:nvPr/>
        </p:nvSpPr>
        <p:spPr bwMode="auto">
          <a:xfrm>
            <a:off x="2584450" y="3871913"/>
            <a:ext cx="388938" cy="304800"/>
          </a:xfrm>
          <a:custGeom>
            <a:avLst/>
            <a:gdLst>
              <a:gd name="T0" fmla="*/ 226 w 245"/>
              <a:gd name="T1" fmla="*/ 151 h 192"/>
              <a:gd name="T2" fmla="*/ 226 w 245"/>
              <a:gd name="T3" fmla="*/ 12 h 192"/>
              <a:gd name="T4" fmla="*/ 245 w 245"/>
              <a:gd name="T5" fmla="*/ 12 h 192"/>
              <a:gd name="T6" fmla="*/ 245 w 245"/>
              <a:gd name="T7" fmla="*/ 0 h 192"/>
              <a:gd name="T8" fmla="*/ 226 w 245"/>
              <a:gd name="T9" fmla="*/ 0 h 192"/>
              <a:gd name="T10" fmla="*/ 17 w 245"/>
              <a:gd name="T11" fmla="*/ 0 h 192"/>
              <a:gd name="T12" fmla="*/ 0 w 245"/>
              <a:gd name="T13" fmla="*/ 0 h 192"/>
              <a:gd name="T14" fmla="*/ 0 w 245"/>
              <a:gd name="T15" fmla="*/ 12 h 192"/>
              <a:gd name="T16" fmla="*/ 17 w 245"/>
              <a:gd name="T17" fmla="*/ 12 h 192"/>
              <a:gd name="T18" fmla="*/ 17 w 245"/>
              <a:gd name="T19" fmla="*/ 151 h 192"/>
              <a:gd name="T20" fmla="*/ 115 w 245"/>
              <a:gd name="T21" fmla="*/ 151 h 192"/>
              <a:gd name="T22" fmla="*/ 115 w 245"/>
              <a:gd name="T23" fmla="*/ 180 h 192"/>
              <a:gd name="T24" fmla="*/ 91 w 245"/>
              <a:gd name="T25" fmla="*/ 180 h 192"/>
              <a:gd name="T26" fmla="*/ 91 w 245"/>
              <a:gd name="T27" fmla="*/ 192 h 192"/>
              <a:gd name="T28" fmla="*/ 151 w 245"/>
              <a:gd name="T29" fmla="*/ 192 h 192"/>
              <a:gd name="T30" fmla="*/ 151 w 245"/>
              <a:gd name="T31" fmla="*/ 180 h 192"/>
              <a:gd name="T32" fmla="*/ 127 w 245"/>
              <a:gd name="T33" fmla="*/ 180 h 192"/>
              <a:gd name="T34" fmla="*/ 127 w 245"/>
              <a:gd name="T35" fmla="*/ 151 h 192"/>
              <a:gd name="T36" fmla="*/ 226 w 245"/>
              <a:gd name="T37" fmla="*/ 151 h 192"/>
              <a:gd name="T38" fmla="*/ 29 w 245"/>
              <a:gd name="T39" fmla="*/ 12 h 192"/>
              <a:gd name="T40" fmla="*/ 214 w 245"/>
              <a:gd name="T41" fmla="*/ 12 h 192"/>
              <a:gd name="T42" fmla="*/ 214 w 245"/>
              <a:gd name="T43" fmla="*/ 139 h 192"/>
              <a:gd name="T44" fmla="*/ 29 w 245"/>
              <a:gd name="T45" fmla="*/ 139 h 192"/>
              <a:gd name="T46" fmla="*/ 29 w 245"/>
              <a:gd name="T47" fmla="*/ 12 h 192"/>
              <a:gd name="T48" fmla="*/ 159 w 245"/>
              <a:gd name="T49" fmla="*/ 45 h 192"/>
              <a:gd name="T50" fmla="*/ 195 w 245"/>
              <a:gd name="T51" fmla="*/ 45 h 192"/>
              <a:gd name="T52" fmla="*/ 190 w 245"/>
              <a:gd name="T53" fmla="*/ 82 h 192"/>
              <a:gd name="T54" fmla="*/ 178 w 245"/>
              <a:gd name="T55" fmla="*/ 82 h 192"/>
              <a:gd name="T56" fmla="*/ 180 w 245"/>
              <a:gd name="T57" fmla="*/ 65 h 192"/>
              <a:gd name="T58" fmla="*/ 137 w 245"/>
              <a:gd name="T59" fmla="*/ 106 h 192"/>
              <a:gd name="T60" fmla="*/ 94 w 245"/>
              <a:gd name="T61" fmla="*/ 70 h 192"/>
              <a:gd name="T62" fmla="*/ 53 w 245"/>
              <a:gd name="T63" fmla="*/ 106 h 192"/>
              <a:gd name="T64" fmla="*/ 43 w 245"/>
              <a:gd name="T65" fmla="*/ 98 h 192"/>
              <a:gd name="T66" fmla="*/ 94 w 245"/>
              <a:gd name="T67" fmla="*/ 55 h 192"/>
              <a:gd name="T68" fmla="*/ 137 w 245"/>
              <a:gd name="T69" fmla="*/ 91 h 192"/>
              <a:gd name="T70" fmla="*/ 173 w 245"/>
              <a:gd name="T71" fmla="*/ 58 h 192"/>
              <a:gd name="T72" fmla="*/ 159 w 245"/>
              <a:gd name="T73" fmla="*/ 58 h 192"/>
              <a:gd name="T74" fmla="*/ 159 w 245"/>
              <a:gd name="T75" fmla="*/ 4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5" h="192">
                <a:moveTo>
                  <a:pt x="226" y="151"/>
                </a:moveTo>
                <a:lnTo>
                  <a:pt x="226" y="12"/>
                </a:lnTo>
                <a:lnTo>
                  <a:pt x="245" y="12"/>
                </a:lnTo>
                <a:lnTo>
                  <a:pt x="245" y="0"/>
                </a:lnTo>
                <a:lnTo>
                  <a:pt x="226" y="0"/>
                </a:lnTo>
                <a:lnTo>
                  <a:pt x="17" y="0"/>
                </a:lnTo>
                <a:lnTo>
                  <a:pt x="0" y="0"/>
                </a:lnTo>
                <a:lnTo>
                  <a:pt x="0" y="12"/>
                </a:lnTo>
                <a:lnTo>
                  <a:pt x="17" y="12"/>
                </a:lnTo>
                <a:lnTo>
                  <a:pt x="17" y="151"/>
                </a:lnTo>
                <a:lnTo>
                  <a:pt x="115" y="151"/>
                </a:lnTo>
                <a:lnTo>
                  <a:pt x="115" y="180"/>
                </a:lnTo>
                <a:lnTo>
                  <a:pt x="91" y="180"/>
                </a:lnTo>
                <a:lnTo>
                  <a:pt x="91" y="192"/>
                </a:lnTo>
                <a:lnTo>
                  <a:pt x="151" y="192"/>
                </a:lnTo>
                <a:lnTo>
                  <a:pt x="151" y="180"/>
                </a:lnTo>
                <a:lnTo>
                  <a:pt x="127" y="180"/>
                </a:lnTo>
                <a:lnTo>
                  <a:pt x="127" y="151"/>
                </a:lnTo>
                <a:lnTo>
                  <a:pt x="226" y="151"/>
                </a:lnTo>
                <a:close/>
                <a:moveTo>
                  <a:pt x="29" y="12"/>
                </a:moveTo>
                <a:lnTo>
                  <a:pt x="214" y="12"/>
                </a:lnTo>
                <a:lnTo>
                  <a:pt x="214" y="139"/>
                </a:lnTo>
                <a:lnTo>
                  <a:pt x="29" y="139"/>
                </a:lnTo>
                <a:lnTo>
                  <a:pt x="29" y="12"/>
                </a:lnTo>
                <a:close/>
                <a:moveTo>
                  <a:pt x="159" y="45"/>
                </a:moveTo>
                <a:lnTo>
                  <a:pt x="195" y="45"/>
                </a:lnTo>
                <a:lnTo>
                  <a:pt x="190" y="82"/>
                </a:lnTo>
                <a:lnTo>
                  <a:pt x="178" y="82"/>
                </a:lnTo>
                <a:lnTo>
                  <a:pt x="180" y="65"/>
                </a:lnTo>
                <a:lnTo>
                  <a:pt x="137" y="106"/>
                </a:lnTo>
                <a:lnTo>
                  <a:pt x="94" y="70"/>
                </a:lnTo>
                <a:lnTo>
                  <a:pt x="53" y="106"/>
                </a:lnTo>
                <a:lnTo>
                  <a:pt x="43" y="98"/>
                </a:lnTo>
                <a:lnTo>
                  <a:pt x="94" y="55"/>
                </a:lnTo>
                <a:lnTo>
                  <a:pt x="137" y="91"/>
                </a:lnTo>
                <a:lnTo>
                  <a:pt x="173" y="58"/>
                </a:lnTo>
                <a:lnTo>
                  <a:pt x="159" y="58"/>
                </a:lnTo>
                <a:lnTo>
                  <a:pt x="159" y="45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53">
            <a:extLst>
              <a:ext uri="{FF2B5EF4-FFF2-40B4-BE49-F238E27FC236}">
                <a16:creationId xmlns:a16="http://schemas.microsoft.com/office/drawing/2014/main" id="{8E9A22B8-CFDE-4075-96E4-9BA79143D5DC}"/>
              </a:ext>
            </a:extLst>
          </p:cNvPr>
          <p:cNvSpPr>
            <a:spLocks noEditPoints="1"/>
          </p:cNvSpPr>
          <p:nvPr/>
        </p:nvSpPr>
        <p:spPr bwMode="auto">
          <a:xfrm>
            <a:off x="3868738" y="3863975"/>
            <a:ext cx="469900" cy="328613"/>
          </a:xfrm>
          <a:custGeom>
            <a:avLst/>
            <a:gdLst>
              <a:gd name="T0" fmla="*/ 62 w 123"/>
              <a:gd name="T1" fmla="*/ 24 h 86"/>
              <a:gd name="T2" fmla="*/ 2 w 123"/>
              <a:gd name="T3" fmla="*/ 54 h 86"/>
              <a:gd name="T4" fmla="*/ 0 w 123"/>
              <a:gd name="T5" fmla="*/ 55 h 86"/>
              <a:gd name="T6" fmla="*/ 2 w 123"/>
              <a:gd name="T7" fmla="*/ 57 h 86"/>
              <a:gd name="T8" fmla="*/ 62 w 123"/>
              <a:gd name="T9" fmla="*/ 86 h 86"/>
              <a:gd name="T10" fmla="*/ 122 w 123"/>
              <a:gd name="T11" fmla="*/ 57 h 86"/>
              <a:gd name="T12" fmla="*/ 123 w 123"/>
              <a:gd name="T13" fmla="*/ 55 h 86"/>
              <a:gd name="T14" fmla="*/ 122 w 123"/>
              <a:gd name="T15" fmla="*/ 54 h 86"/>
              <a:gd name="T16" fmla="*/ 62 w 123"/>
              <a:gd name="T17" fmla="*/ 24 h 86"/>
              <a:gd name="T18" fmla="*/ 62 w 123"/>
              <a:gd name="T19" fmla="*/ 82 h 86"/>
              <a:gd name="T20" fmla="*/ 7 w 123"/>
              <a:gd name="T21" fmla="*/ 55 h 86"/>
              <a:gd name="T22" fmla="*/ 62 w 123"/>
              <a:gd name="T23" fmla="*/ 29 h 86"/>
              <a:gd name="T24" fmla="*/ 117 w 123"/>
              <a:gd name="T25" fmla="*/ 55 h 86"/>
              <a:gd name="T26" fmla="*/ 62 w 123"/>
              <a:gd name="T27" fmla="*/ 82 h 86"/>
              <a:gd name="T28" fmla="*/ 44 w 123"/>
              <a:gd name="T29" fmla="*/ 55 h 86"/>
              <a:gd name="T30" fmla="*/ 62 w 123"/>
              <a:gd name="T31" fmla="*/ 73 h 86"/>
              <a:gd name="T32" fmla="*/ 79 w 123"/>
              <a:gd name="T33" fmla="*/ 55 h 86"/>
              <a:gd name="T34" fmla="*/ 62 w 123"/>
              <a:gd name="T35" fmla="*/ 38 h 86"/>
              <a:gd name="T36" fmla="*/ 44 w 123"/>
              <a:gd name="T37" fmla="*/ 55 h 86"/>
              <a:gd name="T38" fmla="*/ 74 w 123"/>
              <a:gd name="T39" fmla="*/ 55 h 86"/>
              <a:gd name="T40" fmla="*/ 62 w 123"/>
              <a:gd name="T41" fmla="*/ 68 h 86"/>
              <a:gd name="T42" fmla="*/ 49 w 123"/>
              <a:gd name="T43" fmla="*/ 55 h 86"/>
              <a:gd name="T44" fmla="*/ 62 w 123"/>
              <a:gd name="T45" fmla="*/ 43 h 86"/>
              <a:gd name="T46" fmla="*/ 74 w 123"/>
              <a:gd name="T47" fmla="*/ 55 h 86"/>
              <a:gd name="T48" fmla="*/ 64 w 123"/>
              <a:gd name="T49" fmla="*/ 13 h 86"/>
              <a:gd name="T50" fmla="*/ 59 w 123"/>
              <a:gd name="T51" fmla="*/ 13 h 86"/>
              <a:gd name="T52" fmla="*/ 59 w 123"/>
              <a:gd name="T53" fmla="*/ 0 h 86"/>
              <a:gd name="T54" fmla="*/ 64 w 123"/>
              <a:gd name="T55" fmla="*/ 0 h 86"/>
              <a:gd name="T56" fmla="*/ 64 w 123"/>
              <a:gd name="T57" fmla="*/ 13 h 86"/>
              <a:gd name="T58" fmla="*/ 34 w 123"/>
              <a:gd name="T59" fmla="*/ 18 h 86"/>
              <a:gd name="T60" fmla="*/ 30 w 123"/>
              <a:gd name="T61" fmla="*/ 21 h 86"/>
              <a:gd name="T62" fmla="*/ 22 w 123"/>
              <a:gd name="T63" fmla="*/ 9 h 86"/>
              <a:gd name="T64" fmla="*/ 26 w 123"/>
              <a:gd name="T65" fmla="*/ 7 h 86"/>
              <a:gd name="T66" fmla="*/ 34 w 123"/>
              <a:gd name="T67" fmla="*/ 18 h 86"/>
              <a:gd name="T68" fmla="*/ 101 w 123"/>
              <a:gd name="T69" fmla="*/ 9 h 86"/>
              <a:gd name="T70" fmla="*/ 93 w 123"/>
              <a:gd name="T71" fmla="*/ 21 h 86"/>
              <a:gd name="T72" fmla="*/ 89 w 123"/>
              <a:gd name="T73" fmla="*/ 18 h 86"/>
              <a:gd name="T74" fmla="*/ 97 w 123"/>
              <a:gd name="T75" fmla="*/ 7 h 86"/>
              <a:gd name="T76" fmla="*/ 101 w 123"/>
              <a:gd name="T77" fmla="*/ 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3" h="86">
                <a:moveTo>
                  <a:pt x="62" y="24"/>
                </a:moveTo>
                <a:cubicBezTo>
                  <a:pt x="29" y="24"/>
                  <a:pt x="3" y="52"/>
                  <a:pt x="2" y="54"/>
                </a:cubicBezTo>
                <a:cubicBezTo>
                  <a:pt x="0" y="55"/>
                  <a:pt x="0" y="55"/>
                  <a:pt x="0" y="55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29" y="86"/>
                  <a:pt x="62" y="86"/>
                </a:cubicBezTo>
                <a:cubicBezTo>
                  <a:pt x="95" y="86"/>
                  <a:pt x="121" y="58"/>
                  <a:pt x="122" y="57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1" y="52"/>
                  <a:pt x="95" y="24"/>
                  <a:pt x="62" y="24"/>
                </a:cubicBezTo>
                <a:close/>
                <a:moveTo>
                  <a:pt x="62" y="82"/>
                </a:moveTo>
                <a:cubicBezTo>
                  <a:pt x="35" y="82"/>
                  <a:pt x="13" y="61"/>
                  <a:pt x="7" y="55"/>
                </a:cubicBezTo>
                <a:cubicBezTo>
                  <a:pt x="13" y="49"/>
                  <a:pt x="35" y="29"/>
                  <a:pt x="62" y="29"/>
                </a:cubicBezTo>
                <a:cubicBezTo>
                  <a:pt x="88" y="29"/>
                  <a:pt x="111" y="49"/>
                  <a:pt x="117" y="55"/>
                </a:cubicBezTo>
                <a:cubicBezTo>
                  <a:pt x="111" y="61"/>
                  <a:pt x="88" y="82"/>
                  <a:pt x="62" y="82"/>
                </a:cubicBezTo>
                <a:close/>
                <a:moveTo>
                  <a:pt x="44" y="55"/>
                </a:moveTo>
                <a:cubicBezTo>
                  <a:pt x="44" y="65"/>
                  <a:pt x="52" y="73"/>
                  <a:pt x="62" y="73"/>
                </a:cubicBezTo>
                <a:cubicBezTo>
                  <a:pt x="71" y="73"/>
                  <a:pt x="79" y="65"/>
                  <a:pt x="79" y="55"/>
                </a:cubicBezTo>
                <a:cubicBezTo>
                  <a:pt x="79" y="46"/>
                  <a:pt x="71" y="38"/>
                  <a:pt x="62" y="38"/>
                </a:cubicBezTo>
                <a:cubicBezTo>
                  <a:pt x="52" y="38"/>
                  <a:pt x="44" y="46"/>
                  <a:pt x="44" y="55"/>
                </a:cubicBezTo>
                <a:close/>
                <a:moveTo>
                  <a:pt x="74" y="55"/>
                </a:moveTo>
                <a:cubicBezTo>
                  <a:pt x="74" y="62"/>
                  <a:pt x="69" y="68"/>
                  <a:pt x="62" y="68"/>
                </a:cubicBezTo>
                <a:cubicBezTo>
                  <a:pt x="55" y="68"/>
                  <a:pt x="49" y="62"/>
                  <a:pt x="49" y="55"/>
                </a:cubicBezTo>
                <a:cubicBezTo>
                  <a:pt x="49" y="48"/>
                  <a:pt x="55" y="43"/>
                  <a:pt x="62" y="43"/>
                </a:cubicBezTo>
                <a:cubicBezTo>
                  <a:pt x="69" y="43"/>
                  <a:pt x="74" y="48"/>
                  <a:pt x="74" y="55"/>
                </a:cubicBezTo>
                <a:close/>
                <a:moveTo>
                  <a:pt x="64" y="13"/>
                </a:moveTo>
                <a:cubicBezTo>
                  <a:pt x="59" y="13"/>
                  <a:pt x="59" y="13"/>
                  <a:pt x="59" y="13"/>
                </a:cubicBez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4" y="0"/>
                  <a:pt x="64" y="0"/>
                </a:cubicBezTo>
                <a:lnTo>
                  <a:pt x="64" y="13"/>
                </a:lnTo>
                <a:close/>
                <a:moveTo>
                  <a:pt x="34" y="18"/>
                </a:moveTo>
                <a:cubicBezTo>
                  <a:pt x="30" y="21"/>
                  <a:pt x="30" y="21"/>
                  <a:pt x="30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6" y="7"/>
                  <a:pt x="26" y="7"/>
                  <a:pt x="26" y="7"/>
                </a:cubicBezTo>
                <a:lnTo>
                  <a:pt x="34" y="18"/>
                </a:lnTo>
                <a:close/>
                <a:moveTo>
                  <a:pt x="101" y="9"/>
                </a:moveTo>
                <a:cubicBezTo>
                  <a:pt x="93" y="21"/>
                  <a:pt x="93" y="21"/>
                  <a:pt x="93" y="21"/>
                </a:cubicBezTo>
                <a:cubicBezTo>
                  <a:pt x="89" y="18"/>
                  <a:pt x="89" y="18"/>
                  <a:pt x="89" y="18"/>
                </a:cubicBezTo>
                <a:cubicBezTo>
                  <a:pt x="97" y="7"/>
                  <a:pt x="97" y="7"/>
                  <a:pt x="97" y="7"/>
                </a:cubicBezTo>
                <a:lnTo>
                  <a:pt x="101" y="9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Freeform 54">
            <a:extLst>
              <a:ext uri="{FF2B5EF4-FFF2-40B4-BE49-F238E27FC236}">
                <a16:creationId xmlns:a16="http://schemas.microsoft.com/office/drawing/2014/main" id="{A2CE7D51-55F5-4C05-A6EA-C713D704FBBF}"/>
              </a:ext>
            </a:extLst>
          </p:cNvPr>
          <p:cNvSpPr>
            <a:spLocks noEditPoints="1"/>
          </p:cNvSpPr>
          <p:nvPr/>
        </p:nvSpPr>
        <p:spPr bwMode="auto">
          <a:xfrm>
            <a:off x="6572250" y="3902075"/>
            <a:ext cx="373063" cy="244475"/>
          </a:xfrm>
          <a:custGeom>
            <a:avLst/>
            <a:gdLst>
              <a:gd name="T0" fmla="*/ 235 w 235"/>
              <a:gd name="T1" fmla="*/ 0 h 154"/>
              <a:gd name="T2" fmla="*/ 0 w 235"/>
              <a:gd name="T3" fmla="*/ 0 h 154"/>
              <a:gd name="T4" fmla="*/ 0 w 235"/>
              <a:gd name="T5" fmla="*/ 154 h 154"/>
              <a:gd name="T6" fmla="*/ 235 w 235"/>
              <a:gd name="T7" fmla="*/ 154 h 154"/>
              <a:gd name="T8" fmla="*/ 235 w 235"/>
              <a:gd name="T9" fmla="*/ 0 h 154"/>
              <a:gd name="T10" fmla="*/ 214 w 235"/>
              <a:gd name="T11" fmla="*/ 12 h 154"/>
              <a:gd name="T12" fmla="*/ 118 w 235"/>
              <a:gd name="T13" fmla="*/ 91 h 154"/>
              <a:gd name="T14" fmla="*/ 22 w 235"/>
              <a:gd name="T15" fmla="*/ 12 h 154"/>
              <a:gd name="T16" fmla="*/ 214 w 235"/>
              <a:gd name="T17" fmla="*/ 12 h 154"/>
              <a:gd name="T18" fmla="*/ 12 w 235"/>
              <a:gd name="T19" fmla="*/ 144 h 154"/>
              <a:gd name="T20" fmla="*/ 12 w 235"/>
              <a:gd name="T21" fmla="*/ 17 h 154"/>
              <a:gd name="T22" fmla="*/ 118 w 235"/>
              <a:gd name="T23" fmla="*/ 106 h 154"/>
              <a:gd name="T24" fmla="*/ 223 w 235"/>
              <a:gd name="T25" fmla="*/ 17 h 154"/>
              <a:gd name="T26" fmla="*/ 223 w 235"/>
              <a:gd name="T27" fmla="*/ 144 h 154"/>
              <a:gd name="T28" fmla="*/ 12 w 235"/>
              <a:gd name="T29" fmla="*/ 14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5" h="154">
                <a:moveTo>
                  <a:pt x="235" y="0"/>
                </a:moveTo>
                <a:lnTo>
                  <a:pt x="0" y="0"/>
                </a:lnTo>
                <a:lnTo>
                  <a:pt x="0" y="154"/>
                </a:lnTo>
                <a:lnTo>
                  <a:pt x="235" y="154"/>
                </a:lnTo>
                <a:lnTo>
                  <a:pt x="235" y="0"/>
                </a:lnTo>
                <a:close/>
                <a:moveTo>
                  <a:pt x="214" y="12"/>
                </a:moveTo>
                <a:lnTo>
                  <a:pt x="118" y="91"/>
                </a:lnTo>
                <a:lnTo>
                  <a:pt x="22" y="12"/>
                </a:lnTo>
                <a:lnTo>
                  <a:pt x="214" y="12"/>
                </a:lnTo>
                <a:close/>
                <a:moveTo>
                  <a:pt x="12" y="144"/>
                </a:moveTo>
                <a:lnTo>
                  <a:pt x="12" y="17"/>
                </a:lnTo>
                <a:lnTo>
                  <a:pt x="118" y="106"/>
                </a:lnTo>
                <a:lnTo>
                  <a:pt x="223" y="17"/>
                </a:lnTo>
                <a:lnTo>
                  <a:pt x="223" y="144"/>
                </a:lnTo>
                <a:lnTo>
                  <a:pt x="12" y="144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Freeform 55">
            <a:extLst>
              <a:ext uri="{FF2B5EF4-FFF2-40B4-BE49-F238E27FC236}">
                <a16:creationId xmlns:a16="http://schemas.microsoft.com/office/drawing/2014/main" id="{C10E0CA2-F4DE-4221-BD88-33AA22A6B6CB}"/>
              </a:ext>
            </a:extLst>
          </p:cNvPr>
          <p:cNvSpPr>
            <a:spLocks noEditPoints="1"/>
          </p:cNvSpPr>
          <p:nvPr/>
        </p:nvSpPr>
        <p:spPr bwMode="auto">
          <a:xfrm>
            <a:off x="10537825" y="2532062"/>
            <a:ext cx="438150" cy="312738"/>
          </a:xfrm>
          <a:custGeom>
            <a:avLst/>
            <a:gdLst>
              <a:gd name="T0" fmla="*/ 93 w 115"/>
              <a:gd name="T1" fmla="*/ 36 h 82"/>
              <a:gd name="T2" fmla="*/ 89 w 115"/>
              <a:gd name="T3" fmla="*/ 36 h 82"/>
              <a:gd name="T4" fmla="*/ 89 w 115"/>
              <a:gd name="T5" fmla="*/ 23 h 82"/>
              <a:gd name="T6" fmla="*/ 89 w 115"/>
              <a:gd name="T7" fmla="*/ 21 h 82"/>
              <a:gd name="T8" fmla="*/ 89 w 115"/>
              <a:gd name="T9" fmla="*/ 19 h 82"/>
              <a:gd name="T10" fmla="*/ 87 w 115"/>
              <a:gd name="T11" fmla="*/ 20 h 82"/>
              <a:gd name="T12" fmla="*/ 85 w 115"/>
              <a:gd name="T13" fmla="*/ 22 h 82"/>
              <a:gd name="T14" fmla="*/ 82 w 115"/>
              <a:gd name="T15" fmla="*/ 19 h 82"/>
              <a:gd name="T16" fmla="*/ 89 w 115"/>
              <a:gd name="T17" fmla="*/ 14 h 82"/>
              <a:gd name="T18" fmla="*/ 93 w 115"/>
              <a:gd name="T19" fmla="*/ 14 h 82"/>
              <a:gd name="T20" fmla="*/ 93 w 115"/>
              <a:gd name="T21" fmla="*/ 36 h 82"/>
              <a:gd name="T22" fmla="*/ 98 w 115"/>
              <a:gd name="T23" fmla="*/ 48 h 82"/>
              <a:gd name="T24" fmla="*/ 115 w 115"/>
              <a:gd name="T25" fmla="*/ 24 h 82"/>
              <a:gd name="T26" fmla="*/ 90 w 115"/>
              <a:gd name="T27" fmla="*/ 0 h 82"/>
              <a:gd name="T28" fmla="*/ 67 w 115"/>
              <a:gd name="T29" fmla="*/ 17 h 82"/>
              <a:gd name="T30" fmla="*/ 0 w 115"/>
              <a:gd name="T31" fmla="*/ 17 h 82"/>
              <a:gd name="T32" fmla="*/ 0 w 115"/>
              <a:gd name="T33" fmla="*/ 82 h 82"/>
              <a:gd name="T34" fmla="*/ 98 w 115"/>
              <a:gd name="T35" fmla="*/ 82 h 82"/>
              <a:gd name="T36" fmla="*/ 98 w 115"/>
              <a:gd name="T37" fmla="*/ 48 h 82"/>
              <a:gd name="T38" fmla="*/ 90 w 115"/>
              <a:gd name="T39" fmla="*/ 5 h 82"/>
              <a:gd name="T40" fmla="*/ 110 w 115"/>
              <a:gd name="T41" fmla="*/ 24 h 82"/>
              <a:gd name="T42" fmla="*/ 90 w 115"/>
              <a:gd name="T43" fmla="*/ 44 h 82"/>
              <a:gd name="T44" fmla="*/ 70 w 115"/>
              <a:gd name="T45" fmla="*/ 24 h 82"/>
              <a:gd name="T46" fmla="*/ 90 w 115"/>
              <a:gd name="T47" fmla="*/ 5 h 82"/>
              <a:gd name="T48" fmla="*/ 70 w 115"/>
              <a:gd name="T49" fmla="*/ 38 h 82"/>
              <a:gd name="T50" fmla="*/ 49 w 115"/>
              <a:gd name="T51" fmla="*/ 55 h 82"/>
              <a:gd name="T52" fmla="*/ 9 w 115"/>
              <a:gd name="T53" fmla="*/ 22 h 82"/>
              <a:gd name="T54" fmla="*/ 66 w 115"/>
              <a:gd name="T55" fmla="*/ 22 h 82"/>
              <a:gd name="T56" fmla="*/ 65 w 115"/>
              <a:gd name="T57" fmla="*/ 24 h 82"/>
              <a:gd name="T58" fmla="*/ 70 w 115"/>
              <a:gd name="T59" fmla="*/ 38 h 82"/>
              <a:gd name="T60" fmla="*/ 5 w 115"/>
              <a:gd name="T61" fmla="*/ 77 h 82"/>
              <a:gd name="T62" fmla="*/ 5 w 115"/>
              <a:gd name="T63" fmla="*/ 25 h 82"/>
              <a:gd name="T64" fmla="*/ 49 w 115"/>
              <a:gd name="T65" fmla="*/ 61 h 82"/>
              <a:gd name="T66" fmla="*/ 73 w 115"/>
              <a:gd name="T67" fmla="*/ 42 h 82"/>
              <a:gd name="T68" fmla="*/ 90 w 115"/>
              <a:gd name="T69" fmla="*/ 49 h 82"/>
              <a:gd name="T70" fmla="*/ 93 w 115"/>
              <a:gd name="T71" fmla="*/ 49 h 82"/>
              <a:gd name="T72" fmla="*/ 93 w 115"/>
              <a:gd name="T73" fmla="*/ 77 h 82"/>
              <a:gd name="T74" fmla="*/ 5 w 115"/>
              <a:gd name="T75" fmla="*/ 7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5" h="82">
                <a:moveTo>
                  <a:pt x="93" y="36"/>
                </a:moveTo>
                <a:cubicBezTo>
                  <a:pt x="89" y="36"/>
                  <a:pt x="89" y="36"/>
                  <a:pt x="89" y="36"/>
                </a:cubicBezTo>
                <a:cubicBezTo>
                  <a:pt x="89" y="23"/>
                  <a:pt x="89" y="23"/>
                  <a:pt x="89" y="23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9"/>
                  <a:pt x="89" y="19"/>
                  <a:pt x="89" y="19"/>
                </a:cubicBezTo>
                <a:cubicBezTo>
                  <a:pt x="88" y="19"/>
                  <a:pt x="87" y="20"/>
                  <a:pt x="87" y="20"/>
                </a:cubicBezTo>
                <a:cubicBezTo>
                  <a:pt x="85" y="22"/>
                  <a:pt x="85" y="22"/>
                  <a:pt x="85" y="22"/>
                </a:cubicBezTo>
                <a:cubicBezTo>
                  <a:pt x="82" y="19"/>
                  <a:pt x="82" y="19"/>
                  <a:pt x="82" y="19"/>
                </a:cubicBezTo>
                <a:cubicBezTo>
                  <a:pt x="89" y="14"/>
                  <a:pt x="89" y="14"/>
                  <a:pt x="89" y="14"/>
                </a:cubicBezTo>
                <a:cubicBezTo>
                  <a:pt x="93" y="14"/>
                  <a:pt x="93" y="14"/>
                  <a:pt x="93" y="14"/>
                </a:cubicBezTo>
                <a:lnTo>
                  <a:pt x="93" y="36"/>
                </a:lnTo>
                <a:close/>
                <a:moveTo>
                  <a:pt x="98" y="48"/>
                </a:moveTo>
                <a:cubicBezTo>
                  <a:pt x="108" y="44"/>
                  <a:pt x="115" y="35"/>
                  <a:pt x="115" y="24"/>
                </a:cubicBezTo>
                <a:cubicBezTo>
                  <a:pt x="115" y="11"/>
                  <a:pt x="104" y="0"/>
                  <a:pt x="90" y="0"/>
                </a:cubicBezTo>
                <a:cubicBezTo>
                  <a:pt x="79" y="0"/>
                  <a:pt x="70" y="7"/>
                  <a:pt x="67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2"/>
                  <a:pt x="0" y="82"/>
                  <a:pt x="0" y="82"/>
                </a:cubicBezTo>
                <a:cubicBezTo>
                  <a:pt x="98" y="82"/>
                  <a:pt x="98" y="82"/>
                  <a:pt x="98" y="82"/>
                </a:cubicBezTo>
                <a:lnTo>
                  <a:pt x="98" y="48"/>
                </a:lnTo>
                <a:close/>
                <a:moveTo>
                  <a:pt x="90" y="5"/>
                </a:moveTo>
                <a:cubicBezTo>
                  <a:pt x="101" y="5"/>
                  <a:pt x="110" y="13"/>
                  <a:pt x="110" y="24"/>
                </a:cubicBezTo>
                <a:cubicBezTo>
                  <a:pt x="110" y="35"/>
                  <a:pt x="101" y="44"/>
                  <a:pt x="90" y="44"/>
                </a:cubicBezTo>
                <a:cubicBezTo>
                  <a:pt x="79" y="44"/>
                  <a:pt x="70" y="35"/>
                  <a:pt x="70" y="24"/>
                </a:cubicBezTo>
                <a:cubicBezTo>
                  <a:pt x="70" y="13"/>
                  <a:pt x="79" y="5"/>
                  <a:pt x="90" y="5"/>
                </a:cubicBezTo>
                <a:close/>
                <a:moveTo>
                  <a:pt x="70" y="38"/>
                </a:moveTo>
                <a:cubicBezTo>
                  <a:pt x="49" y="55"/>
                  <a:pt x="49" y="55"/>
                  <a:pt x="49" y="55"/>
                </a:cubicBezTo>
                <a:cubicBezTo>
                  <a:pt x="9" y="22"/>
                  <a:pt x="9" y="22"/>
                  <a:pt x="9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3"/>
                  <a:pt x="65" y="24"/>
                  <a:pt x="65" y="24"/>
                </a:cubicBezTo>
                <a:cubicBezTo>
                  <a:pt x="65" y="29"/>
                  <a:pt x="67" y="34"/>
                  <a:pt x="70" y="38"/>
                </a:cubicBezTo>
                <a:close/>
                <a:moveTo>
                  <a:pt x="5" y="77"/>
                </a:moveTo>
                <a:cubicBezTo>
                  <a:pt x="5" y="25"/>
                  <a:pt x="5" y="25"/>
                  <a:pt x="5" y="25"/>
                </a:cubicBezTo>
                <a:cubicBezTo>
                  <a:pt x="49" y="61"/>
                  <a:pt x="49" y="61"/>
                  <a:pt x="49" y="61"/>
                </a:cubicBezTo>
                <a:cubicBezTo>
                  <a:pt x="73" y="42"/>
                  <a:pt x="73" y="42"/>
                  <a:pt x="73" y="42"/>
                </a:cubicBezTo>
                <a:cubicBezTo>
                  <a:pt x="77" y="46"/>
                  <a:pt x="83" y="49"/>
                  <a:pt x="90" y="49"/>
                </a:cubicBezTo>
                <a:cubicBezTo>
                  <a:pt x="91" y="49"/>
                  <a:pt x="92" y="49"/>
                  <a:pt x="93" y="49"/>
                </a:cubicBezTo>
                <a:cubicBezTo>
                  <a:pt x="93" y="77"/>
                  <a:pt x="93" y="77"/>
                  <a:pt x="93" y="77"/>
                </a:cubicBezTo>
                <a:lnTo>
                  <a:pt x="5" y="7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Freeform 56">
            <a:extLst>
              <a:ext uri="{FF2B5EF4-FFF2-40B4-BE49-F238E27FC236}">
                <a16:creationId xmlns:a16="http://schemas.microsoft.com/office/drawing/2014/main" id="{EBD9C9D7-776C-4106-8186-87B4D2B114EC}"/>
              </a:ext>
            </a:extLst>
          </p:cNvPr>
          <p:cNvSpPr>
            <a:spLocks noEditPoints="1"/>
          </p:cNvSpPr>
          <p:nvPr/>
        </p:nvSpPr>
        <p:spPr bwMode="auto">
          <a:xfrm>
            <a:off x="1243013" y="3806825"/>
            <a:ext cx="427038" cy="427038"/>
          </a:xfrm>
          <a:custGeom>
            <a:avLst/>
            <a:gdLst>
              <a:gd name="T0" fmla="*/ 59 w 112"/>
              <a:gd name="T1" fmla="*/ 25 h 112"/>
              <a:gd name="T2" fmla="*/ 56 w 112"/>
              <a:gd name="T3" fmla="*/ 21 h 112"/>
              <a:gd name="T4" fmla="*/ 90 w 112"/>
              <a:gd name="T5" fmla="*/ 21 h 112"/>
              <a:gd name="T6" fmla="*/ 87 w 112"/>
              <a:gd name="T7" fmla="*/ 25 h 112"/>
              <a:gd name="T8" fmla="*/ 59 w 112"/>
              <a:gd name="T9" fmla="*/ 25 h 112"/>
              <a:gd name="T10" fmla="*/ 16 w 112"/>
              <a:gd name="T11" fmla="*/ 112 h 112"/>
              <a:gd name="T12" fmla="*/ 0 w 112"/>
              <a:gd name="T13" fmla="*/ 96 h 112"/>
              <a:gd name="T14" fmla="*/ 33 w 112"/>
              <a:gd name="T15" fmla="*/ 63 h 112"/>
              <a:gd name="T16" fmla="*/ 40 w 112"/>
              <a:gd name="T17" fmla="*/ 69 h 112"/>
              <a:gd name="T18" fmla="*/ 47 w 112"/>
              <a:gd name="T19" fmla="*/ 62 h 112"/>
              <a:gd name="T20" fmla="*/ 38 w 112"/>
              <a:gd name="T21" fmla="*/ 39 h 112"/>
              <a:gd name="T22" fmla="*/ 48 w 112"/>
              <a:gd name="T23" fmla="*/ 14 h 112"/>
              <a:gd name="T24" fmla="*/ 98 w 112"/>
              <a:gd name="T25" fmla="*/ 14 h 112"/>
              <a:gd name="T26" fmla="*/ 98 w 112"/>
              <a:gd name="T27" fmla="*/ 64 h 112"/>
              <a:gd name="T28" fmla="*/ 98 w 112"/>
              <a:gd name="T29" fmla="*/ 64 h 112"/>
              <a:gd name="T30" fmla="*/ 73 w 112"/>
              <a:gd name="T31" fmla="*/ 74 h 112"/>
              <a:gd name="T32" fmla="*/ 50 w 112"/>
              <a:gd name="T33" fmla="*/ 65 h 112"/>
              <a:gd name="T34" fmla="*/ 43 w 112"/>
              <a:gd name="T35" fmla="*/ 72 h 112"/>
              <a:gd name="T36" fmla="*/ 49 w 112"/>
              <a:gd name="T37" fmla="*/ 78 h 112"/>
              <a:gd name="T38" fmla="*/ 16 w 112"/>
              <a:gd name="T39" fmla="*/ 112 h 112"/>
              <a:gd name="T40" fmla="*/ 43 w 112"/>
              <a:gd name="T41" fmla="*/ 39 h 112"/>
              <a:gd name="T42" fmla="*/ 52 w 112"/>
              <a:gd name="T43" fmla="*/ 60 h 112"/>
              <a:gd name="T44" fmla="*/ 95 w 112"/>
              <a:gd name="T45" fmla="*/ 60 h 112"/>
              <a:gd name="T46" fmla="*/ 95 w 112"/>
              <a:gd name="T47" fmla="*/ 17 h 112"/>
              <a:gd name="T48" fmla="*/ 73 w 112"/>
              <a:gd name="T49" fmla="*/ 8 h 112"/>
              <a:gd name="T50" fmla="*/ 52 w 112"/>
              <a:gd name="T51" fmla="*/ 17 h 112"/>
              <a:gd name="T52" fmla="*/ 43 w 112"/>
              <a:gd name="T53" fmla="*/ 39 h 112"/>
              <a:gd name="T54" fmla="*/ 7 w 112"/>
              <a:gd name="T55" fmla="*/ 96 h 112"/>
              <a:gd name="T56" fmla="*/ 16 w 112"/>
              <a:gd name="T57" fmla="*/ 105 h 112"/>
              <a:gd name="T58" fmla="*/ 42 w 112"/>
              <a:gd name="T59" fmla="*/ 78 h 112"/>
              <a:gd name="T60" fmla="*/ 33 w 112"/>
              <a:gd name="T61" fmla="*/ 69 h 112"/>
              <a:gd name="T62" fmla="*/ 7 w 112"/>
              <a:gd name="T63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2" h="112">
                <a:moveTo>
                  <a:pt x="59" y="25"/>
                </a:moveTo>
                <a:cubicBezTo>
                  <a:pt x="56" y="21"/>
                  <a:pt x="56" y="21"/>
                  <a:pt x="56" y="21"/>
                </a:cubicBezTo>
                <a:cubicBezTo>
                  <a:pt x="65" y="12"/>
                  <a:pt x="81" y="12"/>
                  <a:pt x="90" y="21"/>
                </a:cubicBezTo>
                <a:cubicBezTo>
                  <a:pt x="87" y="25"/>
                  <a:pt x="87" y="25"/>
                  <a:pt x="87" y="25"/>
                </a:cubicBezTo>
                <a:cubicBezTo>
                  <a:pt x="79" y="17"/>
                  <a:pt x="67" y="17"/>
                  <a:pt x="59" y="25"/>
                </a:cubicBezTo>
                <a:close/>
                <a:moveTo>
                  <a:pt x="16" y="112"/>
                </a:moveTo>
                <a:cubicBezTo>
                  <a:pt x="0" y="96"/>
                  <a:pt x="0" y="96"/>
                  <a:pt x="0" y="96"/>
                </a:cubicBezTo>
                <a:cubicBezTo>
                  <a:pt x="33" y="63"/>
                  <a:pt x="33" y="63"/>
                  <a:pt x="33" y="63"/>
                </a:cubicBezTo>
                <a:cubicBezTo>
                  <a:pt x="40" y="69"/>
                  <a:pt x="40" y="69"/>
                  <a:pt x="40" y="69"/>
                </a:cubicBezTo>
                <a:cubicBezTo>
                  <a:pt x="47" y="62"/>
                  <a:pt x="47" y="62"/>
                  <a:pt x="47" y="62"/>
                </a:cubicBezTo>
                <a:cubicBezTo>
                  <a:pt x="41" y="55"/>
                  <a:pt x="38" y="47"/>
                  <a:pt x="38" y="39"/>
                </a:cubicBezTo>
                <a:cubicBezTo>
                  <a:pt x="38" y="29"/>
                  <a:pt x="42" y="20"/>
                  <a:pt x="48" y="14"/>
                </a:cubicBezTo>
                <a:cubicBezTo>
                  <a:pt x="62" y="0"/>
                  <a:pt x="84" y="0"/>
                  <a:pt x="98" y="14"/>
                </a:cubicBezTo>
                <a:cubicBezTo>
                  <a:pt x="112" y="27"/>
                  <a:pt x="112" y="50"/>
                  <a:pt x="98" y="64"/>
                </a:cubicBezTo>
                <a:cubicBezTo>
                  <a:pt x="98" y="64"/>
                  <a:pt x="98" y="64"/>
                  <a:pt x="98" y="64"/>
                </a:cubicBezTo>
                <a:cubicBezTo>
                  <a:pt x="91" y="70"/>
                  <a:pt x="82" y="74"/>
                  <a:pt x="73" y="74"/>
                </a:cubicBezTo>
                <a:cubicBezTo>
                  <a:pt x="65" y="74"/>
                  <a:pt x="57" y="71"/>
                  <a:pt x="50" y="65"/>
                </a:cubicBezTo>
                <a:cubicBezTo>
                  <a:pt x="43" y="72"/>
                  <a:pt x="43" y="72"/>
                  <a:pt x="43" y="72"/>
                </a:cubicBezTo>
                <a:cubicBezTo>
                  <a:pt x="49" y="78"/>
                  <a:pt x="49" y="78"/>
                  <a:pt x="49" y="78"/>
                </a:cubicBezTo>
                <a:lnTo>
                  <a:pt x="16" y="112"/>
                </a:lnTo>
                <a:close/>
                <a:moveTo>
                  <a:pt x="43" y="39"/>
                </a:moveTo>
                <a:cubicBezTo>
                  <a:pt x="43" y="47"/>
                  <a:pt x="46" y="54"/>
                  <a:pt x="52" y="60"/>
                </a:cubicBezTo>
                <a:cubicBezTo>
                  <a:pt x="64" y="72"/>
                  <a:pt x="83" y="72"/>
                  <a:pt x="95" y="60"/>
                </a:cubicBezTo>
                <a:cubicBezTo>
                  <a:pt x="107" y="48"/>
                  <a:pt x="107" y="29"/>
                  <a:pt x="95" y="17"/>
                </a:cubicBezTo>
                <a:cubicBezTo>
                  <a:pt x="89" y="11"/>
                  <a:pt x="81" y="8"/>
                  <a:pt x="73" y="8"/>
                </a:cubicBezTo>
                <a:cubicBezTo>
                  <a:pt x="65" y="8"/>
                  <a:pt x="58" y="11"/>
                  <a:pt x="52" y="17"/>
                </a:cubicBezTo>
                <a:cubicBezTo>
                  <a:pt x="46" y="23"/>
                  <a:pt x="43" y="30"/>
                  <a:pt x="43" y="39"/>
                </a:cubicBezTo>
                <a:close/>
                <a:moveTo>
                  <a:pt x="7" y="96"/>
                </a:moveTo>
                <a:cubicBezTo>
                  <a:pt x="16" y="105"/>
                  <a:pt x="16" y="105"/>
                  <a:pt x="16" y="105"/>
                </a:cubicBezTo>
                <a:cubicBezTo>
                  <a:pt x="42" y="78"/>
                  <a:pt x="42" y="78"/>
                  <a:pt x="42" y="78"/>
                </a:cubicBezTo>
                <a:cubicBezTo>
                  <a:pt x="33" y="69"/>
                  <a:pt x="33" y="69"/>
                  <a:pt x="33" y="69"/>
                </a:cubicBezTo>
                <a:lnTo>
                  <a:pt x="7" y="96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57">
            <a:extLst>
              <a:ext uri="{FF2B5EF4-FFF2-40B4-BE49-F238E27FC236}">
                <a16:creationId xmlns:a16="http://schemas.microsoft.com/office/drawing/2014/main" id="{E70E53E7-CD73-49E9-9E42-45515A2376AD}"/>
              </a:ext>
            </a:extLst>
          </p:cNvPr>
          <p:cNvSpPr>
            <a:spLocks noEditPoints="1"/>
          </p:cNvSpPr>
          <p:nvPr/>
        </p:nvSpPr>
        <p:spPr bwMode="auto">
          <a:xfrm>
            <a:off x="5253038" y="3867150"/>
            <a:ext cx="355600" cy="312738"/>
          </a:xfrm>
          <a:custGeom>
            <a:avLst/>
            <a:gdLst>
              <a:gd name="T0" fmla="*/ 25 w 93"/>
              <a:gd name="T1" fmla="*/ 82 h 82"/>
              <a:gd name="T2" fmla="*/ 25 w 93"/>
              <a:gd name="T3" fmla="*/ 82 h 82"/>
              <a:gd name="T4" fmla="*/ 27 w 93"/>
              <a:gd name="T5" fmla="*/ 81 h 82"/>
              <a:gd name="T6" fmla="*/ 39 w 93"/>
              <a:gd name="T7" fmla="*/ 62 h 82"/>
              <a:gd name="T8" fmla="*/ 62 w 93"/>
              <a:gd name="T9" fmla="*/ 80 h 82"/>
              <a:gd name="T10" fmla="*/ 63 w 93"/>
              <a:gd name="T11" fmla="*/ 80 h 82"/>
              <a:gd name="T12" fmla="*/ 64 w 93"/>
              <a:gd name="T13" fmla="*/ 80 h 82"/>
              <a:gd name="T14" fmla="*/ 65 w 93"/>
              <a:gd name="T15" fmla="*/ 79 h 82"/>
              <a:gd name="T16" fmla="*/ 93 w 93"/>
              <a:gd name="T17" fmla="*/ 3 h 82"/>
              <a:gd name="T18" fmla="*/ 93 w 93"/>
              <a:gd name="T19" fmla="*/ 3 h 82"/>
              <a:gd name="T20" fmla="*/ 93 w 93"/>
              <a:gd name="T21" fmla="*/ 3 h 82"/>
              <a:gd name="T22" fmla="*/ 93 w 93"/>
              <a:gd name="T23" fmla="*/ 2 h 82"/>
              <a:gd name="T24" fmla="*/ 93 w 93"/>
              <a:gd name="T25" fmla="*/ 2 h 82"/>
              <a:gd name="T26" fmla="*/ 93 w 93"/>
              <a:gd name="T27" fmla="*/ 2 h 82"/>
              <a:gd name="T28" fmla="*/ 93 w 93"/>
              <a:gd name="T29" fmla="*/ 1 h 82"/>
              <a:gd name="T30" fmla="*/ 93 w 93"/>
              <a:gd name="T31" fmla="*/ 1 h 82"/>
              <a:gd name="T32" fmla="*/ 92 w 93"/>
              <a:gd name="T33" fmla="*/ 1 h 82"/>
              <a:gd name="T34" fmla="*/ 92 w 93"/>
              <a:gd name="T35" fmla="*/ 1 h 82"/>
              <a:gd name="T36" fmla="*/ 92 w 93"/>
              <a:gd name="T37" fmla="*/ 1 h 82"/>
              <a:gd name="T38" fmla="*/ 92 w 93"/>
              <a:gd name="T39" fmla="*/ 0 h 82"/>
              <a:gd name="T40" fmla="*/ 91 w 93"/>
              <a:gd name="T41" fmla="*/ 0 h 82"/>
              <a:gd name="T42" fmla="*/ 91 w 93"/>
              <a:gd name="T43" fmla="*/ 0 h 82"/>
              <a:gd name="T44" fmla="*/ 91 w 93"/>
              <a:gd name="T45" fmla="*/ 0 h 82"/>
              <a:gd name="T46" fmla="*/ 90 w 93"/>
              <a:gd name="T47" fmla="*/ 0 h 82"/>
              <a:gd name="T48" fmla="*/ 90 w 93"/>
              <a:gd name="T49" fmla="*/ 0 h 82"/>
              <a:gd name="T50" fmla="*/ 2 w 93"/>
              <a:gd name="T51" fmla="*/ 35 h 82"/>
              <a:gd name="T52" fmla="*/ 0 w 93"/>
              <a:gd name="T53" fmla="*/ 37 h 82"/>
              <a:gd name="T54" fmla="*/ 1 w 93"/>
              <a:gd name="T55" fmla="*/ 39 h 82"/>
              <a:gd name="T56" fmla="*/ 23 w 93"/>
              <a:gd name="T57" fmla="*/ 52 h 82"/>
              <a:gd name="T58" fmla="*/ 23 w 93"/>
              <a:gd name="T59" fmla="*/ 80 h 82"/>
              <a:gd name="T60" fmla="*/ 25 w 93"/>
              <a:gd name="T61" fmla="*/ 82 h 82"/>
              <a:gd name="T62" fmla="*/ 28 w 93"/>
              <a:gd name="T63" fmla="*/ 52 h 82"/>
              <a:gd name="T64" fmla="*/ 71 w 93"/>
              <a:gd name="T65" fmla="*/ 20 h 82"/>
              <a:gd name="T66" fmla="*/ 36 w 93"/>
              <a:gd name="T67" fmla="*/ 57 h 82"/>
              <a:gd name="T68" fmla="*/ 36 w 93"/>
              <a:gd name="T69" fmla="*/ 57 h 82"/>
              <a:gd name="T70" fmla="*/ 36 w 93"/>
              <a:gd name="T71" fmla="*/ 57 h 82"/>
              <a:gd name="T72" fmla="*/ 28 w 93"/>
              <a:gd name="T73" fmla="*/ 71 h 82"/>
              <a:gd name="T74" fmla="*/ 28 w 93"/>
              <a:gd name="T75" fmla="*/ 52 h 82"/>
              <a:gd name="T76" fmla="*/ 62 w 93"/>
              <a:gd name="T77" fmla="*/ 74 h 82"/>
              <a:gd name="T78" fmla="*/ 41 w 93"/>
              <a:gd name="T79" fmla="*/ 58 h 82"/>
              <a:gd name="T80" fmla="*/ 85 w 93"/>
              <a:gd name="T81" fmla="*/ 13 h 82"/>
              <a:gd name="T82" fmla="*/ 62 w 93"/>
              <a:gd name="T83" fmla="*/ 74 h 82"/>
              <a:gd name="T84" fmla="*/ 75 w 93"/>
              <a:gd name="T85" fmla="*/ 11 h 82"/>
              <a:gd name="T86" fmla="*/ 25 w 93"/>
              <a:gd name="T87" fmla="*/ 48 h 82"/>
              <a:gd name="T88" fmla="*/ 8 w 93"/>
              <a:gd name="T89" fmla="*/ 37 h 82"/>
              <a:gd name="T90" fmla="*/ 75 w 93"/>
              <a:gd name="T91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3" h="82">
                <a:moveTo>
                  <a:pt x="25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6" y="82"/>
                  <a:pt x="27" y="82"/>
                  <a:pt x="27" y="81"/>
                </a:cubicBezTo>
                <a:cubicBezTo>
                  <a:pt x="39" y="62"/>
                  <a:pt x="39" y="62"/>
                  <a:pt x="39" y="62"/>
                </a:cubicBezTo>
                <a:cubicBezTo>
                  <a:pt x="62" y="80"/>
                  <a:pt x="62" y="80"/>
                  <a:pt x="62" y="80"/>
                </a:cubicBezTo>
                <a:cubicBezTo>
                  <a:pt x="62" y="80"/>
                  <a:pt x="63" y="80"/>
                  <a:pt x="63" y="80"/>
                </a:cubicBezTo>
                <a:cubicBezTo>
                  <a:pt x="63" y="80"/>
                  <a:pt x="64" y="80"/>
                  <a:pt x="64" y="80"/>
                </a:cubicBezTo>
                <a:cubicBezTo>
                  <a:pt x="65" y="80"/>
                  <a:pt x="65" y="79"/>
                  <a:pt x="65" y="79"/>
                </a:cubicBezTo>
                <a:cubicBezTo>
                  <a:pt x="93" y="3"/>
                  <a:pt x="93" y="3"/>
                  <a:pt x="93" y="3"/>
                </a:cubicBezTo>
                <a:cubicBezTo>
                  <a:pt x="93" y="3"/>
                  <a:pt x="93" y="3"/>
                  <a:pt x="93" y="3"/>
                </a:cubicBezTo>
                <a:cubicBezTo>
                  <a:pt x="93" y="3"/>
                  <a:pt x="93" y="3"/>
                  <a:pt x="93" y="3"/>
                </a:cubicBezTo>
                <a:cubicBezTo>
                  <a:pt x="93" y="3"/>
                  <a:pt x="93" y="3"/>
                  <a:pt x="93" y="2"/>
                </a:cubicBezTo>
                <a:cubicBezTo>
                  <a:pt x="93" y="2"/>
                  <a:pt x="93" y="2"/>
                  <a:pt x="93" y="2"/>
                </a:cubicBezTo>
                <a:cubicBezTo>
                  <a:pt x="93" y="2"/>
                  <a:pt x="93" y="2"/>
                  <a:pt x="93" y="2"/>
                </a:cubicBezTo>
                <a:cubicBezTo>
                  <a:pt x="93" y="2"/>
                  <a:pt x="93" y="2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0"/>
                </a:cubicBezTo>
                <a:cubicBezTo>
                  <a:pt x="92" y="0"/>
                  <a:pt x="92" y="0"/>
                  <a:pt x="91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0" y="36"/>
                  <a:pt x="0" y="37"/>
                </a:cubicBezTo>
                <a:cubicBezTo>
                  <a:pt x="0" y="38"/>
                  <a:pt x="1" y="39"/>
                  <a:pt x="1" y="3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1"/>
                  <a:pt x="24" y="82"/>
                  <a:pt x="25" y="82"/>
                </a:cubicBezTo>
                <a:close/>
                <a:moveTo>
                  <a:pt x="28" y="52"/>
                </a:moveTo>
                <a:cubicBezTo>
                  <a:pt x="71" y="20"/>
                  <a:pt x="71" y="20"/>
                  <a:pt x="71" y="20"/>
                </a:cubicBezTo>
                <a:cubicBezTo>
                  <a:pt x="36" y="57"/>
                  <a:pt x="36" y="57"/>
                  <a:pt x="36" y="57"/>
                </a:cubicBezTo>
                <a:cubicBezTo>
                  <a:pt x="36" y="57"/>
                  <a:pt x="36" y="57"/>
                  <a:pt x="36" y="57"/>
                </a:cubicBezTo>
                <a:cubicBezTo>
                  <a:pt x="36" y="57"/>
                  <a:pt x="36" y="57"/>
                  <a:pt x="36" y="57"/>
                </a:cubicBezTo>
                <a:cubicBezTo>
                  <a:pt x="28" y="71"/>
                  <a:pt x="28" y="71"/>
                  <a:pt x="28" y="71"/>
                </a:cubicBezTo>
                <a:lnTo>
                  <a:pt x="28" y="52"/>
                </a:lnTo>
                <a:close/>
                <a:moveTo>
                  <a:pt x="62" y="74"/>
                </a:moveTo>
                <a:cubicBezTo>
                  <a:pt x="41" y="58"/>
                  <a:pt x="41" y="58"/>
                  <a:pt x="41" y="58"/>
                </a:cubicBezTo>
                <a:cubicBezTo>
                  <a:pt x="85" y="13"/>
                  <a:pt x="85" y="13"/>
                  <a:pt x="85" y="13"/>
                </a:cubicBezTo>
                <a:lnTo>
                  <a:pt x="62" y="74"/>
                </a:lnTo>
                <a:close/>
                <a:moveTo>
                  <a:pt x="75" y="11"/>
                </a:moveTo>
                <a:cubicBezTo>
                  <a:pt x="25" y="48"/>
                  <a:pt x="25" y="48"/>
                  <a:pt x="25" y="48"/>
                </a:cubicBezTo>
                <a:cubicBezTo>
                  <a:pt x="8" y="37"/>
                  <a:pt x="8" y="37"/>
                  <a:pt x="8" y="37"/>
                </a:cubicBezTo>
                <a:lnTo>
                  <a:pt x="75" y="1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58">
            <a:extLst>
              <a:ext uri="{FF2B5EF4-FFF2-40B4-BE49-F238E27FC236}">
                <a16:creationId xmlns:a16="http://schemas.microsoft.com/office/drawing/2014/main" id="{80D92F0B-A4E8-4171-B402-F3485A390D69}"/>
              </a:ext>
            </a:extLst>
          </p:cNvPr>
          <p:cNvSpPr>
            <a:spLocks noEditPoints="1"/>
          </p:cNvSpPr>
          <p:nvPr/>
        </p:nvSpPr>
        <p:spPr bwMode="auto">
          <a:xfrm>
            <a:off x="7926388" y="3863975"/>
            <a:ext cx="315913" cy="320675"/>
          </a:xfrm>
          <a:custGeom>
            <a:avLst/>
            <a:gdLst>
              <a:gd name="T0" fmla="*/ 11 w 83"/>
              <a:gd name="T1" fmla="*/ 72 h 84"/>
              <a:gd name="T2" fmla="*/ 23 w 83"/>
              <a:gd name="T3" fmla="*/ 84 h 84"/>
              <a:gd name="T4" fmla="*/ 60 w 83"/>
              <a:gd name="T5" fmla="*/ 84 h 84"/>
              <a:gd name="T6" fmla="*/ 73 w 83"/>
              <a:gd name="T7" fmla="*/ 72 h 84"/>
              <a:gd name="T8" fmla="*/ 75 w 83"/>
              <a:gd name="T9" fmla="*/ 19 h 84"/>
              <a:gd name="T10" fmla="*/ 83 w 83"/>
              <a:gd name="T11" fmla="*/ 19 h 84"/>
              <a:gd name="T12" fmla="*/ 83 w 83"/>
              <a:gd name="T13" fmla="*/ 14 h 84"/>
              <a:gd name="T14" fmla="*/ 76 w 83"/>
              <a:gd name="T15" fmla="*/ 14 h 84"/>
              <a:gd name="T16" fmla="*/ 60 w 83"/>
              <a:gd name="T17" fmla="*/ 14 h 84"/>
              <a:gd name="T18" fmla="*/ 60 w 83"/>
              <a:gd name="T19" fmla="*/ 0 h 84"/>
              <a:gd name="T20" fmla="*/ 24 w 83"/>
              <a:gd name="T21" fmla="*/ 0 h 84"/>
              <a:gd name="T22" fmla="*/ 24 w 83"/>
              <a:gd name="T23" fmla="*/ 14 h 84"/>
              <a:gd name="T24" fmla="*/ 8 w 83"/>
              <a:gd name="T25" fmla="*/ 14 h 84"/>
              <a:gd name="T26" fmla="*/ 0 w 83"/>
              <a:gd name="T27" fmla="*/ 14 h 84"/>
              <a:gd name="T28" fmla="*/ 0 w 83"/>
              <a:gd name="T29" fmla="*/ 19 h 84"/>
              <a:gd name="T30" fmla="*/ 8 w 83"/>
              <a:gd name="T31" fmla="*/ 19 h 84"/>
              <a:gd name="T32" fmla="*/ 11 w 83"/>
              <a:gd name="T33" fmla="*/ 72 h 84"/>
              <a:gd name="T34" fmla="*/ 29 w 83"/>
              <a:gd name="T35" fmla="*/ 5 h 84"/>
              <a:gd name="T36" fmla="*/ 55 w 83"/>
              <a:gd name="T37" fmla="*/ 5 h 84"/>
              <a:gd name="T38" fmla="*/ 55 w 83"/>
              <a:gd name="T39" fmla="*/ 14 h 84"/>
              <a:gd name="T40" fmla="*/ 29 w 83"/>
              <a:gd name="T41" fmla="*/ 14 h 84"/>
              <a:gd name="T42" fmla="*/ 29 w 83"/>
              <a:gd name="T43" fmla="*/ 5 h 84"/>
              <a:gd name="T44" fmla="*/ 24 w 83"/>
              <a:gd name="T45" fmla="*/ 19 h 84"/>
              <a:gd name="T46" fmla="*/ 60 w 83"/>
              <a:gd name="T47" fmla="*/ 19 h 84"/>
              <a:gd name="T48" fmla="*/ 70 w 83"/>
              <a:gd name="T49" fmla="*/ 19 h 84"/>
              <a:gd name="T50" fmla="*/ 68 w 83"/>
              <a:gd name="T51" fmla="*/ 72 h 84"/>
              <a:gd name="T52" fmla="*/ 60 w 83"/>
              <a:gd name="T53" fmla="*/ 80 h 84"/>
              <a:gd name="T54" fmla="*/ 23 w 83"/>
              <a:gd name="T55" fmla="*/ 80 h 84"/>
              <a:gd name="T56" fmla="*/ 16 w 83"/>
              <a:gd name="T57" fmla="*/ 72 h 84"/>
              <a:gd name="T58" fmla="*/ 13 w 83"/>
              <a:gd name="T59" fmla="*/ 19 h 84"/>
              <a:gd name="T60" fmla="*/ 24 w 83"/>
              <a:gd name="T61" fmla="*/ 19 h 84"/>
              <a:gd name="T62" fmla="*/ 35 w 83"/>
              <a:gd name="T63" fmla="*/ 67 h 84"/>
              <a:gd name="T64" fmla="*/ 31 w 83"/>
              <a:gd name="T65" fmla="*/ 67 h 84"/>
              <a:gd name="T66" fmla="*/ 31 w 83"/>
              <a:gd name="T67" fmla="*/ 31 h 84"/>
              <a:gd name="T68" fmla="*/ 35 w 83"/>
              <a:gd name="T69" fmla="*/ 31 h 84"/>
              <a:gd name="T70" fmla="*/ 35 w 83"/>
              <a:gd name="T71" fmla="*/ 67 h 84"/>
              <a:gd name="T72" fmla="*/ 53 w 83"/>
              <a:gd name="T73" fmla="*/ 67 h 84"/>
              <a:gd name="T74" fmla="*/ 48 w 83"/>
              <a:gd name="T75" fmla="*/ 67 h 84"/>
              <a:gd name="T76" fmla="*/ 48 w 83"/>
              <a:gd name="T77" fmla="*/ 31 h 84"/>
              <a:gd name="T78" fmla="*/ 53 w 83"/>
              <a:gd name="T79" fmla="*/ 31 h 84"/>
              <a:gd name="T80" fmla="*/ 53 w 83"/>
              <a:gd name="T81" fmla="*/ 6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3" h="84">
                <a:moveTo>
                  <a:pt x="11" y="72"/>
                </a:moveTo>
                <a:cubicBezTo>
                  <a:pt x="11" y="79"/>
                  <a:pt x="16" y="84"/>
                  <a:pt x="23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7" y="84"/>
                  <a:pt x="73" y="79"/>
                  <a:pt x="73" y="72"/>
                </a:cubicBezTo>
                <a:cubicBezTo>
                  <a:pt x="75" y="19"/>
                  <a:pt x="75" y="19"/>
                  <a:pt x="75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4"/>
                  <a:pt x="83" y="14"/>
                  <a:pt x="83" y="14"/>
                </a:cubicBezTo>
                <a:cubicBezTo>
                  <a:pt x="76" y="14"/>
                  <a:pt x="76" y="14"/>
                  <a:pt x="76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0"/>
                  <a:pt x="60" y="0"/>
                  <a:pt x="6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4"/>
                  <a:pt x="24" y="14"/>
                  <a:pt x="24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9"/>
                  <a:pt x="8" y="19"/>
                  <a:pt x="8" y="19"/>
                </a:cubicBezTo>
                <a:lnTo>
                  <a:pt x="11" y="72"/>
                </a:lnTo>
                <a:close/>
                <a:moveTo>
                  <a:pt x="29" y="5"/>
                </a:moveTo>
                <a:cubicBezTo>
                  <a:pt x="55" y="5"/>
                  <a:pt x="55" y="5"/>
                  <a:pt x="55" y="5"/>
                </a:cubicBezTo>
                <a:cubicBezTo>
                  <a:pt x="55" y="14"/>
                  <a:pt x="55" y="14"/>
                  <a:pt x="55" y="14"/>
                </a:cubicBezTo>
                <a:cubicBezTo>
                  <a:pt x="29" y="14"/>
                  <a:pt x="29" y="14"/>
                  <a:pt x="29" y="14"/>
                </a:cubicBezTo>
                <a:lnTo>
                  <a:pt x="29" y="5"/>
                </a:lnTo>
                <a:close/>
                <a:moveTo>
                  <a:pt x="24" y="19"/>
                </a:moveTo>
                <a:cubicBezTo>
                  <a:pt x="60" y="19"/>
                  <a:pt x="60" y="19"/>
                  <a:pt x="60" y="19"/>
                </a:cubicBezTo>
                <a:cubicBezTo>
                  <a:pt x="70" y="19"/>
                  <a:pt x="70" y="19"/>
                  <a:pt x="70" y="19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6"/>
                  <a:pt x="64" y="80"/>
                  <a:pt x="6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19" y="80"/>
                  <a:pt x="16" y="76"/>
                  <a:pt x="16" y="72"/>
                </a:cubicBezTo>
                <a:cubicBezTo>
                  <a:pt x="13" y="19"/>
                  <a:pt x="13" y="19"/>
                  <a:pt x="13" y="19"/>
                </a:cubicBezTo>
                <a:lnTo>
                  <a:pt x="24" y="19"/>
                </a:lnTo>
                <a:close/>
                <a:moveTo>
                  <a:pt x="35" y="67"/>
                </a:moveTo>
                <a:cubicBezTo>
                  <a:pt x="31" y="67"/>
                  <a:pt x="31" y="67"/>
                  <a:pt x="31" y="67"/>
                </a:cubicBezTo>
                <a:cubicBezTo>
                  <a:pt x="31" y="31"/>
                  <a:pt x="31" y="31"/>
                  <a:pt x="31" y="31"/>
                </a:cubicBezTo>
                <a:cubicBezTo>
                  <a:pt x="35" y="31"/>
                  <a:pt x="35" y="31"/>
                  <a:pt x="35" y="31"/>
                </a:cubicBezTo>
                <a:lnTo>
                  <a:pt x="35" y="67"/>
                </a:lnTo>
                <a:close/>
                <a:moveTo>
                  <a:pt x="53" y="67"/>
                </a:moveTo>
                <a:cubicBezTo>
                  <a:pt x="48" y="67"/>
                  <a:pt x="48" y="67"/>
                  <a:pt x="48" y="67"/>
                </a:cubicBezTo>
                <a:cubicBezTo>
                  <a:pt x="48" y="31"/>
                  <a:pt x="48" y="31"/>
                  <a:pt x="48" y="31"/>
                </a:cubicBezTo>
                <a:cubicBezTo>
                  <a:pt x="53" y="31"/>
                  <a:pt x="53" y="31"/>
                  <a:pt x="53" y="31"/>
                </a:cubicBezTo>
                <a:lnTo>
                  <a:pt x="53" y="6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59">
            <a:extLst>
              <a:ext uri="{FF2B5EF4-FFF2-40B4-BE49-F238E27FC236}">
                <a16:creationId xmlns:a16="http://schemas.microsoft.com/office/drawing/2014/main" id="{FC37E633-3FD2-42FF-91CE-A84B4C692883}"/>
              </a:ext>
            </a:extLst>
          </p:cNvPr>
          <p:cNvSpPr>
            <a:spLocks noEditPoints="1"/>
          </p:cNvSpPr>
          <p:nvPr/>
        </p:nvSpPr>
        <p:spPr bwMode="auto">
          <a:xfrm>
            <a:off x="9229725" y="3871913"/>
            <a:ext cx="365125" cy="296863"/>
          </a:xfrm>
          <a:custGeom>
            <a:avLst/>
            <a:gdLst>
              <a:gd name="T0" fmla="*/ 48 w 96"/>
              <a:gd name="T1" fmla="*/ 14 h 78"/>
              <a:gd name="T2" fmla="*/ 25 w 96"/>
              <a:gd name="T3" fmla="*/ 0 h 78"/>
              <a:gd name="T4" fmla="*/ 0 w 96"/>
              <a:gd name="T5" fmla="*/ 25 h 78"/>
              <a:gd name="T6" fmla="*/ 30 w 96"/>
              <a:gd name="T7" fmla="*/ 64 h 78"/>
              <a:gd name="T8" fmla="*/ 45 w 96"/>
              <a:gd name="T9" fmla="*/ 78 h 78"/>
              <a:gd name="T10" fmla="*/ 50 w 96"/>
              <a:gd name="T11" fmla="*/ 78 h 78"/>
              <a:gd name="T12" fmla="*/ 65 w 96"/>
              <a:gd name="T13" fmla="*/ 64 h 78"/>
              <a:gd name="T14" fmla="*/ 96 w 96"/>
              <a:gd name="T15" fmla="*/ 25 h 78"/>
              <a:gd name="T16" fmla="*/ 70 w 96"/>
              <a:gd name="T17" fmla="*/ 0 h 78"/>
              <a:gd name="T18" fmla="*/ 48 w 96"/>
              <a:gd name="T19" fmla="*/ 14 h 78"/>
              <a:gd name="T20" fmla="*/ 91 w 96"/>
              <a:gd name="T21" fmla="*/ 25 h 78"/>
              <a:gd name="T22" fmla="*/ 63 w 96"/>
              <a:gd name="T23" fmla="*/ 60 h 78"/>
              <a:gd name="T24" fmla="*/ 48 w 96"/>
              <a:gd name="T25" fmla="*/ 72 h 78"/>
              <a:gd name="T26" fmla="*/ 33 w 96"/>
              <a:gd name="T27" fmla="*/ 60 h 78"/>
              <a:gd name="T28" fmla="*/ 5 w 96"/>
              <a:gd name="T29" fmla="*/ 25 h 78"/>
              <a:gd name="T30" fmla="*/ 25 w 96"/>
              <a:gd name="T31" fmla="*/ 5 h 78"/>
              <a:gd name="T32" fmla="*/ 45 w 96"/>
              <a:gd name="T33" fmla="*/ 25 h 78"/>
              <a:gd name="T34" fmla="*/ 50 w 96"/>
              <a:gd name="T35" fmla="*/ 25 h 78"/>
              <a:gd name="T36" fmla="*/ 70 w 96"/>
              <a:gd name="T37" fmla="*/ 5 h 78"/>
              <a:gd name="T38" fmla="*/ 91 w 96"/>
              <a:gd name="T39" fmla="*/ 25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78">
                <a:moveTo>
                  <a:pt x="48" y="14"/>
                </a:moveTo>
                <a:cubicBezTo>
                  <a:pt x="44" y="6"/>
                  <a:pt x="3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45"/>
                  <a:pt x="17" y="55"/>
                  <a:pt x="30" y="64"/>
                </a:cubicBezTo>
                <a:cubicBezTo>
                  <a:pt x="38" y="69"/>
                  <a:pt x="45" y="74"/>
                  <a:pt x="45" y="78"/>
                </a:cubicBezTo>
                <a:cubicBezTo>
                  <a:pt x="50" y="78"/>
                  <a:pt x="50" y="78"/>
                  <a:pt x="50" y="78"/>
                </a:cubicBezTo>
                <a:cubicBezTo>
                  <a:pt x="50" y="74"/>
                  <a:pt x="57" y="69"/>
                  <a:pt x="65" y="64"/>
                </a:cubicBezTo>
                <a:cubicBezTo>
                  <a:pt x="79" y="55"/>
                  <a:pt x="96" y="45"/>
                  <a:pt x="96" y="25"/>
                </a:cubicBezTo>
                <a:cubicBezTo>
                  <a:pt x="96" y="11"/>
                  <a:pt x="84" y="0"/>
                  <a:pt x="70" y="0"/>
                </a:cubicBezTo>
                <a:cubicBezTo>
                  <a:pt x="60" y="0"/>
                  <a:pt x="52" y="6"/>
                  <a:pt x="48" y="14"/>
                </a:cubicBezTo>
                <a:close/>
                <a:moveTo>
                  <a:pt x="91" y="25"/>
                </a:moveTo>
                <a:cubicBezTo>
                  <a:pt x="91" y="42"/>
                  <a:pt x="75" y="52"/>
                  <a:pt x="63" y="60"/>
                </a:cubicBezTo>
                <a:cubicBezTo>
                  <a:pt x="56" y="64"/>
                  <a:pt x="51" y="68"/>
                  <a:pt x="48" y="72"/>
                </a:cubicBezTo>
                <a:cubicBezTo>
                  <a:pt x="45" y="68"/>
                  <a:pt x="39" y="64"/>
                  <a:pt x="33" y="60"/>
                </a:cubicBezTo>
                <a:cubicBezTo>
                  <a:pt x="20" y="52"/>
                  <a:pt x="5" y="42"/>
                  <a:pt x="5" y="25"/>
                </a:cubicBezTo>
                <a:cubicBezTo>
                  <a:pt x="5" y="14"/>
                  <a:pt x="14" y="5"/>
                  <a:pt x="25" y="5"/>
                </a:cubicBezTo>
                <a:cubicBezTo>
                  <a:pt x="36" y="5"/>
                  <a:pt x="45" y="14"/>
                  <a:pt x="45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14"/>
                  <a:pt x="59" y="5"/>
                  <a:pt x="70" y="5"/>
                </a:cubicBezTo>
                <a:cubicBezTo>
                  <a:pt x="82" y="5"/>
                  <a:pt x="91" y="14"/>
                  <a:pt x="91" y="2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60">
            <a:extLst>
              <a:ext uri="{FF2B5EF4-FFF2-40B4-BE49-F238E27FC236}">
                <a16:creationId xmlns:a16="http://schemas.microsoft.com/office/drawing/2014/main" id="{24823519-3C76-4E61-9AE8-0169BCC48D33}"/>
              </a:ext>
            </a:extLst>
          </p:cNvPr>
          <p:cNvSpPr>
            <a:spLocks noEditPoints="1"/>
          </p:cNvSpPr>
          <p:nvPr/>
        </p:nvSpPr>
        <p:spPr bwMode="auto">
          <a:xfrm>
            <a:off x="10537825" y="3844925"/>
            <a:ext cx="403225" cy="358775"/>
          </a:xfrm>
          <a:custGeom>
            <a:avLst/>
            <a:gdLst>
              <a:gd name="T0" fmla="*/ 33 w 106"/>
              <a:gd name="T1" fmla="*/ 74 h 94"/>
              <a:gd name="T2" fmla="*/ 51 w 106"/>
              <a:gd name="T3" fmla="*/ 93 h 94"/>
              <a:gd name="T4" fmla="*/ 53 w 106"/>
              <a:gd name="T5" fmla="*/ 94 h 94"/>
              <a:gd name="T6" fmla="*/ 54 w 106"/>
              <a:gd name="T7" fmla="*/ 93 h 94"/>
              <a:gd name="T8" fmla="*/ 72 w 106"/>
              <a:gd name="T9" fmla="*/ 74 h 94"/>
              <a:gd name="T10" fmla="*/ 91 w 106"/>
              <a:gd name="T11" fmla="*/ 74 h 94"/>
              <a:gd name="T12" fmla="*/ 106 w 106"/>
              <a:gd name="T13" fmla="*/ 59 h 94"/>
              <a:gd name="T14" fmla="*/ 106 w 106"/>
              <a:gd name="T15" fmla="*/ 15 h 94"/>
              <a:gd name="T16" fmla="*/ 91 w 106"/>
              <a:gd name="T17" fmla="*/ 0 h 94"/>
              <a:gd name="T18" fmla="*/ 14 w 106"/>
              <a:gd name="T19" fmla="*/ 0 h 94"/>
              <a:gd name="T20" fmla="*/ 0 w 106"/>
              <a:gd name="T21" fmla="*/ 15 h 94"/>
              <a:gd name="T22" fmla="*/ 0 w 106"/>
              <a:gd name="T23" fmla="*/ 59 h 94"/>
              <a:gd name="T24" fmla="*/ 14 w 106"/>
              <a:gd name="T25" fmla="*/ 74 h 94"/>
              <a:gd name="T26" fmla="*/ 33 w 106"/>
              <a:gd name="T27" fmla="*/ 74 h 94"/>
              <a:gd name="T28" fmla="*/ 4 w 106"/>
              <a:gd name="T29" fmla="*/ 59 h 94"/>
              <a:gd name="T30" fmla="*/ 4 w 106"/>
              <a:gd name="T31" fmla="*/ 15 h 94"/>
              <a:gd name="T32" fmla="*/ 14 w 106"/>
              <a:gd name="T33" fmla="*/ 5 h 94"/>
              <a:gd name="T34" fmla="*/ 91 w 106"/>
              <a:gd name="T35" fmla="*/ 5 h 94"/>
              <a:gd name="T36" fmla="*/ 101 w 106"/>
              <a:gd name="T37" fmla="*/ 15 h 94"/>
              <a:gd name="T38" fmla="*/ 101 w 106"/>
              <a:gd name="T39" fmla="*/ 59 h 94"/>
              <a:gd name="T40" fmla="*/ 91 w 106"/>
              <a:gd name="T41" fmla="*/ 69 h 94"/>
              <a:gd name="T42" fmla="*/ 71 w 106"/>
              <a:gd name="T43" fmla="*/ 69 h 94"/>
              <a:gd name="T44" fmla="*/ 69 w 106"/>
              <a:gd name="T45" fmla="*/ 70 h 94"/>
              <a:gd name="T46" fmla="*/ 53 w 106"/>
              <a:gd name="T47" fmla="*/ 88 h 94"/>
              <a:gd name="T48" fmla="*/ 36 w 106"/>
              <a:gd name="T49" fmla="*/ 70 h 94"/>
              <a:gd name="T50" fmla="*/ 34 w 106"/>
              <a:gd name="T51" fmla="*/ 69 h 94"/>
              <a:gd name="T52" fmla="*/ 14 w 106"/>
              <a:gd name="T53" fmla="*/ 69 h 94"/>
              <a:gd name="T54" fmla="*/ 4 w 106"/>
              <a:gd name="T55" fmla="*/ 59 h 94"/>
              <a:gd name="T56" fmla="*/ 45 w 106"/>
              <a:gd name="T57" fmla="*/ 57 h 94"/>
              <a:gd name="T58" fmla="*/ 51 w 106"/>
              <a:gd name="T59" fmla="*/ 62 h 94"/>
              <a:gd name="T60" fmla="*/ 53 w 106"/>
              <a:gd name="T61" fmla="*/ 64 h 94"/>
              <a:gd name="T62" fmla="*/ 54 w 106"/>
              <a:gd name="T63" fmla="*/ 62 h 94"/>
              <a:gd name="T64" fmla="*/ 60 w 106"/>
              <a:gd name="T65" fmla="*/ 57 h 94"/>
              <a:gd name="T66" fmla="*/ 79 w 106"/>
              <a:gd name="T67" fmla="*/ 32 h 94"/>
              <a:gd name="T68" fmla="*/ 65 w 106"/>
              <a:gd name="T69" fmla="*/ 18 h 94"/>
              <a:gd name="T70" fmla="*/ 53 w 106"/>
              <a:gd name="T71" fmla="*/ 24 h 94"/>
              <a:gd name="T72" fmla="*/ 41 w 106"/>
              <a:gd name="T73" fmla="*/ 18 h 94"/>
              <a:gd name="T74" fmla="*/ 26 w 106"/>
              <a:gd name="T75" fmla="*/ 32 h 94"/>
              <a:gd name="T76" fmla="*/ 45 w 106"/>
              <a:gd name="T77" fmla="*/ 57 h 94"/>
              <a:gd name="T78" fmla="*/ 41 w 106"/>
              <a:gd name="T79" fmla="*/ 22 h 94"/>
              <a:gd name="T80" fmla="*/ 50 w 106"/>
              <a:gd name="T81" fmla="*/ 32 h 94"/>
              <a:gd name="T82" fmla="*/ 55 w 106"/>
              <a:gd name="T83" fmla="*/ 32 h 94"/>
              <a:gd name="T84" fmla="*/ 65 w 106"/>
              <a:gd name="T85" fmla="*/ 22 h 94"/>
              <a:gd name="T86" fmla="*/ 74 w 106"/>
              <a:gd name="T87" fmla="*/ 32 h 94"/>
              <a:gd name="T88" fmla="*/ 58 w 106"/>
              <a:gd name="T89" fmla="*/ 53 h 94"/>
              <a:gd name="T90" fmla="*/ 53 w 106"/>
              <a:gd name="T91" fmla="*/ 57 h 94"/>
              <a:gd name="T92" fmla="*/ 47 w 106"/>
              <a:gd name="T93" fmla="*/ 53 h 94"/>
              <a:gd name="T94" fmla="*/ 31 w 106"/>
              <a:gd name="T95" fmla="*/ 32 h 94"/>
              <a:gd name="T96" fmla="*/ 41 w 106"/>
              <a:gd name="T97" fmla="*/ 2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94">
                <a:moveTo>
                  <a:pt x="33" y="74"/>
                </a:moveTo>
                <a:cubicBezTo>
                  <a:pt x="51" y="93"/>
                  <a:pt x="51" y="93"/>
                  <a:pt x="51" y="93"/>
                </a:cubicBezTo>
                <a:cubicBezTo>
                  <a:pt x="51" y="94"/>
                  <a:pt x="52" y="94"/>
                  <a:pt x="53" y="94"/>
                </a:cubicBezTo>
                <a:cubicBezTo>
                  <a:pt x="53" y="94"/>
                  <a:pt x="54" y="94"/>
                  <a:pt x="54" y="93"/>
                </a:cubicBezTo>
                <a:cubicBezTo>
                  <a:pt x="72" y="74"/>
                  <a:pt x="72" y="74"/>
                  <a:pt x="72" y="74"/>
                </a:cubicBezTo>
                <a:cubicBezTo>
                  <a:pt x="91" y="74"/>
                  <a:pt x="91" y="74"/>
                  <a:pt x="91" y="74"/>
                </a:cubicBezTo>
                <a:cubicBezTo>
                  <a:pt x="99" y="74"/>
                  <a:pt x="106" y="67"/>
                  <a:pt x="106" y="59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7"/>
                  <a:pt x="99" y="0"/>
                  <a:pt x="9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5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7"/>
                  <a:pt x="6" y="74"/>
                  <a:pt x="14" y="74"/>
                </a:cubicBezTo>
                <a:lnTo>
                  <a:pt x="33" y="74"/>
                </a:lnTo>
                <a:close/>
                <a:moveTo>
                  <a:pt x="4" y="59"/>
                </a:moveTo>
                <a:cubicBezTo>
                  <a:pt x="4" y="15"/>
                  <a:pt x="4" y="15"/>
                  <a:pt x="4" y="15"/>
                </a:cubicBezTo>
                <a:cubicBezTo>
                  <a:pt x="4" y="9"/>
                  <a:pt x="9" y="5"/>
                  <a:pt x="14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6" y="5"/>
                  <a:pt x="101" y="9"/>
                  <a:pt x="101" y="15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1" y="64"/>
                  <a:pt x="96" y="69"/>
                  <a:pt x="91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69"/>
                  <a:pt x="70" y="69"/>
                  <a:pt x="69" y="70"/>
                </a:cubicBezTo>
                <a:cubicBezTo>
                  <a:pt x="53" y="88"/>
                  <a:pt x="53" y="88"/>
                  <a:pt x="53" y="88"/>
                </a:cubicBezTo>
                <a:cubicBezTo>
                  <a:pt x="36" y="70"/>
                  <a:pt x="36" y="70"/>
                  <a:pt x="36" y="70"/>
                </a:cubicBezTo>
                <a:cubicBezTo>
                  <a:pt x="35" y="69"/>
                  <a:pt x="35" y="69"/>
                  <a:pt x="3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9" y="69"/>
                  <a:pt x="4" y="64"/>
                  <a:pt x="4" y="59"/>
                </a:cubicBezTo>
                <a:close/>
                <a:moveTo>
                  <a:pt x="45" y="57"/>
                </a:moveTo>
                <a:cubicBezTo>
                  <a:pt x="47" y="59"/>
                  <a:pt x="50" y="60"/>
                  <a:pt x="51" y="62"/>
                </a:cubicBezTo>
                <a:cubicBezTo>
                  <a:pt x="53" y="64"/>
                  <a:pt x="53" y="64"/>
                  <a:pt x="53" y="64"/>
                </a:cubicBezTo>
                <a:cubicBezTo>
                  <a:pt x="54" y="62"/>
                  <a:pt x="54" y="62"/>
                  <a:pt x="54" y="62"/>
                </a:cubicBezTo>
                <a:cubicBezTo>
                  <a:pt x="56" y="60"/>
                  <a:pt x="58" y="59"/>
                  <a:pt x="60" y="57"/>
                </a:cubicBezTo>
                <a:cubicBezTo>
                  <a:pt x="68" y="52"/>
                  <a:pt x="79" y="45"/>
                  <a:pt x="79" y="32"/>
                </a:cubicBezTo>
                <a:cubicBezTo>
                  <a:pt x="79" y="24"/>
                  <a:pt x="73" y="18"/>
                  <a:pt x="65" y="18"/>
                </a:cubicBezTo>
                <a:cubicBezTo>
                  <a:pt x="60" y="18"/>
                  <a:pt x="55" y="20"/>
                  <a:pt x="53" y="24"/>
                </a:cubicBezTo>
                <a:cubicBezTo>
                  <a:pt x="50" y="20"/>
                  <a:pt x="46" y="18"/>
                  <a:pt x="41" y="18"/>
                </a:cubicBezTo>
                <a:cubicBezTo>
                  <a:pt x="33" y="18"/>
                  <a:pt x="26" y="24"/>
                  <a:pt x="26" y="32"/>
                </a:cubicBezTo>
                <a:cubicBezTo>
                  <a:pt x="26" y="45"/>
                  <a:pt x="37" y="52"/>
                  <a:pt x="45" y="57"/>
                </a:cubicBezTo>
                <a:close/>
                <a:moveTo>
                  <a:pt x="41" y="22"/>
                </a:moveTo>
                <a:cubicBezTo>
                  <a:pt x="46" y="22"/>
                  <a:pt x="50" y="27"/>
                  <a:pt x="50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27"/>
                  <a:pt x="59" y="22"/>
                  <a:pt x="65" y="22"/>
                </a:cubicBezTo>
                <a:cubicBezTo>
                  <a:pt x="70" y="22"/>
                  <a:pt x="74" y="27"/>
                  <a:pt x="74" y="32"/>
                </a:cubicBezTo>
                <a:cubicBezTo>
                  <a:pt x="74" y="42"/>
                  <a:pt x="65" y="48"/>
                  <a:pt x="58" y="53"/>
                </a:cubicBezTo>
                <a:cubicBezTo>
                  <a:pt x="56" y="54"/>
                  <a:pt x="54" y="56"/>
                  <a:pt x="53" y="57"/>
                </a:cubicBezTo>
                <a:cubicBezTo>
                  <a:pt x="51" y="56"/>
                  <a:pt x="49" y="54"/>
                  <a:pt x="47" y="53"/>
                </a:cubicBezTo>
                <a:cubicBezTo>
                  <a:pt x="40" y="48"/>
                  <a:pt x="31" y="42"/>
                  <a:pt x="31" y="32"/>
                </a:cubicBezTo>
                <a:cubicBezTo>
                  <a:pt x="31" y="27"/>
                  <a:pt x="35" y="22"/>
                  <a:pt x="41" y="2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61">
            <a:extLst>
              <a:ext uri="{FF2B5EF4-FFF2-40B4-BE49-F238E27FC236}">
                <a16:creationId xmlns:a16="http://schemas.microsoft.com/office/drawing/2014/main" id="{A2BE486B-E6EC-45C5-9F6D-16C0EA5947E7}"/>
              </a:ext>
            </a:extLst>
          </p:cNvPr>
          <p:cNvSpPr>
            <a:spLocks noEditPoints="1"/>
          </p:cNvSpPr>
          <p:nvPr/>
        </p:nvSpPr>
        <p:spPr bwMode="auto">
          <a:xfrm>
            <a:off x="1235075" y="5187950"/>
            <a:ext cx="434975" cy="331788"/>
          </a:xfrm>
          <a:custGeom>
            <a:avLst/>
            <a:gdLst>
              <a:gd name="T0" fmla="*/ 111 w 114"/>
              <a:gd name="T1" fmla="*/ 0 h 87"/>
              <a:gd name="T2" fmla="*/ 2 w 114"/>
              <a:gd name="T3" fmla="*/ 0 h 87"/>
              <a:gd name="T4" fmla="*/ 0 w 114"/>
              <a:gd name="T5" fmla="*/ 3 h 87"/>
              <a:gd name="T6" fmla="*/ 0 w 114"/>
              <a:gd name="T7" fmla="*/ 85 h 87"/>
              <a:gd name="T8" fmla="*/ 2 w 114"/>
              <a:gd name="T9" fmla="*/ 87 h 87"/>
              <a:gd name="T10" fmla="*/ 111 w 114"/>
              <a:gd name="T11" fmla="*/ 87 h 87"/>
              <a:gd name="T12" fmla="*/ 114 w 114"/>
              <a:gd name="T13" fmla="*/ 85 h 87"/>
              <a:gd name="T14" fmla="*/ 114 w 114"/>
              <a:gd name="T15" fmla="*/ 3 h 87"/>
              <a:gd name="T16" fmla="*/ 111 w 114"/>
              <a:gd name="T17" fmla="*/ 0 h 87"/>
              <a:gd name="T18" fmla="*/ 109 w 114"/>
              <a:gd name="T19" fmla="*/ 82 h 87"/>
              <a:gd name="T20" fmla="*/ 4 w 114"/>
              <a:gd name="T21" fmla="*/ 82 h 87"/>
              <a:gd name="T22" fmla="*/ 4 w 114"/>
              <a:gd name="T23" fmla="*/ 5 h 87"/>
              <a:gd name="T24" fmla="*/ 109 w 114"/>
              <a:gd name="T25" fmla="*/ 5 h 87"/>
              <a:gd name="T26" fmla="*/ 109 w 114"/>
              <a:gd name="T27" fmla="*/ 82 h 87"/>
              <a:gd name="T28" fmla="*/ 25 w 114"/>
              <a:gd name="T29" fmla="*/ 51 h 87"/>
              <a:gd name="T30" fmla="*/ 25 w 114"/>
              <a:gd name="T31" fmla="*/ 72 h 87"/>
              <a:gd name="T32" fmla="*/ 30 w 114"/>
              <a:gd name="T33" fmla="*/ 72 h 87"/>
              <a:gd name="T34" fmla="*/ 30 w 114"/>
              <a:gd name="T35" fmla="*/ 51 h 87"/>
              <a:gd name="T36" fmla="*/ 39 w 114"/>
              <a:gd name="T37" fmla="*/ 40 h 87"/>
              <a:gd name="T38" fmla="*/ 30 w 114"/>
              <a:gd name="T39" fmla="*/ 29 h 87"/>
              <a:gd name="T40" fmla="*/ 30 w 114"/>
              <a:gd name="T41" fmla="*/ 18 h 87"/>
              <a:gd name="T42" fmla="*/ 25 w 114"/>
              <a:gd name="T43" fmla="*/ 18 h 87"/>
              <a:gd name="T44" fmla="*/ 25 w 114"/>
              <a:gd name="T45" fmla="*/ 29 h 87"/>
              <a:gd name="T46" fmla="*/ 16 w 114"/>
              <a:gd name="T47" fmla="*/ 40 h 87"/>
              <a:gd name="T48" fmla="*/ 25 w 114"/>
              <a:gd name="T49" fmla="*/ 51 h 87"/>
              <a:gd name="T50" fmla="*/ 28 w 114"/>
              <a:gd name="T51" fmla="*/ 34 h 87"/>
              <a:gd name="T52" fmla="*/ 34 w 114"/>
              <a:gd name="T53" fmla="*/ 40 h 87"/>
              <a:gd name="T54" fmla="*/ 28 w 114"/>
              <a:gd name="T55" fmla="*/ 47 h 87"/>
              <a:gd name="T56" fmla="*/ 21 w 114"/>
              <a:gd name="T57" fmla="*/ 40 h 87"/>
              <a:gd name="T58" fmla="*/ 28 w 114"/>
              <a:gd name="T59" fmla="*/ 34 h 87"/>
              <a:gd name="T60" fmla="*/ 53 w 114"/>
              <a:gd name="T61" fmla="*/ 65 h 87"/>
              <a:gd name="T62" fmla="*/ 53 w 114"/>
              <a:gd name="T63" fmla="*/ 72 h 87"/>
              <a:gd name="T64" fmla="*/ 58 w 114"/>
              <a:gd name="T65" fmla="*/ 72 h 87"/>
              <a:gd name="T66" fmla="*/ 58 w 114"/>
              <a:gd name="T67" fmla="*/ 65 h 87"/>
              <a:gd name="T68" fmla="*/ 67 w 114"/>
              <a:gd name="T69" fmla="*/ 54 h 87"/>
              <a:gd name="T70" fmla="*/ 58 w 114"/>
              <a:gd name="T71" fmla="*/ 43 h 87"/>
              <a:gd name="T72" fmla="*/ 58 w 114"/>
              <a:gd name="T73" fmla="*/ 17 h 87"/>
              <a:gd name="T74" fmla="*/ 53 w 114"/>
              <a:gd name="T75" fmla="*/ 17 h 87"/>
              <a:gd name="T76" fmla="*/ 53 w 114"/>
              <a:gd name="T77" fmla="*/ 43 h 87"/>
              <a:gd name="T78" fmla="*/ 44 w 114"/>
              <a:gd name="T79" fmla="*/ 54 h 87"/>
              <a:gd name="T80" fmla="*/ 53 w 114"/>
              <a:gd name="T81" fmla="*/ 65 h 87"/>
              <a:gd name="T82" fmla="*/ 56 w 114"/>
              <a:gd name="T83" fmla="*/ 47 h 87"/>
              <a:gd name="T84" fmla="*/ 62 w 114"/>
              <a:gd name="T85" fmla="*/ 54 h 87"/>
              <a:gd name="T86" fmla="*/ 56 w 114"/>
              <a:gd name="T87" fmla="*/ 60 h 87"/>
              <a:gd name="T88" fmla="*/ 49 w 114"/>
              <a:gd name="T89" fmla="*/ 54 h 87"/>
              <a:gd name="T90" fmla="*/ 56 w 114"/>
              <a:gd name="T91" fmla="*/ 47 h 87"/>
              <a:gd name="T92" fmla="*/ 81 w 114"/>
              <a:gd name="T93" fmla="*/ 48 h 87"/>
              <a:gd name="T94" fmla="*/ 81 w 114"/>
              <a:gd name="T95" fmla="*/ 72 h 87"/>
              <a:gd name="T96" fmla="*/ 86 w 114"/>
              <a:gd name="T97" fmla="*/ 72 h 87"/>
              <a:gd name="T98" fmla="*/ 86 w 114"/>
              <a:gd name="T99" fmla="*/ 48 h 87"/>
              <a:gd name="T100" fmla="*/ 95 w 114"/>
              <a:gd name="T101" fmla="*/ 37 h 87"/>
              <a:gd name="T102" fmla="*/ 86 w 114"/>
              <a:gd name="T103" fmla="*/ 26 h 87"/>
              <a:gd name="T104" fmla="*/ 86 w 114"/>
              <a:gd name="T105" fmla="*/ 18 h 87"/>
              <a:gd name="T106" fmla="*/ 81 w 114"/>
              <a:gd name="T107" fmla="*/ 18 h 87"/>
              <a:gd name="T108" fmla="*/ 81 w 114"/>
              <a:gd name="T109" fmla="*/ 26 h 87"/>
              <a:gd name="T110" fmla="*/ 72 w 114"/>
              <a:gd name="T111" fmla="*/ 37 h 87"/>
              <a:gd name="T112" fmla="*/ 81 w 114"/>
              <a:gd name="T113" fmla="*/ 48 h 87"/>
              <a:gd name="T114" fmla="*/ 84 w 114"/>
              <a:gd name="T115" fmla="*/ 30 h 87"/>
              <a:gd name="T116" fmla="*/ 90 w 114"/>
              <a:gd name="T117" fmla="*/ 37 h 87"/>
              <a:gd name="T118" fmla="*/ 84 w 114"/>
              <a:gd name="T119" fmla="*/ 43 h 87"/>
              <a:gd name="T120" fmla="*/ 77 w 114"/>
              <a:gd name="T121" fmla="*/ 37 h 87"/>
              <a:gd name="T122" fmla="*/ 84 w 114"/>
              <a:gd name="T123" fmla="*/ 3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4" h="87">
                <a:moveTo>
                  <a:pt x="11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6"/>
                  <a:pt x="1" y="87"/>
                  <a:pt x="2" y="87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3" y="87"/>
                  <a:pt x="114" y="86"/>
                  <a:pt x="114" y="85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1"/>
                  <a:pt x="113" y="0"/>
                  <a:pt x="111" y="0"/>
                </a:cubicBezTo>
                <a:close/>
                <a:moveTo>
                  <a:pt x="109" y="82"/>
                </a:moveTo>
                <a:cubicBezTo>
                  <a:pt x="4" y="82"/>
                  <a:pt x="4" y="82"/>
                  <a:pt x="4" y="82"/>
                </a:cubicBezTo>
                <a:cubicBezTo>
                  <a:pt x="4" y="5"/>
                  <a:pt x="4" y="5"/>
                  <a:pt x="4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82"/>
                </a:lnTo>
                <a:close/>
                <a:moveTo>
                  <a:pt x="25" y="51"/>
                </a:moveTo>
                <a:cubicBezTo>
                  <a:pt x="25" y="72"/>
                  <a:pt x="25" y="72"/>
                  <a:pt x="25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30" y="51"/>
                  <a:pt x="30" y="51"/>
                  <a:pt x="30" y="51"/>
                </a:cubicBezTo>
                <a:cubicBezTo>
                  <a:pt x="35" y="50"/>
                  <a:pt x="39" y="46"/>
                  <a:pt x="39" y="40"/>
                </a:cubicBezTo>
                <a:cubicBezTo>
                  <a:pt x="39" y="35"/>
                  <a:pt x="35" y="31"/>
                  <a:pt x="30" y="29"/>
                </a:cubicBezTo>
                <a:cubicBezTo>
                  <a:pt x="30" y="18"/>
                  <a:pt x="30" y="18"/>
                  <a:pt x="30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9"/>
                  <a:pt x="25" y="29"/>
                  <a:pt x="25" y="29"/>
                </a:cubicBezTo>
                <a:cubicBezTo>
                  <a:pt x="20" y="31"/>
                  <a:pt x="16" y="35"/>
                  <a:pt x="16" y="40"/>
                </a:cubicBezTo>
                <a:cubicBezTo>
                  <a:pt x="16" y="46"/>
                  <a:pt x="20" y="50"/>
                  <a:pt x="25" y="51"/>
                </a:cubicBezTo>
                <a:close/>
                <a:moveTo>
                  <a:pt x="28" y="34"/>
                </a:moveTo>
                <a:cubicBezTo>
                  <a:pt x="31" y="34"/>
                  <a:pt x="34" y="37"/>
                  <a:pt x="34" y="40"/>
                </a:cubicBezTo>
                <a:cubicBezTo>
                  <a:pt x="34" y="44"/>
                  <a:pt x="31" y="47"/>
                  <a:pt x="28" y="47"/>
                </a:cubicBezTo>
                <a:cubicBezTo>
                  <a:pt x="24" y="47"/>
                  <a:pt x="21" y="44"/>
                  <a:pt x="21" y="40"/>
                </a:cubicBezTo>
                <a:cubicBezTo>
                  <a:pt x="21" y="37"/>
                  <a:pt x="24" y="34"/>
                  <a:pt x="28" y="34"/>
                </a:cubicBezTo>
                <a:close/>
                <a:moveTo>
                  <a:pt x="53" y="65"/>
                </a:moveTo>
                <a:cubicBezTo>
                  <a:pt x="53" y="72"/>
                  <a:pt x="53" y="72"/>
                  <a:pt x="53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65"/>
                  <a:pt x="58" y="65"/>
                  <a:pt x="58" y="65"/>
                </a:cubicBezTo>
                <a:cubicBezTo>
                  <a:pt x="63" y="64"/>
                  <a:pt x="67" y="59"/>
                  <a:pt x="67" y="54"/>
                </a:cubicBezTo>
                <a:cubicBezTo>
                  <a:pt x="67" y="49"/>
                  <a:pt x="63" y="44"/>
                  <a:pt x="58" y="43"/>
                </a:cubicBezTo>
                <a:cubicBezTo>
                  <a:pt x="58" y="17"/>
                  <a:pt x="58" y="17"/>
                  <a:pt x="58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43"/>
                  <a:pt x="53" y="43"/>
                  <a:pt x="53" y="43"/>
                </a:cubicBezTo>
                <a:cubicBezTo>
                  <a:pt x="48" y="44"/>
                  <a:pt x="44" y="49"/>
                  <a:pt x="44" y="54"/>
                </a:cubicBezTo>
                <a:cubicBezTo>
                  <a:pt x="44" y="59"/>
                  <a:pt x="48" y="64"/>
                  <a:pt x="53" y="65"/>
                </a:cubicBezTo>
                <a:close/>
                <a:moveTo>
                  <a:pt x="56" y="47"/>
                </a:moveTo>
                <a:cubicBezTo>
                  <a:pt x="59" y="47"/>
                  <a:pt x="62" y="50"/>
                  <a:pt x="62" y="54"/>
                </a:cubicBezTo>
                <a:cubicBezTo>
                  <a:pt x="62" y="57"/>
                  <a:pt x="59" y="60"/>
                  <a:pt x="56" y="60"/>
                </a:cubicBezTo>
                <a:cubicBezTo>
                  <a:pt x="52" y="60"/>
                  <a:pt x="49" y="57"/>
                  <a:pt x="49" y="54"/>
                </a:cubicBezTo>
                <a:cubicBezTo>
                  <a:pt x="49" y="50"/>
                  <a:pt x="52" y="47"/>
                  <a:pt x="56" y="47"/>
                </a:cubicBezTo>
                <a:close/>
                <a:moveTo>
                  <a:pt x="81" y="48"/>
                </a:moveTo>
                <a:cubicBezTo>
                  <a:pt x="81" y="72"/>
                  <a:pt x="81" y="72"/>
                  <a:pt x="81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48"/>
                  <a:pt x="86" y="48"/>
                  <a:pt x="86" y="48"/>
                </a:cubicBezTo>
                <a:cubicBezTo>
                  <a:pt x="91" y="46"/>
                  <a:pt x="95" y="42"/>
                  <a:pt x="95" y="37"/>
                </a:cubicBezTo>
                <a:cubicBezTo>
                  <a:pt x="95" y="31"/>
                  <a:pt x="91" y="27"/>
                  <a:pt x="86" y="26"/>
                </a:cubicBezTo>
                <a:cubicBezTo>
                  <a:pt x="86" y="18"/>
                  <a:pt x="86" y="18"/>
                  <a:pt x="86" y="18"/>
                </a:cubicBezTo>
                <a:cubicBezTo>
                  <a:pt x="81" y="18"/>
                  <a:pt x="81" y="18"/>
                  <a:pt x="81" y="18"/>
                </a:cubicBezTo>
                <a:cubicBezTo>
                  <a:pt x="81" y="26"/>
                  <a:pt x="81" y="26"/>
                  <a:pt x="81" y="26"/>
                </a:cubicBezTo>
                <a:cubicBezTo>
                  <a:pt x="76" y="27"/>
                  <a:pt x="72" y="31"/>
                  <a:pt x="72" y="37"/>
                </a:cubicBezTo>
                <a:cubicBezTo>
                  <a:pt x="72" y="42"/>
                  <a:pt x="76" y="46"/>
                  <a:pt x="81" y="48"/>
                </a:cubicBezTo>
                <a:close/>
                <a:moveTo>
                  <a:pt x="84" y="30"/>
                </a:moveTo>
                <a:cubicBezTo>
                  <a:pt x="87" y="30"/>
                  <a:pt x="90" y="33"/>
                  <a:pt x="90" y="37"/>
                </a:cubicBezTo>
                <a:cubicBezTo>
                  <a:pt x="90" y="40"/>
                  <a:pt x="87" y="43"/>
                  <a:pt x="84" y="43"/>
                </a:cubicBezTo>
                <a:cubicBezTo>
                  <a:pt x="80" y="43"/>
                  <a:pt x="77" y="40"/>
                  <a:pt x="77" y="37"/>
                </a:cubicBezTo>
                <a:cubicBezTo>
                  <a:pt x="77" y="33"/>
                  <a:pt x="80" y="30"/>
                  <a:pt x="84" y="3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62">
            <a:extLst>
              <a:ext uri="{FF2B5EF4-FFF2-40B4-BE49-F238E27FC236}">
                <a16:creationId xmlns:a16="http://schemas.microsoft.com/office/drawing/2014/main" id="{A3A3832D-592F-4356-A72F-7CC4E6E7A449}"/>
              </a:ext>
            </a:extLst>
          </p:cNvPr>
          <p:cNvSpPr>
            <a:spLocks noEditPoints="1"/>
          </p:cNvSpPr>
          <p:nvPr/>
        </p:nvSpPr>
        <p:spPr bwMode="auto">
          <a:xfrm>
            <a:off x="5280025" y="5084763"/>
            <a:ext cx="461963" cy="419100"/>
          </a:xfrm>
          <a:custGeom>
            <a:avLst/>
            <a:gdLst>
              <a:gd name="T0" fmla="*/ 119 w 121"/>
              <a:gd name="T1" fmla="*/ 24 h 110"/>
              <a:gd name="T2" fmla="*/ 103 w 121"/>
              <a:gd name="T3" fmla="*/ 19 h 110"/>
              <a:gd name="T4" fmla="*/ 102 w 121"/>
              <a:gd name="T5" fmla="*/ 3 h 110"/>
              <a:gd name="T6" fmla="*/ 101 w 121"/>
              <a:gd name="T7" fmla="*/ 1 h 110"/>
              <a:gd name="T8" fmla="*/ 98 w 121"/>
              <a:gd name="T9" fmla="*/ 1 h 110"/>
              <a:gd name="T10" fmla="*/ 76 w 121"/>
              <a:gd name="T11" fmla="*/ 19 h 110"/>
              <a:gd name="T12" fmla="*/ 76 w 121"/>
              <a:gd name="T13" fmla="*/ 21 h 110"/>
              <a:gd name="T14" fmla="*/ 76 w 121"/>
              <a:gd name="T15" fmla="*/ 38 h 110"/>
              <a:gd name="T16" fmla="*/ 69 w 121"/>
              <a:gd name="T17" fmla="*/ 44 h 110"/>
              <a:gd name="T18" fmla="*/ 40 w 121"/>
              <a:gd name="T19" fmla="*/ 31 h 110"/>
              <a:gd name="T20" fmla="*/ 0 w 121"/>
              <a:gd name="T21" fmla="*/ 71 h 110"/>
              <a:gd name="T22" fmla="*/ 40 w 121"/>
              <a:gd name="T23" fmla="*/ 110 h 110"/>
              <a:gd name="T24" fmla="*/ 79 w 121"/>
              <a:gd name="T25" fmla="*/ 71 h 110"/>
              <a:gd name="T26" fmla="*/ 72 w 121"/>
              <a:gd name="T27" fmla="*/ 48 h 110"/>
              <a:gd name="T28" fmla="*/ 79 w 121"/>
              <a:gd name="T29" fmla="*/ 42 h 110"/>
              <a:gd name="T30" fmla="*/ 96 w 121"/>
              <a:gd name="T31" fmla="*/ 46 h 110"/>
              <a:gd name="T32" fmla="*/ 96 w 121"/>
              <a:gd name="T33" fmla="*/ 46 h 110"/>
              <a:gd name="T34" fmla="*/ 98 w 121"/>
              <a:gd name="T35" fmla="*/ 45 h 110"/>
              <a:gd name="T36" fmla="*/ 120 w 121"/>
              <a:gd name="T37" fmla="*/ 28 h 110"/>
              <a:gd name="T38" fmla="*/ 121 w 121"/>
              <a:gd name="T39" fmla="*/ 25 h 110"/>
              <a:gd name="T40" fmla="*/ 119 w 121"/>
              <a:gd name="T41" fmla="*/ 24 h 110"/>
              <a:gd name="T42" fmla="*/ 74 w 121"/>
              <a:gd name="T43" fmla="*/ 71 h 110"/>
              <a:gd name="T44" fmla="*/ 40 w 121"/>
              <a:gd name="T45" fmla="*/ 105 h 110"/>
              <a:gd name="T46" fmla="*/ 5 w 121"/>
              <a:gd name="T47" fmla="*/ 71 h 110"/>
              <a:gd name="T48" fmla="*/ 40 w 121"/>
              <a:gd name="T49" fmla="*/ 36 h 110"/>
              <a:gd name="T50" fmla="*/ 65 w 121"/>
              <a:gd name="T51" fmla="*/ 47 h 110"/>
              <a:gd name="T52" fmla="*/ 57 w 121"/>
              <a:gd name="T53" fmla="*/ 54 h 110"/>
              <a:gd name="T54" fmla="*/ 40 w 121"/>
              <a:gd name="T55" fmla="*/ 47 h 110"/>
              <a:gd name="T56" fmla="*/ 16 w 121"/>
              <a:gd name="T57" fmla="*/ 71 h 110"/>
              <a:gd name="T58" fmla="*/ 40 w 121"/>
              <a:gd name="T59" fmla="*/ 95 h 110"/>
              <a:gd name="T60" fmla="*/ 64 w 121"/>
              <a:gd name="T61" fmla="*/ 71 h 110"/>
              <a:gd name="T62" fmla="*/ 60 w 121"/>
              <a:gd name="T63" fmla="*/ 58 h 110"/>
              <a:gd name="T64" fmla="*/ 68 w 121"/>
              <a:gd name="T65" fmla="*/ 51 h 110"/>
              <a:gd name="T66" fmla="*/ 74 w 121"/>
              <a:gd name="T67" fmla="*/ 71 h 110"/>
              <a:gd name="T68" fmla="*/ 41 w 121"/>
              <a:gd name="T69" fmla="*/ 73 h 110"/>
              <a:gd name="T70" fmla="*/ 56 w 121"/>
              <a:gd name="T71" fmla="*/ 61 h 110"/>
              <a:gd name="T72" fmla="*/ 59 w 121"/>
              <a:gd name="T73" fmla="*/ 71 h 110"/>
              <a:gd name="T74" fmla="*/ 40 w 121"/>
              <a:gd name="T75" fmla="*/ 90 h 110"/>
              <a:gd name="T76" fmla="*/ 21 w 121"/>
              <a:gd name="T77" fmla="*/ 71 h 110"/>
              <a:gd name="T78" fmla="*/ 40 w 121"/>
              <a:gd name="T79" fmla="*/ 52 h 110"/>
              <a:gd name="T80" fmla="*/ 53 w 121"/>
              <a:gd name="T81" fmla="*/ 57 h 110"/>
              <a:gd name="T82" fmla="*/ 38 w 121"/>
              <a:gd name="T83" fmla="*/ 69 h 110"/>
              <a:gd name="T84" fmla="*/ 41 w 121"/>
              <a:gd name="T85" fmla="*/ 73 h 110"/>
              <a:gd name="T86" fmla="*/ 80 w 121"/>
              <a:gd name="T87" fmla="*/ 22 h 110"/>
              <a:gd name="T88" fmla="*/ 98 w 121"/>
              <a:gd name="T89" fmla="*/ 8 h 110"/>
              <a:gd name="T90" fmla="*/ 99 w 121"/>
              <a:gd name="T91" fmla="*/ 20 h 110"/>
              <a:gd name="T92" fmla="*/ 81 w 121"/>
              <a:gd name="T93" fmla="*/ 34 h 110"/>
              <a:gd name="T94" fmla="*/ 80 w 121"/>
              <a:gd name="T95" fmla="*/ 22 h 110"/>
              <a:gd name="T96" fmla="*/ 96 w 121"/>
              <a:gd name="T97" fmla="*/ 41 h 110"/>
              <a:gd name="T98" fmla="*/ 84 w 121"/>
              <a:gd name="T99" fmla="*/ 38 h 110"/>
              <a:gd name="T100" fmla="*/ 102 w 121"/>
              <a:gd name="T101" fmla="*/ 24 h 110"/>
              <a:gd name="T102" fmla="*/ 113 w 121"/>
              <a:gd name="T103" fmla="*/ 27 h 110"/>
              <a:gd name="T104" fmla="*/ 96 w 121"/>
              <a:gd name="T105" fmla="*/ 4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" h="110">
                <a:moveTo>
                  <a:pt x="119" y="24"/>
                </a:moveTo>
                <a:cubicBezTo>
                  <a:pt x="103" y="19"/>
                  <a:pt x="103" y="19"/>
                  <a:pt x="103" y="19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2"/>
                  <a:pt x="102" y="1"/>
                  <a:pt x="101" y="1"/>
                </a:cubicBezTo>
                <a:cubicBezTo>
                  <a:pt x="100" y="0"/>
                  <a:pt x="99" y="1"/>
                  <a:pt x="98" y="1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19"/>
                  <a:pt x="76" y="20"/>
                  <a:pt x="76" y="21"/>
                </a:cubicBezTo>
                <a:cubicBezTo>
                  <a:pt x="76" y="38"/>
                  <a:pt x="76" y="38"/>
                  <a:pt x="76" y="38"/>
                </a:cubicBezTo>
                <a:cubicBezTo>
                  <a:pt x="69" y="44"/>
                  <a:pt x="69" y="44"/>
                  <a:pt x="69" y="44"/>
                </a:cubicBezTo>
                <a:cubicBezTo>
                  <a:pt x="62" y="36"/>
                  <a:pt x="51" y="31"/>
                  <a:pt x="40" y="31"/>
                </a:cubicBezTo>
                <a:cubicBezTo>
                  <a:pt x="18" y="31"/>
                  <a:pt x="0" y="49"/>
                  <a:pt x="0" y="71"/>
                </a:cubicBezTo>
                <a:cubicBezTo>
                  <a:pt x="0" y="93"/>
                  <a:pt x="18" y="110"/>
                  <a:pt x="40" y="110"/>
                </a:cubicBezTo>
                <a:cubicBezTo>
                  <a:pt x="62" y="110"/>
                  <a:pt x="79" y="93"/>
                  <a:pt x="79" y="71"/>
                </a:cubicBezTo>
                <a:cubicBezTo>
                  <a:pt x="79" y="62"/>
                  <a:pt x="76" y="54"/>
                  <a:pt x="72" y="48"/>
                </a:cubicBezTo>
                <a:cubicBezTo>
                  <a:pt x="79" y="42"/>
                  <a:pt x="79" y="42"/>
                  <a:pt x="79" y="42"/>
                </a:cubicBezTo>
                <a:cubicBezTo>
                  <a:pt x="96" y="46"/>
                  <a:pt x="96" y="46"/>
                  <a:pt x="96" y="46"/>
                </a:cubicBezTo>
                <a:cubicBezTo>
                  <a:pt x="96" y="46"/>
                  <a:pt x="96" y="46"/>
                  <a:pt x="96" y="46"/>
                </a:cubicBezTo>
                <a:cubicBezTo>
                  <a:pt x="97" y="46"/>
                  <a:pt x="98" y="46"/>
                  <a:pt x="98" y="45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1" y="27"/>
                  <a:pt x="121" y="26"/>
                  <a:pt x="121" y="25"/>
                </a:cubicBezTo>
                <a:cubicBezTo>
                  <a:pt x="121" y="24"/>
                  <a:pt x="120" y="24"/>
                  <a:pt x="119" y="24"/>
                </a:cubicBezTo>
                <a:close/>
                <a:moveTo>
                  <a:pt x="74" y="71"/>
                </a:moveTo>
                <a:cubicBezTo>
                  <a:pt x="74" y="90"/>
                  <a:pt x="59" y="105"/>
                  <a:pt x="40" y="105"/>
                </a:cubicBezTo>
                <a:cubicBezTo>
                  <a:pt x="20" y="105"/>
                  <a:pt x="5" y="90"/>
                  <a:pt x="5" y="71"/>
                </a:cubicBezTo>
                <a:cubicBezTo>
                  <a:pt x="5" y="52"/>
                  <a:pt x="20" y="36"/>
                  <a:pt x="40" y="36"/>
                </a:cubicBezTo>
                <a:cubicBezTo>
                  <a:pt x="50" y="36"/>
                  <a:pt x="59" y="40"/>
                  <a:pt x="65" y="47"/>
                </a:cubicBezTo>
                <a:cubicBezTo>
                  <a:pt x="57" y="54"/>
                  <a:pt x="57" y="54"/>
                  <a:pt x="57" y="54"/>
                </a:cubicBezTo>
                <a:cubicBezTo>
                  <a:pt x="52" y="49"/>
                  <a:pt x="46" y="47"/>
                  <a:pt x="40" y="47"/>
                </a:cubicBezTo>
                <a:cubicBezTo>
                  <a:pt x="26" y="47"/>
                  <a:pt x="16" y="58"/>
                  <a:pt x="16" y="71"/>
                </a:cubicBezTo>
                <a:cubicBezTo>
                  <a:pt x="16" y="84"/>
                  <a:pt x="26" y="95"/>
                  <a:pt x="40" y="95"/>
                </a:cubicBezTo>
                <a:cubicBezTo>
                  <a:pt x="53" y="95"/>
                  <a:pt x="64" y="84"/>
                  <a:pt x="64" y="71"/>
                </a:cubicBezTo>
                <a:cubicBezTo>
                  <a:pt x="64" y="66"/>
                  <a:pt x="62" y="61"/>
                  <a:pt x="60" y="58"/>
                </a:cubicBezTo>
                <a:cubicBezTo>
                  <a:pt x="68" y="51"/>
                  <a:pt x="68" y="51"/>
                  <a:pt x="68" y="51"/>
                </a:cubicBezTo>
                <a:cubicBezTo>
                  <a:pt x="72" y="56"/>
                  <a:pt x="74" y="63"/>
                  <a:pt x="74" y="71"/>
                </a:cubicBezTo>
                <a:close/>
                <a:moveTo>
                  <a:pt x="41" y="73"/>
                </a:moveTo>
                <a:cubicBezTo>
                  <a:pt x="56" y="61"/>
                  <a:pt x="56" y="61"/>
                  <a:pt x="56" y="61"/>
                </a:cubicBezTo>
                <a:cubicBezTo>
                  <a:pt x="58" y="64"/>
                  <a:pt x="59" y="67"/>
                  <a:pt x="59" y="71"/>
                </a:cubicBezTo>
                <a:cubicBezTo>
                  <a:pt x="59" y="81"/>
                  <a:pt x="50" y="90"/>
                  <a:pt x="40" y="90"/>
                </a:cubicBezTo>
                <a:cubicBezTo>
                  <a:pt x="29" y="90"/>
                  <a:pt x="21" y="81"/>
                  <a:pt x="21" y="71"/>
                </a:cubicBezTo>
                <a:cubicBezTo>
                  <a:pt x="21" y="60"/>
                  <a:pt x="29" y="52"/>
                  <a:pt x="40" y="52"/>
                </a:cubicBezTo>
                <a:cubicBezTo>
                  <a:pt x="45" y="52"/>
                  <a:pt x="49" y="54"/>
                  <a:pt x="53" y="57"/>
                </a:cubicBezTo>
                <a:cubicBezTo>
                  <a:pt x="38" y="69"/>
                  <a:pt x="38" y="69"/>
                  <a:pt x="38" y="69"/>
                </a:cubicBezTo>
                <a:lnTo>
                  <a:pt x="41" y="73"/>
                </a:lnTo>
                <a:close/>
                <a:moveTo>
                  <a:pt x="80" y="22"/>
                </a:moveTo>
                <a:cubicBezTo>
                  <a:pt x="98" y="8"/>
                  <a:pt x="98" y="8"/>
                  <a:pt x="98" y="8"/>
                </a:cubicBezTo>
                <a:cubicBezTo>
                  <a:pt x="99" y="20"/>
                  <a:pt x="99" y="20"/>
                  <a:pt x="99" y="20"/>
                </a:cubicBezTo>
                <a:cubicBezTo>
                  <a:pt x="81" y="34"/>
                  <a:pt x="81" y="34"/>
                  <a:pt x="81" y="34"/>
                </a:cubicBezTo>
                <a:lnTo>
                  <a:pt x="80" y="22"/>
                </a:lnTo>
                <a:close/>
                <a:moveTo>
                  <a:pt x="96" y="41"/>
                </a:moveTo>
                <a:cubicBezTo>
                  <a:pt x="84" y="38"/>
                  <a:pt x="84" y="38"/>
                  <a:pt x="84" y="3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13" y="27"/>
                  <a:pt x="113" y="27"/>
                  <a:pt x="113" y="27"/>
                </a:cubicBezTo>
                <a:lnTo>
                  <a:pt x="96" y="4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63">
            <a:extLst>
              <a:ext uri="{FF2B5EF4-FFF2-40B4-BE49-F238E27FC236}">
                <a16:creationId xmlns:a16="http://schemas.microsoft.com/office/drawing/2014/main" id="{C79B12C3-3196-405F-AAC9-F37F90468659}"/>
              </a:ext>
            </a:extLst>
          </p:cNvPr>
          <p:cNvSpPr>
            <a:spLocks noEditPoints="1"/>
          </p:cNvSpPr>
          <p:nvPr/>
        </p:nvSpPr>
        <p:spPr bwMode="auto">
          <a:xfrm>
            <a:off x="9183688" y="5119688"/>
            <a:ext cx="450850" cy="461963"/>
          </a:xfrm>
          <a:custGeom>
            <a:avLst/>
            <a:gdLst>
              <a:gd name="T0" fmla="*/ 89 w 118"/>
              <a:gd name="T1" fmla="*/ 12 h 121"/>
              <a:gd name="T2" fmla="*/ 37 w 118"/>
              <a:gd name="T3" fmla="*/ 5 h 121"/>
              <a:gd name="T4" fmla="*/ 7 w 118"/>
              <a:gd name="T5" fmla="*/ 28 h 121"/>
              <a:gd name="T6" fmla="*/ 14 w 118"/>
              <a:gd name="T7" fmla="*/ 83 h 121"/>
              <a:gd name="T8" fmla="*/ 23 w 118"/>
              <a:gd name="T9" fmla="*/ 119 h 121"/>
              <a:gd name="T10" fmla="*/ 23 w 118"/>
              <a:gd name="T11" fmla="*/ 121 h 121"/>
              <a:gd name="T12" fmla="*/ 83 w 118"/>
              <a:gd name="T13" fmla="*/ 121 h 121"/>
              <a:gd name="T14" fmla="*/ 83 w 118"/>
              <a:gd name="T15" fmla="*/ 104 h 121"/>
              <a:gd name="T16" fmla="*/ 95 w 118"/>
              <a:gd name="T17" fmla="*/ 104 h 121"/>
              <a:gd name="T18" fmla="*/ 104 w 118"/>
              <a:gd name="T19" fmla="*/ 95 h 121"/>
              <a:gd name="T20" fmla="*/ 104 w 118"/>
              <a:gd name="T21" fmla="*/ 77 h 121"/>
              <a:gd name="T22" fmla="*/ 118 w 118"/>
              <a:gd name="T23" fmla="*/ 77 h 121"/>
              <a:gd name="T24" fmla="*/ 101 w 118"/>
              <a:gd name="T25" fmla="*/ 44 h 121"/>
              <a:gd name="T26" fmla="*/ 89 w 118"/>
              <a:gd name="T27" fmla="*/ 12 h 121"/>
              <a:gd name="T28" fmla="*/ 110 w 118"/>
              <a:gd name="T29" fmla="*/ 72 h 121"/>
              <a:gd name="T30" fmla="*/ 99 w 118"/>
              <a:gd name="T31" fmla="*/ 72 h 121"/>
              <a:gd name="T32" fmla="*/ 99 w 118"/>
              <a:gd name="T33" fmla="*/ 95 h 121"/>
              <a:gd name="T34" fmla="*/ 95 w 118"/>
              <a:gd name="T35" fmla="*/ 99 h 121"/>
              <a:gd name="T36" fmla="*/ 81 w 118"/>
              <a:gd name="T37" fmla="*/ 99 h 121"/>
              <a:gd name="T38" fmla="*/ 79 w 118"/>
              <a:gd name="T39" fmla="*/ 99 h 121"/>
              <a:gd name="T40" fmla="*/ 73 w 118"/>
              <a:gd name="T41" fmla="*/ 99 h 121"/>
              <a:gd name="T42" fmla="*/ 73 w 118"/>
              <a:gd name="T43" fmla="*/ 104 h 121"/>
              <a:gd name="T44" fmla="*/ 79 w 118"/>
              <a:gd name="T45" fmla="*/ 104 h 121"/>
              <a:gd name="T46" fmla="*/ 79 w 118"/>
              <a:gd name="T47" fmla="*/ 117 h 121"/>
              <a:gd name="T48" fmla="*/ 28 w 118"/>
              <a:gd name="T49" fmla="*/ 117 h 121"/>
              <a:gd name="T50" fmla="*/ 18 w 118"/>
              <a:gd name="T51" fmla="*/ 80 h 121"/>
              <a:gd name="T52" fmla="*/ 11 w 118"/>
              <a:gd name="T53" fmla="*/ 30 h 121"/>
              <a:gd name="T54" fmla="*/ 39 w 118"/>
              <a:gd name="T55" fmla="*/ 10 h 121"/>
              <a:gd name="T56" fmla="*/ 86 w 118"/>
              <a:gd name="T57" fmla="*/ 15 h 121"/>
              <a:gd name="T58" fmla="*/ 97 w 118"/>
              <a:gd name="T59" fmla="*/ 44 h 121"/>
              <a:gd name="T60" fmla="*/ 96 w 118"/>
              <a:gd name="T61" fmla="*/ 45 h 121"/>
              <a:gd name="T62" fmla="*/ 110 w 118"/>
              <a:gd name="T63" fmla="*/ 72 h 121"/>
              <a:gd name="T64" fmla="*/ 73 w 118"/>
              <a:gd name="T65" fmla="*/ 55 h 121"/>
              <a:gd name="T66" fmla="*/ 59 w 118"/>
              <a:gd name="T67" fmla="*/ 67 h 121"/>
              <a:gd name="T68" fmla="*/ 59 w 118"/>
              <a:gd name="T69" fmla="*/ 71 h 121"/>
              <a:gd name="T70" fmla="*/ 54 w 118"/>
              <a:gd name="T71" fmla="*/ 71 h 121"/>
              <a:gd name="T72" fmla="*/ 54 w 118"/>
              <a:gd name="T73" fmla="*/ 67 h 121"/>
              <a:gd name="T74" fmla="*/ 41 w 118"/>
              <a:gd name="T75" fmla="*/ 60 h 121"/>
              <a:gd name="T76" fmla="*/ 45 w 118"/>
              <a:gd name="T77" fmla="*/ 58 h 121"/>
              <a:gd name="T78" fmla="*/ 57 w 118"/>
              <a:gd name="T79" fmla="*/ 62 h 121"/>
              <a:gd name="T80" fmla="*/ 68 w 118"/>
              <a:gd name="T81" fmla="*/ 55 h 121"/>
              <a:gd name="T82" fmla="*/ 57 w 118"/>
              <a:gd name="T83" fmla="*/ 47 h 121"/>
              <a:gd name="T84" fmla="*/ 43 w 118"/>
              <a:gd name="T85" fmla="*/ 37 h 121"/>
              <a:gd name="T86" fmla="*/ 54 w 118"/>
              <a:gd name="T87" fmla="*/ 26 h 121"/>
              <a:gd name="T88" fmla="*/ 54 w 118"/>
              <a:gd name="T89" fmla="*/ 21 h 121"/>
              <a:gd name="T90" fmla="*/ 59 w 118"/>
              <a:gd name="T91" fmla="*/ 21 h 121"/>
              <a:gd name="T92" fmla="*/ 59 w 118"/>
              <a:gd name="T93" fmla="*/ 26 h 121"/>
              <a:gd name="T94" fmla="*/ 69 w 118"/>
              <a:gd name="T95" fmla="*/ 30 h 121"/>
              <a:gd name="T96" fmla="*/ 66 w 118"/>
              <a:gd name="T97" fmla="*/ 33 h 121"/>
              <a:gd name="T98" fmla="*/ 57 w 118"/>
              <a:gd name="T99" fmla="*/ 30 h 121"/>
              <a:gd name="T100" fmla="*/ 47 w 118"/>
              <a:gd name="T101" fmla="*/ 37 h 121"/>
              <a:gd name="T102" fmla="*/ 57 w 118"/>
              <a:gd name="T103" fmla="*/ 43 h 121"/>
              <a:gd name="T104" fmla="*/ 73 w 118"/>
              <a:gd name="T105" fmla="*/ 55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8" h="121">
                <a:moveTo>
                  <a:pt x="89" y="12"/>
                </a:moveTo>
                <a:cubicBezTo>
                  <a:pt x="78" y="2"/>
                  <a:pt x="61" y="0"/>
                  <a:pt x="37" y="5"/>
                </a:cubicBezTo>
                <a:cubicBezTo>
                  <a:pt x="23" y="8"/>
                  <a:pt x="12" y="16"/>
                  <a:pt x="7" y="28"/>
                </a:cubicBezTo>
                <a:cubicBezTo>
                  <a:pt x="0" y="43"/>
                  <a:pt x="3" y="64"/>
                  <a:pt x="14" y="83"/>
                </a:cubicBezTo>
                <a:cubicBezTo>
                  <a:pt x="20" y="94"/>
                  <a:pt x="23" y="106"/>
                  <a:pt x="23" y="119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100" y="104"/>
                  <a:pt x="104" y="100"/>
                  <a:pt x="104" y="95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2" y="40"/>
                  <a:pt x="102" y="23"/>
                  <a:pt x="89" y="12"/>
                </a:cubicBezTo>
                <a:close/>
                <a:moveTo>
                  <a:pt x="110" y="72"/>
                </a:moveTo>
                <a:cubicBezTo>
                  <a:pt x="99" y="72"/>
                  <a:pt x="99" y="72"/>
                  <a:pt x="99" y="72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7"/>
                  <a:pt x="97" y="99"/>
                  <a:pt x="95" y="99"/>
                </a:cubicBezTo>
                <a:cubicBezTo>
                  <a:pt x="81" y="99"/>
                  <a:pt x="81" y="99"/>
                  <a:pt x="81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73" y="99"/>
                  <a:pt x="73" y="99"/>
                  <a:pt x="73" y="99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28" y="104"/>
                  <a:pt x="24" y="91"/>
                  <a:pt x="18" y="80"/>
                </a:cubicBezTo>
                <a:cubicBezTo>
                  <a:pt x="8" y="63"/>
                  <a:pt x="5" y="44"/>
                  <a:pt x="11" y="30"/>
                </a:cubicBezTo>
                <a:cubicBezTo>
                  <a:pt x="16" y="20"/>
                  <a:pt x="25" y="13"/>
                  <a:pt x="39" y="10"/>
                </a:cubicBezTo>
                <a:cubicBezTo>
                  <a:pt x="60" y="5"/>
                  <a:pt x="76" y="6"/>
                  <a:pt x="86" y="15"/>
                </a:cubicBezTo>
                <a:cubicBezTo>
                  <a:pt x="98" y="26"/>
                  <a:pt x="97" y="44"/>
                  <a:pt x="97" y="44"/>
                </a:cubicBezTo>
                <a:cubicBezTo>
                  <a:pt x="96" y="45"/>
                  <a:pt x="96" y="45"/>
                  <a:pt x="96" y="45"/>
                </a:cubicBezTo>
                <a:lnTo>
                  <a:pt x="110" y="72"/>
                </a:lnTo>
                <a:close/>
                <a:moveTo>
                  <a:pt x="73" y="55"/>
                </a:moveTo>
                <a:cubicBezTo>
                  <a:pt x="73" y="63"/>
                  <a:pt x="66" y="66"/>
                  <a:pt x="59" y="67"/>
                </a:cubicBezTo>
                <a:cubicBezTo>
                  <a:pt x="59" y="71"/>
                  <a:pt x="59" y="71"/>
                  <a:pt x="59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4" y="67"/>
                  <a:pt x="54" y="67"/>
                  <a:pt x="54" y="67"/>
                </a:cubicBezTo>
                <a:cubicBezTo>
                  <a:pt x="48" y="66"/>
                  <a:pt x="44" y="64"/>
                  <a:pt x="41" y="60"/>
                </a:cubicBezTo>
                <a:cubicBezTo>
                  <a:pt x="45" y="58"/>
                  <a:pt x="45" y="58"/>
                  <a:pt x="45" y="58"/>
                </a:cubicBezTo>
                <a:cubicBezTo>
                  <a:pt x="47" y="61"/>
                  <a:pt x="51" y="62"/>
                  <a:pt x="57" y="62"/>
                </a:cubicBezTo>
                <a:cubicBezTo>
                  <a:pt x="60" y="62"/>
                  <a:pt x="68" y="61"/>
                  <a:pt x="68" y="55"/>
                </a:cubicBezTo>
                <a:cubicBezTo>
                  <a:pt x="68" y="51"/>
                  <a:pt x="67" y="49"/>
                  <a:pt x="57" y="47"/>
                </a:cubicBezTo>
                <a:cubicBezTo>
                  <a:pt x="53" y="47"/>
                  <a:pt x="43" y="46"/>
                  <a:pt x="43" y="37"/>
                </a:cubicBezTo>
                <a:cubicBezTo>
                  <a:pt x="43" y="32"/>
                  <a:pt x="46" y="27"/>
                  <a:pt x="54" y="26"/>
                </a:cubicBezTo>
                <a:cubicBezTo>
                  <a:pt x="54" y="21"/>
                  <a:pt x="54" y="21"/>
                  <a:pt x="54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63" y="26"/>
                  <a:pt x="66" y="28"/>
                  <a:pt x="69" y="30"/>
                </a:cubicBezTo>
                <a:cubicBezTo>
                  <a:pt x="66" y="33"/>
                  <a:pt x="66" y="33"/>
                  <a:pt x="66" y="33"/>
                </a:cubicBezTo>
                <a:cubicBezTo>
                  <a:pt x="63" y="31"/>
                  <a:pt x="60" y="30"/>
                  <a:pt x="57" y="30"/>
                </a:cubicBezTo>
                <a:cubicBezTo>
                  <a:pt x="50" y="30"/>
                  <a:pt x="47" y="34"/>
                  <a:pt x="47" y="37"/>
                </a:cubicBezTo>
                <a:cubicBezTo>
                  <a:pt x="47" y="41"/>
                  <a:pt x="52" y="42"/>
                  <a:pt x="57" y="43"/>
                </a:cubicBezTo>
                <a:cubicBezTo>
                  <a:pt x="67" y="44"/>
                  <a:pt x="73" y="46"/>
                  <a:pt x="73" y="5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 64">
            <a:extLst>
              <a:ext uri="{FF2B5EF4-FFF2-40B4-BE49-F238E27FC236}">
                <a16:creationId xmlns:a16="http://schemas.microsoft.com/office/drawing/2014/main" id="{A5C5AC35-1F38-48D6-9B43-D6C3B4C596DE}"/>
              </a:ext>
            </a:extLst>
          </p:cNvPr>
          <p:cNvSpPr>
            <a:spLocks noEditPoints="1"/>
          </p:cNvSpPr>
          <p:nvPr/>
        </p:nvSpPr>
        <p:spPr bwMode="auto">
          <a:xfrm>
            <a:off x="3960813" y="5172075"/>
            <a:ext cx="282575" cy="358775"/>
          </a:xfrm>
          <a:custGeom>
            <a:avLst/>
            <a:gdLst>
              <a:gd name="T0" fmla="*/ 24 w 74"/>
              <a:gd name="T1" fmla="*/ 35 h 94"/>
              <a:gd name="T2" fmla="*/ 33 w 74"/>
              <a:gd name="T3" fmla="*/ 22 h 94"/>
              <a:gd name="T4" fmla="*/ 31 w 74"/>
              <a:gd name="T5" fmla="*/ 7 h 94"/>
              <a:gd name="T6" fmla="*/ 27 w 74"/>
              <a:gd name="T7" fmla="*/ 2 h 94"/>
              <a:gd name="T8" fmla="*/ 18 w 74"/>
              <a:gd name="T9" fmla="*/ 2 h 94"/>
              <a:gd name="T10" fmla="*/ 11 w 74"/>
              <a:gd name="T11" fmla="*/ 7 h 94"/>
              <a:gd name="T12" fmla="*/ 11 w 74"/>
              <a:gd name="T13" fmla="*/ 60 h 94"/>
              <a:gd name="T14" fmla="*/ 48 w 74"/>
              <a:gd name="T15" fmla="*/ 94 h 94"/>
              <a:gd name="T16" fmla="*/ 51 w 74"/>
              <a:gd name="T17" fmla="*/ 94 h 94"/>
              <a:gd name="T18" fmla="*/ 59 w 74"/>
              <a:gd name="T19" fmla="*/ 92 h 94"/>
              <a:gd name="T20" fmla="*/ 65 w 74"/>
              <a:gd name="T21" fmla="*/ 86 h 94"/>
              <a:gd name="T22" fmla="*/ 64 w 74"/>
              <a:gd name="T23" fmla="*/ 79 h 94"/>
              <a:gd name="T24" fmla="*/ 54 w 74"/>
              <a:gd name="T25" fmla="*/ 68 h 94"/>
              <a:gd name="T26" fmla="*/ 39 w 74"/>
              <a:gd name="T27" fmla="*/ 66 h 94"/>
              <a:gd name="T28" fmla="*/ 32 w 74"/>
              <a:gd name="T29" fmla="*/ 65 h 94"/>
              <a:gd name="T30" fmla="*/ 25 w 74"/>
              <a:gd name="T31" fmla="*/ 53 h 94"/>
              <a:gd name="T32" fmla="*/ 21 w 74"/>
              <a:gd name="T33" fmla="*/ 40 h 94"/>
              <a:gd name="T34" fmla="*/ 24 w 74"/>
              <a:gd name="T35" fmla="*/ 35 h 94"/>
              <a:gd name="T36" fmla="*/ 20 w 74"/>
              <a:gd name="T37" fmla="*/ 55 h 94"/>
              <a:gd name="T38" fmla="*/ 20 w 74"/>
              <a:gd name="T39" fmla="*/ 55 h 94"/>
              <a:gd name="T40" fmla="*/ 29 w 74"/>
              <a:gd name="T41" fmla="*/ 69 h 94"/>
              <a:gd name="T42" fmla="*/ 41 w 74"/>
              <a:gd name="T43" fmla="*/ 70 h 94"/>
              <a:gd name="T44" fmla="*/ 50 w 74"/>
              <a:gd name="T45" fmla="*/ 71 h 94"/>
              <a:gd name="T46" fmla="*/ 60 w 74"/>
              <a:gd name="T47" fmla="*/ 82 h 94"/>
              <a:gd name="T48" fmla="*/ 61 w 74"/>
              <a:gd name="T49" fmla="*/ 84 h 94"/>
              <a:gd name="T50" fmla="*/ 57 w 74"/>
              <a:gd name="T51" fmla="*/ 88 h 94"/>
              <a:gd name="T52" fmla="*/ 50 w 74"/>
              <a:gd name="T53" fmla="*/ 90 h 94"/>
              <a:gd name="T54" fmla="*/ 16 w 74"/>
              <a:gd name="T55" fmla="*/ 58 h 94"/>
              <a:gd name="T56" fmla="*/ 14 w 74"/>
              <a:gd name="T57" fmla="*/ 11 h 94"/>
              <a:gd name="T58" fmla="*/ 20 w 74"/>
              <a:gd name="T59" fmla="*/ 6 h 94"/>
              <a:gd name="T60" fmla="*/ 23 w 74"/>
              <a:gd name="T61" fmla="*/ 6 h 94"/>
              <a:gd name="T62" fmla="*/ 25 w 74"/>
              <a:gd name="T63" fmla="*/ 6 h 94"/>
              <a:gd name="T64" fmla="*/ 26 w 74"/>
              <a:gd name="T65" fmla="*/ 8 h 94"/>
              <a:gd name="T66" fmla="*/ 28 w 74"/>
              <a:gd name="T67" fmla="*/ 23 h 94"/>
              <a:gd name="T68" fmla="*/ 23 w 74"/>
              <a:gd name="T69" fmla="*/ 30 h 94"/>
              <a:gd name="T70" fmla="*/ 16 w 74"/>
              <a:gd name="T71" fmla="*/ 40 h 94"/>
              <a:gd name="T72" fmla="*/ 20 w 74"/>
              <a:gd name="T73" fmla="*/ 55 h 94"/>
              <a:gd name="T74" fmla="*/ 46 w 74"/>
              <a:gd name="T75" fmla="*/ 29 h 94"/>
              <a:gd name="T76" fmla="*/ 59 w 74"/>
              <a:gd name="T77" fmla="*/ 38 h 94"/>
              <a:gd name="T78" fmla="*/ 57 w 74"/>
              <a:gd name="T79" fmla="*/ 53 h 94"/>
              <a:gd name="T80" fmla="*/ 53 w 74"/>
              <a:gd name="T81" fmla="*/ 50 h 94"/>
              <a:gd name="T82" fmla="*/ 54 w 74"/>
              <a:gd name="T83" fmla="*/ 40 h 94"/>
              <a:gd name="T84" fmla="*/ 46 w 74"/>
              <a:gd name="T85" fmla="*/ 34 h 94"/>
              <a:gd name="T86" fmla="*/ 46 w 74"/>
              <a:gd name="T87" fmla="*/ 29 h 94"/>
              <a:gd name="T88" fmla="*/ 64 w 74"/>
              <a:gd name="T89" fmla="*/ 57 h 94"/>
              <a:gd name="T90" fmla="*/ 66 w 74"/>
              <a:gd name="T91" fmla="*/ 35 h 94"/>
              <a:gd name="T92" fmla="*/ 47 w 74"/>
              <a:gd name="T93" fmla="*/ 22 h 94"/>
              <a:gd name="T94" fmla="*/ 47 w 74"/>
              <a:gd name="T95" fmla="*/ 17 h 94"/>
              <a:gd name="T96" fmla="*/ 70 w 74"/>
              <a:gd name="T97" fmla="*/ 33 h 94"/>
              <a:gd name="T98" fmla="*/ 68 w 74"/>
              <a:gd name="T99" fmla="*/ 60 h 94"/>
              <a:gd name="T100" fmla="*/ 64 w 74"/>
              <a:gd name="T101" fmla="*/ 5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4" h="94">
                <a:moveTo>
                  <a:pt x="24" y="35"/>
                </a:moveTo>
                <a:cubicBezTo>
                  <a:pt x="30" y="33"/>
                  <a:pt x="34" y="28"/>
                  <a:pt x="33" y="22"/>
                </a:cubicBezTo>
                <a:cubicBezTo>
                  <a:pt x="32" y="16"/>
                  <a:pt x="31" y="8"/>
                  <a:pt x="31" y="7"/>
                </a:cubicBezTo>
                <a:cubicBezTo>
                  <a:pt x="31" y="5"/>
                  <a:pt x="29" y="3"/>
                  <a:pt x="27" y="2"/>
                </a:cubicBezTo>
                <a:cubicBezTo>
                  <a:pt x="24" y="0"/>
                  <a:pt x="21" y="1"/>
                  <a:pt x="18" y="2"/>
                </a:cubicBezTo>
                <a:cubicBezTo>
                  <a:pt x="16" y="3"/>
                  <a:pt x="14" y="5"/>
                  <a:pt x="11" y="7"/>
                </a:cubicBezTo>
                <a:cubicBezTo>
                  <a:pt x="0" y="17"/>
                  <a:pt x="0" y="35"/>
                  <a:pt x="11" y="60"/>
                </a:cubicBezTo>
                <a:cubicBezTo>
                  <a:pt x="22" y="83"/>
                  <a:pt x="34" y="94"/>
                  <a:pt x="48" y="94"/>
                </a:cubicBezTo>
                <a:cubicBezTo>
                  <a:pt x="49" y="94"/>
                  <a:pt x="50" y="94"/>
                  <a:pt x="51" y="94"/>
                </a:cubicBezTo>
                <a:cubicBezTo>
                  <a:pt x="54" y="94"/>
                  <a:pt x="57" y="93"/>
                  <a:pt x="59" y="92"/>
                </a:cubicBezTo>
                <a:cubicBezTo>
                  <a:pt x="62" y="91"/>
                  <a:pt x="64" y="88"/>
                  <a:pt x="65" y="86"/>
                </a:cubicBezTo>
                <a:cubicBezTo>
                  <a:pt x="66" y="83"/>
                  <a:pt x="65" y="81"/>
                  <a:pt x="64" y="79"/>
                </a:cubicBezTo>
                <a:cubicBezTo>
                  <a:pt x="64" y="79"/>
                  <a:pt x="58" y="72"/>
                  <a:pt x="54" y="68"/>
                </a:cubicBezTo>
                <a:cubicBezTo>
                  <a:pt x="50" y="63"/>
                  <a:pt x="43" y="63"/>
                  <a:pt x="39" y="66"/>
                </a:cubicBezTo>
                <a:cubicBezTo>
                  <a:pt x="37" y="67"/>
                  <a:pt x="34" y="67"/>
                  <a:pt x="32" y="65"/>
                </a:cubicBezTo>
                <a:cubicBezTo>
                  <a:pt x="30" y="63"/>
                  <a:pt x="27" y="59"/>
                  <a:pt x="25" y="53"/>
                </a:cubicBezTo>
                <a:cubicBezTo>
                  <a:pt x="22" y="48"/>
                  <a:pt x="21" y="44"/>
                  <a:pt x="21" y="40"/>
                </a:cubicBezTo>
                <a:cubicBezTo>
                  <a:pt x="21" y="37"/>
                  <a:pt x="22" y="35"/>
                  <a:pt x="24" y="35"/>
                </a:cubicBezTo>
                <a:close/>
                <a:moveTo>
                  <a:pt x="20" y="55"/>
                </a:moveTo>
                <a:cubicBezTo>
                  <a:pt x="20" y="55"/>
                  <a:pt x="20" y="55"/>
                  <a:pt x="20" y="55"/>
                </a:cubicBezTo>
                <a:cubicBezTo>
                  <a:pt x="23" y="61"/>
                  <a:pt x="26" y="66"/>
                  <a:pt x="29" y="69"/>
                </a:cubicBezTo>
                <a:cubicBezTo>
                  <a:pt x="32" y="72"/>
                  <a:pt x="37" y="73"/>
                  <a:pt x="41" y="70"/>
                </a:cubicBezTo>
                <a:cubicBezTo>
                  <a:pt x="44" y="68"/>
                  <a:pt x="48" y="68"/>
                  <a:pt x="50" y="71"/>
                </a:cubicBezTo>
                <a:cubicBezTo>
                  <a:pt x="54" y="76"/>
                  <a:pt x="60" y="82"/>
                  <a:pt x="60" y="82"/>
                </a:cubicBezTo>
                <a:cubicBezTo>
                  <a:pt x="61" y="83"/>
                  <a:pt x="61" y="83"/>
                  <a:pt x="61" y="84"/>
                </a:cubicBezTo>
                <a:cubicBezTo>
                  <a:pt x="60" y="86"/>
                  <a:pt x="59" y="87"/>
                  <a:pt x="57" y="88"/>
                </a:cubicBezTo>
                <a:cubicBezTo>
                  <a:pt x="55" y="88"/>
                  <a:pt x="53" y="89"/>
                  <a:pt x="50" y="90"/>
                </a:cubicBezTo>
                <a:cubicBezTo>
                  <a:pt x="46" y="90"/>
                  <a:pt x="31" y="92"/>
                  <a:pt x="16" y="58"/>
                </a:cubicBezTo>
                <a:cubicBezTo>
                  <a:pt x="0" y="24"/>
                  <a:pt x="11" y="14"/>
                  <a:pt x="14" y="11"/>
                </a:cubicBezTo>
                <a:cubicBezTo>
                  <a:pt x="16" y="9"/>
                  <a:pt x="18" y="7"/>
                  <a:pt x="20" y="6"/>
                </a:cubicBezTo>
                <a:cubicBezTo>
                  <a:pt x="21" y="6"/>
                  <a:pt x="22" y="6"/>
                  <a:pt x="23" y="6"/>
                </a:cubicBezTo>
                <a:cubicBezTo>
                  <a:pt x="24" y="6"/>
                  <a:pt x="24" y="6"/>
                  <a:pt x="25" y="6"/>
                </a:cubicBezTo>
                <a:cubicBezTo>
                  <a:pt x="26" y="6"/>
                  <a:pt x="26" y="7"/>
                  <a:pt x="26" y="8"/>
                </a:cubicBezTo>
                <a:cubicBezTo>
                  <a:pt x="26" y="8"/>
                  <a:pt x="27" y="16"/>
                  <a:pt x="28" y="23"/>
                </a:cubicBezTo>
                <a:cubicBezTo>
                  <a:pt x="29" y="26"/>
                  <a:pt x="27" y="29"/>
                  <a:pt x="23" y="30"/>
                </a:cubicBezTo>
                <a:cubicBezTo>
                  <a:pt x="19" y="31"/>
                  <a:pt x="16" y="36"/>
                  <a:pt x="16" y="40"/>
                </a:cubicBezTo>
                <a:cubicBezTo>
                  <a:pt x="16" y="44"/>
                  <a:pt x="18" y="50"/>
                  <a:pt x="20" y="55"/>
                </a:cubicBezTo>
                <a:close/>
                <a:moveTo>
                  <a:pt x="46" y="29"/>
                </a:moveTo>
                <a:cubicBezTo>
                  <a:pt x="52" y="30"/>
                  <a:pt x="57" y="33"/>
                  <a:pt x="59" y="38"/>
                </a:cubicBezTo>
                <a:cubicBezTo>
                  <a:pt x="61" y="43"/>
                  <a:pt x="60" y="49"/>
                  <a:pt x="57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6" y="47"/>
                  <a:pt x="56" y="43"/>
                  <a:pt x="54" y="40"/>
                </a:cubicBezTo>
                <a:cubicBezTo>
                  <a:pt x="53" y="37"/>
                  <a:pt x="50" y="34"/>
                  <a:pt x="46" y="34"/>
                </a:cubicBezTo>
                <a:lnTo>
                  <a:pt x="46" y="29"/>
                </a:lnTo>
                <a:close/>
                <a:moveTo>
                  <a:pt x="64" y="57"/>
                </a:moveTo>
                <a:cubicBezTo>
                  <a:pt x="68" y="51"/>
                  <a:pt x="69" y="42"/>
                  <a:pt x="66" y="35"/>
                </a:cubicBezTo>
                <a:cubicBezTo>
                  <a:pt x="62" y="27"/>
                  <a:pt x="55" y="22"/>
                  <a:pt x="47" y="22"/>
                </a:cubicBezTo>
                <a:cubicBezTo>
                  <a:pt x="47" y="17"/>
                  <a:pt x="47" y="17"/>
                  <a:pt x="47" y="17"/>
                </a:cubicBezTo>
                <a:cubicBezTo>
                  <a:pt x="57" y="18"/>
                  <a:pt x="66" y="24"/>
                  <a:pt x="70" y="33"/>
                </a:cubicBezTo>
                <a:cubicBezTo>
                  <a:pt x="74" y="42"/>
                  <a:pt x="73" y="52"/>
                  <a:pt x="68" y="60"/>
                </a:cubicBezTo>
                <a:lnTo>
                  <a:pt x="64" y="5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 65">
            <a:extLst>
              <a:ext uri="{FF2B5EF4-FFF2-40B4-BE49-F238E27FC236}">
                <a16:creationId xmlns:a16="http://schemas.microsoft.com/office/drawing/2014/main" id="{F1C0D202-BA82-44B2-BFF0-266B24B8434A}"/>
              </a:ext>
            </a:extLst>
          </p:cNvPr>
          <p:cNvSpPr>
            <a:spLocks noEditPoints="1"/>
          </p:cNvSpPr>
          <p:nvPr/>
        </p:nvSpPr>
        <p:spPr bwMode="auto">
          <a:xfrm>
            <a:off x="5222875" y="2498725"/>
            <a:ext cx="415925" cy="392113"/>
          </a:xfrm>
          <a:custGeom>
            <a:avLst/>
            <a:gdLst>
              <a:gd name="T0" fmla="*/ 30 w 109"/>
              <a:gd name="T1" fmla="*/ 103 h 103"/>
              <a:gd name="T2" fmla="*/ 35 w 109"/>
              <a:gd name="T3" fmla="*/ 97 h 103"/>
              <a:gd name="T4" fmla="*/ 92 w 109"/>
              <a:gd name="T5" fmla="*/ 103 h 103"/>
              <a:gd name="T6" fmla="*/ 100 w 109"/>
              <a:gd name="T7" fmla="*/ 86 h 103"/>
              <a:gd name="T8" fmla="*/ 103 w 109"/>
              <a:gd name="T9" fmla="*/ 71 h 103"/>
              <a:gd name="T10" fmla="*/ 105 w 109"/>
              <a:gd name="T11" fmla="*/ 55 h 103"/>
              <a:gd name="T12" fmla="*/ 99 w 109"/>
              <a:gd name="T13" fmla="*/ 37 h 103"/>
              <a:gd name="T14" fmla="*/ 66 w 109"/>
              <a:gd name="T15" fmla="*/ 10 h 103"/>
              <a:gd name="T16" fmla="*/ 46 w 109"/>
              <a:gd name="T17" fmla="*/ 10 h 103"/>
              <a:gd name="T18" fmla="*/ 40 w 109"/>
              <a:gd name="T19" fmla="*/ 38 h 103"/>
              <a:gd name="T20" fmla="*/ 30 w 109"/>
              <a:gd name="T21" fmla="*/ 38 h 103"/>
              <a:gd name="T22" fmla="*/ 0 w 109"/>
              <a:gd name="T23" fmla="*/ 43 h 103"/>
              <a:gd name="T24" fmla="*/ 6 w 109"/>
              <a:gd name="T25" fmla="*/ 103 h 103"/>
              <a:gd name="T26" fmla="*/ 50 w 109"/>
              <a:gd name="T27" fmla="*/ 23 h 103"/>
              <a:gd name="T28" fmla="*/ 56 w 109"/>
              <a:gd name="T29" fmla="*/ 5 h 103"/>
              <a:gd name="T30" fmla="*/ 61 w 109"/>
              <a:gd name="T31" fmla="*/ 37 h 103"/>
              <a:gd name="T32" fmla="*/ 54 w 109"/>
              <a:gd name="T33" fmla="*/ 42 h 103"/>
              <a:gd name="T34" fmla="*/ 104 w 109"/>
              <a:gd name="T35" fmla="*/ 47 h 103"/>
              <a:gd name="T36" fmla="*/ 97 w 109"/>
              <a:gd name="T37" fmla="*/ 52 h 103"/>
              <a:gd name="T38" fmla="*/ 86 w 109"/>
              <a:gd name="T39" fmla="*/ 52 h 103"/>
              <a:gd name="T40" fmla="*/ 88 w 109"/>
              <a:gd name="T41" fmla="*/ 57 h 103"/>
              <a:gd name="T42" fmla="*/ 103 w 109"/>
              <a:gd name="T43" fmla="*/ 62 h 103"/>
              <a:gd name="T44" fmla="*/ 95 w 109"/>
              <a:gd name="T45" fmla="*/ 68 h 103"/>
              <a:gd name="T46" fmla="*/ 84 w 109"/>
              <a:gd name="T47" fmla="*/ 68 h 103"/>
              <a:gd name="T48" fmla="*/ 86 w 109"/>
              <a:gd name="T49" fmla="*/ 72 h 103"/>
              <a:gd name="T50" fmla="*/ 100 w 109"/>
              <a:gd name="T51" fmla="*/ 78 h 103"/>
              <a:gd name="T52" fmla="*/ 92 w 109"/>
              <a:gd name="T53" fmla="*/ 83 h 103"/>
              <a:gd name="T54" fmla="*/ 81 w 109"/>
              <a:gd name="T55" fmla="*/ 83 h 103"/>
              <a:gd name="T56" fmla="*/ 84 w 109"/>
              <a:gd name="T57" fmla="*/ 87 h 103"/>
              <a:gd name="T58" fmla="*/ 98 w 109"/>
              <a:gd name="T59" fmla="*/ 93 h 103"/>
              <a:gd name="T60" fmla="*/ 48 w 109"/>
              <a:gd name="T61" fmla="*/ 98 h 103"/>
              <a:gd name="T62" fmla="*/ 35 w 109"/>
              <a:gd name="T63" fmla="*/ 48 h 103"/>
              <a:gd name="T64" fmla="*/ 5 w 109"/>
              <a:gd name="T65" fmla="*/ 43 h 103"/>
              <a:gd name="T66" fmla="*/ 30 w 109"/>
              <a:gd name="T67" fmla="*/ 43 h 103"/>
              <a:gd name="T68" fmla="*/ 30 w 109"/>
              <a:gd name="T69" fmla="*/ 45 h 103"/>
              <a:gd name="T70" fmla="*/ 30 w 109"/>
              <a:gd name="T71" fmla="*/ 97 h 103"/>
              <a:gd name="T72" fmla="*/ 6 w 109"/>
              <a:gd name="T73" fmla="*/ 98 h 103"/>
              <a:gd name="T74" fmla="*/ 5 w 109"/>
              <a:gd name="T75" fmla="*/ 4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9" h="103">
                <a:moveTo>
                  <a:pt x="6" y="103"/>
                </a:moveTo>
                <a:cubicBezTo>
                  <a:pt x="30" y="103"/>
                  <a:pt x="30" y="103"/>
                  <a:pt x="30" y="103"/>
                </a:cubicBezTo>
                <a:cubicBezTo>
                  <a:pt x="33" y="103"/>
                  <a:pt x="35" y="100"/>
                  <a:pt x="35" y="97"/>
                </a:cubicBezTo>
                <a:cubicBezTo>
                  <a:pt x="35" y="97"/>
                  <a:pt x="35" y="97"/>
                  <a:pt x="35" y="97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8" y="103"/>
                  <a:pt x="102" y="98"/>
                  <a:pt x="102" y="93"/>
                </a:cubicBezTo>
                <a:cubicBezTo>
                  <a:pt x="102" y="90"/>
                  <a:pt x="102" y="88"/>
                  <a:pt x="100" y="86"/>
                </a:cubicBezTo>
                <a:cubicBezTo>
                  <a:pt x="103" y="84"/>
                  <a:pt x="105" y="81"/>
                  <a:pt x="105" y="78"/>
                </a:cubicBezTo>
                <a:cubicBezTo>
                  <a:pt x="105" y="75"/>
                  <a:pt x="104" y="73"/>
                  <a:pt x="103" y="71"/>
                </a:cubicBezTo>
                <a:cubicBezTo>
                  <a:pt x="105" y="69"/>
                  <a:pt x="107" y="66"/>
                  <a:pt x="107" y="62"/>
                </a:cubicBezTo>
                <a:cubicBezTo>
                  <a:pt x="107" y="60"/>
                  <a:pt x="106" y="57"/>
                  <a:pt x="105" y="55"/>
                </a:cubicBezTo>
                <a:cubicBezTo>
                  <a:pt x="107" y="54"/>
                  <a:pt x="109" y="51"/>
                  <a:pt x="109" y="47"/>
                </a:cubicBezTo>
                <a:cubicBezTo>
                  <a:pt x="109" y="42"/>
                  <a:pt x="105" y="37"/>
                  <a:pt x="99" y="37"/>
                </a:cubicBezTo>
                <a:cubicBezTo>
                  <a:pt x="66" y="37"/>
                  <a:pt x="66" y="37"/>
                  <a:pt x="66" y="37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5"/>
                  <a:pt x="61" y="0"/>
                  <a:pt x="56" y="0"/>
                </a:cubicBezTo>
                <a:cubicBezTo>
                  <a:pt x="50" y="0"/>
                  <a:pt x="46" y="5"/>
                  <a:pt x="46" y="10"/>
                </a:cubicBezTo>
                <a:cubicBezTo>
                  <a:pt x="46" y="21"/>
                  <a:pt x="46" y="21"/>
                  <a:pt x="46" y="21"/>
                </a:cubicBezTo>
                <a:cubicBezTo>
                  <a:pt x="40" y="38"/>
                  <a:pt x="40" y="38"/>
                  <a:pt x="40" y="38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0"/>
                  <a:pt x="32" y="38"/>
                  <a:pt x="30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40"/>
                  <a:pt x="0" y="43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3" y="103"/>
                  <a:pt x="6" y="103"/>
                </a:cubicBezTo>
                <a:close/>
                <a:moveTo>
                  <a:pt x="44" y="41"/>
                </a:moveTo>
                <a:cubicBezTo>
                  <a:pt x="50" y="23"/>
                  <a:pt x="50" y="23"/>
                  <a:pt x="50" y="23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8"/>
                  <a:pt x="53" y="5"/>
                  <a:pt x="56" y="5"/>
                </a:cubicBezTo>
                <a:cubicBezTo>
                  <a:pt x="59" y="5"/>
                  <a:pt x="61" y="8"/>
                  <a:pt x="61" y="10"/>
                </a:cubicBezTo>
                <a:cubicBezTo>
                  <a:pt x="61" y="37"/>
                  <a:pt x="61" y="37"/>
                  <a:pt x="61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2"/>
                  <a:pt x="54" y="42"/>
                  <a:pt x="54" y="42"/>
                </a:cubicBezTo>
                <a:cubicBezTo>
                  <a:pt x="99" y="42"/>
                  <a:pt x="99" y="42"/>
                  <a:pt x="99" y="42"/>
                </a:cubicBezTo>
                <a:cubicBezTo>
                  <a:pt x="102" y="42"/>
                  <a:pt x="104" y="44"/>
                  <a:pt x="104" y="47"/>
                </a:cubicBezTo>
                <a:cubicBezTo>
                  <a:pt x="104" y="50"/>
                  <a:pt x="102" y="52"/>
                  <a:pt x="99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7"/>
                  <a:pt x="86" y="57"/>
                  <a:pt x="86" y="57"/>
                </a:cubicBezTo>
                <a:cubicBezTo>
                  <a:pt x="88" y="57"/>
                  <a:pt x="88" y="57"/>
                  <a:pt x="88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100" y="57"/>
                  <a:pt x="103" y="59"/>
                  <a:pt x="103" y="62"/>
                </a:cubicBezTo>
                <a:cubicBezTo>
                  <a:pt x="103" y="65"/>
                  <a:pt x="100" y="68"/>
                  <a:pt x="97" y="68"/>
                </a:cubicBezTo>
                <a:cubicBezTo>
                  <a:pt x="95" y="68"/>
                  <a:pt x="95" y="68"/>
                  <a:pt x="95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72"/>
                  <a:pt x="84" y="72"/>
                  <a:pt x="84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95" y="72"/>
                  <a:pt x="95" y="72"/>
                  <a:pt x="95" y="72"/>
                </a:cubicBezTo>
                <a:cubicBezTo>
                  <a:pt x="98" y="72"/>
                  <a:pt x="100" y="75"/>
                  <a:pt x="100" y="78"/>
                </a:cubicBezTo>
                <a:cubicBezTo>
                  <a:pt x="100" y="80"/>
                  <a:pt x="98" y="83"/>
                  <a:pt x="95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1" y="83"/>
                  <a:pt x="81" y="83"/>
                  <a:pt x="81" y="83"/>
                </a:cubicBezTo>
                <a:cubicBezTo>
                  <a:pt x="81" y="87"/>
                  <a:pt x="81" y="87"/>
                  <a:pt x="81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5" y="87"/>
                  <a:pt x="98" y="90"/>
                  <a:pt x="98" y="93"/>
                </a:cubicBezTo>
                <a:cubicBezTo>
                  <a:pt x="98" y="96"/>
                  <a:pt x="95" y="98"/>
                  <a:pt x="92" y="98"/>
                </a:cubicBezTo>
                <a:cubicBezTo>
                  <a:pt x="48" y="98"/>
                  <a:pt x="48" y="98"/>
                  <a:pt x="48" y="98"/>
                </a:cubicBezTo>
                <a:cubicBezTo>
                  <a:pt x="35" y="92"/>
                  <a:pt x="35" y="92"/>
                  <a:pt x="35" y="92"/>
                </a:cubicBezTo>
                <a:cubicBezTo>
                  <a:pt x="35" y="48"/>
                  <a:pt x="35" y="48"/>
                  <a:pt x="35" y="48"/>
                </a:cubicBezTo>
                <a:lnTo>
                  <a:pt x="44" y="41"/>
                </a:lnTo>
                <a:close/>
                <a:moveTo>
                  <a:pt x="5" y="43"/>
                </a:moveTo>
                <a:cubicBezTo>
                  <a:pt x="5" y="43"/>
                  <a:pt x="5" y="43"/>
                  <a:pt x="6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95"/>
                  <a:pt x="30" y="95"/>
                  <a:pt x="30" y="95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8"/>
                  <a:pt x="30" y="98"/>
                  <a:pt x="30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5" y="98"/>
                  <a:pt x="5" y="98"/>
                  <a:pt x="5" y="97"/>
                </a:cubicBezTo>
                <a:lnTo>
                  <a:pt x="5" y="43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Freeform 66">
            <a:extLst>
              <a:ext uri="{FF2B5EF4-FFF2-40B4-BE49-F238E27FC236}">
                <a16:creationId xmlns:a16="http://schemas.microsoft.com/office/drawing/2014/main" id="{36576A59-BC9A-4D2F-AEF3-9DE45D46534A}"/>
              </a:ext>
            </a:extLst>
          </p:cNvPr>
          <p:cNvSpPr>
            <a:spLocks noEditPoints="1"/>
          </p:cNvSpPr>
          <p:nvPr/>
        </p:nvSpPr>
        <p:spPr bwMode="auto">
          <a:xfrm>
            <a:off x="6596063" y="2471737"/>
            <a:ext cx="323850" cy="446088"/>
          </a:xfrm>
          <a:custGeom>
            <a:avLst/>
            <a:gdLst>
              <a:gd name="T0" fmla="*/ 15 w 85"/>
              <a:gd name="T1" fmla="*/ 79 h 117"/>
              <a:gd name="T2" fmla="*/ 29 w 85"/>
              <a:gd name="T3" fmla="*/ 91 h 117"/>
              <a:gd name="T4" fmla="*/ 34 w 85"/>
              <a:gd name="T5" fmla="*/ 117 h 117"/>
              <a:gd name="T6" fmla="*/ 85 w 85"/>
              <a:gd name="T7" fmla="*/ 112 h 117"/>
              <a:gd name="T8" fmla="*/ 81 w 85"/>
              <a:gd name="T9" fmla="*/ 86 h 117"/>
              <a:gd name="T10" fmla="*/ 85 w 85"/>
              <a:gd name="T11" fmla="*/ 37 h 117"/>
              <a:gd name="T12" fmla="*/ 71 w 85"/>
              <a:gd name="T13" fmla="*/ 30 h 117"/>
              <a:gd name="T14" fmla="*/ 58 w 85"/>
              <a:gd name="T15" fmla="*/ 28 h 117"/>
              <a:gd name="T16" fmla="*/ 46 w 85"/>
              <a:gd name="T17" fmla="*/ 25 h 117"/>
              <a:gd name="T18" fmla="*/ 37 w 85"/>
              <a:gd name="T19" fmla="*/ 0 h 117"/>
              <a:gd name="T20" fmla="*/ 28 w 85"/>
              <a:gd name="T21" fmla="*/ 59 h 117"/>
              <a:gd name="T22" fmla="*/ 9 w 85"/>
              <a:gd name="T23" fmla="*/ 42 h 117"/>
              <a:gd name="T24" fmla="*/ 0 w 85"/>
              <a:gd name="T25" fmla="*/ 51 h 117"/>
              <a:gd name="T26" fmla="*/ 9 w 85"/>
              <a:gd name="T27" fmla="*/ 64 h 117"/>
              <a:gd name="T28" fmla="*/ 81 w 85"/>
              <a:gd name="T29" fmla="*/ 91 h 117"/>
              <a:gd name="T30" fmla="*/ 34 w 85"/>
              <a:gd name="T31" fmla="*/ 112 h 117"/>
              <a:gd name="T32" fmla="*/ 36 w 85"/>
              <a:gd name="T33" fmla="*/ 91 h 117"/>
              <a:gd name="T34" fmla="*/ 80 w 85"/>
              <a:gd name="T35" fmla="*/ 91 h 117"/>
              <a:gd name="T36" fmla="*/ 9 w 85"/>
              <a:gd name="T37" fmla="*/ 47 h 117"/>
              <a:gd name="T38" fmla="*/ 28 w 85"/>
              <a:gd name="T39" fmla="*/ 66 h 117"/>
              <a:gd name="T40" fmla="*/ 33 w 85"/>
              <a:gd name="T41" fmla="*/ 70 h 117"/>
              <a:gd name="T42" fmla="*/ 37 w 85"/>
              <a:gd name="T43" fmla="*/ 5 h 117"/>
              <a:gd name="T44" fmla="*/ 41 w 85"/>
              <a:gd name="T45" fmla="*/ 33 h 117"/>
              <a:gd name="T46" fmla="*/ 41 w 85"/>
              <a:gd name="T47" fmla="*/ 43 h 117"/>
              <a:gd name="T48" fmla="*/ 46 w 85"/>
              <a:gd name="T49" fmla="*/ 41 h 117"/>
              <a:gd name="T50" fmla="*/ 50 w 85"/>
              <a:gd name="T51" fmla="*/ 29 h 117"/>
              <a:gd name="T52" fmla="*/ 54 w 85"/>
              <a:gd name="T53" fmla="*/ 35 h 117"/>
              <a:gd name="T54" fmla="*/ 54 w 85"/>
              <a:gd name="T55" fmla="*/ 45 h 117"/>
              <a:gd name="T56" fmla="*/ 59 w 85"/>
              <a:gd name="T57" fmla="*/ 43 h 117"/>
              <a:gd name="T58" fmla="*/ 63 w 85"/>
              <a:gd name="T59" fmla="*/ 31 h 117"/>
              <a:gd name="T60" fmla="*/ 68 w 85"/>
              <a:gd name="T61" fmla="*/ 37 h 117"/>
              <a:gd name="T62" fmla="*/ 68 w 85"/>
              <a:gd name="T63" fmla="*/ 47 h 117"/>
              <a:gd name="T64" fmla="*/ 72 w 85"/>
              <a:gd name="T65" fmla="*/ 45 h 117"/>
              <a:gd name="T66" fmla="*/ 76 w 85"/>
              <a:gd name="T67" fmla="*/ 33 h 117"/>
              <a:gd name="T68" fmla="*/ 81 w 85"/>
              <a:gd name="T69" fmla="*/ 76 h 117"/>
              <a:gd name="T70" fmla="*/ 37 w 85"/>
              <a:gd name="T71" fmla="*/ 86 h 117"/>
              <a:gd name="T72" fmla="*/ 13 w 85"/>
              <a:gd name="T73" fmla="*/ 62 h 117"/>
              <a:gd name="T74" fmla="*/ 5 w 85"/>
              <a:gd name="T75" fmla="*/ 5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5" h="117">
                <a:moveTo>
                  <a:pt x="9" y="64"/>
                </a:moveTo>
                <a:cubicBezTo>
                  <a:pt x="15" y="79"/>
                  <a:pt x="15" y="79"/>
                  <a:pt x="15" y="79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29" y="90"/>
                  <a:pt x="29" y="91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5"/>
                  <a:pt x="31" y="117"/>
                  <a:pt x="34" y="117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3" y="117"/>
                  <a:pt x="85" y="115"/>
                  <a:pt x="85" y="112"/>
                </a:cubicBezTo>
                <a:cubicBezTo>
                  <a:pt x="85" y="91"/>
                  <a:pt x="85" y="91"/>
                  <a:pt x="85" y="91"/>
                </a:cubicBezTo>
                <a:cubicBezTo>
                  <a:pt x="85" y="89"/>
                  <a:pt x="83" y="86"/>
                  <a:pt x="81" y="86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2"/>
                  <a:pt x="81" y="28"/>
                  <a:pt x="76" y="28"/>
                </a:cubicBezTo>
                <a:cubicBezTo>
                  <a:pt x="74" y="28"/>
                  <a:pt x="72" y="29"/>
                  <a:pt x="71" y="30"/>
                </a:cubicBezTo>
                <a:cubicBezTo>
                  <a:pt x="69" y="27"/>
                  <a:pt x="67" y="26"/>
                  <a:pt x="63" y="26"/>
                </a:cubicBezTo>
                <a:cubicBezTo>
                  <a:pt x="61" y="26"/>
                  <a:pt x="59" y="27"/>
                  <a:pt x="58" y="28"/>
                </a:cubicBezTo>
                <a:cubicBezTo>
                  <a:pt x="56" y="25"/>
                  <a:pt x="53" y="24"/>
                  <a:pt x="50" y="24"/>
                </a:cubicBezTo>
                <a:cubicBezTo>
                  <a:pt x="49" y="24"/>
                  <a:pt x="47" y="24"/>
                  <a:pt x="46" y="25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4"/>
                  <a:pt x="42" y="0"/>
                  <a:pt x="37" y="0"/>
                </a:cubicBezTo>
                <a:cubicBezTo>
                  <a:pt x="32" y="0"/>
                  <a:pt x="28" y="4"/>
                  <a:pt x="28" y="9"/>
                </a:cubicBezTo>
                <a:cubicBezTo>
                  <a:pt x="28" y="59"/>
                  <a:pt x="28" y="59"/>
                  <a:pt x="28" y="59"/>
                </a:cubicBezTo>
                <a:cubicBezTo>
                  <a:pt x="15" y="45"/>
                  <a:pt x="15" y="45"/>
                  <a:pt x="15" y="45"/>
                </a:cubicBezTo>
                <a:cubicBezTo>
                  <a:pt x="14" y="43"/>
                  <a:pt x="12" y="42"/>
                  <a:pt x="9" y="42"/>
                </a:cubicBezTo>
                <a:cubicBezTo>
                  <a:pt x="7" y="42"/>
                  <a:pt x="5" y="43"/>
                  <a:pt x="3" y="45"/>
                </a:cubicBezTo>
                <a:cubicBezTo>
                  <a:pt x="1" y="46"/>
                  <a:pt x="0" y="48"/>
                  <a:pt x="0" y="51"/>
                </a:cubicBezTo>
                <a:cubicBezTo>
                  <a:pt x="0" y="53"/>
                  <a:pt x="1" y="55"/>
                  <a:pt x="2" y="57"/>
                </a:cubicBezTo>
                <a:lnTo>
                  <a:pt x="9" y="64"/>
                </a:lnTo>
                <a:close/>
                <a:moveTo>
                  <a:pt x="80" y="91"/>
                </a:moveTo>
                <a:cubicBezTo>
                  <a:pt x="81" y="91"/>
                  <a:pt x="81" y="91"/>
                  <a:pt x="81" y="91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91"/>
                  <a:pt x="34" y="91"/>
                  <a:pt x="34" y="91"/>
                </a:cubicBezTo>
                <a:cubicBezTo>
                  <a:pt x="36" y="91"/>
                  <a:pt x="36" y="91"/>
                  <a:pt x="36" y="91"/>
                </a:cubicBezTo>
                <a:cubicBezTo>
                  <a:pt x="79" y="91"/>
                  <a:pt x="79" y="91"/>
                  <a:pt x="79" y="91"/>
                </a:cubicBezTo>
                <a:lnTo>
                  <a:pt x="80" y="91"/>
                </a:lnTo>
                <a:close/>
                <a:moveTo>
                  <a:pt x="6" y="48"/>
                </a:moveTo>
                <a:cubicBezTo>
                  <a:pt x="7" y="47"/>
                  <a:pt x="8" y="47"/>
                  <a:pt x="9" y="47"/>
                </a:cubicBezTo>
                <a:cubicBezTo>
                  <a:pt x="10" y="47"/>
                  <a:pt x="11" y="47"/>
                  <a:pt x="12" y="48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70"/>
                  <a:pt x="28" y="70"/>
                  <a:pt x="28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7"/>
                  <a:pt x="35" y="5"/>
                  <a:pt x="37" y="5"/>
                </a:cubicBezTo>
                <a:cubicBezTo>
                  <a:pt x="39" y="5"/>
                  <a:pt x="41" y="7"/>
                  <a:pt x="41" y="9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43"/>
                  <a:pt x="41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33"/>
                  <a:pt x="46" y="33"/>
                  <a:pt x="46" y="33"/>
                </a:cubicBezTo>
                <a:cubicBezTo>
                  <a:pt x="46" y="30"/>
                  <a:pt x="48" y="29"/>
                  <a:pt x="50" y="29"/>
                </a:cubicBezTo>
                <a:cubicBezTo>
                  <a:pt x="53" y="29"/>
                  <a:pt x="54" y="30"/>
                  <a:pt x="54" y="33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5"/>
                  <a:pt x="54" y="45"/>
                  <a:pt x="54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2"/>
                  <a:pt x="61" y="31"/>
                  <a:pt x="63" y="31"/>
                </a:cubicBezTo>
                <a:cubicBezTo>
                  <a:pt x="66" y="31"/>
                  <a:pt x="68" y="32"/>
                  <a:pt x="68" y="35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7"/>
                  <a:pt x="68" y="47"/>
                  <a:pt x="68" y="47"/>
                </a:cubicBezTo>
                <a:cubicBezTo>
                  <a:pt x="72" y="47"/>
                  <a:pt x="72" y="47"/>
                  <a:pt x="72" y="47"/>
                </a:cubicBezTo>
                <a:cubicBezTo>
                  <a:pt x="72" y="45"/>
                  <a:pt x="72" y="45"/>
                  <a:pt x="72" y="45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5"/>
                  <a:pt x="74" y="33"/>
                  <a:pt x="76" y="33"/>
                </a:cubicBezTo>
                <a:cubicBezTo>
                  <a:pt x="79" y="33"/>
                  <a:pt x="81" y="35"/>
                  <a:pt x="81" y="37"/>
                </a:cubicBezTo>
                <a:cubicBezTo>
                  <a:pt x="81" y="76"/>
                  <a:pt x="81" y="76"/>
                  <a:pt x="81" y="76"/>
                </a:cubicBezTo>
                <a:cubicBezTo>
                  <a:pt x="76" y="86"/>
                  <a:pt x="76" y="86"/>
                  <a:pt x="76" y="86"/>
                </a:cubicBezTo>
                <a:cubicBezTo>
                  <a:pt x="37" y="86"/>
                  <a:pt x="37" y="86"/>
                  <a:pt x="37" y="86"/>
                </a:cubicBezTo>
                <a:cubicBezTo>
                  <a:pt x="19" y="76"/>
                  <a:pt x="19" y="76"/>
                  <a:pt x="19" y="76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54"/>
                  <a:pt x="6" y="54"/>
                  <a:pt x="6" y="54"/>
                </a:cubicBezTo>
                <a:cubicBezTo>
                  <a:pt x="5" y="53"/>
                  <a:pt x="5" y="52"/>
                  <a:pt x="5" y="51"/>
                </a:cubicBezTo>
                <a:cubicBezTo>
                  <a:pt x="5" y="50"/>
                  <a:pt x="5" y="49"/>
                  <a:pt x="6" y="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Freeform 67">
            <a:extLst>
              <a:ext uri="{FF2B5EF4-FFF2-40B4-BE49-F238E27FC236}">
                <a16:creationId xmlns:a16="http://schemas.microsoft.com/office/drawing/2014/main" id="{69F02EF6-2E41-4353-841A-F0D4A3097426}"/>
              </a:ext>
            </a:extLst>
          </p:cNvPr>
          <p:cNvSpPr>
            <a:spLocks noEditPoints="1"/>
          </p:cNvSpPr>
          <p:nvPr/>
        </p:nvSpPr>
        <p:spPr bwMode="auto">
          <a:xfrm>
            <a:off x="2554288" y="5184775"/>
            <a:ext cx="449263" cy="338138"/>
          </a:xfrm>
          <a:custGeom>
            <a:avLst/>
            <a:gdLst>
              <a:gd name="T0" fmla="*/ 45 w 118"/>
              <a:gd name="T1" fmla="*/ 65 h 89"/>
              <a:gd name="T2" fmla="*/ 75 w 118"/>
              <a:gd name="T3" fmla="*/ 65 h 89"/>
              <a:gd name="T4" fmla="*/ 60 w 118"/>
              <a:gd name="T5" fmla="*/ 75 h 89"/>
              <a:gd name="T6" fmla="*/ 60 w 118"/>
              <a:gd name="T7" fmla="*/ 54 h 89"/>
              <a:gd name="T8" fmla="*/ 60 w 118"/>
              <a:gd name="T9" fmla="*/ 75 h 89"/>
              <a:gd name="T10" fmla="*/ 110 w 118"/>
              <a:gd name="T11" fmla="*/ 56 h 89"/>
              <a:gd name="T12" fmla="*/ 81 w 118"/>
              <a:gd name="T13" fmla="*/ 45 h 89"/>
              <a:gd name="T14" fmla="*/ 77 w 118"/>
              <a:gd name="T15" fmla="*/ 36 h 89"/>
              <a:gd name="T16" fmla="*/ 53 w 118"/>
              <a:gd name="T17" fmla="*/ 29 h 89"/>
              <a:gd name="T18" fmla="*/ 42 w 118"/>
              <a:gd name="T19" fmla="*/ 42 h 89"/>
              <a:gd name="T20" fmla="*/ 12 w 118"/>
              <a:gd name="T21" fmla="*/ 53 h 89"/>
              <a:gd name="T22" fmla="*/ 10 w 118"/>
              <a:gd name="T23" fmla="*/ 87 h 89"/>
              <a:gd name="T24" fmla="*/ 108 w 118"/>
              <a:gd name="T25" fmla="*/ 89 h 89"/>
              <a:gd name="T26" fmla="*/ 105 w 118"/>
              <a:gd name="T27" fmla="*/ 84 h 89"/>
              <a:gd name="T28" fmla="*/ 15 w 118"/>
              <a:gd name="T29" fmla="*/ 57 h 89"/>
              <a:gd name="T30" fmla="*/ 47 w 118"/>
              <a:gd name="T31" fmla="*/ 44 h 89"/>
              <a:gd name="T32" fmla="*/ 53 w 118"/>
              <a:gd name="T33" fmla="*/ 34 h 89"/>
              <a:gd name="T34" fmla="*/ 72 w 118"/>
              <a:gd name="T35" fmla="*/ 37 h 89"/>
              <a:gd name="T36" fmla="*/ 79 w 118"/>
              <a:gd name="T37" fmla="*/ 49 h 89"/>
              <a:gd name="T38" fmla="*/ 105 w 118"/>
              <a:gd name="T39" fmla="*/ 84 h 89"/>
              <a:gd name="T40" fmla="*/ 12 w 118"/>
              <a:gd name="T41" fmla="*/ 47 h 89"/>
              <a:gd name="T42" fmla="*/ 36 w 118"/>
              <a:gd name="T43" fmla="*/ 31 h 89"/>
              <a:gd name="T44" fmla="*/ 59 w 118"/>
              <a:gd name="T45" fmla="*/ 20 h 89"/>
              <a:gd name="T46" fmla="*/ 82 w 118"/>
              <a:gd name="T47" fmla="*/ 31 h 89"/>
              <a:gd name="T48" fmla="*/ 106 w 118"/>
              <a:gd name="T49" fmla="*/ 47 h 89"/>
              <a:gd name="T50" fmla="*/ 114 w 118"/>
              <a:gd name="T51" fmla="*/ 45 h 89"/>
              <a:gd name="T52" fmla="*/ 116 w 118"/>
              <a:gd name="T53" fmla="*/ 25 h 89"/>
              <a:gd name="T54" fmla="*/ 59 w 118"/>
              <a:gd name="T55" fmla="*/ 0 h 89"/>
              <a:gd name="T56" fmla="*/ 1 w 118"/>
              <a:gd name="T57" fmla="*/ 25 h 89"/>
              <a:gd name="T58" fmla="*/ 4 w 118"/>
              <a:gd name="T59" fmla="*/ 45 h 89"/>
              <a:gd name="T60" fmla="*/ 7 w 118"/>
              <a:gd name="T61" fmla="*/ 41 h 89"/>
              <a:gd name="T62" fmla="*/ 6 w 118"/>
              <a:gd name="T63" fmla="*/ 27 h 89"/>
              <a:gd name="T64" fmla="*/ 60 w 118"/>
              <a:gd name="T65" fmla="*/ 5 h 89"/>
              <a:gd name="T66" fmla="*/ 113 w 118"/>
              <a:gd name="T67" fmla="*/ 36 h 89"/>
              <a:gd name="T68" fmla="*/ 107 w 118"/>
              <a:gd name="T69" fmla="*/ 42 h 89"/>
              <a:gd name="T70" fmla="*/ 86 w 118"/>
              <a:gd name="T71" fmla="*/ 29 h 89"/>
              <a:gd name="T72" fmla="*/ 59 w 118"/>
              <a:gd name="T73" fmla="*/ 15 h 89"/>
              <a:gd name="T74" fmla="*/ 32 w 118"/>
              <a:gd name="T75" fmla="*/ 26 h 89"/>
              <a:gd name="T76" fmla="*/ 26 w 118"/>
              <a:gd name="T77" fmla="*/ 37 h 89"/>
              <a:gd name="T78" fmla="*/ 7 w 118"/>
              <a:gd name="T79" fmla="*/ 4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8" h="89">
                <a:moveTo>
                  <a:pt x="60" y="50"/>
                </a:moveTo>
                <a:cubicBezTo>
                  <a:pt x="52" y="50"/>
                  <a:pt x="45" y="56"/>
                  <a:pt x="45" y="65"/>
                </a:cubicBezTo>
                <a:cubicBezTo>
                  <a:pt x="45" y="73"/>
                  <a:pt x="52" y="79"/>
                  <a:pt x="60" y="79"/>
                </a:cubicBezTo>
                <a:cubicBezTo>
                  <a:pt x="68" y="79"/>
                  <a:pt x="75" y="73"/>
                  <a:pt x="75" y="65"/>
                </a:cubicBezTo>
                <a:cubicBezTo>
                  <a:pt x="75" y="56"/>
                  <a:pt x="68" y="50"/>
                  <a:pt x="60" y="50"/>
                </a:cubicBezTo>
                <a:close/>
                <a:moveTo>
                  <a:pt x="60" y="75"/>
                </a:moveTo>
                <a:cubicBezTo>
                  <a:pt x="54" y="75"/>
                  <a:pt x="50" y="70"/>
                  <a:pt x="50" y="65"/>
                </a:cubicBezTo>
                <a:cubicBezTo>
                  <a:pt x="50" y="59"/>
                  <a:pt x="54" y="54"/>
                  <a:pt x="60" y="54"/>
                </a:cubicBezTo>
                <a:cubicBezTo>
                  <a:pt x="66" y="54"/>
                  <a:pt x="70" y="59"/>
                  <a:pt x="70" y="65"/>
                </a:cubicBezTo>
                <a:cubicBezTo>
                  <a:pt x="70" y="70"/>
                  <a:pt x="66" y="75"/>
                  <a:pt x="60" y="75"/>
                </a:cubicBezTo>
                <a:close/>
                <a:moveTo>
                  <a:pt x="110" y="87"/>
                </a:moveTo>
                <a:cubicBezTo>
                  <a:pt x="110" y="56"/>
                  <a:pt x="110" y="56"/>
                  <a:pt x="110" y="56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81" y="45"/>
                  <a:pt x="81" y="45"/>
                  <a:pt x="81" y="45"/>
                </a:cubicBezTo>
                <a:cubicBezTo>
                  <a:pt x="79" y="45"/>
                  <a:pt x="79" y="44"/>
                  <a:pt x="78" y="42"/>
                </a:cubicBezTo>
                <a:cubicBezTo>
                  <a:pt x="77" y="36"/>
                  <a:pt x="77" y="36"/>
                  <a:pt x="77" y="36"/>
                </a:cubicBezTo>
                <a:cubicBezTo>
                  <a:pt x="76" y="32"/>
                  <a:pt x="72" y="29"/>
                  <a:pt x="68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48" y="29"/>
                  <a:pt x="44" y="32"/>
                  <a:pt x="43" y="36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4"/>
                  <a:pt x="41" y="45"/>
                  <a:pt x="40" y="45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0" y="87"/>
                  <a:pt x="10" y="87"/>
                  <a:pt x="10" y="87"/>
                </a:cubicBezTo>
                <a:cubicBezTo>
                  <a:pt x="12" y="89"/>
                  <a:pt x="12" y="89"/>
                  <a:pt x="12" y="89"/>
                </a:cubicBezTo>
                <a:cubicBezTo>
                  <a:pt x="108" y="89"/>
                  <a:pt x="108" y="89"/>
                  <a:pt x="108" y="89"/>
                </a:cubicBezTo>
                <a:lnTo>
                  <a:pt x="110" y="87"/>
                </a:lnTo>
                <a:close/>
                <a:moveTo>
                  <a:pt x="105" y="84"/>
                </a:moveTo>
                <a:cubicBezTo>
                  <a:pt x="15" y="84"/>
                  <a:pt x="15" y="84"/>
                  <a:pt x="15" y="84"/>
                </a:cubicBezTo>
                <a:cubicBezTo>
                  <a:pt x="15" y="57"/>
                  <a:pt x="15" y="57"/>
                  <a:pt x="15" y="57"/>
                </a:cubicBezTo>
                <a:cubicBezTo>
                  <a:pt x="41" y="49"/>
                  <a:pt x="41" y="49"/>
                  <a:pt x="41" y="49"/>
                </a:cubicBezTo>
                <a:cubicBezTo>
                  <a:pt x="44" y="49"/>
                  <a:pt x="46" y="46"/>
                  <a:pt x="47" y="44"/>
                </a:cubicBezTo>
                <a:cubicBezTo>
                  <a:pt x="48" y="37"/>
                  <a:pt x="48" y="37"/>
                  <a:pt x="48" y="37"/>
                </a:cubicBezTo>
                <a:cubicBezTo>
                  <a:pt x="49" y="35"/>
                  <a:pt x="50" y="34"/>
                  <a:pt x="53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70" y="34"/>
                  <a:pt x="72" y="35"/>
                  <a:pt x="72" y="37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6"/>
                  <a:pt x="76" y="49"/>
                  <a:pt x="79" y="49"/>
                </a:cubicBezTo>
                <a:cubicBezTo>
                  <a:pt x="105" y="58"/>
                  <a:pt x="105" y="58"/>
                  <a:pt x="105" y="58"/>
                </a:cubicBezTo>
                <a:lnTo>
                  <a:pt x="105" y="84"/>
                </a:lnTo>
                <a:close/>
                <a:moveTo>
                  <a:pt x="11" y="47"/>
                </a:moveTo>
                <a:cubicBezTo>
                  <a:pt x="12" y="47"/>
                  <a:pt x="12" y="47"/>
                  <a:pt x="12" y="47"/>
                </a:cubicBezTo>
                <a:cubicBezTo>
                  <a:pt x="13" y="46"/>
                  <a:pt x="21" y="43"/>
                  <a:pt x="28" y="41"/>
                </a:cubicBezTo>
                <a:cubicBezTo>
                  <a:pt x="33" y="40"/>
                  <a:pt x="34" y="35"/>
                  <a:pt x="36" y="31"/>
                </a:cubicBezTo>
                <a:cubicBezTo>
                  <a:pt x="36" y="30"/>
                  <a:pt x="36" y="29"/>
                  <a:pt x="37" y="28"/>
                </a:cubicBezTo>
                <a:cubicBezTo>
                  <a:pt x="38" y="23"/>
                  <a:pt x="51" y="20"/>
                  <a:pt x="59" y="20"/>
                </a:cubicBezTo>
                <a:cubicBezTo>
                  <a:pt x="67" y="20"/>
                  <a:pt x="79" y="23"/>
                  <a:pt x="81" y="28"/>
                </a:cubicBezTo>
                <a:cubicBezTo>
                  <a:pt x="81" y="29"/>
                  <a:pt x="81" y="30"/>
                  <a:pt x="82" y="31"/>
                </a:cubicBezTo>
                <a:cubicBezTo>
                  <a:pt x="83" y="35"/>
                  <a:pt x="84" y="40"/>
                  <a:pt x="90" y="41"/>
                </a:cubicBezTo>
                <a:cubicBezTo>
                  <a:pt x="97" y="44"/>
                  <a:pt x="105" y="46"/>
                  <a:pt x="106" y="47"/>
                </a:cubicBezTo>
                <a:cubicBezTo>
                  <a:pt x="107" y="47"/>
                  <a:pt x="108" y="47"/>
                  <a:pt x="108" y="47"/>
                </a:cubicBezTo>
                <a:cubicBezTo>
                  <a:pt x="110" y="47"/>
                  <a:pt x="112" y="46"/>
                  <a:pt x="114" y="45"/>
                </a:cubicBezTo>
                <a:cubicBezTo>
                  <a:pt x="116" y="43"/>
                  <a:pt x="118" y="39"/>
                  <a:pt x="118" y="36"/>
                </a:cubicBezTo>
                <a:cubicBezTo>
                  <a:pt x="117" y="33"/>
                  <a:pt x="117" y="29"/>
                  <a:pt x="116" y="25"/>
                </a:cubicBezTo>
                <a:cubicBezTo>
                  <a:pt x="110" y="8"/>
                  <a:pt x="92" y="0"/>
                  <a:pt x="60" y="0"/>
                </a:cubicBezTo>
                <a:cubicBezTo>
                  <a:pt x="60" y="0"/>
                  <a:pt x="59" y="0"/>
                  <a:pt x="59" y="0"/>
                </a:cubicBezTo>
                <a:cubicBezTo>
                  <a:pt x="58" y="0"/>
                  <a:pt x="58" y="0"/>
                  <a:pt x="57" y="0"/>
                </a:cubicBezTo>
                <a:cubicBezTo>
                  <a:pt x="26" y="0"/>
                  <a:pt x="7" y="8"/>
                  <a:pt x="1" y="25"/>
                </a:cubicBezTo>
                <a:cubicBezTo>
                  <a:pt x="0" y="29"/>
                  <a:pt x="0" y="33"/>
                  <a:pt x="0" y="36"/>
                </a:cubicBezTo>
                <a:cubicBezTo>
                  <a:pt x="0" y="39"/>
                  <a:pt x="1" y="43"/>
                  <a:pt x="4" y="45"/>
                </a:cubicBezTo>
                <a:cubicBezTo>
                  <a:pt x="6" y="47"/>
                  <a:pt x="8" y="47"/>
                  <a:pt x="11" y="47"/>
                </a:cubicBezTo>
                <a:close/>
                <a:moveTo>
                  <a:pt x="7" y="41"/>
                </a:moveTo>
                <a:cubicBezTo>
                  <a:pt x="5" y="40"/>
                  <a:pt x="4" y="38"/>
                  <a:pt x="5" y="36"/>
                </a:cubicBezTo>
                <a:cubicBezTo>
                  <a:pt x="5" y="33"/>
                  <a:pt x="5" y="30"/>
                  <a:pt x="6" y="27"/>
                </a:cubicBezTo>
                <a:cubicBezTo>
                  <a:pt x="8" y="21"/>
                  <a:pt x="14" y="5"/>
                  <a:pt x="57" y="5"/>
                </a:cubicBezTo>
                <a:cubicBezTo>
                  <a:pt x="58" y="5"/>
                  <a:pt x="59" y="5"/>
                  <a:pt x="60" y="5"/>
                </a:cubicBezTo>
                <a:cubicBezTo>
                  <a:pt x="104" y="5"/>
                  <a:pt x="109" y="21"/>
                  <a:pt x="111" y="27"/>
                </a:cubicBezTo>
                <a:cubicBezTo>
                  <a:pt x="112" y="30"/>
                  <a:pt x="113" y="33"/>
                  <a:pt x="113" y="36"/>
                </a:cubicBezTo>
                <a:cubicBezTo>
                  <a:pt x="113" y="38"/>
                  <a:pt x="112" y="40"/>
                  <a:pt x="111" y="41"/>
                </a:cubicBezTo>
                <a:cubicBezTo>
                  <a:pt x="110" y="42"/>
                  <a:pt x="109" y="42"/>
                  <a:pt x="107" y="42"/>
                </a:cubicBezTo>
                <a:cubicBezTo>
                  <a:pt x="106" y="42"/>
                  <a:pt x="98" y="39"/>
                  <a:pt x="91" y="37"/>
                </a:cubicBezTo>
                <a:cubicBezTo>
                  <a:pt x="88" y="36"/>
                  <a:pt x="87" y="34"/>
                  <a:pt x="86" y="29"/>
                </a:cubicBezTo>
                <a:cubicBezTo>
                  <a:pt x="86" y="28"/>
                  <a:pt x="86" y="27"/>
                  <a:pt x="85" y="26"/>
                </a:cubicBezTo>
                <a:cubicBezTo>
                  <a:pt x="82" y="18"/>
                  <a:pt x="65" y="15"/>
                  <a:pt x="59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53" y="15"/>
                  <a:pt x="35" y="18"/>
                  <a:pt x="32" y="26"/>
                </a:cubicBezTo>
                <a:cubicBezTo>
                  <a:pt x="32" y="27"/>
                  <a:pt x="31" y="28"/>
                  <a:pt x="31" y="29"/>
                </a:cubicBezTo>
                <a:cubicBezTo>
                  <a:pt x="30" y="34"/>
                  <a:pt x="29" y="36"/>
                  <a:pt x="26" y="37"/>
                </a:cubicBezTo>
                <a:cubicBezTo>
                  <a:pt x="19" y="39"/>
                  <a:pt x="11" y="42"/>
                  <a:pt x="10" y="42"/>
                </a:cubicBezTo>
                <a:cubicBezTo>
                  <a:pt x="9" y="42"/>
                  <a:pt x="8" y="42"/>
                  <a:pt x="7" y="4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Freeform 68">
            <a:extLst>
              <a:ext uri="{FF2B5EF4-FFF2-40B4-BE49-F238E27FC236}">
                <a16:creationId xmlns:a16="http://schemas.microsoft.com/office/drawing/2014/main" id="{5BEDA59B-8BF9-4AF3-BCA0-F247631B1516}"/>
              </a:ext>
            </a:extLst>
          </p:cNvPr>
          <p:cNvSpPr>
            <a:spLocks noEditPoints="1"/>
          </p:cNvSpPr>
          <p:nvPr/>
        </p:nvSpPr>
        <p:spPr bwMode="auto">
          <a:xfrm>
            <a:off x="10598150" y="5195888"/>
            <a:ext cx="277813" cy="315913"/>
          </a:xfrm>
          <a:custGeom>
            <a:avLst/>
            <a:gdLst>
              <a:gd name="T0" fmla="*/ 11 w 73"/>
              <a:gd name="T1" fmla="*/ 65 h 83"/>
              <a:gd name="T2" fmla="*/ 11 w 73"/>
              <a:gd name="T3" fmla="*/ 78 h 83"/>
              <a:gd name="T4" fmla="*/ 0 w 73"/>
              <a:gd name="T5" fmla="*/ 78 h 83"/>
              <a:gd name="T6" fmla="*/ 0 w 73"/>
              <a:gd name="T7" fmla="*/ 83 h 83"/>
              <a:gd name="T8" fmla="*/ 11 w 73"/>
              <a:gd name="T9" fmla="*/ 83 h 83"/>
              <a:gd name="T10" fmla="*/ 63 w 73"/>
              <a:gd name="T11" fmla="*/ 83 h 83"/>
              <a:gd name="T12" fmla="*/ 73 w 73"/>
              <a:gd name="T13" fmla="*/ 83 h 83"/>
              <a:gd name="T14" fmla="*/ 73 w 73"/>
              <a:gd name="T15" fmla="*/ 78 h 83"/>
              <a:gd name="T16" fmla="*/ 63 w 73"/>
              <a:gd name="T17" fmla="*/ 78 h 83"/>
              <a:gd name="T18" fmla="*/ 63 w 73"/>
              <a:gd name="T19" fmla="*/ 65 h 83"/>
              <a:gd name="T20" fmla="*/ 54 w 73"/>
              <a:gd name="T21" fmla="*/ 50 h 83"/>
              <a:gd name="T22" fmla="*/ 41 w 73"/>
              <a:gd name="T23" fmla="*/ 42 h 83"/>
              <a:gd name="T24" fmla="*/ 54 w 73"/>
              <a:gd name="T25" fmla="*/ 34 h 83"/>
              <a:gd name="T26" fmla="*/ 63 w 73"/>
              <a:gd name="T27" fmla="*/ 19 h 83"/>
              <a:gd name="T28" fmla="*/ 63 w 73"/>
              <a:gd name="T29" fmla="*/ 5 h 83"/>
              <a:gd name="T30" fmla="*/ 73 w 73"/>
              <a:gd name="T31" fmla="*/ 5 h 83"/>
              <a:gd name="T32" fmla="*/ 73 w 73"/>
              <a:gd name="T33" fmla="*/ 0 h 83"/>
              <a:gd name="T34" fmla="*/ 63 w 73"/>
              <a:gd name="T35" fmla="*/ 0 h 83"/>
              <a:gd name="T36" fmla="*/ 11 w 73"/>
              <a:gd name="T37" fmla="*/ 0 h 83"/>
              <a:gd name="T38" fmla="*/ 0 w 73"/>
              <a:gd name="T39" fmla="*/ 0 h 83"/>
              <a:gd name="T40" fmla="*/ 0 w 73"/>
              <a:gd name="T41" fmla="*/ 5 h 83"/>
              <a:gd name="T42" fmla="*/ 11 w 73"/>
              <a:gd name="T43" fmla="*/ 5 h 83"/>
              <a:gd name="T44" fmla="*/ 11 w 73"/>
              <a:gd name="T45" fmla="*/ 19 h 83"/>
              <a:gd name="T46" fmla="*/ 19 w 73"/>
              <a:gd name="T47" fmla="*/ 34 h 83"/>
              <a:gd name="T48" fmla="*/ 32 w 73"/>
              <a:gd name="T49" fmla="*/ 42 h 83"/>
              <a:gd name="T50" fmla="*/ 19 w 73"/>
              <a:gd name="T51" fmla="*/ 50 h 83"/>
              <a:gd name="T52" fmla="*/ 11 w 73"/>
              <a:gd name="T53" fmla="*/ 65 h 83"/>
              <a:gd name="T54" fmla="*/ 21 w 73"/>
              <a:gd name="T55" fmla="*/ 29 h 83"/>
              <a:gd name="T56" fmla="*/ 15 w 73"/>
              <a:gd name="T57" fmla="*/ 19 h 83"/>
              <a:gd name="T58" fmla="*/ 15 w 73"/>
              <a:gd name="T59" fmla="*/ 5 h 83"/>
              <a:gd name="T60" fmla="*/ 58 w 73"/>
              <a:gd name="T61" fmla="*/ 5 h 83"/>
              <a:gd name="T62" fmla="*/ 58 w 73"/>
              <a:gd name="T63" fmla="*/ 19 h 83"/>
              <a:gd name="T64" fmla="*/ 52 w 73"/>
              <a:gd name="T65" fmla="*/ 29 h 83"/>
              <a:gd name="T66" fmla="*/ 37 w 73"/>
              <a:gd name="T67" fmla="*/ 39 h 83"/>
              <a:gd name="T68" fmla="*/ 21 w 73"/>
              <a:gd name="T69" fmla="*/ 29 h 83"/>
              <a:gd name="T70" fmla="*/ 37 w 73"/>
              <a:gd name="T71" fmla="*/ 45 h 83"/>
              <a:gd name="T72" fmla="*/ 52 w 73"/>
              <a:gd name="T73" fmla="*/ 54 h 83"/>
              <a:gd name="T74" fmla="*/ 58 w 73"/>
              <a:gd name="T75" fmla="*/ 65 h 83"/>
              <a:gd name="T76" fmla="*/ 58 w 73"/>
              <a:gd name="T77" fmla="*/ 78 h 83"/>
              <a:gd name="T78" fmla="*/ 15 w 73"/>
              <a:gd name="T79" fmla="*/ 78 h 83"/>
              <a:gd name="T80" fmla="*/ 15 w 73"/>
              <a:gd name="T81" fmla="*/ 65 h 83"/>
              <a:gd name="T82" fmla="*/ 21 w 73"/>
              <a:gd name="T83" fmla="*/ 54 h 83"/>
              <a:gd name="T84" fmla="*/ 37 w 73"/>
              <a:gd name="T85" fmla="*/ 45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3" h="83">
                <a:moveTo>
                  <a:pt x="11" y="65"/>
                </a:moveTo>
                <a:cubicBezTo>
                  <a:pt x="11" y="78"/>
                  <a:pt x="11" y="78"/>
                  <a:pt x="11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3"/>
                  <a:pt x="0" y="83"/>
                  <a:pt x="0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78"/>
                  <a:pt x="73" y="78"/>
                  <a:pt x="73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59"/>
                  <a:pt x="60" y="53"/>
                  <a:pt x="54" y="50"/>
                </a:cubicBezTo>
                <a:cubicBezTo>
                  <a:pt x="41" y="42"/>
                  <a:pt x="41" y="42"/>
                  <a:pt x="41" y="42"/>
                </a:cubicBezTo>
                <a:cubicBezTo>
                  <a:pt x="54" y="34"/>
                  <a:pt x="54" y="34"/>
                  <a:pt x="54" y="34"/>
                </a:cubicBezTo>
                <a:cubicBezTo>
                  <a:pt x="60" y="30"/>
                  <a:pt x="63" y="25"/>
                  <a:pt x="63" y="19"/>
                </a:cubicBezTo>
                <a:cubicBezTo>
                  <a:pt x="63" y="5"/>
                  <a:pt x="63" y="5"/>
                  <a:pt x="63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0"/>
                  <a:pt x="73" y="0"/>
                  <a:pt x="7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"/>
                  <a:pt x="0" y="5"/>
                  <a:pt x="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5"/>
                  <a:pt x="14" y="30"/>
                  <a:pt x="19" y="34"/>
                </a:cubicBezTo>
                <a:cubicBezTo>
                  <a:pt x="32" y="42"/>
                  <a:pt x="32" y="42"/>
                  <a:pt x="32" y="42"/>
                </a:cubicBezTo>
                <a:cubicBezTo>
                  <a:pt x="19" y="50"/>
                  <a:pt x="19" y="50"/>
                  <a:pt x="19" y="50"/>
                </a:cubicBezTo>
                <a:cubicBezTo>
                  <a:pt x="14" y="53"/>
                  <a:pt x="11" y="59"/>
                  <a:pt x="11" y="65"/>
                </a:cubicBezTo>
                <a:close/>
                <a:moveTo>
                  <a:pt x="21" y="29"/>
                </a:moveTo>
                <a:cubicBezTo>
                  <a:pt x="18" y="27"/>
                  <a:pt x="15" y="23"/>
                  <a:pt x="15" y="19"/>
                </a:cubicBezTo>
                <a:cubicBezTo>
                  <a:pt x="15" y="5"/>
                  <a:pt x="15" y="5"/>
                  <a:pt x="15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23"/>
                  <a:pt x="56" y="27"/>
                  <a:pt x="52" y="29"/>
                </a:cubicBezTo>
                <a:cubicBezTo>
                  <a:pt x="37" y="39"/>
                  <a:pt x="37" y="39"/>
                  <a:pt x="37" y="39"/>
                </a:cubicBezTo>
                <a:lnTo>
                  <a:pt x="21" y="29"/>
                </a:lnTo>
                <a:close/>
                <a:moveTo>
                  <a:pt x="37" y="45"/>
                </a:moveTo>
                <a:cubicBezTo>
                  <a:pt x="52" y="54"/>
                  <a:pt x="52" y="54"/>
                  <a:pt x="52" y="54"/>
                </a:cubicBezTo>
                <a:cubicBezTo>
                  <a:pt x="56" y="56"/>
                  <a:pt x="58" y="60"/>
                  <a:pt x="58" y="65"/>
                </a:cubicBezTo>
                <a:cubicBezTo>
                  <a:pt x="58" y="78"/>
                  <a:pt x="58" y="78"/>
                  <a:pt x="58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5" y="65"/>
                  <a:pt x="15" y="65"/>
                  <a:pt x="15" y="65"/>
                </a:cubicBezTo>
                <a:cubicBezTo>
                  <a:pt x="15" y="60"/>
                  <a:pt x="18" y="56"/>
                  <a:pt x="21" y="54"/>
                </a:cubicBezTo>
                <a:lnTo>
                  <a:pt x="37" y="45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69">
            <a:extLst>
              <a:ext uri="{FF2B5EF4-FFF2-40B4-BE49-F238E27FC236}">
                <a16:creationId xmlns:a16="http://schemas.microsoft.com/office/drawing/2014/main" id="{9E040C7E-36DB-4A1B-B706-9CC2A074A098}"/>
              </a:ext>
            </a:extLst>
          </p:cNvPr>
          <p:cNvSpPr>
            <a:spLocks noEditPoints="1"/>
          </p:cNvSpPr>
          <p:nvPr/>
        </p:nvSpPr>
        <p:spPr bwMode="auto">
          <a:xfrm>
            <a:off x="3816350" y="2524125"/>
            <a:ext cx="606425" cy="358775"/>
          </a:xfrm>
          <a:custGeom>
            <a:avLst/>
            <a:gdLst>
              <a:gd name="T0" fmla="*/ 110 w 159"/>
              <a:gd name="T1" fmla="*/ 15 h 94"/>
              <a:gd name="T2" fmla="*/ 75 w 159"/>
              <a:gd name="T3" fmla="*/ 22 h 94"/>
              <a:gd name="T4" fmla="*/ 40 w 159"/>
              <a:gd name="T5" fmla="*/ 4 h 94"/>
              <a:gd name="T6" fmla="*/ 3 w 159"/>
              <a:gd name="T7" fmla="*/ 50 h 94"/>
              <a:gd name="T8" fmla="*/ 23 w 159"/>
              <a:gd name="T9" fmla="*/ 61 h 94"/>
              <a:gd name="T10" fmla="*/ 39 w 159"/>
              <a:gd name="T11" fmla="*/ 79 h 94"/>
              <a:gd name="T12" fmla="*/ 48 w 159"/>
              <a:gd name="T13" fmla="*/ 86 h 94"/>
              <a:gd name="T14" fmla="*/ 58 w 159"/>
              <a:gd name="T15" fmla="*/ 90 h 94"/>
              <a:gd name="T16" fmla="*/ 70 w 159"/>
              <a:gd name="T17" fmla="*/ 92 h 94"/>
              <a:gd name="T18" fmla="*/ 80 w 159"/>
              <a:gd name="T19" fmla="*/ 93 h 94"/>
              <a:gd name="T20" fmla="*/ 98 w 159"/>
              <a:gd name="T21" fmla="*/ 91 h 94"/>
              <a:gd name="T22" fmla="*/ 109 w 159"/>
              <a:gd name="T23" fmla="*/ 84 h 94"/>
              <a:gd name="T24" fmla="*/ 119 w 159"/>
              <a:gd name="T25" fmla="*/ 77 h 94"/>
              <a:gd name="T26" fmla="*/ 127 w 159"/>
              <a:gd name="T27" fmla="*/ 59 h 94"/>
              <a:gd name="T28" fmla="*/ 155 w 159"/>
              <a:gd name="T29" fmla="*/ 49 h 94"/>
              <a:gd name="T30" fmla="*/ 21 w 159"/>
              <a:gd name="T31" fmla="*/ 56 h 94"/>
              <a:gd name="T32" fmla="*/ 6 w 159"/>
              <a:gd name="T33" fmla="*/ 43 h 94"/>
              <a:gd name="T34" fmla="*/ 49 w 159"/>
              <a:gd name="T35" fmla="*/ 18 h 94"/>
              <a:gd name="T36" fmla="*/ 37 w 159"/>
              <a:gd name="T37" fmla="*/ 71 h 94"/>
              <a:gd name="T38" fmla="*/ 46 w 159"/>
              <a:gd name="T39" fmla="*/ 62 h 94"/>
              <a:gd name="T40" fmla="*/ 43 w 159"/>
              <a:gd name="T41" fmla="*/ 70 h 94"/>
              <a:gd name="T42" fmla="*/ 38 w 159"/>
              <a:gd name="T43" fmla="*/ 73 h 94"/>
              <a:gd name="T44" fmla="*/ 44 w 159"/>
              <a:gd name="T45" fmla="*/ 77 h 94"/>
              <a:gd name="T46" fmla="*/ 55 w 159"/>
              <a:gd name="T47" fmla="*/ 64 h 94"/>
              <a:gd name="T48" fmla="*/ 59 w 159"/>
              <a:gd name="T49" fmla="*/ 68 h 94"/>
              <a:gd name="T50" fmla="*/ 54 w 159"/>
              <a:gd name="T51" fmla="*/ 85 h 94"/>
              <a:gd name="T52" fmla="*/ 66 w 159"/>
              <a:gd name="T53" fmla="*/ 69 h 94"/>
              <a:gd name="T54" fmla="*/ 65 w 159"/>
              <a:gd name="T55" fmla="*/ 75 h 94"/>
              <a:gd name="T56" fmla="*/ 56 w 159"/>
              <a:gd name="T57" fmla="*/ 86 h 94"/>
              <a:gd name="T58" fmla="*/ 69 w 159"/>
              <a:gd name="T59" fmla="*/ 79 h 94"/>
              <a:gd name="T60" fmla="*/ 73 w 159"/>
              <a:gd name="T61" fmla="*/ 82 h 94"/>
              <a:gd name="T62" fmla="*/ 113 w 159"/>
              <a:gd name="T63" fmla="*/ 75 h 94"/>
              <a:gd name="T64" fmla="*/ 107 w 159"/>
              <a:gd name="T65" fmla="*/ 77 h 94"/>
              <a:gd name="T66" fmla="*/ 89 w 159"/>
              <a:gd name="T67" fmla="*/ 71 h 94"/>
              <a:gd name="T68" fmla="*/ 94 w 159"/>
              <a:gd name="T69" fmla="*/ 87 h 94"/>
              <a:gd name="T70" fmla="*/ 80 w 159"/>
              <a:gd name="T71" fmla="*/ 85 h 94"/>
              <a:gd name="T72" fmla="*/ 74 w 159"/>
              <a:gd name="T73" fmla="*/ 87 h 94"/>
              <a:gd name="T74" fmla="*/ 70 w 159"/>
              <a:gd name="T75" fmla="*/ 66 h 94"/>
              <a:gd name="T76" fmla="*/ 56 w 159"/>
              <a:gd name="T77" fmla="*/ 59 h 94"/>
              <a:gd name="T78" fmla="*/ 40 w 159"/>
              <a:gd name="T79" fmla="*/ 59 h 94"/>
              <a:gd name="T80" fmla="*/ 62 w 159"/>
              <a:gd name="T81" fmla="*/ 28 h 94"/>
              <a:gd name="T82" fmla="*/ 81 w 159"/>
              <a:gd name="T83" fmla="*/ 41 h 94"/>
              <a:gd name="T84" fmla="*/ 118 w 159"/>
              <a:gd name="T85" fmla="*/ 67 h 94"/>
              <a:gd name="T86" fmla="*/ 121 w 159"/>
              <a:gd name="T87" fmla="*/ 59 h 94"/>
              <a:gd name="T88" fmla="*/ 80 w 159"/>
              <a:gd name="T89" fmla="*/ 36 h 94"/>
              <a:gd name="T90" fmla="*/ 77 w 159"/>
              <a:gd name="T91" fmla="*/ 26 h 94"/>
              <a:gd name="T92" fmla="*/ 86 w 159"/>
              <a:gd name="T93" fmla="*/ 26 h 94"/>
              <a:gd name="T94" fmla="*/ 129 w 159"/>
              <a:gd name="T95" fmla="*/ 52 h 94"/>
              <a:gd name="T96" fmla="*/ 138 w 159"/>
              <a:gd name="T97" fmla="*/ 53 h 94"/>
              <a:gd name="T98" fmla="*/ 115 w 159"/>
              <a:gd name="T99" fmla="*/ 16 h 94"/>
              <a:gd name="T100" fmla="*/ 132 w 159"/>
              <a:gd name="T101" fmla="*/ 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" h="94">
                <a:moveTo>
                  <a:pt x="138" y="5"/>
                </a:moveTo>
                <a:cubicBezTo>
                  <a:pt x="136" y="1"/>
                  <a:pt x="132" y="0"/>
                  <a:pt x="128" y="2"/>
                </a:cubicBezTo>
                <a:cubicBezTo>
                  <a:pt x="122" y="5"/>
                  <a:pt x="117" y="8"/>
                  <a:pt x="113" y="10"/>
                </a:cubicBezTo>
                <a:cubicBezTo>
                  <a:pt x="112" y="11"/>
                  <a:pt x="110" y="13"/>
                  <a:pt x="110" y="15"/>
                </a:cubicBezTo>
                <a:cubicBezTo>
                  <a:pt x="110" y="15"/>
                  <a:pt x="110" y="16"/>
                  <a:pt x="110" y="17"/>
                </a:cubicBezTo>
                <a:cubicBezTo>
                  <a:pt x="99" y="15"/>
                  <a:pt x="88" y="20"/>
                  <a:pt x="85" y="21"/>
                </a:cubicBezTo>
                <a:cubicBezTo>
                  <a:pt x="84" y="21"/>
                  <a:pt x="80" y="21"/>
                  <a:pt x="79" y="21"/>
                </a:cubicBezTo>
                <a:cubicBezTo>
                  <a:pt x="77" y="21"/>
                  <a:pt x="76" y="21"/>
                  <a:pt x="75" y="22"/>
                </a:cubicBezTo>
                <a:cubicBezTo>
                  <a:pt x="68" y="25"/>
                  <a:pt x="68" y="25"/>
                  <a:pt x="68" y="25"/>
                </a:cubicBezTo>
                <a:cubicBezTo>
                  <a:pt x="65" y="24"/>
                  <a:pt x="60" y="22"/>
                  <a:pt x="55" y="20"/>
                </a:cubicBezTo>
                <a:cubicBezTo>
                  <a:pt x="55" y="18"/>
                  <a:pt x="54" y="15"/>
                  <a:pt x="52" y="14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2"/>
                  <a:pt x="33" y="2"/>
                  <a:pt x="30" y="5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41"/>
                  <a:pt x="0" y="43"/>
                  <a:pt x="1" y="45"/>
                </a:cubicBezTo>
                <a:cubicBezTo>
                  <a:pt x="1" y="47"/>
                  <a:pt x="2" y="48"/>
                  <a:pt x="3" y="50"/>
                </a:cubicBezTo>
                <a:cubicBezTo>
                  <a:pt x="16" y="60"/>
                  <a:pt x="16" y="60"/>
                  <a:pt x="16" y="60"/>
                </a:cubicBezTo>
                <a:cubicBezTo>
                  <a:pt x="17" y="61"/>
                  <a:pt x="19" y="61"/>
                  <a:pt x="2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2" y="61"/>
                  <a:pt x="23" y="61"/>
                  <a:pt x="23" y="61"/>
                </a:cubicBezTo>
                <a:cubicBezTo>
                  <a:pt x="27" y="63"/>
                  <a:pt x="31" y="66"/>
                  <a:pt x="33" y="67"/>
                </a:cubicBezTo>
                <a:cubicBezTo>
                  <a:pt x="32" y="69"/>
                  <a:pt x="32" y="70"/>
                  <a:pt x="32" y="72"/>
                </a:cubicBezTo>
                <a:cubicBezTo>
                  <a:pt x="32" y="74"/>
                  <a:pt x="33" y="75"/>
                  <a:pt x="34" y="77"/>
                </a:cubicBezTo>
                <a:cubicBezTo>
                  <a:pt x="36" y="78"/>
                  <a:pt x="37" y="78"/>
                  <a:pt x="39" y="79"/>
                </a:cubicBezTo>
                <a:cubicBezTo>
                  <a:pt x="39" y="81"/>
                  <a:pt x="39" y="83"/>
                  <a:pt x="41" y="84"/>
                </a:cubicBezTo>
                <a:cubicBezTo>
                  <a:pt x="42" y="85"/>
                  <a:pt x="44" y="86"/>
                  <a:pt x="46" y="86"/>
                </a:cubicBezTo>
                <a:cubicBezTo>
                  <a:pt x="46" y="86"/>
                  <a:pt x="47" y="86"/>
                  <a:pt x="47" y="86"/>
                </a:cubicBezTo>
                <a:cubicBezTo>
                  <a:pt x="47" y="86"/>
                  <a:pt x="48" y="86"/>
                  <a:pt x="48" y="86"/>
                </a:cubicBezTo>
                <a:cubicBezTo>
                  <a:pt x="49" y="87"/>
                  <a:pt x="49" y="88"/>
                  <a:pt x="50" y="89"/>
                </a:cubicBezTo>
                <a:cubicBezTo>
                  <a:pt x="52" y="90"/>
                  <a:pt x="53" y="90"/>
                  <a:pt x="55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0"/>
                  <a:pt x="58" y="90"/>
                  <a:pt x="58" y="90"/>
                </a:cubicBezTo>
                <a:cubicBezTo>
                  <a:pt x="59" y="91"/>
                  <a:pt x="59" y="92"/>
                  <a:pt x="60" y="92"/>
                </a:cubicBezTo>
                <a:cubicBezTo>
                  <a:pt x="61" y="94"/>
                  <a:pt x="63" y="94"/>
                  <a:pt x="65" y="94"/>
                </a:cubicBezTo>
                <a:cubicBezTo>
                  <a:pt x="65" y="94"/>
                  <a:pt x="66" y="94"/>
                  <a:pt x="66" y="94"/>
                </a:cubicBezTo>
                <a:cubicBezTo>
                  <a:pt x="68" y="94"/>
                  <a:pt x="69" y="93"/>
                  <a:pt x="70" y="92"/>
                </a:cubicBezTo>
                <a:cubicBezTo>
                  <a:pt x="71" y="91"/>
                  <a:pt x="71" y="91"/>
                  <a:pt x="71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4" y="93"/>
                  <a:pt x="76" y="93"/>
                  <a:pt x="78" y="93"/>
                </a:cubicBezTo>
                <a:cubicBezTo>
                  <a:pt x="79" y="93"/>
                  <a:pt x="80" y="93"/>
                  <a:pt x="80" y="93"/>
                </a:cubicBezTo>
                <a:cubicBezTo>
                  <a:pt x="82" y="93"/>
                  <a:pt x="84" y="93"/>
                  <a:pt x="86" y="91"/>
                </a:cubicBezTo>
                <a:cubicBezTo>
                  <a:pt x="88" y="92"/>
                  <a:pt x="89" y="93"/>
                  <a:pt x="91" y="93"/>
                </a:cubicBezTo>
                <a:cubicBezTo>
                  <a:pt x="91" y="93"/>
                  <a:pt x="91" y="93"/>
                  <a:pt x="92" y="93"/>
                </a:cubicBezTo>
                <a:cubicBezTo>
                  <a:pt x="94" y="93"/>
                  <a:pt x="96" y="92"/>
                  <a:pt x="98" y="91"/>
                </a:cubicBezTo>
                <a:cubicBezTo>
                  <a:pt x="99" y="89"/>
                  <a:pt x="100" y="88"/>
                  <a:pt x="100" y="86"/>
                </a:cubicBezTo>
                <a:cubicBezTo>
                  <a:pt x="101" y="86"/>
                  <a:pt x="101" y="86"/>
                  <a:pt x="102" y="86"/>
                </a:cubicBezTo>
                <a:cubicBezTo>
                  <a:pt x="102" y="86"/>
                  <a:pt x="102" y="86"/>
                  <a:pt x="103" y="86"/>
                </a:cubicBezTo>
                <a:cubicBezTo>
                  <a:pt x="105" y="86"/>
                  <a:pt x="107" y="86"/>
                  <a:pt x="109" y="84"/>
                </a:cubicBezTo>
                <a:cubicBezTo>
                  <a:pt x="110" y="83"/>
                  <a:pt x="111" y="81"/>
                  <a:pt x="111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6" y="79"/>
                  <a:pt x="117" y="78"/>
                  <a:pt x="119" y="77"/>
                </a:cubicBezTo>
                <a:cubicBezTo>
                  <a:pt x="121" y="75"/>
                  <a:pt x="122" y="73"/>
                  <a:pt x="122" y="70"/>
                </a:cubicBezTo>
                <a:cubicBezTo>
                  <a:pt x="122" y="69"/>
                  <a:pt x="121" y="68"/>
                  <a:pt x="121" y="67"/>
                </a:cubicBezTo>
                <a:cubicBezTo>
                  <a:pt x="122" y="66"/>
                  <a:pt x="124" y="64"/>
                  <a:pt x="125" y="62"/>
                </a:cubicBezTo>
                <a:cubicBezTo>
                  <a:pt x="126" y="61"/>
                  <a:pt x="126" y="59"/>
                  <a:pt x="127" y="59"/>
                </a:cubicBezTo>
                <a:cubicBezTo>
                  <a:pt x="127" y="59"/>
                  <a:pt x="129" y="57"/>
                  <a:pt x="132" y="56"/>
                </a:cubicBezTo>
                <a:cubicBezTo>
                  <a:pt x="133" y="57"/>
                  <a:pt x="135" y="58"/>
                  <a:pt x="137" y="58"/>
                </a:cubicBezTo>
                <a:cubicBezTo>
                  <a:pt x="138" y="58"/>
                  <a:pt x="139" y="58"/>
                  <a:pt x="140" y="57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7" y="48"/>
                  <a:pt x="158" y="47"/>
                  <a:pt x="158" y="45"/>
                </a:cubicBezTo>
                <a:cubicBezTo>
                  <a:pt x="159" y="43"/>
                  <a:pt x="159" y="41"/>
                  <a:pt x="158" y="40"/>
                </a:cubicBezTo>
                <a:lnTo>
                  <a:pt x="138" y="5"/>
                </a:lnTo>
                <a:close/>
                <a:moveTo>
                  <a:pt x="21" y="56"/>
                </a:moveTo>
                <a:cubicBezTo>
                  <a:pt x="20" y="56"/>
                  <a:pt x="19" y="56"/>
                  <a:pt x="19" y="56"/>
                </a:cubicBezTo>
                <a:cubicBezTo>
                  <a:pt x="6" y="46"/>
                  <a:pt x="6" y="46"/>
                  <a:pt x="6" y="46"/>
                </a:cubicBezTo>
                <a:cubicBezTo>
                  <a:pt x="6" y="46"/>
                  <a:pt x="6" y="45"/>
                  <a:pt x="5" y="44"/>
                </a:cubicBezTo>
                <a:cubicBezTo>
                  <a:pt x="5" y="44"/>
                  <a:pt x="6" y="43"/>
                  <a:pt x="6" y="43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36" y="7"/>
                  <a:pt x="37" y="7"/>
                  <a:pt x="37" y="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0" y="20"/>
                  <a:pt x="50" y="2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6"/>
                  <a:pt x="21" y="56"/>
                  <a:pt x="21" y="56"/>
                </a:cubicBezTo>
                <a:close/>
                <a:moveTo>
                  <a:pt x="37" y="71"/>
                </a:moveTo>
                <a:cubicBezTo>
                  <a:pt x="37" y="71"/>
                  <a:pt x="37" y="70"/>
                  <a:pt x="37" y="70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62"/>
                  <a:pt x="45" y="62"/>
                  <a:pt x="45" y="62"/>
                </a:cubicBezTo>
                <a:cubicBezTo>
                  <a:pt x="45" y="62"/>
                  <a:pt x="46" y="62"/>
                  <a:pt x="46" y="62"/>
                </a:cubicBezTo>
                <a:cubicBezTo>
                  <a:pt x="46" y="62"/>
                  <a:pt x="47" y="62"/>
                  <a:pt x="47" y="62"/>
                </a:cubicBezTo>
                <a:cubicBezTo>
                  <a:pt x="48" y="63"/>
                  <a:pt x="48" y="63"/>
                  <a:pt x="48" y="64"/>
                </a:cubicBezTo>
                <a:cubicBezTo>
                  <a:pt x="48" y="65"/>
                  <a:pt x="48" y="65"/>
                  <a:pt x="48" y="66"/>
                </a:cubicBezTo>
                <a:cubicBezTo>
                  <a:pt x="43" y="70"/>
                  <a:pt x="43" y="70"/>
                  <a:pt x="43" y="70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73"/>
                  <a:pt x="40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9" y="74"/>
                  <a:pt x="38" y="74"/>
                  <a:pt x="38" y="73"/>
                </a:cubicBezTo>
                <a:cubicBezTo>
                  <a:pt x="37" y="73"/>
                  <a:pt x="37" y="72"/>
                  <a:pt x="37" y="71"/>
                </a:cubicBezTo>
                <a:close/>
                <a:moveTo>
                  <a:pt x="46" y="81"/>
                </a:moveTo>
                <a:cubicBezTo>
                  <a:pt x="45" y="81"/>
                  <a:pt x="45" y="81"/>
                  <a:pt x="44" y="81"/>
                </a:cubicBezTo>
                <a:cubicBezTo>
                  <a:pt x="43" y="80"/>
                  <a:pt x="43" y="78"/>
                  <a:pt x="44" y="77"/>
                </a:cubicBezTo>
                <a:cubicBezTo>
                  <a:pt x="46" y="75"/>
                  <a:pt x="46" y="75"/>
                  <a:pt x="46" y="75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5" y="64"/>
                  <a:pt x="55" y="64"/>
                  <a:pt x="55" y="64"/>
                </a:cubicBezTo>
                <a:cubicBezTo>
                  <a:pt x="56" y="64"/>
                  <a:pt x="56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64"/>
                  <a:pt x="58" y="64"/>
                  <a:pt x="59" y="64"/>
                </a:cubicBezTo>
                <a:cubicBezTo>
                  <a:pt x="60" y="65"/>
                  <a:pt x="60" y="67"/>
                  <a:pt x="59" y="68"/>
                </a:cubicBezTo>
                <a:cubicBezTo>
                  <a:pt x="48" y="80"/>
                  <a:pt x="48" y="80"/>
                  <a:pt x="48" y="80"/>
                </a:cubicBezTo>
                <a:cubicBezTo>
                  <a:pt x="47" y="81"/>
                  <a:pt x="47" y="81"/>
                  <a:pt x="46" y="81"/>
                </a:cubicBezTo>
                <a:close/>
                <a:moveTo>
                  <a:pt x="56" y="86"/>
                </a:moveTo>
                <a:cubicBezTo>
                  <a:pt x="55" y="86"/>
                  <a:pt x="54" y="86"/>
                  <a:pt x="54" y="85"/>
                </a:cubicBezTo>
                <a:cubicBezTo>
                  <a:pt x="52" y="84"/>
                  <a:pt x="52" y="82"/>
                  <a:pt x="53" y="81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69"/>
                  <a:pt x="65" y="69"/>
                  <a:pt x="65" y="69"/>
                </a:cubicBezTo>
                <a:cubicBezTo>
                  <a:pt x="65" y="69"/>
                  <a:pt x="65" y="69"/>
                  <a:pt x="66" y="69"/>
                </a:cubicBezTo>
                <a:cubicBezTo>
                  <a:pt x="66" y="69"/>
                  <a:pt x="67" y="69"/>
                  <a:pt x="67" y="70"/>
                </a:cubicBezTo>
                <a:cubicBezTo>
                  <a:pt x="68" y="71"/>
                  <a:pt x="68" y="72"/>
                  <a:pt x="67" y="73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6" y="75"/>
                  <a:pt x="65" y="75"/>
                </a:cubicBezTo>
                <a:cubicBezTo>
                  <a:pt x="59" y="82"/>
                  <a:pt x="59" y="82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6" y="86"/>
                  <a:pt x="56" y="86"/>
                </a:cubicBezTo>
                <a:close/>
                <a:moveTo>
                  <a:pt x="65" y="90"/>
                </a:moveTo>
                <a:cubicBezTo>
                  <a:pt x="64" y="90"/>
                  <a:pt x="64" y="89"/>
                  <a:pt x="63" y="89"/>
                </a:cubicBezTo>
                <a:cubicBezTo>
                  <a:pt x="62" y="88"/>
                  <a:pt x="62" y="86"/>
                  <a:pt x="63" y="85"/>
                </a:cubicBezTo>
                <a:cubicBezTo>
                  <a:pt x="69" y="79"/>
                  <a:pt x="69" y="79"/>
                  <a:pt x="69" y="79"/>
                </a:cubicBezTo>
                <a:cubicBezTo>
                  <a:pt x="70" y="78"/>
                  <a:pt x="70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2" y="78"/>
                  <a:pt x="72" y="78"/>
                  <a:pt x="73" y="78"/>
                </a:cubicBezTo>
                <a:cubicBezTo>
                  <a:pt x="74" y="79"/>
                  <a:pt x="74" y="81"/>
                  <a:pt x="73" y="82"/>
                </a:cubicBezTo>
                <a:cubicBezTo>
                  <a:pt x="67" y="89"/>
                  <a:pt x="67" y="89"/>
                  <a:pt x="67" y="89"/>
                </a:cubicBezTo>
                <a:cubicBezTo>
                  <a:pt x="66" y="89"/>
                  <a:pt x="66" y="89"/>
                  <a:pt x="65" y="90"/>
                </a:cubicBezTo>
                <a:close/>
                <a:moveTo>
                  <a:pt x="115" y="74"/>
                </a:moveTo>
                <a:cubicBezTo>
                  <a:pt x="114" y="75"/>
                  <a:pt x="114" y="75"/>
                  <a:pt x="113" y="75"/>
                </a:cubicBezTo>
                <a:cubicBezTo>
                  <a:pt x="111" y="74"/>
                  <a:pt x="104" y="69"/>
                  <a:pt x="99" y="65"/>
                </a:cubicBezTo>
                <a:cubicBezTo>
                  <a:pt x="96" y="68"/>
                  <a:pt x="96" y="68"/>
                  <a:pt x="96" y="68"/>
                </a:cubicBezTo>
                <a:cubicBezTo>
                  <a:pt x="98" y="70"/>
                  <a:pt x="103" y="74"/>
                  <a:pt x="107" y="77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7" y="78"/>
                  <a:pt x="106" y="80"/>
                  <a:pt x="105" y="81"/>
                </a:cubicBezTo>
                <a:cubicBezTo>
                  <a:pt x="105" y="81"/>
                  <a:pt x="103" y="82"/>
                  <a:pt x="102" y="82"/>
                </a:cubicBezTo>
                <a:cubicBezTo>
                  <a:pt x="101" y="81"/>
                  <a:pt x="100" y="81"/>
                  <a:pt x="99" y="80"/>
                </a:cubicBezTo>
                <a:cubicBezTo>
                  <a:pt x="89" y="71"/>
                  <a:pt x="89" y="71"/>
                  <a:pt x="89" y="71"/>
                </a:cubicBezTo>
                <a:cubicBezTo>
                  <a:pt x="86" y="75"/>
                  <a:pt x="86" y="75"/>
                  <a:pt x="86" y="75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3"/>
                  <a:pt x="96" y="84"/>
                </a:cubicBezTo>
                <a:cubicBezTo>
                  <a:pt x="96" y="85"/>
                  <a:pt x="95" y="86"/>
                  <a:pt x="94" y="87"/>
                </a:cubicBezTo>
                <a:cubicBezTo>
                  <a:pt x="94" y="88"/>
                  <a:pt x="92" y="88"/>
                  <a:pt x="91" y="88"/>
                </a:cubicBezTo>
                <a:cubicBezTo>
                  <a:pt x="90" y="88"/>
                  <a:pt x="89" y="87"/>
                  <a:pt x="88" y="86"/>
                </a:cubicBezTo>
                <a:cubicBezTo>
                  <a:pt x="84" y="82"/>
                  <a:pt x="84" y="82"/>
                  <a:pt x="84" y="82"/>
                </a:cubicBezTo>
                <a:cubicBezTo>
                  <a:pt x="80" y="85"/>
                  <a:pt x="80" y="85"/>
                  <a:pt x="80" y="85"/>
                </a:cubicBezTo>
                <a:cubicBezTo>
                  <a:pt x="83" y="88"/>
                  <a:pt x="83" y="88"/>
                  <a:pt x="83" y="88"/>
                </a:cubicBezTo>
                <a:cubicBezTo>
                  <a:pt x="82" y="88"/>
                  <a:pt x="81" y="88"/>
                  <a:pt x="80" y="88"/>
                </a:cubicBezTo>
                <a:cubicBezTo>
                  <a:pt x="78" y="89"/>
                  <a:pt x="76" y="88"/>
                  <a:pt x="75" y="88"/>
                </a:cubicBezTo>
                <a:cubicBezTo>
                  <a:pt x="74" y="87"/>
                  <a:pt x="74" y="87"/>
                  <a:pt x="74" y="87"/>
                </a:cubicBezTo>
                <a:cubicBezTo>
                  <a:pt x="76" y="85"/>
                  <a:pt x="76" y="85"/>
                  <a:pt x="76" y="85"/>
                </a:cubicBezTo>
                <a:cubicBezTo>
                  <a:pt x="79" y="82"/>
                  <a:pt x="79" y="78"/>
                  <a:pt x="76" y="75"/>
                </a:cubicBezTo>
                <a:cubicBezTo>
                  <a:pt x="75" y="74"/>
                  <a:pt x="74" y="74"/>
                  <a:pt x="73" y="73"/>
                </a:cubicBezTo>
                <a:cubicBezTo>
                  <a:pt x="73" y="71"/>
                  <a:pt x="73" y="68"/>
                  <a:pt x="70" y="66"/>
                </a:cubicBezTo>
                <a:cubicBezTo>
                  <a:pt x="69" y="65"/>
                  <a:pt x="67" y="64"/>
                  <a:pt x="65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63"/>
                  <a:pt x="63" y="62"/>
                  <a:pt x="62" y="61"/>
                </a:cubicBezTo>
                <a:cubicBezTo>
                  <a:pt x="60" y="59"/>
                  <a:pt x="58" y="59"/>
                  <a:pt x="56" y="59"/>
                </a:cubicBezTo>
                <a:cubicBezTo>
                  <a:pt x="55" y="59"/>
                  <a:pt x="53" y="60"/>
                  <a:pt x="52" y="61"/>
                </a:cubicBezTo>
                <a:cubicBezTo>
                  <a:pt x="52" y="60"/>
                  <a:pt x="51" y="59"/>
                  <a:pt x="51" y="59"/>
                </a:cubicBezTo>
                <a:cubicBezTo>
                  <a:pt x="49" y="57"/>
                  <a:pt x="47" y="57"/>
                  <a:pt x="45" y="57"/>
                </a:cubicBezTo>
                <a:cubicBezTo>
                  <a:pt x="43" y="57"/>
                  <a:pt x="41" y="58"/>
                  <a:pt x="40" y="59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62"/>
                  <a:pt x="31" y="60"/>
                  <a:pt x="27" y="57"/>
                </a:cubicBezTo>
                <a:cubicBezTo>
                  <a:pt x="53" y="25"/>
                  <a:pt x="53" y="25"/>
                  <a:pt x="53" y="25"/>
                </a:cubicBezTo>
                <a:cubicBezTo>
                  <a:pt x="56" y="26"/>
                  <a:pt x="60" y="27"/>
                  <a:pt x="62" y="28"/>
                </a:cubicBezTo>
                <a:cubicBezTo>
                  <a:pt x="53" y="33"/>
                  <a:pt x="53" y="33"/>
                  <a:pt x="53" y="33"/>
                </a:cubicBezTo>
                <a:cubicBezTo>
                  <a:pt x="46" y="37"/>
                  <a:pt x="47" y="42"/>
                  <a:pt x="47" y="43"/>
                </a:cubicBezTo>
                <a:cubicBezTo>
                  <a:pt x="49" y="47"/>
                  <a:pt x="54" y="51"/>
                  <a:pt x="58" y="50"/>
                </a:cubicBezTo>
                <a:cubicBezTo>
                  <a:pt x="63" y="49"/>
                  <a:pt x="76" y="43"/>
                  <a:pt x="81" y="41"/>
                </a:cubicBezTo>
                <a:cubicBezTo>
                  <a:pt x="94" y="51"/>
                  <a:pt x="114" y="66"/>
                  <a:pt x="116" y="68"/>
                </a:cubicBezTo>
                <a:cubicBezTo>
                  <a:pt x="117" y="69"/>
                  <a:pt x="117" y="69"/>
                  <a:pt x="117" y="70"/>
                </a:cubicBezTo>
                <a:cubicBezTo>
                  <a:pt x="117" y="71"/>
                  <a:pt x="116" y="73"/>
                  <a:pt x="115" y="74"/>
                </a:cubicBezTo>
                <a:close/>
                <a:moveTo>
                  <a:pt x="118" y="67"/>
                </a:moveTo>
                <a:cubicBezTo>
                  <a:pt x="118" y="67"/>
                  <a:pt x="118" y="67"/>
                  <a:pt x="118" y="67"/>
                </a:cubicBezTo>
                <a:cubicBezTo>
                  <a:pt x="118" y="67"/>
                  <a:pt x="118" y="67"/>
                  <a:pt x="118" y="67"/>
                </a:cubicBezTo>
                <a:close/>
                <a:moveTo>
                  <a:pt x="123" y="56"/>
                </a:moveTo>
                <a:cubicBezTo>
                  <a:pt x="123" y="56"/>
                  <a:pt x="122" y="58"/>
                  <a:pt x="121" y="59"/>
                </a:cubicBezTo>
                <a:cubicBezTo>
                  <a:pt x="120" y="60"/>
                  <a:pt x="119" y="62"/>
                  <a:pt x="118" y="63"/>
                </a:cubicBezTo>
                <a:cubicBezTo>
                  <a:pt x="111" y="58"/>
                  <a:pt x="88" y="40"/>
                  <a:pt x="82" y="37"/>
                </a:cubicBezTo>
                <a:cubicBezTo>
                  <a:pt x="81" y="36"/>
                  <a:pt x="81" y="36"/>
                  <a:pt x="81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72" y="40"/>
                  <a:pt x="60" y="44"/>
                  <a:pt x="57" y="45"/>
                </a:cubicBezTo>
                <a:cubicBezTo>
                  <a:pt x="56" y="46"/>
                  <a:pt x="52" y="44"/>
                  <a:pt x="52" y="41"/>
                </a:cubicBezTo>
                <a:cubicBezTo>
                  <a:pt x="51" y="40"/>
                  <a:pt x="52" y="39"/>
                  <a:pt x="55" y="3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6"/>
                  <a:pt x="78" y="26"/>
                  <a:pt x="78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80" y="26"/>
                  <a:pt x="86" y="26"/>
                  <a:pt x="86" y="26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5"/>
                  <a:pt x="100" y="19"/>
                  <a:pt x="112" y="23"/>
                </a:cubicBezTo>
                <a:cubicBezTo>
                  <a:pt x="117" y="31"/>
                  <a:pt x="125" y="44"/>
                  <a:pt x="129" y="52"/>
                </a:cubicBezTo>
                <a:cubicBezTo>
                  <a:pt x="127" y="53"/>
                  <a:pt x="124" y="55"/>
                  <a:pt x="123" y="56"/>
                </a:cubicBezTo>
                <a:close/>
                <a:moveTo>
                  <a:pt x="154" y="44"/>
                </a:moveTo>
                <a:cubicBezTo>
                  <a:pt x="154" y="44"/>
                  <a:pt x="153" y="45"/>
                  <a:pt x="153" y="45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37" y="54"/>
                  <a:pt x="136" y="53"/>
                  <a:pt x="135" y="52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9" y="42"/>
                  <a:pt x="119" y="25"/>
                  <a:pt x="115" y="17"/>
                </a:cubicBezTo>
                <a:cubicBezTo>
                  <a:pt x="114" y="17"/>
                  <a:pt x="114" y="16"/>
                  <a:pt x="115" y="16"/>
                </a:cubicBezTo>
                <a:cubicBezTo>
                  <a:pt x="115" y="15"/>
                  <a:pt x="115" y="15"/>
                  <a:pt x="116" y="15"/>
                </a:cubicBezTo>
                <a:cubicBezTo>
                  <a:pt x="119" y="13"/>
                  <a:pt x="125" y="9"/>
                  <a:pt x="131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6"/>
                  <a:pt x="131" y="6"/>
                  <a:pt x="132" y="6"/>
                </a:cubicBezTo>
                <a:cubicBezTo>
                  <a:pt x="132" y="6"/>
                  <a:pt x="133" y="6"/>
                  <a:pt x="134" y="7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3"/>
                  <a:pt x="154" y="43"/>
                  <a:pt x="154" y="4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393648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1">
            <a:extLst>
              <a:ext uri="{FF2B5EF4-FFF2-40B4-BE49-F238E27FC236}">
                <a16:creationId xmlns:a16="http://schemas.microsoft.com/office/drawing/2014/main" id="{E87E4F68-4CC6-4D31-9A57-9661EFEB0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1951" y="2038351"/>
            <a:ext cx="220133" cy="215900"/>
          </a:xfrm>
          <a:custGeom>
            <a:avLst/>
            <a:gdLst>
              <a:gd name="T0" fmla="*/ 164657 w 373"/>
              <a:gd name="T1" fmla="*/ 78738 h 364"/>
              <a:gd name="T2" fmla="*/ 125264 w 373"/>
              <a:gd name="T3" fmla="*/ 78738 h 364"/>
              <a:gd name="T4" fmla="*/ 125264 w 373"/>
              <a:gd name="T5" fmla="*/ 0 h 364"/>
              <a:gd name="T6" fmla="*/ 39394 w 373"/>
              <a:gd name="T7" fmla="*/ 0 h 364"/>
              <a:gd name="T8" fmla="*/ 39394 w 373"/>
              <a:gd name="T9" fmla="*/ 78738 h 364"/>
              <a:gd name="T10" fmla="*/ 0 w 373"/>
              <a:gd name="T11" fmla="*/ 78738 h 364"/>
              <a:gd name="T12" fmla="*/ 82329 w 373"/>
              <a:gd name="T13" fmla="*/ 161480 h 364"/>
              <a:gd name="T14" fmla="*/ 164657 w 373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Freeform 2">
            <a:extLst>
              <a:ext uri="{FF2B5EF4-FFF2-40B4-BE49-F238E27FC236}">
                <a16:creationId xmlns:a16="http://schemas.microsoft.com/office/drawing/2014/main" id="{E40424F4-61C0-4E76-A545-4DA1A3F56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4584" y="2034118"/>
            <a:ext cx="209549" cy="224367"/>
          </a:xfrm>
          <a:custGeom>
            <a:avLst/>
            <a:gdLst>
              <a:gd name="T0" fmla="*/ 74375 w 355"/>
              <a:gd name="T1" fmla="*/ 0 h 382"/>
              <a:gd name="T2" fmla="*/ 74375 w 355"/>
              <a:gd name="T3" fmla="*/ 42730 h 382"/>
              <a:gd name="T4" fmla="*/ 0 w 355"/>
              <a:gd name="T5" fmla="*/ 42730 h 382"/>
              <a:gd name="T6" fmla="*/ 0 w 355"/>
              <a:gd name="T7" fmla="*/ 124664 h 382"/>
              <a:gd name="T8" fmla="*/ 74375 w 355"/>
              <a:gd name="T9" fmla="*/ 124664 h 382"/>
              <a:gd name="T10" fmla="*/ 74375 w 355"/>
              <a:gd name="T11" fmla="*/ 167834 h 382"/>
              <a:gd name="T12" fmla="*/ 156719 w 355"/>
              <a:gd name="T13" fmla="*/ 81935 h 382"/>
              <a:gd name="T14" fmla="*/ 74375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Freeform 3">
            <a:extLst>
              <a:ext uri="{FF2B5EF4-FFF2-40B4-BE49-F238E27FC236}">
                <a16:creationId xmlns:a16="http://schemas.microsoft.com/office/drawing/2014/main" id="{24E16E1E-2D88-4A08-87CC-865264390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1" y="2034118"/>
            <a:ext cx="209551" cy="224367"/>
          </a:xfrm>
          <a:custGeom>
            <a:avLst/>
            <a:gdLst>
              <a:gd name="T0" fmla="*/ 82787 w 355"/>
              <a:gd name="T1" fmla="*/ 0 h 382"/>
              <a:gd name="T2" fmla="*/ 82787 w 355"/>
              <a:gd name="T3" fmla="*/ 42730 h 382"/>
              <a:gd name="T4" fmla="*/ 156720 w 355"/>
              <a:gd name="T5" fmla="*/ 42730 h 382"/>
              <a:gd name="T6" fmla="*/ 156720 w 355"/>
              <a:gd name="T7" fmla="*/ 124664 h 382"/>
              <a:gd name="T8" fmla="*/ 82787 w 355"/>
              <a:gd name="T9" fmla="*/ 124664 h 382"/>
              <a:gd name="T10" fmla="*/ 82787 w 355"/>
              <a:gd name="T11" fmla="*/ 167834 h 382"/>
              <a:gd name="T12" fmla="*/ 0 w 355"/>
              <a:gd name="T13" fmla="*/ 81935 h 382"/>
              <a:gd name="T14" fmla="*/ 82787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Freeform 4">
            <a:extLst>
              <a:ext uri="{FF2B5EF4-FFF2-40B4-BE49-F238E27FC236}">
                <a16:creationId xmlns:a16="http://schemas.microsoft.com/office/drawing/2014/main" id="{F4C326FD-16B2-4182-A104-1F0F319D4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1" y="2038351"/>
            <a:ext cx="220133" cy="215900"/>
          </a:xfrm>
          <a:custGeom>
            <a:avLst/>
            <a:gdLst>
              <a:gd name="T0" fmla="*/ 164659 w 374"/>
              <a:gd name="T1" fmla="*/ 82742 h 364"/>
              <a:gd name="T2" fmla="*/ 124929 w 374"/>
              <a:gd name="T3" fmla="*/ 82742 h 364"/>
              <a:gd name="T4" fmla="*/ 124929 w 374"/>
              <a:gd name="T5" fmla="*/ 161480 h 364"/>
              <a:gd name="T6" fmla="*/ 39289 w 374"/>
              <a:gd name="T7" fmla="*/ 161480 h 364"/>
              <a:gd name="T8" fmla="*/ 39289 w 374"/>
              <a:gd name="T9" fmla="*/ 82742 h 364"/>
              <a:gd name="T10" fmla="*/ 0 w 374"/>
              <a:gd name="T11" fmla="*/ 82742 h 364"/>
              <a:gd name="T12" fmla="*/ 82109 w 374"/>
              <a:gd name="T13" fmla="*/ 0 h 364"/>
              <a:gd name="T14" fmla="*/ 164659 w 374"/>
              <a:gd name="T15" fmla="*/ 82742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Freeform 5">
            <a:extLst>
              <a:ext uri="{FF2B5EF4-FFF2-40B4-BE49-F238E27FC236}">
                <a16:creationId xmlns:a16="http://schemas.microsoft.com/office/drawing/2014/main" id="{48EF3782-415D-4391-9553-D71D6A612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1" y="2038351"/>
            <a:ext cx="194733" cy="215900"/>
          </a:xfrm>
          <a:custGeom>
            <a:avLst/>
            <a:gdLst>
              <a:gd name="T0" fmla="*/ 145606 w 329"/>
              <a:gd name="T1" fmla="*/ 78738 h 364"/>
              <a:gd name="T2" fmla="*/ 102102 w 329"/>
              <a:gd name="T3" fmla="*/ 78738 h 364"/>
              <a:gd name="T4" fmla="*/ 102102 w 329"/>
              <a:gd name="T5" fmla="*/ 0 h 364"/>
              <a:gd name="T6" fmla="*/ 39509 w 329"/>
              <a:gd name="T7" fmla="*/ 0 h 364"/>
              <a:gd name="T8" fmla="*/ 39509 w 329"/>
              <a:gd name="T9" fmla="*/ 78738 h 364"/>
              <a:gd name="T10" fmla="*/ 0 w 329"/>
              <a:gd name="T11" fmla="*/ 78738 h 364"/>
              <a:gd name="T12" fmla="*/ 71027 w 329"/>
              <a:gd name="T13" fmla="*/ 161480 h 364"/>
              <a:gd name="T14" fmla="*/ 145606 w 329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Freeform 6">
            <a:extLst>
              <a:ext uri="{FF2B5EF4-FFF2-40B4-BE49-F238E27FC236}">
                <a16:creationId xmlns:a16="http://schemas.microsoft.com/office/drawing/2014/main" id="{CA584180-F45B-429D-9003-AC2D275C0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667" y="2048934"/>
            <a:ext cx="211667" cy="194733"/>
          </a:xfrm>
          <a:custGeom>
            <a:avLst/>
            <a:gdLst>
              <a:gd name="T0" fmla="*/ 83176 w 355"/>
              <a:gd name="T1" fmla="*/ 145606 h 329"/>
              <a:gd name="T2" fmla="*/ 83176 w 355"/>
              <a:gd name="T3" fmla="*/ 102546 h 329"/>
              <a:gd name="T4" fmla="*/ 158303 w 355"/>
              <a:gd name="T5" fmla="*/ 102546 h 329"/>
              <a:gd name="T6" fmla="*/ 158303 w 355"/>
              <a:gd name="T7" fmla="*/ 43060 h 329"/>
              <a:gd name="T8" fmla="*/ 83176 w 355"/>
              <a:gd name="T9" fmla="*/ 43060 h 329"/>
              <a:gd name="T10" fmla="*/ 83176 w 355"/>
              <a:gd name="T11" fmla="*/ 0 h 329"/>
              <a:gd name="T12" fmla="*/ 0 w 355"/>
              <a:gd name="T13" fmla="*/ 71027 h 329"/>
              <a:gd name="T14" fmla="*/ 83176 w 355"/>
              <a:gd name="T15" fmla="*/ 145606 h 3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Freeform 8">
            <a:extLst>
              <a:ext uri="{FF2B5EF4-FFF2-40B4-BE49-F238E27FC236}">
                <a16:creationId xmlns:a16="http://schemas.microsoft.com/office/drawing/2014/main" id="{24864F6D-F4FC-4439-A23F-A014E15A5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1" y="2631017"/>
            <a:ext cx="215900" cy="192616"/>
          </a:xfrm>
          <a:custGeom>
            <a:avLst/>
            <a:gdLst>
              <a:gd name="T0" fmla="*/ 78523 w 365"/>
              <a:gd name="T1" fmla="*/ 0 h 328"/>
              <a:gd name="T2" fmla="*/ 78523 w 365"/>
              <a:gd name="T3" fmla="*/ 43162 h 328"/>
              <a:gd name="T4" fmla="*/ 0 w 365"/>
              <a:gd name="T5" fmla="*/ 43162 h 328"/>
              <a:gd name="T6" fmla="*/ 0 w 365"/>
              <a:gd name="T7" fmla="*/ 101300 h 328"/>
              <a:gd name="T8" fmla="*/ 78523 w 365"/>
              <a:gd name="T9" fmla="*/ 101300 h 328"/>
              <a:gd name="T10" fmla="*/ 78523 w 365"/>
              <a:gd name="T11" fmla="*/ 144022 h 328"/>
              <a:gd name="T12" fmla="*/ 161481 w 365"/>
              <a:gd name="T13" fmla="*/ 70029 h 328"/>
              <a:gd name="T14" fmla="*/ 78523 w 365"/>
              <a:gd name="T15" fmla="*/ 0 h 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Freeform 9">
            <a:extLst>
              <a:ext uri="{FF2B5EF4-FFF2-40B4-BE49-F238E27FC236}">
                <a16:creationId xmlns:a16="http://schemas.microsoft.com/office/drawing/2014/main" id="{A7758E6C-1785-4C97-8B22-8F61DA8AA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2622551"/>
            <a:ext cx="194733" cy="213783"/>
          </a:xfrm>
          <a:custGeom>
            <a:avLst/>
            <a:gdLst>
              <a:gd name="T0" fmla="*/ 145606 w 329"/>
              <a:gd name="T1" fmla="*/ 81930 h 364"/>
              <a:gd name="T2" fmla="*/ 106541 w 329"/>
              <a:gd name="T3" fmla="*/ 81930 h 364"/>
              <a:gd name="T4" fmla="*/ 106541 w 329"/>
              <a:gd name="T5" fmla="*/ 159897 h 364"/>
              <a:gd name="T6" fmla="*/ 43504 w 329"/>
              <a:gd name="T7" fmla="*/ 159897 h 364"/>
              <a:gd name="T8" fmla="*/ 43504 w 329"/>
              <a:gd name="T9" fmla="*/ 81930 h 364"/>
              <a:gd name="T10" fmla="*/ 0 w 329"/>
              <a:gd name="T11" fmla="*/ 81930 h 364"/>
              <a:gd name="T12" fmla="*/ 75023 w 329"/>
              <a:gd name="T13" fmla="*/ 0 h 364"/>
              <a:gd name="T14" fmla="*/ 145606 w 329"/>
              <a:gd name="T15" fmla="*/ 81930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Freeform 10">
            <a:extLst>
              <a:ext uri="{FF2B5EF4-FFF2-40B4-BE49-F238E27FC236}">
                <a16:creationId xmlns:a16="http://schemas.microsoft.com/office/drawing/2014/main" id="{76B070AD-F067-4F8E-B92E-81F07343B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9300" y="2595034"/>
            <a:ext cx="270933" cy="266700"/>
          </a:xfrm>
          <a:custGeom>
            <a:avLst/>
            <a:gdLst>
              <a:gd name="T0" fmla="*/ 202760 w 462"/>
              <a:gd name="T1" fmla="*/ 97800 h 452"/>
              <a:gd name="T2" fmla="*/ 202760 w 462"/>
              <a:gd name="T3" fmla="*/ 97800 h 452"/>
              <a:gd name="T4" fmla="*/ 101160 w 462"/>
              <a:gd name="T5" fmla="*/ 0 h 452"/>
              <a:gd name="T6" fmla="*/ 0 w 462"/>
              <a:gd name="T7" fmla="*/ 97800 h 452"/>
              <a:gd name="T8" fmla="*/ 101160 w 462"/>
              <a:gd name="T9" fmla="*/ 199582 h 452"/>
              <a:gd name="T10" fmla="*/ 202760 w 462"/>
              <a:gd name="T11" fmla="*/ 97800 h 452"/>
              <a:gd name="T12" fmla="*/ 23751 w 462"/>
              <a:gd name="T13" fmla="*/ 97800 h 452"/>
              <a:gd name="T14" fmla="*/ 23751 w 462"/>
              <a:gd name="T15" fmla="*/ 97800 h 452"/>
              <a:gd name="T16" fmla="*/ 101160 w 462"/>
              <a:gd name="T17" fmla="*/ 19471 h 452"/>
              <a:gd name="T18" fmla="*/ 179449 w 462"/>
              <a:gd name="T19" fmla="*/ 97800 h 452"/>
              <a:gd name="T20" fmla="*/ 101160 w 462"/>
              <a:gd name="T21" fmla="*/ 180111 h 452"/>
              <a:gd name="T22" fmla="*/ 23751 w 462"/>
              <a:gd name="T23" fmla="*/ 97800 h 452"/>
              <a:gd name="T24" fmla="*/ 144263 w 462"/>
              <a:gd name="T25" fmla="*/ 117714 h 452"/>
              <a:gd name="T26" fmla="*/ 144263 w 462"/>
              <a:gd name="T27" fmla="*/ 117714 h 452"/>
              <a:gd name="T28" fmla="*/ 144263 w 462"/>
              <a:gd name="T29" fmla="*/ 77886 h 452"/>
              <a:gd name="T30" fmla="*/ 97202 w 462"/>
              <a:gd name="T31" fmla="*/ 77886 h 452"/>
              <a:gd name="T32" fmla="*/ 97202 w 462"/>
              <a:gd name="T33" fmla="*/ 54432 h 452"/>
              <a:gd name="T34" fmla="*/ 58497 w 462"/>
              <a:gd name="T35" fmla="*/ 97800 h 452"/>
              <a:gd name="T36" fmla="*/ 97202 w 462"/>
              <a:gd name="T37" fmla="*/ 144708 h 452"/>
              <a:gd name="T38" fmla="*/ 97202 w 462"/>
              <a:gd name="T39" fmla="*/ 117714 h 452"/>
              <a:gd name="T40" fmla="*/ 144263 w 462"/>
              <a:gd name="T41" fmla="*/ 1177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Freeform 11">
            <a:extLst>
              <a:ext uri="{FF2B5EF4-FFF2-40B4-BE49-F238E27FC236}">
                <a16:creationId xmlns:a16="http://schemas.microsoft.com/office/drawing/2014/main" id="{9FD03AEB-4B66-4AFA-ABE9-9DE4DE6AC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385" y="2595034"/>
            <a:ext cx="273049" cy="266700"/>
          </a:xfrm>
          <a:custGeom>
            <a:avLst/>
            <a:gdLst>
              <a:gd name="T0" fmla="*/ 102171 w 461"/>
              <a:gd name="T1" fmla="*/ 0 h 452"/>
              <a:gd name="T2" fmla="*/ 102171 w 461"/>
              <a:gd name="T3" fmla="*/ 0 h 452"/>
              <a:gd name="T4" fmla="*/ 0 w 461"/>
              <a:gd name="T5" fmla="*/ 97800 h 452"/>
              <a:gd name="T6" fmla="*/ 102171 w 461"/>
              <a:gd name="T7" fmla="*/ 199582 h 452"/>
              <a:gd name="T8" fmla="*/ 204343 w 461"/>
              <a:gd name="T9" fmla="*/ 97800 h 452"/>
              <a:gd name="T10" fmla="*/ 102171 w 461"/>
              <a:gd name="T11" fmla="*/ 0 h 452"/>
              <a:gd name="T12" fmla="*/ 102171 w 461"/>
              <a:gd name="T13" fmla="*/ 180111 h 452"/>
              <a:gd name="T14" fmla="*/ 102171 w 461"/>
              <a:gd name="T15" fmla="*/ 180111 h 452"/>
              <a:gd name="T16" fmla="*/ 23544 w 461"/>
              <a:gd name="T17" fmla="*/ 97800 h 452"/>
              <a:gd name="T18" fmla="*/ 102171 w 461"/>
              <a:gd name="T19" fmla="*/ 19471 h 452"/>
              <a:gd name="T20" fmla="*/ 180799 w 461"/>
              <a:gd name="T21" fmla="*/ 97800 h 452"/>
              <a:gd name="T22" fmla="*/ 102171 w 461"/>
              <a:gd name="T23" fmla="*/ 180111 h 452"/>
              <a:gd name="T24" fmla="*/ 122161 w 461"/>
              <a:gd name="T25" fmla="*/ 58414 h 452"/>
              <a:gd name="T26" fmla="*/ 122161 w 461"/>
              <a:gd name="T27" fmla="*/ 58414 h 452"/>
              <a:gd name="T28" fmla="*/ 82181 w 461"/>
              <a:gd name="T29" fmla="*/ 58414 h 452"/>
              <a:gd name="T30" fmla="*/ 82181 w 461"/>
              <a:gd name="T31" fmla="*/ 101783 h 452"/>
              <a:gd name="T32" fmla="*/ 58637 w 461"/>
              <a:gd name="T33" fmla="*/ 101783 h 452"/>
              <a:gd name="T34" fmla="*/ 102171 w 461"/>
              <a:gd name="T35" fmla="*/ 144708 h 452"/>
              <a:gd name="T36" fmla="*/ 145705 w 461"/>
              <a:gd name="T37" fmla="*/ 101783 h 452"/>
              <a:gd name="T38" fmla="*/ 122161 w 461"/>
              <a:gd name="T39" fmla="*/ 101783 h 452"/>
              <a:gd name="T40" fmla="*/ 122161 w 461"/>
              <a:gd name="T41" fmla="*/ 584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Freeform 12">
            <a:extLst>
              <a:ext uri="{FF2B5EF4-FFF2-40B4-BE49-F238E27FC236}">
                <a16:creationId xmlns:a16="http://schemas.microsoft.com/office/drawing/2014/main" id="{80484945-D3FE-4230-A726-EAA53FB68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5584" y="2595034"/>
            <a:ext cx="270933" cy="266700"/>
          </a:xfrm>
          <a:custGeom>
            <a:avLst/>
            <a:gdLst>
              <a:gd name="T0" fmla="*/ 101820 w 461"/>
              <a:gd name="T1" fmla="*/ 199582 h 452"/>
              <a:gd name="T2" fmla="*/ 101820 w 461"/>
              <a:gd name="T3" fmla="*/ 199582 h 452"/>
              <a:gd name="T4" fmla="*/ 202759 w 461"/>
              <a:gd name="T5" fmla="*/ 97800 h 452"/>
              <a:gd name="T6" fmla="*/ 101820 w 461"/>
              <a:gd name="T7" fmla="*/ 0 h 452"/>
              <a:gd name="T8" fmla="*/ 0 w 461"/>
              <a:gd name="T9" fmla="*/ 97800 h 452"/>
              <a:gd name="T10" fmla="*/ 101820 w 461"/>
              <a:gd name="T11" fmla="*/ 199582 h 452"/>
              <a:gd name="T12" fmla="*/ 101820 w 461"/>
              <a:gd name="T13" fmla="*/ 19471 h 452"/>
              <a:gd name="T14" fmla="*/ 101820 w 461"/>
              <a:gd name="T15" fmla="*/ 19471 h 452"/>
              <a:gd name="T16" fmla="*/ 179398 w 461"/>
              <a:gd name="T17" fmla="*/ 97800 h 452"/>
              <a:gd name="T18" fmla="*/ 101820 w 461"/>
              <a:gd name="T19" fmla="*/ 180111 h 452"/>
              <a:gd name="T20" fmla="*/ 23361 w 461"/>
              <a:gd name="T21" fmla="*/ 97800 h 452"/>
              <a:gd name="T22" fmla="*/ 101820 w 461"/>
              <a:gd name="T23" fmla="*/ 19471 h 452"/>
              <a:gd name="T24" fmla="*/ 81985 w 461"/>
              <a:gd name="T25" fmla="*/ 141168 h 452"/>
              <a:gd name="T26" fmla="*/ 81985 w 461"/>
              <a:gd name="T27" fmla="*/ 141168 h 452"/>
              <a:gd name="T28" fmla="*/ 121215 w 461"/>
              <a:gd name="T29" fmla="*/ 141168 h 452"/>
              <a:gd name="T30" fmla="*/ 121215 w 461"/>
              <a:gd name="T31" fmla="*/ 97800 h 452"/>
              <a:gd name="T32" fmla="*/ 144576 w 461"/>
              <a:gd name="T33" fmla="*/ 97800 h 452"/>
              <a:gd name="T34" fmla="*/ 101820 w 461"/>
              <a:gd name="T35" fmla="*/ 54432 h 452"/>
              <a:gd name="T36" fmla="*/ 58624 w 461"/>
              <a:gd name="T37" fmla="*/ 97800 h 452"/>
              <a:gd name="T38" fmla="*/ 81985 w 461"/>
              <a:gd name="T39" fmla="*/ 97800 h 452"/>
              <a:gd name="T40" fmla="*/ 81985 w 461"/>
              <a:gd name="T41" fmla="*/ 141168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Freeform 13">
            <a:extLst>
              <a:ext uri="{FF2B5EF4-FFF2-40B4-BE49-F238E27FC236}">
                <a16:creationId xmlns:a16="http://schemas.microsoft.com/office/drawing/2014/main" id="{369341C7-78B5-4757-B214-3BBAFEBE0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7667" y="2595034"/>
            <a:ext cx="273051" cy="266700"/>
          </a:xfrm>
          <a:custGeom>
            <a:avLst/>
            <a:gdLst>
              <a:gd name="T0" fmla="*/ 0 w 462"/>
              <a:gd name="T1" fmla="*/ 97800 h 452"/>
              <a:gd name="T2" fmla="*/ 0 w 462"/>
              <a:gd name="T3" fmla="*/ 97800 h 452"/>
              <a:gd name="T4" fmla="*/ 102394 w 462"/>
              <a:gd name="T5" fmla="*/ 199582 h 452"/>
              <a:gd name="T6" fmla="*/ 204345 w 462"/>
              <a:gd name="T7" fmla="*/ 97800 h 452"/>
              <a:gd name="T8" fmla="*/ 102394 w 462"/>
              <a:gd name="T9" fmla="*/ 0 h 452"/>
              <a:gd name="T10" fmla="*/ 0 w 462"/>
              <a:gd name="T11" fmla="*/ 97800 h 452"/>
              <a:gd name="T12" fmla="*/ 180852 w 462"/>
              <a:gd name="T13" fmla="*/ 97800 h 452"/>
              <a:gd name="T14" fmla="*/ 180852 w 462"/>
              <a:gd name="T15" fmla="*/ 97800 h 452"/>
              <a:gd name="T16" fmla="*/ 102394 w 462"/>
              <a:gd name="T17" fmla="*/ 180111 h 452"/>
              <a:gd name="T18" fmla="*/ 23493 w 462"/>
              <a:gd name="T19" fmla="*/ 97800 h 452"/>
              <a:gd name="T20" fmla="*/ 102394 w 462"/>
              <a:gd name="T21" fmla="*/ 19471 h 452"/>
              <a:gd name="T22" fmla="*/ 180852 w 462"/>
              <a:gd name="T23" fmla="*/ 97800 h 452"/>
              <a:gd name="T24" fmla="*/ 58954 w 462"/>
              <a:gd name="T25" fmla="*/ 77886 h 452"/>
              <a:gd name="T26" fmla="*/ 58954 w 462"/>
              <a:gd name="T27" fmla="*/ 77886 h 452"/>
              <a:gd name="T28" fmla="*/ 58954 w 462"/>
              <a:gd name="T29" fmla="*/ 117714 h 452"/>
              <a:gd name="T30" fmla="*/ 106383 w 462"/>
              <a:gd name="T31" fmla="*/ 117714 h 452"/>
              <a:gd name="T32" fmla="*/ 106383 w 462"/>
              <a:gd name="T33" fmla="*/ 144708 h 452"/>
              <a:gd name="T34" fmla="*/ 145391 w 462"/>
              <a:gd name="T35" fmla="*/ 97800 h 452"/>
              <a:gd name="T36" fmla="*/ 106383 w 462"/>
              <a:gd name="T37" fmla="*/ 54432 h 452"/>
              <a:gd name="T38" fmla="*/ 106383 w 462"/>
              <a:gd name="T39" fmla="*/ 77886 h 452"/>
              <a:gd name="T40" fmla="*/ 58954 w 462"/>
              <a:gd name="T41" fmla="*/ 77886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Freeform 14">
            <a:extLst>
              <a:ext uri="{FF2B5EF4-FFF2-40B4-BE49-F238E27FC236}">
                <a16:creationId xmlns:a16="http://schemas.microsoft.com/office/drawing/2014/main" id="{FAD17196-B1D2-4106-B579-895CB12EB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034" y="3276600"/>
            <a:ext cx="270933" cy="67733"/>
          </a:xfrm>
          <a:custGeom>
            <a:avLst/>
            <a:gdLst>
              <a:gd name="T0" fmla="*/ 23361 w 461"/>
              <a:gd name="T1" fmla="*/ 0 h 116"/>
              <a:gd name="T2" fmla="*/ 23361 w 461"/>
              <a:gd name="T3" fmla="*/ 0 h 116"/>
              <a:gd name="T4" fmla="*/ 0 w 461"/>
              <a:gd name="T5" fmla="*/ 23210 h 116"/>
              <a:gd name="T6" fmla="*/ 23361 w 461"/>
              <a:gd name="T7" fmla="*/ 50362 h 116"/>
              <a:gd name="T8" fmla="*/ 50690 w 461"/>
              <a:gd name="T9" fmla="*/ 23210 h 116"/>
              <a:gd name="T10" fmla="*/ 23361 w 461"/>
              <a:gd name="T11" fmla="*/ 0 h 116"/>
              <a:gd name="T12" fmla="*/ 101380 w 461"/>
              <a:gd name="T13" fmla="*/ 0 h 116"/>
              <a:gd name="T14" fmla="*/ 101380 w 461"/>
              <a:gd name="T15" fmla="*/ 0 h 116"/>
              <a:gd name="T16" fmla="*/ 78018 w 461"/>
              <a:gd name="T17" fmla="*/ 23210 h 116"/>
              <a:gd name="T18" fmla="*/ 101380 w 461"/>
              <a:gd name="T19" fmla="*/ 50362 h 116"/>
              <a:gd name="T20" fmla="*/ 125182 w 461"/>
              <a:gd name="T21" fmla="*/ 23210 h 116"/>
              <a:gd name="T22" fmla="*/ 101380 w 461"/>
              <a:gd name="T23" fmla="*/ 0 h 116"/>
              <a:gd name="T24" fmla="*/ 179398 w 461"/>
              <a:gd name="T25" fmla="*/ 0 h 116"/>
              <a:gd name="T26" fmla="*/ 179398 w 461"/>
              <a:gd name="T27" fmla="*/ 0 h 116"/>
              <a:gd name="T28" fmla="*/ 152069 w 461"/>
              <a:gd name="T29" fmla="*/ 23210 h 116"/>
              <a:gd name="T30" fmla="*/ 179398 w 461"/>
              <a:gd name="T31" fmla="*/ 50362 h 116"/>
              <a:gd name="T32" fmla="*/ 202759 w 461"/>
              <a:gd name="T33" fmla="*/ 23210 h 116"/>
              <a:gd name="T34" fmla="*/ 179398 w 461"/>
              <a:gd name="T35" fmla="*/ 0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Freeform 15">
            <a:extLst>
              <a:ext uri="{FF2B5EF4-FFF2-40B4-BE49-F238E27FC236}">
                <a16:creationId xmlns:a16="http://schemas.microsoft.com/office/drawing/2014/main" id="{0E38BE79-8730-45ED-B870-7377DEF0E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667" y="3746501"/>
            <a:ext cx="222251" cy="292100"/>
          </a:xfrm>
          <a:custGeom>
            <a:avLst/>
            <a:gdLst>
              <a:gd name="T0" fmla="*/ 118871 w 373"/>
              <a:gd name="T1" fmla="*/ 136646 h 497"/>
              <a:gd name="T2" fmla="*/ 118871 w 373"/>
              <a:gd name="T3" fmla="*/ 136646 h 497"/>
              <a:gd name="T4" fmla="*/ 154175 w 373"/>
              <a:gd name="T5" fmla="*/ 113284 h 497"/>
              <a:gd name="T6" fmla="*/ 134512 w 373"/>
              <a:gd name="T7" fmla="*/ 58626 h 497"/>
              <a:gd name="T8" fmla="*/ 122893 w 373"/>
              <a:gd name="T9" fmla="*/ 50691 h 497"/>
              <a:gd name="T10" fmla="*/ 146578 w 373"/>
              <a:gd name="T11" fmla="*/ 7494 h 497"/>
              <a:gd name="T12" fmla="*/ 134512 w 373"/>
              <a:gd name="T13" fmla="*/ 0 h 497"/>
              <a:gd name="T14" fmla="*/ 87143 w 373"/>
              <a:gd name="T15" fmla="*/ 78021 h 497"/>
              <a:gd name="T16" fmla="*/ 67033 w 373"/>
              <a:gd name="T17" fmla="*/ 58626 h 497"/>
              <a:gd name="T18" fmla="*/ 39326 w 373"/>
              <a:gd name="T19" fmla="*/ 43198 h 497"/>
              <a:gd name="T20" fmla="*/ 0 w 373"/>
              <a:gd name="T21" fmla="*/ 113284 h 497"/>
              <a:gd name="T22" fmla="*/ 23685 w 373"/>
              <a:gd name="T23" fmla="*/ 128712 h 497"/>
              <a:gd name="T24" fmla="*/ 55414 w 373"/>
              <a:gd name="T25" fmla="*/ 136646 h 497"/>
              <a:gd name="T26" fmla="*/ 8044 w 373"/>
              <a:gd name="T27" fmla="*/ 214667 h 497"/>
              <a:gd name="T28" fmla="*/ 23685 w 373"/>
              <a:gd name="T29" fmla="*/ 218634 h 497"/>
              <a:gd name="T30" fmla="*/ 47370 w 373"/>
              <a:gd name="T31" fmla="*/ 179844 h 497"/>
              <a:gd name="T32" fmla="*/ 58989 w 373"/>
              <a:gd name="T33" fmla="*/ 187779 h 497"/>
              <a:gd name="T34" fmla="*/ 118871 w 373"/>
              <a:gd name="T35" fmla="*/ 175877 h 497"/>
              <a:gd name="T36" fmla="*/ 118871 w 373"/>
              <a:gd name="T37" fmla="*/ 136646 h 497"/>
              <a:gd name="T38" fmla="*/ 130490 w 373"/>
              <a:gd name="T39" fmla="*/ 70527 h 497"/>
              <a:gd name="T40" fmla="*/ 130490 w 373"/>
              <a:gd name="T41" fmla="*/ 70527 h 497"/>
              <a:gd name="T42" fmla="*/ 142556 w 373"/>
              <a:gd name="T43" fmla="*/ 105350 h 497"/>
              <a:gd name="T44" fmla="*/ 103230 w 373"/>
              <a:gd name="T45" fmla="*/ 117251 h 497"/>
              <a:gd name="T46" fmla="*/ 87143 w 373"/>
              <a:gd name="T47" fmla="*/ 109317 h 497"/>
              <a:gd name="T48" fmla="*/ 87143 w 373"/>
              <a:gd name="T49" fmla="*/ 109317 h 497"/>
              <a:gd name="T50" fmla="*/ 114849 w 373"/>
              <a:gd name="T51" fmla="*/ 62593 h 497"/>
              <a:gd name="T52" fmla="*/ 130490 w 373"/>
              <a:gd name="T53" fmla="*/ 70527 h 497"/>
              <a:gd name="T54" fmla="*/ 31729 w 373"/>
              <a:gd name="T55" fmla="*/ 117251 h 497"/>
              <a:gd name="T56" fmla="*/ 31729 w 373"/>
              <a:gd name="T57" fmla="*/ 117251 h 497"/>
              <a:gd name="T58" fmla="*/ 19663 w 373"/>
              <a:gd name="T59" fmla="*/ 109317 h 497"/>
              <a:gd name="T60" fmla="*/ 47370 w 373"/>
              <a:gd name="T61" fmla="*/ 62593 h 497"/>
              <a:gd name="T62" fmla="*/ 58989 w 373"/>
              <a:gd name="T63" fmla="*/ 70527 h 497"/>
              <a:gd name="T64" fmla="*/ 71055 w 373"/>
              <a:gd name="T65" fmla="*/ 109317 h 497"/>
              <a:gd name="T66" fmla="*/ 31729 w 373"/>
              <a:gd name="T67" fmla="*/ 117251 h 497"/>
              <a:gd name="T68" fmla="*/ 67033 w 373"/>
              <a:gd name="T69" fmla="*/ 175877 h 497"/>
              <a:gd name="T70" fmla="*/ 67033 w 373"/>
              <a:gd name="T71" fmla="*/ 175877 h 497"/>
              <a:gd name="T72" fmla="*/ 51392 w 373"/>
              <a:gd name="T73" fmla="*/ 167943 h 497"/>
              <a:gd name="T74" fmla="*/ 79099 w 373"/>
              <a:gd name="T75" fmla="*/ 120778 h 497"/>
              <a:gd name="T76" fmla="*/ 79099 w 373"/>
              <a:gd name="T77" fmla="*/ 120778 h 497"/>
              <a:gd name="T78" fmla="*/ 95186 w 373"/>
              <a:gd name="T79" fmla="*/ 128712 h 497"/>
              <a:gd name="T80" fmla="*/ 106805 w 373"/>
              <a:gd name="T81" fmla="*/ 167943 h 497"/>
              <a:gd name="T82" fmla="*/ 67033 w 373"/>
              <a:gd name="T83" fmla="*/ 175877 h 4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Freeform 16">
            <a:extLst>
              <a:ext uri="{FF2B5EF4-FFF2-40B4-BE49-F238E27FC236}">
                <a16:creationId xmlns:a16="http://schemas.microsoft.com/office/drawing/2014/main" id="{8E5632C1-A5CB-425E-B39C-6838EC8CD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733" y="3860800"/>
            <a:ext cx="61384" cy="67733"/>
          </a:xfrm>
          <a:custGeom>
            <a:avLst/>
            <a:gdLst>
              <a:gd name="T0" fmla="*/ 23019 w 108"/>
              <a:gd name="T1" fmla="*/ 0 h 116"/>
              <a:gd name="T2" fmla="*/ 23019 w 108"/>
              <a:gd name="T3" fmla="*/ 0 h 116"/>
              <a:gd name="T4" fmla="*/ 0 w 108"/>
              <a:gd name="T5" fmla="*/ 23210 h 116"/>
              <a:gd name="T6" fmla="*/ 23019 w 108"/>
              <a:gd name="T7" fmla="*/ 50362 h 116"/>
              <a:gd name="T8" fmla="*/ 45612 w 108"/>
              <a:gd name="T9" fmla="*/ 23210 h 116"/>
              <a:gd name="T10" fmla="*/ 23019 w 108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8" name="Freeform 17">
            <a:extLst>
              <a:ext uri="{FF2B5EF4-FFF2-40B4-BE49-F238E27FC236}">
                <a16:creationId xmlns:a16="http://schemas.microsoft.com/office/drawing/2014/main" id="{25FF7639-DA23-4E84-BACD-8C5AAFB45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2034" y="3276600"/>
            <a:ext cx="165100" cy="67733"/>
          </a:xfrm>
          <a:custGeom>
            <a:avLst/>
            <a:gdLst>
              <a:gd name="T0" fmla="*/ 23108 w 284"/>
              <a:gd name="T1" fmla="*/ 0 h 116"/>
              <a:gd name="T2" fmla="*/ 23108 w 284"/>
              <a:gd name="T3" fmla="*/ 0 h 116"/>
              <a:gd name="T4" fmla="*/ 0 w 284"/>
              <a:gd name="T5" fmla="*/ 23210 h 116"/>
              <a:gd name="T6" fmla="*/ 23108 w 284"/>
              <a:gd name="T7" fmla="*/ 50362 h 116"/>
              <a:gd name="T8" fmla="*/ 46216 w 284"/>
              <a:gd name="T9" fmla="*/ 23210 h 116"/>
              <a:gd name="T10" fmla="*/ 23108 w 284"/>
              <a:gd name="T11" fmla="*/ 0 h 116"/>
              <a:gd name="T12" fmla="*/ 100281 w 284"/>
              <a:gd name="T13" fmla="*/ 0 h 116"/>
              <a:gd name="T14" fmla="*/ 100281 w 284"/>
              <a:gd name="T15" fmla="*/ 0 h 116"/>
              <a:gd name="T16" fmla="*/ 77173 w 284"/>
              <a:gd name="T17" fmla="*/ 23210 h 116"/>
              <a:gd name="T18" fmla="*/ 100281 w 284"/>
              <a:gd name="T19" fmla="*/ 50362 h 116"/>
              <a:gd name="T20" fmla="*/ 123389 w 284"/>
              <a:gd name="T21" fmla="*/ 23210 h 116"/>
              <a:gd name="T22" fmla="*/ 100281 w 284"/>
              <a:gd name="T23" fmla="*/ 0 h 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1BED924B-7804-4887-9189-1EB50DA04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667" y="2658534"/>
            <a:ext cx="114300" cy="133351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99580 h 231"/>
              <a:gd name="T4" fmla="*/ 85288 w 196"/>
              <a:gd name="T5" fmla="*/ 49790 h 231"/>
              <a:gd name="T6" fmla="*/ 0 w 196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0" name="Freeform 19">
            <a:extLst>
              <a:ext uri="{FF2B5EF4-FFF2-40B4-BE49-F238E27FC236}">
                <a16:creationId xmlns:a16="http://schemas.microsoft.com/office/drawing/2014/main" id="{30CB3066-E50D-4028-AAF8-B3A86E9DE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0" y="2669118"/>
            <a:ext cx="135467" cy="118533"/>
          </a:xfrm>
          <a:custGeom>
            <a:avLst/>
            <a:gdLst>
              <a:gd name="T0" fmla="*/ 0 w 231"/>
              <a:gd name="T1" fmla="*/ 88466 h 205"/>
              <a:gd name="T2" fmla="*/ 101160 w 231"/>
              <a:gd name="T3" fmla="*/ 88466 h 205"/>
              <a:gd name="T4" fmla="*/ 50580 w 231"/>
              <a:gd name="T5" fmla="*/ 0 h 205"/>
              <a:gd name="T6" fmla="*/ 0 w 231"/>
              <a:gd name="T7" fmla="*/ 88466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1" name="Freeform 20">
            <a:extLst>
              <a:ext uri="{FF2B5EF4-FFF2-40B4-BE49-F238E27FC236}">
                <a16:creationId xmlns:a16="http://schemas.microsoft.com/office/drawing/2014/main" id="{6C4F9FB9-5FDD-4EDA-86C8-BA0F4CAE9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2669118"/>
            <a:ext cx="137584" cy="118533"/>
          </a:xfrm>
          <a:custGeom>
            <a:avLst/>
            <a:gdLst>
              <a:gd name="T0" fmla="*/ 102743 w 232"/>
              <a:gd name="T1" fmla="*/ 0 h 205"/>
              <a:gd name="T2" fmla="*/ 0 w 232"/>
              <a:gd name="T3" fmla="*/ 0 h 205"/>
              <a:gd name="T4" fmla="*/ 51149 w 232"/>
              <a:gd name="T5" fmla="*/ 88466 h 205"/>
              <a:gd name="T6" fmla="*/ 102743 w 232"/>
              <a:gd name="T7" fmla="*/ 0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2" name="Freeform 21">
            <a:extLst>
              <a:ext uri="{FF2B5EF4-FFF2-40B4-BE49-F238E27FC236}">
                <a16:creationId xmlns:a16="http://schemas.microsoft.com/office/drawing/2014/main" id="{60A68192-7C7C-4041-9B6D-940D88DF4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2301" y="2658534"/>
            <a:ext cx="114300" cy="133351"/>
          </a:xfrm>
          <a:custGeom>
            <a:avLst/>
            <a:gdLst>
              <a:gd name="T0" fmla="*/ 85285 w 195"/>
              <a:gd name="T1" fmla="*/ 0 h 231"/>
              <a:gd name="T2" fmla="*/ 85285 w 195"/>
              <a:gd name="T3" fmla="*/ 99580 h 231"/>
              <a:gd name="T4" fmla="*/ 0 w 195"/>
              <a:gd name="T5" fmla="*/ 49790 h 231"/>
              <a:gd name="T6" fmla="*/ 85285 w 195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3" name="Freeform 22">
            <a:extLst>
              <a:ext uri="{FF2B5EF4-FFF2-40B4-BE49-F238E27FC236}">
                <a16:creationId xmlns:a16="http://schemas.microsoft.com/office/drawing/2014/main" id="{B4A24556-EF48-48D9-89FE-B9F74B8CC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677584"/>
            <a:ext cx="177800" cy="101600"/>
          </a:xfrm>
          <a:custGeom>
            <a:avLst/>
            <a:gdLst>
              <a:gd name="T0" fmla="*/ 125402 w 302"/>
              <a:gd name="T1" fmla="*/ 51995 h 170"/>
              <a:gd name="T2" fmla="*/ 125402 w 302"/>
              <a:gd name="T3" fmla="*/ 51995 h 170"/>
              <a:gd name="T4" fmla="*/ 74181 w 302"/>
              <a:gd name="T5" fmla="*/ 4482 h 170"/>
              <a:gd name="T6" fmla="*/ 66233 w 302"/>
              <a:gd name="T7" fmla="*/ 0 h 170"/>
              <a:gd name="T8" fmla="*/ 58727 w 302"/>
              <a:gd name="T9" fmla="*/ 4482 h 170"/>
              <a:gd name="T10" fmla="*/ 7948 w 302"/>
              <a:gd name="T11" fmla="*/ 51995 h 170"/>
              <a:gd name="T12" fmla="*/ 7948 w 302"/>
              <a:gd name="T13" fmla="*/ 71718 h 170"/>
              <a:gd name="T14" fmla="*/ 23402 w 302"/>
              <a:gd name="T15" fmla="*/ 71718 h 170"/>
              <a:gd name="T16" fmla="*/ 66233 w 302"/>
              <a:gd name="T17" fmla="*/ 28239 h 170"/>
              <a:gd name="T18" fmla="*/ 109506 w 302"/>
              <a:gd name="T19" fmla="*/ 71718 h 170"/>
              <a:gd name="T20" fmla="*/ 125402 w 302"/>
              <a:gd name="T21" fmla="*/ 71718 h 170"/>
              <a:gd name="T22" fmla="*/ 125402 w 302"/>
              <a:gd name="T23" fmla="*/ 51995 h 1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F28DA59D-D10C-458C-8A6E-8032469ED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7317" y="2673352"/>
            <a:ext cx="177800" cy="105833"/>
          </a:xfrm>
          <a:custGeom>
            <a:avLst/>
            <a:gdLst>
              <a:gd name="T0" fmla="*/ 124988 w 303"/>
              <a:gd name="T1" fmla="*/ 23946 h 179"/>
              <a:gd name="T2" fmla="*/ 124988 w 303"/>
              <a:gd name="T3" fmla="*/ 23946 h 179"/>
              <a:gd name="T4" fmla="*/ 74377 w 303"/>
              <a:gd name="T5" fmla="*/ 74941 h 179"/>
              <a:gd name="T6" fmla="*/ 66455 w 303"/>
              <a:gd name="T7" fmla="*/ 78932 h 179"/>
              <a:gd name="T8" fmla="*/ 58973 w 303"/>
              <a:gd name="T9" fmla="*/ 74941 h 179"/>
              <a:gd name="T10" fmla="*/ 8362 w 303"/>
              <a:gd name="T11" fmla="*/ 23946 h 179"/>
              <a:gd name="T12" fmla="*/ 8362 w 303"/>
              <a:gd name="T13" fmla="*/ 8425 h 179"/>
              <a:gd name="T14" fmla="*/ 23765 w 303"/>
              <a:gd name="T15" fmla="*/ 8425 h 179"/>
              <a:gd name="T16" fmla="*/ 66455 w 303"/>
              <a:gd name="T17" fmla="*/ 47448 h 179"/>
              <a:gd name="T18" fmla="*/ 109145 w 303"/>
              <a:gd name="T19" fmla="*/ 8425 h 179"/>
              <a:gd name="T20" fmla="*/ 124988 w 303"/>
              <a:gd name="T21" fmla="*/ 8425 h 179"/>
              <a:gd name="T22" fmla="*/ 124988 w 303"/>
              <a:gd name="T23" fmla="*/ 23946 h 1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5" name="Freeform 24">
            <a:extLst>
              <a:ext uri="{FF2B5EF4-FFF2-40B4-BE49-F238E27FC236}">
                <a16:creationId xmlns:a16="http://schemas.microsoft.com/office/drawing/2014/main" id="{716BA038-AC70-48EB-A397-FEE58D6C5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9585" y="2641601"/>
            <a:ext cx="105833" cy="173567"/>
          </a:xfrm>
          <a:custGeom>
            <a:avLst/>
            <a:gdLst>
              <a:gd name="T0" fmla="*/ 23946 w 179"/>
              <a:gd name="T1" fmla="*/ 3985 h 294"/>
              <a:gd name="T2" fmla="*/ 23946 w 179"/>
              <a:gd name="T3" fmla="*/ 3985 h 294"/>
              <a:gd name="T4" fmla="*/ 74941 w 179"/>
              <a:gd name="T5" fmla="*/ 55347 h 294"/>
              <a:gd name="T6" fmla="*/ 78932 w 179"/>
              <a:gd name="T7" fmla="*/ 62874 h 294"/>
              <a:gd name="T8" fmla="*/ 74941 w 179"/>
              <a:gd name="T9" fmla="*/ 74828 h 294"/>
              <a:gd name="T10" fmla="*/ 23946 w 179"/>
              <a:gd name="T11" fmla="*/ 125747 h 294"/>
              <a:gd name="T12" fmla="*/ 3991 w 179"/>
              <a:gd name="T13" fmla="*/ 125747 h 294"/>
              <a:gd name="T14" fmla="*/ 3991 w 179"/>
              <a:gd name="T15" fmla="*/ 106265 h 294"/>
              <a:gd name="T16" fmla="*/ 47448 w 179"/>
              <a:gd name="T17" fmla="*/ 62874 h 294"/>
              <a:gd name="T18" fmla="*/ 3991 w 179"/>
              <a:gd name="T19" fmla="*/ 19482 h 294"/>
              <a:gd name="T20" fmla="*/ 3991 w 179"/>
              <a:gd name="T21" fmla="*/ 3985 h 294"/>
              <a:gd name="T22" fmla="*/ 23946 w 179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6" name="Freeform 25">
            <a:extLst>
              <a:ext uri="{FF2B5EF4-FFF2-40B4-BE49-F238E27FC236}">
                <a16:creationId xmlns:a16="http://schemas.microsoft.com/office/drawing/2014/main" id="{BDE5E2EE-521D-4C92-9791-84AF6F48C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100" y="2641601"/>
            <a:ext cx="103717" cy="173567"/>
          </a:xfrm>
          <a:custGeom>
            <a:avLst/>
            <a:gdLst>
              <a:gd name="T0" fmla="*/ 54056 w 177"/>
              <a:gd name="T1" fmla="*/ 3985 h 294"/>
              <a:gd name="T2" fmla="*/ 54056 w 177"/>
              <a:gd name="T3" fmla="*/ 3985 h 294"/>
              <a:gd name="T4" fmla="*/ 3516 w 177"/>
              <a:gd name="T5" fmla="*/ 55347 h 294"/>
              <a:gd name="T6" fmla="*/ 0 w 177"/>
              <a:gd name="T7" fmla="*/ 62874 h 294"/>
              <a:gd name="T8" fmla="*/ 3516 w 177"/>
              <a:gd name="T9" fmla="*/ 74828 h 294"/>
              <a:gd name="T10" fmla="*/ 54056 w 177"/>
              <a:gd name="T11" fmla="*/ 125747 h 294"/>
              <a:gd name="T12" fmla="*/ 73393 w 177"/>
              <a:gd name="T13" fmla="*/ 125747 h 294"/>
              <a:gd name="T14" fmla="*/ 73393 w 177"/>
              <a:gd name="T15" fmla="*/ 106265 h 294"/>
              <a:gd name="T16" fmla="*/ 30764 w 177"/>
              <a:gd name="T17" fmla="*/ 62874 h 294"/>
              <a:gd name="T18" fmla="*/ 73393 w 177"/>
              <a:gd name="T19" fmla="*/ 19482 h 294"/>
              <a:gd name="T20" fmla="*/ 73393 w 177"/>
              <a:gd name="T21" fmla="*/ 3985 h 294"/>
              <a:gd name="T22" fmla="*/ 54056 w 177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48" name="Freeform 26">
            <a:extLst>
              <a:ext uri="{FF2B5EF4-FFF2-40B4-BE49-F238E27FC236}">
                <a16:creationId xmlns:a16="http://schemas.microsoft.com/office/drawing/2014/main" id="{9C6B46B2-CA9E-4288-9CC9-AA194AEBC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18" y="3236384"/>
            <a:ext cx="281516" cy="143933"/>
          </a:xfrm>
          <a:custGeom>
            <a:avLst/>
            <a:gdLst>
              <a:gd name="T0" fmla="*/ 160006 w 479"/>
              <a:gd name="T1" fmla="*/ 107515 h 248"/>
              <a:gd name="T2" fmla="*/ 160006 w 479"/>
              <a:gd name="T3" fmla="*/ 73127 h 248"/>
              <a:gd name="T4" fmla="*/ 0 w 479"/>
              <a:gd name="T5" fmla="*/ 73127 h 248"/>
              <a:gd name="T6" fmla="*/ 0 w 479"/>
              <a:gd name="T7" fmla="*/ 34387 h 248"/>
              <a:gd name="T8" fmla="*/ 160006 w 479"/>
              <a:gd name="T9" fmla="*/ 34387 h 248"/>
              <a:gd name="T10" fmla="*/ 160006 w 479"/>
              <a:gd name="T11" fmla="*/ 0 h 248"/>
              <a:gd name="T12" fmla="*/ 210696 w 479"/>
              <a:gd name="T13" fmla="*/ 53975 h 248"/>
              <a:gd name="T14" fmla="*/ 160006 w 479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49" name="Freeform 27">
            <a:extLst>
              <a:ext uri="{FF2B5EF4-FFF2-40B4-BE49-F238E27FC236}">
                <a16:creationId xmlns:a16="http://schemas.microsoft.com/office/drawing/2014/main" id="{7E1AC643-F9E9-413F-A9C1-56F159A6F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718" y="3236384"/>
            <a:ext cx="281516" cy="143933"/>
          </a:xfrm>
          <a:custGeom>
            <a:avLst/>
            <a:gdLst>
              <a:gd name="T0" fmla="*/ 51025 w 480"/>
              <a:gd name="T1" fmla="*/ 107515 h 248"/>
              <a:gd name="T2" fmla="*/ 51025 w 480"/>
              <a:gd name="T3" fmla="*/ 73127 h 248"/>
              <a:gd name="T4" fmla="*/ 210697 w 480"/>
              <a:gd name="T5" fmla="*/ 73127 h 248"/>
              <a:gd name="T6" fmla="*/ 210697 w 480"/>
              <a:gd name="T7" fmla="*/ 34387 h 248"/>
              <a:gd name="T8" fmla="*/ 51025 w 480"/>
              <a:gd name="T9" fmla="*/ 34387 h 248"/>
              <a:gd name="T10" fmla="*/ 51025 w 480"/>
              <a:gd name="T11" fmla="*/ 0 h 248"/>
              <a:gd name="T12" fmla="*/ 0 w 480"/>
              <a:gd name="T13" fmla="*/ 53975 h 248"/>
              <a:gd name="T14" fmla="*/ 51025 w 480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0" name="Freeform 28">
            <a:extLst>
              <a:ext uri="{FF2B5EF4-FFF2-40B4-BE49-F238E27FC236}">
                <a16:creationId xmlns:a16="http://schemas.microsoft.com/office/drawing/2014/main" id="{5C41D463-9456-43E8-BE79-AF231844D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2" y="3168651"/>
            <a:ext cx="146049" cy="287867"/>
          </a:xfrm>
          <a:custGeom>
            <a:avLst/>
            <a:gdLst>
              <a:gd name="T0" fmla="*/ 109097 w 249"/>
              <a:gd name="T1" fmla="*/ 160269 h 489"/>
              <a:gd name="T2" fmla="*/ 74344 w 249"/>
              <a:gd name="T3" fmla="*/ 160269 h 489"/>
              <a:gd name="T4" fmla="*/ 74344 w 249"/>
              <a:gd name="T5" fmla="*/ 0 h 489"/>
              <a:gd name="T6" fmla="*/ 34753 w 249"/>
              <a:gd name="T7" fmla="*/ 0 h 489"/>
              <a:gd name="T8" fmla="*/ 34753 w 249"/>
              <a:gd name="T9" fmla="*/ 160269 h 489"/>
              <a:gd name="T10" fmla="*/ 0 w 249"/>
              <a:gd name="T11" fmla="*/ 160269 h 489"/>
              <a:gd name="T12" fmla="*/ 54549 w 249"/>
              <a:gd name="T13" fmla="*/ 215458 h 489"/>
              <a:gd name="T14" fmla="*/ 109097 w 249"/>
              <a:gd name="T15" fmla="*/ 160269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1" name="Freeform 29">
            <a:extLst>
              <a:ext uri="{FF2B5EF4-FFF2-40B4-BE49-F238E27FC236}">
                <a16:creationId xmlns:a16="http://schemas.microsoft.com/office/drawing/2014/main" id="{EE3F2A75-AE3C-4761-AAE2-B192B0EBD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2" y="3168651"/>
            <a:ext cx="146049" cy="287867"/>
          </a:xfrm>
          <a:custGeom>
            <a:avLst/>
            <a:gdLst>
              <a:gd name="T0" fmla="*/ 109097 w 249"/>
              <a:gd name="T1" fmla="*/ 51216 h 489"/>
              <a:gd name="T2" fmla="*/ 74344 w 249"/>
              <a:gd name="T3" fmla="*/ 51216 h 489"/>
              <a:gd name="T4" fmla="*/ 74344 w 249"/>
              <a:gd name="T5" fmla="*/ 215458 h 489"/>
              <a:gd name="T6" fmla="*/ 35193 w 249"/>
              <a:gd name="T7" fmla="*/ 215458 h 489"/>
              <a:gd name="T8" fmla="*/ 35193 w 249"/>
              <a:gd name="T9" fmla="*/ 51216 h 489"/>
              <a:gd name="T10" fmla="*/ 0 w 249"/>
              <a:gd name="T11" fmla="*/ 51216 h 489"/>
              <a:gd name="T12" fmla="*/ 54988 w 249"/>
              <a:gd name="T13" fmla="*/ 0 h 489"/>
              <a:gd name="T14" fmla="*/ 109097 w 249"/>
              <a:gd name="T15" fmla="*/ 51216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2" name="Freeform 30">
            <a:extLst>
              <a:ext uri="{FF2B5EF4-FFF2-40B4-BE49-F238E27FC236}">
                <a16:creationId xmlns:a16="http://schemas.microsoft.com/office/drawing/2014/main" id="{038CA44A-4ADA-422B-B0FA-E07AEF09C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5467" y="3761318"/>
            <a:ext cx="260351" cy="266700"/>
          </a:xfrm>
          <a:custGeom>
            <a:avLst/>
            <a:gdLst>
              <a:gd name="T0" fmla="*/ 97632 w 444"/>
              <a:gd name="T1" fmla="*/ 0 h 454"/>
              <a:gd name="T2" fmla="*/ 97632 w 444"/>
              <a:gd name="T3" fmla="*/ 0 h 454"/>
              <a:gd name="T4" fmla="*/ 0 w 444"/>
              <a:gd name="T5" fmla="*/ 97810 h 454"/>
              <a:gd name="T6" fmla="*/ 97632 w 444"/>
              <a:gd name="T7" fmla="*/ 199584 h 454"/>
              <a:gd name="T8" fmla="*/ 194823 w 444"/>
              <a:gd name="T9" fmla="*/ 97810 h 454"/>
              <a:gd name="T10" fmla="*/ 97632 w 444"/>
              <a:gd name="T11" fmla="*/ 0 h 4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3" name="Freeform 31">
            <a:extLst>
              <a:ext uri="{FF2B5EF4-FFF2-40B4-BE49-F238E27FC236}">
                <a16:creationId xmlns:a16="http://schemas.microsoft.com/office/drawing/2014/main" id="{B277B1F3-239F-4887-B586-820E5B9EC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8484" y="3160184"/>
            <a:ext cx="133349" cy="294216"/>
          </a:xfrm>
          <a:custGeom>
            <a:avLst/>
            <a:gdLst>
              <a:gd name="T0" fmla="*/ 49790 w 231"/>
              <a:gd name="T1" fmla="*/ 0 h 498"/>
              <a:gd name="T2" fmla="*/ 0 w 231"/>
              <a:gd name="T3" fmla="*/ 82859 h 498"/>
              <a:gd name="T4" fmla="*/ 99579 w 231"/>
              <a:gd name="T5" fmla="*/ 82859 h 498"/>
              <a:gd name="T6" fmla="*/ 49790 w 231"/>
              <a:gd name="T7" fmla="*/ 0 h 498"/>
              <a:gd name="T8" fmla="*/ 49790 w 231"/>
              <a:gd name="T9" fmla="*/ 220219 h 498"/>
              <a:gd name="T10" fmla="*/ 99579 w 231"/>
              <a:gd name="T11" fmla="*/ 141348 h 498"/>
              <a:gd name="T12" fmla="*/ 0 w 231"/>
              <a:gd name="T13" fmla="*/ 141348 h 498"/>
              <a:gd name="T14" fmla="*/ 49790 w 231"/>
              <a:gd name="T15" fmla="*/ 220219 h 4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4" name="Freeform 32">
            <a:extLst>
              <a:ext uri="{FF2B5EF4-FFF2-40B4-BE49-F238E27FC236}">
                <a16:creationId xmlns:a16="http://schemas.microsoft.com/office/drawing/2014/main" id="{1AFF036C-B560-4EC3-8C39-C75734BB8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7667" y="2006601"/>
            <a:ext cx="273051" cy="277284"/>
          </a:xfrm>
          <a:custGeom>
            <a:avLst/>
            <a:gdLst>
              <a:gd name="T0" fmla="*/ 188387 w 462"/>
              <a:gd name="T1" fmla="*/ 156636 h 470"/>
              <a:gd name="T2" fmla="*/ 188387 w 462"/>
              <a:gd name="T3" fmla="*/ 156636 h 470"/>
              <a:gd name="T4" fmla="*/ 188387 w 462"/>
              <a:gd name="T5" fmla="*/ 129203 h 470"/>
              <a:gd name="T6" fmla="*/ 153369 w 462"/>
              <a:gd name="T7" fmla="*/ 93805 h 470"/>
              <a:gd name="T8" fmla="*/ 129876 w 462"/>
              <a:gd name="T9" fmla="*/ 93805 h 470"/>
              <a:gd name="T10" fmla="*/ 113919 w 462"/>
              <a:gd name="T11" fmla="*/ 81858 h 470"/>
              <a:gd name="T12" fmla="*/ 113919 w 462"/>
              <a:gd name="T13" fmla="*/ 50442 h 470"/>
              <a:gd name="T14" fmla="*/ 129876 w 462"/>
              <a:gd name="T15" fmla="*/ 26991 h 470"/>
              <a:gd name="T16" fmla="*/ 102394 w 462"/>
              <a:gd name="T17" fmla="*/ 0 h 470"/>
              <a:gd name="T18" fmla="*/ 74912 w 462"/>
              <a:gd name="T19" fmla="*/ 26991 h 470"/>
              <a:gd name="T20" fmla="*/ 90426 w 462"/>
              <a:gd name="T21" fmla="*/ 50442 h 470"/>
              <a:gd name="T22" fmla="*/ 90426 w 462"/>
              <a:gd name="T23" fmla="*/ 81858 h 470"/>
              <a:gd name="T24" fmla="*/ 74912 w 462"/>
              <a:gd name="T25" fmla="*/ 93805 h 470"/>
              <a:gd name="T26" fmla="*/ 50975 w 462"/>
              <a:gd name="T27" fmla="*/ 93805 h 470"/>
              <a:gd name="T28" fmla="*/ 15958 w 462"/>
              <a:gd name="T29" fmla="*/ 129203 h 470"/>
              <a:gd name="T30" fmla="*/ 15958 w 462"/>
              <a:gd name="T31" fmla="*/ 156636 h 470"/>
              <a:gd name="T32" fmla="*/ 0 w 462"/>
              <a:gd name="T33" fmla="*/ 180087 h 470"/>
              <a:gd name="T34" fmla="*/ 23493 w 462"/>
              <a:gd name="T35" fmla="*/ 207521 h 470"/>
              <a:gd name="T36" fmla="*/ 50975 w 462"/>
              <a:gd name="T37" fmla="*/ 180087 h 470"/>
              <a:gd name="T38" fmla="*/ 35461 w 462"/>
              <a:gd name="T39" fmla="*/ 156636 h 470"/>
              <a:gd name="T40" fmla="*/ 35461 w 462"/>
              <a:gd name="T41" fmla="*/ 129203 h 470"/>
              <a:gd name="T42" fmla="*/ 50975 w 462"/>
              <a:gd name="T43" fmla="*/ 113716 h 470"/>
              <a:gd name="T44" fmla="*/ 74912 w 462"/>
              <a:gd name="T45" fmla="*/ 113716 h 470"/>
              <a:gd name="T46" fmla="*/ 90426 w 462"/>
              <a:gd name="T47" fmla="*/ 109734 h 470"/>
              <a:gd name="T48" fmla="*/ 90426 w 462"/>
              <a:gd name="T49" fmla="*/ 156636 h 470"/>
              <a:gd name="T50" fmla="*/ 74912 w 462"/>
              <a:gd name="T51" fmla="*/ 180087 h 470"/>
              <a:gd name="T52" fmla="*/ 102394 w 462"/>
              <a:gd name="T53" fmla="*/ 207521 h 470"/>
              <a:gd name="T54" fmla="*/ 129876 w 462"/>
              <a:gd name="T55" fmla="*/ 180087 h 470"/>
              <a:gd name="T56" fmla="*/ 113919 w 462"/>
              <a:gd name="T57" fmla="*/ 156636 h 470"/>
              <a:gd name="T58" fmla="*/ 113919 w 462"/>
              <a:gd name="T59" fmla="*/ 109734 h 470"/>
              <a:gd name="T60" fmla="*/ 129876 w 462"/>
              <a:gd name="T61" fmla="*/ 113716 h 470"/>
              <a:gd name="T62" fmla="*/ 153369 w 462"/>
              <a:gd name="T63" fmla="*/ 113716 h 470"/>
              <a:gd name="T64" fmla="*/ 168884 w 462"/>
              <a:gd name="T65" fmla="*/ 129203 h 470"/>
              <a:gd name="T66" fmla="*/ 168884 w 462"/>
              <a:gd name="T67" fmla="*/ 156636 h 470"/>
              <a:gd name="T68" fmla="*/ 153369 w 462"/>
              <a:gd name="T69" fmla="*/ 180087 h 470"/>
              <a:gd name="T70" fmla="*/ 180852 w 462"/>
              <a:gd name="T71" fmla="*/ 207521 h 470"/>
              <a:gd name="T72" fmla="*/ 204345 w 462"/>
              <a:gd name="T73" fmla="*/ 180087 h 470"/>
              <a:gd name="T74" fmla="*/ 188387 w 462"/>
              <a:gd name="T75" fmla="*/ 156636 h 470"/>
              <a:gd name="T76" fmla="*/ 39451 w 462"/>
              <a:gd name="T77" fmla="*/ 180087 h 470"/>
              <a:gd name="T78" fmla="*/ 39451 w 462"/>
              <a:gd name="T79" fmla="*/ 180087 h 470"/>
              <a:gd name="T80" fmla="*/ 23493 w 462"/>
              <a:gd name="T81" fmla="*/ 195574 h 470"/>
              <a:gd name="T82" fmla="*/ 7979 w 462"/>
              <a:gd name="T83" fmla="*/ 180087 h 470"/>
              <a:gd name="T84" fmla="*/ 23493 w 462"/>
              <a:gd name="T85" fmla="*/ 164601 h 470"/>
              <a:gd name="T86" fmla="*/ 39451 w 462"/>
              <a:gd name="T87" fmla="*/ 180087 h 470"/>
              <a:gd name="T88" fmla="*/ 86880 w 462"/>
              <a:gd name="T89" fmla="*/ 26991 h 470"/>
              <a:gd name="T90" fmla="*/ 86880 w 462"/>
              <a:gd name="T91" fmla="*/ 26991 h 470"/>
              <a:gd name="T92" fmla="*/ 102394 w 462"/>
              <a:gd name="T93" fmla="*/ 11504 h 470"/>
              <a:gd name="T94" fmla="*/ 117908 w 462"/>
              <a:gd name="T95" fmla="*/ 26991 h 470"/>
              <a:gd name="T96" fmla="*/ 102394 w 462"/>
              <a:gd name="T97" fmla="*/ 42920 h 470"/>
              <a:gd name="T98" fmla="*/ 86880 w 462"/>
              <a:gd name="T99" fmla="*/ 26991 h 470"/>
              <a:gd name="T100" fmla="*/ 117908 w 462"/>
              <a:gd name="T101" fmla="*/ 180087 h 470"/>
              <a:gd name="T102" fmla="*/ 117908 w 462"/>
              <a:gd name="T103" fmla="*/ 180087 h 470"/>
              <a:gd name="T104" fmla="*/ 102394 w 462"/>
              <a:gd name="T105" fmla="*/ 195574 h 470"/>
              <a:gd name="T106" fmla="*/ 86880 w 462"/>
              <a:gd name="T107" fmla="*/ 180087 h 470"/>
              <a:gd name="T108" fmla="*/ 102394 w 462"/>
              <a:gd name="T109" fmla="*/ 164601 h 470"/>
              <a:gd name="T110" fmla="*/ 117908 w 462"/>
              <a:gd name="T111" fmla="*/ 180087 h 470"/>
              <a:gd name="T112" fmla="*/ 180852 w 462"/>
              <a:gd name="T113" fmla="*/ 195574 h 470"/>
              <a:gd name="T114" fmla="*/ 180852 w 462"/>
              <a:gd name="T115" fmla="*/ 195574 h 470"/>
              <a:gd name="T116" fmla="*/ 164894 w 462"/>
              <a:gd name="T117" fmla="*/ 180087 h 470"/>
              <a:gd name="T118" fmla="*/ 180852 w 462"/>
              <a:gd name="T119" fmla="*/ 164601 h 470"/>
              <a:gd name="T120" fmla="*/ 192377 w 462"/>
              <a:gd name="T121" fmla="*/ 180087 h 470"/>
              <a:gd name="T122" fmla="*/ 180852 w 462"/>
              <a:gd name="T123" fmla="*/ 195574 h 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5" name="Freeform 33">
            <a:extLst>
              <a:ext uri="{FF2B5EF4-FFF2-40B4-BE49-F238E27FC236}">
                <a16:creationId xmlns:a16="http://schemas.microsoft.com/office/drawing/2014/main" id="{CC4CABA5-C659-4466-8073-D1BB16DA8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801" y="2023534"/>
            <a:ext cx="190500" cy="245533"/>
          </a:xfrm>
          <a:custGeom>
            <a:avLst/>
            <a:gdLst>
              <a:gd name="T0" fmla="*/ 142429 w 320"/>
              <a:gd name="T1" fmla="*/ 27380 h 417"/>
              <a:gd name="T2" fmla="*/ 142429 w 320"/>
              <a:gd name="T3" fmla="*/ 27380 h 417"/>
              <a:gd name="T4" fmla="*/ 114746 w 320"/>
              <a:gd name="T5" fmla="*/ 0 h 417"/>
              <a:gd name="T6" fmla="*/ 86618 w 320"/>
              <a:gd name="T7" fmla="*/ 27380 h 417"/>
              <a:gd name="T8" fmla="*/ 102691 w 320"/>
              <a:gd name="T9" fmla="*/ 50785 h 417"/>
              <a:gd name="T10" fmla="*/ 66973 w 320"/>
              <a:gd name="T11" fmla="*/ 82139 h 417"/>
              <a:gd name="T12" fmla="*/ 35272 w 320"/>
              <a:gd name="T13" fmla="*/ 94062 h 417"/>
              <a:gd name="T14" fmla="*/ 35272 w 320"/>
              <a:gd name="T15" fmla="*/ 50785 h 417"/>
              <a:gd name="T16" fmla="*/ 51346 w 320"/>
              <a:gd name="T17" fmla="*/ 27380 h 417"/>
              <a:gd name="T18" fmla="*/ 27682 w 320"/>
              <a:gd name="T19" fmla="*/ 0 h 417"/>
              <a:gd name="T20" fmla="*/ 0 w 320"/>
              <a:gd name="T21" fmla="*/ 27380 h 417"/>
              <a:gd name="T22" fmla="*/ 15627 w 320"/>
              <a:gd name="T23" fmla="*/ 50785 h 417"/>
              <a:gd name="T24" fmla="*/ 15627 w 320"/>
              <a:gd name="T25" fmla="*/ 132924 h 417"/>
              <a:gd name="T26" fmla="*/ 0 w 320"/>
              <a:gd name="T27" fmla="*/ 156329 h 417"/>
              <a:gd name="T28" fmla="*/ 27682 w 320"/>
              <a:gd name="T29" fmla="*/ 183708 h 417"/>
              <a:gd name="T30" fmla="*/ 51346 w 320"/>
              <a:gd name="T31" fmla="*/ 156329 h 417"/>
              <a:gd name="T32" fmla="*/ 39291 w 320"/>
              <a:gd name="T33" fmla="*/ 132924 h 417"/>
              <a:gd name="T34" fmla="*/ 75009 w 320"/>
              <a:gd name="T35" fmla="*/ 102011 h 417"/>
              <a:gd name="T36" fmla="*/ 126355 w 320"/>
              <a:gd name="T37" fmla="*/ 50785 h 417"/>
              <a:gd name="T38" fmla="*/ 142429 w 320"/>
              <a:gd name="T39" fmla="*/ 27380 h 417"/>
              <a:gd name="T40" fmla="*/ 11609 w 320"/>
              <a:gd name="T41" fmla="*/ 27380 h 417"/>
              <a:gd name="T42" fmla="*/ 11609 w 320"/>
              <a:gd name="T43" fmla="*/ 27380 h 417"/>
              <a:gd name="T44" fmla="*/ 27682 w 320"/>
              <a:gd name="T45" fmla="*/ 11923 h 417"/>
              <a:gd name="T46" fmla="*/ 43309 w 320"/>
              <a:gd name="T47" fmla="*/ 27380 h 417"/>
              <a:gd name="T48" fmla="*/ 27682 w 320"/>
              <a:gd name="T49" fmla="*/ 38861 h 417"/>
              <a:gd name="T50" fmla="*/ 11609 w 320"/>
              <a:gd name="T51" fmla="*/ 27380 h 417"/>
              <a:gd name="T52" fmla="*/ 27682 w 320"/>
              <a:gd name="T53" fmla="*/ 172227 h 417"/>
              <a:gd name="T54" fmla="*/ 27682 w 320"/>
              <a:gd name="T55" fmla="*/ 172227 h 417"/>
              <a:gd name="T56" fmla="*/ 11609 w 320"/>
              <a:gd name="T57" fmla="*/ 156329 h 417"/>
              <a:gd name="T58" fmla="*/ 27682 w 320"/>
              <a:gd name="T59" fmla="*/ 140873 h 417"/>
              <a:gd name="T60" fmla="*/ 43309 w 320"/>
              <a:gd name="T61" fmla="*/ 156329 h 417"/>
              <a:gd name="T62" fmla="*/ 27682 w 320"/>
              <a:gd name="T63" fmla="*/ 172227 h 417"/>
              <a:gd name="T64" fmla="*/ 114746 w 320"/>
              <a:gd name="T65" fmla="*/ 38861 h 417"/>
              <a:gd name="T66" fmla="*/ 114746 w 320"/>
              <a:gd name="T67" fmla="*/ 38861 h 417"/>
              <a:gd name="T68" fmla="*/ 98673 w 320"/>
              <a:gd name="T69" fmla="*/ 27380 h 417"/>
              <a:gd name="T70" fmla="*/ 114746 w 320"/>
              <a:gd name="T71" fmla="*/ 11923 h 417"/>
              <a:gd name="T72" fmla="*/ 130373 w 320"/>
              <a:gd name="T73" fmla="*/ 27380 h 417"/>
              <a:gd name="T74" fmla="*/ 114746 w 320"/>
              <a:gd name="T75" fmla="*/ 38861 h 4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6" name="Freeform 34">
            <a:extLst>
              <a:ext uri="{FF2B5EF4-FFF2-40B4-BE49-F238E27FC236}">
                <a16:creationId xmlns:a16="http://schemas.microsoft.com/office/drawing/2014/main" id="{1E3BD993-FE23-4AA7-8863-42987E929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718" y="2006601"/>
            <a:ext cx="188383" cy="277284"/>
          </a:xfrm>
          <a:custGeom>
            <a:avLst/>
            <a:gdLst>
              <a:gd name="T0" fmla="*/ 113913 w 320"/>
              <a:gd name="T1" fmla="*/ 152654 h 470"/>
              <a:gd name="T2" fmla="*/ 113913 w 320"/>
              <a:gd name="T3" fmla="*/ 152654 h 470"/>
              <a:gd name="T4" fmla="*/ 90512 w 320"/>
              <a:gd name="T5" fmla="*/ 168140 h 470"/>
              <a:gd name="T6" fmla="*/ 54749 w 320"/>
              <a:gd name="T7" fmla="*/ 168140 h 470"/>
              <a:gd name="T8" fmla="*/ 35322 w 320"/>
              <a:gd name="T9" fmla="*/ 152654 h 470"/>
              <a:gd name="T10" fmla="*/ 35322 w 320"/>
              <a:gd name="T11" fmla="*/ 109734 h 470"/>
              <a:gd name="T12" fmla="*/ 54749 w 320"/>
              <a:gd name="T13" fmla="*/ 113716 h 470"/>
              <a:gd name="T14" fmla="*/ 90512 w 320"/>
              <a:gd name="T15" fmla="*/ 113716 h 470"/>
              <a:gd name="T16" fmla="*/ 113913 w 320"/>
              <a:gd name="T17" fmla="*/ 129203 h 470"/>
              <a:gd name="T18" fmla="*/ 140845 w 320"/>
              <a:gd name="T19" fmla="*/ 101769 h 470"/>
              <a:gd name="T20" fmla="*/ 113913 w 320"/>
              <a:gd name="T21" fmla="*/ 77876 h 470"/>
              <a:gd name="T22" fmla="*/ 90512 w 320"/>
              <a:gd name="T23" fmla="*/ 93805 h 470"/>
              <a:gd name="T24" fmla="*/ 54749 w 320"/>
              <a:gd name="T25" fmla="*/ 93805 h 470"/>
              <a:gd name="T26" fmla="*/ 35322 w 320"/>
              <a:gd name="T27" fmla="*/ 73893 h 470"/>
              <a:gd name="T28" fmla="*/ 35322 w 320"/>
              <a:gd name="T29" fmla="*/ 50442 h 470"/>
              <a:gd name="T30" fmla="*/ 50775 w 320"/>
              <a:gd name="T31" fmla="*/ 26991 h 470"/>
              <a:gd name="T32" fmla="*/ 27374 w 320"/>
              <a:gd name="T33" fmla="*/ 0 h 470"/>
              <a:gd name="T34" fmla="*/ 0 w 320"/>
              <a:gd name="T35" fmla="*/ 26991 h 470"/>
              <a:gd name="T36" fmla="*/ 15895 w 320"/>
              <a:gd name="T37" fmla="*/ 50442 h 470"/>
              <a:gd name="T38" fmla="*/ 15895 w 320"/>
              <a:gd name="T39" fmla="*/ 152654 h 470"/>
              <a:gd name="T40" fmla="*/ 54749 w 320"/>
              <a:gd name="T41" fmla="*/ 191591 h 470"/>
              <a:gd name="T42" fmla="*/ 90512 w 320"/>
              <a:gd name="T43" fmla="*/ 191591 h 470"/>
              <a:gd name="T44" fmla="*/ 113913 w 320"/>
              <a:gd name="T45" fmla="*/ 207521 h 470"/>
              <a:gd name="T46" fmla="*/ 140845 w 320"/>
              <a:gd name="T47" fmla="*/ 180087 h 470"/>
              <a:gd name="T48" fmla="*/ 113913 w 320"/>
              <a:gd name="T49" fmla="*/ 152654 h 470"/>
              <a:gd name="T50" fmla="*/ 113913 w 320"/>
              <a:gd name="T51" fmla="*/ 86283 h 470"/>
              <a:gd name="T52" fmla="*/ 113913 w 320"/>
              <a:gd name="T53" fmla="*/ 86283 h 470"/>
              <a:gd name="T54" fmla="*/ 129366 w 320"/>
              <a:gd name="T55" fmla="*/ 101769 h 470"/>
              <a:gd name="T56" fmla="*/ 113913 w 320"/>
              <a:gd name="T57" fmla="*/ 117698 h 470"/>
              <a:gd name="T58" fmla="*/ 97576 w 320"/>
              <a:gd name="T59" fmla="*/ 101769 h 470"/>
              <a:gd name="T60" fmla="*/ 113913 w 320"/>
              <a:gd name="T61" fmla="*/ 86283 h 470"/>
              <a:gd name="T62" fmla="*/ 11921 w 320"/>
              <a:gd name="T63" fmla="*/ 26991 h 470"/>
              <a:gd name="T64" fmla="*/ 11921 w 320"/>
              <a:gd name="T65" fmla="*/ 26991 h 470"/>
              <a:gd name="T66" fmla="*/ 27374 w 320"/>
              <a:gd name="T67" fmla="*/ 11504 h 470"/>
              <a:gd name="T68" fmla="*/ 43269 w 320"/>
              <a:gd name="T69" fmla="*/ 26991 h 470"/>
              <a:gd name="T70" fmla="*/ 27374 w 320"/>
              <a:gd name="T71" fmla="*/ 42920 h 470"/>
              <a:gd name="T72" fmla="*/ 11921 w 320"/>
              <a:gd name="T73" fmla="*/ 26991 h 470"/>
              <a:gd name="T74" fmla="*/ 113913 w 320"/>
              <a:gd name="T75" fmla="*/ 195574 h 470"/>
              <a:gd name="T76" fmla="*/ 113913 w 320"/>
              <a:gd name="T77" fmla="*/ 195574 h 470"/>
              <a:gd name="T78" fmla="*/ 97576 w 320"/>
              <a:gd name="T79" fmla="*/ 180087 h 470"/>
              <a:gd name="T80" fmla="*/ 113913 w 320"/>
              <a:gd name="T81" fmla="*/ 164601 h 470"/>
              <a:gd name="T82" fmla="*/ 129366 w 320"/>
              <a:gd name="T83" fmla="*/ 180087 h 470"/>
              <a:gd name="T84" fmla="*/ 113913 w 320"/>
              <a:gd name="T85" fmla="*/ 195574 h 4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7" name="Freeform 35">
            <a:extLst>
              <a:ext uri="{FF2B5EF4-FFF2-40B4-BE49-F238E27FC236}">
                <a16:creationId xmlns:a16="http://schemas.microsoft.com/office/drawing/2014/main" id="{B154D75D-4B46-4B0A-B1EC-C8447224E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3467" y="2023534"/>
            <a:ext cx="71967" cy="245533"/>
          </a:xfrm>
          <a:custGeom>
            <a:avLst/>
            <a:gdLst>
              <a:gd name="T0" fmla="*/ 38430 w 125"/>
              <a:gd name="T1" fmla="*/ 132924 h 417"/>
              <a:gd name="T2" fmla="*/ 38430 w 125"/>
              <a:gd name="T3" fmla="*/ 132924 h 417"/>
              <a:gd name="T4" fmla="*/ 38430 w 125"/>
              <a:gd name="T5" fmla="*/ 50785 h 417"/>
              <a:gd name="T6" fmla="*/ 53543 w 125"/>
              <a:gd name="T7" fmla="*/ 27380 h 417"/>
              <a:gd name="T8" fmla="*/ 26772 w 125"/>
              <a:gd name="T9" fmla="*/ 0 h 417"/>
              <a:gd name="T10" fmla="*/ 0 w 125"/>
              <a:gd name="T11" fmla="*/ 27380 h 417"/>
              <a:gd name="T12" fmla="*/ 15545 w 125"/>
              <a:gd name="T13" fmla="*/ 50785 h 417"/>
              <a:gd name="T14" fmla="*/ 15545 w 125"/>
              <a:gd name="T15" fmla="*/ 132924 h 417"/>
              <a:gd name="T16" fmla="*/ 0 w 125"/>
              <a:gd name="T17" fmla="*/ 156329 h 417"/>
              <a:gd name="T18" fmla="*/ 26772 w 125"/>
              <a:gd name="T19" fmla="*/ 183708 h 417"/>
              <a:gd name="T20" fmla="*/ 53543 w 125"/>
              <a:gd name="T21" fmla="*/ 156329 h 417"/>
              <a:gd name="T22" fmla="*/ 38430 w 125"/>
              <a:gd name="T23" fmla="*/ 132924 h 417"/>
              <a:gd name="T24" fmla="*/ 11659 w 125"/>
              <a:gd name="T25" fmla="*/ 27380 h 417"/>
              <a:gd name="T26" fmla="*/ 11659 w 125"/>
              <a:gd name="T27" fmla="*/ 27380 h 417"/>
              <a:gd name="T28" fmla="*/ 26772 w 125"/>
              <a:gd name="T29" fmla="*/ 11923 h 417"/>
              <a:gd name="T30" fmla="*/ 41885 w 125"/>
              <a:gd name="T31" fmla="*/ 27380 h 417"/>
              <a:gd name="T32" fmla="*/ 26772 w 125"/>
              <a:gd name="T33" fmla="*/ 38861 h 417"/>
              <a:gd name="T34" fmla="*/ 11659 w 125"/>
              <a:gd name="T35" fmla="*/ 27380 h 417"/>
              <a:gd name="T36" fmla="*/ 26772 w 125"/>
              <a:gd name="T37" fmla="*/ 172227 h 417"/>
              <a:gd name="T38" fmla="*/ 26772 w 125"/>
              <a:gd name="T39" fmla="*/ 172227 h 417"/>
              <a:gd name="T40" fmla="*/ 11659 w 125"/>
              <a:gd name="T41" fmla="*/ 156329 h 417"/>
              <a:gd name="T42" fmla="*/ 26772 w 125"/>
              <a:gd name="T43" fmla="*/ 140873 h 417"/>
              <a:gd name="T44" fmla="*/ 41885 w 125"/>
              <a:gd name="T45" fmla="*/ 156329 h 417"/>
              <a:gd name="T46" fmla="*/ 26772 w 125"/>
              <a:gd name="T47" fmla="*/ 172227 h 4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8" name="Freeform 36">
            <a:extLst>
              <a:ext uri="{FF2B5EF4-FFF2-40B4-BE49-F238E27FC236}">
                <a16:creationId xmlns:a16="http://schemas.microsoft.com/office/drawing/2014/main" id="{205EBD47-9139-4D74-841B-D198123BA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1" y="2023534"/>
            <a:ext cx="190500" cy="245533"/>
          </a:xfrm>
          <a:custGeom>
            <a:avLst/>
            <a:gdLst>
              <a:gd name="T0" fmla="*/ 51346 w 320"/>
              <a:gd name="T1" fmla="*/ 27380 h 417"/>
              <a:gd name="T2" fmla="*/ 51346 w 320"/>
              <a:gd name="T3" fmla="*/ 27380 h 417"/>
              <a:gd name="T4" fmla="*/ 27682 w 320"/>
              <a:gd name="T5" fmla="*/ 0 h 417"/>
              <a:gd name="T6" fmla="*/ 0 w 320"/>
              <a:gd name="T7" fmla="*/ 27380 h 417"/>
              <a:gd name="T8" fmla="*/ 16073 w 320"/>
              <a:gd name="T9" fmla="*/ 50785 h 417"/>
              <a:gd name="T10" fmla="*/ 16073 w 320"/>
              <a:gd name="T11" fmla="*/ 132924 h 417"/>
              <a:gd name="T12" fmla="*/ 0 w 320"/>
              <a:gd name="T13" fmla="*/ 156329 h 417"/>
              <a:gd name="T14" fmla="*/ 27682 w 320"/>
              <a:gd name="T15" fmla="*/ 183708 h 417"/>
              <a:gd name="T16" fmla="*/ 51346 w 320"/>
              <a:gd name="T17" fmla="*/ 156329 h 417"/>
              <a:gd name="T18" fmla="*/ 35719 w 320"/>
              <a:gd name="T19" fmla="*/ 132924 h 417"/>
              <a:gd name="T20" fmla="*/ 35719 w 320"/>
              <a:gd name="T21" fmla="*/ 50785 h 417"/>
              <a:gd name="T22" fmla="*/ 51346 w 320"/>
              <a:gd name="T23" fmla="*/ 27380 h 417"/>
              <a:gd name="T24" fmla="*/ 43755 w 320"/>
              <a:gd name="T25" fmla="*/ 156329 h 417"/>
              <a:gd name="T26" fmla="*/ 43755 w 320"/>
              <a:gd name="T27" fmla="*/ 156329 h 417"/>
              <a:gd name="T28" fmla="*/ 27682 w 320"/>
              <a:gd name="T29" fmla="*/ 172227 h 417"/>
              <a:gd name="T30" fmla="*/ 12055 w 320"/>
              <a:gd name="T31" fmla="*/ 156329 h 417"/>
              <a:gd name="T32" fmla="*/ 27682 w 320"/>
              <a:gd name="T33" fmla="*/ 140873 h 417"/>
              <a:gd name="T34" fmla="*/ 43755 w 320"/>
              <a:gd name="T35" fmla="*/ 156329 h 417"/>
              <a:gd name="T36" fmla="*/ 27682 w 320"/>
              <a:gd name="T37" fmla="*/ 38861 h 417"/>
              <a:gd name="T38" fmla="*/ 27682 w 320"/>
              <a:gd name="T39" fmla="*/ 38861 h 417"/>
              <a:gd name="T40" fmla="*/ 12055 w 320"/>
              <a:gd name="T41" fmla="*/ 27380 h 417"/>
              <a:gd name="T42" fmla="*/ 27682 w 320"/>
              <a:gd name="T43" fmla="*/ 11923 h 417"/>
              <a:gd name="T44" fmla="*/ 43755 w 320"/>
              <a:gd name="T45" fmla="*/ 27380 h 417"/>
              <a:gd name="T46" fmla="*/ 27682 w 320"/>
              <a:gd name="T47" fmla="*/ 38861 h 417"/>
              <a:gd name="T48" fmla="*/ 126802 w 320"/>
              <a:gd name="T49" fmla="*/ 132924 h 417"/>
              <a:gd name="T50" fmla="*/ 126802 w 320"/>
              <a:gd name="T51" fmla="*/ 132924 h 417"/>
              <a:gd name="T52" fmla="*/ 126802 w 320"/>
              <a:gd name="T53" fmla="*/ 50785 h 417"/>
              <a:gd name="T54" fmla="*/ 142429 w 320"/>
              <a:gd name="T55" fmla="*/ 27380 h 417"/>
              <a:gd name="T56" fmla="*/ 114746 w 320"/>
              <a:gd name="T57" fmla="*/ 0 h 417"/>
              <a:gd name="T58" fmla="*/ 87064 w 320"/>
              <a:gd name="T59" fmla="*/ 27380 h 417"/>
              <a:gd name="T60" fmla="*/ 106710 w 320"/>
              <a:gd name="T61" fmla="*/ 50785 h 417"/>
              <a:gd name="T62" fmla="*/ 106710 w 320"/>
              <a:gd name="T63" fmla="*/ 132924 h 417"/>
              <a:gd name="T64" fmla="*/ 87064 w 320"/>
              <a:gd name="T65" fmla="*/ 156329 h 417"/>
              <a:gd name="T66" fmla="*/ 114746 w 320"/>
              <a:gd name="T67" fmla="*/ 183708 h 417"/>
              <a:gd name="T68" fmla="*/ 142429 w 320"/>
              <a:gd name="T69" fmla="*/ 156329 h 417"/>
              <a:gd name="T70" fmla="*/ 126802 w 320"/>
              <a:gd name="T71" fmla="*/ 132924 h 417"/>
              <a:gd name="T72" fmla="*/ 98673 w 320"/>
              <a:gd name="T73" fmla="*/ 27380 h 417"/>
              <a:gd name="T74" fmla="*/ 98673 w 320"/>
              <a:gd name="T75" fmla="*/ 27380 h 417"/>
              <a:gd name="T76" fmla="*/ 114746 w 320"/>
              <a:gd name="T77" fmla="*/ 11923 h 417"/>
              <a:gd name="T78" fmla="*/ 130373 w 320"/>
              <a:gd name="T79" fmla="*/ 27380 h 417"/>
              <a:gd name="T80" fmla="*/ 114746 w 320"/>
              <a:gd name="T81" fmla="*/ 38861 h 417"/>
              <a:gd name="T82" fmla="*/ 98673 w 320"/>
              <a:gd name="T83" fmla="*/ 27380 h 417"/>
              <a:gd name="T84" fmla="*/ 114746 w 320"/>
              <a:gd name="T85" fmla="*/ 172227 h 417"/>
              <a:gd name="T86" fmla="*/ 114746 w 320"/>
              <a:gd name="T87" fmla="*/ 172227 h 417"/>
              <a:gd name="T88" fmla="*/ 98673 w 320"/>
              <a:gd name="T89" fmla="*/ 156329 h 417"/>
              <a:gd name="T90" fmla="*/ 114746 w 320"/>
              <a:gd name="T91" fmla="*/ 140873 h 417"/>
              <a:gd name="T92" fmla="*/ 130373 w 320"/>
              <a:gd name="T93" fmla="*/ 156329 h 417"/>
              <a:gd name="T94" fmla="*/ 114746 w 320"/>
              <a:gd name="T95" fmla="*/ 172227 h 4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59" name="Freeform 37">
            <a:extLst>
              <a:ext uri="{FF2B5EF4-FFF2-40B4-BE49-F238E27FC236}">
                <a16:creationId xmlns:a16="http://schemas.microsoft.com/office/drawing/2014/main" id="{01145A2D-81BA-4529-9BDE-83A0CE346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9117" y="3183467"/>
            <a:ext cx="135467" cy="256117"/>
          </a:xfrm>
          <a:custGeom>
            <a:avLst/>
            <a:gdLst>
              <a:gd name="T0" fmla="*/ 97202 w 231"/>
              <a:gd name="T1" fmla="*/ 176191 h 435"/>
              <a:gd name="T2" fmla="*/ 97202 w 231"/>
              <a:gd name="T3" fmla="*/ 176191 h 435"/>
              <a:gd name="T4" fmla="*/ 97202 w 231"/>
              <a:gd name="T5" fmla="*/ 188114 h 435"/>
              <a:gd name="T6" fmla="*/ 89725 w 231"/>
              <a:gd name="T7" fmla="*/ 188114 h 435"/>
              <a:gd name="T8" fmla="*/ 3958 w 231"/>
              <a:gd name="T9" fmla="*/ 101564 h 435"/>
              <a:gd name="T10" fmla="*/ 3958 w 231"/>
              <a:gd name="T11" fmla="*/ 90083 h 435"/>
              <a:gd name="T12" fmla="*/ 89725 w 231"/>
              <a:gd name="T13" fmla="*/ 3974 h 435"/>
              <a:gd name="T14" fmla="*/ 97202 w 231"/>
              <a:gd name="T15" fmla="*/ 3974 h 435"/>
              <a:gd name="T16" fmla="*/ 97202 w 231"/>
              <a:gd name="T17" fmla="*/ 15897 h 435"/>
              <a:gd name="T18" fmla="*/ 19352 w 231"/>
              <a:gd name="T19" fmla="*/ 94057 h 435"/>
              <a:gd name="T20" fmla="*/ 97202 w 231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0" name="Freeform 38">
            <a:extLst>
              <a:ext uri="{FF2B5EF4-FFF2-40B4-BE49-F238E27FC236}">
                <a16:creationId xmlns:a16="http://schemas.microsoft.com/office/drawing/2014/main" id="{DE19F132-66A1-42A1-91EB-246EFEF61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600" y="2658534"/>
            <a:ext cx="78317" cy="133351"/>
          </a:xfrm>
          <a:custGeom>
            <a:avLst/>
            <a:gdLst>
              <a:gd name="T0" fmla="*/ 54763 w 133"/>
              <a:gd name="T1" fmla="*/ 88323 h 231"/>
              <a:gd name="T2" fmla="*/ 54763 w 133"/>
              <a:gd name="T3" fmla="*/ 88323 h 231"/>
              <a:gd name="T4" fmla="*/ 54763 w 133"/>
              <a:gd name="T5" fmla="*/ 99580 h 231"/>
              <a:gd name="T6" fmla="*/ 42839 w 133"/>
              <a:gd name="T7" fmla="*/ 99580 h 231"/>
              <a:gd name="T8" fmla="*/ 0 w 133"/>
              <a:gd name="T9" fmla="*/ 57583 h 231"/>
              <a:gd name="T10" fmla="*/ 0 w 133"/>
              <a:gd name="T11" fmla="*/ 46326 h 231"/>
              <a:gd name="T12" fmla="*/ 42839 w 133"/>
              <a:gd name="T13" fmla="*/ 3897 h 231"/>
              <a:gd name="T14" fmla="*/ 54763 w 133"/>
              <a:gd name="T15" fmla="*/ 3897 h 231"/>
              <a:gd name="T16" fmla="*/ 54763 w 133"/>
              <a:gd name="T17" fmla="*/ 15153 h 231"/>
              <a:gd name="T18" fmla="*/ 19432 w 133"/>
              <a:gd name="T19" fmla="*/ 49790 h 231"/>
              <a:gd name="T20" fmla="*/ 54763 w 133"/>
              <a:gd name="T21" fmla="*/ 88323 h 2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1" name="Freeform 39">
            <a:extLst>
              <a:ext uri="{FF2B5EF4-FFF2-40B4-BE49-F238E27FC236}">
                <a16:creationId xmlns:a16="http://schemas.microsoft.com/office/drawing/2014/main" id="{06DB2667-6735-4FB4-BCAE-6808AD0D3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8633" y="3272367"/>
            <a:ext cx="137584" cy="78317"/>
          </a:xfrm>
          <a:custGeom>
            <a:avLst/>
            <a:gdLst>
              <a:gd name="T0" fmla="*/ 86731 w 232"/>
              <a:gd name="T1" fmla="*/ 3975 h 133"/>
              <a:gd name="T2" fmla="*/ 86731 w 232"/>
              <a:gd name="T3" fmla="*/ 3975 h 133"/>
              <a:gd name="T4" fmla="*/ 98740 w 232"/>
              <a:gd name="T5" fmla="*/ 3975 h 133"/>
              <a:gd name="T6" fmla="*/ 98740 w 232"/>
              <a:gd name="T7" fmla="*/ 11483 h 133"/>
              <a:gd name="T8" fmla="*/ 55597 w 232"/>
              <a:gd name="T9" fmla="*/ 54763 h 133"/>
              <a:gd name="T10" fmla="*/ 47591 w 232"/>
              <a:gd name="T11" fmla="*/ 54763 h 133"/>
              <a:gd name="T12" fmla="*/ 4003 w 232"/>
              <a:gd name="T13" fmla="*/ 11483 h 133"/>
              <a:gd name="T14" fmla="*/ 4003 w 232"/>
              <a:gd name="T15" fmla="*/ 3975 h 133"/>
              <a:gd name="T16" fmla="*/ 12009 w 232"/>
              <a:gd name="T17" fmla="*/ 3975 h 133"/>
              <a:gd name="T18" fmla="*/ 51594 w 232"/>
              <a:gd name="T19" fmla="*/ 34889 h 133"/>
              <a:gd name="T20" fmla="*/ 86731 w 232"/>
              <a:gd name="T21" fmla="*/ 3975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2" name="Freeform 40">
            <a:extLst>
              <a:ext uri="{FF2B5EF4-FFF2-40B4-BE49-F238E27FC236}">
                <a16:creationId xmlns:a16="http://schemas.microsoft.com/office/drawing/2014/main" id="{986B2402-F938-4FAE-90D6-83B320FF7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833" y="3272367"/>
            <a:ext cx="137584" cy="78317"/>
          </a:xfrm>
          <a:custGeom>
            <a:avLst/>
            <a:gdLst>
              <a:gd name="T0" fmla="*/ 12454 w 232"/>
              <a:gd name="T1" fmla="*/ 54763 h 133"/>
              <a:gd name="T2" fmla="*/ 12454 w 232"/>
              <a:gd name="T3" fmla="*/ 54763 h 133"/>
              <a:gd name="T4" fmla="*/ 4448 w 232"/>
              <a:gd name="T5" fmla="*/ 54763 h 133"/>
              <a:gd name="T6" fmla="*/ 4448 w 232"/>
              <a:gd name="T7" fmla="*/ 42839 h 133"/>
              <a:gd name="T8" fmla="*/ 47591 w 232"/>
              <a:gd name="T9" fmla="*/ 3975 h 133"/>
              <a:gd name="T10" fmla="*/ 55597 w 232"/>
              <a:gd name="T11" fmla="*/ 3975 h 133"/>
              <a:gd name="T12" fmla="*/ 98740 w 232"/>
              <a:gd name="T13" fmla="*/ 42839 h 133"/>
              <a:gd name="T14" fmla="*/ 98740 w 232"/>
              <a:gd name="T15" fmla="*/ 54763 h 133"/>
              <a:gd name="T16" fmla="*/ 87176 w 232"/>
              <a:gd name="T17" fmla="*/ 54763 h 133"/>
              <a:gd name="T18" fmla="*/ 51594 w 232"/>
              <a:gd name="T19" fmla="*/ 19432 h 133"/>
              <a:gd name="T20" fmla="*/ 12454 w 232"/>
              <a:gd name="T21" fmla="*/ 54763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3" name="Freeform 41">
            <a:extLst>
              <a:ext uri="{FF2B5EF4-FFF2-40B4-BE49-F238E27FC236}">
                <a16:creationId xmlns:a16="http://schemas.microsoft.com/office/drawing/2014/main" id="{4096436F-3F0F-4115-AC83-77212212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433" y="3240618"/>
            <a:ext cx="76200" cy="137583"/>
          </a:xfrm>
          <a:custGeom>
            <a:avLst/>
            <a:gdLst>
              <a:gd name="T0" fmla="*/ 3438 w 133"/>
              <a:gd name="T1" fmla="*/ 90733 h 232"/>
              <a:gd name="T2" fmla="*/ 3438 w 133"/>
              <a:gd name="T3" fmla="*/ 90733 h 232"/>
              <a:gd name="T4" fmla="*/ 3438 w 133"/>
              <a:gd name="T5" fmla="*/ 102742 h 232"/>
              <a:gd name="T6" fmla="*/ 15039 w 133"/>
              <a:gd name="T7" fmla="*/ 102742 h 232"/>
              <a:gd name="T8" fmla="*/ 56720 w 133"/>
              <a:gd name="T9" fmla="*/ 59155 h 232"/>
              <a:gd name="T10" fmla="*/ 56720 w 133"/>
              <a:gd name="T11" fmla="*/ 47591 h 232"/>
              <a:gd name="T12" fmla="*/ 15039 w 133"/>
              <a:gd name="T13" fmla="*/ 4448 h 232"/>
              <a:gd name="T14" fmla="*/ 3438 w 133"/>
              <a:gd name="T15" fmla="*/ 4448 h 232"/>
              <a:gd name="T16" fmla="*/ 3438 w 133"/>
              <a:gd name="T17" fmla="*/ 16012 h 232"/>
              <a:gd name="T18" fmla="*/ 37814 w 133"/>
              <a:gd name="T19" fmla="*/ 51594 h 232"/>
              <a:gd name="T20" fmla="*/ 3438 w 133"/>
              <a:gd name="T21" fmla="*/ 90733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4" name="Freeform 42">
            <a:extLst>
              <a:ext uri="{FF2B5EF4-FFF2-40B4-BE49-F238E27FC236}">
                <a16:creationId xmlns:a16="http://schemas.microsoft.com/office/drawing/2014/main" id="{D217E78F-3B75-4364-86AA-36CF6F28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3183467"/>
            <a:ext cx="137584" cy="256117"/>
          </a:xfrm>
          <a:custGeom>
            <a:avLst/>
            <a:gdLst>
              <a:gd name="T0" fmla="*/ 4448 w 232"/>
              <a:gd name="T1" fmla="*/ 176191 h 435"/>
              <a:gd name="T2" fmla="*/ 4448 w 232"/>
              <a:gd name="T3" fmla="*/ 176191 h 435"/>
              <a:gd name="T4" fmla="*/ 4448 w 232"/>
              <a:gd name="T5" fmla="*/ 188114 h 435"/>
              <a:gd name="T6" fmla="*/ 12454 w 232"/>
              <a:gd name="T7" fmla="*/ 188114 h 435"/>
              <a:gd name="T8" fmla="*/ 98740 w 232"/>
              <a:gd name="T9" fmla="*/ 101564 h 435"/>
              <a:gd name="T10" fmla="*/ 98740 w 232"/>
              <a:gd name="T11" fmla="*/ 90083 h 435"/>
              <a:gd name="T12" fmla="*/ 12454 w 232"/>
              <a:gd name="T13" fmla="*/ 3974 h 435"/>
              <a:gd name="T14" fmla="*/ 4448 w 232"/>
              <a:gd name="T15" fmla="*/ 3974 h 435"/>
              <a:gd name="T16" fmla="*/ 4448 w 232"/>
              <a:gd name="T17" fmla="*/ 15897 h 435"/>
              <a:gd name="T18" fmla="*/ 83173 w 232"/>
              <a:gd name="T19" fmla="*/ 94057 h 435"/>
              <a:gd name="T20" fmla="*/ 4448 w 232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5" name="Freeform 43">
            <a:extLst>
              <a:ext uri="{FF2B5EF4-FFF2-40B4-BE49-F238E27FC236}">
                <a16:creationId xmlns:a16="http://schemas.microsoft.com/office/drawing/2014/main" id="{5CDF505F-AB0C-4941-A87D-ED458174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1" y="3240618"/>
            <a:ext cx="251883" cy="137583"/>
          </a:xfrm>
          <a:custGeom>
            <a:avLst/>
            <a:gdLst>
              <a:gd name="T0" fmla="*/ 176082 w 427"/>
              <a:gd name="T1" fmla="*/ 102742 h 232"/>
              <a:gd name="T2" fmla="*/ 176082 w 427"/>
              <a:gd name="T3" fmla="*/ 102742 h 232"/>
              <a:gd name="T4" fmla="*/ 184045 w 427"/>
              <a:gd name="T5" fmla="*/ 102742 h 232"/>
              <a:gd name="T6" fmla="*/ 184045 w 427"/>
              <a:gd name="T7" fmla="*/ 90733 h 232"/>
              <a:gd name="T8" fmla="*/ 98217 w 427"/>
              <a:gd name="T9" fmla="*/ 4448 h 232"/>
              <a:gd name="T10" fmla="*/ 90253 w 427"/>
              <a:gd name="T11" fmla="*/ 4448 h 232"/>
              <a:gd name="T12" fmla="*/ 0 w 427"/>
              <a:gd name="T13" fmla="*/ 90733 h 232"/>
              <a:gd name="T14" fmla="*/ 0 w 427"/>
              <a:gd name="T15" fmla="*/ 102742 h 232"/>
              <a:gd name="T16" fmla="*/ 11503 w 427"/>
              <a:gd name="T17" fmla="*/ 102742 h 232"/>
              <a:gd name="T18" fmla="*/ 94235 w 427"/>
              <a:gd name="T19" fmla="*/ 24018 h 232"/>
              <a:gd name="T20" fmla="*/ 176082 w 427"/>
              <a:gd name="T21" fmla="*/ 102742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6" name="Freeform 44">
            <a:extLst>
              <a:ext uri="{FF2B5EF4-FFF2-40B4-BE49-F238E27FC236}">
                <a16:creationId xmlns:a16="http://schemas.microsoft.com/office/drawing/2014/main" id="{553308CE-056C-4D2E-AD6E-7D9230F49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6167" y="3240618"/>
            <a:ext cx="249767" cy="137583"/>
          </a:xfrm>
          <a:custGeom>
            <a:avLst/>
            <a:gdLst>
              <a:gd name="T0" fmla="*/ 11433 w 426"/>
              <a:gd name="T1" fmla="*/ 4448 h 232"/>
              <a:gd name="T2" fmla="*/ 11433 w 426"/>
              <a:gd name="T3" fmla="*/ 4448 h 232"/>
              <a:gd name="T4" fmla="*/ 0 w 426"/>
              <a:gd name="T5" fmla="*/ 4448 h 232"/>
              <a:gd name="T6" fmla="*/ 0 w 426"/>
              <a:gd name="T7" fmla="*/ 16012 h 232"/>
              <a:gd name="T8" fmla="*/ 89265 w 426"/>
              <a:gd name="T9" fmla="*/ 102742 h 232"/>
              <a:gd name="T10" fmla="*/ 97180 w 426"/>
              <a:gd name="T11" fmla="*/ 102742 h 232"/>
              <a:gd name="T12" fmla="*/ 182928 w 426"/>
              <a:gd name="T13" fmla="*/ 16012 h 232"/>
              <a:gd name="T14" fmla="*/ 182928 w 426"/>
              <a:gd name="T15" fmla="*/ 4448 h 232"/>
              <a:gd name="T16" fmla="*/ 175013 w 426"/>
              <a:gd name="T17" fmla="*/ 4448 h 232"/>
              <a:gd name="T18" fmla="*/ 93663 w 426"/>
              <a:gd name="T19" fmla="*/ 82728 h 232"/>
              <a:gd name="T20" fmla="*/ 11433 w 426"/>
              <a:gd name="T21" fmla="*/ 4448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7" name="Freeform 88">
            <a:extLst>
              <a:ext uri="{FF2B5EF4-FFF2-40B4-BE49-F238E27FC236}">
                <a16:creationId xmlns:a16="http://schemas.microsoft.com/office/drawing/2014/main" id="{D3087E8E-1DC5-499B-AB31-391CD15AB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5685" y="3803651"/>
            <a:ext cx="44449" cy="40216"/>
          </a:xfrm>
          <a:custGeom>
            <a:avLst/>
            <a:gdLst>
              <a:gd name="T0" fmla="*/ 16440 w 73"/>
              <a:gd name="T1" fmla="*/ 29737 h 71"/>
              <a:gd name="T2" fmla="*/ 16440 w 73"/>
              <a:gd name="T3" fmla="*/ 29737 h 71"/>
              <a:gd name="T4" fmla="*/ 32880 w 73"/>
              <a:gd name="T5" fmla="*/ 14869 h 71"/>
              <a:gd name="T6" fmla="*/ 16440 w 73"/>
              <a:gd name="T7" fmla="*/ 0 h 71"/>
              <a:gd name="T8" fmla="*/ 0 w 73"/>
              <a:gd name="T9" fmla="*/ 14869 h 71"/>
              <a:gd name="T10" fmla="*/ 16440 w 73"/>
              <a:gd name="T11" fmla="*/ 2973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8" name="Freeform 89">
            <a:extLst>
              <a:ext uri="{FF2B5EF4-FFF2-40B4-BE49-F238E27FC236}">
                <a16:creationId xmlns:a16="http://schemas.microsoft.com/office/drawing/2014/main" id="{BFAE463D-5856-4D27-8ADF-8A1F3A130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867" y="3850218"/>
            <a:ext cx="71967" cy="137583"/>
          </a:xfrm>
          <a:custGeom>
            <a:avLst/>
            <a:gdLst>
              <a:gd name="T0" fmla="*/ 46575 w 124"/>
              <a:gd name="T1" fmla="*/ 0 h 232"/>
              <a:gd name="T2" fmla="*/ 46575 w 124"/>
              <a:gd name="T3" fmla="*/ 0 h 232"/>
              <a:gd name="T4" fmla="*/ 3918 w 124"/>
              <a:gd name="T5" fmla="*/ 0 h 232"/>
              <a:gd name="T6" fmla="*/ 0 w 124"/>
              <a:gd name="T7" fmla="*/ 0 h 232"/>
              <a:gd name="T8" fmla="*/ 0 w 124"/>
              <a:gd name="T9" fmla="*/ 8006 h 232"/>
              <a:gd name="T10" fmla="*/ 0 w 124"/>
              <a:gd name="T11" fmla="*/ 51149 h 232"/>
              <a:gd name="T12" fmla="*/ 11317 w 124"/>
              <a:gd name="T13" fmla="*/ 51149 h 232"/>
              <a:gd name="T14" fmla="*/ 11317 w 124"/>
              <a:gd name="T15" fmla="*/ 102742 h 232"/>
              <a:gd name="T16" fmla="*/ 42658 w 124"/>
              <a:gd name="T17" fmla="*/ 102742 h 232"/>
              <a:gd name="T18" fmla="*/ 42658 w 124"/>
              <a:gd name="T19" fmla="*/ 51149 h 232"/>
              <a:gd name="T20" fmla="*/ 53540 w 124"/>
              <a:gd name="T21" fmla="*/ 51149 h 232"/>
              <a:gd name="T22" fmla="*/ 53540 w 124"/>
              <a:gd name="T23" fmla="*/ 8006 h 232"/>
              <a:gd name="T24" fmla="*/ 53540 w 124"/>
              <a:gd name="T25" fmla="*/ 0 h 232"/>
              <a:gd name="T26" fmla="*/ 46575 w 124"/>
              <a:gd name="T27" fmla="*/ 0 h 2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9" name="Freeform 90">
            <a:extLst>
              <a:ext uri="{FF2B5EF4-FFF2-40B4-BE49-F238E27FC236}">
                <a16:creationId xmlns:a16="http://schemas.microsoft.com/office/drawing/2014/main" id="{2D910774-1448-4726-B737-9685E28DF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2" y="3750734"/>
            <a:ext cx="283633" cy="283633"/>
          </a:xfrm>
          <a:custGeom>
            <a:avLst/>
            <a:gdLst>
              <a:gd name="T0" fmla="*/ 105919 w 480"/>
              <a:gd name="T1" fmla="*/ 3553 h 479"/>
              <a:gd name="T2" fmla="*/ 105919 w 480"/>
              <a:gd name="T3" fmla="*/ 3553 h 479"/>
              <a:gd name="T4" fmla="*/ 0 w 480"/>
              <a:gd name="T5" fmla="*/ 110137 h 479"/>
              <a:gd name="T6" fmla="*/ 105919 w 480"/>
              <a:gd name="T7" fmla="*/ 212281 h 479"/>
              <a:gd name="T8" fmla="*/ 212282 w 480"/>
              <a:gd name="T9" fmla="*/ 106140 h 479"/>
              <a:gd name="T10" fmla="*/ 105919 w 480"/>
              <a:gd name="T11" fmla="*/ 3553 h 479"/>
              <a:gd name="T12" fmla="*/ 105919 w 480"/>
              <a:gd name="T13" fmla="*/ 192740 h 479"/>
              <a:gd name="T14" fmla="*/ 105919 w 480"/>
              <a:gd name="T15" fmla="*/ 192740 h 479"/>
              <a:gd name="T16" fmla="*/ 23488 w 480"/>
              <a:gd name="T17" fmla="*/ 110137 h 479"/>
              <a:gd name="T18" fmla="*/ 105919 w 480"/>
              <a:gd name="T19" fmla="*/ 23537 h 479"/>
              <a:gd name="T20" fmla="*/ 188793 w 480"/>
              <a:gd name="T21" fmla="*/ 106140 h 479"/>
              <a:gd name="T22" fmla="*/ 105919 w 480"/>
              <a:gd name="T23" fmla="*/ 192740 h 479"/>
              <a:gd name="T24" fmla="*/ 78442 w 480"/>
              <a:gd name="T25" fmla="*/ 125681 h 479"/>
              <a:gd name="T26" fmla="*/ 78442 w 480"/>
              <a:gd name="T27" fmla="*/ 125681 h 479"/>
              <a:gd name="T28" fmla="*/ 70908 w 480"/>
              <a:gd name="T29" fmla="*/ 121684 h 479"/>
              <a:gd name="T30" fmla="*/ 66920 w 480"/>
              <a:gd name="T31" fmla="*/ 106140 h 479"/>
              <a:gd name="T32" fmla="*/ 78442 w 480"/>
              <a:gd name="T33" fmla="*/ 90597 h 479"/>
              <a:gd name="T34" fmla="*/ 86420 w 480"/>
              <a:gd name="T35" fmla="*/ 90597 h 479"/>
              <a:gd name="T36" fmla="*/ 90408 w 480"/>
              <a:gd name="T37" fmla="*/ 98147 h 479"/>
              <a:gd name="T38" fmla="*/ 105919 w 480"/>
              <a:gd name="T39" fmla="*/ 90597 h 479"/>
              <a:gd name="T40" fmla="*/ 78442 w 480"/>
              <a:gd name="T41" fmla="*/ 74609 h 479"/>
              <a:gd name="T42" fmla="*/ 54954 w 480"/>
              <a:gd name="T43" fmla="*/ 86600 h 479"/>
              <a:gd name="T44" fmla="*/ 47420 w 480"/>
              <a:gd name="T45" fmla="*/ 106140 h 479"/>
              <a:gd name="T46" fmla="*/ 54954 w 480"/>
              <a:gd name="T47" fmla="*/ 129678 h 479"/>
              <a:gd name="T48" fmla="*/ 78442 w 480"/>
              <a:gd name="T49" fmla="*/ 137672 h 479"/>
              <a:gd name="T50" fmla="*/ 94397 w 480"/>
              <a:gd name="T51" fmla="*/ 133675 h 479"/>
              <a:gd name="T52" fmla="*/ 105919 w 480"/>
              <a:gd name="T53" fmla="*/ 121684 h 479"/>
              <a:gd name="T54" fmla="*/ 94397 w 480"/>
              <a:gd name="T55" fmla="*/ 117687 h 479"/>
              <a:gd name="T56" fmla="*/ 78442 w 480"/>
              <a:gd name="T57" fmla="*/ 125681 h 479"/>
              <a:gd name="T58" fmla="*/ 137385 w 480"/>
              <a:gd name="T59" fmla="*/ 125681 h 479"/>
              <a:gd name="T60" fmla="*/ 137385 w 480"/>
              <a:gd name="T61" fmla="*/ 125681 h 479"/>
              <a:gd name="T62" fmla="*/ 129408 w 480"/>
              <a:gd name="T63" fmla="*/ 121684 h 479"/>
              <a:gd name="T64" fmla="*/ 125862 w 480"/>
              <a:gd name="T65" fmla="*/ 106140 h 479"/>
              <a:gd name="T66" fmla="*/ 137385 w 480"/>
              <a:gd name="T67" fmla="*/ 90597 h 479"/>
              <a:gd name="T68" fmla="*/ 145362 w 480"/>
              <a:gd name="T69" fmla="*/ 90597 h 479"/>
              <a:gd name="T70" fmla="*/ 149351 w 480"/>
              <a:gd name="T71" fmla="*/ 98147 h 479"/>
              <a:gd name="T72" fmla="*/ 164862 w 480"/>
              <a:gd name="T73" fmla="*/ 90597 h 479"/>
              <a:gd name="T74" fmla="*/ 137385 w 480"/>
              <a:gd name="T75" fmla="*/ 74609 h 479"/>
              <a:gd name="T76" fmla="*/ 113897 w 480"/>
              <a:gd name="T77" fmla="*/ 86600 h 479"/>
              <a:gd name="T78" fmla="*/ 105919 w 480"/>
              <a:gd name="T79" fmla="*/ 106140 h 479"/>
              <a:gd name="T80" fmla="*/ 113897 w 480"/>
              <a:gd name="T81" fmla="*/ 129678 h 479"/>
              <a:gd name="T82" fmla="*/ 137385 w 480"/>
              <a:gd name="T83" fmla="*/ 137672 h 479"/>
              <a:gd name="T84" fmla="*/ 153339 w 480"/>
              <a:gd name="T85" fmla="*/ 133675 h 479"/>
              <a:gd name="T86" fmla="*/ 164862 w 480"/>
              <a:gd name="T87" fmla="*/ 121684 h 479"/>
              <a:gd name="T88" fmla="*/ 149351 w 480"/>
              <a:gd name="T89" fmla="*/ 117687 h 479"/>
              <a:gd name="T90" fmla="*/ 137385 w 480"/>
              <a:gd name="T91" fmla="*/ 125681 h 4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0" name="Freeform 91">
            <a:extLst>
              <a:ext uri="{FF2B5EF4-FFF2-40B4-BE49-F238E27FC236}">
                <a16:creationId xmlns:a16="http://schemas.microsoft.com/office/drawing/2014/main" id="{DE6782E3-758D-4FDC-A256-B7070076D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567" y="1426634"/>
            <a:ext cx="103717" cy="266700"/>
          </a:xfrm>
          <a:custGeom>
            <a:avLst/>
            <a:gdLst>
              <a:gd name="T0" fmla="*/ 65989 w 178"/>
              <a:gd name="T1" fmla="*/ 0 h 454"/>
              <a:gd name="T2" fmla="*/ 65989 w 178"/>
              <a:gd name="T3" fmla="*/ 0 h 454"/>
              <a:gd name="T4" fmla="*/ 7866 w 178"/>
              <a:gd name="T5" fmla="*/ 0 h 454"/>
              <a:gd name="T6" fmla="*/ 0 w 178"/>
              <a:gd name="T7" fmla="*/ 12336 h 454"/>
              <a:gd name="T8" fmla="*/ 0 w 178"/>
              <a:gd name="T9" fmla="*/ 199584 h 454"/>
              <a:gd name="T10" fmla="*/ 38894 w 178"/>
              <a:gd name="T11" fmla="*/ 156407 h 454"/>
              <a:gd name="T12" fmla="*/ 77351 w 178"/>
              <a:gd name="T13" fmla="*/ 199584 h 454"/>
              <a:gd name="T14" fmla="*/ 77351 w 178"/>
              <a:gd name="T15" fmla="*/ 12336 h 454"/>
              <a:gd name="T16" fmla="*/ 65989 w 178"/>
              <a:gd name="T17" fmla="*/ 0 h 4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1" name="Freeform 92">
            <a:extLst>
              <a:ext uri="{FF2B5EF4-FFF2-40B4-BE49-F238E27FC236}">
                <a16:creationId xmlns:a16="http://schemas.microsoft.com/office/drawing/2014/main" id="{D6D676F3-2770-4704-9AAB-BCB0E7092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3533" y="1426634"/>
            <a:ext cx="262467" cy="266700"/>
          </a:xfrm>
          <a:custGeom>
            <a:avLst/>
            <a:gdLst>
              <a:gd name="T0" fmla="*/ 74484 w 444"/>
              <a:gd name="T1" fmla="*/ 125126 h 454"/>
              <a:gd name="T2" fmla="*/ 74484 w 444"/>
              <a:gd name="T3" fmla="*/ 125126 h 454"/>
              <a:gd name="T4" fmla="*/ 31035 w 444"/>
              <a:gd name="T5" fmla="*/ 105740 h 454"/>
              <a:gd name="T6" fmla="*/ 31035 w 444"/>
              <a:gd name="T7" fmla="*/ 121161 h 454"/>
              <a:gd name="T8" fmla="*/ 74484 w 444"/>
              <a:gd name="T9" fmla="*/ 137022 h 454"/>
              <a:gd name="T10" fmla="*/ 74484 w 444"/>
              <a:gd name="T11" fmla="*/ 125126 h 454"/>
              <a:gd name="T12" fmla="*/ 74484 w 444"/>
              <a:gd name="T13" fmla="*/ 78424 h 454"/>
              <a:gd name="T14" fmla="*/ 74484 w 444"/>
              <a:gd name="T15" fmla="*/ 78424 h 454"/>
              <a:gd name="T16" fmla="*/ 31035 w 444"/>
              <a:gd name="T17" fmla="*/ 63003 h 454"/>
              <a:gd name="T18" fmla="*/ 31035 w 444"/>
              <a:gd name="T19" fmla="*/ 74459 h 454"/>
              <a:gd name="T20" fmla="*/ 74484 w 444"/>
              <a:gd name="T21" fmla="*/ 93844 h 454"/>
              <a:gd name="T22" fmla="*/ 74484 w 444"/>
              <a:gd name="T23" fmla="*/ 78424 h 454"/>
              <a:gd name="T24" fmla="*/ 192416 w 444"/>
              <a:gd name="T25" fmla="*/ 4406 h 454"/>
              <a:gd name="T26" fmla="*/ 192416 w 444"/>
              <a:gd name="T27" fmla="*/ 4406 h 454"/>
              <a:gd name="T28" fmla="*/ 180889 w 444"/>
              <a:gd name="T29" fmla="*/ 0 h 454"/>
              <a:gd name="T30" fmla="*/ 97982 w 444"/>
              <a:gd name="T31" fmla="*/ 35687 h 454"/>
              <a:gd name="T32" fmla="*/ 15517 w 444"/>
              <a:gd name="T33" fmla="*/ 0 h 454"/>
              <a:gd name="T34" fmla="*/ 3990 w 444"/>
              <a:gd name="T35" fmla="*/ 4406 h 454"/>
              <a:gd name="T36" fmla="*/ 0 w 444"/>
              <a:gd name="T37" fmla="*/ 12336 h 454"/>
              <a:gd name="T38" fmla="*/ 0 w 444"/>
              <a:gd name="T39" fmla="*/ 152883 h 454"/>
              <a:gd name="T40" fmla="*/ 3990 w 444"/>
              <a:gd name="T41" fmla="*/ 160372 h 454"/>
              <a:gd name="T42" fmla="*/ 93991 w 444"/>
              <a:gd name="T43" fmla="*/ 195619 h 454"/>
              <a:gd name="T44" fmla="*/ 93991 w 444"/>
              <a:gd name="T45" fmla="*/ 195619 h 454"/>
              <a:gd name="T46" fmla="*/ 97982 w 444"/>
              <a:gd name="T47" fmla="*/ 199584 h 454"/>
              <a:gd name="T48" fmla="*/ 97982 w 444"/>
              <a:gd name="T49" fmla="*/ 195619 h 454"/>
              <a:gd name="T50" fmla="*/ 101972 w 444"/>
              <a:gd name="T51" fmla="*/ 195619 h 454"/>
              <a:gd name="T52" fmla="*/ 188426 w 444"/>
              <a:gd name="T53" fmla="*/ 160372 h 454"/>
              <a:gd name="T54" fmla="*/ 196407 w 444"/>
              <a:gd name="T55" fmla="*/ 152883 h 454"/>
              <a:gd name="T56" fmla="*/ 196407 w 444"/>
              <a:gd name="T57" fmla="*/ 12336 h 454"/>
              <a:gd name="T58" fmla="*/ 192416 w 444"/>
              <a:gd name="T59" fmla="*/ 4406 h 454"/>
              <a:gd name="T60" fmla="*/ 86454 w 444"/>
              <a:gd name="T61" fmla="*/ 176233 h 454"/>
              <a:gd name="T62" fmla="*/ 86454 w 444"/>
              <a:gd name="T63" fmla="*/ 176233 h 454"/>
              <a:gd name="T64" fmla="*/ 15517 w 444"/>
              <a:gd name="T65" fmla="*/ 148917 h 454"/>
              <a:gd name="T66" fmla="*/ 15517 w 444"/>
              <a:gd name="T67" fmla="*/ 23792 h 454"/>
              <a:gd name="T68" fmla="*/ 86454 w 444"/>
              <a:gd name="T69" fmla="*/ 51108 h 454"/>
              <a:gd name="T70" fmla="*/ 86454 w 444"/>
              <a:gd name="T71" fmla="*/ 176233 h 454"/>
              <a:gd name="T72" fmla="*/ 180889 w 444"/>
              <a:gd name="T73" fmla="*/ 148917 h 454"/>
              <a:gd name="T74" fmla="*/ 180889 w 444"/>
              <a:gd name="T75" fmla="*/ 148917 h 454"/>
              <a:gd name="T76" fmla="*/ 109952 w 444"/>
              <a:gd name="T77" fmla="*/ 176233 h 454"/>
              <a:gd name="T78" fmla="*/ 109952 w 444"/>
              <a:gd name="T79" fmla="*/ 51108 h 454"/>
              <a:gd name="T80" fmla="*/ 180889 w 444"/>
              <a:gd name="T81" fmla="*/ 23792 h 454"/>
              <a:gd name="T82" fmla="*/ 180889 w 444"/>
              <a:gd name="T83" fmla="*/ 148917 h 454"/>
              <a:gd name="T84" fmla="*/ 164928 w 444"/>
              <a:gd name="T85" fmla="*/ 105740 h 454"/>
              <a:gd name="T86" fmla="*/ 164928 w 444"/>
              <a:gd name="T87" fmla="*/ 105740 h 454"/>
              <a:gd name="T88" fmla="*/ 121480 w 444"/>
              <a:gd name="T89" fmla="*/ 125126 h 454"/>
              <a:gd name="T90" fmla="*/ 121480 w 444"/>
              <a:gd name="T91" fmla="*/ 137022 h 454"/>
              <a:gd name="T92" fmla="*/ 164928 w 444"/>
              <a:gd name="T93" fmla="*/ 121161 h 454"/>
              <a:gd name="T94" fmla="*/ 164928 w 444"/>
              <a:gd name="T95" fmla="*/ 105740 h 454"/>
              <a:gd name="T96" fmla="*/ 164928 w 444"/>
              <a:gd name="T97" fmla="*/ 63003 h 454"/>
              <a:gd name="T98" fmla="*/ 164928 w 444"/>
              <a:gd name="T99" fmla="*/ 63003 h 454"/>
              <a:gd name="T100" fmla="*/ 121480 w 444"/>
              <a:gd name="T101" fmla="*/ 78424 h 454"/>
              <a:gd name="T102" fmla="*/ 121480 w 444"/>
              <a:gd name="T103" fmla="*/ 93844 h 454"/>
              <a:gd name="T104" fmla="*/ 164928 w 444"/>
              <a:gd name="T105" fmla="*/ 74459 h 454"/>
              <a:gd name="T106" fmla="*/ 164928 w 444"/>
              <a:gd name="T107" fmla="*/ 63003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2" name="Freeform 93">
            <a:extLst>
              <a:ext uri="{FF2B5EF4-FFF2-40B4-BE49-F238E27FC236}">
                <a16:creationId xmlns:a16="http://schemas.microsoft.com/office/drawing/2014/main" id="{811951FA-D114-4289-A10D-1F6DCC3EF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413933"/>
            <a:ext cx="154516" cy="289984"/>
          </a:xfrm>
          <a:custGeom>
            <a:avLst/>
            <a:gdLst>
              <a:gd name="T0" fmla="*/ 107609 w 266"/>
              <a:gd name="T1" fmla="*/ 0 h 496"/>
              <a:gd name="T2" fmla="*/ 107609 w 266"/>
              <a:gd name="T3" fmla="*/ 0 h 496"/>
              <a:gd name="T4" fmla="*/ 61429 w 266"/>
              <a:gd name="T5" fmla="*/ 0 h 496"/>
              <a:gd name="T6" fmla="*/ 53587 w 266"/>
              <a:gd name="T7" fmla="*/ 10962 h 496"/>
              <a:gd name="T8" fmla="*/ 72756 w 266"/>
              <a:gd name="T9" fmla="*/ 10962 h 496"/>
              <a:gd name="T10" fmla="*/ 84519 w 266"/>
              <a:gd name="T11" fmla="*/ 23240 h 496"/>
              <a:gd name="T12" fmla="*/ 84519 w 266"/>
              <a:gd name="T13" fmla="*/ 159170 h 496"/>
              <a:gd name="T14" fmla="*/ 115451 w 266"/>
              <a:gd name="T15" fmla="*/ 197756 h 496"/>
              <a:gd name="T16" fmla="*/ 115451 w 266"/>
              <a:gd name="T17" fmla="*/ 10962 h 496"/>
              <a:gd name="T18" fmla="*/ 107609 w 266"/>
              <a:gd name="T19" fmla="*/ 0 h 496"/>
              <a:gd name="T20" fmla="*/ 53587 w 266"/>
              <a:gd name="T21" fmla="*/ 34640 h 496"/>
              <a:gd name="T22" fmla="*/ 53587 w 266"/>
              <a:gd name="T23" fmla="*/ 34640 h 496"/>
              <a:gd name="T24" fmla="*/ 6971 w 266"/>
              <a:gd name="T25" fmla="*/ 34640 h 496"/>
              <a:gd name="T26" fmla="*/ 0 w 266"/>
              <a:gd name="T27" fmla="*/ 46479 h 496"/>
              <a:gd name="T28" fmla="*/ 0 w 266"/>
              <a:gd name="T29" fmla="*/ 217050 h 496"/>
              <a:gd name="T30" fmla="*/ 30497 w 266"/>
              <a:gd name="T31" fmla="*/ 178463 h 496"/>
              <a:gd name="T32" fmla="*/ 61429 w 266"/>
              <a:gd name="T33" fmla="*/ 217050 h 496"/>
              <a:gd name="T34" fmla="*/ 61429 w 266"/>
              <a:gd name="T35" fmla="*/ 46479 h 496"/>
              <a:gd name="T36" fmla="*/ 53587 w 266"/>
              <a:gd name="T37" fmla="*/ 34640 h 4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3" name="Freeform 94">
            <a:extLst>
              <a:ext uri="{FF2B5EF4-FFF2-40B4-BE49-F238E27FC236}">
                <a16:creationId xmlns:a16="http://schemas.microsoft.com/office/drawing/2014/main" id="{22A069E1-DC9E-4111-A9BC-BFD9CCF4C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918" y="2006600"/>
            <a:ext cx="309033" cy="315384"/>
          </a:xfrm>
          <a:custGeom>
            <a:avLst/>
            <a:gdLst>
              <a:gd name="T0" fmla="*/ 66790 w 524"/>
              <a:gd name="T1" fmla="*/ 50687 h 532"/>
              <a:gd name="T2" fmla="*/ 66790 w 524"/>
              <a:gd name="T3" fmla="*/ 50687 h 532"/>
              <a:gd name="T4" fmla="*/ 46886 w 524"/>
              <a:gd name="T5" fmla="*/ 188964 h 532"/>
              <a:gd name="T6" fmla="*/ 184447 w 524"/>
              <a:gd name="T7" fmla="*/ 168956 h 532"/>
              <a:gd name="T8" fmla="*/ 149061 w 524"/>
              <a:gd name="T9" fmla="*/ 86701 h 532"/>
              <a:gd name="T10" fmla="*/ 66790 w 524"/>
              <a:gd name="T11" fmla="*/ 50687 h 532"/>
              <a:gd name="T12" fmla="*/ 168523 w 524"/>
              <a:gd name="T13" fmla="*/ 157396 h 532"/>
              <a:gd name="T14" fmla="*/ 168523 w 524"/>
              <a:gd name="T15" fmla="*/ 157396 h 532"/>
              <a:gd name="T16" fmla="*/ 109695 w 524"/>
              <a:gd name="T17" fmla="*/ 125828 h 532"/>
              <a:gd name="T18" fmla="*/ 78290 w 524"/>
              <a:gd name="T19" fmla="*/ 66693 h 532"/>
              <a:gd name="T20" fmla="*/ 137561 w 524"/>
              <a:gd name="T21" fmla="*/ 98261 h 532"/>
              <a:gd name="T22" fmla="*/ 168523 w 524"/>
              <a:gd name="T23" fmla="*/ 157396 h 532"/>
              <a:gd name="T24" fmla="*/ 172504 w 524"/>
              <a:gd name="T25" fmla="*/ 70695 h 532"/>
              <a:gd name="T26" fmla="*/ 172504 w 524"/>
              <a:gd name="T27" fmla="*/ 70695 h 532"/>
              <a:gd name="T28" fmla="*/ 180466 w 524"/>
              <a:gd name="T29" fmla="*/ 66693 h 532"/>
              <a:gd name="T30" fmla="*/ 199928 w 524"/>
              <a:gd name="T31" fmla="*/ 47130 h 532"/>
              <a:gd name="T32" fmla="*/ 199928 w 524"/>
              <a:gd name="T33" fmla="*/ 31123 h 532"/>
              <a:gd name="T34" fmla="*/ 184447 w 524"/>
              <a:gd name="T35" fmla="*/ 31123 h 532"/>
              <a:gd name="T36" fmla="*/ 164543 w 524"/>
              <a:gd name="T37" fmla="*/ 50687 h 532"/>
              <a:gd name="T38" fmla="*/ 164543 w 524"/>
              <a:gd name="T39" fmla="*/ 66693 h 532"/>
              <a:gd name="T40" fmla="*/ 172504 w 524"/>
              <a:gd name="T41" fmla="*/ 70695 h 532"/>
              <a:gd name="T42" fmla="*/ 129599 w 524"/>
              <a:gd name="T43" fmla="*/ 43128 h 532"/>
              <a:gd name="T44" fmla="*/ 129599 w 524"/>
              <a:gd name="T45" fmla="*/ 43128 h 532"/>
              <a:gd name="T46" fmla="*/ 137561 w 524"/>
              <a:gd name="T47" fmla="*/ 43128 h 532"/>
              <a:gd name="T48" fmla="*/ 145081 w 524"/>
              <a:gd name="T49" fmla="*/ 39127 h 532"/>
              <a:gd name="T50" fmla="*/ 157023 w 524"/>
              <a:gd name="T51" fmla="*/ 15562 h 532"/>
              <a:gd name="T52" fmla="*/ 153042 w 524"/>
              <a:gd name="T53" fmla="*/ 3557 h 532"/>
              <a:gd name="T54" fmla="*/ 137561 w 524"/>
              <a:gd name="T55" fmla="*/ 7559 h 532"/>
              <a:gd name="T56" fmla="*/ 125619 w 524"/>
              <a:gd name="T57" fmla="*/ 27122 h 532"/>
              <a:gd name="T58" fmla="*/ 129599 w 524"/>
              <a:gd name="T59" fmla="*/ 43128 h 532"/>
              <a:gd name="T60" fmla="*/ 227352 w 524"/>
              <a:gd name="T61" fmla="*/ 74252 h 532"/>
              <a:gd name="T62" fmla="*/ 227352 w 524"/>
              <a:gd name="T63" fmla="*/ 74252 h 532"/>
              <a:gd name="T64" fmla="*/ 211428 w 524"/>
              <a:gd name="T65" fmla="*/ 70695 h 532"/>
              <a:gd name="T66" fmla="*/ 191966 w 524"/>
              <a:gd name="T67" fmla="*/ 82255 h 532"/>
              <a:gd name="T68" fmla="*/ 187985 w 524"/>
              <a:gd name="T69" fmla="*/ 98261 h 532"/>
              <a:gd name="T70" fmla="*/ 195947 w 524"/>
              <a:gd name="T71" fmla="*/ 106264 h 532"/>
              <a:gd name="T72" fmla="*/ 203909 w 524"/>
              <a:gd name="T73" fmla="*/ 102263 h 532"/>
              <a:gd name="T74" fmla="*/ 223371 w 524"/>
              <a:gd name="T75" fmla="*/ 90703 h 532"/>
              <a:gd name="T76" fmla="*/ 227352 w 524"/>
              <a:gd name="T77" fmla="*/ 74252 h 5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4" name="Freeform 95">
            <a:extLst>
              <a:ext uri="{FF2B5EF4-FFF2-40B4-BE49-F238E27FC236}">
                <a16:creationId xmlns:a16="http://schemas.microsoft.com/office/drawing/2014/main" id="{61664246-FEF8-41EA-A9B0-E0899EC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451" y="2010834"/>
            <a:ext cx="260349" cy="260351"/>
          </a:xfrm>
          <a:custGeom>
            <a:avLst/>
            <a:gdLst>
              <a:gd name="T0" fmla="*/ 190874 w 445"/>
              <a:gd name="T1" fmla="*/ 3958 h 444"/>
              <a:gd name="T2" fmla="*/ 190874 w 445"/>
              <a:gd name="T3" fmla="*/ 3958 h 444"/>
              <a:gd name="T4" fmla="*/ 175516 w 445"/>
              <a:gd name="T5" fmla="*/ 3958 h 444"/>
              <a:gd name="T6" fmla="*/ 3949 w 445"/>
              <a:gd name="T7" fmla="*/ 175473 h 444"/>
              <a:gd name="T8" fmla="*/ 3949 w 445"/>
              <a:gd name="T9" fmla="*/ 190865 h 444"/>
              <a:gd name="T10" fmla="*/ 11847 w 445"/>
              <a:gd name="T11" fmla="*/ 194823 h 444"/>
              <a:gd name="T12" fmla="*/ 19746 w 445"/>
              <a:gd name="T13" fmla="*/ 190865 h 444"/>
              <a:gd name="T14" fmla="*/ 190874 w 445"/>
              <a:gd name="T15" fmla="*/ 19790 h 444"/>
              <a:gd name="T16" fmla="*/ 190874 w 445"/>
              <a:gd name="T17" fmla="*/ 3958 h 444"/>
              <a:gd name="T18" fmla="*/ 143923 w 445"/>
              <a:gd name="T19" fmla="*/ 89715 h 444"/>
              <a:gd name="T20" fmla="*/ 143923 w 445"/>
              <a:gd name="T21" fmla="*/ 89715 h 444"/>
              <a:gd name="T22" fmla="*/ 159281 w 445"/>
              <a:gd name="T23" fmla="*/ 132814 h 444"/>
              <a:gd name="T24" fmla="*/ 116718 w 445"/>
              <a:gd name="T25" fmla="*/ 113464 h 444"/>
              <a:gd name="T26" fmla="*/ 58798 w 445"/>
              <a:gd name="T27" fmla="*/ 175473 h 444"/>
              <a:gd name="T28" fmla="*/ 175516 w 445"/>
              <a:gd name="T29" fmla="*/ 140290 h 444"/>
              <a:gd name="T30" fmla="*/ 151822 w 445"/>
              <a:gd name="T31" fmla="*/ 77841 h 444"/>
              <a:gd name="T32" fmla="*/ 143923 w 445"/>
              <a:gd name="T33" fmla="*/ 89715 h 444"/>
              <a:gd name="T34" fmla="*/ 82054 w 445"/>
              <a:gd name="T35" fmla="*/ 77841 h 444"/>
              <a:gd name="T36" fmla="*/ 82054 w 445"/>
              <a:gd name="T37" fmla="*/ 77841 h 444"/>
              <a:gd name="T38" fmla="*/ 70207 w 445"/>
              <a:gd name="T39" fmla="*/ 39141 h 444"/>
              <a:gd name="T40" fmla="*/ 105310 w 445"/>
              <a:gd name="T41" fmla="*/ 54533 h 444"/>
              <a:gd name="T42" fmla="*/ 116718 w 445"/>
              <a:gd name="T43" fmla="*/ 43099 h 444"/>
              <a:gd name="T44" fmla="*/ 58798 w 445"/>
              <a:gd name="T45" fmla="*/ 27266 h 444"/>
              <a:gd name="T46" fmla="*/ 23256 w 445"/>
              <a:gd name="T47" fmla="*/ 136772 h 444"/>
              <a:gd name="T48" fmla="*/ 82054 w 445"/>
              <a:gd name="T49" fmla="*/ 77841 h 4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5" name="Freeform 96">
            <a:extLst>
              <a:ext uri="{FF2B5EF4-FFF2-40B4-BE49-F238E27FC236}">
                <a16:creationId xmlns:a16="http://schemas.microsoft.com/office/drawing/2014/main" id="{759ED9FC-378C-45EC-A01E-EA2F441E5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9118" y="1483785"/>
            <a:ext cx="266700" cy="148167"/>
          </a:xfrm>
          <a:custGeom>
            <a:avLst/>
            <a:gdLst>
              <a:gd name="T0" fmla="*/ 199583 w 453"/>
              <a:gd name="T1" fmla="*/ 94679 h 250"/>
              <a:gd name="T2" fmla="*/ 199583 w 453"/>
              <a:gd name="T3" fmla="*/ 94679 h 250"/>
              <a:gd name="T4" fmla="*/ 183687 w 453"/>
              <a:gd name="T5" fmla="*/ 110681 h 250"/>
              <a:gd name="T6" fmla="*/ 11922 w 453"/>
              <a:gd name="T7" fmla="*/ 110681 h 250"/>
              <a:gd name="T8" fmla="*/ 7948 w 453"/>
              <a:gd name="T9" fmla="*/ 102680 h 250"/>
              <a:gd name="T10" fmla="*/ 183687 w 453"/>
              <a:gd name="T11" fmla="*/ 4001 h 250"/>
              <a:gd name="T12" fmla="*/ 199583 w 453"/>
              <a:gd name="T13" fmla="*/ 12002 h 250"/>
              <a:gd name="T14" fmla="*/ 199583 w 453"/>
              <a:gd name="T15" fmla="*/ 94679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6" name="Freeform 97">
            <a:extLst>
              <a:ext uri="{FF2B5EF4-FFF2-40B4-BE49-F238E27FC236}">
                <a16:creationId xmlns:a16="http://schemas.microsoft.com/office/drawing/2014/main" id="{4E276037-E174-4159-8055-B75BC9C93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6967" y="1471084"/>
            <a:ext cx="146051" cy="184149"/>
          </a:xfrm>
          <a:custGeom>
            <a:avLst/>
            <a:gdLst>
              <a:gd name="T0" fmla="*/ 105579 w 249"/>
              <a:gd name="T1" fmla="*/ 62617 h 311"/>
              <a:gd name="T2" fmla="*/ 105579 w 249"/>
              <a:gd name="T3" fmla="*/ 62617 h 311"/>
              <a:gd name="T4" fmla="*/ 11878 w 249"/>
              <a:gd name="T5" fmla="*/ 3997 h 311"/>
              <a:gd name="T6" fmla="*/ 0 w 249"/>
              <a:gd name="T7" fmla="*/ 11546 h 311"/>
              <a:gd name="T8" fmla="*/ 0 w 249"/>
              <a:gd name="T9" fmla="*/ 125677 h 311"/>
              <a:gd name="T10" fmla="*/ 11878 w 249"/>
              <a:gd name="T11" fmla="*/ 133671 h 311"/>
              <a:gd name="T12" fmla="*/ 105579 w 249"/>
              <a:gd name="T13" fmla="*/ 74607 h 311"/>
              <a:gd name="T14" fmla="*/ 109098 w 249"/>
              <a:gd name="T15" fmla="*/ 66614 h 311"/>
              <a:gd name="T16" fmla="*/ 105579 w 249"/>
              <a:gd name="T17" fmla="*/ 62617 h 3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7" name="Freeform 98">
            <a:extLst>
              <a:ext uri="{FF2B5EF4-FFF2-40B4-BE49-F238E27FC236}">
                <a16:creationId xmlns:a16="http://schemas.microsoft.com/office/drawing/2014/main" id="{A693E5DC-B335-4B70-8F10-7CD1A0FBF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0651" y="1460500"/>
            <a:ext cx="52916" cy="205317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1 w 89"/>
              <a:gd name="T11" fmla="*/ 137569 h 347"/>
              <a:gd name="T12" fmla="*/ 39241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8" name="Freeform 99">
            <a:extLst>
              <a:ext uri="{FF2B5EF4-FFF2-40B4-BE49-F238E27FC236}">
                <a16:creationId xmlns:a16="http://schemas.microsoft.com/office/drawing/2014/main" id="{8520A4E4-D59C-43FE-80DC-CB14340AC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6934" y="1460500"/>
            <a:ext cx="52917" cy="205317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2 w 89"/>
              <a:gd name="T11" fmla="*/ 137569 h 347"/>
              <a:gd name="T12" fmla="*/ 39242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9" name="Freeform 100">
            <a:extLst>
              <a:ext uri="{FF2B5EF4-FFF2-40B4-BE49-F238E27FC236}">
                <a16:creationId xmlns:a16="http://schemas.microsoft.com/office/drawing/2014/main" id="{C9631061-016B-472E-A763-51F3A7FED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1460500"/>
            <a:ext cx="211667" cy="205317"/>
          </a:xfrm>
          <a:custGeom>
            <a:avLst/>
            <a:gdLst>
              <a:gd name="T0" fmla="*/ 78929 w 356"/>
              <a:gd name="T1" fmla="*/ 0 h 347"/>
              <a:gd name="T2" fmla="*/ 78929 w 356"/>
              <a:gd name="T3" fmla="*/ 0 h 347"/>
              <a:gd name="T4" fmla="*/ 0 w 356"/>
              <a:gd name="T5" fmla="*/ 74553 h 347"/>
              <a:gd name="T6" fmla="*/ 78929 w 356"/>
              <a:gd name="T7" fmla="*/ 153544 h 347"/>
              <a:gd name="T8" fmla="*/ 158304 w 356"/>
              <a:gd name="T9" fmla="*/ 74553 h 347"/>
              <a:gd name="T10" fmla="*/ 78929 w 356"/>
              <a:gd name="T11" fmla="*/ 0 h 3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0" name="Freeform 101">
            <a:extLst>
              <a:ext uri="{FF2B5EF4-FFF2-40B4-BE49-F238E27FC236}">
                <a16:creationId xmlns:a16="http://schemas.microsoft.com/office/drawing/2014/main" id="{5719869A-3525-4C65-9969-34C195C40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751" y="1475318"/>
            <a:ext cx="175683" cy="171449"/>
          </a:xfrm>
          <a:custGeom>
            <a:avLst/>
            <a:gdLst>
              <a:gd name="T0" fmla="*/ 116055 w 302"/>
              <a:gd name="T1" fmla="*/ 0 h 293"/>
              <a:gd name="T2" fmla="*/ 116055 w 302"/>
              <a:gd name="T3" fmla="*/ 0 h 293"/>
              <a:gd name="T4" fmla="*/ 15270 w 302"/>
              <a:gd name="T5" fmla="*/ 0 h 293"/>
              <a:gd name="T6" fmla="*/ 0 w 302"/>
              <a:gd name="T7" fmla="*/ 11410 h 293"/>
              <a:gd name="T8" fmla="*/ 0 w 302"/>
              <a:gd name="T9" fmla="*/ 116738 h 293"/>
              <a:gd name="T10" fmla="*/ 15270 w 302"/>
              <a:gd name="T11" fmla="*/ 128148 h 293"/>
              <a:gd name="T12" fmla="*/ 116055 w 302"/>
              <a:gd name="T13" fmla="*/ 128148 h 293"/>
              <a:gd name="T14" fmla="*/ 131326 w 302"/>
              <a:gd name="T15" fmla="*/ 116738 h 293"/>
              <a:gd name="T16" fmla="*/ 131326 w 302"/>
              <a:gd name="T17" fmla="*/ 11410 h 293"/>
              <a:gd name="T18" fmla="*/ 116055 w 302"/>
              <a:gd name="T19" fmla="*/ 0 h 2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1" name="Freeform 102">
            <a:extLst>
              <a:ext uri="{FF2B5EF4-FFF2-40B4-BE49-F238E27FC236}">
                <a16:creationId xmlns:a16="http://schemas.microsoft.com/office/drawing/2014/main" id="{2EB230AE-9FE0-4595-BABC-1FAF379D4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6618" y="1475318"/>
            <a:ext cx="258233" cy="171449"/>
          </a:xfrm>
          <a:custGeom>
            <a:avLst/>
            <a:gdLst>
              <a:gd name="T0" fmla="*/ 189740 w 443"/>
              <a:gd name="T1" fmla="*/ 57930 h 293"/>
              <a:gd name="T2" fmla="*/ 189740 w 443"/>
              <a:gd name="T3" fmla="*/ 57930 h 293"/>
              <a:gd name="T4" fmla="*/ 107986 w 443"/>
              <a:gd name="T5" fmla="*/ 3950 h 293"/>
              <a:gd name="T6" fmla="*/ 96619 w 443"/>
              <a:gd name="T7" fmla="*/ 11410 h 293"/>
              <a:gd name="T8" fmla="*/ 96619 w 443"/>
              <a:gd name="T9" fmla="*/ 116738 h 293"/>
              <a:gd name="T10" fmla="*/ 107986 w 443"/>
              <a:gd name="T11" fmla="*/ 124198 h 293"/>
              <a:gd name="T12" fmla="*/ 189740 w 443"/>
              <a:gd name="T13" fmla="*/ 69779 h 293"/>
              <a:gd name="T14" fmla="*/ 193238 w 443"/>
              <a:gd name="T15" fmla="*/ 61880 h 293"/>
              <a:gd name="T16" fmla="*/ 189740 w 443"/>
              <a:gd name="T17" fmla="*/ 57930 h 293"/>
              <a:gd name="T18" fmla="*/ 88749 w 443"/>
              <a:gd name="T19" fmla="*/ 57930 h 293"/>
              <a:gd name="T20" fmla="*/ 88749 w 443"/>
              <a:gd name="T21" fmla="*/ 57930 h 293"/>
              <a:gd name="T22" fmla="*/ 11367 w 443"/>
              <a:gd name="T23" fmla="*/ 3950 h 293"/>
              <a:gd name="T24" fmla="*/ 0 w 443"/>
              <a:gd name="T25" fmla="*/ 11410 h 293"/>
              <a:gd name="T26" fmla="*/ 0 w 443"/>
              <a:gd name="T27" fmla="*/ 116738 h 293"/>
              <a:gd name="T28" fmla="*/ 11367 w 443"/>
              <a:gd name="T29" fmla="*/ 124198 h 293"/>
              <a:gd name="T30" fmla="*/ 88749 w 443"/>
              <a:gd name="T31" fmla="*/ 69779 h 293"/>
              <a:gd name="T32" fmla="*/ 92684 w 443"/>
              <a:gd name="T33" fmla="*/ 61880 h 293"/>
              <a:gd name="T34" fmla="*/ 88749 w 443"/>
              <a:gd name="T35" fmla="*/ 5793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2" name="Freeform 103">
            <a:extLst>
              <a:ext uri="{FF2B5EF4-FFF2-40B4-BE49-F238E27FC236}">
                <a16:creationId xmlns:a16="http://schemas.microsoft.com/office/drawing/2014/main" id="{570784E5-A1B1-4E67-B296-6420BC605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1475318"/>
            <a:ext cx="262467" cy="171449"/>
          </a:xfrm>
          <a:custGeom>
            <a:avLst/>
            <a:gdLst>
              <a:gd name="T0" fmla="*/ 0 w 444"/>
              <a:gd name="T1" fmla="*/ 61880 h 293"/>
              <a:gd name="T2" fmla="*/ 0 w 444"/>
              <a:gd name="T3" fmla="*/ 61880 h 293"/>
              <a:gd name="T4" fmla="*/ 3990 w 444"/>
              <a:gd name="T5" fmla="*/ 69779 h 293"/>
              <a:gd name="T6" fmla="*/ 86454 w 444"/>
              <a:gd name="T7" fmla="*/ 124198 h 293"/>
              <a:gd name="T8" fmla="*/ 98425 w 444"/>
              <a:gd name="T9" fmla="*/ 116738 h 293"/>
              <a:gd name="T10" fmla="*/ 98425 w 444"/>
              <a:gd name="T11" fmla="*/ 11410 h 293"/>
              <a:gd name="T12" fmla="*/ 86454 w 444"/>
              <a:gd name="T13" fmla="*/ 3950 h 293"/>
              <a:gd name="T14" fmla="*/ 3990 w 444"/>
              <a:gd name="T15" fmla="*/ 57930 h 293"/>
              <a:gd name="T16" fmla="*/ 0 w 444"/>
              <a:gd name="T17" fmla="*/ 61880 h 293"/>
              <a:gd name="T18" fmla="*/ 102415 w 444"/>
              <a:gd name="T19" fmla="*/ 61880 h 293"/>
              <a:gd name="T20" fmla="*/ 102415 w 444"/>
              <a:gd name="T21" fmla="*/ 61880 h 293"/>
              <a:gd name="T22" fmla="*/ 105962 w 444"/>
              <a:gd name="T23" fmla="*/ 69779 h 293"/>
              <a:gd name="T24" fmla="*/ 184436 w 444"/>
              <a:gd name="T25" fmla="*/ 124198 h 293"/>
              <a:gd name="T26" fmla="*/ 196407 w 444"/>
              <a:gd name="T27" fmla="*/ 116738 h 293"/>
              <a:gd name="T28" fmla="*/ 196407 w 444"/>
              <a:gd name="T29" fmla="*/ 11410 h 293"/>
              <a:gd name="T30" fmla="*/ 184436 w 444"/>
              <a:gd name="T31" fmla="*/ 3950 h 293"/>
              <a:gd name="T32" fmla="*/ 105962 w 444"/>
              <a:gd name="T33" fmla="*/ 57930 h 293"/>
              <a:gd name="T34" fmla="*/ 102415 w 444"/>
              <a:gd name="T35" fmla="*/ 6188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3" name="Freeform 104">
            <a:extLst>
              <a:ext uri="{FF2B5EF4-FFF2-40B4-BE49-F238E27FC236}">
                <a16:creationId xmlns:a16="http://schemas.microsoft.com/office/drawing/2014/main" id="{3D43032D-CA78-4017-9378-95729D007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3117" y="1475318"/>
            <a:ext cx="175683" cy="171449"/>
          </a:xfrm>
          <a:custGeom>
            <a:avLst/>
            <a:gdLst>
              <a:gd name="T0" fmla="*/ 38831 w 302"/>
              <a:gd name="T1" fmla="*/ 61880 h 293"/>
              <a:gd name="T2" fmla="*/ 38831 w 302"/>
              <a:gd name="T3" fmla="*/ 61880 h 293"/>
              <a:gd name="T4" fmla="*/ 42757 w 302"/>
              <a:gd name="T5" fmla="*/ 69779 h 293"/>
              <a:gd name="T6" fmla="*/ 119982 w 302"/>
              <a:gd name="T7" fmla="*/ 116738 h 293"/>
              <a:gd name="T8" fmla="*/ 131326 w 302"/>
              <a:gd name="T9" fmla="*/ 112788 h 293"/>
              <a:gd name="T10" fmla="*/ 131326 w 302"/>
              <a:gd name="T11" fmla="*/ 15360 h 293"/>
              <a:gd name="T12" fmla="*/ 119982 w 302"/>
              <a:gd name="T13" fmla="*/ 7461 h 293"/>
              <a:gd name="T14" fmla="*/ 42757 w 302"/>
              <a:gd name="T15" fmla="*/ 57930 h 293"/>
              <a:gd name="T16" fmla="*/ 38831 w 302"/>
              <a:gd name="T17" fmla="*/ 61880 h 293"/>
              <a:gd name="T18" fmla="*/ 0 w 302"/>
              <a:gd name="T19" fmla="*/ 11410 h 293"/>
              <a:gd name="T20" fmla="*/ 0 w 302"/>
              <a:gd name="T21" fmla="*/ 11410 h 293"/>
              <a:gd name="T22" fmla="*/ 0 w 302"/>
              <a:gd name="T23" fmla="*/ 112788 h 293"/>
              <a:gd name="T24" fmla="*/ 15270 w 302"/>
              <a:gd name="T25" fmla="*/ 128148 h 293"/>
              <a:gd name="T26" fmla="*/ 34904 w 302"/>
              <a:gd name="T27" fmla="*/ 112788 h 293"/>
              <a:gd name="T28" fmla="*/ 34904 w 302"/>
              <a:gd name="T29" fmla="*/ 11410 h 293"/>
              <a:gd name="T30" fmla="*/ 15270 w 302"/>
              <a:gd name="T31" fmla="*/ 0 h 293"/>
              <a:gd name="T32" fmla="*/ 0 w 302"/>
              <a:gd name="T33" fmla="*/ 1141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4" name="Freeform 105">
            <a:extLst>
              <a:ext uri="{FF2B5EF4-FFF2-40B4-BE49-F238E27FC236}">
                <a16:creationId xmlns:a16="http://schemas.microsoft.com/office/drawing/2014/main" id="{6D30D54A-2B5D-464C-88DD-70E3B78ED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7317" y="1475318"/>
            <a:ext cx="177800" cy="171449"/>
          </a:xfrm>
          <a:custGeom>
            <a:avLst/>
            <a:gdLst>
              <a:gd name="T0" fmla="*/ 89780 w 303"/>
              <a:gd name="T1" fmla="*/ 57930 h 293"/>
              <a:gd name="T2" fmla="*/ 89780 w 303"/>
              <a:gd name="T3" fmla="*/ 57930 h 293"/>
              <a:gd name="T4" fmla="*/ 11883 w 303"/>
              <a:gd name="T5" fmla="*/ 7461 h 293"/>
              <a:gd name="T6" fmla="*/ 0 w 303"/>
              <a:gd name="T7" fmla="*/ 15360 h 293"/>
              <a:gd name="T8" fmla="*/ 0 w 303"/>
              <a:gd name="T9" fmla="*/ 112788 h 293"/>
              <a:gd name="T10" fmla="*/ 11883 w 303"/>
              <a:gd name="T11" fmla="*/ 116738 h 293"/>
              <a:gd name="T12" fmla="*/ 89780 w 303"/>
              <a:gd name="T13" fmla="*/ 69779 h 293"/>
              <a:gd name="T14" fmla="*/ 93741 w 303"/>
              <a:gd name="T15" fmla="*/ 61880 h 293"/>
              <a:gd name="T16" fmla="*/ 89780 w 303"/>
              <a:gd name="T17" fmla="*/ 57930 h 293"/>
              <a:gd name="T18" fmla="*/ 117066 w 303"/>
              <a:gd name="T19" fmla="*/ 0 h 293"/>
              <a:gd name="T20" fmla="*/ 117066 w 303"/>
              <a:gd name="T21" fmla="*/ 0 h 293"/>
              <a:gd name="T22" fmla="*/ 97702 w 303"/>
              <a:gd name="T23" fmla="*/ 11410 h 293"/>
              <a:gd name="T24" fmla="*/ 97702 w 303"/>
              <a:gd name="T25" fmla="*/ 112788 h 293"/>
              <a:gd name="T26" fmla="*/ 117066 w 303"/>
              <a:gd name="T27" fmla="*/ 128148 h 293"/>
              <a:gd name="T28" fmla="*/ 132910 w 303"/>
              <a:gd name="T29" fmla="*/ 112788 h 293"/>
              <a:gd name="T30" fmla="*/ 132910 w 303"/>
              <a:gd name="T31" fmla="*/ 11410 h 293"/>
              <a:gd name="T32" fmla="*/ 117066 w 303"/>
              <a:gd name="T33" fmla="*/ 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5" name="Freeform 107">
            <a:extLst>
              <a:ext uri="{FF2B5EF4-FFF2-40B4-BE49-F238E27FC236}">
                <a16:creationId xmlns:a16="http://schemas.microsoft.com/office/drawing/2014/main" id="{2BF18EEB-54B0-4399-B52E-7EBC7491F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4000" y="1445684"/>
            <a:ext cx="230717" cy="226483"/>
          </a:xfrm>
          <a:custGeom>
            <a:avLst/>
            <a:gdLst>
              <a:gd name="T0" fmla="*/ 105770 w 391"/>
              <a:gd name="T1" fmla="*/ 0 h 390"/>
              <a:gd name="T2" fmla="*/ 129225 w 391"/>
              <a:gd name="T3" fmla="*/ 23084 h 390"/>
              <a:gd name="T4" fmla="*/ 97804 w 391"/>
              <a:gd name="T5" fmla="*/ 53572 h 390"/>
              <a:gd name="T6" fmla="*/ 117719 w 391"/>
              <a:gd name="T7" fmla="*/ 76656 h 390"/>
              <a:gd name="T8" fmla="*/ 152681 w 391"/>
              <a:gd name="T9" fmla="*/ 42248 h 390"/>
              <a:gd name="T10" fmla="*/ 172595 w 391"/>
              <a:gd name="T11" fmla="*/ 69251 h 390"/>
              <a:gd name="T12" fmla="*/ 172595 w 391"/>
              <a:gd name="T13" fmla="*/ 0 h 390"/>
              <a:gd name="T14" fmla="*/ 105770 w 391"/>
              <a:gd name="T15" fmla="*/ 0 h 390"/>
              <a:gd name="T16" fmla="*/ 54877 w 391"/>
              <a:gd name="T17" fmla="*/ 96255 h 390"/>
              <a:gd name="T18" fmla="*/ 19472 w 391"/>
              <a:gd name="T19" fmla="*/ 131099 h 390"/>
              <a:gd name="T20" fmla="*/ 0 w 391"/>
              <a:gd name="T21" fmla="*/ 104095 h 390"/>
              <a:gd name="T22" fmla="*/ 0 w 391"/>
              <a:gd name="T23" fmla="*/ 169426 h 390"/>
              <a:gd name="T24" fmla="*/ 70366 w 391"/>
              <a:gd name="T25" fmla="*/ 169426 h 390"/>
              <a:gd name="T26" fmla="*/ 42928 w 391"/>
              <a:gd name="T27" fmla="*/ 150263 h 390"/>
              <a:gd name="T28" fmla="*/ 74349 w 391"/>
              <a:gd name="T29" fmla="*/ 119339 h 390"/>
              <a:gd name="T30" fmla="*/ 54877 w 391"/>
              <a:gd name="T31" fmla="*/ 96255 h 3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6" name="Freeform 108">
            <a:extLst>
              <a:ext uri="{FF2B5EF4-FFF2-40B4-BE49-F238E27FC236}">
                <a16:creationId xmlns:a16="http://schemas.microsoft.com/office/drawing/2014/main" id="{248C4F58-C27C-442A-B9E3-9537D40A1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1267" y="1426634"/>
            <a:ext cx="260351" cy="266700"/>
          </a:xfrm>
          <a:custGeom>
            <a:avLst/>
            <a:gdLst>
              <a:gd name="T0" fmla="*/ 34821 w 443"/>
              <a:gd name="T1" fmla="*/ 144952 h 454"/>
              <a:gd name="T2" fmla="*/ 0 w 443"/>
              <a:gd name="T3" fmla="*/ 176233 h 454"/>
              <a:gd name="T4" fmla="*/ 19394 w 443"/>
              <a:gd name="T5" fmla="*/ 199584 h 454"/>
              <a:gd name="T6" fmla="*/ 54215 w 443"/>
              <a:gd name="T7" fmla="*/ 164338 h 454"/>
              <a:gd name="T8" fmla="*/ 74050 w 443"/>
              <a:gd name="T9" fmla="*/ 187689 h 454"/>
              <a:gd name="T10" fmla="*/ 74050 w 443"/>
              <a:gd name="T11" fmla="*/ 121161 h 454"/>
              <a:gd name="T12" fmla="*/ 11460 w 443"/>
              <a:gd name="T13" fmla="*/ 121161 h 454"/>
              <a:gd name="T14" fmla="*/ 34821 w 443"/>
              <a:gd name="T15" fmla="*/ 144952 h 454"/>
              <a:gd name="T16" fmla="*/ 194822 w 443"/>
              <a:gd name="T17" fmla="*/ 23792 h 454"/>
              <a:gd name="T18" fmla="*/ 175428 w 443"/>
              <a:gd name="T19" fmla="*/ 0 h 454"/>
              <a:gd name="T20" fmla="*/ 144574 w 443"/>
              <a:gd name="T21" fmla="*/ 35687 h 454"/>
              <a:gd name="T22" fmla="*/ 121213 w 443"/>
              <a:gd name="T23" fmla="*/ 12336 h 454"/>
              <a:gd name="T24" fmla="*/ 121213 w 443"/>
              <a:gd name="T25" fmla="*/ 74459 h 454"/>
              <a:gd name="T26" fmla="*/ 183362 w 443"/>
              <a:gd name="T27" fmla="*/ 74459 h 454"/>
              <a:gd name="T28" fmla="*/ 163968 w 443"/>
              <a:gd name="T29" fmla="*/ 55073 h 454"/>
              <a:gd name="T30" fmla="*/ 194822 w 443"/>
              <a:gd name="T31" fmla="*/ 23792 h 4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7" name="Freeform 109">
            <a:extLst>
              <a:ext uri="{FF2B5EF4-FFF2-40B4-BE49-F238E27FC236}">
                <a16:creationId xmlns:a16="http://schemas.microsoft.com/office/drawing/2014/main" id="{E83A0118-C8B3-438A-8033-38511AF6A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1" y="3757084"/>
            <a:ext cx="281516" cy="277283"/>
          </a:xfrm>
          <a:custGeom>
            <a:avLst/>
            <a:gdLst>
              <a:gd name="T0" fmla="*/ 105348 w 479"/>
              <a:gd name="T1" fmla="*/ 0 h 471"/>
              <a:gd name="T2" fmla="*/ 105348 w 479"/>
              <a:gd name="T3" fmla="*/ 0 h 471"/>
              <a:gd name="T4" fmla="*/ 0 w 479"/>
              <a:gd name="T5" fmla="*/ 101994 h 471"/>
              <a:gd name="T6" fmla="*/ 105348 w 479"/>
              <a:gd name="T7" fmla="*/ 207520 h 471"/>
              <a:gd name="T8" fmla="*/ 210696 w 479"/>
              <a:gd name="T9" fmla="*/ 101994 h 471"/>
              <a:gd name="T10" fmla="*/ 105348 w 479"/>
              <a:gd name="T11" fmla="*/ 0 h 471"/>
              <a:gd name="T12" fmla="*/ 105348 w 479"/>
              <a:gd name="T13" fmla="*/ 188093 h 471"/>
              <a:gd name="T14" fmla="*/ 105348 w 479"/>
              <a:gd name="T15" fmla="*/ 188093 h 471"/>
              <a:gd name="T16" fmla="*/ 19395 w 479"/>
              <a:gd name="T17" fmla="*/ 101994 h 471"/>
              <a:gd name="T18" fmla="*/ 105348 w 479"/>
              <a:gd name="T19" fmla="*/ 16337 h 471"/>
              <a:gd name="T20" fmla="*/ 191302 w 479"/>
              <a:gd name="T21" fmla="*/ 101994 h 471"/>
              <a:gd name="T22" fmla="*/ 105348 w 479"/>
              <a:gd name="T23" fmla="*/ 188093 h 4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8" name="Freeform 110">
            <a:extLst>
              <a:ext uri="{FF2B5EF4-FFF2-40B4-BE49-F238E27FC236}">
                <a16:creationId xmlns:a16="http://schemas.microsoft.com/office/drawing/2014/main" id="{D1DD3BCE-26D7-4D9D-80C3-60329B3E0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234" y="3757084"/>
            <a:ext cx="283633" cy="277283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78606 w 479"/>
              <a:gd name="T17" fmla="*/ 98020 h 471"/>
              <a:gd name="T18" fmla="*/ 94150 w 479"/>
              <a:gd name="T19" fmla="*/ 105968 h 471"/>
              <a:gd name="T20" fmla="*/ 106585 w 479"/>
              <a:gd name="T21" fmla="*/ 113474 h 471"/>
              <a:gd name="T22" fmla="*/ 117687 w 479"/>
              <a:gd name="T23" fmla="*/ 117448 h 471"/>
              <a:gd name="T24" fmla="*/ 121684 w 479"/>
              <a:gd name="T25" fmla="*/ 121422 h 471"/>
              <a:gd name="T26" fmla="*/ 117687 w 479"/>
              <a:gd name="T27" fmla="*/ 129369 h 471"/>
              <a:gd name="T28" fmla="*/ 106585 w 479"/>
              <a:gd name="T29" fmla="*/ 133343 h 471"/>
              <a:gd name="T30" fmla="*/ 82603 w 479"/>
              <a:gd name="T31" fmla="*/ 125395 h 471"/>
              <a:gd name="T32" fmla="*/ 70612 w 479"/>
              <a:gd name="T33" fmla="*/ 137317 h 471"/>
              <a:gd name="T34" fmla="*/ 102144 w 479"/>
              <a:gd name="T35" fmla="*/ 153212 h 471"/>
              <a:gd name="T36" fmla="*/ 102144 w 479"/>
              <a:gd name="T37" fmla="*/ 168666 h 471"/>
              <a:gd name="T38" fmla="*/ 114134 w 479"/>
              <a:gd name="T39" fmla="*/ 168666 h 471"/>
              <a:gd name="T40" fmla="*/ 114134 w 479"/>
              <a:gd name="T41" fmla="*/ 153212 h 471"/>
              <a:gd name="T42" fmla="*/ 133675 w 479"/>
              <a:gd name="T43" fmla="*/ 144823 h 471"/>
              <a:gd name="T44" fmla="*/ 141669 w 479"/>
              <a:gd name="T45" fmla="*/ 129369 h 471"/>
              <a:gd name="T46" fmla="*/ 181194 w 479"/>
              <a:gd name="T47" fmla="*/ 144823 h 471"/>
              <a:gd name="T48" fmla="*/ 106585 w 479"/>
              <a:gd name="T49" fmla="*/ 188093 h 471"/>
              <a:gd name="T50" fmla="*/ 19541 w 479"/>
              <a:gd name="T51" fmla="*/ 101994 h 471"/>
              <a:gd name="T52" fmla="*/ 23537 w 479"/>
              <a:gd name="T53" fmla="*/ 74619 h 471"/>
              <a:gd name="T54" fmla="*/ 137672 w 479"/>
              <a:gd name="T55" fmla="*/ 101994 h 471"/>
              <a:gd name="T56" fmla="*/ 137672 w 479"/>
              <a:gd name="T57" fmla="*/ 101994 h 471"/>
              <a:gd name="T58" fmla="*/ 117687 w 479"/>
              <a:gd name="T59" fmla="*/ 94047 h 471"/>
              <a:gd name="T60" fmla="*/ 110137 w 479"/>
              <a:gd name="T61" fmla="*/ 90073 h 471"/>
              <a:gd name="T62" fmla="*/ 94150 w 479"/>
              <a:gd name="T63" fmla="*/ 82567 h 471"/>
              <a:gd name="T64" fmla="*/ 94150 w 479"/>
              <a:gd name="T65" fmla="*/ 82567 h 471"/>
              <a:gd name="T66" fmla="*/ 98147 w 479"/>
              <a:gd name="T67" fmla="*/ 74619 h 471"/>
              <a:gd name="T68" fmla="*/ 106585 w 479"/>
              <a:gd name="T69" fmla="*/ 74619 h 471"/>
              <a:gd name="T70" fmla="*/ 126125 w 479"/>
              <a:gd name="T71" fmla="*/ 78593 h 471"/>
              <a:gd name="T72" fmla="*/ 141669 w 479"/>
              <a:gd name="T73" fmla="*/ 66671 h 471"/>
              <a:gd name="T74" fmla="*/ 114134 w 479"/>
              <a:gd name="T75" fmla="*/ 55192 h 471"/>
              <a:gd name="T76" fmla="*/ 114134 w 479"/>
              <a:gd name="T77" fmla="*/ 39738 h 471"/>
              <a:gd name="T78" fmla="*/ 102144 w 479"/>
              <a:gd name="T79" fmla="*/ 39738 h 471"/>
              <a:gd name="T80" fmla="*/ 102144 w 479"/>
              <a:gd name="T81" fmla="*/ 55192 h 471"/>
              <a:gd name="T82" fmla="*/ 82603 w 479"/>
              <a:gd name="T83" fmla="*/ 63139 h 471"/>
              <a:gd name="T84" fmla="*/ 74609 w 479"/>
              <a:gd name="T85" fmla="*/ 74619 h 471"/>
              <a:gd name="T86" fmla="*/ 35528 w 479"/>
              <a:gd name="T87" fmla="*/ 55192 h 471"/>
              <a:gd name="T88" fmla="*/ 106585 w 479"/>
              <a:gd name="T89" fmla="*/ 16337 h 471"/>
              <a:gd name="T90" fmla="*/ 192740 w 479"/>
              <a:gd name="T91" fmla="*/ 101994 h 471"/>
              <a:gd name="T92" fmla="*/ 188743 w 479"/>
              <a:gd name="T93" fmla="*/ 125395 h 471"/>
              <a:gd name="T94" fmla="*/ 137672 w 479"/>
              <a:gd name="T95" fmla="*/ 101994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9" name="Freeform 111">
            <a:extLst>
              <a:ext uri="{FF2B5EF4-FFF2-40B4-BE49-F238E27FC236}">
                <a16:creationId xmlns:a16="http://schemas.microsoft.com/office/drawing/2014/main" id="{765DF593-37DF-4B48-B4C6-87FDB9E71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434" y="3757084"/>
            <a:ext cx="281517" cy="277283"/>
          </a:xfrm>
          <a:custGeom>
            <a:avLst/>
            <a:gdLst>
              <a:gd name="T0" fmla="*/ 105569 w 480"/>
              <a:gd name="T1" fmla="*/ 0 h 471"/>
              <a:gd name="T2" fmla="*/ 105569 w 480"/>
              <a:gd name="T3" fmla="*/ 0 h 471"/>
              <a:gd name="T4" fmla="*/ 0 w 480"/>
              <a:gd name="T5" fmla="*/ 101994 h 471"/>
              <a:gd name="T6" fmla="*/ 105569 w 480"/>
              <a:gd name="T7" fmla="*/ 207520 h 471"/>
              <a:gd name="T8" fmla="*/ 210698 w 480"/>
              <a:gd name="T9" fmla="*/ 101994 h 471"/>
              <a:gd name="T10" fmla="*/ 105569 w 480"/>
              <a:gd name="T11" fmla="*/ 0 h 471"/>
              <a:gd name="T12" fmla="*/ 23313 w 480"/>
              <a:gd name="T13" fmla="*/ 74619 h 471"/>
              <a:gd name="T14" fmla="*/ 23313 w 480"/>
              <a:gd name="T15" fmla="*/ 74619 h 471"/>
              <a:gd name="T16" fmla="*/ 50585 w 480"/>
              <a:gd name="T17" fmla="*/ 86540 h 471"/>
              <a:gd name="T18" fmla="*/ 50585 w 480"/>
              <a:gd name="T19" fmla="*/ 86540 h 471"/>
              <a:gd name="T20" fmla="*/ 50585 w 480"/>
              <a:gd name="T21" fmla="*/ 101994 h 471"/>
              <a:gd name="T22" fmla="*/ 58943 w 480"/>
              <a:gd name="T23" fmla="*/ 101994 h 471"/>
              <a:gd name="T24" fmla="*/ 58943 w 480"/>
              <a:gd name="T25" fmla="*/ 105968 h 471"/>
              <a:gd name="T26" fmla="*/ 58943 w 480"/>
              <a:gd name="T27" fmla="*/ 109942 h 471"/>
              <a:gd name="T28" fmla="*/ 50585 w 480"/>
              <a:gd name="T29" fmla="*/ 109942 h 471"/>
              <a:gd name="T30" fmla="*/ 50585 w 480"/>
              <a:gd name="T31" fmla="*/ 121422 h 471"/>
              <a:gd name="T32" fmla="*/ 62462 w 480"/>
              <a:gd name="T33" fmla="*/ 121422 h 471"/>
              <a:gd name="T34" fmla="*/ 70379 w 480"/>
              <a:gd name="T35" fmla="*/ 144823 h 471"/>
              <a:gd name="T36" fmla="*/ 113487 w 480"/>
              <a:gd name="T37" fmla="*/ 164692 h 471"/>
              <a:gd name="T38" fmla="*/ 140319 w 480"/>
              <a:gd name="T39" fmla="*/ 156744 h 471"/>
              <a:gd name="T40" fmla="*/ 136800 w 480"/>
              <a:gd name="T41" fmla="*/ 137317 h 471"/>
              <a:gd name="T42" fmla="*/ 117006 w 480"/>
              <a:gd name="T43" fmla="*/ 140849 h 471"/>
              <a:gd name="T44" fmla="*/ 93692 w 480"/>
              <a:gd name="T45" fmla="*/ 133343 h 471"/>
              <a:gd name="T46" fmla="*/ 90174 w 480"/>
              <a:gd name="T47" fmla="*/ 121422 h 471"/>
              <a:gd name="T48" fmla="*/ 124923 w 480"/>
              <a:gd name="T49" fmla="*/ 121422 h 471"/>
              <a:gd name="T50" fmla="*/ 179467 w 480"/>
              <a:gd name="T51" fmla="*/ 144823 h 471"/>
              <a:gd name="T52" fmla="*/ 105569 w 480"/>
              <a:gd name="T53" fmla="*/ 188093 h 471"/>
              <a:gd name="T54" fmla="*/ 19794 w 480"/>
              <a:gd name="T55" fmla="*/ 101994 h 471"/>
              <a:gd name="T56" fmla="*/ 23313 w 480"/>
              <a:gd name="T57" fmla="*/ 74619 h 471"/>
              <a:gd name="T58" fmla="*/ 132841 w 480"/>
              <a:gd name="T59" fmla="*/ 101994 h 471"/>
              <a:gd name="T60" fmla="*/ 132841 w 480"/>
              <a:gd name="T61" fmla="*/ 101994 h 471"/>
              <a:gd name="T62" fmla="*/ 132841 w 480"/>
              <a:gd name="T63" fmla="*/ 101994 h 471"/>
              <a:gd name="T64" fmla="*/ 132841 w 480"/>
              <a:gd name="T65" fmla="*/ 86540 h 471"/>
              <a:gd name="T66" fmla="*/ 101610 w 480"/>
              <a:gd name="T67" fmla="*/ 86540 h 471"/>
              <a:gd name="T68" fmla="*/ 90174 w 480"/>
              <a:gd name="T69" fmla="*/ 82567 h 471"/>
              <a:gd name="T70" fmla="*/ 93692 w 480"/>
              <a:gd name="T71" fmla="*/ 74619 h 471"/>
              <a:gd name="T72" fmla="*/ 117006 w 480"/>
              <a:gd name="T73" fmla="*/ 66671 h 471"/>
              <a:gd name="T74" fmla="*/ 136800 w 480"/>
              <a:gd name="T75" fmla="*/ 70645 h 471"/>
              <a:gd name="T76" fmla="*/ 140319 w 480"/>
              <a:gd name="T77" fmla="*/ 51218 h 471"/>
              <a:gd name="T78" fmla="*/ 113487 w 480"/>
              <a:gd name="T79" fmla="*/ 47244 h 471"/>
              <a:gd name="T80" fmla="*/ 74338 w 480"/>
              <a:gd name="T81" fmla="*/ 63139 h 471"/>
              <a:gd name="T82" fmla="*/ 66420 w 480"/>
              <a:gd name="T83" fmla="*/ 70645 h 471"/>
              <a:gd name="T84" fmla="*/ 35190 w 480"/>
              <a:gd name="T85" fmla="*/ 55192 h 471"/>
              <a:gd name="T86" fmla="*/ 105569 w 480"/>
              <a:gd name="T87" fmla="*/ 16337 h 471"/>
              <a:gd name="T88" fmla="*/ 190904 w 480"/>
              <a:gd name="T89" fmla="*/ 101994 h 471"/>
              <a:gd name="T90" fmla="*/ 186945 w 480"/>
              <a:gd name="T91" fmla="*/ 125395 h 471"/>
              <a:gd name="T92" fmla="*/ 132841 w 480"/>
              <a:gd name="T93" fmla="*/ 101994 h 47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0" name="Freeform 112">
            <a:extLst>
              <a:ext uri="{FF2B5EF4-FFF2-40B4-BE49-F238E27FC236}">
                <a16:creationId xmlns:a16="http://schemas.microsoft.com/office/drawing/2014/main" id="{DB650799-1CEF-4D60-B14D-DD46A1F20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5518" y="3757084"/>
            <a:ext cx="283633" cy="277283"/>
          </a:xfrm>
          <a:custGeom>
            <a:avLst/>
            <a:gdLst>
              <a:gd name="T0" fmla="*/ 105919 w 480"/>
              <a:gd name="T1" fmla="*/ 0 h 471"/>
              <a:gd name="T2" fmla="*/ 105919 w 480"/>
              <a:gd name="T3" fmla="*/ 0 h 471"/>
              <a:gd name="T4" fmla="*/ 0 w 480"/>
              <a:gd name="T5" fmla="*/ 101994 h 471"/>
              <a:gd name="T6" fmla="*/ 105919 w 480"/>
              <a:gd name="T7" fmla="*/ 207520 h 471"/>
              <a:gd name="T8" fmla="*/ 212282 w 480"/>
              <a:gd name="T9" fmla="*/ 101994 h 471"/>
              <a:gd name="T10" fmla="*/ 105919 w 480"/>
              <a:gd name="T11" fmla="*/ 0 h 471"/>
              <a:gd name="T12" fmla="*/ 23488 w 480"/>
              <a:gd name="T13" fmla="*/ 78593 h 471"/>
              <a:gd name="T14" fmla="*/ 23488 w 480"/>
              <a:gd name="T15" fmla="*/ 78593 h 471"/>
              <a:gd name="T16" fmla="*/ 78442 w 480"/>
              <a:gd name="T17" fmla="*/ 101994 h 471"/>
              <a:gd name="T18" fmla="*/ 66920 w 480"/>
              <a:gd name="T19" fmla="*/ 101994 h 471"/>
              <a:gd name="T20" fmla="*/ 66920 w 480"/>
              <a:gd name="T21" fmla="*/ 117448 h 471"/>
              <a:gd name="T22" fmla="*/ 90408 w 480"/>
              <a:gd name="T23" fmla="*/ 117448 h 471"/>
              <a:gd name="T24" fmla="*/ 94397 w 480"/>
              <a:gd name="T25" fmla="*/ 121422 h 471"/>
              <a:gd name="T26" fmla="*/ 94397 w 480"/>
              <a:gd name="T27" fmla="*/ 129369 h 471"/>
              <a:gd name="T28" fmla="*/ 66920 w 480"/>
              <a:gd name="T29" fmla="*/ 129369 h 471"/>
              <a:gd name="T30" fmla="*/ 66920 w 480"/>
              <a:gd name="T31" fmla="*/ 149238 h 471"/>
              <a:gd name="T32" fmla="*/ 94397 w 480"/>
              <a:gd name="T33" fmla="*/ 149238 h 471"/>
              <a:gd name="T34" fmla="*/ 94397 w 480"/>
              <a:gd name="T35" fmla="*/ 172639 h 471"/>
              <a:gd name="T36" fmla="*/ 117885 w 480"/>
              <a:gd name="T37" fmla="*/ 172639 h 471"/>
              <a:gd name="T38" fmla="*/ 117885 w 480"/>
              <a:gd name="T39" fmla="*/ 149238 h 471"/>
              <a:gd name="T40" fmla="*/ 145362 w 480"/>
              <a:gd name="T41" fmla="*/ 149238 h 471"/>
              <a:gd name="T42" fmla="*/ 145362 w 480"/>
              <a:gd name="T43" fmla="*/ 133343 h 471"/>
              <a:gd name="T44" fmla="*/ 180373 w 480"/>
              <a:gd name="T45" fmla="*/ 149238 h 471"/>
              <a:gd name="T46" fmla="*/ 105919 w 480"/>
              <a:gd name="T47" fmla="*/ 188093 h 471"/>
              <a:gd name="T48" fmla="*/ 19500 w 480"/>
              <a:gd name="T49" fmla="*/ 101994 h 471"/>
              <a:gd name="T50" fmla="*/ 23488 w 480"/>
              <a:gd name="T51" fmla="*/ 78593 h 471"/>
              <a:gd name="T52" fmla="*/ 117885 w 480"/>
              <a:gd name="T53" fmla="*/ 129369 h 471"/>
              <a:gd name="T54" fmla="*/ 117885 w 480"/>
              <a:gd name="T55" fmla="*/ 129369 h 471"/>
              <a:gd name="T56" fmla="*/ 117885 w 480"/>
              <a:gd name="T57" fmla="*/ 121422 h 471"/>
              <a:gd name="T58" fmla="*/ 121431 w 480"/>
              <a:gd name="T59" fmla="*/ 121422 h 471"/>
              <a:gd name="T60" fmla="*/ 141373 w 480"/>
              <a:gd name="T61" fmla="*/ 129369 h 471"/>
              <a:gd name="T62" fmla="*/ 117885 w 480"/>
              <a:gd name="T63" fmla="*/ 129369 h 471"/>
              <a:gd name="T64" fmla="*/ 145362 w 480"/>
              <a:gd name="T65" fmla="*/ 109942 h 471"/>
              <a:gd name="T66" fmla="*/ 145362 w 480"/>
              <a:gd name="T67" fmla="*/ 109942 h 471"/>
              <a:gd name="T68" fmla="*/ 145362 w 480"/>
              <a:gd name="T69" fmla="*/ 101994 h 471"/>
              <a:gd name="T70" fmla="*/ 129408 w 480"/>
              <a:gd name="T71" fmla="*/ 101994 h 471"/>
              <a:gd name="T72" fmla="*/ 156885 w 480"/>
              <a:gd name="T73" fmla="*/ 51218 h 471"/>
              <a:gd name="T74" fmla="*/ 129408 w 480"/>
              <a:gd name="T75" fmla="*/ 51218 h 471"/>
              <a:gd name="T76" fmla="*/ 109908 w 480"/>
              <a:gd name="T77" fmla="*/ 94047 h 471"/>
              <a:gd name="T78" fmla="*/ 101931 w 480"/>
              <a:gd name="T79" fmla="*/ 90073 h 471"/>
              <a:gd name="T80" fmla="*/ 82431 w 480"/>
              <a:gd name="T81" fmla="*/ 51218 h 471"/>
              <a:gd name="T82" fmla="*/ 54511 w 480"/>
              <a:gd name="T83" fmla="*/ 51218 h 471"/>
              <a:gd name="T84" fmla="*/ 66920 w 480"/>
              <a:gd name="T85" fmla="*/ 74619 h 471"/>
              <a:gd name="T86" fmla="*/ 31022 w 480"/>
              <a:gd name="T87" fmla="*/ 59165 h 471"/>
              <a:gd name="T88" fmla="*/ 105919 w 480"/>
              <a:gd name="T89" fmla="*/ 16337 h 471"/>
              <a:gd name="T90" fmla="*/ 192339 w 480"/>
              <a:gd name="T91" fmla="*/ 101994 h 471"/>
              <a:gd name="T92" fmla="*/ 188793 w 480"/>
              <a:gd name="T93" fmla="*/ 129369 h 471"/>
              <a:gd name="T94" fmla="*/ 145362 w 480"/>
              <a:gd name="T95" fmla="*/ 109942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1" name="Freeform 113">
            <a:extLst>
              <a:ext uri="{FF2B5EF4-FFF2-40B4-BE49-F238E27FC236}">
                <a16:creationId xmlns:a16="http://schemas.microsoft.com/office/drawing/2014/main" id="{ABA1BD63-2AD1-4080-9A88-783BE96C0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718" y="3757084"/>
            <a:ext cx="281516" cy="277283"/>
          </a:xfrm>
          <a:custGeom>
            <a:avLst/>
            <a:gdLst>
              <a:gd name="T0" fmla="*/ 105129 w 480"/>
              <a:gd name="T1" fmla="*/ 47244 h 471"/>
              <a:gd name="T2" fmla="*/ 105129 w 480"/>
              <a:gd name="T3" fmla="*/ 47244 h 471"/>
              <a:gd name="T4" fmla="*/ 74338 w 480"/>
              <a:gd name="T5" fmla="*/ 59165 h 471"/>
              <a:gd name="T6" fmla="*/ 58503 w 480"/>
              <a:gd name="T7" fmla="*/ 90073 h 471"/>
              <a:gd name="T8" fmla="*/ 51025 w 480"/>
              <a:gd name="T9" fmla="*/ 90073 h 471"/>
              <a:gd name="T10" fmla="*/ 70379 w 480"/>
              <a:gd name="T11" fmla="*/ 109942 h 471"/>
              <a:gd name="T12" fmla="*/ 93692 w 480"/>
              <a:gd name="T13" fmla="*/ 90073 h 471"/>
              <a:gd name="T14" fmla="*/ 85774 w 480"/>
              <a:gd name="T15" fmla="*/ 90073 h 471"/>
              <a:gd name="T16" fmla="*/ 109087 w 480"/>
              <a:gd name="T17" fmla="*/ 70645 h 471"/>
              <a:gd name="T18" fmla="*/ 124923 w 480"/>
              <a:gd name="T19" fmla="*/ 78593 h 471"/>
              <a:gd name="T20" fmla="*/ 132400 w 480"/>
              <a:gd name="T21" fmla="*/ 105968 h 471"/>
              <a:gd name="T22" fmla="*/ 124923 w 480"/>
              <a:gd name="T23" fmla="*/ 129369 h 471"/>
              <a:gd name="T24" fmla="*/ 109087 w 480"/>
              <a:gd name="T25" fmla="*/ 140849 h 471"/>
              <a:gd name="T26" fmla="*/ 85774 w 480"/>
              <a:gd name="T27" fmla="*/ 121422 h 471"/>
              <a:gd name="T28" fmla="*/ 58503 w 480"/>
              <a:gd name="T29" fmla="*/ 121422 h 471"/>
              <a:gd name="T30" fmla="*/ 74338 w 480"/>
              <a:gd name="T31" fmla="*/ 149238 h 471"/>
              <a:gd name="T32" fmla="*/ 105129 w 480"/>
              <a:gd name="T33" fmla="*/ 160718 h 471"/>
              <a:gd name="T34" fmla="*/ 144277 w 480"/>
              <a:gd name="T35" fmla="*/ 144823 h 471"/>
              <a:gd name="T36" fmla="*/ 160112 w 480"/>
              <a:gd name="T37" fmla="*/ 105968 h 471"/>
              <a:gd name="T38" fmla="*/ 144277 w 480"/>
              <a:gd name="T39" fmla="*/ 63139 h 471"/>
              <a:gd name="T40" fmla="*/ 105129 w 480"/>
              <a:gd name="T41" fmla="*/ 47244 h 471"/>
              <a:gd name="T42" fmla="*/ 105129 w 480"/>
              <a:gd name="T43" fmla="*/ 0 h 471"/>
              <a:gd name="T44" fmla="*/ 105129 w 480"/>
              <a:gd name="T45" fmla="*/ 0 h 471"/>
              <a:gd name="T46" fmla="*/ 0 w 480"/>
              <a:gd name="T47" fmla="*/ 101994 h 471"/>
              <a:gd name="T48" fmla="*/ 105129 w 480"/>
              <a:gd name="T49" fmla="*/ 207520 h 471"/>
              <a:gd name="T50" fmla="*/ 210697 w 480"/>
              <a:gd name="T51" fmla="*/ 101994 h 471"/>
              <a:gd name="T52" fmla="*/ 105129 w 480"/>
              <a:gd name="T53" fmla="*/ 0 h 471"/>
              <a:gd name="T54" fmla="*/ 105129 w 480"/>
              <a:gd name="T55" fmla="*/ 188093 h 471"/>
              <a:gd name="T56" fmla="*/ 105129 w 480"/>
              <a:gd name="T57" fmla="*/ 188093 h 471"/>
              <a:gd name="T58" fmla="*/ 19794 w 480"/>
              <a:gd name="T59" fmla="*/ 101994 h 471"/>
              <a:gd name="T60" fmla="*/ 105129 w 480"/>
              <a:gd name="T61" fmla="*/ 16337 h 471"/>
              <a:gd name="T62" fmla="*/ 191343 w 480"/>
              <a:gd name="T63" fmla="*/ 101994 h 471"/>
              <a:gd name="T64" fmla="*/ 105129 w 480"/>
              <a:gd name="T65" fmla="*/ 188093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2" name="Freeform 114">
            <a:extLst>
              <a:ext uri="{FF2B5EF4-FFF2-40B4-BE49-F238E27FC236}">
                <a16:creationId xmlns:a16="http://schemas.microsoft.com/office/drawing/2014/main" id="{9AE9F86C-6AB1-47CA-B371-0C6FB1F17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6034" y="3757084"/>
            <a:ext cx="281517" cy="277283"/>
          </a:xfrm>
          <a:custGeom>
            <a:avLst/>
            <a:gdLst>
              <a:gd name="T0" fmla="*/ 66118 w 479"/>
              <a:gd name="T1" fmla="*/ 98020 h 471"/>
              <a:gd name="T2" fmla="*/ 66118 w 479"/>
              <a:gd name="T3" fmla="*/ 98020 h 471"/>
              <a:gd name="T4" fmla="*/ 144579 w 479"/>
              <a:gd name="T5" fmla="*/ 98020 h 471"/>
              <a:gd name="T6" fmla="*/ 144579 w 479"/>
              <a:gd name="T7" fmla="*/ 78593 h 471"/>
              <a:gd name="T8" fmla="*/ 66118 w 479"/>
              <a:gd name="T9" fmla="*/ 78593 h 471"/>
              <a:gd name="T10" fmla="*/ 66118 w 479"/>
              <a:gd name="T11" fmla="*/ 98020 h 471"/>
              <a:gd name="T12" fmla="*/ 66118 w 479"/>
              <a:gd name="T13" fmla="*/ 129369 h 471"/>
              <a:gd name="T14" fmla="*/ 66118 w 479"/>
              <a:gd name="T15" fmla="*/ 129369 h 471"/>
              <a:gd name="T16" fmla="*/ 144579 w 479"/>
              <a:gd name="T17" fmla="*/ 129369 h 471"/>
              <a:gd name="T18" fmla="*/ 144579 w 479"/>
              <a:gd name="T19" fmla="*/ 113474 h 471"/>
              <a:gd name="T20" fmla="*/ 66118 w 479"/>
              <a:gd name="T21" fmla="*/ 113474 h 471"/>
              <a:gd name="T22" fmla="*/ 66118 w 479"/>
              <a:gd name="T23" fmla="*/ 129369 h 471"/>
              <a:gd name="T24" fmla="*/ 105349 w 479"/>
              <a:gd name="T25" fmla="*/ 0 h 471"/>
              <a:gd name="T26" fmla="*/ 105349 w 479"/>
              <a:gd name="T27" fmla="*/ 0 h 471"/>
              <a:gd name="T28" fmla="*/ 0 w 479"/>
              <a:gd name="T29" fmla="*/ 101994 h 471"/>
              <a:gd name="T30" fmla="*/ 105349 w 479"/>
              <a:gd name="T31" fmla="*/ 207520 h 471"/>
              <a:gd name="T32" fmla="*/ 210697 w 479"/>
              <a:gd name="T33" fmla="*/ 101994 h 471"/>
              <a:gd name="T34" fmla="*/ 105349 w 479"/>
              <a:gd name="T35" fmla="*/ 0 h 471"/>
              <a:gd name="T36" fmla="*/ 105349 w 479"/>
              <a:gd name="T37" fmla="*/ 188093 h 471"/>
              <a:gd name="T38" fmla="*/ 105349 w 479"/>
              <a:gd name="T39" fmla="*/ 188093 h 471"/>
              <a:gd name="T40" fmla="*/ 19395 w 479"/>
              <a:gd name="T41" fmla="*/ 101994 h 471"/>
              <a:gd name="T42" fmla="*/ 105349 w 479"/>
              <a:gd name="T43" fmla="*/ 16337 h 471"/>
              <a:gd name="T44" fmla="*/ 191302 w 479"/>
              <a:gd name="T45" fmla="*/ 101994 h 471"/>
              <a:gd name="T46" fmla="*/ 105349 w 479"/>
              <a:gd name="T47" fmla="*/ 18809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3" name="Freeform 115">
            <a:extLst>
              <a:ext uri="{FF2B5EF4-FFF2-40B4-BE49-F238E27FC236}">
                <a16:creationId xmlns:a16="http://schemas.microsoft.com/office/drawing/2014/main" id="{040AA92C-F479-4D00-BF84-36E9D530F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118" y="3757084"/>
            <a:ext cx="283633" cy="277283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59066 w 479"/>
              <a:gd name="T17" fmla="*/ 90073 h 471"/>
              <a:gd name="T18" fmla="*/ 59066 w 479"/>
              <a:gd name="T19" fmla="*/ 105968 h 471"/>
              <a:gd name="T20" fmla="*/ 110581 w 479"/>
              <a:gd name="T21" fmla="*/ 156744 h 471"/>
              <a:gd name="T22" fmla="*/ 137672 w 479"/>
              <a:gd name="T23" fmla="*/ 149238 h 471"/>
              <a:gd name="T24" fmla="*/ 141669 w 479"/>
              <a:gd name="T25" fmla="*/ 144823 h 471"/>
              <a:gd name="T26" fmla="*/ 126125 w 479"/>
              <a:gd name="T27" fmla="*/ 125395 h 471"/>
              <a:gd name="T28" fmla="*/ 126125 w 479"/>
              <a:gd name="T29" fmla="*/ 129369 h 471"/>
              <a:gd name="T30" fmla="*/ 110581 w 479"/>
              <a:gd name="T31" fmla="*/ 133343 h 471"/>
              <a:gd name="T32" fmla="*/ 90597 w 479"/>
              <a:gd name="T33" fmla="*/ 101994 h 471"/>
              <a:gd name="T34" fmla="*/ 181194 w 479"/>
              <a:gd name="T35" fmla="*/ 144823 h 471"/>
              <a:gd name="T36" fmla="*/ 106585 w 479"/>
              <a:gd name="T37" fmla="*/ 188093 h 471"/>
              <a:gd name="T38" fmla="*/ 19541 w 479"/>
              <a:gd name="T39" fmla="*/ 101994 h 471"/>
              <a:gd name="T40" fmla="*/ 23537 w 479"/>
              <a:gd name="T41" fmla="*/ 74619 h 471"/>
              <a:gd name="T42" fmla="*/ 94594 w 479"/>
              <a:gd name="T43" fmla="*/ 82567 h 471"/>
              <a:gd name="T44" fmla="*/ 94594 w 479"/>
              <a:gd name="T45" fmla="*/ 82567 h 471"/>
              <a:gd name="T46" fmla="*/ 110581 w 479"/>
              <a:gd name="T47" fmla="*/ 70645 h 471"/>
              <a:gd name="T48" fmla="*/ 122128 w 479"/>
              <a:gd name="T49" fmla="*/ 74619 h 471"/>
              <a:gd name="T50" fmla="*/ 126125 w 479"/>
              <a:gd name="T51" fmla="*/ 78593 h 471"/>
              <a:gd name="T52" fmla="*/ 141669 w 479"/>
              <a:gd name="T53" fmla="*/ 59165 h 471"/>
              <a:gd name="T54" fmla="*/ 110581 w 479"/>
              <a:gd name="T55" fmla="*/ 47244 h 471"/>
              <a:gd name="T56" fmla="*/ 67059 w 479"/>
              <a:gd name="T57" fmla="*/ 70645 h 471"/>
              <a:gd name="T58" fmla="*/ 35528 w 479"/>
              <a:gd name="T59" fmla="*/ 55192 h 471"/>
              <a:gd name="T60" fmla="*/ 106585 w 479"/>
              <a:gd name="T61" fmla="*/ 16337 h 471"/>
              <a:gd name="T62" fmla="*/ 192740 w 479"/>
              <a:gd name="T63" fmla="*/ 101994 h 471"/>
              <a:gd name="T64" fmla="*/ 188743 w 479"/>
              <a:gd name="T65" fmla="*/ 125395 h 471"/>
              <a:gd name="T66" fmla="*/ 94594 w 479"/>
              <a:gd name="T67" fmla="*/ 82567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4" name="Freeform 116">
            <a:extLst>
              <a:ext uri="{FF2B5EF4-FFF2-40B4-BE49-F238E27FC236}">
                <a16:creationId xmlns:a16="http://schemas.microsoft.com/office/drawing/2014/main" id="{27068E53-51E3-4087-A3AD-D0955315E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18" y="3757084"/>
            <a:ext cx="281516" cy="277283"/>
          </a:xfrm>
          <a:custGeom>
            <a:avLst/>
            <a:gdLst>
              <a:gd name="T0" fmla="*/ 105348 w 479"/>
              <a:gd name="T1" fmla="*/ 43270 h 471"/>
              <a:gd name="T2" fmla="*/ 105348 w 479"/>
              <a:gd name="T3" fmla="*/ 43270 h 471"/>
              <a:gd name="T4" fmla="*/ 62592 w 479"/>
              <a:gd name="T5" fmla="*/ 101994 h 471"/>
              <a:gd name="T6" fmla="*/ 105348 w 479"/>
              <a:gd name="T7" fmla="*/ 164692 h 471"/>
              <a:gd name="T8" fmla="*/ 148104 w 479"/>
              <a:gd name="T9" fmla="*/ 101994 h 471"/>
              <a:gd name="T10" fmla="*/ 105348 w 479"/>
              <a:gd name="T11" fmla="*/ 43270 h 471"/>
              <a:gd name="T12" fmla="*/ 85953 w 479"/>
              <a:gd name="T13" fmla="*/ 101994 h 471"/>
              <a:gd name="T14" fmla="*/ 85953 w 479"/>
              <a:gd name="T15" fmla="*/ 101994 h 471"/>
              <a:gd name="T16" fmla="*/ 105348 w 479"/>
              <a:gd name="T17" fmla="*/ 66671 h 471"/>
              <a:gd name="T18" fmla="*/ 109315 w 479"/>
              <a:gd name="T19" fmla="*/ 66671 h 471"/>
              <a:gd name="T20" fmla="*/ 109315 w 479"/>
              <a:gd name="T21" fmla="*/ 74619 h 471"/>
              <a:gd name="T22" fmla="*/ 85953 w 479"/>
              <a:gd name="T23" fmla="*/ 117448 h 471"/>
              <a:gd name="T24" fmla="*/ 85953 w 479"/>
              <a:gd name="T25" fmla="*/ 101994 h 471"/>
              <a:gd name="T26" fmla="*/ 105348 w 479"/>
              <a:gd name="T27" fmla="*/ 140849 h 471"/>
              <a:gd name="T28" fmla="*/ 105348 w 479"/>
              <a:gd name="T29" fmla="*/ 140849 h 471"/>
              <a:gd name="T30" fmla="*/ 101381 w 479"/>
              <a:gd name="T31" fmla="*/ 140849 h 471"/>
              <a:gd name="T32" fmla="*/ 101381 w 479"/>
              <a:gd name="T33" fmla="*/ 140849 h 471"/>
              <a:gd name="T34" fmla="*/ 101381 w 479"/>
              <a:gd name="T35" fmla="*/ 140849 h 471"/>
              <a:gd name="T36" fmla="*/ 97414 w 479"/>
              <a:gd name="T37" fmla="*/ 129369 h 471"/>
              <a:gd name="T38" fmla="*/ 120776 w 479"/>
              <a:gd name="T39" fmla="*/ 86540 h 471"/>
              <a:gd name="T40" fmla="*/ 124743 w 479"/>
              <a:gd name="T41" fmla="*/ 101994 h 471"/>
              <a:gd name="T42" fmla="*/ 105348 w 479"/>
              <a:gd name="T43" fmla="*/ 140849 h 471"/>
              <a:gd name="T44" fmla="*/ 105348 w 479"/>
              <a:gd name="T45" fmla="*/ 0 h 471"/>
              <a:gd name="T46" fmla="*/ 105348 w 479"/>
              <a:gd name="T47" fmla="*/ 0 h 471"/>
              <a:gd name="T48" fmla="*/ 0 w 479"/>
              <a:gd name="T49" fmla="*/ 101994 h 471"/>
              <a:gd name="T50" fmla="*/ 105348 w 479"/>
              <a:gd name="T51" fmla="*/ 207520 h 471"/>
              <a:gd name="T52" fmla="*/ 210696 w 479"/>
              <a:gd name="T53" fmla="*/ 101994 h 471"/>
              <a:gd name="T54" fmla="*/ 105348 w 479"/>
              <a:gd name="T55" fmla="*/ 0 h 471"/>
              <a:gd name="T56" fmla="*/ 105348 w 479"/>
              <a:gd name="T57" fmla="*/ 188093 h 471"/>
              <a:gd name="T58" fmla="*/ 105348 w 479"/>
              <a:gd name="T59" fmla="*/ 188093 h 471"/>
              <a:gd name="T60" fmla="*/ 19395 w 479"/>
              <a:gd name="T61" fmla="*/ 101994 h 471"/>
              <a:gd name="T62" fmla="*/ 105348 w 479"/>
              <a:gd name="T63" fmla="*/ 16337 h 471"/>
              <a:gd name="T64" fmla="*/ 190861 w 479"/>
              <a:gd name="T65" fmla="*/ 101994 h 471"/>
              <a:gd name="T66" fmla="*/ 105348 w 479"/>
              <a:gd name="T67" fmla="*/ 188093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5" name="Freeform 117">
            <a:extLst>
              <a:ext uri="{FF2B5EF4-FFF2-40B4-BE49-F238E27FC236}">
                <a16:creationId xmlns:a16="http://schemas.microsoft.com/office/drawing/2014/main" id="{F42AC039-DAD4-4861-B6CB-D79ED2EA5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401" y="3757084"/>
            <a:ext cx="283633" cy="277283"/>
          </a:xfrm>
          <a:custGeom>
            <a:avLst/>
            <a:gdLst>
              <a:gd name="T0" fmla="*/ 148908 w 480"/>
              <a:gd name="T1" fmla="*/ 74619 h 471"/>
              <a:gd name="T2" fmla="*/ 148908 w 480"/>
              <a:gd name="T3" fmla="*/ 74619 h 471"/>
              <a:gd name="T4" fmla="*/ 125419 w 480"/>
              <a:gd name="T5" fmla="*/ 74619 h 471"/>
              <a:gd name="T6" fmla="*/ 125419 w 480"/>
              <a:gd name="T7" fmla="*/ 51218 h 471"/>
              <a:gd name="T8" fmla="*/ 125419 w 480"/>
              <a:gd name="T9" fmla="*/ 47244 h 471"/>
              <a:gd name="T10" fmla="*/ 121874 w 480"/>
              <a:gd name="T11" fmla="*/ 43270 h 471"/>
              <a:gd name="T12" fmla="*/ 62931 w 480"/>
              <a:gd name="T13" fmla="*/ 43270 h 471"/>
              <a:gd name="T14" fmla="*/ 58943 w 480"/>
              <a:gd name="T15" fmla="*/ 47244 h 471"/>
              <a:gd name="T16" fmla="*/ 58943 w 480"/>
              <a:gd name="T17" fmla="*/ 51218 h 471"/>
              <a:gd name="T18" fmla="*/ 58943 w 480"/>
              <a:gd name="T19" fmla="*/ 129369 h 471"/>
              <a:gd name="T20" fmla="*/ 58943 w 480"/>
              <a:gd name="T21" fmla="*/ 133343 h 471"/>
              <a:gd name="T22" fmla="*/ 62931 w 480"/>
              <a:gd name="T23" fmla="*/ 133343 h 471"/>
              <a:gd name="T24" fmla="*/ 86420 w 480"/>
              <a:gd name="T25" fmla="*/ 133343 h 471"/>
              <a:gd name="T26" fmla="*/ 86420 w 480"/>
              <a:gd name="T27" fmla="*/ 156744 h 471"/>
              <a:gd name="T28" fmla="*/ 86420 w 480"/>
              <a:gd name="T29" fmla="*/ 160718 h 471"/>
              <a:gd name="T30" fmla="*/ 90408 w 480"/>
              <a:gd name="T31" fmla="*/ 160718 h 471"/>
              <a:gd name="T32" fmla="*/ 148908 w 480"/>
              <a:gd name="T33" fmla="*/ 160718 h 471"/>
              <a:gd name="T34" fmla="*/ 152896 w 480"/>
              <a:gd name="T35" fmla="*/ 160718 h 471"/>
              <a:gd name="T36" fmla="*/ 152896 w 480"/>
              <a:gd name="T37" fmla="*/ 156744 h 471"/>
              <a:gd name="T38" fmla="*/ 152896 w 480"/>
              <a:gd name="T39" fmla="*/ 78593 h 471"/>
              <a:gd name="T40" fmla="*/ 152896 w 480"/>
              <a:gd name="T41" fmla="*/ 74619 h 471"/>
              <a:gd name="T42" fmla="*/ 148908 w 480"/>
              <a:gd name="T43" fmla="*/ 74619 h 471"/>
              <a:gd name="T44" fmla="*/ 90408 w 480"/>
              <a:gd name="T45" fmla="*/ 74619 h 471"/>
              <a:gd name="T46" fmla="*/ 90408 w 480"/>
              <a:gd name="T47" fmla="*/ 74619 h 471"/>
              <a:gd name="T48" fmla="*/ 86420 w 480"/>
              <a:gd name="T49" fmla="*/ 74619 h 471"/>
              <a:gd name="T50" fmla="*/ 86420 w 480"/>
              <a:gd name="T51" fmla="*/ 78593 h 471"/>
              <a:gd name="T52" fmla="*/ 86420 w 480"/>
              <a:gd name="T53" fmla="*/ 121422 h 471"/>
              <a:gd name="T54" fmla="*/ 66920 w 480"/>
              <a:gd name="T55" fmla="*/ 121422 h 471"/>
              <a:gd name="T56" fmla="*/ 66920 w 480"/>
              <a:gd name="T57" fmla="*/ 55192 h 471"/>
              <a:gd name="T58" fmla="*/ 113897 w 480"/>
              <a:gd name="T59" fmla="*/ 55192 h 471"/>
              <a:gd name="T60" fmla="*/ 113897 w 480"/>
              <a:gd name="T61" fmla="*/ 74619 h 471"/>
              <a:gd name="T62" fmla="*/ 90408 w 480"/>
              <a:gd name="T63" fmla="*/ 74619 h 471"/>
              <a:gd name="T64" fmla="*/ 145362 w 480"/>
              <a:gd name="T65" fmla="*/ 149238 h 471"/>
              <a:gd name="T66" fmla="*/ 145362 w 480"/>
              <a:gd name="T67" fmla="*/ 149238 h 471"/>
              <a:gd name="T68" fmla="*/ 98385 w 480"/>
              <a:gd name="T69" fmla="*/ 149238 h 471"/>
              <a:gd name="T70" fmla="*/ 98385 w 480"/>
              <a:gd name="T71" fmla="*/ 86540 h 471"/>
              <a:gd name="T72" fmla="*/ 145362 w 480"/>
              <a:gd name="T73" fmla="*/ 86540 h 471"/>
              <a:gd name="T74" fmla="*/ 145362 w 480"/>
              <a:gd name="T75" fmla="*/ 149238 h 471"/>
              <a:gd name="T76" fmla="*/ 105919 w 480"/>
              <a:gd name="T77" fmla="*/ 0 h 471"/>
              <a:gd name="T78" fmla="*/ 105919 w 480"/>
              <a:gd name="T79" fmla="*/ 0 h 471"/>
              <a:gd name="T80" fmla="*/ 0 w 480"/>
              <a:gd name="T81" fmla="*/ 101994 h 471"/>
              <a:gd name="T82" fmla="*/ 105919 w 480"/>
              <a:gd name="T83" fmla="*/ 207520 h 471"/>
              <a:gd name="T84" fmla="*/ 212282 w 480"/>
              <a:gd name="T85" fmla="*/ 101994 h 471"/>
              <a:gd name="T86" fmla="*/ 105919 w 480"/>
              <a:gd name="T87" fmla="*/ 0 h 471"/>
              <a:gd name="T88" fmla="*/ 105919 w 480"/>
              <a:gd name="T89" fmla="*/ 188093 h 471"/>
              <a:gd name="T90" fmla="*/ 105919 w 480"/>
              <a:gd name="T91" fmla="*/ 188093 h 471"/>
              <a:gd name="T92" fmla="*/ 19500 w 480"/>
              <a:gd name="T93" fmla="*/ 101994 h 471"/>
              <a:gd name="T94" fmla="*/ 105919 w 480"/>
              <a:gd name="T95" fmla="*/ 16337 h 471"/>
              <a:gd name="T96" fmla="*/ 192339 w 480"/>
              <a:gd name="T97" fmla="*/ 101994 h 471"/>
              <a:gd name="T98" fmla="*/ 105919 w 480"/>
              <a:gd name="T99" fmla="*/ 188093 h 47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6" name="Freeform 118">
            <a:extLst>
              <a:ext uri="{FF2B5EF4-FFF2-40B4-BE49-F238E27FC236}">
                <a16:creationId xmlns:a16="http://schemas.microsoft.com/office/drawing/2014/main" id="{B1F811AC-30C9-4981-A4DF-42C12A134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757084"/>
            <a:ext cx="281517" cy="277283"/>
          </a:xfrm>
          <a:custGeom>
            <a:avLst/>
            <a:gdLst>
              <a:gd name="T0" fmla="*/ 175434 w 479"/>
              <a:gd name="T1" fmla="*/ 105968 h 471"/>
              <a:gd name="T2" fmla="*/ 175434 w 479"/>
              <a:gd name="T3" fmla="*/ 105968 h 471"/>
              <a:gd name="T4" fmla="*/ 152072 w 479"/>
              <a:gd name="T5" fmla="*/ 98020 h 471"/>
              <a:gd name="T6" fmla="*/ 152072 w 479"/>
              <a:gd name="T7" fmla="*/ 70645 h 471"/>
              <a:gd name="T8" fmla="*/ 89480 w 479"/>
              <a:gd name="T9" fmla="*/ 43270 h 471"/>
              <a:gd name="T10" fmla="*/ 62151 w 479"/>
              <a:gd name="T11" fmla="*/ 55192 h 471"/>
              <a:gd name="T12" fmla="*/ 62151 w 479"/>
              <a:gd name="T13" fmla="*/ 86540 h 471"/>
              <a:gd name="T14" fmla="*/ 62151 w 479"/>
              <a:gd name="T15" fmla="*/ 86540 h 471"/>
              <a:gd name="T16" fmla="*/ 34822 w 479"/>
              <a:gd name="T17" fmla="*/ 98020 h 471"/>
              <a:gd name="T18" fmla="*/ 34822 w 479"/>
              <a:gd name="T19" fmla="*/ 125395 h 471"/>
              <a:gd name="T20" fmla="*/ 62151 w 479"/>
              <a:gd name="T21" fmla="*/ 137317 h 471"/>
              <a:gd name="T22" fmla="*/ 89480 w 479"/>
              <a:gd name="T23" fmla="*/ 125395 h 471"/>
              <a:gd name="T24" fmla="*/ 89480 w 479"/>
              <a:gd name="T25" fmla="*/ 125395 h 471"/>
              <a:gd name="T26" fmla="*/ 144579 w 479"/>
              <a:gd name="T27" fmla="*/ 149238 h 471"/>
              <a:gd name="T28" fmla="*/ 148105 w 479"/>
              <a:gd name="T29" fmla="*/ 149238 h 471"/>
              <a:gd name="T30" fmla="*/ 148105 w 479"/>
              <a:gd name="T31" fmla="*/ 149238 h 471"/>
              <a:gd name="T32" fmla="*/ 175434 w 479"/>
              <a:gd name="T33" fmla="*/ 137317 h 471"/>
              <a:gd name="T34" fmla="*/ 175434 w 479"/>
              <a:gd name="T35" fmla="*/ 137317 h 471"/>
              <a:gd name="T36" fmla="*/ 175434 w 479"/>
              <a:gd name="T37" fmla="*/ 105968 h 471"/>
              <a:gd name="T38" fmla="*/ 144579 w 479"/>
              <a:gd name="T39" fmla="*/ 140849 h 471"/>
              <a:gd name="T40" fmla="*/ 144579 w 479"/>
              <a:gd name="T41" fmla="*/ 140849 h 471"/>
              <a:gd name="T42" fmla="*/ 144579 w 479"/>
              <a:gd name="T43" fmla="*/ 140849 h 471"/>
              <a:gd name="T44" fmla="*/ 144579 w 479"/>
              <a:gd name="T45" fmla="*/ 140849 h 471"/>
              <a:gd name="T46" fmla="*/ 97414 w 479"/>
              <a:gd name="T47" fmla="*/ 121422 h 471"/>
              <a:gd name="T48" fmla="*/ 97414 w 479"/>
              <a:gd name="T49" fmla="*/ 101994 h 471"/>
              <a:gd name="T50" fmla="*/ 144579 w 479"/>
              <a:gd name="T51" fmla="*/ 121422 h 471"/>
              <a:gd name="T52" fmla="*/ 144579 w 479"/>
              <a:gd name="T53" fmla="*/ 121422 h 471"/>
              <a:gd name="T54" fmla="*/ 144579 w 479"/>
              <a:gd name="T55" fmla="*/ 121422 h 471"/>
              <a:gd name="T56" fmla="*/ 144579 w 479"/>
              <a:gd name="T57" fmla="*/ 140849 h 471"/>
              <a:gd name="T58" fmla="*/ 148105 w 479"/>
              <a:gd name="T59" fmla="*/ 113474 h 471"/>
              <a:gd name="T60" fmla="*/ 148105 w 479"/>
              <a:gd name="T61" fmla="*/ 113474 h 471"/>
              <a:gd name="T62" fmla="*/ 132237 w 479"/>
              <a:gd name="T63" fmla="*/ 109942 h 471"/>
              <a:gd name="T64" fmla="*/ 148105 w 479"/>
              <a:gd name="T65" fmla="*/ 101994 h 471"/>
              <a:gd name="T66" fmla="*/ 163974 w 479"/>
              <a:gd name="T67" fmla="*/ 109942 h 471"/>
              <a:gd name="T68" fmla="*/ 148105 w 479"/>
              <a:gd name="T69" fmla="*/ 113474 h 471"/>
              <a:gd name="T70" fmla="*/ 167941 w 479"/>
              <a:gd name="T71" fmla="*/ 133343 h 471"/>
              <a:gd name="T72" fmla="*/ 167941 w 479"/>
              <a:gd name="T73" fmla="*/ 133343 h 471"/>
              <a:gd name="T74" fmla="*/ 152072 w 479"/>
              <a:gd name="T75" fmla="*/ 140849 h 471"/>
              <a:gd name="T76" fmla="*/ 152072 w 479"/>
              <a:gd name="T77" fmla="*/ 121422 h 471"/>
              <a:gd name="T78" fmla="*/ 167941 w 479"/>
              <a:gd name="T79" fmla="*/ 113474 h 471"/>
              <a:gd name="T80" fmla="*/ 167941 w 479"/>
              <a:gd name="T81" fmla="*/ 133343 h 471"/>
              <a:gd name="T82" fmla="*/ 104908 w 479"/>
              <a:gd name="T83" fmla="*/ 0 h 471"/>
              <a:gd name="T84" fmla="*/ 104908 w 479"/>
              <a:gd name="T85" fmla="*/ 0 h 471"/>
              <a:gd name="T86" fmla="*/ 0 w 479"/>
              <a:gd name="T87" fmla="*/ 101994 h 471"/>
              <a:gd name="T88" fmla="*/ 104908 w 479"/>
              <a:gd name="T89" fmla="*/ 207520 h 471"/>
              <a:gd name="T90" fmla="*/ 210697 w 479"/>
              <a:gd name="T91" fmla="*/ 101994 h 471"/>
              <a:gd name="T92" fmla="*/ 104908 w 479"/>
              <a:gd name="T93" fmla="*/ 0 h 471"/>
              <a:gd name="T94" fmla="*/ 104908 w 479"/>
              <a:gd name="T95" fmla="*/ 188093 h 471"/>
              <a:gd name="T96" fmla="*/ 104908 w 479"/>
              <a:gd name="T97" fmla="*/ 188093 h 471"/>
              <a:gd name="T98" fmla="*/ 19395 w 479"/>
              <a:gd name="T99" fmla="*/ 101994 h 471"/>
              <a:gd name="T100" fmla="*/ 104908 w 479"/>
              <a:gd name="T101" fmla="*/ 16337 h 471"/>
              <a:gd name="T102" fmla="*/ 191302 w 479"/>
              <a:gd name="T103" fmla="*/ 101994 h 471"/>
              <a:gd name="T104" fmla="*/ 104908 w 479"/>
              <a:gd name="T105" fmla="*/ 188093 h 4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cubicBezTo>
                  <a:pt x="398" y="311"/>
                  <a:pt x="398" y="311"/>
                  <a:pt x="398" y="311"/>
                </a:cubicBez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7" name="Freeform 16">
            <a:extLst>
              <a:ext uri="{FF2B5EF4-FFF2-40B4-BE49-F238E27FC236}">
                <a16:creationId xmlns:a16="http://schemas.microsoft.com/office/drawing/2014/main" id="{78673D4A-B235-462C-916E-55A4141FE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7585" y="1460501"/>
            <a:ext cx="165100" cy="260351"/>
          </a:xfrm>
          <a:custGeom>
            <a:avLst/>
            <a:gdLst>
              <a:gd name="T0" fmla="*/ 104274 w 285"/>
              <a:gd name="T1" fmla="*/ 15120 h 452"/>
              <a:gd name="T2" fmla="*/ 104274 w 285"/>
              <a:gd name="T3" fmla="*/ 15120 h 452"/>
              <a:gd name="T4" fmla="*/ 57785 w 285"/>
              <a:gd name="T5" fmla="*/ 0 h 452"/>
              <a:gd name="T6" fmla="*/ 23027 w 285"/>
              <a:gd name="T7" fmla="*/ 11232 h 452"/>
              <a:gd name="T8" fmla="*/ 0 w 285"/>
              <a:gd name="T9" fmla="*/ 57024 h 452"/>
              <a:gd name="T10" fmla="*/ 34758 w 285"/>
              <a:gd name="T11" fmla="*/ 57024 h 452"/>
              <a:gd name="T12" fmla="*/ 42144 w 285"/>
              <a:gd name="T13" fmla="*/ 38016 h 452"/>
              <a:gd name="T14" fmla="*/ 61695 w 285"/>
              <a:gd name="T15" fmla="*/ 30240 h 452"/>
              <a:gd name="T16" fmla="*/ 81247 w 285"/>
              <a:gd name="T17" fmla="*/ 38016 h 452"/>
              <a:gd name="T18" fmla="*/ 84722 w 285"/>
              <a:gd name="T19" fmla="*/ 53136 h 452"/>
              <a:gd name="T20" fmla="*/ 81247 w 285"/>
              <a:gd name="T21" fmla="*/ 68688 h 452"/>
              <a:gd name="T22" fmla="*/ 72992 w 285"/>
              <a:gd name="T23" fmla="*/ 76032 h 452"/>
              <a:gd name="T24" fmla="*/ 46054 w 285"/>
              <a:gd name="T25" fmla="*/ 99359 h 452"/>
              <a:gd name="T26" fmla="*/ 38668 w 285"/>
              <a:gd name="T27" fmla="*/ 126143 h 452"/>
              <a:gd name="T28" fmla="*/ 42144 w 285"/>
              <a:gd name="T29" fmla="*/ 130031 h 452"/>
              <a:gd name="T30" fmla="*/ 69081 w 285"/>
              <a:gd name="T31" fmla="*/ 130031 h 452"/>
              <a:gd name="T32" fmla="*/ 72992 w 285"/>
              <a:gd name="T33" fmla="*/ 126143 h 452"/>
              <a:gd name="T34" fmla="*/ 77336 w 285"/>
              <a:gd name="T35" fmla="*/ 114479 h 452"/>
              <a:gd name="T36" fmla="*/ 84722 w 285"/>
              <a:gd name="T37" fmla="*/ 103247 h 452"/>
              <a:gd name="T38" fmla="*/ 96453 w 285"/>
              <a:gd name="T39" fmla="*/ 95472 h 452"/>
              <a:gd name="T40" fmla="*/ 115570 w 285"/>
              <a:gd name="T41" fmla="*/ 80352 h 452"/>
              <a:gd name="T42" fmla="*/ 123391 w 285"/>
              <a:gd name="T43" fmla="*/ 53136 h 452"/>
              <a:gd name="T44" fmla="*/ 104274 w 285"/>
              <a:gd name="T45" fmla="*/ 15120 h 452"/>
              <a:gd name="T46" fmla="*/ 57785 w 285"/>
              <a:gd name="T47" fmla="*/ 149039 h 452"/>
              <a:gd name="T48" fmla="*/ 57785 w 285"/>
              <a:gd name="T49" fmla="*/ 149039 h 452"/>
              <a:gd name="T50" fmla="*/ 34758 w 285"/>
              <a:gd name="T51" fmla="*/ 171935 h 452"/>
              <a:gd name="T52" fmla="*/ 57785 w 285"/>
              <a:gd name="T53" fmla="*/ 194831 h 452"/>
              <a:gd name="T54" fmla="*/ 81247 w 285"/>
              <a:gd name="T55" fmla="*/ 171935 h 452"/>
              <a:gd name="T56" fmla="*/ 57785 w 285"/>
              <a:gd name="T57" fmla="*/ 149039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8" name="Freeform 56">
            <a:extLst>
              <a:ext uri="{FF2B5EF4-FFF2-40B4-BE49-F238E27FC236}">
                <a16:creationId xmlns:a16="http://schemas.microsoft.com/office/drawing/2014/main" id="{89B47A0D-83C4-419A-B2B5-B8A7C318C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8267" y="2673352"/>
            <a:ext cx="264584" cy="232833"/>
          </a:xfrm>
          <a:custGeom>
            <a:avLst/>
            <a:gdLst>
              <a:gd name="T0" fmla="*/ 110387 w 462"/>
              <a:gd name="T1" fmla="*/ 0 h 408"/>
              <a:gd name="T2" fmla="*/ 110387 w 462"/>
              <a:gd name="T3" fmla="*/ 0 h 408"/>
              <a:gd name="T4" fmla="*/ 26630 w 462"/>
              <a:gd name="T5" fmla="*/ 83460 h 408"/>
              <a:gd name="T6" fmla="*/ 0 w 462"/>
              <a:gd name="T7" fmla="*/ 83460 h 408"/>
              <a:gd name="T8" fmla="*/ 38227 w 462"/>
              <a:gd name="T9" fmla="*/ 128829 h 408"/>
              <a:gd name="T10" fmla="*/ 76025 w 462"/>
              <a:gd name="T11" fmla="*/ 83460 h 408"/>
              <a:gd name="T12" fmla="*/ 45529 w 462"/>
              <a:gd name="T13" fmla="*/ 83460 h 408"/>
              <a:gd name="T14" fmla="*/ 110387 w 462"/>
              <a:gd name="T15" fmla="*/ 18832 h 408"/>
              <a:gd name="T16" fmla="*/ 178680 w 462"/>
              <a:gd name="T17" fmla="*/ 87313 h 408"/>
              <a:gd name="T18" fmla="*/ 110387 w 462"/>
              <a:gd name="T19" fmla="*/ 151513 h 408"/>
              <a:gd name="T20" fmla="*/ 72589 w 462"/>
              <a:gd name="T21" fmla="*/ 140385 h 408"/>
              <a:gd name="T22" fmla="*/ 57126 w 462"/>
              <a:gd name="T23" fmla="*/ 155365 h 408"/>
              <a:gd name="T24" fmla="*/ 110387 w 462"/>
              <a:gd name="T25" fmla="*/ 174197 h 408"/>
              <a:gd name="T26" fmla="*/ 198008 w 462"/>
              <a:gd name="T27" fmla="*/ 87313 h 408"/>
              <a:gd name="T28" fmla="*/ 110387 w 462"/>
              <a:gd name="T29" fmla="*/ 0 h 4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9" name="Freeform 57">
            <a:extLst>
              <a:ext uri="{FF2B5EF4-FFF2-40B4-BE49-F238E27FC236}">
                <a16:creationId xmlns:a16="http://schemas.microsoft.com/office/drawing/2014/main" id="{B1A4A51D-7196-4188-A5F8-EFC0458F8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0" y="2662767"/>
            <a:ext cx="264584" cy="234951"/>
          </a:xfrm>
          <a:custGeom>
            <a:avLst/>
            <a:gdLst>
              <a:gd name="T0" fmla="*/ 87382 w 461"/>
              <a:gd name="T1" fmla="*/ 0 h 409"/>
              <a:gd name="T2" fmla="*/ 87382 w 461"/>
              <a:gd name="T3" fmla="*/ 0 h 409"/>
              <a:gd name="T4" fmla="*/ 171320 w 461"/>
              <a:gd name="T5" fmla="*/ 87891 h 409"/>
              <a:gd name="T6" fmla="*/ 198008 w 461"/>
              <a:gd name="T7" fmla="*/ 87891 h 409"/>
              <a:gd name="T8" fmla="*/ 160128 w 461"/>
              <a:gd name="T9" fmla="*/ 129682 h 409"/>
              <a:gd name="T10" fmla="*/ 122248 w 461"/>
              <a:gd name="T11" fmla="*/ 87891 h 409"/>
              <a:gd name="T12" fmla="*/ 152380 w 461"/>
              <a:gd name="T13" fmla="*/ 87891 h 409"/>
              <a:gd name="T14" fmla="*/ 87382 w 461"/>
              <a:gd name="T15" fmla="*/ 22834 h 409"/>
              <a:gd name="T16" fmla="*/ 18940 w 461"/>
              <a:gd name="T17" fmla="*/ 87891 h 409"/>
              <a:gd name="T18" fmla="*/ 87382 w 461"/>
              <a:gd name="T19" fmla="*/ 156394 h 409"/>
              <a:gd name="T20" fmla="*/ 125692 w 461"/>
              <a:gd name="T21" fmla="*/ 141315 h 409"/>
              <a:gd name="T22" fmla="*/ 141188 w 461"/>
              <a:gd name="T23" fmla="*/ 156394 h 409"/>
              <a:gd name="T24" fmla="*/ 87382 w 461"/>
              <a:gd name="T25" fmla="*/ 175782 h 409"/>
              <a:gd name="T26" fmla="*/ 0 w 461"/>
              <a:gd name="T27" fmla="*/ 87891 h 409"/>
              <a:gd name="T28" fmla="*/ 87382 w 461"/>
              <a:gd name="T29" fmla="*/ 0 h 4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0" name="Freeform 58">
            <a:extLst>
              <a:ext uri="{FF2B5EF4-FFF2-40B4-BE49-F238E27FC236}">
                <a16:creationId xmlns:a16="http://schemas.microsoft.com/office/drawing/2014/main" id="{6BD66CD6-35BB-4A9F-A789-D1FD8DED8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234" y="4345517"/>
            <a:ext cx="205317" cy="141816"/>
          </a:xfrm>
          <a:custGeom>
            <a:avLst/>
            <a:gdLst>
              <a:gd name="T0" fmla="*/ 141842 w 355"/>
              <a:gd name="T1" fmla="*/ 45706 h 249"/>
              <a:gd name="T2" fmla="*/ 141842 w 355"/>
              <a:gd name="T3" fmla="*/ 45706 h 249"/>
              <a:gd name="T4" fmla="*/ 11278 w 355"/>
              <a:gd name="T5" fmla="*/ 45706 h 249"/>
              <a:gd name="T6" fmla="*/ 0 w 355"/>
              <a:gd name="T7" fmla="*/ 53395 h 249"/>
              <a:gd name="T8" fmla="*/ 11278 w 355"/>
              <a:gd name="T9" fmla="*/ 64501 h 249"/>
              <a:gd name="T10" fmla="*/ 141842 w 355"/>
              <a:gd name="T11" fmla="*/ 64501 h 249"/>
              <a:gd name="T12" fmla="*/ 153554 w 355"/>
              <a:gd name="T13" fmla="*/ 53395 h 249"/>
              <a:gd name="T14" fmla="*/ 141842 w 355"/>
              <a:gd name="T15" fmla="*/ 45706 h 249"/>
              <a:gd name="T16" fmla="*/ 11278 w 355"/>
              <a:gd name="T17" fmla="*/ 23066 h 249"/>
              <a:gd name="T18" fmla="*/ 11278 w 355"/>
              <a:gd name="T19" fmla="*/ 23066 h 249"/>
              <a:gd name="T20" fmla="*/ 141842 w 355"/>
              <a:gd name="T21" fmla="*/ 23066 h 249"/>
              <a:gd name="T22" fmla="*/ 153554 w 355"/>
              <a:gd name="T23" fmla="*/ 11533 h 249"/>
              <a:gd name="T24" fmla="*/ 141842 w 355"/>
              <a:gd name="T25" fmla="*/ 0 h 249"/>
              <a:gd name="T26" fmla="*/ 11278 w 355"/>
              <a:gd name="T27" fmla="*/ 0 h 249"/>
              <a:gd name="T28" fmla="*/ 0 w 355"/>
              <a:gd name="T29" fmla="*/ 11533 h 249"/>
              <a:gd name="T30" fmla="*/ 11278 w 355"/>
              <a:gd name="T31" fmla="*/ 23066 h 249"/>
              <a:gd name="T32" fmla="*/ 141842 w 355"/>
              <a:gd name="T33" fmla="*/ 87140 h 249"/>
              <a:gd name="T34" fmla="*/ 141842 w 355"/>
              <a:gd name="T35" fmla="*/ 87140 h 249"/>
              <a:gd name="T36" fmla="*/ 11278 w 355"/>
              <a:gd name="T37" fmla="*/ 87140 h 249"/>
              <a:gd name="T38" fmla="*/ 0 w 355"/>
              <a:gd name="T39" fmla="*/ 98673 h 249"/>
              <a:gd name="T40" fmla="*/ 11278 w 355"/>
              <a:gd name="T41" fmla="*/ 105935 h 249"/>
              <a:gd name="T42" fmla="*/ 141842 w 355"/>
              <a:gd name="T43" fmla="*/ 105935 h 249"/>
              <a:gd name="T44" fmla="*/ 153554 w 355"/>
              <a:gd name="T45" fmla="*/ 98673 h 249"/>
              <a:gd name="T46" fmla="*/ 141842 w 355"/>
              <a:gd name="T47" fmla="*/ 87140 h 2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1" name="Freeform 59">
            <a:extLst>
              <a:ext uri="{FF2B5EF4-FFF2-40B4-BE49-F238E27FC236}">
                <a16:creationId xmlns:a16="http://schemas.microsoft.com/office/drawing/2014/main" id="{0B605430-455D-49D7-A60B-B9DC6711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4367" y="4345517"/>
            <a:ext cx="285751" cy="141816"/>
          </a:xfrm>
          <a:custGeom>
            <a:avLst/>
            <a:gdLst>
              <a:gd name="T0" fmla="*/ 76325 w 497"/>
              <a:gd name="T1" fmla="*/ 45706 h 249"/>
              <a:gd name="T2" fmla="*/ 76325 w 497"/>
              <a:gd name="T3" fmla="*/ 45706 h 249"/>
              <a:gd name="T4" fmla="*/ 11212 w 497"/>
              <a:gd name="T5" fmla="*/ 45706 h 249"/>
              <a:gd name="T6" fmla="*/ 0 w 497"/>
              <a:gd name="T7" fmla="*/ 53395 h 249"/>
              <a:gd name="T8" fmla="*/ 11212 w 497"/>
              <a:gd name="T9" fmla="*/ 64501 h 249"/>
              <a:gd name="T10" fmla="*/ 76325 w 497"/>
              <a:gd name="T11" fmla="*/ 64501 h 249"/>
              <a:gd name="T12" fmla="*/ 84087 w 497"/>
              <a:gd name="T13" fmla="*/ 53395 h 249"/>
              <a:gd name="T14" fmla="*/ 76325 w 497"/>
              <a:gd name="T15" fmla="*/ 45706 h 249"/>
              <a:gd name="T16" fmla="*/ 76325 w 497"/>
              <a:gd name="T17" fmla="*/ 87140 h 249"/>
              <a:gd name="T18" fmla="*/ 76325 w 497"/>
              <a:gd name="T19" fmla="*/ 87140 h 249"/>
              <a:gd name="T20" fmla="*/ 11212 w 497"/>
              <a:gd name="T21" fmla="*/ 87140 h 249"/>
              <a:gd name="T22" fmla="*/ 0 w 497"/>
              <a:gd name="T23" fmla="*/ 98673 h 249"/>
              <a:gd name="T24" fmla="*/ 11212 w 497"/>
              <a:gd name="T25" fmla="*/ 105935 h 249"/>
              <a:gd name="T26" fmla="*/ 76325 w 497"/>
              <a:gd name="T27" fmla="*/ 105935 h 249"/>
              <a:gd name="T28" fmla="*/ 84087 w 497"/>
              <a:gd name="T29" fmla="*/ 98673 h 249"/>
              <a:gd name="T30" fmla="*/ 76325 w 497"/>
              <a:gd name="T31" fmla="*/ 87140 h 249"/>
              <a:gd name="T32" fmla="*/ 206551 w 497"/>
              <a:gd name="T33" fmla="*/ 45706 h 249"/>
              <a:gd name="T34" fmla="*/ 206551 w 497"/>
              <a:gd name="T35" fmla="*/ 45706 h 249"/>
              <a:gd name="T36" fmla="*/ 171623 w 497"/>
              <a:gd name="T37" fmla="*/ 45706 h 249"/>
              <a:gd name="T38" fmla="*/ 171623 w 497"/>
              <a:gd name="T39" fmla="*/ 7689 h 249"/>
              <a:gd name="T40" fmla="*/ 160411 w 497"/>
              <a:gd name="T41" fmla="*/ 0 h 249"/>
              <a:gd name="T42" fmla="*/ 148769 w 497"/>
              <a:gd name="T43" fmla="*/ 7689 h 249"/>
              <a:gd name="T44" fmla="*/ 148769 w 497"/>
              <a:gd name="T45" fmla="*/ 45706 h 249"/>
              <a:gd name="T46" fmla="*/ 114703 w 497"/>
              <a:gd name="T47" fmla="*/ 45706 h 249"/>
              <a:gd name="T48" fmla="*/ 106941 w 497"/>
              <a:gd name="T49" fmla="*/ 53395 h 249"/>
              <a:gd name="T50" fmla="*/ 114703 w 497"/>
              <a:gd name="T51" fmla="*/ 64501 h 249"/>
              <a:gd name="T52" fmla="*/ 148769 w 497"/>
              <a:gd name="T53" fmla="*/ 64501 h 249"/>
              <a:gd name="T54" fmla="*/ 148769 w 497"/>
              <a:gd name="T55" fmla="*/ 102090 h 249"/>
              <a:gd name="T56" fmla="*/ 160411 w 497"/>
              <a:gd name="T57" fmla="*/ 105935 h 249"/>
              <a:gd name="T58" fmla="*/ 171623 w 497"/>
              <a:gd name="T59" fmla="*/ 102090 h 249"/>
              <a:gd name="T60" fmla="*/ 171623 w 497"/>
              <a:gd name="T61" fmla="*/ 64501 h 249"/>
              <a:gd name="T62" fmla="*/ 206551 w 497"/>
              <a:gd name="T63" fmla="*/ 64501 h 249"/>
              <a:gd name="T64" fmla="*/ 213882 w 497"/>
              <a:gd name="T65" fmla="*/ 53395 h 249"/>
              <a:gd name="T66" fmla="*/ 206551 w 497"/>
              <a:gd name="T67" fmla="*/ 45706 h 249"/>
              <a:gd name="T68" fmla="*/ 76325 w 497"/>
              <a:gd name="T69" fmla="*/ 0 h 249"/>
              <a:gd name="T70" fmla="*/ 76325 w 497"/>
              <a:gd name="T71" fmla="*/ 0 h 249"/>
              <a:gd name="T72" fmla="*/ 11212 w 497"/>
              <a:gd name="T73" fmla="*/ 0 h 249"/>
              <a:gd name="T74" fmla="*/ 0 w 497"/>
              <a:gd name="T75" fmla="*/ 11533 h 249"/>
              <a:gd name="T76" fmla="*/ 11212 w 497"/>
              <a:gd name="T77" fmla="*/ 23066 h 249"/>
              <a:gd name="T78" fmla="*/ 76325 w 497"/>
              <a:gd name="T79" fmla="*/ 23066 h 249"/>
              <a:gd name="T80" fmla="*/ 84087 w 497"/>
              <a:gd name="T81" fmla="*/ 11533 h 249"/>
              <a:gd name="T82" fmla="*/ 76325 w 497"/>
              <a:gd name="T83" fmla="*/ 0 h 2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2" name="Freeform 60">
            <a:extLst>
              <a:ext uri="{FF2B5EF4-FFF2-40B4-BE49-F238E27FC236}">
                <a16:creationId xmlns:a16="http://schemas.microsoft.com/office/drawing/2014/main" id="{0180D65C-AB55-42BF-AE74-772F0D0AF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785" y="4334934"/>
            <a:ext cx="173567" cy="167217"/>
          </a:xfrm>
          <a:custGeom>
            <a:avLst/>
            <a:gdLst>
              <a:gd name="T0" fmla="*/ 38236 w 303"/>
              <a:gd name="T1" fmla="*/ 0 h 293"/>
              <a:gd name="T2" fmla="*/ 38236 w 303"/>
              <a:gd name="T3" fmla="*/ 0 h 293"/>
              <a:gd name="T4" fmla="*/ 19333 w 303"/>
              <a:gd name="T5" fmla="*/ 0 h 293"/>
              <a:gd name="T6" fmla="*/ 0 w 303"/>
              <a:gd name="T7" fmla="*/ 14981 h 293"/>
              <a:gd name="T8" fmla="*/ 0 w 303"/>
              <a:gd name="T9" fmla="*/ 34242 h 293"/>
              <a:gd name="T10" fmla="*/ 19333 w 303"/>
              <a:gd name="T11" fmla="*/ 53076 h 293"/>
              <a:gd name="T12" fmla="*/ 38236 w 303"/>
              <a:gd name="T13" fmla="*/ 53076 h 293"/>
              <a:gd name="T14" fmla="*/ 53703 w 303"/>
              <a:gd name="T15" fmla="*/ 34242 h 293"/>
              <a:gd name="T16" fmla="*/ 53703 w 303"/>
              <a:gd name="T17" fmla="*/ 14981 h 293"/>
              <a:gd name="T18" fmla="*/ 38236 w 303"/>
              <a:gd name="T19" fmla="*/ 0 h 293"/>
              <a:gd name="T20" fmla="*/ 110412 w 303"/>
              <a:gd name="T21" fmla="*/ 0 h 293"/>
              <a:gd name="T22" fmla="*/ 110412 w 303"/>
              <a:gd name="T23" fmla="*/ 0 h 293"/>
              <a:gd name="T24" fmla="*/ 91509 w 303"/>
              <a:gd name="T25" fmla="*/ 0 h 293"/>
              <a:gd name="T26" fmla="*/ 76472 w 303"/>
              <a:gd name="T27" fmla="*/ 14981 h 293"/>
              <a:gd name="T28" fmla="*/ 76472 w 303"/>
              <a:gd name="T29" fmla="*/ 34242 h 293"/>
              <a:gd name="T30" fmla="*/ 91509 w 303"/>
              <a:gd name="T31" fmla="*/ 53076 h 293"/>
              <a:gd name="T32" fmla="*/ 110412 w 303"/>
              <a:gd name="T33" fmla="*/ 53076 h 293"/>
              <a:gd name="T34" fmla="*/ 129745 w 303"/>
              <a:gd name="T35" fmla="*/ 34242 h 293"/>
              <a:gd name="T36" fmla="*/ 129745 w 303"/>
              <a:gd name="T37" fmla="*/ 14981 h 293"/>
              <a:gd name="T38" fmla="*/ 110412 w 303"/>
              <a:gd name="T39" fmla="*/ 0 h 293"/>
              <a:gd name="T40" fmla="*/ 38236 w 303"/>
              <a:gd name="T41" fmla="*/ 71909 h 293"/>
              <a:gd name="T42" fmla="*/ 38236 w 303"/>
              <a:gd name="T43" fmla="*/ 71909 h 293"/>
              <a:gd name="T44" fmla="*/ 19333 w 303"/>
              <a:gd name="T45" fmla="*/ 71909 h 293"/>
              <a:gd name="T46" fmla="*/ 0 w 303"/>
              <a:gd name="T47" fmla="*/ 90743 h 293"/>
              <a:gd name="T48" fmla="*/ 0 w 303"/>
              <a:gd name="T49" fmla="*/ 109576 h 293"/>
              <a:gd name="T50" fmla="*/ 19333 w 303"/>
              <a:gd name="T51" fmla="*/ 124985 h 293"/>
              <a:gd name="T52" fmla="*/ 38236 w 303"/>
              <a:gd name="T53" fmla="*/ 124985 h 293"/>
              <a:gd name="T54" fmla="*/ 53703 w 303"/>
              <a:gd name="T55" fmla="*/ 109576 h 293"/>
              <a:gd name="T56" fmla="*/ 53703 w 303"/>
              <a:gd name="T57" fmla="*/ 90743 h 293"/>
              <a:gd name="T58" fmla="*/ 38236 w 303"/>
              <a:gd name="T59" fmla="*/ 71909 h 293"/>
              <a:gd name="T60" fmla="*/ 110412 w 303"/>
              <a:gd name="T61" fmla="*/ 71909 h 293"/>
              <a:gd name="T62" fmla="*/ 110412 w 303"/>
              <a:gd name="T63" fmla="*/ 71909 h 293"/>
              <a:gd name="T64" fmla="*/ 91509 w 303"/>
              <a:gd name="T65" fmla="*/ 71909 h 293"/>
              <a:gd name="T66" fmla="*/ 76472 w 303"/>
              <a:gd name="T67" fmla="*/ 90743 h 293"/>
              <a:gd name="T68" fmla="*/ 76472 w 303"/>
              <a:gd name="T69" fmla="*/ 109576 h 293"/>
              <a:gd name="T70" fmla="*/ 91509 w 303"/>
              <a:gd name="T71" fmla="*/ 124985 h 293"/>
              <a:gd name="T72" fmla="*/ 110412 w 303"/>
              <a:gd name="T73" fmla="*/ 124985 h 293"/>
              <a:gd name="T74" fmla="*/ 129745 w 303"/>
              <a:gd name="T75" fmla="*/ 109576 h 293"/>
              <a:gd name="T76" fmla="*/ 129745 w 303"/>
              <a:gd name="T77" fmla="*/ 90743 h 293"/>
              <a:gd name="T78" fmla="*/ 110412 w 303"/>
              <a:gd name="T79" fmla="*/ 71909 h 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3" name="Freeform 98">
            <a:extLst>
              <a:ext uri="{FF2B5EF4-FFF2-40B4-BE49-F238E27FC236}">
                <a16:creationId xmlns:a16="http://schemas.microsoft.com/office/drawing/2014/main" id="{EA6E8AA4-70AF-4ADE-B0C4-FCFEF7B4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817" y="4324351"/>
            <a:ext cx="243416" cy="137583"/>
          </a:xfrm>
          <a:custGeom>
            <a:avLst/>
            <a:gdLst>
              <a:gd name="T0" fmla="*/ 41472 w 427"/>
              <a:gd name="T1" fmla="*/ 49874 h 240"/>
              <a:gd name="T2" fmla="*/ 41472 w 427"/>
              <a:gd name="T3" fmla="*/ 49874 h 240"/>
              <a:gd name="T4" fmla="*/ 151779 w 427"/>
              <a:gd name="T5" fmla="*/ 49874 h 240"/>
              <a:gd name="T6" fmla="*/ 151779 w 427"/>
              <a:gd name="T7" fmla="*/ 102757 h 240"/>
              <a:gd name="T8" fmla="*/ 182134 w 427"/>
              <a:gd name="T9" fmla="*/ 102757 h 240"/>
              <a:gd name="T10" fmla="*/ 182134 w 427"/>
              <a:gd name="T11" fmla="*/ 42135 h 240"/>
              <a:gd name="T12" fmla="*/ 159047 w 427"/>
              <a:gd name="T13" fmla="*/ 19348 h 240"/>
              <a:gd name="T14" fmla="*/ 41472 w 427"/>
              <a:gd name="T15" fmla="*/ 19348 h 240"/>
              <a:gd name="T16" fmla="*/ 41472 w 427"/>
              <a:gd name="T17" fmla="*/ 0 h 240"/>
              <a:gd name="T18" fmla="*/ 0 w 427"/>
              <a:gd name="T19" fmla="*/ 34396 h 240"/>
              <a:gd name="T20" fmla="*/ 41472 w 427"/>
              <a:gd name="T21" fmla="*/ 68791 h 240"/>
              <a:gd name="T22" fmla="*/ 41472 w 427"/>
              <a:gd name="T23" fmla="*/ 49874 h 2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4" name="Freeform 113">
            <a:extLst>
              <a:ext uri="{FF2B5EF4-FFF2-40B4-BE49-F238E27FC236}">
                <a16:creationId xmlns:a16="http://schemas.microsoft.com/office/drawing/2014/main" id="{C3AC2230-77B1-4180-B735-ED846ACA3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318" y="4345517"/>
            <a:ext cx="205316" cy="141816"/>
          </a:xfrm>
          <a:custGeom>
            <a:avLst/>
            <a:gdLst>
              <a:gd name="T0" fmla="*/ 22990 w 355"/>
              <a:gd name="T1" fmla="*/ 87140 h 249"/>
              <a:gd name="T2" fmla="*/ 22990 w 355"/>
              <a:gd name="T3" fmla="*/ 87140 h 249"/>
              <a:gd name="T4" fmla="*/ 11712 w 355"/>
              <a:gd name="T5" fmla="*/ 87140 h 249"/>
              <a:gd name="T6" fmla="*/ 0 w 355"/>
              <a:gd name="T7" fmla="*/ 98673 h 249"/>
              <a:gd name="T8" fmla="*/ 11712 w 355"/>
              <a:gd name="T9" fmla="*/ 105935 h 249"/>
              <a:gd name="T10" fmla="*/ 22990 w 355"/>
              <a:gd name="T11" fmla="*/ 105935 h 249"/>
              <a:gd name="T12" fmla="*/ 34701 w 355"/>
              <a:gd name="T13" fmla="*/ 98673 h 249"/>
              <a:gd name="T14" fmla="*/ 22990 w 355"/>
              <a:gd name="T15" fmla="*/ 87140 h 249"/>
              <a:gd name="T16" fmla="*/ 22990 w 355"/>
              <a:gd name="T17" fmla="*/ 45706 h 249"/>
              <a:gd name="T18" fmla="*/ 22990 w 355"/>
              <a:gd name="T19" fmla="*/ 45706 h 249"/>
              <a:gd name="T20" fmla="*/ 11712 w 355"/>
              <a:gd name="T21" fmla="*/ 45706 h 249"/>
              <a:gd name="T22" fmla="*/ 0 w 355"/>
              <a:gd name="T23" fmla="*/ 53395 h 249"/>
              <a:gd name="T24" fmla="*/ 11712 w 355"/>
              <a:gd name="T25" fmla="*/ 64501 h 249"/>
              <a:gd name="T26" fmla="*/ 22990 w 355"/>
              <a:gd name="T27" fmla="*/ 64501 h 249"/>
              <a:gd name="T28" fmla="*/ 34701 w 355"/>
              <a:gd name="T29" fmla="*/ 53395 h 249"/>
              <a:gd name="T30" fmla="*/ 22990 w 355"/>
              <a:gd name="T31" fmla="*/ 45706 h 249"/>
              <a:gd name="T32" fmla="*/ 22990 w 355"/>
              <a:gd name="T33" fmla="*/ 0 h 249"/>
              <a:gd name="T34" fmla="*/ 22990 w 355"/>
              <a:gd name="T35" fmla="*/ 0 h 249"/>
              <a:gd name="T36" fmla="*/ 11712 w 355"/>
              <a:gd name="T37" fmla="*/ 0 h 249"/>
              <a:gd name="T38" fmla="*/ 0 w 355"/>
              <a:gd name="T39" fmla="*/ 11533 h 249"/>
              <a:gd name="T40" fmla="*/ 11712 w 355"/>
              <a:gd name="T41" fmla="*/ 23066 h 249"/>
              <a:gd name="T42" fmla="*/ 22990 w 355"/>
              <a:gd name="T43" fmla="*/ 23066 h 249"/>
              <a:gd name="T44" fmla="*/ 34701 w 355"/>
              <a:gd name="T45" fmla="*/ 11533 h 249"/>
              <a:gd name="T46" fmla="*/ 22990 w 355"/>
              <a:gd name="T47" fmla="*/ 0 h 249"/>
              <a:gd name="T48" fmla="*/ 65499 w 355"/>
              <a:gd name="T49" fmla="*/ 23066 h 249"/>
              <a:gd name="T50" fmla="*/ 65499 w 355"/>
              <a:gd name="T51" fmla="*/ 23066 h 249"/>
              <a:gd name="T52" fmla="*/ 142275 w 355"/>
              <a:gd name="T53" fmla="*/ 23066 h 249"/>
              <a:gd name="T54" fmla="*/ 153553 w 355"/>
              <a:gd name="T55" fmla="*/ 11533 h 249"/>
              <a:gd name="T56" fmla="*/ 142275 w 355"/>
              <a:gd name="T57" fmla="*/ 0 h 249"/>
              <a:gd name="T58" fmla="*/ 65499 w 355"/>
              <a:gd name="T59" fmla="*/ 0 h 249"/>
              <a:gd name="T60" fmla="*/ 53787 w 355"/>
              <a:gd name="T61" fmla="*/ 11533 h 249"/>
              <a:gd name="T62" fmla="*/ 65499 w 355"/>
              <a:gd name="T63" fmla="*/ 23066 h 249"/>
              <a:gd name="T64" fmla="*/ 142275 w 355"/>
              <a:gd name="T65" fmla="*/ 45706 h 249"/>
              <a:gd name="T66" fmla="*/ 142275 w 355"/>
              <a:gd name="T67" fmla="*/ 45706 h 249"/>
              <a:gd name="T68" fmla="*/ 65499 w 355"/>
              <a:gd name="T69" fmla="*/ 45706 h 249"/>
              <a:gd name="T70" fmla="*/ 53787 w 355"/>
              <a:gd name="T71" fmla="*/ 53395 h 249"/>
              <a:gd name="T72" fmla="*/ 65499 w 355"/>
              <a:gd name="T73" fmla="*/ 64501 h 249"/>
              <a:gd name="T74" fmla="*/ 142275 w 355"/>
              <a:gd name="T75" fmla="*/ 64501 h 249"/>
              <a:gd name="T76" fmla="*/ 153553 w 355"/>
              <a:gd name="T77" fmla="*/ 53395 h 249"/>
              <a:gd name="T78" fmla="*/ 142275 w 355"/>
              <a:gd name="T79" fmla="*/ 45706 h 249"/>
              <a:gd name="T80" fmla="*/ 142275 w 355"/>
              <a:gd name="T81" fmla="*/ 87140 h 249"/>
              <a:gd name="T82" fmla="*/ 142275 w 355"/>
              <a:gd name="T83" fmla="*/ 87140 h 249"/>
              <a:gd name="T84" fmla="*/ 65499 w 355"/>
              <a:gd name="T85" fmla="*/ 87140 h 249"/>
              <a:gd name="T86" fmla="*/ 53787 w 355"/>
              <a:gd name="T87" fmla="*/ 98673 h 249"/>
              <a:gd name="T88" fmla="*/ 65499 w 355"/>
              <a:gd name="T89" fmla="*/ 105935 h 249"/>
              <a:gd name="T90" fmla="*/ 142275 w 355"/>
              <a:gd name="T91" fmla="*/ 105935 h 249"/>
              <a:gd name="T92" fmla="*/ 153553 w 355"/>
              <a:gd name="T93" fmla="*/ 98673 h 249"/>
              <a:gd name="T94" fmla="*/ 142275 w 355"/>
              <a:gd name="T95" fmla="*/ 87140 h 2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5" name="Freeform 121">
            <a:extLst>
              <a:ext uri="{FF2B5EF4-FFF2-40B4-BE49-F238E27FC236}">
                <a16:creationId xmlns:a16="http://schemas.microsoft.com/office/drawing/2014/main" id="{675F2045-AD20-4970-94AF-1A3184815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133" y="3181352"/>
            <a:ext cx="254000" cy="232833"/>
          </a:xfrm>
          <a:custGeom>
            <a:avLst/>
            <a:gdLst>
              <a:gd name="T0" fmla="*/ 45909 w 444"/>
              <a:gd name="T1" fmla="*/ 132356 h 409"/>
              <a:gd name="T2" fmla="*/ 45909 w 444"/>
              <a:gd name="T3" fmla="*/ 132356 h 409"/>
              <a:gd name="T4" fmla="*/ 49341 w 444"/>
              <a:gd name="T5" fmla="*/ 41415 h 409"/>
              <a:gd name="T6" fmla="*/ 83666 w 444"/>
              <a:gd name="T7" fmla="*/ 22629 h 409"/>
              <a:gd name="T8" fmla="*/ 83666 w 444"/>
              <a:gd name="T9" fmla="*/ 0 h 409"/>
              <a:gd name="T10" fmla="*/ 34324 w 444"/>
              <a:gd name="T11" fmla="*/ 26471 h 409"/>
              <a:gd name="T12" fmla="*/ 30463 w 444"/>
              <a:gd name="T13" fmla="*/ 147727 h 409"/>
              <a:gd name="T14" fmla="*/ 15446 w 444"/>
              <a:gd name="T15" fmla="*/ 166513 h 409"/>
              <a:gd name="T16" fmla="*/ 72081 w 444"/>
              <a:gd name="T17" fmla="*/ 170355 h 409"/>
              <a:gd name="T18" fmla="*/ 72081 w 444"/>
              <a:gd name="T19" fmla="*/ 109728 h 409"/>
              <a:gd name="T20" fmla="*/ 45909 w 444"/>
              <a:gd name="T21" fmla="*/ 132356 h 409"/>
              <a:gd name="T22" fmla="*/ 117561 w 444"/>
              <a:gd name="T23" fmla="*/ 7685 h 409"/>
              <a:gd name="T24" fmla="*/ 117561 w 444"/>
              <a:gd name="T25" fmla="*/ 7685 h 409"/>
              <a:gd name="T26" fmla="*/ 117561 w 444"/>
              <a:gd name="T27" fmla="*/ 67886 h 409"/>
              <a:gd name="T28" fmla="*/ 144591 w 444"/>
              <a:gd name="T29" fmla="*/ 41415 h 409"/>
              <a:gd name="T30" fmla="*/ 140730 w 444"/>
              <a:gd name="T31" fmla="*/ 136199 h 409"/>
              <a:gd name="T32" fmla="*/ 106405 w 444"/>
              <a:gd name="T33" fmla="*/ 151569 h 409"/>
              <a:gd name="T34" fmla="*/ 106405 w 444"/>
              <a:gd name="T35" fmla="*/ 174198 h 409"/>
              <a:gd name="T36" fmla="*/ 156176 w 444"/>
              <a:gd name="T37" fmla="*/ 151569 h 409"/>
              <a:gd name="T38" fmla="*/ 159608 w 444"/>
              <a:gd name="T39" fmla="*/ 26471 h 409"/>
              <a:gd name="T40" fmla="*/ 178916 w 444"/>
              <a:gd name="T41" fmla="*/ 7685 h 409"/>
              <a:gd name="T42" fmla="*/ 117561 w 444"/>
              <a:gd name="T43" fmla="*/ 7685 h 4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6" name="Freeform 131">
            <a:extLst>
              <a:ext uri="{FF2B5EF4-FFF2-40B4-BE49-F238E27FC236}">
                <a16:creationId xmlns:a16="http://schemas.microsoft.com/office/drawing/2014/main" id="{D219F801-E70B-481B-9756-F8362269F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0418" y="3822700"/>
            <a:ext cx="285749" cy="188384"/>
          </a:xfrm>
          <a:custGeom>
            <a:avLst/>
            <a:gdLst>
              <a:gd name="T0" fmla="*/ 164291 w 497"/>
              <a:gd name="T1" fmla="*/ 37791 h 329"/>
              <a:gd name="T2" fmla="*/ 164291 w 497"/>
              <a:gd name="T3" fmla="*/ 37791 h 329"/>
              <a:gd name="T4" fmla="*/ 153080 w 497"/>
              <a:gd name="T5" fmla="*/ 41656 h 329"/>
              <a:gd name="T6" fmla="*/ 99179 w 497"/>
              <a:gd name="T7" fmla="*/ 0 h 329"/>
              <a:gd name="T8" fmla="*/ 41827 w 497"/>
              <a:gd name="T9" fmla="*/ 56687 h 329"/>
              <a:gd name="T10" fmla="*/ 41827 w 497"/>
              <a:gd name="T11" fmla="*/ 64417 h 329"/>
              <a:gd name="T12" fmla="*/ 38378 w 497"/>
              <a:gd name="T13" fmla="*/ 64417 h 329"/>
              <a:gd name="T14" fmla="*/ 0 w 497"/>
              <a:gd name="T15" fmla="*/ 102208 h 329"/>
              <a:gd name="T16" fmla="*/ 38378 w 497"/>
              <a:gd name="T17" fmla="*/ 140859 h 329"/>
              <a:gd name="T18" fmla="*/ 164291 w 497"/>
              <a:gd name="T19" fmla="*/ 140859 h 329"/>
              <a:gd name="T20" fmla="*/ 213881 w 497"/>
              <a:gd name="T21" fmla="*/ 87178 h 329"/>
              <a:gd name="T22" fmla="*/ 164291 w 497"/>
              <a:gd name="T23" fmla="*/ 37791 h 3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7" name="Freeform 132">
            <a:extLst>
              <a:ext uri="{FF2B5EF4-FFF2-40B4-BE49-F238E27FC236}">
                <a16:creationId xmlns:a16="http://schemas.microsoft.com/office/drawing/2014/main" id="{D28E0697-FBC0-420E-A6AE-999ED9C62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7684" y="3822700"/>
            <a:ext cx="285749" cy="188384"/>
          </a:xfrm>
          <a:custGeom>
            <a:avLst/>
            <a:gdLst>
              <a:gd name="T0" fmla="*/ 163962 w 498"/>
              <a:gd name="T1" fmla="*/ 37791 h 329"/>
              <a:gd name="T2" fmla="*/ 163962 w 498"/>
              <a:gd name="T3" fmla="*/ 37791 h 329"/>
              <a:gd name="T4" fmla="*/ 152773 w 498"/>
              <a:gd name="T5" fmla="*/ 41656 h 329"/>
              <a:gd name="T6" fmla="*/ 99410 w 498"/>
              <a:gd name="T7" fmla="*/ 0 h 329"/>
              <a:gd name="T8" fmla="*/ 42174 w 498"/>
              <a:gd name="T9" fmla="*/ 56687 h 329"/>
              <a:gd name="T10" fmla="*/ 42174 w 498"/>
              <a:gd name="T11" fmla="*/ 64417 h 329"/>
              <a:gd name="T12" fmla="*/ 38301 w 498"/>
              <a:gd name="T13" fmla="*/ 64417 h 329"/>
              <a:gd name="T14" fmla="*/ 0 w 498"/>
              <a:gd name="T15" fmla="*/ 102208 h 329"/>
              <a:gd name="T16" fmla="*/ 38301 w 498"/>
              <a:gd name="T17" fmla="*/ 140859 h 329"/>
              <a:gd name="T18" fmla="*/ 91664 w 498"/>
              <a:gd name="T19" fmla="*/ 140859 h 329"/>
              <a:gd name="T20" fmla="*/ 91664 w 498"/>
              <a:gd name="T21" fmla="*/ 98773 h 329"/>
              <a:gd name="T22" fmla="*/ 68855 w 498"/>
              <a:gd name="T23" fmla="*/ 98773 h 329"/>
              <a:gd name="T24" fmla="*/ 107156 w 498"/>
              <a:gd name="T25" fmla="*/ 49386 h 329"/>
              <a:gd name="T26" fmla="*/ 145026 w 498"/>
              <a:gd name="T27" fmla="*/ 98773 h 329"/>
              <a:gd name="T28" fmla="*/ 122218 w 498"/>
              <a:gd name="T29" fmla="*/ 98773 h 329"/>
              <a:gd name="T30" fmla="*/ 122218 w 498"/>
              <a:gd name="T31" fmla="*/ 140859 h 329"/>
              <a:gd name="T32" fmla="*/ 163962 w 498"/>
              <a:gd name="T33" fmla="*/ 140859 h 329"/>
              <a:gd name="T34" fmla="*/ 213882 w 498"/>
              <a:gd name="T35" fmla="*/ 87178 h 329"/>
              <a:gd name="T36" fmla="*/ 163962 w 498"/>
              <a:gd name="T37" fmla="*/ 37791 h 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8" name="Freeform 134">
            <a:extLst>
              <a:ext uri="{FF2B5EF4-FFF2-40B4-BE49-F238E27FC236}">
                <a16:creationId xmlns:a16="http://schemas.microsoft.com/office/drawing/2014/main" id="{6CE70DCD-F755-47CA-A759-1C47FCCFB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0634" y="3219451"/>
            <a:ext cx="205317" cy="260349"/>
          </a:xfrm>
          <a:custGeom>
            <a:avLst/>
            <a:gdLst>
              <a:gd name="T0" fmla="*/ 45980 w 355"/>
              <a:gd name="T1" fmla="*/ 106898 h 453"/>
              <a:gd name="T2" fmla="*/ 45980 w 355"/>
              <a:gd name="T3" fmla="*/ 106898 h 453"/>
              <a:gd name="T4" fmla="*/ 107575 w 355"/>
              <a:gd name="T5" fmla="*/ 106898 h 453"/>
              <a:gd name="T6" fmla="*/ 107575 w 355"/>
              <a:gd name="T7" fmla="*/ 87933 h 453"/>
              <a:gd name="T8" fmla="*/ 45980 w 355"/>
              <a:gd name="T9" fmla="*/ 87933 h 453"/>
              <a:gd name="T10" fmla="*/ 45980 w 355"/>
              <a:gd name="T11" fmla="*/ 106898 h 453"/>
              <a:gd name="T12" fmla="*/ 130564 w 355"/>
              <a:gd name="T13" fmla="*/ 0 h 453"/>
              <a:gd name="T14" fmla="*/ 130564 w 355"/>
              <a:gd name="T15" fmla="*/ 0 h 453"/>
              <a:gd name="T16" fmla="*/ 22990 w 355"/>
              <a:gd name="T17" fmla="*/ 0 h 453"/>
              <a:gd name="T18" fmla="*/ 0 w 355"/>
              <a:gd name="T19" fmla="*/ 22845 h 453"/>
              <a:gd name="T20" fmla="*/ 0 w 355"/>
              <a:gd name="T21" fmla="*/ 171986 h 453"/>
              <a:gd name="T22" fmla="*/ 22990 w 355"/>
              <a:gd name="T23" fmla="*/ 194831 h 453"/>
              <a:gd name="T24" fmla="*/ 130564 w 355"/>
              <a:gd name="T25" fmla="*/ 194831 h 453"/>
              <a:gd name="T26" fmla="*/ 153554 w 355"/>
              <a:gd name="T27" fmla="*/ 171986 h 453"/>
              <a:gd name="T28" fmla="*/ 153554 w 355"/>
              <a:gd name="T29" fmla="*/ 22845 h 453"/>
              <a:gd name="T30" fmla="*/ 130564 w 355"/>
              <a:gd name="T31" fmla="*/ 0 h 453"/>
              <a:gd name="T32" fmla="*/ 130564 w 355"/>
              <a:gd name="T33" fmla="*/ 171986 h 453"/>
              <a:gd name="T34" fmla="*/ 130564 w 355"/>
              <a:gd name="T35" fmla="*/ 171986 h 453"/>
              <a:gd name="T36" fmla="*/ 22990 w 355"/>
              <a:gd name="T37" fmla="*/ 171986 h 453"/>
              <a:gd name="T38" fmla="*/ 22990 w 355"/>
              <a:gd name="T39" fmla="*/ 22845 h 453"/>
              <a:gd name="T40" fmla="*/ 130564 w 355"/>
              <a:gd name="T41" fmla="*/ 22845 h 453"/>
              <a:gd name="T42" fmla="*/ 130564 w 355"/>
              <a:gd name="T43" fmla="*/ 171986 h 453"/>
              <a:gd name="T44" fmla="*/ 107575 w 355"/>
              <a:gd name="T45" fmla="*/ 45690 h 453"/>
              <a:gd name="T46" fmla="*/ 107575 w 355"/>
              <a:gd name="T47" fmla="*/ 45690 h 453"/>
              <a:gd name="T48" fmla="*/ 45980 w 355"/>
              <a:gd name="T49" fmla="*/ 45690 h 453"/>
              <a:gd name="T50" fmla="*/ 45980 w 355"/>
              <a:gd name="T51" fmla="*/ 65087 h 453"/>
              <a:gd name="T52" fmla="*/ 107575 w 355"/>
              <a:gd name="T53" fmla="*/ 65087 h 453"/>
              <a:gd name="T54" fmla="*/ 107575 w 355"/>
              <a:gd name="T55" fmla="*/ 45690 h 453"/>
              <a:gd name="T56" fmla="*/ 107575 w 355"/>
              <a:gd name="T57" fmla="*/ 129744 h 453"/>
              <a:gd name="T58" fmla="*/ 107575 w 355"/>
              <a:gd name="T59" fmla="*/ 129744 h 453"/>
              <a:gd name="T60" fmla="*/ 45980 w 355"/>
              <a:gd name="T61" fmla="*/ 129744 h 453"/>
              <a:gd name="T62" fmla="*/ 45980 w 355"/>
              <a:gd name="T63" fmla="*/ 148709 h 453"/>
              <a:gd name="T64" fmla="*/ 107575 w 355"/>
              <a:gd name="T65" fmla="*/ 148709 h 453"/>
              <a:gd name="T66" fmla="*/ 107575 w 355"/>
              <a:gd name="T67" fmla="*/ 129744 h 4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9" name="Freeform 137">
            <a:extLst>
              <a:ext uri="{FF2B5EF4-FFF2-40B4-BE49-F238E27FC236}">
                <a16:creationId xmlns:a16="http://schemas.microsoft.com/office/drawing/2014/main" id="{431AC775-913B-41AF-A63F-D847F5CA5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818" y="2057400"/>
            <a:ext cx="285749" cy="228600"/>
          </a:xfrm>
          <a:custGeom>
            <a:avLst/>
            <a:gdLst>
              <a:gd name="T0" fmla="*/ 202669 w 497"/>
              <a:gd name="T1" fmla="*/ 53150 h 400"/>
              <a:gd name="T2" fmla="*/ 202669 w 497"/>
              <a:gd name="T3" fmla="*/ 53150 h 400"/>
              <a:gd name="T4" fmla="*/ 11211 w 497"/>
              <a:gd name="T5" fmla="*/ 53150 h 400"/>
              <a:gd name="T6" fmla="*/ 0 w 497"/>
              <a:gd name="T7" fmla="*/ 64722 h 400"/>
              <a:gd name="T8" fmla="*/ 7762 w 497"/>
              <a:gd name="T9" fmla="*/ 159449 h 400"/>
              <a:gd name="T10" fmla="*/ 18973 w 497"/>
              <a:gd name="T11" fmla="*/ 171021 h 400"/>
              <a:gd name="T12" fmla="*/ 194907 w 497"/>
              <a:gd name="T13" fmla="*/ 171021 h 400"/>
              <a:gd name="T14" fmla="*/ 206550 w 497"/>
              <a:gd name="T15" fmla="*/ 159449 h 400"/>
              <a:gd name="T16" fmla="*/ 213881 w 497"/>
              <a:gd name="T17" fmla="*/ 64722 h 400"/>
              <a:gd name="T18" fmla="*/ 202669 w 497"/>
              <a:gd name="T19" fmla="*/ 53150 h 400"/>
              <a:gd name="T20" fmla="*/ 198788 w 497"/>
              <a:gd name="T21" fmla="*/ 30432 h 400"/>
              <a:gd name="T22" fmla="*/ 198788 w 497"/>
              <a:gd name="T23" fmla="*/ 30432 h 400"/>
              <a:gd name="T24" fmla="*/ 183696 w 497"/>
              <a:gd name="T25" fmla="*/ 22717 h 400"/>
              <a:gd name="T26" fmla="*/ 110821 w 497"/>
              <a:gd name="T27" fmla="*/ 22717 h 400"/>
              <a:gd name="T28" fmla="*/ 91848 w 497"/>
              <a:gd name="T29" fmla="*/ 15431 h 400"/>
              <a:gd name="T30" fmla="*/ 87967 w 497"/>
              <a:gd name="T31" fmla="*/ 7715 h 400"/>
              <a:gd name="T32" fmla="*/ 68994 w 497"/>
              <a:gd name="T33" fmla="*/ 0 h 400"/>
              <a:gd name="T34" fmla="*/ 34066 w 497"/>
              <a:gd name="T35" fmla="*/ 0 h 400"/>
              <a:gd name="T36" fmla="*/ 18973 w 497"/>
              <a:gd name="T37" fmla="*/ 11573 h 400"/>
              <a:gd name="T38" fmla="*/ 18973 w 497"/>
              <a:gd name="T39" fmla="*/ 38148 h 400"/>
              <a:gd name="T40" fmla="*/ 198788 w 497"/>
              <a:gd name="T41" fmla="*/ 38148 h 400"/>
              <a:gd name="T42" fmla="*/ 198788 w 497"/>
              <a:gd name="T43" fmla="*/ 30432 h 4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0" name="Freeform 139">
            <a:extLst>
              <a:ext uri="{FF2B5EF4-FFF2-40B4-BE49-F238E27FC236}">
                <a16:creationId xmlns:a16="http://schemas.microsoft.com/office/drawing/2014/main" id="{12682BCB-086A-4730-AFEE-34B1F0A5B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9534" y="2025651"/>
            <a:ext cx="285751" cy="228600"/>
          </a:xfrm>
          <a:custGeom>
            <a:avLst/>
            <a:gdLst>
              <a:gd name="T0" fmla="*/ 179385 w 497"/>
              <a:gd name="T1" fmla="*/ 30432 h 400"/>
              <a:gd name="T2" fmla="*/ 179385 w 497"/>
              <a:gd name="T3" fmla="*/ 30432 h 400"/>
              <a:gd name="T4" fmla="*/ 171623 w 497"/>
              <a:gd name="T5" fmla="*/ 22717 h 400"/>
              <a:gd name="T6" fmla="*/ 41828 w 497"/>
              <a:gd name="T7" fmla="*/ 22717 h 400"/>
              <a:gd name="T8" fmla="*/ 30616 w 497"/>
              <a:gd name="T9" fmla="*/ 30432 h 400"/>
              <a:gd name="T10" fmla="*/ 30616 w 497"/>
              <a:gd name="T11" fmla="*/ 42005 h 400"/>
              <a:gd name="T12" fmla="*/ 179385 w 497"/>
              <a:gd name="T13" fmla="*/ 42005 h 400"/>
              <a:gd name="T14" fmla="*/ 179385 w 497"/>
              <a:gd name="T15" fmla="*/ 30432 h 400"/>
              <a:gd name="T16" fmla="*/ 148769 w 497"/>
              <a:gd name="T17" fmla="*/ 0 h 400"/>
              <a:gd name="T18" fmla="*/ 148769 w 497"/>
              <a:gd name="T19" fmla="*/ 0 h 400"/>
              <a:gd name="T20" fmla="*/ 64682 w 497"/>
              <a:gd name="T21" fmla="*/ 0 h 400"/>
              <a:gd name="T22" fmla="*/ 53470 w 497"/>
              <a:gd name="T23" fmla="*/ 11573 h 400"/>
              <a:gd name="T24" fmla="*/ 160411 w 497"/>
              <a:gd name="T25" fmla="*/ 11573 h 400"/>
              <a:gd name="T26" fmla="*/ 148769 w 497"/>
              <a:gd name="T27" fmla="*/ 0 h 400"/>
              <a:gd name="T28" fmla="*/ 202239 w 497"/>
              <a:gd name="T29" fmla="*/ 42005 h 400"/>
              <a:gd name="T30" fmla="*/ 202239 w 497"/>
              <a:gd name="T31" fmla="*/ 42005 h 400"/>
              <a:gd name="T32" fmla="*/ 194477 w 497"/>
              <a:gd name="T33" fmla="*/ 34290 h 400"/>
              <a:gd name="T34" fmla="*/ 194477 w 497"/>
              <a:gd name="T35" fmla="*/ 53150 h 400"/>
              <a:gd name="T36" fmla="*/ 18973 w 497"/>
              <a:gd name="T37" fmla="*/ 53150 h 400"/>
              <a:gd name="T38" fmla="*/ 18973 w 497"/>
              <a:gd name="T39" fmla="*/ 34290 h 400"/>
              <a:gd name="T40" fmla="*/ 11212 w 497"/>
              <a:gd name="T41" fmla="*/ 42005 h 400"/>
              <a:gd name="T42" fmla="*/ 3450 w 497"/>
              <a:gd name="T43" fmla="*/ 64722 h 400"/>
              <a:gd name="T44" fmla="*/ 18973 w 497"/>
              <a:gd name="T45" fmla="*/ 159449 h 400"/>
              <a:gd name="T46" fmla="*/ 30616 w 497"/>
              <a:gd name="T47" fmla="*/ 171021 h 400"/>
              <a:gd name="T48" fmla="*/ 179385 w 497"/>
              <a:gd name="T49" fmla="*/ 171021 h 400"/>
              <a:gd name="T50" fmla="*/ 194477 w 497"/>
              <a:gd name="T51" fmla="*/ 159449 h 400"/>
              <a:gd name="T52" fmla="*/ 210001 w 497"/>
              <a:gd name="T53" fmla="*/ 64722 h 400"/>
              <a:gd name="T54" fmla="*/ 202239 w 497"/>
              <a:gd name="T55" fmla="*/ 42005 h 400"/>
              <a:gd name="T56" fmla="*/ 148769 w 497"/>
              <a:gd name="T57" fmla="*/ 98584 h 400"/>
              <a:gd name="T58" fmla="*/ 148769 w 497"/>
              <a:gd name="T59" fmla="*/ 98584 h 400"/>
              <a:gd name="T60" fmla="*/ 137557 w 497"/>
              <a:gd name="T61" fmla="*/ 110157 h 400"/>
              <a:gd name="T62" fmla="*/ 76325 w 497"/>
              <a:gd name="T63" fmla="*/ 110157 h 400"/>
              <a:gd name="T64" fmla="*/ 64682 w 497"/>
              <a:gd name="T65" fmla="*/ 98584 h 400"/>
              <a:gd name="T66" fmla="*/ 64682 w 497"/>
              <a:gd name="T67" fmla="*/ 79724 h 400"/>
              <a:gd name="T68" fmla="*/ 80206 w 497"/>
              <a:gd name="T69" fmla="*/ 79724 h 400"/>
              <a:gd name="T70" fmla="*/ 80206 w 497"/>
              <a:gd name="T71" fmla="*/ 94726 h 400"/>
              <a:gd name="T72" fmla="*/ 133245 w 497"/>
              <a:gd name="T73" fmla="*/ 94726 h 400"/>
              <a:gd name="T74" fmla="*/ 133245 w 497"/>
              <a:gd name="T75" fmla="*/ 79724 h 400"/>
              <a:gd name="T76" fmla="*/ 148769 w 497"/>
              <a:gd name="T77" fmla="*/ 79724 h 400"/>
              <a:gd name="T78" fmla="*/ 148769 w 497"/>
              <a:gd name="T79" fmla="*/ 98584 h 4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1" name="Freeform 142">
            <a:extLst>
              <a:ext uri="{FF2B5EF4-FFF2-40B4-BE49-F238E27FC236}">
                <a16:creationId xmlns:a16="http://schemas.microsoft.com/office/drawing/2014/main" id="{252D392F-EDE9-46F7-813C-2AF5F408A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051" y="3706285"/>
            <a:ext cx="213783" cy="275167"/>
          </a:xfrm>
          <a:custGeom>
            <a:avLst/>
            <a:gdLst>
              <a:gd name="T0" fmla="*/ 7737 w 373"/>
              <a:gd name="T1" fmla="*/ 80400 h 480"/>
              <a:gd name="T2" fmla="*/ 7737 w 373"/>
              <a:gd name="T3" fmla="*/ 80400 h 480"/>
              <a:gd name="T4" fmla="*/ 22782 w 373"/>
              <a:gd name="T5" fmla="*/ 187027 h 480"/>
              <a:gd name="T6" fmla="*/ 79954 w 373"/>
              <a:gd name="T7" fmla="*/ 205945 h 480"/>
              <a:gd name="T8" fmla="*/ 137125 w 373"/>
              <a:gd name="T9" fmla="*/ 187027 h 480"/>
              <a:gd name="T10" fmla="*/ 152170 w 373"/>
              <a:gd name="T11" fmla="*/ 80400 h 480"/>
              <a:gd name="T12" fmla="*/ 79954 w 373"/>
              <a:gd name="T13" fmla="*/ 95448 h 480"/>
              <a:gd name="T14" fmla="*/ 7737 w 373"/>
              <a:gd name="T15" fmla="*/ 80400 h 480"/>
              <a:gd name="T16" fmla="*/ 114342 w 373"/>
              <a:gd name="T17" fmla="*/ 19348 h 480"/>
              <a:gd name="T18" fmla="*/ 114342 w 373"/>
              <a:gd name="T19" fmla="*/ 19348 h 480"/>
              <a:gd name="T20" fmla="*/ 102736 w 373"/>
              <a:gd name="T21" fmla="*/ 7739 h 480"/>
              <a:gd name="T22" fmla="*/ 91130 w 373"/>
              <a:gd name="T23" fmla="*/ 0 h 480"/>
              <a:gd name="T24" fmla="*/ 68347 w 373"/>
              <a:gd name="T25" fmla="*/ 0 h 480"/>
              <a:gd name="T26" fmla="*/ 57171 w 373"/>
              <a:gd name="T27" fmla="*/ 7739 h 480"/>
              <a:gd name="T28" fmla="*/ 45565 w 373"/>
              <a:gd name="T29" fmla="*/ 19348 h 480"/>
              <a:gd name="T30" fmla="*/ 0 w 373"/>
              <a:gd name="T31" fmla="*/ 46004 h 480"/>
              <a:gd name="T32" fmla="*/ 0 w 373"/>
              <a:gd name="T33" fmla="*/ 46004 h 480"/>
              <a:gd name="T34" fmla="*/ 79954 w 373"/>
              <a:gd name="T35" fmla="*/ 76531 h 480"/>
              <a:gd name="T36" fmla="*/ 159907 w 373"/>
              <a:gd name="T37" fmla="*/ 46004 h 480"/>
              <a:gd name="T38" fmla="*/ 159907 w 373"/>
              <a:gd name="T39" fmla="*/ 46004 h 480"/>
              <a:gd name="T40" fmla="*/ 114342 w 373"/>
              <a:gd name="T41" fmla="*/ 19348 h 480"/>
              <a:gd name="T42" fmla="*/ 102736 w 373"/>
              <a:gd name="T43" fmla="*/ 42135 h 480"/>
              <a:gd name="T44" fmla="*/ 102736 w 373"/>
              <a:gd name="T45" fmla="*/ 42135 h 480"/>
              <a:gd name="T46" fmla="*/ 87261 w 373"/>
              <a:gd name="T47" fmla="*/ 27087 h 480"/>
              <a:gd name="T48" fmla="*/ 72216 w 373"/>
              <a:gd name="T49" fmla="*/ 27087 h 480"/>
              <a:gd name="T50" fmla="*/ 57171 w 373"/>
              <a:gd name="T51" fmla="*/ 42135 h 480"/>
              <a:gd name="T52" fmla="*/ 37827 w 373"/>
              <a:gd name="T53" fmla="*/ 42135 h 480"/>
              <a:gd name="T54" fmla="*/ 60610 w 373"/>
              <a:gd name="T55" fmla="*/ 15478 h 480"/>
              <a:gd name="T56" fmla="*/ 68347 w 373"/>
              <a:gd name="T57" fmla="*/ 12039 h 480"/>
              <a:gd name="T58" fmla="*/ 91130 w 373"/>
              <a:gd name="T59" fmla="*/ 12039 h 480"/>
              <a:gd name="T60" fmla="*/ 99297 w 373"/>
              <a:gd name="T61" fmla="*/ 15478 h 480"/>
              <a:gd name="T62" fmla="*/ 122080 w 373"/>
              <a:gd name="T63" fmla="*/ 42135 h 480"/>
              <a:gd name="T64" fmla="*/ 102736 w 373"/>
              <a:gd name="T65" fmla="*/ 42135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2" name="Freeform 143">
            <a:extLst>
              <a:ext uri="{FF2B5EF4-FFF2-40B4-BE49-F238E27FC236}">
                <a16:creationId xmlns:a16="http://schemas.microsoft.com/office/drawing/2014/main" id="{76096632-C71B-4446-BBB2-27320054B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3385" y="4872567"/>
            <a:ext cx="224367" cy="230717"/>
          </a:xfrm>
          <a:custGeom>
            <a:avLst/>
            <a:gdLst>
              <a:gd name="T0" fmla="*/ 141162 w 391"/>
              <a:gd name="T1" fmla="*/ 0 h 400"/>
              <a:gd name="T2" fmla="*/ 141162 w 391"/>
              <a:gd name="T3" fmla="*/ 0 h 400"/>
              <a:gd name="T4" fmla="*/ 18936 w 391"/>
              <a:gd name="T5" fmla="*/ 0 h 400"/>
              <a:gd name="T6" fmla="*/ 0 w 391"/>
              <a:gd name="T7" fmla="*/ 22928 h 400"/>
              <a:gd name="T8" fmla="*/ 0 w 391"/>
              <a:gd name="T9" fmla="*/ 149678 h 400"/>
              <a:gd name="T10" fmla="*/ 18936 w 391"/>
              <a:gd name="T11" fmla="*/ 172605 h 400"/>
              <a:gd name="T12" fmla="*/ 148908 w 391"/>
              <a:gd name="T13" fmla="*/ 172605 h 400"/>
              <a:gd name="T14" fmla="*/ 167845 w 391"/>
              <a:gd name="T15" fmla="*/ 149678 h 400"/>
              <a:gd name="T16" fmla="*/ 167845 w 391"/>
              <a:gd name="T17" fmla="*/ 34608 h 400"/>
              <a:gd name="T18" fmla="*/ 141162 w 391"/>
              <a:gd name="T19" fmla="*/ 0 h 400"/>
              <a:gd name="T20" fmla="*/ 125668 w 391"/>
              <a:gd name="T21" fmla="*/ 65322 h 400"/>
              <a:gd name="T22" fmla="*/ 125668 w 391"/>
              <a:gd name="T23" fmla="*/ 65322 h 400"/>
              <a:gd name="T24" fmla="*/ 114479 w 391"/>
              <a:gd name="T25" fmla="*/ 76569 h 400"/>
              <a:gd name="T26" fmla="*/ 53366 w 391"/>
              <a:gd name="T27" fmla="*/ 76569 h 400"/>
              <a:gd name="T28" fmla="*/ 42176 w 391"/>
              <a:gd name="T29" fmla="*/ 65322 h 400"/>
              <a:gd name="T30" fmla="*/ 42176 w 391"/>
              <a:gd name="T31" fmla="*/ 11680 h 400"/>
              <a:gd name="T32" fmla="*/ 125668 w 391"/>
              <a:gd name="T33" fmla="*/ 11680 h 400"/>
              <a:gd name="T34" fmla="*/ 125668 w 391"/>
              <a:gd name="T35" fmla="*/ 65322 h 400"/>
              <a:gd name="T36" fmla="*/ 114479 w 391"/>
              <a:gd name="T37" fmla="*/ 22928 h 400"/>
              <a:gd name="T38" fmla="*/ 114479 w 391"/>
              <a:gd name="T39" fmla="*/ 22928 h 400"/>
              <a:gd name="T40" fmla="*/ 95542 w 391"/>
              <a:gd name="T41" fmla="*/ 22928 h 400"/>
              <a:gd name="T42" fmla="*/ 95542 w 391"/>
              <a:gd name="T43" fmla="*/ 65322 h 400"/>
              <a:gd name="T44" fmla="*/ 114479 w 391"/>
              <a:gd name="T45" fmla="*/ 65322 h 400"/>
              <a:gd name="T46" fmla="*/ 114479 w 391"/>
              <a:gd name="T47" fmla="*/ 22928 h 4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3" name="Freeform 147">
            <a:extLst>
              <a:ext uri="{FF2B5EF4-FFF2-40B4-BE49-F238E27FC236}">
                <a16:creationId xmlns:a16="http://schemas.microsoft.com/office/drawing/2014/main" id="{E36A0D8D-930D-4307-A96F-6598E0DDD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1" y="4868333"/>
            <a:ext cx="285751" cy="239184"/>
          </a:xfrm>
          <a:custGeom>
            <a:avLst/>
            <a:gdLst>
              <a:gd name="T0" fmla="*/ 107157 w 498"/>
              <a:gd name="T1" fmla="*/ 0 h 418"/>
              <a:gd name="T2" fmla="*/ 107157 w 498"/>
              <a:gd name="T3" fmla="*/ 0 h 418"/>
              <a:gd name="T4" fmla="*/ 49490 w 498"/>
              <a:gd name="T5" fmla="*/ 49353 h 418"/>
              <a:gd name="T6" fmla="*/ 87791 w 498"/>
              <a:gd name="T7" fmla="*/ 49353 h 418"/>
              <a:gd name="T8" fmla="*/ 87791 w 498"/>
              <a:gd name="T9" fmla="*/ 106431 h 418"/>
              <a:gd name="T10" fmla="*/ 126092 w 498"/>
              <a:gd name="T11" fmla="*/ 106431 h 418"/>
              <a:gd name="T12" fmla="*/ 126092 w 498"/>
              <a:gd name="T13" fmla="*/ 49353 h 418"/>
              <a:gd name="T14" fmla="*/ 163962 w 498"/>
              <a:gd name="T15" fmla="*/ 49353 h 418"/>
              <a:gd name="T16" fmla="*/ 107157 w 498"/>
              <a:gd name="T17" fmla="*/ 0 h 418"/>
              <a:gd name="T18" fmla="*/ 205706 w 498"/>
              <a:gd name="T19" fmla="*/ 121452 h 418"/>
              <a:gd name="T20" fmla="*/ 205706 w 498"/>
              <a:gd name="T21" fmla="*/ 121452 h 418"/>
              <a:gd name="T22" fmla="*/ 171709 w 498"/>
              <a:gd name="T23" fmla="*/ 98706 h 418"/>
              <a:gd name="T24" fmla="*/ 152773 w 498"/>
              <a:gd name="T25" fmla="*/ 98706 h 418"/>
              <a:gd name="T26" fmla="*/ 186771 w 498"/>
              <a:gd name="T27" fmla="*/ 125314 h 418"/>
              <a:gd name="T28" fmla="*/ 148900 w 498"/>
              <a:gd name="T29" fmla="*/ 125314 h 418"/>
              <a:gd name="T30" fmla="*/ 148900 w 498"/>
              <a:gd name="T31" fmla="*/ 129177 h 418"/>
              <a:gd name="T32" fmla="*/ 137281 w 498"/>
              <a:gd name="T33" fmla="*/ 152351 h 418"/>
              <a:gd name="T34" fmla="*/ 76602 w 498"/>
              <a:gd name="T35" fmla="*/ 152351 h 418"/>
              <a:gd name="T36" fmla="*/ 64982 w 498"/>
              <a:gd name="T37" fmla="*/ 129177 h 418"/>
              <a:gd name="T38" fmla="*/ 64982 w 498"/>
              <a:gd name="T39" fmla="*/ 125314 h 418"/>
              <a:gd name="T40" fmla="*/ 26682 w 498"/>
              <a:gd name="T41" fmla="*/ 125314 h 418"/>
              <a:gd name="T42" fmla="*/ 61109 w 498"/>
              <a:gd name="T43" fmla="*/ 98706 h 418"/>
              <a:gd name="T44" fmla="*/ 42174 w 498"/>
              <a:gd name="T45" fmla="*/ 98706 h 418"/>
              <a:gd name="T46" fmla="*/ 7746 w 498"/>
              <a:gd name="T47" fmla="*/ 121452 h 418"/>
              <a:gd name="T48" fmla="*/ 0 w 498"/>
              <a:gd name="T49" fmla="*/ 137331 h 418"/>
              <a:gd name="T50" fmla="*/ 7746 w 498"/>
              <a:gd name="T51" fmla="*/ 171234 h 418"/>
              <a:gd name="T52" fmla="*/ 19366 w 498"/>
              <a:gd name="T53" fmla="*/ 178959 h 418"/>
              <a:gd name="T54" fmla="*/ 194517 w 498"/>
              <a:gd name="T55" fmla="*/ 178959 h 418"/>
              <a:gd name="T56" fmla="*/ 205706 w 498"/>
              <a:gd name="T57" fmla="*/ 171234 h 418"/>
              <a:gd name="T58" fmla="*/ 213883 w 498"/>
              <a:gd name="T59" fmla="*/ 137331 h 418"/>
              <a:gd name="T60" fmla="*/ 205706 w 498"/>
              <a:gd name="T61" fmla="*/ 121452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4" name="Freeform 148">
            <a:extLst>
              <a:ext uri="{FF2B5EF4-FFF2-40B4-BE49-F238E27FC236}">
                <a16:creationId xmlns:a16="http://schemas.microsoft.com/office/drawing/2014/main" id="{93F7F6F8-D13B-4D88-A5AD-DB4C2F745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4367" y="4868333"/>
            <a:ext cx="285751" cy="239184"/>
          </a:xfrm>
          <a:custGeom>
            <a:avLst/>
            <a:gdLst>
              <a:gd name="T0" fmla="*/ 206551 w 497"/>
              <a:gd name="T1" fmla="*/ 121452 h 418"/>
              <a:gd name="T2" fmla="*/ 206551 w 497"/>
              <a:gd name="T3" fmla="*/ 121452 h 418"/>
              <a:gd name="T4" fmla="*/ 171623 w 497"/>
              <a:gd name="T5" fmla="*/ 98706 h 418"/>
              <a:gd name="T6" fmla="*/ 152650 w 497"/>
              <a:gd name="T7" fmla="*/ 98706 h 418"/>
              <a:gd name="T8" fmla="*/ 187147 w 497"/>
              <a:gd name="T9" fmla="*/ 125314 h 418"/>
              <a:gd name="T10" fmla="*/ 148769 w 497"/>
              <a:gd name="T11" fmla="*/ 125314 h 418"/>
              <a:gd name="T12" fmla="*/ 148769 w 497"/>
              <a:gd name="T13" fmla="*/ 129177 h 418"/>
              <a:gd name="T14" fmla="*/ 137557 w 497"/>
              <a:gd name="T15" fmla="*/ 152351 h 418"/>
              <a:gd name="T16" fmla="*/ 76325 w 497"/>
              <a:gd name="T17" fmla="*/ 152351 h 418"/>
              <a:gd name="T18" fmla="*/ 65113 w 497"/>
              <a:gd name="T19" fmla="*/ 129177 h 418"/>
              <a:gd name="T20" fmla="*/ 65113 w 497"/>
              <a:gd name="T21" fmla="*/ 125314 h 418"/>
              <a:gd name="T22" fmla="*/ 26735 w 497"/>
              <a:gd name="T23" fmla="*/ 125314 h 418"/>
              <a:gd name="T24" fmla="*/ 60801 w 497"/>
              <a:gd name="T25" fmla="*/ 98706 h 418"/>
              <a:gd name="T26" fmla="*/ 41828 w 497"/>
              <a:gd name="T27" fmla="*/ 98706 h 418"/>
              <a:gd name="T28" fmla="*/ 7331 w 497"/>
              <a:gd name="T29" fmla="*/ 121452 h 418"/>
              <a:gd name="T30" fmla="*/ 0 w 497"/>
              <a:gd name="T31" fmla="*/ 137331 h 418"/>
              <a:gd name="T32" fmla="*/ 7331 w 497"/>
              <a:gd name="T33" fmla="*/ 171234 h 418"/>
              <a:gd name="T34" fmla="*/ 18973 w 497"/>
              <a:gd name="T35" fmla="*/ 178959 h 418"/>
              <a:gd name="T36" fmla="*/ 194477 w 497"/>
              <a:gd name="T37" fmla="*/ 178959 h 418"/>
              <a:gd name="T38" fmla="*/ 206551 w 497"/>
              <a:gd name="T39" fmla="*/ 171234 h 418"/>
              <a:gd name="T40" fmla="*/ 213882 w 497"/>
              <a:gd name="T41" fmla="*/ 137331 h 418"/>
              <a:gd name="T42" fmla="*/ 206551 w 497"/>
              <a:gd name="T43" fmla="*/ 121452 h 418"/>
              <a:gd name="T44" fmla="*/ 164292 w 497"/>
              <a:gd name="T45" fmla="*/ 53216 h 418"/>
              <a:gd name="T46" fmla="*/ 164292 w 497"/>
              <a:gd name="T47" fmla="*/ 53216 h 418"/>
              <a:gd name="T48" fmla="*/ 125914 w 497"/>
              <a:gd name="T49" fmla="*/ 53216 h 418"/>
              <a:gd name="T50" fmla="*/ 125914 w 497"/>
              <a:gd name="T51" fmla="*/ 0 h 418"/>
              <a:gd name="T52" fmla="*/ 87968 w 497"/>
              <a:gd name="T53" fmla="*/ 0 h 418"/>
              <a:gd name="T54" fmla="*/ 87968 w 497"/>
              <a:gd name="T55" fmla="*/ 53216 h 418"/>
              <a:gd name="T56" fmla="*/ 49590 w 497"/>
              <a:gd name="T57" fmla="*/ 53216 h 418"/>
              <a:gd name="T58" fmla="*/ 106941 w 497"/>
              <a:gd name="T59" fmla="*/ 106431 h 418"/>
              <a:gd name="T60" fmla="*/ 164292 w 497"/>
              <a:gd name="T61" fmla="*/ 53216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5" name="Freeform 152">
            <a:extLst>
              <a:ext uri="{FF2B5EF4-FFF2-40B4-BE49-F238E27FC236}">
                <a16:creationId xmlns:a16="http://schemas.microsoft.com/office/drawing/2014/main" id="{CE7A0ABC-F661-4911-9D03-EBD1E50FC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37900" y="3219451"/>
            <a:ext cx="205317" cy="260349"/>
          </a:xfrm>
          <a:custGeom>
            <a:avLst/>
            <a:gdLst>
              <a:gd name="T0" fmla="*/ 130564 w 355"/>
              <a:gd name="T1" fmla="*/ 0 h 453"/>
              <a:gd name="T2" fmla="*/ 130564 w 355"/>
              <a:gd name="T3" fmla="*/ 0 h 453"/>
              <a:gd name="T4" fmla="*/ 22990 w 355"/>
              <a:gd name="T5" fmla="*/ 0 h 453"/>
              <a:gd name="T6" fmla="*/ 0 w 355"/>
              <a:gd name="T7" fmla="*/ 22845 h 453"/>
              <a:gd name="T8" fmla="*/ 0 w 355"/>
              <a:gd name="T9" fmla="*/ 171986 h 453"/>
              <a:gd name="T10" fmla="*/ 22990 w 355"/>
              <a:gd name="T11" fmla="*/ 194831 h 453"/>
              <a:gd name="T12" fmla="*/ 130564 w 355"/>
              <a:gd name="T13" fmla="*/ 194831 h 453"/>
              <a:gd name="T14" fmla="*/ 153554 w 355"/>
              <a:gd name="T15" fmla="*/ 171986 h 453"/>
              <a:gd name="T16" fmla="*/ 153554 w 355"/>
              <a:gd name="T17" fmla="*/ 22845 h 453"/>
              <a:gd name="T18" fmla="*/ 130564 w 355"/>
              <a:gd name="T19" fmla="*/ 0 h 453"/>
              <a:gd name="T20" fmla="*/ 30798 w 355"/>
              <a:gd name="T21" fmla="*/ 45690 h 453"/>
              <a:gd name="T22" fmla="*/ 30798 w 355"/>
              <a:gd name="T23" fmla="*/ 45690 h 453"/>
              <a:gd name="T24" fmla="*/ 123190 w 355"/>
              <a:gd name="T25" fmla="*/ 45690 h 453"/>
              <a:gd name="T26" fmla="*/ 123190 w 355"/>
              <a:gd name="T27" fmla="*/ 65087 h 453"/>
              <a:gd name="T28" fmla="*/ 30798 w 355"/>
              <a:gd name="T29" fmla="*/ 65087 h 453"/>
              <a:gd name="T30" fmla="*/ 30798 w 355"/>
              <a:gd name="T31" fmla="*/ 45690 h 453"/>
              <a:gd name="T32" fmla="*/ 123190 w 355"/>
              <a:gd name="T33" fmla="*/ 148709 h 453"/>
              <a:gd name="T34" fmla="*/ 123190 w 355"/>
              <a:gd name="T35" fmla="*/ 148709 h 453"/>
              <a:gd name="T36" fmla="*/ 30798 w 355"/>
              <a:gd name="T37" fmla="*/ 148709 h 453"/>
              <a:gd name="T38" fmla="*/ 30798 w 355"/>
              <a:gd name="T39" fmla="*/ 129744 h 453"/>
              <a:gd name="T40" fmla="*/ 123190 w 355"/>
              <a:gd name="T41" fmla="*/ 129744 h 453"/>
              <a:gd name="T42" fmla="*/ 123190 w 355"/>
              <a:gd name="T43" fmla="*/ 148709 h 453"/>
              <a:gd name="T44" fmla="*/ 123190 w 355"/>
              <a:gd name="T45" fmla="*/ 106898 h 453"/>
              <a:gd name="T46" fmla="*/ 123190 w 355"/>
              <a:gd name="T47" fmla="*/ 106898 h 453"/>
              <a:gd name="T48" fmla="*/ 30798 w 355"/>
              <a:gd name="T49" fmla="*/ 106898 h 453"/>
              <a:gd name="T50" fmla="*/ 30798 w 355"/>
              <a:gd name="T51" fmla="*/ 87933 h 453"/>
              <a:gd name="T52" fmla="*/ 123190 w 355"/>
              <a:gd name="T53" fmla="*/ 87933 h 453"/>
              <a:gd name="T54" fmla="*/ 123190 w 355"/>
              <a:gd name="T55" fmla="*/ 106898 h 4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6" name="Freeform 153">
            <a:extLst>
              <a:ext uri="{FF2B5EF4-FFF2-40B4-BE49-F238E27FC236}">
                <a16:creationId xmlns:a16="http://schemas.microsoft.com/office/drawing/2014/main" id="{1927E009-9377-4B53-8166-EEA1FD411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5833" y="4876801"/>
            <a:ext cx="254000" cy="215900"/>
          </a:xfrm>
          <a:custGeom>
            <a:avLst/>
            <a:gdLst>
              <a:gd name="T0" fmla="*/ 186209 w 444"/>
              <a:gd name="T1" fmla="*/ 92219 h 374"/>
              <a:gd name="T2" fmla="*/ 186209 w 444"/>
              <a:gd name="T3" fmla="*/ 92219 h 374"/>
              <a:gd name="T4" fmla="*/ 156176 w 444"/>
              <a:gd name="T5" fmla="*/ 12123 h 374"/>
              <a:gd name="T6" fmla="*/ 136868 w 444"/>
              <a:gd name="T7" fmla="*/ 0 h 374"/>
              <a:gd name="T8" fmla="*/ 117561 w 444"/>
              <a:gd name="T9" fmla="*/ 0 h 374"/>
              <a:gd name="T10" fmla="*/ 121422 w 444"/>
              <a:gd name="T11" fmla="*/ 46326 h 374"/>
              <a:gd name="T12" fmla="*/ 148453 w 444"/>
              <a:gd name="T13" fmla="*/ 46326 h 374"/>
              <a:gd name="T14" fmla="*/ 94821 w 444"/>
              <a:gd name="T15" fmla="*/ 92219 h 374"/>
              <a:gd name="T16" fmla="*/ 42047 w 444"/>
              <a:gd name="T17" fmla="*/ 46326 h 374"/>
              <a:gd name="T18" fmla="*/ 68649 w 444"/>
              <a:gd name="T19" fmla="*/ 46326 h 374"/>
              <a:gd name="T20" fmla="*/ 72081 w 444"/>
              <a:gd name="T21" fmla="*/ 0 h 374"/>
              <a:gd name="T22" fmla="*/ 53203 w 444"/>
              <a:gd name="T23" fmla="*/ 0 h 374"/>
              <a:gd name="T24" fmla="*/ 38186 w 444"/>
              <a:gd name="T25" fmla="*/ 12123 h 374"/>
              <a:gd name="T26" fmla="*/ 3861 w 444"/>
              <a:gd name="T27" fmla="*/ 92219 h 374"/>
              <a:gd name="T28" fmla="*/ 0 w 444"/>
              <a:gd name="T29" fmla="*/ 111702 h 374"/>
              <a:gd name="T30" fmla="*/ 7723 w 444"/>
              <a:gd name="T31" fmla="*/ 154132 h 374"/>
              <a:gd name="T32" fmla="*/ 19307 w 444"/>
              <a:gd name="T33" fmla="*/ 161492 h 374"/>
              <a:gd name="T34" fmla="*/ 171193 w 444"/>
              <a:gd name="T35" fmla="*/ 161492 h 374"/>
              <a:gd name="T36" fmla="*/ 182777 w 444"/>
              <a:gd name="T37" fmla="*/ 154132 h 374"/>
              <a:gd name="T38" fmla="*/ 190071 w 444"/>
              <a:gd name="T39" fmla="*/ 111702 h 374"/>
              <a:gd name="T40" fmla="*/ 186209 w 444"/>
              <a:gd name="T41" fmla="*/ 92219 h 374"/>
              <a:gd name="T42" fmla="*/ 175054 w 444"/>
              <a:gd name="T43" fmla="*/ 119063 h 374"/>
              <a:gd name="T44" fmla="*/ 175054 w 444"/>
              <a:gd name="T45" fmla="*/ 119063 h 374"/>
              <a:gd name="T46" fmla="*/ 171193 w 444"/>
              <a:gd name="T47" fmla="*/ 134649 h 374"/>
              <a:gd name="T48" fmla="*/ 159608 w 444"/>
              <a:gd name="T49" fmla="*/ 146339 h 374"/>
              <a:gd name="T50" fmla="*/ 30463 w 444"/>
              <a:gd name="T51" fmla="*/ 146339 h 374"/>
              <a:gd name="T52" fmla="*/ 19307 w 444"/>
              <a:gd name="T53" fmla="*/ 134649 h 374"/>
              <a:gd name="T54" fmla="*/ 19307 w 444"/>
              <a:gd name="T55" fmla="*/ 119063 h 374"/>
              <a:gd name="T56" fmla="*/ 26601 w 444"/>
              <a:gd name="T57" fmla="*/ 107806 h 374"/>
              <a:gd name="T58" fmla="*/ 163470 w 444"/>
              <a:gd name="T59" fmla="*/ 107806 h 374"/>
              <a:gd name="T60" fmla="*/ 175054 w 444"/>
              <a:gd name="T61" fmla="*/ 119063 h 3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7" name="Freeform 165">
            <a:extLst>
              <a:ext uri="{FF2B5EF4-FFF2-40B4-BE49-F238E27FC236}">
                <a16:creationId xmlns:a16="http://schemas.microsoft.com/office/drawing/2014/main" id="{8DB889DD-851C-4D12-9508-3B692D08E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034" y="4294717"/>
            <a:ext cx="283633" cy="192616"/>
          </a:xfrm>
          <a:custGeom>
            <a:avLst/>
            <a:gdLst>
              <a:gd name="T0" fmla="*/ 147666 w 497"/>
              <a:gd name="T1" fmla="*/ 22720 h 337"/>
              <a:gd name="T2" fmla="*/ 41518 w 497"/>
              <a:gd name="T3" fmla="*/ 22720 h 337"/>
              <a:gd name="T4" fmla="*/ 41518 w 497"/>
              <a:gd name="T5" fmla="*/ 0 h 337"/>
              <a:gd name="T6" fmla="*/ 0 w 497"/>
              <a:gd name="T7" fmla="*/ 37723 h 337"/>
              <a:gd name="T8" fmla="*/ 41518 w 497"/>
              <a:gd name="T9" fmla="*/ 72445 h 337"/>
              <a:gd name="T10" fmla="*/ 41518 w 497"/>
              <a:gd name="T11" fmla="*/ 53155 h 337"/>
              <a:gd name="T12" fmla="*/ 147666 w 497"/>
              <a:gd name="T13" fmla="*/ 53155 h 337"/>
              <a:gd name="T14" fmla="*/ 147666 w 497"/>
              <a:gd name="T15" fmla="*/ 22720 h 337"/>
              <a:gd name="T16" fmla="*/ 212297 w 497"/>
              <a:gd name="T17" fmla="*/ 110168 h 337"/>
              <a:gd name="T18" fmla="*/ 170351 w 497"/>
              <a:gd name="T19" fmla="*/ 75875 h 337"/>
              <a:gd name="T20" fmla="*/ 170351 w 497"/>
              <a:gd name="T21" fmla="*/ 95165 h 337"/>
              <a:gd name="T22" fmla="*/ 64203 w 497"/>
              <a:gd name="T23" fmla="*/ 95165 h 337"/>
              <a:gd name="T24" fmla="*/ 64203 w 497"/>
              <a:gd name="T25" fmla="*/ 125172 h 337"/>
              <a:gd name="T26" fmla="*/ 170351 w 497"/>
              <a:gd name="T27" fmla="*/ 125172 h 337"/>
              <a:gd name="T28" fmla="*/ 170351 w 497"/>
              <a:gd name="T29" fmla="*/ 144033 h 337"/>
              <a:gd name="T30" fmla="*/ 212297 w 497"/>
              <a:gd name="T31" fmla="*/ 110168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8" name="Freeform 10">
            <a:extLst>
              <a:ext uri="{FF2B5EF4-FFF2-40B4-BE49-F238E27FC236}">
                <a16:creationId xmlns:a16="http://schemas.microsoft.com/office/drawing/2014/main" id="{10F45760-C0F9-46A0-A24F-EC3EA627E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0518" y="2580218"/>
            <a:ext cx="283633" cy="283633"/>
          </a:xfrm>
          <a:custGeom>
            <a:avLst/>
            <a:gdLst>
              <a:gd name="T0" fmla="*/ 106363 w 480"/>
              <a:gd name="T1" fmla="*/ 0 h 479"/>
              <a:gd name="T2" fmla="*/ 106363 w 480"/>
              <a:gd name="T3" fmla="*/ 0 h 479"/>
              <a:gd name="T4" fmla="*/ 0 w 480"/>
              <a:gd name="T5" fmla="*/ 106140 h 479"/>
              <a:gd name="T6" fmla="*/ 106363 w 480"/>
              <a:gd name="T7" fmla="*/ 212281 h 479"/>
              <a:gd name="T8" fmla="*/ 212282 w 480"/>
              <a:gd name="T9" fmla="*/ 106140 h 479"/>
              <a:gd name="T10" fmla="*/ 106363 w 480"/>
              <a:gd name="T11" fmla="*/ 0 h 479"/>
              <a:gd name="T12" fmla="*/ 161316 w 480"/>
              <a:gd name="T13" fmla="*/ 51072 h 479"/>
              <a:gd name="T14" fmla="*/ 161316 w 480"/>
              <a:gd name="T15" fmla="*/ 51072 h 479"/>
              <a:gd name="T16" fmla="*/ 27477 w 480"/>
              <a:gd name="T17" fmla="*/ 106140 h 479"/>
              <a:gd name="T18" fmla="*/ 27477 w 480"/>
              <a:gd name="T19" fmla="*/ 106140 h 479"/>
              <a:gd name="T20" fmla="*/ 106363 w 480"/>
              <a:gd name="T21" fmla="*/ 27534 h 479"/>
              <a:gd name="T22" fmla="*/ 157328 w 480"/>
              <a:gd name="T23" fmla="*/ 43078 h 479"/>
              <a:gd name="T24" fmla="*/ 43431 w 480"/>
              <a:gd name="T25" fmla="*/ 157212 h 479"/>
              <a:gd name="T26" fmla="*/ 27477 w 480"/>
              <a:gd name="T27" fmla="*/ 106140 h 479"/>
              <a:gd name="T28" fmla="*/ 47420 w 480"/>
              <a:gd name="T29" fmla="*/ 165206 h 479"/>
              <a:gd name="T30" fmla="*/ 47420 w 480"/>
              <a:gd name="T31" fmla="*/ 165206 h 479"/>
              <a:gd name="T32" fmla="*/ 106363 w 480"/>
              <a:gd name="T33" fmla="*/ 188743 h 479"/>
              <a:gd name="T34" fmla="*/ 106363 w 480"/>
              <a:gd name="T35" fmla="*/ 188743 h 479"/>
              <a:gd name="T36" fmla="*/ 54954 w 480"/>
              <a:gd name="T37" fmla="*/ 169203 h 479"/>
              <a:gd name="T38" fmla="*/ 168850 w 480"/>
              <a:gd name="T39" fmla="*/ 55069 h 479"/>
              <a:gd name="T40" fmla="*/ 184805 w 480"/>
              <a:gd name="T41" fmla="*/ 106140 h 479"/>
              <a:gd name="T42" fmla="*/ 106363 w 480"/>
              <a:gd name="T43" fmla="*/ 188743 h 4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9" name="Freeform 14">
            <a:extLst>
              <a:ext uri="{FF2B5EF4-FFF2-40B4-BE49-F238E27FC236}">
                <a16:creationId xmlns:a16="http://schemas.microsoft.com/office/drawing/2014/main" id="{745ACB88-3004-4E29-99CC-2BF3F08C3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7100" y="1386418"/>
            <a:ext cx="247651" cy="247649"/>
          </a:xfrm>
          <a:custGeom>
            <a:avLst/>
            <a:gdLst>
              <a:gd name="T0" fmla="*/ 90647 w 418"/>
              <a:gd name="T1" fmla="*/ 0 h 417"/>
              <a:gd name="T2" fmla="*/ 90647 w 418"/>
              <a:gd name="T3" fmla="*/ 0 h 417"/>
              <a:gd name="T4" fmla="*/ 0 w 418"/>
              <a:gd name="T5" fmla="*/ 90864 h 417"/>
              <a:gd name="T6" fmla="*/ 90647 w 418"/>
              <a:gd name="T7" fmla="*/ 185292 h 417"/>
              <a:gd name="T8" fmla="*/ 185294 w 418"/>
              <a:gd name="T9" fmla="*/ 90864 h 417"/>
              <a:gd name="T10" fmla="*/ 90647 w 418"/>
              <a:gd name="T11" fmla="*/ 0 h 417"/>
              <a:gd name="T12" fmla="*/ 102200 w 418"/>
              <a:gd name="T13" fmla="*/ 102445 h 417"/>
              <a:gd name="T14" fmla="*/ 102200 w 418"/>
              <a:gd name="T15" fmla="*/ 102445 h 417"/>
              <a:gd name="T16" fmla="*/ 102200 w 418"/>
              <a:gd name="T17" fmla="*/ 146095 h 417"/>
              <a:gd name="T18" fmla="*/ 78650 w 418"/>
              <a:gd name="T19" fmla="*/ 146095 h 417"/>
              <a:gd name="T20" fmla="*/ 78650 w 418"/>
              <a:gd name="T21" fmla="*/ 102445 h 417"/>
              <a:gd name="T22" fmla="*/ 35104 w 418"/>
              <a:gd name="T23" fmla="*/ 102445 h 417"/>
              <a:gd name="T24" fmla="*/ 35104 w 418"/>
              <a:gd name="T25" fmla="*/ 78838 h 417"/>
              <a:gd name="T26" fmla="*/ 78650 w 418"/>
              <a:gd name="T27" fmla="*/ 78838 h 417"/>
              <a:gd name="T28" fmla="*/ 78650 w 418"/>
              <a:gd name="T29" fmla="*/ 35188 h 417"/>
              <a:gd name="T30" fmla="*/ 102200 w 418"/>
              <a:gd name="T31" fmla="*/ 35188 h 417"/>
              <a:gd name="T32" fmla="*/ 102200 w 418"/>
              <a:gd name="T33" fmla="*/ 78838 h 417"/>
              <a:gd name="T34" fmla="*/ 145302 w 418"/>
              <a:gd name="T35" fmla="*/ 78838 h 417"/>
              <a:gd name="T36" fmla="*/ 145302 w 418"/>
              <a:gd name="T37" fmla="*/ 102445 h 417"/>
              <a:gd name="T38" fmla="*/ 102200 w 418"/>
              <a:gd name="T39" fmla="*/ 102445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0" name="Freeform 43">
            <a:extLst>
              <a:ext uri="{FF2B5EF4-FFF2-40B4-BE49-F238E27FC236}">
                <a16:creationId xmlns:a16="http://schemas.microsoft.com/office/drawing/2014/main" id="{04062721-F41A-4526-9894-AA87969E0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2267" y="1439334"/>
            <a:ext cx="220133" cy="226484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27569 h 382"/>
              <a:gd name="T6" fmla="*/ 141198 w 373"/>
              <a:gd name="T7" fmla="*/ 169418 h 382"/>
              <a:gd name="T8" fmla="*/ 164657 w 373"/>
              <a:gd name="T9" fmla="*/ 169418 h 382"/>
              <a:gd name="T10" fmla="*/ 0 w 373"/>
              <a:gd name="T11" fmla="*/ 0 h 382"/>
              <a:gd name="T12" fmla="*/ 0 w 373"/>
              <a:gd name="T13" fmla="*/ 51137 h 382"/>
              <a:gd name="T14" fmla="*/ 0 w 373"/>
              <a:gd name="T15" fmla="*/ 51137 h 382"/>
              <a:gd name="T16" fmla="*/ 0 w 373"/>
              <a:gd name="T17" fmla="*/ 78706 h 382"/>
              <a:gd name="T18" fmla="*/ 86755 w 373"/>
              <a:gd name="T19" fmla="*/ 169418 h 382"/>
              <a:gd name="T20" fmla="*/ 114198 w 373"/>
              <a:gd name="T21" fmla="*/ 169418 h 382"/>
              <a:gd name="T22" fmla="*/ 0 w 373"/>
              <a:gd name="T23" fmla="*/ 51137 h 382"/>
              <a:gd name="T24" fmla="*/ 23902 w 373"/>
              <a:gd name="T25" fmla="*/ 118282 h 382"/>
              <a:gd name="T26" fmla="*/ 23902 w 373"/>
              <a:gd name="T27" fmla="*/ 118282 h 382"/>
              <a:gd name="T28" fmla="*/ 0 w 373"/>
              <a:gd name="T29" fmla="*/ 141849 h 382"/>
              <a:gd name="T30" fmla="*/ 23902 w 373"/>
              <a:gd name="T31" fmla="*/ 169418 h 382"/>
              <a:gd name="T32" fmla="*/ 47361 w 373"/>
              <a:gd name="T33" fmla="*/ 141849 h 382"/>
              <a:gd name="T34" fmla="*/ 23902 w 373"/>
              <a:gd name="T35" fmla="*/ 118282 h 3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1" name="Freeform 95">
            <a:extLst>
              <a:ext uri="{FF2B5EF4-FFF2-40B4-BE49-F238E27FC236}">
                <a16:creationId xmlns:a16="http://schemas.microsoft.com/office/drawing/2014/main" id="{911538CE-DCFD-4282-B95A-D6ED3108D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1" y="3185584"/>
            <a:ext cx="275167" cy="243416"/>
          </a:xfrm>
          <a:custGeom>
            <a:avLst/>
            <a:gdLst>
              <a:gd name="T0" fmla="*/ 114802 w 462"/>
              <a:gd name="T1" fmla="*/ 0 h 409"/>
              <a:gd name="T2" fmla="*/ 114802 w 462"/>
              <a:gd name="T3" fmla="*/ 0 h 409"/>
              <a:gd name="T4" fmla="*/ 27695 w 462"/>
              <a:gd name="T5" fmla="*/ 91504 h 409"/>
              <a:gd name="T6" fmla="*/ 0 w 462"/>
              <a:gd name="T7" fmla="*/ 91504 h 409"/>
              <a:gd name="T8" fmla="*/ 39756 w 462"/>
              <a:gd name="T9" fmla="*/ 134801 h 409"/>
              <a:gd name="T10" fmla="*/ 79512 w 462"/>
              <a:gd name="T11" fmla="*/ 91504 h 409"/>
              <a:gd name="T12" fmla="*/ 47350 w 462"/>
              <a:gd name="T13" fmla="*/ 91504 h 409"/>
              <a:gd name="T14" fmla="*/ 114802 w 462"/>
              <a:gd name="T15" fmla="*/ 23657 h 409"/>
              <a:gd name="T16" fmla="*/ 185827 w 462"/>
              <a:gd name="T17" fmla="*/ 91504 h 409"/>
              <a:gd name="T18" fmla="*/ 114802 w 462"/>
              <a:gd name="T19" fmla="*/ 162476 h 409"/>
              <a:gd name="T20" fmla="*/ 75492 w 462"/>
              <a:gd name="T21" fmla="*/ 146407 h 409"/>
              <a:gd name="T22" fmla="*/ 59411 w 462"/>
              <a:gd name="T23" fmla="*/ 162476 h 409"/>
              <a:gd name="T24" fmla="*/ 114802 w 462"/>
              <a:gd name="T25" fmla="*/ 182116 h 409"/>
              <a:gd name="T26" fmla="*/ 205928 w 462"/>
              <a:gd name="T27" fmla="*/ 91504 h 409"/>
              <a:gd name="T28" fmla="*/ 114802 w 462"/>
              <a:gd name="T29" fmla="*/ 0 h 409"/>
              <a:gd name="T30" fmla="*/ 107208 w 462"/>
              <a:gd name="T31" fmla="*/ 43743 h 409"/>
              <a:gd name="T32" fmla="*/ 107208 w 462"/>
              <a:gd name="T33" fmla="*/ 43743 h 409"/>
              <a:gd name="T34" fmla="*/ 107208 w 462"/>
              <a:gd name="T35" fmla="*/ 95075 h 409"/>
              <a:gd name="T36" fmla="*/ 142497 w 462"/>
              <a:gd name="T37" fmla="*/ 130784 h 409"/>
              <a:gd name="T38" fmla="*/ 154558 w 462"/>
              <a:gd name="T39" fmla="*/ 118732 h 409"/>
              <a:gd name="T40" fmla="*/ 122842 w 462"/>
              <a:gd name="T41" fmla="*/ 91504 h 409"/>
              <a:gd name="T42" fmla="*/ 122842 w 462"/>
              <a:gd name="T43" fmla="*/ 43743 h 409"/>
              <a:gd name="T44" fmla="*/ 107208 w 462"/>
              <a:gd name="T45" fmla="*/ 43743 h 4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2" name="Freeform 125">
            <a:extLst>
              <a:ext uri="{FF2B5EF4-FFF2-40B4-BE49-F238E27FC236}">
                <a16:creationId xmlns:a16="http://schemas.microsoft.com/office/drawing/2014/main" id="{5EFE7157-09A2-4F27-899B-235CBB3ED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71100" y="2004484"/>
            <a:ext cx="262467" cy="268816"/>
          </a:xfrm>
          <a:custGeom>
            <a:avLst/>
            <a:gdLst>
              <a:gd name="T0" fmla="*/ 176501 w 445"/>
              <a:gd name="T1" fmla="*/ 0 h 453"/>
              <a:gd name="T2" fmla="*/ 176501 w 445"/>
              <a:gd name="T3" fmla="*/ 0 h 453"/>
              <a:gd name="T4" fmla="*/ 74759 w 445"/>
              <a:gd name="T5" fmla="*/ 0 h 453"/>
              <a:gd name="T6" fmla="*/ 54853 w 445"/>
              <a:gd name="T7" fmla="*/ 23588 h 453"/>
              <a:gd name="T8" fmla="*/ 54853 w 445"/>
              <a:gd name="T9" fmla="*/ 55187 h 453"/>
              <a:gd name="T10" fmla="*/ 74759 w 445"/>
              <a:gd name="T11" fmla="*/ 55187 h 453"/>
              <a:gd name="T12" fmla="*/ 74759 w 445"/>
              <a:gd name="T13" fmla="*/ 23588 h 453"/>
              <a:gd name="T14" fmla="*/ 176501 w 445"/>
              <a:gd name="T15" fmla="*/ 23588 h 453"/>
              <a:gd name="T16" fmla="*/ 176501 w 445"/>
              <a:gd name="T17" fmla="*/ 177579 h 453"/>
              <a:gd name="T18" fmla="*/ 74759 w 445"/>
              <a:gd name="T19" fmla="*/ 177579 h 453"/>
              <a:gd name="T20" fmla="*/ 74759 w 445"/>
              <a:gd name="T21" fmla="*/ 153991 h 453"/>
              <a:gd name="T22" fmla="*/ 54853 w 445"/>
              <a:gd name="T23" fmla="*/ 153991 h 453"/>
              <a:gd name="T24" fmla="*/ 54853 w 445"/>
              <a:gd name="T25" fmla="*/ 177579 h 453"/>
              <a:gd name="T26" fmla="*/ 74759 w 445"/>
              <a:gd name="T27" fmla="*/ 201167 h 453"/>
              <a:gd name="T28" fmla="*/ 176501 w 445"/>
              <a:gd name="T29" fmla="*/ 201167 h 453"/>
              <a:gd name="T30" fmla="*/ 196408 w 445"/>
              <a:gd name="T31" fmla="*/ 177579 h 453"/>
              <a:gd name="T32" fmla="*/ 196408 w 445"/>
              <a:gd name="T33" fmla="*/ 23588 h 453"/>
              <a:gd name="T34" fmla="*/ 176501 w 445"/>
              <a:gd name="T35" fmla="*/ 0 h 453"/>
              <a:gd name="T36" fmla="*/ 98204 w 445"/>
              <a:gd name="T37" fmla="*/ 149985 h 453"/>
              <a:gd name="T38" fmla="*/ 98204 w 445"/>
              <a:gd name="T39" fmla="*/ 149985 h 453"/>
              <a:gd name="T40" fmla="*/ 141113 w 445"/>
              <a:gd name="T41" fmla="*/ 106369 h 453"/>
              <a:gd name="T42" fmla="*/ 98204 w 445"/>
              <a:gd name="T43" fmla="*/ 63198 h 453"/>
              <a:gd name="T44" fmla="*/ 98204 w 445"/>
              <a:gd name="T45" fmla="*/ 90792 h 453"/>
              <a:gd name="T46" fmla="*/ 0 w 445"/>
              <a:gd name="T47" fmla="*/ 90792 h 453"/>
              <a:gd name="T48" fmla="*/ 0 w 445"/>
              <a:gd name="T49" fmla="*/ 122391 h 453"/>
              <a:gd name="T50" fmla="*/ 98204 w 445"/>
              <a:gd name="T51" fmla="*/ 122391 h 453"/>
              <a:gd name="T52" fmla="*/ 98204 w 445"/>
              <a:gd name="T53" fmla="*/ 149985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3" name="Freeform 128">
            <a:extLst>
              <a:ext uri="{FF2B5EF4-FFF2-40B4-BE49-F238E27FC236}">
                <a16:creationId xmlns:a16="http://schemas.microsoft.com/office/drawing/2014/main" id="{FF64C5AB-502A-43A0-8856-653CAC37A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4201" y="1413933"/>
            <a:ext cx="283633" cy="279400"/>
          </a:xfrm>
          <a:custGeom>
            <a:avLst/>
            <a:gdLst>
              <a:gd name="T0" fmla="*/ 51072 w 479"/>
              <a:gd name="T1" fmla="*/ 122349 h 471"/>
              <a:gd name="T2" fmla="*/ 51072 w 479"/>
              <a:gd name="T3" fmla="*/ 122349 h 471"/>
              <a:gd name="T4" fmla="*/ 90153 w 479"/>
              <a:gd name="T5" fmla="*/ 161945 h 471"/>
              <a:gd name="T6" fmla="*/ 161209 w 479"/>
              <a:gd name="T7" fmla="*/ 87201 h 471"/>
              <a:gd name="T8" fmla="*/ 121684 w 479"/>
              <a:gd name="T9" fmla="*/ 47605 h 471"/>
              <a:gd name="T10" fmla="*/ 51072 w 479"/>
              <a:gd name="T11" fmla="*/ 122349 h 471"/>
              <a:gd name="T12" fmla="*/ 204731 w 479"/>
              <a:gd name="T13" fmla="*/ 67181 h 471"/>
              <a:gd name="T14" fmla="*/ 204731 w 479"/>
              <a:gd name="T15" fmla="*/ 67181 h 471"/>
              <a:gd name="T16" fmla="*/ 188743 w 479"/>
              <a:gd name="T17" fmla="*/ 51609 h 471"/>
              <a:gd name="T18" fmla="*/ 177197 w 479"/>
              <a:gd name="T19" fmla="*/ 51609 h 471"/>
              <a:gd name="T20" fmla="*/ 157656 w 479"/>
              <a:gd name="T21" fmla="*/ 32033 h 471"/>
              <a:gd name="T22" fmla="*/ 161209 w 479"/>
              <a:gd name="T23" fmla="*/ 20021 h 471"/>
              <a:gd name="T24" fmla="*/ 141669 w 479"/>
              <a:gd name="T25" fmla="*/ 4004 h 471"/>
              <a:gd name="T26" fmla="*/ 126125 w 479"/>
              <a:gd name="T27" fmla="*/ 4004 h 471"/>
              <a:gd name="T28" fmla="*/ 3997 w 479"/>
              <a:gd name="T29" fmla="*/ 126353 h 471"/>
              <a:gd name="T30" fmla="*/ 3997 w 479"/>
              <a:gd name="T31" fmla="*/ 141925 h 471"/>
              <a:gd name="T32" fmla="*/ 23537 w 479"/>
              <a:gd name="T33" fmla="*/ 157941 h 471"/>
              <a:gd name="T34" fmla="*/ 31531 w 479"/>
              <a:gd name="T35" fmla="*/ 154382 h 471"/>
              <a:gd name="T36" fmla="*/ 55069 w 479"/>
              <a:gd name="T37" fmla="*/ 177962 h 471"/>
              <a:gd name="T38" fmla="*/ 51072 w 479"/>
              <a:gd name="T39" fmla="*/ 189529 h 471"/>
              <a:gd name="T40" fmla="*/ 70612 w 479"/>
              <a:gd name="T41" fmla="*/ 205546 h 471"/>
              <a:gd name="T42" fmla="*/ 86600 w 479"/>
              <a:gd name="T43" fmla="*/ 205546 h 471"/>
              <a:gd name="T44" fmla="*/ 204731 w 479"/>
              <a:gd name="T45" fmla="*/ 83197 h 471"/>
              <a:gd name="T46" fmla="*/ 204731 w 479"/>
              <a:gd name="T47" fmla="*/ 67181 h 471"/>
              <a:gd name="T48" fmla="*/ 90153 w 479"/>
              <a:gd name="T49" fmla="*/ 177962 h 471"/>
              <a:gd name="T50" fmla="*/ 90153 w 479"/>
              <a:gd name="T51" fmla="*/ 177962 h 471"/>
              <a:gd name="T52" fmla="*/ 31531 w 479"/>
              <a:gd name="T53" fmla="*/ 122349 h 471"/>
              <a:gd name="T54" fmla="*/ 121684 w 479"/>
              <a:gd name="T55" fmla="*/ 32033 h 471"/>
              <a:gd name="T56" fmla="*/ 177197 w 479"/>
              <a:gd name="T57" fmla="*/ 87201 h 471"/>
              <a:gd name="T58" fmla="*/ 90153 w 479"/>
              <a:gd name="T59" fmla="*/ 177962 h 47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4" name="Freeform 130">
            <a:extLst>
              <a:ext uri="{FF2B5EF4-FFF2-40B4-BE49-F238E27FC236}">
                <a16:creationId xmlns:a16="http://schemas.microsoft.com/office/drawing/2014/main" id="{E553E251-D371-41D7-B313-5C16AA8B7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4067" y="1466851"/>
            <a:ext cx="264584" cy="175683"/>
          </a:xfrm>
          <a:custGeom>
            <a:avLst/>
            <a:gdLst>
              <a:gd name="T0" fmla="*/ 185506 w 445"/>
              <a:gd name="T1" fmla="*/ 0 h 302"/>
              <a:gd name="T2" fmla="*/ 185506 w 445"/>
              <a:gd name="T3" fmla="*/ 0 h 302"/>
              <a:gd name="T4" fmla="*/ 86956 w 445"/>
              <a:gd name="T5" fmla="*/ 0 h 302"/>
              <a:gd name="T6" fmla="*/ 86956 w 445"/>
              <a:gd name="T7" fmla="*/ 53665 h 302"/>
              <a:gd name="T8" fmla="*/ 197992 w 445"/>
              <a:gd name="T9" fmla="*/ 53665 h 302"/>
              <a:gd name="T10" fmla="*/ 197992 w 445"/>
              <a:gd name="T11" fmla="*/ 11344 h 302"/>
              <a:gd name="T12" fmla="*/ 185506 w 445"/>
              <a:gd name="T13" fmla="*/ 0 h 302"/>
              <a:gd name="T14" fmla="*/ 0 w 445"/>
              <a:gd name="T15" fmla="*/ 119546 h 302"/>
              <a:gd name="T16" fmla="*/ 0 w 445"/>
              <a:gd name="T17" fmla="*/ 119546 h 302"/>
              <a:gd name="T18" fmla="*/ 8027 w 445"/>
              <a:gd name="T19" fmla="*/ 131326 h 302"/>
              <a:gd name="T20" fmla="*/ 67335 w 445"/>
              <a:gd name="T21" fmla="*/ 131326 h 302"/>
              <a:gd name="T22" fmla="*/ 67335 w 445"/>
              <a:gd name="T23" fmla="*/ 76788 h 302"/>
              <a:gd name="T24" fmla="*/ 0 w 445"/>
              <a:gd name="T25" fmla="*/ 76788 h 302"/>
              <a:gd name="T26" fmla="*/ 0 w 445"/>
              <a:gd name="T27" fmla="*/ 119546 h 302"/>
              <a:gd name="T28" fmla="*/ 86956 w 445"/>
              <a:gd name="T29" fmla="*/ 131326 h 302"/>
              <a:gd name="T30" fmla="*/ 86956 w 445"/>
              <a:gd name="T31" fmla="*/ 131326 h 302"/>
              <a:gd name="T32" fmla="*/ 185506 w 445"/>
              <a:gd name="T33" fmla="*/ 131326 h 302"/>
              <a:gd name="T34" fmla="*/ 197992 w 445"/>
              <a:gd name="T35" fmla="*/ 119546 h 302"/>
              <a:gd name="T36" fmla="*/ 197992 w 445"/>
              <a:gd name="T37" fmla="*/ 76788 h 302"/>
              <a:gd name="T38" fmla="*/ 86956 w 445"/>
              <a:gd name="T39" fmla="*/ 76788 h 302"/>
              <a:gd name="T40" fmla="*/ 86956 w 445"/>
              <a:gd name="T41" fmla="*/ 131326 h 302"/>
              <a:gd name="T42" fmla="*/ 0 w 445"/>
              <a:gd name="T43" fmla="*/ 11344 h 302"/>
              <a:gd name="T44" fmla="*/ 0 w 445"/>
              <a:gd name="T45" fmla="*/ 11344 h 302"/>
              <a:gd name="T46" fmla="*/ 0 w 445"/>
              <a:gd name="T47" fmla="*/ 53665 h 302"/>
              <a:gd name="T48" fmla="*/ 67335 w 445"/>
              <a:gd name="T49" fmla="*/ 53665 h 302"/>
              <a:gd name="T50" fmla="*/ 67335 w 445"/>
              <a:gd name="T51" fmla="*/ 0 h 302"/>
              <a:gd name="T52" fmla="*/ 8027 w 445"/>
              <a:gd name="T53" fmla="*/ 0 h 302"/>
              <a:gd name="T54" fmla="*/ 0 w 445"/>
              <a:gd name="T55" fmla="*/ 11344 h 3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5" name="Freeform 138">
            <a:extLst>
              <a:ext uri="{FF2B5EF4-FFF2-40B4-BE49-F238E27FC236}">
                <a16:creationId xmlns:a16="http://schemas.microsoft.com/office/drawing/2014/main" id="{5EC53FDC-F453-4C5A-B252-9B1DADF07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4201" y="3793067"/>
            <a:ext cx="283633" cy="203200"/>
          </a:xfrm>
          <a:custGeom>
            <a:avLst/>
            <a:gdLst>
              <a:gd name="T0" fmla="*/ 212281 w 479"/>
              <a:gd name="T1" fmla="*/ 19380 h 346"/>
              <a:gd name="T2" fmla="*/ 212281 w 479"/>
              <a:gd name="T3" fmla="*/ 19380 h 346"/>
              <a:gd name="T4" fmla="*/ 212281 w 479"/>
              <a:gd name="T5" fmla="*/ 7488 h 346"/>
              <a:gd name="T6" fmla="*/ 204731 w 479"/>
              <a:gd name="T7" fmla="*/ 0 h 346"/>
              <a:gd name="T8" fmla="*/ 7994 w 479"/>
              <a:gd name="T9" fmla="*/ 0 h 346"/>
              <a:gd name="T10" fmla="*/ 0 w 479"/>
              <a:gd name="T11" fmla="*/ 7488 h 346"/>
              <a:gd name="T12" fmla="*/ 0 w 479"/>
              <a:gd name="T13" fmla="*/ 19380 h 346"/>
              <a:gd name="T14" fmla="*/ 19541 w 479"/>
              <a:gd name="T15" fmla="*/ 19380 h 346"/>
              <a:gd name="T16" fmla="*/ 19541 w 479"/>
              <a:gd name="T17" fmla="*/ 42725 h 346"/>
              <a:gd name="T18" fmla="*/ 0 w 479"/>
              <a:gd name="T19" fmla="*/ 42725 h 346"/>
              <a:gd name="T20" fmla="*/ 0 w 479"/>
              <a:gd name="T21" fmla="*/ 66069 h 346"/>
              <a:gd name="T22" fmla="*/ 19541 w 479"/>
              <a:gd name="T23" fmla="*/ 66069 h 346"/>
              <a:gd name="T24" fmla="*/ 19541 w 479"/>
              <a:gd name="T25" fmla="*/ 85450 h 346"/>
              <a:gd name="T26" fmla="*/ 0 w 479"/>
              <a:gd name="T27" fmla="*/ 85450 h 346"/>
              <a:gd name="T28" fmla="*/ 0 w 479"/>
              <a:gd name="T29" fmla="*/ 108794 h 346"/>
              <a:gd name="T30" fmla="*/ 19541 w 479"/>
              <a:gd name="T31" fmla="*/ 108794 h 346"/>
              <a:gd name="T32" fmla="*/ 19541 w 479"/>
              <a:gd name="T33" fmla="*/ 128615 h 346"/>
              <a:gd name="T34" fmla="*/ 0 w 479"/>
              <a:gd name="T35" fmla="*/ 128615 h 346"/>
              <a:gd name="T36" fmla="*/ 0 w 479"/>
              <a:gd name="T37" fmla="*/ 144472 h 346"/>
              <a:gd name="T38" fmla="*/ 7994 w 479"/>
              <a:gd name="T39" fmla="*/ 151960 h 346"/>
              <a:gd name="T40" fmla="*/ 204731 w 479"/>
              <a:gd name="T41" fmla="*/ 151960 h 346"/>
              <a:gd name="T42" fmla="*/ 212281 w 479"/>
              <a:gd name="T43" fmla="*/ 144472 h 346"/>
              <a:gd name="T44" fmla="*/ 212281 w 479"/>
              <a:gd name="T45" fmla="*/ 128615 h 346"/>
              <a:gd name="T46" fmla="*/ 192740 w 479"/>
              <a:gd name="T47" fmla="*/ 128615 h 346"/>
              <a:gd name="T48" fmla="*/ 192740 w 479"/>
              <a:gd name="T49" fmla="*/ 108794 h 346"/>
              <a:gd name="T50" fmla="*/ 212281 w 479"/>
              <a:gd name="T51" fmla="*/ 108794 h 346"/>
              <a:gd name="T52" fmla="*/ 212281 w 479"/>
              <a:gd name="T53" fmla="*/ 85450 h 346"/>
              <a:gd name="T54" fmla="*/ 192740 w 479"/>
              <a:gd name="T55" fmla="*/ 85450 h 346"/>
              <a:gd name="T56" fmla="*/ 192740 w 479"/>
              <a:gd name="T57" fmla="*/ 66069 h 346"/>
              <a:gd name="T58" fmla="*/ 212281 w 479"/>
              <a:gd name="T59" fmla="*/ 66069 h 346"/>
              <a:gd name="T60" fmla="*/ 212281 w 479"/>
              <a:gd name="T61" fmla="*/ 42725 h 346"/>
              <a:gd name="T62" fmla="*/ 192740 w 479"/>
              <a:gd name="T63" fmla="*/ 42725 h 346"/>
              <a:gd name="T64" fmla="*/ 192740 w 479"/>
              <a:gd name="T65" fmla="*/ 19380 h 346"/>
              <a:gd name="T66" fmla="*/ 212281 w 479"/>
              <a:gd name="T67" fmla="*/ 19380 h 346"/>
              <a:gd name="T68" fmla="*/ 82603 w 479"/>
              <a:gd name="T69" fmla="*/ 108794 h 346"/>
              <a:gd name="T70" fmla="*/ 82603 w 479"/>
              <a:gd name="T71" fmla="*/ 108794 h 346"/>
              <a:gd name="T72" fmla="*/ 82603 w 479"/>
              <a:gd name="T73" fmla="*/ 42725 h 346"/>
              <a:gd name="T74" fmla="*/ 137672 w 479"/>
              <a:gd name="T75" fmla="*/ 73998 h 346"/>
              <a:gd name="T76" fmla="*/ 82603 w 479"/>
              <a:gd name="T77" fmla="*/ 108794 h 3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6" name="Freeform 140">
            <a:extLst>
              <a:ext uri="{FF2B5EF4-FFF2-40B4-BE49-F238E27FC236}">
                <a16:creationId xmlns:a16="http://schemas.microsoft.com/office/drawing/2014/main" id="{CB6986BF-659A-4902-8BAF-FAA65095E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6500" y="3761317"/>
            <a:ext cx="211667" cy="268816"/>
          </a:xfrm>
          <a:custGeom>
            <a:avLst/>
            <a:gdLst>
              <a:gd name="T0" fmla="*/ 134670 w 356"/>
              <a:gd name="T1" fmla="*/ 0 h 453"/>
              <a:gd name="T2" fmla="*/ 134670 w 356"/>
              <a:gd name="T3" fmla="*/ 0 h 453"/>
              <a:gd name="T4" fmla="*/ 23634 w 356"/>
              <a:gd name="T5" fmla="*/ 0 h 453"/>
              <a:gd name="T6" fmla="*/ 0 w 356"/>
              <a:gd name="T7" fmla="*/ 24033 h 453"/>
              <a:gd name="T8" fmla="*/ 0 w 356"/>
              <a:gd name="T9" fmla="*/ 177579 h 453"/>
              <a:gd name="T10" fmla="*/ 23634 w 356"/>
              <a:gd name="T11" fmla="*/ 201167 h 453"/>
              <a:gd name="T12" fmla="*/ 134670 w 356"/>
              <a:gd name="T13" fmla="*/ 201167 h 453"/>
              <a:gd name="T14" fmla="*/ 158304 w 356"/>
              <a:gd name="T15" fmla="*/ 177579 h 453"/>
              <a:gd name="T16" fmla="*/ 158304 w 356"/>
              <a:gd name="T17" fmla="*/ 24033 h 453"/>
              <a:gd name="T18" fmla="*/ 134670 w 356"/>
              <a:gd name="T19" fmla="*/ 0 h 453"/>
              <a:gd name="T20" fmla="*/ 111036 w 356"/>
              <a:gd name="T21" fmla="*/ 106369 h 453"/>
              <a:gd name="T22" fmla="*/ 111036 w 356"/>
              <a:gd name="T23" fmla="*/ 106369 h 453"/>
              <a:gd name="T24" fmla="*/ 107022 w 356"/>
              <a:gd name="T25" fmla="*/ 106369 h 453"/>
              <a:gd name="T26" fmla="*/ 90969 w 356"/>
              <a:gd name="T27" fmla="*/ 79221 h 453"/>
              <a:gd name="T28" fmla="*/ 90969 w 356"/>
              <a:gd name="T29" fmla="*/ 133963 h 453"/>
              <a:gd name="T30" fmla="*/ 71348 w 356"/>
              <a:gd name="T31" fmla="*/ 157551 h 453"/>
              <a:gd name="T32" fmla="*/ 39688 w 356"/>
              <a:gd name="T33" fmla="*/ 150430 h 453"/>
              <a:gd name="T34" fmla="*/ 59308 w 356"/>
              <a:gd name="T35" fmla="*/ 122391 h 453"/>
              <a:gd name="T36" fmla="*/ 79375 w 356"/>
              <a:gd name="T37" fmla="*/ 122391 h 453"/>
              <a:gd name="T38" fmla="*/ 79375 w 356"/>
              <a:gd name="T39" fmla="*/ 43616 h 453"/>
              <a:gd name="T40" fmla="*/ 90969 w 356"/>
              <a:gd name="T41" fmla="*/ 43616 h 453"/>
              <a:gd name="T42" fmla="*/ 111036 w 356"/>
              <a:gd name="T43" fmla="*/ 106369 h 4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7" name="Freeform 150">
            <a:extLst>
              <a:ext uri="{FF2B5EF4-FFF2-40B4-BE49-F238E27FC236}">
                <a16:creationId xmlns:a16="http://schemas.microsoft.com/office/drawing/2014/main" id="{B0281ACF-40EC-41B7-971F-AB2158C8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4784" y="2004484"/>
            <a:ext cx="262467" cy="268816"/>
          </a:xfrm>
          <a:custGeom>
            <a:avLst/>
            <a:gdLst>
              <a:gd name="T0" fmla="*/ 109509 w 444"/>
              <a:gd name="T1" fmla="*/ 177579 h 453"/>
              <a:gd name="T2" fmla="*/ 109509 w 444"/>
              <a:gd name="T3" fmla="*/ 177579 h 453"/>
              <a:gd name="T4" fmla="*/ 19508 w 444"/>
              <a:gd name="T5" fmla="*/ 177579 h 453"/>
              <a:gd name="T6" fmla="*/ 19508 w 444"/>
              <a:gd name="T7" fmla="*/ 23588 h 453"/>
              <a:gd name="T8" fmla="*/ 109509 w 444"/>
              <a:gd name="T9" fmla="*/ 23588 h 453"/>
              <a:gd name="T10" fmla="*/ 109509 w 444"/>
              <a:gd name="T11" fmla="*/ 55187 h 453"/>
              <a:gd name="T12" fmla="*/ 129460 w 444"/>
              <a:gd name="T13" fmla="*/ 55187 h 453"/>
              <a:gd name="T14" fmla="*/ 129460 w 444"/>
              <a:gd name="T15" fmla="*/ 23588 h 453"/>
              <a:gd name="T16" fmla="*/ 109509 w 444"/>
              <a:gd name="T17" fmla="*/ 0 h 453"/>
              <a:gd name="T18" fmla="*/ 19508 w 444"/>
              <a:gd name="T19" fmla="*/ 0 h 453"/>
              <a:gd name="T20" fmla="*/ 0 w 444"/>
              <a:gd name="T21" fmla="*/ 23588 h 453"/>
              <a:gd name="T22" fmla="*/ 0 w 444"/>
              <a:gd name="T23" fmla="*/ 177579 h 453"/>
              <a:gd name="T24" fmla="*/ 19508 w 444"/>
              <a:gd name="T25" fmla="*/ 201167 h 453"/>
              <a:gd name="T26" fmla="*/ 109509 w 444"/>
              <a:gd name="T27" fmla="*/ 201167 h 453"/>
              <a:gd name="T28" fmla="*/ 129460 w 444"/>
              <a:gd name="T29" fmla="*/ 177579 h 453"/>
              <a:gd name="T30" fmla="*/ 129460 w 444"/>
              <a:gd name="T31" fmla="*/ 153991 h 453"/>
              <a:gd name="T32" fmla="*/ 109509 w 444"/>
              <a:gd name="T33" fmla="*/ 153991 h 453"/>
              <a:gd name="T34" fmla="*/ 109509 w 444"/>
              <a:gd name="T35" fmla="*/ 177579 h 453"/>
              <a:gd name="T36" fmla="*/ 196407 w 444"/>
              <a:gd name="T37" fmla="*/ 106369 h 453"/>
              <a:gd name="T38" fmla="*/ 196407 w 444"/>
              <a:gd name="T39" fmla="*/ 106369 h 453"/>
              <a:gd name="T40" fmla="*/ 152958 w 444"/>
              <a:gd name="T41" fmla="*/ 63198 h 453"/>
              <a:gd name="T42" fmla="*/ 152958 w 444"/>
              <a:gd name="T43" fmla="*/ 90792 h 453"/>
              <a:gd name="T44" fmla="*/ 54976 w 444"/>
              <a:gd name="T45" fmla="*/ 90792 h 453"/>
              <a:gd name="T46" fmla="*/ 54976 w 444"/>
              <a:gd name="T47" fmla="*/ 122391 h 453"/>
              <a:gd name="T48" fmla="*/ 152958 w 444"/>
              <a:gd name="T49" fmla="*/ 122391 h 453"/>
              <a:gd name="T50" fmla="*/ 152958 w 444"/>
              <a:gd name="T51" fmla="*/ 149985 h 453"/>
              <a:gd name="T52" fmla="*/ 196407 w 444"/>
              <a:gd name="T53" fmla="*/ 106369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8" name="Freeform 157">
            <a:extLst>
              <a:ext uri="{FF2B5EF4-FFF2-40B4-BE49-F238E27FC236}">
                <a16:creationId xmlns:a16="http://schemas.microsoft.com/office/drawing/2014/main" id="{8B818C23-1AE3-49E7-AD0D-6B598E2B0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4784" y="3223685"/>
            <a:ext cx="262467" cy="171449"/>
          </a:xfrm>
          <a:custGeom>
            <a:avLst/>
            <a:gdLst>
              <a:gd name="T0" fmla="*/ 176456 w 444"/>
              <a:gd name="T1" fmla="*/ 23260 h 293"/>
              <a:gd name="T2" fmla="*/ 176456 w 444"/>
              <a:gd name="T3" fmla="*/ 23260 h 293"/>
              <a:gd name="T4" fmla="*/ 133450 w 444"/>
              <a:gd name="T5" fmla="*/ 23260 h 293"/>
              <a:gd name="T6" fmla="*/ 133450 w 444"/>
              <a:gd name="T7" fmla="*/ 54419 h 293"/>
              <a:gd name="T8" fmla="*/ 164928 w 444"/>
              <a:gd name="T9" fmla="*/ 54419 h 293"/>
              <a:gd name="T10" fmla="*/ 164928 w 444"/>
              <a:gd name="T11" fmla="*/ 96989 h 293"/>
              <a:gd name="T12" fmla="*/ 31478 w 444"/>
              <a:gd name="T13" fmla="*/ 96989 h 293"/>
              <a:gd name="T14" fmla="*/ 31478 w 444"/>
              <a:gd name="T15" fmla="*/ 54419 h 293"/>
              <a:gd name="T16" fmla="*/ 74484 w 444"/>
              <a:gd name="T17" fmla="*/ 54419 h 293"/>
              <a:gd name="T18" fmla="*/ 74484 w 444"/>
              <a:gd name="T19" fmla="*/ 77679 h 293"/>
              <a:gd name="T20" fmla="*/ 121923 w 444"/>
              <a:gd name="T21" fmla="*/ 39059 h 293"/>
              <a:gd name="T22" fmla="*/ 74484 w 444"/>
              <a:gd name="T23" fmla="*/ 0 h 293"/>
              <a:gd name="T24" fmla="*/ 74484 w 444"/>
              <a:gd name="T25" fmla="*/ 23260 h 293"/>
              <a:gd name="T26" fmla="*/ 19508 w 444"/>
              <a:gd name="T27" fmla="*/ 23260 h 293"/>
              <a:gd name="T28" fmla="*/ 0 w 444"/>
              <a:gd name="T29" fmla="*/ 42570 h 293"/>
              <a:gd name="T30" fmla="*/ 0 w 444"/>
              <a:gd name="T31" fmla="*/ 108838 h 293"/>
              <a:gd name="T32" fmla="*/ 19508 w 444"/>
              <a:gd name="T33" fmla="*/ 128148 h 293"/>
              <a:gd name="T34" fmla="*/ 176456 w 444"/>
              <a:gd name="T35" fmla="*/ 128148 h 293"/>
              <a:gd name="T36" fmla="*/ 196407 w 444"/>
              <a:gd name="T37" fmla="*/ 108838 h 293"/>
              <a:gd name="T38" fmla="*/ 196407 w 444"/>
              <a:gd name="T39" fmla="*/ 42570 h 293"/>
              <a:gd name="T40" fmla="*/ 176456 w 444"/>
              <a:gd name="T41" fmla="*/ 23260 h 2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9" name="Freeform 162">
            <a:extLst>
              <a:ext uri="{FF2B5EF4-FFF2-40B4-BE49-F238E27FC236}">
                <a16:creationId xmlns:a16="http://schemas.microsoft.com/office/drawing/2014/main" id="{E7F02633-60FF-4A07-9A7B-9FCB579FA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7318" y="2025651"/>
            <a:ext cx="230716" cy="234949"/>
          </a:xfrm>
          <a:custGeom>
            <a:avLst/>
            <a:gdLst>
              <a:gd name="T0" fmla="*/ 153122 w 391"/>
              <a:gd name="T1" fmla="*/ 0 h 399"/>
              <a:gd name="T2" fmla="*/ 153122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4 h 399"/>
              <a:gd name="T10" fmla="*/ 19472 w 391"/>
              <a:gd name="T11" fmla="*/ 175770 h 399"/>
              <a:gd name="T12" fmla="*/ 153122 w 391"/>
              <a:gd name="T13" fmla="*/ 175770 h 399"/>
              <a:gd name="T14" fmla="*/ 172594 w 391"/>
              <a:gd name="T15" fmla="*/ 152364 h 399"/>
              <a:gd name="T16" fmla="*/ 172594 w 391"/>
              <a:gd name="T17" fmla="*/ 23407 h 399"/>
              <a:gd name="T18" fmla="*/ 153122 w 391"/>
              <a:gd name="T19" fmla="*/ 0 h 399"/>
              <a:gd name="T20" fmla="*/ 141173 w 391"/>
              <a:gd name="T21" fmla="*/ 97601 h 399"/>
              <a:gd name="T22" fmla="*/ 141173 w 391"/>
              <a:gd name="T23" fmla="*/ 97601 h 399"/>
              <a:gd name="T24" fmla="*/ 98246 w 391"/>
              <a:gd name="T25" fmla="*/ 97601 h 399"/>
              <a:gd name="T26" fmla="*/ 98246 w 391"/>
              <a:gd name="T27" fmla="*/ 140881 h 399"/>
              <a:gd name="T28" fmla="*/ 74791 w 391"/>
              <a:gd name="T29" fmla="*/ 140881 h 399"/>
              <a:gd name="T30" fmla="*/ 74791 w 391"/>
              <a:gd name="T31" fmla="*/ 97601 h 399"/>
              <a:gd name="T32" fmla="*/ 31421 w 391"/>
              <a:gd name="T33" fmla="*/ 97601 h 399"/>
              <a:gd name="T34" fmla="*/ 31421 w 391"/>
              <a:gd name="T35" fmla="*/ 78169 h 399"/>
              <a:gd name="T36" fmla="*/ 74791 w 391"/>
              <a:gd name="T37" fmla="*/ 78169 h 399"/>
              <a:gd name="T38" fmla="*/ 74791 w 391"/>
              <a:gd name="T39" fmla="*/ 30914 h 399"/>
              <a:gd name="T40" fmla="*/ 98246 w 391"/>
              <a:gd name="T41" fmla="*/ 30914 h 399"/>
              <a:gd name="T42" fmla="*/ 98246 w 391"/>
              <a:gd name="T43" fmla="*/ 78169 h 399"/>
              <a:gd name="T44" fmla="*/ 141173 w 391"/>
              <a:gd name="T45" fmla="*/ 78169 h 399"/>
              <a:gd name="T46" fmla="*/ 141173 w 391"/>
              <a:gd name="T47" fmla="*/ 97601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0" name="Freeform 163">
            <a:extLst>
              <a:ext uri="{FF2B5EF4-FFF2-40B4-BE49-F238E27FC236}">
                <a16:creationId xmlns:a16="http://schemas.microsoft.com/office/drawing/2014/main" id="{141D0B28-869D-4158-9DAC-4D03470CA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0" y="2025651"/>
            <a:ext cx="228600" cy="234949"/>
          </a:xfrm>
          <a:custGeom>
            <a:avLst/>
            <a:gdLst>
              <a:gd name="T0" fmla="*/ 151667 w 390"/>
              <a:gd name="T1" fmla="*/ 0 h 399"/>
              <a:gd name="T2" fmla="*/ 151667 w 390"/>
              <a:gd name="T3" fmla="*/ 0 h 399"/>
              <a:gd name="T4" fmla="*/ 19343 w 390"/>
              <a:gd name="T5" fmla="*/ 0 h 399"/>
              <a:gd name="T6" fmla="*/ 0 w 390"/>
              <a:gd name="T7" fmla="*/ 23407 h 399"/>
              <a:gd name="T8" fmla="*/ 0 w 390"/>
              <a:gd name="T9" fmla="*/ 152364 h 399"/>
              <a:gd name="T10" fmla="*/ 19343 w 390"/>
              <a:gd name="T11" fmla="*/ 175770 h 399"/>
              <a:gd name="T12" fmla="*/ 151667 w 390"/>
              <a:gd name="T13" fmla="*/ 175770 h 399"/>
              <a:gd name="T14" fmla="*/ 171010 w 390"/>
              <a:gd name="T15" fmla="*/ 152364 h 399"/>
              <a:gd name="T16" fmla="*/ 171010 w 390"/>
              <a:gd name="T17" fmla="*/ 23407 h 399"/>
              <a:gd name="T18" fmla="*/ 151667 w 390"/>
              <a:gd name="T19" fmla="*/ 0 h 399"/>
              <a:gd name="T20" fmla="*/ 140237 w 390"/>
              <a:gd name="T21" fmla="*/ 97601 h 399"/>
              <a:gd name="T22" fmla="*/ 140237 w 390"/>
              <a:gd name="T23" fmla="*/ 97601 h 399"/>
              <a:gd name="T24" fmla="*/ 30773 w 390"/>
              <a:gd name="T25" fmla="*/ 97601 h 399"/>
              <a:gd name="T26" fmla="*/ 30773 w 390"/>
              <a:gd name="T27" fmla="*/ 78169 h 399"/>
              <a:gd name="T28" fmla="*/ 140237 w 390"/>
              <a:gd name="T29" fmla="*/ 78169 h 399"/>
              <a:gd name="T30" fmla="*/ 140237 w 390"/>
              <a:gd name="T31" fmla="*/ 97601 h 3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1" name="Freeform 164">
            <a:extLst>
              <a:ext uri="{FF2B5EF4-FFF2-40B4-BE49-F238E27FC236}">
                <a16:creationId xmlns:a16="http://schemas.microsoft.com/office/drawing/2014/main" id="{9662A6F9-28A2-40F3-A1ED-1F3655539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6534" y="2628901"/>
            <a:ext cx="230717" cy="234951"/>
          </a:xfrm>
          <a:custGeom>
            <a:avLst/>
            <a:gdLst>
              <a:gd name="T0" fmla="*/ 152681 w 391"/>
              <a:gd name="T1" fmla="*/ 0 h 399"/>
              <a:gd name="T2" fmla="*/ 152681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5 h 399"/>
              <a:gd name="T10" fmla="*/ 19472 w 391"/>
              <a:gd name="T11" fmla="*/ 175771 h 399"/>
              <a:gd name="T12" fmla="*/ 152681 w 391"/>
              <a:gd name="T13" fmla="*/ 175771 h 399"/>
              <a:gd name="T14" fmla="*/ 172595 w 391"/>
              <a:gd name="T15" fmla="*/ 152365 h 399"/>
              <a:gd name="T16" fmla="*/ 172595 w 391"/>
              <a:gd name="T17" fmla="*/ 23407 h 399"/>
              <a:gd name="T18" fmla="*/ 152681 w 391"/>
              <a:gd name="T19" fmla="*/ 0 h 399"/>
              <a:gd name="T20" fmla="*/ 121702 w 391"/>
              <a:gd name="T21" fmla="*/ 140882 h 399"/>
              <a:gd name="T22" fmla="*/ 121702 w 391"/>
              <a:gd name="T23" fmla="*/ 140882 h 399"/>
              <a:gd name="T24" fmla="*/ 85855 w 391"/>
              <a:gd name="T25" fmla="*/ 105551 h 399"/>
              <a:gd name="T26" fmla="*/ 50894 w 391"/>
              <a:gd name="T27" fmla="*/ 140882 h 399"/>
              <a:gd name="T28" fmla="*/ 35404 w 391"/>
              <a:gd name="T29" fmla="*/ 121450 h 399"/>
              <a:gd name="T30" fmla="*/ 66383 w 391"/>
              <a:gd name="T31" fmla="*/ 86119 h 399"/>
              <a:gd name="T32" fmla="*/ 35404 w 391"/>
              <a:gd name="T33" fmla="*/ 54763 h 399"/>
              <a:gd name="T34" fmla="*/ 50894 w 391"/>
              <a:gd name="T35" fmla="*/ 34889 h 399"/>
              <a:gd name="T36" fmla="*/ 85855 w 391"/>
              <a:gd name="T37" fmla="*/ 66245 h 399"/>
              <a:gd name="T38" fmla="*/ 121702 w 391"/>
              <a:gd name="T39" fmla="*/ 34889 h 399"/>
              <a:gd name="T40" fmla="*/ 137191 w 391"/>
              <a:gd name="T41" fmla="*/ 54763 h 399"/>
              <a:gd name="T42" fmla="*/ 105770 w 391"/>
              <a:gd name="T43" fmla="*/ 86119 h 399"/>
              <a:gd name="T44" fmla="*/ 137191 w 391"/>
              <a:gd name="T45" fmla="*/ 121450 h 399"/>
              <a:gd name="T46" fmla="*/ 121702 w 391"/>
              <a:gd name="T47" fmla="*/ 140882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45720" tIns="22860" rIns="45720" bIns="22860" anchor="ctr"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0428025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6A58C58-93BE-45B4-866F-8B6FBA5E24E2}"/>
              </a:ext>
            </a:extLst>
          </p:cNvPr>
          <p:cNvGrpSpPr/>
          <p:nvPr/>
        </p:nvGrpSpPr>
        <p:grpSpPr>
          <a:xfrm>
            <a:off x="988024" y="902103"/>
            <a:ext cx="10213376" cy="4920846"/>
            <a:chOff x="988024" y="902103"/>
            <a:chExt cx="10213376" cy="4920846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374004DA-7570-44A6-9860-F0F1DE770773}"/>
                </a:ext>
              </a:extLst>
            </p:cNvPr>
            <p:cNvGrpSpPr/>
            <p:nvPr/>
          </p:nvGrpSpPr>
          <p:grpSpPr>
            <a:xfrm>
              <a:off x="9880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03B48232-B570-4717-A195-C66093AF7ED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0C80F1D8-DB1E-4B33-9FA2-FFB34EDE687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FF69B74D-8247-48D7-951B-9AE484E7F2BB}"/>
                </a:ext>
              </a:extLst>
            </p:cNvPr>
            <p:cNvGrpSpPr/>
            <p:nvPr/>
          </p:nvGrpSpPr>
          <p:grpSpPr>
            <a:xfrm>
              <a:off x="231517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196FA304-53F8-4B0A-B640-D51AE32A31B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1ACB8B6C-C39C-4E94-9992-F6E12B7D5AD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FB7D1038-EE8F-491D-BEB1-8B56653FE546}"/>
                </a:ext>
              </a:extLst>
            </p:cNvPr>
            <p:cNvGrpSpPr/>
            <p:nvPr/>
          </p:nvGrpSpPr>
          <p:grpSpPr>
            <a:xfrm>
              <a:off x="36423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FA606454-49E2-4977-9523-AFE5871BA44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E13471D8-D668-4596-8B3E-763DFDCCC4A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841EAE6A-7981-49EA-ADB3-1CE3AAE08ADF}"/>
                </a:ext>
              </a:extLst>
            </p:cNvPr>
            <p:cNvGrpSpPr/>
            <p:nvPr/>
          </p:nvGrpSpPr>
          <p:grpSpPr>
            <a:xfrm>
              <a:off x="4971061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B14B3B5F-7AE2-470F-AE8B-B10E8A8A35B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3021FE23-F246-4853-B08A-9CEA064E355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4748F44B-8394-4CD9-AB18-ABDD00AC7003}"/>
                </a:ext>
              </a:extLst>
            </p:cNvPr>
            <p:cNvGrpSpPr/>
            <p:nvPr/>
          </p:nvGrpSpPr>
          <p:grpSpPr>
            <a:xfrm>
              <a:off x="6291069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D2C96D93-6F20-4B09-AE95-70D7EB01354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4BDB5D45-5881-4614-B49F-CAE7223F796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B2BD4E2F-F4F2-46A7-BD94-75205BC23E64}"/>
                </a:ext>
              </a:extLst>
            </p:cNvPr>
            <p:cNvGrpSpPr/>
            <p:nvPr/>
          </p:nvGrpSpPr>
          <p:grpSpPr>
            <a:xfrm>
              <a:off x="7622188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5D39CFCD-B195-463B-88A6-183917B3D5A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EB79F956-0A42-429E-84F2-60D252195A2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C90A3E3E-7E7C-4EB1-BB5D-F19E01F3659A}"/>
                </a:ext>
              </a:extLst>
            </p:cNvPr>
            <p:cNvGrpSpPr/>
            <p:nvPr/>
          </p:nvGrpSpPr>
          <p:grpSpPr>
            <a:xfrm>
              <a:off x="8945765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2FDF92B9-512C-40C8-AE54-A26BE193221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C0A04D50-24AD-44B9-AC7E-C9710D2CCE8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0A009F0-30E2-44E7-9516-678D729B1983}"/>
                </a:ext>
              </a:extLst>
            </p:cNvPr>
            <p:cNvGrpSpPr/>
            <p:nvPr/>
          </p:nvGrpSpPr>
          <p:grpSpPr>
            <a:xfrm>
              <a:off x="1027470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571B5B29-27C9-409E-97A8-AB89AC7E48C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D8922D44-1117-4D16-8DD5-F2974ECF2C1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DA335288-28F2-4A24-88E1-B4A3833D1754}"/>
                </a:ext>
              </a:extLst>
            </p:cNvPr>
            <p:cNvGrpSpPr/>
            <p:nvPr/>
          </p:nvGrpSpPr>
          <p:grpSpPr>
            <a:xfrm>
              <a:off x="9880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958CB1D6-482A-4876-AAB0-35EDD0CFC42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0214A941-C040-4ED5-AF3E-57E83E12517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85944879-FCA1-49FC-A180-C175D260D8E9}"/>
                </a:ext>
              </a:extLst>
            </p:cNvPr>
            <p:cNvGrpSpPr/>
            <p:nvPr/>
          </p:nvGrpSpPr>
          <p:grpSpPr>
            <a:xfrm>
              <a:off x="231517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A3266036-80EE-4807-940D-F08509E5DA9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E9FC8FE6-6874-4897-8E15-71AB75FB14F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BE36FE8-E09B-432A-9655-4E562B6C65D7}"/>
                </a:ext>
              </a:extLst>
            </p:cNvPr>
            <p:cNvGrpSpPr/>
            <p:nvPr/>
          </p:nvGrpSpPr>
          <p:grpSpPr>
            <a:xfrm>
              <a:off x="36423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763635E6-853A-4039-8D4B-D30571828CE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1C8D3551-AD87-4A3A-AB69-7E36181CDB0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2AB4A813-2D6C-4D74-A057-3579D19A2761}"/>
                </a:ext>
              </a:extLst>
            </p:cNvPr>
            <p:cNvGrpSpPr/>
            <p:nvPr/>
          </p:nvGrpSpPr>
          <p:grpSpPr>
            <a:xfrm>
              <a:off x="4971061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D0FFB4D5-1CC2-4A51-8BB8-6F5851C3379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D196E734-C287-42FC-9C7F-479AF3B287E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749F2658-174B-4E83-A050-C85C02279663}"/>
                </a:ext>
              </a:extLst>
            </p:cNvPr>
            <p:cNvGrpSpPr/>
            <p:nvPr/>
          </p:nvGrpSpPr>
          <p:grpSpPr>
            <a:xfrm>
              <a:off x="6291069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44CA39E3-B70A-452A-B735-1898DF7298E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867003EA-4FA7-4533-B946-BB0BA20351B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F155B478-384E-4E4F-BF0D-61F1EBFD0AC1}"/>
                </a:ext>
              </a:extLst>
            </p:cNvPr>
            <p:cNvGrpSpPr/>
            <p:nvPr/>
          </p:nvGrpSpPr>
          <p:grpSpPr>
            <a:xfrm>
              <a:off x="7622188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DB0DCFA3-972D-4252-AFF0-698D6E1760B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86F0FCF7-86D8-4867-9DF4-6A5AA301F9B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E7357AE0-2B79-4B9E-9113-013E8E371F03}"/>
                </a:ext>
              </a:extLst>
            </p:cNvPr>
            <p:cNvGrpSpPr/>
            <p:nvPr/>
          </p:nvGrpSpPr>
          <p:grpSpPr>
            <a:xfrm>
              <a:off x="8945765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318A40E9-1869-48A5-A47A-901BEBFA6F5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E839C63A-21EC-4593-A5BD-843A1A7BAC4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59F13BE5-AB07-49DF-8489-50C711652385}"/>
                </a:ext>
              </a:extLst>
            </p:cNvPr>
            <p:cNvGrpSpPr/>
            <p:nvPr/>
          </p:nvGrpSpPr>
          <p:grpSpPr>
            <a:xfrm>
              <a:off x="1027470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25AADB0D-BA6B-4022-8EE3-BBF8589CD47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E75D0EB7-E58C-4921-BF32-B38F8ABDB08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61135DAE-4620-4F1D-8B05-2B3AF3D7D648}"/>
                </a:ext>
              </a:extLst>
            </p:cNvPr>
            <p:cNvGrpSpPr/>
            <p:nvPr/>
          </p:nvGrpSpPr>
          <p:grpSpPr>
            <a:xfrm>
              <a:off x="9880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D267BC08-3DC8-48A2-A6DA-A3614949423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79EB3C3-7E51-4EE3-BC66-7AEECA4181B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12611E43-43AC-48D7-BCB0-E8EEDB9EFD54}"/>
                </a:ext>
              </a:extLst>
            </p:cNvPr>
            <p:cNvGrpSpPr/>
            <p:nvPr/>
          </p:nvGrpSpPr>
          <p:grpSpPr>
            <a:xfrm>
              <a:off x="231517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E4A7A357-A6EE-4CE5-B7B5-B9C91C41A2F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CA1B3658-3172-4C76-A1ED-83E9B5DA2DD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0505C5E-9970-4625-965A-480E8021AADC}"/>
                </a:ext>
              </a:extLst>
            </p:cNvPr>
            <p:cNvGrpSpPr/>
            <p:nvPr/>
          </p:nvGrpSpPr>
          <p:grpSpPr>
            <a:xfrm>
              <a:off x="36423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FB25C178-05E6-4975-9876-0180BA1F19E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28646390-82B6-4F9F-B0AC-A96CF412C56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DA7DA5A-DBB4-46E3-BA8D-F05AD4E6C25A}"/>
                </a:ext>
              </a:extLst>
            </p:cNvPr>
            <p:cNvGrpSpPr/>
            <p:nvPr/>
          </p:nvGrpSpPr>
          <p:grpSpPr>
            <a:xfrm>
              <a:off x="4971061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8F64172F-DD74-4D0C-8689-32B0D2FE96D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35907905-6182-46AF-9709-BD8F97AF2B0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E414D743-DAA6-4D9A-8D55-24A962066391}"/>
                </a:ext>
              </a:extLst>
            </p:cNvPr>
            <p:cNvGrpSpPr/>
            <p:nvPr/>
          </p:nvGrpSpPr>
          <p:grpSpPr>
            <a:xfrm>
              <a:off x="6291069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D206D978-E53F-46FE-A618-B045D1D887E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ACD14DA3-B09C-4527-B67D-6CC47553298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" name="Group 191">
              <a:extLst>
                <a:ext uri="{FF2B5EF4-FFF2-40B4-BE49-F238E27FC236}">
                  <a16:creationId xmlns:a16="http://schemas.microsoft.com/office/drawing/2014/main" id="{3E6C137A-7859-4648-8890-A0BF0235A947}"/>
                </a:ext>
              </a:extLst>
            </p:cNvPr>
            <p:cNvGrpSpPr/>
            <p:nvPr/>
          </p:nvGrpSpPr>
          <p:grpSpPr>
            <a:xfrm>
              <a:off x="7622188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BC6BD539-70EC-427E-BEF4-5787ECB9634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5DFC4E48-E26D-44E9-B45E-BDF0ADE5849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BE0C343C-B9A4-4ADC-9479-6164CD3A2B37}"/>
                </a:ext>
              </a:extLst>
            </p:cNvPr>
            <p:cNvGrpSpPr/>
            <p:nvPr/>
          </p:nvGrpSpPr>
          <p:grpSpPr>
            <a:xfrm>
              <a:off x="8945765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13B7670B-1178-4070-853A-900FE6ACEC6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B90750BD-A07D-4986-B398-0D0F05CB451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6F8237F4-A6DD-448F-8B3F-85C6EC1AA29A}"/>
                </a:ext>
              </a:extLst>
            </p:cNvPr>
            <p:cNvGrpSpPr/>
            <p:nvPr/>
          </p:nvGrpSpPr>
          <p:grpSpPr>
            <a:xfrm>
              <a:off x="1027470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690634E8-EF40-4B43-90C8-E092BF22874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EA5C9FC-2972-4249-95B6-C514C0C7B3D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A12F3360-44B5-445C-81FC-9FCDC70D5B9D}"/>
                </a:ext>
              </a:extLst>
            </p:cNvPr>
            <p:cNvGrpSpPr/>
            <p:nvPr/>
          </p:nvGrpSpPr>
          <p:grpSpPr>
            <a:xfrm>
              <a:off x="9880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B42615E1-E2CE-4A4D-BE76-4B3B7EEE81C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CE8F343A-0B03-456A-9E77-649782EBB26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21D31B46-C3EB-4CB7-841E-2233509941A6}"/>
                </a:ext>
              </a:extLst>
            </p:cNvPr>
            <p:cNvGrpSpPr/>
            <p:nvPr/>
          </p:nvGrpSpPr>
          <p:grpSpPr>
            <a:xfrm>
              <a:off x="231517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F3101942-6122-4633-98FB-EC8F1489A8F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A356A6C4-DE4E-4C20-AB94-F78D39D95B4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8D7130FB-3DCE-4839-AAE5-36A0C35350C9}"/>
                </a:ext>
              </a:extLst>
            </p:cNvPr>
            <p:cNvGrpSpPr/>
            <p:nvPr/>
          </p:nvGrpSpPr>
          <p:grpSpPr>
            <a:xfrm>
              <a:off x="36423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FBC29B29-2997-4529-98DE-3D7AC1F6F71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66E98C94-59E3-4230-AA08-524D716AA9E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3CAD546E-E204-4416-A9FB-966005C92959}"/>
                </a:ext>
              </a:extLst>
            </p:cNvPr>
            <p:cNvGrpSpPr/>
            <p:nvPr/>
          </p:nvGrpSpPr>
          <p:grpSpPr>
            <a:xfrm>
              <a:off x="4971061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3B20A64C-6242-4105-8731-04DBDB828D2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B92E32FF-EA3F-4500-B22D-5ECDC9AC76C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A23E9206-5BA8-4213-82B1-459F505EBF17}"/>
                </a:ext>
              </a:extLst>
            </p:cNvPr>
            <p:cNvGrpSpPr/>
            <p:nvPr/>
          </p:nvGrpSpPr>
          <p:grpSpPr>
            <a:xfrm>
              <a:off x="6291069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55CFA7D5-1A94-4D4A-982E-5EFB19190FE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9F8A433C-9041-41F4-9211-6148976E281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5232C127-5E36-460F-ADF4-58287005134D}"/>
                </a:ext>
              </a:extLst>
            </p:cNvPr>
            <p:cNvGrpSpPr/>
            <p:nvPr/>
          </p:nvGrpSpPr>
          <p:grpSpPr>
            <a:xfrm>
              <a:off x="7622188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320D08C6-D25F-4D6D-AB6A-498DEF577D8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30F53719-11C9-4002-8201-B7DD9E7F939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07367AD4-0A2D-4BA9-BE55-9D106155E324}"/>
                </a:ext>
              </a:extLst>
            </p:cNvPr>
            <p:cNvGrpSpPr/>
            <p:nvPr/>
          </p:nvGrpSpPr>
          <p:grpSpPr>
            <a:xfrm>
              <a:off x="8945765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53DAC162-B81D-4080-8982-A0AD9D895C9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3125AC5C-A07D-4843-A458-D5A5ACCB58F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6F0100D-CD3B-4401-BE12-CD2252F18C80}"/>
                </a:ext>
              </a:extLst>
            </p:cNvPr>
            <p:cNvGrpSpPr/>
            <p:nvPr/>
          </p:nvGrpSpPr>
          <p:grpSpPr>
            <a:xfrm>
              <a:off x="1027470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6CAC0FE2-F62D-49DA-A383-8536F40D72E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A8D4B024-E500-4B8D-B58A-5E43342B8AE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FF395118-2F2C-4BBB-8A6D-550FC7F62A7A}"/>
              </a:ext>
            </a:extLst>
          </p:cNvPr>
          <p:cNvGrpSpPr/>
          <p:nvPr/>
        </p:nvGrpSpPr>
        <p:grpSpPr>
          <a:xfrm>
            <a:off x="1250950" y="1136650"/>
            <a:ext cx="9732963" cy="4413251"/>
            <a:chOff x="1250950" y="1136650"/>
            <a:chExt cx="9732963" cy="4413251"/>
          </a:xfrm>
        </p:grpSpPr>
        <p:sp>
          <p:nvSpPr>
            <p:cNvPr id="158" name="Freeform 60">
              <a:extLst>
                <a:ext uri="{FF2B5EF4-FFF2-40B4-BE49-F238E27FC236}">
                  <a16:creationId xmlns:a16="http://schemas.microsoft.com/office/drawing/2014/main" id="{D201EEDC-2871-4121-80AE-55F02BB19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7338" y="3798888"/>
              <a:ext cx="354013" cy="400050"/>
            </a:xfrm>
            <a:custGeom>
              <a:avLst/>
              <a:gdLst>
                <a:gd name="T0" fmla="*/ 5 w 93"/>
                <a:gd name="T1" fmla="*/ 58 h 105"/>
                <a:gd name="T2" fmla="*/ 47 w 93"/>
                <a:gd name="T3" fmla="*/ 100 h 105"/>
                <a:gd name="T4" fmla="*/ 88 w 93"/>
                <a:gd name="T5" fmla="*/ 58 h 105"/>
                <a:gd name="T6" fmla="*/ 59 w 93"/>
                <a:gd name="T7" fmla="*/ 19 h 105"/>
                <a:gd name="T8" fmla="*/ 60 w 93"/>
                <a:gd name="T9" fmla="*/ 14 h 105"/>
                <a:gd name="T10" fmla="*/ 93 w 93"/>
                <a:gd name="T11" fmla="*/ 58 h 105"/>
                <a:gd name="T12" fmla="*/ 47 w 93"/>
                <a:gd name="T13" fmla="*/ 105 h 105"/>
                <a:gd name="T14" fmla="*/ 0 w 93"/>
                <a:gd name="T15" fmla="*/ 58 h 105"/>
                <a:gd name="T16" fmla="*/ 32 w 93"/>
                <a:gd name="T17" fmla="*/ 15 h 105"/>
                <a:gd name="T18" fmla="*/ 34 w 93"/>
                <a:gd name="T19" fmla="*/ 19 h 105"/>
                <a:gd name="T20" fmla="*/ 5 w 93"/>
                <a:gd name="T21" fmla="*/ 58 h 105"/>
                <a:gd name="T22" fmla="*/ 49 w 93"/>
                <a:gd name="T23" fmla="*/ 0 h 105"/>
                <a:gd name="T24" fmla="*/ 44 w 93"/>
                <a:gd name="T25" fmla="*/ 0 h 105"/>
                <a:gd name="T26" fmla="*/ 44 w 93"/>
                <a:gd name="T27" fmla="*/ 30 h 105"/>
                <a:gd name="T28" fmla="*/ 49 w 93"/>
                <a:gd name="T29" fmla="*/ 30 h 105"/>
                <a:gd name="T30" fmla="*/ 49 w 93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05">
                  <a:moveTo>
                    <a:pt x="5" y="58"/>
                  </a:moveTo>
                  <a:cubicBezTo>
                    <a:pt x="5" y="81"/>
                    <a:pt x="24" y="100"/>
                    <a:pt x="47" y="100"/>
                  </a:cubicBezTo>
                  <a:cubicBezTo>
                    <a:pt x="69" y="100"/>
                    <a:pt x="88" y="81"/>
                    <a:pt x="88" y="58"/>
                  </a:cubicBezTo>
                  <a:cubicBezTo>
                    <a:pt x="88" y="40"/>
                    <a:pt x="76" y="24"/>
                    <a:pt x="59" y="19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80" y="20"/>
                    <a:pt x="93" y="38"/>
                    <a:pt x="93" y="58"/>
                  </a:cubicBezTo>
                  <a:cubicBezTo>
                    <a:pt x="93" y="84"/>
                    <a:pt x="72" y="105"/>
                    <a:pt x="47" y="105"/>
                  </a:cubicBezTo>
                  <a:cubicBezTo>
                    <a:pt x="21" y="105"/>
                    <a:pt x="0" y="84"/>
                    <a:pt x="0" y="58"/>
                  </a:cubicBezTo>
                  <a:cubicBezTo>
                    <a:pt x="0" y="39"/>
                    <a:pt x="13" y="21"/>
                    <a:pt x="32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17" y="25"/>
                    <a:pt x="5" y="41"/>
                    <a:pt x="5" y="58"/>
                  </a:cubicBezTo>
                  <a:close/>
                  <a:moveTo>
                    <a:pt x="49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9" y="30"/>
                    <a:pt x="49" y="30"/>
                    <a:pt x="49" y="30"/>
                  </a:cubicBezTo>
                  <a:lnTo>
                    <a:pt x="4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E2BA9D05-5C66-4077-9A1C-3C28A96DE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7988" y="5183188"/>
              <a:ext cx="339725" cy="336550"/>
            </a:xfrm>
            <a:custGeom>
              <a:avLst/>
              <a:gdLst>
                <a:gd name="T0" fmla="*/ 182 w 214"/>
                <a:gd name="T1" fmla="*/ 0 h 212"/>
                <a:gd name="T2" fmla="*/ 31 w 214"/>
                <a:gd name="T3" fmla="*/ 0 h 212"/>
                <a:gd name="T4" fmla="*/ 31 w 214"/>
                <a:gd name="T5" fmla="*/ 53 h 212"/>
                <a:gd name="T6" fmla="*/ 0 w 214"/>
                <a:gd name="T7" fmla="*/ 68 h 212"/>
                <a:gd name="T8" fmla="*/ 0 w 214"/>
                <a:gd name="T9" fmla="*/ 212 h 212"/>
                <a:gd name="T10" fmla="*/ 214 w 214"/>
                <a:gd name="T11" fmla="*/ 212 h 212"/>
                <a:gd name="T12" fmla="*/ 214 w 214"/>
                <a:gd name="T13" fmla="*/ 68 h 212"/>
                <a:gd name="T14" fmla="*/ 182 w 214"/>
                <a:gd name="T15" fmla="*/ 53 h 212"/>
                <a:gd name="T16" fmla="*/ 182 w 214"/>
                <a:gd name="T17" fmla="*/ 0 h 212"/>
                <a:gd name="T18" fmla="*/ 173 w 214"/>
                <a:gd name="T19" fmla="*/ 12 h 212"/>
                <a:gd name="T20" fmla="*/ 173 w 214"/>
                <a:gd name="T21" fmla="*/ 116 h 212"/>
                <a:gd name="T22" fmla="*/ 108 w 214"/>
                <a:gd name="T23" fmla="*/ 164 h 212"/>
                <a:gd name="T24" fmla="*/ 43 w 214"/>
                <a:gd name="T25" fmla="*/ 116 h 212"/>
                <a:gd name="T26" fmla="*/ 43 w 214"/>
                <a:gd name="T27" fmla="*/ 12 h 212"/>
                <a:gd name="T28" fmla="*/ 173 w 214"/>
                <a:gd name="T29" fmla="*/ 12 h 212"/>
                <a:gd name="T30" fmla="*/ 31 w 214"/>
                <a:gd name="T31" fmla="*/ 65 h 212"/>
                <a:gd name="T32" fmla="*/ 31 w 214"/>
                <a:gd name="T33" fmla="*/ 109 h 212"/>
                <a:gd name="T34" fmla="*/ 12 w 214"/>
                <a:gd name="T35" fmla="*/ 92 h 212"/>
                <a:gd name="T36" fmla="*/ 12 w 214"/>
                <a:gd name="T37" fmla="*/ 75 h 212"/>
                <a:gd name="T38" fmla="*/ 31 w 214"/>
                <a:gd name="T39" fmla="*/ 65 h 212"/>
                <a:gd name="T40" fmla="*/ 12 w 214"/>
                <a:gd name="T41" fmla="*/ 200 h 212"/>
                <a:gd name="T42" fmla="*/ 12 w 214"/>
                <a:gd name="T43" fmla="*/ 106 h 212"/>
                <a:gd name="T44" fmla="*/ 108 w 214"/>
                <a:gd name="T45" fmla="*/ 178 h 212"/>
                <a:gd name="T46" fmla="*/ 204 w 214"/>
                <a:gd name="T47" fmla="*/ 106 h 212"/>
                <a:gd name="T48" fmla="*/ 204 w 214"/>
                <a:gd name="T49" fmla="*/ 200 h 212"/>
                <a:gd name="T50" fmla="*/ 12 w 214"/>
                <a:gd name="T51" fmla="*/ 200 h 212"/>
                <a:gd name="T52" fmla="*/ 204 w 214"/>
                <a:gd name="T53" fmla="*/ 75 h 212"/>
                <a:gd name="T54" fmla="*/ 204 w 214"/>
                <a:gd name="T55" fmla="*/ 92 h 212"/>
                <a:gd name="T56" fmla="*/ 182 w 214"/>
                <a:gd name="T57" fmla="*/ 109 h 212"/>
                <a:gd name="T58" fmla="*/ 182 w 214"/>
                <a:gd name="T59" fmla="*/ 65 h 212"/>
                <a:gd name="T60" fmla="*/ 204 w 214"/>
                <a:gd name="T61" fmla="*/ 75 h 212"/>
                <a:gd name="T62" fmla="*/ 154 w 214"/>
                <a:gd name="T63" fmla="*/ 44 h 212"/>
                <a:gd name="T64" fmla="*/ 62 w 214"/>
                <a:gd name="T65" fmla="*/ 44 h 212"/>
                <a:gd name="T66" fmla="*/ 62 w 214"/>
                <a:gd name="T67" fmla="*/ 34 h 212"/>
                <a:gd name="T68" fmla="*/ 154 w 214"/>
                <a:gd name="T69" fmla="*/ 34 h 212"/>
                <a:gd name="T70" fmla="*/ 154 w 214"/>
                <a:gd name="T71" fmla="*/ 44 h 212"/>
                <a:gd name="T72" fmla="*/ 154 w 214"/>
                <a:gd name="T73" fmla="*/ 77 h 212"/>
                <a:gd name="T74" fmla="*/ 62 w 214"/>
                <a:gd name="T75" fmla="*/ 77 h 212"/>
                <a:gd name="T76" fmla="*/ 62 w 214"/>
                <a:gd name="T77" fmla="*/ 65 h 212"/>
                <a:gd name="T78" fmla="*/ 154 w 214"/>
                <a:gd name="T79" fmla="*/ 65 h 212"/>
                <a:gd name="T80" fmla="*/ 154 w 214"/>
                <a:gd name="T81" fmla="*/ 77 h 212"/>
                <a:gd name="T82" fmla="*/ 154 w 214"/>
                <a:gd name="T83" fmla="*/ 109 h 212"/>
                <a:gd name="T84" fmla="*/ 62 w 214"/>
                <a:gd name="T85" fmla="*/ 109 h 212"/>
                <a:gd name="T86" fmla="*/ 62 w 214"/>
                <a:gd name="T87" fmla="*/ 97 h 212"/>
                <a:gd name="T88" fmla="*/ 154 w 214"/>
                <a:gd name="T89" fmla="*/ 97 h 212"/>
                <a:gd name="T90" fmla="*/ 154 w 214"/>
                <a:gd name="T91" fmla="*/ 10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12">
                  <a:moveTo>
                    <a:pt x="182" y="0"/>
                  </a:moveTo>
                  <a:lnTo>
                    <a:pt x="31" y="0"/>
                  </a:lnTo>
                  <a:lnTo>
                    <a:pt x="31" y="53"/>
                  </a:lnTo>
                  <a:lnTo>
                    <a:pt x="0" y="68"/>
                  </a:lnTo>
                  <a:lnTo>
                    <a:pt x="0" y="212"/>
                  </a:lnTo>
                  <a:lnTo>
                    <a:pt x="214" y="212"/>
                  </a:lnTo>
                  <a:lnTo>
                    <a:pt x="214" y="68"/>
                  </a:lnTo>
                  <a:lnTo>
                    <a:pt x="182" y="53"/>
                  </a:lnTo>
                  <a:lnTo>
                    <a:pt x="182" y="0"/>
                  </a:lnTo>
                  <a:close/>
                  <a:moveTo>
                    <a:pt x="173" y="12"/>
                  </a:moveTo>
                  <a:lnTo>
                    <a:pt x="173" y="116"/>
                  </a:lnTo>
                  <a:lnTo>
                    <a:pt x="108" y="164"/>
                  </a:lnTo>
                  <a:lnTo>
                    <a:pt x="43" y="116"/>
                  </a:lnTo>
                  <a:lnTo>
                    <a:pt x="43" y="12"/>
                  </a:lnTo>
                  <a:lnTo>
                    <a:pt x="173" y="12"/>
                  </a:lnTo>
                  <a:close/>
                  <a:moveTo>
                    <a:pt x="31" y="65"/>
                  </a:moveTo>
                  <a:lnTo>
                    <a:pt x="31" y="109"/>
                  </a:lnTo>
                  <a:lnTo>
                    <a:pt x="12" y="92"/>
                  </a:lnTo>
                  <a:lnTo>
                    <a:pt x="12" y="75"/>
                  </a:lnTo>
                  <a:lnTo>
                    <a:pt x="31" y="65"/>
                  </a:lnTo>
                  <a:close/>
                  <a:moveTo>
                    <a:pt x="12" y="200"/>
                  </a:moveTo>
                  <a:lnTo>
                    <a:pt x="12" y="106"/>
                  </a:lnTo>
                  <a:lnTo>
                    <a:pt x="108" y="178"/>
                  </a:lnTo>
                  <a:lnTo>
                    <a:pt x="204" y="106"/>
                  </a:lnTo>
                  <a:lnTo>
                    <a:pt x="204" y="200"/>
                  </a:lnTo>
                  <a:lnTo>
                    <a:pt x="12" y="200"/>
                  </a:lnTo>
                  <a:close/>
                  <a:moveTo>
                    <a:pt x="204" y="75"/>
                  </a:moveTo>
                  <a:lnTo>
                    <a:pt x="204" y="92"/>
                  </a:lnTo>
                  <a:lnTo>
                    <a:pt x="182" y="109"/>
                  </a:lnTo>
                  <a:lnTo>
                    <a:pt x="182" y="65"/>
                  </a:lnTo>
                  <a:lnTo>
                    <a:pt x="204" y="75"/>
                  </a:lnTo>
                  <a:close/>
                  <a:moveTo>
                    <a:pt x="154" y="44"/>
                  </a:moveTo>
                  <a:lnTo>
                    <a:pt x="62" y="44"/>
                  </a:lnTo>
                  <a:lnTo>
                    <a:pt x="62" y="34"/>
                  </a:lnTo>
                  <a:lnTo>
                    <a:pt x="154" y="34"/>
                  </a:lnTo>
                  <a:lnTo>
                    <a:pt x="154" y="44"/>
                  </a:lnTo>
                  <a:close/>
                  <a:moveTo>
                    <a:pt x="154" y="77"/>
                  </a:moveTo>
                  <a:lnTo>
                    <a:pt x="62" y="77"/>
                  </a:lnTo>
                  <a:lnTo>
                    <a:pt x="62" y="65"/>
                  </a:lnTo>
                  <a:lnTo>
                    <a:pt x="154" y="65"/>
                  </a:lnTo>
                  <a:lnTo>
                    <a:pt x="154" y="77"/>
                  </a:lnTo>
                  <a:close/>
                  <a:moveTo>
                    <a:pt x="154" y="109"/>
                  </a:moveTo>
                  <a:lnTo>
                    <a:pt x="62" y="109"/>
                  </a:lnTo>
                  <a:lnTo>
                    <a:pt x="62" y="97"/>
                  </a:lnTo>
                  <a:lnTo>
                    <a:pt x="154" y="97"/>
                  </a:lnTo>
                  <a:lnTo>
                    <a:pt x="154" y="10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1F849BC2-94E0-45B0-8285-D01E87D8D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8263" y="1136650"/>
              <a:ext cx="225425" cy="403225"/>
            </a:xfrm>
            <a:custGeom>
              <a:avLst/>
              <a:gdLst>
                <a:gd name="T0" fmla="*/ 44 w 59"/>
                <a:gd name="T1" fmla="*/ 0 h 106"/>
                <a:gd name="T2" fmla="*/ 16 w 59"/>
                <a:gd name="T3" fmla="*/ 0 h 106"/>
                <a:gd name="T4" fmla="*/ 13 w 59"/>
                <a:gd name="T5" fmla="*/ 3 h 106"/>
                <a:gd name="T6" fmla="*/ 13 w 59"/>
                <a:gd name="T7" fmla="*/ 12 h 106"/>
                <a:gd name="T8" fmla="*/ 9 w 59"/>
                <a:gd name="T9" fmla="*/ 12 h 106"/>
                <a:gd name="T10" fmla="*/ 0 w 59"/>
                <a:gd name="T11" fmla="*/ 21 h 106"/>
                <a:gd name="T12" fmla="*/ 0 w 59"/>
                <a:gd name="T13" fmla="*/ 97 h 106"/>
                <a:gd name="T14" fmla="*/ 9 w 59"/>
                <a:gd name="T15" fmla="*/ 106 h 106"/>
                <a:gd name="T16" fmla="*/ 50 w 59"/>
                <a:gd name="T17" fmla="*/ 106 h 106"/>
                <a:gd name="T18" fmla="*/ 59 w 59"/>
                <a:gd name="T19" fmla="*/ 97 h 106"/>
                <a:gd name="T20" fmla="*/ 59 w 59"/>
                <a:gd name="T21" fmla="*/ 21 h 106"/>
                <a:gd name="T22" fmla="*/ 50 w 59"/>
                <a:gd name="T23" fmla="*/ 12 h 106"/>
                <a:gd name="T24" fmla="*/ 46 w 59"/>
                <a:gd name="T25" fmla="*/ 12 h 106"/>
                <a:gd name="T26" fmla="*/ 46 w 59"/>
                <a:gd name="T27" fmla="*/ 3 h 106"/>
                <a:gd name="T28" fmla="*/ 44 w 59"/>
                <a:gd name="T29" fmla="*/ 0 h 106"/>
                <a:gd name="T30" fmla="*/ 18 w 59"/>
                <a:gd name="T31" fmla="*/ 5 h 106"/>
                <a:gd name="T32" fmla="*/ 41 w 59"/>
                <a:gd name="T33" fmla="*/ 5 h 106"/>
                <a:gd name="T34" fmla="*/ 41 w 59"/>
                <a:gd name="T35" fmla="*/ 12 h 106"/>
                <a:gd name="T36" fmla="*/ 18 w 59"/>
                <a:gd name="T37" fmla="*/ 12 h 106"/>
                <a:gd name="T38" fmla="*/ 18 w 59"/>
                <a:gd name="T39" fmla="*/ 5 h 106"/>
                <a:gd name="T40" fmla="*/ 54 w 59"/>
                <a:gd name="T41" fmla="*/ 21 h 106"/>
                <a:gd name="T42" fmla="*/ 54 w 59"/>
                <a:gd name="T43" fmla="*/ 97 h 106"/>
                <a:gd name="T44" fmla="*/ 50 w 59"/>
                <a:gd name="T45" fmla="*/ 102 h 106"/>
                <a:gd name="T46" fmla="*/ 9 w 59"/>
                <a:gd name="T47" fmla="*/ 102 h 106"/>
                <a:gd name="T48" fmla="*/ 5 w 59"/>
                <a:gd name="T49" fmla="*/ 97 h 106"/>
                <a:gd name="T50" fmla="*/ 5 w 59"/>
                <a:gd name="T51" fmla="*/ 21 h 106"/>
                <a:gd name="T52" fmla="*/ 9 w 59"/>
                <a:gd name="T53" fmla="*/ 17 h 106"/>
                <a:gd name="T54" fmla="*/ 16 w 59"/>
                <a:gd name="T55" fmla="*/ 17 h 106"/>
                <a:gd name="T56" fmla="*/ 44 w 59"/>
                <a:gd name="T57" fmla="*/ 17 h 106"/>
                <a:gd name="T58" fmla="*/ 50 w 59"/>
                <a:gd name="T59" fmla="*/ 17 h 106"/>
                <a:gd name="T60" fmla="*/ 54 w 59"/>
                <a:gd name="T61" fmla="*/ 21 h 106"/>
                <a:gd name="T62" fmla="*/ 14 w 59"/>
                <a:gd name="T63" fmla="*/ 79 h 106"/>
                <a:gd name="T64" fmla="*/ 45 w 59"/>
                <a:gd name="T65" fmla="*/ 79 h 106"/>
                <a:gd name="T66" fmla="*/ 45 w 59"/>
                <a:gd name="T67" fmla="*/ 84 h 106"/>
                <a:gd name="T68" fmla="*/ 14 w 59"/>
                <a:gd name="T69" fmla="*/ 84 h 106"/>
                <a:gd name="T70" fmla="*/ 14 w 59"/>
                <a:gd name="T71" fmla="*/ 79 h 106"/>
                <a:gd name="T72" fmla="*/ 14 w 59"/>
                <a:gd name="T73" fmla="*/ 57 h 106"/>
                <a:gd name="T74" fmla="*/ 45 w 59"/>
                <a:gd name="T75" fmla="*/ 57 h 106"/>
                <a:gd name="T76" fmla="*/ 45 w 59"/>
                <a:gd name="T77" fmla="*/ 62 h 106"/>
                <a:gd name="T78" fmla="*/ 14 w 59"/>
                <a:gd name="T79" fmla="*/ 62 h 106"/>
                <a:gd name="T80" fmla="*/ 14 w 59"/>
                <a:gd name="T81" fmla="*/ 57 h 106"/>
                <a:gd name="T82" fmla="*/ 14 w 59"/>
                <a:gd name="T83" fmla="*/ 35 h 106"/>
                <a:gd name="T84" fmla="*/ 45 w 59"/>
                <a:gd name="T85" fmla="*/ 35 h 106"/>
                <a:gd name="T86" fmla="*/ 45 w 59"/>
                <a:gd name="T87" fmla="*/ 39 h 106"/>
                <a:gd name="T88" fmla="*/ 14 w 59"/>
                <a:gd name="T89" fmla="*/ 39 h 106"/>
                <a:gd name="T90" fmla="*/ 14 w 59"/>
                <a:gd name="T91" fmla="*/ 3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106">
                  <a:moveTo>
                    <a:pt x="4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1"/>
                    <a:pt x="13" y="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2"/>
                    <a:pt x="0" y="16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2"/>
                    <a:pt x="4" y="106"/>
                    <a:pt x="9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5" y="106"/>
                    <a:pt x="59" y="102"/>
                    <a:pt x="59" y="97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16"/>
                    <a:pt x="55" y="12"/>
                    <a:pt x="50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5" y="0"/>
                    <a:pt x="44" y="0"/>
                  </a:cubicBezTo>
                  <a:close/>
                  <a:moveTo>
                    <a:pt x="18" y="5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18" y="12"/>
                    <a:pt x="18" y="12"/>
                    <a:pt x="18" y="12"/>
                  </a:cubicBezTo>
                  <a:lnTo>
                    <a:pt x="18" y="5"/>
                  </a:lnTo>
                  <a:close/>
                  <a:moveTo>
                    <a:pt x="54" y="21"/>
                  </a:moveTo>
                  <a:cubicBezTo>
                    <a:pt x="54" y="97"/>
                    <a:pt x="54" y="97"/>
                    <a:pt x="54" y="97"/>
                  </a:cubicBezTo>
                  <a:cubicBezTo>
                    <a:pt x="54" y="100"/>
                    <a:pt x="52" y="102"/>
                    <a:pt x="50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0"/>
                    <a:pt x="5" y="9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19"/>
                    <a:pt x="7" y="17"/>
                    <a:pt x="9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7"/>
                    <a:pt x="54" y="19"/>
                    <a:pt x="54" y="21"/>
                  </a:cubicBezTo>
                  <a:close/>
                  <a:moveTo>
                    <a:pt x="14" y="79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14" y="84"/>
                    <a:pt x="14" y="84"/>
                    <a:pt x="14" y="84"/>
                  </a:cubicBezTo>
                  <a:lnTo>
                    <a:pt x="14" y="79"/>
                  </a:lnTo>
                  <a:close/>
                  <a:moveTo>
                    <a:pt x="14" y="57"/>
                  </a:moveTo>
                  <a:cubicBezTo>
                    <a:pt x="45" y="57"/>
                    <a:pt x="45" y="57"/>
                    <a:pt x="45" y="57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14" y="62"/>
                    <a:pt x="14" y="62"/>
                    <a:pt x="14" y="62"/>
                  </a:cubicBezTo>
                  <a:lnTo>
                    <a:pt x="14" y="57"/>
                  </a:lnTo>
                  <a:close/>
                  <a:moveTo>
                    <a:pt x="14" y="35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14" y="39"/>
                    <a:pt x="14" y="39"/>
                    <a:pt x="14" y="39"/>
                  </a:cubicBezTo>
                  <a:lnTo>
                    <a:pt x="14" y="3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 40">
              <a:extLst>
                <a:ext uri="{FF2B5EF4-FFF2-40B4-BE49-F238E27FC236}">
                  <a16:creationId xmlns:a16="http://schemas.microsoft.com/office/drawing/2014/main" id="{439F7820-3E54-43B2-9B38-65BE71C2FC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0813" y="1136650"/>
              <a:ext cx="225425" cy="403225"/>
            </a:xfrm>
            <a:custGeom>
              <a:avLst/>
              <a:gdLst>
                <a:gd name="T0" fmla="*/ 59 w 59"/>
                <a:gd name="T1" fmla="*/ 21 h 106"/>
                <a:gd name="T2" fmla="*/ 50 w 59"/>
                <a:gd name="T3" fmla="*/ 12 h 106"/>
                <a:gd name="T4" fmla="*/ 46 w 59"/>
                <a:gd name="T5" fmla="*/ 12 h 106"/>
                <a:gd name="T6" fmla="*/ 46 w 59"/>
                <a:gd name="T7" fmla="*/ 3 h 106"/>
                <a:gd name="T8" fmla="*/ 44 w 59"/>
                <a:gd name="T9" fmla="*/ 0 h 106"/>
                <a:gd name="T10" fmla="*/ 16 w 59"/>
                <a:gd name="T11" fmla="*/ 0 h 106"/>
                <a:gd name="T12" fmla="*/ 13 w 59"/>
                <a:gd name="T13" fmla="*/ 3 h 106"/>
                <a:gd name="T14" fmla="*/ 13 w 59"/>
                <a:gd name="T15" fmla="*/ 12 h 106"/>
                <a:gd name="T16" fmla="*/ 9 w 59"/>
                <a:gd name="T17" fmla="*/ 12 h 106"/>
                <a:gd name="T18" fmla="*/ 0 w 59"/>
                <a:gd name="T19" fmla="*/ 21 h 106"/>
                <a:gd name="T20" fmla="*/ 0 w 59"/>
                <a:gd name="T21" fmla="*/ 97 h 106"/>
                <a:gd name="T22" fmla="*/ 9 w 59"/>
                <a:gd name="T23" fmla="*/ 106 h 106"/>
                <a:gd name="T24" fmla="*/ 50 w 59"/>
                <a:gd name="T25" fmla="*/ 106 h 106"/>
                <a:gd name="T26" fmla="*/ 59 w 59"/>
                <a:gd name="T27" fmla="*/ 97 h 106"/>
                <a:gd name="T28" fmla="*/ 59 w 59"/>
                <a:gd name="T29" fmla="*/ 21 h 106"/>
                <a:gd name="T30" fmla="*/ 18 w 59"/>
                <a:gd name="T31" fmla="*/ 5 h 106"/>
                <a:gd name="T32" fmla="*/ 41 w 59"/>
                <a:gd name="T33" fmla="*/ 5 h 106"/>
                <a:gd name="T34" fmla="*/ 41 w 59"/>
                <a:gd name="T35" fmla="*/ 12 h 106"/>
                <a:gd name="T36" fmla="*/ 18 w 59"/>
                <a:gd name="T37" fmla="*/ 12 h 106"/>
                <a:gd name="T38" fmla="*/ 18 w 59"/>
                <a:gd name="T39" fmla="*/ 5 h 106"/>
                <a:gd name="T40" fmla="*/ 54 w 59"/>
                <a:gd name="T41" fmla="*/ 97 h 106"/>
                <a:gd name="T42" fmla="*/ 50 w 59"/>
                <a:gd name="T43" fmla="*/ 102 h 106"/>
                <a:gd name="T44" fmla="*/ 9 w 59"/>
                <a:gd name="T45" fmla="*/ 102 h 106"/>
                <a:gd name="T46" fmla="*/ 5 w 59"/>
                <a:gd name="T47" fmla="*/ 97 h 106"/>
                <a:gd name="T48" fmla="*/ 5 w 59"/>
                <a:gd name="T49" fmla="*/ 21 h 106"/>
                <a:gd name="T50" fmla="*/ 9 w 59"/>
                <a:gd name="T51" fmla="*/ 17 h 106"/>
                <a:gd name="T52" fmla="*/ 16 w 59"/>
                <a:gd name="T53" fmla="*/ 17 h 106"/>
                <a:gd name="T54" fmla="*/ 44 w 59"/>
                <a:gd name="T55" fmla="*/ 17 h 106"/>
                <a:gd name="T56" fmla="*/ 50 w 59"/>
                <a:gd name="T57" fmla="*/ 17 h 106"/>
                <a:gd name="T58" fmla="*/ 54 w 59"/>
                <a:gd name="T59" fmla="*/ 21 h 106"/>
                <a:gd name="T60" fmla="*/ 54 w 59"/>
                <a:gd name="T61" fmla="*/ 97 h 106"/>
                <a:gd name="T62" fmla="*/ 41 w 59"/>
                <a:gd name="T63" fmla="*/ 55 h 106"/>
                <a:gd name="T64" fmla="*/ 34 w 59"/>
                <a:gd name="T65" fmla="*/ 55 h 106"/>
                <a:gd name="T66" fmla="*/ 34 w 59"/>
                <a:gd name="T67" fmla="*/ 32 h 106"/>
                <a:gd name="T68" fmla="*/ 32 w 59"/>
                <a:gd name="T69" fmla="*/ 30 h 106"/>
                <a:gd name="T70" fmla="*/ 29 w 59"/>
                <a:gd name="T71" fmla="*/ 31 h 106"/>
                <a:gd name="T72" fmla="*/ 17 w 59"/>
                <a:gd name="T73" fmla="*/ 65 h 106"/>
                <a:gd name="T74" fmla="*/ 17 w 59"/>
                <a:gd name="T75" fmla="*/ 67 h 106"/>
                <a:gd name="T76" fmla="*/ 19 w 59"/>
                <a:gd name="T77" fmla="*/ 68 h 106"/>
                <a:gd name="T78" fmla="*/ 25 w 59"/>
                <a:gd name="T79" fmla="*/ 68 h 106"/>
                <a:gd name="T80" fmla="*/ 25 w 59"/>
                <a:gd name="T81" fmla="*/ 87 h 106"/>
                <a:gd name="T82" fmla="*/ 27 w 59"/>
                <a:gd name="T83" fmla="*/ 89 h 106"/>
                <a:gd name="T84" fmla="*/ 28 w 59"/>
                <a:gd name="T85" fmla="*/ 89 h 106"/>
                <a:gd name="T86" fmla="*/ 30 w 59"/>
                <a:gd name="T87" fmla="*/ 88 h 106"/>
                <a:gd name="T88" fmla="*/ 43 w 59"/>
                <a:gd name="T89" fmla="*/ 59 h 106"/>
                <a:gd name="T90" fmla="*/ 43 w 59"/>
                <a:gd name="T91" fmla="*/ 57 h 106"/>
                <a:gd name="T92" fmla="*/ 41 w 59"/>
                <a:gd name="T93" fmla="*/ 55 h 106"/>
                <a:gd name="T94" fmla="*/ 30 w 59"/>
                <a:gd name="T95" fmla="*/ 75 h 106"/>
                <a:gd name="T96" fmla="*/ 30 w 59"/>
                <a:gd name="T97" fmla="*/ 65 h 106"/>
                <a:gd name="T98" fmla="*/ 28 w 59"/>
                <a:gd name="T99" fmla="*/ 63 h 106"/>
                <a:gd name="T100" fmla="*/ 22 w 59"/>
                <a:gd name="T101" fmla="*/ 63 h 106"/>
                <a:gd name="T102" fmla="*/ 29 w 59"/>
                <a:gd name="T103" fmla="*/ 45 h 106"/>
                <a:gd name="T104" fmla="*/ 29 w 59"/>
                <a:gd name="T105" fmla="*/ 58 h 106"/>
                <a:gd name="T106" fmla="*/ 32 w 59"/>
                <a:gd name="T107" fmla="*/ 60 h 106"/>
                <a:gd name="T108" fmla="*/ 37 w 59"/>
                <a:gd name="T109" fmla="*/ 60 h 106"/>
                <a:gd name="T110" fmla="*/ 30 w 59"/>
                <a:gd name="T111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" h="106">
                  <a:moveTo>
                    <a:pt x="59" y="21"/>
                  </a:moveTo>
                  <a:cubicBezTo>
                    <a:pt x="59" y="16"/>
                    <a:pt x="55" y="12"/>
                    <a:pt x="50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1"/>
                    <a:pt x="13" y="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2"/>
                    <a:pt x="0" y="16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2"/>
                    <a:pt x="4" y="106"/>
                    <a:pt x="9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5" y="106"/>
                    <a:pt x="59" y="102"/>
                    <a:pt x="59" y="97"/>
                  </a:cubicBezTo>
                  <a:lnTo>
                    <a:pt x="59" y="21"/>
                  </a:lnTo>
                  <a:close/>
                  <a:moveTo>
                    <a:pt x="18" y="5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18" y="12"/>
                    <a:pt x="18" y="12"/>
                    <a:pt x="18" y="12"/>
                  </a:cubicBezTo>
                  <a:lnTo>
                    <a:pt x="18" y="5"/>
                  </a:lnTo>
                  <a:close/>
                  <a:moveTo>
                    <a:pt x="54" y="97"/>
                  </a:moveTo>
                  <a:cubicBezTo>
                    <a:pt x="54" y="100"/>
                    <a:pt x="52" y="102"/>
                    <a:pt x="50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0"/>
                    <a:pt x="5" y="9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19"/>
                    <a:pt x="7" y="17"/>
                    <a:pt x="9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7"/>
                    <a:pt x="54" y="19"/>
                    <a:pt x="54" y="21"/>
                  </a:cubicBezTo>
                  <a:lnTo>
                    <a:pt x="54" y="97"/>
                  </a:lnTo>
                  <a:close/>
                  <a:moveTo>
                    <a:pt x="41" y="55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1"/>
                    <a:pt x="33" y="30"/>
                    <a:pt x="32" y="30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6" y="65"/>
                    <a:pt x="16" y="66"/>
                    <a:pt x="17" y="67"/>
                  </a:cubicBezTo>
                  <a:cubicBezTo>
                    <a:pt x="17" y="67"/>
                    <a:pt x="18" y="68"/>
                    <a:pt x="19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8"/>
                    <a:pt x="26" y="89"/>
                    <a:pt x="27" y="89"/>
                  </a:cubicBezTo>
                  <a:cubicBezTo>
                    <a:pt x="27" y="89"/>
                    <a:pt x="28" y="89"/>
                    <a:pt x="28" y="89"/>
                  </a:cubicBezTo>
                  <a:cubicBezTo>
                    <a:pt x="29" y="89"/>
                    <a:pt x="30" y="89"/>
                    <a:pt x="30" y="88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8"/>
                    <a:pt x="43" y="57"/>
                    <a:pt x="43" y="57"/>
                  </a:cubicBezTo>
                  <a:cubicBezTo>
                    <a:pt x="42" y="56"/>
                    <a:pt x="41" y="55"/>
                    <a:pt x="41" y="55"/>
                  </a:cubicBezTo>
                  <a:close/>
                  <a:moveTo>
                    <a:pt x="30" y="75"/>
                  </a:moveTo>
                  <a:cubicBezTo>
                    <a:pt x="30" y="65"/>
                    <a:pt x="30" y="65"/>
                    <a:pt x="30" y="65"/>
                  </a:cubicBezTo>
                  <a:cubicBezTo>
                    <a:pt x="30" y="64"/>
                    <a:pt x="29" y="63"/>
                    <a:pt x="28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9"/>
                    <a:pt x="30" y="60"/>
                    <a:pt x="32" y="60"/>
                  </a:cubicBezTo>
                  <a:cubicBezTo>
                    <a:pt x="37" y="60"/>
                    <a:pt x="37" y="60"/>
                    <a:pt x="37" y="60"/>
                  </a:cubicBezTo>
                  <a:lnTo>
                    <a:pt x="30" y="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41">
              <a:extLst>
                <a:ext uri="{FF2B5EF4-FFF2-40B4-BE49-F238E27FC236}">
                  <a16:creationId xmlns:a16="http://schemas.microsoft.com/office/drawing/2014/main" id="{5B7BDD5E-E2E4-4FBC-A31E-58240F3DB7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4788" y="1189037"/>
              <a:ext cx="182563" cy="347663"/>
            </a:xfrm>
            <a:custGeom>
              <a:avLst/>
              <a:gdLst>
                <a:gd name="T0" fmla="*/ 48 w 48"/>
                <a:gd name="T1" fmla="*/ 24 h 91"/>
                <a:gd name="T2" fmla="*/ 48 w 48"/>
                <a:gd name="T3" fmla="*/ 22 h 91"/>
                <a:gd name="T4" fmla="*/ 25 w 48"/>
                <a:gd name="T5" fmla="*/ 0 h 91"/>
                <a:gd name="T6" fmla="*/ 23 w 48"/>
                <a:gd name="T7" fmla="*/ 0 h 91"/>
                <a:gd name="T8" fmla="*/ 21 w 48"/>
                <a:gd name="T9" fmla="*/ 2 h 91"/>
                <a:gd name="T10" fmla="*/ 21 w 48"/>
                <a:gd name="T11" fmla="*/ 40 h 91"/>
                <a:gd name="T12" fmla="*/ 3 w 48"/>
                <a:gd name="T13" fmla="*/ 22 h 91"/>
                <a:gd name="T14" fmla="*/ 0 w 48"/>
                <a:gd name="T15" fmla="*/ 25 h 91"/>
                <a:gd name="T16" fmla="*/ 20 w 48"/>
                <a:gd name="T17" fmla="*/ 45 h 91"/>
                <a:gd name="T18" fmla="*/ 0 w 48"/>
                <a:gd name="T19" fmla="*/ 65 h 91"/>
                <a:gd name="T20" fmla="*/ 3 w 48"/>
                <a:gd name="T21" fmla="*/ 69 h 91"/>
                <a:gd name="T22" fmla="*/ 21 w 48"/>
                <a:gd name="T23" fmla="*/ 51 h 91"/>
                <a:gd name="T24" fmla="*/ 21 w 48"/>
                <a:gd name="T25" fmla="*/ 89 h 91"/>
                <a:gd name="T26" fmla="*/ 23 w 48"/>
                <a:gd name="T27" fmla="*/ 91 h 91"/>
                <a:gd name="T28" fmla="*/ 24 w 48"/>
                <a:gd name="T29" fmla="*/ 91 h 91"/>
                <a:gd name="T30" fmla="*/ 25 w 48"/>
                <a:gd name="T31" fmla="*/ 90 h 91"/>
                <a:gd name="T32" fmla="*/ 48 w 48"/>
                <a:gd name="T33" fmla="*/ 69 h 91"/>
                <a:gd name="T34" fmla="*/ 48 w 48"/>
                <a:gd name="T35" fmla="*/ 67 h 91"/>
                <a:gd name="T36" fmla="*/ 48 w 48"/>
                <a:gd name="T37" fmla="*/ 65 h 91"/>
                <a:gd name="T38" fmla="*/ 27 w 48"/>
                <a:gd name="T39" fmla="*/ 45 h 91"/>
                <a:gd name="T40" fmla="*/ 48 w 48"/>
                <a:gd name="T41" fmla="*/ 25 h 91"/>
                <a:gd name="T42" fmla="*/ 48 w 48"/>
                <a:gd name="T43" fmla="*/ 24 h 91"/>
                <a:gd name="T44" fmla="*/ 26 w 48"/>
                <a:gd name="T45" fmla="*/ 83 h 91"/>
                <a:gd name="T46" fmla="*/ 26 w 48"/>
                <a:gd name="T47" fmla="*/ 51 h 91"/>
                <a:gd name="T48" fmla="*/ 43 w 48"/>
                <a:gd name="T49" fmla="*/ 67 h 91"/>
                <a:gd name="T50" fmla="*/ 26 w 48"/>
                <a:gd name="T51" fmla="*/ 83 h 91"/>
                <a:gd name="T52" fmla="*/ 26 w 48"/>
                <a:gd name="T53" fmla="*/ 40 h 91"/>
                <a:gd name="T54" fmla="*/ 26 w 48"/>
                <a:gd name="T55" fmla="*/ 8 h 91"/>
                <a:gd name="T56" fmla="*/ 43 w 48"/>
                <a:gd name="T57" fmla="*/ 24 h 91"/>
                <a:gd name="T58" fmla="*/ 26 w 48"/>
                <a:gd name="T59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91">
                  <a:moveTo>
                    <a:pt x="48" y="24"/>
                  </a:moveTo>
                  <a:cubicBezTo>
                    <a:pt x="48" y="23"/>
                    <a:pt x="48" y="22"/>
                    <a:pt x="48" y="2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90"/>
                    <a:pt x="22" y="90"/>
                    <a:pt x="23" y="91"/>
                  </a:cubicBezTo>
                  <a:cubicBezTo>
                    <a:pt x="23" y="91"/>
                    <a:pt x="23" y="91"/>
                    <a:pt x="24" y="91"/>
                  </a:cubicBezTo>
                  <a:cubicBezTo>
                    <a:pt x="24" y="91"/>
                    <a:pt x="25" y="91"/>
                    <a:pt x="25" y="90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8"/>
                    <a:pt x="48" y="68"/>
                    <a:pt x="48" y="67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4"/>
                    <a:pt x="48" y="24"/>
                  </a:cubicBezTo>
                  <a:close/>
                  <a:moveTo>
                    <a:pt x="26" y="83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43" y="67"/>
                    <a:pt x="43" y="67"/>
                    <a:pt x="43" y="67"/>
                  </a:cubicBezTo>
                  <a:lnTo>
                    <a:pt x="26" y="83"/>
                  </a:lnTo>
                  <a:close/>
                  <a:moveTo>
                    <a:pt x="26" y="40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26" y="4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42">
              <a:extLst>
                <a:ext uri="{FF2B5EF4-FFF2-40B4-BE49-F238E27FC236}">
                  <a16:creationId xmlns:a16="http://schemas.microsoft.com/office/drawing/2014/main" id="{E84C6678-5033-4B69-BCED-26614C845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7800" y="1235075"/>
              <a:ext cx="346075" cy="244475"/>
            </a:xfrm>
            <a:custGeom>
              <a:avLst/>
              <a:gdLst>
                <a:gd name="T0" fmla="*/ 56 w 91"/>
                <a:gd name="T1" fmla="*/ 54 h 64"/>
                <a:gd name="T2" fmla="*/ 46 w 91"/>
                <a:gd name="T3" fmla="*/ 64 h 64"/>
                <a:gd name="T4" fmla="*/ 36 w 91"/>
                <a:gd name="T5" fmla="*/ 54 h 64"/>
                <a:gd name="T6" fmla="*/ 46 w 91"/>
                <a:gd name="T7" fmla="*/ 45 h 64"/>
                <a:gd name="T8" fmla="*/ 56 w 91"/>
                <a:gd name="T9" fmla="*/ 54 h 64"/>
                <a:gd name="T10" fmla="*/ 25 w 91"/>
                <a:gd name="T11" fmla="*/ 41 h 64"/>
                <a:gd name="T12" fmla="*/ 29 w 91"/>
                <a:gd name="T13" fmla="*/ 43 h 64"/>
                <a:gd name="T14" fmla="*/ 46 w 91"/>
                <a:gd name="T15" fmla="*/ 34 h 64"/>
                <a:gd name="T16" fmla="*/ 63 w 91"/>
                <a:gd name="T17" fmla="*/ 43 h 64"/>
                <a:gd name="T18" fmla="*/ 67 w 91"/>
                <a:gd name="T19" fmla="*/ 41 h 64"/>
                <a:gd name="T20" fmla="*/ 46 w 91"/>
                <a:gd name="T21" fmla="*/ 29 h 64"/>
                <a:gd name="T22" fmla="*/ 25 w 91"/>
                <a:gd name="T23" fmla="*/ 41 h 64"/>
                <a:gd name="T24" fmla="*/ 91 w 91"/>
                <a:gd name="T25" fmla="*/ 24 h 64"/>
                <a:gd name="T26" fmla="*/ 46 w 91"/>
                <a:gd name="T27" fmla="*/ 0 h 64"/>
                <a:gd name="T28" fmla="*/ 0 w 91"/>
                <a:gd name="T29" fmla="*/ 24 h 64"/>
                <a:gd name="T30" fmla="*/ 4 w 91"/>
                <a:gd name="T31" fmla="*/ 27 h 64"/>
                <a:gd name="T32" fmla="*/ 46 w 91"/>
                <a:gd name="T33" fmla="*/ 5 h 64"/>
                <a:gd name="T34" fmla="*/ 87 w 91"/>
                <a:gd name="T35" fmla="*/ 27 h 64"/>
                <a:gd name="T36" fmla="*/ 91 w 91"/>
                <a:gd name="T37" fmla="*/ 24 h 64"/>
                <a:gd name="T38" fmla="*/ 75 w 91"/>
                <a:gd name="T39" fmla="*/ 35 h 64"/>
                <a:gd name="T40" fmla="*/ 79 w 91"/>
                <a:gd name="T41" fmla="*/ 32 h 64"/>
                <a:gd name="T42" fmla="*/ 46 w 91"/>
                <a:gd name="T43" fmla="*/ 14 h 64"/>
                <a:gd name="T44" fmla="*/ 12 w 91"/>
                <a:gd name="T45" fmla="*/ 32 h 64"/>
                <a:gd name="T46" fmla="*/ 16 w 91"/>
                <a:gd name="T47" fmla="*/ 35 h 64"/>
                <a:gd name="T48" fmla="*/ 46 w 91"/>
                <a:gd name="T49" fmla="*/ 19 h 64"/>
                <a:gd name="T50" fmla="*/ 75 w 91"/>
                <a:gd name="T51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64">
                  <a:moveTo>
                    <a:pt x="56" y="54"/>
                  </a:moveTo>
                  <a:cubicBezTo>
                    <a:pt x="56" y="60"/>
                    <a:pt x="51" y="64"/>
                    <a:pt x="46" y="64"/>
                  </a:cubicBezTo>
                  <a:cubicBezTo>
                    <a:pt x="40" y="64"/>
                    <a:pt x="36" y="60"/>
                    <a:pt x="36" y="54"/>
                  </a:cubicBezTo>
                  <a:cubicBezTo>
                    <a:pt x="36" y="49"/>
                    <a:pt x="40" y="45"/>
                    <a:pt x="46" y="45"/>
                  </a:cubicBezTo>
                  <a:cubicBezTo>
                    <a:pt x="51" y="45"/>
                    <a:pt x="56" y="49"/>
                    <a:pt x="56" y="54"/>
                  </a:cubicBezTo>
                  <a:close/>
                  <a:moveTo>
                    <a:pt x="25" y="41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33" y="38"/>
                    <a:pt x="39" y="34"/>
                    <a:pt x="46" y="34"/>
                  </a:cubicBezTo>
                  <a:cubicBezTo>
                    <a:pt x="52" y="34"/>
                    <a:pt x="59" y="38"/>
                    <a:pt x="63" y="43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2" y="34"/>
                    <a:pt x="54" y="29"/>
                    <a:pt x="46" y="29"/>
                  </a:cubicBezTo>
                  <a:cubicBezTo>
                    <a:pt x="37" y="29"/>
                    <a:pt x="29" y="34"/>
                    <a:pt x="25" y="41"/>
                  </a:cubicBezTo>
                  <a:close/>
                  <a:moveTo>
                    <a:pt x="91" y="24"/>
                  </a:moveTo>
                  <a:cubicBezTo>
                    <a:pt x="81" y="9"/>
                    <a:pt x="64" y="0"/>
                    <a:pt x="46" y="0"/>
                  </a:cubicBezTo>
                  <a:cubicBezTo>
                    <a:pt x="27" y="0"/>
                    <a:pt x="10" y="9"/>
                    <a:pt x="0" y="24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4" y="13"/>
                    <a:pt x="29" y="5"/>
                    <a:pt x="46" y="5"/>
                  </a:cubicBezTo>
                  <a:cubicBezTo>
                    <a:pt x="62" y="5"/>
                    <a:pt x="78" y="13"/>
                    <a:pt x="87" y="27"/>
                  </a:cubicBezTo>
                  <a:lnTo>
                    <a:pt x="91" y="24"/>
                  </a:lnTo>
                  <a:close/>
                  <a:moveTo>
                    <a:pt x="75" y="35"/>
                  </a:moveTo>
                  <a:cubicBezTo>
                    <a:pt x="79" y="32"/>
                    <a:pt x="79" y="32"/>
                    <a:pt x="79" y="32"/>
                  </a:cubicBezTo>
                  <a:cubicBezTo>
                    <a:pt x="72" y="21"/>
                    <a:pt x="59" y="14"/>
                    <a:pt x="46" y="14"/>
                  </a:cubicBezTo>
                  <a:cubicBezTo>
                    <a:pt x="32" y="14"/>
                    <a:pt x="20" y="21"/>
                    <a:pt x="12" y="32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3" y="25"/>
                    <a:pt x="34" y="19"/>
                    <a:pt x="46" y="19"/>
                  </a:cubicBezTo>
                  <a:cubicBezTo>
                    <a:pt x="58" y="19"/>
                    <a:pt x="69" y="25"/>
                    <a:pt x="75" y="3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43">
              <a:extLst>
                <a:ext uri="{FF2B5EF4-FFF2-40B4-BE49-F238E27FC236}">
                  <a16:creationId xmlns:a16="http://schemas.microsoft.com/office/drawing/2014/main" id="{AD38EE94-3818-469E-B0B9-FD5BD95B7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7013" y="1200150"/>
              <a:ext cx="365125" cy="325438"/>
            </a:xfrm>
            <a:custGeom>
              <a:avLst/>
              <a:gdLst>
                <a:gd name="T0" fmla="*/ 96 w 96"/>
                <a:gd name="T1" fmla="*/ 43 h 85"/>
                <a:gd name="T2" fmla="*/ 76 w 96"/>
                <a:gd name="T3" fmla="*/ 63 h 85"/>
                <a:gd name="T4" fmla="*/ 56 w 96"/>
                <a:gd name="T5" fmla="*/ 63 h 85"/>
                <a:gd name="T6" fmla="*/ 56 w 96"/>
                <a:gd name="T7" fmla="*/ 58 h 85"/>
                <a:gd name="T8" fmla="*/ 76 w 96"/>
                <a:gd name="T9" fmla="*/ 58 h 85"/>
                <a:gd name="T10" fmla="*/ 91 w 96"/>
                <a:gd name="T11" fmla="*/ 43 h 85"/>
                <a:gd name="T12" fmla="*/ 77 w 96"/>
                <a:gd name="T13" fmla="*/ 28 h 85"/>
                <a:gd name="T14" fmla="*/ 75 w 96"/>
                <a:gd name="T15" fmla="*/ 26 h 85"/>
                <a:gd name="T16" fmla="*/ 75 w 96"/>
                <a:gd name="T17" fmla="*/ 25 h 85"/>
                <a:gd name="T18" fmla="*/ 55 w 96"/>
                <a:gd name="T19" fmla="*/ 5 h 85"/>
                <a:gd name="T20" fmla="*/ 37 w 96"/>
                <a:gd name="T21" fmla="*/ 15 h 85"/>
                <a:gd name="T22" fmla="*/ 35 w 96"/>
                <a:gd name="T23" fmla="*/ 17 h 85"/>
                <a:gd name="T24" fmla="*/ 33 w 96"/>
                <a:gd name="T25" fmla="*/ 16 h 85"/>
                <a:gd name="T26" fmla="*/ 27 w 96"/>
                <a:gd name="T27" fmla="*/ 14 h 85"/>
                <a:gd name="T28" fmla="*/ 15 w 96"/>
                <a:gd name="T29" fmla="*/ 27 h 85"/>
                <a:gd name="T30" fmla="*/ 15 w 96"/>
                <a:gd name="T31" fmla="*/ 27 h 85"/>
                <a:gd name="T32" fmla="*/ 14 w 96"/>
                <a:gd name="T33" fmla="*/ 29 h 85"/>
                <a:gd name="T34" fmla="*/ 5 w 96"/>
                <a:gd name="T35" fmla="*/ 43 h 85"/>
                <a:gd name="T36" fmla="*/ 20 w 96"/>
                <a:gd name="T37" fmla="*/ 58 h 85"/>
                <a:gd name="T38" fmla="*/ 20 w 96"/>
                <a:gd name="T39" fmla="*/ 58 h 85"/>
                <a:gd name="T40" fmla="*/ 38 w 96"/>
                <a:gd name="T41" fmla="*/ 58 h 85"/>
                <a:gd name="T42" fmla="*/ 38 w 96"/>
                <a:gd name="T43" fmla="*/ 63 h 85"/>
                <a:gd name="T44" fmla="*/ 20 w 96"/>
                <a:gd name="T45" fmla="*/ 63 h 85"/>
                <a:gd name="T46" fmla="*/ 20 w 96"/>
                <a:gd name="T47" fmla="*/ 63 h 85"/>
                <a:gd name="T48" fmla="*/ 19 w 96"/>
                <a:gd name="T49" fmla="*/ 63 h 85"/>
                <a:gd name="T50" fmla="*/ 0 w 96"/>
                <a:gd name="T51" fmla="*/ 43 h 85"/>
                <a:gd name="T52" fmla="*/ 10 w 96"/>
                <a:gd name="T53" fmla="*/ 26 h 85"/>
                <a:gd name="T54" fmla="*/ 27 w 96"/>
                <a:gd name="T55" fmla="*/ 10 h 85"/>
                <a:gd name="T56" fmla="*/ 34 w 96"/>
                <a:gd name="T57" fmla="*/ 11 h 85"/>
                <a:gd name="T58" fmla="*/ 55 w 96"/>
                <a:gd name="T59" fmla="*/ 0 h 85"/>
                <a:gd name="T60" fmla="*/ 80 w 96"/>
                <a:gd name="T61" fmla="*/ 24 h 85"/>
                <a:gd name="T62" fmla="*/ 96 w 96"/>
                <a:gd name="T63" fmla="*/ 43 h 85"/>
                <a:gd name="T64" fmla="*/ 45 w 96"/>
                <a:gd name="T65" fmla="*/ 39 h 85"/>
                <a:gd name="T66" fmla="*/ 45 w 96"/>
                <a:gd name="T67" fmla="*/ 76 h 85"/>
                <a:gd name="T68" fmla="*/ 38 w 96"/>
                <a:gd name="T69" fmla="*/ 68 h 85"/>
                <a:gd name="T70" fmla="*/ 34 w 96"/>
                <a:gd name="T71" fmla="*/ 71 h 85"/>
                <a:gd name="T72" fmla="*/ 46 w 96"/>
                <a:gd name="T73" fmla="*/ 84 h 85"/>
                <a:gd name="T74" fmla="*/ 48 w 96"/>
                <a:gd name="T75" fmla="*/ 85 h 85"/>
                <a:gd name="T76" fmla="*/ 49 w 96"/>
                <a:gd name="T77" fmla="*/ 84 h 85"/>
                <a:gd name="T78" fmla="*/ 61 w 96"/>
                <a:gd name="T79" fmla="*/ 71 h 85"/>
                <a:gd name="T80" fmla="*/ 58 w 96"/>
                <a:gd name="T81" fmla="*/ 68 h 85"/>
                <a:gd name="T82" fmla="*/ 50 w 96"/>
                <a:gd name="T83" fmla="*/ 76 h 85"/>
                <a:gd name="T84" fmla="*/ 50 w 96"/>
                <a:gd name="T85" fmla="*/ 39 h 85"/>
                <a:gd name="T86" fmla="*/ 45 w 96"/>
                <a:gd name="T87" fmla="*/ 3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85">
                  <a:moveTo>
                    <a:pt x="96" y="43"/>
                  </a:moveTo>
                  <a:cubicBezTo>
                    <a:pt x="96" y="54"/>
                    <a:pt x="87" y="63"/>
                    <a:pt x="7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84" y="58"/>
                    <a:pt x="91" y="51"/>
                    <a:pt x="91" y="43"/>
                  </a:cubicBezTo>
                  <a:cubicBezTo>
                    <a:pt x="91" y="35"/>
                    <a:pt x="85" y="29"/>
                    <a:pt x="77" y="28"/>
                  </a:cubicBezTo>
                  <a:cubicBezTo>
                    <a:pt x="76" y="28"/>
                    <a:pt x="75" y="27"/>
                    <a:pt x="75" y="26"/>
                  </a:cubicBezTo>
                  <a:cubicBezTo>
                    <a:pt x="75" y="26"/>
                    <a:pt x="75" y="25"/>
                    <a:pt x="75" y="25"/>
                  </a:cubicBezTo>
                  <a:cubicBezTo>
                    <a:pt x="75" y="14"/>
                    <a:pt x="66" y="5"/>
                    <a:pt x="55" y="5"/>
                  </a:cubicBezTo>
                  <a:cubicBezTo>
                    <a:pt x="47" y="5"/>
                    <a:pt x="40" y="9"/>
                    <a:pt x="37" y="15"/>
                  </a:cubicBezTo>
                  <a:cubicBezTo>
                    <a:pt x="36" y="16"/>
                    <a:pt x="36" y="16"/>
                    <a:pt x="35" y="17"/>
                  </a:cubicBezTo>
                  <a:cubicBezTo>
                    <a:pt x="35" y="17"/>
                    <a:pt x="34" y="17"/>
                    <a:pt x="33" y="16"/>
                  </a:cubicBezTo>
                  <a:cubicBezTo>
                    <a:pt x="31" y="15"/>
                    <a:pt x="29" y="14"/>
                    <a:pt x="27" y="14"/>
                  </a:cubicBezTo>
                  <a:cubicBezTo>
                    <a:pt x="20" y="14"/>
                    <a:pt x="15" y="20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4" y="29"/>
                    <a:pt x="14" y="29"/>
                  </a:cubicBezTo>
                  <a:cubicBezTo>
                    <a:pt x="8" y="32"/>
                    <a:pt x="5" y="37"/>
                    <a:pt x="5" y="43"/>
                  </a:cubicBezTo>
                  <a:cubicBezTo>
                    <a:pt x="5" y="51"/>
                    <a:pt x="1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19" y="63"/>
                  </a:cubicBezTo>
                  <a:cubicBezTo>
                    <a:pt x="8" y="63"/>
                    <a:pt x="0" y="54"/>
                    <a:pt x="0" y="43"/>
                  </a:cubicBezTo>
                  <a:cubicBezTo>
                    <a:pt x="0" y="36"/>
                    <a:pt x="4" y="29"/>
                    <a:pt x="10" y="26"/>
                  </a:cubicBezTo>
                  <a:cubicBezTo>
                    <a:pt x="11" y="17"/>
                    <a:pt x="18" y="10"/>
                    <a:pt x="27" y="10"/>
                  </a:cubicBezTo>
                  <a:cubicBezTo>
                    <a:pt x="29" y="10"/>
                    <a:pt x="32" y="10"/>
                    <a:pt x="34" y="11"/>
                  </a:cubicBezTo>
                  <a:cubicBezTo>
                    <a:pt x="38" y="4"/>
                    <a:pt x="46" y="0"/>
                    <a:pt x="55" y="0"/>
                  </a:cubicBezTo>
                  <a:cubicBezTo>
                    <a:pt x="68" y="0"/>
                    <a:pt x="79" y="10"/>
                    <a:pt x="80" y="24"/>
                  </a:cubicBezTo>
                  <a:cubicBezTo>
                    <a:pt x="89" y="26"/>
                    <a:pt x="96" y="34"/>
                    <a:pt x="96" y="43"/>
                  </a:cubicBezTo>
                  <a:close/>
                  <a:moveTo>
                    <a:pt x="45" y="39"/>
                  </a:moveTo>
                  <a:cubicBezTo>
                    <a:pt x="45" y="76"/>
                    <a:pt x="45" y="76"/>
                    <a:pt x="45" y="76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7" y="85"/>
                    <a:pt x="48" y="85"/>
                  </a:cubicBezTo>
                  <a:cubicBezTo>
                    <a:pt x="48" y="85"/>
                    <a:pt x="49" y="84"/>
                    <a:pt x="49" y="84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39"/>
                    <a:pt x="50" y="39"/>
                    <a:pt x="50" y="39"/>
                  </a:cubicBezTo>
                  <a:lnTo>
                    <a:pt x="45" y="3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44">
              <a:extLst>
                <a:ext uri="{FF2B5EF4-FFF2-40B4-BE49-F238E27FC236}">
                  <a16:creationId xmlns:a16="http://schemas.microsoft.com/office/drawing/2014/main" id="{33986353-00DA-4222-9069-D24554A75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2575" y="1200150"/>
              <a:ext cx="366713" cy="312738"/>
            </a:xfrm>
            <a:custGeom>
              <a:avLst/>
              <a:gdLst>
                <a:gd name="T0" fmla="*/ 56 w 96"/>
                <a:gd name="T1" fmla="*/ 63 h 82"/>
                <a:gd name="T2" fmla="*/ 56 w 96"/>
                <a:gd name="T3" fmla="*/ 58 h 82"/>
                <a:gd name="T4" fmla="*/ 76 w 96"/>
                <a:gd name="T5" fmla="*/ 58 h 82"/>
                <a:gd name="T6" fmla="*/ 91 w 96"/>
                <a:gd name="T7" fmla="*/ 43 h 82"/>
                <a:gd name="T8" fmla="*/ 77 w 96"/>
                <a:gd name="T9" fmla="*/ 28 h 82"/>
                <a:gd name="T10" fmla="*/ 75 w 96"/>
                <a:gd name="T11" fmla="*/ 26 h 82"/>
                <a:gd name="T12" fmla="*/ 75 w 96"/>
                <a:gd name="T13" fmla="*/ 25 h 82"/>
                <a:gd name="T14" fmla="*/ 55 w 96"/>
                <a:gd name="T15" fmla="*/ 5 h 82"/>
                <a:gd name="T16" fmla="*/ 37 w 96"/>
                <a:gd name="T17" fmla="*/ 15 h 82"/>
                <a:gd name="T18" fmla="*/ 35 w 96"/>
                <a:gd name="T19" fmla="*/ 17 h 82"/>
                <a:gd name="T20" fmla="*/ 33 w 96"/>
                <a:gd name="T21" fmla="*/ 16 h 82"/>
                <a:gd name="T22" fmla="*/ 27 w 96"/>
                <a:gd name="T23" fmla="*/ 14 h 82"/>
                <a:gd name="T24" fmla="*/ 15 w 96"/>
                <a:gd name="T25" fmla="*/ 27 h 82"/>
                <a:gd name="T26" fmla="*/ 15 w 96"/>
                <a:gd name="T27" fmla="*/ 27 h 82"/>
                <a:gd name="T28" fmla="*/ 14 w 96"/>
                <a:gd name="T29" fmla="*/ 29 h 82"/>
                <a:gd name="T30" fmla="*/ 5 w 96"/>
                <a:gd name="T31" fmla="*/ 43 h 82"/>
                <a:gd name="T32" fmla="*/ 20 w 96"/>
                <a:gd name="T33" fmla="*/ 58 h 82"/>
                <a:gd name="T34" fmla="*/ 20 w 96"/>
                <a:gd name="T35" fmla="*/ 58 h 82"/>
                <a:gd name="T36" fmla="*/ 38 w 96"/>
                <a:gd name="T37" fmla="*/ 58 h 82"/>
                <a:gd name="T38" fmla="*/ 38 w 96"/>
                <a:gd name="T39" fmla="*/ 63 h 82"/>
                <a:gd name="T40" fmla="*/ 20 w 96"/>
                <a:gd name="T41" fmla="*/ 63 h 82"/>
                <a:gd name="T42" fmla="*/ 20 w 96"/>
                <a:gd name="T43" fmla="*/ 63 h 82"/>
                <a:gd name="T44" fmla="*/ 19 w 96"/>
                <a:gd name="T45" fmla="*/ 63 h 82"/>
                <a:gd name="T46" fmla="*/ 0 w 96"/>
                <a:gd name="T47" fmla="*/ 43 h 82"/>
                <a:gd name="T48" fmla="*/ 10 w 96"/>
                <a:gd name="T49" fmla="*/ 26 h 82"/>
                <a:gd name="T50" fmla="*/ 27 w 96"/>
                <a:gd name="T51" fmla="*/ 10 h 82"/>
                <a:gd name="T52" fmla="*/ 34 w 96"/>
                <a:gd name="T53" fmla="*/ 11 h 82"/>
                <a:gd name="T54" fmla="*/ 55 w 96"/>
                <a:gd name="T55" fmla="*/ 0 h 82"/>
                <a:gd name="T56" fmla="*/ 80 w 96"/>
                <a:gd name="T57" fmla="*/ 24 h 82"/>
                <a:gd name="T58" fmla="*/ 96 w 96"/>
                <a:gd name="T59" fmla="*/ 43 h 82"/>
                <a:gd name="T60" fmla="*/ 76 w 96"/>
                <a:gd name="T61" fmla="*/ 63 h 82"/>
                <a:gd name="T62" fmla="*/ 56 w 96"/>
                <a:gd name="T63" fmla="*/ 63 h 82"/>
                <a:gd name="T64" fmla="*/ 50 w 96"/>
                <a:gd name="T65" fmla="*/ 82 h 82"/>
                <a:gd name="T66" fmla="*/ 50 w 96"/>
                <a:gd name="T67" fmla="*/ 45 h 82"/>
                <a:gd name="T68" fmla="*/ 58 w 96"/>
                <a:gd name="T69" fmla="*/ 53 h 82"/>
                <a:gd name="T70" fmla="*/ 61 w 96"/>
                <a:gd name="T71" fmla="*/ 50 h 82"/>
                <a:gd name="T72" fmla="*/ 49 w 96"/>
                <a:gd name="T73" fmla="*/ 37 h 82"/>
                <a:gd name="T74" fmla="*/ 46 w 96"/>
                <a:gd name="T75" fmla="*/ 37 h 82"/>
                <a:gd name="T76" fmla="*/ 34 w 96"/>
                <a:gd name="T77" fmla="*/ 50 h 82"/>
                <a:gd name="T78" fmla="*/ 38 w 96"/>
                <a:gd name="T79" fmla="*/ 53 h 82"/>
                <a:gd name="T80" fmla="*/ 45 w 96"/>
                <a:gd name="T81" fmla="*/ 45 h 82"/>
                <a:gd name="T82" fmla="*/ 45 w 96"/>
                <a:gd name="T83" fmla="*/ 82 h 82"/>
                <a:gd name="T84" fmla="*/ 50 w 96"/>
                <a:gd name="T8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82">
                  <a:moveTo>
                    <a:pt x="56" y="63"/>
                  </a:moveTo>
                  <a:cubicBezTo>
                    <a:pt x="56" y="58"/>
                    <a:pt x="56" y="58"/>
                    <a:pt x="5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84" y="58"/>
                    <a:pt x="91" y="51"/>
                    <a:pt x="91" y="43"/>
                  </a:cubicBezTo>
                  <a:cubicBezTo>
                    <a:pt x="91" y="35"/>
                    <a:pt x="85" y="29"/>
                    <a:pt x="77" y="28"/>
                  </a:cubicBezTo>
                  <a:cubicBezTo>
                    <a:pt x="76" y="28"/>
                    <a:pt x="75" y="27"/>
                    <a:pt x="75" y="26"/>
                  </a:cubicBezTo>
                  <a:cubicBezTo>
                    <a:pt x="75" y="26"/>
                    <a:pt x="75" y="25"/>
                    <a:pt x="75" y="25"/>
                  </a:cubicBezTo>
                  <a:cubicBezTo>
                    <a:pt x="75" y="14"/>
                    <a:pt x="66" y="5"/>
                    <a:pt x="55" y="5"/>
                  </a:cubicBezTo>
                  <a:cubicBezTo>
                    <a:pt x="47" y="5"/>
                    <a:pt x="40" y="9"/>
                    <a:pt x="37" y="15"/>
                  </a:cubicBezTo>
                  <a:cubicBezTo>
                    <a:pt x="36" y="16"/>
                    <a:pt x="36" y="16"/>
                    <a:pt x="35" y="17"/>
                  </a:cubicBezTo>
                  <a:cubicBezTo>
                    <a:pt x="35" y="17"/>
                    <a:pt x="34" y="17"/>
                    <a:pt x="33" y="16"/>
                  </a:cubicBezTo>
                  <a:cubicBezTo>
                    <a:pt x="31" y="15"/>
                    <a:pt x="29" y="14"/>
                    <a:pt x="27" y="14"/>
                  </a:cubicBezTo>
                  <a:cubicBezTo>
                    <a:pt x="20" y="14"/>
                    <a:pt x="15" y="20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4" y="29"/>
                    <a:pt x="14" y="29"/>
                  </a:cubicBezTo>
                  <a:cubicBezTo>
                    <a:pt x="8" y="32"/>
                    <a:pt x="5" y="37"/>
                    <a:pt x="5" y="43"/>
                  </a:cubicBezTo>
                  <a:cubicBezTo>
                    <a:pt x="5" y="51"/>
                    <a:pt x="1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19" y="63"/>
                  </a:cubicBezTo>
                  <a:cubicBezTo>
                    <a:pt x="8" y="63"/>
                    <a:pt x="0" y="54"/>
                    <a:pt x="0" y="43"/>
                  </a:cubicBezTo>
                  <a:cubicBezTo>
                    <a:pt x="0" y="36"/>
                    <a:pt x="4" y="29"/>
                    <a:pt x="10" y="26"/>
                  </a:cubicBezTo>
                  <a:cubicBezTo>
                    <a:pt x="11" y="17"/>
                    <a:pt x="18" y="10"/>
                    <a:pt x="27" y="10"/>
                  </a:cubicBezTo>
                  <a:cubicBezTo>
                    <a:pt x="29" y="10"/>
                    <a:pt x="32" y="10"/>
                    <a:pt x="34" y="11"/>
                  </a:cubicBezTo>
                  <a:cubicBezTo>
                    <a:pt x="38" y="4"/>
                    <a:pt x="46" y="0"/>
                    <a:pt x="55" y="0"/>
                  </a:cubicBezTo>
                  <a:cubicBezTo>
                    <a:pt x="68" y="0"/>
                    <a:pt x="79" y="10"/>
                    <a:pt x="80" y="24"/>
                  </a:cubicBezTo>
                  <a:cubicBezTo>
                    <a:pt x="89" y="26"/>
                    <a:pt x="96" y="34"/>
                    <a:pt x="96" y="43"/>
                  </a:cubicBezTo>
                  <a:cubicBezTo>
                    <a:pt x="96" y="54"/>
                    <a:pt x="87" y="63"/>
                    <a:pt x="76" y="63"/>
                  </a:cubicBezTo>
                  <a:lnTo>
                    <a:pt x="56" y="63"/>
                  </a:lnTo>
                  <a:close/>
                  <a:moveTo>
                    <a:pt x="50" y="82"/>
                  </a:moveTo>
                  <a:cubicBezTo>
                    <a:pt x="50" y="45"/>
                    <a:pt x="50" y="45"/>
                    <a:pt x="50" y="45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6"/>
                    <a:pt x="47" y="36"/>
                    <a:pt x="46" y="3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82"/>
                    <a:pt x="45" y="82"/>
                    <a:pt x="45" y="82"/>
                  </a:cubicBezTo>
                  <a:lnTo>
                    <a:pt x="50" y="8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45">
              <a:extLst>
                <a:ext uri="{FF2B5EF4-FFF2-40B4-BE49-F238E27FC236}">
                  <a16:creationId xmlns:a16="http://schemas.microsoft.com/office/drawing/2014/main" id="{68BC6DCB-36D9-479B-AF25-558E71573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06088" y="1174750"/>
              <a:ext cx="377825" cy="377825"/>
            </a:xfrm>
            <a:custGeom>
              <a:avLst/>
              <a:gdLst>
                <a:gd name="T0" fmla="*/ 98 w 99"/>
                <a:gd name="T1" fmla="*/ 42 h 99"/>
                <a:gd name="T2" fmla="*/ 86 w 99"/>
                <a:gd name="T3" fmla="*/ 31 h 99"/>
                <a:gd name="T4" fmla="*/ 82 w 99"/>
                <a:gd name="T5" fmla="*/ 32 h 99"/>
                <a:gd name="T6" fmla="*/ 76 w 99"/>
                <a:gd name="T7" fmla="*/ 40 h 99"/>
                <a:gd name="T8" fmla="*/ 43 w 99"/>
                <a:gd name="T9" fmla="*/ 80 h 99"/>
                <a:gd name="T10" fmla="*/ 42 w 99"/>
                <a:gd name="T11" fmla="*/ 81 h 99"/>
                <a:gd name="T12" fmla="*/ 41 w 99"/>
                <a:gd name="T13" fmla="*/ 96 h 99"/>
                <a:gd name="T14" fmla="*/ 42 w 99"/>
                <a:gd name="T15" fmla="*/ 98 h 99"/>
                <a:gd name="T16" fmla="*/ 43 w 99"/>
                <a:gd name="T17" fmla="*/ 99 h 99"/>
                <a:gd name="T18" fmla="*/ 44 w 99"/>
                <a:gd name="T19" fmla="*/ 99 h 99"/>
                <a:gd name="T20" fmla="*/ 59 w 99"/>
                <a:gd name="T21" fmla="*/ 94 h 99"/>
                <a:gd name="T22" fmla="*/ 60 w 99"/>
                <a:gd name="T23" fmla="*/ 93 h 99"/>
                <a:gd name="T24" fmla="*/ 92 w 99"/>
                <a:gd name="T25" fmla="*/ 53 h 99"/>
                <a:gd name="T26" fmla="*/ 99 w 99"/>
                <a:gd name="T27" fmla="*/ 45 h 99"/>
                <a:gd name="T28" fmla="*/ 99 w 99"/>
                <a:gd name="T29" fmla="*/ 43 h 99"/>
                <a:gd name="T30" fmla="*/ 98 w 99"/>
                <a:gd name="T31" fmla="*/ 42 h 99"/>
                <a:gd name="T32" fmla="*/ 56 w 99"/>
                <a:gd name="T33" fmla="*/ 90 h 99"/>
                <a:gd name="T34" fmla="*/ 46 w 99"/>
                <a:gd name="T35" fmla="*/ 93 h 99"/>
                <a:gd name="T36" fmla="*/ 47 w 99"/>
                <a:gd name="T37" fmla="*/ 82 h 99"/>
                <a:gd name="T38" fmla="*/ 78 w 99"/>
                <a:gd name="T39" fmla="*/ 45 h 99"/>
                <a:gd name="T40" fmla="*/ 82 w 99"/>
                <a:gd name="T41" fmla="*/ 48 h 99"/>
                <a:gd name="T42" fmla="*/ 87 w 99"/>
                <a:gd name="T43" fmla="*/ 52 h 99"/>
                <a:gd name="T44" fmla="*/ 56 w 99"/>
                <a:gd name="T45" fmla="*/ 90 h 99"/>
                <a:gd name="T46" fmla="*/ 90 w 99"/>
                <a:gd name="T47" fmla="*/ 48 h 99"/>
                <a:gd name="T48" fmla="*/ 85 w 99"/>
                <a:gd name="T49" fmla="*/ 45 h 99"/>
                <a:gd name="T50" fmla="*/ 81 w 99"/>
                <a:gd name="T51" fmla="*/ 41 h 99"/>
                <a:gd name="T52" fmla="*/ 84 w 99"/>
                <a:gd name="T53" fmla="*/ 37 h 99"/>
                <a:gd name="T54" fmla="*/ 94 w 99"/>
                <a:gd name="T55" fmla="*/ 44 h 99"/>
                <a:gd name="T56" fmla="*/ 90 w 99"/>
                <a:gd name="T57" fmla="*/ 48 h 99"/>
                <a:gd name="T58" fmla="*/ 70 w 99"/>
                <a:gd name="T59" fmla="*/ 34 h 99"/>
                <a:gd name="T60" fmla="*/ 70 w 99"/>
                <a:gd name="T61" fmla="*/ 5 h 99"/>
                <a:gd name="T62" fmla="*/ 4 w 99"/>
                <a:gd name="T63" fmla="*/ 5 h 99"/>
                <a:gd name="T64" fmla="*/ 4 w 99"/>
                <a:gd name="T65" fmla="*/ 94 h 99"/>
                <a:gd name="T66" fmla="*/ 35 w 99"/>
                <a:gd name="T67" fmla="*/ 94 h 99"/>
                <a:gd name="T68" fmla="*/ 35 w 99"/>
                <a:gd name="T69" fmla="*/ 99 h 99"/>
                <a:gd name="T70" fmla="*/ 2 w 99"/>
                <a:gd name="T71" fmla="*/ 99 h 99"/>
                <a:gd name="T72" fmla="*/ 0 w 99"/>
                <a:gd name="T73" fmla="*/ 96 h 99"/>
                <a:gd name="T74" fmla="*/ 0 w 99"/>
                <a:gd name="T75" fmla="*/ 2 h 99"/>
                <a:gd name="T76" fmla="*/ 2 w 99"/>
                <a:gd name="T77" fmla="*/ 0 h 99"/>
                <a:gd name="T78" fmla="*/ 73 w 99"/>
                <a:gd name="T79" fmla="*/ 0 h 99"/>
                <a:gd name="T80" fmla="*/ 75 w 99"/>
                <a:gd name="T81" fmla="*/ 2 h 99"/>
                <a:gd name="T82" fmla="*/ 75 w 99"/>
                <a:gd name="T83" fmla="*/ 34 h 99"/>
                <a:gd name="T84" fmla="*/ 70 w 99"/>
                <a:gd name="T85" fmla="*/ 3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" h="99">
                  <a:moveTo>
                    <a:pt x="98" y="42"/>
                  </a:moveTo>
                  <a:cubicBezTo>
                    <a:pt x="86" y="31"/>
                    <a:pt x="86" y="31"/>
                    <a:pt x="86" y="31"/>
                  </a:cubicBezTo>
                  <a:cubicBezTo>
                    <a:pt x="84" y="30"/>
                    <a:pt x="83" y="31"/>
                    <a:pt x="82" y="32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1"/>
                    <a:pt x="42" y="81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7"/>
                    <a:pt x="41" y="98"/>
                    <a:pt x="42" y="98"/>
                  </a:cubicBezTo>
                  <a:cubicBezTo>
                    <a:pt x="42" y="98"/>
                    <a:pt x="43" y="99"/>
                    <a:pt x="43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60" y="9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4"/>
                    <a:pt x="99" y="43"/>
                  </a:cubicBezTo>
                  <a:cubicBezTo>
                    <a:pt x="99" y="43"/>
                    <a:pt x="99" y="42"/>
                    <a:pt x="98" y="42"/>
                  </a:cubicBezTo>
                  <a:close/>
                  <a:moveTo>
                    <a:pt x="56" y="90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7" y="52"/>
                    <a:pt x="87" y="52"/>
                    <a:pt x="87" y="52"/>
                  </a:cubicBezTo>
                  <a:lnTo>
                    <a:pt x="56" y="90"/>
                  </a:lnTo>
                  <a:close/>
                  <a:moveTo>
                    <a:pt x="90" y="48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94" y="44"/>
                    <a:pt x="94" y="44"/>
                    <a:pt x="94" y="44"/>
                  </a:cubicBezTo>
                  <a:lnTo>
                    <a:pt x="90" y="48"/>
                  </a:lnTo>
                  <a:close/>
                  <a:moveTo>
                    <a:pt x="70" y="34"/>
                  </a:moveTo>
                  <a:cubicBezTo>
                    <a:pt x="70" y="5"/>
                    <a:pt x="70" y="5"/>
                    <a:pt x="7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99"/>
                    <a:pt x="0" y="98"/>
                    <a:pt x="0" y="9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1"/>
                    <a:pt x="75" y="2"/>
                  </a:cubicBezTo>
                  <a:cubicBezTo>
                    <a:pt x="75" y="34"/>
                    <a:pt x="75" y="34"/>
                    <a:pt x="75" y="34"/>
                  </a:cubicBezTo>
                  <a:lnTo>
                    <a:pt x="70" y="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46">
              <a:extLst>
                <a:ext uri="{FF2B5EF4-FFF2-40B4-BE49-F238E27FC236}">
                  <a16:creationId xmlns:a16="http://schemas.microsoft.com/office/drawing/2014/main" id="{161E94C7-0E36-45D9-BC52-883B7BD47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125" y="2536825"/>
              <a:ext cx="392113" cy="331788"/>
            </a:xfrm>
            <a:custGeom>
              <a:avLst/>
              <a:gdLst>
                <a:gd name="T0" fmla="*/ 17 w 103"/>
                <a:gd name="T1" fmla="*/ 2 h 87"/>
                <a:gd name="T2" fmla="*/ 0 w 103"/>
                <a:gd name="T3" fmla="*/ 30 h 87"/>
                <a:gd name="T4" fmla="*/ 0 w 103"/>
                <a:gd name="T5" fmla="*/ 31 h 87"/>
                <a:gd name="T6" fmla="*/ 0 w 103"/>
                <a:gd name="T7" fmla="*/ 32 h 87"/>
                <a:gd name="T8" fmla="*/ 0 w 103"/>
                <a:gd name="T9" fmla="*/ 33 h 87"/>
                <a:gd name="T10" fmla="*/ 50 w 103"/>
                <a:gd name="T11" fmla="*/ 86 h 87"/>
                <a:gd name="T12" fmla="*/ 51 w 103"/>
                <a:gd name="T13" fmla="*/ 87 h 87"/>
                <a:gd name="T14" fmla="*/ 52 w 103"/>
                <a:gd name="T15" fmla="*/ 87 h 87"/>
                <a:gd name="T16" fmla="*/ 53 w 103"/>
                <a:gd name="T17" fmla="*/ 87 h 87"/>
                <a:gd name="T18" fmla="*/ 53 w 103"/>
                <a:gd name="T19" fmla="*/ 86 h 87"/>
                <a:gd name="T20" fmla="*/ 103 w 103"/>
                <a:gd name="T21" fmla="*/ 33 h 87"/>
                <a:gd name="T22" fmla="*/ 103 w 103"/>
                <a:gd name="T23" fmla="*/ 32 h 87"/>
                <a:gd name="T24" fmla="*/ 103 w 103"/>
                <a:gd name="T25" fmla="*/ 31 h 87"/>
                <a:gd name="T26" fmla="*/ 103 w 103"/>
                <a:gd name="T27" fmla="*/ 30 h 87"/>
                <a:gd name="T28" fmla="*/ 87 w 103"/>
                <a:gd name="T29" fmla="*/ 2 h 87"/>
                <a:gd name="T30" fmla="*/ 85 w 103"/>
                <a:gd name="T31" fmla="*/ 0 h 87"/>
                <a:gd name="T32" fmla="*/ 38 w 103"/>
                <a:gd name="T33" fmla="*/ 34 h 87"/>
                <a:gd name="T34" fmla="*/ 52 w 103"/>
                <a:gd name="T35" fmla="*/ 77 h 87"/>
                <a:gd name="T36" fmla="*/ 39 w 103"/>
                <a:gd name="T37" fmla="*/ 29 h 87"/>
                <a:gd name="T38" fmla="*/ 64 w 103"/>
                <a:gd name="T39" fmla="*/ 29 h 87"/>
                <a:gd name="T40" fmla="*/ 56 w 103"/>
                <a:gd name="T41" fmla="*/ 5 h 87"/>
                <a:gd name="T42" fmla="*/ 68 w 103"/>
                <a:gd name="T43" fmla="*/ 26 h 87"/>
                <a:gd name="T44" fmla="*/ 35 w 103"/>
                <a:gd name="T45" fmla="*/ 26 h 87"/>
                <a:gd name="T46" fmla="*/ 48 w 103"/>
                <a:gd name="T47" fmla="*/ 5 h 87"/>
                <a:gd name="T48" fmla="*/ 19 w 103"/>
                <a:gd name="T49" fmla="*/ 8 h 87"/>
                <a:gd name="T50" fmla="*/ 6 w 103"/>
                <a:gd name="T51" fmla="*/ 29 h 87"/>
                <a:gd name="T52" fmla="*/ 33 w 103"/>
                <a:gd name="T53" fmla="*/ 34 h 87"/>
                <a:gd name="T54" fmla="*/ 8 w 103"/>
                <a:gd name="T55" fmla="*/ 34 h 87"/>
                <a:gd name="T56" fmla="*/ 57 w 103"/>
                <a:gd name="T57" fmla="*/ 75 h 87"/>
                <a:gd name="T58" fmla="*/ 96 w 103"/>
                <a:gd name="T59" fmla="*/ 34 h 87"/>
                <a:gd name="T60" fmla="*/ 97 w 103"/>
                <a:gd name="T61" fmla="*/ 29 h 87"/>
                <a:gd name="T62" fmla="*/ 85 w 103"/>
                <a:gd name="T63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87">
                  <a:moveTo>
                    <a:pt x="19" y="0"/>
                  </a:moveTo>
                  <a:cubicBezTo>
                    <a:pt x="18" y="0"/>
                    <a:pt x="17" y="1"/>
                    <a:pt x="17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1" y="33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1" y="87"/>
                    <a:pt x="51" y="87"/>
                    <a:pt x="52" y="87"/>
                  </a:cubicBezTo>
                  <a:cubicBezTo>
                    <a:pt x="52" y="87"/>
                    <a:pt x="52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3" y="87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3" y="32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0"/>
                    <a:pt x="103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6" y="1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38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52" y="77"/>
                    <a:pt x="52" y="77"/>
                    <a:pt x="52" y="77"/>
                  </a:cubicBezTo>
                  <a:lnTo>
                    <a:pt x="38" y="34"/>
                  </a:lnTo>
                  <a:close/>
                  <a:moveTo>
                    <a:pt x="39" y="29"/>
                  </a:moveTo>
                  <a:cubicBezTo>
                    <a:pt x="52" y="8"/>
                    <a:pt x="52" y="8"/>
                    <a:pt x="52" y="8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39" y="29"/>
                  </a:lnTo>
                  <a:close/>
                  <a:moveTo>
                    <a:pt x="56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68" y="26"/>
                    <a:pt x="68" y="26"/>
                    <a:pt x="68" y="26"/>
                  </a:cubicBezTo>
                  <a:lnTo>
                    <a:pt x="56" y="5"/>
                  </a:lnTo>
                  <a:close/>
                  <a:moveTo>
                    <a:pt x="35" y="26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48" y="5"/>
                    <a:pt x="48" y="5"/>
                    <a:pt x="48" y="5"/>
                  </a:cubicBezTo>
                  <a:lnTo>
                    <a:pt x="35" y="26"/>
                  </a:lnTo>
                  <a:close/>
                  <a:moveTo>
                    <a:pt x="19" y="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6" y="29"/>
                    <a:pt x="6" y="29"/>
                    <a:pt x="6" y="29"/>
                  </a:cubicBezTo>
                  <a:lnTo>
                    <a:pt x="19" y="8"/>
                  </a:lnTo>
                  <a:close/>
                  <a:moveTo>
                    <a:pt x="33" y="34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8" y="34"/>
                    <a:pt x="8" y="34"/>
                    <a:pt x="8" y="34"/>
                  </a:cubicBezTo>
                  <a:lnTo>
                    <a:pt x="33" y="34"/>
                  </a:lnTo>
                  <a:close/>
                  <a:moveTo>
                    <a:pt x="57" y="75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96" y="34"/>
                    <a:pt x="96" y="34"/>
                    <a:pt x="96" y="34"/>
                  </a:cubicBezTo>
                  <a:lnTo>
                    <a:pt x="57" y="75"/>
                  </a:lnTo>
                  <a:close/>
                  <a:moveTo>
                    <a:pt x="97" y="29"/>
                  </a:moveTo>
                  <a:cubicBezTo>
                    <a:pt x="72" y="29"/>
                    <a:pt x="72" y="29"/>
                    <a:pt x="72" y="29"/>
                  </a:cubicBezTo>
                  <a:cubicBezTo>
                    <a:pt x="85" y="8"/>
                    <a:pt x="85" y="8"/>
                    <a:pt x="85" y="8"/>
                  </a:cubicBezTo>
                  <a:lnTo>
                    <a:pt x="97" y="2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47">
              <a:extLst>
                <a:ext uri="{FF2B5EF4-FFF2-40B4-BE49-F238E27FC236}">
                  <a16:creationId xmlns:a16="http://schemas.microsoft.com/office/drawing/2014/main" id="{602D2DE9-A050-411D-AF3A-64A361A40B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1600" y="2505075"/>
              <a:ext cx="271463" cy="420688"/>
            </a:xfrm>
            <a:custGeom>
              <a:avLst/>
              <a:gdLst>
                <a:gd name="T0" fmla="*/ 71 w 71"/>
                <a:gd name="T1" fmla="*/ 93 h 110"/>
                <a:gd name="T2" fmla="*/ 61 w 71"/>
                <a:gd name="T3" fmla="*/ 90 h 110"/>
                <a:gd name="T4" fmla="*/ 60 w 71"/>
                <a:gd name="T5" fmla="*/ 28 h 110"/>
                <a:gd name="T6" fmla="*/ 70 w 71"/>
                <a:gd name="T7" fmla="*/ 2 h 110"/>
                <a:gd name="T8" fmla="*/ 53 w 71"/>
                <a:gd name="T9" fmla="*/ 0 h 110"/>
                <a:gd name="T10" fmla="*/ 51 w 71"/>
                <a:gd name="T11" fmla="*/ 11 h 110"/>
                <a:gd name="T12" fmla="*/ 45 w 71"/>
                <a:gd name="T13" fmla="*/ 2 h 110"/>
                <a:gd name="T14" fmla="*/ 29 w 71"/>
                <a:gd name="T15" fmla="*/ 0 h 110"/>
                <a:gd name="T16" fmla="*/ 26 w 71"/>
                <a:gd name="T17" fmla="*/ 11 h 110"/>
                <a:gd name="T18" fmla="*/ 21 w 71"/>
                <a:gd name="T19" fmla="*/ 2 h 110"/>
                <a:gd name="T20" fmla="*/ 4 w 71"/>
                <a:gd name="T21" fmla="*/ 0 h 110"/>
                <a:gd name="T22" fmla="*/ 2 w 71"/>
                <a:gd name="T23" fmla="*/ 18 h 110"/>
                <a:gd name="T24" fmla="*/ 16 w 71"/>
                <a:gd name="T25" fmla="*/ 28 h 110"/>
                <a:gd name="T26" fmla="*/ 2 w 71"/>
                <a:gd name="T27" fmla="*/ 90 h 110"/>
                <a:gd name="T28" fmla="*/ 0 w 71"/>
                <a:gd name="T29" fmla="*/ 108 h 110"/>
                <a:gd name="T30" fmla="*/ 69 w 71"/>
                <a:gd name="T31" fmla="*/ 110 h 110"/>
                <a:gd name="T32" fmla="*/ 6 w 71"/>
                <a:gd name="T33" fmla="*/ 18 h 110"/>
                <a:gd name="T34" fmla="*/ 16 w 71"/>
                <a:gd name="T35" fmla="*/ 5 h 110"/>
                <a:gd name="T36" fmla="*/ 18 w 71"/>
                <a:gd name="T37" fmla="*/ 15 h 110"/>
                <a:gd name="T38" fmla="*/ 31 w 71"/>
                <a:gd name="T39" fmla="*/ 13 h 110"/>
                <a:gd name="T40" fmla="*/ 40 w 71"/>
                <a:gd name="T41" fmla="*/ 5 h 110"/>
                <a:gd name="T42" fmla="*/ 43 w 71"/>
                <a:gd name="T43" fmla="*/ 15 h 110"/>
                <a:gd name="T44" fmla="*/ 55 w 71"/>
                <a:gd name="T45" fmla="*/ 13 h 110"/>
                <a:gd name="T46" fmla="*/ 65 w 71"/>
                <a:gd name="T47" fmla="*/ 5 h 110"/>
                <a:gd name="T48" fmla="*/ 60 w 71"/>
                <a:gd name="T49" fmla="*/ 23 h 110"/>
                <a:gd name="T50" fmla="*/ 19 w 71"/>
                <a:gd name="T51" fmla="*/ 23 h 110"/>
                <a:gd name="T52" fmla="*/ 6 w 71"/>
                <a:gd name="T53" fmla="*/ 18 h 110"/>
                <a:gd name="T54" fmla="*/ 50 w 71"/>
                <a:gd name="T55" fmla="*/ 28 h 110"/>
                <a:gd name="T56" fmla="*/ 15 w 71"/>
                <a:gd name="T57" fmla="*/ 90 h 110"/>
                <a:gd name="T58" fmla="*/ 67 w 71"/>
                <a:gd name="T59" fmla="*/ 106 h 110"/>
                <a:gd name="T60" fmla="*/ 5 w 71"/>
                <a:gd name="T61" fmla="*/ 95 h 110"/>
                <a:gd name="T62" fmla="*/ 59 w 71"/>
                <a:gd name="T63" fmla="*/ 95 h 110"/>
                <a:gd name="T64" fmla="*/ 67 w 71"/>
                <a:gd name="T65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10">
                  <a:moveTo>
                    <a:pt x="71" y="108"/>
                  </a:moveTo>
                  <a:cubicBezTo>
                    <a:pt x="71" y="93"/>
                    <a:pt x="71" y="93"/>
                    <a:pt x="71" y="93"/>
                  </a:cubicBezTo>
                  <a:cubicBezTo>
                    <a:pt x="71" y="91"/>
                    <a:pt x="70" y="90"/>
                    <a:pt x="69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5" y="28"/>
                    <a:pt x="70" y="23"/>
                    <a:pt x="70" y="18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0"/>
                    <a:pt x="6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1"/>
                    <a:pt x="51" y="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6" y="1"/>
                    <a:pt x="26" y="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3"/>
                    <a:pt x="6" y="28"/>
                    <a:pt x="12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1" y="110"/>
                    <a:pt x="2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70" y="110"/>
                    <a:pt x="71" y="109"/>
                    <a:pt x="71" y="108"/>
                  </a:cubicBezTo>
                  <a:close/>
                  <a:moveTo>
                    <a:pt x="6" y="18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7" y="15"/>
                    <a:pt x="1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4"/>
                    <a:pt x="31" y="13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5"/>
                    <a:pt x="4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5"/>
                    <a:pt x="55" y="14"/>
                    <a:pt x="55" y="13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21"/>
                    <a:pt x="63" y="23"/>
                    <a:pt x="60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23"/>
                    <a:pt x="6" y="21"/>
                    <a:pt x="6" y="18"/>
                  </a:cubicBezTo>
                  <a:close/>
                  <a:moveTo>
                    <a:pt x="21" y="28"/>
                  </a:moveTo>
                  <a:cubicBezTo>
                    <a:pt x="50" y="28"/>
                    <a:pt x="50" y="28"/>
                    <a:pt x="50" y="28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15" y="90"/>
                    <a:pt x="15" y="90"/>
                    <a:pt x="15" y="90"/>
                  </a:cubicBezTo>
                  <a:lnTo>
                    <a:pt x="21" y="28"/>
                  </a:lnTo>
                  <a:close/>
                  <a:moveTo>
                    <a:pt x="67" y="106"/>
                  </a:moveTo>
                  <a:cubicBezTo>
                    <a:pt x="5" y="106"/>
                    <a:pt x="5" y="106"/>
                    <a:pt x="5" y="106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7" y="95"/>
                    <a:pt x="67" y="95"/>
                    <a:pt x="67" y="95"/>
                  </a:cubicBezTo>
                  <a:lnTo>
                    <a:pt x="67" y="10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 48">
              <a:extLst>
                <a:ext uri="{FF2B5EF4-FFF2-40B4-BE49-F238E27FC236}">
                  <a16:creationId xmlns:a16="http://schemas.microsoft.com/office/drawing/2014/main" id="{A48D56DD-1C5F-447C-AC57-F656B372B1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9700" y="2513012"/>
              <a:ext cx="307975" cy="358775"/>
            </a:xfrm>
            <a:custGeom>
              <a:avLst/>
              <a:gdLst>
                <a:gd name="T0" fmla="*/ 0 w 81"/>
                <a:gd name="T1" fmla="*/ 20 h 94"/>
                <a:gd name="T2" fmla="*/ 0 w 81"/>
                <a:gd name="T3" fmla="*/ 74 h 94"/>
                <a:gd name="T4" fmla="*/ 41 w 81"/>
                <a:gd name="T5" fmla="*/ 94 h 94"/>
                <a:gd name="T6" fmla="*/ 81 w 81"/>
                <a:gd name="T7" fmla="*/ 74 h 94"/>
                <a:gd name="T8" fmla="*/ 81 w 81"/>
                <a:gd name="T9" fmla="*/ 20 h 94"/>
                <a:gd name="T10" fmla="*/ 41 w 81"/>
                <a:gd name="T11" fmla="*/ 0 h 94"/>
                <a:gd name="T12" fmla="*/ 0 w 81"/>
                <a:gd name="T13" fmla="*/ 20 h 94"/>
                <a:gd name="T14" fmla="*/ 76 w 81"/>
                <a:gd name="T15" fmla="*/ 74 h 94"/>
                <a:gd name="T16" fmla="*/ 41 w 81"/>
                <a:gd name="T17" fmla="*/ 89 h 94"/>
                <a:gd name="T18" fmla="*/ 5 w 81"/>
                <a:gd name="T19" fmla="*/ 74 h 94"/>
                <a:gd name="T20" fmla="*/ 5 w 81"/>
                <a:gd name="T21" fmla="*/ 66 h 94"/>
                <a:gd name="T22" fmla="*/ 41 w 81"/>
                <a:gd name="T23" fmla="*/ 76 h 94"/>
                <a:gd name="T24" fmla="*/ 76 w 81"/>
                <a:gd name="T25" fmla="*/ 66 h 94"/>
                <a:gd name="T26" fmla="*/ 76 w 81"/>
                <a:gd name="T27" fmla="*/ 74 h 94"/>
                <a:gd name="T28" fmla="*/ 76 w 81"/>
                <a:gd name="T29" fmla="*/ 56 h 94"/>
                <a:gd name="T30" fmla="*/ 41 w 81"/>
                <a:gd name="T31" fmla="*/ 71 h 94"/>
                <a:gd name="T32" fmla="*/ 5 w 81"/>
                <a:gd name="T33" fmla="*/ 56 h 94"/>
                <a:gd name="T34" fmla="*/ 5 w 81"/>
                <a:gd name="T35" fmla="*/ 47 h 94"/>
                <a:gd name="T36" fmla="*/ 41 w 81"/>
                <a:gd name="T37" fmla="*/ 58 h 94"/>
                <a:gd name="T38" fmla="*/ 76 w 81"/>
                <a:gd name="T39" fmla="*/ 47 h 94"/>
                <a:gd name="T40" fmla="*/ 76 w 81"/>
                <a:gd name="T41" fmla="*/ 56 h 94"/>
                <a:gd name="T42" fmla="*/ 76 w 81"/>
                <a:gd name="T43" fmla="*/ 38 h 94"/>
                <a:gd name="T44" fmla="*/ 41 w 81"/>
                <a:gd name="T45" fmla="*/ 53 h 94"/>
                <a:gd name="T46" fmla="*/ 5 w 81"/>
                <a:gd name="T47" fmla="*/ 38 h 94"/>
                <a:gd name="T48" fmla="*/ 5 w 81"/>
                <a:gd name="T49" fmla="*/ 29 h 94"/>
                <a:gd name="T50" fmla="*/ 41 w 81"/>
                <a:gd name="T51" fmla="*/ 40 h 94"/>
                <a:gd name="T52" fmla="*/ 76 w 81"/>
                <a:gd name="T53" fmla="*/ 29 h 94"/>
                <a:gd name="T54" fmla="*/ 76 w 81"/>
                <a:gd name="T55" fmla="*/ 38 h 94"/>
                <a:gd name="T56" fmla="*/ 41 w 81"/>
                <a:gd name="T57" fmla="*/ 4 h 94"/>
                <a:gd name="T58" fmla="*/ 76 w 81"/>
                <a:gd name="T59" fmla="*/ 20 h 94"/>
                <a:gd name="T60" fmla="*/ 41 w 81"/>
                <a:gd name="T61" fmla="*/ 35 h 94"/>
                <a:gd name="T62" fmla="*/ 5 w 81"/>
                <a:gd name="T63" fmla="*/ 20 h 94"/>
                <a:gd name="T64" fmla="*/ 41 w 81"/>
                <a:gd name="T65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94">
                  <a:moveTo>
                    <a:pt x="0" y="2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85"/>
                    <a:pt x="18" y="94"/>
                    <a:pt x="41" y="94"/>
                  </a:cubicBezTo>
                  <a:cubicBezTo>
                    <a:pt x="63" y="94"/>
                    <a:pt x="81" y="85"/>
                    <a:pt x="81" y="74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8"/>
                    <a:pt x="63" y="0"/>
                    <a:pt x="41" y="0"/>
                  </a:cubicBezTo>
                  <a:cubicBezTo>
                    <a:pt x="18" y="0"/>
                    <a:pt x="0" y="8"/>
                    <a:pt x="0" y="20"/>
                  </a:cubicBezTo>
                  <a:close/>
                  <a:moveTo>
                    <a:pt x="76" y="74"/>
                  </a:moveTo>
                  <a:cubicBezTo>
                    <a:pt x="76" y="82"/>
                    <a:pt x="62" y="89"/>
                    <a:pt x="41" y="89"/>
                  </a:cubicBezTo>
                  <a:cubicBezTo>
                    <a:pt x="19" y="89"/>
                    <a:pt x="5" y="82"/>
                    <a:pt x="5" y="74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12" y="72"/>
                    <a:pt x="25" y="76"/>
                    <a:pt x="41" y="76"/>
                  </a:cubicBezTo>
                  <a:cubicBezTo>
                    <a:pt x="56" y="76"/>
                    <a:pt x="70" y="72"/>
                    <a:pt x="76" y="66"/>
                  </a:cubicBezTo>
                  <a:lnTo>
                    <a:pt x="76" y="74"/>
                  </a:lnTo>
                  <a:close/>
                  <a:moveTo>
                    <a:pt x="76" y="56"/>
                  </a:moveTo>
                  <a:cubicBezTo>
                    <a:pt x="76" y="63"/>
                    <a:pt x="62" y="71"/>
                    <a:pt x="41" y="71"/>
                  </a:cubicBezTo>
                  <a:cubicBezTo>
                    <a:pt x="19" y="71"/>
                    <a:pt x="5" y="63"/>
                    <a:pt x="5" y="5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12" y="54"/>
                    <a:pt x="25" y="58"/>
                    <a:pt x="41" y="58"/>
                  </a:cubicBezTo>
                  <a:cubicBezTo>
                    <a:pt x="56" y="58"/>
                    <a:pt x="70" y="54"/>
                    <a:pt x="76" y="47"/>
                  </a:cubicBezTo>
                  <a:lnTo>
                    <a:pt x="76" y="56"/>
                  </a:lnTo>
                  <a:close/>
                  <a:moveTo>
                    <a:pt x="76" y="38"/>
                  </a:moveTo>
                  <a:cubicBezTo>
                    <a:pt x="76" y="45"/>
                    <a:pt x="62" y="53"/>
                    <a:pt x="41" y="53"/>
                  </a:cubicBezTo>
                  <a:cubicBezTo>
                    <a:pt x="19" y="53"/>
                    <a:pt x="5" y="45"/>
                    <a:pt x="5" y="3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2" y="36"/>
                    <a:pt x="25" y="40"/>
                    <a:pt x="41" y="40"/>
                  </a:cubicBezTo>
                  <a:cubicBezTo>
                    <a:pt x="56" y="40"/>
                    <a:pt x="70" y="36"/>
                    <a:pt x="76" y="29"/>
                  </a:cubicBezTo>
                  <a:lnTo>
                    <a:pt x="76" y="38"/>
                  </a:lnTo>
                  <a:close/>
                  <a:moveTo>
                    <a:pt x="41" y="4"/>
                  </a:moveTo>
                  <a:cubicBezTo>
                    <a:pt x="62" y="4"/>
                    <a:pt x="76" y="12"/>
                    <a:pt x="76" y="20"/>
                  </a:cubicBezTo>
                  <a:cubicBezTo>
                    <a:pt x="76" y="27"/>
                    <a:pt x="62" y="35"/>
                    <a:pt x="41" y="35"/>
                  </a:cubicBezTo>
                  <a:cubicBezTo>
                    <a:pt x="19" y="35"/>
                    <a:pt x="5" y="27"/>
                    <a:pt x="5" y="20"/>
                  </a:cubicBezTo>
                  <a:cubicBezTo>
                    <a:pt x="5" y="12"/>
                    <a:pt x="19" y="4"/>
                    <a:pt x="41" y="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49">
              <a:extLst>
                <a:ext uri="{FF2B5EF4-FFF2-40B4-BE49-F238E27FC236}">
                  <a16:creationId xmlns:a16="http://schemas.microsoft.com/office/drawing/2014/main" id="{1D4BF746-8D78-4D23-A585-147F9DA4DB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6050" y="2493962"/>
              <a:ext cx="407988" cy="355600"/>
            </a:xfrm>
            <a:custGeom>
              <a:avLst/>
              <a:gdLst>
                <a:gd name="T0" fmla="*/ 56 w 107"/>
                <a:gd name="T1" fmla="*/ 1 h 93"/>
                <a:gd name="T2" fmla="*/ 52 w 107"/>
                <a:gd name="T3" fmla="*/ 1 h 93"/>
                <a:gd name="T4" fmla="*/ 1 w 107"/>
                <a:gd name="T5" fmla="*/ 89 h 93"/>
                <a:gd name="T6" fmla="*/ 1 w 107"/>
                <a:gd name="T7" fmla="*/ 92 h 93"/>
                <a:gd name="T8" fmla="*/ 3 w 107"/>
                <a:gd name="T9" fmla="*/ 93 h 93"/>
                <a:gd name="T10" fmla="*/ 104 w 107"/>
                <a:gd name="T11" fmla="*/ 93 h 93"/>
                <a:gd name="T12" fmla="*/ 106 w 107"/>
                <a:gd name="T13" fmla="*/ 92 h 93"/>
                <a:gd name="T14" fmla="*/ 106 w 107"/>
                <a:gd name="T15" fmla="*/ 89 h 93"/>
                <a:gd name="T16" fmla="*/ 56 w 107"/>
                <a:gd name="T17" fmla="*/ 1 h 93"/>
                <a:gd name="T18" fmla="*/ 83 w 107"/>
                <a:gd name="T19" fmla="*/ 59 h 93"/>
                <a:gd name="T20" fmla="*/ 24 w 107"/>
                <a:gd name="T21" fmla="*/ 59 h 93"/>
                <a:gd name="T22" fmla="*/ 38 w 107"/>
                <a:gd name="T23" fmla="*/ 34 h 93"/>
                <a:gd name="T24" fmla="*/ 69 w 107"/>
                <a:gd name="T25" fmla="*/ 34 h 93"/>
                <a:gd name="T26" fmla="*/ 83 w 107"/>
                <a:gd name="T27" fmla="*/ 59 h 93"/>
                <a:gd name="T28" fmla="*/ 54 w 107"/>
                <a:gd name="T29" fmla="*/ 7 h 93"/>
                <a:gd name="T30" fmla="*/ 66 w 107"/>
                <a:gd name="T31" fmla="*/ 29 h 93"/>
                <a:gd name="T32" fmla="*/ 41 w 107"/>
                <a:gd name="T33" fmla="*/ 29 h 93"/>
                <a:gd name="T34" fmla="*/ 54 w 107"/>
                <a:gd name="T35" fmla="*/ 7 h 93"/>
                <a:gd name="T36" fmla="*/ 7 w 107"/>
                <a:gd name="T37" fmla="*/ 88 h 93"/>
                <a:gd name="T38" fmla="*/ 21 w 107"/>
                <a:gd name="T39" fmla="*/ 63 h 93"/>
                <a:gd name="T40" fmla="*/ 86 w 107"/>
                <a:gd name="T41" fmla="*/ 63 h 93"/>
                <a:gd name="T42" fmla="*/ 100 w 107"/>
                <a:gd name="T43" fmla="*/ 88 h 93"/>
                <a:gd name="T44" fmla="*/ 7 w 107"/>
                <a:gd name="T45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93">
                  <a:moveTo>
                    <a:pt x="56" y="1"/>
                  </a:moveTo>
                  <a:cubicBezTo>
                    <a:pt x="55" y="0"/>
                    <a:pt x="52" y="0"/>
                    <a:pt x="52" y="1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0" y="91"/>
                    <a:pt x="1" y="92"/>
                  </a:cubicBezTo>
                  <a:cubicBezTo>
                    <a:pt x="1" y="92"/>
                    <a:pt x="2" y="93"/>
                    <a:pt x="3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5" y="93"/>
                    <a:pt x="106" y="92"/>
                    <a:pt x="106" y="92"/>
                  </a:cubicBezTo>
                  <a:cubicBezTo>
                    <a:pt x="107" y="91"/>
                    <a:pt x="107" y="90"/>
                    <a:pt x="106" y="89"/>
                  </a:cubicBezTo>
                  <a:lnTo>
                    <a:pt x="56" y="1"/>
                  </a:lnTo>
                  <a:close/>
                  <a:moveTo>
                    <a:pt x="83" y="59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69" y="34"/>
                    <a:pt x="69" y="34"/>
                    <a:pt x="69" y="34"/>
                  </a:cubicBezTo>
                  <a:lnTo>
                    <a:pt x="83" y="59"/>
                  </a:lnTo>
                  <a:close/>
                  <a:moveTo>
                    <a:pt x="54" y="7"/>
                  </a:moveTo>
                  <a:cubicBezTo>
                    <a:pt x="66" y="29"/>
                    <a:pt x="66" y="29"/>
                    <a:pt x="66" y="29"/>
                  </a:cubicBezTo>
                  <a:cubicBezTo>
                    <a:pt x="41" y="29"/>
                    <a:pt x="41" y="29"/>
                    <a:pt x="41" y="29"/>
                  </a:cubicBezTo>
                  <a:lnTo>
                    <a:pt x="54" y="7"/>
                  </a:lnTo>
                  <a:close/>
                  <a:moveTo>
                    <a:pt x="7" y="88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100" y="88"/>
                    <a:pt x="100" y="88"/>
                    <a:pt x="100" y="88"/>
                  </a:cubicBezTo>
                  <a:lnTo>
                    <a:pt x="7" y="8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50">
              <a:extLst>
                <a:ext uri="{FF2B5EF4-FFF2-40B4-BE49-F238E27FC236}">
                  <a16:creationId xmlns:a16="http://schemas.microsoft.com/office/drawing/2014/main" id="{934EE834-5998-439F-8CE0-67D5E9071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8450" y="2513012"/>
              <a:ext cx="220663" cy="358775"/>
            </a:xfrm>
            <a:custGeom>
              <a:avLst/>
              <a:gdLst>
                <a:gd name="T0" fmla="*/ 2 w 58"/>
                <a:gd name="T1" fmla="*/ 0 h 94"/>
                <a:gd name="T2" fmla="*/ 0 w 58"/>
                <a:gd name="T3" fmla="*/ 2 h 94"/>
                <a:gd name="T4" fmla="*/ 0 w 58"/>
                <a:gd name="T5" fmla="*/ 91 h 94"/>
                <a:gd name="T6" fmla="*/ 2 w 58"/>
                <a:gd name="T7" fmla="*/ 94 h 94"/>
                <a:gd name="T8" fmla="*/ 55 w 58"/>
                <a:gd name="T9" fmla="*/ 94 h 94"/>
                <a:gd name="T10" fmla="*/ 58 w 58"/>
                <a:gd name="T11" fmla="*/ 91 h 94"/>
                <a:gd name="T12" fmla="*/ 58 w 58"/>
                <a:gd name="T13" fmla="*/ 2 h 94"/>
                <a:gd name="T14" fmla="*/ 55 w 58"/>
                <a:gd name="T15" fmla="*/ 0 h 94"/>
                <a:gd name="T16" fmla="*/ 46 w 58"/>
                <a:gd name="T17" fmla="*/ 0 h 94"/>
                <a:gd name="T18" fmla="*/ 11 w 58"/>
                <a:gd name="T19" fmla="*/ 0 h 94"/>
                <a:gd name="T20" fmla="*/ 2 w 58"/>
                <a:gd name="T21" fmla="*/ 0 h 94"/>
                <a:gd name="T22" fmla="*/ 53 w 58"/>
                <a:gd name="T23" fmla="*/ 5 h 94"/>
                <a:gd name="T24" fmla="*/ 53 w 58"/>
                <a:gd name="T25" fmla="*/ 89 h 94"/>
                <a:gd name="T26" fmla="*/ 5 w 58"/>
                <a:gd name="T27" fmla="*/ 89 h 94"/>
                <a:gd name="T28" fmla="*/ 5 w 58"/>
                <a:gd name="T29" fmla="*/ 5 h 94"/>
                <a:gd name="T30" fmla="*/ 11 w 58"/>
                <a:gd name="T31" fmla="*/ 5 h 94"/>
                <a:gd name="T32" fmla="*/ 13 w 58"/>
                <a:gd name="T33" fmla="*/ 7 h 94"/>
                <a:gd name="T34" fmla="*/ 13 w 58"/>
                <a:gd name="T35" fmla="*/ 9 h 94"/>
                <a:gd name="T36" fmla="*/ 20 w 58"/>
                <a:gd name="T37" fmla="*/ 16 h 94"/>
                <a:gd name="T38" fmla="*/ 37 w 58"/>
                <a:gd name="T39" fmla="*/ 16 h 94"/>
                <a:gd name="T40" fmla="*/ 44 w 58"/>
                <a:gd name="T41" fmla="*/ 9 h 94"/>
                <a:gd name="T42" fmla="*/ 44 w 58"/>
                <a:gd name="T43" fmla="*/ 7 h 94"/>
                <a:gd name="T44" fmla="*/ 46 w 58"/>
                <a:gd name="T45" fmla="*/ 5 h 94"/>
                <a:gd name="T46" fmla="*/ 53 w 58"/>
                <a:gd name="T47" fmla="*/ 5 h 94"/>
                <a:gd name="T48" fmla="*/ 18 w 58"/>
                <a:gd name="T49" fmla="*/ 5 h 94"/>
                <a:gd name="T50" fmla="*/ 40 w 58"/>
                <a:gd name="T51" fmla="*/ 5 h 94"/>
                <a:gd name="T52" fmla="*/ 39 w 58"/>
                <a:gd name="T53" fmla="*/ 7 h 94"/>
                <a:gd name="T54" fmla="*/ 39 w 58"/>
                <a:gd name="T55" fmla="*/ 9 h 94"/>
                <a:gd name="T56" fmla="*/ 37 w 58"/>
                <a:gd name="T57" fmla="*/ 11 h 94"/>
                <a:gd name="T58" fmla="*/ 20 w 58"/>
                <a:gd name="T59" fmla="*/ 11 h 94"/>
                <a:gd name="T60" fmla="*/ 18 w 58"/>
                <a:gd name="T61" fmla="*/ 9 h 94"/>
                <a:gd name="T62" fmla="*/ 18 w 58"/>
                <a:gd name="T63" fmla="*/ 7 h 94"/>
                <a:gd name="T64" fmla="*/ 18 w 58"/>
                <a:gd name="T65" fmla="*/ 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9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2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4"/>
                    <a:pt x="58" y="93"/>
                    <a:pt x="58" y="9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2" y="0"/>
                  </a:lnTo>
                  <a:close/>
                  <a:moveTo>
                    <a:pt x="53" y="5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3" y="6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3"/>
                    <a:pt x="16" y="16"/>
                    <a:pt x="20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41" y="16"/>
                    <a:pt x="44" y="13"/>
                    <a:pt x="44" y="9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6"/>
                    <a:pt x="45" y="5"/>
                    <a:pt x="46" y="5"/>
                  </a:cubicBezTo>
                  <a:lnTo>
                    <a:pt x="53" y="5"/>
                  </a:lnTo>
                  <a:close/>
                  <a:moveTo>
                    <a:pt x="18" y="5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0"/>
                    <a:pt x="38" y="11"/>
                    <a:pt x="37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8" y="10"/>
                    <a:pt x="18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51">
              <a:extLst>
                <a:ext uri="{FF2B5EF4-FFF2-40B4-BE49-F238E27FC236}">
                  <a16:creationId xmlns:a16="http://schemas.microsoft.com/office/drawing/2014/main" id="{70C085E4-9595-4846-8146-F6C69F5549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1463" y="2520950"/>
              <a:ext cx="388938" cy="331788"/>
            </a:xfrm>
            <a:custGeom>
              <a:avLst/>
              <a:gdLst>
                <a:gd name="T0" fmla="*/ 99 w 102"/>
                <a:gd name="T1" fmla="*/ 0 h 87"/>
                <a:gd name="T2" fmla="*/ 2 w 102"/>
                <a:gd name="T3" fmla="*/ 0 h 87"/>
                <a:gd name="T4" fmla="*/ 0 w 102"/>
                <a:gd name="T5" fmla="*/ 2 h 87"/>
                <a:gd name="T6" fmla="*/ 0 w 102"/>
                <a:gd name="T7" fmla="*/ 65 h 87"/>
                <a:gd name="T8" fmla="*/ 2 w 102"/>
                <a:gd name="T9" fmla="*/ 67 h 87"/>
                <a:gd name="T10" fmla="*/ 36 w 102"/>
                <a:gd name="T11" fmla="*/ 67 h 87"/>
                <a:gd name="T12" fmla="*/ 36 w 102"/>
                <a:gd name="T13" fmla="*/ 82 h 87"/>
                <a:gd name="T14" fmla="*/ 24 w 102"/>
                <a:gd name="T15" fmla="*/ 82 h 87"/>
                <a:gd name="T16" fmla="*/ 24 w 102"/>
                <a:gd name="T17" fmla="*/ 87 h 87"/>
                <a:gd name="T18" fmla="*/ 39 w 102"/>
                <a:gd name="T19" fmla="*/ 87 h 87"/>
                <a:gd name="T20" fmla="*/ 63 w 102"/>
                <a:gd name="T21" fmla="*/ 87 h 87"/>
                <a:gd name="T22" fmla="*/ 78 w 102"/>
                <a:gd name="T23" fmla="*/ 87 h 87"/>
                <a:gd name="T24" fmla="*/ 78 w 102"/>
                <a:gd name="T25" fmla="*/ 82 h 87"/>
                <a:gd name="T26" fmla="*/ 65 w 102"/>
                <a:gd name="T27" fmla="*/ 82 h 87"/>
                <a:gd name="T28" fmla="*/ 65 w 102"/>
                <a:gd name="T29" fmla="*/ 67 h 87"/>
                <a:gd name="T30" fmla="*/ 99 w 102"/>
                <a:gd name="T31" fmla="*/ 67 h 87"/>
                <a:gd name="T32" fmla="*/ 102 w 102"/>
                <a:gd name="T33" fmla="*/ 65 h 87"/>
                <a:gd name="T34" fmla="*/ 102 w 102"/>
                <a:gd name="T35" fmla="*/ 2 h 87"/>
                <a:gd name="T36" fmla="*/ 99 w 102"/>
                <a:gd name="T37" fmla="*/ 0 h 87"/>
                <a:gd name="T38" fmla="*/ 60 w 102"/>
                <a:gd name="T39" fmla="*/ 82 h 87"/>
                <a:gd name="T40" fmla="*/ 41 w 102"/>
                <a:gd name="T41" fmla="*/ 82 h 87"/>
                <a:gd name="T42" fmla="*/ 41 w 102"/>
                <a:gd name="T43" fmla="*/ 67 h 87"/>
                <a:gd name="T44" fmla="*/ 60 w 102"/>
                <a:gd name="T45" fmla="*/ 67 h 87"/>
                <a:gd name="T46" fmla="*/ 60 w 102"/>
                <a:gd name="T47" fmla="*/ 82 h 87"/>
                <a:gd name="T48" fmla="*/ 97 w 102"/>
                <a:gd name="T49" fmla="*/ 63 h 87"/>
                <a:gd name="T50" fmla="*/ 63 w 102"/>
                <a:gd name="T51" fmla="*/ 63 h 87"/>
                <a:gd name="T52" fmla="*/ 39 w 102"/>
                <a:gd name="T53" fmla="*/ 63 h 87"/>
                <a:gd name="T54" fmla="*/ 5 w 102"/>
                <a:gd name="T55" fmla="*/ 63 h 87"/>
                <a:gd name="T56" fmla="*/ 5 w 102"/>
                <a:gd name="T57" fmla="*/ 5 h 87"/>
                <a:gd name="T58" fmla="*/ 97 w 102"/>
                <a:gd name="T59" fmla="*/ 5 h 87"/>
                <a:gd name="T60" fmla="*/ 97 w 102"/>
                <a:gd name="T61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87">
                  <a:moveTo>
                    <a:pt x="9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6"/>
                    <a:pt x="1" y="67"/>
                    <a:pt x="2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100" y="67"/>
                    <a:pt x="102" y="66"/>
                    <a:pt x="102" y="65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1"/>
                    <a:pt x="100" y="0"/>
                    <a:pt x="99" y="0"/>
                  </a:cubicBezTo>
                  <a:close/>
                  <a:moveTo>
                    <a:pt x="60" y="82"/>
                  </a:moveTo>
                  <a:cubicBezTo>
                    <a:pt x="41" y="82"/>
                    <a:pt x="41" y="82"/>
                    <a:pt x="41" y="82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60" y="67"/>
                    <a:pt x="60" y="67"/>
                    <a:pt x="60" y="67"/>
                  </a:cubicBezTo>
                  <a:lnTo>
                    <a:pt x="60" y="82"/>
                  </a:lnTo>
                  <a:close/>
                  <a:moveTo>
                    <a:pt x="97" y="63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7" y="5"/>
                    <a:pt x="97" y="5"/>
                    <a:pt x="97" y="5"/>
                  </a:cubicBezTo>
                  <a:lnTo>
                    <a:pt x="97" y="6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52">
              <a:extLst>
                <a:ext uri="{FF2B5EF4-FFF2-40B4-BE49-F238E27FC236}">
                  <a16:creationId xmlns:a16="http://schemas.microsoft.com/office/drawing/2014/main" id="{7421701B-302A-48C6-B95A-EDFD02B39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0050" y="2513012"/>
              <a:ext cx="244475" cy="358775"/>
            </a:xfrm>
            <a:custGeom>
              <a:avLst/>
              <a:gdLst>
                <a:gd name="T0" fmla="*/ 0 w 64"/>
                <a:gd name="T1" fmla="*/ 40 h 94"/>
                <a:gd name="T2" fmla="*/ 0 w 64"/>
                <a:gd name="T3" fmla="*/ 91 h 94"/>
                <a:gd name="T4" fmla="*/ 2 w 64"/>
                <a:gd name="T5" fmla="*/ 94 h 94"/>
                <a:gd name="T6" fmla="*/ 61 w 64"/>
                <a:gd name="T7" fmla="*/ 94 h 94"/>
                <a:gd name="T8" fmla="*/ 64 w 64"/>
                <a:gd name="T9" fmla="*/ 91 h 94"/>
                <a:gd name="T10" fmla="*/ 64 w 64"/>
                <a:gd name="T11" fmla="*/ 40 h 94"/>
                <a:gd name="T12" fmla="*/ 61 w 64"/>
                <a:gd name="T13" fmla="*/ 37 h 94"/>
                <a:gd name="T14" fmla="*/ 55 w 64"/>
                <a:gd name="T15" fmla="*/ 37 h 94"/>
                <a:gd name="T16" fmla="*/ 55 w 64"/>
                <a:gd name="T17" fmla="*/ 24 h 94"/>
                <a:gd name="T18" fmla="*/ 32 w 64"/>
                <a:gd name="T19" fmla="*/ 0 h 94"/>
                <a:gd name="T20" fmla="*/ 8 w 64"/>
                <a:gd name="T21" fmla="*/ 24 h 94"/>
                <a:gd name="T22" fmla="*/ 8 w 64"/>
                <a:gd name="T23" fmla="*/ 37 h 94"/>
                <a:gd name="T24" fmla="*/ 2 w 64"/>
                <a:gd name="T25" fmla="*/ 37 h 94"/>
                <a:gd name="T26" fmla="*/ 0 w 64"/>
                <a:gd name="T27" fmla="*/ 40 h 94"/>
                <a:gd name="T28" fmla="*/ 13 w 64"/>
                <a:gd name="T29" fmla="*/ 24 h 94"/>
                <a:gd name="T30" fmla="*/ 32 w 64"/>
                <a:gd name="T31" fmla="*/ 5 h 94"/>
                <a:gd name="T32" fmla="*/ 51 w 64"/>
                <a:gd name="T33" fmla="*/ 24 h 94"/>
                <a:gd name="T34" fmla="*/ 51 w 64"/>
                <a:gd name="T35" fmla="*/ 37 h 94"/>
                <a:gd name="T36" fmla="*/ 13 w 64"/>
                <a:gd name="T37" fmla="*/ 37 h 94"/>
                <a:gd name="T38" fmla="*/ 13 w 64"/>
                <a:gd name="T39" fmla="*/ 24 h 94"/>
                <a:gd name="T40" fmla="*/ 4 w 64"/>
                <a:gd name="T41" fmla="*/ 42 h 94"/>
                <a:gd name="T42" fmla="*/ 10 w 64"/>
                <a:gd name="T43" fmla="*/ 42 h 94"/>
                <a:gd name="T44" fmla="*/ 53 w 64"/>
                <a:gd name="T45" fmla="*/ 42 h 94"/>
                <a:gd name="T46" fmla="*/ 59 w 64"/>
                <a:gd name="T47" fmla="*/ 42 h 94"/>
                <a:gd name="T48" fmla="*/ 59 w 64"/>
                <a:gd name="T49" fmla="*/ 89 h 94"/>
                <a:gd name="T50" fmla="*/ 4 w 64"/>
                <a:gd name="T51" fmla="*/ 89 h 94"/>
                <a:gd name="T52" fmla="*/ 4 w 64"/>
                <a:gd name="T53" fmla="*/ 42 h 94"/>
                <a:gd name="T54" fmla="*/ 29 w 64"/>
                <a:gd name="T55" fmla="*/ 51 h 94"/>
                <a:gd name="T56" fmla="*/ 34 w 64"/>
                <a:gd name="T57" fmla="*/ 51 h 94"/>
                <a:gd name="T58" fmla="*/ 34 w 64"/>
                <a:gd name="T59" fmla="*/ 65 h 94"/>
                <a:gd name="T60" fmla="*/ 29 w 64"/>
                <a:gd name="T61" fmla="*/ 65 h 94"/>
                <a:gd name="T62" fmla="*/ 29 w 64"/>
                <a:gd name="T63" fmla="*/ 5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94">
                  <a:moveTo>
                    <a:pt x="0" y="4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2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3" y="94"/>
                    <a:pt x="64" y="93"/>
                    <a:pt x="64" y="9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8"/>
                    <a:pt x="63" y="37"/>
                    <a:pt x="61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11"/>
                    <a:pt x="45" y="0"/>
                    <a:pt x="32" y="0"/>
                  </a:cubicBezTo>
                  <a:cubicBezTo>
                    <a:pt x="19" y="0"/>
                    <a:pt x="8" y="11"/>
                    <a:pt x="8" y="2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40"/>
                  </a:cubicBezTo>
                  <a:close/>
                  <a:moveTo>
                    <a:pt x="13" y="24"/>
                  </a:moveTo>
                  <a:cubicBezTo>
                    <a:pt x="13" y="13"/>
                    <a:pt x="21" y="5"/>
                    <a:pt x="32" y="5"/>
                  </a:cubicBezTo>
                  <a:cubicBezTo>
                    <a:pt x="42" y="5"/>
                    <a:pt x="51" y="13"/>
                    <a:pt x="51" y="24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13" y="37"/>
                    <a:pt x="13" y="37"/>
                    <a:pt x="13" y="37"/>
                  </a:cubicBezTo>
                  <a:lnTo>
                    <a:pt x="13" y="24"/>
                  </a:lnTo>
                  <a:close/>
                  <a:moveTo>
                    <a:pt x="4" y="42"/>
                  </a:moveTo>
                  <a:cubicBezTo>
                    <a:pt x="10" y="42"/>
                    <a:pt x="10" y="42"/>
                    <a:pt x="10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4" y="89"/>
                    <a:pt x="4" y="89"/>
                    <a:pt x="4" y="89"/>
                  </a:cubicBezTo>
                  <a:lnTo>
                    <a:pt x="4" y="42"/>
                  </a:lnTo>
                  <a:close/>
                  <a:moveTo>
                    <a:pt x="29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29" y="65"/>
                    <a:pt x="29" y="65"/>
                    <a:pt x="29" y="65"/>
                  </a:cubicBezTo>
                  <a:lnTo>
                    <a:pt x="29" y="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53">
              <a:extLst>
                <a:ext uri="{FF2B5EF4-FFF2-40B4-BE49-F238E27FC236}">
                  <a16:creationId xmlns:a16="http://schemas.microsoft.com/office/drawing/2014/main" id="{9493E472-6783-4EAF-8ABA-1B2E5F57A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7200" y="2513012"/>
              <a:ext cx="244475" cy="358775"/>
            </a:xfrm>
            <a:custGeom>
              <a:avLst/>
              <a:gdLst>
                <a:gd name="T0" fmla="*/ 32 w 64"/>
                <a:gd name="T1" fmla="*/ 5 h 94"/>
                <a:gd name="T2" fmla="*/ 51 w 64"/>
                <a:gd name="T3" fmla="*/ 24 h 94"/>
                <a:gd name="T4" fmla="*/ 55 w 64"/>
                <a:gd name="T5" fmla="*/ 24 h 94"/>
                <a:gd name="T6" fmla="*/ 32 w 64"/>
                <a:gd name="T7" fmla="*/ 0 h 94"/>
                <a:gd name="T8" fmla="*/ 8 w 64"/>
                <a:gd name="T9" fmla="*/ 24 h 94"/>
                <a:gd name="T10" fmla="*/ 8 w 64"/>
                <a:gd name="T11" fmla="*/ 37 h 94"/>
                <a:gd name="T12" fmla="*/ 2 w 64"/>
                <a:gd name="T13" fmla="*/ 37 h 94"/>
                <a:gd name="T14" fmla="*/ 0 w 64"/>
                <a:gd name="T15" fmla="*/ 40 h 94"/>
                <a:gd name="T16" fmla="*/ 0 w 64"/>
                <a:gd name="T17" fmla="*/ 91 h 94"/>
                <a:gd name="T18" fmla="*/ 2 w 64"/>
                <a:gd name="T19" fmla="*/ 94 h 94"/>
                <a:gd name="T20" fmla="*/ 61 w 64"/>
                <a:gd name="T21" fmla="*/ 94 h 94"/>
                <a:gd name="T22" fmla="*/ 64 w 64"/>
                <a:gd name="T23" fmla="*/ 91 h 94"/>
                <a:gd name="T24" fmla="*/ 64 w 64"/>
                <a:gd name="T25" fmla="*/ 40 h 94"/>
                <a:gd name="T26" fmla="*/ 61 w 64"/>
                <a:gd name="T27" fmla="*/ 37 h 94"/>
                <a:gd name="T28" fmla="*/ 53 w 64"/>
                <a:gd name="T29" fmla="*/ 37 h 94"/>
                <a:gd name="T30" fmla="*/ 13 w 64"/>
                <a:gd name="T31" fmla="*/ 37 h 94"/>
                <a:gd name="T32" fmla="*/ 13 w 64"/>
                <a:gd name="T33" fmla="*/ 24 h 94"/>
                <a:gd name="T34" fmla="*/ 32 w 64"/>
                <a:gd name="T35" fmla="*/ 5 h 94"/>
                <a:gd name="T36" fmla="*/ 53 w 64"/>
                <a:gd name="T37" fmla="*/ 42 h 94"/>
                <a:gd name="T38" fmla="*/ 59 w 64"/>
                <a:gd name="T39" fmla="*/ 42 h 94"/>
                <a:gd name="T40" fmla="*/ 59 w 64"/>
                <a:gd name="T41" fmla="*/ 89 h 94"/>
                <a:gd name="T42" fmla="*/ 4 w 64"/>
                <a:gd name="T43" fmla="*/ 89 h 94"/>
                <a:gd name="T44" fmla="*/ 4 w 64"/>
                <a:gd name="T45" fmla="*/ 42 h 94"/>
                <a:gd name="T46" fmla="*/ 10 w 64"/>
                <a:gd name="T47" fmla="*/ 42 h 94"/>
                <a:gd name="T48" fmla="*/ 53 w 64"/>
                <a:gd name="T49" fmla="*/ 42 h 94"/>
                <a:gd name="T50" fmla="*/ 34 w 64"/>
                <a:gd name="T51" fmla="*/ 65 h 94"/>
                <a:gd name="T52" fmla="*/ 29 w 64"/>
                <a:gd name="T53" fmla="*/ 65 h 94"/>
                <a:gd name="T54" fmla="*/ 29 w 64"/>
                <a:gd name="T55" fmla="*/ 51 h 94"/>
                <a:gd name="T56" fmla="*/ 34 w 64"/>
                <a:gd name="T57" fmla="*/ 51 h 94"/>
                <a:gd name="T58" fmla="*/ 34 w 64"/>
                <a:gd name="T59" fmla="*/ 6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94">
                  <a:moveTo>
                    <a:pt x="32" y="5"/>
                  </a:moveTo>
                  <a:cubicBezTo>
                    <a:pt x="42" y="5"/>
                    <a:pt x="51" y="13"/>
                    <a:pt x="51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11"/>
                    <a:pt x="45" y="0"/>
                    <a:pt x="32" y="0"/>
                  </a:cubicBezTo>
                  <a:cubicBezTo>
                    <a:pt x="19" y="0"/>
                    <a:pt x="8" y="11"/>
                    <a:pt x="8" y="2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4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2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3" y="94"/>
                    <a:pt x="64" y="93"/>
                    <a:pt x="64" y="9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8"/>
                    <a:pt x="63" y="37"/>
                    <a:pt x="61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13"/>
                    <a:pt x="21" y="5"/>
                    <a:pt x="32" y="5"/>
                  </a:cubicBezTo>
                  <a:close/>
                  <a:moveTo>
                    <a:pt x="53" y="42"/>
                  </a:moveTo>
                  <a:cubicBezTo>
                    <a:pt x="59" y="42"/>
                    <a:pt x="59" y="42"/>
                    <a:pt x="59" y="42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0" y="42"/>
                    <a:pt x="10" y="42"/>
                    <a:pt x="10" y="42"/>
                  </a:cubicBezTo>
                  <a:lnTo>
                    <a:pt x="53" y="42"/>
                  </a:lnTo>
                  <a:close/>
                  <a:moveTo>
                    <a:pt x="34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4" y="51"/>
                    <a:pt x="34" y="51"/>
                    <a:pt x="34" y="51"/>
                  </a:cubicBezTo>
                  <a:lnTo>
                    <a:pt x="34" y="6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54">
              <a:extLst>
                <a:ext uri="{FF2B5EF4-FFF2-40B4-BE49-F238E27FC236}">
                  <a16:creationId xmlns:a16="http://schemas.microsoft.com/office/drawing/2014/main" id="{99C48106-0F8F-46D7-A91A-B667AE996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9100" y="1139825"/>
              <a:ext cx="290513" cy="407988"/>
            </a:xfrm>
            <a:custGeom>
              <a:avLst/>
              <a:gdLst>
                <a:gd name="T0" fmla="*/ 63 w 76"/>
                <a:gd name="T1" fmla="*/ 11 h 107"/>
                <a:gd name="T2" fmla="*/ 44 w 76"/>
                <a:gd name="T3" fmla="*/ 0 h 107"/>
                <a:gd name="T4" fmla="*/ 42 w 76"/>
                <a:gd name="T5" fmla="*/ 0 h 107"/>
                <a:gd name="T6" fmla="*/ 41 w 76"/>
                <a:gd name="T7" fmla="*/ 1 h 107"/>
                <a:gd name="T8" fmla="*/ 34 w 76"/>
                <a:gd name="T9" fmla="*/ 13 h 107"/>
                <a:gd name="T10" fmla="*/ 1 w 76"/>
                <a:gd name="T11" fmla="*/ 72 h 107"/>
                <a:gd name="T12" fmla="*/ 0 w 76"/>
                <a:gd name="T13" fmla="*/ 73 h 107"/>
                <a:gd name="T14" fmla="*/ 2 w 76"/>
                <a:gd name="T15" fmla="*/ 93 h 107"/>
                <a:gd name="T16" fmla="*/ 3 w 76"/>
                <a:gd name="T17" fmla="*/ 95 h 107"/>
                <a:gd name="T18" fmla="*/ 4 w 76"/>
                <a:gd name="T19" fmla="*/ 95 h 107"/>
                <a:gd name="T20" fmla="*/ 5 w 76"/>
                <a:gd name="T21" fmla="*/ 95 h 107"/>
                <a:gd name="T22" fmla="*/ 23 w 76"/>
                <a:gd name="T23" fmla="*/ 86 h 107"/>
                <a:gd name="T24" fmla="*/ 24 w 76"/>
                <a:gd name="T25" fmla="*/ 85 h 107"/>
                <a:gd name="T26" fmla="*/ 57 w 76"/>
                <a:gd name="T27" fmla="*/ 26 h 107"/>
                <a:gd name="T28" fmla="*/ 64 w 76"/>
                <a:gd name="T29" fmla="*/ 14 h 107"/>
                <a:gd name="T30" fmla="*/ 63 w 76"/>
                <a:gd name="T31" fmla="*/ 11 h 107"/>
                <a:gd name="T32" fmla="*/ 20 w 76"/>
                <a:gd name="T33" fmla="*/ 82 h 107"/>
                <a:gd name="T34" fmla="*/ 6 w 76"/>
                <a:gd name="T35" fmla="*/ 89 h 107"/>
                <a:gd name="T36" fmla="*/ 5 w 76"/>
                <a:gd name="T37" fmla="*/ 74 h 107"/>
                <a:gd name="T38" fmla="*/ 37 w 76"/>
                <a:gd name="T39" fmla="*/ 17 h 107"/>
                <a:gd name="T40" fmla="*/ 52 w 76"/>
                <a:gd name="T41" fmla="*/ 26 h 107"/>
                <a:gd name="T42" fmla="*/ 20 w 76"/>
                <a:gd name="T43" fmla="*/ 82 h 107"/>
                <a:gd name="T44" fmla="*/ 54 w 76"/>
                <a:gd name="T45" fmla="*/ 22 h 107"/>
                <a:gd name="T46" fmla="*/ 40 w 76"/>
                <a:gd name="T47" fmla="*/ 13 h 107"/>
                <a:gd name="T48" fmla="*/ 44 w 76"/>
                <a:gd name="T49" fmla="*/ 5 h 107"/>
                <a:gd name="T50" fmla="*/ 59 w 76"/>
                <a:gd name="T51" fmla="*/ 14 h 107"/>
                <a:gd name="T52" fmla="*/ 54 w 76"/>
                <a:gd name="T53" fmla="*/ 22 h 107"/>
                <a:gd name="T54" fmla="*/ 3 w 76"/>
                <a:gd name="T55" fmla="*/ 102 h 107"/>
                <a:gd name="T56" fmla="*/ 76 w 76"/>
                <a:gd name="T57" fmla="*/ 102 h 107"/>
                <a:gd name="T58" fmla="*/ 76 w 76"/>
                <a:gd name="T59" fmla="*/ 107 h 107"/>
                <a:gd name="T60" fmla="*/ 3 w 76"/>
                <a:gd name="T61" fmla="*/ 107 h 107"/>
                <a:gd name="T62" fmla="*/ 3 w 76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107">
                  <a:moveTo>
                    <a:pt x="63" y="11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2"/>
                    <a:pt x="0" y="73"/>
                    <a:pt x="0" y="7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94"/>
                    <a:pt x="2" y="95"/>
                    <a:pt x="3" y="95"/>
                  </a:cubicBezTo>
                  <a:cubicBezTo>
                    <a:pt x="3" y="95"/>
                    <a:pt x="4" y="95"/>
                    <a:pt x="4" y="95"/>
                  </a:cubicBezTo>
                  <a:cubicBezTo>
                    <a:pt x="4" y="95"/>
                    <a:pt x="5" y="95"/>
                    <a:pt x="5" y="95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4" y="86"/>
                    <a:pt x="24" y="8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3"/>
                    <a:pt x="64" y="12"/>
                    <a:pt x="63" y="11"/>
                  </a:cubicBezTo>
                  <a:close/>
                  <a:moveTo>
                    <a:pt x="20" y="82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20" y="82"/>
                  </a:lnTo>
                  <a:close/>
                  <a:moveTo>
                    <a:pt x="54" y="22"/>
                  </a:moveTo>
                  <a:cubicBezTo>
                    <a:pt x="40" y="13"/>
                    <a:pt x="40" y="13"/>
                    <a:pt x="40" y="1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59" y="14"/>
                    <a:pt x="59" y="14"/>
                    <a:pt x="59" y="14"/>
                  </a:cubicBezTo>
                  <a:lnTo>
                    <a:pt x="54" y="22"/>
                  </a:lnTo>
                  <a:close/>
                  <a:moveTo>
                    <a:pt x="3" y="102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3" y="107"/>
                    <a:pt x="3" y="107"/>
                    <a:pt x="3" y="107"/>
                  </a:cubicBezTo>
                  <a:lnTo>
                    <a:pt x="3" y="10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55">
              <a:extLst>
                <a:ext uri="{FF2B5EF4-FFF2-40B4-BE49-F238E27FC236}">
                  <a16:creationId xmlns:a16="http://schemas.microsoft.com/office/drawing/2014/main" id="{87893DC4-6220-4593-9E19-93A8DDE3EB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8100" y="3833813"/>
              <a:ext cx="285750" cy="377825"/>
            </a:xfrm>
            <a:custGeom>
              <a:avLst/>
              <a:gdLst>
                <a:gd name="T0" fmla="*/ 0 w 75"/>
                <a:gd name="T1" fmla="*/ 96 h 99"/>
                <a:gd name="T2" fmla="*/ 2 w 75"/>
                <a:gd name="T3" fmla="*/ 99 h 99"/>
                <a:gd name="T4" fmla="*/ 73 w 75"/>
                <a:gd name="T5" fmla="*/ 99 h 99"/>
                <a:gd name="T6" fmla="*/ 75 w 75"/>
                <a:gd name="T7" fmla="*/ 96 h 99"/>
                <a:gd name="T8" fmla="*/ 75 w 75"/>
                <a:gd name="T9" fmla="*/ 3 h 99"/>
                <a:gd name="T10" fmla="*/ 73 w 75"/>
                <a:gd name="T11" fmla="*/ 0 h 99"/>
                <a:gd name="T12" fmla="*/ 23 w 75"/>
                <a:gd name="T13" fmla="*/ 0 h 99"/>
                <a:gd name="T14" fmla="*/ 23 w 75"/>
                <a:gd name="T15" fmla="*/ 0 h 99"/>
                <a:gd name="T16" fmla="*/ 21 w 75"/>
                <a:gd name="T17" fmla="*/ 1 h 99"/>
                <a:gd name="T18" fmla="*/ 1 w 75"/>
                <a:gd name="T19" fmla="*/ 21 h 99"/>
                <a:gd name="T20" fmla="*/ 0 w 75"/>
                <a:gd name="T21" fmla="*/ 23 h 99"/>
                <a:gd name="T22" fmla="*/ 0 w 75"/>
                <a:gd name="T23" fmla="*/ 23 h 99"/>
                <a:gd name="T24" fmla="*/ 0 w 75"/>
                <a:gd name="T25" fmla="*/ 96 h 99"/>
                <a:gd name="T26" fmla="*/ 23 w 75"/>
                <a:gd name="T27" fmla="*/ 26 h 99"/>
                <a:gd name="T28" fmla="*/ 25 w 75"/>
                <a:gd name="T29" fmla="*/ 23 h 99"/>
                <a:gd name="T30" fmla="*/ 25 w 75"/>
                <a:gd name="T31" fmla="*/ 5 h 99"/>
                <a:gd name="T32" fmla="*/ 71 w 75"/>
                <a:gd name="T33" fmla="*/ 5 h 99"/>
                <a:gd name="T34" fmla="*/ 71 w 75"/>
                <a:gd name="T35" fmla="*/ 94 h 99"/>
                <a:gd name="T36" fmla="*/ 5 w 75"/>
                <a:gd name="T37" fmla="*/ 94 h 99"/>
                <a:gd name="T38" fmla="*/ 5 w 75"/>
                <a:gd name="T39" fmla="*/ 26 h 99"/>
                <a:gd name="T40" fmla="*/ 23 w 75"/>
                <a:gd name="T41" fmla="*/ 26 h 99"/>
                <a:gd name="T42" fmla="*/ 20 w 75"/>
                <a:gd name="T43" fmla="*/ 8 h 99"/>
                <a:gd name="T44" fmla="*/ 20 w 75"/>
                <a:gd name="T45" fmla="*/ 21 h 99"/>
                <a:gd name="T46" fmla="*/ 8 w 75"/>
                <a:gd name="T47" fmla="*/ 21 h 99"/>
                <a:gd name="T48" fmla="*/ 20 w 75"/>
                <a:gd name="T49" fmla="*/ 8 h 99"/>
                <a:gd name="T50" fmla="*/ 59 w 75"/>
                <a:gd name="T51" fmla="*/ 37 h 99"/>
                <a:gd name="T52" fmla="*/ 16 w 75"/>
                <a:gd name="T53" fmla="*/ 37 h 99"/>
                <a:gd name="T54" fmla="*/ 16 w 75"/>
                <a:gd name="T55" fmla="*/ 33 h 99"/>
                <a:gd name="T56" fmla="*/ 59 w 75"/>
                <a:gd name="T57" fmla="*/ 33 h 99"/>
                <a:gd name="T58" fmla="*/ 59 w 75"/>
                <a:gd name="T59" fmla="*/ 37 h 99"/>
                <a:gd name="T60" fmla="*/ 59 w 75"/>
                <a:gd name="T61" fmla="*/ 58 h 99"/>
                <a:gd name="T62" fmla="*/ 16 w 75"/>
                <a:gd name="T63" fmla="*/ 58 h 99"/>
                <a:gd name="T64" fmla="*/ 16 w 75"/>
                <a:gd name="T65" fmla="*/ 53 h 99"/>
                <a:gd name="T66" fmla="*/ 59 w 75"/>
                <a:gd name="T67" fmla="*/ 53 h 99"/>
                <a:gd name="T68" fmla="*/ 59 w 75"/>
                <a:gd name="T69" fmla="*/ 58 h 99"/>
                <a:gd name="T70" fmla="*/ 16 w 75"/>
                <a:gd name="T71" fmla="*/ 78 h 99"/>
                <a:gd name="T72" fmla="*/ 16 w 75"/>
                <a:gd name="T73" fmla="*/ 73 h 99"/>
                <a:gd name="T74" fmla="*/ 59 w 75"/>
                <a:gd name="T75" fmla="*/ 73 h 99"/>
                <a:gd name="T76" fmla="*/ 59 w 75"/>
                <a:gd name="T77" fmla="*/ 78 h 99"/>
                <a:gd name="T78" fmla="*/ 16 w 75"/>
                <a:gd name="T79" fmla="*/ 7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" h="99">
                  <a:moveTo>
                    <a:pt x="0" y="96"/>
                  </a:moveTo>
                  <a:cubicBezTo>
                    <a:pt x="0" y="98"/>
                    <a:pt x="1" y="99"/>
                    <a:pt x="2" y="99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4" y="99"/>
                    <a:pt x="75" y="98"/>
                    <a:pt x="75" y="96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1"/>
                    <a:pt x="74" y="0"/>
                    <a:pt x="7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lnTo>
                    <a:pt x="0" y="96"/>
                  </a:lnTo>
                  <a:close/>
                  <a:moveTo>
                    <a:pt x="23" y="26"/>
                  </a:moveTo>
                  <a:cubicBezTo>
                    <a:pt x="24" y="26"/>
                    <a:pt x="25" y="24"/>
                    <a:pt x="25" y="2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26"/>
                    <a:pt x="5" y="26"/>
                    <a:pt x="5" y="26"/>
                  </a:cubicBezTo>
                  <a:lnTo>
                    <a:pt x="23" y="26"/>
                  </a:lnTo>
                  <a:close/>
                  <a:moveTo>
                    <a:pt x="20" y="8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20" y="8"/>
                  </a:lnTo>
                  <a:close/>
                  <a:moveTo>
                    <a:pt x="59" y="37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59" y="33"/>
                    <a:pt x="59" y="33"/>
                    <a:pt x="59" y="33"/>
                  </a:cubicBezTo>
                  <a:lnTo>
                    <a:pt x="59" y="37"/>
                  </a:lnTo>
                  <a:close/>
                  <a:moveTo>
                    <a:pt x="59" y="58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59" y="53"/>
                    <a:pt x="59" y="53"/>
                    <a:pt x="59" y="53"/>
                  </a:cubicBezTo>
                  <a:lnTo>
                    <a:pt x="59" y="58"/>
                  </a:lnTo>
                  <a:close/>
                  <a:moveTo>
                    <a:pt x="16" y="78"/>
                  </a:moveTo>
                  <a:cubicBezTo>
                    <a:pt x="16" y="73"/>
                    <a:pt x="16" y="73"/>
                    <a:pt x="16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8"/>
                    <a:pt x="59" y="78"/>
                    <a:pt x="59" y="78"/>
                  </a:cubicBezTo>
                  <a:lnTo>
                    <a:pt x="16" y="7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56">
              <a:extLst>
                <a:ext uri="{FF2B5EF4-FFF2-40B4-BE49-F238E27FC236}">
                  <a16:creationId xmlns:a16="http://schemas.microsoft.com/office/drawing/2014/main" id="{94F6C7D8-BC88-41D4-93E8-82CC7733EC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9700" y="3844925"/>
              <a:ext cx="312738" cy="354013"/>
            </a:xfrm>
            <a:custGeom>
              <a:avLst/>
              <a:gdLst>
                <a:gd name="T0" fmla="*/ 0 w 82"/>
                <a:gd name="T1" fmla="*/ 76 h 93"/>
                <a:gd name="T2" fmla="*/ 1 w 82"/>
                <a:gd name="T3" fmla="*/ 78 h 93"/>
                <a:gd name="T4" fmla="*/ 29 w 82"/>
                <a:gd name="T5" fmla="*/ 92 h 93"/>
                <a:gd name="T6" fmla="*/ 29 w 82"/>
                <a:gd name="T7" fmla="*/ 92 h 93"/>
                <a:gd name="T8" fmla="*/ 29 w 82"/>
                <a:gd name="T9" fmla="*/ 92 h 93"/>
                <a:gd name="T10" fmla="*/ 29 w 82"/>
                <a:gd name="T11" fmla="*/ 92 h 93"/>
                <a:gd name="T12" fmla="*/ 30 w 82"/>
                <a:gd name="T13" fmla="*/ 93 h 93"/>
                <a:gd name="T14" fmla="*/ 31 w 82"/>
                <a:gd name="T15" fmla="*/ 92 h 93"/>
                <a:gd name="T16" fmla="*/ 31 w 82"/>
                <a:gd name="T17" fmla="*/ 92 h 93"/>
                <a:gd name="T18" fmla="*/ 32 w 82"/>
                <a:gd name="T19" fmla="*/ 92 h 93"/>
                <a:gd name="T20" fmla="*/ 51 w 82"/>
                <a:gd name="T21" fmla="*/ 79 h 93"/>
                <a:gd name="T22" fmla="*/ 78 w 82"/>
                <a:gd name="T23" fmla="*/ 92 h 93"/>
                <a:gd name="T24" fmla="*/ 79 w 82"/>
                <a:gd name="T25" fmla="*/ 93 h 93"/>
                <a:gd name="T26" fmla="*/ 80 w 82"/>
                <a:gd name="T27" fmla="*/ 92 h 93"/>
                <a:gd name="T28" fmla="*/ 82 w 82"/>
                <a:gd name="T29" fmla="*/ 90 h 93"/>
                <a:gd name="T30" fmla="*/ 82 w 82"/>
                <a:gd name="T31" fmla="*/ 17 h 93"/>
                <a:gd name="T32" fmla="*/ 80 w 82"/>
                <a:gd name="T33" fmla="*/ 15 h 93"/>
                <a:gd name="T34" fmla="*/ 52 w 82"/>
                <a:gd name="T35" fmla="*/ 1 h 93"/>
                <a:gd name="T36" fmla="*/ 52 w 82"/>
                <a:gd name="T37" fmla="*/ 1 h 93"/>
                <a:gd name="T38" fmla="*/ 52 w 82"/>
                <a:gd name="T39" fmla="*/ 1 h 93"/>
                <a:gd name="T40" fmla="*/ 52 w 82"/>
                <a:gd name="T41" fmla="*/ 1 h 93"/>
                <a:gd name="T42" fmla="*/ 51 w 82"/>
                <a:gd name="T43" fmla="*/ 0 h 93"/>
                <a:gd name="T44" fmla="*/ 51 w 82"/>
                <a:gd name="T45" fmla="*/ 0 h 93"/>
                <a:gd name="T46" fmla="*/ 50 w 82"/>
                <a:gd name="T47" fmla="*/ 1 h 93"/>
                <a:gd name="T48" fmla="*/ 50 w 82"/>
                <a:gd name="T49" fmla="*/ 1 h 93"/>
                <a:gd name="T50" fmla="*/ 50 w 82"/>
                <a:gd name="T51" fmla="*/ 1 h 93"/>
                <a:gd name="T52" fmla="*/ 30 w 82"/>
                <a:gd name="T53" fmla="*/ 14 h 93"/>
                <a:gd name="T54" fmla="*/ 3 w 82"/>
                <a:gd name="T55" fmla="*/ 1 h 93"/>
                <a:gd name="T56" fmla="*/ 1 w 82"/>
                <a:gd name="T57" fmla="*/ 1 h 93"/>
                <a:gd name="T58" fmla="*/ 0 w 82"/>
                <a:gd name="T59" fmla="*/ 3 h 93"/>
                <a:gd name="T60" fmla="*/ 0 w 82"/>
                <a:gd name="T61" fmla="*/ 76 h 93"/>
                <a:gd name="T62" fmla="*/ 77 w 82"/>
                <a:gd name="T63" fmla="*/ 86 h 93"/>
                <a:gd name="T64" fmla="*/ 54 w 82"/>
                <a:gd name="T65" fmla="*/ 75 h 93"/>
                <a:gd name="T66" fmla="*/ 54 w 82"/>
                <a:gd name="T67" fmla="*/ 7 h 93"/>
                <a:gd name="T68" fmla="*/ 77 w 82"/>
                <a:gd name="T69" fmla="*/ 18 h 93"/>
                <a:gd name="T70" fmla="*/ 77 w 82"/>
                <a:gd name="T71" fmla="*/ 86 h 93"/>
                <a:gd name="T72" fmla="*/ 49 w 82"/>
                <a:gd name="T73" fmla="*/ 75 h 93"/>
                <a:gd name="T74" fmla="*/ 33 w 82"/>
                <a:gd name="T75" fmla="*/ 86 h 93"/>
                <a:gd name="T76" fmla="*/ 33 w 82"/>
                <a:gd name="T77" fmla="*/ 18 h 93"/>
                <a:gd name="T78" fmla="*/ 49 w 82"/>
                <a:gd name="T79" fmla="*/ 7 h 93"/>
                <a:gd name="T80" fmla="*/ 49 w 82"/>
                <a:gd name="T81" fmla="*/ 75 h 93"/>
                <a:gd name="T82" fmla="*/ 5 w 82"/>
                <a:gd name="T83" fmla="*/ 7 h 93"/>
                <a:gd name="T84" fmla="*/ 28 w 82"/>
                <a:gd name="T85" fmla="*/ 18 h 93"/>
                <a:gd name="T86" fmla="*/ 28 w 82"/>
                <a:gd name="T87" fmla="*/ 86 h 93"/>
                <a:gd name="T88" fmla="*/ 5 w 82"/>
                <a:gd name="T89" fmla="*/ 75 h 93"/>
                <a:gd name="T90" fmla="*/ 5 w 82"/>
                <a:gd name="T91" fmla="*/ 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" h="93">
                  <a:moveTo>
                    <a:pt x="0" y="76"/>
                  </a:moveTo>
                  <a:cubicBezTo>
                    <a:pt x="0" y="77"/>
                    <a:pt x="0" y="78"/>
                    <a:pt x="1" y="78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3"/>
                    <a:pt x="30" y="93"/>
                    <a:pt x="30" y="93"/>
                  </a:cubicBezTo>
                  <a:cubicBezTo>
                    <a:pt x="31" y="93"/>
                    <a:pt x="31" y="93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2"/>
                    <a:pt x="32" y="92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3"/>
                    <a:pt x="79" y="93"/>
                    <a:pt x="79" y="93"/>
                  </a:cubicBezTo>
                  <a:cubicBezTo>
                    <a:pt x="80" y="93"/>
                    <a:pt x="80" y="93"/>
                    <a:pt x="80" y="92"/>
                  </a:cubicBezTo>
                  <a:cubicBezTo>
                    <a:pt x="81" y="92"/>
                    <a:pt x="82" y="91"/>
                    <a:pt x="82" y="90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1" y="15"/>
                    <a:pt x="80" y="15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0" y="76"/>
                  </a:lnTo>
                  <a:close/>
                  <a:moveTo>
                    <a:pt x="77" y="86"/>
                  </a:moveTo>
                  <a:cubicBezTo>
                    <a:pt x="54" y="75"/>
                    <a:pt x="54" y="75"/>
                    <a:pt x="54" y="75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77" y="18"/>
                    <a:pt x="77" y="18"/>
                    <a:pt x="77" y="18"/>
                  </a:cubicBezTo>
                  <a:lnTo>
                    <a:pt x="77" y="86"/>
                  </a:lnTo>
                  <a:close/>
                  <a:moveTo>
                    <a:pt x="49" y="75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49" y="7"/>
                    <a:pt x="49" y="7"/>
                    <a:pt x="49" y="7"/>
                  </a:cubicBezTo>
                  <a:lnTo>
                    <a:pt x="49" y="75"/>
                  </a:lnTo>
                  <a:close/>
                  <a:moveTo>
                    <a:pt x="5" y="7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5" y="75"/>
                    <a:pt x="5" y="75"/>
                    <a:pt x="5" y="75"/>
                  </a:cubicBezTo>
                  <a:lnTo>
                    <a:pt x="5" y="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57">
              <a:extLst>
                <a:ext uri="{FF2B5EF4-FFF2-40B4-BE49-F238E27FC236}">
                  <a16:creationId xmlns:a16="http://schemas.microsoft.com/office/drawing/2014/main" id="{0A8D1856-97B7-4BA5-8057-154F751DE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6513" y="3795713"/>
              <a:ext cx="477838" cy="473075"/>
            </a:xfrm>
            <a:custGeom>
              <a:avLst/>
              <a:gdLst>
                <a:gd name="T0" fmla="*/ 88 w 125"/>
                <a:gd name="T1" fmla="*/ 63 h 124"/>
                <a:gd name="T2" fmla="*/ 56 w 125"/>
                <a:gd name="T3" fmla="*/ 94 h 124"/>
                <a:gd name="T4" fmla="*/ 31 w 125"/>
                <a:gd name="T5" fmla="*/ 69 h 124"/>
                <a:gd name="T6" fmla="*/ 62 w 125"/>
                <a:gd name="T7" fmla="*/ 37 h 124"/>
                <a:gd name="T8" fmla="*/ 47 w 125"/>
                <a:gd name="T9" fmla="*/ 22 h 124"/>
                <a:gd name="T10" fmla="*/ 13 w 125"/>
                <a:gd name="T11" fmla="*/ 53 h 124"/>
                <a:gd name="T12" fmla="*/ 13 w 125"/>
                <a:gd name="T13" fmla="*/ 112 h 124"/>
                <a:gd name="T14" fmla="*/ 72 w 125"/>
                <a:gd name="T15" fmla="*/ 112 h 124"/>
                <a:gd name="T16" fmla="*/ 103 w 125"/>
                <a:gd name="T17" fmla="*/ 77 h 124"/>
                <a:gd name="T18" fmla="*/ 46 w 125"/>
                <a:gd name="T19" fmla="*/ 27 h 124"/>
                <a:gd name="T20" fmla="*/ 49 w 125"/>
                <a:gd name="T21" fmla="*/ 44 h 124"/>
                <a:gd name="T22" fmla="*/ 46 w 125"/>
                <a:gd name="T23" fmla="*/ 27 h 124"/>
                <a:gd name="T24" fmla="*/ 42 w 125"/>
                <a:gd name="T25" fmla="*/ 120 h 124"/>
                <a:gd name="T26" fmla="*/ 5 w 125"/>
                <a:gd name="T27" fmla="*/ 83 h 124"/>
                <a:gd name="T28" fmla="*/ 35 w 125"/>
                <a:gd name="T29" fmla="*/ 37 h 124"/>
                <a:gd name="T30" fmla="*/ 28 w 125"/>
                <a:gd name="T31" fmla="*/ 65 h 124"/>
                <a:gd name="T32" fmla="*/ 59 w 125"/>
                <a:gd name="T33" fmla="*/ 97 h 124"/>
                <a:gd name="T34" fmla="*/ 87 w 125"/>
                <a:gd name="T35" fmla="*/ 90 h 124"/>
                <a:gd name="T36" fmla="*/ 91 w 125"/>
                <a:gd name="T37" fmla="*/ 86 h 124"/>
                <a:gd name="T38" fmla="*/ 88 w 125"/>
                <a:gd name="T39" fmla="*/ 69 h 124"/>
                <a:gd name="T40" fmla="*/ 91 w 125"/>
                <a:gd name="T41" fmla="*/ 86 h 124"/>
                <a:gd name="T42" fmla="*/ 125 w 125"/>
                <a:gd name="T43" fmla="*/ 68 h 124"/>
                <a:gd name="T44" fmla="*/ 110 w 125"/>
                <a:gd name="T45" fmla="*/ 73 h 124"/>
                <a:gd name="T46" fmla="*/ 94 w 125"/>
                <a:gd name="T47" fmla="*/ 56 h 124"/>
                <a:gd name="T48" fmla="*/ 99 w 125"/>
                <a:gd name="T49" fmla="*/ 42 h 124"/>
                <a:gd name="T50" fmla="*/ 94 w 125"/>
                <a:gd name="T51" fmla="*/ 56 h 124"/>
                <a:gd name="T52" fmla="*/ 105 w 125"/>
                <a:gd name="T53" fmla="*/ 65 h 124"/>
                <a:gd name="T54" fmla="*/ 110 w 125"/>
                <a:gd name="T55" fmla="*/ 53 h 124"/>
                <a:gd name="T56" fmla="*/ 83 w 125"/>
                <a:gd name="T57" fmla="*/ 31 h 124"/>
                <a:gd name="T58" fmla="*/ 68 w 125"/>
                <a:gd name="T59" fmla="*/ 26 h 124"/>
                <a:gd name="T60" fmla="*/ 83 w 125"/>
                <a:gd name="T61" fmla="*/ 31 h 124"/>
                <a:gd name="T62" fmla="*/ 52 w 125"/>
                <a:gd name="T63" fmla="*/ 0 h 124"/>
                <a:gd name="T64" fmla="*/ 57 w 125"/>
                <a:gd name="T65" fmla="*/ 14 h 124"/>
                <a:gd name="T66" fmla="*/ 72 w 125"/>
                <a:gd name="T67" fmla="*/ 14 h 124"/>
                <a:gd name="T68" fmla="*/ 60 w 125"/>
                <a:gd name="T69" fmla="*/ 20 h 124"/>
                <a:gd name="T70" fmla="*/ 72 w 125"/>
                <a:gd name="T71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24">
                  <a:moveTo>
                    <a:pt x="89" y="64"/>
                  </a:moveTo>
                  <a:cubicBezTo>
                    <a:pt x="89" y="63"/>
                    <a:pt x="88" y="63"/>
                    <a:pt x="88" y="63"/>
                  </a:cubicBezTo>
                  <a:cubicBezTo>
                    <a:pt x="87" y="63"/>
                    <a:pt x="86" y="63"/>
                    <a:pt x="86" y="6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49" y="100"/>
                    <a:pt x="38" y="100"/>
                    <a:pt x="31" y="94"/>
                  </a:cubicBezTo>
                  <a:cubicBezTo>
                    <a:pt x="24" y="87"/>
                    <a:pt x="24" y="76"/>
                    <a:pt x="31" y="6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8"/>
                    <a:pt x="62" y="38"/>
                    <a:pt x="62" y="37"/>
                  </a:cubicBezTo>
                  <a:cubicBezTo>
                    <a:pt x="62" y="36"/>
                    <a:pt x="61" y="36"/>
                    <a:pt x="61" y="35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5" y="61"/>
                    <a:pt x="0" y="71"/>
                    <a:pt x="0" y="83"/>
                  </a:cubicBezTo>
                  <a:cubicBezTo>
                    <a:pt x="0" y="94"/>
                    <a:pt x="5" y="104"/>
                    <a:pt x="13" y="112"/>
                  </a:cubicBezTo>
                  <a:cubicBezTo>
                    <a:pt x="21" y="120"/>
                    <a:pt x="31" y="124"/>
                    <a:pt x="42" y="124"/>
                  </a:cubicBezTo>
                  <a:cubicBezTo>
                    <a:pt x="53" y="124"/>
                    <a:pt x="64" y="120"/>
                    <a:pt x="72" y="112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4" y="80"/>
                    <a:pt x="104" y="78"/>
                    <a:pt x="103" y="77"/>
                  </a:cubicBezTo>
                  <a:lnTo>
                    <a:pt x="89" y="64"/>
                  </a:lnTo>
                  <a:close/>
                  <a:moveTo>
                    <a:pt x="46" y="27"/>
                  </a:moveTo>
                  <a:cubicBezTo>
                    <a:pt x="56" y="37"/>
                    <a:pt x="56" y="37"/>
                    <a:pt x="56" y="37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38" y="34"/>
                    <a:pt x="38" y="34"/>
                    <a:pt x="38" y="34"/>
                  </a:cubicBezTo>
                  <a:lnTo>
                    <a:pt x="46" y="27"/>
                  </a:lnTo>
                  <a:close/>
                  <a:moveTo>
                    <a:pt x="68" y="109"/>
                  </a:moveTo>
                  <a:cubicBezTo>
                    <a:pt x="61" y="116"/>
                    <a:pt x="52" y="120"/>
                    <a:pt x="42" y="120"/>
                  </a:cubicBezTo>
                  <a:cubicBezTo>
                    <a:pt x="32" y="120"/>
                    <a:pt x="23" y="116"/>
                    <a:pt x="16" y="109"/>
                  </a:cubicBezTo>
                  <a:cubicBezTo>
                    <a:pt x="9" y="102"/>
                    <a:pt x="5" y="92"/>
                    <a:pt x="5" y="83"/>
                  </a:cubicBezTo>
                  <a:cubicBezTo>
                    <a:pt x="5" y="73"/>
                    <a:pt x="9" y="63"/>
                    <a:pt x="16" y="5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9" y="74"/>
                    <a:pt x="19" y="88"/>
                    <a:pt x="28" y="97"/>
                  </a:cubicBezTo>
                  <a:cubicBezTo>
                    <a:pt x="36" y="106"/>
                    <a:pt x="51" y="106"/>
                    <a:pt x="59" y="97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87" y="90"/>
                    <a:pt x="87" y="90"/>
                    <a:pt x="87" y="90"/>
                  </a:cubicBezTo>
                  <a:lnTo>
                    <a:pt x="68" y="109"/>
                  </a:lnTo>
                  <a:close/>
                  <a:moveTo>
                    <a:pt x="91" y="86"/>
                  </a:moveTo>
                  <a:cubicBezTo>
                    <a:pt x="80" y="76"/>
                    <a:pt x="80" y="76"/>
                    <a:pt x="80" y="76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8" y="79"/>
                    <a:pt x="98" y="79"/>
                    <a:pt x="98" y="79"/>
                  </a:cubicBezTo>
                  <a:lnTo>
                    <a:pt x="91" y="86"/>
                  </a:lnTo>
                  <a:close/>
                  <a:moveTo>
                    <a:pt x="110" y="68"/>
                  </a:moveTo>
                  <a:cubicBezTo>
                    <a:pt x="125" y="68"/>
                    <a:pt x="125" y="68"/>
                    <a:pt x="125" y="68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10" y="73"/>
                    <a:pt x="110" y="73"/>
                    <a:pt x="110" y="73"/>
                  </a:cubicBezTo>
                  <a:lnTo>
                    <a:pt x="110" y="68"/>
                  </a:lnTo>
                  <a:close/>
                  <a:moveTo>
                    <a:pt x="94" y="56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56"/>
                    <a:pt x="99" y="56"/>
                    <a:pt x="99" y="56"/>
                  </a:cubicBezTo>
                  <a:lnTo>
                    <a:pt x="94" y="56"/>
                  </a:lnTo>
                  <a:close/>
                  <a:moveTo>
                    <a:pt x="114" y="56"/>
                  </a:moveTo>
                  <a:cubicBezTo>
                    <a:pt x="105" y="65"/>
                    <a:pt x="105" y="65"/>
                    <a:pt x="105" y="65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10" y="53"/>
                    <a:pt x="110" y="53"/>
                    <a:pt x="110" y="53"/>
                  </a:cubicBezTo>
                  <a:lnTo>
                    <a:pt x="114" y="56"/>
                  </a:lnTo>
                  <a:close/>
                  <a:moveTo>
                    <a:pt x="83" y="31"/>
                  </a:moveTo>
                  <a:cubicBezTo>
                    <a:pt x="68" y="31"/>
                    <a:pt x="68" y="31"/>
                    <a:pt x="68" y="31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83" y="26"/>
                    <a:pt x="83" y="26"/>
                    <a:pt x="83" y="26"/>
                  </a:cubicBezTo>
                  <a:lnTo>
                    <a:pt x="83" y="31"/>
                  </a:lnTo>
                  <a:close/>
                  <a:moveTo>
                    <a:pt x="52" y="14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4"/>
                    <a:pt x="57" y="14"/>
                    <a:pt x="57" y="14"/>
                  </a:cubicBezTo>
                  <a:lnTo>
                    <a:pt x="52" y="14"/>
                  </a:lnTo>
                  <a:close/>
                  <a:moveTo>
                    <a:pt x="72" y="14"/>
                  </a:moveTo>
                  <a:cubicBezTo>
                    <a:pt x="63" y="23"/>
                    <a:pt x="63" y="23"/>
                    <a:pt x="63" y="2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2" y="1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58">
              <a:extLst>
                <a:ext uri="{FF2B5EF4-FFF2-40B4-BE49-F238E27FC236}">
                  <a16:creationId xmlns:a16="http://schemas.microsoft.com/office/drawing/2014/main" id="{A86438BE-B2C1-4A2D-829B-38E0BA8D0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3038" y="3844925"/>
              <a:ext cx="355600" cy="354013"/>
            </a:xfrm>
            <a:custGeom>
              <a:avLst/>
              <a:gdLst>
                <a:gd name="T0" fmla="*/ 93 w 93"/>
                <a:gd name="T1" fmla="*/ 46 h 93"/>
                <a:gd name="T2" fmla="*/ 47 w 93"/>
                <a:gd name="T3" fmla="*/ 0 h 93"/>
                <a:gd name="T4" fmla="*/ 0 w 93"/>
                <a:gd name="T5" fmla="*/ 46 h 93"/>
                <a:gd name="T6" fmla="*/ 47 w 93"/>
                <a:gd name="T7" fmla="*/ 93 h 93"/>
                <a:gd name="T8" fmla="*/ 93 w 93"/>
                <a:gd name="T9" fmla="*/ 46 h 93"/>
                <a:gd name="T10" fmla="*/ 5 w 93"/>
                <a:gd name="T11" fmla="*/ 46 h 93"/>
                <a:gd name="T12" fmla="*/ 47 w 93"/>
                <a:gd name="T13" fmla="*/ 5 h 93"/>
                <a:gd name="T14" fmla="*/ 88 w 93"/>
                <a:gd name="T15" fmla="*/ 46 h 93"/>
                <a:gd name="T16" fmla="*/ 47 w 93"/>
                <a:gd name="T17" fmla="*/ 88 h 93"/>
                <a:gd name="T18" fmla="*/ 5 w 93"/>
                <a:gd name="T19" fmla="*/ 46 h 93"/>
                <a:gd name="T20" fmla="*/ 69 w 93"/>
                <a:gd name="T21" fmla="*/ 46 h 93"/>
                <a:gd name="T22" fmla="*/ 69 w 93"/>
                <a:gd name="T23" fmla="*/ 45 h 93"/>
                <a:gd name="T24" fmla="*/ 39 w 93"/>
                <a:gd name="T25" fmla="*/ 21 h 93"/>
                <a:gd name="T26" fmla="*/ 37 w 93"/>
                <a:gd name="T27" fmla="*/ 21 h 93"/>
                <a:gd name="T28" fmla="*/ 35 w 93"/>
                <a:gd name="T29" fmla="*/ 23 h 93"/>
                <a:gd name="T30" fmla="*/ 35 w 93"/>
                <a:gd name="T31" fmla="*/ 70 h 93"/>
                <a:gd name="T32" fmla="*/ 37 w 93"/>
                <a:gd name="T33" fmla="*/ 72 h 93"/>
                <a:gd name="T34" fmla="*/ 38 w 93"/>
                <a:gd name="T35" fmla="*/ 73 h 93"/>
                <a:gd name="T36" fmla="*/ 39 w 93"/>
                <a:gd name="T37" fmla="*/ 72 h 93"/>
                <a:gd name="T38" fmla="*/ 69 w 93"/>
                <a:gd name="T39" fmla="*/ 48 h 93"/>
                <a:gd name="T40" fmla="*/ 69 w 93"/>
                <a:gd name="T41" fmla="*/ 46 h 93"/>
                <a:gd name="T42" fmla="*/ 40 w 93"/>
                <a:gd name="T43" fmla="*/ 65 h 93"/>
                <a:gd name="T44" fmla="*/ 40 w 93"/>
                <a:gd name="T45" fmla="*/ 28 h 93"/>
                <a:gd name="T46" fmla="*/ 63 w 93"/>
                <a:gd name="T47" fmla="*/ 46 h 93"/>
                <a:gd name="T48" fmla="*/ 40 w 93"/>
                <a:gd name="T4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93">
                  <a:moveTo>
                    <a:pt x="93" y="46"/>
                  </a:moveTo>
                  <a:cubicBezTo>
                    <a:pt x="93" y="21"/>
                    <a:pt x="72" y="0"/>
                    <a:pt x="47" y="0"/>
                  </a:cubicBezTo>
                  <a:cubicBezTo>
                    <a:pt x="21" y="0"/>
                    <a:pt x="0" y="21"/>
                    <a:pt x="0" y="46"/>
                  </a:cubicBezTo>
                  <a:cubicBezTo>
                    <a:pt x="0" y="72"/>
                    <a:pt x="21" y="93"/>
                    <a:pt x="47" y="93"/>
                  </a:cubicBezTo>
                  <a:cubicBezTo>
                    <a:pt x="72" y="93"/>
                    <a:pt x="93" y="72"/>
                    <a:pt x="93" y="46"/>
                  </a:cubicBezTo>
                  <a:close/>
                  <a:moveTo>
                    <a:pt x="5" y="46"/>
                  </a:moveTo>
                  <a:cubicBezTo>
                    <a:pt x="5" y="24"/>
                    <a:pt x="24" y="5"/>
                    <a:pt x="47" y="5"/>
                  </a:cubicBezTo>
                  <a:cubicBezTo>
                    <a:pt x="69" y="5"/>
                    <a:pt x="88" y="24"/>
                    <a:pt x="88" y="46"/>
                  </a:cubicBezTo>
                  <a:cubicBezTo>
                    <a:pt x="88" y="69"/>
                    <a:pt x="69" y="88"/>
                    <a:pt x="47" y="88"/>
                  </a:cubicBezTo>
                  <a:cubicBezTo>
                    <a:pt x="24" y="88"/>
                    <a:pt x="5" y="69"/>
                    <a:pt x="5" y="46"/>
                  </a:cubicBezTo>
                  <a:close/>
                  <a:moveTo>
                    <a:pt x="69" y="46"/>
                  </a:moveTo>
                  <a:cubicBezTo>
                    <a:pt x="69" y="46"/>
                    <a:pt x="69" y="45"/>
                    <a:pt x="69" y="4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0"/>
                    <a:pt x="38" y="20"/>
                    <a:pt x="37" y="21"/>
                  </a:cubicBezTo>
                  <a:cubicBezTo>
                    <a:pt x="36" y="21"/>
                    <a:pt x="35" y="22"/>
                    <a:pt x="35" y="23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1"/>
                    <a:pt x="36" y="72"/>
                    <a:pt x="37" y="72"/>
                  </a:cubicBezTo>
                  <a:cubicBezTo>
                    <a:pt x="37" y="73"/>
                    <a:pt x="37" y="73"/>
                    <a:pt x="38" y="73"/>
                  </a:cubicBezTo>
                  <a:cubicBezTo>
                    <a:pt x="38" y="73"/>
                    <a:pt x="39" y="72"/>
                    <a:pt x="39" y="72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8"/>
                    <a:pt x="69" y="47"/>
                    <a:pt x="69" y="46"/>
                  </a:cubicBezTo>
                  <a:close/>
                  <a:moveTo>
                    <a:pt x="40" y="65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63" y="46"/>
                    <a:pt x="63" y="46"/>
                    <a:pt x="63" y="46"/>
                  </a:cubicBezTo>
                  <a:lnTo>
                    <a:pt x="40" y="6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59">
              <a:extLst>
                <a:ext uri="{FF2B5EF4-FFF2-40B4-BE49-F238E27FC236}">
                  <a16:creationId xmlns:a16="http://schemas.microsoft.com/office/drawing/2014/main" id="{464F9EC4-3B7D-4D8A-9DDD-605D88B27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0188" y="3844925"/>
              <a:ext cx="354013" cy="354013"/>
            </a:xfrm>
            <a:custGeom>
              <a:avLst/>
              <a:gdLst>
                <a:gd name="T0" fmla="*/ 0 w 93"/>
                <a:gd name="T1" fmla="*/ 46 h 93"/>
                <a:gd name="T2" fmla="*/ 47 w 93"/>
                <a:gd name="T3" fmla="*/ 93 h 93"/>
                <a:gd name="T4" fmla="*/ 93 w 93"/>
                <a:gd name="T5" fmla="*/ 46 h 93"/>
                <a:gd name="T6" fmla="*/ 47 w 93"/>
                <a:gd name="T7" fmla="*/ 0 h 93"/>
                <a:gd name="T8" fmla="*/ 0 w 93"/>
                <a:gd name="T9" fmla="*/ 46 h 93"/>
                <a:gd name="T10" fmla="*/ 47 w 93"/>
                <a:gd name="T11" fmla="*/ 5 h 93"/>
                <a:gd name="T12" fmla="*/ 88 w 93"/>
                <a:gd name="T13" fmla="*/ 46 h 93"/>
                <a:gd name="T14" fmla="*/ 47 w 93"/>
                <a:gd name="T15" fmla="*/ 88 h 93"/>
                <a:gd name="T16" fmla="*/ 5 w 93"/>
                <a:gd name="T17" fmla="*/ 46 h 93"/>
                <a:gd name="T18" fmla="*/ 47 w 93"/>
                <a:gd name="T19" fmla="*/ 5 h 93"/>
                <a:gd name="T20" fmla="*/ 40 w 93"/>
                <a:gd name="T21" fmla="*/ 66 h 93"/>
                <a:gd name="T22" fmla="*/ 35 w 93"/>
                <a:gd name="T23" fmla="*/ 66 h 93"/>
                <a:gd name="T24" fmla="*/ 35 w 93"/>
                <a:gd name="T25" fmla="*/ 27 h 93"/>
                <a:gd name="T26" fmla="*/ 40 w 93"/>
                <a:gd name="T27" fmla="*/ 27 h 93"/>
                <a:gd name="T28" fmla="*/ 40 w 93"/>
                <a:gd name="T29" fmla="*/ 66 h 93"/>
                <a:gd name="T30" fmla="*/ 59 w 93"/>
                <a:gd name="T31" fmla="*/ 66 h 93"/>
                <a:gd name="T32" fmla="*/ 54 w 93"/>
                <a:gd name="T33" fmla="*/ 66 h 93"/>
                <a:gd name="T34" fmla="*/ 54 w 93"/>
                <a:gd name="T35" fmla="*/ 27 h 93"/>
                <a:gd name="T36" fmla="*/ 59 w 93"/>
                <a:gd name="T37" fmla="*/ 27 h 93"/>
                <a:gd name="T38" fmla="*/ 59 w 93"/>
                <a:gd name="T39" fmla="*/ 6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93">
                  <a:moveTo>
                    <a:pt x="0" y="46"/>
                  </a:moveTo>
                  <a:cubicBezTo>
                    <a:pt x="0" y="72"/>
                    <a:pt x="21" y="93"/>
                    <a:pt x="47" y="93"/>
                  </a:cubicBezTo>
                  <a:cubicBezTo>
                    <a:pt x="72" y="93"/>
                    <a:pt x="93" y="72"/>
                    <a:pt x="93" y="46"/>
                  </a:cubicBezTo>
                  <a:cubicBezTo>
                    <a:pt x="93" y="21"/>
                    <a:pt x="72" y="0"/>
                    <a:pt x="47" y="0"/>
                  </a:cubicBezTo>
                  <a:cubicBezTo>
                    <a:pt x="21" y="0"/>
                    <a:pt x="0" y="21"/>
                    <a:pt x="0" y="46"/>
                  </a:cubicBezTo>
                  <a:close/>
                  <a:moveTo>
                    <a:pt x="47" y="5"/>
                  </a:moveTo>
                  <a:cubicBezTo>
                    <a:pt x="69" y="5"/>
                    <a:pt x="88" y="24"/>
                    <a:pt x="88" y="46"/>
                  </a:cubicBezTo>
                  <a:cubicBezTo>
                    <a:pt x="88" y="69"/>
                    <a:pt x="69" y="88"/>
                    <a:pt x="47" y="88"/>
                  </a:cubicBezTo>
                  <a:cubicBezTo>
                    <a:pt x="24" y="88"/>
                    <a:pt x="5" y="69"/>
                    <a:pt x="5" y="46"/>
                  </a:cubicBezTo>
                  <a:cubicBezTo>
                    <a:pt x="5" y="24"/>
                    <a:pt x="24" y="5"/>
                    <a:pt x="47" y="5"/>
                  </a:cubicBezTo>
                  <a:close/>
                  <a:moveTo>
                    <a:pt x="40" y="66"/>
                  </a:moveTo>
                  <a:cubicBezTo>
                    <a:pt x="35" y="66"/>
                    <a:pt x="35" y="66"/>
                    <a:pt x="35" y="66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40" y="27"/>
                    <a:pt x="40" y="27"/>
                    <a:pt x="40" y="27"/>
                  </a:cubicBezTo>
                  <a:lnTo>
                    <a:pt x="40" y="66"/>
                  </a:lnTo>
                  <a:close/>
                  <a:moveTo>
                    <a:pt x="59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9" y="27"/>
                    <a:pt x="59" y="27"/>
                    <a:pt x="59" y="27"/>
                  </a:cubicBezTo>
                  <a:lnTo>
                    <a:pt x="59" y="6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61">
              <a:extLst>
                <a:ext uri="{FF2B5EF4-FFF2-40B4-BE49-F238E27FC236}">
                  <a16:creationId xmlns:a16="http://schemas.microsoft.com/office/drawing/2014/main" id="{35E8975F-5FDB-42E4-851A-C579DB06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0675" y="3836988"/>
              <a:ext cx="384175" cy="396875"/>
            </a:xfrm>
            <a:custGeom>
              <a:avLst/>
              <a:gdLst>
                <a:gd name="T0" fmla="*/ 18 w 101"/>
                <a:gd name="T1" fmla="*/ 14 h 104"/>
                <a:gd name="T2" fmla="*/ 51 w 101"/>
                <a:gd name="T3" fmla="*/ 0 h 104"/>
                <a:gd name="T4" fmla="*/ 83 w 101"/>
                <a:gd name="T5" fmla="*/ 14 h 104"/>
                <a:gd name="T6" fmla="*/ 83 w 101"/>
                <a:gd name="T7" fmla="*/ 79 h 104"/>
                <a:gd name="T8" fmla="*/ 57 w 101"/>
                <a:gd name="T9" fmla="*/ 92 h 104"/>
                <a:gd name="T10" fmla="*/ 80 w 101"/>
                <a:gd name="T11" fmla="*/ 99 h 104"/>
                <a:gd name="T12" fmla="*/ 79 w 101"/>
                <a:gd name="T13" fmla="*/ 104 h 104"/>
                <a:gd name="T14" fmla="*/ 48 w 101"/>
                <a:gd name="T15" fmla="*/ 94 h 104"/>
                <a:gd name="T16" fmla="*/ 46 w 101"/>
                <a:gd name="T17" fmla="*/ 93 h 104"/>
                <a:gd name="T18" fmla="*/ 47 w 101"/>
                <a:gd name="T19" fmla="*/ 91 h 104"/>
                <a:gd name="T20" fmla="*/ 67 w 101"/>
                <a:gd name="T21" fmla="*/ 67 h 104"/>
                <a:gd name="T22" fmla="*/ 71 w 101"/>
                <a:gd name="T23" fmla="*/ 70 h 104"/>
                <a:gd name="T24" fmla="*/ 55 w 101"/>
                <a:gd name="T25" fmla="*/ 88 h 104"/>
                <a:gd name="T26" fmla="*/ 80 w 101"/>
                <a:gd name="T27" fmla="*/ 76 h 104"/>
                <a:gd name="T28" fmla="*/ 92 w 101"/>
                <a:gd name="T29" fmla="*/ 47 h 104"/>
                <a:gd name="T30" fmla="*/ 80 w 101"/>
                <a:gd name="T31" fmla="*/ 17 h 104"/>
                <a:gd name="T32" fmla="*/ 51 w 101"/>
                <a:gd name="T33" fmla="*/ 5 h 104"/>
                <a:gd name="T34" fmla="*/ 21 w 101"/>
                <a:gd name="T35" fmla="*/ 17 h 104"/>
                <a:gd name="T36" fmla="*/ 21 w 101"/>
                <a:gd name="T37" fmla="*/ 76 h 104"/>
                <a:gd name="T38" fmla="*/ 18 w 101"/>
                <a:gd name="T39" fmla="*/ 79 h 104"/>
                <a:gd name="T40" fmla="*/ 18 w 101"/>
                <a:gd name="T41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04">
                  <a:moveTo>
                    <a:pt x="18" y="14"/>
                  </a:moveTo>
                  <a:cubicBezTo>
                    <a:pt x="27" y="5"/>
                    <a:pt x="38" y="0"/>
                    <a:pt x="51" y="0"/>
                  </a:cubicBezTo>
                  <a:cubicBezTo>
                    <a:pt x="63" y="0"/>
                    <a:pt x="74" y="5"/>
                    <a:pt x="83" y="14"/>
                  </a:cubicBezTo>
                  <a:cubicBezTo>
                    <a:pt x="101" y="32"/>
                    <a:pt x="101" y="61"/>
                    <a:pt x="83" y="79"/>
                  </a:cubicBezTo>
                  <a:cubicBezTo>
                    <a:pt x="76" y="86"/>
                    <a:pt x="67" y="91"/>
                    <a:pt x="57" y="92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7" y="94"/>
                    <a:pt x="46" y="94"/>
                    <a:pt x="46" y="93"/>
                  </a:cubicBezTo>
                  <a:cubicBezTo>
                    <a:pt x="46" y="92"/>
                    <a:pt x="46" y="91"/>
                    <a:pt x="47" y="91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65" y="87"/>
                    <a:pt x="73" y="83"/>
                    <a:pt x="80" y="76"/>
                  </a:cubicBezTo>
                  <a:cubicBezTo>
                    <a:pt x="88" y="68"/>
                    <a:pt x="92" y="58"/>
                    <a:pt x="92" y="47"/>
                  </a:cubicBezTo>
                  <a:cubicBezTo>
                    <a:pt x="92" y="36"/>
                    <a:pt x="88" y="25"/>
                    <a:pt x="80" y="17"/>
                  </a:cubicBezTo>
                  <a:cubicBezTo>
                    <a:pt x="72" y="10"/>
                    <a:pt x="62" y="5"/>
                    <a:pt x="51" y="5"/>
                  </a:cubicBezTo>
                  <a:cubicBezTo>
                    <a:pt x="40" y="5"/>
                    <a:pt x="29" y="10"/>
                    <a:pt x="21" y="17"/>
                  </a:cubicBezTo>
                  <a:cubicBezTo>
                    <a:pt x="5" y="34"/>
                    <a:pt x="5" y="60"/>
                    <a:pt x="21" y="76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0" y="61"/>
                    <a:pt x="0" y="32"/>
                    <a:pt x="18" y="1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62">
              <a:extLst>
                <a:ext uri="{FF2B5EF4-FFF2-40B4-BE49-F238E27FC236}">
                  <a16:creationId xmlns:a16="http://schemas.microsoft.com/office/drawing/2014/main" id="{DAC05A2B-739A-49A7-8BC4-3732D8F537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0050" y="3844925"/>
              <a:ext cx="354013" cy="354013"/>
            </a:xfrm>
            <a:custGeom>
              <a:avLst/>
              <a:gdLst>
                <a:gd name="T0" fmla="*/ 47 w 93"/>
                <a:gd name="T1" fmla="*/ 0 h 93"/>
                <a:gd name="T2" fmla="*/ 0 w 93"/>
                <a:gd name="T3" fmla="*/ 46 h 93"/>
                <a:gd name="T4" fmla="*/ 47 w 93"/>
                <a:gd name="T5" fmla="*/ 93 h 93"/>
                <a:gd name="T6" fmla="*/ 93 w 93"/>
                <a:gd name="T7" fmla="*/ 46 h 93"/>
                <a:gd name="T8" fmla="*/ 47 w 93"/>
                <a:gd name="T9" fmla="*/ 0 h 93"/>
                <a:gd name="T10" fmla="*/ 47 w 93"/>
                <a:gd name="T11" fmla="*/ 88 h 93"/>
                <a:gd name="T12" fmla="*/ 5 w 93"/>
                <a:gd name="T13" fmla="*/ 46 h 93"/>
                <a:gd name="T14" fmla="*/ 47 w 93"/>
                <a:gd name="T15" fmla="*/ 5 h 93"/>
                <a:gd name="T16" fmla="*/ 88 w 93"/>
                <a:gd name="T17" fmla="*/ 46 h 93"/>
                <a:gd name="T18" fmla="*/ 47 w 93"/>
                <a:gd name="T19" fmla="*/ 88 h 93"/>
                <a:gd name="T20" fmla="*/ 64 w 93"/>
                <a:gd name="T21" fmla="*/ 33 h 93"/>
                <a:gd name="T22" fmla="*/ 50 w 93"/>
                <a:gd name="T23" fmla="*/ 46 h 93"/>
                <a:gd name="T24" fmla="*/ 64 w 93"/>
                <a:gd name="T25" fmla="*/ 60 h 93"/>
                <a:gd name="T26" fmla="*/ 60 w 93"/>
                <a:gd name="T27" fmla="*/ 64 h 93"/>
                <a:gd name="T28" fmla="*/ 47 w 93"/>
                <a:gd name="T29" fmla="*/ 50 h 93"/>
                <a:gd name="T30" fmla="*/ 33 w 93"/>
                <a:gd name="T31" fmla="*/ 64 h 93"/>
                <a:gd name="T32" fmla="*/ 30 w 93"/>
                <a:gd name="T33" fmla="*/ 60 h 93"/>
                <a:gd name="T34" fmla="*/ 43 w 93"/>
                <a:gd name="T35" fmla="*/ 46 h 93"/>
                <a:gd name="T36" fmla="*/ 30 w 93"/>
                <a:gd name="T37" fmla="*/ 33 h 93"/>
                <a:gd name="T38" fmla="*/ 33 w 93"/>
                <a:gd name="T39" fmla="*/ 29 h 93"/>
                <a:gd name="T40" fmla="*/ 47 w 93"/>
                <a:gd name="T41" fmla="*/ 43 h 93"/>
                <a:gd name="T42" fmla="*/ 60 w 93"/>
                <a:gd name="T43" fmla="*/ 29 h 93"/>
                <a:gd name="T44" fmla="*/ 64 w 93"/>
                <a:gd name="T45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2"/>
                    <a:pt x="21" y="93"/>
                    <a:pt x="47" y="93"/>
                  </a:cubicBezTo>
                  <a:cubicBezTo>
                    <a:pt x="72" y="93"/>
                    <a:pt x="93" y="72"/>
                    <a:pt x="93" y="46"/>
                  </a:cubicBezTo>
                  <a:cubicBezTo>
                    <a:pt x="93" y="21"/>
                    <a:pt x="72" y="0"/>
                    <a:pt x="47" y="0"/>
                  </a:cubicBezTo>
                  <a:close/>
                  <a:moveTo>
                    <a:pt x="47" y="88"/>
                  </a:moveTo>
                  <a:cubicBezTo>
                    <a:pt x="24" y="88"/>
                    <a:pt x="5" y="69"/>
                    <a:pt x="5" y="46"/>
                  </a:cubicBezTo>
                  <a:cubicBezTo>
                    <a:pt x="5" y="24"/>
                    <a:pt x="24" y="5"/>
                    <a:pt x="47" y="5"/>
                  </a:cubicBezTo>
                  <a:cubicBezTo>
                    <a:pt x="69" y="5"/>
                    <a:pt x="88" y="24"/>
                    <a:pt x="88" y="46"/>
                  </a:cubicBezTo>
                  <a:cubicBezTo>
                    <a:pt x="88" y="69"/>
                    <a:pt x="69" y="88"/>
                    <a:pt x="47" y="88"/>
                  </a:cubicBezTo>
                  <a:close/>
                  <a:moveTo>
                    <a:pt x="64" y="33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60" y="29"/>
                    <a:pt x="60" y="29"/>
                    <a:pt x="60" y="29"/>
                  </a:cubicBezTo>
                  <a:lnTo>
                    <a:pt x="64" y="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63">
              <a:extLst>
                <a:ext uri="{FF2B5EF4-FFF2-40B4-BE49-F238E27FC236}">
                  <a16:creationId xmlns:a16="http://schemas.microsoft.com/office/drawing/2014/main" id="{F35FC3FC-9C9C-4F1F-9325-607CAC6C6D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0950" y="5180013"/>
              <a:ext cx="403225" cy="342900"/>
            </a:xfrm>
            <a:custGeom>
              <a:avLst/>
              <a:gdLst>
                <a:gd name="T0" fmla="*/ 95 w 106"/>
                <a:gd name="T1" fmla="*/ 2 h 90"/>
                <a:gd name="T2" fmla="*/ 92 w 106"/>
                <a:gd name="T3" fmla="*/ 0 h 90"/>
                <a:gd name="T4" fmla="*/ 13 w 106"/>
                <a:gd name="T5" fmla="*/ 0 h 90"/>
                <a:gd name="T6" fmla="*/ 11 w 106"/>
                <a:gd name="T7" fmla="*/ 2 h 90"/>
                <a:gd name="T8" fmla="*/ 0 w 106"/>
                <a:gd name="T9" fmla="*/ 35 h 90"/>
                <a:gd name="T10" fmla="*/ 0 w 106"/>
                <a:gd name="T11" fmla="*/ 35 h 90"/>
                <a:gd name="T12" fmla="*/ 11 w 106"/>
                <a:gd name="T13" fmla="*/ 50 h 90"/>
                <a:gd name="T14" fmla="*/ 11 w 106"/>
                <a:gd name="T15" fmla="*/ 88 h 90"/>
                <a:gd name="T16" fmla="*/ 13 w 106"/>
                <a:gd name="T17" fmla="*/ 90 h 90"/>
                <a:gd name="T18" fmla="*/ 92 w 106"/>
                <a:gd name="T19" fmla="*/ 90 h 90"/>
                <a:gd name="T20" fmla="*/ 95 w 106"/>
                <a:gd name="T21" fmla="*/ 88 h 90"/>
                <a:gd name="T22" fmla="*/ 95 w 106"/>
                <a:gd name="T23" fmla="*/ 50 h 90"/>
                <a:gd name="T24" fmla="*/ 106 w 106"/>
                <a:gd name="T25" fmla="*/ 35 h 90"/>
                <a:gd name="T26" fmla="*/ 106 w 106"/>
                <a:gd name="T27" fmla="*/ 35 h 90"/>
                <a:gd name="T28" fmla="*/ 95 w 106"/>
                <a:gd name="T29" fmla="*/ 2 h 90"/>
                <a:gd name="T30" fmla="*/ 15 w 106"/>
                <a:gd name="T31" fmla="*/ 85 h 90"/>
                <a:gd name="T32" fmla="*/ 15 w 106"/>
                <a:gd name="T33" fmla="*/ 50 h 90"/>
                <a:gd name="T34" fmla="*/ 27 w 106"/>
                <a:gd name="T35" fmla="*/ 43 h 90"/>
                <a:gd name="T36" fmla="*/ 40 w 106"/>
                <a:gd name="T37" fmla="*/ 50 h 90"/>
                <a:gd name="T38" fmla="*/ 53 w 106"/>
                <a:gd name="T39" fmla="*/ 43 h 90"/>
                <a:gd name="T40" fmla="*/ 65 w 106"/>
                <a:gd name="T41" fmla="*/ 50 h 90"/>
                <a:gd name="T42" fmla="*/ 78 w 106"/>
                <a:gd name="T43" fmla="*/ 43 h 90"/>
                <a:gd name="T44" fmla="*/ 90 w 106"/>
                <a:gd name="T45" fmla="*/ 50 h 90"/>
                <a:gd name="T46" fmla="*/ 90 w 106"/>
                <a:gd name="T47" fmla="*/ 85 h 90"/>
                <a:gd name="T48" fmla="*/ 15 w 106"/>
                <a:gd name="T49" fmla="*/ 85 h 90"/>
                <a:gd name="T50" fmla="*/ 91 w 106"/>
                <a:gd name="T51" fmla="*/ 46 h 90"/>
                <a:gd name="T52" fmla="*/ 80 w 106"/>
                <a:gd name="T53" fmla="*/ 35 h 90"/>
                <a:gd name="T54" fmla="*/ 76 w 106"/>
                <a:gd name="T55" fmla="*/ 35 h 90"/>
                <a:gd name="T56" fmla="*/ 65 w 106"/>
                <a:gd name="T57" fmla="*/ 46 h 90"/>
                <a:gd name="T58" fmla="*/ 55 w 106"/>
                <a:gd name="T59" fmla="*/ 35 h 90"/>
                <a:gd name="T60" fmla="*/ 50 w 106"/>
                <a:gd name="T61" fmla="*/ 35 h 90"/>
                <a:gd name="T62" fmla="*/ 40 w 106"/>
                <a:gd name="T63" fmla="*/ 46 h 90"/>
                <a:gd name="T64" fmla="*/ 30 w 106"/>
                <a:gd name="T65" fmla="*/ 35 h 90"/>
                <a:gd name="T66" fmla="*/ 25 w 106"/>
                <a:gd name="T67" fmla="*/ 35 h 90"/>
                <a:gd name="T68" fmla="*/ 15 w 106"/>
                <a:gd name="T69" fmla="*/ 46 h 90"/>
                <a:gd name="T70" fmla="*/ 4 w 106"/>
                <a:gd name="T71" fmla="*/ 36 h 90"/>
                <a:gd name="T72" fmla="*/ 15 w 106"/>
                <a:gd name="T73" fmla="*/ 5 h 90"/>
                <a:gd name="T74" fmla="*/ 91 w 106"/>
                <a:gd name="T75" fmla="*/ 5 h 90"/>
                <a:gd name="T76" fmla="*/ 101 w 106"/>
                <a:gd name="T77" fmla="*/ 36 h 90"/>
                <a:gd name="T78" fmla="*/ 91 w 106"/>
                <a:gd name="T79" fmla="*/ 4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0">
                  <a:moveTo>
                    <a:pt x="95" y="2"/>
                  </a:moveTo>
                  <a:cubicBezTo>
                    <a:pt x="94" y="1"/>
                    <a:pt x="93" y="0"/>
                    <a:pt x="9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2"/>
                    <a:pt x="4" y="48"/>
                    <a:pt x="11" y="50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2" y="90"/>
                    <a:pt x="13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4" y="90"/>
                    <a:pt x="95" y="89"/>
                    <a:pt x="95" y="88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101" y="48"/>
                    <a:pt x="106" y="42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lnTo>
                    <a:pt x="95" y="2"/>
                  </a:lnTo>
                  <a:close/>
                  <a:moveTo>
                    <a:pt x="15" y="85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20" y="50"/>
                    <a:pt x="25" y="47"/>
                    <a:pt x="27" y="43"/>
                  </a:cubicBezTo>
                  <a:cubicBezTo>
                    <a:pt x="30" y="48"/>
                    <a:pt x="35" y="50"/>
                    <a:pt x="40" y="50"/>
                  </a:cubicBezTo>
                  <a:cubicBezTo>
                    <a:pt x="45" y="50"/>
                    <a:pt x="50" y="48"/>
                    <a:pt x="53" y="43"/>
                  </a:cubicBezTo>
                  <a:cubicBezTo>
                    <a:pt x="55" y="48"/>
                    <a:pt x="60" y="50"/>
                    <a:pt x="65" y="50"/>
                  </a:cubicBezTo>
                  <a:cubicBezTo>
                    <a:pt x="71" y="50"/>
                    <a:pt x="75" y="48"/>
                    <a:pt x="78" y="43"/>
                  </a:cubicBezTo>
                  <a:cubicBezTo>
                    <a:pt x="81" y="47"/>
                    <a:pt x="85" y="50"/>
                    <a:pt x="90" y="50"/>
                  </a:cubicBezTo>
                  <a:cubicBezTo>
                    <a:pt x="90" y="85"/>
                    <a:pt x="90" y="85"/>
                    <a:pt x="90" y="85"/>
                  </a:cubicBezTo>
                  <a:lnTo>
                    <a:pt x="15" y="85"/>
                  </a:lnTo>
                  <a:close/>
                  <a:moveTo>
                    <a:pt x="91" y="46"/>
                  </a:moveTo>
                  <a:cubicBezTo>
                    <a:pt x="85" y="46"/>
                    <a:pt x="80" y="41"/>
                    <a:pt x="80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6" y="41"/>
                    <a:pt x="71" y="46"/>
                    <a:pt x="65" y="46"/>
                  </a:cubicBezTo>
                  <a:cubicBezTo>
                    <a:pt x="60" y="46"/>
                    <a:pt x="55" y="41"/>
                    <a:pt x="55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41"/>
                    <a:pt x="46" y="46"/>
                    <a:pt x="40" y="46"/>
                  </a:cubicBezTo>
                  <a:cubicBezTo>
                    <a:pt x="34" y="46"/>
                    <a:pt x="30" y="41"/>
                    <a:pt x="30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41"/>
                    <a:pt x="20" y="46"/>
                    <a:pt x="15" y="46"/>
                  </a:cubicBezTo>
                  <a:cubicBezTo>
                    <a:pt x="9" y="46"/>
                    <a:pt x="5" y="41"/>
                    <a:pt x="4" y="3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41"/>
                    <a:pt x="96" y="46"/>
                    <a:pt x="91" y="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64">
              <a:extLst>
                <a:ext uri="{FF2B5EF4-FFF2-40B4-BE49-F238E27FC236}">
                  <a16:creationId xmlns:a16="http://schemas.microsoft.com/office/drawing/2014/main" id="{2AA503F4-F365-437D-885E-E9D84702F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5176838"/>
              <a:ext cx="300038" cy="350838"/>
            </a:xfrm>
            <a:custGeom>
              <a:avLst/>
              <a:gdLst>
                <a:gd name="T0" fmla="*/ 69 w 79"/>
                <a:gd name="T1" fmla="*/ 21 h 92"/>
                <a:gd name="T2" fmla="*/ 58 w 79"/>
                <a:gd name="T3" fmla="*/ 21 h 92"/>
                <a:gd name="T4" fmla="*/ 58 w 79"/>
                <a:gd name="T5" fmla="*/ 18 h 92"/>
                <a:gd name="T6" fmla="*/ 40 w 79"/>
                <a:gd name="T7" fmla="*/ 0 h 92"/>
                <a:gd name="T8" fmla="*/ 22 w 79"/>
                <a:gd name="T9" fmla="*/ 18 h 92"/>
                <a:gd name="T10" fmla="*/ 22 w 79"/>
                <a:gd name="T11" fmla="*/ 21 h 92"/>
                <a:gd name="T12" fmla="*/ 11 w 79"/>
                <a:gd name="T13" fmla="*/ 21 h 92"/>
                <a:gd name="T14" fmla="*/ 8 w 79"/>
                <a:gd name="T15" fmla="*/ 23 h 92"/>
                <a:gd name="T16" fmla="*/ 0 w 79"/>
                <a:gd name="T17" fmla="*/ 89 h 92"/>
                <a:gd name="T18" fmla="*/ 1 w 79"/>
                <a:gd name="T19" fmla="*/ 91 h 92"/>
                <a:gd name="T20" fmla="*/ 3 w 79"/>
                <a:gd name="T21" fmla="*/ 92 h 92"/>
                <a:gd name="T22" fmla="*/ 77 w 79"/>
                <a:gd name="T23" fmla="*/ 92 h 92"/>
                <a:gd name="T24" fmla="*/ 78 w 79"/>
                <a:gd name="T25" fmla="*/ 91 h 92"/>
                <a:gd name="T26" fmla="*/ 79 w 79"/>
                <a:gd name="T27" fmla="*/ 89 h 92"/>
                <a:gd name="T28" fmla="*/ 71 w 79"/>
                <a:gd name="T29" fmla="*/ 23 h 92"/>
                <a:gd name="T30" fmla="*/ 69 w 79"/>
                <a:gd name="T31" fmla="*/ 21 h 92"/>
                <a:gd name="T32" fmla="*/ 26 w 79"/>
                <a:gd name="T33" fmla="*/ 18 h 92"/>
                <a:gd name="T34" fmla="*/ 40 w 79"/>
                <a:gd name="T35" fmla="*/ 5 h 92"/>
                <a:gd name="T36" fmla="*/ 53 w 79"/>
                <a:gd name="T37" fmla="*/ 18 h 92"/>
                <a:gd name="T38" fmla="*/ 53 w 79"/>
                <a:gd name="T39" fmla="*/ 21 h 92"/>
                <a:gd name="T40" fmla="*/ 26 w 79"/>
                <a:gd name="T41" fmla="*/ 21 h 92"/>
                <a:gd name="T42" fmla="*/ 26 w 79"/>
                <a:gd name="T43" fmla="*/ 18 h 92"/>
                <a:gd name="T44" fmla="*/ 5 w 79"/>
                <a:gd name="T45" fmla="*/ 87 h 92"/>
                <a:gd name="T46" fmla="*/ 13 w 79"/>
                <a:gd name="T47" fmla="*/ 26 h 92"/>
                <a:gd name="T48" fmla="*/ 22 w 79"/>
                <a:gd name="T49" fmla="*/ 26 h 92"/>
                <a:gd name="T50" fmla="*/ 22 w 79"/>
                <a:gd name="T51" fmla="*/ 33 h 92"/>
                <a:gd name="T52" fmla="*/ 26 w 79"/>
                <a:gd name="T53" fmla="*/ 33 h 92"/>
                <a:gd name="T54" fmla="*/ 26 w 79"/>
                <a:gd name="T55" fmla="*/ 26 h 92"/>
                <a:gd name="T56" fmla="*/ 53 w 79"/>
                <a:gd name="T57" fmla="*/ 26 h 92"/>
                <a:gd name="T58" fmla="*/ 53 w 79"/>
                <a:gd name="T59" fmla="*/ 33 h 92"/>
                <a:gd name="T60" fmla="*/ 58 w 79"/>
                <a:gd name="T61" fmla="*/ 33 h 92"/>
                <a:gd name="T62" fmla="*/ 58 w 79"/>
                <a:gd name="T63" fmla="*/ 26 h 92"/>
                <a:gd name="T64" fmla="*/ 66 w 79"/>
                <a:gd name="T65" fmla="*/ 26 h 92"/>
                <a:gd name="T66" fmla="*/ 74 w 79"/>
                <a:gd name="T67" fmla="*/ 87 h 92"/>
                <a:gd name="T68" fmla="*/ 5 w 79"/>
                <a:gd name="T69" fmla="*/ 8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92">
                  <a:moveTo>
                    <a:pt x="69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8"/>
                    <a:pt x="50" y="0"/>
                    <a:pt x="40" y="0"/>
                  </a:cubicBezTo>
                  <a:cubicBezTo>
                    <a:pt x="30" y="0"/>
                    <a:pt x="22" y="8"/>
                    <a:pt x="22" y="18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9" y="22"/>
                    <a:pt x="8" y="2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1"/>
                    <a:pt x="1" y="91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7" y="92"/>
                    <a:pt x="78" y="92"/>
                    <a:pt x="78" y="91"/>
                  </a:cubicBezTo>
                  <a:cubicBezTo>
                    <a:pt x="79" y="91"/>
                    <a:pt x="79" y="90"/>
                    <a:pt x="79" y="89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0" y="21"/>
                    <a:pt x="69" y="21"/>
                  </a:cubicBezTo>
                  <a:close/>
                  <a:moveTo>
                    <a:pt x="26" y="18"/>
                  </a:moveTo>
                  <a:cubicBezTo>
                    <a:pt x="26" y="11"/>
                    <a:pt x="32" y="5"/>
                    <a:pt x="40" y="5"/>
                  </a:cubicBezTo>
                  <a:cubicBezTo>
                    <a:pt x="47" y="5"/>
                    <a:pt x="53" y="11"/>
                    <a:pt x="53" y="18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26" y="18"/>
                  </a:lnTo>
                  <a:close/>
                  <a:moveTo>
                    <a:pt x="5" y="87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74" y="87"/>
                    <a:pt x="74" y="87"/>
                    <a:pt x="74" y="87"/>
                  </a:cubicBezTo>
                  <a:lnTo>
                    <a:pt x="5" y="8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65">
              <a:extLst>
                <a:ext uri="{FF2B5EF4-FFF2-40B4-BE49-F238E27FC236}">
                  <a16:creationId xmlns:a16="http://schemas.microsoft.com/office/drawing/2014/main" id="{30BAA1F1-8484-4224-875E-F989DDD1F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600" y="5160963"/>
              <a:ext cx="392113" cy="381000"/>
            </a:xfrm>
            <a:custGeom>
              <a:avLst/>
              <a:gdLst>
                <a:gd name="T0" fmla="*/ 101 w 103"/>
                <a:gd name="T1" fmla="*/ 17 h 100"/>
                <a:gd name="T2" fmla="*/ 23 w 103"/>
                <a:gd name="T3" fmla="*/ 17 h 100"/>
                <a:gd name="T4" fmla="*/ 20 w 103"/>
                <a:gd name="T5" fmla="*/ 2 h 100"/>
                <a:gd name="T6" fmla="*/ 17 w 103"/>
                <a:gd name="T7" fmla="*/ 0 h 100"/>
                <a:gd name="T8" fmla="*/ 0 w 103"/>
                <a:gd name="T9" fmla="*/ 0 h 100"/>
                <a:gd name="T10" fmla="*/ 0 w 103"/>
                <a:gd name="T11" fmla="*/ 5 h 100"/>
                <a:gd name="T12" fmla="*/ 15 w 103"/>
                <a:gd name="T13" fmla="*/ 5 h 100"/>
                <a:gd name="T14" fmla="*/ 19 w 103"/>
                <a:gd name="T15" fmla="*/ 20 h 100"/>
                <a:gd name="T16" fmla="*/ 19 w 103"/>
                <a:gd name="T17" fmla="*/ 20 h 100"/>
                <a:gd name="T18" fmla="*/ 28 w 103"/>
                <a:gd name="T19" fmla="*/ 64 h 100"/>
                <a:gd name="T20" fmla="*/ 19 w 103"/>
                <a:gd name="T21" fmla="*/ 73 h 100"/>
                <a:gd name="T22" fmla="*/ 28 w 103"/>
                <a:gd name="T23" fmla="*/ 81 h 100"/>
                <a:gd name="T24" fmla="*/ 34 w 103"/>
                <a:gd name="T25" fmla="*/ 81 h 100"/>
                <a:gd name="T26" fmla="*/ 28 w 103"/>
                <a:gd name="T27" fmla="*/ 90 h 100"/>
                <a:gd name="T28" fmla="*/ 38 w 103"/>
                <a:gd name="T29" fmla="*/ 100 h 100"/>
                <a:gd name="T30" fmla="*/ 48 w 103"/>
                <a:gd name="T31" fmla="*/ 90 h 100"/>
                <a:gd name="T32" fmla="*/ 42 w 103"/>
                <a:gd name="T33" fmla="*/ 81 h 100"/>
                <a:gd name="T34" fmla="*/ 74 w 103"/>
                <a:gd name="T35" fmla="*/ 81 h 100"/>
                <a:gd name="T36" fmla="*/ 68 w 103"/>
                <a:gd name="T37" fmla="*/ 90 h 100"/>
                <a:gd name="T38" fmla="*/ 78 w 103"/>
                <a:gd name="T39" fmla="*/ 100 h 100"/>
                <a:gd name="T40" fmla="*/ 88 w 103"/>
                <a:gd name="T41" fmla="*/ 90 h 100"/>
                <a:gd name="T42" fmla="*/ 82 w 103"/>
                <a:gd name="T43" fmla="*/ 81 h 100"/>
                <a:gd name="T44" fmla="*/ 93 w 103"/>
                <a:gd name="T45" fmla="*/ 81 h 100"/>
                <a:gd name="T46" fmla="*/ 93 w 103"/>
                <a:gd name="T47" fmla="*/ 77 h 100"/>
                <a:gd name="T48" fmla="*/ 28 w 103"/>
                <a:gd name="T49" fmla="*/ 77 h 100"/>
                <a:gd name="T50" fmla="*/ 24 w 103"/>
                <a:gd name="T51" fmla="*/ 73 h 100"/>
                <a:gd name="T52" fmla="*/ 28 w 103"/>
                <a:gd name="T53" fmla="*/ 69 h 100"/>
                <a:gd name="T54" fmla="*/ 31 w 103"/>
                <a:gd name="T55" fmla="*/ 69 h 100"/>
                <a:gd name="T56" fmla="*/ 91 w 103"/>
                <a:gd name="T57" fmla="*/ 69 h 100"/>
                <a:gd name="T58" fmla="*/ 91 w 103"/>
                <a:gd name="T59" fmla="*/ 69 h 100"/>
                <a:gd name="T60" fmla="*/ 93 w 103"/>
                <a:gd name="T61" fmla="*/ 67 h 100"/>
                <a:gd name="T62" fmla="*/ 103 w 103"/>
                <a:gd name="T63" fmla="*/ 20 h 100"/>
                <a:gd name="T64" fmla="*/ 103 w 103"/>
                <a:gd name="T65" fmla="*/ 18 h 100"/>
                <a:gd name="T66" fmla="*/ 101 w 103"/>
                <a:gd name="T67" fmla="*/ 17 h 100"/>
                <a:gd name="T68" fmla="*/ 38 w 103"/>
                <a:gd name="T69" fmla="*/ 95 h 100"/>
                <a:gd name="T70" fmla="*/ 33 w 103"/>
                <a:gd name="T71" fmla="*/ 90 h 100"/>
                <a:gd name="T72" fmla="*/ 38 w 103"/>
                <a:gd name="T73" fmla="*/ 85 h 100"/>
                <a:gd name="T74" fmla="*/ 43 w 103"/>
                <a:gd name="T75" fmla="*/ 90 h 100"/>
                <a:gd name="T76" fmla="*/ 38 w 103"/>
                <a:gd name="T77" fmla="*/ 95 h 100"/>
                <a:gd name="T78" fmla="*/ 78 w 103"/>
                <a:gd name="T79" fmla="*/ 95 h 100"/>
                <a:gd name="T80" fmla="*/ 73 w 103"/>
                <a:gd name="T81" fmla="*/ 90 h 100"/>
                <a:gd name="T82" fmla="*/ 78 w 103"/>
                <a:gd name="T83" fmla="*/ 85 h 100"/>
                <a:gd name="T84" fmla="*/ 83 w 103"/>
                <a:gd name="T85" fmla="*/ 90 h 100"/>
                <a:gd name="T86" fmla="*/ 78 w 103"/>
                <a:gd name="T87" fmla="*/ 95 h 100"/>
                <a:gd name="T88" fmla="*/ 89 w 103"/>
                <a:gd name="T89" fmla="*/ 64 h 100"/>
                <a:gd name="T90" fmla="*/ 33 w 103"/>
                <a:gd name="T91" fmla="*/ 64 h 100"/>
                <a:gd name="T92" fmla="*/ 24 w 103"/>
                <a:gd name="T93" fmla="*/ 23 h 100"/>
                <a:gd name="T94" fmla="*/ 24 w 103"/>
                <a:gd name="T95" fmla="*/ 22 h 100"/>
                <a:gd name="T96" fmla="*/ 98 w 103"/>
                <a:gd name="T97" fmla="*/ 22 h 100"/>
                <a:gd name="T98" fmla="*/ 89 w 103"/>
                <a:gd name="T99" fmla="*/ 6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" h="100">
                  <a:moveTo>
                    <a:pt x="101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9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3" y="64"/>
                    <a:pt x="19" y="68"/>
                    <a:pt x="19" y="73"/>
                  </a:cubicBezTo>
                  <a:cubicBezTo>
                    <a:pt x="19" y="77"/>
                    <a:pt x="23" y="81"/>
                    <a:pt x="28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1" y="83"/>
                    <a:pt x="28" y="86"/>
                    <a:pt x="28" y="90"/>
                  </a:cubicBezTo>
                  <a:cubicBezTo>
                    <a:pt x="28" y="96"/>
                    <a:pt x="33" y="100"/>
                    <a:pt x="38" y="100"/>
                  </a:cubicBezTo>
                  <a:cubicBezTo>
                    <a:pt x="44" y="100"/>
                    <a:pt x="48" y="96"/>
                    <a:pt x="48" y="90"/>
                  </a:cubicBezTo>
                  <a:cubicBezTo>
                    <a:pt x="48" y="86"/>
                    <a:pt x="46" y="83"/>
                    <a:pt x="42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0" y="83"/>
                    <a:pt x="68" y="86"/>
                    <a:pt x="68" y="90"/>
                  </a:cubicBezTo>
                  <a:cubicBezTo>
                    <a:pt x="68" y="96"/>
                    <a:pt x="72" y="100"/>
                    <a:pt x="78" y="100"/>
                  </a:cubicBezTo>
                  <a:cubicBezTo>
                    <a:pt x="83" y="100"/>
                    <a:pt x="88" y="96"/>
                    <a:pt x="88" y="90"/>
                  </a:cubicBezTo>
                  <a:cubicBezTo>
                    <a:pt x="88" y="86"/>
                    <a:pt x="85" y="83"/>
                    <a:pt x="82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6" y="77"/>
                    <a:pt x="24" y="75"/>
                    <a:pt x="24" y="73"/>
                  </a:cubicBezTo>
                  <a:cubicBezTo>
                    <a:pt x="24" y="71"/>
                    <a:pt x="26" y="69"/>
                    <a:pt x="28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2" y="69"/>
                    <a:pt x="93" y="68"/>
                    <a:pt x="93" y="67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3" y="18"/>
                    <a:pt x="103" y="18"/>
                  </a:cubicBezTo>
                  <a:cubicBezTo>
                    <a:pt x="102" y="17"/>
                    <a:pt x="102" y="17"/>
                    <a:pt x="101" y="17"/>
                  </a:cubicBezTo>
                  <a:close/>
                  <a:moveTo>
                    <a:pt x="38" y="95"/>
                  </a:moveTo>
                  <a:cubicBezTo>
                    <a:pt x="36" y="95"/>
                    <a:pt x="33" y="93"/>
                    <a:pt x="33" y="90"/>
                  </a:cubicBezTo>
                  <a:cubicBezTo>
                    <a:pt x="33" y="88"/>
                    <a:pt x="36" y="85"/>
                    <a:pt x="38" y="85"/>
                  </a:cubicBezTo>
                  <a:cubicBezTo>
                    <a:pt x="41" y="85"/>
                    <a:pt x="43" y="88"/>
                    <a:pt x="43" y="90"/>
                  </a:cubicBezTo>
                  <a:cubicBezTo>
                    <a:pt x="43" y="93"/>
                    <a:pt x="41" y="95"/>
                    <a:pt x="38" y="95"/>
                  </a:cubicBezTo>
                  <a:close/>
                  <a:moveTo>
                    <a:pt x="78" y="95"/>
                  </a:moveTo>
                  <a:cubicBezTo>
                    <a:pt x="75" y="95"/>
                    <a:pt x="73" y="93"/>
                    <a:pt x="73" y="90"/>
                  </a:cubicBezTo>
                  <a:cubicBezTo>
                    <a:pt x="73" y="88"/>
                    <a:pt x="75" y="85"/>
                    <a:pt x="78" y="85"/>
                  </a:cubicBezTo>
                  <a:cubicBezTo>
                    <a:pt x="81" y="85"/>
                    <a:pt x="83" y="88"/>
                    <a:pt x="83" y="90"/>
                  </a:cubicBezTo>
                  <a:cubicBezTo>
                    <a:pt x="83" y="93"/>
                    <a:pt x="81" y="95"/>
                    <a:pt x="78" y="95"/>
                  </a:cubicBezTo>
                  <a:close/>
                  <a:moveTo>
                    <a:pt x="89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98" y="22"/>
                    <a:pt x="98" y="22"/>
                    <a:pt x="98" y="22"/>
                  </a:cubicBezTo>
                  <a:lnTo>
                    <a:pt x="89" y="6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66">
              <a:extLst>
                <a:ext uri="{FF2B5EF4-FFF2-40B4-BE49-F238E27FC236}">
                  <a16:creationId xmlns:a16="http://schemas.microsoft.com/office/drawing/2014/main" id="{4CD31B6C-6286-4859-94A9-16AA1EABD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8288" y="5157788"/>
              <a:ext cx="388938" cy="384175"/>
            </a:xfrm>
            <a:custGeom>
              <a:avLst/>
              <a:gdLst>
                <a:gd name="T0" fmla="*/ 83 w 102"/>
                <a:gd name="T1" fmla="*/ 5 h 101"/>
                <a:gd name="T2" fmla="*/ 64 w 102"/>
                <a:gd name="T3" fmla="*/ 5 h 101"/>
                <a:gd name="T4" fmla="*/ 43 w 102"/>
                <a:gd name="T5" fmla="*/ 26 h 101"/>
                <a:gd name="T6" fmla="*/ 39 w 102"/>
                <a:gd name="T7" fmla="*/ 38 h 101"/>
                <a:gd name="T8" fmla="*/ 27 w 102"/>
                <a:gd name="T9" fmla="*/ 42 h 101"/>
                <a:gd name="T10" fmla="*/ 6 w 102"/>
                <a:gd name="T11" fmla="*/ 63 h 101"/>
                <a:gd name="T12" fmla="*/ 6 w 102"/>
                <a:gd name="T13" fmla="*/ 82 h 101"/>
                <a:gd name="T14" fmla="*/ 21 w 102"/>
                <a:gd name="T15" fmla="*/ 97 h 101"/>
                <a:gd name="T16" fmla="*/ 21 w 102"/>
                <a:gd name="T17" fmla="*/ 97 h 101"/>
                <a:gd name="T18" fmla="*/ 30 w 102"/>
                <a:gd name="T19" fmla="*/ 101 h 101"/>
                <a:gd name="T20" fmla="*/ 40 w 102"/>
                <a:gd name="T21" fmla="*/ 97 h 101"/>
                <a:gd name="T22" fmla="*/ 61 w 102"/>
                <a:gd name="T23" fmla="*/ 76 h 101"/>
                <a:gd name="T24" fmla="*/ 65 w 102"/>
                <a:gd name="T25" fmla="*/ 66 h 101"/>
                <a:gd name="T26" fmla="*/ 65 w 102"/>
                <a:gd name="T27" fmla="*/ 64 h 101"/>
                <a:gd name="T28" fmla="*/ 67 w 102"/>
                <a:gd name="T29" fmla="*/ 64 h 101"/>
                <a:gd name="T30" fmla="*/ 77 w 102"/>
                <a:gd name="T31" fmla="*/ 60 h 101"/>
                <a:gd name="T32" fmla="*/ 98 w 102"/>
                <a:gd name="T33" fmla="*/ 39 h 101"/>
                <a:gd name="T34" fmla="*/ 102 w 102"/>
                <a:gd name="T35" fmla="*/ 30 h 101"/>
                <a:gd name="T36" fmla="*/ 98 w 102"/>
                <a:gd name="T37" fmla="*/ 20 h 101"/>
                <a:gd name="T38" fmla="*/ 83 w 102"/>
                <a:gd name="T39" fmla="*/ 5 h 101"/>
                <a:gd name="T40" fmla="*/ 60 w 102"/>
                <a:gd name="T41" fmla="*/ 66 h 101"/>
                <a:gd name="T42" fmla="*/ 57 w 102"/>
                <a:gd name="T43" fmla="*/ 73 h 101"/>
                <a:gd name="T44" fmla="*/ 36 w 102"/>
                <a:gd name="T45" fmla="*/ 94 h 101"/>
                <a:gd name="T46" fmla="*/ 24 w 102"/>
                <a:gd name="T47" fmla="*/ 94 h 101"/>
                <a:gd name="T48" fmla="*/ 9 w 102"/>
                <a:gd name="T49" fmla="*/ 79 h 101"/>
                <a:gd name="T50" fmla="*/ 9 w 102"/>
                <a:gd name="T51" fmla="*/ 66 h 101"/>
                <a:gd name="T52" fmla="*/ 30 w 102"/>
                <a:gd name="T53" fmla="*/ 45 h 101"/>
                <a:gd name="T54" fmla="*/ 43 w 102"/>
                <a:gd name="T55" fmla="*/ 45 h 101"/>
                <a:gd name="T56" fmla="*/ 48 w 102"/>
                <a:gd name="T57" fmla="*/ 51 h 101"/>
                <a:gd name="T58" fmla="*/ 36 w 102"/>
                <a:gd name="T59" fmla="*/ 63 h 101"/>
                <a:gd name="T60" fmla="*/ 40 w 102"/>
                <a:gd name="T61" fmla="*/ 66 h 101"/>
                <a:gd name="T62" fmla="*/ 52 w 102"/>
                <a:gd name="T63" fmla="*/ 54 h 101"/>
                <a:gd name="T64" fmla="*/ 57 w 102"/>
                <a:gd name="T65" fmla="*/ 60 h 101"/>
                <a:gd name="T66" fmla="*/ 57 w 102"/>
                <a:gd name="T67" fmla="*/ 60 h 101"/>
                <a:gd name="T68" fmla="*/ 57 w 102"/>
                <a:gd name="T69" fmla="*/ 60 h 101"/>
                <a:gd name="T70" fmla="*/ 60 w 102"/>
                <a:gd name="T71" fmla="*/ 66 h 101"/>
                <a:gd name="T72" fmla="*/ 94 w 102"/>
                <a:gd name="T73" fmla="*/ 36 h 101"/>
                <a:gd name="T74" fmla="*/ 73 w 102"/>
                <a:gd name="T75" fmla="*/ 57 h 101"/>
                <a:gd name="T76" fmla="*/ 61 w 102"/>
                <a:gd name="T77" fmla="*/ 57 h 101"/>
                <a:gd name="T78" fmla="*/ 55 w 102"/>
                <a:gd name="T79" fmla="*/ 51 h 101"/>
                <a:gd name="T80" fmla="*/ 67 w 102"/>
                <a:gd name="T81" fmla="*/ 39 h 101"/>
                <a:gd name="T82" fmla="*/ 64 w 102"/>
                <a:gd name="T83" fmla="*/ 36 h 101"/>
                <a:gd name="T84" fmla="*/ 52 w 102"/>
                <a:gd name="T85" fmla="*/ 48 h 101"/>
                <a:gd name="T86" fmla="*/ 46 w 102"/>
                <a:gd name="T87" fmla="*/ 42 h 101"/>
                <a:gd name="T88" fmla="*/ 46 w 102"/>
                <a:gd name="T89" fmla="*/ 30 h 101"/>
                <a:gd name="T90" fmla="*/ 67 w 102"/>
                <a:gd name="T91" fmla="*/ 9 h 101"/>
                <a:gd name="T92" fmla="*/ 79 w 102"/>
                <a:gd name="T93" fmla="*/ 9 h 101"/>
                <a:gd name="T94" fmla="*/ 94 w 102"/>
                <a:gd name="T95" fmla="*/ 23 h 101"/>
                <a:gd name="T96" fmla="*/ 97 w 102"/>
                <a:gd name="T97" fmla="*/ 30 h 101"/>
                <a:gd name="T98" fmla="*/ 94 w 102"/>
                <a:gd name="T99" fmla="*/ 3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" h="101">
                  <a:moveTo>
                    <a:pt x="83" y="5"/>
                  </a:moveTo>
                  <a:cubicBezTo>
                    <a:pt x="77" y="0"/>
                    <a:pt x="69" y="0"/>
                    <a:pt x="64" y="5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39" y="29"/>
                    <a:pt x="38" y="34"/>
                    <a:pt x="39" y="38"/>
                  </a:cubicBezTo>
                  <a:cubicBezTo>
                    <a:pt x="35" y="37"/>
                    <a:pt x="30" y="39"/>
                    <a:pt x="27" y="42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68"/>
                    <a:pt x="0" y="77"/>
                    <a:pt x="6" y="82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3" y="100"/>
                    <a:pt x="27" y="101"/>
                    <a:pt x="30" y="101"/>
                  </a:cubicBezTo>
                  <a:cubicBezTo>
                    <a:pt x="34" y="101"/>
                    <a:pt x="37" y="100"/>
                    <a:pt x="40" y="9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3" y="73"/>
                    <a:pt x="65" y="70"/>
                    <a:pt x="65" y="66"/>
                  </a:cubicBezTo>
                  <a:cubicBezTo>
                    <a:pt x="65" y="66"/>
                    <a:pt x="65" y="65"/>
                    <a:pt x="65" y="64"/>
                  </a:cubicBezTo>
                  <a:cubicBezTo>
                    <a:pt x="65" y="64"/>
                    <a:pt x="66" y="64"/>
                    <a:pt x="67" y="64"/>
                  </a:cubicBezTo>
                  <a:cubicBezTo>
                    <a:pt x="70" y="64"/>
                    <a:pt x="74" y="63"/>
                    <a:pt x="77" y="60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100" y="37"/>
                    <a:pt x="102" y="33"/>
                    <a:pt x="102" y="30"/>
                  </a:cubicBezTo>
                  <a:cubicBezTo>
                    <a:pt x="102" y="26"/>
                    <a:pt x="100" y="23"/>
                    <a:pt x="98" y="20"/>
                  </a:cubicBezTo>
                  <a:lnTo>
                    <a:pt x="83" y="5"/>
                  </a:lnTo>
                  <a:close/>
                  <a:moveTo>
                    <a:pt x="60" y="66"/>
                  </a:moveTo>
                  <a:cubicBezTo>
                    <a:pt x="60" y="69"/>
                    <a:pt x="59" y="71"/>
                    <a:pt x="57" y="7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3" y="97"/>
                    <a:pt x="27" y="97"/>
                    <a:pt x="24" y="94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6" y="75"/>
                    <a:pt x="6" y="70"/>
                    <a:pt x="9" y="6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4" y="42"/>
                    <a:pt x="39" y="42"/>
                    <a:pt x="43" y="45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9" y="62"/>
                    <a:pt x="60" y="64"/>
                    <a:pt x="60" y="66"/>
                  </a:cubicBezTo>
                  <a:close/>
                  <a:moveTo>
                    <a:pt x="94" y="36"/>
                  </a:moveTo>
                  <a:cubicBezTo>
                    <a:pt x="73" y="57"/>
                    <a:pt x="73" y="57"/>
                    <a:pt x="73" y="57"/>
                  </a:cubicBezTo>
                  <a:cubicBezTo>
                    <a:pt x="70" y="60"/>
                    <a:pt x="64" y="60"/>
                    <a:pt x="61" y="57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3" y="38"/>
                    <a:pt x="43" y="33"/>
                    <a:pt x="46" y="3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0" y="5"/>
                    <a:pt x="76" y="5"/>
                    <a:pt x="79" y="9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6" y="25"/>
                    <a:pt x="97" y="27"/>
                    <a:pt x="97" y="30"/>
                  </a:cubicBezTo>
                  <a:cubicBezTo>
                    <a:pt x="97" y="32"/>
                    <a:pt x="96" y="34"/>
                    <a:pt x="94" y="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67">
              <a:extLst>
                <a:ext uri="{FF2B5EF4-FFF2-40B4-BE49-F238E27FC236}">
                  <a16:creationId xmlns:a16="http://schemas.microsoft.com/office/drawing/2014/main" id="{62BCB4F1-4CDE-4EC8-B035-3BCA5CF52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4650" y="5222875"/>
              <a:ext cx="357188" cy="312738"/>
            </a:xfrm>
            <a:custGeom>
              <a:avLst/>
              <a:gdLst>
                <a:gd name="T0" fmla="*/ 91 w 94"/>
                <a:gd name="T1" fmla="*/ 0 h 82"/>
                <a:gd name="T2" fmla="*/ 2 w 94"/>
                <a:gd name="T3" fmla="*/ 0 h 82"/>
                <a:gd name="T4" fmla="*/ 0 w 94"/>
                <a:gd name="T5" fmla="*/ 2 h 82"/>
                <a:gd name="T6" fmla="*/ 0 w 94"/>
                <a:gd name="T7" fmla="*/ 63 h 82"/>
                <a:gd name="T8" fmla="*/ 2 w 94"/>
                <a:gd name="T9" fmla="*/ 66 h 82"/>
                <a:gd name="T10" fmla="*/ 12 w 94"/>
                <a:gd name="T11" fmla="*/ 66 h 82"/>
                <a:gd name="T12" fmla="*/ 12 w 94"/>
                <a:gd name="T13" fmla="*/ 80 h 82"/>
                <a:gd name="T14" fmla="*/ 13 w 94"/>
                <a:gd name="T15" fmla="*/ 82 h 82"/>
                <a:gd name="T16" fmla="*/ 14 w 94"/>
                <a:gd name="T17" fmla="*/ 82 h 82"/>
                <a:gd name="T18" fmla="*/ 16 w 94"/>
                <a:gd name="T19" fmla="*/ 82 h 82"/>
                <a:gd name="T20" fmla="*/ 34 w 94"/>
                <a:gd name="T21" fmla="*/ 66 h 82"/>
                <a:gd name="T22" fmla="*/ 91 w 94"/>
                <a:gd name="T23" fmla="*/ 66 h 82"/>
                <a:gd name="T24" fmla="*/ 94 w 94"/>
                <a:gd name="T25" fmla="*/ 63 h 82"/>
                <a:gd name="T26" fmla="*/ 94 w 94"/>
                <a:gd name="T27" fmla="*/ 2 h 82"/>
                <a:gd name="T28" fmla="*/ 91 w 94"/>
                <a:gd name="T29" fmla="*/ 0 h 82"/>
                <a:gd name="T30" fmla="*/ 89 w 94"/>
                <a:gd name="T31" fmla="*/ 61 h 82"/>
                <a:gd name="T32" fmla="*/ 33 w 94"/>
                <a:gd name="T33" fmla="*/ 61 h 82"/>
                <a:gd name="T34" fmla="*/ 31 w 94"/>
                <a:gd name="T35" fmla="*/ 61 h 82"/>
                <a:gd name="T36" fmla="*/ 16 w 94"/>
                <a:gd name="T37" fmla="*/ 75 h 82"/>
                <a:gd name="T38" fmla="*/ 16 w 94"/>
                <a:gd name="T39" fmla="*/ 63 h 82"/>
                <a:gd name="T40" fmla="*/ 14 w 94"/>
                <a:gd name="T41" fmla="*/ 61 h 82"/>
                <a:gd name="T42" fmla="*/ 5 w 94"/>
                <a:gd name="T43" fmla="*/ 61 h 82"/>
                <a:gd name="T44" fmla="*/ 5 w 94"/>
                <a:gd name="T45" fmla="*/ 4 h 82"/>
                <a:gd name="T46" fmla="*/ 89 w 94"/>
                <a:gd name="T47" fmla="*/ 4 h 82"/>
                <a:gd name="T48" fmla="*/ 89 w 94"/>
                <a:gd name="T49" fmla="*/ 61 h 82"/>
                <a:gd name="T50" fmla="*/ 75 w 94"/>
                <a:gd name="T51" fmla="*/ 20 h 82"/>
                <a:gd name="T52" fmla="*/ 19 w 94"/>
                <a:gd name="T53" fmla="*/ 20 h 82"/>
                <a:gd name="T54" fmla="*/ 19 w 94"/>
                <a:gd name="T55" fmla="*/ 15 h 82"/>
                <a:gd name="T56" fmla="*/ 75 w 94"/>
                <a:gd name="T57" fmla="*/ 15 h 82"/>
                <a:gd name="T58" fmla="*/ 75 w 94"/>
                <a:gd name="T59" fmla="*/ 20 h 82"/>
                <a:gd name="T60" fmla="*/ 75 w 94"/>
                <a:gd name="T61" fmla="*/ 33 h 82"/>
                <a:gd name="T62" fmla="*/ 19 w 94"/>
                <a:gd name="T63" fmla="*/ 33 h 82"/>
                <a:gd name="T64" fmla="*/ 19 w 94"/>
                <a:gd name="T65" fmla="*/ 28 h 82"/>
                <a:gd name="T66" fmla="*/ 75 w 94"/>
                <a:gd name="T67" fmla="*/ 28 h 82"/>
                <a:gd name="T68" fmla="*/ 75 w 94"/>
                <a:gd name="T69" fmla="*/ 33 h 82"/>
                <a:gd name="T70" fmla="*/ 75 w 94"/>
                <a:gd name="T71" fmla="*/ 45 h 82"/>
                <a:gd name="T72" fmla="*/ 19 w 94"/>
                <a:gd name="T73" fmla="*/ 45 h 82"/>
                <a:gd name="T74" fmla="*/ 19 w 94"/>
                <a:gd name="T75" fmla="*/ 40 h 82"/>
                <a:gd name="T76" fmla="*/ 75 w 94"/>
                <a:gd name="T77" fmla="*/ 40 h 82"/>
                <a:gd name="T78" fmla="*/ 75 w 94"/>
                <a:gd name="T79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8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1" y="66"/>
                    <a:pt x="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1"/>
                    <a:pt x="12" y="82"/>
                    <a:pt x="13" y="82"/>
                  </a:cubicBezTo>
                  <a:cubicBezTo>
                    <a:pt x="13" y="82"/>
                    <a:pt x="14" y="82"/>
                    <a:pt x="14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3" y="66"/>
                    <a:pt x="94" y="65"/>
                    <a:pt x="94" y="6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3" y="0"/>
                    <a:pt x="91" y="0"/>
                  </a:cubicBezTo>
                  <a:close/>
                  <a:moveTo>
                    <a:pt x="89" y="61"/>
                  </a:moveTo>
                  <a:cubicBezTo>
                    <a:pt x="33" y="61"/>
                    <a:pt x="33" y="61"/>
                    <a:pt x="33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5" y="61"/>
                    <a:pt x="1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9" y="4"/>
                    <a:pt x="89" y="4"/>
                    <a:pt x="89" y="4"/>
                  </a:cubicBezTo>
                  <a:lnTo>
                    <a:pt x="89" y="61"/>
                  </a:lnTo>
                  <a:close/>
                  <a:moveTo>
                    <a:pt x="75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75" y="15"/>
                    <a:pt x="75" y="15"/>
                    <a:pt x="75" y="15"/>
                  </a:cubicBezTo>
                  <a:lnTo>
                    <a:pt x="75" y="20"/>
                  </a:lnTo>
                  <a:close/>
                  <a:moveTo>
                    <a:pt x="75" y="33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75" y="28"/>
                    <a:pt x="75" y="28"/>
                    <a:pt x="75" y="28"/>
                  </a:cubicBezTo>
                  <a:lnTo>
                    <a:pt x="75" y="33"/>
                  </a:lnTo>
                  <a:close/>
                  <a:moveTo>
                    <a:pt x="75" y="45"/>
                  </a:moveTo>
                  <a:cubicBezTo>
                    <a:pt x="19" y="45"/>
                    <a:pt x="19" y="45"/>
                    <a:pt x="19" y="45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75" y="40"/>
                    <a:pt x="75" y="40"/>
                    <a:pt x="75" y="40"/>
                  </a:cubicBezTo>
                  <a:lnTo>
                    <a:pt x="75" y="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68">
              <a:extLst>
                <a:ext uri="{FF2B5EF4-FFF2-40B4-BE49-F238E27FC236}">
                  <a16:creationId xmlns:a16="http://schemas.microsoft.com/office/drawing/2014/main" id="{FF3A830A-F2B2-45D3-99B4-D4634746F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0813" y="5160963"/>
              <a:ext cx="403225" cy="381000"/>
            </a:xfrm>
            <a:custGeom>
              <a:avLst/>
              <a:gdLst>
                <a:gd name="T0" fmla="*/ 103 w 106"/>
                <a:gd name="T1" fmla="*/ 41 h 100"/>
                <a:gd name="T2" fmla="*/ 99 w 106"/>
                <a:gd name="T3" fmla="*/ 41 h 100"/>
                <a:gd name="T4" fmla="*/ 99 w 106"/>
                <a:gd name="T5" fmla="*/ 31 h 100"/>
                <a:gd name="T6" fmla="*/ 86 w 106"/>
                <a:gd name="T7" fmla="*/ 17 h 100"/>
                <a:gd name="T8" fmla="*/ 86 w 106"/>
                <a:gd name="T9" fmla="*/ 17 h 100"/>
                <a:gd name="T10" fmla="*/ 86 w 106"/>
                <a:gd name="T11" fmla="*/ 8 h 100"/>
                <a:gd name="T12" fmla="*/ 83 w 106"/>
                <a:gd name="T13" fmla="*/ 2 h 100"/>
                <a:gd name="T14" fmla="*/ 76 w 106"/>
                <a:gd name="T15" fmla="*/ 0 h 100"/>
                <a:gd name="T16" fmla="*/ 12 w 106"/>
                <a:gd name="T17" fmla="*/ 17 h 100"/>
                <a:gd name="T18" fmla="*/ 0 w 106"/>
                <a:gd name="T19" fmla="*/ 31 h 100"/>
                <a:gd name="T20" fmla="*/ 0 w 106"/>
                <a:gd name="T21" fmla="*/ 87 h 100"/>
                <a:gd name="T22" fmla="*/ 13 w 106"/>
                <a:gd name="T23" fmla="*/ 100 h 100"/>
                <a:gd name="T24" fmla="*/ 86 w 106"/>
                <a:gd name="T25" fmla="*/ 100 h 100"/>
                <a:gd name="T26" fmla="*/ 99 w 106"/>
                <a:gd name="T27" fmla="*/ 87 h 100"/>
                <a:gd name="T28" fmla="*/ 99 w 106"/>
                <a:gd name="T29" fmla="*/ 76 h 100"/>
                <a:gd name="T30" fmla="*/ 103 w 106"/>
                <a:gd name="T31" fmla="*/ 76 h 100"/>
                <a:gd name="T32" fmla="*/ 106 w 106"/>
                <a:gd name="T33" fmla="*/ 74 h 100"/>
                <a:gd name="T34" fmla="*/ 106 w 106"/>
                <a:gd name="T35" fmla="*/ 44 h 100"/>
                <a:gd name="T36" fmla="*/ 103 w 106"/>
                <a:gd name="T37" fmla="*/ 41 h 100"/>
                <a:gd name="T38" fmla="*/ 77 w 106"/>
                <a:gd name="T39" fmla="*/ 5 h 100"/>
                <a:gd name="T40" fmla="*/ 80 w 106"/>
                <a:gd name="T41" fmla="*/ 5 h 100"/>
                <a:gd name="T42" fmla="*/ 81 w 106"/>
                <a:gd name="T43" fmla="*/ 8 h 100"/>
                <a:gd name="T44" fmla="*/ 81 w 106"/>
                <a:gd name="T45" fmla="*/ 17 h 100"/>
                <a:gd name="T46" fmla="*/ 31 w 106"/>
                <a:gd name="T47" fmla="*/ 17 h 100"/>
                <a:gd name="T48" fmla="*/ 77 w 106"/>
                <a:gd name="T49" fmla="*/ 5 h 100"/>
                <a:gd name="T50" fmla="*/ 95 w 106"/>
                <a:gd name="T51" fmla="*/ 87 h 100"/>
                <a:gd name="T52" fmla="*/ 86 w 106"/>
                <a:gd name="T53" fmla="*/ 95 h 100"/>
                <a:gd name="T54" fmla="*/ 13 w 106"/>
                <a:gd name="T55" fmla="*/ 95 h 100"/>
                <a:gd name="T56" fmla="*/ 4 w 106"/>
                <a:gd name="T57" fmla="*/ 87 h 100"/>
                <a:gd name="T58" fmla="*/ 4 w 106"/>
                <a:gd name="T59" fmla="*/ 31 h 100"/>
                <a:gd name="T60" fmla="*/ 13 w 106"/>
                <a:gd name="T61" fmla="*/ 22 h 100"/>
                <a:gd name="T62" fmla="*/ 86 w 106"/>
                <a:gd name="T63" fmla="*/ 22 h 100"/>
                <a:gd name="T64" fmla="*/ 95 w 106"/>
                <a:gd name="T65" fmla="*/ 31 h 100"/>
                <a:gd name="T66" fmla="*/ 95 w 106"/>
                <a:gd name="T67" fmla="*/ 41 h 100"/>
                <a:gd name="T68" fmla="*/ 78 w 106"/>
                <a:gd name="T69" fmla="*/ 41 h 100"/>
                <a:gd name="T70" fmla="*/ 61 w 106"/>
                <a:gd name="T71" fmla="*/ 59 h 100"/>
                <a:gd name="T72" fmla="*/ 78 w 106"/>
                <a:gd name="T73" fmla="*/ 76 h 100"/>
                <a:gd name="T74" fmla="*/ 95 w 106"/>
                <a:gd name="T75" fmla="*/ 76 h 100"/>
                <a:gd name="T76" fmla="*/ 95 w 106"/>
                <a:gd name="T77" fmla="*/ 87 h 100"/>
                <a:gd name="T78" fmla="*/ 101 w 106"/>
                <a:gd name="T79" fmla="*/ 72 h 100"/>
                <a:gd name="T80" fmla="*/ 78 w 106"/>
                <a:gd name="T81" fmla="*/ 72 h 100"/>
                <a:gd name="T82" fmla="*/ 66 w 106"/>
                <a:gd name="T83" fmla="*/ 59 h 100"/>
                <a:gd name="T84" fmla="*/ 78 w 106"/>
                <a:gd name="T85" fmla="*/ 46 h 100"/>
                <a:gd name="T86" fmla="*/ 101 w 106"/>
                <a:gd name="T87" fmla="*/ 46 h 100"/>
                <a:gd name="T88" fmla="*/ 101 w 106"/>
                <a:gd name="T89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00">
                  <a:moveTo>
                    <a:pt x="103" y="41"/>
                  </a:moveTo>
                  <a:cubicBezTo>
                    <a:pt x="99" y="41"/>
                    <a:pt x="99" y="41"/>
                    <a:pt x="99" y="4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23"/>
                    <a:pt x="94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5"/>
                    <a:pt x="85" y="3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5" y="18"/>
                    <a:pt x="0" y="24"/>
                    <a:pt x="0" y="3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5" y="100"/>
                    <a:pt x="13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94" y="100"/>
                    <a:pt x="99" y="94"/>
                    <a:pt x="99" y="87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5" y="76"/>
                    <a:pt x="106" y="75"/>
                    <a:pt x="106" y="7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6" y="42"/>
                    <a:pt x="105" y="41"/>
                    <a:pt x="103" y="41"/>
                  </a:cubicBezTo>
                  <a:close/>
                  <a:moveTo>
                    <a:pt x="77" y="5"/>
                  </a:moveTo>
                  <a:cubicBezTo>
                    <a:pt x="78" y="5"/>
                    <a:pt x="79" y="5"/>
                    <a:pt x="80" y="5"/>
                  </a:cubicBezTo>
                  <a:cubicBezTo>
                    <a:pt x="80" y="6"/>
                    <a:pt x="81" y="7"/>
                    <a:pt x="81" y="8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77" y="5"/>
                  </a:lnTo>
                  <a:close/>
                  <a:moveTo>
                    <a:pt x="95" y="87"/>
                  </a:moveTo>
                  <a:cubicBezTo>
                    <a:pt x="95" y="92"/>
                    <a:pt x="91" y="95"/>
                    <a:pt x="86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8" y="95"/>
                    <a:pt x="4" y="92"/>
                    <a:pt x="4" y="87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26"/>
                    <a:pt x="8" y="22"/>
                    <a:pt x="13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91" y="22"/>
                    <a:pt x="95" y="26"/>
                    <a:pt x="95" y="3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69" y="41"/>
                    <a:pt x="61" y="49"/>
                    <a:pt x="61" y="59"/>
                  </a:cubicBezTo>
                  <a:cubicBezTo>
                    <a:pt x="61" y="68"/>
                    <a:pt x="69" y="76"/>
                    <a:pt x="78" y="76"/>
                  </a:cubicBezTo>
                  <a:cubicBezTo>
                    <a:pt x="95" y="76"/>
                    <a:pt x="95" y="76"/>
                    <a:pt x="95" y="76"/>
                  </a:cubicBezTo>
                  <a:lnTo>
                    <a:pt x="95" y="87"/>
                  </a:lnTo>
                  <a:close/>
                  <a:moveTo>
                    <a:pt x="101" y="72"/>
                  </a:moveTo>
                  <a:cubicBezTo>
                    <a:pt x="78" y="72"/>
                    <a:pt x="78" y="72"/>
                    <a:pt x="78" y="72"/>
                  </a:cubicBezTo>
                  <a:cubicBezTo>
                    <a:pt x="71" y="72"/>
                    <a:pt x="66" y="66"/>
                    <a:pt x="66" y="59"/>
                  </a:cubicBezTo>
                  <a:cubicBezTo>
                    <a:pt x="66" y="52"/>
                    <a:pt x="71" y="46"/>
                    <a:pt x="78" y="46"/>
                  </a:cubicBezTo>
                  <a:cubicBezTo>
                    <a:pt x="101" y="46"/>
                    <a:pt x="101" y="46"/>
                    <a:pt x="101" y="46"/>
                  </a:cubicBezTo>
                  <a:lnTo>
                    <a:pt x="101" y="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69">
              <a:extLst>
                <a:ext uri="{FF2B5EF4-FFF2-40B4-BE49-F238E27FC236}">
                  <a16:creationId xmlns:a16="http://schemas.microsoft.com/office/drawing/2014/main" id="{8FF822AD-BE0E-4EAA-B12F-9522E3684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2088" y="5141913"/>
              <a:ext cx="476250" cy="407988"/>
            </a:xfrm>
            <a:custGeom>
              <a:avLst/>
              <a:gdLst>
                <a:gd name="T0" fmla="*/ 96 w 125"/>
                <a:gd name="T1" fmla="*/ 47 h 107"/>
                <a:gd name="T2" fmla="*/ 91 w 125"/>
                <a:gd name="T3" fmla="*/ 50 h 107"/>
                <a:gd name="T4" fmla="*/ 81 w 125"/>
                <a:gd name="T5" fmla="*/ 42 h 107"/>
                <a:gd name="T6" fmla="*/ 94 w 125"/>
                <a:gd name="T7" fmla="*/ 43 h 107"/>
                <a:gd name="T8" fmla="*/ 94 w 125"/>
                <a:gd name="T9" fmla="*/ 32 h 107"/>
                <a:gd name="T10" fmla="*/ 91 w 125"/>
                <a:gd name="T11" fmla="*/ 15 h 107"/>
                <a:gd name="T12" fmla="*/ 96 w 125"/>
                <a:gd name="T13" fmla="*/ 12 h 107"/>
                <a:gd name="T14" fmla="*/ 103 w 125"/>
                <a:gd name="T15" fmla="*/ 18 h 107"/>
                <a:gd name="T16" fmla="*/ 94 w 125"/>
                <a:gd name="T17" fmla="*/ 19 h 107"/>
                <a:gd name="T18" fmla="*/ 94 w 125"/>
                <a:gd name="T19" fmla="*/ 28 h 107"/>
                <a:gd name="T20" fmla="*/ 125 w 125"/>
                <a:gd name="T21" fmla="*/ 31 h 107"/>
                <a:gd name="T22" fmla="*/ 114 w 125"/>
                <a:gd name="T23" fmla="*/ 59 h 107"/>
                <a:gd name="T24" fmla="*/ 100 w 125"/>
                <a:gd name="T25" fmla="*/ 104 h 107"/>
                <a:gd name="T26" fmla="*/ 71 w 125"/>
                <a:gd name="T27" fmla="*/ 107 h 107"/>
                <a:gd name="T28" fmla="*/ 68 w 125"/>
                <a:gd name="T29" fmla="*/ 99 h 107"/>
                <a:gd name="T30" fmla="*/ 52 w 125"/>
                <a:gd name="T31" fmla="*/ 104 h 107"/>
                <a:gd name="T32" fmla="*/ 23 w 125"/>
                <a:gd name="T33" fmla="*/ 107 h 107"/>
                <a:gd name="T34" fmla="*/ 21 w 125"/>
                <a:gd name="T35" fmla="*/ 93 h 107"/>
                <a:gd name="T36" fmla="*/ 6 w 125"/>
                <a:gd name="T37" fmla="*/ 75 h 107"/>
                <a:gd name="T38" fmla="*/ 0 w 125"/>
                <a:gd name="T39" fmla="*/ 50 h 107"/>
                <a:gd name="T40" fmla="*/ 9 w 125"/>
                <a:gd name="T41" fmla="*/ 43 h 107"/>
                <a:gd name="T42" fmla="*/ 27 w 125"/>
                <a:gd name="T43" fmla="*/ 20 h 107"/>
                <a:gd name="T44" fmla="*/ 20 w 125"/>
                <a:gd name="T45" fmla="*/ 5 h 107"/>
                <a:gd name="T46" fmla="*/ 45 w 125"/>
                <a:gd name="T47" fmla="*/ 11 h 107"/>
                <a:gd name="T48" fmla="*/ 94 w 125"/>
                <a:gd name="T49" fmla="*/ 0 h 107"/>
                <a:gd name="T50" fmla="*/ 109 w 125"/>
                <a:gd name="T51" fmla="*/ 59 h 107"/>
                <a:gd name="T52" fmla="*/ 62 w 125"/>
                <a:gd name="T53" fmla="*/ 31 h 107"/>
                <a:gd name="T54" fmla="*/ 45 w 125"/>
                <a:gd name="T55" fmla="*/ 16 h 107"/>
                <a:gd name="T56" fmla="*/ 26 w 125"/>
                <a:gd name="T57" fmla="*/ 8 h 107"/>
                <a:gd name="T58" fmla="*/ 32 w 125"/>
                <a:gd name="T59" fmla="*/ 20 h 107"/>
                <a:gd name="T60" fmla="*/ 13 w 125"/>
                <a:gd name="T61" fmla="*/ 47 h 107"/>
                <a:gd name="T62" fmla="*/ 6 w 125"/>
                <a:gd name="T63" fmla="*/ 48 h 107"/>
                <a:gd name="T64" fmla="*/ 4 w 125"/>
                <a:gd name="T65" fmla="*/ 69 h 107"/>
                <a:gd name="T66" fmla="*/ 11 w 125"/>
                <a:gd name="T67" fmla="*/ 70 h 107"/>
                <a:gd name="T68" fmla="*/ 25 w 125"/>
                <a:gd name="T69" fmla="*/ 90 h 107"/>
                <a:gd name="T70" fmla="*/ 25 w 125"/>
                <a:gd name="T71" fmla="*/ 102 h 107"/>
                <a:gd name="T72" fmla="*/ 47 w 125"/>
                <a:gd name="T73" fmla="*/ 97 h 107"/>
                <a:gd name="T74" fmla="*/ 50 w 125"/>
                <a:gd name="T75" fmla="*/ 94 h 107"/>
                <a:gd name="T76" fmla="*/ 72 w 125"/>
                <a:gd name="T77" fmla="*/ 95 h 107"/>
                <a:gd name="T78" fmla="*/ 73 w 125"/>
                <a:gd name="T79" fmla="*/ 102 h 107"/>
                <a:gd name="T80" fmla="*/ 95 w 125"/>
                <a:gd name="T81" fmla="*/ 92 h 107"/>
                <a:gd name="T82" fmla="*/ 109 w 125"/>
                <a:gd name="T83" fmla="*/ 59 h 107"/>
                <a:gd name="T84" fmla="*/ 120 w 125"/>
                <a:gd name="T85" fmla="*/ 31 h 107"/>
                <a:gd name="T86" fmla="*/ 67 w 125"/>
                <a:gd name="T87" fmla="*/ 31 h 107"/>
                <a:gd name="T88" fmla="*/ 120 w 125"/>
                <a:gd name="T89" fmla="*/ 3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107">
                  <a:moveTo>
                    <a:pt x="107" y="38"/>
                  </a:moveTo>
                  <a:cubicBezTo>
                    <a:pt x="107" y="44"/>
                    <a:pt x="101" y="47"/>
                    <a:pt x="96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7" y="47"/>
                    <a:pt x="83" y="45"/>
                    <a:pt x="81" y="42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8" y="43"/>
                    <a:pt x="94" y="43"/>
                  </a:cubicBezTo>
                  <a:cubicBezTo>
                    <a:pt x="96" y="43"/>
                    <a:pt x="102" y="42"/>
                    <a:pt x="102" y="38"/>
                  </a:cubicBezTo>
                  <a:cubicBezTo>
                    <a:pt x="102" y="36"/>
                    <a:pt x="102" y="33"/>
                    <a:pt x="94" y="32"/>
                  </a:cubicBezTo>
                  <a:cubicBezTo>
                    <a:pt x="91" y="32"/>
                    <a:pt x="82" y="31"/>
                    <a:pt x="82" y="24"/>
                  </a:cubicBezTo>
                  <a:cubicBezTo>
                    <a:pt x="82" y="20"/>
                    <a:pt x="85" y="1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9" y="15"/>
                    <a:pt x="101" y="16"/>
                    <a:pt x="103" y="18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8" y="20"/>
                    <a:pt x="96" y="19"/>
                    <a:pt x="94" y="19"/>
                  </a:cubicBezTo>
                  <a:cubicBezTo>
                    <a:pt x="89" y="19"/>
                    <a:pt x="87" y="22"/>
                    <a:pt x="87" y="24"/>
                  </a:cubicBezTo>
                  <a:cubicBezTo>
                    <a:pt x="87" y="26"/>
                    <a:pt x="89" y="27"/>
                    <a:pt x="94" y="28"/>
                  </a:cubicBezTo>
                  <a:cubicBezTo>
                    <a:pt x="101" y="28"/>
                    <a:pt x="107" y="30"/>
                    <a:pt x="107" y="38"/>
                  </a:cubicBezTo>
                  <a:close/>
                  <a:moveTo>
                    <a:pt x="125" y="31"/>
                  </a:moveTo>
                  <a:cubicBezTo>
                    <a:pt x="125" y="41"/>
                    <a:pt x="121" y="50"/>
                    <a:pt x="114" y="55"/>
                  </a:cubicBezTo>
                  <a:cubicBezTo>
                    <a:pt x="114" y="57"/>
                    <a:pt x="114" y="58"/>
                    <a:pt x="114" y="59"/>
                  </a:cubicBezTo>
                  <a:cubicBezTo>
                    <a:pt x="114" y="72"/>
                    <a:pt x="109" y="84"/>
                    <a:pt x="100" y="93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6"/>
                    <a:pt x="99" y="107"/>
                    <a:pt x="97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68" y="106"/>
                    <a:pt x="68" y="104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3" y="100"/>
                    <a:pt x="57" y="100"/>
                    <a:pt x="52" y="99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2" y="106"/>
                    <a:pt x="51" y="107"/>
                    <a:pt x="49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2" y="107"/>
                    <a:pt x="21" y="106"/>
                    <a:pt x="21" y="104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15" y="88"/>
                    <a:pt x="11" y="82"/>
                    <a:pt x="9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2" y="75"/>
                    <a:pt x="0" y="72"/>
                    <a:pt x="0" y="6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2" y="43"/>
                    <a:pt x="6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2" y="34"/>
                    <a:pt x="19" y="26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16"/>
                    <a:pt x="23" y="12"/>
                    <a:pt x="20" y="7"/>
                  </a:cubicBezTo>
                  <a:cubicBezTo>
                    <a:pt x="20" y="7"/>
                    <a:pt x="20" y="6"/>
                    <a:pt x="20" y="5"/>
                  </a:cubicBezTo>
                  <a:cubicBezTo>
                    <a:pt x="20" y="4"/>
                    <a:pt x="21" y="4"/>
                    <a:pt x="22" y="4"/>
                  </a:cubicBezTo>
                  <a:cubicBezTo>
                    <a:pt x="32" y="2"/>
                    <a:pt x="42" y="9"/>
                    <a:pt x="45" y="11"/>
                  </a:cubicBezTo>
                  <a:cubicBezTo>
                    <a:pt x="53" y="9"/>
                    <a:pt x="62" y="9"/>
                    <a:pt x="70" y="10"/>
                  </a:cubicBezTo>
                  <a:cubicBezTo>
                    <a:pt x="76" y="4"/>
                    <a:pt x="84" y="0"/>
                    <a:pt x="94" y="0"/>
                  </a:cubicBezTo>
                  <a:cubicBezTo>
                    <a:pt x="111" y="0"/>
                    <a:pt x="125" y="14"/>
                    <a:pt x="125" y="31"/>
                  </a:cubicBezTo>
                  <a:close/>
                  <a:moveTo>
                    <a:pt x="109" y="59"/>
                  </a:moveTo>
                  <a:cubicBezTo>
                    <a:pt x="104" y="61"/>
                    <a:pt x="99" y="62"/>
                    <a:pt x="94" y="62"/>
                  </a:cubicBezTo>
                  <a:cubicBezTo>
                    <a:pt x="76" y="62"/>
                    <a:pt x="62" y="48"/>
                    <a:pt x="62" y="31"/>
                  </a:cubicBezTo>
                  <a:cubicBezTo>
                    <a:pt x="62" y="25"/>
                    <a:pt x="64" y="20"/>
                    <a:pt x="67" y="15"/>
                  </a:cubicBezTo>
                  <a:cubicBezTo>
                    <a:pt x="60" y="14"/>
                    <a:pt x="52" y="14"/>
                    <a:pt x="45" y="16"/>
                  </a:cubicBezTo>
                  <a:cubicBezTo>
                    <a:pt x="44" y="17"/>
                    <a:pt x="44" y="16"/>
                    <a:pt x="43" y="16"/>
                  </a:cubicBezTo>
                  <a:cubicBezTo>
                    <a:pt x="43" y="16"/>
                    <a:pt x="35" y="9"/>
                    <a:pt x="26" y="8"/>
                  </a:cubicBezTo>
                  <a:cubicBezTo>
                    <a:pt x="28" y="12"/>
                    <a:pt x="30" y="15"/>
                    <a:pt x="31" y="18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1"/>
                    <a:pt x="32" y="22"/>
                    <a:pt x="31" y="23"/>
                  </a:cubicBezTo>
                  <a:cubicBezTo>
                    <a:pt x="23" y="29"/>
                    <a:pt x="16" y="37"/>
                    <a:pt x="13" y="47"/>
                  </a:cubicBezTo>
                  <a:cubicBezTo>
                    <a:pt x="13" y="48"/>
                    <a:pt x="12" y="48"/>
                    <a:pt x="11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4" y="49"/>
                    <a:pt x="4" y="5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5" y="70"/>
                    <a:pt x="6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3" y="71"/>
                    <a:pt x="13" y="72"/>
                  </a:cubicBezTo>
                  <a:cubicBezTo>
                    <a:pt x="15" y="79"/>
                    <a:pt x="19" y="85"/>
                    <a:pt x="25" y="90"/>
                  </a:cubicBezTo>
                  <a:cubicBezTo>
                    <a:pt x="25" y="91"/>
                    <a:pt x="25" y="91"/>
                    <a:pt x="25" y="9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6"/>
                    <a:pt x="47" y="95"/>
                    <a:pt x="48" y="95"/>
                  </a:cubicBezTo>
                  <a:cubicBezTo>
                    <a:pt x="48" y="94"/>
                    <a:pt x="49" y="94"/>
                    <a:pt x="50" y="94"/>
                  </a:cubicBezTo>
                  <a:cubicBezTo>
                    <a:pt x="57" y="96"/>
                    <a:pt x="64" y="96"/>
                    <a:pt x="70" y="94"/>
                  </a:cubicBezTo>
                  <a:cubicBezTo>
                    <a:pt x="71" y="94"/>
                    <a:pt x="72" y="94"/>
                    <a:pt x="72" y="95"/>
                  </a:cubicBezTo>
                  <a:cubicBezTo>
                    <a:pt x="73" y="95"/>
                    <a:pt x="73" y="96"/>
                    <a:pt x="73" y="97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95" y="102"/>
                    <a:pt x="95" y="102"/>
                    <a:pt x="95" y="10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91"/>
                    <a:pt x="95" y="91"/>
                    <a:pt x="96" y="90"/>
                  </a:cubicBezTo>
                  <a:cubicBezTo>
                    <a:pt x="104" y="82"/>
                    <a:pt x="109" y="71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lose/>
                  <a:moveTo>
                    <a:pt x="120" y="31"/>
                  </a:moveTo>
                  <a:cubicBezTo>
                    <a:pt x="120" y="16"/>
                    <a:pt x="108" y="4"/>
                    <a:pt x="94" y="4"/>
                  </a:cubicBezTo>
                  <a:cubicBezTo>
                    <a:pt x="79" y="4"/>
                    <a:pt x="67" y="16"/>
                    <a:pt x="67" y="31"/>
                  </a:cubicBezTo>
                  <a:cubicBezTo>
                    <a:pt x="67" y="46"/>
                    <a:pt x="79" y="58"/>
                    <a:pt x="94" y="58"/>
                  </a:cubicBezTo>
                  <a:cubicBezTo>
                    <a:pt x="108" y="58"/>
                    <a:pt x="120" y="46"/>
                    <a:pt x="120" y="3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69721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B1D26CFF-2D6D-4AC8-BD9A-68CF18761D26}"/>
              </a:ext>
            </a:extLst>
          </p:cNvPr>
          <p:cNvGrpSpPr/>
          <p:nvPr/>
        </p:nvGrpSpPr>
        <p:grpSpPr>
          <a:xfrm>
            <a:off x="988024" y="902103"/>
            <a:ext cx="10213376" cy="4920846"/>
            <a:chOff x="988024" y="902103"/>
            <a:chExt cx="10213376" cy="4920846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5179CDD9-B4E7-4C34-84EE-5486F8AC730B}"/>
                </a:ext>
              </a:extLst>
            </p:cNvPr>
            <p:cNvGrpSpPr/>
            <p:nvPr/>
          </p:nvGrpSpPr>
          <p:grpSpPr>
            <a:xfrm>
              <a:off x="9880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177E7E3-1C53-4864-8FF4-48386A0A005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2FB21480-6249-4306-B1FC-6CE09D2E230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023F6A6E-11B3-43A5-A5BE-54359B8A69AA}"/>
                </a:ext>
              </a:extLst>
            </p:cNvPr>
            <p:cNvGrpSpPr/>
            <p:nvPr/>
          </p:nvGrpSpPr>
          <p:grpSpPr>
            <a:xfrm>
              <a:off x="231517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918717F9-FD5C-4FB3-A551-6A98FFDFF29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8D19C52-2D09-4115-BF45-C6F186428BF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D2124CF8-096E-4EC3-B6FD-1BCB4FB795D3}"/>
                </a:ext>
              </a:extLst>
            </p:cNvPr>
            <p:cNvGrpSpPr/>
            <p:nvPr/>
          </p:nvGrpSpPr>
          <p:grpSpPr>
            <a:xfrm>
              <a:off x="364232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BF84570F-EC19-448F-98EF-D987000F16DB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98F82358-A051-4CA7-B884-A629CD1DE46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972564D-2EB2-4FD3-B577-9C7028432F48}"/>
                </a:ext>
              </a:extLst>
            </p:cNvPr>
            <p:cNvGrpSpPr/>
            <p:nvPr/>
          </p:nvGrpSpPr>
          <p:grpSpPr>
            <a:xfrm>
              <a:off x="4971061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11CE5265-AB1C-45C7-B0D4-8A39D430D7F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5E1D2B20-E5E5-4EFA-A735-46F4DC8C416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8332F2B0-147E-4D5A-BFFF-998E5A44E4AC}"/>
                </a:ext>
              </a:extLst>
            </p:cNvPr>
            <p:cNvGrpSpPr/>
            <p:nvPr/>
          </p:nvGrpSpPr>
          <p:grpSpPr>
            <a:xfrm>
              <a:off x="6291069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2DAA8848-C6E3-4CED-BCEE-73C5FD09B42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FD5ACE58-911C-4C18-A6C9-662C06ADBBF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2243A762-7FA9-4E95-8E98-6CD8084F987C}"/>
                </a:ext>
              </a:extLst>
            </p:cNvPr>
            <p:cNvGrpSpPr/>
            <p:nvPr/>
          </p:nvGrpSpPr>
          <p:grpSpPr>
            <a:xfrm>
              <a:off x="7622188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16699235-4F23-49D7-95B7-338AA501753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E82564BC-B8EE-4797-B9EB-C1749BFB6C2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A7F327E4-E11B-4723-95C1-F838470AD580}"/>
                </a:ext>
              </a:extLst>
            </p:cNvPr>
            <p:cNvGrpSpPr/>
            <p:nvPr/>
          </p:nvGrpSpPr>
          <p:grpSpPr>
            <a:xfrm>
              <a:off x="8945765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B7948157-A155-4567-BDC1-984967B15E9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EE5B4205-09A8-4068-AB0A-07A2AF7577B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98B4BD44-47EB-4F36-8499-F83FF8066C1F}"/>
                </a:ext>
              </a:extLst>
            </p:cNvPr>
            <p:cNvGrpSpPr/>
            <p:nvPr/>
          </p:nvGrpSpPr>
          <p:grpSpPr>
            <a:xfrm>
              <a:off x="10274704" y="9021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AF1255B9-290C-4F75-8E6E-9D748BC7E33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7FB8FDF6-7A13-450D-83A9-B7DBB404534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1891845F-08A2-49C7-8ADA-74DA640DFE1F}"/>
                </a:ext>
              </a:extLst>
            </p:cNvPr>
            <p:cNvGrpSpPr/>
            <p:nvPr/>
          </p:nvGrpSpPr>
          <p:grpSpPr>
            <a:xfrm>
              <a:off x="9880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7FF44F4D-0B06-404C-811C-F3565BB2320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8E600E40-4296-4613-88C9-099C5A9631F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83D78A52-9699-4A02-B363-5B0579FCEDB9}"/>
                </a:ext>
              </a:extLst>
            </p:cNvPr>
            <p:cNvGrpSpPr/>
            <p:nvPr/>
          </p:nvGrpSpPr>
          <p:grpSpPr>
            <a:xfrm>
              <a:off x="231517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E9752294-3F43-41FF-BDAC-1659F1C0F7E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D3D838CB-A630-4799-A32C-9E7437DEFBF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3A19C486-D4AF-46E9-B491-F99F84CF5FD4}"/>
                </a:ext>
              </a:extLst>
            </p:cNvPr>
            <p:cNvGrpSpPr/>
            <p:nvPr/>
          </p:nvGrpSpPr>
          <p:grpSpPr>
            <a:xfrm>
              <a:off x="364232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67740536-4E4E-4796-82F1-08C6C54FF7C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0530F293-08F1-450E-A7F9-011582B2276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60C2AF3-F3EA-4110-8A22-50B912996338}"/>
                </a:ext>
              </a:extLst>
            </p:cNvPr>
            <p:cNvGrpSpPr/>
            <p:nvPr/>
          </p:nvGrpSpPr>
          <p:grpSpPr>
            <a:xfrm>
              <a:off x="4971061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6760A498-92CD-40CA-8E1C-A43E4D64927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8F0CF310-C1B8-48B6-9C98-E0DDD961904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C5490631-72FB-4366-9A45-5520DC4AD08D}"/>
                </a:ext>
              </a:extLst>
            </p:cNvPr>
            <p:cNvGrpSpPr/>
            <p:nvPr/>
          </p:nvGrpSpPr>
          <p:grpSpPr>
            <a:xfrm>
              <a:off x="6291069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F22CE9E5-BA7A-4965-9DC9-69C02BE5A37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8299081F-F144-4135-89D0-D1A497452D0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42B181B7-56DE-4513-B7FE-D333C2A1A5BC}"/>
                </a:ext>
              </a:extLst>
            </p:cNvPr>
            <p:cNvGrpSpPr/>
            <p:nvPr/>
          </p:nvGrpSpPr>
          <p:grpSpPr>
            <a:xfrm>
              <a:off x="7622188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369B26FF-DAAC-4F03-8A8E-B9A296B393C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08DAEE29-B12E-4318-83E7-12BD04DE9C5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079DD8EF-F848-4982-8495-163FD92CDC7C}"/>
                </a:ext>
              </a:extLst>
            </p:cNvPr>
            <p:cNvGrpSpPr/>
            <p:nvPr/>
          </p:nvGrpSpPr>
          <p:grpSpPr>
            <a:xfrm>
              <a:off x="8945765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DE7055D2-9F3C-4CD7-AFD0-0EA5D8F08A9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93337AF6-9838-4E4D-A3E0-085E2FB89B0D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43264E8F-42F0-4EC4-92AA-EFF80903D6B7}"/>
                </a:ext>
              </a:extLst>
            </p:cNvPr>
            <p:cNvGrpSpPr/>
            <p:nvPr/>
          </p:nvGrpSpPr>
          <p:grpSpPr>
            <a:xfrm>
              <a:off x="10274704" y="22356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73668405-0226-48C0-BE59-2C2E3E48885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6E32FA6E-4E26-4EFD-9BA9-EB724248D25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4DC86AE-5797-4088-B541-5F6216622062}"/>
                </a:ext>
              </a:extLst>
            </p:cNvPr>
            <p:cNvGrpSpPr/>
            <p:nvPr/>
          </p:nvGrpSpPr>
          <p:grpSpPr>
            <a:xfrm>
              <a:off x="9880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0EDEEF3A-FE14-4BB9-BF41-3ADE0B3BEAF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D9411888-C847-44CD-BDFC-A2EB41DE2B5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CB9A4CDE-55DB-40FD-A03B-E420051661B5}"/>
                </a:ext>
              </a:extLst>
            </p:cNvPr>
            <p:cNvGrpSpPr/>
            <p:nvPr/>
          </p:nvGrpSpPr>
          <p:grpSpPr>
            <a:xfrm>
              <a:off x="231517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5FC55172-EC14-47EA-AA82-0DA9CE720CA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9E0D16E0-F1C9-4728-B023-8C2E5CE327D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C53C068E-2D38-4AFA-879B-5BCC210CAB74}"/>
                </a:ext>
              </a:extLst>
            </p:cNvPr>
            <p:cNvGrpSpPr/>
            <p:nvPr/>
          </p:nvGrpSpPr>
          <p:grpSpPr>
            <a:xfrm>
              <a:off x="364232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D13B84CF-61F4-4F83-8DA1-EF47AEBFD56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EE01A517-553E-4D47-9DB9-3392E84CA309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8B18AA6-AA92-4469-B14D-6778B7EC366C}"/>
                </a:ext>
              </a:extLst>
            </p:cNvPr>
            <p:cNvGrpSpPr/>
            <p:nvPr/>
          </p:nvGrpSpPr>
          <p:grpSpPr>
            <a:xfrm>
              <a:off x="4971061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0DBE433C-B5E9-46FB-B7CA-23499DF678F6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BFB71F52-3BE1-490F-BC3F-9A92FF9779A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6785F590-C207-4F1F-812C-59ACB21D373A}"/>
                </a:ext>
              </a:extLst>
            </p:cNvPr>
            <p:cNvGrpSpPr/>
            <p:nvPr/>
          </p:nvGrpSpPr>
          <p:grpSpPr>
            <a:xfrm>
              <a:off x="6291069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A261D6A6-0480-4FBE-8BAD-B72F737695B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ACDC9595-8CAC-483B-B77E-E83D0BA2E1B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BC09A0B2-9628-4F48-A206-BD82C4877E31}"/>
                </a:ext>
              </a:extLst>
            </p:cNvPr>
            <p:cNvGrpSpPr/>
            <p:nvPr/>
          </p:nvGrpSpPr>
          <p:grpSpPr>
            <a:xfrm>
              <a:off x="7622188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454EB52B-90D9-4556-86CF-6B047F3F541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7EA4947D-6C7D-4CD1-9B7B-61A0BC297EA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BC30C5DF-4328-4200-AFEF-14275A93B69A}"/>
                </a:ext>
              </a:extLst>
            </p:cNvPr>
            <p:cNvGrpSpPr/>
            <p:nvPr/>
          </p:nvGrpSpPr>
          <p:grpSpPr>
            <a:xfrm>
              <a:off x="8945765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1919EFBF-D56E-4172-8483-A8A92E1B738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8F318AB0-722E-4FD7-83D6-F610BF862F8F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CC0AA8C-9864-4042-A2BB-C2307AFADCAA}"/>
                </a:ext>
              </a:extLst>
            </p:cNvPr>
            <p:cNvGrpSpPr/>
            <p:nvPr/>
          </p:nvGrpSpPr>
          <p:grpSpPr>
            <a:xfrm>
              <a:off x="10274704" y="355640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1E83031A-688E-4AE4-B83E-E1288FCE45D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EAF97F21-6B47-432C-B496-79FB1F57EB97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8C6321CD-FA54-4234-8B7C-AC1D39DD84D1}"/>
                </a:ext>
              </a:extLst>
            </p:cNvPr>
            <p:cNvGrpSpPr/>
            <p:nvPr/>
          </p:nvGrpSpPr>
          <p:grpSpPr>
            <a:xfrm>
              <a:off x="9880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D98918BB-B07D-4C58-B582-D5715DC59FF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6D82806E-EE8C-40C0-BAEE-49446ED0DAA5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7CF19C03-360E-4AF5-86B6-00E13CB8A122}"/>
                </a:ext>
              </a:extLst>
            </p:cNvPr>
            <p:cNvGrpSpPr/>
            <p:nvPr/>
          </p:nvGrpSpPr>
          <p:grpSpPr>
            <a:xfrm>
              <a:off x="231517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E73EF12E-650E-433B-A8D4-371E3E4D11B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4EFD34B0-304B-4A46-982E-413A1D1165EA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85F996EF-5EA4-4DF5-9674-01DEBCBE2747}"/>
                </a:ext>
              </a:extLst>
            </p:cNvPr>
            <p:cNvGrpSpPr/>
            <p:nvPr/>
          </p:nvGrpSpPr>
          <p:grpSpPr>
            <a:xfrm>
              <a:off x="364232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A13FF99F-0FA7-474C-91DE-8A64CAB6B0B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F9AE9265-1B3C-49AA-890D-EE9409FBA73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028F431F-1454-4858-A95D-8035EF90E5A8}"/>
                </a:ext>
              </a:extLst>
            </p:cNvPr>
            <p:cNvGrpSpPr/>
            <p:nvPr/>
          </p:nvGrpSpPr>
          <p:grpSpPr>
            <a:xfrm>
              <a:off x="4971061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F12ED365-56F7-4AAF-ADDB-65CBBA259770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3FBCA767-0691-4F5B-B721-965CDEF2BA82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0A7E6D7E-4758-4C14-90EE-E75DE8012BBD}"/>
                </a:ext>
              </a:extLst>
            </p:cNvPr>
            <p:cNvGrpSpPr/>
            <p:nvPr/>
          </p:nvGrpSpPr>
          <p:grpSpPr>
            <a:xfrm>
              <a:off x="6291069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C863280D-5FA7-4692-A87A-1A6317A53B2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E46C8561-BCAB-4706-B08C-D836B89FA8A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779432D-606B-46C0-8AB5-73B5FBB568BA}"/>
                </a:ext>
              </a:extLst>
            </p:cNvPr>
            <p:cNvGrpSpPr/>
            <p:nvPr/>
          </p:nvGrpSpPr>
          <p:grpSpPr>
            <a:xfrm>
              <a:off x="7622188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4C5D8B3C-8122-418F-945D-1F898D1F8E38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459ABC3C-11C7-473D-BE99-347C3B253D2E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9C0F1CD9-92CA-4BCA-86FD-AC25D36124C1}"/>
                </a:ext>
              </a:extLst>
            </p:cNvPr>
            <p:cNvGrpSpPr/>
            <p:nvPr/>
          </p:nvGrpSpPr>
          <p:grpSpPr>
            <a:xfrm>
              <a:off x="8945765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1A981A76-32FF-4C66-A072-B65A07C69153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39B340D1-CDB2-4137-B18C-EA9826DF81A1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166F652-5520-4CB6-A3EF-64E556C8A15E}"/>
                </a:ext>
              </a:extLst>
            </p:cNvPr>
            <p:cNvGrpSpPr/>
            <p:nvPr/>
          </p:nvGrpSpPr>
          <p:grpSpPr>
            <a:xfrm>
              <a:off x="10274704" y="4896253"/>
              <a:ext cx="926696" cy="926696"/>
              <a:chOff x="7349505" y="606851"/>
              <a:chExt cx="1211126" cy="1211126"/>
            </a:xfrm>
            <a:solidFill>
              <a:schemeClr val="bg2"/>
            </a:solidFill>
          </p:grpSpPr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0F991C05-4750-4589-857C-04B34BCB0D54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77800" dist="114300" dir="2700000" algn="tl" rotWithShape="0">
                  <a:schemeClr val="tx1">
                    <a:alpha val="4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795478CE-CD00-4B9A-8F8C-5A5264FDA86C}"/>
                  </a:ext>
                </a:extLst>
              </p:cNvPr>
              <p:cNvSpPr/>
              <p:nvPr/>
            </p:nvSpPr>
            <p:spPr>
              <a:xfrm>
                <a:off x="7349505" y="606851"/>
                <a:ext cx="1211126" cy="1211126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14300" dist="114300" dir="13500000" algn="br" rotWithShape="0">
                  <a:schemeClr val="tx2">
                    <a:alpha val="5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U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" name="Freeform 7">
            <a:extLst>
              <a:ext uri="{FF2B5EF4-FFF2-40B4-BE49-F238E27FC236}">
                <a16:creationId xmlns:a16="http://schemas.microsoft.com/office/drawing/2014/main" id="{B7FDDC2F-C30F-4881-A2EF-E5398700D68A}"/>
              </a:ext>
            </a:extLst>
          </p:cNvPr>
          <p:cNvSpPr>
            <a:spLocks noEditPoints="1"/>
          </p:cNvSpPr>
          <p:nvPr/>
        </p:nvSpPr>
        <p:spPr bwMode="auto">
          <a:xfrm>
            <a:off x="10572047" y="5169105"/>
            <a:ext cx="336370" cy="388528"/>
          </a:xfrm>
          <a:custGeom>
            <a:avLst/>
            <a:gdLst>
              <a:gd name="T0" fmla="*/ 66 w 132"/>
              <a:gd name="T1" fmla="*/ 0 h 152"/>
              <a:gd name="T2" fmla="*/ 0 w 132"/>
              <a:gd name="T3" fmla="*/ 22 h 152"/>
              <a:gd name="T4" fmla="*/ 11 w 132"/>
              <a:gd name="T5" fmla="*/ 89 h 152"/>
              <a:gd name="T6" fmla="*/ 66 w 132"/>
              <a:gd name="T7" fmla="*/ 110 h 152"/>
              <a:gd name="T8" fmla="*/ 121 w 132"/>
              <a:gd name="T9" fmla="*/ 89 h 152"/>
              <a:gd name="T10" fmla="*/ 132 w 132"/>
              <a:gd name="T11" fmla="*/ 22 h 152"/>
              <a:gd name="T12" fmla="*/ 66 w 132"/>
              <a:gd name="T13" fmla="*/ 0 h 152"/>
              <a:gd name="T14" fmla="*/ 66 w 132"/>
              <a:gd name="T15" fmla="*/ 95 h 152"/>
              <a:gd name="T16" fmla="*/ 45 w 132"/>
              <a:gd name="T17" fmla="*/ 74 h 152"/>
              <a:gd name="T18" fmla="*/ 66 w 132"/>
              <a:gd name="T19" fmla="*/ 53 h 152"/>
              <a:gd name="T20" fmla="*/ 87 w 132"/>
              <a:gd name="T21" fmla="*/ 74 h 152"/>
              <a:gd name="T22" fmla="*/ 66 w 132"/>
              <a:gd name="T23" fmla="*/ 95 h 152"/>
              <a:gd name="T24" fmla="*/ 66 w 132"/>
              <a:gd name="T25" fmla="*/ 28 h 152"/>
              <a:gd name="T26" fmla="*/ 24 w 132"/>
              <a:gd name="T27" fmla="*/ 19 h 152"/>
              <a:gd name="T28" fmla="*/ 66 w 132"/>
              <a:gd name="T29" fmla="*/ 10 h 152"/>
              <a:gd name="T30" fmla="*/ 108 w 132"/>
              <a:gd name="T31" fmla="*/ 19 h 152"/>
              <a:gd name="T32" fmla="*/ 66 w 132"/>
              <a:gd name="T33" fmla="*/ 28 h 152"/>
              <a:gd name="T34" fmla="*/ 114 w 132"/>
              <a:gd name="T35" fmla="*/ 107 h 152"/>
              <a:gd name="T36" fmla="*/ 115 w 132"/>
              <a:gd name="T37" fmla="*/ 110 h 152"/>
              <a:gd name="T38" fmla="*/ 115 w 132"/>
              <a:gd name="T39" fmla="*/ 110 h 152"/>
              <a:gd name="T40" fmla="*/ 111 w 132"/>
              <a:gd name="T41" fmla="*/ 135 h 152"/>
              <a:gd name="T42" fmla="*/ 66 w 132"/>
              <a:gd name="T43" fmla="*/ 152 h 152"/>
              <a:gd name="T44" fmla="*/ 21 w 132"/>
              <a:gd name="T45" fmla="*/ 135 h 152"/>
              <a:gd name="T46" fmla="*/ 16 w 132"/>
              <a:gd name="T47" fmla="*/ 110 h 152"/>
              <a:gd name="T48" fmla="*/ 16 w 132"/>
              <a:gd name="T49" fmla="*/ 110 h 152"/>
              <a:gd name="T50" fmla="*/ 19 w 132"/>
              <a:gd name="T51" fmla="*/ 107 h 152"/>
              <a:gd name="T52" fmla="*/ 21 w 132"/>
              <a:gd name="T53" fmla="*/ 108 h 152"/>
              <a:gd name="T54" fmla="*/ 67 w 132"/>
              <a:gd name="T55" fmla="*/ 121 h 152"/>
              <a:gd name="T56" fmla="*/ 112 w 132"/>
              <a:gd name="T57" fmla="*/ 108 h 152"/>
              <a:gd name="T58" fmla="*/ 114 w 132"/>
              <a:gd name="T59" fmla="*/ 107 h 152"/>
              <a:gd name="T60" fmla="*/ 66 w 132"/>
              <a:gd name="T61" fmla="*/ 63 h 152"/>
              <a:gd name="T62" fmla="*/ 76 w 132"/>
              <a:gd name="T63" fmla="*/ 73 h 152"/>
              <a:gd name="T64" fmla="*/ 66 w 132"/>
              <a:gd name="T65" fmla="*/ 83 h 152"/>
              <a:gd name="T66" fmla="*/ 56 w 132"/>
              <a:gd name="T67" fmla="*/ 73 h 152"/>
              <a:gd name="T68" fmla="*/ 66 w 132"/>
              <a:gd name="T69" fmla="*/ 6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2" h="152">
                <a:moveTo>
                  <a:pt x="66" y="0"/>
                </a:moveTo>
                <a:cubicBezTo>
                  <a:pt x="30" y="0"/>
                  <a:pt x="0" y="9"/>
                  <a:pt x="0" y="22"/>
                </a:cubicBezTo>
                <a:cubicBezTo>
                  <a:pt x="0" y="25"/>
                  <a:pt x="7" y="71"/>
                  <a:pt x="11" y="89"/>
                </a:cubicBezTo>
                <a:cubicBezTo>
                  <a:pt x="12" y="98"/>
                  <a:pt x="33" y="110"/>
                  <a:pt x="66" y="110"/>
                </a:cubicBezTo>
                <a:cubicBezTo>
                  <a:pt x="99" y="110"/>
                  <a:pt x="119" y="98"/>
                  <a:pt x="121" y="89"/>
                </a:cubicBezTo>
                <a:cubicBezTo>
                  <a:pt x="125" y="71"/>
                  <a:pt x="132" y="25"/>
                  <a:pt x="132" y="22"/>
                </a:cubicBezTo>
                <a:cubicBezTo>
                  <a:pt x="132" y="9"/>
                  <a:pt x="102" y="0"/>
                  <a:pt x="66" y="0"/>
                </a:cubicBezTo>
                <a:close/>
                <a:moveTo>
                  <a:pt x="66" y="95"/>
                </a:moveTo>
                <a:cubicBezTo>
                  <a:pt x="54" y="95"/>
                  <a:pt x="45" y="85"/>
                  <a:pt x="45" y="74"/>
                </a:cubicBezTo>
                <a:cubicBezTo>
                  <a:pt x="45" y="62"/>
                  <a:pt x="54" y="53"/>
                  <a:pt x="66" y="53"/>
                </a:cubicBezTo>
                <a:cubicBezTo>
                  <a:pt x="78" y="53"/>
                  <a:pt x="87" y="62"/>
                  <a:pt x="87" y="74"/>
                </a:cubicBezTo>
                <a:cubicBezTo>
                  <a:pt x="87" y="85"/>
                  <a:pt x="78" y="95"/>
                  <a:pt x="66" y="95"/>
                </a:cubicBezTo>
                <a:close/>
                <a:moveTo>
                  <a:pt x="66" y="28"/>
                </a:moveTo>
                <a:cubicBezTo>
                  <a:pt x="43" y="28"/>
                  <a:pt x="24" y="24"/>
                  <a:pt x="24" y="19"/>
                </a:cubicBezTo>
                <a:cubicBezTo>
                  <a:pt x="24" y="14"/>
                  <a:pt x="43" y="10"/>
                  <a:pt x="66" y="10"/>
                </a:cubicBezTo>
                <a:cubicBezTo>
                  <a:pt x="89" y="10"/>
                  <a:pt x="108" y="14"/>
                  <a:pt x="108" y="19"/>
                </a:cubicBezTo>
                <a:cubicBezTo>
                  <a:pt x="108" y="24"/>
                  <a:pt x="89" y="28"/>
                  <a:pt x="66" y="28"/>
                </a:cubicBezTo>
                <a:close/>
                <a:moveTo>
                  <a:pt x="114" y="107"/>
                </a:moveTo>
                <a:cubicBezTo>
                  <a:pt x="115" y="107"/>
                  <a:pt x="116" y="108"/>
                  <a:pt x="115" y="110"/>
                </a:cubicBezTo>
                <a:cubicBezTo>
                  <a:pt x="115" y="110"/>
                  <a:pt x="115" y="110"/>
                  <a:pt x="115" y="110"/>
                </a:cubicBezTo>
                <a:cubicBezTo>
                  <a:pt x="113" y="124"/>
                  <a:pt x="111" y="134"/>
                  <a:pt x="111" y="135"/>
                </a:cubicBezTo>
                <a:cubicBezTo>
                  <a:pt x="109" y="145"/>
                  <a:pt x="89" y="152"/>
                  <a:pt x="66" y="152"/>
                </a:cubicBezTo>
                <a:cubicBezTo>
                  <a:pt x="42" y="152"/>
                  <a:pt x="23" y="145"/>
                  <a:pt x="21" y="135"/>
                </a:cubicBezTo>
                <a:cubicBezTo>
                  <a:pt x="21" y="134"/>
                  <a:pt x="19" y="124"/>
                  <a:pt x="16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6" y="108"/>
                  <a:pt x="18" y="107"/>
                  <a:pt x="19" y="107"/>
                </a:cubicBezTo>
                <a:cubicBezTo>
                  <a:pt x="20" y="107"/>
                  <a:pt x="21" y="108"/>
                  <a:pt x="21" y="108"/>
                </a:cubicBezTo>
                <a:cubicBezTo>
                  <a:pt x="21" y="108"/>
                  <a:pt x="37" y="121"/>
                  <a:pt x="67" y="121"/>
                </a:cubicBezTo>
                <a:cubicBezTo>
                  <a:pt x="96" y="121"/>
                  <a:pt x="112" y="108"/>
                  <a:pt x="112" y="108"/>
                </a:cubicBezTo>
                <a:cubicBezTo>
                  <a:pt x="112" y="108"/>
                  <a:pt x="113" y="107"/>
                  <a:pt x="114" y="107"/>
                </a:cubicBezTo>
                <a:close/>
                <a:moveTo>
                  <a:pt x="66" y="63"/>
                </a:moveTo>
                <a:cubicBezTo>
                  <a:pt x="72" y="63"/>
                  <a:pt x="76" y="67"/>
                  <a:pt x="76" y="73"/>
                </a:cubicBezTo>
                <a:cubicBezTo>
                  <a:pt x="76" y="79"/>
                  <a:pt x="72" y="83"/>
                  <a:pt x="66" y="83"/>
                </a:cubicBezTo>
                <a:cubicBezTo>
                  <a:pt x="60" y="83"/>
                  <a:pt x="56" y="79"/>
                  <a:pt x="56" y="73"/>
                </a:cubicBezTo>
                <a:cubicBezTo>
                  <a:pt x="56" y="67"/>
                  <a:pt x="60" y="63"/>
                  <a:pt x="66" y="6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id="{C101C2AE-1D1B-4ADA-AC8D-657E334551DC}"/>
              </a:ext>
            </a:extLst>
          </p:cNvPr>
          <p:cNvSpPr>
            <a:spLocks noEditPoints="1"/>
          </p:cNvSpPr>
          <p:nvPr/>
        </p:nvSpPr>
        <p:spPr bwMode="auto">
          <a:xfrm>
            <a:off x="9196211" y="5185169"/>
            <a:ext cx="411516" cy="315126"/>
          </a:xfrm>
          <a:custGeom>
            <a:avLst/>
            <a:gdLst>
              <a:gd name="T0" fmla="*/ 77 w 139"/>
              <a:gd name="T1" fmla="*/ 39 h 106"/>
              <a:gd name="T2" fmla="*/ 87 w 139"/>
              <a:gd name="T3" fmla="*/ 44 h 106"/>
              <a:gd name="T4" fmla="*/ 101 w 139"/>
              <a:gd name="T5" fmla="*/ 40 h 106"/>
              <a:gd name="T6" fmla="*/ 101 w 139"/>
              <a:gd name="T7" fmla="*/ 30 h 106"/>
              <a:gd name="T8" fmla="*/ 70 w 139"/>
              <a:gd name="T9" fmla="*/ 0 h 106"/>
              <a:gd name="T10" fmla="*/ 39 w 139"/>
              <a:gd name="T11" fmla="*/ 30 h 106"/>
              <a:gd name="T12" fmla="*/ 39 w 139"/>
              <a:gd name="T13" fmla="*/ 75 h 106"/>
              <a:gd name="T14" fmla="*/ 31 w 139"/>
              <a:gd name="T15" fmla="*/ 82 h 106"/>
              <a:gd name="T16" fmla="*/ 24 w 139"/>
              <a:gd name="T17" fmla="*/ 75 h 106"/>
              <a:gd name="T18" fmla="*/ 24 w 139"/>
              <a:gd name="T19" fmla="*/ 56 h 106"/>
              <a:gd name="T20" fmla="*/ 0 w 139"/>
              <a:gd name="T21" fmla="*/ 56 h 106"/>
              <a:gd name="T22" fmla="*/ 0 w 139"/>
              <a:gd name="T23" fmla="*/ 75 h 106"/>
              <a:gd name="T24" fmla="*/ 31 w 139"/>
              <a:gd name="T25" fmla="*/ 106 h 106"/>
              <a:gd name="T26" fmla="*/ 62 w 139"/>
              <a:gd name="T27" fmla="*/ 75 h 106"/>
              <a:gd name="T28" fmla="*/ 62 w 139"/>
              <a:gd name="T29" fmla="*/ 31 h 106"/>
              <a:gd name="T30" fmla="*/ 70 w 139"/>
              <a:gd name="T31" fmla="*/ 24 h 106"/>
              <a:gd name="T32" fmla="*/ 77 w 139"/>
              <a:gd name="T33" fmla="*/ 31 h 106"/>
              <a:gd name="T34" fmla="*/ 77 w 139"/>
              <a:gd name="T35" fmla="*/ 39 h 106"/>
              <a:gd name="T36" fmla="*/ 115 w 139"/>
              <a:gd name="T37" fmla="*/ 56 h 106"/>
              <a:gd name="T38" fmla="*/ 115 w 139"/>
              <a:gd name="T39" fmla="*/ 75 h 106"/>
              <a:gd name="T40" fmla="*/ 108 w 139"/>
              <a:gd name="T41" fmla="*/ 83 h 106"/>
              <a:gd name="T42" fmla="*/ 101 w 139"/>
              <a:gd name="T43" fmla="*/ 75 h 106"/>
              <a:gd name="T44" fmla="*/ 101 w 139"/>
              <a:gd name="T45" fmla="*/ 56 h 106"/>
              <a:gd name="T46" fmla="*/ 87 w 139"/>
              <a:gd name="T47" fmla="*/ 60 h 106"/>
              <a:gd name="T48" fmla="*/ 77 w 139"/>
              <a:gd name="T49" fmla="*/ 56 h 106"/>
              <a:gd name="T50" fmla="*/ 77 w 139"/>
              <a:gd name="T51" fmla="*/ 75 h 106"/>
              <a:gd name="T52" fmla="*/ 108 w 139"/>
              <a:gd name="T53" fmla="*/ 106 h 106"/>
              <a:gd name="T54" fmla="*/ 139 w 139"/>
              <a:gd name="T55" fmla="*/ 75 h 106"/>
              <a:gd name="T56" fmla="*/ 139 w 139"/>
              <a:gd name="T57" fmla="*/ 56 h 106"/>
              <a:gd name="T58" fmla="*/ 115 w 139"/>
              <a:gd name="T59" fmla="*/ 5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9" h="106">
                <a:moveTo>
                  <a:pt x="77" y="39"/>
                </a:moveTo>
                <a:cubicBezTo>
                  <a:pt x="87" y="44"/>
                  <a:pt x="87" y="44"/>
                  <a:pt x="87" y="44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0" y="13"/>
                  <a:pt x="87" y="0"/>
                  <a:pt x="70" y="0"/>
                </a:cubicBezTo>
                <a:cubicBezTo>
                  <a:pt x="53" y="0"/>
                  <a:pt x="39" y="13"/>
                  <a:pt x="39" y="30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79"/>
                  <a:pt x="35" y="82"/>
                  <a:pt x="31" y="82"/>
                </a:cubicBezTo>
                <a:cubicBezTo>
                  <a:pt x="27" y="82"/>
                  <a:pt x="24" y="79"/>
                  <a:pt x="24" y="75"/>
                </a:cubicBezTo>
                <a:cubicBezTo>
                  <a:pt x="24" y="56"/>
                  <a:pt x="24" y="56"/>
                  <a:pt x="24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75"/>
                  <a:pt x="0" y="75"/>
                </a:cubicBezTo>
                <a:cubicBezTo>
                  <a:pt x="0" y="92"/>
                  <a:pt x="14" y="106"/>
                  <a:pt x="31" y="106"/>
                </a:cubicBezTo>
                <a:cubicBezTo>
                  <a:pt x="48" y="106"/>
                  <a:pt x="62" y="92"/>
                  <a:pt x="62" y="75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27"/>
                  <a:pt x="66" y="24"/>
                  <a:pt x="70" y="24"/>
                </a:cubicBezTo>
                <a:cubicBezTo>
                  <a:pt x="74" y="24"/>
                  <a:pt x="77" y="27"/>
                  <a:pt x="77" y="31"/>
                </a:cubicBezTo>
                <a:lnTo>
                  <a:pt x="77" y="39"/>
                </a:lnTo>
                <a:close/>
                <a:moveTo>
                  <a:pt x="115" y="56"/>
                </a:moveTo>
                <a:cubicBezTo>
                  <a:pt x="115" y="75"/>
                  <a:pt x="115" y="75"/>
                  <a:pt x="115" y="75"/>
                </a:cubicBezTo>
                <a:cubicBezTo>
                  <a:pt x="115" y="80"/>
                  <a:pt x="112" y="83"/>
                  <a:pt x="108" y="83"/>
                </a:cubicBezTo>
                <a:cubicBezTo>
                  <a:pt x="104" y="83"/>
                  <a:pt x="101" y="80"/>
                  <a:pt x="101" y="75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87" y="60"/>
                  <a:pt x="87" y="60"/>
                  <a:pt x="87" y="60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92"/>
                  <a:pt x="91" y="106"/>
                  <a:pt x="108" y="106"/>
                </a:cubicBezTo>
                <a:cubicBezTo>
                  <a:pt x="125" y="106"/>
                  <a:pt x="139" y="92"/>
                  <a:pt x="139" y="75"/>
                </a:cubicBezTo>
                <a:cubicBezTo>
                  <a:pt x="139" y="75"/>
                  <a:pt x="139" y="56"/>
                  <a:pt x="139" y="56"/>
                </a:cubicBezTo>
                <a:lnTo>
                  <a:pt x="115" y="56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CA09D2AE-AC10-4E3E-B9E1-F5378337BAE2}"/>
              </a:ext>
            </a:extLst>
          </p:cNvPr>
          <p:cNvSpPr>
            <a:spLocks noEditPoints="1"/>
          </p:cNvSpPr>
          <p:nvPr/>
        </p:nvSpPr>
        <p:spPr bwMode="auto">
          <a:xfrm>
            <a:off x="7914483" y="5150055"/>
            <a:ext cx="336548" cy="385354"/>
          </a:xfrm>
          <a:custGeom>
            <a:avLst/>
            <a:gdLst>
              <a:gd name="T0" fmla="*/ 0 w 138"/>
              <a:gd name="T1" fmla="*/ 39 h 158"/>
              <a:gd name="T2" fmla="*/ 69 w 138"/>
              <a:gd name="T3" fmla="*/ 0 h 158"/>
              <a:gd name="T4" fmla="*/ 138 w 138"/>
              <a:gd name="T5" fmla="*/ 39 h 158"/>
              <a:gd name="T6" fmla="*/ 138 w 138"/>
              <a:gd name="T7" fmla="*/ 119 h 158"/>
              <a:gd name="T8" fmla="*/ 69 w 138"/>
              <a:gd name="T9" fmla="*/ 158 h 158"/>
              <a:gd name="T10" fmla="*/ 0 w 138"/>
              <a:gd name="T11" fmla="*/ 118 h 158"/>
              <a:gd name="T12" fmla="*/ 27 w 138"/>
              <a:gd name="T13" fmla="*/ 103 h 158"/>
              <a:gd name="T14" fmla="*/ 69 w 138"/>
              <a:gd name="T15" fmla="*/ 127 h 158"/>
              <a:gd name="T16" fmla="*/ 111 w 138"/>
              <a:gd name="T17" fmla="*/ 103 h 158"/>
              <a:gd name="T18" fmla="*/ 111 w 138"/>
              <a:gd name="T19" fmla="*/ 71 h 158"/>
              <a:gd name="T20" fmla="*/ 69 w 138"/>
              <a:gd name="T21" fmla="*/ 95 h 158"/>
              <a:gd name="T22" fmla="*/ 0 w 138"/>
              <a:gd name="T23" fmla="*/ 56 h 158"/>
              <a:gd name="T24" fmla="*/ 0 w 138"/>
              <a:gd name="T25" fmla="*/ 39 h 158"/>
              <a:gd name="T26" fmla="*/ 41 w 138"/>
              <a:gd name="T27" fmla="*/ 47 h 158"/>
              <a:gd name="T28" fmla="*/ 69 w 138"/>
              <a:gd name="T29" fmla="*/ 64 h 158"/>
              <a:gd name="T30" fmla="*/ 97 w 138"/>
              <a:gd name="T31" fmla="*/ 47 h 158"/>
              <a:gd name="T32" fmla="*/ 69 w 138"/>
              <a:gd name="T33" fmla="*/ 31 h 158"/>
              <a:gd name="T34" fmla="*/ 41 w 138"/>
              <a:gd name="T35" fmla="*/ 4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" h="158">
                <a:moveTo>
                  <a:pt x="0" y="39"/>
                </a:moveTo>
                <a:cubicBezTo>
                  <a:pt x="23" y="26"/>
                  <a:pt x="46" y="13"/>
                  <a:pt x="69" y="0"/>
                </a:cubicBezTo>
                <a:cubicBezTo>
                  <a:pt x="92" y="13"/>
                  <a:pt x="115" y="26"/>
                  <a:pt x="138" y="39"/>
                </a:cubicBezTo>
                <a:cubicBezTo>
                  <a:pt x="138" y="66"/>
                  <a:pt x="138" y="92"/>
                  <a:pt x="138" y="119"/>
                </a:cubicBezTo>
                <a:cubicBezTo>
                  <a:pt x="115" y="132"/>
                  <a:pt x="92" y="145"/>
                  <a:pt x="69" y="158"/>
                </a:cubicBezTo>
                <a:cubicBezTo>
                  <a:pt x="46" y="145"/>
                  <a:pt x="23" y="132"/>
                  <a:pt x="0" y="118"/>
                </a:cubicBezTo>
                <a:cubicBezTo>
                  <a:pt x="9" y="113"/>
                  <a:pt x="18" y="108"/>
                  <a:pt x="27" y="103"/>
                </a:cubicBezTo>
                <a:cubicBezTo>
                  <a:pt x="41" y="111"/>
                  <a:pt x="55" y="119"/>
                  <a:pt x="69" y="127"/>
                </a:cubicBezTo>
                <a:cubicBezTo>
                  <a:pt x="83" y="119"/>
                  <a:pt x="97" y="111"/>
                  <a:pt x="111" y="103"/>
                </a:cubicBezTo>
                <a:cubicBezTo>
                  <a:pt x="111" y="92"/>
                  <a:pt x="111" y="82"/>
                  <a:pt x="111" y="71"/>
                </a:cubicBezTo>
                <a:cubicBezTo>
                  <a:pt x="97" y="79"/>
                  <a:pt x="83" y="87"/>
                  <a:pt x="69" y="95"/>
                </a:cubicBezTo>
                <a:cubicBezTo>
                  <a:pt x="46" y="82"/>
                  <a:pt x="23" y="69"/>
                  <a:pt x="0" y="56"/>
                </a:cubicBezTo>
                <a:cubicBezTo>
                  <a:pt x="0" y="50"/>
                  <a:pt x="0" y="45"/>
                  <a:pt x="0" y="39"/>
                </a:cubicBezTo>
                <a:moveTo>
                  <a:pt x="41" y="47"/>
                </a:moveTo>
                <a:cubicBezTo>
                  <a:pt x="50" y="53"/>
                  <a:pt x="60" y="58"/>
                  <a:pt x="69" y="64"/>
                </a:cubicBezTo>
                <a:cubicBezTo>
                  <a:pt x="79" y="58"/>
                  <a:pt x="88" y="53"/>
                  <a:pt x="97" y="47"/>
                </a:cubicBezTo>
                <a:cubicBezTo>
                  <a:pt x="88" y="42"/>
                  <a:pt x="79" y="37"/>
                  <a:pt x="69" y="31"/>
                </a:cubicBezTo>
                <a:cubicBezTo>
                  <a:pt x="60" y="37"/>
                  <a:pt x="50" y="42"/>
                  <a:pt x="41" y="4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FABA6F7C-36B3-4ACB-89BC-4FD759EDE850}"/>
              </a:ext>
            </a:extLst>
          </p:cNvPr>
          <p:cNvSpPr>
            <a:spLocks noEditPoints="1"/>
          </p:cNvSpPr>
          <p:nvPr/>
        </p:nvSpPr>
        <p:spPr bwMode="auto">
          <a:xfrm>
            <a:off x="6621981" y="5154862"/>
            <a:ext cx="268840" cy="375740"/>
          </a:xfrm>
          <a:custGeom>
            <a:avLst/>
            <a:gdLst>
              <a:gd name="T0" fmla="*/ 53 w 106"/>
              <a:gd name="T1" fmla="*/ 0 h 148"/>
              <a:gd name="T2" fmla="*/ 0 w 106"/>
              <a:gd name="T3" fmla="*/ 53 h 148"/>
              <a:gd name="T4" fmla="*/ 53 w 106"/>
              <a:gd name="T5" fmla="*/ 148 h 148"/>
              <a:gd name="T6" fmla="*/ 106 w 106"/>
              <a:gd name="T7" fmla="*/ 53 h 148"/>
              <a:gd name="T8" fmla="*/ 53 w 106"/>
              <a:gd name="T9" fmla="*/ 0 h 148"/>
              <a:gd name="T10" fmla="*/ 52 w 106"/>
              <a:gd name="T11" fmla="*/ 86 h 148"/>
              <a:gd name="T12" fmla="*/ 19 w 106"/>
              <a:gd name="T13" fmla="*/ 53 h 148"/>
              <a:gd name="T14" fmla="*/ 24 w 106"/>
              <a:gd name="T15" fmla="*/ 35 h 148"/>
              <a:gd name="T16" fmla="*/ 38 w 106"/>
              <a:gd name="T17" fmla="*/ 47 h 148"/>
              <a:gd name="T18" fmla="*/ 51 w 106"/>
              <a:gd name="T19" fmla="*/ 33 h 148"/>
              <a:gd name="T20" fmla="*/ 43 w 106"/>
              <a:gd name="T21" fmla="*/ 21 h 148"/>
              <a:gd name="T22" fmla="*/ 52 w 106"/>
              <a:gd name="T23" fmla="*/ 19 h 148"/>
              <a:gd name="T24" fmla="*/ 85 w 106"/>
              <a:gd name="T25" fmla="*/ 53 h 148"/>
              <a:gd name="T26" fmla="*/ 52 w 106"/>
              <a:gd name="T27" fmla="*/ 8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6" h="148">
                <a:moveTo>
                  <a:pt x="53" y="0"/>
                </a:moveTo>
                <a:cubicBezTo>
                  <a:pt x="24" y="0"/>
                  <a:pt x="0" y="24"/>
                  <a:pt x="0" y="53"/>
                </a:cubicBezTo>
                <a:cubicBezTo>
                  <a:pt x="0" y="82"/>
                  <a:pt x="41" y="148"/>
                  <a:pt x="53" y="148"/>
                </a:cubicBezTo>
                <a:cubicBezTo>
                  <a:pt x="64" y="148"/>
                  <a:pt x="106" y="82"/>
                  <a:pt x="106" y="53"/>
                </a:cubicBezTo>
                <a:cubicBezTo>
                  <a:pt x="106" y="24"/>
                  <a:pt x="82" y="0"/>
                  <a:pt x="53" y="0"/>
                </a:cubicBezTo>
                <a:close/>
                <a:moveTo>
                  <a:pt x="52" y="86"/>
                </a:moveTo>
                <a:cubicBezTo>
                  <a:pt x="34" y="86"/>
                  <a:pt x="19" y="71"/>
                  <a:pt x="19" y="53"/>
                </a:cubicBezTo>
                <a:cubicBezTo>
                  <a:pt x="19" y="46"/>
                  <a:pt x="21" y="40"/>
                  <a:pt x="24" y="35"/>
                </a:cubicBezTo>
                <a:cubicBezTo>
                  <a:pt x="25" y="41"/>
                  <a:pt x="31" y="47"/>
                  <a:pt x="38" y="47"/>
                </a:cubicBezTo>
                <a:cubicBezTo>
                  <a:pt x="45" y="47"/>
                  <a:pt x="51" y="41"/>
                  <a:pt x="51" y="33"/>
                </a:cubicBezTo>
                <a:cubicBezTo>
                  <a:pt x="51" y="28"/>
                  <a:pt x="48" y="23"/>
                  <a:pt x="43" y="21"/>
                </a:cubicBezTo>
                <a:cubicBezTo>
                  <a:pt x="46" y="20"/>
                  <a:pt x="49" y="19"/>
                  <a:pt x="52" y="19"/>
                </a:cubicBezTo>
                <a:cubicBezTo>
                  <a:pt x="71" y="19"/>
                  <a:pt x="85" y="34"/>
                  <a:pt x="85" y="53"/>
                </a:cubicBezTo>
                <a:cubicBezTo>
                  <a:pt x="85" y="71"/>
                  <a:pt x="71" y="86"/>
                  <a:pt x="52" y="8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21B3E87F-09E0-4648-8839-DFCD539CB37F}"/>
              </a:ext>
            </a:extLst>
          </p:cNvPr>
          <p:cNvSpPr>
            <a:spLocks noEditPoints="1"/>
          </p:cNvSpPr>
          <p:nvPr/>
        </p:nvSpPr>
        <p:spPr bwMode="auto">
          <a:xfrm>
            <a:off x="5215734" y="5177550"/>
            <a:ext cx="454022" cy="314488"/>
          </a:xfrm>
          <a:custGeom>
            <a:avLst/>
            <a:gdLst>
              <a:gd name="T0" fmla="*/ 141 w 176"/>
              <a:gd name="T1" fmla="*/ 117 h 122"/>
              <a:gd name="T2" fmla="*/ 130 w 176"/>
              <a:gd name="T3" fmla="*/ 119 h 122"/>
              <a:gd name="T4" fmla="*/ 24 w 176"/>
              <a:gd name="T5" fmla="*/ 108 h 122"/>
              <a:gd name="T6" fmla="*/ 14 w 176"/>
              <a:gd name="T7" fmla="*/ 102 h 122"/>
              <a:gd name="T8" fmla="*/ 20 w 176"/>
              <a:gd name="T9" fmla="*/ 93 h 122"/>
              <a:gd name="T10" fmla="*/ 138 w 176"/>
              <a:gd name="T11" fmla="*/ 106 h 122"/>
              <a:gd name="T12" fmla="*/ 141 w 176"/>
              <a:gd name="T13" fmla="*/ 117 h 122"/>
              <a:gd name="T14" fmla="*/ 153 w 176"/>
              <a:gd name="T15" fmla="*/ 71 h 122"/>
              <a:gd name="T16" fmla="*/ 16 w 176"/>
              <a:gd name="T17" fmla="*/ 54 h 122"/>
              <a:gd name="T18" fmla="*/ 10 w 176"/>
              <a:gd name="T19" fmla="*/ 66 h 122"/>
              <a:gd name="T20" fmla="*/ 21 w 176"/>
              <a:gd name="T21" fmla="*/ 73 h 122"/>
              <a:gd name="T22" fmla="*/ 143 w 176"/>
              <a:gd name="T23" fmla="*/ 87 h 122"/>
              <a:gd name="T24" fmla="*/ 156 w 176"/>
              <a:gd name="T25" fmla="*/ 84 h 122"/>
              <a:gd name="T26" fmla="*/ 153 w 176"/>
              <a:gd name="T27" fmla="*/ 71 h 122"/>
              <a:gd name="T28" fmla="*/ 173 w 176"/>
              <a:gd name="T29" fmla="*/ 45 h 122"/>
              <a:gd name="T30" fmla="*/ 169 w 176"/>
              <a:gd name="T31" fmla="*/ 30 h 122"/>
              <a:gd name="T32" fmla="*/ 9 w 176"/>
              <a:gd name="T33" fmla="*/ 13 h 122"/>
              <a:gd name="T34" fmla="*/ 1 w 176"/>
              <a:gd name="T35" fmla="*/ 28 h 122"/>
              <a:gd name="T36" fmla="*/ 16 w 176"/>
              <a:gd name="T37" fmla="*/ 35 h 122"/>
              <a:gd name="T38" fmla="*/ 157 w 176"/>
              <a:gd name="T39" fmla="*/ 49 h 122"/>
              <a:gd name="T40" fmla="*/ 173 w 176"/>
              <a:gd name="T41" fmla="*/ 4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6" h="122">
                <a:moveTo>
                  <a:pt x="141" y="117"/>
                </a:moveTo>
                <a:cubicBezTo>
                  <a:pt x="139" y="120"/>
                  <a:pt x="134" y="122"/>
                  <a:pt x="130" y="119"/>
                </a:cubicBezTo>
                <a:cubicBezTo>
                  <a:pt x="102" y="102"/>
                  <a:pt x="66" y="98"/>
                  <a:pt x="24" y="108"/>
                </a:cubicBezTo>
                <a:cubicBezTo>
                  <a:pt x="19" y="109"/>
                  <a:pt x="15" y="106"/>
                  <a:pt x="14" y="102"/>
                </a:cubicBezTo>
                <a:cubicBezTo>
                  <a:pt x="13" y="98"/>
                  <a:pt x="16" y="94"/>
                  <a:pt x="20" y="93"/>
                </a:cubicBezTo>
                <a:cubicBezTo>
                  <a:pt x="66" y="82"/>
                  <a:pt x="106" y="87"/>
                  <a:pt x="138" y="106"/>
                </a:cubicBezTo>
                <a:cubicBezTo>
                  <a:pt x="142" y="109"/>
                  <a:pt x="143" y="113"/>
                  <a:pt x="141" y="117"/>
                </a:cubicBezTo>
                <a:close/>
                <a:moveTo>
                  <a:pt x="153" y="71"/>
                </a:moveTo>
                <a:cubicBezTo>
                  <a:pt x="115" y="48"/>
                  <a:pt x="60" y="41"/>
                  <a:pt x="16" y="54"/>
                </a:cubicBezTo>
                <a:cubicBezTo>
                  <a:pt x="11" y="56"/>
                  <a:pt x="8" y="61"/>
                  <a:pt x="10" y="66"/>
                </a:cubicBezTo>
                <a:cubicBezTo>
                  <a:pt x="11" y="71"/>
                  <a:pt x="16" y="74"/>
                  <a:pt x="21" y="73"/>
                </a:cubicBezTo>
                <a:cubicBezTo>
                  <a:pt x="60" y="61"/>
                  <a:pt x="110" y="67"/>
                  <a:pt x="143" y="87"/>
                </a:cubicBezTo>
                <a:cubicBezTo>
                  <a:pt x="147" y="90"/>
                  <a:pt x="153" y="88"/>
                  <a:pt x="156" y="84"/>
                </a:cubicBezTo>
                <a:cubicBezTo>
                  <a:pt x="158" y="79"/>
                  <a:pt x="157" y="73"/>
                  <a:pt x="153" y="71"/>
                </a:cubicBezTo>
                <a:close/>
                <a:moveTo>
                  <a:pt x="173" y="45"/>
                </a:moveTo>
                <a:cubicBezTo>
                  <a:pt x="176" y="40"/>
                  <a:pt x="174" y="33"/>
                  <a:pt x="169" y="30"/>
                </a:cubicBezTo>
                <a:cubicBezTo>
                  <a:pt x="123" y="3"/>
                  <a:pt x="52" y="0"/>
                  <a:pt x="9" y="13"/>
                </a:cubicBezTo>
                <a:cubicBezTo>
                  <a:pt x="3" y="15"/>
                  <a:pt x="0" y="22"/>
                  <a:pt x="1" y="28"/>
                </a:cubicBezTo>
                <a:cubicBezTo>
                  <a:pt x="3" y="34"/>
                  <a:pt x="10" y="37"/>
                  <a:pt x="16" y="35"/>
                </a:cubicBezTo>
                <a:cubicBezTo>
                  <a:pt x="53" y="24"/>
                  <a:pt x="118" y="26"/>
                  <a:pt x="157" y="49"/>
                </a:cubicBezTo>
                <a:cubicBezTo>
                  <a:pt x="162" y="52"/>
                  <a:pt x="169" y="51"/>
                  <a:pt x="173" y="4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id="{00B29577-D366-413B-9254-099EA44ABB96}"/>
              </a:ext>
            </a:extLst>
          </p:cNvPr>
          <p:cNvSpPr>
            <a:spLocks noEditPoints="1"/>
          </p:cNvSpPr>
          <p:nvPr/>
        </p:nvSpPr>
        <p:spPr bwMode="auto">
          <a:xfrm>
            <a:off x="3948113" y="5180263"/>
            <a:ext cx="334962" cy="350338"/>
          </a:xfrm>
          <a:custGeom>
            <a:avLst/>
            <a:gdLst>
              <a:gd name="T0" fmla="*/ 223 w 305"/>
              <a:gd name="T1" fmla="*/ 276 h 319"/>
              <a:gd name="T2" fmla="*/ 161 w 305"/>
              <a:gd name="T3" fmla="*/ 276 h 319"/>
              <a:gd name="T4" fmla="*/ 120 w 305"/>
              <a:gd name="T5" fmla="*/ 319 h 319"/>
              <a:gd name="T6" fmla="*/ 77 w 305"/>
              <a:gd name="T7" fmla="*/ 319 h 319"/>
              <a:gd name="T8" fmla="*/ 77 w 305"/>
              <a:gd name="T9" fmla="*/ 276 h 319"/>
              <a:gd name="T10" fmla="*/ 0 w 305"/>
              <a:gd name="T11" fmla="*/ 276 h 319"/>
              <a:gd name="T12" fmla="*/ 0 w 305"/>
              <a:gd name="T13" fmla="*/ 55 h 319"/>
              <a:gd name="T14" fmla="*/ 22 w 305"/>
              <a:gd name="T15" fmla="*/ 0 h 319"/>
              <a:gd name="T16" fmla="*/ 305 w 305"/>
              <a:gd name="T17" fmla="*/ 0 h 319"/>
              <a:gd name="T18" fmla="*/ 305 w 305"/>
              <a:gd name="T19" fmla="*/ 195 h 319"/>
              <a:gd name="T20" fmla="*/ 223 w 305"/>
              <a:gd name="T21" fmla="*/ 276 h 319"/>
              <a:gd name="T22" fmla="*/ 278 w 305"/>
              <a:gd name="T23" fmla="*/ 180 h 319"/>
              <a:gd name="T24" fmla="*/ 278 w 305"/>
              <a:gd name="T25" fmla="*/ 27 h 319"/>
              <a:gd name="T26" fmla="*/ 50 w 305"/>
              <a:gd name="T27" fmla="*/ 27 h 319"/>
              <a:gd name="T28" fmla="*/ 50 w 305"/>
              <a:gd name="T29" fmla="*/ 228 h 319"/>
              <a:gd name="T30" fmla="*/ 113 w 305"/>
              <a:gd name="T31" fmla="*/ 228 h 319"/>
              <a:gd name="T32" fmla="*/ 113 w 305"/>
              <a:gd name="T33" fmla="*/ 269 h 319"/>
              <a:gd name="T34" fmla="*/ 154 w 305"/>
              <a:gd name="T35" fmla="*/ 228 h 319"/>
              <a:gd name="T36" fmla="*/ 230 w 305"/>
              <a:gd name="T37" fmla="*/ 228 h 319"/>
              <a:gd name="T38" fmla="*/ 278 w 305"/>
              <a:gd name="T39" fmla="*/ 180 h 319"/>
              <a:gd name="T40" fmla="*/ 202 w 305"/>
              <a:gd name="T41" fmla="*/ 82 h 319"/>
              <a:gd name="T42" fmla="*/ 202 w 305"/>
              <a:gd name="T43" fmla="*/ 166 h 319"/>
              <a:gd name="T44" fmla="*/ 230 w 305"/>
              <a:gd name="T45" fmla="*/ 166 h 319"/>
              <a:gd name="T46" fmla="*/ 230 w 305"/>
              <a:gd name="T47" fmla="*/ 82 h 319"/>
              <a:gd name="T48" fmla="*/ 202 w 305"/>
              <a:gd name="T49" fmla="*/ 82 h 319"/>
              <a:gd name="T50" fmla="*/ 125 w 305"/>
              <a:gd name="T51" fmla="*/ 166 h 319"/>
              <a:gd name="T52" fmla="*/ 154 w 305"/>
              <a:gd name="T53" fmla="*/ 166 h 319"/>
              <a:gd name="T54" fmla="*/ 154 w 305"/>
              <a:gd name="T55" fmla="*/ 82 h 319"/>
              <a:gd name="T56" fmla="*/ 125 w 305"/>
              <a:gd name="T57" fmla="*/ 82 h 319"/>
              <a:gd name="T58" fmla="*/ 125 w 305"/>
              <a:gd name="T59" fmla="*/ 166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05" h="319">
                <a:moveTo>
                  <a:pt x="223" y="276"/>
                </a:moveTo>
                <a:lnTo>
                  <a:pt x="161" y="276"/>
                </a:lnTo>
                <a:lnTo>
                  <a:pt x="120" y="319"/>
                </a:lnTo>
                <a:lnTo>
                  <a:pt x="77" y="319"/>
                </a:lnTo>
                <a:lnTo>
                  <a:pt x="77" y="276"/>
                </a:lnTo>
                <a:lnTo>
                  <a:pt x="0" y="276"/>
                </a:lnTo>
                <a:lnTo>
                  <a:pt x="0" y="55"/>
                </a:lnTo>
                <a:lnTo>
                  <a:pt x="22" y="0"/>
                </a:lnTo>
                <a:lnTo>
                  <a:pt x="305" y="0"/>
                </a:lnTo>
                <a:lnTo>
                  <a:pt x="305" y="195"/>
                </a:lnTo>
                <a:lnTo>
                  <a:pt x="223" y="276"/>
                </a:lnTo>
                <a:close/>
                <a:moveTo>
                  <a:pt x="278" y="180"/>
                </a:moveTo>
                <a:lnTo>
                  <a:pt x="278" y="27"/>
                </a:lnTo>
                <a:lnTo>
                  <a:pt x="50" y="27"/>
                </a:lnTo>
                <a:lnTo>
                  <a:pt x="50" y="228"/>
                </a:lnTo>
                <a:lnTo>
                  <a:pt x="113" y="228"/>
                </a:lnTo>
                <a:lnTo>
                  <a:pt x="113" y="269"/>
                </a:lnTo>
                <a:lnTo>
                  <a:pt x="154" y="228"/>
                </a:lnTo>
                <a:lnTo>
                  <a:pt x="230" y="228"/>
                </a:lnTo>
                <a:lnTo>
                  <a:pt x="278" y="180"/>
                </a:lnTo>
                <a:close/>
                <a:moveTo>
                  <a:pt x="202" y="82"/>
                </a:moveTo>
                <a:lnTo>
                  <a:pt x="202" y="166"/>
                </a:lnTo>
                <a:lnTo>
                  <a:pt x="230" y="166"/>
                </a:lnTo>
                <a:lnTo>
                  <a:pt x="230" y="82"/>
                </a:lnTo>
                <a:lnTo>
                  <a:pt x="202" y="82"/>
                </a:lnTo>
                <a:close/>
                <a:moveTo>
                  <a:pt x="125" y="166"/>
                </a:moveTo>
                <a:lnTo>
                  <a:pt x="154" y="166"/>
                </a:lnTo>
                <a:lnTo>
                  <a:pt x="154" y="82"/>
                </a:lnTo>
                <a:lnTo>
                  <a:pt x="125" y="82"/>
                </a:lnTo>
                <a:lnTo>
                  <a:pt x="125" y="166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id="{CF6134E3-2410-45CE-8531-EEF88F659BE7}"/>
              </a:ext>
            </a:extLst>
          </p:cNvPr>
          <p:cNvSpPr>
            <a:spLocks noEditPoints="1"/>
          </p:cNvSpPr>
          <p:nvPr/>
        </p:nvSpPr>
        <p:spPr bwMode="auto">
          <a:xfrm>
            <a:off x="2580015" y="5220139"/>
            <a:ext cx="399396" cy="245186"/>
          </a:xfrm>
          <a:custGeom>
            <a:avLst/>
            <a:gdLst>
              <a:gd name="T0" fmla="*/ 100 w 150"/>
              <a:gd name="T1" fmla="*/ 24 h 92"/>
              <a:gd name="T2" fmla="*/ 124 w 150"/>
              <a:gd name="T3" fmla="*/ 0 h 92"/>
              <a:gd name="T4" fmla="*/ 148 w 150"/>
              <a:gd name="T5" fmla="*/ 24 h 92"/>
              <a:gd name="T6" fmla="*/ 124 w 150"/>
              <a:gd name="T7" fmla="*/ 48 h 92"/>
              <a:gd name="T8" fmla="*/ 100 w 150"/>
              <a:gd name="T9" fmla="*/ 24 h 92"/>
              <a:gd name="T10" fmla="*/ 70 w 150"/>
              <a:gd name="T11" fmla="*/ 52 h 92"/>
              <a:gd name="T12" fmla="*/ 92 w 150"/>
              <a:gd name="T13" fmla="*/ 31 h 92"/>
              <a:gd name="T14" fmla="*/ 70 w 150"/>
              <a:gd name="T15" fmla="*/ 9 h 92"/>
              <a:gd name="T16" fmla="*/ 48 w 150"/>
              <a:gd name="T17" fmla="*/ 31 h 92"/>
              <a:gd name="T18" fmla="*/ 70 w 150"/>
              <a:gd name="T19" fmla="*/ 52 h 92"/>
              <a:gd name="T20" fmla="*/ 21 w 150"/>
              <a:gd name="T21" fmla="*/ 56 h 92"/>
              <a:gd name="T22" fmla="*/ 40 w 150"/>
              <a:gd name="T23" fmla="*/ 37 h 92"/>
              <a:gd name="T24" fmla="*/ 21 w 150"/>
              <a:gd name="T25" fmla="*/ 17 h 92"/>
              <a:gd name="T26" fmla="*/ 2 w 150"/>
              <a:gd name="T27" fmla="*/ 37 h 92"/>
              <a:gd name="T28" fmla="*/ 21 w 150"/>
              <a:gd name="T29" fmla="*/ 56 h 92"/>
              <a:gd name="T30" fmla="*/ 21 w 150"/>
              <a:gd name="T31" fmla="*/ 61 h 92"/>
              <a:gd name="T32" fmla="*/ 0 w 150"/>
              <a:gd name="T33" fmla="*/ 83 h 92"/>
              <a:gd name="T34" fmla="*/ 0 w 150"/>
              <a:gd name="T35" fmla="*/ 90 h 92"/>
              <a:gd name="T36" fmla="*/ 0 w 150"/>
              <a:gd name="T37" fmla="*/ 90 h 92"/>
              <a:gd name="T38" fmla="*/ 2 w 150"/>
              <a:gd name="T39" fmla="*/ 92 h 92"/>
              <a:gd name="T40" fmla="*/ 2 w 150"/>
              <a:gd name="T41" fmla="*/ 92 h 92"/>
              <a:gd name="T42" fmla="*/ 40 w 150"/>
              <a:gd name="T43" fmla="*/ 92 h 92"/>
              <a:gd name="T44" fmla="*/ 40 w 150"/>
              <a:gd name="T45" fmla="*/ 92 h 92"/>
              <a:gd name="T46" fmla="*/ 42 w 150"/>
              <a:gd name="T47" fmla="*/ 90 h 92"/>
              <a:gd name="T48" fmla="*/ 42 w 150"/>
              <a:gd name="T49" fmla="*/ 90 h 92"/>
              <a:gd name="T50" fmla="*/ 42 w 150"/>
              <a:gd name="T51" fmla="*/ 83 h 92"/>
              <a:gd name="T52" fmla="*/ 21 w 150"/>
              <a:gd name="T53" fmla="*/ 61 h 92"/>
              <a:gd name="T54" fmla="*/ 70 w 150"/>
              <a:gd name="T55" fmla="*/ 57 h 92"/>
              <a:gd name="T56" fmla="*/ 46 w 150"/>
              <a:gd name="T57" fmla="*/ 82 h 92"/>
              <a:gd name="T58" fmla="*/ 46 w 150"/>
              <a:gd name="T59" fmla="*/ 90 h 92"/>
              <a:gd name="T60" fmla="*/ 46 w 150"/>
              <a:gd name="T61" fmla="*/ 90 h 92"/>
              <a:gd name="T62" fmla="*/ 48 w 150"/>
              <a:gd name="T63" fmla="*/ 92 h 92"/>
              <a:gd name="T64" fmla="*/ 49 w 150"/>
              <a:gd name="T65" fmla="*/ 92 h 92"/>
              <a:gd name="T66" fmla="*/ 91 w 150"/>
              <a:gd name="T67" fmla="*/ 92 h 92"/>
              <a:gd name="T68" fmla="*/ 92 w 150"/>
              <a:gd name="T69" fmla="*/ 92 h 92"/>
              <a:gd name="T70" fmla="*/ 94 w 150"/>
              <a:gd name="T71" fmla="*/ 90 h 92"/>
              <a:gd name="T72" fmla="*/ 94 w 150"/>
              <a:gd name="T73" fmla="*/ 90 h 92"/>
              <a:gd name="T74" fmla="*/ 94 w 150"/>
              <a:gd name="T75" fmla="*/ 82 h 92"/>
              <a:gd name="T76" fmla="*/ 70 w 150"/>
              <a:gd name="T77" fmla="*/ 57 h 92"/>
              <a:gd name="T78" fmla="*/ 124 w 150"/>
              <a:gd name="T79" fmla="*/ 53 h 92"/>
              <a:gd name="T80" fmla="*/ 98 w 150"/>
              <a:gd name="T81" fmla="*/ 80 h 92"/>
              <a:gd name="T82" fmla="*/ 98 w 150"/>
              <a:gd name="T83" fmla="*/ 90 h 92"/>
              <a:gd name="T84" fmla="*/ 98 w 150"/>
              <a:gd name="T85" fmla="*/ 90 h 92"/>
              <a:gd name="T86" fmla="*/ 100 w 150"/>
              <a:gd name="T87" fmla="*/ 92 h 92"/>
              <a:gd name="T88" fmla="*/ 101 w 150"/>
              <a:gd name="T89" fmla="*/ 92 h 92"/>
              <a:gd name="T90" fmla="*/ 147 w 150"/>
              <a:gd name="T91" fmla="*/ 92 h 92"/>
              <a:gd name="T92" fmla="*/ 148 w 150"/>
              <a:gd name="T93" fmla="*/ 92 h 92"/>
              <a:gd name="T94" fmla="*/ 150 w 150"/>
              <a:gd name="T95" fmla="*/ 90 h 92"/>
              <a:gd name="T96" fmla="*/ 150 w 150"/>
              <a:gd name="T97" fmla="*/ 90 h 92"/>
              <a:gd name="T98" fmla="*/ 150 w 150"/>
              <a:gd name="T99" fmla="*/ 80 h 92"/>
              <a:gd name="T100" fmla="*/ 124 w 150"/>
              <a:gd name="T101" fmla="*/ 5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0" h="92">
                <a:moveTo>
                  <a:pt x="100" y="24"/>
                </a:moveTo>
                <a:cubicBezTo>
                  <a:pt x="100" y="11"/>
                  <a:pt x="111" y="0"/>
                  <a:pt x="124" y="0"/>
                </a:cubicBezTo>
                <a:cubicBezTo>
                  <a:pt x="137" y="0"/>
                  <a:pt x="148" y="11"/>
                  <a:pt x="148" y="24"/>
                </a:cubicBezTo>
                <a:cubicBezTo>
                  <a:pt x="148" y="37"/>
                  <a:pt x="137" y="48"/>
                  <a:pt x="124" y="48"/>
                </a:cubicBezTo>
                <a:cubicBezTo>
                  <a:pt x="111" y="48"/>
                  <a:pt x="100" y="37"/>
                  <a:pt x="100" y="24"/>
                </a:cubicBezTo>
                <a:close/>
                <a:moveTo>
                  <a:pt x="70" y="52"/>
                </a:moveTo>
                <a:cubicBezTo>
                  <a:pt x="82" y="52"/>
                  <a:pt x="92" y="43"/>
                  <a:pt x="92" y="31"/>
                </a:cubicBezTo>
                <a:cubicBezTo>
                  <a:pt x="92" y="19"/>
                  <a:pt x="82" y="9"/>
                  <a:pt x="70" y="9"/>
                </a:cubicBezTo>
                <a:cubicBezTo>
                  <a:pt x="58" y="9"/>
                  <a:pt x="48" y="19"/>
                  <a:pt x="48" y="31"/>
                </a:cubicBezTo>
                <a:cubicBezTo>
                  <a:pt x="48" y="43"/>
                  <a:pt x="58" y="52"/>
                  <a:pt x="70" y="52"/>
                </a:cubicBezTo>
                <a:close/>
                <a:moveTo>
                  <a:pt x="21" y="56"/>
                </a:moveTo>
                <a:cubicBezTo>
                  <a:pt x="32" y="56"/>
                  <a:pt x="40" y="48"/>
                  <a:pt x="40" y="37"/>
                </a:cubicBezTo>
                <a:cubicBezTo>
                  <a:pt x="40" y="26"/>
                  <a:pt x="32" y="17"/>
                  <a:pt x="21" y="17"/>
                </a:cubicBezTo>
                <a:cubicBezTo>
                  <a:pt x="10" y="17"/>
                  <a:pt x="2" y="26"/>
                  <a:pt x="2" y="37"/>
                </a:cubicBezTo>
                <a:cubicBezTo>
                  <a:pt x="2" y="48"/>
                  <a:pt x="10" y="56"/>
                  <a:pt x="21" y="56"/>
                </a:cubicBezTo>
                <a:close/>
                <a:moveTo>
                  <a:pt x="21" y="61"/>
                </a:moveTo>
                <a:cubicBezTo>
                  <a:pt x="9" y="61"/>
                  <a:pt x="0" y="71"/>
                  <a:pt x="0" y="83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1"/>
                  <a:pt x="0" y="92"/>
                  <a:pt x="2" y="92"/>
                </a:cubicBezTo>
                <a:cubicBezTo>
                  <a:pt x="2" y="92"/>
                  <a:pt x="2" y="92"/>
                  <a:pt x="2" y="92"/>
                </a:cubicBez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40" y="92"/>
                  <a:pt x="40" y="92"/>
                </a:cubicBezTo>
                <a:cubicBezTo>
                  <a:pt x="41" y="92"/>
                  <a:pt x="42" y="91"/>
                  <a:pt x="42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71"/>
                  <a:pt x="33" y="61"/>
                  <a:pt x="21" y="61"/>
                </a:cubicBezTo>
                <a:close/>
                <a:moveTo>
                  <a:pt x="70" y="57"/>
                </a:moveTo>
                <a:cubicBezTo>
                  <a:pt x="56" y="57"/>
                  <a:pt x="46" y="69"/>
                  <a:pt x="46" y="82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1"/>
                  <a:pt x="47" y="92"/>
                  <a:pt x="4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2" y="92"/>
                  <a:pt x="92" y="92"/>
                  <a:pt x="92" y="92"/>
                </a:cubicBezTo>
                <a:cubicBezTo>
                  <a:pt x="93" y="92"/>
                  <a:pt x="94" y="91"/>
                  <a:pt x="94" y="90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69"/>
                  <a:pt x="84" y="57"/>
                  <a:pt x="70" y="57"/>
                </a:cubicBezTo>
                <a:close/>
                <a:moveTo>
                  <a:pt x="124" y="53"/>
                </a:moveTo>
                <a:cubicBezTo>
                  <a:pt x="109" y="53"/>
                  <a:pt x="98" y="67"/>
                  <a:pt x="98" y="80"/>
                </a:cubicBezTo>
                <a:cubicBezTo>
                  <a:pt x="98" y="90"/>
                  <a:pt x="98" y="90"/>
                  <a:pt x="98" y="90"/>
                </a:cubicBezTo>
                <a:cubicBezTo>
                  <a:pt x="98" y="90"/>
                  <a:pt x="98" y="90"/>
                  <a:pt x="98" y="90"/>
                </a:cubicBezTo>
                <a:cubicBezTo>
                  <a:pt x="98" y="91"/>
                  <a:pt x="99" y="92"/>
                  <a:pt x="100" y="92"/>
                </a:cubicBezTo>
                <a:cubicBezTo>
                  <a:pt x="101" y="92"/>
                  <a:pt x="101" y="92"/>
                  <a:pt x="101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9" y="92"/>
                  <a:pt x="150" y="91"/>
                  <a:pt x="150" y="90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50" y="67"/>
                  <a:pt x="139" y="53"/>
                  <a:pt x="124" y="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id="{02616101-F637-48DF-AF58-E744496327CA}"/>
              </a:ext>
            </a:extLst>
          </p:cNvPr>
          <p:cNvSpPr>
            <a:spLocks noEditPoints="1"/>
          </p:cNvSpPr>
          <p:nvPr/>
        </p:nvSpPr>
        <p:spPr bwMode="auto">
          <a:xfrm>
            <a:off x="1340371" y="5197475"/>
            <a:ext cx="270422" cy="369888"/>
          </a:xfrm>
          <a:custGeom>
            <a:avLst/>
            <a:gdLst>
              <a:gd name="T0" fmla="*/ 94 w 109"/>
              <a:gd name="T1" fmla="*/ 0 h 149"/>
              <a:gd name="T2" fmla="*/ 15 w 109"/>
              <a:gd name="T3" fmla="*/ 0 h 149"/>
              <a:gd name="T4" fmla="*/ 0 w 109"/>
              <a:gd name="T5" fmla="*/ 14 h 149"/>
              <a:gd name="T6" fmla="*/ 0 w 109"/>
              <a:gd name="T7" fmla="*/ 139 h 149"/>
              <a:gd name="T8" fmla="*/ 6 w 109"/>
              <a:gd name="T9" fmla="*/ 148 h 149"/>
              <a:gd name="T10" fmla="*/ 15 w 109"/>
              <a:gd name="T11" fmla="*/ 146 h 149"/>
              <a:gd name="T12" fmla="*/ 53 w 109"/>
              <a:gd name="T13" fmla="*/ 103 h 149"/>
              <a:gd name="T14" fmla="*/ 57 w 109"/>
              <a:gd name="T15" fmla="*/ 102 h 149"/>
              <a:gd name="T16" fmla="*/ 80 w 109"/>
              <a:gd name="T17" fmla="*/ 102 h 149"/>
              <a:gd name="T18" fmla="*/ 92 w 109"/>
              <a:gd name="T19" fmla="*/ 89 h 149"/>
              <a:gd name="T20" fmla="*/ 106 w 109"/>
              <a:gd name="T21" fmla="*/ 19 h 149"/>
              <a:gd name="T22" fmla="*/ 94 w 109"/>
              <a:gd name="T23" fmla="*/ 0 h 149"/>
              <a:gd name="T24" fmla="*/ 89 w 109"/>
              <a:gd name="T25" fmla="*/ 21 h 149"/>
              <a:gd name="T26" fmla="*/ 86 w 109"/>
              <a:gd name="T27" fmla="*/ 38 h 149"/>
              <a:gd name="T28" fmla="*/ 82 w 109"/>
              <a:gd name="T29" fmla="*/ 42 h 149"/>
              <a:gd name="T30" fmla="*/ 51 w 109"/>
              <a:gd name="T31" fmla="*/ 42 h 149"/>
              <a:gd name="T32" fmla="*/ 44 w 109"/>
              <a:gd name="T33" fmla="*/ 48 h 149"/>
              <a:gd name="T34" fmla="*/ 44 w 109"/>
              <a:gd name="T35" fmla="*/ 52 h 149"/>
              <a:gd name="T36" fmla="*/ 51 w 109"/>
              <a:gd name="T37" fmla="*/ 59 h 149"/>
              <a:gd name="T38" fmla="*/ 77 w 109"/>
              <a:gd name="T39" fmla="*/ 59 h 149"/>
              <a:gd name="T40" fmla="*/ 81 w 109"/>
              <a:gd name="T41" fmla="*/ 63 h 149"/>
              <a:gd name="T42" fmla="*/ 77 w 109"/>
              <a:gd name="T43" fmla="*/ 81 h 149"/>
              <a:gd name="T44" fmla="*/ 73 w 109"/>
              <a:gd name="T45" fmla="*/ 85 h 149"/>
              <a:gd name="T46" fmla="*/ 53 w 109"/>
              <a:gd name="T47" fmla="*/ 85 h 149"/>
              <a:gd name="T48" fmla="*/ 42 w 109"/>
              <a:gd name="T49" fmla="*/ 88 h 149"/>
              <a:gd name="T50" fmla="*/ 17 w 109"/>
              <a:gd name="T51" fmla="*/ 118 h 149"/>
              <a:gd name="T52" fmla="*/ 17 w 109"/>
              <a:gd name="T53" fmla="*/ 20 h 149"/>
              <a:gd name="T54" fmla="*/ 21 w 109"/>
              <a:gd name="T55" fmla="*/ 16 h 149"/>
              <a:gd name="T56" fmla="*/ 85 w 109"/>
              <a:gd name="T57" fmla="*/ 16 h 149"/>
              <a:gd name="T58" fmla="*/ 89 w 109"/>
              <a:gd name="T59" fmla="*/ 2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9" h="149">
                <a:moveTo>
                  <a:pt x="94" y="0"/>
                </a:moveTo>
                <a:cubicBezTo>
                  <a:pt x="94" y="0"/>
                  <a:pt x="26" y="0"/>
                  <a:pt x="15" y="0"/>
                </a:cubicBezTo>
                <a:cubicBezTo>
                  <a:pt x="4" y="0"/>
                  <a:pt x="0" y="8"/>
                  <a:pt x="0" y="14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5"/>
                  <a:pt x="4" y="147"/>
                  <a:pt x="6" y="148"/>
                </a:cubicBezTo>
                <a:cubicBezTo>
                  <a:pt x="8" y="148"/>
                  <a:pt x="12" y="149"/>
                  <a:pt x="15" y="146"/>
                </a:cubicBezTo>
                <a:cubicBezTo>
                  <a:pt x="15" y="146"/>
                  <a:pt x="53" y="104"/>
                  <a:pt x="53" y="103"/>
                </a:cubicBezTo>
                <a:cubicBezTo>
                  <a:pt x="54" y="103"/>
                  <a:pt x="56" y="102"/>
                  <a:pt x="57" y="102"/>
                </a:cubicBezTo>
                <a:cubicBezTo>
                  <a:pt x="57" y="102"/>
                  <a:pt x="73" y="102"/>
                  <a:pt x="80" y="102"/>
                </a:cubicBezTo>
                <a:cubicBezTo>
                  <a:pt x="91" y="102"/>
                  <a:pt x="91" y="93"/>
                  <a:pt x="92" y="89"/>
                </a:cubicBezTo>
                <a:cubicBezTo>
                  <a:pt x="93" y="86"/>
                  <a:pt x="103" y="35"/>
                  <a:pt x="106" y="19"/>
                </a:cubicBezTo>
                <a:cubicBezTo>
                  <a:pt x="109" y="5"/>
                  <a:pt x="106" y="0"/>
                  <a:pt x="94" y="0"/>
                </a:cubicBezTo>
                <a:close/>
                <a:moveTo>
                  <a:pt x="89" y="21"/>
                </a:moveTo>
                <a:cubicBezTo>
                  <a:pt x="86" y="38"/>
                  <a:pt x="86" y="38"/>
                  <a:pt x="86" y="38"/>
                </a:cubicBezTo>
                <a:cubicBezTo>
                  <a:pt x="85" y="40"/>
                  <a:pt x="84" y="42"/>
                  <a:pt x="82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47" y="42"/>
                  <a:pt x="44" y="45"/>
                  <a:pt x="44" y="48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55"/>
                  <a:pt x="47" y="59"/>
                  <a:pt x="51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9" y="59"/>
                  <a:pt x="81" y="61"/>
                  <a:pt x="81" y="63"/>
                </a:cubicBezTo>
                <a:cubicBezTo>
                  <a:pt x="80" y="66"/>
                  <a:pt x="78" y="79"/>
                  <a:pt x="77" y="81"/>
                </a:cubicBezTo>
                <a:cubicBezTo>
                  <a:pt x="77" y="82"/>
                  <a:pt x="76" y="85"/>
                  <a:pt x="73" y="85"/>
                </a:cubicBezTo>
                <a:cubicBezTo>
                  <a:pt x="73" y="85"/>
                  <a:pt x="57" y="85"/>
                  <a:pt x="53" y="85"/>
                </a:cubicBezTo>
                <a:cubicBezTo>
                  <a:pt x="49" y="85"/>
                  <a:pt x="45" y="85"/>
                  <a:pt x="42" y="88"/>
                </a:cubicBezTo>
                <a:cubicBezTo>
                  <a:pt x="40" y="91"/>
                  <a:pt x="17" y="118"/>
                  <a:pt x="17" y="118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7"/>
                  <a:pt x="18" y="16"/>
                  <a:pt x="21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7" y="16"/>
                  <a:pt x="90" y="18"/>
                  <a:pt x="89" y="2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E1330CB2-FDE0-4C26-8A2E-E0D395EE59C7}"/>
              </a:ext>
            </a:extLst>
          </p:cNvPr>
          <p:cNvSpPr>
            <a:spLocks/>
          </p:cNvSpPr>
          <p:nvPr/>
        </p:nvSpPr>
        <p:spPr bwMode="auto">
          <a:xfrm>
            <a:off x="10542018" y="3838043"/>
            <a:ext cx="382140" cy="356664"/>
          </a:xfrm>
          <a:custGeom>
            <a:avLst/>
            <a:gdLst>
              <a:gd name="T0" fmla="*/ 77 w 150"/>
              <a:gd name="T1" fmla="*/ 0 h 140"/>
              <a:gd name="T2" fmla="*/ 112 w 150"/>
              <a:gd name="T3" fmla="*/ 23 h 140"/>
              <a:gd name="T4" fmla="*/ 114 w 150"/>
              <a:gd name="T5" fmla="*/ 53 h 140"/>
              <a:gd name="T6" fmla="*/ 114 w 150"/>
              <a:gd name="T7" fmla="*/ 58 h 140"/>
              <a:gd name="T8" fmla="*/ 114 w 150"/>
              <a:gd name="T9" fmla="*/ 58 h 140"/>
              <a:gd name="T10" fmla="*/ 114 w 150"/>
              <a:gd name="T11" fmla="*/ 59 h 140"/>
              <a:gd name="T12" fmla="*/ 120 w 150"/>
              <a:gd name="T13" fmla="*/ 61 h 140"/>
              <a:gd name="T14" fmla="*/ 120 w 150"/>
              <a:gd name="T15" fmla="*/ 61 h 140"/>
              <a:gd name="T16" fmla="*/ 120 w 150"/>
              <a:gd name="T17" fmla="*/ 61 h 140"/>
              <a:gd name="T18" fmla="*/ 128 w 150"/>
              <a:gd name="T19" fmla="*/ 59 h 140"/>
              <a:gd name="T20" fmla="*/ 129 w 150"/>
              <a:gd name="T21" fmla="*/ 58 h 140"/>
              <a:gd name="T22" fmla="*/ 131 w 150"/>
              <a:gd name="T23" fmla="*/ 59 h 140"/>
              <a:gd name="T24" fmla="*/ 132 w 150"/>
              <a:gd name="T25" fmla="*/ 59 h 140"/>
              <a:gd name="T26" fmla="*/ 134 w 150"/>
              <a:gd name="T27" fmla="*/ 61 h 140"/>
              <a:gd name="T28" fmla="*/ 128 w 150"/>
              <a:gd name="T29" fmla="*/ 66 h 140"/>
              <a:gd name="T30" fmla="*/ 126 w 150"/>
              <a:gd name="T31" fmla="*/ 66 h 140"/>
              <a:gd name="T32" fmla="*/ 115 w 150"/>
              <a:gd name="T33" fmla="*/ 74 h 140"/>
              <a:gd name="T34" fmla="*/ 116 w 150"/>
              <a:gd name="T35" fmla="*/ 82 h 140"/>
              <a:gd name="T36" fmla="*/ 150 w 150"/>
              <a:gd name="T37" fmla="*/ 110 h 140"/>
              <a:gd name="T38" fmla="*/ 150 w 150"/>
              <a:gd name="T39" fmla="*/ 111 h 140"/>
              <a:gd name="T40" fmla="*/ 132 w 150"/>
              <a:gd name="T41" fmla="*/ 117 h 140"/>
              <a:gd name="T42" fmla="*/ 128 w 150"/>
              <a:gd name="T43" fmla="*/ 123 h 140"/>
              <a:gd name="T44" fmla="*/ 127 w 150"/>
              <a:gd name="T45" fmla="*/ 127 h 140"/>
              <a:gd name="T46" fmla="*/ 127 w 150"/>
              <a:gd name="T47" fmla="*/ 127 h 140"/>
              <a:gd name="T48" fmla="*/ 127 w 150"/>
              <a:gd name="T49" fmla="*/ 127 h 140"/>
              <a:gd name="T50" fmla="*/ 127 w 150"/>
              <a:gd name="T51" fmla="*/ 127 h 140"/>
              <a:gd name="T52" fmla="*/ 124 w 150"/>
              <a:gd name="T53" fmla="*/ 127 h 140"/>
              <a:gd name="T54" fmla="*/ 115 w 150"/>
              <a:gd name="T55" fmla="*/ 126 h 140"/>
              <a:gd name="T56" fmla="*/ 108 w 150"/>
              <a:gd name="T57" fmla="*/ 126 h 140"/>
              <a:gd name="T58" fmla="*/ 96 w 150"/>
              <a:gd name="T59" fmla="*/ 133 h 140"/>
              <a:gd name="T60" fmla="*/ 76 w 150"/>
              <a:gd name="T61" fmla="*/ 140 h 140"/>
              <a:gd name="T62" fmla="*/ 75 w 150"/>
              <a:gd name="T63" fmla="*/ 140 h 140"/>
              <a:gd name="T64" fmla="*/ 75 w 150"/>
              <a:gd name="T65" fmla="*/ 140 h 140"/>
              <a:gd name="T66" fmla="*/ 75 w 150"/>
              <a:gd name="T67" fmla="*/ 140 h 140"/>
              <a:gd name="T68" fmla="*/ 74 w 150"/>
              <a:gd name="T69" fmla="*/ 140 h 140"/>
              <a:gd name="T70" fmla="*/ 54 w 150"/>
              <a:gd name="T71" fmla="*/ 133 h 140"/>
              <a:gd name="T72" fmla="*/ 42 w 150"/>
              <a:gd name="T73" fmla="*/ 126 h 140"/>
              <a:gd name="T74" fmla="*/ 35 w 150"/>
              <a:gd name="T75" fmla="*/ 126 h 140"/>
              <a:gd name="T76" fmla="*/ 26 w 150"/>
              <a:gd name="T77" fmla="*/ 127 h 140"/>
              <a:gd name="T78" fmla="*/ 23 w 150"/>
              <a:gd name="T79" fmla="*/ 127 h 140"/>
              <a:gd name="T80" fmla="*/ 23 w 150"/>
              <a:gd name="T81" fmla="*/ 127 h 140"/>
              <a:gd name="T82" fmla="*/ 22 w 150"/>
              <a:gd name="T83" fmla="*/ 123 h 140"/>
              <a:gd name="T84" fmla="*/ 18 w 150"/>
              <a:gd name="T85" fmla="*/ 117 h 140"/>
              <a:gd name="T86" fmla="*/ 0 w 150"/>
              <a:gd name="T87" fmla="*/ 111 h 140"/>
              <a:gd name="T88" fmla="*/ 0 w 150"/>
              <a:gd name="T89" fmla="*/ 110 h 140"/>
              <a:gd name="T90" fmla="*/ 34 w 150"/>
              <a:gd name="T91" fmla="*/ 82 h 140"/>
              <a:gd name="T92" fmla="*/ 35 w 150"/>
              <a:gd name="T93" fmla="*/ 74 h 140"/>
              <a:gd name="T94" fmla="*/ 24 w 150"/>
              <a:gd name="T95" fmla="*/ 66 h 140"/>
              <a:gd name="T96" fmla="*/ 22 w 150"/>
              <a:gd name="T97" fmla="*/ 66 h 140"/>
              <a:gd name="T98" fmla="*/ 16 w 150"/>
              <a:gd name="T99" fmla="*/ 61 h 140"/>
              <a:gd name="T100" fmla="*/ 20 w 150"/>
              <a:gd name="T101" fmla="*/ 58 h 140"/>
              <a:gd name="T102" fmla="*/ 21 w 150"/>
              <a:gd name="T103" fmla="*/ 59 h 140"/>
              <a:gd name="T104" fmla="*/ 30 w 150"/>
              <a:gd name="T105" fmla="*/ 61 h 140"/>
              <a:gd name="T106" fmla="*/ 36 w 150"/>
              <a:gd name="T107" fmla="*/ 59 h 140"/>
              <a:gd name="T108" fmla="*/ 36 w 150"/>
              <a:gd name="T109" fmla="*/ 58 h 140"/>
              <a:gd name="T110" fmla="*/ 36 w 150"/>
              <a:gd name="T111" fmla="*/ 58 h 140"/>
              <a:gd name="T112" fmla="*/ 36 w 150"/>
              <a:gd name="T113" fmla="*/ 53 h 140"/>
              <a:gd name="T114" fmla="*/ 38 w 150"/>
              <a:gd name="T115" fmla="*/ 23 h 140"/>
              <a:gd name="T116" fmla="*/ 73 w 150"/>
              <a:gd name="T117" fmla="*/ 0 h 140"/>
              <a:gd name="T118" fmla="*/ 76 w 150"/>
              <a:gd name="T119" fmla="*/ 0 h 140"/>
              <a:gd name="T120" fmla="*/ 77 w 150"/>
              <a:gd name="T121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0" h="140">
                <a:moveTo>
                  <a:pt x="77" y="0"/>
                </a:moveTo>
                <a:cubicBezTo>
                  <a:pt x="82" y="0"/>
                  <a:pt x="103" y="1"/>
                  <a:pt x="112" y="23"/>
                </a:cubicBezTo>
                <a:cubicBezTo>
                  <a:pt x="115" y="30"/>
                  <a:pt x="115" y="43"/>
                  <a:pt x="114" y="53"/>
                </a:cubicBezTo>
                <a:cubicBezTo>
                  <a:pt x="114" y="54"/>
                  <a:pt x="114" y="56"/>
                  <a:pt x="114" y="5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9"/>
                  <a:pt x="116" y="61"/>
                  <a:pt x="120" y="61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2" y="61"/>
                  <a:pt x="125" y="60"/>
                  <a:pt x="128" y="59"/>
                </a:cubicBezTo>
                <a:cubicBezTo>
                  <a:pt x="128" y="58"/>
                  <a:pt x="129" y="58"/>
                  <a:pt x="129" y="58"/>
                </a:cubicBezTo>
                <a:cubicBezTo>
                  <a:pt x="130" y="58"/>
                  <a:pt x="131" y="58"/>
                  <a:pt x="131" y="5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3" y="59"/>
                  <a:pt x="134" y="60"/>
                  <a:pt x="134" y="61"/>
                </a:cubicBezTo>
                <a:cubicBezTo>
                  <a:pt x="134" y="62"/>
                  <a:pt x="134" y="64"/>
                  <a:pt x="128" y="66"/>
                </a:cubicBezTo>
                <a:cubicBezTo>
                  <a:pt x="128" y="66"/>
                  <a:pt x="127" y="66"/>
                  <a:pt x="126" y="66"/>
                </a:cubicBezTo>
                <a:cubicBezTo>
                  <a:pt x="123" y="68"/>
                  <a:pt x="117" y="69"/>
                  <a:pt x="115" y="74"/>
                </a:cubicBezTo>
                <a:cubicBezTo>
                  <a:pt x="114" y="76"/>
                  <a:pt x="115" y="79"/>
                  <a:pt x="116" y="82"/>
                </a:cubicBezTo>
                <a:cubicBezTo>
                  <a:pt x="117" y="83"/>
                  <a:pt x="127" y="106"/>
                  <a:pt x="150" y="110"/>
                </a:cubicBezTo>
                <a:cubicBezTo>
                  <a:pt x="150" y="110"/>
                  <a:pt x="150" y="110"/>
                  <a:pt x="150" y="111"/>
                </a:cubicBezTo>
                <a:cubicBezTo>
                  <a:pt x="150" y="111"/>
                  <a:pt x="147" y="115"/>
                  <a:pt x="132" y="117"/>
                </a:cubicBezTo>
                <a:cubicBezTo>
                  <a:pt x="129" y="117"/>
                  <a:pt x="129" y="120"/>
                  <a:pt x="128" y="123"/>
                </a:cubicBezTo>
                <a:cubicBezTo>
                  <a:pt x="128" y="124"/>
                  <a:pt x="128" y="125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6" y="127"/>
                  <a:pt x="125" y="127"/>
                  <a:pt x="124" y="127"/>
                </a:cubicBezTo>
                <a:cubicBezTo>
                  <a:pt x="121" y="126"/>
                  <a:pt x="118" y="126"/>
                  <a:pt x="115" y="126"/>
                </a:cubicBezTo>
                <a:cubicBezTo>
                  <a:pt x="113" y="126"/>
                  <a:pt x="110" y="126"/>
                  <a:pt x="108" y="126"/>
                </a:cubicBezTo>
                <a:cubicBezTo>
                  <a:pt x="103" y="127"/>
                  <a:pt x="100" y="130"/>
                  <a:pt x="96" y="133"/>
                </a:cubicBezTo>
                <a:cubicBezTo>
                  <a:pt x="90" y="136"/>
                  <a:pt x="85" y="140"/>
                  <a:pt x="76" y="140"/>
                </a:cubicBezTo>
                <a:cubicBezTo>
                  <a:pt x="76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65" y="140"/>
                  <a:pt x="60" y="136"/>
                  <a:pt x="54" y="133"/>
                </a:cubicBezTo>
                <a:cubicBezTo>
                  <a:pt x="50" y="130"/>
                  <a:pt x="47" y="127"/>
                  <a:pt x="42" y="126"/>
                </a:cubicBezTo>
                <a:cubicBezTo>
                  <a:pt x="40" y="126"/>
                  <a:pt x="37" y="126"/>
                  <a:pt x="35" y="126"/>
                </a:cubicBezTo>
                <a:cubicBezTo>
                  <a:pt x="32" y="126"/>
                  <a:pt x="29" y="126"/>
                  <a:pt x="26" y="127"/>
                </a:cubicBezTo>
                <a:cubicBezTo>
                  <a:pt x="25" y="127"/>
                  <a:pt x="24" y="127"/>
                  <a:pt x="23" y="12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2" y="125"/>
                  <a:pt x="22" y="124"/>
                  <a:pt x="22" y="123"/>
                </a:cubicBezTo>
                <a:cubicBezTo>
                  <a:pt x="21" y="120"/>
                  <a:pt x="21" y="117"/>
                  <a:pt x="18" y="117"/>
                </a:cubicBezTo>
                <a:cubicBezTo>
                  <a:pt x="3" y="115"/>
                  <a:pt x="0" y="111"/>
                  <a:pt x="0" y="111"/>
                </a:cubicBezTo>
                <a:cubicBezTo>
                  <a:pt x="0" y="110"/>
                  <a:pt x="0" y="110"/>
                  <a:pt x="0" y="110"/>
                </a:cubicBezTo>
                <a:cubicBezTo>
                  <a:pt x="23" y="106"/>
                  <a:pt x="33" y="83"/>
                  <a:pt x="34" y="82"/>
                </a:cubicBezTo>
                <a:cubicBezTo>
                  <a:pt x="35" y="79"/>
                  <a:pt x="36" y="76"/>
                  <a:pt x="35" y="74"/>
                </a:cubicBezTo>
                <a:cubicBezTo>
                  <a:pt x="33" y="69"/>
                  <a:pt x="27" y="68"/>
                  <a:pt x="24" y="66"/>
                </a:cubicBezTo>
                <a:cubicBezTo>
                  <a:pt x="23" y="66"/>
                  <a:pt x="22" y="66"/>
                  <a:pt x="22" y="66"/>
                </a:cubicBezTo>
                <a:cubicBezTo>
                  <a:pt x="17" y="64"/>
                  <a:pt x="16" y="62"/>
                  <a:pt x="16" y="61"/>
                </a:cubicBezTo>
                <a:cubicBezTo>
                  <a:pt x="16" y="60"/>
                  <a:pt x="18" y="58"/>
                  <a:pt x="20" y="58"/>
                </a:cubicBezTo>
                <a:cubicBezTo>
                  <a:pt x="21" y="58"/>
                  <a:pt x="21" y="58"/>
                  <a:pt x="21" y="59"/>
                </a:cubicBezTo>
                <a:cubicBezTo>
                  <a:pt x="25" y="60"/>
                  <a:pt x="27" y="61"/>
                  <a:pt x="30" y="61"/>
                </a:cubicBezTo>
                <a:cubicBezTo>
                  <a:pt x="34" y="61"/>
                  <a:pt x="36" y="59"/>
                  <a:pt x="36" y="59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6"/>
                  <a:pt x="36" y="54"/>
                  <a:pt x="36" y="53"/>
                </a:cubicBezTo>
                <a:cubicBezTo>
                  <a:pt x="35" y="43"/>
                  <a:pt x="35" y="30"/>
                  <a:pt x="38" y="23"/>
                </a:cubicBezTo>
                <a:cubicBezTo>
                  <a:pt x="47" y="1"/>
                  <a:pt x="67" y="0"/>
                  <a:pt x="73" y="0"/>
                </a:cubicBezTo>
                <a:cubicBezTo>
                  <a:pt x="74" y="0"/>
                  <a:pt x="76" y="0"/>
                  <a:pt x="76" y="0"/>
                </a:cubicBezTo>
                <a:cubicBezTo>
                  <a:pt x="76" y="0"/>
                  <a:pt x="76" y="0"/>
                  <a:pt x="77" y="0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id="{60E1203F-028D-4707-A9A8-03DD210AE8A0}"/>
              </a:ext>
            </a:extLst>
          </p:cNvPr>
          <p:cNvSpPr>
            <a:spLocks/>
          </p:cNvSpPr>
          <p:nvPr/>
        </p:nvSpPr>
        <p:spPr bwMode="auto">
          <a:xfrm>
            <a:off x="9249678" y="3873654"/>
            <a:ext cx="331570" cy="299730"/>
          </a:xfrm>
          <a:custGeom>
            <a:avLst/>
            <a:gdLst>
              <a:gd name="T0" fmla="*/ 108 w 126"/>
              <a:gd name="T1" fmla="*/ 29 h 114"/>
              <a:gd name="T2" fmla="*/ 105 w 126"/>
              <a:gd name="T3" fmla="*/ 32 h 114"/>
              <a:gd name="T4" fmla="*/ 98 w 126"/>
              <a:gd name="T5" fmla="*/ 38 h 114"/>
              <a:gd name="T6" fmla="*/ 90 w 126"/>
              <a:gd name="T7" fmla="*/ 47 h 114"/>
              <a:gd name="T8" fmla="*/ 82 w 126"/>
              <a:gd name="T9" fmla="*/ 57 h 114"/>
              <a:gd name="T10" fmla="*/ 76 w 126"/>
              <a:gd name="T11" fmla="*/ 65 h 114"/>
              <a:gd name="T12" fmla="*/ 73 w 126"/>
              <a:gd name="T13" fmla="*/ 71 h 114"/>
              <a:gd name="T14" fmla="*/ 73 w 126"/>
              <a:gd name="T15" fmla="*/ 77 h 114"/>
              <a:gd name="T16" fmla="*/ 73 w 126"/>
              <a:gd name="T17" fmla="*/ 87 h 114"/>
              <a:gd name="T18" fmla="*/ 73 w 126"/>
              <a:gd name="T19" fmla="*/ 97 h 114"/>
              <a:gd name="T20" fmla="*/ 73 w 126"/>
              <a:gd name="T21" fmla="*/ 104 h 114"/>
              <a:gd name="T22" fmla="*/ 77 w 126"/>
              <a:gd name="T23" fmla="*/ 104 h 114"/>
              <a:gd name="T24" fmla="*/ 82 w 126"/>
              <a:gd name="T25" fmla="*/ 104 h 114"/>
              <a:gd name="T26" fmla="*/ 88 w 126"/>
              <a:gd name="T27" fmla="*/ 104 h 114"/>
              <a:gd name="T28" fmla="*/ 92 w 126"/>
              <a:gd name="T29" fmla="*/ 105 h 114"/>
              <a:gd name="T30" fmla="*/ 92 w 126"/>
              <a:gd name="T31" fmla="*/ 114 h 114"/>
              <a:gd name="T32" fmla="*/ 87 w 126"/>
              <a:gd name="T33" fmla="*/ 114 h 114"/>
              <a:gd name="T34" fmla="*/ 79 w 126"/>
              <a:gd name="T35" fmla="*/ 113 h 114"/>
              <a:gd name="T36" fmla="*/ 60 w 126"/>
              <a:gd name="T37" fmla="*/ 113 h 114"/>
              <a:gd name="T38" fmla="*/ 55 w 126"/>
              <a:gd name="T39" fmla="*/ 114 h 114"/>
              <a:gd name="T40" fmla="*/ 47 w 126"/>
              <a:gd name="T41" fmla="*/ 114 h 114"/>
              <a:gd name="T42" fmla="*/ 39 w 126"/>
              <a:gd name="T43" fmla="*/ 114 h 114"/>
              <a:gd name="T44" fmla="*/ 33 w 126"/>
              <a:gd name="T45" fmla="*/ 114 h 114"/>
              <a:gd name="T46" fmla="*/ 34 w 126"/>
              <a:gd name="T47" fmla="*/ 106 h 114"/>
              <a:gd name="T48" fmla="*/ 37 w 126"/>
              <a:gd name="T49" fmla="*/ 106 h 114"/>
              <a:gd name="T50" fmla="*/ 43 w 126"/>
              <a:gd name="T51" fmla="*/ 105 h 114"/>
              <a:gd name="T52" fmla="*/ 48 w 126"/>
              <a:gd name="T53" fmla="*/ 105 h 114"/>
              <a:gd name="T54" fmla="*/ 51 w 126"/>
              <a:gd name="T55" fmla="*/ 102 h 114"/>
              <a:gd name="T56" fmla="*/ 52 w 126"/>
              <a:gd name="T57" fmla="*/ 97 h 114"/>
              <a:gd name="T58" fmla="*/ 52 w 126"/>
              <a:gd name="T59" fmla="*/ 87 h 114"/>
              <a:gd name="T60" fmla="*/ 52 w 126"/>
              <a:gd name="T61" fmla="*/ 77 h 114"/>
              <a:gd name="T62" fmla="*/ 52 w 126"/>
              <a:gd name="T63" fmla="*/ 70 h 114"/>
              <a:gd name="T64" fmla="*/ 50 w 126"/>
              <a:gd name="T65" fmla="*/ 65 h 114"/>
              <a:gd name="T66" fmla="*/ 45 w 126"/>
              <a:gd name="T67" fmla="*/ 55 h 114"/>
              <a:gd name="T68" fmla="*/ 37 w 126"/>
              <a:gd name="T69" fmla="*/ 42 h 114"/>
              <a:gd name="T70" fmla="*/ 30 w 126"/>
              <a:gd name="T71" fmla="*/ 29 h 114"/>
              <a:gd name="T72" fmla="*/ 23 w 126"/>
              <a:gd name="T73" fmla="*/ 18 h 114"/>
              <a:gd name="T74" fmla="*/ 18 w 126"/>
              <a:gd name="T75" fmla="*/ 12 h 114"/>
              <a:gd name="T76" fmla="*/ 0 w 126"/>
              <a:gd name="T77" fmla="*/ 12 h 114"/>
              <a:gd name="T78" fmla="*/ 0 w 126"/>
              <a:gd name="T79" fmla="*/ 0 h 114"/>
              <a:gd name="T80" fmla="*/ 60 w 126"/>
              <a:gd name="T81" fmla="*/ 0 h 114"/>
              <a:gd name="T82" fmla="*/ 60 w 126"/>
              <a:gd name="T83" fmla="*/ 1 h 114"/>
              <a:gd name="T84" fmla="*/ 60 w 126"/>
              <a:gd name="T85" fmla="*/ 1 h 114"/>
              <a:gd name="T86" fmla="*/ 60 w 126"/>
              <a:gd name="T87" fmla="*/ 3 h 114"/>
              <a:gd name="T88" fmla="*/ 60 w 126"/>
              <a:gd name="T89" fmla="*/ 12 h 114"/>
              <a:gd name="T90" fmla="*/ 41 w 126"/>
              <a:gd name="T91" fmla="*/ 12 h 114"/>
              <a:gd name="T92" fmla="*/ 48 w 126"/>
              <a:gd name="T93" fmla="*/ 24 h 114"/>
              <a:gd name="T94" fmla="*/ 55 w 126"/>
              <a:gd name="T95" fmla="*/ 38 h 114"/>
              <a:gd name="T96" fmla="*/ 61 w 126"/>
              <a:gd name="T97" fmla="*/ 49 h 114"/>
              <a:gd name="T98" fmla="*/ 66 w 126"/>
              <a:gd name="T99" fmla="*/ 58 h 114"/>
              <a:gd name="T100" fmla="*/ 91 w 126"/>
              <a:gd name="T101" fmla="*/ 27 h 114"/>
              <a:gd name="T102" fmla="*/ 76 w 126"/>
              <a:gd name="T103" fmla="*/ 27 h 114"/>
              <a:gd name="T104" fmla="*/ 74 w 126"/>
              <a:gd name="T105" fmla="*/ 16 h 114"/>
              <a:gd name="T106" fmla="*/ 126 w 126"/>
              <a:gd name="T107" fmla="*/ 16 h 114"/>
              <a:gd name="T108" fmla="*/ 126 w 126"/>
              <a:gd name="T109" fmla="*/ 17 h 114"/>
              <a:gd name="T110" fmla="*/ 126 w 126"/>
              <a:gd name="T111" fmla="*/ 17 h 114"/>
              <a:gd name="T112" fmla="*/ 122 w 126"/>
              <a:gd name="T113" fmla="*/ 25 h 114"/>
              <a:gd name="T114" fmla="*/ 122 w 126"/>
              <a:gd name="T115" fmla="*/ 25 h 114"/>
              <a:gd name="T116" fmla="*/ 121 w 126"/>
              <a:gd name="T117" fmla="*/ 27 h 114"/>
              <a:gd name="T118" fmla="*/ 111 w 126"/>
              <a:gd name="T119" fmla="*/ 27 h 114"/>
              <a:gd name="T120" fmla="*/ 110 w 126"/>
              <a:gd name="T121" fmla="*/ 28 h 114"/>
              <a:gd name="T122" fmla="*/ 108 w 126"/>
              <a:gd name="T123" fmla="*/ 2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114">
                <a:moveTo>
                  <a:pt x="108" y="29"/>
                </a:moveTo>
                <a:cubicBezTo>
                  <a:pt x="108" y="29"/>
                  <a:pt x="107" y="30"/>
                  <a:pt x="105" y="32"/>
                </a:cubicBezTo>
                <a:cubicBezTo>
                  <a:pt x="98" y="38"/>
                  <a:pt x="98" y="38"/>
                  <a:pt x="98" y="38"/>
                </a:cubicBezTo>
                <a:cubicBezTo>
                  <a:pt x="90" y="47"/>
                  <a:pt x="90" y="47"/>
                  <a:pt x="90" y="47"/>
                </a:cubicBezTo>
                <a:cubicBezTo>
                  <a:pt x="87" y="51"/>
                  <a:pt x="85" y="54"/>
                  <a:pt x="82" y="57"/>
                </a:cubicBezTo>
                <a:cubicBezTo>
                  <a:pt x="80" y="60"/>
                  <a:pt x="78" y="63"/>
                  <a:pt x="76" y="65"/>
                </a:cubicBezTo>
                <a:cubicBezTo>
                  <a:pt x="74" y="68"/>
                  <a:pt x="73" y="70"/>
                  <a:pt x="73" y="71"/>
                </a:cubicBezTo>
                <a:cubicBezTo>
                  <a:pt x="73" y="72"/>
                  <a:pt x="73" y="73"/>
                  <a:pt x="73" y="77"/>
                </a:cubicBezTo>
                <a:cubicBezTo>
                  <a:pt x="73" y="80"/>
                  <a:pt x="73" y="83"/>
                  <a:pt x="73" y="87"/>
                </a:cubicBezTo>
                <a:cubicBezTo>
                  <a:pt x="73" y="91"/>
                  <a:pt x="73" y="94"/>
                  <a:pt x="73" y="97"/>
                </a:cubicBezTo>
                <a:cubicBezTo>
                  <a:pt x="73" y="101"/>
                  <a:pt x="73" y="103"/>
                  <a:pt x="73" y="104"/>
                </a:cubicBezTo>
                <a:cubicBezTo>
                  <a:pt x="73" y="104"/>
                  <a:pt x="75" y="104"/>
                  <a:pt x="77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4" y="104"/>
                  <a:pt x="86" y="104"/>
                  <a:pt x="88" y="104"/>
                </a:cubicBezTo>
                <a:cubicBezTo>
                  <a:pt x="90" y="105"/>
                  <a:pt x="91" y="105"/>
                  <a:pt x="92" y="105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1" y="114"/>
                  <a:pt x="90" y="114"/>
                  <a:pt x="87" y="114"/>
                </a:cubicBezTo>
                <a:cubicBezTo>
                  <a:pt x="85" y="114"/>
                  <a:pt x="82" y="113"/>
                  <a:pt x="79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59" y="113"/>
                  <a:pt x="57" y="114"/>
                  <a:pt x="55" y="114"/>
                </a:cubicBezTo>
                <a:cubicBezTo>
                  <a:pt x="52" y="114"/>
                  <a:pt x="50" y="114"/>
                  <a:pt x="47" y="114"/>
                </a:cubicBezTo>
                <a:cubicBezTo>
                  <a:pt x="44" y="114"/>
                  <a:pt x="41" y="114"/>
                  <a:pt x="39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9" y="106"/>
                  <a:pt x="41" y="106"/>
                  <a:pt x="43" y="105"/>
                </a:cubicBezTo>
                <a:cubicBezTo>
                  <a:pt x="44" y="105"/>
                  <a:pt x="46" y="105"/>
                  <a:pt x="48" y="105"/>
                </a:cubicBezTo>
                <a:cubicBezTo>
                  <a:pt x="49" y="104"/>
                  <a:pt x="51" y="104"/>
                  <a:pt x="51" y="102"/>
                </a:cubicBezTo>
                <a:cubicBezTo>
                  <a:pt x="52" y="102"/>
                  <a:pt x="52" y="100"/>
                  <a:pt x="52" y="97"/>
                </a:cubicBezTo>
                <a:cubicBezTo>
                  <a:pt x="52" y="94"/>
                  <a:pt x="52" y="91"/>
                  <a:pt x="52" y="87"/>
                </a:cubicBezTo>
                <a:cubicBezTo>
                  <a:pt x="52" y="84"/>
                  <a:pt x="52" y="80"/>
                  <a:pt x="52" y="77"/>
                </a:cubicBezTo>
                <a:cubicBezTo>
                  <a:pt x="52" y="73"/>
                  <a:pt x="52" y="71"/>
                  <a:pt x="52" y="70"/>
                </a:cubicBezTo>
                <a:cubicBezTo>
                  <a:pt x="52" y="69"/>
                  <a:pt x="52" y="67"/>
                  <a:pt x="50" y="65"/>
                </a:cubicBezTo>
                <a:cubicBezTo>
                  <a:pt x="49" y="62"/>
                  <a:pt x="47" y="59"/>
                  <a:pt x="45" y="55"/>
                </a:cubicBezTo>
                <a:cubicBezTo>
                  <a:pt x="37" y="42"/>
                  <a:pt x="37" y="42"/>
                  <a:pt x="37" y="42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18"/>
                  <a:pt x="23" y="18"/>
                  <a:pt x="23" y="18"/>
                </a:cubicBezTo>
                <a:cubicBezTo>
                  <a:pt x="21" y="15"/>
                  <a:pt x="19" y="13"/>
                  <a:pt x="18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12"/>
                  <a:pt x="60" y="12"/>
                  <a:pt x="60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55" y="38"/>
                  <a:pt x="55" y="38"/>
                  <a:pt x="55" y="38"/>
                </a:cubicBezTo>
                <a:cubicBezTo>
                  <a:pt x="61" y="49"/>
                  <a:pt x="61" y="49"/>
                  <a:pt x="61" y="49"/>
                </a:cubicBezTo>
                <a:cubicBezTo>
                  <a:pt x="66" y="58"/>
                  <a:pt x="66" y="58"/>
                  <a:pt x="66" y="58"/>
                </a:cubicBezTo>
                <a:cubicBezTo>
                  <a:pt x="91" y="27"/>
                  <a:pt x="91" y="27"/>
                  <a:pt x="91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16"/>
                  <a:pt x="74" y="16"/>
                  <a:pt x="74" y="16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11" y="28"/>
                  <a:pt x="110" y="28"/>
                  <a:pt x="110" y="28"/>
                </a:cubicBezTo>
                <a:cubicBezTo>
                  <a:pt x="109" y="28"/>
                  <a:pt x="109" y="29"/>
                  <a:pt x="108" y="2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id="{3139EF28-BC55-4D1C-A8C8-29A58B91DFA1}"/>
              </a:ext>
            </a:extLst>
          </p:cNvPr>
          <p:cNvSpPr>
            <a:spLocks/>
          </p:cNvSpPr>
          <p:nvPr/>
        </p:nvSpPr>
        <p:spPr bwMode="auto">
          <a:xfrm>
            <a:off x="7910004" y="3836457"/>
            <a:ext cx="343918" cy="358250"/>
          </a:xfrm>
          <a:custGeom>
            <a:avLst/>
            <a:gdLst>
              <a:gd name="T0" fmla="*/ 148 w 150"/>
              <a:gd name="T1" fmla="*/ 77 h 156"/>
              <a:gd name="T2" fmla="*/ 143 w 150"/>
              <a:gd name="T3" fmla="*/ 73 h 156"/>
              <a:gd name="T4" fmla="*/ 138 w 150"/>
              <a:gd name="T5" fmla="*/ 73 h 156"/>
              <a:gd name="T6" fmla="*/ 100 w 150"/>
              <a:gd name="T7" fmla="*/ 66 h 156"/>
              <a:gd name="T8" fmla="*/ 97 w 150"/>
              <a:gd name="T9" fmla="*/ 64 h 156"/>
              <a:gd name="T10" fmla="*/ 88 w 150"/>
              <a:gd name="T11" fmla="*/ 43 h 156"/>
              <a:gd name="T12" fmla="*/ 93 w 150"/>
              <a:gd name="T13" fmla="*/ 27 h 156"/>
              <a:gd name="T14" fmla="*/ 102 w 150"/>
              <a:gd name="T15" fmla="*/ 23 h 156"/>
              <a:gd name="T16" fmla="*/ 102 w 150"/>
              <a:gd name="T17" fmla="*/ 23 h 156"/>
              <a:gd name="T18" fmla="*/ 109 w 150"/>
              <a:gd name="T19" fmla="*/ 28 h 156"/>
              <a:gd name="T20" fmla="*/ 110 w 150"/>
              <a:gd name="T21" fmla="*/ 53 h 156"/>
              <a:gd name="T22" fmla="*/ 112 w 150"/>
              <a:gd name="T23" fmla="*/ 57 h 156"/>
              <a:gd name="T24" fmla="*/ 129 w 150"/>
              <a:gd name="T25" fmla="*/ 60 h 156"/>
              <a:gd name="T26" fmla="*/ 133 w 150"/>
              <a:gd name="T27" fmla="*/ 57 h 156"/>
              <a:gd name="T28" fmla="*/ 135 w 150"/>
              <a:gd name="T29" fmla="*/ 38 h 156"/>
              <a:gd name="T30" fmla="*/ 128 w 150"/>
              <a:gd name="T31" fmla="*/ 15 h 156"/>
              <a:gd name="T32" fmla="*/ 103 w 150"/>
              <a:gd name="T33" fmla="*/ 1 h 156"/>
              <a:gd name="T34" fmla="*/ 77 w 150"/>
              <a:gd name="T35" fmla="*/ 10 h 156"/>
              <a:gd name="T36" fmla="*/ 65 w 150"/>
              <a:gd name="T37" fmla="*/ 44 h 156"/>
              <a:gd name="T38" fmla="*/ 82 w 150"/>
              <a:gd name="T39" fmla="*/ 81 h 156"/>
              <a:gd name="T40" fmla="*/ 96 w 150"/>
              <a:gd name="T41" fmla="*/ 89 h 156"/>
              <a:gd name="T42" fmla="*/ 78 w 150"/>
              <a:gd name="T43" fmla="*/ 115 h 156"/>
              <a:gd name="T44" fmla="*/ 65 w 150"/>
              <a:gd name="T45" fmla="*/ 130 h 156"/>
              <a:gd name="T46" fmla="*/ 31 w 150"/>
              <a:gd name="T47" fmla="*/ 70 h 156"/>
              <a:gd name="T48" fmla="*/ 23 w 150"/>
              <a:gd name="T49" fmla="*/ 24 h 156"/>
              <a:gd name="T50" fmla="*/ 18 w 150"/>
              <a:gd name="T51" fmla="*/ 20 h 156"/>
              <a:gd name="T52" fmla="*/ 11 w 150"/>
              <a:gd name="T53" fmla="*/ 21 h 156"/>
              <a:gd name="T54" fmla="*/ 22 w 150"/>
              <a:gd name="T55" fmla="*/ 20 h 156"/>
              <a:gd name="T56" fmla="*/ 4 w 150"/>
              <a:gd name="T57" fmla="*/ 21 h 156"/>
              <a:gd name="T58" fmla="*/ 0 w 150"/>
              <a:gd name="T59" fmla="*/ 25 h 156"/>
              <a:gd name="T60" fmla="*/ 9 w 150"/>
              <a:gd name="T61" fmla="*/ 75 h 156"/>
              <a:gd name="T62" fmla="*/ 27 w 150"/>
              <a:gd name="T63" fmla="*/ 119 h 156"/>
              <a:gd name="T64" fmla="*/ 60 w 150"/>
              <a:gd name="T65" fmla="*/ 154 h 156"/>
              <a:gd name="T66" fmla="*/ 66 w 150"/>
              <a:gd name="T67" fmla="*/ 156 h 156"/>
              <a:gd name="T68" fmla="*/ 73 w 150"/>
              <a:gd name="T69" fmla="*/ 153 h 156"/>
              <a:gd name="T70" fmla="*/ 95 w 150"/>
              <a:gd name="T71" fmla="*/ 130 h 156"/>
              <a:gd name="T72" fmla="*/ 113 w 150"/>
              <a:gd name="T73" fmla="*/ 104 h 156"/>
              <a:gd name="T74" fmla="*/ 118 w 150"/>
              <a:gd name="T75" fmla="*/ 96 h 156"/>
              <a:gd name="T76" fmla="*/ 146 w 150"/>
              <a:gd name="T77" fmla="*/ 96 h 156"/>
              <a:gd name="T78" fmla="*/ 150 w 150"/>
              <a:gd name="T79" fmla="*/ 91 h 156"/>
              <a:gd name="T80" fmla="*/ 148 w 150"/>
              <a:gd name="T81" fmla="*/ 7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0" h="156">
                <a:moveTo>
                  <a:pt x="148" y="77"/>
                </a:moveTo>
                <a:cubicBezTo>
                  <a:pt x="148" y="74"/>
                  <a:pt x="146" y="73"/>
                  <a:pt x="143" y="73"/>
                </a:cubicBezTo>
                <a:cubicBezTo>
                  <a:pt x="142" y="73"/>
                  <a:pt x="140" y="73"/>
                  <a:pt x="138" y="73"/>
                </a:cubicBezTo>
                <a:cubicBezTo>
                  <a:pt x="126" y="73"/>
                  <a:pt x="110" y="72"/>
                  <a:pt x="100" y="66"/>
                </a:cubicBezTo>
                <a:cubicBezTo>
                  <a:pt x="99" y="65"/>
                  <a:pt x="98" y="64"/>
                  <a:pt x="97" y="64"/>
                </a:cubicBezTo>
                <a:cubicBezTo>
                  <a:pt x="90" y="57"/>
                  <a:pt x="88" y="49"/>
                  <a:pt x="88" y="43"/>
                </a:cubicBezTo>
                <a:cubicBezTo>
                  <a:pt x="88" y="36"/>
                  <a:pt x="90" y="30"/>
                  <a:pt x="93" y="27"/>
                </a:cubicBezTo>
                <a:cubicBezTo>
                  <a:pt x="96" y="24"/>
                  <a:pt x="100" y="23"/>
                  <a:pt x="102" y="23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2" y="23"/>
                  <a:pt x="106" y="24"/>
                  <a:pt x="109" y="28"/>
                </a:cubicBezTo>
                <a:cubicBezTo>
                  <a:pt x="111" y="31"/>
                  <a:pt x="114" y="38"/>
                  <a:pt x="110" y="53"/>
                </a:cubicBezTo>
                <a:cubicBezTo>
                  <a:pt x="110" y="55"/>
                  <a:pt x="111" y="56"/>
                  <a:pt x="112" y="57"/>
                </a:cubicBezTo>
                <a:cubicBezTo>
                  <a:pt x="118" y="59"/>
                  <a:pt x="124" y="59"/>
                  <a:pt x="129" y="60"/>
                </a:cubicBezTo>
                <a:cubicBezTo>
                  <a:pt x="131" y="60"/>
                  <a:pt x="132" y="59"/>
                  <a:pt x="133" y="57"/>
                </a:cubicBezTo>
                <a:cubicBezTo>
                  <a:pt x="134" y="50"/>
                  <a:pt x="135" y="44"/>
                  <a:pt x="135" y="38"/>
                </a:cubicBezTo>
                <a:cubicBezTo>
                  <a:pt x="134" y="29"/>
                  <a:pt x="132" y="21"/>
                  <a:pt x="128" y="15"/>
                </a:cubicBezTo>
                <a:cubicBezTo>
                  <a:pt x="122" y="6"/>
                  <a:pt x="113" y="1"/>
                  <a:pt x="103" y="1"/>
                </a:cubicBezTo>
                <a:cubicBezTo>
                  <a:pt x="96" y="0"/>
                  <a:pt x="86" y="3"/>
                  <a:pt x="77" y="10"/>
                </a:cubicBezTo>
                <a:cubicBezTo>
                  <a:pt x="72" y="16"/>
                  <a:pt x="65" y="26"/>
                  <a:pt x="65" y="44"/>
                </a:cubicBezTo>
                <a:cubicBezTo>
                  <a:pt x="65" y="58"/>
                  <a:pt x="71" y="71"/>
                  <a:pt x="82" y="81"/>
                </a:cubicBezTo>
                <a:cubicBezTo>
                  <a:pt x="86" y="84"/>
                  <a:pt x="90" y="87"/>
                  <a:pt x="96" y="89"/>
                </a:cubicBezTo>
                <a:cubicBezTo>
                  <a:pt x="90" y="100"/>
                  <a:pt x="83" y="109"/>
                  <a:pt x="78" y="115"/>
                </a:cubicBezTo>
                <a:cubicBezTo>
                  <a:pt x="73" y="121"/>
                  <a:pt x="68" y="126"/>
                  <a:pt x="65" y="130"/>
                </a:cubicBezTo>
                <a:cubicBezTo>
                  <a:pt x="47" y="116"/>
                  <a:pt x="37" y="90"/>
                  <a:pt x="31" y="70"/>
                </a:cubicBezTo>
                <a:cubicBezTo>
                  <a:pt x="26" y="50"/>
                  <a:pt x="23" y="31"/>
                  <a:pt x="23" y="24"/>
                </a:cubicBezTo>
                <a:cubicBezTo>
                  <a:pt x="22" y="22"/>
                  <a:pt x="21" y="20"/>
                  <a:pt x="18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1" y="34"/>
                  <a:pt x="3" y="53"/>
                  <a:pt x="9" y="75"/>
                </a:cubicBezTo>
                <a:cubicBezTo>
                  <a:pt x="14" y="92"/>
                  <a:pt x="20" y="107"/>
                  <a:pt x="27" y="119"/>
                </a:cubicBezTo>
                <a:cubicBezTo>
                  <a:pt x="36" y="135"/>
                  <a:pt x="47" y="147"/>
                  <a:pt x="60" y="154"/>
                </a:cubicBezTo>
                <a:cubicBezTo>
                  <a:pt x="62" y="155"/>
                  <a:pt x="64" y="156"/>
                  <a:pt x="66" y="156"/>
                </a:cubicBezTo>
                <a:cubicBezTo>
                  <a:pt x="68" y="156"/>
                  <a:pt x="71" y="155"/>
                  <a:pt x="73" y="153"/>
                </a:cubicBezTo>
                <a:cubicBezTo>
                  <a:pt x="73" y="153"/>
                  <a:pt x="83" y="144"/>
                  <a:pt x="95" y="130"/>
                </a:cubicBezTo>
                <a:cubicBezTo>
                  <a:pt x="102" y="122"/>
                  <a:pt x="108" y="113"/>
                  <a:pt x="113" y="104"/>
                </a:cubicBezTo>
                <a:cubicBezTo>
                  <a:pt x="115" y="101"/>
                  <a:pt x="117" y="99"/>
                  <a:pt x="118" y="96"/>
                </a:cubicBezTo>
                <a:cubicBezTo>
                  <a:pt x="126" y="97"/>
                  <a:pt x="135" y="97"/>
                  <a:pt x="146" y="96"/>
                </a:cubicBezTo>
                <a:cubicBezTo>
                  <a:pt x="149" y="95"/>
                  <a:pt x="150" y="93"/>
                  <a:pt x="150" y="91"/>
                </a:cubicBezTo>
                <a:lnTo>
                  <a:pt x="148" y="77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E8592E9A-3263-486D-9612-4A16C81B2B23}"/>
              </a:ext>
            </a:extLst>
          </p:cNvPr>
          <p:cNvSpPr>
            <a:spLocks noEditPoints="1"/>
          </p:cNvSpPr>
          <p:nvPr/>
        </p:nvSpPr>
        <p:spPr bwMode="auto">
          <a:xfrm>
            <a:off x="6530975" y="3836318"/>
            <a:ext cx="450850" cy="382340"/>
          </a:xfrm>
          <a:custGeom>
            <a:avLst/>
            <a:gdLst>
              <a:gd name="T0" fmla="*/ 204 w 408"/>
              <a:gd name="T1" fmla="*/ 65 h 346"/>
              <a:gd name="T2" fmla="*/ 103 w 408"/>
              <a:gd name="T3" fmla="*/ 130 h 346"/>
              <a:gd name="T4" fmla="*/ 204 w 408"/>
              <a:gd name="T5" fmla="*/ 195 h 346"/>
              <a:gd name="T6" fmla="*/ 103 w 408"/>
              <a:gd name="T7" fmla="*/ 259 h 346"/>
              <a:gd name="T8" fmla="*/ 0 w 408"/>
              <a:gd name="T9" fmla="*/ 195 h 346"/>
              <a:gd name="T10" fmla="*/ 103 w 408"/>
              <a:gd name="T11" fmla="*/ 130 h 346"/>
              <a:gd name="T12" fmla="*/ 0 w 408"/>
              <a:gd name="T13" fmla="*/ 65 h 346"/>
              <a:gd name="T14" fmla="*/ 103 w 408"/>
              <a:gd name="T15" fmla="*/ 0 h 346"/>
              <a:gd name="T16" fmla="*/ 204 w 408"/>
              <a:gd name="T17" fmla="*/ 65 h 346"/>
              <a:gd name="T18" fmla="*/ 101 w 408"/>
              <a:gd name="T19" fmla="*/ 281 h 346"/>
              <a:gd name="T20" fmla="*/ 204 w 408"/>
              <a:gd name="T21" fmla="*/ 216 h 346"/>
              <a:gd name="T22" fmla="*/ 305 w 408"/>
              <a:gd name="T23" fmla="*/ 281 h 346"/>
              <a:gd name="T24" fmla="*/ 204 w 408"/>
              <a:gd name="T25" fmla="*/ 346 h 346"/>
              <a:gd name="T26" fmla="*/ 101 w 408"/>
              <a:gd name="T27" fmla="*/ 281 h 346"/>
              <a:gd name="T28" fmla="*/ 204 w 408"/>
              <a:gd name="T29" fmla="*/ 195 h 346"/>
              <a:gd name="T30" fmla="*/ 305 w 408"/>
              <a:gd name="T31" fmla="*/ 130 h 346"/>
              <a:gd name="T32" fmla="*/ 204 w 408"/>
              <a:gd name="T33" fmla="*/ 65 h 346"/>
              <a:gd name="T34" fmla="*/ 305 w 408"/>
              <a:gd name="T35" fmla="*/ 0 h 346"/>
              <a:gd name="T36" fmla="*/ 408 w 408"/>
              <a:gd name="T37" fmla="*/ 65 h 346"/>
              <a:gd name="T38" fmla="*/ 305 w 408"/>
              <a:gd name="T39" fmla="*/ 130 h 346"/>
              <a:gd name="T40" fmla="*/ 408 w 408"/>
              <a:gd name="T41" fmla="*/ 195 h 346"/>
              <a:gd name="T42" fmla="*/ 305 w 408"/>
              <a:gd name="T43" fmla="*/ 259 h 346"/>
              <a:gd name="T44" fmla="*/ 204 w 408"/>
              <a:gd name="T45" fmla="*/ 195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08" h="346">
                <a:moveTo>
                  <a:pt x="204" y="65"/>
                </a:moveTo>
                <a:lnTo>
                  <a:pt x="103" y="130"/>
                </a:lnTo>
                <a:lnTo>
                  <a:pt x="204" y="195"/>
                </a:lnTo>
                <a:lnTo>
                  <a:pt x="103" y="259"/>
                </a:lnTo>
                <a:lnTo>
                  <a:pt x="0" y="195"/>
                </a:lnTo>
                <a:lnTo>
                  <a:pt x="103" y="130"/>
                </a:lnTo>
                <a:lnTo>
                  <a:pt x="0" y="65"/>
                </a:lnTo>
                <a:lnTo>
                  <a:pt x="103" y="0"/>
                </a:lnTo>
                <a:lnTo>
                  <a:pt x="204" y="65"/>
                </a:lnTo>
                <a:close/>
                <a:moveTo>
                  <a:pt x="101" y="281"/>
                </a:moveTo>
                <a:lnTo>
                  <a:pt x="204" y="216"/>
                </a:lnTo>
                <a:lnTo>
                  <a:pt x="305" y="281"/>
                </a:lnTo>
                <a:lnTo>
                  <a:pt x="204" y="346"/>
                </a:lnTo>
                <a:lnTo>
                  <a:pt x="101" y="281"/>
                </a:lnTo>
                <a:close/>
                <a:moveTo>
                  <a:pt x="204" y="195"/>
                </a:moveTo>
                <a:lnTo>
                  <a:pt x="305" y="130"/>
                </a:lnTo>
                <a:lnTo>
                  <a:pt x="204" y="65"/>
                </a:lnTo>
                <a:lnTo>
                  <a:pt x="305" y="0"/>
                </a:lnTo>
                <a:lnTo>
                  <a:pt x="408" y="65"/>
                </a:lnTo>
                <a:lnTo>
                  <a:pt x="305" y="130"/>
                </a:lnTo>
                <a:lnTo>
                  <a:pt x="408" y="195"/>
                </a:lnTo>
                <a:lnTo>
                  <a:pt x="305" y="259"/>
                </a:lnTo>
                <a:lnTo>
                  <a:pt x="204" y="195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id="{59C16AB9-159E-4559-ACAC-AF410A079038}"/>
              </a:ext>
            </a:extLst>
          </p:cNvPr>
          <p:cNvSpPr>
            <a:spLocks/>
          </p:cNvSpPr>
          <p:nvPr/>
        </p:nvSpPr>
        <p:spPr bwMode="auto">
          <a:xfrm>
            <a:off x="5323094" y="3836457"/>
            <a:ext cx="215488" cy="358250"/>
          </a:xfrm>
          <a:custGeom>
            <a:avLst/>
            <a:gdLst>
              <a:gd name="T0" fmla="*/ 240 w 240"/>
              <a:gd name="T1" fmla="*/ 73 h 399"/>
              <a:gd name="T2" fmla="*/ 166 w 240"/>
              <a:gd name="T3" fmla="*/ 219 h 399"/>
              <a:gd name="T4" fmla="*/ 240 w 240"/>
              <a:gd name="T5" fmla="*/ 219 h 399"/>
              <a:gd name="T6" fmla="*/ 240 w 240"/>
              <a:gd name="T7" fmla="*/ 322 h 399"/>
              <a:gd name="T8" fmla="*/ 116 w 240"/>
              <a:gd name="T9" fmla="*/ 322 h 399"/>
              <a:gd name="T10" fmla="*/ 77 w 240"/>
              <a:gd name="T11" fmla="*/ 399 h 399"/>
              <a:gd name="T12" fmla="*/ 0 w 240"/>
              <a:gd name="T13" fmla="*/ 399 h 399"/>
              <a:gd name="T14" fmla="*/ 0 w 240"/>
              <a:gd name="T15" fmla="*/ 332 h 399"/>
              <a:gd name="T16" fmla="*/ 77 w 240"/>
              <a:gd name="T17" fmla="*/ 181 h 399"/>
              <a:gd name="T18" fmla="*/ 0 w 240"/>
              <a:gd name="T19" fmla="*/ 181 h 399"/>
              <a:gd name="T20" fmla="*/ 0 w 240"/>
              <a:gd name="T21" fmla="*/ 80 h 399"/>
              <a:gd name="T22" fmla="*/ 128 w 240"/>
              <a:gd name="T23" fmla="*/ 80 h 399"/>
              <a:gd name="T24" fmla="*/ 168 w 240"/>
              <a:gd name="T25" fmla="*/ 0 h 399"/>
              <a:gd name="T26" fmla="*/ 240 w 240"/>
              <a:gd name="T27" fmla="*/ 0 h 399"/>
              <a:gd name="T28" fmla="*/ 240 w 240"/>
              <a:gd name="T29" fmla="*/ 7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399">
                <a:moveTo>
                  <a:pt x="240" y="73"/>
                </a:moveTo>
                <a:lnTo>
                  <a:pt x="166" y="219"/>
                </a:lnTo>
                <a:lnTo>
                  <a:pt x="240" y="219"/>
                </a:lnTo>
                <a:lnTo>
                  <a:pt x="240" y="322"/>
                </a:lnTo>
                <a:lnTo>
                  <a:pt x="116" y="322"/>
                </a:lnTo>
                <a:lnTo>
                  <a:pt x="77" y="399"/>
                </a:lnTo>
                <a:lnTo>
                  <a:pt x="0" y="399"/>
                </a:lnTo>
                <a:lnTo>
                  <a:pt x="0" y="332"/>
                </a:lnTo>
                <a:lnTo>
                  <a:pt x="77" y="181"/>
                </a:lnTo>
                <a:lnTo>
                  <a:pt x="0" y="181"/>
                </a:lnTo>
                <a:lnTo>
                  <a:pt x="0" y="80"/>
                </a:lnTo>
                <a:lnTo>
                  <a:pt x="128" y="80"/>
                </a:lnTo>
                <a:lnTo>
                  <a:pt x="168" y="0"/>
                </a:lnTo>
                <a:lnTo>
                  <a:pt x="240" y="0"/>
                </a:lnTo>
                <a:lnTo>
                  <a:pt x="240" y="73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 34">
            <a:extLst>
              <a:ext uri="{FF2B5EF4-FFF2-40B4-BE49-F238E27FC236}">
                <a16:creationId xmlns:a16="http://schemas.microsoft.com/office/drawing/2014/main" id="{2E6FBDC3-F2DA-49AE-8C95-A2BD1FE3DE6F}"/>
              </a:ext>
            </a:extLst>
          </p:cNvPr>
          <p:cNvSpPr>
            <a:spLocks noEditPoints="1"/>
          </p:cNvSpPr>
          <p:nvPr/>
        </p:nvSpPr>
        <p:spPr bwMode="auto">
          <a:xfrm>
            <a:off x="3893102" y="3836456"/>
            <a:ext cx="425934" cy="358252"/>
          </a:xfrm>
          <a:custGeom>
            <a:avLst/>
            <a:gdLst>
              <a:gd name="T0" fmla="*/ 152 w 152"/>
              <a:gd name="T1" fmla="*/ 63 h 128"/>
              <a:gd name="T2" fmla="*/ 135 w 152"/>
              <a:gd name="T3" fmla="*/ 46 h 128"/>
              <a:gd name="T4" fmla="*/ 124 w 152"/>
              <a:gd name="T5" fmla="*/ 51 h 128"/>
              <a:gd name="T6" fmla="*/ 79 w 152"/>
              <a:gd name="T7" fmla="*/ 37 h 128"/>
              <a:gd name="T8" fmla="*/ 89 w 152"/>
              <a:gd name="T9" fmla="*/ 8 h 128"/>
              <a:gd name="T10" fmla="*/ 114 w 152"/>
              <a:gd name="T11" fmla="*/ 14 h 128"/>
              <a:gd name="T12" fmla="*/ 114 w 152"/>
              <a:gd name="T13" fmla="*/ 14 h 128"/>
              <a:gd name="T14" fmla="*/ 128 w 152"/>
              <a:gd name="T15" fmla="*/ 28 h 128"/>
              <a:gd name="T16" fmla="*/ 142 w 152"/>
              <a:gd name="T17" fmla="*/ 14 h 128"/>
              <a:gd name="T18" fmla="*/ 128 w 152"/>
              <a:gd name="T19" fmla="*/ 0 h 128"/>
              <a:gd name="T20" fmla="*/ 115 w 152"/>
              <a:gd name="T21" fmla="*/ 9 h 128"/>
              <a:gd name="T22" fmla="*/ 88 w 152"/>
              <a:gd name="T23" fmla="*/ 3 h 128"/>
              <a:gd name="T24" fmla="*/ 85 w 152"/>
              <a:gd name="T25" fmla="*/ 4 h 128"/>
              <a:gd name="T26" fmla="*/ 74 w 152"/>
              <a:gd name="T27" fmla="*/ 37 h 128"/>
              <a:gd name="T28" fmla="*/ 28 w 152"/>
              <a:gd name="T29" fmla="*/ 50 h 128"/>
              <a:gd name="T30" fmla="*/ 17 w 152"/>
              <a:gd name="T31" fmla="*/ 46 h 128"/>
              <a:gd name="T32" fmla="*/ 0 w 152"/>
              <a:gd name="T33" fmla="*/ 63 h 128"/>
              <a:gd name="T34" fmla="*/ 8 w 152"/>
              <a:gd name="T35" fmla="*/ 77 h 128"/>
              <a:gd name="T36" fmla="*/ 8 w 152"/>
              <a:gd name="T37" fmla="*/ 83 h 128"/>
              <a:gd name="T38" fmla="*/ 76 w 152"/>
              <a:gd name="T39" fmla="*/ 128 h 128"/>
              <a:gd name="T40" fmla="*/ 144 w 152"/>
              <a:gd name="T41" fmla="*/ 83 h 128"/>
              <a:gd name="T42" fmla="*/ 143 w 152"/>
              <a:gd name="T43" fmla="*/ 77 h 128"/>
              <a:gd name="T44" fmla="*/ 152 w 152"/>
              <a:gd name="T45" fmla="*/ 63 h 128"/>
              <a:gd name="T46" fmla="*/ 128 w 152"/>
              <a:gd name="T47" fmla="*/ 5 h 128"/>
              <a:gd name="T48" fmla="*/ 137 w 152"/>
              <a:gd name="T49" fmla="*/ 14 h 128"/>
              <a:gd name="T50" fmla="*/ 128 w 152"/>
              <a:gd name="T51" fmla="*/ 23 h 128"/>
              <a:gd name="T52" fmla="*/ 119 w 152"/>
              <a:gd name="T53" fmla="*/ 14 h 128"/>
              <a:gd name="T54" fmla="*/ 128 w 152"/>
              <a:gd name="T55" fmla="*/ 5 h 128"/>
              <a:gd name="T56" fmla="*/ 9 w 152"/>
              <a:gd name="T57" fmla="*/ 72 h 128"/>
              <a:gd name="T58" fmla="*/ 5 w 152"/>
              <a:gd name="T59" fmla="*/ 63 h 128"/>
              <a:gd name="T60" fmla="*/ 17 w 152"/>
              <a:gd name="T61" fmla="*/ 50 h 128"/>
              <a:gd name="T62" fmla="*/ 24 w 152"/>
              <a:gd name="T63" fmla="*/ 53 h 128"/>
              <a:gd name="T64" fmla="*/ 9 w 152"/>
              <a:gd name="T65" fmla="*/ 72 h 128"/>
              <a:gd name="T66" fmla="*/ 43 w 152"/>
              <a:gd name="T67" fmla="*/ 74 h 128"/>
              <a:gd name="T68" fmla="*/ 53 w 152"/>
              <a:gd name="T69" fmla="*/ 64 h 128"/>
              <a:gd name="T70" fmla="*/ 63 w 152"/>
              <a:gd name="T71" fmla="*/ 74 h 128"/>
              <a:gd name="T72" fmla="*/ 53 w 152"/>
              <a:gd name="T73" fmla="*/ 84 h 128"/>
              <a:gd name="T74" fmla="*/ 43 w 152"/>
              <a:gd name="T75" fmla="*/ 74 h 128"/>
              <a:gd name="T76" fmla="*/ 100 w 152"/>
              <a:gd name="T77" fmla="*/ 104 h 128"/>
              <a:gd name="T78" fmla="*/ 76 w 152"/>
              <a:gd name="T79" fmla="*/ 111 h 128"/>
              <a:gd name="T80" fmla="*/ 76 w 152"/>
              <a:gd name="T81" fmla="*/ 111 h 128"/>
              <a:gd name="T82" fmla="*/ 76 w 152"/>
              <a:gd name="T83" fmla="*/ 111 h 128"/>
              <a:gd name="T84" fmla="*/ 52 w 152"/>
              <a:gd name="T85" fmla="*/ 104 h 128"/>
              <a:gd name="T86" fmla="*/ 52 w 152"/>
              <a:gd name="T87" fmla="*/ 101 h 128"/>
              <a:gd name="T88" fmla="*/ 55 w 152"/>
              <a:gd name="T89" fmla="*/ 101 h 128"/>
              <a:gd name="T90" fmla="*/ 76 w 152"/>
              <a:gd name="T91" fmla="*/ 107 h 128"/>
              <a:gd name="T92" fmla="*/ 76 w 152"/>
              <a:gd name="T93" fmla="*/ 107 h 128"/>
              <a:gd name="T94" fmla="*/ 76 w 152"/>
              <a:gd name="T95" fmla="*/ 107 h 128"/>
              <a:gd name="T96" fmla="*/ 97 w 152"/>
              <a:gd name="T97" fmla="*/ 101 h 128"/>
              <a:gd name="T98" fmla="*/ 100 w 152"/>
              <a:gd name="T99" fmla="*/ 101 h 128"/>
              <a:gd name="T100" fmla="*/ 100 w 152"/>
              <a:gd name="T101" fmla="*/ 104 h 128"/>
              <a:gd name="T102" fmla="*/ 99 w 152"/>
              <a:gd name="T103" fmla="*/ 84 h 128"/>
              <a:gd name="T104" fmla="*/ 89 w 152"/>
              <a:gd name="T105" fmla="*/ 74 h 128"/>
              <a:gd name="T106" fmla="*/ 99 w 152"/>
              <a:gd name="T107" fmla="*/ 64 h 128"/>
              <a:gd name="T108" fmla="*/ 109 w 152"/>
              <a:gd name="T109" fmla="*/ 74 h 128"/>
              <a:gd name="T110" fmla="*/ 99 w 152"/>
              <a:gd name="T111" fmla="*/ 84 h 128"/>
              <a:gd name="T112" fmla="*/ 142 w 152"/>
              <a:gd name="T113" fmla="*/ 73 h 128"/>
              <a:gd name="T114" fmla="*/ 128 w 152"/>
              <a:gd name="T115" fmla="*/ 53 h 128"/>
              <a:gd name="T116" fmla="*/ 135 w 152"/>
              <a:gd name="T117" fmla="*/ 50 h 128"/>
              <a:gd name="T118" fmla="*/ 147 w 152"/>
              <a:gd name="T119" fmla="*/ 63 h 128"/>
              <a:gd name="T120" fmla="*/ 142 w 152"/>
              <a:gd name="T121" fmla="*/ 7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2" h="128">
                <a:moveTo>
                  <a:pt x="152" y="63"/>
                </a:moveTo>
                <a:cubicBezTo>
                  <a:pt x="152" y="53"/>
                  <a:pt x="145" y="46"/>
                  <a:pt x="135" y="46"/>
                </a:cubicBezTo>
                <a:cubicBezTo>
                  <a:pt x="131" y="46"/>
                  <a:pt x="127" y="48"/>
                  <a:pt x="124" y="51"/>
                </a:cubicBezTo>
                <a:cubicBezTo>
                  <a:pt x="112" y="43"/>
                  <a:pt x="97" y="38"/>
                  <a:pt x="79" y="37"/>
                </a:cubicBezTo>
                <a:cubicBezTo>
                  <a:pt x="89" y="8"/>
                  <a:pt x="89" y="8"/>
                  <a:pt x="89" y="8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22"/>
                  <a:pt x="120" y="28"/>
                  <a:pt x="128" y="28"/>
                </a:cubicBezTo>
                <a:cubicBezTo>
                  <a:pt x="136" y="28"/>
                  <a:pt x="142" y="22"/>
                  <a:pt x="142" y="14"/>
                </a:cubicBezTo>
                <a:cubicBezTo>
                  <a:pt x="142" y="6"/>
                  <a:pt x="136" y="0"/>
                  <a:pt x="128" y="0"/>
                </a:cubicBezTo>
                <a:cubicBezTo>
                  <a:pt x="122" y="0"/>
                  <a:pt x="117" y="4"/>
                  <a:pt x="115" y="9"/>
                </a:cubicBezTo>
                <a:cubicBezTo>
                  <a:pt x="88" y="3"/>
                  <a:pt x="88" y="3"/>
                  <a:pt x="88" y="3"/>
                </a:cubicBezTo>
                <a:cubicBezTo>
                  <a:pt x="87" y="2"/>
                  <a:pt x="85" y="3"/>
                  <a:pt x="85" y="4"/>
                </a:cubicBezTo>
                <a:cubicBezTo>
                  <a:pt x="74" y="37"/>
                  <a:pt x="74" y="37"/>
                  <a:pt x="74" y="37"/>
                </a:cubicBezTo>
                <a:cubicBezTo>
                  <a:pt x="56" y="38"/>
                  <a:pt x="40" y="42"/>
                  <a:pt x="28" y="50"/>
                </a:cubicBezTo>
                <a:cubicBezTo>
                  <a:pt x="25" y="47"/>
                  <a:pt x="21" y="46"/>
                  <a:pt x="17" y="46"/>
                </a:cubicBezTo>
                <a:cubicBezTo>
                  <a:pt x="7" y="46"/>
                  <a:pt x="0" y="53"/>
                  <a:pt x="0" y="63"/>
                </a:cubicBezTo>
                <a:cubicBezTo>
                  <a:pt x="0" y="69"/>
                  <a:pt x="3" y="74"/>
                  <a:pt x="8" y="77"/>
                </a:cubicBezTo>
                <a:cubicBezTo>
                  <a:pt x="8" y="79"/>
                  <a:pt x="8" y="81"/>
                  <a:pt x="8" y="83"/>
                </a:cubicBezTo>
                <a:cubicBezTo>
                  <a:pt x="8" y="107"/>
                  <a:pt x="38" y="128"/>
                  <a:pt x="76" y="128"/>
                </a:cubicBezTo>
                <a:cubicBezTo>
                  <a:pt x="113" y="128"/>
                  <a:pt x="144" y="107"/>
                  <a:pt x="144" y="83"/>
                </a:cubicBezTo>
                <a:cubicBezTo>
                  <a:pt x="144" y="81"/>
                  <a:pt x="144" y="79"/>
                  <a:pt x="143" y="77"/>
                </a:cubicBezTo>
                <a:cubicBezTo>
                  <a:pt x="149" y="75"/>
                  <a:pt x="152" y="69"/>
                  <a:pt x="152" y="63"/>
                </a:cubicBezTo>
                <a:close/>
                <a:moveTo>
                  <a:pt x="128" y="5"/>
                </a:moveTo>
                <a:cubicBezTo>
                  <a:pt x="133" y="5"/>
                  <a:pt x="137" y="9"/>
                  <a:pt x="137" y="14"/>
                </a:cubicBezTo>
                <a:cubicBezTo>
                  <a:pt x="137" y="19"/>
                  <a:pt x="133" y="23"/>
                  <a:pt x="128" y="23"/>
                </a:cubicBezTo>
                <a:cubicBezTo>
                  <a:pt x="123" y="23"/>
                  <a:pt x="119" y="19"/>
                  <a:pt x="119" y="14"/>
                </a:cubicBezTo>
                <a:cubicBezTo>
                  <a:pt x="119" y="9"/>
                  <a:pt x="123" y="5"/>
                  <a:pt x="128" y="5"/>
                </a:cubicBezTo>
                <a:close/>
                <a:moveTo>
                  <a:pt x="9" y="72"/>
                </a:moveTo>
                <a:cubicBezTo>
                  <a:pt x="6" y="70"/>
                  <a:pt x="5" y="66"/>
                  <a:pt x="5" y="63"/>
                </a:cubicBezTo>
                <a:cubicBezTo>
                  <a:pt x="5" y="56"/>
                  <a:pt x="10" y="50"/>
                  <a:pt x="17" y="50"/>
                </a:cubicBezTo>
                <a:cubicBezTo>
                  <a:pt x="19" y="50"/>
                  <a:pt x="22" y="51"/>
                  <a:pt x="24" y="53"/>
                </a:cubicBezTo>
                <a:cubicBezTo>
                  <a:pt x="17" y="59"/>
                  <a:pt x="12" y="65"/>
                  <a:pt x="9" y="72"/>
                </a:cubicBezTo>
                <a:close/>
                <a:moveTo>
                  <a:pt x="43" y="74"/>
                </a:moveTo>
                <a:cubicBezTo>
                  <a:pt x="43" y="69"/>
                  <a:pt x="47" y="64"/>
                  <a:pt x="53" y="64"/>
                </a:cubicBezTo>
                <a:cubicBezTo>
                  <a:pt x="58" y="64"/>
                  <a:pt x="63" y="69"/>
                  <a:pt x="63" y="74"/>
                </a:cubicBezTo>
                <a:cubicBezTo>
                  <a:pt x="63" y="80"/>
                  <a:pt x="58" y="84"/>
                  <a:pt x="53" y="84"/>
                </a:cubicBezTo>
                <a:cubicBezTo>
                  <a:pt x="47" y="84"/>
                  <a:pt x="43" y="80"/>
                  <a:pt x="43" y="74"/>
                </a:cubicBezTo>
                <a:close/>
                <a:moveTo>
                  <a:pt x="100" y="104"/>
                </a:moveTo>
                <a:cubicBezTo>
                  <a:pt x="95" y="109"/>
                  <a:pt x="87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65" y="111"/>
                  <a:pt x="57" y="109"/>
                  <a:pt x="52" y="104"/>
                </a:cubicBezTo>
                <a:cubicBezTo>
                  <a:pt x="51" y="103"/>
                  <a:pt x="51" y="102"/>
                  <a:pt x="52" y="101"/>
                </a:cubicBezTo>
                <a:cubicBezTo>
                  <a:pt x="53" y="100"/>
                  <a:pt x="54" y="100"/>
                  <a:pt x="55" y="101"/>
                </a:cubicBezTo>
                <a:cubicBezTo>
                  <a:pt x="59" y="105"/>
                  <a:pt x="66" y="107"/>
                  <a:pt x="76" y="107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86" y="107"/>
                  <a:pt x="93" y="105"/>
                  <a:pt x="97" y="101"/>
                </a:cubicBezTo>
                <a:cubicBezTo>
                  <a:pt x="98" y="100"/>
                  <a:pt x="99" y="100"/>
                  <a:pt x="100" y="101"/>
                </a:cubicBezTo>
                <a:cubicBezTo>
                  <a:pt x="101" y="102"/>
                  <a:pt x="101" y="103"/>
                  <a:pt x="100" y="104"/>
                </a:cubicBezTo>
                <a:close/>
                <a:moveTo>
                  <a:pt x="99" y="84"/>
                </a:moveTo>
                <a:cubicBezTo>
                  <a:pt x="94" y="84"/>
                  <a:pt x="89" y="80"/>
                  <a:pt x="89" y="74"/>
                </a:cubicBezTo>
                <a:cubicBezTo>
                  <a:pt x="89" y="69"/>
                  <a:pt x="94" y="64"/>
                  <a:pt x="99" y="64"/>
                </a:cubicBezTo>
                <a:cubicBezTo>
                  <a:pt x="105" y="64"/>
                  <a:pt x="109" y="69"/>
                  <a:pt x="109" y="74"/>
                </a:cubicBezTo>
                <a:cubicBezTo>
                  <a:pt x="109" y="80"/>
                  <a:pt x="105" y="84"/>
                  <a:pt x="99" y="84"/>
                </a:cubicBezTo>
                <a:close/>
                <a:moveTo>
                  <a:pt x="142" y="73"/>
                </a:moveTo>
                <a:cubicBezTo>
                  <a:pt x="140" y="65"/>
                  <a:pt x="135" y="59"/>
                  <a:pt x="128" y="53"/>
                </a:cubicBezTo>
                <a:cubicBezTo>
                  <a:pt x="130" y="51"/>
                  <a:pt x="132" y="50"/>
                  <a:pt x="135" y="50"/>
                </a:cubicBezTo>
                <a:cubicBezTo>
                  <a:pt x="142" y="50"/>
                  <a:pt x="147" y="56"/>
                  <a:pt x="147" y="63"/>
                </a:cubicBezTo>
                <a:cubicBezTo>
                  <a:pt x="147" y="67"/>
                  <a:pt x="145" y="70"/>
                  <a:pt x="142" y="7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36">
            <a:extLst>
              <a:ext uri="{FF2B5EF4-FFF2-40B4-BE49-F238E27FC236}">
                <a16:creationId xmlns:a16="http://schemas.microsoft.com/office/drawing/2014/main" id="{9E744FF9-FDCA-47DE-9048-055D7188E0A0}"/>
              </a:ext>
            </a:extLst>
          </p:cNvPr>
          <p:cNvSpPr>
            <a:spLocks noEditPoints="1"/>
          </p:cNvSpPr>
          <p:nvPr/>
        </p:nvSpPr>
        <p:spPr bwMode="auto">
          <a:xfrm>
            <a:off x="2612048" y="3822168"/>
            <a:ext cx="370254" cy="372540"/>
          </a:xfrm>
          <a:custGeom>
            <a:avLst/>
            <a:gdLst>
              <a:gd name="T0" fmla="*/ 100 w 135"/>
              <a:gd name="T1" fmla="*/ 81 h 136"/>
              <a:gd name="T2" fmla="*/ 88 w 135"/>
              <a:gd name="T3" fmla="*/ 75 h 136"/>
              <a:gd name="T4" fmla="*/ 85 w 135"/>
              <a:gd name="T5" fmla="*/ 76 h 136"/>
              <a:gd name="T6" fmla="*/ 79 w 135"/>
              <a:gd name="T7" fmla="*/ 82 h 136"/>
              <a:gd name="T8" fmla="*/ 75 w 135"/>
              <a:gd name="T9" fmla="*/ 83 h 136"/>
              <a:gd name="T10" fmla="*/ 62 w 135"/>
              <a:gd name="T11" fmla="*/ 74 h 136"/>
              <a:gd name="T12" fmla="*/ 53 w 135"/>
              <a:gd name="T13" fmla="*/ 62 h 136"/>
              <a:gd name="T14" fmla="*/ 54 w 135"/>
              <a:gd name="T15" fmla="*/ 58 h 136"/>
              <a:gd name="T16" fmla="*/ 57 w 135"/>
              <a:gd name="T17" fmla="*/ 55 h 136"/>
              <a:gd name="T18" fmla="*/ 58 w 135"/>
              <a:gd name="T19" fmla="*/ 53 h 136"/>
              <a:gd name="T20" fmla="*/ 58 w 135"/>
              <a:gd name="T21" fmla="*/ 50 h 136"/>
              <a:gd name="T22" fmla="*/ 54 w 135"/>
              <a:gd name="T23" fmla="*/ 37 h 136"/>
              <a:gd name="T24" fmla="*/ 50 w 135"/>
              <a:gd name="T25" fmla="*/ 34 h 136"/>
              <a:gd name="T26" fmla="*/ 47 w 135"/>
              <a:gd name="T27" fmla="*/ 34 h 136"/>
              <a:gd name="T28" fmla="*/ 42 w 135"/>
              <a:gd name="T29" fmla="*/ 36 h 136"/>
              <a:gd name="T30" fmla="*/ 36 w 135"/>
              <a:gd name="T31" fmla="*/ 49 h 136"/>
              <a:gd name="T32" fmla="*/ 42 w 135"/>
              <a:gd name="T33" fmla="*/ 67 h 136"/>
              <a:gd name="T34" fmla="*/ 70 w 135"/>
              <a:gd name="T35" fmla="*/ 94 h 136"/>
              <a:gd name="T36" fmla="*/ 90 w 135"/>
              <a:gd name="T37" fmla="*/ 99 h 136"/>
              <a:gd name="T38" fmla="*/ 102 w 135"/>
              <a:gd name="T39" fmla="*/ 91 h 136"/>
              <a:gd name="T40" fmla="*/ 103 w 135"/>
              <a:gd name="T41" fmla="*/ 83 h 136"/>
              <a:gd name="T42" fmla="*/ 100 w 135"/>
              <a:gd name="T43" fmla="*/ 81 h 136"/>
              <a:gd name="T44" fmla="*/ 69 w 135"/>
              <a:gd name="T45" fmla="*/ 121 h 136"/>
              <a:gd name="T46" fmla="*/ 38 w 135"/>
              <a:gd name="T47" fmla="*/ 112 h 136"/>
              <a:gd name="T48" fmla="*/ 17 w 135"/>
              <a:gd name="T49" fmla="*/ 119 h 136"/>
              <a:gd name="T50" fmla="*/ 24 w 135"/>
              <a:gd name="T51" fmla="*/ 98 h 136"/>
              <a:gd name="T52" fmla="*/ 13 w 135"/>
              <a:gd name="T53" fmla="*/ 66 h 136"/>
              <a:gd name="T54" fmla="*/ 69 w 135"/>
              <a:gd name="T55" fmla="*/ 11 h 136"/>
              <a:gd name="T56" fmla="*/ 124 w 135"/>
              <a:gd name="T57" fmla="*/ 66 h 136"/>
              <a:gd name="T58" fmla="*/ 69 w 135"/>
              <a:gd name="T59" fmla="*/ 121 h 136"/>
              <a:gd name="T60" fmla="*/ 69 w 135"/>
              <a:gd name="T61" fmla="*/ 0 h 136"/>
              <a:gd name="T62" fmla="*/ 2 w 135"/>
              <a:gd name="T63" fmla="*/ 66 h 136"/>
              <a:gd name="T64" fmla="*/ 12 w 135"/>
              <a:gd name="T65" fmla="*/ 100 h 136"/>
              <a:gd name="T66" fmla="*/ 0 w 135"/>
              <a:gd name="T67" fmla="*/ 136 h 136"/>
              <a:gd name="T68" fmla="*/ 37 w 135"/>
              <a:gd name="T69" fmla="*/ 124 h 136"/>
              <a:gd name="T70" fmla="*/ 69 w 135"/>
              <a:gd name="T71" fmla="*/ 132 h 136"/>
              <a:gd name="T72" fmla="*/ 135 w 135"/>
              <a:gd name="T73" fmla="*/ 66 h 136"/>
              <a:gd name="T74" fmla="*/ 69 w 135"/>
              <a:gd name="T7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5" h="136">
                <a:moveTo>
                  <a:pt x="100" y="81"/>
                </a:moveTo>
                <a:cubicBezTo>
                  <a:pt x="98" y="80"/>
                  <a:pt x="90" y="76"/>
                  <a:pt x="88" y="75"/>
                </a:cubicBezTo>
                <a:cubicBezTo>
                  <a:pt x="87" y="75"/>
                  <a:pt x="86" y="74"/>
                  <a:pt x="85" y="76"/>
                </a:cubicBezTo>
                <a:cubicBezTo>
                  <a:pt x="83" y="78"/>
                  <a:pt x="80" y="81"/>
                  <a:pt x="79" y="82"/>
                </a:cubicBezTo>
                <a:cubicBezTo>
                  <a:pt x="78" y="83"/>
                  <a:pt x="77" y="84"/>
                  <a:pt x="75" y="83"/>
                </a:cubicBezTo>
                <a:cubicBezTo>
                  <a:pt x="74" y="82"/>
                  <a:pt x="68" y="80"/>
                  <a:pt x="62" y="74"/>
                </a:cubicBezTo>
                <a:cubicBezTo>
                  <a:pt x="57" y="69"/>
                  <a:pt x="54" y="63"/>
                  <a:pt x="53" y="62"/>
                </a:cubicBezTo>
                <a:cubicBezTo>
                  <a:pt x="52" y="60"/>
                  <a:pt x="53" y="59"/>
                  <a:pt x="54" y="58"/>
                </a:cubicBezTo>
                <a:cubicBezTo>
                  <a:pt x="55" y="57"/>
                  <a:pt x="56" y="56"/>
                  <a:pt x="57" y="55"/>
                </a:cubicBezTo>
                <a:cubicBezTo>
                  <a:pt x="57" y="54"/>
                  <a:pt x="58" y="54"/>
                  <a:pt x="58" y="53"/>
                </a:cubicBezTo>
                <a:cubicBezTo>
                  <a:pt x="59" y="51"/>
                  <a:pt x="59" y="50"/>
                  <a:pt x="58" y="50"/>
                </a:cubicBezTo>
                <a:cubicBezTo>
                  <a:pt x="58" y="49"/>
                  <a:pt x="55" y="40"/>
                  <a:pt x="54" y="37"/>
                </a:cubicBezTo>
                <a:cubicBezTo>
                  <a:pt x="52" y="33"/>
                  <a:pt x="51" y="34"/>
                  <a:pt x="50" y="34"/>
                </a:cubicBezTo>
                <a:cubicBezTo>
                  <a:pt x="49" y="34"/>
                  <a:pt x="48" y="34"/>
                  <a:pt x="47" y="34"/>
                </a:cubicBezTo>
                <a:cubicBezTo>
                  <a:pt x="45" y="34"/>
                  <a:pt x="44" y="34"/>
                  <a:pt x="42" y="36"/>
                </a:cubicBezTo>
                <a:cubicBezTo>
                  <a:pt x="40" y="37"/>
                  <a:pt x="36" y="41"/>
                  <a:pt x="36" y="49"/>
                </a:cubicBezTo>
                <a:cubicBezTo>
                  <a:pt x="35" y="58"/>
                  <a:pt x="41" y="66"/>
                  <a:pt x="42" y="67"/>
                </a:cubicBezTo>
                <a:cubicBezTo>
                  <a:pt x="43" y="68"/>
                  <a:pt x="53" y="86"/>
                  <a:pt x="70" y="94"/>
                </a:cubicBezTo>
                <a:cubicBezTo>
                  <a:pt x="87" y="101"/>
                  <a:pt x="87" y="99"/>
                  <a:pt x="90" y="99"/>
                </a:cubicBezTo>
                <a:cubicBezTo>
                  <a:pt x="93" y="99"/>
                  <a:pt x="100" y="95"/>
                  <a:pt x="102" y="91"/>
                </a:cubicBezTo>
                <a:cubicBezTo>
                  <a:pt x="103" y="87"/>
                  <a:pt x="103" y="84"/>
                  <a:pt x="103" y="83"/>
                </a:cubicBezTo>
                <a:cubicBezTo>
                  <a:pt x="103" y="82"/>
                  <a:pt x="101" y="82"/>
                  <a:pt x="100" y="81"/>
                </a:cubicBezTo>
                <a:close/>
                <a:moveTo>
                  <a:pt x="69" y="121"/>
                </a:moveTo>
                <a:cubicBezTo>
                  <a:pt x="57" y="121"/>
                  <a:pt x="47" y="118"/>
                  <a:pt x="38" y="112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24" y="98"/>
                  <a:pt x="24" y="98"/>
                  <a:pt x="24" y="98"/>
                </a:cubicBezTo>
                <a:cubicBezTo>
                  <a:pt x="17" y="89"/>
                  <a:pt x="13" y="78"/>
                  <a:pt x="13" y="66"/>
                </a:cubicBezTo>
                <a:cubicBezTo>
                  <a:pt x="13" y="36"/>
                  <a:pt x="38" y="11"/>
                  <a:pt x="69" y="11"/>
                </a:cubicBezTo>
                <a:cubicBezTo>
                  <a:pt x="99" y="11"/>
                  <a:pt x="124" y="36"/>
                  <a:pt x="124" y="66"/>
                </a:cubicBezTo>
                <a:cubicBezTo>
                  <a:pt x="124" y="96"/>
                  <a:pt x="99" y="121"/>
                  <a:pt x="69" y="121"/>
                </a:cubicBezTo>
                <a:close/>
                <a:moveTo>
                  <a:pt x="69" y="0"/>
                </a:moveTo>
                <a:cubicBezTo>
                  <a:pt x="32" y="0"/>
                  <a:pt x="2" y="29"/>
                  <a:pt x="2" y="66"/>
                </a:cubicBezTo>
                <a:cubicBezTo>
                  <a:pt x="2" y="79"/>
                  <a:pt x="6" y="90"/>
                  <a:pt x="12" y="100"/>
                </a:cubicBezTo>
                <a:cubicBezTo>
                  <a:pt x="0" y="136"/>
                  <a:pt x="0" y="136"/>
                  <a:pt x="0" y="136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46" y="129"/>
                  <a:pt x="57" y="132"/>
                  <a:pt x="69" y="132"/>
                </a:cubicBezTo>
                <a:cubicBezTo>
                  <a:pt x="105" y="132"/>
                  <a:pt x="135" y="103"/>
                  <a:pt x="135" y="66"/>
                </a:cubicBezTo>
                <a:cubicBezTo>
                  <a:pt x="135" y="29"/>
                  <a:pt x="105" y="0"/>
                  <a:pt x="6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273301C3-823D-4CFA-A847-713D61F398A6}"/>
              </a:ext>
            </a:extLst>
          </p:cNvPr>
          <p:cNvGrpSpPr/>
          <p:nvPr/>
        </p:nvGrpSpPr>
        <p:grpSpPr>
          <a:xfrm>
            <a:off x="1231108" y="3860269"/>
            <a:ext cx="371474" cy="334438"/>
            <a:chOff x="1154113" y="3790950"/>
            <a:chExt cx="525463" cy="473075"/>
          </a:xfrm>
        </p:grpSpPr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7021E8A8-4861-47F9-8FE4-D30EEE7B1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3790950"/>
              <a:ext cx="525463" cy="473075"/>
            </a:xfrm>
            <a:custGeom>
              <a:avLst/>
              <a:gdLst>
                <a:gd name="T0" fmla="*/ 138 w 138"/>
                <a:gd name="T1" fmla="*/ 7 h 124"/>
                <a:gd name="T2" fmla="*/ 116 w 138"/>
                <a:gd name="T3" fmla="*/ 117 h 124"/>
                <a:gd name="T4" fmla="*/ 105 w 138"/>
                <a:gd name="T5" fmla="*/ 121 h 124"/>
                <a:gd name="T6" fmla="*/ 55 w 138"/>
                <a:gd name="T7" fmla="*/ 82 h 124"/>
                <a:gd name="T8" fmla="*/ 37 w 138"/>
                <a:gd name="T9" fmla="*/ 74 h 124"/>
                <a:gd name="T10" fmla="*/ 6 w 138"/>
                <a:gd name="T11" fmla="*/ 63 h 124"/>
                <a:gd name="T12" fmla="*/ 1 w 138"/>
                <a:gd name="T13" fmla="*/ 58 h 124"/>
                <a:gd name="T14" fmla="*/ 6 w 138"/>
                <a:gd name="T15" fmla="*/ 52 h 124"/>
                <a:gd name="T16" fmla="*/ 128 w 138"/>
                <a:gd name="T17" fmla="*/ 4 h 124"/>
                <a:gd name="T18" fmla="*/ 138 w 138"/>
                <a:gd name="T19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24">
                  <a:moveTo>
                    <a:pt x="138" y="7"/>
                  </a:moveTo>
                  <a:cubicBezTo>
                    <a:pt x="116" y="117"/>
                    <a:pt x="116" y="117"/>
                    <a:pt x="116" y="117"/>
                  </a:cubicBezTo>
                  <a:cubicBezTo>
                    <a:pt x="116" y="117"/>
                    <a:pt x="113" y="124"/>
                    <a:pt x="105" y="121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1" y="62"/>
                    <a:pt x="1" y="58"/>
                  </a:cubicBezTo>
                  <a:cubicBezTo>
                    <a:pt x="0" y="54"/>
                    <a:pt x="6" y="52"/>
                    <a:pt x="6" y="52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38" y="0"/>
                    <a:pt x="138" y="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802BBEF-03D2-4451-A11C-48E4EE97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3883025"/>
              <a:ext cx="296863" cy="350838"/>
            </a:xfrm>
            <a:custGeom>
              <a:avLst/>
              <a:gdLst>
                <a:gd name="T0" fmla="*/ 14 w 78"/>
                <a:gd name="T1" fmla="*/ 92 h 92"/>
                <a:gd name="T2" fmla="*/ 11 w 78"/>
                <a:gd name="T3" fmla="*/ 86 h 92"/>
                <a:gd name="T4" fmla="*/ 0 w 78"/>
                <a:gd name="T5" fmla="*/ 50 h 92"/>
                <a:gd name="T6" fmla="*/ 73 w 78"/>
                <a:gd name="T7" fmla="*/ 3 h 92"/>
                <a:gd name="T8" fmla="*/ 77 w 78"/>
                <a:gd name="T9" fmla="*/ 3 h 92"/>
                <a:gd name="T10" fmla="*/ 76 w 78"/>
                <a:gd name="T11" fmla="*/ 5 h 92"/>
                <a:gd name="T12" fmla="*/ 18 w 78"/>
                <a:gd name="T13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92">
                  <a:moveTo>
                    <a:pt x="14" y="92"/>
                  </a:moveTo>
                  <a:cubicBezTo>
                    <a:pt x="14" y="92"/>
                    <a:pt x="13" y="92"/>
                    <a:pt x="11" y="86"/>
                  </a:cubicBezTo>
                  <a:cubicBezTo>
                    <a:pt x="9" y="80"/>
                    <a:pt x="0" y="50"/>
                    <a:pt x="0" y="5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8" y="0"/>
                    <a:pt x="77" y="3"/>
                  </a:cubicBezTo>
                  <a:cubicBezTo>
                    <a:pt x="77" y="3"/>
                    <a:pt x="78" y="3"/>
                    <a:pt x="76" y="5"/>
                  </a:cubicBezTo>
                  <a:cubicBezTo>
                    <a:pt x="74" y="7"/>
                    <a:pt x="18" y="57"/>
                    <a:pt x="18" y="57"/>
                  </a:cubicBezTo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6400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2AAF4B2A-050B-43E4-AA91-0C898F76C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103688"/>
              <a:ext cx="88900" cy="130175"/>
            </a:xfrm>
            <a:custGeom>
              <a:avLst/>
              <a:gdLst>
                <a:gd name="T0" fmla="*/ 23 w 23"/>
                <a:gd name="T1" fmla="*/ 15 h 34"/>
                <a:gd name="T2" fmla="*/ 3 w 23"/>
                <a:gd name="T3" fmla="*/ 33 h 34"/>
                <a:gd name="T4" fmla="*/ 0 w 23"/>
                <a:gd name="T5" fmla="*/ 34 h 34"/>
                <a:gd name="T6" fmla="*/ 4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23" y="15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2" y="34"/>
                    <a:pt x="0" y="3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adFill flip="none" rotWithShape="1">
              <a:gsLst>
                <a:gs pos="100000">
                  <a:schemeClr val="accent4"/>
                </a:gs>
                <a:gs pos="0">
                  <a:schemeClr val="accent3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UA" sz="1800" b="0" i="0" u="none" strike="noStrike" kern="1200" cap="none" spc="0" normalizeH="0" baseline="0" noProof="0">
                <a:ln>
                  <a:noFill/>
                </a:ln>
                <a:solidFill>
                  <a:srgbClr val="ACB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2" name="Freeform 42">
            <a:extLst>
              <a:ext uri="{FF2B5EF4-FFF2-40B4-BE49-F238E27FC236}">
                <a16:creationId xmlns:a16="http://schemas.microsoft.com/office/drawing/2014/main" id="{35032E87-5896-4789-ADEA-60E341F88D53}"/>
              </a:ext>
            </a:extLst>
          </p:cNvPr>
          <p:cNvSpPr>
            <a:spLocks noEditPoints="1"/>
          </p:cNvSpPr>
          <p:nvPr/>
        </p:nvSpPr>
        <p:spPr bwMode="auto">
          <a:xfrm>
            <a:off x="10631466" y="2511425"/>
            <a:ext cx="203244" cy="357188"/>
          </a:xfrm>
          <a:custGeom>
            <a:avLst/>
            <a:gdLst>
              <a:gd name="T0" fmla="*/ 50 w 84"/>
              <a:gd name="T1" fmla="*/ 32 h 148"/>
              <a:gd name="T2" fmla="*/ 50 w 84"/>
              <a:gd name="T3" fmla="*/ 0 h 148"/>
              <a:gd name="T4" fmla="*/ 29 w 84"/>
              <a:gd name="T5" fmla="*/ 0 h 148"/>
              <a:gd name="T6" fmla="*/ 28 w 84"/>
              <a:gd name="T7" fmla="*/ 4 h 148"/>
              <a:gd name="T8" fmla="*/ 28 w 84"/>
              <a:gd name="T9" fmla="*/ 6 h 148"/>
              <a:gd name="T10" fmla="*/ 9 w 84"/>
              <a:gd name="T11" fmla="*/ 31 h 148"/>
              <a:gd name="T12" fmla="*/ 0 w 84"/>
              <a:gd name="T13" fmla="*/ 32 h 148"/>
              <a:gd name="T14" fmla="*/ 0 w 84"/>
              <a:gd name="T15" fmla="*/ 58 h 148"/>
              <a:gd name="T16" fmla="*/ 15 w 84"/>
              <a:gd name="T17" fmla="*/ 58 h 148"/>
              <a:gd name="T18" fmla="*/ 16 w 84"/>
              <a:gd name="T19" fmla="*/ 114 h 148"/>
              <a:gd name="T20" fmla="*/ 16 w 84"/>
              <a:gd name="T21" fmla="*/ 117 h 148"/>
              <a:gd name="T22" fmla="*/ 41 w 84"/>
              <a:gd name="T23" fmla="*/ 146 h 148"/>
              <a:gd name="T24" fmla="*/ 59 w 84"/>
              <a:gd name="T25" fmla="*/ 148 h 148"/>
              <a:gd name="T26" fmla="*/ 84 w 84"/>
              <a:gd name="T27" fmla="*/ 144 h 148"/>
              <a:gd name="T28" fmla="*/ 84 w 84"/>
              <a:gd name="T29" fmla="*/ 113 h 148"/>
              <a:gd name="T30" fmla="*/ 71 w 84"/>
              <a:gd name="T31" fmla="*/ 117 h 148"/>
              <a:gd name="T32" fmla="*/ 52 w 84"/>
              <a:gd name="T33" fmla="*/ 113 h 148"/>
              <a:gd name="T34" fmla="*/ 51 w 84"/>
              <a:gd name="T35" fmla="*/ 110 h 148"/>
              <a:gd name="T36" fmla="*/ 50 w 84"/>
              <a:gd name="T37" fmla="*/ 99 h 148"/>
              <a:gd name="T38" fmla="*/ 50 w 84"/>
              <a:gd name="T39" fmla="*/ 58 h 148"/>
              <a:gd name="T40" fmla="*/ 83 w 84"/>
              <a:gd name="T41" fmla="*/ 58 h 148"/>
              <a:gd name="T42" fmla="*/ 83 w 84"/>
              <a:gd name="T43" fmla="*/ 32 h 148"/>
              <a:gd name="T44" fmla="*/ 50 w 84"/>
              <a:gd name="T45" fmla="*/ 32 h 148"/>
              <a:gd name="T46" fmla="*/ 50 w 84"/>
              <a:gd name="T47" fmla="*/ 32 h 148"/>
              <a:gd name="T48" fmla="*/ 50 w 84"/>
              <a:gd name="T49" fmla="*/ 3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4" h="148">
                <a:moveTo>
                  <a:pt x="50" y="32"/>
                </a:moveTo>
                <a:cubicBezTo>
                  <a:pt x="50" y="0"/>
                  <a:pt x="50" y="0"/>
                  <a:pt x="50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1"/>
                  <a:pt x="28" y="3"/>
                  <a:pt x="28" y="4"/>
                </a:cubicBezTo>
                <a:cubicBezTo>
                  <a:pt x="28" y="5"/>
                  <a:pt x="28" y="5"/>
                  <a:pt x="28" y="6"/>
                </a:cubicBezTo>
                <a:cubicBezTo>
                  <a:pt x="26" y="18"/>
                  <a:pt x="20" y="26"/>
                  <a:pt x="9" y="31"/>
                </a:cubicBezTo>
                <a:cubicBezTo>
                  <a:pt x="6" y="32"/>
                  <a:pt x="3" y="32"/>
                  <a:pt x="0" y="32"/>
                </a:cubicBezTo>
                <a:cubicBezTo>
                  <a:pt x="0" y="58"/>
                  <a:pt x="0" y="58"/>
                  <a:pt x="0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16" y="95"/>
                  <a:pt x="16" y="113"/>
                  <a:pt x="16" y="114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8" y="132"/>
                  <a:pt x="26" y="142"/>
                  <a:pt x="41" y="146"/>
                </a:cubicBezTo>
                <a:cubicBezTo>
                  <a:pt x="47" y="147"/>
                  <a:pt x="53" y="148"/>
                  <a:pt x="59" y="148"/>
                </a:cubicBezTo>
                <a:cubicBezTo>
                  <a:pt x="68" y="148"/>
                  <a:pt x="76" y="146"/>
                  <a:pt x="84" y="144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79" y="115"/>
                  <a:pt x="75" y="116"/>
                  <a:pt x="71" y="117"/>
                </a:cubicBezTo>
                <a:cubicBezTo>
                  <a:pt x="64" y="119"/>
                  <a:pt x="57" y="118"/>
                  <a:pt x="52" y="113"/>
                </a:cubicBezTo>
                <a:cubicBezTo>
                  <a:pt x="52" y="112"/>
                  <a:pt x="51" y="111"/>
                  <a:pt x="51" y="110"/>
                </a:cubicBezTo>
                <a:cubicBezTo>
                  <a:pt x="50" y="106"/>
                  <a:pt x="50" y="102"/>
                  <a:pt x="50" y="99"/>
                </a:cubicBezTo>
                <a:cubicBezTo>
                  <a:pt x="50" y="58"/>
                  <a:pt x="50" y="58"/>
                  <a:pt x="50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32"/>
                  <a:pt x="83" y="32"/>
                  <a:pt x="83" y="32"/>
                </a:cubicBezTo>
                <a:lnTo>
                  <a:pt x="50" y="32"/>
                </a:lnTo>
                <a:close/>
                <a:moveTo>
                  <a:pt x="50" y="32"/>
                </a:moveTo>
                <a:cubicBezTo>
                  <a:pt x="50" y="32"/>
                  <a:pt x="50" y="32"/>
                  <a:pt x="50" y="32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Freeform 44">
            <a:extLst>
              <a:ext uri="{FF2B5EF4-FFF2-40B4-BE49-F238E27FC236}">
                <a16:creationId xmlns:a16="http://schemas.microsoft.com/office/drawing/2014/main" id="{B2BA2005-B37B-4725-B07C-03ECB579F89E}"/>
              </a:ext>
            </a:extLst>
          </p:cNvPr>
          <p:cNvSpPr>
            <a:spLocks noEditPoints="1"/>
          </p:cNvSpPr>
          <p:nvPr/>
        </p:nvSpPr>
        <p:spPr bwMode="auto">
          <a:xfrm>
            <a:off x="9297813" y="2489025"/>
            <a:ext cx="309914" cy="309914"/>
          </a:xfrm>
          <a:custGeom>
            <a:avLst/>
            <a:gdLst>
              <a:gd name="T0" fmla="*/ 17 w 118"/>
              <a:gd name="T1" fmla="*/ 85 h 118"/>
              <a:gd name="T2" fmla="*/ 0 w 118"/>
              <a:gd name="T3" fmla="*/ 101 h 118"/>
              <a:gd name="T4" fmla="*/ 17 w 118"/>
              <a:gd name="T5" fmla="*/ 118 h 118"/>
              <a:gd name="T6" fmla="*/ 33 w 118"/>
              <a:gd name="T7" fmla="*/ 101 h 118"/>
              <a:gd name="T8" fmla="*/ 17 w 118"/>
              <a:gd name="T9" fmla="*/ 85 h 118"/>
              <a:gd name="T10" fmla="*/ 12 w 118"/>
              <a:gd name="T11" fmla="*/ 42 h 118"/>
              <a:gd name="T12" fmla="*/ 0 w 118"/>
              <a:gd name="T13" fmla="*/ 54 h 118"/>
              <a:gd name="T14" fmla="*/ 12 w 118"/>
              <a:gd name="T15" fmla="*/ 66 h 118"/>
              <a:gd name="T16" fmla="*/ 52 w 118"/>
              <a:gd name="T17" fmla="*/ 106 h 118"/>
              <a:gd name="T18" fmla="*/ 64 w 118"/>
              <a:gd name="T19" fmla="*/ 118 h 118"/>
              <a:gd name="T20" fmla="*/ 76 w 118"/>
              <a:gd name="T21" fmla="*/ 106 h 118"/>
              <a:gd name="T22" fmla="*/ 12 w 118"/>
              <a:gd name="T23" fmla="*/ 42 h 118"/>
              <a:gd name="T24" fmla="*/ 12 w 118"/>
              <a:gd name="T25" fmla="*/ 0 h 118"/>
              <a:gd name="T26" fmla="*/ 0 w 118"/>
              <a:gd name="T27" fmla="*/ 12 h 118"/>
              <a:gd name="T28" fmla="*/ 12 w 118"/>
              <a:gd name="T29" fmla="*/ 25 h 118"/>
              <a:gd name="T30" fmla="*/ 93 w 118"/>
              <a:gd name="T31" fmla="*/ 106 h 118"/>
              <a:gd name="T32" fmla="*/ 106 w 118"/>
              <a:gd name="T33" fmla="*/ 118 h 118"/>
              <a:gd name="T34" fmla="*/ 118 w 118"/>
              <a:gd name="T35" fmla="*/ 106 h 118"/>
              <a:gd name="T36" fmla="*/ 12 w 118"/>
              <a:gd name="T37" fmla="*/ 0 h 118"/>
              <a:gd name="T38" fmla="*/ 12 w 118"/>
              <a:gd name="T39" fmla="*/ 0 h 118"/>
              <a:gd name="T40" fmla="*/ 12 w 118"/>
              <a:gd name="T4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8" h="118">
                <a:moveTo>
                  <a:pt x="17" y="85"/>
                </a:moveTo>
                <a:cubicBezTo>
                  <a:pt x="7" y="85"/>
                  <a:pt x="0" y="92"/>
                  <a:pt x="0" y="101"/>
                </a:cubicBezTo>
                <a:cubicBezTo>
                  <a:pt x="0" y="111"/>
                  <a:pt x="7" y="118"/>
                  <a:pt x="17" y="118"/>
                </a:cubicBezTo>
                <a:cubicBezTo>
                  <a:pt x="26" y="118"/>
                  <a:pt x="33" y="111"/>
                  <a:pt x="33" y="101"/>
                </a:cubicBezTo>
                <a:cubicBezTo>
                  <a:pt x="33" y="92"/>
                  <a:pt x="26" y="85"/>
                  <a:pt x="17" y="85"/>
                </a:cubicBezTo>
                <a:close/>
                <a:moveTo>
                  <a:pt x="12" y="42"/>
                </a:moveTo>
                <a:cubicBezTo>
                  <a:pt x="5" y="42"/>
                  <a:pt x="0" y="48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34" y="66"/>
                  <a:pt x="52" y="84"/>
                  <a:pt x="52" y="106"/>
                </a:cubicBezTo>
                <a:cubicBezTo>
                  <a:pt x="52" y="113"/>
                  <a:pt x="57" y="118"/>
                  <a:pt x="64" y="118"/>
                </a:cubicBezTo>
                <a:cubicBezTo>
                  <a:pt x="70" y="118"/>
                  <a:pt x="76" y="113"/>
                  <a:pt x="76" y="106"/>
                </a:cubicBezTo>
                <a:cubicBezTo>
                  <a:pt x="76" y="71"/>
                  <a:pt x="47" y="42"/>
                  <a:pt x="12" y="42"/>
                </a:cubicBezTo>
                <a:close/>
                <a:moveTo>
                  <a:pt x="12" y="0"/>
                </a:moveTo>
                <a:cubicBezTo>
                  <a:pt x="5" y="0"/>
                  <a:pt x="0" y="6"/>
                  <a:pt x="0" y="12"/>
                </a:cubicBezTo>
                <a:cubicBezTo>
                  <a:pt x="0" y="19"/>
                  <a:pt x="5" y="25"/>
                  <a:pt x="12" y="25"/>
                </a:cubicBezTo>
                <a:cubicBezTo>
                  <a:pt x="57" y="25"/>
                  <a:pt x="93" y="61"/>
                  <a:pt x="93" y="106"/>
                </a:cubicBezTo>
                <a:cubicBezTo>
                  <a:pt x="93" y="113"/>
                  <a:pt x="99" y="118"/>
                  <a:pt x="106" y="118"/>
                </a:cubicBezTo>
                <a:cubicBezTo>
                  <a:pt x="112" y="118"/>
                  <a:pt x="118" y="113"/>
                  <a:pt x="118" y="106"/>
                </a:cubicBezTo>
                <a:cubicBezTo>
                  <a:pt x="118" y="48"/>
                  <a:pt x="70" y="0"/>
                  <a:pt x="12" y="0"/>
                </a:cubicBezTo>
                <a:close/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46">
            <a:extLst>
              <a:ext uri="{FF2B5EF4-FFF2-40B4-BE49-F238E27FC236}">
                <a16:creationId xmlns:a16="http://schemas.microsoft.com/office/drawing/2014/main" id="{897E0734-EDCB-41B0-9AC0-83283B1FFC04}"/>
              </a:ext>
            </a:extLst>
          </p:cNvPr>
          <p:cNvSpPr>
            <a:spLocks noEditPoints="1"/>
          </p:cNvSpPr>
          <p:nvPr/>
        </p:nvSpPr>
        <p:spPr bwMode="auto">
          <a:xfrm>
            <a:off x="7912895" y="2510388"/>
            <a:ext cx="338136" cy="343388"/>
          </a:xfrm>
          <a:custGeom>
            <a:avLst/>
            <a:gdLst>
              <a:gd name="T0" fmla="*/ 93 w 134"/>
              <a:gd name="T1" fmla="*/ 58 h 136"/>
              <a:gd name="T2" fmla="*/ 74 w 134"/>
              <a:gd name="T3" fmla="*/ 37 h 136"/>
              <a:gd name="T4" fmla="*/ 100 w 134"/>
              <a:gd name="T5" fmla="*/ 57 h 136"/>
              <a:gd name="T6" fmla="*/ 97 w 134"/>
              <a:gd name="T7" fmla="*/ 61 h 136"/>
              <a:gd name="T8" fmla="*/ 105 w 134"/>
              <a:gd name="T9" fmla="*/ 31 h 136"/>
              <a:gd name="T10" fmla="*/ 69 w 134"/>
              <a:gd name="T11" fmla="*/ 20 h 136"/>
              <a:gd name="T12" fmla="*/ 100 w 134"/>
              <a:gd name="T13" fmla="*/ 36 h 136"/>
              <a:gd name="T14" fmla="*/ 113 w 134"/>
              <a:gd name="T15" fmla="*/ 66 h 136"/>
              <a:gd name="T16" fmla="*/ 117 w 134"/>
              <a:gd name="T17" fmla="*/ 63 h 136"/>
              <a:gd name="T18" fmla="*/ 134 w 134"/>
              <a:gd name="T19" fmla="*/ 70 h 136"/>
              <a:gd name="T20" fmla="*/ 67 w 134"/>
              <a:gd name="T21" fmla="*/ 0 h 136"/>
              <a:gd name="T22" fmla="*/ 63 w 134"/>
              <a:gd name="T23" fmla="*/ 3 h 136"/>
              <a:gd name="T24" fmla="*/ 110 w 134"/>
              <a:gd name="T25" fmla="*/ 24 h 136"/>
              <a:gd name="T26" fmla="*/ 130 w 134"/>
              <a:gd name="T27" fmla="*/ 73 h 136"/>
              <a:gd name="T28" fmla="*/ 36 w 134"/>
              <a:gd name="T29" fmla="*/ 59 h 136"/>
              <a:gd name="T30" fmla="*/ 44 w 134"/>
              <a:gd name="T31" fmla="*/ 47 h 136"/>
              <a:gd name="T32" fmla="*/ 39 w 134"/>
              <a:gd name="T33" fmla="*/ 22 h 136"/>
              <a:gd name="T34" fmla="*/ 18 w 134"/>
              <a:gd name="T35" fmla="*/ 9 h 136"/>
              <a:gd name="T36" fmla="*/ 5 w 134"/>
              <a:gd name="T37" fmla="*/ 19 h 136"/>
              <a:gd name="T38" fmla="*/ 0 w 134"/>
              <a:gd name="T39" fmla="*/ 29 h 136"/>
              <a:gd name="T40" fmla="*/ 1 w 134"/>
              <a:gd name="T41" fmla="*/ 35 h 136"/>
              <a:gd name="T42" fmla="*/ 14 w 134"/>
              <a:gd name="T43" fmla="*/ 63 h 136"/>
              <a:gd name="T44" fmla="*/ 39 w 134"/>
              <a:gd name="T45" fmla="*/ 97 h 136"/>
              <a:gd name="T46" fmla="*/ 40 w 134"/>
              <a:gd name="T47" fmla="*/ 97 h 136"/>
              <a:gd name="T48" fmla="*/ 40 w 134"/>
              <a:gd name="T49" fmla="*/ 97 h 136"/>
              <a:gd name="T50" fmla="*/ 40 w 134"/>
              <a:gd name="T51" fmla="*/ 98 h 136"/>
              <a:gd name="T52" fmla="*/ 74 w 134"/>
              <a:gd name="T53" fmla="*/ 123 h 136"/>
              <a:gd name="T54" fmla="*/ 102 w 134"/>
              <a:gd name="T55" fmla="*/ 136 h 136"/>
              <a:gd name="T56" fmla="*/ 108 w 134"/>
              <a:gd name="T57" fmla="*/ 136 h 136"/>
              <a:gd name="T58" fmla="*/ 118 w 134"/>
              <a:gd name="T59" fmla="*/ 131 h 136"/>
              <a:gd name="T60" fmla="*/ 128 w 134"/>
              <a:gd name="T61" fmla="*/ 119 h 136"/>
              <a:gd name="T62" fmla="*/ 115 w 134"/>
              <a:gd name="T63" fmla="*/ 98 h 136"/>
              <a:gd name="T64" fmla="*/ 90 w 134"/>
              <a:gd name="T65" fmla="*/ 92 h 136"/>
              <a:gd name="T66" fmla="*/ 78 w 134"/>
              <a:gd name="T67" fmla="*/ 10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4" h="136">
                <a:moveTo>
                  <a:pt x="97" y="61"/>
                </a:moveTo>
                <a:cubicBezTo>
                  <a:pt x="95" y="61"/>
                  <a:pt x="94" y="59"/>
                  <a:pt x="93" y="58"/>
                </a:cubicBezTo>
                <a:cubicBezTo>
                  <a:pt x="93" y="47"/>
                  <a:pt x="88" y="41"/>
                  <a:pt x="77" y="41"/>
                </a:cubicBezTo>
                <a:cubicBezTo>
                  <a:pt x="75" y="41"/>
                  <a:pt x="74" y="39"/>
                  <a:pt x="74" y="37"/>
                </a:cubicBezTo>
                <a:cubicBezTo>
                  <a:pt x="74" y="36"/>
                  <a:pt x="76" y="34"/>
                  <a:pt x="77" y="34"/>
                </a:cubicBezTo>
                <a:cubicBezTo>
                  <a:pt x="91" y="35"/>
                  <a:pt x="99" y="43"/>
                  <a:pt x="100" y="57"/>
                </a:cubicBezTo>
                <a:cubicBezTo>
                  <a:pt x="100" y="59"/>
                  <a:pt x="99" y="61"/>
                  <a:pt x="97" y="61"/>
                </a:cubicBezTo>
                <a:cubicBezTo>
                  <a:pt x="97" y="61"/>
                  <a:pt x="97" y="61"/>
                  <a:pt x="97" y="61"/>
                </a:cubicBezTo>
                <a:close/>
                <a:moveTo>
                  <a:pt x="117" y="63"/>
                </a:moveTo>
                <a:cubicBezTo>
                  <a:pt x="117" y="51"/>
                  <a:pt x="113" y="40"/>
                  <a:pt x="105" y="31"/>
                </a:cubicBezTo>
                <a:cubicBezTo>
                  <a:pt x="97" y="23"/>
                  <a:pt x="86" y="18"/>
                  <a:pt x="73" y="17"/>
                </a:cubicBezTo>
                <a:cubicBezTo>
                  <a:pt x="71" y="17"/>
                  <a:pt x="69" y="18"/>
                  <a:pt x="69" y="20"/>
                </a:cubicBezTo>
                <a:cubicBezTo>
                  <a:pt x="69" y="22"/>
                  <a:pt x="70" y="23"/>
                  <a:pt x="72" y="23"/>
                </a:cubicBezTo>
                <a:cubicBezTo>
                  <a:pt x="84" y="24"/>
                  <a:pt x="94" y="28"/>
                  <a:pt x="100" y="36"/>
                </a:cubicBezTo>
                <a:cubicBezTo>
                  <a:pt x="107" y="43"/>
                  <a:pt x="110" y="52"/>
                  <a:pt x="110" y="63"/>
                </a:cubicBezTo>
                <a:cubicBezTo>
                  <a:pt x="110" y="65"/>
                  <a:pt x="111" y="66"/>
                  <a:pt x="113" y="66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5" y="66"/>
                  <a:pt x="117" y="65"/>
                  <a:pt x="117" y="63"/>
                </a:cubicBezTo>
                <a:close/>
                <a:moveTo>
                  <a:pt x="130" y="73"/>
                </a:moveTo>
                <a:cubicBezTo>
                  <a:pt x="132" y="73"/>
                  <a:pt x="134" y="72"/>
                  <a:pt x="134" y="70"/>
                </a:cubicBezTo>
                <a:cubicBezTo>
                  <a:pt x="133" y="48"/>
                  <a:pt x="127" y="31"/>
                  <a:pt x="114" y="19"/>
                </a:cubicBezTo>
                <a:cubicBezTo>
                  <a:pt x="101" y="7"/>
                  <a:pt x="86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5" y="0"/>
                  <a:pt x="63" y="2"/>
                  <a:pt x="63" y="3"/>
                </a:cubicBezTo>
                <a:cubicBezTo>
                  <a:pt x="63" y="5"/>
                  <a:pt x="65" y="7"/>
                  <a:pt x="67" y="7"/>
                </a:cubicBezTo>
                <a:cubicBezTo>
                  <a:pt x="84" y="7"/>
                  <a:pt x="98" y="12"/>
                  <a:pt x="110" y="24"/>
                </a:cubicBezTo>
                <a:cubicBezTo>
                  <a:pt x="121" y="35"/>
                  <a:pt x="127" y="50"/>
                  <a:pt x="127" y="70"/>
                </a:cubicBezTo>
                <a:cubicBezTo>
                  <a:pt x="127" y="72"/>
                  <a:pt x="129" y="73"/>
                  <a:pt x="130" y="73"/>
                </a:cubicBezTo>
                <a:cubicBezTo>
                  <a:pt x="130" y="73"/>
                  <a:pt x="130" y="73"/>
                  <a:pt x="130" y="73"/>
                </a:cubicBezTo>
                <a:close/>
                <a:moveTo>
                  <a:pt x="36" y="59"/>
                </a:moveTo>
                <a:cubicBezTo>
                  <a:pt x="36" y="59"/>
                  <a:pt x="35" y="54"/>
                  <a:pt x="38" y="52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5"/>
                  <a:pt x="49" y="39"/>
                  <a:pt x="46" y="34"/>
                </a:cubicBezTo>
                <a:cubicBezTo>
                  <a:pt x="45" y="31"/>
                  <a:pt x="41" y="25"/>
                  <a:pt x="39" y="22"/>
                </a:cubicBezTo>
                <a:cubicBezTo>
                  <a:pt x="36" y="18"/>
                  <a:pt x="30" y="11"/>
                  <a:pt x="30" y="11"/>
                </a:cubicBezTo>
                <a:cubicBezTo>
                  <a:pt x="27" y="7"/>
                  <a:pt x="22" y="6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3" y="11"/>
                  <a:pt x="9" y="15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22"/>
                  <a:pt x="1" y="26"/>
                  <a:pt x="0" y="29"/>
                </a:cubicBezTo>
                <a:cubicBezTo>
                  <a:pt x="0" y="29"/>
                  <a:pt x="0" y="30"/>
                  <a:pt x="0" y="30"/>
                </a:cubicBezTo>
                <a:cubicBezTo>
                  <a:pt x="0" y="32"/>
                  <a:pt x="1" y="33"/>
                  <a:pt x="1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3" y="40"/>
                  <a:pt x="6" y="48"/>
                  <a:pt x="14" y="63"/>
                </a:cubicBezTo>
                <a:cubicBezTo>
                  <a:pt x="19" y="72"/>
                  <a:pt x="24" y="80"/>
                  <a:pt x="30" y="86"/>
                </a:cubicBezTo>
                <a:cubicBezTo>
                  <a:pt x="32" y="89"/>
                  <a:pt x="35" y="93"/>
                  <a:pt x="39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39" y="97"/>
                  <a:pt x="39" y="97"/>
                  <a:pt x="40" y="9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97"/>
                  <a:pt x="40" y="97"/>
                  <a:pt x="40" y="98"/>
                </a:cubicBezTo>
                <a:cubicBezTo>
                  <a:pt x="40" y="98"/>
                  <a:pt x="40" y="98"/>
                  <a:pt x="40" y="98"/>
                </a:cubicBezTo>
                <a:cubicBezTo>
                  <a:pt x="44" y="101"/>
                  <a:pt x="47" y="105"/>
                  <a:pt x="51" y="107"/>
                </a:cubicBezTo>
                <a:cubicBezTo>
                  <a:pt x="57" y="112"/>
                  <a:pt x="65" y="118"/>
                  <a:pt x="74" y="123"/>
                </a:cubicBezTo>
                <a:cubicBezTo>
                  <a:pt x="88" y="131"/>
                  <a:pt x="97" y="134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5" y="136"/>
                  <a:pt x="106" y="136"/>
                </a:cubicBezTo>
                <a:cubicBezTo>
                  <a:pt x="107" y="136"/>
                  <a:pt x="107" y="136"/>
                  <a:pt x="108" y="136"/>
                </a:cubicBezTo>
                <a:cubicBezTo>
                  <a:pt x="111" y="136"/>
                  <a:pt x="114" y="134"/>
                  <a:pt x="118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22" y="127"/>
                  <a:pt x="125" y="123"/>
                  <a:pt x="128" y="119"/>
                </a:cubicBezTo>
                <a:cubicBezTo>
                  <a:pt x="128" y="119"/>
                  <a:pt x="128" y="119"/>
                  <a:pt x="128" y="119"/>
                </a:cubicBezTo>
                <a:cubicBezTo>
                  <a:pt x="130" y="114"/>
                  <a:pt x="130" y="110"/>
                  <a:pt x="126" y="107"/>
                </a:cubicBezTo>
                <a:cubicBezTo>
                  <a:pt x="126" y="107"/>
                  <a:pt x="119" y="101"/>
                  <a:pt x="115" y="98"/>
                </a:cubicBezTo>
                <a:cubicBezTo>
                  <a:pt x="112" y="96"/>
                  <a:pt x="106" y="92"/>
                  <a:pt x="103" y="91"/>
                </a:cubicBezTo>
                <a:cubicBezTo>
                  <a:pt x="98" y="87"/>
                  <a:pt x="92" y="89"/>
                  <a:pt x="90" y="92"/>
                </a:cubicBezTo>
                <a:cubicBezTo>
                  <a:pt x="85" y="98"/>
                  <a:pt x="85" y="98"/>
                  <a:pt x="85" y="98"/>
                </a:cubicBezTo>
                <a:cubicBezTo>
                  <a:pt x="83" y="101"/>
                  <a:pt x="78" y="101"/>
                  <a:pt x="78" y="101"/>
                </a:cubicBezTo>
                <a:cubicBezTo>
                  <a:pt x="45" y="93"/>
                  <a:pt x="36" y="59"/>
                  <a:pt x="36" y="5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Freeform 48">
            <a:extLst>
              <a:ext uri="{FF2B5EF4-FFF2-40B4-BE49-F238E27FC236}">
                <a16:creationId xmlns:a16="http://schemas.microsoft.com/office/drawing/2014/main" id="{E9966119-FE6D-475E-8D1D-762E7DA3B817}"/>
              </a:ext>
            </a:extLst>
          </p:cNvPr>
          <p:cNvSpPr>
            <a:spLocks noEditPoints="1"/>
          </p:cNvSpPr>
          <p:nvPr/>
        </p:nvSpPr>
        <p:spPr bwMode="auto">
          <a:xfrm>
            <a:off x="6504781" y="2581100"/>
            <a:ext cx="503238" cy="217838"/>
          </a:xfrm>
          <a:custGeom>
            <a:avLst/>
            <a:gdLst>
              <a:gd name="T0" fmla="*/ 3 w 180"/>
              <a:gd name="T1" fmla="*/ 67 h 78"/>
              <a:gd name="T2" fmla="*/ 3 w 180"/>
              <a:gd name="T3" fmla="*/ 67 h 78"/>
              <a:gd name="T4" fmla="*/ 0 w 180"/>
              <a:gd name="T5" fmla="*/ 57 h 78"/>
              <a:gd name="T6" fmla="*/ 3 w 180"/>
              <a:gd name="T7" fmla="*/ 47 h 78"/>
              <a:gd name="T8" fmla="*/ 8 w 180"/>
              <a:gd name="T9" fmla="*/ 41 h 78"/>
              <a:gd name="T10" fmla="*/ 9 w 180"/>
              <a:gd name="T11" fmla="*/ 74 h 78"/>
              <a:gd name="T12" fmla="*/ 10 w 180"/>
              <a:gd name="T13" fmla="*/ 41 h 78"/>
              <a:gd name="T14" fmla="*/ 35 w 180"/>
              <a:gd name="T15" fmla="*/ 57 h 78"/>
              <a:gd name="T16" fmla="*/ 39 w 180"/>
              <a:gd name="T17" fmla="*/ 76 h 78"/>
              <a:gd name="T18" fmla="*/ 39 w 180"/>
              <a:gd name="T19" fmla="*/ 28 h 78"/>
              <a:gd name="T20" fmla="*/ 22 w 180"/>
              <a:gd name="T21" fmla="*/ 38 h 78"/>
              <a:gd name="T22" fmla="*/ 23 w 180"/>
              <a:gd name="T23" fmla="*/ 77 h 78"/>
              <a:gd name="T24" fmla="*/ 24 w 180"/>
              <a:gd name="T25" fmla="*/ 38 h 78"/>
              <a:gd name="T26" fmla="*/ 54 w 180"/>
              <a:gd name="T27" fmla="*/ 76 h 78"/>
              <a:gd name="T28" fmla="*/ 52 w 180"/>
              <a:gd name="T29" fmla="*/ 16 h 78"/>
              <a:gd name="T30" fmla="*/ 50 w 180"/>
              <a:gd name="T31" fmla="*/ 76 h 78"/>
              <a:gd name="T32" fmla="*/ 84 w 180"/>
              <a:gd name="T33" fmla="*/ 76 h 78"/>
              <a:gd name="T34" fmla="*/ 85 w 180"/>
              <a:gd name="T35" fmla="*/ 57 h 78"/>
              <a:gd name="T36" fmla="*/ 80 w 180"/>
              <a:gd name="T37" fmla="*/ 12 h 78"/>
              <a:gd name="T38" fmla="*/ 82 w 180"/>
              <a:gd name="T39" fmla="*/ 78 h 78"/>
              <a:gd name="T40" fmla="*/ 69 w 180"/>
              <a:gd name="T41" fmla="*/ 76 h 78"/>
              <a:gd name="T42" fmla="*/ 67 w 180"/>
              <a:gd name="T43" fmla="*/ 16 h 78"/>
              <a:gd name="T44" fmla="*/ 65 w 180"/>
              <a:gd name="T45" fmla="*/ 76 h 78"/>
              <a:gd name="T46" fmla="*/ 31 w 180"/>
              <a:gd name="T47" fmla="*/ 76 h 78"/>
              <a:gd name="T48" fmla="*/ 30 w 180"/>
              <a:gd name="T49" fmla="*/ 38 h 78"/>
              <a:gd name="T50" fmla="*/ 29 w 180"/>
              <a:gd name="T51" fmla="*/ 76 h 78"/>
              <a:gd name="T52" fmla="*/ 17 w 180"/>
              <a:gd name="T53" fmla="*/ 76 h 78"/>
              <a:gd name="T54" fmla="*/ 16 w 180"/>
              <a:gd name="T55" fmla="*/ 37 h 78"/>
              <a:gd name="T56" fmla="*/ 15 w 180"/>
              <a:gd name="T57" fmla="*/ 76 h 78"/>
              <a:gd name="T58" fmla="*/ 72 w 180"/>
              <a:gd name="T59" fmla="*/ 19 h 78"/>
              <a:gd name="T60" fmla="*/ 74 w 180"/>
              <a:gd name="T61" fmla="*/ 78 h 78"/>
              <a:gd name="T62" fmla="*/ 78 w 180"/>
              <a:gd name="T63" fmla="*/ 57 h 78"/>
              <a:gd name="T64" fmla="*/ 45 w 180"/>
              <a:gd name="T65" fmla="*/ 78 h 78"/>
              <a:gd name="T66" fmla="*/ 46 w 180"/>
              <a:gd name="T67" fmla="*/ 21 h 78"/>
              <a:gd name="T68" fmla="*/ 42 w 180"/>
              <a:gd name="T69" fmla="*/ 57 h 78"/>
              <a:gd name="T70" fmla="*/ 61 w 180"/>
              <a:gd name="T71" fmla="*/ 76 h 78"/>
              <a:gd name="T72" fmla="*/ 61 w 180"/>
              <a:gd name="T73" fmla="*/ 17 h 78"/>
              <a:gd name="T74" fmla="*/ 57 w 180"/>
              <a:gd name="T75" fmla="*/ 57 h 78"/>
              <a:gd name="T76" fmla="*/ 61 w 180"/>
              <a:gd name="T77" fmla="*/ 76 h 78"/>
              <a:gd name="T78" fmla="*/ 110 w 180"/>
              <a:gd name="T79" fmla="*/ 0 h 78"/>
              <a:gd name="T80" fmla="*/ 94 w 180"/>
              <a:gd name="T81" fmla="*/ 75 h 78"/>
              <a:gd name="T82" fmla="*/ 180 w 180"/>
              <a:gd name="T83" fmla="*/ 56 h 78"/>
              <a:gd name="T84" fmla="*/ 87 w 180"/>
              <a:gd name="T85" fmla="*/ 8 h 78"/>
              <a:gd name="T86" fmla="*/ 90 w 180"/>
              <a:gd name="T87" fmla="*/ 78 h 78"/>
              <a:gd name="T88" fmla="*/ 93 w 180"/>
              <a:gd name="T89" fmla="*/ 5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0" h="78">
                <a:moveTo>
                  <a:pt x="3" y="47"/>
                </a:moveTo>
                <a:cubicBezTo>
                  <a:pt x="5" y="57"/>
                  <a:pt x="5" y="57"/>
                  <a:pt x="5" y="5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68"/>
                  <a:pt x="3" y="68"/>
                  <a:pt x="2" y="68"/>
                </a:cubicBezTo>
                <a:cubicBezTo>
                  <a:pt x="2" y="68"/>
                  <a:pt x="2" y="68"/>
                  <a:pt x="2" y="67"/>
                </a:cubicBezTo>
                <a:cubicBezTo>
                  <a:pt x="0" y="57"/>
                  <a:pt x="0" y="57"/>
                  <a:pt x="0" y="57"/>
                </a:cubicBezTo>
                <a:cubicBezTo>
                  <a:pt x="2" y="47"/>
                  <a:pt x="2" y="47"/>
                  <a:pt x="2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3" y="47"/>
                  <a:pt x="3" y="47"/>
                  <a:pt x="3" y="47"/>
                </a:cubicBezTo>
                <a:close/>
                <a:moveTo>
                  <a:pt x="10" y="41"/>
                </a:moveTo>
                <a:cubicBezTo>
                  <a:pt x="10" y="41"/>
                  <a:pt x="9" y="40"/>
                  <a:pt x="9" y="40"/>
                </a:cubicBezTo>
                <a:cubicBezTo>
                  <a:pt x="9" y="40"/>
                  <a:pt x="8" y="41"/>
                  <a:pt x="8" y="41"/>
                </a:cubicBezTo>
                <a:cubicBezTo>
                  <a:pt x="6" y="57"/>
                  <a:pt x="6" y="57"/>
                  <a:pt x="6" y="57"/>
                </a:cubicBezTo>
                <a:cubicBezTo>
                  <a:pt x="8" y="73"/>
                  <a:pt x="8" y="73"/>
                  <a:pt x="8" y="73"/>
                </a:cubicBezTo>
                <a:cubicBezTo>
                  <a:pt x="8" y="73"/>
                  <a:pt x="9" y="74"/>
                  <a:pt x="9" y="74"/>
                </a:cubicBezTo>
                <a:cubicBezTo>
                  <a:pt x="9" y="74"/>
                  <a:pt x="10" y="74"/>
                  <a:pt x="10" y="73"/>
                </a:cubicBezTo>
                <a:cubicBezTo>
                  <a:pt x="12" y="57"/>
                  <a:pt x="12" y="57"/>
                  <a:pt x="12" y="57"/>
                </a:cubicBezTo>
                <a:lnTo>
                  <a:pt x="10" y="41"/>
                </a:lnTo>
                <a:close/>
                <a:moveTo>
                  <a:pt x="37" y="26"/>
                </a:moveTo>
                <a:cubicBezTo>
                  <a:pt x="37" y="26"/>
                  <a:pt x="36" y="27"/>
                  <a:pt x="36" y="28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77"/>
                  <a:pt x="37" y="78"/>
                  <a:pt x="37" y="78"/>
                </a:cubicBezTo>
                <a:cubicBezTo>
                  <a:pt x="38" y="78"/>
                  <a:pt x="39" y="77"/>
                  <a:pt x="39" y="76"/>
                </a:cubicBezTo>
                <a:cubicBezTo>
                  <a:pt x="39" y="76"/>
                  <a:pt x="39" y="76"/>
                  <a:pt x="39" y="76"/>
                </a:cubicBezTo>
                <a:cubicBezTo>
                  <a:pt x="40" y="57"/>
                  <a:pt x="40" y="57"/>
                  <a:pt x="40" y="57"/>
                </a:cubicBezTo>
                <a:cubicBezTo>
                  <a:pt x="39" y="28"/>
                  <a:pt x="39" y="28"/>
                  <a:pt x="39" y="28"/>
                </a:cubicBezTo>
                <a:cubicBezTo>
                  <a:pt x="39" y="27"/>
                  <a:pt x="38" y="26"/>
                  <a:pt x="37" y="26"/>
                </a:cubicBezTo>
                <a:close/>
                <a:moveTo>
                  <a:pt x="23" y="37"/>
                </a:moveTo>
                <a:cubicBezTo>
                  <a:pt x="23" y="37"/>
                  <a:pt x="22" y="37"/>
                  <a:pt x="22" y="38"/>
                </a:cubicBezTo>
                <a:cubicBezTo>
                  <a:pt x="20" y="57"/>
                  <a:pt x="20" y="57"/>
                  <a:pt x="20" y="57"/>
                </a:cubicBezTo>
                <a:cubicBezTo>
                  <a:pt x="22" y="76"/>
                  <a:pt x="22" y="76"/>
                  <a:pt x="22" y="76"/>
                </a:cubicBezTo>
                <a:cubicBezTo>
                  <a:pt x="22" y="77"/>
                  <a:pt x="23" y="77"/>
                  <a:pt x="23" y="77"/>
                </a:cubicBezTo>
                <a:cubicBezTo>
                  <a:pt x="24" y="77"/>
                  <a:pt x="24" y="77"/>
                  <a:pt x="24" y="76"/>
                </a:cubicBezTo>
                <a:cubicBezTo>
                  <a:pt x="26" y="57"/>
                  <a:pt x="26" y="57"/>
                  <a:pt x="26" y="57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7"/>
                  <a:pt x="24" y="37"/>
                  <a:pt x="23" y="37"/>
                </a:cubicBezTo>
                <a:close/>
                <a:moveTo>
                  <a:pt x="52" y="78"/>
                </a:moveTo>
                <a:cubicBezTo>
                  <a:pt x="53" y="78"/>
                  <a:pt x="54" y="77"/>
                  <a:pt x="54" y="76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18"/>
                  <a:pt x="54" y="18"/>
                  <a:pt x="54" y="18"/>
                </a:cubicBezTo>
                <a:cubicBezTo>
                  <a:pt x="54" y="17"/>
                  <a:pt x="53" y="16"/>
                  <a:pt x="52" y="16"/>
                </a:cubicBezTo>
                <a:cubicBezTo>
                  <a:pt x="51" y="16"/>
                  <a:pt x="50" y="17"/>
                  <a:pt x="50" y="18"/>
                </a:cubicBezTo>
                <a:cubicBezTo>
                  <a:pt x="49" y="57"/>
                  <a:pt x="49" y="57"/>
                  <a:pt x="49" y="5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7"/>
                  <a:pt x="51" y="78"/>
                  <a:pt x="52" y="78"/>
                </a:cubicBezTo>
                <a:close/>
                <a:moveTo>
                  <a:pt x="82" y="78"/>
                </a:moveTo>
                <a:cubicBezTo>
                  <a:pt x="83" y="78"/>
                  <a:pt x="84" y="77"/>
                  <a:pt x="84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11"/>
                  <a:pt x="83" y="9"/>
                  <a:pt x="82" y="9"/>
                </a:cubicBezTo>
                <a:cubicBezTo>
                  <a:pt x="81" y="9"/>
                  <a:pt x="80" y="11"/>
                  <a:pt x="80" y="12"/>
                </a:cubicBezTo>
                <a:cubicBezTo>
                  <a:pt x="79" y="57"/>
                  <a:pt x="79" y="57"/>
                  <a:pt x="79" y="57"/>
                </a:cubicBezTo>
                <a:cubicBezTo>
                  <a:pt x="80" y="76"/>
                  <a:pt x="80" y="76"/>
                  <a:pt x="80" y="76"/>
                </a:cubicBezTo>
                <a:cubicBezTo>
                  <a:pt x="80" y="77"/>
                  <a:pt x="81" y="78"/>
                  <a:pt x="82" y="78"/>
                </a:cubicBezTo>
                <a:close/>
                <a:moveTo>
                  <a:pt x="67" y="78"/>
                </a:moveTo>
                <a:cubicBezTo>
                  <a:pt x="68" y="78"/>
                  <a:pt x="69" y="77"/>
                  <a:pt x="69" y="76"/>
                </a:cubicBezTo>
                <a:cubicBezTo>
                  <a:pt x="69" y="76"/>
                  <a:pt x="69" y="76"/>
                  <a:pt x="69" y="76"/>
                </a:cubicBezTo>
                <a:cubicBezTo>
                  <a:pt x="70" y="57"/>
                  <a:pt x="70" y="57"/>
                  <a:pt x="70" y="57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6"/>
                  <a:pt x="68" y="16"/>
                  <a:pt x="67" y="16"/>
                </a:cubicBezTo>
                <a:cubicBezTo>
                  <a:pt x="66" y="16"/>
                  <a:pt x="65" y="16"/>
                  <a:pt x="65" y="18"/>
                </a:cubicBezTo>
                <a:cubicBezTo>
                  <a:pt x="64" y="57"/>
                  <a:pt x="64" y="57"/>
                  <a:pt x="64" y="57"/>
                </a:cubicBez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6" y="78"/>
                  <a:pt x="67" y="78"/>
                </a:cubicBezTo>
                <a:close/>
                <a:moveTo>
                  <a:pt x="30" y="78"/>
                </a:moveTo>
                <a:cubicBezTo>
                  <a:pt x="31" y="78"/>
                  <a:pt x="31" y="77"/>
                  <a:pt x="31" y="76"/>
                </a:cubicBezTo>
                <a:cubicBezTo>
                  <a:pt x="33" y="57"/>
                  <a:pt x="33" y="57"/>
                  <a:pt x="33" y="57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8"/>
                  <a:pt x="31" y="38"/>
                  <a:pt x="30" y="38"/>
                </a:cubicBezTo>
                <a:cubicBezTo>
                  <a:pt x="30" y="38"/>
                  <a:pt x="29" y="38"/>
                  <a:pt x="29" y="39"/>
                </a:cubicBezTo>
                <a:cubicBezTo>
                  <a:pt x="28" y="57"/>
                  <a:pt x="28" y="57"/>
                  <a:pt x="28" y="57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7"/>
                  <a:pt x="30" y="78"/>
                  <a:pt x="30" y="78"/>
                </a:cubicBezTo>
                <a:close/>
                <a:moveTo>
                  <a:pt x="16" y="77"/>
                </a:moveTo>
                <a:cubicBezTo>
                  <a:pt x="16" y="77"/>
                  <a:pt x="17" y="76"/>
                  <a:pt x="17" y="76"/>
                </a:cubicBezTo>
                <a:cubicBezTo>
                  <a:pt x="19" y="57"/>
                  <a:pt x="19" y="57"/>
                  <a:pt x="19" y="57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6" y="37"/>
                  <a:pt x="16" y="37"/>
                </a:cubicBezTo>
                <a:cubicBezTo>
                  <a:pt x="16" y="37"/>
                  <a:pt x="15" y="38"/>
                  <a:pt x="15" y="38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76"/>
                  <a:pt x="15" y="76"/>
                  <a:pt x="15" y="76"/>
                </a:cubicBezTo>
                <a:cubicBezTo>
                  <a:pt x="15" y="76"/>
                  <a:pt x="16" y="77"/>
                  <a:pt x="16" y="77"/>
                </a:cubicBezTo>
                <a:close/>
                <a:moveTo>
                  <a:pt x="74" y="17"/>
                </a:moveTo>
                <a:cubicBezTo>
                  <a:pt x="73" y="17"/>
                  <a:pt x="72" y="18"/>
                  <a:pt x="72" y="19"/>
                </a:cubicBezTo>
                <a:cubicBezTo>
                  <a:pt x="71" y="57"/>
                  <a:pt x="71" y="57"/>
                  <a:pt x="71" y="57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77"/>
                  <a:pt x="73" y="78"/>
                  <a:pt x="74" y="78"/>
                </a:cubicBezTo>
                <a:cubicBezTo>
                  <a:pt x="76" y="78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57"/>
                  <a:pt x="78" y="57"/>
                  <a:pt x="78" y="57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8"/>
                  <a:pt x="76" y="17"/>
                  <a:pt x="74" y="17"/>
                </a:cubicBezTo>
                <a:close/>
                <a:moveTo>
                  <a:pt x="45" y="78"/>
                </a:moveTo>
                <a:cubicBezTo>
                  <a:pt x="46" y="78"/>
                  <a:pt x="46" y="77"/>
                  <a:pt x="46" y="76"/>
                </a:cubicBezTo>
                <a:cubicBezTo>
                  <a:pt x="48" y="57"/>
                  <a:pt x="48" y="57"/>
                  <a:pt x="48" y="57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19"/>
                  <a:pt x="45" y="19"/>
                </a:cubicBezTo>
                <a:cubicBezTo>
                  <a:pt x="44" y="19"/>
                  <a:pt x="43" y="20"/>
                  <a:pt x="43" y="21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77"/>
                  <a:pt x="44" y="78"/>
                  <a:pt x="45" y="78"/>
                </a:cubicBezTo>
                <a:close/>
                <a:moveTo>
                  <a:pt x="61" y="76"/>
                </a:moveTo>
                <a:cubicBezTo>
                  <a:pt x="61" y="76"/>
                  <a:pt x="61" y="76"/>
                  <a:pt x="61" y="76"/>
                </a:cubicBezTo>
                <a:cubicBezTo>
                  <a:pt x="63" y="57"/>
                  <a:pt x="63" y="57"/>
                  <a:pt x="63" y="57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0" y="15"/>
                  <a:pt x="60" y="15"/>
                </a:cubicBezTo>
                <a:cubicBezTo>
                  <a:pt x="59" y="15"/>
                  <a:pt x="58" y="16"/>
                  <a:pt x="58" y="17"/>
                </a:cubicBezTo>
                <a:cubicBezTo>
                  <a:pt x="57" y="57"/>
                  <a:pt x="57" y="57"/>
                  <a:pt x="57" y="57"/>
                </a:cubicBezTo>
                <a:cubicBezTo>
                  <a:pt x="58" y="76"/>
                  <a:pt x="58" y="76"/>
                  <a:pt x="58" y="76"/>
                </a:cubicBezTo>
                <a:cubicBezTo>
                  <a:pt x="58" y="77"/>
                  <a:pt x="59" y="78"/>
                  <a:pt x="60" y="78"/>
                </a:cubicBezTo>
                <a:cubicBezTo>
                  <a:pt x="60" y="78"/>
                  <a:pt x="61" y="77"/>
                  <a:pt x="61" y="76"/>
                </a:cubicBezTo>
                <a:close/>
                <a:moveTo>
                  <a:pt x="158" y="34"/>
                </a:moveTo>
                <a:cubicBezTo>
                  <a:pt x="155" y="34"/>
                  <a:pt x="152" y="34"/>
                  <a:pt x="149" y="36"/>
                </a:cubicBezTo>
                <a:cubicBezTo>
                  <a:pt x="147" y="16"/>
                  <a:pt x="131" y="0"/>
                  <a:pt x="110" y="0"/>
                </a:cubicBezTo>
                <a:cubicBezTo>
                  <a:pt x="105" y="0"/>
                  <a:pt x="100" y="1"/>
                  <a:pt x="96" y="3"/>
                </a:cubicBezTo>
                <a:cubicBezTo>
                  <a:pt x="95" y="3"/>
                  <a:pt x="94" y="4"/>
                  <a:pt x="94" y="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7"/>
                  <a:pt x="95" y="78"/>
                  <a:pt x="96" y="78"/>
                </a:cubicBezTo>
                <a:cubicBezTo>
                  <a:pt x="97" y="78"/>
                  <a:pt x="157" y="78"/>
                  <a:pt x="158" y="78"/>
                </a:cubicBezTo>
                <a:cubicBezTo>
                  <a:pt x="170" y="78"/>
                  <a:pt x="180" y="68"/>
                  <a:pt x="180" y="56"/>
                </a:cubicBezTo>
                <a:cubicBezTo>
                  <a:pt x="180" y="44"/>
                  <a:pt x="170" y="34"/>
                  <a:pt x="158" y="34"/>
                </a:cubicBezTo>
                <a:close/>
                <a:moveTo>
                  <a:pt x="90" y="5"/>
                </a:moveTo>
                <a:cubicBezTo>
                  <a:pt x="88" y="5"/>
                  <a:pt x="87" y="6"/>
                  <a:pt x="87" y="8"/>
                </a:cubicBezTo>
                <a:cubicBezTo>
                  <a:pt x="86" y="57"/>
                  <a:pt x="86" y="57"/>
                  <a:pt x="86" y="57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7"/>
                  <a:pt x="88" y="78"/>
                  <a:pt x="90" y="78"/>
                </a:cubicBezTo>
                <a:cubicBezTo>
                  <a:pt x="91" y="78"/>
                  <a:pt x="92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6"/>
                  <a:pt x="91" y="5"/>
                  <a:pt x="90" y="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id="{C2DE071E-88F1-4A11-988C-16A4DAB322E3}"/>
              </a:ext>
            </a:extLst>
          </p:cNvPr>
          <p:cNvSpPr>
            <a:spLocks noEditPoints="1"/>
          </p:cNvSpPr>
          <p:nvPr/>
        </p:nvSpPr>
        <p:spPr bwMode="auto">
          <a:xfrm>
            <a:off x="5255503" y="2509837"/>
            <a:ext cx="355434" cy="358776"/>
          </a:xfrm>
          <a:custGeom>
            <a:avLst/>
            <a:gdLst>
              <a:gd name="T0" fmla="*/ 127 w 133"/>
              <a:gd name="T1" fmla="*/ 77 h 134"/>
              <a:gd name="T2" fmla="*/ 128 w 133"/>
              <a:gd name="T3" fmla="*/ 67 h 134"/>
              <a:gd name="T4" fmla="*/ 66 w 133"/>
              <a:gd name="T5" fmla="*/ 5 h 134"/>
              <a:gd name="T6" fmla="*/ 56 w 133"/>
              <a:gd name="T7" fmla="*/ 6 h 134"/>
              <a:gd name="T8" fmla="*/ 37 w 133"/>
              <a:gd name="T9" fmla="*/ 0 h 134"/>
              <a:gd name="T10" fmla="*/ 0 w 133"/>
              <a:gd name="T11" fmla="*/ 38 h 134"/>
              <a:gd name="T12" fmla="*/ 5 w 133"/>
              <a:gd name="T13" fmla="*/ 57 h 134"/>
              <a:gd name="T14" fmla="*/ 4 w 133"/>
              <a:gd name="T15" fmla="*/ 67 h 134"/>
              <a:gd name="T16" fmla="*/ 66 w 133"/>
              <a:gd name="T17" fmla="*/ 129 h 134"/>
              <a:gd name="T18" fmla="*/ 76 w 133"/>
              <a:gd name="T19" fmla="*/ 128 h 134"/>
              <a:gd name="T20" fmla="*/ 95 w 133"/>
              <a:gd name="T21" fmla="*/ 134 h 134"/>
              <a:gd name="T22" fmla="*/ 133 w 133"/>
              <a:gd name="T23" fmla="*/ 96 h 134"/>
              <a:gd name="T24" fmla="*/ 127 w 133"/>
              <a:gd name="T25" fmla="*/ 77 h 134"/>
              <a:gd name="T26" fmla="*/ 95 w 133"/>
              <a:gd name="T27" fmla="*/ 95 h 134"/>
              <a:gd name="T28" fmla="*/ 84 w 133"/>
              <a:gd name="T29" fmla="*/ 104 h 134"/>
              <a:gd name="T30" fmla="*/ 66 w 133"/>
              <a:gd name="T31" fmla="*/ 107 h 134"/>
              <a:gd name="T32" fmla="*/ 46 w 133"/>
              <a:gd name="T33" fmla="*/ 103 h 134"/>
              <a:gd name="T34" fmla="*/ 36 w 133"/>
              <a:gd name="T35" fmla="*/ 94 h 134"/>
              <a:gd name="T36" fmla="*/ 33 w 133"/>
              <a:gd name="T37" fmla="*/ 84 h 134"/>
              <a:gd name="T38" fmla="*/ 35 w 133"/>
              <a:gd name="T39" fmla="*/ 79 h 134"/>
              <a:gd name="T40" fmla="*/ 41 w 133"/>
              <a:gd name="T41" fmla="*/ 77 h 134"/>
              <a:gd name="T42" fmla="*/ 45 w 133"/>
              <a:gd name="T43" fmla="*/ 79 h 134"/>
              <a:gd name="T44" fmla="*/ 48 w 133"/>
              <a:gd name="T45" fmla="*/ 83 h 134"/>
              <a:gd name="T46" fmla="*/ 52 w 133"/>
              <a:gd name="T47" fmla="*/ 89 h 134"/>
              <a:gd name="T48" fmla="*/ 57 w 133"/>
              <a:gd name="T49" fmla="*/ 93 h 134"/>
              <a:gd name="T50" fmla="*/ 66 w 133"/>
              <a:gd name="T51" fmla="*/ 95 h 134"/>
              <a:gd name="T52" fmla="*/ 78 w 133"/>
              <a:gd name="T53" fmla="*/ 92 h 134"/>
              <a:gd name="T54" fmla="*/ 82 w 133"/>
              <a:gd name="T55" fmla="*/ 84 h 134"/>
              <a:gd name="T56" fmla="*/ 80 w 133"/>
              <a:gd name="T57" fmla="*/ 78 h 134"/>
              <a:gd name="T58" fmla="*/ 73 w 133"/>
              <a:gd name="T59" fmla="*/ 74 h 134"/>
              <a:gd name="T60" fmla="*/ 63 w 133"/>
              <a:gd name="T61" fmla="*/ 72 h 134"/>
              <a:gd name="T62" fmla="*/ 48 w 133"/>
              <a:gd name="T63" fmla="*/ 67 h 134"/>
              <a:gd name="T64" fmla="*/ 38 w 133"/>
              <a:gd name="T65" fmla="*/ 60 h 134"/>
              <a:gd name="T66" fmla="*/ 34 w 133"/>
              <a:gd name="T67" fmla="*/ 49 h 134"/>
              <a:gd name="T68" fmla="*/ 38 w 133"/>
              <a:gd name="T69" fmla="*/ 37 h 134"/>
              <a:gd name="T70" fmla="*/ 49 w 133"/>
              <a:gd name="T71" fmla="*/ 30 h 134"/>
              <a:gd name="T72" fmla="*/ 66 w 133"/>
              <a:gd name="T73" fmla="*/ 27 h 134"/>
              <a:gd name="T74" fmla="*/ 79 w 133"/>
              <a:gd name="T75" fmla="*/ 29 h 134"/>
              <a:gd name="T76" fmla="*/ 88 w 133"/>
              <a:gd name="T77" fmla="*/ 33 h 134"/>
              <a:gd name="T78" fmla="*/ 94 w 133"/>
              <a:gd name="T79" fmla="*/ 40 h 134"/>
              <a:gd name="T80" fmla="*/ 96 w 133"/>
              <a:gd name="T81" fmla="*/ 46 h 134"/>
              <a:gd name="T82" fmla="*/ 93 w 133"/>
              <a:gd name="T83" fmla="*/ 51 h 134"/>
              <a:gd name="T84" fmla="*/ 88 w 133"/>
              <a:gd name="T85" fmla="*/ 54 h 134"/>
              <a:gd name="T86" fmla="*/ 83 w 133"/>
              <a:gd name="T87" fmla="*/ 52 h 134"/>
              <a:gd name="T88" fmla="*/ 80 w 133"/>
              <a:gd name="T89" fmla="*/ 48 h 134"/>
              <a:gd name="T90" fmla="*/ 75 w 133"/>
              <a:gd name="T91" fmla="*/ 41 h 134"/>
              <a:gd name="T92" fmla="*/ 65 w 133"/>
              <a:gd name="T93" fmla="*/ 39 h 134"/>
              <a:gd name="T94" fmla="*/ 54 w 133"/>
              <a:gd name="T95" fmla="*/ 41 h 134"/>
              <a:gd name="T96" fmla="*/ 50 w 133"/>
              <a:gd name="T97" fmla="*/ 47 h 134"/>
              <a:gd name="T98" fmla="*/ 52 w 133"/>
              <a:gd name="T99" fmla="*/ 51 h 134"/>
              <a:gd name="T100" fmla="*/ 55 w 133"/>
              <a:gd name="T101" fmla="*/ 54 h 134"/>
              <a:gd name="T102" fmla="*/ 60 w 133"/>
              <a:gd name="T103" fmla="*/ 56 h 134"/>
              <a:gd name="T104" fmla="*/ 68 w 133"/>
              <a:gd name="T105" fmla="*/ 58 h 134"/>
              <a:gd name="T106" fmla="*/ 81 w 133"/>
              <a:gd name="T107" fmla="*/ 61 h 134"/>
              <a:gd name="T108" fmla="*/ 91 w 133"/>
              <a:gd name="T109" fmla="*/ 66 h 134"/>
              <a:gd name="T110" fmla="*/ 97 w 133"/>
              <a:gd name="T111" fmla="*/ 72 h 134"/>
              <a:gd name="T112" fmla="*/ 99 w 133"/>
              <a:gd name="T113" fmla="*/ 82 h 134"/>
              <a:gd name="T114" fmla="*/ 95 w 133"/>
              <a:gd name="T115" fmla="*/ 95 h 134"/>
              <a:gd name="T116" fmla="*/ 95 w 133"/>
              <a:gd name="T117" fmla="*/ 95 h 134"/>
              <a:gd name="T118" fmla="*/ 95 w 133"/>
              <a:gd name="T119" fmla="*/ 9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3" h="134">
                <a:moveTo>
                  <a:pt x="127" y="77"/>
                </a:moveTo>
                <a:cubicBezTo>
                  <a:pt x="127" y="73"/>
                  <a:pt x="128" y="70"/>
                  <a:pt x="128" y="67"/>
                </a:cubicBezTo>
                <a:cubicBezTo>
                  <a:pt x="128" y="33"/>
                  <a:pt x="100" y="5"/>
                  <a:pt x="66" y="5"/>
                </a:cubicBezTo>
                <a:cubicBezTo>
                  <a:pt x="63" y="5"/>
                  <a:pt x="60" y="6"/>
                  <a:pt x="56" y="6"/>
                </a:cubicBezTo>
                <a:cubicBezTo>
                  <a:pt x="51" y="3"/>
                  <a:pt x="44" y="0"/>
                  <a:pt x="37" y="0"/>
                </a:cubicBezTo>
                <a:cubicBezTo>
                  <a:pt x="16" y="0"/>
                  <a:pt x="0" y="17"/>
                  <a:pt x="0" y="38"/>
                </a:cubicBezTo>
                <a:cubicBezTo>
                  <a:pt x="0" y="45"/>
                  <a:pt x="2" y="52"/>
                  <a:pt x="5" y="57"/>
                </a:cubicBezTo>
                <a:cubicBezTo>
                  <a:pt x="5" y="61"/>
                  <a:pt x="4" y="64"/>
                  <a:pt x="4" y="67"/>
                </a:cubicBezTo>
                <a:cubicBezTo>
                  <a:pt x="4" y="101"/>
                  <a:pt x="32" y="129"/>
                  <a:pt x="66" y="129"/>
                </a:cubicBezTo>
                <a:cubicBezTo>
                  <a:pt x="69" y="129"/>
                  <a:pt x="72" y="128"/>
                  <a:pt x="76" y="128"/>
                </a:cubicBezTo>
                <a:cubicBezTo>
                  <a:pt x="81" y="131"/>
                  <a:pt x="88" y="134"/>
                  <a:pt x="95" y="134"/>
                </a:cubicBezTo>
                <a:cubicBezTo>
                  <a:pt x="116" y="134"/>
                  <a:pt x="133" y="117"/>
                  <a:pt x="133" y="96"/>
                </a:cubicBezTo>
                <a:cubicBezTo>
                  <a:pt x="133" y="89"/>
                  <a:pt x="130" y="82"/>
                  <a:pt x="127" y="77"/>
                </a:cubicBezTo>
                <a:close/>
                <a:moveTo>
                  <a:pt x="95" y="95"/>
                </a:moveTo>
                <a:cubicBezTo>
                  <a:pt x="93" y="99"/>
                  <a:pt x="89" y="102"/>
                  <a:pt x="84" y="104"/>
                </a:cubicBezTo>
                <a:cubicBezTo>
                  <a:pt x="79" y="106"/>
                  <a:pt x="73" y="107"/>
                  <a:pt x="66" y="107"/>
                </a:cubicBezTo>
                <a:cubicBezTo>
                  <a:pt x="58" y="107"/>
                  <a:pt x="51" y="106"/>
                  <a:pt x="46" y="103"/>
                </a:cubicBezTo>
                <a:cubicBezTo>
                  <a:pt x="42" y="101"/>
                  <a:pt x="39" y="98"/>
                  <a:pt x="36" y="94"/>
                </a:cubicBezTo>
                <a:cubicBezTo>
                  <a:pt x="34" y="91"/>
                  <a:pt x="33" y="87"/>
                  <a:pt x="33" y="84"/>
                </a:cubicBezTo>
                <a:cubicBezTo>
                  <a:pt x="33" y="82"/>
                  <a:pt x="34" y="80"/>
                  <a:pt x="35" y="79"/>
                </a:cubicBezTo>
                <a:cubicBezTo>
                  <a:pt x="36" y="78"/>
                  <a:pt x="38" y="77"/>
                  <a:pt x="41" y="77"/>
                </a:cubicBezTo>
                <a:cubicBezTo>
                  <a:pt x="42" y="77"/>
                  <a:pt x="44" y="78"/>
                  <a:pt x="45" y="79"/>
                </a:cubicBezTo>
                <a:cubicBezTo>
                  <a:pt x="47" y="80"/>
                  <a:pt x="48" y="81"/>
                  <a:pt x="48" y="83"/>
                </a:cubicBezTo>
                <a:cubicBezTo>
                  <a:pt x="50" y="86"/>
                  <a:pt x="51" y="88"/>
                  <a:pt x="52" y="89"/>
                </a:cubicBezTo>
                <a:cubicBezTo>
                  <a:pt x="53" y="91"/>
                  <a:pt x="55" y="92"/>
                  <a:pt x="57" y="93"/>
                </a:cubicBezTo>
                <a:cubicBezTo>
                  <a:pt x="59" y="95"/>
                  <a:pt x="62" y="95"/>
                  <a:pt x="66" y="95"/>
                </a:cubicBezTo>
                <a:cubicBezTo>
                  <a:pt x="71" y="95"/>
                  <a:pt x="74" y="94"/>
                  <a:pt x="78" y="92"/>
                </a:cubicBezTo>
                <a:cubicBezTo>
                  <a:pt x="81" y="90"/>
                  <a:pt x="82" y="87"/>
                  <a:pt x="82" y="84"/>
                </a:cubicBezTo>
                <a:cubicBezTo>
                  <a:pt x="82" y="82"/>
                  <a:pt x="81" y="80"/>
                  <a:pt x="80" y="78"/>
                </a:cubicBezTo>
                <a:cubicBezTo>
                  <a:pt x="78" y="76"/>
                  <a:pt x="76" y="75"/>
                  <a:pt x="73" y="74"/>
                </a:cubicBezTo>
                <a:cubicBezTo>
                  <a:pt x="71" y="74"/>
                  <a:pt x="67" y="73"/>
                  <a:pt x="63" y="72"/>
                </a:cubicBezTo>
                <a:cubicBezTo>
                  <a:pt x="57" y="70"/>
                  <a:pt x="52" y="69"/>
                  <a:pt x="48" y="67"/>
                </a:cubicBezTo>
                <a:cubicBezTo>
                  <a:pt x="44" y="65"/>
                  <a:pt x="40" y="63"/>
                  <a:pt x="38" y="60"/>
                </a:cubicBezTo>
                <a:cubicBezTo>
                  <a:pt x="36" y="57"/>
                  <a:pt x="34" y="53"/>
                  <a:pt x="34" y="49"/>
                </a:cubicBezTo>
                <a:cubicBezTo>
                  <a:pt x="34" y="44"/>
                  <a:pt x="36" y="41"/>
                  <a:pt x="38" y="37"/>
                </a:cubicBezTo>
                <a:cubicBezTo>
                  <a:pt x="41" y="34"/>
                  <a:pt x="44" y="31"/>
                  <a:pt x="49" y="30"/>
                </a:cubicBezTo>
                <a:cubicBezTo>
                  <a:pt x="54" y="28"/>
                  <a:pt x="59" y="27"/>
                  <a:pt x="66" y="27"/>
                </a:cubicBezTo>
                <a:cubicBezTo>
                  <a:pt x="71" y="27"/>
                  <a:pt x="75" y="28"/>
                  <a:pt x="79" y="29"/>
                </a:cubicBezTo>
                <a:cubicBezTo>
                  <a:pt x="83" y="30"/>
                  <a:pt x="86" y="31"/>
                  <a:pt x="88" y="33"/>
                </a:cubicBezTo>
                <a:cubicBezTo>
                  <a:pt x="91" y="35"/>
                  <a:pt x="93" y="37"/>
                  <a:pt x="94" y="40"/>
                </a:cubicBezTo>
                <a:cubicBezTo>
                  <a:pt x="95" y="42"/>
                  <a:pt x="96" y="44"/>
                  <a:pt x="96" y="46"/>
                </a:cubicBezTo>
                <a:cubicBezTo>
                  <a:pt x="96" y="48"/>
                  <a:pt x="95" y="50"/>
                  <a:pt x="93" y="51"/>
                </a:cubicBezTo>
                <a:cubicBezTo>
                  <a:pt x="92" y="53"/>
                  <a:pt x="90" y="54"/>
                  <a:pt x="88" y="54"/>
                </a:cubicBezTo>
                <a:cubicBezTo>
                  <a:pt x="86" y="54"/>
                  <a:pt x="84" y="53"/>
                  <a:pt x="83" y="52"/>
                </a:cubicBezTo>
                <a:cubicBezTo>
                  <a:pt x="82" y="51"/>
                  <a:pt x="81" y="50"/>
                  <a:pt x="80" y="48"/>
                </a:cubicBezTo>
                <a:cubicBezTo>
                  <a:pt x="79" y="45"/>
                  <a:pt x="77" y="43"/>
                  <a:pt x="75" y="41"/>
                </a:cubicBezTo>
                <a:cubicBezTo>
                  <a:pt x="73" y="39"/>
                  <a:pt x="69" y="39"/>
                  <a:pt x="65" y="39"/>
                </a:cubicBezTo>
                <a:cubicBezTo>
                  <a:pt x="60" y="39"/>
                  <a:pt x="57" y="39"/>
                  <a:pt x="54" y="41"/>
                </a:cubicBezTo>
                <a:cubicBezTo>
                  <a:pt x="52" y="43"/>
                  <a:pt x="50" y="45"/>
                  <a:pt x="50" y="47"/>
                </a:cubicBezTo>
                <a:cubicBezTo>
                  <a:pt x="50" y="49"/>
                  <a:pt x="51" y="50"/>
                  <a:pt x="52" y="51"/>
                </a:cubicBezTo>
                <a:cubicBezTo>
                  <a:pt x="53" y="52"/>
                  <a:pt x="54" y="53"/>
                  <a:pt x="55" y="54"/>
                </a:cubicBezTo>
                <a:cubicBezTo>
                  <a:pt x="57" y="55"/>
                  <a:pt x="59" y="55"/>
                  <a:pt x="60" y="56"/>
                </a:cubicBezTo>
                <a:cubicBezTo>
                  <a:pt x="62" y="56"/>
                  <a:pt x="64" y="57"/>
                  <a:pt x="68" y="58"/>
                </a:cubicBezTo>
                <a:cubicBezTo>
                  <a:pt x="73" y="59"/>
                  <a:pt x="77" y="60"/>
                  <a:pt x="81" y="61"/>
                </a:cubicBezTo>
                <a:cubicBezTo>
                  <a:pt x="85" y="62"/>
                  <a:pt x="88" y="64"/>
                  <a:pt x="91" y="66"/>
                </a:cubicBezTo>
                <a:cubicBezTo>
                  <a:pt x="93" y="67"/>
                  <a:pt x="95" y="70"/>
                  <a:pt x="97" y="72"/>
                </a:cubicBezTo>
                <a:cubicBezTo>
                  <a:pt x="98" y="75"/>
                  <a:pt x="99" y="78"/>
                  <a:pt x="99" y="82"/>
                </a:cubicBezTo>
                <a:cubicBezTo>
                  <a:pt x="99" y="87"/>
                  <a:pt x="98" y="91"/>
                  <a:pt x="95" y="95"/>
                </a:cubicBezTo>
                <a:close/>
                <a:moveTo>
                  <a:pt x="95" y="95"/>
                </a:moveTo>
                <a:cubicBezTo>
                  <a:pt x="95" y="95"/>
                  <a:pt x="95" y="95"/>
                  <a:pt x="95" y="95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52">
            <a:extLst>
              <a:ext uri="{FF2B5EF4-FFF2-40B4-BE49-F238E27FC236}">
                <a16:creationId xmlns:a16="http://schemas.microsoft.com/office/drawing/2014/main" id="{CBC50D76-CF82-4849-A403-E50B67AF033A}"/>
              </a:ext>
            </a:extLst>
          </p:cNvPr>
          <p:cNvSpPr>
            <a:spLocks noEditPoints="1"/>
          </p:cNvSpPr>
          <p:nvPr/>
        </p:nvSpPr>
        <p:spPr bwMode="auto">
          <a:xfrm>
            <a:off x="3907634" y="2500852"/>
            <a:ext cx="403222" cy="402146"/>
          </a:xfrm>
          <a:custGeom>
            <a:avLst/>
            <a:gdLst>
              <a:gd name="T0" fmla="*/ 78 w 156"/>
              <a:gd name="T1" fmla="*/ 156 h 156"/>
              <a:gd name="T2" fmla="*/ 0 w 156"/>
              <a:gd name="T3" fmla="*/ 78 h 156"/>
              <a:gd name="T4" fmla="*/ 78 w 156"/>
              <a:gd name="T5" fmla="*/ 0 h 156"/>
              <a:gd name="T6" fmla="*/ 156 w 156"/>
              <a:gd name="T7" fmla="*/ 78 h 156"/>
              <a:gd name="T8" fmla="*/ 78 w 156"/>
              <a:gd name="T9" fmla="*/ 156 h 156"/>
              <a:gd name="T10" fmla="*/ 144 w 156"/>
              <a:gd name="T11" fmla="*/ 89 h 156"/>
              <a:gd name="T12" fmla="*/ 102 w 156"/>
              <a:gd name="T13" fmla="*/ 86 h 156"/>
              <a:gd name="T14" fmla="*/ 115 w 156"/>
              <a:gd name="T15" fmla="*/ 133 h 156"/>
              <a:gd name="T16" fmla="*/ 144 w 156"/>
              <a:gd name="T17" fmla="*/ 89 h 156"/>
              <a:gd name="T18" fmla="*/ 104 w 156"/>
              <a:gd name="T19" fmla="*/ 139 h 156"/>
              <a:gd name="T20" fmla="*/ 90 w 156"/>
              <a:gd name="T21" fmla="*/ 89 h 156"/>
              <a:gd name="T22" fmla="*/ 89 w 156"/>
              <a:gd name="T23" fmla="*/ 89 h 156"/>
              <a:gd name="T24" fmla="*/ 37 w 156"/>
              <a:gd name="T25" fmla="*/ 131 h 156"/>
              <a:gd name="T26" fmla="*/ 78 w 156"/>
              <a:gd name="T27" fmla="*/ 145 h 156"/>
              <a:gd name="T28" fmla="*/ 104 w 156"/>
              <a:gd name="T29" fmla="*/ 139 h 156"/>
              <a:gd name="T30" fmla="*/ 28 w 156"/>
              <a:gd name="T31" fmla="*/ 123 h 156"/>
              <a:gd name="T32" fmla="*/ 83 w 156"/>
              <a:gd name="T33" fmla="*/ 79 h 156"/>
              <a:gd name="T34" fmla="*/ 85 w 156"/>
              <a:gd name="T35" fmla="*/ 78 h 156"/>
              <a:gd name="T36" fmla="*/ 80 w 156"/>
              <a:gd name="T37" fmla="*/ 67 h 156"/>
              <a:gd name="T38" fmla="*/ 11 w 156"/>
              <a:gd name="T39" fmla="*/ 76 h 156"/>
              <a:gd name="T40" fmla="*/ 11 w 156"/>
              <a:gd name="T41" fmla="*/ 78 h 156"/>
              <a:gd name="T42" fmla="*/ 28 w 156"/>
              <a:gd name="T43" fmla="*/ 123 h 156"/>
              <a:gd name="T44" fmla="*/ 13 w 156"/>
              <a:gd name="T45" fmla="*/ 64 h 156"/>
              <a:gd name="T46" fmla="*/ 74 w 156"/>
              <a:gd name="T47" fmla="*/ 56 h 156"/>
              <a:gd name="T48" fmla="*/ 50 w 156"/>
              <a:gd name="T49" fmla="*/ 18 h 156"/>
              <a:gd name="T50" fmla="*/ 13 w 156"/>
              <a:gd name="T51" fmla="*/ 64 h 156"/>
              <a:gd name="T52" fmla="*/ 62 w 156"/>
              <a:gd name="T53" fmla="*/ 13 h 156"/>
              <a:gd name="T54" fmla="*/ 87 w 156"/>
              <a:gd name="T55" fmla="*/ 52 h 156"/>
              <a:gd name="T56" fmla="*/ 122 w 156"/>
              <a:gd name="T57" fmla="*/ 28 h 156"/>
              <a:gd name="T58" fmla="*/ 78 w 156"/>
              <a:gd name="T59" fmla="*/ 11 h 156"/>
              <a:gd name="T60" fmla="*/ 62 w 156"/>
              <a:gd name="T61" fmla="*/ 13 h 156"/>
              <a:gd name="T62" fmla="*/ 130 w 156"/>
              <a:gd name="T63" fmla="*/ 36 h 156"/>
              <a:gd name="T64" fmla="*/ 92 w 156"/>
              <a:gd name="T65" fmla="*/ 62 h 156"/>
              <a:gd name="T66" fmla="*/ 97 w 156"/>
              <a:gd name="T67" fmla="*/ 72 h 156"/>
              <a:gd name="T68" fmla="*/ 98 w 156"/>
              <a:gd name="T69" fmla="*/ 75 h 156"/>
              <a:gd name="T70" fmla="*/ 145 w 156"/>
              <a:gd name="T71" fmla="*/ 77 h 156"/>
              <a:gd name="T72" fmla="*/ 130 w 156"/>
              <a:gd name="T73" fmla="*/ 3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6" h="156">
                <a:moveTo>
                  <a:pt x="78" y="156"/>
                </a:moveTo>
                <a:cubicBezTo>
                  <a:pt x="35" y="156"/>
                  <a:pt x="0" y="121"/>
                  <a:pt x="0" y="78"/>
                </a:cubicBezTo>
                <a:cubicBezTo>
                  <a:pt x="0" y="35"/>
                  <a:pt x="35" y="0"/>
                  <a:pt x="78" y="0"/>
                </a:cubicBezTo>
                <a:cubicBezTo>
                  <a:pt x="121" y="0"/>
                  <a:pt x="156" y="35"/>
                  <a:pt x="156" y="78"/>
                </a:cubicBezTo>
                <a:cubicBezTo>
                  <a:pt x="156" y="121"/>
                  <a:pt x="121" y="156"/>
                  <a:pt x="78" y="156"/>
                </a:cubicBezTo>
                <a:close/>
                <a:moveTo>
                  <a:pt x="144" y="89"/>
                </a:moveTo>
                <a:cubicBezTo>
                  <a:pt x="142" y="88"/>
                  <a:pt x="123" y="82"/>
                  <a:pt x="102" y="86"/>
                </a:cubicBezTo>
                <a:cubicBezTo>
                  <a:pt x="111" y="110"/>
                  <a:pt x="115" y="129"/>
                  <a:pt x="115" y="133"/>
                </a:cubicBezTo>
                <a:cubicBezTo>
                  <a:pt x="130" y="123"/>
                  <a:pt x="141" y="107"/>
                  <a:pt x="144" y="89"/>
                </a:cubicBezTo>
                <a:close/>
                <a:moveTo>
                  <a:pt x="104" y="139"/>
                </a:moveTo>
                <a:cubicBezTo>
                  <a:pt x="103" y="134"/>
                  <a:pt x="99" y="113"/>
                  <a:pt x="90" y="89"/>
                </a:cubicBezTo>
                <a:cubicBezTo>
                  <a:pt x="90" y="89"/>
                  <a:pt x="90" y="89"/>
                  <a:pt x="89" y="89"/>
                </a:cubicBezTo>
                <a:cubicBezTo>
                  <a:pt x="52" y="102"/>
                  <a:pt x="38" y="128"/>
                  <a:pt x="37" y="131"/>
                </a:cubicBezTo>
                <a:cubicBezTo>
                  <a:pt x="48" y="140"/>
                  <a:pt x="63" y="145"/>
                  <a:pt x="78" y="145"/>
                </a:cubicBezTo>
                <a:cubicBezTo>
                  <a:pt x="87" y="145"/>
                  <a:pt x="96" y="143"/>
                  <a:pt x="104" y="139"/>
                </a:cubicBezTo>
                <a:close/>
                <a:moveTo>
                  <a:pt x="28" y="123"/>
                </a:moveTo>
                <a:cubicBezTo>
                  <a:pt x="30" y="120"/>
                  <a:pt x="48" y="90"/>
                  <a:pt x="83" y="79"/>
                </a:cubicBezTo>
                <a:cubicBezTo>
                  <a:pt x="84" y="78"/>
                  <a:pt x="84" y="78"/>
                  <a:pt x="85" y="78"/>
                </a:cubicBezTo>
                <a:cubicBezTo>
                  <a:pt x="84" y="74"/>
                  <a:pt x="82" y="70"/>
                  <a:pt x="80" y="67"/>
                </a:cubicBezTo>
                <a:cubicBezTo>
                  <a:pt x="47" y="77"/>
                  <a:pt x="14" y="76"/>
                  <a:pt x="11" y="76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95"/>
                  <a:pt x="18" y="111"/>
                  <a:pt x="28" y="123"/>
                </a:cubicBezTo>
                <a:close/>
                <a:moveTo>
                  <a:pt x="13" y="64"/>
                </a:moveTo>
                <a:cubicBezTo>
                  <a:pt x="16" y="64"/>
                  <a:pt x="43" y="65"/>
                  <a:pt x="74" y="56"/>
                </a:cubicBezTo>
                <a:cubicBezTo>
                  <a:pt x="63" y="37"/>
                  <a:pt x="51" y="20"/>
                  <a:pt x="50" y="18"/>
                </a:cubicBezTo>
                <a:cubicBezTo>
                  <a:pt x="31" y="27"/>
                  <a:pt x="17" y="44"/>
                  <a:pt x="13" y="64"/>
                </a:cubicBezTo>
                <a:close/>
                <a:moveTo>
                  <a:pt x="62" y="13"/>
                </a:moveTo>
                <a:cubicBezTo>
                  <a:pt x="64" y="16"/>
                  <a:pt x="76" y="32"/>
                  <a:pt x="87" y="52"/>
                </a:cubicBezTo>
                <a:cubicBezTo>
                  <a:pt x="111" y="43"/>
                  <a:pt x="121" y="30"/>
                  <a:pt x="122" y="28"/>
                </a:cubicBezTo>
                <a:cubicBezTo>
                  <a:pt x="110" y="18"/>
                  <a:pt x="95" y="11"/>
                  <a:pt x="78" y="11"/>
                </a:cubicBezTo>
                <a:cubicBezTo>
                  <a:pt x="73" y="11"/>
                  <a:pt x="67" y="12"/>
                  <a:pt x="62" y="13"/>
                </a:cubicBezTo>
                <a:close/>
                <a:moveTo>
                  <a:pt x="130" y="36"/>
                </a:moveTo>
                <a:cubicBezTo>
                  <a:pt x="128" y="38"/>
                  <a:pt x="117" y="52"/>
                  <a:pt x="92" y="62"/>
                </a:cubicBezTo>
                <a:cubicBezTo>
                  <a:pt x="94" y="65"/>
                  <a:pt x="95" y="69"/>
                  <a:pt x="97" y="72"/>
                </a:cubicBezTo>
                <a:cubicBezTo>
                  <a:pt x="97" y="73"/>
                  <a:pt x="98" y="74"/>
                  <a:pt x="98" y="75"/>
                </a:cubicBezTo>
                <a:cubicBezTo>
                  <a:pt x="120" y="73"/>
                  <a:pt x="143" y="77"/>
                  <a:pt x="145" y="77"/>
                </a:cubicBezTo>
                <a:cubicBezTo>
                  <a:pt x="145" y="62"/>
                  <a:pt x="139" y="47"/>
                  <a:pt x="130" y="3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id="{8E765B3A-95FB-48DD-B91D-BE8DF5CC3E87}"/>
              </a:ext>
            </a:extLst>
          </p:cNvPr>
          <p:cNvSpPr>
            <a:spLocks noEditPoints="1"/>
          </p:cNvSpPr>
          <p:nvPr/>
        </p:nvSpPr>
        <p:spPr bwMode="auto">
          <a:xfrm>
            <a:off x="2605883" y="2564120"/>
            <a:ext cx="349248" cy="281960"/>
          </a:xfrm>
          <a:custGeom>
            <a:avLst/>
            <a:gdLst>
              <a:gd name="T0" fmla="*/ 116 w 136"/>
              <a:gd name="T1" fmla="*/ 0 h 110"/>
              <a:gd name="T2" fmla="*/ 136 w 136"/>
              <a:gd name="T3" fmla="*/ 22 h 110"/>
              <a:gd name="T4" fmla="*/ 136 w 136"/>
              <a:gd name="T5" fmla="*/ 25 h 110"/>
              <a:gd name="T6" fmla="*/ 108 w 136"/>
              <a:gd name="T7" fmla="*/ 76 h 110"/>
              <a:gd name="T8" fmla="*/ 61 w 136"/>
              <a:gd name="T9" fmla="*/ 110 h 110"/>
              <a:gd name="T10" fmla="*/ 41 w 136"/>
              <a:gd name="T11" fmla="*/ 89 h 110"/>
              <a:gd name="T12" fmla="*/ 36 w 136"/>
              <a:gd name="T13" fmla="*/ 70 h 110"/>
              <a:gd name="T14" fmla="*/ 30 w 136"/>
              <a:gd name="T15" fmla="*/ 52 h 110"/>
              <a:gd name="T16" fmla="*/ 17 w 136"/>
              <a:gd name="T17" fmla="*/ 31 h 110"/>
              <a:gd name="T18" fmla="*/ 6 w 136"/>
              <a:gd name="T19" fmla="*/ 37 h 110"/>
              <a:gd name="T20" fmla="*/ 0 w 136"/>
              <a:gd name="T21" fmla="*/ 29 h 110"/>
              <a:gd name="T22" fmla="*/ 10 w 136"/>
              <a:gd name="T23" fmla="*/ 21 h 110"/>
              <a:gd name="T24" fmla="*/ 20 w 136"/>
              <a:gd name="T25" fmla="*/ 13 h 110"/>
              <a:gd name="T26" fmla="*/ 40 w 136"/>
              <a:gd name="T27" fmla="*/ 1 h 110"/>
              <a:gd name="T28" fmla="*/ 42 w 136"/>
              <a:gd name="T29" fmla="*/ 1 h 110"/>
              <a:gd name="T30" fmla="*/ 60 w 136"/>
              <a:gd name="T31" fmla="*/ 22 h 110"/>
              <a:gd name="T32" fmla="*/ 63 w 136"/>
              <a:gd name="T33" fmla="*/ 41 h 110"/>
              <a:gd name="T34" fmla="*/ 65 w 136"/>
              <a:gd name="T35" fmla="*/ 51 h 110"/>
              <a:gd name="T36" fmla="*/ 75 w 136"/>
              <a:gd name="T37" fmla="*/ 70 h 110"/>
              <a:gd name="T38" fmla="*/ 88 w 136"/>
              <a:gd name="T39" fmla="*/ 58 h 110"/>
              <a:gd name="T40" fmla="*/ 97 w 136"/>
              <a:gd name="T41" fmla="*/ 38 h 110"/>
              <a:gd name="T42" fmla="*/ 97 w 136"/>
              <a:gd name="T43" fmla="*/ 36 h 110"/>
              <a:gd name="T44" fmla="*/ 88 w 136"/>
              <a:gd name="T45" fmla="*/ 28 h 110"/>
              <a:gd name="T46" fmla="*/ 78 w 136"/>
              <a:gd name="T47" fmla="*/ 30 h 110"/>
              <a:gd name="T48" fmla="*/ 115 w 136"/>
              <a:gd name="T49" fmla="*/ 0 h 110"/>
              <a:gd name="T50" fmla="*/ 116 w 136"/>
              <a:gd name="T51" fmla="*/ 0 h 110"/>
              <a:gd name="T52" fmla="*/ 116 w 136"/>
              <a:gd name="T53" fmla="*/ 0 h 110"/>
              <a:gd name="T54" fmla="*/ 116 w 136"/>
              <a:gd name="T5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6" h="110">
                <a:moveTo>
                  <a:pt x="116" y="0"/>
                </a:moveTo>
                <a:cubicBezTo>
                  <a:pt x="130" y="0"/>
                  <a:pt x="136" y="8"/>
                  <a:pt x="136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6" y="38"/>
                  <a:pt x="126" y="55"/>
                  <a:pt x="108" y="76"/>
                </a:cubicBezTo>
                <a:cubicBezTo>
                  <a:pt x="90" y="99"/>
                  <a:pt x="74" y="110"/>
                  <a:pt x="61" y="110"/>
                </a:cubicBezTo>
                <a:cubicBezTo>
                  <a:pt x="53" y="110"/>
                  <a:pt x="47" y="103"/>
                  <a:pt x="41" y="89"/>
                </a:cubicBezTo>
                <a:cubicBezTo>
                  <a:pt x="36" y="70"/>
                  <a:pt x="36" y="70"/>
                  <a:pt x="36" y="70"/>
                </a:cubicBezTo>
                <a:cubicBezTo>
                  <a:pt x="30" y="52"/>
                  <a:pt x="30" y="52"/>
                  <a:pt x="30" y="52"/>
                </a:cubicBezTo>
                <a:cubicBezTo>
                  <a:pt x="26" y="38"/>
                  <a:pt x="22" y="31"/>
                  <a:pt x="17" y="31"/>
                </a:cubicBezTo>
                <a:cubicBezTo>
                  <a:pt x="16" y="31"/>
                  <a:pt x="12" y="33"/>
                  <a:pt x="6" y="37"/>
                </a:cubicBezTo>
                <a:cubicBezTo>
                  <a:pt x="0" y="29"/>
                  <a:pt x="0" y="29"/>
                  <a:pt x="0" y="29"/>
                </a:cubicBezTo>
                <a:cubicBezTo>
                  <a:pt x="10" y="21"/>
                  <a:pt x="10" y="21"/>
                  <a:pt x="10" y="21"/>
                </a:cubicBezTo>
                <a:cubicBezTo>
                  <a:pt x="20" y="13"/>
                  <a:pt x="20" y="13"/>
                  <a:pt x="20" y="13"/>
                </a:cubicBezTo>
                <a:cubicBezTo>
                  <a:pt x="29" y="6"/>
                  <a:pt x="35" y="2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51" y="1"/>
                  <a:pt x="57" y="8"/>
                  <a:pt x="60" y="22"/>
                </a:cubicBezTo>
                <a:cubicBezTo>
                  <a:pt x="61" y="29"/>
                  <a:pt x="62" y="36"/>
                  <a:pt x="63" y="41"/>
                </a:cubicBezTo>
                <a:cubicBezTo>
                  <a:pt x="64" y="46"/>
                  <a:pt x="64" y="49"/>
                  <a:pt x="65" y="51"/>
                </a:cubicBezTo>
                <a:cubicBezTo>
                  <a:pt x="68" y="64"/>
                  <a:pt x="71" y="70"/>
                  <a:pt x="75" y="70"/>
                </a:cubicBezTo>
                <a:cubicBezTo>
                  <a:pt x="78" y="70"/>
                  <a:pt x="82" y="66"/>
                  <a:pt x="88" y="58"/>
                </a:cubicBezTo>
                <a:cubicBezTo>
                  <a:pt x="94" y="49"/>
                  <a:pt x="97" y="43"/>
                  <a:pt x="97" y="38"/>
                </a:cubicBezTo>
                <a:cubicBezTo>
                  <a:pt x="97" y="38"/>
                  <a:pt x="97" y="37"/>
                  <a:pt x="97" y="36"/>
                </a:cubicBezTo>
                <a:cubicBezTo>
                  <a:pt x="97" y="30"/>
                  <a:pt x="94" y="28"/>
                  <a:pt x="88" y="28"/>
                </a:cubicBezTo>
                <a:cubicBezTo>
                  <a:pt x="85" y="28"/>
                  <a:pt x="81" y="28"/>
                  <a:pt x="78" y="30"/>
                </a:cubicBezTo>
                <a:cubicBezTo>
                  <a:pt x="84" y="10"/>
                  <a:pt x="97" y="0"/>
                  <a:pt x="115" y="0"/>
                </a:cubicBezTo>
                <a:lnTo>
                  <a:pt x="116" y="0"/>
                </a:lnTo>
                <a:close/>
                <a:moveTo>
                  <a:pt x="116" y="0"/>
                </a:moveTo>
                <a:cubicBezTo>
                  <a:pt x="116" y="0"/>
                  <a:pt x="116" y="0"/>
                  <a:pt x="116" y="0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id="{637BC671-82D1-4FC5-AB0E-9D54EB202B5F}"/>
              </a:ext>
            </a:extLst>
          </p:cNvPr>
          <p:cNvSpPr>
            <a:spLocks noEditPoints="1"/>
          </p:cNvSpPr>
          <p:nvPr/>
        </p:nvSpPr>
        <p:spPr bwMode="auto">
          <a:xfrm>
            <a:off x="1269207" y="2569636"/>
            <a:ext cx="390524" cy="243942"/>
          </a:xfrm>
          <a:custGeom>
            <a:avLst/>
            <a:gdLst>
              <a:gd name="T0" fmla="*/ 58 w 149"/>
              <a:gd name="T1" fmla="*/ 41 h 93"/>
              <a:gd name="T2" fmla="*/ 72 w 149"/>
              <a:gd name="T3" fmla="*/ 24 h 93"/>
              <a:gd name="T4" fmla="*/ 46 w 149"/>
              <a:gd name="T5" fmla="*/ 0 h 93"/>
              <a:gd name="T6" fmla="*/ 0 w 149"/>
              <a:gd name="T7" fmla="*/ 0 h 93"/>
              <a:gd name="T8" fmla="*/ 0 w 149"/>
              <a:gd name="T9" fmla="*/ 90 h 93"/>
              <a:gd name="T10" fmla="*/ 46 w 149"/>
              <a:gd name="T11" fmla="*/ 90 h 93"/>
              <a:gd name="T12" fmla="*/ 75 w 149"/>
              <a:gd name="T13" fmla="*/ 63 h 93"/>
              <a:gd name="T14" fmla="*/ 58 w 149"/>
              <a:gd name="T15" fmla="*/ 41 h 93"/>
              <a:gd name="T16" fmla="*/ 20 w 149"/>
              <a:gd name="T17" fmla="*/ 16 h 93"/>
              <a:gd name="T18" fmla="*/ 46 w 149"/>
              <a:gd name="T19" fmla="*/ 16 h 93"/>
              <a:gd name="T20" fmla="*/ 53 w 149"/>
              <a:gd name="T21" fmla="*/ 26 h 93"/>
              <a:gd name="T22" fmla="*/ 45 w 149"/>
              <a:gd name="T23" fmla="*/ 36 h 93"/>
              <a:gd name="T24" fmla="*/ 20 w 149"/>
              <a:gd name="T25" fmla="*/ 36 h 93"/>
              <a:gd name="T26" fmla="*/ 20 w 149"/>
              <a:gd name="T27" fmla="*/ 16 h 93"/>
              <a:gd name="T28" fmla="*/ 45 w 149"/>
              <a:gd name="T29" fmla="*/ 74 h 93"/>
              <a:gd name="T30" fmla="*/ 20 w 149"/>
              <a:gd name="T31" fmla="*/ 74 h 93"/>
              <a:gd name="T32" fmla="*/ 20 w 149"/>
              <a:gd name="T33" fmla="*/ 50 h 93"/>
              <a:gd name="T34" fmla="*/ 46 w 149"/>
              <a:gd name="T35" fmla="*/ 50 h 93"/>
              <a:gd name="T36" fmla="*/ 56 w 149"/>
              <a:gd name="T37" fmla="*/ 62 h 93"/>
              <a:gd name="T38" fmla="*/ 45 w 149"/>
              <a:gd name="T39" fmla="*/ 74 h 93"/>
              <a:gd name="T40" fmla="*/ 130 w 149"/>
              <a:gd name="T41" fmla="*/ 17 h 93"/>
              <a:gd name="T42" fmla="*/ 94 w 149"/>
              <a:gd name="T43" fmla="*/ 17 h 93"/>
              <a:gd name="T44" fmla="*/ 94 w 149"/>
              <a:gd name="T45" fmla="*/ 6 h 93"/>
              <a:gd name="T46" fmla="*/ 130 w 149"/>
              <a:gd name="T47" fmla="*/ 6 h 93"/>
              <a:gd name="T48" fmla="*/ 130 w 149"/>
              <a:gd name="T49" fmla="*/ 17 h 93"/>
              <a:gd name="T50" fmla="*/ 113 w 149"/>
              <a:gd name="T51" fmla="*/ 23 h 93"/>
              <a:gd name="T52" fmla="*/ 78 w 149"/>
              <a:gd name="T53" fmla="*/ 57 h 93"/>
              <a:gd name="T54" fmla="*/ 113 w 149"/>
              <a:gd name="T55" fmla="*/ 92 h 93"/>
              <a:gd name="T56" fmla="*/ 143 w 149"/>
              <a:gd name="T57" fmla="*/ 68 h 93"/>
              <a:gd name="T58" fmla="*/ 128 w 149"/>
              <a:gd name="T59" fmla="*/ 68 h 93"/>
              <a:gd name="T60" fmla="*/ 113 w 149"/>
              <a:gd name="T61" fmla="*/ 78 h 93"/>
              <a:gd name="T62" fmla="*/ 98 w 149"/>
              <a:gd name="T63" fmla="*/ 62 h 93"/>
              <a:gd name="T64" fmla="*/ 144 w 149"/>
              <a:gd name="T65" fmla="*/ 62 h 93"/>
              <a:gd name="T66" fmla="*/ 113 w 149"/>
              <a:gd name="T67" fmla="*/ 23 h 93"/>
              <a:gd name="T68" fmla="*/ 97 w 149"/>
              <a:gd name="T69" fmla="*/ 50 h 93"/>
              <a:gd name="T70" fmla="*/ 113 w 149"/>
              <a:gd name="T71" fmla="*/ 36 h 93"/>
              <a:gd name="T72" fmla="*/ 127 w 149"/>
              <a:gd name="T73" fmla="*/ 50 h 93"/>
              <a:gd name="T74" fmla="*/ 97 w 149"/>
              <a:gd name="T75" fmla="*/ 5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9" h="93">
                <a:moveTo>
                  <a:pt x="58" y="41"/>
                </a:moveTo>
                <a:cubicBezTo>
                  <a:pt x="58" y="41"/>
                  <a:pt x="72" y="40"/>
                  <a:pt x="72" y="24"/>
                </a:cubicBezTo>
                <a:cubicBezTo>
                  <a:pt x="72" y="8"/>
                  <a:pt x="61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0"/>
                  <a:pt x="0" y="90"/>
                  <a:pt x="0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75" y="91"/>
                  <a:pt x="75" y="63"/>
                </a:cubicBezTo>
                <a:cubicBezTo>
                  <a:pt x="75" y="63"/>
                  <a:pt x="76" y="41"/>
                  <a:pt x="58" y="41"/>
                </a:cubicBezTo>
                <a:close/>
                <a:moveTo>
                  <a:pt x="20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53" y="16"/>
                  <a:pt x="53" y="26"/>
                </a:cubicBezTo>
                <a:cubicBezTo>
                  <a:pt x="53" y="35"/>
                  <a:pt x="49" y="36"/>
                  <a:pt x="45" y="36"/>
                </a:cubicBezTo>
                <a:cubicBezTo>
                  <a:pt x="20" y="36"/>
                  <a:pt x="20" y="36"/>
                  <a:pt x="20" y="36"/>
                </a:cubicBezTo>
                <a:lnTo>
                  <a:pt x="20" y="16"/>
                </a:lnTo>
                <a:close/>
                <a:moveTo>
                  <a:pt x="45" y="74"/>
                </a:moveTo>
                <a:cubicBezTo>
                  <a:pt x="20" y="74"/>
                  <a:pt x="20" y="74"/>
                  <a:pt x="20" y="74"/>
                </a:cubicBezTo>
                <a:cubicBezTo>
                  <a:pt x="20" y="50"/>
                  <a:pt x="20" y="50"/>
                  <a:pt x="20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56" y="50"/>
                  <a:pt x="56" y="62"/>
                </a:cubicBezTo>
                <a:cubicBezTo>
                  <a:pt x="56" y="73"/>
                  <a:pt x="49" y="74"/>
                  <a:pt x="45" y="74"/>
                </a:cubicBezTo>
                <a:close/>
                <a:moveTo>
                  <a:pt x="130" y="17"/>
                </a:moveTo>
                <a:cubicBezTo>
                  <a:pt x="94" y="17"/>
                  <a:pt x="94" y="17"/>
                  <a:pt x="94" y="17"/>
                </a:cubicBezTo>
                <a:cubicBezTo>
                  <a:pt x="94" y="6"/>
                  <a:pt x="94" y="6"/>
                  <a:pt x="94" y="6"/>
                </a:cubicBezTo>
                <a:cubicBezTo>
                  <a:pt x="130" y="6"/>
                  <a:pt x="130" y="6"/>
                  <a:pt x="130" y="6"/>
                </a:cubicBezTo>
                <a:lnTo>
                  <a:pt x="130" y="17"/>
                </a:lnTo>
                <a:close/>
                <a:moveTo>
                  <a:pt x="113" y="23"/>
                </a:moveTo>
                <a:cubicBezTo>
                  <a:pt x="78" y="23"/>
                  <a:pt x="78" y="57"/>
                  <a:pt x="78" y="57"/>
                </a:cubicBezTo>
                <a:cubicBezTo>
                  <a:pt x="78" y="57"/>
                  <a:pt x="76" y="92"/>
                  <a:pt x="113" y="92"/>
                </a:cubicBezTo>
                <a:cubicBezTo>
                  <a:pt x="113" y="92"/>
                  <a:pt x="143" y="93"/>
                  <a:pt x="143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8"/>
                  <a:pt x="128" y="78"/>
                  <a:pt x="113" y="78"/>
                </a:cubicBezTo>
                <a:cubicBezTo>
                  <a:pt x="113" y="78"/>
                  <a:pt x="98" y="79"/>
                  <a:pt x="98" y="62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62"/>
                  <a:pt x="149" y="23"/>
                  <a:pt x="113" y="23"/>
                </a:cubicBezTo>
                <a:close/>
                <a:moveTo>
                  <a:pt x="97" y="50"/>
                </a:moveTo>
                <a:cubicBezTo>
                  <a:pt x="97" y="50"/>
                  <a:pt x="99" y="36"/>
                  <a:pt x="113" y="36"/>
                </a:cubicBezTo>
                <a:cubicBezTo>
                  <a:pt x="127" y="36"/>
                  <a:pt x="127" y="50"/>
                  <a:pt x="127" y="50"/>
                </a:cubicBezTo>
                <a:lnTo>
                  <a:pt x="97" y="50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id="{15FA3DAE-9973-499E-B9F7-9F4362505E0B}"/>
              </a:ext>
            </a:extLst>
          </p:cNvPr>
          <p:cNvSpPr>
            <a:spLocks noEditPoints="1"/>
          </p:cNvSpPr>
          <p:nvPr/>
        </p:nvSpPr>
        <p:spPr bwMode="auto">
          <a:xfrm>
            <a:off x="10564903" y="1194127"/>
            <a:ext cx="336370" cy="337484"/>
          </a:xfrm>
          <a:custGeom>
            <a:avLst/>
            <a:gdLst>
              <a:gd name="T0" fmla="*/ 118 w 126"/>
              <a:gd name="T1" fmla="*/ 47 h 126"/>
              <a:gd name="T2" fmla="*/ 111 w 126"/>
              <a:gd name="T3" fmla="*/ 47 h 126"/>
              <a:gd name="T4" fmla="*/ 102 w 126"/>
              <a:gd name="T5" fmla="*/ 39 h 126"/>
              <a:gd name="T6" fmla="*/ 62 w 126"/>
              <a:gd name="T7" fmla="*/ 0 h 126"/>
              <a:gd name="T8" fmla="*/ 41 w 126"/>
              <a:gd name="T9" fmla="*/ 0 h 126"/>
              <a:gd name="T10" fmla="*/ 0 w 126"/>
              <a:gd name="T11" fmla="*/ 41 h 126"/>
              <a:gd name="T12" fmla="*/ 0 w 126"/>
              <a:gd name="T13" fmla="*/ 85 h 126"/>
              <a:gd name="T14" fmla="*/ 41 w 126"/>
              <a:gd name="T15" fmla="*/ 126 h 126"/>
              <a:gd name="T16" fmla="*/ 85 w 126"/>
              <a:gd name="T17" fmla="*/ 126 h 126"/>
              <a:gd name="T18" fmla="*/ 126 w 126"/>
              <a:gd name="T19" fmla="*/ 85 h 126"/>
              <a:gd name="T20" fmla="*/ 126 w 126"/>
              <a:gd name="T21" fmla="*/ 57 h 126"/>
              <a:gd name="T22" fmla="*/ 118 w 126"/>
              <a:gd name="T23" fmla="*/ 47 h 126"/>
              <a:gd name="T24" fmla="*/ 42 w 126"/>
              <a:gd name="T25" fmla="*/ 32 h 126"/>
              <a:gd name="T26" fmla="*/ 63 w 126"/>
              <a:gd name="T27" fmla="*/ 32 h 126"/>
              <a:gd name="T28" fmla="*/ 73 w 126"/>
              <a:gd name="T29" fmla="*/ 42 h 126"/>
              <a:gd name="T30" fmla="*/ 63 w 126"/>
              <a:gd name="T31" fmla="*/ 53 h 126"/>
              <a:gd name="T32" fmla="*/ 42 w 126"/>
              <a:gd name="T33" fmla="*/ 53 h 126"/>
              <a:gd name="T34" fmla="*/ 32 w 126"/>
              <a:gd name="T35" fmla="*/ 42 h 126"/>
              <a:gd name="T36" fmla="*/ 42 w 126"/>
              <a:gd name="T37" fmla="*/ 32 h 126"/>
              <a:gd name="T38" fmla="*/ 84 w 126"/>
              <a:gd name="T39" fmla="*/ 94 h 126"/>
              <a:gd name="T40" fmla="*/ 42 w 126"/>
              <a:gd name="T41" fmla="*/ 94 h 126"/>
              <a:gd name="T42" fmla="*/ 32 w 126"/>
              <a:gd name="T43" fmla="*/ 84 h 126"/>
              <a:gd name="T44" fmla="*/ 42 w 126"/>
              <a:gd name="T45" fmla="*/ 73 h 126"/>
              <a:gd name="T46" fmla="*/ 84 w 126"/>
              <a:gd name="T47" fmla="*/ 73 h 126"/>
              <a:gd name="T48" fmla="*/ 94 w 126"/>
              <a:gd name="T49" fmla="*/ 84 h 126"/>
              <a:gd name="T50" fmla="*/ 84 w 126"/>
              <a:gd name="T51" fmla="*/ 9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126">
                <a:moveTo>
                  <a:pt x="118" y="47"/>
                </a:moveTo>
                <a:cubicBezTo>
                  <a:pt x="111" y="47"/>
                  <a:pt x="111" y="47"/>
                  <a:pt x="111" y="47"/>
                </a:cubicBezTo>
                <a:cubicBezTo>
                  <a:pt x="106" y="47"/>
                  <a:pt x="103" y="44"/>
                  <a:pt x="102" y="39"/>
                </a:cubicBezTo>
                <a:cubicBezTo>
                  <a:pt x="102" y="17"/>
                  <a:pt x="84" y="0"/>
                  <a:pt x="62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08"/>
                  <a:pt x="18" y="126"/>
                  <a:pt x="41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108" y="126"/>
                  <a:pt x="126" y="108"/>
                  <a:pt x="126" y="85"/>
                </a:cubicBezTo>
                <a:cubicBezTo>
                  <a:pt x="126" y="57"/>
                  <a:pt x="126" y="57"/>
                  <a:pt x="126" y="57"/>
                </a:cubicBezTo>
                <a:cubicBezTo>
                  <a:pt x="126" y="52"/>
                  <a:pt x="122" y="47"/>
                  <a:pt x="118" y="47"/>
                </a:cubicBezTo>
                <a:close/>
                <a:moveTo>
                  <a:pt x="42" y="32"/>
                </a:moveTo>
                <a:cubicBezTo>
                  <a:pt x="63" y="32"/>
                  <a:pt x="63" y="32"/>
                  <a:pt x="63" y="32"/>
                </a:cubicBezTo>
                <a:cubicBezTo>
                  <a:pt x="69" y="32"/>
                  <a:pt x="73" y="36"/>
                  <a:pt x="73" y="42"/>
                </a:cubicBezTo>
                <a:cubicBezTo>
                  <a:pt x="73" y="48"/>
                  <a:pt x="69" y="53"/>
                  <a:pt x="63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36" y="53"/>
                  <a:pt x="32" y="48"/>
                  <a:pt x="32" y="42"/>
                </a:cubicBezTo>
                <a:cubicBezTo>
                  <a:pt x="32" y="36"/>
                  <a:pt x="36" y="32"/>
                  <a:pt x="42" y="32"/>
                </a:cubicBezTo>
                <a:close/>
                <a:moveTo>
                  <a:pt x="84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36" y="94"/>
                  <a:pt x="32" y="90"/>
                  <a:pt x="32" y="84"/>
                </a:cubicBezTo>
                <a:cubicBezTo>
                  <a:pt x="32" y="78"/>
                  <a:pt x="36" y="73"/>
                  <a:pt x="42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90" y="73"/>
                  <a:pt x="94" y="78"/>
                  <a:pt x="94" y="84"/>
                </a:cubicBezTo>
                <a:cubicBezTo>
                  <a:pt x="94" y="90"/>
                  <a:pt x="90" y="94"/>
                  <a:pt x="84" y="9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id="{29952026-37A4-4D05-B53C-FC4BE389C12E}"/>
              </a:ext>
            </a:extLst>
          </p:cNvPr>
          <p:cNvSpPr>
            <a:spLocks noEditPoints="1"/>
          </p:cNvSpPr>
          <p:nvPr/>
        </p:nvSpPr>
        <p:spPr bwMode="auto">
          <a:xfrm>
            <a:off x="9239578" y="1160790"/>
            <a:ext cx="370820" cy="370820"/>
          </a:xfrm>
          <a:custGeom>
            <a:avLst/>
            <a:gdLst>
              <a:gd name="T0" fmla="*/ 2 w 131"/>
              <a:gd name="T1" fmla="*/ 44 h 131"/>
              <a:gd name="T2" fmla="*/ 29 w 131"/>
              <a:gd name="T3" fmla="*/ 44 h 131"/>
              <a:gd name="T4" fmla="*/ 29 w 131"/>
              <a:gd name="T5" fmla="*/ 131 h 131"/>
              <a:gd name="T6" fmla="*/ 2 w 131"/>
              <a:gd name="T7" fmla="*/ 131 h 131"/>
              <a:gd name="T8" fmla="*/ 2 w 131"/>
              <a:gd name="T9" fmla="*/ 44 h 131"/>
              <a:gd name="T10" fmla="*/ 16 w 131"/>
              <a:gd name="T11" fmla="*/ 0 h 131"/>
              <a:gd name="T12" fmla="*/ 31 w 131"/>
              <a:gd name="T13" fmla="*/ 16 h 131"/>
              <a:gd name="T14" fmla="*/ 16 w 131"/>
              <a:gd name="T15" fmla="*/ 32 h 131"/>
              <a:gd name="T16" fmla="*/ 0 w 131"/>
              <a:gd name="T17" fmla="*/ 16 h 131"/>
              <a:gd name="T18" fmla="*/ 16 w 131"/>
              <a:gd name="T19" fmla="*/ 0 h 131"/>
              <a:gd name="T20" fmla="*/ 46 w 131"/>
              <a:gd name="T21" fmla="*/ 131 h 131"/>
              <a:gd name="T22" fmla="*/ 73 w 131"/>
              <a:gd name="T23" fmla="*/ 131 h 131"/>
              <a:gd name="T24" fmla="*/ 73 w 131"/>
              <a:gd name="T25" fmla="*/ 88 h 131"/>
              <a:gd name="T26" fmla="*/ 90 w 131"/>
              <a:gd name="T27" fmla="*/ 65 h 131"/>
              <a:gd name="T28" fmla="*/ 104 w 131"/>
              <a:gd name="T29" fmla="*/ 88 h 131"/>
              <a:gd name="T30" fmla="*/ 104 w 131"/>
              <a:gd name="T31" fmla="*/ 131 h 131"/>
              <a:gd name="T32" fmla="*/ 131 w 131"/>
              <a:gd name="T33" fmla="*/ 131 h 131"/>
              <a:gd name="T34" fmla="*/ 131 w 131"/>
              <a:gd name="T35" fmla="*/ 83 h 131"/>
              <a:gd name="T36" fmla="*/ 98 w 131"/>
              <a:gd name="T37" fmla="*/ 41 h 131"/>
              <a:gd name="T38" fmla="*/ 73 w 131"/>
              <a:gd name="T39" fmla="*/ 56 h 131"/>
              <a:gd name="T40" fmla="*/ 72 w 131"/>
              <a:gd name="T41" fmla="*/ 56 h 131"/>
              <a:gd name="T42" fmla="*/ 72 w 131"/>
              <a:gd name="T43" fmla="*/ 44 h 131"/>
              <a:gd name="T44" fmla="*/ 46 w 131"/>
              <a:gd name="T45" fmla="*/ 44 h 131"/>
              <a:gd name="T46" fmla="*/ 46 w 131"/>
              <a:gd name="T4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131">
                <a:moveTo>
                  <a:pt x="2" y="44"/>
                </a:moveTo>
                <a:cubicBezTo>
                  <a:pt x="29" y="44"/>
                  <a:pt x="29" y="44"/>
                  <a:pt x="29" y="44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" y="131"/>
                  <a:pt x="2" y="131"/>
                  <a:pt x="2" y="131"/>
                </a:cubicBezTo>
                <a:lnTo>
                  <a:pt x="2" y="44"/>
                </a:lnTo>
                <a:close/>
                <a:moveTo>
                  <a:pt x="16" y="0"/>
                </a:moveTo>
                <a:cubicBezTo>
                  <a:pt x="24" y="0"/>
                  <a:pt x="31" y="7"/>
                  <a:pt x="31" y="16"/>
                </a:cubicBezTo>
                <a:cubicBezTo>
                  <a:pt x="31" y="25"/>
                  <a:pt x="24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moveTo>
                  <a:pt x="46" y="131"/>
                </a:moveTo>
                <a:cubicBezTo>
                  <a:pt x="73" y="131"/>
                  <a:pt x="73" y="131"/>
                  <a:pt x="73" y="131"/>
                </a:cubicBezTo>
                <a:cubicBezTo>
                  <a:pt x="73" y="88"/>
                  <a:pt x="73" y="88"/>
                  <a:pt x="73" y="88"/>
                </a:cubicBezTo>
                <a:cubicBezTo>
                  <a:pt x="73" y="76"/>
                  <a:pt x="76" y="65"/>
                  <a:pt x="90" y="65"/>
                </a:cubicBezTo>
                <a:cubicBezTo>
                  <a:pt x="104" y="65"/>
                  <a:pt x="104" y="78"/>
                  <a:pt x="104" y="88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1" y="60"/>
                  <a:pt x="126" y="41"/>
                  <a:pt x="98" y="41"/>
                </a:cubicBezTo>
                <a:cubicBezTo>
                  <a:pt x="85" y="41"/>
                  <a:pt x="76" y="49"/>
                  <a:pt x="73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44"/>
                  <a:pt x="72" y="44"/>
                  <a:pt x="72" y="44"/>
                </a:cubicBezTo>
                <a:cubicBezTo>
                  <a:pt x="46" y="44"/>
                  <a:pt x="46" y="44"/>
                  <a:pt x="46" y="44"/>
                </a:cubicBezTo>
                <a:lnTo>
                  <a:pt x="46" y="13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id="{6438E951-AB59-4B4B-B483-429EEC501BB2}"/>
              </a:ext>
            </a:extLst>
          </p:cNvPr>
          <p:cNvSpPr>
            <a:spLocks noEditPoints="1"/>
          </p:cNvSpPr>
          <p:nvPr/>
        </p:nvSpPr>
        <p:spPr bwMode="auto">
          <a:xfrm>
            <a:off x="7888033" y="1169541"/>
            <a:ext cx="387860" cy="386656"/>
          </a:xfrm>
          <a:custGeom>
            <a:avLst/>
            <a:gdLst>
              <a:gd name="T0" fmla="*/ 95 w 134"/>
              <a:gd name="T1" fmla="*/ 0 h 134"/>
              <a:gd name="T2" fmla="*/ 39 w 134"/>
              <a:gd name="T3" fmla="*/ 0 h 134"/>
              <a:gd name="T4" fmla="*/ 0 w 134"/>
              <a:gd name="T5" fmla="*/ 39 h 134"/>
              <a:gd name="T6" fmla="*/ 0 w 134"/>
              <a:gd name="T7" fmla="*/ 95 h 134"/>
              <a:gd name="T8" fmla="*/ 39 w 134"/>
              <a:gd name="T9" fmla="*/ 134 h 134"/>
              <a:gd name="T10" fmla="*/ 95 w 134"/>
              <a:gd name="T11" fmla="*/ 134 h 134"/>
              <a:gd name="T12" fmla="*/ 134 w 134"/>
              <a:gd name="T13" fmla="*/ 95 h 134"/>
              <a:gd name="T14" fmla="*/ 134 w 134"/>
              <a:gd name="T15" fmla="*/ 39 h 134"/>
              <a:gd name="T16" fmla="*/ 95 w 134"/>
              <a:gd name="T17" fmla="*/ 0 h 134"/>
              <a:gd name="T18" fmla="*/ 122 w 134"/>
              <a:gd name="T19" fmla="*/ 96 h 134"/>
              <a:gd name="T20" fmla="*/ 96 w 134"/>
              <a:gd name="T21" fmla="*/ 122 h 134"/>
              <a:gd name="T22" fmla="*/ 38 w 134"/>
              <a:gd name="T23" fmla="*/ 122 h 134"/>
              <a:gd name="T24" fmla="*/ 12 w 134"/>
              <a:gd name="T25" fmla="*/ 96 h 134"/>
              <a:gd name="T26" fmla="*/ 12 w 134"/>
              <a:gd name="T27" fmla="*/ 38 h 134"/>
              <a:gd name="T28" fmla="*/ 38 w 134"/>
              <a:gd name="T29" fmla="*/ 13 h 134"/>
              <a:gd name="T30" fmla="*/ 96 w 134"/>
              <a:gd name="T31" fmla="*/ 13 h 134"/>
              <a:gd name="T32" fmla="*/ 122 w 134"/>
              <a:gd name="T33" fmla="*/ 38 h 134"/>
              <a:gd name="T34" fmla="*/ 122 w 134"/>
              <a:gd name="T35" fmla="*/ 96 h 134"/>
              <a:gd name="T36" fmla="*/ 67 w 134"/>
              <a:gd name="T37" fmla="*/ 33 h 134"/>
              <a:gd name="T38" fmla="*/ 32 w 134"/>
              <a:gd name="T39" fmla="*/ 67 h 134"/>
              <a:gd name="T40" fmla="*/ 67 w 134"/>
              <a:gd name="T41" fmla="*/ 102 h 134"/>
              <a:gd name="T42" fmla="*/ 102 w 134"/>
              <a:gd name="T43" fmla="*/ 67 h 134"/>
              <a:gd name="T44" fmla="*/ 67 w 134"/>
              <a:gd name="T45" fmla="*/ 33 h 134"/>
              <a:gd name="T46" fmla="*/ 67 w 134"/>
              <a:gd name="T47" fmla="*/ 90 h 134"/>
              <a:gd name="T48" fmla="*/ 44 w 134"/>
              <a:gd name="T49" fmla="*/ 67 h 134"/>
              <a:gd name="T50" fmla="*/ 67 w 134"/>
              <a:gd name="T51" fmla="*/ 45 h 134"/>
              <a:gd name="T52" fmla="*/ 90 w 134"/>
              <a:gd name="T53" fmla="*/ 67 h 134"/>
              <a:gd name="T54" fmla="*/ 67 w 134"/>
              <a:gd name="T55" fmla="*/ 90 h 134"/>
              <a:gd name="T56" fmla="*/ 111 w 134"/>
              <a:gd name="T57" fmla="*/ 31 h 134"/>
              <a:gd name="T58" fmla="*/ 103 w 134"/>
              <a:gd name="T59" fmla="*/ 39 h 134"/>
              <a:gd name="T60" fmla="*/ 95 w 134"/>
              <a:gd name="T61" fmla="*/ 31 h 134"/>
              <a:gd name="T62" fmla="*/ 103 w 134"/>
              <a:gd name="T63" fmla="*/ 23 h 134"/>
              <a:gd name="T64" fmla="*/ 111 w 134"/>
              <a:gd name="T65" fmla="*/ 3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134">
                <a:moveTo>
                  <a:pt x="95" y="0"/>
                </a:move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17"/>
                  <a:pt x="17" y="134"/>
                  <a:pt x="39" y="134"/>
                </a:cubicBezTo>
                <a:cubicBezTo>
                  <a:pt x="95" y="134"/>
                  <a:pt x="95" y="134"/>
                  <a:pt x="95" y="134"/>
                </a:cubicBezTo>
                <a:cubicBezTo>
                  <a:pt x="117" y="134"/>
                  <a:pt x="134" y="117"/>
                  <a:pt x="134" y="95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4" y="17"/>
                  <a:pt x="117" y="0"/>
                  <a:pt x="95" y="0"/>
                </a:cubicBezTo>
                <a:close/>
                <a:moveTo>
                  <a:pt x="122" y="96"/>
                </a:moveTo>
                <a:cubicBezTo>
                  <a:pt x="122" y="111"/>
                  <a:pt x="110" y="122"/>
                  <a:pt x="96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24" y="122"/>
                  <a:pt x="12" y="111"/>
                  <a:pt x="12" y="96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24"/>
                  <a:pt x="24" y="13"/>
                  <a:pt x="38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110" y="13"/>
                  <a:pt x="122" y="24"/>
                  <a:pt x="122" y="38"/>
                </a:cubicBezTo>
                <a:lnTo>
                  <a:pt x="122" y="96"/>
                </a:lnTo>
                <a:close/>
                <a:moveTo>
                  <a:pt x="67" y="33"/>
                </a:moveTo>
                <a:cubicBezTo>
                  <a:pt x="48" y="33"/>
                  <a:pt x="32" y="48"/>
                  <a:pt x="32" y="67"/>
                </a:cubicBezTo>
                <a:cubicBezTo>
                  <a:pt x="32" y="87"/>
                  <a:pt x="48" y="102"/>
                  <a:pt x="67" y="102"/>
                </a:cubicBezTo>
                <a:cubicBezTo>
                  <a:pt x="86" y="102"/>
                  <a:pt x="102" y="87"/>
                  <a:pt x="102" y="67"/>
                </a:cubicBezTo>
                <a:cubicBezTo>
                  <a:pt x="102" y="48"/>
                  <a:pt x="86" y="33"/>
                  <a:pt x="67" y="33"/>
                </a:cubicBezTo>
                <a:close/>
                <a:moveTo>
                  <a:pt x="67" y="90"/>
                </a:moveTo>
                <a:cubicBezTo>
                  <a:pt x="55" y="90"/>
                  <a:pt x="44" y="80"/>
                  <a:pt x="44" y="67"/>
                </a:cubicBezTo>
                <a:cubicBezTo>
                  <a:pt x="44" y="55"/>
                  <a:pt x="55" y="45"/>
                  <a:pt x="67" y="45"/>
                </a:cubicBezTo>
                <a:cubicBezTo>
                  <a:pt x="79" y="45"/>
                  <a:pt x="90" y="55"/>
                  <a:pt x="90" y="67"/>
                </a:cubicBezTo>
                <a:cubicBezTo>
                  <a:pt x="90" y="80"/>
                  <a:pt x="79" y="90"/>
                  <a:pt x="67" y="90"/>
                </a:cubicBezTo>
                <a:close/>
                <a:moveTo>
                  <a:pt x="111" y="31"/>
                </a:moveTo>
                <a:cubicBezTo>
                  <a:pt x="111" y="36"/>
                  <a:pt x="107" y="39"/>
                  <a:pt x="103" y="39"/>
                </a:cubicBezTo>
                <a:cubicBezTo>
                  <a:pt x="98" y="39"/>
                  <a:pt x="95" y="36"/>
                  <a:pt x="95" y="31"/>
                </a:cubicBezTo>
                <a:cubicBezTo>
                  <a:pt x="95" y="27"/>
                  <a:pt x="98" y="23"/>
                  <a:pt x="103" y="23"/>
                </a:cubicBezTo>
                <a:cubicBezTo>
                  <a:pt x="107" y="23"/>
                  <a:pt x="111" y="27"/>
                  <a:pt x="111" y="3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id="{7E8F8984-B4AA-4B5A-9BAA-1D42676969F0}"/>
              </a:ext>
            </a:extLst>
          </p:cNvPr>
          <p:cNvSpPr>
            <a:spLocks noEditPoints="1"/>
          </p:cNvSpPr>
          <p:nvPr/>
        </p:nvSpPr>
        <p:spPr bwMode="auto">
          <a:xfrm>
            <a:off x="3927475" y="1218159"/>
            <a:ext cx="355600" cy="289420"/>
          </a:xfrm>
          <a:custGeom>
            <a:avLst/>
            <a:gdLst>
              <a:gd name="T0" fmla="*/ 150 w 150"/>
              <a:gd name="T1" fmla="*/ 14 h 122"/>
              <a:gd name="T2" fmla="*/ 132 w 150"/>
              <a:gd name="T3" fmla="*/ 19 h 122"/>
              <a:gd name="T4" fmla="*/ 146 w 150"/>
              <a:gd name="T5" fmla="*/ 2 h 122"/>
              <a:gd name="T6" fmla="*/ 126 w 150"/>
              <a:gd name="T7" fmla="*/ 10 h 122"/>
              <a:gd name="T8" fmla="*/ 104 w 150"/>
              <a:gd name="T9" fmla="*/ 0 h 122"/>
              <a:gd name="T10" fmla="*/ 73 w 150"/>
              <a:gd name="T11" fmla="*/ 31 h 122"/>
              <a:gd name="T12" fmla="*/ 74 w 150"/>
              <a:gd name="T13" fmla="*/ 38 h 122"/>
              <a:gd name="T14" fmla="*/ 10 w 150"/>
              <a:gd name="T15" fmla="*/ 6 h 122"/>
              <a:gd name="T16" fmla="*/ 6 w 150"/>
              <a:gd name="T17" fmla="*/ 21 h 122"/>
              <a:gd name="T18" fmla="*/ 20 w 150"/>
              <a:gd name="T19" fmla="*/ 47 h 122"/>
              <a:gd name="T20" fmla="*/ 6 w 150"/>
              <a:gd name="T21" fmla="*/ 43 h 122"/>
              <a:gd name="T22" fmla="*/ 6 w 150"/>
              <a:gd name="T23" fmla="*/ 43 h 122"/>
              <a:gd name="T24" fmla="*/ 31 w 150"/>
              <a:gd name="T25" fmla="*/ 73 h 122"/>
              <a:gd name="T26" fmla="*/ 23 w 150"/>
              <a:gd name="T27" fmla="*/ 75 h 122"/>
              <a:gd name="T28" fmla="*/ 17 w 150"/>
              <a:gd name="T29" fmla="*/ 74 h 122"/>
              <a:gd name="T30" fmla="*/ 46 w 150"/>
              <a:gd name="T31" fmla="*/ 95 h 122"/>
              <a:gd name="T32" fmla="*/ 7 w 150"/>
              <a:gd name="T33" fmla="*/ 109 h 122"/>
              <a:gd name="T34" fmla="*/ 0 w 150"/>
              <a:gd name="T35" fmla="*/ 108 h 122"/>
              <a:gd name="T36" fmla="*/ 47 w 150"/>
              <a:gd name="T37" fmla="*/ 122 h 122"/>
              <a:gd name="T38" fmla="*/ 135 w 150"/>
              <a:gd name="T39" fmla="*/ 34 h 122"/>
              <a:gd name="T40" fmla="*/ 135 w 150"/>
              <a:gd name="T41" fmla="*/ 30 h 122"/>
              <a:gd name="T42" fmla="*/ 150 w 150"/>
              <a:gd name="T43" fmla="*/ 14 h 122"/>
              <a:gd name="T44" fmla="*/ 150 w 150"/>
              <a:gd name="T45" fmla="*/ 14 h 122"/>
              <a:gd name="T46" fmla="*/ 150 w 150"/>
              <a:gd name="T47" fmla="*/ 1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122">
                <a:moveTo>
                  <a:pt x="150" y="14"/>
                </a:moveTo>
                <a:cubicBezTo>
                  <a:pt x="145" y="17"/>
                  <a:pt x="139" y="19"/>
                  <a:pt x="132" y="19"/>
                </a:cubicBezTo>
                <a:cubicBezTo>
                  <a:pt x="139" y="15"/>
                  <a:pt x="144" y="9"/>
                  <a:pt x="146" y="2"/>
                </a:cubicBezTo>
                <a:cubicBezTo>
                  <a:pt x="140" y="6"/>
                  <a:pt x="133" y="8"/>
                  <a:pt x="126" y="10"/>
                </a:cubicBezTo>
                <a:cubicBezTo>
                  <a:pt x="121" y="4"/>
                  <a:pt x="113" y="0"/>
                  <a:pt x="104" y="0"/>
                </a:cubicBezTo>
                <a:cubicBezTo>
                  <a:pt x="87" y="0"/>
                  <a:pt x="73" y="14"/>
                  <a:pt x="73" y="31"/>
                </a:cubicBezTo>
                <a:cubicBezTo>
                  <a:pt x="73" y="33"/>
                  <a:pt x="73" y="36"/>
                  <a:pt x="74" y="38"/>
                </a:cubicBezTo>
                <a:cubicBezTo>
                  <a:pt x="48" y="37"/>
                  <a:pt x="26" y="24"/>
                  <a:pt x="10" y="6"/>
                </a:cubicBezTo>
                <a:cubicBezTo>
                  <a:pt x="8" y="10"/>
                  <a:pt x="6" y="15"/>
                  <a:pt x="6" y="21"/>
                </a:cubicBezTo>
                <a:cubicBezTo>
                  <a:pt x="6" y="32"/>
                  <a:pt x="12" y="41"/>
                  <a:pt x="20" y="47"/>
                </a:cubicBezTo>
                <a:cubicBezTo>
                  <a:pt x="15" y="47"/>
                  <a:pt x="10" y="45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58"/>
                  <a:pt x="17" y="71"/>
                  <a:pt x="31" y="73"/>
                </a:cubicBezTo>
                <a:cubicBezTo>
                  <a:pt x="28" y="74"/>
                  <a:pt x="25" y="75"/>
                  <a:pt x="23" y="75"/>
                </a:cubicBezTo>
                <a:cubicBezTo>
                  <a:pt x="21" y="75"/>
                  <a:pt x="19" y="74"/>
                  <a:pt x="17" y="74"/>
                </a:cubicBezTo>
                <a:cubicBezTo>
                  <a:pt x="21" y="86"/>
                  <a:pt x="32" y="95"/>
                  <a:pt x="46" y="95"/>
                </a:cubicBezTo>
                <a:cubicBezTo>
                  <a:pt x="35" y="104"/>
                  <a:pt x="22" y="109"/>
                  <a:pt x="7" y="109"/>
                </a:cubicBezTo>
                <a:cubicBezTo>
                  <a:pt x="5" y="109"/>
                  <a:pt x="2" y="108"/>
                  <a:pt x="0" y="108"/>
                </a:cubicBezTo>
                <a:cubicBezTo>
                  <a:pt x="14" y="117"/>
                  <a:pt x="30" y="122"/>
                  <a:pt x="47" y="122"/>
                </a:cubicBezTo>
                <a:cubicBezTo>
                  <a:pt x="104" y="122"/>
                  <a:pt x="135" y="75"/>
                  <a:pt x="135" y="34"/>
                </a:cubicBezTo>
                <a:cubicBezTo>
                  <a:pt x="135" y="33"/>
                  <a:pt x="135" y="32"/>
                  <a:pt x="135" y="30"/>
                </a:cubicBezTo>
                <a:cubicBezTo>
                  <a:pt x="141" y="26"/>
                  <a:pt x="146" y="21"/>
                  <a:pt x="150" y="14"/>
                </a:cubicBezTo>
                <a:close/>
                <a:moveTo>
                  <a:pt x="150" y="14"/>
                </a:moveTo>
                <a:cubicBezTo>
                  <a:pt x="150" y="14"/>
                  <a:pt x="150" y="14"/>
                  <a:pt x="150" y="14"/>
                </a:cubicBezTo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id="{8278C43C-B26B-4917-95F3-DEE6D5E965B8}"/>
              </a:ext>
            </a:extLst>
          </p:cNvPr>
          <p:cNvSpPr>
            <a:spLocks noEditPoints="1"/>
          </p:cNvSpPr>
          <p:nvPr/>
        </p:nvSpPr>
        <p:spPr bwMode="auto">
          <a:xfrm>
            <a:off x="2581603" y="1223169"/>
            <a:ext cx="397808" cy="279400"/>
          </a:xfrm>
          <a:custGeom>
            <a:avLst/>
            <a:gdLst>
              <a:gd name="T0" fmla="*/ 157 w 160"/>
              <a:gd name="T1" fmla="*/ 17 h 112"/>
              <a:gd name="T2" fmla="*/ 143 w 160"/>
              <a:gd name="T3" fmla="*/ 3 h 112"/>
              <a:gd name="T4" fmla="*/ 80 w 160"/>
              <a:gd name="T5" fmla="*/ 0 h 112"/>
              <a:gd name="T6" fmla="*/ 17 w 160"/>
              <a:gd name="T7" fmla="*/ 3 h 112"/>
              <a:gd name="T8" fmla="*/ 3 w 160"/>
              <a:gd name="T9" fmla="*/ 17 h 112"/>
              <a:gd name="T10" fmla="*/ 0 w 160"/>
              <a:gd name="T11" fmla="*/ 56 h 112"/>
              <a:gd name="T12" fmla="*/ 3 w 160"/>
              <a:gd name="T13" fmla="*/ 95 h 112"/>
              <a:gd name="T14" fmla="*/ 17 w 160"/>
              <a:gd name="T15" fmla="*/ 109 h 112"/>
              <a:gd name="T16" fmla="*/ 80 w 160"/>
              <a:gd name="T17" fmla="*/ 112 h 112"/>
              <a:gd name="T18" fmla="*/ 143 w 160"/>
              <a:gd name="T19" fmla="*/ 109 h 112"/>
              <a:gd name="T20" fmla="*/ 157 w 160"/>
              <a:gd name="T21" fmla="*/ 95 h 112"/>
              <a:gd name="T22" fmla="*/ 160 w 160"/>
              <a:gd name="T23" fmla="*/ 56 h 112"/>
              <a:gd name="T24" fmla="*/ 157 w 160"/>
              <a:gd name="T25" fmla="*/ 17 h 112"/>
              <a:gd name="T26" fmla="*/ 64 w 160"/>
              <a:gd name="T27" fmla="*/ 80 h 112"/>
              <a:gd name="T28" fmla="*/ 64 w 160"/>
              <a:gd name="T29" fmla="*/ 32 h 112"/>
              <a:gd name="T30" fmla="*/ 106 w 160"/>
              <a:gd name="T31" fmla="*/ 56 h 112"/>
              <a:gd name="T32" fmla="*/ 64 w 160"/>
              <a:gd name="T33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12">
                <a:moveTo>
                  <a:pt x="157" y="17"/>
                </a:moveTo>
                <a:cubicBezTo>
                  <a:pt x="155" y="10"/>
                  <a:pt x="150" y="5"/>
                  <a:pt x="143" y="3"/>
                </a:cubicBezTo>
                <a:cubicBezTo>
                  <a:pt x="130" y="0"/>
                  <a:pt x="80" y="0"/>
                  <a:pt x="80" y="0"/>
                </a:cubicBezTo>
                <a:cubicBezTo>
                  <a:pt x="80" y="0"/>
                  <a:pt x="30" y="0"/>
                  <a:pt x="17" y="3"/>
                </a:cubicBezTo>
                <a:cubicBezTo>
                  <a:pt x="10" y="5"/>
                  <a:pt x="5" y="10"/>
                  <a:pt x="3" y="17"/>
                </a:cubicBezTo>
                <a:cubicBezTo>
                  <a:pt x="0" y="30"/>
                  <a:pt x="0" y="56"/>
                  <a:pt x="0" y="56"/>
                </a:cubicBezTo>
                <a:cubicBezTo>
                  <a:pt x="0" y="56"/>
                  <a:pt x="0" y="82"/>
                  <a:pt x="3" y="95"/>
                </a:cubicBezTo>
                <a:cubicBezTo>
                  <a:pt x="5" y="102"/>
                  <a:pt x="10" y="107"/>
                  <a:pt x="17" y="109"/>
                </a:cubicBezTo>
                <a:cubicBezTo>
                  <a:pt x="30" y="112"/>
                  <a:pt x="80" y="112"/>
                  <a:pt x="80" y="112"/>
                </a:cubicBezTo>
                <a:cubicBezTo>
                  <a:pt x="80" y="112"/>
                  <a:pt x="130" y="112"/>
                  <a:pt x="143" y="109"/>
                </a:cubicBezTo>
                <a:cubicBezTo>
                  <a:pt x="150" y="107"/>
                  <a:pt x="155" y="102"/>
                  <a:pt x="157" y="95"/>
                </a:cubicBezTo>
                <a:cubicBezTo>
                  <a:pt x="160" y="82"/>
                  <a:pt x="160" y="56"/>
                  <a:pt x="160" y="56"/>
                </a:cubicBezTo>
                <a:cubicBezTo>
                  <a:pt x="160" y="56"/>
                  <a:pt x="160" y="30"/>
                  <a:pt x="157" y="17"/>
                </a:cubicBezTo>
                <a:close/>
                <a:moveTo>
                  <a:pt x="64" y="80"/>
                </a:moveTo>
                <a:cubicBezTo>
                  <a:pt x="64" y="32"/>
                  <a:pt x="64" y="32"/>
                  <a:pt x="64" y="32"/>
                </a:cubicBezTo>
                <a:cubicBezTo>
                  <a:pt x="106" y="56"/>
                  <a:pt x="106" y="56"/>
                  <a:pt x="106" y="56"/>
                </a:cubicBezTo>
                <a:lnTo>
                  <a:pt x="64" y="80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id="{C0E49315-CA5F-4CBC-89D9-8215A19C2316}"/>
              </a:ext>
            </a:extLst>
          </p:cNvPr>
          <p:cNvSpPr>
            <a:spLocks/>
          </p:cNvSpPr>
          <p:nvPr/>
        </p:nvSpPr>
        <p:spPr bwMode="auto">
          <a:xfrm>
            <a:off x="1354933" y="1171127"/>
            <a:ext cx="200024" cy="385070"/>
          </a:xfrm>
          <a:custGeom>
            <a:avLst/>
            <a:gdLst>
              <a:gd name="T0" fmla="*/ 78 w 78"/>
              <a:gd name="T1" fmla="*/ 25 h 150"/>
              <a:gd name="T2" fmla="*/ 64 w 78"/>
              <a:gd name="T3" fmla="*/ 25 h 150"/>
              <a:gd name="T4" fmla="*/ 51 w 78"/>
              <a:gd name="T5" fmla="*/ 38 h 150"/>
              <a:gd name="T6" fmla="*/ 51 w 78"/>
              <a:gd name="T7" fmla="*/ 55 h 150"/>
              <a:gd name="T8" fmla="*/ 77 w 78"/>
              <a:gd name="T9" fmla="*/ 55 h 150"/>
              <a:gd name="T10" fmla="*/ 74 w 78"/>
              <a:gd name="T11" fmla="*/ 82 h 150"/>
              <a:gd name="T12" fmla="*/ 51 w 78"/>
              <a:gd name="T13" fmla="*/ 82 h 150"/>
              <a:gd name="T14" fmla="*/ 51 w 78"/>
              <a:gd name="T15" fmla="*/ 150 h 150"/>
              <a:gd name="T16" fmla="*/ 23 w 78"/>
              <a:gd name="T17" fmla="*/ 150 h 150"/>
              <a:gd name="T18" fmla="*/ 23 w 78"/>
              <a:gd name="T19" fmla="*/ 82 h 150"/>
              <a:gd name="T20" fmla="*/ 0 w 78"/>
              <a:gd name="T21" fmla="*/ 82 h 150"/>
              <a:gd name="T22" fmla="*/ 0 w 78"/>
              <a:gd name="T23" fmla="*/ 55 h 150"/>
              <a:gd name="T24" fmla="*/ 23 w 78"/>
              <a:gd name="T25" fmla="*/ 55 h 150"/>
              <a:gd name="T26" fmla="*/ 23 w 78"/>
              <a:gd name="T27" fmla="*/ 35 h 150"/>
              <a:gd name="T28" fmla="*/ 57 w 78"/>
              <a:gd name="T29" fmla="*/ 0 h 150"/>
              <a:gd name="T30" fmla="*/ 78 w 78"/>
              <a:gd name="T31" fmla="*/ 1 h 150"/>
              <a:gd name="T32" fmla="*/ 78 w 78"/>
              <a:gd name="T33" fmla="*/ 2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150">
                <a:moveTo>
                  <a:pt x="78" y="25"/>
                </a:moveTo>
                <a:cubicBezTo>
                  <a:pt x="64" y="25"/>
                  <a:pt x="64" y="25"/>
                  <a:pt x="64" y="25"/>
                </a:cubicBezTo>
                <a:cubicBezTo>
                  <a:pt x="53" y="25"/>
                  <a:pt x="51" y="30"/>
                  <a:pt x="51" y="38"/>
                </a:cubicBezTo>
                <a:cubicBezTo>
                  <a:pt x="51" y="55"/>
                  <a:pt x="51" y="55"/>
                  <a:pt x="51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4" y="82"/>
                  <a:pt x="74" y="82"/>
                  <a:pt x="74" y="82"/>
                </a:cubicBezTo>
                <a:cubicBezTo>
                  <a:pt x="51" y="82"/>
                  <a:pt x="51" y="82"/>
                  <a:pt x="51" y="82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82"/>
                  <a:pt x="23" y="82"/>
                  <a:pt x="23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55"/>
                  <a:pt x="0" y="55"/>
                  <a:pt x="0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12"/>
                  <a:pt x="37" y="0"/>
                  <a:pt x="57" y="0"/>
                </a:cubicBezTo>
                <a:cubicBezTo>
                  <a:pt x="67" y="0"/>
                  <a:pt x="76" y="1"/>
                  <a:pt x="78" y="1"/>
                </a:cubicBezTo>
                <a:lnTo>
                  <a:pt x="78" y="25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71">
            <a:extLst>
              <a:ext uri="{FF2B5EF4-FFF2-40B4-BE49-F238E27FC236}">
                <a16:creationId xmlns:a16="http://schemas.microsoft.com/office/drawing/2014/main" id="{B3B7E94A-641F-4902-A062-5768C6ADB3B4}"/>
              </a:ext>
            </a:extLst>
          </p:cNvPr>
          <p:cNvSpPr>
            <a:spLocks/>
          </p:cNvSpPr>
          <p:nvPr/>
        </p:nvSpPr>
        <p:spPr bwMode="auto">
          <a:xfrm>
            <a:off x="5291138" y="1194993"/>
            <a:ext cx="330200" cy="408778"/>
          </a:xfrm>
          <a:custGeom>
            <a:avLst/>
            <a:gdLst>
              <a:gd name="T0" fmla="*/ 93 w 156"/>
              <a:gd name="T1" fmla="*/ 146 h 193"/>
              <a:gd name="T2" fmla="*/ 65 w 156"/>
              <a:gd name="T3" fmla="*/ 132 h 193"/>
              <a:gd name="T4" fmla="*/ 57 w 156"/>
              <a:gd name="T5" fmla="*/ 161 h 193"/>
              <a:gd name="T6" fmla="*/ 42 w 156"/>
              <a:gd name="T7" fmla="*/ 193 h 193"/>
              <a:gd name="T8" fmla="*/ 34 w 156"/>
              <a:gd name="T9" fmla="*/ 155 h 193"/>
              <a:gd name="T10" fmla="*/ 48 w 156"/>
              <a:gd name="T11" fmla="*/ 95 h 193"/>
              <a:gd name="T12" fmla="*/ 45 w 156"/>
              <a:gd name="T13" fmla="*/ 77 h 193"/>
              <a:gd name="T14" fmla="*/ 67 w 156"/>
              <a:gd name="T15" fmla="*/ 47 h 193"/>
              <a:gd name="T16" fmla="*/ 82 w 156"/>
              <a:gd name="T17" fmla="*/ 64 h 193"/>
              <a:gd name="T18" fmla="*/ 72 w 156"/>
              <a:gd name="T19" fmla="*/ 105 h 193"/>
              <a:gd name="T20" fmla="*/ 90 w 156"/>
              <a:gd name="T21" fmla="*/ 127 h 193"/>
              <a:gd name="T22" fmla="*/ 128 w 156"/>
              <a:gd name="T23" fmla="*/ 71 h 193"/>
              <a:gd name="T24" fmla="*/ 77 w 156"/>
              <a:gd name="T25" fmla="*/ 22 h 193"/>
              <a:gd name="T26" fmla="*/ 23 w 156"/>
              <a:gd name="T27" fmla="*/ 75 h 193"/>
              <a:gd name="T28" fmla="*/ 32 w 156"/>
              <a:gd name="T29" fmla="*/ 102 h 193"/>
              <a:gd name="T30" fmla="*/ 32 w 156"/>
              <a:gd name="T31" fmla="*/ 106 h 193"/>
              <a:gd name="T32" fmla="*/ 29 w 156"/>
              <a:gd name="T33" fmla="*/ 120 h 193"/>
              <a:gd name="T34" fmla="*/ 25 w 156"/>
              <a:gd name="T35" fmla="*/ 121 h 193"/>
              <a:gd name="T36" fmla="*/ 0 w 156"/>
              <a:gd name="T37" fmla="*/ 74 h 193"/>
              <a:gd name="T38" fmla="*/ 81 w 156"/>
              <a:gd name="T39" fmla="*/ 0 h 193"/>
              <a:gd name="T40" fmla="*/ 156 w 156"/>
              <a:gd name="T41" fmla="*/ 71 h 193"/>
              <a:gd name="T42" fmla="*/ 93 w 156"/>
              <a:gd name="T43" fmla="*/ 14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6" h="193">
                <a:moveTo>
                  <a:pt x="93" y="146"/>
                </a:moveTo>
                <a:cubicBezTo>
                  <a:pt x="80" y="146"/>
                  <a:pt x="69" y="140"/>
                  <a:pt x="65" y="132"/>
                </a:cubicBezTo>
                <a:cubicBezTo>
                  <a:pt x="65" y="132"/>
                  <a:pt x="59" y="156"/>
                  <a:pt x="57" y="161"/>
                </a:cubicBezTo>
                <a:cubicBezTo>
                  <a:pt x="54" y="172"/>
                  <a:pt x="47" y="185"/>
                  <a:pt x="42" y="193"/>
                </a:cubicBezTo>
                <a:cubicBezTo>
                  <a:pt x="41" y="184"/>
                  <a:pt x="28" y="174"/>
                  <a:pt x="34" y="155"/>
                </a:cubicBezTo>
                <a:cubicBezTo>
                  <a:pt x="37" y="146"/>
                  <a:pt x="48" y="95"/>
                  <a:pt x="48" y="95"/>
                </a:cubicBezTo>
                <a:cubicBezTo>
                  <a:pt x="48" y="95"/>
                  <a:pt x="45" y="88"/>
                  <a:pt x="45" y="77"/>
                </a:cubicBezTo>
                <a:cubicBezTo>
                  <a:pt x="45" y="60"/>
                  <a:pt x="55" y="47"/>
                  <a:pt x="67" y="47"/>
                </a:cubicBezTo>
                <a:cubicBezTo>
                  <a:pt x="77" y="47"/>
                  <a:pt x="82" y="55"/>
                  <a:pt x="82" y="64"/>
                </a:cubicBezTo>
                <a:cubicBezTo>
                  <a:pt x="82" y="75"/>
                  <a:pt x="75" y="90"/>
                  <a:pt x="72" y="105"/>
                </a:cubicBezTo>
                <a:cubicBezTo>
                  <a:pt x="69" y="117"/>
                  <a:pt x="78" y="127"/>
                  <a:pt x="90" y="127"/>
                </a:cubicBezTo>
                <a:cubicBezTo>
                  <a:pt x="112" y="127"/>
                  <a:pt x="128" y="104"/>
                  <a:pt x="128" y="71"/>
                </a:cubicBezTo>
                <a:cubicBezTo>
                  <a:pt x="128" y="42"/>
                  <a:pt x="107" y="22"/>
                  <a:pt x="77" y="22"/>
                </a:cubicBezTo>
                <a:cubicBezTo>
                  <a:pt x="43" y="22"/>
                  <a:pt x="23" y="48"/>
                  <a:pt x="23" y="75"/>
                </a:cubicBezTo>
                <a:cubicBezTo>
                  <a:pt x="23" y="85"/>
                  <a:pt x="27" y="96"/>
                  <a:pt x="32" y="102"/>
                </a:cubicBezTo>
                <a:cubicBezTo>
                  <a:pt x="33" y="103"/>
                  <a:pt x="33" y="105"/>
                  <a:pt x="32" y="106"/>
                </a:cubicBezTo>
                <a:cubicBezTo>
                  <a:pt x="32" y="110"/>
                  <a:pt x="29" y="118"/>
                  <a:pt x="29" y="120"/>
                </a:cubicBezTo>
                <a:cubicBezTo>
                  <a:pt x="29" y="122"/>
                  <a:pt x="27" y="122"/>
                  <a:pt x="25" y="121"/>
                </a:cubicBezTo>
                <a:cubicBezTo>
                  <a:pt x="10" y="114"/>
                  <a:pt x="0" y="92"/>
                  <a:pt x="0" y="74"/>
                </a:cubicBezTo>
                <a:cubicBezTo>
                  <a:pt x="0" y="36"/>
                  <a:pt x="28" y="0"/>
                  <a:pt x="81" y="0"/>
                </a:cubicBezTo>
                <a:cubicBezTo>
                  <a:pt x="123" y="0"/>
                  <a:pt x="156" y="31"/>
                  <a:pt x="156" y="71"/>
                </a:cubicBezTo>
                <a:cubicBezTo>
                  <a:pt x="156" y="113"/>
                  <a:pt x="129" y="146"/>
                  <a:pt x="93" y="14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id="{C3D6DC66-CB01-4019-BB9A-636C74D62DCC}"/>
              </a:ext>
            </a:extLst>
          </p:cNvPr>
          <p:cNvSpPr>
            <a:spLocks/>
          </p:cNvSpPr>
          <p:nvPr/>
        </p:nvSpPr>
        <p:spPr bwMode="auto">
          <a:xfrm>
            <a:off x="6586753" y="1169541"/>
            <a:ext cx="340884" cy="386656"/>
          </a:xfrm>
          <a:custGeom>
            <a:avLst/>
            <a:gdLst>
              <a:gd name="T0" fmla="*/ 114 w 118"/>
              <a:gd name="T1" fmla="*/ 29 h 134"/>
              <a:gd name="T2" fmla="*/ 88 w 118"/>
              <a:gd name="T3" fmla="*/ 4 h 134"/>
              <a:gd name="T4" fmla="*/ 84 w 118"/>
              <a:gd name="T5" fmla="*/ 0 h 134"/>
              <a:gd name="T6" fmla="*/ 63 w 118"/>
              <a:gd name="T7" fmla="*/ 0 h 134"/>
              <a:gd name="T8" fmla="*/ 59 w 118"/>
              <a:gd name="T9" fmla="*/ 4 h 134"/>
              <a:gd name="T10" fmla="*/ 59 w 118"/>
              <a:gd name="T11" fmla="*/ 90 h 134"/>
              <a:gd name="T12" fmla="*/ 44 w 118"/>
              <a:gd name="T13" fmla="*/ 105 h 134"/>
              <a:gd name="T14" fmla="*/ 29 w 118"/>
              <a:gd name="T15" fmla="*/ 90 h 134"/>
              <a:gd name="T16" fmla="*/ 44 w 118"/>
              <a:gd name="T17" fmla="*/ 75 h 134"/>
              <a:gd name="T18" fmla="*/ 48 w 118"/>
              <a:gd name="T19" fmla="*/ 71 h 134"/>
              <a:gd name="T20" fmla="*/ 48 w 118"/>
              <a:gd name="T21" fmla="*/ 50 h 134"/>
              <a:gd name="T22" fmla="*/ 44 w 118"/>
              <a:gd name="T23" fmla="*/ 46 h 134"/>
              <a:gd name="T24" fmla="*/ 0 w 118"/>
              <a:gd name="T25" fmla="*/ 90 h 134"/>
              <a:gd name="T26" fmla="*/ 44 w 118"/>
              <a:gd name="T27" fmla="*/ 134 h 134"/>
              <a:gd name="T28" fmla="*/ 88 w 118"/>
              <a:gd name="T29" fmla="*/ 90 h 134"/>
              <a:gd name="T30" fmla="*/ 88 w 118"/>
              <a:gd name="T31" fmla="*/ 52 h 134"/>
              <a:gd name="T32" fmla="*/ 114 w 118"/>
              <a:gd name="T33" fmla="*/ 58 h 134"/>
              <a:gd name="T34" fmla="*/ 118 w 118"/>
              <a:gd name="T35" fmla="*/ 54 h 134"/>
              <a:gd name="T36" fmla="*/ 118 w 118"/>
              <a:gd name="T37" fmla="*/ 33 h 134"/>
              <a:gd name="T38" fmla="*/ 114 w 118"/>
              <a:gd name="T39" fmla="*/ 2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" h="134">
                <a:moveTo>
                  <a:pt x="114" y="29"/>
                </a:moveTo>
                <a:cubicBezTo>
                  <a:pt x="100" y="29"/>
                  <a:pt x="88" y="18"/>
                  <a:pt x="88" y="4"/>
                </a:cubicBezTo>
                <a:cubicBezTo>
                  <a:pt x="88" y="2"/>
                  <a:pt x="86" y="0"/>
                  <a:pt x="84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59" y="2"/>
                  <a:pt x="59" y="4"/>
                </a:cubicBezTo>
                <a:cubicBezTo>
                  <a:pt x="59" y="90"/>
                  <a:pt x="59" y="90"/>
                  <a:pt x="59" y="90"/>
                </a:cubicBezTo>
                <a:cubicBezTo>
                  <a:pt x="59" y="98"/>
                  <a:pt x="53" y="105"/>
                  <a:pt x="44" y="105"/>
                </a:cubicBezTo>
                <a:cubicBezTo>
                  <a:pt x="36" y="105"/>
                  <a:pt x="29" y="98"/>
                  <a:pt x="29" y="90"/>
                </a:cubicBezTo>
                <a:cubicBezTo>
                  <a:pt x="29" y="82"/>
                  <a:pt x="36" y="75"/>
                  <a:pt x="44" y="75"/>
                </a:cubicBezTo>
                <a:cubicBezTo>
                  <a:pt x="46" y="75"/>
                  <a:pt x="48" y="73"/>
                  <a:pt x="48" y="71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8"/>
                  <a:pt x="46" y="46"/>
                  <a:pt x="44" y="46"/>
                </a:cubicBezTo>
                <a:cubicBezTo>
                  <a:pt x="20" y="46"/>
                  <a:pt x="0" y="66"/>
                  <a:pt x="0" y="90"/>
                </a:cubicBezTo>
                <a:cubicBezTo>
                  <a:pt x="0" y="114"/>
                  <a:pt x="20" y="134"/>
                  <a:pt x="44" y="134"/>
                </a:cubicBezTo>
                <a:cubicBezTo>
                  <a:pt x="68" y="134"/>
                  <a:pt x="88" y="114"/>
                  <a:pt x="88" y="90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6"/>
                  <a:pt x="105" y="58"/>
                  <a:pt x="114" y="58"/>
                </a:cubicBezTo>
                <a:cubicBezTo>
                  <a:pt x="116" y="58"/>
                  <a:pt x="118" y="57"/>
                  <a:pt x="118" y="54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31"/>
                  <a:pt x="116" y="29"/>
                  <a:pt x="114" y="2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UA" sz="1800" b="0" i="0" u="none" strike="noStrike" kern="1200" cap="none" spc="0" normalizeH="0" baseline="0" noProof="0">
              <a:ln>
                <a:noFill/>
              </a:ln>
              <a:solidFill>
                <a:srgbClr val="ACB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97368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1">
            <a:extLst>
              <a:ext uri="{FF2B5EF4-FFF2-40B4-BE49-F238E27FC236}">
                <a16:creationId xmlns:a16="http://schemas.microsoft.com/office/drawing/2014/main" id="{85D8DED9-7256-498C-BABC-8A9E479D4F5F}"/>
              </a:ext>
            </a:extLst>
          </p:cNvPr>
          <p:cNvGrpSpPr>
            <a:grpSpLocks/>
          </p:cNvGrpSpPr>
          <p:nvPr/>
        </p:nvGrpSpPr>
        <p:grpSpPr bwMode="auto">
          <a:xfrm>
            <a:off x="1220713" y="983947"/>
            <a:ext cx="899583" cy="899584"/>
            <a:chOff x="970123" y="956072"/>
            <a:chExt cx="674025" cy="673894"/>
          </a:xfrm>
        </p:grpSpPr>
        <p:sp>
          <p:nvSpPr>
            <p:cNvPr id="8194" name="Freeform 2">
              <a:extLst>
                <a:ext uri="{FF2B5EF4-FFF2-40B4-BE49-F238E27FC236}">
                  <a16:creationId xmlns:a16="http://schemas.microsoft.com/office/drawing/2014/main" id="{D0CA4EC6-DBEA-4723-8CD4-AC9765B0C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123" y="956072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86" y="4996"/>
                    <a:pt x="2498" y="4996"/>
                  </a:cubicBezTo>
                  <a:cubicBezTo>
                    <a:pt x="1121" y="4996"/>
                    <a:pt x="0" y="3877"/>
                    <a:pt x="0" y="2498"/>
                  </a:cubicBezTo>
                  <a:cubicBezTo>
                    <a:pt x="0" y="1119"/>
                    <a:pt x="1121" y="0"/>
                    <a:pt x="2498" y="0"/>
                  </a:cubicBezTo>
                  <a:cubicBezTo>
                    <a:pt x="3886" y="0"/>
                    <a:pt x="4996" y="1119"/>
                    <a:pt x="4996" y="2498"/>
                  </a:cubicBezTo>
                </a:path>
              </a:pathLst>
            </a:custGeom>
            <a:solidFill>
              <a:srgbClr val="2DA3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195" name="Freeform 3">
              <a:extLst>
                <a:ext uri="{FF2B5EF4-FFF2-40B4-BE49-F238E27FC236}">
                  <a16:creationId xmlns:a16="http://schemas.microsoft.com/office/drawing/2014/main" id="{9C7BE427-6C76-42FD-9197-E12A4CDC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445" y="1309688"/>
              <a:ext cx="194110" cy="163116"/>
            </a:xfrm>
            <a:custGeom>
              <a:avLst/>
              <a:gdLst>
                <a:gd name="T0" fmla="*/ 27288 w 1444"/>
                <a:gd name="T1" fmla="*/ 68503 h 1212"/>
                <a:gd name="T2" fmla="*/ 27288 w 1444"/>
                <a:gd name="T3" fmla="*/ 68503 h 1212"/>
                <a:gd name="T4" fmla="*/ 0 w 1444"/>
                <a:gd name="T5" fmla="*/ 98246 h 1212"/>
                <a:gd name="T6" fmla="*/ 4974 w 1444"/>
                <a:gd name="T7" fmla="*/ 130816 h 1212"/>
                <a:gd name="T8" fmla="*/ 28498 w 1444"/>
                <a:gd name="T9" fmla="*/ 150734 h 1212"/>
                <a:gd name="T10" fmla="*/ 193976 w 1444"/>
                <a:gd name="T11" fmla="*/ 162981 h 1212"/>
                <a:gd name="T12" fmla="*/ 193976 w 1444"/>
                <a:gd name="T13" fmla="*/ 0 h 1212"/>
                <a:gd name="T14" fmla="*/ 27288 w 1444"/>
                <a:gd name="T15" fmla="*/ 68503 h 1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4" h="1212">
                  <a:moveTo>
                    <a:pt x="203" y="509"/>
                  </a:moveTo>
                  <a:lnTo>
                    <a:pt x="203" y="509"/>
                  </a:lnTo>
                  <a:cubicBezTo>
                    <a:pt x="64" y="536"/>
                    <a:pt x="0" y="564"/>
                    <a:pt x="0" y="730"/>
                  </a:cubicBezTo>
                  <a:cubicBezTo>
                    <a:pt x="0" y="805"/>
                    <a:pt x="19" y="897"/>
                    <a:pt x="37" y="972"/>
                  </a:cubicBezTo>
                  <a:cubicBezTo>
                    <a:pt x="64" y="1054"/>
                    <a:pt x="130" y="1110"/>
                    <a:pt x="212" y="1120"/>
                  </a:cubicBezTo>
                  <a:cubicBezTo>
                    <a:pt x="1443" y="1211"/>
                    <a:pt x="1443" y="1211"/>
                    <a:pt x="1443" y="1211"/>
                  </a:cubicBezTo>
                  <a:cubicBezTo>
                    <a:pt x="1443" y="0"/>
                    <a:pt x="1443" y="0"/>
                    <a:pt x="1443" y="0"/>
                  </a:cubicBezTo>
                  <a:cubicBezTo>
                    <a:pt x="1064" y="194"/>
                    <a:pt x="712" y="379"/>
                    <a:pt x="203" y="509"/>
                  </a:cubicBezTo>
                </a:path>
              </a:pathLst>
            </a:custGeom>
            <a:solidFill>
              <a:srgbClr val="EDE6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196" name="Freeform 4">
              <a:extLst>
                <a:ext uri="{FF2B5EF4-FFF2-40B4-BE49-F238E27FC236}">
                  <a16:creationId xmlns:a16="http://schemas.microsoft.com/office/drawing/2014/main" id="{A4630EA8-9123-464E-8453-C00D86495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150" y="1231107"/>
              <a:ext cx="320341" cy="263128"/>
            </a:xfrm>
            <a:custGeom>
              <a:avLst/>
              <a:gdLst>
                <a:gd name="T0" fmla="*/ 320206 w 2378"/>
                <a:gd name="T1" fmla="*/ 12389 h 1954"/>
                <a:gd name="T2" fmla="*/ 320206 w 2378"/>
                <a:gd name="T3" fmla="*/ 12389 h 1954"/>
                <a:gd name="T4" fmla="*/ 307948 w 2378"/>
                <a:gd name="T5" fmla="*/ 0 h 1954"/>
                <a:gd name="T6" fmla="*/ 0 w 2378"/>
                <a:gd name="T7" fmla="*/ 78507 h 1954"/>
                <a:gd name="T8" fmla="*/ 0 w 2378"/>
                <a:gd name="T9" fmla="*/ 241582 h 1954"/>
                <a:gd name="T10" fmla="*/ 255411 w 2378"/>
                <a:gd name="T11" fmla="*/ 262993 h 1954"/>
                <a:gd name="T12" fmla="*/ 269286 w 2378"/>
                <a:gd name="T13" fmla="*/ 239158 h 1954"/>
                <a:gd name="T14" fmla="*/ 250561 w 2378"/>
                <a:gd name="T15" fmla="*/ 210610 h 1954"/>
                <a:gd name="T16" fmla="*/ 250561 w 2378"/>
                <a:gd name="T17" fmla="*/ 194316 h 1954"/>
                <a:gd name="T18" fmla="*/ 320206 w 2378"/>
                <a:gd name="T19" fmla="*/ 12389 h 1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78" h="1954">
                  <a:moveTo>
                    <a:pt x="2377" y="92"/>
                  </a:moveTo>
                  <a:lnTo>
                    <a:pt x="2377" y="92"/>
                  </a:lnTo>
                  <a:cubicBezTo>
                    <a:pt x="2377" y="37"/>
                    <a:pt x="2341" y="0"/>
                    <a:pt x="2286" y="0"/>
                  </a:cubicBezTo>
                  <a:cubicBezTo>
                    <a:pt x="1128" y="64"/>
                    <a:pt x="536" y="324"/>
                    <a:pt x="0" y="583"/>
                  </a:cubicBezTo>
                  <a:cubicBezTo>
                    <a:pt x="0" y="1794"/>
                    <a:pt x="0" y="1794"/>
                    <a:pt x="0" y="1794"/>
                  </a:cubicBezTo>
                  <a:cubicBezTo>
                    <a:pt x="1896" y="1953"/>
                    <a:pt x="1896" y="1953"/>
                    <a:pt x="1896" y="1953"/>
                  </a:cubicBezTo>
                  <a:cubicBezTo>
                    <a:pt x="1989" y="1953"/>
                    <a:pt x="2044" y="1851"/>
                    <a:pt x="1999" y="1776"/>
                  </a:cubicBezTo>
                  <a:cubicBezTo>
                    <a:pt x="1860" y="1564"/>
                    <a:pt x="1860" y="1564"/>
                    <a:pt x="1860" y="1564"/>
                  </a:cubicBezTo>
                  <a:cubicBezTo>
                    <a:pt x="1832" y="1527"/>
                    <a:pt x="1832" y="1480"/>
                    <a:pt x="1860" y="1443"/>
                  </a:cubicBezTo>
                  <a:cubicBezTo>
                    <a:pt x="2110" y="1074"/>
                    <a:pt x="2313" y="536"/>
                    <a:pt x="2377" y="92"/>
                  </a:cubicBezTo>
                </a:path>
              </a:pathLst>
            </a:custGeom>
            <a:solidFill>
              <a:srgbClr val="F8F0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197" name="Freeform 5">
              <a:extLst>
                <a:ext uri="{FF2B5EF4-FFF2-40B4-BE49-F238E27FC236}">
                  <a16:creationId xmlns:a16="http://schemas.microsoft.com/office/drawing/2014/main" id="{8B203E18-1F4B-4BF9-BB58-1A14DDFF7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019" y="1138833"/>
              <a:ext cx="34535" cy="33338"/>
            </a:xfrm>
            <a:custGeom>
              <a:avLst/>
              <a:gdLst>
                <a:gd name="T0" fmla="*/ 16010 w 261"/>
                <a:gd name="T1" fmla="*/ 0 h 250"/>
                <a:gd name="T2" fmla="*/ 16010 w 261"/>
                <a:gd name="T3" fmla="*/ 0 h 250"/>
                <a:gd name="T4" fmla="*/ 0 w 261"/>
                <a:gd name="T5" fmla="*/ 15869 h 250"/>
                <a:gd name="T6" fmla="*/ 0 w 261"/>
                <a:gd name="T7" fmla="*/ 33205 h 250"/>
                <a:gd name="T8" fmla="*/ 34403 w 261"/>
                <a:gd name="T9" fmla="*/ 33205 h 250"/>
                <a:gd name="T10" fmla="*/ 34403 w 261"/>
                <a:gd name="T11" fmla="*/ 0 h 250"/>
                <a:gd name="T12" fmla="*/ 16010 w 26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250">
                  <a:moveTo>
                    <a:pt x="121" y="0"/>
                  </a:moveTo>
                  <a:lnTo>
                    <a:pt x="121" y="0"/>
                  </a:lnTo>
                  <a:cubicBezTo>
                    <a:pt x="57" y="0"/>
                    <a:pt x="0" y="55"/>
                    <a:pt x="0" y="11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60" y="249"/>
                    <a:pt x="260" y="249"/>
                    <a:pt x="260" y="249"/>
                  </a:cubicBezTo>
                  <a:cubicBezTo>
                    <a:pt x="260" y="0"/>
                    <a:pt x="260" y="0"/>
                    <a:pt x="260" y="0"/>
                  </a:cubicBezTo>
                  <a:lnTo>
                    <a:pt x="121" y="0"/>
                  </a:lnTo>
                </a:path>
              </a:pathLst>
            </a:custGeom>
            <a:solidFill>
              <a:srgbClr val="7B5C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198" name="Freeform 6">
              <a:extLst>
                <a:ext uri="{FF2B5EF4-FFF2-40B4-BE49-F238E27FC236}">
                  <a16:creationId xmlns:a16="http://schemas.microsoft.com/office/drawing/2014/main" id="{204F477B-FE75-4067-A081-B348291BB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150" y="1138833"/>
              <a:ext cx="27985" cy="33338"/>
            </a:xfrm>
            <a:custGeom>
              <a:avLst/>
              <a:gdLst>
                <a:gd name="T0" fmla="*/ 27854 w 213"/>
                <a:gd name="T1" fmla="*/ 15869 h 250"/>
                <a:gd name="T2" fmla="*/ 27854 w 213"/>
                <a:gd name="T3" fmla="*/ 15869 h 250"/>
                <a:gd name="T4" fmla="*/ 13401 w 213"/>
                <a:gd name="T5" fmla="*/ 0 h 250"/>
                <a:gd name="T6" fmla="*/ 0 w 213"/>
                <a:gd name="T7" fmla="*/ 0 h 250"/>
                <a:gd name="T8" fmla="*/ 0 w 213"/>
                <a:gd name="T9" fmla="*/ 33205 h 250"/>
                <a:gd name="T10" fmla="*/ 27854 w 213"/>
                <a:gd name="T11" fmla="*/ 33205 h 250"/>
                <a:gd name="T12" fmla="*/ 27854 w 213"/>
                <a:gd name="T13" fmla="*/ 15869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50">
                  <a:moveTo>
                    <a:pt x="212" y="119"/>
                  </a:moveTo>
                  <a:lnTo>
                    <a:pt x="212" y="119"/>
                  </a:lnTo>
                  <a:cubicBezTo>
                    <a:pt x="212" y="55"/>
                    <a:pt x="166" y="0"/>
                    <a:pt x="10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12" y="249"/>
                    <a:pt x="212" y="249"/>
                    <a:pt x="212" y="249"/>
                  </a:cubicBezTo>
                  <a:lnTo>
                    <a:pt x="212" y="119"/>
                  </a:lnTo>
                </a:path>
              </a:pathLst>
            </a:custGeom>
            <a:solidFill>
              <a:srgbClr val="A67D5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199" name="Freeform 7">
              <a:extLst>
                <a:ext uri="{FF2B5EF4-FFF2-40B4-BE49-F238E27FC236}">
                  <a16:creationId xmlns:a16="http://schemas.microsoft.com/office/drawing/2014/main" id="{7BEA5495-4A87-4289-8DEF-20D18F4A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580" y="1299568"/>
              <a:ext cx="76810" cy="95846"/>
            </a:xfrm>
            <a:custGeom>
              <a:avLst/>
              <a:gdLst>
                <a:gd name="T0" fmla="*/ 76676 w 575"/>
                <a:gd name="T1" fmla="*/ 57185 h 714"/>
                <a:gd name="T2" fmla="*/ 76676 w 575"/>
                <a:gd name="T3" fmla="*/ 57185 h 714"/>
                <a:gd name="T4" fmla="*/ 69329 w 575"/>
                <a:gd name="T5" fmla="*/ 49802 h 714"/>
                <a:gd name="T6" fmla="*/ 63051 w 575"/>
                <a:gd name="T7" fmla="*/ 57185 h 714"/>
                <a:gd name="T8" fmla="*/ 45685 w 575"/>
                <a:gd name="T9" fmla="*/ 80677 h 714"/>
                <a:gd name="T10" fmla="*/ 45685 w 575"/>
                <a:gd name="T11" fmla="*/ 31143 h 714"/>
                <a:gd name="T12" fmla="*/ 54502 w 575"/>
                <a:gd name="T13" fmla="*/ 16109 h 714"/>
                <a:gd name="T14" fmla="*/ 38338 w 575"/>
                <a:gd name="T15" fmla="*/ 0 h 714"/>
                <a:gd name="T16" fmla="*/ 22308 w 575"/>
                <a:gd name="T17" fmla="*/ 16109 h 714"/>
                <a:gd name="T18" fmla="*/ 30991 w 575"/>
                <a:gd name="T19" fmla="*/ 31143 h 714"/>
                <a:gd name="T20" fmla="*/ 30991 w 575"/>
                <a:gd name="T21" fmla="*/ 80677 h 714"/>
                <a:gd name="T22" fmla="*/ 13759 w 575"/>
                <a:gd name="T23" fmla="*/ 57185 h 714"/>
                <a:gd name="T24" fmla="*/ 7614 w 575"/>
                <a:gd name="T25" fmla="*/ 49802 h 714"/>
                <a:gd name="T26" fmla="*/ 0 w 575"/>
                <a:gd name="T27" fmla="*/ 57185 h 714"/>
                <a:gd name="T28" fmla="*/ 38338 w 575"/>
                <a:gd name="T29" fmla="*/ 95712 h 714"/>
                <a:gd name="T30" fmla="*/ 76676 w 575"/>
                <a:gd name="T31" fmla="*/ 57185 h 7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5" h="714">
                  <a:moveTo>
                    <a:pt x="574" y="426"/>
                  </a:moveTo>
                  <a:lnTo>
                    <a:pt x="574" y="426"/>
                  </a:lnTo>
                  <a:cubicBezTo>
                    <a:pt x="574" y="398"/>
                    <a:pt x="556" y="371"/>
                    <a:pt x="519" y="371"/>
                  </a:cubicBezTo>
                  <a:cubicBezTo>
                    <a:pt x="490" y="371"/>
                    <a:pt x="472" y="398"/>
                    <a:pt x="472" y="426"/>
                  </a:cubicBezTo>
                  <a:cubicBezTo>
                    <a:pt x="472" y="508"/>
                    <a:pt x="417" y="574"/>
                    <a:pt x="342" y="601"/>
                  </a:cubicBezTo>
                  <a:cubicBezTo>
                    <a:pt x="342" y="232"/>
                    <a:pt x="342" y="232"/>
                    <a:pt x="342" y="232"/>
                  </a:cubicBezTo>
                  <a:cubicBezTo>
                    <a:pt x="381" y="213"/>
                    <a:pt x="408" y="166"/>
                    <a:pt x="408" y="120"/>
                  </a:cubicBezTo>
                  <a:cubicBezTo>
                    <a:pt x="408" y="56"/>
                    <a:pt x="353" y="0"/>
                    <a:pt x="287" y="0"/>
                  </a:cubicBezTo>
                  <a:cubicBezTo>
                    <a:pt x="223" y="0"/>
                    <a:pt x="167" y="56"/>
                    <a:pt x="167" y="120"/>
                  </a:cubicBezTo>
                  <a:cubicBezTo>
                    <a:pt x="167" y="175"/>
                    <a:pt x="194" y="213"/>
                    <a:pt x="232" y="232"/>
                  </a:cubicBezTo>
                  <a:cubicBezTo>
                    <a:pt x="232" y="601"/>
                    <a:pt x="232" y="601"/>
                    <a:pt x="232" y="601"/>
                  </a:cubicBezTo>
                  <a:cubicBezTo>
                    <a:pt x="158" y="574"/>
                    <a:pt x="103" y="508"/>
                    <a:pt x="103" y="426"/>
                  </a:cubicBezTo>
                  <a:cubicBezTo>
                    <a:pt x="103" y="398"/>
                    <a:pt x="84" y="371"/>
                    <a:pt x="57" y="371"/>
                  </a:cubicBezTo>
                  <a:cubicBezTo>
                    <a:pt x="19" y="371"/>
                    <a:pt x="0" y="398"/>
                    <a:pt x="0" y="426"/>
                  </a:cubicBezTo>
                  <a:cubicBezTo>
                    <a:pt x="0" y="583"/>
                    <a:pt x="130" y="713"/>
                    <a:pt x="287" y="713"/>
                  </a:cubicBezTo>
                  <a:cubicBezTo>
                    <a:pt x="445" y="713"/>
                    <a:pt x="574" y="583"/>
                    <a:pt x="574" y="426"/>
                  </a:cubicBezTo>
                </a:path>
              </a:pathLst>
            </a:custGeom>
            <a:solidFill>
              <a:srgbClr val="A67D5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0" name="Freeform 8">
              <a:extLst>
                <a:ext uri="{FF2B5EF4-FFF2-40B4-BE49-F238E27FC236}">
                  <a16:creationId xmlns:a16="http://schemas.microsoft.com/office/drawing/2014/main" id="{EEDBA14A-0A80-4495-9097-9DEDBE4A5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483" y="1187649"/>
              <a:ext cx="147071" cy="169664"/>
            </a:xfrm>
            <a:custGeom>
              <a:avLst/>
              <a:gdLst>
                <a:gd name="T0" fmla="*/ 111952 w 1093"/>
                <a:gd name="T1" fmla="*/ 0 h 1259"/>
                <a:gd name="T2" fmla="*/ 111952 w 1093"/>
                <a:gd name="T3" fmla="*/ 0 h 1259"/>
                <a:gd name="T4" fmla="*/ 111952 w 1093"/>
                <a:gd name="T5" fmla="*/ 33690 h 1259"/>
                <a:gd name="T6" fmla="*/ 56110 w 1093"/>
                <a:gd name="T7" fmla="*/ 33690 h 1259"/>
                <a:gd name="T8" fmla="*/ 44808 w 1093"/>
                <a:gd name="T9" fmla="*/ 37329 h 1259"/>
                <a:gd name="T10" fmla="*/ 8612 w 1093"/>
                <a:gd name="T11" fmla="*/ 61047 h 1259"/>
                <a:gd name="T12" fmla="*/ 0 w 1093"/>
                <a:gd name="T13" fmla="*/ 78566 h 1259"/>
                <a:gd name="T14" fmla="*/ 0 w 1093"/>
                <a:gd name="T15" fmla="*/ 169529 h 1259"/>
                <a:gd name="T16" fmla="*/ 123254 w 1093"/>
                <a:gd name="T17" fmla="*/ 118455 h 1259"/>
                <a:gd name="T18" fmla="*/ 146936 w 1093"/>
                <a:gd name="T19" fmla="*/ 105922 h 1259"/>
                <a:gd name="T20" fmla="*/ 146936 w 1093"/>
                <a:gd name="T21" fmla="*/ 0 h 1259"/>
                <a:gd name="T22" fmla="*/ 111952 w 1093"/>
                <a:gd name="T23" fmla="*/ 0 h 1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3" h="1259">
                  <a:moveTo>
                    <a:pt x="832" y="0"/>
                  </a:moveTo>
                  <a:lnTo>
                    <a:pt x="832" y="0"/>
                  </a:lnTo>
                  <a:cubicBezTo>
                    <a:pt x="832" y="250"/>
                    <a:pt x="832" y="250"/>
                    <a:pt x="832" y="250"/>
                  </a:cubicBezTo>
                  <a:cubicBezTo>
                    <a:pt x="417" y="250"/>
                    <a:pt x="417" y="250"/>
                    <a:pt x="417" y="250"/>
                  </a:cubicBezTo>
                  <a:cubicBezTo>
                    <a:pt x="390" y="250"/>
                    <a:pt x="352" y="259"/>
                    <a:pt x="333" y="277"/>
                  </a:cubicBezTo>
                  <a:cubicBezTo>
                    <a:pt x="64" y="453"/>
                    <a:pt x="64" y="453"/>
                    <a:pt x="64" y="453"/>
                  </a:cubicBezTo>
                  <a:cubicBezTo>
                    <a:pt x="28" y="481"/>
                    <a:pt x="0" y="535"/>
                    <a:pt x="0" y="583"/>
                  </a:cubicBezTo>
                  <a:cubicBezTo>
                    <a:pt x="0" y="1258"/>
                    <a:pt x="0" y="1258"/>
                    <a:pt x="0" y="1258"/>
                  </a:cubicBezTo>
                  <a:cubicBezTo>
                    <a:pt x="352" y="1155"/>
                    <a:pt x="620" y="1026"/>
                    <a:pt x="916" y="879"/>
                  </a:cubicBezTo>
                  <a:cubicBezTo>
                    <a:pt x="971" y="850"/>
                    <a:pt x="1037" y="813"/>
                    <a:pt x="1092" y="786"/>
                  </a:cubicBezTo>
                  <a:cubicBezTo>
                    <a:pt x="1092" y="0"/>
                    <a:pt x="1092" y="0"/>
                    <a:pt x="1092" y="0"/>
                  </a:cubicBezTo>
                  <a:lnTo>
                    <a:pt x="832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1" name="Freeform 9">
              <a:extLst>
                <a:ext uri="{FF2B5EF4-FFF2-40B4-BE49-F238E27FC236}">
                  <a16:creationId xmlns:a16="http://schemas.microsoft.com/office/drawing/2014/main" id="{336379CD-5830-488E-BC0E-C2AEDA5C5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150" y="1187649"/>
              <a:ext cx="91696" cy="105371"/>
            </a:xfrm>
            <a:custGeom>
              <a:avLst/>
              <a:gdLst>
                <a:gd name="T0" fmla="*/ 91562 w 685"/>
                <a:gd name="T1" fmla="*/ 46995 h 787"/>
                <a:gd name="T2" fmla="*/ 91562 w 685"/>
                <a:gd name="T3" fmla="*/ 46995 h 787"/>
                <a:gd name="T4" fmla="*/ 76837 w 685"/>
                <a:gd name="T5" fmla="*/ 33472 h 787"/>
                <a:gd name="T6" fmla="*/ 28379 w 685"/>
                <a:gd name="T7" fmla="*/ 33472 h 787"/>
                <a:gd name="T8" fmla="*/ 28379 w 685"/>
                <a:gd name="T9" fmla="*/ 0 h 787"/>
                <a:gd name="T10" fmla="*/ 0 w 685"/>
                <a:gd name="T11" fmla="*/ 0 h 787"/>
                <a:gd name="T12" fmla="*/ 0 w 685"/>
                <a:gd name="T13" fmla="*/ 105237 h 787"/>
                <a:gd name="T14" fmla="*/ 91562 w 685"/>
                <a:gd name="T15" fmla="*/ 66811 h 787"/>
                <a:gd name="T16" fmla="*/ 91562 w 685"/>
                <a:gd name="T17" fmla="*/ 46995 h 7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5" h="787">
                  <a:moveTo>
                    <a:pt x="684" y="351"/>
                  </a:moveTo>
                  <a:lnTo>
                    <a:pt x="684" y="351"/>
                  </a:lnTo>
                  <a:cubicBezTo>
                    <a:pt x="684" y="296"/>
                    <a:pt x="638" y="250"/>
                    <a:pt x="574" y="250"/>
                  </a:cubicBezTo>
                  <a:cubicBezTo>
                    <a:pt x="212" y="250"/>
                    <a:pt x="212" y="250"/>
                    <a:pt x="212" y="25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6"/>
                    <a:pt x="0" y="786"/>
                    <a:pt x="0" y="786"/>
                  </a:cubicBezTo>
                  <a:cubicBezTo>
                    <a:pt x="212" y="684"/>
                    <a:pt x="426" y="592"/>
                    <a:pt x="684" y="499"/>
                  </a:cubicBezTo>
                  <a:lnTo>
                    <a:pt x="684" y="351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2" name="Freeform 10">
              <a:extLst>
                <a:ext uri="{FF2B5EF4-FFF2-40B4-BE49-F238E27FC236}">
                  <a16:creationId xmlns:a16="http://schemas.microsoft.com/office/drawing/2014/main" id="{E6C5186D-4B92-4A81-B75A-6F64CD0ED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545" y="1038821"/>
              <a:ext cx="103009" cy="88106"/>
            </a:xfrm>
            <a:custGeom>
              <a:avLst/>
              <a:gdLst>
                <a:gd name="T0" fmla="*/ 88006 w 769"/>
                <a:gd name="T1" fmla="*/ 58335 h 657"/>
                <a:gd name="T2" fmla="*/ 88006 w 769"/>
                <a:gd name="T3" fmla="*/ 58335 h 657"/>
                <a:gd name="T4" fmla="*/ 88006 w 769"/>
                <a:gd name="T5" fmla="*/ 58335 h 657"/>
                <a:gd name="T6" fmla="*/ 89212 w 769"/>
                <a:gd name="T7" fmla="*/ 48277 h 657"/>
                <a:gd name="T8" fmla="*/ 64431 w 769"/>
                <a:gd name="T9" fmla="*/ 23468 h 657"/>
                <a:gd name="T10" fmla="*/ 63225 w 769"/>
                <a:gd name="T11" fmla="*/ 23468 h 657"/>
                <a:gd name="T12" fmla="*/ 32282 w 769"/>
                <a:gd name="T13" fmla="*/ 0 h 657"/>
                <a:gd name="T14" fmla="*/ 0 w 769"/>
                <a:gd name="T15" fmla="*/ 32051 h 657"/>
                <a:gd name="T16" fmla="*/ 32282 w 769"/>
                <a:gd name="T17" fmla="*/ 65711 h 657"/>
                <a:gd name="T18" fmla="*/ 44606 w 769"/>
                <a:gd name="T19" fmla="*/ 63297 h 657"/>
                <a:gd name="T20" fmla="*/ 64431 w 769"/>
                <a:gd name="T21" fmla="*/ 73086 h 657"/>
                <a:gd name="T22" fmla="*/ 71932 w 769"/>
                <a:gd name="T23" fmla="*/ 71879 h 657"/>
                <a:gd name="T24" fmla="*/ 71932 w 769"/>
                <a:gd name="T25" fmla="*/ 73086 h 657"/>
                <a:gd name="T26" fmla="*/ 88006 w 769"/>
                <a:gd name="T27" fmla="*/ 87972 h 657"/>
                <a:gd name="T28" fmla="*/ 102875 w 769"/>
                <a:gd name="T29" fmla="*/ 73086 h 657"/>
                <a:gd name="T30" fmla="*/ 88006 w 769"/>
                <a:gd name="T31" fmla="*/ 58335 h 6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69" h="657">
                  <a:moveTo>
                    <a:pt x="657" y="435"/>
                  </a:moveTo>
                  <a:lnTo>
                    <a:pt x="657" y="435"/>
                  </a:lnTo>
                  <a:cubicBezTo>
                    <a:pt x="666" y="406"/>
                    <a:pt x="666" y="388"/>
                    <a:pt x="666" y="360"/>
                  </a:cubicBezTo>
                  <a:cubicBezTo>
                    <a:pt x="666" y="258"/>
                    <a:pt x="583" y="175"/>
                    <a:pt x="481" y="175"/>
                  </a:cubicBezTo>
                  <a:cubicBezTo>
                    <a:pt x="481" y="175"/>
                    <a:pt x="481" y="175"/>
                    <a:pt x="472" y="175"/>
                  </a:cubicBezTo>
                  <a:cubicBezTo>
                    <a:pt x="444" y="73"/>
                    <a:pt x="351" y="0"/>
                    <a:pt x="241" y="0"/>
                  </a:cubicBezTo>
                  <a:cubicBezTo>
                    <a:pt x="102" y="0"/>
                    <a:pt x="0" y="111"/>
                    <a:pt x="0" y="239"/>
                  </a:cubicBezTo>
                  <a:cubicBezTo>
                    <a:pt x="0" y="378"/>
                    <a:pt x="102" y="490"/>
                    <a:pt x="241" y="490"/>
                  </a:cubicBezTo>
                  <a:cubicBezTo>
                    <a:pt x="278" y="490"/>
                    <a:pt x="305" y="481"/>
                    <a:pt x="333" y="472"/>
                  </a:cubicBezTo>
                  <a:cubicBezTo>
                    <a:pt x="371" y="517"/>
                    <a:pt x="426" y="545"/>
                    <a:pt x="481" y="545"/>
                  </a:cubicBezTo>
                  <a:cubicBezTo>
                    <a:pt x="499" y="545"/>
                    <a:pt x="518" y="536"/>
                    <a:pt x="537" y="536"/>
                  </a:cubicBezTo>
                  <a:cubicBezTo>
                    <a:pt x="537" y="536"/>
                    <a:pt x="537" y="536"/>
                    <a:pt x="537" y="545"/>
                  </a:cubicBezTo>
                  <a:cubicBezTo>
                    <a:pt x="537" y="610"/>
                    <a:pt x="592" y="656"/>
                    <a:pt x="657" y="656"/>
                  </a:cubicBezTo>
                  <a:cubicBezTo>
                    <a:pt x="713" y="656"/>
                    <a:pt x="768" y="610"/>
                    <a:pt x="768" y="545"/>
                  </a:cubicBezTo>
                  <a:cubicBezTo>
                    <a:pt x="768" y="481"/>
                    <a:pt x="713" y="435"/>
                    <a:pt x="657" y="435"/>
                  </a:cubicBezTo>
                </a:path>
              </a:pathLst>
            </a:custGeom>
            <a:solidFill>
              <a:srgbClr val="F4F1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18" name="Group 19">
            <a:extLst>
              <a:ext uri="{FF2B5EF4-FFF2-40B4-BE49-F238E27FC236}">
                <a16:creationId xmlns:a16="http://schemas.microsoft.com/office/drawing/2014/main" id="{61E3574B-0619-4F06-A1C9-77955678D5C0}"/>
              </a:ext>
            </a:extLst>
          </p:cNvPr>
          <p:cNvGrpSpPr>
            <a:grpSpLocks/>
          </p:cNvGrpSpPr>
          <p:nvPr/>
        </p:nvGrpSpPr>
        <p:grpSpPr bwMode="auto">
          <a:xfrm>
            <a:off x="1182613" y="3085798"/>
            <a:ext cx="899583" cy="897467"/>
            <a:chOff x="941542" y="2531269"/>
            <a:chExt cx="675216" cy="673894"/>
          </a:xfrm>
        </p:grpSpPr>
        <p:sp>
          <p:nvSpPr>
            <p:cNvPr id="8203" name="Freeform 11">
              <a:extLst>
                <a:ext uri="{FF2B5EF4-FFF2-40B4-BE49-F238E27FC236}">
                  <a16:creationId xmlns:a16="http://schemas.microsoft.com/office/drawing/2014/main" id="{8808EAEF-977F-4FDC-919D-7A7A52E8F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542" y="2531269"/>
              <a:ext cx="675216" cy="673894"/>
            </a:xfrm>
            <a:custGeom>
              <a:avLst/>
              <a:gdLst>
                <a:gd name="T0" fmla="*/ 675081 w 5006"/>
                <a:gd name="T1" fmla="*/ 336880 h 4997"/>
                <a:gd name="T2" fmla="*/ 675081 w 5006"/>
                <a:gd name="T3" fmla="*/ 336880 h 4997"/>
                <a:gd name="T4" fmla="*/ 336934 w 5006"/>
                <a:gd name="T5" fmla="*/ 673759 h 4997"/>
                <a:gd name="T6" fmla="*/ 0 w 5006"/>
                <a:gd name="T7" fmla="*/ 336880 h 4997"/>
                <a:gd name="T8" fmla="*/ 336934 w 5006"/>
                <a:gd name="T9" fmla="*/ 0 h 4997"/>
                <a:gd name="T10" fmla="*/ 675081 w 5006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86"/>
                    <a:pt x="3886" y="4996"/>
                    <a:pt x="2498" y="4996"/>
                  </a:cubicBezTo>
                  <a:cubicBezTo>
                    <a:pt x="1119" y="4996"/>
                    <a:pt x="0" y="3886"/>
                    <a:pt x="0" y="2498"/>
                  </a:cubicBezTo>
                  <a:cubicBezTo>
                    <a:pt x="0" y="1121"/>
                    <a:pt x="1119" y="0"/>
                    <a:pt x="2498" y="0"/>
                  </a:cubicBezTo>
                  <a:cubicBezTo>
                    <a:pt x="3886" y="0"/>
                    <a:pt x="5005" y="1121"/>
                    <a:pt x="5005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4" name="Freeform 12">
              <a:extLst>
                <a:ext uri="{FF2B5EF4-FFF2-40B4-BE49-F238E27FC236}">
                  <a16:creationId xmlns:a16="http://schemas.microsoft.com/office/drawing/2014/main" id="{08D94FBA-5B39-4DCC-BFA9-897501514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142" y="2725937"/>
              <a:ext cx="49421" cy="49411"/>
            </a:xfrm>
            <a:custGeom>
              <a:avLst/>
              <a:gdLst>
                <a:gd name="T0" fmla="*/ 24644 w 371"/>
                <a:gd name="T1" fmla="*/ 0 h 371"/>
                <a:gd name="T2" fmla="*/ 24644 w 371"/>
                <a:gd name="T3" fmla="*/ 0 h 371"/>
                <a:gd name="T4" fmla="*/ 22246 w 371"/>
                <a:gd name="T5" fmla="*/ 0 h 371"/>
                <a:gd name="T6" fmla="*/ 0 w 371"/>
                <a:gd name="T7" fmla="*/ 24639 h 371"/>
                <a:gd name="T8" fmla="*/ 22246 w 371"/>
                <a:gd name="T9" fmla="*/ 49278 h 371"/>
                <a:gd name="T10" fmla="*/ 24644 w 371"/>
                <a:gd name="T11" fmla="*/ 49278 h 371"/>
                <a:gd name="T12" fmla="*/ 49288 w 371"/>
                <a:gd name="T13" fmla="*/ 24639 h 371"/>
                <a:gd name="T14" fmla="*/ 24644 w 371"/>
                <a:gd name="T15" fmla="*/ 0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185" y="0"/>
                  </a:moveTo>
                  <a:lnTo>
                    <a:pt x="185" y="0"/>
                  </a:lnTo>
                  <a:cubicBezTo>
                    <a:pt x="176" y="0"/>
                    <a:pt x="176" y="0"/>
                    <a:pt x="167" y="0"/>
                  </a:cubicBezTo>
                  <a:cubicBezTo>
                    <a:pt x="74" y="9"/>
                    <a:pt x="0" y="83"/>
                    <a:pt x="0" y="185"/>
                  </a:cubicBezTo>
                  <a:cubicBezTo>
                    <a:pt x="0" y="278"/>
                    <a:pt x="74" y="361"/>
                    <a:pt x="167" y="370"/>
                  </a:cubicBezTo>
                  <a:cubicBezTo>
                    <a:pt x="176" y="370"/>
                    <a:pt x="176" y="370"/>
                    <a:pt x="185" y="370"/>
                  </a:cubicBezTo>
                  <a:cubicBezTo>
                    <a:pt x="287" y="370"/>
                    <a:pt x="370" y="287"/>
                    <a:pt x="370" y="185"/>
                  </a:cubicBezTo>
                  <a:cubicBezTo>
                    <a:pt x="370" y="83"/>
                    <a:pt x="287" y="0"/>
                    <a:pt x="185" y="0"/>
                  </a:cubicBezTo>
                </a:path>
              </a:pathLst>
            </a:custGeom>
            <a:solidFill>
              <a:srgbClr val="01AA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5" name="Freeform 13">
              <a:extLst>
                <a:ext uri="{FF2B5EF4-FFF2-40B4-BE49-F238E27FC236}">
                  <a16:creationId xmlns:a16="http://schemas.microsoft.com/office/drawing/2014/main" id="{1E5FF847-8513-45C4-9044-4ED6EEBA2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698" y="2828330"/>
              <a:ext cx="142903" cy="50602"/>
            </a:xfrm>
            <a:custGeom>
              <a:avLst/>
              <a:gdLst>
                <a:gd name="T0" fmla="*/ 117922 w 1064"/>
                <a:gd name="T1" fmla="*/ 0 h 380"/>
                <a:gd name="T2" fmla="*/ 117922 w 1064"/>
                <a:gd name="T3" fmla="*/ 0 h 380"/>
                <a:gd name="T4" fmla="*/ 95627 w 1064"/>
                <a:gd name="T5" fmla="*/ 0 h 380"/>
                <a:gd name="T6" fmla="*/ 95627 w 1064"/>
                <a:gd name="T7" fmla="*/ 0 h 380"/>
                <a:gd name="T8" fmla="*/ 68362 w 1064"/>
                <a:gd name="T9" fmla="*/ 0 h 380"/>
                <a:gd name="T10" fmla="*/ 44724 w 1064"/>
                <a:gd name="T11" fmla="*/ 0 h 380"/>
                <a:gd name="T12" fmla="*/ 44724 w 1064"/>
                <a:gd name="T13" fmla="*/ 0 h 380"/>
                <a:gd name="T14" fmla="*/ 24847 w 1064"/>
                <a:gd name="T15" fmla="*/ 0 h 380"/>
                <a:gd name="T16" fmla="*/ 0 w 1064"/>
                <a:gd name="T17" fmla="*/ 25834 h 380"/>
                <a:gd name="T18" fmla="*/ 24847 w 1064"/>
                <a:gd name="T19" fmla="*/ 50469 h 380"/>
                <a:gd name="T20" fmla="*/ 44724 w 1064"/>
                <a:gd name="T21" fmla="*/ 50469 h 380"/>
                <a:gd name="T22" fmla="*/ 44724 w 1064"/>
                <a:gd name="T23" fmla="*/ 50469 h 380"/>
                <a:gd name="T24" fmla="*/ 68362 w 1064"/>
                <a:gd name="T25" fmla="*/ 50469 h 380"/>
                <a:gd name="T26" fmla="*/ 95627 w 1064"/>
                <a:gd name="T27" fmla="*/ 50469 h 380"/>
                <a:gd name="T28" fmla="*/ 95627 w 1064"/>
                <a:gd name="T29" fmla="*/ 50469 h 380"/>
                <a:gd name="T30" fmla="*/ 117922 w 1064"/>
                <a:gd name="T31" fmla="*/ 50469 h 380"/>
                <a:gd name="T32" fmla="*/ 142769 w 1064"/>
                <a:gd name="T33" fmla="*/ 25834 h 380"/>
                <a:gd name="T34" fmla="*/ 117922 w 1064"/>
                <a:gd name="T35" fmla="*/ 0 h 3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64" h="380">
                  <a:moveTo>
                    <a:pt x="878" y="0"/>
                  </a:moveTo>
                  <a:lnTo>
                    <a:pt x="878" y="0"/>
                  </a:lnTo>
                  <a:cubicBezTo>
                    <a:pt x="712" y="0"/>
                    <a:pt x="712" y="0"/>
                    <a:pt x="712" y="0"/>
                  </a:cubicBezTo>
                  <a:cubicBezTo>
                    <a:pt x="509" y="0"/>
                    <a:pt x="509" y="0"/>
                    <a:pt x="509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83" y="0"/>
                    <a:pt x="0" y="83"/>
                    <a:pt x="0" y="194"/>
                  </a:cubicBezTo>
                  <a:cubicBezTo>
                    <a:pt x="0" y="295"/>
                    <a:pt x="83" y="379"/>
                    <a:pt x="185" y="379"/>
                  </a:cubicBezTo>
                  <a:cubicBezTo>
                    <a:pt x="333" y="379"/>
                    <a:pt x="333" y="379"/>
                    <a:pt x="333" y="379"/>
                  </a:cubicBezTo>
                  <a:cubicBezTo>
                    <a:pt x="509" y="379"/>
                    <a:pt x="509" y="379"/>
                    <a:pt x="509" y="379"/>
                  </a:cubicBezTo>
                  <a:cubicBezTo>
                    <a:pt x="712" y="379"/>
                    <a:pt x="712" y="379"/>
                    <a:pt x="712" y="379"/>
                  </a:cubicBezTo>
                  <a:cubicBezTo>
                    <a:pt x="878" y="379"/>
                    <a:pt x="878" y="379"/>
                    <a:pt x="878" y="379"/>
                  </a:cubicBezTo>
                  <a:cubicBezTo>
                    <a:pt x="981" y="379"/>
                    <a:pt x="1063" y="295"/>
                    <a:pt x="1063" y="194"/>
                  </a:cubicBezTo>
                  <a:cubicBezTo>
                    <a:pt x="1063" y="83"/>
                    <a:pt x="981" y="0"/>
                    <a:pt x="878" y="0"/>
                  </a:cubicBezTo>
                </a:path>
              </a:pathLst>
            </a:custGeom>
            <a:solidFill>
              <a:srgbClr val="149C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6" name="Freeform 14">
              <a:extLst>
                <a:ext uri="{FF2B5EF4-FFF2-40B4-BE49-F238E27FC236}">
                  <a16:creationId xmlns:a16="http://schemas.microsoft.com/office/drawing/2014/main" id="{41CBC90B-FD5E-48DD-A760-D622A8FE5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935" y="2674740"/>
              <a:ext cx="151834" cy="153591"/>
            </a:xfrm>
            <a:custGeom>
              <a:avLst/>
              <a:gdLst>
                <a:gd name="T0" fmla="*/ 49806 w 1131"/>
                <a:gd name="T1" fmla="*/ 147124 h 1140"/>
                <a:gd name="T2" fmla="*/ 49806 w 1131"/>
                <a:gd name="T3" fmla="*/ 147124 h 1140"/>
                <a:gd name="T4" fmla="*/ 49806 w 1131"/>
                <a:gd name="T5" fmla="*/ 153456 h 1140"/>
                <a:gd name="T6" fmla="*/ 73433 w 1131"/>
                <a:gd name="T7" fmla="*/ 153456 h 1140"/>
                <a:gd name="T8" fmla="*/ 100686 w 1131"/>
                <a:gd name="T9" fmla="*/ 153456 h 1140"/>
                <a:gd name="T10" fmla="*/ 100686 w 1131"/>
                <a:gd name="T11" fmla="*/ 147124 h 1140"/>
                <a:gd name="T12" fmla="*/ 151700 w 1131"/>
                <a:gd name="T13" fmla="*/ 76122 h 1140"/>
                <a:gd name="T14" fmla="*/ 75850 w 1131"/>
                <a:gd name="T15" fmla="*/ 0 h 1140"/>
                <a:gd name="T16" fmla="*/ 73433 w 1131"/>
                <a:gd name="T17" fmla="*/ 0 h 1140"/>
                <a:gd name="T18" fmla="*/ 0 w 1131"/>
                <a:gd name="T19" fmla="*/ 76122 h 1140"/>
                <a:gd name="T20" fmla="*/ 49806 w 1131"/>
                <a:gd name="T21" fmla="*/ 147124 h 1140"/>
                <a:gd name="T22" fmla="*/ 73433 w 1131"/>
                <a:gd name="T23" fmla="*/ 36242 h 1140"/>
                <a:gd name="T24" fmla="*/ 73433 w 1131"/>
                <a:gd name="T25" fmla="*/ 36242 h 1140"/>
                <a:gd name="T26" fmla="*/ 75850 w 1131"/>
                <a:gd name="T27" fmla="*/ 36242 h 1140"/>
                <a:gd name="T28" fmla="*/ 115587 w 1131"/>
                <a:gd name="T29" fmla="*/ 76122 h 1140"/>
                <a:gd name="T30" fmla="*/ 75850 w 1131"/>
                <a:gd name="T31" fmla="*/ 116002 h 1140"/>
                <a:gd name="T32" fmla="*/ 73433 w 1131"/>
                <a:gd name="T33" fmla="*/ 116002 h 1140"/>
                <a:gd name="T34" fmla="*/ 36113 w 1131"/>
                <a:gd name="T35" fmla="*/ 76122 h 1140"/>
                <a:gd name="T36" fmla="*/ 73433 w 1131"/>
                <a:gd name="T37" fmla="*/ 36242 h 1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1" h="1140">
                  <a:moveTo>
                    <a:pt x="371" y="1092"/>
                  </a:moveTo>
                  <a:lnTo>
                    <a:pt x="371" y="1092"/>
                  </a:lnTo>
                  <a:cubicBezTo>
                    <a:pt x="371" y="1139"/>
                    <a:pt x="371" y="1139"/>
                    <a:pt x="371" y="1139"/>
                  </a:cubicBezTo>
                  <a:cubicBezTo>
                    <a:pt x="547" y="1139"/>
                    <a:pt x="547" y="1139"/>
                    <a:pt x="547" y="1139"/>
                  </a:cubicBezTo>
                  <a:cubicBezTo>
                    <a:pt x="750" y="1139"/>
                    <a:pt x="750" y="1139"/>
                    <a:pt x="750" y="1139"/>
                  </a:cubicBezTo>
                  <a:cubicBezTo>
                    <a:pt x="750" y="1092"/>
                    <a:pt x="750" y="1092"/>
                    <a:pt x="750" y="1092"/>
                  </a:cubicBezTo>
                  <a:cubicBezTo>
                    <a:pt x="973" y="1018"/>
                    <a:pt x="1130" y="805"/>
                    <a:pt x="1130" y="565"/>
                  </a:cubicBezTo>
                  <a:cubicBezTo>
                    <a:pt x="1130" y="250"/>
                    <a:pt x="870" y="0"/>
                    <a:pt x="565" y="0"/>
                  </a:cubicBezTo>
                  <a:cubicBezTo>
                    <a:pt x="556" y="0"/>
                    <a:pt x="556" y="0"/>
                    <a:pt x="547" y="0"/>
                  </a:cubicBezTo>
                  <a:cubicBezTo>
                    <a:pt x="241" y="9"/>
                    <a:pt x="0" y="260"/>
                    <a:pt x="0" y="565"/>
                  </a:cubicBezTo>
                  <a:cubicBezTo>
                    <a:pt x="0" y="805"/>
                    <a:pt x="148" y="1018"/>
                    <a:pt x="371" y="1092"/>
                  </a:cubicBezTo>
                  <a:close/>
                  <a:moveTo>
                    <a:pt x="547" y="269"/>
                  </a:moveTo>
                  <a:lnTo>
                    <a:pt x="547" y="269"/>
                  </a:lnTo>
                  <a:cubicBezTo>
                    <a:pt x="556" y="269"/>
                    <a:pt x="556" y="269"/>
                    <a:pt x="565" y="269"/>
                  </a:cubicBezTo>
                  <a:cubicBezTo>
                    <a:pt x="722" y="269"/>
                    <a:pt x="861" y="399"/>
                    <a:pt x="861" y="565"/>
                  </a:cubicBezTo>
                  <a:cubicBezTo>
                    <a:pt x="861" y="731"/>
                    <a:pt x="722" y="861"/>
                    <a:pt x="565" y="861"/>
                  </a:cubicBezTo>
                  <a:cubicBezTo>
                    <a:pt x="556" y="861"/>
                    <a:pt x="556" y="861"/>
                    <a:pt x="547" y="861"/>
                  </a:cubicBezTo>
                  <a:cubicBezTo>
                    <a:pt x="389" y="852"/>
                    <a:pt x="269" y="722"/>
                    <a:pt x="269" y="565"/>
                  </a:cubicBezTo>
                  <a:cubicBezTo>
                    <a:pt x="269" y="408"/>
                    <a:pt x="389" y="278"/>
                    <a:pt x="547" y="269"/>
                  </a:cubicBezTo>
                  <a:close/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7" name="Freeform 15">
              <a:extLst>
                <a:ext uri="{FF2B5EF4-FFF2-40B4-BE49-F238E27FC236}">
                  <a16:creationId xmlns:a16="http://schemas.microsoft.com/office/drawing/2014/main" id="{1C2F5E49-485C-48FB-987F-E05E2B763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895" y="2879527"/>
              <a:ext cx="404296" cy="225624"/>
            </a:xfrm>
            <a:custGeom>
              <a:avLst/>
              <a:gdLst>
                <a:gd name="T0" fmla="*/ 397692 w 3000"/>
                <a:gd name="T1" fmla="*/ 95715 h 1676"/>
                <a:gd name="T2" fmla="*/ 397692 w 3000"/>
                <a:gd name="T3" fmla="*/ 95715 h 1676"/>
                <a:gd name="T4" fmla="*/ 365349 w 3000"/>
                <a:gd name="T5" fmla="*/ 30963 h 1676"/>
                <a:gd name="T6" fmla="*/ 300661 w 3000"/>
                <a:gd name="T7" fmla="*/ 63406 h 1676"/>
                <a:gd name="T8" fmla="*/ 289341 w 3000"/>
                <a:gd name="T9" fmla="*/ 98408 h 1676"/>
                <a:gd name="T10" fmla="*/ 312925 w 3000"/>
                <a:gd name="T11" fmla="*/ 112004 h 1676"/>
                <a:gd name="T12" fmla="*/ 225732 w 3000"/>
                <a:gd name="T13" fmla="*/ 171776 h 1676"/>
                <a:gd name="T14" fmla="*/ 225732 w 3000"/>
                <a:gd name="T15" fmla="*/ 0 h 1676"/>
                <a:gd name="T16" fmla="*/ 198375 w 3000"/>
                <a:gd name="T17" fmla="*/ 0 h 1676"/>
                <a:gd name="T18" fmla="*/ 174656 w 3000"/>
                <a:gd name="T19" fmla="*/ 0 h 1676"/>
                <a:gd name="T20" fmla="*/ 174656 w 3000"/>
                <a:gd name="T21" fmla="*/ 171776 h 1676"/>
                <a:gd name="T22" fmla="*/ 89888 w 3000"/>
                <a:gd name="T23" fmla="*/ 112004 h 1676"/>
                <a:gd name="T24" fmla="*/ 111047 w 3000"/>
                <a:gd name="T25" fmla="*/ 98408 h 1676"/>
                <a:gd name="T26" fmla="*/ 112394 w 3000"/>
                <a:gd name="T27" fmla="*/ 78484 h 1676"/>
                <a:gd name="T28" fmla="*/ 99726 w 3000"/>
                <a:gd name="T29" fmla="*/ 63406 h 1676"/>
                <a:gd name="T30" fmla="*/ 34904 w 3000"/>
                <a:gd name="T31" fmla="*/ 30963 h 1676"/>
                <a:gd name="T32" fmla="*/ 2695 w 3000"/>
                <a:gd name="T33" fmla="*/ 95715 h 1676"/>
                <a:gd name="T34" fmla="*/ 1482 w 3000"/>
                <a:gd name="T35" fmla="*/ 114427 h 1676"/>
                <a:gd name="T36" fmla="*/ 13746 w 3000"/>
                <a:gd name="T37" fmla="*/ 129505 h 1676"/>
                <a:gd name="T38" fmla="*/ 41373 w 3000"/>
                <a:gd name="T39" fmla="*/ 128159 h 1676"/>
                <a:gd name="T40" fmla="*/ 198375 w 3000"/>
                <a:gd name="T41" fmla="*/ 225489 h 1676"/>
                <a:gd name="T42" fmla="*/ 200800 w 3000"/>
                <a:gd name="T43" fmla="*/ 225489 h 1676"/>
                <a:gd name="T44" fmla="*/ 361710 w 3000"/>
                <a:gd name="T45" fmla="*/ 128159 h 1676"/>
                <a:gd name="T46" fmla="*/ 386642 w 3000"/>
                <a:gd name="T47" fmla="*/ 129505 h 1676"/>
                <a:gd name="T48" fmla="*/ 397692 w 3000"/>
                <a:gd name="T49" fmla="*/ 95715 h 16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000" h="1676">
                  <a:moveTo>
                    <a:pt x="2951" y="711"/>
                  </a:moveTo>
                  <a:lnTo>
                    <a:pt x="2951" y="711"/>
                  </a:lnTo>
                  <a:cubicBezTo>
                    <a:pt x="2711" y="230"/>
                    <a:pt x="2711" y="230"/>
                    <a:pt x="2711" y="230"/>
                  </a:cubicBezTo>
                  <a:cubicBezTo>
                    <a:pt x="2231" y="471"/>
                    <a:pt x="2231" y="471"/>
                    <a:pt x="2231" y="471"/>
                  </a:cubicBezTo>
                  <a:cubicBezTo>
                    <a:pt x="2137" y="517"/>
                    <a:pt x="2101" y="638"/>
                    <a:pt x="2147" y="731"/>
                  </a:cubicBezTo>
                  <a:cubicBezTo>
                    <a:pt x="2183" y="795"/>
                    <a:pt x="2249" y="832"/>
                    <a:pt x="2322" y="832"/>
                  </a:cubicBezTo>
                  <a:cubicBezTo>
                    <a:pt x="2203" y="1064"/>
                    <a:pt x="1962" y="1230"/>
                    <a:pt x="1675" y="1276"/>
                  </a:cubicBezTo>
                  <a:cubicBezTo>
                    <a:pt x="1675" y="0"/>
                    <a:pt x="1675" y="0"/>
                    <a:pt x="1675" y="0"/>
                  </a:cubicBezTo>
                  <a:cubicBezTo>
                    <a:pt x="1472" y="0"/>
                    <a:pt x="1472" y="0"/>
                    <a:pt x="1472" y="0"/>
                  </a:cubicBezTo>
                  <a:cubicBezTo>
                    <a:pt x="1296" y="0"/>
                    <a:pt x="1296" y="0"/>
                    <a:pt x="1296" y="0"/>
                  </a:cubicBezTo>
                  <a:cubicBezTo>
                    <a:pt x="1296" y="1276"/>
                    <a:pt x="1296" y="1276"/>
                    <a:pt x="1296" y="1276"/>
                  </a:cubicBezTo>
                  <a:cubicBezTo>
                    <a:pt x="1018" y="1221"/>
                    <a:pt x="788" y="1055"/>
                    <a:pt x="667" y="832"/>
                  </a:cubicBezTo>
                  <a:cubicBezTo>
                    <a:pt x="731" y="823"/>
                    <a:pt x="797" y="786"/>
                    <a:pt x="824" y="731"/>
                  </a:cubicBezTo>
                  <a:cubicBezTo>
                    <a:pt x="852" y="684"/>
                    <a:pt x="852" y="629"/>
                    <a:pt x="834" y="583"/>
                  </a:cubicBezTo>
                  <a:cubicBezTo>
                    <a:pt x="824" y="536"/>
                    <a:pt x="788" y="499"/>
                    <a:pt x="740" y="471"/>
                  </a:cubicBezTo>
                  <a:cubicBezTo>
                    <a:pt x="259" y="230"/>
                    <a:pt x="259" y="230"/>
                    <a:pt x="259" y="230"/>
                  </a:cubicBezTo>
                  <a:cubicBezTo>
                    <a:pt x="20" y="711"/>
                    <a:pt x="20" y="711"/>
                    <a:pt x="20" y="711"/>
                  </a:cubicBezTo>
                  <a:cubicBezTo>
                    <a:pt x="0" y="759"/>
                    <a:pt x="0" y="804"/>
                    <a:pt x="11" y="850"/>
                  </a:cubicBezTo>
                  <a:cubicBezTo>
                    <a:pt x="29" y="907"/>
                    <a:pt x="66" y="943"/>
                    <a:pt x="102" y="962"/>
                  </a:cubicBezTo>
                  <a:cubicBezTo>
                    <a:pt x="168" y="998"/>
                    <a:pt x="250" y="989"/>
                    <a:pt x="307" y="952"/>
                  </a:cubicBezTo>
                  <a:cubicBezTo>
                    <a:pt x="501" y="1378"/>
                    <a:pt x="963" y="1665"/>
                    <a:pt x="1472" y="1675"/>
                  </a:cubicBezTo>
                  <a:cubicBezTo>
                    <a:pt x="1481" y="1675"/>
                    <a:pt x="1490" y="1675"/>
                    <a:pt x="1490" y="1675"/>
                  </a:cubicBezTo>
                  <a:cubicBezTo>
                    <a:pt x="2008" y="1675"/>
                    <a:pt x="2479" y="1388"/>
                    <a:pt x="2684" y="952"/>
                  </a:cubicBezTo>
                  <a:cubicBezTo>
                    <a:pt x="2739" y="989"/>
                    <a:pt x="2812" y="989"/>
                    <a:pt x="2869" y="962"/>
                  </a:cubicBezTo>
                  <a:cubicBezTo>
                    <a:pt x="2960" y="916"/>
                    <a:pt x="2999" y="804"/>
                    <a:pt x="2951" y="711"/>
                  </a:cubicBez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19" name="Group 9702">
            <a:extLst>
              <a:ext uri="{FF2B5EF4-FFF2-40B4-BE49-F238E27FC236}">
                <a16:creationId xmlns:a16="http://schemas.microsoft.com/office/drawing/2014/main" id="{A4B54924-7B04-4CD2-BDBA-0E6484CE003E}"/>
              </a:ext>
            </a:extLst>
          </p:cNvPr>
          <p:cNvGrpSpPr>
            <a:grpSpLocks/>
          </p:cNvGrpSpPr>
          <p:nvPr/>
        </p:nvGrpSpPr>
        <p:grpSpPr bwMode="auto">
          <a:xfrm>
            <a:off x="1180495" y="4116614"/>
            <a:ext cx="901700" cy="899584"/>
            <a:chOff x="940351" y="3305771"/>
            <a:chExt cx="675216" cy="673894"/>
          </a:xfrm>
        </p:grpSpPr>
        <p:sp>
          <p:nvSpPr>
            <p:cNvPr id="8208" name="Freeform 16">
              <a:extLst>
                <a:ext uri="{FF2B5EF4-FFF2-40B4-BE49-F238E27FC236}">
                  <a16:creationId xmlns:a16="http://schemas.microsoft.com/office/drawing/2014/main" id="{F778FB27-6DAA-45ED-BBC2-F8D616501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351" y="3305771"/>
              <a:ext cx="675216" cy="673894"/>
            </a:xfrm>
            <a:custGeom>
              <a:avLst/>
              <a:gdLst>
                <a:gd name="T0" fmla="*/ 675081 w 5006"/>
                <a:gd name="T1" fmla="*/ 336880 h 4997"/>
                <a:gd name="T2" fmla="*/ 675081 w 5006"/>
                <a:gd name="T3" fmla="*/ 336880 h 4997"/>
                <a:gd name="T4" fmla="*/ 338148 w 5006"/>
                <a:gd name="T5" fmla="*/ 673759 h 4997"/>
                <a:gd name="T6" fmla="*/ 0 w 5006"/>
                <a:gd name="T7" fmla="*/ 336880 h 4997"/>
                <a:gd name="T8" fmla="*/ 338148 w 5006"/>
                <a:gd name="T9" fmla="*/ 0 h 4997"/>
                <a:gd name="T10" fmla="*/ 675081 w 5006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77"/>
                    <a:pt x="3886" y="4996"/>
                    <a:pt x="2507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507" y="0"/>
                  </a:cubicBezTo>
                  <a:cubicBezTo>
                    <a:pt x="3886" y="0"/>
                    <a:pt x="5005" y="1119"/>
                    <a:pt x="5005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09" name="Freeform 17">
              <a:extLst>
                <a:ext uri="{FF2B5EF4-FFF2-40B4-BE49-F238E27FC236}">
                  <a16:creationId xmlns:a16="http://schemas.microsoft.com/office/drawing/2014/main" id="{B9EC0238-FDBA-4B8A-8817-D3520664E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821" y="3645099"/>
              <a:ext cx="64306" cy="68461"/>
            </a:xfrm>
            <a:custGeom>
              <a:avLst/>
              <a:gdLst>
                <a:gd name="T0" fmla="*/ 0 w 482"/>
                <a:gd name="T1" fmla="*/ 0 h 510"/>
                <a:gd name="T2" fmla="*/ 0 w 482"/>
                <a:gd name="T3" fmla="*/ 68327 h 510"/>
                <a:gd name="T4" fmla="*/ 64173 w 482"/>
                <a:gd name="T5" fmla="*/ 68327 h 510"/>
                <a:gd name="T6" fmla="*/ 64173 w 482"/>
                <a:gd name="T7" fmla="*/ 0 h 510"/>
                <a:gd name="T8" fmla="*/ 0 w 482"/>
                <a:gd name="T9" fmla="*/ 0 h 5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2" h="510">
                  <a:moveTo>
                    <a:pt x="0" y="0"/>
                  </a:moveTo>
                  <a:lnTo>
                    <a:pt x="0" y="509"/>
                  </a:lnTo>
                  <a:lnTo>
                    <a:pt x="481" y="509"/>
                  </a:lnTo>
                  <a:lnTo>
                    <a:pt x="481" y="0"/>
                  </a:lnTo>
                  <a:lnTo>
                    <a:pt x="0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0" name="Freeform 18">
              <a:extLst>
                <a:ext uri="{FF2B5EF4-FFF2-40B4-BE49-F238E27FC236}">
                  <a16:creationId xmlns:a16="http://schemas.microsoft.com/office/drawing/2014/main" id="{36CC2068-3717-4FD2-99BC-BBFB46426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22" y="3645099"/>
              <a:ext cx="65497" cy="68461"/>
            </a:xfrm>
            <a:custGeom>
              <a:avLst/>
              <a:gdLst>
                <a:gd name="T0" fmla="*/ 65364 w 491"/>
                <a:gd name="T1" fmla="*/ 0 h 510"/>
                <a:gd name="T2" fmla="*/ 0 w 491"/>
                <a:gd name="T3" fmla="*/ 0 h 510"/>
                <a:gd name="T4" fmla="*/ 0 w 491"/>
                <a:gd name="T5" fmla="*/ 68327 h 510"/>
                <a:gd name="T6" fmla="*/ 65364 w 491"/>
                <a:gd name="T7" fmla="*/ 68327 h 510"/>
                <a:gd name="T8" fmla="*/ 65364 w 491"/>
                <a:gd name="T9" fmla="*/ 0 h 5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510">
                  <a:moveTo>
                    <a:pt x="490" y="0"/>
                  </a:moveTo>
                  <a:lnTo>
                    <a:pt x="0" y="0"/>
                  </a:lnTo>
                  <a:lnTo>
                    <a:pt x="0" y="509"/>
                  </a:lnTo>
                  <a:lnTo>
                    <a:pt x="490" y="509"/>
                  </a:lnTo>
                  <a:lnTo>
                    <a:pt x="490" y="0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1" name="Freeform 19">
              <a:extLst>
                <a:ext uri="{FF2B5EF4-FFF2-40B4-BE49-F238E27FC236}">
                  <a16:creationId xmlns:a16="http://schemas.microsoft.com/office/drawing/2014/main" id="{B66CE051-F4FE-4788-9EC8-0DC9F9B4F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094" y="3784998"/>
              <a:ext cx="30962" cy="23217"/>
            </a:xfrm>
            <a:custGeom>
              <a:avLst/>
              <a:gdLst>
                <a:gd name="T0" fmla="*/ 0 w 232"/>
                <a:gd name="T1" fmla="*/ 0 h 177"/>
                <a:gd name="T2" fmla="*/ 30829 w 232"/>
                <a:gd name="T3" fmla="*/ 0 h 177"/>
                <a:gd name="T4" fmla="*/ 30829 w 232"/>
                <a:gd name="T5" fmla="*/ 23086 h 177"/>
                <a:gd name="T6" fmla="*/ 0 w 232"/>
                <a:gd name="T7" fmla="*/ 23086 h 177"/>
                <a:gd name="T8" fmla="*/ 0 w 232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177">
                  <a:moveTo>
                    <a:pt x="0" y="0"/>
                  </a:moveTo>
                  <a:lnTo>
                    <a:pt x="231" y="0"/>
                  </a:lnTo>
                  <a:lnTo>
                    <a:pt x="231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2" name="Freeform 20">
              <a:extLst>
                <a:ext uri="{FF2B5EF4-FFF2-40B4-BE49-F238E27FC236}">
                  <a16:creationId xmlns:a16="http://schemas.microsoft.com/office/drawing/2014/main" id="{E7019768-3D45-4F2E-AE6F-7DA977FE5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030" y="3784998"/>
              <a:ext cx="30367" cy="23217"/>
            </a:xfrm>
            <a:custGeom>
              <a:avLst/>
              <a:gdLst>
                <a:gd name="T0" fmla="*/ 0 w 231"/>
                <a:gd name="T1" fmla="*/ 0 h 177"/>
                <a:gd name="T2" fmla="*/ 30236 w 231"/>
                <a:gd name="T3" fmla="*/ 0 h 177"/>
                <a:gd name="T4" fmla="*/ 30236 w 231"/>
                <a:gd name="T5" fmla="*/ 23086 h 177"/>
                <a:gd name="T6" fmla="*/ 0 w 231"/>
                <a:gd name="T7" fmla="*/ 23086 h 177"/>
                <a:gd name="T8" fmla="*/ 0 w 231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177">
                  <a:moveTo>
                    <a:pt x="0" y="0"/>
                  </a:moveTo>
                  <a:lnTo>
                    <a:pt x="230" y="0"/>
                  </a:lnTo>
                  <a:lnTo>
                    <a:pt x="230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F16C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3" name="Freeform 21">
              <a:extLst>
                <a:ext uri="{FF2B5EF4-FFF2-40B4-BE49-F238E27FC236}">
                  <a16:creationId xmlns:a16="http://schemas.microsoft.com/office/drawing/2014/main" id="{3F11E629-A14D-4FCF-9BBA-FA760EEDF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77" y="3535562"/>
              <a:ext cx="201850" cy="122039"/>
            </a:xfrm>
            <a:custGeom>
              <a:avLst/>
              <a:gdLst>
                <a:gd name="T0" fmla="*/ 105840 w 1499"/>
                <a:gd name="T1" fmla="*/ 1211 h 907"/>
                <a:gd name="T2" fmla="*/ 105840 w 1499"/>
                <a:gd name="T3" fmla="*/ 1211 h 907"/>
                <a:gd name="T4" fmla="*/ 105840 w 1499"/>
                <a:gd name="T5" fmla="*/ 0 h 907"/>
                <a:gd name="T6" fmla="*/ 77023 w 1499"/>
                <a:gd name="T7" fmla="*/ 0 h 907"/>
                <a:gd name="T8" fmla="*/ 77023 w 1499"/>
                <a:gd name="T9" fmla="*/ 1211 h 907"/>
                <a:gd name="T10" fmla="*/ 19929 w 1499"/>
                <a:gd name="T11" fmla="*/ 1211 h 907"/>
                <a:gd name="T12" fmla="*/ 0 w 1499"/>
                <a:gd name="T13" fmla="*/ 22336 h 907"/>
                <a:gd name="T14" fmla="*/ 0 w 1499"/>
                <a:gd name="T15" fmla="*/ 121904 h 907"/>
                <a:gd name="T16" fmla="*/ 201715 w 1499"/>
                <a:gd name="T17" fmla="*/ 121904 h 907"/>
                <a:gd name="T18" fmla="*/ 201715 w 1499"/>
                <a:gd name="T19" fmla="*/ 1211 h 907"/>
                <a:gd name="T20" fmla="*/ 105840 w 1499"/>
                <a:gd name="T21" fmla="*/ 1211 h 9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9" h="907">
                  <a:moveTo>
                    <a:pt x="786" y="9"/>
                  </a:moveTo>
                  <a:lnTo>
                    <a:pt x="786" y="9"/>
                  </a:lnTo>
                  <a:cubicBezTo>
                    <a:pt x="786" y="0"/>
                    <a:pt x="786" y="0"/>
                    <a:pt x="786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2" y="9"/>
                    <a:pt x="572" y="9"/>
                    <a:pt x="572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64" y="9"/>
                    <a:pt x="0" y="73"/>
                    <a:pt x="0" y="166"/>
                  </a:cubicBezTo>
                  <a:cubicBezTo>
                    <a:pt x="0" y="906"/>
                    <a:pt x="0" y="906"/>
                    <a:pt x="0" y="906"/>
                  </a:cubicBezTo>
                  <a:cubicBezTo>
                    <a:pt x="1498" y="906"/>
                    <a:pt x="1498" y="906"/>
                    <a:pt x="1498" y="906"/>
                  </a:cubicBezTo>
                  <a:cubicBezTo>
                    <a:pt x="1498" y="9"/>
                    <a:pt x="1498" y="9"/>
                    <a:pt x="1498" y="9"/>
                  </a:cubicBezTo>
                  <a:lnTo>
                    <a:pt x="786" y="9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4" name="Freeform 22">
              <a:extLst>
                <a:ext uri="{FF2B5EF4-FFF2-40B4-BE49-F238E27FC236}">
                  <a16:creationId xmlns:a16="http://schemas.microsoft.com/office/drawing/2014/main" id="{8FF88E48-B914-4B30-80DE-D5EB6570C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22" y="3535562"/>
              <a:ext cx="194110" cy="122039"/>
            </a:xfrm>
            <a:custGeom>
              <a:avLst/>
              <a:gdLst>
                <a:gd name="T0" fmla="*/ 193975 w 1443"/>
                <a:gd name="T1" fmla="*/ 22336 h 907"/>
                <a:gd name="T2" fmla="*/ 193975 w 1443"/>
                <a:gd name="T3" fmla="*/ 22336 h 907"/>
                <a:gd name="T4" fmla="*/ 172856 w 1443"/>
                <a:gd name="T5" fmla="*/ 1211 h 907"/>
                <a:gd name="T6" fmla="*/ 115820 w 1443"/>
                <a:gd name="T7" fmla="*/ 1211 h 907"/>
                <a:gd name="T8" fmla="*/ 115820 w 1443"/>
                <a:gd name="T9" fmla="*/ 0 h 907"/>
                <a:gd name="T10" fmla="*/ 87033 w 1443"/>
                <a:gd name="T11" fmla="*/ 0 h 907"/>
                <a:gd name="T12" fmla="*/ 87033 w 1443"/>
                <a:gd name="T13" fmla="*/ 1211 h 907"/>
                <a:gd name="T14" fmla="*/ 0 w 1443"/>
                <a:gd name="T15" fmla="*/ 1211 h 907"/>
                <a:gd name="T16" fmla="*/ 0 w 1443"/>
                <a:gd name="T17" fmla="*/ 121904 h 907"/>
                <a:gd name="T18" fmla="*/ 193975 w 1443"/>
                <a:gd name="T19" fmla="*/ 121904 h 907"/>
                <a:gd name="T20" fmla="*/ 193975 w 1443"/>
                <a:gd name="T21" fmla="*/ 22336 h 9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3" h="907">
                  <a:moveTo>
                    <a:pt x="1442" y="166"/>
                  </a:moveTo>
                  <a:lnTo>
                    <a:pt x="1442" y="166"/>
                  </a:lnTo>
                  <a:cubicBezTo>
                    <a:pt x="1442" y="73"/>
                    <a:pt x="1369" y="9"/>
                    <a:pt x="1285" y="9"/>
                  </a:cubicBezTo>
                  <a:cubicBezTo>
                    <a:pt x="861" y="9"/>
                    <a:pt x="861" y="9"/>
                    <a:pt x="861" y="9"/>
                  </a:cubicBezTo>
                  <a:cubicBezTo>
                    <a:pt x="861" y="0"/>
                    <a:pt x="861" y="0"/>
                    <a:pt x="861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47" y="9"/>
                    <a:pt x="647" y="9"/>
                    <a:pt x="64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06"/>
                    <a:pt x="0" y="906"/>
                    <a:pt x="0" y="906"/>
                  </a:cubicBezTo>
                  <a:cubicBezTo>
                    <a:pt x="1442" y="906"/>
                    <a:pt x="1442" y="906"/>
                    <a:pt x="1442" y="906"/>
                  </a:cubicBezTo>
                  <a:lnTo>
                    <a:pt x="1442" y="166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5" name="Freeform 23">
              <a:extLst>
                <a:ext uri="{FF2B5EF4-FFF2-40B4-BE49-F238E27FC236}">
                  <a16:creationId xmlns:a16="http://schemas.microsoft.com/office/drawing/2014/main" id="{3DE90BB7-21BA-47AA-9500-8B5C5B9AA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682" y="3476625"/>
              <a:ext cx="124445" cy="58341"/>
            </a:xfrm>
            <a:custGeom>
              <a:avLst/>
              <a:gdLst>
                <a:gd name="T0" fmla="*/ 34904 w 927"/>
                <a:gd name="T1" fmla="*/ 0 h 437"/>
                <a:gd name="T2" fmla="*/ 34904 w 927"/>
                <a:gd name="T3" fmla="*/ 0 h 437"/>
                <a:gd name="T4" fmla="*/ 0 w 927"/>
                <a:gd name="T5" fmla="*/ 34711 h 437"/>
                <a:gd name="T6" fmla="*/ 0 w 927"/>
                <a:gd name="T7" fmla="*/ 58207 h 437"/>
                <a:gd name="T8" fmla="*/ 28728 w 927"/>
                <a:gd name="T9" fmla="*/ 58207 h 437"/>
                <a:gd name="T10" fmla="*/ 28728 w 927"/>
                <a:gd name="T11" fmla="*/ 34711 h 437"/>
                <a:gd name="T12" fmla="*/ 34904 w 927"/>
                <a:gd name="T13" fmla="*/ 28570 h 437"/>
                <a:gd name="T14" fmla="*/ 124311 w 927"/>
                <a:gd name="T15" fmla="*/ 28570 h 437"/>
                <a:gd name="T16" fmla="*/ 124311 w 927"/>
                <a:gd name="T17" fmla="*/ 0 h 437"/>
                <a:gd name="T18" fmla="*/ 34904 w 927"/>
                <a:gd name="T19" fmla="*/ 0 h 4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7" h="437">
                  <a:moveTo>
                    <a:pt x="260" y="0"/>
                  </a:moveTo>
                  <a:lnTo>
                    <a:pt x="260" y="0"/>
                  </a:lnTo>
                  <a:cubicBezTo>
                    <a:pt x="121" y="0"/>
                    <a:pt x="0" y="121"/>
                    <a:pt x="0" y="260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214" y="436"/>
                    <a:pt x="214" y="436"/>
                    <a:pt x="214" y="436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4" y="232"/>
                    <a:pt x="232" y="214"/>
                    <a:pt x="260" y="214"/>
                  </a:cubicBezTo>
                  <a:cubicBezTo>
                    <a:pt x="926" y="214"/>
                    <a:pt x="926" y="214"/>
                    <a:pt x="926" y="214"/>
                  </a:cubicBezTo>
                  <a:cubicBezTo>
                    <a:pt x="926" y="0"/>
                    <a:pt x="926" y="0"/>
                    <a:pt x="926" y="0"/>
                  </a:cubicBezTo>
                  <a:lnTo>
                    <a:pt x="26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6" name="Freeform 24">
              <a:extLst>
                <a:ext uri="{FF2B5EF4-FFF2-40B4-BE49-F238E27FC236}">
                  <a16:creationId xmlns:a16="http://schemas.microsoft.com/office/drawing/2014/main" id="{A122C0FD-DB1E-4FEB-8550-ED297C4FA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23" y="3476625"/>
              <a:ext cx="115513" cy="58341"/>
            </a:xfrm>
            <a:custGeom>
              <a:avLst/>
              <a:gdLst>
                <a:gd name="T0" fmla="*/ 80537 w 862"/>
                <a:gd name="T1" fmla="*/ 0 h 437"/>
                <a:gd name="T2" fmla="*/ 80537 w 862"/>
                <a:gd name="T3" fmla="*/ 0 h 437"/>
                <a:gd name="T4" fmla="*/ 0 w 862"/>
                <a:gd name="T5" fmla="*/ 0 h 437"/>
                <a:gd name="T6" fmla="*/ 0 w 862"/>
                <a:gd name="T7" fmla="*/ 28570 h 437"/>
                <a:gd name="T8" fmla="*/ 80537 w 862"/>
                <a:gd name="T9" fmla="*/ 28570 h 437"/>
                <a:gd name="T10" fmla="*/ 86702 w 862"/>
                <a:gd name="T11" fmla="*/ 34711 h 437"/>
                <a:gd name="T12" fmla="*/ 86702 w 862"/>
                <a:gd name="T13" fmla="*/ 58207 h 437"/>
                <a:gd name="T14" fmla="*/ 115379 w 862"/>
                <a:gd name="T15" fmla="*/ 58207 h 437"/>
                <a:gd name="T16" fmla="*/ 115379 w 862"/>
                <a:gd name="T17" fmla="*/ 34711 h 437"/>
                <a:gd name="T18" fmla="*/ 80537 w 862"/>
                <a:gd name="T19" fmla="*/ 0 h 4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2" h="437">
                  <a:moveTo>
                    <a:pt x="601" y="0"/>
                  </a:moveTo>
                  <a:lnTo>
                    <a:pt x="601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601" y="214"/>
                    <a:pt x="601" y="214"/>
                    <a:pt x="601" y="214"/>
                  </a:cubicBezTo>
                  <a:cubicBezTo>
                    <a:pt x="629" y="214"/>
                    <a:pt x="647" y="232"/>
                    <a:pt x="647" y="260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861" y="436"/>
                    <a:pt x="861" y="436"/>
                    <a:pt x="861" y="436"/>
                  </a:cubicBezTo>
                  <a:cubicBezTo>
                    <a:pt x="861" y="260"/>
                    <a:pt x="861" y="260"/>
                    <a:pt x="861" y="260"/>
                  </a:cubicBezTo>
                  <a:cubicBezTo>
                    <a:pt x="861" y="121"/>
                    <a:pt x="740" y="0"/>
                    <a:pt x="601" y="0"/>
                  </a:cubicBezTo>
                </a:path>
              </a:pathLst>
            </a:custGeom>
            <a:solidFill>
              <a:srgbClr val="F16C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7" name="Freeform 25">
              <a:extLst>
                <a:ext uri="{FF2B5EF4-FFF2-40B4-BE49-F238E27FC236}">
                  <a16:creationId xmlns:a16="http://schemas.microsoft.com/office/drawing/2014/main" id="{390E20B4-A217-45BD-A052-AD688774B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77" y="3656410"/>
              <a:ext cx="201850" cy="127992"/>
            </a:xfrm>
            <a:custGeom>
              <a:avLst/>
              <a:gdLst>
                <a:gd name="T0" fmla="*/ 169398 w 1499"/>
                <a:gd name="T1" fmla="*/ 52055 h 954"/>
                <a:gd name="T2" fmla="*/ 169398 w 1499"/>
                <a:gd name="T3" fmla="*/ 52055 h 954"/>
                <a:gd name="T4" fmla="*/ 148257 w 1499"/>
                <a:gd name="T5" fmla="*/ 30992 h 954"/>
                <a:gd name="T6" fmla="*/ 148257 w 1499"/>
                <a:gd name="T7" fmla="*/ 0 h 954"/>
                <a:gd name="T8" fmla="*/ 0 w 1499"/>
                <a:gd name="T9" fmla="*/ 0 h 954"/>
                <a:gd name="T10" fmla="*/ 0 w 1499"/>
                <a:gd name="T11" fmla="*/ 108002 h 954"/>
                <a:gd name="T12" fmla="*/ 19929 w 1499"/>
                <a:gd name="T13" fmla="*/ 127858 h 954"/>
                <a:gd name="T14" fmla="*/ 201715 w 1499"/>
                <a:gd name="T15" fmla="*/ 127858 h 954"/>
                <a:gd name="T16" fmla="*/ 201715 w 1499"/>
                <a:gd name="T17" fmla="*/ 52055 h 954"/>
                <a:gd name="T18" fmla="*/ 169398 w 1499"/>
                <a:gd name="T19" fmla="*/ 52055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9" h="954">
                  <a:moveTo>
                    <a:pt x="1258" y="388"/>
                  </a:moveTo>
                  <a:lnTo>
                    <a:pt x="1258" y="388"/>
                  </a:lnTo>
                  <a:cubicBezTo>
                    <a:pt x="1174" y="388"/>
                    <a:pt x="1101" y="315"/>
                    <a:pt x="1101" y="231"/>
                  </a:cubicBezTo>
                  <a:cubicBezTo>
                    <a:pt x="1101" y="0"/>
                    <a:pt x="1101" y="0"/>
                    <a:pt x="11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5"/>
                    <a:pt x="0" y="805"/>
                    <a:pt x="0" y="805"/>
                  </a:cubicBezTo>
                  <a:cubicBezTo>
                    <a:pt x="0" y="887"/>
                    <a:pt x="64" y="953"/>
                    <a:pt x="148" y="953"/>
                  </a:cubicBezTo>
                  <a:cubicBezTo>
                    <a:pt x="1498" y="953"/>
                    <a:pt x="1498" y="953"/>
                    <a:pt x="1498" y="953"/>
                  </a:cubicBezTo>
                  <a:cubicBezTo>
                    <a:pt x="1498" y="388"/>
                    <a:pt x="1498" y="388"/>
                    <a:pt x="1498" y="388"/>
                  </a:cubicBezTo>
                  <a:lnTo>
                    <a:pt x="1258" y="388"/>
                  </a:lnTo>
                </a:path>
              </a:pathLst>
            </a:custGeom>
            <a:solidFill>
              <a:srgbClr val="694E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8" name="Freeform 26">
              <a:extLst>
                <a:ext uri="{FF2B5EF4-FFF2-40B4-BE49-F238E27FC236}">
                  <a16:creationId xmlns:a16="http://schemas.microsoft.com/office/drawing/2014/main" id="{E66E8B61-ECE5-4DCB-BBF2-236F616AF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22" y="3656410"/>
              <a:ext cx="194110" cy="127992"/>
            </a:xfrm>
            <a:custGeom>
              <a:avLst/>
              <a:gdLst>
                <a:gd name="T0" fmla="*/ 49906 w 1443"/>
                <a:gd name="T1" fmla="*/ 0 h 954"/>
                <a:gd name="T2" fmla="*/ 49906 w 1443"/>
                <a:gd name="T3" fmla="*/ 0 h 954"/>
                <a:gd name="T4" fmla="*/ 49906 w 1443"/>
                <a:gd name="T5" fmla="*/ 30992 h 954"/>
                <a:gd name="T6" fmla="*/ 29863 w 1443"/>
                <a:gd name="T7" fmla="*/ 52055 h 954"/>
                <a:gd name="T8" fmla="*/ 0 w 1443"/>
                <a:gd name="T9" fmla="*/ 52055 h 954"/>
                <a:gd name="T10" fmla="*/ 0 w 1443"/>
                <a:gd name="T11" fmla="*/ 127858 h 954"/>
                <a:gd name="T12" fmla="*/ 172856 w 1443"/>
                <a:gd name="T13" fmla="*/ 127858 h 954"/>
                <a:gd name="T14" fmla="*/ 193975 w 1443"/>
                <a:gd name="T15" fmla="*/ 108002 h 954"/>
                <a:gd name="T16" fmla="*/ 193975 w 1443"/>
                <a:gd name="T17" fmla="*/ 0 h 954"/>
                <a:gd name="T18" fmla="*/ 49906 w 1443"/>
                <a:gd name="T19" fmla="*/ 0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954">
                  <a:moveTo>
                    <a:pt x="371" y="0"/>
                  </a:moveTo>
                  <a:lnTo>
                    <a:pt x="371" y="0"/>
                  </a:lnTo>
                  <a:cubicBezTo>
                    <a:pt x="371" y="231"/>
                    <a:pt x="371" y="231"/>
                    <a:pt x="371" y="231"/>
                  </a:cubicBezTo>
                  <a:cubicBezTo>
                    <a:pt x="371" y="315"/>
                    <a:pt x="305" y="388"/>
                    <a:pt x="222" y="388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1285" y="953"/>
                    <a:pt x="1285" y="953"/>
                    <a:pt x="1285" y="953"/>
                  </a:cubicBezTo>
                  <a:cubicBezTo>
                    <a:pt x="1369" y="953"/>
                    <a:pt x="1442" y="887"/>
                    <a:pt x="1442" y="805"/>
                  </a:cubicBezTo>
                  <a:cubicBezTo>
                    <a:pt x="1442" y="0"/>
                    <a:pt x="1442" y="0"/>
                    <a:pt x="1442" y="0"/>
                  </a:cubicBezTo>
                  <a:lnTo>
                    <a:pt x="371" y="0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19" name="Freeform 27">
              <a:extLst>
                <a:ext uri="{FF2B5EF4-FFF2-40B4-BE49-F238E27FC236}">
                  <a16:creationId xmlns:a16="http://schemas.microsoft.com/office/drawing/2014/main" id="{C87626B2-1C27-4FBE-930D-0069BEEAE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401" y="3655219"/>
              <a:ext cx="35726" cy="40481"/>
            </a:xfrm>
            <a:custGeom>
              <a:avLst/>
              <a:gdLst>
                <a:gd name="T0" fmla="*/ 12306 w 270"/>
                <a:gd name="T1" fmla="*/ 0 h 306"/>
                <a:gd name="T2" fmla="*/ 12306 w 270"/>
                <a:gd name="T3" fmla="*/ 0 h 306"/>
                <a:gd name="T4" fmla="*/ 0 w 270"/>
                <a:gd name="T5" fmla="*/ 12171 h 306"/>
                <a:gd name="T6" fmla="*/ 0 w 270"/>
                <a:gd name="T7" fmla="*/ 26855 h 306"/>
                <a:gd name="T8" fmla="*/ 12306 w 270"/>
                <a:gd name="T9" fmla="*/ 40349 h 306"/>
                <a:gd name="T10" fmla="*/ 35594 w 270"/>
                <a:gd name="T11" fmla="*/ 40349 h 306"/>
                <a:gd name="T12" fmla="*/ 35594 w 270"/>
                <a:gd name="T13" fmla="*/ 0 h 306"/>
                <a:gd name="T14" fmla="*/ 12306 w 270"/>
                <a:gd name="T15" fmla="*/ 0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0" h="306">
                  <a:moveTo>
                    <a:pt x="93" y="0"/>
                  </a:moveTo>
                  <a:lnTo>
                    <a:pt x="93" y="0"/>
                  </a:lnTo>
                  <a:cubicBezTo>
                    <a:pt x="38" y="0"/>
                    <a:pt x="0" y="46"/>
                    <a:pt x="0" y="92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58"/>
                    <a:pt x="38" y="305"/>
                    <a:pt x="93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69" y="0"/>
                    <a:pt x="269" y="0"/>
                    <a:pt x="269" y="0"/>
                  </a:cubicBezTo>
                  <a:lnTo>
                    <a:pt x="93" y="0"/>
                  </a:lnTo>
                </a:path>
              </a:pathLst>
            </a:custGeom>
            <a:solidFill>
              <a:srgbClr val="F1F1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0" name="Freeform 28">
              <a:extLst>
                <a:ext uri="{FF2B5EF4-FFF2-40B4-BE49-F238E27FC236}">
                  <a16:creationId xmlns:a16="http://schemas.microsoft.com/office/drawing/2014/main" id="{6678ECE3-3919-4C8B-A6F6-ECE7B1E57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22" y="3655219"/>
              <a:ext cx="35726" cy="40481"/>
            </a:xfrm>
            <a:custGeom>
              <a:avLst/>
              <a:gdLst>
                <a:gd name="T0" fmla="*/ 22047 w 269"/>
                <a:gd name="T1" fmla="*/ 0 h 306"/>
                <a:gd name="T2" fmla="*/ 22047 w 269"/>
                <a:gd name="T3" fmla="*/ 0 h 306"/>
                <a:gd name="T4" fmla="*/ 0 w 269"/>
                <a:gd name="T5" fmla="*/ 0 h 306"/>
                <a:gd name="T6" fmla="*/ 0 w 269"/>
                <a:gd name="T7" fmla="*/ 40349 h 306"/>
                <a:gd name="T8" fmla="*/ 22047 w 269"/>
                <a:gd name="T9" fmla="*/ 40349 h 306"/>
                <a:gd name="T10" fmla="*/ 35593 w 269"/>
                <a:gd name="T11" fmla="*/ 26855 h 306"/>
                <a:gd name="T12" fmla="*/ 35593 w 269"/>
                <a:gd name="T13" fmla="*/ 12171 h 306"/>
                <a:gd name="T14" fmla="*/ 22047 w 269"/>
                <a:gd name="T15" fmla="*/ 0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306">
                  <a:moveTo>
                    <a:pt x="166" y="0"/>
                  </a:moveTo>
                  <a:lnTo>
                    <a:pt x="16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66" y="305"/>
                    <a:pt x="166" y="305"/>
                    <a:pt x="166" y="305"/>
                  </a:cubicBezTo>
                  <a:cubicBezTo>
                    <a:pt x="222" y="305"/>
                    <a:pt x="268" y="258"/>
                    <a:pt x="268" y="203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8" y="46"/>
                    <a:pt x="222" y="0"/>
                    <a:pt x="1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0" name="Group 9703">
            <a:extLst>
              <a:ext uri="{FF2B5EF4-FFF2-40B4-BE49-F238E27FC236}">
                <a16:creationId xmlns:a16="http://schemas.microsoft.com/office/drawing/2014/main" id="{5B18CDF1-65B2-43FC-B7D4-A9E920855CB9}"/>
              </a:ext>
            </a:extLst>
          </p:cNvPr>
          <p:cNvGrpSpPr>
            <a:grpSpLocks/>
          </p:cNvGrpSpPr>
          <p:nvPr/>
        </p:nvGrpSpPr>
        <p:grpSpPr bwMode="auto">
          <a:xfrm>
            <a:off x="1180495" y="5183414"/>
            <a:ext cx="901700" cy="899584"/>
            <a:chOff x="940351" y="4105871"/>
            <a:chExt cx="675216" cy="673894"/>
          </a:xfrm>
        </p:grpSpPr>
        <p:sp>
          <p:nvSpPr>
            <p:cNvPr id="8221" name="Freeform 29">
              <a:extLst>
                <a:ext uri="{FF2B5EF4-FFF2-40B4-BE49-F238E27FC236}">
                  <a16:creationId xmlns:a16="http://schemas.microsoft.com/office/drawing/2014/main" id="{88FC2C90-6605-4A08-A855-5CCC0CF82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351" y="4105871"/>
              <a:ext cx="675216" cy="673894"/>
            </a:xfrm>
            <a:custGeom>
              <a:avLst/>
              <a:gdLst>
                <a:gd name="T0" fmla="*/ 675081 w 5006"/>
                <a:gd name="T1" fmla="*/ 336880 h 4997"/>
                <a:gd name="T2" fmla="*/ 675081 w 5006"/>
                <a:gd name="T3" fmla="*/ 336880 h 4997"/>
                <a:gd name="T4" fmla="*/ 338148 w 5006"/>
                <a:gd name="T5" fmla="*/ 673759 h 4997"/>
                <a:gd name="T6" fmla="*/ 0 w 5006"/>
                <a:gd name="T7" fmla="*/ 336880 h 4997"/>
                <a:gd name="T8" fmla="*/ 338148 w 5006"/>
                <a:gd name="T9" fmla="*/ 0 h 4997"/>
                <a:gd name="T10" fmla="*/ 675081 w 5006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77"/>
                    <a:pt x="3886" y="4996"/>
                    <a:pt x="2507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507" y="0"/>
                  </a:cubicBezTo>
                  <a:cubicBezTo>
                    <a:pt x="3886" y="0"/>
                    <a:pt x="5005" y="1119"/>
                    <a:pt x="5005" y="2498"/>
                  </a:cubicBezTo>
                </a:path>
              </a:pathLst>
            </a:custGeom>
            <a:solidFill>
              <a:srgbClr val="FCD9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2" name="Freeform 30">
              <a:extLst>
                <a:ext uri="{FF2B5EF4-FFF2-40B4-BE49-F238E27FC236}">
                  <a16:creationId xmlns:a16="http://schemas.microsoft.com/office/drawing/2014/main" id="{18F19D03-A20A-4AAE-9834-3A14878B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176" y="4189810"/>
              <a:ext cx="324509" cy="305396"/>
            </a:xfrm>
            <a:custGeom>
              <a:avLst/>
              <a:gdLst>
                <a:gd name="T0" fmla="*/ 178426 w 2408"/>
                <a:gd name="T1" fmla="*/ 155729 h 2267"/>
                <a:gd name="T2" fmla="*/ 178426 w 2408"/>
                <a:gd name="T3" fmla="*/ 155729 h 2267"/>
                <a:gd name="T4" fmla="*/ 179639 w 2408"/>
                <a:gd name="T5" fmla="*/ 154517 h 2267"/>
                <a:gd name="T6" fmla="*/ 179639 w 2408"/>
                <a:gd name="T7" fmla="*/ 144548 h 2267"/>
                <a:gd name="T8" fmla="*/ 179639 w 2408"/>
                <a:gd name="T9" fmla="*/ 154517 h 2267"/>
                <a:gd name="T10" fmla="*/ 187051 w 2408"/>
                <a:gd name="T11" fmla="*/ 151957 h 2267"/>
                <a:gd name="T12" fmla="*/ 187051 w 2408"/>
                <a:gd name="T13" fmla="*/ 151957 h 2267"/>
                <a:gd name="T14" fmla="*/ 264405 w 2408"/>
                <a:gd name="T15" fmla="*/ 138486 h 2267"/>
                <a:gd name="T16" fmla="*/ 324374 w 2408"/>
                <a:gd name="T17" fmla="*/ 151957 h 2267"/>
                <a:gd name="T18" fmla="*/ 159694 w 2408"/>
                <a:gd name="T19" fmla="*/ 109657 h 2267"/>
                <a:gd name="T20" fmla="*/ 264405 w 2408"/>
                <a:gd name="T21" fmla="*/ 59813 h 2267"/>
                <a:gd name="T22" fmla="*/ 107271 w 2408"/>
                <a:gd name="T23" fmla="*/ 138486 h 2267"/>
                <a:gd name="T24" fmla="*/ 107271 w 2408"/>
                <a:gd name="T25" fmla="*/ 304049 h 2267"/>
                <a:gd name="T26" fmla="*/ 138536 w 2408"/>
                <a:gd name="T27" fmla="*/ 179439 h 2267"/>
                <a:gd name="T28" fmla="*/ 198371 w 2408"/>
                <a:gd name="T29" fmla="*/ 304049 h 2267"/>
                <a:gd name="T30" fmla="*/ 177213 w 2408"/>
                <a:gd name="T31" fmla="*/ 169470 h 2267"/>
                <a:gd name="T32" fmla="*/ 178426 w 2408"/>
                <a:gd name="T33" fmla="*/ 170682 h 2267"/>
                <a:gd name="T34" fmla="*/ 179639 w 2408"/>
                <a:gd name="T35" fmla="*/ 154517 h 2267"/>
                <a:gd name="T36" fmla="*/ 178426 w 2408"/>
                <a:gd name="T37" fmla="*/ 155729 h 22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08" h="2267">
                  <a:moveTo>
                    <a:pt x="1324" y="1156"/>
                  </a:moveTo>
                  <a:lnTo>
                    <a:pt x="1324" y="1156"/>
                  </a:lnTo>
                  <a:cubicBezTo>
                    <a:pt x="1333" y="1147"/>
                    <a:pt x="1333" y="1147"/>
                    <a:pt x="1333" y="1147"/>
                  </a:cubicBezTo>
                  <a:cubicBezTo>
                    <a:pt x="1333" y="1073"/>
                    <a:pt x="1333" y="1073"/>
                    <a:pt x="1333" y="1073"/>
                  </a:cubicBezTo>
                  <a:cubicBezTo>
                    <a:pt x="1333" y="1147"/>
                    <a:pt x="1333" y="1147"/>
                    <a:pt x="1333" y="1147"/>
                  </a:cubicBezTo>
                  <a:cubicBezTo>
                    <a:pt x="1388" y="1128"/>
                    <a:pt x="1388" y="1128"/>
                    <a:pt x="1388" y="1128"/>
                  </a:cubicBezTo>
                  <a:cubicBezTo>
                    <a:pt x="1481" y="1008"/>
                    <a:pt x="1657" y="953"/>
                    <a:pt x="1962" y="1028"/>
                  </a:cubicBezTo>
                  <a:cubicBezTo>
                    <a:pt x="2407" y="1128"/>
                    <a:pt x="2407" y="1128"/>
                    <a:pt x="2407" y="1128"/>
                  </a:cubicBezTo>
                  <a:cubicBezTo>
                    <a:pt x="2407" y="1128"/>
                    <a:pt x="2231" y="611"/>
                    <a:pt x="1185" y="814"/>
                  </a:cubicBezTo>
                  <a:cubicBezTo>
                    <a:pt x="1185" y="814"/>
                    <a:pt x="1611" y="444"/>
                    <a:pt x="1962" y="444"/>
                  </a:cubicBezTo>
                  <a:cubicBezTo>
                    <a:pt x="1962" y="444"/>
                    <a:pt x="834" y="0"/>
                    <a:pt x="796" y="1028"/>
                  </a:cubicBezTo>
                  <a:cubicBezTo>
                    <a:pt x="796" y="1028"/>
                    <a:pt x="0" y="1915"/>
                    <a:pt x="796" y="2257"/>
                  </a:cubicBezTo>
                  <a:cubicBezTo>
                    <a:pt x="796" y="2257"/>
                    <a:pt x="629" y="1527"/>
                    <a:pt x="1028" y="1332"/>
                  </a:cubicBezTo>
                  <a:cubicBezTo>
                    <a:pt x="1028" y="1332"/>
                    <a:pt x="1000" y="2257"/>
                    <a:pt x="1472" y="2257"/>
                  </a:cubicBezTo>
                  <a:cubicBezTo>
                    <a:pt x="1481" y="2266"/>
                    <a:pt x="1194" y="1628"/>
                    <a:pt x="1315" y="1258"/>
                  </a:cubicBezTo>
                  <a:cubicBezTo>
                    <a:pt x="1324" y="1258"/>
                    <a:pt x="1324" y="1258"/>
                    <a:pt x="1324" y="1267"/>
                  </a:cubicBezTo>
                  <a:cubicBezTo>
                    <a:pt x="1333" y="1147"/>
                    <a:pt x="1333" y="1147"/>
                    <a:pt x="1333" y="1147"/>
                  </a:cubicBezTo>
                  <a:lnTo>
                    <a:pt x="1324" y="1156"/>
                  </a:lnTo>
                </a:path>
              </a:pathLst>
            </a:custGeom>
            <a:solidFill>
              <a:srgbClr val="5DAA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3" name="Freeform 31">
              <a:extLst>
                <a:ext uri="{FF2B5EF4-FFF2-40B4-BE49-F238E27FC236}">
                  <a16:creationId xmlns:a16="http://schemas.microsoft.com/office/drawing/2014/main" id="{3F94E2E0-7A01-49A4-9B67-1410BAF87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805" y="4342210"/>
              <a:ext cx="135758" cy="308372"/>
            </a:xfrm>
            <a:custGeom>
              <a:avLst/>
              <a:gdLst>
                <a:gd name="T0" fmla="*/ 8611 w 1009"/>
                <a:gd name="T1" fmla="*/ 0 h 2287"/>
                <a:gd name="T2" fmla="*/ 8611 w 1009"/>
                <a:gd name="T3" fmla="*/ 0 h 2287"/>
                <a:gd name="T4" fmla="*/ 1211 w 1009"/>
                <a:gd name="T5" fmla="*/ 2562 h 2287"/>
                <a:gd name="T6" fmla="*/ 0 w 1009"/>
                <a:gd name="T7" fmla="*/ 18742 h 2287"/>
                <a:gd name="T8" fmla="*/ 79652 w 1009"/>
                <a:gd name="T9" fmla="*/ 308237 h 2287"/>
                <a:gd name="T10" fmla="*/ 108310 w 1009"/>
                <a:gd name="T11" fmla="*/ 308237 h 2287"/>
                <a:gd name="T12" fmla="*/ 135623 w 1009"/>
                <a:gd name="T13" fmla="*/ 308237 h 2287"/>
                <a:gd name="T14" fmla="*/ 135623 w 1009"/>
                <a:gd name="T15" fmla="*/ 179738 h 2287"/>
                <a:gd name="T16" fmla="*/ 8611 w 1009"/>
                <a:gd name="T17" fmla="*/ 0 h 2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9" h="2287">
                  <a:moveTo>
                    <a:pt x="64" y="0"/>
                  </a:moveTo>
                  <a:lnTo>
                    <a:pt x="64" y="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925" y="1037"/>
                    <a:pt x="592" y="2286"/>
                    <a:pt x="592" y="2286"/>
                  </a:cubicBezTo>
                  <a:cubicBezTo>
                    <a:pt x="805" y="2286"/>
                    <a:pt x="805" y="2286"/>
                    <a:pt x="805" y="2286"/>
                  </a:cubicBezTo>
                  <a:cubicBezTo>
                    <a:pt x="1008" y="2286"/>
                    <a:pt x="1008" y="2286"/>
                    <a:pt x="1008" y="2286"/>
                  </a:cubicBezTo>
                  <a:cubicBezTo>
                    <a:pt x="1008" y="1333"/>
                    <a:pt x="1008" y="1333"/>
                    <a:pt x="1008" y="1333"/>
                  </a:cubicBezTo>
                  <a:cubicBezTo>
                    <a:pt x="759" y="491"/>
                    <a:pt x="360" y="139"/>
                    <a:pt x="64" y="0"/>
                  </a:cubicBezTo>
                </a:path>
              </a:pathLst>
            </a:custGeom>
            <a:solidFill>
              <a:srgbClr val="694E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4" name="Freeform 32">
              <a:extLst>
                <a:ext uri="{FF2B5EF4-FFF2-40B4-BE49-F238E27FC236}">
                  <a16:creationId xmlns:a16="http://schemas.microsoft.com/office/drawing/2014/main" id="{175A07B5-1204-4E52-A5AC-DDF39588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158" y="4394597"/>
              <a:ext cx="108368" cy="255389"/>
            </a:xfrm>
            <a:custGeom>
              <a:avLst/>
              <a:gdLst>
                <a:gd name="T0" fmla="*/ 108233 w 805"/>
                <a:gd name="T1" fmla="*/ 3635 h 1897"/>
                <a:gd name="T2" fmla="*/ 108233 w 805"/>
                <a:gd name="T3" fmla="*/ 3635 h 1897"/>
                <a:gd name="T4" fmla="*/ 97195 w 805"/>
                <a:gd name="T5" fmla="*/ 0 h 1897"/>
                <a:gd name="T6" fmla="*/ 98406 w 805"/>
                <a:gd name="T7" fmla="*/ 0 h 1897"/>
                <a:gd name="T8" fmla="*/ 0 w 805"/>
                <a:gd name="T9" fmla="*/ 128300 h 1897"/>
                <a:gd name="T10" fmla="*/ 0 w 805"/>
                <a:gd name="T11" fmla="*/ 126954 h 1897"/>
                <a:gd name="T12" fmla="*/ 0 w 805"/>
                <a:gd name="T13" fmla="*/ 255254 h 1897"/>
                <a:gd name="T14" fmla="*/ 25039 w 805"/>
                <a:gd name="T15" fmla="*/ 255254 h 1897"/>
                <a:gd name="T16" fmla="*/ 39847 w 805"/>
                <a:gd name="T17" fmla="*/ 255254 h 1897"/>
                <a:gd name="T18" fmla="*/ 105810 w 805"/>
                <a:gd name="T19" fmla="*/ 14809 h 1897"/>
                <a:gd name="T20" fmla="*/ 108233 w 805"/>
                <a:gd name="T21" fmla="*/ 3635 h 18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5" h="1897">
                  <a:moveTo>
                    <a:pt x="804" y="27"/>
                  </a:moveTo>
                  <a:lnTo>
                    <a:pt x="804" y="27"/>
                  </a:lnTo>
                  <a:cubicBezTo>
                    <a:pt x="722" y="0"/>
                    <a:pt x="722" y="0"/>
                    <a:pt x="722" y="0"/>
                  </a:cubicBezTo>
                  <a:lnTo>
                    <a:pt x="731" y="0"/>
                  </a:lnTo>
                  <a:cubicBezTo>
                    <a:pt x="508" y="110"/>
                    <a:pt x="214" y="360"/>
                    <a:pt x="0" y="953"/>
                  </a:cubicBezTo>
                  <a:cubicBezTo>
                    <a:pt x="0" y="943"/>
                    <a:pt x="0" y="943"/>
                    <a:pt x="0" y="943"/>
                  </a:cubicBezTo>
                  <a:cubicBezTo>
                    <a:pt x="0" y="1896"/>
                    <a:pt x="0" y="1896"/>
                    <a:pt x="0" y="1896"/>
                  </a:cubicBezTo>
                  <a:cubicBezTo>
                    <a:pt x="186" y="1896"/>
                    <a:pt x="186" y="1896"/>
                    <a:pt x="186" y="1896"/>
                  </a:cubicBezTo>
                  <a:cubicBezTo>
                    <a:pt x="296" y="1896"/>
                    <a:pt x="296" y="1896"/>
                    <a:pt x="296" y="1896"/>
                  </a:cubicBezTo>
                  <a:cubicBezTo>
                    <a:pt x="296" y="1896"/>
                    <a:pt x="9" y="850"/>
                    <a:pt x="786" y="110"/>
                  </a:cubicBezTo>
                  <a:lnTo>
                    <a:pt x="804" y="27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5" name="Freeform 33">
              <a:extLst>
                <a:ext uri="{FF2B5EF4-FFF2-40B4-BE49-F238E27FC236}">
                  <a16:creationId xmlns:a16="http://schemas.microsoft.com/office/drawing/2014/main" id="{D5BD13DB-6FF4-4810-9C98-1DF5265A1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486" y="4269582"/>
              <a:ext cx="268538" cy="251817"/>
            </a:xfrm>
            <a:custGeom>
              <a:avLst/>
              <a:gdLst>
                <a:gd name="T0" fmla="*/ 179790 w 1991"/>
                <a:gd name="T1" fmla="*/ 113311 h 1869"/>
                <a:gd name="T2" fmla="*/ 179790 w 1991"/>
                <a:gd name="T3" fmla="*/ 113311 h 1869"/>
                <a:gd name="T4" fmla="*/ 50039 w 1991"/>
                <a:gd name="T5" fmla="*/ 48504 h 1869"/>
                <a:gd name="T6" fmla="*/ 137439 w 1991"/>
                <a:gd name="T7" fmla="*/ 90810 h 1869"/>
                <a:gd name="T8" fmla="*/ 0 w 1991"/>
                <a:gd name="T9" fmla="*/ 124629 h 1869"/>
                <a:gd name="T10" fmla="*/ 50039 w 1991"/>
                <a:gd name="T11" fmla="*/ 113311 h 1869"/>
                <a:gd name="T12" fmla="*/ 113700 w 1991"/>
                <a:gd name="T13" fmla="*/ 124629 h 1869"/>
                <a:gd name="T14" fmla="*/ 124760 w 1991"/>
                <a:gd name="T15" fmla="*/ 128266 h 1869"/>
                <a:gd name="T16" fmla="*/ 127458 w 1991"/>
                <a:gd name="T17" fmla="*/ 118161 h 1869"/>
                <a:gd name="T18" fmla="*/ 124760 w 1991"/>
                <a:gd name="T19" fmla="*/ 128266 h 1869"/>
                <a:gd name="T20" fmla="*/ 132448 w 1991"/>
                <a:gd name="T21" fmla="*/ 130826 h 1869"/>
                <a:gd name="T22" fmla="*/ 124760 w 1991"/>
                <a:gd name="T23" fmla="*/ 128266 h 1869"/>
                <a:gd name="T24" fmla="*/ 122332 w 1991"/>
                <a:gd name="T25" fmla="*/ 139449 h 1869"/>
                <a:gd name="T26" fmla="*/ 122332 w 1991"/>
                <a:gd name="T27" fmla="*/ 139449 h 1869"/>
                <a:gd name="T28" fmla="*/ 104799 w 1991"/>
                <a:gd name="T29" fmla="*/ 251682 h 1869"/>
                <a:gd name="T30" fmla="*/ 154838 w 1991"/>
                <a:gd name="T31" fmla="*/ 148207 h 1869"/>
                <a:gd name="T32" fmla="*/ 179790 w 1991"/>
                <a:gd name="T33" fmla="*/ 251682 h 1869"/>
                <a:gd name="T34" fmla="*/ 179790 w 1991"/>
                <a:gd name="T35" fmla="*/ 113311 h 18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91" h="1869">
                  <a:moveTo>
                    <a:pt x="1333" y="841"/>
                  </a:moveTo>
                  <a:lnTo>
                    <a:pt x="1333" y="841"/>
                  </a:lnTo>
                  <a:cubicBezTo>
                    <a:pt x="1315" y="0"/>
                    <a:pt x="371" y="360"/>
                    <a:pt x="371" y="360"/>
                  </a:cubicBezTo>
                  <a:cubicBezTo>
                    <a:pt x="667" y="360"/>
                    <a:pt x="1019" y="674"/>
                    <a:pt x="1019" y="674"/>
                  </a:cubicBezTo>
                  <a:cubicBezTo>
                    <a:pt x="148" y="508"/>
                    <a:pt x="0" y="925"/>
                    <a:pt x="0" y="925"/>
                  </a:cubicBezTo>
                  <a:cubicBezTo>
                    <a:pt x="371" y="841"/>
                    <a:pt x="371" y="841"/>
                    <a:pt x="371" y="841"/>
                  </a:cubicBezTo>
                  <a:cubicBezTo>
                    <a:pt x="620" y="786"/>
                    <a:pt x="759" y="832"/>
                    <a:pt x="843" y="925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45" y="877"/>
                    <a:pt x="945" y="877"/>
                    <a:pt x="945" y="877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82" y="971"/>
                    <a:pt x="982" y="971"/>
                    <a:pt x="982" y="971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07" y="1035"/>
                    <a:pt x="907" y="1035"/>
                    <a:pt x="907" y="1035"/>
                  </a:cubicBezTo>
                  <a:cubicBezTo>
                    <a:pt x="1009" y="1340"/>
                    <a:pt x="777" y="1868"/>
                    <a:pt x="777" y="1868"/>
                  </a:cubicBezTo>
                  <a:cubicBezTo>
                    <a:pt x="1167" y="1868"/>
                    <a:pt x="1148" y="1100"/>
                    <a:pt x="1148" y="1100"/>
                  </a:cubicBezTo>
                  <a:cubicBezTo>
                    <a:pt x="1481" y="1258"/>
                    <a:pt x="1333" y="1868"/>
                    <a:pt x="1333" y="1868"/>
                  </a:cubicBezTo>
                  <a:cubicBezTo>
                    <a:pt x="1990" y="1581"/>
                    <a:pt x="1333" y="841"/>
                    <a:pt x="1333" y="841"/>
                  </a:cubicBezTo>
                </a:path>
              </a:pathLst>
            </a:custGeom>
            <a:solidFill>
              <a:srgbClr val="67BA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6" name="Freeform 34">
              <a:extLst>
                <a:ext uri="{FF2B5EF4-FFF2-40B4-BE49-F238E27FC236}">
                  <a16:creationId xmlns:a16="http://schemas.microsoft.com/office/drawing/2014/main" id="{51CBF46C-B822-4B9E-8567-2C2D4BA54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842" y="4336853"/>
              <a:ext cx="57161" cy="55959"/>
            </a:xfrm>
            <a:custGeom>
              <a:avLst/>
              <a:gdLst>
                <a:gd name="T0" fmla="*/ 57027 w 427"/>
                <a:gd name="T1" fmla="*/ 28381 h 418"/>
                <a:gd name="T2" fmla="*/ 57027 w 427"/>
                <a:gd name="T3" fmla="*/ 28381 h 418"/>
                <a:gd name="T4" fmla="*/ 28647 w 427"/>
                <a:gd name="T5" fmla="*/ 55825 h 418"/>
                <a:gd name="T6" fmla="*/ 0 w 427"/>
                <a:gd name="T7" fmla="*/ 28381 h 418"/>
                <a:gd name="T8" fmla="*/ 28647 w 427"/>
                <a:gd name="T9" fmla="*/ 0 h 418"/>
                <a:gd name="T10" fmla="*/ 57027 w 427"/>
                <a:gd name="T11" fmla="*/ 28381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7" h="418">
                  <a:moveTo>
                    <a:pt x="426" y="212"/>
                  </a:moveTo>
                  <a:lnTo>
                    <a:pt x="426" y="212"/>
                  </a:lnTo>
                  <a:cubicBezTo>
                    <a:pt x="426" y="324"/>
                    <a:pt x="324" y="417"/>
                    <a:pt x="214" y="417"/>
                  </a:cubicBezTo>
                  <a:cubicBezTo>
                    <a:pt x="93" y="417"/>
                    <a:pt x="0" y="324"/>
                    <a:pt x="0" y="212"/>
                  </a:cubicBezTo>
                  <a:cubicBezTo>
                    <a:pt x="0" y="91"/>
                    <a:pt x="93" y="0"/>
                    <a:pt x="214" y="0"/>
                  </a:cubicBezTo>
                  <a:cubicBezTo>
                    <a:pt x="324" y="0"/>
                    <a:pt x="426" y="91"/>
                    <a:pt x="426" y="21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7" name="Freeform 35">
              <a:extLst>
                <a:ext uri="{FF2B5EF4-FFF2-40B4-BE49-F238E27FC236}">
                  <a16:creationId xmlns:a16="http://schemas.microsoft.com/office/drawing/2014/main" id="{3F64884B-A952-4BF7-BBEB-6B3DCB82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182" y="4388049"/>
              <a:ext cx="57161" cy="55959"/>
            </a:xfrm>
            <a:custGeom>
              <a:avLst/>
              <a:gdLst>
                <a:gd name="T0" fmla="*/ 57027 w 427"/>
                <a:gd name="T1" fmla="*/ 28649 h 418"/>
                <a:gd name="T2" fmla="*/ 57027 w 427"/>
                <a:gd name="T3" fmla="*/ 28649 h 418"/>
                <a:gd name="T4" fmla="*/ 28380 w 427"/>
                <a:gd name="T5" fmla="*/ 55825 h 418"/>
                <a:gd name="T6" fmla="*/ 0 w 427"/>
                <a:gd name="T7" fmla="*/ 28649 h 418"/>
                <a:gd name="T8" fmla="*/ 28380 w 427"/>
                <a:gd name="T9" fmla="*/ 0 h 418"/>
                <a:gd name="T10" fmla="*/ 57027 w 427"/>
                <a:gd name="T11" fmla="*/ 28649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7" h="418">
                  <a:moveTo>
                    <a:pt x="426" y="214"/>
                  </a:moveTo>
                  <a:lnTo>
                    <a:pt x="426" y="214"/>
                  </a:lnTo>
                  <a:cubicBezTo>
                    <a:pt x="426" y="324"/>
                    <a:pt x="332" y="417"/>
                    <a:pt x="212" y="417"/>
                  </a:cubicBezTo>
                  <a:cubicBezTo>
                    <a:pt x="91" y="417"/>
                    <a:pt x="0" y="324"/>
                    <a:pt x="0" y="214"/>
                  </a:cubicBezTo>
                  <a:cubicBezTo>
                    <a:pt x="0" y="94"/>
                    <a:pt x="91" y="0"/>
                    <a:pt x="212" y="0"/>
                  </a:cubicBezTo>
                  <a:cubicBezTo>
                    <a:pt x="332" y="0"/>
                    <a:pt x="426" y="94"/>
                    <a:pt x="426" y="214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1" name="Group 9704">
            <a:extLst>
              <a:ext uri="{FF2B5EF4-FFF2-40B4-BE49-F238E27FC236}">
                <a16:creationId xmlns:a16="http://schemas.microsoft.com/office/drawing/2014/main" id="{4C9BCDFF-DC8F-4DE2-B3E7-5B241B20DF34}"/>
              </a:ext>
            </a:extLst>
          </p:cNvPr>
          <p:cNvGrpSpPr>
            <a:grpSpLocks/>
          </p:cNvGrpSpPr>
          <p:nvPr/>
        </p:nvGrpSpPr>
        <p:grpSpPr bwMode="auto">
          <a:xfrm>
            <a:off x="2327728" y="5151665"/>
            <a:ext cx="899584" cy="899583"/>
            <a:chOff x="1800150" y="4081463"/>
            <a:chExt cx="674025" cy="675084"/>
          </a:xfrm>
        </p:grpSpPr>
        <p:sp>
          <p:nvSpPr>
            <p:cNvPr id="8228" name="Freeform 36">
              <a:extLst>
                <a:ext uri="{FF2B5EF4-FFF2-40B4-BE49-F238E27FC236}">
                  <a16:creationId xmlns:a16="http://schemas.microsoft.com/office/drawing/2014/main" id="{F8167C36-7B71-4915-910B-92CEE7D14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150" y="4081463"/>
              <a:ext cx="674025" cy="675084"/>
            </a:xfrm>
            <a:custGeom>
              <a:avLst/>
              <a:gdLst>
                <a:gd name="T0" fmla="*/ 673890 w 4997"/>
                <a:gd name="T1" fmla="*/ 338149 h 5005"/>
                <a:gd name="T2" fmla="*/ 673890 w 4997"/>
                <a:gd name="T3" fmla="*/ 338149 h 5005"/>
                <a:gd name="T4" fmla="*/ 336945 w 4997"/>
                <a:gd name="T5" fmla="*/ 674949 h 5005"/>
                <a:gd name="T6" fmla="*/ 0 w 4997"/>
                <a:gd name="T7" fmla="*/ 338149 h 5005"/>
                <a:gd name="T8" fmla="*/ 336945 w 4997"/>
                <a:gd name="T9" fmla="*/ 0 h 5005"/>
                <a:gd name="T10" fmla="*/ 673890 w 4997"/>
                <a:gd name="T11" fmla="*/ 338149 h 50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5">
                  <a:moveTo>
                    <a:pt x="4996" y="2507"/>
                  </a:moveTo>
                  <a:lnTo>
                    <a:pt x="4996" y="2507"/>
                  </a:lnTo>
                  <a:cubicBezTo>
                    <a:pt x="4996" y="3885"/>
                    <a:pt x="3877" y="5004"/>
                    <a:pt x="2498" y="5004"/>
                  </a:cubicBezTo>
                  <a:cubicBezTo>
                    <a:pt x="1119" y="5004"/>
                    <a:pt x="0" y="3885"/>
                    <a:pt x="0" y="2507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507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29" name="Freeform 37">
              <a:extLst>
                <a:ext uri="{FF2B5EF4-FFF2-40B4-BE49-F238E27FC236}">
                  <a16:creationId xmlns:a16="http://schemas.microsoft.com/office/drawing/2014/main" id="{1D367818-85A4-4CAB-A7D0-838F31AA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204" y="4399360"/>
              <a:ext cx="478130" cy="251817"/>
            </a:xfrm>
            <a:custGeom>
              <a:avLst/>
              <a:gdLst>
                <a:gd name="T0" fmla="*/ 477995 w 3545"/>
                <a:gd name="T1" fmla="*/ 125909 h 1870"/>
                <a:gd name="T2" fmla="*/ 477995 w 3545"/>
                <a:gd name="T3" fmla="*/ 125909 h 1870"/>
                <a:gd name="T4" fmla="*/ 239672 w 3545"/>
                <a:gd name="T5" fmla="*/ 251682 h 1870"/>
                <a:gd name="T6" fmla="*/ 0 w 3545"/>
                <a:gd name="T7" fmla="*/ 125909 h 1870"/>
                <a:gd name="T8" fmla="*/ 239672 w 3545"/>
                <a:gd name="T9" fmla="*/ 0 h 1870"/>
                <a:gd name="T10" fmla="*/ 477995 w 3545"/>
                <a:gd name="T11" fmla="*/ 125909 h 18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5" h="1870">
                  <a:moveTo>
                    <a:pt x="3544" y="935"/>
                  </a:moveTo>
                  <a:lnTo>
                    <a:pt x="3544" y="935"/>
                  </a:lnTo>
                  <a:cubicBezTo>
                    <a:pt x="3544" y="1452"/>
                    <a:pt x="2757" y="1869"/>
                    <a:pt x="1777" y="1869"/>
                  </a:cubicBezTo>
                  <a:cubicBezTo>
                    <a:pt x="797" y="1869"/>
                    <a:pt x="0" y="1452"/>
                    <a:pt x="0" y="935"/>
                  </a:cubicBezTo>
                  <a:cubicBezTo>
                    <a:pt x="0" y="416"/>
                    <a:pt x="797" y="0"/>
                    <a:pt x="1777" y="0"/>
                  </a:cubicBezTo>
                  <a:cubicBezTo>
                    <a:pt x="2757" y="0"/>
                    <a:pt x="3544" y="416"/>
                    <a:pt x="3544" y="935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0" name="Freeform 38">
              <a:extLst>
                <a:ext uri="{FF2B5EF4-FFF2-40B4-BE49-F238E27FC236}">
                  <a16:creationId xmlns:a16="http://schemas.microsoft.com/office/drawing/2014/main" id="{B084EE01-A5F4-49EC-BCFC-3F53CC780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839" y="4376143"/>
              <a:ext cx="415014" cy="233363"/>
            </a:xfrm>
            <a:custGeom>
              <a:avLst/>
              <a:gdLst>
                <a:gd name="T0" fmla="*/ 166949 w 3080"/>
                <a:gd name="T1" fmla="*/ 0 h 1731"/>
                <a:gd name="T2" fmla="*/ 166949 w 3080"/>
                <a:gd name="T3" fmla="*/ 0 h 1731"/>
                <a:gd name="T4" fmla="*/ 13474 w 3080"/>
                <a:gd name="T5" fmla="*/ 113379 h 1731"/>
                <a:gd name="T6" fmla="*/ 204273 w 3080"/>
                <a:gd name="T7" fmla="*/ 211928 h 1731"/>
                <a:gd name="T8" fmla="*/ 325274 w 3080"/>
                <a:gd name="T9" fmla="*/ 143442 h 1731"/>
                <a:gd name="T10" fmla="*/ 303984 w 3080"/>
                <a:gd name="T11" fmla="*/ 26154 h 1731"/>
                <a:gd name="T12" fmla="*/ 166949 w 3080"/>
                <a:gd name="T13" fmla="*/ 0 h 17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0" h="1731">
                  <a:moveTo>
                    <a:pt x="1239" y="0"/>
                  </a:moveTo>
                  <a:lnTo>
                    <a:pt x="1239" y="0"/>
                  </a:lnTo>
                  <a:cubicBezTo>
                    <a:pt x="1239" y="0"/>
                    <a:pt x="0" y="472"/>
                    <a:pt x="100" y="841"/>
                  </a:cubicBezTo>
                  <a:cubicBezTo>
                    <a:pt x="203" y="1220"/>
                    <a:pt x="665" y="1730"/>
                    <a:pt x="1516" y="1572"/>
                  </a:cubicBezTo>
                  <a:cubicBezTo>
                    <a:pt x="2359" y="1415"/>
                    <a:pt x="1748" y="1220"/>
                    <a:pt x="2414" y="1064"/>
                  </a:cubicBezTo>
                  <a:cubicBezTo>
                    <a:pt x="3079" y="907"/>
                    <a:pt x="2627" y="369"/>
                    <a:pt x="2256" y="194"/>
                  </a:cubicBezTo>
                  <a:cubicBezTo>
                    <a:pt x="1887" y="18"/>
                    <a:pt x="1239" y="0"/>
                    <a:pt x="1239" y="0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1" name="Freeform 39">
              <a:extLst>
                <a:ext uri="{FF2B5EF4-FFF2-40B4-BE49-F238E27FC236}">
                  <a16:creationId xmlns:a16="http://schemas.microsoft.com/office/drawing/2014/main" id="{B104807A-D071-4725-A424-1FD0D55ED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152" y="4404718"/>
              <a:ext cx="404296" cy="207169"/>
            </a:xfrm>
            <a:custGeom>
              <a:avLst/>
              <a:gdLst>
                <a:gd name="T0" fmla="*/ 293175 w 2998"/>
                <a:gd name="T1" fmla="*/ 0 h 1537"/>
                <a:gd name="T2" fmla="*/ 293175 w 2998"/>
                <a:gd name="T3" fmla="*/ 0 h 1537"/>
                <a:gd name="T4" fmla="*/ 314482 w 2998"/>
                <a:gd name="T5" fmla="*/ 117265 h 1537"/>
                <a:gd name="T6" fmla="*/ 193382 w 2998"/>
                <a:gd name="T7" fmla="*/ 185873 h 1537"/>
                <a:gd name="T8" fmla="*/ 2427 w 2998"/>
                <a:gd name="T9" fmla="*/ 87208 h 1537"/>
                <a:gd name="T10" fmla="*/ 13755 w 2998"/>
                <a:gd name="T11" fmla="*/ 56207 h 1537"/>
                <a:gd name="T12" fmla="*/ 87251 w 2998"/>
                <a:gd name="T13" fmla="*/ 119826 h 1537"/>
                <a:gd name="T14" fmla="*/ 240851 w 2998"/>
                <a:gd name="T15" fmla="*/ 122253 h 1537"/>
                <a:gd name="T16" fmla="*/ 307065 w 2998"/>
                <a:gd name="T17" fmla="*/ 82355 h 1537"/>
                <a:gd name="T18" fmla="*/ 293175 w 2998"/>
                <a:gd name="T19" fmla="*/ 0 h 1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98" h="1537">
                  <a:moveTo>
                    <a:pt x="2174" y="0"/>
                  </a:moveTo>
                  <a:lnTo>
                    <a:pt x="2174" y="0"/>
                  </a:lnTo>
                  <a:cubicBezTo>
                    <a:pt x="2545" y="185"/>
                    <a:pt x="2997" y="713"/>
                    <a:pt x="2332" y="870"/>
                  </a:cubicBezTo>
                  <a:cubicBezTo>
                    <a:pt x="1666" y="1028"/>
                    <a:pt x="2277" y="1222"/>
                    <a:pt x="1434" y="1379"/>
                  </a:cubicBezTo>
                  <a:cubicBezTo>
                    <a:pt x="583" y="1536"/>
                    <a:pt x="121" y="1028"/>
                    <a:pt x="18" y="647"/>
                  </a:cubicBezTo>
                  <a:cubicBezTo>
                    <a:pt x="0" y="574"/>
                    <a:pt x="28" y="499"/>
                    <a:pt x="102" y="417"/>
                  </a:cubicBezTo>
                  <a:cubicBezTo>
                    <a:pt x="102" y="417"/>
                    <a:pt x="176" y="750"/>
                    <a:pt x="647" y="889"/>
                  </a:cubicBezTo>
                  <a:cubicBezTo>
                    <a:pt x="1119" y="1028"/>
                    <a:pt x="1648" y="1028"/>
                    <a:pt x="1786" y="907"/>
                  </a:cubicBezTo>
                  <a:cubicBezTo>
                    <a:pt x="1925" y="786"/>
                    <a:pt x="2054" y="695"/>
                    <a:pt x="2277" y="611"/>
                  </a:cubicBezTo>
                  <a:cubicBezTo>
                    <a:pt x="2489" y="538"/>
                    <a:pt x="2174" y="0"/>
                    <a:pt x="2174" y="0"/>
                  </a:cubicBezTo>
                </a:path>
              </a:pathLst>
            </a:custGeom>
            <a:solidFill>
              <a:srgbClr val="E1E28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2" name="Freeform 40">
              <a:extLst>
                <a:ext uri="{FF2B5EF4-FFF2-40B4-BE49-F238E27FC236}">
                  <a16:creationId xmlns:a16="http://schemas.microsoft.com/office/drawing/2014/main" id="{08DF9537-760A-4424-B6C0-7F214720B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030" y="4158259"/>
              <a:ext cx="190537" cy="179784"/>
            </a:xfrm>
            <a:custGeom>
              <a:avLst/>
              <a:gdLst>
                <a:gd name="T0" fmla="*/ 104553 w 1416"/>
                <a:gd name="T1" fmla="*/ 91105 h 1334"/>
                <a:gd name="T2" fmla="*/ 104553 w 1416"/>
                <a:gd name="T3" fmla="*/ 91105 h 1334"/>
                <a:gd name="T4" fmla="*/ 104553 w 1416"/>
                <a:gd name="T5" fmla="*/ 91105 h 1334"/>
                <a:gd name="T6" fmla="*/ 104553 w 1416"/>
                <a:gd name="T7" fmla="*/ 86253 h 1334"/>
                <a:gd name="T8" fmla="*/ 104553 w 1416"/>
                <a:gd name="T9" fmla="*/ 91105 h 1334"/>
                <a:gd name="T10" fmla="*/ 109532 w 1416"/>
                <a:gd name="T11" fmla="*/ 89892 h 1334"/>
                <a:gd name="T12" fmla="*/ 109532 w 1416"/>
                <a:gd name="T13" fmla="*/ 89892 h 1334"/>
                <a:gd name="T14" fmla="*/ 155551 w 1416"/>
                <a:gd name="T15" fmla="*/ 81132 h 1334"/>
                <a:gd name="T16" fmla="*/ 190402 w 1416"/>
                <a:gd name="T17" fmla="*/ 89892 h 1334"/>
                <a:gd name="T18" fmla="*/ 93250 w 1416"/>
                <a:gd name="T19" fmla="*/ 65094 h 1334"/>
                <a:gd name="T20" fmla="*/ 155551 w 1416"/>
                <a:gd name="T21" fmla="*/ 35040 h 1334"/>
                <a:gd name="T22" fmla="*/ 63512 w 1416"/>
                <a:gd name="T23" fmla="*/ 81132 h 1334"/>
                <a:gd name="T24" fmla="*/ 63512 w 1416"/>
                <a:gd name="T25" fmla="*/ 178436 h 1334"/>
                <a:gd name="T26" fmla="*/ 80871 w 1416"/>
                <a:gd name="T27" fmla="*/ 105930 h 1334"/>
                <a:gd name="T28" fmla="*/ 116933 w 1416"/>
                <a:gd name="T29" fmla="*/ 178436 h 1334"/>
                <a:gd name="T30" fmla="*/ 103342 w 1416"/>
                <a:gd name="T31" fmla="*/ 99865 h 1334"/>
                <a:gd name="T32" fmla="*/ 104553 w 1416"/>
                <a:gd name="T33" fmla="*/ 101078 h 1334"/>
                <a:gd name="T34" fmla="*/ 104553 w 1416"/>
                <a:gd name="T35" fmla="*/ 91105 h 13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6" h="1334">
                  <a:moveTo>
                    <a:pt x="777" y="676"/>
                  </a:moveTo>
                  <a:lnTo>
                    <a:pt x="777" y="676"/>
                  </a:lnTo>
                  <a:cubicBezTo>
                    <a:pt x="777" y="640"/>
                    <a:pt x="777" y="640"/>
                    <a:pt x="777" y="640"/>
                  </a:cubicBezTo>
                  <a:cubicBezTo>
                    <a:pt x="777" y="676"/>
                    <a:pt x="777" y="676"/>
                    <a:pt x="777" y="676"/>
                  </a:cubicBezTo>
                  <a:cubicBezTo>
                    <a:pt x="814" y="667"/>
                    <a:pt x="814" y="667"/>
                    <a:pt x="814" y="667"/>
                  </a:cubicBezTo>
                  <a:cubicBezTo>
                    <a:pt x="869" y="592"/>
                    <a:pt x="971" y="565"/>
                    <a:pt x="1156" y="602"/>
                  </a:cubicBezTo>
                  <a:cubicBezTo>
                    <a:pt x="1415" y="667"/>
                    <a:pt x="1415" y="667"/>
                    <a:pt x="1415" y="667"/>
                  </a:cubicBezTo>
                  <a:cubicBezTo>
                    <a:pt x="1415" y="667"/>
                    <a:pt x="1304" y="362"/>
                    <a:pt x="693" y="483"/>
                  </a:cubicBezTo>
                  <a:cubicBezTo>
                    <a:pt x="693" y="483"/>
                    <a:pt x="943" y="260"/>
                    <a:pt x="1156" y="260"/>
                  </a:cubicBezTo>
                  <a:cubicBezTo>
                    <a:pt x="1156" y="260"/>
                    <a:pt x="490" y="0"/>
                    <a:pt x="472" y="602"/>
                  </a:cubicBezTo>
                  <a:cubicBezTo>
                    <a:pt x="472" y="602"/>
                    <a:pt x="0" y="1130"/>
                    <a:pt x="472" y="1324"/>
                  </a:cubicBezTo>
                  <a:cubicBezTo>
                    <a:pt x="472" y="1324"/>
                    <a:pt x="369" y="898"/>
                    <a:pt x="601" y="786"/>
                  </a:cubicBezTo>
                  <a:cubicBezTo>
                    <a:pt x="601" y="786"/>
                    <a:pt x="583" y="1324"/>
                    <a:pt x="869" y="1324"/>
                  </a:cubicBezTo>
                  <a:cubicBezTo>
                    <a:pt x="869" y="1333"/>
                    <a:pt x="702" y="963"/>
                    <a:pt x="768" y="741"/>
                  </a:cubicBezTo>
                  <a:cubicBezTo>
                    <a:pt x="777" y="741"/>
                    <a:pt x="777" y="741"/>
                    <a:pt x="777" y="750"/>
                  </a:cubicBezTo>
                  <a:cubicBezTo>
                    <a:pt x="777" y="676"/>
                    <a:pt x="777" y="676"/>
                    <a:pt x="777" y="676"/>
                  </a:cubicBezTo>
                </a:path>
              </a:pathLst>
            </a:custGeom>
            <a:solidFill>
              <a:srgbClr val="5DAA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3" name="Freeform 41">
              <a:extLst>
                <a:ext uri="{FF2B5EF4-FFF2-40B4-BE49-F238E27FC236}">
                  <a16:creationId xmlns:a16="http://schemas.microsoft.com/office/drawing/2014/main" id="{1A6E2990-6E85-4D55-BC93-92B5580C7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421" y="4248746"/>
              <a:ext cx="79192" cy="180380"/>
            </a:xfrm>
            <a:custGeom>
              <a:avLst/>
              <a:gdLst>
                <a:gd name="T0" fmla="*/ 4941 w 593"/>
                <a:gd name="T1" fmla="*/ 0 h 1342"/>
                <a:gd name="T2" fmla="*/ 4941 w 593"/>
                <a:gd name="T3" fmla="*/ 0 h 1342"/>
                <a:gd name="T4" fmla="*/ 0 w 593"/>
                <a:gd name="T5" fmla="*/ 1210 h 1342"/>
                <a:gd name="T6" fmla="*/ 0 w 593"/>
                <a:gd name="T7" fmla="*/ 11156 h 1342"/>
                <a:gd name="T8" fmla="*/ 45672 w 593"/>
                <a:gd name="T9" fmla="*/ 180246 h 1342"/>
                <a:gd name="T10" fmla="*/ 63033 w 593"/>
                <a:gd name="T11" fmla="*/ 180246 h 1342"/>
                <a:gd name="T12" fmla="*/ 79058 w 593"/>
                <a:gd name="T13" fmla="*/ 180246 h 1342"/>
                <a:gd name="T14" fmla="*/ 79058 w 593"/>
                <a:gd name="T15" fmla="*/ 104438 h 1342"/>
                <a:gd name="T16" fmla="*/ 4941 w 593"/>
                <a:gd name="T17" fmla="*/ 0 h 1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3" h="1342">
                  <a:moveTo>
                    <a:pt x="37" y="0"/>
                  </a:moveTo>
                  <a:lnTo>
                    <a:pt x="37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545" y="611"/>
                    <a:pt x="342" y="1341"/>
                    <a:pt x="342" y="1341"/>
                  </a:cubicBezTo>
                  <a:cubicBezTo>
                    <a:pt x="472" y="1341"/>
                    <a:pt x="472" y="1341"/>
                    <a:pt x="472" y="1341"/>
                  </a:cubicBezTo>
                  <a:cubicBezTo>
                    <a:pt x="592" y="1341"/>
                    <a:pt x="592" y="1341"/>
                    <a:pt x="592" y="1341"/>
                  </a:cubicBezTo>
                  <a:cubicBezTo>
                    <a:pt x="592" y="777"/>
                    <a:pt x="592" y="777"/>
                    <a:pt x="592" y="777"/>
                  </a:cubicBezTo>
                  <a:cubicBezTo>
                    <a:pt x="444" y="287"/>
                    <a:pt x="203" y="83"/>
                    <a:pt x="37" y="0"/>
                  </a:cubicBezTo>
                </a:path>
              </a:pathLst>
            </a:custGeom>
            <a:solidFill>
              <a:srgbClr val="694E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4" name="Freeform 42">
              <a:extLst>
                <a:ext uri="{FF2B5EF4-FFF2-40B4-BE49-F238E27FC236}">
                  <a16:creationId xmlns:a16="http://schemas.microsoft.com/office/drawing/2014/main" id="{515DC7B2-7D1D-469F-9222-0E2C97269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208" y="4278512"/>
              <a:ext cx="63115" cy="150614"/>
            </a:xfrm>
            <a:custGeom>
              <a:avLst/>
              <a:gdLst>
                <a:gd name="T0" fmla="*/ 62982 w 473"/>
                <a:gd name="T1" fmla="*/ 2421 h 1120"/>
                <a:gd name="T2" fmla="*/ 62982 w 473"/>
                <a:gd name="T3" fmla="*/ 2421 h 1120"/>
                <a:gd name="T4" fmla="*/ 56710 w 473"/>
                <a:gd name="T5" fmla="*/ 0 h 1120"/>
                <a:gd name="T6" fmla="*/ 56710 w 473"/>
                <a:gd name="T7" fmla="*/ 1210 h 1120"/>
                <a:gd name="T8" fmla="*/ 0 w 473"/>
                <a:gd name="T9" fmla="*/ 75979 h 1120"/>
                <a:gd name="T10" fmla="*/ 0 w 473"/>
                <a:gd name="T11" fmla="*/ 74635 h 1120"/>
                <a:gd name="T12" fmla="*/ 0 w 473"/>
                <a:gd name="T13" fmla="*/ 150480 h 1120"/>
                <a:gd name="T14" fmla="*/ 14678 w 473"/>
                <a:gd name="T15" fmla="*/ 150480 h 1120"/>
                <a:gd name="T16" fmla="*/ 22284 w 473"/>
                <a:gd name="T17" fmla="*/ 150480 h 1120"/>
                <a:gd name="T18" fmla="*/ 61781 w 473"/>
                <a:gd name="T19" fmla="*/ 9951 h 1120"/>
                <a:gd name="T20" fmla="*/ 62982 w 473"/>
                <a:gd name="T21" fmla="*/ 2421 h 1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3" h="1120">
                  <a:moveTo>
                    <a:pt x="472" y="18"/>
                  </a:moveTo>
                  <a:lnTo>
                    <a:pt x="472" y="18"/>
                  </a:lnTo>
                  <a:cubicBezTo>
                    <a:pt x="425" y="0"/>
                    <a:pt x="425" y="0"/>
                    <a:pt x="425" y="0"/>
                  </a:cubicBezTo>
                  <a:cubicBezTo>
                    <a:pt x="425" y="9"/>
                    <a:pt x="425" y="9"/>
                    <a:pt x="425" y="9"/>
                  </a:cubicBezTo>
                  <a:cubicBezTo>
                    <a:pt x="295" y="74"/>
                    <a:pt x="119" y="223"/>
                    <a:pt x="0" y="565"/>
                  </a:cubicBezTo>
                  <a:cubicBezTo>
                    <a:pt x="0" y="565"/>
                    <a:pt x="0" y="565"/>
                    <a:pt x="0" y="555"/>
                  </a:cubicBezTo>
                  <a:cubicBezTo>
                    <a:pt x="0" y="1119"/>
                    <a:pt x="0" y="1119"/>
                    <a:pt x="0" y="1119"/>
                  </a:cubicBezTo>
                  <a:cubicBezTo>
                    <a:pt x="110" y="1119"/>
                    <a:pt x="110" y="1119"/>
                    <a:pt x="110" y="1119"/>
                  </a:cubicBezTo>
                  <a:cubicBezTo>
                    <a:pt x="167" y="1119"/>
                    <a:pt x="167" y="1119"/>
                    <a:pt x="167" y="1119"/>
                  </a:cubicBezTo>
                  <a:cubicBezTo>
                    <a:pt x="167" y="1119"/>
                    <a:pt x="10" y="508"/>
                    <a:pt x="463" y="74"/>
                  </a:cubicBezTo>
                  <a:lnTo>
                    <a:pt x="472" y="18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5" name="Freeform 43">
              <a:extLst>
                <a:ext uri="{FF2B5EF4-FFF2-40B4-BE49-F238E27FC236}">
                  <a16:creationId xmlns:a16="http://schemas.microsoft.com/office/drawing/2014/main" id="{26146435-0E32-41DC-8120-0EB9AC640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086" y="4205883"/>
              <a:ext cx="158384" cy="148233"/>
            </a:xfrm>
            <a:custGeom>
              <a:avLst/>
              <a:gdLst>
                <a:gd name="T0" fmla="*/ 105859 w 1176"/>
                <a:gd name="T1" fmla="*/ 65911 h 1102"/>
                <a:gd name="T2" fmla="*/ 105859 w 1176"/>
                <a:gd name="T3" fmla="*/ 65911 h 1102"/>
                <a:gd name="T4" fmla="*/ 29764 w 1176"/>
                <a:gd name="T5" fmla="*/ 28517 h 1102"/>
                <a:gd name="T6" fmla="*/ 80943 w 1176"/>
                <a:gd name="T7" fmla="*/ 53402 h 1102"/>
                <a:gd name="T8" fmla="*/ 0 w 1176"/>
                <a:gd name="T9" fmla="*/ 73309 h 1102"/>
                <a:gd name="T10" fmla="*/ 29764 w 1176"/>
                <a:gd name="T11" fmla="*/ 65911 h 1102"/>
                <a:gd name="T12" fmla="*/ 67205 w 1176"/>
                <a:gd name="T13" fmla="*/ 72099 h 1102"/>
                <a:gd name="T14" fmla="*/ 73535 w 1176"/>
                <a:gd name="T15" fmla="*/ 74520 h 1102"/>
                <a:gd name="T16" fmla="*/ 74748 w 1176"/>
                <a:gd name="T17" fmla="*/ 69543 h 1102"/>
                <a:gd name="T18" fmla="*/ 73535 w 1176"/>
                <a:gd name="T19" fmla="*/ 74520 h 1102"/>
                <a:gd name="T20" fmla="*/ 78519 w 1176"/>
                <a:gd name="T21" fmla="*/ 75731 h 1102"/>
                <a:gd name="T22" fmla="*/ 73535 w 1176"/>
                <a:gd name="T23" fmla="*/ 74520 h 1102"/>
                <a:gd name="T24" fmla="*/ 72323 w 1176"/>
                <a:gd name="T25" fmla="*/ 82053 h 1102"/>
                <a:gd name="T26" fmla="*/ 72323 w 1176"/>
                <a:gd name="T27" fmla="*/ 82053 h 1102"/>
                <a:gd name="T28" fmla="*/ 61010 w 1176"/>
                <a:gd name="T29" fmla="*/ 146753 h 1102"/>
                <a:gd name="T30" fmla="*/ 90775 w 1176"/>
                <a:gd name="T31" fmla="*/ 87030 h 1102"/>
                <a:gd name="T32" fmla="*/ 105859 w 1176"/>
                <a:gd name="T33" fmla="*/ 146753 h 1102"/>
                <a:gd name="T34" fmla="*/ 105859 w 1176"/>
                <a:gd name="T35" fmla="*/ 65911 h 1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76" h="1102">
                  <a:moveTo>
                    <a:pt x="786" y="490"/>
                  </a:moveTo>
                  <a:lnTo>
                    <a:pt x="786" y="490"/>
                  </a:lnTo>
                  <a:cubicBezTo>
                    <a:pt x="768" y="0"/>
                    <a:pt x="221" y="212"/>
                    <a:pt x="221" y="212"/>
                  </a:cubicBezTo>
                  <a:cubicBezTo>
                    <a:pt x="398" y="212"/>
                    <a:pt x="601" y="397"/>
                    <a:pt x="601" y="397"/>
                  </a:cubicBezTo>
                  <a:cubicBezTo>
                    <a:pt x="93" y="296"/>
                    <a:pt x="0" y="545"/>
                    <a:pt x="0" y="545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360" y="462"/>
                    <a:pt x="453" y="490"/>
                    <a:pt x="499" y="536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55" y="517"/>
                    <a:pt x="555" y="517"/>
                    <a:pt x="555" y="517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83" y="563"/>
                    <a:pt x="583" y="563"/>
                    <a:pt x="583" y="563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37" y="610"/>
                    <a:pt x="537" y="610"/>
                    <a:pt x="537" y="610"/>
                  </a:cubicBezTo>
                  <a:cubicBezTo>
                    <a:pt x="592" y="786"/>
                    <a:pt x="453" y="1101"/>
                    <a:pt x="453" y="1091"/>
                  </a:cubicBezTo>
                  <a:cubicBezTo>
                    <a:pt x="685" y="1091"/>
                    <a:pt x="674" y="647"/>
                    <a:pt x="674" y="647"/>
                  </a:cubicBezTo>
                  <a:cubicBezTo>
                    <a:pt x="870" y="739"/>
                    <a:pt x="786" y="1091"/>
                    <a:pt x="786" y="1091"/>
                  </a:cubicBezTo>
                  <a:cubicBezTo>
                    <a:pt x="1175" y="925"/>
                    <a:pt x="786" y="490"/>
                    <a:pt x="786" y="490"/>
                  </a:cubicBezTo>
                </a:path>
              </a:pathLst>
            </a:custGeom>
            <a:solidFill>
              <a:srgbClr val="67BA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6" name="Freeform 44">
              <a:extLst>
                <a:ext uri="{FF2B5EF4-FFF2-40B4-BE49-F238E27FC236}">
                  <a16:creationId xmlns:a16="http://schemas.microsoft.com/office/drawing/2014/main" id="{D226A2A3-CC40-4A77-8916-369B512A2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367" y="4245769"/>
              <a:ext cx="33344" cy="32147"/>
            </a:xfrm>
            <a:custGeom>
              <a:avLst/>
              <a:gdLst>
                <a:gd name="T0" fmla="*/ 33211 w 250"/>
                <a:gd name="T1" fmla="*/ 15873 h 241"/>
                <a:gd name="T2" fmla="*/ 33211 w 250"/>
                <a:gd name="T3" fmla="*/ 15873 h 241"/>
                <a:gd name="T4" fmla="*/ 17339 w 250"/>
                <a:gd name="T5" fmla="*/ 32014 h 241"/>
                <a:gd name="T6" fmla="*/ 0 w 250"/>
                <a:gd name="T7" fmla="*/ 15873 h 241"/>
                <a:gd name="T8" fmla="*/ 17339 w 250"/>
                <a:gd name="T9" fmla="*/ 0 h 241"/>
                <a:gd name="T10" fmla="*/ 33211 w 250"/>
                <a:gd name="T11" fmla="*/ 15873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241">
                  <a:moveTo>
                    <a:pt x="249" y="119"/>
                  </a:moveTo>
                  <a:lnTo>
                    <a:pt x="249" y="119"/>
                  </a:lnTo>
                  <a:cubicBezTo>
                    <a:pt x="249" y="185"/>
                    <a:pt x="194" y="240"/>
                    <a:pt x="130" y="240"/>
                  </a:cubicBezTo>
                  <a:cubicBezTo>
                    <a:pt x="55" y="240"/>
                    <a:pt x="0" y="185"/>
                    <a:pt x="0" y="119"/>
                  </a:cubicBezTo>
                  <a:cubicBezTo>
                    <a:pt x="0" y="55"/>
                    <a:pt x="55" y="0"/>
                    <a:pt x="130" y="0"/>
                  </a:cubicBezTo>
                  <a:cubicBezTo>
                    <a:pt x="194" y="0"/>
                    <a:pt x="249" y="55"/>
                    <a:pt x="249" y="119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7" name="Freeform 45">
              <a:extLst>
                <a:ext uri="{FF2B5EF4-FFF2-40B4-BE49-F238E27FC236}">
                  <a16:creationId xmlns:a16="http://schemas.microsoft.com/office/drawing/2014/main" id="{90347700-4902-428D-BA7D-4499024A9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675" y="4276130"/>
              <a:ext cx="33344" cy="32147"/>
            </a:xfrm>
            <a:custGeom>
              <a:avLst/>
              <a:gdLst>
                <a:gd name="T0" fmla="*/ 33211 w 250"/>
                <a:gd name="T1" fmla="*/ 16007 h 243"/>
                <a:gd name="T2" fmla="*/ 33211 w 250"/>
                <a:gd name="T3" fmla="*/ 16007 h 243"/>
                <a:gd name="T4" fmla="*/ 17072 w 250"/>
                <a:gd name="T5" fmla="*/ 32015 h 243"/>
                <a:gd name="T6" fmla="*/ 0 w 250"/>
                <a:gd name="T7" fmla="*/ 16007 h 243"/>
                <a:gd name="T8" fmla="*/ 17072 w 250"/>
                <a:gd name="T9" fmla="*/ 0 h 243"/>
                <a:gd name="T10" fmla="*/ 33211 w 250"/>
                <a:gd name="T11" fmla="*/ 16007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243">
                  <a:moveTo>
                    <a:pt x="249" y="121"/>
                  </a:moveTo>
                  <a:lnTo>
                    <a:pt x="249" y="121"/>
                  </a:lnTo>
                  <a:cubicBezTo>
                    <a:pt x="249" y="185"/>
                    <a:pt x="194" y="242"/>
                    <a:pt x="128" y="242"/>
                  </a:cubicBezTo>
                  <a:cubicBezTo>
                    <a:pt x="55" y="242"/>
                    <a:pt x="0" y="185"/>
                    <a:pt x="0" y="121"/>
                  </a:cubicBezTo>
                  <a:cubicBezTo>
                    <a:pt x="0" y="55"/>
                    <a:pt x="55" y="0"/>
                    <a:pt x="128" y="0"/>
                  </a:cubicBezTo>
                  <a:cubicBezTo>
                    <a:pt x="194" y="0"/>
                    <a:pt x="249" y="55"/>
                    <a:pt x="249" y="121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2" name="Group 9706">
            <a:extLst>
              <a:ext uri="{FF2B5EF4-FFF2-40B4-BE49-F238E27FC236}">
                <a16:creationId xmlns:a16="http://schemas.microsoft.com/office/drawing/2014/main" id="{CF069E79-C12A-482C-83B8-7561B8362F05}"/>
              </a:ext>
            </a:extLst>
          </p:cNvPr>
          <p:cNvGrpSpPr>
            <a:grpSpLocks/>
          </p:cNvGrpSpPr>
          <p:nvPr/>
        </p:nvGrpSpPr>
        <p:grpSpPr bwMode="auto">
          <a:xfrm>
            <a:off x="4567161" y="5166481"/>
            <a:ext cx="899584" cy="897467"/>
            <a:chOff x="3480450" y="4092178"/>
            <a:chExt cx="674025" cy="673894"/>
          </a:xfrm>
        </p:grpSpPr>
        <p:sp>
          <p:nvSpPr>
            <p:cNvPr id="8238" name="Freeform 46">
              <a:extLst>
                <a:ext uri="{FF2B5EF4-FFF2-40B4-BE49-F238E27FC236}">
                  <a16:creationId xmlns:a16="http://schemas.microsoft.com/office/drawing/2014/main" id="{6D9E0F89-90BE-4EA0-8AA1-1E21F2C5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4092178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6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6" y="0"/>
                    <a:pt x="4996" y="1119"/>
                    <a:pt x="4996" y="2498"/>
                  </a:cubicBezTo>
                </a:path>
              </a:pathLst>
            </a:custGeom>
            <a:solidFill>
              <a:srgbClr val="D3B6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39" name="Freeform 47">
              <a:extLst>
                <a:ext uri="{FF2B5EF4-FFF2-40B4-BE49-F238E27FC236}">
                  <a16:creationId xmlns:a16="http://schemas.microsoft.com/office/drawing/2014/main" id="{1FDD8DB0-CACF-4D31-AC05-E2DFD3BBD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165" y="4335661"/>
              <a:ext cx="22031" cy="29171"/>
            </a:xfrm>
            <a:custGeom>
              <a:avLst/>
              <a:gdLst>
                <a:gd name="T0" fmla="*/ 21901 w 169"/>
                <a:gd name="T1" fmla="*/ 0 h 222"/>
                <a:gd name="T2" fmla="*/ 13427 w 169"/>
                <a:gd name="T3" fmla="*/ 0 h 222"/>
                <a:gd name="T4" fmla="*/ 0 w 169"/>
                <a:gd name="T5" fmla="*/ 29040 h 222"/>
                <a:gd name="T6" fmla="*/ 8604 w 169"/>
                <a:gd name="T7" fmla="*/ 29040 h 222"/>
                <a:gd name="T8" fmla="*/ 21901 w 169"/>
                <a:gd name="T9" fmla="*/ 0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222">
                  <a:moveTo>
                    <a:pt x="168" y="0"/>
                  </a:moveTo>
                  <a:lnTo>
                    <a:pt x="103" y="0"/>
                  </a:lnTo>
                  <a:lnTo>
                    <a:pt x="0" y="221"/>
                  </a:lnTo>
                  <a:lnTo>
                    <a:pt x="66" y="221"/>
                  </a:lnTo>
                  <a:lnTo>
                    <a:pt x="168" y="0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0" name="Freeform 48">
              <a:extLst>
                <a:ext uri="{FF2B5EF4-FFF2-40B4-BE49-F238E27FC236}">
                  <a16:creationId xmlns:a16="http://schemas.microsoft.com/office/drawing/2014/main" id="{BB01F3F4-4031-4B33-A366-255CF2B10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912" y="4366022"/>
              <a:ext cx="84551" cy="88106"/>
            </a:xfrm>
            <a:custGeom>
              <a:avLst/>
              <a:gdLst>
                <a:gd name="T0" fmla="*/ 0 w 630"/>
                <a:gd name="T1" fmla="*/ 0 h 658"/>
                <a:gd name="T2" fmla="*/ 84417 w 630"/>
                <a:gd name="T3" fmla="*/ 87972 h 658"/>
                <a:gd name="T4" fmla="*/ 84417 w 630"/>
                <a:gd name="T5" fmla="*/ 0 h 658"/>
                <a:gd name="T6" fmla="*/ 0 w 630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0" h="658">
                  <a:moveTo>
                    <a:pt x="0" y="0"/>
                  </a:moveTo>
                  <a:lnTo>
                    <a:pt x="629" y="657"/>
                  </a:lnTo>
                  <a:lnTo>
                    <a:pt x="629" y="0"/>
                  </a:lnTo>
                  <a:lnTo>
                    <a:pt x="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1" name="Freeform 49">
              <a:extLst>
                <a:ext uri="{FF2B5EF4-FFF2-40B4-BE49-F238E27FC236}">
                  <a16:creationId xmlns:a16="http://schemas.microsoft.com/office/drawing/2014/main" id="{20438289-F96D-46B5-8A69-3E114558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463" y="4366022"/>
              <a:ext cx="86933" cy="89297"/>
            </a:xfrm>
            <a:custGeom>
              <a:avLst/>
              <a:gdLst>
                <a:gd name="T0" fmla="*/ 86799 w 648"/>
                <a:gd name="T1" fmla="*/ 0 h 667"/>
                <a:gd name="T2" fmla="*/ 45881 w 648"/>
                <a:gd name="T3" fmla="*/ 0 h 667"/>
                <a:gd name="T4" fmla="*/ 47089 w 648"/>
                <a:gd name="T5" fmla="*/ 0 h 667"/>
                <a:gd name="T6" fmla="*/ 38234 w 648"/>
                <a:gd name="T7" fmla="*/ 0 h 667"/>
                <a:gd name="T8" fmla="*/ 38234 w 648"/>
                <a:gd name="T9" fmla="*/ 0 h 667"/>
                <a:gd name="T10" fmla="*/ 0 w 648"/>
                <a:gd name="T11" fmla="*/ 0 h 667"/>
                <a:gd name="T12" fmla="*/ 0 w 648"/>
                <a:gd name="T13" fmla="*/ 87958 h 667"/>
                <a:gd name="T14" fmla="*/ 1207 w 648"/>
                <a:gd name="T15" fmla="*/ 89163 h 667"/>
                <a:gd name="T16" fmla="*/ 86799 w 648"/>
                <a:gd name="T17" fmla="*/ 0 h 6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8" h="667">
                  <a:moveTo>
                    <a:pt x="647" y="0"/>
                  </a:moveTo>
                  <a:lnTo>
                    <a:pt x="342" y="0"/>
                  </a:lnTo>
                  <a:lnTo>
                    <a:pt x="351" y="0"/>
                  </a:lnTo>
                  <a:lnTo>
                    <a:pt x="285" y="0"/>
                  </a:lnTo>
                  <a:lnTo>
                    <a:pt x="0" y="0"/>
                  </a:lnTo>
                  <a:lnTo>
                    <a:pt x="0" y="657"/>
                  </a:lnTo>
                  <a:lnTo>
                    <a:pt x="9" y="666"/>
                  </a:lnTo>
                  <a:lnTo>
                    <a:pt x="647" y="0"/>
                  </a:lnTo>
                </a:path>
              </a:pathLst>
            </a:custGeom>
            <a:solidFill>
              <a:srgbClr val="F16C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2" name="Freeform 50">
              <a:extLst>
                <a:ext uri="{FF2B5EF4-FFF2-40B4-BE49-F238E27FC236}">
                  <a16:creationId xmlns:a16="http://schemas.microsoft.com/office/drawing/2014/main" id="{2DFD70F2-8ECE-423B-9315-360048159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365" y="4276130"/>
              <a:ext cx="22031" cy="32147"/>
            </a:xfrm>
            <a:custGeom>
              <a:avLst/>
              <a:gdLst>
                <a:gd name="T0" fmla="*/ 14643 w 167"/>
                <a:gd name="T1" fmla="*/ 0 h 243"/>
                <a:gd name="T2" fmla="*/ 14643 w 167"/>
                <a:gd name="T3" fmla="*/ 0 h 243"/>
                <a:gd name="T4" fmla="*/ 0 w 167"/>
                <a:gd name="T5" fmla="*/ 32015 h 243"/>
                <a:gd name="T6" fmla="*/ 8443 w 167"/>
                <a:gd name="T7" fmla="*/ 32015 h 243"/>
                <a:gd name="T8" fmla="*/ 21899 w 167"/>
                <a:gd name="T9" fmla="*/ 3704 h 243"/>
                <a:gd name="T10" fmla="*/ 21899 w 167"/>
                <a:gd name="T11" fmla="*/ 3704 h 243"/>
                <a:gd name="T12" fmla="*/ 13192 w 167"/>
                <a:gd name="T13" fmla="*/ 0 h 243"/>
                <a:gd name="T14" fmla="*/ 14643 w 167"/>
                <a:gd name="T15" fmla="*/ 0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43">
                  <a:moveTo>
                    <a:pt x="111" y="0"/>
                  </a:moveTo>
                  <a:lnTo>
                    <a:pt x="111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64" y="242"/>
                    <a:pt x="64" y="242"/>
                    <a:pt x="64" y="242"/>
                  </a:cubicBezTo>
                  <a:cubicBezTo>
                    <a:pt x="166" y="28"/>
                    <a:pt x="166" y="28"/>
                    <a:pt x="166" y="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rgbClr val="7658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3" name="Freeform 51">
              <a:extLst>
                <a:ext uri="{FF2B5EF4-FFF2-40B4-BE49-F238E27FC236}">
                  <a16:creationId xmlns:a16="http://schemas.microsoft.com/office/drawing/2014/main" id="{7FACA082-39C4-4FB4-96A7-95601C1C8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173" y="4220766"/>
              <a:ext cx="60734" cy="61913"/>
            </a:xfrm>
            <a:custGeom>
              <a:avLst/>
              <a:gdLst>
                <a:gd name="T0" fmla="*/ 44413 w 454"/>
                <a:gd name="T1" fmla="*/ 12436 h 463"/>
                <a:gd name="T2" fmla="*/ 44413 w 454"/>
                <a:gd name="T3" fmla="*/ 12436 h 463"/>
                <a:gd name="T4" fmla="*/ 46955 w 454"/>
                <a:gd name="T5" fmla="*/ 6285 h 463"/>
                <a:gd name="T6" fmla="*/ 45751 w 454"/>
                <a:gd name="T7" fmla="*/ 1337 h 463"/>
                <a:gd name="T8" fmla="*/ 40801 w 454"/>
                <a:gd name="T9" fmla="*/ 2674 h 463"/>
                <a:gd name="T10" fmla="*/ 36922 w 454"/>
                <a:gd name="T11" fmla="*/ 8692 h 463"/>
                <a:gd name="T12" fmla="*/ 4816 w 454"/>
                <a:gd name="T13" fmla="*/ 22198 h 463"/>
                <a:gd name="T14" fmla="*/ 14582 w 454"/>
                <a:gd name="T15" fmla="*/ 54425 h 463"/>
                <a:gd name="T16" fmla="*/ 23411 w 454"/>
                <a:gd name="T17" fmla="*/ 58169 h 463"/>
                <a:gd name="T18" fmla="*/ 55517 w 454"/>
                <a:gd name="T19" fmla="*/ 45866 h 463"/>
                <a:gd name="T20" fmla="*/ 44413 w 454"/>
                <a:gd name="T21" fmla="*/ 12436 h 4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4" h="463">
                  <a:moveTo>
                    <a:pt x="332" y="93"/>
                  </a:moveTo>
                  <a:lnTo>
                    <a:pt x="332" y="93"/>
                  </a:lnTo>
                  <a:cubicBezTo>
                    <a:pt x="351" y="47"/>
                    <a:pt x="351" y="47"/>
                    <a:pt x="351" y="47"/>
                  </a:cubicBezTo>
                  <a:cubicBezTo>
                    <a:pt x="360" y="29"/>
                    <a:pt x="351" y="10"/>
                    <a:pt x="342" y="10"/>
                  </a:cubicBezTo>
                  <a:cubicBezTo>
                    <a:pt x="323" y="0"/>
                    <a:pt x="305" y="10"/>
                    <a:pt x="305" y="20"/>
                  </a:cubicBezTo>
                  <a:cubicBezTo>
                    <a:pt x="276" y="65"/>
                    <a:pt x="276" y="65"/>
                    <a:pt x="276" y="65"/>
                  </a:cubicBezTo>
                  <a:cubicBezTo>
                    <a:pt x="184" y="38"/>
                    <a:pt x="82" y="75"/>
                    <a:pt x="36" y="166"/>
                  </a:cubicBezTo>
                  <a:cubicBezTo>
                    <a:pt x="0" y="250"/>
                    <a:pt x="36" y="352"/>
                    <a:pt x="109" y="407"/>
                  </a:cubicBezTo>
                  <a:cubicBezTo>
                    <a:pt x="175" y="435"/>
                    <a:pt x="175" y="435"/>
                    <a:pt x="175" y="435"/>
                  </a:cubicBezTo>
                  <a:cubicBezTo>
                    <a:pt x="267" y="462"/>
                    <a:pt x="369" y="426"/>
                    <a:pt x="415" y="343"/>
                  </a:cubicBezTo>
                  <a:cubicBezTo>
                    <a:pt x="453" y="250"/>
                    <a:pt x="415" y="148"/>
                    <a:pt x="332" y="93"/>
                  </a:cubicBezTo>
                </a:path>
              </a:pathLst>
            </a:custGeom>
            <a:solidFill>
              <a:srgbClr val="5DAA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4" name="Freeform 52">
              <a:extLst>
                <a:ext uri="{FF2B5EF4-FFF2-40B4-BE49-F238E27FC236}">
                  <a16:creationId xmlns:a16="http://schemas.microsoft.com/office/drawing/2014/main" id="{191BB93E-8968-4E4A-8EEE-6DD5698C6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407" y="4309468"/>
              <a:ext cx="174461" cy="346472"/>
            </a:xfrm>
            <a:custGeom>
              <a:avLst/>
              <a:gdLst>
                <a:gd name="T0" fmla="*/ 41129 w 1298"/>
                <a:gd name="T1" fmla="*/ 23574 h 2572"/>
                <a:gd name="T2" fmla="*/ 41129 w 1298"/>
                <a:gd name="T3" fmla="*/ 23574 h 2572"/>
                <a:gd name="T4" fmla="*/ 174327 w 1298"/>
                <a:gd name="T5" fmla="*/ 23574 h 2572"/>
                <a:gd name="T6" fmla="*/ 174327 w 1298"/>
                <a:gd name="T7" fmla="*/ 0 h 2572"/>
                <a:gd name="T8" fmla="*/ 12634 w 1298"/>
                <a:gd name="T9" fmla="*/ 0 h 2572"/>
                <a:gd name="T10" fmla="*/ 2554 w 1298"/>
                <a:gd name="T11" fmla="*/ 6197 h 2572"/>
                <a:gd name="T12" fmla="*/ 3763 w 1298"/>
                <a:gd name="T13" fmla="*/ 19937 h 2572"/>
                <a:gd name="T14" fmla="*/ 164246 w 1298"/>
                <a:gd name="T15" fmla="*/ 186976 h 2572"/>
                <a:gd name="T16" fmla="*/ 164246 w 1298"/>
                <a:gd name="T17" fmla="*/ 326400 h 2572"/>
                <a:gd name="T18" fmla="*/ 119488 w 1298"/>
                <a:gd name="T19" fmla="*/ 326400 h 2572"/>
                <a:gd name="T20" fmla="*/ 109677 w 1298"/>
                <a:gd name="T21" fmla="*/ 336504 h 2572"/>
                <a:gd name="T22" fmla="*/ 119488 w 1298"/>
                <a:gd name="T23" fmla="*/ 346337 h 2572"/>
                <a:gd name="T24" fmla="*/ 174327 w 1298"/>
                <a:gd name="T25" fmla="*/ 346337 h 2572"/>
                <a:gd name="T26" fmla="*/ 174327 w 1298"/>
                <a:gd name="T27" fmla="*/ 163133 h 2572"/>
                <a:gd name="T28" fmla="*/ 41129 w 1298"/>
                <a:gd name="T29" fmla="*/ 23574 h 2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8" h="2572">
                  <a:moveTo>
                    <a:pt x="306" y="175"/>
                  </a:moveTo>
                  <a:lnTo>
                    <a:pt x="306" y="175"/>
                  </a:lnTo>
                  <a:cubicBezTo>
                    <a:pt x="1297" y="175"/>
                    <a:pt x="1297" y="175"/>
                    <a:pt x="1297" y="175"/>
                  </a:cubicBezTo>
                  <a:cubicBezTo>
                    <a:pt x="1297" y="0"/>
                    <a:pt x="1297" y="0"/>
                    <a:pt x="129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57" y="0"/>
                    <a:pt x="28" y="18"/>
                    <a:pt x="19" y="46"/>
                  </a:cubicBezTo>
                  <a:cubicBezTo>
                    <a:pt x="0" y="82"/>
                    <a:pt x="10" y="119"/>
                    <a:pt x="28" y="148"/>
                  </a:cubicBezTo>
                  <a:cubicBezTo>
                    <a:pt x="1222" y="1388"/>
                    <a:pt x="1222" y="1388"/>
                    <a:pt x="1222" y="1388"/>
                  </a:cubicBezTo>
                  <a:cubicBezTo>
                    <a:pt x="1222" y="2423"/>
                    <a:pt x="1222" y="2423"/>
                    <a:pt x="1222" y="2423"/>
                  </a:cubicBezTo>
                  <a:cubicBezTo>
                    <a:pt x="889" y="2423"/>
                    <a:pt x="889" y="2423"/>
                    <a:pt x="889" y="2423"/>
                  </a:cubicBezTo>
                  <a:cubicBezTo>
                    <a:pt x="852" y="2423"/>
                    <a:pt x="816" y="2459"/>
                    <a:pt x="816" y="2498"/>
                  </a:cubicBezTo>
                  <a:cubicBezTo>
                    <a:pt x="816" y="2543"/>
                    <a:pt x="852" y="2571"/>
                    <a:pt x="889" y="2571"/>
                  </a:cubicBezTo>
                  <a:cubicBezTo>
                    <a:pt x="1297" y="2571"/>
                    <a:pt x="1297" y="2571"/>
                    <a:pt x="1297" y="2571"/>
                  </a:cubicBezTo>
                  <a:cubicBezTo>
                    <a:pt x="1297" y="1211"/>
                    <a:pt x="1297" y="1211"/>
                    <a:pt x="1297" y="1211"/>
                  </a:cubicBezTo>
                  <a:lnTo>
                    <a:pt x="306" y="175"/>
                  </a:lnTo>
                </a:path>
              </a:pathLst>
            </a:custGeom>
            <a:solidFill>
              <a:srgbClr val="F1F1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5" name="Freeform 53">
              <a:extLst>
                <a:ext uri="{FF2B5EF4-FFF2-40B4-BE49-F238E27FC236}">
                  <a16:creationId xmlns:a16="http://schemas.microsoft.com/office/drawing/2014/main" id="{E173D95A-4697-47CB-A37E-861066710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463" y="4308277"/>
              <a:ext cx="175651" cy="347663"/>
            </a:xfrm>
            <a:custGeom>
              <a:avLst/>
              <a:gdLst>
                <a:gd name="T0" fmla="*/ 171748 w 1305"/>
                <a:gd name="T1" fmla="*/ 21148 h 2581"/>
                <a:gd name="T2" fmla="*/ 171748 w 1305"/>
                <a:gd name="T3" fmla="*/ 21148 h 2581"/>
                <a:gd name="T4" fmla="*/ 174305 w 1305"/>
                <a:gd name="T5" fmla="*/ 7409 h 2581"/>
                <a:gd name="T6" fmla="*/ 162999 w 1305"/>
                <a:gd name="T7" fmla="*/ 1212 h 2581"/>
                <a:gd name="T8" fmla="*/ 73356 w 1305"/>
                <a:gd name="T9" fmla="*/ 1212 h 2581"/>
                <a:gd name="T10" fmla="*/ 73356 w 1305"/>
                <a:gd name="T11" fmla="*/ 0 h 2581"/>
                <a:gd name="T12" fmla="*/ 64742 w 1305"/>
                <a:gd name="T13" fmla="*/ 0 h 2581"/>
                <a:gd name="T14" fmla="*/ 64742 w 1305"/>
                <a:gd name="T15" fmla="*/ 1212 h 2581"/>
                <a:gd name="T16" fmla="*/ 0 w 1305"/>
                <a:gd name="T17" fmla="*/ 1212 h 2581"/>
                <a:gd name="T18" fmla="*/ 0 w 1305"/>
                <a:gd name="T19" fmla="*/ 24785 h 2581"/>
                <a:gd name="T20" fmla="*/ 53436 w 1305"/>
                <a:gd name="T21" fmla="*/ 24785 h 2581"/>
                <a:gd name="T22" fmla="*/ 52224 w 1305"/>
                <a:gd name="T23" fmla="*/ 27344 h 2581"/>
                <a:gd name="T24" fmla="*/ 60973 w 1305"/>
                <a:gd name="T25" fmla="*/ 27344 h 2581"/>
                <a:gd name="T26" fmla="*/ 62184 w 1305"/>
                <a:gd name="T27" fmla="*/ 24785 h 2581"/>
                <a:gd name="T28" fmla="*/ 135541 w 1305"/>
                <a:gd name="T29" fmla="*/ 24785 h 2581"/>
                <a:gd name="T30" fmla="*/ 1211 w 1305"/>
                <a:gd name="T31" fmla="*/ 165547 h 2581"/>
                <a:gd name="T32" fmla="*/ 0 w 1305"/>
                <a:gd name="T33" fmla="*/ 164335 h 2581"/>
                <a:gd name="T34" fmla="*/ 0 w 1305"/>
                <a:gd name="T35" fmla="*/ 347528 h 2581"/>
                <a:gd name="T36" fmla="*/ 55858 w 1305"/>
                <a:gd name="T37" fmla="*/ 347528 h 2581"/>
                <a:gd name="T38" fmla="*/ 65953 w 1305"/>
                <a:gd name="T39" fmla="*/ 337695 h 2581"/>
                <a:gd name="T40" fmla="*/ 55858 w 1305"/>
                <a:gd name="T41" fmla="*/ 327593 h 2581"/>
                <a:gd name="T42" fmla="*/ 11037 w 1305"/>
                <a:gd name="T43" fmla="*/ 327593 h 2581"/>
                <a:gd name="T44" fmla="*/ 11037 w 1305"/>
                <a:gd name="T45" fmla="*/ 188177 h 2581"/>
                <a:gd name="T46" fmla="*/ 171748 w 1305"/>
                <a:gd name="T47" fmla="*/ 21148 h 25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5" h="2581">
                  <a:moveTo>
                    <a:pt x="1276" y="157"/>
                  </a:moveTo>
                  <a:lnTo>
                    <a:pt x="1276" y="157"/>
                  </a:lnTo>
                  <a:cubicBezTo>
                    <a:pt x="1295" y="128"/>
                    <a:pt x="1304" y="91"/>
                    <a:pt x="1295" y="55"/>
                  </a:cubicBezTo>
                  <a:cubicBezTo>
                    <a:pt x="1276" y="27"/>
                    <a:pt x="1249" y="9"/>
                    <a:pt x="1211" y="9"/>
                  </a:cubicBezTo>
                  <a:cubicBezTo>
                    <a:pt x="545" y="9"/>
                    <a:pt x="545" y="9"/>
                    <a:pt x="545" y="9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81" y="9"/>
                    <a:pt x="481" y="9"/>
                    <a:pt x="48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97" y="184"/>
                    <a:pt x="397" y="184"/>
                    <a:pt x="397" y="184"/>
                  </a:cubicBezTo>
                  <a:cubicBezTo>
                    <a:pt x="388" y="203"/>
                    <a:pt x="388" y="203"/>
                    <a:pt x="388" y="203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62" y="184"/>
                    <a:pt x="462" y="184"/>
                    <a:pt x="462" y="184"/>
                  </a:cubicBezTo>
                  <a:cubicBezTo>
                    <a:pt x="1007" y="184"/>
                    <a:pt x="1007" y="184"/>
                    <a:pt x="1007" y="184"/>
                  </a:cubicBezTo>
                  <a:cubicBezTo>
                    <a:pt x="9" y="1229"/>
                    <a:pt x="9" y="1229"/>
                    <a:pt x="9" y="1229"/>
                  </a:cubicBezTo>
                  <a:cubicBezTo>
                    <a:pt x="0" y="1220"/>
                    <a:pt x="0" y="1220"/>
                    <a:pt x="0" y="1220"/>
                  </a:cubicBezTo>
                  <a:cubicBezTo>
                    <a:pt x="0" y="2580"/>
                    <a:pt x="0" y="2580"/>
                    <a:pt x="0" y="2580"/>
                  </a:cubicBezTo>
                  <a:cubicBezTo>
                    <a:pt x="415" y="2580"/>
                    <a:pt x="415" y="2580"/>
                    <a:pt x="415" y="2580"/>
                  </a:cubicBezTo>
                  <a:cubicBezTo>
                    <a:pt x="462" y="2580"/>
                    <a:pt x="490" y="2552"/>
                    <a:pt x="490" y="2507"/>
                  </a:cubicBezTo>
                  <a:cubicBezTo>
                    <a:pt x="490" y="2468"/>
                    <a:pt x="462" y="2432"/>
                    <a:pt x="415" y="2432"/>
                  </a:cubicBezTo>
                  <a:cubicBezTo>
                    <a:pt x="82" y="2432"/>
                    <a:pt x="82" y="2432"/>
                    <a:pt x="82" y="2432"/>
                  </a:cubicBezTo>
                  <a:cubicBezTo>
                    <a:pt x="82" y="1397"/>
                    <a:pt x="82" y="1397"/>
                    <a:pt x="82" y="1397"/>
                  </a:cubicBezTo>
                  <a:lnTo>
                    <a:pt x="1276" y="15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3" name="Group 9701">
            <a:extLst>
              <a:ext uri="{FF2B5EF4-FFF2-40B4-BE49-F238E27FC236}">
                <a16:creationId xmlns:a16="http://schemas.microsoft.com/office/drawing/2014/main" id="{7B35F688-D02D-471A-B11F-B437EB04F748}"/>
              </a:ext>
            </a:extLst>
          </p:cNvPr>
          <p:cNvGrpSpPr>
            <a:grpSpLocks/>
          </p:cNvGrpSpPr>
          <p:nvPr/>
        </p:nvGrpSpPr>
        <p:grpSpPr bwMode="auto">
          <a:xfrm>
            <a:off x="2325613" y="4106032"/>
            <a:ext cx="901700" cy="899583"/>
            <a:chOff x="1798959" y="3296841"/>
            <a:chExt cx="676407" cy="675084"/>
          </a:xfrm>
        </p:grpSpPr>
        <p:sp>
          <p:nvSpPr>
            <p:cNvPr id="8246" name="Freeform 54">
              <a:extLst>
                <a:ext uri="{FF2B5EF4-FFF2-40B4-BE49-F238E27FC236}">
                  <a16:creationId xmlns:a16="http://schemas.microsoft.com/office/drawing/2014/main" id="{DE2D641F-D9EA-48C8-9AB3-D0968888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959" y="3296841"/>
              <a:ext cx="676407" cy="675084"/>
            </a:xfrm>
            <a:custGeom>
              <a:avLst/>
              <a:gdLst>
                <a:gd name="T0" fmla="*/ 675058 w 5015"/>
                <a:gd name="T1" fmla="*/ 335654 h 5006"/>
                <a:gd name="T2" fmla="*/ 675058 w 5015"/>
                <a:gd name="T3" fmla="*/ 335654 h 5006"/>
                <a:gd name="T4" fmla="*/ 339350 w 5015"/>
                <a:gd name="T5" fmla="*/ 674949 h 5006"/>
                <a:gd name="T6" fmla="*/ 1214 w 5015"/>
                <a:gd name="T7" fmla="*/ 339295 h 5006"/>
                <a:gd name="T8" fmla="*/ 335708 w 5015"/>
                <a:gd name="T9" fmla="*/ 0 h 5006"/>
                <a:gd name="T10" fmla="*/ 675058 w 5015"/>
                <a:gd name="T11" fmla="*/ 335654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15" h="5006">
                  <a:moveTo>
                    <a:pt x="5005" y="2489"/>
                  </a:moveTo>
                  <a:lnTo>
                    <a:pt x="5005" y="2489"/>
                  </a:lnTo>
                  <a:cubicBezTo>
                    <a:pt x="5014" y="3866"/>
                    <a:pt x="3904" y="4996"/>
                    <a:pt x="2516" y="5005"/>
                  </a:cubicBezTo>
                  <a:cubicBezTo>
                    <a:pt x="1138" y="5005"/>
                    <a:pt x="18" y="3895"/>
                    <a:pt x="9" y="2516"/>
                  </a:cubicBezTo>
                  <a:cubicBezTo>
                    <a:pt x="0" y="1137"/>
                    <a:pt x="1110" y="9"/>
                    <a:pt x="2489" y="0"/>
                  </a:cubicBezTo>
                  <a:cubicBezTo>
                    <a:pt x="3877" y="0"/>
                    <a:pt x="4996" y="1110"/>
                    <a:pt x="5005" y="2489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7" name="Freeform 55">
              <a:extLst>
                <a:ext uri="{FF2B5EF4-FFF2-40B4-BE49-F238E27FC236}">
                  <a16:creationId xmlns:a16="http://schemas.microsoft.com/office/drawing/2014/main" id="{137D5491-606F-47EE-8947-2A742D6F8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09" y="3501629"/>
              <a:ext cx="169697" cy="150614"/>
            </a:xfrm>
            <a:custGeom>
              <a:avLst/>
              <a:gdLst>
                <a:gd name="T0" fmla="*/ 0 w 1259"/>
                <a:gd name="T1" fmla="*/ 130613 h 1122"/>
                <a:gd name="T2" fmla="*/ 0 w 1259"/>
                <a:gd name="T3" fmla="*/ 130613 h 1122"/>
                <a:gd name="T4" fmla="*/ 1213 w 1259"/>
                <a:gd name="T5" fmla="*/ 142828 h 1122"/>
                <a:gd name="T6" fmla="*/ 19948 w 1259"/>
                <a:gd name="T7" fmla="*/ 136653 h 1122"/>
                <a:gd name="T8" fmla="*/ 112143 w 1259"/>
                <a:gd name="T9" fmla="*/ 31143 h 1122"/>
                <a:gd name="T10" fmla="*/ 148401 w 1259"/>
                <a:gd name="T11" fmla="*/ 29935 h 1122"/>
                <a:gd name="T12" fmla="*/ 158510 w 1259"/>
                <a:gd name="T13" fmla="*/ 39734 h 1122"/>
                <a:gd name="T14" fmla="*/ 160936 w 1259"/>
                <a:gd name="T15" fmla="*/ 38526 h 1122"/>
                <a:gd name="T16" fmla="*/ 139774 w 1259"/>
                <a:gd name="T17" fmla="*/ 12484 h 1122"/>
                <a:gd name="T18" fmla="*/ 105943 w 1259"/>
                <a:gd name="T19" fmla="*/ 11276 h 1122"/>
                <a:gd name="T20" fmla="*/ 0 w 1259"/>
                <a:gd name="T21" fmla="*/ 130613 h 1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9" h="1122">
                  <a:moveTo>
                    <a:pt x="0" y="973"/>
                  </a:moveTo>
                  <a:lnTo>
                    <a:pt x="0" y="973"/>
                  </a:lnTo>
                  <a:cubicBezTo>
                    <a:pt x="0" y="973"/>
                    <a:pt x="0" y="1018"/>
                    <a:pt x="9" y="1064"/>
                  </a:cubicBezTo>
                  <a:cubicBezTo>
                    <a:pt x="18" y="1121"/>
                    <a:pt x="84" y="1101"/>
                    <a:pt x="148" y="1018"/>
                  </a:cubicBezTo>
                  <a:cubicBezTo>
                    <a:pt x="832" y="232"/>
                    <a:pt x="832" y="232"/>
                    <a:pt x="832" y="232"/>
                  </a:cubicBezTo>
                  <a:cubicBezTo>
                    <a:pt x="907" y="157"/>
                    <a:pt x="1028" y="148"/>
                    <a:pt x="1101" y="223"/>
                  </a:cubicBezTo>
                  <a:cubicBezTo>
                    <a:pt x="1176" y="296"/>
                    <a:pt x="1176" y="296"/>
                    <a:pt x="1176" y="296"/>
                  </a:cubicBezTo>
                  <a:cubicBezTo>
                    <a:pt x="1258" y="371"/>
                    <a:pt x="1258" y="371"/>
                    <a:pt x="1194" y="287"/>
                  </a:cubicBezTo>
                  <a:cubicBezTo>
                    <a:pt x="1037" y="93"/>
                    <a:pt x="1037" y="93"/>
                    <a:pt x="1037" y="93"/>
                  </a:cubicBezTo>
                  <a:cubicBezTo>
                    <a:pt x="971" y="11"/>
                    <a:pt x="861" y="0"/>
                    <a:pt x="786" y="84"/>
                  </a:cubicBezTo>
                  <a:cubicBezTo>
                    <a:pt x="0" y="973"/>
                    <a:pt x="0" y="973"/>
                    <a:pt x="0" y="973"/>
                  </a:cubicBezTo>
                </a:path>
              </a:pathLst>
            </a:custGeom>
            <a:solidFill>
              <a:srgbClr val="C380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8" name="Freeform 56">
              <a:extLst>
                <a:ext uri="{FF2B5EF4-FFF2-40B4-BE49-F238E27FC236}">
                  <a16:creationId xmlns:a16="http://schemas.microsoft.com/office/drawing/2014/main" id="{1FD13D7E-A661-4CCA-9F87-B7DE6E810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751" y="3499247"/>
              <a:ext cx="173270" cy="148233"/>
            </a:xfrm>
            <a:custGeom>
              <a:avLst/>
              <a:gdLst>
                <a:gd name="T0" fmla="*/ 173135 w 1288"/>
                <a:gd name="T1" fmla="*/ 128191 h 1102"/>
                <a:gd name="T2" fmla="*/ 173135 w 1288"/>
                <a:gd name="T3" fmla="*/ 128191 h 1102"/>
                <a:gd name="T4" fmla="*/ 170445 w 1288"/>
                <a:gd name="T5" fmla="*/ 140700 h 1102"/>
                <a:gd name="T6" fmla="*/ 152015 w 1288"/>
                <a:gd name="T7" fmla="*/ 134513 h 1102"/>
                <a:gd name="T8" fmla="*/ 57308 w 1288"/>
                <a:gd name="T9" fmla="*/ 31207 h 1102"/>
                <a:gd name="T10" fmla="*/ 21121 w 1288"/>
                <a:gd name="T11" fmla="*/ 31207 h 1102"/>
                <a:gd name="T12" fmla="*/ 11300 w 1288"/>
                <a:gd name="T13" fmla="*/ 41026 h 1102"/>
                <a:gd name="T14" fmla="*/ 10089 w 1288"/>
                <a:gd name="T15" fmla="*/ 38605 h 1102"/>
                <a:gd name="T16" fmla="*/ 29999 w 1288"/>
                <a:gd name="T17" fmla="*/ 12510 h 1102"/>
                <a:gd name="T18" fmla="*/ 63496 w 1288"/>
                <a:gd name="T19" fmla="*/ 11299 h 1102"/>
                <a:gd name="T20" fmla="*/ 173135 w 1288"/>
                <a:gd name="T21" fmla="*/ 128191 h 1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8" h="1102">
                  <a:moveTo>
                    <a:pt x="1287" y="953"/>
                  </a:moveTo>
                  <a:lnTo>
                    <a:pt x="1287" y="953"/>
                  </a:lnTo>
                  <a:cubicBezTo>
                    <a:pt x="1287" y="953"/>
                    <a:pt x="1278" y="1000"/>
                    <a:pt x="1267" y="1046"/>
                  </a:cubicBezTo>
                  <a:cubicBezTo>
                    <a:pt x="1267" y="1101"/>
                    <a:pt x="1203" y="1082"/>
                    <a:pt x="1130" y="1000"/>
                  </a:cubicBezTo>
                  <a:cubicBezTo>
                    <a:pt x="426" y="232"/>
                    <a:pt x="426" y="232"/>
                    <a:pt x="426" y="232"/>
                  </a:cubicBezTo>
                  <a:cubicBezTo>
                    <a:pt x="353" y="157"/>
                    <a:pt x="232" y="148"/>
                    <a:pt x="157" y="232"/>
                  </a:cubicBezTo>
                  <a:cubicBezTo>
                    <a:pt x="84" y="305"/>
                    <a:pt x="84" y="305"/>
                    <a:pt x="84" y="305"/>
                  </a:cubicBezTo>
                  <a:cubicBezTo>
                    <a:pt x="9" y="380"/>
                    <a:pt x="0" y="371"/>
                    <a:pt x="75" y="287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87" y="9"/>
                    <a:pt x="399" y="0"/>
                    <a:pt x="472" y="84"/>
                  </a:cubicBezTo>
                  <a:cubicBezTo>
                    <a:pt x="1287" y="953"/>
                    <a:pt x="1287" y="953"/>
                    <a:pt x="1287" y="953"/>
                  </a:cubicBezTo>
                </a:path>
              </a:pathLst>
            </a:custGeom>
            <a:solidFill>
              <a:srgbClr val="C380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49" name="Freeform 57">
              <a:extLst>
                <a:ext uri="{FF2B5EF4-FFF2-40B4-BE49-F238E27FC236}">
                  <a16:creationId xmlns:a16="http://schemas.microsoft.com/office/drawing/2014/main" id="{28D572C7-E6CF-451F-9E4E-E12CD9172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216" y="3627835"/>
              <a:ext cx="183988" cy="133350"/>
            </a:xfrm>
            <a:custGeom>
              <a:avLst/>
              <a:gdLst>
                <a:gd name="T0" fmla="*/ 100528 w 1369"/>
                <a:gd name="T1" fmla="*/ 133215 h 991"/>
                <a:gd name="T2" fmla="*/ 100528 w 1369"/>
                <a:gd name="T3" fmla="*/ 133215 h 991"/>
                <a:gd name="T4" fmla="*/ 0 w 1369"/>
                <a:gd name="T5" fmla="*/ 37273 h 991"/>
                <a:gd name="T6" fmla="*/ 98109 w 1369"/>
                <a:gd name="T7" fmla="*/ 0 h 991"/>
                <a:gd name="T8" fmla="*/ 126870 w 1369"/>
                <a:gd name="T9" fmla="*/ 1211 h 991"/>
                <a:gd name="T10" fmla="*/ 182644 w 1369"/>
                <a:gd name="T11" fmla="*/ 64589 h 991"/>
                <a:gd name="T12" fmla="*/ 100528 w 1369"/>
                <a:gd name="T13" fmla="*/ 133215 h 9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9" h="991">
                  <a:moveTo>
                    <a:pt x="748" y="990"/>
                  </a:moveTo>
                  <a:lnTo>
                    <a:pt x="748" y="990"/>
                  </a:lnTo>
                  <a:cubicBezTo>
                    <a:pt x="415" y="990"/>
                    <a:pt x="0" y="555"/>
                    <a:pt x="0" y="277"/>
                  </a:cubicBezTo>
                  <a:cubicBezTo>
                    <a:pt x="0" y="56"/>
                    <a:pt x="333" y="0"/>
                    <a:pt x="730" y="0"/>
                  </a:cubicBezTo>
                  <a:cubicBezTo>
                    <a:pt x="777" y="0"/>
                    <a:pt x="896" y="9"/>
                    <a:pt x="944" y="9"/>
                  </a:cubicBezTo>
                  <a:cubicBezTo>
                    <a:pt x="1313" y="38"/>
                    <a:pt x="1359" y="129"/>
                    <a:pt x="1359" y="480"/>
                  </a:cubicBezTo>
                  <a:cubicBezTo>
                    <a:pt x="1368" y="795"/>
                    <a:pt x="1138" y="981"/>
                    <a:pt x="748" y="990"/>
                  </a:cubicBezTo>
                </a:path>
              </a:pathLst>
            </a:custGeom>
            <a:solidFill>
              <a:srgbClr val="013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0" name="Freeform 58">
              <a:extLst>
                <a:ext uri="{FF2B5EF4-FFF2-40B4-BE49-F238E27FC236}">
                  <a16:creationId xmlns:a16="http://schemas.microsoft.com/office/drawing/2014/main" id="{92A22D3C-3368-4782-BCB8-51D4221E1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145" y="3626644"/>
              <a:ext cx="176842" cy="136922"/>
            </a:xfrm>
            <a:custGeom>
              <a:avLst/>
              <a:gdLst>
                <a:gd name="T0" fmla="*/ 83315 w 1316"/>
                <a:gd name="T1" fmla="*/ 135580 h 1020"/>
                <a:gd name="T2" fmla="*/ 83315 w 1316"/>
                <a:gd name="T3" fmla="*/ 135580 h 1020"/>
                <a:gd name="T4" fmla="*/ 0 w 1316"/>
                <a:gd name="T5" fmla="*/ 69669 h 1020"/>
                <a:gd name="T6" fmla="*/ 73505 w 1316"/>
                <a:gd name="T7" fmla="*/ 3759 h 1020"/>
                <a:gd name="T8" fmla="*/ 95812 w 1316"/>
                <a:gd name="T9" fmla="*/ 1342 h 1020"/>
                <a:gd name="T10" fmla="*/ 176708 w 1316"/>
                <a:gd name="T11" fmla="*/ 55977 h 1020"/>
                <a:gd name="T12" fmla="*/ 83315 w 1316"/>
                <a:gd name="T13" fmla="*/ 135580 h 10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6" h="1020">
                  <a:moveTo>
                    <a:pt x="620" y="1010"/>
                  </a:moveTo>
                  <a:lnTo>
                    <a:pt x="620" y="1010"/>
                  </a:lnTo>
                  <a:cubicBezTo>
                    <a:pt x="242" y="1019"/>
                    <a:pt x="10" y="834"/>
                    <a:pt x="0" y="519"/>
                  </a:cubicBezTo>
                  <a:cubicBezTo>
                    <a:pt x="0" y="167"/>
                    <a:pt x="176" y="66"/>
                    <a:pt x="547" y="28"/>
                  </a:cubicBezTo>
                  <a:cubicBezTo>
                    <a:pt x="593" y="28"/>
                    <a:pt x="675" y="10"/>
                    <a:pt x="713" y="10"/>
                  </a:cubicBezTo>
                  <a:cubicBezTo>
                    <a:pt x="1120" y="0"/>
                    <a:pt x="1315" y="185"/>
                    <a:pt x="1315" y="417"/>
                  </a:cubicBezTo>
                  <a:cubicBezTo>
                    <a:pt x="1315" y="686"/>
                    <a:pt x="962" y="1010"/>
                    <a:pt x="620" y="1010"/>
                  </a:cubicBezTo>
                </a:path>
              </a:pathLst>
            </a:custGeom>
            <a:solidFill>
              <a:srgbClr val="013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1" name="Freeform 59">
              <a:extLst>
                <a:ext uri="{FF2B5EF4-FFF2-40B4-BE49-F238E27FC236}">
                  <a16:creationId xmlns:a16="http://schemas.microsoft.com/office/drawing/2014/main" id="{D908A662-AFB9-497B-B941-A929BE3EF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187" y="3623668"/>
              <a:ext cx="128017" cy="54769"/>
            </a:xfrm>
            <a:custGeom>
              <a:avLst/>
              <a:gdLst>
                <a:gd name="T0" fmla="*/ 125467 w 954"/>
                <a:gd name="T1" fmla="*/ 42182 h 409"/>
                <a:gd name="T2" fmla="*/ 125467 w 954"/>
                <a:gd name="T3" fmla="*/ 42182 h 409"/>
                <a:gd name="T4" fmla="*/ 126675 w 954"/>
                <a:gd name="T5" fmla="*/ 54635 h 409"/>
                <a:gd name="T6" fmla="*/ 127883 w 954"/>
                <a:gd name="T7" fmla="*/ 49680 h 409"/>
                <a:gd name="T8" fmla="*/ 127883 w 954"/>
                <a:gd name="T9" fmla="*/ 49680 h 409"/>
                <a:gd name="T10" fmla="*/ 126675 w 954"/>
                <a:gd name="T11" fmla="*/ 47002 h 409"/>
                <a:gd name="T12" fmla="*/ 125467 w 954"/>
                <a:gd name="T13" fmla="*/ 42182 h 409"/>
                <a:gd name="T14" fmla="*/ 44685 w 954"/>
                <a:gd name="T15" fmla="*/ 0 h 409"/>
                <a:gd name="T16" fmla="*/ 44685 w 954"/>
                <a:gd name="T17" fmla="*/ 0 h 409"/>
                <a:gd name="T18" fmla="*/ 44685 w 954"/>
                <a:gd name="T19" fmla="*/ 0 h 409"/>
                <a:gd name="T20" fmla="*/ 0 w 954"/>
                <a:gd name="T21" fmla="*/ 6160 h 409"/>
                <a:gd name="T22" fmla="*/ 42270 w 954"/>
                <a:gd name="T23" fmla="*/ 3749 h 409"/>
                <a:gd name="T24" fmla="*/ 42270 w 954"/>
                <a:gd name="T25" fmla="*/ 3749 h 409"/>
                <a:gd name="T26" fmla="*/ 70986 w 954"/>
                <a:gd name="T27" fmla="*/ 4955 h 409"/>
                <a:gd name="T28" fmla="*/ 90846 w 954"/>
                <a:gd name="T29" fmla="*/ 7365 h 409"/>
                <a:gd name="T30" fmla="*/ 44685 w 954"/>
                <a:gd name="T31" fmla="*/ 0 h 409"/>
                <a:gd name="T32" fmla="*/ 125467 w 954"/>
                <a:gd name="T33" fmla="*/ 42182 h 4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4" h="409">
                  <a:moveTo>
                    <a:pt x="935" y="315"/>
                  </a:moveTo>
                  <a:lnTo>
                    <a:pt x="935" y="315"/>
                  </a:lnTo>
                  <a:cubicBezTo>
                    <a:pt x="944" y="342"/>
                    <a:pt x="944" y="371"/>
                    <a:pt x="944" y="408"/>
                  </a:cubicBezTo>
                  <a:cubicBezTo>
                    <a:pt x="944" y="399"/>
                    <a:pt x="953" y="389"/>
                    <a:pt x="953" y="371"/>
                  </a:cubicBezTo>
                  <a:cubicBezTo>
                    <a:pt x="953" y="362"/>
                    <a:pt x="953" y="351"/>
                    <a:pt x="944" y="351"/>
                  </a:cubicBezTo>
                  <a:cubicBezTo>
                    <a:pt x="944" y="333"/>
                    <a:pt x="944" y="324"/>
                    <a:pt x="935" y="315"/>
                  </a:cubicBezTo>
                  <a:lnTo>
                    <a:pt x="333" y="0"/>
                  </a:lnTo>
                  <a:cubicBezTo>
                    <a:pt x="196" y="0"/>
                    <a:pt x="84" y="18"/>
                    <a:pt x="0" y="46"/>
                  </a:cubicBezTo>
                  <a:cubicBezTo>
                    <a:pt x="94" y="37"/>
                    <a:pt x="205" y="28"/>
                    <a:pt x="315" y="28"/>
                  </a:cubicBezTo>
                  <a:cubicBezTo>
                    <a:pt x="362" y="28"/>
                    <a:pt x="481" y="37"/>
                    <a:pt x="529" y="37"/>
                  </a:cubicBezTo>
                  <a:cubicBezTo>
                    <a:pt x="584" y="46"/>
                    <a:pt x="629" y="46"/>
                    <a:pt x="677" y="55"/>
                  </a:cubicBezTo>
                  <a:cubicBezTo>
                    <a:pt x="584" y="18"/>
                    <a:pt x="472" y="0"/>
                    <a:pt x="333" y="0"/>
                  </a:cubicBezTo>
                  <a:lnTo>
                    <a:pt x="935" y="315"/>
                  </a:lnTo>
                </a:path>
              </a:pathLst>
            </a:custGeom>
            <a:solidFill>
              <a:srgbClr val="7C978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2" name="Freeform 60">
              <a:extLst>
                <a:ext uri="{FF2B5EF4-FFF2-40B4-BE49-F238E27FC236}">
                  <a16:creationId xmlns:a16="http://schemas.microsoft.com/office/drawing/2014/main" id="{EB21C9BC-72AB-47A4-BC62-11CCA5B9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102" y="3627835"/>
              <a:ext cx="167911" cy="77986"/>
            </a:xfrm>
            <a:custGeom>
              <a:avLst/>
              <a:gdLst>
                <a:gd name="T0" fmla="*/ 83284 w 1250"/>
                <a:gd name="T1" fmla="*/ 0 h 584"/>
                <a:gd name="T2" fmla="*/ 83284 w 1250"/>
                <a:gd name="T3" fmla="*/ 0 h 584"/>
                <a:gd name="T4" fmla="*/ 83284 w 1250"/>
                <a:gd name="T5" fmla="*/ 0 h 584"/>
                <a:gd name="T6" fmla="*/ 40970 w 1250"/>
                <a:gd name="T7" fmla="*/ 2404 h 584"/>
                <a:gd name="T8" fmla="*/ 1209 w 1250"/>
                <a:gd name="T9" fmla="*/ 43133 h 584"/>
                <a:gd name="T10" fmla="*/ 82075 w 1250"/>
                <a:gd name="T11" fmla="*/ 77852 h 584"/>
                <a:gd name="T12" fmla="*/ 83284 w 1250"/>
                <a:gd name="T13" fmla="*/ 77852 h 584"/>
                <a:gd name="T14" fmla="*/ 167777 w 1250"/>
                <a:gd name="T15" fmla="*/ 50744 h 584"/>
                <a:gd name="T16" fmla="*/ 166568 w 1250"/>
                <a:gd name="T17" fmla="*/ 38325 h 584"/>
                <a:gd name="T18" fmla="*/ 131911 w 1250"/>
                <a:gd name="T19" fmla="*/ 3606 h 584"/>
                <a:gd name="T20" fmla="*/ 112030 w 1250"/>
                <a:gd name="T21" fmla="*/ 1202 h 584"/>
                <a:gd name="T22" fmla="*/ 83284 w 1250"/>
                <a:gd name="T23" fmla="*/ 0 h 5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0" h="584">
                  <a:moveTo>
                    <a:pt x="620" y="0"/>
                  </a:moveTo>
                  <a:lnTo>
                    <a:pt x="620" y="0"/>
                  </a:lnTo>
                  <a:cubicBezTo>
                    <a:pt x="510" y="0"/>
                    <a:pt x="399" y="9"/>
                    <a:pt x="305" y="18"/>
                  </a:cubicBezTo>
                  <a:cubicBezTo>
                    <a:pt x="66" y="83"/>
                    <a:pt x="0" y="232"/>
                    <a:pt x="9" y="323"/>
                  </a:cubicBezTo>
                  <a:cubicBezTo>
                    <a:pt x="29" y="462"/>
                    <a:pt x="269" y="583"/>
                    <a:pt x="611" y="583"/>
                  </a:cubicBezTo>
                  <a:lnTo>
                    <a:pt x="620" y="583"/>
                  </a:lnTo>
                  <a:cubicBezTo>
                    <a:pt x="916" y="583"/>
                    <a:pt x="1203" y="491"/>
                    <a:pt x="1249" y="380"/>
                  </a:cubicBezTo>
                  <a:cubicBezTo>
                    <a:pt x="1249" y="343"/>
                    <a:pt x="1249" y="314"/>
                    <a:pt x="1240" y="287"/>
                  </a:cubicBezTo>
                  <a:cubicBezTo>
                    <a:pt x="1194" y="166"/>
                    <a:pt x="1112" y="83"/>
                    <a:pt x="982" y="27"/>
                  </a:cubicBezTo>
                  <a:cubicBezTo>
                    <a:pt x="934" y="18"/>
                    <a:pt x="889" y="18"/>
                    <a:pt x="834" y="9"/>
                  </a:cubicBezTo>
                  <a:cubicBezTo>
                    <a:pt x="786" y="9"/>
                    <a:pt x="667" y="0"/>
                    <a:pt x="620" y="0"/>
                  </a:cubicBezTo>
                </a:path>
              </a:pathLst>
            </a:custGeom>
            <a:solidFill>
              <a:srgbClr val="3345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3" name="Freeform 61">
              <a:extLst>
                <a:ext uri="{FF2B5EF4-FFF2-40B4-BE49-F238E27FC236}">
                  <a16:creationId xmlns:a16="http://schemas.microsoft.com/office/drawing/2014/main" id="{41E8878B-5998-4AD8-89F5-3B269D6DF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893" y="3627835"/>
              <a:ext cx="58947" cy="10716"/>
            </a:xfrm>
            <a:custGeom>
              <a:avLst/>
              <a:gdLst>
                <a:gd name="T0" fmla="*/ 55221 w 443"/>
                <a:gd name="T1" fmla="*/ 0 h 84"/>
                <a:gd name="T2" fmla="*/ 55221 w 443"/>
                <a:gd name="T3" fmla="*/ 0 h 84"/>
                <a:gd name="T4" fmla="*/ 54024 w 443"/>
                <a:gd name="T5" fmla="*/ 0 h 84"/>
                <a:gd name="T6" fmla="*/ 52826 w 443"/>
                <a:gd name="T7" fmla="*/ 0 h 84"/>
                <a:gd name="T8" fmla="*/ 51495 w 443"/>
                <a:gd name="T9" fmla="*/ 0 h 84"/>
                <a:gd name="T10" fmla="*/ 0 w 443"/>
                <a:gd name="T11" fmla="*/ 10588 h 84"/>
                <a:gd name="T12" fmla="*/ 40584 w 443"/>
                <a:gd name="T13" fmla="*/ 2296 h 84"/>
                <a:gd name="T14" fmla="*/ 58814 w 443"/>
                <a:gd name="T15" fmla="*/ 0 h 84"/>
                <a:gd name="T16" fmla="*/ 55221 w 443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84">
                  <a:moveTo>
                    <a:pt x="415" y="0"/>
                  </a:moveTo>
                  <a:lnTo>
                    <a:pt x="415" y="0"/>
                  </a:lnTo>
                  <a:cubicBezTo>
                    <a:pt x="415" y="0"/>
                    <a:pt x="415" y="0"/>
                    <a:pt x="40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21" y="0"/>
                    <a:pt x="91" y="27"/>
                    <a:pt x="0" y="83"/>
                  </a:cubicBezTo>
                  <a:cubicBezTo>
                    <a:pt x="82" y="47"/>
                    <a:pt x="184" y="27"/>
                    <a:pt x="305" y="18"/>
                  </a:cubicBezTo>
                  <a:cubicBezTo>
                    <a:pt x="342" y="18"/>
                    <a:pt x="397" y="0"/>
                    <a:pt x="442" y="0"/>
                  </a:cubicBezTo>
                  <a:cubicBezTo>
                    <a:pt x="433" y="0"/>
                    <a:pt x="424" y="0"/>
                    <a:pt x="415" y="0"/>
                  </a:cubicBezTo>
                </a:path>
              </a:pathLst>
            </a:custGeom>
            <a:solidFill>
              <a:srgbClr val="7C978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4" name="Freeform 62">
              <a:extLst>
                <a:ext uri="{FF2B5EF4-FFF2-40B4-BE49-F238E27FC236}">
                  <a16:creationId xmlns:a16="http://schemas.microsoft.com/office/drawing/2014/main" id="{77D13F9F-8E1B-4791-B122-88F9B61F4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762" y="3627835"/>
              <a:ext cx="174461" cy="82153"/>
            </a:xfrm>
            <a:custGeom>
              <a:avLst/>
              <a:gdLst>
                <a:gd name="T0" fmla="*/ 94500 w 1296"/>
                <a:gd name="T1" fmla="*/ 0 h 611"/>
                <a:gd name="T2" fmla="*/ 94500 w 1296"/>
                <a:gd name="T3" fmla="*/ 0 h 611"/>
                <a:gd name="T4" fmla="*/ 76057 w 1296"/>
                <a:gd name="T5" fmla="*/ 2420 h 611"/>
                <a:gd name="T6" fmla="*/ 35000 w 1296"/>
                <a:gd name="T7" fmla="*/ 11160 h 611"/>
                <a:gd name="T8" fmla="*/ 4981 w 1296"/>
                <a:gd name="T9" fmla="*/ 47329 h 611"/>
                <a:gd name="T10" fmla="*/ 89654 w 1296"/>
                <a:gd name="T11" fmla="*/ 82019 h 611"/>
                <a:gd name="T12" fmla="*/ 89654 w 1296"/>
                <a:gd name="T13" fmla="*/ 82019 h 611"/>
                <a:gd name="T14" fmla="*/ 92077 w 1296"/>
                <a:gd name="T15" fmla="*/ 82019 h 611"/>
                <a:gd name="T16" fmla="*/ 173115 w 1296"/>
                <a:gd name="T17" fmla="*/ 44909 h 611"/>
                <a:gd name="T18" fmla="*/ 94500 w 1296"/>
                <a:gd name="T19" fmla="*/ 0 h 6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6" h="611">
                  <a:moveTo>
                    <a:pt x="702" y="0"/>
                  </a:moveTo>
                  <a:lnTo>
                    <a:pt x="702" y="0"/>
                  </a:lnTo>
                  <a:cubicBezTo>
                    <a:pt x="657" y="0"/>
                    <a:pt x="602" y="18"/>
                    <a:pt x="565" y="18"/>
                  </a:cubicBezTo>
                  <a:cubicBezTo>
                    <a:pt x="444" y="27"/>
                    <a:pt x="342" y="47"/>
                    <a:pt x="260" y="83"/>
                  </a:cubicBezTo>
                  <a:cubicBezTo>
                    <a:pt x="148" y="148"/>
                    <a:pt x="73" y="232"/>
                    <a:pt x="37" y="352"/>
                  </a:cubicBezTo>
                  <a:cubicBezTo>
                    <a:pt x="0" y="491"/>
                    <a:pt x="324" y="610"/>
                    <a:pt x="666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1026" y="601"/>
                    <a:pt x="1267" y="471"/>
                    <a:pt x="1286" y="334"/>
                  </a:cubicBezTo>
                  <a:cubicBezTo>
                    <a:pt x="1295" y="213"/>
                    <a:pt x="1174" y="9"/>
                    <a:pt x="702" y="0"/>
                  </a:cubicBezTo>
                </a:path>
              </a:pathLst>
            </a:custGeom>
            <a:solidFill>
              <a:srgbClr val="3345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5" name="Freeform 63">
              <a:extLst>
                <a:ext uri="{FF2B5EF4-FFF2-40B4-BE49-F238E27FC236}">
                  <a16:creationId xmlns:a16="http://schemas.microsoft.com/office/drawing/2014/main" id="{524FA26A-A592-4F43-95EA-10A19A93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09" y="3618905"/>
              <a:ext cx="454312" cy="148233"/>
            </a:xfrm>
            <a:custGeom>
              <a:avLst/>
              <a:gdLst>
                <a:gd name="T0" fmla="*/ 431522 w 3369"/>
                <a:gd name="T1" fmla="*/ 18697 h 1102"/>
                <a:gd name="T2" fmla="*/ 431522 w 3369"/>
                <a:gd name="T3" fmla="*/ 18697 h 1102"/>
                <a:gd name="T4" fmla="*/ 444063 w 3369"/>
                <a:gd name="T5" fmla="*/ 22464 h 1102"/>
                <a:gd name="T6" fmla="*/ 433006 w 3369"/>
                <a:gd name="T7" fmla="*/ 24885 h 1102"/>
                <a:gd name="T8" fmla="*/ 420464 w 3369"/>
                <a:gd name="T9" fmla="*/ 21253 h 1102"/>
                <a:gd name="T10" fmla="*/ 431522 w 3369"/>
                <a:gd name="T11" fmla="*/ 18697 h 1102"/>
                <a:gd name="T12" fmla="*/ 21172 w 3369"/>
                <a:gd name="T13" fmla="*/ 22464 h 1102"/>
                <a:gd name="T14" fmla="*/ 21172 w 3369"/>
                <a:gd name="T15" fmla="*/ 22464 h 1102"/>
                <a:gd name="T16" fmla="*/ 33848 w 3369"/>
                <a:gd name="T17" fmla="*/ 24885 h 1102"/>
                <a:gd name="T18" fmla="*/ 22520 w 3369"/>
                <a:gd name="T19" fmla="*/ 29862 h 1102"/>
                <a:gd name="T20" fmla="*/ 10114 w 3369"/>
                <a:gd name="T21" fmla="*/ 27306 h 1102"/>
                <a:gd name="T22" fmla="*/ 21172 w 3369"/>
                <a:gd name="T23" fmla="*/ 22464 h 1102"/>
                <a:gd name="T24" fmla="*/ 167215 w 3369"/>
                <a:gd name="T25" fmla="*/ 24885 h 1102"/>
                <a:gd name="T26" fmla="*/ 167215 w 3369"/>
                <a:gd name="T27" fmla="*/ 24885 h 1102"/>
                <a:gd name="T28" fmla="*/ 189600 w 3369"/>
                <a:gd name="T29" fmla="*/ 53671 h 1102"/>
                <a:gd name="T30" fmla="*/ 164788 w 3369"/>
                <a:gd name="T31" fmla="*/ 118371 h 1102"/>
                <a:gd name="T32" fmla="*/ 110982 w 3369"/>
                <a:gd name="T33" fmla="*/ 139490 h 1102"/>
                <a:gd name="T34" fmla="*/ 96149 w 3369"/>
                <a:gd name="T35" fmla="*/ 139490 h 1102"/>
                <a:gd name="T36" fmla="*/ 73763 w 3369"/>
                <a:gd name="T37" fmla="*/ 134378 h 1102"/>
                <a:gd name="T38" fmla="*/ 51108 w 3369"/>
                <a:gd name="T39" fmla="*/ 118371 h 1102"/>
                <a:gd name="T40" fmla="*/ 32364 w 3369"/>
                <a:gd name="T41" fmla="*/ 53671 h 1102"/>
                <a:gd name="T42" fmla="*/ 58660 w 3369"/>
                <a:gd name="T43" fmla="*/ 22464 h 1102"/>
                <a:gd name="T44" fmla="*/ 167215 w 3369"/>
                <a:gd name="T45" fmla="*/ 24885 h 1102"/>
                <a:gd name="T46" fmla="*/ 286962 w 3369"/>
                <a:gd name="T47" fmla="*/ 23674 h 1102"/>
                <a:gd name="T48" fmla="*/ 286962 w 3369"/>
                <a:gd name="T49" fmla="*/ 23674 h 1102"/>
                <a:gd name="T50" fmla="*/ 264577 w 3369"/>
                <a:gd name="T51" fmla="*/ 52191 h 1102"/>
                <a:gd name="T52" fmla="*/ 290738 w 3369"/>
                <a:gd name="T53" fmla="*/ 116892 h 1102"/>
                <a:gd name="T54" fmla="*/ 344274 w 3369"/>
                <a:gd name="T55" fmla="*/ 136799 h 1102"/>
                <a:gd name="T56" fmla="*/ 360591 w 3369"/>
                <a:gd name="T57" fmla="*/ 136799 h 1102"/>
                <a:gd name="T58" fmla="*/ 381762 w 3369"/>
                <a:gd name="T59" fmla="*/ 130612 h 1102"/>
                <a:gd name="T60" fmla="*/ 404148 w 3369"/>
                <a:gd name="T61" fmla="*/ 114470 h 1102"/>
                <a:gd name="T62" fmla="*/ 421678 w 3369"/>
                <a:gd name="T63" fmla="*/ 49770 h 1102"/>
                <a:gd name="T64" fmla="*/ 395517 w 3369"/>
                <a:gd name="T65" fmla="*/ 18697 h 1102"/>
                <a:gd name="T66" fmla="*/ 286962 w 3369"/>
                <a:gd name="T67" fmla="*/ 23674 h 1102"/>
                <a:gd name="T68" fmla="*/ 2427 w 3369"/>
                <a:gd name="T69" fmla="*/ 39950 h 1102"/>
                <a:gd name="T70" fmla="*/ 2427 w 3369"/>
                <a:gd name="T71" fmla="*/ 39950 h 1102"/>
                <a:gd name="T72" fmla="*/ 0 w 3369"/>
                <a:gd name="T73" fmla="*/ 15065 h 1102"/>
                <a:gd name="T74" fmla="*/ 123523 w 3369"/>
                <a:gd name="T75" fmla="*/ 4977 h 1102"/>
                <a:gd name="T76" fmla="*/ 225875 w 3369"/>
                <a:gd name="T77" fmla="*/ 24885 h 1102"/>
                <a:gd name="T78" fmla="*/ 327013 w 3369"/>
                <a:gd name="T79" fmla="*/ 3766 h 1102"/>
                <a:gd name="T80" fmla="*/ 454177 w 3369"/>
                <a:gd name="T81" fmla="*/ 9954 h 1102"/>
                <a:gd name="T82" fmla="*/ 451480 w 3369"/>
                <a:gd name="T83" fmla="*/ 36184 h 1102"/>
                <a:gd name="T84" fmla="*/ 437995 w 3369"/>
                <a:gd name="T85" fmla="*/ 50980 h 1102"/>
                <a:gd name="T86" fmla="*/ 430309 w 3369"/>
                <a:gd name="T87" fmla="*/ 92007 h 1102"/>
                <a:gd name="T88" fmla="*/ 416689 w 3369"/>
                <a:gd name="T89" fmla="*/ 120792 h 1102"/>
                <a:gd name="T90" fmla="*/ 364232 w 3369"/>
                <a:gd name="T91" fmla="*/ 145677 h 1102"/>
                <a:gd name="T92" fmla="*/ 278197 w 3369"/>
                <a:gd name="T93" fmla="*/ 120792 h 1102"/>
                <a:gd name="T94" fmla="*/ 257025 w 3369"/>
                <a:gd name="T95" fmla="*/ 92007 h 1102"/>
                <a:gd name="T96" fmla="*/ 238281 w 3369"/>
                <a:gd name="T97" fmla="*/ 50980 h 1102"/>
                <a:gd name="T98" fmla="*/ 225875 w 3369"/>
                <a:gd name="T99" fmla="*/ 47348 h 1102"/>
                <a:gd name="T100" fmla="*/ 216975 w 3369"/>
                <a:gd name="T101" fmla="*/ 48559 h 1102"/>
                <a:gd name="T102" fmla="*/ 202141 w 3369"/>
                <a:gd name="T103" fmla="*/ 83398 h 1102"/>
                <a:gd name="T104" fmla="*/ 180970 w 3369"/>
                <a:gd name="T105" fmla="*/ 119582 h 1102"/>
                <a:gd name="T106" fmla="*/ 94935 w 3369"/>
                <a:gd name="T107" fmla="*/ 148098 h 1102"/>
                <a:gd name="T108" fmla="*/ 36275 w 3369"/>
                <a:gd name="T109" fmla="*/ 120792 h 1102"/>
                <a:gd name="T110" fmla="*/ 16317 w 3369"/>
                <a:gd name="T111" fmla="*/ 54881 h 1102"/>
                <a:gd name="T112" fmla="*/ 2427 w 3369"/>
                <a:gd name="T113" fmla="*/ 39950 h 1102"/>
                <a:gd name="T114" fmla="*/ 431522 w 3369"/>
                <a:gd name="T115" fmla="*/ 18697 h 11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69" h="1102">
                  <a:moveTo>
                    <a:pt x="3200" y="139"/>
                  </a:moveTo>
                  <a:lnTo>
                    <a:pt x="3200" y="139"/>
                  </a:lnTo>
                  <a:cubicBezTo>
                    <a:pt x="3257" y="139"/>
                    <a:pt x="3293" y="158"/>
                    <a:pt x="3293" y="167"/>
                  </a:cubicBezTo>
                  <a:cubicBezTo>
                    <a:pt x="3293" y="185"/>
                    <a:pt x="3248" y="194"/>
                    <a:pt x="3211" y="185"/>
                  </a:cubicBezTo>
                  <a:cubicBezTo>
                    <a:pt x="3155" y="185"/>
                    <a:pt x="3118" y="176"/>
                    <a:pt x="3118" y="158"/>
                  </a:cubicBezTo>
                  <a:cubicBezTo>
                    <a:pt x="3118" y="148"/>
                    <a:pt x="3155" y="139"/>
                    <a:pt x="3200" y="139"/>
                  </a:cubicBezTo>
                  <a:lnTo>
                    <a:pt x="157" y="167"/>
                  </a:lnTo>
                  <a:cubicBezTo>
                    <a:pt x="203" y="167"/>
                    <a:pt x="240" y="167"/>
                    <a:pt x="251" y="185"/>
                  </a:cubicBezTo>
                  <a:cubicBezTo>
                    <a:pt x="251" y="194"/>
                    <a:pt x="212" y="213"/>
                    <a:pt x="167" y="222"/>
                  </a:cubicBezTo>
                  <a:cubicBezTo>
                    <a:pt x="121" y="222"/>
                    <a:pt x="75" y="222"/>
                    <a:pt x="75" y="203"/>
                  </a:cubicBezTo>
                  <a:cubicBezTo>
                    <a:pt x="66" y="185"/>
                    <a:pt x="112" y="176"/>
                    <a:pt x="157" y="167"/>
                  </a:cubicBezTo>
                  <a:lnTo>
                    <a:pt x="1240" y="185"/>
                  </a:lnTo>
                  <a:cubicBezTo>
                    <a:pt x="1351" y="231"/>
                    <a:pt x="1406" y="342"/>
                    <a:pt x="1406" y="399"/>
                  </a:cubicBezTo>
                  <a:cubicBezTo>
                    <a:pt x="1406" y="527"/>
                    <a:pt x="1361" y="759"/>
                    <a:pt x="1222" y="880"/>
                  </a:cubicBezTo>
                  <a:cubicBezTo>
                    <a:pt x="1064" y="1017"/>
                    <a:pt x="823" y="1037"/>
                    <a:pt x="823" y="1037"/>
                  </a:cubicBezTo>
                  <a:cubicBezTo>
                    <a:pt x="713" y="1037"/>
                    <a:pt x="713" y="1037"/>
                    <a:pt x="713" y="1037"/>
                  </a:cubicBezTo>
                  <a:cubicBezTo>
                    <a:pt x="713" y="1037"/>
                    <a:pt x="629" y="1028"/>
                    <a:pt x="547" y="999"/>
                  </a:cubicBezTo>
                  <a:cubicBezTo>
                    <a:pt x="490" y="971"/>
                    <a:pt x="435" y="935"/>
                    <a:pt x="379" y="880"/>
                  </a:cubicBezTo>
                  <a:cubicBezTo>
                    <a:pt x="260" y="741"/>
                    <a:pt x="231" y="509"/>
                    <a:pt x="240" y="399"/>
                  </a:cubicBezTo>
                  <a:cubicBezTo>
                    <a:pt x="251" y="306"/>
                    <a:pt x="315" y="213"/>
                    <a:pt x="435" y="167"/>
                  </a:cubicBezTo>
                  <a:cubicBezTo>
                    <a:pt x="593" y="112"/>
                    <a:pt x="1064" y="112"/>
                    <a:pt x="1240" y="185"/>
                  </a:cubicBezTo>
                  <a:lnTo>
                    <a:pt x="2128" y="176"/>
                  </a:lnTo>
                  <a:cubicBezTo>
                    <a:pt x="2017" y="222"/>
                    <a:pt x="1962" y="333"/>
                    <a:pt x="1962" y="388"/>
                  </a:cubicBezTo>
                  <a:cubicBezTo>
                    <a:pt x="1962" y="518"/>
                    <a:pt x="2026" y="759"/>
                    <a:pt x="2156" y="869"/>
                  </a:cubicBezTo>
                  <a:cubicBezTo>
                    <a:pt x="2313" y="1008"/>
                    <a:pt x="2553" y="1017"/>
                    <a:pt x="2553" y="1017"/>
                  </a:cubicBezTo>
                  <a:cubicBezTo>
                    <a:pt x="2674" y="1017"/>
                    <a:pt x="2674" y="1017"/>
                    <a:pt x="2674" y="1017"/>
                  </a:cubicBezTo>
                  <a:cubicBezTo>
                    <a:pt x="2674" y="1017"/>
                    <a:pt x="2758" y="1008"/>
                    <a:pt x="2831" y="971"/>
                  </a:cubicBezTo>
                  <a:cubicBezTo>
                    <a:pt x="2896" y="944"/>
                    <a:pt x="2951" y="907"/>
                    <a:pt x="2997" y="851"/>
                  </a:cubicBezTo>
                  <a:cubicBezTo>
                    <a:pt x="3118" y="712"/>
                    <a:pt x="3145" y="481"/>
                    <a:pt x="3127" y="370"/>
                  </a:cubicBezTo>
                  <a:cubicBezTo>
                    <a:pt x="3118" y="278"/>
                    <a:pt x="3045" y="185"/>
                    <a:pt x="2933" y="139"/>
                  </a:cubicBezTo>
                  <a:cubicBezTo>
                    <a:pt x="2776" y="83"/>
                    <a:pt x="2304" y="103"/>
                    <a:pt x="2128" y="176"/>
                  </a:cubicBezTo>
                  <a:lnTo>
                    <a:pt x="18" y="297"/>
                  </a:ln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417" y="10"/>
                    <a:pt x="916" y="37"/>
                  </a:cubicBezTo>
                  <a:cubicBezTo>
                    <a:pt x="1333" y="65"/>
                    <a:pt x="1509" y="194"/>
                    <a:pt x="1675" y="185"/>
                  </a:cubicBezTo>
                  <a:cubicBezTo>
                    <a:pt x="1841" y="185"/>
                    <a:pt x="2119" y="46"/>
                    <a:pt x="2425" y="28"/>
                  </a:cubicBezTo>
                  <a:cubicBezTo>
                    <a:pt x="2942" y="0"/>
                    <a:pt x="3368" y="74"/>
                    <a:pt x="3368" y="74"/>
                  </a:cubicBezTo>
                  <a:cubicBezTo>
                    <a:pt x="3348" y="269"/>
                    <a:pt x="3348" y="269"/>
                    <a:pt x="3348" y="269"/>
                  </a:cubicBezTo>
                  <a:cubicBezTo>
                    <a:pt x="3348" y="269"/>
                    <a:pt x="3275" y="269"/>
                    <a:pt x="3248" y="379"/>
                  </a:cubicBezTo>
                  <a:cubicBezTo>
                    <a:pt x="3229" y="463"/>
                    <a:pt x="3220" y="574"/>
                    <a:pt x="3191" y="684"/>
                  </a:cubicBezTo>
                  <a:cubicBezTo>
                    <a:pt x="3173" y="759"/>
                    <a:pt x="3136" y="833"/>
                    <a:pt x="3090" y="898"/>
                  </a:cubicBezTo>
                  <a:cubicBezTo>
                    <a:pt x="2997" y="1017"/>
                    <a:pt x="2840" y="1074"/>
                    <a:pt x="2701" y="1083"/>
                  </a:cubicBezTo>
                  <a:cubicBezTo>
                    <a:pt x="2571" y="1083"/>
                    <a:pt x="2220" y="1065"/>
                    <a:pt x="2063" y="898"/>
                  </a:cubicBezTo>
                  <a:cubicBezTo>
                    <a:pt x="1999" y="833"/>
                    <a:pt x="1942" y="759"/>
                    <a:pt x="1906" y="684"/>
                  </a:cubicBezTo>
                  <a:cubicBezTo>
                    <a:pt x="1851" y="565"/>
                    <a:pt x="1823" y="436"/>
                    <a:pt x="1767" y="379"/>
                  </a:cubicBezTo>
                  <a:cubicBezTo>
                    <a:pt x="1748" y="352"/>
                    <a:pt x="1712" y="352"/>
                    <a:pt x="1675" y="352"/>
                  </a:cubicBezTo>
                  <a:cubicBezTo>
                    <a:pt x="1648" y="352"/>
                    <a:pt x="1628" y="352"/>
                    <a:pt x="1609" y="361"/>
                  </a:cubicBezTo>
                  <a:cubicBezTo>
                    <a:pt x="1564" y="399"/>
                    <a:pt x="1536" y="518"/>
                    <a:pt x="1499" y="620"/>
                  </a:cubicBezTo>
                  <a:cubicBezTo>
                    <a:pt x="1452" y="721"/>
                    <a:pt x="1406" y="814"/>
                    <a:pt x="1342" y="889"/>
                  </a:cubicBezTo>
                  <a:cubicBezTo>
                    <a:pt x="1165" y="1083"/>
                    <a:pt x="841" y="1101"/>
                    <a:pt x="704" y="1101"/>
                  </a:cubicBezTo>
                  <a:cubicBezTo>
                    <a:pt x="556" y="1092"/>
                    <a:pt x="417" y="1055"/>
                    <a:pt x="269" y="898"/>
                  </a:cubicBezTo>
                  <a:cubicBezTo>
                    <a:pt x="148" y="768"/>
                    <a:pt x="157" y="536"/>
                    <a:pt x="121" y="408"/>
                  </a:cubicBezTo>
                  <a:cubicBezTo>
                    <a:pt x="102" y="306"/>
                    <a:pt x="18" y="297"/>
                    <a:pt x="18" y="297"/>
                  </a:cubicBezTo>
                  <a:lnTo>
                    <a:pt x="3200" y="139"/>
                  </a:lnTo>
                </a:path>
              </a:pathLst>
            </a:custGeom>
            <a:solidFill>
              <a:srgbClr val="C8422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4" name="Group 9698">
            <a:extLst>
              <a:ext uri="{FF2B5EF4-FFF2-40B4-BE49-F238E27FC236}">
                <a16:creationId xmlns:a16="http://schemas.microsoft.com/office/drawing/2014/main" id="{5E14DD0A-6596-4316-A5AA-05B380CB5007}"/>
              </a:ext>
            </a:extLst>
          </p:cNvPr>
          <p:cNvGrpSpPr>
            <a:grpSpLocks/>
          </p:cNvGrpSpPr>
          <p:nvPr/>
        </p:nvGrpSpPr>
        <p:grpSpPr bwMode="auto">
          <a:xfrm>
            <a:off x="5648779" y="4101799"/>
            <a:ext cx="897467" cy="899583"/>
            <a:chOff x="4290829" y="3294460"/>
            <a:chExt cx="674025" cy="673894"/>
          </a:xfrm>
        </p:grpSpPr>
        <p:sp>
          <p:nvSpPr>
            <p:cNvPr id="8256" name="Freeform 64">
              <a:extLst>
                <a:ext uri="{FF2B5EF4-FFF2-40B4-BE49-F238E27FC236}">
                  <a16:creationId xmlns:a16="http://schemas.microsoft.com/office/drawing/2014/main" id="{A8809462-A7BF-4561-9072-B441FE4D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829" y="3294460"/>
              <a:ext cx="674025" cy="673894"/>
            </a:xfrm>
            <a:custGeom>
              <a:avLst/>
              <a:gdLst>
                <a:gd name="T0" fmla="*/ 673890 w 4997"/>
                <a:gd name="T1" fmla="*/ 336677 h 4996"/>
                <a:gd name="T2" fmla="*/ 673890 w 4997"/>
                <a:gd name="T3" fmla="*/ 336677 h 4996"/>
                <a:gd name="T4" fmla="*/ 336945 w 4997"/>
                <a:gd name="T5" fmla="*/ 673759 h 4996"/>
                <a:gd name="T6" fmla="*/ 0 w 4997"/>
                <a:gd name="T7" fmla="*/ 336677 h 4996"/>
                <a:gd name="T8" fmla="*/ 336945 w 4997"/>
                <a:gd name="T9" fmla="*/ 0 h 4996"/>
                <a:gd name="T10" fmla="*/ 673890 w 4997"/>
                <a:gd name="T11" fmla="*/ 336677 h 49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6">
                  <a:moveTo>
                    <a:pt x="4996" y="2496"/>
                  </a:moveTo>
                  <a:lnTo>
                    <a:pt x="4996" y="2496"/>
                  </a:lnTo>
                  <a:cubicBezTo>
                    <a:pt x="4996" y="3875"/>
                    <a:pt x="3886" y="4995"/>
                    <a:pt x="2498" y="4995"/>
                  </a:cubicBezTo>
                  <a:cubicBezTo>
                    <a:pt x="1120" y="4995"/>
                    <a:pt x="0" y="3875"/>
                    <a:pt x="0" y="2496"/>
                  </a:cubicBezTo>
                  <a:cubicBezTo>
                    <a:pt x="0" y="1119"/>
                    <a:pt x="1120" y="0"/>
                    <a:pt x="2498" y="0"/>
                  </a:cubicBezTo>
                  <a:cubicBezTo>
                    <a:pt x="3886" y="0"/>
                    <a:pt x="4996" y="1119"/>
                    <a:pt x="4996" y="2496"/>
                  </a:cubicBezTo>
                </a:path>
              </a:pathLst>
            </a:custGeom>
            <a:solidFill>
              <a:srgbClr val="A0D2C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7" name="Freeform 65">
              <a:extLst>
                <a:ext uri="{FF2B5EF4-FFF2-40B4-BE49-F238E27FC236}">
                  <a16:creationId xmlns:a16="http://schemas.microsoft.com/office/drawing/2014/main" id="{3A10A196-79AB-45E8-BFE3-8748F11A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750" y="3419475"/>
              <a:ext cx="189346" cy="423863"/>
            </a:xfrm>
            <a:custGeom>
              <a:avLst/>
              <a:gdLst>
                <a:gd name="T0" fmla="*/ 38623 w 1407"/>
                <a:gd name="T1" fmla="*/ 411198 h 3146"/>
                <a:gd name="T2" fmla="*/ 38623 w 1407"/>
                <a:gd name="T3" fmla="*/ 411198 h 3146"/>
                <a:gd name="T4" fmla="*/ 12381 w 1407"/>
                <a:gd name="T5" fmla="*/ 325240 h 3146"/>
                <a:gd name="T6" fmla="*/ 31087 w 1407"/>
                <a:gd name="T7" fmla="*/ 130824 h 3146"/>
                <a:gd name="T8" fmla="*/ 73343 w 1407"/>
                <a:gd name="T9" fmla="*/ 11048 h 3146"/>
                <a:gd name="T10" fmla="*/ 188000 w 1407"/>
                <a:gd name="T11" fmla="*/ 126916 h 3146"/>
                <a:gd name="T12" fmla="*/ 143187 w 1407"/>
                <a:gd name="T13" fmla="*/ 312710 h 3146"/>
                <a:gd name="T14" fmla="*/ 38623 w 1407"/>
                <a:gd name="T15" fmla="*/ 411198 h 3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7" h="3146">
                  <a:moveTo>
                    <a:pt x="287" y="3052"/>
                  </a:moveTo>
                  <a:lnTo>
                    <a:pt x="287" y="3052"/>
                  </a:lnTo>
                  <a:cubicBezTo>
                    <a:pt x="139" y="3015"/>
                    <a:pt x="0" y="2783"/>
                    <a:pt x="92" y="2414"/>
                  </a:cubicBezTo>
                  <a:cubicBezTo>
                    <a:pt x="185" y="2044"/>
                    <a:pt x="306" y="1655"/>
                    <a:pt x="231" y="971"/>
                  </a:cubicBezTo>
                  <a:cubicBezTo>
                    <a:pt x="185" y="554"/>
                    <a:pt x="278" y="185"/>
                    <a:pt x="545" y="82"/>
                  </a:cubicBezTo>
                  <a:cubicBezTo>
                    <a:pt x="739" y="0"/>
                    <a:pt x="1377" y="203"/>
                    <a:pt x="1397" y="942"/>
                  </a:cubicBezTo>
                  <a:cubicBezTo>
                    <a:pt x="1406" y="1322"/>
                    <a:pt x="1119" y="1887"/>
                    <a:pt x="1064" y="2321"/>
                  </a:cubicBezTo>
                  <a:cubicBezTo>
                    <a:pt x="962" y="3145"/>
                    <a:pt x="620" y="3125"/>
                    <a:pt x="287" y="3052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8" name="Freeform 66">
              <a:extLst>
                <a:ext uri="{FF2B5EF4-FFF2-40B4-BE49-F238E27FC236}">
                  <a16:creationId xmlns:a16="http://schemas.microsoft.com/office/drawing/2014/main" id="{1F920DAC-CA0C-44A5-BA1A-616B1DCEA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131" y="3423047"/>
              <a:ext cx="183988" cy="414338"/>
            </a:xfrm>
            <a:custGeom>
              <a:avLst/>
              <a:gdLst>
                <a:gd name="T0" fmla="*/ 12230 w 1369"/>
                <a:gd name="T1" fmla="*/ 318172 h 3072"/>
                <a:gd name="T2" fmla="*/ 12230 w 1369"/>
                <a:gd name="T3" fmla="*/ 318172 h 3072"/>
                <a:gd name="T4" fmla="*/ 29701 w 1369"/>
                <a:gd name="T5" fmla="*/ 127323 h 3072"/>
                <a:gd name="T6" fmla="*/ 70692 w 1369"/>
                <a:gd name="T7" fmla="*/ 9981 h 3072"/>
                <a:gd name="T8" fmla="*/ 182510 w 1369"/>
                <a:gd name="T9" fmla="*/ 123411 h 3072"/>
                <a:gd name="T10" fmla="*/ 139234 w 1369"/>
                <a:gd name="T11" fmla="*/ 304414 h 3072"/>
                <a:gd name="T12" fmla="*/ 37228 w 1369"/>
                <a:gd name="T13" fmla="*/ 400581 h 3072"/>
                <a:gd name="T14" fmla="*/ 12230 w 1369"/>
                <a:gd name="T15" fmla="*/ 318172 h 30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9" h="3072">
                  <a:moveTo>
                    <a:pt x="91" y="2359"/>
                  </a:moveTo>
                  <a:lnTo>
                    <a:pt x="91" y="2359"/>
                  </a:lnTo>
                  <a:cubicBezTo>
                    <a:pt x="175" y="1997"/>
                    <a:pt x="296" y="1619"/>
                    <a:pt x="221" y="944"/>
                  </a:cubicBezTo>
                  <a:cubicBezTo>
                    <a:pt x="175" y="536"/>
                    <a:pt x="268" y="176"/>
                    <a:pt x="526" y="74"/>
                  </a:cubicBezTo>
                  <a:cubicBezTo>
                    <a:pt x="711" y="0"/>
                    <a:pt x="1340" y="194"/>
                    <a:pt x="1358" y="915"/>
                  </a:cubicBezTo>
                  <a:cubicBezTo>
                    <a:pt x="1368" y="1286"/>
                    <a:pt x="1091" y="1840"/>
                    <a:pt x="1036" y="2257"/>
                  </a:cubicBezTo>
                  <a:cubicBezTo>
                    <a:pt x="934" y="3071"/>
                    <a:pt x="601" y="3043"/>
                    <a:pt x="277" y="2970"/>
                  </a:cubicBezTo>
                  <a:cubicBezTo>
                    <a:pt x="129" y="2941"/>
                    <a:pt x="0" y="2710"/>
                    <a:pt x="91" y="2359"/>
                  </a:cubicBezTo>
                </a:path>
              </a:pathLst>
            </a:custGeom>
            <a:solidFill>
              <a:srgbClr val="E297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59" name="Freeform 67">
              <a:extLst>
                <a:ext uri="{FF2B5EF4-FFF2-40B4-BE49-F238E27FC236}">
                  <a16:creationId xmlns:a16="http://schemas.microsoft.com/office/drawing/2014/main" id="{987DE90D-1E1F-4B5C-A230-563F3D653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269" y="3498056"/>
              <a:ext cx="185774" cy="242888"/>
            </a:xfrm>
            <a:custGeom>
              <a:avLst/>
              <a:gdLst>
                <a:gd name="T0" fmla="*/ 176883 w 1379"/>
                <a:gd name="T1" fmla="*/ 161880 h 1805"/>
                <a:gd name="T2" fmla="*/ 176883 w 1379"/>
                <a:gd name="T3" fmla="*/ 161880 h 1805"/>
                <a:gd name="T4" fmla="*/ 160851 w 1379"/>
                <a:gd name="T5" fmla="*/ 100788 h 1805"/>
                <a:gd name="T6" fmla="*/ 100903 w 1379"/>
                <a:gd name="T7" fmla="*/ 22338 h 1805"/>
                <a:gd name="T8" fmla="*/ 103462 w 1379"/>
                <a:gd name="T9" fmla="*/ 13726 h 1805"/>
                <a:gd name="T10" fmla="*/ 112084 w 1379"/>
                <a:gd name="T11" fmla="*/ 12514 h 1805"/>
                <a:gd name="T12" fmla="*/ 99690 w 1379"/>
                <a:gd name="T13" fmla="*/ 3633 h 1805"/>
                <a:gd name="T14" fmla="*/ 85949 w 1379"/>
                <a:gd name="T15" fmla="*/ 19915 h 1805"/>
                <a:gd name="T16" fmla="*/ 34892 w 1379"/>
                <a:gd name="T17" fmla="*/ 83430 h 1805"/>
                <a:gd name="T18" fmla="*/ 29772 w 1379"/>
                <a:gd name="T19" fmla="*/ 184218 h 1805"/>
                <a:gd name="T20" fmla="*/ 66011 w 1379"/>
                <a:gd name="T21" fmla="*/ 224049 h 1805"/>
                <a:gd name="T22" fmla="*/ 36104 w 1379"/>
                <a:gd name="T23" fmla="*/ 165514 h 1805"/>
                <a:gd name="T24" fmla="*/ 80965 w 1379"/>
                <a:gd name="T25" fmla="*/ 55979 h 1805"/>
                <a:gd name="T26" fmla="*/ 107100 w 1379"/>
                <a:gd name="T27" fmla="*/ 73472 h 1805"/>
                <a:gd name="T28" fmla="*/ 165701 w 1379"/>
                <a:gd name="T29" fmla="*/ 145598 h 1805"/>
                <a:gd name="T30" fmla="*/ 171898 w 1379"/>
                <a:gd name="T31" fmla="*/ 176817 h 1805"/>
                <a:gd name="T32" fmla="*/ 176883 w 1379"/>
                <a:gd name="T33" fmla="*/ 161880 h 18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79" h="1805">
                  <a:moveTo>
                    <a:pt x="1313" y="1203"/>
                  </a:moveTo>
                  <a:lnTo>
                    <a:pt x="1313" y="1203"/>
                  </a:lnTo>
                  <a:cubicBezTo>
                    <a:pt x="1313" y="1203"/>
                    <a:pt x="1378" y="925"/>
                    <a:pt x="1194" y="749"/>
                  </a:cubicBezTo>
                  <a:cubicBezTo>
                    <a:pt x="1018" y="583"/>
                    <a:pt x="749" y="232"/>
                    <a:pt x="749" y="166"/>
                  </a:cubicBezTo>
                  <a:cubicBezTo>
                    <a:pt x="740" y="111"/>
                    <a:pt x="768" y="102"/>
                    <a:pt x="768" y="102"/>
                  </a:cubicBezTo>
                  <a:cubicBezTo>
                    <a:pt x="768" y="102"/>
                    <a:pt x="832" y="120"/>
                    <a:pt x="832" y="93"/>
                  </a:cubicBezTo>
                  <a:cubicBezTo>
                    <a:pt x="823" y="74"/>
                    <a:pt x="814" y="0"/>
                    <a:pt x="740" y="27"/>
                  </a:cubicBezTo>
                  <a:cubicBezTo>
                    <a:pt x="675" y="47"/>
                    <a:pt x="638" y="148"/>
                    <a:pt x="638" y="148"/>
                  </a:cubicBezTo>
                  <a:cubicBezTo>
                    <a:pt x="638" y="148"/>
                    <a:pt x="398" y="426"/>
                    <a:pt x="259" y="620"/>
                  </a:cubicBezTo>
                  <a:cubicBezTo>
                    <a:pt x="0" y="971"/>
                    <a:pt x="212" y="1360"/>
                    <a:pt x="221" y="1369"/>
                  </a:cubicBezTo>
                  <a:cubicBezTo>
                    <a:pt x="342" y="1638"/>
                    <a:pt x="417" y="1804"/>
                    <a:pt x="490" y="1665"/>
                  </a:cubicBezTo>
                  <a:cubicBezTo>
                    <a:pt x="536" y="1581"/>
                    <a:pt x="296" y="1369"/>
                    <a:pt x="268" y="1230"/>
                  </a:cubicBezTo>
                  <a:cubicBezTo>
                    <a:pt x="175" y="768"/>
                    <a:pt x="555" y="453"/>
                    <a:pt x="601" y="416"/>
                  </a:cubicBezTo>
                  <a:cubicBezTo>
                    <a:pt x="656" y="389"/>
                    <a:pt x="740" y="471"/>
                    <a:pt x="795" y="546"/>
                  </a:cubicBezTo>
                  <a:cubicBezTo>
                    <a:pt x="859" y="610"/>
                    <a:pt x="1194" y="952"/>
                    <a:pt x="1230" y="1082"/>
                  </a:cubicBezTo>
                  <a:cubicBezTo>
                    <a:pt x="1267" y="1212"/>
                    <a:pt x="1276" y="1314"/>
                    <a:pt x="1276" y="1314"/>
                  </a:cubicBezTo>
                  <a:lnTo>
                    <a:pt x="1313" y="1203"/>
                  </a:lnTo>
                </a:path>
              </a:pathLst>
            </a:custGeom>
            <a:solidFill>
              <a:srgbClr val="DB59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0" name="Freeform 68">
              <a:extLst>
                <a:ext uri="{FF2B5EF4-FFF2-40B4-BE49-F238E27FC236}">
                  <a16:creationId xmlns:a16="http://schemas.microsoft.com/office/drawing/2014/main" id="{E1A5820E-1B90-412C-93D2-3CB0C365B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182" y="3419475"/>
              <a:ext cx="191133" cy="423863"/>
            </a:xfrm>
            <a:custGeom>
              <a:avLst/>
              <a:gdLst>
                <a:gd name="T0" fmla="*/ 152313 w 1418"/>
                <a:gd name="T1" fmla="*/ 411198 h 3146"/>
                <a:gd name="T2" fmla="*/ 152313 w 1418"/>
                <a:gd name="T3" fmla="*/ 411198 h 3146"/>
                <a:gd name="T4" fmla="*/ 178463 w 1418"/>
                <a:gd name="T5" fmla="*/ 325240 h 3146"/>
                <a:gd name="T6" fmla="*/ 159727 w 1418"/>
                <a:gd name="T7" fmla="*/ 130824 h 3146"/>
                <a:gd name="T8" fmla="*/ 117268 w 1418"/>
                <a:gd name="T9" fmla="*/ 11048 h 3146"/>
                <a:gd name="T10" fmla="*/ 2696 w 1418"/>
                <a:gd name="T11" fmla="*/ 126916 h 3146"/>
                <a:gd name="T12" fmla="*/ 46368 w 1418"/>
                <a:gd name="T13" fmla="*/ 312710 h 3146"/>
                <a:gd name="T14" fmla="*/ 152313 w 1418"/>
                <a:gd name="T15" fmla="*/ 411198 h 3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8" h="3146">
                  <a:moveTo>
                    <a:pt x="1130" y="3052"/>
                  </a:moveTo>
                  <a:lnTo>
                    <a:pt x="1130" y="3052"/>
                  </a:lnTo>
                  <a:cubicBezTo>
                    <a:pt x="1278" y="3015"/>
                    <a:pt x="1417" y="2783"/>
                    <a:pt x="1324" y="2414"/>
                  </a:cubicBezTo>
                  <a:cubicBezTo>
                    <a:pt x="1223" y="2044"/>
                    <a:pt x="1102" y="1655"/>
                    <a:pt x="1185" y="971"/>
                  </a:cubicBezTo>
                  <a:cubicBezTo>
                    <a:pt x="1232" y="554"/>
                    <a:pt x="1130" y="185"/>
                    <a:pt x="870" y="82"/>
                  </a:cubicBezTo>
                  <a:cubicBezTo>
                    <a:pt x="676" y="0"/>
                    <a:pt x="38" y="203"/>
                    <a:pt x="20" y="942"/>
                  </a:cubicBezTo>
                  <a:cubicBezTo>
                    <a:pt x="0" y="1322"/>
                    <a:pt x="287" y="1887"/>
                    <a:pt x="344" y="2321"/>
                  </a:cubicBezTo>
                  <a:cubicBezTo>
                    <a:pt x="446" y="3145"/>
                    <a:pt x="797" y="3125"/>
                    <a:pt x="1130" y="3052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1" name="Freeform 69">
              <a:extLst>
                <a:ext uri="{FF2B5EF4-FFF2-40B4-BE49-F238E27FC236}">
                  <a16:creationId xmlns:a16="http://schemas.microsoft.com/office/drawing/2014/main" id="{4A17A9AB-2E1A-4C6D-AD16-143121992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564" y="3423047"/>
              <a:ext cx="185178" cy="414338"/>
            </a:xfrm>
            <a:custGeom>
              <a:avLst/>
              <a:gdLst>
                <a:gd name="T0" fmla="*/ 147954 w 1378"/>
                <a:gd name="T1" fmla="*/ 400581 h 3072"/>
                <a:gd name="T2" fmla="*/ 147954 w 1378"/>
                <a:gd name="T3" fmla="*/ 400581 h 3072"/>
                <a:gd name="T4" fmla="*/ 44749 w 1378"/>
                <a:gd name="T5" fmla="*/ 304414 h 3072"/>
                <a:gd name="T6" fmla="*/ 2419 w 1378"/>
                <a:gd name="T7" fmla="*/ 123411 h 3072"/>
                <a:gd name="T8" fmla="*/ 114224 w 1378"/>
                <a:gd name="T9" fmla="*/ 9981 h 3072"/>
                <a:gd name="T10" fmla="*/ 155345 w 1378"/>
                <a:gd name="T11" fmla="*/ 127323 h 3072"/>
                <a:gd name="T12" fmla="*/ 172681 w 1378"/>
                <a:gd name="T13" fmla="*/ 318172 h 3072"/>
                <a:gd name="T14" fmla="*/ 147954 w 1378"/>
                <a:gd name="T15" fmla="*/ 400581 h 30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8" h="3072">
                  <a:moveTo>
                    <a:pt x="1101" y="2970"/>
                  </a:moveTo>
                  <a:lnTo>
                    <a:pt x="1101" y="2970"/>
                  </a:lnTo>
                  <a:cubicBezTo>
                    <a:pt x="777" y="3043"/>
                    <a:pt x="435" y="3071"/>
                    <a:pt x="333" y="2257"/>
                  </a:cubicBezTo>
                  <a:cubicBezTo>
                    <a:pt x="287" y="1840"/>
                    <a:pt x="0" y="1286"/>
                    <a:pt x="18" y="915"/>
                  </a:cubicBezTo>
                  <a:cubicBezTo>
                    <a:pt x="37" y="194"/>
                    <a:pt x="656" y="0"/>
                    <a:pt x="850" y="74"/>
                  </a:cubicBezTo>
                  <a:cubicBezTo>
                    <a:pt x="1101" y="176"/>
                    <a:pt x="1203" y="536"/>
                    <a:pt x="1156" y="944"/>
                  </a:cubicBezTo>
                  <a:cubicBezTo>
                    <a:pt x="1082" y="1619"/>
                    <a:pt x="1192" y="1997"/>
                    <a:pt x="1285" y="2359"/>
                  </a:cubicBezTo>
                  <a:cubicBezTo>
                    <a:pt x="1377" y="2710"/>
                    <a:pt x="1249" y="2941"/>
                    <a:pt x="1101" y="2970"/>
                  </a:cubicBezTo>
                </a:path>
              </a:pathLst>
            </a:custGeom>
            <a:solidFill>
              <a:srgbClr val="E297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2" name="Freeform 70">
              <a:extLst>
                <a:ext uri="{FF2B5EF4-FFF2-40B4-BE49-F238E27FC236}">
                  <a16:creationId xmlns:a16="http://schemas.microsoft.com/office/drawing/2014/main" id="{F1137359-8E3D-4624-B240-60846C091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426" y="3498056"/>
              <a:ext cx="183988" cy="242888"/>
            </a:xfrm>
            <a:custGeom>
              <a:avLst/>
              <a:gdLst>
                <a:gd name="T0" fmla="*/ 8601 w 1369"/>
                <a:gd name="T1" fmla="*/ 161880 h 1805"/>
                <a:gd name="T2" fmla="*/ 8601 w 1369"/>
                <a:gd name="T3" fmla="*/ 161880 h 1805"/>
                <a:gd name="T4" fmla="*/ 24729 w 1369"/>
                <a:gd name="T5" fmla="*/ 100788 h 1805"/>
                <a:gd name="T6" fmla="*/ 84266 w 1369"/>
                <a:gd name="T7" fmla="*/ 22338 h 1805"/>
                <a:gd name="T8" fmla="*/ 81847 w 1369"/>
                <a:gd name="T9" fmla="*/ 13726 h 1805"/>
                <a:gd name="T10" fmla="*/ 73246 w 1369"/>
                <a:gd name="T11" fmla="*/ 12514 h 1805"/>
                <a:gd name="T12" fmla="*/ 84266 w 1369"/>
                <a:gd name="T13" fmla="*/ 3633 h 1805"/>
                <a:gd name="T14" fmla="*/ 97975 w 1369"/>
                <a:gd name="T15" fmla="*/ 19915 h 1805"/>
                <a:gd name="T16" fmla="*/ 150389 w 1369"/>
                <a:gd name="T17" fmla="*/ 83430 h 1805"/>
                <a:gd name="T18" fmla="*/ 155227 w 1369"/>
                <a:gd name="T19" fmla="*/ 184218 h 1805"/>
                <a:gd name="T20" fmla="*/ 119209 w 1369"/>
                <a:gd name="T21" fmla="*/ 224049 h 1805"/>
                <a:gd name="T22" fmla="*/ 149179 w 1369"/>
                <a:gd name="T23" fmla="*/ 165514 h 1805"/>
                <a:gd name="T24" fmla="*/ 102947 w 1369"/>
                <a:gd name="T25" fmla="*/ 55979 h 1805"/>
                <a:gd name="T26" fmla="*/ 78084 w 1369"/>
                <a:gd name="T27" fmla="*/ 73472 h 1805"/>
                <a:gd name="T28" fmla="*/ 19891 w 1369"/>
                <a:gd name="T29" fmla="*/ 145598 h 1805"/>
                <a:gd name="T30" fmla="*/ 12230 w 1369"/>
                <a:gd name="T31" fmla="*/ 176817 h 1805"/>
                <a:gd name="T32" fmla="*/ 8601 w 1369"/>
                <a:gd name="T33" fmla="*/ 161880 h 18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9" h="1805">
                  <a:moveTo>
                    <a:pt x="64" y="1203"/>
                  </a:moveTo>
                  <a:lnTo>
                    <a:pt x="64" y="1203"/>
                  </a:lnTo>
                  <a:cubicBezTo>
                    <a:pt x="64" y="1203"/>
                    <a:pt x="0" y="925"/>
                    <a:pt x="184" y="749"/>
                  </a:cubicBezTo>
                  <a:cubicBezTo>
                    <a:pt x="360" y="583"/>
                    <a:pt x="627" y="232"/>
                    <a:pt x="627" y="166"/>
                  </a:cubicBezTo>
                  <a:cubicBezTo>
                    <a:pt x="638" y="111"/>
                    <a:pt x="609" y="102"/>
                    <a:pt x="609" y="102"/>
                  </a:cubicBezTo>
                  <a:cubicBezTo>
                    <a:pt x="609" y="102"/>
                    <a:pt x="545" y="120"/>
                    <a:pt x="545" y="93"/>
                  </a:cubicBezTo>
                  <a:cubicBezTo>
                    <a:pt x="554" y="74"/>
                    <a:pt x="563" y="0"/>
                    <a:pt x="627" y="27"/>
                  </a:cubicBezTo>
                  <a:cubicBezTo>
                    <a:pt x="702" y="47"/>
                    <a:pt x="729" y="148"/>
                    <a:pt x="729" y="148"/>
                  </a:cubicBezTo>
                  <a:cubicBezTo>
                    <a:pt x="729" y="148"/>
                    <a:pt x="980" y="426"/>
                    <a:pt x="1119" y="620"/>
                  </a:cubicBezTo>
                  <a:cubicBezTo>
                    <a:pt x="1368" y="971"/>
                    <a:pt x="1165" y="1360"/>
                    <a:pt x="1155" y="1369"/>
                  </a:cubicBezTo>
                  <a:cubicBezTo>
                    <a:pt x="1035" y="1638"/>
                    <a:pt x="962" y="1804"/>
                    <a:pt x="887" y="1665"/>
                  </a:cubicBezTo>
                  <a:cubicBezTo>
                    <a:pt x="841" y="1581"/>
                    <a:pt x="1082" y="1369"/>
                    <a:pt x="1110" y="1230"/>
                  </a:cubicBezTo>
                  <a:cubicBezTo>
                    <a:pt x="1201" y="768"/>
                    <a:pt x="823" y="453"/>
                    <a:pt x="766" y="416"/>
                  </a:cubicBezTo>
                  <a:cubicBezTo>
                    <a:pt x="720" y="389"/>
                    <a:pt x="638" y="471"/>
                    <a:pt x="581" y="546"/>
                  </a:cubicBezTo>
                  <a:cubicBezTo>
                    <a:pt x="517" y="610"/>
                    <a:pt x="175" y="952"/>
                    <a:pt x="148" y="1082"/>
                  </a:cubicBezTo>
                  <a:cubicBezTo>
                    <a:pt x="110" y="1212"/>
                    <a:pt x="91" y="1314"/>
                    <a:pt x="91" y="1314"/>
                  </a:cubicBezTo>
                  <a:lnTo>
                    <a:pt x="64" y="1203"/>
                  </a:lnTo>
                </a:path>
              </a:pathLst>
            </a:custGeom>
            <a:solidFill>
              <a:srgbClr val="DB59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5" name="Group 18">
            <a:extLst>
              <a:ext uri="{FF2B5EF4-FFF2-40B4-BE49-F238E27FC236}">
                <a16:creationId xmlns:a16="http://schemas.microsoft.com/office/drawing/2014/main" id="{D56D8624-C257-4BC2-9CD7-EA5FF4691A43}"/>
              </a:ext>
            </a:extLst>
          </p:cNvPr>
          <p:cNvGrpSpPr>
            <a:grpSpLocks/>
          </p:cNvGrpSpPr>
          <p:nvPr/>
        </p:nvGrpSpPr>
        <p:grpSpPr bwMode="auto">
          <a:xfrm>
            <a:off x="1212245" y="2040165"/>
            <a:ext cx="897467" cy="899583"/>
            <a:chOff x="962977" y="1747838"/>
            <a:chExt cx="674025" cy="673894"/>
          </a:xfrm>
        </p:grpSpPr>
        <p:sp>
          <p:nvSpPr>
            <p:cNvPr id="8263" name="Freeform 71">
              <a:extLst>
                <a:ext uri="{FF2B5EF4-FFF2-40B4-BE49-F238E27FC236}">
                  <a16:creationId xmlns:a16="http://schemas.microsoft.com/office/drawing/2014/main" id="{7FDF09D3-02C0-42AB-9AED-9E977B1B7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977" y="1747838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20" y="4996"/>
                    <a:pt x="0" y="3877"/>
                    <a:pt x="0" y="2498"/>
                  </a:cubicBezTo>
                  <a:cubicBezTo>
                    <a:pt x="0" y="1120"/>
                    <a:pt x="1120" y="0"/>
                    <a:pt x="2498" y="0"/>
                  </a:cubicBezTo>
                  <a:cubicBezTo>
                    <a:pt x="3877" y="0"/>
                    <a:pt x="4996" y="1120"/>
                    <a:pt x="4996" y="2498"/>
                  </a:cubicBezTo>
                </a:path>
              </a:pathLst>
            </a:custGeom>
            <a:solidFill>
              <a:srgbClr val="FEF06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4" name="Freeform 72">
              <a:extLst>
                <a:ext uri="{FF2B5EF4-FFF2-40B4-BE49-F238E27FC236}">
                  <a16:creationId xmlns:a16="http://schemas.microsoft.com/office/drawing/2014/main" id="{3E724EAA-610E-43E0-AD47-9D4D70757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13" y="2160390"/>
              <a:ext cx="445381" cy="99417"/>
            </a:xfrm>
            <a:custGeom>
              <a:avLst/>
              <a:gdLst>
                <a:gd name="T0" fmla="*/ 439991 w 3305"/>
                <a:gd name="T1" fmla="*/ 0 h 742"/>
                <a:gd name="T2" fmla="*/ 439991 w 3305"/>
                <a:gd name="T3" fmla="*/ 0 h 742"/>
                <a:gd name="T4" fmla="*/ 5121 w 3305"/>
                <a:gd name="T5" fmla="*/ 0 h 742"/>
                <a:gd name="T6" fmla="*/ 0 w 3305"/>
                <a:gd name="T7" fmla="*/ 4957 h 742"/>
                <a:gd name="T8" fmla="*/ 0 w 3305"/>
                <a:gd name="T9" fmla="*/ 37248 h 742"/>
                <a:gd name="T10" fmla="*/ 5121 w 3305"/>
                <a:gd name="T11" fmla="*/ 42205 h 742"/>
                <a:gd name="T12" fmla="*/ 25065 w 3305"/>
                <a:gd name="T13" fmla="*/ 42205 h 742"/>
                <a:gd name="T14" fmla="*/ 25065 w 3305"/>
                <a:gd name="T15" fmla="*/ 74228 h 742"/>
                <a:gd name="T16" fmla="*/ 48648 w 3305"/>
                <a:gd name="T17" fmla="*/ 99283 h 742"/>
                <a:gd name="T18" fmla="*/ 64685 w 3305"/>
                <a:gd name="T19" fmla="*/ 99283 h 742"/>
                <a:gd name="T20" fmla="*/ 89885 w 3305"/>
                <a:gd name="T21" fmla="*/ 74228 h 742"/>
                <a:gd name="T22" fmla="*/ 89885 w 3305"/>
                <a:gd name="T23" fmla="*/ 42205 h 742"/>
                <a:gd name="T24" fmla="*/ 367759 w 3305"/>
                <a:gd name="T25" fmla="*/ 42205 h 742"/>
                <a:gd name="T26" fmla="*/ 367759 w 3305"/>
                <a:gd name="T27" fmla="*/ 74228 h 742"/>
                <a:gd name="T28" fmla="*/ 391477 w 3305"/>
                <a:gd name="T29" fmla="*/ 99283 h 742"/>
                <a:gd name="T30" fmla="*/ 407783 w 3305"/>
                <a:gd name="T31" fmla="*/ 99283 h 742"/>
                <a:gd name="T32" fmla="*/ 432579 w 3305"/>
                <a:gd name="T33" fmla="*/ 74228 h 742"/>
                <a:gd name="T34" fmla="*/ 432579 w 3305"/>
                <a:gd name="T35" fmla="*/ 42205 h 742"/>
                <a:gd name="T36" fmla="*/ 439991 w 3305"/>
                <a:gd name="T37" fmla="*/ 42205 h 742"/>
                <a:gd name="T38" fmla="*/ 445246 w 3305"/>
                <a:gd name="T39" fmla="*/ 37248 h 742"/>
                <a:gd name="T40" fmla="*/ 445246 w 3305"/>
                <a:gd name="T41" fmla="*/ 4957 h 742"/>
                <a:gd name="T42" fmla="*/ 439991 w 3305"/>
                <a:gd name="T43" fmla="*/ 0 h 7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05" h="742">
                  <a:moveTo>
                    <a:pt x="3265" y="0"/>
                  </a:moveTo>
                  <a:lnTo>
                    <a:pt x="3265" y="0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9" y="0"/>
                    <a:pt x="0" y="18"/>
                    <a:pt x="0" y="37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96"/>
                    <a:pt x="9" y="315"/>
                    <a:pt x="38" y="315"/>
                  </a:cubicBezTo>
                  <a:cubicBezTo>
                    <a:pt x="186" y="315"/>
                    <a:pt x="186" y="315"/>
                    <a:pt x="186" y="315"/>
                  </a:cubicBezTo>
                  <a:cubicBezTo>
                    <a:pt x="186" y="554"/>
                    <a:pt x="186" y="554"/>
                    <a:pt x="186" y="554"/>
                  </a:cubicBezTo>
                  <a:cubicBezTo>
                    <a:pt x="186" y="657"/>
                    <a:pt x="268" y="741"/>
                    <a:pt x="361" y="741"/>
                  </a:cubicBezTo>
                  <a:cubicBezTo>
                    <a:pt x="480" y="741"/>
                    <a:pt x="480" y="741"/>
                    <a:pt x="480" y="741"/>
                  </a:cubicBezTo>
                  <a:cubicBezTo>
                    <a:pt x="583" y="741"/>
                    <a:pt x="667" y="657"/>
                    <a:pt x="667" y="554"/>
                  </a:cubicBezTo>
                  <a:cubicBezTo>
                    <a:pt x="667" y="315"/>
                    <a:pt x="667" y="315"/>
                    <a:pt x="667" y="315"/>
                  </a:cubicBezTo>
                  <a:cubicBezTo>
                    <a:pt x="2729" y="315"/>
                    <a:pt x="2729" y="315"/>
                    <a:pt x="2729" y="315"/>
                  </a:cubicBezTo>
                  <a:cubicBezTo>
                    <a:pt x="2729" y="554"/>
                    <a:pt x="2729" y="554"/>
                    <a:pt x="2729" y="554"/>
                  </a:cubicBezTo>
                  <a:cubicBezTo>
                    <a:pt x="2729" y="657"/>
                    <a:pt x="2803" y="741"/>
                    <a:pt x="2905" y="741"/>
                  </a:cubicBezTo>
                  <a:cubicBezTo>
                    <a:pt x="3026" y="741"/>
                    <a:pt x="3026" y="741"/>
                    <a:pt x="3026" y="741"/>
                  </a:cubicBezTo>
                  <a:cubicBezTo>
                    <a:pt x="3126" y="741"/>
                    <a:pt x="3210" y="657"/>
                    <a:pt x="3210" y="554"/>
                  </a:cubicBezTo>
                  <a:cubicBezTo>
                    <a:pt x="3210" y="315"/>
                    <a:pt x="3210" y="315"/>
                    <a:pt x="3210" y="315"/>
                  </a:cubicBezTo>
                  <a:cubicBezTo>
                    <a:pt x="3265" y="315"/>
                    <a:pt x="3265" y="315"/>
                    <a:pt x="3265" y="315"/>
                  </a:cubicBezTo>
                  <a:cubicBezTo>
                    <a:pt x="3285" y="315"/>
                    <a:pt x="3304" y="296"/>
                    <a:pt x="3304" y="278"/>
                  </a:cubicBezTo>
                  <a:cubicBezTo>
                    <a:pt x="3304" y="37"/>
                    <a:pt x="3304" y="37"/>
                    <a:pt x="3304" y="37"/>
                  </a:cubicBezTo>
                  <a:cubicBezTo>
                    <a:pt x="3304" y="18"/>
                    <a:pt x="3285" y="0"/>
                    <a:pt x="3265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5" name="Freeform 73">
              <a:extLst>
                <a:ext uri="{FF2B5EF4-FFF2-40B4-BE49-F238E27FC236}">
                  <a16:creationId xmlns:a16="http://schemas.microsoft.com/office/drawing/2014/main" id="{8681EF66-E248-480E-9A96-9F346C05A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084" y="2202657"/>
              <a:ext cx="64306" cy="57150"/>
            </a:xfrm>
            <a:custGeom>
              <a:avLst/>
              <a:gdLst>
                <a:gd name="T0" fmla="*/ 0 w 482"/>
                <a:gd name="T1" fmla="*/ 0 h 427"/>
                <a:gd name="T2" fmla="*/ 0 w 482"/>
                <a:gd name="T3" fmla="*/ 0 h 427"/>
                <a:gd name="T4" fmla="*/ 0 w 482"/>
                <a:gd name="T5" fmla="*/ 31988 h 427"/>
                <a:gd name="T6" fmla="*/ 23481 w 482"/>
                <a:gd name="T7" fmla="*/ 57016 h 427"/>
                <a:gd name="T8" fmla="*/ 39624 w 482"/>
                <a:gd name="T9" fmla="*/ 57016 h 427"/>
                <a:gd name="T10" fmla="*/ 64173 w 482"/>
                <a:gd name="T11" fmla="*/ 31988 h 427"/>
                <a:gd name="T12" fmla="*/ 64173 w 482"/>
                <a:gd name="T13" fmla="*/ 0 h 427"/>
                <a:gd name="T14" fmla="*/ 0 w 482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27">
                  <a:moveTo>
                    <a:pt x="0" y="0"/>
                  </a:moveTo>
                  <a:lnTo>
                    <a:pt x="0" y="0"/>
                  </a:lnTo>
                  <a:cubicBezTo>
                    <a:pt x="0" y="239"/>
                    <a:pt x="0" y="239"/>
                    <a:pt x="0" y="239"/>
                  </a:cubicBezTo>
                  <a:cubicBezTo>
                    <a:pt x="0" y="342"/>
                    <a:pt x="74" y="426"/>
                    <a:pt x="176" y="426"/>
                  </a:cubicBezTo>
                  <a:cubicBezTo>
                    <a:pt x="297" y="426"/>
                    <a:pt x="297" y="426"/>
                    <a:pt x="297" y="426"/>
                  </a:cubicBezTo>
                  <a:cubicBezTo>
                    <a:pt x="397" y="426"/>
                    <a:pt x="481" y="342"/>
                    <a:pt x="481" y="239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6" name="Freeform 74">
              <a:extLst>
                <a:ext uri="{FF2B5EF4-FFF2-40B4-BE49-F238E27FC236}">
                  <a16:creationId xmlns:a16="http://schemas.microsoft.com/office/drawing/2014/main" id="{0CC2B3C2-41DA-4F32-8B7B-2041AD353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522" y="2202657"/>
              <a:ext cx="64306" cy="57150"/>
            </a:xfrm>
            <a:custGeom>
              <a:avLst/>
              <a:gdLst>
                <a:gd name="T0" fmla="*/ 0 w 482"/>
                <a:gd name="T1" fmla="*/ 0 h 427"/>
                <a:gd name="T2" fmla="*/ 0 w 482"/>
                <a:gd name="T3" fmla="*/ 0 h 427"/>
                <a:gd name="T4" fmla="*/ 0 w 482"/>
                <a:gd name="T5" fmla="*/ 31988 h 427"/>
                <a:gd name="T6" fmla="*/ 23348 w 482"/>
                <a:gd name="T7" fmla="*/ 57016 h 427"/>
                <a:gd name="T8" fmla="*/ 39224 w 482"/>
                <a:gd name="T9" fmla="*/ 57016 h 427"/>
                <a:gd name="T10" fmla="*/ 64173 w 482"/>
                <a:gd name="T11" fmla="*/ 31988 h 427"/>
                <a:gd name="T12" fmla="*/ 64173 w 482"/>
                <a:gd name="T13" fmla="*/ 0 h 427"/>
                <a:gd name="T14" fmla="*/ 0 w 482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27">
                  <a:moveTo>
                    <a:pt x="0" y="0"/>
                  </a:moveTo>
                  <a:lnTo>
                    <a:pt x="0" y="0"/>
                  </a:lnTo>
                  <a:cubicBezTo>
                    <a:pt x="0" y="239"/>
                    <a:pt x="0" y="239"/>
                    <a:pt x="0" y="239"/>
                  </a:cubicBezTo>
                  <a:cubicBezTo>
                    <a:pt x="0" y="342"/>
                    <a:pt x="73" y="426"/>
                    <a:pt x="175" y="426"/>
                  </a:cubicBezTo>
                  <a:cubicBezTo>
                    <a:pt x="294" y="426"/>
                    <a:pt x="294" y="426"/>
                    <a:pt x="294" y="426"/>
                  </a:cubicBezTo>
                  <a:cubicBezTo>
                    <a:pt x="397" y="426"/>
                    <a:pt x="481" y="342"/>
                    <a:pt x="481" y="239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7" name="Freeform 75">
              <a:extLst>
                <a:ext uri="{FF2B5EF4-FFF2-40B4-BE49-F238E27FC236}">
                  <a16:creationId xmlns:a16="http://schemas.microsoft.com/office/drawing/2014/main" id="{3EE7EDC7-94C0-43A5-9331-C64E1A31A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818" y="1910358"/>
              <a:ext cx="470389" cy="238125"/>
            </a:xfrm>
            <a:custGeom>
              <a:avLst/>
              <a:gdLst>
                <a:gd name="T0" fmla="*/ 422919 w 3488"/>
                <a:gd name="T1" fmla="*/ 138401 h 1767"/>
                <a:gd name="T2" fmla="*/ 422919 w 3488"/>
                <a:gd name="T3" fmla="*/ 138401 h 1767"/>
                <a:gd name="T4" fmla="*/ 347937 w 3488"/>
                <a:gd name="T5" fmla="*/ 4851 h 1767"/>
                <a:gd name="T6" fmla="*/ 235734 w 3488"/>
                <a:gd name="T7" fmla="*/ 0 h 1767"/>
                <a:gd name="T8" fmla="*/ 122317 w 3488"/>
                <a:gd name="T9" fmla="*/ 4851 h 1767"/>
                <a:gd name="T10" fmla="*/ 47336 w 3488"/>
                <a:gd name="T11" fmla="*/ 138401 h 1767"/>
                <a:gd name="T12" fmla="*/ 8631 w 3488"/>
                <a:gd name="T13" fmla="*/ 233139 h 1767"/>
                <a:gd name="T14" fmla="*/ 13621 w 3488"/>
                <a:gd name="T15" fmla="*/ 237990 h 1767"/>
                <a:gd name="T16" fmla="*/ 13621 w 3488"/>
                <a:gd name="T17" fmla="*/ 237990 h 1767"/>
                <a:gd name="T18" fmla="*/ 235734 w 3488"/>
                <a:gd name="T19" fmla="*/ 236777 h 1767"/>
                <a:gd name="T20" fmla="*/ 456633 w 3488"/>
                <a:gd name="T21" fmla="*/ 237990 h 1767"/>
                <a:gd name="T22" fmla="*/ 456633 w 3488"/>
                <a:gd name="T23" fmla="*/ 237990 h 1767"/>
                <a:gd name="T24" fmla="*/ 461623 w 3488"/>
                <a:gd name="T25" fmla="*/ 233139 h 1767"/>
                <a:gd name="T26" fmla="*/ 422919 w 3488"/>
                <a:gd name="T27" fmla="*/ 138401 h 17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88" h="1767">
                  <a:moveTo>
                    <a:pt x="3136" y="1027"/>
                  </a:moveTo>
                  <a:lnTo>
                    <a:pt x="3136" y="1027"/>
                  </a:lnTo>
                  <a:cubicBezTo>
                    <a:pt x="3034" y="574"/>
                    <a:pt x="2682" y="36"/>
                    <a:pt x="2580" y="36"/>
                  </a:cubicBezTo>
                  <a:cubicBezTo>
                    <a:pt x="2534" y="36"/>
                    <a:pt x="2145" y="0"/>
                    <a:pt x="1748" y="0"/>
                  </a:cubicBezTo>
                  <a:cubicBezTo>
                    <a:pt x="1349" y="0"/>
                    <a:pt x="953" y="36"/>
                    <a:pt x="907" y="36"/>
                  </a:cubicBezTo>
                  <a:cubicBezTo>
                    <a:pt x="823" y="36"/>
                    <a:pt x="462" y="574"/>
                    <a:pt x="351" y="1027"/>
                  </a:cubicBezTo>
                  <a:cubicBezTo>
                    <a:pt x="0" y="1100"/>
                    <a:pt x="64" y="1702"/>
                    <a:pt x="64" y="1730"/>
                  </a:cubicBezTo>
                  <a:cubicBezTo>
                    <a:pt x="64" y="1748"/>
                    <a:pt x="82" y="1766"/>
                    <a:pt x="101" y="1766"/>
                  </a:cubicBezTo>
                  <a:cubicBezTo>
                    <a:pt x="1748" y="1757"/>
                    <a:pt x="1748" y="1757"/>
                    <a:pt x="1748" y="1757"/>
                  </a:cubicBezTo>
                  <a:cubicBezTo>
                    <a:pt x="3386" y="1766"/>
                    <a:pt x="3386" y="1766"/>
                    <a:pt x="3386" y="1766"/>
                  </a:cubicBezTo>
                  <a:cubicBezTo>
                    <a:pt x="3405" y="1766"/>
                    <a:pt x="3423" y="1748"/>
                    <a:pt x="3423" y="1730"/>
                  </a:cubicBezTo>
                  <a:cubicBezTo>
                    <a:pt x="3432" y="1702"/>
                    <a:pt x="3487" y="1100"/>
                    <a:pt x="3136" y="1027"/>
                  </a:cubicBezTo>
                </a:path>
              </a:pathLst>
            </a:custGeom>
            <a:solidFill>
              <a:srgbClr val="F1672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8" name="Freeform 76">
              <a:extLst>
                <a:ext uri="{FF2B5EF4-FFF2-40B4-BE49-F238E27FC236}">
                  <a16:creationId xmlns:a16="http://schemas.microsoft.com/office/drawing/2014/main" id="{8BF05C06-7123-48AD-A528-7AD4DCD8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644" y="2079427"/>
              <a:ext cx="44657" cy="44649"/>
            </a:xfrm>
            <a:custGeom>
              <a:avLst/>
              <a:gdLst>
                <a:gd name="T0" fmla="*/ 22329 w 334"/>
                <a:gd name="T1" fmla="*/ 44515 h 333"/>
                <a:gd name="T2" fmla="*/ 22329 w 334"/>
                <a:gd name="T3" fmla="*/ 44515 h 333"/>
                <a:gd name="T4" fmla="*/ 0 w 334"/>
                <a:gd name="T5" fmla="*/ 22257 h 333"/>
                <a:gd name="T6" fmla="*/ 22329 w 334"/>
                <a:gd name="T7" fmla="*/ 0 h 333"/>
                <a:gd name="T8" fmla="*/ 44523 w 334"/>
                <a:gd name="T9" fmla="*/ 22257 h 333"/>
                <a:gd name="T10" fmla="*/ 22329 w 334"/>
                <a:gd name="T11" fmla="*/ 44515 h 3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333">
                  <a:moveTo>
                    <a:pt x="167" y="332"/>
                  </a:moveTo>
                  <a:lnTo>
                    <a:pt x="167" y="332"/>
                  </a:lnTo>
                  <a:cubicBezTo>
                    <a:pt x="75" y="332"/>
                    <a:pt x="0" y="259"/>
                    <a:pt x="0" y="166"/>
                  </a:cubicBezTo>
                  <a:cubicBezTo>
                    <a:pt x="0" y="74"/>
                    <a:pt x="75" y="0"/>
                    <a:pt x="167" y="0"/>
                  </a:cubicBezTo>
                  <a:cubicBezTo>
                    <a:pt x="260" y="0"/>
                    <a:pt x="333" y="74"/>
                    <a:pt x="333" y="166"/>
                  </a:cubicBezTo>
                  <a:cubicBezTo>
                    <a:pt x="333" y="259"/>
                    <a:pt x="260" y="332"/>
                    <a:pt x="167" y="332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69" name="Freeform 77">
              <a:extLst>
                <a:ext uri="{FF2B5EF4-FFF2-40B4-BE49-F238E27FC236}">
                  <a16:creationId xmlns:a16="http://schemas.microsoft.com/office/drawing/2014/main" id="{405C05F7-42DC-488D-91BB-D005080C6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774" y="1936552"/>
              <a:ext cx="309028" cy="115491"/>
            </a:xfrm>
            <a:custGeom>
              <a:avLst/>
              <a:gdLst>
                <a:gd name="T0" fmla="*/ 1212 w 2294"/>
                <a:gd name="T1" fmla="*/ 115357 h 862"/>
                <a:gd name="T2" fmla="*/ 1212 w 2294"/>
                <a:gd name="T3" fmla="*/ 115357 h 862"/>
                <a:gd name="T4" fmla="*/ 0 w 2294"/>
                <a:gd name="T5" fmla="*/ 114017 h 862"/>
                <a:gd name="T6" fmla="*/ 0 w 2294"/>
                <a:gd name="T7" fmla="*/ 112811 h 862"/>
                <a:gd name="T8" fmla="*/ 48496 w 2294"/>
                <a:gd name="T9" fmla="*/ 7503 h 862"/>
                <a:gd name="T10" fmla="*/ 151954 w 2294"/>
                <a:gd name="T11" fmla="*/ 0 h 862"/>
                <a:gd name="T12" fmla="*/ 171892 w 2294"/>
                <a:gd name="T13" fmla="*/ 0 h 862"/>
                <a:gd name="T14" fmla="*/ 261610 w 2294"/>
                <a:gd name="T15" fmla="*/ 7503 h 862"/>
                <a:gd name="T16" fmla="*/ 308893 w 2294"/>
                <a:gd name="T17" fmla="*/ 112811 h 862"/>
                <a:gd name="T18" fmla="*/ 308893 w 2294"/>
                <a:gd name="T19" fmla="*/ 114017 h 862"/>
                <a:gd name="T20" fmla="*/ 307681 w 2294"/>
                <a:gd name="T21" fmla="*/ 115357 h 862"/>
                <a:gd name="T22" fmla="*/ 1212 w 2294"/>
                <a:gd name="T23" fmla="*/ 115357 h 8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4" h="862">
                  <a:moveTo>
                    <a:pt x="9" y="861"/>
                  </a:moveTo>
                  <a:lnTo>
                    <a:pt x="9" y="861"/>
                  </a:lnTo>
                  <a:cubicBezTo>
                    <a:pt x="9" y="861"/>
                    <a:pt x="0" y="861"/>
                    <a:pt x="0" y="851"/>
                  </a:cubicBezTo>
                  <a:lnTo>
                    <a:pt x="0" y="842"/>
                  </a:lnTo>
                  <a:cubicBezTo>
                    <a:pt x="9" y="815"/>
                    <a:pt x="212" y="102"/>
                    <a:pt x="360" y="56"/>
                  </a:cubicBezTo>
                  <a:cubicBezTo>
                    <a:pt x="508" y="0"/>
                    <a:pt x="1100" y="0"/>
                    <a:pt x="1128" y="0"/>
                  </a:cubicBezTo>
                  <a:cubicBezTo>
                    <a:pt x="1128" y="0"/>
                    <a:pt x="1183" y="0"/>
                    <a:pt x="1276" y="0"/>
                  </a:cubicBezTo>
                  <a:cubicBezTo>
                    <a:pt x="1554" y="0"/>
                    <a:pt x="1878" y="9"/>
                    <a:pt x="1942" y="56"/>
                  </a:cubicBezTo>
                  <a:cubicBezTo>
                    <a:pt x="2035" y="120"/>
                    <a:pt x="2284" y="815"/>
                    <a:pt x="2293" y="842"/>
                  </a:cubicBezTo>
                  <a:lnTo>
                    <a:pt x="2293" y="851"/>
                  </a:lnTo>
                  <a:cubicBezTo>
                    <a:pt x="2293" y="861"/>
                    <a:pt x="2284" y="861"/>
                    <a:pt x="2284" y="861"/>
                  </a:cubicBezTo>
                  <a:lnTo>
                    <a:pt x="9" y="861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0" name="Freeform 78">
              <a:extLst>
                <a:ext uri="{FF2B5EF4-FFF2-40B4-BE49-F238E27FC236}">
                  <a16:creationId xmlns:a16="http://schemas.microsoft.com/office/drawing/2014/main" id="{0CB7EB20-5A9A-4A96-B8B2-5F6B6A922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320" y="2079427"/>
              <a:ext cx="45848" cy="44649"/>
            </a:xfrm>
            <a:custGeom>
              <a:avLst/>
              <a:gdLst>
                <a:gd name="T0" fmla="*/ 22189 w 343"/>
                <a:gd name="T1" fmla="*/ 44515 h 333"/>
                <a:gd name="T2" fmla="*/ 22189 w 343"/>
                <a:gd name="T3" fmla="*/ 44515 h 333"/>
                <a:gd name="T4" fmla="*/ 0 w 343"/>
                <a:gd name="T5" fmla="*/ 22257 h 333"/>
                <a:gd name="T6" fmla="*/ 22189 w 343"/>
                <a:gd name="T7" fmla="*/ 0 h 333"/>
                <a:gd name="T8" fmla="*/ 45714 w 343"/>
                <a:gd name="T9" fmla="*/ 22257 h 333"/>
                <a:gd name="T10" fmla="*/ 22189 w 343"/>
                <a:gd name="T11" fmla="*/ 44515 h 3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3" h="333">
                  <a:moveTo>
                    <a:pt x="166" y="332"/>
                  </a:moveTo>
                  <a:lnTo>
                    <a:pt x="166" y="332"/>
                  </a:lnTo>
                  <a:cubicBezTo>
                    <a:pt x="73" y="332"/>
                    <a:pt x="0" y="259"/>
                    <a:pt x="0" y="166"/>
                  </a:cubicBezTo>
                  <a:cubicBezTo>
                    <a:pt x="0" y="74"/>
                    <a:pt x="73" y="0"/>
                    <a:pt x="166" y="0"/>
                  </a:cubicBezTo>
                  <a:cubicBezTo>
                    <a:pt x="258" y="0"/>
                    <a:pt x="342" y="74"/>
                    <a:pt x="342" y="166"/>
                  </a:cubicBezTo>
                  <a:cubicBezTo>
                    <a:pt x="342" y="259"/>
                    <a:pt x="258" y="332"/>
                    <a:pt x="166" y="332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1" name="Freeform 79">
              <a:extLst>
                <a:ext uri="{FF2B5EF4-FFF2-40B4-BE49-F238E27FC236}">
                  <a16:creationId xmlns:a16="http://schemas.microsoft.com/office/drawing/2014/main" id="{60BECEAF-4095-4317-ADAF-6BC65502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142" y="1936552"/>
              <a:ext cx="200660" cy="115491"/>
            </a:xfrm>
            <a:custGeom>
              <a:avLst/>
              <a:gdLst>
                <a:gd name="T0" fmla="*/ 63565 w 1490"/>
                <a:gd name="T1" fmla="*/ 0 h 862"/>
                <a:gd name="T2" fmla="*/ 63565 w 1490"/>
                <a:gd name="T3" fmla="*/ 0 h 862"/>
                <a:gd name="T4" fmla="*/ 153256 w 1490"/>
                <a:gd name="T5" fmla="*/ 7503 h 862"/>
                <a:gd name="T6" fmla="*/ 200525 w 1490"/>
                <a:gd name="T7" fmla="*/ 112811 h 862"/>
                <a:gd name="T8" fmla="*/ 200525 w 1490"/>
                <a:gd name="T9" fmla="*/ 114017 h 862"/>
                <a:gd name="T10" fmla="*/ 199313 w 1490"/>
                <a:gd name="T11" fmla="*/ 115357 h 862"/>
                <a:gd name="T12" fmla="*/ 0 w 1490"/>
                <a:gd name="T13" fmla="*/ 115357 h 862"/>
                <a:gd name="T14" fmla="*/ 63565 w 1490"/>
                <a:gd name="T15" fmla="*/ 0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0" h="862">
                  <a:moveTo>
                    <a:pt x="472" y="0"/>
                  </a:moveTo>
                  <a:lnTo>
                    <a:pt x="472" y="0"/>
                  </a:lnTo>
                  <a:cubicBezTo>
                    <a:pt x="750" y="0"/>
                    <a:pt x="1074" y="9"/>
                    <a:pt x="1138" y="56"/>
                  </a:cubicBezTo>
                  <a:cubicBezTo>
                    <a:pt x="1231" y="120"/>
                    <a:pt x="1480" y="815"/>
                    <a:pt x="1489" y="842"/>
                  </a:cubicBezTo>
                  <a:lnTo>
                    <a:pt x="1489" y="851"/>
                  </a:lnTo>
                  <a:cubicBezTo>
                    <a:pt x="1489" y="861"/>
                    <a:pt x="1480" y="861"/>
                    <a:pt x="1480" y="861"/>
                  </a:cubicBezTo>
                  <a:cubicBezTo>
                    <a:pt x="0" y="861"/>
                    <a:pt x="0" y="861"/>
                    <a:pt x="0" y="861"/>
                  </a:cubicBezTo>
                  <a:lnTo>
                    <a:pt x="472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2" name="Freeform 80">
              <a:extLst>
                <a:ext uri="{FF2B5EF4-FFF2-40B4-BE49-F238E27FC236}">
                  <a16:creationId xmlns:a16="http://schemas.microsoft.com/office/drawing/2014/main" id="{4F2726C7-406B-45A5-BDC2-955C9930A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515" y="2093119"/>
              <a:ext cx="136949" cy="30361"/>
            </a:xfrm>
            <a:custGeom>
              <a:avLst/>
              <a:gdLst>
                <a:gd name="T0" fmla="*/ 136814 w 1018"/>
                <a:gd name="T1" fmla="*/ 30230 h 231"/>
                <a:gd name="T2" fmla="*/ 0 w 1018"/>
                <a:gd name="T3" fmla="*/ 30230 h 231"/>
                <a:gd name="T4" fmla="*/ 0 w 1018"/>
                <a:gd name="T5" fmla="*/ 0 h 231"/>
                <a:gd name="T6" fmla="*/ 136814 w 1018"/>
                <a:gd name="T7" fmla="*/ 0 h 231"/>
                <a:gd name="T8" fmla="*/ 136814 w 1018"/>
                <a:gd name="T9" fmla="*/ 30230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231">
                  <a:moveTo>
                    <a:pt x="1017" y="230"/>
                  </a:moveTo>
                  <a:lnTo>
                    <a:pt x="0" y="230"/>
                  </a:lnTo>
                  <a:lnTo>
                    <a:pt x="0" y="0"/>
                  </a:lnTo>
                  <a:lnTo>
                    <a:pt x="1017" y="0"/>
                  </a:lnTo>
                  <a:lnTo>
                    <a:pt x="1017" y="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6" name="Group 17">
            <a:extLst>
              <a:ext uri="{FF2B5EF4-FFF2-40B4-BE49-F238E27FC236}">
                <a16:creationId xmlns:a16="http://schemas.microsoft.com/office/drawing/2014/main" id="{7256ECFA-91FA-4128-963A-F7D7D976C347}"/>
              </a:ext>
            </a:extLst>
          </p:cNvPr>
          <p:cNvGrpSpPr>
            <a:grpSpLocks/>
          </p:cNvGrpSpPr>
          <p:nvPr/>
        </p:nvGrpSpPr>
        <p:grpSpPr bwMode="auto">
          <a:xfrm>
            <a:off x="2329845" y="2040165"/>
            <a:ext cx="897467" cy="899583"/>
            <a:chOff x="1801341" y="1747838"/>
            <a:chExt cx="674025" cy="673894"/>
          </a:xfrm>
        </p:grpSpPr>
        <p:sp>
          <p:nvSpPr>
            <p:cNvPr id="8273" name="Freeform 81">
              <a:extLst>
                <a:ext uri="{FF2B5EF4-FFF2-40B4-BE49-F238E27FC236}">
                  <a16:creationId xmlns:a16="http://schemas.microsoft.com/office/drawing/2014/main" id="{A6F28A77-D4B1-465F-9EE1-365635694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1747838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20"/>
                    <a:pt x="1110" y="0"/>
                    <a:pt x="2498" y="0"/>
                  </a:cubicBezTo>
                  <a:cubicBezTo>
                    <a:pt x="3877" y="0"/>
                    <a:pt x="4996" y="1120"/>
                    <a:pt x="4996" y="2498"/>
                  </a:cubicBezTo>
                </a:path>
              </a:pathLst>
            </a:custGeom>
            <a:solidFill>
              <a:srgbClr val="2750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4" name="Freeform 82">
              <a:extLst>
                <a:ext uri="{FF2B5EF4-FFF2-40B4-BE49-F238E27FC236}">
                  <a16:creationId xmlns:a16="http://schemas.microsoft.com/office/drawing/2014/main" id="{D1676EF5-E152-4C2A-9304-EC134388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259" y="2165153"/>
              <a:ext cx="445381" cy="99417"/>
            </a:xfrm>
            <a:custGeom>
              <a:avLst/>
              <a:gdLst>
                <a:gd name="T0" fmla="*/ 440392 w 3303"/>
                <a:gd name="T1" fmla="*/ 0 h 741"/>
                <a:gd name="T2" fmla="*/ 440392 w 3303"/>
                <a:gd name="T3" fmla="*/ 0 h 741"/>
                <a:gd name="T4" fmla="*/ 5124 w 3303"/>
                <a:gd name="T5" fmla="*/ 0 h 741"/>
                <a:gd name="T6" fmla="*/ 0 w 3303"/>
                <a:gd name="T7" fmla="*/ 4830 h 741"/>
                <a:gd name="T8" fmla="*/ 0 w 3303"/>
                <a:gd name="T9" fmla="*/ 38506 h 741"/>
                <a:gd name="T10" fmla="*/ 5124 w 3303"/>
                <a:gd name="T11" fmla="*/ 43336 h 741"/>
                <a:gd name="T12" fmla="*/ 24946 w 3303"/>
                <a:gd name="T13" fmla="*/ 43336 h 741"/>
                <a:gd name="T14" fmla="*/ 24946 w 3303"/>
                <a:gd name="T15" fmla="*/ 75804 h 741"/>
                <a:gd name="T16" fmla="*/ 48813 w 3303"/>
                <a:gd name="T17" fmla="*/ 99283 h 741"/>
                <a:gd name="T18" fmla="*/ 64859 w 3303"/>
                <a:gd name="T19" fmla="*/ 99283 h 741"/>
                <a:gd name="T20" fmla="*/ 89939 w 3303"/>
                <a:gd name="T21" fmla="*/ 75804 h 741"/>
                <a:gd name="T22" fmla="*/ 89939 w 3303"/>
                <a:gd name="T23" fmla="*/ 43336 h 741"/>
                <a:gd name="T24" fmla="*/ 368117 w 3303"/>
                <a:gd name="T25" fmla="*/ 43336 h 741"/>
                <a:gd name="T26" fmla="*/ 368117 w 3303"/>
                <a:gd name="T27" fmla="*/ 75804 h 741"/>
                <a:gd name="T28" fmla="*/ 391714 w 3303"/>
                <a:gd name="T29" fmla="*/ 99283 h 741"/>
                <a:gd name="T30" fmla="*/ 408030 w 3303"/>
                <a:gd name="T31" fmla="*/ 99283 h 741"/>
                <a:gd name="T32" fmla="*/ 432976 w 3303"/>
                <a:gd name="T33" fmla="*/ 75804 h 741"/>
                <a:gd name="T34" fmla="*/ 432976 w 3303"/>
                <a:gd name="T35" fmla="*/ 43336 h 741"/>
                <a:gd name="T36" fmla="*/ 440392 w 3303"/>
                <a:gd name="T37" fmla="*/ 43336 h 741"/>
                <a:gd name="T38" fmla="*/ 445246 w 3303"/>
                <a:gd name="T39" fmla="*/ 38506 h 741"/>
                <a:gd name="T40" fmla="*/ 445246 w 3303"/>
                <a:gd name="T41" fmla="*/ 4830 h 741"/>
                <a:gd name="T42" fmla="*/ 440392 w 3303"/>
                <a:gd name="T43" fmla="*/ 0 h 7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03" h="741">
                  <a:moveTo>
                    <a:pt x="3266" y="0"/>
                  </a:moveTo>
                  <a:lnTo>
                    <a:pt x="3266" y="0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9" y="0"/>
                    <a:pt x="0" y="18"/>
                    <a:pt x="0" y="36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0" y="305"/>
                    <a:pt x="9" y="323"/>
                    <a:pt x="38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5" y="565"/>
                    <a:pt x="185" y="565"/>
                    <a:pt x="185" y="565"/>
                  </a:cubicBezTo>
                  <a:cubicBezTo>
                    <a:pt x="185" y="656"/>
                    <a:pt x="269" y="740"/>
                    <a:pt x="362" y="740"/>
                  </a:cubicBezTo>
                  <a:cubicBezTo>
                    <a:pt x="481" y="740"/>
                    <a:pt x="481" y="740"/>
                    <a:pt x="481" y="740"/>
                  </a:cubicBezTo>
                  <a:cubicBezTo>
                    <a:pt x="583" y="740"/>
                    <a:pt x="667" y="656"/>
                    <a:pt x="667" y="565"/>
                  </a:cubicBezTo>
                  <a:cubicBezTo>
                    <a:pt x="667" y="323"/>
                    <a:pt x="667" y="323"/>
                    <a:pt x="667" y="323"/>
                  </a:cubicBezTo>
                  <a:cubicBezTo>
                    <a:pt x="2730" y="323"/>
                    <a:pt x="2730" y="323"/>
                    <a:pt x="2730" y="323"/>
                  </a:cubicBezTo>
                  <a:cubicBezTo>
                    <a:pt x="2730" y="565"/>
                    <a:pt x="2730" y="565"/>
                    <a:pt x="2730" y="565"/>
                  </a:cubicBezTo>
                  <a:cubicBezTo>
                    <a:pt x="2730" y="656"/>
                    <a:pt x="2803" y="740"/>
                    <a:pt x="2905" y="740"/>
                  </a:cubicBezTo>
                  <a:cubicBezTo>
                    <a:pt x="3026" y="740"/>
                    <a:pt x="3026" y="740"/>
                    <a:pt x="3026" y="740"/>
                  </a:cubicBezTo>
                  <a:cubicBezTo>
                    <a:pt x="3127" y="740"/>
                    <a:pt x="3211" y="656"/>
                    <a:pt x="3211" y="565"/>
                  </a:cubicBezTo>
                  <a:cubicBezTo>
                    <a:pt x="3211" y="323"/>
                    <a:pt x="3211" y="323"/>
                    <a:pt x="3211" y="323"/>
                  </a:cubicBezTo>
                  <a:cubicBezTo>
                    <a:pt x="3266" y="323"/>
                    <a:pt x="3266" y="323"/>
                    <a:pt x="3266" y="323"/>
                  </a:cubicBezTo>
                  <a:cubicBezTo>
                    <a:pt x="3284" y="323"/>
                    <a:pt x="3302" y="305"/>
                    <a:pt x="3302" y="287"/>
                  </a:cubicBezTo>
                  <a:cubicBezTo>
                    <a:pt x="3302" y="36"/>
                    <a:pt x="3302" y="36"/>
                    <a:pt x="3302" y="36"/>
                  </a:cubicBezTo>
                  <a:cubicBezTo>
                    <a:pt x="3302" y="18"/>
                    <a:pt x="3284" y="0"/>
                    <a:pt x="3266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5" name="Freeform 83">
              <a:extLst>
                <a:ext uri="{FF2B5EF4-FFF2-40B4-BE49-F238E27FC236}">
                  <a16:creationId xmlns:a16="http://schemas.microsoft.com/office/drawing/2014/main" id="{154DB87D-6FBE-42CD-8177-4A31C614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830" y="2208610"/>
              <a:ext cx="64306" cy="55959"/>
            </a:xfrm>
            <a:custGeom>
              <a:avLst/>
              <a:gdLst>
                <a:gd name="T0" fmla="*/ 0 w 482"/>
                <a:gd name="T1" fmla="*/ 0 h 418"/>
                <a:gd name="T2" fmla="*/ 0 w 482"/>
                <a:gd name="T3" fmla="*/ 0 h 418"/>
                <a:gd name="T4" fmla="*/ 0 w 482"/>
                <a:gd name="T5" fmla="*/ 32397 h 418"/>
                <a:gd name="T6" fmla="*/ 23348 w 482"/>
                <a:gd name="T7" fmla="*/ 55825 h 418"/>
                <a:gd name="T8" fmla="*/ 39491 w 482"/>
                <a:gd name="T9" fmla="*/ 55825 h 418"/>
                <a:gd name="T10" fmla="*/ 64173 w 482"/>
                <a:gd name="T11" fmla="*/ 32397 h 418"/>
                <a:gd name="T12" fmla="*/ 64173 w 482"/>
                <a:gd name="T13" fmla="*/ 0 h 418"/>
                <a:gd name="T14" fmla="*/ 0 w 482"/>
                <a:gd name="T15" fmla="*/ 0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18">
                  <a:moveTo>
                    <a:pt x="0" y="0"/>
                  </a:moveTo>
                  <a:lnTo>
                    <a:pt x="0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0" y="333"/>
                    <a:pt x="73" y="417"/>
                    <a:pt x="175" y="417"/>
                  </a:cubicBezTo>
                  <a:cubicBezTo>
                    <a:pt x="296" y="417"/>
                    <a:pt x="296" y="417"/>
                    <a:pt x="296" y="417"/>
                  </a:cubicBezTo>
                  <a:cubicBezTo>
                    <a:pt x="397" y="417"/>
                    <a:pt x="481" y="333"/>
                    <a:pt x="481" y="242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6" name="Freeform 84">
              <a:extLst>
                <a:ext uri="{FF2B5EF4-FFF2-40B4-BE49-F238E27FC236}">
                  <a16:creationId xmlns:a16="http://schemas.microsoft.com/office/drawing/2014/main" id="{A89BEA92-C18E-40AF-B494-C4D787379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266" y="2208610"/>
              <a:ext cx="64902" cy="55959"/>
            </a:xfrm>
            <a:custGeom>
              <a:avLst/>
              <a:gdLst>
                <a:gd name="T0" fmla="*/ 0 w 483"/>
                <a:gd name="T1" fmla="*/ 0 h 418"/>
                <a:gd name="T2" fmla="*/ 0 w 483"/>
                <a:gd name="T3" fmla="*/ 0 h 418"/>
                <a:gd name="T4" fmla="*/ 0 w 483"/>
                <a:gd name="T5" fmla="*/ 32397 h 418"/>
                <a:gd name="T6" fmla="*/ 23784 w 483"/>
                <a:gd name="T7" fmla="*/ 55825 h 418"/>
                <a:gd name="T8" fmla="*/ 39774 w 483"/>
                <a:gd name="T9" fmla="*/ 55825 h 418"/>
                <a:gd name="T10" fmla="*/ 64768 w 483"/>
                <a:gd name="T11" fmla="*/ 32397 h 418"/>
                <a:gd name="T12" fmla="*/ 64768 w 483"/>
                <a:gd name="T13" fmla="*/ 0 h 418"/>
                <a:gd name="T14" fmla="*/ 0 w 483"/>
                <a:gd name="T15" fmla="*/ 0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3" h="418">
                  <a:moveTo>
                    <a:pt x="0" y="0"/>
                  </a:moveTo>
                  <a:lnTo>
                    <a:pt x="0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0" y="333"/>
                    <a:pt x="74" y="417"/>
                    <a:pt x="177" y="417"/>
                  </a:cubicBezTo>
                  <a:cubicBezTo>
                    <a:pt x="296" y="417"/>
                    <a:pt x="296" y="417"/>
                    <a:pt x="296" y="417"/>
                  </a:cubicBezTo>
                  <a:cubicBezTo>
                    <a:pt x="398" y="417"/>
                    <a:pt x="482" y="333"/>
                    <a:pt x="482" y="242"/>
                  </a:cubicBezTo>
                  <a:cubicBezTo>
                    <a:pt x="482" y="0"/>
                    <a:pt x="482" y="0"/>
                    <a:pt x="482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7" name="Freeform 85">
              <a:extLst>
                <a:ext uri="{FF2B5EF4-FFF2-40B4-BE49-F238E27FC236}">
                  <a16:creationId xmlns:a16="http://schemas.microsoft.com/office/drawing/2014/main" id="{D9A8AA99-0D3E-4832-92BC-F27E8BECF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564" y="1916312"/>
              <a:ext cx="470389" cy="236934"/>
            </a:xfrm>
            <a:custGeom>
              <a:avLst/>
              <a:gdLst>
                <a:gd name="T0" fmla="*/ 422919 w 3488"/>
                <a:gd name="T1" fmla="*/ 138391 h 1760"/>
                <a:gd name="T2" fmla="*/ 422919 w 3488"/>
                <a:gd name="T3" fmla="*/ 138391 h 1760"/>
                <a:gd name="T4" fmla="*/ 347937 w 3488"/>
                <a:gd name="T5" fmla="*/ 5250 h 1760"/>
                <a:gd name="T6" fmla="*/ 235734 w 3488"/>
                <a:gd name="T7" fmla="*/ 0 h 1760"/>
                <a:gd name="T8" fmla="*/ 122317 w 3488"/>
                <a:gd name="T9" fmla="*/ 5250 h 1760"/>
                <a:gd name="T10" fmla="*/ 47336 w 3488"/>
                <a:gd name="T11" fmla="*/ 138391 h 1760"/>
                <a:gd name="T12" fmla="*/ 8631 w 3488"/>
                <a:gd name="T13" fmla="*/ 232895 h 1760"/>
                <a:gd name="T14" fmla="*/ 13621 w 3488"/>
                <a:gd name="T15" fmla="*/ 236799 h 1760"/>
                <a:gd name="T16" fmla="*/ 13621 w 3488"/>
                <a:gd name="T17" fmla="*/ 236799 h 1760"/>
                <a:gd name="T18" fmla="*/ 235734 w 3488"/>
                <a:gd name="T19" fmla="*/ 236799 h 1760"/>
                <a:gd name="T20" fmla="*/ 456498 w 3488"/>
                <a:gd name="T21" fmla="*/ 236799 h 1760"/>
                <a:gd name="T22" fmla="*/ 456498 w 3488"/>
                <a:gd name="T23" fmla="*/ 236799 h 1760"/>
                <a:gd name="T24" fmla="*/ 461623 w 3488"/>
                <a:gd name="T25" fmla="*/ 232895 h 1760"/>
                <a:gd name="T26" fmla="*/ 422919 w 3488"/>
                <a:gd name="T27" fmla="*/ 138391 h 17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88" h="1760">
                  <a:moveTo>
                    <a:pt x="3136" y="1028"/>
                  </a:moveTo>
                  <a:lnTo>
                    <a:pt x="3136" y="1028"/>
                  </a:lnTo>
                  <a:cubicBezTo>
                    <a:pt x="3034" y="575"/>
                    <a:pt x="2683" y="39"/>
                    <a:pt x="2580" y="39"/>
                  </a:cubicBezTo>
                  <a:cubicBezTo>
                    <a:pt x="2535" y="39"/>
                    <a:pt x="2145" y="0"/>
                    <a:pt x="1748" y="0"/>
                  </a:cubicBezTo>
                  <a:cubicBezTo>
                    <a:pt x="1350" y="0"/>
                    <a:pt x="953" y="39"/>
                    <a:pt x="907" y="39"/>
                  </a:cubicBezTo>
                  <a:cubicBezTo>
                    <a:pt x="823" y="39"/>
                    <a:pt x="463" y="575"/>
                    <a:pt x="351" y="1028"/>
                  </a:cubicBezTo>
                  <a:cubicBezTo>
                    <a:pt x="0" y="1092"/>
                    <a:pt x="64" y="1703"/>
                    <a:pt x="64" y="1730"/>
                  </a:cubicBezTo>
                  <a:cubicBezTo>
                    <a:pt x="64" y="1750"/>
                    <a:pt x="83" y="1759"/>
                    <a:pt x="101" y="1759"/>
                  </a:cubicBezTo>
                  <a:cubicBezTo>
                    <a:pt x="1748" y="1759"/>
                    <a:pt x="1748" y="1759"/>
                    <a:pt x="1748" y="1759"/>
                  </a:cubicBezTo>
                  <a:cubicBezTo>
                    <a:pt x="3385" y="1759"/>
                    <a:pt x="3385" y="1759"/>
                    <a:pt x="3385" y="1759"/>
                  </a:cubicBezTo>
                  <a:cubicBezTo>
                    <a:pt x="3403" y="1759"/>
                    <a:pt x="3423" y="1750"/>
                    <a:pt x="3423" y="1730"/>
                  </a:cubicBezTo>
                  <a:cubicBezTo>
                    <a:pt x="3432" y="1703"/>
                    <a:pt x="3487" y="1092"/>
                    <a:pt x="3136" y="1028"/>
                  </a:cubicBezTo>
                </a:path>
              </a:pathLst>
            </a:custGeom>
            <a:solidFill>
              <a:srgbClr val="F7EC7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8" name="Freeform 86">
              <a:extLst>
                <a:ext uri="{FF2B5EF4-FFF2-40B4-BE49-F238E27FC236}">
                  <a16:creationId xmlns:a16="http://schemas.microsoft.com/office/drawing/2014/main" id="{D9E5B9FE-B522-4629-A470-E81D16513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794" y="2085380"/>
              <a:ext cx="44657" cy="44649"/>
            </a:xfrm>
            <a:custGeom>
              <a:avLst/>
              <a:gdLst>
                <a:gd name="T0" fmla="*/ 22329 w 334"/>
                <a:gd name="T1" fmla="*/ 44516 h 336"/>
                <a:gd name="T2" fmla="*/ 22329 w 334"/>
                <a:gd name="T3" fmla="*/ 44516 h 336"/>
                <a:gd name="T4" fmla="*/ 0 w 334"/>
                <a:gd name="T5" fmla="*/ 22192 h 336"/>
                <a:gd name="T6" fmla="*/ 22329 w 334"/>
                <a:gd name="T7" fmla="*/ 0 h 336"/>
                <a:gd name="T8" fmla="*/ 44523 w 334"/>
                <a:gd name="T9" fmla="*/ 22192 h 336"/>
                <a:gd name="T10" fmla="*/ 22329 w 334"/>
                <a:gd name="T11" fmla="*/ 44516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336">
                  <a:moveTo>
                    <a:pt x="167" y="335"/>
                  </a:moveTo>
                  <a:lnTo>
                    <a:pt x="167" y="335"/>
                  </a:lnTo>
                  <a:cubicBezTo>
                    <a:pt x="74" y="335"/>
                    <a:pt x="0" y="260"/>
                    <a:pt x="0" y="167"/>
                  </a:cubicBezTo>
                  <a:cubicBezTo>
                    <a:pt x="0" y="75"/>
                    <a:pt x="74" y="0"/>
                    <a:pt x="167" y="0"/>
                  </a:cubicBezTo>
                  <a:cubicBezTo>
                    <a:pt x="260" y="0"/>
                    <a:pt x="333" y="75"/>
                    <a:pt x="333" y="167"/>
                  </a:cubicBezTo>
                  <a:cubicBezTo>
                    <a:pt x="333" y="260"/>
                    <a:pt x="260" y="335"/>
                    <a:pt x="167" y="33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79" name="Freeform 87">
              <a:extLst>
                <a:ext uri="{FF2B5EF4-FFF2-40B4-BE49-F238E27FC236}">
                  <a16:creationId xmlns:a16="http://schemas.microsoft.com/office/drawing/2014/main" id="{86E1792C-537C-42EF-B5D0-28CCC37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24" y="1941910"/>
              <a:ext cx="309028" cy="115491"/>
            </a:xfrm>
            <a:custGeom>
              <a:avLst/>
              <a:gdLst>
                <a:gd name="T0" fmla="*/ 1212 w 2294"/>
                <a:gd name="T1" fmla="*/ 115357 h 860"/>
                <a:gd name="T2" fmla="*/ 1212 w 2294"/>
                <a:gd name="T3" fmla="*/ 115357 h 860"/>
                <a:gd name="T4" fmla="*/ 0 w 2294"/>
                <a:gd name="T5" fmla="*/ 115357 h 860"/>
                <a:gd name="T6" fmla="*/ 0 w 2294"/>
                <a:gd name="T7" fmla="*/ 114148 h 860"/>
                <a:gd name="T8" fmla="*/ 48496 w 2294"/>
                <a:gd name="T9" fmla="*/ 7386 h 860"/>
                <a:gd name="T10" fmla="*/ 151954 w 2294"/>
                <a:gd name="T11" fmla="*/ 0 h 860"/>
                <a:gd name="T12" fmla="*/ 171892 w 2294"/>
                <a:gd name="T13" fmla="*/ 0 h 860"/>
                <a:gd name="T14" fmla="*/ 261610 w 2294"/>
                <a:gd name="T15" fmla="*/ 7386 h 860"/>
                <a:gd name="T16" fmla="*/ 308893 w 2294"/>
                <a:gd name="T17" fmla="*/ 112939 h 860"/>
                <a:gd name="T18" fmla="*/ 308893 w 2294"/>
                <a:gd name="T19" fmla="*/ 115357 h 860"/>
                <a:gd name="T20" fmla="*/ 307681 w 2294"/>
                <a:gd name="T21" fmla="*/ 115357 h 860"/>
                <a:gd name="T22" fmla="*/ 1212 w 2294"/>
                <a:gd name="T23" fmla="*/ 115357 h 8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4" h="860">
                  <a:moveTo>
                    <a:pt x="9" y="859"/>
                  </a:moveTo>
                  <a:lnTo>
                    <a:pt x="9" y="859"/>
                  </a:lnTo>
                  <a:lnTo>
                    <a:pt x="0" y="859"/>
                  </a:lnTo>
                  <a:cubicBezTo>
                    <a:pt x="0" y="850"/>
                    <a:pt x="0" y="850"/>
                    <a:pt x="0" y="850"/>
                  </a:cubicBezTo>
                  <a:cubicBezTo>
                    <a:pt x="9" y="813"/>
                    <a:pt x="212" y="110"/>
                    <a:pt x="360" y="55"/>
                  </a:cubicBezTo>
                  <a:cubicBezTo>
                    <a:pt x="508" y="9"/>
                    <a:pt x="1101" y="0"/>
                    <a:pt x="1128" y="0"/>
                  </a:cubicBezTo>
                  <a:cubicBezTo>
                    <a:pt x="1128" y="0"/>
                    <a:pt x="1183" y="0"/>
                    <a:pt x="1276" y="0"/>
                  </a:cubicBezTo>
                  <a:cubicBezTo>
                    <a:pt x="1554" y="0"/>
                    <a:pt x="1878" y="18"/>
                    <a:pt x="1942" y="55"/>
                  </a:cubicBezTo>
                  <a:cubicBezTo>
                    <a:pt x="2035" y="119"/>
                    <a:pt x="2284" y="813"/>
                    <a:pt x="2293" y="841"/>
                  </a:cubicBezTo>
                  <a:cubicBezTo>
                    <a:pt x="2293" y="850"/>
                    <a:pt x="2293" y="850"/>
                    <a:pt x="2293" y="859"/>
                  </a:cubicBezTo>
                  <a:lnTo>
                    <a:pt x="2284" y="859"/>
                  </a:lnTo>
                  <a:lnTo>
                    <a:pt x="9" y="859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0" name="Freeform 88">
              <a:extLst>
                <a:ext uri="{FF2B5EF4-FFF2-40B4-BE49-F238E27FC236}">
                  <a16:creationId xmlns:a16="http://schemas.microsoft.com/office/drawing/2014/main" id="{D490E34A-6A6C-479E-B938-44193FD5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470" y="2085380"/>
              <a:ext cx="45848" cy="44649"/>
            </a:xfrm>
            <a:custGeom>
              <a:avLst/>
              <a:gdLst>
                <a:gd name="T0" fmla="*/ 22322 w 343"/>
                <a:gd name="T1" fmla="*/ 44516 h 336"/>
                <a:gd name="T2" fmla="*/ 22322 w 343"/>
                <a:gd name="T3" fmla="*/ 44516 h 336"/>
                <a:gd name="T4" fmla="*/ 0 w 343"/>
                <a:gd name="T5" fmla="*/ 22192 h 336"/>
                <a:gd name="T6" fmla="*/ 22322 w 343"/>
                <a:gd name="T7" fmla="*/ 0 h 336"/>
                <a:gd name="T8" fmla="*/ 45714 w 343"/>
                <a:gd name="T9" fmla="*/ 22192 h 336"/>
                <a:gd name="T10" fmla="*/ 22322 w 343"/>
                <a:gd name="T11" fmla="*/ 44516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3" h="336">
                  <a:moveTo>
                    <a:pt x="167" y="335"/>
                  </a:moveTo>
                  <a:lnTo>
                    <a:pt x="167" y="335"/>
                  </a:lnTo>
                  <a:cubicBezTo>
                    <a:pt x="74" y="335"/>
                    <a:pt x="0" y="260"/>
                    <a:pt x="0" y="167"/>
                  </a:cubicBezTo>
                  <a:cubicBezTo>
                    <a:pt x="0" y="75"/>
                    <a:pt x="74" y="0"/>
                    <a:pt x="167" y="0"/>
                  </a:cubicBezTo>
                  <a:cubicBezTo>
                    <a:pt x="258" y="0"/>
                    <a:pt x="342" y="75"/>
                    <a:pt x="342" y="167"/>
                  </a:cubicBezTo>
                  <a:cubicBezTo>
                    <a:pt x="342" y="260"/>
                    <a:pt x="258" y="335"/>
                    <a:pt x="167" y="33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1" name="Freeform 89">
              <a:extLst>
                <a:ext uri="{FF2B5EF4-FFF2-40B4-BE49-F238E27FC236}">
                  <a16:creationId xmlns:a16="http://schemas.microsoft.com/office/drawing/2014/main" id="{2D8CA36F-7A52-4CB1-8EB4-06806081A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887" y="1941910"/>
              <a:ext cx="200660" cy="115491"/>
            </a:xfrm>
            <a:custGeom>
              <a:avLst/>
              <a:gdLst>
                <a:gd name="T0" fmla="*/ 63473 w 1489"/>
                <a:gd name="T1" fmla="*/ 0 h 860"/>
                <a:gd name="T2" fmla="*/ 63473 w 1489"/>
                <a:gd name="T3" fmla="*/ 0 h 860"/>
                <a:gd name="T4" fmla="*/ 153224 w 1489"/>
                <a:gd name="T5" fmla="*/ 7386 h 860"/>
                <a:gd name="T6" fmla="*/ 200525 w 1489"/>
                <a:gd name="T7" fmla="*/ 112939 h 860"/>
                <a:gd name="T8" fmla="*/ 200525 w 1489"/>
                <a:gd name="T9" fmla="*/ 115357 h 860"/>
                <a:gd name="T10" fmla="*/ 199312 w 1489"/>
                <a:gd name="T11" fmla="*/ 115357 h 860"/>
                <a:gd name="T12" fmla="*/ 0 w 1489"/>
                <a:gd name="T13" fmla="*/ 115357 h 860"/>
                <a:gd name="T14" fmla="*/ 63473 w 1489"/>
                <a:gd name="T15" fmla="*/ 0 h 8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9" h="860">
                  <a:moveTo>
                    <a:pt x="471" y="0"/>
                  </a:moveTo>
                  <a:lnTo>
                    <a:pt x="471" y="0"/>
                  </a:lnTo>
                  <a:cubicBezTo>
                    <a:pt x="749" y="0"/>
                    <a:pt x="1073" y="18"/>
                    <a:pt x="1137" y="55"/>
                  </a:cubicBezTo>
                  <a:cubicBezTo>
                    <a:pt x="1230" y="119"/>
                    <a:pt x="1479" y="813"/>
                    <a:pt x="1488" y="841"/>
                  </a:cubicBezTo>
                  <a:cubicBezTo>
                    <a:pt x="1488" y="850"/>
                    <a:pt x="1488" y="850"/>
                    <a:pt x="1488" y="859"/>
                  </a:cubicBezTo>
                  <a:lnTo>
                    <a:pt x="1479" y="859"/>
                  </a:lnTo>
                  <a:cubicBezTo>
                    <a:pt x="0" y="859"/>
                    <a:pt x="0" y="859"/>
                    <a:pt x="0" y="859"/>
                  </a:cubicBezTo>
                  <a:lnTo>
                    <a:pt x="471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2" name="Freeform 90">
              <a:extLst>
                <a:ext uri="{FF2B5EF4-FFF2-40B4-BE49-F238E27FC236}">
                  <a16:creationId xmlns:a16="http://schemas.microsoft.com/office/drawing/2014/main" id="{5BF6FBBC-07C7-4488-902B-08F9C456D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261" y="2097882"/>
              <a:ext cx="136949" cy="32147"/>
            </a:xfrm>
            <a:custGeom>
              <a:avLst/>
              <a:gdLst>
                <a:gd name="T0" fmla="*/ 136814 w 1018"/>
                <a:gd name="T1" fmla="*/ 32014 h 242"/>
                <a:gd name="T2" fmla="*/ 0 w 1018"/>
                <a:gd name="T3" fmla="*/ 32014 h 242"/>
                <a:gd name="T4" fmla="*/ 0 w 1018"/>
                <a:gd name="T5" fmla="*/ 0 h 242"/>
                <a:gd name="T6" fmla="*/ 136814 w 1018"/>
                <a:gd name="T7" fmla="*/ 0 h 242"/>
                <a:gd name="T8" fmla="*/ 136814 w 1018"/>
                <a:gd name="T9" fmla="*/ 32014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242">
                  <a:moveTo>
                    <a:pt x="1017" y="241"/>
                  </a:moveTo>
                  <a:lnTo>
                    <a:pt x="0" y="241"/>
                  </a:lnTo>
                  <a:lnTo>
                    <a:pt x="0" y="0"/>
                  </a:lnTo>
                  <a:lnTo>
                    <a:pt x="1017" y="0"/>
                  </a:lnTo>
                  <a:lnTo>
                    <a:pt x="1017" y="24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3" name="Freeform 91">
              <a:extLst>
                <a:ext uri="{FF2B5EF4-FFF2-40B4-BE49-F238E27FC236}">
                  <a16:creationId xmlns:a16="http://schemas.microsoft.com/office/drawing/2014/main" id="{EB12A1CD-581E-455C-86BB-C1C228B4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147" y="1880593"/>
              <a:ext cx="108368" cy="49411"/>
            </a:xfrm>
            <a:custGeom>
              <a:avLst/>
              <a:gdLst>
                <a:gd name="T0" fmla="*/ 108234 w 807"/>
                <a:gd name="T1" fmla="*/ 45549 h 371"/>
                <a:gd name="T2" fmla="*/ 108234 w 807"/>
                <a:gd name="T3" fmla="*/ 45549 h 371"/>
                <a:gd name="T4" fmla="*/ 103131 w 807"/>
                <a:gd name="T5" fmla="*/ 49278 h 371"/>
                <a:gd name="T6" fmla="*/ 3894 w 807"/>
                <a:gd name="T7" fmla="*/ 49278 h 371"/>
                <a:gd name="T8" fmla="*/ 0 w 807"/>
                <a:gd name="T9" fmla="*/ 45549 h 371"/>
                <a:gd name="T10" fmla="*/ 0 w 807"/>
                <a:gd name="T11" fmla="*/ 3729 h 371"/>
                <a:gd name="T12" fmla="*/ 3894 w 807"/>
                <a:gd name="T13" fmla="*/ 0 h 371"/>
                <a:gd name="T14" fmla="*/ 103131 w 807"/>
                <a:gd name="T15" fmla="*/ 0 h 371"/>
                <a:gd name="T16" fmla="*/ 108234 w 807"/>
                <a:gd name="T17" fmla="*/ 3729 h 371"/>
                <a:gd name="T18" fmla="*/ 108234 w 807"/>
                <a:gd name="T19" fmla="*/ 45549 h 3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7" h="371">
                  <a:moveTo>
                    <a:pt x="806" y="342"/>
                  </a:moveTo>
                  <a:lnTo>
                    <a:pt x="806" y="342"/>
                  </a:lnTo>
                  <a:cubicBezTo>
                    <a:pt x="806" y="351"/>
                    <a:pt x="788" y="370"/>
                    <a:pt x="768" y="370"/>
                  </a:cubicBezTo>
                  <a:cubicBezTo>
                    <a:pt x="29" y="370"/>
                    <a:pt x="29" y="370"/>
                    <a:pt x="29" y="370"/>
                  </a:cubicBezTo>
                  <a:cubicBezTo>
                    <a:pt x="11" y="370"/>
                    <a:pt x="0" y="351"/>
                    <a:pt x="0" y="34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"/>
                    <a:pt x="11" y="0"/>
                    <a:pt x="29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88" y="0"/>
                    <a:pt x="806" y="9"/>
                    <a:pt x="806" y="28"/>
                  </a:cubicBezTo>
                  <a:lnTo>
                    <a:pt x="806" y="342"/>
                  </a:lnTo>
                </a:path>
              </a:pathLst>
            </a:custGeom>
            <a:solidFill>
              <a:srgbClr val="F7EC7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4" name="Freeform 92">
              <a:extLst>
                <a:ext uri="{FF2B5EF4-FFF2-40B4-BE49-F238E27FC236}">
                  <a16:creationId xmlns:a16="http://schemas.microsoft.com/office/drawing/2014/main" id="{DFE32A99-B0F1-49EE-88A7-9D1A81DB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009" y="1895475"/>
              <a:ext cx="73238" cy="9525"/>
            </a:xfrm>
            <a:custGeom>
              <a:avLst/>
              <a:gdLst>
                <a:gd name="T0" fmla="*/ 73104 w 548"/>
                <a:gd name="T1" fmla="*/ 9400 h 76"/>
                <a:gd name="T2" fmla="*/ 0 w 548"/>
                <a:gd name="T3" fmla="*/ 9400 h 76"/>
                <a:gd name="T4" fmla="*/ 0 w 548"/>
                <a:gd name="T5" fmla="*/ 0 h 76"/>
                <a:gd name="T6" fmla="*/ 73104 w 548"/>
                <a:gd name="T7" fmla="*/ 0 h 76"/>
                <a:gd name="T8" fmla="*/ 73104 w 548"/>
                <a:gd name="T9" fmla="*/ 940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8" h="76">
                  <a:moveTo>
                    <a:pt x="547" y="75"/>
                  </a:moveTo>
                  <a:lnTo>
                    <a:pt x="0" y="75"/>
                  </a:lnTo>
                  <a:lnTo>
                    <a:pt x="0" y="0"/>
                  </a:lnTo>
                  <a:lnTo>
                    <a:pt x="547" y="0"/>
                  </a:lnTo>
                  <a:lnTo>
                    <a:pt x="547" y="75"/>
                  </a:lnTo>
                </a:path>
              </a:pathLst>
            </a:custGeom>
            <a:solidFill>
              <a:srgbClr val="01010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7" name="Group 2">
            <a:extLst>
              <a:ext uri="{FF2B5EF4-FFF2-40B4-BE49-F238E27FC236}">
                <a16:creationId xmlns:a16="http://schemas.microsoft.com/office/drawing/2014/main" id="{3103423D-D720-4CF7-9459-34F98B9D9029}"/>
              </a:ext>
            </a:extLst>
          </p:cNvPr>
          <p:cNvGrpSpPr>
            <a:grpSpLocks/>
          </p:cNvGrpSpPr>
          <p:nvPr/>
        </p:nvGrpSpPr>
        <p:grpSpPr bwMode="auto">
          <a:xfrm>
            <a:off x="2329845" y="992414"/>
            <a:ext cx="897467" cy="899584"/>
            <a:chOff x="1801341" y="962621"/>
            <a:chExt cx="674025" cy="673894"/>
          </a:xfrm>
        </p:grpSpPr>
        <p:sp>
          <p:nvSpPr>
            <p:cNvPr id="8285" name="Freeform 93">
              <a:extLst>
                <a:ext uri="{FF2B5EF4-FFF2-40B4-BE49-F238E27FC236}">
                  <a16:creationId xmlns:a16="http://schemas.microsoft.com/office/drawing/2014/main" id="{092D7573-827F-479F-94E4-C9F77C8B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962621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0" y="4996"/>
                    <a:pt x="0" y="3876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6" name="Freeform 94">
              <a:extLst>
                <a:ext uri="{FF2B5EF4-FFF2-40B4-BE49-F238E27FC236}">
                  <a16:creationId xmlns:a16="http://schemas.microsoft.com/office/drawing/2014/main" id="{5E0C0654-6A9E-4066-BC27-CE3B92180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046" y="1185863"/>
              <a:ext cx="328081" cy="205978"/>
            </a:xfrm>
            <a:custGeom>
              <a:avLst/>
              <a:gdLst>
                <a:gd name="T0" fmla="*/ 281867 w 2435"/>
                <a:gd name="T1" fmla="*/ 7414 h 1528"/>
                <a:gd name="T2" fmla="*/ 281867 w 2435"/>
                <a:gd name="T3" fmla="*/ 7414 h 1528"/>
                <a:gd name="T4" fmla="*/ 226895 w 2435"/>
                <a:gd name="T5" fmla="*/ 41250 h 1528"/>
                <a:gd name="T6" fmla="*/ 226895 w 2435"/>
                <a:gd name="T7" fmla="*/ 41250 h 1528"/>
                <a:gd name="T8" fmla="*/ 167072 w 2435"/>
                <a:gd name="T9" fmla="*/ 77242 h 1528"/>
                <a:gd name="T10" fmla="*/ 167072 w 2435"/>
                <a:gd name="T11" fmla="*/ 77242 h 1528"/>
                <a:gd name="T12" fmla="*/ 167072 w 2435"/>
                <a:gd name="T13" fmla="*/ 78725 h 1528"/>
                <a:gd name="T14" fmla="*/ 43654 w 2435"/>
                <a:gd name="T15" fmla="*/ 152192 h 1528"/>
                <a:gd name="T16" fmla="*/ 31259 w 2435"/>
                <a:gd name="T17" fmla="*/ 162032 h 1528"/>
                <a:gd name="T18" fmla="*/ 30046 w 2435"/>
                <a:gd name="T19" fmla="*/ 160819 h 1528"/>
                <a:gd name="T20" fmla="*/ 0 w 2435"/>
                <a:gd name="T21" fmla="*/ 188319 h 1528"/>
                <a:gd name="T22" fmla="*/ 10105 w 2435"/>
                <a:gd name="T23" fmla="*/ 205843 h 1528"/>
                <a:gd name="T24" fmla="*/ 48640 w 2435"/>
                <a:gd name="T25" fmla="*/ 190880 h 1528"/>
                <a:gd name="T26" fmla="*/ 48640 w 2435"/>
                <a:gd name="T27" fmla="*/ 189667 h 1528"/>
                <a:gd name="T28" fmla="*/ 61170 w 2435"/>
                <a:gd name="T29" fmla="*/ 184679 h 1528"/>
                <a:gd name="T30" fmla="*/ 189573 w 2435"/>
                <a:gd name="T31" fmla="*/ 117143 h 1528"/>
                <a:gd name="T32" fmla="*/ 189573 w 2435"/>
                <a:gd name="T33" fmla="*/ 117143 h 1528"/>
                <a:gd name="T34" fmla="*/ 251821 w 2435"/>
                <a:gd name="T35" fmla="*/ 86139 h 1528"/>
                <a:gd name="T36" fmla="*/ 251821 w 2435"/>
                <a:gd name="T37" fmla="*/ 84791 h 1528"/>
                <a:gd name="T38" fmla="*/ 309218 w 2435"/>
                <a:gd name="T39" fmla="*/ 56078 h 1528"/>
                <a:gd name="T40" fmla="*/ 319054 w 2435"/>
                <a:gd name="T41" fmla="*/ 17524 h 1528"/>
                <a:gd name="T42" fmla="*/ 281867 w 2435"/>
                <a:gd name="T43" fmla="*/ 7414 h 15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35" h="1528">
                  <a:moveTo>
                    <a:pt x="2092" y="55"/>
                  </a:moveTo>
                  <a:lnTo>
                    <a:pt x="2092" y="55"/>
                  </a:lnTo>
                  <a:cubicBezTo>
                    <a:pt x="1684" y="306"/>
                    <a:pt x="1684" y="306"/>
                    <a:pt x="1684" y="306"/>
                  </a:cubicBezTo>
                  <a:cubicBezTo>
                    <a:pt x="1240" y="573"/>
                    <a:pt x="1240" y="573"/>
                    <a:pt x="1240" y="573"/>
                  </a:cubicBezTo>
                  <a:cubicBezTo>
                    <a:pt x="1240" y="584"/>
                    <a:pt x="1240" y="584"/>
                    <a:pt x="1240" y="584"/>
                  </a:cubicBezTo>
                  <a:cubicBezTo>
                    <a:pt x="324" y="1129"/>
                    <a:pt x="324" y="1129"/>
                    <a:pt x="324" y="1129"/>
                  </a:cubicBezTo>
                  <a:cubicBezTo>
                    <a:pt x="287" y="1156"/>
                    <a:pt x="260" y="1175"/>
                    <a:pt x="232" y="1202"/>
                  </a:cubicBezTo>
                  <a:cubicBezTo>
                    <a:pt x="223" y="1193"/>
                    <a:pt x="223" y="1193"/>
                    <a:pt x="223" y="1193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75" y="1527"/>
                    <a:pt x="75" y="1527"/>
                    <a:pt x="75" y="1527"/>
                  </a:cubicBezTo>
                  <a:cubicBezTo>
                    <a:pt x="361" y="1416"/>
                    <a:pt x="361" y="1416"/>
                    <a:pt x="361" y="1416"/>
                  </a:cubicBezTo>
                  <a:cubicBezTo>
                    <a:pt x="361" y="1407"/>
                    <a:pt x="361" y="1407"/>
                    <a:pt x="361" y="1407"/>
                  </a:cubicBezTo>
                  <a:cubicBezTo>
                    <a:pt x="390" y="1397"/>
                    <a:pt x="426" y="1388"/>
                    <a:pt x="454" y="1370"/>
                  </a:cubicBezTo>
                  <a:cubicBezTo>
                    <a:pt x="1407" y="869"/>
                    <a:pt x="1407" y="869"/>
                    <a:pt x="1407" y="869"/>
                  </a:cubicBezTo>
                  <a:cubicBezTo>
                    <a:pt x="1869" y="639"/>
                    <a:pt x="1869" y="639"/>
                    <a:pt x="1869" y="639"/>
                  </a:cubicBezTo>
                  <a:cubicBezTo>
                    <a:pt x="1869" y="629"/>
                    <a:pt x="1869" y="629"/>
                    <a:pt x="1869" y="629"/>
                  </a:cubicBezTo>
                  <a:cubicBezTo>
                    <a:pt x="2295" y="416"/>
                    <a:pt x="2295" y="416"/>
                    <a:pt x="2295" y="416"/>
                  </a:cubicBezTo>
                  <a:cubicBezTo>
                    <a:pt x="2397" y="361"/>
                    <a:pt x="2434" y="231"/>
                    <a:pt x="2368" y="130"/>
                  </a:cubicBezTo>
                  <a:cubicBezTo>
                    <a:pt x="2313" y="37"/>
                    <a:pt x="2193" y="0"/>
                    <a:pt x="2092" y="55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7" name="Freeform 95">
              <a:extLst>
                <a:ext uri="{FF2B5EF4-FFF2-40B4-BE49-F238E27FC236}">
                  <a16:creationId xmlns:a16="http://schemas.microsoft.com/office/drawing/2014/main" id="{77645B3F-0EDA-4B09-8292-CE4F004B1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131" y="1138834"/>
              <a:ext cx="185774" cy="125611"/>
            </a:xfrm>
            <a:custGeom>
              <a:avLst/>
              <a:gdLst>
                <a:gd name="T0" fmla="*/ 139566 w 1379"/>
                <a:gd name="T1" fmla="*/ 58243 h 936"/>
                <a:gd name="T2" fmla="*/ 103462 w 1379"/>
                <a:gd name="T3" fmla="*/ 35831 h 936"/>
                <a:gd name="T4" fmla="*/ 103462 w 1379"/>
                <a:gd name="T5" fmla="*/ 35831 h 936"/>
                <a:gd name="T6" fmla="*/ 87162 w 1379"/>
                <a:gd name="T7" fmla="*/ 26035 h 936"/>
                <a:gd name="T8" fmla="*/ 87162 w 1379"/>
                <a:gd name="T9" fmla="*/ 26035 h 936"/>
                <a:gd name="T10" fmla="*/ 44861 w 1379"/>
                <a:gd name="T11" fmla="*/ 0 h 936"/>
                <a:gd name="T12" fmla="*/ 0 w 1379"/>
                <a:gd name="T13" fmla="*/ 23619 h 936"/>
                <a:gd name="T14" fmla="*/ 123400 w 1379"/>
                <a:gd name="T15" fmla="*/ 119035 h 936"/>
                <a:gd name="T16" fmla="*/ 125825 w 1379"/>
                <a:gd name="T17" fmla="*/ 125477 h 936"/>
                <a:gd name="T18" fmla="*/ 185639 w 1379"/>
                <a:gd name="T19" fmla="*/ 88169 h 936"/>
                <a:gd name="T20" fmla="*/ 184427 w 1379"/>
                <a:gd name="T21" fmla="*/ 85619 h 936"/>
                <a:gd name="T22" fmla="*/ 155867 w 1379"/>
                <a:gd name="T23" fmla="*/ 68308 h 936"/>
                <a:gd name="T24" fmla="*/ 155867 w 1379"/>
                <a:gd name="T25" fmla="*/ 68308 h 936"/>
                <a:gd name="T26" fmla="*/ 139566 w 1379"/>
                <a:gd name="T27" fmla="*/ 58243 h 9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9" h="936">
                  <a:moveTo>
                    <a:pt x="1036" y="434"/>
                  </a:moveTo>
                  <a:lnTo>
                    <a:pt x="768" y="267"/>
                  </a:lnTo>
                  <a:lnTo>
                    <a:pt x="647" y="194"/>
                  </a:lnTo>
                  <a:lnTo>
                    <a:pt x="333" y="0"/>
                  </a:lnTo>
                  <a:lnTo>
                    <a:pt x="0" y="176"/>
                  </a:lnTo>
                  <a:lnTo>
                    <a:pt x="916" y="887"/>
                  </a:lnTo>
                  <a:lnTo>
                    <a:pt x="934" y="935"/>
                  </a:lnTo>
                  <a:lnTo>
                    <a:pt x="1378" y="657"/>
                  </a:lnTo>
                  <a:lnTo>
                    <a:pt x="1369" y="638"/>
                  </a:lnTo>
                  <a:lnTo>
                    <a:pt x="1157" y="509"/>
                  </a:lnTo>
                  <a:lnTo>
                    <a:pt x="1036" y="434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8" name="Freeform 96">
              <a:extLst>
                <a:ext uri="{FF2B5EF4-FFF2-40B4-BE49-F238E27FC236}">
                  <a16:creationId xmlns:a16="http://schemas.microsoft.com/office/drawing/2014/main" id="{3DAD594F-B8A5-456A-BC11-3AB850810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270993"/>
              <a:ext cx="69070" cy="199430"/>
            </a:xfrm>
            <a:custGeom>
              <a:avLst/>
              <a:gdLst>
                <a:gd name="T0" fmla="*/ 61603 w 518"/>
                <a:gd name="T1" fmla="*/ 0 h 1481"/>
                <a:gd name="T2" fmla="*/ 0 w 518"/>
                <a:gd name="T3" fmla="*/ 32318 h 1481"/>
                <a:gd name="T4" fmla="*/ 2400 w 518"/>
                <a:gd name="T5" fmla="*/ 37435 h 1481"/>
                <a:gd name="T6" fmla="*/ 25735 w 518"/>
                <a:gd name="T7" fmla="*/ 199295 h 1481"/>
                <a:gd name="T8" fmla="*/ 68937 w 518"/>
                <a:gd name="T9" fmla="*/ 174383 h 1481"/>
                <a:gd name="T10" fmla="*/ 67737 w 518"/>
                <a:gd name="T11" fmla="*/ 135736 h 1481"/>
                <a:gd name="T12" fmla="*/ 67737 w 518"/>
                <a:gd name="T13" fmla="*/ 134524 h 1481"/>
                <a:gd name="T14" fmla="*/ 66537 w 518"/>
                <a:gd name="T15" fmla="*/ 115807 h 1481"/>
                <a:gd name="T16" fmla="*/ 66537 w 518"/>
                <a:gd name="T17" fmla="*/ 115807 h 1481"/>
                <a:gd name="T18" fmla="*/ 66537 w 518"/>
                <a:gd name="T19" fmla="*/ 115807 h 1481"/>
                <a:gd name="T20" fmla="*/ 65336 w 518"/>
                <a:gd name="T21" fmla="*/ 66118 h 1481"/>
                <a:gd name="T22" fmla="*/ 65336 w 518"/>
                <a:gd name="T23" fmla="*/ 66118 h 1481"/>
                <a:gd name="T24" fmla="*/ 64003 w 518"/>
                <a:gd name="T25" fmla="*/ 47400 h 1481"/>
                <a:gd name="T26" fmla="*/ 64003 w 518"/>
                <a:gd name="T27" fmla="*/ 47400 h 1481"/>
                <a:gd name="T28" fmla="*/ 62803 w 518"/>
                <a:gd name="T29" fmla="*/ 2559 h 1481"/>
                <a:gd name="T30" fmla="*/ 61603 w 518"/>
                <a:gd name="T31" fmla="*/ 0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8" h="1481">
                  <a:moveTo>
                    <a:pt x="462" y="0"/>
                  </a:moveTo>
                  <a:lnTo>
                    <a:pt x="0" y="240"/>
                  </a:lnTo>
                  <a:lnTo>
                    <a:pt x="18" y="278"/>
                  </a:lnTo>
                  <a:lnTo>
                    <a:pt x="193" y="1480"/>
                  </a:lnTo>
                  <a:lnTo>
                    <a:pt x="517" y="1295"/>
                  </a:lnTo>
                  <a:lnTo>
                    <a:pt x="508" y="1008"/>
                  </a:lnTo>
                  <a:lnTo>
                    <a:pt x="508" y="999"/>
                  </a:lnTo>
                  <a:lnTo>
                    <a:pt x="499" y="860"/>
                  </a:lnTo>
                  <a:lnTo>
                    <a:pt x="490" y="491"/>
                  </a:lnTo>
                  <a:lnTo>
                    <a:pt x="480" y="352"/>
                  </a:lnTo>
                  <a:lnTo>
                    <a:pt x="471" y="19"/>
                  </a:lnTo>
                  <a:lnTo>
                    <a:pt x="462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89" name="Freeform 97">
              <a:extLst>
                <a:ext uri="{FF2B5EF4-FFF2-40B4-BE49-F238E27FC236}">
                  <a16:creationId xmlns:a16="http://schemas.microsoft.com/office/drawing/2014/main" id="{E2EDFCB2-CAE4-4D40-B530-938A00F98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43" y="1319808"/>
              <a:ext cx="69665" cy="54769"/>
            </a:xfrm>
            <a:custGeom>
              <a:avLst/>
              <a:gdLst>
                <a:gd name="T0" fmla="*/ 24785 w 520"/>
                <a:gd name="T1" fmla="*/ 0 h 408"/>
                <a:gd name="T2" fmla="*/ 0 w 520"/>
                <a:gd name="T3" fmla="*/ 7383 h 408"/>
                <a:gd name="T4" fmla="*/ 38450 w 520"/>
                <a:gd name="T5" fmla="*/ 53427 h 408"/>
                <a:gd name="T6" fmla="*/ 38450 w 520"/>
                <a:gd name="T7" fmla="*/ 54635 h 408"/>
                <a:gd name="T8" fmla="*/ 69531 w 520"/>
                <a:gd name="T9" fmla="*/ 27250 h 408"/>
                <a:gd name="T10" fmla="*/ 24785 w 520"/>
                <a:gd name="T11" fmla="*/ 0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408">
                  <a:moveTo>
                    <a:pt x="185" y="0"/>
                  </a:moveTo>
                  <a:lnTo>
                    <a:pt x="0" y="55"/>
                  </a:lnTo>
                  <a:lnTo>
                    <a:pt x="287" y="398"/>
                  </a:lnTo>
                  <a:lnTo>
                    <a:pt x="287" y="407"/>
                  </a:lnTo>
                  <a:lnTo>
                    <a:pt x="519" y="203"/>
                  </a:lnTo>
                  <a:lnTo>
                    <a:pt x="18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0" name="Freeform 98">
              <a:extLst>
                <a:ext uri="{FF2B5EF4-FFF2-40B4-BE49-F238E27FC236}">
                  <a16:creationId xmlns:a16="http://schemas.microsoft.com/office/drawing/2014/main" id="{2D9777FF-B96D-4568-A410-16C84B93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169" y="1375768"/>
              <a:ext cx="40489" cy="76796"/>
            </a:xfrm>
            <a:custGeom>
              <a:avLst/>
              <a:gdLst>
                <a:gd name="T0" fmla="*/ 0 w 305"/>
                <a:gd name="T1" fmla="*/ 16083 h 573"/>
                <a:gd name="T2" fmla="*/ 22169 w 305"/>
                <a:gd name="T3" fmla="*/ 76662 h 573"/>
                <a:gd name="T4" fmla="*/ 40356 w 305"/>
                <a:gd name="T5" fmla="*/ 59507 h 573"/>
                <a:gd name="T6" fmla="*/ 37967 w 305"/>
                <a:gd name="T7" fmla="*/ 0 h 573"/>
                <a:gd name="T8" fmla="*/ 0 w 305"/>
                <a:gd name="T9" fmla="*/ 16083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73">
                  <a:moveTo>
                    <a:pt x="0" y="120"/>
                  </a:moveTo>
                  <a:lnTo>
                    <a:pt x="167" y="572"/>
                  </a:lnTo>
                  <a:lnTo>
                    <a:pt x="304" y="444"/>
                  </a:lnTo>
                  <a:lnTo>
                    <a:pt x="286" y="0"/>
                  </a:lnTo>
                  <a:lnTo>
                    <a:pt x="0" y="12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1" name="Freeform 99">
              <a:extLst>
                <a:ext uri="{FF2B5EF4-FFF2-40B4-BE49-F238E27FC236}">
                  <a16:creationId xmlns:a16="http://schemas.microsoft.com/office/drawing/2014/main" id="{71E55CF2-9AF9-4F88-884F-C579C86A6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272" y="1371006"/>
              <a:ext cx="38107" cy="34528"/>
            </a:xfrm>
            <a:custGeom>
              <a:avLst/>
              <a:gdLst>
                <a:gd name="T0" fmla="*/ 33079 w 288"/>
                <a:gd name="T1" fmla="*/ 17064 h 259"/>
                <a:gd name="T2" fmla="*/ 33079 w 288"/>
                <a:gd name="T3" fmla="*/ 17064 h 259"/>
                <a:gd name="T4" fmla="*/ 35593 w 288"/>
                <a:gd name="T5" fmla="*/ 6132 h 259"/>
                <a:gd name="T6" fmla="*/ 24611 w 288"/>
                <a:gd name="T7" fmla="*/ 2400 h 259"/>
                <a:gd name="T8" fmla="*/ 0 w 288"/>
                <a:gd name="T9" fmla="*/ 15864 h 259"/>
                <a:gd name="T10" fmla="*/ 1191 w 288"/>
                <a:gd name="T11" fmla="*/ 34395 h 259"/>
                <a:gd name="T12" fmla="*/ 33079 w 288"/>
                <a:gd name="T13" fmla="*/ 17064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259">
                  <a:moveTo>
                    <a:pt x="250" y="128"/>
                  </a:moveTo>
                  <a:lnTo>
                    <a:pt x="250" y="128"/>
                  </a:lnTo>
                  <a:cubicBezTo>
                    <a:pt x="278" y="110"/>
                    <a:pt x="287" y="73"/>
                    <a:pt x="269" y="46"/>
                  </a:cubicBezTo>
                  <a:cubicBezTo>
                    <a:pt x="250" y="18"/>
                    <a:pt x="214" y="0"/>
                    <a:pt x="186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9" y="258"/>
                    <a:pt x="9" y="258"/>
                    <a:pt x="9" y="258"/>
                  </a:cubicBezTo>
                  <a:lnTo>
                    <a:pt x="250" y="128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2" name="Freeform 100">
              <a:extLst>
                <a:ext uri="{FF2B5EF4-FFF2-40B4-BE49-F238E27FC236}">
                  <a16:creationId xmlns:a16="http://schemas.microsoft.com/office/drawing/2014/main" id="{15A13A5A-FABE-4D6C-9A76-5573FF3F6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889" y="1300758"/>
              <a:ext cx="39894" cy="35719"/>
            </a:xfrm>
            <a:custGeom>
              <a:avLst/>
              <a:gdLst>
                <a:gd name="T0" fmla="*/ 25971 w 298"/>
                <a:gd name="T1" fmla="*/ 2381 h 270"/>
                <a:gd name="T2" fmla="*/ 25971 w 298"/>
                <a:gd name="T3" fmla="*/ 2381 h 270"/>
                <a:gd name="T4" fmla="*/ 0 w 298"/>
                <a:gd name="T5" fmla="*/ 17198 h 270"/>
                <a:gd name="T6" fmla="*/ 1339 w 298"/>
                <a:gd name="T7" fmla="*/ 35587 h 270"/>
                <a:gd name="T8" fmla="*/ 33602 w 298"/>
                <a:gd name="T9" fmla="*/ 17198 h 270"/>
                <a:gd name="T10" fmla="*/ 37217 w 298"/>
                <a:gd name="T11" fmla="*/ 6218 h 270"/>
                <a:gd name="T12" fmla="*/ 25971 w 298"/>
                <a:gd name="T13" fmla="*/ 2381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270">
                  <a:moveTo>
                    <a:pt x="194" y="18"/>
                  </a:moveTo>
                  <a:lnTo>
                    <a:pt x="194" y="18"/>
                  </a:lnTo>
                  <a:cubicBezTo>
                    <a:pt x="0" y="130"/>
                    <a:pt x="0" y="130"/>
                    <a:pt x="0" y="130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88" y="111"/>
                    <a:pt x="297" y="75"/>
                    <a:pt x="278" y="47"/>
                  </a:cubicBezTo>
                  <a:cubicBezTo>
                    <a:pt x="260" y="9"/>
                    <a:pt x="223" y="0"/>
                    <a:pt x="194" y="18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3" name="Freeform 101">
              <a:extLst>
                <a:ext uri="{FF2B5EF4-FFF2-40B4-BE49-F238E27FC236}">
                  <a16:creationId xmlns:a16="http://schemas.microsoft.com/office/drawing/2014/main" id="{CCFDE6E6-AD42-4AF5-A810-DA457D614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057" y="1177529"/>
              <a:ext cx="43466" cy="29766"/>
            </a:xfrm>
            <a:custGeom>
              <a:avLst/>
              <a:gdLst>
                <a:gd name="T0" fmla="*/ 29691 w 325"/>
                <a:gd name="T1" fmla="*/ 2658 h 224"/>
                <a:gd name="T2" fmla="*/ 29691 w 325"/>
                <a:gd name="T3" fmla="*/ 2658 h 224"/>
                <a:gd name="T4" fmla="*/ 0 w 325"/>
                <a:gd name="T5" fmla="*/ 19667 h 224"/>
                <a:gd name="T6" fmla="*/ 16183 w 325"/>
                <a:gd name="T7" fmla="*/ 29633 h 224"/>
                <a:gd name="T8" fmla="*/ 38384 w 325"/>
                <a:gd name="T9" fmla="*/ 17275 h 224"/>
                <a:gd name="T10" fmla="*/ 40925 w 325"/>
                <a:gd name="T11" fmla="*/ 6246 h 224"/>
                <a:gd name="T12" fmla="*/ 29691 w 325"/>
                <a:gd name="T13" fmla="*/ 2658 h 2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5" h="224">
                  <a:moveTo>
                    <a:pt x="222" y="20"/>
                  </a:moveTo>
                  <a:lnTo>
                    <a:pt x="222" y="20"/>
                  </a:lnTo>
                  <a:cubicBezTo>
                    <a:pt x="0" y="148"/>
                    <a:pt x="0" y="148"/>
                    <a:pt x="0" y="148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315" y="111"/>
                    <a:pt x="324" y="75"/>
                    <a:pt x="306" y="47"/>
                  </a:cubicBezTo>
                  <a:cubicBezTo>
                    <a:pt x="287" y="9"/>
                    <a:pt x="249" y="0"/>
                    <a:pt x="222" y="2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4" name="Freeform 102">
              <a:extLst>
                <a:ext uri="{FF2B5EF4-FFF2-40B4-BE49-F238E27FC236}">
                  <a16:creationId xmlns:a16="http://schemas.microsoft.com/office/drawing/2014/main" id="{0F933094-64C0-47C8-841A-012D2ADF0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659" y="1144786"/>
              <a:ext cx="45848" cy="29171"/>
            </a:xfrm>
            <a:custGeom>
              <a:avLst/>
              <a:gdLst>
                <a:gd name="T0" fmla="*/ 39566 w 343"/>
                <a:gd name="T1" fmla="*/ 15900 h 222"/>
                <a:gd name="T2" fmla="*/ 39566 w 343"/>
                <a:gd name="T3" fmla="*/ 15900 h 222"/>
                <a:gd name="T4" fmla="*/ 43308 w 343"/>
                <a:gd name="T5" fmla="*/ 4862 h 222"/>
                <a:gd name="T6" fmla="*/ 32214 w 343"/>
                <a:gd name="T7" fmla="*/ 1183 h 222"/>
                <a:gd name="T8" fmla="*/ 0 w 343"/>
                <a:gd name="T9" fmla="*/ 19447 h 222"/>
                <a:gd name="T10" fmla="*/ 16174 w 343"/>
                <a:gd name="T11" fmla="*/ 29040 h 222"/>
                <a:gd name="T12" fmla="*/ 39566 w 343"/>
                <a:gd name="T13" fmla="*/ 15900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222">
                  <a:moveTo>
                    <a:pt x="296" y="121"/>
                  </a:moveTo>
                  <a:lnTo>
                    <a:pt x="296" y="121"/>
                  </a:lnTo>
                  <a:cubicBezTo>
                    <a:pt x="333" y="101"/>
                    <a:pt x="342" y="64"/>
                    <a:pt x="324" y="37"/>
                  </a:cubicBezTo>
                  <a:cubicBezTo>
                    <a:pt x="305" y="9"/>
                    <a:pt x="269" y="0"/>
                    <a:pt x="241" y="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21" y="221"/>
                    <a:pt x="121" y="221"/>
                    <a:pt x="121" y="221"/>
                  </a:cubicBezTo>
                  <a:lnTo>
                    <a:pt x="296" y="121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8" name="Group 3">
            <a:extLst>
              <a:ext uri="{FF2B5EF4-FFF2-40B4-BE49-F238E27FC236}">
                <a16:creationId xmlns:a16="http://schemas.microsoft.com/office/drawing/2014/main" id="{8AEA2098-740C-49BC-AD0B-64E509EE41ED}"/>
              </a:ext>
            </a:extLst>
          </p:cNvPr>
          <p:cNvGrpSpPr>
            <a:grpSpLocks/>
          </p:cNvGrpSpPr>
          <p:nvPr/>
        </p:nvGrpSpPr>
        <p:grpSpPr bwMode="auto">
          <a:xfrm>
            <a:off x="3436861" y="992414"/>
            <a:ext cx="899584" cy="899584"/>
            <a:chOff x="2631964" y="962621"/>
            <a:chExt cx="674025" cy="673894"/>
          </a:xfrm>
        </p:grpSpPr>
        <p:sp>
          <p:nvSpPr>
            <p:cNvPr id="8295" name="Freeform 103">
              <a:extLst>
                <a:ext uri="{FF2B5EF4-FFF2-40B4-BE49-F238E27FC236}">
                  <a16:creationId xmlns:a16="http://schemas.microsoft.com/office/drawing/2014/main" id="{5D3452FA-5A04-4664-87DB-35437E090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962621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9" y="4996"/>
                    <a:pt x="0" y="3876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6" name="Freeform 104">
              <a:extLst>
                <a:ext uri="{FF2B5EF4-FFF2-40B4-BE49-F238E27FC236}">
                  <a16:creationId xmlns:a16="http://schemas.microsoft.com/office/drawing/2014/main" id="{AEAD678A-B3F5-4154-A572-334AC9B1D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646" y="1150144"/>
              <a:ext cx="380479" cy="238125"/>
            </a:xfrm>
            <a:custGeom>
              <a:avLst/>
              <a:gdLst>
                <a:gd name="T0" fmla="*/ 302954 w 2822"/>
                <a:gd name="T1" fmla="*/ 77354 h 1767"/>
                <a:gd name="T2" fmla="*/ 302954 w 2822"/>
                <a:gd name="T3" fmla="*/ 77354 h 1767"/>
                <a:gd name="T4" fmla="*/ 221924 w 2822"/>
                <a:gd name="T5" fmla="*/ 0 h 1767"/>
                <a:gd name="T6" fmla="*/ 195767 w 2822"/>
                <a:gd name="T7" fmla="*/ 4851 h 1767"/>
                <a:gd name="T8" fmla="*/ 154511 w 2822"/>
                <a:gd name="T9" fmla="*/ 38677 h 1767"/>
                <a:gd name="T10" fmla="*/ 113389 w 2822"/>
                <a:gd name="T11" fmla="*/ 23583 h 1767"/>
                <a:gd name="T12" fmla="*/ 47324 w 2822"/>
                <a:gd name="T13" fmla="*/ 88404 h 1767"/>
                <a:gd name="T14" fmla="*/ 48537 w 2822"/>
                <a:gd name="T15" fmla="*/ 100937 h 1767"/>
                <a:gd name="T16" fmla="*/ 0 w 2822"/>
                <a:gd name="T17" fmla="*/ 166971 h 1767"/>
                <a:gd name="T18" fmla="*/ 70918 w 2822"/>
                <a:gd name="T19" fmla="*/ 237990 h 1767"/>
                <a:gd name="T20" fmla="*/ 81030 w 2822"/>
                <a:gd name="T21" fmla="*/ 236777 h 1767"/>
                <a:gd name="T22" fmla="*/ 195767 w 2822"/>
                <a:gd name="T23" fmla="*/ 236777 h 1767"/>
                <a:gd name="T24" fmla="*/ 290685 w 2822"/>
                <a:gd name="T25" fmla="*/ 236777 h 1767"/>
                <a:gd name="T26" fmla="*/ 299314 w 2822"/>
                <a:gd name="T27" fmla="*/ 237990 h 1767"/>
                <a:gd name="T28" fmla="*/ 380344 w 2822"/>
                <a:gd name="T29" fmla="*/ 157133 h 1767"/>
                <a:gd name="T30" fmla="*/ 302954 w 2822"/>
                <a:gd name="T31" fmla="*/ 77354 h 1767"/>
                <a:gd name="T32" fmla="*/ 160713 w 2822"/>
                <a:gd name="T33" fmla="*/ 132067 h 1767"/>
                <a:gd name="T34" fmla="*/ 160713 w 2822"/>
                <a:gd name="T35" fmla="*/ 132067 h 17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22" h="1767">
                  <a:moveTo>
                    <a:pt x="2247" y="574"/>
                  </a:moveTo>
                  <a:lnTo>
                    <a:pt x="2247" y="574"/>
                  </a:lnTo>
                  <a:cubicBezTo>
                    <a:pt x="2229" y="259"/>
                    <a:pt x="1969" y="0"/>
                    <a:pt x="1646" y="0"/>
                  </a:cubicBezTo>
                  <a:cubicBezTo>
                    <a:pt x="1582" y="0"/>
                    <a:pt x="1507" y="9"/>
                    <a:pt x="1452" y="36"/>
                  </a:cubicBezTo>
                  <a:cubicBezTo>
                    <a:pt x="1322" y="84"/>
                    <a:pt x="1212" y="166"/>
                    <a:pt x="1146" y="287"/>
                  </a:cubicBezTo>
                  <a:cubicBezTo>
                    <a:pt x="1064" y="212"/>
                    <a:pt x="952" y="175"/>
                    <a:pt x="841" y="175"/>
                  </a:cubicBezTo>
                  <a:cubicBezTo>
                    <a:pt x="572" y="175"/>
                    <a:pt x="351" y="389"/>
                    <a:pt x="351" y="656"/>
                  </a:cubicBezTo>
                  <a:cubicBezTo>
                    <a:pt x="351" y="684"/>
                    <a:pt x="360" y="722"/>
                    <a:pt x="360" y="749"/>
                  </a:cubicBezTo>
                  <a:cubicBezTo>
                    <a:pt x="157" y="813"/>
                    <a:pt x="0" y="1009"/>
                    <a:pt x="0" y="1239"/>
                  </a:cubicBezTo>
                  <a:cubicBezTo>
                    <a:pt x="0" y="1536"/>
                    <a:pt x="239" y="1766"/>
                    <a:pt x="526" y="1766"/>
                  </a:cubicBezTo>
                  <a:cubicBezTo>
                    <a:pt x="554" y="1766"/>
                    <a:pt x="572" y="1766"/>
                    <a:pt x="601" y="1757"/>
                  </a:cubicBezTo>
                  <a:cubicBezTo>
                    <a:pt x="1452" y="1757"/>
                    <a:pt x="1452" y="1757"/>
                    <a:pt x="1452" y="1757"/>
                  </a:cubicBezTo>
                  <a:cubicBezTo>
                    <a:pt x="2156" y="1757"/>
                    <a:pt x="2156" y="1757"/>
                    <a:pt x="2156" y="1757"/>
                  </a:cubicBezTo>
                  <a:cubicBezTo>
                    <a:pt x="2183" y="1766"/>
                    <a:pt x="2201" y="1766"/>
                    <a:pt x="2220" y="1766"/>
                  </a:cubicBezTo>
                  <a:cubicBezTo>
                    <a:pt x="2553" y="1766"/>
                    <a:pt x="2821" y="1499"/>
                    <a:pt x="2821" y="1166"/>
                  </a:cubicBezTo>
                  <a:cubicBezTo>
                    <a:pt x="2821" y="852"/>
                    <a:pt x="2562" y="583"/>
                    <a:pt x="2247" y="574"/>
                  </a:cubicBezTo>
                  <a:close/>
                  <a:moveTo>
                    <a:pt x="1192" y="980"/>
                  </a:moveTo>
                  <a:lnTo>
                    <a:pt x="1192" y="9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7" name="Freeform 105">
              <a:extLst>
                <a:ext uri="{FF2B5EF4-FFF2-40B4-BE49-F238E27FC236}">
                  <a16:creationId xmlns:a16="http://schemas.microsoft.com/office/drawing/2014/main" id="{B5DBF633-7F2A-4843-9F82-CBFFB6B8F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912" y="1183482"/>
              <a:ext cx="555535" cy="236934"/>
            </a:xfrm>
            <a:custGeom>
              <a:avLst/>
              <a:gdLst>
                <a:gd name="T0" fmla="*/ 551757 w 4117"/>
                <a:gd name="T1" fmla="*/ 29785 h 1758"/>
                <a:gd name="T2" fmla="*/ 551757 w 4117"/>
                <a:gd name="T3" fmla="*/ 29785 h 1758"/>
                <a:gd name="T4" fmla="*/ 520586 w 4117"/>
                <a:gd name="T5" fmla="*/ 12399 h 1758"/>
                <a:gd name="T6" fmla="*/ 504394 w 4117"/>
                <a:gd name="T7" fmla="*/ 12399 h 1758"/>
                <a:gd name="T8" fmla="*/ 499401 w 4117"/>
                <a:gd name="T9" fmla="*/ 13612 h 1758"/>
                <a:gd name="T10" fmla="*/ 491980 w 4117"/>
                <a:gd name="T11" fmla="*/ 16038 h 1758"/>
                <a:gd name="T12" fmla="*/ 470525 w 4117"/>
                <a:gd name="T13" fmla="*/ 24933 h 1758"/>
                <a:gd name="T14" fmla="*/ 440704 w 4117"/>
                <a:gd name="T15" fmla="*/ 11186 h 1758"/>
                <a:gd name="T16" fmla="*/ 450554 w 4117"/>
                <a:gd name="T17" fmla="*/ 0 h 1758"/>
                <a:gd name="T18" fmla="*/ 419519 w 4117"/>
                <a:gd name="T19" fmla="*/ 4987 h 1758"/>
                <a:gd name="T20" fmla="*/ 342065 w 4117"/>
                <a:gd name="T21" fmla="*/ 33559 h 1758"/>
                <a:gd name="T22" fmla="*/ 283502 w 4117"/>
                <a:gd name="T23" fmla="*/ 19947 h 1758"/>
                <a:gd name="T24" fmla="*/ 239648 w 4117"/>
                <a:gd name="T25" fmla="*/ 36254 h 1758"/>
                <a:gd name="T26" fmla="*/ 269739 w 4117"/>
                <a:gd name="T27" fmla="*/ 61188 h 1758"/>
                <a:gd name="T28" fmla="*/ 119959 w 4117"/>
                <a:gd name="T29" fmla="*/ 115906 h 1758"/>
                <a:gd name="T30" fmla="*/ 86090 w 4117"/>
                <a:gd name="T31" fmla="*/ 102294 h 1758"/>
                <a:gd name="T32" fmla="*/ 67333 w 4117"/>
                <a:gd name="T33" fmla="*/ 94612 h 1758"/>
                <a:gd name="T34" fmla="*/ 39941 w 4117"/>
                <a:gd name="T35" fmla="*/ 82347 h 1758"/>
                <a:gd name="T36" fmla="*/ 0 w 4117"/>
                <a:gd name="T37" fmla="*/ 97173 h 1758"/>
                <a:gd name="T38" fmla="*/ 3778 w 4117"/>
                <a:gd name="T39" fmla="*/ 102294 h 1758"/>
                <a:gd name="T40" fmla="*/ 33869 w 4117"/>
                <a:gd name="T41" fmla="*/ 133292 h 1758"/>
                <a:gd name="T42" fmla="*/ 37512 w 4117"/>
                <a:gd name="T43" fmla="*/ 137066 h 1758"/>
                <a:gd name="T44" fmla="*/ 24963 w 4117"/>
                <a:gd name="T45" fmla="*/ 163212 h 1758"/>
                <a:gd name="T46" fmla="*/ 47363 w 4117"/>
                <a:gd name="T47" fmla="*/ 154587 h 1758"/>
                <a:gd name="T48" fmla="*/ 51141 w 4117"/>
                <a:gd name="T49" fmla="*/ 150813 h 1758"/>
                <a:gd name="T50" fmla="*/ 53840 w 4117"/>
                <a:gd name="T51" fmla="*/ 153374 h 1758"/>
                <a:gd name="T52" fmla="*/ 72596 w 4117"/>
                <a:gd name="T53" fmla="*/ 171973 h 1758"/>
                <a:gd name="T54" fmla="*/ 108624 w 4117"/>
                <a:gd name="T55" fmla="*/ 208227 h 1758"/>
                <a:gd name="T56" fmla="*/ 199841 w 4117"/>
                <a:gd name="T57" fmla="*/ 176959 h 1758"/>
                <a:gd name="T58" fmla="*/ 258404 w 4117"/>
                <a:gd name="T59" fmla="*/ 155800 h 1758"/>
                <a:gd name="T60" fmla="*/ 209692 w 4117"/>
                <a:gd name="T61" fmla="*/ 236799 h 1758"/>
                <a:gd name="T62" fmla="*/ 268524 w 4117"/>
                <a:gd name="T63" fmla="*/ 214427 h 1758"/>
                <a:gd name="T64" fmla="*/ 368378 w 4117"/>
                <a:gd name="T65" fmla="*/ 114693 h 1758"/>
                <a:gd name="T66" fmla="*/ 469310 w 4117"/>
                <a:gd name="T67" fmla="*/ 77226 h 1758"/>
                <a:gd name="T68" fmla="*/ 481859 w 4117"/>
                <a:gd name="T69" fmla="*/ 72239 h 1758"/>
                <a:gd name="T70" fmla="*/ 483209 w 4117"/>
                <a:gd name="T71" fmla="*/ 71026 h 1758"/>
                <a:gd name="T72" fmla="*/ 518157 w 4117"/>
                <a:gd name="T73" fmla="*/ 55932 h 1758"/>
                <a:gd name="T74" fmla="*/ 551757 w 4117"/>
                <a:gd name="T75" fmla="*/ 29785 h 1758"/>
                <a:gd name="T76" fmla="*/ 227234 w 4117"/>
                <a:gd name="T77" fmla="*/ 115906 h 1758"/>
                <a:gd name="T78" fmla="*/ 227234 w 4117"/>
                <a:gd name="T79" fmla="*/ 115906 h 1758"/>
                <a:gd name="T80" fmla="*/ 197413 w 4117"/>
                <a:gd name="T81" fmla="*/ 127227 h 1758"/>
                <a:gd name="T82" fmla="*/ 195928 w 4117"/>
                <a:gd name="T83" fmla="*/ 109707 h 1758"/>
                <a:gd name="T84" fmla="*/ 226019 w 4117"/>
                <a:gd name="T85" fmla="*/ 98386 h 1758"/>
                <a:gd name="T86" fmla="*/ 551757 w 4117"/>
                <a:gd name="T87" fmla="*/ 29785 h 1758"/>
                <a:gd name="T88" fmla="*/ 278375 w 4117"/>
                <a:gd name="T89" fmla="*/ 97173 h 1758"/>
                <a:gd name="T90" fmla="*/ 278375 w 4117"/>
                <a:gd name="T91" fmla="*/ 97173 h 1758"/>
                <a:gd name="T92" fmla="*/ 247204 w 4117"/>
                <a:gd name="T93" fmla="*/ 108494 h 1758"/>
                <a:gd name="T94" fmla="*/ 245990 w 4117"/>
                <a:gd name="T95" fmla="*/ 90973 h 1758"/>
                <a:gd name="T96" fmla="*/ 275946 w 4117"/>
                <a:gd name="T97" fmla="*/ 79652 h 1758"/>
                <a:gd name="T98" fmla="*/ 278375 w 4117"/>
                <a:gd name="T99" fmla="*/ 97173 h 1758"/>
                <a:gd name="T100" fmla="*/ 328436 w 4117"/>
                <a:gd name="T101" fmla="*/ 78439 h 1758"/>
                <a:gd name="T102" fmla="*/ 328436 w 4117"/>
                <a:gd name="T103" fmla="*/ 78439 h 1758"/>
                <a:gd name="T104" fmla="*/ 298345 w 4117"/>
                <a:gd name="T105" fmla="*/ 89760 h 1758"/>
                <a:gd name="T106" fmla="*/ 295917 w 4117"/>
                <a:gd name="T107" fmla="*/ 72239 h 1758"/>
                <a:gd name="T108" fmla="*/ 327222 w 4117"/>
                <a:gd name="T109" fmla="*/ 61188 h 1758"/>
                <a:gd name="T110" fmla="*/ 328436 w 4117"/>
                <a:gd name="T111" fmla="*/ 78439 h 1758"/>
                <a:gd name="T112" fmla="*/ 378228 w 4117"/>
                <a:gd name="T113" fmla="*/ 58492 h 1758"/>
                <a:gd name="T114" fmla="*/ 378228 w 4117"/>
                <a:gd name="T115" fmla="*/ 58492 h 1758"/>
                <a:gd name="T116" fmla="*/ 348407 w 4117"/>
                <a:gd name="T117" fmla="*/ 71026 h 1758"/>
                <a:gd name="T118" fmla="*/ 347193 w 4117"/>
                <a:gd name="T119" fmla="*/ 53506 h 1758"/>
                <a:gd name="T120" fmla="*/ 377014 w 4117"/>
                <a:gd name="T121" fmla="*/ 42454 h 1758"/>
                <a:gd name="T122" fmla="*/ 378228 w 4117"/>
                <a:gd name="T123" fmla="*/ 58492 h 17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17" h="1758">
                  <a:moveTo>
                    <a:pt x="4089" y="221"/>
                  </a:moveTo>
                  <a:lnTo>
                    <a:pt x="4089" y="221"/>
                  </a:lnTo>
                  <a:cubicBezTo>
                    <a:pt x="4080" y="176"/>
                    <a:pt x="4080" y="101"/>
                    <a:pt x="3858" y="92"/>
                  </a:cubicBezTo>
                  <a:cubicBezTo>
                    <a:pt x="3803" y="83"/>
                    <a:pt x="3756" y="92"/>
                    <a:pt x="3738" y="92"/>
                  </a:cubicBezTo>
                  <a:cubicBezTo>
                    <a:pt x="3729" y="101"/>
                    <a:pt x="3710" y="101"/>
                    <a:pt x="3701" y="101"/>
                  </a:cubicBezTo>
                  <a:cubicBezTo>
                    <a:pt x="3646" y="119"/>
                    <a:pt x="3646" y="119"/>
                    <a:pt x="3646" y="119"/>
                  </a:cubicBezTo>
                  <a:cubicBezTo>
                    <a:pt x="3487" y="185"/>
                    <a:pt x="3487" y="185"/>
                    <a:pt x="3487" y="185"/>
                  </a:cubicBezTo>
                  <a:cubicBezTo>
                    <a:pt x="3396" y="221"/>
                    <a:pt x="3294" y="176"/>
                    <a:pt x="3266" y="83"/>
                  </a:cubicBezTo>
                  <a:cubicBezTo>
                    <a:pt x="3248" y="37"/>
                    <a:pt x="3284" y="9"/>
                    <a:pt x="3339" y="0"/>
                  </a:cubicBezTo>
                  <a:cubicBezTo>
                    <a:pt x="3248" y="0"/>
                    <a:pt x="3164" y="18"/>
                    <a:pt x="3109" y="37"/>
                  </a:cubicBezTo>
                  <a:cubicBezTo>
                    <a:pt x="2535" y="249"/>
                    <a:pt x="2535" y="249"/>
                    <a:pt x="2535" y="249"/>
                  </a:cubicBezTo>
                  <a:cubicBezTo>
                    <a:pt x="2101" y="148"/>
                    <a:pt x="2101" y="148"/>
                    <a:pt x="2101" y="148"/>
                  </a:cubicBezTo>
                  <a:cubicBezTo>
                    <a:pt x="1776" y="269"/>
                    <a:pt x="1776" y="269"/>
                    <a:pt x="1776" y="269"/>
                  </a:cubicBezTo>
                  <a:cubicBezTo>
                    <a:pt x="1999" y="454"/>
                    <a:pt x="1999" y="454"/>
                    <a:pt x="1999" y="454"/>
                  </a:cubicBezTo>
                  <a:cubicBezTo>
                    <a:pt x="889" y="860"/>
                    <a:pt x="889" y="860"/>
                    <a:pt x="889" y="860"/>
                  </a:cubicBezTo>
                  <a:cubicBezTo>
                    <a:pt x="638" y="759"/>
                    <a:pt x="638" y="759"/>
                    <a:pt x="638" y="759"/>
                  </a:cubicBezTo>
                  <a:cubicBezTo>
                    <a:pt x="499" y="702"/>
                    <a:pt x="499" y="702"/>
                    <a:pt x="499" y="702"/>
                  </a:cubicBezTo>
                  <a:cubicBezTo>
                    <a:pt x="296" y="611"/>
                    <a:pt x="296" y="611"/>
                    <a:pt x="296" y="611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28" y="759"/>
                    <a:pt x="28" y="759"/>
                    <a:pt x="28" y="759"/>
                  </a:cubicBezTo>
                  <a:cubicBezTo>
                    <a:pt x="251" y="989"/>
                    <a:pt x="251" y="989"/>
                    <a:pt x="251" y="989"/>
                  </a:cubicBezTo>
                  <a:cubicBezTo>
                    <a:pt x="278" y="1017"/>
                    <a:pt x="278" y="1017"/>
                    <a:pt x="278" y="1017"/>
                  </a:cubicBezTo>
                  <a:cubicBezTo>
                    <a:pt x="185" y="1211"/>
                    <a:pt x="185" y="1211"/>
                    <a:pt x="185" y="1211"/>
                  </a:cubicBezTo>
                  <a:cubicBezTo>
                    <a:pt x="351" y="1147"/>
                    <a:pt x="351" y="1147"/>
                    <a:pt x="351" y="1147"/>
                  </a:cubicBezTo>
                  <a:cubicBezTo>
                    <a:pt x="379" y="1119"/>
                    <a:pt x="379" y="1119"/>
                    <a:pt x="379" y="1119"/>
                  </a:cubicBezTo>
                  <a:cubicBezTo>
                    <a:pt x="399" y="1138"/>
                    <a:pt x="399" y="1138"/>
                    <a:pt x="399" y="1138"/>
                  </a:cubicBezTo>
                  <a:cubicBezTo>
                    <a:pt x="538" y="1276"/>
                    <a:pt x="538" y="1276"/>
                    <a:pt x="538" y="1276"/>
                  </a:cubicBezTo>
                  <a:cubicBezTo>
                    <a:pt x="805" y="1545"/>
                    <a:pt x="805" y="1545"/>
                    <a:pt x="805" y="1545"/>
                  </a:cubicBezTo>
                  <a:cubicBezTo>
                    <a:pt x="953" y="1516"/>
                    <a:pt x="1425" y="1341"/>
                    <a:pt x="1481" y="1313"/>
                  </a:cubicBezTo>
                  <a:cubicBezTo>
                    <a:pt x="1915" y="1156"/>
                    <a:pt x="1915" y="1156"/>
                    <a:pt x="1915" y="1156"/>
                  </a:cubicBezTo>
                  <a:cubicBezTo>
                    <a:pt x="1554" y="1757"/>
                    <a:pt x="1554" y="1757"/>
                    <a:pt x="1554" y="1757"/>
                  </a:cubicBezTo>
                  <a:cubicBezTo>
                    <a:pt x="1990" y="1591"/>
                    <a:pt x="1990" y="1591"/>
                    <a:pt x="1990" y="1591"/>
                  </a:cubicBezTo>
                  <a:cubicBezTo>
                    <a:pt x="2730" y="851"/>
                    <a:pt x="2730" y="851"/>
                    <a:pt x="2730" y="851"/>
                  </a:cubicBezTo>
                  <a:cubicBezTo>
                    <a:pt x="3478" y="573"/>
                    <a:pt x="3478" y="573"/>
                    <a:pt x="3478" y="573"/>
                  </a:cubicBezTo>
                  <a:cubicBezTo>
                    <a:pt x="3571" y="536"/>
                    <a:pt x="3571" y="536"/>
                    <a:pt x="3571" y="536"/>
                  </a:cubicBezTo>
                  <a:cubicBezTo>
                    <a:pt x="3581" y="536"/>
                    <a:pt x="3581" y="527"/>
                    <a:pt x="3581" y="527"/>
                  </a:cubicBezTo>
                  <a:cubicBezTo>
                    <a:pt x="3710" y="481"/>
                    <a:pt x="3590" y="527"/>
                    <a:pt x="3840" y="415"/>
                  </a:cubicBezTo>
                  <a:cubicBezTo>
                    <a:pt x="4116" y="305"/>
                    <a:pt x="4089" y="221"/>
                    <a:pt x="4089" y="221"/>
                  </a:cubicBezTo>
                  <a:lnTo>
                    <a:pt x="1684" y="860"/>
                  </a:lnTo>
                  <a:cubicBezTo>
                    <a:pt x="1463" y="944"/>
                    <a:pt x="1463" y="944"/>
                    <a:pt x="1463" y="944"/>
                  </a:cubicBezTo>
                  <a:cubicBezTo>
                    <a:pt x="1452" y="814"/>
                    <a:pt x="1452" y="814"/>
                    <a:pt x="1452" y="814"/>
                  </a:cubicBezTo>
                  <a:cubicBezTo>
                    <a:pt x="1675" y="730"/>
                    <a:pt x="1675" y="730"/>
                    <a:pt x="1675" y="730"/>
                  </a:cubicBezTo>
                  <a:lnTo>
                    <a:pt x="4089" y="221"/>
                  </a:lnTo>
                  <a:close/>
                  <a:moveTo>
                    <a:pt x="2063" y="721"/>
                  </a:moveTo>
                  <a:lnTo>
                    <a:pt x="2063" y="721"/>
                  </a:lnTo>
                  <a:cubicBezTo>
                    <a:pt x="1832" y="805"/>
                    <a:pt x="1832" y="805"/>
                    <a:pt x="1832" y="805"/>
                  </a:cubicBezTo>
                  <a:cubicBezTo>
                    <a:pt x="1823" y="675"/>
                    <a:pt x="1823" y="675"/>
                    <a:pt x="1823" y="675"/>
                  </a:cubicBezTo>
                  <a:cubicBezTo>
                    <a:pt x="2045" y="591"/>
                    <a:pt x="2045" y="591"/>
                    <a:pt x="2045" y="591"/>
                  </a:cubicBezTo>
                  <a:lnTo>
                    <a:pt x="2063" y="721"/>
                  </a:lnTo>
                  <a:close/>
                  <a:moveTo>
                    <a:pt x="2434" y="582"/>
                  </a:moveTo>
                  <a:lnTo>
                    <a:pt x="2434" y="582"/>
                  </a:lnTo>
                  <a:cubicBezTo>
                    <a:pt x="2211" y="666"/>
                    <a:pt x="2211" y="666"/>
                    <a:pt x="2211" y="666"/>
                  </a:cubicBezTo>
                  <a:cubicBezTo>
                    <a:pt x="2193" y="536"/>
                    <a:pt x="2193" y="536"/>
                    <a:pt x="2193" y="536"/>
                  </a:cubicBezTo>
                  <a:cubicBezTo>
                    <a:pt x="2425" y="454"/>
                    <a:pt x="2425" y="454"/>
                    <a:pt x="2425" y="454"/>
                  </a:cubicBezTo>
                  <a:lnTo>
                    <a:pt x="2434" y="582"/>
                  </a:lnTo>
                  <a:close/>
                  <a:moveTo>
                    <a:pt x="2803" y="434"/>
                  </a:moveTo>
                  <a:lnTo>
                    <a:pt x="2803" y="434"/>
                  </a:lnTo>
                  <a:cubicBezTo>
                    <a:pt x="2582" y="527"/>
                    <a:pt x="2582" y="527"/>
                    <a:pt x="2582" y="527"/>
                  </a:cubicBezTo>
                  <a:cubicBezTo>
                    <a:pt x="2573" y="397"/>
                    <a:pt x="2573" y="397"/>
                    <a:pt x="2573" y="397"/>
                  </a:cubicBezTo>
                  <a:cubicBezTo>
                    <a:pt x="2794" y="315"/>
                    <a:pt x="2794" y="315"/>
                    <a:pt x="2794" y="315"/>
                  </a:cubicBezTo>
                  <a:lnTo>
                    <a:pt x="2803" y="434"/>
                  </a:lnTo>
                  <a:close/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8" name="Freeform 106">
              <a:extLst>
                <a:ext uri="{FF2B5EF4-FFF2-40B4-BE49-F238E27FC236}">
                  <a16:creationId xmlns:a16="http://schemas.microsoft.com/office/drawing/2014/main" id="{851AD94E-B620-47F4-9AFD-C1F14DD7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516" y="1344811"/>
              <a:ext cx="83360" cy="50602"/>
            </a:xfrm>
            <a:custGeom>
              <a:avLst/>
              <a:gdLst>
                <a:gd name="T0" fmla="*/ 70742 w 621"/>
                <a:gd name="T1" fmla="*/ 0 h 381"/>
                <a:gd name="T2" fmla="*/ 70742 w 621"/>
                <a:gd name="T3" fmla="*/ 0 h 381"/>
                <a:gd name="T4" fmla="*/ 73427 w 621"/>
                <a:gd name="T5" fmla="*/ 18328 h 381"/>
                <a:gd name="T6" fmla="*/ 75843 w 621"/>
                <a:gd name="T7" fmla="*/ 23242 h 381"/>
                <a:gd name="T8" fmla="*/ 83226 w 621"/>
                <a:gd name="T9" fmla="*/ 34399 h 381"/>
                <a:gd name="T10" fmla="*/ 8860 w 621"/>
                <a:gd name="T11" fmla="*/ 47946 h 381"/>
                <a:gd name="T12" fmla="*/ 4967 w 621"/>
                <a:gd name="T13" fmla="*/ 46750 h 381"/>
                <a:gd name="T14" fmla="*/ 2416 w 621"/>
                <a:gd name="T15" fmla="*/ 44360 h 381"/>
                <a:gd name="T16" fmla="*/ 2416 w 621"/>
                <a:gd name="T17" fmla="*/ 44360 h 381"/>
                <a:gd name="T18" fmla="*/ 70742 w 621"/>
                <a:gd name="T19" fmla="*/ 0 h 3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1" h="381">
                  <a:moveTo>
                    <a:pt x="527" y="0"/>
                  </a:moveTo>
                  <a:lnTo>
                    <a:pt x="527" y="0"/>
                  </a:lnTo>
                  <a:cubicBezTo>
                    <a:pt x="518" y="38"/>
                    <a:pt x="518" y="83"/>
                    <a:pt x="547" y="138"/>
                  </a:cubicBezTo>
                  <a:cubicBezTo>
                    <a:pt x="547" y="157"/>
                    <a:pt x="556" y="166"/>
                    <a:pt x="565" y="175"/>
                  </a:cubicBezTo>
                  <a:cubicBezTo>
                    <a:pt x="583" y="213"/>
                    <a:pt x="602" y="241"/>
                    <a:pt x="620" y="259"/>
                  </a:cubicBezTo>
                  <a:cubicBezTo>
                    <a:pt x="370" y="352"/>
                    <a:pt x="157" y="380"/>
                    <a:pt x="66" y="361"/>
                  </a:cubicBezTo>
                  <a:cubicBezTo>
                    <a:pt x="55" y="361"/>
                    <a:pt x="46" y="361"/>
                    <a:pt x="37" y="352"/>
                  </a:cubicBezTo>
                  <a:cubicBezTo>
                    <a:pt x="28" y="352"/>
                    <a:pt x="18" y="343"/>
                    <a:pt x="18" y="334"/>
                  </a:cubicBezTo>
                  <a:cubicBezTo>
                    <a:pt x="0" y="277"/>
                    <a:pt x="203" y="120"/>
                    <a:pt x="527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299" name="Freeform 107">
              <a:extLst>
                <a:ext uri="{FF2B5EF4-FFF2-40B4-BE49-F238E27FC236}">
                  <a16:creationId xmlns:a16="http://schemas.microsoft.com/office/drawing/2014/main" id="{01761CE8-ED50-4BC9-99AD-AC97D7DE4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991" y="1343621"/>
              <a:ext cx="18458" cy="35719"/>
            </a:xfrm>
            <a:custGeom>
              <a:avLst/>
              <a:gdLst>
                <a:gd name="T0" fmla="*/ 5010 w 140"/>
                <a:gd name="T1" fmla="*/ 25929 h 270"/>
                <a:gd name="T2" fmla="*/ 5010 w 140"/>
                <a:gd name="T3" fmla="*/ 25929 h 270"/>
                <a:gd name="T4" fmla="*/ 2373 w 140"/>
                <a:gd name="T5" fmla="*/ 20902 h 270"/>
                <a:gd name="T6" fmla="*/ 1187 w 140"/>
                <a:gd name="T7" fmla="*/ 2514 h 270"/>
                <a:gd name="T8" fmla="*/ 2373 w 140"/>
                <a:gd name="T9" fmla="*/ 0 h 270"/>
                <a:gd name="T10" fmla="*/ 2373 w 140"/>
                <a:gd name="T11" fmla="*/ 0 h 270"/>
                <a:gd name="T12" fmla="*/ 5010 w 140"/>
                <a:gd name="T13" fmla="*/ 1323 h 270"/>
                <a:gd name="T14" fmla="*/ 15821 w 140"/>
                <a:gd name="T15" fmla="*/ 16007 h 270"/>
                <a:gd name="T16" fmla="*/ 17008 w 140"/>
                <a:gd name="T17" fmla="*/ 20902 h 270"/>
                <a:gd name="T18" fmla="*/ 17008 w 140"/>
                <a:gd name="T19" fmla="*/ 33205 h 270"/>
                <a:gd name="T20" fmla="*/ 15821 w 140"/>
                <a:gd name="T21" fmla="*/ 35587 h 270"/>
                <a:gd name="T22" fmla="*/ 15821 w 140"/>
                <a:gd name="T23" fmla="*/ 35587 h 270"/>
                <a:gd name="T24" fmla="*/ 13448 w 140"/>
                <a:gd name="T25" fmla="*/ 35587 h 270"/>
                <a:gd name="T26" fmla="*/ 5010 w 140"/>
                <a:gd name="T27" fmla="*/ 25929 h 2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270">
                  <a:moveTo>
                    <a:pt x="38" y="196"/>
                  </a:moveTo>
                  <a:lnTo>
                    <a:pt x="38" y="196"/>
                  </a:lnTo>
                  <a:cubicBezTo>
                    <a:pt x="27" y="185"/>
                    <a:pt x="27" y="167"/>
                    <a:pt x="18" y="158"/>
                  </a:cubicBezTo>
                  <a:cubicBezTo>
                    <a:pt x="0" y="93"/>
                    <a:pt x="0" y="37"/>
                    <a:pt x="9" y="19"/>
                  </a:cubicBezTo>
                  <a:cubicBezTo>
                    <a:pt x="9" y="10"/>
                    <a:pt x="18" y="10"/>
                    <a:pt x="18" y="0"/>
                  </a:cubicBezTo>
                  <a:cubicBezTo>
                    <a:pt x="27" y="0"/>
                    <a:pt x="38" y="10"/>
                    <a:pt x="38" y="10"/>
                  </a:cubicBezTo>
                  <a:cubicBezTo>
                    <a:pt x="65" y="19"/>
                    <a:pt x="93" y="57"/>
                    <a:pt x="120" y="121"/>
                  </a:cubicBezTo>
                  <a:cubicBezTo>
                    <a:pt x="120" y="130"/>
                    <a:pt x="129" y="148"/>
                    <a:pt x="129" y="158"/>
                  </a:cubicBezTo>
                  <a:cubicBezTo>
                    <a:pt x="139" y="205"/>
                    <a:pt x="139" y="232"/>
                    <a:pt x="129" y="251"/>
                  </a:cubicBezTo>
                  <a:cubicBezTo>
                    <a:pt x="129" y="260"/>
                    <a:pt x="120" y="260"/>
                    <a:pt x="120" y="269"/>
                  </a:cubicBezTo>
                  <a:cubicBezTo>
                    <a:pt x="111" y="269"/>
                    <a:pt x="111" y="269"/>
                    <a:pt x="102" y="269"/>
                  </a:cubicBezTo>
                  <a:cubicBezTo>
                    <a:pt x="84" y="260"/>
                    <a:pt x="56" y="232"/>
                    <a:pt x="38" y="196"/>
                  </a:cubicBezTo>
                </a:path>
              </a:pathLst>
            </a:custGeom>
            <a:solidFill>
              <a:srgbClr val="BBDDD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0" name="Freeform 108">
              <a:extLst>
                <a:ext uri="{FF2B5EF4-FFF2-40B4-BE49-F238E27FC236}">
                  <a16:creationId xmlns:a16="http://schemas.microsoft.com/office/drawing/2014/main" id="{63B73F05-949B-43BB-9387-0DDA9405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1203722"/>
              <a:ext cx="101818" cy="41077"/>
            </a:xfrm>
            <a:custGeom>
              <a:avLst/>
              <a:gdLst>
                <a:gd name="T0" fmla="*/ 28670 w 760"/>
                <a:gd name="T1" fmla="*/ 40943 h 307"/>
                <a:gd name="T2" fmla="*/ 0 w 760"/>
                <a:gd name="T3" fmla="*/ 16190 h 307"/>
                <a:gd name="T4" fmla="*/ 43541 w 760"/>
                <a:gd name="T5" fmla="*/ 0 h 307"/>
                <a:gd name="T6" fmla="*/ 101684 w 760"/>
                <a:gd name="T7" fmla="*/ 13514 h 307"/>
                <a:gd name="T8" fmla="*/ 28670 w 760"/>
                <a:gd name="T9" fmla="*/ 40943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0" h="307">
                  <a:moveTo>
                    <a:pt x="214" y="306"/>
                  </a:moveTo>
                  <a:lnTo>
                    <a:pt x="0" y="121"/>
                  </a:lnTo>
                  <a:lnTo>
                    <a:pt x="325" y="0"/>
                  </a:lnTo>
                  <a:lnTo>
                    <a:pt x="759" y="101"/>
                  </a:lnTo>
                  <a:lnTo>
                    <a:pt x="214" y="306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1" name="Freeform 109">
              <a:extLst>
                <a:ext uri="{FF2B5EF4-FFF2-40B4-BE49-F238E27FC236}">
                  <a16:creationId xmlns:a16="http://schemas.microsoft.com/office/drawing/2014/main" id="{0D43BACA-F710-44E6-B3BA-D091141D5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1203722"/>
              <a:ext cx="101818" cy="41077"/>
            </a:xfrm>
            <a:custGeom>
              <a:avLst/>
              <a:gdLst>
                <a:gd name="T0" fmla="*/ 28670 w 760"/>
                <a:gd name="T1" fmla="*/ 40943 h 307"/>
                <a:gd name="T2" fmla="*/ 0 w 760"/>
                <a:gd name="T3" fmla="*/ 16190 h 307"/>
                <a:gd name="T4" fmla="*/ 43541 w 760"/>
                <a:gd name="T5" fmla="*/ 0 h 307"/>
                <a:gd name="T6" fmla="*/ 101684 w 760"/>
                <a:gd name="T7" fmla="*/ 13514 h 3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0" h="307">
                  <a:moveTo>
                    <a:pt x="214" y="306"/>
                  </a:moveTo>
                  <a:lnTo>
                    <a:pt x="0" y="121"/>
                  </a:lnTo>
                  <a:lnTo>
                    <a:pt x="325" y="0"/>
                  </a:lnTo>
                  <a:lnTo>
                    <a:pt x="759" y="101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2" name="Freeform 110">
              <a:extLst>
                <a:ext uri="{FF2B5EF4-FFF2-40B4-BE49-F238E27FC236}">
                  <a16:creationId xmlns:a16="http://schemas.microsoft.com/office/drawing/2014/main" id="{44B7A4CC-7414-423D-8CEF-F83D4CE6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956" y="1176338"/>
              <a:ext cx="67879" cy="36909"/>
            </a:xfrm>
            <a:custGeom>
              <a:avLst/>
              <a:gdLst>
                <a:gd name="T0" fmla="*/ 13336 w 509"/>
                <a:gd name="T1" fmla="*/ 7435 h 278"/>
                <a:gd name="T2" fmla="*/ 13336 w 509"/>
                <a:gd name="T3" fmla="*/ 7435 h 278"/>
                <a:gd name="T4" fmla="*/ 2400 w 509"/>
                <a:gd name="T5" fmla="*/ 18455 h 278"/>
                <a:gd name="T6" fmla="*/ 33073 w 509"/>
                <a:gd name="T7" fmla="*/ 31997 h 278"/>
                <a:gd name="T8" fmla="*/ 54277 w 509"/>
                <a:gd name="T9" fmla="*/ 24695 h 278"/>
                <a:gd name="T10" fmla="*/ 60411 w 509"/>
                <a:gd name="T11" fmla="*/ 22039 h 278"/>
                <a:gd name="T12" fmla="*/ 67746 w 509"/>
                <a:gd name="T13" fmla="*/ 19649 h 278"/>
                <a:gd name="T14" fmla="*/ 13336 w 509"/>
                <a:gd name="T15" fmla="*/ 7435 h 2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278">
                  <a:moveTo>
                    <a:pt x="100" y="56"/>
                  </a:moveTo>
                  <a:lnTo>
                    <a:pt x="100" y="56"/>
                  </a:lnTo>
                  <a:cubicBezTo>
                    <a:pt x="45" y="65"/>
                    <a:pt x="0" y="93"/>
                    <a:pt x="18" y="139"/>
                  </a:cubicBezTo>
                  <a:cubicBezTo>
                    <a:pt x="45" y="232"/>
                    <a:pt x="157" y="277"/>
                    <a:pt x="248" y="241"/>
                  </a:cubicBezTo>
                  <a:cubicBezTo>
                    <a:pt x="407" y="186"/>
                    <a:pt x="407" y="186"/>
                    <a:pt x="407" y="186"/>
                  </a:cubicBezTo>
                  <a:cubicBezTo>
                    <a:pt x="453" y="166"/>
                    <a:pt x="453" y="166"/>
                    <a:pt x="453" y="166"/>
                  </a:cubicBezTo>
                  <a:cubicBezTo>
                    <a:pt x="471" y="157"/>
                    <a:pt x="490" y="157"/>
                    <a:pt x="508" y="148"/>
                  </a:cubicBezTo>
                  <a:cubicBezTo>
                    <a:pt x="508" y="148"/>
                    <a:pt x="351" y="0"/>
                    <a:pt x="100" y="56"/>
                  </a:cubicBezTo>
                </a:path>
              </a:pathLst>
            </a:custGeom>
            <a:solidFill>
              <a:srgbClr val="BBDDD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29" name="Group 9700">
            <a:extLst>
              <a:ext uri="{FF2B5EF4-FFF2-40B4-BE49-F238E27FC236}">
                <a16:creationId xmlns:a16="http://schemas.microsoft.com/office/drawing/2014/main" id="{E9138464-2123-4FD8-A0F8-043718748162}"/>
              </a:ext>
            </a:extLst>
          </p:cNvPr>
          <p:cNvGrpSpPr>
            <a:grpSpLocks/>
          </p:cNvGrpSpPr>
          <p:nvPr/>
        </p:nvGrpSpPr>
        <p:grpSpPr bwMode="auto">
          <a:xfrm>
            <a:off x="3436861" y="4089098"/>
            <a:ext cx="899584" cy="897467"/>
            <a:chOff x="2631964" y="3284340"/>
            <a:chExt cx="674025" cy="673894"/>
          </a:xfrm>
        </p:grpSpPr>
        <p:sp>
          <p:nvSpPr>
            <p:cNvPr id="8303" name="Freeform 111">
              <a:extLst>
                <a:ext uri="{FF2B5EF4-FFF2-40B4-BE49-F238E27FC236}">
                  <a16:creationId xmlns:a16="http://schemas.microsoft.com/office/drawing/2014/main" id="{778880A2-9E3C-4388-8E32-D74E0BE34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3284340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9" y="4996"/>
                    <a:pt x="0" y="3876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4" name="Freeform 112">
              <a:extLst>
                <a:ext uri="{FF2B5EF4-FFF2-40B4-BE49-F238E27FC236}">
                  <a16:creationId xmlns:a16="http://schemas.microsoft.com/office/drawing/2014/main" id="{188FD807-5E02-4DF2-91E3-B174F2F6E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9508" y="3420666"/>
              <a:ext cx="399533" cy="398859"/>
            </a:xfrm>
            <a:custGeom>
              <a:avLst/>
              <a:gdLst>
                <a:gd name="T0" fmla="*/ 0 w 2962"/>
                <a:gd name="T1" fmla="*/ 199430 h 2960"/>
                <a:gd name="T2" fmla="*/ 0 w 2962"/>
                <a:gd name="T3" fmla="*/ 199430 h 2960"/>
                <a:gd name="T4" fmla="*/ 199632 w 2962"/>
                <a:gd name="T5" fmla="*/ 398724 h 2960"/>
                <a:gd name="T6" fmla="*/ 399398 w 2962"/>
                <a:gd name="T7" fmla="*/ 199430 h 2960"/>
                <a:gd name="T8" fmla="*/ 199632 w 2962"/>
                <a:gd name="T9" fmla="*/ 0 h 2960"/>
                <a:gd name="T10" fmla="*/ 0 w 2962"/>
                <a:gd name="T11" fmla="*/ 199430 h 29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2" h="2960">
                  <a:moveTo>
                    <a:pt x="0" y="1480"/>
                  </a:moveTo>
                  <a:lnTo>
                    <a:pt x="0" y="1480"/>
                  </a:lnTo>
                  <a:cubicBezTo>
                    <a:pt x="0" y="2293"/>
                    <a:pt x="657" y="2959"/>
                    <a:pt x="1480" y="2959"/>
                  </a:cubicBezTo>
                  <a:cubicBezTo>
                    <a:pt x="2295" y="2959"/>
                    <a:pt x="2961" y="2293"/>
                    <a:pt x="2961" y="1480"/>
                  </a:cubicBezTo>
                  <a:cubicBezTo>
                    <a:pt x="2961" y="657"/>
                    <a:pt x="2295" y="0"/>
                    <a:pt x="1480" y="0"/>
                  </a:cubicBezTo>
                  <a:cubicBezTo>
                    <a:pt x="657" y="0"/>
                    <a:pt x="0" y="657"/>
                    <a:pt x="0" y="1480"/>
                  </a:cubicBezTo>
                </a:path>
              </a:pathLst>
            </a:custGeom>
            <a:solidFill>
              <a:srgbClr val="ECECD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5" name="Freeform 113">
              <a:extLst>
                <a:ext uri="{FF2B5EF4-FFF2-40B4-BE49-F238E27FC236}">
                  <a16:creationId xmlns:a16="http://schemas.microsoft.com/office/drawing/2014/main" id="{398340A5-0DBF-414E-9A5D-81E501033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3504010"/>
              <a:ext cx="230431" cy="313134"/>
            </a:xfrm>
            <a:custGeom>
              <a:avLst/>
              <a:gdLst>
                <a:gd name="T0" fmla="*/ 31227 w 1712"/>
                <a:gd name="T1" fmla="*/ 2427 h 2322"/>
                <a:gd name="T2" fmla="*/ 31227 w 1712"/>
                <a:gd name="T3" fmla="*/ 2427 h 2322"/>
                <a:gd name="T4" fmla="*/ 230296 w 1712"/>
                <a:gd name="T5" fmla="*/ 168434 h 2322"/>
                <a:gd name="T6" fmla="*/ 71068 w 1712"/>
                <a:gd name="T7" fmla="*/ 312999 h 2322"/>
                <a:gd name="T8" fmla="*/ 0 w 1712"/>
                <a:gd name="T9" fmla="*/ 27376 h 2322"/>
                <a:gd name="T10" fmla="*/ 31227 w 1712"/>
                <a:gd name="T11" fmla="*/ 2427 h 2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2" h="2322">
                  <a:moveTo>
                    <a:pt x="232" y="18"/>
                  </a:moveTo>
                  <a:lnTo>
                    <a:pt x="232" y="18"/>
                  </a:lnTo>
                  <a:cubicBezTo>
                    <a:pt x="232" y="18"/>
                    <a:pt x="1620" y="582"/>
                    <a:pt x="1711" y="1249"/>
                  </a:cubicBezTo>
                  <a:cubicBezTo>
                    <a:pt x="1711" y="1249"/>
                    <a:pt x="1518" y="2136"/>
                    <a:pt x="528" y="2321"/>
                  </a:cubicBezTo>
                  <a:cubicBezTo>
                    <a:pt x="528" y="2321"/>
                    <a:pt x="66" y="1600"/>
                    <a:pt x="0" y="203"/>
                  </a:cubicBezTo>
                  <a:cubicBezTo>
                    <a:pt x="0" y="203"/>
                    <a:pt x="56" y="0"/>
                    <a:pt x="232" y="18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6" name="Freeform 114">
              <a:extLst>
                <a:ext uri="{FF2B5EF4-FFF2-40B4-BE49-F238E27FC236}">
                  <a16:creationId xmlns:a16="http://schemas.microsoft.com/office/drawing/2014/main" id="{39AD6FB9-47A6-4593-8A34-5DDC8C7CE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813" y="3480198"/>
              <a:ext cx="147071" cy="230386"/>
            </a:xfrm>
            <a:custGeom>
              <a:avLst/>
              <a:gdLst>
                <a:gd name="T0" fmla="*/ 137114 w 1093"/>
                <a:gd name="T1" fmla="*/ 44812 h 1712"/>
                <a:gd name="T2" fmla="*/ 137114 w 1093"/>
                <a:gd name="T3" fmla="*/ 44812 h 1712"/>
                <a:gd name="T4" fmla="*/ 36196 w 1093"/>
                <a:gd name="T5" fmla="*/ 230251 h 1712"/>
                <a:gd name="T6" fmla="*/ 18703 w 1093"/>
                <a:gd name="T7" fmla="*/ 88548 h 1712"/>
                <a:gd name="T8" fmla="*/ 120832 w 1093"/>
                <a:gd name="T9" fmla="*/ 11304 h 1712"/>
                <a:gd name="T10" fmla="*/ 137114 w 1093"/>
                <a:gd name="T11" fmla="*/ 44812 h 17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3" h="1712">
                  <a:moveTo>
                    <a:pt x="1019" y="333"/>
                  </a:moveTo>
                  <a:lnTo>
                    <a:pt x="1019" y="333"/>
                  </a:lnTo>
                  <a:cubicBezTo>
                    <a:pt x="1019" y="333"/>
                    <a:pt x="157" y="907"/>
                    <a:pt x="269" y="1711"/>
                  </a:cubicBezTo>
                  <a:cubicBezTo>
                    <a:pt x="269" y="1711"/>
                    <a:pt x="0" y="1342"/>
                    <a:pt x="139" y="658"/>
                  </a:cubicBezTo>
                  <a:cubicBezTo>
                    <a:pt x="139" y="658"/>
                    <a:pt x="251" y="0"/>
                    <a:pt x="898" y="84"/>
                  </a:cubicBezTo>
                  <a:cubicBezTo>
                    <a:pt x="898" y="84"/>
                    <a:pt x="1092" y="130"/>
                    <a:pt x="1019" y="333"/>
                  </a:cubicBezTo>
                </a:path>
              </a:pathLst>
            </a:custGeom>
            <a:solidFill>
              <a:srgbClr val="F4BD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7" name="Freeform 115">
              <a:extLst>
                <a:ext uri="{FF2B5EF4-FFF2-40B4-BE49-F238E27FC236}">
                  <a16:creationId xmlns:a16="http://schemas.microsoft.com/office/drawing/2014/main" id="{549EB8ED-9753-4F5F-90CF-3833F8127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129" y="3410546"/>
              <a:ext cx="170888" cy="83344"/>
            </a:xfrm>
            <a:custGeom>
              <a:avLst/>
              <a:gdLst>
                <a:gd name="T0" fmla="*/ 0 w 1268"/>
                <a:gd name="T1" fmla="*/ 53550 h 621"/>
                <a:gd name="T2" fmla="*/ 0 w 1268"/>
                <a:gd name="T3" fmla="*/ 53550 h 621"/>
                <a:gd name="T4" fmla="*/ 79784 w 1268"/>
                <a:gd name="T5" fmla="*/ 11274 h 621"/>
                <a:gd name="T6" fmla="*/ 170753 w 1268"/>
                <a:gd name="T7" fmla="*/ 53550 h 621"/>
                <a:gd name="T8" fmla="*/ 32480 w 1268"/>
                <a:gd name="T9" fmla="*/ 69520 h 621"/>
                <a:gd name="T10" fmla="*/ 0 w 1268"/>
                <a:gd name="T11" fmla="*/ 53550 h 6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8" h="621">
                  <a:moveTo>
                    <a:pt x="0" y="399"/>
                  </a:moveTo>
                  <a:lnTo>
                    <a:pt x="0" y="399"/>
                  </a:lnTo>
                  <a:cubicBezTo>
                    <a:pt x="0" y="399"/>
                    <a:pt x="9" y="0"/>
                    <a:pt x="592" y="84"/>
                  </a:cubicBezTo>
                  <a:cubicBezTo>
                    <a:pt x="592" y="84"/>
                    <a:pt x="943" y="148"/>
                    <a:pt x="1267" y="399"/>
                  </a:cubicBezTo>
                  <a:cubicBezTo>
                    <a:pt x="1267" y="399"/>
                    <a:pt x="435" y="222"/>
                    <a:pt x="241" y="518"/>
                  </a:cubicBezTo>
                  <a:cubicBezTo>
                    <a:pt x="241" y="518"/>
                    <a:pt x="9" y="620"/>
                    <a:pt x="0" y="399"/>
                  </a:cubicBezTo>
                </a:path>
              </a:pathLst>
            </a:custGeom>
            <a:solidFill>
              <a:srgbClr val="50C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08" name="Freeform 116">
              <a:extLst>
                <a:ext uri="{FF2B5EF4-FFF2-40B4-BE49-F238E27FC236}">
                  <a16:creationId xmlns:a16="http://schemas.microsoft.com/office/drawing/2014/main" id="{6CB245F5-8341-40D5-B3E5-C98982917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113" y="3452813"/>
              <a:ext cx="94673" cy="86916"/>
            </a:xfrm>
            <a:custGeom>
              <a:avLst/>
              <a:gdLst>
                <a:gd name="T0" fmla="*/ 9951 w 704"/>
                <a:gd name="T1" fmla="*/ 65724 h 648"/>
                <a:gd name="T2" fmla="*/ 9951 w 704"/>
                <a:gd name="T3" fmla="*/ 65724 h 648"/>
                <a:gd name="T4" fmla="*/ 66029 w 704"/>
                <a:gd name="T5" fmla="*/ 74576 h 648"/>
                <a:gd name="T6" fmla="*/ 83377 w 704"/>
                <a:gd name="T7" fmla="*/ 19851 h 648"/>
                <a:gd name="T8" fmla="*/ 27299 w 704"/>
                <a:gd name="T9" fmla="*/ 12474 h 648"/>
                <a:gd name="T10" fmla="*/ 9951 w 704"/>
                <a:gd name="T11" fmla="*/ 65724 h 6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4" h="648">
                  <a:moveTo>
                    <a:pt x="74" y="490"/>
                  </a:moveTo>
                  <a:lnTo>
                    <a:pt x="74" y="490"/>
                  </a:lnTo>
                  <a:cubicBezTo>
                    <a:pt x="149" y="620"/>
                    <a:pt x="342" y="647"/>
                    <a:pt x="491" y="556"/>
                  </a:cubicBezTo>
                  <a:cubicBezTo>
                    <a:pt x="639" y="453"/>
                    <a:pt x="703" y="278"/>
                    <a:pt x="620" y="148"/>
                  </a:cubicBezTo>
                  <a:cubicBezTo>
                    <a:pt x="545" y="27"/>
                    <a:pt x="361" y="0"/>
                    <a:pt x="203" y="93"/>
                  </a:cubicBezTo>
                  <a:cubicBezTo>
                    <a:pt x="55" y="185"/>
                    <a:pt x="0" y="360"/>
                    <a:pt x="74" y="4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0" name="Group 9705">
            <a:extLst>
              <a:ext uri="{FF2B5EF4-FFF2-40B4-BE49-F238E27FC236}">
                <a16:creationId xmlns:a16="http://schemas.microsoft.com/office/drawing/2014/main" id="{5BC3464D-D674-4960-97DB-EC7691505766}"/>
              </a:ext>
            </a:extLst>
          </p:cNvPr>
          <p:cNvGrpSpPr>
            <a:grpSpLocks/>
          </p:cNvGrpSpPr>
          <p:nvPr/>
        </p:nvGrpSpPr>
        <p:grpSpPr bwMode="auto">
          <a:xfrm>
            <a:off x="3441095" y="5147432"/>
            <a:ext cx="899584" cy="901700"/>
            <a:chOff x="2635537" y="4078487"/>
            <a:chExt cx="674025" cy="675680"/>
          </a:xfrm>
        </p:grpSpPr>
        <p:sp>
          <p:nvSpPr>
            <p:cNvPr id="8309" name="Freeform 117">
              <a:extLst>
                <a:ext uri="{FF2B5EF4-FFF2-40B4-BE49-F238E27FC236}">
                  <a16:creationId xmlns:a16="http://schemas.microsoft.com/office/drawing/2014/main" id="{35D606A3-669C-4D5F-BB97-9F30D102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537" y="4078487"/>
              <a:ext cx="674025" cy="675084"/>
            </a:xfrm>
            <a:custGeom>
              <a:avLst/>
              <a:gdLst>
                <a:gd name="T0" fmla="*/ 673890 w 4998"/>
                <a:gd name="T1" fmla="*/ 338081 h 5006"/>
                <a:gd name="T2" fmla="*/ 673890 w 4998"/>
                <a:gd name="T3" fmla="*/ 338081 h 5006"/>
                <a:gd name="T4" fmla="*/ 337013 w 4998"/>
                <a:gd name="T5" fmla="*/ 674949 h 5006"/>
                <a:gd name="T6" fmla="*/ 0 w 4998"/>
                <a:gd name="T7" fmla="*/ 338081 h 5006"/>
                <a:gd name="T8" fmla="*/ 337013 w 4998"/>
                <a:gd name="T9" fmla="*/ 0 h 5006"/>
                <a:gd name="T10" fmla="*/ 673890 w 4998"/>
                <a:gd name="T11" fmla="*/ 338081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8" h="5006">
                  <a:moveTo>
                    <a:pt x="4997" y="2507"/>
                  </a:moveTo>
                  <a:lnTo>
                    <a:pt x="4997" y="2507"/>
                  </a:lnTo>
                  <a:cubicBezTo>
                    <a:pt x="4997" y="3886"/>
                    <a:pt x="3876" y="5005"/>
                    <a:pt x="2499" y="5005"/>
                  </a:cubicBezTo>
                  <a:cubicBezTo>
                    <a:pt x="1120" y="5005"/>
                    <a:pt x="0" y="3886"/>
                    <a:pt x="0" y="2507"/>
                  </a:cubicBezTo>
                  <a:cubicBezTo>
                    <a:pt x="0" y="1119"/>
                    <a:pt x="1120" y="0"/>
                    <a:pt x="2499" y="0"/>
                  </a:cubicBezTo>
                  <a:cubicBezTo>
                    <a:pt x="3876" y="0"/>
                    <a:pt x="4997" y="1119"/>
                    <a:pt x="4997" y="2507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0" name="Freeform 118">
              <a:extLst>
                <a:ext uri="{FF2B5EF4-FFF2-40B4-BE49-F238E27FC236}">
                  <a16:creationId xmlns:a16="http://schemas.microsoft.com/office/drawing/2014/main" id="{FC94039E-0E09-4D7C-AF80-A8B5E0DB3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181" y="4170760"/>
              <a:ext cx="50612" cy="49411"/>
            </a:xfrm>
            <a:custGeom>
              <a:avLst/>
              <a:gdLst>
                <a:gd name="T0" fmla="*/ 24708 w 381"/>
                <a:gd name="T1" fmla="*/ 44350 h 371"/>
                <a:gd name="T2" fmla="*/ 24708 w 381"/>
                <a:gd name="T3" fmla="*/ 44350 h 371"/>
                <a:gd name="T4" fmla="*/ 44369 w 381"/>
                <a:gd name="T5" fmla="*/ 44350 h 371"/>
                <a:gd name="T6" fmla="*/ 44369 w 381"/>
                <a:gd name="T7" fmla="*/ 24639 h 371"/>
                <a:gd name="T8" fmla="*/ 25904 w 381"/>
                <a:gd name="T9" fmla="*/ 6126 h 371"/>
                <a:gd name="T10" fmla="*/ 6243 w 381"/>
                <a:gd name="T11" fmla="*/ 4928 h 371"/>
                <a:gd name="T12" fmla="*/ 6243 w 381"/>
                <a:gd name="T13" fmla="*/ 24639 h 371"/>
                <a:gd name="T14" fmla="*/ 24708 w 381"/>
                <a:gd name="T15" fmla="*/ 44350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371">
                  <a:moveTo>
                    <a:pt x="186" y="333"/>
                  </a:moveTo>
                  <a:lnTo>
                    <a:pt x="186" y="333"/>
                  </a:lnTo>
                  <a:cubicBezTo>
                    <a:pt x="232" y="370"/>
                    <a:pt x="296" y="370"/>
                    <a:pt x="334" y="333"/>
                  </a:cubicBezTo>
                  <a:cubicBezTo>
                    <a:pt x="380" y="296"/>
                    <a:pt x="380" y="232"/>
                    <a:pt x="334" y="185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48" y="0"/>
                    <a:pt x="84" y="0"/>
                    <a:pt x="47" y="37"/>
                  </a:cubicBezTo>
                  <a:cubicBezTo>
                    <a:pt x="0" y="84"/>
                    <a:pt x="0" y="148"/>
                    <a:pt x="47" y="185"/>
                  </a:cubicBezTo>
                  <a:lnTo>
                    <a:pt x="186" y="333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1" name="Freeform 119">
              <a:extLst>
                <a:ext uri="{FF2B5EF4-FFF2-40B4-BE49-F238E27FC236}">
                  <a16:creationId xmlns:a16="http://schemas.microsoft.com/office/drawing/2014/main" id="{8DDB9090-A139-4AD6-BCFC-DDE734BEB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739" y="4201121"/>
              <a:ext cx="82169" cy="166688"/>
            </a:xfrm>
            <a:custGeom>
              <a:avLst/>
              <a:gdLst>
                <a:gd name="T0" fmla="*/ 0 w 612"/>
                <a:gd name="T1" fmla="*/ 83210 h 1240"/>
                <a:gd name="T2" fmla="*/ 0 w 612"/>
                <a:gd name="T3" fmla="*/ 83210 h 1240"/>
                <a:gd name="T4" fmla="*/ 82035 w 612"/>
                <a:gd name="T5" fmla="*/ 166554 h 1240"/>
                <a:gd name="T6" fmla="*/ 82035 w 612"/>
                <a:gd name="T7" fmla="*/ 0 h 1240"/>
                <a:gd name="T8" fmla="*/ 0 w 612"/>
                <a:gd name="T9" fmla="*/ 83210 h 1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1240">
                  <a:moveTo>
                    <a:pt x="0" y="619"/>
                  </a:moveTo>
                  <a:lnTo>
                    <a:pt x="0" y="619"/>
                  </a:lnTo>
                  <a:cubicBezTo>
                    <a:pt x="0" y="963"/>
                    <a:pt x="267" y="1239"/>
                    <a:pt x="611" y="1239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267" y="0"/>
                    <a:pt x="0" y="277"/>
                    <a:pt x="0" y="619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2" name="Freeform 120">
              <a:extLst>
                <a:ext uri="{FF2B5EF4-FFF2-40B4-BE49-F238E27FC236}">
                  <a16:creationId xmlns:a16="http://schemas.microsoft.com/office/drawing/2014/main" id="{97E1DC73-8D5A-4C84-B95A-13E16244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908" y="4201121"/>
              <a:ext cx="83360" cy="166688"/>
            </a:xfrm>
            <a:custGeom>
              <a:avLst/>
              <a:gdLst>
                <a:gd name="T0" fmla="*/ 0 w 620"/>
                <a:gd name="T1" fmla="*/ 0 h 1240"/>
                <a:gd name="T2" fmla="*/ 0 w 620"/>
                <a:gd name="T3" fmla="*/ 0 h 1240"/>
                <a:gd name="T4" fmla="*/ 0 w 620"/>
                <a:gd name="T5" fmla="*/ 0 h 1240"/>
                <a:gd name="T6" fmla="*/ 0 w 620"/>
                <a:gd name="T7" fmla="*/ 166554 h 1240"/>
                <a:gd name="T8" fmla="*/ 0 w 620"/>
                <a:gd name="T9" fmla="*/ 166554 h 1240"/>
                <a:gd name="T10" fmla="*/ 83226 w 620"/>
                <a:gd name="T11" fmla="*/ 83210 h 1240"/>
                <a:gd name="T12" fmla="*/ 0 w 620"/>
                <a:gd name="T13" fmla="*/ 0 h 1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0" h="1240">
                  <a:moveTo>
                    <a:pt x="0" y="0"/>
                  </a:moveTo>
                  <a:lnTo>
                    <a:pt x="0" y="0"/>
                  </a:lnTo>
                  <a:cubicBezTo>
                    <a:pt x="0" y="1239"/>
                    <a:pt x="0" y="1239"/>
                    <a:pt x="0" y="1239"/>
                  </a:cubicBezTo>
                  <a:cubicBezTo>
                    <a:pt x="342" y="1239"/>
                    <a:pt x="619" y="963"/>
                    <a:pt x="619" y="619"/>
                  </a:cubicBezTo>
                  <a:cubicBezTo>
                    <a:pt x="619" y="277"/>
                    <a:pt x="342" y="0"/>
                    <a:pt x="0" y="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3" name="Freeform 121">
              <a:extLst>
                <a:ext uri="{FF2B5EF4-FFF2-40B4-BE49-F238E27FC236}">
                  <a16:creationId xmlns:a16="http://schemas.microsoft.com/office/drawing/2014/main" id="{2F174924-C0A2-479F-BAF0-A1132356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479" y="4270772"/>
              <a:ext cx="54779" cy="26789"/>
            </a:xfrm>
            <a:custGeom>
              <a:avLst/>
              <a:gdLst>
                <a:gd name="T0" fmla="*/ 54645 w 408"/>
                <a:gd name="T1" fmla="*/ 13132 h 204"/>
                <a:gd name="T2" fmla="*/ 54645 w 408"/>
                <a:gd name="T3" fmla="*/ 13132 h 204"/>
                <a:gd name="T4" fmla="*/ 40950 w 408"/>
                <a:gd name="T5" fmla="*/ 0 h 204"/>
                <a:gd name="T6" fmla="*/ 13695 w 408"/>
                <a:gd name="T7" fmla="*/ 0 h 204"/>
                <a:gd name="T8" fmla="*/ 0 w 408"/>
                <a:gd name="T9" fmla="*/ 13132 h 204"/>
                <a:gd name="T10" fmla="*/ 13695 w 408"/>
                <a:gd name="T11" fmla="*/ 26658 h 204"/>
                <a:gd name="T12" fmla="*/ 40950 w 408"/>
                <a:gd name="T13" fmla="*/ 26658 h 204"/>
                <a:gd name="T14" fmla="*/ 54645 w 408"/>
                <a:gd name="T15" fmla="*/ 13132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8" h="204">
                  <a:moveTo>
                    <a:pt x="407" y="100"/>
                  </a:moveTo>
                  <a:lnTo>
                    <a:pt x="407" y="100"/>
                  </a:lnTo>
                  <a:cubicBezTo>
                    <a:pt x="407" y="46"/>
                    <a:pt x="362" y="0"/>
                    <a:pt x="30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47" y="0"/>
                    <a:pt x="0" y="46"/>
                    <a:pt x="0" y="100"/>
                  </a:cubicBezTo>
                  <a:cubicBezTo>
                    <a:pt x="0" y="157"/>
                    <a:pt x="47" y="203"/>
                    <a:pt x="102" y="203"/>
                  </a:cubicBezTo>
                  <a:cubicBezTo>
                    <a:pt x="305" y="203"/>
                    <a:pt x="305" y="203"/>
                    <a:pt x="305" y="203"/>
                  </a:cubicBezTo>
                  <a:cubicBezTo>
                    <a:pt x="362" y="203"/>
                    <a:pt x="407" y="157"/>
                    <a:pt x="407" y="10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4" name="Freeform 122">
              <a:extLst>
                <a:ext uri="{FF2B5EF4-FFF2-40B4-BE49-F238E27FC236}">
                  <a16:creationId xmlns:a16="http://schemas.microsoft.com/office/drawing/2014/main" id="{65B552EF-73FE-4953-8420-B4D483CEA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559" y="4270772"/>
              <a:ext cx="55970" cy="26789"/>
            </a:xfrm>
            <a:custGeom>
              <a:avLst/>
              <a:gdLst>
                <a:gd name="T0" fmla="*/ 42178 w 418"/>
                <a:gd name="T1" fmla="*/ 0 h 204"/>
                <a:gd name="T2" fmla="*/ 42178 w 418"/>
                <a:gd name="T3" fmla="*/ 0 h 204"/>
                <a:gd name="T4" fmla="*/ 14997 w 418"/>
                <a:gd name="T5" fmla="*/ 0 h 204"/>
                <a:gd name="T6" fmla="*/ 0 w 418"/>
                <a:gd name="T7" fmla="*/ 13132 h 204"/>
                <a:gd name="T8" fmla="*/ 14997 w 418"/>
                <a:gd name="T9" fmla="*/ 26658 h 204"/>
                <a:gd name="T10" fmla="*/ 42178 w 418"/>
                <a:gd name="T11" fmla="*/ 26658 h 204"/>
                <a:gd name="T12" fmla="*/ 55836 w 418"/>
                <a:gd name="T13" fmla="*/ 13132 h 204"/>
                <a:gd name="T14" fmla="*/ 42178 w 418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204">
                  <a:moveTo>
                    <a:pt x="315" y="0"/>
                  </a:moveTo>
                  <a:lnTo>
                    <a:pt x="315" y="0"/>
                  </a:lnTo>
                  <a:cubicBezTo>
                    <a:pt x="112" y="0"/>
                    <a:pt x="112" y="0"/>
                    <a:pt x="112" y="0"/>
                  </a:cubicBezTo>
                  <a:cubicBezTo>
                    <a:pt x="48" y="0"/>
                    <a:pt x="0" y="46"/>
                    <a:pt x="0" y="100"/>
                  </a:cubicBezTo>
                  <a:cubicBezTo>
                    <a:pt x="0" y="157"/>
                    <a:pt x="48" y="203"/>
                    <a:pt x="112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71" y="203"/>
                    <a:pt x="417" y="157"/>
                    <a:pt x="417" y="100"/>
                  </a:cubicBezTo>
                  <a:cubicBezTo>
                    <a:pt x="417" y="46"/>
                    <a:pt x="371" y="0"/>
                    <a:pt x="315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5" name="Freeform 123">
              <a:extLst>
                <a:ext uri="{FF2B5EF4-FFF2-40B4-BE49-F238E27FC236}">
                  <a16:creationId xmlns:a16="http://schemas.microsoft.com/office/drawing/2014/main" id="{BBAF0193-16DD-42B2-AA80-DE04B434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181" y="4348163"/>
              <a:ext cx="50612" cy="49411"/>
            </a:xfrm>
            <a:custGeom>
              <a:avLst/>
              <a:gdLst>
                <a:gd name="T0" fmla="*/ 24708 w 381"/>
                <a:gd name="T1" fmla="*/ 5047 h 372"/>
                <a:gd name="T2" fmla="*/ 24708 w 381"/>
                <a:gd name="T3" fmla="*/ 5047 h 372"/>
                <a:gd name="T4" fmla="*/ 6243 w 381"/>
                <a:gd name="T5" fmla="*/ 24838 h 372"/>
                <a:gd name="T6" fmla="*/ 6243 w 381"/>
                <a:gd name="T7" fmla="*/ 44496 h 372"/>
                <a:gd name="T8" fmla="*/ 25904 w 381"/>
                <a:gd name="T9" fmla="*/ 44496 h 372"/>
                <a:gd name="T10" fmla="*/ 44369 w 381"/>
                <a:gd name="T11" fmla="*/ 24838 h 372"/>
                <a:gd name="T12" fmla="*/ 44369 w 381"/>
                <a:gd name="T13" fmla="*/ 5047 h 372"/>
                <a:gd name="T14" fmla="*/ 24708 w 381"/>
                <a:gd name="T15" fmla="*/ 5047 h 3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372">
                  <a:moveTo>
                    <a:pt x="186" y="38"/>
                  </a:moveTo>
                  <a:lnTo>
                    <a:pt x="186" y="38"/>
                  </a:lnTo>
                  <a:cubicBezTo>
                    <a:pt x="47" y="187"/>
                    <a:pt x="47" y="187"/>
                    <a:pt x="47" y="187"/>
                  </a:cubicBezTo>
                  <a:cubicBezTo>
                    <a:pt x="0" y="223"/>
                    <a:pt x="0" y="287"/>
                    <a:pt x="47" y="335"/>
                  </a:cubicBezTo>
                  <a:cubicBezTo>
                    <a:pt x="84" y="371"/>
                    <a:pt x="148" y="371"/>
                    <a:pt x="195" y="335"/>
                  </a:cubicBezTo>
                  <a:cubicBezTo>
                    <a:pt x="334" y="187"/>
                    <a:pt x="334" y="187"/>
                    <a:pt x="334" y="187"/>
                  </a:cubicBezTo>
                  <a:cubicBezTo>
                    <a:pt x="380" y="148"/>
                    <a:pt x="380" y="84"/>
                    <a:pt x="334" y="38"/>
                  </a:cubicBezTo>
                  <a:cubicBezTo>
                    <a:pt x="296" y="0"/>
                    <a:pt x="232" y="0"/>
                    <a:pt x="186" y="38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6" name="Freeform 124">
              <a:extLst>
                <a:ext uri="{FF2B5EF4-FFF2-40B4-BE49-F238E27FC236}">
                  <a16:creationId xmlns:a16="http://schemas.microsoft.com/office/drawing/2014/main" id="{9F075F00-982F-4BE9-8926-D16C465EB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213" y="4132065"/>
              <a:ext cx="13695" cy="54769"/>
            </a:xfrm>
            <a:custGeom>
              <a:avLst/>
              <a:gdLst>
                <a:gd name="T0" fmla="*/ 0 w 104"/>
                <a:gd name="T1" fmla="*/ 13659 h 409"/>
                <a:gd name="T2" fmla="*/ 0 w 104"/>
                <a:gd name="T3" fmla="*/ 13659 h 409"/>
                <a:gd name="T4" fmla="*/ 0 w 104"/>
                <a:gd name="T5" fmla="*/ 40976 h 409"/>
                <a:gd name="T6" fmla="*/ 13563 w 104"/>
                <a:gd name="T7" fmla="*/ 54635 h 409"/>
                <a:gd name="T8" fmla="*/ 13563 w 104"/>
                <a:gd name="T9" fmla="*/ 0 h 409"/>
                <a:gd name="T10" fmla="*/ 0 w 104"/>
                <a:gd name="T11" fmla="*/ 13659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09">
                  <a:moveTo>
                    <a:pt x="0" y="102"/>
                  </a:moveTo>
                  <a:lnTo>
                    <a:pt x="0" y="102"/>
                  </a:lnTo>
                  <a:cubicBezTo>
                    <a:pt x="0" y="306"/>
                    <a:pt x="0" y="306"/>
                    <a:pt x="0" y="306"/>
                  </a:cubicBezTo>
                  <a:cubicBezTo>
                    <a:pt x="0" y="360"/>
                    <a:pt x="46" y="408"/>
                    <a:pt x="103" y="40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6" y="0"/>
                    <a:pt x="0" y="47"/>
                    <a:pt x="0" y="10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7" name="Freeform 125">
              <a:extLst>
                <a:ext uri="{FF2B5EF4-FFF2-40B4-BE49-F238E27FC236}">
                  <a16:creationId xmlns:a16="http://schemas.microsoft.com/office/drawing/2014/main" id="{3C04AE8F-16A2-400D-8213-75E7EF270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908" y="4132065"/>
              <a:ext cx="14290" cy="54769"/>
            </a:xfrm>
            <a:custGeom>
              <a:avLst/>
              <a:gdLst>
                <a:gd name="T0" fmla="*/ 0 w 112"/>
                <a:gd name="T1" fmla="*/ 0 h 409"/>
                <a:gd name="T2" fmla="*/ 0 w 112"/>
                <a:gd name="T3" fmla="*/ 0 h 409"/>
                <a:gd name="T4" fmla="*/ 0 w 112"/>
                <a:gd name="T5" fmla="*/ 0 h 409"/>
                <a:gd name="T6" fmla="*/ 0 w 112"/>
                <a:gd name="T7" fmla="*/ 54635 h 409"/>
                <a:gd name="T8" fmla="*/ 0 w 112"/>
                <a:gd name="T9" fmla="*/ 54635 h 409"/>
                <a:gd name="T10" fmla="*/ 14162 w 112"/>
                <a:gd name="T11" fmla="*/ 40976 h 409"/>
                <a:gd name="T12" fmla="*/ 14162 w 112"/>
                <a:gd name="T13" fmla="*/ 13659 h 409"/>
                <a:gd name="T14" fmla="*/ 0 w 112"/>
                <a:gd name="T15" fmla="*/ 0 h 4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409">
                  <a:moveTo>
                    <a:pt x="0" y="0"/>
                  </a:moveTo>
                  <a:lnTo>
                    <a:pt x="0" y="0"/>
                  </a:lnTo>
                  <a:cubicBezTo>
                    <a:pt x="0" y="408"/>
                    <a:pt x="0" y="408"/>
                    <a:pt x="0" y="408"/>
                  </a:cubicBezTo>
                  <a:cubicBezTo>
                    <a:pt x="64" y="408"/>
                    <a:pt x="111" y="360"/>
                    <a:pt x="111" y="306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47"/>
                    <a:pt x="64" y="0"/>
                    <a:pt x="0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8" name="Freeform 126">
              <a:extLst>
                <a:ext uri="{FF2B5EF4-FFF2-40B4-BE49-F238E27FC236}">
                  <a16:creationId xmlns:a16="http://schemas.microsoft.com/office/drawing/2014/main" id="{AA10359A-47FF-4192-8AB2-C4938A37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213" y="4382096"/>
              <a:ext cx="13695" cy="55959"/>
            </a:xfrm>
            <a:custGeom>
              <a:avLst/>
              <a:gdLst>
                <a:gd name="T0" fmla="*/ 0 w 104"/>
                <a:gd name="T1" fmla="*/ 13688 h 417"/>
                <a:gd name="T2" fmla="*/ 0 w 104"/>
                <a:gd name="T3" fmla="*/ 13688 h 417"/>
                <a:gd name="T4" fmla="*/ 0 w 104"/>
                <a:gd name="T5" fmla="*/ 40929 h 417"/>
                <a:gd name="T6" fmla="*/ 13563 w 104"/>
                <a:gd name="T7" fmla="*/ 55825 h 417"/>
                <a:gd name="T8" fmla="*/ 13563 w 104"/>
                <a:gd name="T9" fmla="*/ 0 h 417"/>
                <a:gd name="T10" fmla="*/ 0 w 104"/>
                <a:gd name="T11" fmla="*/ 13688 h 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17">
                  <a:moveTo>
                    <a:pt x="0" y="102"/>
                  </a:moveTo>
                  <a:lnTo>
                    <a:pt x="0" y="102"/>
                  </a:lnTo>
                  <a:cubicBezTo>
                    <a:pt x="0" y="305"/>
                    <a:pt x="0" y="305"/>
                    <a:pt x="0" y="305"/>
                  </a:cubicBezTo>
                  <a:cubicBezTo>
                    <a:pt x="0" y="369"/>
                    <a:pt x="46" y="407"/>
                    <a:pt x="103" y="416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6" y="0"/>
                    <a:pt x="0" y="45"/>
                    <a:pt x="0" y="10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19" name="Freeform 127">
              <a:extLst>
                <a:ext uri="{FF2B5EF4-FFF2-40B4-BE49-F238E27FC236}">
                  <a16:creationId xmlns:a16="http://schemas.microsoft.com/office/drawing/2014/main" id="{F3AA9D2C-8236-47C8-B16C-76641928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908" y="4382096"/>
              <a:ext cx="14290" cy="55959"/>
            </a:xfrm>
            <a:custGeom>
              <a:avLst/>
              <a:gdLst>
                <a:gd name="T0" fmla="*/ 0 w 112"/>
                <a:gd name="T1" fmla="*/ 0 h 417"/>
                <a:gd name="T2" fmla="*/ 0 w 112"/>
                <a:gd name="T3" fmla="*/ 0 h 417"/>
                <a:gd name="T4" fmla="*/ 0 w 112"/>
                <a:gd name="T5" fmla="*/ 0 h 417"/>
                <a:gd name="T6" fmla="*/ 0 w 112"/>
                <a:gd name="T7" fmla="*/ 55825 h 417"/>
                <a:gd name="T8" fmla="*/ 0 w 112"/>
                <a:gd name="T9" fmla="*/ 55825 h 417"/>
                <a:gd name="T10" fmla="*/ 14162 w 112"/>
                <a:gd name="T11" fmla="*/ 40929 h 417"/>
                <a:gd name="T12" fmla="*/ 14162 w 112"/>
                <a:gd name="T13" fmla="*/ 13688 h 417"/>
                <a:gd name="T14" fmla="*/ 0 w 112"/>
                <a:gd name="T15" fmla="*/ 0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417">
                  <a:moveTo>
                    <a:pt x="0" y="0"/>
                  </a:moveTo>
                  <a:lnTo>
                    <a:pt x="0" y="0"/>
                  </a:lnTo>
                  <a:cubicBezTo>
                    <a:pt x="0" y="416"/>
                    <a:pt x="0" y="416"/>
                    <a:pt x="0" y="416"/>
                  </a:cubicBezTo>
                  <a:cubicBezTo>
                    <a:pt x="64" y="416"/>
                    <a:pt x="111" y="369"/>
                    <a:pt x="111" y="305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45"/>
                    <a:pt x="64" y="0"/>
                    <a:pt x="0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0" name="Freeform 128">
              <a:extLst>
                <a:ext uri="{FF2B5EF4-FFF2-40B4-BE49-F238E27FC236}">
                  <a16:creationId xmlns:a16="http://schemas.microsoft.com/office/drawing/2014/main" id="{8A6FBF0C-2227-4760-B2B8-E5E3CC3FB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19" y="4170760"/>
              <a:ext cx="49421" cy="49411"/>
            </a:xfrm>
            <a:custGeom>
              <a:avLst/>
              <a:gdLst>
                <a:gd name="T0" fmla="*/ 24644 w 371"/>
                <a:gd name="T1" fmla="*/ 44350 h 371"/>
                <a:gd name="T2" fmla="*/ 24644 w 371"/>
                <a:gd name="T3" fmla="*/ 44350 h 371"/>
                <a:gd name="T4" fmla="*/ 44359 w 371"/>
                <a:gd name="T5" fmla="*/ 24639 h 371"/>
                <a:gd name="T6" fmla="*/ 44359 w 371"/>
                <a:gd name="T7" fmla="*/ 4928 h 371"/>
                <a:gd name="T8" fmla="*/ 24644 w 371"/>
                <a:gd name="T9" fmla="*/ 6126 h 371"/>
                <a:gd name="T10" fmla="*/ 6128 w 371"/>
                <a:gd name="T11" fmla="*/ 24639 h 371"/>
                <a:gd name="T12" fmla="*/ 6128 w 371"/>
                <a:gd name="T13" fmla="*/ 44350 h 371"/>
                <a:gd name="T14" fmla="*/ 24644 w 371"/>
                <a:gd name="T15" fmla="*/ 44350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185" y="333"/>
                  </a:moveTo>
                  <a:lnTo>
                    <a:pt x="185" y="333"/>
                  </a:lnTo>
                  <a:cubicBezTo>
                    <a:pt x="333" y="185"/>
                    <a:pt x="333" y="185"/>
                    <a:pt x="333" y="185"/>
                  </a:cubicBezTo>
                  <a:cubicBezTo>
                    <a:pt x="370" y="148"/>
                    <a:pt x="370" y="84"/>
                    <a:pt x="333" y="37"/>
                  </a:cubicBezTo>
                  <a:cubicBezTo>
                    <a:pt x="297" y="0"/>
                    <a:pt x="231" y="0"/>
                    <a:pt x="185" y="46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0" y="232"/>
                    <a:pt x="0" y="296"/>
                    <a:pt x="46" y="333"/>
                  </a:cubicBezTo>
                  <a:cubicBezTo>
                    <a:pt x="83" y="370"/>
                    <a:pt x="148" y="370"/>
                    <a:pt x="185" y="333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1" name="Freeform 129">
              <a:extLst>
                <a:ext uri="{FF2B5EF4-FFF2-40B4-BE49-F238E27FC236}">
                  <a16:creationId xmlns:a16="http://schemas.microsoft.com/office/drawing/2014/main" id="{2F411319-6C34-4699-B0C1-FA936809A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19" y="4348163"/>
              <a:ext cx="49421" cy="49411"/>
            </a:xfrm>
            <a:custGeom>
              <a:avLst/>
              <a:gdLst>
                <a:gd name="T0" fmla="*/ 24644 w 371"/>
                <a:gd name="T1" fmla="*/ 5047 h 372"/>
                <a:gd name="T2" fmla="*/ 24644 w 371"/>
                <a:gd name="T3" fmla="*/ 5047 h 372"/>
                <a:gd name="T4" fmla="*/ 6128 w 371"/>
                <a:gd name="T5" fmla="*/ 5047 h 372"/>
                <a:gd name="T6" fmla="*/ 6128 w 371"/>
                <a:gd name="T7" fmla="*/ 24838 h 372"/>
                <a:gd name="T8" fmla="*/ 24644 w 371"/>
                <a:gd name="T9" fmla="*/ 44496 h 372"/>
                <a:gd name="T10" fmla="*/ 44359 w 371"/>
                <a:gd name="T11" fmla="*/ 44496 h 372"/>
                <a:gd name="T12" fmla="*/ 44359 w 371"/>
                <a:gd name="T13" fmla="*/ 24838 h 372"/>
                <a:gd name="T14" fmla="*/ 24644 w 371"/>
                <a:gd name="T15" fmla="*/ 5047 h 3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2">
                  <a:moveTo>
                    <a:pt x="185" y="38"/>
                  </a:moveTo>
                  <a:lnTo>
                    <a:pt x="185" y="38"/>
                  </a:lnTo>
                  <a:cubicBezTo>
                    <a:pt x="148" y="0"/>
                    <a:pt x="83" y="0"/>
                    <a:pt x="46" y="38"/>
                  </a:cubicBezTo>
                  <a:cubicBezTo>
                    <a:pt x="0" y="84"/>
                    <a:pt x="0" y="148"/>
                    <a:pt x="46" y="187"/>
                  </a:cubicBezTo>
                  <a:cubicBezTo>
                    <a:pt x="185" y="335"/>
                    <a:pt x="185" y="335"/>
                    <a:pt x="185" y="335"/>
                  </a:cubicBezTo>
                  <a:cubicBezTo>
                    <a:pt x="231" y="371"/>
                    <a:pt x="297" y="371"/>
                    <a:pt x="333" y="335"/>
                  </a:cubicBezTo>
                  <a:cubicBezTo>
                    <a:pt x="370" y="287"/>
                    <a:pt x="370" y="223"/>
                    <a:pt x="333" y="187"/>
                  </a:cubicBezTo>
                  <a:lnTo>
                    <a:pt x="185" y="38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2" name="Freeform 130">
              <a:extLst>
                <a:ext uri="{FF2B5EF4-FFF2-40B4-BE49-F238E27FC236}">
                  <a16:creationId xmlns:a16="http://schemas.microsoft.com/office/drawing/2014/main" id="{BBEDF2B2-E015-46AD-BF94-2CA805C06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713" y="4473179"/>
              <a:ext cx="619246" cy="173236"/>
            </a:xfrm>
            <a:custGeom>
              <a:avLst/>
              <a:gdLst>
                <a:gd name="T0" fmla="*/ 313469 w 4589"/>
                <a:gd name="T1" fmla="*/ 88232 h 1288"/>
                <a:gd name="T2" fmla="*/ 313469 w 4589"/>
                <a:gd name="T3" fmla="*/ 88232 h 1288"/>
                <a:gd name="T4" fmla="*/ 559197 w 4589"/>
                <a:gd name="T5" fmla="*/ 166646 h 1288"/>
                <a:gd name="T6" fmla="*/ 619111 w 4589"/>
                <a:gd name="T7" fmla="*/ 73437 h 1288"/>
                <a:gd name="T8" fmla="*/ 313469 w 4589"/>
                <a:gd name="T9" fmla="*/ 0 h 1288"/>
                <a:gd name="T10" fmla="*/ 0 w 4589"/>
                <a:gd name="T11" fmla="*/ 78414 h 1288"/>
                <a:gd name="T12" fmla="*/ 62478 w 4589"/>
                <a:gd name="T13" fmla="*/ 173102 h 1288"/>
                <a:gd name="T14" fmla="*/ 313469 w 4589"/>
                <a:gd name="T15" fmla="*/ 88232 h 12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89" h="1288">
                  <a:moveTo>
                    <a:pt x="2323" y="656"/>
                  </a:moveTo>
                  <a:lnTo>
                    <a:pt x="2323" y="656"/>
                  </a:lnTo>
                  <a:cubicBezTo>
                    <a:pt x="3118" y="656"/>
                    <a:pt x="3811" y="897"/>
                    <a:pt x="4144" y="1239"/>
                  </a:cubicBezTo>
                  <a:cubicBezTo>
                    <a:pt x="4330" y="1036"/>
                    <a:pt x="4478" y="806"/>
                    <a:pt x="4588" y="546"/>
                  </a:cubicBezTo>
                  <a:cubicBezTo>
                    <a:pt x="4043" y="213"/>
                    <a:pt x="3229" y="0"/>
                    <a:pt x="2323" y="0"/>
                  </a:cubicBezTo>
                  <a:cubicBezTo>
                    <a:pt x="1379" y="0"/>
                    <a:pt x="536" y="232"/>
                    <a:pt x="0" y="583"/>
                  </a:cubicBezTo>
                  <a:cubicBezTo>
                    <a:pt x="112" y="851"/>
                    <a:pt x="269" y="1082"/>
                    <a:pt x="463" y="1287"/>
                  </a:cubicBezTo>
                  <a:cubicBezTo>
                    <a:pt x="777" y="916"/>
                    <a:pt x="1489" y="656"/>
                    <a:pt x="2323" y="656"/>
                  </a:cubicBezTo>
                </a:path>
              </a:pathLst>
            </a:custGeom>
            <a:solidFill>
              <a:srgbClr val="42C1C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3" name="Freeform 131">
              <a:extLst>
                <a:ext uri="{FF2B5EF4-FFF2-40B4-BE49-F238E27FC236}">
                  <a16:creationId xmlns:a16="http://schemas.microsoft.com/office/drawing/2014/main" id="{E60F64A9-B110-450C-949F-FCCE4AFF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233" y="4561881"/>
              <a:ext cx="496588" cy="192286"/>
            </a:xfrm>
            <a:custGeom>
              <a:avLst/>
              <a:gdLst>
                <a:gd name="T0" fmla="*/ 250857 w 3682"/>
                <a:gd name="T1" fmla="*/ 0 h 1427"/>
                <a:gd name="T2" fmla="*/ 250857 w 3682"/>
                <a:gd name="T3" fmla="*/ 0 h 1427"/>
                <a:gd name="T4" fmla="*/ 0 w 3682"/>
                <a:gd name="T5" fmla="*/ 85026 h 1427"/>
                <a:gd name="T6" fmla="*/ 245866 w 3682"/>
                <a:gd name="T7" fmla="*/ 192151 h 1427"/>
                <a:gd name="T8" fmla="*/ 496453 w 3682"/>
                <a:gd name="T9" fmla="*/ 78558 h 1427"/>
                <a:gd name="T10" fmla="*/ 250857 w 3682"/>
                <a:gd name="T11" fmla="*/ 0 h 1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82" h="1427">
                  <a:moveTo>
                    <a:pt x="1860" y="0"/>
                  </a:moveTo>
                  <a:lnTo>
                    <a:pt x="1860" y="0"/>
                  </a:lnTo>
                  <a:cubicBezTo>
                    <a:pt x="1026" y="0"/>
                    <a:pt x="314" y="260"/>
                    <a:pt x="0" y="631"/>
                  </a:cubicBezTo>
                  <a:cubicBezTo>
                    <a:pt x="453" y="1121"/>
                    <a:pt x="1101" y="1426"/>
                    <a:pt x="1823" y="1426"/>
                  </a:cubicBezTo>
                  <a:cubicBezTo>
                    <a:pt x="2562" y="1426"/>
                    <a:pt x="3229" y="1101"/>
                    <a:pt x="3681" y="583"/>
                  </a:cubicBezTo>
                  <a:cubicBezTo>
                    <a:pt x="3348" y="241"/>
                    <a:pt x="2655" y="0"/>
                    <a:pt x="1860" y="0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4" name="Freeform 132">
              <a:extLst>
                <a:ext uri="{FF2B5EF4-FFF2-40B4-BE49-F238E27FC236}">
                  <a16:creationId xmlns:a16="http://schemas.microsoft.com/office/drawing/2014/main" id="{D3924B16-A723-4181-9D26-24E4EB497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144" y="4577954"/>
              <a:ext cx="250676" cy="175617"/>
            </a:xfrm>
            <a:custGeom>
              <a:avLst/>
              <a:gdLst>
                <a:gd name="T0" fmla="*/ 0 w 1859"/>
                <a:gd name="T1" fmla="*/ 175483 h 1306"/>
                <a:gd name="T2" fmla="*/ 0 w 1859"/>
                <a:gd name="T3" fmla="*/ 175483 h 1306"/>
                <a:gd name="T4" fmla="*/ 250541 w 1859"/>
                <a:gd name="T5" fmla="*/ 62125 h 1306"/>
                <a:gd name="T6" fmla="*/ 130934 w 1859"/>
                <a:gd name="T7" fmla="*/ 0 h 1306"/>
                <a:gd name="T8" fmla="*/ 0 w 1859"/>
                <a:gd name="T9" fmla="*/ 175483 h 1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9" h="1306">
                  <a:moveTo>
                    <a:pt x="0" y="1305"/>
                  </a:moveTo>
                  <a:lnTo>
                    <a:pt x="0" y="1305"/>
                  </a:lnTo>
                  <a:cubicBezTo>
                    <a:pt x="739" y="1305"/>
                    <a:pt x="1406" y="980"/>
                    <a:pt x="1858" y="462"/>
                  </a:cubicBezTo>
                  <a:cubicBezTo>
                    <a:pt x="1664" y="268"/>
                    <a:pt x="1359" y="102"/>
                    <a:pt x="971" y="0"/>
                  </a:cubicBezTo>
                  <a:lnTo>
                    <a:pt x="0" y="1305"/>
                  </a:lnTo>
                </a:path>
              </a:pathLst>
            </a:custGeom>
            <a:solidFill>
              <a:srgbClr val="E1E28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1" name="Group 14">
            <a:extLst>
              <a:ext uri="{FF2B5EF4-FFF2-40B4-BE49-F238E27FC236}">
                <a16:creationId xmlns:a16="http://schemas.microsoft.com/office/drawing/2014/main" id="{B8C6B038-1664-41B1-95AA-26CD2685C822}"/>
              </a:ext>
            </a:extLst>
          </p:cNvPr>
          <p:cNvGrpSpPr>
            <a:grpSpLocks/>
          </p:cNvGrpSpPr>
          <p:nvPr/>
        </p:nvGrpSpPr>
        <p:grpSpPr bwMode="auto">
          <a:xfrm>
            <a:off x="5659361" y="2027465"/>
            <a:ext cx="897467" cy="899583"/>
            <a:chOff x="4298570" y="1738313"/>
            <a:chExt cx="674025" cy="673894"/>
          </a:xfrm>
        </p:grpSpPr>
        <p:sp>
          <p:nvSpPr>
            <p:cNvPr id="8325" name="Freeform 133">
              <a:extLst>
                <a:ext uri="{FF2B5EF4-FFF2-40B4-BE49-F238E27FC236}">
                  <a16:creationId xmlns:a16="http://schemas.microsoft.com/office/drawing/2014/main" id="{39EC2F29-D1C6-4B0D-B732-DD8A3FCBB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1738313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675 w 4997"/>
                <a:gd name="T5" fmla="*/ 673759 h 4997"/>
                <a:gd name="T6" fmla="*/ 0 w 4997"/>
                <a:gd name="T7" fmla="*/ 336880 h 4997"/>
                <a:gd name="T8" fmla="*/ 33667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5" y="4996"/>
                    <a:pt x="2496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6" y="0"/>
                  </a:cubicBezTo>
                  <a:cubicBezTo>
                    <a:pt x="3875" y="0"/>
                    <a:pt x="4996" y="1119"/>
                    <a:pt x="4996" y="2498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6" name="Freeform 134">
              <a:extLst>
                <a:ext uri="{FF2B5EF4-FFF2-40B4-BE49-F238E27FC236}">
                  <a16:creationId xmlns:a16="http://schemas.microsoft.com/office/drawing/2014/main" id="{FA03B0BD-8F34-4E4D-8C3E-B77ED9FCA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096" y="2153841"/>
              <a:ext cx="655567" cy="257771"/>
            </a:xfrm>
            <a:custGeom>
              <a:avLst/>
              <a:gdLst>
                <a:gd name="T0" fmla="*/ 326974 w 4858"/>
                <a:gd name="T1" fmla="*/ 257636 h 1916"/>
                <a:gd name="T2" fmla="*/ 326974 w 4858"/>
                <a:gd name="T3" fmla="*/ 257636 h 1916"/>
                <a:gd name="T4" fmla="*/ 655432 w 4858"/>
                <a:gd name="T5" fmla="*/ 0 h 1916"/>
                <a:gd name="T6" fmla="*/ 0 w 4858"/>
                <a:gd name="T7" fmla="*/ 0 h 1916"/>
                <a:gd name="T8" fmla="*/ 326974 w 4858"/>
                <a:gd name="T9" fmla="*/ 257636 h 19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58" h="1916">
                  <a:moveTo>
                    <a:pt x="2423" y="1915"/>
                  </a:moveTo>
                  <a:lnTo>
                    <a:pt x="2423" y="1915"/>
                  </a:lnTo>
                  <a:cubicBezTo>
                    <a:pt x="3608" y="1915"/>
                    <a:pt x="4597" y="1101"/>
                    <a:pt x="485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0" y="1101"/>
                    <a:pt x="1249" y="1915"/>
                    <a:pt x="2423" y="1915"/>
                  </a:cubicBezTo>
                </a:path>
              </a:pathLst>
            </a:custGeom>
            <a:solidFill>
              <a:srgbClr val="B5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7" name="Freeform 135">
              <a:extLst>
                <a:ext uri="{FF2B5EF4-FFF2-40B4-BE49-F238E27FC236}">
                  <a16:creationId xmlns:a16="http://schemas.microsoft.com/office/drawing/2014/main" id="{DF544AB5-6FD8-4EE8-96F4-3E869472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150" y="2263974"/>
              <a:ext cx="9527" cy="3572"/>
            </a:xfrm>
            <a:custGeom>
              <a:avLst/>
              <a:gdLst>
                <a:gd name="T0" fmla="*/ 0 w 74"/>
                <a:gd name="T1" fmla="*/ 3449 h 29"/>
                <a:gd name="T2" fmla="*/ 9398 w 74"/>
                <a:gd name="T3" fmla="*/ 3449 h 29"/>
                <a:gd name="T4" fmla="*/ 9398 w 74"/>
                <a:gd name="T5" fmla="*/ 0 h 29"/>
                <a:gd name="T6" fmla="*/ 0 w 74"/>
                <a:gd name="T7" fmla="*/ 0 h 29"/>
                <a:gd name="T8" fmla="*/ 0 w 74"/>
                <a:gd name="T9" fmla="*/ 34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9">
                  <a:moveTo>
                    <a:pt x="0" y="28"/>
                  </a:moveTo>
                  <a:lnTo>
                    <a:pt x="73" y="28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8" name="Freeform 136">
              <a:extLst>
                <a:ext uri="{FF2B5EF4-FFF2-40B4-BE49-F238E27FC236}">
                  <a16:creationId xmlns:a16="http://schemas.microsoft.com/office/drawing/2014/main" id="{74DA3A10-4D10-4BBA-8581-2DDBB4CA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150" y="2263974"/>
              <a:ext cx="9527" cy="3572"/>
            </a:xfrm>
            <a:custGeom>
              <a:avLst/>
              <a:gdLst>
                <a:gd name="T0" fmla="*/ 0 w 74"/>
                <a:gd name="T1" fmla="*/ 3449 h 29"/>
                <a:gd name="T2" fmla="*/ 9398 w 74"/>
                <a:gd name="T3" fmla="*/ 3449 h 29"/>
                <a:gd name="T4" fmla="*/ 9398 w 74"/>
                <a:gd name="T5" fmla="*/ 0 h 29"/>
                <a:gd name="T6" fmla="*/ 0 w 7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9">
                  <a:moveTo>
                    <a:pt x="0" y="28"/>
                  </a:moveTo>
                  <a:lnTo>
                    <a:pt x="73" y="28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29" name="Freeform 137">
              <a:extLst>
                <a:ext uri="{FF2B5EF4-FFF2-40B4-BE49-F238E27FC236}">
                  <a16:creationId xmlns:a16="http://schemas.microsoft.com/office/drawing/2014/main" id="{B33A97A9-E1B1-4F63-BD38-C390C6D9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4539" y="2263974"/>
              <a:ext cx="562085" cy="3572"/>
            </a:xfrm>
            <a:custGeom>
              <a:avLst/>
              <a:gdLst>
                <a:gd name="T0" fmla="*/ 561950 w 4165"/>
                <a:gd name="T1" fmla="*/ 3449 h 29"/>
                <a:gd name="T2" fmla="*/ 544406 w 4165"/>
                <a:gd name="T3" fmla="*/ 0 h 29"/>
                <a:gd name="T4" fmla="*/ 508103 w 4165"/>
                <a:gd name="T5" fmla="*/ 3449 h 29"/>
                <a:gd name="T6" fmla="*/ 525647 w 4165"/>
                <a:gd name="T7" fmla="*/ 0 h 29"/>
                <a:gd name="T8" fmla="*/ 508103 w 4165"/>
                <a:gd name="T9" fmla="*/ 3449 h 29"/>
                <a:gd name="T10" fmla="*/ 489345 w 4165"/>
                <a:gd name="T11" fmla="*/ 3449 h 29"/>
                <a:gd name="T12" fmla="*/ 471935 w 4165"/>
                <a:gd name="T13" fmla="*/ 0 h 29"/>
                <a:gd name="T14" fmla="*/ 435768 w 4165"/>
                <a:gd name="T15" fmla="*/ 3449 h 29"/>
                <a:gd name="T16" fmla="*/ 453312 w 4165"/>
                <a:gd name="T17" fmla="*/ 0 h 29"/>
                <a:gd name="T18" fmla="*/ 435768 w 4165"/>
                <a:gd name="T19" fmla="*/ 3449 h 29"/>
                <a:gd name="T20" fmla="*/ 417009 w 4165"/>
                <a:gd name="T21" fmla="*/ 3449 h 29"/>
                <a:gd name="T22" fmla="*/ 399600 w 4165"/>
                <a:gd name="T23" fmla="*/ 0 h 29"/>
                <a:gd name="T24" fmla="*/ 363297 w 4165"/>
                <a:gd name="T25" fmla="*/ 3449 h 29"/>
                <a:gd name="T26" fmla="*/ 380841 w 4165"/>
                <a:gd name="T27" fmla="*/ 0 h 29"/>
                <a:gd name="T28" fmla="*/ 363297 w 4165"/>
                <a:gd name="T29" fmla="*/ 3449 h 29"/>
                <a:gd name="T30" fmla="*/ 344673 w 4165"/>
                <a:gd name="T31" fmla="*/ 3449 h 29"/>
                <a:gd name="T32" fmla="*/ 327264 w 4165"/>
                <a:gd name="T33" fmla="*/ 0 h 29"/>
                <a:gd name="T34" fmla="*/ 289747 w 4165"/>
                <a:gd name="T35" fmla="*/ 3449 h 29"/>
                <a:gd name="T36" fmla="*/ 308506 w 4165"/>
                <a:gd name="T37" fmla="*/ 0 h 29"/>
                <a:gd name="T38" fmla="*/ 289747 w 4165"/>
                <a:gd name="T39" fmla="*/ 3449 h 29"/>
                <a:gd name="T40" fmla="*/ 272203 w 4165"/>
                <a:gd name="T41" fmla="*/ 3449 h 29"/>
                <a:gd name="T42" fmla="*/ 253444 w 4165"/>
                <a:gd name="T43" fmla="*/ 0 h 29"/>
                <a:gd name="T44" fmla="*/ 217412 w 4165"/>
                <a:gd name="T45" fmla="*/ 3449 h 29"/>
                <a:gd name="T46" fmla="*/ 235900 w 4165"/>
                <a:gd name="T47" fmla="*/ 0 h 29"/>
                <a:gd name="T48" fmla="*/ 217412 w 4165"/>
                <a:gd name="T49" fmla="*/ 3449 h 29"/>
                <a:gd name="T50" fmla="*/ 199867 w 4165"/>
                <a:gd name="T51" fmla="*/ 3449 h 29"/>
                <a:gd name="T52" fmla="*/ 181109 w 4165"/>
                <a:gd name="T53" fmla="*/ 0 h 29"/>
                <a:gd name="T54" fmla="*/ 144806 w 4165"/>
                <a:gd name="T55" fmla="*/ 3449 h 29"/>
                <a:gd name="T56" fmla="*/ 163565 w 4165"/>
                <a:gd name="T57" fmla="*/ 0 h 29"/>
                <a:gd name="T58" fmla="*/ 144806 w 4165"/>
                <a:gd name="T59" fmla="*/ 3449 h 29"/>
                <a:gd name="T60" fmla="*/ 127397 w 4165"/>
                <a:gd name="T61" fmla="*/ 3449 h 29"/>
                <a:gd name="T62" fmla="*/ 108638 w 4165"/>
                <a:gd name="T63" fmla="*/ 0 h 29"/>
                <a:gd name="T64" fmla="*/ 72336 w 4165"/>
                <a:gd name="T65" fmla="*/ 3449 h 29"/>
                <a:gd name="T66" fmla="*/ 91094 w 4165"/>
                <a:gd name="T67" fmla="*/ 0 h 29"/>
                <a:gd name="T68" fmla="*/ 72336 w 4165"/>
                <a:gd name="T69" fmla="*/ 3449 h 29"/>
                <a:gd name="T70" fmla="*/ 55061 w 4165"/>
                <a:gd name="T71" fmla="*/ 3449 h 29"/>
                <a:gd name="T72" fmla="*/ 36303 w 4165"/>
                <a:gd name="T73" fmla="*/ 0 h 29"/>
                <a:gd name="T74" fmla="*/ 0 w 4165"/>
                <a:gd name="T75" fmla="*/ 3449 h 29"/>
                <a:gd name="T76" fmla="*/ 18759 w 4165"/>
                <a:gd name="T77" fmla="*/ 0 h 29"/>
                <a:gd name="T78" fmla="*/ 0 w 4165"/>
                <a:gd name="T79" fmla="*/ 3449 h 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5" h="29">
                  <a:moveTo>
                    <a:pt x="4034" y="28"/>
                  </a:moveTo>
                  <a:lnTo>
                    <a:pt x="4164" y="28"/>
                  </a:lnTo>
                  <a:lnTo>
                    <a:pt x="4164" y="0"/>
                  </a:lnTo>
                  <a:lnTo>
                    <a:pt x="4034" y="0"/>
                  </a:lnTo>
                  <a:lnTo>
                    <a:pt x="4034" y="28"/>
                  </a:lnTo>
                  <a:close/>
                  <a:moveTo>
                    <a:pt x="3765" y="28"/>
                  </a:moveTo>
                  <a:lnTo>
                    <a:pt x="3895" y="28"/>
                  </a:lnTo>
                  <a:lnTo>
                    <a:pt x="3895" y="0"/>
                  </a:lnTo>
                  <a:lnTo>
                    <a:pt x="3765" y="0"/>
                  </a:lnTo>
                  <a:lnTo>
                    <a:pt x="3765" y="28"/>
                  </a:lnTo>
                  <a:close/>
                  <a:moveTo>
                    <a:pt x="3497" y="28"/>
                  </a:moveTo>
                  <a:lnTo>
                    <a:pt x="3626" y="28"/>
                  </a:lnTo>
                  <a:lnTo>
                    <a:pt x="3626" y="0"/>
                  </a:lnTo>
                  <a:lnTo>
                    <a:pt x="3497" y="0"/>
                  </a:lnTo>
                  <a:lnTo>
                    <a:pt x="3497" y="28"/>
                  </a:lnTo>
                  <a:close/>
                  <a:moveTo>
                    <a:pt x="3229" y="28"/>
                  </a:moveTo>
                  <a:lnTo>
                    <a:pt x="3359" y="28"/>
                  </a:lnTo>
                  <a:lnTo>
                    <a:pt x="3359" y="0"/>
                  </a:lnTo>
                  <a:lnTo>
                    <a:pt x="3229" y="0"/>
                  </a:lnTo>
                  <a:lnTo>
                    <a:pt x="3229" y="28"/>
                  </a:lnTo>
                  <a:close/>
                  <a:moveTo>
                    <a:pt x="2961" y="28"/>
                  </a:moveTo>
                  <a:lnTo>
                    <a:pt x="3090" y="28"/>
                  </a:lnTo>
                  <a:lnTo>
                    <a:pt x="3090" y="0"/>
                  </a:lnTo>
                  <a:lnTo>
                    <a:pt x="2961" y="0"/>
                  </a:lnTo>
                  <a:lnTo>
                    <a:pt x="2961" y="28"/>
                  </a:lnTo>
                  <a:close/>
                  <a:moveTo>
                    <a:pt x="2692" y="28"/>
                  </a:moveTo>
                  <a:lnTo>
                    <a:pt x="2822" y="28"/>
                  </a:lnTo>
                  <a:lnTo>
                    <a:pt x="2822" y="0"/>
                  </a:lnTo>
                  <a:lnTo>
                    <a:pt x="2692" y="0"/>
                  </a:lnTo>
                  <a:lnTo>
                    <a:pt x="2692" y="28"/>
                  </a:lnTo>
                  <a:close/>
                  <a:moveTo>
                    <a:pt x="2425" y="28"/>
                  </a:moveTo>
                  <a:lnTo>
                    <a:pt x="2554" y="28"/>
                  </a:lnTo>
                  <a:lnTo>
                    <a:pt x="2554" y="0"/>
                  </a:lnTo>
                  <a:lnTo>
                    <a:pt x="2425" y="0"/>
                  </a:lnTo>
                  <a:lnTo>
                    <a:pt x="2425" y="28"/>
                  </a:lnTo>
                  <a:close/>
                  <a:moveTo>
                    <a:pt x="2147" y="28"/>
                  </a:moveTo>
                  <a:lnTo>
                    <a:pt x="2286" y="28"/>
                  </a:lnTo>
                  <a:lnTo>
                    <a:pt x="2286" y="0"/>
                  </a:lnTo>
                  <a:lnTo>
                    <a:pt x="2147" y="0"/>
                  </a:lnTo>
                  <a:lnTo>
                    <a:pt x="2147" y="28"/>
                  </a:lnTo>
                  <a:close/>
                  <a:moveTo>
                    <a:pt x="1878" y="28"/>
                  </a:moveTo>
                  <a:lnTo>
                    <a:pt x="2017" y="28"/>
                  </a:lnTo>
                  <a:lnTo>
                    <a:pt x="2017" y="0"/>
                  </a:lnTo>
                  <a:lnTo>
                    <a:pt x="1878" y="0"/>
                  </a:lnTo>
                  <a:lnTo>
                    <a:pt x="1878" y="28"/>
                  </a:lnTo>
                  <a:close/>
                  <a:moveTo>
                    <a:pt x="1611" y="28"/>
                  </a:moveTo>
                  <a:lnTo>
                    <a:pt x="1748" y="28"/>
                  </a:lnTo>
                  <a:lnTo>
                    <a:pt x="1748" y="0"/>
                  </a:lnTo>
                  <a:lnTo>
                    <a:pt x="1611" y="0"/>
                  </a:lnTo>
                  <a:lnTo>
                    <a:pt x="1611" y="28"/>
                  </a:lnTo>
                  <a:close/>
                  <a:moveTo>
                    <a:pt x="1342" y="28"/>
                  </a:moveTo>
                  <a:lnTo>
                    <a:pt x="1481" y="28"/>
                  </a:lnTo>
                  <a:lnTo>
                    <a:pt x="1481" y="0"/>
                  </a:lnTo>
                  <a:lnTo>
                    <a:pt x="1342" y="0"/>
                  </a:lnTo>
                  <a:lnTo>
                    <a:pt x="1342" y="28"/>
                  </a:lnTo>
                  <a:close/>
                  <a:moveTo>
                    <a:pt x="1073" y="28"/>
                  </a:moveTo>
                  <a:lnTo>
                    <a:pt x="1212" y="28"/>
                  </a:lnTo>
                  <a:lnTo>
                    <a:pt x="1212" y="0"/>
                  </a:lnTo>
                  <a:lnTo>
                    <a:pt x="1073" y="0"/>
                  </a:lnTo>
                  <a:lnTo>
                    <a:pt x="1073" y="28"/>
                  </a:lnTo>
                  <a:close/>
                  <a:moveTo>
                    <a:pt x="805" y="28"/>
                  </a:moveTo>
                  <a:lnTo>
                    <a:pt x="944" y="28"/>
                  </a:lnTo>
                  <a:lnTo>
                    <a:pt x="944" y="0"/>
                  </a:lnTo>
                  <a:lnTo>
                    <a:pt x="805" y="0"/>
                  </a:lnTo>
                  <a:lnTo>
                    <a:pt x="805" y="28"/>
                  </a:lnTo>
                  <a:close/>
                  <a:moveTo>
                    <a:pt x="536" y="28"/>
                  </a:moveTo>
                  <a:lnTo>
                    <a:pt x="675" y="28"/>
                  </a:lnTo>
                  <a:lnTo>
                    <a:pt x="675" y="0"/>
                  </a:lnTo>
                  <a:lnTo>
                    <a:pt x="536" y="0"/>
                  </a:lnTo>
                  <a:lnTo>
                    <a:pt x="536" y="28"/>
                  </a:lnTo>
                  <a:close/>
                  <a:moveTo>
                    <a:pt x="269" y="28"/>
                  </a:moveTo>
                  <a:lnTo>
                    <a:pt x="408" y="28"/>
                  </a:lnTo>
                  <a:lnTo>
                    <a:pt x="408" y="0"/>
                  </a:lnTo>
                  <a:lnTo>
                    <a:pt x="269" y="0"/>
                  </a:lnTo>
                  <a:lnTo>
                    <a:pt x="269" y="28"/>
                  </a:lnTo>
                  <a:close/>
                  <a:moveTo>
                    <a:pt x="0" y="28"/>
                  </a:moveTo>
                  <a:lnTo>
                    <a:pt x="139" y="28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0" name="Freeform 138">
              <a:extLst>
                <a:ext uri="{FF2B5EF4-FFF2-40B4-BE49-F238E27FC236}">
                  <a16:creationId xmlns:a16="http://schemas.microsoft.com/office/drawing/2014/main" id="{57F8F7D4-22DA-463B-980F-B1F32D6F1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678" y="2263974"/>
              <a:ext cx="8336" cy="3572"/>
            </a:xfrm>
            <a:custGeom>
              <a:avLst/>
              <a:gdLst>
                <a:gd name="T0" fmla="*/ 0 w 65"/>
                <a:gd name="T1" fmla="*/ 3449 h 29"/>
                <a:gd name="T2" fmla="*/ 8208 w 65"/>
                <a:gd name="T3" fmla="*/ 3449 h 29"/>
                <a:gd name="T4" fmla="*/ 8208 w 65"/>
                <a:gd name="T5" fmla="*/ 0 h 29"/>
                <a:gd name="T6" fmla="*/ 0 w 65"/>
                <a:gd name="T7" fmla="*/ 0 h 29"/>
                <a:gd name="T8" fmla="*/ 0 w 65"/>
                <a:gd name="T9" fmla="*/ 34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9">
                  <a:moveTo>
                    <a:pt x="0" y="28"/>
                  </a:moveTo>
                  <a:lnTo>
                    <a:pt x="64" y="28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1" name="Freeform 139">
              <a:extLst>
                <a:ext uri="{FF2B5EF4-FFF2-40B4-BE49-F238E27FC236}">
                  <a16:creationId xmlns:a16="http://schemas.microsoft.com/office/drawing/2014/main" id="{8E96A53B-3DB6-49E8-8E20-D67FF24B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678" y="2263974"/>
              <a:ext cx="8336" cy="3572"/>
            </a:xfrm>
            <a:custGeom>
              <a:avLst/>
              <a:gdLst>
                <a:gd name="T0" fmla="*/ 0 w 65"/>
                <a:gd name="T1" fmla="*/ 3449 h 29"/>
                <a:gd name="T2" fmla="*/ 8208 w 65"/>
                <a:gd name="T3" fmla="*/ 3449 h 29"/>
                <a:gd name="T4" fmla="*/ 8208 w 65"/>
                <a:gd name="T5" fmla="*/ 0 h 29"/>
                <a:gd name="T6" fmla="*/ 0 w 65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9">
                  <a:moveTo>
                    <a:pt x="0" y="28"/>
                  </a:moveTo>
                  <a:lnTo>
                    <a:pt x="64" y="28"/>
                  </a:lnTo>
                  <a:lnTo>
                    <a:pt x="6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2" name="Freeform 140">
              <a:extLst>
                <a:ext uri="{FF2B5EF4-FFF2-40B4-BE49-F238E27FC236}">
                  <a16:creationId xmlns:a16="http://schemas.microsoft.com/office/drawing/2014/main" id="{C410FCE1-14B5-492A-9A24-A6849B6CF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1885355"/>
              <a:ext cx="674025" cy="267891"/>
            </a:xfrm>
            <a:custGeom>
              <a:avLst/>
              <a:gdLst>
                <a:gd name="T0" fmla="*/ 673890 w 4997"/>
                <a:gd name="T1" fmla="*/ 175543 h 1990"/>
                <a:gd name="T2" fmla="*/ 673890 w 4997"/>
                <a:gd name="T3" fmla="*/ 175543 h 1990"/>
                <a:gd name="T4" fmla="*/ 586349 w 4997"/>
                <a:gd name="T5" fmla="*/ 118330 h 1990"/>
                <a:gd name="T6" fmla="*/ 466705 w 4997"/>
                <a:gd name="T7" fmla="*/ 135696 h 1990"/>
                <a:gd name="T8" fmla="*/ 394137 w 4997"/>
                <a:gd name="T9" fmla="*/ 54924 h 1990"/>
                <a:gd name="T10" fmla="*/ 311721 w 4997"/>
                <a:gd name="T11" fmla="*/ 155619 h 1990"/>
                <a:gd name="T12" fmla="*/ 180747 w 4997"/>
                <a:gd name="T13" fmla="*/ 8616 h 1990"/>
                <a:gd name="T14" fmla="*/ 6205 w 4997"/>
                <a:gd name="T15" fmla="*/ 128292 h 1990"/>
                <a:gd name="T16" fmla="*/ 0 w 4997"/>
                <a:gd name="T17" fmla="*/ 189274 h 1990"/>
                <a:gd name="T18" fmla="*/ 9847 w 4997"/>
                <a:gd name="T19" fmla="*/ 267756 h 1990"/>
                <a:gd name="T20" fmla="*/ 664988 w 4997"/>
                <a:gd name="T21" fmla="*/ 267756 h 1990"/>
                <a:gd name="T22" fmla="*/ 673890 w 4997"/>
                <a:gd name="T23" fmla="*/ 189274 h 1990"/>
                <a:gd name="T24" fmla="*/ 673890 w 4997"/>
                <a:gd name="T25" fmla="*/ 175543 h 19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97" h="1990">
                  <a:moveTo>
                    <a:pt x="4996" y="1304"/>
                  </a:moveTo>
                  <a:lnTo>
                    <a:pt x="4996" y="1304"/>
                  </a:lnTo>
                  <a:cubicBezTo>
                    <a:pt x="4912" y="1295"/>
                    <a:pt x="4709" y="1212"/>
                    <a:pt x="4347" y="879"/>
                  </a:cubicBezTo>
                  <a:cubicBezTo>
                    <a:pt x="3847" y="408"/>
                    <a:pt x="3542" y="879"/>
                    <a:pt x="3460" y="1008"/>
                  </a:cubicBezTo>
                  <a:cubicBezTo>
                    <a:pt x="3385" y="1147"/>
                    <a:pt x="3228" y="435"/>
                    <a:pt x="2922" y="408"/>
                  </a:cubicBezTo>
                  <a:cubicBezTo>
                    <a:pt x="2617" y="369"/>
                    <a:pt x="2311" y="1156"/>
                    <a:pt x="2311" y="1156"/>
                  </a:cubicBezTo>
                  <a:cubicBezTo>
                    <a:pt x="2311" y="1156"/>
                    <a:pt x="1887" y="0"/>
                    <a:pt x="1340" y="64"/>
                  </a:cubicBezTo>
                  <a:cubicBezTo>
                    <a:pt x="905" y="121"/>
                    <a:pt x="276" y="721"/>
                    <a:pt x="46" y="953"/>
                  </a:cubicBezTo>
                  <a:cubicBezTo>
                    <a:pt x="18" y="1101"/>
                    <a:pt x="0" y="1249"/>
                    <a:pt x="0" y="1406"/>
                  </a:cubicBezTo>
                  <a:cubicBezTo>
                    <a:pt x="0" y="1609"/>
                    <a:pt x="27" y="1805"/>
                    <a:pt x="73" y="1989"/>
                  </a:cubicBezTo>
                  <a:cubicBezTo>
                    <a:pt x="4930" y="1989"/>
                    <a:pt x="4930" y="1989"/>
                    <a:pt x="4930" y="1989"/>
                  </a:cubicBezTo>
                  <a:cubicBezTo>
                    <a:pt x="4976" y="1805"/>
                    <a:pt x="4996" y="1609"/>
                    <a:pt x="4996" y="1406"/>
                  </a:cubicBezTo>
                  <a:cubicBezTo>
                    <a:pt x="4996" y="1379"/>
                    <a:pt x="4996" y="1340"/>
                    <a:pt x="4996" y="1304"/>
                  </a:cubicBezTo>
                </a:path>
              </a:pathLst>
            </a:custGeom>
            <a:solidFill>
              <a:srgbClr val="D3B6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3" name="Freeform 141">
              <a:extLst>
                <a:ext uri="{FF2B5EF4-FFF2-40B4-BE49-F238E27FC236}">
                  <a16:creationId xmlns:a16="http://schemas.microsoft.com/office/drawing/2014/main" id="{DCBFA017-8824-4C8F-B0CA-03E089D6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55" y="2185393"/>
              <a:ext cx="42275" cy="17264"/>
            </a:xfrm>
            <a:custGeom>
              <a:avLst/>
              <a:gdLst>
                <a:gd name="T0" fmla="*/ 38395 w 316"/>
                <a:gd name="T1" fmla="*/ 0 h 131"/>
                <a:gd name="T2" fmla="*/ 38395 w 316"/>
                <a:gd name="T3" fmla="*/ 0 h 131"/>
                <a:gd name="T4" fmla="*/ 3746 w 316"/>
                <a:gd name="T5" fmla="*/ 0 h 131"/>
                <a:gd name="T6" fmla="*/ 0 w 316"/>
                <a:gd name="T7" fmla="*/ 2372 h 131"/>
                <a:gd name="T8" fmla="*/ 0 w 316"/>
                <a:gd name="T9" fmla="*/ 13442 h 131"/>
                <a:gd name="T10" fmla="*/ 3746 w 316"/>
                <a:gd name="T11" fmla="*/ 17132 h 131"/>
                <a:gd name="T12" fmla="*/ 38395 w 316"/>
                <a:gd name="T13" fmla="*/ 17132 h 131"/>
                <a:gd name="T14" fmla="*/ 42141 w 316"/>
                <a:gd name="T15" fmla="*/ 13442 h 131"/>
                <a:gd name="T16" fmla="*/ 42141 w 316"/>
                <a:gd name="T17" fmla="*/ 2372 h 131"/>
                <a:gd name="T18" fmla="*/ 38395 w 31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6" h="131">
                  <a:moveTo>
                    <a:pt x="287" y="0"/>
                  </a:moveTo>
                  <a:lnTo>
                    <a:pt x="287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9" y="0"/>
                    <a:pt x="0" y="9"/>
                    <a:pt x="0" y="1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0"/>
                    <a:pt x="9" y="130"/>
                    <a:pt x="28" y="130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305" y="130"/>
                    <a:pt x="315" y="120"/>
                    <a:pt x="315" y="102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9"/>
                    <a:pt x="305" y="0"/>
                    <a:pt x="287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4" name="Freeform 142">
              <a:extLst>
                <a:ext uri="{FF2B5EF4-FFF2-40B4-BE49-F238E27FC236}">
                  <a16:creationId xmlns:a16="http://schemas.microsoft.com/office/drawing/2014/main" id="{269778DD-5136-4E61-8F5C-71FDFE591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094" y="2169915"/>
              <a:ext cx="88124" cy="88106"/>
            </a:xfrm>
            <a:custGeom>
              <a:avLst/>
              <a:gdLst>
                <a:gd name="T0" fmla="*/ 44530 w 659"/>
                <a:gd name="T1" fmla="*/ 0 h 659"/>
                <a:gd name="T2" fmla="*/ 44530 w 659"/>
                <a:gd name="T3" fmla="*/ 0 h 659"/>
                <a:gd name="T4" fmla="*/ 0 w 659"/>
                <a:gd name="T5" fmla="*/ 43585 h 659"/>
                <a:gd name="T6" fmla="*/ 44530 w 659"/>
                <a:gd name="T7" fmla="*/ 87972 h 659"/>
                <a:gd name="T8" fmla="*/ 87990 w 659"/>
                <a:gd name="T9" fmla="*/ 43585 h 659"/>
                <a:gd name="T10" fmla="*/ 44530 w 659"/>
                <a:gd name="T11" fmla="*/ 0 h 6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9" h="659">
                  <a:moveTo>
                    <a:pt x="333" y="0"/>
                  </a:moveTo>
                  <a:lnTo>
                    <a:pt x="333" y="0"/>
                  </a:lnTo>
                  <a:cubicBezTo>
                    <a:pt x="148" y="0"/>
                    <a:pt x="0" y="149"/>
                    <a:pt x="0" y="326"/>
                  </a:cubicBezTo>
                  <a:cubicBezTo>
                    <a:pt x="0" y="510"/>
                    <a:pt x="148" y="658"/>
                    <a:pt x="333" y="658"/>
                  </a:cubicBezTo>
                  <a:cubicBezTo>
                    <a:pt x="508" y="658"/>
                    <a:pt x="658" y="510"/>
                    <a:pt x="658" y="326"/>
                  </a:cubicBezTo>
                  <a:cubicBezTo>
                    <a:pt x="658" y="149"/>
                    <a:pt x="508" y="0"/>
                    <a:pt x="333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5" name="Freeform 143">
              <a:extLst>
                <a:ext uri="{FF2B5EF4-FFF2-40B4-BE49-F238E27FC236}">
                  <a16:creationId xmlns:a16="http://schemas.microsoft.com/office/drawing/2014/main" id="{5E0A4A29-8CCE-4C2B-950F-B76FB8ECF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293" y="2196703"/>
              <a:ext cx="35726" cy="35719"/>
            </a:xfrm>
            <a:custGeom>
              <a:avLst/>
              <a:gdLst>
                <a:gd name="T0" fmla="*/ 18328 w 269"/>
                <a:gd name="T1" fmla="*/ 35586 h 268"/>
                <a:gd name="T2" fmla="*/ 18328 w 269"/>
                <a:gd name="T3" fmla="*/ 35586 h 268"/>
                <a:gd name="T4" fmla="*/ 0 w 269"/>
                <a:gd name="T5" fmla="*/ 17326 h 268"/>
                <a:gd name="T6" fmla="*/ 18328 w 269"/>
                <a:gd name="T7" fmla="*/ 0 h 268"/>
                <a:gd name="T8" fmla="*/ 35593 w 269"/>
                <a:gd name="T9" fmla="*/ 17326 h 268"/>
                <a:gd name="T10" fmla="*/ 18328 w 269"/>
                <a:gd name="T11" fmla="*/ 35586 h 2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8">
                  <a:moveTo>
                    <a:pt x="138" y="267"/>
                  </a:moveTo>
                  <a:lnTo>
                    <a:pt x="138" y="267"/>
                  </a:lnTo>
                  <a:cubicBezTo>
                    <a:pt x="65" y="267"/>
                    <a:pt x="0" y="203"/>
                    <a:pt x="0" y="130"/>
                  </a:cubicBezTo>
                  <a:cubicBezTo>
                    <a:pt x="0" y="55"/>
                    <a:pt x="65" y="0"/>
                    <a:pt x="138" y="0"/>
                  </a:cubicBezTo>
                  <a:cubicBezTo>
                    <a:pt x="213" y="0"/>
                    <a:pt x="268" y="55"/>
                    <a:pt x="268" y="130"/>
                  </a:cubicBezTo>
                  <a:cubicBezTo>
                    <a:pt x="268" y="203"/>
                    <a:pt x="213" y="267"/>
                    <a:pt x="138" y="2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6" name="Freeform 144">
              <a:extLst>
                <a:ext uri="{FF2B5EF4-FFF2-40B4-BE49-F238E27FC236}">
                  <a16:creationId xmlns:a16="http://schemas.microsoft.com/office/drawing/2014/main" id="{CB558BBC-FFEB-4BD0-8D7E-E9B266E22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702" y="2169915"/>
              <a:ext cx="88124" cy="88106"/>
            </a:xfrm>
            <a:custGeom>
              <a:avLst/>
              <a:gdLst>
                <a:gd name="T0" fmla="*/ 43392 w 658"/>
                <a:gd name="T1" fmla="*/ 0 h 659"/>
                <a:gd name="T2" fmla="*/ 43392 w 658"/>
                <a:gd name="T3" fmla="*/ 0 h 659"/>
                <a:gd name="T4" fmla="*/ 0 w 658"/>
                <a:gd name="T5" fmla="*/ 43585 h 659"/>
                <a:gd name="T6" fmla="*/ 43392 w 658"/>
                <a:gd name="T7" fmla="*/ 87972 h 659"/>
                <a:gd name="T8" fmla="*/ 87990 w 658"/>
                <a:gd name="T9" fmla="*/ 43585 h 659"/>
                <a:gd name="T10" fmla="*/ 43392 w 658"/>
                <a:gd name="T11" fmla="*/ 0 h 6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8" h="659">
                  <a:moveTo>
                    <a:pt x="324" y="0"/>
                  </a:moveTo>
                  <a:lnTo>
                    <a:pt x="324" y="0"/>
                  </a:lnTo>
                  <a:cubicBezTo>
                    <a:pt x="147" y="0"/>
                    <a:pt x="0" y="149"/>
                    <a:pt x="0" y="326"/>
                  </a:cubicBezTo>
                  <a:cubicBezTo>
                    <a:pt x="0" y="510"/>
                    <a:pt x="147" y="658"/>
                    <a:pt x="324" y="658"/>
                  </a:cubicBezTo>
                  <a:cubicBezTo>
                    <a:pt x="509" y="658"/>
                    <a:pt x="657" y="510"/>
                    <a:pt x="657" y="326"/>
                  </a:cubicBezTo>
                  <a:cubicBezTo>
                    <a:pt x="657" y="149"/>
                    <a:pt x="509" y="0"/>
                    <a:pt x="324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7" name="Freeform 145">
              <a:extLst>
                <a:ext uri="{FF2B5EF4-FFF2-40B4-BE49-F238E27FC236}">
                  <a16:creationId xmlns:a16="http://schemas.microsoft.com/office/drawing/2014/main" id="{1095321B-0732-414A-A701-4370D2F87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901" y="2196703"/>
              <a:ext cx="35726" cy="35719"/>
            </a:xfrm>
            <a:custGeom>
              <a:avLst/>
              <a:gdLst>
                <a:gd name="T0" fmla="*/ 17201 w 270"/>
                <a:gd name="T1" fmla="*/ 35586 h 268"/>
                <a:gd name="T2" fmla="*/ 17201 w 270"/>
                <a:gd name="T3" fmla="*/ 35586 h 268"/>
                <a:gd name="T4" fmla="*/ 0 w 270"/>
                <a:gd name="T5" fmla="*/ 17326 h 268"/>
                <a:gd name="T6" fmla="*/ 17201 w 270"/>
                <a:gd name="T7" fmla="*/ 0 h 268"/>
                <a:gd name="T8" fmla="*/ 35594 w 270"/>
                <a:gd name="T9" fmla="*/ 17326 h 268"/>
                <a:gd name="T10" fmla="*/ 17201 w 270"/>
                <a:gd name="T11" fmla="*/ 35586 h 2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0" h="268">
                  <a:moveTo>
                    <a:pt x="130" y="267"/>
                  </a:moveTo>
                  <a:lnTo>
                    <a:pt x="130" y="267"/>
                  </a:lnTo>
                  <a:cubicBezTo>
                    <a:pt x="55" y="267"/>
                    <a:pt x="0" y="203"/>
                    <a:pt x="0" y="130"/>
                  </a:cubicBezTo>
                  <a:cubicBezTo>
                    <a:pt x="0" y="55"/>
                    <a:pt x="55" y="0"/>
                    <a:pt x="130" y="0"/>
                  </a:cubicBezTo>
                  <a:cubicBezTo>
                    <a:pt x="203" y="0"/>
                    <a:pt x="269" y="55"/>
                    <a:pt x="269" y="130"/>
                  </a:cubicBezTo>
                  <a:cubicBezTo>
                    <a:pt x="269" y="203"/>
                    <a:pt x="203" y="267"/>
                    <a:pt x="130" y="2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8" name="Freeform 146">
              <a:extLst>
                <a:ext uri="{FF2B5EF4-FFF2-40B4-BE49-F238E27FC236}">
                  <a16:creationId xmlns:a16="http://schemas.microsoft.com/office/drawing/2014/main" id="{09AECE3B-9A44-44E7-BE89-2F06587CC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715" y="2151460"/>
              <a:ext cx="14290" cy="23813"/>
            </a:xfrm>
            <a:custGeom>
              <a:avLst/>
              <a:gdLst>
                <a:gd name="T0" fmla="*/ 9442 w 112"/>
                <a:gd name="T1" fmla="*/ 0 h 179"/>
                <a:gd name="T2" fmla="*/ 9442 w 112"/>
                <a:gd name="T3" fmla="*/ 0 h 179"/>
                <a:gd name="T4" fmla="*/ 0 w 112"/>
                <a:gd name="T5" fmla="*/ 11175 h 179"/>
                <a:gd name="T6" fmla="*/ 9442 w 112"/>
                <a:gd name="T7" fmla="*/ 23680 h 179"/>
                <a:gd name="T8" fmla="*/ 14162 w 112"/>
                <a:gd name="T9" fmla="*/ 22350 h 179"/>
                <a:gd name="T10" fmla="*/ 11866 w 112"/>
                <a:gd name="T11" fmla="*/ 0 h 179"/>
                <a:gd name="T12" fmla="*/ 9442 w 112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79">
                  <a:moveTo>
                    <a:pt x="74" y="0"/>
                  </a:moveTo>
                  <a:lnTo>
                    <a:pt x="74" y="0"/>
                  </a:lnTo>
                  <a:cubicBezTo>
                    <a:pt x="29" y="0"/>
                    <a:pt x="0" y="39"/>
                    <a:pt x="0" y="84"/>
                  </a:cubicBezTo>
                  <a:cubicBezTo>
                    <a:pt x="0" y="139"/>
                    <a:pt x="29" y="178"/>
                    <a:pt x="74" y="178"/>
                  </a:cubicBezTo>
                  <a:cubicBezTo>
                    <a:pt x="84" y="178"/>
                    <a:pt x="102" y="168"/>
                    <a:pt x="111" y="168"/>
                  </a:cubicBezTo>
                  <a:cubicBezTo>
                    <a:pt x="111" y="112"/>
                    <a:pt x="102" y="48"/>
                    <a:pt x="93" y="0"/>
                  </a:cubicBezTo>
                  <a:cubicBezTo>
                    <a:pt x="93" y="0"/>
                    <a:pt x="84" y="0"/>
                    <a:pt x="74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39" name="Freeform 147">
              <a:extLst>
                <a:ext uri="{FF2B5EF4-FFF2-40B4-BE49-F238E27FC236}">
                  <a16:creationId xmlns:a16="http://schemas.microsoft.com/office/drawing/2014/main" id="{266966E7-127F-4A43-A955-DF9B3C039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068" y="2043113"/>
              <a:ext cx="398937" cy="172046"/>
            </a:xfrm>
            <a:custGeom>
              <a:avLst/>
              <a:gdLst>
                <a:gd name="T0" fmla="*/ 383847 w 2961"/>
                <a:gd name="T1" fmla="*/ 119450 h 1279"/>
                <a:gd name="T2" fmla="*/ 383847 w 2961"/>
                <a:gd name="T3" fmla="*/ 119450 h 1279"/>
                <a:gd name="T4" fmla="*/ 393817 w 2961"/>
                <a:gd name="T5" fmla="*/ 108151 h 1279"/>
                <a:gd name="T6" fmla="*/ 396377 w 2961"/>
                <a:gd name="T7" fmla="*/ 108151 h 1279"/>
                <a:gd name="T8" fmla="*/ 393817 w 2961"/>
                <a:gd name="T9" fmla="*/ 100887 h 1279"/>
                <a:gd name="T10" fmla="*/ 291692 w 2961"/>
                <a:gd name="T11" fmla="*/ 73446 h 1279"/>
                <a:gd name="T12" fmla="*/ 231736 w 2961"/>
                <a:gd name="T13" fmla="*/ 6322 h 1279"/>
                <a:gd name="T14" fmla="*/ 170704 w 2961"/>
                <a:gd name="T15" fmla="*/ 0 h 1279"/>
                <a:gd name="T16" fmla="*/ 102126 w 2961"/>
                <a:gd name="T17" fmla="*/ 7533 h 1279"/>
                <a:gd name="T18" fmla="*/ 42305 w 2961"/>
                <a:gd name="T19" fmla="*/ 76002 h 1279"/>
                <a:gd name="T20" fmla="*/ 11183 w 2961"/>
                <a:gd name="T21" fmla="*/ 77212 h 1279"/>
                <a:gd name="T22" fmla="*/ 0 w 2961"/>
                <a:gd name="T23" fmla="*/ 166800 h 1279"/>
                <a:gd name="T24" fmla="*/ 0 w 2961"/>
                <a:gd name="T25" fmla="*/ 169221 h 1279"/>
                <a:gd name="T26" fmla="*/ 3638 w 2961"/>
                <a:gd name="T27" fmla="*/ 171911 h 1279"/>
                <a:gd name="T28" fmla="*/ 38668 w 2961"/>
                <a:gd name="T29" fmla="*/ 171911 h 1279"/>
                <a:gd name="T30" fmla="*/ 38668 w 2961"/>
                <a:gd name="T31" fmla="*/ 170701 h 1279"/>
                <a:gd name="T32" fmla="*/ 91078 w 2961"/>
                <a:gd name="T33" fmla="*/ 118240 h 1279"/>
                <a:gd name="T34" fmla="*/ 144566 w 2961"/>
                <a:gd name="T35" fmla="*/ 170701 h 1279"/>
                <a:gd name="T36" fmla="*/ 144566 w 2961"/>
                <a:gd name="T37" fmla="*/ 171911 h 1279"/>
                <a:gd name="T38" fmla="*/ 221901 w 2961"/>
                <a:gd name="T39" fmla="*/ 171911 h 1279"/>
                <a:gd name="T40" fmla="*/ 221901 w 2961"/>
                <a:gd name="T41" fmla="*/ 170701 h 1279"/>
                <a:gd name="T42" fmla="*/ 275389 w 2961"/>
                <a:gd name="T43" fmla="*/ 118240 h 1279"/>
                <a:gd name="T44" fmla="*/ 327799 w 2961"/>
                <a:gd name="T45" fmla="*/ 170701 h 1279"/>
                <a:gd name="T46" fmla="*/ 327799 w 2961"/>
                <a:gd name="T47" fmla="*/ 171911 h 1279"/>
                <a:gd name="T48" fmla="*/ 392605 w 2961"/>
                <a:gd name="T49" fmla="*/ 171911 h 1279"/>
                <a:gd name="T50" fmla="*/ 396377 w 2961"/>
                <a:gd name="T51" fmla="*/ 168011 h 1279"/>
                <a:gd name="T52" fmla="*/ 398802 w 2961"/>
                <a:gd name="T53" fmla="*/ 130750 h 1279"/>
                <a:gd name="T54" fmla="*/ 393817 w 2961"/>
                <a:gd name="T55" fmla="*/ 132095 h 1279"/>
                <a:gd name="T56" fmla="*/ 383847 w 2961"/>
                <a:gd name="T57" fmla="*/ 119450 h 12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61" h="1279">
                  <a:moveTo>
                    <a:pt x="2849" y="888"/>
                  </a:moveTo>
                  <a:lnTo>
                    <a:pt x="2849" y="888"/>
                  </a:lnTo>
                  <a:cubicBezTo>
                    <a:pt x="2849" y="843"/>
                    <a:pt x="2878" y="804"/>
                    <a:pt x="2923" y="804"/>
                  </a:cubicBezTo>
                  <a:cubicBezTo>
                    <a:pt x="2933" y="804"/>
                    <a:pt x="2942" y="804"/>
                    <a:pt x="2942" y="804"/>
                  </a:cubicBezTo>
                  <a:cubicBezTo>
                    <a:pt x="2942" y="786"/>
                    <a:pt x="2933" y="759"/>
                    <a:pt x="2923" y="750"/>
                  </a:cubicBezTo>
                  <a:cubicBezTo>
                    <a:pt x="2859" y="620"/>
                    <a:pt x="2165" y="546"/>
                    <a:pt x="2165" y="546"/>
                  </a:cubicBezTo>
                  <a:cubicBezTo>
                    <a:pt x="2165" y="546"/>
                    <a:pt x="1777" y="84"/>
                    <a:pt x="1720" y="47"/>
                  </a:cubicBezTo>
                  <a:cubicBezTo>
                    <a:pt x="1656" y="11"/>
                    <a:pt x="1471" y="0"/>
                    <a:pt x="1267" y="0"/>
                  </a:cubicBezTo>
                  <a:cubicBezTo>
                    <a:pt x="1073" y="0"/>
                    <a:pt x="804" y="11"/>
                    <a:pt x="758" y="56"/>
                  </a:cubicBezTo>
                  <a:cubicBezTo>
                    <a:pt x="713" y="102"/>
                    <a:pt x="389" y="417"/>
                    <a:pt x="314" y="565"/>
                  </a:cubicBezTo>
                  <a:cubicBezTo>
                    <a:pt x="305" y="583"/>
                    <a:pt x="157" y="574"/>
                    <a:pt x="83" y="574"/>
                  </a:cubicBezTo>
                  <a:cubicBezTo>
                    <a:pt x="9" y="574"/>
                    <a:pt x="0" y="1240"/>
                    <a:pt x="0" y="1240"/>
                  </a:cubicBezTo>
                  <a:cubicBezTo>
                    <a:pt x="0" y="1249"/>
                    <a:pt x="0" y="1258"/>
                    <a:pt x="0" y="1258"/>
                  </a:cubicBezTo>
                  <a:cubicBezTo>
                    <a:pt x="9" y="1269"/>
                    <a:pt x="18" y="1278"/>
                    <a:pt x="27" y="1278"/>
                  </a:cubicBezTo>
                  <a:cubicBezTo>
                    <a:pt x="287" y="1278"/>
                    <a:pt x="287" y="1278"/>
                    <a:pt x="287" y="1278"/>
                  </a:cubicBezTo>
                  <a:cubicBezTo>
                    <a:pt x="287" y="1269"/>
                    <a:pt x="287" y="1269"/>
                    <a:pt x="287" y="1269"/>
                  </a:cubicBezTo>
                  <a:cubicBezTo>
                    <a:pt x="287" y="1055"/>
                    <a:pt x="462" y="879"/>
                    <a:pt x="676" y="879"/>
                  </a:cubicBezTo>
                  <a:cubicBezTo>
                    <a:pt x="897" y="879"/>
                    <a:pt x="1073" y="1055"/>
                    <a:pt x="1073" y="1269"/>
                  </a:cubicBezTo>
                  <a:cubicBezTo>
                    <a:pt x="1073" y="1278"/>
                    <a:pt x="1073" y="1278"/>
                    <a:pt x="1073" y="1278"/>
                  </a:cubicBezTo>
                  <a:cubicBezTo>
                    <a:pt x="1647" y="1278"/>
                    <a:pt x="1647" y="1278"/>
                    <a:pt x="1647" y="1278"/>
                  </a:cubicBezTo>
                  <a:cubicBezTo>
                    <a:pt x="1647" y="1269"/>
                    <a:pt x="1647" y="1269"/>
                    <a:pt x="1647" y="1269"/>
                  </a:cubicBezTo>
                  <a:cubicBezTo>
                    <a:pt x="1647" y="1055"/>
                    <a:pt x="1823" y="879"/>
                    <a:pt x="2044" y="879"/>
                  </a:cubicBezTo>
                  <a:cubicBezTo>
                    <a:pt x="2258" y="879"/>
                    <a:pt x="2433" y="1055"/>
                    <a:pt x="2433" y="1269"/>
                  </a:cubicBezTo>
                  <a:cubicBezTo>
                    <a:pt x="2433" y="1278"/>
                    <a:pt x="2433" y="1278"/>
                    <a:pt x="2433" y="1278"/>
                  </a:cubicBezTo>
                  <a:cubicBezTo>
                    <a:pt x="2914" y="1278"/>
                    <a:pt x="2914" y="1278"/>
                    <a:pt x="2914" y="1278"/>
                  </a:cubicBezTo>
                  <a:cubicBezTo>
                    <a:pt x="2933" y="1278"/>
                    <a:pt x="2942" y="1258"/>
                    <a:pt x="2942" y="1249"/>
                  </a:cubicBezTo>
                  <a:cubicBezTo>
                    <a:pt x="2942" y="1249"/>
                    <a:pt x="2960" y="1110"/>
                    <a:pt x="2960" y="972"/>
                  </a:cubicBezTo>
                  <a:cubicBezTo>
                    <a:pt x="2951" y="972"/>
                    <a:pt x="2933" y="982"/>
                    <a:pt x="2923" y="982"/>
                  </a:cubicBezTo>
                  <a:cubicBezTo>
                    <a:pt x="2878" y="982"/>
                    <a:pt x="2849" y="943"/>
                    <a:pt x="2849" y="888"/>
                  </a:cubicBezTo>
                </a:path>
              </a:pathLst>
            </a:custGeom>
            <a:solidFill>
              <a:srgbClr val="F1672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0" name="Freeform 148">
              <a:extLst>
                <a:ext uri="{FF2B5EF4-FFF2-40B4-BE49-F238E27FC236}">
                  <a16:creationId xmlns:a16="http://schemas.microsoft.com/office/drawing/2014/main" id="{6B9CFE62-19BD-419E-805B-E08F7C09F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397" y="2057996"/>
              <a:ext cx="100627" cy="61913"/>
            </a:xfrm>
            <a:custGeom>
              <a:avLst/>
              <a:gdLst>
                <a:gd name="T0" fmla="*/ 100493 w 751"/>
                <a:gd name="T1" fmla="*/ 59378 h 464"/>
                <a:gd name="T2" fmla="*/ 100493 w 751"/>
                <a:gd name="T3" fmla="*/ 59378 h 464"/>
                <a:gd name="T4" fmla="*/ 97947 w 751"/>
                <a:gd name="T5" fmla="*/ 61780 h 464"/>
                <a:gd name="T6" fmla="*/ 2412 w 751"/>
                <a:gd name="T7" fmla="*/ 61780 h 464"/>
                <a:gd name="T8" fmla="*/ 0 w 751"/>
                <a:gd name="T9" fmla="*/ 60579 h 464"/>
                <a:gd name="T10" fmla="*/ 1206 w 751"/>
                <a:gd name="T11" fmla="*/ 58043 h 464"/>
                <a:gd name="T12" fmla="*/ 48505 w 751"/>
                <a:gd name="T13" fmla="*/ 1201 h 464"/>
                <a:gd name="T14" fmla="*/ 49711 w 751"/>
                <a:gd name="T15" fmla="*/ 0 h 464"/>
                <a:gd name="T16" fmla="*/ 99153 w 751"/>
                <a:gd name="T17" fmla="*/ 0 h 464"/>
                <a:gd name="T18" fmla="*/ 100493 w 751"/>
                <a:gd name="T19" fmla="*/ 2535 h 464"/>
                <a:gd name="T20" fmla="*/ 100493 w 751"/>
                <a:gd name="T21" fmla="*/ 59378 h 4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1" h="464">
                  <a:moveTo>
                    <a:pt x="750" y="445"/>
                  </a:moveTo>
                  <a:lnTo>
                    <a:pt x="750" y="445"/>
                  </a:lnTo>
                  <a:cubicBezTo>
                    <a:pt x="750" y="454"/>
                    <a:pt x="740" y="463"/>
                    <a:pt x="731" y="463"/>
                  </a:cubicBezTo>
                  <a:cubicBezTo>
                    <a:pt x="18" y="463"/>
                    <a:pt x="18" y="463"/>
                    <a:pt x="18" y="463"/>
                  </a:cubicBezTo>
                  <a:cubicBezTo>
                    <a:pt x="9" y="463"/>
                    <a:pt x="0" y="454"/>
                    <a:pt x="0" y="454"/>
                  </a:cubicBezTo>
                  <a:cubicBezTo>
                    <a:pt x="0" y="445"/>
                    <a:pt x="0" y="445"/>
                    <a:pt x="9" y="435"/>
                  </a:cubicBezTo>
                  <a:cubicBezTo>
                    <a:pt x="362" y="9"/>
                    <a:pt x="362" y="9"/>
                    <a:pt x="362" y="9"/>
                  </a:cubicBezTo>
                  <a:lnTo>
                    <a:pt x="371" y="0"/>
                  </a:lnTo>
                  <a:cubicBezTo>
                    <a:pt x="740" y="0"/>
                    <a:pt x="740" y="0"/>
                    <a:pt x="740" y="0"/>
                  </a:cubicBezTo>
                  <a:cubicBezTo>
                    <a:pt x="740" y="0"/>
                    <a:pt x="750" y="9"/>
                    <a:pt x="750" y="19"/>
                  </a:cubicBezTo>
                  <a:lnTo>
                    <a:pt x="750" y="445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1" name="Freeform 149">
              <a:extLst>
                <a:ext uri="{FF2B5EF4-FFF2-40B4-BE49-F238E27FC236}">
                  <a16:creationId xmlns:a16="http://schemas.microsoft.com/office/drawing/2014/main" id="{57A73D48-DFD5-4D43-B1EF-C7FED0189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337" y="2059187"/>
              <a:ext cx="97055" cy="60722"/>
            </a:xfrm>
            <a:custGeom>
              <a:avLst/>
              <a:gdLst>
                <a:gd name="T0" fmla="*/ 96921 w 723"/>
                <a:gd name="T1" fmla="*/ 59387 h 455"/>
                <a:gd name="T2" fmla="*/ 96921 w 723"/>
                <a:gd name="T3" fmla="*/ 59387 h 455"/>
                <a:gd name="T4" fmla="*/ 95713 w 723"/>
                <a:gd name="T5" fmla="*/ 60589 h 455"/>
                <a:gd name="T6" fmla="*/ 2685 w 723"/>
                <a:gd name="T7" fmla="*/ 60589 h 455"/>
                <a:gd name="T8" fmla="*/ 1477 w 723"/>
                <a:gd name="T9" fmla="*/ 58186 h 455"/>
                <a:gd name="T10" fmla="*/ 0 w 723"/>
                <a:gd name="T11" fmla="*/ 1335 h 455"/>
                <a:gd name="T12" fmla="*/ 1477 w 723"/>
                <a:gd name="T13" fmla="*/ 0 h 455"/>
                <a:gd name="T14" fmla="*/ 52219 w 723"/>
                <a:gd name="T15" fmla="*/ 0 h 455"/>
                <a:gd name="T16" fmla="*/ 54770 w 723"/>
                <a:gd name="T17" fmla="*/ 0 h 455"/>
                <a:gd name="T18" fmla="*/ 96921 w 723"/>
                <a:gd name="T19" fmla="*/ 56852 h 455"/>
                <a:gd name="T20" fmla="*/ 96921 w 723"/>
                <a:gd name="T21" fmla="*/ 59387 h 4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3" h="455">
                  <a:moveTo>
                    <a:pt x="722" y="445"/>
                  </a:moveTo>
                  <a:lnTo>
                    <a:pt x="722" y="445"/>
                  </a:lnTo>
                  <a:lnTo>
                    <a:pt x="713" y="454"/>
                  </a:lnTo>
                  <a:cubicBezTo>
                    <a:pt x="20" y="454"/>
                    <a:pt x="20" y="454"/>
                    <a:pt x="20" y="454"/>
                  </a:cubicBezTo>
                  <a:cubicBezTo>
                    <a:pt x="11" y="454"/>
                    <a:pt x="11" y="445"/>
                    <a:pt x="11" y="4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11" y="0"/>
                    <a:pt x="11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9" y="0"/>
                    <a:pt x="399" y="0"/>
                    <a:pt x="408" y="0"/>
                  </a:cubicBezTo>
                  <a:cubicBezTo>
                    <a:pt x="722" y="426"/>
                    <a:pt x="722" y="426"/>
                    <a:pt x="722" y="426"/>
                  </a:cubicBezTo>
                  <a:cubicBezTo>
                    <a:pt x="722" y="436"/>
                    <a:pt x="722" y="436"/>
                    <a:pt x="722" y="44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2" name="Freeform 150">
              <a:extLst>
                <a:ext uri="{FF2B5EF4-FFF2-40B4-BE49-F238E27FC236}">
                  <a16:creationId xmlns:a16="http://schemas.microsoft.com/office/drawing/2014/main" id="{1BF6C42B-3C9D-4C23-8841-451944F3B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553" y="2202656"/>
              <a:ext cx="70856" cy="14288"/>
            </a:xfrm>
            <a:custGeom>
              <a:avLst/>
              <a:gdLst>
                <a:gd name="T0" fmla="*/ 66964 w 528"/>
                <a:gd name="T1" fmla="*/ 14160 h 112"/>
                <a:gd name="T2" fmla="*/ 66964 w 528"/>
                <a:gd name="T3" fmla="*/ 14160 h 112"/>
                <a:gd name="T4" fmla="*/ 1208 w 528"/>
                <a:gd name="T5" fmla="*/ 14160 h 112"/>
                <a:gd name="T6" fmla="*/ 0 w 528"/>
                <a:gd name="T7" fmla="*/ 0 h 112"/>
                <a:gd name="T8" fmla="*/ 70722 w 528"/>
                <a:gd name="T9" fmla="*/ 0 h 112"/>
                <a:gd name="T10" fmla="*/ 66964 w 528"/>
                <a:gd name="T11" fmla="*/ 1416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8" h="112">
                  <a:moveTo>
                    <a:pt x="499" y="111"/>
                  </a:moveTo>
                  <a:lnTo>
                    <a:pt x="499" y="111"/>
                  </a:lnTo>
                  <a:cubicBezTo>
                    <a:pt x="9" y="111"/>
                    <a:pt x="9" y="111"/>
                    <a:pt x="9" y="111"/>
                  </a:cubicBezTo>
                  <a:cubicBezTo>
                    <a:pt x="9" y="55"/>
                    <a:pt x="0" y="0"/>
                    <a:pt x="0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7" y="0"/>
                    <a:pt x="527" y="111"/>
                    <a:pt x="499" y="111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2" name="Group 16">
            <a:extLst>
              <a:ext uri="{FF2B5EF4-FFF2-40B4-BE49-F238E27FC236}">
                <a16:creationId xmlns:a16="http://schemas.microsoft.com/office/drawing/2014/main" id="{676BF8EE-5209-447A-B35F-2B47C8050695}"/>
              </a:ext>
            </a:extLst>
          </p:cNvPr>
          <p:cNvGrpSpPr>
            <a:grpSpLocks/>
          </p:cNvGrpSpPr>
          <p:nvPr/>
        </p:nvGrpSpPr>
        <p:grpSpPr bwMode="auto">
          <a:xfrm>
            <a:off x="3436861" y="2038047"/>
            <a:ext cx="899584" cy="897467"/>
            <a:chOff x="2631964" y="1745457"/>
            <a:chExt cx="674025" cy="673894"/>
          </a:xfrm>
        </p:grpSpPr>
        <p:sp>
          <p:nvSpPr>
            <p:cNvPr id="8343" name="Freeform 151">
              <a:extLst>
                <a:ext uri="{FF2B5EF4-FFF2-40B4-BE49-F238E27FC236}">
                  <a16:creationId xmlns:a16="http://schemas.microsoft.com/office/drawing/2014/main" id="{F2D03C78-72FD-4D1E-8144-DFE44FBE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1745457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4" name="Freeform 152">
              <a:extLst>
                <a:ext uri="{FF2B5EF4-FFF2-40B4-BE49-F238E27FC236}">
                  <a16:creationId xmlns:a16="http://schemas.microsoft.com/office/drawing/2014/main" id="{5FE65CB6-5BDF-4D9F-AEA6-64F9A8F7A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246" y="2040137"/>
              <a:ext cx="178033" cy="9525"/>
            </a:xfrm>
            <a:custGeom>
              <a:avLst/>
              <a:gdLst>
                <a:gd name="T0" fmla="*/ 172919 w 1323"/>
                <a:gd name="T1" fmla="*/ 9398 h 75"/>
                <a:gd name="T2" fmla="*/ 172919 w 1323"/>
                <a:gd name="T3" fmla="*/ 9398 h 75"/>
                <a:gd name="T4" fmla="*/ 4844 w 1323"/>
                <a:gd name="T5" fmla="*/ 9398 h 75"/>
                <a:gd name="T6" fmla="*/ 0 w 1323"/>
                <a:gd name="T7" fmla="*/ 4826 h 75"/>
                <a:gd name="T8" fmla="*/ 4844 w 1323"/>
                <a:gd name="T9" fmla="*/ 0 h 75"/>
                <a:gd name="T10" fmla="*/ 172919 w 1323"/>
                <a:gd name="T11" fmla="*/ 0 h 75"/>
                <a:gd name="T12" fmla="*/ 177898 w 1323"/>
                <a:gd name="T13" fmla="*/ 4826 h 75"/>
                <a:gd name="T14" fmla="*/ 172919 w 1323"/>
                <a:gd name="T15" fmla="*/ 9398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3" h="75">
                  <a:moveTo>
                    <a:pt x="1285" y="74"/>
                  </a:moveTo>
                  <a:lnTo>
                    <a:pt x="1285" y="74"/>
                  </a:lnTo>
                  <a:cubicBezTo>
                    <a:pt x="36" y="74"/>
                    <a:pt x="36" y="74"/>
                    <a:pt x="36" y="74"/>
                  </a:cubicBezTo>
                  <a:cubicBezTo>
                    <a:pt x="18" y="74"/>
                    <a:pt x="0" y="65"/>
                    <a:pt x="0" y="38"/>
                  </a:cubicBezTo>
                  <a:cubicBezTo>
                    <a:pt x="0" y="18"/>
                    <a:pt x="18" y="0"/>
                    <a:pt x="36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304" y="0"/>
                    <a:pt x="1322" y="18"/>
                    <a:pt x="1322" y="38"/>
                  </a:cubicBezTo>
                  <a:cubicBezTo>
                    <a:pt x="1322" y="56"/>
                    <a:pt x="1304" y="74"/>
                    <a:pt x="1285" y="74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5" name="Freeform 153">
              <a:extLst>
                <a:ext uri="{FF2B5EF4-FFF2-40B4-BE49-F238E27FC236}">
                  <a16:creationId xmlns:a16="http://schemas.microsoft.com/office/drawing/2014/main" id="{F120455F-F59F-43B1-AF7C-6BD75FD42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9" y="2006799"/>
              <a:ext cx="52993" cy="104180"/>
            </a:xfrm>
            <a:custGeom>
              <a:avLst/>
              <a:gdLst>
                <a:gd name="T0" fmla="*/ 6242 w 399"/>
                <a:gd name="T1" fmla="*/ 104046 h 778"/>
                <a:gd name="T2" fmla="*/ 6242 w 399"/>
                <a:gd name="T3" fmla="*/ 104046 h 778"/>
                <a:gd name="T4" fmla="*/ 3852 w 399"/>
                <a:gd name="T5" fmla="*/ 104046 h 778"/>
                <a:gd name="T6" fmla="*/ 1195 w 399"/>
                <a:gd name="T7" fmla="*/ 97619 h 778"/>
                <a:gd name="T8" fmla="*/ 43165 w 399"/>
                <a:gd name="T9" fmla="*/ 3616 h 778"/>
                <a:gd name="T10" fmla="*/ 49274 w 399"/>
                <a:gd name="T11" fmla="*/ 1205 h 778"/>
                <a:gd name="T12" fmla="*/ 51665 w 399"/>
                <a:gd name="T13" fmla="*/ 7365 h 778"/>
                <a:gd name="T14" fmla="*/ 11156 w 399"/>
                <a:gd name="T15" fmla="*/ 101502 h 778"/>
                <a:gd name="T16" fmla="*/ 6242 w 399"/>
                <a:gd name="T17" fmla="*/ 104046 h 7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9" h="778">
                  <a:moveTo>
                    <a:pt x="47" y="777"/>
                  </a:moveTo>
                  <a:lnTo>
                    <a:pt x="47" y="777"/>
                  </a:lnTo>
                  <a:cubicBezTo>
                    <a:pt x="38" y="777"/>
                    <a:pt x="38" y="777"/>
                    <a:pt x="29" y="777"/>
                  </a:cubicBezTo>
                  <a:cubicBezTo>
                    <a:pt x="9" y="768"/>
                    <a:pt x="0" y="748"/>
                    <a:pt x="9" y="729"/>
                  </a:cubicBezTo>
                  <a:cubicBezTo>
                    <a:pt x="325" y="27"/>
                    <a:pt x="325" y="27"/>
                    <a:pt x="325" y="27"/>
                  </a:cubicBezTo>
                  <a:cubicBezTo>
                    <a:pt x="334" y="9"/>
                    <a:pt x="353" y="0"/>
                    <a:pt x="371" y="9"/>
                  </a:cubicBezTo>
                  <a:cubicBezTo>
                    <a:pt x="389" y="9"/>
                    <a:pt x="398" y="36"/>
                    <a:pt x="389" y="55"/>
                  </a:cubicBezTo>
                  <a:cubicBezTo>
                    <a:pt x="84" y="758"/>
                    <a:pt x="84" y="758"/>
                    <a:pt x="84" y="758"/>
                  </a:cubicBezTo>
                  <a:cubicBezTo>
                    <a:pt x="75" y="768"/>
                    <a:pt x="56" y="777"/>
                    <a:pt x="47" y="777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6" name="Freeform 154">
              <a:extLst>
                <a:ext uri="{FF2B5EF4-FFF2-40B4-BE49-F238E27FC236}">
                  <a16:creationId xmlns:a16="http://schemas.microsoft.com/office/drawing/2014/main" id="{3C89A288-1FAD-4D30-900A-D84D93EBB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789" y="2061568"/>
              <a:ext cx="201850" cy="203002"/>
            </a:xfrm>
            <a:custGeom>
              <a:avLst/>
              <a:gdLst>
                <a:gd name="T0" fmla="*/ 100723 w 1499"/>
                <a:gd name="T1" fmla="*/ 202867 h 1509"/>
                <a:gd name="T2" fmla="*/ 100723 w 1499"/>
                <a:gd name="T3" fmla="*/ 202867 h 1509"/>
                <a:gd name="T4" fmla="*/ 0 w 1499"/>
                <a:gd name="T5" fmla="*/ 102106 h 1509"/>
                <a:gd name="T6" fmla="*/ 100723 w 1499"/>
                <a:gd name="T7" fmla="*/ 0 h 1509"/>
                <a:gd name="T8" fmla="*/ 201715 w 1499"/>
                <a:gd name="T9" fmla="*/ 102106 h 1509"/>
                <a:gd name="T10" fmla="*/ 100723 w 1499"/>
                <a:gd name="T11" fmla="*/ 202867 h 1509"/>
                <a:gd name="T12" fmla="*/ 100723 w 1499"/>
                <a:gd name="T13" fmla="*/ 7534 h 1509"/>
                <a:gd name="T14" fmla="*/ 100723 w 1499"/>
                <a:gd name="T15" fmla="*/ 7534 h 1509"/>
                <a:gd name="T16" fmla="*/ 7406 w 1499"/>
                <a:gd name="T17" fmla="*/ 102106 h 1509"/>
                <a:gd name="T18" fmla="*/ 100723 w 1499"/>
                <a:gd name="T19" fmla="*/ 195334 h 1509"/>
                <a:gd name="T20" fmla="*/ 195521 w 1499"/>
                <a:gd name="T21" fmla="*/ 102106 h 1509"/>
                <a:gd name="T22" fmla="*/ 100723 w 1499"/>
                <a:gd name="T23" fmla="*/ 7534 h 15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9" h="1509">
                  <a:moveTo>
                    <a:pt x="748" y="1508"/>
                  </a:moveTo>
                  <a:lnTo>
                    <a:pt x="748" y="1508"/>
                  </a:lnTo>
                  <a:cubicBezTo>
                    <a:pt x="333" y="1508"/>
                    <a:pt x="0" y="1166"/>
                    <a:pt x="0" y="759"/>
                  </a:cubicBezTo>
                  <a:cubicBezTo>
                    <a:pt x="0" y="342"/>
                    <a:pt x="333" y="9"/>
                    <a:pt x="748" y="0"/>
                  </a:cubicBezTo>
                  <a:cubicBezTo>
                    <a:pt x="1165" y="0"/>
                    <a:pt x="1498" y="342"/>
                    <a:pt x="1498" y="759"/>
                  </a:cubicBezTo>
                  <a:cubicBezTo>
                    <a:pt x="1498" y="1166"/>
                    <a:pt x="1165" y="1508"/>
                    <a:pt x="748" y="1508"/>
                  </a:cubicBezTo>
                  <a:close/>
                  <a:moveTo>
                    <a:pt x="748" y="56"/>
                  </a:moveTo>
                  <a:lnTo>
                    <a:pt x="748" y="56"/>
                  </a:lnTo>
                  <a:cubicBezTo>
                    <a:pt x="360" y="56"/>
                    <a:pt x="55" y="371"/>
                    <a:pt x="55" y="759"/>
                  </a:cubicBezTo>
                  <a:cubicBezTo>
                    <a:pt x="55" y="1139"/>
                    <a:pt x="360" y="1452"/>
                    <a:pt x="748" y="1452"/>
                  </a:cubicBezTo>
                  <a:cubicBezTo>
                    <a:pt x="1137" y="1452"/>
                    <a:pt x="1452" y="1139"/>
                    <a:pt x="1452" y="759"/>
                  </a:cubicBezTo>
                  <a:cubicBezTo>
                    <a:pt x="1452" y="371"/>
                    <a:pt x="1137" y="56"/>
                    <a:pt x="748" y="56"/>
                  </a:cubicBez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7" name="Freeform 155">
              <a:extLst>
                <a:ext uri="{FF2B5EF4-FFF2-40B4-BE49-F238E27FC236}">
                  <a16:creationId xmlns:a16="http://schemas.microsoft.com/office/drawing/2014/main" id="{B8F8EC1F-BCB4-4B50-806A-624CC9AA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606" y="2043113"/>
              <a:ext cx="199469" cy="166688"/>
            </a:xfrm>
            <a:custGeom>
              <a:avLst/>
              <a:gdLst>
                <a:gd name="T0" fmla="*/ 175630 w 1481"/>
                <a:gd name="T1" fmla="*/ 166554 h 1241"/>
                <a:gd name="T2" fmla="*/ 175630 w 1481"/>
                <a:gd name="T3" fmla="*/ 166554 h 1241"/>
                <a:gd name="T4" fmla="*/ 174418 w 1481"/>
                <a:gd name="T5" fmla="*/ 166554 h 1241"/>
                <a:gd name="T6" fmla="*/ 171993 w 1481"/>
                <a:gd name="T7" fmla="*/ 161584 h 1241"/>
                <a:gd name="T8" fmla="*/ 136975 w 1481"/>
                <a:gd name="T9" fmla="*/ 36131 h 1241"/>
                <a:gd name="T10" fmla="*/ 7408 w 1481"/>
                <a:gd name="T11" fmla="*/ 44728 h 1241"/>
                <a:gd name="T12" fmla="*/ 1347 w 1481"/>
                <a:gd name="T13" fmla="*/ 44728 h 1241"/>
                <a:gd name="T14" fmla="*/ 1347 w 1481"/>
                <a:gd name="T15" fmla="*/ 39758 h 1241"/>
                <a:gd name="T16" fmla="*/ 141958 w 1481"/>
                <a:gd name="T17" fmla="*/ 29953 h 1241"/>
                <a:gd name="T18" fmla="*/ 179401 w 1481"/>
                <a:gd name="T19" fmla="*/ 164002 h 1241"/>
                <a:gd name="T20" fmla="*/ 175630 w 1481"/>
                <a:gd name="T21" fmla="*/ 166554 h 1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1" h="1241">
                  <a:moveTo>
                    <a:pt x="1304" y="1240"/>
                  </a:moveTo>
                  <a:lnTo>
                    <a:pt x="1304" y="1240"/>
                  </a:lnTo>
                  <a:lnTo>
                    <a:pt x="1295" y="1240"/>
                  </a:lnTo>
                  <a:cubicBezTo>
                    <a:pt x="1277" y="1230"/>
                    <a:pt x="1268" y="1212"/>
                    <a:pt x="1277" y="1203"/>
                  </a:cubicBezTo>
                  <a:cubicBezTo>
                    <a:pt x="1425" y="870"/>
                    <a:pt x="1314" y="481"/>
                    <a:pt x="1017" y="269"/>
                  </a:cubicBezTo>
                  <a:cubicBezTo>
                    <a:pt x="721" y="65"/>
                    <a:pt x="315" y="84"/>
                    <a:pt x="55" y="333"/>
                  </a:cubicBezTo>
                  <a:cubicBezTo>
                    <a:pt x="37" y="343"/>
                    <a:pt x="19" y="343"/>
                    <a:pt x="10" y="333"/>
                  </a:cubicBezTo>
                  <a:cubicBezTo>
                    <a:pt x="0" y="324"/>
                    <a:pt x="0" y="305"/>
                    <a:pt x="10" y="296"/>
                  </a:cubicBezTo>
                  <a:cubicBezTo>
                    <a:pt x="297" y="29"/>
                    <a:pt x="732" y="0"/>
                    <a:pt x="1054" y="223"/>
                  </a:cubicBezTo>
                  <a:cubicBezTo>
                    <a:pt x="1370" y="453"/>
                    <a:pt x="1480" y="870"/>
                    <a:pt x="1332" y="1221"/>
                  </a:cubicBezTo>
                  <a:cubicBezTo>
                    <a:pt x="1323" y="1230"/>
                    <a:pt x="1314" y="1240"/>
                    <a:pt x="1304" y="1240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8" name="Freeform 156">
              <a:extLst>
                <a:ext uri="{FF2B5EF4-FFF2-40B4-BE49-F238E27FC236}">
                  <a16:creationId xmlns:a16="http://schemas.microsoft.com/office/drawing/2014/main" id="{2F191A60-A436-4C4A-867E-6D5EB1181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112" y="2010371"/>
              <a:ext cx="172079" cy="91678"/>
            </a:xfrm>
            <a:custGeom>
              <a:avLst/>
              <a:gdLst>
                <a:gd name="T0" fmla="*/ 168174 w 1278"/>
                <a:gd name="T1" fmla="*/ 91544 h 685"/>
                <a:gd name="T2" fmla="*/ 168174 w 1278"/>
                <a:gd name="T3" fmla="*/ 91544 h 685"/>
                <a:gd name="T4" fmla="*/ 165751 w 1278"/>
                <a:gd name="T5" fmla="*/ 91544 h 685"/>
                <a:gd name="T6" fmla="*/ 2558 w 1278"/>
                <a:gd name="T7" fmla="*/ 8566 h 685"/>
                <a:gd name="T8" fmla="*/ 1346 w 1278"/>
                <a:gd name="T9" fmla="*/ 2409 h 685"/>
                <a:gd name="T10" fmla="*/ 6194 w 1278"/>
                <a:gd name="T11" fmla="*/ 1205 h 685"/>
                <a:gd name="T12" fmla="*/ 169521 w 1278"/>
                <a:gd name="T13" fmla="*/ 85388 h 685"/>
                <a:gd name="T14" fmla="*/ 171944 w 1278"/>
                <a:gd name="T15" fmla="*/ 90340 h 685"/>
                <a:gd name="T16" fmla="*/ 168174 w 1278"/>
                <a:gd name="T17" fmla="*/ 91544 h 6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8" h="685">
                  <a:moveTo>
                    <a:pt x="1249" y="684"/>
                  </a:moveTo>
                  <a:lnTo>
                    <a:pt x="1249" y="684"/>
                  </a:lnTo>
                  <a:cubicBezTo>
                    <a:pt x="1240" y="684"/>
                    <a:pt x="1240" y="684"/>
                    <a:pt x="1231" y="68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0" y="55"/>
                    <a:pt x="0" y="37"/>
                    <a:pt x="10" y="18"/>
                  </a:cubicBezTo>
                  <a:cubicBezTo>
                    <a:pt x="10" y="9"/>
                    <a:pt x="28" y="0"/>
                    <a:pt x="46" y="9"/>
                  </a:cubicBezTo>
                  <a:cubicBezTo>
                    <a:pt x="1259" y="638"/>
                    <a:pt x="1259" y="638"/>
                    <a:pt x="1259" y="638"/>
                  </a:cubicBezTo>
                  <a:cubicBezTo>
                    <a:pt x="1277" y="638"/>
                    <a:pt x="1277" y="657"/>
                    <a:pt x="1277" y="675"/>
                  </a:cubicBezTo>
                  <a:cubicBezTo>
                    <a:pt x="1268" y="684"/>
                    <a:pt x="1259" y="684"/>
                    <a:pt x="1249" y="684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49" name="Freeform 157">
              <a:extLst>
                <a:ext uri="{FF2B5EF4-FFF2-40B4-BE49-F238E27FC236}">
                  <a16:creationId xmlns:a16="http://schemas.microsoft.com/office/drawing/2014/main" id="{E986646F-AA9C-48CB-9676-F800A8025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418" y="2034183"/>
              <a:ext cx="111941" cy="130374"/>
            </a:xfrm>
            <a:custGeom>
              <a:avLst/>
              <a:gdLst>
                <a:gd name="T0" fmla="*/ 108178 w 833"/>
                <a:gd name="T1" fmla="*/ 130240 h 972"/>
                <a:gd name="T2" fmla="*/ 108178 w 833"/>
                <a:gd name="T3" fmla="*/ 130240 h 972"/>
                <a:gd name="T4" fmla="*/ 104416 w 833"/>
                <a:gd name="T5" fmla="*/ 129033 h 972"/>
                <a:gd name="T6" fmla="*/ 1209 w 833"/>
                <a:gd name="T7" fmla="*/ 7377 h 972"/>
                <a:gd name="T8" fmla="*/ 2419 w 833"/>
                <a:gd name="T9" fmla="*/ 1207 h 972"/>
                <a:gd name="T10" fmla="*/ 7391 w 833"/>
                <a:gd name="T11" fmla="*/ 2414 h 972"/>
                <a:gd name="T12" fmla="*/ 110597 w 833"/>
                <a:gd name="T13" fmla="*/ 124070 h 972"/>
                <a:gd name="T14" fmla="*/ 110597 w 833"/>
                <a:gd name="T15" fmla="*/ 129033 h 972"/>
                <a:gd name="T16" fmla="*/ 108178 w 833"/>
                <a:gd name="T17" fmla="*/ 130240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3" h="972">
                  <a:moveTo>
                    <a:pt x="805" y="971"/>
                  </a:moveTo>
                  <a:lnTo>
                    <a:pt x="805" y="971"/>
                  </a:lnTo>
                  <a:cubicBezTo>
                    <a:pt x="796" y="971"/>
                    <a:pt x="786" y="971"/>
                    <a:pt x="777" y="962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36"/>
                    <a:pt x="0" y="18"/>
                    <a:pt x="18" y="9"/>
                  </a:cubicBezTo>
                  <a:cubicBezTo>
                    <a:pt x="28" y="0"/>
                    <a:pt x="46" y="0"/>
                    <a:pt x="55" y="18"/>
                  </a:cubicBezTo>
                  <a:cubicBezTo>
                    <a:pt x="823" y="925"/>
                    <a:pt x="823" y="925"/>
                    <a:pt x="823" y="925"/>
                  </a:cubicBezTo>
                  <a:cubicBezTo>
                    <a:pt x="832" y="934"/>
                    <a:pt x="832" y="952"/>
                    <a:pt x="823" y="962"/>
                  </a:cubicBezTo>
                  <a:cubicBezTo>
                    <a:pt x="814" y="971"/>
                    <a:pt x="814" y="971"/>
                    <a:pt x="805" y="971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0" name="Freeform 158">
              <a:extLst>
                <a:ext uri="{FF2B5EF4-FFF2-40B4-BE49-F238E27FC236}">
                  <a16:creationId xmlns:a16="http://schemas.microsoft.com/office/drawing/2014/main" id="{3DDB2C6A-80B8-4BEA-8977-419734C47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192" y="1982987"/>
              <a:ext cx="78001" cy="36909"/>
            </a:xfrm>
            <a:custGeom>
              <a:avLst/>
              <a:gdLst>
                <a:gd name="T0" fmla="*/ 53158 w 584"/>
                <a:gd name="T1" fmla="*/ 34386 h 278"/>
                <a:gd name="T2" fmla="*/ 53158 w 584"/>
                <a:gd name="T3" fmla="*/ 34386 h 278"/>
                <a:gd name="T4" fmla="*/ 1202 w 584"/>
                <a:gd name="T5" fmla="*/ 8630 h 278"/>
                <a:gd name="T6" fmla="*/ 69052 w 584"/>
                <a:gd name="T7" fmla="*/ 8630 h 278"/>
                <a:gd name="T8" fmla="*/ 75463 w 584"/>
                <a:gd name="T9" fmla="*/ 11152 h 278"/>
                <a:gd name="T10" fmla="*/ 53158 w 584"/>
                <a:gd name="T11" fmla="*/ 34386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278">
                  <a:moveTo>
                    <a:pt x="398" y="259"/>
                  </a:moveTo>
                  <a:lnTo>
                    <a:pt x="398" y="259"/>
                  </a:lnTo>
                  <a:cubicBezTo>
                    <a:pt x="296" y="277"/>
                    <a:pt x="64" y="186"/>
                    <a:pt x="9" y="65"/>
                  </a:cubicBezTo>
                  <a:cubicBezTo>
                    <a:pt x="0" y="10"/>
                    <a:pt x="296" y="0"/>
                    <a:pt x="517" y="65"/>
                  </a:cubicBezTo>
                  <a:cubicBezTo>
                    <a:pt x="536" y="65"/>
                    <a:pt x="545" y="74"/>
                    <a:pt x="565" y="84"/>
                  </a:cubicBezTo>
                  <a:cubicBezTo>
                    <a:pt x="583" y="138"/>
                    <a:pt x="527" y="250"/>
                    <a:pt x="398" y="259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1" name="Freeform 159">
              <a:extLst>
                <a:ext uri="{FF2B5EF4-FFF2-40B4-BE49-F238E27FC236}">
                  <a16:creationId xmlns:a16="http://schemas.microsoft.com/office/drawing/2014/main" id="{16F94F70-FE51-45E4-8445-D469B9C97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43" y="2069307"/>
              <a:ext cx="189346" cy="188119"/>
            </a:xfrm>
            <a:custGeom>
              <a:avLst/>
              <a:gdLst>
                <a:gd name="T0" fmla="*/ 94471 w 1407"/>
                <a:gd name="T1" fmla="*/ 187984 h 1397"/>
                <a:gd name="T2" fmla="*/ 94471 w 1407"/>
                <a:gd name="T3" fmla="*/ 187984 h 1397"/>
                <a:gd name="T4" fmla="*/ 0 w 1407"/>
                <a:gd name="T5" fmla="*/ 94665 h 1397"/>
                <a:gd name="T6" fmla="*/ 94471 w 1407"/>
                <a:gd name="T7" fmla="*/ 0 h 1397"/>
                <a:gd name="T8" fmla="*/ 189211 w 1407"/>
                <a:gd name="T9" fmla="*/ 94665 h 1397"/>
                <a:gd name="T10" fmla="*/ 94471 w 1407"/>
                <a:gd name="T11" fmla="*/ 187984 h 1397"/>
                <a:gd name="T12" fmla="*/ 94471 w 1407"/>
                <a:gd name="T13" fmla="*/ 3770 h 1397"/>
                <a:gd name="T14" fmla="*/ 94471 w 1407"/>
                <a:gd name="T15" fmla="*/ 3770 h 1397"/>
                <a:gd name="T16" fmla="*/ 4845 w 1407"/>
                <a:gd name="T17" fmla="*/ 94665 h 1397"/>
                <a:gd name="T18" fmla="*/ 94471 w 1407"/>
                <a:gd name="T19" fmla="*/ 184214 h 1397"/>
                <a:gd name="T20" fmla="*/ 184232 w 1407"/>
                <a:gd name="T21" fmla="*/ 94665 h 1397"/>
                <a:gd name="T22" fmla="*/ 94471 w 1407"/>
                <a:gd name="T23" fmla="*/ 3770 h 1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07" h="1397">
                  <a:moveTo>
                    <a:pt x="702" y="1396"/>
                  </a:moveTo>
                  <a:lnTo>
                    <a:pt x="702" y="1396"/>
                  </a:lnTo>
                  <a:cubicBezTo>
                    <a:pt x="314" y="1396"/>
                    <a:pt x="9" y="1083"/>
                    <a:pt x="0" y="703"/>
                  </a:cubicBezTo>
                  <a:cubicBezTo>
                    <a:pt x="0" y="315"/>
                    <a:pt x="314" y="0"/>
                    <a:pt x="702" y="0"/>
                  </a:cubicBezTo>
                  <a:cubicBezTo>
                    <a:pt x="1091" y="0"/>
                    <a:pt x="1406" y="315"/>
                    <a:pt x="1406" y="703"/>
                  </a:cubicBezTo>
                  <a:cubicBezTo>
                    <a:pt x="1406" y="1083"/>
                    <a:pt x="1091" y="1396"/>
                    <a:pt x="702" y="1396"/>
                  </a:cubicBezTo>
                  <a:close/>
                  <a:moveTo>
                    <a:pt x="702" y="28"/>
                  </a:moveTo>
                  <a:lnTo>
                    <a:pt x="702" y="28"/>
                  </a:lnTo>
                  <a:cubicBezTo>
                    <a:pt x="333" y="28"/>
                    <a:pt x="36" y="333"/>
                    <a:pt x="36" y="703"/>
                  </a:cubicBezTo>
                  <a:cubicBezTo>
                    <a:pt x="36" y="1074"/>
                    <a:pt x="333" y="1368"/>
                    <a:pt x="702" y="1368"/>
                  </a:cubicBezTo>
                  <a:cubicBezTo>
                    <a:pt x="1073" y="1368"/>
                    <a:pt x="1369" y="1063"/>
                    <a:pt x="1369" y="703"/>
                  </a:cubicBezTo>
                  <a:cubicBezTo>
                    <a:pt x="1369" y="333"/>
                    <a:pt x="1073" y="28"/>
                    <a:pt x="70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2" name="Freeform 160">
              <a:extLst>
                <a:ext uri="{FF2B5EF4-FFF2-40B4-BE49-F238E27FC236}">
                  <a16:creationId xmlns:a16="http://schemas.microsoft.com/office/drawing/2014/main" id="{C1979818-6DE8-47C1-B5CF-481FD8C9F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9" y="2047875"/>
              <a:ext cx="229240" cy="229196"/>
            </a:xfrm>
            <a:custGeom>
              <a:avLst/>
              <a:gdLst>
                <a:gd name="T0" fmla="*/ 175665 w 1703"/>
                <a:gd name="T1" fmla="*/ 195530 h 1702"/>
                <a:gd name="T2" fmla="*/ 175665 w 1703"/>
                <a:gd name="T3" fmla="*/ 195530 h 1702"/>
                <a:gd name="T4" fmla="*/ 33652 w 1703"/>
                <a:gd name="T5" fmla="*/ 175600 h 1702"/>
                <a:gd name="T6" fmla="*/ 53575 w 1703"/>
                <a:gd name="T7" fmla="*/ 33531 h 1702"/>
                <a:gd name="T8" fmla="*/ 195588 w 1703"/>
                <a:gd name="T9" fmla="*/ 53461 h 1702"/>
                <a:gd name="T10" fmla="*/ 175665 w 1703"/>
                <a:gd name="T11" fmla="*/ 195530 h 1702"/>
                <a:gd name="T12" fmla="*/ 58555 w 1703"/>
                <a:gd name="T13" fmla="*/ 39726 h 1702"/>
                <a:gd name="T14" fmla="*/ 58555 w 1703"/>
                <a:gd name="T15" fmla="*/ 39726 h 1702"/>
                <a:gd name="T16" fmla="*/ 39844 w 1703"/>
                <a:gd name="T17" fmla="*/ 170618 h 1702"/>
                <a:gd name="T18" fmla="*/ 170819 w 1703"/>
                <a:gd name="T19" fmla="*/ 189336 h 1702"/>
                <a:gd name="T20" fmla="*/ 189261 w 1703"/>
                <a:gd name="T21" fmla="*/ 58444 h 1702"/>
                <a:gd name="T22" fmla="*/ 58555 w 1703"/>
                <a:gd name="T23" fmla="*/ 39726 h 17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3" h="1702">
                  <a:moveTo>
                    <a:pt x="1305" y="1452"/>
                  </a:moveTo>
                  <a:lnTo>
                    <a:pt x="1305" y="1452"/>
                  </a:lnTo>
                  <a:cubicBezTo>
                    <a:pt x="972" y="1701"/>
                    <a:pt x="501" y="1628"/>
                    <a:pt x="250" y="1304"/>
                  </a:cubicBezTo>
                  <a:cubicBezTo>
                    <a:pt x="0" y="971"/>
                    <a:pt x="75" y="499"/>
                    <a:pt x="398" y="249"/>
                  </a:cubicBezTo>
                  <a:cubicBezTo>
                    <a:pt x="731" y="0"/>
                    <a:pt x="1203" y="64"/>
                    <a:pt x="1453" y="397"/>
                  </a:cubicBezTo>
                  <a:cubicBezTo>
                    <a:pt x="1702" y="730"/>
                    <a:pt x="1638" y="1202"/>
                    <a:pt x="1305" y="1452"/>
                  </a:cubicBezTo>
                  <a:close/>
                  <a:moveTo>
                    <a:pt x="435" y="295"/>
                  </a:moveTo>
                  <a:lnTo>
                    <a:pt x="435" y="295"/>
                  </a:lnTo>
                  <a:cubicBezTo>
                    <a:pt x="120" y="527"/>
                    <a:pt x="66" y="962"/>
                    <a:pt x="296" y="1267"/>
                  </a:cubicBezTo>
                  <a:cubicBezTo>
                    <a:pt x="528" y="1582"/>
                    <a:pt x="963" y="1637"/>
                    <a:pt x="1269" y="1406"/>
                  </a:cubicBezTo>
                  <a:cubicBezTo>
                    <a:pt x="1583" y="1174"/>
                    <a:pt x="1638" y="739"/>
                    <a:pt x="1406" y="434"/>
                  </a:cubicBezTo>
                  <a:cubicBezTo>
                    <a:pt x="1176" y="119"/>
                    <a:pt x="740" y="64"/>
                    <a:pt x="435" y="295"/>
                  </a:cubicBez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3" name="Freeform 161">
              <a:extLst>
                <a:ext uri="{FF2B5EF4-FFF2-40B4-BE49-F238E27FC236}">
                  <a16:creationId xmlns:a16="http://schemas.microsoft.com/office/drawing/2014/main" id="{5B49E417-5597-41EA-822D-644209015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237" y="2050257"/>
              <a:ext cx="217927" cy="97036"/>
            </a:xfrm>
            <a:custGeom>
              <a:avLst/>
              <a:gdLst>
                <a:gd name="T0" fmla="*/ 215369 w 1619"/>
                <a:gd name="T1" fmla="*/ 90719 h 722"/>
                <a:gd name="T2" fmla="*/ 215369 w 1619"/>
                <a:gd name="T3" fmla="*/ 90719 h 722"/>
                <a:gd name="T4" fmla="*/ 214158 w 1619"/>
                <a:gd name="T5" fmla="*/ 90719 h 722"/>
                <a:gd name="T6" fmla="*/ 209178 w 1619"/>
                <a:gd name="T7" fmla="*/ 88300 h 722"/>
                <a:gd name="T8" fmla="*/ 107012 w 1619"/>
                <a:gd name="T9" fmla="*/ 8602 h 722"/>
                <a:gd name="T10" fmla="*/ 7403 w 1619"/>
                <a:gd name="T11" fmla="*/ 93273 h 722"/>
                <a:gd name="T12" fmla="*/ 3769 w 1619"/>
                <a:gd name="T13" fmla="*/ 96902 h 722"/>
                <a:gd name="T14" fmla="*/ 0 w 1619"/>
                <a:gd name="T15" fmla="*/ 91929 h 722"/>
                <a:gd name="T16" fmla="*/ 107012 w 1619"/>
                <a:gd name="T17" fmla="*/ 1210 h 722"/>
                <a:gd name="T18" fmla="*/ 216581 w 1619"/>
                <a:gd name="T19" fmla="*/ 87090 h 722"/>
                <a:gd name="T20" fmla="*/ 215369 w 1619"/>
                <a:gd name="T21" fmla="*/ 90719 h 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9" h="722">
                  <a:moveTo>
                    <a:pt x="1600" y="675"/>
                  </a:moveTo>
                  <a:lnTo>
                    <a:pt x="1600" y="675"/>
                  </a:lnTo>
                  <a:cubicBezTo>
                    <a:pt x="1600" y="675"/>
                    <a:pt x="1600" y="675"/>
                    <a:pt x="1591" y="675"/>
                  </a:cubicBezTo>
                  <a:cubicBezTo>
                    <a:pt x="1582" y="684"/>
                    <a:pt x="1563" y="675"/>
                    <a:pt x="1554" y="657"/>
                  </a:cubicBezTo>
                  <a:cubicBezTo>
                    <a:pt x="1470" y="306"/>
                    <a:pt x="1156" y="64"/>
                    <a:pt x="795" y="64"/>
                  </a:cubicBezTo>
                  <a:cubicBezTo>
                    <a:pt x="435" y="74"/>
                    <a:pt x="119" y="342"/>
                    <a:pt x="55" y="694"/>
                  </a:cubicBezTo>
                  <a:cubicBezTo>
                    <a:pt x="55" y="712"/>
                    <a:pt x="37" y="721"/>
                    <a:pt x="28" y="721"/>
                  </a:cubicBezTo>
                  <a:cubicBezTo>
                    <a:pt x="9" y="721"/>
                    <a:pt x="0" y="703"/>
                    <a:pt x="0" y="684"/>
                  </a:cubicBezTo>
                  <a:cubicBezTo>
                    <a:pt x="73" y="306"/>
                    <a:pt x="406" y="19"/>
                    <a:pt x="795" y="9"/>
                  </a:cubicBezTo>
                  <a:cubicBezTo>
                    <a:pt x="1183" y="0"/>
                    <a:pt x="1525" y="268"/>
                    <a:pt x="1609" y="648"/>
                  </a:cubicBezTo>
                  <a:cubicBezTo>
                    <a:pt x="1618" y="657"/>
                    <a:pt x="1609" y="666"/>
                    <a:pt x="1600" y="675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4" name="Freeform 162">
              <a:extLst>
                <a:ext uri="{FF2B5EF4-FFF2-40B4-BE49-F238E27FC236}">
                  <a16:creationId xmlns:a16="http://schemas.microsoft.com/office/drawing/2014/main" id="{74410CAD-EBE8-4176-B836-F881DA9F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19" y="2055614"/>
              <a:ext cx="214354" cy="214313"/>
            </a:xfrm>
            <a:custGeom>
              <a:avLst/>
              <a:gdLst>
                <a:gd name="T0" fmla="*/ 163324 w 1592"/>
                <a:gd name="T1" fmla="*/ 183081 h 1592"/>
                <a:gd name="T2" fmla="*/ 163324 w 1592"/>
                <a:gd name="T3" fmla="*/ 183081 h 1592"/>
                <a:gd name="T4" fmla="*/ 31103 w 1592"/>
                <a:gd name="T5" fmla="*/ 163158 h 1592"/>
                <a:gd name="T6" fmla="*/ 51030 w 1592"/>
                <a:gd name="T7" fmla="*/ 31097 h 1592"/>
                <a:gd name="T8" fmla="*/ 182982 w 1592"/>
                <a:gd name="T9" fmla="*/ 51020 h 1592"/>
                <a:gd name="T10" fmla="*/ 163324 w 1592"/>
                <a:gd name="T11" fmla="*/ 183081 h 1592"/>
                <a:gd name="T12" fmla="*/ 53454 w 1592"/>
                <a:gd name="T13" fmla="*/ 35001 h 1592"/>
                <a:gd name="T14" fmla="*/ 53454 w 1592"/>
                <a:gd name="T15" fmla="*/ 35001 h 1592"/>
                <a:gd name="T16" fmla="*/ 34738 w 1592"/>
                <a:gd name="T17" fmla="*/ 160735 h 1592"/>
                <a:gd name="T18" fmla="*/ 160766 w 1592"/>
                <a:gd name="T19" fmla="*/ 179178 h 1592"/>
                <a:gd name="T20" fmla="*/ 179346 w 1592"/>
                <a:gd name="T21" fmla="*/ 53578 h 1592"/>
                <a:gd name="T22" fmla="*/ 53454 w 1592"/>
                <a:gd name="T23" fmla="*/ 35001 h 15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2" h="1592">
                  <a:moveTo>
                    <a:pt x="1213" y="1360"/>
                  </a:moveTo>
                  <a:lnTo>
                    <a:pt x="1213" y="1360"/>
                  </a:lnTo>
                  <a:cubicBezTo>
                    <a:pt x="907" y="1591"/>
                    <a:pt x="463" y="1527"/>
                    <a:pt x="231" y="1212"/>
                  </a:cubicBezTo>
                  <a:cubicBezTo>
                    <a:pt x="0" y="907"/>
                    <a:pt x="64" y="463"/>
                    <a:pt x="379" y="231"/>
                  </a:cubicBezTo>
                  <a:cubicBezTo>
                    <a:pt x="684" y="0"/>
                    <a:pt x="1129" y="64"/>
                    <a:pt x="1359" y="379"/>
                  </a:cubicBezTo>
                  <a:cubicBezTo>
                    <a:pt x="1591" y="684"/>
                    <a:pt x="1527" y="1128"/>
                    <a:pt x="1213" y="1360"/>
                  </a:cubicBezTo>
                  <a:close/>
                  <a:moveTo>
                    <a:pt x="397" y="260"/>
                  </a:moveTo>
                  <a:lnTo>
                    <a:pt x="397" y="260"/>
                  </a:lnTo>
                  <a:cubicBezTo>
                    <a:pt x="101" y="481"/>
                    <a:pt x="37" y="898"/>
                    <a:pt x="258" y="1194"/>
                  </a:cubicBezTo>
                  <a:cubicBezTo>
                    <a:pt x="481" y="1489"/>
                    <a:pt x="898" y="1554"/>
                    <a:pt x="1194" y="1331"/>
                  </a:cubicBezTo>
                  <a:cubicBezTo>
                    <a:pt x="1489" y="1110"/>
                    <a:pt x="1555" y="693"/>
                    <a:pt x="1332" y="398"/>
                  </a:cubicBezTo>
                  <a:cubicBezTo>
                    <a:pt x="1110" y="102"/>
                    <a:pt x="694" y="37"/>
                    <a:pt x="397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5" name="Freeform 163">
              <a:extLst>
                <a:ext uri="{FF2B5EF4-FFF2-40B4-BE49-F238E27FC236}">
                  <a16:creationId xmlns:a16="http://schemas.microsoft.com/office/drawing/2014/main" id="{BE9C29CD-5A36-456A-AC71-3A9F043FA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314" y="2069307"/>
              <a:ext cx="185774" cy="186928"/>
            </a:xfrm>
            <a:custGeom>
              <a:avLst/>
              <a:gdLst>
                <a:gd name="T0" fmla="*/ 100964 w 1380"/>
                <a:gd name="T1" fmla="*/ 95888 h 1388"/>
                <a:gd name="T2" fmla="*/ 178235 w 1380"/>
                <a:gd name="T3" fmla="*/ 135752 h 1388"/>
                <a:gd name="T4" fmla="*/ 165716 w 1380"/>
                <a:gd name="T5" fmla="*/ 155684 h 1388"/>
                <a:gd name="T6" fmla="*/ 98406 w 1380"/>
                <a:gd name="T7" fmla="*/ 99524 h 1388"/>
                <a:gd name="T8" fmla="*/ 138388 w 1380"/>
                <a:gd name="T9" fmla="*/ 176827 h 1388"/>
                <a:gd name="T10" fmla="*/ 95983 w 1380"/>
                <a:gd name="T11" fmla="*/ 100736 h 1388"/>
                <a:gd name="T12" fmla="*/ 105810 w 1380"/>
                <a:gd name="T13" fmla="*/ 186793 h 1388"/>
                <a:gd name="T14" fmla="*/ 82252 w 1380"/>
                <a:gd name="T15" fmla="*/ 185447 h 1388"/>
                <a:gd name="T16" fmla="*/ 91002 w 1380"/>
                <a:gd name="T17" fmla="*/ 100736 h 1388"/>
                <a:gd name="T18" fmla="*/ 48732 w 1380"/>
                <a:gd name="T19" fmla="*/ 174403 h 1388"/>
                <a:gd name="T20" fmla="*/ 88579 w 1380"/>
                <a:gd name="T21" fmla="*/ 99524 h 1388"/>
                <a:gd name="T22" fmla="*/ 22616 w 1380"/>
                <a:gd name="T23" fmla="*/ 150701 h 1388"/>
                <a:gd name="T24" fmla="*/ 10096 w 1380"/>
                <a:gd name="T25" fmla="*/ 130769 h 1388"/>
                <a:gd name="T26" fmla="*/ 85887 w 1380"/>
                <a:gd name="T27" fmla="*/ 94676 h 1388"/>
                <a:gd name="T28" fmla="*/ 0 w 1380"/>
                <a:gd name="T29" fmla="*/ 97100 h 1388"/>
                <a:gd name="T30" fmla="*/ 85887 w 1380"/>
                <a:gd name="T31" fmla="*/ 92117 h 1388"/>
                <a:gd name="T32" fmla="*/ 5116 w 1380"/>
                <a:gd name="T33" fmla="*/ 62354 h 1388"/>
                <a:gd name="T34" fmla="*/ 15077 w 1380"/>
                <a:gd name="T35" fmla="*/ 41210 h 1388"/>
                <a:gd name="T36" fmla="*/ 88579 w 1380"/>
                <a:gd name="T37" fmla="*/ 88481 h 1388"/>
                <a:gd name="T38" fmla="*/ 38636 w 1380"/>
                <a:gd name="T39" fmla="*/ 16026 h 1388"/>
                <a:gd name="T40" fmla="*/ 89791 w 1380"/>
                <a:gd name="T41" fmla="*/ 87269 h 1388"/>
                <a:gd name="T42" fmla="*/ 69867 w 1380"/>
                <a:gd name="T43" fmla="*/ 2559 h 1388"/>
                <a:gd name="T44" fmla="*/ 92349 w 1380"/>
                <a:gd name="T45" fmla="*/ 0 h 1388"/>
                <a:gd name="T46" fmla="*/ 94772 w 1380"/>
                <a:gd name="T47" fmla="*/ 85922 h 1388"/>
                <a:gd name="T48" fmla="*/ 127215 w 1380"/>
                <a:gd name="T49" fmla="*/ 7407 h 1388"/>
                <a:gd name="T50" fmla="*/ 97195 w 1380"/>
                <a:gd name="T51" fmla="*/ 87269 h 1388"/>
                <a:gd name="T52" fmla="*/ 157100 w 1380"/>
                <a:gd name="T53" fmla="*/ 27339 h 1388"/>
                <a:gd name="T54" fmla="*/ 172043 w 1380"/>
                <a:gd name="T55" fmla="*/ 44847 h 1388"/>
                <a:gd name="T56" fmla="*/ 100964 w 1380"/>
                <a:gd name="T57" fmla="*/ 90905 h 1388"/>
                <a:gd name="T58" fmla="*/ 184428 w 1380"/>
                <a:gd name="T59" fmla="*/ 78380 h 1388"/>
                <a:gd name="T60" fmla="*/ 100964 w 1380"/>
                <a:gd name="T61" fmla="*/ 93329 h 1388"/>
                <a:gd name="T62" fmla="*/ 100964 w 1380"/>
                <a:gd name="T63" fmla="*/ 92117 h 1388"/>
                <a:gd name="T64" fmla="*/ 181870 w 1380"/>
                <a:gd name="T65" fmla="*/ 67337 h 1388"/>
                <a:gd name="T66" fmla="*/ 99753 w 1380"/>
                <a:gd name="T67" fmla="*/ 89693 h 1388"/>
                <a:gd name="T68" fmla="*/ 98406 w 1380"/>
                <a:gd name="T69" fmla="*/ 88481 h 1388"/>
                <a:gd name="T70" fmla="*/ 147138 w 1380"/>
                <a:gd name="T71" fmla="*/ 18585 h 1388"/>
                <a:gd name="T72" fmla="*/ 95983 w 1380"/>
                <a:gd name="T73" fmla="*/ 87269 h 1388"/>
                <a:gd name="T74" fmla="*/ 115907 w 1380"/>
                <a:gd name="T75" fmla="*/ 3771 h 1388"/>
                <a:gd name="T76" fmla="*/ 93560 w 1380"/>
                <a:gd name="T77" fmla="*/ 85922 h 1388"/>
                <a:gd name="T78" fmla="*/ 92349 w 1380"/>
                <a:gd name="T79" fmla="*/ 85922 h 1388"/>
                <a:gd name="T80" fmla="*/ 58559 w 1380"/>
                <a:gd name="T81" fmla="*/ 4983 h 1388"/>
                <a:gd name="T82" fmla="*/ 89791 w 1380"/>
                <a:gd name="T83" fmla="*/ 87269 h 1388"/>
                <a:gd name="T84" fmla="*/ 30020 w 1380"/>
                <a:gd name="T85" fmla="*/ 23703 h 1388"/>
                <a:gd name="T86" fmla="*/ 87368 w 1380"/>
                <a:gd name="T87" fmla="*/ 88481 h 1388"/>
                <a:gd name="T88" fmla="*/ 85887 w 1380"/>
                <a:gd name="T89" fmla="*/ 90905 h 1388"/>
                <a:gd name="T90" fmla="*/ 2692 w 1380"/>
                <a:gd name="T91" fmla="*/ 73398 h 1388"/>
                <a:gd name="T92" fmla="*/ 85887 w 1380"/>
                <a:gd name="T93" fmla="*/ 93329 h 1388"/>
                <a:gd name="T94" fmla="*/ 2692 w 1380"/>
                <a:gd name="T95" fmla="*/ 108413 h 1388"/>
                <a:gd name="T96" fmla="*/ 87368 w 1380"/>
                <a:gd name="T97" fmla="*/ 95888 h 1388"/>
                <a:gd name="T98" fmla="*/ 87368 w 1380"/>
                <a:gd name="T99" fmla="*/ 97100 h 1388"/>
                <a:gd name="T100" fmla="*/ 30020 w 1380"/>
                <a:gd name="T101" fmla="*/ 160667 h 1388"/>
                <a:gd name="T102" fmla="*/ 89791 w 1380"/>
                <a:gd name="T103" fmla="*/ 99524 h 1388"/>
                <a:gd name="T104" fmla="*/ 59771 w 1380"/>
                <a:gd name="T105" fmla="*/ 179386 h 1388"/>
                <a:gd name="T106" fmla="*/ 92349 w 1380"/>
                <a:gd name="T107" fmla="*/ 100736 h 1388"/>
                <a:gd name="T108" fmla="*/ 93560 w 1380"/>
                <a:gd name="T109" fmla="*/ 100736 h 1388"/>
                <a:gd name="T110" fmla="*/ 117118 w 1380"/>
                <a:gd name="T111" fmla="*/ 184235 h 1388"/>
                <a:gd name="T112" fmla="*/ 97195 w 1380"/>
                <a:gd name="T113" fmla="*/ 99524 h 1388"/>
                <a:gd name="T114" fmla="*/ 148350 w 1380"/>
                <a:gd name="T115" fmla="*/ 170767 h 1388"/>
                <a:gd name="T116" fmla="*/ 98406 w 1380"/>
                <a:gd name="T117" fmla="*/ 98312 h 1388"/>
                <a:gd name="T118" fmla="*/ 99753 w 1380"/>
                <a:gd name="T119" fmla="*/ 97100 h 1388"/>
                <a:gd name="T120" fmla="*/ 181870 w 1380"/>
                <a:gd name="T121" fmla="*/ 124708 h 1388"/>
                <a:gd name="T122" fmla="*/ 100964 w 1380"/>
                <a:gd name="T123" fmla="*/ 94676 h 13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0" h="1388">
                  <a:moveTo>
                    <a:pt x="1379" y="758"/>
                  </a:moveTo>
                  <a:lnTo>
                    <a:pt x="750" y="703"/>
                  </a:lnTo>
                  <a:lnTo>
                    <a:pt x="1370" y="842"/>
                  </a:lnTo>
                  <a:lnTo>
                    <a:pt x="750" y="712"/>
                  </a:lnTo>
                  <a:lnTo>
                    <a:pt x="1351" y="926"/>
                  </a:lnTo>
                  <a:lnTo>
                    <a:pt x="750" y="712"/>
                  </a:lnTo>
                  <a:lnTo>
                    <a:pt x="1324" y="1008"/>
                  </a:lnTo>
                  <a:lnTo>
                    <a:pt x="741" y="721"/>
                  </a:lnTo>
                  <a:lnTo>
                    <a:pt x="1278" y="1083"/>
                  </a:lnTo>
                  <a:lnTo>
                    <a:pt x="741" y="730"/>
                  </a:lnTo>
                  <a:lnTo>
                    <a:pt x="1231" y="1156"/>
                  </a:lnTo>
                  <a:lnTo>
                    <a:pt x="731" y="730"/>
                  </a:lnTo>
                  <a:lnTo>
                    <a:pt x="1167" y="1211"/>
                  </a:lnTo>
                  <a:lnTo>
                    <a:pt x="731" y="739"/>
                  </a:lnTo>
                  <a:lnTo>
                    <a:pt x="1102" y="1268"/>
                  </a:lnTo>
                  <a:lnTo>
                    <a:pt x="722" y="739"/>
                  </a:lnTo>
                  <a:lnTo>
                    <a:pt x="1028" y="1313"/>
                  </a:lnTo>
                  <a:lnTo>
                    <a:pt x="722" y="748"/>
                  </a:lnTo>
                  <a:lnTo>
                    <a:pt x="722" y="739"/>
                  </a:lnTo>
                  <a:lnTo>
                    <a:pt x="954" y="1350"/>
                  </a:lnTo>
                  <a:lnTo>
                    <a:pt x="713" y="748"/>
                  </a:lnTo>
                  <a:lnTo>
                    <a:pt x="870" y="1368"/>
                  </a:lnTo>
                  <a:lnTo>
                    <a:pt x="704" y="748"/>
                  </a:lnTo>
                  <a:lnTo>
                    <a:pt x="786" y="1387"/>
                  </a:lnTo>
                  <a:lnTo>
                    <a:pt x="695" y="748"/>
                  </a:lnTo>
                  <a:lnTo>
                    <a:pt x="704" y="1387"/>
                  </a:lnTo>
                  <a:lnTo>
                    <a:pt x="695" y="1387"/>
                  </a:lnTo>
                  <a:lnTo>
                    <a:pt x="695" y="748"/>
                  </a:lnTo>
                  <a:lnTo>
                    <a:pt x="611" y="1377"/>
                  </a:lnTo>
                  <a:lnTo>
                    <a:pt x="686" y="748"/>
                  </a:lnTo>
                  <a:lnTo>
                    <a:pt x="528" y="1359"/>
                  </a:lnTo>
                  <a:lnTo>
                    <a:pt x="676" y="748"/>
                  </a:lnTo>
                  <a:lnTo>
                    <a:pt x="444" y="1332"/>
                  </a:lnTo>
                  <a:lnTo>
                    <a:pt x="667" y="739"/>
                  </a:lnTo>
                  <a:lnTo>
                    <a:pt x="676" y="739"/>
                  </a:lnTo>
                  <a:lnTo>
                    <a:pt x="371" y="1295"/>
                  </a:lnTo>
                  <a:lnTo>
                    <a:pt x="362" y="1295"/>
                  </a:lnTo>
                  <a:lnTo>
                    <a:pt x="667" y="739"/>
                  </a:lnTo>
                  <a:lnTo>
                    <a:pt x="296" y="1249"/>
                  </a:lnTo>
                  <a:lnTo>
                    <a:pt x="287" y="1249"/>
                  </a:lnTo>
                  <a:lnTo>
                    <a:pt x="658" y="730"/>
                  </a:lnTo>
                  <a:lnTo>
                    <a:pt x="658" y="739"/>
                  </a:lnTo>
                  <a:lnTo>
                    <a:pt x="223" y="1193"/>
                  </a:lnTo>
                  <a:lnTo>
                    <a:pt x="223" y="1184"/>
                  </a:lnTo>
                  <a:lnTo>
                    <a:pt x="658" y="730"/>
                  </a:lnTo>
                  <a:lnTo>
                    <a:pt x="168" y="1119"/>
                  </a:lnTo>
                  <a:lnTo>
                    <a:pt x="649" y="721"/>
                  </a:lnTo>
                  <a:lnTo>
                    <a:pt x="112" y="1054"/>
                  </a:lnTo>
                  <a:lnTo>
                    <a:pt x="649" y="721"/>
                  </a:lnTo>
                  <a:lnTo>
                    <a:pt x="75" y="971"/>
                  </a:lnTo>
                  <a:lnTo>
                    <a:pt x="638" y="712"/>
                  </a:lnTo>
                  <a:lnTo>
                    <a:pt x="649" y="712"/>
                  </a:lnTo>
                  <a:lnTo>
                    <a:pt x="38" y="887"/>
                  </a:lnTo>
                  <a:lnTo>
                    <a:pt x="638" y="703"/>
                  </a:lnTo>
                  <a:lnTo>
                    <a:pt x="20" y="805"/>
                  </a:lnTo>
                  <a:lnTo>
                    <a:pt x="638" y="693"/>
                  </a:lnTo>
                  <a:lnTo>
                    <a:pt x="638" y="703"/>
                  </a:lnTo>
                  <a:lnTo>
                    <a:pt x="9" y="721"/>
                  </a:lnTo>
                  <a:lnTo>
                    <a:pt x="0" y="721"/>
                  </a:lnTo>
                  <a:lnTo>
                    <a:pt x="9" y="721"/>
                  </a:lnTo>
                  <a:lnTo>
                    <a:pt x="638" y="693"/>
                  </a:lnTo>
                  <a:lnTo>
                    <a:pt x="9" y="629"/>
                  </a:lnTo>
                  <a:lnTo>
                    <a:pt x="0" y="629"/>
                  </a:lnTo>
                  <a:lnTo>
                    <a:pt x="9" y="629"/>
                  </a:lnTo>
                  <a:lnTo>
                    <a:pt x="638" y="684"/>
                  </a:lnTo>
                  <a:lnTo>
                    <a:pt x="20" y="545"/>
                  </a:lnTo>
                  <a:lnTo>
                    <a:pt x="638" y="675"/>
                  </a:lnTo>
                  <a:lnTo>
                    <a:pt x="38" y="463"/>
                  </a:lnTo>
                  <a:lnTo>
                    <a:pt x="638" y="675"/>
                  </a:lnTo>
                  <a:lnTo>
                    <a:pt x="66" y="379"/>
                  </a:lnTo>
                  <a:lnTo>
                    <a:pt x="649" y="666"/>
                  </a:lnTo>
                  <a:lnTo>
                    <a:pt x="112" y="306"/>
                  </a:lnTo>
                  <a:lnTo>
                    <a:pt x="649" y="657"/>
                  </a:lnTo>
                  <a:lnTo>
                    <a:pt x="157" y="240"/>
                  </a:lnTo>
                  <a:lnTo>
                    <a:pt x="157" y="231"/>
                  </a:lnTo>
                  <a:lnTo>
                    <a:pt x="658" y="657"/>
                  </a:lnTo>
                  <a:lnTo>
                    <a:pt x="223" y="176"/>
                  </a:lnTo>
                  <a:lnTo>
                    <a:pt x="658" y="648"/>
                  </a:lnTo>
                  <a:lnTo>
                    <a:pt x="287" y="119"/>
                  </a:lnTo>
                  <a:lnTo>
                    <a:pt x="667" y="648"/>
                  </a:lnTo>
                  <a:lnTo>
                    <a:pt x="362" y="74"/>
                  </a:lnTo>
                  <a:lnTo>
                    <a:pt x="676" y="638"/>
                  </a:lnTo>
                  <a:lnTo>
                    <a:pt x="667" y="648"/>
                  </a:lnTo>
                  <a:lnTo>
                    <a:pt x="435" y="37"/>
                  </a:lnTo>
                  <a:lnTo>
                    <a:pt x="676" y="638"/>
                  </a:lnTo>
                  <a:lnTo>
                    <a:pt x="519" y="19"/>
                  </a:lnTo>
                  <a:lnTo>
                    <a:pt x="519" y="9"/>
                  </a:lnTo>
                  <a:lnTo>
                    <a:pt x="519" y="19"/>
                  </a:lnTo>
                  <a:lnTo>
                    <a:pt x="686" y="638"/>
                  </a:lnTo>
                  <a:lnTo>
                    <a:pt x="602" y="0"/>
                  </a:lnTo>
                  <a:lnTo>
                    <a:pt x="695" y="638"/>
                  </a:lnTo>
                  <a:lnTo>
                    <a:pt x="686" y="0"/>
                  </a:lnTo>
                  <a:lnTo>
                    <a:pt x="695" y="0"/>
                  </a:lnTo>
                  <a:lnTo>
                    <a:pt x="695" y="638"/>
                  </a:lnTo>
                  <a:lnTo>
                    <a:pt x="777" y="9"/>
                  </a:lnTo>
                  <a:lnTo>
                    <a:pt x="777" y="0"/>
                  </a:lnTo>
                  <a:lnTo>
                    <a:pt x="777" y="9"/>
                  </a:lnTo>
                  <a:lnTo>
                    <a:pt x="704" y="638"/>
                  </a:lnTo>
                  <a:lnTo>
                    <a:pt x="861" y="28"/>
                  </a:lnTo>
                  <a:lnTo>
                    <a:pt x="713" y="638"/>
                  </a:lnTo>
                  <a:lnTo>
                    <a:pt x="945" y="55"/>
                  </a:lnTo>
                  <a:lnTo>
                    <a:pt x="722" y="648"/>
                  </a:lnTo>
                  <a:lnTo>
                    <a:pt x="713" y="648"/>
                  </a:lnTo>
                  <a:lnTo>
                    <a:pt x="1019" y="92"/>
                  </a:lnTo>
                  <a:lnTo>
                    <a:pt x="1028" y="92"/>
                  </a:lnTo>
                  <a:lnTo>
                    <a:pt x="722" y="648"/>
                  </a:lnTo>
                  <a:lnTo>
                    <a:pt x="1093" y="138"/>
                  </a:lnTo>
                  <a:lnTo>
                    <a:pt x="731" y="648"/>
                  </a:lnTo>
                  <a:lnTo>
                    <a:pt x="1167" y="194"/>
                  </a:lnTo>
                  <a:lnTo>
                    <a:pt x="1167" y="203"/>
                  </a:lnTo>
                  <a:lnTo>
                    <a:pt x="731" y="657"/>
                  </a:lnTo>
                  <a:lnTo>
                    <a:pt x="1222" y="267"/>
                  </a:lnTo>
                  <a:lnTo>
                    <a:pt x="741" y="666"/>
                  </a:lnTo>
                  <a:lnTo>
                    <a:pt x="1278" y="333"/>
                  </a:lnTo>
                  <a:lnTo>
                    <a:pt x="741" y="666"/>
                  </a:lnTo>
                  <a:lnTo>
                    <a:pt x="1315" y="416"/>
                  </a:lnTo>
                  <a:lnTo>
                    <a:pt x="750" y="675"/>
                  </a:lnTo>
                  <a:lnTo>
                    <a:pt x="1351" y="500"/>
                  </a:lnTo>
                  <a:lnTo>
                    <a:pt x="750" y="684"/>
                  </a:lnTo>
                  <a:lnTo>
                    <a:pt x="1370" y="582"/>
                  </a:lnTo>
                  <a:lnTo>
                    <a:pt x="750" y="684"/>
                  </a:lnTo>
                  <a:lnTo>
                    <a:pt x="1379" y="666"/>
                  </a:lnTo>
                  <a:lnTo>
                    <a:pt x="750" y="693"/>
                  </a:lnTo>
                  <a:lnTo>
                    <a:pt x="1379" y="758"/>
                  </a:lnTo>
                  <a:close/>
                  <a:moveTo>
                    <a:pt x="1379" y="758"/>
                  </a:moveTo>
                  <a:lnTo>
                    <a:pt x="750" y="693"/>
                  </a:lnTo>
                  <a:lnTo>
                    <a:pt x="1379" y="666"/>
                  </a:lnTo>
                  <a:lnTo>
                    <a:pt x="750" y="684"/>
                  </a:lnTo>
                  <a:lnTo>
                    <a:pt x="1370" y="582"/>
                  </a:lnTo>
                  <a:lnTo>
                    <a:pt x="750" y="684"/>
                  </a:lnTo>
                  <a:lnTo>
                    <a:pt x="1351" y="500"/>
                  </a:lnTo>
                  <a:lnTo>
                    <a:pt x="750" y="675"/>
                  </a:lnTo>
                  <a:lnTo>
                    <a:pt x="1315" y="416"/>
                  </a:lnTo>
                  <a:lnTo>
                    <a:pt x="741" y="666"/>
                  </a:lnTo>
                  <a:lnTo>
                    <a:pt x="1278" y="333"/>
                  </a:lnTo>
                  <a:lnTo>
                    <a:pt x="741" y="666"/>
                  </a:lnTo>
                  <a:lnTo>
                    <a:pt x="1222" y="267"/>
                  </a:lnTo>
                  <a:lnTo>
                    <a:pt x="731" y="657"/>
                  </a:lnTo>
                  <a:lnTo>
                    <a:pt x="1167" y="194"/>
                  </a:lnTo>
                  <a:lnTo>
                    <a:pt x="1167" y="203"/>
                  </a:lnTo>
                  <a:lnTo>
                    <a:pt x="731" y="648"/>
                  </a:lnTo>
                  <a:lnTo>
                    <a:pt x="1093" y="138"/>
                  </a:lnTo>
                  <a:lnTo>
                    <a:pt x="722" y="648"/>
                  </a:lnTo>
                  <a:lnTo>
                    <a:pt x="1019" y="92"/>
                  </a:lnTo>
                  <a:lnTo>
                    <a:pt x="1028" y="92"/>
                  </a:lnTo>
                  <a:lnTo>
                    <a:pt x="722" y="648"/>
                  </a:lnTo>
                  <a:lnTo>
                    <a:pt x="713" y="648"/>
                  </a:lnTo>
                  <a:lnTo>
                    <a:pt x="945" y="55"/>
                  </a:lnTo>
                  <a:lnTo>
                    <a:pt x="713" y="638"/>
                  </a:lnTo>
                  <a:lnTo>
                    <a:pt x="861" y="28"/>
                  </a:lnTo>
                  <a:lnTo>
                    <a:pt x="704" y="638"/>
                  </a:lnTo>
                  <a:lnTo>
                    <a:pt x="777" y="9"/>
                  </a:lnTo>
                  <a:lnTo>
                    <a:pt x="695" y="638"/>
                  </a:lnTo>
                  <a:lnTo>
                    <a:pt x="686" y="0"/>
                  </a:lnTo>
                  <a:lnTo>
                    <a:pt x="695" y="0"/>
                  </a:lnTo>
                  <a:lnTo>
                    <a:pt x="695" y="638"/>
                  </a:lnTo>
                  <a:lnTo>
                    <a:pt x="602" y="0"/>
                  </a:lnTo>
                  <a:lnTo>
                    <a:pt x="686" y="638"/>
                  </a:lnTo>
                  <a:lnTo>
                    <a:pt x="519" y="19"/>
                  </a:lnTo>
                  <a:lnTo>
                    <a:pt x="676" y="638"/>
                  </a:lnTo>
                  <a:lnTo>
                    <a:pt x="435" y="37"/>
                  </a:lnTo>
                  <a:lnTo>
                    <a:pt x="676" y="638"/>
                  </a:lnTo>
                  <a:lnTo>
                    <a:pt x="667" y="648"/>
                  </a:lnTo>
                  <a:lnTo>
                    <a:pt x="362" y="74"/>
                  </a:lnTo>
                  <a:lnTo>
                    <a:pt x="667" y="648"/>
                  </a:lnTo>
                  <a:lnTo>
                    <a:pt x="287" y="119"/>
                  </a:lnTo>
                  <a:lnTo>
                    <a:pt x="658" y="648"/>
                  </a:lnTo>
                  <a:lnTo>
                    <a:pt x="223" y="176"/>
                  </a:lnTo>
                  <a:lnTo>
                    <a:pt x="658" y="657"/>
                  </a:lnTo>
                  <a:lnTo>
                    <a:pt x="157" y="240"/>
                  </a:lnTo>
                  <a:lnTo>
                    <a:pt x="157" y="231"/>
                  </a:lnTo>
                  <a:lnTo>
                    <a:pt x="649" y="657"/>
                  </a:lnTo>
                  <a:lnTo>
                    <a:pt x="112" y="306"/>
                  </a:lnTo>
                  <a:lnTo>
                    <a:pt x="649" y="666"/>
                  </a:lnTo>
                  <a:lnTo>
                    <a:pt x="66" y="379"/>
                  </a:lnTo>
                  <a:lnTo>
                    <a:pt x="638" y="675"/>
                  </a:lnTo>
                  <a:lnTo>
                    <a:pt x="649" y="675"/>
                  </a:lnTo>
                  <a:lnTo>
                    <a:pt x="638" y="675"/>
                  </a:lnTo>
                  <a:lnTo>
                    <a:pt x="38" y="463"/>
                  </a:lnTo>
                  <a:lnTo>
                    <a:pt x="638" y="675"/>
                  </a:lnTo>
                  <a:lnTo>
                    <a:pt x="20" y="545"/>
                  </a:lnTo>
                  <a:lnTo>
                    <a:pt x="638" y="684"/>
                  </a:lnTo>
                  <a:lnTo>
                    <a:pt x="9" y="629"/>
                  </a:lnTo>
                  <a:lnTo>
                    <a:pt x="638" y="693"/>
                  </a:lnTo>
                  <a:lnTo>
                    <a:pt x="9" y="721"/>
                  </a:lnTo>
                  <a:lnTo>
                    <a:pt x="638" y="693"/>
                  </a:lnTo>
                  <a:lnTo>
                    <a:pt x="638" y="703"/>
                  </a:lnTo>
                  <a:lnTo>
                    <a:pt x="20" y="805"/>
                  </a:lnTo>
                  <a:lnTo>
                    <a:pt x="638" y="703"/>
                  </a:lnTo>
                  <a:lnTo>
                    <a:pt x="38" y="887"/>
                  </a:lnTo>
                  <a:lnTo>
                    <a:pt x="638" y="712"/>
                  </a:lnTo>
                  <a:lnTo>
                    <a:pt x="649" y="712"/>
                  </a:lnTo>
                  <a:lnTo>
                    <a:pt x="75" y="971"/>
                  </a:lnTo>
                  <a:lnTo>
                    <a:pt x="649" y="721"/>
                  </a:lnTo>
                  <a:lnTo>
                    <a:pt x="112" y="1054"/>
                  </a:lnTo>
                  <a:lnTo>
                    <a:pt x="649" y="721"/>
                  </a:lnTo>
                  <a:lnTo>
                    <a:pt x="168" y="1119"/>
                  </a:lnTo>
                  <a:lnTo>
                    <a:pt x="658" y="730"/>
                  </a:lnTo>
                  <a:lnTo>
                    <a:pt x="223" y="1193"/>
                  </a:lnTo>
                  <a:lnTo>
                    <a:pt x="223" y="1184"/>
                  </a:lnTo>
                  <a:lnTo>
                    <a:pt x="658" y="730"/>
                  </a:lnTo>
                  <a:lnTo>
                    <a:pt x="658" y="739"/>
                  </a:lnTo>
                  <a:lnTo>
                    <a:pt x="296" y="1249"/>
                  </a:lnTo>
                  <a:lnTo>
                    <a:pt x="287" y="1249"/>
                  </a:lnTo>
                  <a:lnTo>
                    <a:pt x="667" y="739"/>
                  </a:lnTo>
                  <a:lnTo>
                    <a:pt x="371" y="1295"/>
                  </a:lnTo>
                  <a:lnTo>
                    <a:pt x="362" y="1295"/>
                  </a:lnTo>
                  <a:lnTo>
                    <a:pt x="667" y="739"/>
                  </a:lnTo>
                  <a:lnTo>
                    <a:pt x="676" y="739"/>
                  </a:lnTo>
                  <a:lnTo>
                    <a:pt x="444" y="1332"/>
                  </a:lnTo>
                  <a:lnTo>
                    <a:pt x="676" y="748"/>
                  </a:lnTo>
                  <a:lnTo>
                    <a:pt x="528" y="1359"/>
                  </a:lnTo>
                  <a:lnTo>
                    <a:pt x="686" y="748"/>
                  </a:lnTo>
                  <a:lnTo>
                    <a:pt x="611" y="1377"/>
                  </a:lnTo>
                  <a:lnTo>
                    <a:pt x="695" y="748"/>
                  </a:lnTo>
                  <a:lnTo>
                    <a:pt x="704" y="1387"/>
                  </a:lnTo>
                  <a:lnTo>
                    <a:pt x="695" y="1387"/>
                  </a:lnTo>
                  <a:lnTo>
                    <a:pt x="695" y="748"/>
                  </a:lnTo>
                  <a:lnTo>
                    <a:pt x="786" y="1387"/>
                  </a:lnTo>
                  <a:lnTo>
                    <a:pt x="704" y="748"/>
                  </a:lnTo>
                  <a:lnTo>
                    <a:pt x="870" y="1368"/>
                  </a:lnTo>
                  <a:lnTo>
                    <a:pt x="713" y="748"/>
                  </a:lnTo>
                  <a:lnTo>
                    <a:pt x="954" y="1350"/>
                  </a:lnTo>
                  <a:lnTo>
                    <a:pt x="722" y="748"/>
                  </a:lnTo>
                  <a:lnTo>
                    <a:pt x="722" y="739"/>
                  </a:lnTo>
                  <a:lnTo>
                    <a:pt x="1028" y="1313"/>
                  </a:lnTo>
                  <a:lnTo>
                    <a:pt x="722" y="739"/>
                  </a:lnTo>
                  <a:lnTo>
                    <a:pt x="1102" y="1268"/>
                  </a:lnTo>
                  <a:lnTo>
                    <a:pt x="731" y="739"/>
                  </a:lnTo>
                  <a:lnTo>
                    <a:pt x="1167" y="1211"/>
                  </a:lnTo>
                  <a:lnTo>
                    <a:pt x="731" y="730"/>
                  </a:lnTo>
                  <a:lnTo>
                    <a:pt x="1231" y="1156"/>
                  </a:lnTo>
                  <a:lnTo>
                    <a:pt x="741" y="730"/>
                  </a:lnTo>
                  <a:lnTo>
                    <a:pt x="1278" y="1083"/>
                  </a:lnTo>
                  <a:lnTo>
                    <a:pt x="741" y="721"/>
                  </a:lnTo>
                  <a:lnTo>
                    <a:pt x="1324" y="1008"/>
                  </a:lnTo>
                  <a:lnTo>
                    <a:pt x="750" y="712"/>
                  </a:lnTo>
                  <a:lnTo>
                    <a:pt x="1351" y="926"/>
                  </a:lnTo>
                  <a:lnTo>
                    <a:pt x="750" y="712"/>
                  </a:lnTo>
                  <a:lnTo>
                    <a:pt x="1370" y="842"/>
                  </a:lnTo>
                  <a:lnTo>
                    <a:pt x="750" y="703"/>
                  </a:lnTo>
                  <a:lnTo>
                    <a:pt x="1379" y="758"/>
                  </a:ln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6" name="Freeform 164">
              <a:extLst>
                <a:ext uri="{FF2B5EF4-FFF2-40B4-BE49-F238E27FC236}">
                  <a16:creationId xmlns:a16="http://schemas.microsoft.com/office/drawing/2014/main" id="{3080BD9D-2F7C-4D8A-BE06-D517E80D2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125" y="2069307"/>
              <a:ext cx="185774" cy="188119"/>
            </a:xfrm>
            <a:custGeom>
              <a:avLst/>
              <a:gdLst>
                <a:gd name="T0" fmla="*/ 99753 w 1380"/>
                <a:gd name="T1" fmla="*/ 95877 h 1397"/>
                <a:gd name="T2" fmla="*/ 176755 w 1380"/>
                <a:gd name="T3" fmla="*/ 136948 h 1397"/>
                <a:gd name="T4" fmla="*/ 164370 w 1380"/>
                <a:gd name="T5" fmla="*/ 155666 h 1397"/>
                <a:gd name="T6" fmla="*/ 97195 w 1380"/>
                <a:gd name="T7" fmla="*/ 99513 h 1397"/>
                <a:gd name="T8" fmla="*/ 137042 w 1380"/>
                <a:gd name="T9" fmla="*/ 178020 h 1397"/>
                <a:gd name="T10" fmla="*/ 94772 w 1380"/>
                <a:gd name="T11" fmla="*/ 100725 h 1397"/>
                <a:gd name="T12" fmla="*/ 104599 w 1380"/>
                <a:gd name="T13" fmla="*/ 187984 h 1397"/>
                <a:gd name="T14" fmla="*/ 81041 w 1380"/>
                <a:gd name="T15" fmla="*/ 186772 h 1397"/>
                <a:gd name="T16" fmla="*/ 89656 w 1380"/>
                <a:gd name="T17" fmla="*/ 100725 h 1397"/>
                <a:gd name="T18" fmla="*/ 48463 w 1380"/>
                <a:gd name="T19" fmla="*/ 175596 h 1397"/>
                <a:gd name="T20" fmla="*/ 87098 w 1380"/>
                <a:gd name="T21" fmla="*/ 99513 h 1397"/>
                <a:gd name="T22" fmla="*/ 21135 w 1380"/>
                <a:gd name="T23" fmla="*/ 152030 h 1397"/>
                <a:gd name="T24" fmla="*/ 8885 w 1380"/>
                <a:gd name="T25" fmla="*/ 131966 h 1397"/>
                <a:gd name="T26" fmla="*/ 84675 w 1380"/>
                <a:gd name="T27" fmla="*/ 95877 h 1397"/>
                <a:gd name="T28" fmla="*/ 0 w 1380"/>
                <a:gd name="T29" fmla="*/ 97089 h 1397"/>
                <a:gd name="T30" fmla="*/ 84675 w 1380"/>
                <a:gd name="T31" fmla="*/ 93319 h 1397"/>
                <a:gd name="T32" fmla="*/ 3635 w 1380"/>
                <a:gd name="T33" fmla="*/ 62347 h 1397"/>
                <a:gd name="T34" fmla="*/ 13731 w 1380"/>
                <a:gd name="T35" fmla="*/ 42418 h 1397"/>
                <a:gd name="T36" fmla="*/ 87098 w 1380"/>
                <a:gd name="T37" fmla="*/ 88471 h 1397"/>
                <a:gd name="T38" fmla="*/ 37424 w 1380"/>
                <a:gd name="T39" fmla="*/ 16024 h 1397"/>
                <a:gd name="T40" fmla="*/ 88445 w 1380"/>
                <a:gd name="T41" fmla="*/ 87259 h 1397"/>
                <a:gd name="T42" fmla="*/ 68386 w 1380"/>
                <a:gd name="T43" fmla="*/ 2559 h 1397"/>
                <a:gd name="T44" fmla="*/ 92079 w 1380"/>
                <a:gd name="T45" fmla="*/ 0 h 1397"/>
                <a:gd name="T46" fmla="*/ 93291 w 1380"/>
                <a:gd name="T47" fmla="*/ 87259 h 1397"/>
                <a:gd name="T48" fmla="*/ 125734 w 1380"/>
                <a:gd name="T49" fmla="*/ 7406 h 1397"/>
                <a:gd name="T50" fmla="*/ 95983 w 1380"/>
                <a:gd name="T51" fmla="*/ 88471 h 1397"/>
                <a:gd name="T52" fmla="*/ 155619 w 1380"/>
                <a:gd name="T53" fmla="*/ 27336 h 1397"/>
                <a:gd name="T54" fmla="*/ 170562 w 1380"/>
                <a:gd name="T55" fmla="*/ 46053 h 1397"/>
                <a:gd name="T56" fmla="*/ 99753 w 1380"/>
                <a:gd name="T57" fmla="*/ 92107 h 1397"/>
                <a:gd name="T58" fmla="*/ 183082 w 1380"/>
                <a:gd name="T59" fmla="*/ 79584 h 1397"/>
                <a:gd name="T60" fmla="*/ 99753 w 1380"/>
                <a:gd name="T61" fmla="*/ 94665 h 1397"/>
                <a:gd name="T62" fmla="*/ 99753 w 1380"/>
                <a:gd name="T63" fmla="*/ 93319 h 1397"/>
                <a:gd name="T64" fmla="*/ 180658 w 1380"/>
                <a:gd name="T65" fmla="*/ 67330 h 1397"/>
                <a:gd name="T66" fmla="*/ 98406 w 1380"/>
                <a:gd name="T67" fmla="*/ 90895 h 1397"/>
                <a:gd name="T68" fmla="*/ 97195 w 1380"/>
                <a:gd name="T69" fmla="*/ 89683 h 1397"/>
                <a:gd name="T70" fmla="*/ 147004 w 1380"/>
                <a:gd name="T71" fmla="*/ 19930 h 1397"/>
                <a:gd name="T72" fmla="*/ 95983 w 1380"/>
                <a:gd name="T73" fmla="*/ 87259 h 1397"/>
                <a:gd name="T74" fmla="*/ 114695 w 1380"/>
                <a:gd name="T75" fmla="*/ 3770 h 1397"/>
                <a:gd name="T76" fmla="*/ 92079 w 1380"/>
                <a:gd name="T77" fmla="*/ 87259 h 1397"/>
                <a:gd name="T78" fmla="*/ 90868 w 1380"/>
                <a:gd name="T79" fmla="*/ 87259 h 1397"/>
                <a:gd name="T80" fmla="*/ 57348 w 1380"/>
                <a:gd name="T81" fmla="*/ 6194 h 1397"/>
                <a:gd name="T82" fmla="*/ 88445 w 1380"/>
                <a:gd name="T83" fmla="*/ 88471 h 1397"/>
                <a:gd name="T84" fmla="*/ 28539 w 1380"/>
                <a:gd name="T85" fmla="*/ 23700 h 1397"/>
                <a:gd name="T86" fmla="*/ 85887 w 1380"/>
                <a:gd name="T87" fmla="*/ 89683 h 1397"/>
                <a:gd name="T88" fmla="*/ 85887 w 1380"/>
                <a:gd name="T89" fmla="*/ 90895 h 1397"/>
                <a:gd name="T90" fmla="*/ 1212 w 1380"/>
                <a:gd name="T91" fmla="*/ 74736 h 1397"/>
                <a:gd name="T92" fmla="*/ 84675 w 1380"/>
                <a:gd name="T93" fmla="*/ 94665 h 1397"/>
                <a:gd name="T94" fmla="*/ 1212 w 1380"/>
                <a:gd name="T95" fmla="*/ 109613 h 1397"/>
                <a:gd name="T96" fmla="*/ 85887 w 1380"/>
                <a:gd name="T97" fmla="*/ 97089 h 1397"/>
                <a:gd name="T98" fmla="*/ 85887 w 1380"/>
                <a:gd name="T99" fmla="*/ 98301 h 1397"/>
                <a:gd name="T100" fmla="*/ 28539 w 1380"/>
                <a:gd name="T101" fmla="*/ 160649 h 1397"/>
                <a:gd name="T102" fmla="*/ 88445 w 1380"/>
                <a:gd name="T103" fmla="*/ 100725 h 1397"/>
                <a:gd name="T104" fmla="*/ 58559 w 1380"/>
                <a:gd name="T105" fmla="*/ 180578 h 1397"/>
                <a:gd name="T106" fmla="*/ 90868 w 1380"/>
                <a:gd name="T107" fmla="*/ 102072 h 1397"/>
                <a:gd name="T108" fmla="*/ 92079 w 1380"/>
                <a:gd name="T109" fmla="*/ 102072 h 1397"/>
                <a:gd name="T110" fmla="*/ 115907 w 1380"/>
                <a:gd name="T111" fmla="*/ 185426 h 1397"/>
                <a:gd name="T112" fmla="*/ 95983 w 1380"/>
                <a:gd name="T113" fmla="*/ 100725 h 1397"/>
                <a:gd name="T114" fmla="*/ 147004 w 1380"/>
                <a:gd name="T115" fmla="*/ 171960 h 1397"/>
                <a:gd name="T116" fmla="*/ 98406 w 1380"/>
                <a:gd name="T117" fmla="*/ 99513 h 1397"/>
                <a:gd name="T118" fmla="*/ 98406 w 1380"/>
                <a:gd name="T119" fmla="*/ 98301 h 1397"/>
                <a:gd name="T120" fmla="*/ 180658 w 1380"/>
                <a:gd name="T121" fmla="*/ 125906 h 1397"/>
                <a:gd name="T122" fmla="*/ 99753 w 1380"/>
                <a:gd name="T123" fmla="*/ 95877 h 13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0" h="1397">
                  <a:moveTo>
                    <a:pt x="1379" y="758"/>
                  </a:moveTo>
                  <a:lnTo>
                    <a:pt x="741" y="712"/>
                  </a:lnTo>
                  <a:lnTo>
                    <a:pt x="1360" y="851"/>
                  </a:lnTo>
                  <a:lnTo>
                    <a:pt x="741" y="712"/>
                  </a:lnTo>
                  <a:lnTo>
                    <a:pt x="1342" y="935"/>
                  </a:lnTo>
                  <a:lnTo>
                    <a:pt x="741" y="721"/>
                  </a:lnTo>
                  <a:lnTo>
                    <a:pt x="1313" y="1017"/>
                  </a:lnTo>
                  <a:lnTo>
                    <a:pt x="731" y="730"/>
                  </a:lnTo>
                  <a:lnTo>
                    <a:pt x="1267" y="1092"/>
                  </a:lnTo>
                  <a:lnTo>
                    <a:pt x="731" y="730"/>
                  </a:lnTo>
                  <a:lnTo>
                    <a:pt x="1221" y="1156"/>
                  </a:lnTo>
                  <a:lnTo>
                    <a:pt x="722" y="739"/>
                  </a:lnTo>
                  <a:lnTo>
                    <a:pt x="731" y="739"/>
                  </a:lnTo>
                  <a:lnTo>
                    <a:pt x="1165" y="1220"/>
                  </a:lnTo>
                  <a:lnTo>
                    <a:pt x="722" y="739"/>
                  </a:lnTo>
                  <a:lnTo>
                    <a:pt x="1092" y="1277"/>
                  </a:lnTo>
                  <a:lnTo>
                    <a:pt x="713" y="748"/>
                  </a:lnTo>
                  <a:lnTo>
                    <a:pt x="1028" y="1322"/>
                  </a:lnTo>
                  <a:lnTo>
                    <a:pt x="1018" y="1322"/>
                  </a:lnTo>
                  <a:lnTo>
                    <a:pt x="713" y="748"/>
                  </a:lnTo>
                  <a:lnTo>
                    <a:pt x="944" y="1350"/>
                  </a:lnTo>
                  <a:lnTo>
                    <a:pt x="704" y="748"/>
                  </a:lnTo>
                  <a:lnTo>
                    <a:pt x="861" y="1377"/>
                  </a:lnTo>
                  <a:lnTo>
                    <a:pt x="693" y="758"/>
                  </a:lnTo>
                  <a:lnTo>
                    <a:pt x="777" y="1396"/>
                  </a:lnTo>
                  <a:lnTo>
                    <a:pt x="684" y="758"/>
                  </a:lnTo>
                  <a:lnTo>
                    <a:pt x="693" y="758"/>
                  </a:lnTo>
                  <a:lnTo>
                    <a:pt x="693" y="1396"/>
                  </a:lnTo>
                  <a:lnTo>
                    <a:pt x="684" y="758"/>
                  </a:lnTo>
                  <a:lnTo>
                    <a:pt x="602" y="1387"/>
                  </a:lnTo>
                  <a:lnTo>
                    <a:pt x="675" y="758"/>
                  </a:lnTo>
                  <a:lnTo>
                    <a:pt x="518" y="1368"/>
                  </a:lnTo>
                  <a:lnTo>
                    <a:pt x="666" y="748"/>
                  </a:lnTo>
                  <a:lnTo>
                    <a:pt x="435" y="1341"/>
                  </a:lnTo>
                  <a:lnTo>
                    <a:pt x="666" y="748"/>
                  </a:lnTo>
                  <a:lnTo>
                    <a:pt x="360" y="1304"/>
                  </a:lnTo>
                  <a:lnTo>
                    <a:pt x="657" y="748"/>
                  </a:lnTo>
                  <a:lnTo>
                    <a:pt x="287" y="1249"/>
                  </a:lnTo>
                  <a:lnTo>
                    <a:pt x="647" y="739"/>
                  </a:lnTo>
                  <a:lnTo>
                    <a:pt x="212" y="1193"/>
                  </a:lnTo>
                  <a:lnTo>
                    <a:pt x="647" y="739"/>
                  </a:lnTo>
                  <a:lnTo>
                    <a:pt x="157" y="1129"/>
                  </a:lnTo>
                  <a:lnTo>
                    <a:pt x="638" y="730"/>
                  </a:lnTo>
                  <a:lnTo>
                    <a:pt x="102" y="1054"/>
                  </a:lnTo>
                  <a:lnTo>
                    <a:pt x="638" y="721"/>
                  </a:lnTo>
                  <a:lnTo>
                    <a:pt x="638" y="730"/>
                  </a:lnTo>
                  <a:lnTo>
                    <a:pt x="66" y="980"/>
                  </a:lnTo>
                  <a:lnTo>
                    <a:pt x="638" y="721"/>
                  </a:lnTo>
                  <a:lnTo>
                    <a:pt x="27" y="897"/>
                  </a:lnTo>
                  <a:lnTo>
                    <a:pt x="629" y="712"/>
                  </a:lnTo>
                  <a:lnTo>
                    <a:pt x="9" y="814"/>
                  </a:lnTo>
                  <a:lnTo>
                    <a:pt x="629" y="703"/>
                  </a:lnTo>
                  <a:lnTo>
                    <a:pt x="0" y="730"/>
                  </a:lnTo>
                  <a:lnTo>
                    <a:pt x="0" y="721"/>
                  </a:lnTo>
                  <a:lnTo>
                    <a:pt x="629" y="693"/>
                  </a:lnTo>
                  <a:lnTo>
                    <a:pt x="629" y="703"/>
                  </a:lnTo>
                  <a:lnTo>
                    <a:pt x="0" y="638"/>
                  </a:lnTo>
                  <a:lnTo>
                    <a:pt x="629" y="693"/>
                  </a:lnTo>
                  <a:lnTo>
                    <a:pt x="9" y="555"/>
                  </a:lnTo>
                  <a:lnTo>
                    <a:pt x="9" y="545"/>
                  </a:lnTo>
                  <a:lnTo>
                    <a:pt x="629" y="684"/>
                  </a:lnTo>
                  <a:lnTo>
                    <a:pt x="27" y="472"/>
                  </a:lnTo>
                  <a:lnTo>
                    <a:pt x="27" y="463"/>
                  </a:lnTo>
                  <a:lnTo>
                    <a:pt x="638" y="675"/>
                  </a:lnTo>
                  <a:lnTo>
                    <a:pt x="55" y="388"/>
                  </a:lnTo>
                  <a:lnTo>
                    <a:pt x="638" y="675"/>
                  </a:lnTo>
                  <a:lnTo>
                    <a:pt x="102" y="315"/>
                  </a:lnTo>
                  <a:lnTo>
                    <a:pt x="638" y="666"/>
                  </a:lnTo>
                  <a:lnTo>
                    <a:pt x="148" y="240"/>
                  </a:lnTo>
                  <a:lnTo>
                    <a:pt x="647" y="657"/>
                  </a:lnTo>
                  <a:lnTo>
                    <a:pt x="212" y="176"/>
                  </a:lnTo>
                  <a:lnTo>
                    <a:pt x="647" y="657"/>
                  </a:lnTo>
                  <a:lnTo>
                    <a:pt x="278" y="129"/>
                  </a:lnTo>
                  <a:lnTo>
                    <a:pt x="278" y="119"/>
                  </a:lnTo>
                  <a:lnTo>
                    <a:pt x="278" y="129"/>
                  </a:lnTo>
                  <a:lnTo>
                    <a:pt x="657" y="648"/>
                  </a:lnTo>
                  <a:lnTo>
                    <a:pt x="657" y="657"/>
                  </a:lnTo>
                  <a:lnTo>
                    <a:pt x="351" y="83"/>
                  </a:lnTo>
                  <a:lnTo>
                    <a:pt x="666" y="648"/>
                  </a:lnTo>
                  <a:lnTo>
                    <a:pt x="657" y="648"/>
                  </a:lnTo>
                  <a:lnTo>
                    <a:pt x="426" y="46"/>
                  </a:lnTo>
                  <a:lnTo>
                    <a:pt x="666" y="648"/>
                  </a:lnTo>
                  <a:lnTo>
                    <a:pt x="508" y="19"/>
                  </a:lnTo>
                  <a:lnTo>
                    <a:pt x="675" y="648"/>
                  </a:lnTo>
                  <a:lnTo>
                    <a:pt x="592" y="9"/>
                  </a:lnTo>
                  <a:lnTo>
                    <a:pt x="684" y="648"/>
                  </a:lnTo>
                  <a:lnTo>
                    <a:pt x="684" y="0"/>
                  </a:lnTo>
                  <a:lnTo>
                    <a:pt x="693" y="648"/>
                  </a:lnTo>
                  <a:lnTo>
                    <a:pt x="684" y="648"/>
                  </a:lnTo>
                  <a:lnTo>
                    <a:pt x="768" y="9"/>
                  </a:lnTo>
                  <a:lnTo>
                    <a:pt x="693" y="648"/>
                  </a:lnTo>
                  <a:lnTo>
                    <a:pt x="852" y="28"/>
                  </a:lnTo>
                  <a:lnTo>
                    <a:pt x="704" y="648"/>
                  </a:lnTo>
                  <a:lnTo>
                    <a:pt x="934" y="55"/>
                  </a:lnTo>
                  <a:lnTo>
                    <a:pt x="713" y="648"/>
                  </a:lnTo>
                  <a:lnTo>
                    <a:pt x="1018" y="101"/>
                  </a:lnTo>
                  <a:lnTo>
                    <a:pt x="713" y="657"/>
                  </a:lnTo>
                  <a:lnTo>
                    <a:pt x="1092" y="148"/>
                  </a:lnTo>
                  <a:lnTo>
                    <a:pt x="722" y="657"/>
                  </a:lnTo>
                  <a:lnTo>
                    <a:pt x="1156" y="203"/>
                  </a:lnTo>
                  <a:lnTo>
                    <a:pt x="722" y="666"/>
                  </a:lnTo>
                  <a:lnTo>
                    <a:pt x="1212" y="267"/>
                  </a:lnTo>
                  <a:lnTo>
                    <a:pt x="731" y="666"/>
                  </a:lnTo>
                  <a:lnTo>
                    <a:pt x="1267" y="342"/>
                  </a:lnTo>
                  <a:lnTo>
                    <a:pt x="731" y="675"/>
                  </a:lnTo>
                  <a:lnTo>
                    <a:pt x="1304" y="416"/>
                  </a:lnTo>
                  <a:lnTo>
                    <a:pt x="741" y="684"/>
                  </a:lnTo>
                  <a:lnTo>
                    <a:pt x="1342" y="500"/>
                  </a:lnTo>
                  <a:lnTo>
                    <a:pt x="741" y="684"/>
                  </a:lnTo>
                  <a:lnTo>
                    <a:pt x="1360" y="591"/>
                  </a:lnTo>
                  <a:lnTo>
                    <a:pt x="741" y="693"/>
                  </a:lnTo>
                  <a:lnTo>
                    <a:pt x="1379" y="675"/>
                  </a:lnTo>
                  <a:lnTo>
                    <a:pt x="741" y="703"/>
                  </a:lnTo>
                  <a:lnTo>
                    <a:pt x="1379" y="758"/>
                  </a:lnTo>
                  <a:close/>
                  <a:moveTo>
                    <a:pt x="1379" y="758"/>
                  </a:moveTo>
                  <a:lnTo>
                    <a:pt x="741" y="703"/>
                  </a:lnTo>
                  <a:lnTo>
                    <a:pt x="1379" y="675"/>
                  </a:lnTo>
                  <a:lnTo>
                    <a:pt x="741" y="693"/>
                  </a:lnTo>
                  <a:lnTo>
                    <a:pt x="1360" y="591"/>
                  </a:lnTo>
                  <a:lnTo>
                    <a:pt x="741" y="684"/>
                  </a:lnTo>
                  <a:lnTo>
                    <a:pt x="1342" y="500"/>
                  </a:lnTo>
                  <a:lnTo>
                    <a:pt x="741" y="684"/>
                  </a:lnTo>
                  <a:lnTo>
                    <a:pt x="1304" y="416"/>
                  </a:lnTo>
                  <a:lnTo>
                    <a:pt x="731" y="675"/>
                  </a:lnTo>
                  <a:lnTo>
                    <a:pt x="1267" y="342"/>
                  </a:lnTo>
                  <a:lnTo>
                    <a:pt x="731" y="666"/>
                  </a:lnTo>
                  <a:lnTo>
                    <a:pt x="1212" y="267"/>
                  </a:lnTo>
                  <a:lnTo>
                    <a:pt x="722" y="666"/>
                  </a:lnTo>
                  <a:lnTo>
                    <a:pt x="1156" y="203"/>
                  </a:lnTo>
                  <a:lnTo>
                    <a:pt x="722" y="657"/>
                  </a:lnTo>
                  <a:lnTo>
                    <a:pt x="1092" y="148"/>
                  </a:lnTo>
                  <a:lnTo>
                    <a:pt x="713" y="657"/>
                  </a:lnTo>
                  <a:lnTo>
                    <a:pt x="1018" y="101"/>
                  </a:lnTo>
                  <a:lnTo>
                    <a:pt x="713" y="648"/>
                  </a:lnTo>
                  <a:lnTo>
                    <a:pt x="934" y="55"/>
                  </a:lnTo>
                  <a:lnTo>
                    <a:pt x="704" y="648"/>
                  </a:lnTo>
                  <a:lnTo>
                    <a:pt x="852" y="28"/>
                  </a:lnTo>
                  <a:lnTo>
                    <a:pt x="693" y="648"/>
                  </a:lnTo>
                  <a:lnTo>
                    <a:pt x="768" y="9"/>
                  </a:lnTo>
                  <a:lnTo>
                    <a:pt x="693" y="648"/>
                  </a:lnTo>
                  <a:lnTo>
                    <a:pt x="684" y="648"/>
                  </a:lnTo>
                  <a:lnTo>
                    <a:pt x="684" y="0"/>
                  </a:lnTo>
                  <a:lnTo>
                    <a:pt x="684" y="648"/>
                  </a:lnTo>
                  <a:lnTo>
                    <a:pt x="592" y="9"/>
                  </a:lnTo>
                  <a:lnTo>
                    <a:pt x="675" y="648"/>
                  </a:lnTo>
                  <a:lnTo>
                    <a:pt x="508" y="19"/>
                  </a:lnTo>
                  <a:lnTo>
                    <a:pt x="666" y="648"/>
                  </a:lnTo>
                  <a:lnTo>
                    <a:pt x="426" y="46"/>
                  </a:lnTo>
                  <a:lnTo>
                    <a:pt x="666" y="648"/>
                  </a:lnTo>
                  <a:lnTo>
                    <a:pt x="657" y="648"/>
                  </a:lnTo>
                  <a:lnTo>
                    <a:pt x="351" y="83"/>
                  </a:lnTo>
                  <a:lnTo>
                    <a:pt x="657" y="648"/>
                  </a:lnTo>
                  <a:lnTo>
                    <a:pt x="657" y="657"/>
                  </a:lnTo>
                  <a:lnTo>
                    <a:pt x="278" y="129"/>
                  </a:lnTo>
                  <a:lnTo>
                    <a:pt x="647" y="657"/>
                  </a:lnTo>
                  <a:lnTo>
                    <a:pt x="212" y="176"/>
                  </a:lnTo>
                  <a:lnTo>
                    <a:pt x="647" y="657"/>
                  </a:lnTo>
                  <a:lnTo>
                    <a:pt x="647" y="666"/>
                  </a:lnTo>
                  <a:lnTo>
                    <a:pt x="148" y="240"/>
                  </a:lnTo>
                  <a:lnTo>
                    <a:pt x="638" y="666"/>
                  </a:lnTo>
                  <a:lnTo>
                    <a:pt x="102" y="315"/>
                  </a:lnTo>
                  <a:lnTo>
                    <a:pt x="638" y="675"/>
                  </a:lnTo>
                  <a:lnTo>
                    <a:pt x="55" y="388"/>
                  </a:lnTo>
                  <a:lnTo>
                    <a:pt x="638" y="675"/>
                  </a:lnTo>
                  <a:lnTo>
                    <a:pt x="27" y="472"/>
                  </a:lnTo>
                  <a:lnTo>
                    <a:pt x="27" y="463"/>
                  </a:lnTo>
                  <a:lnTo>
                    <a:pt x="629" y="684"/>
                  </a:lnTo>
                  <a:lnTo>
                    <a:pt x="9" y="555"/>
                  </a:lnTo>
                  <a:lnTo>
                    <a:pt x="9" y="545"/>
                  </a:lnTo>
                  <a:lnTo>
                    <a:pt x="629" y="693"/>
                  </a:lnTo>
                  <a:lnTo>
                    <a:pt x="0" y="638"/>
                  </a:lnTo>
                  <a:lnTo>
                    <a:pt x="629" y="693"/>
                  </a:lnTo>
                  <a:lnTo>
                    <a:pt x="629" y="703"/>
                  </a:lnTo>
                  <a:lnTo>
                    <a:pt x="0" y="730"/>
                  </a:lnTo>
                  <a:lnTo>
                    <a:pt x="0" y="721"/>
                  </a:lnTo>
                  <a:lnTo>
                    <a:pt x="629" y="703"/>
                  </a:lnTo>
                  <a:lnTo>
                    <a:pt x="9" y="814"/>
                  </a:lnTo>
                  <a:lnTo>
                    <a:pt x="629" y="712"/>
                  </a:lnTo>
                  <a:lnTo>
                    <a:pt x="27" y="897"/>
                  </a:lnTo>
                  <a:lnTo>
                    <a:pt x="638" y="721"/>
                  </a:lnTo>
                  <a:lnTo>
                    <a:pt x="66" y="980"/>
                  </a:lnTo>
                  <a:lnTo>
                    <a:pt x="638" y="721"/>
                  </a:lnTo>
                  <a:lnTo>
                    <a:pt x="638" y="730"/>
                  </a:lnTo>
                  <a:lnTo>
                    <a:pt x="102" y="1054"/>
                  </a:lnTo>
                  <a:lnTo>
                    <a:pt x="638" y="730"/>
                  </a:lnTo>
                  <a:lnTo>
                    <a:pt x="157" y="1129"/>
                  </a:lnTo>
                  <a:lnTo>
                    <a:pt x="647" y="739"/>
                  </a:lnTo>
                  <a:lnTo>
                    <a:pt x="212" y="1193"/>
                  </a:lnTo>
                  <a:lnTo>
                    <a:pt x="647" y="739"/>
                  </a:lnTo>
                  <a:lnTo>
                    <a:pt x="287" y="1249"/>
                  </a:lnTo>
                  <a:lnTo>
                    <a:pt x="657" y="748"/>
                  </a:lnTo>
                  <a:lnTo>
                    <a:pt x="360" y="1304"/>
                  </a:lnTo>
                  <a:lnTo>
                    <a:pt x="666" y="748"/>
                  </a:lnTo>
                  <a:lnTo>
                    <a:pt x="435" y="1341"/>
                  </a:lnTo>
                  <a:lnTo>
                    <a:pt x="666" y="748"/>
                  </a:lnTo>
                  <a:lnTo>
                    <a:pt x="518" y="1368"/>
                  </a:lnTo>
                  <a:lnTo>
                    <a:pt x="675" y="758"/>
                  </a:lnTo>
                  <a:lnTo>
                    <a:pt x="675" y="748"/>
                  </a:lnTo>
                  <a:lnTo>
                    <a:pt x="675" y="758"/>
                  </a:lnTo>
                  <a:lnTo>
                    <a:pt x="602" y="1387"/>
                  </a:lnTo>
                  <a:lnTo>
                    <a:pt x="684" y="758"/>
                  </a:lnTo>
                  <a:lnTo>
                    <a:pt x="693" y="1396"/>
                  </a:lnTo>
                  <a:lnTo>
                    <a:pt x="684" y="758"/>
                  </a:lnTo>
                  <a:lnTo>
                    <a:pt x="693" y="758"/>
                  </a:lnTo>
                  <a:lnTo>
                    <a:pt x="777" y="1396"/>
                  </a:lnTo>
                  <a:lnTo>
                    <a:pt x="693" y="758"/>
                  </a:lnTo>
                  <a:lnTo>
                    <a:pt x="861" y="1377"/>
                  </a:lnTo>
                  <a:lnTo>
                    <a:pt x="704" y="748"/>
                  </a:lnTo>
                  <a:lnTo>
                    <a:pt x="944" y="1350"/>
                  </a:lnTo>
                  <a:lnTo>
                    <a:pt x="713" y="748"/>
                  </a:lnTo>
                  <a:lnTo>
                    <a:pt x="1028" y="1322"/>
                  </a:lnTo>
                  <a:lnTo>
                    <a:pt x="1018" y="1322"/>
                  </a:lnTo>
                  <a:lnTo>
                    <a:pt x="713" y="748"/>
                  </a:lnTo>
                  <a:lnTo>
                    <a:pt x="1092" y="1277"/>
                  </a:lnTo>
                  <a:lnTo>
                    <a:pt x="722" y="739"/>
                  </a:lnTo>
                  <a:lnTo>
                    <a:pt x="1165" y="1220"/>
                  </a:lnTo>
                  <a:lnTo>
                    <a:pt x="722" y="739"/>
                  </a:lnTo>
                  <a:lnTo>
                    <a:pt x="731" y="739"/>
                  </a:lnTo>
                  <a:lnTo>
                    <a:pt x="1221" y="1156"/>
                  </a:lnTo>
                  <a:lnTo>
                    <a:pt x="731" y="730"/>
                  </a:lnTo>
                  <a:lnTo>
                    <a:pt x="1267" y="1092"/>
                  </a:lnTo>
                  <a:lnTo>
                    <a:pt x="731" y="730"/>
                  </a:lnTo>
                  <a:lnTo>
                    <a:pt x="1313" y="1017"/>
                  </a:lnTo>
                  <a:lnTo>
                    <a:pt x="741" y="721"/>
                  </a:lnTo>
                  <a:lnTo>
                    <a:pt x="1342" y="935"/>
                  </a:lnTo>
                  <a:lnTo>
                    <a:pt x="741" y="712"/>
                  </a:lnTo>
                  <a:lnTo>
                    <a:pt x="1360" y="851"/>
                  </a:lnTo>
                  <a:lnTo>
                    <a:pt x="741" y="712"/>
                  </a:lnTo>
                  <a:lnTo>
                    <a:pt x="1379" y="758"/>
                  </a:ln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7" name="Freeform 165">
              <a:extLst>
                <a:ext uri="{FF2B5EF4-FFF2-40B4-BE49-F238E27FC236}">
                  <a16:creationId xmlns:a16="http://schemas.microsoft.com/office/drawing/2014/main" id="{BF1B7713-DF06-43B3-BDFB-E54CC3698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844" y="1940719"/>
              <a:ext cx="143498" cy="225624"/>
            </a:xfrm>
            <a:custGeom>
              <a:avLst/>
              <a:gdLst>
                <a:gd name="T0" fmla="*/ 4851 w 1065"/>
                <a:gd name="T1" fmla="*/ 225489 h 1674"/>
                <a:gd name="T2" fmla="*/ 4851 w 1065"/>
                <a:gd name="T3" fmla="*/ 225489 h 1674"/>
                <a:gd name="T4" fmla="*/ 1213 w 1065"/>
                <a:gd name="T5" fmla="*/ 223063 h 1674"/>
                <a:gd name="T6" fmla="*/ 3638 w 1065"/>
                <a:gd name="T7" fmla="*/ 218076 h 1674"/>
                <a:gd name="T8" fmla="*/ 63462 w 1065"/>
                <a:gd name="T9" fmla="*/ 140712 h 1674"/>
                <a:gd name="T10" fmla="*/ 63462 w 1065"/>
                <a:gd name="T11" fmla="*/ 140712 h 1674"/>
                <a:gd name="T12" fmla="*/ 109813 w 1065"/>
                <a:gd name="T13" fmla="*/ 26013 h 1674"/>
                <a:gd name="T14" fmla="*/ 139591 w 1065"/>
                <a:gd name="T15" fmla="*/ 0 h 1674"/>
                <a:gd name="T16" fmla="*/ 143363 w 1065"/>
                <a:gd name="T17" fmla="*/ 3639 h 1674"/>
                <a:gd name="T18" fmla="*/ 139591 w 1065"/>
                <a:gd name="T19" fmla="*/ 7413 h 1674"/>
                <a:gd name="T20" fmla="*/ 117224 w 1065"/>
                <a:gd name="T21" fmla="*/ 28574 h 1674"/>
                <a:gd name="T22" fmla="*/ 117224 w 1065"/>
                <a:gd name="T23" fmla="*/ 28574 h 1674"/>
                <a:gd name="T24" fmla="*/ 69930 w 1065"/>
                <a:gd name="T25" fmla="*/ 143138 h 1674"/>
                <a:gd name="T26" fmla="*/ 6333 w 1065"/>
                <a:gd name="T27" fmla="*/ 225489 h 1674"/>
                <a:gd name="T28" fmla="*/ 4851 w 1065"/>
                <a:gd name="T29" fmla="*/ 225489 h 16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5" h="1674">
                  <a:moveTo>
                    <a:pt x="36" y="1673"/>
                  </a:moveTo>
                  <a:lnTo>
                    <a:pt x="36" y="1673"/>
                  </a:lnTo>
                  <a:cubicBezTo>
                    <a:pt x="18" y="1673"/>
                    <a:pt x="9" y="1664"/>
                    <a:pt x="9" y="1655"/>
                  </a:cubicBezTo>
                  <a:cubicBezTo>
                    <a:pt x="0" y="1636"/>
                    <a:pt x="9" y="1627"/>
                    <a:pt x="27" y="1618"/>
                  </a:cubicBezTo>
                  <a:cubicBezTo>
                    <a:pt x="84" y="1600"/>
                    <a:pt x="371" y="1424"/>
                    <a:pt x="471" y="1044"/>
                  </a:cubicBezTo>
                  <a:cubicBezTo>
                    <a:pt x="815" y="193"/>
                    <a:pt x="815" y="193"/>
                    <a:pt x="815" y="193"/>
                  </a:cubicBezTo>
                  <a:cubicBezTo>
                    <a:pt x="852" y="73"/>
                    <a:pt x="934" y="0"/>
                    <a:pt x="1036" y="0"/>
                  </a:cubicBezTo>
                  <a:cubicBezTo>
                    <a:pt x="1045" y="0"/>
                    <a:pt x="1064" y="9"/>
                    <a:pt x="1064" y="27"/>
                  </a:cubicBezTo>
                  <a:cubicBezTo>
                    <a:pt x="1064" y="45"/>
                    <a:pt x="1045" y="55"/>
                    <a:pt x="1036" y="55"/>
                  </a:cubicBezTo>
                  <a:cubicBezTo>
                    <a:pt x="963" y="55"/>
                    <a:pt x="897" y="109"/>
                    <a:pt x="870" y="212"/>
                  </a:cubicBezTo>
                  <a:cubicBezTo>
                    <a:pt x="519" y="1062"/>
                    <a:pt x="519" y="1062"/>
                    <a:pt x="519" y="1062"/>
                  </a:cubicBezTo>
                  <a:cubicBezTo>
                    <a:pt x="416" y="1461"/>
                    <a:pt x="120" y="1645"/>
                    <a:pt x="47" y="1673"/>
                  </a:cubicBezTo>
                  <a:cubicBezTo>
                    <a:pt x="36" y="1673"/>
                    <a:pt x="36" y="1673"/>
                    <a:pt x="36" y="1673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8" name="Freeform 166">
              <a:extLst>
                <a:ext uri="{FF2B5EF4-FFF2-40B4-BE49-F238E27FC236}">
                  <a16:creationId xmlns:a16="http://schemas.microsoft.com/office/drawing/2014/main" id="{35CAFDD5-743C-4266-B0AF-B3F048843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388" y="1935362"/>
              <a:ext cx="54184" cy="18455"/>
            </a:xfrm>
            <a:custGeom>
              <a:avLst/>
              <a:gdLst>
                <a:gd name="T0" fmla="*/ 54051 w 407"/>
                <a:gd name="T1" fmla="*/ 8700 h 140"/>
                <a:gd name="T2" fmla="*/ 54051 w 407"/>
                <a:gd name="T3" fmla="*/ 8700 h 140"/>
                <a:gd name="T4" fmla="*/ 45531 w 407"/>
                <a:gd name="T5" fmla="*/ 18323 h 140"/>
                <a:gd name="T6" fmla="*/ 8520 w 407"/>
                <a:gd name="T7" fmla="*/ 18323 h 140"/>
                <a:gd name="T8" fmla="*/ 0 w 407"/>
                <a:gd name="T9" fmla="*/ 8700 h 140"/>
                <a:gd name="T10" fmla="*/ 8520 w 407"/>
                <a:gd name="T11" fmla="*/ 0 h 140"/>
                <a:gd name="T12" fmla="*/ 45531 w 407"/>
                <a:gd name="T13" fmla="*/ 0 h 140"/>
                <a:gd name="T14" fmla="*/ 54051 w 407"/>
                <a:gd name="T15" fmla="*/ 870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7" h="140">
                  <a:moveTo>
                    <a:pt x="406" y="66"/>
                  </a:moveTo>
                  <a:lnTo>
                    <a:pt x="406" y="66"/>
                  </a:lnTo>
                  <a:cubicBezTo>
                    <a:pt x="406" y="103"/>
                    <a:pt x="379" y="139"/>
                    <a:pt x="342" y="139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27" y="139"/>
                    <a:pt x="0" y="103"/>
                    <a:pt x="0" y="66"/>
                  </a:cubicBezTo>
                  <a:cubicBezTo>
                    <a:pt x="0" y="29"/>
                    <a:pt x="27" y="0"/>
                    <a:pt x="64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79" y="0"/>
                    <a:pt x="406" y="29"/>
                    <a:pt x="406" y="66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59" name="Freeform 167">
              <a:extLst>
                <a:ext uri="{FF2B5EF4-FFF2-40B4-BE49-F238E27FC236}">
                  <a16:creationId xmlns:a16="http://schemas.microsoft.com/office/drawing/2014/main" id="{E2602284-F63D-4B79-8C5D-88FEF26D5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112" y="1910358"/>
              <a:ext cx="47039" cy="95846"/>
            </a:xfrm>
            <a:custGeom>
              <a:avLst/>
              <a:gdLst>
                <a:gd name="T0" fmla="*/ 0 w 353"/>
                <a:gd name="T1" fmla="*/ 95712 h 714"/>
                <a:gd name="T2" fmla="*/ 0 w 353"/>
                <a:gd name="T3" fmla="*/ 95712 h 714"/>
                <a:gd name="T4" fmla="*/ 17323 w 353"/>
                <a:gd name="T5" fmla="*/ 29935 h 714"/>
                <a:gd name="T6" fmla="*/ 43175 w 353"/>
                <a:gd name="T7" fmla="*/ 0 h 714"/>
                <a:gd name="T8" fmla="*/ 46906 w 353"/>
                <a:gd name="T9" fmla="*/ 3624 h 714"/>
                <a:gd name="T10" fmla="*/ 44374 w 353"/>
                <a:gd name="T11" fmla="*/ 7383 h 714"/>
                <a:gd name="T12" fmla="*/ 24652 w 353"/>
                <a:gd name="T13" fmla="*/ 31143 h 714"/>
                <a:gd name="T14" fmla="*/ 24652 w 353"/>
                <a:gd name="T15" fmla="*/ 32351 h 714"/>
                <a:gd name="T16" fmla="*/ 7329 w 353"/>
                <a:gd name="T17" fmla="*/ 95712 h 714"/>
                <a:gd name="T18" fmla="*/ 0 w 353"/>
                <a:gd name="T19" fmla="*/ 95712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3" h="714">
                  <a:moveTo>
                    <a:pt x="0" y="713"/>
                  </a:moveTo>
                  <a:lnTo>
                    <a:pt x="0" y="713"/>
                  </a:lnTo>
                  <a:cubicBezTo>
                    <a:pt x="130" y="223"/>
                    <a:pt x="130" y="223"/>
                    <a:pt x="130" y="223"/>
                  </a:cubicBezTo>
                  <a:cubicBezTo>
                    <a:pt x="149" y="102"/>
                    <a:pt x="222" y="18"/>
                    <a:pt x="324" y="0"/>
                  </a:cubicBezTo>
                  <a:cubicBezTo>
                    <a:pt x="342" y="0"/>
                    <a:pt x="352" y="9"/>
                    <a:pt x="352" y="27"/>
                  </a:cubicBezTo>
                  <a:cubicBezTo>
                    <a:pt x="352" y="45"/>
                    <a:pt x="342" y="55"/>
                    <a:pt x="333" y="55"/>
                  </a:cubicBezTo>
                  <a:cubicBezTo>
                    <a:pt x="260" y="65"/>
                    <a:pt x="203" y="139"/>
                    <a:pt x="185" y="232"/>
                  </a:cubicBezTo>
                  <a:cubicBezTo>
                    <a:pt x="185" y="241"/>
                    <a:pt x="185" y="241"/>
                    <a:pt x="185" y="241"/>
                  </a:cubicBezTo>
                  <a:cubicBezTo>
                    <a:pt x="55" y="713"/>
                    <a:pt x="55" y="713"/>
                    <a:pt x="55" y="713"/>
                  </a:cubicBezTo>
                  <a:lnTo>
                    <a:pt x="0" y="713"/>
                  </a:ln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0" name="Freeform 168">
              <a:extLst>
                <a:ext uri="{FF2B5EF4-FFF2-40B4-BE49-F238E27FC236}">
                  <a16:creationId xmlns:a16="http://schemas.microsoft.com/office/drawing/2014/main" id="{EBF76BA7-8526-41F5-B58E-041D3F55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197" y="1900238"/>
              <a:ext cx="55375" cy="23217"/>
            </a:xfrm>
            <a:custGeom>
              <a:avLst/>
              <a:gdLst>
                <a:gd name="T0" fmla="*/ 54044 w 416"/>
                <a:gd name="T1" fmla="*/ 8395 h 177"/>
                <a:gd name="T2" fmla="*/ 54044 w 416"/>
                <a:gd name="T3" fmla="*/ 8395 h 177"/>
                <a:gd name="T4" fmla="*/ 46723 w 416"/>
                <a:gd name="T5" fmla="*/ 18233 h 177"/>
                <a:gd name="T6" fmla="*/ 9717 w 416"/>
                <a:gd name="T7" fmla="*/ 21905 h 177"/>
                <a:gd name="T8" fmla="*/ 0 w 416"/>
                <a:gd name="T9" fmla="*/ 14429 h 177"/>
                <a:gd name="T10" fmla="*/ 8519 w 416"/>
                <a:gd name="T11" fmla="*/ 4853 h 177"/>
                <a:gd name="T12" fmla="*/ 44327 w 416"/>
                <a:gd name="T13" fmla="*/ 0 h 177"/>
                <a:gd name="T14" fmla="*/ 54044 w 416"/>
                <a:gd name="T15" fmla="*/ 8395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6" h="177">
                  <a:moveTo>
                    <a:pt x="406" y="64"/>
                  </a:moveTo>
                  <a:lnTo>
                    <a:pt x="406" y="64"/>
                  </a:lnTo>
                  <a:cubicBezTo>
                    <a:pt x="415" y="101"/>
                    <a:pt x="388" y="129"/>
                    <a:pt x="351" y="139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46" y="176"/>
                    <a:pt x="9" y="148"/>
                    <a:pt x="0" y="110"/>
                  </a:cubicBezTo>
                  <a:cubicBezTo>
                    <a:pt x="0" y="74"/>
                    <a:pt x="27" y="46"/>
                    <a:pt x="64" y="37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69" y="0"/>
                    <a:pt x="406" y="28"/>
                    <a:pt x="406" y="64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1" name="Freeform 169">
              <a:extLst>
                <a:ext uri="{FF2B5EF4-FFF2-40B4-BE49-F238E27FC236}">
                  <a16:creationId xmlns:a16="http://schemas.microsoft.com/office/drawing/2014/main" id="{EB912307-43AE-492C-8825-F6E809E21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969" y="2134196"/>
              <a:ext cx="55970" cy="55959"/>
            </a:xfrm>
            <a:custGeom>
              <a:avLst/>
              <a:gdLst>
                <a:gd name="T0" fmla="*/ 18612 w 418"/>
                <a:gd name="T1" fmla="*/ 1208 h 417"/>
                <a:gd name="T2" fmla="*/ 25977 w 418"/>
                <a:gd name="T3" fmla="*/ 2550 h 417"/>
                <a:gd name="T4" fmla="*/ 33609 w 418"/>
                <a:gd name="T5" fmla="*/ 0 h 417"/>
                <a:gd name="T6" fmla="*/ 39634 w 418"/>
                <a:gd name="T7" fmla="*/ 4965 h 417"/>
                <a:gd name="T8" fmla="*/ 46999 w 418"/>
                <a:gd name="T9" fmla="*/ 6173 h 417"/>
                <a:gd name="T10" fmla="*/ 49677 w 418"/>
                <a:gd name="T11" fmla="*/ 13554 h 417"/>
                <a:gd name="T12" fmla="*/ 55836 w 418"/>
                <a:gd name="T13" fmla="*/ 18653 h 417"/>
                <a:gd name="T14" fmla="*/ 53426 w 418"/>
                <a:gd name="T15" fmla="*/ 27241 h 417"/>
                <a:gd name="T16" fmla="*/ 55836 w 418"/>
                <a:gd name="T17" fmla="*/ 33414 h 417"/>
                <a:gd name="T18" fmla="*/ 50882 w 418"/>
                <a:gd name="T19" fmla="*/ 39721 h 417"/>
                <a:gd name="T20" fmla="*/ 49677 w 418"/>
                <a:gd name="T21" fmla="*/ 47102 h 417"/>
                <a:gd name="T22" fmla="*/ 42178 w 418"/>
                <a:gd name="T23" fmla="*/ 49652 h 417"/>
                <a:gd name="T24" fmla="*/ 37224 w 418"/>
                <a:gd name="T25" fmla="*/ 55825 h 417"/>
                <a:gd name="T26" fmla="*/ 29860 w 418"/>
                <a:gd name="T27" fmla="*/ 53275 h 417"/>
                <a:gd name="T28" fmla="*/ 22361 w 418"/>
                <a:gd name="T29" fmla="*/ 55825 h 417"/>
                <a:gd name="T30" fmla="*/ 16202 w 418"/>
                <a:gd name="T31" fmla="*/ 50860 h 417"/>
                <a:gd name="T32" fmla="*/ 8837 w 418"/>
                <a:gd name="T33" fmla="*/ 49652 h 417"/>
                <a:gd name="T34" fmla="*/ 6159 w 418"/>
                <a:gd name="T35" fmla="*/ 42271 h 417"/>
                <a:gd name="T36" fmla="*/ 0 w 418"/>
                <a:gd name="T37" fmla="*/ 37172 h 417"/>
                <a:gd name="T38" fmla="*/ 2410 w 418"/>
                <a:gd name="T39" fmla="*/ 29791 h 417"/>
                <a:gd name="T40" fmla="*/ 0 w 418"/>
                <a:gd name="T41" fmla="*/ 22410 h 417"/>
                <a:gd name="T42" fmla="*/ 4954 w 418"/>
                <a:gd name="T43" fmla="*/ 15969 h 417"/>
                <a:gd name="T44" fmla="*/ 6159 w 418"/>
                <a:gd name="T45" fmla="*/ 8588 h 417"/>
                <a:gd name="T46" fmla="*/ 13658 w 418"/>
                <a:gd name="T47" fmla="*/ 6173 h 417"/>
                <a:gd name="T48" fmla="*/ 18612 w 418"/>
                <a:gd name="T49" fmla="*/ 1208 h 4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8" h="417">
                  <a:moveTo>
                    <a:pt x="139" y="9"/>
                  </a:moveTo>
                  <a:lnTo>
                    <a:pt x="194" y="19"/>
                  </a:lnTo>
                  <a:lnTo>
                    <a:pt x="251" y="0"/>
                  </a:lnTo>
                  <a:lnTo>
                    <a:pt x="296" y="37"/>
                  </a:lnTo>
                  <a:lnTo>
                    <a:pt x="351" y="46"/>
                  </a:lnTo>
                  <a:lnTo>
                    <a:pt x="371" y="101"/>
                  </a:lnTo>
                  <a:lnTo>
                    <a:pt x="417" y="139"/>
                  </a:lnTo>
                  <a:lnTo>
                    <a:pt x="399" y="203"/>
                  </a:lnTo>
                  <a:lnTo>
                    <a:pt x="417" y="249"/>
                  </a:lnTo>
                  <a:lnTo>
                    <a:pt x="380" y="296"/>
                  </a:lnTo>
                  <a:lnTo>
                    <a:pt x="371" y="351"/>
                  </a:lnTo>
                  <a:lnTo>
                    <a:pt x="315" y="370"/>
                  </a:lnTo>
                  <a:lnTo>
                    <a:pt x="278" y="416"/>
                  </a:lnTo>
                  <a:lnTo>
                    <a:pt x="223" y="397"/>
                  </a:lnTo>
                  <a:lnTo>
                    <a:pt x="167" y="416"/>
                  </a:lnTo>
                  <a:lnTo>
                    <a:pt x="121" y="379"/>
                  </a:lnTo>
                  <a:lnTo>
                    <a:pt x="66" y="370"/>
                  </a:lnTo>
                  <a:lnTo>
                    <a:pt x="46" y="315"/>
                  </a:lnTo>
                  <a:lnTo>
                    <a:pt x="0" y="277"/>
                  </a:lnTo>
                  <a:lnTo>
                    <a:pt x="18" y="222"/>
                  </a:lnTo>
                  <a:lnTo>
                    <a:pt x="0" y="167"/>
                  </a:lnTo>
                  <a:lnTo>
                    <a:pt x="37" y="119"/>
                  </a:lnTo>
                  <a:lnTo>
                    <a:pt x="46" y="64"/>
                  </a:lnTo>
                  <a:lnTo>
                    <a:pt x="102" y="46"/>
                  </a:lnTo>
                  <a:lnTo>
                    <a:pt x="139" y="9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2" name="Freeform 170">
              <a:extLst>
                <a:ext uri="{FF2B5EF4-FFF2-40B4-BE49-F238E27FC236}">
                  <a16:creationId xmlns:a16="http://schemas.microsoft.com/office/drawing/2014/main" id="{11FE518F-DD34-4E9D-917D-7DF27B668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765" y="2141340"/>
              <a:ext cx="45848" cy="44649"/>
            </a:xfrm>
            <a:custGeom>
              <a:avLst/>
              <a:gdLst>
                <a:gd name="T0" fmla="*/ 16174 w 343"/>
                <a:gd name="T1" fmla="*/ 0 h 334"/>
                <a:gd name="T2" fmla="*/ 22322 w 343"/>
                <a:gd name="T3" fmla="*/ 1203 h 334"/>
                <a:gd name="T4" fmla="*/ 27135 w 343"/>
                <a:gd name="T5" fmla="*/ 0 h 334"/>
                <a:gd name="T6" fmla="*/ 32080 w 343"/>
                <a:gd name="T7" fmla="*/ 3743 h 334"/>
                <a:gd name="T8" fmla="*/ 38363 w 343"/>
                <a:gd name="T9" fmla="*/ 4946 h 334"/>
                <a:gd name="T10" fmla="*/ 40902 w 343"/>
                <a:gd name="T11" fmla="*/ 11229 h 334"/>
                <a:gd name="T12" fmla="*/ 44511 w 343"/>
                <a:gd name="T13" fmla="*/ 14972 h 334"/>
                <a:gd name="T14" fmla="*/ 43308 w 343"/>
                <a:gd name="T15" fmla="*/ 20988 h 334"/>
                <a:gd name="T16" fmla="*/ 45714 w 343"/>
                <a:gd name="T17" fmla="*/ 27137 h 334"/>
                <a:gd name="T18" fmla="*/ 42105 w 343"/>
                <a:gd name="T19" fmla="*/ 32217 h 334"/>
                <a:gd name="T20" fmla="*/ 40902 w 343"/>
                <a:gd name="T21" fmla="*/ 37163 h 334"/>
                <a:gd name="T22" fmla="*/ 34486 w 343"/>
                <a:gd name="T23" fmla="*/ 39569 h 334"/>
                <a:gd name="T24" fmla="*/ 29674 w 343"/>
                <a:gd name="T25" fmla="*/ 44515 h 334"/>
                <a:gd name="T26" fmla="*/ 24729 w 343"/>
                <a:gd name="T27" fmla="*/ 43312 h 334"/>
                <a:gd name="T28" fmla="*/ 18580 w 343"/>
                <a:gd name="T29" fmla="*/ 44515 h 334"/>
                <a:gd name="T30" fmla="*/ 13500 w 343"/>
                <a:gd name="T31" fmla="*/ 40906 h 334"/>
                <a:gd name="T32" fmla="*/ 7352 w 343"/>
                <a:gd name="T33" fmla="*/ 39569 h 334"/>
                <a:gd name="T34" fmla="*/ 6149 w 343"/>
                <a:gd name="T35" fmla="*/ 33554 h 334"/>
                <a:gd name="T36" fmla="*/ 1337 w 343"/>
                <a:gd name="T37" fmla="*/ 29677 h 334"/>
                <a:gd name="T38" fmla="*/ 2540 w 343"/>
                <a:gd name="T39" fmla="*/ 23528 h 334"/>
                <a:gd name="T40" fmla="*/ 0 w 343"/>
                <a:gd name="T41" fmla="*/ 17378 h 334"/>
                <a:gd name="T42" fmla="*/ 4946 w 343"/>
                <a:gd name="T43" fmla="*/ 12432 h 334"/>
                <a:gd name="T44" fmla="*/ 6149 w 343"/>
                <a:gd name="T45" fmla="*/ 7352 h 334"/>
                <a:gd name="T46" fmla="*/ 12297 w 343"/>
                <a:gd name="T47" fmla="*/ 4946 h 334"/>
                <a:gd name="T48" fmla="*/ 16174 w 343"/>
                <a:gd name="T49" fmla="*/ 0 h 3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43" h="334">
                  <a:moveTo>
                    <a:pt x="121" y="0"/>
                  </a:moveTo>
                  <a:lnTo>
                    <a:pt x="167" y="9"/>
                  </a:lnTo>
                  <a:lnTo>
                    <a:pt x="203" y="0"/>
                  </a:lnTo>
                  <a:lnTo>
                    <a:pt x="240" y="28"/>
                  </a:lnTo>
                  <a:lnTo>
                    <a:pt x="287" y="37"/>
                  </a:lnTo>
                  <a:lnTo>
                    <a:pt x="306" y="84"/>
                  </a:lnTo>
                  <a:lnTo>
                    <a:pt x="333" y="112"/>
                  </a:lnTo>
                  <a:lnTo>
                    <a:pt x="324" y="157"/>
                  </a:lnTo>
                  <a:lnTo>
                    <a:pt x="342" y="203"/>
                  </a:lnTo>
                  <a:lnTo>
                    <a:pt x="315" y="241"/>
                  </a:lnTo>
                  <a:lnTo>
                    <a:pt x="306" y="278"/>
                  </a:lnTo>
                  <a:lnTo>
                    <a:pt x="258" y="296"/>
                  </a:lnTo>
                  <a:lnTo>
                    <a:pt x="222" y="333"/>
                  </a:lnTo>
                  <a:lnTo>
                    <a:pt x="185" y="324"/>
                  </a:lnTo>
                  <a:lnTo>
                    <a:pt x="139" y="333"/>
                  </a:lnTo>
                  <a:lnTo>
                    <a:pt x="101" y="306"/>
                  </a:lnTo>
                  <a:lnTo>
                    <a:pt x="55" y="296"/>
                  </a:lnTo>
                  <a:lnTo>
                    <a:pt x="46" y="251"/>
                  </a:lnTo>
                  <a:lnTo>
                    <a:pt x="10" y="222"/>
                  </a:lnTo>
                  <a:lnTo>
                    <a:pt x="19" y="176"/>
                  </a:lnTo>
                  <a:lnTo>
                    <a:pt x="0" y="130"/>
                  </a:lnTo>
                  <a:lnTo>
                    <a:pt x="37" y="93"/>
                  </a:lnTo>
                  <a:lnTo>
                    <a:pt x="46" y="55"/>
                  </a:lnTo>
                  <a:lnTo>
                    <a:pt x="92" y="37"/>
                  </a:lnTo>
                  <a:lnTo>
                    <a:pt x="121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3" name="Freeform 171">
              <a:extLst>
                <a:ext uri="{FF2B5EF4-FFF2-40B4-BE49-F238E27FC236}">
                  <a16:creationId xmlns:a16="http://schemas.microsoft.com/office/drawing/2014/main" id="{9F6A3E0B-0858-4383-85E4-A6C16FA9F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442" y="2161581"/>
              <a:ext cx="39298" cy="42267"/>
            </a:xfrm>
            <a:custGeom>
              <a:avLst/>
              <a:gdLst>
                <a:gd name="T0" fmla="*/ 1191 w 297"/>
                <a:gd name="T1" fmla="*/ 42133 h 316"/>
                <a:gd name="T2" fmla="*/ 1191 w 297"/>
                <a:gd name="T3" fmla="*/ 42133 h 316"/>
                <a:gd name="T4" fmla="*/ 1191 w 297"/>
                <a:gd name="T5" fmla="*/ 42133 h 316"/>
                <a:gd name="T6" fmla="*/ 1191 w 297"/>
                <a:gd name="T7" fmla="*/ 38388 h 316"/>
                <a:gd name="T8" fmla="*/ 34138 w 297"/>
                <a:gd name="T9" fmla="*/ 1204 h 316"/>
                <a:gd name="T10" fmla="*/ 37975 w 297"/>
                <a:gd name="T11" fmla="*/ 1204 h 316"/>
                <a:gd name="T12" fmla="*/ 37975 w 297"/>
                <a:gd name="T13" fmla="*/ 3745 h 316"/>
                <a:gd name="T14" fmla="*/ 3573 w 297"/>
                <a:gd name="T15" fmla="*/ 42133 h 316"/>
                <a:gd name="T16" fmla="*/ 1191 w 297"/>
                <a:gd name="T17" fmla="*/ 42133 h 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16">
                  <a:moveTo>
                    <a:pt x="9" y="315"/>
                  </a:moveTo>
                  <a:lnTo>
                    <a:pt x="9" y="315"/>
                  </a:lnTo>
                  <a:cubicBezTo>
                    <a:pt x="0" y="306"/>
                    <a:pt x="0" y="296"/>
                    <a:pt x="9" y="287"/>
                  </a:cubicBezTo>
                  <a:cubicBezTo>
                    <a:pt x="258" y="9"/>
                    <a:pt x="258" y="9"/>
                    <a:pt x="258" y="9"/>
                  </a:cubicBezTo>
                  <a:cubicBezTo>
                    <a:pt x="267" y="0"/>
                    <a:pt x="276" y="0"/>
                    <a:pt x="287" y="9"/>
                  </a:cubicBezTo>
                  <a:cubicBezTo>
                    <a:pt x="287" y="19"/>
                    <a:pt x="296" y="28"/>
                    <a:pt x="287" y="28"/>
                  </a:cubicBezTo>
                  <a:cubicBezTo>
                    <a:pt x="27" y="315"/>
                    <a:pt x="27" y="315"/>
                    <a:pt x="27" y="315"/>
                  </a:cubicBezTo>
                  <a:cubicBezTo>
                    <a:pt x="27" y="315"/>
                    <a:pt x="18" y="315"/>
                    <a:pt x="9" y="315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4" name="Freeform 172">
              <a:extLst>
                <a:ext uri="{FF2B5EF4-FFF2-40B4-BE49-F238E27FC236}">
                  <a16:creationId xmlns:a16="http://schemas.microsoft.com/office/drawing/2014/main" id="{F6F15E13-6965-47CA-84C4-807A5C2F8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083" y="2196704"/>
              <a:ext cx="28581" cy="27980"/>
            </a:xfrm>
            <a:custGeom>
              <a:avLst/>
              <a:gdLst>
                <a:gd name="T0" fmla="*/ 27245 w 214"/>
                <a:gd name="T1" fmla="*/ 22988 h 213"/>
                <a:gd name="T2" fmla="*/ 27245 w 214"/>
                <a:gd name="T3" fmla="*/ 22988 h 213"/>
                <a:gd name="T4" fmla="*/ 19766 w 214"/>
                <a:gd name="T5" fmla="*/ 26666 h 213"/>
                <a:gd name="T6" fmla="*/ 2404 w 214"/>
                <a:gd name="T7" fmla="*/ 13268 h 213"/>
                <a:gd name="T8" fmla="*/ 1202 w 214"/>
                <a:gd name="T9" fmla="*/ 4729 h 213"/>
                <a:gd name="T10" fmla="*/ 8681 w 214"/>
                <a:gd name="T11" fmla="*/ 1182 h 213"/>
                <a:gd name="T12" fmla="*/ 26043 w 214"/>
                <a:gd name="T13" fmla="*/ 13268 h 213"/>
                <a:gd name="T14" fmla="*/ 27245 w 214"/>
                <a:gd name="T15" fmla="*/ 22988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4" h="213">
                  <a:moveTo>
                    <a:pt x="204" y="175"/>
                  </a:moveTo>
                  <a:lnTo>
                    <a:pt x="204" y="175"/>
                  </a:lnTo>
                  <a:cubicBezTo>
                    <a:pt x="195" y="203"/>
                    <a:pt x="166" y="212"/>
                    <a:pt x="148" y="203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91"/>
                    <a:pt x="0" y="55"/>
                    <a:pt x="9" y="36"/>
                  </a:cubicBezTo>
                  <a:cubicBezTo>
                    <a:pt x="29" y="9"/>
                    <a:pt x="56" y="0"/>
                    <a:pt x="65" y="9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213" y="119"/>
                    <a:pt x="213" y="148"/>
                    <a:pt x="204" y="175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5" name="Freeform 173">
              <a:extLst>
                <a:ext uri="{FF2B5EF4-FFF2-40B4-BE49-F238E27FC236}">
                  <a16:creationId xmlns:a16="http://schemas.microsoft.com/office/drawing/2014/main" id="{F7C94A46-4DD0-4567-894E-EE4E8AAD6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04" y="2138959"/>
              <a:ext cx="185774" cy="18455"/>
            </a:xfrm>
            <a:custGeom>
              <a:avLst/>
              <a:gdLst>
                <a:gd name="T0" fmla="*/ 0 w 1380"/>
                <a:gd name="T1" fmla="*/ 0 h 140"/>
                <a:gd name="T2" fmla="*/ 185639 w 1380"/>
                <a:gd name="T3" fmla="*/ 18323 h 140"/>
                <a:gd name="T4" fmla="*/ 0 w 1380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0" h="140">
                  <a:moveTo>
                    <a:pt x="0" y="0"/>
                  </a:moveTo>
                  <a:lnTo>
                    <a:pt x="1379" y="139"/>
                  </a:ln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6" name="Line 174">
              <a:extLst>
                <a:ext uri="{FF2B5EF4-FFF2-40B4-BE49-F238E27FC236}">
                  <a16:creationId xmlns:a16="http://schemas.microsoft.com/office/drawing/2014/main" id="{2B2174E3-1E72-4356-959B-740E36528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5011" y="2139621"/>
              <a:ext cx="185555" cy="17484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black"/>
                </a:solidFill>
                <a:latin typeface="Calibri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367" name="Freeform 175">
              <a:extLst>
                <a:ext uri="{FF2B5EF4-FFF2-40B4-BE49-F238E27FC236}">
                  <a16:creationId xmlns:a16="http://schemas.microsoft.com/office/drawing/2014/main" id="{E8ED54DA-F9C1-4EF1-98A2-70446F12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04" y="2138958"/>
              <a:ext cx="0" cy="596"/>
            </a:xfrm>
            <a:custGeom>
              <a:avLst/>
              <a:gdLst>
                <a:gd name="T0" fmla="*/ 0 w 1"/>
                <a:gd name="T1" fmla="*/ 536 h 10"/>
                <a:gd name="T2" fmla="*/ 0 w 1"/>
                <a:gd name="T3" fmla="*/ 536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8" name="Freeform 176">
              <a:extLst>
                <a:ext uri="{FF2B5EF4-FFF2-40B4-BE49-F238E27FC236}">
                  <a16:creationId xmlns:a16="http://schemas.microsoft.com/office/drawing/2014/main" id="{D0D0E101-6078-423A-A28F-BE5AB633B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04" y="2138958"/>
              <a:ext cx="0" cy="596"/>
            </a:xfrm>
            <a:custGeom>
              <a:avLst/>
              <a:gdLst>
                <a:gd name="T0" fmla="*/ 0 w 1"/>
                <a:gd name="T1" fmla="*/ 536 h 10"/>
                <a:gd name="T2" fmla="*/ 0 w 1"/>
                <a:gd name="T3" fmla="*/ 536 h 10"/>
                <a:gd name="T4" fmla="*/ 0 w 1"/>
                <a:gd name="T5" fmla="*/ 0 h 10"/>
                <a:gd name="T6" fmla="*/ 0 w 1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69" name="Freeform 177">
              <a:extLst>
                <a:ext uri="{FF2B5EF4-FFF2-40B4-BE49-F238E27FC236}">
                  <a16:creationId xmlns:a16="http://schemas.microsoft.com/office/drawing/2014/main" id="{B7BEE1E1-29F0-4ED2-9431-93850CF5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04" y="2138959"/>
              <a:ext cx="184583" cy="18455"/>
            </a:xfrm>
            <a:custGeom>
              <a:avLst/>
              <a:gdLst>
                <a:gd name="T0" fmla="*/ 183237 w 1371"/>
                <a:gd name="T1" fmla="*/ 18323 h 140"/>
                <a:gd name="T2" fmla="*/ 180679 w 1371"/>
                <a:gd name="T3" fmla="*/ 18323 h 140"/>
                <a:gd name="T4" fmla="*/ 177044 w 1371"/>
                <a:gd name="T5" fmla="*/ 17137 h 140"/>
                <a:gd name="T6" fmla="*/ 170716 w 1371"/>
                <a:gd name="T7" fmla="*/ 17137 h 140"/>
                <a:gd name="T8" fmla="*/ 168158 w 1371"/>
                <a:gd name="T9" fmla="*/ 17137 h 140"/>
                <a:gd name="T10" fmla="*/ 166946 w 1371"/>
                <a:gd name="T11" fmla="*/ 17137 h 140"/>
                <a:gd name="T12" fmla="*/ 164523 w 1371"/>
                <a:gd name="T13" fmla="*/ 15819 h 140"/>
                <a:gd name="T14" fmla="*/ 159541 w 1371"/>
                <a:gd name="T15" fmla="*/ 15819 h 140"/>
                <a:gd name="T16" fmla="*/ 158329 w 1371"/>
                <a:gd name="T17" fmla="*/ 15819 h 140"/>
                <a:gd name="T18" fmla="*/ 155906 w 1371"/>
                <a:gd name="T19" fmla="*/ 15819 h 140"/>
                <a:gd name="T20" fmla="*/ 153213 w 1371"/>
                <a:gd name="T21" fmla="*/ 15819 h 140"/>
                <a:gd name="T22" fmla="*/ 150790 w 1371"/>
                <a:gd name="T23" fmla="*/ 14632 h 140"/>
                <a:gd name="T24" fmla="*/ 145808 w 1371"/>
                <a:gd name="T25" fmla="*/ 13446 h 140"/>
                <a:gd name="T26" fmla="*/ 143385 w 1371"/>
                <a:gd name="T27" fmla="*/ 13446 h 140"/>
                <a:gd name="T28" fmla="*/ 140827 w 1371"/>
                <a:gd name="T29" fmla="*/ 13446 h 140"/>
                <a:gd name="T30" fmla="*/ 135980 w 1371"/>
                <a:gd name="T31" fmla="*/ 13446 h 140"/>
                <a:gd name="T32" fmla="*/ 132210 w 1371"/>
                <a:gd name="T33" fmla="*/ 13446 h 140"/>
                <a:gd name="T34" fmla="*/ 129518 w 1371"/>
                <a:gd name="T35" fmla="*/ 13446 h 140"/>
                <a:gd name="T36" fmla="*/ 127094 w 1371"/>
                <a:gd name="T37" fmla="*/ 13446 h 140"/>
                <a:gd name="T38" fmla="*/ 124671 w 1371"/>
                <a:gd name="T39" fmla="*/ 11996 h 140"/>
                <a:gd name="T40" fmla="*/ 120901 w 1371"/>
                <a:gd name="T41" fmla="*/ 11996 h 140"/>
                <a:gd name="T42" fmla="*/ 118478 w 1371"/>
                <a:gd name="T43" fmla="*/ 11996 h 140"/>
                <a:gd name="T44" fmla="*/ 116054 w 1371"/>
                <a:gd name="T45" fmla="*/ 11996 h 140"/>
                <a:gd name="T46" fmla="*/ 112285 w 1371"/>
                <a:gd name="T47" fmla="*/ 10809 h 140"/>
                <a:gd name="T48" fmla="*/ 110804 w 1371"/>
                <a:gd name="T49" fmla="*/ 10809 h 140"/>
                <a:gd name="T50" fmla="*/ 105957 w 1371"/>
                <a:gd name="T51" fmla="*/ 10809 h 140"/>
                <a:gd name="T52" fmla="*/ 103399 w 1371"/>
                <a:gd name="T53" fmla="*/ 10809 h 140"/>
                <a:gd name="T54" fmla="*/ 100975 w 1371"/>
                <a:gd name="T55" fmla="*/ 9623 h 140"/>
                <a:gd name="T56" fmla="*/ 95994 w 1371"/>
                <a:gd name="T57" fmla="*/ 9623 h 140"/>
                <a:gd name="T58" fmla="*/ 93571 w 1371"/>
                <a:gd name="T59" fmla="*/ 8437 h 140"/>
                <a:gd name="T60" fmla="*/ 90878 w 1371"/>
                <a:gd name="T61" fmla="*/ 8437 h 140"/>
                <a:gd name="T62" fmla="*/ 88454 w 1371"/>
                <a:gd name="T63" fmla="*/ 8437 h 140"/>
                <a:gd name="T64" fmla="*/ 83473 w 1371"/>
                <a:gd name="T65" fmla="*/ 8437 h 140"/>
                <a:gd name="T66" fmla="*/ 82261 w 1371"/>
                <a:gd name="T67" fmla="*/ 8437 h 140"/>
                <a:gd name="T68" fmla="*/ 79838 w 1371"/>
                <a:gd name="T69" fmla="*/ 7250 h 140"/>
                <a:gd name="T70" fmla="*/ 77414 w 1371"/>
                <a:gd name="T71" fmla="*/ 7250 h 140"/>
                <a:gd name="T72" fmla="*/ 73645 w 1371"/>
                <a:gd name="T73" fmla="*/ 7250 h 140"/>
                <a:gd name="T74" fmla="*/ 69740 w 1371"/>
                <a:gd name="T75" fmla="*/ 7250 h 140"/>
                <a:gd name="T76" fmla="*/ 67317 w 1371"/>
                <a:gd name="T77" fmla="*/ 6064 h 140"/>
                <a:gd name="T78" fmla="*/ 64759 w 1371"/>
                <a:gd name="T79" fmla="*/ 6064 h 140"/>
                <a:gd name="T80" fmla="*/ 61124 w 1371"/>
                <a:gd name="T81" fmla="*/ 6064 h 140"/>
                <a:gd name="T82" fmla="*/ 54931 w 1371"/>
                <a:gd name="T83" fmla="*/ 6064 h 140"/>
                <a:gd name="T84" fmla="*/ 52507 w 1371"/>
                <a:gd name="T85" fmla="*/ 6064 h 140"/>
                <a:gd name="T86" fmla="*/ 49949 w 1371"/>
                <a:gd name="T87" fmla="*/ 6064 h 140"/>
                <a:gd name="T88" fmla="*/ 48737 w 1371"/>
                <a:gd name="T89" fmla="*/ 4877 h 140"/>
                <a:gd name="T90" fmla="*/ 44833 w 1371"/>
                <a:gd name="T91" fmla="*/ 4877 h 140"/>
                <a:gd name="T92" fmla="*/ 41198 w 1371"/>
                <a:gd name="T93" fmla="*/ 4877 h 140"/>
                <a:gd name="T94" fmla="*/ 38640 w 1371"/>
                <a:gd name="T95" fmla="*/ 4877 h 140"/>
                <a:gd name="T96" fmla="*/ 36217 w 1371"/>
                <a:gd name="T97" fmla="*/ 3559 h 140"/>
                <a:gd name="T98" fmla="*/ 35005 w 1371"/>
                <a:gd name="T99" fmla="*/ 3559 h 140"/>
                <a:gd name="T100" fmla="*/ 30023 w 1371"/>
                <a:gd name="T101" fmla="*/ 3559 h 140"/>
                <a:gd name="T102" fmla="*/ 27600 w 1371"/>
                <a:gd name="T103" fmla="*/ 3559 h 140"/>
                <a:gd name="T104" fmla="*/ 24907 w 1371"/>
                <a:gd name="T105" fmla="*/ 3559 h 140"/>
                <a:gd name="T106" fmla="*/ 21272 w 1371"/>
                <a:gd name="T107" fmla="*/ 2373 h 140"/>
                <a:gd name="T108" fmla="*/ 16291 w 1371"/>
                <a:gd name="T109" fmla="*/ 1186 h 140"/>
                <a:gd name="T110" fmla="*/ 13867 w 1371"/>
                <a:gd name="T111" fmla="*/ 1186 h 140"/>
                <a:gd name="T112" fmla="*/ 11309 w 1371"/>
                <a:gd name="T113" fmla="*/ 1186 h 140"/>
                <a:gd name="T114" fmla="*/ 7674 w 1371"/>
                <a:gd name="T115" fmla="*/ 1186 h 140"/>
                <a:gd name="T116" fmla="*/ 6193 w 1371"/>
                <a:gd name="T117" fmla="*/ 1186 h 140"/>
                <a:gd name="T118" fmla="*/ 2558 w 1371"/>
                <a:gd name="T119" fmla="*/ 0 h 140"/>
                <a:gd name="T120" fmla="*/ 0 w 1371"/>
                <a:gd name="T121" fmla="*/ 0 h 1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1" h="140">
                  <a:moveTo>
                    <a:pt x="1370" y="139"/>
                  </a:moveTo>
                  <a:lnTo>
                    <a:pt x="1370" y="139"/>
                  </a:lnTo>
                  <a:lnTo>
                    <a:pt x="1370" y="130"/>
                  </a:lnTo>
                  <a:lnTo>
                    <a:pt x="1370" y="139"/>
                  </a:lnTo>
                  <a:close/>
                  <a:moveTo>
                    <a:pt x="1361" y="139"/>
                  </a:moveTo>
                  <a:lnTo>
                    <a:pt x="1361" y="139"/>
                  </a:lnTo>
                  <a:lnTo>
                    <a:pt x="1361" y="130"/>
                  </a:lnTo>
                  <a:lnTo>
                    <a:pt x="1361" y="139"/>
                  </a:lnTo>
                  <a:close/>
                  <a:moveTo>
                    <a:pt x="1352" y="139"/>
                  </a:moveTo>
                  <a:lnTo>
                    <a:pt x="1352" y="139"/>
                  </a:lnTo>
                  <a:lnTo>
                    <a:pt x="1352" y="130"/>
                  </a:lnTo>
                  <a:lnTo>
                    <a:pt x="1352" y="139"/>
                  </a:lnTo>
                  <a:close/>
                  <a:moveTo>
                    <a:pt x="1342" y="139"/>
                  </a:moveTo>
                  <a:lnTo>
                    <a:pt x="1342" y="139"/>
                  </a:lnTo>
                  <a:lnTo>
                    <a:pt x="1342" y="130"/>
                  </a:lnTo>
                  <a:lnTo>
                    <a:pt x="1342" y="139"/>
                  </a:lnTo>
                  <a:close/>
                  <a:moveTo>
                    <a:pt x="1333" y="139"/>
                  </a:moveTo>
                  <a:lnTo>
                    <a:pt x="1333" y="139"/>
                  </a:lnTo>
                  <a:lnTo>
                    <a:pt x="1333" y="130"/>
                  </a:lnTo>
                  <a:lnTo>
                    <a:pt x="1333" y="139"/>
                  </a:lnTo>
                  <a:close/>
                  <a:moveTo>
                    <a:pt x="1324" y="130"/>
                  </a:moveTo>
                  <a:lnTo>
                    <a:pt x="1324" y="139"/>
                  </a:lnTo>
                  <a:lnTo>
                    <a:pt x="1324" y="130"/>
                  </a:lnTo>
                  <a:close/>
                  <a:moveTo>
                    <a:pt x="1315" y="130"/>
                  </a:moveTo>
                  <a:lnTo>
                    <a:pt x="1315" y="130"/>
                  </a:lnTo>
                  <a:close/>
                  <a:moveTo>
                    <a:pt x="1304" y="130"/>
                  </a:moveTo>
                  <a:lnTo>
                    <a:pt x="1304" y="130"/>
                  </a:lnTo>
                  <a:close/>
                  <a:moveTo>
                    <a:pt x="1295" y="130"/>
                  </a:moveTo>
                  <a:lnTo>
                    <a:pt x="1295" y="130"/>
                  </a:lnTo>
                  <a:close/>
                  <a:moveTo>
                    <a:pt x="1286" y="130"/>
                  </a:moveTo>
                  <a:lnTo>
                    <a:pt x="1286" y="130"/>
                  </a:lnTo>
                  <a:close/>
                  <a:moveTo>
                    <a:pt x="1277" y="130"/>
                  </a:moveTo>
                  <a:lnTo>
                    <a:pt x="1277" y="130"/>
                  </a:lnTo>
                  <a:close/>
                  <a:moveTo>
                    <a:pt x="1268" y="130"/>
                  </a:moveTo>
                  <a:lnTo>
                    <a:pt x="1268" y="130"/>
                  </a:lnTo>
                  <a:lnTo>
                    <a:pt x="1268" y="120"/>
                  </a:lnTo>
                  <a:lnTo>
                    <a:pt x="1268" y="130"/>
                  </a:lnTo>
                  <a:close/>
                  <a:moveTo>
                    <a:pt x="1259" y="130"/>
                  </a:moveTo>
                  <a:lnTo>
                    <a:pt x="1259" y="130"/>
                  </a:lnTo>
                  <a:lnTo>
                    <a:pt x="1268" y="120"/>
                  </a:lnTo>
                  <a:lnTo>
                    <a:pt x="1259" y="120"/>
                  </a:lnTo>
                  <a:lnTo>
                    <a:pt x="1259" y="130"/>
                  </a:lnTo>
                  <a:close/>
                  <a:moveTo>
                    <a:pt x="1249" y="130"/>
                  </a:moveTo>
                  <a:lnTo>
                    <a:pt x="1249" y="130"/>
                  </a:lnTo>
                  <a:lnTo>
                    <a:pt x="1259" y="120"/>
                  </a:lnTo>
                  <a:lnTo>
                    <a:pt x="1249" y="120"/>
                  </a:lnTo>
                  <a:lnTo>
                    <a:pt x="1249" y="130"/>
                  </a:lnTo>
                  <a:close/>
                  <a:moveTo>
                    <a:pt x="1240" y="130"/>
                  </a:moveTo>
                  <a:lnTo>
                    <a:pt x="1249" y="130"/>
                  </a:lnTo>
                  <a:lnTo>
                    <a:pt x="1249" y="120"/>
                  </a:lnTo>
                  <a:lnTo>
                    <a:pt x="1240" y="120"/>
                  </a:lnTo>
                  <a:lnTo>
                    <a:pt x="1240" y="130"/>
                  </a:lnTo>
                  <a:close/>
                  <a:moveTo>
                    <a:pt x="1231" y="130"/>
                  </a:moveTo>
                  <a:lnTo>
                    <a:pt x="1240" y="130"/>
                  </a:lnTo>
                  <a:lnTo>
                    <a:pt x="1240" y="120"/>
                  </a:lnTo>
                  <a:lnTo>
                    <a:pt x="1231" y="120"/>
                  </a:lnTo>
                  <a:lnTo>
                    <a:pt x="1231" y="130"/>
                  </a:lnTo>
                  <a:close/>
                  <a:moveTo>
                    <a:pt x="1222" y="120"/>
                  </a:moveTo>
                  <a:lnTo>
                    <a:pt x="1231" y="120"/>
                  </a:lnTo>
                  <a:lnTo>
                    <a:pt x="1222" y="120"/>
                  </a:lnTo>
                  <a:close/>
                  <a:moveTo>
                    <a:pt x="1213" y="120"/>
                  </a:moveTo>
                  <a:lnTo>
                    <a:pt x="1222" y="120"/>
                  </a:lnTo>
                  <a:lnTo>
                    <a:pt x="1213" y="120"/>
                  </a:lnTo>
                  <a:close/>
                  <a:moveTo>
                    <a:pt x="1204" y="120"/>
                  </a:moveTo>
                  <a:lnTo>
                    <a:pt x="1213" y="120"/>
                  </a:lnTo>
                  <a:lnTo>
                    <a:pt x="1204" y="120"/>
                  </a:lnTo>
                  <a:close/>
                  <a:moveTo>
                    <a:pt x="1194" y="120"/>
                  </a:moveTo>
                  <a:lnTo>
                    <a:pt x="1204" y="120"/>
                  </a:lnTo>
                  <a:lnTo>
                    <a:pt x="1194" y="120"/>
                  </a:lnTo>
                  <a:close/>
                  <a:moveTo>
                    <a:pt x="1185" y="120"/>
                  </a:moveTo>
                  <a:lnTo>
                    <a:pt x="1194" y="120"/>
                  </a:lnTo>
                  <a:lnTo>
                    <a:pt x="1185" y="120"/>
                  </a:lnTo>
                  <a:close/>
                  <a:moveTo>
                    <a:pt x="1176" y="120"/>
                  </a:moveTo>
                  <a:lnTo>
                    <a:pt x="1185" y="120"/>
                  </a:lnTo>
                  <a:lnTo>
                    <a:pt x="1176" y="111"/>
                  </a:lnTo>
                  <a:lnTo>
                    <a:pt x="1176" y="120"/>
                  </a:lnTo>
                  <a:close/>
                  <a:moveTo>
                    <a:pt x="1167" y="120"/>
                  </a:moveTo>
                  <a:lnTo>
                    <a:pt x="1176" y="120"/>
                  </a:lnTo>
                  <a:lnTo>
                    <a:pt x="1176" y="111"/>
                  </a:lnTo>
                  <a:lnTo>
                    <a:pt x="1167" y="111"/>
                  </a:lnTo>
                  <a:lnTo>
                    <a:pt x="1167" y="120"/>
                  </a:lnTo>
                  <a:close/>
                  <a:moveTo>
                    <a:pt x="1158" y="120"/>
                  </a:moveTo>
                  <a:lnTo>
                    <a:pt x="1167" y="120"/>
                  </a:lnTo>
                  <a:lnTo>
                    <a:pt x="1167" y="111"/>
                  </a:lnTo>
                  <a:lnTo>
                    <a:pt x="1158" y="111"/>
                  </a:lnTo>
                  <a:lnTo>
                    <a:pt x="1158" y="120"/>
                  </a:lnTo>
                  <a:close/>
                  <a:moveTo>
                    <a:pt x="1149" y="120"/>
                  </a:moveTo>
                  <a:lnTo>
                    <a:pt x="1158" y="120"/>
                  </a:lnTo>
                  <a:lnTo>
                    <a:pt x="1158" y="111"/>
                  </a:lnTo>
                  <a:lnTo>
                    <a:pt x="1149" y="111"/>
                  </a:lnTo>
                  <a:lnTo>
                    <a:pt x="1149" y="120"/>
                  </a:lnTo>
                  <a:close/>
                  <a:moveTo>
                    <a:pt x="1138" y="120"/>
                  </a:moveTo>
                  <a:lnTo>
                    <a:pt x="1149" y="120"/>
                  </a:lnTo>
                  <a:lnTo>
                    <a:pt x="1149" y="111"/>
                  </a:lnTo>
                  <a:lnTo>
                    <a:pt x="1138" y="111"/>
                  </a:lnTo>
                  <a:lnTo>
                    <a:pt x="1138" y="120"/>
                  </a:lnTo>
                  <a:close/>
                  <a:moveTo>
                    <a:pt x="1129" y="111"/>
                  </a:moveTo>
                  <a:lnTo>
                    <a:pt x="1138" y="120"/>
                  </a:lnTo>
                  <a:lnTo>
                    <a:pt x="1138" y="111"/>
                  </a:lnTo>
                  <a:lnTo>
                    <a:pt x="1129" y="111"/>
                  </a:lnTo>
                  <a:close/>
                  <a:moveTo>
                    <a:pt x="1120" y="111"/>
                  </a:moveTo>
                  <a:lnTo>
                    <a:pt x="1129" y="111"/>
                  </a:lnTo>
                  <a:lnTo>
                    <a:pt x="1120" y="111"/>
                  </a:lnTo>
                  <a:close/>
                  <a:moveTo>
                    <a:pt x="1110" y="111"/>
                  </a:moveTo>
                  <a:lnTo>
                    <a:pt x="1120" y="111"/>
                  </a:lnTo>
                  <a:lnTo>
                    <a:pt x="1110" y="111"/>
                  </a:lnTo>
                  <a:close/>
                  <a:moveTo>
                    <a:pt x="1110" y="111"/>
                  </a:moveTo>
                  <a:lnTo>
                    <a:pt x="1110" y="11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close/>
                  <a:moveTo>
                    <a:pt x="1092" y="111"/>
                  </a:moveTo>
                  <a:lnTo>
                    <a:pt x="1092" y="111"/>
                  </a:lnTo>
                  <a:close/>
                  <a:moveTo>
                    <a:pt x="1083" y="111"/>
                  </a:moveTo>
                  <a:lnTo>
                    <a:pt x="1083" y="111"/>
                  </a:lnTo>
                  <a:lnTo>
                    <a:pt x="1083" y="102"/>
                  </a:lnTo>
                  <a:lnTo>
                    <a:pt x="1083" y="111"/>
                  </a:lnTo>
                  <a:close/>
                  <a:moveTo>
                    <a:pt x="1074" y="111"/>
                  </a:moveTo>
                  <a:lnTo>
                    <a:pt x="1074" y="111"/>
                  </a:lnTo>
                  <a:lnTo>
                    <a:pt x="1074" y="102"/>
                  </a:lnTo>
                  <a:lnTo>
                    <a:pt x="1074" y="111"/>
                  </a:lnTo>
                  <a:close/>
                  <a:moveTo>
                    <a:pt x="1065" y="111"/>
                  </a:moveTo>
                  <a:lnTo>
                    <a:pt x="1065" y="111"/>
                  </a:lnTo>
                  <a:lnTo>
                    <a:pt x="1065" y="102"/>
                  </a:lnTo>
                  <a:lnTo>
                    <a:pt x="1065" y="111"/>
                  </a:lnTo>
                  <a:close/>
                  <a:moveTo>
                    <a:pt x="1055" y="111"/>
                  </a:moveTo>
                  <a:lnTo>
                    <a:pt x="1055" y="111"/>
                  </a:lnTo>
                  <a:lnTo>
                    <a:pt x="1055" y="102"/>
                  </a:lnTo>
                  <a:lnTo>
                    <a:pt x="1055" y="111"/>
                  </a:lnTo>
                  <a:close/>
                  <a:moveTo>
                    <a:pt x="1046" y="111"/>
                  </a:moveTo>
                  <a:lnTo>
                    <a:pt x="1046" y="111"/>
                  </a:lnTo>
                  <a:lnTo>
                    <a:pt x="1046" y="102"/>
                  </a:lnTo>
                  <a:lnTo>
                    <a:pt x="1046" y="111"/>
                  </a:lnTo>
                  <a:close/>
                  <a:moveTo>
                    <a:pt x="1037" y="102"/>
                  </a:moveTo>
                  <a:lnTo>
                    <a:pt x="1037" y="111"/>
                  </a:lnTo>
                  <a:lnTo>
                    <a:pt x="1037" y="102"/>
                  </a:lnTo>
                  <a:close/>
                  <a:moveTo>
                    <a:pt x="1028" y="102"/>
                  </a:moveTo>
                  <a:lnTo>
                    <a:pt x="1028" y="102"/>
                  </a:lnTo>
                  <a:close/>
                  <a:moveTo>
                    <a:pt x="1019" y="102"/>
                  </a:moveTo>
                  <a:lnTo>
                    <a:pt x="1019" y="102"/>
                  </a:lnTo>
                  <a:close/>
                  <a:moveTo>
                    <a:pt x="1010" y="102"/>
                  </a:moveTo>
                  <a:lnTo>
                    <a:pt x="1010" y="102"/>
                  </a:lnTo>
                  <a:close/>
                  <a:moveTo>
                    <a:pt x="1000" y="102"/>
                  </a:moveTo>
                  <a:lnTo>
                    <a:pt x="1000" y="102"/>
                  </a:lnTo>
                  <a:close/>
                  <a:moveTo>
                    <a:pt x="991" y="102"/>
                  </a:moveTo>
                  <a:lnTo>
                    <a:pt x="991" y="102"/>
                  </a:lnTo>
                  <a:close/>
                  <a:moveTo>
                    <a:pt x="982" y="102"/>
                  </a:moveTo>
                  <a:lnTo>
                    <a:pt x="982" y="102"/>
                  </a:lnTo>
                  <a:lnTo>
                    <a:pt x="982" y="91"/>
                  </a:lnTo>
                  <a:lnTo>
                    <a:pt x="982" y="102"/>
                  </a:lnTo>
                  <a:close/>
                  <a:moveTo>
                    <a:pt x="971" y="102"/>
                  </a:moveTo>
                  <a:lnTo>
                    <a:pt x="971" y="102"/>
                  </a:lnTo>
                  <a:lnTo>
                    <a:pt x="982" y="91"/>
                  </a:lnTo>
                  <a:lnTo>
                    <a:pt x="971" y="91"/>
                  </a:lnTo>
                  <a:lnTo>
                    <a:pt x="971" y="102"/>
                  </a:lnTo>
                  <a:close/>
                  <a:moveTo>
                    <a:pt x="962" y="102"/>
                  </a:moveTo>
                  <a:lnTo>
                    <a:pt x="962" y="102"/>
                  </a:lnTo>
                  <a:lnTo>
                    <a:pt x="971" y="91"/>
                  </a:lnTo>
                  <a:lnTo>
                    <a:pt x="962" y="91"/>
                  </a:lnTo>
                  <a:lnTo>
                    <a:pt x="962" y="102"/>
                  </a:lnTo>
                  <a:close/>
                  <a:moveTo>
                    <a:pt x="953" y="102"/>
                  </a:moveTo>
                  <a:lnTo>
                    <a:pt x="962" y="102"/>
                  </a:lnTo>
                  <a:lnTo>
                    <a:pt x="962" y="91"/>
                  </a:lnTo>
                  <a:lnTo>
                    <a:pt x="953" y="91"/>
                  </a:lnTo>
                  <a:lnTo>
                    <a:pt x="953" y="102"/>
                  </a:lnTo>
                  <a:close/>
                  <a:moveTo>
                    <a:pt x="944" y="102"/>
                  </a:moveTo>
                  <a:lnTo>
                    <a:pt x="953" y="102"/>
                  </a:lnTo>
                  <a:lnTo>
                    <a:pt x="953" y="91"/>
                  </a:lnTo>
                  <a:lnTo>
                    <a:pt x="944" y="91"/>
                  </a:lnTo>
                  <a:lnTo>
                    <a:pt x="944" y="102"/>
                  </a:lnTo>
                  <a:close/>
                  <a:moveTo>
                    <a:pt x="935" y="91"/>
                  </a:moveTo>
                  <a:lnTo>
                    <a:pt x="944" y="91"/>
                  </a:lnTo>
                  <a:lnTo>
                    <a:pt x="935" y="91"/>
                  </a:lnTo>
                  <a:close/>
                  <a:moveTo>
                    <a:pt x="926" y="91"/>
                  </a:moveTo>
                  <a:lnTo>
                    <a:pt x="935" y="91"/>
                  </a:lnTo>
                  <a:lnTo>
                    <a:pt x="926" y="91"/>
                  </a:lnTo>
                  <a:close/>
                  <a:moveTo>
                    <a:pt x="917" y="91"/>
                  </a:moveTo>
                  <a:lnTo>
                    <a:pt x="926" y="91"/>
                  </a:lnTo>
                  <a:lnTo>
                    <a:pt x="917" y="91"/>
                  </a:lnTo>
                  <a:close/>
                  <a:moveTo>
                    <a:pt x="907" y="91"/>
                  </a:moveTo>
                  <a:lnTo>
                    <a:pt x="917" y="91"/>
                  </a:lnTo>
                  <a:lnTo>
                    <a:pt x="907" y="91"/>
                  </a:lnTo>
                  <a:close/>
                  <a:moveTo>
                    <a:pt x="898" y="91"/>
                  </a:moveTo>
                  <a:lnTo>
                    <a:pt x="907" y="91"/>
                  </a:lnTo>
                  <a:lnTo>
                    <a:pt x="898" y="91"/>
                  </a:lnTo>
                  <a:close/>
                  <a:moveTo>
                    <a:pt x="889" y="91"/>
                  </a:moveTo>
                  <a:lnTo>
                    <a:pt x="898" y="91"/>
                  </a:lnTo>
                  <a:lnTo>
                    <a:pt x="889" y="82"/>
                  </a:lnTo>
                  <a:lnTo>
                    <a:pt x="889" y="91"/>
                  </a:lnTo>
                  <a:close/>
                  <a:moveTo>
                    <a:pt x="880" y="91"/>
                  </a:moveTo>
                  <a:lnTo>
                    <a:pt x="889" y="91"/>
                  </a:lnTo>
                  <a:lnTo>
                    <a:pt x="889" y="82"/>
                  </a:lnTo>
                  <a:lnTo>
                    <a:pt x="880" y="82"/>
                  </a:lnTo>
                  <a:lnTo>
                    <a:pt x="880" y="91"/>
                  </a:lnTo>
                  <a:close/>
                  <a:moveTo>
                    <a:pt x="871" y="91"/>
                  </a:moveTo>
                  <a:lnTo>
                    <a:pt x="880" y="91"/>
                  </a:lnTo>
                  <a:lnTo>
                    <a:pt x="880" y="82"/>
                  </a:lnTo>
                  <a:lnTo>
                    <a:pt x="871" y="82"/>
                  </a:lnTo>
                  <a:lnTo>
                    <a:pt x="871" y="91"/>
                  </a:lnTo>
                  <a:close/>
                  <a:moveTo>
                    <a:pt x="862" y="91"/>
                  </a:moveTo>
                  <a:lnTo>
                    <a:pt x="871" y="91"/>
                  </a:lnTo>
                  <a:lnTo>
                    <a:pt x="871" y="82"/>
                  </a:lnTo>
                  <a:lnTo>
                    <a:pt x="862" y="82"/>
                  </a:lnTo>
                  <a:lnTo>
                    <a:pt x="862" y="91"/>
                  </a:lnTo>
                  <a:close/>
                  <a:moveTo>
                    <a:pt x="852" y="91"/>
                  </a:moveTo>
                  <a:lnTo>
                    <a:pt x="862" y="91"/>
                  </a:lnTo>
                  <a:lnTo>
                    <a:pt x="862" y="82"/>
                  </a:lnTo>
                  <a:lnTo>
                    <a:pt x="852" y="82"/>
                  </a:lnTo>
                  <a:lnTo>
                    <a:pt x="852" y="91"/>
                  </a:lnTo>
                  <a:close/>
                  <a:moveTo>
                    <a:pt x="843" y="82"/>
                  </a:moveTo>
                  <a:lnTo>
                    <a:pt x="852" y="91"/>
                  </a:lnTo>
                  <a:lnTo>
                    <a:pt x="852" y="82"/>
                  </a:lnTo>
                  <a:lnTo>
                    <a:pt x="843" y="82"/>
                  </a:lnTo>
                  <a:close/>
                  <a:moveTo>
                    <a:pt x="834" y="82"/>
                  </a:moveTo>
                  <a:lnTo>
                    <a:pt x="843" y="82"/>
                  </a:lnTo>
                  <a:lnTo>
                    <a:pt x="834" y="82"/>
                  </a:lnTo>
                  <a:close/>
                  <a:moveTo>
                    <a:pt x="823" y="82"/>
                  </a:moveTo>
                  <a:lnTo>
                    <a:pt x="834" y="82"/>
                  </a:lnTo>
                  <a:lnTo>
                    <a:pt x="823" y="82"/>
                  </a:lnTo>
                  <a:close/>
                  <a:moveTo>
                    <a:pt x="823" y="82"/>
                  </a:moveTo>
                  <a:lnTo>
                    <a:pt x="823" y="82"/>
                  </a:lnTo>
                  <a:close/>
                  <a:moveTo>
                    <a:pt x="814" y="82"/>
                  </a:moveTo>
                  <a:lnTo>
                    <a:pt x="814" y="82"/>
                  </a:lnTo>
                  <a:close/>
                  <a:moveTo>
                    <a:pt x="805" y="82"/>
                  </a:moveTo>
                  <a:lnTo>
                    <a:pt x="805" y="82"/>
                  </a:lnTo>
                  <a:close/>
                  <a:moveTo>
                    <a:pt x="796" y="82"/>
                  </a:moveTo>
                  <a:lnTo>
                    <a:pt x="796" y="82"/>
                  </a:lnTo>
                  <a:lnTo>
                    <a:pt x="796" y="73"/>
                  </a:lnTo>
                  <a:lnTo>
                    <a:pt x="796" y="82"/>
                  </a:lnTo>
                  <a:close/>
                  <a:moveTo>
                    <a:pt x="787" y="82"/>
                  </a:moveTo>
                  <a:lnTo>
                    <a:pt x="787" y="82"/>
                  </a:lnTo>
                  <a:lnTo>
                    <a:pt x="787" y="73"/>
                  </a:lnTo>
                  <a:lnTo>
                    <a:pt x="787" y="82"/>
                  </a:lnTo>
                  <a:close/>
                  <a:moveTo>
                    <a:pt x="778" y="82"/>
                  </a:moveTo>
                  <a:lnTo>
                    <a:pt x="778" y="82"/>
                  </a:lnTo>
                  <a:lnTo>
                    <a:pt x="778" y="73"/>
                  </a:lnTo>
                  <a:lnTo>
                    <a:pt x="778" y="82"/>
                  </a:lnTo>
                  <a:close/>
                  <a:moveTo>
                    <a:pt x="768" y="82"/>
                  </a:moveTo>
                  <a:lnTo>
                    <a:pt x="768" y="82"/>
                  </a:lnTo>
                  <a:lnTo>
                    <a:pt x="768" y="73"/>
                  </a:lnTo>
                  <a:lnTo>
                    <a:pt x="768" y="82"/>
                  </a:lnTo>
                  <a:close/>
                  <a:moveTo>
                    <a:pt x="759" y="82"/>
                  </a:moveTo>
                  <a:lnTo>
                    <a:pt x="759" y="82"/>
                  </a:lnTo>
                  <a:lnTo>
                    <a:pt x="759" y="73"/>
                  </a:lnTo>
                  <a:lnTo>
                    <a:pt x="759" y="82"/>
                  </a:lnTo>
                  <a:close/>
                  <a:moveTo>
                    <a:pt x="750" y="73"/>
                  </a:moveTo>
                  <a:lnTo>
                    <a:pt x="750" y="82"/>
                  </a:lnTo>
                  <a:lnTo>
                    <a:pt x="750" y="73"/>
                  </a:lnTo>
                  <a:close/>
                  <a:moveTo>
                    <a:pt x="741" y="73"/>
                  </a:moveTo>
                  <a:lnTo>
                    <a:pt x="741" y="73"/>
                  </a:lnTo>
                  <a:close/>
                  <a:moveTo>
                    <a:pt x="732" y="73"/>
                  </a:moveTo>
                  <a:lnTo>
                    <a:pt x="732" y="73"/>
                  </a:lnTo>
                  <a:close/>
                  <a:moveTo>
                    <a:pt x="723" y="73"/>
                  </a:moveTo>
                  <a:lnTo>
                    <a:pt x="723" y="73"/>
                  </a:lnTo>
                  <a:close/>
                  <a:moveTo>
                    <a:pt x="713" y="73"/>
                  </a:moveTo>
                  <a:lnTo>
                    <a:pt x="713" y="73"/>
                  </a:lnTo>
                  <a:close/>
                  <a:moveTo>
                    <a:pt x="704" y="73"/>
                  </a:moveTo>
                  <a:lnTo>
                    <a:pt x="704" y="73"/>
                  </a:lnTo>
                  <a:close/>
                  <a:moveTo>
                    <a:pt x="695" y="73"/>
                  </a:moveTo>
                  <a:lnTo>
                    <a:pt x="695" y="73"/>
                  </a:lnTo>
                  <a:lnTo>
                    <a:pt x="695" y="64"/>
                  </a:lnTo>
                  <a:lnTo>
                    <a:pt x="695" y="73"/>
                  </a:lnTo>
                  <a:close/>
                  <a:moveTo>
                    <a:pt x="686" y="73"/>
                  </a:moveTo>
                  <a:lnTo>
                    <a:pt x="686" y="73"/>
                  </a:lnTo>
                  <a:lnTo>
                    <a:pt x="695" y="64"/>
                  </a:lnTo>
                  <a:lnTo>
                    <a:pt x="686" y="64"/>
                  </a:lnTo>
                  <a:lnTo>
                    <a:pt x="686" y="73"/>
                  </a:lnTo>
                  <a:close/>
                  <a:moveTo>
                    <a:pt x="675" y="73"/>
                  </a:moveTo>
                  <a:lnTo>
                    <a:pt x="675" y="73"/>
                  </a:lnTo>
                  <a:lnTo>
                    <a:pt x="686" y="64"/>
                  </a:lnTo>
                  <a:lnTo>
                    <a:pt x="675" y="64"/>
                  </a:lnTo>
                  <a:lnTo>
                    <a:pt x="675" y="73"/>
                  </a:lnTo>
                  <a:close/>
                  <a:moveTo>
                    <a:pt x="666" y="73"/>
                  </a:moveTo>
                  <a:lnTo>
                    <a:pt x="675" y="73"/>
                  </a:lnTo>
                  <a:lnTo>
                    <a:pt x="675" y="64"/>
                  </a:lnTo>
                  <a:lnTo>
                    <a:pt x="666" y="64"/>
                  </a:lnTo>
                  <a:lnTo>
                    <a:pt x="666" y="73"/>
                  </a:lnTo>
                  <a:close/>
                  <a:moveTo>
                    <a:pt x="657" y="73"/>
                  </a:moveTo>
                  <a:lnTo>
                    <a:pt x="666" y="73"/>
                  </a:lnTo>
                  <a:lnTo>
                    <a:pt x="666" y="64"/>
                  </a:lnTo>
                  <a:lnTo>
                    <a:pt x="657" y="64"/>
                  </a:lnTo>
                  <a:lnTo>
                    <a:pt x="657" y="73"/>
                  </a:lnTo>
                  <a:close/>
                  <a:moveTo>
                    <a:pt x="648" y="64"/>
                  </a:moveTo>
                  <a:lnTo>
                    <a:pt x="657" y="64"/>
                  </a:lnTo>
                  <a:lnTo>
                    <a:pt x="648" y="64"/>
                  </a:lnTo>
                  <a:close/>
                  <a:moveTo>
                    <a:pt x="639" y="64"/>
                  </a:moveTo>
                  <a:lnTo>
                    <a:pt x="648" y="64"/>
                  </a:lnTo>
                  <a:lnTo>
                    <a:pt x="639" y="64"/>
                  </a:lnTo>
                  <a:close/>
                  <a:moveTo>
                    <a:pt x="629" y="64"/>
                  </a:moveTo>
                  <a:lnTo>
                    <a:pt x="639" y="64"/>
                  </a:lnTo>
                  <a:lnTo>
                    <a:pt x="629" y="64"/>
                  </a:lnTo>
                  <a:close/>
                  <a:moveTo>
                    <a:pt x="620" y="64"/>
                  </a:moveTo>
                  <a:lnTo>
                    <a:pt x="629" y="64"/>
                  </a:lnTo>
                  <a:lnTo>
                    <a:pt x="620" y="64"/>
                  </a:lnTo>
                  <a:close/>
                  <a:moveTo>
                    <a:pt x="611" y="64"/>
                  </a:moveTo>
                  <a:lnTo>
                    <a:pt x="620" y="64"/>
                  </a:lnTo>
                  <a:lnTo>
                    <a:pt x="611" y="64"/>
                  </a:lnTo>
                  <a:close/>
                  <a:moveTo>
                    <a:pt x="602" y="64"/>
                  </a:moveTo>
                  <a:lnTo>
                    <a:pt x="611" y="64"/>
                  </a:lnTo>
                  <a:lnTo>
                    <a:pt x="602" y="55"/>
                  </a:lnTo>
                  <a:lnTo>
                    <a:pt x="602" y="64"/>
                  </a:lnTo>
                  <a:close/>
                  <a:moveTo>
                    <a:pt x="593" y="64"/>
                  </a:moveTo>
                  <a:lnTo>
                    <a:pt x="602" y="64"/>
                  </a:lnTo>
                  <a:lnTo>
                    <a:pt x="602" y="55"/>
                  </a:lnTo>
                  <a:lnTo>
                    <a:pt x="593" y="55"/>
                  </a:lnTo>
                  <a:lnTo>
                    <a:pt x="593" y="64"/>
                  </a:lnTo>
                  <a:close/>
                  <a:moveTo>
                    <a:pt x="584" y="64"/>
                  </a:moveTo>
                  <a:lnTo>
                    <a:pt x="593" y="64"/>
                  </a:lnTo>
                  <a:lnTo>
                    <a:pt x="593" y="55"/>
                  </a:lnTo>
                  <a:lnTo>
                    <a:pt x="584" y="55"/>
                  </a:lnTo>
                  <a:lnTo>
                    <a:pt x="584" y="64"/>
                  </a:lnTo>
                  <a:close/>
                  <a:moveTo>
                    <a:pt x="575" y="64"/>
                  </a:moveTo>
                  <a:lnTo>
                    <a:pt x="584" y="64"/>
                  </a:lnTo>
                  <a:lnTo>
                    <a:pt x="584" y="55"/>
                  </a:lnTo>
                  <a:lnTo>
                    <a:pt x="575" y="55"/>
                  </a:lnTo>
                  <a:lnTo>
                    <a:pt x="575" y="64"/>
                  </a:lnTo>
                  <a:close/>
                  <a:moveTo>
                    <a:pt x="565" y="64"/>
                  </a:moveTo>
                  <a:lnTo>
                    <a:pt x="575" y="64"/>
                  </a:lnTo>
                  <a:lnTo>
                    <a:pt x="575" y="55"/>
                  </a:lnTo>
                  <a:lnTo>
                    <a:pt x="565" y="55"/>
                  </a:lnTo>
                  <a:lnTo>
                    <a:pt x="565" y="64"/>
                  </a:lnTo>
                  <a:close/>
                  <a:moveTo>
                    <a:pt x="556" y="55"/>
                  </a:moveTo>
                  <a:lnTo>
                    <a:pt x="565" y="64"/>
                  </a:lnTo>
                  <a:lnTo>
                    <a:pt x="565" y="55"/>
                  </a:lnTo>
                  <a:lnTo>
                    <a:pt x="556" y="55"/>
                  </a:lnTo>
                  <a:close/>
                  <a:moveTo>
                    <a:pt x="547" y="55"/>
                  </a:moveTo>
                  <a:lnTo>
                    <a:pt x="556" y="55"/>
                  </a:lnTo>
                  <a:lnTo>
                    <a:pt x="547" y="55"/>
                  </a:lnTo>
                  <a:close/>
                  <a:moveTo>
                    <a:pt x="538" y="55"/>
                  </a:moveTo>
                  <a:lnTo>
                    <a:pt x="547" y="55"/>
                  </a:lnTo>
                  <a:lnTo>
                    <a:pt x="538" y="55"/>
                  </a:lnTo>
                  <a:close/>
                  <a:moveTo>
                    <a:pt x="538" y="55"/>
                  </a:moveTo>
                  <a:lnTo>
                    <a:pt x="538" y="55"/>
                  </a:lnTo>
                  <a:close/>
                  <a:moveTo>
                    <a:pt x="527" y="55"/>
                  </a:moveTo>
                  <a:lnTo>
                    <a:pt x="527" y="55"/>
                  </a:lnTo>
                  <a:close/>
                  <a:moveTo>
                    <a:pt x="518" y="55"/>
                  </a:moveTo>
                  <a:lnTo>
                    <a:pt x="518" y="55"/>
                  </a:lnTo>
                  <a:close/>
                  <a:moveTo>
                    <a:pt x="509" y="55"/>
                  </a:moveTo>
                  <a:lnTo>
                    <a:pt x="509" y="55"/>
                  </a:lnTo>
                  <a:lnTo>
                    <a:pt x="509" y="46"/>
                  </a:lnTo>
                  <a:lnTo>
                    <a:pt x="509" y="55"/>
                  </a:lnTo>
                  <a:close/>
                  <a:moveTo>
                    <a:pt x="500" y="55"/>
                  </a:moveTo>
                  <a:lnTo>
                    <a:pt x="500" y="55"/>
                  </a:lnTo>
                  <a:lnTo>
                    <a:pt x="500" y="46"/>
                  </a:lnTo>
                  <a:lnTo>
                    <a:pt x="500" y="55"/>
                  </a:lnTo>
                  <a:close/>
                  <a:moveTo>
                    <a:pt x="491" y="55"/>
                  </a:moveTo>
                  <a:lnTo>
                    <a:pt x="491" y="55"/>
                  </a:lnTo>
                  <a:lnTo>
                    <a:pt x="491" y="46"/>
                  </a:lnTo>
                  <a:lnTo>
                    <a:pt x="491" y="55"/>
                  </a:lnTo>
                  <a:close/>
                  <a:moveTo>
                    <a:pt x="481" y="55"/>
                  </a:moveTo>
                  <a:lnTo>
                    <a:pt x="481" y="55"/>
                  </a:lnTo>
                  <a:lnTo>
                    <a:pt x="481" y="46"/>
                  </a:lnTo>
                  <a:lnTo>
                    <a:pt x="481" y="55"/>
                  </a:lnTo>
                  <a:close/>
                  <a:moveTo>
                    <a:pt x="472" y="55"/>
                  </a:moveTo>
                  <a:lnTo>
                    <a:pt x="472" y="55"/>
                  </a:lnTo>
                  <a:lnTo>
                    <a:pt x="472" y="46"/>
                  </a:lnTo>
                  <a:lnTo>
                    <a:pt x="472" y="55"/>
                  </a:lnTo>
                  <a:close/>
                  <a:moveTo>
                    <a:pt x="463" y="46"/>
                  </a:moveTo>
                  <a:lnTo>
                    <a:pt x="463" y="55"/>
                  </a:lnTo>
                  <a:lnTo>
                    <a:pt x="463" y="46"/>
                  </a:lnTo>
                  <a:close/>
                  <a:moveTo>
                    <a:pt x="454" y="46"/>
                  </a:moveTo>
                  <a:lnTo>
                    <a:pt x="454" y="46"/>
                  </a:lnTo>
                  <a:close/>
                  <a:moveTo>
                    <a:pt x="445" y="46"/>
                  </a:moveTo>
                  <a:lnTo>
                    <a:pt x="445" y="46"/>
                  </a:lnTo>
                  <a:close/>
                  <a:moveTo>
                    <a:pt x="436" y="46"/>
                  </a:moveTo>
                  <a:lnTo>
                    <a:pt x="436" y="46"/>
                  </a:lnTo>
                  <a:close/>
                  <a:moveTo>
                    <a:pt x="426" y="46"/>
                  </a:moveTo>
                  <a:lnTo>
                    <a:pt x="426" y="46"/>
                  </a:lnTo>
                  <a:close/>
                  <a:moveTo>
                    <a:pt x="417" y="46"/>
                  </a:moveTo>
                  <a:lnTo>
                    <a:pt x="417" y="46"/>
                  </a:lnTo>
                  <a:close/>
                  <a:moveTo>
                    <a:pt x="408" y="46"/>
                  </a:moveTo>
                  <a:lnTo>
                    <a:pt x="408" y="46"/>
                  </a:lnTo>
                  <a:lnTo>
                    <a:pt x="408" y="37"/>
                  </a:lnTo>
                  <a:lnTo>
                    <a:pt x="408" y="46"/>
                  </a:lnTo>
                  <a:close/>
                  <a:moveTo>
                    <a:pt x="399" y="46"/>
                  </a:moveTo>
                  <a:lnTo>
                    <a:pt x="399" y="46"/>
                  </a:lnTo>
                  <a:lnTo>
                    <a:pt x="408" y="37"/>
                  </a:lnTo>
                  <a:lnTo>
                    <a:pt x="399" y="37"/>
                  </a:lnTo>
                  <a:lnTo>
                    <a:pt x="399" y="46"/>
                  </a:lnTo>
                  <a:close/>
                  <a:moveTo>
                    <a:pt x="390" y="46"/>
                  </a:moveTo>
                  <a:lnTo>
                    <a:pt x="390" y="46"/>
                  </a:lnTo>
                  <a:lnTo>
                    <a:pt x="399" y="37"/>
                  </a:lnTo>
                  <a:lnTo>
                    <a:pt x="390" y="37"/>
                  </a:lnTo>
                  <a:lnTo>
                    <a:pt x="390" y="46"/>
                  </a:lnTo>
                  <a:close/>
                  <a:moveTo>
                    <a:pt x="381" y="46"/>
                  </a:moveTo>
                  <a:lnTo>
                    <a:pt x="390" y="46"/>
                  </a:lnTo>
                  <a:lnTo>
                    <a:pt x="390" y="37"/>
                  </a:lnTo>
                  <a:lnTo>
                    <a:pt x="381" y="37"/>
                  </a:lnTo>
                  <a:lnTo>
                    <a:pt x="381" y="46"/>
                  </a:lnTo>
                  <a:close/>
                  <a:moveTo>
                    <a:pt x="371" y="46"/>
                  </a:moveTo>
                  <a:lnTo>
                    <a:pt x="381" y="46"/>
                  </a:lnTo>
                  <a:lnTo>
                    <a:pt x="381" y="37"/>
                  </a:lnTo>
                  <a:lnTo>
                    <a:pt x="371" y="37"/>
                  </a:lnTo>
                  <a:lnTo>
                    <a:pt x="371" y="46"/>
                  </a:lnTo>
                  <a:close/>
                  <a:moveTo>
                    <a:pt x="362" y="37"/>
                  </a:moveTo>
                  <a:lnTo>
                    <a:pt x="371" y="37"/>
                  </a:lnTo>
                  <a:lnTo>
                    <a:pt x="362" y="37"/>
                  </a:lnTo>
                  <a:close/>
                  <a:moveTo>
                    <a:pt x="352" y="37"/>
                  </a:moveTo>
                  <a:lnTo>
                    <a:pt x="362" y="37"/>
                  </a:lnTo>
                  <a:lnTo>
                    <a:pt x="352" y="37"/>
                  </a:lnTo>
                  <a:close/>
                  <a:moveTo>
                    <a:pt x="342" y="37"/>
                  </a:moveTo>
                  <a:lnTo>
                    <a:pt x="352" y="37"/>
                  </a:lnTo>
                  <a:lnTo>
                    <a:pt x="342" y="37"/>
                  </a:lnTo>
                  <a:close/>
                  <a:moveTo>
                    <a:pt x="333" y="37"/>
                  </a:moveTo>
                  <a:lnTo>
                    <a:pt x="342" y="37"/>
                  </a:lnTo>
                  <a:lnTo>
                    <a:pt x="333" y="37"/>
                  </a:lnTo>
                  <a:close/>
                  <a:moveTo>
                    <a:pt x="324" y="37"/>
                  </a:moveTo>
                  <a:lnTo>
                    <a:pt x="333" y="37"/>
                  </a:lnTo>
                  <a:lnTo>
                    <a:pt x="324" y="37"/>
                  </a:lnTo>
                  <a:close/>
                  <a:moveTo>
                    <a:pt x="315" y="37"/>
                  </a:moveTo>
                  <a:lnTo>
                    <a:pt x="324" y="37"/>
                  </a:lnTo>
                  <a:lnTo>
                    <a:pt x="315" y="27"/>
                  </a:lnTo>
                  <a:lnTo>
                    <a:pt x="315" y="37"/>
                  </a:lnTo>
                  <a:close/>
                  <a:moveTo>
                    <a:pt x="306" y="37"/>
                  </a:moveTo>
                  <a:lnTo>
                    <a:pt x="315" y="37"/>
                  </a:lnTo>
                  <a:lnTo>
                    <a:pt x="315" y="27"/>
                  </a:lnTo>
                  <a:lnTo>
                    <a:pt x="306" y="27"/>
                  </a:lnTo>
                  <a:lnTo>
                    <a:pt x="306" y="37"/>
                  </a:lnTo>
                  <a:close/>
                  <a:moveTo>
                    <a:pt x="297" y="37"/>
                  </a:moveTo>
                  <a:lnTo>
                    <a:pt x="306" y="37"/>
                  </a:lnTo>
                  <a:lnTo>
                    <a:pt x="306" y="27"/>
                  </a:lnTo>
                  <a:lnTo>
                    <a:pt x="297" y="27"/>
                  </a:lnTo>
                  <a:lnTo>
                    <a:pt x="297" y="37"/>
                  </a:lnTo>
                  <a:close/>
                  <a:moveTo>
                    <a:pt x="287" y="37"/>
                  </a:moveTo>
                  <a:lnTo>
                    <a:pt x="297" y="37"/>
                  </a:lnTo>
                  <a:lnTo>
                    <a:pt x="297" y="27"/>
                  </a:lnTo>
                  <a:lnTo>
                    <a:pt x="287" y="27"/>
                  </a:lnTo>
                  <a:lnTo>
                    <a:pt x="287" y="37"/>
                  </a:lnTo>
                  <a:close/>
                  <a:moveTo>
                    <a:pt x="278" y="37"/>
                  </a:moveTo>
                  <a:lnTo>
                    <a:pt x="287" y="37"/>
                  </a:lnTo>
                  <a:lnTo>
                    <a:pt x="287" y="27"/>
                  </a:lnTo>
                  <a:lnTo>
                    <a:pt x="278" y="27"/>
                  </a:lnTo>
                  <a:lnTo>
                    <a:pt x="278" y="37"/>
                  </a:lnTo>
                  <a:close/>
                  <a:moveTo>
                    <a:pt x="269" y="27"/>
                  </a:moveTo>
                  <a:lnTo>
                    <a:pt x="278" y="37"/>
                  </a:lnTo>
                  <a:lnTo>
                    <a:pt x="278" y="27"/>
                  </a:lnTo>
                  <a:lnTo>
                    <a:pt x="269" y="27"/>
                  </a:lnTo>
                  <a:close/>
                  <a:moveTo>
                    <a:pt x="260" y="27"/>
                  </a:moveTo>
                  <a:lnTo>
                    <a:pt x="269" y="27"/>
                  </a:lnTo>
                  <a:lnTo>
                    <a:pt x="260" y="27"/>
                  </a:lnTo>
                  <a:close/>
                  <a:moveTo>
                    <a:pt x="251" y="27"/>
                  </a:moveTo>
                  <a:lnTo>
                    <a:pt x="260" y="27"/>
                  </a:lnTo>
                  <a:lnTo>
                    <a:pt x="251" y="27"/>
                  </a:lnTo>
                  <a:close/>
                  <a:moveTo>
                    <a:pt x="251" y="27"/>
                  </a:moveTo>
                  <a:lnTo>
                    <a:pt x="251" y="27"/>
                  </a:lnTo>
                  <a:close/>
                  <a:moveTo>
                    <a:pt x="242" y="27"/>
                  </a:moveTo>
                  <a:lnTo>
                    <a:pt x="242" y="27"/>
                  </a:lnTo>
                  <a:close/>
                  <a:moveTo>
                    <a:pt x="232" y="27"/>
                  </a:moveTo>
                  <a:lnTo>
                    <a:pt x="232" y="27"/>
                  </a:lnTo>
                  <a:close/>
                  <a:moveTo>
                    <a:pt x="223" y="27"/>
                  </a:moveTo>
                  <a:lnTo>
                    <a:pt x="223" y="27"/>
                  </a:lnTo>
                  <a:lnTo>
                    <a:pt x="223" y="18"/>
                  </a:lnTo>
                  <a:lnTo>
                    <a:pt x="223" y="27"/>
                  </a:lnTo>
                  <a:close/>
                  <a:moveTo>
                    <a:pt x="214" y="27"/>
                  </a:moveTo>
                  <a:lnTo>
                    <a:pt x="214" y="27"/>
                  </a:lnTo>
                  <a:lnTo>
                    <a:pt x="214" y="18"/>
                  </a:lnTo>
                  <a:lnTo>
                    <a:pt x="214" y="27"/>
                  </a:lnTo>
                  <a:close/>
                  <a:moveTo>
                    <a:pt x="205" y="27"/>
                  </a:moveTo>
                  <a:lnTo>
                    <a:pt x="205" y="27"/>
                  </a:lnTo>
                  <a:lnTo>
                    <a:pt x="205" y="18"/>
                  </a:lnTo>
                  <a:lnTo>
                    <a:pt x="205" y="27"/>
                  </a:lnTo>
                  <a:close/>
                  <a:moveTo>
                    <a:pt x="194" y="27"/>
                  </a:moveTo>
                  <a:lnTo>
                    <a:pt x="194" y="27"/>
                  </a:lnTo>
                  <a:lnTo>
                    <a:pt x="194" y="18"/>
                  </a:lnTo>
                  <a:lnTo>
                    <a:pt x="194" y="27"/>
                  </a:lnTo>
                  <a:close/>
                  <a:moveTo>
                    <a:pt x="185" y="27"/>
                  </a:moveTo>
                  <a:lnTo>
                    <a:pt x="185" y="27"/>
                  </a:lnTo>
                  <a:lnTo>
                    <a:pt x="185" y="18"/>
                  </a:lnTo>
                  <a:lnTo>
                    <a:pt x="185" y="27"/>
                  </a:lnTo>
                  <a:close/>
                  <a:moveTo>
                    <a:pt x="176" y="18"/>
                  </a:moveTo>
                  <a:lnTo>
                    <a:pt x="176" y="27"/>
                  </a:lnTo>
                  <a:lnTo>
                    <a:pt x="176" y="18"/>
                  </a:lnTo>
                  <a:close/>
                  <a:moveTo>
                    <a:pt x="167" y="18"/>
                  </a:moveTo>
                  <a:lnTo>
                    <a:pt x="167" y="18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close/>
                  <a:moveTo>
                    <a:pt x="149" y="18"/>
                  </a:moveTo>
                  <a:lnTo>
                    <a:pt x="149" y="18"/>
                  </a:lnTo>
                  <a:close/>
                  <a:moveTo>
                    <a:pt x="139" y="18"/>
                  </a:moveTo>
                  <a:lnTo>
                    <a:pt x="139" y="18"/>
                  </a:lnTo>
                  <a:close/>
                  <a:moveTo>
                    <a:pt x="130" y="18"/>
                  </a:moveTo>
                  <a:lnTo>
                    <a:pt x="130" y="18"/>
                  </a:lnTo>
                  <a:close/>
                  <a:moveTo>
                    <a:pt x="121" y="18"/>
                  </a:moveTo>
                  <a:lnTo>
                    <a:pt x="121" y="18"/>
                  </a:lnTo>
                  <a:lnTo>
                    <a:pt x="121" y="9"/>
                  </a:lnTo>
                  <a:lnTo>
                    <a:pt x="121" y="18"/>
                  </a:lnTo>
                  <a:close/>
                  <a:moveTo>
                    <a:pt x="112" y="18"/>
                  </a:moveTo>
                  <a:lnTo>
                    <a:pt x="112" y="18"/>
                  </a:lnTo>
                  <a:lnTo>
                    <a:pt x="121" y="9"/>
                  </a:lnTo>
                  <a:lnTo>
                    <a:pt x="112" y="9"/>
                  </a:lnTo>
                  <a:lnTo>
                    <a:pt x="112" y="18"/>
                  </a:lnTo>
                  <a:close/>
                  <a:moveTo>
                    <a:pt x="103" y="18"/>
                  </a:moveTo>
                  <a:lnTo>
                    <a:pt x="103" y="18"/>
                  </a:lnTo>
                  <a:lnTo>
                    <a:pt x="112" y="9"/>
                  </a:lnTo>
                  <a:lnTo>
                    <a:pt x="103" y="9"/>
                  </a:lnTo>
                  <a:lnTo>
                    <a:pt x="103" y="18"/>
                  </a:lnTo>
                  <a:close/>
                  <a:moveTo>
                    <a:pt x="94" y="18"/>
                  </a:moveTo>
                  <a:lnTo>
                    <a:pt x="103" y="18"/>
                  </a:lnTo>
                  <a:lnTo>
                    <a:pt x="103" y="9"/>
                  </a:lnTo>
                  <a:lnTo>
                    <a:pt x="94" y="9"/>
                  </a:lnTo>
                  <a:lnTo>
                    <a:pt x="94" y="18"/>
                  </a:lnTo>
                  <a:close/>
                  <a:moveTo>
                    <a:pt x="84" y="18"/>
                  </a:moveTo>
                  <a:lnTo>
                    <a:pt x="94" y="18"/>
                  </a:lnTo>
                  <a:lnTo>
                    <a:pt x="94" y="9"/>
                  </a:lnTo>
                  <a:lnTo>
                    <a:pt x="84" y="9"/>
                  </a:lnTo>
                  <a:lnTo>
                    <a:pt x="84" y="18"/>
                  </a:lnTo>
                  <a:close/>
                  <a:moveTo>
                    <a:pt x="75" y="9"/>
                  </a:moveTo>
                  <a:lnTo>
                    <a:pt x="84" y="9"/>
                  </a:lnTo>
                  <a:lnTo>
                    <a:pt x="75" y="9"/>
                  </a:lnTo>
                  <a:close/>
                  <a:moveTo>
                    <a:pt x="66" y="9"/>
                  </a:moveTo>
                  <a:lnTo>
                    <a:pt x="75" y="9"/>
                  </a:lnTo>
                  <a:lnTo>
                    <a:pt x="66" y="9"/>
                  </a:lnTo>
                  <a:close/>
                  <a:moveTo>
                    <a:pt x="57" y="9"/>
                  </a:moveTo>
                  <a:lnTo>
                    <a:pt x="66" y="9"/>
                  </a:lnTo>
                  <a:lnTo>
                    <a:pt x="57" y="9"/>
                  </a:lnTo>
                  <a:close/>
                  <a:moveTo>
                    <a:pt x="46" y="9"/>
                  </a:moveTo>
                  <a:lnTo>
                    <a:pt x="57" y="9"/>
                  </a:lnTo>
                  <a:lnTo>
                    <a:pt x="46" y="9"/>
                  </a:lnTo>
                  <a:close/>
                  <a:moveTo>
                    <a:pt x="37" y="9"/>
                  </a:moveTo>
                  <a:lnTo>
                    <a:pt x="46" y="9"/>
                  </a:lnTo>
                  <a:lnTo>
                    <a:pt x="37" y="9"/>
                  </a:lnTo>
                  <a:close/>
                  <a:moveTo>
                    <a:pt x="28" y="9"/>
                  </a:moveTo>
                  <a:lnTo>
                    <a:pt x="37" y="9"/>
                  </a:lnTo>
                  <a:lnTo>
                    <a:pt x="28" y="0"/>
                  </a:lnTo>
                  <a:lnTo>
                    <a:pt x="28" y="9"/>
                  </a:lnTo>
                  <a:close/>
                  <a:moveTo>
                    <a:pt x="19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9" y="9"/>
                  </a:lnTo>
                  <a:close/>
                  <a:moveTo>
                    <a:pt x="1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9"/>
                  </a:lnTo>
                  <a:close/>
                  <a:moveTo>
                    <a:pt x="0" y="9"/>
                  </a:move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0" name="Freeform 178">
              <a:extLst>
                <a:ext uri="{FF2B5EF4-FFF2-40B4-BE49-F238E27FC236}">
                  <a16:creationId xmlns:a16="http://schemas.microsoft.com/office/drawing/2014/main" id="{2AD2C3CF-91F8-4429-9943-DB23ADAC2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773" y="215800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1" name="Freeform 179">
              <a:extLst>
                <a:ext uri="{FF2B5EF4-FFF2-40B4-BE49-F238E27FC236}">
                  <a16:creationId xmlns:a16="http://schemas.microsoft.com/office/drawing/2014/main" id="{E2AFF072-42F1-4C8E-B99F-AE6C55396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773" y="215800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2" name="Freeform 180">
              <a:extLst>
                <a:ext uri="{FF2B5EF4-FFF2-40B4-BE49-F238E27FC236}">
                  <a16:creationId xmlns:a16="http://schemas.microsoft.com/office/drawing/2014/main" id="{E7E45111-860E-41EF-864E-EA58D6AF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9" y="2169915"/>
              <a:ext cx="176842" cy="10716"/>
            </a:xfrm>
            <a:custGeom>
              <a:avLst/>
              <a:gdLst>
                <a:gd name="T0" fmla="*/ 0 w 1316"/>
                <a:gd name="T1" fmla="*/ 10590 h 85"/>
                <a:gd name="T2" fmla="*/ 176708 w 1316"/>
                <a:gd name="T3" fmla="*/ 0 h 85"/>
                <a:gd name="T4" fmla="*/ 0 w 1316"/>
                <a:gd name="T5" fmla="*/ 1059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6" h="85">
                  <a:moveTo>
                    <a:pt x="0" y="84"/>
                  </a:moveTo>
                  <a:lnTo>
                    <a:pt x="1315" y="0"/>
                  </a:lnTo>
                  <a:lnTo>
                    <a:pt x="0" y="84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3" name="Line 181">
              <a:extLst>
                <a:ext uri="{FF2B5EF4-FFF2-40B4-BE49-F238E27FC236}">
                  <a16:creationId xmlns:a16="http://schemas.microsoft.com/office/drawing/2014/main" id="{C276E9F1-44FD-4224-8744-3346B6254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71355" y="2169820"/>
              <a:ext cx="177625" cy="11125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black"/>
                </a:solidFill>
                <a:latin typeface="Calibri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374" name="Freeform 182">
              <a:extLst>
                <a:ext uri="{FF2B5EF4-FFF2-40B4-BE49-F238E27FC236}">
                  <a16:creationId xmlns:a16="http://schemas.microsoft.com/office/drawing/2014/main" id="{A31FF0D4-A45D-4DB1-A3CF-5FA2E8A3B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8" y="2181225"/>
              <a:ext cx="0" cy="596"/>
            </a:xfrm>
            <a:custGeom>
              <a:avLst/>
              <a:gdLst>
                <a:gd name="T0" fmla="*/ 0 w 1"/>
                <a:gd name="T1" fmla="*/ 542 h 11"/>
                <a:gd name="T2" fmla="*/ 0 w 1"/>
                <a:gd name="T3" fmla="*/ 542 h 11"/>
                <a:gd name="T4" fmla="*/ 0 w 1"/>
                <a:gd name="T5" fmla="*/ 0 h 11"/>
                <a:gd name="T6" fmla="*/ 0 w 1"/>
                <a:gd name="T7" fmla="*/ 0 h 11"/>
                <a:gd name="T8" fmla="*/ 0 w 1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1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5" name="Freeform 183">
              <a:extLst>
                <a:ext uri="{FF2B5EF4-FFF2-40B4-BE49-F238E27FC236}">
                  <a16:creationId xmlns:a16="http://schemas.microsoft.com/office/drawing/2014/main" id="{B3730E0E-C0A5-4B54-A59B-83A326208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8" y="2181225"/>
              <a:ext cx="0" cy="596"/>
            </a:xfrm>
            <a:custGeom>
              <a:avLst/>
              <a:gdLst>
                <a:gd name="T0" fmla="*/ 0 w 1"/>
                <a:gd name="T1" fmla="*/ 542 h 11"/>
                <a:gd name="T2" fmla="*/ 0 w 1"/>
                <a:gd name="T3" fmla="*/ 542 h 11"/>
                <a:gd name="T4" fmla="*/ 0 w 1"/>
                <a:gd name="T5" fmla="*/ 0 h 11"/>
                <a:gd name="T6" fmla="*/ 0 w 1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1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6" name="Freeform 184">
              <a:extLst>
                <a:ext uri="{FF2B5EF4-FFF2-40B4-BE49-F238E27FC236}">
                  <a16:creationId xmlns:a16="http://schemas.microsoft.com/office/drawing/2014/main" id="{C86AAA0A-C643-4B78-A717-22400DE3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145" y="2169915"/>
              <a:ext cx="175651" cy="12502"/>
            </a:xfrm>
            <a:custGeom>
              <a:avLst/>
              <a:gdLst>
                <a:gd name="T0" fmla="*/ 172959 w 1305"/>
                <a:gd name="T1" fmla="*/ 0 h 95"/>
                <a:gd name="T2" fmla="*/ 170536 w 1305"/>
                <a:gd name="T3" fmla="*/ 0 h 95"/>
                <a:gd name="T4" fmla="*/ 167844 w 1305"/>
                <a:gd name="T5" fmla="*/ 0 h 95"/>
                <a:gd name="T6" fmla="*/ 165422 w 1305"/>
                <a:gd name="T7" fmla="*/ 0 h 95"/>
                <a:gd name="T8" fmla="*/ 162999 w 1305"/>
                <a:gd name="T9" fmla="*/ 0 h 95"/>
                <a:gd name="T10" fmla="*/ 158019 w 1305"/>
                <a:gd name="T11" fmla="*/ 1316 h 95"/>
                <a:gd name="T12" fmla="*/ 151827 w 1305"/>
                <a:gd name="T13" fmla="*/ 2500 h 95"/>
                <a:gd name="T14" fmla="*/ 149404 w 1305"/>
                <a:gd name="T15" fmla="*/ 2500 h 95"/>
                <a:gd name="T16" fmla="*/ 146982 w 1305"/>
                <a:gd name="T17" fmla="*/ 2500 h 95"/>
                <a:gd name="T18" fmla="*/ 145501 w 1305"/>
                <a:gd name="T19" fmla="*/ 2500 h 95"/>
                <a:gd name="T20" fmla="*/ 143078 w 1305"/>
                <a:gd name="T21" fmla="*/ 2500 h 95"/>
                <a:gd name="T22" fmla="*/ 139309 w 1305"/>
                <a:gd name="T23" fmla="*/ 2500 h 95"/>
                <a:gd name="T24" fmla="*/ 136887 w 1305"/>
                <a:gd name="T25" fmla="*/ 2500 h 95"/>
                <a:gd name="T26" fmla="*/ 133118 w 1305"/>
                <a:gd name="T27" fmla="*/ 2500 h 95"/>
                <a:gd name="T28" fmla="*/ 130695 w 1305"/>
                <a:gd name="T29" fmla="*/ 3816 h 95"/>
                <a:gd name="T30" fmla="*/ 128272 w 1305"/>
                <a:gd name="T31" fmla="*/ 3816 h 95"/>
                <a:gd name="T32" fmla="*/ 125715 w 1305"/>
                <a:gd name="T33" fmla="*/ 3816 h 95"/>
                <a:gd name="T34" fmla="*/ 123023 w 1305"/>
                <a:gd name="T35" fmla="*/ 3816 h 95"/>
                <a:gd name="T36" fmla="*/ 116966 w 1305"/>
                <a:gd name="T37" fmla="*/ 3816 h 95"/>
                <a:gd name="T38" fmla="*/ 113197 w 1305"/>
                <a:gd name="T39" fmla="*/ 5132 h 95"/>
                <a:gd name="T40" fmla="*/ 110775 w 1305"/>
                <a:gd name="T41" fmla="*/ 5132 h 95"/>
                <a:gd name="T42" fmla="*/ 108352 w 1305"/>
                <a:gd name="T43" fmla="*/ 5132 h 95"/>
                <a:gd name="T44" fmla="*/ 107006 w 1305"/>
                <a:gd name="T45" fmla="*/ 5132 h 95"/>
                <a:gd name="T46" fmla="*/ 104583 w 1305"/>
                <a:gd name="T47" fmla="*/ 5132 h 95"/>
                <a:gd name="T48" fmla="*/ 99468 w 1305"/>
                <a:gd name="T49" fmla="*/ 5132 h 95"/>
                <a:gd name="T50" fmla="*/ 98257 w 1305"/>
                <a:gd name="T51" fmla="*/ 5132 h 95"/>
                <a:gd name="T52" fmla="*/ 94488 w 1305"/>
                <a:gd name="T53" fmla="*/ 6317 h 95"/>
                <a:gd name="T54" fmla="*/ 92065 w 1305"/>
                <a:gd name="T55" fmla="*/ 6317 h 95"/>
                <a:gd name="T56" fmla="*/ 89643 w 1305"/>
                <a:gd name="T57" fmla="*/ 6317 h 95"/>
                <a:gd name="T58" fmla="*/ 88297 w 1305"/>
                <a:gd name="T59" fmla="*/ 6317 h 95"/>
                <a:gd name="T60" fmla="*/ 83182 w 1305"/>
                <a:gd name="T61" fmla="*/ 6317 h 95"/>
                <a:gd name="T62" fmla="*/ 76990 w 1305"/>
                <a:gd name="T63" fmla="*/ 6317 h 95"/>
                <a:gd name="T64" fmla="*/ 74568 w 1305"/>
                <a:gd name="T65" fmla="*/ 6317 h 95"/>
                <a:gd name="T66" fmla="*/ 72145 w 1305"/>
                <a:gd name="T67" fmla="*/ 6317 h 95"/>
                <a:gd name="T68" fmla="*/ 69722 w 1305"/>
                <a:gd name="T69" fmla="*/ 6317 h 95"/>
                <a:gd name="T70" fmla="*/ 67165 w 1305"/>
                <a:gd name="T71" fmla="*/ 6317 h 95"/>
                <a:gd name="T72" fmla="*/ 63261 w 1305"/>
                <a:gd name="T73" fmla="*/ 7501 h 95"/>
                <a:gd name="T74" fmla="*/ 62050 w 1305"/>
                <a:gd name="T75" fmla="*/ 7501 h 95"/>
                <a:gd name="T76" fmla="*/ 57070 w 1305"/>
                <a:gd name="T77" fmla="*/ 7501 h 95"/>
                <a:gd name="T78" fmla="*/ 55858 w 1305"/>
                <a:gd name="T79" fmla="*/ 8686 h 95"/>
                <a:gd name="T80" fmla="*/ 53436 w 1305"/>
                <a:gd name="T81" fmla="*/ 8686 h 95"/>
                <a:gd name="T82" fmla="*/ 51013 w 1305"/>
                <a:gd name="T83" fmla="*/ 8686 h 95"/>
                <a:gd name="T84" fmla="*/ 48455 w 1305"/>
                <a:gd name="T85" fmla="*/ 8686 h 95"/>
                <a:gd name="T86" fmla="*/ 43610 w 1305"/>
                <a:gd name="T87" fmla="*/ 8686 h 95"/>
                <a:gd name="T88" fmla="*/ 38361 w 1305"/>
                <a:gd name="T89" fmla="*/ 8686 h 95"/>
                <a:gd name="T90" fmla="*/ 35938 w 1305"/>
                <a:gd name="T91" fmla="*/ 8686 h 95"/>
                <a:gd name="T92" fmla="*/ 33515 w 1305"/>
                <a:gd name="T93" fmla="*/ 8686 h 95"/>
                <a:gd name="T94" fmla="*/ 30958 w 1305"/>
                <a:gd name="T95" fmla="*/ 8686 h 95"/>
                <a:gd name="T96" fmla="*/ 28535 w 1305"/>
                <a:gd name="T97" fmla="*/ 9870 h 95"/>
                <a:gd name="T98" fmla="*/ 26112 w 1305"/>
                <a:gd name="T99" fmla="*/ 9870 h 95"/>
                <a:gd name="T100" fmla="*/ 22343 w 1305"/>
                <a:gd name="T101" fmla="*/ 9870 h 95"/>
                <a:gd name="T102" fmla="*/ 19921 w 1305"/>
                <a:gd name="T103" fmla="*/ 9870 h 95"/>
                <a:gd name="T104" fmla="*/ 17229 w 1305"/>
                <a:gd name="T105" fmla="*/ 11054 h 95"/>
                <a:gd name="T106" fmla="*/ 14806 w 1305"/>
                <a:gd name="T107" fmla="*/ 11054 h 95"/>
                <a:gd name="T108" fmla="*/ 12383 w 1305"/>
                <a:gd name="T109" fmla="*/ 11054 h 95"/>
                <a:gd name="T110" fmla="*/ 9826 w 1305"/>
                <a:gd name="T111" fmla="*/ 11054 h 95"/>
                <a:gd name="T112" fmla="*/ 3634 w 1305"/>
                <a:gd name="T113" fmla="*/ 11054 h 9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05" h="95">
                  <a:moveTo>
                    <a:pt x="1295" y="0"/>
                  </a:moveTo>
                  <a:lnTo>
                    <a:pt x="1304" y="0"/>
                  </a:lnTo>
                  <a:lnTo>
                    <a:pt x="1295" y="0"/>
                  </a:lnTo>
                  <a:close/>
                  <a:moveTo>
                    <a:pt x="1285" y="0"/>
                  </a:moveTo>
                  <a:lnTo>
                    <a:pt x="1295" y="0"/>
                  </a:lnTo>
                  <a:lnTo>
                    <a:pt x="1285" y="0"/>
                  </a:lnTo>
                  <a:close/>
                  <a:moveTo>
                    <a:pt x="1276" y="0"/>
                  </a:moveTo>
                  <a:lnTo>
                    <a:pt x="1285" y="0"/>
                  </a:lnTo>
                  <a:lnTo>
                    <a:pt x="1276" y="0"/>
                  </a:lnTo>
                  <a:close/>
                  <a:moveTo>
                    <a:pt x="1267" y="10"/>
                  </a:moveTo>
                  <a:lnTo>
                    <a:pt x="1276" y="0"/>
                  </a:lnTo>
                  <a:lnTo>
                    <a:pt x="1267" y="0"/>
                  </a:lnTo>
                  <a:lnTo>
                    <a:pt x="1267" y="10"/>
                  </a:lnTo>
                  <a:close/>
                  <a:moveTo>
                    <a:pt x="1258" y="10"/>
                  </a:moveTo>
                  <a:lnTo>
                    <a:pt x="1267" y="10"/>
                  </a:lnTo>
                  <a:lnTo>
                    <a:pt x="1267" y="0"/>
                  </a:lnTo>
                  <a:lnTo>
                    <a:pt x="1258" y="0"/>
                  </a:lnTo>
                  <a:lnTo>
                    <a:pt x="1258" y="10"/>
                  </a:lnTo>
                  <a:close/>
                  <a:moveTo>
                    <a:pt x="1247" y="10"/>
                  </a:moveTo>
                  <a:lnTo>
                    <a:pt x="1258" y="10"/>
                  </a:lnTo>
                  <a:lnTo>
                    <a:pt x="1258" y="0"/>
                  </a:lnTo>
                  <a:lnTo>
                    <a:pt x="1247" y="0"/>
                  </a:lnTo>
                  <a:lnTo>
                    <a:pt x="1247" y="10"/>
                  </a:lnTo>
                  <a:close/>
                  <a:moveTo>
                    <a:pt x="1238" y="10"/>
                  </a:moveTo>
                  <a:lnTo>
                    <a:pt x="1247" y="10"/>
                  </a:lnTo>
                  <a:lnTo>
                    <a:pt x="1247" y="0"/>
                  </a:lnTo>
                  <a:lnTo>
                    <a:pt x="1238" y="0"/>
                  </a:lnTo>
                  <a:lnTo>
                    <a:pt x="1238" y="10"/>
                  </a:lnTo>
                  <a:close/>
                  <a:moveTo>
                    <a:pt x="1229" y="10"/>
                  </a:moveTo>
                  <a:lnTo>
                    <a:pt x="1238" y="10"/>
                  </a:lnTo>
                  <a:lnTo>
                    <a:pt x="1238" y="0"/>
                  </a:lnTo>
                  <a:lnTo>
                    <a:pt x="1229" y="0"/>
                  </a:lnTo>
                  <a:lnTo>
                    <a:pt x="1229" y="10"/>
                  </a:lnTo>
                  <a:close/>
                  <a:moveTo>
                    <a:pt x="1220" y="10"/>
                  </a:moveTo>
                  <a:lnTo>
                    <a:pt x="1229" y="10"/>
                  </a:lnTo>
                  <a:lnTo>
                    <a:pt x="1229" y="0"/>
                  </a:lnTo>
                  <a:lnTo>
                    <a:pt x="1220" y="0"/>
                  </a:lnTo>
                  <a:lnTo>
                    <a:pt x="1220" y="10"/>
                  </a:lnTo>
                  <a:close/>
                  <a:moveTo>
                    <a:pt x="1220" y="10"/>
                  </a:moveTo>
                  <a:lnTo>
                    <a:pt x="1220" y="10"/>
                  </a:lnTo>
                  <a:lnTo>
                    <a:pt x="1220" y="0"/>
                  </a:lnTo>
                  <a:lnTo>
                    <a:pt x="1211" y="0"/>
                  </a:lnTo>
                  <a:lnTo>
                    <a:pt x="1220" y="10"/>
                  </a:lnTo>
                  <a:close/>
                  <a:moveTo>
                    <a:pt x="1211" y="10"/>
                  </a:moveTo>
                  <a:lnTo>
                    <a:pt x="1211" y="10"/>
                  </a:lnTo>
                  <a:lnTo>
                    <a:pt x="1211" y="0"/>
                  </a:lnTo>
                  <a:lnTo>
                    <a:pt x="1211" y="10"/>
                  </a:lnTo>
                  <a:close/>
                  <a:moveTo>
                    <a:pt x="1202" y="10"/>
                  </a:moveTo>
                  <a:lnTo>
                    <a:pt x="1202" y="10"/>
                  </a:lnTo>
                  <a:close/>
                  <a:moveTo>
                    <a:pt x="1192" y="10"/>
                  </a:moveTo>
                  <a:lnTo>
                    <a:pt x="1192" y="10"/>
                  </a:lnTo>
                  <a:close/>
                  <a:moveTo>
                    <a:pt x="1183" y="10"/>
                  </a:moveTo>
                  <a:lnTo>
                    <a:pt x="1183" y="10"/>
                  </a:lnTo>
                  <a:close/>
                  <a:moveTo>
                    <a:pt x="1174" y="10"/>
                  </a:moveTo>
                  <a:lnTo>
                    <a:pt x="1174" y="10"/>
                  </a:lnTo>
                  <a:close/>
                  <a:moveTo>
                    <a:pt x="1165" y="10"/>
                  </a:moveTo>
                  <a:lnTo>
                    <a:pt x="1165" y="10"/>
                  </a:lnTo>
                  <a:close/>
                  <a:moveTo>
                    <a:pt x="1156" y="10"/>
                  </a:moveTo>
                  <a:lnTo>
                    <a:pt x="1156" y="10"/>
                  </a:lnTo>
                  <a:close/>
                  <a:moveTo>
                    <a:pt x="1147" y="10"/>
                  </a:moveTo>
                  <a:lnTo>
                    <a:pt x="1147" y="10"/>
                  </a:lnTo>
                  <a:close/>
                  <a:moveTo>
                    <a:pt x="1137" y="10"/>
                  </a:moveTo>
                  <a:lnTo>
                    <a:pt x="1137" y="10"/>
                  </a:lnTo>
                  <a:close/>
                  <a:moveTo>
                    <a:pt x="1128" y="19"/>
                  </a:moveTo>
                  <a:lnTo>
                    <a:pt x="1128" y="19"/>
                  </a:lnTo>
                  <a:lnTo>
                    <a:pt x="1128" y="10"/>
                  </a:lnTo>
                  <a:lnTo>
                    <a:pt x="1128" y="19"/>
                  </a:lnTo>
                  <a:close/>
                  <a:moveTo>
                    <a:pt x="1119" y="19"/>
                  </a:moveTo>
                  <a:lnTo>
                    <a:pt x="1119" y="19"/>
                  </a:lnTo>
                  <a:lnTo>
                    <a:pt x="1119" y="10"/>
                  </a:lnTo>
                  <a:lnTo>
                    <a:pt x="1119" y="19"/>
                  </a:lnTo>
                  <a:close/>
                  <a:moveTo>
                    <a:pt x="1110" y="19"/>
                  </a:moveTo>
                  <a:lnTo>
                    <a:pt x="1110" y="19"/>
                  </a:lnTo>
                  <a:lnTo>
                    <a:pt x="1110" y="10"/>
                  </a:lnTo>
                  <a:lnTo>
                    <a:pt x="1110" y="19"/>
                  </a:lnTo>
                  <a:close/>
                  <a:moveTo>
                    <a:pt x="1101" y="19"/>
                  </a:moveTo>
                  <a:lnTo>
                    <a:pt x="1101" y="19"/>
                  </a:lnTo>
                  <a:lnTo>
                    <a:pt x="1101" y="10"/>
                  </a:lnTo>
                  <a:lnTo>
                    <a:pt x="1101" y="19"/>
                  </a:lnTo>
                  <a:close/>
                  <a:moveTo>
                    <a:pt x="1092" y="19"/>
                  </a:moveTo>
                  <a:lnTo>
                    <a:pt x="1092" y="19"/>
                  </a:lnTo>
                  <a:lnTo>
                    <a:pt x="1092" y="10"/>
                  </a:lnTo>
                  <a:lnTo>
                    <a:pt x="1092" y="19"/>
                  </a:lnTo>
                  <a:close/>
                  <a:moveTo>
                    <a:pt x="1081" y="19"/>
                  </a:moveTo>
                  <a:lnTo>
                    <a:pt x="1081" y="19"/>
                  </a:lnTo>
                  <a:lnTo>
                    <a:pt x="1081" y="10"/>
                  </a:lnTo>
                  <a:lnTo>
                    <a:pt x="1081" y="19"/>
                  </a:lnTo>
                  <a:close/>
                  <a:moveTo>
                    <a:pt x="1072" y="19"/>
                  </a:moveTo>
                  <a:lnTo>
                    <a:pt x="1081" y="19"/>
                  </a:lnTo>
                  <a:lnTo>
                    <a:pt x="1072" y="10"/>
                  </a:lnTo>
                  <a:lnTo>
                    <a:pt x="1072" y="19"/>
                  </a:lnTo>
                  <a:close/>
                  <a:moveTo>
                    <a:pt x="1063" y="19"/>
                  </a:moveTo>
                  <a:lnTo>
                    <a:pt x="1072" y="19"/>
                  </a:lnTo>
                  <a:lnTo>
                    <a:pt x="1072" y="10"/>
                  </a:lnTo>
                  <a:lnTo>
                    <a:pt x="1063" y="10"/>
                  </a:lnTo>
                  <a:lnTo>
                    <a:pt x="1063" y="19"/>
                  </a:lnTo>
                  <a:close/>
                  <a:moveTo>
                    <a:pt x="1053" y="19"/>
                  </a:moveTo>
                  <a:lnTo>
                    <a:pt x="1063" y="19"/>
                  </a:lnTo>
                  <a:lnTo>
                    <a:pt x="1053" y="19"/>
                  </a:lnTo>
                  <a:close/>
                  <a:moveTo>
                    <a:pt x="1044" y="19"/>
                  </a:moveTo>
                  <a:lnTo>
                    <a:pt x="1053" y="19"/>
                  </a:lnTo>
                  <a:lnTo>
                    <a:pt x="1044" y="19"/>
                  </a:lnTo>
                  <a:close/>
                  <a:moveTo>
                    <a:pt x="1035" y="19"/>
                  </a:moveTo>
                  <a:lnTo>
                    <a:pt x="1044" y="19"/>
                  </a:lnTo>
                  <a:lnTo>
                    <a:pt x="1035" y="19"/>
                  </a:lnTo>
                  <a:close/>
                  <a:moveTo>
                    <a:pt x="1026" y="19"/>
                  </a:moveTo>
                  <a:lnTo>
                    <a:pt x="1035" y="19"/>
                  </a:lnTo>
                  <a:lnTo>
                    <a:pt x="1026" y="19"/>
                  </a:lnTo>
                  <a:close/>
                  <a:moveTo>
                    <a:pt x="1017" y="19"/>
                  </a:moveTo>
                  <a:lnTo>
                    <a:pt x="1026" y="19"/>
                  </a:lnTo>
                  <a:lnTo>
                    <a:pt x="1017" y="19"/>
                  </a:lnTo>
                  <a:close/>
                  <a:moveTo>
                    <a:pt x="1008" y="19"/>
                  </a:moveTo>
                  <a:lnTo>
                    <a:pt x="1017" y="19"/>
                  </a:lnTo>
                  <a:lnTo>
                    <a:pt x="1008" y="19"/>
                  </a:lnTo>
                  <a:close/>
                  <a:moveTo>
                    <a:pt x="998" y="19"/>
                  </a:moveTo>
                  <a:lnTo>
                    <a:pt x="1008" y="19"/>
                  </a:lnTo>
                  <a:lnTo>
                    <a:pt x="998" y="19"/>
                  </a:lnTo>
                  <a:close/>
                  <a:moveTo>
                    <a:pt x="989" y="19"/>
                  </a:moveTo>
                  <a:lnTo>
                    <a:pt x="998" y="19"/>
                  </a:lnTo>
                  <a:lnTo>
                    <a:pt x="989" y="19"/>
                  </a:lnTo>
                  <a:close/>
                  <a:moveTo>
                    <a:pt x="980" y="29"/>
                  </a:moveTo>
                  <a:lnTo>
                    <a:pt x="989" y="29"/>
                  </a:lnTo>
                  <a:lnTo>
                    <a:pt x="989" y="19"/>
                  </a:lnTo>
                  <a:lnTo>
                    <a:pt x="980" y="19"/>
                  </a:lnTo>
                  <a:lnTo>
                    <a:pt x="980" y="29"/>
                  </a:lnTo>
                  <a:close/>
                  <a:moveTo>
                    <a:pt x="971" y="29"/>
                  </a:moveTo>
                  <a:lnTo>
                    <a:pt x="980" y="29"/>
                  </a:lnTo>
                  <a:lnTo>
                    <a:pt x="980" y="19"/>
                  </a:lnTo>
                  <a:lnTo>
                    <a:pt x="971" y="19"/>
                  </a:lnTo>
                  <a:lnTo>
                    <a:pt x="971" y="29"/>
                  </a:lnTo>
                  <a:close/>
                  <a:moveTo>
                    <a:pt x="962" y="29"/>
                  </a:moveTo>
                  <a:lnTo>
                    <a:pt x="971" y="29"/>
                  </a:lnTo>
                  <a:lnTo>
                    <a:pt x="971" y="19"/>
                  </a:lnTo>
                  <a:lnTo>
                    <a:pt x="962" y="19"/>
                  </a:lnTo>
                  <a:lnTo>
                    <a:pt x="962" y="29"/>
                  </a:lnTo>
                  <a:close/>
                  <a:moveTo>
                    <a:pt x="953" y="29"/>
                  </a:moveTo>
                  <a:lnTo>
                    <a:pt x="962" y="29"/>
                  </a:lnTo>
                  <a:lnTo>
                    <a:pt x="962" y="19"/>
                  </a:lnTo>
                  <a:lnTo>
                    <a:pt x="953" y="19"/>
                  </a:lnTo>
                  <a:lnTo>
                    <a:pt x="953" y="29"/>
                  </a:lnTo>
                  <a:close/>
                  <a:moveTo>
                    <a:pt x="943" y="29"/>
                  </a:moveTo>
                  <a:lnTo>
                    <a:pt x="953" y="29"/>
                  </a:lnTo>
                  <a:lnTo>
                    <a:pt x="953" y="19"/>
                  </a:lnTo>
                  <a:lnTo>
                    <a:pt x="943" y="19"/>
                  </a:lnTo>
                  <a:lnTo>
                    <a:pt x="943" y="29"/>
                  </a:lnTo>
                  <a:close/>
                  <a:moveTo>
                    <a:pt x="934" y="29"/>
                  </a:moveTo>
                  <a:lnTo>
                    <a:pt x="943" y="29"/>
                  </a:lnTo>
                  <a:lnTo>
                    <a:pt x="943" y="19"/>
                  </a:lnTo>
                  <a:lnTo>
                    <a:pt x="934" y="19"/>
                  </a:lnTo>
                  <a:lnTo>
                    <a:pt x="934" y="29"/>
                  </a:lnTo>
                  <a:close/>
                  <a:moveTo>
                    <a:pt x="934" y="29"/>
                  </a:moveTo>
                  <a:lnTo>
                    <a:pt x="934" y="29"/>
                  </a:lnTo>
                  <a:lnTo>
                    <a:pt x="934" y="19"/>
                  </a:lnTo>
                  <a:lnTo>
                    <a:pt x="925" y="19"/>
                  </a:lnTo>
                  <a:lnTo>
                    <a:pt x="934" y="29"/>
                  </a:lnTo>
                  <a:close/>
                  <a:moveTo>
                    <a:pt x="925" y="29"/>
                  </a:moveTo>
                  <a:lnTo>
                    <a:pt x="925" y="29"/>
                  </a:lnTo>
                  <a:lnTo>
                    <a:pt x="925" y="19"/>
                  </a:lnTo>
                  <a:lnTo>
                    <a:pt x="925" y="29"/>
                  </a:lnTo>
                  <a:close/>
                  <a:moveTo>
                    <a:pt x="914" y="29"/>
                  </a:moveTo>
                  <a:lnTo>
                    <a:pt x="914" y="29"/>
                  </a:lnTo>
                  <a:close/>
                  <a:moveTo>
                    <a:pt x="905" y="29"/>
                  </a:moveTo>
                  <a:lnTo>
                    <a:pt x="905" y="29"/>
                  </a:lnTo>
                  <a:close/>
                  <a:moveTo>
                    <a:pt x="896" y="29"/>
                  </a:moveTo>
                  <a:lnTo>
                    <a:pt x="896" y="29"/>
                  </a:lnTo>
                  <a:close/>
                  <a:moveTo>
                    <a:pt x="887" y="29"/>
                  </a:moveTo>
                  <a:lnTo>
                    <a:pt x="887" y="29"/>
                  </a:lnTo>
                  <a:close/>
                  <a:moveTo>
                    <a:pt x="878" y="29"/>
                  </a:moveTo>
                  <a:lnTo>
                    <a:pt x="878" y="29"/>
                  </a:lnTo>
                  <a:close/>
                  <a:moveTo>
                    <a:pt x="869" y="29"/>
                  </a:moveTo>
                  <a:lnTo>
                    <a:pt x="869" y="29"/>
                  </a:lnTo>
                  <a:close/>
                  <a:moveTo>
                    <a:pt x="860" y="29"/>
                  </a:moveTo>
                  <a:lnTo>
                    <a:pt x="860" y="29"/>
                  </a:lnTo>
                  <a:close/>
                  <a:moveTo>
                    <a:pt x="850" y="39"/>
                  </a:moveTo>
                  <a:lnTo>
                    <a:pt x="850" y="29"/>
                  </a:lnTo>
                  <a:lnTo>
                    <a:pt x="850" y="39"/>
                  </a:lnTo>
                  <a:close/>
                  <a:moveTo>
                    <a:pt x="841" y="39"/>
                  </a:moveTo>
                  <a:lnTo>
                    <a:pt x="841" y="39"/>
                  </a:lnTo>
                  <a:lnTo>
                    <a:pt x="841" y="29"/>
                  </a:lnTo>
                  <a:lnTo>
                    <a:pt x="841" y="39"/>
                  </a:lnTo>
                  <a:close/>
                  <a:moveTo>
                    <a:pt x="832" y="39"/>
                  </a:moveTo>
                  <a:lnTo>
                    <a:pt x="832" y="39"/>
                  </a:lnTo>
                  <a:lnTo>
                    <a:pt x="832" y="29"/>
                  </a:lnTo>
                  <a:lnTo>
                    <a:pt x="832" y="39"/>
                  </a:lnTo>
                  <a:close/>
                  <a:moveTo>
                    <a:pt x="823" y="39"/>
                  </a:moveTo>
                  <a:lnTo>
                    <a:pt x="823" y="39"/>
                  </a:lnTo>
                  <a:lnTo>
                    <a:pt x="823" y="29"/>
                  </a:lnTo>
                  <a:lnTo>
                    <a:pt x="823" y="39"/>
                  </a:lnTo>
                  <a:close/>
                  <a:moveTo>
                    <a:pt x="814" y="39"/>
                  </a:moveTo>
                  <a:lnTo>
                    <a:pt x="814" y="39"/>
                  </a:lnTo>
                  <a:lnTo>
                    <a:pt x="814" y="29"/>
                  </a:lnTo>
                  <a:lnTo>
                    <a:pt x="814" y="39"/>
                  </a:lnTo>
                  <a:close/>
                  <a:moveTo>
                    <a:pt x="805" y="39"/>
                  </a:moveTo>
                  <a:lnTo>
                    <a:pt x="805" y="39"/>
                  </a:lnTo>
                  <a:lnTo>
                    <a:pt x="805" y="29"/>
                  </a:lnTo>
                  <a:lnTo>
                    <a:pt x="805" y="39"/>
                  </a:lnTo>
                  <a:close/>
                  <a:moveTo>
                    <a:pt x="795" y="39"/>
                  </a:moveTo>
                  <a:lnTo>
                    <a:pt x="795" y="39"/>
                  </a:lnTo>
                  <a:lnTo>
                    <a:pt x="795" y="29"/>
                  </a:lnTo>
                  <a:lnTo>
                    <a:pt x="795" y="39"/>
                  </a:lnTo>
                  <a:close/>
                  <a:moveTo>
                    <a:pt x="786" y="39"/>
                  </a:moveTo>
                  <a:lnTo>
                    <a:pt x="795" y="39"/>
                  </a:lnTo>
                  <a:lnTo>
                    <a:pt x="786" y="29"/>
                  </a:lnTo>
                  <a:lnTo>
                    <a:pt x="786" y="39"/>
                  </a:lnTo>
                  <a:close/>
                  <a:moveTo>
                    <a:pt x="777" y="39"/>
                  </a:moveTo>
                  <a:lnTo>
                    <a:pt x="786" y="39"/>
                  </a:lnTo>
                  <a:lnTo>
                    <a:pt x="786" y="29"/>
                  </a:lnTo>
                  <a:lnTo>
                    <a:pt x="777" y="39"/>
                  </a:lnTo>
                  <a:close/>
                  <a:moveTo>
                    <a:pt x="766" y="39"/>
                  </a:moveTo>
                  <a:lnTo>
                    <a:pt x="777" y="39"/>
                  </a:lnTo>
                  <a:lnTo>
                    <a:pt x="766" y="39"/>
                  </a:lnTo>
                  <a:close/>
                  <a:moveTo>
                    <a:pt x="757" y="39"/>
                  </a:moveTo>
                  <a:lnTo>
                    <a:pt x="766" y="39"/>
                  </a:lnTo>
                  <a:lnTo>
                    <a:pt x="757" y="39"/>
                  </a:lnTo>
                  <a:close/>
                  <a:moveTo>
                    <a:pt x="748" y="39"/>
                  </a:moveTo>
                  <a:lnTo>
                    <a:pt x="757" y="39"/>
                  </a:lnTo>
                  <a:lnTo>
                    <a:pt x="748" y="39"/>
                  </a:lnTo>
                  <a:close/>
                  <a:moveTo>
                    <a:pt x="739" y="39"/>
                  </a:moveTo>
                  <a:lnTo>
                    <a:pt x="748" y="39"/>
                  </a:lnTo>
                  <a:lnTo>
                    <a:pt x="739" y="39"/>
                  </a:lnTo>
                  <a:close/>
                  <a:moveTo>
                    <a:pt x="730" y="39"/>
                  </a:moveTo>
                  <a:lnTo>
                    <a:pt x="739" y="39"/>
                  </a:lnTo>
                  <a:lnTo>
                    <a:pt x="730" y="39"/>
                  </a:lnTo>
                  <a:close/>
                  <a:moveTo>
                    <a:pt x="721" y="39"/>
                  </a:moveTo>
                  <a:lnTo>
                    <a:pt x="730" y="39"/>
                  </a:lnTo>
                  <a:lnTo>
                    <a:pt x="721" y="39"/>
                  </a:lnTo>
                  <a:close/>
                  <a:moveTo>
                    <a:pt x="711" y="39"/>
                  </a:moveTo>
                  <a:lnTo>
                    <a:pt x="721" y="39"/>
                  </a:lnTo>
                  <a:lnTo>
                    <a:pt x="711" y="39"/>
                  </a:lnTo>
                  <a:close/>
                  <a:moveTo>
                    <a:pt x="702" y="48"/>
                  </a:moveTo>
                  <a:lnTo>
                    <a:pt x="711" y="39"/>
                  </a:lnTo>
                  <a:lnTo>
                    <a:pt x="702" y="39"/>
                  </a:lnTo>
                  <a:lnTo>
                    <a:pt x="702" y="48"/>
                  </a:lnTo>
                  <a:close/>
                  <a:moveTo>
                    <a:pt x="693" y="48"/>
                  </a:moveTo>
                  <a:lnTo>
                    <a:pt x="702" y="48"/>
                  </a:lnTo>
                  <a:lnTo>
                    <a:pt x="702" y="39"/>
                  </a:lnTo>
                  <a:lnTo>
                    <a:pt x="693" y="39"/>
                  </a:lnTo>
                  <a:lnTo>
                    <a:pt x="693" y="48"/>
                  </a:lnTo>
                  <a:close/>
                  <a:moveTo>
                    <a:pt x="684" y="48"/>
                  </a:moveTo>
                  <a:lnTo>
                    <a:pt x="693" y="48"/>
                  </a:lnTo>
                  <a:lnTo>
                    <a:pt x="693" y="39"/>
                  </a:lnTo>
                  <a:lnTo>
                    <a:pt x="684" y="39"/>
                  </a:lnTo>
                  <a:lnTo>
                    <a:pt x="684" y="48"/>
                  </a:lnTo>
                  <a:close/>
                  <a:moveTo>
                    <a:pt x="675" y="48"/>
                  </a:moveTo>
                  <a:lnTo>
                    <a:pt x="684" y="48"/>
                  </a:lnTo>
                  <a:lnTo>
                    <a:pt x="684" y="39"/>
                  </a:lnTo>
                  <a:lnTo>
                    <a:pt x="675" y="39"/>
                  </a:lnTo>
                  <a:lnTo>
                    <a:pt x="675" y="48"/>
                  </a:lnTo>
                  <a:close/>
                  <a:moveTo>
                    <a:pt x="666" y="48"/>
                  </a:moveTo>
                  <a:lnTo>
                    <a:pt x="675" y="48"/>
                  </a:lnTo>
                  <a:lnTo>
                    <a:pt x="675" y="39"/>
                  </a:lnTo>
                  <a:lnTo>
                    <a:pt x="666" y="39"/>
                  </a:lnTo>
                  <a:lnTo>
                    <a:pt x="666" y="48"/>
                  </a:lnTo>
                  <a:close/>
                  <a:moveTo>
                    <a:pt x="656" y="48"/>
                  </a:moveTo>
                  <a:lnTo>
                    <a:pt x="666" y="48"/>
                  </a:lnTo>
                  <a:lnTo>
                    <a:pt x="666" y="39"/>
                  </a:lnTo>
                  <a:lnTo>
                    <a:pt x="656" y="39"/>
                  </a:lnTo>
                  <a:lnTo>
                    <a:pt x="656" y="48"/>
                  </a:lnTo>
                  <a:close/>
                  <a:moveTo>
                    <a:pt x="656" y="48"/>
                  </a:moveTo>
                  <a:lnTo>
                    <a:pt x="656" y="48"/>
                  </a:lnTo>
                  <a:lnTo>
                    <a:pt x="656" y="39"/>
                  </a:lnTo>
                  <a:lnTo>
                    <a:pt x="647" y="39"/>
                  </a:lnTo>
                  <a:lnTo>
                    <a:pt x="656" y="48"/>
                  </a:lnTo>
                  <a:close/>
                  <a:moveTo>
                    <a:pt x="647" y="48"/>
                  </a:moveTo>
                  <a:lnTo>
                    <a:pt x="647" y="48"/>
                  </a:lnTo>
                  <a:lnTo>
                    <a:pt x="647" y="39"/>
                  </a:lnTo>
                  <a:lnTo>
                    <a:pt x="647" y="48"/>
                  </a:lnTo>
                  <a:close/>
                  <a:moveTo>
                    <a:pt x="638" y="48"/>
                  </a:moveTo>
                  <a:lnTo>
                    <a:pt x="638" y="48"/>
                  </a:lnTo>
                  <a:close/>
                  <a:moveTo>
                    <a:pt x="629" y="48"/>
                  </a:moveTo>
                  <a:lnTo>
                    <a:pt x="629" y="48"/>
                  </a:lnTo>
                  <a:close/>
                  <a:moveTo>
                    <a:pt x="618" y="48"/>
                  </a:moveTo>
                  <a:lnTo>
                    <a:pt x="618" y="48"/>
                  </a:lnTo>
                  <a:close/>
                  <a:moveTo>
                    <a:pt x="609" y="48"/>
                  </a:moveTo>
                  <a:lnTo>
                    <a:pt x="609" y="48"/>
                  </a:lnTo>
                  <a:close/>
                  <a:moveTo>
                    <a:pt x="600" y="48"/>
                  </a:moveTo>
                  <a:lnTo>
                    <a:pt x="600" y="48"/>
                  </a:lnTo>
                  <a:close/>
                  <a:moveTo>
                    <a:pt x="591" y="48"/>
                  </a:moveTo>
                  <a:lnTo>
                    <a:pt x="591" y="48"/>
                  </a:lnTo>
                  <a:close/>
                  <a:moveTo>
                    <a:pt x="582" y="48"/>
                  </a:moveTo>
                  <a:lnTo>
                    <a:pt x="582" y="48"/>
                  </a:lnTo>
                  <a:close/>
                  <a:moveTo>
                    <a:pt x="572" y="48"/>
                  </a:moveTo>
                  <a:lnTo>
                    <a:pt x="572" y="48"/>
                  </a:lnTo>
                  <a:close/>
                  <a:moveTo>
                    <a:pt x="563" y="57"/>
                  </a:moveTo>
                  <a:lnTo>
                    <a:pt x="563" y="57"/>
                  </a:lnTo>
                  <a:lnTo>
                    <a:pt x="563" y="48"/>
                  </a:lnTo>
                  <a:lnTo>
                    <a:pt x="563" y="57"/>
                  </a:lnTo>
                  <a:close/>
                  <a:moveTo>
                    <a:pt x="554" y="57"/>
                  </a:moveTo>
                  <a:lnTo>
                    <a:pt x="554" y="57"/>
                  </a:lnTo>
                  <a:lnTo>
                    <a:pt x="554" y="48"/>
                  </a:lnTo>
                  <a:lnTo>
                    <a:pt x="554" y="57"/>
                  </a:lnTo>
                  <a:close/>
                  <a:moveTo>
                    <a:pt x="545" y="57"/>
                  </a:moveTo>
                  <a:lnTo>
                    <a:pt x="545" y="57"/>
                  </a:lnTo>
                  <a:lnTo>
                    <a:pt x="545" y="48"/>
                  </a:lnTo>
                  <a:lnTo>
                    <a:pt x="545" y="57"/>
                  </a:lnTo>
                  <a:close/>
                  <a:moveTo>
                    <a:pt x="536" y="57"/>
                  </a:moveTo>
                  <a:lnTo>
                    <a:pt x="536" y="57"/>
                  </a:lnTo>
                  <a:lnTo>
                    <a:pt x="536" y="48"/>
                  </a:lnTo>
                  <a:lnTo>
                    <a:pt x="536" y="57"/>
                  </a:lnTo>
                  <a:close/>
                  <a:moveTo>
                    <a:pt x="527" y="57"/>
                  </a:moveTo>
                  <a:lnTo>
                    <a:pt x="527" y="57"/>
                  </a:lnTo>
                  <a:lnTo>
                    <a:pt x="527" y="48"/>
                  </a:lnTo>
                  <a:lnTo>
                    <a:pt x="527" y="57"/>
                  </a:lnTo>
                  <a:close/>
                  <a:moveTo>
                    <a:pt x="518" y="57"/>
                  </a:moveTo>
                  <a:lnTo>
                    <a:pt x="518" y="57"/>
                  </a:lnTo>
                  <a:lnTo>
                    <a:pt x="518" y="48"/>
                  </a:lnTo>
                  <a:lnTo>
                    <a:pt x="518" y="57"/>
                  </a:lnTo>
                  <a:close/>
                  <a:moveTo>
                    <a:pt x="508" y="57"/>
                  </a:moveTo>
                  <a:lnTo>
                    <a:pt x="518" y="57"/>
                  </a:lnTo>
                  <a:lnTo>
                    <a:pt x="508" y="48"/>
                  </a:lnTo>
                  <a:lnTo>
                    <a:pt x="508" y="57"/>
                  </a:lnTo>
                  <a:close/>
                  <a:moveTo>
                    <a:pt x="499" y="57"/>
                  </a:moveTo>
                  <a:lnTo>
                    <a:pt x="508" y="57"/>
                  </a:lnTo>
                  <a:lnTo>
                    <a:pt x="508" y="48"/>
                  </a:lnTo>
                  <a:lnTo>
                    <a:pt x="499" y="48"/>
                  </a:lnTo>
                  <a:lnTo>
                    <a:pt x="499" y="57"/>
                  </a:lnTo>
                  <a:close/>
                  <a:moveTo>
                    <a:pt x="490" y="57"/>
                  </a:moveTo>
                  <a:lnTo>
                    <a:pt x="499" y="57"/>
                  </a:lnTo>
                  <a:lnTo>
                    <a:pt x="490" y="57"/>
                  </a:lnTo>
                  <a:close/>
                  <a:moveTo>
                    <a:pt x="481" y="57"/>
                  </a:moveTo>
                  <a:lnTo>
                    <a:pt x="490" y="57"/>
                  </a:lnTo>
                  <a:lnTo>
                    <a:pt x="481" y="57"/>
                  </a:lnTo>
                  <a:close/>
                  <a:moveTo>
                    <a:pt x="470" y="57"/>
                  </a:moveTo>
                  <a:lnTo>
                    <a:pt x="481" y="57"/>
                  </a:lnTo>
                  <a:lnTo>
                    <a:pt x="470" y="57"/>
                  </a:lnTo>
                  <a:close/>
                  <a:moveTo>
                    <a:pt x="461" y="57"/>
                  </a:moveTo>
                  <a:lnTo>
                    <a:pt x="470" y="57"/>
                  </a:lnTo>
                  <a:lnTo>
                    <a:pt x="461" y="57"/>
                  </a:lnTo>
                  <a:close/>
                  <a:moveTo>
                    <a:pt x="452" y="57"/>
                  </a:moveTo>
                  <a:lnTo>
                    <a:pt x="461" y="57"/>
                  </a:lnTo>
                  <a:lnTo>
                    <a:pt x="452" y="57"/>
                  </a:lnTo>
                  <a:close/>
                  <a:moveTo>
                    <a:pt x="443" y="57"/>
                  </a:moveTo>
                  <a:lnTo>
                    <a:pt x="452" y="57"/>
                  </a:lnTo>
                  <a:lnTo>
                    <a:pt x="443" y="57"/>
                  </a:lnTo>
                  <a:close/>
                  <a:moveTo>
                    <a:pt x="434" y="57"/>
                  </a:moveTo>
                  <a:lnTo>
                    <a:pt x="443" y="57"/>
                  </a:lnTo>
                  <a:lnTo>
                    <a:pt x="434" y="57"/>
                  </a:lnTo>
                  <a:close/>
                  <a:moveTo>
                    <a:pt x="424" y="57"/>
                  </a:moveTo>
                  <a:lnTo>
                    <a:pt x="434" y="57"/>
                  </a:lnTo>
                  <a:lnTo>
                    <a:pt x="424" y="57"/>
                  </a:lnTo>
                  <a:close/>
                  <a:moveTo>
                    <a:pt x="415" y="66"/>
                  </a:moveTo>
                  <a:lnTo>
                    <a:pt x="424" y="66"/>
                  </a:lnTo>
                  <a:lnTo>
                    <a:pt x="424" y="57"/>
                  </a:lnTo>
                  <a:lnTo>
                    <a:pt x="415" y="57"/>
                  </a:lnTo>
                  <a:lnTo>
                    <a:pt x="415" y="66"/>
                  </a:lnTo>
                  <a:close/>
                  <a:moveTo>
                    <a:pt x="406" y="66"/>
                  </a:moveTo>
                  <a:lnTo>
                    <a:pt x="415" y="66"/>
                  </a:lnTo>
                  <a:lnTo>
                    <a:pt x="415" y="57"/>
                  </a:lnTo>
                  <a:lnTo>
                    <a:pt x="406" y="57"/>
                  </a:lnTo>
                  <a:lnTo>
                    <a:pt x="406" y="66"/>
                  </a:lnTo>
                  <a:close/>
                  <a:moveTo>
                    <a:pt x="397" y="66"/>
                  </a:moveTo>
                  <a:lnTo>
                    <a:pt x="406" y="66"/>
                  </a:lnTo>
                  <a:lnTo>
                    <a:pt x="406" y="57"/>
                  </a:lnTo>
                  <a:lnTo>
                    <a:pt x="397" y="57"/>
                  </a:lnTo>
                  <a:lnTo>
                    <a:pt x="397" y="66"/>
                  </a:lnTo>
                  <a:close/>
                  <a:moveTo>
                    <a:pt x="388" y="66"/>
                  </a:moveTo>
                  <a:lnTo>
                    <a:pt x="397" y="66"/>
                  </a:lnTo>
                  <a:lnTo>
                    <a:pt x="397" y="57"/>
                  </a:lnTo>
                  <a:lnTo>
                    <a:pt x="388" y="57"/>
                  </a:lnTo>
                  <a:lnTo>
                    <a:pt x="388" y="66"/>
                  </a:lnTo>
                  <a:close/>
                  <a:moveTo>
                    <a:pt x="379" y="66"/>
                  </a:moveTo>
                  <a:lnTo>
                    <a:pt x="388" y="66"/>
                  </a:lnTo>
                  <a:lnTo>
                    <a:pt x="388" y="57"/>
                  </a:lnTo>
                  <a:lnTo>
                    <a:pt x="379" y="57"/>
                  </a:lnTo>
                  <a:lnTo>
                    <a:pt x="379" y="66"/>
                  </a:lnTo>
                  <a:close/>
                  <a:moveTo>
                    <a:pt x="369" y="66"/>
                  </a:moveTo>
                  <a:lnTo>
                    <a:pt x="379" y="66"/>
                  </a:lnTo>
                  <a:lnTo>
                    <a:pt x="379" y="57"/>
                  </a:lnTo>
                  <a:lnTo>
                    <a:pt x="369" y="57"/>
                  </a:lnTo>
                  <a:lnTo>
                    <a:pt x="369" y="66"/>
                  </a:lnTo>
                  <a:close/>
                  <a:moveTo>
                    <a:pt x="369" y="66"/>
                  </a:moveTo>
                  <a:lnTo>
                    <a:pt x="369" y="66"/>
                  </a:lnTo>
                  <a:lnTo>
                    <a:pt x="369" y="57"/>
                  </a:lnTo>
                  <a:lnTo>
                    <a:pt x="360" y="57"/>
                  </a:lnTo>
                  <a:lnTo>
                    <a:pt x="369" y="66"/>
                  </a:lnTo>
                  <a:close/>
                  <a:moveTo>
                    <a:pt x="360" y="66"/>
                  </a:moveTo>
                  <a:lnTo>
                    <a:pt x="360" y="66"/>
                  </a:lnTo>
                  <a:lnTo>
                    <a:pt x="360" y="57"/>
                  </a:lnTo>
                  <a:lnTo>
                    <a:pt x="360" y="66"/>
                  </a:lnTo>
                  <a:close/>
                  <a:moveTo>
                    <a:pt x="351" y="66"/>
                  </a:moveTo>
                  <a:lnTo>
                    <a:pt x="351" y="66"/>
                  </a:lnTo>
                  <a:close/>
                  <a:moveTo>
                    <a:pt x="342" y="66"/>
                  </a:moveTo>
                  <a:lnTo>
                    <a:pt x="342" y="66"/>
                  </a:lnTo>
                  <a:close/>
                  <a:moveTo>
                    <a:pt x="333" y="66"/>
                  </a:moveTo>
                  <a:lnTo>
                    <a:pt x="333" y="66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close/>
                  <a:moveTo>
                    <a:pt x="314" y="66"/>
                  </a:moveTo>
                  <a:lnTo>
                    <a:pt x="314" y="66"/>
                  </a:lnTo>
                  <a:close/>
                  <a:moveTo>
                    <a:pt x="305" y="66"/>
                  </a:moveTo>
                  <a:lnTo>
                    <a:pt x="305" y="66"/>
                  </a:lnTo>
                  <a:close/>
                  <a:moveTo>
                    <a:pt x="295" y="66"/>
                  </a:moveTo>
                  <a:lnTo>
                    <a:pt x="295" y="66"/>
                  </a:lnTo>
                  <a:close/>
                  <a:moveTo>
                    <a:pt x="285" y="75"/>
                  </a:moveTo>
                  <a:lnTo>
                    <a:pt x="285" y="66"/>
                  </a:lnTo>
                  <a:lnTo>
                    <a:pt x="285" y="75"/>
                  </a:lnTo>
                  <a:close/>
                  <a:moveTo>
                    <a:pt x="276" y="75"/>
                  </a:moveTo>
                  <a:lnTo>
                    <a:pt x="276" y="75"/>
                  </a:lnTo>
                  <a:lnTo>
                    <a:pt x="276" y="66"/>
                  </a:lnTo>
                  <a:lnTo>
                    <a:pt x="276" y="75"/>
                  </a:lnTo>
                  <a:close/>
                  <a:moveTo>
                    <a:pt x="267" y="75"/>
                  </a:moveTo>
                  <a:lnTo>
                    <a:pt x="267" y="75"/>
                  </a:lnTo>
                  <a:lnTo>
                    <a:pt x="267" y="66"/>
                  </a:lnTo>
                  <a:lnTo>
                    <a:pt x="267" y="75"/>
                  </a:lnTo>
                  <a:close/>
                  <a:moveTo>
                    <a:pt x="258" y="75"/>
                  </a:moveTo>
                  <a:lnTo>
                    <a:pt x="258" y="75"/>
                  </a:lnTo>
                  <a:lnTo>
                    <a:pt x="258" y="66"/>
                  </a:lnTo>
                  <a:lnTo>
                    <a:pt x="258" y="75"/>
                  </a:lnTo>
                  <a:close/>
                  <a:moveTo>
                    <a:pt x="249" y="75"/>
                  </a:moveTo>
                  <a:lnTo>
                    <a:pt x="249" y="75"/>
                  </a:lnTo>
                  <a:lnTo>
                    <a:pt x="249" y="66"/>
                  </a:lnTo>
                  <a:lnTo>
                    <a:pt x="249" y="75"/>
                  </a:lnTo>
                  <a:close/>
                  <a:moveTo>
                    <a:pt x="240" y="75"/>
                  </a:moveTo>
                  <a:lnTo>
                    <a:pt x="240" y="75"/>
                  </a:lnTo>
                  <a:lnTo>
                    <a:pt x="240" y="66"/>
                  </a:lnTo>
                  <a:lnTo>
                    <a:pt x="240" y="75"/>
                  </a:lnTo>
                  <a:close/>
                  <a:moveTo>
                    <a:pt x="230" y="75"/>
                  </a:moveTo>
                  <a:lnTo>
                    <a:pt x="230" y="75"/>
                  </a:lnTo>
                  <a:lnTo>
                    <a:pt x="230" y="66"/>
                  </a:lnTo>
                  <a:lnTo>
                    <a:pt x="230" y="75"/>
                  </a:lnTo>
                  <a:close/>
                  <a:moveTo>
                    <a:pt x="221" y="75"/>
                  </a:moveTo>
                  <a:lnTo>
                    <a:pt x="230" y="75"/>
                  </a:lnTo>
                  <a:lnTo>
                    <a:pt x="221" y="66"/>
                  </a:lnTo>
                  <a:lnTo>
                    <a:pt x="221" y="75"/>
                  </a:lnTo>
                  <a:close/>
                  <a:moveTo>
                    <a:pt x="212" y="75"/>
                  </a:moveTo>
                  <a:lnTo>
                    <a:pt x="221" y="75"/>
                  </a:lnTo>
                  <a:lnTo>
                    <a:pt x="221" y="66"/>
                  </a:lnTo>
                  <a:lnTo>
                    <a:pt x="212" y="75"/>
                  </a:lnTo>
                  <a:close/>
                  <a:moveTo>
                    <a:pt x="203" y="75"/>
                  </a:moveTo>
                  <a:lnTo>
                    <a:pt x="212" y="75"/>
                  </a:lnTo>
                  <a:lnTo>
                    <a:pt x="203" y="75"/>
                  </a:lnTo>
                  <a:close/>
                  <a:moveTo>
                    <a:pt x="194" y="75"/>
                  </a:moveTo>
                  <a:lnTo>
                    <a:pt x="203" y="75"/>
                  </a:lnTo>
                  <a:lnTo>
                    <a:pt x="194" y="75"/>
                  </a:lnTo>
                  <a:close/>
                  <a:moveTo>
                    <a:pt x="185" y="75"/>
                  </a:moveTo>
                  <a:lnTo>
                    <a:pt x="194" y="75"/>
                  </a:lnTo>
                  <a:lnTo>
                    <a:pt x="185" y="75"/>
                  </a:lnTo>
                  <a:close/>
                  <a:moveTo>
                    <a:pt x="175" y="75"/>
                  </a:moveTo>
                  <a:lnTo>
                    <a:pt x="185" y="75"/>
                  </a:lnTo>
                  <a:lnTo>
                    <a:pt x="175" y="75"/>
                  </a:lnTo>
                  <a:close/>
                  <a:moveTo>
                    <a:pt x="166" y="75"/>
                  </a:moveTo>
                  <a:lnTo>
                    <a:pt x="175" y="75"/>
                  </a:lnTo>
                  <a:lnTo>
                    <a:pt x="166" y="75"/>
                  </a:lnTo>
                  <a:close/>
                  <a:moveTo>
                    <a:pt x="157" y="75"/>
                  </a:moveTo>
                  <a:lnTo>
                    <a:pt x="166" y="75"/>
                  </a:lnTo>
                  <a:lnTo>
                    <a:pt x="157" y="75"/>
                  </a:lnTo>
                  <a:close/>
                  <a:moveTo>
                    <a:pt x="148" y="75"/>
                  </a:moveTo>
                  <a:lnTo>
                    <a:pt x="157" y="75"/>
                  </a:lnTo>
                  <a:lnTo>
                    <a:pt x="148" y="75"/>
                  </a:lnTo>
                  <a:close/>
                  <a:moveTo>
                    <a:pt x="137" y="84"/>
                  </a:moveTo>
                  <a:lnTo>
                    <a:pt x="148" y="75"/>
                  </a:lnTo>
                  <a:lnTo>
                    <a:pt x="137" y="75"/>
                  </a:lnTo>
                  <a:lnTo>
                    <a:pt x="137" y="84"/>
                  </a:lnTo>
                  <a:close/>
                  <a:moveTo>
                    <a:pt x="128" y="84"/>
                  </a:moveTo>
                  <a:lnTo>
                    <a:pt x="137" y="84"/>
                  </a:lnTo>
                  <a:lnTo>
                    <a:pt x="137" y="75"/>
                  </a:lnTo>
                  <a:lnTo>
                    <a:pt x="128" y="75"/>
                  </a:lnTo>
                  <a:lnTo>
                    <a:pt x="128" y="84"/>
                  </a:lnTo>
                  <a:close/>
                  <a:moveTo>
                    <a:pt x="119" y="84"/>
                  </a:moveTo>
                  <a:lnTo>
                    <a:pt x="128" y="84"/>
                  </a:lnTo>
                  <a:lnTo>
                    <a:pt x="128" y="75"/>
                  </a:lnTo>
                  <a:lnTo>
                    <a:pt x="119" y="75"/>
                  </a:lnTo>
                  <a:lnTo>
                    <a:pt x="119" y="84"/>
                  </a:lnTo>
                  <a:close/>
                  <a:moveTo>
                    <a:pt x="110" y="84"/>
                  </a:moveTo>
                  <a:lnTo>
                    <a:pt x="119" y="84"/>
                  </a:lnTo>
                  <a:lnTo>
                    <a:pt x="119" y="75"/>
                  </a:lnTo>
                  <a:lnTo>
                    <a:pt x="110" y="75"/>
                  </a:lnTo>
                  <a:lnTo>
                    <a:pt x="110" y="84"/>
                  </a:lnTo>
                  <a:close/>
                  <a:moveTo>
                    <a:pt x="101" y="84"/>
                  </a:moveTo>
                  <a:lnTo>
                    <a:pt x="110" y="84"/>
                  </a:lnTo>
                  <a:lnTo>
                    <a:pt x="110" y="75"/>
                  </a:lnTo>
                  <a:lnTo>
                    <a:pt x="101" y="75"/>
                  </a:lnTo>
                  <a:lnTo>
                    <a:pt x="101" y="84"/>
                  </a:lnTo>
                  <a:close/>
                  <a:moveTo>
                    <a:pt x="92" y="84"/>
                  </a:moveTo>
                  <a:lnTo>
                    <a:pt x="101" y="84"/>
                  </a:lnTo>
                  <a:lnTo>
                    <a:pt x="101" y="75"/>
                  </a:lnTo>
                  <a:lnTo>
                    <a:pt x="92" y="75"/>
                  </a:lnTo>
                  <a:lnTo>
                    <a:pt x="92" y="84"/>
                  </a:lnTo>
                  <a:close/>
                  <a:moveTo>
                    <a:pt x="92" y="84"/>
                  </a:moveTo>
                  <a:lnTo>
                    <a:pt x="92" y="84"/>
                  </a:lnTo>
                  <a:lnTo>
                    <a:pt x="92" y="75"/>
                  </a:lnTo>
                  <a:lnTo>
                    <a:pt x="82" y="75"/>
                  </a:lnTo>
                  <a:lnTo>
                    <a:pt x="92" y="84"/>
                  </a:lnTo>
                  <a:close/>
                  <a:moveTo>
                    <a:pt x="82" y="84"/>
                  </a:moveTo>
                  <a:lnTo>
                    <a:pt x="82" y="84"/>
                  </a:lnTo>
                  <a:lnTo>
                    <a:pt x="82" y="75"/>
                  </a:lnTo>
                  <a:lnTo>
                    <a:pt x="82" y="84"/>
                  </a:lnTo>
                  <a:close/>
                  <a:moveTo>
                    <a:pt x="73" y="84"/>
                  </a:moveTo>
                  <a:lnTo>
                    <a:pt x="73" y="84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close/>
                  <a:moveTo>
                    <a:pt x="55" y="84"/>
                  </a:moveTo>
                  <a:lnTo>
                    <a:pt x="55" y="84"/>
                  </a:lnTo>
                  <a:close/>
                  <a:moveTo>
                    <a:pt x="46" y="84"/>
                  </a:moveTo>
                  <a:lnTo>
                    <a:pt x="46" y="84"/>
                  </a:lnTo>
                  <a:close/>
                  <a:moveTo>
                    <a:pt x="37" y="84"/>
                  </a:moveTo>
                  <a:lnTo>
                    <a:pt x="37" y="84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close/>
                  <a:moveTo>
                    <a:pt x="18" y="84"/>
                  </a:moveTo>
                  <a:lnTo>
                    <a:pt x="18" y="84"/>
                  </a:lnTo>
                  <a:close/>
                  <a:moveTo>
                    <a:pt x="9" y="84"/>
                  </a:moveTo>
                  <a:lnTo>
                    <a:pt x="9" y="84"/>
                  </a:lnTo>
                  <a:close/>
                  <a:moveTo>
                    <a:pt x="0" y="94"/>
                  </a:moveTo>
                  <a:lnTo>
                    <a:pt x="0" y="8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7" name="Freeform 185">
              <a:extLst>
                <a:ext uri="{FF2B5EF4-FFF2-40B4-BE49-F238E27FC236}">
                  <a16:creationId xmlns:a16="http://schemas.microsoft.com/office/drawing/2014/main" id="{C8B34018-E09A-4ECC-95FD-AD053E5AF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392" y="216991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8" name="Freeform 186">
              <a:extLst>
                <a:ext uri="{FF2B5EF4-FFF2-40B4-BE49-F238E27FC236}">
                  <a16:creationId xmlns:a16="http://schemas.microsoft.com/office/drawing/2014/main" id="{A0C9BE35-5B74-45D2-BBD0-6EC447B01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392" y="216991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79" name="Freeform 187">
              <a:extLst>
                <a:ext uri="{FF2B5EF4-FFF2-40B4-BE49-F238E27FC236}">
                  <a16:creationId xmlns:a16="http://schemas.microsoft.com/office/drawing/2014/main" id="{6296FF75-3DCD-49D4-949B-96E31B36D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699" y="2151460"/>
              <a:ext cx="20840" cy="20836"/>
            </a:xfrm>
            <a:custGeom>
              <a:avLst/>
              <a:gdLst>
                <a:gd name="T0" fmla="*/ 19521 w 158"/>
                <a:gd name="T1" fmla="*/ 7470 h 159"/>
                <a:gd name="T2" fmla="*/ 19521 w 158"/>
                <a:gd name="T3" fmla="*/ 7470 h 159"/>
                <a:gd name="T4" fmla="*/ 13454 w 158"/>
                <a:gd name="T5" fmla="*/ 19526 h 159"/>
                <a:gd name="T6" fmla="*/ 1187 w 158"/>
                <a:gd name="T7" fmla="*/ 13498 h 159"/>
                <a:gd name="T8" fmla="*/ 7254 w 158"/>
                <a:gd name="T9" fmla="*/ 1441 h 159"/>
                <a:gd name="T10" fmla="*/ 19521 w 158"/>
                <a:gd name="T11" fmla="*/ 7470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59">
                  <a:moveTo>
                    <a:pt x="148" y="57"/>
                  </a:moveTo>
                  <a:lnTo>
                    <a:pt x="148" y="57"/>
                  </a:lnTo>
                  <a:cubicBezTo>
                    <a:pt x="157" y="94"/>
                    <a:pt x="139" y="139"/>
                    <a:pt x="102" y="149"/>
                  </a:cubicBezTo>
                  <a:cubicBezTo>
                    <a:pt x="64" y="158"/>
                    <a:pt x="18" y="139"/>
                    <a:pt x="9" y="103"/>
                  </a:cubicBezTo>
                  <a:cubicBezTo>
                    <a:pt x="0" y="66"/>
                    <a:pt x="18" y="20"/>
                    <a:pt x="55" y="11"/>
                  </a:cubicBezTo>
                  <a:cubicBezTo>
                    <a:pt x="91" y="0"/>
                    <a:pt x="139" y="20"/>
                    <a:pt x="148" y="57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0" name="Freeform 188">
              <a:extLst>
                <a:ext uri="{FF2B5EF4-FFF2-40B4-BE49-F238E27FC236}">
                  <a16:creationId xmlns:a16="http://schemas.microsoft.com/office/drawing/2014/main" id="{70E4DE66-7B3B-4455-8023-54163B008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131" y="2041328"/>
              <a:ext cx="116704" cy="113109"/>
            </a:xfrm>
            <a:custGeom>
              <a:avLst/>
              <a:gdLst>
                <a:gd name="T0" fmla="*/ 69486 w 870"/>
                <a:gd name="T1" fmla="*/ 112975 h 843"/>
                <a:gd name="T2" fmla="*/ 69486 w 870"/>
                <a:gd name="T3" fmla="*/ 112975 h 843"/>
                <a:gd name="T4" fmla="*/ 66937 w 870"/>
                <a:gd name="T5" fmla="*/ 111767 h 843"/>
                <a:gd name="T6" fmla="*/ 1207 w 870"/>
                <a:gd name="T7" fmla="*/ 7514 h 843"/>
                <a:gd name="T8" fmla="*/ 1207 w 870"/>
                <a:gd name="T9" fmla="*/ 1208 h 843"/>
                <a:gd name="T10" fmla="*/ 6171 w 870"/>
                <a:gd name="T11" fmla="*/ 2683 h 843"/>
                <a:gd name="T12" fmla="*/ 69486 w 870"/>
                <a:gd name="T13" fmla="*/ 101838 h 843"/>
                <a:gd name="T14" fmla="*/ 109192 w 870"/>
                <a:gd name="T15" fmla="*/ 3891 h 843"/>
                <a:gd name="T16" fmla="*/ 114155 w 870"/>
                <a:gd name="T17" fmla="*/ 2683 h 843"/>
                <a:gd name="T18" fmla="*/ 115363 w 870"/>
                <a:gd name="T19" fmla="*/ 7514 h 843"/>
                <a:gd name="T20" fmla="*/ 73108 w 870"/>
                <a:gd name="T21" fmla="*/ 110560 h 843"/>
                <a:gd name="T22" fmla="*/ 69486 w 870"/>
                <a:gd name="T23" fmla="*/ 112975 h 8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0" h="843">
                  <a:moveTo>
                    <a:pt x="518" y="842"/>
                  </a:moveTo>
                  <a:lnTo>
                    <a:pt x="518" y="842"/>
                  </a:lnTo>
                  <a:cubicBezTo>
                    <a:pt x="509" y="842"/>
                    <a:pt x="499" y="842"/>
                    <a:pt x="499" y="83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0" y="38"/>
                    <a:pt x="0" y="20"/>
                    <a:pt x="9" y="9"/>
                  </a:cubicBezTo>
                  <a:cubicBezTo>
                    <a:pt x="28" y="0"/>
                    <a:pt x="37" y="0"/>
                    <a:pt x="46" y="20"/>
                  </a:cubicBezTo>
                  <a:cubicBezTo>
                    <a:pt x="518" y="759"/>
                    <a:pt x="518" y="759"/>
                    <a:pt x="518" y="759"/>
                  </a:cubicBezTo>
                  <a:cubicBezTo>
                    <a:pt x="814" y="29"/>
                    <a:pt x="814" y="29"/>
                    <a:pt x="814" y="29"/>
                  </a:cubicBezTo>
                  <a:cubicBezTo>
                    <a:pt x="823" y="9"/>
                    <a:pt x="832" y="9"/>
                    <a:pt x="851" y="20"/>
                  </a:cubicBezTo>
                  <a:cubicBezTo>
                    <a:pt x="860" y="20"/>
                    <a:pt x="869" y="38"/>
                    <a:pt x="860" y="56"/>
                  </a:cubicBezTo>
                  <a:cubicBezTo>
                    <a:pt x="545" y="824"/>
                    <a:pt x="545" y="824"/>
                    <a:pt x="545" y="824"/>
                  </a:cubicBezTo>
                  <a:cubicBezTo>
                    <a:pt x="536" y="833"/>
                    <a:pt x="527" y="842"/>
                    <a:pt x="518" y="842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3" name="Group 5">
            <a:extLst>
              <a:ext uri="{FF2B5EF4-FFF2-40B4-BE49-F238E27FC236}">
                <a16:creationId xmlns:a16="http://schemas.microsoft.com/office/drawing/2014/main" id="{1402DAC9-49FD-4BDB-A805-4E4E28662C9A}"/>
              </a:ext>
            </a:extLst>
          </p:cNvPr>
          <p:cNvGrpSpPr>
            <a:grpSpLocks/>
          </p:cNvGrpSpPr>
          <p:nvPr/>
        </p:nvGrpSpPr>
        <p:grpSpPr bwMode="auto">
          <a:xfrm>
            <a:off x="5659361" y="983947"/>
            <a:ext cx="897467" cy="899584"/>
            <a:chOff x="4298570" y="956072"/>
            <a:chExt cx="674025" cy="673894"/>
          </a:xfrm>
        </p:grpSpPr>
        <p:sp>
          <p:nvSpPr>
            <p:cNvPr id="8381" name="Freeform 189">
              <a:extLst>
                <a:ext uri="{FF2B5EF4-FFF2-40B4-BE49-F238E27FC236}">
                  <a16:creationId xmlns:a16="http://schemas.microsoft.com/office/drawing/2014/main" id="{2A59D351-B044-4D24-87BB-C69EABC35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956072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675 w 4997"/>
                <a:gd name="T5" fmla="*/ 673759 h 4997"/>
                <a:gd name="T6" fmla="*/ 0 w 4997"/>
                <a:gd name="T7" fmla="*/ 336880 h 4997"/>
                <a:gd name="T8" fmla="*/ 33667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5" y="4996"/>
                    <a:pt x="2496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6" y="0"/>
                  </a:cubicBezTo>
                  <a:cubicBezTo>
                    <a:pt x="3875" y="0"/>
                    <a:pt x="4996" y="1119"/>
                    <a:pt x="4996" y="2498"/>
                  </a:cubicBezTo>
                </a:path>
              </a:pathLst>
            </a:custGeom>
            <a:solidFill>
              <a:srgbClr val="FCD9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2" name="Freeform 190">
              <a:extLst>
                <a:ext uri="{FF2B5EF4-FFF2-40B4-BE49-F238E27FC236}">
                  <a16:creationId xmlns:a16="http://schemas.microsoft.com/office/drawing/2014/main" id="{21D25775-C409-4B7B-B5F7-808791A85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632" y="1412082"/>
              <a:ext cx="130994" cy="122039"/>
            </a:xfrm>
            <a:custGeom>
              <a:avLst/>
              <a:gdLst>
                <a:gd name="T0" fmla="*/ 2555 w 974"/>
                <a:gd name="T1" fmla="*/ 108315 h 907"/>
                <a:gd name="T2" fmla="*/ 2555 w 974"/>
                <a:gd name="T3" fmla="*/ 108315 h 907"/>
                <a:gd name="T4" fmla="*/ 6187 w 974"/>
                <a:gd name="T5" fmla="*/ 120693 h 907"/>
                <a:gd name="T6" fmla="*/ 8876 w 974"/>
                <a:gd name="T7" fmla="*/ 120693 h 907"/>
                <a:gd name="T8" fmla="*/ 17484 w 974"/>
                <a:gd name="T9" fmla="*/ 116926 h 907"/>
                <a:gd name="T10" fmla="*/ 130860 w 974"/>
                <a:gd name="T11" fmla="*/ 2556 h 907"/>
                <a:gd name="T12" fmla="*/ 104499 w 974"/>
                <a:gd name="T13" fmla="*/ 0 h 907"/>
                <a:gd name="T14" fmla="*/ 2555 w 974"/>
                <a:gd name="T15" fmla="*/ 108315 h 9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4" h="907">
                  <a:moveTo>
                    <a:pt x="19" y="805"/>
                  </a:moveTo>
                  <a:lnTo>
                    <a:pt x="19" y="805"/>
                  </a:lnTo>
                  <a:cubicBezTo>
                    <a:pt x="0" y="832"/>
                    <a:pt x="9" y="869"/>
                    <a:pt x="46" y="897"/>
                  </a:cubicBezTo>
                  <a:cubicBezTo>
                    <a:pt x="46" y="897"/>
                    <a:pt x="57" y="897"/>
                    <a:pt x="66" y="897"/>
                  </a:cubicBezTo>
                  <a:cubicBezTo>
                    <a:pt x="93" y="906"/>
                    <a:pt x="112" y="897"/>
                    <a:pt x="130" y="869"/>
                  </a:cubicBezTo>
                  <a:cubicBezTo>
                    <a:pt x="380" y="481"/>
                    <a:pt x="686" y="203"/>
                    <a:pt x="973" y="19"/>
                  </a:cubicBezTo>
                  <a:cubicBezTo>
                    <a:pt x="777" y="0"/>
                    <a:pt x="777" y="0"/>
                    <a:pt x="777" y="0"/>
                  </a:cubicBezTo>
                  <a:cubicBezTo>
                    <a:pt x="519" y="194"/>
                    <a:pt x="251" y="443"/>
                    <a:pt x="19" y="805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3" name="Freeform 191">
              <a:extLst>
                <a:ext uri="{FF2B5EF4-FFF2-40B4-BE49-F238E27FC236}">
                  <a16:creationId xmlns:a16="http://schemas.microsoft.com/office/drawing/2014/main" id="{0F9AC71F-20A4-4157-B625-6064FC2AE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945" y="1129903"/>
              <a:ext cx="333440" cy="305396"/>
            </a:xfrm>
            <a:custGeom>
              <a:avLst/>
              <a:gdLst>
                <a:gd name="T0" fmla="*/ 274494 w 2472"/>
                <a:gd name="T1" fmla="*/ 23565 h 2268"/>
                <a:gd name="T2" fmla="*/ 274494 w 2472"/>
                <a:gd name="T3" fmla="*/ 23565 h 2268"/>
                <a:gd name="T4" fmla="*/ 217033 w 2472"/>
                <a:gd name="T5" fmla="*/ 2424 h 2268"/>
                <a:gd name="T6" fmla="*/ 78639 w 2472"/>
                <a:gd name="T7" fmla="*/ 7541 h 2268"/>
                <a:gd name="T8" fmla="*/ 38712 w 2472"/>
                <a:gd name="T9" fmla="*/ 44705 h 2268"/>
                <a:gd name="T10" fmla="*/ 4991 w 2472"/>
                <a:gd name="T11" fmla="*/ 226758 h 2268"/>
                <a:gd name="T12" fmla="*/ 78639 w 2472"/>
                <a:gd name="T13" fmla="*/ 304049 h 2268"/>
                <a:gd name="T14" fmla="*/ 249675 w 2472"/>
                <a:gd name="T15" fmla="*/ 296374 h 2268"/>
                <a:gd name="T16" fmla="*/ 294593 w 2472"/>
                <a:gd name="T17" fmla="*/ 265404 h 2268"/>
                <a:gd name="T18" fmla="*/ 333305 w 2472"/>
                <a:gd name="T19" fmla="*/ 62210 h 2268"/>
                <a:gd name="T20" fmla="*/ 274494 w 2472"/>
                <a:gd name="T21" fmla="*/ 23565 h 2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2" h="2268">
                  <a:moveTo>
                    <a:pt x="2035" y="175"/>
                  </a:moveTo>
                  <a:lnTo>
                    <a:pt x="2035" y="175"/>
                  </a:lnTo>
                  <a:cubicBezTo>
                    <a:pt x="1924" y="102"/>
                    <a:pt x="1785" y="0"/>
                    <a:pt x="1609" y="18"/>
                  </a:cubicBezTo>
                  <a:cubicBezTo>
                    <a:pt x="1425" y="27"/>
                    <a:pt x="823" y="65"/>
                    <a:pt x="583" y="56"/>
                  </a:cubicBezTo>
                  <a:cubicBezTo>
                    <a:pt x="342" y="36"/>
                    <a:pt x="296" y="259"/>
                    <a:pt x="287" y="332"/>
                  </a:cubicBezTo>
                  <a:cubicBezTo>
                    <a:pt x="278" y="416"/>
                    <a:pt x="64" y="1305"/>
                    <a:pt x="37" y="1684"/>
                  </a:cubicBezTo>
                  <a:cubicBezTo>
                    <a:pt x="0" y="2062"/>
                    <a:pt x="351" y="2247"/>
                    <a:pt x="583" y="2258"/>
                  </a:cubicBezTo>
                  <a:cubicBezTo>
                    <a:pt x="823" y="2267"/>
                    <a:pt x="1767" y="2201"/>
                    <a:pt x="1851" y="2201"/>
                  </a:cubicBezTo>
                  <a:cubicBezTo>
                    <a:pt x="1906" y="2201"/>
                    <a:pt x="1942" y="2110"/>
                    <a:pt x="2184" y="1971"/>
                  </a:cubicBezTo>
                  <a:cubicBezTo>
                    <a:pt x="2471" y="462"/>
                    <a:pt x="2471" y="462"/>
                    <a:pt x="2471" y="462"/>
                  </a:cubicBezTo>
                  <a:cubicBezTo>
                    <a:pt x="2332" y="389"/>
                    <a:pt x="2193" y="296"/>
                    <a:pt x="2035" y="175"/>
                  </a:cubicBezTo>
                </a:path>
              </a:pathLst>
            </a:custGeom>
            <a:solidFill>
              <a:srgbClr val="A0D2C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4" name="Freeform 192">
              <a:extLst>
                <a:ext uri="{FF2B5EF4-FFF2-40B4-BE49-F238E27FC236}">
                  <a16:creationId xmlns:a16="http://schemas.microsoft.com/office/drawing/2014/main" id="{6B2E9480-D6F4-4073-A09D-7DEF9073B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682" y="1192411"/>
              <a:ext cx="179224" cy="203002"/>
            </a:xfrm>
            <a:custGeom>
              <a:avLst/>
              <a:gdLst>
                <a:gd name="T0" fmla="*/ 172900 w 1332"/>
                <a:gd name="T1" fmla="*/ 43558 h 1510"/>
                <a:gd name="T2" fmla="*/ 172900 w 1332"/>
                <a:gd name="T3" fmla="*/ 43558 h 1510"/>
                <a:gd name="T4" fmla="*/ 38617 w 1332"/>
                <a:gd name="T5" fmla="*/ 0 h 1510"/>
                <a:gd name="T6" fmla="*/ 0 w 1332"/>
                <a:gd name="T7" fmla="*/ 202868 h 1510"/>
                <a:gd name="T8" fmla="*/ 176668 w 1332"/>
                <a:gd name="T9" fmla="*/ 143042 h 1510"/>
                <a:gd name="T10" fmla="*/ 172900 w 1332"/>
                <a:gd name="T11" fmla="*/ 43558 h 15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2" h="1510">
                  <a:moveTo>
                    <a:pt x="1285" y="324"/>
                  </a:moveTo>
                  <a:lnTo>
                    <a:pt x="1285" y="324"/>
                  </a:lnTo>
                  <a:cubicBezTo>
                    <a:pt x="1174" y="296"/>
                    <a:pt x="786" y="278"/>
                    <a:pt x="287" y="0"/>
                  </a:cubicBezTo>
                  <a:cubicBezTo>
                    <a:pt x="0" y="1509"/>
                    <a:pt x="0" y="1509"/>
                    <a:pt x="0" y="1509"/>
                  </a:cubicBezTo>
                  <a:cubicBezTo>
                    <a:pt x="221" y="1379"/>
                    <a:pt x="610" y="1222"/>
                    <a:pt x="1313" y="1064"/>
                  </a:cubicBezTo>
                  <a:cubicBezTo>
                    <a:pt x="1303" y="935"/>
                    <a:pt x="1331" y="463"/>
                    <a:pt x="1285" y="324"/>
                  </a:cubicBezTo>
                </a:path>
              </a:pathLst>
            </a:custGeom>
            <a:solidFill>
              <a:srgbClr val="88B4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5" name="Freeform 193">
              <a:extLst>
                <a:ext uri="{FF2B5EF4-FFF2-40B4-BE49-F238E27FC236}">
                  <a16:creationId xmlns:a16="http://schemas.microsoft.com/office/drawing/2014/main" id="{A59A1A2D-E0A8-4F25-A325-C6DC82F5F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457" y="1343621"/>
              <a:ext cx="49421" cy="49411"/>
            </a:xfrm>
            <a:custGeom>
              <a:avLst/>
              <a:gdLst>
                <a:gd name="T0" fmla="*/ 46757 w 371"/>
                <a:gd name="T1" fmla="*/ 28425 h 372"/>
                <a:gd name="T2" fmla="*/ 46757 w 371"/>
                <a:gd name="T3" fmla="*/ 28425 h 372"/>
                <a:gd name="T4" fmla="*/ 20914 w 371"/>
                <a:gd name="T5" fmla="*/ 46887 h 372"/>
                <a:gd name="T6" fmla="*/ 2398 w 371"/>
                <a:gd name="T7" fmla="*/ 19658 h 372"/>
                <a:gd name="T8" fmla="*/ 28241 w 371"/>
                <a:gd name="T9" fmla="*/ 2524 h 372"/>
                <a:gd name="T10" fmla="*/ 46757 w 371"/>
                <a:gd name="T11" fmla="*/ 28425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72">
                  <a:moveTo>
                    <a:pt x="351" y="214"/>
                  </a:moveTo>
                  <a:lnTo>
                    <a:pt x="351" y="214"/>
                  </a:lnTo>
                  <a:cubicBezTo>
                    <a:pt x="333" y="306"/>
                    <a:pt x="249" y="371"/>
                    <a:pt x="157" y="353"/>
                  </a:cubicBezTo>
                  <a:cubicBezTo>
                    <a:pt x="64" y="333"/>
                    <a:pt x="0" y="242"/>
                    <a:pt x="18" y="148"/>
                  </a:cubicBezTo>
                  <a:cubicBezTo>
                    <a:pt x="37" y="57"/>
                    <a:pt x="119" y="0"/>
                    <a:pt x="212" y="19"/>
                  </a:cubicBezTo>
                  <a:cubicBezTo>
                    <a:pt x="305" y="28"/>
                    <a:pt x="370" y="121"/>
                    <a:pt x="351" y="214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6" name="Freeform 194">
              <a:extLst>
                <a:ext uri="{FF2B5EF4-FFF2-40B4-BE49-F238E27FC236}">
                  <a16:creationId xmlns:a16="http://schemas.microsoft.com/office/drawing/2014/main" id="{A6E957E7-7C36-4B64-BF7B-C47BCB238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428" y="1337073"/>
              <a:ext cx="49421" cy="49411"/>
            </a:xfrm>
            <a:custGeom>
              <a:avLst/>
              <a:gdLst>
                <a:gd name="T0" fmla="*/ 46890 w 371"/>
                <a:gd name="T1" fmla="*/ 28311 h 370"/>
                <a:gd name="T2" fmla="*/ 46890 w 371"/>
                <a:gd name="T3" fmla="*/ 28311 h 370"/>
                <a:gd name="T4" fmla="*/ 21047 w 371"/>
                <a:gd name="T5" fmla="*/ 46874 h 370"/>
                <a:gd name="T6" fmla="*/ 2531 w 371"/>
                <a:gd name="T7" fmla="*/ 20966 h 370"/>
                <a:gd name="T8" fmla="*/ 29573 w 371"/>
                <a:gd name="T9" fmla="*/ 2404 h 370"/>
                <a:gd name="T10" fmla="*/ 46890 w 371"/>
                <a:gd name="T11" fmla="*/ 28311 h 3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70">
                  <a:moveTo>
                    <a:pt x="352" y="212"/>
                  </a:moveTo>
                  <a:lnTo>
                    <a:pt x="352" y="212"/>
                  </a:lnTo>
                  <a:cubicBezTo>
                    <a:pt x="342" y="305"/>
                    <a:pt x="249" y="369"/>
                    <a:pt x="158" y="351"/>
                  </a:cubicBezTo>
                  <a:cubicBezTo>
                    <a:pt x="65" y="332"/>
                    <a:pt x="0" y="250"/>
                    <a:pt x="19" y="157"/>
                  </a:cubicBezTo>
                  <a:cubicBezTo>
                    <a:pt x="37" y="64"/>
                    <a:pt x="130" y="0"/>
                    <a:pt x="222" y="18"/>
                  </a:cubicBezTo>
                  <a:cubicBezTo>
                    <a:pt x="315" y="36"/>
                    <a:pt x="370" y="120"/>
                    <a:pt x="352" y="212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7" name="Freeform 195">
              <a:extLst>
                <a:ext uri="{FF2B5EF4-FFF2-40B4-BE49-F238E27FC236}">
                  <a16:creationId xmlns:a16="http://schemas.microsoft.com/office/drawing/2014/main" id="{DAC1EAC4-8A62-4186-A850-D969E483C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511" y="1176338"/>
              <a:ext cx="166720" cy="89297"/>
            </a:xfrm>
            <a:custGeom>
              <a:avLst/>
              <a:gdLst>
                <a:gd name="T0" fmla="*/ 32294 w 1239"/>
                <a:gd name="T1" fmla="*/ 5080 h 668"/>
                <a:gd name="T2" fmla="*/ 32294 w 1239"/>
                <a:gd name="T3" fmla="*/ 5080 h 668"/>
                <a:gd name="T4" fmla="*/ 12380 w 1239"/>
                <a:gd name="T5" fmla="*/ 22191 h 668"/>
                <a:gd name="T6" fmla="*/ 4979 w 1239"/>
                <a:gd name="T7" fmla="*/ 70582 h 668"/>
                <a:gd name="T8" fmla="*/ 34717 w 1239"/>
                <a:gd name="T9" fmla="*/ 87960 h 668"/>
                <a:gd name="T10" fmla="*/ 145459 w 1239"/>
                <a:gd name="T11" fmla="*/ 84084 h 668"/>
                <a:gd name="T12" fmla="*/ 162952 w 1239"/>
                <a:gd name="T13" fmla="*/ 58150 h 668"/>
                <a:gd name="T14" fmla="*/ 154340 w 1239"/>
                <a:gd name="T15" fmla="*/ 18581 h 668"/>
                <a:gd name="T16" fmla="*/ 133080 w 1239"/>
                <a:gd name="T17" fmla="*/ 1203 h 668"/>
                <a:gd name="T18" fmla="*/ 32294 w 1239"/>
                <a:gd name="T19" fmla="*/ 5080 h 6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9" h="668">
                  <a:moveTo>
                    <a:pt x="240" y="38"/>
                  </a:moveTo>
                  <a:lnTo>
                    <a:pt x="240" y="38"/>
                  </a:lnTo>
                  <a:cubicBezTo>
                    <a:pt x="128" y="38"/>
                    <a:pt x="101" y="102"/>
                    <a:pt x="92" y="166"/>
                  </a:cubicBezTo>
                  <a:cubicBezTo>
                    <a:pt x="92" y="222"/>
                    <a:pt x="64" y="380"/>
                    <a:pt x="37" y="528"/>
                  </a:cubicBezTo>
                  <a:cubicBezTo>
                    <a:pt x="0" y="667"/>
                    <a:pt x="166" y="667"/>
                    <a:pt x="258" y="658"/>
                  </a:cubicBezTo>
                  <a:cubicBezTo>
                    <a:pt x="351" y="658"/>
                    <a:pt x="924" y="638"/>
                    <a:pt x="1081" y="629"/>
                  </a:cubicBezTo>
                  <a:cubicBezTo>
                    <a:pt x="1238" y="610"/>
                    <a:pt x="1220" y="490"/>
                    <a:pt x="1211" y="435"/>
                  </a:cubicBezTo>
                  <a:cubicBezTo>
                    <a:pt x="1202" y="371"/>
                    <a:pt x="1165" y="232"/>
                    <a:pt x="1147" y="139"/>
                  </a:cubicBezTo>
                  <a:cubicBezTo>
                    <a:pt x="1119" y="29"/>
                    <a:pt x="1090" y="18"/>
                    <a:pt x="989" y="9"/>
                  </a:cubicBezTo>
                  <a:cubicBezTo>
                    <a:pt x="887" y="0"/>
                    <a:pt x="360" y="29"/>
                    <a:pt x="240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8" name="Freeform 196">
              <a:extLst>
                <a:ext uri="{FF2B5EF4-FFF2-40B4-BE49-F238E27FC236}">
                  <a16:creationId xmlns:a16="http://schemas.microsoft.com/office/drawing/2014/main" id="{ADDF5A1B-3FC5-4DDE-9BCE-29944D49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474" y="1145977"/>
              <a:ext cx="95268" cy="18455"/>
            </a:xfrm>
            <a:custGeom>
              <a:avLst/>
              <a:gdLst>
                <a:gd name="T0" fmla="*/ 10972 w 712"/>
                <a:gd name="T1" fmla="*/ 3691 h 140"/>
                <a:gd name="T2" fmla="*/ 10972 w 712"/>
                <a:gd name="T3" fmla="*/ 3691 h 140"/>
                <a:gd name="T4" fmla="*/ 13648 w 712"/>
                <a:gd name="T5" fmla="*/ 18323 h 140"/>
                <a:gd name="T6" fmla="*/ 84162 w 712"/>
                <a:gd name="T7" fmla="*/ 14764 h 140"/>
                <a:gd name="T8" fmla="*/ 85367 w 712"/>
                <a:gd name="T9" fmla="*/ 0 h 140"/>
                <a:gd name="T10" fmla="*/ 10972 w 712"/>
                <a:gd name="T11" fmla="*/ 3691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2" h="140">
                  <a:moveTo>
                    <a:pt x="82" y="28"/>
                  </a:moveTo>
                  <a:lnTo>
                    <a:pt x="82" y="28"/>
                  </a:lnTo>
                  <a:cubicBezTo>
                    <a:pt x="0" y="46"/>
                    <a:pt x="64" y="139"/>
                    <a:pt x="102" y="139"/>
                  </a:cubicBezTo>
                  <a:cubicBezTo>
                    <a:pt x="148" y="130"/>
                    <a:pt x="537" y="121"/>
                    <a:pt x="629" y="112"/>
                  </a:cubicBezTo>
                  <a:cubicBezTo>
                    <a:pt x="711" y="102"/>
                    <a:pt x="693" y="9"/>
                    <a:pt x="638" y="0"/>
                  </a:cubicBezTo>
                  <a:cubicBezTo>
                    <a:pt x="583" y="0"/>
                    <a:pt x="166" y="9"/>
                    <a:pt x="82" y="28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89" name="Freeform 197">
              <a:extLst>
                <a:ext uri="{FF2B5EF4-FFF2-40B4-BE49-F238E27FC236}">
                  <a16:creationId xmlns:a16="http://schemas.microsoft.com/office/drawing/2014/main" id="{BC004904-AFED-42B5-9266-7A871B4C2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034" y="1190030"/>
              <a:ext cx="44657" cy="95846"/>
            </a:xfrm>
            <a:custGeom>
              <a:avLst/>
              <a:gdLst>
                <a:gd name="T0" fmla="*/ 0 w 334"/>
                <a:gd name="T1" fmla="*/ 0 h 714"/>
                <a:gd name="T2" fmla="*/ 0 w 334"/>
                <a:gd name="T3" fmla="*/ 0 h 714"/>
                <a:gd name="T4" fmla="*/ 34496 w 334"/>
                <a:gd name="T5" fmla="*/ 16109 h 714"/>
                <a:gd name="T6" fmla="*/ 35966 w 334"/>
                <a:gd name="T7" fmla="*/ 91819 h 714"/>
                <a:gd name="T8" fmla="*/ 0 w 334"/>
                <a:gd name="T9" fmla="*/ 95712 h 714"/>
                <a:gd name="T10" fmla="*/ 0 w 334"/>
                <a:gd name="T11" fmla="*/ 0 h 7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714">
                  <a:moveTo>
                    <a:pt x="0" y="0"/>
                  </a:moveTo>
                  <a:lnTo>
                    <a:pt x="0" y="0"/>
                  </a:lnTo>
                  <a:cubicBezTo>
                    <a:pt x="37" y="0"/>
                    <a:pt x="240" y="111"/>
                    <a:pt x="258" y="120"/>
                  </a:cubicBezTo>
                  <a:cubicBezTo>
                    <a:pt x="333" y="157"/>
                    <a:pt x="297" y="666"/>
                    <a:pt x="269" y="684"/>
                  </a:cubicBezTo>
                  <a:cubicBezTo>
                    <a:pt x="249" y="704"/>
                    <a:pt x="28" y="704"/>
                    <a:pt x="0" y="713"/>
                  </a:cubicBezTo>
                  <a:cubicBezTo>
                    <a:pt x="10" y="601"/>
                    <a:pt x="10" y="24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0" name="Freeform 198">
              <a:extLst>
                <a:ext uri="{FF2B5EF4-FFF2-40B4-BE49-F238E27FC236}">
                  <a16:creationId xmlns:a16="http://schemas.microsoft.com/office/drawing/2014/main" id="{62C61156-D056-4C54-AD4E-83784D17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622" y="1215033"/>
              <a:ext cx="34535" cy="69652"/>
            </a:xfrm>
            <a:custGeom>
              <a:avLst/>
              <a:gdLst>
                <a:gd name="T0" fmla="*/ 2646 w 261"/>
                <a:gd name="T1" fmla="*/ 0 h 520"/>
                <a:gd name="T2" fmla="*/ 2646 w 261"/>
                <a:gd name="T3" fmla="*/ 0 h 520"/>
                <a:gd name="T4" fmla="*/ 27125 w 261"/>
                <a:gd name="T5" fmla="*/ 9912 h 520"/>
                <a:gd name="T6" fmla="*/ 28316 w 261"/>
                <a:gd name="T7" fmla="*/ 66839 h 520"/>
                <a:gd name="T8" fmla="*/ 0 w 261"/>
                <a:gd name="T9" fmla="*/ 68045 h 520"/>
                <a:gd name="T10" fmla="*/ 2646 w 261"/>
                <a:gd name="T11" fmla="*/ 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1" h="520">
                  <a:moveTo>
                    <a:pt x="20" y="0"/>
                  </a:moveTo>
                  <a:lnTo>
                    <a:pt x="20" y="0"/>
                  </a:lnTo>
                  <a:cubicBezTo>
                    <a:pt x="48" y="0"/>
                    <a:pt x="187" y="65"/>
                    <a:pt x="205" y="74"/>
                  </a:cubicBezTo>
                  <a:cubicBezTo>
                    <a:pt x="260" y="93"/>
                    <a:pt x="233" y="490"/>
                    <a:pt x="214" y="499"/>
                  </a:cubicBezTo>
                  <a:cubicBezTo>
                    <a:pt x="196" y="519"/>
                    <a:pt x="20" y="508"/>
                    <a:pt x="0" y="508"/>
                  </a:cubicBezTo>
                  <a:cubicBezTo>
                    <a:pt x="29" y="380"/>
                    <a:pt x="29" y="184"/>
                    <a:pt x="20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1" name="Freeform 199">
              <a:extLst>
                <a:ext uri="{FF2B5EF4-FFF2-40B4-BE49-F238E27FC236}">
                  <a16:creationId xmlns:a16="http://schemas.microsoft.com/office/drawing/2014/main" id="{943FAED5-F35B-4A08-A32C-55DC9527A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874" y="1229916"/>
              <a:ext cx="29176" cy="55959"/>
            </a:xfrm>
            <a:custGeom>
              <a:avLst/>
              <a:gdLst>
                <a:gd name="T0" fmla="*/ 2366 w 222"/>
                <a:gd name="T1" fmla="*/ 0 h 418"/>
                <a:gd name="T2" fmla="*/ 2366 w 222"/>
                <a:gd name="T3" fmla="*/ 0 h 418"/>
                <a:gd name="T4" fmla="*/ 22999 w 222"/>
                <a:gd name="T5" fmla="*/ 7363 h 418"/>
                <a:gd name="T6" fmla="*/ 22999 w 222"/>
                <a:gd name="T7" fmla="*/ 54620 h 418"/>
                <a:gd name="T8" fmla="*/ 0 w 222"/>
                <a:gd name="T9" fmla="*/ 53148 h 418"/>
                <a:gd name="T10" fmla="*/ 2366 w 222"/>
                <a:gd name="T11" fmla="*/ 0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418">
                  <a:moveTo>
                    <a:pt x="18" y="0"/>
                  </a:moveTo>
                  <a:lnTo>
                    <a:pt x="18" y="0"/>
                  </a:lnTo>
                  <a:cubicBezTo>
                    <a:pt x="36" y="0"/>
                    <a:pt x="166" y="46"/>
                    <a:pt x="175" y="55"/>
                  </a:cubicBezTo>
                  <a:cubicBezTo>
                    <a:pt x="221" y="64"/>
                    <a:pt x="194" y="397"/>
                    <a:pt x="175" y="408"/>
                  </a:cubicBezTo>
                  <a:cubicBezTo>
                    <a:pt x="166" y="417"/>
                    <a:pt x="18" y="397"/>
                    <a:pt x="0" y="397"/>
                  </a:cubicBezTo>
                  <a:cubicBezTo>
                    <a:pt x="27" y="305"/>
                    <a:pt x="27" y="139"/>
                    <a:pt x="18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2" name="Freeform 200">
              <a:extLst>
                <a:ext uri="{FF2B5EF4-FFF2-40B4-BE49-F238E27FC236}">
                  <a16:creationId xmlns:a16="http://schemas.microsoft.com/office/drawing/2014/main" id="{7856AFE7-9BA2-47C4-BF2A-33F04A71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959" y="1239441"/>
              <a:ext cx="26794" cy="48221"/>
            </a:xfrm>
            <a:custGeom>
              <a:avLst/>
              <a:gdLst>
                <a:gd name="T0" fmla="*/ 2364 w 204"/>
                <a:gd name="T1" fmla="*/ 0 h 363"/>
                <a:gd name="T2" fmla="*/ 2364 w 204"/>
                <a:gd name="T3" fmla="*/ 0 h 363"/>
                <a:gd name="T4" fmla="*/ 21934 w 204"/>
                <a:gd name="T5" fmla="*/ 5181 h 363"/>
                <a:gd name="T6" fmla="*/ 20621 w 204"/>
                <a:gd name="T7" fmla="*/ 46893 h 363"/>
                <a:gd name="T8" fmla="*/ 0 w 204"/>
                <a:gd name="T9" fmla="*/ 45697 h 363"/>
                <a:gd name="T10" fmla="*/ 2364 w 204"/>
                <a:gd name="T11" fmla="*/ 0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363">
                  <a:moveTo>
                    <a:pt x="18" y="0"/>
                  </a:moveTo>
                  <a:lnTo>
                    <a:pt x="18" y="0"/>
                  </a:lnTo>
                  <a:cubicBezTo>
                    <a:pt x="37" y="0"/>
                    <a:pt x="148" y="39"/>
                    <a:pt x="167" y="39"/>
                  </a:cubicBezTo>
                  <a:cubicBezTo>
                    <a:pt x="203" y="57"/>
                    <a:pt x="176" y="344"/>
                    <a:pt x="157" y="353"/>
                  </a:cubicBezTo>
                  <a:cubicBezTo>
                    <a:pt x="148" y="362"/>
                    <a:pt x="18" y="335"/>
                    <a:pt x="0" y="344"/>
                  </a:cubicBezTo>
                  <a:cubicBezTo>
                    <a:pt x="28" y="251"/>
                    <a:pt x="28" y="121"/>
                    <a:pt x="18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3" name="Freeform 201">
              <a:extLst>
                <a:ext uri="{FF2B5EF4-FFF2-40B4-BE49-F238E27FC236}">
                  <a16:creationId xmlns:a16="http://schemas.microsoft.com/office/drawing/2014/main" id="{C6D6CB47-935A-4DEF-BEE0-5B4B81E04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560" y="1347193"/>
              <a:ext cx="197087" cy="105371"/>
            </a:xfrm>
            <a:custGeom>
              <a:avLst/>
              <a:gdLst>
                <a:gd name="T0" fmla="*/ 195740 w 1463"/>
                <a:gd name="T1" fmla="*/ 7498 h 787"/>
                <a:gd name="T2" fmla="*/ 195740 w 1463"/>
                <a:gd name="T3" fmla="*/ 7498 h 787"/>
                <a:gd name="T4" fmla="*/ 186983 w 1463"/>
                <a:gd name="T5" fmla="*/ 0 h 787"/>
                <a:gd name="T6" fmla="*/ 5119 w 1463"/>
                <a:gd name="T7" fmla="*/ 79263 h 787"/>
                <a:gd name="T8" fmla="*/ 0 w 1463"/>
                <a:gd name="T9" fmla="*/ 105237 h 787"/>
                <a:gd name="T10" fmla="*/ 188196 w 1463"/>
                <a:gd name="T11" fmla="*/ 17406 h 787"/>
                <a:gd name="T12" fmla="*/ 195740 w 1463"/>
                <a:gd name="T13" fmla="*/ 7498 h 7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3" h="787">
                  <a:moveTo>
                    <a:pt x="1453" y="56"/>
                  </a:moveTo>
                  <a:lnTo>
                    <a:pt x="1453" y="56"/>
                  </a:lnTo>
                  <a:cubicBezTo>
                    <a:pt x="1453" y="29"/>
                    <a:pt x="1424" y="0"/>
                    <a:pt x="1388" y="0"/>
                  </a:cubicBezTo>
                  <a:cubicBezTo>
                    <a:pt x="1351" y="0"/>
                    <a:pt x="685" y="65"/>
                    <a:pt x="38" y="592"/>
                  </a:cubicBezTo>
                  <a:cubicBezTo>
                    <a:pt x="0" y="786"/>
                    <a:pt x="0" y="786"/>
                    <a:pt x="0" y="786"/>
                  </a:cubicBezTo>
                  <a:cubicBezTo>
                    <a:pt x="658" y="195"/>
                    <a:pt x="1388" y="130"/>
                    <a:pt x="1397" y="130"/>
                  </a:cubicBezTo>
                  <a:cubicBezTo>
                    <a:pt x="1433" y="120"/>
                    <a:pt x="1462" y="93"/>
                    <a:pt x="1453" y="56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4" name="Freeform 202">
              <a:extLst>
                <a:ext uri="{FF2B5EF4-FFF2-40B4-BE49-F238E27FC236}">
                  <a16:creationId xmlns:a16="http://schemas.microsoft.com/office/drawing/2014/main" id="{1A2927BC-3DB5-405D-B714-7C4ACC61A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4391" y="1426965"/>
              <a:ext cx="86933" cy="108347"/>
            </a:xfrm>
            <a:custGeom>
              <a:avLst/>
              <a:gdLst>
                <a:gd name="T0" fmla="*/ 2407 w 650"/>
                <a:gd name="T1" fmla="*/ 94636 h 806"/>
                <a:gd name="T2" fmla="*/ 2407 w 650"/>
                <a:gd name="T3" fmla="*/ 94636 h 806"/>
                <a:gd name="T4" fmla="*/ 5082 w 650"/>
                <a:gd name="T5" fmla="*/ 105793 h 806"/>
                <a:gd name="T6" fmla="*/ 8827 w 650"/>
                <a:gd name="T7" fmla="*/ 107003 h 806"/>
                <a:gd name="T8" fmla="*/ 17387 w 650"/>
                <a:gd name="T9" fmla="*/ 103239 h 806"/>
                <a:gd name="T10" fmla="*/ 81717 w 650"/>
                <a:gd name="T11" fmla="*/ 26079 h 806"/>
                <a:gd name="T12" fmla="*/ 86799 w 650"/>
                <a:gd name="T13" fmla="*/ 0 h 806"/>
                <a:gd name="T14" fmla="*/ 2407 w 650"/>
                <a:gd name="T15" fmla="*/ 94636 h 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0" h="806">
                  <a:moveTo>
                    <a:pt x="18" y="704"/>
                  </a:moveTo>
                  <a:lnTo>
                    <a:pt x="18" y="704"/>
                  </a:lnTo>
                  <a:cubicBezTo>
                    <a:pt x="0" y="732"/>
                    <a:pt x="9" y="768"/>
                    <a:pt x="38" y="787"/>
                  </a:cubicBezTo>
                  <a:cubicBezTo>
                    <a:pt x="47" y="796"/>
                    <a:pt x="57" y="796"/>
                    <a:pt x="66" y="796"/>
                  </a:cubicBezTo>
                  <a:cubicBezTo>
                    <a:pt x="84" y="805"/>
                    <a:pt x="111" y="796"/>
                    <a:pt x="130" y="768"/>
                  </a:cubicBezTo>
                  <a:cubicBezTo>
                    <a:pt x="278" y="538"/>
                    <a:pt x="435" y="353"/>
                    <a:pt x="611" y="194"/>
                  </a:cubicBezTo>
                  <a:cubicBezTo>
                    <a:pt x="649" y="0"/>
                    <a:pt x="649" y="0"/>
                    <a:pt x="649" y="0"/>
                  </a:cubicBezTo>
                  <a:cubicBezTo>
                    <a:pt x="426" y="176"/>
                    <a:pt x="214" y="408"/>
                    <a:pt x="18" y="704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5" name="Freeform 203">
              <a:extLst>
                <a:ext uri="{FF2B5EF4-FFF2-40B4-BE49-F238E27FC236}">
                  <a16:creationId xmlns:a16="http://schemas.microsoft.com/office/drawing/2014/main" id="{650BFB8D-1CF2-438F-AD60-8BFE41554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266" y="1447205"/>
              <a:ext cx="230431" cy="30956"/>
            </a:xfrm>
            <a:custGeom>
              <a:avLst/>
              <a:gdLst>
                <a:gd name="T0" fmla="*/ 18709 w 1712"/>
                <a:gd name="T1" fmla="*/ 7573 h 233"/>
                <a:gd name="T2" fmla="*/ 230296 w 1712"/>
                <a:gd name="T3" fmla="*/ 0 h 233"/>
                <a:gd name="T4" fmla="*/ 210376 w 1712"/>
                <a:gd name="T5" fmla="*/ 27236 h 233"/>
                <a:gd name="T6" fmla="*/ 0 w 1712"/>
                <a:gd name="T7" fmla="*/ 30823 h 233"/>
                <a:gd name="T8" fmla="*/ 18709 w 1712"/>
                <a:gd name="T9" fmla="*/ 7573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2" h="233">
                  <a:moveTo>
                    <a:pt x="139" y="57"/>
                  </a:moveTo>
                  <a:lnTo>
                    <a:pt x="1711" y="0"/>
                  </a:lnTo>
                  <a:lnTo>
                    <a:pt x="1563" y="205"/>
                  </a:lnTo>
                  <a:lnTo>
                    <a:pt x="0" y="232"/>
                  </a:lnTo>
                  <a:lnTo>
                    <a:pt x="139" y="57"/>
                  </a:lnTo>
                </a:path>
              </a:pathLst>
            </a:custGeom>
            <a:solidFill>
              <a:srgbClr val="0545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4" name="Group 15">
            <a:extLst>
              <a:ext uri="{FF2B5EF4-FFF2-40B4-BE49-F238E27FC236}">
                <a16:creationId xmlns:a16="http://schemas.microsoft.com/office/drawing/2014/main" id="{41BF69A8-F029-460B-94E3-265570D2D391}"/>
              </a:ext>
            </a:extLst>
          </p:cNvPr>
          <p:cNvGrpSpPr>
            <a:grpSpLocks/>
          </p:cNvGrpSpPr>
          <p:nvPr/>
        </p:nvGrpSpPr>
        <p:grpSpPr bwMode="auto">
          <a:xfrm>
            <a:off x="4531179" y="2027465"/>
            <a:ext cx="897467" cy="899583"/>
            <a:chOff x="3452465" y="1738313"/>
            <a:chExt cx="674025" cy="673894"/>
          </a:xfrm>
        </p:grpSpPr>
        <p:sp>
          <p:nvSpPr>
            <p:cNvPr id="8396" name="Freeform 204">
              <a:extLst>
                <a:ext uri="{FF2B5EF4-FFF2-40B4-BE49-F238E27FC236}">
                  <a16:creationId xmlns:a16="http://schemas.microsoft.com/office/drawing/2014/main" id="{691AB14E-9383-4160-BE2D-586AB3831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465" y="1738313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21" y="4996"/>
                    <a:pt x="0" y="3877"/>
                    <a:pt x="0" y="2498"/>
                  </a:cubicBezTo>
                  <a:cubicBezTo>
                    <a:pt x="0" y="1119"/>
                    <a:pt x="1121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7" name="Freeform 205">
              <a:extLst>
                <a:ext uri="{FF2B5EF4-FFF2-40B4-BE49-F238E27FC236}">
                  <a16:creationId xmlns:a16="http://schemas.microsoft.com/office/drawing/2014/main" id="{66FBCC39-DF41-49C1-AD25-4BCB378D4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879" y="1906786"/>
              <a:ext cx="473366" cy="305396"/>
            </a:xfrm>
            <a:custGeom>
              <a:avLst/>
              <a:gdLst>
                <a:gd name="T0" fmla="*/ 425733 w 3508"/>
                <a:gd name="T1" fmla="*/ 0 h 2267"/>
                <a:gd name="T2" fmla="*/ 3778 w 3508"/>
                <a:gd name="T3" fmla="*/ 27347 h 2267"/>
                <a:gd name="T4" fmla="*/ 76241 w 3508"/>
                <a:gd name="T5" fmla="*/ 81098 h 2267"/>
                <a:gd name="T6" fmla="*/ 0 w 3508"/>
                <a:gd name="T7" fmla="*/ 198029 h 2267"/>
                <a:gd name="T8" fmla="*/ 82448 w 3508"/>
                <a:gd name="T9" fmla="*/ 251780 h 2267"/>
                <a:gd name="T10" fmla="*/ 0 w 3508"/>
                <a:gd name="T11" fmla="*/ 302836 h 2267"/>
                <a:gd name="T12" fmla="*/ 53841 w 3508"/>
                <a:gd name="T13" fmla="*/ 274142 h 2267"/>
                <a:gd name="T14" fmla="*/ 101204 w 3508"/>
                <a:gd name="T15" fmla="*/ 304049 h 2267"/>
                <a:gd name="T16" fmla="*/ 170968 w 3508"/>
                <a:gd name="T17" fmla="*/ 200589 h 2267"/>
                <a:gd name="T18" fmla="*/ 357049 w 3508"/>
                <a:gd name="T19" fmla="*/ 304049 h 2267"/>
                <a:gd name="T20" fmla="*/ 438282 w 3508"/>
                <a:gd name="T21" fmla="*/ 305261 h 2267"/>
                <a:gd name="T22" fmla="*/ 473231 w 3508"/>
                <a:gd name="T23" fmla="*/ 46072 h 2267"/>
                <a:gd name="T24" fmla="*/ 368383 w 3508"/>
                <a:gd name="T25" fmla="*/ 27347 h 2267"/>
                <a:gd name="T26" fmla="*/ 450831 w 3508"/>
                <a:gd name="T27" fmla="*/ 27347 h 2267"/>
                <a:gd name="T28" fmla="*/ 368383 w 3508"/>
                <a:gd name="T29" fmla="*/ 81098 h 2267"/>
                <a:gd name="T30" fmla="*/ 274601 w 3508"/>
                <a:gd name="T31" fmla="*/ 27347 h 2267"/>
                <a:gd name="T32" fmla="*/ 357049 w 3508"/>
                <a:gd name="T33" fmla="*/ 27347 h 2267"/>
                <a:gd name="T34" fmla="*/ 274601 w 3508"/>
                <a:gd name="T35" fmla="*/ 81098 h 2267"/>
                <a:gd name="T36" fmla="*/ 181088 w 3508"/>
                <a:gd name="T37" fmla="*/ 27347 h 2267"/>
                <a:gd name="T38" fmla="*/ 263536 w 3508"/>
                <a:gd name="T39" fmla="*/ 27347 h 2267"/>
                <a:gd name="T40" fmla="*/ 181088 w 3508"/>
                <a:gd name="T41" fmla="*/ 81098 h 2267"/>
                <a:gd name="T42" fmla="*/ 87306 w 3508"/>
                <a:gd name="T43" fmla="*/ 27347 h 2267"/>
                <a:gd name="T44" fmla="*/ 169753 w 3508"/>
                <a:gd name="T45" fmla="*/ 27347 h 2267"/>
                <a:gd name="T46" fmla="*/ 87306 w 3508"/>
                <a:gd name="T47" fmla="*/ 81098 h 2267"/>
                <a:gd name="T48" fmla="*/ 263536 w 3508"/>
                <a:gd name="T49" fmla="*/ 251780 h 2267"/>
                <a:gd name="T50" fmla="*/ 181088 w 3508"/>
                <a:gd name="T51" fmla="*/ 251780 h 2267"/>
                <a:gd name="T52" fmla="*/ 263536 w 3508"/>
                <a:gd name="T53" fmla="*/ 198029 h 2267"/>
                <a:gd name="T54" fmla="*/ 357049 w 3508"/>
                <a:gd name="T55" fmla="*/ 251780 h 2267"/>
                <a:gd name="T56" fmla="*/ 274601 w 3508"/>
                <a:gd name="T57" fmla="*/ 251780 h 2267"/>
                <a:gd name="T58" fmla="*/ 357049 w 3508"/>
                <a:gd name="T59" fmla="*/ 198029 h 2267"/>
                <a:gd name="T60" fmla="*/ 450831 w 3508"/>
                <a:gd name="T61" fmla="*/ 251780 h 2267"/>
                <a:gd name="T62" fmla="*/ 368383 w 3508"/>
                <a:gd name="T63" fmla="*/ 251780 h 2267"/>
                <a:gd name="T64" fmla="*/ 450831 w 3508"/>
                <a:gd name="T65" fmla="*/ 198029 h 2267"/>
                <a:gd name="T66" fmla="*/ 463111 w 3508"/>
                <a:gd name="T67" fmla="*/ 185770 h 2267"/>
                <a:gd name="T68" fmla="*/ 4993 w 3508"/>
                <a:gd name="T69" fmla="*/ 185770 h 2267"/>
                <a:gd name="T70" fmla="*/ 463111 w 3508"/>
                <a:gd name="T71" fmla="*/ 107232 h 2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08" h="2267">
                  <a:moveTo>
                    <a:pt x="3155" y="0"/>
                  </a:moveTo>
                  <a:lnTo>
                    <a:pt x="3155" y="0"/>
                  </a:lnTo>
                  <a:cubicBezTo>
                    <a:pt x="342" y="0"/>
                    <a:pt x="342" y="0"/>
                    <a:pt x="342" y="0"/>
                  </a:cubicBezTo>
                  <a:cubicBezTo>
                    <a:pt x="205" y="0"/>
                    <a:pt x="84" y="83"/>
                    <a:pt x="28" y="203"/>
                  </a:cubicBezTo>
                  <a:lnTo>
                    <a:pt x="565" y="203"/>
                  </a:lnTo>
                  <a:cubicBezTo>
                    <a:pt x="565" y="602"/>
                    <a:pt x="565" y="602"/>
                    <a:pt x="565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1470"/>
                    <a:pt x="0" y="1470"/>
                    <a:pt x="0" y="1470"/>
                  </a:cubicBezTo>
                  <a:cubicBezTo>
                    <a:pt x="611" y="1470"/>
                    <a:pt x="611" y="1470"/>
                    <a:pt x="611" y="1470"/>
                  </a:cubicBezTo>
                  <a:cubicBezTo>
                    <a:pt x="611" y="1869"/>
                    <a:pt x="611" y="1869"/>
                    <a:pt x="611" y="1869"/>
                  </a:cubicBezTo>
                  <a:cubicBezTo>
                    <a:pt x="0" y="1869"/>
                    <a:pt x="0" y="1869"/>
                    <a:pt x="0" y="1869"/>
                  </a:cubicBezTo>
                  <a:cubicBezTo>
                    <a:pt x="0" y="2248"/>
                    <a:pt x="0" y="2248"/>
                    <a:pt x="0" y="2248"/>
                  </a:cubicBezTo>
                  <a:cubicBezTo>
                    <a:pt x="102" y="2248"/>
                    <a:pt x="102" y="2248"/>
                    <a:pt x="102" y="2248"/>
                  </a:cubicBezTo>
                  <a:cubicBezTo>
                    <a:pt x="148" y="2129"/>
                    <a:pt x="260" y="2035"/>
                    <a:pt x="399" y="2035"/>
                  </a:cubicBezTo>
                  <a:cubicBezTo>
                    <a:pt x="547" y="2035"/>
                    <a:pt x="657" y="2129"/>
                    <a:pt x="704" y="2248"/>
                  </a:cubicBezTo>
                  <a:cubicBezTo>
                    <a:pt x="750" y="2257"/>
                    <a:pt x="750" y="2257"/>
                    <a:pt x="750" y="2257"/>
                  </a:cubicBezTo>
                  <a:cubicBezTo>
                    <a:pt x="750" y="1489"/>
                    <a:pt x="750" y="1489"/>
                    <a:pt x="750" y="1489"/>
                  </a:cubicBezTo>
                  <a:cubicBezTo>
                    <a:pt x="1267" y="1489"/>
                    <a:pt x="1267" y="1489"/>
                    <a:pt x="1267" y="1489"/>
                  </a:cubicBezTo>
                  <a:cubicBezTo>
                    <a:pt x="1267" y="2257"/>
                    <a:pt x="1267" y="2257"/>
                    <a:pt x="1267" y="2257"/>
                  </a:cubicBezTo>
                  <a:cubicBezTo>
                    <a:pt x="2646" y="2257"/>
                    <a:pt x="2646" y="2257"/>
                    <a:pt x="2646" y="2257"/>
                  </a:cubicBezTo>
                  <a:cubicBezTo>
                    <a:pt x="2683" y="2129"/>
                    <a:pt x="2803" y="2035"/>
                    <a:pt x="2942" y="2035"/>
                  </a:cubicBezTo>
                  <a:cubicBezTo>
                    <a:pt x="3090" y="2035"/>
                    <a:pt x="3211" y="2129"/>
                    <a:pt x="3248" y="2266"/>
                  </a:cubicBezTo>
                  <a:cubicBezTo>
                    <a:pt x="3507" y="2266"/>
                    <a:pt x="3507" y="2266"/>
                    <a:pt x="3507" y="2266"/>
                  </a:cubicBezTo>
                  <a:cubicBezTo>
                    <a:pt x="3507" y="342"/>
                    <a:pt x="3507" y="342"/>
                    <a:pt x="3507" y="342"/>
                  </a:cubicBezTo>
                  <a:cubicBezTo>
                    <a:pt x="3507" y="148"/>
                    <a:pt x="3350" y="0"/>
                    <a:pt x="3155" y="0"/>
                  </a:cubicBezTo>
                  <a:lnTo>
                    <a:pt x="2730" y="203"/>
                  </a:lnTo>
                  <a:cubicBezTo>
                    <a:pt x="3341" y="203"/>
                    <a:pt x="3341" y="203"/>
                    <a:pt x="3341" y="203"/>
                  </a:cubicBezTo>
                  <a:cubicBezTo>
                    <a:pt x="3341" y="602"/>
                    <a:pt x="3341" y="602"/>
                    <a:pt x="3341" y="602"/>
                  </a:cubicBezTo>
                  <a:cubicBezTo>
                    <a:pt x="2730" y="602"/>
                    <a:pt x="2730" y="602"/>
                    <a:pt x="2730" y="602"/>
                  </a:cubicBezTo>
                  <a:lnTo>
                    <a:pt x="3155" y="0"/>
                  </a:lnTo>
                  <a:close/>
                  <a:moveTo>
                    <a:pt x="2035" y="203"/>
                  </a:moveTo>
                  <a:lnTo>
                    <a:pt x="2035" y="203"/>
                  </a:lnTo>
                  <a:cubicBezTo>
                    <a:pt x="2646" y="203"/>
                    <a:pt x="2646" y="203"/>
                    <a:pt x="2646" y="203"/>
                  </a:cubicBezTo>
                  <a:cubicBezTo>
                    <a:pt x="2646" y="602"/>
                    <a:pt x="2646" y="602"/>
                    <a:pt x="2646" y="602"/>
                  </a:cubicBezTo>
                  <a:cubicBezTo>
                    <a:pt x="2035" y="602"/>
                    <a:pt x="2035" y="602"/>
                    <a:pt x="2035" y="602"/>
                  </a:cubicBezTo>
                  <a:lnTo>
                    <a:pt x="2035" y="203"/>
                  </a:lnTo>
                  <a:close/>
                  <a:moveTo>
                    <a:pt x="1342" y="203"/>
                  </a:moveTo>
                  <a:lnTo>
                    <a:pt x="1342" y="203"/>
                  </a:lnTo>
                  <a:cubicBezTo>
                    <a:pt x="1953" y="203"/>
                    <a:pt x="1953" y="203"/>
                    <a:pt x="1953" y="203"/>
                  </a:cubicBezTo>
                  <a:cubicBezTo>
                    <a:pt x="1953" y="602"/>
                    <a:pt x="1953" y="602"/>
                    <a:pt x="1953" y="602"/>
                  </a:cubicBezTo>
                  <a:cubicBezTo>
                    <a:pt x="1342" y="602"/>
                    <a:pt x="1342" y="602"/>
                    <a:pt x="1342" y="602"/>
                  </a:cubicBezTo>
                  <a:lnTo>
                    <a:pt x="1342" y="203"/>
                  </a:lnTo>
                  <a:close/>
                  <a:moveTo>
                    <a:pt x="647" y="203"/>
                  </a:moveTo>
                  <a:lnTo>
                    <a:pt x="647" y="203"/>
                  </a:lnTo>
                  <a:cubicBezTo>
                    <a:pt x="1258" y="203"/>
                    <a:pt x="1258" y="203"/>
                    <a:pt x="1258" y="203"/>
                  </a:cubicBezTo>
                  <a:cubicBezTo>
                    <a:pt x="1258" y="602"/>
                    <a:pt x="1258" y="602"/>
                    <a:pt x="1258" y="602"/>
                  </a:cubicBezTo>
                  <a:cubicBezTo>
                    <a:pt x="647" y="602"/>
                    <a:pt x="647" y="602"/>
                    <a:pt x="647" y="602"/>
                  </a:cubicBezTo>
                  <a:lnTo>
                    <a:pt x="647" y="203"/>
                  </a:lnTo>
                  <a:close/>
                  <a:moveTo>
                    <a:pt x="1953" y="1869"/>
                  </a:moveTo>
                  <a:lnTo>
                    <a:pt x="1953" y="1869"/>
                  </a:lnTo>
                  <a:cubicBezTo>
                    <a:pt x="1342" y="1869"/>
                    <a:pt x="1342" y="1869"/>
                    <a:pt x="1342" y="1869"/>
                  </a:cubicBezTo>
                  <a:cubicBezTo>
                    <a:pt x="1342" y="1470"/>
                    <a:pt x="1342" y="1470"/>
                    <a:pt x="1342" y="1470"/>
                  </a:cubicBezTo>
                  <a:cubicBezTo>
                    <a:pt x="1953" y="1470"/>
                    <a:pt x="1953" y="1470"/>
                    <a:pt x="1953" y="1470"/>
                  </a:cubicBezTo>
                  <a:lnTo>
                    <a:pt x="1953" y="1869"/>
                  </a:lnTo>
                  <a:close/>
                  <a:moveTo>
                    <a:pt x="2646" y="1869"/>
                  </a:moveTo>
                  <a:lnTo>
                    <a:pt x="2646" y="1869"/>
                  </a:lnTo>
                  <a:cubicBezTo>
                    <a:pt x="2035" y="1869"/>
                    <a:pt x="2035" y="1869"/>
                    <a:pt x="2035" y="1869"/>
                  </a:cubicBezTo>
                  <a:cubicBezTo>
                    <a:pt x="2035" y="1470"/>
                    <a:pt x="2035" y="1470"/>
                    <a:pt x="2035" y="1470"/>
                  </a:cubicBezTo>
                  <a:cubicBezTo>
                    <a:pt x="2646" y="1470"/>
                    <a:pt x="2646" y="1470"/>
                    <a:pt x="2646" y="1470"/>
                  </a:cubicBezTo>
                  <a:lnTo>
                    <a:pt x="2646" y="1869"/>
                  </a:lnTo>
                  <a:close/>
                  <a:moveTo>
                    <a:pt x="3341" y="1869"/>
                  </a:moveTo>
                  <a:lnTo>
                    <a:pt x="3341" y="1869"/>
                  </a:lnTo>
                  <a:cubicBezTo>
                    <a:pt x="2730" y="1869"/>
                    <a:pt x="2730" y="1869"/>
                    <a:pt x="2730" y="1869"/>
                  </a:cubicBezTo>
                  <a:cubicBezTo>
                    <a:pt x="2730" y="1470"/>
                    <a:pt x="2730" y="1470"/>
                    <a:pt x="2730" y="1470"/>
                  </a:cubicBezTo>
                  <a:cubicBezTo>
                    <a:pt x="3341" y="1470"/>
                    <a:pt x="3341" y="1470"/>
                    <a:pt x="3341" y="1470"/>
                  </a:cubicBezTo>
                  <a:lnTo>
                    <a:pt x="3341" y="1869"/>
                  </a:lnTo>
                  <a:close/>
                  <a:moveTo>
                    <a:pt x="3432" y="1379"/>
                  </a:moveTo>
                  <a:lnTo>
                    <a:pt x="3432" y="1379"/>
                  </a:lnTo>
                  <a:cubicBezTo>
                    <a:pt x="37" y="1379"/>
                    <a:pt x="37" y="1379"/>
                    <a:pt x="37" y="1379"/>
                  </a:cubicBezTo>
                  <a:cubicBezTo>
                    <a:pt x="37" y="796"/>
                    <a:pt x="37" y="796"/>
                    <a:pt x="37" y="796"/>
                  </a:cubicBezTo>
                  <a:cubicBezTo>
                    <a:pt x="3432" y="796"/>
                    <a:pt x="3432" y="796"/>
                    <a:pt x="3432" y="796"/>
                  </a:cubicBezTo>
                  <a:lnTo>
                    <a:pt x="3432" y="1379"/>
                  </a:lnTo>
                  <a:close/>
                </a:path>
              </a:pathLst>
            </a:custGeom>
            <a:solidFill>
              <a:srgbClr val="C8422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8" name="Freeform 206">
              <a:extLst>
                <a:ext uri="{FF2B5EF4-FFF2-40B4-BE49-F238E27FC236}">
                  <a16:creationId xmlns:a16="http://schemas.microsoft.com/office/drawing/2014/main" id="{B29BB28E-571F-43C2-B743-F30B46EAE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879" y="1934171"/>
              <a:ext cx="75619" cy="53578"/>
            </a:xfrm>
            <a:custGeom>
              <a:avLst/>
              <a:gdLst>
                <a:gd name="T0" fmla="*/ 75485 w 566"/>
                <a:gd name="T1" fmla="*/ 0 h 400"/>
                <a:gd name="T2" fmla="*/ 75485 w 566"/>
                <a:gd name="T3" fmla="*/ 0 h 400"/>
                <a:gd name="T4" fmla="*/ 75485 w 566"/>
                <a:gd name="T5" fmla="*/ 53444 h 400"/>
                <a:gd name="T6" fmla="*/ 0 w 566"/>
                <a:gd name="T7" fmla="*/ 53444 h 400"/>
                <a:gd name="T8" fmla="*/ 0 w 566"/>
                <a:gd name="T9" fmla="*/ 18618 h 400"/>
                <a:gd name="T10" fmla="*/ 3741 w 566"/>
                <a:gd name="T11" fmla="*/ 0 h 400"/>
                <a:gd name="T12" fmla="*/ 75485 w 566"/>
                <a:gd name="T13" fmla="*/ 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6" h="400">
                  <a:moveTo>
                    <a:pt x="565" y="0"/>
                  </a:moveTo>
                  <a:lnTo>
                    <a:pt x="565" y="0"/>
                  </a:lnTo>
                  <a:cubicBezTo>
                    <a:pt x="565" y="399"/>
                    <a:pt x="565" y="399"/>
                    <a:pt x="565" y="399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93"/>
                    <a:pt x="9" y="38"/>
                    <a:pt x="28" y="0"/>
                  </a:cubicBezTo>
                  <a:lnTo>
                    <a:pt x="565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399" name="Freeform 207">
              <a:extLst>
                <a:ext uri="{FF2B5EF4-FFF2-40B4-BE49-F238E27FC236}">
                  <a16:creationId xmlns:a16="http://schemas.microsoft.com/office/drawing/2014/main" id="{BF365357-FEA2-446D-97C6-D44FB411D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831" y="2196704"/>
              <a:ext cx="52993" cy="52983"/>
            </a:xfrm>
            <a:custGeom>
              <a:avLst/>
              <a:gdLst>
                <a:gd name="T0" fmla="*/ 52860 w 398"/>
                <a:gd name="T1" fmla="*/ 27024 h 398"/>
                <a:gd name="T2" fmla="*/ 52860 w 398"/>
                <a:gd name="T3" fmla="*/ 27024 h 398"/>
                <a:gd name="T4" fmla="*/ 25831 w 398"/>
                <a:gd name="T5" fmla="*/ 52850 h 398"/>
                <a:gd name="T6" fmla="*/ 0 w 398"/>
                <a:gd name="T7" fmla="*/ 27024 h 398"/>
                <a:gd name="T8" fmla="*/ 2530 w 398"/>
                <a:gd name="T9" fmla="*/ 14644 h 398"/>
                <a:gd name="T10" fmla="*/ 25831 w 398"/>
                <a:gd name="T11" fmla="*/ 0 h 398"/>
                <a:gd name="T12" fmla="*/ 50463 w 398"/>
                <a:gd name="T13" fmla="*/ 15842 h 398"/>
                <a:gd name="T14" fmla="*/ 52860 w 398"/>
                <a:gd name="T15" fmla="*/ 27024 h 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8" h="398">
                  <a:moveTo>
                    <a:pt x="397" y="203"/>
                  </a:moveTo>
                  <a:lnTo>
                    <a:pt x="397" y="203"/>
                  </a:lnTo>
                  <a:cubicBezTo>
                    <a:pt x="397" y="314"/>
                    <a:pt x="306" y="397"/>
                    <a:pt x="194" y="397"/>
                  </a:cubicBezTo>
                  <a:cubicBezTo>
                    <a:pt x="92" y="397"/>
                    <a:pt x="0" y="314"/>
                    <a:pt x="0" y="203"/>
                  </a:cubicBezTo>
                  <a:cubicBezTo>
                    <a:pt x="0" y="166"/>
                    <a:pt x="10" y="139"/>
                    <a:pt x="19" y="110"/>
                  </a:cubicBezTo>
                  <a:cubicBezTo>
                    <a:pt x="55" y="46"/>
                    <a:pt x="121" y="0"/>
                    <a:pt x="194" y="0"/>
                  </a:cubicBezTo>
                  <a:cubicBezTo>
                    <a:pt x="278" y="0"/>
                    <a:pt x="342" y="46"/>
                    <a:pt x="379" y="119"/>
                  </a:cubicBezTo>
                  <a:cubicBezTo>
                    <a:pt x="388" y="139"/>
                    <a:pt x="397" y="175"/>
                    <a:pt x="397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0" name="Freeform 208">
              <a:extLst>
                <a:ext uri="{FF2B5EF4-FFF2-40B4-BE49-F238E27FC236}">
                  <a16:creationId xmlns:a16="http://schemas.microsoft.com/office/drawing/2014/main" id="{0DD65C07-1D4B-46B2-BA2E-BA1ADCD9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754" y="2181226"/>
              <a:ext cx="84551" cy="84534"/>
            </a:xfrm>
            <a:custGeom>
              <a:avLst/>
              <a:gdLst>
                <a:gd name="T0" fmla="*/ 83209 w 630"/>
                <a:gd name="T1" fmla="*/ 30996 h 630"/>
                <a:gd name="T2" fmla="*/ 83209 w 630"/>
                <a:gd name="T3" fmla="*/ 30996 h 630"/>
                <a:gd name="T4" fmla="*/ 42141 w 630"/>
                <a:gd name="T5" fmla="*/ 0 h 630"/>
                <a:gd name="T6" fmla="*/ 2416 w 630"/>
                <a:gd name="T7" fmla="*/ 29788 h 630"/>
                <a:gd name="T8" fmla="*/ 0 w 630"/>
                <a:gd name="T9" fmla="*/ 42267 h 630"/>
                <a:gd name="T10" fmla="*/ 42141 w 630"/>
                <a:gd name="T11" fmla="*/ 84400 h 630"/>
                <a:gd name="T12" fmla="*/ 84417 w 630"/>
                <a:gd name="T13" fmla="*/ 42267 h 630"/>
                <a:gd name="T14" fmla="*/ 83209 w 630"/>
                <a:gd name="T15" fmla="*/ 30996 h 630"/>
                <a:gd name="T16" fmla="*/ 42141 w 630"/>
                <a:gd name="T17" fmla="*/ 68298 h 630"/>
                <a:gd name="T18" fmla="*/ 42141 w 630"/>
                <a:gd name="T19" fmla="*/ 68298 h 630"/>
                <a:gd name="T20" fmla="*/ 16105 w 630"/>
                <a:gd name="T21" fmla="*/ 42267 h 630"/>
                <a:gd name="T22" fmla="*/ 18655 w 630"/>
                <a:gd name="T23" fmla="*/ 29788 h 630"/>
                <a:gd name="T24" fmla="*/ 42141 w 630"/>
                <a:gd name="T25" fmla="*/ 15028 h 630"/>
                <a:gd name="T26" fmla="*/ 66970 w 630"/>
                <a:gd name="T27" fmla="*/ 30996 h 630"/>
                <a:gd name="T28" fmla="*/ 69386 w 630"/>
                <a:gd name="T29" fmla="*/ 42267 h 630"/>
                <a:gd name="T30" fmla="*/ 42141 w 630"/>
                <a:gd name="T31" fmla="*/ 68298 h 630"/>
                <a:gd name="T32" fmla="*/ 83209 w 630"/>
                <a:gd name="T33" fmla="*/ 30996 h 6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630">
                  <a:moveTo>
                    <a:pt x="620" y="231"/>
                  </a:moveTo>
                  <a:lnTo>
                    <a:pt x="620" y="231"/>
                  </a:lnTo>
                  <a:cubicBezTo>
                    <a:pt x="583" y="94"/>
                    <a:pt x="462" y="0"/>
                    <a:pt x="314" y="0"/>
                  </a:cubicBezTo>
                  <a:cubicBezTo>
                    <a:pt x="175" y="0"/>
                    <a:pt x="55" y="94"/>
                    <a:pt x="18" y="222"/>
                  </a:cubicBezTo>
                  <a:cubicBezTo>
                    <a:pt x="9" y="251"/>
                    <a:pt x="0" y="287"/>
                    <a:pt x="0" y="315"/>
                  </a:cubicBezTo>
                  <a:cubicBezTo>
                    <a:pt x="0" y="490"/>
                    <a:pt x="148" y="629"/>
                    <a:pt x="314" y="629"/>
                  </a:cubicBezTo>
                  <a:cubicBezTo>
                    <a:pt x="490" y="629"/>
                    <a:pt x="629" y="490"/>
                    <a:pt x="629" y="315"/>
                  </a:cubicBezTo>
                  <a:cubicBezTo>
                    <a:pt x="629" y="287"/>
                    <a:pt x="629" y="260"/>
                    <a:pt x="620" y="231"/>
                  </a:cubicBezTo>
                  <a:lnTo>
                    <a:pt x="314" y="509"/>
                  </a:lnTo>
                  <a:cubicBezTo>
                    <a:pt x="212" y="509"/>
                    <a:pt x="120" y="426"/>
                    <a:pt x="120" y="315"/>
                  </a:cubicBezTo>
                  <a:cubicBezTo>
                    <a:pt x="120" y="278"/>
                    <a:pt x="130" y="251"/>
                    <a:pt x="139" y="222"/>
                  </a:cubicBezTo>
                  <a:cubicBezTo>
                    <a:pt x="175" y="158"/>
                    <a:pt x="241" y="112"/>
                    <a:pt x="314" y="112"/>
                  </a:cubicBezTo>
                  <a:cubicBezTo>
                    <a:pt x="398" y="112"/>
                    <a:pt x="462" y="158"/>
                    <a:pt x="499" y="231"/>
                  </a:cubicBezTo>
                  <a:cubicBezTo>
                    <a:pt x="508" y="251"/>
                    <a:pt x="517" y="287"/>
                    <a:pt x="517" y="315"/>
                  </a:cubicBezTo>
                  <a:cubicBezTo>
                    <a:pt x="517" y="426"/>
                    <a:pt x="426" y="509"/>
                    <a:pt x="314" y="509"/>
                  </a:cubicBezTo>
                  <a:lnTo>
                    <a:pt x="620" y="231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1" name="Freeform 209">
              <a:extLst>
                <a:ext uri="{FF2B5EF4-FFF2-40B4-BE49-F238E27FC236}">
                  <a16:creationId xmlns:a16="http://schemas.microsoft.com/office/drawing/2014/main" id="{3062324D-EFBD-4C72-8AEA-96569F716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383" y="2181226"/>
              <a:ext cx="83360" cy="84534"/>
            </a:xfrm>
            <a:custGeom>
              <a:avLst/>
              <a:gdLst>
                <a:gd name="T0" fmla="*/ 82018 w 621"/>
                <a:gd name="T1" fmla="*/ 30996 h 630"/>
                <a:gd name="T2" fmla="*/ 82018 w 621"/>
                <a:gd name="T3" fmla="*/ 30996 h 630"/>
                <a:gd name="T4" fmla="*/ 42284 w 621"/>
                <a:gd name="T5" fmla="*/ 0 h 630"/>
                <a:gd name="T6" fmla="*/ 1208 w 621"/>
                <a:gd name="T7" fmla="*/ 29788 h 630"/>
                <a:gd name="T8" fmla="*/ 0 w 621"/>
                <a:gd name="T9" fmla="*/ 42267 h 630"/>
                <a:gd name="T10" fmla="*/ 42284 w 621"/>
                <a:gd name="T11" fmla="*/ 84400 h 630"/>
                <a:gd name="T12" fmla="*/ 83226 w 621"/>
                <a:gd name="T13" fmla="*/ 42267 h 630"/>
                <a:gd name="T14" fmla="*/ 82018 w 621"/>
                <a:gd name="T15" fmla="*/ 30996 h 630"/>
                <a:gd name="T16" fmla="*/ 42284 w 621"/>
                <a:gd name="T17" fmla="*/ 68298 h 630"/>
                <a:gd name="T18" fmla="*/ 42284 w 621"/>
                <a:gd name="T19" fmla="*/ 68298 h 630"/>
                <a:gd name="T20" fmla="*/ 15034 w 621"/>
                <a:gd name="T21" fmla="*/ 42267 h 630"/>
                <a:gd name="T22" fmla="*/ 17451 w 621"/>
                <a:gd name="T23" fmla="*/ 29788 h 630"/>
                <a:gd name="T24" fmla="*/ 42284 w 621"/>
                <a:gd name="T25" fmla="*/ 15028 h 630"/>
                <a:gd name="T26" fmla="*/ 65775 w 621"/>
                <a:gd name="T27" fmla="*/ 30996 h 630"/>
                <a:gd name="T28" fmla="*/ 68326 w 621"/>
                <a:gd name="T29" fmla="*/ 42267 h 630"/>
                <a:gd name="T30" fmla="*/ 42284 w 621"/>
                <a:gd name="T31" fmla="*/ 68298 h 630"/>
                <a:gd name="T32" fmla="*/ 82018 w 621"/>
                <a:gd name="T33" fmla="*/ 30996 h 6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1" h="630">
                  <a:moveTo>
                    <a:pt x="611" y="231"/>
                  </a:moveTo>
                  <a:lnTo>
                    <a:pt x="611" y="231"/>
                  </a:lnTo>
                  <a:cubicBezTo>
                    <a:pt x="573" y="94"/>
                    <a:pt x="454" y="0"/>
                    <a:pt x="315" y="0"/>
                  </a:cubicBezTo>
                  <a:cubicBezTo>
                    <a:pt x="167" y="0"/>
                    <a:pt x="46" y="94"/>
                    <a:pt x="9" y="222"/>
                  </a:cubicBezTo>
                  <a:cubicBezTo>
                    <a:pt x="0" y="251"/>
                    <a:pt x="0" y="287"/>
                    <a:pt x="0" y="315"/>
                  </a:cubicBezTo>
                  <a:cubicBezTo>
                    <a:pt x="0" y="490"/>
                    <a:pt x="139" y="629"/>
                    <a:pt x="315" y="629"/>
                  </a:cubicBezTo>
                  <a:cubicBezTo>
                    <a:pt x="481" y="629"/>
                    <a:pt x="620" y="490"/>
                    <a:pt x="620" y="315"/>
                  </a:cubicBezTo>
                  <a:cubicBezTo>
                    <a:pt x="620" y="287"/>
                    <a:pt x="620" y="260"/>
                    <a:pt x="611" y="231"/>
                  </a:cubicBezTo>
                  <a:lnTo>
                    <a:pt x="315" y="509"/>
                  </a:lnTo>
                  <a:cubicBezTo>
                    <a:pt x="203" y="509"/>
                    <a:pt x="112" y="426"/>
                    <a:pt x="112" y="315"/>
                  </a:cubicBezTo>
                  <a:cubicBezTo>
                    <a:pt x="112" y="278"/>
                    <a:pt x="121" y="251"/>
                    <a:pt x="130" y="222"/>
                  </a:cubicBezTo>
                  <a:cubicBezTo>
                    <a:pt x="167" y="158"/>
                    <a:pt x="231" y="112"/>
                    <a:pt x="315" y="112"/>
                  </a:cubicBezTo>
                  <a:cubicBezTo>
                    <a:pt x="388" y="112"/>
                    <a:pt x="454" y="158"/>
                    <a:pt x="490" y="231"/>
                  </a:cubicBezTo>
                  <a:cubicBezTo>
                    <a:pt x="500" y="251"/>
                    <a:pt x="509" y="287"/>
                    <a:pt x="509" y="315"/>
                  </a:cubicBezTo>
                  <a:cubicBezTo>
                    <a:pt x="509" y="426"/>
                    <a:pt x="416" y="509"/>
                    <a:pt x="315" y="509"/>
                  </a:cubicBezTo>
                  <a:lnTo>
                    <a:pt x="611" y="231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2" name="Freeform 210">
              <a:extLst>
                <a:ext uri="{FF2B5EF4-FFF2-40B4-BE49-F238E27FC236}">
                  <a16:creationId xmlns:a16="http://schemas.microsoft.com/office/drawing/2014/main" id="{15BC5807-D344-49FA-A4D9-E8B6EB544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101" y="2108002"/>
              <a:ext cx="69070" cy="102989"/>
            </a:xfrm>
            <a:custGeom>
              <a:avLst/>
              <a:gdLst>
                <a:gd name="T0" fmla="*/ 68937 w 518"/>
                <a:gd name="T1" fmla="*/ 0 h 769"/>
                <a:gd name="T2" fmla="*/ 68937 w 518"/>
                <a:gd name="T3" fmla="*/ 102855 h 769"/>
                <a:gd name="T4" fmla="*/ 66537 w 518"/>
                <a:gd name="T5" fmla="*/ 102855 h 769"/>
                <a:gd name="T6" fmla="*/ 0 w 518"/>
                <a:gd name="T7" fmla="*/ 102855 h 769"/>
                <a:gd name="T8" fmla="*/ 0 w 518"/>
                <a:gd name="T9" fmla="*/ 0 h 769"/>
                <a:gd name="T10" fmla="*/ 68937 w 518"/>
                <a:gd name="T11" fmla="*/ 0 h 7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8" h="769">
                  <a:moveTo>
                    <a:pt x="517" y="0"/>
                  </a:moveTo>
                  <a:lnTo>
                    <a:pt x="517" y="768"/>
                  </a:lnTo>
                  <a:lnTo>
                    <a:pt x="499" y="768"/>
                  </a:lnTo>
                  <a:lnTo>
                    <a:pt x="0" y="768"/>
                  </a:lnTo>
                  <a:lnTo>
                    <a:pt x="0" y="0"/>
                  </a:lnTo>
                  <a:lnTo>
                    <a:pt x="517" y="0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3" name="Freeform 211">
              <a:extLst>
                <a:ext uri="{FF2B5EF4-FFF2-40B4-BE49-F238E27FC236}">
                  <a16:creationId xmlns:a16="http://schemas.microsoft.com/office/drawing/2014/main" id="{C513420B-0570-4DCE-A025-6D9FCD6A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407" y="1934171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4" name="Freeform 212">
              <a:extLst>
                <a:ext uri="{FF2B5EF4-FFF2-40B4-BE49-F238E27FC236}">
                  <a16:creationId xmlns:a16="http://schemas.microsoft.com/office/drawing/2014/main" id="{707BDE2E-0531-4DD2-B1BF-A3F1CAFB3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879" y="2105026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5" name="Freeform 213">
              <a:extLst>
                <a:ext uri="{FF2B5EF4-FFF2-40B4-BE49-F238E27FC236}">
                  <a16:creationId xmlns:a16="http://schemas.microsoft.com/office/drawing/2014/main" id="{13E3C67B-4121-4CAE-BD6C-6536F3359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485" y="2105026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6" name="Freeform 214">
              <a:extLst>
                <a:ext uri="{FF2B5EF4-FFF2-40B4-BE49-F238E27FC236}">
                  <a16:creationId xmlns:a16="http://schemas.microsoft.com/office/drawing/2014/main" id="{03D9E9CC-7057-4841-9B59-0C588CB07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485" y="1934171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7" name="Freeform 215">
              <a:extLst>
                <a:ext uri="{FF2B5EF4-FFF2-40B4-BE49-F238E27FC236}">
                  <a16:creationId xmlns:a16="http://schemas.microsoft.com/office/drawing/2014/main" id="{3D67FDF1-6F3B-4A47-9E7B-F26A42796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967" y="1934171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8" name="Freeform 216">
              <a:extLst>
                <a:ext uri="{FF2B5EF4-FFF2-40B4-BE49-F238E27FC236}">
                  <a16:creationId xmlns:a16="http://schemas.microsoft.com/office/drawing/2014/main" id="{E48A1D3F-9670-4665-9ED1-235A77A6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967" y="2105026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09" name="Freeform 217">
              <a:extLst>
                <a:ext uri="{FF2B5EF4-FFF2-40B4-BE49-F238E27FC236}">
                  <a16:creationId xmlns:a16="http://schemas.microsoft.com/office/drawing/2014/main" id="{71764008-A3C4-43E9-A67D-A017FB086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449" y="1934171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0" name="Freeform 218">
              <a:extLst>
                <a:ext uri="{FF2B5EF4-FFF2-40B4-BE49-F238E27FC236}">
                  <a16:creationId xmlns:a16="http://schemas.microsoft.com/office/drawing/2014/main" id="{8A3F8316-FCE1-4FB9-8DBC-28748E63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449" y="2105026"/>
              <a:ext cx="82169" cy="53578"/>
            </a:xfrm>
            <a:custGeom>
              <a:avLst/>
              <a:gdLst>
                <a:gd name="T0" fmla="*/ 82035 w 612"/>
                <a:gd name="T1" fmla="*/ 53444 h 400"/>
                <a:gd name="T2" fmla="*/ 0 w 612"/>
                <a:gd name="T3" fmla="*/ 53444 h 400"/>
                <a:gd name="T4" fmla="*/ 0 w 612"/>
                <a:gd name="T5" fmla="*/ 0 h 400"/>
                <a:gd name="T6" fmla="*/ 82035 w 612"/>
                <a:gd name="T7" fmla="*/ 0 h 400"/>
                <a:gd name="T8" fmla="*/ 82035 w 612"/>
                <a:gd name="T9" fmla="*/ 5344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1" name="Freeform 219">
              <a:extLst>
                <a:ext uri="{FF2B5EF4-FFF2-40B4-BE49-F238E27FC236}">
                  <a16:creationId xmlns:a16="http://schemas.microsoft.com/office/drawing/2014/main" id="{9714DB62-9CE5-4DE2-A45D-1CC4FEB36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237" y="2013943"/>
              <a:ext cx="457885" cy="77986"/>
            </a:xfrm>
            <a:custGeom>
              <a:avLst/>
              <a:gdLst>
                <a:gd name="T0" fmla="*/ 457750 w 3396"/>
                <a:gd name="T1" fmla="*/ 77852 h 584"/>
                <a:gd name="T2" fmla="*/ 0 w 3396"/>
                <a:gd name="T3" fmla="*/ 77852 h 584"/>
                <a:gd name="T4" fmla="*/ 0 w 3396"/>
                <a:gd name="T5" fmla="*/ 0 h 584"/>
                <a:gd name="T6" fmla="*/ 457750 w 3396"/>
                <a:gd name="T7" fmla="*/ 0 h 584"/>
                <a:gd name="T8" fmla="*/ 457750 w 3396"/>
                <a:gd name="T9" fmla="*/ 77852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6" h="584">
                  <a:moveTo>
                    <a:pt x="339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5" y="0"/>
                  </a:lnTo>
                  <a:lnTo>
                    <a:pt x="3395" y="583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5" name="Group 23">
            <a:extLst>
              <a:ext uri="{FF2B5EF4-FFF2-40B4-BE49-F238E27FC236}">
                <a16:creationId xmlns:a16="http://schemas.microsoft.com/office/drawing/2014/main" id="{683BDA70-2C9F-47E2-9A00-BE254C939255}"/>
              </a:ext>
            </a:extLst>
          </p:cNvPr>
          <p:cNvGrpSpPr>
            <a:grpSpLocks/>
          </p:cNvGrpSpPr>
          <p:nvPr/>
        </p:nvGrpSpPr>
        <p:grpSpPr bwMode="auto">
          <a:xfrm>
            <a:off x="5667828" y="3064632"/>
            <a:ext cx="897467" cy="899583"/>
            <a:chOff x="4304524" y="2516386"/>
            <a:chExt cx="674025" cy="673894"/>
          </a:xfrm>
        </p:grpSpPr>
        <p:sp>
          <p:nvSpPr>
            <p:cNvPr id="8412" name="Freeform 220">
              <a:extLst>
                <a:ext uri="{FF2B5EF4-FFF2-40B4-BE49-F238E27FC236}">
                  <a16:creationId xmlns:a16="http://schemas.microsoft.com/office/drawing/2014/main" id="{2693630F-1A80-4014-83FE-A6E50F35E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524" y="2516386"/>
              <a:ext cx="674025" cy="673894"/>
            </a:xfrm>
            <a:custGeom>
              <a:avLst/>
              <a:gdLst>
                <a:gd name="T0" fmla="*/ 673890 w 4996"/>
                <a:gd name="T1" fmla="*/ 336880 h 4997"/>
                <a:gd name="T2" fmla="*/ 673890 w 4996"/>
                <a:gd name="T3" fmla="*/ 336880 h 4997"/>
                <a:gd name="T4" fmla="*/ 337013 w 4996"/>
                <a:gd name="T5" fmla="*/ 673759 h 4997"/>
                <a:gd name="T6" fmla="*/ 0 w 4996"/>
                <a:gd name="T7" fmla="*/ 336880 h 4997"/>
                <a:gd name="T8" fmla="*/ 337013 w 4996"/>
                <a:gd name="T9" fmla="*/ 0 h 4997"/>
                <a:gd name="T10" fmla="*/ 673890 w 4996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6" h="4997">
                  <a:moveTo>
                    <a:pt x="4995" y="2498"/>
                  </a:moveTo>
                  <a:lnTo>
                    <a:pt x="4995" y="2498"/>
                  </a:lnTo>
                  <a:cubicBezTo>
                    <a:pt x="4995" y="3877"/>
                    <a:pt x="3876" y="4996"/>
                    <a:pt x="2498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6" y="0"/>
                    <a:pt x="4995" y="1119"/>
                    <a:pt x="4995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3" name="Freeform 221">
              <a:extLst>
                <a:ext uri="{FF2B5EF4-FFF2-40B4-BE49-F238E27FC236}">
                  <a16:creationId xmlns:a16="http://schemas.microsoft.com/office/drawing/2014/main" id="{3FFB2544-96EC-44F4-9585-A22833A08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347" y="2724746"/>
              <a:ext cx="39298" cy="10716"/>
            </a:xfrm>
            <a:custGeom>
              <a:avLst/>
              <a:gdLst>
                <a:gd name="T0" fmla="*/ 39166 w 297"/>
                <a:gd name="T1" fmla="*/ 10588 h 84"/>
                <a:gd name="T2" fmla="*/ 0 w 297"/>
                <a:gd name="T3" fmla="*/ 10588 h 84"/>
                <a:gd name="T4" fmla="*/ 0 w 297"/>
                <a:gd name="T5" fmla="*/ 0 h 84"/>
                <a:gd name="T6" fmla="*/ 39166 w 297"/>
                <a:gd name="T7" fmla="*/ 0 h 84"/>
                <a:gd name="T8" fmla="*/ 39166 w 297"/>
                <a:gd name="T9" fmla="*/ 10588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84">
                  <a:moveTo>
                    <a:pt x="296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296" y="0"/>
                  </a:lnTo>
                  <a:lnTo>
                    <a:pt x="296" y="83"/>
                  </a:lnTo>
                </a:path>
              </a:pathLst>
            </a:custGeom>
            <a:solidFill>
              <a:srgbClr val="FCBC1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4" name="Freeform 222">
              <a:extLst>
                <a:ext uri="{FF2B5EF4-FFF2-40B4-BE49-F238E27FC236}">
                  <a16:creationId xmlns:a16="http://schemas.microsoft.com/office/drawing/2014/main" id="{3FA80DA3-FDDD-4824-BC89-30BC8A06B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977" y="2724746"/>
              <a:ext cx="39894" cy="10716"/>
            </a:xfrm>
            <a:custGeom>
              <a:avLst/>
              <a:gdLst>
                <a:gd name="T0" fmla="*/ 39761 w 299"/>
                <a:gd name="T1" fmla="*/ 10588 h 84"/>
                <a:gd name="T2" fmla="*/ 0 w 299"/>
                <a:gd name="T3" fmla="*/ 10588 h 84"/>
                <a:gd name="T4" fmla="*/ 0 w 299"/>
                <a:gd name="T5" fmla="*/ 0 h 84"/>
                <a:gd name="T6" fmla="*/ 39761 w 299"/>
                <a:gd name="T7" fmla="*/ 0 h 84"/>
                <a:gd name="T8" fmla="*/ 39761 w 299"/>
                <a:gd name="T9" fmla="*/ 10588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84">
                  <a:moveTo>
                    <a:pt x="298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298" y="0"/>
                  </a:lnTo>
                  <a:lnTo>
                    <a:pt x="298" y="83"/>
                  </a:lnTo>
                </a:path>
              </a:pathLst>
            </a:custGeom>
            <a:solidFill>
              <a:srgbClr val="E2AA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5" name="Freeform 223">
              <a:extLst>
                <a:ext uri="{FF2B5EF4-FFF2-40B4-BE49-F238E27FC236}">
                  <a16:creationId xmlns:a16="http://schemas.microsoft.com/office/drawing/2014/main" id="{C266DD56-1DE2-425F-BB7F-F079CFFF2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323" y="2739629"/>
              <a:ext cx="595" cy="10716"/>
            </a:xfrm>
            <a:custGeom>
              <a:avLst/>
              <a:gdLst>
                <a:gd name="T0" fmla="*/ 536 w 10"/>
                <a:gd name="T1" fmla="*/ 10590 h 85"/>
                <a:gd name="T2" fmla="*/ 536 w 10"/>
                <a:gd name="T3" fmla="*/ 0 h 85"/>
                <a:gd name="T4" fmla="*/ 0 w 10"/>
                <a:gd name="T5" fmla="*/ 0 h 85"/>
                <a:gd name="T6" fmla="*/ 0 w 10"/>
                <a:gd name="T7" fmla="*/ 10590 h 85"/>
                <a:gd name="T8" fmla="*/ 536 w 10"/>
                <a:gd name="T9" fmla="*/ 1059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5">
                  <a:moveTo>
                    <a:pt x="9" y="8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9" y="84"/>
                  </a:lnTo>
                </a:path>
              </a:pathLst>
            </a:custGeom>
            <a:solidFill>
              <a:srgbClr val="50505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6" name="Freeform 224">
              <a:extLst>
                <a:ext uri="{FF2B5EF4-FFF2-40B4-BE49-F238E27FC236}">
                  <a16:creationId xmlns:a16="http://schemas.microsoft.com/office/drawing/2014/main" id="{38207F66-A089-473D-8084-EB494BA8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871" y="2683670"/>
              <a:ext cx="72047" cy="70842"/>
            </a:xfrm>
            <a:custGeom>
              <a:avLst/>
              <a:gdLst>
                <a:gd name="T0" fmla="*/ 71913 w 537"/>
                <a:gd name="T1" fmla="*/ 22315 h 527"/>
                <a:gd name="T2" fmla="*/ 71913 w 537"/>
                <a:gd name="T3" fmla="*/ 22315 h 527"/>
                <a:gd name="T4" fmla="*/ 71913 w 537"/>
                <a:gd name="T5" fmla="*/ 0 h 527"/>
                <a:gd name="T6" fmla="*/ 19857 w 537"/>
                <a:gd name="T7" fmla="*/ 0 h 527"/>
                <a:gd name="T8" fmla="*/ 0 w 537"/>
                <a:gd name="T9" fmla="*/ 18416 h 527"/>
                <a:gd name="T10" fmla="*/ 0 w 537"/>
                <a:gd name="T11" fmla="*/ 64658 h 527"/>
                <a:gd name="T12" fmla="*/ 6172 w 537"/>
                <a:gd name="T13" fmla="*/ 70708 h 527"/>
                <a:gd name="T14" fmla="*/ 12343 w 537"/>
                <a:gd name="T15" fmla="*/ 67078 h 527"/>
                <a:gd name="T16" fmla="*/ 30858 w 537"/>
                <a:gd name="T17" fmla="*/ 67078 h 527"/>
                <a:gd name="T18" fmla="*/ 32200 w 537"/>
                <a:gd name="T19" fmla="*/ 67078 h 527"/>
                <a:gd name="T20" fmla="*/ 32200 w 537"/>
                <a:gd name="T21" fmla="*/ 67078 h 527"/>
                <a:gd name="T22" fmla="*/ 70705 w 537"/>
                <a:gd name="T23" fmla="*/ 67078 h 527"/>
                <a:gd name="T24" fmla="*/ 70705 w 537"/>
                <a:gd name="T25" fmla="*/ 55786 h 527"/>
                <a:gd name="T26" fmla="*/ 26028 w 537"/>
                <a:gd name="T27" fmla="*/ 55786 h 527"/>
                <a:gd name="T28" fmla="*/ 27236 w 537"/>
                <a:gd name="T29" fmla="*/ 21105 h 527"/>
                <a:gd name="T30" fmla="*/ 71913 w 537"/>
                <a:gd name="T31" fmla="*/ 22315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7" h="527">
                  <a:moveTo>
                    <a:pt x="536" y="166"/>
                  </a:moveTo>
                  <a:lnTo>
                    <a:pt x="536" y="166"/>
                  </a:lnTo>
                  <a:cubicBezTo>
                    <a:pt x="536" y="0"/>
                    <a:pt x="536" y="0"/>
                    <a:pt x="536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64" y="0"/>
                    <a:pt x="0" y="64"/>
                    <a:pt x="0" y="137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508"/>
                    <a:pt x="18" y="526"/>
                    <a:pt x="46" y="526"/>
                  </a:cubicBezTo>
                  <a:cubicBezTo>
                    <a:pt x="64" y="526"/>
                    <a:pt x="82" y="517"/>
                    <a:pt x="92" y="499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0" y="499"/>
                    <a:pt x="230" y="499"/>
                    <a:pt x="240" y="499"/>
                  </a:cubicBezTo>
                  <a:cubicBezTo>
                    <a:pt x="527" y="499"/>
                    <a:pt x="527" y="499"/>
                    <a:pt x="527" y="499"/>
                  </a:cubicBezTo>
                  <a:cubicBezTo>
                    <a:pt x="527" y="415"/>
                    <a:pt x="527" y="415"/>
                    <a:pt x="527" y="415"/>
                  </a:cubicBezTo>
                  <a:cubicBezTo>
                    <a:pt x="194" y="415"/>
                    <a:pt x="194" y="415"/>
                    <a:pt x="194" y="415"/>
                  </a:cubicBezTo>
                  <a:cubicBezTo>
                    <a:pt x="194" y="415"/>
                    <a:pt x="194" y="203"/>
                    <a:pt x="203" y="157"/>
                  </a:cubicBezTo>
                  <a:lnTo>
                    <a:pt x="536" y="166"/>
                  </a:lnTo>
                </a:path>
              </a:pathLst>
            </a:custGeom>
            <a:solidFill>
              <a:srgbClr val="50505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7" name="Freeform 225">
              <a:extLst>
                <a:ext uri="{FF2B5EF4-FFF2-40B4-BE49-F238E27FC236}">
                  <a16:creationId xmlns:a16="http://schemas.microsoft.com/office/drawing/2014/main" id="{3689C23A-BB96-426D-AF61-70A247851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513" y="2683670"/>
              <a:ext cx="74429" cy="70842"/>
            </a:xfrm>
            <a:custGeom>
              <a:avLst/>
              <a:gdLst>
                <a:gd name="T0" fmla="*/ 55922 w 555"/>
                <a:gd name="T1" fmla="*/ 0 h 527"/>
                <a:gd name="T2" fmla="*/ 55922 w 555"/>
                <a:gd name="T3" fmla="*/ 0 h 527"/>
                <a:gd name="T4" fmla="*/ 0 w 555"/>
                <a:gd name="T5" fmla="*/ 0 h 527"/>
                <a:gd name="T6" fmla="*/ 0 w 555"/>
                <a:gd name="T7" fmla="*/ 22315 h 527"/>
                <a:gd name="T8" fmla="*/ 50692 w 555"/>
                <a:gd name="T9" fmla="*/ 22315 h 527"/>
                <a:gd name="T10" fmla="*/ 50692 w 555"/>
                <a:gd name="T11" fmla="*/ 55786 h 527"/>
                <a:gd name="T12" fmla="*/ 0 w 555"/>
                <a:gd name="T13" fmla="*/ 55786 h 527"/>
                <a:gd name="T14" fmla="*/ 0 w 555"/>
                <a:gd name="T15" fmla="*/ 67078 h 527"/>
                <a:gd name="T16" fmla="*/ 43450 w 555"/>
                <a:gd name="T17" fmla="*/ 67078 h 527"/>
                <a:gd name="T18" fmla="*/ 43450 w 555"/>
                <a:gd name="T19" fmla="*/ 67078 h 527"/>
                <a:gd name="T20" fmla="*/ 44657 w 555"/>
                <a:gd name="T21" fmla="*/ 67078 h 527"/>
                <a:gd name="T22" fmla="*/ 63298 w 555"/>
                <a:gd name="T23" fmla="*/ 67078 h 527"/>
                <a:gd name="T24" fmla="*/ 68126 w 555"/>
                <a:gd name="T25" fmla="*/ 70708 h 527"/>
                <a:gd name="T26" fmla="*/ 74295 w 555"/>
                <a:gd name="T27" fmla="*/ 67078 h 527"/>
                <a:gd name="T28" fmla="*/ 74295 w 555"/>
                <a:gd name="T29" fmla="*/ 67078 h 527"/>
                <a:gd name="T30" fmla="*/ 74295 w 555"/>
                <a:gd name="T31" fmla="*/ 65868 h 527"/>
                <a:gd name="T32" fmla="*/ 74295 w 555"/>
                <a:gd name="T33" fmla="*/ 64658 h 527"/>
                <a:gd name="T34" fmla="*/ 74295 w 555"/>
                <a:gd name="T35" fmla="*/ 18416 h 527"/>
                <a:gd name="T36" fmla="*/ 55922 w 555"/>
                <a:gd name="T37" fmla="*/ 0 h 5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5" h="527">
                  <a:moveTo>
                    <a:pt x="417" y="0"/>
                  </a:moveTo>
                  <a:lnTo>
                    <a:pt x="417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378" y="166"/>
                    <a:pt x="378" y="166"/>
                    <a:pt x="378" y="166"/>
                  </a:cubicBezTo>
                  <a:cubicBezTo>
                    <a:pt x="378" y="212"/>
                    <a:pt x="378" y="415"/>
                    <a:pt x="378" y="415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324" y="499"/>
                    <a:pt x="324" y="499"/>
                    <a:pt x="324" y="499"/>
                  </a:cubicBezTo>
                  <a:cubicBezTo>
                    <a:pt x="333" y="499"/>
                    <a:pt x="333" y="499"/>
                    <a:pt x="333" y="499"/>
                  </a:cubicBezTo>
                  <a:cubicBezTo>
                    <a:pt x="472" y="499"/>
                    <a:pt x="472" y="499"/>
                    <a:pt x="472" y="499"/>
                  </a:cubicBezTo>
                  <a:cubicBezTo>
                    <a:pt x="472" y="517"/>
                    <a:pt x="490" y="526"/>
                    <a:pt x="508" y="526"/>
                  </a:cubicBezTo>
                  <a:cubicBezTo>
                    <a:pt x="536" y="526"/>
                    <a:pt x="545" y="517"/>
                    <a:pt x="554" y="499"/>
                  </a:cubicBezTo>
                  <a:cubicBezTo>
                    <a:pt x="554" y="490"/>
                    <a:pt x="554" y="490"/>
                    <a:pt x="554" y="490"/>
                  </a:cubicBezTo>
                  <a:lnTo>
                    <a:pt x="554" y="481"/>
                  </a:lnTo>
                  <a:cubicBezTo>
                    <a:pt x="554" y="137"/>
                    <a:pt x="554" y="137"/>
                    <a:pt x="554" y="137"/>
                  </a:cubicBezTo>
                  <a:cubicBezTo>
                    <a:pt x="554" y="64"/>
                    <a:pt x="490" y="0"/>
                    <a:pt x="417" y="0"/>
                  </a:cubicBezTo>
                </a:path>
              </a:pathLst>
            </a:custGeom>
            <a:solidFill>
              <a:srgbClr val="5B5B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8" name="Freeform 226">
              <a:extLst>
                <a:ext uri="{FF2B5EF4-FFF2-40B4-BE49-F238E27FC236}">
                  <a16:creationId xmlns:a16="http://schemas.microsoft.com/office/drawing/2014/main" id="{FE252221-42DE-42A6-9DA6-C5CBC154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335" y="2734866"/>
              <a:ext cx="183392" cy="269677"/>
            </a:xfrm>
            <a:custGeom>
              <a:avLst/>
              <a:gdLst>
                <a:gd name="T0" fmla="*/ 63554 w 1362"/>
                <a:gd name="T1" fmla="*/ 0 h 2000"/>
                <a:gd name="T2" fmla="*/ 63554 w 1362"/>
                <a:gd name="T3" fmla="*/ 0 h 2000"/>
                <a:gd name="T4" fmla="*/ 10099 w 1362"/>
                <a:gd name="T5" fmla="*/ 0 h 2000"/>
                <a:gd name="T6" fmla="*/ 0 w 1362"/>
                <a:gd name="T7" fmla="*/ 10113 h 2000"/>
                <a:gd name="T8" fmla="*/ 0 w 1362"/>
                <a:gd name="T9" fmla="*/ 62430 h 2000"/>
                <a:gd name="T10" fmla="*/ 0 w 1362"/>
                <a:gd name="T11" fmla="*/ 209674 h 2000"/>
                <a:gd name="T12" fmla="*/ 0 w 1362"/>
                <a:gd name="T13" fmla="*/ 259429 h 2000"/>
                <a:gd name="T14" fmla="*/ 10099 w 1362"/>
                <a:gd name="T15" fmla="*/ 269542 h 2000"/>
                <a:gd name="T16" fmla="*/ 58572 w 1362"/>
                <a:gd name="T17" fmla="*/ 269542 h 2000"/>
                <a:gd name="T18" fmla="*/ 183257 w 1362"/>
                <a:gd name="T19" fmla="*/ 269542 h 2000"/>
                <a:gd name="T20" fmla="*/ 183257 w 1362"/>
                <a:gd name="T21" fmla="*/ 0 h 2000"/>
                <a:gd name="T22" fmla="*/ 63554 w 1362"/>
                <a:gd name="T23" fmla="*/ 0 h 2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2" h="2000">
                  <a:moveTo>
                    <a:pt x="472" y="0"/>
                  </a:moveTo>
                  <a:lnTo>
                    <a:pt x="472" y="0"/>
                  </a:lnTo>
                  <a:cubicBezTo>
                    <a:pt x="75" y="0"/>
                    <a:pt x="75" y="0"/>
                    <a:pt x="75" y="0"/>
                  </a:cubicBezTo>
                  <a:cubicBezTo>
                    <a:pt x="28" y="0"/>
                    <a:pt x="0" y="28"/>
                    <a:pt x="0" y="75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0" y="1555"/>
                    <a:pt x="0" y="1555"/>
                    <a:pt x="0" y="1555"/>
                  </a:cubicBezTo>
                  <a:cubicBezTo>
                    <a:pt x="0" y="1924"/>
                    <a:pt x="0" y="1924"/>
                    <a:pt x="0" y="1924"/>
                  </a:cubicBezTo>
                  <a:cubicBezTo>
                    <a:pt x="0" y="1962"/>
                    <a:pt x="28" y="1999"/>
                    <a:pt x="75" y="1999"/>
                  </a:cubicBezTo>
                  <a:cubicBezTo>
                    <a:pt x="435" y="1999"/>
                    <a:pt x="435" y="1999"/>
                    <a:pt x="435" y="1999"/>
                  </a:cubicBezTo>
                  <a:cubicBezTo>
                    <a:pt x="1361" y="1999"/>
                    <a:pt x="1361" y="1999"/>
                    <a:pt x="1361" y="1999"/>
                  </a:cubicBezTo>
                  <a:cubicBezTo>
                    <a:pt x="1361" y="0"/>
                    <a:pt x="1361" y="0"/>
                    <a:pt x="1361" y="0"/>
                  </a:cubicBezTo>
                  <a:lnTo>
                    <a:pt x="472" y="0"/>
                  </a:lnTo>
                </a:path>
              </a:pathLst>
            </a:custGeom>
            <a:solidFill>
              <a:srgbClr val="6A47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19" name="Freeform 227">
              <a:extLst>
                <a:ext uri="{FF2B5EF4-FFF2-40B4-BE49-F238E27FC236}">
                  <a16:creationId xmlns:a16="http://schemas.microsoft.com/office/drawing/2014/main" id="{D745D276-4A9E-4E23-9C58-E86294BD0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323" y="2734866"/>
              <a:ext cx="180415" cy="269677"/>
            </a:xfrm>
            <a:custGeom>
              <a:avLst/>
              <a:gdLst>
                <a:gd name="T0" fmla="*/ 170459 w 1341"/>
                <a:gd name="T1" fmla="*/ 0 h 2000"/>
                <a:gd name="T2" fmla="*/ 170459 w 1341"/>
                <a:gd name="T3" fmla="*/ 0 h 2000"/>
                <a:gd name="T4" fmla="*/ 120680 w 1341"/>
                <a:gd name="T5" fmla="*/ 0 h 2000"/>
                <a:gd name="T6" fmla="*/ 0 w 1341"/>
                <a:gd name="T7" fmla="*/ 0 h 2000"/>
                <a:gd name="T8" fmla="*/ 0 w 1341"/>
                <a:gd name="T9" fmla="*/ 269542 h 2000"/>
                <a:gd name="T10" fmla="*/ 120680 w 1341"/>
                <a:gd name="T11" fmla="*/ 269542 h 2000"/>
                <a:gd name="T12" fmla="*/ 170459 w 1341"/>
                <a:gd name="T13" fmla="*/ 269542 h 2000"/>
                <a:gd name="T14" fmla="*/ 180280 w 1341"/>
                <a:gd name="T15" fmla="*/ 259429 h 2000"/>
                <a:gd name="T16" fmla="*/ 180280 w 1341"/>
                <a:gd name="T17" fmla="*/ 209674 h 2000"/>
                <a:gd name="T18" fmla="*/ 180280 w 1341"/>
                <a:gd name="T19" fmla="*/ 58790 h 2000"/>
                <a:gd name="T20" fmla="*/ 180280 w 1341"/>
                <a:gd name="T21" fmla="*/ 10113 h 2000"/>
                <a:gd name="T22" fmla="*/ 170459 w 1341"/>
                <a:gd name="T23" fmla="*/ 0 h 2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1" h="2000">
                  <a:moveTo>
                    <a:pt x="1267" y="0"/>
                  </a:moveTo>
                  <a:lnTo>
                    <a:pt x="1267" y="0"/>
                  </a:lnTo>
                  <a:cubicBezTo>
                    <a:pt x="897" y="0"/>
                    <a:pt x="897" y="0"/>
                    <a:pt x="89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99"/>
                    <a:pt x="0" y="1999"/>
                    <a:pt x="0" y="1999"/>
                  </a:cubicBezTo>
                  <a:cubicBezTo>
                    <a:pt x="897" y="1999"/>
                    <a:pt x="897" y="1999"/>
                    <a:pt x="897" y="1999"/>
                  </a:cubicBezTo>
                  <a:cubicBezTo>
                    <a:pt x="1267" y="1999"/>
                    <a:pt x="1267" y="1999"/>
                    <a:pt x="1267" y="1999"/>
                  </a:cubicBezTo>
                  <a:cubicBezTo>
                    <a:pt x="1304" y="1999"/>
                    <a:pt x="1340" y="1962"/>
                    <a:pt x="1340" y="1924"/>
                  </a:cubicBezTo>
                  <a:cubicBezTo>
                    <a:pt x="1340" y="1555"/>
                    <a:pt x="1340" y="1555"/>
                    <a:pt x="1340" y="1555"/>
                  </a:cubicBezTo>
                  <a:cubicBezTo>
                    <a:pt x="1340" y="436"/>
                    <a:pt x="1340" y="436"/>
                    <a:pt x="1340" y="436"/>
                  </a:cubicBezTo>
                  <a:cubicBezTo>
                    <a:pt x="1340" y="75"/>
                    <a:pt x="1340" y="75"/>
                    <a:pt x="1340" y="75"/>
                  </a:cubicBezTo>
                  <a:cubicBezTo>
                    <a:pt x="1340" y="28"/>
                    <a:pt x="1304" y="0"/>
                    <a:pt x="1267" y="0"/>
                  </a:cubicBezTo>
                </a:path>
              </a:pathLst>
            </a:custGeom>
            <a:solidFill>
              <a:srgbClr val="78523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0" name="Freeform 228">
              <a:extLst>
                <a:ext uri="{FF2B5EF4-FFF2-40B4-BE49-F238E27FC236}">
                  <a16:creationId xmlns:a16="http://schemas.microsoft.com/office/drawing/2014/main" id="{80CB5466-88C5-4170-A48D-488BB9EB4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335" y="2734866"/>
              <a:ext cx="49421" cy="49411"/>
            </a:xfrm>
            <a:custGeom>
              <a:avLst/>
              <a:gdLst>
                <a:gd name="T0" fmla="*/ 49288 w 371"/>
                <a:gd name="T1" fmla="*/ 2530 h 371"/>
                <a:gd name="T2" fmla="*/ 49288 w 371"/>
                <a:gd name="T3" fmla="*/ 2530 h 371"/>
                <a:gd name="T4" fmla="*/ 49288 w 371"/>
                <a:gd name="T5" fmla="*/ 0 h 371"/>
                <a:gd name="T6" fmla="*/ 7593 w 371"/>
                <a:gd name="T7" fmla="*/ 0 h 371"/>
                <a:gd name="T8" fmla="*/ 0 w 371"/>
                <a:gd name="T9" fmla="*/ 7325 h 371"/>
                <a:gd name="T10" fmla="*/ 0 w 371"/>
                <a:gd name="T11" fmla="*/ 48079 h 371"/>
                <a:gd name="T12" fmla="*/ 2531 w 371"/>
                <a:gd name="T13" fmla="*/ 49278 h 371"/>
                <a:gd name="T14" fmla="*/ 49288 w 371"/>
                <a:gd name="T15" fmla="*/ 2530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370" y="19"/>
                  </a:moveTo>
                  <a:lnTo>
                    <a:pt x="370" y="19"/>
                  </a:lnTo>
                  <a:cubicBezTo>
                    <a:pt x="370" y="10"/>
                    <a:pt x="370" y="0"/>
                    <a:pt x="37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8" y="0"/>
                    <a:pt x="0" y="19"/>
                    <a:pt x="0" y="55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9" y="370"/>
                    <a:pt x="9" y="370"/>
                    <a:pt x="19" y="370"/>
                  </a:cubicBezTo>
                  <a:cubicBezTo>
                    <a:pt x="214" y="370"/>
                    <a:pt x="370" y="214"/>
                    <a:pt x="370" y="19"/>
                  </a:cubicBezTo>
                </a:path>
              </a:pathLst>
            </a:custGeom>
            <a:solidFill>
              <a:srgbClr val="D02A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1" name="Freeform 229">
              <a:extLst>
                <a:ext uri="{FF2B5EF4-FFF2-40B4-BE49-F238E27FC236}">
                  <a16:creationId xmlns:a16="http://schemas.microsoft.com/office/drawing/2014/main" id="{B66FFB53-CB9E-47C4-A86E-E9DD5BEF5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126" y="2734866"/>
              <a:ext cx="50612" cy="49411"/>
            </a:xfrm>
            <a:custGeom>
              <a:avLst/>
              <a:gdLst>
                <a:gd name="T0" fmla="*/ 50478 w 379"/>
                <a:gd name="T1" fmla="*/ 49278 h 371"/>
                <a:gd name="T2" fmla="*/ 50478 w 379"/>
                <a:gd name="T3" fmla="*/ 49278 h 371"/>
                <a:gd name="T4" fmla="*/ 50478 w 379"/>
                <a:gd name="T5" fmla="*/ 7325 h 371"/>
                <a:gd name="T6" fmla="*/ 41932 w 379"/>
                <a:gd name="T7" fmla="*/ 0 h 371"/>
                <a:gd name="T8" fmla="*/ 0 w 379"/>
                <a:gd name="T9" fmla="*/ 0 h 371"/>
                <a:gd name="T10" fmla="*/ 50478 w 379"/>
                <a:gd name="T11" fmla="*/ 49278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9" h="371">
                  <a:moveTo>
                    <a:pt x="378" y="370"/>
                  </a:moveTo>
                  <a:lnTo>
                    <a:pt x="378" y="370"/>
                  </a:lnTo>
                  <a:cubicBezTo>
                    <a:pt x="378" y="55"/>
                    <a:pt x="378" y="55"/>
                    <a:pt x="378" y="55"/>
                  </a:cubicBezTo>
                  <a:cubicBezTo>
                    <a:pt x="378" y="28"/>
                    <a:pt x="351" y="0"/>
                    <a:pt x="3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3"/>
                    <a:pt x="166" y="370"/>
                    <a:pt x="378" y="370"/>
                  </a:cubicBezTo>
                </a:path>
              </a:pathLst>
            </a:custGeom>
            <a:solidFill>
              <a:srgbClr val="E332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2" name="Freeform 230">
              <a:extLst>
                <a:ext uri="{FF2B5EF4-FFF2-40B4-BE49-F238E27FC236}">
                  <a16:creationId xmlns:a16="http://schemas.microsoft.com/office/drawing/2014/main" id="{BEA86C07-6ED9-47B8-8773-CBF65B9A9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126" y="2953346"/>
              <a:ext cx="50612" cy="50602"/>
            </a:xfrm>
            <a:custGeom>
              <a:avLst/>
              <a:gdLst>
                <a:gd name="T0" fmla="*/ 50478 w 379"/>
                <a:gd name="T1" fmla="*/ 41680 h 380"/>
                <a:gd name="T2" fmla="*/ 50478 w 379"/>
                <a:gd name="T3" fmla="*/ 41680 h 380"/>
                <a:gd name="T4" fmla="*/ 50478 w 379"/>
                <a:gd name="T5" fmla="*/ 0 h 380"/>
                <a:gd name="T6" fmla="*/ 0 w 379"/>
                <a:gd name="T7" fmla="*/ 50469 h 380"/>
                <a:gd name="T8" fmla="*/ 41932 w 379"/>
                <a:gd name="T9" fmla="*/ 50469 h 380"/>
                <a:gd name="T10" fmla="*/ 50478 w 379"/>
                <a:gd name="T11" fmla="*/ 41680 h 3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9" h="380">
                  <a:moveTo>
                    <a:pt x="378" y="313"/>
                  </a:moveTo>
                  <a:lnTo>
                    <a:pt x="378" y="313"/>
                  </a:lnTo>
                  <a:cubicBezTo>
                    <a:pt x="378" y="0"/>
                    <a:pt x="378" y="0"/>
                    <a:pt x="378" y="0"/>
                  </a:cubicBezTo>
                  <a:cubicBezTo>
                    <a:pt x="166" y="0"/>
                    <a:pt x="0" y="165"/>
                    <a:pt x="0" y="379"/>
                  </a:cubicBezTo>
                  <a:cubicBezTo>
                    <a:pt x="314" y="379"/>
                    <a:pt x="314" y="379"/>
                    <a:pt x="314" y="379"/>
                  </a:cubicBezTo>
                  <a:cubicBezTo>
                    <a:pt x="351" y="379"/>
                    <a:pt x="378" y="351"/>
                    <a:pt x="378" y="313"/>
                  </a:cubicBezTo>
                </a:path>
              </a:pathLst>
            </a:custGeom>
            <a:solidFill>
              <a:srgbClr val="E332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3" name="Freeform 231">
              <a:extLst>
                <a:ext uri="{FF2B5EF4-FFF2-40B4-BE49-F238E27FC236}">
                  <a16:creationId xmlns:a16="http://schemas.microsoft.com/office/drawing/2014/main" id="{9ED49E7A-B8BC-402C-BD1A-8BEF2C2E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335" y="2953346"/>
              <a:ext cx="49421" cy="50602"/>
            </a:xfrm>
            <a:custGeom>
              <a:avLst/>
              <a:gdLst>
                <a:gd name="T0" fmla="*/ 0 w 371"/>
                <a:gd name="T1" fmla="*/ 0 h 380"/>
                <a:gd name="T2" fmla="*/ 0 w 371"/>
                <a:gd name="T3" fmla="*/ 0 h 380"/>
                <a:gd name="T4" fmla="*/ 0 w 371"/>
                <a:gd name="T5" fmla="*/ 41680 h 380"/>
                <a:gd name="T6" fmla="*/ 8792 w 371"/>
                <a:gd name="T7" fmla="*/ 50469 h 380"/>
                <a:gd name="T8" fmla="*/ 49288 w 371"/>
                <a:gd name="T9" fmla="*/ 50469 h 380"/>
                <a:gd name="T10" fmla="*/ 0 w 371"/>
                <a:gd name="T11" fmla="*/ 0 h 3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80">
                  <a:moveTo>
                    <a:pt x="0" y="0"/>
                  </a:moveTo>
                  <a:lnTo>
                    <a:pt x="0" y="0"/>
                  </a:lnTo>
                  <a:cubicBezTo>
                    <a:pt x="0" y="313"/>
                    <a:pt x="0" y="313"/>
                    <a:pt x="0" y="313"/>
                  </a:cubicBezTo>
                  <a:cubicBezTo>
                    <a:pt x="0" y="351"/>
                    <a:pt x="28" y="379"/>
                    <a:pt x="66" y="379"/>
                  </a:cubicBezTo>
                  <a:cubicBezTo>
                    <a:pt x="370" y="379"/>
                    <a:pt x="370" y="379"/>
                    <a:pt x="370" y="379"/>
                  </a:cubicBezTo>
                  <a:cubicBezTo>
                    <a:pt x="370" y="165"/>
                    <a:pt x="205" y="0"/>
                    <a:pt x="0" y="0"/>
                  </a:cubicBezTo>
                </a:path>
              </a:pathLst>
            </a:custGeom>
            <a:solidFill>
              <a:srgbClr val="D02A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4" name="Freeform 232">
              <a:extLst>
                <a:ext uri="{FF2B5EF4-FFF2-40B4-BE49-F238E27FC236}">
                  <a16:creationId xmlns:a16="http://schemas.microsoft.com/office/drawing/2014/main" id="{19E52094-31BE-4F87-8257-4728B4800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100" y="2734866"/>
              <a:ext cx="20840" cy="269677"/>
            </a:xfrm>
            <a:custGeom>
              <a:avLst/>
              <a:gdLst>
                <a:gd name="T0" fmla="*/ 20708 w 158"/>
                <a:gd name="T1" fmla="*/ 269542 h 2000"/>
                <a:gd name="T2" fmla="*/ 0 w 158"/>
                <a:gd name="T3" fmla="*/ 269542 h 2000"/>
                <a:gd name="T4" fmla="*/ 0 w 158"/>
                <a:gd name="T5" fmla="*/ 0 h 2000"/>
                <a:gd name="T6" fmla="*/ 20708 w 158"/>
                <a:gd name="T7" fmla="*/ 0 h 2000"/>
                <a:gd name="T8" fmla="*/ 20708 w 158"/>
                <a:gd name="T9" fmla="*/ 269542 h 2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000">
                  <a:moveTo>
                    <a:pt x="157" y="1999"/>
                  </a:moveTo>
                  <a:lnTo>
                    <a:pt x="0" y="1999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1999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5" name="Freeform 233">
              <a:extLst>
                <a:ext uri="{FF2B5EF4-FFF2-40B4-BE49-F238E27FC236}">
                  <a16:creationId xmlns:a16="http://schemas.microsoft.com/office/drawing/2014/main" id="{3CEE5824-85D3-4957-A152-EC7B4EA38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469" y="2734866"/>
              <a:ext cx="22031" cy="269677"/>
            </a:xfrm>
            <a:custGeom>
              <a:avLst/>
              <a:gdLst>
                <a:gd name="T0" fmla="*/ 21899 w 167"/>
                <a:gd name="T1" fmla="*/ 269542 h 2000"/>
                <a:gd name="T2" fmla="*/ 0 w 167"/>
                <a:gd name="T3" fmla="*/ 269542 h 2000"/>
                <a:gd name="T4" fmla="*/ 0 w 167"/>
                <a:gd name="T5" fmla="*/ 0 h 2000"/>
                <a:gd name="T6" fmla="*/ 21899 w 167"/>
                <a:gd name="T7" fmla="*/ 0 h 2000"/>
                <a:gd name="T8" fmla="*/ 21899 w 167"/>
                <a:gd name="T9" fmla="*/ 269542 h 2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000">
                  <a:moveTo>
                    <a:pt x="166" y="1999"/>
                  </a:moveTo>
                  <a:lnTo>
                    <a:pt x="0" y="1999"/>
                  </a:lnTo>
                  <a:lnTo>
                    <a:pt x="0" y="0"/>
                  </a:lnTo>
                  <a:lnTo>
                    <a:pt x="166" y="0"/>
                  </a:lnTo>
                  <a:lnTo>
                    <a:pt x="166" y="1999"/>
                  </a:lnTo>
                </a:path>
              </a:pathLst>
            </a:custGeom>
            <a:solidFill>
              <a:srgbClr val="FCBB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6" name="Freeform 234">
              <a:extLst>
                <a:ext uri="{FF2B5EF4-FFF2-40B4-BE49-F238E27FC236}">
                  <a16:creationId xmlns:a16="http://schemas.microsoft.com/office/drawing/2014/main" id="{BB2D91C0-D89C-456B-933A-1C1C559E2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855" y="2853334"/>
              <a:ext cx="61925" cy="36909"/>
            </a:xfrm>
            <a:custGeom>
              <a:avLst/>
              <a:gdLst>
                <a:gd name="T0" fmla="*/ 61792 w 464"/>
                <a:gd name="T1" fmla="*/ 36776 h 277"/>
                <a:gd name="T2" fmla="*/ 0 w 464"/>
                <a:gd name="T3" fmla="*/ 36776 h 277"/>
                <a:gd name="T4" fmla="*/ 0 w 464"/>
                <a:gd name="T5" fmla="*/ 0 h 277"/>
                <a:gd name="T6" fmla="*/ 61792 w 464"/>
                <a:gd name="T7" fmla="*/ 0 h 277"/>
                <a:gd name="T8" fmla="*/ 61792 w 464"/>
                <a:gd name="T9" fmla="*/ 36776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4" h="277">
                  <a:moveTo>
                    <a:pt x="463" y="276"/>
                  </a:moveTo>
                  <a:lnTo>
                    <a:pt x="0" y="276"/>
                  </a:lnTo>
                  <a:lnTo>
                    <a:pt x="0" y="0"/>
                  </a:lnTo>
                  <a:lnTo>
                    <a:pt x="463" y="0"/>
                  </a:lnTo>
                  <a:lnTo>
                    <a:pt x="463" y="276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7" name="Freeform 235">
              <a:extLst>
                <a:ext uri="{FF2B5EF4-FFF2-40B4-BE49-F238E27FC236}">
                  <a16:creationId xmlns:a16="http://schemas.microsoft.com/office/drawing/2014/main" id="{0D7D3D1A-9EED-42BB-B255-570ACABA9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224" y="2853334"/>
              <a:ext cx="61925" cy="36909"/>
            </a:xfrm>
            <a:custGeom>
              <a:avLst/>
              <a:gdLst>
                <a:gd name="T0" fmla="*/ 61791 w 463"/>
                <a:gd name="T1" fmla="*/ 36776 h 277"/>
                <a:gd name="T2" fmla="*/ 0 w 463"/>
                <a:gd name="T3" fmla="*/ 36776 h 277"/>
                <a:gd name="T4" fmla="*/ 0 w 463"/>
                <a:gd name="T5" fmla="*/ 0 h 277"/>
                <a:gd name="T6" fmla="*/ 61791 w 463"/>
                <a:gd name="T7" fmla="*/ 0 h 277"/>
                <a:gd name="T8" fmla="*/ 61791 w 463"/>
                <a:gd name="T9" fmla="*/ 36776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3" h="277">
                  <a:moveTo>
                    <a:pt x="462" y="276"/>
                  </a:moveTo>
                  <a:lnTo>
                    <a:pt x="0" y="276"/>
                  </a:lnTo>
                  <a:lnTo>
                    <a:pt x="0" y="0"/>
                  </a:lnTo>
                  <a:lnTo>
                    <a:pt x="462" y="0"/>
                  </a:lnTo>
                  <a:lnTo>
                    <a:pt x="462" y="27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6" name="Group 9699">
            <a:extLst>
              <a:ext uri="{FF2B5EF4-FFF2-40B4-BE49-F238E27FC236}">
                <a16:creationId xmlns:a16="http://schemas.microsoft.com/office/drawing/2014/main" id="{5D29CCB4-F237-4E5E-8600-89C409D0F459}"/>
              </a:ext>
            </a:extLst>
          </p:cNvPr>
          <p:cNvGrpSpPr>
            <a:grpSpLocks/>
          </p:cNvGrpSpPr>
          <p:nvPr/>
        </p:nvGrpSpPr>
        <p:grpSpPr bwMode="auto">
          <a:xfrm>
            <a:off x="4567161" y="4125081"/>
            <a:ext cx="899584" cy="899584"/>
            <a:chOff x="3480450" y="3311724"/>
            <a:chExt cx="674025" cy="675084"/>
          </a:xfrm>
        </p:grpSpPr>
        <p:sp>
          <p:nvSpPr>
            <p:cNvPr id="8428" name="Freeform 236">
              <a:extLst>
                <a:ext uri="{FF2B5EF4-FFF2-40B4-BE49-F238E27FC236}">
                  <a16:creationId xmlns:a16="http://schemas.microsoft.com/office/drawing/2014/main" id="{EE5358F1-D72F-454C-826A-88F0E45D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3311724"/>
              <a:ext cx="674025" cy="675084"/>
            </a:xfrm>
            <a:custGeom>
              <a:avLst/>
              <a:gdLst>
                <a:gd name="T0" fmla="*/ 673890 w 4997"/>
                <a:gd name="T1" fmla="*/ 338081 h 5006"/>
                <a:gd name="T2" fmla="*/ 673890 w 4997"/>
                <a:gd name="T3" fmla="*/ 338081 h 5006"/>
                <a:gd name="T4" fmla="*/ 336945 w 4997"/>
                <a:gd name="T5" fmla="*/ 674949 h 5006"/>
                <a:gd name="T6" fmla="*/ 0 w 4997"/>
                <a:gd name="T7" fmla="*/ 338081 h 5006"/>
                <a:gd name="T8" fmla="*/ 336945 w 4997"/>
                <a:gd name="T9" fmla="*/ 0 h 5006"/>
                <a:gd name="T10" fmla="*/ 673890 w 4997"/>
                <a:gd name="T11" fmla="*/ 338081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6">
                  <a:moveTo>
                    <a:pt x="4996" y="2507"/>
                  </a:moveTo>
                  <a:lnTo>
                    <a:pt x="4996" y="2507"/>
                  </a:lnTo>
                  <a:cubicBezTo>
                    <a:pt x="4996" y="3886"/>
                    <a:pt x="3876" y="5005"/>
                    <a:pt x="2498" y="5005"/>
                  </a:cubicBezTo>
                  <a:cubicBezTo>
                    <a:pt x="1110" y="5005"/>
                    <a:pt x="0" y="3886"/>
                    <a:pt x="0" y="2507"/>
                  </a:cubicBezTo>
                  <a:cubicBezTo>
                    <a:pt x="0" y="1121"/>
                    <a:pt x="1110" y="0"/>
                    <a:pt x="2498" y="0"/>
                  </a:cubicBezTo>
                  <a:cubicBezTo>
                    <a:pt x="3876" y="0"/>
                    <a:pt x="4996" y="1121"/>
                    <a:pt x="4996" y="2507"/>
                  </a:cubicBezTo>
                </a:path>
              </a:pathLst>
            </a:custGeom>
            <a:solidFill>
              <a:srgbClr val="FEF06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29" name="Freeform 237">
              <a:extLst>
                <a:ext uri="{FF2B5EF4-FFF2-40B4-BE49-F238E27FC236}">
                  <a16:creationId xmlns:a16="http://schemas.microsoft.com/office/drawing/2014/main" id="{CB7C18AB-03FD-4836-B468-C1976881E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835" y="3449241"/>
              <a:ext cx="389410" cy="138113"/>
            </a:xfrm>
            <a:custGeom>
              <a:avLst/>
              <a:gdLst>
                <a:gd name="T0" fmla="*/ 0 w 2888"/>
                <a:gd name="T1" fmla="*/ 9932 h 1029"/>
                <a:gd name="T2" fmla="*/ 208324 w 2888"/>
                <a:gd name="T3" fmla="*/ 0 h 1029"/>
                <a:gd name="T4" fmla="*/ 389275 w 2888"/>
                <a:gd name="T5" fmla="*/ 106840 h 1029"/>
                <a:gd name="T6" fmla="*/ 386578 w 2888"/>
                <a:gd name="T7" fmla="*/ 127912 h 1029"/>
                <a:gd name="T8" fmla="*/ 361768 w 2888"/>
                <a:gd name="T9" fmla="*/ 130328 h 1029"/>
                <a:gd name="T10" fmla="*/ 340464 w 2888"/>
                <a:gd name="T11" fmla="*/ 137979 h 1029"/>
                <a:gd name="T12" fmla="*/ 279383 w 2888"/>
                <a:gd name="T13" fmla="*/ 132878 h 1029"/>
                <a:gd name="T14" fmla="*/ 236909 w 2888"/>
                <a:gd name="T15" fmla="*/ 114222 h 1029"/>
                <a:gd name="T16" fmla="*/ 162209 w 2888"/>
                <a:gd name="T17" fmla="*/ 109256 h 1029"/>
                <a:gd name="T18" fmla="*/ 101128 w 2888"/>
                <a:gd name="T19" fmla="*/ 75700 h 1029"/>
                <a:gd name="T20" fmla="*/ 35058 w 2888"/>
                <a:gd name="T21" fmla="*/ 58386 h 1029"/>
                <a:gd name="T22" fmla="*/ 11326 w 2888"/>
                <a:gd name="T23" fmla="*/ 29797 h 1029"/>
                <a:gd name="T24" fmla="*/ 0 w 2888"/>
                <a:gd name="T25" fmla="*/ 9932 h 10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8" h="1029">
                  <a:moveTo>
                    <a:pt x="0" y="74"/>
                  </a:moveTo>
                  <a:lnTo>
                    <a:pt x="1545" y="0"/>
                  </a:lnTo>
                  <a:lnTo>
                    <a:pt x="2887" y="796"/>
                  </a:lnTo>
                  <a:lnTo>
                    <a:pt x="2867" y="953"/>
                  </a:lnTo>
                  <a:lnTo>
                    <a:pt x="2683" y="971"/>
                  </a:lnTo>
                  <a:lnTo>
                    <a:pt x="2525" y="1028"/>
                  </a:lnTo>
                  <a:lnTo>
                    <a:pt x="2072" y="990"/>
                  </a:lnTo>
                  <a:lnTo>
                    <a:pt x="1757" y="851"/>
                  </a:lnTo>
                  <a:lnTo>
                    <a:pt x="1203" y="814"/>
                  </a:lnTo>
                  <a:lnTo>
                    <a:pt x="750" y="564"/>
                  </a:lnTo>
                  <a:lnTo>
                    <a:pt x="260" y="435"/>
                  </a:lnTo>
                  <a:lnTo>
                    <a:pt x="84" y="222"/>
                  </a:lnTo>
                  <a:lnTo>
                    <a:pt x="0" y="74"/>
                  </a:lnTo>
                </a:path>
              </a:pathLst>
            </a:custGeom>
            <a:solidFill>
              <a:srgbClr val="E6E6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0" name="Freeform 238">
              <a:extLst>
                <a:ext uri="{FF2B5EF4-FFF2-40B4-BE49-F238E27FC236}">
                  <a16:creationId xmlns:a16="http://schemas.microsoft.com/office/drawing/2014/main" id="{410C3A3E-F2C3-4D70-ADCA-7A4588AC1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643" y="3449241"/>
              <a:ext cx="390601" cy="139303"/>
            </a:xfrm>
            <a:custGeom>
              <a:avLst/>
              <a:gdLst>
                <a:gd name="T0" fmla="*/ 1213 w 2897"/>
                <a:gd name="T1" fmla="*/ 9931 h 1038"/>
                <a:gd name="T2" fmla="*/ 1213 w 2897"/>
                <a:gd name="T3" fmla="*/ 9931 h 1038"/>
                <a:gd name="T4" fmla="*/ 208312 w 2897"/>
                <a:gd name="T5" fmla="*/ 0 h 1038"/>
                <a:gd name="T6" fmla="*/ 390466 w 2897"/>
                <a:gd name="T7" fmla="*/ 106826 h 1038"/>
                <a:gd name="T8" fmla="*/ 387770 w 2897"/>
                <a:gd name="T9" fmla="*/ 127896 h 1038"/>
                <a:gd name="T10" fmla="*/ 362961 w 2897"/>
                <a:gd name="T11" fmla="*/ 130311 h 1038"/>
                <a:gd name="T12" fmla="*/ 341658 w 2897"/>
                <a:gd name="T13" fmla="*/ 137961 h 1038"/>
                <a:gd name="T14" fmla="*/ 280580 w 2897"/>
                <a:gd name="T15" fmla="*/ 132861 h 1038"/>
                <a:gd name="T16" fmla="*/ 238109 w 2897"/>
                <a:gd name="T17" fmla="*/ 112999 h 1038"/>
                <a:gd name="T18" fmla="*/ 163413 w 2897"/>
                <a:gd name="T19" fmla="*/ 109241 h 1038"/>
                <a:gd name="T20" fmla="*/ 102336 w 2897"/>
                <a:gd name="T21" fmla="*/ 75691 h 1038"/>
                <a:gd name="T22" fmla="*/ 36269 w 2897"/>
                <a:gd name="T23" fmla="*/ 58378 h 1038"/>
                <a:gd name="T24" fmla="*/ 12539 w 2897"/>
                <a:gd name="T25" fmla="*/ 29793 h 1038"/>
                <a:gd name="T26" fmla="*/ 1213 w 2897"/>
                <a:gd name="T27" fmla="*/ 9931 h 1038"/>
                <a:gd name="T28" fmla="*/ 1213 w 2897"/>
                <a:gd name="T29" fmla="*/ 9931 h 1038"/>
                <a:gd name="T30" fmla="*/ 1213 w 2897"/>
                <a:gd name="T31" fmla="*/ 9931 h 1038"/>
                <a:gd name="T32" fmla="*/ 1213 w 2897"/>
                <a:gd name="T33" fmla="*/ 9931 h 1038"/>
                <a:gd name="T34" fmla="*/ 1213 w 2897"/>
                <a:gd name="T35" fmla="*/ 9931 h 1038"/>
                <a:gd name="T36" fmla="*/ 11326 w 2897"/>
                <a:gd name="T37" fmla="*/ 29793 h 1038"/>
                <a:gd name="T38" fmla="*/ 34921 w 2897"/>
                <a:gd name="T39" fmla="*/ 58378 h 1038"/>
                <a:gd name="T40" fmla="*/ 102336 w 2897"/>
                <a:gd name="T41" fmla="*/ 75691 h 1038"/>
                <a:gd name="T42" fmla="*/ 163413 w 2897"/>
                <a:gd name="T43" fmla="*/ 109241 h 1038"/>
                <a:gd name="T44" fmla="*/ 238109 w 2897"/>
                <a:gd name="T45" fmla="*/ 114207 h 1038"/>
                <a:gd name="T46" fmla="*/ 280580 w 2897"/>
                <a:gd name="T47" fmla="*/ 132861 h 1038"/>
                <a:gd name="T48" fmla="*/ 341658 w 2897"/>
                <a:gd name="T49" fmla="*/ 139169 h 1038"/>
                <a:gd name="T50" fmla="*/ 362961 w 2897"/>
                <a:gd name="T51" fmla="*/ 130311 h 1038"/>
                <a:gd name="T52" fmla="*/ 387770 w 2897"/>
                <a:gd name="T53" fmla="*/ 129104 h 1038"/>
                <a:gd name="T54" fmla="*/ 390466 w 2897"/>
                <a:gd name="T55" fmla="*/ 106826 h 1038"/>
                <a:gd name="T56" fmla="*/ 209525 w 2897"/>
                <a:gd name="T57" fmla="*/ 0 h 1038"/>
                <a:gd name="T58" fmla="*/ 0 w 2897"/>
                <a:gd name="T59" fmla="*/ 9931 h 1038"/>
                <a:gd name="T60" fmla="*/ 1213 w 2897"/>
                <a:gd name="T61" fmla="*/ 9931 h 10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97" h="1038">
                  <a:moveTo>
                    <a:pt x="9" y="74"/>
                  </a:moveTo>
                  <a:lnTo>
                    <a:pt x="9" y="74"/>
                  </a:lnTo>
                  <a:lnTo>
                    <a:pt x="1545" y="0"/>
                  </a:lnTo>
                  <a:lnTo>
                    <a:pt x="2896" y="796"/>
                  </a:lnTo>
                  <a:lnTo>
                    <a:pt x="2876" y="953"/>
                  </a:lnTo>
                  <a:lnTo>
                    <a:pt x="2692" y="971"/>
                  </a:lnTo>
                  <a:lnTo>
                    <a:pt x="2534" y="1028"/>
                  </a:lnTo>
                  <a:lnTo>
                    <a:pt x="2081" y="990"/>
                  </a:lnTo>
                  <a:lnTo>
                    <a:pt x="1766" y="842"/>
                  </a:lnTo>
                  <a:lnTo>
                    <a:pt x="1212" y="814"/>
                  </a:lnTo>
                  <a:lnTo>
                    <a:pt x="759" y="564"/>
                  </a:lnTo>
                  <a:lnTo>
                    <a:pt x="269" y="435"/>
                  </a:lnTo>
                  <a:lnTo>
                    <a:pt x="93" y="222"/>
                  </a:lnTo>
                  <a:lnTo>
                    <a:pt x="9" y="74"/>
                  </a:lnTo>
                  <a:lnTo>
                    <a:pt x="84" y="222"/>
                  </a:lnTo>
                  <a:lnTo>
                    <a:pt x="259" y="435"/>
                  </a:lnTo>
                  <a:lnTo>
                    <a:pt x="759" y="564"/>
                  </a:lnTo>
                  <a:lnTo>
                    <a:pt x="1212" y="814"/>
                  </a:lnTo>
                  <a:lnTo>
                    <a:pt x="1766" y="851"/>
                  </a:lnTo>
                  <a:lnTo>
                    <a:pt x="2081" y="990"/>
                  </a:lnTo>
                  <a:lnTo>
                    <a:pt x="2534" y="1037"/>
                  </a:lnTo>
                  <a:lnTo>
                    <a:pt x="2692" y="971"/>
                  </a:lnTo>
                  <a:lnTo>
                    <a:pt x="2876" y="962"/>
                  </a:lnTo>
                  <a:lnTo>
                    <a:pt x="2896" y="796"/>
                  </a:lnTo>
                  <a:lnTo>
                    <a:pt x="1554" y="0"/>
                  </a:lnTo>
                  <a:lnTo>
                    <a:pt x="0" y="74"/>
                  </a:lnTo>
                  <a:lnTo>
                    <a:pt x="9" y="74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1" name="Freeform 239">
              <a:extLst>
                <a:ext uri="{FF2B5EF4-FFF2-40B4-BE49-F238E27FC236}">
                  <a16:creationId xmlns:a16="http://schemas.microsoft.com/office/drawing/2014/main" id="{EB9B4F26-2027-4DAE-9260-574FDC0BF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781" y="3457576"/>
              <a:ext cx="119681" cy="78581"/>
            </a:xfrm>
            <a:custGeom>
              <a:avLst/>
              <a:gdLst>
                <a:gd name="T0" fmla="*/ 19902 w 890"/>
                <a:gd name="T1" fmla="*/ 0 h 585"/>
                <a:gd name="T2" fmla="*/ 19902 w 890"/>
                <a:gd name="T3" fmla="*/ 0 h 585"/>
                <a:gd name="T4" fmla="*/ 11296 w 890"/>
                <a:gd name="T5" fmla="*/ 27537 h 585"/>
                <a:gd name="T6" fmla="*/ 29987 w 890"/>
                <a:gd name="T7" fmla="*/ 21224 h 585"/>
                <a:gd name="T8" fmla="*/ 53655 w 890"/>
                <a:gd name="T9" fmla="*/ 64611 h 585"/>
                <a:gd name="T10" fmla="*/ 119547 w 890"/>
                <a:gd name="T11" fmla="*/ 67163 h 585"/>
                <a:gd name="T12" fmla="*/ 19902 w 890"/>
                <a:gd name="T13" fmla="*/ 0 h 5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585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0" y="103"/>
                    <a:pt x="84" y="205"/>
                  </a:cubicBezTo>
                  <a:cubicBezTo>
                    <a:pt x="84" y="205"/>
                    <a:pt x="166" y="269"/>
                    <a:pt x="223" y="158"/>
                  </a:cubicBezTo>
                  <a:cubicBezTo>
                    <a:pt x="223" y="158"/>
                    <a:pt x="157" y="353"/>
                    <a:pt x="399" y="481"/>
                  </a:cubicBezTo>
                  <a:cubicBezTo>
                    <a:pt x="399" y="481"/>
                    <a:pt x="611" y="584"/>
                    <a:pt x="889" y="500"/>
                  </a:cubicBezTo>
                  <a:cubicBezTo>
                    <a:pt x="889" y="500"/>
                    <a:pt x="176" y="278"/>
                    <a:pt x="148" y="0"/>
                  </a:cubicBezTo>
                </a:path>
              </a:pathLst>
            </a:custGeom>
            <a:solidFill>
              <a:srgbClr val="F163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2" name="Freeform 240">
              <a:extLst>
                <a:ext uri="{FF2B5EF4-FFF2-40B4-BE49-F238E27FC236}">
                  <a16:creationId xmlns:a16="http://schemas.microsoft.com/office/drawing/2014/main" id="{8B72C206-E3DF-4D77-88EE-F35BA38AE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780" y="3457575"/>
              <a:ext cx="29772" cy="35719"/>
            </a:xfrm>
            <a:custGeom>
              <a:avLst/>
              <a:gdLst>
                <a:gd name="T0" fmla="*/ 29639 w 224"/>
                <a:gd name="T1" fmla="*/ 19712 h 270"/>
                <a:gd name="T2" fmla="*/ 29639 w 224"/>
                <a:gd name="T3" fmla="*/ 19712 h 270"/>
                <a:gd name="T4" fmla="*/ 19671 w 224"/>
                <a:gd name="T5" fmla="*/ 0 h 270"/>
                <a:gd name="T6" fmla="*/ 11165 w 224"/>
                <a:gd name="T7" fmla="*/ 27120 h 270"/>
                <a:gd name="T8" fmla="*/ 29639 w 224"/>
                <a:gd name="T9" fmla="*/ 20902 h 270"/>
                <a:gd name="T10" fmla="*/ 29639 w 224"/>
                <a:gd name="T11" fmla="*/ 19712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270">
                  <a:moveTo>
                    <a:pt x="223" y="149"/>
                  </a:moveTo>
                  <a:lnTo>
                    <a:pt x="223" y="149"/>
                  </a:lnTo>
                  <a:cubicBezTo>
                    <a:pt x="205" y="112"/>
                    <a:pt x="157" y="66"/>
                    <a:pt x="148" y="0"/>
                  </a:cubicBezTo>
                  <a:cubicBezTo>
                    <a:pt x="148" y="0"/>
                    <a:pt x="0" y="103"/>
                    <a:pt x="84" y="205"/>
                  </a:cubicBezTo>
                  <a:cubicBezTo>
                    <a:pt x="84" y="205"/>
                    <a:pt x="166" y="269"/>
                    <a:pt x="223" y="158"/>
                  </a:cubicBezTo>
                  <a:lnTo>
                    <a:pt x="223" y="149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3" name="Freeform 241">
              <a:extLst>
                <a:ext uri="{FF2B5EF4-FFF2-40B4-BE49-F238E27FC236}">
                  <a16:creationId xmlns:a16="http://schemas.microsoft.com/office/drawing/2014/main" id="{53436330-52CE-41B2-A81A-D8CB8245B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521" y="3456385"/>
              <a:ext cx="23222" cy="30956"/>
            </a:xfrm>
            <a:custGeom>
              <a:avLst/>
              <a:gdLst>
                <a:gd name="T0" fmla="*/ 21903 w 176"/>
                <a:gd name="T1" fmla="*/ 20992 h 233"/>
                <a:gd name="T2" fmla="*/ 21903 w 176"/>
                <a:gd name="T3" fmla="*/ 20992 h 233"/>
                <a:gd name="T4" fmla="*/ 23090 w 176"/>
                <a:gd name="T5" fmla="*/ 19663 h 233"/>
                <a:gd name="T6" fmla="*/ 12007 w 176"/>
                <a:gd name="T7" fmla="*/ 1196 h 233"/>
                <a:gd name="T8" fmla="*/ 12007 w 176"/>
                <a:gd name="T9" fmla="*/ 0 h 233"/>
                <a:gd name="T10" fmla="*/ 12007 w 176"/>
                <a:gd name="T11" fmla="*/ 0 h 233"/>
                <a:gd name="T12" fmla="*/ 5937 w 176"/>
                <a:gd name="T13" fmla="*/ 6377 h 233"/>
                <a:gd name="T14" fmla="*/ 0 w 176"/>
                <a:gd name="T15" fmla="*/ 18467 h 233"/>
                <a:gd name="T16" fmla="*/ 3562 w 176"/>
                <a:gd name="T17" fmla="*/ 28432 h 233"/>
                <a:gd name="T18" fmla="*/ 3562 w 176"/>
                <a:gd name="T19" fmla="*/ 28432 h 233"/>
                <a:gd name="T20" fmla="*/ 3562 w 176"/>
                <a:gd name="T21" fmla="*/ 28432 h 233"/>
                <a:gd name="T22" fmla="*/ 10819 w 176"/>
                <a:gd name="T23" fmla="*/ 30823 h 233"/>
                <a:gd name="T24" fmla="*/ 21903 w 176"/>
                <a:gd name="T25" fmla="*/ 22187 h 233"/>
                <a:gd name="T26" fmla="*/ 23090 w 176"/>
                <a:gd name="T27" fmla="*/ 20992 h 233"/>
                <a:gd name="T28" fmla="*/ 23090 w 176"/>
                <a:gd name="T29" fmla="*/ 19663 h 233"/>
                <a:gd name="T30" fmla="*/ 21903 w 176"/>
                <a:gd name="T31" fmla="*/ 20992 h 233"/>
                <a:gd name="T32" fmla="*/ 21903 w 176"/>
                <a:gd name="T33" fmla="*/ 20992 h 233"/>
                <a:gd name="T34" fmla="*/ 20715 w 176"/>
                <a:gd name="T35" fmla="*/ 22187 h 233"/>
                <a:gd name="T36" fmla="*/ 10819 w 176"/>
                <a:gd name="T37" fmla="*/ 30823 h 233"/>
                <a:gd name="T38" fmla="*/ 5937 w 176"/>
                <a:gd name="T39" fmla="*/ 29627 h 233"/>
                <a:gd name="T40" fmla="*/ 4750 w 176"/>
                <a:gd name="T41" fmla="*/ 28432 h 233"/>
                <a:gd name="T42" fmla="*/ 4750 w 176"/>
                <a:gd name="T43" fmla="*/ 28432 h 233"/>
                <a:gd name="T44" fmla="*/ 4750 w 176"/>
                <a:gd name="T45" fmla="*/ 28432 h 233"/>
                <a:gd name="T46" fmla="*/ 3562 w 176"/>
                <a:gd name="T47" fmla="*/ 28432 h 233"/>
                <a:gd name="T48" fmla="*/ 4750 w 176"/>
                <a:gd name="T49" fmla="*/ 28432 h 233"/>
                <a:gd name="T50" fmla="*/ 1187 w 176"/>
                <a:gd name="T51" fmla="*/ 18467 h 233"/>
                <a:gd name="T52" fmla="*/ 7257 w 176"/>
                <a:gd name="T53" fmla="*/ 6377 h 233"/>
                <a:gd name="T54" fmla="*/ 10819 w 176"/>
                <a:gd name="T55" fmla="*/ 2524 h 233"/>
                <a:gd name="T56" fmla="*/ 12007 w 176"/>
                <a:gd name="T57" fmla="*/ 1196 h 233"/>
                <a:gd name="T58" fmla="*/ 12007 w 176"/>
                <a:gd name="T59" fmla="*/ 1196 h 233"/>
                <a:gd name="T60" fmla="*/ 12007 w 176"/>
                <a:gd name="T61" fmla="*/ 1196 h 233"/>
                <a:gd name="T62" fmla="*/ 12007 w 176"/>
                <a:gd name="T63" fmla="*/ 1196 h 233"/>
                <a:gd name="T64" fmla="*/ 21903 w 176"/>
                <a:gd name="T65" fmla="*/ 20992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6" h="233">
                  <a:moveTo>
                    <a:pt x="166" y="158"/>
                  </a:moveTo>
                  <a:lnTo>
                    <a:pt x="166" y="158"/>
                  </a:lnTo>
                  <a:cubicBezTo>
                    <a:pt x="175" y="148"/>
                    <a:pt x="175" y="148"/>
                    <a:pt x="175" y="148"/>
                  </a:cubicBezTo>
                  <a:cubicBezTo>
                    <a:pt x="148" y="112"/>
                    <a:pt x="100" y="75"/>
                    <a:pt x="91" y="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73" y="19"/>
                    <a:pt x="45" y="48"/>
                  </a:cubicBezTo>
                  <a:cubicBezTo>
                    <a:pt x="27" y="66"/>
                    <a:pt x="0" y="103"/>
                    <a:pt x="0" y="139"/>
                  </a:cubicBezTo>
                  <a:cubicBezTo>
                    <a:pt x="0" y="167"/>
                    <a:pt x="9" y="185"/>
                    <a:pt x="27" y="214"/>
                  </a:cubicBezTo>
                  <a:cubicBezTo>
                    <a:pt x="27" y="214"/>
                    <a:pt x="55" y="232"/>
                    <a:pt x="82" y="232"/>
                  </a:cubicBezTo>
                  <a:cubicBezTo>
                    <a:pt x="109" y="232"/>
                    <a:pt x="137" y="223"/>
                    <a:pt x="166" y="167"/>
                  </a:cubicBezTo>
                  <a:cubicBezTo>
                    <a:pt x="175" y="158"/>
                    <a:pt x="175" y="158"/>
                    <a:pt x="175" y="15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66" y="158"/>
                    <a:pt x="166" y="158"/>
                    <a:pt x="166" y="158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37" y="214"/>
                    <a:pt x="109" y="232"/>
                    <a:pt x="82" y="232"/>
                  </a:cubicBezTo>
                  <a:cubicBezTo>
                    <a:pt x="73" y="232"/>
                    <a:pt x="55" y="223"/>
                    <a:pt x="45" y="223"/>
                  </a:cubicBezTo>
                  <a:cubicBezTo>
                    <a:pt x="45" y="214"/>
                    <a:pt x="36" y="214"/>
                    <a:pt x="36" y="214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18" y="185"/>
                    <a:pt x="9" y="167"/>
                    <a:pt x="9" y="139"/>
                  </a:cubicBezTo>
                  <a:cubicBezTo>
                    <a:pt x="9" y="103"/>
                    <a:pt x="27" y="75"/>
                    <a:pt x="55" y="48"/>
                  </a:cubicBezTo>
                  <a:cubicBezTo>
                    <a:pt x="64" y="37"/>
                    <a:pt x="73" y="28"/>
                    <a:pt x="82" y="19"/>
                  </a:cubicBezTo>
                  <a:lnTo>
                    <a:pt x="91" y="9"/>
                  </a:lnTo>
                  <a:cubicBezTo>
                    <a:pt x="100" y="75"/>
                    <a:pt x="137" y="121"/>
                    <a:pt x="166" y="158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4" name="Freeform 242">
              <a:extLst>
                <a:ext uri="{FF2B5EF4-FFF2-40B4-BE49-F238E27FC236}">
                  <a16:creationId xmlns:a16="http://schemas.microsoft.com/office/drawing/2014/main" id="{67809667-9960-4DDD-A9DE-7C05D6B65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057" y="3525441"/>
              <a:ext cx="135758" cy="79177"/>
            </a:xfrm>
            <a:custGeom>
              <a:avLst/>
              <a:gdLst>
                <a:gd name="T0" fmla="*/ 0 w 1008"/>
                <a:gd name="T1" fmla="*/ 0 h 593"/>
                <a:gd name="T2" fmla="*/ 0 w 1008"/>
                <a:gd name="T3" fmla="*/ 0 h 593"/>
                <a:gd name="T4" fmla="*/ 135623 w 1008"/>
                <a:gd name="T5" fmla="*/ 38320 h 593"/>
                <a:gd name="T6" fmla="*/ 0 w 1008"/>
                <a:gd name="T7" fmla="*/ 0 h 5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8" h="59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241"/>
                    <a:pt x="1007" y="287"/>
                  </a:cubicBezTo>
                  <a:cubicBezTo>
                    <a:pt x="1007" y="287"/>
                    <a:pt x="351" y="592"/>
                    <a:pt x="0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5" name="Freeform 243">
              <a:extLst>
                <a:ext uri="{FF2B5EF4-FFF2-40B4-BE49-F238E27FC236}">
                  <a16:creationId xmlns:a16="http://schemas.microsoft.com/office/drawing/2014/main" id="{4B49294A-017E-4FD7-9941-FE3BB24AE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057" y="3525441"/>
              <a:ext cx="136949" cy="48221"/>
            </a:xfrm>
            <a:custGeom>
              <a:avLst/>
              <a:gdLst>
                <a:gd name="T0" fmla="*/ 0 w 1019"/>
                <a:gd name="T1" fmla="*/ 0 h 363"/>
                <a:gd name="T2" fmla="*/ 0 w 1019"/>
                <a:gd name="T3" fmla="*/ 0 h 363"/>
                <a:gd name="T4" fmla="*/ 135336 w 1019"/>
                <a:gd name="T5" fmla="*/ 38125 h 363"/>
                <a:gd name="T6" fmla="*/ 135336 w 1019"/>
                <a:gd name="T7" fmla="*/ 38125 h 363"/>
                <a:gd name="T8" fmla="*/ 135336 w 1019"/>
                <a:gd name="T9" fmla="*/ 36930 h 363"/>
                <a:gd name="T10" fmla="*/ 134127 w 1019"/>
                <a:gd name="T11" fmla="*/ 38125 h 363"/>
                <a:gd name="T12" fmla="*/ 83325 w 1019"/>
                <a:gd name="T13" fmla="*/ 48088 h 363"/>
                <a:gd name="T14" fmla="*/ 0 w 1019"/>
                <a:gd name="T15" fmla="*/ 0 h 363"/>
                <a:gd name="T16" fmla="*/ 0 w 1019"/>
                <a:gd name="T17" fmla="*/ 0 h 363"/>
                <a:gd name="T18" fmla="*/ 83325 w 1019"/>
                <a:gd name="T19" fmla="*/ 48088 h 363"/>
                <a:gd name="T20" fmla="*/ 135336 w 1019"/>
                <a:gd name="T21" fmla="*/ 38125 h 363"/>
                <a:gd name="T22" fmla="*/ 136815 w 1019"/>
                <a:gd name="T23" fmla="*/ 36930 h 363"/>
                <a:gd name="T24" fmla="*/ 135336 w 1019"/>
                <a:gd name="T25" fmla="*/ 36930 h 363"/>
                <a:gd name="T26" fmla="*/ 47173 w 1019"/>
                <a:gd name="T27" fmla="*/ 15941 h 363"/>
                <a:gd name="T28" fmla="*/ 13708 w 1019"/>
                <a:gd name="T29" fmla="*/ 5048 h 363"/>
                <a:gd name="T30" fmla="*/ 3629 w 1019"/>
                <a:gd name="T31" fmla="*/ 1196 h 363"/>
                <a:gd name="T32" fmla="*/ 0 w 1019"/>
                <a:gd name="T33" fmla="*/ 0 h 3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9" h="3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250"/>
                    <a:pt x="1007" y="287"/>
                  </a:cubicBezTo>
                  <a:cubicBezTo>
                    <a:pt x="1007" y="278"/>
                    <a:pt x="1007" y="278"/>
                    <a:pt x="1007" y="278"/>
                  </a:cubicBezTo>
                  <a:cubicBezTo>
                    <a:pt x="1007" y="278"/>
                    <a:pt x="1007" y="278"/>
                    <a:pt x="998" y="287"/>
                  </a:cubicBezTo>
                  <a:cubicBezTo>
                    <a:pt x="962" y="296"/>
                    <a:pt x="813" y="362"/>
                    <a:pt x="620" y="362"/>
                  </a:cubicBezTo>
                  <a:cubicBezTo>
                    <a:pt x="417" y="362"/>
                    <a:pt x="175" y="287"/>
                    <a:pt x="0" y="0"/>
                  </a:cubicBezTo>
                  <a:cubicBezTo>
                    <a:pt x="166" y="287"/>
                    <a:pt x="417" y="362"/>
                    <a:pt x="620" y="362"/>
                  </a:cubicBezTo>
                  <a:cubicBezTo>
                    <a:pt x="841" y="362"/>
                    <a:pt x="1007" y="287"/>
                    <a:pt x="1007" y="287"/>
                  </a:cubicBezTo>
                  <a:cubicBezTo>
                    <a:pt x="1018" y="278"/>
                    <a:pt x="1018" y="278"/>
                    <a:pt x="1018" y="278"/>
                  </a:cubicBezTo>
                  <a:cubicBezTo>
                    <a:pt x="1007" y="278"/>
                    <a:pt x="1007" y="278"/>
                    <a:pt x="1007" y="278"/>
                  </a:cubicBezTo>
                  <a:cubicBezTo>
                    <a:pt x="804" y="259"/>
                    <a:pt x="554" y="195"/>
                    <a:pt x="351" y="120"/>
                  </a:cubicBezTo>
                  <a:cubicBezTo>
                    <a:pt x="250" y="93"/>
                    <a:pt x="166" y="56"/>
                    <a:pt x="102" y="38"/>
                  </a:cubicBezTo>
                  <a:cubicBezTo>
                    <a:pt x="73" y="29"/>
                    <a:pt x="45" y="20"/>
                    <a:pt x="27" y="9"/>
                  </a:cubicBezTo>
                  <a:cubicBezTo>
                    <a:pt x="9" y="0"/>
                    <a:pt x="0" y="0"/>
                    <a:pt x="0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6" name="Freeform 244">
              <a:extLst>
                <a:ext uri="{FF2B5EF4-FFF2-40B4-BE49-F238E27FC236}">
                  <a16:creationId xmlns:a16="http://schemas.microsoft.com/office/drawing/2014/main" id="{19C0E09A-900A-41A9-8ECC-8988205AD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815" y="3564137"/>
              <a:ext cx="160766" cy="41672"/>
            </a:xfrm>
            <a:custGeom>
              <a:avLst/>
              <a:gdLst>
                <a:gd name="T0" fmla="*/ 155788 w 1195"/>
                <a:gd name="T1" fmla="*/ 0 h 315"/>
                <a:gd name="T2" fmla="*/ 155788 w 1195"/>
                <a:gd name="T3" fmla="*/ 0 h 315"/>
                <a:gd name="T4" fmla="*/ 139510 w 1195"/>
                <a:gd name="T5" fmla="*/ 31882 h 315"/>
                <a:gd name="T6" fmla="*/ 124577 w 1195"/>
                <a:gd name="T7" fmla="*/ 18389 h 315"/>
                <a:gd name="T8" fmla="*/ 63499 w 1195"/>
                <a:gd name="T9" fmla="*/ 35454 h 315"/>
                <a:gd name="T10" fmla="*/ 0 w 1195"/>
                <a:gd name="T11" fmla="*/ 0 h 315"/>
                <a:gd name="T12" fmla="*/ 155788 w 1195"/>
                <a:gd name="T13" fmla="*/ 0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5" h="315">
                  <a:moveTo>
                    <a:pt x="1158" y="0"/>
                  </a:moveTo>
                  <a:lnTo>
                    <a:pt x="1158" y="0"/>
                  </a:lnTo>
                  <a:cubicBezTo>
                    <a:pt x="1158" y="0"/>
                    <a:pt x="1194" y="195"/>
                    <a:pt x="1037" y="241"/>
                  </a:cubicBezTo>
                  <a:cubicBezTo>
                    <a:pt x="1037" y="241"/>
                    <a:pt x="898" y="259"/>
                    <a:pt x="926" y="139"/>
                  </a:cubicBezTo>
                  <a:cubicBezTo>
                    <a:pt x="926" y="139"/>
                    <a:pt x="768" y="314"/>
                    <a:pt x="472" y="268"/>
                  </a:cubicBezTo>
                  <a:cubicBezTo>
                    <a:pt x="472" y="268"/>
                    <a:pt x="103" y="223"/>
                    <a:pt x="0" y="0"/>
                  </a:cubicBezTo>
                  <a:cubicBezTo>
                    <a:pt x="0" y="0"/>
                    <a:pt x="732" y="305"/>
                    <a:pt x="1158" y="0"/>
                  </a:cubicBezTo>
                </a:path>
              </a:pathLst>
            </a:custGeom>
            <a:solidFill>
              <a:srgbClr val="F163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7" name="Freeform 245">
              <a:extLst>
                <a:ext uri="{FF2B5EF4-FFF2-40B4-BE49-F238E27FC236}">
                  <a16:creationId xmlns:a16="http://schemas.microsoft.com/office/drawing/2014/main" id="{DD3E75A0-DDFD-4F76-AE89-35C70AA7F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866" y="3506391"/>
              <a:ext cx="95268" cy="301824"/>
            </a:xfrm>
            <a:custGeom>
              <a:avLst/>
              <a:gdLst>
                <a:gd name="T0" fmla="*/ 8563 w 712"/>
                <a:gd name="T1" fmla="*/ 297916 h 2240"/>
                <a:gd name="T2" fmla="*/ 8563 w 712"/>
                <a:gd name="T3" fmla="*/ 297916 h 2240"/>
                <a:gd name="T4" fmla="*/ 93930 w 712"/>
                <a:gd name="T5" fmla="*/ 6198 h 2240"/>
                <a:gd name="T6" fmla="*/ 93930 w 712"/>
                <a:gd name="T7" fmla="*/ 4985 h 2240"/>
                <a:gd name="T8" fmla="*/ 87775 w 712"/>
                <a:gd name="T9" fmla="*/ 3773 h 2240"/>
                <a:gd name="T10" fmla="*/ 1204 w 712"/>
                <a:gd name="T11" fmla="*/ 295491 h 2240"/>
                <a:gd name="T12" fmla="*/ 1204 w 712"/>
                <a:gd name="T13" fmla="*/ 295491 h 2240"/>
                <a:gd name="T14" fmla="*/ 8563 w 712"/>
                <a:gd name="T15" fmla="*/ 297916 h 22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2" h="2240">
                  <a:moveTo>
                    <a:pt x="64" y="2211"/>
                  </a:moveTo>
                  <a:lnTo>
                    <a:pt x="64" y="2211"/>
                  </a:lnTo>
                  <a:cubicBezTo>
                    <a:pt x="277" y="1489"/>
                    <a:pt x="490" y="767"/>
                    <a:pt x="702" y="46"/>
                  </a:cubicBezTo>
                  <a:cubicBezTo>
                    <a:pt x="702" y="37"/>
                    <a:pt x="702" y="37"/>
                    <a:pt x="702" y="37"/>
                  </a:cubicBezTo>
                  <a:cubicBezTo>
                    <a:pt x="711" y="9"/>
                    <a:pt x="665" y="0"/>
                    <a:pt x="656" y="28"/>
                  </a:cubicBezTo>
                  <a:cubicBezTo>
                    <a:pt x="444" y="748"/>
                    <a:pt x="221" y="1471"/>
                    <a:pt x="9" y="2193"/>
                  </a:cubicBezTo>
                  <a:cubicBezTo>
                    <a:pt x="0" y="2229"/>
                    <a:pt x="54" y="2239"/>
                    <a:pt x="64" y="2211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8" name="Freeform 246">
              <a:extLst>
                <a:ext uri="{FF2B5EF4-FFF2-40B4-BE49-F238E27FC236}">
                  <a16:creationId xmlns:a16="http://schemas.microsoft.com/office/drawing/2014/main" id="{0A6756F5-26F8-4229-BE78-D7E28432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813" y="3470672"/>
              <a:ext cx="104200" cy="69056"/>
            </a:xfrm>
            <a:custGeom>
              <a:avLst/>
              <a:gdLst>
                <a:gd name="T0" fmla="*/ 102861 w 778"/>
                <a:gd name="T1" fmla="*/ 64123 h 518"/>
                <a:gd name="T2" fmla="*/ 102861 w 778"/>
                <a:gd name="T3" fmla="*/ 64123 h 518"/>
                <a:gd name="T4" fmla="*/ 3616 w 778"/>
                <a:gd name="T5" fmla="*/ 1200 h 518"/>
                <a:gd name="T6" fmla="*/ 1205 w 778"/>
                <a:gd name="T7" fmla="*/ 3599 h 518"/>
                <a:gd name="T8" fmla="*/ 100316 w 778"/>
                <a:gd name="T9" fmla="*/ 67723 h 518"/>
                <a:gd name="T10" fmla="*/ 102861 w 778"/>
                <a:gd name="T11" fmla="*/ 64123 h 5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8" h="518">
                  <a:moveTo>
                    <a:pt x="768" y="481"/>
                  </a:moveTo>
                  <a:lnTo>
                    <a:pt x="768" y="481"/>
                  </a:lnTo>
                  <a:cubicBezTo>
                    <a:pt x="517" y="323"/>
                    <a:pt x="268" y="166"/>
                    <a:pt x="27" y="9"/>
                  </a:cubicBezTo>
                  <a:cubicBezTo>
                    <a:pt x="9" y="0"/>
                    <a:pt x="0" y="18"/>
                    <a:pt x="9" y="27"/>
                  </a:cubicBezTo>
                  <a:cubicBezTo>
                    <a:pt x="259" y="184"/>
                    <a:pt x="508" y="342"/>
                    <a:pt x="749" y="508"/>
                  </a:cubicBezTo>
                  <a:cubicBezTo>
                    <a:pt x="768" y="517"/>
                    <a:pt x="777" y="490"/>
                    <a:pt x="768" y="481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39" name="Freeform 247">
              <a:extLst>
                <a:ext uri="{FF2B5EF4-FFF2-40B4-BE49-F238E27FC236}">
                  <a16:creationId xmlns:a16="http://schemas.microsoft.com/office/drawing/2014/main" id="{E6835E1B-F217-4EC4-917A-A793AA937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370" y="3466505"/>
              <a:ext cx="73238" cy="73224"/>
            </a:xfrm>
            <a:custGeom>
              <a:avLst/>
              <a:gdLst>
                <a:gd name="T0" fmla="*/ 1470 w 548"/>
                <a:gd name="T1" fmla="*/ 3755 h 546"/>
                <a:gd name="T2" fmla="*/ 1470 w 548"/>
                <a:gd name="T3" fmla="*/ 3755 h 546"/>
                <a:gd name="T4" fmla="*/ 69362 w 548"/>
                <a:gd name="T5" fmla="*/ 70676 h 546"/>
                <a:gd name="T6" fmla="*/ 71902 w 548"/>
                <a:gd name="T7" fmla="*/ 69469 h 546"/>
                <a:gd name="T8" fmla="*/ 3876 w 548"/>
                <a:gd name="T9" fmla="*/ 1207 h 546"/>
                <a:gd name="T10" fmla="*/ 1470 w 548"/>
                <a:gd name="T11" fmla="*/ 3755 h 5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8" h="546">
                  <a:moveTo>
                    <a:pt x="11" y="28"/>
                  </a:moveTo>
                  <a:lnTo>
                    <a:pt x="11" y="28"/>
                  </a:lnTo>
                  <a:cubicBezTo>
                    <a:pt x="186" y="194"/>
                    <a:pt x="353" y="360"/>
                    <a:pt x="519" y="527"/>
                  </a:cubicBezTo>
                  <a:cubicBezTo>
                    <a:pt x="528" y="545"/>
                    <a:pt x="547" y="527"/>
                    <a:pt x="538" y="518"/>
                  </a:cubicBezTo>
                  <a:cubicBezTo>
                    <a:pt x="371" y="342"/>
                    <a:pt x="196" y="176"/>
                    <a:pt x="29" y="9"/>
                  </a:cubicBezTo>
                  <a:cubicBezTo>
                    <a:pt x="20" y="0"/>
                    <a:pt x="0" y="18"/>
                    <a:pt x="11" y="28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0" name="Freeform 248">
              <a:extLst>
                <a:ext uri="{FF2B5EF4-FFF2-40B4-BE49-F238E27FC236}">
                  <a16:creationId xmlns:a16="http://schemas.microsoft.com/office/drawing/2014/main" id="{18087E3A-E5FA-413F-95E0-4FB128494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913" y="3498057"/>
              <a:ext cx="13695" cy="41672"/>
            </a:xfrm>
            <a:custGeom>
              <a:avLst/>
              <a:gdLst>
                <a:gd name="T0" fmla="*/ 1317 w 104"/>
                <a:gd name="T1" fmla="*/ 3572 h 315"/>
                <a:gd name="T2" fmla="*/ 1317 w 104"/>
                <a:gd name="T3" fmla="*/ 3572 h 315"/>
                <a:gd name="T4" fmla="*/ 9876 w 104"/>
                <a:gd name="T5" fmla="*/ 39158 h 315"/>
                <a:gd name="T6" fmla="*/ 12378 w 104"/>
                <a:gd name="T7" fmla="*/ 37968 h 315"/>
                <a:gd name="T8" fmla="*/ 3687 w 104"/>
                <a:gd name="T9" fmla="*/ 2381 h 315"/>
                <a:gd name="T10" fmla="*/ 1317 w 104"/>
                <a:gd name="T11" fmla="*/ 3572 h 3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15">
                  <a:moveTo>
                    <a:pt x="10" y="27"/>
                  </a:moveTo>
                  <a:lnTo>
                    <a:pt x="10" y="27"/>
                  </a:lnTo>
                  <a:cubicBezTo>
                    <a:pt x="28" y="111"/>
                    <a:pt x="48" y="203"/>
                    <a:pt x="75" y="296"/>
                  </a:cubicBezTo>
                  <a:cubicBezTo>
                    <a:pt x="75" y="314"/>
                    <a:pt x="103" y="305"/>
                    <a:pt x="94" y="287"/>
                  </a:cubicBezTo>
                  <a:cubicBezTo>
                    <a:pt x="75" y="194"/>
                    <a:pt x="57" y="111"/>
                    <a:pt x="28" y="18"/>
                  </a:cubicBezTo>
                  <a:cubicBezTo>
                    <a:pt x="28" y="0"/>
                    <a:pt x="0" y="9"/>
                    <a:pt x="10" y="27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1" name="Freeform 249">
              <a:extLst>
                <a:ext uri="{FF2B5EF4-FFF2-40B4-BE49-F238E27FC236}">
                  <a16:creationId xmlns:a16="http://schemas.microsoft.com/office/drawing/2014/main" id="{1DF76147-46F3-4B32-907F-FD903AF2A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013" y="3512940"/>
              <a:ext cx="36917" cy="23217"/>
            </a:xfrm>
            <a:custGeom>
              <a:avLst/>
              <a:gdLst>
                <a:gd name="T0" fmla="*/ 3585 w 278"/>
                <a:gd name="T1" fmla="*/ 23086 h 177"/>
                <a:gd name="T2" fmla="*/ 3585 w 278"/>
                <a:gd name="T3" fmla="*/ 23086 h 177"/>
                <a:gd name="T4" fmla="*/ 34394 w 278"/>
                <a:gd name="T5" fmla="*/ 4853 h 177"/>
                <a:gd name="T6" fmla="*/ 33199 w 278"/>
                <a:gd name="T7" fmla="*/ 1181 h 177"/>
                <a:gd name="T8" fmla="*/ 2390 w 278"/>
                <a:gd name="T9" fmla="*/ 19413 h 177"/>
                <a:gd name="T10" fmla="*/ 3585 w 278"/>
                <a:gd name="T11" fmla="*/ 23086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177">
                  <a:moveTo>
                    <a:pt x="27" y="176"/>
                  </a:moveTo>
                  <a:lnTo>
                    <a:pt x="27" y="176"/>
                  </a:lnTo>
                  <a:cubicBezTo>
                    <a:pt x="102" y="130"/>
                    <a:pt x="184" y="83"/>
                    <a:pt x="259" y="37"/>
                  </a:cubicBezTo>
                  <a:cubicBezTo>
                    <a:pt x="277" y="28"/>
                    <a:pt x="268" y="0"/>
                    <a:pt x="250" y="9"/>
                  </a:cubicBezTo>
                  <a:cubicBezTo>
                    <a:pt x="175" y="55"/>
                    <a:pt x="91" y="101"/>
                    <a:pt x="18" y="148"/>
                  </a:cubicBezTo>
                  <a:cubicBezTo>
                    <a:pt x="0" y="157"/>
                    <a:pt x="9" y="176"/>
                    <a:pt x="27" y="176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2" name="Freeform 250">
              <a:extLst>
                <a:ext uri="{FF2B5EF4-FFF2-40B4-BE49-F238E27FC236}">
                  <a16:creationId xmlns:a16="http://schemas.microsoft.com/office/drawing/2014/main" id="{47896CD9-BD73-4D0B-8FCE-D22397BEA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012" y="3520084"/>
              <a:ext cx="104200" cy="18455"/>
            </a:xfrm>
            <a:custGeom>
              <a:avLst/>
              <a:gdLst>
                <a:gd name="T0" fmla="*/ 2411 w 778"/>
                <a:gd name="T1" fmla="*/ 18323 h 140"/>
                <a:gd name="T2" fmla="*/ 2411 w 778"/>
                <a:gd name="T3" fmla="*/ 18323 h 140"/>
                <a:gd name="T4" fmla="*/ 102861 w 778"/>
                <a:gd name="T5" fmla="*/ 3691 h 140"/>
                <a:gd name="T6" fmla="*/ 101521 w 778"/>
                <a:gd name="T7" fmla="*/ 1186 h 140"/>
                <a:gd name="T8" fmla="*/ 1205 w 778"/>
                <a:gd name="T9" fmla="*/ 14764 h 140"/>
                <a:gd name="T10" fmla="*/ 2411 w 778"/>
                <a:gd name="T11" fmla="*/ 1832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8" h="140">
                  <a:moveTo>
                    <a:pt x="18" y="139"/>
                  </a:moveTo>
                  <a:lnTo>
                    <a:pt x="18" y="139"/>
                  </a:lnTo>
                  <a:cubicBezTo>
                    <a:pt x="268" y="102"/>
                    <a:pt x="517" y="66"/>
                    <a:pt x="768" y="28"/>
                  </a:cubicBezTo>
                  <a:cubicBezTo>
                    <a:pt x="777" y="28"/>
                    <a:pt x="777" y="0"/>
                    <a:pt x="758" y="9"/>
                  </a:cubicBezTo>
                  <a:cubicBezTo>
                    <a:pt x="508" y="37"/>
                    <a:pt x="259" y="75"/>
                    <a:pt x="9" y="112"/>
                  </a:cubicBezTo>
                  <a:cubicBezTo>
                    <a:pt x="0" y="112"/>
                    <a:pt x="0" y="139"/>
                    <a:pt x="18" y="139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3" name="Freeform 251">
              <a:extLst>
                <a:ext uri="{FF2B5EF4-FFF2-40B4-BE49-F238E27FC236}">
                  <a16:creationId xmlns:a16="http://schemas.microsoft.com/office/drawing/2014/main" id="{AA5A9EB9-5600-46F6-BBB4-2E11C827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013" y="3536752"/>
              <a:ext cx="128017" cy="5358"/>
            </a:xfrm>
            <a:custGeom>
              <a:avLst/>
              <a:gdLst>
                <a:gd name="T0" fmla="*/ 2418 w 953"/>
                <a:gd name="T1" fmla="*/ 3145 h 46"/>
                <a:gd name="T2" fmla="*/ 2418 w 953"/>
                <a:gd name="T3" fmla="*/ 3145 h 46"/>
                <a:gd name="T4" fmla="*/ 126674 w 953"/>
                <a:gd name="T5" fmla="*/ 5242 h 46"/>
                <a:gd name="T6" fmla="*/ 126674 w 953"/>
                <a:gd name="T7" fmla="*/ 2097 h 46"/>
                <a:gd name="T8" fmla="*/ 2418 w 953"/>
                <a:gd name="T9" fmla="*/ 0 h 46"/>
                <a:gd name="T10" fmla="*/ 2418 w 953"/>
                <a:gd name="T11" fmla="*/ 314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3" h="46">
                  <a:moveTo>
                    <a:pt x="18" y="27"/>
                  </a:moveTo>
                  <a:lnTo>
                    <a:pt x="18" y="27"/>
                  </a:lnTo>
                  <a:cubicBezTo>
                    <a:pt x="323" y="36"/>
                    <a:pt x="629" y="36"/>
                    <a:pt x="943" y="45"/>
                  </a:cubicBezTo>
                  <a:cubicBezTo>
                    <a:pt x="952" y="45"/>
                    <a:pt x="952" y="18"/>
                    <a:pt x="943" y="18"/>
                  </a:cubicBezTo>
                  <a:cubicBezTo>
                    <a:pt x="629" y="18"/>
                    <a:pt x="323" y="9"/>
                    <a:pt x="18" y="0"/>
                  </a:cubicBezTo>
                  <a:cubicBezTo>
                    <a:pt x="0" y="0"/>
                    <a:pt x="0" y="27"/>
                    <a:pt x="18" y="27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4" name="Freeform 252">
              <a:extLst>
                <a:ext uri="{FF2B5EF4-FFF2-40B4-BE49-F238E27FC236}">
                  <a16:creationId xmlns:a16="http://schemas.microsoft.com/office/drawing/2014/main" id="{7F4C7D4D-F93E-42EC-B307-97D0E7EF3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070" y="3434359"/>
              <a:ext cx="221500" cy="36909"/>
            </a:xfrm>
            <a:custGeom>
              <a:avLst/>
              <a:gdLst>
                <a:gd name="T0" fmla="*/ 221366 w 1647"/>
                <a:gd name="T1" fmla="*/ 0 h 279"/>
                <a:gd name="T2" fmla="*/ 221366 w 1647"/>
                <a:gd name="T3" fmla="*/ 0 h 279"/>
                <a:gd name="T4" fmla="*/ 9952 w 1647"/>
                <a:gd name="T5" fmla="*/ 11112 h 279"/>
                <a:gd name="T6" fmla="*/ 13852 w 1647"/>
                <a:gd name="T7" fmla="*/ 33073 h 279"/>
                <a:gd name="T8" fmla="*/ 32277 w 1647"/>
                <a:gd name="T9" fmla="*/ 23151 h 279"/>
                <a:gd name="T10" fmla="*/ 221366 w 1647"/>
                <a:gd name="T11" fmla="*/ 0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7" h="279">
                  <a:moveTo>
                    <a:pt x="1646" y="0"/>
                  </a:moveTo>
                  <a:lnTo>
                    <a:pt x="1646" y="0"/>
                  </a:ln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0" y="203"/>
                    <a:pt x="103" y="250"/>
                  </a:cubicBezTo>
                  <a:cubicBezTo>
                    <a:pt x="103" y="250"/>
                    <a:pt x="213" y="278"/>
                    <a:pt x="240" y="175"/>
                  </a:cubicBezTo>
                  <a:lnTo>
                    <a:pt x="1646" y="0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5" name="Freeform 253">
              <a:extLst>
                <a:ext uri="{FF2B5EF4-FFF2-40B4-BE49-F238E27FC236}">
                  <a16:creationId xmlns:a16="http://schemas.microsoft.com/office/drawing/2014/main" id="{8469750D-AAF4-417B-8A9E-28F991517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224" y="3434359"/>
              <a:ext cx="189346" cy="65484"/>
            </a:xfrm>
            <a:custGeom>
              <a:avLst/>
              <a:gdLst>
                <a:gd name="T0" fmla="*/ 189211 w 1407"/>
                <a:gd name="T1" fmla="*/ 0 h 491"/>
                <a:gd name="T2" fmla="*/ 189211 w 1407"/>
                <a:gd name="T3" fmla="*/ 0 h 491"/>
                <a:gd name="T4" fmla="*/ 104564 w 1407"/>
                <a:gd name="T5" fmla="*/ 37076 h 491"/>
                <a:gd name="T6" fmla="*/ 0 w 1407"/>
                <a:gd name="T7" fmla="*/ 23340 h 491"/>
                <a:gd name="T8" fmla="*/ 189211 w 1407"/>
                <a:gd name="T9" fmla="*/ 0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7" h="491">
                  <a:moveTo>
                    <a:pt x="1406" y="0"/>
                  </a:moveTo>
                  <a:lnTo>
                    <a:pt x="1406" y="0"/>
                  </a:lnTo>
                  <a:cubicBezTo>
                    <a:pt x="777" y="278"/>
                    <a:pt x="777" y="278"/>
                    <a:pt x="777" y="278"/>
                  </a:cubicBezTo>
                  <a:cubicBezTo>
                    <a:pt x="777" y="278"/>
                    <a:pt x="223" y="490"/>
                    <a:pt x="0" y="175"/>
                  </a:cubicBezTo>
                  <a:lnTo>
                    <a:pt x="1406" y="0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6" name="Freeform 254">
              <a:extLst>
                <a:ext uri="{FF2B5EF4-FFF2-40B4-BE49-F238E27FC236}">
                  <a16:creationId xmlns:a16="http://schemas.microsoft.com/office/drawing/2014/main" id="{57207752-8076-4A93-BF67-07E4D7BCF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033" y="3433168"/>
              <a:ext cx="193514" cy="48221"/>
            </a:xfrm>
            <a:custGeom>
              <a:avLst/>
              <a:gdLst>
                <a:gd name="T0" fmla="*/ 190684 w 1436"/>
                <a:gd name="T1" fmla="*/ 1202 h 361"/>
                <a:gd name="T2" fmla="*/ 190684 w 1436"/>
                <a:gd name="T3" fmla="*/ 1202 h 361"/>
                <a:gd name="T4" fmla="*/ 190684 w 1436"/>
                <a:gd name="T5" fmla="*/ 1202 h 361"/>
                <a:gd name="T6" fmla="*/ 105921 w 1436"/>
                <a:gd name="T7" fmla="*/ 37134 h 361"/>
                <a:gd name="T8" fmla="*/ 105921 w 1436"/>
                <a:gd name="T9" fmla="*/ 38336 h 361"/>
                <a:gd name="T10" fmla="*/ 105921 w 1436"/>
                <a:gd name="T11" fmla="*/ 37134 h 361"/>
                <a:gd name="T12" fmla="*/ 104708 w 1436"/>
                <a:gd name="T13" fmla="*/ 38336 h 361"/>
                <a:gd name="T14" fmla="*/ 53634 w 1436"/>
                <a:gd name="T15" fmla="*/ 46885 h 361"/>
                <a:gd name="T16" fmla="*/ 1213 w 1436"/>
                <a:gd name="T17" fmla="*/ 24578 h 361"/>
                <a:gd name="T18" fmla="*/ 1213 w 1436"/>
                <a:gd name="T19" fmla="*/ 24578 h 361"/>
                <a:gd name="T20" fmla="*/ 1213 w 1436"/>
                <a:gd name="T21" fmla="*/ 24578 h 361"/>
                <a:gd name="T22" fmla="*/ 190684 w 1436"/>
                <a:gd name="T23" fmla="*/ 1202 h 361"/>
                <a:gd name="T24" fmla="*/ 190684 w 1436"/>
                <a:gd name="T25" fmla="*/ 1202 h 361"/>
                <a:gd name="T26" fmla="*/ 190684 w 1436"/>
                <a:gd name="T27" fmla="*/ 1202 h 361"/>
                <a:gd name="T28" fmla="*/ 190684 w 1436"/>
                <a:gd name="T29" fmla="*/ 1202 h 361"/>
                <a:gd name="T30" fmla="*/ 190684 w 1436"/>
                <a:gd name="T31" fmla="*/ 1202 h 361"/>
                <a:gd name="T32" fmla="*/ 0 w 1436"/>
                <a:gd name="T33" fmla="*/ 24578 h 361"/>
                <a:gd name="T34" fmla="*/ 1213 w 1436"/>
                <a:gd name="T35" fmla="*/ 24578 h 361"/>
                <a:gd name="T36" fmla="*/ 53634 w 1436"/>
                <a:gd name="T37" fmla="*/ 48087 h 361"/>
                <a:gd name="T38" fmla="*/ 105921 w 1436"/>
                <a:gd name="T39" fmla="*/ 38336 h 361"/>
                <a:gd name="T40" fmla="*/ 105921 w 1436"/>
                <a:gd name="T41" fmla="*/ 38336 h 361"/>
                <a:gd name="T42" fmla="*/ 193379 w 1436"/>
                <a:gd name="T43" fmla="*/ 0 h 361"/>
                <a:gd name="T44" fmla="*/ 190684 w 1436"/>
                <a:gd name="T45" fmla="*/ 1202 h 3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6" h="361">
                  <a:moveTo>
                    <a:pt x="1415" y="9"/>
                  </a:moveTo>
                  <a:lnTo>
                    <a:pt x="1415" y="9"/>
                  </a:lnTo>
                  <a:cubicBezTo>
                    <a:pt x="786" y="278"/>
                    <a:pt x="786" y="278"/>
                    <a:pt x="786" y="278"/>
                  </a:cubicBezTo>
                  <a:cubicBezTo>
                    <a:pt x="786" y="287"/>
                    <a:pt x="786" y="287"/>
                    <a:pt x="786" y="287"/>
                  </a:cubicBezTo>
                  <a:cubicBezTo>
                    <a:pt x="786" y="278"/>
                    <a:pt x="786" y="278"/>
                    <a:pt x="786" y="278"/>
                  </a:cubicBezTo>
                  <a:cubicBezTo>
                    <a:pt x="786" y="278"/>
                    <a:pt x="777" y="278"/>
                    <a:pt x="777" y="287"/>
                  </a:cubicBezTo>
                  <a:cubicBezTo>
                    <a:pt x="740" y="296"/>
                    <a:pt x="574" y="351"/>
                    <a:pt x="398" y="351"/>
                  </a:cubicBezTo>
                  <a:cubicBezTo>
                    <a:pt x="250" y="351"/>
                    <a:pt x="102" y="314"/>
                    <a:pt x="9" y="184"/>
                  </a:cubicBezTo>
                  <a:cubicBezTo>
                    <a:pt x="1415" y="9"/>
                    <a:pt x="1415" y="9"/>
                    <a:pt x="1415" y="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102" y="323"/>
                    <a:pt x="250" y="360"/>
                    <a:pt x="398" y="360"/>
                  </a:cubicBezTo>
                  <a:cubicBezTo>
                    <a:pt x="601" y="360"/>
                    <a:pt x="786" y="287"/>
                    <a:pt x="786" y="287"/>
                  </a:cubicBezTo>
                  <a:cubicBezTo>
                    <a:pt x="1435" y="0"/>
                    <a:pt x="1435" y="0"/>
                    <a:pt x="1435" y="0"/>
                  </a:cubicBezTo>
                  <a:cubicBezTo>
                    <a:pt x="1415" y="9"/>
                    <a:pt x="1415" y="9"/>
                    <a:pt x="1415" y="9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7" name="Freeform 255">
              <a:extLst>
                <a:ext uri="{FF2B5EF4-FFF2-40B4-BE49-F238E27FC236}">
                  <a16:creationId xmlns:a16="http://schemas.microsoft.com/office/drawing/2014/main" id="{D523E54B-ACDC-49EA-A217-C8BB98AD0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3434359"/>
              <a:ext cx="147071" cy="107156"/>
            </a:xfrm>
            <a:custGeom>
              <a:avLst/>
              <a:gdLst>
                <a:gd name="T0" fmla="*/ 146936 w 1093"/>
                <a:gd name="T1" fmla="*/ 77271 h 796"/>
                <a:gd name="T2" fmla="*/ 146936 w 1093"/>
                <a:gd name="T3" fmla="*/ 77271 h 796"/>
                <a:gd name="T4" fmla="*/ 0 w 1093"/>
                <a:gd name="T5" fmla="*/ 37424 h 796"/>
                <a:gd name="T6" fmla="*/ 85847 w 1093"/>
                <a:gd name="T7" fmla="*/ 0 h 796"/>
                <a:gd name="T8" fmla="*/ 146936 w 1093"/>
                <a:gd name="T9" fmla="*/ 77271 h 7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3" h="796">
                  <a:moveTo>
                    <a:pt x="1092" y="574"/>
                  </a:moveTo>
                  <a:lnTo>
                    <a:pt x="1092" y="574"/>
                  </a:lnTo>
                  <a:cubicBezTo>
                    <a:pt x="1092" y="574"/>
                    <a:pt x="426" y="795"/>
                    <a:pt x="0" y="278"/>
                  </a:cubicBezTo>
                  <a:cubicBezTo>
                    <a:pt x="638" y="0"/>
                    <a:pt x="638" y="0"/>
                    <a:pt x="638" y="0"/>
                  </a:cubicBezTo>
                  <a:lnTo>
                    <a:pt x="1092" y="574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8" name="Freeform 256">
              <a:extLst>
                <a:ext uri="{FF2B5EF4-FFF2-40B4-BE49-F238E27FC236}">
                  <a16:creationId xmlns:a16="http://schemas.microsoft.com/office/drawing/2014/main" id="{94C08917-CB13-4A52-8530-ACBE623A8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166" y="3434359"/>
              <a:ext cx="166720" cy="135731"/>
            </a:xfrm>
            <a:custGeom>
              <a:avLst/>
              <a:gdLst>
                <a:gd name="T0" fmla="*/ 166586 w 1241"/>
                <a:gd name="T1" fmla="*/ 118126 h 1010"/>
                <a:gd name="T2" fmla="*/ 166586 w 1241"/>
                <a:gd name="T3" fmla="*/ 118126 h 1010"/>
                <a:gd name="T4" fmla="*/ 0 w 1241"/>
                <a:gd name="T5" fmla="*/ 0 h 1010"/>
                <a:gd name="T6" fmla="*/ 60992 w 1241"/>
                <a:gd name="T7" fmla="*/ 77138 h 1010"/>
                <a:gd name="T8" fmla="*/ 166586 w 1241"/>
                <a:gd name="T9" fmla="*/ 11812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1" h="1010">
                  <a:moveTo>
                    <a:pt x="1240" y="879"/>
                  </a:moveTo>
                  <a:lnTo>
                    <a:pt x="1240" y="879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454" y="574"/>
                    <a:pt x="454" y="574"/>
                    <a:pt x="454" y="574"/>
                  </a:cubicBezTo>
                  <a:cubicBezTo>
                    <a:pt x="454" y="574"/>
                    <a:pt x="741" y="1009"/>
                    <a:pt x="1240" y="879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49" name="Freeform 257">
              <a:extLst>
                <a:ext uri="{FF2B5EF4-FFF2-40B4-BE49-F238E27FC236}">
                  <a16:creationId xmlns:a16="http://schemas.microsoft.com/office/drawing/2014/main" id="{CD9AFC6C-DD8C-4BA3-A57F-A5EC8456F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784" y="3433168"/>
              <a:ext cx="169697" cy="123230"/>
            </a:xfrm>
            <a:custGeom>
              <a:avLst/>
              <a:gdLst>
                <a:gd name="T0" fmla="*/ 169562 w 1259"/>
                <a:gd name="T1" fmla="*/ 119333 h 917"/>
                <a:gd name="T2" fmla="*/ 169562 w 1259"/>
                <a:gd name="T3" fmla="*/ 119333 h 917"/>
                <a:gd name="T4" fmla="*/ 0 w 1259"/>
                <a:gd name="T5" fmla="*/ 0 h 917"/>
                <a:gd name="T6" fmla="*/ 62406 w 1259"/>
                <a:gd name="T7" fmla="*/ 78346 h 917"/>
                <a:gd name="T8" fmla="*/ 63620 w 1259"/>
                <a:gd name="T9" fmla="*/ 78346 h 917"/>
                <a:gd name="T10" fmla="*/ 62406 w 1259"/>
                <a:gd name="T11" fmla="*/ 78346 h 917"/>
                <a:gd name="T12" fmla="*/ 144627 w 1259"/>
                <a:gd name="T13" fmla="*/ 123096 h 917"/>
                <a:gd name="T14" fmla="*/ 169562 w 1259"/>
                <a:gd name="T15" fmla="*/ 119333 h 917"/>
                <a:gd name="T16" fmla="*/ 168349 w 1259"/>
                <a:gd name="T17" fmla="*/ 119333 h 917"/>
                <a:gd name="T18" fmla="*/ 144627 w 1259"/>
                <a:gd name="T19" fmla="*/ 121886 h 917"/>
                <a:gd name="T20" fmla="*/ 84781 w 1259"/>
                <a:gd name="T21" fmla="*/ 100654 h 917"/>
                <a:gd name="T22" fmla="*/ 68741 w 1259"/>
                <a:gd name="T23" fmla="*/ 84527 h 917"/>
                <a:gd name="T24" fmla="*/ 64833 w 1259"/>
                <a:gd name="T25" fmla="*/ 79555 h 917"/>
                <a:gd name="T26" fmla="*/ 63620 w 1259"/>
                <a:gd name="T27" fmla="*/ 78346 h 917"/>
                <a:gd name="T28" fmla="*/ 63620 w 1259"/>
                <a:gd name="T29" fmla="*/ 78346 h 917"/>
                <a:gd name="T30" fmla="*/ 3909 w 1259"/>
                <a:gd name="T31" fmla="*/ 2419 h 917"/>
                <a:gd name="T32" fmla="*/ 168349 w 1259"/>
                <a:gd name="T33" fmla="*/ 119333 h 917"/>
                <a:gd name="T34" fmla="*/ 169562 w 1259"/>
                <a:gd name="T35" fmla="*/ 119333 h 9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59" h="917">
                  <a:moveTo>
                    <a:pt x="1258" y="888"/>
                  </a:moveTo>
                  <a:lnTo>
                    <a:pt x="1258" y="88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463" y="583"/>
                    <a:pt x="463" y="583"/>
                    <a:pt x="463" y="583"/>
                  </a:cubicBezTo>
                  <a:cubicBezTo>
                    <a:pt x="472" y="583"/>
                    <a:pt x="472" y="583"/>
                    <a:pt x="472" y="583"/>
                  </a:cubicBezTo>
                  <a:cubicBezTo>
                    <a:pt x="463" y="583"/>
                    <a:pt x="463" y="583"/>
                    <a:pt x="463" y="583"/>
                  </a:cubicBezTo>
                  <a:cubicBezTo>
                    <a:pt x="463" y="583"/>
                    <a:pt x="686" y="916"/>
                    <a:pt x="1073" y="916"/>
                  </a:cubicBezTo>
                  <a:cubicBezTo>
                    <a:pt x="1130" y="916"/>
                    <a:pt x="1194" y="907"/>
                    <a:pt x="1258" y="888"/>
                  </a:cubicBezTo>
                  <a:cubicBezTo>
                    <a:pt x="1249" y="888"/>
                    <a:pt x="1249" y="888"/>
                    <a:pt x="1249" y="888"/>
                  </a:cubicBezTo>
                  <a:cubicBezTo>
                    <a:pt x="1194" y="907"/>
                    <a:pt x="1130" y="907"/>
                    <a:pt x="1073" y="907"/>
                  </a:cubicBezTo>
                  <a:cubicBezTo>
                    <a:pt x="879" y="907"/>
                    <a:pt x="731" y="832"/>
                    <a:pt x="629" y="749"/>
                  </a:cubicBezTo>
                  <a:cubicBezTo>
                    <a:pt x="574" y="704"/>
                    <a:pt x="537" y="665"/>
                    <a:pt x="510" y="629"/>
                  </a:cubicBezTo>
                  <a:cubicBezTo>
                    <a:pt x="499" y="620"/>
                    <a:pt x="490" y="601"/>
                    <a:pt x="481" y="592"/>
                  </a:cubicBezTo>
                  <a:cubicBezTo>
                    <a:pt x="472" y="583"/>
                    <a:pt x="472" y="583"/>
                    <a:pt x="472" y="58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1249" y="888"/>
                    <a:pt x="1249" y="888"/>
                    <a:pt x="1249" y="888"/>
                  </a:cubicBezTo>
                  <a:lnTo>
                    <a:pt x="1258" y="888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0" name="Freeform 258">
              <a:extLst>
                <a:ext uri="{FF2B5EF4-FFF2-40B4-BE49-F238E27FC236}">
                  <a16:creationId xmlns:a16="http://schemas.microsoft.com/office/drawing/2014/main" id="{DE78C57C-990B-4CFB-9B4E-E480A0CD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165" y="3434359"/>
              <a:ext cx="185774" cy="139303"/>
            </a:xfrm>
            <a:custGeom>
              <a:avLst/>
              <a:gdLst>
                <a:gd name="T0" fmla="*/ 0 w 1380"/>
                <a:gd name="T1" fmla="*/ 0 h 1038"/>
                <a:gd name="T2" fmla="*/ 0 w 1380"/>
                <a:gd name="T3" fmla="*/ 0 h 1038"/>
                <a:gd name="T4" fmla="*/ 182005 w 1380"/>
                <a:gd name="T5" fmla="*/ 122930 h 1038"/>
                <a:gd name="T6" fmla="*/ 170831 w 1380"/>
                <a:gd name="T7" fmla="*/ 137827 h 1038"/>
                <a:gd name="T8" fmla="*/ 166927 w 1380"/>
                <a:gd name="T9" fmla="*/ 117965 h 1038"/>
                <a:gd name="T10" fmla="*/ 0 w 1380"/>
                <a:gd name="T11" fmla="*/ 0 h 10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0" h="1038">
                  <a:moveTo>
                    <a:pt x="0" y="0"/>
                  </a:moveTo>
                  <a:lnTo>
                    <a:pt x="0" y="0"/>
                  </a:lnTo>
                  <a:cubicBezTo>
                    <a:pt x="1352" y="916"/>
                    <a:pt x="1352" y="916"/>
                    <a:pt x="1352" y="916"/>
                  </a:cubicBezTo>
                  <a:cubicBezTo>
                    <a:pt x="1352" y="916"/>
                    <a:pt x="1379" y="1037"/>
                    <a:pt x="1269" y="1027"/>
                  </a:cubicBezTo>
                  <a:cubicBezTo>
                    <a:pt x="1269" y="1027"/>
                    <a:pt x="1213" y="980"/>
                    <a:pt x="1240" y="879"/>
                  </a:cubicBezTo>
                  <a:lnTo>
                    <a:pt x="0" y="0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1" name="Freeform 259">
              <a:extLst>
                <a:ext uri="{FF2B5EF4-FFF2-40B4-BE49-F238E27FC236}">
                  <a16:creationId xmlns:a16="http://schemas.microsoft.com/office/drawing/2014/main" id="{D0538B43-4B98-4CF2-881E-6D5EDB5E3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491" y="3608785"/>
              <a:ext cx="184583" cy="228005"/>
            </a:xfrm>
            <a:custGeom>
              <a:avLst/>
              <a:gdLst>
                <a:gd name="T0" fmla="*/ 5120 w 1370"/>
                <a:gd name="T1" fmla="*/ 12517 h 1694"/>
                <a:gd name="T2" fmla="*/ 5120 w 1370"/>
                <a:gd name="T3" fmla="*/ 12517 h 1694"/>
                <a:gd name="T4" fmla="*/ 154672 w 1370"/>
                <a:gd name="T5" fmla="*/ 201759 h 1694"/>
                <a:gd name="T6" fmla="*/ 169493 w 1370"/>
                <a:gd name="T7" fmla="*/ 221679 h 1694"/>
                <a:gd name="T8" fmla="*/ 179598 w 1370"/>
                <a:gd name="T9" fmla="*/ 215488 h 1694"/>
                <a:gd name="T10" fmla="*/ 30045 w 1370"/>
                <a:gd name="T11" fmla="*/ 25035 h 1694"/>
                <a:gd name="T12" fmla="*/ 14955 w 1370"/>
                <a:gd name="T13" fmla="*/ 6326 h 1694"/>
                <a:gd name="T14" fmla="*/ 5120 w 1370"/>
                <a:gd name="T15" fmla="*/ 12517 h 16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0" h="1694">
                  <a:moveTo>
                    <a:pt x="38" y="93"/>
                  </a:moveTo>
                  <a:lnTo>
                    <a:pt x="38" y="93"/>
                  </a:lnTo>
                  <a:cubicBezTo>
                    <a:pt x="408" y="565"/>
                    <a:pt x="777" y="1036"/>
                    <a:pt x="1148" y="1499"/>
                  </a:cubicBezTo>
                  <a:cubicBezTo>
                    <a:pt x="1185" y="1554"/>
                    <a:pt x="1221" y="1601"/>
                    <a:pt x="1258" y="1647"/>
                  </a:cubicBezTo>
                  <a:cubicBezTo>
                    <a:pt x="1296" y="1693"/>
                    <a:pt x="1369" y="1638"/>
                    <a:pt x="1333" y="1601"/>
                  </a:cubicBezTo>
                  <a:cubicBezTo>
                    <a:pt x="962" y="1129"/>
                    <a:pt x="592" y="658"/>
                    <a:pt x="223" y="186"/>
                  </a:cubicBezTo>
                  <a:cubicBezTo>
                    <a:pt x="186" y="139"/>
                    <a:pt x="148" y="93"/>
                    <a:pt x="111" y="47"/>
                  </a:cubicBezTo>
                  <a:cubicBezTo>
                    <a:pt x="75" y="0"/>
                    <a:pt x="0" y="47"/>
                    <a:pt x="38" y="9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2" name="Freeform 260">
              <a:extLst>
                <a:ext uri="{FF2B5EF4-FFF2-40B4-BE49-F238E27FC236}">
                  <a16:creationId xmlns:a16="http://schemas.microsoft.com/office/drawing/2014/main" id="{73AA2317-5695-475F-98F2-9F0621617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668" y="3671293"/>
              <a:ext cx="51802" cy="127992"/>
            </a:xfrm>
            <a:custGeom>
              <a:avLst/>
              <a:gdLst>
                <a:gd name="T0" fmla="*/ 36849 w 388"/>
                <a:gd name="T1" fmla="*/ 7647 h 954"/>
                <a:gd name="T2" fmla="*/ 36849 w 388"/>
                <a:gd name="T3" fmla="*/ 7647 h 954"/>
                <a:gd name="T4" fmla="*/ 2403 w 388"/>
                <a:gd name="T5" fmla="*/ 118064 h 954"/>
                <a:gd name="T6" fmla="*/ 14686 w 388"/>
                <a:gd name="T7" fmla="*/ 120479 h 954"/>
                <a:gd name="T8" fmla="*/ 49265 w 388"/>
                <a:gd name="T9" fmla="*/ 10062 h 954"/>
                <a:gd name="T10" fmla="*/ 36849 w 388"/>
                <a:gd name="T11" fmla="*/ 7647 h 9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8" h="954">
                  <a:moveTo>
                    <a:pt x="276" y="57"/>
                  </a:moveTo>
                  <a:lnTo>
                    <a:pt x="276" y="57"/>
                  </a:lnTo>
                  <a:cubicBezTo>
                    <a:pt x="194" y="333"/>
                    <a:pt x="110" y="602"/>
                    <a:pt x="18" y="880"/>
                  </a:cubicBezTo>
                  <a:cubicBezTo>
                    <a:pt x="0" y="935"/>
                    <a:pt x="91" y="953"/>
                    <a:pt x="110" y="898"/>
                  </a:cubicBezTo>
                  <a:cubicBezTo>
                    <a:pt x="194" y="629"/>
                    <a:pt x="276" y="353"/>
                    <a:pt x="369" y="75"/>
                  </a:cubicBezTo>
                  <a:cubicBezTo>
                    <a:pt x="387" y="20"/>
                    <a:pt x="296" y="0"/>
                    <a:pt x="276" y="57"/>
                  </a:cubicBez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3" name="Freeform 261">
              <a:extLst>
                <a:ext uri="{FF2B5EF4-FFF2-40B4-BE49-F238E27FC236}">
                  <a16:creationId xmlns:a16="http://schemas.microsoft.com/office/drawing/2014/main" id="{2AC91149-9684-47DA-ABF7-795D40791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180" y="3671293"/>
              <a:ext cx="14290" cy="19646"/>
            </a:xfrm>
            <a:custGeom>
              <a:avLst/>
              <a:gdLst>
                <a:gd name="T0" fmla="*/ 0 w 112"/>
                <a:gd name="T1" fmla="*/ 8702 h 149"/>
                <a:gd name="T2" fmla="*/ 0 w 112"/>
                <a:gd name="T3" fmla="*/ 8702 h 149"/>
                <a:gd name="T4" fmla="*/ 0 w 112"/>
                <a:gd name="T5" fmla="*/ 8702 h 149"/>
                <a:gd name="T6" fmla="*/ 8421 w 112"/>
                <a:gd name="T7" fmla="*/ 19514 h 149"/>
                <a:gd name="T8" fmla="*/ 11866 w 112"/>
                <a:gd name="T9" fmla="*/ 11076 h 149"/>
                <a:gd name="T10" fmla="*/ 0 w 112"/>
                <a:gd name="T11" fmla="*/ 870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49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57"/>
                    <a:pt x="0" y="66"/>
                  </a:cubicBezTo>
                  <a:cubicBezTo>
                    <a:pt x="29" y="20"/>
                    <a:pt x="102" y="48"/>
                    <a:pt x="66" y="148"/>
                  </a:cubicBezTo>
                  <a:cubicBezTo>
                    <a:pt x="75" y="139"/>
                    <a:pt x="84" y="84"/>
                    <a:pt x="93" y="84"/>
                  </a:cubicBezTo>
                  <a:cubicBezTo>
                    <a:pt x="111" y="20"/>
                    <a:pt x="20" y="0"/>
                    <a:pt x="0" y="66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4" name="Freeform 262">
              <a:extLst>
                <a:ext uri="{FF2B5EF4-FFF2-40B4-BE49-F238E27FC236}">
                  <a16:creationId xmlns:a16="http://schemas.microsoft.com/office/drawing/2014/main" id="{4CA7A57A-1671-4FCB-85F6-9D1F4D8F4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539" y="3732610"/>
              <a:ext cx="20840" cy="15478"/>
            </a:xfrm>
            <a:custGeom>
              <a:avLst/>
              <a:gdLst>
                <a:gd name="T0" fmla="*/ 17147 w 158"/>
                <a:gd name="T1" fmla="*/ 3454 h 121"/>
                <a:gd name="T2" fmla="*/ 17147 w 158"/>
                <a:gd name="T3" fmla="*/ 3454 h 121"/>
                <a:gd name="T4" fmla="*/ 9892 w 158"/>
                <a:gd name="T5" fmla="*/ 2303 h 121"/>
                <a:gd name="T6" fmla="*/ 0 w 158"/>
                <a:gd name="T7" fmla="*/ 6012 h 121"/>
                <a:gd name="T8" fmla="*/ 6199 w 158"/>
                <a:gd name="T9" fmla="*/ 15350 h 121"/>
                <a:gd name="T10" fmla="*/ 15828 w 158"/>
                <a:gd name="T11" fmla="*/ 11896 h 121"/>
                <a:gd name="T12" fmla="*/ 17147 w 158"/>
                <a:gd name="T13" fmla="*/ 3454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121">
                  <a:moveTo>
                    <a:pt x="130" y="27"/>
                  </a:moveTo>
                  <a:lnTo>
                    <a:pt x="130" y="27"/>
                  </a:lnTo>
                  <a:cubicBezTo>
                    <a:pt x="130" y="27"/>
                    <a:pt x="111" y="0"/>
                    <a:pt x="75" y="1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57" y="65"/>
                    <a:pt x="130" y="27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5" name="Freeform 263">
              <a:extLst>
                <a:ext uri="{FF2B5EF4-FFF2-40B4-BE49-F238E27FC236}">
                  <a16:creationId xmlns:a16="http://schemas.microsoft.com/office/drawing/2014/main" id="{B13CF44D-D501-4CDB-966B-8F3B3BAB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469" y="3612952"/>
              <a:ext cx="175651" cy="220266"/>
            </a:xfrm>
            <a:custGeom>
              <a:avLst/>
              <a:gdLst>
                <a:gd name="T0" fmla="*/ 5107 w 1307"/>
                <a:gd name="T1" fmla="*/ 0 h 1637"/>
                <a:gd name="T2" fmla="*/ 5107 w 1307"/>
                <a:gd name="T3" fmla="*/ 0 h 1637"/>
                <a:gd name="T4" fmla="*/ 1478 w 1307"/>
                <a:gd name="T5" fmla="*/ 7401 h 1637"/>
                <a:gd name="T6" fmla="*/ 145547 w 1307"/>
                <a:gd name="T7" fmla="*/ 190395 h 1637"/>
                <a:gd name="T8" fmla="*/ 166647 w 1307"/>
                <a:gd name="T9" fmla="*/ 217709 h 1637"/>
                <a:gd name="T10" fmla="*/ 175517 w 1307"/>
                <a:gd name="T11" fmla="*/ 218920 h 1637"/>
                <a:gd name="T12" fmla="*/ 5107 w 1307"/>
                <a:gd name="T13" fmla="*/ 0 h 16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7" h="1637">
                  <a:moveTo>
                    <a:pt x="38" y="0"/>
                  </a:moveTo>
                  <a:lnTo>
                    <a:pt x="38" y="0"/>
                  </a:lnTo>
                  <a:cubicBezTo>
                    <a:pt x="11" y="9"/>
                    <a:pt x="0" y="36"/>
                    <a:pt x="11" y="55"/>
                  </a:cubicBezTo>
                  <a:cubicBezTo>
                    <a:pt x="353" y="526"/>
                    <a:pt x="732" y="961"/>
                    <a:pt x="1083" y="1415"/>
                  </a:cubicBezTo>
                  <a:cubicBezTo>
                    <a:pt x="1139" y="1488"/>
                    <a:pt x="1194" y="1554"/>
                    <a:pt x="1240" y="1618"/>
                  </a:cubicBezTo>
                  <a:cubicBezTo>
                    <a:pt x="1258" y="1636"/>
                    <a:pt x="1287" y="1636"/>
                    <a:pt x="1306" y="1627"/>
                  </a:cubicBezTo>
                  <a:lnTo>
                    <a:pt x="38" y="0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6" name="Freeform 264">
              <a:extLst>
                <a:ext uri="{FF2B5EF4-FFF2-40B4-BE49-F238E27FC236}">
                  <a16:creationId xmlns:a16="http://schemas.microsoft.com/office/drawing/2014/main" id="{8428444B-8937-46A4-BA97-06B903B12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704" y="3623668"/>
              <a:ext cx="103009" cy="29766"/>
            </a:xfrm>
            <a:custGeom>
              <a:avLst/>
              <a:gdLst>
                <a:gd name="T0" fmla="*/ 8595 w 767"/>
                <a:gd name="T1" fmla="*/ 28437 h 224"/>
                <a:gd name="T2" fmla="*/ 8595 w 767"/>
                <a:gd name="T3" fmla="*/ 28437 h 224"/>
                <a:gd name="T4" fmla="*/ 95488 w 767"/>
                <a:gd name="T5" fmla="*/ 13554 h 224"/>
                <a:gd name="T6" fmla="*/ 94279 w 767"/>
                <a:gd name="T7" fmla="*/ 1196 h 224"/>
                <a:gd name="T8" fmla="*/ 7387 w 767"/>
                <a:gd name="T9" fmla="*/ 17275 h 224"/>
                <a:gd name="T10" fmla="*/ 8595 w 767"/>
                <a:gd name="T11" fmla="*/ 28437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7" h="224">
                  <a:moveTo>
                    <a:pt x="64" y="214"/>
                  </a:moveTo>
                  <a:lnTo>
                    <a:pt x="64" y="214"/>
                  </a:lnTo>
                  <a:cubicBezTo>
                    <a:pt x="276" y="176"/>
                    <a:pt x="490" y="139"/>
                    <a:pt x="711" y="102"/>
                  </a:cubicBezTo>
                  <a:cubicBezTo>
                    <a:pt x="766" y="93"/>
                    <a:pt x="757" y="0"/>
                    <a:pt x="702" y="9"/>
                  </a:cubicBezTo>
                  <a:cubicBezTo>
                    <a:pt x="490" y="46"/>
                    <a:pt x="267" y="84"/>
                    <a:pt x="55" y="130"/>
                  </a:cubicBezTo>
                  <a:cubicBezTo>
                    <a:pt x="0" y="139"/>
                    <a:pt x="0" y="223"/>
                    <a:pt x="64" y="214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7" name="Freeform 265">
              <a:extLst>
                <a:ext uri="{FF2B5EF4-FFF2-40B4-BE49-F238E27FC236}">
                  <a16:creationId xmlns:a16="http://schemas.microsoft.com/office/drawing/2014/main" id="{1EA34488-75E6-46DC-ADEB-34AEA7823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085" y="3631407"/>
              <a:ext cx="98246" cy="23217"/>
            </a:xfrm>
            <a:custGeom>
              <a:avLst/>
              <a:gdLst>
                <a:gd name="T0" fmla="*/ 0 w 731"/>
                <a:gd name="T1" fmla="*/ 18130 h 178"/>
                <a:gd name="T2" fmla="*/ 0 w 731"/>
                <a:gd name="T3" fmla="*/ 18130 h 178"/>
                <a:gd name="T4" fmla="*/ 6182 w 731"/>
                <a:gd name="T5" fmla="*/ 23087 h 178"/>
                <a:gd name="T6" fmla="*/ 93139 w 731"/>
                <a:gd name="T7" fmla="*/ 6130 h 178"/>
                <a:gd name="T8" fmla="*/ 98112 w 731"/>
                <a:gd name="T9" fmla="*/ 0 h 178"/>
                <a:gd name="T10" fmla="*/ 0 w 731"/>
                <a:gd name="T11" fmla="*/ 1813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1" h="178">
                  <a:moveTo>
                    <a:pt x="0" y="139"/>
                  </a:moveTo>
                  <a:lnTo>
                    <a:pt x="0" y="139"/>
                  </a:lnTo>
                  <a:cubicBezTo>
                    <a:pt x="0" y="159"/>
                    <a:pt x="19" y="177"/>
                    <a:pt x="46" y="177"/>
                  </a:cubicBezTo>
                  <a:cubicBezTo>
                    <a:pt x="258" y="130"/>
                    <a:pt x="481" y="84"/>
                    <a:pt x="693" y="47"/>
                  </a:cubicBezTo>
                  <a:cubicBezTo>
                    <a:pt x="721" y="38"/>
                    <a:pt x="730" y="20"/>
                    <a:pt x="730" y="0"/>
                  </a:cubicBezTo>
                  <a:lnTo>
                    <a:pt x="0" y="139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8" name="Freeform 266">
              <a:extLst>
                <a:ext uri="{FF2B5EF4-FFF2-40B4-BE49-F238E27FC236}">
                  <a16:creationId xmlns:a16="http://schemas.microsoft.com/office/drawing/2014/main" id="{DE14BEC8-1460-461A-840A-52B01E609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203" y="3797499"/>
              <a:ext cx="101818" cy="45839"/>
            </a:xfrm>
            <a:custGeom>
              <a:avLst/>
              <a:gdLst>
                <a:gd name="T0" fmla="*/ 9927 w 759"/>
                <a:gd name="T1" fmla="*/ 43041 h 344"/>
                <a:gd name="T2" fmla="*/ 9927 w 759"/>
                <a:gd name="T3" fmla="*/ 43041 h 344"/>
                <a:gd name="T4" fmla="*/ 93098 w 759"/>
                <a:gd name="T5" fmla="*/ 13592 h 344"/>
                <a:gd name="T6" fmla="*/ 96855 w 759"/>
                <a:gd name="T7" fmla="*/ 12393 h 344"/>
                <a:gd name="T8" fmla="*/ 90684 w 759"/>
                <a:gd name="T9" fmla="*/ 2399 h 344"/>
                <a:gd name="T10" fmla="*/ 7512 w 759"/>
                <a:gd name="T11" fmla="*/ 32114 h 344"/>
                <a:gd name="T12" fmla="*/ 9927 w 759"/>
                <a:gd name="T13" fmla="*/ 43041 h 3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9" h="344">
                  <a:moveTo>
                    <a:pt x="74" y="323"/>
                  </a:moveTo>
                  <a:lnTo>
                    <a:pt x="74" y="323"/>
                  </a:lnTo>
                  <a:cubicBezTo>
                    <a:pt x="278" y="250"/>
                    <a:pt x="481" y="175"/>
                    <a:pt x="694" y="102"/>
                  </a:cubicBezTo>
                  <a:cubicBezTo>
                    <a:pt x="704" y="102"/>
                    <a:pt x="713" y="93"/>
                    <a:pt x="722" y="93"/>
                  </a:cubicBezTo>
                  <a:cubicBezTo>
                    <a:pt x="758" y="74"/>
                    <a:pt x="713" y="0"/>
                    <a:pt x="676" y="18"/>
                  </a:cubicBezTo>
                  <a:cubicBezTo>
                    <a:pt x="462" y="93"/>
                    <a:pt x="259" y="166"/>
                    <a:pt x="56" y="241"/>
                  </a:cubicBezTo>
                  <a:cubicBezTo>
                    <a:pt x="0" y="259"/>
                    <a:pt x="27" y="343"/>
                    <a:pt x="74" y="32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59" name="Freeform 267">
              <a:extLst>
                <a:ext uri="{FF2B5EF4-FFF2-40B4-BE49-F238E27FC236}">
                  <a16:creationId xmlns:a16="http://schemas.microsoft.com/office/drawing/2014/main" id="{B82B3543-D1D7-41C0-A7A9-D8A506A27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371" y="3805238"/>
              <a:ext cx="93482" cy="39291"/>
            </a:xfrm>
            <a:custGeom>
              <a:avLst/>
              <a:gdLst>
                <a:gd name="T0" fmla="*/ 0 w 696"/>
                <a:gd name="T1" fmla="*/ 34132 h 297"/>
                <a:gd name="T2" fmla="*/ 0 w 696"/>
                <a:gd name="T3" fmla="*/ 34132 h 297"/>
                <a:gd name="T4" fmla="*/ 6313 w 696"/>
                <a:gd name="T5" fmla="*/ 37968 h 297"/>
                <a:gd name="T6" fmla="*/ 89587 w 696"/>
                <a:gd name="T7" fmla="*/ 6085 h 297"/>
                <a:gd name="T8" fmla="*/ 93348 w 696"/>
                <a:gd name="T9" fmla="*/ 4895 h 297"/>
                <a:gd name="T10" fmla="*/ 90930 w 696"/>
                <a:gd name="T11" fmla="*/ 0 h 297"/>
                <a:gd name="T12" fmla="*/ 0 w 696"/>
                <a:gd name="T13" fmla="*/ 34132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297">
                  <a:moveTo>
                    <a:pt x="0" y="258"/>
                  </a:moveTo>
                  <a:lnTo>
                    <a:pt x="0" y="258"/>
                  </a:lnTo>
                  <a:cubicBezTo>
                    <a:pt x="20" y="278"/>
                    <a:pt x="29" y="296"/>
                    <a:pt x="47" y="287"/>
                  </a:cubicBezTo>
                  <a:cubicBezTo>
                    <a:pt x="251" y="203"/>
                    <a:pt x="463" y="130"/>
                    <a:pt x="667" y="46"/>
                  </a:cubicBezTo>
                  <a:cubicBezTo>
                    <a:pt x="677" y="46"/>
                    <a:pt x="695" y="37"/>
                    <a:pt x="695" y="37"/>
                  </a:cubicBezTo>
                  <a:cubicBezTo>
                    <a:pt x="695" y="28"/>
                    <a:pt x="686" y="18"/>
                    <a:pt x="677" y="0"/>
                  </a:cubicBezTo>
                  <a:lnTo>
                    <a:pt x="0" y="258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0" name="Freeform 268">
              <a:extLst>
                <a:ext uri="{FF2B5EF4-FFF2-40B4-BE49-F238E27FC236}">
                  <a16:creationId xmlns:a16="http://schemas.microsoft.com/office/drawing/2014/main" id="{C3910883-915B-4335-8E52-FCDEB6ED7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208" y="3626644"/>
              <a:ext cx="194110" cy="154781"/>
            </a:xfrm>
            <a:custGeom>
              <a:avLst/>
              <a:gdLst>
                <a:gd name="T0" fmla="*/ 63358 w 1443"/>
                <a:gd name="T1" fmla="*/ 0 h 1150"/>
                <a:gd name="T2" fmla="*/ 63358 w 1443"/>
                <a:gd name="T3" fmla="*/ 0 h 1150"/>
                <a:gd name="T4" fmla="*/ 101965 w 1443"/>
                <a:gd name="T5" fmla="*/ 61105 h 1150"/>
                <a:gd name="T6" fmla="*/ 193975 w 1443"/>
                <a:gd name="T7" fmla="*/ 119652 h 1150"/>
                <a:gd name="T8" fmla="*/ 134249 w 1443"/>
                <a:gd name="T9" fmla="*/ 140783 h 1150"/>
                <a:gd name="T10" fmla="*/ 37262 w 1443"/>
                <a:gd name="T11" fmla="*/ 73622 h 1150"/>
                <a:gd name="T12" fmla="*/ 0 w 1443"/>
                <a:gd name="T13" fmla="*/ 13863 h 1150"/>
                <a:gd name="T14" fmla="*/ 63358 w 1443"/>
                <a:gd name="T15" fmla="*/ 0 h 1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3" h="1150">
                  <a:moveTo>
                    <a:pt x="471" y="0"/>
                  </a:moveTo>
                  <a:lnTo>
                    <a:pt x="471" y="0"/>
                  </a:lnTo>
                  <a:cubicBezTo>
                    <a:pt x="471" y="0"/>
                    <a:pt x="647" y="66"/>
                    <a:pt x="758" y="454"/>
                  </a:cubicBezTo>
                  <a:cubicBezTo>
                    <a:pt x="758" y="454"/>
                    <a:pt x="943" y="898"/>
                    <a:pt x="1442" y="889"/>
                  </a:cubicBezTo>
                  <a:cubicBezTo>
                    <a:pt x="998" y="1046"/>
                    <a:pt x="998" y="1046"/>
                    <a:pt x="998" y="1046"/>
                  </a:cubicBezTo>
                  <a:cubicBezTo>
                    <a:pt x="998" y="1046"/>
                    <a:pt x="499" y="1149"/>
                    <a:pt x="277" y="547"/>
                  </a:cubicBezTo>
                  <a:cubicBezTo>
                    <a:pt x="277" y="547"/>
                    <a:pt x="212" y="232"/>
                    <a:pt x="0" y="103"/>
                  </a:cubicBezTo>
                  <a:lnTo>
                    <a:pt x="471" y="0"/>
                  </a:lnTo>
                </a:path>
              </a:pathLst>
            </a:custGeom>
            <a:solidFill>
              <a:srgbClr val="88D0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1" name="Freeform 269">
              <a:extLst>
                <a:ext uri="{FF2B5EF4-FFF2-40B4-BE49-F238E27FC236}">
                  <a16:creationId xmlns:a16="http://schemas.microsoft.com/office/drawing/2014/main" id="{5FAA6784-A63E-4718-9D69-FA231E547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447" y="3736182"/>
              <a:ext cx="74429" cy="35719"/>
            </a:xfrm>
            <a:custGeom>
              <a:avLst/>
              <a:gdLst>
                <a:gd name="T0" fmla="*/ 0 w 557"/>
                <a:gd name="T1" fmla="*/ 24606 h 270"/>
                <a:gd name="T2" fmla="*/ 0 w 557"/>
                <a:gd name="T3" fmla="*/ 24606 h 270"/>
                <a:gd name="T4" fmla="*/ 12427 w 557"/>
                <a:gd name="T5" fmla="*/ 27120 h 270"/>
                <a:gd name="T6" fmla="*/ 3608 w 557"/>
                <a:gd name="T7" fmla="*/ 35587 h 270"/>
                <a:gd name="T8" fmla="*/ 71757 w 557"/>
                <a:gd name="T9" fmla="*/ 12303 h 270"/>
                <a:gd name="T10" fmla="*/ 72959 w 557"/>
                <a:gd name="T11" fmla="*/ 6218 h 270"/>
                <a:gd name="T12" fmla="*/ 63071 w 557"/>
                <a:gd name="T13" fmla="*/ 2646 h 270"/>
                <a:gd name="T14" fmla="*/ 0 w 557"/>
                <a:gd name="T15" fmla="*/ 24606 h 2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7" h="270">
                  <a:moveTo>
                    <a:pt x="0" y="186"/>
                  </a:moveTo>
                  <a:lnTo>
                    <a:pt x="0" y="186"/>
                  </a:lnTo>
                  <a:cubicBezTo>
                    <a:pt x="0" y="186"/>
                    <a:pt x="75" y="148"/>
                    <a:pt x="93" y="205"/>
                  </a:cubicBezTo>
                  <a:cubicBezTo>
                    <a:pt x="93" y="205"/>
                    <a:pt x="93" y="251"/>
                    <a:pt x="27" y="269"/>
                  </a:cubicBezTo>
                  <a:cubicBezTo>
                    <a:pt x="537" y="93"/>
                    <a:pt x="537" y="93"/>
                    <a:pt x="537" y="93"/>
                  </a:cubicBezTo>
                  <a:cubicBezTo>
                    <a:pt x="537" y="93"/>
                    <a:pt x="556" y="66"/>
                    <a:pt x="546" y="47"/>
                  </a:cubicBezTo>
                  <a:cubicBezTo>
                    <a:pt x="546" y="47"/>
                    <a:pt x="537" y="0"/>
                    <a:pt x="472" y="20"/>
                  </a:cubicBezTo>
                  <a:lnTo>
                    <a:pt x="0" y="186"/>
                  </a:lnTo>
                </a:path>
              </a:pathLst>
            </a:custGeom>
            <a:solidFill>
              <a:srgbClr val="B1DFD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2" name="Freeform 270">
              <a:extLst>
                <a:ext uri="{FF2B5EF4-FFF2-40B4-BE49-F238E27FC236}">
                  <a16:creationId xmlns:a16="http://schemas.microsoft.com/office/drawing/2014/main" id="{BE618ACD-9C03-4ED0-AFEB-0BBB6733E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391" y="3629025"/>
              <a:ext cx="191728" cy="239316"/>
            </a:xfrm>
            <a:custGeom>
              <a:avLst/>
              <a:gdLst>
                <a:gd name="T0" fmla="*/ 3630 w 1426"/>
                <a:gd name="T1" fmla="*/ 12518 h 1778"/>
                <a:gd name="T2" fmla="*/ 3630 w 1426"/>
                <a:gd name="T3" fmla="*/ 12518 h 1778"/>
                <a:gd name="T4" fmla="*/ 154216 w 1426"/>
                <a:gd name="T5" fmla="*/ 204186 h 1778"/>
                <a:gd name="T6" fmla="*/ 175325 w 1426"/>
                <a:gd name="T7" fmla="*/ 232990 h 1778"/>
                <a:gd name="T8" fmla="*/ 186619 w 1426"/>
                <a:gd name="T9" fmla="*/ 226664 h 1778"/>
                <a:gd name="T10" fmla="*/ 36167 w 1426"/>
                <a:gd name="T11" fmla="*/ 34861 h 1778"/>
                <a:gd name="T12" fmla="*/ 14924 w 1426"/>
                <a:gd name="T13" fmla="*/ 6326 h 1778"/>
                <a:gd name="T14" fmla="*/ 3630 w 1426"/>
                <a:gd name="T15" fmla="*/ 12518 h 1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6" h="1778">
                  <a:moveTo>
                    <a:pt x="27" y="93"/>
                  </a:moveTo>
                  <a:lnTo>
                    <a:pt x="27" y="93"/>
                  </a:lnTo>
                  <a:cubicBezTo>
                    <a:pt x="408" y="574"/>
                    <a:pt x="777" y="1046"/>
                    <a:pt x="1147" y="1517"/>
                  </a:cubicBezTo>
                  <a:cubicBezTo>
                    <a:pt x="1203" y="1592"/>
                    <a:pt x="1258" y="1665"/>
                    <a:pt x="1304" y="1731"/>
                  </a:cubicBezTo>
                  <a:cubicBezTo>
                    <a:pt x="1342" y="1777"/>
                    <a:pt x="1425" y="1731"/>
                    <a:pt x="1388" y="1684"/>
                  </a:cubicBezTo>
                  <a:cubicBezTo>
                    <a:pt x="1017" y="1212"/>
                    <a:pt x="647" y="731"/>
                    <a:pt x="269" y="259"/>
                  </a:cubicBezTo>
                  <a:cubicBezTo>
                    <a:pt x="221" y="186"/>
                    <a:pt x="166" y="120"/>
                    <a:pt x="111" y="47"/>
                  </a:cubicBezTo>
                  <a:cubicBezTo>
                    <a:pt x="75" y="0"/>
                    <a:pt x="0" y="47"/>
                    <a:pt x="27" y="9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3" name="Freeform 271">
              <a:extLst>
                <a:ext uri="{FF2B5EF4-FFF2-40B4-BE49-F238E27FC236}">
                  <a16:creationId xmlns:a16="http://schemas.microsoft.com/office/drawing/2014/main" id="{A5078956-2B25-4E36-8682-86844EFA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581" y="3633788"/>
              <a:ext cx="183392" cy="232172"/>
            </a:xfrm>
            <a:custGeom>
              <a:avLst/>
              <a:gdLst>
                <a:gd name="T0" fmla="*/ 3770 w 1362"/>
                <a:gd name="T1" fmla="*/ 0 h 1722"/>
                <a:gd name="T2" fmla="*/ 3770 w 1362"/>
                <a:gd name="T3" fmla="*/ 0 h 1722"/>
                <a:gd name="T4" fmla="*/ 2424 w 1362"/>
                <a:gd name="T5" fmla="*/ 8629 h 1722"/>
                <a:gd name="T6" fmla="*/ 153231 w 1362"/>
                <a:gd name="T7" fmla="*/ 199409 h 1722"/>
                <a:gd name="T8" fmla="*/ 175582 w 1362"/>
                <a:gd name="T9" fmla="*/ 228262 h 1722"/>
                <a:gd name="T10" fmla="*/ 183257 w 1362"/>
                <a:gd name="T11" fmla="*/ 229475 h 1722"/>
                <a:gd name="T12" fmla="*/ 3770 w 1362"/>
                <a:gd name="T13" fmla="*/ 0 h 17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2" h="1722">
                  <a:moveTo>
                    <a:pt x="28" y="0"/>
                  </a:moveTo>
                  <a:lnTo>
                    <a:pt x="28" y="0"/>
                  </a:lnTo>
                  <a:cubicBezTo>
                    <a:pt x="9" y="18"/>
                    <a:pt x="0" y="36"/>
                    <a:pt x="18" y="64"/>
                  </a:cubicBezTo>
                  <a:cubicBezTo>
                    <a:pt x="388" y="536"/>
                    <a:pt x="759" y="1008"/>
                    <a:pt x="1138" y="1479"/>
                  </a:cubicBezTo>
                  <a:cubicBezTo>
                    <a:pt x="1194" y="1554"/>
                    <a:pt x="1249" y="1627"/>
                    <a:pt x="1304" y="1693"/>
                  </a:cubicBezTo>
                  <a:cubicBezTo>
                    <a:pt x="1313" y="1721"/>
                    <a:pt x="1342" y="1721"/>
                    <a:pt x="1361" y="1702"/>
                  </a:cubicBezTo>
                  <a:lnTo>
                    <a:pt x="28" y="0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4" name="Freeform 272">
              <a:extLst>
                <a:ext uri="{FF2B5EF4-FFF2-40B4-BE49-F238E27FC236}">
                  <a16:creationId xmlns:a16="http://schemas.microsoft.com/office/drawing/2014/main" id="{7F7B0B24-F117-419B-852F-D3B9C7CB6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207" y="3701654"/>
              <a:ext cx="49421" cy="130374"/>
            </a:xfrm>
            <a:custGeom>
              <a:avLst/>
              <a:gdLst>
                <a:gd name="T0" fmla="*/ 14826 w 370"/>
                <a:gd name="T1" fmla="*/ 122863 h 972"/>
                <a:gd name="T2" fmla="*/ 14826 w 370"/>
                <a:gd name="T3" fmla="*/ 122863 h 972"/>
                <a:gd name="T4" fmla="*/ 46883 w 370"/>
                <a:gd name="T5" fmla="*/ 9791 h 972"/>
                <a:gd name="T6" fmla="*/ 34595 w 370"/>
                <a:gd name="T7" fmla="*/ 7377 h 972"/>
                <a:gd name="T8" fmla="*/ 2404 w 370"/>
                <a:gd name="T9" fmla="*/ 120448 h 972"/>
                <a:gd name="T10" fmla="*/ 14826 w 370"/>
                <a:gd name="T11" fmla="*/ 122863 h 9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0" h="972">
                  <a:moveTo>
                    <a:pt x="111" y="916"/>
                  </a:moveTo>
                  <a:lnTo>
                    <a:pt x="111" y="916"/>
                  </a:lnTo>
                  <a:cubicBezTo>
                    <a:pt x="184" y="629"/>
                    <a:pt x="268" y="351"/>
                    <a:pt x="351" y="73"/>
                  </a:cubicBezTo>
                  <a:cubicBezTo>
                    <a:pt x="369" y="18"/>
                    <a:pt x="277" y="0"/>
                    <a:pt x="259" y="55"/>
                  </a:cubicBezTo>
                  <a:cubicBezTo>
                    <a:pt x="184" y="333"/>
                    <a:pt x="102" y="611"/>
                    <a:pt x="18" y="898"/>
                  </a:cubicBezTo>
                  <a:cubicBezTo>
                    <a:pt x="0" y="953"/>
                    <a:pt x="93" y="971"/>
                    <a:pt x="111" y="916"/>
                  </a:cubicBez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5" name="Freeform 273">
              <a:extLst>
                <a:ext uri="{FF2B5EF4-FFF2-40B4-BE49-F238E27FC236}">
                  <a16:creationId xmlns:a16="http://schemas.microsoft.com/office/drawing/2014/main" id="{7D66B8A9-8944-4CCD-AB00-35903B15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322" y="3756422"/>
              <a:ext cx="182201" cy="80963"/>
            </a:xfrm>
            <a:custGeom>
              <a:avLst/>
              <a:gdLst>
                <a:gd name="T0" fmla="*/ 11320 w 1352"/>
                <a:gd name="T1" fmla="*/ 78278 h 603"/>
                <a:gd name="T2" fmla="*/ 11320 w 1352"/>
                <a:gd name="T3" fmla="*/ 78278 h 603"/>
                <a:gd name="T4" fmla="*/ 174654 w 1352"/>
                <a:gd name="T5" fmla="*/ 15038 h 603"/>
                <a:gd name="T6" fmla="*/ 171016 w 1352"/>
                <a:gd name="T7" fmla="*/ 2685 h 603"/>
                <a:gd name="T8" fmla="*/ 7682 w 1352"/>
                <a:gd name="T9" fmla="*/ 66059 h 603"/>
                <a:gd name="T10" fmla="*/ 11320 w 1352"/>
                <a:gd name="T11" fmla="*/ 78278 h 6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2" h="603">
                  <a:moveTo>
                    <a:pt x="84" y="583"/>
                  </a:moveTo>
                  <a:lnTo>
                    <a:pt x="84" y="583"/>
                  </a:lnTo>
                  <a:cubicBezTo>
                    <a:pt x="492" y="426"/>
                    <a:pt x="889" y="269"/>
                    <a:pt x="1296" y="112"/>
                  </a:cubicBezTo>
                  <a:cubicBezTo>
                    <a:pt x="1351" y="84"/>
                    <a:pt x="1324" y="0"/>
                    <a:pt x="1269" y="20"/>
                  </a:cubicBezTo>
                  <a:cubicBezTo>
                    <a:pt x="861" y="177"/>
                    <a:pt x="463" y="333"/>
                    <a:pt x="57" y="492"/>
                  </a:cubicBezTo>
                  <a:cubicBezTo>
                    <a:pt x="0" y="519"/>
                    <a:pt x="29" y="602"/>
                    <a:pt x="84" y="58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6" name="Freeform 274">
              <a:extLst>
                <a:ext uri="{FF2B5EF4-FFF2-40B4-BE49-F238E27FC236}">
                  <a16:creationId xmlns:a16="http://schemas.microsoft.com/office/drawing/2014/main" id="{0D910639-66D4-44E1-8410-5D6F532A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895" y="3764162"/>
              <a:ext cx="174461" cy="72033"/>
            </a:xfrm>
            <a:custGeom>
              <a:avLst/>
              <a:gdLst>
                <a:gd name="T0" fmla="*/ 0 w 1296"/>
                <a:gd name="T1" fmla="*/ 66936 h 537"/>
                <a:gd name="T2" fmla="*/ 0 w 1296"/>
                <a:gd name="T3" fmla="*/ 66936 h 537"/>
                <a:gd name="T4" fmla="*/ 7404 w 1296"/>
                <a:gd name="T5" fmla="*/ 70557 h 537"/>
                <a:gd name="T6" fmla="*/ 170557 w 1296"/>
                <a:gd name="T7" fmla="*/ 7378 h 537"/>
                <a:gd name="T8" fmla="*/ 174326 w 1296"/>
                <a:gd name="T9" fmla="*/ 0 h 537"/>
                <a:gd name="T10" fmla="*/ 0 w 1296"/>
                <a:gd name="T11" fmla="*/ 66936 h 5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6" h="537">
                  <a:moveTo>
                    <a:pt x="0" y="499"/>
                  </a:moveTo>
                  <a:lnTo>
                    <a:pt x="0" y="499"/>
                  </a:lnTo>
                  <a:cubicBezTo>
                    <a:pt x="9" y="517"/>
                    <a:pt x="28" y="536"/>
                    <a:pt x="55" y="526"/>
                  </a:cubicBezTo>
                  <a:cubicBezTo>
                    <a:pt x="463" y="369"/>
                    <a:pt x="860" y="212"/>
                    <a:pt x="1267" y="55"/>
                  </a:cubicBezTo>
                  <a:cubicBezTo>
                    <a:pt x="1295" y="46"/>
                    <a:pt x="1295" y="18"/>
                    <a:pt x="1295" y="0"/>
                  </a:cubicBezTo>
                  <a:lnTo>
                    <a:pt x="0" y="499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7" name="Group 20">
            <a:extLst>
              <a:ext uri="{FF2B5EF4-FFF2-40B4-BE49-F238E27FC236}">
                <a16:creationId xmlns:a16="http://schemas.microsoft.com/office/drawing/2014/main" id="{E1CFFD7A-9DC4-43DB-B0C1-0C2FAABBDC98}"/>
              </a:ext>
            </a:extLst>
          </p:cNvPr>
          <p:cNvGrpSpPr>
            <a:grpSpLocks/>
          </p:cNvGrpSpPr>
          <p:nvPr/>
        </p:nvGrpSpPr>
        <p:grpSpPr bwMode="auto">
          <a:xfrm>
            <a:off x="2329845" y="3090032"/>
            <a:ext cx="897467" cy="899583"/>
            <a:chOff x="1801341" y="2534841"/>
            <a:chExt cx="674025" cy="675084"/>
          </a:xfrm>
        </p:grpSpPr>
        <p:sp>
          <p:nvSpPr>
            <p:cNvPr id="8467" name="Freeform 275">
              <a:extLst>
                <a:ext uri="{FF2B5EF4-FFF2-40B4-BE49-F238E27FC236}">
                  <a16:creationId xmlns:a16="http://schemas.microsoft.com/office/drawing/2014/main" id="{5EA0E40B-2A61-44C5-B4C7-57861A3F9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2534841"/>
              <a:ext cx="674025" cy="675084"/>
            </a:xfrm>
            <a:custGeom>
              <a:avLst/>
              <a:gdLst>
                <a:gd name="T0" fmla="*/ 673890 w 4997"/>
                <a:gd name="T1" fmla="*/ 336868 h 5006"/>
                <a:gd name="T2" fmla="*/ 673890 w 4997"/>
                <a:gd name="T3" fmla="*/ 336868 h 5006"/>
                <a:gd name="T4" fmla="*/ 336945 w 4997"/>
                <a:gd name="T5" fmla="*/ 674949 h 5006"/>
                <a:gd name="T6" fmla="*/ 0 w 4997"/>
                <a:gd name="T7" fmla="*/ 336868 h 5006"/>
                <a:gd name="T8" fmla="*/ 336945 w 4997"/>
                <a:gd name="T9" fmla="*/ 0 h 5006"/>
                <a:gd name="T10" fmla="*/ 673890 w 4997"/>
                <a:gd name="T11" fmla="*/ 336868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6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84"/>
                    <a:pt x="3877" y="5005"/>
                    <a:pt x="2498" y="5005"/>
                  </a:cubicBezTo>
                  <a:cubicBezTo>
                    <a:pt x="1110" y="5005"/>
                    <a:pt x="0" y="3884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8" name="Freeform 276">
              <a:extLst>
                <a:ext uri="{FF2B5EF4-FFF2-40B4-BE49-F238E27FC236}">
                  <a16:creationId xmlns:a16="http://schemas.microsoft.com/office/drawing/2014/main" id="{5648A50F-A0D5-4327-AD0D-E3012843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930" y="2763441"/>
              <a:ext cx="565657" cy="217884"/>
            </a:xfrm>
            <a:custGeom>
              <a:avLst/>
              <a:gdLst>
                <a:gd name="T0" fmla="*/ 565522 w 4193"/>
                <a:gd name="T1" fmla="*/ 12374 h 1620"/>
                <a:gd name="T2" fmla="*/ 12681 w 4193"/>
                <a:gd name="T3" fmla="*/ 1210 h 1620"/>
                <a:gd name="T4" fmla="*/ 12681 w 4193"/>
                <a:gd name="T5" fmla="*/ 217750 h 1620"/>
                <a:gd name="T6" fmla="*/ 209777 w 4193"/>
                <a:gd name="T7" fmla="*/ 215194 h 1620"/>
                <a:gd name="T8" fmla="*/ 554325 w 4193"/>
                <a:gd name="T9" fmla="*/ 215194 h 1620"/>
                <a:gd name="T10" fmla="*/ 207214 w 4193"/>
                <a:gd name="T11" fmla="*/ 8608 h 1620"/>
                <a:gd name="T12" fmla="*/ 209777 w 4193"/>
                <a:gd name="T13" fmla="*/ 8608 h 1620"/>
                <a:gd name="T14" fmla="*/ 207214 w 4193"/>
                <a:gd name="T15" fmla="*/ 19771 h 1620"/>
                <a:gd name="T16" fmla="*/ 209777 w 4193"/>
                <a:gd name="T17" fmla="*/ 19771 h 1620"/>
                <a:gd name="T18" fmla="*/ 207214 w 4193"/>
                <a:gd name="T19" fmla="*/ 29858 h 1620"/>
                <a:gd name="T20" fmla="*/ 209777 w 4193"/>
                <a:gd name="T21" fmla="*/ 29858 h 1620"/>
                <a:gd name="T22" fmla="*/ 207214 w 4193"/>
                <a:gd name="T23" fmla="*/ 40887 h 1620"/>
                <a:gd name="T24" fmla="*/ 209777 w 4193"/>
                <a:gd name="T25" fmla="*/ 40887 h 1620"/>
                <a:gd name="T26" fmla="*/ 207214 w 4193"/>
                <a:gd name="T27" fmla="*/ 50974 h 1620"/>
                <a:gd name="T28" fmla="*/ 209777 w 4193"/>
                <a:gd name="T29" fmla="*/ 50974 h 1620"/>
                <a:gd name="T30" fmla="*/ 207214 w 4193"/>
                <a:gd name="T31" fmla="*/ 62003 h 1620"/>
                <a:gd name="T32" fmla="*/ 209777 w 4193"/>
                <a:gd name="T33" fmla="*/ 62003 h 1620"/>
                <a:gd name="T34" fmla="*/ 207214 w 4193"/>
                <a:gd name="T35" fmla="*/ 72090 h 1620"/>
                <a:gd name="T36" fmla="*/ 209777 w 4193"/>
                <a:gd name="T37" fmla="*/ 72090 h 1620"/>
                <a:gd name="T38" fmla="*/ 207214 w 4193"/>
                <a:gd name="T39" fmla="*/ 83119 h 1620"/>
                <a:gd name="T40" fmla="*/ 209777 w 4193"/>
                <a:gd name="T41" fmla="*/ 83119 h 1620"/>
                <a:gd name="T42" fmla="*/ 207214 w 4193"/>
                <a:gd name="T43" fmla="*/ 93206 h 1620"/>
                <a:gd name="T44" fmla="*/ 209777 w 4193"/>
                <a:gd name="T45" fmla="*/ 93206 h 1620"/>
                <a:gd name="T46" fmla="*/ 207214 w 4193"/>
                <a:gd name="T47" fmla="*/ 104369 h 1620"/>
                <a:gd name="T48" fmla="*/ 209777 w 4193"/>
                <a:gd name="T49" fmla="*/ 104369 h 1620"/>
                <a:gd name="T50" fmla="*/ 207214 w 4193"/>
                <a:gd name="T51" fmla="*/ 114456 h 1620"/>
                <a:gd name="T52" fmla="*/ 209777 w 4193"/>
                <a:gd name="T53" fmla="*/ 114456 h 1620"/>
                <a:gd name="T54" fmla="*/ 207214 w 4193"/>
                <a:gd name="T55" fmla="*/ 125485 h 1620"/>
                <a:gd name="T56" fmla="*/ 209777 w 4193"/>
                <a:gd name="T57" fmla="*/ 125485 h 1620"/>
                <a:gd name="T58" fmla="*/ 207214 w 4193"/>
                <a:gd name="T59" fmla="*/ 136783 h 1620"/>
                <a:gd name="T60" fmla="*/ 209777 w 4193"/>
                <a:gd name="T61" fmla="*/ 136783 h 1620"/>
                <a:gd name="T62" fmla="*/ 208563 w 4193"/>
                <a:gd name="T63" fmla="*/ 146601 h 1620"/>
                <a:gd name="T64" fmla="*/ 209777 w 4193"/>
                <a:gd name="T65" fmla="*/ 146601 h 1620"/>
                <a:gd name="T66" fmla="*/ 208563 w 4193"/>
                <a:gd name="T67" fmla="*/ 157899 h 1620"/>
                <a:gd name="T68" fmla="*/ 209777 w 4193"/>
                <a:gd name="T69" fmla="*/ 157899 h 1620"/>
                <a:gd name="T70" fmla="*/ 208563 w 4193"/>
                <a:gd name="T71" fmla="*/ 167851 h 1620"/>
                <a:gd name="T72" fmla="*/ 209777 w 4193"/>
                <a:gd name="T73" fmla="*/ 167851 h 1620"/>
                <a:gd name="T74" fmla="*/ 208563 w 4193"/>
                <a:gd name="T75" fmla="*/ 179015 h 1620"/>
                <a:gd name="T76" fmla="*/ 209777 w 4193"/>
                <a:gd name="T77" fmla="*/ 179015 h 1620"/>
                <a:gd name="T78" fmla="*/ 208563 w 4193"/>
                <a:gd name="T79" fmla="*/ 189102 h 1620"/>
                <a:gd name="T80" fmla="*/ 209777 w 4193"/>
                <a:gd name="T81" fmla="*/ 189102 h 1620"/>
                <a:gd name="T82" fmla="*/ 208563 w 4193"/>
                <a:gd name="T83" fmla="*/ 200265 h 1620"/>
                <a:gd name="T84" fmla="*/ 209777 w 4193"/>
                <a:gd name="T85" fmla="*/ 200265 h 1620"/>
                <a:gd name="T86" fmla="*/ 208563 w 4193"/>
                <a:gd name="T87" fmla="*/ 210083 h 1620"/>
                <a:gd name="T88" fmla="*/ 209777 w 4193"/>
                <a:gd name="T89" fmla="*/ 210083 h 162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93" h="1620">
                  <a:moveTo>
                    <a:pt x="4192" y="1516"/>
                  </a:moveTo>
                  <a:lnTo>
                    <a:pt x="4192" y="1516"/>
                  </a:lnTo>
                  <a:cubicBezTo>
                    <a:pt x="4192" y="92"/>
                    <a:pt x="4192" y="92"/>
                    <a:pt x="4192" y="92"/>
                  </a:cubicBezTo>
                  <a:cubicBezTo>
                    <a:pt x="4192" y="37"/>
                    <a:pt x="4146" y="0"/>
                    <a:pt x="4100" y="0"/>
                  </a:cubicBezTo>
                  <a:cubicBezTo>
                    <a:pt x="2111" y="9"/>
                    <a:pt x="2111" y="9"/>
                    <a:pt x="2111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39" y="18"/>
                    <a:pt x="0" y="55"/>
                    <a:pt x="0" y="101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0" y="1571"/>
                    <a:pt x="48" y="1619"/>
                    <a:pt x="94" y="1619"/>
                  </a:cubicBezTo>
                  <a:cubicBezTo>
                    <a:pt x="1546" y="1609"/>
                    <a:pt x="1546" y="1609"/>
                    <a:pt x="1546" y="1609"/>
                  </a:cubicBezTo>
                  <a:cubicBezTo>
                    <a:pt x="1546" y="1600"/>
                    <a:pt x="1546" y="1600"/>
                    <a:pt x="1546" y="1600"/>
                  </a:cubicBezTo>
                  <a:cubicBezTo>
                    <a:pt x="1555" y="1600"/>
                    <a:pt x="1555" y="1600"/>
                    <a:pt x="1555" y="1600"/>
                  </a:cubicBezTo>
                  <a:cubicBezTo>
                    <a:pt x="1555" y="1609"/>
                    <a:pt x="1555" y="1609"/>
                    <a:pt x="1555" y="1609"/>
                  </a:cubicBezTo>
                  <a:cubicBezTo>
                    <a:pt x="2111" y="1609"/>
                    <a:pt x="2111" y="1609"/>
                    <a:pt x="2111" y="1609"/>
                  </a:cubicBezTo>
                  <a:cubicBezTo>
                    <a:pt x="4109" y="1600"/>
                    <a:pt x="4109" y="1600"/>
                    <a:pt x="4109" y="1600"/>
                  </a:cubicBezTo>
                  <a:cubicBezTo>
                    <a:pt x="4155" y="1600"/>
                    <a:pt x="4192" y="1562"/>
                    <a:pt x="4192" y="1516"/>
                  </a:cubicBezTo>
                  <a:close/>
                  <a:moveTo>
                    <a:pt x="1536" y="64"/>
                  </a:moveTo>
                  <a:lnTo>
                    <a:pt x="1536" y="64"/>
                  </a:lnTo>
                  <a:cubicBezTo>
                    <a:pt x="1536" y="28"/>
                    <a:pt x="1536" y="28"/>
                    <a:pt x="1536" y="28"/>
                  </a:cubicBezTo>
                  <a:cubicBezTo>
                    <a:pt x="1555" y="28"/>
                    <a:pt x="1555" y="28"/>
                    <a:pt x="1555" y="28"/>
                  </a:cubicBezTo>
                  <a:cubicBezTo>
                    <a:pt x="1555" y="64"/>
                    <a:pt x="1555" y="64"/>
                    <a:pt x="1555" y="64"/>
                  </a:cubicBezTo>
                  <a:lnTo>
                    <a:pt x="1536" y="64"/>
                  </a:lnTo>
                  <a:close/>
                  <a:moveTo>
                    <a:pt x="1536" y="147"/>
                  </a:moveTo>
                  <a:lnTo>
                    <a:pt x="1536" y="147"/>
                  </a:lnTo>
                  <a:cubicBezTo>
                    <a:pt x="1536" y="110"/>
                    <a:pt x="1536" y="110"/>
                    <a:pt x="1536" y="110"/>
                  </a:cubicBezTo>
                  <a:cubicBezTo>
                    <a:pt x="1555" y="110"/>
                    <a:pt x="1555" y="110"/>
                    <a:pt x="1555" y="110"/>
                  </a:cubicBezTo>
                  <a:cubicBezTo>
                    <a:pt x="1555" y="147"/>
                    <a:pt x="1555" y="147"/>
                    <a:pt x="1555" y="147"/>
                  </a:cubicBezTo>
                  <a:lnTo>
                    <a:pt x="1536" y="147"/>
                  </a:lnTo>
                  <a:close/>
                  <a:moveTo>
                    <a:pt x="1536" y="222"/>
                  </a:moveTo>
                  <a:lnTo>
                    <a:pt x="1536" y="222"/>
                  </a:lnTo>
                  <a:cubicBezTo>
                    <a:pt x="1536" y="185"/>
                    <a:pt x="1536" y="185"/>
                    <a:pt x="1536" y="185"/>
                  </a:cubicBezTo>
                  <a:cubicBezTo>
                    <a:pt x="1555" y="185"/>
                    <a:pt x="1555" y="185"/>
                    <a:pt x="1555" y="185"/>
                  </a:cubicBezTo>
                  <a:cubicBezTo>
                    <a:pt x="1555" y="222"/>
                    <a:pt x="1555" y="222"/>
                    <a:pt x="1555" y="222"/>
                  </a:cubicBezTo>
                  <a:lnTo>
                    <a:pt x="1536" y="222"/>
                  </a:lnTo>
                  <a:close/>
                  <a:moveTo>
                    <a:pt x="1536" y="304"/>
                  </a:moveTo>
                  <a:lnTo>
                    <a:pt x="1536" y="304"/>
                  </a:lnTo>
                  <a:cubicBezTo>
                    <a:pt x="1536" y="267"/>
                    <a:pt x="1536" y="267"/>
                    <a:pt x="1536" y="267"/>
                  </a:cubicBezTo>
                  <a:cubicBezTo>
                    <a:pt x="1555" y="267"/>
                    <a:pt x="1555" y="267"/>
                    <a:pt x="1555" y="267"/>
                  </a:cubicBezTo>
                  <a:cubicBezTo>
                    <a:pt x="1555" y="304"/>
                    <a:pt x="1555" y="304"/>
                    <a:pt x="1555" y="304"/>
                  </a:cubicBezTo>
                  <a:lnTo>
                    <a:pt x="1536" y="304"/>
                  </a:lnTo>
                  <a:close/>
                  <a:moveTo>
                    <a:pt x="1536" y="379"/>
                  </a:moveTo>
                  <a:lnTo>
                    <a:pt x="1536" y="379"/>
                  </a:lnTo>
                  <a:cubicBezTo>
                    <a:pt x="1536" y="342"/>
                    <a:pt x="1536" y="342"/>
                    <a:pt x="1536" y="342"/>
                  </a:cubicBezTo>
                  <a:cubicBezTo>
                    <a:pt x="1555" y="342"/>
                    <a:pt x="1555" y="342"/>
                    <a:pt x="1555" y="342"/>
                  </a:cubicBezTo>
                  <a:cubicBezTo>
                    <a:pt x="1555" y="379"/>
                    <a:pt x="1555" y="379"/>
                    <a:pt x="1555" y="379"/>
                  </a:cubicBezTo>
                  <a:lnTo>
                    <a:pt x="1536" y="379"/>
                  </a:lnTo>
                  <a:close/>
                  <a:moveTo>
                    <a:pt x="1536" y="461"/>
                  </a:moveTo>
                  <a:lnTo>
                    <a:pt x="1536" y="461"/>
                  </a:lnTo>
                  <a:cubicBezTo>
                    <a:pt x="1536" y="425"/>
                    <a:pt x="1536" y="425"/>
                    <a:pt x="1536" y="425"/>
                  </a:cubicBezTo>
                  <a:cubicBezTo>
                    <a:pt x="1555" y="425"/>
                    <a:pt x="1555" y="425"/>
                    <a:pt x="1555" y="425"/>
                  </a:cubicBezTo>
                  <a:cubicBezTo>
                    <a:pt x="1555" y="461"/>
                    <a:pt x="1555" y="461"/>
                    <a:pt x="1555" y="461"/>
                  </a:cubicBezTo>
                  <a:lnTo>
                    <a:pt x="1536" y="461"/>
                  </a:lnTo>
                  <a:close/>
                  <a:moveTo>
                    <a:pt x="1536" y="536"/>
                  </a:moveTo>
                  <a:lnTo>
                    <a:pt x="1536" y="536"/>
                  </a:lnTo>
                  <a:cubicBezTo>
                    <a:pt x="1536" y="499"/>
                    <a:pt x="1536" y="499"/>
                    <a:pt x="1536" y="499"/>
                  </a:cubicBezTo>
                  <a:cubicBezTo>
                    <a:pt x="1555" y="499"/>
                    <a:pt x="1555" y="499"/>
                    <a:pt x="1555" y="499"/>
                  </a:cubicBezTo>
                  <a:cubicBezTo>
                    <a:pt x="1555" y="536"/>
                    <a:pt x="1555" y="536"/>
                    <a:pt x="1555" y="536"/>
                  </a:cubicBezTo>
                  <a:lnTo>
                    <a:pt x="1536" y="536"/>
                  </a:lnTo>
                  <a:close/>
                  <a:moveTo>
                    <a:pt x="1536" y="618"/>
                  </a:moveTo>
                  <a:lnTo>
                    <a:pt x="1536" y="618"/>
                  </a:lnTo>
                  <a:cubicBezTo>
                    <a:pt x="1536" y="582"/>
                    <a:pt x="1536" y="582"/>
                    <a:pt x="1536" y="582"/>
                  </a:cubicBezTo>
                  <a:cubicBezTo>
                    <a:pt x="1555" y="582"/>
                    <a:pt x="1555" y="582"/>
                    <a:pt x="1555" y="582"/>
                  </a:cubicBezTo>
                  <a:cubicBezTo>
                    <a:pt x="1555" y="618"/>
                    <a:pt x="1555" y="618"/>
                    <a:pt x="1555" y="618"/>
                  </a:cubicBezTo>
                  <a:lnTo>
                    <a:pt x="1536" y="618"/>
                  </a:lnTo>
                  <a:close/>
                  <a:moveTo>
                    <a:pt x="1536" y="693"/>
                  </a:moveTo>
                  <a:lnTo>
                    <a:pt x="1536" y="693"/>
                  </a:lnTo>
                  <a:cubicBezTo>
                    <a:pt x="1536" y="657"/>
                    <a:pt x="1536" y="657"/>
                    <a:pt x="1536" y="657"/>
                  </a:cubicBezTo>
                  <a:cubicBezTo>
                    <a:pt x="1555" y="657"/>
                    <a:pt x="1555" y="657"/>
                    <a:pt x="1555" y="657"/>
                  </a:cubicBezTo>
                  <a:cubicBezTo>
                    <a:pt x="1555" y="693"/>
                    <a:pt x="1555" y="693"/>
                    <a:pt x="1555" y="693"/>
                  </a:cubicBezTo>
                  <a:lnTo>
                    <a:pt x="1536" y="693"/>
                  </a:lnTo>
                  <a:close/>
                  <a:moveTo>
                    <a:pt x="1536" y="776"/>
                  </a:moveTo>
                  <a:lnTo>
                    <a:pt x="1536" y="776"/>
                  </a:lnTo>
                  <a:cubicBezTo>
                    <a:pt x="1536" y="739"/>
                    <a:pt x="1536" y="739"/>
                    <a:pt x="1536" y="739"/>
                  </a:cubicBezTo>
                  <a:cubicBezTo>
                    <a:pt x="1555" y="739"/>
                    <a:pt x="1555" y="739"/>
                    <a:pt x="1555" y="739"/>
                  </a:cubicBezTo>
                  <a:cubicBezTo>
                    <a:pt x="1555" y="776"/>
                    <a:pt x="1555" y="776"/>
                    <a:pt x="1555" y="776"/>
                  </a:cubicBezTo>
                  <a:lnTo>
                    <a:pt x="1536" y="776"/>
                  </a:lnTo>
                  <a:close/>
                  <a:moveTo>
                    <a:pt x="1536" y="851"/>
                  </a:moveTo>
                  <a:lnTo>
                    <a:pt x="1536" y="851"/>
                  </a:lnTo>
                  <a:cubicBezTo>
                    <a:pt x="1536" y="814"/>
                    <a:pt x="1536" y="814"/>
                    <a:pt x="1536" y="814"/>
                  </a:cubicBezTo>
                  <a:cubicBezTo>
                    <a:pt x="1555" y="814"/>
                    <a:pt x="1555" y="814"/>
                    <a:pt x="1555" y="814"/>
                  </a:cubicBezTo>
                  <a:cubicBezTo>
                    <a:pt x="1555" y="851"/>
                    <a:pt x="1555" y="851"/>
                    <a:pt x="1555" y="851"/>
                  </a:cubicBezTo>
                  <a:lnTo>
                    <a:pt x="1536" y="851"/>
                  </a:lnTo>
                  <a:close/>
                  <a:moveTo>
                    <a:pt x="1536" y="933"/>
                  </a:moveTo>
                  <a:lnTo>
                    <a:pt x="1536" y="933"/>
                  </a:lnTo>
                  <a:cubicBezTo>
                    <a:pt x="1536" y="896"/>
                    <a:pt x="1536" y="896"/>
                    <a:pt x="1536" y="896"/>
                  </a:cubicBezTo>
                  <a:cubicBezTo>
                    <a:pt x="1555" y="896"/>
                    <a:pt x="1555" y="896"/>
                    <a:pt x="1555" y="896"/>
                  </a:cubicBezTo>
                  <a:cubicBezTo>
                    <a:pt x="1555" y="933"/>
                    <a:pt x="1555" y="933"/>
                    <a:pt x="1555" y="933"/>
                  </a:cubicBezTo>
                  <a:lnTo>
                    <a:pt x="1536" y="933"/>
                  </a:lnTo>
                  <a:close/>
                  <a:moveTo>
                    <a:pt x="1536" y="1017"/>
                  </a:moveTo>
                  <a:lnTo>
                    <a:pt x="1536" y="1017"/>
                  </a:lnTo>
                  <a:cubicBezTo>
                    <a:pt x="1536" y="971"/>
                    <a:pt x="1536" y="971"/>
                    <a:pt x="1536" y="971"/>
                  </a:cubicBezTo>
                  <a:cubicBezTo>
                    <a:pt x="1555" y="971"/>
                    <a:pt x="1555" y="971"/>
                    <a:pt x="1555" y="971"/>
                  </a:cubicBezTo>
                  <a:cubicBezTo>
                    <a:pt x="1555" y="1017"/>
                    <a:pt x="1555" y="1017"/>
                    <a:pt x="1555" y="1017"/>
                  </a:cubicBezTo>
                  <a:lnTo>
                    <a:pt x="1536" y="1017"/>
                  </a:lnTo>
                  <a:close/>
                  <a:moveTo>
                    <a:pt x="1546" y="1090"/>
                  </a:moveTo>
                  <a:lnTo>
                    <a:pt x="1546" y="1090"/>
                  </a:lnTo>
                  <a:cubicBezTo>
                    <a:pt x="1536" y="1054"/>
                    <a:pt x="1536" y="1054"/>
                    <a:pt x="1536" y="1054"/>
                  </a:cubicBezTo>
                  <a:cubicBezTo>
                    <a:pt x="1555" y="1054"/>
                    <a:pt x="1555" y="1054"/>
                    <a:pt x="1555" y="1054"/>
                  </a:cubicBezTo>
                  <a:cubicBezTo>
                    <a:pt x="1555" y="1090"/>
                    <a:pt x="1555" y="1090"/>
                    <a:pt x="1555" y="1090"/>
                  </a:cubicBezTo>
                  <a:lnTo>
                    <a:pt x="1546" y="1090"/>
                  </a:lnTo>
                  <a:close/>
                  <a:moveTo>
                    <a:pt x="1546" y="1174"/>
                  </a:moveTo>
                  <a:lnTo>
                    <a:pt x="1546" y="1174"/>
                  </a:lnTo>
                  <a:cubicBezTo>
                    <a:pt x="1546" y="1128"/>
                    <a:pt x="1546" y="1128"/>
                    <a:pt x="1546" y="1128"/>
                  </a:cubicBezTo>
                  <a:cubicBezTo>
                    <a:pt x="1555" y="1128"/>
                    <a:pt x="1555" y="1128"/>
                    <a:pt x="1555" y="1128"/>
                  </a:cubicBezTo>
                  <a:cubicBezTo>
                    <a:pt x="1555" y="1174"/>
                    <a:pt x="1555" y="1174"/>
                    <a:pt x="1555" y="1174"/>
                  </a:cubicBezTo>
                  <a:lnTo>
                    <a:pt x="1546" y="1174"/>
                  </a:lnTo>
                  <a:close/>
                  <a:moveTo>
                    <a:pt x="1546" y="1248"/>
                  </a:moveTo>
                  <a:lnTo>
                    <a:pt x="1546" y="1248"/>
                  </a:lnTo>
                  <a:cubicBezTo>
                    <a:pt x="1546" y="1211"/>
                    <a:pt x="1546" y="1211"/>
                    <a:pt x="1546" y="1211"/>
                  </a:cubicBezTo>
                  <a:cubicBezTo>
                    <a:pt x="1555" y="1211"/>
                    <a:pt x="1555" y="1211"/>
                    <a:pt x="1555" y="1211"/>
                  </a:cubicBezTo>
                  <a:cubicBezTo>
                    <a:pt x="1555" y="1248"/>
                    <a:pt x="1555" y="1248"/>
                    <a:pt x="1555" y="1248"/>
                  </a:cubicBezTo>
                  <a:lnTo>
                    <a:pt x="1546" y="1248"/>
                  </a:lnTo>
                  <a:close/>
                  <a:moveTo>
                    <a:pt x="1546" y="1331"/>
                  </a:moveTo>
                  <a:lnTo>
                    <a:pt x="1546" y="1331"/>
                  </a:lnTo>
                  <a:cubicBezTo>
                    <a:pt x="1546" y="1286"/>
                    <a:pt x="1546" y="1286"/>
                    <a:pt x="1546" y="1286"/>
                  </a:cubicBezTo>
                  <a:cubicBezTo>
                    <a:pt x="1555" y="1286"/>
                    <a:pt x="1555" y="1286"/>
                    <a:pt x="1555" y="1286"/>
                  </a:cubicBezTo>
                  <a:cubicBezTo>
                    <a:pt x="1555" y="1331"/>
                    <a:pt x="1555" y="1331"/>
                    <a:pt x="1555" y="1331"/>
                  </a:cubicBezTo>
                  <a:lnTo>
                    <a:pt x="1546" y="1331"/>
                  </a:lnTo>
                  <a:close/>
                  <a:moveTo>
                    <a:pt x="1546" y="1406"/>
                  </a:moveTo>
                  <a:lnTo>
                    <a:pt x="1546" y="1406"/>
                  </a:lnTo>
                  <a:cubicBezTo>
                    <a:pt x="1546" y="1368"/>
                    <a:pt x="1546" y="1368"/>
                    <a:pt x="1546" y="1368"/>
                  </a:cubicBezTo>
                  <a:cubicBezTo>
                    <a:pt x="1555" y="1368"/>
                    <a:pt x="1555" y="1368"/>
                    <a:pt x="1555" y="1368"/>
                  </a:cubicBezTo>
                  <a:cubicBezTo>
                    <a:pt x="1555" y="1406"/>
                    <a:pt x="1555" y="1406"/>
                    <a:pt x="1555" y="1406"/>
                  </a:cubicBezTo>
                  <a:lnTo>
                    <a:pt x="1546" y="1406"/>
                  </a:lnTo>
                  <a:close/>
                  <a:moveTo>
                    <a:pt x="1546" y="1489"/>
                  </a:moveTo>
                  <a:lnTo>
                    <a:pt x="1546" y="1489"/>
                  </a:lnTo>
                  <a:cubicBezTo>
                    <a:pt x="1546" y="1443"/>
                    <a:pt x="1546" y="1443"/>
                    <a:pt x="1546" y="1443"/>
                  </a:cubicBezTo>
                  <a:cubicBezTo>
                    <a:pt x="1555" y="1443"/>
                    <a:pt x="1555" y="1443"/>
                    <a:pt x="1555" y="1443"/>
                  </a:cubicBezTo>
                  <a:cubicBezTo>
                    <a:pt x="1555" y="1489"/>
                    <a:pt x="1555" y="1489"/>
                    <a:pt x="1555" y="1489"/>
                  </a:cubicBezTo>
                  <a:lnTo>
                    <a:pt x="1546" y="1489"/>
                  </a:lnTo>
                  <a:close/>
                  <a:moveTo>
                    <a:pt x="1546" y="1562"/>
                  </a:moveTo>
                  <a:lnTo>
                    <a:pt x="1546" y="1562"/>
                  </a:lnTo>
                  <a:cubicBezTo>
                    <a:pt x="1546" y="1525"/>
                    <a:pt x="1546" y="1525"/>
                    <a:pt x="1546" y="1525"/>
                  </a:cubicBezTo>
                  <a:cubicBezTo>
                    <a:pt x="1555" y="1525"/>
                    <a:pt x="1555" y="1525"/>
                    <a:pt x="1555" y="1525"/>
                  </a:cubicBezTo>
                  <a:cubicBezTo>
                    <a:pt x="1555" y="1562"/>
                    <a:pt x="1555" y="1562"/>
                    <a:pt x="1555" y="1562"/>
                  </a:cubicBezTo>
                  <a:lnTo>
                    <a:pt x="1546" y="1562"/>
                  </a:lnTo>
                  <a:close/>
                </a:path>
              </a:pathLst>
            </a:custGeom>
            <a:solidFill>
              <a:srgbClr val="A0D2C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69" name="Freeform 277">
              <a:extLst>
                <a:ext uri="{FF2B5EF4-FFF2-40B4-BE49-F238E27FC236}">
                  <a16:creationId xmlns:a16="http://schemas.microsoft.com/office/drawing/2014/main" id="{1C713178-6576-4D18-858B-C9B3B8213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937" y="2788444"/>
              <a:ext cx="161957" cy="172046"/>
            </a:xfrm>
            <a:custGeom>
              <a:avLst/>
              <a:gdLst>
                <a:gd name="T0" fmla="*/ 161822 w 1202"/>
                <a:gd name="T1" fmla="*/ 165714 h 1277"/>
                <a:gd name="T2" fmla="*/ 161822 w 1202"/>
                <a:gd name="T3" fmla="*/ 165714 h 1277"/>
                <a:gd name="T4" fmla="*/ 155759 w 1202"/>
                <a:gd name="T5" fmla="*/ 171911 h 1277"/>
                <a:gd name="T6" fmla="*/ 6198 w 1202"/>
                <a:gd name="T7" fmla="*/ 171911 h 1277"/>
                <a:gd name="T8" fmla="*/ 0 w 1202"/>
                <a:gd name="T9" fmla="*/ 165714 h 1277"/>
                <a:gd name="T10" fmla="*/ 0 w 1202"/>
                <a:gd name="T11" fmla="*/ 6197 h 1277"/>
                <a:gd name="T12" fmla="*/ 6198 w 1202"/>
                <a:gd name="T13" fmla="*/ 0 h 1277"/>
                <a:gd name="T14" fmla="*/ 155759 w 1202"/>
                <a:gd name="T15" fmla="*/ 0 h 1277"/>
                <a:gd name="T16" fmla="*/ 161822 w 1202"/>
                <a:gd name="T17" fmla="*/ 6197 h 1277"/>
                <a:gd name="T18" fmla="*/ 161822 w 1202"/>
                <a:gd name="T19" fmla="*/ 165714 h 1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2" h="1277">
                  <a:moveTo>
                    <a:pt x="1201" y="1230"/>
                  </a:moveTo>
                  <a:lnTo>
                    <a:pt x="1201" y="1230"/>
                  </a:lnTo>
                  <a:cubicBezTo>
                    <a:pt x="1201" y="1258"/>
                    <a:pt x="1183" y="1276"/>
                    <a:pt x="1156" y="1276"/>
                  </a:cubicBezTo>
                  <a:cubicBezTo>
                    <a:pt x="46" y="1276"/>
                    <a:pt x="46" y="1276"/>
                    <a:pt x="46" y="1276"/>
                  </a:cubicBezTo>
                  <a:cubicBezTo>
                    <a:pt x="27" y="1276"/>
                    <a:pt x="0" y="1258"/>
                    <a:pt x="0" y="123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7"/>
                    <a:pt x="18" y="0"/>
                    <a:pt x="46" y="0"/>
                  </a:cubicBezTo>
                  <a:cubicBezTo>
                    <a:pt x="1156" y="0"/>
                    <a:pt x="1156" y="0"/>
                    <a:pt x="1156" y="0"/>
                  </a:cubicBezTo>
                  <a:cubicBezTo>
                    <a:pt x="1183" y="0"/>
                    <a:pt x="1201" y="18"/>
                    <a:pt x="1201" y="46"/>
                  </a:cubicBezTo>
                  <a:lnTo>
                    <a:pt x="1201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0" name="Freeform 278">
              <a:extLst>
                <a:ext uri="{FF2B5EF4-FFF2-40B4-BE49-F238E27FC236}">
                  <a16:creationId xmlns:a16="http://schemas.microsoft.com/office/drawing/2014/main" id="{B1653BC9-1F91-4D20-8C47-021D667F5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197" y="2780706"/>
              <a:ext cx="176842" cy="186928"/>
            </a:xfrm>
            <a:custGeom>
              <a:avLst/>
              <a:gdLst>
                <a:gd name="T0" fmla="*/ 163001 w 1316"/>
                <a:gd name="T1" fmla="*/ 185582 h 1389"/>
                <a:gd name="T2" fmla="*/ 163001 w 1316"/>
                <a:gd name="T3" fmla="*/ 185582 h 1389"/>
                <a:gd name="T4" fmla="*/ 13841 w 1316"/>
                <a:gd name="T5" fmla="*/ 186793 h 1389"/>
                <a:gd name="T6" fmla="*/ 1209 w 1316"/>
                <a:gd name="T7" fmla="*/ 173201 h 1389"/>
                <a:gd name="T8" fmla="*/ 0 w 1316"/>
                <a:gd name="T9" fmla="*/ 13861 h 1389"/>
                <a:gd name="T10" fmla="*/ 13841 w 1316"/>
                <a:gd name="T11" fmla="*/ 1346 h 1389"/>
                <a:gd name="T12" fmla="*/ 163001 w 1316"/>
                <a:gd name="T13" fmla="*/ 0 h 1389"/>
                <a:gd name="T14" fmla="*/ 175498 w 1316"/>
                <a:gd name="T15" fmla="*/ 13861 h 1389"/>
                <a:gd name="T16" fmla="*/ 176708 w 1316"/>
                <a:gd name="T17" fmla="*/ 173201 h 1389"/>
                <a:gd name="T18" fmla="*/ 163001 w 1316"/>
                <a:gd name="T19" fmla="*/ 185582 h 1389"/>
                <a:gd name="T20" fmla="*/ 15050 w 1316"/>
                <a:gd name="T21" fmla="*/ 173201 h 1389"/>
                <a:gd name="T22" fmla="*/ 15050 w 1316"/>
                <a:gd name="T23" fmla="*/ 173201 h 1389"/>
                <a:gd name="T24" fmla="*/ 163001 w 1316"/>
                <a:gd name="T25" fmla="*/ 171990 h 1389"/>
                <a:gd name="T26" fmla="*/ 161657 w 1316"/>
                <a:gd name="T27" fmla="*/ 13861 h 1389"/>
                <a:gd name="T28" fmla="*/ 15050 w 1316"/>
                <a:gd name="T29" fmla="*/ 15073 h 1389"/>
                <a:gd name="T30" fmla="*/ 15050 w 1316"/>
                <a:gd name="T31" fmla="*/ 173201 h 13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6" h="1389">
                  <a:moveTo>
                    <a:pt x="1213" y="1379"/>
                  </a:moveTo>
                  <a:lnTo>
                    <a:pt x="1213" y="1379"/>
                  </a:lnTo>
                  <a:cubicBezTo>
                    <a:pt x="103" y="1388"/>
                    <a:pt x="103" y="1388"/>
                    <a:pt x="103" y="1388"/>
                  </a:cubicBezTo>
                  <a:cubicBezTo>
                    <a:pt x="57" y="1388"/>
                    <a:pt x="9" y="1342"/>
                    <a:pt x="9" y="128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57"/>
                    <a:pt x="48" y="10"/>
                    <a:pt x="103" y="1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267" y="0"/>
                    <a:pt x="1306" y="48"/>
                    <a:pt x="1306" y="103"/>
                  </a:cubicBezTo>
                  <a:cubicBezTo>
                    <a:pt x="1315" y="1287"/>
                    <a:pt x="1315" y="1287"/>
                    <a:pt x="1315" y="1287"/>
                  </a:cubicBezTo>
                  <a:cubicBezTo>
                    <a:pt x="1315" y="1342"/>
                    <a:pt x="1267" y="1379"/>
                    <a:pt x="1213" y="1379"/>
                  </a:cubicBezTo>
                  <a:close/>
                  <a:moveTo>
                    <a:pt x="112" y="1287"/>
                  </a:moveTo>
                  <a:lnTo>
                    <a:pt x="112" y="1287"/>
                  </a:lnTo>
                  <a:cubicBezTo>
                    <a:pt x="1213" y="1278"/>
                    <a:pt x="1213" y="1278"/>
                    <a:pt x="1213" y="1278"/>
                  </a:cubicBezTo>
                  <a:cubicBezTo>
                    <a:pt x="1203" y="103"/>
                    <a:pt x="1203" y="103"/>
                    <a:pt x="1203" y="103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7"/>
                  </a:lnTo>
                  <a:close/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1" name="Freeform 279">
              <a:extLst>
                <a:ext uri="{FF2B5EF4-FFF2-40B4-BE49-F238E27FC236}">
                  <a16:creationId xmlns:a16="http://schemas.microsoft.com/office/drawing/2014/main" id="{89772F1A-ED27-4253-9C64-84ADFEF48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171" y="2789635"/>
              <a:ext cx="20840" cy="20836"/>
            </a:xfrm>
            <a:custGeom>
              <a:avLst/>
              <a:gdLst>
                <a:gd name="T0" fmla="*/ 15960 w 158"/>
                <a:gd name="T1" fmla="*/ 20704 h 158"/>
                <a:gd name="T2" fmla="*/ 4880 w 158"/>
                <a:gd name="T3" fmla="*/ 20704 h 158"/>
                <a:gd name="T4" fmla="*/ 4880 w 158"/>
                <a:gd name="T5" fmla="*/ 15693 h 158"/>
                <a:gd name="T6" fmla="*/ 6067 w 158"/>
                <a:gd name="T7" fmla="*/ 15693 h 158"/>
                <a:gd name="T8" fmla="*/ 6067 w 158"/>
                <a:gd name="T9" fmla="*/ 4879 h 158"/>
                <a:gd name="T10" fmla="*/ 3561 w 158"/>
                <a:gd name="T11" fmla="*/ 4879 h 158"/>
                <a:gd name="T12" fmla="*/ 3561 w 158"/>
                <a:gd name="T13" fmla="*/ 8440 h 158"/>
                <a:gd name="T14" fmla="*/ 0 w 158"/>
                <a:gd name="T15" fmla="*/ 8440 h 158"/>
                <a:gd name="T16" fmla="*/ 0 w 158"/>
                <a:gd name="T17" fmla="*/ 0 h 158"/>
                <a:gd name="T18" fmla="*/ 20708 w 158"/>
                <a:gd name="T19" fmla="*/ 0 h 158"/>
                <a:gd name="T20" fmla="*/ 20708 w 158"/>
                <a:gd name="T21" fmla="*/ 8440 h 158"/>
                <a:gd name="T22" fmla="*/ 17147 w 158"/>
                <a:gd name="T23" fmla="*/ 8440 h 158"/>
                <a:gd name="T24" fmla="*/ 17147 w 158"/>
                <a:gd name="T25" fmla="*/ 4879 h 158"/>
                <a:gd name="T26" fmla="*/ 14641 w 158"/>
                <a:gd name="T27" fmla="*/ 4879 h 158"/>
                <a:gd name="T28" fmla="*/ 14641 w 158"/>
                <a:gd name="T29" fmla="*/ 15693 h 158"/>
                <a:gd name="T30" fmla="*/ 15960 w 158"/>
                <a:gd name="T31" fmla="*/ 15693 h 158"/>
                <a:gd name="T32" fmla="*/ 15960 w 158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8" h="158">
                  <a:moveTo>
                    <a:pt x="121" y="157"/>
                  </a:moveTo>
                  <a:lnTo>
                    <a:pt x="37" y="157"/>
                  </a:lnTo>
                  <a:lnTo>
                    <a:pt x="37" y="119"/>
                  </a:lnTo>
                  <a:lnTo>
                    <a:pt x="46" y="119"/>
                  </a:lnTo>
                  <a:lnTo>
                    <a:pt x="46" y="37"/>
                  </a:lnTo>
                  <a:lnTo>
                    <a:pt x="27" y="37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1" y="37"/>
                  </a:lnTo>
                  <a:lnTo>
                    <a:pt x="111" y="119"/>
                  </a:lnTo>
                  <a:lnTo>
                    <a:pt x="121" y="119"/>
                  </a:lnTo>
                  <a:lnTo>
                    <a:pt x="121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2" name="Freeform 280">
              <a:extLst>
                <a:ext uri="{FF2B5EF4-FFF2-40B4-BE49-F238E27FC236}">
                  <a16:creationId xmlns:a16="http://schemas.microsoft.com/office/drawing/2014/main" id="{D3024A46-6689-4AFD-A101-D34FED2FD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2789635"/>
              <a:ext cx="10718" cy="20836"/>
            </a:xfrm>
            <a:custGeom>
              <a:avLst/>
              <a:gdLst>
                <a:gd name="T0" fmla="*/ 10590 w 84"/>
                <a:gd name="T1" fmla="*/ 20704 h 158"/>
                <a:gd name="T2" fmla="*/ 0 w 84"/>
                <a:gd name="T3" fmla="*/ 20704 h 158"/>
                <a:gd name="T4" fmla="*/ 0 w 84"/>
                <a:gd name="T5" fmla="*/ 15693 h 158"/>
                <a:gd name="T6" fmla="*/ 1148 w 84"/>
                <a:gd name="T7" fmla="*/ 15693 h 158"/>
                <a:gd name="T8" fmla="*/ 1148 w 84"/>
                <a:gd name="T9" fmla="*/ 4879 h 158"/>
                <a:gd name="T10" fmla="*/ 0 w 84"/>
                <a:gd name="T11" fmla="*/ 4879 h 158"/>
                <a:gd name="T12" fmla="*/ 0 w 84"/>
                <a:gd name="T13" fmla="*/ 0 h 158"/>
                <a:gd name="T14" fmla="*/ 10590 w 84"/>
                <a:gd name="T15" fmla="*/ 0 h 158"/>
                <a:gd name="T16" fmla="*/ 10590 w 84"/>
                <a:gd name="T17" fmla="*/ 4879 h 158"/>
                <a:gd name="T18" fmla="*/ 9442 w 84"/>
                <a:gd name="T19" fmla="*/ 4879 h 158"/>
                <a:gd name="T20" fmla="*/ 9442 w 84"/>
                <a:gd name="T21" fmla="*/ 15693 h 158"/>
                <a:gd name="T22" fmla="*/ 10590 w 84"/>
                <a:gd name="T23" fmla="*/ 15693 h 158"/>
                <a:gd name="T24" fmla="*/ 10590 w 84"/>
                <a:gd name="T25" fmla="*/ 20704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" h="158">
                  <a:moveTo>
                    <a:pt x="83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37"/>
                  </a:lnTo>
                  <a:lnTo>
                    <a:pt x="74" y="37"/>
                  </a:lnTo>
                  <a:lnTo>
                    <a:pt x="74" y="119"/>
                  </a:lnTo>
                  <a:lnTo>
                    <a:pt x="83" y="119"/>
                  </a:lnTo>
                  <a:lnTo>
                    <a:pt x="83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3" name="Freeform 281">
              <a:extLst>
                <a:ext uri="{FF2B5EF4-FFF2-40B4-BE49-F238E27FC236}">
                  <a16:creationId xmlns:a16="http://schemas.microsoft.com/office/drawing/2014/main" id="{08524D47-D4D5-4E52-93FC-996A30D2D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683" y="2789635"/>
              <a:ext cx="22031" cy="20836"/>
            </a:xfrm>
            <a:custGeom>
              <a:avLst/>
              <a:gdLst>
                <a:gd name="T0" fmla="*/ 17150 w 167"/>
                <a:gd name="T1" fmla="*/ 12132 h 158"/>
                <a:gd name="T2" fmla="*/ 17150 w 167"/>
                <a:gd name="T3" fmla="*/ 12132 h 158"/>
                <a:gd name="T4" fmla="*/ 21899 w 167"/>
                <a:gd name="T5" fmla="*/ 13319 h 158"/>
                <a:gd name="T6" fmla="*/ 19524 w 167"/>
                <a:gd name="T7" fmla="*/ 19517 h 158"/>
                <a:gd name="T8" fmla="*/ 12005 w 167"/>
                <a:gd name="T9" fmla="*/ 20704 h 158"/>
                <a:gd name="T10" fmla="*/ 3562 w 167"/>
                <a:gd name="T11" fmla="*/ 18330 h 158"/>
                <a:gd name="T12" fmla="*/ 0 w 167"/>
                <a:gd name="T13" fmla="*/ 10814 h 158"/>
                <a:gd name="T14" fmla="*/ 3562 w 167"/>
                <a:gd name="T15" fmla="*/ 2374 h 158"/>
                <a:gd name="T16" fmla="*/ 10818 w 167"/>
                <a:gd name="T17" fmla="*/ 0 h 158"/>
                <a:gd name="T18" fmla="*/ 17150 w 167"/>
                <a:gd name="T19" fmla="*/ 1187 h 158"/>
                <a:gd name="T20" fmla="*/ 17150 w 167"/>
                <a:gd name="T21" fmla="*/ 0 h 158"/>
                <a:gd name="T22" fmla="*/ 21899 w 167"/>
                <a:gd name="T23" fmla="*/ 0 h 158"/>
                <a:gd name="T24" fmla="*/ 21899 w 167"/>
                <a:gd name="T25" fmla="*/ 7253 h 158"/>
                <a:gd name="T26" fmla="*/ 15831 w 167"/>
                <a:gd name="T27" fmla="*/ 7253 h 158"/>
                <a:gd name="T28" fmla="*/ 14643 w 167"/>
                <a:gd name="T29" fmla="*/ 4879 h 158"/>
                <a:gd name="T30" fmla="*/ 13456 w 167"/>
                <a:gd name="T31" fmla="*/ 4879 h 158"/>
                <a:gd name="T32" fmla="*/ 9630 w 167"/>
                <a:gd name="T33" fmla="*/ 10814 h 158"/>
                <a:gd name="T34" fmla="*/ 13456 w 167"/>
                <a:gd name="T35" fmla="*/ 15693 h 158"/>
                <a:gd name="T36" fmla="*/ 17150 w 167"/>
                <a:gd name="T37" fmla="*/ 12132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7" h="158">
                  <a:moveTo>
                    <a:pt x="130" y="92"/>
                  </a:moveTo>
                  <a:lnTo>
                    <a:pt x="130" y="92"/>
                  </a:lnTo>
                  <a:cubicBezTo>
                    <a:pt x="166" y="101"/>
                    <a:pt x="166" y="101"/>
                    <a:pt x="166" y="101"/>
                  </a:cubicBezTo>
                  <a:cubicBezTo>
                    <a:pt x="166" y="119"/>
                    <a:pt x="157" y="128"/>
                    <a:pt x="148" y="148"/>
                  </a:cubicBezTo>
                  <a:cubicBezTo>
                    <a:pt x="130" y="157"/>
                    <a:pt x="111" y="157"/>
                    <a:pt x="91" y="157"/>
                  </a:cubicBezTo>
                  <a:cubicBezTo>
                    <a:pt x="64" y="157"/>
                    <a:pt x="36" y="157"/>
                    <a:pt x="27" y="139"/>
                  </a:cubicBezTo>
                  <a:cubicBezTo>
                    <a:pt x="9" y="119"/>
                    <a:pt x="0" y="101"/>
                    <a:pt x="0" y="82"/>
                  </a:cubicBezTo>
                  <a:cubicBezTo>
                    <a:pt x="0" y="55"/>
                    <a:pt x="9" y="37"/>
                    <a:pt x="27" y="18"/>
                  </a:cubicBezTo>
                  <a:cubicBezTo>
                    <a:pt x="36" y="9"/>
                    <a:pt x="55" y="0"/>
                    <a:pt x="82" y="0"/>
                  </a:cubicBezTo>
                  <a:cubicBezTo>
                    <a:pt x="102" y="0"/>
                    <a:pt x="111" y="0"/>
                    <a:pt x="130" y="9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46"/>
                    <a:pt x="111" y="37"/>
                  </a:cubicBezTo>
                  <a:lnTo>
                    <a:pt x="102" y="37"/>
                  </a:lnTo>
                  <a:cubicBezTo>
                    <a:pt x="82" y="37"/>
                    <a:pt x="73" y="46"/>
                    <a:pt x="73" y="82"/>
                  </a:cubicBezTo>
                  <a:cubicBezTo>
                    <a:pt x="73" y="110"/>
                    <a:pt x="82" y="119"/>
                    <a:pt x="102" y="119"/>
                  </a:cubicBezTo>
                  <a:cubicBezTo>
                    <a:pt x="111" y="119"/>
                    <a:pt x="120" y="110"/>
                    <a:pt x="130" y="92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4" name="Freeform 282">
              <a:extLst>
                <a:ext uri="{FF2B5EF4-FFF2-40B4-BE49-F238E27FC236}">
                  <a16:creationId xmlns:a16="http://schemas.microsoft.com/office/drawing/2014/main" id="{FEABA7F5-6319-4C9D-A2B9-103A83601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691" y="2789635"/>
              <a:ext cx="24412" cy="20836"/>
            </a:xfrm>
            <a:custGeom>
              <a:avLst/>
              <a:gdLst>
                <a:gd name="T0" fmla="*/ 12272 w 185"/>
                <a:gd name="T1" fmla="*/ 20704 h 158"/>
                <a:gd name="T2" fmla="*/ 0 w 185"/>
                <a:gd name="T3" fmla="*/ 20704 h 158"/>
                <a:gd name="T4" fmla="*/ 0 w 185"/>
                <a:gd name="T5" fmla="*/ 15693 h 158"/>
                <a:gd name="T6" fmla="*/ 2375 w 185"/>
                <a:gd name="T7" fmla="*/ 15693 h 158"/>
                <a:gd name="T8" fmla="*/ 2375 w 185"/>
                <a:gd name="T9" fmla="*/ 4879 h 158"/>
                <a:gd name="T10" fmla="*/ 0 w 185"/>
                <a:gd name="T11" fmla="*/ 4879 h 158"/>
                <a:gd name="T12" fmla="*/ 0 w 185"/>
                <a:gd name="T13" fmla="*/ 0 h 158"/>
                <a:gd name="T14" fmla="*/ 12272 w 185"/>
                <a:gd name="T15" fmla="*/ 0 h 158"/>
                <a:gd name="T16" fmla="*/ 12272 w 185"/>
                <a:gd name="T17" fmla="*/ 4879 h 158"/>
                <a:gd name="T18" fmla="*/ 9633 w 185"/>
                <a:gd name="T19" fmla="*/ 4879 h 158"/>
                <a:gd name="T20" fmla="*/ 9633 w 185"/>
                <a:gd name="T21" fmla="*/ 15693 h 158"/>
                <a:gd name="T22" fmla="*/ 12272 w 185"/>
                <a:gd name="T23" fmla="*/ 15693 h 158"/>
                <a:gd name="T24" fmla="*/ 12272 w 185"/>
                <a:gd name="T25" fmla="*/ 20704 h 158"/>
                <a:gd name="T26" fmla="*/ 24280 w 185"/>
                <a:gd name="T27" fmla="*/ 20704 h 158"/>
                <a:gd name="T28" fmla="*/ 13460 w 185"/>
                <a:gd name="T29" fmla="*/ 20704 h 158"/>
                <a:gd name="T30" fmla="*/ 13460 w 185"/>
                <a:gd name="T31" fmla="*/ 15693 h 158"/>
                <a:gd name="T32" fmla="*/ 14647 w 185"/>
                <a:gd name="T33" fmla="*/ 15693 h 158"/>
                <a:gd name="T34" fmla="*/ 10820 w 185"/>
                <a:gd name="T35" fmla="*/ 9627 h 158"/>
                <a:gd name="T36" fmla="*/ 15835 w 185"/>
                <a:gd name="T37" fmla="*/ 4879 h 158"/>
                <a:gd name="T38" fmla="*/ 13460 w 185"/>
                <a:gd name="T39" fmla="*/ 4879 h 158"/>
                <a:gd name="T40" fmla="*/ 13460 w 185"/>
                <a:gd name="T41" fmla="*/ 0 h 158"/>
                <a:gd name="T42" fmla="*/ 24280 w 185"/>
                <a:gd name="T43" fmla="*/ 0 h 158"/>
                <a:gd name="T44" fmla="*/ 24280 w 185"/>
                <a:gd name="T45" fmla="*/ 4879 h 158"/>
                <a:gd name="T46" fmla="*/ 23092 w 185"/>
                <a:gd name="T47" fmla="*/ 4879 h 158"/>
                <a:gd name="T48" fmla="*/ 18210 w 185"/>
                <a:gd name="T49" fmla="*/ 8440 h 158"/>
                <a:gd name="T50" fmla="*/ 23092 w 185"/>
                <a:gd name="T51" fmla="*/ 15693 h 158"/>
                <a:gd name="T52" fmla="*/ 24280 w 185"/>
                <a:gd name="T53" fmla="*/ 15693 h 158"/>
                <a:gd name="T54" fmla="*/ 24280 w 185"/>
                <a:gd name="T55" fmla="*/ 20704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5" h="158">
                  <a:moveTo>
                    <a:pt x="93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18" y="119"/>
                  </a:lnTo>
                  <a:lnTo>
                    <a:pt x="1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37"/>
                  </a:lnTo>
                  <a:lnTo>
                    <a:pt x="73" y="37"/>
                  </a:lnTo>
                  <a:lnTo>
                    <a:pt x="73" y="119"/>
                  </a:lnTo>
                  <a:lnTo>
                    <a:pt x="93" y="119"/>
                  </a:lnTo>
                  <a:lnTo>
                    <a:pt x="93" y="157"/>
                  </a:lnTo>
                  <a:close/>
                  <a:moveTo>
                    <a:pt x="184" y="157"/>
                  </a:moveTo>
                  <a:lnTo>
                    <a:pt x="102" y="157"/>
                  </a:lnTo>
                  <a:lnTo>
                    <a:pt x="102" y="119"/>
                  </a:lnTo>
                  <a:lnTo>
                    <a:pt x="111" y="119"/>
                  </a:lnTo>
                  <a:lnTo>
                    <a:pt x="82" y="73"/>
                  </a:lnTo>
                  <a:lnTo>
                    <a:pt x="120" y="37"/>
                  </a:lnTo>
                  <a:lnTo>
                    <a:pt x="102" y="37"/>
                  </a:lnTo>
                  <a:lnTo>
                    <a:pt x="102" y="0"/>
                  </a:lnTo>
                  <a:lnTo>
                    <a:pt x="184" y="0"/>
                  </a:lnTo>
                  <a:lnTo>
                    <a:pt x="184" y="37"/>
                  </a:lnTo>
                  <a:lnTo>
                    <a:pt x="175" y="37"/>
                  </a:lnTo>
                  <a:lnTo>
                    <a:pt x="138" y="64"/>
                  </a:lnTo>
                  <a:lnTo>
                    <a:pt x="175" y="119"/>
                  </a:lnTo>
                  <a:lnTo>
                    <a:pt x="184" y="119"/>
                  </a:lnTo>
                  <a:lnTo>
                    <a:pt x="184" y="15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5" name="Freeform 283">
              <a:extLst>
                <a:ext uri="{FF2B5EF4-FFF2-40B4-BE49-F238E27FC236}">
                  <a16:creationId xmlns:a16="http://schemas.microsoft.com/office/drawing/2014/main" id="{D6F27E1C-A328-4447-B330-63CD85FDC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081" y="2789635"/>
              <a:ext cx="19649" cy="20836"/>
            </a:xfrm>
            <a:custGeom>
              <a:avLst/>
              <a:gdLst>
                <a:gd name="T0" fmla="*/ 19517 w 149"/>
                <a:gd name="T1" fmla="*/ 20704 h 158"/>
                <a:gd name="T2" fmla="*/ 0 w 149"/>
                <a:gd name="T3" fmla="*/ 20704 h 158"/>
                <a:gd name="T4" fmla="*/ 0 w 149"/>
                <a:gd name="T5" fmla="*/ 15693 h 158"/>
                <a:gd name="T6" fmla="*/ 1187 w 149"/>
                <a:gd name="T7" fmla="*/ 15693 h 158"/>
                <a:gd name="T8" fmla="*/ 1187 w 149"/>
                <a:gd name="T9" fmla="*/ 4879 h 158"/>
                <a:gd name="T10" fmla="*/ 0 w 149"/>
                <a:gd name="T11" fmla="*/ 4879 h 158"/>
                <a:gd name="T12" fmla="*/ 0 w 149"/>
                <a:gd name="T13" fmla="*/ 0 h 158"/>
                <a:gd name="T14" fmla="*/ 19517 w 149"/>
                <a:gd name="T15" fmla="*/ 0 h 158"/>
                <a:gd name="T16" fmla="*/ 19517 w 149"/>
                <a:gd name="T17" fmla="*/ 6066 h 158"/>
                <a:gd name="T18" fmla="*/ 14638 w 149"/>
                <a:gd name="T19" fmla="*/ 6066 h 158"/>
                <a:gd name="T20" fmla="*/ 14638 w 149"/>
                <a:gd name="T21" fmla="*/ 4879 h 158"/>
                <a:gd name="T22" fmla="*/ 9759 w 149"/>
                <a:gd name="T23" fmla="*/ 4879 h 158"/>
                <a:gd name="T24" fmla="*/ 9759 w 149"/>
                <a:gd name="T25" fmla="*/ 8440 h 158"/>
                <a:gd name="T26" fmla="*/ 13451 w 149"/>
                <a:gd name="T27" fmla="*/ 8440 h 158"/>
                <a:gd name="T28" fmla="*/ 13451 w 149"/>
                <a:gd name="T29" fmla="*/ 12132 h 158"/>
                <a:gd name="T30" fmla="*/ 9759 w 149"/>
                <a:gd name="T31" fmla="*/ 12132 h 158"/>
                <a:gd name="T32" fmla="*/ 9759 w 149"/>
                <a:gd name="T33" fmla="*/ 15693 h 158"/>
                <a:gd name="T34" fmla="*/ 14638 w 149"/>
                <a:gd name="T35" fmla="*/ 15693 h 158"/>
                <a:gd name="T36" fmla="*/ 14638 w 149"/>
                <a:gd name="T37" fmla="*/ 14506 h 158"/>
                <a:gd name="T38" fmla="*/ 19517 w 149"/>
                <a:gd name="T39" fmla="*/ 14506 h 158"/>
                <a:gd name="T40" fmla="*/ 19517 w 149"/>
                <a:gd name="T41" fmla="*/ 20704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46"/>
                  </a:lnTo>
                  <a:lnTo>
                    <a:pt x="111" y="46"/>
                  </a:lnTo>
                  <a:lnTo>
                    <a:pt x="111" y="37"/>
                  </a:lnTo>
                  <a:lnTo>
                    <a:pt x="74" y="37"/>
                  </a:lnTo>
                  <a:lnTo>
                    <a:pt x="74" y="64"/>
                  </a:lnTo>
                  <a:lnTo>
                    <a:pt x="102" y="64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74" y="119"/>
                  </a:lnTo>
                  <a:lnTo>
                    <a:pt x="111" y="119"/>
                  </a:lnTo>
                  <a:lnTo>
                    <a:pt x="111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6" name="Freeform 284">
              <a:extLst>
                <a:ext uri="{FF2B5EF4-FFF2-40B4-BE49-F238E27FC236}">
                  <a16:creationId xmlns:a16="http://schemas.microsoft.com/office/drawing/2014/main" id="{62440A59-EA6D-404F-A204-89D3793E0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707" y="2789635"/>
              <a:ext cx="20840" cy="20836"/>
            </a:xfrm>
            <a:custGeom>
              <a:avLst/>
              <a:gdLst>
                <a:gd name="T0" fmla="*/ 17147 w 158"/>
                <a:gd name="T1" fmla="*/ 20704 h 158"/>
                <a:gd name="T2" fmla="*/ 5012 w 158"/>
                <a:gd name="T3" fmla="*/ 20704 h 158"/>
                <a:gd name="T4" fmla="*/ 5012 w 158"/>
                <a:gd name="T5" fmla="*/ 15693 h 158"/>
                <a:gd name="T6" fmla="*/ 7518 w 158"/>
                <a:gd name="T7" fmla="*/ 15693 h 158"/>
                <a:gd name="T8" fmla="*/ 7518 w 158"/>
                <a:gd name="T9" fmla="*/ 4879 h 158"/>
                <a:gd name="T10" fmla="*/ 5012 w 158"/>
                <a:gd name="T11" fmla="*/ 4879 h 158"/>
                <a:gd name="T12" fmla="*/ 5012 w 158"/>
                <a:gd name="T13" fmla="*/ 8440 h 158"/>
                <a:gd name="T14" fmla="*/ 0 w 158"/>
                <a:gd name="T15" fmla="*/ 8440 h 158"/>
                <a:gd name="T16" fmla="*/ 0 w 158"/>
                <a:gd name="T17" fmla="*/ 0 h 158"/>
                <a:gd name="T18" fmla="*/ 20708 w 158"/>
                <a:gd name="T19" fmla="*/ 0 h 158"/>
                <a:gd name="T20" fmla="*/ 20708 w 158"/>
                <a:gd name="T21" fmla="*/ 8440 h 158"/>
                <a:gd name="T22" fmla="*/ 17147 w 158"/>
                <a:gd name="T23" fmla="*/ 8440 h 158"/>
                <a:gd name="T24" fmla="*/ 17147 w 158"/>
                <a:gd name="T25" fmla="*/ 4879 h 158"/>
                <a:gd name="T26" fmla="*/ 14773 w 158"/>
                <a:gd name="T27" fmla="*/ 4879 h 158"/>
                <a:gd name="T28" fmla="*/ 14773 w 158"/>
                <a:gd name="T29" fmla="*/ 15693 h 158"/>
                <a:gd name="T30" fmla="*/ 17147 w 158"/>
                <a:gd name="T31" fmla="*/ 15693 h 158"/>
                <a:gd name="T32" fmla="*/ 17147 w 158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8" h="158">
                  <a:moveTo>
                    <a:pt x="130" y="157"/>
                  </a:moveTo>
                  <a:lnTo>
                    <a:pt x="38" y="157"/>
                  </a:lnTo>
                  <a:lnTo>
                    <a:pt x="38" y="119"/>
                  </a:lnTo>
                  <a:lnTo>
                    <a:pt x="57" y="119"/>
                  </a:lnTo>
                  <a:lnTo>
                    <a:pt x="57" y="37"/>
                  </a:lnTo>
                  <a:lnTo>
                    <a:pt x="38" y="37"/>
                  </a:lnTo>
                  <a:lnTo>
                    <a:pt x="3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2" y="37"/>
                  </a:lnTo>
                  <a:lnTo>
                    <a:pt x="112" y="119"/>
                  </a:lnTo>
                  <a:lnTo>
                    <a:pt x="130" y="119"/>
                  </a:lnTo>
                  <a:lnTo>
                    <a:pt x="13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7" name="Freeform 285">
              <a:extLst>
                <a:ext uri="{FF2B5EF4-FFF2-40B4-BE49-F238E27FC236}">
                  <a16:creationId xmlns:a16="http://schemas.microsoft.com/office/drawing/2014/main" id="{641A2FFC-1376-44AE-AE8D-D90D8CC79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852143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8" name="Freeform 286">
              <a:extLst>
                <a:ext uri="{FF2B5EF4-FFF2-40B4-BE49-F238E27FC236}">
                  <a16:creationId xmlns:a16="http://schemas.microsoft.com/office/drawing/2014/main" id="{9A2DF94E-2908-432B-A03D-DF5EF6B9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789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79" name="Freeform 287">
              <a:extLst>
                <a:ext uri="{FF2B5EF4-FFF2-40B4-BE49-F238E27FC236}">
                  <a16:creationId xmlns:a16="http://schemas.microsoft.com/office/drawing/2014/main" id="{9AE0350C-FA3F-4810-94C9-90A1673B1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843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0" name="Freeform 288">
              <a:extLst>
                <a:ext uri="{FF2B5EF4-FFF2-40B4-BE49-F238E27FC236}">
                  <a16:creationId xmlns:a16="http://schemas.microsoft.com/office/drawing/2014/main" id="{895B1C4F-A078-42F7-858C-0F5F6AAFC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797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1" name="Freeform 289">
              <a:extLst>
                <a:ext uri="{FF2B5EF4-FFF2-40B4-BE49-F238E27FC236}">
                  <a16:creationId xmlns:a16="http://schemas.microsoft.com/office/drawing/2014/main" id="{F3AA72FA-737E-4352-ACC0-4E805C29A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743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2" name="Freeform 290">
              <a:extLst>
                <a:ext uri="{FF2B5EF4-FFF2-40B4-BE49-F238E27FC236}">
                  <a16:creationId xmlns:a16="http://schemas.microsoft.com/office/drawing/2014/main" id="{BFB9E682-C614-4F4D-8668-C65FD0BA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3" y="2852143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3" name="Freeform 291">
              <a:extLst>
                <a:ext uri="{FF2B5EF4-FFF2-40B4-BE49-F238E27FC236}">
                  <a16:creationId xmlns:a16="http://schemas.microsoft.com/office/drawing/2014/main" id="{8A30AE02-CBBD-479C-BE53-82A57A9D1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255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4" name="Freeform 292">
              <a:extLst>
                <a:ext uri="{FF2B5EF4-FFF2-40B4-BE49-F238E27FC236}">
                  <a16:creationId xmlns:a16="http://schemas.microsoft.com/office/drawing/2014/main" id="{E81407BF-0FBA-40E2-BD09-15678588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996" y="2852143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5" name="Freeform 293">
              <a:extLst>
                <a:ext uri="{FF2B5EF4-FFF2-40B4-BE49-F238E27FC236}">
                  <a16:creationId xmlns:a16="http://schemas.microsoft.com/office/drawing/2014/main" id="{02757223-8017-4095-B59B-EC07EA330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301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6" name="Freeform 294">
              <a:extLst>
                <a:ext uri="{FF2B5EF4-FFF2-40B4-BE49-F238E27FC236}">
                  <a16:creationId xmlns:a16="http://schemas.microsoft.com/office/drawing/2014/main" id="{EF71D7EB-3C74-4F97-BBF9-D5266A8BC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751" y="2852143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7" name="Freeform 295">
              <a:extLst>
                <a:ext uri="{FF2B5EF4-FFF2-40B4-BE49-F238E27FC236}">
                  <a16:creationId xmlns:a16="http://schemas.microsoft.com/office/drawing/2014/main" id="{CE4A7951-1F4A-4853-8A12-67C4DA9D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835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8" name="Freeform 296">
              <a:extLst>
                <a:ext uri="{FF2B5EF4-FFF2-40B4-BE49-F238E27FC236}">
                  <a16:creationId xmlns:a16="http://schemas.microsoft.com/office/drawing/2014/main" id="{A2D34FC0-24E3-491F-9B80-524024B1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82" y="2852143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89" name="Freeform 297">
              <a:extLst>
                <a:ext uri="{FF2B5EF4-FFF2-40B4-BE49-F238E27FC236}">
                  <a16:creationId xmlns:a16="http://schemas.microsoft.com/office/drawing/2014/main" id="{14324A84-0AB6-4288-BD3D-09C095CBE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32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0" name="Freeform 298">
              <a:extLst>
                <a:ext uri="{FF2B5EF4-FFF2-40B4-BE49-F238E27FC236}">
                  <a16:creationId xmlns:a16="http://schemas.microsoft.com/office/drawing/2014/main" id="{8396A278-425B-445D-9708-49EA1922A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078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1" name="Freeform 299">
              <a:extLst>
                <a:ext uri="{FF2B5EF4-FFF2-40B4-BE49-F238E27FC236}">
                  <a16:creationId xmlns:a16="http://schemas.microsoft.com/office/drawing/2014/main" id="{23B3E3F4-C4D6-4681-A53C-1559F77F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546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2" name="Freeform 300">
              <a:extLst>
                <a:ext uri="{FF2B5EF4-FFF2-40B4-BE49-F238E27FC236}">
                  <a16:creationId xmlns:a16="http://schemas.microsoft.com/office/drawing/2014/main" id="{95BDE9D2-1817-42D8-A126-808BAB751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087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3" name="Freeform 301">
              <a:extLst>
                <a:ext uri="{FF2B5EF4-FFF2-40B4-BE49-F238E27FC236}">
                  <a16:creationId xmlns:a16="http://schemas.microsoft.com/office/drawing/2014/main" id="{D72D44C6-2B16-41B0-B35A-E5F3ADBB5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033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4" name="Freeform 302">
              <a:extLst>
                <a:ext uri="{FF2B5EF4-FFF2-40B4-BE49-F238E27FC236}">
                  <a16:creationId xmlns:a16="http://schemas.microsoft.com/office/drawing/2014/main" id="{95E4CFDE-6043-421E-8257-7B1D146EA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5" name="Freeform 303">
              <a:extLst>
                <a:ext uri="{FF2B5EF4-FFF2-40B4-BE49-F238E27FC236}">
                  <a16:creationId xmlns:a16="http://schemas.microsoft.com/office/drawing/2014/main" id="{2D5D8F45-3675-4702-A8F3-0FA9C3029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285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6" name="Freeform 304">
              <a:extLst>
                <a:ext uri="{FF2B5EF4-FFF2-40B4-BE49-F238E27FC236}">
                  <a16:creationId xmlns:a16="http://schemas.microsoft.com/office/drawing/2014/main" id="{F2956C7F-A8BA-4D41-9416-3CC2C067A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90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7" name="Freeform 305">
              <a:extLst>
                <a:ext uri="{FF2B5EF4-FFF2-40B4-BE49-F238E27FC236}">
                  <a16:creationId xmlns:a16="http://schemas.microsoft.com/office/drawing/2014/main" id="{F9855E2B-8A52-489D-BBAE-087463A6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040" y="2852143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8" name="Freeform 306">
              <a:extLst>
                <a:ext uri="{FF2B5EF4-FFF2-40B4-BE49-F238E27FC236}">
                  <a16:creationId xmlns:a16="http://schemas.microsoft.com/office/drawing/2014/main" id="{427F7308-3245-4650-9F1F-67B97FBF5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454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499" name="Freeform 307">
              <a:extLst>
                <a:ext uri="{FF2B5EF4-FFF2-40B4-BE49-F238E27FC236}">
                  <a16:creationId xmlns:a16="http://schemas.microsoft.com/office/drawing/2014/main" id="{F6C0D59C-E8A3-4844-803F-21EB17E5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219" y="2852143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0" name="Freeform 308">
              <a:extLst>
                <a:ext uri="{FF2B5EF4-FFF2-40B4-BE49-F238E27FC236}">
                  <a16:creationId xmlns:a16="http://schemas.microsoft.com/office/drawing/2014/main" id="{1BA64AE6-61FD-4C26-AE3A-EC20582E0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669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1" name="Freeform 309">
              <a:extLst>
                <a:ext uri="{FF2B5EF4-FFF2-40B4-BE49-F238E27FC236}">
                  <a16:creationId xmlns:a16="http://schemas.microsoft.com/office/drawing/2014/main" id="{AF2E326F-0501-4EB3-B11C-BCDE3108D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165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2" name="Freeform 310">
              <a:extLst>
                <a:ext uri="{FF2B5EF4-FFF2-40B4-BE49-F238E27FC236}">
                  <a16:creationId xmlns:a16="http://schemas.microsoft.com/office/drawing/2014/main" id="{EEA9B417-7504-43F0-B58A-81BEF0BC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769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3" name="Freeform 311">
              <a:extLst>
                <a:ext uri="{FF2B5EF4-FFF2-40B4-BE49-F238E27FC236}">
                  <a16:creationId xmlns:a16="http://schemas.microsoft.com/office/drawing/2014/main" id="{336CD724-3BA6-4076-ABBE-757C4B629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15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4" name="Freeform 312">
              <a:extLst>
                <a:ext uri="{FF2B5EF4-FFF2-40B4-BE49-F238E27FC236}">
                  <a16:creationId xmlns:a16="http://schemas.microsoft.com/office/drawing/2014/main" id="{EA0776F8-7360-4EFD-8653-F972AD8E3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968" y="2852143"/>
              <a:ext cx="1786" cy="596"/>
            </a:xfrm>
            <a:custGeom>
              <a:avLst/>
              <a:gdLst>
                <a:gd name="T0" fmla="*/ 1692 w 19"/>
                <a:gd name="T1" fmla="*/ 0 h 10"/>
                <a:gd name="T2" fmla="*/ 0 w 19"/>
                <a:gd name="T3" fmla="*/ 0 h 10"/>
                <a:gd name="T4" fmla="*/ 0 w 19"/>
                <a:gd name="T5" fmla="*/ 536 h 10"/>
                <a:gd name="T6" fmla="*/ 1692 w 19"/>
                <a:gd name="T7" fmla="*/ 536 h 10"/>
                <a:gd name="T8" fmla="*/ 169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5" name="Freeform 313">
              <a:extLst>
                <a:ext uri="{FF2B5EF4-FFF2-40B4-BE49-F238E27FC236}">
                  <a16:creationId xmlns:a16="http://schemas.microsoft.com/office/drawing/2014/main" id="{64ED1CA9-BC73-492F-B21A-5A516CEB7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723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6" name="Freeform 314">
              <a:extLst>
                <a:ext uri="{FF2B5EF4-FFF2-40B4-BE49-F238E27FC236}">
                  <a16:creationId xmlns:a16="http://schemas.microsoft.com/office/drawing/2014/main" id="{5ACD65D7-63BD-4E1B-B54C-DF2C4EF1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418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7" name="Freeform 315">
              <a:extLst>
                <a:ext uri="{FF2B5EF4-FFF2-40B4-BE49-F238E27FC236}">
                  <a16:creationId xmlns:a16="http://schemas.microsoft.com/office/drawing/2014/main" id="{83DF5417-8A21-47A1-880A-4D7EFC799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677" y="2852143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8" name="Freeform 316">
              <a:extLst>
                <a:ext uri="{FF2B5EF4-FFF2-40B4-BE49-F238E27FC236}">
                  <a16:creationId xmlns:a16="http://schemas.microsoft.com/office/drawing/2014/main" id="{DE4E5A79-2105-4A08-B0A0-09D2E8F59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508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09" name="Freeform 317">
              <a:extLst>
                <a:ext uri="{FF2B5EF4-FFF2-40B4-BE49-F238E27FC236}">
                  <a16:creationId xmlns:a16="http://schemas.microsoft.com/office/drawing/2014/main" id="{F270ACB6-15FE-40D1-9174-4AAAFB28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958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0" name="Freeform 318">
              <a:extLst>
                <a:ext uri="{FF2B5EF4-FFF2-40B4-BE49-F238E27FC236}">
                  <a16:creationId xmlns:a16="http://schemas.microsoft.com/office/drawing/2014/main" id="{0F5EDA39-0629-402D-A793-302BBED5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500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1" name="Freeform 319">
              <a:extLst>
                <a:ext uri="{FF2B5EF4-FFF2-40B4-BE49-F238E27FC236}">
                  <a16:creationId xmlns:a16="http://schemas.microsoft.com/office/drawing/2014/main" id="{7318411C-0D55-4474-AF9C-D66346934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211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2" name="Freeform 320">
              <a:extLst>
                <a:ext uri="{FF2B5EF4-FFF2-40B4-BE49-F238E27FC236}">
                  <a16:creationId xmlns:a16="http://schemas.microsoft.com/office/drawing/2014/main" id="{9F0D2340-3F80-4858-87C7-152A41DC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004" y="2852143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3" name="Freeform 321">
              <a:extLst>
                <a:ext uri="{FF2B5EF4-FFF2-40B4-BE49-F238E27FC236}">
                  <a16:creationId xmlns:a16="http://schemas.microsoft.com/office/drawing/2014/main" id="{809A1A28-FF78-4AE2-932F-C8E30FFF3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62" y="2852143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4" name="Freeform 322">
              <a:extLst>
                <a:ext uri="{FF2B5EF4-FFF2-40B4-BE49-F238E27FC236}">
                  <a16:creationId xmlns:a16="http://schemas.microsoft.com/office/drawing/2014/main" id="{3F0190EE-6080-432E-887C-F29BC933B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661" y="2852143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5" name="Freeform 323">
              <a:extLst>
                <a:ext uri="{FF2B5EF4-FFF2-40B4-BE49-F238E27FC236}">
                  <a16:creationId xmlns:a16="http://schemas.microsoft.com/office/drawing/2014/main" id="{7006E943-CA46-4939-BDEC-4F8EFB6A4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707" y="2852143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6" name="Freeform 324">
              <a:extLst>
                <a:ext uri="{FF2B5EF4-FFF2-40B4-BE49-F238E27FC236}">
                  <a16:creationId xmlns:a16="http://schemas.microsoft.com/office/drawing/2014/main" id="{BB814421-571C-4182-94D5-7B01D408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012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7" name="Freeform 325">
              <a:extLst>
                <a:ext uri="{FF2B5EF4-FFF2-40B4-BE49-F238E27FC236}">
                  <a16:creationId xmlns:a16="http://schemas.microsoft.com/office/drawing/2014/main" id="{10ABF3B9-72E3-443E-B22C-78D60BDDE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66" y="2852143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8" name="Freeform 326">
              <a:extLst>
                <a:ext uri="{FF2B5EF4-FFF2-40B4-BE49-F238E27FC236}">
                  <a16:creationId xmlns:a16="http://schemas.microsoft.com/office/drawing/2014/main" id="{78E219F9-937C-49EB-A283-CECE726D4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922" y="2852143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19" name="Freeform 327">
              <a:extLst>
                <a:ext uri="{FF2B5EF4-FFF2-40B4-BE49-F238E27FC236}">
                  <a16:creationId xmlns:a16="http://schemas.microsoft.com/office/drawing/2014/main" id="{63295C75-87B7-4F44-B152-62D507D5F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875955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0" name="Freeform 328">
              <a:extLst>
                <a:ext uri="{FF2B5EF4-FFF2-40B4-BE49-F238E27FC236}">
                  <a16:creationId xmlns:a16="http://schemas.microsoft.com/office/drawing/2014/main" id="{D9B49B20-91F5-4566-94B1-7BD42AA2D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3" y="2875955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1" name="Freeform 329">
              <a:extLst>
                <a:ext uri="{FF2B5EF4-FFF2-40B4-BE49-F238E27FC236}">
                  <a16:creationId xmlns:a16="http://schemas.microsoft.com/office/drawing/2014/main" id="{7DA523DB-9CC0-49A5-9C48-B9C01B46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843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2" name="Freeform 330">
              <a:extLst>
                <a:ext uri="{FF2B5EF4-FFF2-40B4-BE49-F238E27FC236}">
                  <a16:creationId xmlns:a16="http://schemas.microsoft.com/office/drawing/2014/main" id="{70A025A4-A66F-4E24-A913-5E3ED4B8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743" y="2875955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3" name="Freeform 331">
              <a:extLst>
                <a:ext uri="{FF2B5EF4-FFF2-40B4-BE49-F238E27FC236}">
                  <a16:creationId xmlns:a16="http://schemas.microsoft.com/office/drawing/2014/main" id="{70EEB612-F1B8-4A32-8AED-57A5D6B0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546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4" name="Freeform 332">
              <a:extLst>
                <a:ext uri="{FF2B5EF4-FFF2-40B4-BE49-F238E27FC236}">
                  <a16:creationId xmlns:a16="http://schemas.microsoft.com/office/drawing/2014/main" id="{46D25C03-B4FC-4ABC-83A0-1FE47F0EE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049" y="2875955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131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11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5" name="Freeform 333">
              <a:extLst>
                <a:ext uri="{FF2B5EF4-FFF2-40B4-BE49-F238E27FC236}">
                  <a16:creationId xmlns:a16="http://schemas.microsoft.com/office/drawing/2014/main" id="{53EB9CA9-3AB5-4FF8-9556-9C748BFF5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797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6" name="Freeform 334">
              <a:extLst>
                <a:ext uri="{FF2B5EF4-FFF2-40B4-BE49-F238E27FC236}">
                  <a16:creationId xmlns:a16="http://schemas.microsoft.com/office/drawing/2014/main" id="{177EA142-B592-4310-9208-FE0D8A344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5" y="2875955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7" name="Freeform 335">
              <a:extLst>
                <a:ext uri="{FF2B5EF4-FFF2-40B4-BE49-F238E27FC236}">
                  <a16:creationId xmlns:a16="http://schemas.microsoft.com/office/drawing/2014/main" id="{201A0541-EB8C-4396-AB74-9B2D2E885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255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8" name="Freeform 336">
              <a:extLst>
                <a:ext uri="{FF2B5EF4-FFF2-40B4-BE49-F238E27FC236}">
                  <a16:creationId xmlns:a16="http://schemas.microsoft.com/office/drawing/2014/main" id="{D71FE259-E23D-44D2-9EAB-D901AF6A5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751" y="2875955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29" name="Freeform 337">
              <a:extLst>
                <a:ext uri="{FF2B5EF4-FFF2-40B4-BE49-F238E27FC236}">
                  <a16:creationId xmlns:a16="http://schemas.microsoft.com/office/drawing/2014/main" id="{A8361B26-2FE4-463A-BF61-3A2E95F57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301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0" name="Freeform 338">
              <a:extLst>
                <a:ext uri="{FF2B5EF4-FFF2-40B4-BE49-F238E27FC236}">
                  <a16:creationId xmlns:a16="http://schemas.microsoft.com/office/drawing/2014/main" id="{BE95DD37-8F0A-404E-926F-F1722D161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789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1" name="Freeform 339">
              <a:extLst>
                <a:ext uri="{FF2B5EF4-FFF2-40B4-BE49-F238E27FC236}">
                  <a16:creationId xmlns:a16="http://schemas.microsoft.com/office/drawing/2014/main" id="{8D2C4E86-C90C-443A-8D03-1C97E344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32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2" name="Freeform 340">
              <a:extLst>
                <a:ext uri="{FF2B5EF4-FFF2-40B4-BE49-F238E27FC236}">
                  <a16:creationId xmlns:a16="http://schemas.microsoft.com/office/drawing/2014/main" id="{B72B5B92-020C-4775-8749-FB8AFEC29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033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3" name="Freeform 341">
              <a:extLst>
                <a:ext uri="{FF2B5EF4-FFF2-40B4-BE49-F238E27FC236}">
                  <a16:creationId xmlns:a16="http://schemas.microsoft.com/office/drawing/2014/main" id="{E994EFEB-303A-451C-9784-C7B30587D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82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4" name="Freeform 342">
              <a:extLst>
                <a:ext uri="{FF2B5EF4-FFF2-40B4-BE49-F238E27FC236}">
                  <a16:creationId xmlns:a16="http://schemas.microsoft.com/office/drawing/2014/main" id="{414501D5-57C7-4B48-B355-F2F99CF0A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078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5" name="Freeform 343">
              <a:extLst>
                <a:ext uri="{FF2B5EF4-FFF2-40B4-BE49-F238E27FC236}">
                  <a16:creationId xmlns:a16="http://schemas.microsoft.com/office/drawing/2014/main" id="{C3D6D65A-4283-4B80-8FEF-CAABAE1E2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040" y="2875955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6" name="Freeform 344">
              <a:extLst>
                <a:ext uri="{FF2B5EF4-FFF2-40B4-BE49-F238E27FC236}">
                  <a16:creationId xmlns:a16="http://schemas.microsoft.com/office/drawing/2014/main" id="{2C141394-B7C5-4700-BD86-E4F20ABAD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875955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7" name="Freeform 345">
              <a:extLst>
                <a:ext uri="{FF2B5EF4-FFF2-40B4-BE49-F238E27FC236}">
                  <a16:creationId xmlns:a16="http://schemas.microsoft.com/office/drawing/2014/main" id="{B2396703-C5A9-44D9-8878-7A85A456C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087" y="2875955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8" name="Freeform 346">
              <a:extLst>
                <a:ext uri="{FF2B5EF4-FFF2-40B4-BE49-F238E27FC236}">
                  <a16:creationId xmlns:a16="http://schemas.microsoft.com/office/drawing/2014/main" id="{FAE4FAC2-A21C-4C19-9635-215E54BE4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90" y="2875955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39" name="Freeform 347">
              <a:extLst>
                <a:ext uri="{FF2B5EF4-FFF2-40B4-BE49-F238E27FC236}">
                  <a16:creationId xmlns:a16="http://schemas.microsoft.com/office/drawing/2014/main" id="{B3EA2930-B7A1-46BE-9676-5BD67EC45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094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0" name="Freeform 348">
              <a:extLst>
                <a:ext uri="{FF2B5EF4-FFF2-40B4-BE49-F238E27FC236}">
                  <a16:creationId xmlns:a16="http://schemas.microsoft.com/office/drawing/2014/main" id="{D46947B6-4E59-4727-B38D-9FBE21F28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66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1" name="Freeform 349">
              <a:extLst>
                <a:ext uri="{FF2B5EF4-FFF2-40B4-BE49-F238E27FC236}">
                  <a16:creationId xmlns:a16="http://schemas.microsoft.com/office/drawing/2014/main" id="{0CA67B43-BD62-4626-B554-987D2FC94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669" y="2875955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2" name="Freeform 350">
              <a:extLst>
                <a:ext uri="{FF2B5EF4-FFF2-40B4-BE49-F238E27FC236}">
                  <a16:creationId xmlns:a16="http://schemas.microsoft.com/office/drawing/2014/main" id="{5B3F056C-00EE-4FB2-AC71-530AB5C4B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15" y="2875955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3" name="Freeform 351">
              <a:extLst>
                <a:ext uri="{FF2B5EF4-FFF2-40B4-BE49-F238E27FC236}">
                  <a16:creationId xmlns:a16="http://schemas.microsoft.com/office/drawing/2014/main" id="{D69B7FC1-AB60-4A2D-A818-6AF99D2A2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211" y="2875955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4" name="Freeform 352">
              <a:extLst>
                <a:ext uri="{FF2B5EF4-FFF2-40B4-BE49-F238E27FC236}">
                  <a16:creationId xmlns:a16="http://schemas.microsoft.com/office/drawing/2014/main" id="{7599A73B-87EF-41C5-A5C2-D96E09C1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219" y="2874765"/>
              <a:ext cx="2977" cy="1786"/>
            </a:xfrm>
            <a:custGeom>
              <a:avLst/>
              <a:gdLst>
                <a:gd name="T0" fmla="*/ 0 w 28"/>
                <a:gd name="T1" fmla="*/ 846 h 19"/>
                <a:gd name="T2" fmla="*/ 0 w 28"/>
                <a:gd name="T3" fmla="*/ 1692 h 19"/>
                <a:gd name="T4" fmla="*/ 2871 w 28"/>
                <a:gd name="T5" fmla="*/ 1692 h 19"/>
                <a:gd name="T6" fmla="*/ 2871 w 28"/>
                <a:gd name="T7" fmla="*/ 0 h 19"/>
                <a:gd name="T8" fmla="*/ 0 w 28"/>
                <a:gd name="T9" fmla="*/ 8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5" name="Freeform 353">
              <a:extLst>
                <a:ext uri="{FF2B5EF4-FFF2-40B4-BE49-F238E27FC236}">
                  <a16:creationId xmlns:a16="http://schemas.microsoft.com/office/drawing/2014/main" id="{5E2B9911-482B-4DC7-A925-6D19650F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165" y="2875955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6" name="Freeform 354">
              <a:extLst>
                <a:ext uri="{FF2B5EF4-FFF2-40B4-BE49-F238E27FC236}">
                  <a16:creationId xmlns:a16="http://schemas.microsoft.com/office/drawing/2014/main" id="{74341449-E0FD-4ACA-98CD-C277EB6D5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500" y="2875955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7" name="Freeform 355">
              <a:extLst>
                <a:ext uri="{FF2B5EF4-FFF2-40B4-BE49-F238E27FC236}">
                  <a16:creationId xmlns:a16="http://schemas.microsoft.com/office/drawing/2014/main" id="{4F9F887A-4D1F-4594-937F-DFC152940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227" y="287476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8" name="Freeform 356">
              <a:extLst>
                <a:ext uri="{FF2B5EF4-FFF2-40B4-BE49-F238E27FC236}">
                  <a16:creationId xmlns:a16="http://schemas.microsoft.com/office/drawing/2014/main" id="{9AC328B1-6FA9-4F36-B1B4-B4A616FF1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723" y="2874765"/>
              <a:ext cx="3572" cy="1786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1692 h 19"/>
                <a:gd name="T4" fmla="*/ 3449 w 29"/>
                <a:gd name="T5" fmla="*/ 846 h 19"/>
                <a:gd name="T6" fmla="*/ 3449 w 29"/>
                <a:gd name="T7" fmla="*/ 0 h 19"/>
                <a:gd name="T8" fmla="*/ 0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lnTo>
                    <a:pt x="0" y="18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49" name="Freeform 357">
              <a:extLst>
                <a:ext uri="{FF2B5EF4-FFF2-40B4-BE49-F238E27FC236}">
                  <a16:creationId xmlns:a16="http://schemas.microsoft.com/office/drawing/2014/main" id="{191916D5-6976-43D0-83E7-640910A51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769" y="2874765"/>
              <a:ext cx="3572" cy="1786"/>
            </a:xfrm>
            <a:custGeom>
              <a:avLst/>
              <a:gdLst>
                <a:gd name="T0" fmla="*/ 0 w 29"/>
                <a:gd name="T1" fmla="*/ 1692 h 19"/>
                <a:gd name="T2" fmla="*/ 3449 w 29"/>
                <a:gd name="T3" fmla="*/ 1692 h 19"/>
                <a:gd name="T4" fmla="*/ 3449 w 29"/>
                <a:gd name="T5" fmla="*/ 0 h 19"/>
                <a:gd name="T6" fmla="*/ 0 w 29"/>
                <a:gd name="T7" fmla="*/ 0 h 19"/>
                <a:gd name="T8" fmla="*/ 0 w 29"/>
                <a:gd name="T9" fmla="*/ 16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18"/>
                  </a:moveTo>
                  <a:lnTo>
                    <a:pt x="28" y="1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0" name="Freeform 358">
              <a:extLst>
                <a:ext uri="{FF2B5EF4-FFF2-40B4-BE49-F238E27FC236}">
                  <a16:creationId xmlns:a16="http://schemas.microsoft.com/office/drawing/2014/main" id="{3CB82E54-C386-4A15-B7F7-ECA22CF2F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677" y="287476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1" name="Freeform 359">
              <a:extLst>
                <a:ext uri="{FF2B5EF4-FFF2-40B4-BE49-F238E27FC236}">
                  <a16:creationId xmlns:a16="http://schemas.microsoft.com/office/drawing/2014/main" id="{645A54E0-28AA-4A6C-8C3C-E36E99B7B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958" y="2875955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2" name="Freeform 360">
              <a:extLst>
                <a:ext uri="{FF2B5EF4-FFF2-40B4-BE49-F238E27FC236}">
                  <a16:creationId xmlns:a16="http://schemas.microsoft.com/office/drawing/2014/main" id="{7F3BFEDF-A9EC-4775-9BF9-289C930CF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004" y="2875955"/>
              <a:ext cx="2382" cy="596"/>
            </a:xfrm>
            <a:custGeom>
              <a:avLst/>
              <a:gdLst>
                <a:gd name="T0" fmla="*/ 0 w 21"/>
                <a:gd name="T1" fmla="*/ 536 h 10"/>
                <a:gd name="T2" fmla="*/ 2269 w 21"/>
                <a:gd name="T3" fmla="*/ 536 h 10"/>
                <a:gd name="T4" fmla="*/ 2269 w 21"/>
                <a:gd name="T5" fmla="*/ 0 h 10"/>
                <a:gd name="T6" fmla="*/ 0 w 21"/>
                <a:gd name="T7" fmla="*/ 0 h 10"/>
                <a:gd name="T8" fmla="*/ 0 w 2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9"/>
                  </a:move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3" name="Freeform 361">
              <a:extLst>
                <a:ext uri="{FF2B5EF4-FFF2-40B4-BE49-F238E27FC236}">
                  <a16:creationId xmlns:a16="http://schemas.microsoft.com/office/drawing/2014/main" id="{C82A854C-A60B-4C56-8F0F-CC318D9C0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454" y="2875955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4" name="Freeform 362">
              <a:extLst>
                <a:ext uri="{FF2B5EF4-FFF2-40B4-BE49-F238E27FC236}">
                  <a16:creationId xmlns:a16="http://schemas.microsoft.com/office/drawing/2014/main" id="{CC60F949-3995-4CC3-BB5F-3479D0AF6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508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5" name="Freeform 363">
              <a:extLst>
                <a:ext uri="{FF2B5EF4-FFF2-40B4-BE49-F238E27FC236}">
                  <a16:creationId xmlns:a16="http://schemas.microsoft.com/office/drawing/2014/main" id="{31DD237E-2291-43A4-ADC1-6066378A9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62" y="2875955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6" name="Freeform 364">
              <a:extLst>
                <a:ext uri="{FF2B5EF4-FFF2-40B4-BE49-F238E27FC236}">
                  <a16:creationId xmlns:a16="http://schemas.microsoft.com/office/drawing/2014/main" id="{163D6877-7B02-4A71-8350-AF1B1161D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968" y="2874764"/>
              <a:ext cx="1786" cy="596"/>
            </a:xfrm>
            <a:custGeom>
              <a:avLst/>
              <a:gdLst>
                <a:gd name="T0" fmla="*/ 1692 w 19"/>
                <a:gd name="T1" fmla="*/ 0 h 10"/>
                <a:gd name="T2" fmla="*/ 0 w 19"/>
                <a:gd name="T3" fmla="*/ 0 h 10"/>
                <a:gd name="T4" fmla="*/ 0 w 19"/>
                <a:gd name="T5" fmla="*/ 536 h 10"/>
                <a:gd name="T6" fmla="*/ 1692 w 19"/>
                <a:gd name="T7" fmla="*/ 536 h 10"/>
                <a:gd name="T8" fmla="*/ 169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7" name="Freeform 365">
              <a:extLst>
                <a:ext uri="{FF2B5EF4-FFF2-40B4-BE49-F238E27FC236}">
                  <a16:creationId xmlns:a16="http://schemas.microsoft.com/office/drawing/2014/main" id="{C6E33E37-3E7B-4DC4-919F-63E26DF60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516" y="2875955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8" name="Freeform 366">
              <a:extLst>
                <a:ext uri="{FF2B5EF4-FFF2-40B4-BE49-F238E27FC236}">
                  <a16:creationId xmlns:a16="http://schemas.microsoft.com/office/drawing/2014/main" id="{1C36238F-EC02-4514-9796-84DAB5936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661" y="2875955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59" name="Freeform 367">
              <a:extLst>
                <a:ext uri="{FF2B5EF4-FFF2-40B4-BE49-F238E27FC236}">
                  <a16:creationId xmlns:a16="http://schemas.microsoft.com/office/drawing/2014/main" id="{A0BD8A4D-C497-49D6-A4E6-4DBABF938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012" y="2875955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0" name="Freeform 368">
              <a:extLst>
                <a:ext uri="{FF2B5EF4-FFF2-40B4-BE49-F238E27FC236}">
                  <a16:creationId xmlns:a16="http://schemas.microsoft.com/office/drawing/2014/main" id="{A49A334D-934F-4F38-A6F3-DB11AE55F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922" y="2874764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1" name="Freeform 369">
              <a:extLst>
                <a:ext uri="{FF2B5EF4-FFF2-40B4-BE49-F238E27FC236}">
                  <a16:creationId xmlns:a16="http://schemas.microsoft.com/office/drawing/2014/main" id="{96863F60-FFFB-4D23-808F-0ED29AFA3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898577"/>
              <a:ext cx="2382" cy="596"/>
            </a:xfrm>
            <a:custGeom>
              <a:avLst/>
              <a:gdLst>
                <a:gd name="T0" fmla="*/ 2263 w 20"/>
                <a:gd name="T1" fmla="*/ 536 h 10"/>
                <a:gd name="T2" fmla="*/ 0 w 20"/>
                <a:gd name="T3" fmla="*/ 536 h 10"/>
                <a:gd name="T4" fmla="*/ 0 w 20"/>
                <a:gd name="T5" fmla="*/ 0 h 10"/>
                <a:gd name="T6" fmla="*/ 2263 w 20"/>
                <a:gd name="T7" fmla="*/ 0 h 10"/>
                <a:gd name="T8" fmla="*/ 2263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2" name="Freeform 370">
              <a:extLst>
                <a:ext uri="{FF2B5EF4-FFF2-40B4-BE49-F238E27FC236}">
                  <a16:creationId xmlns:a16="http://schemas.microsoft.com/office/drawing/2014/main" id="{CFD2389E-DCD5-4E15-9563-361EB0F0B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835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3" name="Freeform 371">
              <a:extLst>
                <a:ext uri="{FF2B5EF4-FFF2-40B4-BE49-F238E27FC236}">
                  <a16:creationId xmlns:a16="http://schemas.microsoft.com/office/drawing/2014/main" id="{3E7ED611-AE1D-4160-8554-EDE62C67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4" name="Freeform 372">
              <a:extLst>
                <a:ext uri="{FF2B5EF4-FFF2-40B4-BE49-F238E27FC236}">
                  <a16:creationId xmlns:a16="http://schemas.microsoft.com/office/drawing/2014/main" id="{D14328C5-AFE6-47FE-85F0-0EFB29C32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034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5" name="Freeform 373">
              <a:extLst>
                <a:ext uri="{FF2B5EF4-FFF2-40B4-BE49-F238E27FC236}">
                  <a16:creationId xmlns:a16="http://schemas.microsoft.com/office/drawing/2014/main" id="{D62483C8-EA0D-41C3-96A7-544B11B04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789" y="2898577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6" name="Freeform 374">
              <a:extLst>
                <a:ext uri="{FF2B5EF4-FFF2-40B4-BE49-F238E27FC236}">
                  <a16:creationId xmlns:a16="http://schemas.microsoft.com/office/drawing/2014/main" id="{A63E45EA-DF3F-41C6-B52C-8B80325F6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743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7" name="Freeform 375">
              <a:extLst>
                <a:ext uri="{FF2B5EF4-FFF2-40B4-BE49-F238E27FC236}">
                  <a16:creationId xmlns:a16="http://schemas.microsoft.com/office/drawing/2014/main" id="{26A15064-B3DF-464B-9097-C786CED91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484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8" name="Freeform 376">
              <a:extLst>
                <a:ext uri="{FF2B5EF4-FFF2-40B4-BE49-F238E27FC236}">
                  <a16:creationId xmlns:a16="http://schemas.microsoft.com/office/drawing/2014/main" id="{691E790F-BD95-4BC9-B427-91C03B82B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546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69" name="Freeform 377">
              <a:extLst>
                <a:ext uri="{FF2B5EF4-FFF2-40B4-BE49-F238E27FC236}">
                  <a16:creationId xmlns:a16="http://schemas.microsoft.com/office/drawing/2014/main" id="{B52795A3-8413-41A6-8C55-4AB8F7B1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942" y="2898577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0" name="Freeform 378">
              <a:extLst>
                <a:ext uri="{FF2B5EF4-FFF2-40B4-BE49-F238E27FC236}">
                  <a16:creationId xmlns:a16="http://schemas.microsoft.com/office/drawing/2014/main" id="{3758501E-7E27-4E70-B4EF-D1469F0DD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446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1" name="Freeform 379">
              <a:extLst>
                <a:ext uri="{FF2B5EF4-FFF2-40B4-BE49-F238E27FC236}">
                  <a16:creationId xmlns:a16="http://schemas.microsoft.com/office/drawing/2014/main" id="{E566232A-9B69-4B8A-88BB-B3B5E7903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492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2" name="Freeform 380">
              <a:extLst>
                <a:ext uri="{FF2B5EF4-FFF2-40B4-BE49-F238E27FC236}">
                  <a16:creationId xmlns:a16="http://schemas.microsoft.com/office/drawing/2014/main" id="{92B5A511-FCBB-4C35-AC76-4643335E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996" y="289857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3" name="Freeform 381">
              <a:extLst>
                <a:ext uri="{FF2B5EF4-FFF2-40B4-BE49-F238E27FC236}">
                  <a16:creationId xmlns:a16="http://schemas.microsoft.com/office/drawing/2014/main" id="{03CBAFEC-57B5-4C34-9352-DC7270C89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82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4" name="Freeform 382">
              <a:extLst>
                <a:ext uri="{FF2B5EF4-FFF2-40B4-BE49-F238E27FC236}">
                  <a16:creationId xmlns:a16="http://schemas.microsoft.com/office/drawing/2014/main" id="{FA109642-305D-46BB-8294-119525FA6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323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5" name="Freeform 383">
              <a:extLst>
                <a:ext uri="{FF2B5EF4-FFF2-40B4-BE49-F238E27FC236}">
                  <a16:creationId xmlns:a16="http://schemas.microsoft.com/office/drawing/2014/main" id="{43A5A1D6-9A78-4AF6-B0C7-AB350E375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033" y="2898577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6" name="Freeform 384">
              <a:extLst>
                <a:ext uri="{FF2B5EF4-FFF2-40B4-BE49-F238E27FC236}">
                  <a16:creationId xmlns:a16="http://schemas.microsoft.com/office/drawing/2014/main" id="{CA409B99-275F-45AD-A9BA-9EB258804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078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7" name="Freeform 385">
              <a:extLst>
                <a:ext uri="{FF2B5EF4-FFF2-40B4-BE49-F238E27FC236}">
                  <a16:creationId xmlns:a16="http://schemas.microsoft.com/office/drawing/2014/main" id="{008E5AFA-6411-479C-A3A8-5C9D719B6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968" y="2898577"/>
              <a:ext cx="3572" cy="596"/>
            </a:xfrm>
            <a:custGeom>
              <a:avLst/>
              <a:gdLst>
                <a:gd name="T0" fmla="*/ 3449 w 29"/>
                <a:gd name="T1" fmla="*/ 0 h 10"/>
                <a:gd name="T2" fmla="*/ 0 w 29"/>
                <a:gd name="T3" fmla="*/ 0 h 10"/>
                <a:gd name="T4" fmla="*/ 0 w 29"/>
                <a:gd name="T5" fmla="*/ 536 h 10"/>
                <a:gd name="T6" fmla="*/ 3449 w 29"/>
                <a:gd name="T7" fmla="*/ 536 h 10"/>
                <a:gd name="T8" fmla="*/ 3449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2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8" name="Freeform 386">
              <a:extLst>
                <a:ext uri="{FF2B5EF4-FFF2-40B4-BE49-F238E27FC236}">
                  <a16:creationId xmlns:a16="http://schemas.microsoft.com/office/drawing/2014/main" id="{CFD0D7BD-0009-4A29-9440-4B35B9603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277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79" name="Freeform 387">
              <a:extLst>
                <a:ext uri="{FF2B5EF4-FFF2-40B4-BE49-F238E27FC236}">
                  <a16:creationId xmlns:a16="http://schemas.microsoft.com/office/drawing/2014/main" id="{BA7A1EBE-13FF-486A-B5EF-4775E432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331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0" name="Freeform 388">
              <a:extLst>
                <a:ext uri="{FF2B5EF4-FFF2-40B4-BE49-F238E27FC236}">
                  <a16:creationId xmlns:a16="http://schemas.microsoft.com/office/drawing/2014/main" id="{F351918D-3E01-4485-9330-83F4485C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781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1" name="Freeform 389">
              <a:extLst>
                <a:ext uri="{FF2B5EF4-FFF2-40B4-BE49-F238E27FC236}">
                  <a16:creationId xmlns:a16="http://schemas.microsoft.com/office/drawing/2014/main" id="{A0178A39-FAEA-423F-A1D0-40B4052FC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231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2" name="Freeform 390">
              <a:extLst>
                <a:ext uri="{FF2B5EF4-FFF2-40B4-BE49-F238E27FC236}">
                  <a16:creationId xmlns:a16="http://schemas.microsoft.com/office/drawing/2014/main" id="{B9CE90F9-DB6A-421E-B83F-2DE75575A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285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3" name="Freeform 391">
              <a:extLst>
                <a:ext uri="{FF2B5EF4-FFF2-40B4-BE49-F238E27FC236}">
                  <a16:creationId xmlns:a16="http://schemas.microsoft.com/office/drawing/2014/main" id="{51B427B6-056F-443B-82FC-DE79C049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410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4" name="Freeform 392">
              <a:extLst>
                <a:ext uri="{FF2B5EF4-FFF2-40B4-BE49-F238E27FC236}">
                  <a16:creationId xmlns:a16="http://schemas.microsoft.com/office/drawing/2014/main" id="{937AAFDE-BD74-4F35-99B9-7E3CF84E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905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5" name="Freeform 393">
              <a:extLst>
                <a:ext uri="{FF2B5EF4-FFF2-40B4-BE49-F238E27FC236}">
                  <a16:creationId xmlns:a16="http://schemas.microsoft.com/office/drawing/2014/main" id="{6E526B82-53CC-4E05-A967-ECB9CA9A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860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6" name="Freeform 394">
              <a:extLst>
                <a:ext uri="{FF2B5EF4-FFF2-40B4-BE49-F238E27FC236}">
                  <a16:creationId xmlns:a16="http://schemas.microsoft.com/office/drawing/2014/main" id="{0EC74B3D-79BF-4EFC-A269-0C0DD382D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165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7" name="Freeform 395">
              <a:extLst>
                <a:ext uri="{FF2B5EF4-FFF2-40B4-BE49-F238E27FC236}">
                  <a16:creationId xmlns:a16="http://schemas.microsoft.com/office/drawing/2014/main" id="{87C8A954-D66F-4CAE-A772-BF49819F9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959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8" name="Freeform 396">
              <a:extLst>
                <a:ext uri="{FF2B5EF4-FFF2-40B4-BE49-F238E27FC236}">
                  <a16:creationId xmlns:a16="http://schemas.microsoft.com/office/drawing/2014/main" id="{EAEF38A8-D9C2-4DAA-A5D8-FBD55016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500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89" name="Freeform 397">
              <a:extLst>
                <a:ext uri="{FF2B5EF4-FFF2-40B4-BE49-F238E27FC236}">
                  <a16:creationId xmlns:a16="http://schemas.microsoft.com/office/drawing/2014/main" id="{31F9FBAC-9B22-4F79-9828-E72E69795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868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0" name="Freeform 398">
              <a:extLst>
                <a:ext uri="{FF2B5EF4-FFF2-40B4-BE49-F238E27FC236}">
                  <a16:creationId xmlns:a16="http://schemas.microsoft.com/office/drawing/2014/main" id="{B4128499-011C-4682-8963-554605A1E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418" y="289857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1" name="Freeform 399">
              <a:extLst>
                <a:ext uri="{FF2B5EF4-FFF2-40B4-BE49-F238E27FC236}">
                  <a16:creationId xmlns:a16="http://schemas.microsoft.com/office/drawing/2014/main" id="{D4D42531-4AEB-476A-8F1A-4C82CC83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914" y="2898577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2" name="Freeform 400">
              <a:extLst>
                <a:ext uri="{FF2B5EF4-FFF2-40B4-BE49-F238E27FC236}">
                  <a16:creationId xmlns:a16="http://schemas.microsoft.com/office/drawing/2014/main" id="{A40E9AA7-6FED-4673-A021-2CFA6072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211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3" name="Freeform 401">
              <a:extLst>
                <a:ext uri="{FF2B5EF4-FFF2-40B4-BE49-F238E27FC236}">
                  <a16:creationId xmlns:a16="http://schemas.microsoft.com/office/drawing/2014/main" id="{DD723F8E-2B20-417B-B543-5D2B5E574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149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4" name="Freeform 402">
              <a:extLst>
                <a:ext uri="{FF2B5EF4-FFF2-40B4-BE49-F238E27FC236}">
                  <a16:creationId xmlns:a16="http://schemas.microsoft.com/office/drawing/2014/main" id="{05D24AAC-44A0-4589-8A3E-C9A34B2C7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699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5" name="Freeform 403">
              <a:extLst>
                <a:ext uri="{FF2B5EF4-FFF2-40B4-BE49-F238E27FC236}">
                  <a16:creationId xmlns:a16="http://schemas.microsoft.com/office/drawing/2014/main" id="{484AA1FF-1223-4A7F-A99B-FF26A3CEA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195" y="289857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6" name="Freeform 404">
              <a:extLst>
                <a:ext uri="{FF2B5EF4-FFF2-40B4-BE49-F238E27FC236}">
                  <a16:creationId xmlns:a16="http://schemas.microsoft.com/office/drawing/2014/main" id="{B5BAF454-7AD2-44C6-B5EB-7B50EB145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454" y="289857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7" name="Freeform 405">
              <a:extLst>
                <a:ext uri="{FF2B5EF4-FFF2-40B4-BE49-F238E27FC236}">
                  <a16:creationId xmlns:a16="http://schemas.microsoft.com/office/drawing/2014/main" id="{FD75C2A8-CF5E-48F7-91F1-78683549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653" y="2898577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8" name="Freeform 406">
              <a:extLst>
                <a:ext uri="{FF2B5EF4-FFF2-40B4-BE49-F238E27FC236}">
                  <a16:creationId xmlns:a16="http://schemas.microsoft.com/office/drawing/2014/main" id="{85F5D676-3B2D-41DA-90E4-5523D93BC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707" y="289857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599" name="Freeform 407">
              <a:extLst>
                <a:ext uri="{FF2B5EF4-FFF2-40B4-BE49-F238E27FC236}">
                  <a16:creationId xmlns:a16="http://schemas.microsoft.com/office/drawing/2014/main" id="{AAA8C6B8-0642-4122-A775-47B7F00E0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157" y="2898577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0" name="Freeform 408">
              <a:extLst>
                <a:ext uri="{FF2B5EF4-FFF2-40B4-BE49-F238E27FC236}">
                  <a16:creationId xmlns:a16="http://schemas.microsoft.com/office/drawing/2014/main" id="{A34ADF81-5B84-431C-B192-139199963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661" y="2898577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1" name="Freeform 409">
              <a:extLst>
                <a:ext uri="{FF2B5EF4-FFF2-40B4-BE49-F238E27FC236}">
                  <a16:creationId xmlns:a16="http://schemas.microsoft.com/office/drawing/2014/main" id="{39E310B2-E23E-45C6-984A-CD75BDA9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203" y="289857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2" name="Freeform 410">
              <a:extLst>
                <a:ext uri="{FF2B5EF4-FFF2-40B4-BE49-F238E27FC236}">
                  <a16:creationId xmlns:a16="http://schemas.microsoft.com/office/drawing/2014/main" id="{A7C8FB75-6AF2-4212-AACF-64BE7248F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922" y="2898577"/>
              <a:ext cx="1786" cy="596"/>
            </a:xfrm>
            <a:custGeom>
              <a:avLst/>
              <a:gdLst>
                <a:gd name="T0" fmla="*/ 1692 w 19"/>
                <a:gd name="T1" fmla="*/ 536 h 10"/>
                <a:gd name="T2" fmla="*/ 0 w 19"/>
                <a:gd name="T3" fmla="*/ 536 h 10"/>
                <a:gd name="T4" fmla="*/ 0 w 19"/>
                <a:gd name="T5" fmla="*/ 0 h 10"/>
                <a:gd name="T6" fmla="*/ 1692 w 19"/>
                <a:gd name="T7" fmla="*/ 0 h 10"/>
                <a:gd name="T8" fmla="*/ 1692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3" name="Freeform 411">
              <a:extLst>
                <a:ext uri="{FF2B5EF4-FFF2-40B4-BE49-F238E27FC236}">
                  <a16:creationId xmlns:a16="http://schemas.microsoft.com/office/drawing/2014/main" id="{1594DF09-8826-4DD9-A827-2D81D22F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923580"/>
              <a:ext cx="595" cy="596"/>
            </a:xfrm>
            <a:custGeom>
              <a:avLst/>
              <a:gdLst>
                <a:gd name="T0" fmla="*/ 536 w 10"/>
                <a:gd name="T1" fmla="*/ 542 h 11"/>
                <a:gd name="T2" fmla="*/ 0 w 10"/>
                <a:gd name="T3" fmla="*/ 542 h 11"/>
                <a:gd name="T4" fmla="*/ 0 w 10"/>
                <a:gd name="T5" fmla="*/ 0 h 11"/>
                <a:gd name="T6" fmla="*/ 536 w 10"/>
                <a:gd name="T7" fmla="*/ 0 h 11"/>
                <a:gd name="T8" fmla="*/ 536 w 10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4" name="Freeform 412">
              <a:extLst>
                <a:ext uri="{FF2B5EF4-FFF2-40B4-BE49-F238E27FC236}">
                  <a16:creationId xmlns:a16="http://schemas.microsoft.com/office/drawing/2014/main" id="{9BBFDCC1-54C3-4750-B8DC-9B25E98D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3" y="2921794"/>
              <a:ext cx="2382" cy="2381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2262 h 20"/>
                <a:gd name="T4" fmla="*/ 2269 w 21"/>
                <a:gd name="T5" fmla="*/ 2262 h 20"/>
                <a:gd name="T6" fmla="*/ 2269 w 21"/>
                <a:gd name="T7" fmla="*/ 0 h 20"/>
                <a:gd name="T8" fmla="*/ 0 w 2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lnTo>
                    <a:pt x="0" y="19"/>
                  </a:lnTo>
                  <a:lnTo>
                    <a:pt x="20" y="1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5" name="Freeform 413">
              <a:extLst>
                <a:ext uri="{FF2B5EF4-FFF2-40B4-BE49-F238E27FC236}">
                  <a16:creationId xmlns:a16="http://schemas.microsoft.com/office/drawing/2014/main" id="{B5821D05-EA65-4B41-8649-DDF2E2ACC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843" y="2921794"/>
              <a:ext cx="1786" cy="238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2262 h 20"/>
                <a:gd name="T4" fmla="*/ 1692 w 19"/>
                <a:gd name="T5" fmla="*/ 2262 h 20"/>
                <a:gd name="T6" fmla="*/ 1692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6" name="Freeform 414">
              <a:extLst>
                <a:ext uri="{FF2B5EF4-FFF2-40B4-BE49-F238E27FC236}">
                  <a16:creationId xmlns:a16="http://schemas.microsoft.com/office/drawing/2014/main" id="{E0606F85-E9A4-4392-AA0B-540DD8EE6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743" y="2921794"/>
              <a:ext cx="2382" cy="2381"/>
            </a:xfrm>
            <a:custGeom>
              <a:avLst/>
              <a:gdLst>
                <a:gd name="T0" fmla="*/ 0 w 20"/>
                <a:gd name="T1" fmla="*/ 1071 h 20"/>
                <a:gd name="T2" fmla="*/ 0 w 20"/>
                <a:gd name="T3" fmla="*/ 2262 h 20"/>
                <a:gd name="T4" fmla="*/ 2263 w 20"/>
                <a:gd name="T5" fmla="*/ 2262 h 20"/>
                <a:gd name="T6" fmla="*/ 2263 w 20"/>
                <a:gd name="T7" fmla="*/ 0 h 20"/>
                <a:gd name="T8" fmla="*/ 0 w 20"/>
                <a:gd name="T9" fmla="*/ 10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0" y="9"/>
                  </a:moveTo>
                  <a:lnTo>
                    <a:pt x="0" y="19"/>
                  </a:lnTo>
                  <a:lnTo>
                    <a:pt x="19" y="19"/>
                  </a:lnTo>
                  <a:lnTo>
                    <a:pt x="19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7" name="Freeform 415">
              <a:extLst>
                <a:ext uri="{FF2B5EF4-FFF2-40B4-BE49-F238E27FC236}">
                  <a16:creationId xmlns:a16="http://schemas.microsoft.com/office/drawing/2014/main" id="{AB842CB8-F40B-403D-BE97-0C8E00B12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797" y="2921794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8" name="Freeform 416">
              <a:extLst>
                <a:ext uri="{FF2B5EF4-FFF2-40B4-BE49-F238E27FC236}">
                  <a16:creationId xmlns:a16="http://schemas.microsoft.com/office/drawing/2014/main" id="{9EA42788-48AD-4341-A719-C71B4E4FA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5" y="292179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09" name="Freeform 417">
              <a:extLst>
                <a:ext uri="{FF2B5EF4-FFF2-40B4-BE49-F238E27FC236}">
                  <a16:creationId xmlns:a16="http://schemas.microsoft.com/office/drawing/2014/main" id="{C83DBF43-FAFB-4562-A06B-F729C9A4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255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0" name="Freeform 418">
              <a:extLst>
                <a:ext uri="{FF2B5EF4-FFF2-40B4-BE49-F238E27FC236}">
                  <a16:creationId xmlns:a16="http://schemas.microsoft.com/office/drawing/2014/main" id="{386324C5-5B60-4047-947B-4404AA61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049" y="2923580"/>
              <a:ext cx="3572" cy="59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542 h 11"/>
                <a:gd name="T4" fmla="*/ 3453 w 30"/>
                <a:gd name="T5" fmla="*/ 542 h 11"/>
                <a:gd name="T6" fmla="*/ 3453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1" name="Freeform 419">
              <a:extLst>
                <a:ext uri="{FF2B5EF4-FFF2-40B4-BE49-F238E27FC236}">
                  <a16:creationId xmlns:a16="http://schemas.microsoft.com/office/drawing/2014/main" id="{F669EE9E-F53A-4390-ADCC-0079868F2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301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2" name="Freeform 420">
              <a:extLst>
                <a:ext uri="{FF2B5EF4-FFF2-40B4-BE49-F238E27FC236}">
                  <a16:creationId xmlns:a16="http://schemas.microsoft.com/office/drawing/2014/main" id="{148D9FD7-88A5-4069-B67D-39881FB31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751" y="2921794"/>
              <a:ext cx="3572" cy="596"/>
            </a:xfrm>
            <a:custGeom>
              <a:avLst/>
              <a:gdLst>
                <a:gd name="T0" fmla="*/ 0 w 30"/>
                <a:gd name="T1" fmla="*/ 536 h 10"/>
                <a:gd name="T2" fmla="*/ 3453 w 30"/>
                <a:gd name="T3" fmla="*/ 536 h 10"/>
                <a:gd name="T4" fmla="*/ 3453 w 30"/>
                <a:gd name="T5" fmla="*/ 0 h 10"/>
                <a:gd name="T6" fmla="*/ 0 w 30"/>
                <a:gd name="T7" fmla="*/ 0 h 10"/>
                <a:gd name="T8" fmla="*/ 0 w 3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9"/>
                  </a:move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3" name="Freeform 421">
              <a:extLst>
                <a:ext uri="{FF2B5EF4-FFF2-40B4-BE49-F238E27FC236}">
                  <a16:creationId xmlns:a16="http://schemas.microsoft.com/office/drawing/2014/main" id="{E5FF95DE-67D1-409A-B97B-0A20350A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789" y="2923580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4" name="Freeform 422">
              <a:extLst>
                <a:ext uri="{FF2B5EF4-FFF2-40B4-BE49-F238E27FC236}">
                  <a16:creationId xmlns:a16="http://schemas.microsoft.com/office/drawing/2014/main" id="{18442C97-0FE1-4F30-80BD-BB08A0671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82" y="2923580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5" name="Freeform 423">
              <a:extLst>
                <a:ext uri="{FF2B5EF4-FFF2-40B4-BE49-F238E27FC236}">
                  <a16:creationId xmlns:a16="http://schemas.microsoft.com/office/drawing/2014/main" id="{5067E645-6500-4814-A4BB-B78D42251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033" y="2923580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6" name="Freeform 424">
              <a:extLst>
                <a:ext uri="{FF2B5EF4-FFF2-40B4-BE49-F238E27FC236}">
                  <a16:creationId xmlns:a16="http://schemas.microsoft.com/office/drawing/2014/main" id="{CF68EFAF-8953-43CF-96C5-59F269E7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32" y="2923580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7" name="Freeform 425">
              <a:extLst>
                <a:ext uri="{FF2B5EF4-FFF2-40B4-BE49-F238E27FC236}">
                  <a16:creationId xmlns:a16="http://schemas.microsoft.com/office/drawing/2014/main" id="{87364D71-9536-4F7C-A38E-19F9B87FE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887" y="2923580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8" name="Freeform 426">
              <a:extLst>
                <a:ext uri="{FF2B5EF4-FFF2-40B4-BE49-F238E27FC236}">
                  <a16:creationId xmlns:a16="http://schemas.microsoft.com/office/drawing/2014/main" id="{202A3146-1824-4510-AC88-2BFC4B7CA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90" y="2923580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19" name="Freeform 427">
              <a:extLst>
                <a:ext uri="{FF2B5EF4-FFF2-40B4-BE49-F238E27FC236}">
                  <a16:creationId xmlns:a16="http://schemas.microsoft.com/office/drawing/2014/main" id="{23F8E719-9621-45F3-8D83-3B44061EE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923580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0" name="Freeform 428">
              <a:extLst>
                <a:ext uri="{FF2B5EF4-FFF2-40B4-BE49-F238E27FC236}">
                  <a16:creationId xmlns:a16="http://schemas.microsoft.com/office/drawing/2014/main" id="{9203E1D4-1EC2-41FD-8063-70E92DC87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086" y="2923580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1" name="Freeform 429">
              <a:extLst>
                <a:ext uri="{FF2B5EF4-FFF2-40B4-BE49-F238E27FC236}">
                  <a16:creationId xmlns:a16="http://schemas.microsoft.com/office/drawing/2014/main" id="{66B9C28E-2388-4FD0-9CE2-019DE5F86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094" y="2923580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2" name="Freeform 430">
              <a:extLst>
                <a:ext uri="{FF2B5EF4-FFF2-40B4-BE49-F238E27FC236}">
                  <a16:creationId xmlns:a16="http://schemas.microsoft.com/office/drawing/2014/main" id="{F2DF50CA-9E7E-4170-AE1F-C9E268B6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040" y="2923580"/>
              <a:ext cx="3572" cy="59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542 h 11"/>
                <a:gd name="T4" fmla="*/ 3453 w 30"/>
                <a:gd name="T5" fmla="*/ 542 h 11"/>
                <a:gd name="T6" fmla="*/ 3453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3" name="Freeform 431">
              <a:extLst>
                <a:ext uri="{FF2B5EF4-FFF2-40B4-BE49-F238E27FC236}">
                  <a16:creationId xmlns:a16="http://schemas.microsoft.com/office/drawing/2014/main" id="{257AB132-EC1D-4647-B351-C7709DCF8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760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4" name="Freeform 432">
              <a:extLst>
                <a:ext uri="{FF2B5EF4-FFF2-40B4-BE49-F238E27FC236}">
                  <a16:creationId xmlns:a16="http://schemas.microsoft.com/office/drawing/2014/main" id="{B9F9128E-46E2-4EC9-8093-779E4F7D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669" y="292179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5" name="Freeform 433">
              <a:extLst>
                <a:ext uri="{FF2B5EF4-FFF2-40B4-BE49-F238E27FC236}">
                  <a16:creationId xmlns:a16="http://schemas.microsoft.com/office/drawing/2014/main" id="{495C1C9E-4960-4DA9-B519-6E4FBC77C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219" y="292179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6" name="Freeform 434">
              <a:extLst>
                <a:ext uri="{FF2B5EF4-FFF2-40B4-BE49-F238E27FC236}">
                  <a16:creationId xmlns:a16="http://schemas.microsoft.com/office/drawing/2014/main" id="{6EF2C1D3-F0D6-4B2D-8236-01873A421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769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7" name="Freeform 435">
              <a:extLst>
                <a:ext uri="{FF2B5EF4-FFF2-40B4-BE49-F238E27FC236}">
                  <a16:creationId xmlns:a16="http://schemas.microsoft.com/office/drawing/2014/main" id="{19057C01-301B-45DD-8C4A-4D7819C5D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15" y="292179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8" name="Freeform 436">
              <a:extLst>
                <a:ext uri="{FF2B5EF4-FFF2-40B4-BE49-F238E27FC236}">
                  <a16:creationId xmlns:a16="http://schemas.microsoft.com/office/drawing/2014/main" id="{921CE6A5-AFFA-46BD-9646-28F92966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165" y="292179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29" name="Freeform 437">
              <a:extLst>
                <a:ext uri="{FF2B5EF4-FFF2-40B4-BE49-F238E27FC236}">
                  <a16:creationId xmlns:a16="http://schemas.microsoft.com/office/drawing/2014/main" id="{FB8B3E84-D457-4ABE-A2CD-278560760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211" y="292179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0" name="Freeform 438">
              <a:extLst>
                <a:ext uri="{FF2B5EF4-FFF2-40B4-BE49-F238E27FC236}">
                  <a16:creationId xmlns:a16="http://schemas.microsoft.com/office/drawing/2014/main" id="{4ACDDB37-EE6F-407F-94A2-B92BB05B6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227" y="292179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1" name="Freeform 439">
              <a:extLst>
                <a:ext uri="{FF2B5EF4-FFF2-40B4-BE49-F238E27FC236}">
                  <a16:creationId xmlns:a16="http://schemas.microsoft.com/office/drawing/2014/main" id="{40F1DE73-DAB9-48DB-8C9A-B26AEE07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181" y="292179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2" name="Freeform 440">
              <a:extLst>
                <a:ext uri="{FF2B5EF4-FFF2-40B4-BE49-F238E27FC236}">
                  <a16:creationId xmlns:a16="http://schemas.microsoft.com/office/drawing/2014/main" id="{3D318704-8C4A-4453-A20D-3EA664D7A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677" y="292179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3" name="Freeform 441">
              <a:extLst>
                <a:ext uri="{FF2B5EF4-FFF2-40B4-BE49-F238E27FC236}">
                  <a16:creationId xmlns:a16="http://schemas.microsoft.com/office/drawing/2014/main" id="{845F5C15-569C-4B78-BB47-3112C181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723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4" name="Freeform 442">
              <a:extLst>
                <a:ext uri="{FF2B5EF4-FFF2-40B4-BE49-F238E27FC236}">
                  <a16:creationId xmlns:a16="http://schemas.microsoft.com/office/drawing/2014/main" id="{7266F4D9-4835-4429-BBD0-5CE996CEC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500" y="292179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5" name="Freeform 443">
              <a:extLst>
                <a:ext uri="{FF2B5EF4-FFF2-40B4-BE49-F238E27FC236}">
                  <a16:creationId xmlns:a16="http://schemas.microsoft.com/office/drawing/2014/main" id="{07C58E0B-D08A-4E59-BA7B-FCF01E26E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508" y="292179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6" name="Freeform 444">
              <a:extLst>
                <a:ext uri="{FF2B5EF4-FFF2-40B4-BE49-F238E27FC236}">
                  <a16:creationId xmlns:a16="http://schemas.microsoft.com/office/drawing/2014/main" id="{7ABBB1D8-79EB-456A-8F9A-89505C07B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958" y="292179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7" name="Freeform 445">
              <a:extLst>
                <a:ext uri="{FF2B5EF4-FFF2-40B4-BE49-F238E27FC236}">
                  <a16:creationId xmlns:a16="http://schemas.microsoft.com/office/drawing/2014/main" id="{7B00EB59-20D5-4B1D-A6B0-24E7B36B7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004" y="2921794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8" name="Freeform 446">
              <a:extLst>
                <a:ext uri="{FF2B5EF4-FFF2-40B4-BE49-F238E27FC236}">
                  <a16:creationId xmlns:a16="http://schemas.microsoft.com/office/drawing/2014/main" id="{E677A8A9-BB0C-4650-AC73-C381A8CD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454" y="292179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39" name="Freeform 447">
              <a:extLst>
                <a:ext uri="{FF2B5EF4-FFF2-40B4-BE49-F238E27FC236}">
                  <a16:creationId xmlns:a16="http://schemas.microsoft.com/office/drawing/2014/main" id="{AFF4B2AE-3053-41AB-8A6F-2D71E3F6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470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0" name="Freeform 448">
              <a:extLst>
                <a:ext uri="{FF2B5EF4-FFF2-40B4-BE49-F238E27FC236}">
                  <a16:creationId xmlns:a16="http://schemas.microsoft.com/office/drawing/2014/main" id="{4CBD33D5-2D36-4026-A508-1FFBC0494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516" y="2921794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1" name="Freeform 449">
              <a:extLst>
                <a:ext uri="{FF2B5EF4-FFF2-40B4-BE49-F238E27FC236}">
                  <a16:creationId xmlns:a16="http://schemas.microsoft.com/office/drawing/2014/main" id="{DA67AA73-CB9E-45EC-86A4-DF0496B28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66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2" name="Freeform 450">
              <a:extLst>
                <a:ext uri="{FF2B5EF4-FFF2-40B4-BE49-F238E27FC236}">
                  <a16:creationId xmlns:a16="http://schemas.microsoft.com/office/drawing/2014/main" id="{599E338D-0376-4A14-BFA0-460CDCF31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62" y="292179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3" name="Freeform 451">
              <a:extLst>
                <a:ext uri="{FF2B5EF4-FFF2-40B4-BE49-F238E27FC236}">
                  <a16:creationId xmlns:a16="http://schemas.microsoft.com/office/drawing/2014/main" id="{BFC9AD89-BDE1-41B4-A8AC-814830DB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012" y="292179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4" name="Freeform 452">
              <a:extLst>
                <a:ext uri="{FF2B5EF4-FFF2-40B4-BE49-F238E27FC236}">
                  <a16:creationId xmlns:a16="http://schemas.microsoft.com/office/drawing/2014/main" id="{E90B2132-CE88-4444-B731-11EA8876D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922" y="2921794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5" name="Freeform 453">
              <a:extLst>
                <a:ext uri="{FF2B5EF4-FFF2-40B4-BE49-F238E27FC236}">
                  <a16:creationId xmlns:a16="http://schemas.microsoft.com/office/drawing/2014/main" id="{7A8EBAB9-0FEC-433C-8A4F-AC319E450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124" y="2817019"/>
              <a:ext cx="49421" cy="1786"/>
            </a:xfrm>
            <a:custGeom>
              <a:avLst/>
              <a:gdLst>
                <a:gd name="T0" fmla="*/ 0 w 371"/>
                <a:gd name="T1" fmla="*/ 0 h 19"/>
                <a:gd name="T2" fmla="*/ 0 w 371"/>
                <a:gd name="T3" fmla="*/ 1692 h 19"/>
                <a:gd name="T4" fmla="*/ 49288 w 371"/>
                <a:gd name="T5" fmla="*/ 1692 h 19"/>
                <a:gd name="T6" fmla="*/ 49288 w 371"/>
                <a:gd name="T7" fmla="*/ 0 h 19"/>
                <a:gd name="T8" fmla="*/ 0 w 37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19">
                  <a:moveTo>
                    <a:pt x="0" y="0"/>
                  </a:moveTo>
                  <a:lnTo>
                    <a:pt x="0" y="18"/>
                  </a:lnTo>
                  <a:lnTo>
                    <a:pt x="370" y="18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6" name="Freeform 454">
              <a:extLst>
                <a:ext uri="{FF2B5EF4-FFF2-40B4-BE49-F238E27FC236}">
                  <a16:creationId xmlns:a16="http://schemas.microsoft.com/office/drawing/2014/main" id="{95D383F8-1B57-4737-9D37-00AD1E2D4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39" y="2817019"/>
              <a:ext cx="213164" cy="1786"/>
            </a:xfrm>
            <a:custGeom>
              <a:avLst/>
              <a:gdLst>
                <a:gd name="T0" fmla="*/ 213029 w 1582"/>
                <a:gd name="T1" fmla="*/ 0 h 19"/>
                <a:gd name="T2" fmla="*/ 0 w 1582"/>
                <a:gd name="T3" fmla="*/ 0 h 19"/>
                <a:gd name="T4" fmla="*/ 0 w 1582"/>
                <a:gd name="T5" fmla="*/ 1692 h 19"/>
                <a:gd name="T6" fmla="*/ 213029 w 1582"/>
                <a:gd name="T7" fmla="*/ 846 h 19"/>
                <a:gd name="T8" fmla="*/ 213029 w 158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2" h="19">
                  <a:moveTo>
                    <a:pt x="1581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1581" y="9"/>
                  </a:lnTo>
                  <a:lnTo>
                    <a:pt x="1581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7" name="Freeform 455">
              <a:extLst>
                <a:ext uri="{FF2B5EF4-FFF2-40B4-BE49-F238E27FC236}">
                  <a16:creationId xmlns:a16="http://schemas.microsoft.com/office/drawing/2014/main" id="{AA3685C6-5853-4719-A584-006E567CE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505" y="2940845"/>
              <a:ext cx="5954" cy="8334"/>
            </a:xfrm>
            <a:custGeom>
              <a:avLst/>
              <a:gdLst>
                <a:gd name="T0" fmla="*/ 0 w 47"/>
                <a:gd name="T1" fmla="*/ 0 h 65"/>
                <a:gd name="T2" fmla="*/ 1267 w 47"/>
                <a:gd name="T3" fmla="*/ 0 h 65"/>
                <a:gd name="T4" fmla="*/ 1267 w 47"/>
                <a:gd name="T5" fmla="*/ 7052 h 65"/>
                <a:gd name="T6" fmla="*/ 5827 w 47"/>
                <a:gd name="T7" fmla="*/ 7052 h 65"/>
                <a:gd name="T8" fmla="*/ 5827 w 47"/>
                <a:gd name="T9" fmla="*/ 8206 h 65"/>
                <a:gd name="T10" fmla="*/ 0 w 47"/>
                <a:gd name="T11" fmla="*/ 8206 h 65"/>
                <a:gd name="T12" fmla="*/ 0 w 47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65">
                  <a:moveTo>
                    <a:pt x="0" y="0"/>
                  </a:moveTo>
                  <a:lnTo>
                    <a:pt x="10" y="0"/>
                  </a:lnTo>
                  <a:lnTo>
                    <a:pt x="10" y="55"/>
                  </a:lnTo>
                  <a:lnTo>
                    <a:pt x="46" y="55"/>
                  </a:lnTo>
                  <a:lnTo>
                    <a:pt x="46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8" name="Freeform 456">
              <a:extLst>
                <a:ext uri="{FF2B5EF4-FFF2-40B4-BE49-F238E27FC236}">
                  <a16:creationId xmlns:a16="http://schemas.microsoft.com/office/drawing/2014/main" id="{C626DB6F-D146-4989-9FE6-28F86E62E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460" y="2942035"/>
              <a:ext cx="5954" cy="7144"/>
            </a:xfrm>
            <a:custGeom>
              <a:avLst/>
              <a:gdLst>
                <a:gd name="T0" fmla="*/ 3547 w 47"/>
                <a:gd name="T1" fmla="*/ 0 h 56"/>
                <a:gd name="T2" fmla="*/ 3547 w 47"/>
                <a:gd name="T3" fmla="*/ 0 h 56"/>
                <a:gd name="T4" fmla="*/ 4687 w 47"/>
                <a:gd name="T5" fmla="*/ 1148 h 56"/>
                <a:gd name="T6" fmla="*/ 4687 w 47"/>
                <a:gd name="T7" fmla="*/ 1148 h 56"/>
                <a:gd name="T8" fmla="*/ 5827 w 47"/>
                <a:gd name="T9" fmla="*/ 2424 h 56"/>
                <a:gd name="T10" fmla="*/ 5827 w 47"/>
                <a:gd name="T11" fmla="*/ 3572 h 56"/>
                <a:gd name="T12" fmla="*/ 5827 w 47"/>
                <a:gd name="T13" fmla="*/ 4720 h 56"/>
                <a:gd name="T14" fmla="*/ 4687 w 47"/>
                <a:gd name="T15" fmla="*/ 5868 h 56"/>
                <a:gd name="T16" fmla="*/ 4687 w 47"/>
                <a:gd name="T17" fmla="*/ 7016 h 56"/>
                <a:gd name="T18" fmla="*/ 3547 w 47"/>
                <a:gd name="T19" fmla="*/ 7016 h 56"/>
                <a:gd name="T20" fmla="*/ 1140 w 47"/>
                <a:gd name="T21" fmla="*/ 7016 h 56"/>
                <a:gd name="T22" fmla="*/ 1140 w 47"/>
                <a:gd name="T23" fmla="*/ 5868 h 56"/>
                <a:gd name="T24" fmla="*/ 0 w 47"/>
                <a:gd name="T25" fmla="*/ 4720 h 56"/>
                <a:gd name="T26" fmla="*/ 0 w 47"/>
                <a:gd name="T27" fmla="*/ 3572 h 56"/>
                <a:gd name="T28" fmla="*/ 0 w 47"/>
                <a:gd name="T29" fmla="*/ 2424 h 56"/>
                <a:gd name="T30" fmla="*/ 1140 w 47"/>
                <a:gd name="T31" fmla="*/ 1148 h 56"/>
                <a:gd name="T32" fmla="*/ 1140 w 47"/>
                <a:gd name="T33" fmla="*/ 1148 h 56"/>
                <a:gd name="T34" fmla="*/ 3547 w 47"/>
                <a:gd name="T35" fmla="*/ 0 h 56"/>
                <a:gd name="T36" fmla="*/ 3547 w 47"/>
                <a:gd name="T37" fmla="*/ 1148 h 56"/>
                <a:gd name="T38" fmla="*/ 3547 w 47"/>
                <a:gd name="T39" fmla="*/ 1148 h 56"/>
                <a:gd name="T40" fmla="*/ 2280 w 47"/>
                <a:gd name="T41" fmla="*/ 1148 h 56"/>
                <a:gd name="T42" fmla="*/ 1140 w 47"/>
                <a:gd name="T43" fmla="*/ 2424 h 56"/>
                <a:gd name="T44" fmla="*/ 1140 w 47"/>
                <a:gd name="T45" fmla="*/ 2424 h 56"/>
                <a:gd name="T46" fmla="*/ 1140 w 47"/>
                <a:gd name="T47" fmla="*/ 3572 h 56"/>
                <a:gd name="T48" fmla="*/ 1140 w 47"/>
                <a:gd name="T49" fmla="*/ 4720 h 56"/>
                <a:gd name="T50" fmla="*/ 1140 w 47"/>
                <a:gd name="T51" fmla="*/ 5868 h 56"/>
                <a:gd name="T52" fmla="*/ 2280 w 47"/>
                <a:gd name="T53" fmla="*/ 5868 h 56"/>
                <a:gd name="T54" fmla="*/ 3547 w 47"/>
                <a:gd name="T55" fmla="*/ 7016 h 56"/>
                <a:gd name="T56" fmla="*/ 3547 w 47"/>
                <a:gd name="T57" fmla="*/ 5868 h 56"/>
                <a:gd name="T58" fmla="*/ 4687 w 47"/>
                <a:gd name="T59" fmla="*/ 5868 h 56"/>
                <a:gd name="T60" fmla="*/ 4687 w 47"/>
                <a:gd name="T61" fmla="*/ 4720 h 56"/>
                <a:gd name="T62" fmla="*/ 4687 w 47"/>
                <a:gd name="T63" fmla="*/ 3572 h 56"/>
                <a:gd name="T64" fmla="*/ 4687 w 47"/>
                <a:gd name="T65" fmla="*/ 2424 h 56"/>
                <a:gd name="T66" fmla="*/ 4687 w 47"/>
                <a:gd name="T67" fmla="*/ 2424 h 56"/>
                <a:gd name="T68" fmla="*/ 3547 w 47"/>
                <a:gd name="T69" fmla="*/ 1148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28" y="0"/>
                  </a:moveTo>
                  <a:lnTo>
                    <a:pt x="28" y="0"/>
                  </a:lnTo>
                  <a:cubicBezTo>
                    <a:pt x="28" y="0"/>
                    <a:pt x="28" y="9"/>
                    <a:pt x="37" y="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lnTo>
                    <a:pt x="37" y="55"/>
                  </a:lnTo>
                  <a:cubicBezTo>
                    <a:pt x="28" y="55"/>
                    <a:pt x="28" y="55"/>
                    <a:pt x="28" y="55"/>
                  </a:cubicBez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9"/>
                    <a:pt x="18" y="0"/>
                    <a:pt x="28" y="0"/>
                  </a:cubicBezTo>
                  <a:close/>
                  <a:moveTo>
                    <a:pt x="28" y="9"/>
                  </a:moveTo>
                  <a:lnTo>
                    <a:pt x="28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55"/>
                    <a:pt x="28" y="55"/>
                  </a:cubicBezTo>
                  <a:lnTo>
                    <a:pt x="28" y="46"/>
                  </a:lnTo>
                  <a:cubicBezTo>
                    <a:pt x="37" y="46"/>
                    <a:pt x="37" y="46"/>
                    <a:pt x="37" y="46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28"/>
                  </a:cubicBezTo>
                  <a:cubicBezTo>
                    <a:pt x="37" y="28"/>
                    <a:pt x="37" y="28"/>
                    <a:pt x="37" y="19"/>
                  </a:cubicBezTo>
                  <a:cubicBezTo>
                    <a:pt x="37" y="9"/>
                    <a:pt x="37" y="9"/>
                    <a:pt x="28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49" name="Freeform 457">
              <a:extLst>
                <a:ext uri="{FF2B5EF4-FFF2-40B4-BE49-F238E27FC236}">
                  <a16:creationId xmlns:a16="http://schemas.microsoft.com/office/drawing/2014/main" id="{F0508445-8ED0-4A0A-B41F-8A63834B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201" y="2942035"/>
              <a:ext cx="3572" cy="7144"/>
            </a:xfrm>
            <a:custGeom>
              <a:avLst/>
              <a:gdLst>
                <a:gd name="T0" fmla="*/ 0 w 30"/>
                <a:gd name="T1" fmla="*/ 1148 h 56"/>
                <a:gd name="T2" fmla="*/ 0 w 30"/>
                <a:gd name="T3" fmla="*/ 1148 h 56"/>
                <a:gd name="T4" fmla="*/ 1072 w 30"/>
                <a:gd name="T5" fmla="*/ 1148 h 56"/>
                <a:gd name="T6" fmla="*/ 1072 w 30"/>
                <a:gd name="T7" fmla="*/ 2424 h 56"/>
                <a:gd name="T8" fmla="*/ 1072 w 30"/>
                <a:gd name="T9" fmla="*/ 2424 h 56"/>
                <a:gd name="T10" fmla="*/ 1072 w 30"/>
                <a:gd name="T11" fmla="*/ 1148 h 56"/>
                <a:gd name="T12" fmla="*/ 3453 w 30"/>
                <a:gd name="T13" fmla="*/ 1148 h 56"/>
                <a:gd name="T14" fmla="*/ 3453 w 30"/>
                <a:gd name="T15" fmla="*/ 1148 h 56"/>
                <a:gd name="T16" fmla="*/ 2381 w 30"/>
                <a:gd name="T17" fmla="*/ 1148 h 56"/>
                <a:gd name="T18" fmla="*/ 1072 w 30"/>
                <a:gd name="T19" fmla="*/ 2424 h 56"/>
                <a:gd name="T20" fmla="*/ 1072 w 30"/>
                <a:gd name="T21" fmla="*/ 2424 h 56"/>
                <a:gd name="T22" fmla="*/ 1072 w 30"/>
                <a:gd name="T23" fmla="*/ 3572 h 56"/>
                <a:gd name="T24" fmla="*/ 1072 w 30"/>
                <a:gd name="T25" fmla="*/ 7016 h 56"/>
                <a:gd name="T26" fmla="*/ 0 w 30"/>
                <a:gd name="T27" fmla="*/ 7016 h 56"/>
                <a:gd name="T28" fmla="*/ 0 w 30"/>
                <a:gd name="T29" fmla="*/ 1148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0" y="9"/>
                    <a:pt x="20" y="0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9" y="19"/>
                  </a:lnTo>
                  <a:cubicBezTo>
                    <a:pt x="9" y="28"/>
                    <a:pt x="9" y="28"/>
                    <a:pt x="9" y="2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0" name="Freeform 458">
              <a:extLst>
                <a:ext uri="{FF2B5EF4-FFF2-40B4-BE49-F238E27FC236}">
                  <a16:creationId xmlns:a16="http://schemas.microsoft.com/office/drawing/2014/main" id="{E93C0A04-5D58-4BE5-BDEC-3C5ED096B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773" y="2942035"/>
              <a:ext cx="5954" cy="7144"/>
            </a:xfrm>
            <a:custGeom>
              <a:avLst/>
              <a:gdLst>
                <a:gd name="T0" fmla="*/ 0 w 47"/>
                <a:gd name="T1" fmla="*/ 3572 h 56"/>
                <a:gd name="T2" fmla="*/ 0 w 47"/>
                <a:gd name="T3" fmla="*/ 3572 h 56"/>
                <a:gd name="T4" fmla="*/ 1140 w 47"/>
                <a:gd name="T5" fmla="*/ 4720 h 56"/>
                <a:gd name="T6" fmla="*/ 1140 w 47"/>
                <a:gd name="T7" fmla="*/ 5868 h 56"/>
                <a:gd name="T8" fmla="*/ 1140 w 47"/>
                <a:gd name="T9" fmla="*/ 5868 h 56"/>
                <a:gd name="T10" fmla="*/ 2280 w 47"/>
                <a:gd name="T11" fmla="*/ 7016 h 56"/>
                <a:gd name="T12" fmla="*/ 3547 w 47"/>
                <a:gd name="T13" fmla="*/ 5868 h 56"/>
                <a:gd name="T14" fmla="*/ 4687 w 47"/>
                <a:gd name="T15" fmla="*/ 4720 h 56"/>
                <a:gd name="T16" fmla="*/ 5827 w 47"/>
                <a:gd name="T17" fmla="*/ 4720 h 56"/>
                <a:gd name="T18" fmla="*/ 4687 w 47"/>
                <a:gd name="T19" fmla="*/ 7016 h 56"/>
                <a:gd name="T20" fmla="*/ 2280 w 47"/>
                <a:gd name="T21" fmla="*/ 7016 h 56"/>
                <a:gd name="T22" fmla="*/ 1140 w 47"/>
                <a:gd name="T23" fmla="*/ 7016 h 56"/>
                <a:gd name="T24" fmla="*/ 0 w 47"/>
                <a:gd name="T25" fmla="*/ 5868 h 56"/>
                <a:gd name="T26" fmla="*/ 0 w 47"/>
                <a:gd name="T27" fmla="*/ 4720 h 56"/>
                <a:gd name="T28" fmla="*/ 0 w 47"/>
                <a:gd name="T29" fmla="*/ 3572 h 56"/>
                <a:gd name="T30" fmla="*/ 0 w 47"/>
                <a:gd name="T31" fmla="*/ 2424 h 56"/>
                <a:gd name="T32" fmla="*/ 0 w 47"/>
                <a:gd name="T33" fmla="*/ 1148 h 56"/>
                <a:gd name="T34" fmla="*/ 1140 w 47"/>
                <a:gd name="T35" fmla="*/ 1148 h 56"/>
                <a:gd name="T36" fmla="*/ 2280 w 47"/>
                <a:gd name="T37" fmla="*/ 0 h 56"/>
                <a:gd name="T38" fmla="*/ 3547 w 47"/>
                <a:gd name="T39" fmla="*/ 1148 h 56"/>
                <a:gd name="T40" fmla="*/ 4687 w 47"/>
                <a:gd name="T41" fmla="*/ 1148 h 56"/>
                <a:gd name="T42" fmla="*/ 4687 w 47"/>
                <a:gd name="T43" fmla="*/ 2424 h 56"/>
                <a:gd name="T44" fmla="*/ 5827 w 47"/>
                <a:gd name="T45" fmla="*/ 3572 h 56"/>
                <a:gd name="T46" fmla="*/ 0 w 47"/>
                <a:gd name="T47" fmla="*/ 3572 h 56"/>
                <a:gd name="T48" fmla="*/ 4687 w 47"/>
                <a:gd name="T49" fmla="*/ 3572 h 56"/>
                <a:gd name="T50" fmla="*/ 4687 w 47"/>
                <a:gd name="T51" fmla="*/ 3572 h 56"/>
                <a:gd name="T52" fmla="*/ 4687 w 47"/>
                <a:gd name="T53" fmla="*/ 2424 h 56"/>
                <a:gd name="T54" fmla="*/ 3547 w 47"/>
                <a:gd name="T55" fmla="*/ 2424 h 56"/>
                <a:gd name="T56" fmla="*/ 3547 w 47"/>
                <a:gd name="T57" fmla="*/ 1148 h 56"/>
                <a:gd name="T58" fmla="*/ 2280 w 47"/>
                <a:gd name="T59" fmla="*/ 1148 h 56"/>
                <a:gd name="T60" fmla="*/ 1140 w 47"/>
                <a:gd name="T61" fmla="*/ 1148 h 56"/>
                <a:gd name="T62" fmla="*/ 1140 w 47"/>
                <a:gd name="T63" fmla="*/ 2424 h 56"/>
                <a:gd name="T64" fmla="*/ 1140 w 47"/>
                <a:gd name="T65" fmla="*/ 2424 h 56"/>
                <a:gd name="T66" fmla="*/ 0 w 47"/>
                <a:gd name="T67" fmla="*/ 3572 h 56"/>
                <a:gd name="T68" fmla="*/ 4687 w 47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0" y="28"/>
                  </a:moveTo>
                  <a:lnTo>
                    <a:pt x="0" y="28"/>
                  </a:ln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55"/>
                    <a:pt x="18" y="55"/>
                  </a:cubicBezTo>
                  <a:cubicBezTo>
                    <a:pt x="28" y="55"/>
                    <a:pt x="28" y="46"/>
                    <a:pt x="28" y="46"/>
                  </a:cubicBezTo>
                  <a:cubicBezTo>
                    <a:pt x="37" y="46"/>
                    <a:pt x="37" y="46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7" y="46"/>
                    <a:pt x="37" y="46"/>
                    <a:pt x="37" y="55"/>
                  </a:cubicBezTo>
                  <a:cubicBezTo>
                    <a:pt x="28" y="55"/>
                    <a:pt x="28" y="55"/>
                    <a:pt x="18" y="55"/>
                  </a:cubicBezTo>
                  <a:lnTo>
                    <a:pt x="9" y="55"/>
                  </a:lnTo>
                  <a:cubicBezTo>
                    <a:pt x="9" y="55"/>
                    <a:pt x="9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8" y="0"/>
                  </a:lnTo>
                  <a:cubicBezTo>
                    <a:pt x="28" y="0"/>
                    <a:pt x="28" y="9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0" y="28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19"/>
                  </a:lnTo>
                  <a:cubicBezTo>
                    <a:pt x="37" y="19"/>
                    <a:pt x="37" y="19"/>
                    <a:pt x="28" y="1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0" y="28"/>
                  </a:lnTo>
                  <a:lnTo>
                    <a:pt x="37" y="2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1" name="Freeform 459">
              <a:extLst>
                <a:ext uri="{FF2B5EF4-FFF2-40B4-BE49-F238E27FC236}">
                  <a16:creationId xmlns:a16="http://schemas.microsoft.com/office/drawing/2014/main" id="{C46A51D5-4D75-445C-96D2-AC6D25C12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322" y="2942035"/>
              <a:ext cx="9527" cy="7144"/>
            </a:xfrm>
            <a:custGeom>
              <a:avLst/>
              <a:gdLst>
                <a:gd name="T0" fmla="*/ 0 w 74"/>
                <a:gd name="T1" fmla="*/ 1148 h 56"/>
                <a:gd name="T2" fmla="*/ 0 w 74"/>
                <a:gd name="T3" fmla="*/ 1148 h 56"/>
                <a:gd name="T4" fmla="*/ 1159 w 74"/>
                <a:gd name="T5" fmla="*/ 1148 h 56"/>
                <a:gd name="T6" fmla="*/ 1159 w 74"/>
                <a:gd name="T7" fmla="*/ 1148 h 56"/>
                <a:gd name="T8" fmla="*/ 1159 w 74"/>
                <a:gd name="T9" fmla="*/ 1148 h 56"/>
                <a:gd name="T10" fmla="*/ 2317 w 74"/>
                <a:gd name="T11" fmla="*/ 1148 h 56"/>
                <a:gd name="T12" fmla="*/ 3476 w 74"/>
                <a:gd name="T13" fmla="*/ 0 h 56"/>
                <a:gd name="T14" fmla="*/ 4764 w 74"/>
                <a:gd name="T15" fmla="*/ 1148 h 56"/>
                <a:gd name="T16" fmla="*/ 4764 w 74"/>
                <a:gd name="T17" fmla="*/ 1148 h 56"/>
                <a:gd name="T18" fmla="*/ 5922 w 74"/>
                <a:gd name="T19" fmla="*/ 1148 h 56"/>
                <a:gd name="T20" fmla="*/ 7081 w 74"/>
                <a:gd name="T21" fmla="*/ 0 h 56"/>
                <a:gd name="T22" fmla="*/ 9398 w 74"/>
                <a:gd name="T23" fmla="*/ 2424 h 56"/>
                <a:gd name="T24" fmla="*/ 9398 w 74"/>
                <a:gd name="T25" fmla="*/ 7016 h 56"/>
                <a:gd name="T26" fmla="*/ 8240 w 74"/>
                <a:gd name="T27" fmla="*/ 7016 h 56"/>
                <a:gd name="T28" fmla="*/ 8240 w 74"/>
                <a:gd name="T29" fmla="*/ 2424 h 56"/>
                <a:gd name="T30" fmla="*/ 8240 w 74"/>
                <a:gd name="T31" fmla="*/ 1148 h 56"/>
                <a:gd name="T32" fmla="*/ 7081 w 74"/>
                <a:gd name="T33" fmla="*/ 1148 h 56"/>
                <a:gd name="T34" fmla="*/ 5922 w 74"/>
                <a:gd name="T35" fmla="*/ 1148 h 56"/>
                <a:gd name="T36" fmla="*/ 5922 w 74"/>
                <a:gd name="T37" fmla="*/ 2424 h 56"/>
                <a:gd name="T38" fmla="*/ 4764 w 74"/>
                <a:gd name="T39" fmla="*/ 2424 h 56"/>
                <a:gd name="T40" fmla="*/ 4764 w 74"/>
                <a:gd name="T41" fmla="*/ 3572 h 56"/>
                <a:gd name="T42" fmla="*/ 4764 w 74"/>
                <a:gd name="T43" fmla="*/ 7016 h 56"/>
                <a:gd name="T44" fmla="*/ 4764 w 74"/>
                <a:gd name="T45" fmla="*/ 7016 h 56"/>
                <a:gd name="T46" fmla="*/ 4764 w 74"/>
                <a:gd name="T47" fmla="*/ 2424 h 56"/>
                <a:gd name="T48" fmla="*/ 4764 w 74"/>
                <a:gd name="T49" fmla="*/ 2424 h 56"/>
                <a:gd name="T50" fmla="*/ 4764 w 74"/>
                <a:gd name="T51" fmla="*/ 1148 h 56"/>
                <a:gd name="T52" fmla="*/ 3476 w 74"/>
                <a:gd name="T53" fmla="*/ 1148 h 56"/>
                <a:gd name="T54" fmla="*/ 3476 w 74"/>
                <a:gd name="T55" fmla="*/ 1148 h 56"/>
                <a:gd name="T56" fmla="*/ 2317 w 74"/>
                <a:gd name="T57" fmla="*/ 1148 h 56"/>
                <a:gd name="T58" fmla="*/ 1159 w 74"/>
                <a:gd name="T59" fmla="*/ 2424 h 56"/>
                <a:gd name="T60" fmla="*/ 1159 w 74"/>
                <a:gd name="T61" fmla="*/ 2424 h 56"/>
                <a:gd name="T62" fmla="*/ 1159 w 74"/>
                <a:gd name="T63" fmla="*/ 3572 h 56"/>
                <a:gd name="T64" fmla="*/ 1159 w 74"/>
                <a:gd name="T65" fmla="*/ 7016 h 56"/>
                <a:gd name="T66" fmla="*/ 0 w 74"/>
                <a:gd name="T67" fmla="*/ 7016 h 56"/>
                <a:gd name="T68" fmla="*/ 0 w 74"/>
                <a:gd name="T69" fmla="*/ 1148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0"/>
                    <a:pt x="37" y="9"/>
                  </a:cubicBezTo>
                  <a:lnTo>
                    <a:pt x="46" y="9"/>
                  </a:lnTo>
                  <a:cubicBezTo>
                    <a:pt x="46" y="0"/>
                    <a:pt x="55" y="0"/>
                    <a:pt x="55" y="0"/>
                  </a:cubicBezTo>
                  <a:cubicBezTo>
                    <a:pt x="64" y="0"/>
                    <a:pt x="73" y="9"/>
                    <a:pt x="73" y="19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9"/>
                  </a:cubicBezTo>
                  <a:lnTo>
                    <a:pt x="55" y="9"/>
                  </a:lnTo>
                  <a:lnTo>
                    <a:pt x="46" y="9"/>
                  </a:lnTo>
                  <a:cubicBezTo>
                    <a:pt x="46" y="9"/>
                    <a:pt x="46" y="9"/>
                    <a:pt x="46" y="19"/>
                  </a:cubicBezTo>
                  <a:cubicBezTo>
                    <a:pt x="46" y="19"/>
                    <a:pt x="46" y="19"/>
                    <a:pt x="37" y="19"/>
                  </a:cubicBezTo>
                  <a:lnTo>
                    <a:pt x="37" y="28"/>
                  </a:lnTo>
                  <a:cubicBezTo>
                    <a:pt x="37" y="55"/>
                    <a:pt x="37" y="55"/>
                    <a:pt x="37" y="55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2" name="Freeform 460">
              <a:extLst>
                <a:ext uri="{FF2B5EF4-FFF2-40B4-BE49-F238E27FC236}">
                  <a16:creationId xmlns:a16="http://schemas.microsoft.com/office/drawing/2014/main" id="{DF90A7D0-83F0-46A5-A536-E9B5B6812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209" y="2939654"/>
              <a:ext cx="595" cy="9525"/>
            </a:xfrm>
            <a:custGeom>
              <a:avLst/>
              <a:gdLst>
                <a:gd name="T0" fmla="*/ 0 w 11"/>
                <a:gd name="T1" fmla="*/ 0 h 74"/>
                <a:gd name="T2" fmla="*/ 541 w 11"/>
                <a:gd name="T3" fmla="*/ 0 h 74"/>
                <a:gd name="T4" fmla="*/ 541 w 11"/>
                <a:gd name="T5" fmla="*/ 2317 h 74"/>
                <a:gd name="T6" fmla="*/ 0 w 11"/>
                <a:gd name="T7" fmla="*/ 2317 h 74"/>
                <a:gd name="T8" fmla="*/ 0 w 11"/>
                <a:gd name="T9" fmla="*/ 0 h 74"/>
                <a:gd name="T10" fmla="*/ 0 w 11"/>
                <a:gd name="T11" fmla="*/ 3475 h 74"/>
                <a:gd name="T12" fmla="*/ 541 w 11"/>
                <a:gd name="T13" fmla="*/ 3475 h 74"/>
                <a:gd name="T14" fmla="*/ 541 w 11"/>
                <a:gd name="T15" fmla="*/ 9396 h 74"/>
                <a:gd name="T16" fmla="*/ 0 w 11"/>
                <a:gd name="T17" fmla="*/ 9396 h 74"/>
                <a:gd name="T18" fmla="*/ 0 w 11"/>
                <a:gd name="T19" fmla="*/ 347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74">
                  <a:moveTo>
                    <a:pt x="0" y="0"/>
                  </a:moveTo>
                  <a:lnTo>
                    <a:pt x="10" y="0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  <a:close/>
                  <a:moveTo>
                    <a:pt x="0" y="27"/>
                  </a:moveTo>
                  <a:lnTo>
                    <a:pt x="10" y="27"/>
                  </a:lnTo>
                  <a:lnTo>
                    <a:pt x="10" y="73"/>
                  </a:lnTo>
                  <a:lnTo>
                    <a:pt x="0" y="7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3" name="Freeform 461">
              <a:extLst>
                <a:ext uri="{FF2B5EF4-FFF2-40B4-BE49-F238E27FC236}">
                  <a16:creationId xmlns:a16="http://schemas.microsoft.com/office/drawing/2014/main" id="{90FC517D-EF92-4946-B9BF-B3573670D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90" y="2942035"/>
              <a:ext cx="5954" cy="9525"/>
            </a:xfrm>
            <a:custGeom>
              <a:avLst/>
              <a:gdLst>
                <a:gd name="T0" fmla="*/ 4561 w 47"/>
                <a:gd name="T1" fmla="*/ 1143 h 75"/>
                <a:gd name="T2" fmla="*/ 4561 w 47"/>
                <a:gd name="T3" fmla="*/ 1143 h 75"/>
                <a:gd name="T4" fmla="*/ 3420 w 47"/>
                <a:gd name="T5" fmla="*/ 1143 h 75"/>
                <a:gd name="T6" fmla="*/ 2280 w 47"/>
                <a:gd name="T7" fmla="*/ 0 h 75"/>
                <a:gd name="T8" fmla="*/ 1140 w 47"/>
                <a:gd name="T9" fmla="*/ 1143 h 75"/>
                <a:gd name="T10" fmla="*/ 0 w 47"/>
                <a:gd name="T11" fmla="*/ 2413 h 75"/>
                <a:gd name="T12" fmla="*/ 0 w 47"/>
                <a:gd name="T13" fmla="*/ 2413 h 75"/>
                <a:gd name="T14" fmla="*/ 0 w 47"/>
                <a:gd name="T15" fmla="*/ 1143 h 75"/>
                <a:gd name="T16" fmla="*/ 0 w 47"/>
                <a:gd name="T17" fmla="*/ 1143 h 75"/>
                <a:gd name="T18" fmla="*/ 0 w 47"/>
                <a:gd name="T19" fmla="*/ 9398 h 75"/>
                <a:gd name="T20" fmla="*/ 0 w 47"/>
                <a:gd name="T21" fmla="*/ 9398 h 75"/>
                <a:gd name="T22" fmla="*/ 0 w 47"/>
                <a:gd name="T23" fmla="*/ 5842 h 75"/>
                <a:gd name="T24" fmla="*/ 0 w 47"/>
                <a:gd name="T25" fmla="*/ 5842 h 75"/>
                <a:gd name="T26" fmla="*/ 1140 w 47"/>
                <a:gd name="T27" fmla="*/ 5842 h 75"/>
                <a:gd name="T28" fmla="*/ 1140 w 47"/>
                <a:gd name="T29" fmla="*/ 6985 h 75"/>
                <a:gd name="T30" fmla="*/ 2280 w 47"/>
                <a:gd name="T31" fmla="*/ 6985 h 75"/>
                <a:gd name="T32" fmla="*/ 2280 w 47"/>
                <a:gd name="T33" fmla="*/ 6985 h 75"/>
                <a:gd name="T34" fmla="*/ 3420 w 47"/>
                <a:gd name="T35" fmla="*/ 6985 h 75"/>
                <a:gd name="T36" fmla="*/ 4561 w 47"/>
                <a:gd name="T37" fmla="*/ 5842 h 75"/>
                <a:gd name="T38" fmla="*/ 5827 w 47"/>
                <a:gd name="T39" fmla="*/ 4699 h 75"/>
                <a:gd name="T40" fmla="*/ 5827 w 47"/>
                <a:gd name="T41" fmla="*/ 3556 h 75"/>
                <a:gd name="T42" fmla="*/ 5827 w 47"/>
                <a:gd name="T43" fmla="*/ 2413 h 75"/>
                <a:gd name="T44" fmla="*/ 4561 w 47"/>
                <a:gd name="T45" fmla="*/ 1143 h 75"/>
                <a:gd name="T46" fmla="*/ 4561 w 47"/>
                <a:gd name="T47" fmla="*/ 4699 h 75"/>
                <a:gd name="T48" fmla="*/ 4561 w 47"/>
                <a:gd name="T49" fmla="*/ 4699 h 75"/>
                <a:gd name="T50" fmla="*/ 4561 w 47"/>
                <a:gd name="T51" fmla="*/ 5842 h 75"/>
                <a:gd name="T52" fmla="*/ 3420 w 47"/>
                <a:gd name="T53" fmla="*/ 5842 h 75"/>
                <a:gd name="T54" fmla="*/ 2280 w 47"/>
                <a:gd name="T55" fmla="*/ 5842 h 75"/>
                <a:gd name="T56" fmla="*/ 1140 w 47"/>
                <a:gd name="T57" fmla="*/ 5842 h 75"/>
                <a:gd name="T58" fmla="*/ 1140 w 47"/>
                <a:gd name="T59" fmla="*/ 5842 h 75"/>
                <a:gd name="T60" fmla="*/ 1140 w 47"/>
                <a:gd name="T61" fmla="*/ 4699 h 75"/>
                <a:gd name="T62" fmla="*/ 0 w 47"/>
                <a:gd name="T63" fmla="*/ 3556 h 75"/>
                <a:gd name="T64" fmla="*/ 1140 w 47"/>
                <a:gd name="T65" fmla="*/ 2413 h 75"/>
                <a:gd name="T66" fmla="*/ 1140 w 47"/>
                <a:gd name="T67" fmla="*/ 2413 h 75"/>
                <a:gd name="T68" fmla="*/ 1140 w 47"/>
                <a:gd name="T69" fmla="*/ 1143 h 75"/>
                <a:gd name="T70" fmla="*/ 2280 w 47"/>
                <a:gd name="T71" fmla="*/ 1143 h 75"/>
                <a:gd name="T72" fmla="*/ 3420 w 47"/>
                <a:gd name="T73" fmla="*/ 1143 h 75"/>
                <a:gd name="T74" fmla="*/ 4561 w 47"/>
                <a:gd name="T75" fmla="*/ 2413 h 75"/>
                <a:gd name="T76" fmla="*/ 4561 w 47"/>
                <a:gd name="T77" fmla="*/ 2413 h 75"/>
                <a:gd name="T78" fmla="*/ 4561 w 47"/>
                <a:gd name="T79" fmla="*/ 3556 h 75"/>
                <a:gd name="T80" fmla="*/ 4561 w 47"/>
                <a:gd name="T81" fmla="*/ 4699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75">
                  <a:moveTo>
                    <a:pt x="36" y="9"/>
                  </a:moveTo>
                  <a:lnTo>
                    <a:pt x="36" y="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9" y="9"/>
                    <a:pt x="9" y="9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9" y="55"/>
                  </a:lnTo>
                  <a:lnTo>
                    <a:pt x="18" y="55"/>
                  </a:lnTo>
                  <a:cubicBezTo>
                    <a:pt x="27" y="55"/>
                    <a:pt x="27" y="55"/>
                    <a:pt x="27" y="55"/>
                  </a:cubicBezTo>
                  <a:cubicBezTo>
                    <a:pt x="36" y="55"/>
                    <a:pt x="36" y="46"/>
                    <a:pt x="36" y="46"/>
                  </a:cubicBezTo>
                  <a:cubicBezTo>
                    <a:pt x="36" y="46"/>
                    <a:pt x="36" y="46"/>
                    <a:pt x="46" y="37"/>
                  </a:cubicBezTo>
                  <a:cubicBezTo>
                    <a:pt x="46" y="37"/>
                    <a:pt x="46" y="37"/>
                    <a:pt x="46" y="28"/>
                  </a:cubicBezTo>
                  <a:lnTo>
                    <a:pt x="46" y="19"/>
                  </a:lnTo>
                  <a:cubicBezTo>
                    <a:pt x="36" y="19"/>
                    <a:pt x="36" y="9"/>
                    <a:pt x="36" y="9"/>
                  </a:cubicBezTo>
                  <a:close/>
                  <a:moveTo>
                    <a:pt x="36" y="37"/>
                  </a:moveTo>
                  <a:lnTo>
                    <a:pt x="36" y="37"/>
                  </a:lnTo>
                  <a:lnTo>
                    <a:pt x="36" y="46"/>
                  </a:lnTo>
                  <a:lnTo>
                    <a:pt x="27" y="46"/>
                  </a:lnTo>
                  <a:cubicBezTo>
                    <a:pt x="27" y="46"/>
                    <a:pt x="27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lnTo>
                    <a:pt x="9" y="37"/>
                  </a:lnTo>
                  <a:cubicBezTo>
                    <a:pt x="0" y="37"/>
                    <a:pt x="0" y="28"/>
                    <a:pt x="0" y="28"/>
                  </a:cubicBezTo>
                  <a:cubicBezTo>
                    <a:pt x="0" y="28"/>
                    <a:pt x="0" y="28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36" y="9"/>
                    <a:pt x="36" y="19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36" y="3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4" name="Freeform 462">
              <a:extLst>
                <a:ext uri="{FF2B5EF4-FFF2-40B4-BE49-F238E27FC236}">
                  <a16:creationId xmlns:a16="http://schemas.microsoft.com/office/drawing/2014/main" id="{F7C2A0DE-656D-4122-B11D-23F05E929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942035"/>
              <a:ext cx="5359" cy="7144"/>
            </a:xfrm>
            <a:custGeom>
              <a:avLst/>
              <a:gdLst>
                <a:gd name="T0" fmla="*/ 4194 w 46"/>
                <a:gd name="T1" fmla="*/ 2424 h 56"/>
                <a:gd name="T2" fmla="*/ 4194 w 46"/>
                <a:gd name="T3" fmla="*/ 2424 h 56"/>
                <a:gd name="T4" fmla="*/ 4194 w 46"/>
                <a:gd name="T5" fmla="*/ 2424 h 56"/>
                <a:gd name="T6" fmla="*/ 3146 w 46"/>
                <a:gd name="T7" fmla="*/ 1148 h 56"/>
                <a:gd name="T8" fmla="*/ 3146 w 46"/>
                <a:gd name="T9" fmla="*/ 1148 h 56"/>
                <a:gd name="T10" fmla="*/ 3146 w 46"/>
                <a:gd name="T11" fmla="*/ 1148 h 56"/>
                <a:gd name="T12" fmla="*/ 2097 w 46"/>
                <a:gd name="T13" fmla="*/ 1148 h 56"/>
                <a:gd name="T14" fmla="*/ 2097 w 46"/>
                <a:gd name="T15" fmla="*/ 1148 h 56"/>
                <a:gd name="T16" fmla="*/ 1049 w 46"/>
                <a:gd name="T17" fmla="*/ 1148 h 56"/>
                <a:gd name="T18" fmla="*/ 1049 w 46"/>
                <a:gd name="T19" fmla="*/ 2424 h 56"/>
                <a:gd name="T20" fmla="*/ 1049 w 46"/>
                <a:gd name="T21" fmla="*/ 2424 h 56"/>
                <a:gd name="T22" fmla="*/ 2097 w 46"/>
                <a:gd name="T23" fmla="*/ 2424 h 56"/>
                <a:gd name="T24" fmla="*/ 2097 w 46"/>
                <a:gd name="T25" fmla="*/ 3572 h 56"/>
                <a:gd name="T26" fmla="*/ 2097 w 46"/>
                <a:gd name="T27" fmla="*/ 3572 h 56"/>
                <a:gd name="T28" fmla="*/ 3146 w 46"/>
                <a:gd name="T29" fmla="*/ 3572 h 56"/>
                <a:gd name="T30" fmla="*/ 4194 w 46"/>
                <a:gd name="T31" fmla="*/ 3572 h 56"/>
                <a:gd name="T32" fmla="*/ 4194 w 46"/>
                <a:gd name="T33" fmla="*/ 3572 h 56"/>
                <a:gd name="T34" fmla="*/ 5243 w 46"/>
                <a:gd name="T35" fmla="*/ 4720 h 56"/>
                <a:gd name="T36" fmla="*/ 5243 w 46"/>
                <a:gd name="T37" fmla="*/ 4720 h 56"/>
                <a:gd name="T38" fmla="*/ 5243 w 46"/>
                <a:gd name="T39" fmla="*/ 5868 h 56"/>
                <a:gd name="T40" fmla="*/ 4194 w 46"/>
                <a:gd name="T41" fmla="*/ 7016 h 56"/>
                <a:gd name="T42" fmla="*/ 3146 w 46"/>
                <a:gd name="T43" fmla="*/ 7016 h 56"/>
                <a:gd name="T44" fmla="*/ 3146 w 46"/>
                <a:gd name="T45" fmla="*/ 7016 h 56"/>
                <a:gd name="T46" fmla="*/ 1049 w 46"/>
                <a:gd name="T47" fmla="*/ 7016 h 56"/>
                <a:gd name="T48" fmla="*/ 0 w 46"/>
                <a:gd name="T49" fmla="*/ 4720 h 56"/>
                <a:gd name="T50" fmla="*/ 1049 w 46"/>
                <a:gd name="T51" fmla="*/ 4720 h 56"/>
                <a:gd name="T52" fmla="*/ 2097 w 46"/>
                <a:gd name="T53" fmla="*/ 5868 h 56"/>
                <a:gd name="T54" fmla="*/ 3146 w 46"/>
                <a:gd name="T55" fmla="*/ 5868 h 56"/>
                <a:gd name="T56" fmla="*/ 3146 w 46"/>
                <a:gd name="T57" fmla="*/ 5868 h 56"/>
                <a:gd name="T58" fmla="*/ 4194 w 46"/>
                <a:gd name="T59" fmla="*/ 5868 h 56"/>
                <a:gd name="T60" fmla="*/ 4194 w 46"/>
                <a:gd name="T61" fmla="*/ 5868 h 56"/>
                <a:gd name="T62" fmla="*/ 4194 w 46"/>
                <a:gd name="T63" fmla="*/ 4720 h 56"/>
                <a:gd name="T64" fmla="*/ 4194 w 46"/>
                <a:gd name="T65" fmla="*/ 4720 h 56"/>
                <a:gd name="T66" fmla="*/ 4194 w 46"/>
                <a:gd name="T67" fmla="*/ 4720 h 56"/>
                <a:gd name="T68" fmla="*/ 3146 w 46"/>
                <a:gd name="T69" fmla="*/ 4720 h 56"/>
                <a:gd name="T70" fmla="*/ 3146 w 46"/>
                <a:gd name="T71" fmla="*/ 3572 h 56"/>
                <a:gd name="T72" fmla="*/ 2097 w 46"/>
                <a:gd name="T73" fmla="*/ 3572 h 56"/>
                <a:gd name="T74" fmla="*/ 1049 w 46"/>
                <a:gd name="T75" fmla="*/ 3572 h 56"/>
                <a:gd name="T76" fmla="*/ 1049 w 46"/>
                <a:gd name="T77" fmla="*/ 3572 h 56"/>
                <a:gd name="T78" fmla="*/ 1049 w 46"/>
                <a:gd name="T79" fmla="*/ 2424 h 56"/>
                <a:gd name="T80" fmla="*/ 1049 w 46"/>
                <a:gd name="T81" fmla="*/ 2424 h 56"/>
                <a:gd name="T82" fmla="*/ 1049 w 46"/>
                <a:gd name="T83" fmla="*/ 1148 h 56"/>
                <a:gd name="T84" fmla="*/ 1049 w 46"/>
                <a:gd name="T85" fmla="*/ 1148 h 56"/>
                <a:gd name="T86" fmla="*/ 2097 w 46"/>
                <a:gd name="T87" fmla="*/ 0 h 56"/>
                <a:gd name="T88" fmla="*/ 3146 w 46"/>
                <a:gd name="T89" fmla="*/ 0 h 56"/>
                <a:gd name="T90" fmla="*/ 3146 w 46"/>
                <a:gd name="T91" fmla="*/ 0 h 56"/>
                <a:gd name="T92" fmla="*/ 4194 w 46"/>
                <a:gd name="T93" fmla="*/ 1148 h 56"/>
                <a:gd name="T94" fmla="*/ 4194 w 46"/>
                <a:gd name="T95" fmla="*/ 1148 h 56"/>
                <a:gd name="T96" fmla="*/ 5243 w 46"/>
                <a:gd name="T97" fmla="*/ 2424 h 56"/>
                <a:gd name="T98" fmla="*/ 4194 w 46"/>
                <a:gd name="T99" fmla="*/ 2424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56">
                  <a:moveTo>
                    <a:pt x="36" y="19"/>
                  </a:moveTo>
                  <a:lnTo>
                    <a:pt x="36" y="1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18" y="19"/>
                    <a:pt x="18" y="19"/>
                    <a:pt x="18" y="1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36" y="28"/>
                  </a:lnTo>
                  <a:lnTo>
                    <a:pt x="45" y="37"/>
                  </a:lnTo>
                  <a:cubicBezTo>
                    <a:pt x="45" y="46"/>
                    <a:pt x="45" y="46"/>
                    <a:pt x="45" y="46"/>
                  </a:cubicBezTo>
                  <a:cubicBezTo>
                    <a:pt x="36" y="46"/>
                    <a:pt x="36" y="46"/>
                    <a:pt x="36" y="55"/>
                  </a:cubicBezTo>
                  <a:cubicBezTo>
                    <a:pt x="36" y="55"/>
                    <a:pt x="36" y="55"/>
                    <a:pt x="27" y="55"/>
                  </a:cubicBezTo>
                  <a:cubicBezTo>
                    <a:pt x="18" y="55"/>
                    <a:pt x="9" y="55"/>
                    <a:pt x="9" y="55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lnTo>
                    <a:pt x="27" y="37"/>
                  </a:lnTo>
                  <a:lnTo>
                    <a:pt x="27" y="28"/>
                  </a:ln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19"/>
                  </a:cubicBezTo>
                  <a:lnTo>
                    <a:pt x="9" y="9"/>
                  </a:ln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9"/>
                    <a:pt x="45" y="19"/>
                    <a:pt x="45" y="19"/>
                  </a:cubicBezTo>
                  <a:lnTo>
                    <a:pt x="36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5" name="Freeform 463">
              <a:extLst>
                <a:ext uri="{FF2B5EF4-FFF2-40B4-BE49-F238E27FC236}">
                  <a16:creationId xmlns:a16="http://schemas.microsoft.com/office/drawing/2014/main" id="{DA77A46C-F99A-4C2C-8747-2F107850B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285" y="2942035"/>
              <a:ext cx="4763" cy="7144"/>
            </a:xfrm>
            <a:custGeom>
              <a:avLst/>
              <a:gdLst>
                <a:gd name="T0" fmla="*/ 4638 w 38"/>
                <a:gd name="T1" fmla="*/ 7016 h 56"/>
                <a:gd name="T2" fmla="*/ 4638 w 38"/>
                <a:gd name="T3" fmla="*/ 7016 h 56"/>
                <a:gd name="T4" fmla="*/ 3510 w 38"/>
                <a:gd name="T5" fmla="*/ 7016 h 56"/>
                <a:gd name="T6" fmla="*/ 3510 w 38"/>
                <a:gd name="T7" fmla="*/ 5868 h 56"/>
                <a:gd name="T8" fmla="*/ 3510 w 38"/>
                <a:gd name="T9" fmla="*/ 5868 h 56"/>
                <a:gd name="T10" fmla="*/ 3510 w 38"/>
                <a:gd name="T11" fmla="*/ 7016 h 56"/>
                <a:gd name="T12" fmla="*/ 2382 w 38"/>
                <a:gd name="T13" fmla="*/ 7016 h 56"/>
                <a:gd name="T14" fmla="*/ 1253 w 38"/>
                <a:gd name="T15" fmla="*/ 7016 h 56"/>
                <a:gd name="T16" fmla="*/ 0 w 38"/>
                <a:gd name="T17" fmla="*/ 5868 h 56"/>
                <a:gd name="T18" fmla="*/ 0 w 38"/>
                <a:gd name="T19" fmla="*/ 5868 h 56"/>
                <a:gd name="T20" fmla="*/ 0 w 38"/>
                <a:gd name="T21" fmla="*/ 4720 h 56"/>
                <a:gd name="T22" fmla="*/ 0 w 38"/>
                <a:gd name="T23" fmla="*/ 0 h 56"/>
                <a:gd name="T24" fmla="*/ 0 w 38"/>
                <a:gd name="T25" fmla="*/ 0 h 56"/>
                <a:gd name="T26" fmla="*/ 0 w 38"/>
                <a:gd name="T27" fmla="*/ 4720 h 56"/>
                <a:gd name="T28" fmla="*/ 1253 w 38"/>
                <a:gd name="T29" fmla="*/ 5868 h 56"/>
                <a:gd name="T30" fmla="*/ 2382 w 38"/>
                <a:gd name="T31" fmla="*/ 5868 h 56"/>
                <a:gd name="T32" fmla="*/ 2382 w 38"/>
                <a:gd name="T33" fmla="*/ 5868 h 56"/>
                <a:gd name="T34" fmla="*/ 3510 w 38"/>
                <a:gd name="T35" fmla="*/ 5868 h 56"/>
                <a:gd name="T36" fmla="*/ 3510 w 38"/>
                <a:gd name="T37" fmla="*/ 4720 h 56"/>
                <a:gd name="T38" fmla="*/ 3510 w 38"/>
                <a:gd name="T39" fmla="*/ 3572 h 56"/>
                <a:gd name="T40" fmla="*/ 3510 w 38"/>
                <a:gd name="T41" fmla="*/ 0 h 56"/>
                <a:gd name="T42" fmla="*/ 4638 w 38"/>
                <a:gd name="T43" fmla="*/ 0 h 56"/>
                <a:gd name="T44" fmla="*/ 4638 w 38"/>
                <a:gd name="T45" fmla="*/ 7016 h 5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56">
                  <a:moveTo>
                    <a:pt x="37" y="55"/>
                  </a:moveTo>
                  <a:lnTo>
                    <a:pt x="37" y="55"/>
                  </a:lnTo>
                  <a:cubicBezTo>
                    <a:pt x="28" y="55"/>
                    <a:pt x="28" y="55"/>
                    <a:pt x="28" y="5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46"/>
                  </a:cubicBezTo>
                  <a:lnTo>
                    <a:pt x="0" y="37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28" y="37"/>
                  </a:lnTo>
                  <a:cubicBezTo>
                    <a:pt x="28" y="37"/>
                    <a:pt x="28" y="37"/>
                    <a:pt x="28" y="28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55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6" name="Freeform 464">
              <a:extLst>
                <a:ext uri="{FF2B5EF4-FFF2-40B4-BE49-F238E27FC236}">
                  <a16:creationId xmlns:a16="http://schemas.microsoft.com/office/drawing/2014/main" id="{49A014E3-C670-490F-A0C1-BC2ADBCC6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834" y="2942035"/>
              <a:ext cx="9527" cy="7144"/>
            </a:xfrm>
            <a:custGeom>
              <a:avLst/>
              <a:gdLst>
                <a:gd name="T0" fmla="*/ 0 w 74"/>
                <a:gd name="T1" fmla="*/ 0 h 56"/>
                <a:gd name="T2" fmla="*/ 0 w 74"/>
                <a:gd name="T3" fmla="*/ 0 h 56"/>
                <a:gd name="T4" fmla="*/ 1159 w 74"/>
                <a:gd name="T5" fmla="*/ 0 h 56"/>
                <a:gd name="T6" fmla="*/ 1159 w 74"/>
                <a:gd name="T7" fmla="*/ 1148 h 56"/>
                <a:gd name="T8" fmla="*/ 1159 w 74"/>
                <a:gd name="T9" fmla="*/ 1148 h 56"/>
                <a:gd name="T10" fmla="*/ 2317 w 74"/>
                <a:gd name="T11" fmla="*/ 1148 h 56"/>
                <a:gd name="T12" fmla="*/ 3476 w 74"/>
                <a:gd name="T13" fmla="*/ 0 h 56"/>
                <a:gd name="T14" fmla="*/ 4635 w 74"/>
                <a:gd name="T15" fmla="*/ 1148 h 56"/>
                <a:gd name="T16" fmla="*/ 4635 w 74"/>
                <a:gd name="T17" fmla="*/ 1148 h 56"/>
                <a:gd name="T18" fmla="*/ 5922 w 74"/>
                <a:gd name="T19" fmla="*/ 1148 h 56"/>
                <a:gd name="T20" fmla="*/ 7081 w 74"/>
                <a:gd name="T21" fmla="*/ 0 h 56"/>
                <a:gd name="T22" fmla="*/ 9398 w 74"/>
                <a:gd name="T23" fmla="*/ 2424 h 56"/>
                <a:gd name="T24" fmla="*/ 9398 w 74"/>
                <a:gd name="T25" fmla="*/ 7016 h 56"/>
                <a:gd name="T26" fmla="*/ 8240 w 74"/>
                <a:gd name="T27" fmla="*/ 7016 h 56"/>
                <a:gd name="T28" fmla="*/ 8240 w 74"/>
                <a:gd name="T29" fmla="*/ 2424 h 56"/>
                <a:gd name="T30" fmla="*/ 8240 w 74"/>
                <a:gd name="T31" fmla="*/ 1148 h 56"/>
                <a:gd name="T32" fmla="*/ 7081 w 74"/>
                <a:gd name="T33" fmla="*/ 1148 h 56"/>
                <a:gd name="T34" fmla="*/ 5922 w 74"/>
                <a:gd name="T35" fmla="*/ 1148 h 56"/>
                <a:gd name="T36" fmla="*/ 5922 w 74"/>
                <a:gd name="T37" fmla="*/ 1148 h 56"/>
                <a:gd name="T38" fmla="*/ 4635 w 74"/>
                <a:gd name="T39" fmla="*/ 2424 h 56"/>
                <a:gd name="T40" fmla="*/ 4635 w 74"/>
                <a:gd name="T41" fmla="*/ 3572 h 56"/>
                <a:gd name="T42" fmla="*/ 4635 w 74"/>
                <a:gd name="T43" fmla="*/ 7016 h 56"/>
                <a:gd name="T44" fmla="*/ 4635 w 74"/>
                <a:gd name="T45" fmla="*/ 7016 h 56"/>
                <a:gd name="T46" fmla="*/ 4635 w 74"/>
                <a:gd name="T47" fmla="*/ 2424 h 56"/>
                <a:gd name="T48" fmla="*/ 4635 w 74"/>
                <a:gd name="T49" fmla="*/ 2424 h 56"/>
                <a:gd name="T50" fmla="*/ 3476 w 74"/>
                <a:gd name="T51" fmla="*/ 1148 h 56"/>
                <a:gd name="T52" fmla="*/ 3476 w 74"/>
                <a:gd name="T53" fmla="*/ 1148 h 56"/>
                <a:gd name="T54" fmla="*/ 2317 w 74"/>
                <a:gd name="T55" fmla="*/ 1148 h 56"/>
                <a:gd name="T56" fmla="*/ 2317 w 74"/>
                <a:gd name="T57" fmla="*/ 1148 h 56"/>
                <a:gd name="T58" fmla="*/ 1159 w 74"/>
                <a:gd name="T59" fmla="*/ 1148 h 56"/>
                <a:gd name="T60" fmla="*/ 1159 w 74"/>
                <a:gd name="T61" fmla="*/ 2424 h 56"/>
                <a:gd name="T62" fmla="*/ 1159 w 74"/>
                <a:gd name="T63" fmla="*/ 3572 h 56"/>
                <a:gd name="T64" fmla="*/ 1159 w 74"/>
                <a:gd name="T65" fmla="*/ 7016 h 56"/>
                <a:gd name="T66" fmla="*/ 0 w 74"/>
                <a:gd name="T67" fmla="*/ 7016 h 56"/>
                <a:gd name="T68" fmla="*/ 0 w 74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9"/>
                  </a:cubicBezTo>
                  <a:cubicBezTo>
                    <a:pt x="36" y="9"/>
                    <a:pt x="36" y="9"/>
                    <a:pt x="46" y="9"/>
                  </a:cubicBezTo>
                  <a:cubicBezTo>
                    <a:pt x="46" y="0"/>
                    <a:pt x="46" y="0"/>
                    <a:pt x="55" y="0"/>
                  </a:cubicBezTo>
                  <a:cubicBezTo>
                    <a:pt x="64" y="0"/>
                    <a:pt x="73" y="9"/>
                    <a:pt x="73" y="19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lnTo>
                    <a:pt x="64" y="9"/>
                  </a:lnTo>
                  <a:cubicBezTo>
                    <a:pt x="55" y="9"/>
                    <a:pt x="55" y="9"/>
                    <a:pt x="5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36" y="28"/>
                  </a:lnTo>
                  <a:cubicBezTo>
                    <a:pt x="36" y="55"/>
                    <a:pt x="36" y="55"/>
                    <a:pt x="36" y="5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lnTo>
                    <a:pt x="9" y="9"/>
                  </a:lnTo>
                  <a:cubicBezTo>
                    <a:pt x="9" y="19"/>
                    <a:pt x="9" y="1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7" name="Freeform 465">
              <a:extLst>
                <a:ext uri="{FF2B5EF4-FFF2-40B4-BE49-F238E27FC236}">
                  <a16:creationId xmlns:a16="http://schemas.microsoft.com/office/drawing/2014/main" id="{0BFE0FBE-2DE9-463F-8B6B-7148B74F6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529" y="2939654"/>
              <a:ext cx="5954" cy="9525"/>
            </a:xfrm>
            <a:custGeom>
              <a:avLst/>
              <a:gdLst>
                <a:gd name="T0" fmla="*/ 5830 w 48"/>
                <a:gd name="T1" fmla="*/ 9396 h 74"/>
                <a:gd name="T2" fmla="*/ 5830 w 48"/>
                <a:gd name="T3" fmla="*/ 9396 h 74"/>
                <a:gd name="T4" fmla="*/ 5830 w 48"/>
                <a:gd name="T5" fmla="*/ 9396 h 74"/>
                <a:gd name="T6" fmla="*/ 5830 w 48"/>
                <a:gd name="T7" fmla="*/ 8238 h 74"/>
                <a:gd name="T8" fmla="*/ 5830 w 48"/>
                <a:gd name="T9" fmla="*/ 8238 h 74"/>
                <a:gd name="T10" fmla="*/ 4466 w 48"/>
                <a:gd name="T11" fmla="*/ 8238 h 74"/>
                <a:gd name="T12" fmla="*/ 4466 w 48"/>
                <a:gd name="T13" fmla="*/ 9396 h 74"/>
                <a:gd name="T14" fmla="*/ 3349 w 48"/>
                <a:gd name="T15" fmla="*/ 9396 h 74"/>
                <a:gd name="T16" fmla="*/ 3349 w 48"/>
                <a:gd name="T17" fmla="*/ 9396 h 74"/>
                <a:gd name="T18" fmla="*/ 2233 w 48"/>
                <a:gd name="T19" fmla="*/ 9396 h 74"/>
                <a:gd name="T20" fmla="*/ 1116 w 48"/>
                <a:gd name="T21" fmla="*/ 8238 h 74"/>
                <a:gd name="T22" fmla="*/ 1116 w 48"/>
                <a:gd name="T23" fmla="*/ 7079 h 74"/>
                <a:gd name="T24" fmla="*/ 0 w 48"/>
                <a:gd name="T25" fmla="*/ 5921 h 74"/>
                <a:gd name="T26" fmla="*/ 1116 w 48"/>
                <a:gd name="T27" fmla="*/ 4763 h 74"/>
                <a:gd name="T28" fmla="*/ 1116 w 48"/>
                <a:gd name="T29" fmla="*/ 3475 h 74"/>
                <a:gd name="T30" fmla="*/ 2233 w 48"/>
                <a:gd name="T31" fmla="*/ 3475 h 74"/>
                <a:gd name="T32" fmla="*/ 3349 w 48"/>
                <a:gd name="T33" fmla="*/ 2317 h 74"/>
                <a:gd name="T34" fmla="*/ 3349 w 48"/>
                <a:gd name="T35" fmla="*/ 2317 h 74"/>
                <a:gd name="T36" fmla="*/ 4466 w 48"/>
                <a:gd name="T37" fmla="*/ 3475 h 74"/>
                <a:gd name="T38" fmla="*/ 4466 w 48"/>
                <a:gd name="T39" fmla="*/ 3475 h 74"/>
                <a:gd name="T40" fmla="*/ 5830 w 48"/>
                <a:gd name="T41" fmla="*/ 3475 h 74"/>
                <a:gd name="T42" fmla="*/ 5830 w 48"/>
                <a:gd name="T43" fmla="*/ 3475 h 74"/>
                <a:gd name="T44" fmla="*/ 5830 w 48"/>
                <a:gd name="T45" fmla="*/ 0 h 74"/>
                <a:gd name="T46" fmla="*/ 5830 w 48"/>
                <a:gd name="T47" fmla="*/ 0 h 74"/>
                <a:gd name="T48" fmla="*/ 5830 w 48"/>
                <a:gd name="T49" fmla="*/ 9396 h 74"/>
                <a:gd name="T50" fmla="*/ 1116 w 48"/>
                <a:gd name="T51" fmla="*/ 5921 h 74"/>
                <a:gd name="T52" fmla="*/ 1116 w 48"/>
                <a:gd name="T53" fmla="*/ 5921 h 74"/>
                <a:gd name="T54" fmla="*/ 1116 w 48"/>
                <a:gd name="T55" fmla="*/ 7079 h 74"/>
                <a:gd name="T56" fmla="*/ 2233 w 48"/>
                <a:gd name="T57" fmla="*/ 8238 h 74"/>
                <a:gd name="T58" fmla="*/ 2233 w 48"/>
                <a:gd name="T59" fmla="*/ 8238 h 74"/>
                <a:gd name="T60" fmla="*/ 3349 w 48"/>
                <a:gd name="T61" fmla="*/ 8238 h 74"/>
                <a:gd name="T62" fmla="*/ 4466 w 48"/>
                <a:gd name="T63" fmla="*/ 8238 h 74"/>
                <a:gd name="T64" fmla="*/ 4466 w 48"/>
                <a:gd name="T65" fmla="*/ 8238 h 74"/>
                <a:gd name="T66" fmla="*/ 5830 w 48"/>
                <a:gd name="T67" fmla="*/ 7079 h 74"/>
                <a:gd name="T68" fmla="*/ 5830 w 48"/>
                <a:gd name="T69" fmla="*/ 5921 h 74"/>
                <a:gd name="T70" fmla="*/ 5830 w 48"/>
                <a:gd name="T71" fmla="*/ 4763 h 74"/>
                <a:gd name="T72" fmla="*/ 4466 w 48"/>
                <a:gd name="T73" fmla="*/ 4763 h 74"/>
                <a:gd name="T74" fmla="*/ 4466 w 48"/>
                <a:gd name="T75" fmla="*/ 3475 h 74"/>
                <a:gd name="T76" fmla="*/ 3349 w 48"/>
                <a:gd name="T77" fmla="*/ 3475 h 74"/>
                <a:gd name="T78" fmla="*/ 2233 w 48"/>
                <a:gd name="T79" fmla="*/ 3475 h 74"/>
                <a:gd name="T80" fmla="*/ 1116 w 48"/>
                <a:gd name="T81" fmla="*/ 4763 h 74"/>
                <a:gd name="T82" fmla="*/ 1116 w 48"/>
                <a:gd name="T83" fmla="*/ 4763 h 74"/>
                <a:gd name="T84" fmla="*/ 1116 w 48"/>
                <a:gd name="T85" fmla="*/ 5921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8" h="74">
                  <a:moveTo>
                    <a:pt x="47" y="73"/>
                  </a:moveTo>
                  <a:lnTo>
                    <a:pt x="47" y="73"/>
                  </a:ln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36" y="64"/>
                  </a:cubicBezTo>
                  <a:cubicBezTo>
                    <a:pt x="36" y="64"/>
                    <a:pt x="36" y="64"/>
                    <a:pt x="36" y="73"/>
                  </a:cubicBezTo>
                  <a:cubicBezTo>
                    <a:pt x="36" y="73"/>
                    <a:pt x="36" y="73"/>
                    <a:pt x="27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9" y="73"/>
                    <a:pt x="9" y="64"/>
                    <a:pt x="9" y="64"/>
                  </a:cubicBezTo>
                  <a:cubicBezTo>
                    <a:pt x="9" y="64"/>
                    <a:pt x="9" y="64"/>
                    <a:pt x="9" y="55"/>
                  </a:cubicBezTo>
                  <a:cubicBezTo>
                    <a:pt x="0" y="55"/>
                    <a:pt x="0" y="46"/>
                    <a:pt x="0" y="46"/>
                  </a:cubicBezTo>
                  <a:cubicBezTo>
                    <a:pt x="0" y="46"/>
                    <a:pt x="0" y="37"/>
                    <a:pt x="9" y="37"/>
                  </a:cubicBez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6" y="18"/>
                    <a:pt x="36" y="18"/>
                    <a:pt x="36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73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9" y="55"/>
                  </a:lnTo>
                  <a:cubicBezTo>
                    <a:pt x="9" y="55"/>
                    <a:pt x="9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6" y="64"/>
                  </a:cubicBezTo>
                  <a:cubicBezTo>
                    <a:pt x="36" y="55"/>
                    <a:pt x="47" y="55"/>
                    <a:pt x="47" y="55"/>
                  </a:cubicBezTo>
                  <a:lnTo>
                    <a:pt x="47" y="46"/>
                  </a:lnTo>
                  <a:cubicBezTo>
                    <a:pt x="47" y="46"/>
                    <a:pt x="47" y="46"/>
                    <a:pt x="47" y="37"/>
                  </a:cubicBezTo>
                  <a:lnTo>
                    <a:pt x="36" y="37"/>
                  </a:ln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8" name="Freeform 466">
              <a:extLst>
                <a:ext uri="{FF2B5EF4-FFF2-40B4-BE49-F238E27FC236}">
                  <a16:creationId xmlns:a16="http://schemas.microsoft.com/office/drawing/2014/main" id="{D29BD3CF-B836-4A87-B8E8-16DF359E5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675" y="2942035"/>
              <a:ext cx="5954" cy="7144"/>
            </a:xfrm>
            <a:custGeom>
              <a:avLst/>
              <a:gdLst>
                <a:gd name="T0" fmla="*/ 3547 w 47"/>
                <a:gd name="T1" fmla="*/ 0 h 56"/>
                <a:gd name="T2" fmla="*/ 3547 w 47"/>
                <a:gd name="T3" fmla="*/ 0 h 56"/>
                <a:gd name="T4" fmla="*/ 4687 w 47"/>
                <a:gd name="T5" fmla="*/ 0 h 56"/>
                <a:gd name="T6" fmla="*/ 5827 w 47"/>
                <a:gd name="T7" fmla="*/ 1148 h 56"/>
                <a:gd name="T8" fmla="*/ 5827 w 47"/>
                <a:gd name="T9" fmla="*/ 2424 h 56"/>
                <a:gd name="T10" fmla="*/ 5827 w 47"/>
                <a:gd name="T11" fmla="*/ 3572 h 56"/>
                <a:gd name="T12" fmla="*/ 5827 w 47"/>
                <a:gd name="T13" fmla="*/ 4720 h 56"/>
                <a:gd name="T14" fmla="*/ 5827 w 47"/>
                <a:gd name="T15" fmla="*/ 5868 h 56"/>
                <a:gd name="T16" fmla="*/ 4687 w 47"/>
                <a:gd name="T17" fmla="*/ 7016 h 56"/>
                <a:gd name="T18" fmla="*/ 3547 w 47"/>
                <a:gd name="T19" fmla="*/ 7016 h 56"/>
                <a:gd name="T20" fmla="*/ 2280 w 47"/>
                <a:gd name="T21" fmla="*/ 7016 h 56"/>
                <a:gd name="T22" fmla="*/ 1140 w 47"/>
                <a:gd name="T23" fmla="*/ 5868 h 56"/>
                <a:gd name="T24" fmla="*/ 0 w 47"/>
                <a:gd name="T25" fmla="*/ 4720 h 56"/>
                <a:gd name="T26" fmla="*/ 0 w 47"/>
                <a:gd name="T27" fmla="*/ 3572 h 56"/>
                <a:gd name="T28" fmla="*/ 0 w 47"/>
                <a:gd name="T29" fmla="*/ 2424 h 56"/>
                <a:gd name="T30" fmla="*/ 1140 w 47"/>
                <a:gd name="T31" fmla="*/ 1148 h 56"/>
                <a:gd name="T32" fmla="*/ 2280 w 47"/>
                <a:gd name="T33" fmla="*/ 0 h 56"/>
                <a:gd name="T34" fmla="*/ 3547 w 47"/>
                <a:gd name="T35" fmla="*/ 0 h 56"/>
                <a:gd name="T36" fmla="*/ 3547 w 47"/>
                <a:gd name="T37" fmla="*/ 1148 h 56"/>
                <a:gd name="T38" fmla="*/ 3547 w 47"/>
                <a:gd name="T39" fmla="*/ 1148 h 56"/>
                <a:gd name="T40" fmla="*/ 2280 w 47"/>
                <a:gd name="T41" fmla="*/ 1148 h 56"/>
                <a:gd name="T42" fmla="*/ 1140 w 47"/>
                <a:gd name="T43" fmla="*/ 2424 h 56"/>
                <a:gd name="T44" fmla="*/ 1140 w 47"/>
                <a:gd name="T45" fmla="*/ 2424 h 56"/>
                <a:gd name="T46" fmla="*/ 1140 w 47"/>
                <a:gd name="T47" fmla="*/ 3572 h 56"/>
                <a:gd name="T48" fmla="*/ 1140 w 47"/>
                <a:gd name="T49" fmla="*/ 4720 h 56"/>
                <a:gd name="T50" fmla="*/ 1140 w 47"/>
                <a:gd name="T51" fmla="*/ 5868 h 56"/>
                <a:gd name="T52" fmla="*/ 2280 w 47"/>
                <a:gd name="T53" fmla="*/ 5868 h 56"/>
                <a:gd name="T54" fmla="*/ 3547 w 47"/>
                <a:gd name="T55" fmla="*/ 5868 h 56"/>
                <a:gd name="T56" fmla="*/ 4687 w 47"/>
                <a:gd name="T57" fmla="*/ 5868 h 56"/>
                <a:gd name="T58" fmla="*/ 4687 w 47"/>
                <a:gd name="T59" fmla="*/ 5868 h 56"/>
                <a:gd name="T60" fmla="*/ 5827 w 47"/>
                <a:gd name="T61" fmla="*/ 4720 h 56"/>
                <a:gd name="T62" fmla="*/ 5827 w 47"/>
                <a:gd name="T63" fmla="*/ 3572 h 56"/>
                <a:gd name="T64" fmla="*/ 5827 w 47"/>
                <a:gd name="T65" fmla="*/ 2424 h 56"/>
                <a:gd name="T66" fmla="*/ 4687 w 47"/>
                <a:gd name="T67" fmla="*/ 2424 h 56"/>
                <a:gd name="T68" fmla="*/ 4687 w 47"/>
                <a:gd name="T69" fmla="*/ 1148 h 56"/>
                <a:gd name="T70" fmla="*/ 3547 w 47"/>
                <a:gd name="T71" fmla="*/ 1148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28" y="0"/>
                  </a:moveTo>
                  <a:lnTo>
                    <a:pt x="28" y="0"/>
                  </a:lnTo>
                  <a:lnTo>
                    <a:pt x="37" y="0"/>
                  </a:lnTo>
                  <a:cubicBezTo>
                    <a:pt x="37" y="9"/>
                    <a:pt x="37" y="9"/>
                    <a:pt x="46" y="9"/>
                  </a:cubicBezTo>
                  <a:lnTo>
                    <a:pt x="46" y="19"/>
                  </a:lnTo>
                  <a:lnTo>
                    <a:pt x="46" y="28"/>
                  </a:lnTo>
                  <a:lnTo>
                    <a:pt x="46" y="37"/>
                  </a:lnTo>
                  <a:lnTo>
                    <a:pt x="46" y="46"/>
                  </a:lnTo>
                  <a:cubicBezTo>
                    <a:pt x="37" y="46"/>
                    <a:pt x="37" y="55"/>
                    <a:pt x="37" y="55"/>
                  </a:cubicBezTo>
                  <a:lnTo>
                    <a:pt x="28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9" y="46"/>
                    <a:pt x="0" y="37"/>
                  </a:cubicBezTo>
                  <a:lnTo>
                    <a:pt x="0" y="28"/>
                  </a:lnTo>
                  <a:lnTo>
                    <a:pt x="0" y="19"/>
                  </a:lnTo>
                  <a:cubicBezTo>
                    <a:pt x="9" y="1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8" y="0"/>
                  </a:cubicBezTo>
                  <a:close/>
                  <a:moveTo>
                    <a:pt x="28" y="9"/>
                  </a:moveTo>
                  <a:lnTo>
                    <a:pt x="28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46" y="37"/>
                    <a:pt x="46" y="37"/>
                  </a:cubicBezTo>
                  <a:lnTo>
                    <a:pt x="46" y="28"/>
                  </a:lnTo>
                  <a:cubicBezTo>
                    <a:pt x="46" y="28"/>
                    <a:pt x="46" y="28"/>
                    <a:pt x="46" y="19"/>
                  </a:cubicBezTo>
                  <a:lnTo>
                    <a:pt x="37" y="1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59" name="Freeform 467">
              <a:extLst>
                <a:ext uri="{FF2B5EF4-FFF2-40B4-BE49-F238E27FC236}">
                  <a16:creationId xmlns:a16="http://schemas.microsoft.com/office/drawing/2014/main" id="{626C835A-F72C-4CF9-9071-BD78FB7A6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415" y="2939654"/>
              <a:ext cx="595" cy="9525"/>
            </a:xfrm>
            <a:custGeom>
              <a:avLst/>
              <a:gdLst>
                <a:gd name="T0" fmla="*/ 0 w 10"/>
                <a:gd name="T1" fmla="*/ 0 h 74"/>
                <a:gd name="T2" fmla="*/ 536 w 10"/>
                <a:gd name="T3" fmla="*/ 0 h 74"/>
                <a:gd name="T4" fmla="*/ 536 w 10"/>
                <a:gd name="T5" fmla="*/ 9396 h 74"/>
                <a:gd name="T6" fmla="*/ 0 w 10"/>
                <a:gd name="T7" fmla="*/ 9396 h 74"/>
                <a:gd name="T8" fmla="*/ 0 w 10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0" name="Freeform 468">
              <a:extLst>
                <a:ext uri="{FF2B5EF4-FFF2-40B4-BE49-F238E27FC236}">
                  <a16:creationId xmlns:a16="http://schemas.microsoft.com/office/drawing/2014/main" id="{7032658D-D699-467D-9075-E292D6FB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797" y="2942035"/>
              <a:ext cx="5954" cy="7144"/>
            </a:xfrm>
            <a:custGeom>
              <a:avLst/>
              <a:gdLst>
                <a:gd name="T0" fmla="*/ 2407 w 47"/>
                <a:gd name="T1" fmla="*/ 0 h 56"/>
                <a:gd name="T2" fmla="*/ 2407 w 47"/>
                <a:gd name="T3" fmla="*/ 0 h 56"/>
                <a:gd name="T4" fmla="*/ 4687 w 47"/>
                <a:gd name="T5" fmla="*/ 0 h 56"/>
                <a:gd name="T6" fmla="*/ 4687 w 47"/>
                <a:gd name="T7" fmla="*/ 1148 h 56"/>
                <a:gd name="T8" fmla="*/ 5827 w 47"/>
                <a:gd name="T9" fmla="*/ 2424 h 56"/>
                <a:gd name="T10" fmla="*/ 5827 w 47"/>
                <a:gd name="T11" fmla="*/ 3572 h 56"/>
                <a:gd name="T12" fmla="*/ 5827 w 47"/>
                <a:gd name="T13" fmla="*/ 4720 h 56"/>
                <a:gd name="T14" fmla="*/ 4687 w 47"/>
                <a:gd name="T15" fmla="*/ 5868 h 56"/>
                <a:gd name="T16" fmla="*/ 4687 w 47"/>
                <a:gd name="T17" fmla="*/ 7016 h 56"/>
                <a:gd name="T18" fmla="*/ 2407 w 47"/>
                <a:gd name="T19" fmla="*/ 7016 h 56"/>
                <a:gd name="T20" fmla="*/ 1267 w 47"/>
                <a:gd name="T21" fmla="*/ 7016 h 56"/>
                <a:gd name="T22" fmla="*/ 1267 w 47"/>
                <a:gd name="T23" fmla="*/ 5868 h 56"/>
                <a:gd name="T24" fmla="*/ 0 w 47"/>
                <a:gd name="T25" fmla="*/ 4720 h 56"/>
                <a:gd name="T26" fmla="*/ 0 w 47"/>
                <a:gd name="T27" fmla="*/ 3572 h 56"/>
                <a:gd name="T28" fmla="*/ 0 w 47"/>
                <a:gd name="T29" fmla="*/ 2424 h 56"/>
                <a:gd name="T30" fmla="*/ 1267 w 47"/>
                <a:gd name="T31" fmla="*/ 1148 h 56"/>
                <a:gd name="T32" fmla="*/ 1267 w 47"/>
                <a:gd name="T33" fmla="*/ 0 h 56"/>
                <a:gd name="T34" fmla="*/ 2407 w 47"/>
                <a:gd name="T35" fmla="*/ 0 h 56"/>
                <a:gd name="T36" fmla="*/ 2407 w 47"/>
                <a:gd name="T37" fmla="*/ 1148 h 56"/>
                <a:gd name="T38" fmla="*/ 2407 w 47"/>
                <a:gd name="T39" fmla="*/ 1148 h 56"/>
                <a:gd name="T40" fmla="*/ 2407 w 47"/>
                <a:gd name="T41" fmla="*/ 1148 h 56"/>
                <a:gd name="T42" fmla="*/ 1267 w 47"/>
                <a:gd name="T43" fmla="*/ 1148 h 56"/>
                <a:gd name="T44" fmla="*/ 1267 w 47"/>
                <a:gd name="T45" fmla="*/ 2424 h 56"/>
                <a:gd name="T46" fmla="*/ 1267 w 47"/>
                <a:gd name="T47" fmla="*/ 3572 h 56"/>
                <a:gd name="T48" fmla="*/ 1267 w 47"/>
                <a:gd name="T49" fmla="*/ 4720 h 56"/>
                <a:gd name="T50" fmla="*/ 1267 w 47"/>
                <a:gd name="T51" fmla="*/ 5868 h 56"/>
                <a:gd name="T52" fmla="*/ 2407 w 47"/>
                <a:gd name="T53" fmla="*/ 5868 h 56"/>
                <a:gd name="T54" fmla="*/ 2407 w 47"/>
                <a:gd name="T55" fmla="*/ 5868 h 56"/>
                <a:gd name="T56" fmla="*/ 3547 w 47"/>
                <a:gd name="T57" fmla="*/ 5868 h 56"/>
                <a:gd name="T58" fmla="*/ 4687 w 47"/>
                <a:gd name="T59" fmla="*/ 5868 h 56"/>
                <a:gd name="T60" fmla="*/ 4687 w 47"/>
                <a:gd name="T61" fmla="*/ 4720 h 56"/>
                <a:gd name="T62" fmla="*/ 4687 w 47"/>
                <a:gd name="T63" fmla="*/ 3572 h 56"/>
                <a:gd name="T64" fmla="*/ 4687 w 47"/>
                <a:gd name="T65" fmla="*/ 2424 h 56"/>
                <a:gd name="T66" fmla="*/ 4687 w 47"/>
                <a:gd name="T67" fmla="*/ 1148 h 56"/>
                <a:gd name="T68" fmla="*/ 3547 w 47"/>
                <a:gd name="T69" fmla="*/ 1148 h 56"/>
                <a:gd name="T70" fmla="*/ 2407 w 47"/>
                <a:gd name="T71" fmla="*/ 1148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19" y="0"/>
                  </a:moveTo>
                  <a:lnTo>
                    <a:pt x="19" y="0"/>
                  </a:lnTo>
                  <a:cubicBezTo>
                    <a:pt x="28" y="0"/>
                    <a:pt x="28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6" y="9"/>
                    <a:pt x="46" y="19"/>
                    <a:pt x="46" y="19"/>
                  </a:cubicBezTo>
                  <a:lnTo>
                    <a:pt x="46" y="28"/>
                  </a:lnTo>
                  <a:lnTo>
                    <a:pt x="46" y="37"/>
                  </a:lnTo>
                  <a:cubicBezTo>
                    <a:pt x="46" y="37"/>
                    <a:pt x="46" y="46"/>
                    <a:pt x="37" y="46"/>
                  </a:cubicBezTo>
                  <a:cubicBezTo>
                    <a:pt x="37" y="46"/>
                    <a:pt x="37" y="46"/>
                    <a:pt x="37" y="55"/>
                  </a:cubicBezTo>
                  <a:cubicBezTo>
                    <a:pt x="28" y="55"/>
                    <a:pt x="28" y="55"/>
                    <a:pt x="19" y="55"/>
                  </a:cubicBezTo>
                  <a:cubicBezTo>
                    <a:pt x="19" y="55"/>
                    <a:pt x="19" y="55"/>
                    <a:pt x="10" y="5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0" y="46"/>
                    <a:pt x="0" y="37"/>
                    <a:pt x="0" y="37"/>
                  </a:cubicBezTo>
                  <a:lnTo>
                    <a:pt x="0" y="28"/>
                  </a:lnTo>
                  <a:lnTo>
                    <a:pt x="0" y="19"/>
                  </a:lnTo>
                  <a:cubicBezTo>
                    <a:pt x="0" y="19"/>
                    <a:pt x="0" y="9"/>
                    <a:pt x="10" y="9"/>
                  </a:cubicBezTo>
                  <a:cubicBezTo>
                    <a:pt x="10" y="9"/>
                    <a:pt x="10" y="9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9" y="9"/>
                  </a:moveTo>
                  <a:lnTo>
                    <a:pt x="19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9"/>
                    <a:pt x="10" y="19"/>
                    <a:pt x="10" y="19"/>
                  </a:cubicBezTo>
                  <a:lnTo>
                    <a:pt x="10" y="28"/>
                  </a:lnTo>
                  <a:lnTo>
                    <a:pt x="10" y="37"/>
                  </a:lnTo>
                  <a:cubicBezTo>
                    <a:pt x="10" y="37"/>
                    <a:pt x="10" y="37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lnTo>
                    <a:pt x="37" y="19"/>
                  </a:lnTo>
                  <a:cubicBezTo>
                    <a:pt x="37" y="19"/>
                    <a:pt x="37" y="19"/>
                    <a:pt x="37" y="9"/>
                  </a:cubicBezTo>
                  <a:cubicBezTo>
                    <a:pt x="37" y="9"/>
                    <a:pt x="37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1" name="Freeform 469">
              <a:extLst>
                <a:ext uri="{FF2B5EF4-FFF2-40B4-BE49-F238E27FC236}">
                  <a16:creationId xmlns:a16="http://schemas.microsoft.com/office/drawing/2014/main" id="{81E86AA3-5C5E-4D5B-8A1A-2192EC7EF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942" y="2942035"/>
              <a:ext cx="3572" cy="7144"/>
            </a:xfrm>
            <a:custGeom>
              <a:avLst/>
              <a:gdLst>
                <a:gd name="T0" fmla="*/ 0 w 30"/>
                <a:gd name="T1" fmla="*/ 0 h 56"/>
                <a:gd name="T2" fmla="*/ 0 w 30"/>
                <a:gd name="T3" fmla="*/ 0 h 56"/>
                <a:gd name="T4" fmla="*/ 1310 w 30"/>
                <a:gd name="T5" fmla="*/ 0 h 56"/>
                <a:gd name="T6" fmla="*/ 1310 w 30"/>
                <a:gd name="T7" fmla="*/ 2424 h 56"/>
                <a:gd name="T8" fmla="*/ 1310 w 30"/>
                <a:gd name="T9" fmla="*/ 2424 h 56"/>
                <a:gd name="T10" fmla="*/ 1310 w 30"/>
                <a:gd name="T11" fmla="*/ 1148 h 56"/>
                <a:gd name="T12" fmla="*/ 3453 w 30"/>
                <a:gd name="T13" fmla="*/ 0 h 56"/>
                <a:gd name="T14" fmla="*/ 3453 w 30"/>
                <a:gd name="T15" fmla="*/ 1148 h 56"/>
                <a:gd name="T16" fmla="*/ 2381 w 30"/>
                <a:gd name="T17" fmla="*/ 1148 h 56"/>
                <a:gd name="T18" fmla="*/ 1310 w 30"/>
                <a:gd name="T19" fmla="*/ 1148 h 56"/>
                <a:gd name="T20" fmla="*/ 1310 w 30"/>
                <a:gd name="T21" fmla="*/ 2424 h 56"/>
                <a:gd name="T22" fmla="*/ 1310 w 30"/>
                <a:gd name="T23" fmla="*/ 3572 h 56"/>
                <a:gd name="T24" fmla="*/ 1310 w 30"/>
                <a:gd name="T25" fmla="*/ 7016 h 56"/>
                <a:gd name="T26" fmla="*/ 0 w 30"/>
                <a:gd name="T27" fmla="*/ 7016 h 56"/>
                <a:gd name="T28" fmla="*/ 0 w 30"/>
                <a:gd name="T29" fmla="*/ 0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56">
                  <a:moveTo>
                    <a:pt x="0" y="0"/>
                  </a:moveTo>
                  <a:lnTo>
                    <a:pt x="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11" y="9"/>
                  </a:lnTo>
                  <a:cubicBezTo>
                    <a:pt x="11" y="19"/>
                    <a:pt x="11" y="19"/>
                    <a:pt x="11" y="19"/>
                  </a:cubicBezTo>
                  <a:lnTo>
                    <a:pt x="11" y="28"/>
                  </a:lnTo>
                  <a:cubicBezTo>
                    <a:pt x="11" y="55"/>
                    <a:pt x="11" y="55"/>
                    <a:pt x="11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2" name="Freeform 470">
              <a:extLst>
                <a:ext uri="{FF2B5EF4-FFF2-40B4-BE49-F238E27FC236}">
                  <a16:creationId xmlns:a16="http://schemas.microsoft.com/office/drawing/2014/main" id="{0013EED9-9742-445E-82D6-5479658AE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683" y="2942035"/>
              <a:ext cx="4168" cy="7144"/>
            </a:xfrm>
            <a:custGeom>
              <a:avLst/>
              <a:gdLst>
                <a:gd name="T0" fmla="*/ 3042 w 37"/>
                <a:gd name="T1" fmla="*/ 2424 h 56"/>
                <a:gd name="T2" fmla="*/ 3042 w 37"/>
                <a:gd name="T3" fmla="*/ 2424 h 56"/>
                <a:gd name="T4" fmla="*/ 3042 w 37"/>
                <a:gd name="T5" fmla="*/ 1148 h 56"/>
                <a:gd name="T6" fmla="*/ 3042 w 37"/>
                <a:gd name="T7" fmla="*/ 1148 h 56"/>
                <a:gd name="T8" fmla="*/ 2028 w 37"/>
                <a:gd name="T9" fmla="*/ 1148 h 56"/>
                <a:gd name="T10" fmla="*/ 2028 w 37"/>
                <a:gd name="T11" fmla="*/ 1148 h 56"/>
                <a:gd name="T12" fmla="*/ 1014 w 37"/>
                <a:gd name="T13" fmla="*/ 1148 h 56"/>
                <a:gd name="T14" fmla="*/ 1014 w 37"/>
                <a:gd name="T15" fmla="*/ 1148 h 56"/>
                <a:gd name="T16" fmla="*/ 1014 w 37"/>
                <a:gd name="T17" fmla="*/ 1148 h 56"/>
                <a:gd name="T18" fmla="*/ 1014 w 37"/>
                <a:gd name="T19" fmla="*/ 2424 h 56"/>
                <a:gd name="T20" fmla="*/ 1014 w 37"/>
                <a:gd name="T21" fmla="*/ 2424 h 56"/>
                <a:gd name="T22" fmla="*/ 1014 w 37"/>
                <a:gd name="T23" fmla="*/ 2424 h 56"/>
                <a:gd name="T24" fmla="*/ 1014 w 37"/>
                <a:gd name="T25" fmla="*/ 2424 h 56"/>
                <a:gd name="T26" fmla="*/ 2028 w 37"/>
                <a:gd name="T27" fmla="*/ 3572 h 56"/>
                <a:gd name="T28" fmla="*/ 3042 w 37"/>
                <a:gd name="T29" fmla="*/ 3572 h 56"/>
                <a:gd name="T30" fmla="*/ 3042 w 37"/>
                <a:gd name="T31" fmla="*/ 3572 h 56"/>
                <a:gd name="T32" fmla="*/ 4055 w 37"/>
                <a:gd name="T33" fmla="*/ 3572 h 56"/>
                <a:gd name="T34" fmla="*/ 4055 w 37"/>
                <a:gd name="T35" fmla="*/ 4720 h 56"/>
                <a:gd name="T36" fmla="*/ 4055 w 37"/>
                <a:gd name="T37" fmla="*/ 4720 h 56"/>
                <a:gd name="T38" fmla="*/ 4055 w 37"/>
                <a:gd name="T39" fmla="*/ 5868 h 56"/>
                <a:gd name="T40" fmla="*/ 3042 w 37"/>
                <a:gd name="T41" fmla="*/ 5868 h 56"/>
                <a:gd name="T42" fmla="*/ 3042 w 37"/>
                <a:gd name="T43" fmla="*/ 7016 h 56"/>
                <a:gd name="T44" fmla="*/ 2028 w 37"/>
                <a:gd name="T45" fmla="*/ 7016 h 56"/>
                <a:gd name="T46" fmla="*/ 0 w 37"/>
                <a:gd name="T47" fmla="*/ 5868 h 56"/>
                <a:gd name="T48" fmla="*/ 0 w 37"/>
                <a:gd name="T49" fmla="*/ 4720 h 56"/>
                <a:gd name="T50" fmla="*/ 0 w 37"/>
                <a:gd name="T51" fmla="*/ 4720 h 56"/>
                <a:gd name="T52" fmla="*/ 1014 w 37"/>
                <a:gd name="T53" fmla="*/ 5868 h 56"/>
                <a:gd name="T54" fmla="*/ 2028 w 37"/>
                <a:gd name="T55" fmla="*/ 5868 h 56"/>
                <a:gd name="T56" fmla="*/ 2028 w 37"/>
                <a:gd name="T57" fmla="*/ 5868 h 56"/>
                <a:gd name="T58" fmla="*/ 3042 w 37"/>
                <a:gd name="T59" fmla="*/ 5868 h 56"/>
                <a:gd name="T60" fmla="*/ 3042 w 37"/>
                <a:gd name="T61" fmla="*/ 5868 h 56"/>
                <a:gd name="T62" fmla="*/ 3042 w 37"/>
                <a:gd name="T63" fmla="*/ 4720 h 56"/>
                <a:gd name="T64" fmla="*/ 3042 w 37"/>
                <a:gd name="T65" fmla="*/ 4720 h 56"/>
                <a:gd name="T66" fmla="*/ 3042 w 37"/>
                <a:gd name="T67" fmla="*/ 4720 h 56"/>
                <a:gd name="T68" fmla="*/ 3042 w 37"/>
                <a:gd name="T69" fmla="*/ 3572 h 56"/>
                <a:gd name="T70" fmla="*/ 2028 w 37"/>
                <a:gd name="T71" fmla="*/ 3572 h 56"/>
                <a:gd name="T72" fmla="*/ 1014 w 37"/>
                <a:gd name="T73" fmla="*/ 3572 h 56"/>
                <a:gd name="T74" fmla="*/ 1014 w 37"/>
                <a:gd name="T75" fmla="*/ 3572 h 56"/>
                <a:gd name="T76" fmla="*/ 0 w 37"/>
                <a:gd name="T77" fmla="*/ 3572 h 56"/>
                <a:gd name="T78" fmla="*/ 0 w 37"/>
                <a:gd name="T79" fmla="*/ 2424 h 56"/>
                <a:gd name="T80" fmla="*/ 0 w 37"/>
                <a:gd name="T81" fmla="*/ 2424 h 56"/>
                <a:gd name="T82" fmla="*/ 0 w 37"/>
                <a:gd name="T83" fmla="*/ 1148 h 56"/>
                <a:gd name="T84" fmla="*/ 1014 w 37"/>
                <a:gd name="T85" fmla="*/ 1148 h 56"/>
                <a:gd name="T86" fmla="*/ 1014 w 37"/>
                <a:gd name="T87" fmla="*/ 0 h 56"/>
                <a:gd name="T88" fmla="*/ 2028 w 37"/>
                <a:gd name="T89" fmla="*/ 0 h 56"/>
                <a:gd name="T90" fmla="*/ 3042 w 37"/>
                <a:gd name="T91" fmla="*/ 0 h 56"/>
                <a:gd name="T92" fmla="*/ 3042 w 37"/>
                <a:gd name="T93" fmla="*/ 1148 h 56"/>
                <a:gd name="T94" fmla="*/ 4055 w 37"/>
                <a:gd name="T95" fmla="*/ 1148 h 56"/>
                <a:gd name="T96" fmla="*/ 4055 w 37"/>
                <a:gd name="T97" fmla="*/ 2424 h 56"/>
                <a:gd name="T98" fmla="*/ 3042 w 37"/>
                <a:gd name="T99" fmla="*/ 2424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6">
                  <a:moveTo>
                    <a:pt x="27" y="19"/>
                  </a:moveTo>
                  <a:lnTo>
                    <a:pt x="27" y="19"/>
                  </a:lnTo>
                  <a:cubicBezTo>
                    <a:pt x="27" y="19"/>
                    <a:pt x="27" y="1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6" y="28"/>
                  </a:cubicBezTo>
                  <a:cubicBezTo>
                    <a:pt x="36" y="28"/>
                    <a:pt x="36" y="28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27" y="4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27" y="46"/>
                    <a:pt x="27" y="46"/>
                    <a:pt x="27" y="46"/>
                  </a:cubicBezTo>
                  <a:lnTo>
                    <a:pt x="27" y="37"/>
                  </a:lnTo>
                  <a:lnTo>
                    <a:pt x="27" y="28"/>
                  </a:lnTo>
                  <a:lnTo>
                    <a:pt x="18" y="28"/>
                  </a:ln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0" y="28"/>
                  </a:cubicBez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27" y="9"/>
                  </a:cubicBezTo>
                  <a:lnTo>
                    <a:pt x="36" y="9"/>
                  </a:lnTo>
                  <a:lnTo>
                    <a:pt x="36" y="19"/>
                  </a:lnTo>
                  <a:lnTo>
                    <a:pt x="2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3" name="Freeform 471">
              <a:extLst>
                <a:ext uri="{FF2B5EF4-FFF2-40B4-BE49-F238E27FC236}">
                  <a16:creationId xmlns:a16="http://schemas.microsoft.com/office/drawing/2014/main" id="{E8F6660B-4452-471D-9197-4BB64578E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233" y="2939654"/>
              <a:ext cx="595" cy="9525"/>
            </a:xfrm>
            <a:custGeom>
              <a:avLst/>
              <a:gdLst>
                <a:gd name="T0" fmla="*/ 0 w 10"/>
                <a:gd name="T1" fmla="*/ 0 h 74"/>
                <a:gd name="T2" fmla="*/ 536 w 10"/>
                <a:gd name="T3" fmla="*/ 0 h 74"/>
                <a:gd name="T4" fmla="*/ 536 w 10"/>
                <a:gd name="T5" fmla="*/ 1158 h 74"/>
                <a:gd name="T6" fmla="*/ 0 w 10"/>
                <a:gd name="T7" fmla="*/ 1158 h 74"/>
                <a:gd name="T8" fmla="*/ 0 w 10"/>
                <a:gd name="T9" fmla="*/ 0 h 74"/>
                <a:gd name="T10" fmla="*/ 0 w 10"/>
                <a:gd name="T11" fmla="*/ 2317 h 74"/>
                <a:gd name="T12" fmla="*/ 536 w 10"/>
                <a:gd name="T13" fmla="*/ 2317 h 74"/>
                <a:gd name="T14" fmla="*/ 536 w 10"/>
                <a:gd name="T15" fmla="*/ 9396 h 74"/>
                <a:gd name="T16" fmla="*/ 0 w 10"/>
                <a:gd name="T17" fmla="*/ 9396 h 74"/>
                <a:gd name="T18" fmla="*/ 0 w 10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4" name="Freeform 472">
              <a:extLst>
                <a:ext uri="{FF2B5EF4-FFF2-40B4-BE49-F238E27FC236}">
                  <a16:creationId xmlns:a16="http://schemas.microsoft.com/office/drawing/2014/main" id="{ECD527D4-E1AC-47D7-A2E9-524DE9D5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423" y="2940845"/>
              <a:ext cx="2977" cy="8334"/>
            </a:xfrm>
            <a:custGeom>
              <a:avLst/>
              <a:gdLst>
                <a:gd name="T0" fmla="*/ 1914 w 28"/>
                <a:gd name="T1" fmla="*/ 1154 h 65"/>
                <a:gd name="T2" fmla="*/ 1914 w 28"/>
                <a:gd name="T3" fmla="*/ 1154 h 65"/>
                <a:gd name="T4" fmla="*/ 2871 w 28"/>
                <a:gd name="T5" fmla="*/ 1154 h 65"/>
                <a:gd name="T6" fmla="*/ 2871 w 28"/>
                <a:gd name="T7" fmla="*/ 2308 h 65"/>
                <a:gd name="T8" fmla="*/ 1914 w 28"/>
                <a:gd name="T9" fmla="*/ 2308 h 65"/>
                <a:gd name="T10" fmla="*/ 1914 w 28"/>
                <a:gd name="T11" fmla="*/ 5898 h 65"/>
                <a:gd name="T12" fmla="*/ 1914 w 28"/>
                <a:gd name="T13" fmla="*/ 7052 h 65"/>
                <a:gd name="T14" fmla="*/ 2871 w 28"/>
                <a:gd name="T15" fmla="*/ 7052 h 65"/>
                <a:gd name="T16" fmla="*/ 2871 w 28"/>
                <a:gd name="T17" fmla="*/ 7052 h 65"/>
                <a:gd name="T18" fmla="*/ 2871 w 28"/>
                <a:gd name="T19" fmla="*/ 8206 h 65"/>
                <a:gd name="T20" fmla="*/ 2871 w 28"/>
                <a:gd name="T21" fmla="*/ 8206 h 65"/>
                <a:gd name="T22" fmla="*/ 1914 w 28"/>
                <a:gd name="T23" fmla="*/ 8206 h 65"/>
                <a:gd name="T24" fmla="*/ 1914 w 28"/>
                <a:gd name="T25" fmla="*/ 7052 h 65"/>
                <a:gd name="T26" fmla="*/ 957 w 28"/>
                <a:gd name="T27" fmla="*/ 7052 h 65"/>
                <a:gd name="T28" fmla="*/ 957 w 28"/>
                <a:gd name="T29" fmla="*/ 2308 h 65"/>
                <a:gd name="T30" fmla="*/ 0 w 28"/>
                <a:gd name="T31" fmla="*/ 2308 h 65"/>
                <a:gd name="T32" fmla="*/ 0 w 28"/>
                <a:gd name="T33" fmla="*/ 1154 h 65"/>
                <a:gd name="T34" fmla="*/ 957 w 28"/>
                <a:gd name="T35" fmla="*/ 1154 h 65"/>
                <a:gd name="T36" fmla="*/ 957 w 28"/>
                <a:gd name="T37" fmla="*/ 0 h 65"/>
                <a:gd name="T38" fmla="*/ 1914 w 28"/>
                <a:gd name="T39" fmla="*/ 0 h 65"/>
                <a:gd name="T40" fmla="*/ 1914 w 28"/>
                <a:gd name="T41" fmla="*/ 1154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5">
                  <a:moveTo>
                    <a:pt x="18" y="9"/>
                  </a:moveTo>
                  <a:lnTo>
                    <a:pt x="18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27" y="5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5" name="Freeform 473">
              <a:extLst>
                <a:ext uri="{FF2B5EF4-FFF2-40B4-BE49-F238E27FC236}">
                  <a16:creationId xmlns:a16="http://schemas.microsoft.com/office/drawing/2014/main" id="{873C079C-E4B1-48E5-9930-575D2F8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760" y="2942035"/>
              <a:ext cx="5954" cy="7144"/>
            </a:xfrm>
            <a:custGeom>
              <a:avLst/>
              <a:gdLst>
                <a:gd name="T0" fmla="*/ 0 w 47"/>
                <a:gd name="T1" fmla="*/ 2424 h 56"/>
                <a:gd name="T2" fmla="*/ 0 w 47"/>
                <a:gd name="T3" fmla="*/ 2424 h 56"/>
                <a:gd name="T4" fmla="*/ 0 w 47"/>
                <a:gd name="T5" fmla="*/ 1148 h 56"/>
                <a:gd name="T6" fmla="*/ 2407 w 47"/>
                <a:gd name="T7" fmla="*/ 0 h 56"/>
                <a:gd name="T8" fmla="*/ 3547 w 47"/>
                <a:gd name="T9" fmla="*/ 0 h 56"/>
                <a:gd name="T10" fmla="*/ 3547 w 47"/>
                <a:gd name="T11" fmla="*/ 0 h 56"/>
                <a:gd name="T12" fmla="*/ 4687 w 47"/>
                <a:gd name="T13" fmla="*/ 1148 h 56"/>
                <a:gd name="T14" fmla="*/ 4687 w 47"/>
                <a:gd name="T15" fmla="*/ 2424 h 56"/>
                <a:gd name="T16" fmla="*/ 4687 w 47"/>
                <a:gd name="T17" fmla="*/ 5868 h 56"/>
                <a:gd name="T18" fmla="*/ 4687 w 47"/>
                <a:gd name="T19" fmla="*/ 5868 h 56"/>
                <a:gd name="T20" fmla="*/ 5827 w 47"/>
                <a:gd name="T21" fmla="*/ 5868 h 56"/>
                <a:gd name="T22" fmla="*/ 5827 w 47"/>
                <a:gd name="T23" fmla="*/ 7016 h 56"/>
                <a:gd name="T24" fmla="*/ 4687 w 47"/>
                <a:gd name="T25" fmla="*/ 7016 h 56"/>
                <a:gd name="T26" fmla="*/ 4687 w 47"/>
                <a:gd name="T27" fmla="*/ 7016 h 56"/>
                <a:gd name="T28" fmla="*/ 4687 w 47"/>
                <a:gd name="T29" fmla="*/ 7016 h 56"/>
                <a:gd name="T30" fmla="*/ 3547 w 47"/>
                <a:gd name="T31" fmla="*/ 5868 h 56"/>
                <a:gd name="T32" fmla="*/ 3547 w 47"/>
                <a:gd name="T33" fmla="*/ 5868 h 56"/>
                <a:gd name="T34" fmla="*/ 3547 w 47"/>
                <a:gd name="T35" fmla="*/ 5868 h 56"/>
                <a:gd name="T36" fmla="*/ 3547 w 47"/>
                <a:gd name="T37" fmla="*/ 5868 h 56"/>
                <a:gd name="T38" fmla="*/ 3547 w 47"/>
                <a:gd name="T39" fmla="*/ 5868 h 56"/>
                <a:gd name="T40" fmla="*/ 3547 w 47"/>
                <a:gd name="T41" fmla="*/ 7016 h 56"/>
                <a:gd name="T42" fmla="*/ 2407 w 47"/>
                <a:gd name="T43" fmla="*/ 7016 h 56"/>
                <a:gd name="T44" fmla="*/ 1267 w 47"/>
                <a:gd name="T45" fmla="*/ 7016 h 56"/>
                <a:gd name="T46" fmla="*/ 1267 w 47"/>
                <a:gd name="T47" fmla="*/ 7016 h 56"/>
                <a:gd name="T48" fmla="*/ 0 w 47"/>
                <a:gd name="T49" fmla="*/ 5868 h 56"/>
                <a:gd name="T50" fmla="*/ 0 w 47"/>
                <a:gd name="T51" fmla="*/ 5868 h 56"/>
                <a:gd name="T52" fmla="*/ 0 w 47"/>
                <a:gd name="T53" fmla="*/ 4720 h 56"/>
                <a:gd name="T54" fmla="*/ 0 w 47"/>
                <a:gd name="T55" fmla="*/ 3572 h 56"/>
                <a:gd name="T56" fmla="*/ 0 w 47"/>
                <a:gd name="T57" fmla="*/ 3572 h 56"/>
                <a:gd name="T58" fmla="*/ 1267 w 47"/>
                <a:gd name="T59" fmla="*/ 3572 h 56"/>
                <a:gd name="T60" fmla="*/ 2407 w 47"/>
                <a:gd name="T61" fmla="*/ 3572 h 56"/>
                <a:gd name="T62" fmla="*/ 3547 w 47"/>
                <a:gd name="T63" fmla="*/ 2424 h 56"/>
                <a:gd name="T64" fmla="*/ 3547 w 47"/>
                <a:gd name="T65" fmla="*/ 2424 h 56"/>
                <a:gd name="T66" fmla="*/ 3547 w 47"/>
                <a:gd name="T67" fmla="*/ 2424 h 56"/>
                <a:gd name="T68" fmla="*/ 3547 w 47"/>
                <a:gd name="T69" fmla="*/ 2424 h 56"/>
                <a:gd name="T70" fmla="*/ 3547 w 47"/>
                <a:gd name="T71" fmla="*/ 1148 h 56"/>
                <a:gd name="T72" fmla="*/ 3547 w 47"/>
                <a:gd name="T73" fmla="*/ 1148 h 56"/>
                <a:gd name="T74" fmla="*/ 2407 w 47"/>
                <a:gd name="T75" fmla="*/ 1148 h 56"/>
                <a:gd name="T76" fmla="*/ 2407 w 47"/>
                <a:gd name="T77" fmla="*/ 1148 h 56"/>
                <a:gd name="T78" fmla="*/ 1267 w 47"/>
                <a:gd name="T79" fmla="*/ 1148 h 56"/>
                <a:gd name="T80" fmla="*/ 0 w 47"/>
                <a:gd name="T81" fmla="*/ 2424 h 56"/>
                <a:gd name="T82" fmla="*/ 3547 w 47"/>
                <a:gd name="T83" fmla="*/ 3572 h 56"/>
                <a:gd name="T84" fmla="*/ 3547 w 47"/>
                <a:gd name="T85" fmla="*/ 3572 h 56"/>
                <a:gd name="T86" fmla="*/ 3547 w 47"/>
                <a:gd name="T87" fmla="*/ 3572 h 56"/>
                <a:gd name="T88" fmla="*/ 3547 w 47"/>
                <a:gd name="T89" fmla="*/ 3572 h 56"/>
                <a:gd name="T90" fmla="*/ 3547 w 47"/>
                <a:gd name="T91" fmla="*/ 3572 h 56"/>
                <a:gd name="T92" fmla="*/ 2407 w 47"/>
                <a:gd name="T93" fmla="*/ 3572 h 56"/>
                <a:gd name="T94" fmla="*/ 1267 w 47"/>
                <a:gd name="T95" fmla="*/ 3572 h 56"/>
                <a:gd name="T96" fmla="*/ 0 w 47"/>
                <a:gd name="T97" fmla="*/ 4720 h 56"/>
                <a:gd name="T98" fmla="*/ 0 w 47"/>
                <a:gd name="T99" fmla="*/ 4720 h 56"/>
                <a:gd name="T100" fmla="*/ 0 w 47"/>
                <a:gd name="T101" fmla="*/ 5868 h 56"/>
                <a:gd name="T102" fmla="*/ 1267 w 47"/>
                <a:gd name="T103" fmla="*/ 5868 h 56"/>
                <a:gd name="T104" fmla="*/ 1267 w 47"/>
                <a:gd name="T105" fmla="*/ 5868 h 56"/>
                <a:gd name="T106" fmla="*/ 1267 w 47"/>
                <a:gd name="T107" fmla="*/ 5868 h 56"/>
                <a:gd name="T108" fmla="*/ 2407 w 47"/>
                <a:gd name="T109" fmla="*/ 5868 h 56"/>
                <a:gd name="T110" fmla="*/ 3547 w 47"/>
                <a:gd name="T111" fmla="*/ 5868 h 56"/>
                <a:gd name="T112" fmla="*/ 3547 w 47"/>
                <a:gd name="T113" fmla="*/ 4720 h 56"/>
                <a:gd name="T114" fmla="*/ 3547 w 47"/>
                <a:gd name="T115" fmla="*/ 4720 h 56"/>
                <a:gd name="T116" fmla="*/ 3547 w 47"/>
                <a:gd name="T117" fmla="*/ 3572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56">
                  <a:moveTo>
                    <a:pt x="0" y="19"/>
                  </a:move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10" y="0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9"/>
                    <a:pt x="37" y="9"/>
                    <a:pt x="37" y="9"/>
                  </a:cubicBezTo>
                  <a:lnTo>
                    <a:pt x="37" y="19"/>
                  </a:lnTo>
                  <a:cubicBezTo>
                    <a:pt x="37" y="46"/>
                    <a:pt x="37" y="46"/>
                    <a:pt x="3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0" y="55"/>
                  </a:cubicBezTo>
                  <a:cubicBezTo>
                    <a:pt x="0" y="55"/>
                    <a:pt x="0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8" y="28"/>
                    <a:pt x="28" y="19"/>
                    <a:pt x="28" y="19"/>
                  </a:cubicBezTo>
                  <a:lnTo>
                    <a:pt x="28" y="9"/>
                  </a:lnTo>
                  <a:cubicBezTo>
                    <a:pt x="28" y="9"/>
                    <a:pt x="28" y="9"/>
                    <a:pt x="1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0" y="19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cubicBezTo>
                    <a:pt x="19" y="28"/>
                    <a:pt x="19" y="28"/>
                    <a:pt x="19" y="28"/>
                  </a:cubicBezTo>
                  <a:lnTo>
                    <a:pt x="10" y="28"/>
                  </a:lnTo>
                  <a:cubicBezTo>
                    <a:pt x="10" y="28"/>
                    <a:pt x="10" y="28"/>
                    <a:pt x="0" y="37"/>
                  </a:cubicBezTo>
                  <a:lnTo>
                    <a:pt x="0" y="46"/>
                  </a:lnTo>
                  <a:cubicBezTo>
                    <a:pt x="0" y="46"/>
                    <a:pt x="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28" y="46"/>
                  </a:lnTo>
                  <a:lnTo>
                    <a:pt x="28" y="37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6" name="Freeform 474">
              <a:extLst>
                <a:ext uri="{FF2B5EF4-FFF2-40B4-BE49-F238E27FC236}">
                  <a16:creationId xmlns:a16="http://schemas.microsoft.com/office/drawing/2014/main" id="{21F97458-B818-4C9A-B444-D75BC20EA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309" y="2942035"/>
              <a:ext cx="9527" cy="7144"/>
            </a:xfrm>
            <a:custGeom>
              <a:avLst/>
              <a:gdLst>
                <a:gd name="T0" fmla="*/ 0 w 75"/>
                <a:gd name="T1" fmla="*/ 0 h 56"/>
                <a:gd name="T2" fmla="*/ 0 w 75"/>
                <a:gd name="T3" fmla="*/ 0 h 56"/>
                <a:gd name="T4" fmla="*/ 1143 w 75"/>
                <a:gd name="T5" fmla="*/ 0 h 56"/>
                <a:gd name="T6" fmla="*/ 1143 w 75"/>
                <a:gd name="T7" fmla="*/ 1148 h 56"/>
                <a:gd name="T8" fmla="*/ 1143 w 75"/>
                <a:gd name="T9" fmla="*/ 1148 h 56"/>
                <a:gd name="T10" fmla="*/ 2414 w 75"/>
                <a:gd name="T11" fmla="*/ 0 h 56"/>
                <a:gd name="T12" fmla="*/ 3557 w 75"/>
                <a:gd name="T13" fmla="*/ 0 h 56"/>
                <a:gd name="T14" fmla="*/ 4700 w 75"/>
                <a:gd name="T15" fmla="*/ 0 h 56"/>
                <a:gd name="T16" fmla="*/ 4700 w 75"/>
                <a:gd name="T17" fmla="*/ 1148 h 56"/>
                <a:gd name="T18" fmla="*/ 5843 w 75"/>
                <a:gd name="T19" fmla="*/ 0 h 56"/>
                <a:gd name="T20" fmla="*/ 6986 w 75"/>
                <a:gd name="T21" fmla="*/ 0 h 56"/>
                <a:gd name="T22" fmla="*/ 9400 w 75"/>
                <a:gd name="T23" fmla="*/ 2424 h 56"/>
                <a:gd name="T24" fmla="*/ 9400 w 75"/>
                <a:gd name="T25" fmla="*/ 7016 h 56"/>
                <a:gd name="T26" fmla="*/ 8130 w 75"/>
                <a:gd name="T27" fmla="*/ 7016 h 56"/>
                <a:gd name="T28" fmla="*/ 8130 w 75"/>
                <a:gd name="T29" fmla="*/ 2424 h 56"/>
                <a:gd name="T30" fmla="*/ 8130 w 75"/>
                <a:gd name="T31" fmla="*/ 1148 h 56"/>
                <a:gd name="T32" fmla="*/ 6986 w 75"/>
                <a:gd name="T33" fmla="*/ 1148 h 56"/>
                <a:gd name="T34" fmla="*/ 5843 w 75"/>
                <a:gd name="T35" fmla="*/ 1148 h 56"/>
                <a:gd name="T36" fmla="*/ 5843 w 75"/>
                <a:gd name="T37" fmla="*/ 1148 h 56"/>
                <a:gd name="T38" fmla="*/ 4700 w 75"/>
                <a:gd name="T39" fmla="*/ 2424 h 56"/>
                <a:gd name="T40" fmla="*/ 4700 w 75"/>
                <a:gd name="T41" fmla="*/ 3572 h 56"/>
                <a:gd name="T42" fmla="*/ 4700 w 75"/>
                <a:gd name="T43" fmla="*/ 7016 h 56"/>
                <a:gd name="T44" fmla="*/ 4700 w 75"/>
                <a:gd name="T45" fmla="*/ 7016 h 56"/>
                <a:gd name="T46" fmla="*/ 4700 w 75"/>
                <a:gd name="T47" fmla="*/ 2424 h 56"/>
                <a:gd name="T48" fmla="*/ 3557 w 75"/>
                <a:gd name="T49" fmla="*/ 1148 h 56"/>
                <a:gd name="T50" fmla="*/ 3557 w 75"/>
                <a:gd name="T51" fmla="*/ 1148 h 56"/>
                <a:gd name="T52" fmla="*/ 3557 w 75"/>
                <a:gd name="T53" fmla="*/ 1148 h 56"/>
                <a:gd name="T54" fmla="*/ 2414 w 75"/>
                <a:gd name="T55" fmla="*/ 1148 h 56"/>
                <a:gd name="T56" fmla="*/ 2414 w 75"/>
                <a:gd name="T57" fmla="*/ 1148 h 56"/>
                <a:gd name="T58" fmla="*/ 1143 w 75"/>
                <a:gd name="T59" fmla="*/ 1148 h 56"/>
                <a:gd name="T60" fmla="*/ 1143 w 75"/>
                <a:gd name="T61" fmla="*/ 2424 h 56"/>
                <a:gd name="T62" fmla="*/ 1143 w 75"/>
                <a:gd name="T63" fmla="*/ 3572 h 56"/>
                <a:gd name="T64" fmla="*/ 1143 w 75"/>
                <a:gd name="T65" fmla="*/ 7016 h 56"/>
                <a:gd name="T66" fmla="*/ 0 w 75"/>
                <a:gd name="T67" fmla="*/ 7016 h 56"/>
                <a:gd name="T68" fmla="*/ 0 w 75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46" y="0"/>
                  </a:cubicBezTo>
                  <a:cubicBezTo>
                    <a:pt x="46" y="0"/>
                    <a:pt x="46" y="0"/>
                    <a:pt x="55" y="0"/>
                  </a:cubicBezTo>
                  <a:cubicBezTo>
                    <a:pt x="64" y="0"/>
                    <a:pt x="74" y="9"/>
                    <a:pt x="74" y="19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lnTo>
                    <a:pt x="64" y="9"/>
                  </a:lnTo>
                  <a:cubicBezTo>
                    <a:pt x="55" y="9"/>
                    <a:pt x="55" y="9"/>
                    <a:pt x="5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37" y="9"/>
                    <a:pt x="37" y="19"/>
                    <a:pt x="37" y="19"/>
                  </a:cubicBezTo>
                  <a:cubicBezTo>
                    <a:pt x="37" y="19"/>
                    <a:pt x="37" y="19"/>
                    <a:pt x="37" y="28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7" name="Freeform 475">
              <a:extLst>
                <a:ext uri="{FF2B5EF4-FFF2-40B4-BE49-F238E27FC236}">
                  <a16:creationId xmlns:a16="http://schemas.microsoft.com/office/drawing/2014/main" id="{BD6A6520-F22F-43F3-9D20-1601315D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622" y="2942035"/>
              <a:ext cx="4763" cy="7144"/>
            </a:xfrm>
            <a:custGeom>
              <a:avLst/>
              <a:gdLst>
                <a:gd name="T0" fmla="*/ 0 w 39"/>
                <a:gd name="T1" fmla="*/ 3572 h 56"/>
                <a:gd name="T2" fmla="*/ 0 w 39"/>
                <a:gd name="T3" fmla="*/ 3572 h 56"/>
                <a:gd name="T4" fmla="*/ 0 w 39"/>
                <a:gd name="T5" fmla="*/ 4720 h 56"/>
                <a:gd name="T6" fmla="*/ 1099 w 39"/>
                <a:gd name="T7" fmla="*/ 5868 h 56"/>
                <a:gd name="T8" fmla="*/ 1099 w 39"/>
                <a:gd name="T9" fmla="*/ 5868 h 56"/>
                <a:gd name="T10" fmla="*/ 2198 w 39"/>
                <a:gd name="T11" fmla="*/ 5868 h 56"/>
                <a:gd name="T12" fmla="*/ 3542 w 39"/>
                <a:gd name="T13" fmla="*/ 5868 h 56"/>
                <a:gd name="T14" fmla="*/ 4641 w 39"/>
                <a:gd name="T15" fmla="*/ 4720 h 56"/>
                <a:gd name="T16" fmla="*/ 4641 w 39"/>
                <a:gd name="T17" fmla="*/ 4720 h 56"/>
                <a:gd name="T18" fmla="*/ 4641 w 39"/>
                <a:gd name="T19" fmla="*/ 5868 h 56"/>
                <a:gd name="T20" fmla="*/ 2198 w 39"/>
                <a:gd name="T21" fmla="*/ 7016 h 56"/>
                <a:gd name="T22" fmla="*/ 1099 w 39"/>
                <a:gd name="T23" fmla="*/ 7016 h 56"/>
                <a:gd name="T24" fmla="*/ 0 w 39"/>
                <a:gd name="T25" fmla="*/ 5868 h 56"/>
                <a:gd name="T26" fmla="*/ 0 w 39"/>
                <a:gd name="T27" fmla="*/ 4720 h 56"/>
                <a:gd name="T28" fmla="*/ 0 w 39"/>
                <a:gd name="T29" fmla="*/ 3572 h 56"/>
                <a:gd name="T30" fmla="*/ 0 w 39"/>
                <a:gd name="T31" fmla="*/ 2424 h 56"/>
                <a:gd name="T32" fmla="*/ 0 w 39"/>
                <a:gd name="T33" fmla="*/ 1148 h 56"/>
                <a:gd name="T34" fmla="*/ 1099 w 39"/>
                <a:gd name="T35" fmla="*/ 0 h 56"/>
                <a:gd name="T36" fmla="*/ 2198 w 39"/>
                <a:gd name="T37" fmla="*/ 0 h 56"/>
                <a:gd name="T38" fmla="*/ 3542 w 39"/>
                <a:gd name="T39" fmla="*/ 0 h 56"/>
                <a:gd name="T40" fmla="*/ 4641 w 39"/>
                <a:gd name="T41" fmla="*/ 1148 h 56"/>
                <a:gd name="T42" fmla="*/ 4641 w 39"/>
                <a:gd name="T43" fmla="*/ 2424 h 56"/>
                <a:gd name="T44" fmla="*/ 4641 w 39"/>
                <a:gd name="T45" fmla="*/ 3572 h 56"/>
                <a:gd name="T46" fmla="*/ 0 w 39"/>
                <a:gd name="T47" fmla="*/ 3572 h 56"/>
                <a:gd name="T48" fmla="*/ 4641 w 39"/>
                <a:gd name="T49" fmla="*/ 3572 h 56"/>
                <a:gd name="T50" fmla="*/ 4641 w 39"/>
                <a:gd name="T51" fmla="*/ 3572 h 56"/>
                <a:gd name="T52" fmla="*/ 3542 w 39"/>
                <a:gd name="T53" fmla="*/ 2424 h 56"/>
                <a:gd name="T54" fmla="*/ 3542 w 39"/>
                <a:gd name="T55" fmla="*/ 1148 h 56"/>
                <a:gd name="T56" fmla="*/ 3542 w 39"/>
                <a:gd name="T57" fmla="*/ 1148 h 56"/>
                <a:gd name="T58" fmla="*/ 2198 w 39"/>
                <a:gd name="T59" fmla="*/ 1148 h 56"/>
                <a:gd name="T60" fmla="*/ 1099 w 39"/>
                <a:gd name="T61" fmla="*/ 1148 h 56"/>
                <a:gd name="T62" fmla="*/ 1099 w 39"/>
                <a:gd name="T63" fmla="*/ 1148 h 56"/>
                <a:gd name="T64" fmla="*/ 0 w 39"/>
                <a:gd name="T65" fmla="*/ 2424 h 56"/>
                <a:gd name="T66" fmla="*/ 0 w 39"/>
                <a:gd name="T67" fmla="*/ 3572 h 56"/>
                <a:gd name="T68" fmla="*/ 4641 w 39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" h="56">
                  <a:moveTo>
                    <a:pt x="0" y="28"/>
                  </a:moveTo>
                  <a:lnTo>
                    <a:pt x="0" y="28"/>
                  </a:ln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lnTo>
                    <a:pt x="18" y="46"/>
                  </a:lnTo>
                  <a:lnTo>
                    <a:pt x="29" y="46"/>
                  </a:lnTo>
                  <a:lnTo>
                    <a:pt x="38" y="37"/>
                  </a:lnTo>
                  <a:lnTo>
                    <a:pt x="38" y="46"/>
                  </a:lnTo>
                  <a:cubicBezTo>
                    <a:pt x="29" y="55"/>
                    <a:pt x="29" y="55"/>
                    <a:pt x="18" y="55"/>
                  </a:cubicBezTo>
                  <a:lnTo>
                    <a:pt x="9" y="55"/>
                  </a:lnTo>
                  <a:cubicBezTo>
                    <a:pt x="9" y="46"/>
                    <a:pt x="0" y="46"/>
                    <a:pt x="0" y="46"/>
                  </a:cubicBezTo>
                  <a:lnTo>
                    <a:pt x="0" y="37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lnTo>
                    <a:pt x="18" y="0"/>
                  </a:lnTo>
                  <a:lnTo>
                    <a:pt x="29" y="0"/>
                  </a:lnTo>
                  <a:cubicBezTo>
                    <a:pt x="29" y="9"/>
                    <a:pt x="38" y="9"/>
                    <a:pt x="38" y="9"/>
                  </a:cubicBezTo>
                  <a:lnTo>
                    <a:pt x="38" y="19"/>
                  </a:lnTo>
                  <a:lnTo>
                    <a:pt x="38" y="28"/>
                  </a:lnTo>
                  <a:lnTo>
                    <a:pt x="0" y="28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19"/>
                    <a:pt x="38" y="19"/>
                    <a:pt x="29" y="19"/>
                  </a:cubicBezTo>
                  <a:lnTo>
                    <a:pt x="29" y="9"/>
                  </a:ln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lnTo>
                    <a:pt x="0" y="19"/>
                  </a:lnTo>
                  <a:cubicBezTo>
                    <a:pt x="0" y="19"/>
                    <a:pt x="0" y="19"/>
                    <a:pt x="0" y="28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8" name="Freeform 476">
              <a:extLst>
                <a:ext uri="{FF2B5EF4-FFF2-40B4-BE49-F238E27FC236}">
                  <a16:creationId xmlns:a16="http://schemas.microsoft.com/office/drawing/2014/main" id="{E65367DE-A35F-41F0-8874-7F2B920E1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576" y="2940845"/>
              <a:ext cx="1786" cy="8334"/>
            </a:xfrm>
            <a:custGeom>
              <a:avLst/>
              <a:gdLst>
                <a:gd name="T0" fmla="*/ 846 w 19"/>
                <a:gd name="T1" fmla="*/ 1154 h 65"/>
                <a:gd name="T2" fmla="*/ 846 w 19"/>
                <a:gd name="T3" fmla="*/ 1154 h 65"/>
                <a:gd name="T4" fmla="*/ 1692 w 19"/>
                <a:gd name="T5" fmla="*/ 1154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5898 h 65"/>
                <a:gd name="T12" fmla="*/ 846 w 19"/>
                <a:gd name="T13" fmla="*/ 7052 h 65"/>
                <a:gd name="T14" fmla="*/ 1692 w 19"/>
                <a:gd name="T15" fmla="*/ 7052 h 65"/>
                <a:gd name="T16" fmla="*/ 1692 w 19"/>
                <a:gd name="T17" fmla="*/ 7052 h 65"/>
                <a:gd name="T18" fmla="*/ 1692 w 19"/>
                <a:gd name="T19" fmla="*/ 8206 h 65"/>
                <a:gd name="T20" fmla="*/ 1692 w 19"/>
                <a:gd name="T21" fmla="*/ 8206 h 65"/>
                <a:gd name="T22" fmla="*/ 1692 w 19"/>
                <a:gd name="T23" fmla="*/ 8206 h 65"/>
                <a:gd name="T24" fmla="*/ 846 w 19"/>
                <a:gd name="T25" fmla="*/ 7052 h 65"/>
                <a:gd name="T26" fmla="*/ 846 w 19"/>
                <a:gd name="T27" fmla="*/ 5898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1154 h 65"/>
                <a:gd name="T34" fmla="*/ 846 w 19"/>
                <a:gd name="T35" fmla="*/ 1154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1154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9"/>
                  </a:moveTo>
                  <a:lnTo>
                    <a:pt x="9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8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69" name="Freeform 477">
              <a:extLst>
                <a:ext uri="{FF2B5EF4-FFF2-40B4-BE49-F238E27FC236}">
                  <a16:creationId xmlns:a16="http://schemas.microsoft.com/office/drawing/2014/main" id="{59D4D1BB-4F8C-4EFB-A397-81088525E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935" y="2946797"/>
              <a:ext cx="0" cy="2977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0 w 1"/>
                <a:gd name="T5" fmla="*/ 1914 h 28"/>
                <a:gd name="T6" fmla="*/ 0 w 1"/>
                <a:gd name="T7" fmla="*/ 1914 h 28"/>
                <a:gd name="T8" fmla="*/ 0 w 1"/>
                <a:gd name="T9" fmla="*/ 1914 h 28"/>
                <a:gd name="T10" fmla="*/ 0 w 1"/>
                <a:gd name="T11" fmla="*/ 2871 h 28"/>
                <a:gd name="T12" fmla="*/ 0 w 1"/>
                <a:gd name="T13" fmla="*/ 2871 h 28"/>
                <a:gd name="T14" fmla="*/ 0 w 1"/>
                <a:gd name="T15" fmla="*/ 2871 h 28"/>
                <a:gd name="T16" fmla="*/ 0 w 1"/>
                <a:gd name="T17" fmla="*/ 1914 h 28"/>
                <a:gd name="T18" fmla="*/ 0 w 1"/>
                <a:gd name="T19" fmla="*/ 1914 h 28"/>
                <a:gd name="T20" fmla="*/ 0 w 1"/>
                <a:gd name="T21" fmla="*/ 1914 h 28"/>
                <a:gd name="T22" fmla="*/ 0 w 1"/>
                <a:gd name="T23" fmla="*/ 1914 h 28"/>
                <a:gd name="T24" fmla="*/ 0 w 1"/>
                <a:gd name="T25" fmla="*/ 1914 h 28"/>
                <a:gd name="T26" fmla="*/ 0 w 1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0" name="Freeform 478">
              <a:extLst>
                <a:ext uri="{FF2B5EF4-FFF2-40B4-BE49-F238E27FC236}">
                  <a16:creationId xmlns:a16="http://schemas.microsoft.com/office/drawing/2014/main" id="{84169EA9-EBB1-4B3D-B086-E9C389828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890" y="2942035"/>
              <a:ext cx="4763" cy="7144"/>
            </a:xfrm>
            <a:custGeom>
              <a:avLst/>
              <a:gdLst>
                <a:gd name="T0" fmla="*/ 4638 w 38"/>
                <a:gd name="T1" fmla="*/ 2424 h 56"/>
                <a:gd name="T2" fmla="*/ 4638 w 38"/>
                <a:gd name="T3" fmla="*/ 2424 h 56"/>
                <a:gd name="T4" fmla="*/ 3510 w 38"/>
                <a:gd name="T5" fmla="*/ 1148 h 56"/>
                <a:gd name="T6" fmla="*/ 2382 w 38"/>
                <a:gd name="T7" fmla="*/ 1148 h 56"/>
                <a:gd name="T8" fmla="*/ 1253 w 38"/>
                <a:gd name="T9" fmla="*/ 1148 h 56"/>
                <a:gd name="T10" fmla="*/ 1253 w 38"/>
                <a:gd name="T11" fmla="*/ 1148 h 56"/>
                <a:gd name="T12" fmla="*/ 0 w 38"/>
                <a:gd name="T13" fmla="*/ 2424 h 56"/>
                <a:gd name="T14" fmla="*/ 0 w 38"/>
                <a:gd name="T15" fmla="*/ 3572 h 56"/>
                <a:gd name="T16" fmla="*/ 0 w 38"/>
                <a:gd name="T17" fmla="*/ 4720 h 56"/>
                <a:gd name="T18" fmla="*/ 1253 w 38"/>
                <a:gd name="T19" fmla="*/ 4720 h 56"/>
                <a:gd name="T20" fmla="*/ 1253 w 38"/>
                <a:gd name="T21" fmla="*/ 5868 h 56"/>
                <a:gd name="T22" fmla="*/ 2382 w 38"/>
                <a:gd name="T23" fmla="*/ 5868 h 56"/>
                <a:gd name="T24" fmla="*/ 3510 w 38"/>
                <a:gd name="T25" fmla="*/ 5868 h 56"/>
                <a:gd name="T26" fmla="*/ 3510 w 38"/>
                <a:gd name="T27" fmla="*/ 5868 h 56"/>
                <a:gd name="T28" fmla="*/ 4638 w 38"/>
                <a:gd name="T29" fmla="*/ 4720 h 56"/>
                <a:gd name="T30" fmla="*/ 4638 w 38"/>
                <a:gd name="T31" fmla="*/ 4720 h 56"/>
                <a:gd name="T32" fmla="*/ 4638 w 38"/>
                <a:gd name="T33" fmla="*/ 4720 h 56"/>
                <a:gd name="T34" fmla="*/ 4638 w 38"/>
                <a:gd name="T35" fmla="*/ 5868 h 56"/>
                <a:gd name="T36" fmla="*/ 2382 w 38"/>
                <a:gd name="T37" fmla="*/ 7016 h 56"/>
                <a:gd name="T38" fmla="*/ 1253 w 38"/>
                <a:gd name="T39" fmla="*/ 5868 h 56"/>
                <a:gd name="T40" fmla="*/ 0 w 38"/>
                <a:gd name="T41" fmla="*/ 5868 h 56"/>
                <a:gd name="T42" fmla="*/ 0 w 38"/>
                <a:gd name="T43" fmla="*/ 4720 h 56"/>
                <a:gd name="T44" fmla="*/ 0 w 38"/>
                <a:gd name="T45" fmla="*/ 3572 h 56"/>
                <a:gd name="T46" fmla="*/ 0 w 38"/>
                <a:gd name="T47" fmla="*/ 2424 h 56"/>
                <a:gd name="T48" fmla="*/ 0 w 38"/>
                <a:gd name="T49" fmla="*/ 1148 h 56"/>
                <a:gd name="T50" fmla="*/ 1253 w 38"/>
                <a:gd name="T51" fmla="*/ 0 h 56"/>
                <a:gd name="T52" fmla="*/ 2382 w 38"/>
                <a:gd name="T53" fmla="*/ 0 h 56"/>
                <a:gd name="T54" fmla="*/ 4638 w 38"/>
                <a:gd name="T55" fmla="*/ 1148 h 56"/>
                <a:gd name="T56" fmla="*/ 4638 w 38"/>
                <a:gd name="T57" fmla="*/ 2424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8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10" y="9"/>
                  </a:cubicBezTo>
                  <a:cubicBezTo>
                    <a:pt x="10" y="19"/>
                    <a:pt x="10" y="19"/>
                    <a:pt x="0" y="19"/>
                  </a:cubicBezTo>
                  <a:lnTo>
                    <a:pt x="0" y="28"/>
                  </a:lnTo>
                  <a:cubicBezTo>
                    <a:pt x="0" y="28"/>
                    <a:pt x="0" y="28"/>
                    <a:pt x="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37"/>
                    <a:pt x="37" y="37"/>
                  </a:cubicBezTo>
                  <a:lnTo>
                    <a:pt x="37" y="46"/>
                  </a:lnTo>
                  <a:cubicBezTo>
                    <a:pt x="28" y="55"/>
                    <a:pt x="28" y="55"/>
                    <a:pt x="19" y="55"/>
                  </a:cubicBezTo>
                  <a:cubicBezTo>
                    <a:pt x="19" y="55"/>
                    <a:pt x="10" y="55"/>
                    <a:pt x="10" y="46"/>
                  </a:cubicBezTo>
                  <a:cubicBezTo>
                    <a:pt x="10" y="46"/>
                    <a:pt x="10" y="46"/>
                    <a:pt x="0" y="46"/>
                  </a:cubicBezTo>
                  <a:lnTo>
                    <a:pt x="0" y="37"/>
                  </a:lnTo>
                  <a:lnTo>
                    <a:pt x="0" y="28"/>
                  </a:ln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10" y="9"/>
                    <a:pt x="10" y="0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0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1" name="Freeform 479">
              <a:extLst>
                <a:ext uri="{FF2B5EF4-FFF2-40B4-BE49-F238E27FC236}">
                  <a16:creationId xmlns:a16="http://schemas.microsoft.com/office/drawing/2014/main" id="{F34F01D1-F6D8-42C2-8795-9AE5B810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844" y="2942035"/>
              <a:ext cx="5954" cy="7144"/>
            </a:xfrm>
            <a:custGeom>
              <a:avLst/>
              <a:gdLst>
                <a:gd name="T0" fmla="*/ 3524 w 49"/>
                <a:gd name="T1" fmla="*/ 0 h 56"/>
                <a:gd name="T2" fmla="*/ 3524 w 49"/>
                <a:gd name="T3" fmla="*/ 0 h 56"/>
                <a:gd name="T4" fmla="*/ 4617 w 49"/>
                <a:gd name="T5" fmla="*/ 0 h 56"/>
                <a:gd name="T6" fmla="*/ 4617 w 49"/>
                <a:gd name="T7" fmla="*/ 1148 h 56"/>
                <a:gd name="T8" fmla="*/ 5832 w 49"/>
                <a:gd name="T9" fmla="*/ 2424 h 56"/>
                <a:gd name="T10" fmla="*/ 5832 w 49"/>
                <a:gd name="T11" fmla="*/ 3572 h 56"/>
                <a:gd name="T12" fmla="*/ 5832 w 49"/>
                <a:gd name="T13" fmla="*/ 4720 h 56"/>
                <a:gd name="T14" fmla="*/ 4617 w 49"/>
                <a:gd name="T15" fmla="*/ 5868 h 56"/>
                <a:gd name="T16" fmla="*/ 4617 w 49"/>
                <a:gd name="T17" fmla="*/ 5868 h 56"/>
                <a:gd name="T18" fmla="*/ 3524 w 49"/>
                <a:gd name="T19" fmla="*/ 7016 h 56"/>
                <a:gd name="T20" fmla="*/ 1337 w 49"/>
                <a:gd name="T21" fmla="*/ 5868 h 56"/>
                <a:gd name="T22" fmla="*/ 1337 w 49"/>
                <a:gd name="T23" fmla="*/ 5868 h 56"/>
                <a:gd name="T24" fmla="*/ 0 w 49"/>
                <a:gd name="T25" fmla="*/ 4720 h 56"/>
                <a:gd name="T26" fmla="*/ 0 w 49"/>
                <a:gd name="T27" fmla="*/ 3572 h 56"/>
                <a:gd name="T28" fmla="*/ 0 w 49"/>
                <a:gd name="T29" fmla="*/ 2424 h 56"/>
                <a:gd name="T30" fmla="*/ 1337 w 49"/>
                <a:gd name="T31" fmla="*/ 1148 h 56"/>
                <a:gd name="T32" fmla="*/ 1337 w 49"/>
                <a:gd name="T33" fmla="*/ 0 h 56"/>
                <a:gd name="T34" fmla="*/ 3524 w 49"/>
                <a:gd name="T35" fmla="*/ 0 h 56"/>
                <a:gd name="T36" fmla="*/ 3524 w 49"/>
                <a:gd name="T37" fmla="*/ 1148 h 56"/>
                <a:gd name="T38" fmla="*/ 3524 w 49"/>
                <a:gd name="T39" fmla="*/ 1148 h 56"/>
                <a:gd name="T40" fmla="*/ 2430 w 49"/>
                <a:gd name="T41" fmla="*/ 1148 h 56"/>
                <a:gd name="T42" fmla="*/ 1337 w 49"/>
                <a:gd name="T43" fmla="*/ 1148 h 56"/>
                <a:gd name="T44" fmla="*/ 1337 w 49"/>
                <a:gd name="T45" fmla="*/ 2424 h 56"/>
                <a:gd name="T46" fmla="*/ 1337 w 49"/>
                <a:gd name="T47" fmla="*/ 3572 h 56"/>
                <a:gd name="T48" fmla="*/ 1337 w 49"/>
                <a:gd name="T49" fmla="*/ 4720 h 56"/>
                <a:gd name="T50" fmla="*/ 1337 w 49"/>
                <a:gd name="T51" fmla="*/ 4720 h 56"/>
                <a:gd name="T52" fmla="*/ 2430 w 49"/>
                <a:gd name="T53" fmla="*/ 5868 h 56"/>
                <a:gd name="T54" fmla="*/ 3524 w 49"/>
                <a:gd name="T55" fmla="*/ 5868 h 56"/>
                <a:gd name="T56" fmla="*/ 3524 w 49"/>
                <a:gd name="T57" fmla="*/ 5868 h 56"/>
                <a:gd name="T58" fmla="*/ 4617 w 49"/>
                <a:gd name="T59" fmla="*/ 4720 h 56"/>
                <a:gd name="T60" fmla="*/ 4617 w 49"/>
                <a:gd name="T61" fmla="*/ 4720 h 56"/>
                <a:gd name="T62" fmla="*/ 4617 w 49"/>
                <a:gd name="T63" fmla="*/ 3572 h 56"/>
                <a:gd name="T64" fmla="*/ 4617 w 49"/>
                <a:gd name="T65" fmla="*/ 2424 h 56"/>
                <a:gd name="T66" fmla="*/ 4617 w 49"/>
                <a:gd name="T67" fmla="*/ 1148 h 56"/>
                <a:gd name="T68" fmla="*/ 3524 w 49"/>
                <a:gd name="T69" fmla="*/ 1148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" h="56">
                  <a:moveTo>
                    <a:pt x="29" y="0"/>
                  </a:moveTo>
                  <a:lnTo>
                    <a:pt x="29" y="0"/>
                  </a:lnTo>
                  <a:cubicBezTo>
                    <a:pt x="29" y="0"/>
                    <a:pt x="29" y="0"/>
                    <a:pt x="38" y="0"/>
                  </a:cubicBezTo>
                  <a:lnTo>
                    <a:pt x="38" y="9"/>
                  </a:lnTo>
                  <a:cubicBezTo>
                    <a:pt x="48" y="9"/>
                    <a:pt x="48" y="9"/>
                    <a:pt x="48" y="19"/>
                  </a:cubicBezTo>
                  <a:cubicBezTo>
                    <a:pt x="48" y="19"/>
                    <a:pt x="48" y="19"/>
                    <a:pt x="48" y="28"/>
                  </a:cubicBezTo>
                  <a:lnTo>
                    <a:pt x="48" y="37"/>
                  </a:lnTo>
                  <a:cubicBezTo>
                    <a:pt x="48" y="37"/>
                    <a:pt x="48" y="46"/>
                    <a:pt x="38" y="4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0" y="55"/>
                    <a:pt x="20" y="55"/>
                    <a:pt x="11" y="46"/>
                  </a:cubicBezTo>
                  <a:cubicBezTo>
                    <a:pt x="0" y="46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11" y="9"/>
                  </a:cubicBezTo>
                  <a:lnTo>
                    <a:pt x="11" y="0"/>
                  </a:lnTo>
                  <a:cubicBezTo>
                    <a:pt x="20" y="0"/>
                    <a:pt x="20" y="0"/>
                    <a:pt x="29" y="0"/>
                  </a:cubicBezTo>
                  <a:close/>
                  <a:moveTo>
                    <a:pt x="29" y="9"/>
                  </a:moveTo>
                  <a:lnTo>
                    <a:pt x="29" y="9"/>
                  </a:lnTo>
                  <a:cubicBezTo>
                    <a:pt x="20" y="9"/>
                    <a:pt x="20" y="9"/>
                    <a:pt x="2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9"/>
                    <a:pt x="11" y="19"/>
                    <a:pt x="11" y="19"/>
                  </a:cubicBezTo>
                  <a:lnTo>
                    <a:pt x="11" y="28"/>
                  </a:lnTo>
                  <a:cubicBezTo>
                    <a:pt x="11" y="28"/>
                    <a:pt x="11" y="28"/>
                    <a:pt x="11" y="37"/>
                  </a:cubicBezTo>
                  <a:cubicBezTo>
                    <a:pt x="11" y="46"/>
                    <a:pt x="11" y="46"/>
                    <a:pt x="20" y="46"/>
                  </a:cubicBezTo>
                  <a:cubicBezTo>
                    <a:pt x="20" y="46"/>
                    <a:pt x="20" y="46"/>
                    <a:pt x="29" y="46"/>
                  </a:cubicBezTo>
                  <a:cubicBezTo>
                    <a:pt x="38" y="46"/>
                    <a:pt x="38" y="46"/>
                    <a:pt x="38" y="37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19"/>
                  </a:lnTo>
                  <a:cubicBezTo>
                    <a:pt x="38" y="19"/>
                    <a:pt x="38" y="19"/>
                    <a:pt x="38" y="9"/>
                  </a:cubicBezTo>
                  <a:cubicBezTo>
                    <a:pt x="38" y="9"/>
                    <a:pt x="38" y="9"/>
                    <a:pt x="29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2" name="Freeform 480">
              <a:extLst>
                <a:ext uri="{FF2B5EF4-FFF2-40B4-BE49-F238E27FC236}">
                  <a16:creationId xmlns:a16="http://schemas.microsoft.com/office/drawing/2014/main" id="{7A0DD507-55D8-4193-A760-61C4AD7FB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584" y="2942035"/>
              <a:ext cx="4168" cy="7144"/>
            </a:xfrm>
            <a:custGeom>
              <a:avLst/>
              <a:gdLst>
                <a:gd name="T0" fmla="*/ 0 w 37"/>
                <a:gd name="T1" fmla="*/ 0 h 56"/>
                <a:gd name="T2" fmla="*/ 0 w 37"/>
                <a:gd name="T3" fmla="*/ 0 h 56"/>
                <a:gd name="T4" fmla="*/ 1014 w 37"/>
                <a:gd name="T5" fmla="*/ 0 h 56"/>
                <a:gd name="T6" fmla="*/ 1014 w 37"/>
                <a:gd name="T7" fmla="*/ 1148 h 56"/>
                <a:gd name="T8" fmla="*/ 1014 w 37"/>
                <a:gd name="T9" fmla="*/ 1148 h 56"/>
                <a:gd name="T10" fmla="*/ 1014 w 37"/>
                <a:gd name="T11" fmla="*/ 1148 h 56"/>
                <a:gd name="T12" fmla="*/ 1014 w 37"/>
                <a:gd name="T13" fmla="*/ 0 h 56"/>
                <a:gd name="T14" fmla="*/ 2028 w 37"/>
                <a:gd name="T15" fmla="*/ 0 h 56"/>
                <a:gd name="T16" fmla="*/ 2028 w 37"/>
                <a:gd name="T17" fmla="*/ 0 h 56"/>
                <a:gd name="T18" fmla="*/ 3042 w 37"/>
                <a:gd name="T19" fmla="*/ 0 h 56"/>
                <a:gd name="T20" fmla="*/ 4055 w 37"/>
                <a:gd name="T21" fmla="*/ 1148 h 56"/>
                <a:gd name="T22" fmla="*/ 4055 w 37"/>
                <a:gd name="T23" fmla="*/ 1148 h 56"/>
                <a:gd name="T24" fmla="*/ 4055 w 37"/>
                <a:gd name="T25" fmla="*/ 2424 h 56"/>
                <a:gd name="T26" fmla="*/ 4055 w 37"/>
                <a:gd name="T27" fmla="*/ 7016 h 56"/>
                <a:gd name="T28" fmla="*/ 4055 w 37"/>
                <a:gd name="T29" fmla="*/ 7016 h 56"/>
                <a:gd name="T30" fmla="*/ 4055 w 37"/>
                <a:gd name="T31" fmla="*/ 2424 h 56"/>
                <a:gd name="T32" fmla="*/ 4055 w 37"/>
                <a:gd name="T33" fmla="*/ 2424 h 56"/>
                <a:gd name="T34" fmla="*/ 3042 w 37"/>
                <a:gd name="T35" fmla="*/ 1148 h 56"/>
                <a:gd name="T36" fmla="*/ 3042 w 37"/>
                <a:gd name="T37" fmla="*/ 1148 h 56"/>
                <a:gd name="T38" fmla="*/ 2028 w 37"/>
                <a:gd name="T39" fmla="*/ 1148 h 56"/>
                <a:gd name="T40" fmla="*/ 2028 w 37"/>
                <a:gd name="T41" fmla="*/ 1148 h 56"/>
                <a:gd name="T42" fmla="*/ 1014 w 37"/>
                <a:gd name="T43" fmla="*/ 1148 h 56"/>
                <a:gd name="T44" fmla="*/ 1014 w 37"/>
                <a:gd name="T45" fmla="*/ 2424 h 56"/>
                <a:gd name="T46" fmla="*/ 1014 w 37"/>
                <a:gd name="T47" fmla="*/ 2424 h 56"/>
                <a:gd name="T48" fmla="*/ 1014 w 37"/>
                <a:gd name="T49" fmla="*/ 7016 h 56"/>
                <a:gd name="T50" fmla="*/ 0 w 37"/>
                <a:gd name="T51" fmla="*/ 7016 h 56"/>
                <a:gd name="T52" fmla="*/ 0 w 37"/>
                <a:gd name="T53" fmla="*/ 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6" y="0"/>
                    <a:pt x="36" y="9"/>
                  </a:cubicBezTo>
                  <a:lnTo>
                    <a:pt x="36" y="19"/>
                  </a:lnTo>
                  <a:cubicBezTo>
                    <a:pt x="36" y="55"/>
                    <a:pt x="36" y="55"/>
                    <a:pt x="36" y="5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3" name="Freeform 481">
              <a:extLst>
                <a:ext uri="{FF2B5EF4-FFF2-40B4-BE49-F238E27FC236}">
                  <a16:creationId xmlns:a16="http://schemas.microsoft.com/office/drawing/2014/main" id="{1ED5F984-9798-4283-9771-2D0C5786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134" y="2942035"/>
              <a:ext cx="5359" cy="7144"/>
            </a:xfrm>
            <a:custGeom>
              <a:avLst/>
              <a:gdLst>
                <a:gd name="T0" fmla="*/ 4194 w 46"/>
                <a:gd name="T1" fmla="*/ 2424 h 56"/>
                <a:gd name="T2" fmla="*/ 4194 w 46"/>
                <a:gd name="T3" fmla="*/ 2424 h 56"/>
                <a:gd name="T4" fmla="*/ 4194 w 46"/>
                <a:gd name="T5" fmla="*/ 1148 h 56"/>
                <a:gd name="T6" fmla="*/ 3146 w 46"/>
                <a:gd name="T7" fmla="*/ 1148 h 56"/>
                <a:gd name="T8" fmla="*/ 3146 w 46"/>
                <a:gd name="T9" fmla="*/ 1148 h 56"/>
                <a:gd name="T10" fmla="*/ 2097 w 46"/>
                <a:gd name="T11" fmla="*/ 1148 h 56"/>
                <a:gd name="T12" fmla="*/ 2097 w 46"/>
                <a:gd name="T13" fmla="*/ 1148 h 56"/>
                <a:gd name="T14" fmla="*/ 2097 w 46"/>
                <a:gd name="T15" fmla="*/ 1148 h 56"/>
                <a:gd name="T16" fmla="*/ 1049 w 46"/>
                <a:gd name="T17" fmla="*/ 1148 h 56"/>
                <a:gd name="T18" fmla="*/ 1049 w 46"/>
                <a:gd name="T19" fmla="*/ 1148 h 56"/>
                <a:gd name="T20" fmla="*/ 1049 w 46"/>
                <a:gd name="T21" fmla="*/ 2424 h 56"/>
                <a:gd name="T22" fmla="*/ 1049 w 46"/>
                <a:gd name="T23" fmla="*/ 2424 h 56"/>
                <a:gd name="T24" fmla="*/ 2097 w 46"/>
                <a:gd name="T25" fmla="*/ 2424 h 56"/>
                <a:gd name="T26" fmla="*/ 2097 w 46"/>
                <a:gd name="T27" fmla="*/ 2424 h 56"/>
                <a:gd name="T28" fmla="*/ 3146 w 46"/>
                <a:gd name="T29" fmla="*/ 3572 h 56"/>
                <a:gd name="T30" fmla="*/ 4194 w 46"/>
                <a:gd name="T31" fmla="*/ 3572 h 56"/>
                <a:gd name="T32" fmla="*/ 4194 w 46"/>
                <a:gd name="T33" fmla="*/ 3572 h 56"/>
                <a:gd name="T34" fmla="*/ 4194 w 46"/>
                <a:gd name="T35" fmla="*/ 3572 h 56"/>
                <a:gd name="T36" fmla="*/ 5243 w 46"/>
                <a:gd name="T37" fmla="*/ 4720 h 56"/>
                <a:gd name="T38" fmla="*/ 4194 w 46"/>
                <a:gd name="T39" fmla="*/ 5868 h 56"/>
                <a:gd name="T40" fmla="*/ 4194 w 46"/>
                <a:gd name="T41" fmla="*/ 5868 h 56"/>
                <a:gd name="T42" fmla="*/ 3146 w 46"/>
                <a:gd name="T43" fmla="*/ 7016 h 56"/>
                <a:gd name="T44" fmla="*/ 2097 w 46"/>
                <a:gd name="T45" fmla="*/ 7016 h 56"/>
                <a:gd name="T46" fmla="*/ 1049 w 46"/>
                <a:gd name="T47" fmla="*/ 5868 h 56"/>
                <a:gd name="T48" fmla="*/ 0 w 46"/>
                <a:gd name="T49" fmla="*/ 4720 h 56"/>
                <a:gd name="T50" fmla="*/ 1049 w 46"/>
                <a:gd name="T51" fmla="*/ 4720 h 56"/>
                <a:gd name="T52" fmla="*/ 1049 w 46"/>
                <a:gd name="T53" fmla="*/ 5868 h 56"/>
                <a:gd name="T54" fmla="*/ 2097 w 46"/>
                <a:gd name="T55" fmla="*/ 5868 h 56"/>
                <a:gd name="T56" fmla="*/ 3146 w 46"/>
                <a:gd name="T57" fmla="*/ 5868 h 56"/>
                <a:gd name="T58" fmla="*/ 3146 w 46"/>
                <a:gd name="T59" fmla="*/ 5868 h 56"/>
                <a:gd name="T60" fmla="*/ 4194 w 46"/>
                <a:gd name="T61" fmla="*/ 5868 h 56"/>
                <a:gd name="T62" fmla="*/ 4194 w 46"/>
                <a:gd name="T63" fmla="*/ 4720 h 56"/>
                <a:gd name="T64" fmla="*/ 4194 w 46"/>
                <a:gd name="T65" fmla="*/ 4720 h 56"/>
                <a:gd name="T66" fmla="*/ 4194 w 46"/>
                <a:gd name="T67" fmla="*/ 3572 h 56"/>
                <a:gd name="T68" fmla="*/ 3146 w 46"/>
                <a:gd name="T69" fmla="*/ 3572 h 56"/>
                <a:gd name="T70" fmla="*/ 3146 w 46"/>
                <a:gd name="T71" fmla="*/ 3572 h 56"/>
                <a:gd name="T72" fmla="*/ 2097 w 46"/>
                <a:gd name="T73" fmla="*/ 3572 h 56"/>
                <a:gd name="T74" fmla="*/ 1049 w 46"/>
                <a:gd name="T75" fmla="*/ 3572 h 56"/>
                <a:gd name="T76" fmla="*/ 1049 w 46"/>
                <a:gd name="T77" fmla="*/ 2424 h 56"/>
                <a:gd name="T78" fmla="*/ 1049 w 46"/>
                <a:gd name="T79" fmla="*/ 2424 h 56"/>
                <a:gd name="T80" fmla="*/ 0 w 46"/>
                <a:gd name="T81" fmla="*/ 2424 h 56"/>
                <a:gd name="T82" fmla="*/ 1049 w 46"/>
                <a:gd name="T83" fmla="*/ 1148 h 56"/>
                <a:gd name="T84" fmla="*/ 1049 w 46"/>
                <a:gd name="T85" fmla="*/ 0 h 56"/>
                <a:gd name="T86" fmla="*/ 2097 w 46"/>
                <a:gd name="T87" fmla="*/ 0 h 56"/>
                <a:gd name="T88" fmla="*/ 2097 w 46"/>
                <a:gd name="T89" fmla="*/ 0 h 56"/>
                <a:gd name="T90" fmla="*/ 3146 w 46"/>
                <a:gd name="T91" fmla="*/ 0 h 56"/>
                <a:gd name="T92" fmla="*/ 4194 w 46"/>
                <a:gd name="T93" fmla="*/ 0 h 56"/>
                <a:gd name="T94" fmla="*/ 4194 w 46"/>
                <a:gd name="T95" fmla="*/ 1148 h 56"/>
                <a:gd name="T96" fmla="*/ 4194 w 46"/>
                <a:gd name="T97" fmla="*/ 2424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56">
                  <a:moveTo>
                    <a:pt x="36" y="19"/>
                  </a:moveTo>
                  <a:lnTo>
                    <a:pt x="36" y="19"/>
                  </a:lnTo>
                  <a:lnTo>
                    <a:pt x="36" y="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6" y="2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46"/>
                    <a:pt x="36" y="46"/>
                  </a:cubicBezTo>
                  <a:lnTo>
                    <a:pt x="27" y="55"/>
                  </a:lnTo>
                  <a:cubicBezTo>
                    <a:pt x="27" y="55"/>
                    <a:pt x="27" y="55"/>
                    <a:pt x="18" y="55"/>
                  </a:cubicBezTo>
                  <a:cubicBezTo>
                    <a:pt x="18" y="55"/>
                    <a:pt x="9" y="55"/>
                    <a:pt x="9" y="46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4" name="Freeform 482">
              <a:extLst>
                <a:ext uri="{FF2B5EF4-FFF2-40B4-BE49-F238E27FC236}">
                  <a16:creationId xmlns:a16="http://schemas.microsoft.com/office/drawing/2014/main" id="{237D43FF-42C4-472B-AD9B-DCF071778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088" y="2942035"/>
              <a:ext cx="5954" cy="7144"/>
            </a:xfrm>
            <a:custGeom>
              <a:avLst/>
              <a:gdLst>
                <a:gd name="T0" fmla="*/ 1337 w 49"/>
                <a:gd name="T1" fmla="*/ 3572 h 56"/>
                <a:gd name="T2" fmla="*/ 1337 w 49"/>
                <a:gd name="T3" fmla="*/ 3572 h 56"/>
                <a:gd name="T4" fmla="*/ 1337 w 49"/>
                <a:gd name="T5" fmla="*/ 4720 h 56"/>
                <a:gd name="T6" fmla="*/ 1337 w 49"/>
                <a:gd name="T7" fmla="*/ 4720 h 56"/>
                <a:gd name="T8" fmla="*/ 2430 w 49"/>
                <a:gd name="T9" fmla="*/ 5868 h 56"/>
                <a:gd name="T10" fmla="*/ 3524 w 49"/>
                <a:gd name="T11" fmla="*/ 5868 h 56"/>
                <a:gd name="T12" fmla="*/ 4739 w 49"/>
                <a:gd name="T13" fmla="*/ 5868 h 56"/>
                <a:gd name="T14" fmla="*/ 4739 w 49"/>
                <a:gd name="T15" fmla="*/ 4720 h 56"/>
                <a:gd name="T16" fmla="*/ 5832 w 49"/>
                <a:gd name="T17" fmla="*/ 4720 h 56"/>
                <a:gd name="T18" fmla="*/ 4739 w 49"/>
                <a:gd name="T19" fmla="*/ 5868 h 56"/>
                <a:gd name="T20" fmla="*/ 3524 w 49"/>
                <a:gd name="T21" fmla="*/ 7016 h 56"/>
                <a:gd name="T22" fmla="*/ 2430 w 49"/>
                <a:gd name="T23" fmla="*/ 5868 h 56"/>
                <a:gd name="T24" fmla="*/ 1337 w 49"/>
                <a:gd name="T25" fmla="*/ 5868 h 56"/>
                <a:gd name="T26" fmla="*/ 0 w 49"/>
                <a:gd name="T27" fmla="*/ 4720 h 56"/>
                <a:gd name="T28" fmla="*/ 0 w 49"/>
                <a:gd name="T29" fmla="*/ 3572 h 56"/>
                <a:gd name="T30" fmla="*/ 0 w 49"/>
                <a:gd name="T31" fmla="*/ 2424 h 56"/>
                <a:gd name="T32" fmla="*/ 1337 w 49"/>
                <a:gd name="T33" fmla="*/ 1148 h 56"/>
                <a:gd name="T34" fmla="*/ 2430 w 49"/>
                <a:gd name="T35" fmla="*/ 0 h 56"/>
                <a:gd name="T36" fmla="*/ 3524 w 49"/>
                <a:gd name="T37" fmla="*/ 0 h 56"/>
                <a:gd name="T38" fmla="*/ 4739 w 49"/>
                <a:gd name="T39" fmla="*/ 0 h 56"/>
                <a:gd name="T40" fmla="*/ 4739 w 49"/>
                <a:gd name="T41" fmla="*/ 1148 h 56"/>
                <a:gd name="T42" fmla="*/ 5832 w 49"/>
                <a:gd name="T43" fmla="*/ 2424 h 56"/>
                <a:gd name="T44" fmla="*/ 5832 w 49"/>
                <a:gd name="T45" fmla="*/ 3572 h 56"/>
                <a:gd name="T46" fmla="*/ 1337 w 49"/>
                <a:gd name="T47" fmla="*/ 3572 h 56"/>
                <a:gd name="T48" fmla="*/ 4739 w 49"/>
                <a:gd name="T49" fmla="*/ 2424 h 56"/>
                <a:gd name="T50" fmla="*/ 4739 w 49"/>
                <a:gd name="T51" fmla="*/ 2424 h 56"/>
                <a:gd name="T52" fmla="*/ 4739 w 49"/>
                <a:gd name="T53" fmla="*/ 2424 h 56"/>
                <a:gd name="T54" fmla="*/ 4739 w 49"/>
                <a:gd name="T55" fmla="*/ 1148 h 56"/>
                <a:gd name="T56" fmla="*/ 3524 w 49"/>
                <a:gd name="T57" fmla="*/ 1148 h 56"/>
                <a:gd name="T58" fmla="*/ 3524 w 49"/>
                <a:gd name="T59" fmla="*/ 1148 h 56"/>
                <a:gd name="T60" fmla="*/ 2430 w 49"/>
                <a:gd name="T61" fmla="*/ 1148 h 56"/>
                <a:gd name="T62" fmla="*/ 1337 w 49"/>
                <a:gd name="T63" fmla="*/ 1148 h 56"/>
                <a:gd name="T64" fmla="*/ 1337 w 49"/>
                <a:gd name="T65" fmla="*/ 2424 h 56"/>
                <a:gd name="T66" fmla="*/ 1337 w 49"/>
                <a:gd name="T67" fmla="*/ 2424 h 56"/>
                <a:gd name="T68" fmla="*/ 4739 w 49"/>
                <a:gd name="T69" fmla="*/ 242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" h="56">
                  <a:moveTo>
                    <a:pt x="11" y="28"/>
                  </a:moveTo>
                  <a:lnTo>
                    <a:pt x="11" y="28"/>
                  </a:lnTo>
                  <a:cubicBezTo>
                    <a:pt x="11" y="28"/>
                    <a:pt x="11" y="28"/>
                    <a:pt x="11" y="37"/>
                  </a:cubicBezTo>
                  <a:cubicBezTo>
                    <a:pt x="11" y="46"/>
                    <a:pt x="20" y="46"/>
                    <a:pt x="20" y="46"/>
                  </a:cubicBezTo>
                  <a:cubicBezTo>
                    <a:pt x="20" y="46"/>
                    <a:pt x="20" y="46"/>
                    <a:pt x="29" y="46"/>
                  </a:cubicBezTo>
                  <a:lnTo>
                    <a:pt x="39" y="46"/>
                  </a:lnTo>
                  <a:cubicBezTo>
                    <a:pt x="39" y="37"/>
                    <a:pt x="39" y="37"/>
                    <a:pt x="3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46"/>
                    <a:pt x="39" y="46"/>
                  </a:cubicBezTo>
                  <a:lnTo>
                    <a:pt x="29" y="55"/>
                  </a:lnTo>
                  <a:cubicBezTo>
                    <a:pt x="20" y="55"/>
                    <a:pt x="20" y="55"/>
                    <a:pt x="20" y="46"/>
                  </a:cubicBezTo>
                  <a:cubicBezTo>
                    <a:pt x="11" y="46"/>
                    <a:pt x="11" y="46"/>
                    <a:pt x="11" y="46"/>
                  </a:cubicBezTo>
                  <a:lnTo>
                    <a:pt x="0" y="37"/>
                  </a:ln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11" y="9"/>
                    <a:pt x="11" y="9"/>
                  </a:cubicBezTo>
                  <a:cubicBezTo>
                    <a:pt x="11" y="9"/>
                    <a:pt x="11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9" y="0"/>
                  </a:cubicBezTo>
                  <a:lnTo>
                    <a:pt x="39" y="9"/>
                  </a:lnTo>
                  <a:cubicBezTo>
                    <a:pt x="48" y="9"/>
                    <a:pt x="48" y="19"/>
                    <a:pt x="48" y="19"/>
                  </a:cubicBezTo>
                  <a:lnTo>
                    <a:pt x="48" y="28"/>
                  </a:lnTo>
                  <a:lnTo>
                    <a:pt x="11" y="28"/>
                  </a:lnTo>
                  <a:close/>
                  <a:moveTo>
                    <a:pt x="39" y="19"/>
                  </a:moveTo>
                  <a:lnTo>
                    <a:pt x="39" y="19"/>
                  </a:ln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lnTo>
                    <a:pt x="11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5" name="Freeform 483">
              <a:extLst>
                <a:ext uri="{FF2B5EF4-FFF2-40B4-BE49-F238E27FC236}">
                  <a16:creationId xmlns:a16="http://schemas.microsoft.com/office/drawing/2014/main" id="{4C951009-6A8B-464C-8DE4-23897561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830" y="2942035"/>
              <a:ext cx="4763" cy="7144"/>
            </a:xfrm>
            <a:custGeom>
              <a:avLst/>
              <a:gdLst>
                <a:gd name="T0" fmla="*/ 4638 w 38"/>
                <a:gd name="T1" fmla="*/ 2424 h 56"/>
                <a:gd name="T2" fmla="*/ 4638 w 38"/>
                <a:gd name="T3" fmla="*/ 2424 h 56"/>
                <a:gd name="T4" fmla="*/ 3384 w 38"/>
                <a:gd name="T5" fmla="*/ 1148 h 56"/>
                <a:gd name="T6" fmla="*/ 2256 w 38"/>
                <a:gd name="T7" fmla="*/ 1148 h 56"/>
                <a:gd name="T8" fmla="*/ 1128 w 38"/>
                <a:gd name="T9" fmla="*/ 1148 h 56"/>
                <a:gd name="T10" fmla="*/ 1128 w 38"/>
                <a:gd name="T11" fmla="*/ 1148 h 56"/>
                <a:gd name="T12" fmla="*/ 0 w 38"/>
                <a:gd name="T13" fmla="*/ 2424 h 56"/>
                <a:gd name="T14" fmla="*/ 0 w 38"/>
                <a:gd name="T15" fmla="*/ 3572 h 56"/>
                <a:gd name="T16" fmla="*/ 0 w 38"/>
                <a:gd name="T17" fmla="*/ 4720 h 56"/>
                <a:gd name="T18" fmla="*/ 1128 w 38"/>
                <a:gd name="T19" fmla="*/ 4720 h 56"/>
                <a:gd name="T20" fmla="*/ 1128 w 38"/>
                <a:gd name="T21" fmla="*/ 5868 h 56"/>
                <a:gd name="T22" fmla="*/ 2256 w 38"/>
                <a:gd name="T23" fmla="*/ 5868 h 56"/>
                <a:gd name="T24" fmla="*/ 3384 w 38"/>
                <a:gd name="T25" fmla="*/ 5868 h 56"/>
                <a:gd name="T26" fmla="*/ 3384 w 38"/>
                <a:gd name="T27" fmla="*/ 5868 h 56"/>
                <a:gd name="T28" fmla="*/ 4638 w 38"/>
                <a:gd name="T29" fmla="*/ 4720 h 56"/>
                <a:gd name="T30" fmla="*/ 4638 w 38"/>
                <a:gd name="T31" fmla="*/ 4720 h 56"/>
                <a:gd name="T32" fmla="*/ 4638 w 38"/>
                <a:gd name="T33" fmla="*/ 4720 h 56"/>
                <a:gd name="T34" fmla="*/ 4638 w 38"/>
                <a:gd name="T35" fmla="*/ 5868 h 56"/>
                <a:gd name="T36" fmla="*/ 2256 w 38"/>
                <a:gd name="T37" fmla="*/ 7016 h 56"/>
                <a:gd name="T38" fmla="*/ 1128 w 38"/>
                <a:gd name="T39" fmla="*/ 5868 h 56"/>
                <a:gd name="T40" fmla="*/ 0 w 38"/>
                <a:gd name="T41" fmla="*/ 5868 h 56"/>
                <a:gd name="T42" fmla="*/ 0 w 38"/>
                <a:gd name="T43" fmla="*/ 4720 h 56"/>
                <a:gd name="T44" fmla="*/ 0 w 38"/>
                <a:gd name="T45" fmla="*/ 3572 h 56"/>
                <a:gd name="T46" fmla="*/ 0 w 38"/>
                <a:gd name="T47" fmla="*/ 2424 h 56"/>
                <a:gd name="T48" fmla="*/ 0 w 38"/>
                <a:gd name="T49" fmla="*/ 1148 h 56"/>
                <a:gd name="T50" fmla="*/ 1128 w 38"/>
                <a:gd name="T51" fmla="*/ 0 h 56"/>
                <a:gd name="T52" fmla="*/ 2256 w 38"/>
                <a:gd name="T53" fmla="*/ 0 h 56"/>
                <a:gd name="T54" fmla="*/ 4638 w 38"/>
                <a:gd name="T55" fmla="*/ 0 h 56"/>
                <a:gd name="T56" fmla="*/ 4638 w 38"/>
                <a:gd name="T57" fmla="*/ 2424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lnTo>
                    <a:pt x="0" y="19"/>
                  </a:lnTo>
                  <a:lnTo>
                    <a:pt x="0" y="28"/>
                  </a:lnTo>
                  <a:cubicBezTo>
                    <a:pt x="0" y="28"/>
                    <a:pt x="0" y="28"/>
                    <a:pt x="0" y="37"/>
                  </a:cubicBezTo>
                  <a:lnTo>
                    <a:pt x="9" y="37"/>
                  </a:ln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lnTo>
                    <a:pt x="27" y="46"/>
                  </a:lnTo>
                  <a:cubicBezTo>
                    <a:pt x="27" y="46"/>
                    <a:pt x="27" y="37"/>
                    <a:pt x="37" y="37"/>
                  </a:cubicBezTo>
                  <a:lnTo>
                    <a:pt x="37" y="46"/>
                  </a:lnTo>
                  <a:cubicBezTo>
                    <a:pt x="27" y="46"/>
                    <a:pt x="27" y="55"/>
                    <a:pt x="18" y="55"/>
                  </a:cubicBezTo>
                  <a:cubicBezTo>
                    <a:pt x="18" y="55"/>
                    <a:pt x="9" y="55"/>
                    <a:pt x="9" y="46"/>
                  </a:cubicBezTo>
                  <a:lnTo>
                    <a:pt x="0" y="46"/>
                  </a:lnTo>
                  <a:lnTo>
                    <a:pt x="0" y="37"/>
                  </a:ln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27" y="0"/>
                    <a:pt x="27" y="0"/>
                    <a:pt x="37" y="0"/>
                  </a:cubicBez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6" name="Freeform 484">
              <a:extLst>
                <a:ext uri="{FF2B5EF4-FFF2-40B4-BE49-F238E27FC236}">
                  <a16:creationId xmlns:a16="http://schemas.microsoft.com/office/drawing/2014/main" id="{8089F837-EE37-4AF7-9EAD-E83F6C37A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784" y="2940845"/>
              <a:ext cx="1786" cy="8334"/>
            </a:xfrm>
            <a:custGeom>
              <a:avLst/>
              <a:gdLst>
                <a:gd name="T0" fmla="*/ 846 w 19"/>
                <a:gd name="T1" fmla="*/ 1154 h 65"/>
                <a:gd name="T2" fmla="*/ 846 w 19"/>
                <a:gd name="T3" fmla="*/ 1154 h 65"/>
                <a:gd name="T4" fmla="*/ 1692 w 19"/>
                <a:gd name="T5" fmla="*/ 1154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5898 h 65"/>
                <a:gd name="T12" fmla="*/ 846 w 19"/>
                <a:gd name="T13" fmla="*/ 7052 h 65"/>
                <a:gd name="T14" fmla="*/ 1692 w 19"/>
                <a:gd name="T15" fmla="*/ 7052 h 65"/>
                <a:gd name="T16" fmla="*/ 1692 w 19"/>
                <a:gd name="T17" fmla="*/ 7052 h 65"/>
                <a:gd name="T18" fmla="*/ 1692 w 19"/>
                <a:gd name="T19" fmla="*/ 7052 h 65"/>
                <a:gd name="T20" fmla="*/ 1692 w 19"/>
                <a:gd name="T21" fmla="*/ 7052 h 65"/>
                <a:gd name="T22" fmla="*/ 1692 w 19"/>
                <a:gd name="T23" fmla="*/ 8206 h 65"/>
                <a:gd name="T24" fmla="*/ 846 w 19"/>
                <a:gd name="T25" fmla="*/ 7052 h 65"/>
                <a:gd name="T26" fmla="*/ 846 w 19"/>
                <a:gd name="T27" fmla="*/ 5898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1154 h 65"/>
                <a:gd name="T34" fmla="*/ 846 w 19"/>
                <a:gd name="T35" fmla="*/ 1154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1154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9"/>
                  </a:moveTo>
                  <a:lnTo>
                    <a:pt x="9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9" y="55"/>
                  </a:lnTo>
                  <a:lnTo>
                    <a:pt x="18" y="55"/>
                  </a:ln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7" name="Freeform 485">
              <a:extLst>
                <a:ext uri="{FF2B5EF4-FFF2-40B4-BE49-F238E27FC236}">
                  <a16:creationId xmlns:a16="http://schemas.microsoft.com/office/drawing/2014/main" id="{345753B0-350E-419D-B229-871AEDB2F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356" y="2942035"/>
              <a:ext cx="5954" cy="7144"/>
            </a:xfrm>
            <a:custGeom>
              <a:avLst/>
              <a:gdLst>
                <a:gd name="T0" fmla="*/ 1116 w 48"/>
                <a:gd name="T1" fmla="*/ 3572 h 56"/>
                <a:gd name="T2" fmla="*/ 1116 w 48"/>
                <a:gd name="T3" fmla="*/ 3572 h 56"/>
                <a:gd name="T4" fmla="*/ 1116 w 48"/>
                <a:gd name="T5" fmla="*/ 4720 h 56"/>
                <a:gd name="T6" fmla="*/ 1116 w 48"/>
                <a:gd name="T7" fmla="*/ 4720 h 56"/>
                <a:gd name="T8" fmla="*/ 2233 w 48"/>
                <a:gd name="T9" fmla="*/ 5868 h 56"/>
                <a:gd name="T10" fmla="*/ 2233 w 48"/>
                <a:gd name="T11" fmla="*/ 5868 h 56"/>
                <a:gd name="T12" fmla="*/ 4714 w 48"/>
                <a:gd name="T13" fmla="*/ 5868 h 56"/>
                <a:gd name="T14" fmla="*/ 4714 w 48"/>
                <a:gd name="T15" fmla="*/ 4720 h 56"/>
                <a:gd name="T16" fmla="*/ 5830 w 48"/>
                <a:gd name="T17" fmla="*/ 4720 h 56"/>
                <a:gd name="T18" fmla="*/ 4714 w 48"/>
                <a:gd name="T19" fmla="*/ 5868 h 56"/>
                <a:gd name="T20" fmla="*/ 2233 w 48"/>
                <a:gd name="T21" fmla="*/ 7016 h 56"/>
                <a:gd name="T22" fmla="*/ 1116 w 48"/>
                <a:gd name="T23" fmla="*/ 5868 h 56"/>
                <a:gd name="T24" fmla="*/ 1116 w 48"/>
                <a:gd name="T25" fmla="*/ 5868 h 56"/>
                <a:gd name="T26" fmla="*/ 0 w 48"/>
                <a:gd name="T27" fmla="*/ 4720 h 56"/>
                <a:gd name="T28" fmla="*/ 0 w 48"/>
                <a:gd name="T29" fmla="*/ 3572 h 56"/>
                <a:gd name="T30" fmla="*/ 0 w 48"/>
                <a:gd name="T31" fmla="*/ 2424 h 56"/>
                <a:gd name="T32" fmla="*/ 1116 w 48"/>
                <a:gd name="T33" fmla="*/ 1148 h 56"/>
                <a:gd name="T34" fmla="*/ 1116 w 48"/>
                <a:gd name="T35" fmla="*/ 0 h 56"/>
                <a:gd name="T36" fmla="*/ 2233 w 48"/>
                <a:gd name="T37" fmla="*/ 0 h 56"/>
                <a:gd name="T38" fmla="*/ 3597 w 48"/>
                <a:gd name="T39" fmla="*/ 0 h 56"/>
                <a:gd name="T40" fmla="*/ 4714 w 48"/>
                <a:gd name="T41" fmla="*/ 1148 h 56"/>
                <a:gd name="T42" fmla="*/ 5830 w 48"/>
                <a:gd name="T43" fmla="*/ 2424 h 56"/>
                <a:gd name="T44" fmla="*/ 5830 w 48"/>
                <a:gd name="T45" fmla="*/ 3572 h 56"/>
                <a:gd name="T46" fmla="*/ 1116 w 48"/>
                <a:gd name="T47" fmla="*/ 3572 h 56"/>
                <a:gd name="T48" fmla="*/ 4714 w 48"/>
                <a:gd name="T49" fmla="*/ 2424 h 56"/>
                <a:gd name="T50" fmla="*/ 4714 w 48"/>
                <a:gd name="T51" fmla="*/ 2424 h 56"/>
                <a:gd name="T52" fmla="*/ 4714 w 48"/>
                <a:gd name="T53" fmla="*/ 2424 h 56"/>
                <a:gd name="T54" fmla="*/ 4714 w 48"/>
                <a:gd name="T55" fmla="*/ 1148 h 56"/>
                <a:gd name="T56" fmla="*/ 3597 w 48"/>
                <a:gd name="T57" fmla="*/ 1148 h 56"/>
                <a:gd name="T58" fmla="*/ 2233 w 48"/>
                <a:gd name="T59" fmla="*/ 1148 h 56"/>
                <a:gd name="T60" fmla="*/ 2233 w 48"/>
                <a:gd name="T61" fmla="*/ 1148 h 56"/>
                <a:gd name="T62" fmla="*/ 1116 w 48"/>
                <a:gd name="T63" fmla="*/ 1148 h 56"/>
                <a:gd name="T64" fmla="*/ 1116 w 48"/>
                <a:gd name="T65" fmla="*/ 2424 h 56"/>
                <a:gd name="T66" fmla="*/ 1116 w 48"/>
                <a:gd name="T67" fmla="*/ 2424 h 56"/>
                <a:gd name="T68" fmla="*/ 4714 w 48"/>
                <a:gd name="T69" fmla="*/ 242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9" y="28"/>
                  </a:moveTo>
                  <a:lnTo>
                    <a:pt x="9" y="28"/>
                  </a:ln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9" y="46"/>
                    <a:pt x="29" y="46"/>
                    <a:pt x="38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lnTo>
                    <a:pt x="38" y="46"/>
                  </a:lnTo>
                  <a:cubicBezTo>
                    <a:pt x="38" y="46"/>
                    <a:pt x="29" y="55"/>
                    <a:pt x="18" y="55"/>
                  </a:cubicBezTo>
                  <a:cubicBezTo>
                    <a:pt x="18" y="55"/>
                    <a:pt x="18" y="55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9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8" y="0"/>
                    <a:pt x="38" y="9"/>
                    <a:pt x="38" y="9"/>
                  </a:cubicBezTo>
                  <a:cubicBezTo>
                    <a:pt x="38" y="9"/>
                    <a:pt x="47" y="9"/>
                    <a:pt x="47" y="19"/>
                  </a:cubicBezTo>
                  <a:lnTo>
                    <a:pt x="47" y="28"/>
                  </a:lnTo>
                  <a:lnTo>
                    <a:pt x="9" y="28"/>
                  </a:lnTo>
                  <a:close/>
                  <a:moveTo>
                    <a:pt x="38" y="19"/>
                  </a:moveTo>
                  <a:lnTo>
                    <a:pt x="38" y="19"/>
                  </a:lnTo>
                  <a:cubicBezTo>
                    <a:pt x="38" y="9"/>
                    <a:pt x="38" y="9"/>
                    <a:pt x="3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38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8" name="Freeform 486">
              <a:extLst>
                <a:ext uri="{FF2B5EF4-FFF2-40B4-BE49-F238E27FC236}">
                  <a16:creationId xmlns:a16="http://schemas.microsoft.com/office/drawing/2014/main" id="{763DFFD0-28E5-4713-8F69-2CEDCA5A9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906" y="2940844"/>
              <a:ext cx="3572" cy="7144"/>
            </a:xfrm>
            <a:custGeom>
              <a:avLst/>
              <a:gdLst>
                <a:gd name="T0" fmla="*/ 2340 w 29"/>
                <a:gd name="T1" fmla="*/ 1148 h 56"/>
                <a:gd name="T2" fmla="*/ 2340 w 29"/>
                <a:gd name="T3" fmla="*/ 1148 h 56"/>
                <a:gd name="T4" fmla="*/ 3449 w 29"/>
                <a:gd name="T5" fmla="*/ 1148 h 56"/>
                <a:gd name="T6" fmla="*/ 3449 w 29"/>
                <a:gd name="T7" fmla="*/ 2296 h 56"/>
                <a:gd name="T8" fmla="*/ 2340 w 29"/>
                <a:gd name="T9" fmla="*/ 2296 h 56"/>
                <a:gd name="T10" fmla="*/ 2340 w 29"/>
                <a:gd name="T11" fmla="*/ 5868 h 56"/>
                <a:gd name="T12" fmla="*/ 2340 w 29"/>
                <a:gd name="T13" fmla="*/ 7016 h 56"/>
                <a:gd name="T14" fmla="*/ 2340 w 29"/>
                <a:gd name="T15" fmla="*/ 7016 h 56"/>
                <a:gd name="T16" fmla="*/ 3449 w 29"/>
                <a:gd name="T17" fmla="*/ 7016 h 56"/>
                <a:gd name="T18" fmla="*/ 3449 w 29"/>
                <a:gd name="T19" fmla="*/ 7016 h 56"/>
                <a:gd name="T20" fmla="*/ 2340 w 29"/>
                <a:gd name="T21" fmla="*/ 7016 h 56"/>
                <a:gd name="T22" fmla="*/ 2340 w 29"/>
                <a:gd name="T23" fmla="*/ 7016 h 56"/>
                <a:gd name="T24" fmla="*/ 1232 w 29"/>
                <a:gd name="T25" fmla="*/ 7016 h 56"/>
                <a:gd name="T26" fmla="*/ 1232 w 29"/>
                <a:gd name="T27" fmla="*/ 5868 h 56"/>
                <a:gd name="T28" fmla="*/ 1232 w 29"/>
                <a:gd name="T29" fmla="*/ 2296 h 56"/>
                <a:gd name="T30" fmla="*/ 0 w 29"/>
                <a:gd name="T31" fmla="*/ 2296 h 56"/>
                <a:gd name="T32" fmla="*/ 0 w 29"/>
                <a:gd name="T33" fmla="*/ 1148 h 56"/>
                <a:gd name="T34" fmla="*/ 1232 w 29"/>
                <a:gd name="T35" fmla="*/ 1148 h 56"/>
                <a:gd name="T36" fmla="*/ 1232 w 29"/>
                <a:gd name="T37" fmla="*/ 0 h 56"/>
                <a:gd name="T38" fmla="*/ 2340 w 29"/>
                <a:gd name="T39" fmla="*/ 0 h 56"/>
                <a:gd name="T40" fmla="*/ 2340 w 29"/>
                <a:gd name="T41" fmla="*/ 1148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56">
                  <a:moveTo>
                    <a:pt x="19" y="9"/>
                  </a:moveTo>
                  <a:lnTo>
                    <a:pt x="19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19" y="55"/>
                  </a:lnTo>
                  <a:lnTo>
                    <a:pt x="28" y="55"/>
                  </a:lnTo>
                  <a:cubicBezTo>
                    <a:pt x="19" y="55"/>
                    <a:pt x="19" y="55"/>
                    <a:pt x="19" y="55"/>
                  </a:cubicBezTo>
                  <a:lnTo>
                    <a:pt x="10" y="55"/>
                  </a:lnTo>
                  <a:cubicBezTo>
                    <a:pt x="10" y="55"/>
                    <a:pt x="10" y="55"/>
                    <a:pt x="10" y="4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79" name="Freeform 487">
              <a:extLst>
                <a:ext uri="{FF2B5EF4-FFF2-40B4-BE49-F238E27FC236}">
                  <a16:creationId xmlns:a16="http://schemas.microsoft.com/office/drawing/2014/main" id="{68B6C9CA-FA41-410A-872A-64980666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669" y="2942035"/>
              <a:ext cx="4763" cy="7144"/>
            </a:xfrm>
            <a:custGeom>
              <a:avLst/>
              <a:gdLst>
                <a:gd name="T0" fmla="*/ 4638 w 38"/>
                <a:gd name="T1" fmla="*/ 5868 h 56"/>
                <a:gd name="T2" fmla="*/ 4638 w 38"/>
                <a:gd name="T3" fmla="*/ 5868 h 56"/>
                <a:gd name="T4" fmla="*/ 3510 w 38"/>
                <a:gd name="T5" fmla="*/ 5868 h 56"/>
                <a:gd name="T6" fmla="*/ 3510 w 38"/>
                <a:gd name="T7" fmla="*/ 4720 h 56"/>
                <a:gd name="T8" fmla="*/ 3510 w 38"/>
                <a:gd name="T9" fmla="*/ 4720 h 56"/>
                <a:gd name="T10" fmla="*/ 3510 w 38"/>
                <a:gd name="T11" fmla="*/ 5868 h 56"/>
                <a:gd name="T12" fmla="*/ 2256 w 38"/>
                <a:gd name="T13" fmla="*/ 7016 h 56"/>
                <a:gd name="T14" fmla="*/ 1128 w 38"/>
                <a:gd name="T15" fmla="*/ 5868 h 56"/>
                <a:gd name="T16" fmla="*/ 0 w 38"/>
                <a:gd name="T17" fmla="*/ 5868 h 56"/>
                <a:gd name="T18" fmla="*/ 0 w 38"/>
                <a:gd name="T19" fmla="*/ 4720 h 56"/>
                <a:gd name="T20" fmla="*/ 0 w 38"/>
                <a:gd name="T21" fmla="*/ 4720 h 56"/>
                <a:gd name="T22" fmla="*/ 0 w 38"/>
                <a:gd name="T23" fmla="*/ 0 h 56"/>
                <a:gd name="T24" fmla="*/ 0 w 38"/>
                <a:gd name="T25" fmla="*/ 0 h 56"/>
                <a:gd name="T26" fmla="*/ 0 w 38"/>
                <a:gd name="T27" fmla="*/ 4720 h 56"/>
                <a:gd name="T28" fmla="*/ 1128 w 38"/>
                <a:gd name="T29" fmla="*/ 5868 h 56"/>
                <a:gd name="T30" fmla="*/ 2256 w 38"/>
                <a:gd name="T31" fmla="*/ 5868 h 56"/>
                <a:gd name="T32" fmla="*/ 2256 w 38"/>
                <a:gd name="T33" fmla="*/ 5868 h 56"/>
                <a:gd name="T34" fmla="*/ 3510 w 38"/>
                <a:gd name="T35" fmla="*/ 4720 h 56"/>
                <a:gd name="T36" fmla="*/ 3510 w 38"/>
                <a:gd name="T37" fmla="*/ 4720 h 56"/>
                <a:gd name="T38" fmla="*/ 3510 w 38"/>
                <a:gd name="T39" fmla="*/ 3572 h 56"/>
                <a:gd name="T40" fmla="*/ 3510 w 38"/>
                <a:gd name="T41" fmla="*/ 0 h 56"/>
                <a:gd name="T42" fmla="*/ 4638 w 38"/>
                <a:gd name="T43" fmla="*/ 0 h 56"/>
                <a:gd name="T44" fmla="*/ 4638 w 38"/>
                <a:gd name="T45" fmla="*/ 5868 h 5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56">
                  <a:moveTo>
                    <a:pt x="37" y="46"/>
                  </a:moveTo>
                  <a:lnTo>
                    <a:pt x="37" y="46"/>
                  </a:lnTo>
                  <a:cubicBezTo>
                    <a:pt x="28" y="46"/>
                    <a:pt x="28" y="46"/>
                    <a:pt x="28" y="4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8" y="46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0" name="Freeform 488">
              <a:extLst>
                <a:ext uri="{FF2B5EF4-FFF2-40B4-BE49-F238E27FC236}">
                  <a16:creationId xmlns:a16="http://schemas.microsoft.com/office/drawing/2014/main" id="{8033B9CD-E166-4A67-8E62-604BB785B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219" y="2942035"/>
              <a:ext cx="2977" cy="595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957 w 28"/>
                <a:gd name="T5" fmla="*/ 0 h 47"/>
                <a:gd name="T6" fmla="*/ 957 w 28"/>
                <a:gd name="T7" fmla="*/ 1140 h 47"/>
                <a:gd name="T8" fmla="*/ 957 w 28"/>
                <a:gd name="T9" fmla="*/ 1140 h 47"/>
                <a:gd name="T10" fmla="*/ 1914 w 28"/>
                <a:gd name="T11" fmla="*/ 0 h 47"/>
                <a:gd name="T12" fmla="*/ 2871 w 28"/>
                <a:gd name="T13" fmla="*/ 0 h 47"/>
                <a:gd name="T14" fmla="*/ 2871 w 28"/>
                <a:gd name="T15" fmla="*/ 1140 h 47"/>
                <a:gd name="T16" fmla="*/ 1914 w 28"/>
                <a:gd name="T17" fmla="*/ 1140 h 47"/>
                <a:gd name="T18" fmla="*/ 957 w 28"/>
                <a:gd name="T19" fmla="*/ 1140 h 47"/>
                <a:gd name="T20" fmla="*/ 957 w 28"/>
                <a:gd name="T21" fmla="*/ 2407 h 47"/>
                <a:gd name="T22" fmla="*/ 957 w 28"/>
                <a:gd name="T23" fmla="*/ 3546 h 47"/>
                <a:gd name="T24" fmla="*/ 957 w 28"/>
                <a:gd name="T25" fmla="*/ 5826 h 47"/>
                <a:gd name="T26" fmla="*/ 0 w 28"/>
                <a:gd name="T27" fmla="*/ 582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1" name="Freeform 489">
              <a:extLst>
                <a:ext uri="{FF2B5EF4-FFF2-40B4-BE49-F238E27FC236}">
                  <a16:creationId xmlns:a16="http://schemas.microsoft.com/office/drawing/2014/main" id="{6CE24FFC-5F0D-4C76-848D-4B8AF3513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959" y="2942035"/>
              <a:ext cx="5954" cy="7144"/>
            </a:xfrm>
            <a:custGeom>
              <a:avLst/>
              <a:gdLst>
                <a:gd name="T0" fmla="*/ 0 w 47"/>
                <a:gd name="T1" fmla="*/ 2424 h 56"/>
                <a:gd name="T2" fmla="*/ 0 w 47"/>
                <a:gd name="T3" fmla="*/ 2424 h 56"/>
                <a:gd name="T4" fmla="*/ 1267 w 47"/>
                <a:gd name="T5" fmla="*/ 0 h 56"/>
                <a:gd name="T6" fmla="*/ 2407 w 47"/>
                <a:gd name="T7" fmla="*/ 0 h 56"/>
                <a:gd name="T8" fmla="*/ 3547 w 47"/>
                <a:gd name="T9" fmla="*/ 0 h 56"/>
                <a:gd name="T10" fmla="*/ 4687 w 47"/>
                <a:gd name="T11" fmla="*/ 0 h 56"/>
                <a:gd name="T12" fmla="*/ 4687 w 47"/>
                <a:gd name="T13" fmla="*/ 1148 h 56"/>
                <a:gd name="T14" fmla="*/ 4687 w 47"/>
                <a:gd name="T15" fmla="*/ 2424 h 56"/>
                <a:gd name="T16" fmla="*/ 4687 w 47"/>
                <a:gd name="T17" fmla="*/ 4720 h 56"/>
                <a:gd name="T18" fmla="*/ 5827 w 47"/>
                <a:gd name="T19" fmla="*/ 5868 h 56"/>
                <a:gd name="T20" fmla="*/ 5827 w 47"/>
                <a:gd name="T21" fmla="*/ 5868 h 56"/>
                <a:gd name="T22" fmla="*/ 5827 w 47"/>
                <a:gd name="T23" fmla="*/ 5868 h 56"/>
                <a:gd name="T24" fmla="*/ 5827 w 47"/>
                <a:gd name="T25" fmla="*/ 5868 h 56"/>
                <a:gd name="T26" fmla="*/ 5827 w 47"/>
                <a:gd name="T27" fmla="*/ 5868 h 56"/>
                <a:gd name="T28" fmla="*/ 4687 w 47"/>
                <a:gd name="T29" fmla="*/ 5868 h 56"/>
                <a:gd name="T30" fmla="*/ 4687 w 47"/>
                <a:gd name="T31" fmla="*/ 5868 h 56"/>
                <a:gd name="T32" fmla="*/ 4687 w 47"/>
                <a:gd name="T33" fmla="*/ 5868 h 56"/>
                <a:gd name="T34" fmla="*/ 4687 w 47"/>
                <a:gd name="T35" fmla="*/ 4720 h 56"/>
                <a:gd name="T36" fmla="*/ 4687 w 47"/>
                <a:gd name="T37" fmla="*/ 4720 h 56"/>
                <a:gd name="T38" fmla="*/ 3547 w 47"/>
                <a:gd name="T39" fmla="*/ 5868 h 56"/>
                <a:gd name="T40" fmla="*/ 3547 w 47"/>
                <a:gd name="T41" fmla="*/ 5868 h 56"/>
                <a:gd name="T42" fmla="*/ 3547 w 47"/>
                <a:gd name="T43" fmla="*/ 5868 h 56"/>
                <a:gd name="T44" fmla="*/ 2407 w 47"/>
                <a:gd name="T45" fmla="*/ 7016 h 56"/>
                <a:gd name="T46" fmla="*/ 1267 w 47"/>
                <a:gd name="T47" fmla="*/ 5868 h 56"/>
                <a:gd name="T48" fmla="*/ 1267 w 47"/>
                <a:gd name="T49" fmla="*/ 5868 h 56"/>
                <a:gd name="T50" fmla="*/ 0 w 47"/>
                <a:gd name="T51" fmla="*/ 5868 h 56"/>
                <a:gd name="T52" fmla="*/ 0 w 47"/>
                <a:gd name="T53" fmla="*/ 4720 h 56"/>
                <a:gd name="T54" fmla="*/ 0 w 47"/>
                <a:gd name="T55" fmla="*/ 3572 h 56"/>
                <a:gd name="T56" fmla="*/ 1267 w 47"/>
                <a:gd name="T57" fmla="*/ 3572 h 56"/>
                <a:gd name="T58" fmla="*/ 2407 w 47"/>
                <a:gd name="T59" fmla="*/ 2424 h 56"/>
                <a:gd name="T60" fmla="*/ 3547 w 47"/>
                <a:gd name="T61" fmla="*/ 2424 h 56"/>
                <a:gd name="T62" fmla="*/ 3547 w 47"/>
                <a:gd name="T63" fmla="*/ 2424 h 56"/>
                <a:gd name="T64" fmla="*/ 4687 w 47"/>
                <a:gd name="T65" fmla="*/ 2424 h 56"/>
                <a:gd name="T66" fmla="*/ 4687 w 47"/>
                <a:gd name="T67" fmla="*/ 2424 h 56"/>
                <a:gd name="T68" fmla="*/ 4687 w 47"/>
                <a:gd name="T69" fmla="*/ 2424 h 56"/>
                <a:gd name="T70" fmla="*/ 4687 w 47"/>
                <a:gd name="T71" fmla="*/ 1148 h 56"/>
                <a:gd name="T72" fmla="*/ 3547 w 47"/>
                <a:gd name="T73" fmla="*/ 1148 h 56"/>
                <a:gd name="T74" fmla="*/ 3547 w 47"/>
                <a:gd name="T75" fmla="*/ 0 h 56"/>
                <a:gd name="T76" fmla="*/ 2407 w 47"/>
                <a:gd name="T77" fmla="*/ 0 h 56"/>
                <a:gd name="T78" fmla="*/ 1267 w 47"/>
                <a:gd name="T79" fmla="*/ 1148 h 56"/>
                <a:gd name="T80" fmla="*/ 1267 w 47"/>
                <a:gd name="T81" fmla="*/ 2424 h 56"/>
                <a:gd name="T82" fmla="*/ 0 w 47"/>
                <a:gd name="T83" fmla="*/ 2424 h 56"/>
                <a:gd name="T84" fmla="*/ 4687 w 47"/>
                <a:gd name="T85" fmla="*/ 2424 h 56"/>
                <a:gd name="T86" fmla="*/ 4687 w 47"/>
                <a:gd name="T87" fmla="*/ 2424 h 56"/>
                <a:gd name="T88" fmla="*/ 4687 w 47"/>
                <a:gd name="T89" fmla="*/ 2424 h 56"/>
                <a:gd name="T90" fmla="*/ 3547 w 47"/>
                <a:gd name="T91" fmla="*/ 3572 h 56"/>
                <a:gd name="T92" fmla="*/ 3547 w 47"/>
                <a:gd name="T93" fmla="*/ 3572 h 56"/>
                <a:gd name="T94" fmla="*/ 2407 w 47"/>
                <a:gd name="T95" fmla="*/ 3572 h 56"/>
                <a:gd name="T96" fmla="*/ 2407 w 47"/>
                <a:gd name="T97" fmla="*/ 3572 h 56"/>
                <a:gd name="T98" fmla="*/ 1267 w 47"/>
                <a:gd name="T99" fmla="*/ 3572 h 56"/>
                <a:gd name="T100" fmla="*/ 1267 w 47"/>
                <a:gd name="T101" fmla="*/ 4720 h 56"/>
                <a:gd name="T102" fmla="*/ 1267 w 47"/>
                <a:gd name="T103" fmla="*/ 4720 h 56"/>
                <a:gd name="T104" fmla="*/ 1267 w 47"/>
                <a:gd name="T105" fmla="*/ 5868 h 56"/>
                <a:gd name="T106" fmla="*/ 1267 w 47"/>
                <a:gd name="T107" fmla="*/ 5868 h 56"/>
                <a:gd name="T108" fmla="*/ 2407 w 47"/>
                <a:gd name="T109" fmla="*/ 5868 h 56"/>
                <a:gd name="T110" fmla="*/ 3547 w 47"/>
                <a:gd name="T111" fmla="*/ 5868 h 56"/>
                <a:gd name="T112" fmla="*/ 3547 w 47"/>
                <a:gd name="T113" fmla="*/ 5868 h 56"/>
                <a:gd name="T114" fmla="*/ 4687 w 47"/>
                <a:gd name="T115" fmla="*/ 4720 h 56"/>
                <a:gd name="T116" fmla="*/ 4687 w 47"/>
                <a:gd name="T117" fmla="*/ 3572 h 56"/>
                <a:gd name="T118" fmla="*/ 4687 w 47"/>
                <a:gd name="T119" fmla="*/ 2424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6">
                  <a:moveTo>
                    <a:pt x="0" y="19"/>
                  </a:moveTo>
                  <a:lnTo>
                    <a:pt x="0" y="19"/>
                  </a:lnTo>
                  <a:cubicBezTo>
                    <a:pt x="0" y="9"/>
                    <a:pt x="10" y="9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0"/>
                    <a:pt x="28" y="0"/>
                  </a:cubicBezTo>
                  <a:lnTo>
                    <a:pt x="37" y="0"/>
                  </a:lnTo>
                  <a:lnTo>
                    <a:pt x="37" y="9"/>
                  </a:lnTo>
                  <a:cubicBezTo>
                    <a:pt x="37" y="9"/>
                    <a:pt x="37" y="9"/>
                    <a:pt x="37" y="19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37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0" y="55"/>
                    <a:pt x="1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lnTo>
                    <a:pt x="10" y="28"/>
                  </a:lnTo>
                  <a:lnTo>
                    <a:pt x="19" y="19"/>
                  </a:lnTo>
                  <a:lnTo>
                    <a:pt x="28" y="19"/>
                  </a:lnTo>
                  <a:cubicBezTo>
                    <a:pt x="37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28" y="9"/>
                  </a:lnTo>
                  <a:cubicBezTo>
                    <a:pt x="28" y="9"/>
                    <a:pt x="28" y="9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9"/>
                    <a:pt x="10" y="9"/>
                  </a:cubicBezTo>
                  <a:cubicBezTo>
                    <a:pt x="10" y="9"/>
                    <a:pt x="10" y="9"/>
                    <a:pt x="10" y="19"/>
                  </a:cubicBezTo>
                  <a:lnTo>
                    <a:pt x="0" y="19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19" y="28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10" y="37"/>
                  </a:lnTo>
                  <a:cubicBezTo>
                    <a:pt x="10" y="46"/>
                    <a:pt x="1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28" y="46"/>
                  </a:cubicBezTo>
                  <a:cubicBezTo>
                    <a:pt x="28" y="37"/>
                    <a:pt x="28" y="37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2" name="Freeform 490">
              <a:extLst>
                <a:ext uri="{FF2B5EF4-FFF2-40B4-BE49-F238E27FC236}">
                  <a16:creationId xmlns:a16="http://schemas.microsoft.com/office/drawing/2014/main" id="{756460DB-E480-4C52-B772-D4A31630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914" y="2939654"/>
              <a:ext cx="5954" cy="9525"/>
            </a:xfrm>
            <a:custGeom>
              <a:avLst/>
              <a:gdLst>
                <a:gd name="T0" fmla="*/ 5827 w 47"/>
                <a:gd name="T1" fmla="*/ 8238 h 74"/>
                <a:gd name="T2" fmla="*/ 5827 w 47"/>
                <a:gd name="T3" fmla="*/ 8238 h 74"/>
                <a:gd name="T4" fmla="*/ 5827 w 47"/>
                <a:gd name="T5" fmla="*/ 8238 h 74"/>
                <a:gd name="T6" fmla="*/ 5827 w 47"/>
                <a:gd name="T7" fmla="*/ 7079 h 74"/>
                <a:gd name="T8" fmla="*/ 5827 w 47"/>
                <a:gd name="T9" fmla="*/ 7079 h 74"/>
                <a:gd name="T10" fmla="*/ 4687 w 47"/>
                <a:gd name="T11" fmla="*/ 8238 h 74"/>
                <a:gd name="T12" fmla="*/ 4687 w 47"/>
                <a:gd name="T13" fmla="*/ 8238 h 74"/>
                <a:gd name="T14" fmla="*/ 3547 w 47"/>
                <a:gd name="T15" fmla="*/ 8238 h 74"/>
                <a:gd name="T16" fmla="*/ 3547 w 47"/>
                <a:gd name="T17" fmla="*/ 9396 h 74"/>
                <a:gd name="T18" fmla="*/ 2407 w 47"/>
                <a:gd name="T19" fmla="*/ 8238 h 74"/>
                <a:gd name="T20" fmla="*/ 1140 w 47"/>
                <a:gd name="T21" fmla="*/ 8238 h 74"/>
                <a:gd name="T22" fmla="*/ 1140 w 47"/>
                <a:gd name="T23" fmla="*/ 7079 h 74"/>
                <a:gd name="T24" fmla="*/ 0 w 47"/>
                <a:gd name="T25" fmla="*/ 5921 h 74"/>
                <a:gd name="T26" fmla="*/ 1140 w 47"/>
                <a:gd name="T27" fmla="*/ 4763 h 74"/>
                <a:gd name="T28" fmla="*/ 1140 w 47"/>
                <a:gd name="T29" fmla="*/ 3475 h 74"/>
                <a:gd name="T30" fmla="*/ 2407 w 47"/>
                <a:gd name="T31" fmla="*/ 2317 h 74"/>
                <a:gd name="T32" fmla="*/ 3547 w 47"/>
                <a:gd name="T33" fmla="*/ 2317 h 74"/>
                <a:gd name="T34" fmla="*/ 3547 w 47"/>
                <a:gd name="T35" fmla="*/ 2317 h 74"/>
                <a:gd name="T36" fmla="*/ 4687 w 47"/>
                <a:gd name="T37" fmla="*/ 2317 h 74"/>
                <a:gd name="T38" fmla="*/ 4687 w 47"/>
                <a:gd name="T39" fmla="*/ 3475 h 74"/>
                <a:gd name="T40" fmla="*/ 5827 w 47"/>
                <a:gd name="T41" fmla="*/ 3475 h 74"/>
                <a:gd name="T42" fmla="*/ 5827 w 47"/>
                <a:gd name="T43" fmla="*/ 3475 h 74"/>
                <a:gd name="T44" fmla="*/ 5827 w 47"/>
                <a:gd name="T45" fmla="*/ 0 h 74"/>
                <a:gd name="T46" fmla="*/ 5827 w 47"/>
                <a:gd name="T47" fmla="*/ 0 h 74"/>
                <a:gd name="T48" fmla="*/ 5827 w 47"/>
                <a:gd name="T49" fmla="*/ 8238 h 74"/>
                <a:gd name="T50" fmla="*/ 1140 w 47"/>
                <a:gd name="T51" fmla="*/ 5921 h 74"/>
                <a:gd name="T52" fmla="*/ 1140 w 47"/>
                <a:gd name="T53" fmla="*/ 5921 h 74"/>
                <a:gd name="T54" fmla="*/ 1140 w 47"/>
                <a:gd name="T55" fmla="*/ 7079 h 74"/>
                <a:gd name="T56" fmla="*/ 2407 w 47"/>
                <a:gd name="T57" fmla="*/ 7079 h 74"/>
                <a:gd name="T58" fmla="*/ 2407 w 47"/>
                <a:gd name="T59" fmla="*/ 8238 h 74"/>
                <a:gd name="T60" fmla="*/ 3547 w 47"/>
                <a:gd name="T61" fmla="*/ 8238 h 74"/>
                <a:gd name="T62" fmla="*/ 4687 w 47"/>
                <a:gd name="T63" fmla="*/ 8238 h 74"/>
                <a:gd name="T64" fmla="*/ 4687 w 47"/>
                <a:gd name="T65" fmla="*/ 7079 h 74"/>
                <a:gd name="T66" fmla="*/ 5827 w 47"/>
                <a:gd name="T67" fmla="*/ 7079 h 74"/>
                <a:gd name="T68" fmla="*/ 5827 w 47"/>
                <a:gd name="T69" fmla="*/ 5921 h 74"/>
                <a:gd name="T70" fmla="*/ 5827 w 47"/>
                <a:gd name="T71" fmla="*/ 4763 h 74"/>
                <a:gd name="T72" fmla="*/ 4687 w 47"/>
                <a:gd name="T73" fmla="*/ 3475 h 74"/>
                <a:gd name="T74" fmla="*/ 4687 w 47"/>
                <a:gd name="T75" fmla="*/ 3475 h 74"/>
                <a:gd name="T76" fmla="*/ 3547 w 47"/>
                <a:gd name="T77" fmla="*/ 2317 h 74"/>
                <a:gd name="T78" fmla="*/ 2407 w 47"/>
                <a:gd name="T79" fmla="*/ 3475 h 74"/>
                <a:gd name="T80" fmla="*/ 2407 w 47"/>
                <a:gd name="T81" fmla="*/ 3475 h 74"/>
                <a:gd name="T82" fmla="*/ 1140 w 47"/>
                <a:gd name="T83" fmla="*/ 4763 h 74"/>
                <a:gd name="T84" fmla="*/ 1140 w 47"/>
                <a:gd name="T85" fmla="*/ 5921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74">
                  <a:moveTo>
                    <a:pt x="46" y="64"/>
                  </a:moveTo>
                  <a:lnTo>
                    <a:pt x="46" y="64"/>
                  </a:lnTo>
                  <a:cubicBezTo>
                    <a:pt x="46" y="55"/>
                    <a:pt x="46" y="55"/>
                    <a:pt x="46" y="55"/>
                  </a:cubicBezTo>
                  <a:cubicBezTo>
                    <a:pt x="46" y="64"/>
                    <a:pt x="46" y="64"/>
                    <a:pt x="37" y="64"/>
                  </a:cubicBezTo>
                  <a:cubicBezTo>
                    <a:pt x="37" y="64"/>
                    <a:pt x="37" y="64"/>
                    <a:pt x="28" y="64"/>
                  </a:cubicBezTo>
                  <a:lnTo>
                    <a:pt x="28" y="73"/>
                  </a:lnTo>
                  <a:cubicBezTo>
                    <a:pt x="19" y="73"/>
                    <a:pt x="19" y="64"/>
                    <a:pt x="1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46"/>
                    <a:pt x="0" y="46"/>
                    <a:pt x="0" y="46"/>
                  </a:cubicBezTo>
                  <a:cubicBezTo>
                    <a:pt x="0" y="37"/>
                    <a:pt x="9" y="37"/>
                    <a:pt x="9" y="3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18"/>
                    <a:pt x="9" y="18"/>
                    <a:pt x="19" y="18"/>
                  </a:cubicBezTo>
                  <a:cubicBezTo>
                    <a:pt x="19" y="18"/>
                    <a:pt x="19" y="18"/>
                    <a:pt x="2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9" y="46"/>
                  </a:moveTo>
                  <a:lnTo>
                    <a:pt x="9" y="46"/>
                  </a:lnTo>
                  <a:cubicBezTo>
                    <a:pt x="9" y="46"/>
                    <a:pt x="9" y="46"/>
                    <a:pt x="9" y="55"/>
                  </a:cubicBezTo>
                  <a:cubicBezTo>
                    <a:pt x="9" y="55"/>
                    <a:pt x="9" y="55"/>
                    <a:pt x="19" y="55"/>
                  </a:cubicBezTo>
                  <a:lnTo>
                    <a:pt x="19" y="64"/>
                  </a:lnTo>
                  <a:lnTo>
                    <a:pt x="28" y="64"/>
                  </a:lnTo>
                  <a:cubicBezTo>
                    <a:pt x="28" y="64"/>
                    <a:pt x="28" y="64"/>
                    <a:pt x="37" y="64"/>
                  </a:cubicBezTo>
                  <a:lnTo>
                    <a:pt x="37" y="55"/>
                  </a:lnTo>
                  <a:lnTo>
                    <a:pt x="46" y="55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37" y="27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19" y="18"/>
                    <a:pt x="19" y="27"/>
                  </a:cubicBezTo>
                  <a:cubicBezTo>
                    <a:pt x="9" y="27"/>
                    <a:pt x="9" y="37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3" name="Freeform 491">
              <a:extLst>
                <a:ext uri="{FF2B5EF4-FFF2-40B4-BE49-F238E27FC236}">
                  <a16:creationId xmlns:a16="http://schemas.microsoft.com/office/drawing/2014/main" id="{AC419AE2-C63C-44CA-B933-6F4021540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845" y="2939654"/>
              <a:ext cx="0" cy="8334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1154 h 65"/>
                <a:gd name="T6" fmla="*/ 0 w 1"/>
                <a:gd name="T7" fmla="*/ 1154 h 65"/>
                <a:gd name="T8" fmla="*/ 0 w 1"/>
                <a:gd name="T9" fmla="*/ 0 h 65"/>
                <a:gd name="T10" fmla="*/ 0 w 1"/>
                <a:gd name="T11" fmla="*/ 2308 h 65"/>
                <a:gd name="T12" fmla="*/ 0 w 1"/>
                <a:gd name="T13" fmla="*/ 2308 h 65"/>
                <a:gd name="T14" fmla="*/ 0 w 1"/>
                <a:gd name="T15" fmla="*/ 8206 h 65"/>
                <a:gd name="T16" fmla="*/ 0 w 1"/>
                <a:gd name="T17" fmla="*/ 8206 h 65"/>
                <a:gd name="T18" fmla="*/ 0 w 1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4" name="Freeform 492">
              <a:extLst>
                <a:ext uri="{FF2B5EF4-FFF2-40B4-BE49-F238E27FC236}">
                  <a16:creationId xmlns:a16="http://schemas.microsoft.com/office/drawing/2014/main" id="{2A3D45A9-268C-41C7-A48E-1E562F4DF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227" y="2942035"/>
              <a:ext cx="4168" cy="8334"/>
            </a:xfrm>
            <a:custGeom>
              <a:avLst/>
              <a:gdLst>
                <a:gd name="T0" fmla="*/ 0 w 37"/>
                <a:gd name="T1" fmla="*/ 0 h 65"/>
                <a:gd name="T2" fmla="*/ 0 w 37"/>
                <a:gd name="T3" fmla="*/ 0 h 65"/>
                <a:gd name="T4" fmla="*/ 0 w 37"/>
                <a:gd name="T5" fmla="*/ 0 h 65"/>
                <a:gd name="T6" fmla="*/ 0 w 37"/>
                <a:gd name="T7" fmla="*/ 1154 h 65"/>
                <a:gd name="T8" fmla="*/ 0 w 37"/>
                <a:gd name="T9" fmla="*/ 1154 h 65"/>
                <a:gd name="T10" fmla="*/ 1014 w 37"/>
                <a:gd name="T11" fmla="*/ 0 h 65"/>
                <a:gd name="T12" fmla="*/ 2028 w 37"/>
                <a:gd name="T13" fmla="*/ 0 h 65"/>
                <a:gd name="T14" fmla="*/ 3042 w 37"/>
                <a:gd name="T15" fmla="*/ 0 h 65"/>
                <a:gd name="T16" fmla="*/ 4055 w 37"/>
                <a:gd name="T17" fmla="*/ 1154 h 65"/>
                <a:gd name="T18" fmla="*/ 4055 w 37"/>
                <a:gd name="T19" fmla="*/ 2436 h 65"/>
                <a:gd name="T20" fmla="*/ 4055 w 37"/>
                <a:gd name="T21" fmla="*/ 3590 h 65"/>
                <a:gd name="T22" fmla="*/ 4055 w 37"/>
                <a:gd name="T23" fmla="*/ 4744 h 65"/>
                <a:gd name="T24" fmla="*/ 4055 w 37"/>
                <a:gd name="T25" fmla="*/ 5898 h 65"/>
                <a:gd name="T26" fmla="*/ 3042 w 37"/>
                <a:gd name="T27" fmla="*/ 5898 h 65"/>
                <a:gd name="T28" fmla="*/ 2028 w 37"/>
                <a:gd name="T29" fmla="*/ 5898 h 65"/>
                <a:gd name="T30" fmla="*/ 1014 w 37"/>
                <a:gd name="T31" fmla="*/ 5898 h 65"/>
                <a:gd name="T32" fmla="*/ 1014 w 37"/>
                <a:gd name="T33" fmla="*/ 5898 h 65"/>
                <a:gd name="T34" fmla="*/ 0 w 37"/>
                <a:gd name="T35" fmla="*/ 5898 h 65"/>
                <a:gd name="T36" fmla="*/ 0 w 37"/>
                <a:gd name="T37" fmla="*/ 4744 h 65"/>
                <a:gd name="T38" fmla="*/ 0 w 37"/>
                <a:gd name="T39" fmla="*/ 4744 h 65"/>
                <a:gd name="T40" fmla="*/ 0 w 37"/>
                <a:gd name="T41" fmla="*/ 8206 h 65"/>
                <a:gd name="T42" fmla="*/ 0 w 37"/>
                <a:gd name="T43" fmla="*/ 8206 h 65"/>
                <a:gd name="T44" fmla="*/ 0 w 37"/>
                <a:gd name="T45" fmla="*/ 0 h 65"/>
                <a:gd name="T46" fmla="*/ 4055 w 37"/>
                <a:gd name="T47" fmla="*/ 3590 h 65"/>
                <a:gd name="T48" fmla="*/ 4055 w 37"/>
                <a:gd name="T49" fmla="*/ 3590 h 65"/>
                <a:gd name="T50" fmla="*/ 4055 w 37"/>
                <a:gd name="T51" fmla="*/ 2436 h 65"/>
                <a:gd name="T52" fmla="*/ 3042 w 37"/>
                <a:gd name="T53" fmla="*/ 1154 h 65"/>
                <a:gd name="T54" fmla="*/ 3042 w 37"/>
                <a:gd name="T55" fmla="*/ 1154 h 65"/>
                <a:gd name="T56" fmla="*/ 2028 w 37"/>
                <a:gd name="T57" fmla="*/ 0 h 65"/>
                <a:gd name="T58" fmla="*/ 1014 w 37"/>
                <a:gd name="T59" fmla="*/ 1154 h 65"/>
                <a:gd name="T60" fmla="*/ 1014 w 37"/>
                <a:gd name="T61" fmla="*/ 1154 h 65"/>
                <a:gd name="T62" fmla="*/ 0 w 37"/>
                <a:gd name="T63" fmla="*/ 2436 h 65"/>
                <a:gd name="T64" fmla="*/ 0 w 37"/>
                <a:gd name="T65" fmla="*/ 3590 h 65"/>
                <a:gd name="T66" fmla="*/ 0 w 37"/>
                <a:gd name="T67" fmla="*/ 3590 h 65"/>
                <a:gd name="T68" fmla="*/ 1014 w 37"/>
                <a:gd name="T69" fmla="*/ 4744 h 65"/>
                <a:gd name="T70" fmla="*/ 1014 w 37"/>
                <a:gd name="T71" fmla="*/ 5898 h 65"/>
                <a:gd name="T72" fmla="*/ 2028 w 37"/>
                <a:gd name="T73" fmla="*/ 5898 h 65"/>
                <a:gd name="T74" fmla="*/ 3042 w 37"/>
                <a:gd name="T75" fmla="*/ 5898 h 65"/>
                <a:gd name="T76" fmla="*/ 3042 w 37"/>
                <a:gd name="T77" fmla="*/ 4744 h 65"/>
                <a:gd name="T78" fmla="*/ 4055 w 37"/>
                <a:gd name="T79" fmla="*/ 3590 h 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65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cubicBezTo>
                    <a:pt x="27" y="0"/>
                    <a:pt x="36" y="0"/>
                    <a:pt x="36" y="9"/>
                  </a:cubicBezTo>
                  <a:cubicBezTo>
                    <a:pt x="36" y="9"/>
                    <a:pt x="36" y="9"/>
                    <a:pt x="36" y="19"/>
                  </a:cubicBezTo>
                  <a:cubicBezTo>
                    <a:pt x="36" y="19"/>
                    <a:pt x="36" y="19"/>
                    <a:pt x="36" y="28"/>
                  </a:cubicBezTo>
                  <a:cubicBezTo>
                    <a:pt x="36" y="28"/>
                    <a:pt x="36" y="28"/>
                    <a:pt x="36" y="37"/>
                  </a:cubicBezTo>
                  <a:cubicBezTo>
                    <a:pt x="36" y="37"/>
                    <a:pt x="36" y="37"/>
                    <a:pt x="36" y="46"/>
                  </a:cubicBezTo>
                  <a:lnTo>
                    <a:pt x="27" y="46"/>
                  </a:lnTo>
                  <a:lnTo>
                    <a:pt x="18" y="46"/>
                  </a:ln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0" y="0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cubicBezTo>
                    <a:pt x="36" y="19"/>
                    <a:pt x="36" y="19"/>
                    <a:pt x="36" y="19"/>
                  </a:cubicBezTo>
                  <a:lnTo>
                    <a:pt x="27" y="9"/>
                  </a:lnTo>
                  <a:cubicBezTo>
                    <a:pt x="27" y="0"/>
                    <a:pt x="18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0" y="9"/>
                    <a:pt x="0" y="19"/>
                    <a:pt x="0" y="19"/>
                  </a:cubicBezTo>
                  <a:cubicBezTo>
                    <a:pt x="0" y="19"/>
                    <a:pt x="0" y="19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7" y="37"/>
                  </a:lnTo>
                  <a:cubicBezTo>
                    <a:pt x="36" y="37"/>
                    <a:pt x="36" y="37"/>
                    <a:pt x="36" y="2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5" name="Freeform 493">
              <a:extLst>
                <a:ext uri="{FF2B5EF4-FFF2-40B4-BE49-F238E27FC236}">
                  <a16:creationId xmlns:a16="http://schemas.microsoft.com/office/drawing/2014/main" id="{9A76E6FA-0829-4D21-9B27-5D2E114A8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181" y="2939654"/>
              <a:ext cx="595" cy="8334"/>
            </a:xfrm>
            <a:custGeom>
              <a:avLst/>
              <a:gdLst>
                <a:gd name="T0" fmla="*/ 0 w 10"/>
                <a:gd name="T1" fmla="*/ 0 h 65"/>
                <a:gd name="T2" fmla="*/ 536 w 10"/>
                <a:gd name="T3" fmla="*/ 0 h 65"/>
                <a:gd name="T4" fmla="*/ 536 w 10"/>
                <a:gd name="T5" fmla="*/ 1154 h 65"/>
                <a:gd name="T6" fmla="*/ 0 w 10"/>
                <a:gd name="T7" fmla="*/ 1154 h 65"/>
                <a:gd name="T8" fmla="*/ 0 w 10"/>
                <a:gd name="T9" fmla="*/ 0 h 65"/>
                <a:gd name="T10" fmla="*/ 0 w 10"/>
                <a:gd name="T11" fmla="*/ 2308 h 65"/>
                <a:gd name="T12" fmla="*/ 536 w 10"/>
                <a:gd name="T13" fmla="*/ 2308 h 65"/>
                <a:gd name="T14" fmla="*/ 536 w 10"/>
                <a:gd name="T15" fmla="*/ 8206 h 65"/>
                <a:gd name="T16" fmla="*/ 0 w 10"/>
                <a:gd name="T17" fmla="*/ 8206 h 65"/>
                <a:gd name="T18" fmla="*/ 0 w 10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6" name="Freeform 494">
              <a:extLst>
                <a:ext uri="{FF2B5EF4-FFF2-40B4-BE49-F238E27FC236}">
                  <a16:creationId xmlns:a16="http://schemas.microsoft.com/office/drawing/2014/main" id="{00513640-3F77-4635-B1A8-6962C328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158" y="2942035"/>
              <a:ext cx="4763" cy="5953"/>
            </a:xfrm>
            <a:custGeom>
              <a:avLst/>
              <a:gdLst>
                <a:gd name="T0" fmla="*/ 4638 w 38"/>
                <a:gd name="T1" fmla="*/ 2407 h 47"/>
                <a:gd name="T2" fmla="*/ 4638 w 38"/>
                <a:gd name="T3" fmla="*/ 2407 h 47"/>
                <a:gd name="T4" fmla="*/ 3510 w 38"/>
                <a:gd name="T5" fmla="*/ 1140 h 47"/>
                <a:gd name="T6" fmla="*/ 3510 w 38"/>
                <a:gd name="T7" fmla="*/ 1140 h 47"/>
                <a:gd name="T8" fmla="*/ 3510 w 38"/>
                <a:gd name="T9" fmla="*/ 0 h 47"/>
                <a:gd name="T10" fmla="*/ 2382 w 38"/>
                <a:gd name="T11" fmla="*/ 0 h 47"/>
                <a:gd name="T12" fmla="*/ 2382 w 38"/>
                <a:gd name="T13" fmla="*/ 0 h 47"/>
                <a:gd name="T14" fmla="*/ 1128 w 38"/>
                <a:gd name="T15" fmla="*/ 1140 h 47"/>
                <a:gd name="T16" fmla="*/ 1128 w 38"/>
                <a:gd name="T17" fmla="*/ 1140 h 47"/>
                <a:gd name="T18" fmla="*/ 1128 w 38"/>
                <a:gd name="T19" fmla="*/ 1140 h 47"/>
                <a:gd name="T20" fmla="*/ 1128 w 38"/>
                <a:gd name="T21" fmla="*/ 2407 h 47"/>
                <a:gd name="T22" fmla="*/ 1128 w 38"/>
                <a:gd name="T23" fmla="*/ 2407 h 47"/>
                <a:gd name="T24" fmla="*/ 2382 w 38"/>
                <a:gd name="T25" fmla="*/ 2407 h 47"/>
                <a:gd name="T26" fmla="*/ 2382 w 38"/>
                <a:gd name="T27" fmla="*/ 2407 h 47"/>
                <a:gd name="T28" fmla="*/ 3510 w 38"/>
                <a:gd name="T29" fmla="*/ 2407 h 47"/>
                <a:gd name="T30" fmla="*/ 3510 w 38"/>
                <a:gd name="T31" fmla="*/ 3546 h 47"/>
                <a:gd name="T32" fmla="*/ 4638 w 38"/>
                <a:gd name="T33" fmla="*/ 3546 h 47"/>
                <a:gd name="T34" fmla="*/ 4638 w 38"/>
                <a:gd name="T35" fmla="*/ 3546 h 47"/>
                <a:gd name="T36" fmla="*/ 4638 w 38"/>
                <a:gd name="T37" fmla="*/ 4686 h 47"/>
                <a:gd name="T38" fmla="*/ 4638 w 38"/>
                <a:gd name="T39" fmla="*/ 5826 h 47"/>
                <a:gd name="T40" fmla="*/ 4638 w 38"/>
                <a:gd name="T41" fmla="*/ 5826 h 47"/>
                <a:gd name="T42" fmla="*/ 3510 w 38"/>
                <a:gd name="T43" fmla="*/ 5826 h 47"/>
                <a:gd name="T44" fmla="*/ 2382 w 38"/>
                <a:gd name="T45" fmla="*/ 5826 h 47"/>
                <a:gd name="T46" fmla="*/ 1128 w 38"/>
                <a:gd name="T47" fmla="*/ 5826 h 47"/>
                <a:gd name="T48" fmla="*/ 0 w 38"/>
                <a:gd name="T49" fmla="*/ 4686 h 47"/>
                <a:gd name="T50" fmla="*/ 1128 w 38"/>
                <a:gd name="T51" fmla="*/ 4686 h 47"/>
                <a:gd name="T52" fmla="*/ 1128 w 38"/>
                <a:gd name="T53" fmla="*/ 5826 h 47"/>
                <a:gd name="T54" fmla="*/ 2382 w 38"/>
                <a:gd name="T55" fmla="*/ 5826 h 47"/>
                <a:gd name="T56" fmla="*/ 3510 w 38"/>
                <a:gd name="T57" fmla="*/ 5826 h 47"/>
                <a:gd name="T58" fmla="*/ 3510 w 38"/>
                <a:gd name="T59" fmla="*/ 5826 h 47"/>
                <a:gd name="T60" fmla="*/ 4638 w 38"/>
                <a:gd name="T61" fmla="*/ 4686 h 47"/>
                <a:gd name="T62" fmla="*/ 4638 w 38"/>
                <a:gd name="T63" fmla="*/ 4686 h 47"/>
                <a:gd name="T64" fmla="*/ 4638 w 38"/>
                <a:gd name="T65" fmla="*/ 4686 h 47"/>
                <a:gd name="T66" fmla="*/ 3510 w 38"/>
                <a:gd name="T67" fmla="*/ 3546 h 47"/>
                <a:gd name="T68" fmla="*/ 3510 w 38"/>
                <a:gd name="T69" fmla="*/ 3546 h 47"/>
                <a:gd name="T70" fmla="*/ 3510 w 38"/>
                <a:gd name="T71" fmla="*/ 3546 h 47"/>
                <a:gd name="T72" fmla="*/ 2382 w 38"/>
                <a:gd name="T73" fmla="*/ 3546 h 47"/>
                <a:gd name="T74" fmla="*/ 1128 w 38"/>
                <a:gd name="T75" fmla="*/ 3546 h 47"/>
                <a:gd name="T76" fmla="*/ 1128 w 38"/>
                <a:gd name="T77" fmla="*/ 2407 h 47"/>
                <a:gd name="T78" fmla="*/ 0 w 38"/>
                <a:gd name="T79" fmla="*/ 2407 h 47"/>
                <a:gd name="T80" fmla="*/ 0 w 38"/>
                <a:gd name="T81" fmla="*/ 1140 h 47"/>
                <a:gd name="T82" fmla="*/ 0 w 38"/>
                <a:gd name="T83" fmla="*/ 1140 h 47"/>
                <a:gd name="T84" fmla="*/ 1128 w 38"/>
                <a:gd name="T85" fmla="*/ 0 h 47"/>
                <a:gd name="T86" fmla="*/ 2382 w 38"/>
                <a:gd name="T87" fmla="*/ 0 h 47"/>
                <a:gd name="T88" fmla="*/ 2382 w 38"/>
                <a:gd name="T89" fmla="*/ 0 h 47"/>
                <a:gd name="T90" fmla="*/ 3510 w 38"/>
                <a:gd name="T91" fmla="*/ 0 h 47"/>
                <a:gd name="T92" fmla="*/ 4638 w 38"/>
                <a:gd name="T93" fmla="*/ 0 h 47"/>
                <a:gd name="T94" fmla="*/ 4638 w 38"/>
                <a:gd name="T95" fmla="*/ 1140 h 47"/>
                <a:gd name="T96" fmla="*/ 4638 w 38"/>
                <a:gd name="T97" fmla="*/ 2407 h 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8" h="47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8" y="9"/>
                    <a:pt x="28" y="9"/>
                  </a:cubicBezTo>
                  <a:lnTo>
                    <a:pt x="28" y="0"/>
                  </a:lnTo>
                  <a:cubicBezTo>
                    <a:pt x="19" y="0"/>
                    <a:pt x="19" y="0"/>
                    <a:pt x="19" y="0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1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8"/>
                  </a:cubicBezTo>
                  <a:cubicBezTo>
                    <a:pt x="37" y="28"/>
                    <a:pt x="37" y="28"/>
                    <a:pt x="37" y="28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19" y="46"/>
                  </a:lnTo>
                  <a:lnTo>
                    <a:pt x="9" y="46"/>
                  </a:lnTo>
                  <a:cubicBezTo>
                    <a:pt x="0" y="46"/>
                    <a:pt x="0" y="37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lnTo>
                    <a:pt x="19" y="46"/>
                  </a:lnTo>
                  <a:lnTo>
                    <a:pt x="28" y="46"/>
                  </a:lnTo>
                  <a:cubicBezTo>
                    <a:pt x="28" y="46"/>
                    <a:pt x="28" y="37"/>
                    <a:pt x="37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0" y="19"/>
                  </a:lnTo>
                  <a:cubicBezTo>
                    <a:pt x="0" y="19"/>
                    <a:pt x="0" y="19"/>
                    <a:pt x="0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9" y="0"/>
                  </a:cubicBezTo>
                  <a:lnTo>
                    <a:pt x="28" y="0"/>
                  </a:lnTo>
                  <a:cubicBezTo>
                    <a:pt x="28" y="0"/>
                    <a:pt x="28" y="0"/>
                    <a:pt x="3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7" name="Freeform 495">
              <a:extLst>
                <a:ext uri="{FF2B5EF4-FFF2-40B4-BE49-F238E27FC236}">
                  <a16:creationId xmlns:a16="http://schemas.microsoft.com/office/drawing/2014/main" id="{56B184AC-0FE0-4BD1-A03B-BA8C1CDEA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113" y="2939654"/>
              <a:ext cx="595" cy="8334"/>
            </a:xfrm>
            <a:custGeom>
              <a:avLst/>
              <a:gdLst>
                <a:gd name="T0" fmla="*/ 0 w 10"/>
                <a:gd name="T1" fmla="*/ 0 h 65"/>
                <a:gd name="T2" fmla="*/ 536 w 10"/>
                <a:gd name="T3" fmla="*/ 0 h 65"/>
                <a:gd name="T4" fmla="*/ 536 w 10"/>
                <a:gd name="T5" fmla="*/ 1154 h 65"/>
                <a:gd name="T6" fmla="*/ 0 w 10"/>
                <a:gd name="T7" fmla="*/ 1154 h 65"/>
                <a:gd name="T8" fmla="*/ 0 w 10"/>
                <a:gd name="T9" fmla="*/ 0 h 65"/>
                <a:gd name="T10" fmla="*/ 0 w 10"/>
                <a:gd name="T11" fmla="*/ 2308 h 65"/>
                <a:gd name="T12" fmla="*/ 536 w 10"/>
                <a:gd name="T13" fmla="*/ 2308 h 65"/>
                <a:gd name="T14" fmla="*/ 536 w 10"/>
                <a:gd name="T15" fmla="*/ 8206 h 65"/>
                <a:gd name="T16" fmla="*/ 0 w 10"/>
                <a:gd name="T17" fmla="*/ 8206 h 65"/>
                <a:gd name="T18" fmla="*/ 0 w 10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8" name="Freeform 496">
              <a:extLst>
                <a:ext uri="{FF2B5EF4-FFF2-40B4-BE49-F238E27FC236}">
                  <a16:creationId xmlns:a16="http://schemas.microsoft.com/office/drawing/2014/main" id="{45DD82A7-1398-45EE-AF20-4CB6E05B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494" y="2942035"/>
              <a:ext cx="5954" cy="5953"/>
            </a:xfrm>
            <a:custGeom>
              <a:avLst/>
              <a:gdLst>
                <a:gd name="T0" fmla="*/ 4687 w 47"/>
                <a:gd name="T1" fmla="*/ 2407 h 47"/>
                <a:gd name="T2" fmla="*/ 4687 w 47"/>
                <a:gd name="T3" fmla="*/ 2407 h 47"/>
                <a:gd name="T4" fmla="*/ 3547 w 47"/>
                <a:gd name="T5" fmla="*/ 1140 h 47"/>
                <a:gd name="T6" fmla="*/ 2407 w 47"/>
                <a:gd name="T7" fmla="*/ 0 h 47"/>
                <a:gd name="T8" fmla="*/ 2407 w 47"/>
                <a:gd name="T9" fmla="*/ 1140 h 47"/>
                <a:gd name="T10" fmla="*/ 1267 w 47"/>
                <a:gd name="T11" fmla="*/ 1140 h 47"/>
                <a:gd name="T12" fmla="*/ 1267 w 47"/>
                <a:gd name="T13" fmla="*/ 2407 h 47"/>
                <a:gd name="T14" fmla="*/ 1267 w 47"/>
                <a:gd name="T15" fmla="*/ 3546 h 47"/>
                <a:gd name="T16" fmla="*/ 1267 w 47"/>
                <a:gd name="T17" fmla="*/ 3546 h 47"/>
                <a:gd name="T18" fmla="*/ 1267 w 47"/>
                <a:gd name="T19" fmla="*/ 4686 h 47"/>
                <a:gd name="T20" fmla="*/ 2407 w 47"/>
                <a:gd name="T21" fmla="*/ 5826 h 47"/>
                <a:gd name="T22" fmla="*/ 2407 w 47"/>
                <a:gd name="T23" fmla="*/ 5826 h 47"/>
                <a:gd name="T24" fmla="*/ 3547 w 47"/>
                <a:gd name="T25" fmla="*/ 5826 h 47"/>
                <a:gd name="T26" fmla="*/ 4687 w 47"/>
                <a:gd name="T27" fmla="*/ 4686 h 47"/>
                <a:gd name="T28" fmla="*/ 4687 w 47"/>
                <a:gd name="T29" fmla="*/ 4686 h 47"/>
                <a:gd name="T30" fmla="*/ 4687 w 47"/>
                <a:gd name="T31" fmla="*/ 3546 h 47"/>
                <a:gd name="T32" fmla="*/ 5827 w 47"/>
                <a:gd name="T33" fmla="*/ 3546 h 47"/>
                <a:gd name="T34" fmla="*/ 4687 w 47"/>
                <a:gd name="T35" fmla="*/ 5826 h 47"/>
                <a:gd name="T36" fmla="*/ 2407 w 47"/>
                <a:gd name="T37" fmla="*/ 5826 h 47"/>
                <a:gd name="T38" fmla="*/ 1267 w 47"/>
                <a:gd name="T39" fmla="*/ 5826 h 47"/>
                <a:gd name="T40" fmla="*/ 1267 w 47"/>
                <a:gd name="T41" fmla="*/ 5826 h 47"/>
                <a:gd name="T42" fmla="*/ 0 w 47"/>
                <a:gd name="T43" fmla="*/ 4686 h 47"/>
                <a:gd name="T44" fmla="*/ 0 w 47"/>
                <a:gd name="T45" fmla="*/ 3546 h 47"/>
                <a:gd name="T46" fmla="*/ 0 w 47"/>
                <a:gd name="T47" fmla="*/ 2407 h 47"/>
                <a:gd name="T48" fmla="*/ 1267 w 47"/>
                <a:gd name="T49" fmla="*/ 1140 h 47"/>
                <a:gd name="T50" fmla="*/ 1267 w 47"/>
                <a:gd name="T51" fmla="*/ 0 h 47"/>
                <a:gd name="T52" fmla="*/ 2407 w 47"/>
                <a:gd name="T53" fmla="*/ 0 h 47"/>
                <a:gd name="T54" fmla="*/ 4687 w 47"/>
                <a:gd name="T55" fmla="*/ 0 h 47"/>
                <a:gd name="T56" fmla="*/ 5827 w 47"/>
                <a:gd name="T57" fmla="*/ 2407 h 47"/>
                <a:gd name="T58" fmla="*/ 4687 w 47"/>
                <a:gd name="T59" fmla="*/ 240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47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37" y="9"/>
                    <a:pt x="28" y="9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0"/>
                    <a:pt x="1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9"/>
                  </a:lnTo>
                  <a:cubicBezTo>
                    <a:pt x="10" y="19"/>
                    <a:pt x="10" y="19"/>
                    <a:pt x="10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37"/>
                    <a:pt x="37" y="46"/>
                    <a:pt x="37" y="46"/>
                  </a:cubicBezTo>
                  <a:cubicBezTo>
                    <a:pt x="37" y="46"/>
                    <a:pt x="28" y="46"/>
                    <a:pt x="19" y="46"/>
                  </a:cubicBezTo>
                  <a:cubicBezTo>
                    <a:pt x="19" y="46"/>
                    <a:pt x="19" y="46"/>
                    <a:pt x="1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37" y="0"/>
                    <a:pt x="37" y="0"/>
                  </a:cubicBezTo>
                  <a:cubicBezTo>
                    <a:pt x="37" y="9"/>
                    <a:pt x="46" y="9"/>
                    <a:pt x="46" y="19"/>
                  </a:cubicBezTo>
                  <a:lnTo>
                    <a:pt x="3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89" name="Freeform 497">
              <a:extLst>
                <a:ext uri="{FF2B5EF4-FFF2-40B4-BE49-F238E27FC236}">
                  <a16:creationId xmlns:a16="http://schemas.microsoft.com/office/drawing/2014/main" id="{3F4C3C10-210D-4355-9B8B-2F0C261BE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35" y="2939654"/>
              <a:ext cx="0" cy="8334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1154 h 65"/>
                <a:gd name="T6" fmla="*/ 0 w 1"/>
                <a:gd name="T7" fmla="*/ 1154 h 65"/>
                <a:gd name="T8" fmla="*/ 0 w 1"/>
                <a:gd name="T9" fmla="*/ 0 h 65"/>
                <a:gd name="T10" fmla="*/ 0 w 1"/>
                <a:gd name="T11" fmla="*/ 2308 h 65"/>
                <a:gd name="T12" fmla="*/ 0 w 1"/>
                <a:gd name="T13" fmla="*/ 2308 h 65"/>
                <a:gd name="T14" fmla="*/ 0 w 1"/>
                <a:gd name="T15" fmla="*/ 8206 h 65"/>
                <a:gd name="T16" fmla="*/ 0 w 1"/>
                <a:gd name="T17" fmla="*/ 8206 h 65"/>
                <a:gd name="T18" fmla="*/ 0 w 1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0" name="Freeform 498">
              <a:extLst>
                <a:ext uri="{FF2B5EF4-FFF2-40B4-BE49-F238E27FC236}">
                  <a16:creationId xmlns:a16="http://schemas.microsoft.com/office/drawing/2014/main" id="{07F3670A-733E-49DF-BB7F-040251F3F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426" y="2942035"/>
              <a:ext cx="5954" cy="5953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0 h 47"/>
                <a:gd name="T4" fmla="*/ 1140 w 47"/>
                <a:gd name="T5" fmla="*/ 0 h 47"/>
                <a:gd name="T6" fmla="*/ 1140 w 47"/>
                <a:gd name="T7" fmla="*/ 1140 h 47"/>
                <a:gd name="T8" fmla="*/ 1140 w 47"/>
                <a:gd name="T9" fmla="*/ 1140 h 47"/>
                <a:gd name="T10" fmla="*/ 1140 w 47"/>
                <a:gd name="T11" fmla="*/ 0 h 47"/>
                <a:gd name="T12" fmla="*/ 2280 w 47"/>
                <a:gd name="T13" fmla="*/ 0 h 47"/>
                <a:gd name="T14" fmla="*/ 2280 w 47"/>
                <a:gd name="T15" fmla="*/ 0 h 47"/>
                <a:gd name="T16" fmla="*/ 3547 w 47"/>
                <a:gd name="T17" fmla="*/ 0 h 47"/>
                <a:gd name="T18" fmla="*/ 4687 w 47"/>
                <a:gd name="T19" fmla="*/ 0 h 47"/>
                <a:gd name="T20" fmla="*/ 4687 w 47"/>
                <a:gd name="T21" fmla="*/ 0 h 47"/>
                <a:gd name="T22" fmla="*/ 5827 w 47"/>
                <a:gd name="T23" fmla="*/ 1140 h 47"/>
                <a:gd name="T24" fmla="*/ 5827 w 47"/>
                <a:gd name="T25" fmla="*/ 2407 h 47"/>
                <a:gd name="T26" fmla="*/ 5827 w 47"/>
                <a:gd name="T27" fmla="*/ 5826 h 47"/>
                <a:gd name="T28" fmla="*/ 4687 w 47"/>
                <a:gd name="T29" fmla="*/ 5826 h 47"/>
                <a:gd name="T30" fmla="*/ 4687 w 47"/>
                <a:gd name="T31" fmla="*/ 2407 h 47"/>
                <a:gd name="T32" fmla="*/ 4687 w 47"/>
                <a:gd name="T33" fmla="*/ 1140 h 47"/>
                <a:gd name="T34" fmla="*/ 4687 w 47"/>
                <a:gd name="T35" fmla="*/ 1140 h 47"/>
                <a:gd name="T36" fmla="*/ 3547 w 47"/>
                <a:gd name="T37" fmla="*/ 0 h 47"/>
                <a:gd name="T38" fmla="*/ 3547 w 47"/>
                <a:gd name="T39" fmla="*/ 0 h 47"/>
                <a:gd name="T40" fmla="*/ 2280 w 47"/>
                <a:gd name="T41" fmla="*/ 0 h 47"/>
                <a:gd name="T42" fmla="*/ 2280 w 47"/>
                <a:gd name="T43" fmla="*/ 1140 h 47"/>
                <a:gd name="T44" fmla="*/ 1140 w 47"/>
                <a:gd name="T45" fmla="*/ 1140 h 47"/>
                <a:gd name="T46" fmla="*/ 1140 w 47"/>
                <a:gd name="T47" fmla="*/ 2407 h 47"/>
                <a:gd name="T48" fmla="*/ 1140 w 47"/>
                <a:gd name="T49" fmla="*/ 5826 h 47"/>
                <a:gd name="T50" fmla="*/ 0 w 47"/>
                <a:gd name="T51" fmla="*/ 5826 h 47"/>
                <a:gd name="T52" fmla="*/ 0 w 47"/>
                <a:gd name="T53" fmla="*/ 0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lnTo>
                    <a:pt x="28" y="0"/>
                  </a:lnTo>
                  <a:lnTo>
                    <a:pt x="37" y="0"/>
                  </a:lnTo>
                  <a:cubicBezTo>
                    <a:pt x="46" y="9"/>
                    <a:pt x="46" y="9"/>
                    <a:pt x="46" y="9"/>
                  </a:cubicBezTo>
                  <a:lnTo>
                    <a:pt x="46" y="19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9"/>
                  </a:lnTo>
                  <a:cubicBezTo>
                    <a:pt x="37" y="9"/>
                    <a:pt x="37" y="9"/>
                    <a:pt x="28" y="0"/>
                  </a:cubicBezTo>
                  <a:lnTo>
                    <a:pt x="18" y="0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1" name="Freeform 499">
              <a:extLst>
                <a:ext uri="{FF2B5EF4-FFF2-40B4-BE49-F238E27FC236}">
                  <a16:creationId xmlns:a16="http://schemas.microsoft.com/office/drawing/2014/main" id="{A193C107-828F-48FC-AC03-446FF9BC5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840832"/>
              <a:ext cx="8336" cy="8334"/>
            </a:xfrm>
            <a:custGeom>
              <a:avLst/>
              <a:gdLst>
                <a:gd name="T0" fmla="*/ 3591 w 65"/>
                <a:gd name="T1" fmla="*/ 4546 h 66"/>
                <a:gd name="T2" fmla="*/ 0 w 65"/>
                <a:gd name="T3" fmla="*/ 0 h 66"/>
                <a:gd name="T4" fmla="*/ 1154 w 65"/>
                <a:gd name="T5" fmla="*/ 0 h 66"/>
                <a:gd name="T6" fmla="*/ 4745 w 65"/>
                <a:gd name="T7" fmla="*/ 4546 h 66"/>
                <a:gd name="T8" fmla="*/ 7054 w 65"/>
                <a:gd name="T9" fmla="*/ 0 h 66"/>
                <a:gd name="T10" fmla="*/ 8208 w 65"/>
                <a:gd name="T11" fmla="*/ 0 h 66"/>
                <a:gd name="T12" fmla="*/ 4745 w 65"/>
                <a:gd name="T13" fmla="*/ 4546 h 66"/>
                <a:gd name="T14" fmla="*/ 4745 w 65"/>
                <a:gd name="T15" fmla="*/ 8208 h 66"/>
                <a:gd name="T16" fmla="*/ 3591 w 65"/>
                <a:gd name="T17" fmla="*/ 8208 h 66"/>
                <a:gd name="T18" fmla="*/ 3591 w 65"/>
                <a:gd name="T19" fmla="*/ 454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6">
                  <a:moveTo>
                    <a:pt x="28" y="36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7" y="36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37" y="36"/>
                  </a:lnTo>
                  <a:lnTo>
                    <a:pt x="37" y="65"/>
                  </a:lnTo>
                  <a:lnTo>
                    <a:pt x="28" y="65"/>
                  </a:lnTo>
                  <a:lnTo>
                    <a:pt x="28" y="3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2" name="Freeform 500">
              <a:extLst>
                <a:ext uri="{FF2B5EF4-FFF2-40B4-BE49-F238E27FC236}">
                  <a16:creationId xmlns:a16="http://schemas.microsoft.com/office/drawing/2014/main" id="{C8FA58C4-C061-4D00-A9C5-A4BBD09F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460" y="2843213"/>
              <a:ext cx="5954" cy="5953"/>
            </a:xfrm>
            <a:custGeom>
              <a:avLst/>
              <a:gdLst>
                <a:gd name="T0" fmla="*/ 3547 w 47"/>
                <a:gd name="T1" fmla="*/ 0 h 48"/>
                <a:gd name="T2" fmla="*/ 3547 w 47"/>
                <a:gd name="T3" fmla="*/ 0 h 48"/>
                <a:gd name="T4" fmla="*/ 4687 w 47"/>
                <a:gd name="T5" fmla="*/ 0 h 48"/>
                <a:gd name="T6" fmla="*/ 4687 w 47"/>
                <a:gd name="T7" fmla="*/ 1116 h 48"/>
                <a:gd name="T8" fmla="*/ 5827 w 47"/>
                <a:gd name="T9" fmla="*/ 2232 h 48"/>
                <a:gd name="T10" fmla="*/ 5827 w 47"/>
                <a:gd name="T11" fmla="*/ 3349 h 48"/>
                <a:gd name="T12" fmla="*/ 5827 w 47"/>
                <a:gd name="T13" fmla="*/ 4713 h 48"/>
                <a:gd name="T14" fmla="*/ 4687 w 47"/>
                <a:gd name="T15" fmla="*/ 5829 h 48"/>
                <a:gd name="T16" fmla="*/ 4687 w 47"/>
                <a:gd name="T17" fmla="*/ 5829 h 48"/>
                <a:gd name="T18" fmla="*/ 3547 w 47"/>
                <a:gd name="T19" fmla="*/ 5829 h 48"/>
                <a:gd name="T20" fmla="*/ 2280 w 47"/>
                <a:gd name="T21" fmla="*/ 5829 h 48"/>
                <a:gd name="T22" fmla="*/ 1140 w 47"/>
                <a:gd name="T23" fmla="*/ 5829 h 48"/>
                <a:gd name="T24" fmla="*/ 0 w 47"/>
                <a:gd name="T25" fmla="*/ 4713 h 48"/>
                <a:gd name="T26" fmla="*/ 0 w 47"/>
                <a:gd name="T27" fmla="*/ 3349 h 48"/>
                <a:gd name="T28" fmla="*/ 0 w 47"/>
                <a:gd name="T29" fmla="*/ 2232 h 48"/>
                <a:gd name="T30" fmla="*/ 1140 w 47"/>
                <a:gd name="T31" fmla="*/ 1116 h 48"/>
                <a:gd name="T32" fmla="*/ 2280 w 47"/>
                <a:gd name="T33" fmla="*/ 0 h 48"/>
                <a:gd name="T34" fmla="*/ 3547 w 47"/>
                <a:gd name="T35" fmla="*/ 0 h 48"/>
                <a:gd name="T36" fmla="*/ 3547 w 47"/>
                <a:gd name="T37" fmla="*/ 0 h 48"/>
                <a:gd name="T38" fmla="*/ 3547 w 47"/>
                <a:gd name="T39" fmla="*/ 0 h 48"/>
                <a:gd name="T40" fmla="*/ 2280 w 47"/>
                <a:gd name="T41" fmla="*/ 1116 h 48"/>
                <a:gd name="T42" fmla="*/ 1140 w 47"/>
                <a:gd name="T43" fmla="*/ 1116 h 48"/>
                <a:gd name="T44" fmla="*/ 1140 w 47"/>
                <a:gd name="T45" fmla="*/ 2232 h 48"/>
                <a:gd name="T46" fmla="*/ 1140 w 47"/>
                <a:gd name="T47" fmla="*/ 3349 h 48"/>
                <a:gd name="T48" fmla="*/ 1140 w 47"/>
                <a:gd name="T49" fmla="*/ 4713 h 48"/>
                <a:gd name="T50" fmla="*/ 1140 w 47"/>
                <a:gd name="T51" fmla="*/ 4713 h 48"/>
                <a:gd name="T52" fmla="*/ 2280 w 47"/>
                <a:gd name="T53" fmla="*/ 5829 h 48"/>
                <a:gd name="T54" fmla="*/ 3547 w 47"/>
                <a:gd name="T55" fmla="*/ 5829 h 48"/>
                <a:gd name="T56" fmla="*/ 3547 w 47"/>
                <a:gd name="T57" fmla="*/ 5829 h 48"/>
                <a:gd name="T58" fmla="*/ 4687 w 47"/>
                <a:gd name="T59" fmla="*/ 4713 h 48"/>
                <a:gd name="T60" fmla="*/ 4687 w 47"/>
                <a:gd name="T61" fmla="*/ 3349 h 48"/>
                <a:gd name="T62" fmla="*/ 4687 w 47"/>
                <a:gd name="T63" fmla="*/ 3349 h 48"/>
                <a:gd name="T64" fmla="*/ 4687 w 47"/>
                <a:gd name="T65" fmla="*/ 2232 h 48"/>
                <a:gd name="T66" fmla="*/ 4687 w 47"/>
                <a:gd name="T67" fmla="*/ 1116 h 48"/>
                <a:gd name="T68" fmla="*/ 3547 w 47"/>
                <a:gd name="T69" fmla="*/ 1116 h 48"/>
                <a:gd name="T70" fmla="*/ 3547 w 47"/>
                <a:gd name="T71" fmla="*/ 0 h 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48">
                  <a:moveTo>
                    <a:pt x="28" y="0"/>
                  </a:moveTo>
                  <a:lnTo>
                    <a:pt x="28" y="0"/>
                  </a:ln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46" y="9"/>
                    <a:pt x="46" y="9"/>
                    <a:pt x="46" y="18"/>
                  </a:cubicBezTo>
                  <a:cubicBezTo>
                    <a:pt x="46" y="18"/>
                    <a:pt x="46" y="18"/>
                    <a:pt x="46" y="27"/>
                  </a:cubicBezTo>
                  <a:cubicBezTo>
                    <a:pt x="46" y="27"/>
                    <a:pt x="46" y="27"/>
                    <a:pt x="46" y="38"/>
                  </a:cubicBezTo>
                  <a:cubicBezTo>
                    <a:pt x="46" y="38"/>
                    <a:pt x="46" y="38"/>
                    <a:pt x="3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8" y="0"/>
                  </a:cubicBezTo>
                  <a:close/>
                  <a:moveTo>
                    <a:pt x="28" y="0"/>
                  </a:moveTo>
                  <a:lnTo>
                    <a:pt x="28" y="0"/>
                  </a:lnTo>
                  <a:cubicBezTo>
                    <a:pt x="18" y="0"/>
                    <a:pt x="18" y="0"/>
                    <a:pt x="18" y="9"/>
                  </a:cubicBezTo>
                  <a:lnTo>
                    <a:pt x="9" y="9"/>
                  </a:lnTo>
                  <a:lnTo>
                    <a:pt x="9" y="18"/>
                  </a:lnTo>
                  <a:cubicBezTo>
                    <a:pt x="9" y="18"/>
                    <a:pt x="9" y="18"/>
                    <a:pt x="9" y="27"/>
                  </a:cubicBezTo>
                  <a:cubicBezTo>
                    <a:pt x="9" y="27"/>
                    <a:pt x="9" y="27"/>
                    <a:pt x="9" y="38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8" y="47"/>
                  </a:cubicBezTo>
                  <a:cubicBezTo>
                    <a:pt x="37" y="47"/>
                    <a:pt x="37" y="38"/>
                    <a:pt x="37" y="38"/>
                  </a:cubicBezTo>
                  <a:cubicBezTo>
                    <a:pt x="37" y="38"/>
                    <a:pt x="37" y="38"/>
                    <a:pt x="37" y="27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9"/>
                  </a:lnTo>
                  <a:cubicBezTo>
                    <a:pt x="37" y="9"/>
                    <a:pt x="37" y="9"/>
                    <a:pt x="28" y="9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3" name="Freeform 501">
              <a:extLst>
                <a:ext uri="{FF2B5EF4-FFF2-40B4-BE49-F238E27FC236}">
                  <a16:creationId xmlns:a16="http://schemas.microsoft.com/office/drawing/2014/main" id="{7EF88F54-FE6D-4DB5-AEF1-D207206B1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201" y="2843213"/>
              <a:ext cx="4763" cy="5953"/>
            </a:xfrm>
            <a:custGeom>
              <a:avLst/>
              <a:gdLst>
                <a:gd name="T0" fmla="*/ 4641 w 39"/>
                <a:gd name="T1" fmla="*/ 5829 h 48"/>
                <a:gd name="T2" fmla="*/ 4641 w 39"/>
                <a:gd name="T3" fmla="*/ 5829 h 48"/>
                <a:gd name="T4" fmla="*/ 4641 w 39"/>
                <a:gd name="T5" fmla="*/ 5829 h 48"/>
                <a:gd name="T6" fmla="*/ 4641 w 39"/>
                <a:gd name="T7" fmla="*/ 4713 h 48"/>
                <a:gd name="T8" fmla="*/ 4641 w 39"/>
                <a:gd name="T9" fmla="*/ 4713 h 48"/>
                <a:gd name="T10" fmla="*/ 3542 w 39"/>
                <a:gd name="T11" fmla="*/ 5829 h 48"/>
                <a:gd name="T12" fmla="*/ 2443 w 39"/>
                <a:gd name="T13" fmla="*/ 5829 h 48"/>
                <a:gd name="T14" fmla="*/ 1099 w 39"/>
                <a:gd name="T15" fmla="*/ 5829 h 48"/>
                <a:gd name="T16" fmla="*/ 1099 w 39"/>
                <a:gd name="T17" fmla="*/ 5829 h 48"/>
                <a:gd name="T18" fmla="*/ 0 w 39"/>
                <a:gd name="T19" fmla="*/ 4713 h 48"/>
                <a:gd name="T20" fmla="*/ 0 w 39"/>
                <a:gd name="T21" fmla="*/ 3349 h 48"/>
                <a:gd name="T22" fmla="*/ 0 w 39"/>
                <a:gd name="T23" fmla="*/ 0 h 48"/>
                <a:gd name="T24" fmla="*/ 1099 w 39"/>
                <a:gd name="T25" fmla="*/ 0 h 48"/>
                <a:gd name="T26" fmla="*/ 1099 w 39"/>
                <a:gd name="T27" fmla="*/ 3349 h 48"/>
                <a:gd name="T28" fmla="*/ 1099 w 39"/>
                <a:gd name="T29" fmla="*/ 5829 h 48"/>
                <a:gd name="T30" fmla="*/ 2443 w 39"/>
                <a:gd name="T31" fmla="*/ 5829 h 48"/>
                <a:gd name="T32" fmla="*/ 3542 w 39"/>
                <a:gd name="T33" fmla="*/ 5829 h 48"/>
                <a:gd name="T34" fmla="*/ 3542 w 39"/>
                <a:gd name="T35" fmla="*/ 4713 h 48"/>
                <a:gd name="T36" fmla="*/ 4641 w 39"/>
                <a:gd name="T37" fmla="*/ 4713 h 48"/>
                <a:gd name="T38" fmla="*/ 4641 w 39"/>
                <a:gd name="T39" fmla="*/ 3349 h 48"/>
                <a:gd name="T40" fmla="*/ 4641 w 39"/>
                <a:gd name="T41" fmla="*/ 0 h 48"/>
                <a:gd name="T42" fmla="*/ 4641 w 39"/>
                <a:gd name="T43" fmla="*/ 0 h 48"/>
                <a:gd name="T44" fmla="*/ 4641 w 39"/>
                <a:gd name="T45" fmla="*/ 5829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" h="48">
                  <a:moveTo>
                    <a:pt x="38" y="47"/>
                  </a:moveTo>
                  <a:lnTo>
                    <a:pt x="38" y="47"/>
                  </a:lnTo>
                  <a:cubicBezTo>
                    <a:pt x="38" y="38"/>
                    <a:pt x="38" y="38"/>
                    <a:pt x="38" y="38"/>
                  </a:cubicBezTo>
                  <a:cubicBezTo>
                    <a:pt x="38" y="47"/>
                    <a:pt x="29" y="47"/>
                    <a:pt x="29" y="47"/>
                  </a:cubicBezTo>
                  <a:lnTo>
                    <a:pt x="20" y="47"/>
                  </a:lnTo>
                  <a:lnTo>
                    <a:pt x="9" y="47"/>
                  </a:ln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38"/>
                    <a:pt x="9" y="38"/>
                    <a:pt x="9" y="47"/>
                  </a:cubicBezTo>
                  <a:lnTo>
                    <a:pt x="20" y="47"/>
                  </a:lnTo>
                  <a:lnTo>
                    <a:pt x="29" y="47"/>
                  </a:lnTo>
                  <a:lnTo>
                    <a:pt x="29" y="38"/>
                  </a:lnTo>
                  <a:cubicBezTo>
                    <a:pt x="38" y="38"/>
                    <a:pt x="38" y="38"/>
                    <a:pt x="38" y="3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8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4" name="Freeform 502">
              <a:extLst>
                <a:ext uri="{FF2B5EF4-FFF2-40B4-BE49-F238E27FC236}">
                  <a16:creationId xmlns:a16="http://schemas.microsoft.com/office/drawing/2014/main" id="{ADC3FD5B-621D-445D-A13C-6AEA4D4A0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941" y="2843213"/>
              <a:ext cx="1786" cy="5953"/>
            </a:xfrm>
            <a:custGeom>
              <a:avLst/>
              <a:gdLst>
                <a:gd name="T0" fmla="*/ 0 w 19"/>
                <a:gd name="T1" fmla="*/ 0 h 48"/>
                <a:gd name="T2" fmla="*/ 0 w 19"/>
                <a:gd name="T3" fmla="*/ 0 h 48"/>
                <a:gd name="T4" fmla="*/ 0 w 19"/>
                <a:gd name="T5" fmla="*/ 0 h 48"/>
                <a:gd name="T6" fmla="*/ 0 w 19"/>
                <a:gd name="T7" fmla="*/ 1116 h 48"/>
                <a:gd name="T8" fmla="*/ 0 w 19"/>
                <a:gd name="T9" fmla="*/ 1116 h 48"/>
                <a:gd name="T10" fmla="*/ 846 w 19"/>
                <a:gd name="T11" fmla="*/ 0 h 48"/>
                <a:gd name="T12" fmla="*/ 1692 w 19"/>
                <a:gd name="T13" fmla="*/ 0 h 48"/>
                <a:gd name="T14" fmla="*/ 1692 w 19"/>
                <a:gd name="T15" fmla="*/ 1116 h 48"/>
                <a:gd name="T16" fmla="*/ 846 w 19"/>
                <a:gd name="T17" fmla="*/ 1116 h 48"/>
                <a:gd name="T18" fmla="*/ 846 w 19"/>
                <a:gd name="T19" fmla="*/ 1116 h 48"/>
                <a:gd name="T20" fmla="*/ 0 w 19"/>
                <a:gd name="T21" fmla="*/ 2232 h 48"/>
                <a:gd name="T22" fmla="*/ 0 w 19"/>
                <a:gd name="T23" fmla="*/ 2232 h 48"/>
                <a:gd name="T24" fmla="*/ 0 w 19"/>
                <a:gd name="T25" fmla="*/ 5829 h 48"/>
                <a:gd name="T26" fmla="*/ 0 w 19"/>
                <a:gd name="T27" fmla="*/ 5829 h 48"/>
                <a:gd name="T28" fmla="*/ 0 w 1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48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0" y="18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5" name="Freeform 503">
              <a:extLst>
                <a:ext uri="{FF2B5EF4-FFF2-40B4-BE49-F238E27FC236}">
                  <a16:creationId xmlns:a16="http://schemas.microsoft.com/office/drawing/2014/main" id="{EBEAB6D9-1DD1-4313-95F6-3A36DEA4B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086" y="2843213"/>
              <a:ext cx="4168" cy="5953"/>
            </a:xfrm>
            <a:custGeom>
              <a:avLst/>
              <a:gdLst>
                <a:gd name="T0" fmla="*/ 0 w 37"/>
                <a:gd name="T1" fmla="*/ 0 h 48"/>
                <a:gd name="T2" fmla="*/ 0 w 37"/>
                <a:gd name="T3" fmla="*/ 0 h 48"/>
                <a:gd name="T4" fmla="*/ 0 w 37"/>
                <a:gd name="T5" fmla="*/ 0 h 48"/>
                <a:gd name="T6" fmla="*/ 0 w 37"/>
                <a:gd name="T7" fmla="*/ 1116 h 48"/>
                <a:gd name="T8" fmla="*/ 0 w 37"/>
                <a:gd name="T9" fmla="*/ 1116 h 48"/>
                <a:gd name="T10" fmla="*/ 1014 w 37"/>
                <a:gd name="T11" fmla="*/ 0 h 48"/>
                <a:gd name="T12" fmla="*/ 1014 w 37"/>
                <a:gd name="T13" fmla="*/ 0 h 48"/>
                <a:gd name="T14" fmla="*/ 2028 w 37"/>
                <a:gd name="T15" fmla="*/ 0 h 48"/>
                <a:gd name="T16" fmla="*/ 2028 w 37"/>
                <a:gd name="T17" fmla="*/ 0 h 48"/>
                <a:gd name="T18" fmla="*/ 3042 w 37"/>
                <a:gd name="T19" fmla="*/ 0 h 48"/>
                <a:gd name="T20" fmla="*/ 4055 w 37"/>
                <a:gd name="T21" fmla="*/ 0 h 48"/>
                <a:gd name="T22" fmla="*/ 4055 w 37"/>
                <a:gd name="T23" fmla="*/ 1116 h 48"/>
                <a:gd name="T24" fmla="*/ 4055 w 37"/>
                <a:gd name="T25" fmla="*/ 2232 h 48"/>
                <a:gd name="T26" fmla="*/ 4055 w 37"/>
                <a:gd name="T27" fmla="*/ 5829 h 48"/>
                <a:gd name="T28" fmla="*/ 3042 w 37"/>
                <a:gd name="T29" fmla="*/ 5829 h 48"/>
                <a:gd name="T30" fmla="*/ 3042 w 37"/>
                <a:gd name="T31" fmla="*/ 2232 h 48"/>
                <a:gd name="T32" fmla="*/ 3042 w 37"/>
                <a:gd name="T33" fmla="*/ 1116 h 48"/>
                <a:gd name="T34" fmla="*/ 3042 w 37"/>
                <a:gd name="T35" fmla="*/ 1116 h 48"/>
                <a:gd name="T36" fmla="*/ 3042 w 37"/>
                <a:gd name="T37" fmla="*/ 0 h 48"/>
                <a:gd name="T38" fmla="*/ 2028 w 37"/>
                <a:gd name="T39" fmla="*/ 0 h 48"/>
                <a:gd name="T40" fmla="*/ 1014 w 37"/>
                <a:gd name="T41" fmla="*/ 0 h 48"/>
                <a:gd name="T42" fmla="*/ 1014 w 37"/>
                <a:gd name="T43" fmla="*/ 1116 h 48"/>
                <a:gd name="T44" fmla="*/ 1014 w 37"/>
                <a:gd name="T45" fmla="*/ 1116 h 48"/>
                <a:gd name="T46" fmla="*/ 0 w 37"/>
                <a:gd name="T47" fmla="*/ 2232 h 48"/>
                <a:gd name="T48" fmla="*/ 0 w 37"/>
                <a:gd name="T49" fmla="*/ 5829 h 48"/>
                <a:gd name="T50" fmla="*/ 0 w 37"/>
                <a:gd name="T51" fmla="*/ 5829 h 48"/>
                <a:gd name="T52" fmla="*/ 0 w 37"/>
                <a:gd name="T53" fmla="*/ 0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48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9" y="9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lnTo>
                    <a:pt x="27" y="0"/>
                  </a:lnTo>
                  <a:lnTo>
                    <a:pt x="36" y="0"/>
                  </a:lnTo>
                  <a:cubicBezTo>
                    <a:pt x="36" y="9"/>
                    <a:pt x="36" y="9"/>
                    <a:pt x="36" y="9"/>
                  </a:cubicBezTo>
                  <a:lnTo>
                    <a:pt x="36" y="1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9"/>
                  </a:cubicBezTo>
                  <a:cubicBezTo>
                    <a:pt x="27" y="9"/>
                    <a:pt x="27" y="9"/>
                    <a:pt x="27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6" name="Freeform 504">
              <a:extLst>
                <a:ext uri="{FF2B5EF4-FFF2-40B4-BE49-F238E27FC236}">
                  <a16:creationId xmlns:a16="http://schemas.microsoft.com/office/drawing/2014/main" id="{6A0FCD9B-1416-45B6-9BCD-2EB7AE1E4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040" y="2843213"/>
              <a:ext cx="5954" cy="5953"/>
            </a:xfrm>
            <a:custGeom>
              <a:avLst/>
              <a:gdLst>
                <a:gd name="T0" fmla="*/ 0 w 49"/>
                <a:gd name="T1" fmla="*/ 2232 h 48"/>
                <a:gd name="T2" fmla="*/ 0 w 49"/>
                <a:gd name="T3" fmla="*/ 2232 h 48"/>
                <a:gd name="T4" fmla="*/ 1215 w 49"/>
                <a:gd name="T5" fmla="*/ 0 h 48"/>
                <a:gd name="T6" fmla="*/ 2309 w 49"/>
                <a:gd name="T7" fmla="*/ 0 h 48"/>
                <a:gd name="T8" fmla="*/ 3524 w 49"/>
                <a:gd name="T9" fmla="*/ 0 h 48"/>
                <a:gd name="T10" fmla="*/ 4739 w 49"/>
                <a:gd name="T11" fmla="*/ 0 h 48"/>
                <a:gd name="T12" fmla="*/ 4739 w 49"/>
                <a:gd name="T13" fmla="*/ 1116 h 48"/>
                <a:gd name="T14" fmla="*/ 4739 w 49"/>
                <a:gd name="T15" fmla="*/ 1116 h 48"/>
                <a:gd name="T16" fmla="*/ 4739 w 49"/>
                <a:gd name="T17" fmla="*/ 4713 h 48"/>
                <a:gd name="T18" fmla="*/ 5832 w 49"/>
                <a:gd name="T19" fmla="*/ 5829 h 48"/>
                <a:gd name="T20" fmla="*/ 5832 w 49"/>
                <a:gd name="T21" fmla="*/ 5829 h 48"/>
                <a:gd name="T22" fmla="*/ 5832 w 49"/>
                <a:gd name="T23" fmla="*/ 5829 h 48"/>
                <a:gd name="T24" fmla="*/ 5832 w 49"/>
                <a:gd name="T25" fmla="*/ 5829 h 48"/>
                <a:gd name="T26" fmla="*/ 5832 w 49"/>
                <a:gd name="T27" fmla="*/ 5829 h 48"/>
                <a:gd name="T28" fmla="*/ 4739 w 49"/>
                <a:gd name="T29" fmla="*/ 5829 h 48"/>
                <a:gd name="T30" fmla="*/ 4739 w 49"/>
                <a:gd name="T31" fmla="*/ 5829 h 48"/>
                <a:gd name="T32" fmla="*/ 4739 w 49"/>
                <a:gd name="T33" fmla="*/ 5829 h 48"/>
                <a:gd name="T34" fmla="*/ 4739 w 49"/>
                <a:gd name="T35" fmla="*/ 4713 h 48"/>
                <a:gd name="T36" fmla="*/ 4739 w 49"/>
                <a:gd name="T37" fmla="*/ 4713 h 48"/>
                <a:gd name="T38" fmla="*/ 3524 w 49"/>
                <a:gd name="T39" fmla="*/ 5829 h 48"/>
                <a:gd name="T40" fmla="*/ 3524 w 49"/>
                <a:gd name="T41" fmla="*/ 5829 h 48"/>
                <a:gd name="T42" fmla="*/ 2309 w 49"/>
                <a:gd name="T43" fmla="*/ 5829 h 48"/>
                <a:gd name="T44" fmla="*/ 2309 w 49"/>
                <a:gd name="T45" fmla="*/ 5829 h 48"/>
                <a:gd name="T46" fmla="*/ 1215 w 49"/>
                <a:gd name="T47" fmla="*/ 5829 h 48"/>
                <a:gd name="T48" fmla="*/ 1215 w 49"/>
                <a:gd name="T49" fmla="*/ 5829 h 48"/>
                <a:gd name="T50" fmla="*/ 0 w 49"/>
                <a:gd name="T51" fmla="*/ 5829 h 48"/>
                <a:gd name="T52" fmla="*/ 0 w 49"/>
                <a:gd name="T53" fmla="*/ 4713 h 48"/>
                <a:gd name="T54" fmla="*/ 0 w 49"/>
                <a:gd name="T55" fmla="*/ 3349 h 48"/>
                <a:gd name="T56" fmla="*/ 1215 w 49"/>
                <a:gd name="T57" fmla="*/ 3349 h 48"/>
                <a:gd name="T58" fmla="*/ 2309 w 49"/>
                <a:gd name="T59" fmla="*/ 2232 h 48"/>
                <a:gd name="T60" fmla="*/ 3524 w 49"/>
                <a:gd name="T61" fmla="*/ 2232 h 48"/>
                <a:gd name="T62" fmla="*/ 3524 w 49"/>
                <a:gd name="T63" fmla="*/ 2232 h 48"/>
                <a:gd name="T64" fmla="*/ 3524 w 49"/>
                <a:gd name="T65" fmla="*/ 2232 h 48"/>
                <a:gd name="T66" fmla="*/ 4739 w 49"/>
                <a:gd name="T67" fmla="*/ 2232 h 48"/>
                <a:gd name="T68" fmla="*/ 4739 w 49"/>
                <a:gd name="T69" fmla="*/ 1116 h 48"/>
                <a:gd name="T70" fmla="*/ 4739 w 49"/>
                <a:gd name="T71" fmla="*/ 1116 h 48"/>
                <a:gd name="T72" fmla="*/ 3524 w 49"/>
                <a:gd name="T73" fmla="*/ 1116 h 48"/>
                <a:gd name="T74" fmla="*/ 3524 w 49"/>
                <a:gd name="T75" fmla="*/ 0 h 48"/>
                <a:gd name="T76" fmla="*/ 2309 w 49"/>
                <a:gd name="T77" fmla="*/ 0 h 48"/>
                <a:gd name="T78" fmla="*/ 1215 w 49"/>
                <a:gd name="T79" fmla="*/ 1116 h 48"/>
                <a:gd name="T80" fmla="*/ 1215 w 49"/>
                <a:gd name="T81" fmla="*/ 2232 h 48"/>
                <a:gd name="T82" fmla="*/ 0 w 49"/>
                <a:gd name="T83" fmla="*/ 2232 h 48"/>
                <a:gd name="T84" fmla="*/ 4739 w 49"/>
                <a:gd name="T85" fmla="*/ 2232 h 48"/>
                <a:gd name="T86" fmla="*/ 4739 w 49"/>
                <a:gd name="T87" fmla="*/ 2232 h 48"/>
                <a:gd name="T88" fmla="*/ 4739 w 49"/>
                <a:gd name="T89" fmla="*/ 2232 h 48"/>
                <a:gd name="T90" fmla="*/ 3524 w 49"/>
                <a:gd name="T91" fmla="*/ 3349 h 48"/>
                <a:gd name="T92" fmla="*/ 3524 w 49"/>
                <a:gd name="T93" fmla="*/ 3349 h 48"/>
                <a:gd name="T94" fmla="*/ 2309 w 49"/>
                <a:gd name="T95" fmla="*/ 3349 h 48"/>
                <a:gd name="T96" fmla="*/ 1215 w 49"/>
                <a:gd name="T97" fmla="*/ 3349 h 48"/>
                <a:gd name="T98" fmla="*/ 1215 w 49"/>
                <a:gd name="T99" fmla="*/ 3349 h 48"/>
                <a:gd name="T100" fmla="*/ 1215 w 49"/>
                <a:gd name="T101" fmla="*/ 4713 h 48"/>
                <a:gd name="T102" fmla="*/ 1215 w 49"/>
                <a:gd name="T103" fmla="*/ 4713 h 48"/>
                <a:gd name="T104" fmla="*/ 1215 w 49"/>
                <a:gd name="T105" fmla="*/ 5829 h 48"/>
                <a:gd name="T106" fmla="*/ 1215 w 49"/>
                <a:gd name="T107" fmla="*/ 5829 h 48"/>
                <a:gd name="T108" fmla="*/ 2309 w 49"/>
                <a:gd name="T109" fmla="*/ 5829 h 48"/>
                <a:gd name="T110" fmla="*/ 3524 w 49"/>
                <a:gd name="T111" fmla="*/ 5829 h 48"/>
                <a:gd name="T112" fmla="*/ 3524 w 49"/>
                <a:gd name="T113" fmla="*/ 4713 h 48"/>
                <a:gd name="T114" fmla="*/ 4739 w 49"/>
                <a:gd name="T115" fmla="*/ 4713 h 48"/>
                <a:gd name="T116" fmla="*/ 4739 w 49"/>
                <a:gd name="T117" fmla="*/ 3349 h 48"/>
                <a:gd name="T118" fmla="*/ 4739 w 49"/>
                <a:gd name="T119" fmla="*/ 2232 h 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48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0"/>
                    <a:pt x="10" y="0"/>
                  </a:cubicBezTo>
                  <a:lnTo>
                    <a:pt x="19" y="0"/>
                  </a:lnTo>
                  <a:cubicBezTo>
                    <a:pt x="29" y="0"/>
                    <a:pt x="29" y="0"/>
                    <a:pt x="29" y="0"/>
                  </a:cubicBezTo>
                  <a:lnTo>
                    <a:pt x="39" y="0"/>
                  </a:lnTo>
                  <a:cubicBezTo>
                    <a:pt x="39" y="0"/>
                    <a:pt x="39" y="0"/>
                    <a:pt x="39" y="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47"/>
                    <a:pt x="39" y="47"/>
                    <a:pt x="48" y="47"/>
                  </a:cubicBezTo>
                  <a:cubicBezTo>
                    <a:pt x="39" y="47"/>
                    <a:pt x="39" y="47"/>
                    <a:pt x="39" y="47"/>
                  </a:cubicBezTo>
                  <a:lnTo>
                    <a:pt x="39" y="38"/>
                  </a:lnTo>
                  <a:cubicBezTo>
                    <a:pt x="39" y="38"/>
                    <a:pt x="39" y="47"/>
                    <a:pt x="29" y="47"/>
                  </a:cubicBezTo>
                  <a:cubicBezTo>
                    <a:pt x="29" y="47"/>
                    <a:pt x="29" y="47"/>
                    <a:pt x="19" y="47"/>
                  </a:cubicBezTo>
                  <a:lnTo>
                    <a:pt x="10" y="47"/>
                  </a:lnTo>
                  <a:cubicBezTo>
                    <a:pt x="0" y="47"/>
                    <a:pt x="0" y="47"/>
                    <a:pt x="0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0" y="27"/>
                  </a:lnTo>
                  <a:cubicBezTo>
                    <a:pt x="10" y="18"/>
                    <a:pt x="10" y="18"/>
                    <a:pt x="19" y="18"/>
                  </a:cubicBezTo>
                  <a:lnTo>
                    <a:pt x="29" y="18"/>
                  </a:ln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9"/>
                  </a:cubicBezTo>
                  <a:lnTo>
                    <a:pt x="29" y="9"/>
                  </a:lnTo>
                  <a:cubicBezTo>
                    <a:pt x="29" y="0"/>
                    <a:pt x="29" y="0"/>
                    <a:pt x="2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10" y="9"/>
                  </a:cubicBezTo>
                  <a:cubicBezTo>
                    <a:pt x="10" y="9"/>
                    <a:pt x="10" y="9"/>
                    <a:pt x="10" y="18"/>
                  </a:cubicBezTo>
                  <a:lnTo>
                    <a:pt x="0" y="18"/>
                  </a:lnTo>
                  <a:close/>
                  <a:moveTo>
                    <a:pt x="39" y="18"/>
                  </a:moveTo>
                  <a:lnTo>
                    <a:pt x="39" y="18"/>
                  </a:ln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19" y="27"/>
                  </a:cubicBezTo>
                  <a:cubicBezTo>
                    <a:pt x="19" y="27"/>
                    <a:pt x="19" y="27"/>
                    <a:pt x="10" y="27"/>
                  </a:cubicBezTo>
                  <a:lnTo>
                    <a:pt x="10" y="38"/>
                  </a:lnTo>
                  <a:cubicBezTo>
                    <a:pt x="10" y="38"/>
                    <a:pt x="10" y="38"/>
                    <a:pt x="10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29" y="47"/>
                  </a:cubicBezTo>
                  <a:cubicBezTo>
                    <a:pt x="29" y="47"/>
                    <a:pt x="29" y="47"/>
                    <a:pt x="29" y="38"/>
                  </a:cubicBezTo>
                  <a:cubicBezTo>
                    <a:pt x="29" y="38"/>
                    <a:pt x="29" y="38"/>
                    <a:pt x="39" y="38"/>
                  </a:cubicBezTo>
                  <a:lnTo>
                    <a:pt x="39" y="2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7" name="Freeform 505">
              <a:extLst>
                <a:ext uri="{FF2B5EF4-FFF2-40B4-BE49-F238E27FC236}">
                  <a16:creationId xmlns:a16="http://schemas.microsoft.com/office/drawing/2014/main" id="{9A5F15C4-B9D6-4099-BAF6-6BFAF3DD5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781" y="2843213"/>
              <a:ext cx="4763" cy="5953"/>
            </a:xfrm>
            <a:custGeom>
              <a:avLst/>
              <a:gdLst>
                <a:gd name="T0" fmla="*/ 4638 w 38"/>
                <a:gd name="T1" fmla="*/ 1116 h 48"/>
                <a:gd name="T2" fmla="*/ 4638 w 38"/>
                <a:gd name="T3" fmla="*/ 1116 h 48"/>
                <a:gd name="T4" fmla="*/ 3384 w 38"/>
                <a:gd name="T5" fmla="*/ 0 h 48"/>
                <a:gd name="T6" fmla="*/ 2256 w 38"/>
                <a:gd name="T7" fmla="*/ 0 h 48"/>
                <a:gd name="T8" fmla="*/ 1128 w 38"/>
                <a:gd name="T9" fmla="*/ 0 h 48"/>
                <a:gd name="T10" fmla="*/ 0 w 38"/>
                <a:gd name="T11" fmla="*/ 1116 h 48"/>
                <a:gd name="T12" fmla="*/ 0 w 38"/>
                <a:gd name="T13" fmla="*/ 1116 h 48"/>
                <a:gd name="T14" fmla="*/ 0 w 38"/>
                <a:gd name="T15" fmla="*/ 0 h 48"/>
                <a:gd name="T16" fmla="*/ 0 w 38"/>
                <a:gd name="T17" fmla="*/ 0 h 48"/>
                <a:gd name="T18" fmla="*/ 0 w 38"/>
                <a:gd name="T19" fmla="*/ 5829 h 48"/>
                <a:gd name="T20" fmla="*/ 0 w 38"/>
                <a:gd name="T21" fmla="*/ 5829 h 48"/>
                <a:gd name="T22" fmla="*/ 0 w 38"/>
                <a:gd name="T23" fmla="*/ 2232 h 48"/>
                <a:gd name="T24" fmla="*/ 0 w 38"/>
                <a:gd name="T25" fmla="*/ 1116 h 48"/>
                <a:gd name="T26" fmla="*/ 1128 w 38"/>
                <a:gd name="T27" fmla="*/ 1116 h 48"/>
                <a:gd name="T28" fmla="*/ 1128 w 38"/>
                <a:gd name="T29" fmla="*/ 0 h 48"/>
                <a:gd name="T30" fmla="*/ 2256 w 38"/>
                <a:gd name="T31" fmla="*/ 0 h 48"/>
                <a:gd name="T32" fmla="*/ 2256 w 38"/>
                <a:gd name="T33" fmla="*/ 0 h 48"/>
                <a:gd name="T34" fmla="*/ 3384 w 38"/>
                <a:gd name="T35" fmla="*/ 1116 h 48"/>
                <a:gd name="T36" fmla="*/ 3384 w 38"/>
                <a:gd name="T37" fmla="*/ 1116 h 48"/>
                <a:gd name="T38" fmla="*/ 3384 w 38"/>
                <a:gd name="T39" fmla="*/ 2232 h 48"/>
                <a:gd name="T40" fmla="*/ 3384 w 38"/>
                <a:gd name="T41" fmla="*/ 5829 h 48"/>
                <a:gd name="T42" fmla="*/ 4638 w 38"/>
                <a:gd name="T43" fmla="*/ 5829 h 48"/>
                <a:gd name="T44" fmla="*/ 4638 w 38"/>
                <a:gd name="T45" fmla="*/ 2232 h 48"/>
                <a:gd name="T46" fmla="*/ 4638 w 38"/>
                <a:gd name="T47" fmla="*/ 2232 h 48"/>
                <a:gd name="T48" fmla="*/ 4638 w 38"/>
                <a:gd name="T49" fmla="*/ 1116 h 48"/>
                <a:gd name="T50" fmla="*/ 4638 w 38"/>
                <a:gd name="T51" fmla="*/ 1116 h 48"/>
                <a:gd name="T52" fmla="*/ 4638 w 38"/>
                <a:gd name="T53" fmla="*/ 0 h 48"/>
                <a:gd name="T54" fmla="*/ 4638 w 38"/>
                <a:gd name="T55" fmla="*/ 111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48">
                  <a:moveTo>
                    <a:pt x="37" y="9"/>
                  </a:moveTo>
                  <a:lnTo>
                    <a:pt x="37" y="9"/>
                  </a:lnTo>
                  <a:cubicBezTo>
                    <a:pt x="27" y="0"/>
                    <a:pt x="27" y="0"/>
                    <a:pt x="27" y="0"/>
                  </a:cubicBezTo>
                  <a:lnTo>
                    <a:pt x="18" y="0"/>
                  </a:ln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9"/>
                    <a:pt x="27" y="9"/>
                  </a:cubicBezTo>
                  <a:cubicBezTo>
                    <a:pt x="27" y="9"/>
                    <a:pt x="27" y="9"/>
                    <a:pt x="27" y="1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8" name="Freeform 506">
              <a:extLst>
                <a:ext uri="{FF2B5EF4-FFF2-40B4-BE49-F238E27FC236}">
                  <a16:creationId xmlns:a16="http://schemas.microsoft.com/office/drawing/2014/main" id="{BA19E280-F36A-481C-902E-F69FFB49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843213"/>
              <a:ext cx="2977" cy="5953"/>
            </a:xfrm>
            <a:custGeom>
              <a:avLst/>
              <a:gdLst>
                <a:gd name="T0" fmla="*/ 2871 w 28"/>
                <a:gd name="T1" fmla="*/ 2232 h 48"/>
                <a:gd name="T2" fmla="*/ 2871 w 28"/>
                <a:gd name="T3" fmla="*/ 2232 h 48"/>
                <a:gd name="T4" fmla="*/ 957 w 28"/>
                <a:gd name="T5" fmla="*/ 0 h 48"/>
                <a:gd name="T6" fmla="*/ 0 w 28"/>
                <a:gd name="T7" fmla="*/ 0 h 48"/>
                <a:gd name="T8" fmla="*/ 0 w 28"/>
                <a:gd name="T9" fmla="*/ 0 h 48"/>
                <a:gd name="T10" fmla="*/ 0 w 28"/>
                <a:gd name="T11" fmla="*/ 1116 h 48"/>
                <a:gd name="T12" fmla="*/ 0 w 28"/>
                <a:gd name="T13" fmla="*/ 0 h 48"/>
                <a:gd name="T14" fmla="*/ 957 w 28"/>
                <a:gd name="T15" fmla="*/ 0 h 48"/>
                <a:gd name="T16" fmla="*/ 1914 w 28"/>
                <a:gd name="T17" fmla="*/ 1116 h 48"/>
                <a:gd name="T18" fmla="*/ 1914 w 28"/>
                <a:gd name="T19" fmla="*/ 2232 h 48"/>
                <a:gd name="T20" fmla="*/ 1914 w 28"/>
                <a:gd name="T21" fmla="*/ 5829 h 48"/>
                <a:gd name="T22" fmla="*/ 2871 w 28"/>
                <a:gd name="T23" fmla="*/ 5829 h 48"/>
                <a:gd name="T24" fmla="*/ 2871 w 28"/>
                <a:gd name="T25" fmla="*/ 223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lnTo>
                    <a:pt x="27" y="18"/>
                  </a:lnTo>
                  <a:cubicBezTo>
                    <a:pt x="27" y="0"/>
                    <a:pt x="18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18" y="1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7" y="47"/>
                    <a:pt x="27" y="47"/>
                    <a:pt x="27" y="47"/>
                  </a:cubicBezTo>
                  <a:lnTo>
                    <a:pt x="2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699" name="Freeform 507">
              <a:extLst>
                <a:ext uri="{FF2B5EF4-FFF2-40B4-BE49-F238E27FC236}">
                  <a16:creationId xmlns:a16="http://schemas.microsoft.com/office/drawing/2014/main" id="{687516B2-8745-430C-B59B-C13D8BCFE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903" y="2843213"/>
              <a:ext cx="5954" cy="5953"/>
            </a:xfrm>
            <a:custGeom>
              <a:avLst/>
              <a:gdLst>
                <a:gd name="T0" fmla="*/ 1140 w 47"/>
                <a:gd name="T1" fmla="*/ 3349 h 48"/>
                <a:gd name="T2" fmla="*/ 1140 w 47"/>
                <a:gd name="T3" fmla="*/ 3349 h 48"/>
                <a:gd name="T4" fmla="*/ 1140 w 47"/>
                <a:gd name="T5" fmla="*/ 3349 h 48"/>
                <a:gd name="T6" fmla="*/ 1140 w 47"/>
                <a:gd name="T7" fmla="*/ 4713 h 48"/>
                <a:gd name="T8" fmla="*/ 2280 w 47"/>
                <a:gd name="T9" fmla="*/ 5829 h 48"/>
                <a:gd name="T10" fmla="*/ 2280 w 47"/>
                <a:gd name="T11" fmla="*/ 5829 h 48"/>
                <a:gd name="T12" fmla="*/ 4687 w 47"/>
                <a:gd name="T13" fmla="*/ 4713 h 48"/>
                <a:gd name="T14" fmla="*/ 4687 w 47"/>
                <a:gd name="T15" fmla="*/ 3349 h 48"/>
                <a:gd name="T16" fmla="*/ 5827 w 47"/>
                <a:gd name="T17" fmla="*/ 3349 h 48"/>
                <a:gd name="T18" fmla="*/ 4687 w 47"/>
                <a:gd name="T19" fmla="*/ 5829 h 48"/>
                <a:gd name="T20" fmla="*/ 2280 w 47"/>
                <a:gd name="T21" fmla="*/ 5829 h 48"/>
                <a:gd name="T22" fmla="*/ 1140 w 47"/>
                <a:gd name="T23" fmla="*/ 5829 h 48"/>
                <a:gd name="T24" fmla="*/ 1140 w 47"/>
                <a:gd name="T25" fmla="*/ 5829 h 48"/>
                <a:gd name="T26" fmla="*/ 0 w 47"/>
                <a:gd name="T27" fmla="*/ 4713 h 48"/>
                <a:gd name="T28" fmla="*/ 0 w 47"/>
                <a:gd name="T29" fmla="*/ 3349 h 48"/>
                <a:gd name="T30" fmla="*/ 0 w 47"/>
                <a:gd name="T31" fmla="*/ 2232 h 48"/>
                <a:gd name="T32" fmla="*/ 1140 w 47"/>
                <a:gd name="T33" fmla="*/ 1116 h 48"/>
                <a:gd name="T34" fmla="*/ 1140 w 47"/>
                <a:gd name="T35" fmla="*/ 0 h 48"/>
                <a:gd name="T36" fmla="*/ 2280 w 47"/>
                <a:gd name="T37" fmla="*/ 0 h 48"/>
                <a:gd name="T38" fmla="*/ 3547 w 47"/>
                <a:gd name="T39" fmla="*/ 0 h 48"/>
                <a:gd name="T40" fmla="*/ 4687 w 47"/>
                <a:gd name="T41" fmla="*/ 1116 h 48"/>
                <a:gd name="T42" fmla="*/ 5827 w 47"/>
                <a:gd name="T43" fmla="*/ 2232 h 48"/>
                <a:gd name="T44" fmla="*/ 5827 w 47"/>
                <a:gd name="T45" fmla="*/ 3349 h 48"/>
                <a:gd name="T46" fmla="*/ 1140 w 47"/>
                <a:gd name="T47" fmla="*/ 3349 h 48"/>
                <a:gd name="T48" fmla="*/ 4687 w 47"/>
                <a:gd name="T49" fmla="*/ 2232 h 48"/>
                <a:gd name="T50" fmla="*/ 4687 w 47"/>
                <a:gd name="T51" fmla="*/ 2232 h 48"/>
                <a:gd name="T52" fmla="*/ 4687 w 47"/>
                <a:gd name="T53" fmla="*/ 1116 h 48"/>
                <a:gd name="T54" fmla="*/ 4687 w 47"/>
                <a:gd name="T55" fmla="*/ 1116 h 48"/>
                <a:gd name="T56" fmla="*/ 3547 w 47"/>
                <a:gd name="T57" fmla="*/ 0 h 48"/>
                <a:gd name="T58" fmla="*/ 2280 w 47"/>
                <a:gd name="T59" fmla="*/ 0 h 48"/>
                <a:gd name="T60" fmla="*/ 2280 w 47"/>
                <a:gd name="T61" fmla="*/ 0 h 48"/>
                <a:gd name="T62" fmla="*/ 1140 w 47"/>
                <a:gd name="T63" fmla="*/ 1116 h 48"/>
                <a:gd name="T64" fmla="*/ 1140 w 47"/>
                <a:gd name="T65" fmla="*/ 1116 h 48"/>
                <a:gd name="T66" fmla="*/ 1140 w 47"/>
                <a:gd name="T67" fmla="*/ 2232 h 48"/>
                <a:gd name="T68" fmla="*/ 4687 w 47"/>
                <a:gd name="T69" fmla="*/ 2232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8">
                  <a:moveTo>
                    <a:pt x="9" y="27"/>
                  </a:moveTo>
                  <a:lnTo>
                    <a:pt x="9" y="27"/>
                  </a:ln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18" y="47"/>
                  </a:cubicBezTo>
                  <a:cubicBezTo>
                    <a:pt x="28" y="47"/>
                    <a:pt x="28" y="47"/>
                    <a:pt x="37" y="38"/>
                  </a:cubicBezTo>
                  <a:cubicBezTo>
                    <a:pt x="37" y="38"/>
                    <a:pt x="37" y="38"/>
                    <a:pt x="3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38"/>
                    <a:pt x="37" y="47"/>
                    <a:pt x="37" y="47"/>
                  </a:cubicBezTo>
                  <a:cubicBezTo>
                    <a:pt x="37" y="47"/>
                    <a:pt x="28" y="47"/>
                    <a:pt x="18" y="47"/>
                  </a:cubicBezTo>
                  <a:cubicBezTo>
                    <a:pt x="18" y="47"/>
                    <a:pt x="18" y="47"/>
                    <a:pt x="9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9"/>
                    <a:pt x="46" y="9"/>
                    <a:pt x="46" y="18"/>
                  </a:cubicBezTo>
                  <a:cubicBezTo>
                    <a:pt x="46" y="18"/>
                    <a:pt x="46" y="18"/>
                    <a:pt x="46" y="27"/>
                  </a:cubicBezTo>
                  <a:lnTo>
                    <a:pt x="9" y="27"/>
                  </a:lnTo>
                  <a:close/>
                  <a:moveTo>
                    <a:pt x="37" y="18"/>
                  </a:moveTo>
                  <a:lnTo>
                    <a:pt x="37" y="18"/>
                  </a:lnTo>
                  <a:cubicBezTo>
                    <a:pt x="37" y="18"/>
                    <a:pt x="37" y="18"/>
                    <a:pt x="37" y="9"/>
                  </a:cubicBezTo>
                  <a:cubicBezTo>
                    <a:pt x="28" y="9"/>
                    <a:pt x="28" y="9"/>
                    <a:pt x="28" y="0"/>
                  </a:cubicBezTo>
                  <a:cubicBezTo>
                    <a:pt x="28" y="0"/>
                    <a:pt x="28" y="0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37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0" name="Freeform 508">
              <a:extLst>
                <a:ext uri="{FF2B5EF4-FFF2-40B4-BE49-F238E27FC236}">
                  <a16:creationId xmlns:a16="http://schemas.microsoft.com/office/drawing/2014/main" id="{EF53B2A2-56BB-442C-91F8-0D50D7C1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505" y="2864645"/>
              <a:ext cx="5954" cy="8334"/>
            </a:xfrm>
            <a:custGeom>
              <a:avLst/>
              <a:gdLst>
                <a:gd name="T0" fmla="*/ 0 w 47"/>
                <a:gd name="T1" fmla="*/ 0 h 67"/>
                <a:gd name="T2" fmla="*/ 1267 w 47"/>
                <a:gd name="T3" fmla="*/ 0 h 67"/>
                <a:gd name="T4" fmla="*/ 1267 w 47"/>
                <a:gd name="T5" fmla="*/ 7090 h 67"/>
                <a:gd name="T6" fmla="*/ 5827 w 47"/>
                <a:gd name="T7" fmla="*/ 7090 h 67"/>
                <a:gd name="T8" fmla="*/ 5827 w 47"/>
                <a:gd name="T9" fmla="*/ 8210 h 67"/>
                <a:gd name="T10" fmla="*/ 0 w 47"/>
                <a:gd name="T11" fmla="*/ 8210 h 67"/>
                <a:gd name="T12" fmla="*/ 0 w 47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lnTo>
                    <a:pt x="10" y="0"/>
                  </a:lnTo>
                  <a:lnTo>
                    <a:pt x="10" y="57"/>
                  </a:lnTo>
                  <a:lnTo>
                    <a:pt x="46" y="57"/>
                  </a:lnTo>
                  <a:lnTo>
                    <a:pt x="46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1" name="Freeform 509">
              <a:extLst>
                <a:ext uri="{FF2B5EF4-FFF2-40B4-BE49-F238E27FC236}">
                  <a16:creationId xmlns:a16="http://schemas.microsoft.com/office/drawing/2014/main" id="{22451339-854E-4ACF-9452-7A87CD6FF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460" y="2865835"/>
              <a:ext cx="5954" cy="7144"/>
            </a:xfrm>
            <a:custGeom>
              <a:avLst/>
              <a:gdLst>
                <a:gd name="T0" fmla="*/ 1140 w 47"/>
                <a:gd name="T1" fmla="*/ 2340 h 58"/>
                <a:gd name="T2" fmla="*/ 1140 w 47"/>
                <a:gd name="T3" fmla="*/ 2340 h 58"/>
                <a:gd name="T4" fmla="*/ 1140 w 47"/>
                <a:gd name="T5" fmla="*/ 1232 h 58"/>
                <a:gd name="T6" fmla="*/ 3547 w 47"/>
                <a:gd name="T7" fmla="*/ 0 h 58"/>
                <a:gd name="T8" fmla="*/ 3547 w 47"/>
                <a:gd name="T9" fmla="*/ 0 h 58"/>
                <a:gd name="T10" fmla="*/ 4687 w 47"/>
                <a:gd name="T11" fmla="*/ 1232 h 58"/>
                <a:gd name="T12" fmla="*/ 4687 w 47"/>
                <a:gd name="T13" fmla="*/ 1232 h 58"/>
                <a:gd name="T14" fmla="*/ 5827 w 47"/>
                <a:gd name="T15" fmla="*/ 2340 h 58"/>
                <a:gd name="T16" fmla="*/ 5827 w 47"/>
                <a:gd name="T17" fmla="*/ 5912 h 58"/>
                <a:gd name="T18" fmla="*/ 5827 w 47"/>
                <a:gd name="T19" fmla="*/ 5912 h 58"/>
                <a:gd name="T20" fmla="*/ 5827 w 47"/>
                <a:gd name="T21" fmla="*/ 5912 h 58"/>
                <a:gd name="T22" fmla="*/ 5827 w 47"/>
                <a:gd name="T23" fmla="*/ 7021 h 58"/>
                <a:gd name="T24" fmla="*/ 5827 w 47"/>
                <a:gd name="T25" fmla="*/ 7021 h 58"/>
                <a:gd name="T26" fmla="*/ 5827 w 47"/>
                <a:gd name="T27" fmla="*/ 7021 h 58"/>
                <a:gd name="T28" fmla="*/ 4687 w 47"/>
                <a:gd name="T29" fmla="*/ 7021 h 58"/>
                <a:gd name="T30" fmla="*/ 4687 w 47"/>
                <a:gd name="T31" fmla="*/ 7021 h 58"/>
                <a:gd name="T32" fmla="*/ 4687 w 47"/>
                <a:gd name="T33" fmla="*/ 5912 h 58"/>
                <a:gd name="T34" fmla="*/ 4687 w 47"/>
                <a:gd name="T35" fmla="*/ 5912 h 58"/>
                <a:gd name="T36" fmla="*/ 4687 w 47"/>
                <a:gd name="T37" fmla="*/ 5912 h 58"/>
                <a:gd name="T38" fmla="*/ 4687 w 47"/>
                <a:gd name="T39" fmla="*/ 5912 h 58"/>
                <a:gd name="T40" fmla="*/ 3547 w 47"/>
                <a:gd name="T41" fmla="*/ 7021 h 58"/>
                <a:gd name="T42" fmla="*/ 3547 w 47"/>
                <a:gd name="T43" fmla="*/ 7021 h 58"/>
                <a:gd name="T44" fmla="*/ 2280 w 47"/>
                <a:gd name="T45" fmla="*/ 7021 h 58"/>
                <a:gd name="T46" fmla="*/ 1140 w 47"/>
                <a:gd name="T47" fmla="*/ 7021 h 58"/>
                <a:gd name="T48" fmla="*/ 1140 w 47"/>
                <a:gd name="T49" fmla="*/ 7021 h 58"/>
                <a:gd name="T50" fmla="*/ 0 w 47"/>
                <a:gd name="T51" fmla="*/ 5912 h 58"/>
                <a:gd name="T52" fmla="*/ 0 w 47"/>
                <a:gd name="T53" fmla="*/ 4804 h 58"/>
                <a:gd name="T54" fmla="*/ 1140 w 47"/>
                <a:gd name="T55" fmla="*/ 4804 h 58"/>
                <a:gd name="T56" fmla="*/ 1140 w 47"/>
                <a:gd name="T57" fmla="*/ 3572 h 58"/>
                <a:gd name="T58" fmla="*/ 2280 w 47"/>
                <a:gd name="T59" fmla="*/ 3572 h 58"/>
                <a:gd name="T60" fmla="*/ 3547 w 47"/>
                <a:gd name="T61" fmla="*/ 3572 h 58"/>
                <a:gd name="T62" fmla="*/ 4687 w 47"/>
                <a:gd name="T63" fmla="*/ 3572 h 58"/>
                <a:gd name="T64" fmla="*/ 4687 w 47"/>
                <a:gd name="T65" fmla="*/ 3572 h 58"/>
                <a:gd name="T66" fmla="*/ 4687 w 47"/>
                <a:gd name="T67" fmla="*/ 2340 h 58"/>
                <a:gd name="T68" fmla="*/ 4687 w 47"/>
                <a:gd name="T69" fmla="*/ 2340 h 58"/>
                <a:gd name="T70" fmla="*/ 4687 w 47"/>
                <a:gd name="T71" fmla="*/ 2340 h 58"/>
                <a:gd name="T72" fmla="*/ 4687 w 47"/>
                <a:gd name="T73" fmla="*/ 1232 h 58"/>
                <a:gd name="T74" fmla="*/ 3547 w 47"/>
                <a:gd name="T75" fmla="*/ 1232 h 58"/>
                <a:gd name="T76" fmla="*/ 3547 w 47"/>
                <a:gd name="T77" fmla="*/ 1232 h 58"/>
                <a:gd name="T78" fmla="*/ 2280 w 47"/>
                <a:gd name="T79" fmla="*/ 1232 h 58"/>
                <a:gd name="T80" fmla="*/ 1140 w 47"/>
                <a:gd name="T81" fmla="*/ 2340 h 58"/>
                <a:gd name="T82" fmla="*/ 4687 w 47"/>
                <a:gd name="T83" fmla="*/ 3572 h 58"/>
                <a:gd name="T84" fmla="*/ 4687 w 47"/>
                <a:gd name="T85" fmla="*/ 3572 h 58"/>
                <a:gd name="T86" fmla="*/ 4687 w 47"/>
                <a:gd name="T87" fmla="*/ 3572 h 58"/>
                <a:gd name="T88" fmla="*/ 4687 w 47"/>
                <a:gd name="T89" fmla="*/ 3572 h 58"/>
                <a:gd name="T90" fmla="*/ 3547 w 47"/>
                <a:gd name="T91" fmla="*/ 3572 h 58"/>
                <a:gd name="T92" fmla="*/ 3547 w 47"/>
                <a:gd name="T93" fmla="*/ 3572 h 58"/>
                <a:gd name="T94" fmla="*/ 2280 w 47"/>
                <a:gd name="T95" fmla="*/ 4804 h 58"/>
                <a:gd name="T96" fmla="*/ 1140 w 47"/>
                <a:gd name="T97" fmla="*/ 4804 h 58"/>
                <a:gd name="T98" fmla="*/ 1140 w 47"/>
                <a:gd name="T99" fmla="*/ 4804 h 58"/>
                <a:gd name="T100" fmla="*/ 1140 w 47"/>
                <a:gd name="T101" fmla="*/ 5912 h 58"/>
                <a:gd name="T102" fmla="*/ 1140 w 47"/>
                <a:gd name="T103" fmla="*/ 5912 h 58"/>
                <a:gd name="T104" fmla="*/ 2280 w 47"/>
                <a:gd name="T105" fmla="*/ 5912 h 58"/>
                <a:gd name="T106" fmla="*/ 2280 w 47"/>
                <a:gd name="T107" fmla="*/ 5912 h 58"/>
                <a:gd name="T108" fmla="*/ 3547 w 47"/>
                <a:gd name="T109" fmla="*/ 5912 h 58"/>
                <a:gd name="T110" fmla="*/ 3547 w 47"/>
                <a:gd name="T111" fmla="*/ 5912 h 58"/>
                <a:gd name="T112" fmla="*/ 4687 w 47"/>
                <a:gd name="T113" fmla="*/ 5912 h 58"/>
                <a:gd name="T114" fmla="*/ 4687 w 47"/>
                <a:gd name="T115" fmla="*/ 4804 h 58"/>
                <a:gd name="T116" fmla="*/ 4687 w 47"/>
                <a:gd name="T117" fmla="*/ 3572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58">
                  <a:moveTo>
                    <a:pt x="9" y="19"/>
                  </a:moveTo>
                  <a:lnTo>
                    <a:pt x="9" y="19"/>
                  </a:lnTo>
                  <a:lnTo>
                    <a:pt x="9" y="10"/>
                  </a:lnTo>
                  <a:cubicBezTo>
                    <a:pt x="18" y="10"/>
                    <a:pt x="18" y="0"/>
                    <a:pt x="28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6" y="10"/>
                    <a:pt x="46" y="19"/>
                    <a:pt x="46" y="1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7"/>
                    <a:pt x="46" y="57"/>
                    <a:pt x="37" y="5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57"/>
                    <a:pt x="28" y="57"/>
                    <a:pt x="28" y="57"/>
                  </a:cubicBezTo>
                  <a:lnTo>
                    <a:pt x="18" y="57"/>
                  </a:lnTo>
                  <a:cubicBezTo>
                    <a:pt x="18" y="57"/>
                    <a:pt x="18" y="57"/>
                    <a:pt x="9" y="57"/>
                  </a:cubicBezTo>
                  <a:cubicBezTo>
                    <a:pt x="9" y="57"/>
                    <a:pt x="9" y="48"/>
                    <a:pt x="0" y="48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39"/>
                    <a:pt x="0" y="39"/>
                    <a:pt x="9" y="3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28" y="29"/>
                  </a:lnTo>
                  <a:cubicBezTo>
                    <a:pt x="28" y="29"/>
                    <a:pt x="28" y="29"/>
                    <a:pt x="37" y="2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9" y="10"/>
                    <a:pt x="9" y="19"/>
                    <a:pt x="9" y="19"/>
                  </a:cubicBezTo>
                  <a:close/>
                  <a:moveTo>
                    <a:pt x="37" y="29"/>
                  </a:moveTo>
                  <a:lnTo>
                    <a:pt x="37" y="29"/>
                  </a:lnTo>
                  <a:cubicBezTo>
                    <a:pt x="28" y="29"/>
                    <a:pt x="28" y="29"/>
                    <a:pt x="28" y="29"/>
                  </a:cubicBezTo>
                  <a:cubicBezTo>
                    <a:pt x="18" y="29"/>
                    <a:pt x="18" y="29"/>
                    <a:pt x="18" y="39"/>
                  </a:cubicBezTo>
                  <a:lnTo>
                    <a:pt x="9" y="39"/>
                  </a:lnTo>
                  <a:cubicBezTo>
                    <a:pt x="9" y="48"/>
                    <a:pt x="9" y="48"/>
                    <a:pt x="9" y="48"/>
                  </a:cubicBezTo>
                  <a:lnTo>
                    <a:pt x="18" y="48"/>
                  </a:lnTo>
                  <a:lnTo>
                    <a:pt x="28" y="48"/>
                  </a:lnTo>
                  <a:cubicBezTo>
                    <a:pt x="37" y="48"/>
                    <a:pt x="37" y="48"/>
                    <a:pt x="37" y="48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2" name="Freeform 510">
              <a:extLst>
                <a:ext uri="{FF2B5EF4-FFF2-40B4-BE49-F238E27FC236}">
                  <a16:creationId xmlns:a16="http://schemas.microsoft.com/office/drawing/2014/main" id="{FE0EC681-63F0-4D3F-8511-2234CCA5E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201" y="2865835"/>
              <a:ext cx="4763" cy="7144"/>
            </a:xfrm>
            <a:custGeom>
              <a:avLst/>
              <a:gdLst>
                <a:gd name="T0" fmla="*/ 3542 w 39"/>
                <a:gd name="T1" fmla="*/ 2340 h 58"/>
                <a:gd name="T2" fmla="*/ 3542 w 39"/>
                <a:gd name="T3" fmla="*/ 2340 h 58"/>
                <a:gd name="T4" fmla="*/ 3542 w 39"/>
                <a:gd name="T5" fmla="*/ 2340 h 58"/>
                <a:gd name="T6" fmla="*/ 3542 w 39"/>
                <a:gd name="T7" fmla="*/ 1232 h 58"/>
                <a:gd name="T8" fmla="*/ 2443 w 39"/>
                <a:gd name="T9" fmla="*/ 1232 h 58"/>
                <a:gd name="T10" fmla="*/ 2443 w 39"/>
                <a:gd name="T11" fmla="*/ 1232 h 58"/>
                <a:gd name="T12" fmla="*/ 1099 w 39"/>
                <a:gd name="T13" fmla="*/ 1232 h 58"/>
                <a:gd name="T14" fmla="*/ 1099 w 39"/>
                <a:gd name="T15" fmla="*/ 1232 h 58"/>
                <a:gd name="T16" fmla="*/ 1099 w 39"/>
                <a:gd name="T17" fmla="*/ 1232 h 58"/>
                <a:gd name="T18" fmla="*/ 1099 w 39"/>
                <a:gd name="T19" fmla="*/ 2340 h 58"/>
                <a:gd name="T20" fmla="*/ 1099 w 39"/>
                <a:gd name="T21" fmla="*/ 2340 h 58"/>
                <a:gd name="T22" fmla="*/ 1099 w 39"/>
                <a:gd name="T23" fmla="*/ 2340 h 58"/>
                <a:gd name="T24" fmla="*/ 1099 w 39"/>
                <a:gd name="T25" fmla="*/ 3572 h 58"/>
                <a:gd name="T26" fmla="*/ 2443 w 39"/>
                <a:gd name="T27" fmla="*/ 3572 h 58"/>
                <a:gd name="T28" fmla="*/ 2443 w 39"/>
                <a:gd name="T29" fmla="*/ 3572 h 58"/>
                <a:gd name="T30" fmla="*/ 3542 w 39"/>
                <a:gd name="T31" fmla="*/ 3572 h 58"/>
                <a:gd name="T32" fmla="*/ 4641 w 39"/>
                <a:gd name="T33" fmla="*/ 3572 h 58"/>
                <a:gd name="T34" fmla="*/ 4641 w 39"/>
                <a:gd name="T35" fmla="*/ 4804 h 58"/>
                <a:gd name="T36" fmla="*/ 4641 w 39"/>
                <a:gd name="T37" fmla="*/ 4804 h 58"/>
                <a:gd name="T38" fmla="*/ 4641 w 39"/>
                <a:gd name="T39" fmla="*/ 5912 h 58"/>
                <a:gd name="T40" fmla="*/ 3542 w 39"/>
                <a:gd name="T41" fmla="*/ 7021 h 58"/>
                <a:gd name="T42" fmla="*/ 3542 w 39"/>
                <a:gd name="T43" fmla="*/ 7021 h 58"/>
                <a:gd name="T44" fmla="*/ 2443 w 39"/>
                <a:gd name="T45" fmla="*/ 7021 h 58"/>
                <a:gd name="T46" fmla="*/ 0 w 39"/>
                <a:gd name="T47" fmla="*/ 7021 h 58"/>
                <a:gd name="T48" fmla="*/ 0 w 39"/>
                <a:gd name="T49" fmla="*/ 4804 h 58"/>
                <a:gd name="T50" fmla="*/ 0 w 39"/>
                <a:gd name="T51" fmla="*/ 4804 h 58"/>
                <a:gd name="T52" fmla="*/ 1099 w 39"/>
                <a:gd name="T53" fmla="*/ 5912 h 58"/>
                <a:gd name="T54" fmla="*/ 2443 w 39"/>
                <a:gd name="T55" fmla="*/ 5912 h 58"/>
                <a:gd name="T56" fmla="*/ 2443 w 39"/>
                <a:gd name="T57" fmla="*/ 5912 h 58"/>
                <a:gd name="T58" fmla="*/ 3542 w 39"/>
                <a:gd name="T59" fmla="*/ 5912 h 58"/>
                <a:gd name="T60" fmla="*/ 3542 w 39"/>
                <a:gd name="T61" fmla="*/ 5912 h 58"/>
                <a:gd name="T62" fmla="*/ 3542 w 39"/>
                <a:gd name="T63" fmla="*/ 4804 h 58"/>
                <a:gd name="T64" fmla="*/ 3542 w 39"/>
                <a:gd name="T65" fmla="*/ 4804 h 58"/>
                <a:gd name="T66" fmla="*/ 3542 w 39"/>
                <a:gd name="T67" fmla="*/ 4804 h 58"/>
                <a:gd name="T68" fmla="*/ 3542 w 39"/>
                <a:gd name="T69" fmla="*/ 4804 h 58"/>
                <a:gd name="T70" fmla="*/ 2443 w 39"/>
                <a:gd name="T71" fmla="*/ 3572 h 58"/>
                <a:gd name="T72" fmla="*/ 1099 w 39"/>
                <a:gd name="T73" fmla="*/ 3572 h 58"/>
                <a:gd name="T74" fmla="*/ 1099 w 39"/>
                <a:gd name="T75" fmla="*/ 3572 h 58"/>
                <a:gd name="T76" fmla="*/ 0 w 39"/>
                <a:gd name="T77" fmla="*/ 3572 h 58"/>
                <a:gd name="T78" fmla="*/ 0 w 39"/>
                <a:gd name="T79" fmla="*/ 2340 h 58"/>
                <a:gd name="T80" fmla="*/ 0 w 39"/>
                <a:gd name="T81" fmla="*/ 2340 h 58"/>
                <a:gd name="T82" fmla="*/ 0 w 39"/>
                <a:gd name="T83" fmla="*/ 1232 h 58"/>
                <a:gd name="T84" fmla="*/ 1099 w 39"/>
                <a:gd name="T85" fmla="*/ 1232 h 58"/>
                <a:gd name="T86" fmla="*/ 1099 w 39"/>
                <a:gd name="T87" fmla="*/ 0 h 58"/>
                <a:gd name="T88" fmla="*/ 2443 w 39"/>
                <a:gd name="T89" fmla="*/ 0 h 58"/>
                <a:gd name="T90" fmla="*/ 3542 w 39"/>
                <a:gd name="T91" fmla="*/ 0 h 58"/>
                <a:gd name="T92" fmla="*/ 3542 w 39"/>
                <a:gd name="T93" fmla="*/ 1232 h 58"/>
                <a:gd name="T94" fmla="*/ 4641 w 39"/>
                <a:gd name="T95" fmla="*/ 1232 h 58"/>
                <a:gd name="T96" fmla="*/ 4641 w 39"/>
                <a:gd name="T97" fmla="*/ 2340 h 58"/>
                <a:gd name="T98" fmla="*/ 3542 w 39"/>
                <a:gd name="T99" fmla="*/ 2340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8">
                  <a:moveTo>
                    <a:pt x="29" y="19"/>
                  </a:moveTo>
                  <a:lnTo>
                    <a:pt x="29" y="19"/>
                  </a:lnTo>
                  <a:cubicBezTo>
                    <a:pt x="29" y="10"/>
                    <a:pt x="29" y="10"/>
                    <a:pt x="29" y="10"/>
                  </a:cubicBezTo>
                  <a:lnTo>
                    <a:pt x="20" y="10"/>
                  </a:ln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20" y="29"/>
                  </a:ln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38" y="29"/>
                  </a:cubicBezTo>
                  <a:lnTo>
                    <a:pt x="38" y="39"/>
                  </a:ln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57"/>
                    <a:pt x="29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9" y="57"/>
                    <a:pt x="9" y="57"/>
                    <a:pt x="0" y="57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48"/>
                    <a:pt x="9" y="48"/>
                    <a:pt x="9" y="48"/>
                  </a:cubicBezTo>
                  <a:cubicBezTo>
                    <a:pt x="9" y="48"/>
                    <a:pt x="9" y="48"/>
                    <a:pt x="2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39"/>
                  </a:cubicBezTo>
                  <a:cubicBezTo>
                    <a:pt x="20" y="39"/>
                    <a:pt x="20" y="39"/>
                    <a:pt x="20" y="2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0" y="29"/>
                  </a:lnTo>
                  <a:cubicBezTo>
                    <a:pt x="0" y="29"/>
                    <a:pt x="0" y="29"/>
                    <a:pt x="0" y="19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20" y="0"/>
                  </a:lnTo>
                  <a:cubicBezTo>
                    <a:pt x="20" y="0"/>
                    <a:pt x="20" y="0"/>
                    <a:pt x="29" y="0"/>
                  </a:cubicBezTo>
                  <a:cubicBezTo>
                    <a:pt x="29" y="10"/>
                    <a:pt x="29" y="10"/>
                    <a:pt x="29" y="10"/>
                  </a:cubicBezTo>
                  <a:lnTo>
                    <a:pt x="38" y="10"/>
                  </a:lnTo>
                  <a:cubicBezTo>
                    <a:pt x="38" y="19"/>
                    <a:pt x="38" y="19"/>
                    <a:pt x="38" y="19"/>
                  </a:cubicBezTo>
                  <a:lnTo>
                    <a:pt x="29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3" name="Freeform 511">
              <a:extLst>
                <a:ext uri="{FF2B5EF4-FFF2-40B4-BE49-F238E27FC236}">
                  <a16:creationId xmlns:a16="http://schemas.microsoft.com/office/drawing/2014/main" id="{9C8A46D0-466F-4BFD-987B-9064EDB0D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964" y="2864645"/>
              <a:ext cx="3572" cy="8334"/>
            </a:xfrm>
            <a:custGeom>
              <a:avLst/>
              <a:gdLst>
                <a:gd name="T0" fmla="*/ 2340 w 29"/>
                <a:gd name="T1" fmla="*/ 2363 h 67"/>
                <a:gd name="T2" fmla="*/ 2340 w 29"/>
                <a:gd name="T3" fmla="*/ 2363 h 67"/>
                <a:gd name="T4" fmla="*/ 3449 w 29"/>
                <a:gd name="T5" fmla="*/ 2363 h 67"/>
                <a:gd name="T6" fmla="*/ 3449 w 29"/>
                <a:gd name="T7" fmla="*/ 2363 h 67"/>
                <a:gd name="T8" fmla="*/ 2340 w 29"/>
                <a:gd name="T9" fmla="*/ 2363 h 67"/>
                <a:gd name="T10" fmla="*/ 2340 w 29"/>
                <a:gd name="T11" fmla="*/ 7090 h 67"/>
                <a:gd name="T12" fmla="*/ 2340 w 29"/>
                <a:gd name="T13" fmla="*/ 7090 h 67"/>
                <a:gd name="T14" fmla="*/ 2340 w 29"/>
                <a:gd name="T15" fmla="*/ 7090 h 67"/>
                <a:gd name="T16" fmla="*/ 3449 w 29"/>
                <a:gd name="T17" fmla="*/ 7090 h 67"/>
                <a:gd name="T18" fmla="*/ 3449 w 29"/>
                <a:gd name="T19" fmla="*/ 8210 h 67"/>
                <a:gd name="T20" fmla="*/ 3449 w 29"/>
                <a:gd name="T21" fmla="*/ 8210 h 67"/>
                <a:gd name="T22" fmla="*/ 2340 w 29"/>
                <a:gd name="T23" fmla="*/ 8210 h 67"/>
                <a:gd name="T24" fmla="*/ 2340 w 29"/>
                <a:gd name="T25" fmla="*/ 8210 h 67"/>
                <a:gd name="T26" fmla="*/ 1109 w 29"/>
                <a:gd name="T27" fmla="*/ 7090 h 67"/>
                <a:gd name="T28" fmla="*/ 1109 w 29"/>
                <a:gd name="T29" fmla="*/ 2363 h 67"/>
                <a:gd name="T30" fmla="*/ 0 w 29"/>
                <a:gd name="T31" fmla="*/ 2363 h 67"/>
                <a:gd name="T32" fmla="*/ 0 w 29"/>
                <a:gd name="T33" fmla="*/ 2363 h 67"/>
                <a:gd name="T34" fmla="*/ 1109 w 29"/>
                <a:gd name="T35" fmla="*/ 2363 h 67"/>
                <a:gd name="T36" fmla="*/ 1109 w 29"/>
                <a:gd name="T37" fmla="*/ 0 h 67"/>
                <a:gd name="T38" fmla="*/ 2340 w 29"/>
                <a:gd name="T39" fmla="*/ 0 h 67"/>
                <a:gd name="T40" fmla="*/ 2340 w 29"/>
                <a:gd name="T41" fmla="*/ 2363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9" y="19"/>
                  </a:moveTo>
                  <a:lnTo>
                    <a:pt x="19" y="19"/>
                  </a:lnTo>
                  <a:cubicBezTo>
                    <a:pt x="28" y="19"/>
                    <a:pt x="28" y="19"/>
                    <a:pt x="2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4" name="Freeform 512">
              <a:extLst>
                <a:ext uri="{FF2B5EF4-FFF2-40B4-BE49-F238E27FC236}">
                  <a16:creationId xmlns:a16="http://schemas.microsoft.com/office/drawing/2014/main" id="{81665055-98CC-41AC-B08A-531F829D9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896" y="2865835"/>
              <a:ext cx="4763" cy="7144"/>
            </a:xfrm>
            <a:custGeom>
              <a:avLst/>
              <a:gdLst>
                <a:gd name="T0" fmla="*/ 0 w 38"/>
                <a:gd name="T1" fmla="*/ 1232 h 58"/>
                <a:gd name="T2" fmla="*/ 0 w 38"/>
                <a:gd name="T3" fmla="*/ 1232 h 58"/>
                <a:gd name="T4" fmla="*/ 0 w 38"/>
                <a:gd name="T5" fmla="*/ 1232 h 58"/>
                <a:gd name="T6" fmla="*/ 0 w 38"/>
                <a:gd name="T7" fmla="*/ 1232 h 58"/>
                <a:gd name="T8" fmla="*/ 1253 w 38"/>
                <a:gd name="T9" fmla="*/ 1232 h 58"/>
                <a:gd name="T10" fmla="*/ 1253 w 38"/>
                <a:gd name="T11" fmla="*/ 1232 h 58"/>
                <a:gd name="T12" fmla="*/ 1253 w 38"/>
                <a:gd name="T13" fmla="*/ 1232 h 58"/>
                <a:gd name="T14" fmla="*/ 2382 w 38"/>
                <a:gd name="T15" fmla="*/ 0 h 58"/>
                <a:gd name="T16" fmla="*/ 2382 w 38"/>
                <a:gd name="T17" fmla="*/ 0 h 58"/>
                <a:gd name="T18" fmla="*/ 3510 w 38"/>
                <a:gd name="T19" fmla="*/ 0 h 58"/>
                <a:gd name="T20" fmla="*/ 4638 w 38"/>
                <a:gd name="T21" fmla="*/ 1232 h 58"/>
                <a:gd name="T22" fmla="*/ 4638 w 38"/>
                <a:gd name="T23" fmla="*/ 2340 h 58"/>
                <a:gd name="T24" fmla="*/ 4638 w 38"/>
                <a:gd name="T25" fmla="*/ 2340 h 58"/>
                <a:gd name="T26" fmla="*/ 4638 w 38"/>
                <a:gd name="T27" fmla="*/ 7021 h 58"/>
                <a:gd name="T28" fmla="*/ 4638 w 38"/>
                <a:gd name="T29" fmla="*/ 7021 h 58"/>
                <a:gd name="T30" fmla="*/ 4638 w 38"/>
                <a:gd name="T31" fmla="*/ 3572 h 58"/>
                <a:gd name="T32" fmla="*/ 3510 w 38"/>
                <a:gd name="T33" fmla="*/ 2340 h 58"/>
                <a:gd name="T34" fmla="*/ 3510 w 38"/>
                <a:gd name="T35" fmla="*/ 1232 h 58"/>
                <a:gd name="T36" fmla="*/ 3510 w 38"/>
                <a:gd name="T37" fmla="*/ 1232 h 58"/>
                <a:gd name="T38" fmla="*/ 2382 w 38"/>
                <a:gd name="T39" fmla="*/ 1232 h 58"/>
                <a:gd name="T40" fmla="*/ 1253 w 38"/>
                <a:gd name="T41" fmla="*/ 1232 h 58"/>
                <a:gd name="T42" fmla="*/ 1253 w 38"/>
                <a:gd name="T43" fmla="*/ 1232 h 58"/>
                <a:gd name="T44" fmla="*/ 1253 w 38"/>
                <a:gd name="T45" fmla="*/ 2340 h 58"/>
                <a:gd name="T46" fmla="*/ 0 w 38"/>
                <a:gd name="T47" fmla="*/ 3572 h 58"/>
                <a:gd name="T48" fmla="*/ 1253 w 38"/>
                <a:gd name="T49" fmla="*/ 7021 h 58"/>
                <a:gd name="T50" fmla="*/ 0 w 38"/>
                <a:gd name="T51" fmla="*/ 7021 h 58"/>
                <a:gd name="T52" fmla="*/ 0 w 38"/>
                <a:gd name="T53" fmla="*/ 1232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8">
                  <a:moveTo>
                    <a:pt x="0" y="10"/>
                  </a:moveTo>
                  <a:lnTo>
                    <a:pt x="0" y="10"/>
                  </a:ln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0"/>
                  </a:cubicBezTo>
                  <a:lnTo>
                    <a:pt x="19" y="10"/>
                  </a:lnTo>
                  <a:cubicBezTo>
                    <a:pt x="19" y="10"/>
                    <a:pt x="19" y="10"/>
                    <a:pt x="10" y="1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0" y="29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5" name="Freeform 513">
              <a:extLst>
                <a:ext uri="{FF2B5EF4-FFF2-40B4-BE49-F238E27FC236}">
                  <a16:creationId xmlns:a16="http://schemas.microsoft.com/office/drawing/2014/main" id="{5ED3BCA1-A1F5-4F37-9A9C-9B90B24D1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850" y="2865835"/>
              <a:ext cx="5954" cy="7144"/>
            </a:xfrm>
            <a:custGeom>
              <a:avLst/>
              <a:gdLst>
                <a:gd name="T0" fmla="*/ 0 w 49"/>
                <a:gd name="T1" fmla="*/ 2340 h 58"/>
                <a:gd name="T2" fmla="*/ 0 w 49"/>
                <a:gd name="T3" fmla="*/ 2340 h 58"/>
                <a:gd name="T4" fmla="*/ 1094 w 49"/>
                <a:gd name="T5" fmla="*/ 1232 h 58"/>
                <a:gd name="T6" fmla="*/ 2309 w 49"/>
                <a:gd name="T7" fmla="*/ 0 h 58"/>
                <a:gd name="T8" fmla="*/ 3402 w 49"/>
                <a:gd name="T9" fmla="*/ 0 h 58"/>
                <a:gd name="T10" fmla="*/ 4617 w 49"/>
                <a:gd name="T11" fmla="*/ 1232 h 58"/>
                <a:gd name="T12" fmla="*/ 4617 w 49"/>
                <a:gd name="T13" fmla="*/ 1232 h 58"/>
                <a:gd name="T14" fmla="*/ 4617 w 49"/>
                <a:gd name="T15" fmla="*/ 2340 h 58"/>
                <a:gd name="T16" fmla="*/ 4617 w 49"/>
                <a:gd name="T17" fmla="*/ 5912 h 58"/>
                <a:gd name="T18" fmla="*/ 5832 w 49"/>
                <a:gd name="T19" fmla="*/ 5912 h 58"/>
                <a:gd name="T20" fmla="*/ 5832 w 49"/>
                <a:gd name="T21" fmla="*/ 5912 h 58"/>
                <a:gd name="T22" fmla="*/ 5832 w 49"/>
                <a:gd name="T23" fmla="*/ 7021 h 58"/>
                <a:gd name="T24" fmla="*/ 5832 w 49"/>
                <a:gd name="T25" fmla="*/ 7021 h 58"/>
                <a:gd name="T26" fmla="*/ 5832 w 49"/>
                <a:gd name="T27" fmla="*/ 7021 h 58"/>
                <a:gd name="T28" fmla="*/ 4617 w 49"/>
                <a:gd name="T29" fmla="*/ 7021 h 58"/>
                <a:gd name="T30" fmla="*/ 4617 w 49"/>
                <a:gd name="T31" fmla="*/ 7021 h 58"/>
                <a:gd name="T32" fmla="*/ 4617 w 49"/>
                <a:gd name="T33" fmla="*/ 5912 h 58"/>
                <a:gd name="T34" fmla="*/ 4617 w 49"/>
                <a:gd name="T35" fmla="*/ 5912 h 58"/>
                <a:gd name="T36" fmla="*/ 4617 w 49"/>
                <a:gd name="T37" fmla="*/ 5912 h 58"/>
                <a:gd name="T38" fmla="*/ 3402 w 49"/>
                <a:gd name="T39" fmla="*/ 5912 h 58"/>
                <a:gd name="T40" fmla="*/ 3402 w 49"/>
                <a:gd name="T41" fmla="*/ 7021 h 58"/>
                <a:gd name="T42" fmla="*/ 3402 w 49"/>
                <a:gd name="T43" fmla="*/ 7021 h 58"/>
                <a:gd name="T44" fmla="*/ 2309 w 49"/>
                <a:gd name="T45" fmla="*/ 7021 h 58"/>
                <a:gd name="T46" fmla="*/ 1094 w 49"/>
                <a:gd name="T47" fmla="*/ 7021 h 58"/>
                <a:gd name="T48" fmla="*/ 1094 w 49"/>
                <a:gd name="T49" fmla="*/ 7021 h 58"/>
                <a:gd name="T50" fmla="*/ 0 w 49"/>
                <a:gd name="T51" fmla="*/ 5912 h 58"/>
                <a:gd name="T52" fmla="*/ 0 w 49"/>
                <a:gd name="T53" fmla="*/ 4804 h 58"/>
                <a:gd name="T54" fmla="*/ 0 w 49"/>
                <a:gd name="T55" fmla="*/ 4804 h 58"/>
                <a:gd name="T56" fmla="*/ 1094 w 49"/>
                <a:gd name="T57" fmla="*/ 3572 h 58"/>
                <a:gd name="T58" fmla="*/ 2309 w 49"/>
                <a:gd name="T59" fmla="*/ 3572 h 58"/>
                <a:gd name="T60" fmla="*/ 3402 w 49"/>
                <a:gd name="T61" fmla="*/ 3572 h 58"/>
                <a:gd name="T62" fmla="*/ 3402 w 49"/>
                <a:gd name="T63" fmla="*/ 3572 h 58"/>
                <a:gd name="T64" fmla="*/ 4617 w 49"/>
                <a:gd name="T65" fmla="*/ 3572 h 58"/>
                <a:gd name="T66" fmla="*/ 4617 w 49"/>
                <a:gd name="T67" fmla="*/ 2340 h 58"/>
                <a:gd name="T68" fmla="*/ 4617 w 49"/>
                <a:gd name="T69" fmla="*/ 2340 h 58"/>
                <a:gd name="T70" fmla="*/ 4617 w 49"/>
                <a:gd name="T71" fmla="*/ 1232 h 58"/>
                <a:gd name="T72" fmla="*/ 3402 w 49"/>
                <a:gd name="T73" fmla="*/ 1232 h 58"/>
                <a:gd name="T74" fmla="*/ 3402 w 49"/>
                <a:gd name="T75" fmla="*/ 1232 h 58"/>
                <a:gd name="T76" fmla="*/ 2309 w 49"/>
                <a:gd name="T77" fmla="*/ 1232 h 58"/>
                <a:gd name="T78" fmla="*/ 1094 w 49"/>
                <a:gd name="T79" fmla="*/ 1232 h 58"/>
                <a:gd name="T80" fmla="*/ 1094 w 49"/>
                <a:gd name="T81" fmla="*/ 2340 h 58"/>
                <a:gd name="T82" fmla="*/ 0 w 49"/>
                <a:gd name="T83" fmla="*/ 2340 h 58"/>
                <a:gd name="T84" fmla="*/ 4617 w 49"/>
                <a:gd name="T85" fmla="*/ 3572 h 58"/>
                <a:gd name="T86" fmla="*/ 4617 w 49"/>
                <a:gd name="T87" fmla="*/ 3572 h 58"/>
                <a:gd name="T88" fmla="*/ 4617 w 49"/>
                <a:gd name="T89" fmla="*/ 3572 h 58"/>
                <a:gd name="T90" fmla="*/ 4617 w 49"/>
                <a:gd name="T91" fmla="*/ 3572 h 58"/>
                <a:gd name="T92" fmla="*/ 3402 w 49"/>
                <a:gd name="T93" fmla="*/ 3572 h 58"/>
                <a:gd name="T94" fmla="*/ 2309 w 49"/>
                <a:gd name="T95" fmla="*/ 3572 h 58"/>
                <a:gd name="T96" fmla="*/ 2309 w 49"/>
                <a:gd name="T97" fmla="*/ 3572 h 58"/>
                <a:gd name="T98" fmla="*/ 1094 w 49"/>
                <a:gd name="T99" fmla="*/ 4804 h 58"/>
                <a:gd name="T100" fmla="*/ 1094 w 49"/>
                <a:gd name="T101" fmla="*/ 4804 h 58"/>
                <a:gd name="T102" fmla="*/ 1094 w 49"/>
                <a:gd name="T103" fmla="*/ 5912 h 58"/>
                <a:gd name="T104" fmla="*/ 1094 w 49"/>
                <a:gd name="T105" fmla="*/ 5912 h 58"/>
                <a:gd name="T106" fmla="*/ 2309 w 49"/>
                <a:gd name="T107" fmla="*/ 5912 h 58"/>
                <a:gd name="T108" fmla="*/ 2309 w 49"/>
                <a:gd name="T109" fmla="*/ 5912 h 58"/>
                <a:gd name="T110" fmla="*/ 3402 w 49"/>
                <a:gd name="T111" fmla="*/ 5912 h 58"/>
                <a:gd name="T112" fmla="*/ 3402 w 49"/>
                <a:gd name="T113" fmla="*/ 5912 h 58"/>
                <a:gd name="T114" fmla="*/ 4617 w 49"/>
                <a:gd name="T115" fmla="*/ 4804 h 58"/>
                <a:gd name="T116" fmla="*/ 4617 w 49"/>
                <a:gd name="T117" fmla="*/ 4804 h 58"/>
                <a:gd name="T118" fmla="*/ 4617 w 49"/>
                <a:gd name="T119" fmla="*/ 3572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58">
                  <a:moveTo>
                    <a:pt x="0" y="19"/>
                  </a:moveTo>
                  <a:lnTo>
                    <a:pt x="0" y="19"/>
                  </a:lnTo>
                  <a:lnTo>
                    <a:pt x="9" y="10"/>
                  </a:ln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38" y="10"/>
                  </a:lnTo>
                  <a:lnTo>
                    <a:pt x="38" y="19"/>
                  </a:lnTo>
                  <a:cubicBezTo>
                    <a:pt x="38" y="48"/>
                    <a:pt x="38" y="48"/>
                    <a:pt x="38" y="48"/>
                  </a:cubicBezTo>
                  <a:lnTo>
                    <a:pt x="48" y="48"/>
                  </a:lnTo>
                  <a:cubicBezTo>
                    <a:pt x="48" y="57"/>
                    <a:pt x="48" y="57"/>
                    <a:pt x="4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48"/>
                    <a:pt x="28" y="48"/>
                  </a:cubicBezTo>
                  <a:lnTo>
                    <a:pt x="28" y="57"/>
                  </a:lnTo>
                  <a:cubicBezTo>
                    <a:pt x="19" y="57"/>
                    <a:pt x="19" y="57"/>
                    <a:pt x="19" y="57"/>
                  </a:cubicBezTo>
                  <a:lnTo>
                    <a:pt x="9" y="57"/>
                  </a:ln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9" y="29"/>
                  </a:lnTo>
                  <a:lnTo>
                    <a:pt x="28" y="29"/>
                  </a:lnTo>
                  <a:cubicBezTo>
                    <a:pt x="38" y="29"/>
                    <a:pt x="38" y="29"/>
                    <a:pt x="38" y="2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0"/>
                  </a:cubicBezTo>
                  <a:cubicBezTo>
                    <a:pt x="38" y="10"/>
                    <a:pt x="38" y="10"/>
                    <a:pt x="28" y="10"/>
                  </a:cubicBezTo>
                  <a:cubicBezTo>
                    <a:pt x="28" y="10"/>
                    <a:pt x="28" y="10"/>
                    <a:pt x="19" y="10"/>
                  </a:cubicBezTo>
                  <a:cubicBezTo>
                    <a:pt x="19" y="10"/>
                    <a:pt x="19" y="10"/>
                    <a:pt x="9" y="10"/>
                  </a:cubicBezTo>
                  <a:lnTo>
                    <a:pt x="9" y="19"/>
                  </a:lnTo>
                  <a:lnTo>
                    <a:pt x="0" y="19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19" y="2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19" y="48"/>
                  </a:cubicBezTo>
                  <a:cubicBezTo>
                    <a:pt x="19" y="48"/>
                    <a:pt x="19" y="48"/>
                    <a:pt x="28" y="48"/>
                  </a:cubicBezTo>
                  <a:cubicBezTo>
                    <a:pt x="28" y="48"/>
                    <a:pt x="38" y="48"/>
                    <a:pt x="38" y="39"/>
                  </a:cubicBezTo>
                  <a:lnTo>
                    <a:pt x="38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6" name="Freeform 514">
              <a:extLst>
                <a:ext uri="{FF2B5EF4-FFF2-40B4-BE49-F238E27FC236}">
                  <a16:creationId xmlns:a16="http://schemas.microsoft.com/office/drawing/2014/main" id="{D0452C10-D1BE-4A96-8C64-B731ACC94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140" y="2865835"/>
              <a:ext cx="1786" cy="7144"/>
            </a:xfrm>
            <a:custGeom>
              <a:avLst/>
              <a:gdLst>
                <a:gd name="T0" fmla="*/ 1692 w 19"/>
                <a:gd name="T1" fmla="*/ 2340 h 58"/>
                <a:gd name="T2" fmla="*/ 1692 w 19"/>
                <a:gd name="T3" fmla="*/ 2340 h 58"/>
                <a:gd name="T4" fmla="*/ 0 w 19"/>
                <a:gd name="T5" fmla="*/ 0 h 58"/>
                <a:gd name="T6" fmla="*/ 0 w 19"/>
                <a:gd name="T7" fmla="*/ 0 h 58"/>
                <a:gd name="T8" fmla="*/ 0 w 19"/>
                <a:gd name="T9" fmla="*/ 1232 h 58"/>
                <a:gd name="T10" fmla="*/ 0 w 19"/>
                <a:gd name="T11" fmla="*/ 1232 h 58"/>
                <a:gd name="T12" fmla="*/ 846 w 19"/>
                <a:gd name="T13" fmla="*/ 1232 h 58"/>
                <a:gd name="T14" fmla="*/ 846 w 19"/>
                <a:gd name="T15" fmla="*/ 2340 h 58"/>
                <a:gd name="T16" fmla="*/ 846 w 19"/>
                <a:gd name="T17" fmla="*/ 7021 h 58"/>
                <a:gd name="T18" fmla="*/ 1692 w 19"/>
                <a:gd name="T19" fmla="*/ 7021 h 58"/>
                <a:gd name="T20" fmla="*/ 1692 w 19"/>
                <a:gd name="T21" fmla="*/ 234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58">
                  <a:moveTo>
                    <a:pt x="18" y="19"/>
                  </a:moveTo>
                  <a:lnTo>
                    <a:pt x="18" y="19"/>
                  </a:lnTo>
                  <a:cubicBezTo>
                    <a:pt x="18" y="10"/>
                    <a:pt x="9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19"/>
                  </a:lnTo>
                  <a:cubicBezTo>
                    <a:pt x="9" y="57"/>
                    <a:pt x="9" y="57"/>
                    <a:pt x="9" y="57"/>
                  </a:cubicBezTo>
                  <a:cubicBezTo>
                    <a:pt x="18" y="57"/>
                    <a:pt x="18" y="57"/>
                    <a:pt x="18" y="57"/>
                  </a:cubicBezTo>
                  <a:lnTo>
                    <a:pt x="1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7" name="Freeform 515">
              <a:extLst>
                <a:ext uri="{FF2B5EF4-FFF2-40B4-BE49-F238E27FC236}">
                  <a16:creationId xmlns:a16="http://schemas.microsoft.com/office/drawing/2014/main" id="{059E794C-0228-435A-83F6-6217AD63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90" y="2865835"/>
              <a:ext cx="5954" cy="7144"/>
            </a:xfrm>
            <a:custGeom>
              <a:avLst/>
              <a:gdLst>
                <a:gd name="T0" fmla="*/ 4561 w 47"/>
                <a:gd name="T1" fmla="*/ 1232 h 58"/>
                <a:gd name="T2" fmla="*/ 4561 w 47"/>
                <a:gd name="T3" fmla="*/ 1232 h 58"/>
                <a:gd name="T4" fmla="*/ 4561 w 47"/>
                <a:gd name="T5" fmla="*/ 1232 h 58"/>
                <a:gd name="T6" fmla="*/ 3420 w 47"/>
                <a:gd name="T7" fmla="*/ 1232 h 58"/>
                <a:gd name="T8" fmla="*/ 2280 w 47"/>
                <a:gd name="T9" fmla="*/ 0 h 58"/>
                <a:gd name="T10" fmla="*/ 1140 w 47"/>
                <a:gd name="T11" fmla="*/ 1232 h 58"/>
                <a:gd name="T12" fmla="*/ 0 w 47"/>
                <a:gd name="T13" fmla="*/ 1232 h 58"/>
                <a:gd name="T14" fmla="*/ 0 w 47"/>
                <a:gd name="T15" fmla="*/ 1232 h 58"/>
                <a:gd name="T16" fmla="*/ 0 w 47"/>
                <a:gd name="T17" fmla="*/ 0 h 58"/>
                <a:gd name="T18" fmla="*/ 0 w 47"/>
                <a:gd name="T19" fmla="*/ 0 h 58"/>
                <a:gd name="T20" fmla="*/ 0 w 47"/>
                <a:gd name="T21" fmla="*/ 7021 h 58"/>
                <a:gd name="T22" fmla="*/ 0 w 47"/>
                <a:gd name="T23" fmla="*/ 7021 h 58"/>
                <a:gd name="T24" fmla="*/ 0 w 47"/>
                <a:gd name="T25" fmla="*/ 3572 h 58"/>
                <a:gd name="T26" fmla="*/ 0 w 47"/>
                <a:gd name="T27" fmla="*/ 2340 h 58"/>
                <a:gd name="T28" fmla="*/ 1140 w 47"/>
                <a:gd name="T29" fmla="*/ 1232 h 58"/>
                <a:gd name="T30" fmla="*/ 1140 w 47"/>
                <a:gd name="T31" fmla="*/ 1232 h 58"/>
                <a:gd name="T32" fmla="*/ 2280 w 47"/>
                <a:gd name="T33" fmla="*/ 1232 h 58"/>
                <a:gd name="T34" fmla="*/ 3420 w 47"/>
                <a:gd name="T35" fmla="*/ 1232 h 58"/>
                <a:gd name="T36" fmla="*/ 3420 w 47"/>
                <a:gd name="T37" fmla="*/ 1232 h 58"/>
                <a:gd name="T38" fmla="*/ 3420 w 47"/>
                <a:gd name="T39" fmla="*/ 2340 h 58"/>
                <a:gd name="T40" fmla="*/ 3420 w 47"/>
                <a:gd name="T41" fmla="*/ 2340 h 58"/>
                <a:gd name="T42" fmla="*/ 3420 w 47"/>
                <a:gd name="T43" fmla="*/ 7021 h 58"/>
                <a:gd name="T44" fmla="*/ 4561 w 47"/>
                <a:gd name="T45" fmla="*/ 7021 h 58"/>
                <a:gd name="T46" fmla="*/ 4561 w 47"/>
                <a:gd name="T47" fmla="*/ 3572 h 58"/>
                <a:gd name="T48" fmla="*/ 4561 w 47"/>
                <a:gd name="T49" fmla="*/ 2340 h 58"/>
                <a:gd name="T50" fmla="*/ 4561 w 47"/>
                <a:gd name="T51" fmla="*/ 1232 h 58"/>
                <a:gd name="T52" fmla="*/ 4561 w 47"/>
                <a:gd name="T53" fmla="*/ 1232 h 58"/>
                <a:gd name="T54" fmla="*/ 5827 w 47"/>
                <a:gd name="T55" fmla="*/ 1232 h 58"/>
                <a:gd name="T56" fmla="*/ 5827 w 47"/>
                <a:gd name="T57" fmla="*/ 0 h 58"/>
                <a:gd name="T58" fmla="*/ 4561 w 47"/>
                <a:gd name="T59" fmla="*/ 1232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58">
                  <a:moveTo>
                    <a:pt x="36" y="10"/>
                  </a:moveTo>
                  <a:lnTo>
                    <a:pt x="36" y="10"/>
                  </a:lnTo>
                  <a:lnTo>
                    <a:pt x="27" y="10"/>
                  </a:lnTo>
                  <a:cubicBezTo>
                    <a:pt x="27" y="0"/>
                    <a:pt x="18" y="0"/>
                    <a:pt x="18" y="0"/>
                  </a:cubicBezTo>
                  <a:cubicBezTo>
                    <a:pt x="18" y="0"/>
                    <a:pt x="9" y="0"/>
                    <a:pt x="9" y="10"/>
                  </a:cubicBezTo>
                  <a:cubicBezTo>
                    <a:pt x="9" y="10"/>
                    <a:pt x="9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0"/>
                  </a:cubicBezTo>
                  <a:lnTo>
                    <a:pt x="18" y="10"/>
                  </a:lnTo>
                  <a:cubicBezTo>
                    <a:pt x="18" y="10"/>
                    <a:pt x="18" y="10"/>
                    <a:pt x="27" y="10"/>
                  </a:cubicBezTo>
                  <a:lnTo>
                    <a:pt x="27" y="19"/>
                  </a:lnTo>
                  <a:cubicBezTo>
                    <a:pt x="27" y="57"/>
                    <a:pt x="27" y="57"/>
                    <a:pt x="27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29"/>
                    <a:pt x="36" y="29"/>
                    <a:pt x="36" y="29"/>
                  </a:cubicBezTo>
                  <a:lnTo>
                    <a:pt x="36" y="19"/>
                  </a:lnTo>
                  <a:cubicBezTo>
                    <a:pt x="36" y="19"/>
                    <a:pt x="36" y="19"/>
                    <a:pt x="3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36" y="1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8" name="Freeform 516">
              <a:extLst>
                <a:ext uri="{FF2B5EF4-FFF2-40B4-BE49-F238E27FC236}">
                  <a16:creationId xmlns:a16="http://schemas.microsoft.com/office/drawing/2014/main" id="{F57EE5FD-5846-475C-8891-C62E25F5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713" y="2865835"/>
              <a:ext cx="5954" cy="7144"/>
            </a:xfrm>
            <a:custGeom>
              <a:avLst/>
              <a:gdLst>
                <a:gd name="T0" fmla="*/ 1140 w 47"/>
                <a:gd name="T1" fmla="*/ 3572 h 58"/>
                <a:gd name="T2" fmla="*/ 1140 w 47"/>
                <a:gd name="T3" fmla="*/ 3572 h 58"/>
                <a:gd name="T4" fmla="*/ 1140 w 47"/>
                <a:gd name="T5" fmla="*/ 4804 h 58"/>
                <a:gd name="T6" fmla="*/ 1140 w 47"/>
                <a:gd name="T7" fmla="*/ 5912 h 58"/>
                <a:gd name="T8" fmla="*/ 2280 w 47"/>
                <a:gd name="T9" fmla="*/ 5912 h 58"/>
                <a:gd name="T10" fmla="*/ 2280 w 47"/>
                <a:gd name="T11" fmla="*/ 5912 h 58"/>
                <a:gd name="T12" fmla="*/ 4687 w 47"/>
                <a:gd name="T13" fmla="*/ 5912 h 58"/>
                <a:gd name="T14" fmla="*/ 4687 w 47"/>
                <a:gd name="T15" fmla="*/ 4804 h 58"/>
                <a:gd name="T16" fmla="*/ 5827 w 47"/>
                <a:gd name="T17" fmla="*/ 4804 h 58"/>
                <a:gd name="T18" fmla="*/ 4687 w 47"/>
                <a:gd name="T19" fmla="*/ 5912 h 58"/>
                <a:gd name="T20" fmla="*/ 2280 w 47"/>
                <a:gd name="T21" fmla="*/ 7021 h 58"/>
                <a:gd name="T22" fmla="*/ 1140 w 47"/>
                <a:gd name="T23" fmla="*/ 7021 h 58"/>
                <a:gd name="T24" fmla="*/ 1140 w 47"/>
                <a:gd name="T25" fmla="*/ 5912 h 58"/>
                <a:gd name="T26" fmla="*/ 0 w 47"/>
                <a:gd name="T27" fmla="*/ 4804 h 58"/>
                <a:gd name="T28" fmla="*/ 0 w 47"/>
                <a:gd name="T29" fmla="*/ 3572 h 58"/>
                <a:gd name="T30" fmla="*/ 0 w 47"/>
                <a:gd name="T31" fmla="*/ 2340 h 58"/>
                <a:gd name="T32" fmla="*/ 1140 w 47"/>
                <a:gd name="T33" fmla="*/ 1232 h 58"/>
                <a:gd name="T34" fmla="*/ 1140 w 47"/>
                <a:gd name="T35" fmla="*/ 1232 h 58"/>
                <a:gd name="T36" fmla="*/ 2280 w 47"/>
                <a:gd name="T37" fmla="*/ 0 h 58"/>
                <a:gd name="T38" fmla="*/ 4687 w 47"/>
                <a:gd name="T39" fmla="*/ 1232 h 58"/>
                <a:gd name="T40" fmla="*/ 4687 w 47"/>
                <a:gd name="T41" fmla="*/ 1232 h 58"/>
                <a:gd name="T42" fmla="*/ 5827 w 47"/>
                <a:gd name="T43" fmla="*/ 2340 h 58"/>
                <a:gd name="T44" fmla="*/ 5827 w 47"/>
                <a:gd name="T45" fmla="*/ 3572 h 58"/>
                <a:gd name="T46" fmla="*/ 1140 w 47"/>
                <a:gd name="T47" fmla="*/ 3572 h 58"/>
                <a:gd name="T48" fmla="*/ 4687 w 47"/>
                <a:gd name="T49" fmla="*/ 3572 h 58"/>
                <a:gd name="T50" fmla="*/ 4687 w 47"/>
                <a:gd name="T51" fmla="*/ 3572 h 58"/>
                <a:gd name="T52" fmla="*/ 4687 w 47"/>
                <a:gd name="T53" fmla="*/ 2340 h 58"/>
                <a:gd name="T54" fmla="*/ 4687 w 47"/>
                <a:gd name="T55" fmla="*/ 1232 h 58"/>
                <a:gd name="T56" fmla="*/ 3420 w 47"/>
                <a:gd name="T57" fmla="*/ 1232 h 58"/>
                <a:gd name="T58" fmla="*/ 2280 w 47"/>
                <a:gd name="T59" fmla="*/ 1232 h 58"/>
                <a:gd name="T60" fmla="*/ 2280 w 47"/>
                <a:gd name="T61" fmla="*/ 1232 h 58"/>
                <a:gd name="T62" fmla="*/ 1140 w 47"/>
                <a:gd name="T63" fmla="*/ 1232 h 58"/>
                <a:gd name="T64" fmla="*/ 1140 w 47"/>
                <a:gd name="T65" fmla="*/ 2340 h 58"/>
                <a:gd name="T66" fmla="*/ 1140 w 47"/>
                <a:gd name="T67" fmla="*/ 3572 h 58"/>
                <a:gd name="T68" fmla="*/ 4687 w 47"/>
                <a:gd name="T69" fmla="*/ 3572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8">
                  <a:moveTo>
                    <a:pt x="9" y="29"/>
                  </a:moveTo>
                  <a:lnTo>
                    <a:pt x="9" y="29"/>
                  </a:ln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27" y="48"/>
                    <a:pt x="27" y="48"/>
                    <a:pt x="37" y="48"/>
                  </a:cubicBezTo>
                  <a:lnTo>
                    <a:pt x="37" y="39"/>
                  </a:lnTo>
                  <a:cubicBezTo>
                    <a:pt x="46" y="39"/>
                    <a:pt x="46" y="39"/>
                    <a:pt x="46" y="39"/>
                  </a:cubicBezTo>
                  <a:cubicBezTo>
                    <a:pt x="46" y="48"/>
                    <a:pt x="37" y="48"/>
                    <a:pt x="37" y="48"/>
                  </a:cubicBezTo>
                  <a:cubicBezTo>
                    <a:pt x="37" y="57"/>
                    <a:pt x="27" y="57"/>
                    <a:pt x="18" y="57"/>
                  </a:cubicBezTo>
                  <a:cubicBezTo>
                    <a:pt x="18" y="57"/>
                    <a:pt x="18" y="57"/>
                    <a:pt x="9" y="57"/>
                  </a:cubicBezTo>
                  <a:lnTo>
                    <a:pt x="9" y="48"/>
                  </a:lnTo>
                  <a:cubicBezTo>
                    <a:pt x="0" y="48"/>
                    <a:pt x="0" y="48"/>
                    <a:pt x="0" y="39"/>
                  </a:cubicBezTo>
                  <a:lnTo>
                    <a:pt x="0" y="29"/>
                  </a:lnTo>
                  <a:lnTo>
                    <a:pt x="0" y="19"/>
                  </a:lnTo>
                  <a:cubicBezTo>
                    <a:pt x="0" y="19"/>
                    <a:pt x="0" y="10"/>
                    <a:pt x="9" y="1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37" y="10"/>
                  </a:cubicBezTo>
                  <a:cubicBezTo>
                    <a:pt x="37" y="19"/>
                    <a:pt x="46" y="19"/>
                    <a:pt x="46" y="19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9" y="29"/>
                  </a:lnTo>
                  <a:close/>
                  <a:moveTo>
                    <a:pt x="37" y="29"/>
                  </a:moveTo>
                  <a:lnTo>
                    <a:pt x="37" y="29"/>
                  </a:ln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0"/>
                  </a:cubicBezTo>
                  <a:lnTo>
                    <a:pt x="27" y="10"/>
                  </a:lnTo>
                  <a:cubicBezTo>
                    <a:pt x="27" y="10"/>
                    <a:pt x="27" y="10"/>
                    <a:pt x="18" y="1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lnTo>
                    <a:pt x="9" y="29"/>
                  </a:lnTo>
                  <a:lnTo>
                    <a:pt x="37" y="2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09" name="Freeform 517">
              <a:extLst>
                <a:ext uri="{FF2B5EF4-FFF2-40B4-BE49-F238E27FC236}">
                  <a16:creationId xmlns:a16="http://schemas.microsoft.com/office/drawing/2014/main" id="{E31DED13-8D88-4356-A631-5E1D7AC0D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315" y="2887266"/>
              <a:ext cx="8336" cy="8334"/>
            </a:xfrm>
            <a:custGeom>
              <a:avLst/>
              <a:gdLst>
                <a:gd name="T0" fmla="*/ 3591 w 65"/>
                <a:gd name="T1" fmla="*/ 0 h 66"/>
                <a:gd name="T2" fmla="*/ 4745 w 65"/>
                <a:gd name="T3" fmla="*/ 0 h 66"/>
                <a:gd name="T4" fmla="*/ 8208 w 65"/>
                <a:gd name="T5" fmla="*/ 8208 h 66"/>
                <a:gd name="T6" fmla="*/ 7054 w 65"/>
                <a:gd name="T7" fmla="*/ 8208 h 66"/>
                <a:gd name="T8" fmla="*/ 5899 w 65"/>
                <a:gd name="T9" fmla="*/ 5935 h 66"/>
                <a:gd name="T10" fmla="*/ 2437 w 65"/>
                <a:gd name="T11" fmla="*/ 5935 h 66"/>
                <a:gd name="T12" fmla="*/ 1154 w 65"/>
                <a:gd name="T13" fmla="*/ 8208 h 66"/>
                <a:gd name="T14" fmla="*/ 0 w 65"/>
                <a:gd name="T15" fmla="*/ 8208 h 66"/>
                <a:gd name="T16" fmla="*/ 3591 w 65"/>
                <a:gd name="T17" fmla="*/ 0 h 66"/>
                <a:gd name="T18" fmla="*/ 2437 w 65"/>
                <a:gd name="T19" fmla="*/ 5935 h 66"/>
                <a:gd name="T20" fmla="*/ 5899 w 65"/>
                <a:gd name="T21" fmla="*/ 5935 h 66"/>
                <a:gd name="T22" fmla="*/ 4745 w 65"/>
                <a:gd name="T23" fmla="*/ 1136 h 66"/>
                <a:gd name="T24" fmla="*/ 2437 w 65"/>
                <a:gd name="T25" fmla="*/ 5935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66">
                  <a:moveTo>
                    <a:pt x="28" y="0"/>
                  </a:moveTo>
                  <a:lnTo>
                    <a:pt x="37" y="0"/>
                  </a:lnTo>
                  <a:lnTo>
                    <a:pt x="64" y="65"/>
                  </a:lnTo>
                  <a:lnTo>
                    <a:pt x="55" y="65"/>
                  </a:lnTo>
                  <a:lnTo>
                    <a:pt x="46" y="47"/>
                  </a:lnTo>
                  <a:lnTo>
                    <a:pt x="19" y="47"/>
                  </a:lnTo>
                  <a:lnTo>
                    <a:pt x="9" y="65"/>
                  </a:lnTo>
                  <a:lnTo>
                    <a:pt x="0" y="65"/>
                  </a:lnTo>
                  <a:lnTo>
                    <a:pt x="28" y="0"/>
                  </a:lnTo>
                  <a:close/>
                  <a:moveTo>
                    <a:pt x="19" y="47"/>
                  </a:moveTo>
                  <a:lnTo>
                    <a:pt x="46" y="47"/>
                  </a:lnTo>
                  <a:lnTo>
                    <a:pt x="37" y="9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0" name="Freeform 518">
              <a:extLst>
                <a:ext uri="{FF2B5EF4-FFF2-40B4-BE49-F238E27FC236}">
                  <a16:creationId xmlns:a16="http://schemas.microsoft.com/office/drawing/2014/main" id="{4A427D6B-C60F-4F99-B46F-D52542A7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651" y="2887266"/>
              <a:ext cx="5954" cy="9525"/>
            </a:xfrm>
            <a:custGeom>
              <a:avLst/>
              <a:gdLst>
                <a:gd name="T0" fmla="*/ 5827 w 47"/>
                <a:gd name="T1" fmla="*/ 8255 h 75"/>
                <a:gd name="T2" fmla="*/ 5827 w 47"/>
                <a:gd name="T3" fmla="*/ 8255 h 75"/>
                <a:gd name="T4" fmla="*/ 5827 w 47"/>
                <a:gd name="T5" fmla="*/ 8255 h 75"/>
                <a:gd name="T6" fmla="*/ 5827 w 47"/>
                <a:gd name="T7" fmla="*/ 7112 h 75"/>
                <a:gd name="T8" fmla="*/ 5827 w 47"/>
                <a:gd name="T9" fmla="*/ 7112 h 75"/>
                <a:gd name="T10" fmla="*/ 4687 w 47"/>
                <a:gd name="T11" fmla="*/ 8255 h 75"/>
                <a:gd name="T12" fmla="*/ 4687 w 47"/>
                <a:gd name="T13" fmla="*/ 8255 h 75"/>
                <a:gd name="T14" fmla="*/ 3547 w 47"/>
                <a:gd name="T15" fmla="*/ 9398 h 75"/>
                <a:gd name="T16" fmla="*/ 3547 w 47"/>
                <a:gd name="T17" fmla="*/ 9398 h 75"/>
                <a:gd name="T18" fmla="*/ 2407 w 47"/>
                <a:gd name="T19" fmla="*/ 8255 h 75"/>
                <a:gd name="T20" fmla="*/ 1140 w 47"/>
                <a:gd name="T21" fmla="*/ 8255 h 75"/>
                <a:gd name="T22" fmla="*/ 1140 w 47"/>
                <a:gd name="T23" fmla="*/ 7112 h 75"/>
                <a:gd name="T24" fmla="*/ 0 w 47"/>
                <a:gd name="T25" fmla="*/ 5969 h 75"/>
                <a:gd name="T26" fmla="*/ 1140 w 47"/>
                <a:gd name="T27" fmla="*/ 4572 h 75"/>
                <a:gd name="T28" fmla="*/ 1140 w 47"/>
                <a:gd name="T29" fmla="*/ 3429 h 75"/>
                <a:gd name="T30" fmla="*/ 2407 w 47"/>
                <a:gd name="T31" fmla="*/ 2286 h 75"/>
                <a:gd name="T32" fmla="*/ 3547 w 47"/>
                <a:gd name="T33" fmla="*/ 2286 h 75"/>
                <a:gd name="T34" fmla="*/ 3547 w 47"/>
                <a:gd name="T35" fmla="*/ 2286 h 75"/>
                <a:gd name="T36" fmla="*/ 4687 w 47"/>
                <a:gd name="T37" fmla="*/ 2286 h 75"/>
                <a:gd name="T38" fmla="*/ 4687 w 47"/>
                <a:gd name="T39" fmla="*/ 3429 h 75"/>
                <a:gd name="T40" fmla="*/ 5827 w 47"/>
                <a:gd name="T41" fmla="*/ 3429 h 75"/>
                <a:gd name="T42" fmla="*/ 5827 w 47"/>
                <a:gd name="T43" fmla="*/ 3429 h 75"/>
                <a:gd name="T44" fmla="*/ 5827 w 47"/>
                <a:gd name="T45" fmla="*/ 0 h 75"/>
                <a:gd name="T46" fmla="*/ 5827 w 47"/>
                <a:gd name="T47" fmla="*/ 0 h 75"/>
                <a:gd name="T48" fmla="*/ 5827 w 47"/>
                <a:gd name="T49" fmla="*/ 8255 h 75"/>
                <a:gd name="T50" fmla="*/ 1140 w 47"/>
                <a:gd name="T51" fmla="*/ 5969 h 75"/>
                <a:gd name="T52" fmla="*/ 1140 w 47"/>
                <a:gd name="T53" fmla="*/ 5969 h 75"/>
                <a:gd name="T54" fmla="*/ 1140 w 47"/>
                <a:gd name="T55" fmla="*/ 7112 h 75"/>
                <a:gd name="T56" fmla="*/ 1140 w 47"/>
                <a:gd name="T57" fmla="*/ 7112 h 75"/>
                <a:gd name="T58" fmla="*/ 2407 w 47"/>
                <a:gd name="T59" fmla="*/ 8255 h 75"/>
                <a:gd name="T60" fmla="*/ 3547 w 47"/>
                <a:gd name="T61" fmla="*/ 8255 h 75"/>
                <a:gd name="T62" fmla="*/ 4687 w 47"/>
                <a:gd name="T63" fmla="*/ 8255 h 75"/>
                <a:gd name="T64" fmla="*/ 4687 w 47"/>
                <a:gd name="T65" fmla="*/ 7112 h 75"/>
                <a:gd name="T66" fmla="*/ 5827 w 47"/>
                <a:gd name="T67" fmla="*/ 7112 h 75"/>
                <a:gd name="T68" fmla="*/ 5827 w 47"/>
                <a:gd name="T69" fmla="*/ 5969 h 75"/>
                <a:gd name="T70" fmla="*/ 5827 w 47"/>
                <a:gd name="T71" fmla="*/ 4572 h 75"/>
                <a:gd name="T72" fmla="*/ 4687 w 47"/>
                <a:gd name="T73" fmla="*/ 3429 h 75"/>
                <a:gd name="T74" fmla="*/ 4687 w 47"/>
                <a:gd name="T75" fmla="*/ 3429 h 75"/>
                <a:gd name="T76" fmla="*/ 3547 w 47"/>
                <a:gd name="T77" fmla="*/ 3429 h 75"/>
                <a:gd name="T78" fmla="*/ 2407 w 47"/>
                <a:gd name="T79" fmla="*/ 3429 h 75"/>
                <a:gd name="T80" fmla="*/ 1140 w 47"/>
                <a:gd name="T81" fmla="*/ 3429 h 75"/>
                <a:gd name="T82" fmla="*/ 1140 w 47"/>
                <a:gd name="T83" fmla="*/ 4572 h 75"/>
                <a:gd name="T84" fmla="*/ 1140 w 47"/>
                <a:gd name="T85" fmla="*/ 5969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75">
                  <a:moveTo>
                    <a:pt x="46" y="65"/>
                  </a:moveTo>
                  <a:lnTo>
                    <a:pt x="46" y="65"/>
                  </a:lnTo>
                  <a:cubicBezTo>
                    <a:pt x="46" y="56"/>
                    <a:pt x="46" y="56"/>
                    <a:pt x="46" y="56"/>
                  </a:cubicBezTo>
                  <a:cubicBezTo>
                    <a:pt x="46" y="65"/>
                    <a:pt x="46" y="65"/>
                    <a:pt x="37" y="65"/>
                  </a:cubicBezTo>
                  <a:cubicBezTo>
                    <a:pt x="37" y="65"/>
                    <a:pt x="37" y="65"/>
                    <a:pt x="28" y="74"/>
                  </a:cubicBezTo>
                  <a:cubicBezTo>
                    <a:pt x="19" y="74"/>
                    <a:pt x="19" y="74"/>
                    <a:pt x="19" y="65"/>
                  </a:cubicBezTo>
                  <a:cubicBezTo>
                    <a:pt x="9" y="65"/>
                    <a:pt x="9" y="65"/>
                    <a:pt x="9" y="65"/>
                  </a:cubicBezTo>
                  <a:lnTo>
                    <a:pt x="9" y="56"/>
                  </a:lnTo>
                  <a:cubicBezTo>
                    <a:pt x="0" y="56"/>
                    <a:pt x="0" y="47"/>
                    <a:pt x="0" y="47"/>
                  </a:cubicBezTo>
                  <a:cubicBezTo>
                    <a:pt x="0" y="36"/>
                    <a:pt x="0" y="36"/>
                    <a:pt x="9" y="3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18"/>
                    <a:pt x="19" y="18"/>
                  </a:cubicBezTo>
                  <a:cubicBezTo>
                    <a:pt x="19" y="18"/>
                    <a:pt x="19" y="18"/>
                    <a:pt x="2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27"/>
                  </a:cubicBezTo>
                  <a:lnTo>
                    <a:pt x="46" y="27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9" y="47"/>
                  </a:moveTo>
                  <a:lnTo>
                    <a:pt x="9" y="47"/>
                  </a:lnTo>
                  <a:cubicBezTo>
                    <a:pt x="9" y="47"/>
                    <a:pt x="9" y="47"/>
                    <a:pt x="9" y="56"/>
                  </a:cubicBezTo>
                  <a:cubicBezTo>
                    <a:pt x="19" y="65"/>
                    <a:pt x="19" y="65"/>
                    <a:pt x="19" y="65"/>
                  </a:cubicBezTo>
                  <a:lnTo>
                    <a:pt x="28" y="65"/>
                  </a:lnTo>
                  <a:cubicBezTo>
                    <a:pt x="28" y="65"/>
                    <a:pt x="28" y="65"/>
                    <a:pt x="37" y="65"/>
                  </a:cubicBezTo>
                  <a:cubicBezTo>
                    <a:pt x="37" y="65"/>
                    <a:pt x="37" y="65"/>
                    <a:pt x="37" y="56"/>
                  </a:cubicBezTo>
                  <a:lnTo>
                    <a:pt x="46" y="56"/>
                  </a:lnTo>
                  <a:cubicBezTo>
                    <a:pt x="46" y="47"/>
                    <a:pt x="46" y="47"/>
                    <a:pt x="46" y="47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37" y="27"/>
                  </a:lnTo>
                  <a:cubicBezTo>
                    <a:pt x="28" y="27"/>
                    <a:pt x="28" y="27"/>
                    <a:pt x="2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9" y="27"/>
                  </a:cubicBezTo>
                  <a:lnTo>
                    <a:pt x="9" y="36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1" name="Freeform 519">
              <a:extLst>
                <a:ext uri="{FF2B5EF4-FFF2-40B4-BE49-F238E27FC236}">
                  <a16:creationId xmlns:a16="http://schemas.microsoft.com/office/drawing/2014/main" id="{C96AAF0B-E6C8-44CF-8096-495C19F6F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391" y="2887266"/>
              <a:ext cx="5954" cy="9525"/>
            </a:xfrm>
            <a:custGeom>
              <a:avLst/>
              <a:gdLst>
                <a:gd name="T0" fmla="*/ 5832 w 49"/>
                <a:gd name="T1" fmla="*/ 8255 h 75"/>
                <a:gd name="T2" fmla="*/ 5832 w 49"/>
                <a:gd name="T3" fmla="*/ 8255 h 75"/>
                <a:gd name="T4" fmla="*/ 5832 w 49"/>
                <a:gd name="T5" fmla="*/ 8255 h 75"/>
                <a:gd name="T6" fmla="*/ 5832 w 49"/>
                <a:gd name="T7" fmla="*/ 7112 h 75"/>
                <a:gd name="T8" fmla="*/ 5832 w 49"/>
                <a:gd name="T9" fmla="*/ 7112 h 75"/>
                <a:gd name="T10" fmla="*/ 4617 w 49"/>
                <a:gd name="T11" fmla="*/ 8255 h 75"/>
                <a:gd name="T12" fmla="*/ 4617 w 49"/>
                <a:gd name="T13" fmla="*/ 8255 h 75"/>
                <a:gd name="T14" fmla="*/ 3524 w 49"/>
                <a:gd name="T15" fmla="*/ 8255 h 75"/>
                <a:gd name="T16" fmla="*/ 3524 w 49"/>
                <a:gd name="T17" fmla="*/ 9398 h 75"/>
                <a:gd name="T18" fmla="*/ 2430 w 49"/>
                <a:gd name="T19" fmla="*/ 8255 h 75"/>
                <a:gd name="T20" fmla="*/ 1337 w 49"/>
                <a:gd name="T21" fmla="*/ 8255 h 75"/>
                <a:gd name="T22" fmla="*/ 0 w 49"/>
                <a:gd name="T23" fmla="*/ 7112 h 75"/>
                <a:gd name="T24" fmla="*/ 0 w 49"/>
                <a:gd name="T25" fmla="*/ 5969 h 75"/>
                <a:gd name="T26" fmla="*/ 0 w 49"/>
                <a:gd name="T27" fmla="*/ 4572 h 75"/>
                <a:gd name="T28" fmla="*/ 1337 w 49"/>
                <a:gd name="T29" fmla="*/ 3429 h 75"/>
                <a:gd name="T30" fmla="*/ 2430 w 49"/>
                <a:gd name="T31" fmla="*/ 2286 h 75"/>
                <a:gd name="T32" fmla="*/ 3524 w 49"/>
                <a:gd name="T33" fmla="*/ 2286 h 75"/>
                <a:gd name="T34" fmla="*/ 3524 w 49"/>
                <a:gd name="T35" fmla="*/ 2286 h 75"/>
                <a:gd name="T36" fmla="*/ 4617 w 49"/>
                <a:gd name="T37" fmla="*/ 2286 h 75"/>
                <a:gd name="T38" fmla="*/ 4617 w 49"/>
                <a:gd name="T39" fmla="*/ 3429 h 75"/>
                <a:gd name="T40" fmla="*/ 5832 w 49"/>
                <a:gd name="T41" fmla="*/ 3429 h 75"/>
                <a:gd name="T42" fmla="*/ 5832 w 49"/>
                <a:gd name="T43" fmla="*/ 3429 h 75"/>
                <a:gd name="T44" fmla="*/ 5832 w 49"/>
                <a:gd name="T45" fmla="*/ 0 h 75"/>
                <a:gd name="T46" fmla="*/ 5832 w 49"/>
                <a:gd name="T47" fmla="*/ 0 h 75"/>
                <a:gd name="T48" fmla="*/ 5832 w 49"/>
                <a:gd name="T49" fmla="*/ 8255 h 75"/>
                <a:gd name="T50" fmla="*/ 1337 w 49"/>
                <a:gd name="T51" fmla="*/ 5969 h 75"/>
                <a:gd name="T52" fmla="*/ 1337 w 49"/>
                <a:gd name="T53" fmla="*/ 5969 h 75"/>
                <a:gd name="T54" fmla="*/ 1337 w 49"/>
                <a:gd name="T55" fmla="*/ 7112 h 75"/>
                <a:gd name="T56" fmla="*/ 1337 w 49"/>
                <a:gd name="T57" fmla="*/ 7112 h 75"/>
                <a:gd name="T58" fmla="*/ 2430 w 49"/>
                <a:gd name="T59" fmla="*/ 8255 h 75"/>
                <a:gd name="T60" fmla="*/ 3524 w 49"/>
                <a:gd name="T61" fmla="*/ 8255 h 75"/>
                <a:gd name="T62" fmla="*/ 4617 w 49"/>
                <a:gd name="T63" fmla="*/ 8255 h 75"/>
                <a:gd name="T64" fmla="*/ 4617 w 49"/>
                <a:gd name="T65" fmla="*/ 7112 h 75"/>
                <a:gd name="T66" fmla="*/ 4617 w 49"/>
                <a:gd name="T67" fmla="*/ 7112 h 75"/>
                <a:gd name="T68" fmla="*/ 5832 w 49"/>
                <a:gd name="T69" fmla="*/ 5969 h 75"/>
                <a:gd name="T70" fmla="*/ 4617 w 49"/>
                <a:gd name="T71" fmla="*/ 4572 h 75"/>
                <a:gd name="T72" fmla="*/ 4617 w 49"/>
                <a:gd name="T73" fmla="*/ 3429 h 75"/>
                <a:gd name="T74" fmla="*/ 4617 w 49"/>
                <a:gd name="T75" fmla="*/ 3429 h 75"/>
                <a:gd name="T76" fmla="*/ 3524 w 49"/>
                <a:gd name="T77" fmla="*/ 2286 h 75"/>
                <a:gd name="T78" fmla="*/ 2430 w 49"/>
                <a:gd name="T79" fmla="*/ 3429 h 75"/>
                <a:gd name="T80" fmla="*/ 1337 w 49"/>
                <a:gd name="T81" fmla="*/ 3429 h 75"/>
                <a:gd name="T82" fmla="*/ 1337 w 49"/>
                <a:gd name="T83" fmla="*/ 4572 h 75"/>
                <a:gd name="T84" fmla="*/ 1337 w 49"/>
                <a:gd name="T85" fmla="*/ 5969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9" h="75">
                  <a:moveTo>
                    <a:pt x="48" y="65"/>
                  </a:moveTo>
                  <a:lnTo>
                    <a:pt x="48" y="65"/>
                  </a:lnTo>
                  <a:cubicBezTo>
                    <a:pt x="48" y="56"/>
                    <a:pt x="48" y="56"/>
                    <a:pt x="48" y="56"/>
                  </a:cubicBezTo>
                  <a:cubicBezTo>
                    <a:pt x="48" y="65"/>
                    <a:pt x="38" y="65"/>
                    <a:pt x="38" y="65"/>
                  </a:cubicBezTo>
                  <a:cubicBezTo>
                    <a:pt x="38" y="65"/>
                    <a:pt x="38" y="65"/>
                    <a:pt x="29" y="6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0" y="74"/>
                    <a:pt x="20" y="74"/>
                    <a:pt x="20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56"/>
                    <a:pt x="11" y="56"/>
                    <a:pt x="0" y="56"/>
                  </a:cubicBezTo>
                  <a:lnTo>
                    <a:pt x="0" y="47"/>
                  </a:lnTo>
                  <a:cubicBezTo>
                    <a:pt x="0" y="36"/>
                    <a:pt x="0" y="36"/>
                    <a:pt x="0" y="3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18"/>
                    <a:pt x="20" y="18"/>
                  </a:cubicBezTo>
                  <a:cubicBezTo>
                    <a:pt x="20" y="18"/>
                    <a:pt x="20" y="18"/>
                    <a:pt x="29" y="18"/>
                  </a:cubicBezTo>
                  <a:lnTo>
                    <a:pt x="38" y="18"/>
                  </a:lnTo>
                  <a:cubicBezTo>
                    <a:pt x="38" y="18"/>
                    <a:pt x="38" y="18"/>
                    <a:pt x="38" y="27"/>
                  </a:cubicBezTo>
                  <a:cubicBezTo>
                    <a:pt x="38" y="27"/>
                    <a:pt x="38" y="27"/>
                    <a:pt x="48" y="27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65"/>
                  </a:lnTo>
                  <a:close/>
                  <a:moveTo>
                    <a:pt x="11" y="47"/>
                  </a:moveTo>
                  <a:lnTo>
                    <a:pt x="11" y="47"/>
                  </a:lnTo>
                  <a:cubicBezTo>
                    <a:pt x="11" y="47"/>
                    <a:pt x="11" y="47"/>
                    <a:pt x="11" y="5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5"/>
                    <a:pt x="29" y="65"/>
                  </a:cubicBezTo>
                  <a:cubicBezTo>
                    <a:pt x="29" y="65"/>
                    <a:pt x="29" y="65"/>
                    <a:pt x="38" y="65"/>
                  </a:cubicBezTo>
                  <a:cubicBezTo>
                    <a:pt x="38" y="65"/>
                    <a:pt x="38" y="65"/>
                    <a:pt x="38" y="56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36"/>
                    <a:pt x="48" y="36"/>
                    <a:pt x="38" y="36"/>
                  </a:cubicBezTo>
                  <a:lnTo>
                    <a:pt x="38" y="27"/>
                  </a:lnTo>
                  <a:cubicBezTo>
                    <a:pt x="29" y="27"/>
                    <a:pt x="29" y="18"/>
                    <a:pt x="29" y="18"/>
                  </a:cubicBezTo>
                  <a:cubicBezTo>
                    <a:pt x="20" y="18"/>
                    <a:pt x="20" y="27"/>
                    <a:pt x="20" y="27"/>
                  </a:cubicBezTo>
                  <a:cubicBezTo>
                    <a:pt x="20" y="27"/>
                    <a:pt x="20" y="27"/>
                    <a:pt x="11" y="27"/>
                  </a:cubicBezTo>
                  <a:lnTo>
                    <a:pt x="11" y="36"/>
                  </a:lnTo>
                  <a:cubicBezTo>
                    <a:pt x="11" y="36"/>
                    <a:pt x="11" y="36"/>
                    <a:pt x="11" y="47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2" name="Freeform 520">
              <a:extLst>
                <a:ext uri="{FF2B5EF4-FFF2-40B4-BE49-F238E27FC236}">
                  <a16:creationId xmlns:a16="http://schemas.microsoft.com/office/drawing/2014/main" id="{557E3A8A-DE1D-4C2F-8D41-856518875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32" y="2889648"/>
              <a:ext cx="2977" cy="5953"/>
            </a:xfrm>
            <a:custGeom>
              <a:avLst/>
              <a:gdLst>
                <a:gd name="T0" fmla="*/ 0 w 28"/>
                <a:gd name="T1" fmla="*/ 0 h 48"/>
                <a:gd name="T2" fmla="*/ 0 w 28"/>
                <a:gd name="T3" fmla="*/ 0 h 48"/>
                <a:gd name="T4" fmla="*/ 957 w 28"/>
                <a:gd name="T5" fmla="*/ 0 h 48"/>
                <a:gd name="T6" fmla="*/ 957 w 28"/>
                <a:gd name="T7" fmla="*/ 1116 h 48"/>
                <a:gd name="T8" fmla="*/ 957 w 28"/>
                <a:gd name="T9" fmla="*/ 1116 h 48"/>
                <a:gd name="T10" fmla="*/ 1914 w 28"/>
                <a:gd name="T11" fmla="*/ 0 h 48"/>
                <a:gd name="T12" fmla="*/ 2871 w 28"/>
                <a:gd name="T13" fmla="*/ 0 h 48"/>
                <a:gd name="T14" fmla="*/ 2871 w 28"/>
                <a:gd name="T15" fmla="*/ 1116 h 48"/>
                <a:gd name="T16" fmla="*/ 1914 w 28"/>
                <a:gd name="T17" fmla="*/ 1116 h 48"/>
                <a:gd name="T18" fmla="*/ 1914 w 28"/>
                <a:gd name="T19" fmla="*/ 1116 h 48"/>
                <a:gd name="T20" fmla="*/ 957 w 28"/>
                <a:gd name="T21" fmla="*/ 2232 h 48"/>
                <a:gd name="T22" fmla="*/ 957 w 28"/>
                <a:gd name="T23" fmla="*/ 3597 h 48"/>
                <a:gd name="T24" fmla="*/ 957 w 28"/>
                <a:gd name="T25" fmla="*/ 5829 h 48"/>
                <a:gd name="T26" fmla="*/ 0 w 28"/>
                <a:gd name="T27" fmla="*/ 5829 h 48"/>
                <a:gd name="T28" fmla="*/ 0 w 28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8" y="9"/>
                    <a:pt x="18" y="0"/>
                  </a:cubicBezTo>
                  <a:lnTo>
                    <a:pt x="27" y="0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lnTo>
                    <a:pt x="9" y="18"/>
                  </a:lnTo>
                  <a:cubicBezTo>
                    <a:pt x="9" y="18"/>
                    <a:pt x="9" y="18"/>
                    <a:pt x="9" y="29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3" name="Freeform 521">
              <a:extLst>
                <a:ext uri="{FF2B5EF4-FFF2-40B4-BE49-F238E27FC236}">
                  <a16:creationId xmlns:a16="http://schemas.microsoft.com/office/drawing/2014/main" id="{B1384571-0265-45D1-8D79-F20913F3C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705" y="2889647"/>
              <a:ext cx="5954" cy="7144"/>
            </a:xfrm>
            <a:custGeom>
              <a:avLst/>
              <a:gdLst>
                <a:gd name="T0" fmla="*/ 1140 w 47"/>
                <a:gd name="T1" fmla="*/ 3635 h 57"/>
                <a:gd name="T2" fmla="*/ 1140 w 47"/>
                <a:gd name="T3" fmla="*/ 3635 h 57"/>
                <a:gd name="T4" fmla="*/ 1140 w 47"/>
                <a:gd name="T5" fmla="*/ 4763 h 57"/>
                <a:gd name="T6" fmla="*/ 1140 w 47"/>
                <a:gd name="T7" fmla="*/ 4763 h 57"/>
                <a:gd name="T8" fmla="*/ 2407 w 47"/>
                <a:gd name="T9" fmla="*/ 5891 h 57"/>
                <a:gd name="T10" fmla="*/ 3547 w 47"/>
                <a:gd name="T11" fmla="*/ 5891 h 57"/>
                <a:gd name="T12" fmla="*/ 4687 w 47"/>
                <a:gd name="T13" fmla="*/ 5891 h 57"/>
                <a:gd name="T14" fmla="*/ 4687 w 47"/>
                <a:gd name="T15" fmla="*/ 4763 h 57"/>
                <a:gd name="T16" fmla="*/ 5827 w 47"/>
                <a:gd name="T17" fmla="*/ 4763 h 57"/>
                <a:gd name="T18" fmla="*/ 4687 w 47"/>
                <a:gd name="T19" fmla="*/ 5891 h 57"/>
                <a:gd name="T20" fmla="*/ 3547 w 47"/>
                <a:gd name="T21" fmla="*/ 7019 h 57"/>
                <a:gd name="T22" fmla="*/ 2407 w 47"/>
                <a:gd name="T23" fmla="*/ 5891 h 57"/>
                <a:gd name="T24" fmla="*/ 1140 w 47"/>
                <a:gd name="T25" fmla="*/ 5891 h 57"/>
                <a:gd name="T26" fmla="*/ 0 w 47"/>
                <a:gd name="T27" fmla="*/ 4763 h 57"/>
                <a:gd name="T28" fmla="*/ 0 w 47"/>
                <a:gd name="T29" fmla="*/ 3635 h 57"/>
                <a:gd name="T30" fmla="*/ 0 w 47"/>
                <a:gd name="T31" fmla="*/ 2256 h 57"/>
                <a:gd name="T32" fmla="*/ 1140 w 47"/>
                <a:gd name="T33" fmla="*/ 1128 h 57"/>
                <a:gd name="T34" fmla="*/ 2407 w 47"/>
                <a:gd name="T35" fmla="*/ 0 h 57"/>
                <a:gd name="T36" fmla="*/ 3547 w 47"/>
                <a:gd name="T37" fmla="*/ 0 h 57"/>
                <a:gd name="T38" fmla="*/ 4687 w 47"/>
                <a:gd name="T39" fmla="*/ 0 h 57"/>
                <a:gd name="T40" fmla="*/ 4687 w 47"/>
                <a:gd name="T41" fmla="*/ 1128 h 57"/>
                <a:gd name="T42" fmla="*/ 5827 w 47"/>
                <a:gd name="T43" fmla="*/ 2256 h 57"/>
                <a:gd name="T44" fmla="*/ 5827 w 47"/>
                <a:gd name="T45" fmla="*/ 3635 h 57"/>
                <a:gd name="T46" fmla="*/ 1140 w 47"/>
                <a:gd name="T47" fmla="*/ 3635 h 57"/>
                <a:gd name="T48" fmla="*/ 4687 w 47"/>
                <a:gd name="T49" fmla="*/ 2256 h 57"/>
                <a:gd name="T50" fmla="*/ 4687 w 47"/>
                <a:gd name="T51" fmla="*/ 2256 h 57"/>
                <a:gd name="T52" fmla="*/ 4687 w 47"/>
                <a:gd name="T53" fmla="*/ 2256 h 57"/>
                <a:gd name="T54" fmla="*/ 4687 w 47"/>
                <a:gd name="T55" fmla="*/ 1128 h 57"/>
                <a:gd name="T56" fmla="*/ 3547 w 47"/>
                <a:gd name="T57" fmla="*/ 1128 h 57"/>
                <a:gd name="T58" fmla="*/ 3547 w 47"/>
                <a:gd name="T59" fmla="*/ 0 h 57"/>
                <a:gd name="T60" fmla="*/ 2407 w 47"/>
                <a:gd name="T61" fmla="*/ 1128 h 57"/>
                <a:gd name="T62" fmla="*/ 1140 w 47"/>
                <a:gd name="T63" fmla="*/ 1128 h 57"/>
                <a:gd name="T64" fmla="*/ 1140 w 47"/>
                <a:gd name="T65" fmla="*/ 2256 h 57"/>
                <a:gd name="T66" fmla="*/ 1140 w 47"/>
                <a:gd name="T67" fmla="*/ 2256 h 57"/>
                <a:gd name="T68" fmla="*/ 4687 w 47"/>
                <a:gd name="T69" fmla="*/ 2256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9"/>
                  </a:moveTo>
                  <a:lnTo>
                    <a:pt x="9" y="29"/>
                  </a:lnTo>
                  <a:cubicBezTo>
                    <a:pt x="9" y="29"/>
                    <a:pt x="9" y="29"/>
                    <a:pt x="9" y="38"/>
                  </a:cubicBezTo>
                  <a:cubicBezTo>
                    <a:pt x="9" y="47"/>
                    <a:pt x="19" y="47"/>
                    <a:pt x="19" y="47"/>
                  </a:cubicBezTo>
                  <a:cubicBezTo>
                    <a:pt x="19" y="47"/>
                    <a:pt x="19" y="47"/>
                    <a:pt x="28" y="47"/>
                  </a:cubicBezTo>
                  <a:lnTo>
                    <a:pt x="37" y="47"/>
                  </a:lnTo>
                  <a:cubicBezTo>
                    <a:pt x="37" y="38"/>
                    <a:pt x="37" y="38"/>
                    <a:pt x="37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47"/>
                    <a:pt x="37" y="47"/>
                  </a:cubicBezTo>
                  <a:lnTo>
                    <a:pt x="28" y="56"/>
                  </a:lnTo>
                  <a:cubicBezTo>
                    <a:pt x="19" y="56"/>
                    <a:pt x="19" y="47"/>
                    <a:pt x="1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8"/>
                    <a:pt x="9" y="38"/>
                    <a:pt x="0" y="3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lnTo>
                    <a:pt x="37" y="9"/>
                  </a:lnTo>
                  <a:cubicBezTo>
                    <a:pt x="46" y="9"/>
                    <a:pt x="46" y="9"/>
                    <a:pt x="46" y="18"/>
                  </a:cubicBezTo>
                  <a:lnTo>
                    <a:pt x="46" y="29"/>
                  </a:lnTo>
                  <a:lnTo>
                    <a:pt x="9" y="29"/>
                  </a:lnTo>
                  <a:close/>
                  <a:moveTo>
                    <a:pt x="37" y="18"/>
                  </a:moveTo>
                  <a:lnTo>
                    <a:pt x="37" y="18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28" y="9"/>
                  </a:cubicBezTo>
                  <a:lnTo>
                    <a:pt x="28" y="0"/>
                  </a:lnTo>
                  <a:cubicBezTo>
                    <a:pt x="19" y="0"/>
                    <a:pt x="19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37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4" name="Freeform 522">
              <a:extLst>
                <a:ext uri="{FF2B5EF4-FFF2-40B4-BE49-F238E27FC236}">
                  <a16:creationId xmlns:a16="http://schemas.microsoft.com/office/drawing/2014/main" id="{54F8435B-017B-4FA2-88CD-5BEDDE815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850" y="2889647"/>
              <a:ext cx="4763" cy="7144"/>
            </a:xfrm>
            <a:custGeom>
              <a:avLst/>
              <a:gdLst>
                <a:gd name="T0" fmla="*/ 3420 w 39"/>
                <a:gd name="T1" fmla="*/ 2256 h 57"/>
                <a:gd name="T2" fmla="*/ 3420 w 39"/>
                <a:gd name="T3" fmla="*/ 2256 h 57"/>
                <a:gd name="T4" fmla="*/ 3420 w 39"/>
                <a:gd name="T5" fmla="*/ 1128 h 57"/>
                <a:gd name="T6" fmla="*/ 3420 w 39"/>
                <a:gd name="T7" fmla="*/ 1128 h 57"/>
                <a:gd name="T8" fmla="*/ 2320 w 39"/>
                <a:gd name="T9" fmla="*/ 1128 h 57"/>
                <a:gd name="T10" fmla="*/ 2320 w 39"/>
                <a:gd name="T11" fmla="*/ 0 h 57"/>
                <a:gd name="T12" fmla="*/ 1099 w 39"/>
                <a:gd name="T13" fmla="*/ 1128 h 57"/>
                <a:gd name="T14" fmla="*/ 1099 w 39"/>
                <a:gd name="T15" fmla="*/ 1128 h 57"/>
                <a:gd name="T16" fmla="*/ 1099 w 39"/>
                <a:gd name="T17" fmla="*/ 1128 h 57"/>
                <a:gd name="T18" fmla="*/ 0 w 39"/>
                <a:gd name="T19" fmla="*/ 1128 h 57"/>
                <a:gd name="T20" fmla="*/ 1099 w 39"/>
                <a:gd name="T21" fmla="*/ 2256 h 57"/>
                <a:gd name="T22" fmla="*/ 1099 w 39"/>
                <a:gd name="T23" fmla="*/ 2256 h 57"/>
                <a:gd name="T24" fmla="*/ 1099 w 39"/>
                <a:gd name="T25" fmla="*/ 2256 h 57"/>
                <a:gd name="T26" fmla="*/ 2320 w 39"/>
                <a:gd name="T27" fmla="*/ 2256 h 57"/>
                <a:gd name="T28" fmla="*/ 2320 w 39"/>
                <a:gd name="T29" fmla="*/ 2256 h 57"/>
                <a:gd name="T30" fmla="*/ 3420 w 39"/>
                <a:gd name="T31" fmla="*/ 3635 h 57"/>
                <a:gd name="T32" fmla="*/ 3420 w 39"/>
                <a:gd name="T33" fmla="*/ 3635 h 57"/>
                <a:gd name="T34" fmla="*/ 4641 w 39"/>
                <a:gd name="T35" fmla="*/ 3635 h 57"/>
                <a:gd name="T36" fmla="*/ 4641 w 39"/>
                <a:gd name="T37" fmla="*/ 4763 h 57"/>
                <a:gd name="T38" fmla="*/ 4641 w 39"/>
                <a:gd name="T39" fmla="*/ 5891 h 57"/>
                <a:gd name="T40" fmla="*/ 3420 w 39"/>
                <a:gd name="T41" fmla="*/ 5891 h 57"/>
                <a:gd name="T42" fmla="*/ 3420 w 39"/>
                <a:gd name="T43" fmla="*/ 5891 h 57"/>
                <a:gd name="T44" fmla="*/ 2320 w 39"/>
                <a:gd name="T45" fmla="*/ 7019 h 57"/>
                <a:gd name="T46" fmla="*/ 0 w 39"/>
                <a:gd name="T47" fmla="*/ 5891 h 57"/>
                <a:gd name="T48" fmla="*/ 0 w 39"/>
                <a:gd name="T49" fmla="*/ 4763 h 57"/>
                <a:gd name="T50" fmla="*/ 0 w 39"/>
                <a:gd name="T51" fmla="*/ 4763 h 57"/>
                <a:gd name="T52" fmla="*/ 1099 w 39"/>
                <a:gd name="T53" fmla="*/ 5891 h 57"/>
                <a:gd name="T54" fmla="*/ 2320 w 39"/>
                <a:gd name="T55" fmla="*/ 5891 h 57"/>
                <a:gd name="T56" fmla="*/ 2320 w 39"/>
                <a:gd name="T57" fmla="*/ 5891 h 57"/>
                <a:gd name="T58" fmla="*/ 3420 w 39"/>
                <a:gd name="T59" fmla="*/ 5891 h 57"/>
                <a:gd name="T60" fmla="*/ 3420 w 39"/>
                <a:gd name="T61" fmla="*/ 4763 h 57"/>
                <a:gd name="T62" fmla="*/ 3420 w 39"/>
                <a:gd name="T63" fmla="*/ 4763 h 57"/>
                <a:gd name="T64" fmla="*/ 3420 w 39"/>
                <a:gd name="T65" fmla="*/ 4763 h 57"/>
                <a:gd name="T66" fmla="*/ 3420 w 39"/>
                <a:gd name="T67" fmla="*/ 3635 h 57"/>
                <a:gd name="T68" fmla="*/ 3420 w 39"/>
                <a:gd name="T69" fmla="*/ 3635 h 57"/>
                <a:gd name="T70" fmla="*/ 2320 w 39"/>
                <a:gd name="T71" fmla="*/ 3635 h 57"/>
                <a:gd name="T72" fmla="*/ 1099 w 39"/>
                <a:gd name="T73" fmla="*/ 3635 h 57"/>
                <a:gd name="T74" fmla="*/ 1099 w 39"/>
                <a:gd name="T75" fmla="*/ 3635 h 57"/>
                <a:gd name="T76" fmla="*/ 0 w 39"/>
                <a:gd name="T77" fmla="*/ 2256 h 57"/>
                <a:gd name="T78" fmla="*/ 0 w 39"/>
                <a:gd name="T79" fmla="*/ 2256 h 57"/>
                <a:gd name="T80" fmla="*/ 0 w 39"/>
                <a:gd name="T81" fmla="*/ 1128 h 57"/>
                <a:gd name="T82" fmla="*/ 0 w 39"/>
                <a:gd name="T83" fmla="*/ 1128 h 57"/>
                <a:gd name="T84" fmla="*/ 0 w 39"/>
                <a:gd name="T85" fmla="*/ 0 h 57"/>
                <a:gd name="T86" fmla="*/ 1099 w 39"/>
                <a:gd name="T87" fmla="*/ 0 h 57"/>
                <a:gd name="T88" fmla="*/ 2320 w 39"/>
                <a:gd name="T89" fmla="*/ 0 h 57"/>
                <a:gd name="T90" fmla="*/ 3420 w 39"/>
                <a:gd name="T91" fmla="*/ 0 h 57"/>
                <a:gd name="T92" fmla="*/ 3420 w 39"/>
                <a:gd name="T93" fmla="*/ 0 h 57"/>
                <a:gd name="T94" fmla="*/ 4641 w 39"/>
                <a:gd name="T95" fmla="*/ 1128 h 57"/>
                <a:gd name="T96" fmla="*/ 4641 w 39"/>
                <a:gd name="T97" fmla="*/ 2256 h 57"/>
                <a:gd name="T98" fmla="*/ 3420 w 39"/>
                <a:gd name="T99" fmla="*/ 2256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7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9" y="0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9" y="18"/>
                  </a:cubicBezTo>
                  <a:cubicBezTo>
                    <a:pt x="9" y="18"/>
                    <a:pt x="9" y="18"/>
                    <a:pt x="19" y="18"/>
                  </a:cubicBezTo>
                  <a:cubicBezTo>
                    <a:pt x="28" y="18"/>
                    <a:pt x="28" y="29"/>
                    <a:pt x="2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47"/>
                  </a:cubicBezTo>
                  <a:lnTo>
                    <a:pt x="28" y="47"/>
                  </a:lnTo>
                  <a:cubicBezTo>
                    <a:pt x="19" y="56"/>
                    <a:pt x="19" y="56"/>
                    <a:pt x="19" y="56"/>
                  </a:cubicBezTo>
                  <a:cubicBezTo>
                    <a:pt x="9" y="56"/>
                    <a:pt x="9" y="47"/>
                    <a:pt x="0" y="47"/>
                  </a:cubicBezTo>
                  <a:lnTo>
                    <a:pt x="0" y="38"/>
                  </a:lnTo>
                  <a:cubicBezTo>
                    <a:pt x="0" y="38"/>
                    <a:pt x="0" y="38"/>
                    <a:pt x="9" y="47"/>
                  </a:cubicBezTo>
                  <a:cubicBezTo>
                    <a:pt x="9" y="47"/>
                    <a:pt x="9" y="47"/>
                    <a:pt x="19" y="47"/>
                  </a:cubicBezTo>
                  <a:lnTo>
                    <a:pt x="28" y="47"/>
                  </a:lnTo>
                  <a:cubicBezTo>
                    <a:pt x="28" y="47"/>
                    <a:pt x="28" y="47"/>
                    <a:pt x="28" y="3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9"/>
                    <a:pt x="38" y="9"/>
                  </a:cubicBezTo>
                  <a:cubicBezTo>
                    <a:pt x="38" y="9"/>
                    <a:pt x="38" y="9"/>
                    <a:pt x="38" y="18"/>
                  </a:cubicBezTo>
                  <a:lnTo>
                    <a:pt x="28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5" name="Freeform 523">
              <a:extLst>
                <a:ext uri="{FF2B5EF4-FFF2-40B4-BE49-F238E27FC236}">
                  <a16:creationId xmlns:a16="http://schemas.microsoft.com/office/drawing/2014/main" id="{5C355856-8EA6-4030-A240-2AA742A81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399" y="2889647"/>
              <a:ext cx="4168" cy="7144"/>
            </a:xfrm>
            <a:custGeom>
              <a:avLst/>
              <a:gdLst>
                <a:gd name="T0" fmla="*/ 3042 w 37"/>
                <a:gd name="T1" fmla="*/ 2256 h 57"/>
                <a:gd name="T2" fmla="*/ 3042 w 37"/>
                <a:gd name="T3" fmla="*/ 2256 h 57"/>
                <a:gd name="T4" fmla="*/ 3042 w 37"/>
                <a:gd name="T5" fmla="*/ 1128 h 57"/>
                <a:gd name="T6" fmla="*/ 3042 w 37"/>
                <a:gd name="T7" fmla="*/ 1128 h 57"/>
                <a:gd name="T8" fmla="*/ 2028 w 37"/>
                <a:gd name="T9" fmla="*/ 0 h 57"/>
                <a:gd name="T10" fmla="*/ 2028 w 37"/>
                <a:gd name="T11" fmla="*/ 0 h 57"/>
                <a:gd name="T12" fmla="*/ 1014 w 37"/>
                <a:gd name="T13" fmla="*/ 0 h 57"/>
                <a:gd name="T14" fmla="*/ 1014 w 37"/>
                <a:gd name="T15" fmla="*/ 1128 h 57"/>
                <a:gd name="T16" fmla="*/ 0 w 37"/>
                <a:gd name="T17" fmla="*/ 1128 h 57"/>
                <a:gd name="T18" fmla="*/ 0 w 37"/>
                <a:gd name="T19" fmla="*/ 1128 h 57"/>
                <a:gd name="T20" fmla="*/ 0 w 37"/>
                <a:gd name="T21" fmla="*/ 2256 h 57"/>
                <a:gd name="T22" fmla="*/ 1014 w 37"/>
                <a:gd name="T23" fmla="*/ 2256 h 57"/>
                <a:gd name="T24" fmla="*/ 1014 w 37"/>
                <a:gd name="T25" fmla="*/ 2256 h 57"/>
                <a:gd name="T26" fmla="*/ 1014 w 37"/>
                <a:gd name="T27" fmla="*/ 2256 h 57"/>
                <a:gd name="T28" fmla="*/ 2028 w 37"/>
                <a:gd name="T29" fmla="*/ 2256 h 57"/>
                <a:gd name="T30" fmla="*/ 3042 w 37"/>
                <a:gd name="T31" fmla="*/ 3635 h 57"/>
                <a:gd name="T32" fmla="*/ 3042 w 37"/>
                <a:gd name="T33" fmla="*/ 3635 h 57"/>
                <a:gd name="T34" fmla="*/ 4055 w 37"/>
                <a:gd name="T35" fmla="*/ 3635 h 57"/>
                <a:gd name="T36" fmla="*/ 4055 w 37"/>
                <a:gd name="T37" fmla="*/ 4763 h 57"/>
                <a:gd name="T38" fmla="*/ 4055 w 37"/>
                <a:gd name="T39" fmla="*/ 5891 h 57"/>
                <a:gd name="T40" fmla="*/ 3042 w 37"/>
                <a:gd name="T41" fmla="*/ 5891 h 57"/>
                <a:gd name="T42" fmla="*/ 3042 w 37"/>
                <a:gd name="T43" fmla="*/ 5891 h 57"/>
                <a:gd name="T44" fmla="*/ 2028 w 37"/>
                <a:gd name="T45" fmla="*/ 7019 h 57"/>
                <a:gd name="T46" fmla="*/ 0 w 37"/>
                <a:gd name="T47" fmla="*/ 5891 h 57"/>
                <a:gd name="T48" fmla="*/ 0 w 37"/>
                <a:gd name="T49" fmla="*/ 4763 h 57"/>
                <a:gd name="T50" fmla="*/ 0 w 37"/>
                <a:gd name="T51" fmla="*/ 4763 h 57"/>
                <a:gd name="T52" fmla="*/ 1014 w 37"/>
                <a:gd name="T53" fmla="*/ 5891 h 57"/>
                <a:gd name="T54" fmla="*/ 2028 w 37"/>
                <a:gd name="T55" fmla="*/ 5891 h 57"/>
                <a:gd name="T56" fmla="*/ 2028 w 37"/>
                <a:gd name="T57" fmla="*/ 5891 h 57"/>
                <a:gd name="T58" fmla="*/ 3042 w 37"/>
                <a:gd name="T59" fmla="*/ 5891 h 57"/>
                <a:gd name="T60" fmla="*/ 3042 w 37"/>
                <a:gd name="T61" fmla="*/ 4763 h 57"/>
                <a:gd name="T62" fmla="*/ 3042 w 37"/>
                <a:gd name="T63" fmla="*/ 4763 h 57"/>
                <a:gd name="T64" fmla="*/ 3042 w 37"/>
                <a:gd name="T65" fmla="*/ 4763 h 57"/>
                <a:gd name="T66" fmla="*/ 3042 w 37"/>
                <a:gd name="T67" fmla="*/ 3635 h 57"/>
                <a:gd name="T68" fmla="*/ 2028 w 37"/>
                <a:gd name="T69" fmla="*/ 3635 h 57"/>
                <a:gd name="T70" fmla="*/ 2028 w 37"/>
                <a:gd name="T71" fmla="*/ 3635 h 57"/>
                <a:gd name="T72" fmla="*/ 1014 w 37"/>
                <a:gd name="T73" fmla="*/ 3635 h 57"/>
                <a:gd name="T74" fmla="*/ 1014 w 37"/>
                <a:gd name="T75" fmla="*/ 3635 h 57"/>
                <a:gd name="T76" fmla="*/ 0 w 37"/>
                <a:gd name="T77" fmla="*/ 2256 h 57"/>
                <a:gd name="T78" fmla="*/ 0 w 37"/>
                <a:gd name="T79" fmla="*/ 2256 h 57"/>
                <a:gd name="T80" fmla="*/ 0 w 37"/>
                <a:gd name="T81" fmla="*/ 1128 h 57"/>
                <a:gd name="T82" fmla="*/ 0 w 37"/>
                <a:gd name="T83" fmla="*/ 1128 h 57"/>
                <a:gd name="T84" fmla="*/ 0 w 37"/>
                <a:gd name="T85" fmla="*/ 0 h 57"/>
                <a:gd name="T86" fmla="*/ 1014 w 37"/>
                <a:gd name="T87" fmla="*/ 0 h 57"/>
                <a:gd name="T88" fmla="*/ 2028 w 37"/>
                <a:gd name="T89" fmla="*/ 0 h 57"/>
                <a:gd name="T90" fmla="*/ 2028 w 37"/>
                <a:gd name="T91" fmla="*/ 0 h 57"/>
                <a:gd name="T92" fmla="*/ 3042 w 37"/>
                <a:gd name="T93" fmla="*/ 0 h 57"/>
                <a:gd name="T94" fmla="*/ 4055 w 37"/>
                <a:gd name="T95" fmla="*/ 1128 h 57"/>
                <a:gd name="T96" fmla="*/ 4055 w 37"/>
                <a:gd name="T97" fmla="*/ 2256 h 57"/>
                <a:gd name="T98" fmla="*/ 3042 w 37"/>
                <a:gd name="T99" fmla="*/ 2256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18"/>
                  </a:moveTo>
                  <a:lnTo>
                    <a:pt x="27" y="18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18" y="9"/>
                    <a:pt x="18" y="9"/>
                    <a:pt x="1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7" y="18"/>
                    <a:pt x="27" y="29"/>
                    <a:pt x="27" y="29"/>
                  </a:cubicBezTo>
                  <a:cubicBezTo>
                    <a:pt x="36" y="29"/>
                    <a:pt x="36" y="29"/>
                    <a:pt x="36" y="29"/>
                  </a:cubicBezTo>
                  <a:lnTo>
                    <a:pt x="36" y="38"/>
                  </a:lnTo>
                  <a:cubicBezTo>
                    <a:pt x="36" y="38"/>
                    <a:pt x="36" y="38"/>
                    <a:pt x="36" y="47"/>
                  </a:cubicBezTo>
                  <a:lnTo>
                    <a:pt x="27" y="47"/>
                  </a:lnTo>
                  <a:cubicBezTo>
                    <a:pt x="18" y="47"/>
                    <a:pt x="18" y="56"/>
                    <a:pt x="18" y="56"/>
                  </a:cubicBezTo>
                  <a:cubicBezTo>
                    <a:pt x="9" y="56"/>
                    <a:pt x="9" y="47"/>
                    <a:pt x="0" y="47"/>
                  </a:cubicBezTo>
                  <a:lnTo>
                    <a:pt x="0" y="38"/>
                  </a:lnTo>
                  <a:cubicBezTo>
                    <a:pt x="0" y="38"/>
                    <a:pt x="0" y="38"/>
                    <a:pt x="9" y="47"/>
                  </a:cubicBezTo>
                  <a:cubicBezTo>
                    <a:pt x="9" y="47"/>
                    <a:pt x="9" y="47"/>
                    <a:pt x="18" y="47"/>
                  </a:cubicBezTo>
                  <a:lnTo>
                    <a:pt x="27" y="47"/>
                  </a:lnTo>
                  <a:cubicBezTo>
                    <a:pt x="27" y="47"/>
                    <a:pt x="27" y="47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36" y="9"/>
                    <a:pt x="36" y="9"/>
                    <a:pt x="36" y="18"/>
                  </a:cubicBezTo>
                  <a:lnTo>
                    <a:pt x="27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6" name="Freeform 524">
              <a:extLst>
                <a:ext uri="{FF2B5EF4-FFF2-40B4-BE49-F238E27FC236}">
                  <a16:creationId xmlns:a16="http://schemas.microsoft.com/office/drawing/2014/main" id="{1C37EF7D-2B78-4B78-8407-ACC8FAC17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506" y="2910484"/>
              <a:ext cx="7145" cy="8334"/>
            </a:xfrm>
            <a:custGeom>
              <a:avLst/>
              <a:gdLst>
                <a:gd name="T0" fmla="*/ 1276 w 56"/>
                <a:gd name="T1" fmla="*/ 5971 h 67"/>
                <a:gd name="T2" fmla="*/ 1276 w 56"/>
                <a:gd name="T3" fmla="*/ 5971 h 67"/>
                <a:gd name="T4" fmla="*/ 1276 w 56"/>
                <a:gd name="T5" fmla="*/ 7090 h 67"/>
                <a:gd name="T6" fmla="*/ 1276 w 56"/>
                <a:gd name="T7" fmla="*/ 7090 h 67"/>
                <a:gd name="T8" fmla="*/ 2424 w 56"/>
                <a:gd name="T9" fmla="*/ 7090 h 67"/>
                <a:gd name="T10" fmla="*/ 3573 w 56"/>
                <a:gd name="T11" fmla="*/ 8210 h 67"/>
                <a:gd name="T12" fmla="*/ 4721 w 56"/>
                <a:gd name="T13" fmla="*/ 7090 h 67"/>
                <a:gd name="T14" fmla="*/ 4721 w 56"/>
                <a:gd name="T15" fmla="*/ 7090 h 67"/>
                <a:gd name="T16" fmla="*/ 5869 w 56"/>
                <a:gd name="T17" fmla="*/ 7090 h 67"/>
                <a:gd name="T18" fmla="*/ 5869 w 56"/>
                <a:gd name="T19" fmla="*/ 5971 h 67"/>
                <a:gd name="T20" fmla="*/ 5869 w 56"/>
                <a:gd name="T21" fmla="*/ 5971 h 67"/>
                <a:gd name="T22" fmla="*/ 5869 w 56"/>
                <a:gd name="T23" fmla="*/ 4727 h 67"/>
                <a:gd name="T24" fmla="*/ 4721 w 56"/>
                <a:gd name="T25" fmla="*/ 4727 h 67"/>
                <a:gd name="T26" fmla="*/ 3573 w 56"/>
                <a:gd name="T27" fmla="*/ 4727 h 67"/>
                <a:gd name="T28" fmla="*/ 2424 w 56"/>
                <a:gd name="T29" fmla="*/ 3607 h 67"/>
                <a:gd name="T30" fmla="*/ 1276 w 56"/>
                <a:gd name="T31" fmla="*/ 3607 h 67"/>
                <a:gd name="T32" fmla="*/ 1276 w 56"/>
                <a:gd name="T33" fmla="*/ 3607 h 67"/>
                <a:gd name="T34" fmla="*/ 0 w 56"/>
                <a:gd name="T35" fmla="*/ 2488 h 67"/>
                <a:gd name="T36" fmla="*/ 0 w 56"/>
                <a:gd name="T37" fmla="*/ 2488 h 67"/>
                <a:gd name="T38" fmla="*/ 0 w 56"/>
                <a:gd name="T39" fmla="*/ 1119 h 67"/>
                <a:gd name="T40" fmla="*/ 1276 w 56"/>
                <a:gd name="T41" fmla="*/ 0 h 67"/>
                <a:gd name="T42" fmla="*/ 1276 w 56"/>
                <a:gd name="T43" fmla="*/ 0 h 67"/>
                <a:gd name="T44" fmla="*/ 3573 w 56"/>
                <a:gd name="T45" fmla="*/ 0 h 67"/>
                <a:gd name="T46" fmla="*/ 4721 w 56"/>
                <a:gd name="T47" fmla="*/ 0 h 67"/>
                <a:gd name="T48" fmla="*/ 5869 w 56"/>
                <a:gd name="T49" fmla="*/ 0 h 67"/>
                <a:gd name="T50" fmla="*/ 5869 w 56"/>
                <a:gd name="T51" fmla="*/ 1119 h 67"/>
                <a:gd name="T52" fmla="*/ 5869 w 56"/>
                <a:gd name="T53" fmla="*/ 2488 h 67"/>
                <a:gd name="T54" fmla="*/ 5869 w 56"/>
                <a:gd name="T55" fmla="*/ 2488 h 67"/>
                <a:gd name="T56" fmla="*/ 5869 w 56"/>
                <a:gd name="T57" fmla="*/ 1119 h 67"/>
                <a:gd name="T58" fmla="*/ 4721 w 56"/>
                <a:gd name="T59" fmla="*/ 1119 h 67"/>
                <a:gd name="T60" fmla="*/ 3573 w 56"/>
                <a:gd name="T61" fmla="*/ 0 h 67"/>
                <a:gd name="T62" fmla="*/ 3573 w 56"/>
                <a:gd name="T63" fmla="*/ 0 h 67"/>
                <a:gd name="T64" fmla="*/ 2424 w 56"/>
                <a:gd name="T65" fmla="*/ 0 h 67"/>
                <a:gd name="T66" fmla="*/ 1276 w 56"/>
                <a:gd name="T67" fmla="*/ 0 h 67"/>
                <a:gd name="T68" fmla="*/ 1276 w 56"/>
                <a:gd name="T69" fmla="*/ 1119 h 67"/>
                <a:gd name="T70" fmla="*/ 1276 w 56"/>
                <a:gd name="T71" fmla="*/ 2488 h 67"/>
                <a:gd name="T72" fmla="*/ 1276 w 56"/>
                <a:gd name="T73" fmla="*/ 2488 h 67"/>
                <a:gd name="T74" fmla="*/ 1276 w 56"/>
                <a:gd name="T75" fmla="*/ 2488 h 67"/>
                <a:gd name="T76" fmla="*/ 2424 w 56"/>
                <a:gd name="T77" fmla="*/ 3607 h 67"/>
                <a:gd name="T78" fmla="*/ 2424 w 56"/>
                <a:gd name="T79" fmla="*/ 3607 h 67"/>
                <a:gd name="T80" fmla="*/ 4721 w 56"/>
                <a:gd name="T81" fmla="*/ 3607 h 67"/>
                <a:gd name="T82" fmla="*/ 5869 w 56"/>
                <a:gd name="T83" fmla="*/ 3607 h 67"/>
                <a:gd name="T84" fmla="*/ 5869 w 56"/>
                <a:gd name="T85" fmla="*/ 4727 h 67"/>
                <a:gd name="T86" fmla="*/ 7017 w 56"/>
                <a:gd name="T87" fmla="*/ 4727 h 67"/>
                <a:gd name="T88" fmla="*/ 7017 w 56"/>
                <a:gd name="T89" fmla="*/ 5971 h 67"/>
                <a:gd name="T90" fmla="*/ 7017 w 56"/>
                <a:gd name="T91" fmla="*/ 5971 h 67"/>
                <a:gd name="T92" fmla="*/ 7017 w 56"/>
                <a:gd name="T93" fmla="*/ 7090 h 67"/>
                <a:gd name="T94" fmla="*/ 5869 w 56"/>
                <a:gd name="T95" fmla="*/ 7090 h 67"/>
                <a:gd name="T96" fmla="*/ 5869 w 56"/>
                <a:gd name="T97" fmla="*/ 8210 h 67"/>
                <a:gd name="T98" fmla="*/ 4721 w 56"/>
                <a:gd name="T99" fmla="*/ 8210 h 67"/>
                <a:gd name="T100" fmla="*/ 3573 w 56"/>
                <a:gd name="T101" fmla="*/ 8210 h 67"/>
                <a:gd name="T102" fmla="*/ 2424 w 56"/>
                <a:gd name="T103" fmla="*/ 8210 h 67"/>
                <a:gd name="T104" fmla="*/ 1276 w 56"/>
                <a:gd name="T105" fmla="*/ 8210 h 67"/>
                <a:gd name="T106" fmla="*/ 0 w 56"/>
                <a:gd name="T107" fmla="*/ 7090 h 67"/>
                <a:gd name="T108" fmla="*/ 0 w 56"/>
                <a:gd name="T109" fmla="*/ 5971 h 67"/>
                <a:gd name="T110" fmla="*/ 1276 w 56"/>
                <a:gd name="T111" fmla="*/ 5971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" h="67">
                  <a:moveTo>
                    <a:pt x="10" y="48"/>
                  </a:moveTo>
                  <a:lnTo>
                    <a:pt x="10" y="48"/>
                  </a:lnTo>
                  <a:cubicBezTo>
                    <a:pt x="10" y="48"/>
                    <a:pt x="10" y="48"/>
                    <a:pt x="1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66"/>
                    <a:pt x="28" y="66"/>
                    <a:pt x="28" y="66"/>
                  </a:cubicBezTo>
                  <a:cubicBezTo>
                    <a:pt x="28" y="66"/>
                    <a:pt x="28" y="66"/>
                    <a:pt x="37" y="57"/>
                  </a:cubicBezTo>
                  <a:cubicBezTo>
                    <a:pt x="46" y="57"/>
                    <a:pt x="46" y="57"/>
                    <a:pt x="46" y="57"/>
                  </a:cubicBezTo>
                  <a:lnTo>
                    <a:pt x="46" y="48"/>
                  </a:lnTo>
                  <a:cubicBezTo>
                    <a:pt x="46" y="38"/>
                    <a:pt x="46" y="38"/>
                    <a:pt x="4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28" y="38"/>
                  </a:cubicBezTo>
                  <a:cubicBezTo>
                    <a:pt x="19" y="29"/>
                    <a:pt x="19" y="29"/>
                    <a:pt x="19" y="29"/>
                  </a:cubicBezTo>
                  <a:lnTo>
                    <a:pt x="10" y="29"/>
                  </a:lnTo>
                  <a:cubicBezTo>
                    <a:pt x="10" y="29"/>
                    <a:pt x="0" y="29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0"/>
                    <a:pt x="10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46" y="0"/>
                  </a:cubicBezTo>
                  <a:lnTo>
                    <a:pt x="46" y="9"/>
                  </a:lnTo>
                  <a:cubicBezTo>
                    <a:pt x="46" y="9"/>
                    <a:pt x="46" y="9"/>
                    <a:pt x="46" y="20"/>
                  </a:cubicBezTo>
                  <a:lnTo>
                    <a:pt x="46" y="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37" y="0"/>
                    <a:pt x="37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20"/>
                  </a:cubicBezTo>
                  <a:cubicBezTo>
                    <a:pt x="10" y="20"/>
                    <a:pt x="10" y="20"/>
                    <a:pt x="19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46" y="29"/>
                  </a:cubicBezTo>
                  <a:lnTo>
                    <a:pt x="46" y="38"/>
                  </a:lnTo>
                  <a:cubicBezTo>
                    <a:pt x="46" y="38"/>
                    <a:pt x="46" y="38"/>
                    <a:pt x="55" y="3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46" y="57"/>
                    <a:pt x="46" y="57"/>
                    <a:pt x="46" y="57"/>
                  </a:cubicBezTo>
                  <a:lnTo>
                    <a:pt x="46" y="66"/>
                  </a:lnTo>
                  <a:lnTo>
                    <a:pt x="37" y="66"/>
                  </a:lnTo>
                  <a:lnTo>
                    <a:pt x="28" y="66"/>
                  </a:lnTo>
                  <a:cubicBezTo>
                    <a:pt x="19" y="66"/>
                    <a:pt x="19" y="66"/>
                    <a:pt x="19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10" y="4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7" name="Freeform 525">
              <a:extLst>
                <a:ext uri="{FF2B5EF4-FFF2-40B4-BE49-F238E27FC236}">
                  <a16:creationId xmlns:a16="http://schemas.microsoft.com/office/drawing/2014/main" id="{439C2602-B226-47E8-BB9C-3700FAC83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841" y="2910484"/>
              <a:ext cx="0" cy="8334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0 h 67"/>
                <a:gd name="T4" fmla="*/ 0 w 1"/>
                <a:gd name="T5" fmla="*/ 1119 h 67"/>
                <a:gd name="T6" fmla="*/ 0 w 1"/>
                <a:gd name="T7" fmla="*/ 1119 h 67"/>
                <a:gd name="T8" fmla="*/ 0 w 1"/>
                <a:gd name="T9" fmla="*/ 0 h 67"/>
                <a:gd name="T10" fmla="*/ 0 w 1"/>
                <a:gd name="T11" fmla="*/ 2488 h 67"/>
                <a:gd name="T12" fmla="*/ 0 w 1"/>
                <a:gd name="T13" fmla="*/ 2488 h 67"/>
                <a:gd name="T14" fmla="*/ 0 w 1"/>
                <a:gd name="T15" fmla="*/ 8210 h 67"/>
                <a:gd name="T16" fmla="*/ 0 w 1"/>
                <a:gd name="T17" fmla="*/ 8210 h 67"/>
                <a:gd name="T18" fmla="*/ 0 w 1"/>
                <a:gd name="T19" fmla="*/ 2488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6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8" name="Freeform 526">
              <a:extLst>
                <a:ext uri="{FF2B5EF4-FFF2-40B4-BE49-F238E27FC236}">
                  <a16:creationId xmlns:a16="http://schemas.microsoft.com/office/drawing/2014/main" id="{8A432007-32A0-4F88-9A81-57F9607C9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033" y="2910484"/>
              <a:ext cx="2977" cy="8334"/>
            </a:xfrm>
            <a:custGeom>
              <a:avLst/>
              <a:gdLst>
                <a:gd name="T0" fmla="*/ 1914 w 28"/>
                <a:gd name="T1" fmla="*/ 2488 h 67"/>
                <a:gd name="T2" fmla="*/ 1914 w 28"/>
                <a:gd name="T3" fmla="*/ 2488 h 67"/>
                <a:gd name="T4" fmla="*/ 2871 w 28"/>
                <a:gd name="T5" fmla="*/ 2488 h 67"/>
                <a:gd name="T6" fmla="*/ 2871 w 28"/>
                <a:gd name="T7" fmla="*/ 2488 h 67"/>
                <a:gd name="T8" fmla="*/ 1914 w 28"/>
                <a:gd name="T9" fmla="*/ 2488 h 67"/>
                <a:gd name="T10" fmla="*/ 1914 w 28"/>
                <a:gd name="T11" fmla="*/ 7090 h 67"/>
                <a:gd name="T12" fmla="*/ 1914 w 28"/>
                <a:gd name="T13" fmla="*/ 7090 h 67"/>
                <a:gd name="T14" fmla="*/ 1914 w 28"/>
                <a:gd name="T15" fmla="*/ 8210 h 67"/>
                <a:gd name="T16" fmla="*/ 2871 w 28"/>
                <a:gd name="T17" fmla="*/ 7090 h 67"/>
                <a:gd name="T18" fmla="*/ 2871 w 28"/>
                <a:gd name="T19" fmla="*/ 8210 h 67"/>
                <a:gd name="T20" fmla="*/ 1914 w 28"/>
                <a:gd name="T21" fmla="*/ 8210 h 67"/>
                <a:gd name="T22" fmla="*/ 1914 w 28"/>
                <a:gd name="T23" fmla="*/ 8210 h 67"/>
                <a:gd name="T24" fmla="*/ 957 w 28"/>
                <a:gd name="T25" fmla="*/ 8210 h 67"/>
                <a:gd name="T26" fmla="*/ 957 w 28"/>
                <a:gd name="T27" fmla="*/ 7090 h 67"/>
                <a:gd name="T28" fmla="*/ 957 w 28"/>
                <a:gd name="T29" fmla="*/ 2488 h 67"/>
                <a:gd name="T30" fmla="*/ 0 w 28"/>
                <a:gd name="T31" fmla="*/ 2488 h 67"/>
                <a:gd name="T32" fmla="*/ 0 w 28"/>
                <a:gd name="T33" fmla="*/ 2488 h 67"/>
                <a:gd name="T34" fmla="*/ 957 w 28"/>
                <a:gd name="T35" fmla="*/ 2488 h 67"/>
                <a:gd name="T36" fmla="*/ 957 w 28"/>
                <a:gd name="T37" fmla="*/ 0 h 67"/>
                <a:gd name="T38" fmla="*/ 1914 w 28"/>
                <a:gd name="T39" fmla="*/ 0 h 67"/>
                <a:gd name="T40" fmla="*/ 1914 w 28"/>
                <a:gd name="T41" fmla="*/ 2488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7">
                  <a:moveTo>
                    <a:pt x="18" y="20"/>
                  </a:moveTo>
                  <a:lnTo>
                    <a:pt x="18" y="20"/>
                  </a:lnTo>
                  <a:cubicBezTo>
                    <a:pt x="27" y="20"/>
                    <a:pt x="27" y="20"/>
                    <a:pt x="2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66"/>
                  </a:cubicBezTo>
                  <a:lnTo>
                    <a:pt x="27" y="57"/>
                  </a:lnTo>
                  <a:cubicBezTo>
                    <a:pt x="27" y="66"/>
                    <a:pt x="27" y="66"/>
                    <a:pt x="27" y="66"/>
                  </a:cubicBezTo>
                  <a:cubicBezTo>
                    <a:pt x="18" y="66"/>
                    <a:pt x="18" y="66"/>
                    <a:pt x="18" y="66"/>
                  </a:cubicBezTo>
                  <a:lnTo>
                    <a:pt x="9" y="66"/>
                  </a:lnTo>
                  <a:lnTo>
                    <a:pt x="9" y="57"/>
                  </a:ln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19" name="Freeform 527">
              <a:extLst>
                <a:ext uri="{FF2B5EF4-FFF2-40B4-BE49-F238E27FC236}">
                  <a16:creationId xmlns:a16="http://schemas.microsoft.com/office/drawing/2014/main" id="{1EA5ABA3-0081-4B6F-BB4C-3DDD78409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201" y="2913460"/>
              <a:ext cx="5954" cy="5953"/>
            </a:xfrm>
            <a:custGeom>
              <a:avLst/>
              <a:gdLst>
                <a:gd name="T0" fmla="*/ 1116 w 48"/>
                <a:gd name="T1" fmla="*/ 3546 h 47"/>
                <a:gd name="T2" fmla="*/ 1116 w 48"/>
                <a:gd name="T3" fmla="*/ 3546 h 47"/>
                <a:gd name="T4" fmla="*/ 1116 w 48"/>
                <a:gd name="T5" fmla="*/ 3546 h 47"/>
                <a:gd name="T6" fmla="*/ 1116 w 48"/>
                <a:gd name="T7" fmla="*/ 4686 h 47"/>
                <a:gd name="T8" fmla="*/ 2481 w 48"/>
                <a:gd name="T9" fmla="*/ 4686 h 47"/>
                <a:gd name="T10" fmla="*/ 3597 w 48"/>
                <a:gd name="T11" fmla="*/ 5826 h 47"/>
                <a:gd name="T12" fmla="*/ 4714 w 48"/>
                <a:gd name="T13" fmla="*/ 4686 h 47"/>
                <a:gd name="T14" fmla="*/ 4714 w 48"/>
                <a:gd name="T15" fmla="*/ 3546 h 47"/>
                <a:gd name="T16" fmla="*/ 5830 w 48"/>
                <a:gd name="T17" fmla="*/ 3546 h 47"/>
                <a:gd name="T18" fmla="*/ 4714 w 48"/>
                <a:gd name="T19" fmla="*/ 5826 h 47"/>
                <a:gd name="T20" fmla="*/ 3597 w 48"/>
                <a:gd name="T21" fmla="*/ 5826 h 47"/>
                <a:gd name="T22" fmla="*/ 2481 w 48"/>
                <a:gd name="T23" fmla="*/ 5826 h 47"/>
                <a:gd name="T24" fmla="*/ 1116 w 48"/>
                <a:gd name="T25" fmla="*/ 4686 h 47"/>
                <a:gd name="T26" fmla="*/ 1116 w 48"/>
                <a:gd name="T27" fmla="*/ 3546 h 47"/>
                <a:gd name="T28" fmla="*/ 0 w 48"/>
                <a:gd name="T29" fmla="*/ 2280 h 47"/>
                <a:gd name="T30" fmla="*/ 1116 w 48"/>
                <a:gd name="T31" fmla="*/ 1140 h 47"/>
                <a:gd name="T32" fmla="*/ 1116 w 48"/>
                <a:gd name="T33" fmla="*/ 0 h 47"/>
                <a:gd name="T34" fmla="*/ 2481 w 48"/>
                <a:gd name="T35" fmla="*/ 0 h 47"/>
                <a:gd name="T36" fmla="*/ 3597 w 48"/>
                <a:gd name="T37" fmla="*/ 0 h 47"/>
                <a:gd name="T38" fmla="*/ 4714 w 48"/>
                <a:gd name="T39" fmla="*/ 0 h 47"/>
                <a:gd name="T40" fmla="*/ 5830 w 48"/>
                <a:gd name="T41" fmla="*/ 0 h 47"/>
                <a:gd name="T42" fmla="*/ 5830 w 48"/>
                <a:gd name="T43" fmla="*/ 1140 h 47"/>
                <a:gd name="T44" fmla="*/ 5830 w 48"/>
                <a:gd name="T45" fmla="*/ 2280 h 47"/>
                <a:gd name="T46" fmla="*/ 1116 w 48"/>
                <a:gd name="T47" fmla="*/ 3546 h 47"/>
                <a:gd name="T48" fmla="*/ 4714 w 48"/>
                <a:gd name="T49" fmla="*/ 2280 h 47"/>
                <a:gd name="T50" fmla="*/ 4714 w 48"/>
                <a:gd name="T51" fmla="*/ 2280 h 47"/>
                <a:gd name="T52" fmla="*/ 4714 w 48"/>
                <a:gd name="T53" fmla="*/ 1140 h 47"/>
                <a:gd name="T54" fmla="*/ 4714 w 48"/>
                <a:gd name="T55" fmla="*/ 1140 h 47"/>
                <a:gd name="T56" fmla="*/ 3597 w 48"/>
                <a:gd name="T57" fmla="*/ 0 h 47"/>
                <a:gd name="T58" fmla="*/ 3597 w 48"/>
                <a:gd name="T59" fmla="*/ 0 h 47"/>
                <a:gd name="T60" fmla="*/ 2481 w 48"/>
                <a:gd name="T61" fmla="*/ 0 h 47"/>
                <a:gd name="T62" fmla="*/ 2481 w 48"/>
                <a:gd name="T63" fmla="*/ 1140 h 47"/>
                <a:gd name="T64" fmla="*/ 1116 w 48"/>
                <a:gd name="T65" fmla="*/ 1140 h 47"/>
                <a:gd name="T66" fmla="*/ 1116 w 48"/>
                <a:gd name="T67" fmla="*/ 2280 h 47"/>
                <a:gd name="T68" fmla="*/ 4714 w 48"/>
                <a:gd name="T69" fmla="*/ 228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47">
                  <a:moveTo>
                    <a:pt x="9" y="28"/>
                  </a:moveTo>
                  <a:lnTo>
                    <a:pt x="9" y="28"/>
                  </a:lnTo>
                  <a:lnTo>
                    <a:pt x="9" y="37"/>
                  </a:lnTo>
                  <a:cubicBezTo>
                    <a:pt x="20" y="37"/>
                    <a:pt x="20" y="37"/>
                    <a:pt x="20" y="37"/>
                  </a:cubicBezTo>
                  <a:cubicBezTo>
                    <a:pt x="20" y="46"/>
                    <a:pt x="20" y="46"/>
                    <a:pt x="29" y="46"/>
                  </a:cubicBezTo>
                  <a:lnTo>
                    <a:pt x="38" y="37"/>
                  </a:lnTo>
                  <a:cubicBezTo>
                    <a:pt x="38" y="37"/>
                    <a:pt x="38" y="37"/>
                    <a:pt x="3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38" y="46"/>
                  </a:cubicBezTo>
                  <a:lnTo>
                    <a:pt x="29" y="46"/>
                  </a:lnTo>
                  <a:cubicBezTo>
                    <a:pt x="20" y="46"/>
                    <a:pt x="20" y="46"/>
                    <a:pt x="20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9" y="37"/>
                    <a:pt x="9" y="37"/>
                    <a:pt x="9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0" y="18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9" y="0"/>
                    <a:pt x="9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lnTo>
                    <a:pt x="38" y="0"/>
                  </a:lnTo>
                  <a:cubicBezTo>
                    <a:pt x="38" y="0"/>
                    <a:pt x="38" y="0"/>
                    <a:pt x="47" y="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8"/>
                    <a:pt x="47" y="18"/>
                    <a:pt x="47" y="18"/>
                  </a:cubicBezTo>
                  <a:lnTo>
                    <a:pt x="9" y="28"/>
                  </a:lnTo>
                  <a:close/>
                  <a:moveTo>
                    <a:pt x="38" y="18"/>
                  </a:moveTo>
                  <a:lnTo>
                    <a:pt x="38" y="18"/>
                  </a:lnTo>
                  <a:lnTo>
                    <a:pt x="38" y="9"/>
                  </a:lnTo>
                  <a:cubicBezTo>
                    <a:pt x="38" y="0"/>
                    <a:pt x="38" y="0"/>
                    <a:pt x="29" y="0"/>
                  </a:cubicBezTo>
                  <a:lnTo>
                    <a:pt x="20" y="0"/>
                  </a:lnTo>
                  <a:cubicBezTo>
                    <a:pt x="20" y="0"/>
                    <a:pt x="20" y="0"/>
                    <a:pt x="20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8"/>
                  </a:lnTo>
                  <a:lnTo>
                    <a:pt x="38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0" name="Freeform 528">
              <a:extLst>
                <a:ext uri="{FF2B5EF4-FFF2-40B4-BE49-F238E27FC236}">
                  <a16:creationId xmlns:a16="http://schemas.microsoft.com/office/drawing/2014/main" id="{0DD1B2E9-A0C6-44A0-93B6-E175224A4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941" y="2911674"/>
              <a:ext cx="4168" cy="7144"/>
            </a:xfrm>
            <a:custGeom>
              <a:avLst/>
              <a:gdLst>
                <a:gd name="T0" fmla="*/ 3042 w 37"/>
                <a:gd name="T1" fmla="*/ 2463 h 58"/>
                <a:gd name="T2" fmla="*/ 3042 w 37"/>
                <a:gd name="T3" fmla="*/ 2463 h 58"/>
                <a:gd name="T4" fmla="*/ 3042 w 37"/>
                <a:gd name="T5" fmla="*/ 2463 h 58"/>
                <a:gd name="T6" fmla="*/ 3042 w 37"/>
                <a:gd name="T7" fmla="*/ 1355 h 58"/>
                <a:gd name="T8" fmla="*/ 2028 w 37"/>
                <a:gd name="T9" fmla="*/ 1355 h 58"/>
                <a:gd name="T10" fmla="*/ 2028 w 37"/>
                <a:gd name="T11" fmla="*/ 1355 h 58"/>
                <a:gd name="T12" fmla="*/ 1014 w 37"/>
                <a:gd name="T13" fmla="*/ 1355 h 58"/>
                <a:gd name="T14" fmla="*/ 1014 w 37"/>
                <a:gd name="T15" fmla="*/ 1355 h 58"/>
                <a:gd name="T16" fmla="*/ 1014 w 37"/>
                <a:gd name="T17" fmla="*/ 2463 h 58"/>
                <a:gd name="T18" fmla="*/ 1014 w 37"/>
                <a:gd name="T19" fmla="*/ 2463 h 58"/>
                <a:gd name="T20" fmla="*/ 1014 w 37"/>
                <a:gd name="T21" fmla="*/ 2463 h 58"/>
                <a:gd name="T22" fmla="*/ 1014 w 37"/>
                <a:gd name="T23" fmla="*/ 3572 h 58"/>
                <a:gd name="T24" fmla="*/ 1014 w 37"/>
                <a:gd name="T25" fmla="*/ 3572 h 58"/>
                <a:gd name="T26" fmla="*/ 2028 w 37"/>
                <a:gd name="T27" fmla="*/ 3572 h 58"/>
                <a:gd name="T28" fmla="*/ 3042 w 37"/>
                <a:gd name="T29" fmla="*/ 3572 h 58"/>
                <a:gd name="T30" fmla="*/ 3042 w 37"/>
                <a:gd name="T31" fmla="*/ 3572 h 58"/>
                <a:gd name="T32" fmla="*/ 4055 w 37"/>
                <a:gd name="T33" fmla="*/ 3572 h 58"/>
                <a:gd name="T34" fmla="*/ 4055 w 37"/>
                <a:gd name="T35" fmla="*/ 4804 h 58"/>
                <a:gd name="T36" fmla="*/ 4055 w 37"/>
                <a:gd name="T37" fmla="*/ 5912 h 58"/>
                <a:gd name="T38" fmla="*/ 4055 w 37"/>
                <a:gd name="T39" fmla="*/ 5912 h 58"/>
                <a:gd name="T40" fmla="*/ 3042 w 37"/>
                <a:gd name="T41" fmla="*/ 7021 h 58"/>
                <a:gd name="T42" fmla="*/ 3042 w 37"/>
                <a:gd name="T43" fmla="*/ 7021 h 58"/>
                <a:gd name="T44" fmla="*/ 2028 w 37"/>
                <a:gd name="T45" fmla="*/ 7021 h 58"/>
                <a:gd name="T46" fmla="*/ 0 w 37"/>
                <a:gd name="T47" fmla="*/ 7021 h 58"/>
                <a:gd name="T48" fmla="*/ 0 w 37"/>
                <a:gd name="T49" fmla="*/ 4804 h 58"/>
                <a:gd name="T50" fmla="*/ 0 w 37"/>
                <a:gd name="T51" fmla="*/ 4804 h 58"/>
                <a:gd name="T52" fmla="*/ 1014 w 37"/>
                <a:gd name="T53" fmla="*/ 5912 h 58"/>
                <a:gd name="T54" fmla="*/ 2028 w 37"/>
                <a:gd name="T55" fmla="*/ 7021 h 58"/>
                <a:gd name="T56" fmla="*/ 2028 w 37"/>
                <a:gd name="T57" fmla="*/ 7021 h 58"/>
                <a:gd name="T58" fmla="*/ 3042 w 37"/>
                <a:gd name="T59" fmla="*/ 5912 h 58"/>
                <a:gd name="T60" fmla="*/ 3042 w 37"/>
                <a:gd name="T61" fmla="*/ 5912 h 58"/>
                <a:gd name="T62" fmla="*/ 3042 w 37"/>
                <a:gd name="T63" fmla="*/ 5912 h 58"/>
                <a:gd name="T64" fmla="*/ 3042 w 37"/>
                <a:gd name="T65" fmla="*/ 4804 h 58"/>
                <a:gd name="T66" fmla="*/ 3042 w 37"/>
                <a:gd name="T67" fmla="*/ 4804 h 58"/>
                <a:gd name="T68" fmla="*/ 3042 w 37"/>
                <a:gd name="T69" fmla="*/ 4804 h 58"/>
                <a:gd name="T70" fmla="*/ 2028 w 37"/>
                <a:gd name="T71" fmla="*/ 4804 h 58"/>
                <a:gd name="T72" fmla="*/ 1014 w 37"/>
                <a:gd name="T73" fmla="*/ 3572 h 58"/>
                <a:gd name="T74" fmla="*/ 1014 w 37"/>
                <a:gd name="T75" fmla="*/ 3572 h 58"/>
                <a:gd name="T76" fmla="*/ 0 w 37"/>
                <a:gd name="T77" fmla="*/ 3572 h 58"/>
                <a:gd name="T78" fmla="*/ 0 w 37"/>
                <a:gd name="T79" fmla="*/ 3572 h 58"/>
                <a:gd name="T80" fmla="*/ 0 w 37"/>
                <a:gd name="T81" fmla="*/ 2463 h 58"/>
                <a:gd name="T82" fmla="*/ 0 w 37"/>
                <a:gd name="T83" fmla="*/ 1355 h 58"/>
                <a:gd name="T84" fmla="*/ 1014 w 37"/>
                <a:gd name="T85" fmla="*/ 1355 h 58"/>
                <a:gd name="T86" fmla="*/ 1014 w 37"/>
                <a:gd name="T87" fmla="*/ 1355 h 58"/>
                <a:gd name="T88" fmla="*/ 2028 w 37"/>
                <a:gd name="T89" fmla="*/ 0 h 58"/>
                <a:gd name="T90" fmla="*/ 3042 w 37"/>
                <a:gd name="T91" fmla="*/ 1355 h 58"/>
                <a:gd name="T92" fmla="*/ 3042 w 37"/>
                <a:gd name="T93" fmla="*/ 1355 h 58"/>
                <a:gd name="T94" fmla="*/ 4055 w 37"/>
                <a:gd name="T95" fmla="*/ 1355 h 58"/>
                <a:gd name="T96" fmla="*/ 4055 w 37"/>
                <a:gd name="T97" fmla="*/ 2463 h 58"/>
                <a:gd name="T98" fmla="*/ 3042 w 37"/>
                <a:gd name="T99" fmla="*/ 2463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8">
                  <a:moveTo>
                    <a:pt x="27" y="20"/>
                  </a:moveTo>
                  <a:lnTo>
                    <a:pt x="27" y="20"/>
                  </a:lnTo>
                  <a:lnTo>
                    <a:pt x="27" y="11"/>
                  </a:lnTo>
                  <a:lnTo>
                    <a:pt x="18" y="11"/>
                  </a:lnTo>
                  <a:cubicBezTo>
                    <a:pt x="18" y="11"/>
                    <a:pt x="18" y="11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8"/>
                  </a:cubicBezTo>
                  <a:cubicBezTo>
                    <a:pt x="36" y="48"/>
                    <a:pt x="36" y="57"/>
                    <a:pt x="2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9" y="57"/>
                    <a:pt x="9" y="57"/>
                    <a:pt x="0" y="57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48"/>
                    <a:pt x="9" y="48"/>
                    <a:pt x="9" y="48"/>
                  </a:cubicBezTo>
                  <a:lnTo>
                    <a:pt x="18" y="57"/>
                  </a:lnTo>
                  <a:cubicBezTo>
                    <a:pt x="27" y="48"/>
                    <a:pt x="27" y="48"/>
                    <a:pt x="27" y="48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18" y="39"/>
                  </a:lnTo>
                  <a:cubicBezTo>
                    <a:pt x="9" y="29"/>
                    <a:pt x="9" y="29"/>
                    <a:pt x="9" y="29"/>
                  </a:cubicBezTo>
                  <a:lnTo>
                    <a:pt x="0" y="29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cubicBezTo>
                    <a:pt x="0" y="11"/>
                    <a:pt x="0" y="11"/>
                    <a:pt x="9" y="11"/>
                  </a:cubicBezTo>
                  <a:lnTo>
                    <a:pt x="18" y="0"/>
                  </a:lnTo>
                  <a:cubicBezTo>
                    <a:pt x="18" y="0"/>
                    <a:pt x="18" y="11"/>
                    <a:pt x="27" y="11"/>
                  </a:cubicBezTo>
                  <a:lnTo>
                    <a:pt x="36" y="11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1" name="Freeform 529">
              <a:extLst>
                <a:ext uri="{FF2B5EF4-FFF2-40B4-BE49-F238E27FC236}">
                  <a16:creationId xmlns:a16="http://schemas.microsoft.com/office/drawing/2014/main" id="{E6789FE7-5F57-4072-B67A-DF38D2C26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625" y="2819400"/>
              <a:ext cx="30962" cy="126802"/>
            </a:xfrm>
            <a:custGeom>
              <a:avLst/>
              <a:gdLst>
                <a:gd name="T0" fmla="*/ 30829 w 232"/>
                <a:gd name="T1" fmla="*/ 126668 h 945"/>
                <a:gd name="T2" fmla="*/ 0 w 232"/>
                <a:gd name="T3" fmla="*/ 126668 h 945"/>
                <a:gd name="T4" fmla="*/ 0 w 232"/>
                <a:gd name="T5" fmla="*/ 0 h 945"/>
                <a:gd name="T6" fmla="*/ 30829 w 232"/>
                <a:gd name="T7" fmla="*/ 0 h 945"/>
                <a:gd name="T8" fmla="*/ 30829 w 232"/>
                <a:gd name="T9" fmla="*/ 126668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945">
                  <a:moveTo>
                    <a:pt x="231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2" name="Freeform 530">
              <a:extLst>
                <a:ext uri="{FF2B5EF4-FFF2-40B4-BE49-F238E27FC236}">
                  <a16:creationId xmlns:a16="http://schemas.microsoft.com/office/drawing/2014/main" id="{06F20D3D-9741-4E0B-9654-3CCFCD0E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793" y="2819400"/>
              <a:ext cx="17268" cy="111919"/>
            </a:xfrm>
            <a:custGeom>
              <a:avLst/>
              <a:gdLst>
                <a:gd name="T0" fmla="*/ 0 w 131"/>
                <a:gd name="T1" fmla="*/ 8857 h 834"/>
                <a:gd name="T2" fmla="*/ 0 w 131"/>
                <a:gd name="T3" fmla="*/ 8857 h 834"/>
                <a:gd name="T4" fmla="*/ 1318 w 131"/>
                <a:gd name="T5" fmla="*/ 28718 h 834"/>
                <a:gd name="T6" fmla="*/ 1318 w 131"/>
                <a:gd name="T7" fmla="*/ 28718 h 834"/>
                <a:gd name="T8" fmla="*/ 1318 w 131"/>
                <a:gd name="T9" fmla="*/ 49787 h 834"/>
                <a:gd name="T10" fmla="*/ 1318 w 131"/>
                <a:gd name="T11" fmla="*/ 49787 h 834"/>
                <a:gd name="T12" fmla="*/ 2505 w 131"/>
                <a:gd name="T13" fmla="*/ 49787 h 834"/>
                <a:gd name="T14" fmla="*/ 2505 w 131"/>
                <a:gd name="T15" fmla="*/ 94474 h 834"/>
                <a:gd name="T16" fmla="*/ 3691 w 131"/>
                <a:gd name="T17" fmla="*/ 99439 h 834"/>
                <a:gd name="T18" fmla="*/ 3691 w 131"/>
                <a:gd name="T19" fmla="*/ 99439 h 834"/>
                <a:gd name="T20" fmla="*/ 4877 w 131"/>
                <a:gd name="T21" fmla="*/ 111785 h 834"/>
                <a:gd name="T22" fmla="*/ 12391 w 131"/>
                <a:gd name="T23" fmla="*/ 111785 h 834"/>
                <a:gd name="T24" fmla="*/ 13577 w 131"/>
                <a:gd name="T25" fmla="*/ 98231 h 834"/>
                <a:gd name="T26" fmla="*/ 13577 w 131"/>
                <a:gd name="T27" fmla="*/ 98231 h 834"/>
                <a:gd name="T28" fmla="*/ 13577 w 131"/>
                <a:gd name="T29" fmla="*/ 94474 h 834"/>
                <a:gd name="T30" fmla="*/ 15950 w 131"/>
                <a:gd name="T31" fmla="*/ 49787 h 834"/>
                <a:gd name="T32" fmla="*/ 15950 w 131"/>
                <a:gd name="T33" fmla="*/ 49787 h 834"/>
                <a:gd name="T34" fmla="*/ 17136 w 131"/>
                <a:gd name="T35" fmla="*/ 28718 h 834"/>
                <a:gd name="T36" fmla="*/ 15950 w 131"/>
                <a:gd name="T37" fmla="*/ 28718 h 834"/>
                <a:gd name="T38" fmla="*/ 17136 w 131"/>
                <a:gd name="T39" fmla="*/ 8857 h 834"/>
                <a:gd name="T40" fmla="*/ 8568 w 131"/>
                <a:gd name="T41" fmla="*/ 0 h 834"/>
                <a:gd name="T42" fmla="*/ 0 w 131"/>
                <a:gd name="T43" fmla="*/ 8857 h 8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1" h="834">
                  <a:moveTo>
                    <a:pt x="0" y="66"/>
                  </a:moveTo>
                  <a:lnTo>
                    <a:pt x="0" y="66"/>
                  </a:lnTo>
                  <a:cubicBezTo>
                    <a:pt x="10" y="214"/>
                    <a:pt x="10" y="214"/>
                    <a:pt x="10" y="214"/>
                  </a:cubicBezTo>
                  <a:cubicBezTo>
                    <a:pt x="10" y="371"/>
                    <a:pt x="10" y="371"/>
                    <a:pt x="10" y="371"/>
                  </a:cubicBezTo>
                  <a:cubicBezTo>
                    <a:pt x="19" y="371"/>
                    <a:pt x="19" y="371"/>
                    <a:pt x="19" y="371"/>
                  </a:cubicBezTo>
                  <a:cubicBezTo>
                    <a:pt x="19" y="704"/>
                    <a:pt x="19" y="704"/>
                    <a:pt x="19" y="704"/>
                  </a:cubicBezTo>
                  <a:cubicBezTo>
                    <a:pt x="19" y="713"/>
                    <a:pt x="19" y="732"/>
                    <a:pt x="28" y="741"/>
                  </a:cubicBezTo>
                  <a:cubicBezTo>
                    <a:pt x="37" y="833"/>
                    <a:pt x="37" y="833"/>
                    <a:pt x="37" y="833"/>
                  </a:cubicBezTo>
                  <a:cubicBezTo>
                    <a:pt x="94" y="833"/>
                    <a:pt x="94" y="833"/>
                    <a:pt x="94" y="833"/>
                  </a:cubicBezTo>
                  <a:cubicBezTo>
                    <a:pt x="103" y="732"/>
                    <a:pt x="103" y="732"/>
                    <a:pt x="103" y="732"/>
                  </a:cubicBezTo>
                  <a:cubicBezTo>
                    <a:pt x="103" y="723"/>
                    <a:pt x="103" y="713"/>
                    <a:pt x="103" y="704"/>
                  </a:cubicBezTo>
                  <a:cubicBezTo>
                    <a:pt x="121" y="371"/>
                    <a:pt x="121" y="371"/>
                    <a:pt x="121" y="371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30" y="66"/>
                    <a:pt x="130" y="66"/>
                    <a:pt x="130" y="66"/>
                  </a:cubicBezTo>
                  <a:cubicBezTo>
                    <a:pt x="130" y="28"/>
                    <a:pt x="103" y="0"/>
                    <a:pt x="65" y="0"/>
                  </a:cubicBezTo>
                  <a:cubicBezTo>
                    <a:pt x="28" y="0"/>
                    <a:pt x="0" y="28"/>
                    <a:pt x="0" y="66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3" name="Freeform 531">
              <a:extLst>
                <a:ext uri="{FF2B5EF4-FFF2-40B4-BE49-F238E27FC236}">
                  <a16:creationId xmlns:a16="http://schemas.microsoft.com/office/drawing/2014/main" id="{E39FE622-2E3B-4B86-872B-3C96E609E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136" y="2848571"/>
              <a:ext cx="47039" cy="39291"/>
            </a:xfrm>
            <a:custGeom>
              <a:avLst/>
              <a:gdLst>
                <a:gd name="T0" fmla="*/ 30736 w 352"/>
                <a:gd name="T1" fmla="*/ 7301 h 296"/>
                <a:gd name="T2" fmla="*/ 18575 w 352"/>
                <a:gd name="T3" fmla="*/ 13407 h 296"/>
                <a:gd name="T4" fmla="*/ 18575 w 352"/>
                <a:gd name="T5" fmla="*/ 13407 h 296"/>
                <a:gd name="T6" fmla="*/ 13631 w 352"/>
                <a:gd name="T7" fmla="*/ 15796 h 296"/>
                <a:gd name="T8" fmla="*/ 13631 w 352"/>
                <a:gd name="T9" fmla="*/ 15796 h 296"/>
                <a:gd name="T10" fmla="*/ 0 w 352"/>
                <a:gd name="T11" fmla="*/ 23362 h 296"/>
                <a:gd name="T12" fmla="*/ 0 w 352"/>
                <a:gd name="T13" fmla="*/ 39158 h 296"/>
                <a:gd name="T14" fmla="*/ 44366 w 352"/>
                <a:gd name="T15" fmla="*/ 20840 h 296"/>
                <a:gd name="T16" fmla="*/ 46905 w 352"/>
                <a:gd name="T17" fmla="*/ 20840 h 296"/>
                <a:gd name="T18" fmla="*/ 45703 w 352"/>
                <a:gd name="T19" fmla="*/ 0 h 296"/>
                <a:gd name="T20" fmla="*/ 44366 w 352"/>
                <a:gd name="T21" fmla="*/ 0 h 296"/>
                <a:gd name="T22" fmla="*/ 35680 w 352"/>
                <a:gd name="T23" fmla="*/ 4911 h 296"/>
                <a:gd name="T24" fmla="*/ 35680 w 352"/>
                <a:gd name="T25" fmla="*/ 4911 h 296"/>
                <a:gd name="T26" fmla="*/ 30736 w 352"/>
                <a:gd name="T27" fmla="*/ 7301 h 2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2" h="296">
                  <a:moveTo>
                    <a:pt x="230" y="55"/>
                  </a:moveTo>
                  <a:lnTo>
                    <a:pt x="139" y="101"/>
                  </a:lnTo>
                  <a:lnTo>
                    <a:pt x="102" y="119"/>
                  </a:lnTo>
                  <a:lnTo>
                    <a:pt x="0" y="176"/>
                  </a:lnTo>
                  <a:lnTo>
                    <a:pt x="0" y="295"/>
                  </a:lnTo>
                  <a:lnTo>
                    <a:pt x="332" y="157"/>
                  </a:lnTo>
                  <a:lnTo>
                    <a:pt x="351" y="157"/>
                  </a:lnTo>
                  <a:lnTo>
                    <a:pt x="342" y="0"/>
                  </a:lnTo>
                  <a:lnTo>
                    <a:pt x="332" y="0"/>
                  </a:lnTo>
                  <a:lnTo>
                    <a:pt x="267" y="37"/>
                  </a:lnTo>
                  <a:lnTo>
                    <a:pt x="230" y="55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4" name="Freeform 532">
              <a:extLst>
                <a:ext uri="{FF2B5EF4-FFF2-40B4-BE49-F238E27FC236}">
                  <a16:creationId xmlns:a16="http://schemas.microsoft.com/office/drawing/2014/main" id="{E1CCDD56-48E6-4F65-83E7-DEC517A9E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465" y="2848571"/>
              <a:ext cx="48230" cy="39291"/>
            </a:xfrm>
            <a:custGeom>
              <a:avLst/>
              <a:gdLst>
                <a:gd name="T0" fmla="*/ 0 w 361"/>
                <a:gd name="T1" fmla="*/ 0 h 296"/>
                <a:gd name="T2" fmla="*/ 0 w 361"/>
                <a:gd name="T3" fmla="*/ 20840 h 296"/>
                <a:gd name="T4" fmla="*/ 1202 w 361"/>
                <a:gd name="T5" fmla="*/ 20840 h 296"/>
                <a:gd name="T6" fmla="*/ 48096 w 361"/>
                <a:gd name="T7" fmla="*/ 39158 h 296"/>
                <a:gd name="T8" fmla="*/ 48096 w 361"/>
                <a:gd name="T9" fmla="*/ 24557 h 296"/>
                <a:gd name="T10" fmla="*/ 37141 w 361"/>
                <a:gd name="T11" fmla="*/ 18318 h 296"/>
                <a:gd name="T12" fmla="*/ 37141 w 361"/>
                <a:gd name="T13" fmla="*/ 18318 h 296"/>
                <a:gd name="T14" fmla="*/ 32064 w 361"/>
                <a:gd name="T15" fmla="*/ 15796 h 296"/>
                <a:gd name="T16" fmla="*/ 32064 w 361"/>
                <a:gd name="T17" fmla="*/ 15796 h 296"/>
                <a:gd name="T18" fmla="*/ 32064 w 361"/>
                <a:gd name="T19" fmla="*/ 15796 h 296"/>
                <a:gd name="T20" fmla="*/ 18571 w 361"/>
                <a:gd name="T21" fmla="*/ 8495 h 296"/>
                <a:gd name="T22" fmla="*/ 18571 w 361"/>
                <a:gd name="T23" fmla="*/ 8495 h 296"/>
                <a:gd name="T24" fmla="*/ 13494 w 361"/>
                <a:gd name="T25" fmla="*/ 6106 h 296"/>
                <a:gd name="T26" fmla="*/ 13494 w 361"/>
                <a:gd name="T27" fmla="*/ 6106 h 296"/>
                <a:gd name="T28" fmla="*/ 1202 w 361"/>
                <a:gd name="T29" fmla="*/ 0 h 296"/>
                <a:gd name="T30" fmla="*/ 0 w 361"/>
                <a:gd name="T31" fmla="*/ 0 h 2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1" h="296">
                  <a:moveTo>
                    <a:pt x="0" y="0"/>
                  </a:moveTo>
                  <a:lnTo>
                    <a:pt x="0" y="157"/>
                  </a:lnTo>
                  <a:lnTo>
                    <a:pt x="9" y="157"/>
                  </a:lnTo>
                  <a:lnTo>
                    <a:pt x="360" y="295"/>
                  </a:lnTo>
                  <a:lnTo>
                    <a:pt x="360" y="185"/>
                  </a:lnTo>
                  <a:lnTo>
                    <a:pt x="278" y="138"/>
                  </a:lnTo>
                  <a:lnTo>
                    <a:pt x="240" y="119"/>
                  </a:lnTo>
                  <a:lnTo>
                    <a:pt x="139" y="64"/>
                  </a:lnTo>
                  <a:lnTo>
                    <a:pt x="101" y="46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5" name="Freeform 533">
              <a:extLst>
                <a:ext uri="{FF2B5EF4-FFF2-40B4-BE49-F238E27FC236}">
                  <a16:creationId xmlns:a16="http://schemas.microsoft.com/office/drawing/2014/main" id="{D2B7E1A5-143A-42F4-B4AE-B22514648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290" y="2919413"/>
              <a:ext cx="17268" cy="14288"/>
            </a:xfrm>
            <a:custGeom>
              <a:avLst/>
              <a:gdLst>
                <a:gd name="T0" fmla="*/ 1186 w 131"/>
                <a:gd name="T1" fmla="*/ 7016 h 112"/>
                <a:gd name="T2" fmla="*/ 0 w 131"/>
                <a:gd name="T3" fmla="*/ 14160 h 112"/>
                <a:gd name="T4" fmla="*/ 17136 w 131"/>
                <a:gd name="T5" fmla="*/ 11737 h 112"/>
                <a:gd name="T6" fmla="*/ 17136 w 131"/>
                <a:gd name="T7" fmla="*/ 11737 h 112"/>
                <a:gd name="T8" fmla="*/ 15950 w 131"/>
                <a:gd name="T9" fmla="*/ 0 h 112"/>
                <a:gd name="T10" fmla="*/ 1186 w 131"/>
                <a:gd name="T11" fmla="*/ 7016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112">
                  <a:moveTo>
                    <a:pt x="9" y="55"/>
                  </a:moveTo>
                  <a:lnTo>
                    <a:pt x="0" y="111"/>
                  </a:lnTo>
                  <a:lnTo>
                    <a:pt x="130" y="92"/>
                  </a:lnTo>
                  <a:lnTo>
                    <a:pt x="121" y="0"/>
                  </a:lnTo>
                  <a:lnTo>
                    <a:pt x="9" y="55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6" name="Freeform 534">
              <a:extLst>
                <a:ext uri="{FF2B5EF4-FFF2-40B4-BE49-F238E27FC236}">
                  <a16:creationId xmlns:a16="http://schemas.microsoft.com/office/drawing/2014/main" id="{88A36AD9-6B2C-4F97-B606-E660186C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893" y="2918223"/>
              <a:ext cx="17863" cy="15478"/>
            </a:xfrm>
            <a:custGeom>
              <a:avLst/>
              <a:gdLst>
                <a:gd name="T0" fmla="*/ 0 w 138"/>
                <a:gd name="T1" fmla="*/ 12920 h 121"/>
                <a:gd name="T2" fmla="*/ 17734 w 138"/>
                <a:gd name="T3" fmla="*/ 15350 h 121"/>
                <a:gd name="T4" fmla="*/ 16569 w 138"/>
                <a:gd name="T5" fmla="*/ 8187 h 121"/>
                <a:gd name="T6" fmla="*/ 1165 w 138"/>
                <a:gd name="T7" fmla="*/ 0 h 121"/>
                <a:gd name="T8" fmla="*/ 0 w 138"/>
                <a:gd name="T9" fmla="*/ 1292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1">
                  <a:moveTo>
                    <a:pt x="0" y="101"/>
                  </a:moveTo>
                  <a:lnTo>
                    <a:pt x="137" y="120"/>
                  </a:lnTo>
                  <a:lnTo>
                    <a:pt x="128" y="64"/>
                  </a:lnTo>
                  <a:lnTo>
                    <a:pt x="9" y="0"/>
                  </a:lnTo>
                  <a:lnTo>
                    <a:pt x="0" y="101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7" name="Freeform 535">
              <a:extLst>
                <a:ext uri="{FF2B5EF4-FFF2-40B4-BE49-F238E27FC236}">
                  <a16:creationId xmlns:a16="http://schemas.microsoft.com/office/drawing/2014/main" id="{E6545028-61B8-433A-B563-DA700D0AD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619" y="2853334"/>
              <a:ext cx="4763" cy="13097"/>
            </a:xfrm>
            <a:custGeom>
              <a:avLst/>
              <a:gdLst>
                <a:gd name="T0" fmla="*/ 4641 w 39"/>
                <a:gd name="T1" fmla="*/ 2311 h 102"/>
                <a:gd name="T2" fmla="*/ 4641 w 39"/>
                <a:gd name="T3" fmla="*/ 2311 h 102"/>
                <a:gd name="T4" fmla="*/ 2198 w 39"/>
                <a:gd name="T5" fmla="*/ 0 h 102"/>
                <a:gd name="T6" fmla="*/ 0 w 39"/>
                <a:gd name="T7" fmla="*/ 2311 h 102"/>
                <a:gd name="T8" fmla="*/ 0 w 39"/>
                <a:gd name="T9" fmla="*/ 10529 h 102"/>
                <a:gd name="T10" fmla="*/ 4641 w 39"/>
                <a:gd name="T11" fmla="*/ 12969 h 102"/>
                <a:gd name="T12" fmla="*/ 4641 w 39"/>
                <a:gd name="T13" fmla="*/ 231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02">
                  <a:moveTo>
                    <a:pt x="38" y="18"/>
                  </a:moveTo>
                  <a:lnTo>
                    <a:pt x="38" y="18"/>
                  </a:lnTo>
                  <a:cubicBezTo>
                    <a:pt x="38" y="9"/>
                    <a:pt x="29" y="0"/>
                    <a:pt x="18" y="0"/>
                  </a:cubicBezTo>
                  <a:cubicBezTo>
                    <a:pt x="9" y="0"/>
                    <a:pt x="0" y="9"/>
                    <a:pt x="0" y="1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8" y="101"/>
                    <a:pt x="38" y="101"/>
                    <a:pt x="38" y="101"/>
                  </a:cubicBezTo>
                  <a:lnTo>
                    <a:pt x="38" y="18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8" name="Freeform 536">
              <a:extLst>
                <a:ext uri="{FF2B5EF4-FFF2-40B4-BE49-F238E27FC236}">
                  <a16:creationId xmlns:a16="http://schemas.microsoft.com/office/drawing/2014/main" id="{6FE1858F-5039-46E1-8207-9BCA2122A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161" y="2842022"/>
              <a:ext cx="4763" cy="14288"/>
            </a:xfrm>
            <a:custGeom>
              <a:avLst/>
              <a:gdLst>
                <a:gd name="T0" fmla="*/ 0 w 39"/>
                <a:gd name="T1" fmla="*/ 2296 h 112"/>
                <a:gd name="T2" fmla="*/ 0 w 39"/>
                <a:gd name="T3" fmla="*/ 2296 h 112"/>
                <a:gd name="T4" fmla="*/ 0 w 39"/>
                <a:gd name="T5" fmla="*/ 11864 h 112"/>
                <a:gd name="T6" fmla="*/ 4641 w 39"/>
                <a:gd name="T7" fmla="*/ 14160 h 112"/>
                <a:gd name="T8" fmla="*/ 4641 w 39"/>
                <a:gd name="T9" fmla="*/ 3444 h 112"/>
                <a:gd name="T10" fmla="*/ 2443 w 39"/>
                <a:gd name="T11" fmla="*/ 0 h 112"/>
                <a:gd name="T12" fmla="*/ 0 w 39"/>
                <a:gd name="T13" fmla="*/ 2296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2">
                  <a:moveTo>
                    <a:pt x="0" y="18"/>
                  </a:moveTo>
                  <a:lnTo>
                    <a:pt x="0" y="18"/>
                  </a:lnTo>
                  <a:cubicBezTo>
                    <a:pt x="0" y="93"/>
                    <a:pt x="0" y="93"/>
                    <a:pt x="0" y="93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9"/>
                    <a:pt x="29" y="0"/>
                    <a:pt x="20" y="0"/>
                  </a:cubicBezTo>
                  <a:cubicBezTo>
                    <a:pt x="9" y="0"/>
                    <a:pt x="0" y="9"/>
                    <a:pt x="0" y="18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29" name="Freeform 537">
              <a:extLst>
                <a:ext uri="{FF2B5EF4-FFF2-40B4-BE49-F238E27FC236}">
                  <a16:creationId xmlns:a16="http://schemas.microsoft.com/office/drawing/2014/main" id="{3FCB5378-7381-4255-9C8C-C56313AE2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099" y="2842022"/>
              <a:ext cx="4763" cy="13097"/>
            </a:xfrm>
            <a:custGeom>
              <a:avLst/>
              <a:gdLst>
                <a:gd name="T0" fmla="*/ 0 w 38"/>
                <a:gd name="T1" fmla="*/ 2289 h 103"/>
                <a:gd name="T2" fmla="*/ 0 w 38"/>
                <a:gd name="T3" fmla="*/ 2289 h 103"/>
                <a:gd name="T4" fmla="*/ 0 w 38"/>
                <a:gd name="T5" fmla="*/ 12970 h 103"/>
                <a:gd name="T6" fmla="*/ 4638 w 38"/>
                <a:gd name="T7" fmla="*/ 10681 h 103"/>
                <a:gd name="T8" fmla="*/ 4638 w 38"/>
                <a:gd name="T9" fmla="*/ 2289 h 103"/>
                <a:gd name="T10" fmla="*/ 2256 w 38"/>
                <a:gd name="T11" fmla="*/ 0 h 103"/>
                <a:gd name="T12" fmla="*/ 0 w 38"/>
                <a:gd name="T13" fmla="*/ 2289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3">
                  <a:moveTo>
                    <a:pt x="0" y="18"/>
                  </a:moveTo>
                  <a:lnTo>
                    <a:pt x="0" y="18"/>
                  </a:lnTo>
                  <a:cubicBezTo>
                    <a:pt x="0" y="102"/>
                    <a:pt x="0" y="102"/>
                    <a:pt x="0" y="102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9"/>
                    <a:pt x="28" y="0"/>
                    <a:pt x="18" y="0"/>
                  </a:cubicBezTo>
                  <a:cubicBezTo>
                    <a:pt x="9" y="0"/>
                    <a:pt x="0" y="9"/>
                    <a:pt x="0" y="18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0" name="Freeform 538">
              <a:extLst>
                <a:ext uri="{FF2B5EF4-FFF2-40B4-BE49-F238E27FC236}">
                  <a16:creationId xmlns:a16="http://schemas.microsoft.com/office/drawing/2014/main" id="{598AC097-128F-4419-8782-D22189D2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831" y="2850952"/>
              <a:ext cx="4763" cy="13097"/>
            </a:xfrm>
            <a:custGeom>
              <a:avLst/>
              <a:gdLst>
                <a:gd name="T0" fmla="*/ 4638 w 38"/>
                <a:gd name="T1" fmla="*/ 2440 h 102"/>
                <a:gd name="T2" fmla="*/ 4638 w 38"/>
                <a:gd name="T3" fmla="*/ 2440 h 102"/>
                <a:gd name="T4" fmla="*/ 2256 w 38"/>
                <a:gd name="T5" fmla="*/ 0 h 102"/>
                <a:gd name="T6" fmla="*/ 0 w 38"/>
                <a:gd name="T7" fmla="*/ 2440 h 102"/>
                <a:gd name="T8" fmla="*/ 0 w 38"/>
                <a:gd name="T9" fmla="*/ 12969 h 102"/>
                <a:gd name="T10" fmla="*/ 4638 w 38"/>
                <a:gd name="T11" fmla="*/ 10657 h 102"/>
                <a:gd name="T12" fmla="*/ 4638 w 38"/>
                <a:gd name="T13" fmla="*/ 244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2">
                  <a:moveTo>
                    <a:pt x="37" y="19"/>
                  </a:moveTo>
                  <a:lnTo>
                    <a:pt x="37" y="19"/>
                  </a:lnTo>
                  <a:cubicBezTo>
                    <a:pt x="37" y="10"/>
                    <a:pt x="37" y="0"/>
                    <a:pt x="18" y="0"/>
                  </a:cubicBezTo>
                  <a:cubicBezTo>
                    <a:pt x="9" y="0"/>
                    <a:pt x="0" y="10"/>
                    <a:pt x="0" y="1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7" y="19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8" name="Group 21">
            <a:extLst>
              <a:ext uri="{FF2B5EF4-FFF2-40B4-BE49-F238E27FC236}">
                <a16:creationId xmlns:a16="http://schemas.microsoft.com/office/drawing/2014/main" id="{267A17CD-D20F-45E4-84B8-2614C854889A}"/>
              </a:ext>
            </a:extLst>
          </p:cNvPr>
          <p:cNvGrpSpPr>
            <a:grpSpLocks/>
          </p:cNvGrpSpPr>
          <p:nvPr/>
        </p:nvGrpSpPr>
        <p:grpSpPr bwMode="auto">
          <a:xfrm>
            <a:off x="3441095" y="3062514"/>
            <a:ext cx="899584" cy="899584"/>
            <a:chOff x="2635537" y="2515196"/>
            <a:chExt cx="674025" cy="673894"/>
          </a:xfrm>
        </p:grpSpPr>
        <p:sp>
          <p:nvSpPr>
            <p:cNvPr id="8731" name="Freeform 539">
              <a:extLst>
                <a:ext uri="{FF2B5EF4-FFF2-40B4-BE49-F238E27FC236}">
                  <a16:creationId xmlns:a16="http://schemas.microsoft.com/office/drawing/2014/main" id="{36F7250A-9F7A-4F70-96C8-1AA6BB9DF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537" y="2515196"/>
              <a:ext cx="674025" cy="673894"/>
            </a:xfrm>
            <a:custGeom>
              <a:avLst/>
              <a:gdLst>
                <a:gd name="T0" fmla="*/ 673890 w 4998"/>
                <a:gd name="T1" fmla="*/ 336880 h 4997"/>
                <a:gd name="T2" fmla="*/ 673890 w 4998"/>
                <a:gd name="T3" fmla="*/ 336880 h 4997"/>
                <a:gd name="T4" fmla="*/ 337013 w 4998"/>
                <a:gd name="T5" fmla="*/ 673759 h 4997"/>
                <a:gd name="T6" fmla="*/ 0 w 4998"/>
                <a:gd name="T7" fmla="*/ 336880 h 4997"/>
                <a:gd name="T8" fmla="*/ 337013 w 4998"/>
                <a:gd name="T9" fmla="*/ 0 h 4997"/>
                <a:gd name="T10" fmla="*/ 673890 w 4998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8" h="4997">
                  <a:moveTo>
                    <a:pt x="4997" y="2498"/>
                  </a:moveTo>
                  <a:lnTo>
                    <a:pt x="4997" y="2498"/>
                  </a:lnTo>
                  <a:cubicBezTo>
                    <a:pt x="4997" y="3876"/>
                    <a:pt x="3876" y="4996"/>
                    <a:pt x="2499" y="4996"/>
                  </a:cubicBezTo>
                  <a:cubicBezTo>
                    <a:pt x="1120" y="4996"/>
                    <a:pt x="0" y="3876"/>
                    <a:pt x="0" y="2498"/>
                  </a:cubicBezTo>
                  <a:cubicBezTo>
                    <a:pt x="0" y="1119"/>
                    <a:pt x="1120" y="0"/>
                    <a:pt x="2499" y="0"/>
                  </a:cubicBezTo>
                  <a:cubicBezTo>
                    <a:pt x="3876" y="0"/>
                    <a:pt x="4997" y="1119"/>
                    <a:pt x="4997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2" name="Freeform 540">
              <a:extLst>
                <a:ext uri="{FF2B5EF4-FFF2-40B4-BE49-F238E27FC236}">
                  <a16:creationId xmlns:a16="http://schemas.microsoft.com/office/drawing/2014/main" id="{47204A3E-7677-4B84-9D49-E2CD42C87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125" y="2743200"/>
              <a:ext cx="566848" cy="217289"/>
            </a:xfrm>
            <a:custGeom>
              <a:avLst/>
              <a:gdLst>
                <a:gd name="T0" fmla="*/ 565499 w 4201"/>
                <a:gd name="T1" fmla="*/ 11323 h 1612"/>
                <a:gd name="T2" fmla="*/ 12549 w 4201"/>
                <a:gd name="T3" fmla="*/ 1483 h 1612"/>
                <a:gd name="T4" fmla="*/ 12549 w 4201"/>
                <a:gd name="T5" fmla="*/ 217154 h 1612"/>
                <a:gd name="T6" fmla="*/ 209684 w 4201"/>
                <a:gd name="T7" fmla="*/ 215941 h 1612"/>
                <a:gd name="T8" fmla="*/ 554164 w 4201"/>
                <a:gd name="T9" fmla="*/ 215941 h 1612"/>
                <a:gd name="T10" fmla="*/ 208469 w 4201"/>
                <a:gd name="T11" fmla="*/ 8896 h 1612"/>
                <a:gd name="T12" fmla="*/ 209684 w 4201"/>
                <a:gd name="T13" fmla="*/ 8896 h 1612"/>
                <a:gd name="T14" fmla="*/ 208469 w 4201"/>
                <a:gd name="T15" fmla="*/ 18736 h 1612"/>
                <a:gd name="T16" fmla="*/ 209684 w 4201"/>
                <a:gd name="T17" fmla="*/ 18736 h 1612"/>
                <a:gd name="T18" fmla="*/ 208469 w 4201"/>
                <a:gd name="T19" fmla="*/ 30059 h 1612"/>
                <a:gd name="T20" fmla="*/ 209684 w 4201"/>
                <a:gd name="T21" fmla="*/ 30059 h 1612"/>
                <a:gd name="T22" fmla="*/ 208469 w 4201"/>
                <a:gd name="T23" fmla="*/ 40034 h 1612"/>
                <a:gd name="T24" fmla="*/ 209684 w 4201"/>
                <a:gd name="T25" fmla="*/ 40034 h 1612"/>
                <a:gd name="T26" fmla="*/ 208469 w 4201"/>
                <a:gd name="T27" fmla="*/ 51357 h 1612"/>
                <a:gd name="T28" fmla="*/ 209684 w 4201"/>
                <a:gd name="T29" fmla="*/ 51357 h 1612"/>
                <a:gd name="T30" fmla="*/ 208469 w 4201"/>
                <a:gd name="T31" fmla="*/ 61197 h 1612"/>
                <a:gd name="T32" fmla="*/ 209684 w 4201"/>
                <a:gd name="T33" fmla="*/ 61197 h 1612"/>
                <a:gd name="T34" fmla="*/ 208469 w 4201"/>
                <a:gd name="T35" fmla="*/ 72520 h 1612"/>
                <a:gd name="T36" fmla="*/ 209684 w 4201"/>
                <a:gd name="T37" fmla="*/ 72520 h 1612"/>
                <a:gd name="T38" fmla="*/ 208469 w 4201"/>
                <a:gd name="T39" fmla="*/ 82360 h 1612"/>
                <a:gd name="T40" fmla="*/ 209684 w 4201"/>
                <a:gd name="T41" fmla="*/ 82360 h 1612"/>
                <a:gd name="T42" fmla="*/ 208469 w 4201"/>
                <a:gd name="T43" fmla="*/ 93682 h 1612"/>
                <a:gd name="T44" fmla="*/ 209684 w 4201"/>
                <a:gd name="T45" fmla="*/ 93682 h 1612"/>
                <a:gd name="T46" fmla="*/ 208469 w 4201"/>
                <a:gd name="T47" fmla="*/ 103522 h 1612"/>
                <a:gd name="T48" fmla="*/ 209684 w 4201"/>
                <a:gd name="T49" fmla="*/ 103522 h 1612"/>
                <a:gd name="T50" fmla="*/ 208469 w 4201"/>
                <a:gd name="T51" fmla="*/ 114845 h 1612"/>
                <a:gd name="T52" fmla="*/ 209684 w 4201"/>
                <a:gd name="T53" fmla="*/ 114845 h 1612"/>
                <a:gd name="T54" fmla="*/ 208469 w 4201"/>
                <a:gd name="T55" fmla="*/ 124820 h 1612"/>
                <a:gd name="T56" fmla="*/ 209684 w 4201"/>
                <a:gd name="T57" fmla="*/ 124820 h 1612"/>
                <a:gd name="T58" fmla="*/ 208469 w 4201"/>
                <a:gd name="T59" fmla="*/ 136143 h 1612"/>
                <a:gd name="T60" fmla="*/ 209684 w 4201"/>
                <a:gd name="T61" fmla="*/ 136143 h 1612"/>
                <a:gd name="T62" fmla="*/ 208469 w 4201"/>
                <a:gd name="T63" fmla="*/ 147196 h 1612"/>
                <a:gd name="T64" fmla="*/ 209684 w 4201"/>
                <a:gd name="T65" fmla="*/ 147196 h 1612"/>
                <a:gd name="T66" fmla="*/ 208469 w 4201"/>
                <a:gd name="T67" fmla="*/ 157305 h 1612"/>
                <a:gd name="T68" fmla="*/ 209684 w 4201"/>
                <a:gd name="T69" fmla="*/ 157305 h 1612"/>
                <a:gd name="T70" fmla="*/ 208469 w 4201"/>
                <a:gd name="T71" fmla="*/ 168359 h 1612"/>
                <a:gd name="T72" fmla="*/ 209684 w 4201"/>
                <a:gd name="T73" fmla="*/ 168359 h 1612"/>
                <a:gd name="T74" fmla="*/ 208469 w 4201"/>
                <a:gd name="T75" fmla="*/ 178468 h 1612"/>
                <a:gd name="T76" fmla="*/ 209684 w 4201"/>
                <a:gd name="T77" fmla="*/ 178468 h 1612"/>
                <a:gd name="T78" fmla="*/ 208469 w 4201"/>
                <a:gd name="T79" fmla="*/ 189791 h 1612"/>
                <a:gd name="T80" fmla="*/ 209684 w 4201"/>
                <a:gd name="T81" fmla="*/ 189791 h 1612"/>
                <a:gd name="T82" fmla="*/ 208469 w 4201"/>
                <a:gd name="T83" fmla="*/ 199631 h 1612"/>
                <a:gd name="T84" fmla="*/ 209684 w 4201"/>
                <a:gd name="T85" fmla="*/ 199631 h 1612"/>
                <a:gd name="T86" fmla="*/ 208469 w 4201"/>
                <a:gd name="T87" fmla="*/ 210954 h 1612"/>
                <a:gd name="T88" fmla="*/ 209684 w 4201"/>
                <a:gd name="T89" fmla="*/ 210954 h 16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01" h="1612">
                  <a:moveTo>
                    <a:pt x="4191" y="1509"/>
                  </a:moveTo>
                  <a:lnTo>
                    <a:pt x="4191" y="1509"/>
                  </a:lnTo>
                  <a:cubicBezTo>
                    <a:pt x="4191" y="84"/>
                    <a:pt x="4191" y="84"/>
                    <a:pt x="4191" y="84"/>
                  </a:cubicBezTo>
                  <a:cubicBezTo>
                    <a:pt x="4191" y="39"/>
                    <a:pt x="4154" y="0"/>
                    <a:pt x="4098" y="0"/>
                  </a:cubicBezTo>
                  <a:cubicBezTo>
                    <a:pt x="2110" y="0"/>
                    <a:pt x="2110" y="0"/>
                    <a:pt x="2110" y="0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37" y="11"/>
                    <a:pt x="0" y="48"/>
                    <a:pt x="0" y="103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9" y="1575"/>
                    <a:pt x="46" y="1611"/>
                    <a:pt x="93" y="1611"/>
                  </a:cubicBezTo>
                  <a:cubicBezTo>
                    <a:pt x="1545" y="1611"/>
                    <a:pt x="1545" y="1611"/>
                    <a:pt x="1545" y="1611"/>
                  </a:cubicBezTo>
                  <a:cubicBezTo>
                    <a:pt x="1545" y="1602"/>
                    <a:pt x="1545" y="1602"/>
                    <a:pt x="1545" y="1602"/>
                  </a:cubicBezTo>
                  <a:cubicBezTo>
                    <a:pt x="1554" y="1602"/>
                    <a:pt x="1554" y="1602"/>
                    <a:pt x="1554" y="1602"/>
                  </a:cubicBezTo>
                  <a:cubicBezTo>
                    <a:pt x="1554" y="1611"/>
                    <a:pt x="1554" y="1611"/>
                    <a:pt x="1554" y="1611"/>
                  </a:cubicBezTo>
                  <a:cubicBezTo>
                    <a:pt x="2110" y="1611"/>
                    <a:pt x="2110" y="1611"/>
                    <a:pt x="2110" y="1611"/>
                  </a:cubicBezTo>
                  <a:cubicBezTo>
                    <a:pt x="4107" y="1602"/>
                    <a:pt x="4107" y="1602"/>
                    <a:pt x="4107" y="1602"/>
                  </a:cubicBezTo>
                  <a:cubicBezTo>
                    <a:pt x="4154" y="1602"/>
                    <a:pt x="4200" y="1565"/>
                    <a:pt x="4191" y="1509"/>
                  </a:cubicBezTo>
                  <a:close/>
                  <a:moveTo>
                    <a:pt x="1545" y="66"/>
                  </a:moveTo>
                  <a:lnTo>
                    <a:pt x="1545" y="66"/>
                  </a:lnTo>
                  <a:cubicBezTo>
                    <a:pt x="1545" y="29"/>
                    <a:pt x="1545" y="29"/>
                    <a:pt x="1545" y="29"/>
                  </a:cubicBezTo>
                  <a:cubicBezTo>
                    <a:pt x="1554" y="29"/>
                    <a:pt x="1554" y="29"/>
                    <a:pt x="1554" y="29"/>
                  </a:cubicBezTo>
                  <a:cubicBezTo>
                    <a:pt x="1554" y="66"/>
                    <a:pt x="1554" y="66"/>
                    <a:pt x="1554" y="66"/>
                  </a:cubicBezTo>
                  <a:lnTo>
                    <a:pt x="1545" y="66"/>
                  </a:lnTo>
                  <a:close/>
                  <a:moveTo>
                    <a:pt x="1545" y="139"/>
                  </a:moveTo>
                  <a:lnTo>
                    <a:pt x="1545" y="139"/>
                  </a:lnTo>
                  <a:cubicBezTo>
                    <a:pt x="1545" y="103"/>
                    <a:pt x="1545" y="103"/>
                    <a:pt x="1545" y="103"/>
                  </a:cubicBezTo>
                  <a:cubicBezTo>
                    <a:pt x="1554" y="103"/>
                    <a:pt x="1554" y="103"/>
                    <a:pt x="1554" y="103"/>
                  </a:cubicBezTo>
                  <a:cubicBezTo>
                    <a:pt x="1554" y="139"/>
                    <a:pt x="1554" y="139"/>
                    <a:pt x="1554" y="139"/>
                  </a:cubicBezTo>
                  <a:lnTo>
                    <a:pt x="1545" y="139"/>
                  </a:lnTo>
                  <a:close/>
                  <a:moveTo>
                    <a:pt x="1545" y="223"/>
                  </a:moveTo>
                  <a:lnTo>
                    <a:pt x="1545" y="223"/>
                  </a:lnTo>
                  <a:cubicBezTo>
                    <a:pt x="1545" y="187"/>
                    <a:pt x="1545" y="187"/>
                    <a:pt x="1545" y="187"/>
                  </a:cubicBezTo>
                  <a:cubicBezTo>
                    <a:pt x="1554" y="187"/>
                    <a:pt x="1554" y="187"/>
                    <a:pt x="1554" y="187"/>
                  </a:cubicBezTo>
                  <a:cubicBezTo>
                    <a:pt x="1554" y="223"/>
                    <a:pt x="1554" y="223"/>
                    <a:pt x="1554" y="223"/>
                  </a:cubicBezTo>
                  <a:lnTo>
                    <a:pt x="1545" y="223"/>
                  </a:lnTo>
                  <a:close/>
                  <a:moveTo>
                    <a:pt x="1545" y="297"/>
                  </a:moveTo>
                  <a:lnTo>
                    <a:pt x="1545" y="297"/>
                  </a:lnTo>
                  <a:cubicBezTo>
                    <a:pt x="1545" y="260"/>
                    <a:pt x="1545" y="260"/>
                    <a:pt x="1545" y="260"/>
                  </a:cubicBezTo>
                  <a:cubicBezTo>
                    <a:pt x="1554" y="260"/>
                    <a:pt x="1554" y="260"/>
                    <a:pt x="1554" y="260"/>
                  </a:cubicBezTo>
                  <a:cubicBezTo>
                    <a:pt x="1554" y="297"/>
                    <a:pt x="1554" y="297"/>
                    <a:pt x="1554" y="297"/>
                  </a:cubicBezTo>
                  <a:lnTo>
                    <a:pt x="1545" y="297"/>
                  </a:lnTo>
                  <a:close/>
                  <a:moveTo>
                    <a:pt x="1545" y="381"/>
                  </a:moveTo>
                  <a:lnTo>
                    <a:pt x="1545" y="381"/>
                  </a:lnTo>
                  <a:cubicBezTo>
                    <a:pt x="1545" y="344"/>
                    <a:pt x="1545" y="344"/>
                    <a:pt x="1545" y="344"/>
                  </a:cubicBezTo>
                  <a:cubicBezTo>
                    <a:pt x="1554" y="344"/>
                    <a:pt x="1554" y="344"/>
                    <a:pt x="1554" y="344"/>
                  </a:cubicBezTo>
                  <a:cubicBezTo>
                    <a:pt x="1554" y="381"/>
                    <a:pt x="1554" y="381"/>
                    <a:pt x="1554" y="381"/>
                  </a:cubicBezTo>
                  <a:lnTo>
                    <a:pt x="1545" y="381"/>
                  </a:lnTo>
                  <a:close/>
                  <a:moveTo>
                    <a:pt x="1545" y="454"/>
                  </a:moveTo>
                  <a:lnTo>
                    <a:pt x="1545" y="454"/>
                  </a:lnTo>
                  <a:cubicBezTo>
                    <a:pt x="1545" y="417"/>
                    <a:pt x="1545" y="417"/>
                    <a:pt x="1545" y="417"/>
                  </a:cubicBezTo>
                  <a:cubicBezTo>
                    <a:pt x="1554" y="417"/>
                    <a:pt x="1554" y="417"/>
                    <a:pt x="1554" y="417"/>
                  </a:cubicBezTo>
                  <a:cubicBezTo>
                    <a:pt x="1554" y="454"/>
                    <a:pt x="1554" y="454"/>
                    <a:pt x="1554" y="454"/>
                  </a:cubicBezTo>
                  <a:lnTo>
                    <a:pt x="1545" y="454"/>
                  </a:lnTo>
                  <a:close/>
                  <a:moveTo>
                    <a:pt x="1545" y="538"/>
                  </a:moveTo>
                  <a:lnTo>
                    <a:pt x="1545" y="538"/>
                  </a:lnTo>
                  <a:cubicBezTo>
                    <a:pt x="1545" y="501"/>
                    <a:pt x="1545" y="501"/>
                    <a:pt x="1545" y="501"/>
                  </a:cubicBezTo>
                  <a:cubicBezTo>
                    <a:pt x="1554" y="501"/>
                    <a:pt x="1554" y="501"/>
                    <a:pt x="1554" y="501"/>
                  </a:cubicBezTo>
                  <a:cubicBezTo>
                    <a:pt x="1554" y="538"/>
                    <a:pt x="1554" y="538"/>
                    <a:pt x="1554" y="538"/>
                  </a:cubicBezTo>
                  <a:lnTo>
                    <a:pt x="1545" y="538"/>
                  </a:lnTo>
                  <a:close/>
                  <a:moveTo>
                    <a:pt x="1545" y="611"/>
                  </a:moveTo>
                  <a:lnTo>
                    <a:pt x="1545" y="611"/>
                  </a:lnTo>
                  <a:cubicBezTo>
                    <a:pt x="1545" y="575"/>
                    <a:pt x="1545" y="575"/>
                    <a:pt x="1545" y="575"/>
                  </a:cubicBezTo>
                  <a:cubicBezTo>
                    <a:pt x="1554" y="575"/>
                    <a:pt x="1554" y="575"/>
                    <a:pt x="1554" y="575"/>
                  </a:cubicBezTo>
                  <a:cubicBezTo>
                    <a:pt x="1554" y="611"/>
                    <a:pt x="1554" y="611"/>
                    <a:pt x="1554" y="611"/>
                  </a:cubicBezTo>
                  <a:lnTo>
                    <a:pt x="1545" y="611"/>
                  </a:lnTo>
                  <a:close/>
                  <a:moveTo>
                    <a:pt x="1545" y="695"/>
                  </a:moveTo>
                  <a:lnTo>
                    <a:pt x="1545" y="695"/>
                  </a:lnTo>
                  <a:cubicBezTo>
                    <a:pt x="1545" y="659"/>
                    <a:pt x="1545" y="659"/>
                    <a:pt x="1545" y="659"/>
                  </a:cubicBezTo>
                  <a:cubicBezTo>
                    <a:pt x="1554" y="659"/>
                    <a:pt x="1554" y="659"/>
                    <a:pt x="1554" y="659"/>
                  </a:cubicBezTo>
                  <a:cubicBezTo>
                    <a:pt x="1554" y="695"/>
                    <a:pt x="1554" y="695"/>
                    <a:pt x="1554" y="695"/>
                  </a:cubicBezTo>
                  <a:lnTo>
                    <a:pt x="1545" y="695"/>
                  </a:lnTo>
                  <a:close/>
                  <a:moveTo>
                    <a:pt x="1545" y="768"/>
                  </a:moveTo>
                  <a:lnTo>
                    <a:pt x="1545" y="768"/>
                  </a:lnTo>
                  <a:cubicBezTo>
                    <a:pt x="1545" y="732"/>
                    <a:pt x="1545" y="732"/>
                    <a:pt x="1545" y="732"/>
                  </a:cubicBezTo>
                  <a:cubicBezTo>
                    <a:pt x="1554" y="732"/>
                    <a:pt x="1554" y="732"/>
                    <a:pt x="1554" y="732"/>
                  </a:cubicBezTo>
                  <a:cubicBezTo>
                    <a:pt x="1554" y="768"/>
                    <a:pt x="1554" y="768"/>
                    <a:pt x="1554" y="768"/>
                  </a:cubicBezTo>
                  <a:lnTo>
                    <a:pt x="1545" y="768"/>
                  </a:lnTo>
                  <a:close/>
                  <a:moveTo>
                    <a:pt x="1545" y="852"/>
                  </a:moveTo>
                  <a:lnTo>
                    <a:pt x="1545" y="852"/>
                  </a:lnTo>
                  <a:cubicBezTo>
                    <a:pt x="1545" y="816"/>
                    <a:pt x="1545" y="816"/>
                    <a:pt x="1545" y="816"/>
                  </a:cubicBezTo>
                  <a:cubicBezTo>
                    <a:pt x="1554" y="816"/>
                    <a:pt x="1554" y="816"/>
                    <a:pt x="1554" y="816"/>
                  </a:cubicBezTo>
                  <a:cubicBezTo>
                    <a:pt x="1554" y="852"/>
                    <a:pt x="1554" y="852"/>
                    <a:pt x="1554" y="852"/>
                  </a:cubicBezTo>
                  <a:lnTo>
                    <a:pt x="1545" y="852"/>
                  </a:lnTo>
                  <a:close/>
                  <a:moveTo>
                    <a:pt x="1545" y="926"/>
                  </a:moveTo>
                  <a:lnTo>
                    <a:pt x="1545" y="926"/>
                  </a:lnTo>
                  <a:cubicBezTo>
                    <a:pt x="1545" y="889"/>
                    <a:pt x="1545" y="889"/>
                    <a:pt x="1545" y="889"/>
                  </a:cubicBezTo>
                  <a:cubicBezTo>
                    <a:pt x="1554" y="889"/>
                    <a:pt x="1554" y="889"/>
                    <a:pt x="1554" y="889"/>
                  </a:cubicBezTo>
                  <a:cubicBezTo>
                    <a:pt x="1554" y="926"/>
                    <a:pt x="1554" y="926"/>
                    <a:pt x="1554" y="926"/>
                  </a:cubicBezTo>
                  <a:lnTo>
                    <a:pt x="1545" y="926"/>
                  </a:lnTo>
                  <a:close/>
                  <a:moveTo>
                    <a:pt x="1545" y="1010"/>
                  </a:moveTo>
                  <a:lnTo>
                    <a:pt x="1545" y="1010"/>
                  </a:lnTo>
                  <a:cubicBezTo>
                    <a:pt x="1545" y="973"/>
                    <a:pt x="1545" y="973"/>
                    <a:pt x="1545" y="973"/>
                  </a:cubicBezTo>
                  <a:cubicBezTo>
                    <a:pt x="1554" y="973"/>
                    <a:pt x="1554" y="973"/>
                    <a:pt x="1554" y="973"/>
                  </a:cubicBezTo>
                  <a:cubicBezTo>
                    <a:pt x="1554" y="1010"/>
                    <a:pt x="1554" y="1010"/>
                    <a:pt x="1554" y="1010"/>
                  </a:cubicBezTo>
                  <a:lnTo>
                    <a:pt x="1545" y="1010"/>
                  </a:lnTo>
                  <a:close/>
                  <a:moveTo>
                    <a:pt x="1545" y="1092"/>
                  </a:moveTo>
                  <a:lnTo>
                    <a:pt x="1545" y="1092"/>
                  </a:lnTo>
                  <a:cubicBezTo>
                    <a:pt x="1545" y="1046"/>
                    <a:pt x="1545" y="1046"/>
                    <a:pt x="1545" y="1046"/>
                  </a:cubicBezTo>
                  <a:cubicBezTo>
                    <a:pt x="1554" y="1046"/>
                    <a:pt x="1554" y="1046"/>
                    <a:pt x="1554" y="1046"/>
                  </a:cubicBezTo>
                  <a:cubicBezTo>
                    <a:pt x="1554" y="1092"/>
                    <a:pt x="1554" y="1092"/>
                    <a:pt x="1554" y="1092"/>
                  </a:cubicBezTo>
                  <a:lnTo>
                    <a:pt x="1545" y="1092"/>
                  </a:lnTo>
                  <a:close/>
                  <a:moveTo>
                    <a:pt x="1545" y="1167"/>
                  </a:moveTo>
                  <a:lnTo>
                    <a:pt x="1545" y="1167"/>
                  </a:lnTo>
                  <a:cubicBezTo>
                    <a:pt x="1545" y="1130"/>
                    <a:pt x="1545" y="1130"/>
                    <a:pt x="1545" y="1130"/>
                  </a:cubicBezTo>
                  <a:cubicBezTo>
                    <a:pt x="1554" y="1130"/>
                    <a:pt x="1554" y="1130"/>
                    <a:pt x="1554" y="1130"/>
                  </a:cubicBezTo>
                  <a:cubicBezTo>
                    <a:pt x="1554" y="1167"/>
                    <a:pt x="1554" y="1167"/>
                    <a:pt x="1554" y="1167"/>
                  </a:cubicBezTo>
                  <a:lnTo>
                    <a:pt x="1545" y="1167"/>
                  </a:lnTo>
                  <a:close/>
                  <a:moveTo>
                    <a:pt x="1545" y="1249"/>
                  </a:moveTo>
                  <a:lnTo>
                    <a:pt x="1545" y="1249"/>
                  </a:lnTo>
                  <a:cubicBezTo>
                    <a:pt x="1545" y="1204"/>
                    <a:pt x="1545" y="1204"/>
                    <a:pt x="1545" y="1204"/>
                  </a:cubicBezTo>
                  <a:cubicBezTo>
                    <a:pt x="1554" y="1204"/>
                    <a:pt x="1554" y="1204"/>
                    <a:pt x="1554" y="1204"/>
                  </a:cubicBezTo>
                  <a:cubicBezTo>
                    <a:pt x="1554" y="1249"/>
                    <a:pt x="1554" y="1249"/>
                    <a:pt x="1554" y="1249"/>
                  </a:cubicBezTo>
                  <a:lnTo>
                    <a:pt x="1545" y="1249"/>
                  </a:lnTo>
                  <a:close/>
                  <a:moveTo>
                    <a:pt x="1545" y="1324"/>
                  </a:moveTo>
                  <a:lnTo>
                    <a:pt x="1545" y="1324"/>
                  </a:lnTo>
                  <a:cubicBezTo>
                    <a:pt x="1545" y="1288"/>
                    <a:pt x="1545" y="1288"/>
                    <a:pt x="1545" y="1288"/>
                  </a:cubicBezTo>
                  <a:cubicBezTo>
                    <a:pt x="1554" y="1288"/>
                    <a:pt x="1554" y="1288"/>
                    <a:pt x="1554" y="1288"/>
                  </a:cubicBezTo>
                  <a:cubicBezTo>
                    <a:pt x="1554" y="1324"/>
                    <a:pt x="1554" y="1324"/>
                    <a:pt x="1554" y="1324"/>
                  </a:cubicBezTo>
                  <a:lnTo>
                    <a:pt x="1545" y="1324"/>
                  </a:lnTo>
                  <a:close/>
                  <a:moveTo>
                    <a:pt x="1545" y="1408"/>
                  </a:moveTo>
                  <a:lnTo>
                    <a:pt x="1545" y="1408"/>
                  </a:lnTo>
                  <a:cubicBezTo>
                    <a:pt x="1545" y="1361"/>
                    <a:pt x="1545" y="1361"/>
                    <a:pt x="1545" y="1361"/>
                  </a:cubicBezTo>
                  <a:cubicBezTo>
                    <a:pt x="1554" y="1361"/>
                    <a:pt x="1554" y="1361"/>
                    <a:pt x="1554" y="1361"/>
                  </a:cubicBezTo>
                  <a:cubicBezTo>
                    <a:pt x="1554" y="1408"/>
                    <a:pt x="1554" y="1408"/>
                    <a:pt x="1554" y="1408"/>
                  </a:cubicBezTo>
                  <a:lnTo>
                    <a:pt x="1545" y="1408"/>
                  </a:lnTo>
                  <a:close/>
                  <a:moveTo>
                    <a:pt x="1545" y="1481"/>
                  </a:moveTo>
                  <a:lnTo>
                    <a:pt x="1545" y="1481"/>
                  </a:lnTo>
                  <a:cubicBezTo>
                    <a:pt x="1545" y="1445"/>
                    <a:pt x="1545" y="1445"/>
                    <a:pt x="1545" y="1445"/>
                  </a:cubicBezTo>
                  <a:cubicBezTo>
                    <a:pt x="1554" y="1445"/>
                    <a:pt x="1554" y="1445"/>
                    <a:pt x="1554" y="1445"/>
                  </a:cubicBezTo>
                  <a:cubicBezTo>
                    <a:pt x="1554" y="1481"/>
                    <a:pt x="1554" y="1481"/>
                    <a:pt x="1554" y="1481"/>
                  </a:cubicBezTo>
                  <a:lnTo>
                    <a:pt x="1545" y="1481"/>
                  </a:lnTo>
                  <a:close/>
                  <a:moveTo>
                    <a:pt x="1545" y="1565"/>
                  </a:moveTo>
                  <a:lnTo>
                    <a:pt x="1545" y="1565"/>
                  </a:lnTo>
                  <a:cubicBezTo>
                    <a:pt x="1545" y="1518"/>
                    <a:pt x="1545" y="1518"/>
                    <a:pt x="1545" y="1518"/>
                  </a:cubicBezTo>
                  <a:cubicBezTo>
                    <a:pt x="1554" y="1518"/>
                    <a:pt x="1554" y="1518"/>
                    <a:pt x="1554" y="1518"/>
                  </a:cubicBezTo>
                  <a:cubicBezTo>
                    <a:pt x="1554" y="1565"/>
                    <a:pt x="1554" y="1565"/>
                    <a:pt x="1554" y="1565"/>
                  </a:cubicBezTo>
                  <a:lnTo>
                    <a:pt x="1545" y="1565"/>
                  </a:lnTo>
                  <a:close/>
                </a:path>
              </a:pathLst>
            </a:custGeom>
            <a:solidFill>
              <a:srgbClr val="2EB6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3" name="Freeform 541">
              <a:extLst>
                <a:ext uri="{FF2B5EF4-FFF2-40B4-BE49-F238E27FC236}">
                  <a16:creationId xmlns:a16="http://schemas.microsoft.com/office/drawing/2014/main" id="{6C7FA153-166D-49A8-AFB9-CB5C9305C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133" y="2767609"/>
              <a:ext cx="161957" cy="173236"/>
            </a:xfrm>
            <a:custGeom>
              <a:avLst/>
              <a:gdLst>
                <a:gd name="T0" fmla="*/ 161822 w 1204"/>
                <a:gd name="T1" fmla="*/ 165692 h 1286"/>
                <a:gd name="T2" fmla="*/ 161822 w 1204"/>
                <a:gd name="T3" fmla="*/ 165692 h 1286"/>
                <a:gd name="T4" fmla="*/ 156845 w 1204"/>
                <a:gd name="T5" fmla="*/ 171889 h 1286"/>
                <a:gd name="T6" fmla="*/ 6322 w 1204"/>
                <a:gd name="T7" fmla="*/ 173101 h 1286"/>
                <a:gd name="T8" fmla="*/ 1211 w 1204"/>
                <a:gd name="T9" fmla="*/ 166905 h 1286"/>
                <a:gd name="T10" fmla="*/ 0 w 1204"/>
                <a:gd name="T11" fmla="*/ 7409 h 1286"/>
                <a:gd name="T12" fmla="*/ 6322 w 1204"/>
                <a:gd name="T13" fmla="*/ 1212 h 1286"/>
                <a:gd name="T14" fmla="*/ 155635 w 1204"/>
                <a:gd name="T15" fmla="*/ 0 h 1286"/>
                <a:gd name="T16" fmla="*/ 161822 w 1204"/>
                <a:gd name="T17" fmla="*/ 6062 h 1286"/>
                <a:gd name="T18" fmla="*/ 161822 w 1204"/>
                <a:gd name="T19" fmla="*/ 165692 h 1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4" h="1286">
                  <a:moveTo>
                    <a:pt x="1203" y="1230"/>
                  </a:moveTo>
                  <a:lnTo>
                    <a:pt x="1203" y="1230"/>
                  </a:lnTo>
                  <a:cubicBezTo>
                    <a:pt x="1203" y="1258"/>
                    <a:pt x="1185" y="1276"/>
                    <a:pt x="1166" y="1276"/>
                  </a:cubicBezTo>
                  <a:cubicBezTo>
                    <a:pt x="47" y="1285"/>
                    <a:pt x="47" y="1285"/>
                    <a:pt x="47" y="1285"/>
                  </a:cubicBezTo>
                  <a:cubicBezTo>
                    <a:pt x="27" y="1285"/>
                    <a:pt x="9" y="1258"/>
                    <a:pt x="9" y="123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7"/>
                    <a:pt x="18" y="9"/>
                    <a:pt x="47" y="9"/>
                  </a:cubicBezTo>
                  <a:cubicBezTo>
                    <a:pt x="1157" y="0"/>
                    <a:pt x="1157" y="0"/>
                    <a:pt x="1157" y="0"/>
                  </a:cubicBezTo>
                  <a:cubicBezTo>
                    <a:pt x="1185" y="0"/>
                    <a:pt x="1203" y="27"/>
                    <a:pt x="1203" y="45"/>
                  </a:cubicBezTo>
                  <a:lnTo>
                    <a:pt x="1203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4" name="Freeform 542">
              <a:extLst>
                <a:ext uri="{FF2B5EF4-FFF2-40B4-BE49-F238E27FC236}">
                  <a16:creationId xmlns:a16="http://schemas.microsoft.com/office/drawing/2014/main" id="{DFFF69A2-6B4B-4FA5-87C7-5C7FCCD25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179" y="2761060"/>
              <a:ext cx="175651" cy="185738"/>
            </a:xfrm>
            <a:custGeom>
              <a:avLst/>
              <a:gdLst>
                <a:gd name="T0" fmla="*/ 163133 w 1305"/>
                <a:gd name="T1" fmla="*/ 185603 h 1380"/>
                <a:gd name="T2" fmla="*/ 163133 w 1305"/>
                <a:gd name="T3" fmla="*/ 185603 h 1380"/>
                <a:gd name="T4" fmla="*/ 12518 w 1305"/>
                <a:gd name="T5" fmla="*/ 185603 h 1380"/>
                <a:gd name="T6" fmla="*/ 0 w 1305"/>
                <a:gd name="T7" fmla="*/ 173221 h 1380"/>
                <a:gd name="T8" fmla="*/ 0 w 1305"/>
                <a:gd name="T9" fmla="*/ 13863 h 1380"/>
                <a:gd name="T10" fmla="*/ 12518 w 1305"/>
                <a:gd name="T11" fmla="*/ 0 h 1380"/>
                <a:gd name="T12" fmla="*/ 161922 w 1305"/>
                <a:gd name="T13" fmla="*/ 0 h 1380"/>
                <a:gd name="T14" fmla="*/ 175516 w 1305"/>
                <a:gd name="T15" fmla="*/ 12517 h 1380"/>
                <a:gd name="T16" fmla="*/ 175516 w 1305"/>
                <a:gd name="T17" fmla="*/ 172010 h 1380"/>
                <a:gd name="T18" fmla="*/ 163133 w 1305"/>
                <a:gd name="T19" fmla="*/ 185603 h 1380"/>
                <a:gd name="T20" fmla="*/ 13729 w 1305"/>
                <a:gd name="T21" fmla="*/ 172010 h 1380"/>
                <a:gd name="T22" fmla="*/ 13729 w 1305"/>
                <a:gd name="T23" fmla="*/ 172010 h 1380"/>
                <a:gd name="T24" fmla="*/ 161922 w 1305"/>
                <a:gd name="T25" fmla="*/ 172010 h 1380"/>
                <a:gd name="T26" fmla="*/ 160711 w 1305"/>
                <a:gd name="T27" fmla="*/ 13863 h 1380"/>
                <a:gd name="T28" fmla="*/ 13729 w 1305"/>
                <a:gd name="T29" fmla="*/ 13863 h 1380"/>
                <a:gd name="T30" fmla="*/ 13729 w 1305"/>
                <a:gd name="T31" fmla="*/ 172010 h 13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5" h="1380">
                  <a:moveTo>
                    <a:pt x="1212" y="1379"/>
                  </a:moveTo>
                  <a:lnTo>
                    <a:pt x="1212" y="1379"/>
                  </a:lnTo>
                  <a:cubicBezTo>
                    <a:pt x="93" y="1379"/>
                    <a:pt x="93" y="1379"/>
                    <a:pt x="93" y="1379"/>
                  </a:cubicBezTo>
                  <a:cubicBezTo>
                    <a:pt x="46" y="1379"/>
                    <a:pt x="0" y="1333"/>
                    <a:pt x="0" y="128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8"/>
                    <a:pt x="37" y="0"/>
                    <a:pt x="93" y="0"/>
                  </a:cubicBezTo>
                  <a:cubicBezTo>
                    <a:pt x="1203" y="0"/>
                    <a:pt x="1203" y="0"/>
                    <a:pt x="1203" y="0"/>
                  </a:cubicBezTo>
                  <a:cubicBezTo>
                    <a:pt x="1258" y="0"/>
                    <a:pt x="1304" y="48"/>
                    <a:pt x="1304" y="93"/>
                  </a:cubicBezTo>
                  <a:cubicBezTo>
                    <a:pt x="1304" y="1278"/>
                    <a:pt x="1304" y="1278"/>
                    <a:pt x="1304" y="1278"/>
                  </a:cubicBezTo>
                  <a:cubicBezTo>
                    <a:pt x="1304" y="1333"/>
                    <a:pt x="1258" y="1379"/>
                    <a:pt x="1212" y="1379"/>
                  </a:cubicBezTo>
                  <a:close/>
                  <a:moveTo>
                    <a:pt x="102" y="1278"/>
                  </a:moveTo>
                  <a:lnTo>
                    <a:pt x="102" y="1278"/>
                  </a:lnTo>
                  <a:cubicBezTo>
                    <a:pt x="1203" y="1278"/>
                    <a:pt x="1203" y="1278"/>
                    <a:pt x="1203" y="1278"/>
                  </a:cubicBezTo>
                  <a:cubicBezTo>
                    <a:pt x="1194" y="103"/>
                    <a:pt x="1194" y="103"/>
                    <a:pt x="1194" y="103"/>
                  </a:cubicBezTo>
                  <a:cubicBezTo>
                    <a:pt x="102" y="103"/>
                    <a:pt x="102" y="103"/>
                    <a:pt x="102" y="103"/>
                  </a:cubicBezTo>
                  <a:lnTo>
                    <a:pt x="102" y="1278"/>
                  </a:lnTo>
                  <a:close/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5" name="Freeform 543">
              <a:extLst>
                <a:ext uri="{FF2B5EF4-FFF2-40B4-BE49-F238E27FC236}">
                  <a16:creationId xmlns:a16="http://schemas.microsoft.com/office/drawing/2014/main" id="{E16D151F-993A-4237-9B32-0DD860A85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962" y="2769990"/>
              <a:ext cx="20840" cy="20836"/>
            </a:xfrm>
            <a:custGeom>
              <a:avLst/>
              <a:gdLst>
                <a:gd name="T0" fmla="*/ 15728 w 159"/>
                <a:gd name="T1" fmla="*/ 20704 h 158"/>
                <a:gd name="T2" fmla="*/ 4850 w 159"/>
                <a:gd name="T3" fmla="*/ 20704 h 158"/>
                <a:gd name="T4" fmla="*/ 4850 w 159"/>
                <a:gd name="T5" fmla="*/ 15957 h 158"/>
                <a:gd name="T6" fmla="*/ 6029 w 159"/>
                <a:gd name="T7" fmla="*/ 15957 h 158"/>
                <a:gd name="T8" fmla="*/ 6029 w 159"/>
                <a:gd name="T9" fmla="*/ 4879 h 158"/>
                <a:gd name="T10" fmla="*/ 3670 w 159"/>
                <a:gd name="T11" fmla="*/ 4879 h 158"/>
                <a:gd name="T12" fmla="*/ 3670 w 159"/>
                <a:gd name="T13" fmla="*/ 8440 h 158"/>
                <a:gd name="T14" fmla="*/ 0 w 159"/>
                <a:gd name="T15" fmla="*/ 8440 h 158"/>
                <a:gd name="T16" fmla="*/ 0 w 159"/>
                <a:gd name="T17" fmla="*/ 0 h 158"/>
                <a:gd name="T18" fmla="*/ 20709 w 159"/>
                <a:gd name="T19" fmla="*/ 0 h 158"/>
                <a:gd name="T20" fmla="*/ 20709 w 159"/>
                <a:gd name="T21" fmla="*/ 8440 h 158"/>
                <a:gd name="T22" fmla="*/ 17039 w 159"/>
                <a:gd name="T23" fmla="*/ 8440 h 158"/>
                <a:gd name="T24" fmla="*/ 17039 w 159"/>
                <a:gd name="T25" fmla="*/ 4879 h 158"/>
                <a:gd name="T26" fmla="*/ 14418 w 159"/>
                <a:gd name="T27" fmla="*/ 4879 h 158"/>
                <a:gd name="T28" fmla="*/ 14418 w 159"/>
                <a:gd name="T29" fmla="*/ 15957 h 158"/>
                <a:gd name="T30" fmla="*/ 15728 w 159"/>
                <a:gd name="T31" fmla="*/ 15957 h 158"/>
                <a:gd name="T32" fmla="*/ 15728 w 159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20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46" y="121"/>
                  </a:lnTo>
                  <a:lnTo>
                    <a:pt x="46" y="37"/>
                  </a:lnTo>
                  <a:lnTo>
                    <a:pt x="28" y="37"/>
                  </a:lnTo>
                  <a:lnTo>
                    <a:pt x="2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0" y="37"/>
                  </a:lnTo>
                  <a:lnTo>
                    <a:pt x="110" y="121"/>
                  </a:lnTo>
                  <a:lnTo>
                    <a:pt x="120" y="121"/>
                  </a:lnTo>
                  <a:lnTo>
                    <a:pt x="12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6" name="Freeform 544">
              <a:extLst>
                <a:ext uri="{FF2B5EF4-FFF2-40B4-BE49-F238E27FC236}">
                  <a16:creationId xmlns:a16="http://schemas.microsoft.com/office/drawing/2014/main" id="{33AE3763-084D-495B-AFF9-D20115431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779" y="2769990"/>
              <a:ext cx="11909" cy="20836"/>
            </a:xfrm>
            <a:custGeom>
              <a:avLst/>
              <a:gdLst>
                <a:gd name="T0" fmla="*/ 11781 w 93"/>
                <a:gd name="T1" fmla="*/ 20704 h 158"/>
                <a:gd name="T2" fmla="*/ 0 w 93"/>
                <a:gd name="T3" fmla="*/ 20704 h 158"/>
                <a:gd name="T4" fmla="*/ 0 w 93"/>
                <a:gd name="T5" fmla="*/ 15957 h 158"/>
                <a:gd name="T6" fmla="*/ 1152 w 93"/>
                <a:gd name="T7" fmla="*/ 15957 h 158"/>
                <a:gd name="T8" fmla="*/ 1152 w 93"/>
                <a:gd name="T9" fmla="*/ 4879 h 158"/>
                <a:gd name="T10" fmla="*/ 0 w 93"/>
                <a:gd name="T11" fmla="*/ 4879 h 158"/>
                <a:gd name="T12" fmla="*/ 0 w 93"/>
                <a:gd name="T13" fmla="*/ 0 h 158"/>
                <a:gd name="T14" fmla="*/ 10628 w 93"/>
                <a:gd name="T15" fmla="*/ 0 h 158"/>
                <a:gd name="T16" fmla="*/ 10628 w 93"/>
                <a:gd name="T17" fmla="*/ 4879 h 158"/>
                <a:gd name="T18" fmla="*/ 9348 w 93"/>
                <a:gd name="T19" fmla="*/ 4879 h 158"/>
                <a:gd name="T20" fmla="*/ 9348 w 93"/>
                <a:gd name="T21" fmla="*/ 15957 h 158"/>
                <a:gd name="T22" fmla="*/ 10628 w 93"/>
                <a:gd name="T23" fmla="*/ 15957 h 158"/>
                <a:gd name="T24" fmla="*/ 11781 w 93"/>
                <a:gd name="T25" fmla="*/ 20704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58">
                  <a:moveTo>
                    <a:pt x="92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37"/>
                  </a:lnTo>
                  <a:lnTo>
                    <a:pt x="73" y="37"/>
                  </a:lnTo>
                  <a:lnTo>
                    <a:pt x="73" y="121"/>
                  </a:lnTo>
                  <a:lnTo>
                    <a:pt x="83" y="121"/>
                  </a:lnTo>
                  <a:lnTo>
                    <a:pt x="92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7" name="Freeform 545">
              <a:extLst>
                <a:ext uri="{FF2B5EF4-FFF2-40B4-BE49-F238E27FC236}">
                  <a16:creationId xmlns:a16="http://schemas.microsoft.com/office/drawing/2014/main" id="{EE548D8F-E245-47EF-8FC2-25F7A637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069" y="2768799"/>
              <a:ext cx="20840" cy="22027"/>
            </a:xfrm>
            <a:custGeom>
              <a:avLst/>
              <a:gdLst>
                <a:gd name="T0" fmla="*/ 15960 w 158"/>
                <a:gd name="T1" fmla="*/ 12003 h 167"/>
                <a:gd name="T2" fmla="*/ 15960 w 158"/>
                <a:gd name="T3" fmla="*/ 12003 h 167"/>
                <a:gd name="T4" fmla="*/ 20708 w 158"/>
                <a:gd name="T5" fmla="*/ 14509 h 167"/>
                <a:gd name="T6" fmla="*/ 18334 w 158"/>
                <a:gd name="T7" fmla="*/ 19521 h 167"/>
                <a:gd name="T8" fmla="*/ 11079 w 158"/>
                <a:gd name="T9" fmla="*/ 21895 h 167"/>
                <a:gd name="T10" fmla="*/ 2638 w 158"/>
                <a:gd name="T11" fmla="*/ 18334 h 167"/>
                <a:gd name="T12" fmla="*/ 0 w 158"/>
                <a:gd name="T13" fmla="*/ 10816 h 167"/>
                <a:gd name="T14" fmla="*/ 2638 w 158"/>
                <a:gd name="T15" fmla="*/ 3561 h 167"/>
                <a:gd name="T16" fmla="*/ 9892 w 158"/>
                <a:gd name="T17" fmla="*/ 0 h 167"/>
                <a:gd name="T18" fmla="*/ 15960 w 158"/>
                <a:gd name="T19" fmla="*/ 2374 h 167"/>
                <a:gd name="T20" fmla="*/ 15960 w 158"/>
                <a:gd name="T21" fmla="*/ 1187 h 167"/>
                <a:gd name="T22" fmla="*/ 20708 w 158"/>
                <a:gd name="T23" fmla="*/ 1187 h 167"/>
                <a:gd name="T24" fmla="*/ 20708 w 158"/>
                <a:gd name="T25" fmla="*/ 8441 h 167"/>
                <a:gd name="T26" fmla="*/ 15960 w 158"/>
                <a:gd name="T27" fmla="*/ 8441 h 167"/>
                <a:gd name="T28" fmla="*/ 14641 w 158"/>
                <a:gd name="T29" fmla="*/ 6067 h 167"/>
                <a:gd name="T30" fmla="*/ 12267 w 158"/>
                <a:gd name="T31" fmla="*/ 4748 h 167"/>
                <a:gd name="T32" fmla="*/ 8705 w 158"/>
                <a:gd name="T33" fmla="*/ 10816 h 167"/>
                <a:gd name="T34" fmla="*/ 12267 w 158"/>
                <a:gd name="T35" fmla="*/ 17147 h 167"/>
                <a:gd name="T36" fmla="*/ 15960 w 158"/>
                <a:gd name="T37" fmla="*/ 12003 h 1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167">
                  <a:moveTo>
                    <a:pt x="121" y="91"/>
                  </a:moveTo>
                  <a:lnTo>
                    <a:pt x="121" y="91"/>
                  </a:lnTo>
                  <a:cubicBezTo>
                    <a:pt x="157" y="110"/>
                    <a:pt x="157" y="110"/>
                    <a:pt x="157" y="110"/>
                  </a:cubicBezTo>
                  <a:cubicBezTo>
                    <a:pt x="157" y="119"/>
                    <a:pt x="148" y="139"/>
                    <a:pt x="139" y="148"/>
                  </a:cubicBezTo>
                  <a:cubicBezTo>
                    <a:pt x="121" y="157"/>
                    <a:pt x="111" y="166"/>
                    <a:pt x="84" y="166"/>
                  </a:cubicBezTo>
                  <a:cubicBezTo>
                    <a:pt x="57" y="166"/>
                    <a:pt x="38" y="157"/>
                    <a:pt x="20" y="139"/>
                  </a:cubicBezTo>
                  <a:cubicBezTo>
                    <a:pt x="0" y="130"/>
                    <a:pt x="0" y="110"/>
                    <a:pt x="0" y="82"/>
                  </a:cubicBezTo>
                  <a:cubicBezTo>
                    <a:pt x="0" y="64"/>
                    <a:pt x="0" y="46"/>
                    <a:pt x="20" y="27"/>
                  </a:cubicBezTo>
                  <a:cubicBezTo>
                    <a:pt x="29" y="9"/>
                    <a:pt x="47" y="0"/>
                    <a:pt x="75" y="0"/>
                  </a:cubicBezTo>
                  <a:cubicBezTo>
                    <a:pt x="93" y="0"/>
                    <a:pt x="111" y="9"/>
                    <a:pt x="121" y="1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11" y="55"/>
                    <a:pt x="111" y="46"/>
                    <a:pt x="111" y="46"/>
                  </a:cubicBezTo>
                  <a:cubicBezTo>
                    <a:pt x="102" y="46"/>
                    <a:pt x="93" y="36"/>
                    <a:pt x="93" y="36"/>
                  </a:cubicBezTo>
                  <a:cubicBezTo>
                    <a:pt x="75" y="36"/>
                    <a:pt x="66" y="55"/>
                    <a:pt x="66" y="82"/>
                  </a:cubicBezTo>
                  <a:cubicBezTo>
                    <a:pt x="66" y="110"/>
                    <a:pt x="75" y="130"/>
                    <a:pt x="93" y="130"/>
                  </a:cubicBezTo>
                  <a:cubicBezTo>
                    <a:pt x="111" y="130"/>
                    <a:pt x="121" y="119"/>
                    <a:pt x="121" y="91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8" name="Freeform 546">
              <a:extLst>
                <a:ext uri="{FF2B5EF4-FFF2-40B4-BE49-F238E27FC236}">
                  <a16:creationId xmlns:a16="http://schemas.microsoft.com/office/drawing/2014/main" id="{E12F667A-68DA-4BA5-95AC-4D452A9CB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672" y="2768799"/>
              <a:ext cx="23222" cy="22027"/>
            </a:xfrm>
            <a:custGeom>
              <a:avLst/>
              <a:gdLst>
                <a:gd name="T0" fmla="*/ 10889 w 177"/>
                <a:gd name="T1" fmla="*/ 21895 h 167"/>
                <a:gd name="T2" fmla="*/ 0 w 177"/>
                <a:gd name="T3" fmla="*/ 21895 h 167"/>
                <a:gd name="T4" fmla="*/ 0 w 177"/>
                <a:gd name="T5" fmla="*/ 15696 h 167"/>
                <a:gd name="T6" fmla="*/ 1181 w 177"/>
                <a:gd name="T7" fmla="*/ 15696 h 167"/>
                <a:gd name="T8" fmla="*/ 1181 w 177"/>
                <a:gd name="T9" fmla="*/ 6067 h 167"/>
                <a:gd name="T10" fmla="*/ 0 w 177"/>
                <a:gd name="T11" fmla="*/ 6067 h 167"/>
                <a:gd name="T12" fmla="*/ 0 w 177"/>
                <a:gd name="T13" fmla="*/ 1187 h 167"/>
                <a:gd name="T14" fmla="*/ 10889 w 177"/>
                <a:gd name="T15" fmla="*/ 1187 h 167"/>
                <a:gd name="T16" fmla="*/ 10889 w 177"/>
                <a:gd name="T17" fmla="*/ 6067 h 167"/>
                <a:gd name="T18" fmla="*/ 8397 w 177"/>
                <a:gd name="T19" fmla="*/ 6067 h 167"/>
                <a:gd name="T20" fmla="*/ 9709 w 177"/>
                <a:gd name="T21" fmla="*/ 15696 h 167"/>
                <a:gd name="T22" fmla="*/ 10889 w 177"/>
                <a:gd name="T23" fmla="*/ 15696 h 167"/>
                <a:gd name="T24" fmla="*/ 10889 w 177"/>
                <a:gd name="T25" fmla="*/ 21895 h 167"/>
                <a:gd name="T26" fmla="*/ 23091 w 177"/>
                <a:gd name="T27" fmla="*/ 21895 h 167"/>
                <a:gd name="T28" fmla="*/ 13251 w 177"/>
                <a:gd name="T29" fmla="*/ 21895 h 167"/>
                <a:gd name="T30" fmla="*/ 13251 w 177"/>
                <a:gd name="T31" fmla="*/ 15696 h 167"/>
                <a:gd name="T32" fmla="*/ 13251 w 177"/>
                <a:gd name="T33" fmla="*/ 15696 h 167"/>
                <a:gd name="T34" fmla="*/ 9709 w 177"/>
                <a:gd name="T35" fmla="*/ 10816 h 167"/>
                <a:gd name="T36" fmla="*/ 14432 w 177"/>
                <a:gd name="T37" fmla="*/ 6067 h 167"/>
                <a:gd name="T38" fmla="*/ 13251 w 177"/>
                <a:gd name="T39" fmla="*/ 6067 h 167"/>
                <a:gd name="T40" fmla="*/ 13251 w 177"/>
                <a:gd name="T41" fmla="*/ 1187 h 167"/>
                <a:gd name="T42" fmla="*/ 23091 w 177"/>
                <a:gd name="T43" fmla="*/ 0 h 167"/>
                <a:gd name="T44" fmla="*/ 23091 w 177"/>
                <a:gd name="T45" fmla="*/ 6067 h 167"/>
                <a:gd name="T46" fmla="*/ 21910 w 177"/>
                <a:gd name="T47" fmla="*/ 6067 h 167"/>
                <a:gd name="T48" fmla="*/ 17056 w 177"/>
                <a:gd name="T49" fmla="*/ 9629 h 167"/>
                <a:gd name="T50" fmla="*/ 23091 w 177"/>
                <a:gd name="T51" fmla="*/ 15696 h 167"/>
                <a:gd name="T52" fmla="*/ 23091 w 177"/>
                <a:gd name="T53" fmla="*/ 15696 h 167"/>
                <a:gd name="T54" fmla="*/ 23091 w 177"/>
                <a:gd name="T55" fmla="*/ 21895 h 1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7" h="167">
                  <a:moveTo>
                    <a:pt x="83" y="166"/>
                  </a:moveTo>
                  <a:lnTo>
                    <a:pt x="0" y="166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46"/>
                  </a:lnTo>
                  <a:lnTo>
                    <a:pt x="0" y="46"/>
                  </a:lnTo>
                  <a:lnTo>
                    <a:pt x="0" y="9"/>
                  </a:lnTo>
                  <a:lnTo>
                    <a:pt x="83" y="9"/>
                  </a:lnTo>
                  <a:lnTo>
                    <a:pt x="83" y="46"/>
                  </a:lnTo>
                  <a:lnTo>
                    <a:pt x="64" y="46"/>
                  </a:lnTo>
                  <a:lnTo>
                    <a:pt x="74" y="119"/>
                  </a:lnTo>
                  <a:lnTo>
                    <a:pt x="83" y="119"/>
                  </a:lnTo>
                  <a:lnTo>
                    <a:pt x="83" y="166"/>
                  </a:lnTo>
                  <a:close/>
                  <a:moveTo>
                    <a:pt x="176" y="166"/>
                  </a:moveTo>
                  <a:lnTo>
                    <a:pt x="101" y="166"/>
                  </a:lnTo>
                  <a:lnTo>
                    <a:pt x="101" y="119"/>
                  </a:lnTo>
                  <a:lnTo>
                    <a:pt x="74" y="82"/>
                  </a:lnTo>
                  <a:lnTo>
                    <a:pt x="110" y="46"/>
                  </a:lnTo>
                  <a:lnTo>
                    <a:pt x="101" y="46"/>
                  </a:lnTo>
                  <a:lnTo>
                    <a:pt x="101" y="9"/>
                  </a:lnTo>
                  <a:lnTo>
                    <a:pt x="176" y="0"/>
                  </a:lnTo>
                  <a:lnTo>
                    <a:pt x="176" y="46"/>
                  </a:lnTo>
                  <a:lnTo>
                    <a:pt x="167" y="46"/>
                  </a:lnTo>
                  <a:lnTo>
                    <a:pt x="130" y="73"/>
                  </a:lnTo>
                  <a:lnTo>
                    <a:pt x="176" y="119"/>
                  </a:lnTo>
                  <a:lnTo>
                    <a:pt x="176" y="166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39" name="Freeform 547">
              <a:extLst>
                <a:ext uri="{FF2B5EF4-FFF2-40B4-BE49-F238E27FC236}">
                  <a16:creationId xmlns:a16="http://schemas.microsoft.com/office/drawing/2014/main" id="{EF919077-6923-4599-A65C-B4640D75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872" y="2768799"/>
              <a:ext cx="19649" cy="20836"/>
            </a:xfrm>
            <a:custGeom>
              <a:avLst/>
              <a:gdLst>
                <a:gd name="T0" fmla="*/ 19517 w 149"/>
                <a:gd name="T1" fmla="*/ 20704 h 158"/>
                <a:gd name="T2" fmla="*/ 0 w 149"/>
                <a:gd name="T3" fmla="*/ 20704 h 158"/>
                <a:gd name="T4" fmla="*/ 0 w 149"/>
                <a:gd name="T5" fmla="*/ 15693 h 158"/>
                <a:gd name="T6" fmla="*/ 1187 w 149"/>
                <a:gd name="T7" fmla="*/ 15693 h 158"/>
                <a:gd name="T8" fmla="*/ 1187 w 149"/>
                <a:gd name="T9" fmla="*/ 6066 h 158"/>
                <a:gd name="T10" fmla="*/ 0 w 149"/>
                <a:gd name="T11" fmla="*/ 6066 h 158"/>
                <a:gd name="T12" fmla="*/ 0 w 149"/>
                <a:gd name="T13" fmla="*/ 0 h 158"/>
                <a:gd name="T14" fmla="*/ 19517 w 149"/>
                <a:gd name="T15" fmla="*/ 0 h 158"/>
                <a:gd name="T16" fmla="*/ 19517 w 149"/>
                <a:gd name="T17" fmla="*/ 7253 h 158"/>
                <a:gd name="T18" fmla="*/ 14770 w 149"/>
                <a:gd name="T19" fmla="*/ 7253 h 158"/>
                <a:gd name="T20" fmla="*/ 14770 w 149"/>
                <a:gd name="T21" fmla="*/ 6066 h 158"/>
                <a:gd name="T22" fmla="*/ 9627 w 149"/>
                <a:gd name="T23" fmla="*/ 6066 h 158"/>
                <a:gd name="T24" fmla="*/ 9627 w 149"/>
                <a:gd name="T25" fmla="*/ 8440 h 158"/>
                <a:gd name="T26" fmla="*/ 13451 w 149"/>
                <a:gd name="T27" fmla="*/ 8440 h 158"/>
                <a:gd name="T28" fmla="*/ 13451 w 149"/>
                <a:gd name="T29" fmla="*/ 13319 h 158"/>
                <a:gd name="T30" fmla="*/ 9627 w 149"/>
                <a:gd name="T31" fmla="*/ 13319 h 158"/>
                <a:gd name="T32" fmla="*/ 9627 w 149"/>
                <a:gd name="T33" fmla="*/ 15693 h 158"/>
                <a:gd name="T34" fmla="*/ 14770 w 149"/>
                <a:gd name="T35" fmla="*/ 15693 h 158"/>
                <a:gd name="T36" fmla="*/ 14770 w 149"/>
                <a:gd name="T37" fmla="*/ 14506 h 158"/>
                <a:gd name="T38" fmla="*/ 19517 w 149"/>
                <a:gd name="T39" fmla="*/ 14506 h 158"/>
                <a:gd name="T40" fmla="*/ 19517 w 149"/>
                <a:gd name="T41" fmla="*/ 20704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55"/>
                  </a:lnTo>
                  <a:lnTo>
                    <a:pt x="112" y="55"/>
                  </a:lnTo>
                  <a:lnTo>
                    <a:pt x="112" y="46"/>
                  </a:lnTo>
                  <a:lnTo>
                    <a:pt x="73" y="46"/>
                  </a:lnTo>
                  <a:lnTo>
                    <a:pt x="73" y="64"/>
                  </a:lnTo>
                  <a:lnTo>
                    <a:pt x="102" y="64"/>
                  </a:lnTo>
                  <a:lnTo>
                    <a:pt x="102" y="101"/>
                  </a:lnTo>
                  <a:lnTo>
                    <a:pt x="73" y="101"/>
                  </a:lnTo>
                  <a:lnTo>
                    <a:pt x="73" y="119"/>
                  </a:lnTo>
                  <a:lnTo>
                    <a:pt x="112" y="119"/>
                  </a:lnTo>
                  <a:lnTo>
                    <a:pt x="112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0" name="Freeform 548">
              <a:extLst>
                <a:ext uri="{FF2B5EF4-FFF2-40B4-BE49-F238E27FC236}">
                  <a16:creationId xmlns:a16="http://schemas.microsoft.com/office/drawing/2014/main" id="{8E9DDD9E-FDAD-491B-AA3E-567649C88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689" y="2768799"/>
              <a:ext cx="19649" cy="20836"/>
            </a:xfrm>
            <a:custGeom>
              <a:avLst/>
              <a:gdLst>
                <a:gd name="T0" fmla="*/ 15825 w 149"/>
                <a:gd name="T1" fmla="*/ 20704 h 158"/>
                <a:gd name="T2" fmla="*/ 3561 w 149"/>
                <a:gd name="T3" fmla="*/ 20704 h 158"/>
                <a:gd name="T4" fmla="*/ 3561 w 149"/>
                <a:gd name="T5" fmla="*/ 15693 h 158"/>
                <a:gd name="T6" fmla="*/ 6066 w 149"/>
                <a:gd name="T7" fmla="*/ 15693 h 158"/>
                <a:gd name="T8" fmla="*/ 6066 w 149"/>
                <a:gd name="T9" fmla="*/ 4747 h 158"/>
                <a:gd name="T10" fmla="*/ 3561 w 149"/>
                <a:gd name="T11" fmla="*/ 4747 h 158"/>
                <a:gd name="T12" fmla="*/ 3561 w 149"/>
                <a:gd name="T13" fmla="*/ 9627 h 158"/>
                <a:gd name="T14" fmla="*/ 0 w 149"/>
                <a:gd name="T15" fmla="*/ 9627 h 158"/>
                <a:gd name="T16" fmla="*/ 0 w 149"/>
                <a:gd name="T17" fmla="*/ 0 h 158"/>
                <a:gd name="T18" fmla="*/ 19517 w 149"/>
                <a:gd name="T19" fmla="*/ 0 h 158"/>
                <a:gd name="T20" fmla="*/ 19517 w 149"/>
                <a:gd name="T21" fmla="*/ 9627 h 158"/>
                <a:gd name="T22" fmla="*/ 15825 w 149"/>
                <a:gd name="T23" fmla="*/ 9627 h 158"/>
                <a:gd name="T24" fmla="*/ 15825 w 149"/>
                <a:gd name="T25" fmla="*/ 4747 h 158"/>
                <a:gd name="T26" fmla="*/ 13451 w 149"/>
                <a:gd name="T27" fmla="*/ 4747 h 158"/>
                <a:gd name="T28" fmla="*/ 13451 w 149"/>
                <a:gd name="T29" fmla="*/ 15693 h 158"/>
                <a:gd name="T30" fmla="*/ 15825 w 149"/>
                <a:gd name="T31" fmla="*/ 15693 h 158"/>
                <a:gd name="T32" fmla="*/ 15825 w 149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58">
                  <a:moveTo>
                    <a:pt x="120" y="157"/>
                  </a:moveTo>
                  <a:lnTo>
                    <a:pt x="27" y="157"/>
                  </a:lnTo>
                  <a:lnTo>
                    <a:pt x="27" y="119"/>
                  </a:lnTo>
                  <a:lnTo>
                    <a:pt x="46" y="119"/>
                  </a:lnTo>
                  <a:lnTo>
                    <a:pt x="46" y="36"/>
                  </a:lnTo>
                  <a:lnTo>
                    <a:pt x="27" y="36"/>
                  </a:lnTo>
                  <a:lnTo>
                    <a:pt x="2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73"/>
                  </a:lnTo>
                  <a:lnTo>
                    <a:pt x="120" y="73"/>
                  </a:lnTo>
                  <a:lnTo>
                    <a:pt x="120" y="36"/>
                  </a:lnTo>
                  <a:lnTo>
                    <a:pt x="102" y="36"/>
                  </a:lnTo>
                  <a:lnTo>
                    <a:pt x="102" y="119"/>
                  </a:lnTo>
                  <a:lnTo>
                    <a:pt x="120" y="119"/>
                  </a:lnTo>
                  <a:lnTo>
                    <a:pt x="12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1" name="Freeform 549">
              <a:extLst>
                <a:ext uri="{FF2B5EF4-FFF2-40B4-BE49-F238E27FC236}">
                  <a16:creationId xmlns:a16="http://schemas.microsoft.com/office/drawing/2014/main" id="{655AB4BB-2E4E-4D01-9FD4-6513EB20C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511" y="2832497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2" name="Freeform 550">
              <a:extLst>
                <a:ext uri="{FF2B5EF4-FFF2-40B4-BE49-F238E27FC236}">
                  <a16:creationId xmlns:a16="http://schemas.microsoft.com/office/drawing/2014/main" id="{DB8EE424-9445-403E-A5EF-7A6B309A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580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3" name="Freeform 551">
              <a:extLst>
                <a:ext uri="{FF2B5EF4-FFF2-40B4-BE49-F238E27FC236}">
                  <a16:creationId xmlns:a16="http://schemas.microsoft.com/office/drawing/2014/main" id="{200DB91F-BCE4-4B50-BE7E-2B67CBAB4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39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4" name="Freeform 552">
              <a:extLst>
                <a:ext uri="{FF2B5EF4-FFF2-40B4-BE49-F238E27FC236}">
                  <a16:creationId xmlns:a16="http://schemas.microsoft.com/office/drawing/2014/main" id="{EEDE750B-43B8-44A5-83BB-1DD4F0DAD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993" y="2830712"/>
              <a:ext cx="2977" cy="2381"/>
            </a:xfrm>
            <a:custGeom>
              <a:avLst/>
              <a:gdLst>
                <a:gd name="T0" fmla="*/ 0 w 28"/>
                <a:gd name="T1" fmla="*/ 0 h 20"/>
                <a:gd name="T2" fmla="*/ 0 w 28"/>
                <a:gd name="T3" fmla="*/ 2262 h 20"/>
                <a:gd name="T4" fmla="*/ 2871 w 28"/>
                <a:gd name="T5" fmla="*/ 2262 h 20"/>
                <a:gd name="T6" fmla="*/ 2871 w 28"/>
                <a:gd name="T7" fmla="*/ 0 h 20"/>
                <a:gd name="T8" fmla="*/ 0 w 2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0" y="19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5" name="Freeform 553">
              <a:extLst>
                <a:ext uri="{FF2B5EF4-FFF2-40B4-BE49-F238E27FC236}">
                  <a16:creationId xmlns:a16="http://schemas.microsoft.com/office/drawing/2014/main" id="{E2B1B1FA-2CF4-41E9-85A8-394163FD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535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6" name="Freeform 554">
              <a:extLst>
                <a:ext uri="{FF2B5EF4-FFF2-40B4-BE49-F238E27FC236}">
                  <a16:creationId xmlns:a16="http://schemas.microsoft.com/office/drawing/2014/main" id="{FF19460F-25A2-4907-91E8-41D31637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489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7" name="Freeform 555">
              <a:extLst>
                <a:ext uri="{FF2B5EF4-FFF2-40B4-BE49-F238E27FC236}">
                  <a16:creationId xmlns:a16="http://schemas.microsoft.com/office/drawing/2014/main" id="{BF0775D7-BEA6-4BC2-BF93-B9FB7A4E8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237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8" name="Freeform 556">
              <a:extLst>
                <a:ext uri="{FF2B5EF4-FFF2-40B4-BE49-F238E27FC236}">
                  <a16:creationId xmlns:a16="http://schemas.microsoft.com/office/drawing/2014/main" id="{D627B349-51E4-4D2B-B383-E2A41EAC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192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49" name="Freeform 557">
              <a:extLst>
                <a:ext uri="{FF2B5EF4-FFF2-40B4-BE49-F238E27FC236}">
                  <a16:creationId xmlns:a16="http://schemas.microsoft.com/office/drawing/2014/main" id="{6D19D84A-5720-4DCF-B6BB-593CB5FD7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688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0" name="Freeform 558">
              <a:extLst>
                <a:ext uri="{FF2B5EF4-FFF2-40B4-BE49-F238E27FC236}">
                  <a16:creationId xmlns:a16="http://schemas.microsoft.com/office/drawing/2014/main" id="{0DCF6C73-3E0E-43B7-A4E9-B00A41FC8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43" y="2830712"/>
              <a:ext cx="2977" cy="2381"/>
            </a:xfrm>
            <a:custGeom>
              <a:avLst/>
              <a:gdLst>
                <a:gd name="T0" fmla="*/ 0 w 28"/>
                <a:gd name="T1" fmla="*/ 0 h 20"/>
                <a:gd name="T2" fmla="*/ 0 w 28"/>
                <a:gd name="T3" fmla="*/ 2262 h 20"/>
                <a:gd name="T4" fmla="*/ 2871 w 28"/>
                <a:gd name="T5" fmla="*/ 2262 h 20"/>
                <a:gd name="T6" fmla="*/ 2871 w 28"/>
                <a:gd name="T7" fmla="*/ 0 h 20"/>
                <a:gd name="T8" fmla="*/ 0 w 2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0" y="19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1" name="Freeform 559">
              <a:extLst>
                <a:ext uri="{FF2B5EF4-FFF2-40B4-BE49-F238E27FC236}">
                  <a16:creationId xmlns:a16="http://schemas.microsoft.com/office/drawing/2014/main" id="{B9D9BBB5-8085-4D92-9AE3-F0BD75791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030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2" name="Freeform 560">
              <a:extLst>
                <a:ext uri="{FF2B5EF4-FFF2-40B4-BE49-F238E27FC236}">
                  <a16:creationId xmlns:a16="http://schemas.microsoft.com/office/drawing/2014/main" id="{4B033854-587E-467F-A508-00914468D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778" y="2832497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3" name="Freeform 561">
              <a:extLst>
                <a:ext uri="{FF2B5EF4-FFF2-40B4-BE49-F238E27FC236}">
                  <a16:creationId xmlns:a16="http://schemas.microsoft.com/office/drawing/2014/main" id="{1D70B11E-F685-4884-AF3F-9C8DB99E9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328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4" name="Freeform 562">
              <a:extLst>
                <a:ext uri="{FF2B5EF4-FFF2-40B4-BE49-F238E27FC236}">
                  <a16:creationId xmlns:a16="http://schemas.microsoft.com/office/drawing/2014/main" id="{6B8B3AC8-E5EF-4046-A147-DCD17343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2381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5" name="Freeform 563">
              <a:extLst>
                <a:ext uri="{FF2B5EF4-FFF2-40B4-BE49-F238E27FC236}">
                  <a16:creationId xmlns:a16="http://schemas.microsoft.com/office/drawing/2014/main" id="{880DBE6A-BFBB-4D29-A49C-D69D4A49A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741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6" name="Freeform 564">
              <a:extLst>
                <a:ext uri="{FF2B5EF4-FFF2-40B4-BE49-F238E27FC236}">
                  <a16:creationId xmlns:a16="http://schemas.microsoft.com/office/drawing/2014/main" id="{3B405294-C112-42F1-8375-8DDA28589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282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7" name="Freeform 565">
              <a:extLst>
                <a:ext uri="{FF2B5EF4-FFF2-40B4-BE49-F238E27FC236}">
                  <a16:creationId xmlns:a16="http://schemas.microsoft.com/office/drawing/2014/main" id="{96DEB0ED-8CDC-40C2-8E83-49D766ACF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24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8" name="Freeform 566">
              <a:extLst>
                <a:ext uri="{FF2B5EF4-FFF2-40B4-BE49-F238E27FC236}">
                  <a16:creationId xmlns:a16="http://schemas.microsoft.com/office/drawing/2014/main" id="{758E4B82-A7A7-4F2D-9D4C-CFC261A51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526" y="283249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59" name="Freeform 567">
              <a:extLst>
                <a:ext uri="{FF2B5EF4-FFF2-40B4-BE49-F238E27FC236}">
                  <a16:creationId xmlns:a16="http://schemas.microsoft.com/office/drawing/2014/main" id="{AA46E8D6-72D5-450A-BC10-9196C0F2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481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0" name="Freeform 568">
              <a:extLst>
                <a:ext uri="{FF2B5EF4-FFF2-40B4-BE49-F238E27FC236}">
                  <a16:creationId xmlns:a16="http://schemas.microsoft.com/office/drawing/2014/main" id="{2BBA340E-D8A4-42F4-B49C-08DB1CB32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977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1" name="Freeform 569">
              <a:extLst>
                <a:ext uri="{FF2B5EF4-FFF2-40B4-BE49-F238E27FC236}">
                  <a16:creationId xmlns:a16="http://schemas.microsoft.com/office/drawing/2014/main" id="{10E370C4-DF3A-48CC-8E86-B022CB1A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832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2" name="Freeform 570">
              <a:extLst>
                <a:ext uri="{FF2B5EF4-FFF2-40B4-BE49-F238E27FC236}">
                  <a16:creationId xmlns:a16="http://schemas.microsoft.com/office/drawing/2014/main" id="{B104E492-4BFF-4A12-8970-C5491D787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246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3" name="Freeform 571">
              <a:extLst>
                <a:ext uri="{FF2B5EF4-FFF2-40B4-BE49-F238E27FC236}">
                  <a16:creationId xmlns:a16="http://schemas.microsoft.com/office/drawing/2014/main" id="{F20D7EF5-CF0B-4D28-A01E-D26FCB57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15" y="2830711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4" name="Freeform 572">
              <a:extLst>
                <a:ext uri="{FF2B5EF4-FFF2-40B4-BE49-F238E27FC236}">
                  <a16:creationId xmlns:a16="http://schemas.microsoft.com/office/drawing/2014/main" id="{11A72D2E-4CE7-4F50-B1FB-7BC5AA774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461" y="2830711"/>
              <a:ext cx="3572" cy="59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542 h 11"/>
                <a:gd name="T4" fmla="*/ 3453 w 30"/>
                <a:gd name="T5" fmla="*/ 542 h 11"/>
                <a:gd name="T6" fmla="*/ 3453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5" name="Freeform 573">
              <a:extLst>
                <a:ext uri="{FF2B5EF4-FFF2-40B4-BE49-F238E27FC236}">
                  <a16:creationId xmlns:a16="http://schemas.microsoft.com/office/drawing/2014/main" id="{31AE8993-9202-4FD9-90B7-3321CABC6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956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6" name="Freeform 574">
              <a:extLst>
                <a:ext uri="{FF2B5EF4-FFF2-40B4-BE49-F238E27FC236}">
                  <a16:creationId xmlns:a16="http://schemas.microsoft.com/office/drawing/2014/main" id="{996A4B64-AEE6-4BA9-B76F-5E934F3A9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964" y="2830711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7" name="Freeform 575">
              <a:extLst>
                <a:ext uri="{FF2B5EF4-FFF2-40B4-BE49-F238E27FC236}">
                  <a16:creationId xmlns:a16="http://schemas.microsoft.com/office/drawing/2014/main" id="{81B58509-BDC5-4334-A168-9D7DA3D8B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911" y="2830711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8" name="Freeform 576">
              <a:extLst>
                <a:ext uri="{FF2B5EF4-FFF2-40B4-BE49-F238E27FC236}">
                  <a16:creationId xmlns:a16="http://schemas.microsoft.com/office/drawing/2014/main" id="{F6E839B8-3086-4B39-9A06-238815666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63" y="2830711"/>
              <a:ext cx="2382" cy="596"/>
            </a:xfrm>
            <a:custGeom>
              <a:avLst/>
              <a:gdLst>
                <a:gd name="T0" fmla="*/ 2263 w 20"/>
                <a:gd name="T1" fmla="*/ 0 h 11"/>
                <a:gd name="T2" fmla="*/ 0 w 20"/>
                <a:gd name="T3" fmla="*/ 0 h 11"/>
                <a:gd name="T4" fmla="*/ 0 w 20"/>
                <a:gd name="T5" fmla="*/ 542 h 11"/>
                <a:gd name="T6" fmla="*/ 2263 w 20"/>
                <a:gd name="T7" fmla="*/ 542 h 11"/>
                <a:gd name="T8" fmla="*/ 2263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69" name="Freeform 577">
              <a:extLst>
                <a:ext uri="{FF2B5EF4-FFF2-40B4-BE49-F238E27FC236}">
                  <a16:creationId xmlns:a16="http://schemas.microsoft.com/office/drawing/2014/main" id="{C408A756-B46C-49CF-B5EB-9A370692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109" y="2830711"/>
              <a:ext cx="2382" cy="596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542 h 11"/>
                <a:gd name="T4" fmla="*/ 2269 w 21"/>
                <a:gd name="T5" fmla="*/ 542 h 11"/>
                <a:gd name="T6" fmla="*/ 2269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0" name="Freeform 578">
              <a:extLst>
                <a:ext uri="{FF2B5EF4-FFF2-40B4-BE49-F238E27FC236}">
                  <a16:creationId xmlns:a16="http://schemas.microsoft.com/office/drawing/2014/main" id="{5A807A9D-34F3-463B-B91A-F6AE7CC8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613" y="2830711"/>
              <a:ext cx="2382" cy="596"/>
            </a:xfrm>
            <a:custGeom>
              <a:avLst/>
              <a:gdLst>
                <a:gd name="T0" fmla="*/ 0 w 20"/>
                <a:gd name="T1" fmla="*/ 0 h 11"/>
                <a:gd name="T2" fmla="*/ 0 w 20"/>
                <a:gd name="T3" fmla="*/ 542 h 11"/>
                <a:gd name="T4" fmla="*/ 2263 w 20"/>
                <a:gd name="T5" fmla="*/ 542 h 11"/>
                <a:gd name="T6" fmla="*/ 2263 w 20"/>
                <a:gd name="T7" fmla="*/ 0 h 11"/>
                <a:gd name="T8" fmla="*/ 0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1" name="Freeform 579">
              <a:extLst>
                <a:ext uri="{FF2B5EF4-FFF2-40B4-BE49-F238E27FC236}">
                  <a16:creationId xmlns:a16="http://schemas.microsoft.com/office/drawing/2014/main" id="{7E178C4E-8080-46EA-8E36-53AD49557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659" y="2830711"/>
              <a:ext cx="1786" cy="596"/>
            </a:xfrm>
            <a:custGeom>
              <a:avLst/>
              <a:gdLst>
                <a:gd name="T0" fmla="*/ 0 w 19"/>
                <a:gd name="T1" fmla="*/ 542 h 11"/>
                <a:gd name="T2" fmla="*/ 1692 w 19"/>
                <a:gd name="T3" fmla="*/ 542 h 11"/>
                <a:gd name="T4" fmla="*/ 1692 w 19"/>
                <a:gd name="T5" fmla="*/ 0 h 11"/>
                <a:gd name="T6" fmla="*/ 0 w 19"/>
                <a:gd name="T7" fmla="*/ 0 h 11"/>
                <a:gd name="T8" fmla="*/ 0 w 19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2" name="Freeform 580">
              <a:extLst>
                <a:ext uri="{FF2B5EF4-FFF2-40B4-BE49-F238E27FC236}">
                  <a16:creationId xmlns:a16="http://schemas.microsoft.com/office/drawing/2014/main" id="{F8B76661-3F80-4E70-8D32-3DFEC5A1B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299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3" name="Freeform 581">
              <a:extLst>
                <a:ext uri="{FF2B5EF4-FFF2-40B4-BE49-F238E27FC236}">
                  <a16:creationId xmlns:a16="http://schemas.microsoft.com/office/drawing/2014/main" id="{047949F1-AEFC-4A11-9E63-1DC9AE5B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749" y="2830711"/>
              <a:ext cx="3572" cy="59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542 h 11"/>
                <a:gd name="T4" fmla="*/ 3453 w 30"/>
                <a:gd name="T5" fmla="*/ 542 h 11"/>
                <a:gd name="T6" fmla="*/ 3453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4" name="Freeform 582">
              <a:extLst>
                <a:ext uri="{FF2B5EF4-FFF2-40B4-BE49-F238E27FC236}">
                  <a16:creationId xmlns:a16="http://schemas.microsoft.com/office/drawing/2014/main" id="{2337D1DC-E86D-4FE5-B90E-008F7210C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291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5" name="Freeform 583">
              <a:extLst>
                <a:ext uri="{FF2B5EF4-FFF2-40B4-BE49-F238E27FC236}">
                  <a16:creationId xmlns:a16="http://schemas.microsoft.com/office/drawing/2014/main" id="{CE2F66C1-0F00-4F9D-9753-AA5517EBD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002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6" name="Freeform 584">
              <a:extLst>
                <a:ext uri="{FF2B5EF4-FFF2-40B4-BE49-F238E27FC236}">
                  <a16:creationId xmlns:a16="http://schemas.microsoft.com/office/drawing/2014/main" id="{767D28EC-F852-4F4B-9A6D-0916101E4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200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7" name="Freeform 585">
              <a:extLst>
                <a:ext uri="{FF2B5EF4-FFF2-40B4-BE49-F238E27FC236}">
                  <a16:creationId xmlns:a16="http://schemas.microsoft.com/office/drawing/2014/main" id="{CAE3A22E-3E45-4779-9122-6448634D2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253" y="2830711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8" name="Freeform 586">
              <a:extLst>
                <a:ext uri="{FF2B5EF4-FFF2-40B4-BE49-F238E27FC236}">
                  <a16:creationId xmlns:a16="http://schemas.microsoft.com/office/drawing/2014/main" id="{8C1B45A7-64C2-47DA-908A-87B51672F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452" y="2830711"/>
              <a:ext cx="2382" cy="596"/>
            </a:xfrm>
            <a:custGeom>
              <a:avLst/>
              <a:gdLst>
                <a:gd name="T0" fmla="*/ 0 w 20"/>
                <a:gd name="T1" fmla="*/ 0 h 11"/>
                <a:gd name="T2" fmla="*/ 0 w 20"/>
                <a:gd name="T3" fmla="*/ 542 h 11"/>
                <a:gd name="T4" fmla="*/ 2263 w 20"/>
                <a:gd name="T5" fmla="*/ 542 h 11"/>
                <a:gd name="T6" fmla="*/ 2263 w 20"/>
                <a:gd name="T7" fmla="*/ 0 h 11"/>
                <a:gd name="T8" fmla="*/ 0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79" name="Freeform 587">
              <a:extLst>
                <a:ext uri="{FF2B5EF4-FFF2-40B4-BE49-F238E27FC236}">
                  <a16:creationId xmlns:a16="http://schemas.microsoft.com/office/drawing/2014/main" id="{6E8FDAA2-F134-42B7-B756-F65BFBC6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498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0" name="Freeform 588">
              <a:extLst>
                <a:ext uri="{FF2B5EF4-FFF2-40B4-BE49-F238E27FC236}">
                  <a16:creationId xmlns:a16="http://schemas.microsoft.com/office/drawing/2014/main" id="{DD9CD0D3-98C6-42C6-8B8B-392DFAED9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398" y="2830711"/>
              <a:ext cx="2382" cy="596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542 h 11"/>
                <a:gd name="T4" fmla="*/ 2269 w 21"/>
                <a:gd name="T5" fmla="*/ 542 h 11"/>
                <a:gd name="T6" fmla="*/ 2269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1" name="Freeform 589">
              <a:extLst>
                <a:ext uri="{FF2B5EF4-FFF2-40B4-BE49-F238E27FC236}">
                  <a16:creationId xmlns:a16="http://schemas.microsoft.com/office/drawing/2014/main" id="{E3D026CE-EFD4-4139-907F-25DCBBFE6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948" y="2830711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2" name="Freeform 590">
              <a:extLst>
                <a:ext uri="{FF2B5EF4-FFF2-40B4-BE49-F238E27FC236}">
                  <a16:creationId xmlns:a16="http://schemas.microsoft.com/office/drawing/2014/main" id="{364C62C8-5C6C-4B1E-9FBB-79827AD8F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713" y="2830711"/>
              <a:ext cx="595" cy="596"/>
            </a:xfrm>
            <a:custGeom>
              <a:avLst/>
              <a:gdLst>
                <a:gd name="T0" fmla="*/ 536 w 10"/>
                <a:gd name="T1" fmla="*/ 542 h 11"/>
                <a:gd name="T2" fmla="*/ 0 w 10"/>
                <a:gd name="T3" fmla="*/ 542 h 11"/>
                <a:gd name="T4" fmla="*/ 0 w 10"/>
                <a:gd name="T5" fmla="*/ 0 h 11"/>
                <a:gd name="T6" fmla="*/ 536 w 10"/>
                <a:gd name="T7" fmla="*/ 0 h 11"/>
                <a:gd name="T8" fmla="*/ 536 w 10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3" name="Freeform 591">
              <a:extLst>
                <a:ext uri="{FF2B5EF4-FFF2-40B4-BE49-F238E27FC236}">
                  <a16:creationId xmlns:a16="http://schemas.microsoft.com/office/drawing/2014/main" id="{6252B9DE-7755-4651-9FC6-4074590B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511" y="2855714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4" name="Freeform 592">
              <a:extLst>
                <a:ext uri="{FF2B5EF4-FFF2-40B4-BE49-F238E27FC236}">
                  <a16:creationId xmlns:a16="http://schemas.microsoft.com/office/drawing/2014/main" id="{31336060-9710-46F7-9AB0-C447E949A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489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5" name="Freeform 593">
              <a:extLst>
                <a:ext uri="{FF2B5EF4-FFF2-40B4-BE49-F238E27FC236}">
                  <a16:creationId xmlns:a16="http://schemas.microsoft.com/office/drawing/2014/main" id="{3BA9C3C5-DDCE-477C-B016-6205E097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39" y="285452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6" name="Freeform 594">
              <a:extLst>
                <a:ext uri="{FF2B5EF4-FFF2-40B4-BE49-F238E27FC236}">
                  <a16:creationId xmlns:a16="http://schemas.microsoft.com/office/drawing/2014/main" id="{7FF640C2-8176-4A59-8CCB-D3771492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534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7" name="Freeform 595">
              <a:extLst>
                <a:ext uri="{FF2B5EF4-FFF2-40B4-BE49-F238E27FC236}">
                  <a16:creationId xmlns:a16="http://schemas.microsoft.com/office/drawing/2014/main" id="{F447219D-2695-4115-8380-B972F678A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741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8" name="Freeform 596">
              <a:extLst>
                <a:ext uri="{FF2B5EF4-FFF2-40B4-BE49-F238E27FC236}">
                  <a16:creationId xmlns:a16="http://schemas.microsoft.com/office/drawing/2014/main" id="{07C4C214-4060-4D88-ADDC-512209577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030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89" name="Freeform 597">
              <a:extLst>
                <a:ext uri="{FF2B5EF4-FFF2-40B4-BE49-F238E27FC236}">
                  <a16:creationId xmlns:a16="http://schemas.microsoft.com/office/drawing/2014/main" id="{FDE66F3D-D7D0-423B-983C-7EC8815E6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993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0" name="Freeform 598">
              <a:extLst>
                <a:ext uri="{FF2B5EF4-FFF2-40B4-BE49-F238E27FC236}">
                  <a16:creationId xmlns:a16="http://schemas.microsoft.com/office/drawing/2014/main" id="{33FDC731-9329-4F1F-A7E6-1080F5F12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192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1" name="Freeform 599">
              <a:extLst>
                <a:ext uri="{FF2B5EF4-FFF2-40B4-BE49-F238E27FC236}">
                  <a16:creationId xmlns:a16="http://schemas.microsoft.com/office/drawing/2014/main" id="{B44EF06A-B3D2-4B2E-952A-F35E1BBA9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237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2" name="Freeform 600">
              <a:extLst>
                <a:ext uri="{FF2B5EF4-FFF2-40B4-BE49-F238E27FC236}">
                  <a16:creationId xmlns:a16="http://schemas.microsoft.com/office/drawing/2014/main" id="{8AEC39F1-F931-42F3-BEC2-423C89384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43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3" name="Freeform 601">
              <a:extLst>
                <a:ext uri="{FF2B5EF4-FFF2-40B4-BE49-F238E27FC236}">
                  <a16:creationId xmlns:a16="http://schemas.microsoft.com/office/drawing/2014/main" id="{FD5FCA1E-A79F-4612-B3A0-FB72F6035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497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4" name="Freeform 602">
              <a:extLst>
                <a:ext uri="{FF2B5EF4-FFF2-40B4-BE49-F238E27FC236}">
                  <a16:creationId xmlns:a16="http://schemas.microsoft.com/office/drawing/2014/main" id="{502CA07A-2E0A-406D-988E-DF732CAD0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580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5" name="Freeform 603">
              <a:extLst>
                <a:ext uri="{FF2B5EF4-FFF2-40B4-BE49-F238E27FC236}">
                  <a16:creationId xmlns:a16="http://schemas.microsoft.com/office/drawing/2014/main" id="{D2C57CEA-31B2-4BED-9287-B66D65DDD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328" y="2854524"/>
              <a:ext cx="3572" cy="1786"/>
            </a:xfrm>
            <a:custGeom>
              <a:avLst/>
              <a:gdLst>
                <a:gd name="T0" fmla="*/ 0 w 30"/>
                <a:gd name="T1" fmla="*/ 0 h 19"/>
                <a:gd name="T2" fmla="*/ 0 w 30"/>
                <a:gd name="T3" fmla="*/ 1692 h 19"/>
                <a:gd name="T4" fmla="*/ 3453 w 30"/>
                <a:gd name="T5" fmla="*/ 1692 h 19"/>
                <a:gd name="T6" fmla="*/ 3453 w 30"/>
                <a:gd name="T7" fmla="*/ 0 h 19"/>
                <a:gd name="T8" fmla="*/ 0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lnTo>
                    <a:pt x="0" y="18"/>
                  </a:lnTo>
                  <a:lnTo>
                    <a:pt x="29" y="18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6" name="Freeform 604">
              <a:extLst>
                <a:ext uri="{FF2B5EF4-FFF2-40B4-BE49-F238E27FC236}">
                  <a16:creationId xmlns:a16="http://schemas.microsoft.com/office/drawing/2014/main" id="{79791234-DA09-49C5-AA0D-38C7A64A1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23" y="285571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7" name="Freeform 605">
              <a:extLst>
                <a:ext uri="{FF2B5EF4-FFF2-40B4-BE49-F238E27FC236}">
                  <a16:creationId xmlns:a16="http://schemas.microsoft.com/office/drawing/2014/main" id="{FFD7A59F-757C-476F-BD1F-A084E2EF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778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8" name="Freeform 606">
              <a:extLst>
                <a:ext uri="{FF2B5EF4-FFF2-40B4-BE49-F238E27FC236}">
                  <a16:creationId xmlns:a16="http://schemas.microsoft.com/office/drawing/2014/main" id="{49471596-618D-4586-BE1B-7C1B7C9B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2855714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799" name="Freeform 607">
              <a:extLst>
                <a:ext uri="{FF2B5EF4-FFF2-40B4-BE49-F238E27FC236}">
                  <a16:creationId xmlns:a16="http://schemas.microsoft.com/office/drawing/2014/main" id="{ADC6DE64-6237-4383-898A-12B5DEEEA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832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0" name="Freeform 608">
              <a:extLst>
                <a:ext uri="{FF2B5EF4-FFF2-40B4-BE49-F238E27FC236}">
                  <a16:creationId xmlns:a16="http://schemas.microsoft.com/office/drawing/2014/main" id="{D519ED30-3E13-4E20-9D94-A23A8D5F0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336" y="285452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1" name="Freeform 609">
              <a:extLst>
                <a:ext uri="{FF2B5EF4-FFF2-40B4-BE49-F238E27FC236}">
                  <a16:creationId xmlns:a16="http://schemas.microsoft.com/office/drawing/2014/main" id="{6B2E3A2A-4969-4F77-90D2-451F40740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282" y="2854524"/>
              <a:ext cx="3572" cy="1786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1692 h 19"/>
                <a:gd name="T4" fmla="*/ 3449 w 29"/>
                <a:gd name="T5" fmla="*/ 846 h 19"/>
                <a:gd name="T6" fmla="*/ 3449 w 29"/>
                <a:gd name="T7" fmla="*/ 0 h 19"/>
                <a:gd name="T8" fmla="*/ 0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lnTo>
                    <a:pt x="0" y="18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2" name="Freeform 610">
              <a:extLst>
                <a:ext uri="{FF2B5EF4-FFF2-40B4-BE49-F238E27FC236}">
                  <a16:creationId xmlns:a16="http://schemas.microsoft.com/office/drawing/2014/main" id="{D1D7644C-9E66-4E1F-B763-D582085EC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786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3" name="Freeform 611">
              <a:extLst>
                <a:ext uri="{FF2B5EF4-FFF2-40B4-BE49-F238E27FC236}">
                  <a16:creationId xmlns:a16="http://schemas.microsoft.com/office/drawing/2014/main" id="{0F7CEC6A-B49F-498A-BB56-C3D30959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481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4" name="Freeform 612">
              <a:extLst>
                <a:ext uri="{FF2B5EF4-FFF2-40B4-BE49-F238E27FC236}">
                  <a16:creationId xmlns:a16="http://schemas.microsoft.com/office/drawing/2014/main" id="{87E85BD4-3E3F-4F0B-AED6-3A460193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948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5" name="Freeform 613">
              <a:extLst>
                <a:ext uri="{FF2B5EF4-FFF2-40B4-BE49-F238E27FC236}">
                  <a16:creationId xmlns:a16="http://schemas.microsoft.com/office/drawing/2014/main" id="{04CC3E90-203C-4660-B562-9F0E4157C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461" y="285452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6" name="Freeform 614">
              <a:extLst>
                <a:ext uri="{FF2B5EF4-FFF2-40B4-BE49-F238E27FC236}">
                  <a16:creationId xmlns:a16="http://schemas.microsoft.com/office/drawing/2014/main" id="{8A66CAF6-CF6B-4DD0-A99E-A2288EF79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911" y="285452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7" name="Freeform 615">
              <a:extLst>
                <a:ext uri="{FF2B5EF4-FFF2-40B4-BE49-F238E27FC236}">
                  <a16:creationId xmlns:a16="http://schemas.microsoft.com/office/drawing/2014/main" id="{E1740A8C-81D2-4B2C-9369-66CFC05DD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002" y="2854524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8" name="Freeform 616">
              <a:extLst>
                <a:ext uri="{FF2B5EF4-FFF2-40B4-BE49-F238E27FC236}">
                  <a16:creationId xmlns:a16="http://schemas.microsoft.com/office/drawing/2014/main" id="{F93CAD9C-9242-4678-AA29-48723E15D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15" y="285452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09" name="Freeform 617">
              <a:extLst>
                <a:ext uri="{FF2B5EF4-FFF2-40B4-BE49-F238E27FC236}">
                  <a16:creationId xmlns:a16="http://schemas.microsoft.com/office/drawing/2014/main" id="{A488AA27-5687-4684-993A-C22288ACD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956" y="2854524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0" name="Freeform 618">
              <a:extLst>
                <a:ext uri="{FF2B5EF4-FFF2-40B4-BE49-F238E27FC236}">
                  <a16:creationId xmlns:a16="http://schemas.microsoft.com/office/drawing/2014/main" id="{45C41256-2D72-4972-92DA-1623E506F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291" y="2854524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1" name="Freeform 619">
              <a:extLst>
                <a:ext uri="{FF2B5EF4-FFF2-40B4-BE49-F238E27FC236}">
                  <a16:creationId xmlns:a16="http://schemas.microsoft.com/office/drawing/2014/main" id="{CF53DE41-8B3C-4189-A350-4CE56F71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613" y="285452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2" name="Freeform 620">
              <a:extLst>
                <a:ext uri="{FF2B5EF4-FFF2-40B4-BE49-F238E27FC236}">
                  <a16:creationId xmlns:a16="http://schemas.microsoft.com/office/drawing/2014/main" id="{3E37836D-C1CA-4B53-9049-81B4361FB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919" y="285452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3" name="Freeform 621">
              <a:extLst>
                <a:ext uri="{FF2B5EF4-FFF2-40B4-BE49-F238E27FC236}">
                  <a16:creationId xmlns:a16="http://schemas.microsoft.com/office/drawing/2014/main" id="{EC8A3952-2253-433B-BEE0-26051034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964" y="2854524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4" name="Freeform 622">
              <a:extLst>
                <a:ext uri="{FF2B5EF4-FFF2-40B4-BE49-F238E27FC236}">
                  <a16:creationId xmlns:a16="http://schemas.microsoft.com/office/drawing/2014/main" id="{1CE152F0-2F14-492A-BD66-A74D37E9C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659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5" name="Freeform 623">
              <a:extLst>
                <a:ext uri="{FF2B5EF4-FFF2-40B4-BE49-F238E27FC236}">
                  <a16:creationId xmlns:a16="http://schemas.microsoft.com/office/drawing/2014/main" id="{CB87D276-65EF-4AF3-90CB-87B35BD31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749" y="285452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6" name="Freeform 624">
              <a:extLst>
                <a:ext uri="{FF2B5EF4-FFF2-40B4-BE49-F238E27FC236}">
                  <a16:creationId xmlns:a16="http://schemas.microsoft.com/office/drawing/2014/main" id="{F40FB016-5AF7-4FD6-ACDE-0A74A182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200" y="2854524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7" name="Freeform 625">
              <a:extLst>
                <a:ext uri="{FF2B5EF4-FFF2-40B4-BE49-F238E27FC236}">
                  <a16:creationId xmlns:a16="http://schemas.microsoft.com/office/drawing/2014/main" id="{0953F59A-C0F7-495C-916D-E2F6D14CE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245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8" name="Freeform 626">
              <a:extLst>
                <a:ext uri="{FF2B5EF4-FFF2-40B4-BE49-F238E27FC236}">
                  <a16:creationId xmlns:a16="http://schemas.microsoft.com/office/drawing/2014/main" id="{616B545D-D033-42EA-81E4-605FD070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299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19" name="Freeform 627">
              <a:extLst>
                <a:ext uri="{FF2B5EF4-FFF2-40B4-BE49-F238E27FC236}">
                  <a16:creationId xmlns:a16="http://schemas.microsoft.com/office/drawing/2014/main" id="{72E939CE-B7ED-4176-8675-203356DE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253" y="285452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0" name="Freeform 628">
              <a:extLst>
                <a:ext uri="{FF2B5EF4-FFF2-40B4-BE49-F238E27FC236}">
                  <a16:creationId xmlns:a16="http://schemas.microsoft.com/office/drawing/2014/main" id="{545A2D65-F86A-4981-90F7-2BD484471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63" y="2854524"/>
              <a:ext cx="2382" cy="596"/>
            </a:xfrm>
            <a:custGeom>
              <a:avLst/>
              <a:gdLst>
                <a:gd name="T0" fmla="*/ 2263 w 20"/>
                <a:gd name="T1" fmla="*/ 0 h 10"/>
                <a:gd name="T2" fmla="*/ 0 w 20"/>
                <a:gd name="T3" fmla="*/ 0 h 10"/>
                <a:gd name="T4" fmla="*/ 0 w 20"/>
                <a:gd name="T5" fmla="*/ 536 h 10"/>
                <a:gd name="T6" fmla="*/ 2263 w 20"/>
                <a:gd name="T7" fmla="*/ 536 h 10"/>
                <a:gd name="T8" fmla="*/ 2263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1" name="Freeform 629">
              <a:extLst>
                <a:ext uri="{FF2B5EF4-FFF2-40B4-BE49-F238E27FC236}">
                  <a16:creationId xmlns:a16="http://schemas.microsoft.com/office/drawing/2014/main" id="{E7A31E07-D497-4A73-A7AB-43FC0FBD2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498" y="285452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2" name="Freeform 630">
              <a:extLst>
                <a:ext uri="{FF2B5EF4-FFF2-40B4-BE49-F238E27FC236}">
                  <a16:creationId xmlns:a16="http://schemas.microsoft.com/office/drawing/2014/main" id="{9615E289-5AF9-45DC-B31A-4BE499C49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452" y="285452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3" name="Freeform 631">
              <a:extLst>
                <a:ext uri="{FF2B5EF4-FFF2-40B4-BE49-F238E27FC236}">
                  <a16:creationId xmlns:a16="http://schemas.microsoft.com/office/drawing/2014/main" id="{A0898511-0011-4CDB-BAA0-620E1301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208" y="285452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4" name="Freeform 632">
              <a:extLst>
                <a:ext uri="{FF2B5EF4-FFF2-40B4-BE49-F238E27FC236}">
                  <a16:creationId xmlns:a16="http://schemas.microsoft.com/office/drawing/2014/main" id="{BE4C762D-00D6-4C6D-9967-A68F5E567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713" y="2854524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5" name="Freeform 633">
              <a:extLst>
                <a:ext uri="{FF2B5EF4-FFF2-40B4-BE49-F238E27FC236}">
                  <a16:creationId xmlns:a16="http://schemas.microsoft.com/office/drawing/2014/main" id="{403D1EFE-66D2-4A19-A270-76E77AABA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701" y="2878336"/>
              <a:ext cx="595" cy="596"/>
            </a:xfrm>
            <a:custGeom>
              <a:avLst/>
              <a:gdLst>
                <a:gd name="T0" fmla="*/ 541 w 11"/>
                <a:gd name="T1" fmla="*/ 536 h 10"/>
                <a:gd name="T2" fmla="*/ 0 w 11"/>
                <a:gd name="T3" fmla="*/ 536 h 10"/>
                <a:gd name="T4" fmla="*/ 0 w 11"/>
                <a:gd name="T5" fmla="*/ 0 h 10"/>
                <a:gd name="T6" fmla="*/ 541 w 11"/>
                <a:gd name="T7" fmla="*/ 0 h 10"/>
                <a:gd name="T8" fmla="*/ 541 w 1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6" name="Freeform 634">
              <a:extLst>
                <a:ext uri="{FF2B5EF4-FFF2-40B4-BE49-F238E27FC236}">
                  <a16:creationId xmlns:a16="http://schemas.microsoft.com/office/drawing/2014/main" id="{6D2E8FCB-FB75-47E7-967D-151E9756C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031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7" name="Freeform 635">
              <a:extLst>
                <a:ext uri="{FF2B5EF4-FFF2-40B4-BE49-F238E27FC236}">
                  <a16:creationId xmlns:a16="http://schemas.microsoft.com/office/drawing/2014/main" id="{AD2383EC-FB39-414A-A997-FF476427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779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8" name="Freeform 636">
              <a:extLst>
                <a:ext uri="{FF2B5EF4-FFF2-40B4-BE49-F238E27FC236}">
                  <a16:creationId xmlns:a16="http://schemas.microsoft.com/office/drawing/2014/main" id="{5181621B-5425-4E1B-BED1-FD0BBAF96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229" y="2878336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29" name="Freeform 637">
              <a:extLst>
                <a:ext uri="{FF2B5EF4-FFF2-40B4-BE49-F238E27FC236}">
                  <a16:creationId xmlns:a16="http://schemas.microsoft.com/office/drawing/2014/main" id="{62F20DB9-FCEF-4598-8590-E89A9C15D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771" y="2878336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0" name="Freeform 638">
              <a:extLst>
                <a:ext uri="{FF2B5EF4-FFF2-40B4-BE49-F238E27FC236}">
                  <a16:creationId xmlns:a16="http://schemas.microsoft.com/office/drawing/2014/main" id="{C88AFE6A-BFC9-4DC5-8EF7-9E103802D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725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1" name="Freeform 639">
              <a:extLst>
                <a:ext uri="{FF2B5EF4-FFF2-40B4-BE49-F238E27FC236}">
                  <a16:creationId xmlns:a16="http://schemas.microsoft.com/office/drawing/2014/main" id="{5DB6C4AE-D311-41F4-B162-4B5B7F7E2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680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2" name="Freeform 640">
              <a:extLst>
                <a:ext uri="{FF2B5EF4-FFF2-40B4-BE49-F238E27FC236}">
                  <a16:creationId xmlns:a16="http://schemas.microsoft.com/office/drawing/2014/main" id="{D35F099E-C257-44FC-BF05-579F33384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741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3" name="Freeform 641">
              <a:extLst>
                <a:ext uri="{FF2B5EF4-FFF2-40B4-BE49-F238E27FC236}">
                  <a16:creationId xmlns:a16="http://schemas.microsoft.com/office/drawing/2014/main" id="{75A5F447-2093-4971-AC10-1D579061A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734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4" name="Freeform 642">
              <a:extLst>
                <a:ext uri="{FF2B5EF4-FFF2-40B4-BE49-F238E27FC236}">
                  <a16:creationId xmlns:a16="http://schemas.microsoft.com/office/drawing/2014/main" id="{F8AA049D-BDA5-4B97-94AD-C7EAD0FA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237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5" name="Freeform 643">
              <a:extLst>
                <a:ext uri="{FF2B5EF4-FFF2-40B4-BE49-F238E27FC236}">
                  <a16:creationId xmlns:a16="http://schemas.microsoft.com/office/drawing/2014/main" id="{8DC39242-1839-4033-AB5C-424E59536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688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6" name="Freeform 644">
              <a:extLst>
                <a:ext uri="{FF2B5EF4-FFF2-40B4-BE49-F238E27FC236}">
                  <a16:creationId xmlns:a16="http://schemas.microsoft.com/office/drawing/2014/main" id="{3609812C-E20C-43A3-A5BB-4D955F0BF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192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7" name="Freeform 645">
              <a:extLst>
                <a:ext uri="{FF2B5EF4-FFF2-40B4-BE49-F238E27FC236}">
                  <a16:creationId xmlns:a16="http://schemas.microsoft.com/office/drawing/2014/main" id="{BEC3F8FF-74C2-40DC-93A1-982FF2AF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969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8" name="Freeform 646">
              <a:extLst>
                <a:ext uri="{FF2B5EF4-FFF2-40B4-BE49-F238E27FC236}">
                  <a16:creationId xmlns:a16="http://schemas.microsoft.com/office/drawing/2014/main" id="{84FE86C6-4AE6-4969-AB74-18AA6CA10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518" y="2878336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39" name="Freeform 647">
              <a:extLst>
                <a:ext uri="{FF2B5EF4-FFF2-40B4-BE49-F238E27FC236}">
                  <a16:creationId xmlns:a16="http://schemas.microsoft.com/office/drawing/2014/main" id="{D5741072-03C4-48DC-A363-2D3F8D4B8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014" y="2878336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0" name="Freeform 648">
              <a:extLst>
                <a:ext uri="{FF2B5EF4-FFF2-40B4-BE49-F238E27FC236}">
                  <a16:creationId xmlns:a16="http://schemas.microsoft.com/office/drawing/2014/main" id="{1ADA379F-4E8E-4902-821D-3F390AB5B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2878336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1" name="Freeform 649">
              <a:extLst>
                <a:ext uri="{FF2B5EF4-FFF2-40B4-BE49-F238E27FC236}">
                  <a16:creationId xmlns:a16="http://schemas.microsoft.com/office/drawing/2014/main" id="{C24611BD-C768-457A-BEB8-04F1ADADC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63" y="2877146"/>
              <a:ext cx="3572" cy="596"/>
            </a:xfrm>
            <a:custGeom>
              <a:avLst/>
              <a:gdLst>
                <a:gd name="T0" fmla="*/ 3453 w 30"/>
                <a:gd name="T1" fmla="*/ 0 h 11"/>
                <a:gd name="T2" fmla="*/ 0 w 30"/>
                <a:gd name="T3" fmla="*/ 0 h 11"/>
                <a:gd name="T4" fmla="*/ 0 w 30"/>
                <a:gd name="T5" fmla="*/ 542 h 11"/>
                <a:gd name="T6" fmla="*/ 3453 w 30"/>
                <a:gd name="T7" fmla="*/ 542 h 11"/>
                <a:gd name="T8" fmla="*/ 3453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29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2" name="Freeform 650">
              <a:extLst>
                <a:ext uri="{FF2B5EF4-FFF2-40B4-BE49-F238E27FC236}">
                  <a16:creationId xmlns:a16="http://schemas.microsoft.com/office/drawing/2014/main" id="{E52FE5FA-E2F3-45C2-B4A8-6DEED3055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473" y="2878336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3" name="Freeform 651">
              <a:extLst>
                <a:ext uri="{FF2B5EF4-FFF2-40B4-BE49-F238E27FC236}">
                  <a16:creationId xmlns:a16="http://schemas.microsoft.com/office/drawing/2014/main" id="{425E2B35-7EE1-4A93-9413-D02B4B50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527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4" name="Freeform 652">
              <a:extLst>
                <a:ext uri="{FF2B5EF4-FFF2-40B4-BE49-F238E27FC236}">
                  <a16:creationId xmlns:a16="http://schemas.microsoft.com/office/drawing/2014/main" id="{420B33AA-1D93-4D6C-922F-1CC15AD16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977" y="2878336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5" name="Freeform 653">
              <a:extLst>
                <a:ext uri="{FF2B5EF4-FFF2-40B4-BE49-F238E27FC236}">
                  <a16:creationId xmlns:a16="http://schemas.microsoft.com/office/drawing/2014/main" id="{D3620F27-AA50-4003-B000-CA051087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022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6" name="Freeform 654">
              <a:extLst>
                <a:ext uri="{FF2B5EF4-FFF2-40B4-BE49-F238E27FC236}">
                  <a16:creationId xmlns:a16="http://schemas.microsoft.com/office/drawing/2014/main" id="{1EE4716A-2514-4C8A-9619-8D70AF052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481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7" name="Freeform 655">
              <a:extLst>
                <a:ext uri="{FF2B5EF4-FFF2-40B4-BE49-F238E27FC236}">
                  <a16:creationId xmlns:a16="http://schemas.microsoft.com/office/drawing/2014/main" id="{E47EE340-64B0-46E1-8E0D-9E8AB7FB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201" y="2877146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8" name="Freeform 656">
              <a:extLst>
                <a:ext uri="{FF2B5EF4-FFF2-40B4-BE49-F238E27FC236}">
                  <a16:creationId xmlns:a16="http://schemas.microsoft.com/office/drawing/2014/main" id="{1DC9644E-C3EF-43A4-977E-30EF6045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697" y="2877146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49" name="Freeform 657">
              <a:extLst>
                <a:ext uri="{FF2B5EF4-FFF2-40B4-BE49-F238E27FC236}">
                  <a16:creationId xmlns:a16="http://schemas.microsoft.com/office/drawing/2014/main" id="{46F78826-56DC-4C1C-8724-4510983B4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51" y="2877146"/>
              <a:ext cx="2382" cy="596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542 h 11"/>
                <a:gd name="T4" fmla="*/ 2269 w 21"/>
                <a:gd name="T5" fmla="*/ 542 h 11"/>
                <a:gd name="T6" fmla="*/ 2269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0" name="Freeform 658">
              <a:extLst>
                <a:ext uri="{FF2B5EF4-FFF2-40B4-BE49-F238E27FC236}">
                  <a16:creationId xmlns:a16="http://schemas.microsoft.com/office/drawing/2014/main" id="{F23424D1-B94F-47F5-8B35-AF50A585A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147" y="2877146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1" name="Freeform 659">
              <a:extLst>
                <a:ext uri="{FF2B5EF4-FFF2-40B4-BE49-F238E27FC236}">
                  <a16:creationId xmlns:a16="http://schemas.microsoft.com/office/drawing/2014/main" id="{6485ECD1-FC04-41DB-BA75-C376A8F2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155" y="2877146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2" name="Freeform 660">
              <a:extLst>
                <a:ext uri="{FF2B5EF4-FFF2-40B4-BE49-F238E27FC236}">
                  <a16:creationId xmlns:a16="http://schemas.microsoft.com/office/drawing/2014/main" id="{9A382497-350A-4098-A7B6-703E8E8AE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482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3" name="Freeform 661">
              <a:extLst>
                <a:ext uri="{FF2B5EF4-FFF2-40B4-BE49-F238E27FC236}">
                  <a16:creationId xmlns:a16="http://schemas.microsoft.com/office/drawing/2014/main" id="{DDE913DD-D3CC-409E-8DCA-7CE088FAE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659" y="2877146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4" name="Freeform 662">
              <a:extLst>
                <a:ext uri="{FF2B5EF4-FFF2-40B4-BE49-F238E27FC236}">
                  <a16:creationId xmlns:a16="http://schemas.microsoft.com/office/drawing/2014/main" id="{C5240F7B-AD8C-4906-8C25-C59D695BC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614" y="2877146"/>
              <a:ext cx="3572" cy="59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542 h 11"/>
                <a:gd name="T4" fmla="*/ 3449 w 29"/>
                <a:gd name="T5" fmla="*/ 542 h 11"/>
                <a:gd name="T6" fmla="*/ 344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5" name="Freeform 663">
              <a:extLst>
                <a:ext uri="{FF2B5EF4-FFF2-40B4-BE49-F238E27FC236}">
                  <a16:creationId xmlns:a16="http://schemas.microsoft.com/office/drawing/2014/main" id="{A02DEF57-0CE9-426D-9F77-B89B87B1F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110" y="2877146"/>
              <a:ext cx="3572" cy="596"/>
            </a:xfrm>
            <a:custGeom>
              <a:avLst/>
              <a:gdLst>
                <a:gd name="T0" fmla="*/ 0 w 30"/>
                <a:gd name="T1" fmla="*/ 542 h 11"/>
                <a:gd name="T2" fmla="*/ 3453 w 30"/>
                <a:gd name="T3" fmla="*/ 542 h 11"/>
                <a:gd name="T4" fmla="*/ 3453 w 30"/>
                <a:gd name="T5" fmla="*/ 0 h 11"/>
                <a:gd name="T6" fmla="*/ 0 w 30"/>
                <a:gd name="T7" fmla="*/ 0 h 11"/>
                <a:gd name="T8" fmla="*/ 0 w 30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10"/>
                  </a:move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6" name="Freeform 664">
              <a:extLst>
                <a:ext uri="{FF2B5EF4-FFF2-40B4-BE49-F238E27FC236}">
                  <a16:creationId xmlns:a16="http://schemas.microsoft.com/office/drawing/2014/main" id="{E0219451-D595-4F0B-8B65-6DAF249E0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193" y="2877146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7" name="Freeform 665">
              <a:extLst>
                <a:ext uri="{FF2B5EF4-FFF2-40B4-BE49-F238E27FC236}">
                  <a16:creationId xmlns:a16="http://schemas.microsoft.com/office/drawing/2014/main" id="{1A88F9B8-D922-4AF4-878B-5ECFF3FA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940" y="2877146"/>
              <a:ext cx="1786" cy="238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2262 h 20"/>
                <a:gd name="T4" fmla="*/ 1692 w 19"/>
                <a:gd name="T5" fmla="*/ 1191 h 20"/>
                <a:gd name="T6" fmla="*/ 1692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8" name="Freeform 666">
              <a:extLst>
                <a:ext uri="{FF2B5EF4-FFF2-40B4-BE49-F238E27FC236}">
                  <a16:creationId xmlns:a16="http://schemas.microsoft.com/office/drawing/2014/main" id="{A6FDF55C-C2C0-48D7-9476-6ED82431E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490" y="2877146"/>
              <a:ext cx="1786" cy="59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542 h 11"/>
                <a:gd name="T4" fmla="*/ 1692 w 19"/>
                <a:gd name="T5" fmla="*/ 542 h 11"/>
                <a:gd name="T6" fmla="*/ 1692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59" name="Freeform 667">
              <a:extLst>
                <a:ext uri="{FF2B5EF4-FFF2-40B4-BE49-F238E27FC236}">
                  <a16:creationId xmlns:a16="http://schemas.microsoft.com/office/drawing/2014/main" id="{C9F90138-7220-44FD-B278-9AC257E6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391" y="2877146"/>
              <a:ext cx="1786" cy="238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2262 h 20"/>
                <a:gd name="T4" fmla="*/ 1692 w 19"/>
                <a:gd name="T5" fmla="*/ 2262 h 20"/>
                <a:gd name="T6" fmla="*/ 1692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0" name="Freeform 668">
              <a:extLst>
                <a:ext uri="{FF2B5EF4-FFF2-40B4-BE49-F238E27FC236}">
                  <a16:creationId xmlns:a16="http://schemas.microsoft.com/office/drawing/2014/main" id="{8E71A4EE-050E-4E3E-9078-70FEA6FA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436" y="2877146"/>
              <a:ext cx="1786" cy="2381"/>
            </a:xfrm>
            <a:custGeom>
              <a:avLst/>
              <a:gdLst>
                <a:gd name="T0" fmla="*/ 0 w 19"/>
                <a:gd name="T1" fmla="*/ 1191 h 20"/>
                <a:gd name="T2" fmla="*/ 0 w 19"/>
                <a:gd name="T3" fmla="*/ 2262 h 20"/>
                <a:gd name="T4" fmla="*/ 1692 w 19"/>
                <a:gd name="T5" fmla="*/ 2262 h 20"/>
                <a:gd name="T6" fmla="*/ 1692 w 19"/>
                <a:gd name="T7" fmla="*/ 0 h 20"/>
                <a:gd name="T8" fmla="*/ 0 w 19"/>
                <a:gd name="T9" fmla="*/ 119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1" name="Freeform 669">
              <a:extLst>
                <a:ext uri="{FF2B5EF4-FFF2-40B4-BE49-F238E27FC236}">
                  <a16:creationId xmlns:a16="http://schemas.microsoft.com/office/drawing/2014/main" id="{818FE721-F63A-4081-A730-CFAC1273B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444" y="2877146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2" name="Freeform 670">
              <a:extLst>
                <a:ext uri="{FF2B5EF4-FFF2-40B4-BE49-F238E27FC236}">
                  <a16:creationId xmlns:a16="http://schemas.microsoft.com/office/drawing/2014/main" id="{33E02F7C-C484-465E-A6D1-A754C71F4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498" y="2877146"/>
              <a:ext cx="2977" cy="59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542 h 11"/>
                <a:gd name="T4" fmla="*/ 2871 w 28"/>
                <a:gd name="T5" fmla="*/ 542 h 11"/>
                <a:gd name="T6" fmla="*/ 287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3" name="Freeform 671">
              <a:extLst>
                <a:ext uri="{FF2B5EF4-FFF2-40B4-BE49-F238E27FC236}">
                  <a16:creationId xmlns:a16="http://schemas.microsoft.com/office/drawing/2014/main" id="{71D35FA7-574A-4A23-B09A-A148E0D1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949" y="2877146"/>
              <a:ext cx="2977" cy="596"/>
            </a:xfrm>
            <a:custGeom>
              <a:avLst/>
              <a:gdLst>
                <a:gd name="T0" fmla="*/ 0 w 28"/>
                <a:gd name="T1" fmla="*/ 542 h 11"/>
                <a:gd name="T2" fmla="*/ 2871 w 28"/>
                <a:gd name="T3" fmla="*/ 542 h 11"/>
                <a:gd name="T4" fmla="*/ 2871 w 28"/>
                <a:gd name="T5" fmla="*/ 0 h 11"/>
                <a:gd name="T6" fmla="*/ 0 w 28"/>
                <a:gd name="T7" fmla="*/ 0 h 11"/>
                <a:gd name="T8" fmla="*/ 0 w 28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10"/>
                  </a:move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4" name="Freeform 672">
              <a:extLst>
                <a:ext uri="{FF2B5EF4-FFF2-40B4-BE49-F238E27FC236}">
                  <a16:creationId xmlns:a16="http://schemas.microsoft.com/office/drawing/2014/main" id="{9A890749-7BC3-4D8C-BCBD-EA45CA0C2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452" y="2877146"/>
              <a:ext cx="3572" cy="596"/>
            </a:xfrm>
            <a:custGeom>
              <a:avLst/>
              <a:gdLst>
                <a:gd name="T0" fmla="*/ 0 w 29"/>
                <a:gd name="T1" fmla="*/ 542 h 11"/>
                <a:gd name="T2" fmla="*/ 3449 w 29"/>
                <a:gd name="T3" fmla="*/ 542 h 11"/>
                <a:gd name="T4" fmla="*/ 3449 w 29"/>
                <a:gd name="T5" fmla="*/ 0 h 11"/>
                <a:gd name="T6" fmla="*/ 0 w 29"/>
                <a:gd name="T7" fmla="*/ 0 h 11"/>
                <a:gd name="T8" fmla="*/ 0 w 29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10"/>
                  </a:move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5" name="Freeform 673">
              <a:extLst>
                <a:ext uri="{FF2B5EF4-FFF2-40B4-BE49-F238E27FC236}">
                  <a16:creationId xmlns:a16="http://schemas.microsoft.com/office/drawing/2014/main" id="{32DD4A3B-AD13-4A89-AE2A-EC119AC2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399" y="2877146"/>
              <a:ext cx="3572" cy="59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542 h 11"/>
                <a:gd name="T4" fmla="*/ 3453 w 30"/>
                <a:gd name="T5" fmla="*/ 542 h 11"/>
                <a:gd name="T6" fmla="*/ 3453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6" name="Freeform 674">
              <a:extLst>
                <a:ext uri="{FF2B5EF4-FFF2-40B4-BE49-F238E27FC236}">
                  <a16:creationId xmlns:a16="http://schemas.microsoft.com/office/drawing/2014/main" id="{4BE3C073-B2E3-42D6-B90D-8EAE1AC47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904" y="2877146"/>
              <a:ext cx="595" cy="596"/>
            </a:xfrm>
            <a:custGeom>
              <a:avLst/>
              <a:gdLst>
                <a:gd name="T0" fmla="*/ 536 w 10"/>
                <a:gd name="T1" fmla="*/ 542 h 11"/>
                <a:gd name="T2" fmla="*/ 0 w 10"/>
                <a:gd name="T3" fmla="*/ 542 h 11"/>
                <a:gd name="T4" fmla="*/ 0 w 10"/>
                <a:gd name="T5" fmla="*/ 0 h 11"/>
                <a:gd name="T6" fmla="*/ 536 w 10"/>
                <a:gd name="T7" fmla="*/ 0 h 11"/>
                <a:gd name="T8" fmla="*/ 536 w 10"/>
                <a:gd name="T9" fmla="*/ 5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7" name="Freeform 675">
              <a:extLst>
                <a:ext uri="{FF2B5EF4-FFF2-40B4-BE49-F238E27FC236}">
                  <a16:creationId xmlns:a16="http://schemas.microsoft.com/office/drawing/2014/main" id="{8625A050-0064-4173-B192-3B7AD0213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511" y="2902149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8" name="Freeform 676">
              <a:extLst>
                <a:ext uri="{FF2B5EF4-FFF2-40B4-BE49-F238E27FC236}">
                  <a16:creationId xmlns:a16="http://schemas.microsoft.com/office/drawing/2014/main" id="{AC21E232-B4C5-492E-B1B1-A7019C776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489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69" name="Freeform 677">
              <a:extLst>
                <a:ext uri="{FF2B5EF4-FFF2-40B4-BE49-F238E27FC236}">
                  <a16:creationId xmlns:a16="http://schemas.microsoft.com/office/drawing/2014/main" id="{EBC5D6A1-8896-4285-8C82-D1BE3087F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39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0" name="Freeform 678">
              <a:extLst>
                <a:ext uri="{FF2B5EF4-FFF2-40B4-BE49-F238E27FC236}">
                  <a16:creationId xmlns:a16="http://schemas.microsoft.com/office/drawing/2014/main" id="{138FA36B-B848-40FC-8810-59BD91314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534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1" name="Freeform 679">
              <a:extLst>
                <a:ext uri="{FF2B5EF4-FFF2-40B4-BE49-F238E27FC236}">
                  <a16:creationId xmlns:a16="http://schemas.microsoft.com/office/drawing/2014/main" id="{2439438E-59DD-49E7-9E4F-4766413A8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993" y="2902149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2" name="Freeform 680">
              <a:extLst>
                <a:ext uri="{FF2B5EF4-FFF2-40B4-BE49-F238E27FC236}">
                  <a16:creationId xmlns:a16="http://schemas.microsoft.com/office/drawing/2014/main" id="{88095E00-F08E-48C5-AD37-44AA4687C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192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3" name="Freeform 681">
              <a:extLst>
                <a:ext uri="{FF2B5EF4-FFF2-40B4-BE49-F238E27FC236}">
                  <a16:creationId xmlns:a16="http://schemas.microsoft.com/office/drawing/2014/main" id="{D1578422-24FA-4321-9C41-61E2423B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047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4" name="Freeform 682">
              <a:extLst>
                <a:ext uri="{FF2B5EF4-FFF2-40B4-BE49-F238E27FC236}">
                  <a16:creationId xmlns:a16="http://schemas.microsoft.com/office/drawing/2014/main" id="{EA7CBD65-132E-49A6-A603-3DAAC1CA0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030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5" name="Freeform 683">
              <a:extLst>
                <a:ext uri="{FF2B5EF4-FFF2-40B4-BE49-F238E27FC236}">
                  <a16:creationId xmlns:a16="http://schemas.microsoft.com/office/drawing/2014/main" id="{44FD41BE-9E70-47E2-9D87-2D81CCC09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497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6" name="Freeform 684">
              <a:extLst>
                <a:ext uri="{FF2B5EF4-FFF2-40B4-BE49-F238E27FC236}">
                  <a16:creationId xmlns:a16="http://schemas.microsoft.com/office/drawing/2014/main" id="{7ED4B47B-4630-49B8-AA4D-2D3D8DED5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43" y="2902149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7" name="Freeform 685">
              <a:extLst>
                <a:ext uri="{FF2B5EF4-FFF2-40B4-BE49-F238E27FC236}">
                  <a16:creationId xmlns:a16="http://schemas.microsoft.com/office/drawing/2014/main" id="{77AD4B89-BC50-4118-A6EB-513D6BA3D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580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8" name="Freeform 686">
              <a:extLst>
                <a:ext uri="{FF2B5EF4-FFF2-40B4-BE49-F238E27FC236}">
                  <a16:creationId xmlns:a16="http://schemas.microsoft.com/office/drawing/2014/main" id="{0F6FC7F5-D338-4308-B6EF-E76A2E947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778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79" name="Freeform 687">
              <a:extLst>
                <a:ext uri="{FF2B5EF4-FFF2-40B4-BE49-F238E27FC236}">
                  <a16:creationId xmlns:a16="http://schemas.microsoft.com/office/drawing/2014/main" id="{F6852502-56D8-4F68-8D25-FC66C44A6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23" y="290214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0" name="Freeform 688">
              <a:extLst>
                <a:ext uri="{FF2B5EF4-FFF2-40B4-BE49-F238E27FC236}">
                  <a16:creationId xmlns:a16="http://schemas.microsoft.com/office/drawing/2014/main" id="{09351FAE-FC36-4DEB-B1AE-8F1AD2ACC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328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1" name="Freeform 689">
              <a:extLst>
                <a:ext uri="{FF2B5EF4-FFF2-40B4-BE49-F238E27FC236}">
                  <a16:creationId xmlns:a16="http://schemas.microsoft.com/office/drawing/2014/main" id="{2BB28A12-54A0-4A3B-94D5-F33762660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274" y="2902149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2" name="Freeform 690">
              <a:extLst>
                <a:ext uri="{FF2B5EF4-FFF2-40B4-BE49-F238E27FC236}">
                  <a16:creationId xmlns:a16="http://schemas.microsoft.com/office/drawing/2014/main" id="{76439532-219B-44A5-93E1-34092C202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786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3" name="Freeform 691">
              <a:extLst>
                <a:ext uri="{FF2B5EF4-FFF2-40B4-BE49-F238E27FC236}">
                  <a16:creationId xmlns:a16="http://schemas.microsoft.com/office/drawing/2014/main" id="{705F2DB7-F4D5-4F38-9D67-FDEC9FE6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336" y="290214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4" name="Freeform 692">
              <a:extLst>
                <a:ext uri="{FF2B5EF4-FFF2-40B4-BE49-F238E27FC236}">
                  <a16:creationId xmlns:a16="http://schemas.microsoft.com/office/drawing/2014/main" id="{B8164C52-3DBE-490A-8FEE-5AB68EE08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282" y="290214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5" name="Freeform 693">
              <a:extLst>
                <a:ext uri="{FF2B5EF4-FFF2-40B4-BE49-F238E27FC236}">
                  <a16:creationId xmlns:a16="http://schemas.microsoft.com/office/drawing/2014/main" id="{6C77250F-C0FE-458C-841E-0ADE82EDE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481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6" name="Freeform 694">
              <a:extLst>
                <a:ext uri="{FF2B5EF4-FFF2-40B4-BE49-F238E27FC236}">
                  <a16:creationId xmlns:a16="http://schemas.microsoft.com/office/drawing/2014/main" id="{E50AEF61-31B8-46F2-B3E3-B27DC1152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832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7" name="Freeform 695">
              <a:extLst>
                <a:ext uri="{FF2B5EF4-FFF2-40B4-BE49-F238E27FC236}">
                  <a16:creationId xmlns:a16="http://schemas.microsoft.com/office/drawing/2014/main" id="{2C85E8FE-5C4A-499C-BF22-EE8236AE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741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8" name="Freeform 696">
              <a:extLst>
                <a:ext uri="{FF2B5EF4-FFF2-40B4-BE49-F238E27FC236}">
                  <a16:creationId xmlns:a16="http://schemas.microsoft.com/office/drawing/2014/main" id="{8C26A778-12AA-43E9-9368-26099B4EE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461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89" name="Freeform 697">
              <a:extLst>
                <a:ext uri="{FF2B5EF4-FFF2-40B4-BE49-F238E27FC236}">
                  <a16:creationId xmlns:a16="http://schemas.microsoft.com/office/drawing/2014/main" id="{2C2D2BD3-6852-4EED-A4E9-119AE5FEB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15" y="290214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0" name="Freeform 698">
              <a:extLst>
                <a:ext uri="{FF2B5EF4-FFF2-40B4-BE49-F238E27FC236}">
                  <a16:creationId xmlns:a16="http://schemas.microsoft.com/office/drawing/2014/main" id="{E0F37DF7-5FFF-4367-85D2-D0E7B026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964" y="290214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1" name="Freeform 699">
              <a:extLst>
                <a:ext uri="{FF2B5EF4-FFF2-40B4-BE49-F238E27FC236}">
                  <a16:creationId xmlns:a16="http://schemas.microsoft.com/office/drawing/2014/main" id="{48D2819E-1E16-46A2-A4AE-B0BC2B4B8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910" y="290214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2" name="Freeform 700">
              <a:extLst>
                <a:ext uri="{FF2B5EF4-FFF2-40B4-BE49-F238E27FC236}">
                  <a16:creationId xmlns:a16="http://schemas.microsoft.com/office/drawing/2014/main" id="{06098CA5-2E37-4765-8444-915419137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956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3" name="Freeform 701">
              <a:extLst>
                <a:ext uri="{FF2B5EF4-FFF2-40B4-BE49-F238E27FC236}">
                  <a16:creationId xmlns:a16="http://schemas.microsoft.com/office/drawing/2014/main" id="{FC8A6827-8318-47F4-B9C4-40C4E9CA8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002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4" name="Freeform 702">
              <a:extLst>
                <a:ext uri="{FF2B5EF4-FFF2-40B4-BE49-F238E27FC236}">
                  <a16:creationId xmlns:a16="http://schemas.microsoft.com/office/drawing/2014/main" id="{2B8D2B1A-AF33-40A8-9768-6CBD2C0A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613" y="290214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5" name="Freeform 703">
              <a:extLst>
                <a:ext uri="{FF2B5EF4-FFF2-40B4-BE49-F238E27FC236}">
                  <a16:creationId xmlns:a16="http://schemas.microsoft.com/office/drawing/2014/main" id="{7F4CA8D4-2B26-4571-BBBF-91F1B65A9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63" y="290214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6" name="Freeform 704">
              <a:extLst>
                <a:ext uri="{FF2B5EF4-FFF2-40B4-BE49-F238E27FC236}">
                  <a16:creationId xmlns:a16="http://schemas.microsoft.com/office/drawing/2014/main" id="{0E817301-BC6C-4905-AA3F-FC07ED282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68" y="290214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7" name="Freeform 705">
              <a:extLst>
                <a:ext uri="{FF2B5EF4-FFF2-40B4-BE49-F238E27FC236}">
                  <a16:creationId xmlns:a16="http://schemas.microsoft.com/office/drawing/2014/main" id="{2E7F7362-40A4-4828-93A4-4484C078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919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8" name="Freeform 706">
              <a:extLst>
                <a:ext uri="{FF2B5EF4-FFF2-40B4-BE49-F238E27FC236}">
                  <a16:creationId xmlns:a16="http://schemas.microsoft.com/office/drawing/2014/main" id="{FCECF08C-804F-46C3-806F-34DA70EBB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291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899" name="Freeform 707">
              <a:extLst>
                <a:ext uri="{FF2B5EF4-FFF2-40B4-BE49-F238E27FC236}">
                  <a16:creationId xmlns:a16="http://schemas.microsoft.com/office/drawing/2014/main" id="{6C5DC4A4-1EB6-4CAC-9394-FD59C278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299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0" name="Freeform 708">
              <a:extLst>
                <a:ext uri="{FF2B5EF4-FFF2-40B4-BE49-F238E27FC236}">
                  <a16:creationId xmlns:a16="http://schemas.microsoft.com/office/drawing/2014/main" id="{69BF57F2-4156-499E-B277-F7F9F5824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749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1" name="Freeform 709">
              <a:extLst>
                <a:ext uri="{FF2B5EF4-FFF2-40B4-BE49-F238E27FC236}">
                  <a16:creationId xmlns:a16="http://schemas.microsoft.com/office/drawing/2014/main" id="{8871543E-5837-4D78-A0A7-AEF5D113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200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2" name="Freeform 710">
              <a:extLst>
                <a:ext uri="{FF2B5EF4-FFF2-40B4-BE49-F238E27FC236}">
                  <a16:creationId xmlns:a16="http://schemas.microsoft.com/office/drawing/2014/main" id="{24D7DD83-77E2-4F59-B2AA-EA9C6E201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245" y="290214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3" name="Freeform 711">
              <a:extLst>
                <a:ext uri="{FF2B5EF4-FFF2-40B4-BE49-F238E27FC236}">
                  <a16:creationId xmlns:a16="http://schemas.microsoft.com/office/drawing/2014/main" id="{4EC3A20F-2FFB-41F0-813D-9812A667B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452" y="290214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4" name="Freeform 712">
              <a:extLst>
                <a:ext uri="{FF2B5EF4-FFF2-40B4-BE49-F238E27FC236}">
                  <a16:creationId xmlns:a16="http://schemas.microsoft.com/office/drawing/2014/main" id="{0C69BA79-3F21-4A5B-BBD2-4BBCFDED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498" y="2902149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5" name="Freeform 713">
              <a:extLst>
                <a:ext uri="{FF2B5EF4-FFF2-40B4-BE49-F238E27FC236}">
                  <a16:creationId xmlns:a16="http://schemas.microsoft.com/office/drawing/2014/main" id="{E5B979F8-BD6C-40F0-A6A2-52AC7E19B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758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6" name="Freeform 714">
              <a:extLst>
                <a:ext uri="{FF2B5EF4-FFF2-40B4-BE49-F238E27FC236}">
                  <a16:creationId xmlns:a16="http://schemas.microsoft.com/office/drawing/2014/main" id="{423CF786-C65D-491B-8211-1A79AE76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253" y="290214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7" name="Freeform 715">
              <a:extLst>
                <a:ext uri="{FF2B5EF4-FFF2-40B4-BE49-F238E27FC236}">
                  <a16:creationId xmlns:a16="http://schemas.microsoft.com/office/drawing/2014/main" id="{594040E7-C8D6-49C0-84A6-D1C9AAC65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208" y="290214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8" name="Freeform 716">
              <a:extLst>
                <a:ext uri="{FF2B5EF4-FFF2-40B4-BE49-F238E27FC236}">
                  <a16:creationId xmlns:a16="http://schemas.microsoft.com/office/drawing/2014/main" id="{F32E63DA-DE82-4E14-950D-D874764C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713" y="2902149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09" name="Freeform 717">
              <a:extLst>
                <a:ext uri="{FF2B5EF4-FFF2-40B4-BE49-F238E27FC236}">
                  <a16:creationId xmlns:a16="http://schemas.microsoft.com/office/drawing/2014/main" id="{AD75F871-C314-4334-B788-AF30B3525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319" y="2797374"/>
              <a:ext cx="49421" cy="1786"/>
            </a:xfrm>
            <a:custGeom>
              <a:avLst/>
              <a:gdLst>
                <a:gd name="T0" fmla="*/ 0 w 372"/>
                <a:gd name="T1" fmla="*/ 0 h 19"/>
                <a:gd name="T2" fmla="*/ 0 w 372"/>
                <a:gd name="T3" fmla="*/ 1692 h 19"/>
                <a:gd name="T4" fmla="*/ 49288 w 372"/>
                <a:gd name="T5" fmla="*/ 1692 h 19"/>
                <a:gd name="T6" fmla="*/ 49288 w 372"/>
                <a:gd name="T7" fmla="*/ 0 h 19"/>
                <a:gd name="T8" fmla="*/ 0 w 37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19">
                  <a:moveTo>
                    <a:pt x="0" y="0"/>
                  </a:moveTo>
                  <a:lnTo>
                    <a:pt x="0" y="18"/>
                  </a:lnTo>
                  <a:lnTo>
                    <a:pt x="371" y="18"/>
                  </a:lnTo>
                  <a:lnTo>
                    <a:pt x="371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0" name="Freeform 718">
              <a:extLst>
                <a:ext uri="{FF2B5EF4-FFF2-40B4-BE49-F238E27FC236}">
                  <a16:creationId xmlns:a16="http://schemas.microsoft.com/office/drawing/2014/main" id="{D54D80B8-3E91-4A72-B180-EBA9DDF22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336" y="2796183"/>
              <a:ext cx="214354" cy="2977"/>
            </a:xfrm>
            <a:custGeom>
              <a:avLst/>
              <a:gdLst>
                <a:gd name="T0" fmla="*/ 214219 w 1592"/>
                <a:gd name="T1" fmla="*/ 0 h 28"/>
                <a:gd name="T2" fmla="*/ 0 w 1592"/>
                <a:gd name="T3" fmla="*/ 957 h 28"/>
                <a:gd name="T4" fmla="*/ 0 w 1592"/>
                <a:gd name="T5" fmla="*/ 2871 h 28"/>
                <a:gd name="T6" fmla="*/ 214219 w 1592"/>
                <a:gd name="T7" fmla="*/ 1914 h 28"/>
                <a:gd name="T8" fmla="*/ 214219 w 159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2" h="28">
                  <a:moveTo>
                    <a:pt x="1591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1591" y="18"/>
                  </a:lnTo>
                  <a:lnTo>
                    <a:pt x="1591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1" name="Freeform 719">
              <a:extLst>
                <a:ext uri="{FF2B5EF4-FFF2-40B4-BE49-F238E27FC236}">
                  <a16:creationId xmlns:a16="http://schemas.microsoft.com/office/drawing/2014/main" id="{0EC6F601-FC11-499B-8894-92ED44813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701" y="2919413"/>
              <a:ext cx="5954" cy="8334"/>
            </a:xfrm>
            <a:custGeom>
              <a:avLst/>
              <a:gdLst>
                <a:gd name="T0" fmla="*/ 0 w 49"/>
                <a:gd name="T1" fmla="*/ 0 h 65"/>
                <a:gd name="T2" fmla="*/ 1215 w 49"/>
                <a:gd name="T3" fmla="*/ 0 h 65"/>
                <a:gd name="T4" fmla="*/ 1215 w 49"/>
                <a:gd name="T5" fmla="*/ 8206 h 65"/>
                <a:gd name="T6" fmla="*/ 5832 w 49"/>
                <a:gd name="T7" fmla="*/ 8206 h 65"/>
                <a:gd name="T8" fmla="*/ 5832 w 49"/>
                <a:gd name="T9" fmla="*/ 8206 h 65"/>
                <a:gd name="T10" fmla="*/ 0 w 49"/>
                <a:gd name="T11" fmla="*/ 8206 h 65"/>
                <a:gd name="T12" fmla="*/ 0 w 49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5">
                  <a:moveTo>
                    <a:pt x="0" y="0"/>
                  </a:moveTo>
                  <a:lnTo>
                    <a:pt x="10" y="0"/>
                  </a:lnTo>
                  <a:lnTo>
                    <a:pt x="10" y="64"/>
                  </a:lnTo>
                  <a:lnTo>
                    <a:pt x="48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2" name="Freeform 720">
              <a:extLst>
                <a:ext uri="{FF2B5EF4-FFF2-40B4-BE49-F238E27FC236}">
                  <a16:creationId xmlns:a16="http://schemas.microsoft.com/office/drawing/2014/main" id="{5713CAAE-6DA2-4997-9899-9C46EC973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251" y="2921794"/>
              <a:ext cx="5954" cy="7144"/>
            </a:xfrm>
            <a:custGeom>
              <a:avLst/>
              <a:gdLst>
                <a:gd name="T0" fmla="*/ 3420 w 47"/>
                <a:gd name="T1" fmla="*/ 0 h 56"/>
                <a:gd name="T2" fmla="*/ 3420 w 47"/>
                <a:gd name="T3" fmla="*/ 0 h 56"/>
                <a:gd name="T4" fmla="*/ 4561 w 47"/>
                <a:gd name="T5" fmla="*/ 0 h 56"/>
                <a:gd name="T6" fmla="*/ 5827 w 47"/>
                <a:gd name="T7" fmla="*/ 1148 h 56"/>
                <a:gd name="T8" fmla="*/ 5827 w 47"/>
                <a:gd name="T9" fmla="*/ 2424 h 56"/>
                <a:gd name="T10" fmla="*/ 5827 w 47"/>
                <a:gd name="T11" fmla="*/ 3572 h 56"/>
                <a:gd name="T12" fmla="*/ 5827 w 47"/>
                <a:gd name="T13" fmla="*/ 4720 h 56"/>
                <a:gd name="T14" fmla="*/ 5827 w 47"/>
                <a:gd name="T15" fmla="*/ 5868 h 56"/>
                <a:gd name="T16" fmla="*/ 4561 w 47"/>
                <a:gd name="T17" fmla="*/ 5868 h 56"/>
                <a:gd name="T18" fmla="*/ 3420 w 47"/>
                <a:gd name="T19" fmla="*/ 7016 h 56"/>
                <a:gd name="T20" fmla="*/ 2280 w 47"/>
                <a:gd name="T21" fmla="*/ 5868 h 56"/>
                <a:gd name="T22" fmla="*/ 1140 w 47"/>
                <a:gd name="T23" fmla="*/ 5868 h 56"/>
                <a:gd name="T24" fmla="*/ 0 w 47"/>
                <a:gd name="T25" fmla="*/ 4720 h 56"/>
                <a:gd name="T26" fmla="*/ 0 w 47"/>
                <a:gd name="T27" fmla="*/ 3572 h 56"/>
                <a:gd name="T28" fmla="*/ 0 w 47"/>
                <a:gd name="T29" fmla="*/ 2424 h 56"/>
                <a:gd name="T30" fmla="*/ 1140 w 47"/>
                <a:gd name="T31" fmla="*/ 1148 h 56"/>
                <a:gd name="T32" fmla="*/ 2280 w 47"/>
                <a:gd name="T33" fmla="*/ 0 h 56"/>
                <a:gd name="T34" fmla="*/ 3420 w 47"/>
                <a:gd name="T35" fmla="*/ 0 h 56"/>
                <a:gd name="T36" fmla="*/ 3420 w 47"/>
                <a:gd name="T37" fmla="*/ 0 h 56"/>
                <a:gd name="T38" fmla="*/ 3420 w 47"/>
                <a:gd name="T39" fmla="*/ 0 h 56"/>
                <a:gd name="T40" fmla="*/ 2280 w 47"/>
                <a:gd name="T41" fmla="*/ 1148 h 56"/>
                <a:gd name="T42" fmla="*/ 1140 w 47"/>
                <a:gd name="T43" fmla="*/ 1148 h 56"/>
                <a:gd name="T44" fmla="*/ 1140 w 47"/>
                <a:gd name="T45" fmla="*/ 2424 h 56"/>
                <a:gd name="T46" fmla="*/ 1140 w 47"/>
                <a:gd name="T47" fmla="*/ 3572 h 56"/>
                <a:gd name="T48" fmla="*/ 1140 w 47"/>
                <a:gd name="T49" fmla="*/ 4720 h 56"/>
                <a:gd name="T50" fmla="*/ 1140 w 47"/>
                <a:gd name="T51" fmla="*/ 4720 h 56"/>
                <a:gd name="T52" fmla="*/ 2280 w 47"/>
                <a:gd name="T53" fmla="*/ 5868 h 56"/>
                <a:gd name="T54" fmla="*/ 3420 w 47"/>
                <a:gd name="T55" fmla="*/ 5868 h 56"/>
                <a:gd name="T56" fmla="*/ 4561 w 47"/>
                <a:gd name="T57" fmla="*/ 5868 h 56"/>
                <a:gd name="T58" fmla="*/ 4561 w 47"/>
                <a:gd name="T59" fmla="*/ 4720 h 56"/>
                <a:gd name="T60" fmla="*/ 4561 w 47"/>
                <a:gd name="T61" fmla="*/ 4720 h 56"/>
                <a:gd name="T62" fmla="*/ 5827 w 47"/>
                <a:gd name="T63" fmla="*/ 3572 h 56"/>
                <a:gd name="T64" fmla="*/ 4561 w 47"/>
                <a:gd name="T65" fmla="*/ 2424 h 56"/>
                <a:gd name="T66" fmla="*/ 4561 w 47"/>
                <a:gd name="T67" fmla="*/ 1148 h 56"/>
                <a:gd name="T68" fmla="*/ 4561 w 47"/>
                <a:gd name="T69" fmla="*/ 1148 h 56"/>
                <a:gd name="T70" fmla="*/ 3420 w 47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9"/>
                    <a:pt x="46" y="9"/>
                  </a:cubicBezTo>
                  <a:cubicBezTo>
                    <a:pt x="46" y="9"/>
                    <a:pt x="46" y="9"/>
                    <a:pt x="46" y="19"/>
                  </a:cubicBezTo>
                  <a:cubicBezTo>
                    <a:pt x="46" y="19"/>
                    <a:pt x="46" y="19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4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27" y="46"/>
                    <a:pt x="27" y="55"/>
                    <a:pt x="27" y="55"/>
                  </a:cubicBezTo>
                  <a:cubicBezTo>
                    <a:pt x="18" y="55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9"/>
                    <a:pt x="18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19"/>
                    <a:pt x="46" y="19"/>
                    <a:pt x="36" y="19"/>
                  </a:cubicBezTo>
                  <a:lnTo>
                    <a:pt x="36" y="9"/>
                  </a:lnTo>
                  <a:cubicBezTo>
                    <a:pt x="27" y="9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3" name="Freeform 721">
              <a:extLst>
                <a:ext uri="{FF2B5EF4-FFF2-40B4-BE49-F238E27FC236}">
                  <a16:creationId xmlns:a16="http://schemas.microsoft.com/office/drawing/2014/main" id="{EC75C689-B982-4B71-B8F6-DFF7BBB5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396" y="2921794"/>
              <a:ext cx="2977" cy="595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957 w 28"/>
                <a:gd name="T5" fmla="*/ 0 h 47"/>
                <a:gd name="T6" fmla="*/ 957 w 28"/>
                <a:gd name="T7" fmla="*/ 1140 h 47"/>
                <a:gd name="T8" fmla="*/ 957 w 28"/>
                <a:gd name="T9" fmla="*/ 1140 h 47"/>
                <a:gd name="T10" fmla="*/ 1914 w 28"/>
                <a:gd name="T11" fmla="*/ 0 h 47"/>
                <a:gd name="T12" fmla="*/ 2871 w 28"/>
                <a:gd name="T13" fmla="*/ 0 h 47"/>
                <a:gd name="T14" fmla="*/ 2871 w 28"/>
                <a:gd name="T15" fmla="*/ 1140 h 47"/>
                <a:gd name="T16" fmla="*/ 1914 w 28"/>
                <a:gd name="T17" fmla="*/ 1140 h 47"/>
                <a:gd name="T18" fmla="*/ 957 w 28"/>
                <a:gd name="T19" fmla="*/ 1140 h 47"/>
                <a:gd name="T20" fmla="*/ 957 w 28"/>
                <a:gd name="T21" fmla="*/ 2407 h 47"/>
                <a:gd name="T22" fmla="*/ 957 w 28"/>
                <a:gd name="T23" fmla="*/ 3546 h 47"/>
                <a:gd name="T24" fmla="*/ 957 w 28"/>
                <a:gd name="T25" fmla="*/ 5826 h 47"/>
                <a:gd name="T26" fmla="*/ 0 w 28"/>
                <a:gd name="T27" fmla="*/ 582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4" name="Freeform 722">
              <a:extLst>
                <a:ext uri="{FF2B5EF4-FFF2-40B4-BE49-F238E27FC236}">
                  <a16:creationId xmlns:a16="http://schemas.microsoft.com/office/drawing/2014/main" id="{569372AD-8655-4FC2-B43F-C515C659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969" y="2921794"/>
              <a:ext cx="5954" cy="7144"/>
            </a:xfrm>
            <a:custGeom>
              <a:avLst/>
              <a:gdLst>
                <a:gd name="T0" fmla="*/ 1140 w 47"/>
                <a:gd name="T1" fmla="*/ 3572 h 56"/>
                <a:gd name="T2" fmla="*/ 1140 w 47"/>
                <a:gd name="T3" fmla="*/ 3572 h 56"/>
                <a:gd name="T4" fmla="*/ 1140 w 47"/>
                <a:gd name="T5" fmla="*/ 4720 h 56"/>
                <a:gd name="T6" fmla="*/ 1140 w 47"/>
                <a:gd name="T7" fmla="*/ 4720 h 56"/>
                <a:gd name="T8" fmla="*/ 2280 w 47"/>
                <a:gd name="T9" fmla="*/ 5868 h 56"/>
                <a:gd name="T10" fmla="*/ 2280 w 47"/>
                <a:gd name="T11" fmla="*/ 5868 h 56"/>
                <a:gd name="T12" fmla="*/ 4687 w 47"/>
                <a:gd name="T13" fmla="*/ 5868 h 56"/>
                <a:gd name="T14" fmla="*/ 4687 w 47"/>
                <a:gd name="T15" fmla="*/ 4720 h 56"/>
                <a:gd name="T16" fmla="*/ 5827 w 47"/>
                <a:gd name="T17" fmla="*/ 4720 h 56"/>
                <a:gd name="T18" fmla="*/ 4687 w 47"/>
                <a:gd name="T19" fmla="*/ 5868 h 56"/>
                <a:gd name="T20" fmla="*/ 2280 w 47"/>
                <a:gd name="T21" fmla="*/ 7016 h 56"/>
                <a:gd name="T22" fmla="*/ 1140 w 47"/>
                <a:gd name="T23" fmla="*/ 5868 h 56"/>
                <a:gd name="T24" fmla="*/ 1140 w 47"/>
                <a:gd name="T25" fmla="*/ 5868 h 56"/>
                <a:gd name="T26" fmla="*/ 0 w 47"/>
                <a:gd name="T27" fmla="*/ 4720 h 56"/>
                <a:gd name="T28" fmla="*/ 0 w 47"/>
                <a:gd name="T29" fmla="*/ 3572 h 56"/>
                <a:gd name="T30" fmla="*/ 0 w 47"/>
                <a:gd name="T31" fmla="*/ 2424 h 56"/>
                <a:gd name="T32" fmla="*/ 1140 w 47"/>
                <a:gd name="T33" fmla="*/ 1148 h 56"/>
                <a:gd name="T34" fmla="*/ 1140 w 47"/>
                <a:gd name="T35" fmla="*/ 0 h 56"/>
                <a:gd name="T36" fmla="*/ 2280 w 47"/>
                <a:gd name="T37" fmla="*/ 0 h 56"/>
                <a:gd name="T38" fmla="*/ 3547 w 47"/>
                <a:gd name="T39" fmla="*/ 0 h 56"/>
                <a:gd name="T40" fmla="*/ 4687 w 47"/>
                <a:gd name="T41" fmla="*/ 1148 h 56"/>
                <a:gd name="T42" fmla="*/ 5827 w 47"/>
                <a:gd name="T43" fmla="*/ 2424 h 56"/>
                <a:gd name="T44" fmla="*/ 5827 w 47"/>
                <a:gd name="T45" fmla="*/ 3572 h 56"/>
                <a:gd name="T46" fmla="*/ 1140 w 47"/>
                <a:gd name="T47" fmla="*/ 3572 h 56"/>
                <a:gd name="T48" fmla="*/ 4687 w 47"/>
                <a:gd name="T49" fmla="*/ 2424 h 56"/>
                <a:gd name="T50" fmla="*/ 4687 w 47"/>
                <a:gd name="T51" fmla="*/ 2424 h 56"/>
                <a:gd name="T52" fmla="*/ 4687 w 47"/>
                <a:gd name="T53" fmla="*/ 2424 h 56"/>
                <a:gd name="T54" fmla="*/ 4687 w 47"/>
                <a:gd name="T55" fmla="*/ 1148 h 56"/>
                <a:gd name="T56" fmla="*/ 3547 w 47"/>
                <a:gd name="T57" fmla="*/ 1148 h 56"/>
                <a:gd name="T58" fmla="*/ 2280 w 47"/>
                <a:gd name="T59" fmla="*/ 0 h 56"/>
                <a:gd name="T60" fmla="*/ 2280 w 47"/>
                <a:gd name="T61" fmla="*/ 1148 h 56"/>
                <a:gd name="T62" fmla="*/ 1140 w 47"/>
                <a:gd name="T63" fmla="*/ 1148 h 56"/>
                <a:gd name="T64" fmla="*/ 1140 w 47"/>
                <a:gd name="T65" fmla="*/ 2424 h 56"/>
                <a:gd name="T66" fmla="*/ 1140 w 47"/>
                <a:gd name="T67" fmla="*/ 2424 h 56"/>
                <a:gd name="T68" fmla="*/ 4687 w 47"/>
                <a:gd name="T69" fmla="*/ 242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37" y="46"/>
                  </a:lnTo>
                  <a:cubicBezTo>
                    <a:pt x="37" y="46"/>
                    <a:pt x="28" y="55"/>
                    <a:pt x="18" y="55"/>
                  </a:cubicBezTo>
                  <a:cubicBezTo>
                    <a:pt x="18" y="55"/>
                    <a:pt x="18" y="46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9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9"/>
                    <a:pt x="37" y="9"/>
                  </a:cubicBezTo>
                  <a:cubicBezTo>
                    <a:pt x="37" y="9"/>
                    <a:pt x="46" y="9"/>
                    <a:pt x="46" y="19"/>
                  </a:cubicBezTo>
                  <a:lnTo>
                    <a:pt x="46" y="28"/>
                  </a:lnTo>
                  <a:lnTo>
                    <a:pt x="9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0"/>
                    <a:pt x="18" y="0"/>
                  </a:cubicBezTo>
                  <a:lnTo>
                    <a:pt x="18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5" name="Freeform 723">
              <a:extLst>
                <a:ext uri="{FF2B5EF4-FFF2-40B4-BE49-F238E27FC236}">
                  <a16:creationId xmlns:a16="http://schemas.microsoft.com/office/drawing/2014/main" id="{AB5E6228-0AA5-47B0-B9A2-37EBB9E4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709" y="2921794"/>
              <a:ext cx="8336" cy="5953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1140 h 47"/>
                <a:gd name="T8" fmla="*/ 0 w 67"/>
                <a:gd name="T9" fmla="*/ 1140 h 47"/>
                <a:gd name="T10" fmla="*/ 1369 w 67"/>
                <a:gd name="T11" fmla="*/ 0 h 47"/>
                <a:gd name="T12" fmla="*/ 2488 w 67"/>
                <a:gd name="T13" fmla="*/ 0 h 47"/>
                <a:gd name="T14" fmla="*/ 3608 w 67"/>
                <a:gd name="T15" fmla="*/ 0 h 47"/>
                <a:gd name="T16" fmla="*/ 4728 w 67"/>
                <a:gd name="T17" fmla="*/ 1140 h 47"/>
                <a:gd name="T18" fmla="*/ 4728 w 67"/>
                <a:gd name="T19" fmla="*/ 0 h 47"/>
                <a:gd name="T20" fmla="*/ 5848 w 67"/>
                <a:gd name="T21" fmla="*/ 0 h 47"/>
                <a:gd name="T22" fmla="*/ 8212 w 67"/>
                <a:gd name="T23" fmla="*/ 2407 h 47"/>
                <a:gd name="T24" fmla="*/ 8212 w 67"/>
                <a:gd name="T25" fmla="*/ 5826 h 47"/>
                <a:gd name="T26" fmla="*/ 7092 w 67"/>
                <a:gd name="T27" fmla="*/ 5826 h 47"/>
                <a:gd name="T28" fmla="*/ 7092 w 67"/>
                <a:gd name="T29" fmla="*/ 2407 h 47"/>
                <a:gd name="T30" fmla="*/ 7092 w 67"/>
                <a:gd name="T31" fmla="*/ 1140 h 47"/>
                <a:gd name="T32" fmla="*/ 5848 w 67"/>
                <a:gd name="T33" fmla="*/ 0 h 47"/>
                <a:gd name="T34" fmla="*/ 4728 w 67"/>
                <a:gd name="T35" fmla="*/ 1140 h 47"/>
                <a:gd name="T36" fmla="*/ 4728 w 67"/>
                <a:gd name="T37" fmla="*/ 1140 h 47"/>
                <a:gd name="T38" fmla="*/ 4728 w 67"/>
                <a:gd name="T39" fmla="*/ 2407 h 47"/>
                <a:gd name="T40" fmla="*/ 4728 w 67"/>
                <a:gd name="T41" fmla="*/ 2407 h 47"/>
                <a:gd name="T42" fmla="*/ 4728 w 67"/>
                <a:gd name="T43" fmla="*/ 5826 h 47"/>
                <a:gd name="T44" fmla="*/ 3608 w 67"/>
                <a:gd name="T45" fmla="*/ 5826 h 47"/>
                <a:gd name="T46" fmla="*/ 3608 w 67"/>
                <a:gd name="T47" fmla="*/ 2407 h 47"/>
                <a:gd name="T48" fmla="*/ 3608 w 67"/>
                <a:gd name="T49" fmla="*/ 1140 h 47"/>
                <a:gd name="T50" fmla="*/ 3608 w 67"/>
                <a:gd name="T51" fmla="*/ 1140 h 47"/>
                <a:gd name="T52" fmla="*/ 2488 w 67"/>
                <a:gd name="T53" fmla="*/ 1140 h 47"/>
                <a:gd name="T54" fmla="*/ 2488 w 67"/>
                <a:gd name="T55" fmla="*/ 0 h 47"/>
                <a:gd name="T56" fmla="*/ 1369 w 67"/>
                <a:gd name="T57" fmla="*/ 1140 h 47"/>
                <a:gd name="T58" fmla="*/ 1369 w 67"/>
                <a:gd name="T59" fmla="*/ 1140 h 47"/>
                <a:gd name="T60" fmla="*/ 0 w 67"/>
                <a:gd name="T61" fmla="*/ 2407 h 47"/>
                <a:gd name="T62" fmla="*/ 0 w 67"/>
                <a:gd name="T63" fmla="*/ 2407 h 47"/>
                <a:gd name="T64" fmla="*/ 0 w 67"/>
                <a:gd name="T65" fmla="*/ 5826 h 47"/>
                <a:gd name="T66" fmla="*/ 0 w 67"/>
                <a:gd name="T67" fmla="*/ 5826 h 47"/>
                <a:gd name="T68" fmla="*/ 0 w 67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7" h="47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11" y="0"/>
                  </a:lnTo>
                  <a:lnTo>
                    <a:pt x="20" y="0"/>
                  </a:lnTo>
                  <a:lnTo>
                    <a:pt x="29" y="0"/>
                  </a:lnTo>
                  <a:cubicBezTo>
                    <a:pt x="29" y="0"/>
                    <a:pt x="29" y="9"/>
                    <a:pt x="38" y="9"/>
                  </a:cubicBezTo>
                  <a:lnTo>
                    <a:pt x="38" y="0"/>
                  </a:ln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66" y="9"/>
                    <a:pt x="66" y="19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0"/>
                    <a:pt x="47" y="0"/>
                  </a:cubicBezTo>
                  <a:cubicBezTo>
                    <a:pt x="47" y="0"/>
                    <a:pt x="47" y="0"/>
                    <a:pt x="38" y="9"/>
                  </a:cubicBezTo>
                  <a:cubicBezTo>
                    <a:pt x="38" y="9"/>
                    <a:pt x="38" y="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19"/>
                    <a:pt x="29" y="19"/>
                    <a:pt x="29" y="19"/>
                  </a:cubicBezTo>
                  <a:lnTo>
                    <a:pt x="29" y="9"/>
                  </a:lnTo>
                  <a:cubicBezTo>
                    <a:pt x="29" y="9"/>
                    <a:pt x="29" y="9"/>
                    <a:pt x="20" y="9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1" y="0"/>
                    <a:pt x="11" y="9"/>
                  </a:cubicBezTo>
                  <a:cubicBezTo>
                    <a:pt x="11" y="9"/>
                    <a:pt x="0" y="9"/>
                    <a:pt x="0" y="19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6" name="Freeform 724">
              <a:extLst>
                <a:ext uri="{FF2B5EF4-FFF2-40B4-BE49-F238E27FC236}">
                  <a16:creationId xmlns:a16="http://schemas.microsoft.com/office/drawing/2014/main" id="{6A3759C6-F003-4DD3-A83F-8F3A7FC30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04" y="2919413"/>
              <a:ext cx="595" cy="8334"/>
            </a:xfrm>
            <a:custGeom>
              <a:avLst/>
              <a:gdLst>
                <a:gd name="T0" fmla="*/ 0 w 11"/>
                <a:gd name="T1" fmla="*/ 0 h 65"/>
                <a:gd name="T2" fmla="*/ 541 w 11"/>
                <a:gd name="T3" fmla="*/ 0 h 65"/>
                <a:gd name="T4" fmla="*/ 541 w 11"/>
                <a:gd name="T5" fmla="*/ 1154 h 65"/>
                <a:gd name="T6" fmla="*/ 0 w 11"/>
                <a:gd name="T7" fmla="*/ 1154 h 65"/>
                <a:gd name="T8" fmla="*/ 0 w 11"/>
                <a:gd name="T9" fmla="*/ 0 h 65"/>
                <a:gd name="T10" fmla="*/ 0 w 11"/>
                <a:gd name="T11" fmla="*/ 2308 h 65"/>
                <a:gd name="T12" fmla="*/ 541 w 11"/>
                <a:gd name="T13" fmla="*/ 2308 h 65"/>
                <a:gd name="T14" fmla="*/ 541 w 11"/>
                <a:gd name="T15" fmla="*/ 8206 h 65"/>
                <a:gd name="T16" fmla="*/ 0 w 11"/>
                <a:gd name="T17" fmla="*/ 8206 h 65"/>
                <a:gd name="T18" fmla="*/ 0 w 11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65">
                  <a:moveTo>
                    <a:pt x="0" y="0"/>
                  </a:moveTo>
                  <a:lnTo>
                    <a:pt x="10" y="0"/>
                  </a:ln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10" y="18"/>
                  </a:lnTo>
                  <a:lnTo>
                    <a:pt x="10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7" name="Freeform 725">
              <a:extLst>
                <a:ext uri="{FF2B5EF4-FFF2-40B4-BE49-F238E27FC236}">
                  <a16:creationId xmlns:a16="http://schemas.microsoft.com/office/drawing/2014/main" id="{ED7D04A0-91CD-4C2D-9B90-ED976517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786" y="2921795"/>
              <a:ext cx="5954" cy="8334"/>
            </a:xfrm>
            <a:custGeom>
              <a:avLst/>
              <a:gdLst>
                <a:gd name="T0" fmla="*/ 4714 w 48"/>
                <a:gd name="T1" fmla="*/ 1154 h 65"/>
                <a:gd name="T2" fmla="*/ 4714 w 48"/>
                <a:gd name="T3" fmla="*/ 1154 h 65"/>
                <a:gd name="T4" fmla="*/ 4714 w 48"/>
                <a:gd name="T5" fmla="*/ 0 h 65"/>
                <a:gd name="T6" fmla="*/ 2233 w 48"/>
                <a:gd name="T7" fmla="*/ 0 h 65"/>
                <a:gd name="T8" fmla="*/ 1116 w 48"/>
                <a:gd name="T9" fmla="*/ 0 h 65"/>
                <a:gd name="T10" fmla="*/ 1116 w 48"/>
                <a:gd name="T11" fmla="*/ 1154 h 65"/>
                <a:gd name="T12" fmla="*/ 1116 w 48"/>
                <a:gd name="T13" fmla="*/ 1154 h 65"/>
                <a:gd name="T14" fmla="*/ 1116 w 48"/>
                <a:gd name="T15" fmla="*/ 0 h 65"/>
                <a:gd name="T16" fmla="*/ 0 w 48"/>
                <a:gd name="T17" fmla="*/ 0 h 65"/>
                <a:gd name="T18" fmla="*/ 0 w 48"/>
                <a:gd name="T19" fmla="*/ 8206 h 65"/>
                <a:gd name="T20" fmla="*/ 1116 w 48"/>
                <a:gd name="T21" fmla="*/ 8206 h 65"/>
                <a:gd name="T22" fmla="*/ 1116 w 48"/>
                <a:gd name="T23" fmla="*/ 4744 h 65"/>
                <a:gd name="T24" fmla="*/ 1116 w 48"/>
                <a:gd name="T25" fmla="*/ 4744 h 65"/>
                <a:gd name="T26" fmla="*/ 1116 w 48"/>
                <a:gd name="T27" fmla="*/ 5898 h 65"/>
                <a:gd name="T28" fmla="*/ 1116 w 48"/>
                <a:gd name="T29" fmla="*/ 5898 h 65"/>
                <a:gd name="T30" fmla="*/ 2233 w 48"/>
                <a:gd name="T31" fmla="*/ 5898 h 65"/>
                <a:gd name="T32" fmla="*/ 3349 w 48"/>
                <a:gd name="T33" fmla="*/ 5898 h 65"/>
                <a:gd name="T34" fmla="*/ 4714 w 48"/>
                <a:gd name="T35" fmla="*/ 5898 h 65"/>
                <a:gd name="T36" fmla="*/ 4714 w 48"/>
                <a:gd name="T37" fmla="*/ 5898 h 65"/>
                <a:gd name="T38" fmla="*/ 5830 w 48"/>
                <a:gd name="T39" fmla="*/ 4744 h 65"/>
                <a:gd name="T40" fmla="*/ 5830 w 48"/>
                <a:gd name="T41" fmla="*/ 3590 h 65"/>
                <a:gd name="T42" fmla="*/ 5830 w 48"/>
                <a:gd name="T43" fmla="*/ 2436 h 65"/>
                <a:gd name="T44" fmla="*/ 4714 w 48"/>
                <a:gd name="T45" fmla="*/ 1154 h 65"/>
                <a:gd name="T46" fmla="*/ 4714 w 48"/>
                <a:gd name="T47" fmla="*/ 3590 h 65"/>
                <a:gd name="T48" fmla="*/ 4714 w 48"/>
                <a:gd name="T49" fmla="*/ 3590 h 65"/>
                <a:gd name="T50" fmla="*/ 4714 w 48"/>
                <a:gd name="T51" fmla="*/ 4744 h 65"/>
                <a:gd name="T52" fmla="*/ 3349 w 48"/>
                <a:gd name="T53" fmla="*/ 5898 h 65"/>
                <a:gd name="T54" fmla="*/ 3349 w 48"/>
                <a:gd name="T55" fmla="*/ 5898 h 65"/>
                <a:gd name="T56" fmla="*/ 2233 w 48"/>
                <a:gd name="T57" fmla="*/ 5898 h 65"/>
                <a:gd name="T58" fmla="*/ 1116 w 48"/>
                <a:gd name="T59" fmla="*/ 4744 h 65"/>
                <a:gd name="T60" fmla="*/ 1116 w 48"/>
                <a:gd name="T61" fmla="*/ 3590 h 65"/>
                <a:gd name="T62" fmla="*/ 1116 w 48"/>
                <a:gd name="T63" fmla="*/ 3590 h 65"/>
                <a:gd name="T64" fmla="*/ 1116 w 48"/>
                <a:gd name="T65" fmla="*/ 2436 h 65"/>
                <a:gd name="T66" fmla="*/ 1116 w 48"/>
                <a:gd name="T67" fmla="*/ 1154 h 65"/>
                <a:gd name="T68" fmla="*/ 2233 w 48"/>
                <a:gd name="T69" fmla="*/ 1154 h 65"/>
                <a:gd name="T70" fmla="*/ 2233 w 48"/>
                <a:gd name="T71" fmla="*/ 0 h 65"/>
                <a:gd name="T72" fmla="*/ 3349 w 48"/>
                <a:gd name="T73" fmla="*/ 1154 h 65"/>
                <a:gd name="T74" fmla="*/ 4714 w 48"/>
                <a:gd name="T75" fmla="*/ 1154 h 65"/>
                <a:gd name="T76" fmla="*/ 4714 w 48"/>
                <a:gd name="T77" fmla="*/ 2436 h 65"/>
                <a:gd name="T78" fmla="*/ 4714 w 48"/>
                <a:gd name="T79" fmla="*/ 3590 h 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" h="65">
                  <a:moveTo>
                    <a:pt x="38" y="9"/>
                  </a:moveTo>
                  <a:lnTo>
                    <a:pt x="38" y="9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8" y="4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9"/>
                    <a:pt x="47" y="9"/>
                    <a:pt x="38" y="9"/>
                  </a:cubicBez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37"/>
                    <a:pt x="9" y="37"/>
                  </a:cubicBezTo>
                  <a:cubicBezTo>
                    <a:pt x="9" y="37"/>
                    <a:pt x="9" y="37"/>
                    <a:pt x="9" y="28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cubicBezTo>
                    <a:pt x="38" y="9"/>
                    <a:pt x="38" y="9"/>
                    <a:pt x="38" y="9"/>
                  </a:cubicBezTo>
                  <a:lnTo>
                    <a:pt x="38" y="19"/>
                  </a:lnTo>
                  <a:cubicBezTo>
                    <a:pt x="38" y="19"/>
                    <a:pt x="38" y="19"/>
                    <a:pt x="38" y="2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8" name="Freeform 726">
              <a:extLst>
                <a:ext uri="{FF2B5EF4-FFF2-40B4-BE49-F238E27FC236}">
                  <a16:creationId xmlns:a16="http://schemas.microsoft.com/office/drawing/2014/main" id="{37217AA3-83CF-422D-B0C2-2442B7E00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527" y="2921794"/>
              <a:ext cx="4763" cy="5953"/>
            </a:xfrm>
            <a:custGeom>
              <a:avLst/>
              <a:gdLst>
                <a:gd name="T0" fmla="*/ 3510 w 38"/>
                <a:gd name="T1" fmla="*/ 2407 h 47"/>
                <a:gd name="T2" fmla="*/ 3510 w 38"/>
                <a:gd name="T3" fmla="*/ 2407 h 47"/>
                <a:gd name="T4" fmla="*/ 3510 w 38"/>
                <a:gd name="T5" fmla="*/ 1140 h 47"/>
                <a:gd name="T6" fmla="*/ 3510 w 38"/>
                <a:gd name="T7" fmla="*/ 1140 h 47"/>
                <a:gd name="T8" fmla="*/ 2382 w 38"/>
                <a:gd name="T9" fmla="*/ 0 h 47"/>
                <a:gd name="T10" fmla="*/ 2382 w 38"/>
                <a:gd name="T11" fmla="*/ 0 h 47"/>
                <a:gd name="T12" fmla="*/ 1128 w 38"/>
                <a:gd name="T13" fmla="*/ 0 h 47"/>
                <a:gd name="T14" fmla="*/ 1128 w 38"/>
                <a:gd name="T15" fmla="*/ 1140 h 47"/>
                <a:gd name="T16" fmla="*/ 1128 w 38"/>
                <a:gd name="T17" fmla="*/ 1140 h 47"/>
                <a:gd name="T18" fmla="*/ 0 w 38"/>
                <a:gd name="T19" fmla="*/ 1140 h 47"/>
                <a:gd name="T20" fmla="*/ 1128 w 38"/>
                <a:gd name="T21" fmla="*/ 2407 h 47"/>
                <a:gd name="T22" fmla="*/ 1128 w 38"/>
                <a:gd name="T23" fmla="*/ 2407 h 47"/>
                <a:gd name="T24" fmla="*/ 1128 w 38"/>
                <a:gd name="T25" fmla="*/ 2407 h 47"/>
                <a:gd name="T26" fmla="*/ 2382 w 38"/>
                <a:gd name="T27" fmla="*/ 2407 h 47"/>
                <a:gd name="T28" fmla="*/ 2382 w 38"/>
                <a:gd name="T29" fmla="*/ 2407 h 47"/>
                <a:gd name="T30" fmla="*/ 3510 w 38"/>
                <a:gd name="T31" fmla="*/ 3546 h 47"/>
                <a:gd name="T32" fmla="*/ 3510 w 38"/>
                <a:gd name="T33" fmla="*/ 3546 h 47"/>
                <a:gd name="T34" fmla="*/ 4638 w 38"/>
                <a:gd name="T35" fmla="*/ 3546 h 47"/>
                <a:gd name="T36" fmla="*/ 4638 w 38"/>
                <a:gd name="T37" fmla="*/ 4686 h 47"/>
                <a:gd name="T38" fmla="*/ 4638 w 38"/>
                <a:gd name="T39" fmla="*/ 5826 h 47"/>
                <a:gd name="T40" fmla="*/ 3510 w 38"/>
                <a:gd name="T41" fmla="*/ 5826 h 47"/>
                <a:gd name="T42" fmla="*/ 3510 w 38"/>
                <a:gd name="T43" fmla="*/ 5826 h 47"/>
                <a:gd name="T44" fmla="*/ 2382 w 38"/>
                <a:gd name="T45" fmla="*/ 5826 h 47"/>
                <a:gd name="T46" fmla="*/ 0 w 38"/>
                <a:gd name="T47" fmla="*/ 5826 h 47"/>
                <a:gd name="T48" fmla="*/ 0 w 38"/>
                <a:gd name="T49" fmla="*/ 4686 h 47"/>
                <a:gd name="T50" fmla="*/ 0 w 38"/>
                <a:gd name="T51" fmla="*/ 4686 h 47"/>
                <a:gd name="T52" fmla="*/ 1128 w 38"/>
                <a:gd name="T53" fmla="*/ 5826 h 47"/>
                <a:gd name="T54" fmla="*/ 2382 w 38"/>
                <a:gd name="T55" fmla="*/ 5826 h 47"/>
                <a:gd name="T56" fmla="*/ 2382 w 38"/>
                <a:gd name="T57" fmla="*/ 5826 h 47"/>
                <a:gd name="T58" fmla="*/ 3510 w 38"/>
                <a:gd name="T59" fmla="*/ 5826 h 47"/>
                <a:gd name="T60" fmla="*/ 3510 w 38"/>
                <a:gd name="T61" fmla="*/ 4686 h 47"/>
                <a:gd name="T62" fmla="*/ 3510 w 38"/>
                <a:gd name="T63" fmla="*/ 4686 h 47"/>
                <a:gd name="T64" fmla="*/ 3510 w 38"/>
                <a:gd name="T65" fmla="*/ 4686 h 47"/>
                <a:gd name="T66" fmla="*/ 3510 w 38"/>
                <a:gd name="T67" fmla="*/ 3546 h 47"/>
                <a:gd name="T68" fmla="*/ 3510 w 38"/>
                <a:gd name="T69" fmla="*/ 3546 h 47"/>
                <a:gd name="T70" fmla="*/ 2382 w 38"/>
                <a:gd name="T71" fmla="*/ 3546 h 47"/>
                <a:gd name="T72" fmla="*/ 1128 w 38"/>
                <a:gd name="T73" fmla="*/ 3546 h 47"/>
                <a:gd name="T74" fmla="*/ 1128 w 38"/>
                <a:gd name="T75" fmla="*/ 3546 h 47"/>
                <a:gd name="T76" fmla="*/ 0 w 38"/>
                <a:gd name="T77" fmla="*/ 2407 h 47"/>
                <a:gd name="T78" fmla="*/ 0 w 38"/>
                <a:gd name="T79" fmla="*/ 2407 h 47"/>
                <a:gd name="T80" fmla="*/ 0 w 38"/>
                <a:gd name="T81" fmla="*/ 1140 h 47"/>
                <a:gd name="T82" fmla="*/ 0 w 38"/>
                <a:gd name="T83" fmla="*/ 1140 h 47"/>
                <a:gd name="T84" fmla="*/ 0 w 38"/>
                <a:gd name="T85" fmla="*/ 0 h 47"/>
                <a:gd name="T86" fmla="*/ 1128 w 38"/>
                <a:gd name="T87" fmla="*/ 0 h 47"/>
                <a:gd name="T88" fmla="*/ 2382 w 38"/>
                <a:gd name="T89" fmla="*/ 0 h 47"/>
                <a:gd name="T90" fmla="*/ 3510 w 38"/>
                <a:gd name="T91" fmla="*/ 0 h 47"/>
                <a:gd name="T92" fmla="*/ 3510 w 38"/>
                <a:gd name="T93" fmla="*/ 0 h 47"/>
                <a:gd name="T94" fmla="*/ 4638 w 38"/>
                <a:gd name="T95" fmla="*/ 1140 h 47"/>
                <a:gd name="T96" fmla="*/ 4638 w 38"/>
                <a:gd name="T97" fmla="*/ 2407 h 47"/>
                <a:gd name="T98" fmla="*/ 3510 w 38"/>
                <a:gd name="T99" fmla="*/ 2407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47">
                  <a:moveTo>
                    <a:pt x="28" y="19"/>
                  </a:moveTo>
                  <a:lnTo>
                    <a:pt x="28" y="19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0"/>
                  </a:lnTo>
                  <a:lnTo>
                    <a:pt x="9" y="0"/>
                  </a:lnTo>
                  <a:lnTo>
                    <a:pt x="9" y="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9"/>
                    <a:pt x="9" y="19"/>
                  </a:cubicBezTo>
                  <a:cubicBezTo>
                    <a:pt x="9" y="19"/>
                    <a:pt x="9" y="19"/>
                    <a:pt x="19" y="19"/>
                  </a:cubicBezTo>
                  <a:cubicBezTo>
                    <a:pt x="28" y="19"/>
                    <a:pt x="28" y="19"/>
                    <a:pt x="28" y="28"/>
                  </a:cubicBezTo>
                  <a:cubicBezTo>
                    <a:pt x="37" y="28"/>
                    <a:pt x="37" y="28"/>
                    <a:pt x="37" y="28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46"/>
                  </a:cubicBezTo>
                  <a:lnTo>
                    <a:pt x="28" y="46"/>
                  </a:lnTo>
                  <a:cubicBezTo>
                    <a:pt x="19" y="46"/>
                    <a:pt x="19" y="46"/>
                    <a:pt x="19" y="46"/>
                  </a:cubicBezTo>
                  <a:cubicBezTo>
                    <a:pt x="9" y="46"/>
                    <a:pt x="9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cubicBezTo>
                    <a:pt x="9" y="46"/>
                    <a:pt x="9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28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19"/>
                    <a:pt x="0" y="19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9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  <a:lnTo>
                    <a:pt x="2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19" name="Freeform 727">
              <a:extLst>
                <a:ext uri="{FF2B5EF4-FFF2-40B4-BE49-F238E27FC236}">
                  <a16:creationId xmlns:a16="http://schemas.microsoft.com/office/drawing/2014/main" id="{2EC44297-DD68-4A3F-8132-79B75FCC0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481" y="2921794"/>
              <a:ext cx="4763" cy="5953"/>
            </a:xfrm>
            <a:custGeom>
              <a:avLst/>
              <a:gdLst>
                <a:gd name="T0" fmla="*/ 4638 w 38"/>
                <a:gd name="T1" fmla="*/ 5826 h 47"/>
                <a:gd name="T2" fmla="*/ 4638 w 38"/>
                <a:gd name="T3" fmla="*/ 5826 h 47"/>
                <a:gd name="T4" fmla="*/ 4638 w 38"/>
                <a:gd name="T5" fmla="*/ 5826 h 47"/>
                <a:gd name="T6" fmla="*/ 4638 w 38"/>
                <a:gd name="T7" fmla="*/ 4686 h 47"/>
                <a:gd name="T8" fmla="*/ 4638 w 38"/>
                <a:gd name="T9" fmla="*/ 4686 h 47"/>
                <a:gd name="T10" fmla="*/ 3510 w 38"/>
                <a:gd name="T11" fmla="*/ 5826 h 47"/>
                <a:gd name="T12" fmla="*/ 2256 w 38"/>
                <a:gd name="T13" fmla="*/ 5826 h 47"/>
                <a:gd name="T14" fmla="*/ 1128 w 38"/>
                <a:gd name="T15" fmla="*/ 5826 h 47"/>
                <a:gd name="T16" fmla="*/ 0 w 38"/>
                <a:gd name="T17" fmla="*/ 5826 h 47"/>
                <a:gd name="T18" fmla="*/ 0 w 38"/>
                <a:gd name="T19" fmla="*/ 4686 h 47"/>
                <a:gd name="T20" fmla="*/ 0 w 38"/>
                <a:gd name="T21" fmla="*/ 3546 h 47"/>
                <a:gd name="T22" fmla="*/ 0 w 38"/>
                <a:gd name="T23" fmla="*/ 0 h 47"/>
                <a:gd name="T24" fmla="*/ 0 w 38"/>
                <a:gd name="T25" fmla="*/ 0 h 47"/>
                <a:gd name="T26" fmla="*/ 1128 w 38"/>
                <a:gd name="T27" fmla="*/ 3546 h 47"/>
                <a:gd name="T28" fmla="*/ 1128 w 38"/>
                <a:gd name="T29" fmla="*/ 5826 h 47"/>
                <a:gd name="T30" fmla="*/ 2256 w 38"/>
                <a:gd name="T31" fmla="*/ 5826 h 47"/>
                <a:gd name="T32" fmla="*/ 3510 w 38"/>
                <a:gd name="T33" fmla="*/ 5826 h 47"/>
                <a:gd name="T34" fmla="*/ 3510 w 38"/>
                <a:gd name="T35" fmla="*/ 4686 h 47"/>
                <a:gd name="T36" fmla="*/ 3510 w 38"/>
                <a:gd name="T37" fmla="*/ 4686 h 47"/>
                <a:gd name="T38" fmla="*/ 4638 w 38"/>
                <a:gd name="T39" fmla="*/ 3546 h 47"/>
                <a:gd name="T40" fmla="*/ 4638 w 38"/>
                <a:gd name="T41" fmla="*/ 0 h 47"/>
                <a:gd name="T42" fmla="*/ 4638 w 38"/>
                <a:gd name="T43" fmla="*/ 0 h 47"/>
                <a:gd name="T44" fmla="*/ 4638 w 38"/>
                <a:gd name="T45" fmla="*/ 582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47">
                  <a:moveTo>
                    <a:pt x="37" y="46"/>
                  </a:moveTo>
                  <a:lnTo>
                    <a:pt x="37" y="46"/>
                  </a:lnTo>
                  <a:cubicBezTo>
                    <a:pt x="37" y="37"/>
                    <a:pt x="37" y="37"/>
                    <a:pt x="37" y="3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46"/>
                    <a:pt x="28" y="46"/>
                  </a:cubicBezTo>
                  <a:lnTo>
                    <a:pt x="28" y="37"/>
                  </a:lnTo>
                  <a:cubicBezTo>
                    <a:pt x="28" y="28"/>
                    <a:pt x="37" y="28"/>
                    <a:pt x="37" y="28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0" name="Freeform 728">
              <a:extLst>
                <a:ext uri="{FF2B5EF4-FFF2-40B4-BE49-F238E27FC236}">
                  <a16:creationId xmlns:a16="http://schemas.microsoft.com/office/drawing/2014/main" id="{DCEBF2B2-17D0-4A5E-9D78-EA80FE802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030" y="2921794"/>
              <a:ext cx="9527" cy="595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128 w 76"/>
                <a:gd name="T5" fmla="*/ 0 h 47"/>
                <a:gd name="T6" fmla="*/ 1128 w 76"/>
                <a:gd name="T7" fmla="*/ 1140 h 47"/>
                <a:gd name="T8" fmla="*/ 1128 w 76"/>
                <a:gd name="T9" fmla="*/ 1140 h 47"/>
                <a:gd name="T10" fmla="*/ 2256 w 76"/>
                <a:gd name="T11" fmla="*/ 0 h 47"/>
                <a:gd name="T12" fmla="*/ 3385 w 76"/>
                <a:gd name="T13" fmla="*/ 0 h 47"/>
                <a:gd name="T14" fmla="*/ 4764 w 76"/>
                <a:gd name="T15" fmla="*/ 0 h 47"/>
                <a:gd name="T16" fmla="*/ 4764 w 76"/>
                <a:gd name="T17" fmla="*/ 1140 h 47"/>
                <a:gd name="T18" fmla="*/ 5892 w 76"/>
                <a:gd name="T19" fmla="*/ 0 h 47"/>
                <a:gd name="T20" fmla="*/ 7020 w 76"/>
                <a:gd name="T21" fmla="*/ 0 h 47"/>
                <a:gd name="T22" fmla="*/ 9402 w 76"/>
                <a:gd name="T23" fmla="*/ 2407 h 47"/>
                <a:gd name="T24" fmla="*/ 9402 w 76"/>
                <a:gd name="T25" fmla="*/ 5826 h 47"/>
                <a:gd name="T26" fmla="*/ 8148 w 76"/>
                <a:gd name="T27" fmla="*/ 5826 h 47"/>
                <a:gd name="T28" fmla="*/ 8148 w 76"/>
                <a:gd name="T29" fmla="*/ 2407 h 47"/>
                <a:gd name="T30" fmla="*/ 8148 w 76"/>
                <a:gd name="T31" fmla="*/ 1140 h 47"/>
                <a:gd name="T32" fmla="*/ 7020 w 76"/>
                <a:gd name="T33" fmla="*/ 0 h 47"/>
                <a:gd name="T34" fmla="*/ 5892 w 76"/>
                <a:gd name="T35" fmla="*/ 1140 h 47"/>
                <a:gd name="T36" fmla="*/ 5892 w 76"/>
                <a:gd name="T37" fmla="*/ 1140 h 47"/>
                <a:gd name="T38" fmla="*/ 4764 w 76"/>
                <a:gd name="T39" fmla="*/ 2407 h 47"/>
                <a:gd name="T40" fmla="*/ 4764 w 76"/>
                <a:gd name="T41" fmla="*/ 2407 h 47"/>
                <a:gd name="T42" fmla="*/ 4764 w 76"/>
                <a:gd name="T43" fmla="*/ 5826 h 47"/>
                <a:gd name="T44" fmla="*/ 4764 w 76"/>
                <a:gd name="T45" fmla="*/ 5826 h 47"/>
                <a:gd name="T46" fmla="*/ 4764 w 76"/>
                <a:gd name="T47" fmla="*/ 2407 h 47"/>
                <a:gd name="T48" fmla="*/ 4764 w 76"/>
                <a:gd name="T49" fmla="*/ 1140 h 47"/>
                <a:gd name="T50" fmla="*/ 4764 w 76"/>
                <a:gd name="T51" fmla="*/ 1140 h 47"/>
                <a:gd name="T52" fmla="*/ 3385 w 76"/>
                <a:gd name="T53" fmla="*/ 0 h 47"/>
                <a:gd name="T54" fmla="*/ 3385 w 76"/>
                <a:gd name="T55" fmla="*/ 0 h 47"/>
                <a:gd name="T56" fmla="*/ 2256 w 76"/>
                <a:gd name="T57" fmla="*/ 1140 h 47"/>
                <a:gd name="T58" fmla="*/ 1128 w 76"/>
                <a:gd name="T59" fmla="*/ 1140 h 47"/>
                <a:gd name="T60" fmla="*/ 1128 w 76"/>
                <a:gd name="T61" fmla="*/ 2407 h 47"/>
                <a:gd name="T62" fmla="*/ 1128 w 76"/>
                <a:gd name="T63" fmla="*/ 2407 h 47"/>
                <a:gd name="T64" fmla="*/ 1128 w 76"/>
                <a:gd name="T65" fmla="*/ 5826 h 47"/>
                <a:gd name="T66" fmla="*/ 0 w 76"/>
                <a:gd name="T67" fmla="*/ 582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cubicBezTo>
                    <a:pt x="38" y="0"/>
                    <a:pt x="47" y="0"/>
                    <a:pt x="47" y="0"/>
                  </a:cubicBezTo>
                  <a:lnTo>
                    <a:pt x="56" y="0"/>
                  </a:lnTo>
                  <a:cubicBezTo>
                    <a:pt x="65" y="0"/>
                    <a:pt x="75" y="0"/>
                    <a:pt x="75" y="1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0"/>
                    <a:pt x="56" y="0"/>
                    <a:pt x="56" y="0"/>
                  </a:cubicBezTo>
                  <a:cubicBezTo>
                    <a:pt x="56" y="0"/>
                    <a:pt x="47" y="0"/>
                    <a:pt x="47" y="9"/>
                  </a:cubicBezTo>
                  <a:cubicBezTo>
                    <a:pt x="47" y="9"/>
                    <a:pt x="47" y="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27" y="9"/>
                    <a:pt x="27" y="9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1" name="Freeform 729">
              <a:extLst>
                <a:ext uri="{FF2B5EF4-FFF2-40B4-BE49-F238E27FC236}">
                  <a16:creationId xmlns:a16="http://schemas.microsoft.com/office/drawing/2014/main" id="{6791F8D8-0A5F-4944-BA5D-7DDF10F9F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916" y="2919413"/>
              <a:ext cx="5954" cy="8334"/>
            </a:xfrm>
            <a:custGeom>
              <a:avLst/>
              <a:gdLst>
                <a:gd name="T0" fmla="*/ 5827 w 47"/>
                <a:gd name="T1" fmla="*/ 8206 h 65"/>
                <a:gd name="T2" fmla="*/ 5827 w 47"/>
                <a:gd name="T3" fmla="*/ 8206 h 65"/>
                <a:gd name="T4" fmla="*/ 4687 w 47"/>
                <a:gd name="T5" fmla="*/ 8206 h 65"/>
                <a:gd name="T6" fmla="*/ 4687 w 47"/>
                <a:gd name="T7" fmla="*/ 7052 h 65"/>
                <a:gd name="T8" fmla="*/ 4687 w 47"/>
                <a:gd name="T9" fmla="*/ 7052 h 65"/>
                <a:gd name="T10" fmla="*/ 4687 w 47"/>
                <a:gd name="T11" fmla="*/ 8206 h 65"/>
                <a:gd name="T12" fmla="*/ 3547 w 47"/>
                <a:gd name="T13" fmla="*/ 8206 h 65"/>
                <a:gd name="T14" fmla="*/ 3547 w 47"/>
                <a:gd name="T15" fmla="*/ 8206 h 65"/>
                <a:gd name="T16" fmla="*/ 2407 w 47"/>
                <a:gd name="T17" fmla="*/ 8206 h 65"/>
                <a:gd name="T18" fmla="*/ 1140 w 47"/>
                <a:gd name="T19" fmla="*/ 8206 h 65"/>
                <a:gd name="T20" fmla="*/ 0 w 47"/>
                <a:gd name="T21" fmla="*/ 8206 h 65"/>
                <a:gd name="T22" fmla="*/ 0 w 47"/>
                <a:gd name="T23" fmla="*/ 7052 h 65"/>
                <a:gd name="T24" fmla="*/ 0 w 47"/>
                <a:gd name="T25" fmla="*/ 5898 h 65"/>
                <a:gd name="T26" fmla="*/ 0 w 47"/>
                <a:gd name="T27" fmla="*/ 4744 h 65"/>
                <a:gd name="T28" fmla="*/ 0 w 47"/>
                <a:gd name="T29" fmla="*/ 3462 h 65"/>
                <a:gd name="T30" fmla="*/ 1140 w 47"/>
                <a:gd name="T31" fmla="*/ 2308 h 65"/>
                <a:gd name="T32" fmla="*/ 2407 w 47"/>
                <a:gd name="T33" fmla="*/ 2308 h 65"/>
                <a:gd name="T34" fmla="*/ 3547 w 47"/>
                <a:gd name="T35" fmla="*/ 2308 h 65"/>
                <a:gd name="T36" fmla="*/ 3547 w 47"/>
                <a:gd name="T37" fmla="*/ 2308 h 65"/>
                <a:gd name="T38" fmla="*/ 4687 w 47"/>
                <a:gd name="T39" fmla="*/ 2308 h 65"/>
                <a:gd name="T40" fmla="*/ 4687 w 47"/>
                <a:gd name="T41" fmla="*/ 3462 h 65"/>
                <a:gd name="T42" fmla="*/ 4687 w 47"/>
                <a:gd name="T43" fmla="*/ 3462 h 65"/>
                <a:gd name="T44" fmla="*/ 4687 w 47"/>
                <a:gd name="T45" fmla="*/ 0 h 65"/>
                <a:gd name="T46" fmla="*/ 5827 w 47"/>
                <a:gd name="T47" fmla="*/ 0 h 65"/>
                <a:gd name="T48" fmla="*/ 5827 w 47"/>
                <a:gd name="T49" fmla="*/ 8206 h 65"/>
                <a:gd name="T50" fmla="*/ 0 w 47"/>
                <a:gd name="T51" fmla="*/ 5898 h 65"/>
                <a:gd name="T52" fmla="*/ 0 w 47"/>
                <a:gd name="T53" fmla="*/ 5898 h 65"/>
                <a:gd name="T54" fmla="*/ 0 w 47"/>
                <a:gd name="T55" fmla="*/ 5898 h 65"/>
                <a:gd name="T56" fmla="*/ 1140 w 47"/>
                <a:gd name="T57" fmla="*/ 7052 h 65"/>
                <a:gd name="T58" fmla="*/ 1140 w 47"/>
                <a:gd name="T59" fmla="*/ 8206 h 65"/>
                <a:gd name="T60" fmla="*/ 2407 w 47"/>
                <a:gd name="T61" fmla="*/ 8206 h 65"/>
                <a:gd name="T62" fmla="*/ 3547 w 47"/>
                <a:gd name="T63" fmla="*/ 8206 h 65"/>
                <a:gd name="T64" fmla="*/ 3547 w 47"/>
                <a:gd name="T65" fmla="*/ 7052 h 65"/>
                <a:gd name="T66" fmla="*/ 4687 w 47"/>
                <a:gd name="T67" fmla="*/ 5898 h 65"/>
                <a:gd name="T68" fmla="*/ 4687 w 47"/>
                <a:gd name="T69" fmla="*/ 5898 h 65"/>
                <a:gd name="T70" fmla="*/ 4687 w 47"/>
                <a:gd name="T71" fmla="*/ 4744 h 65"/>
                <a:gd name="T72" fmla="*/ 3547 w 47"/>
                <a:gd name="T73" fmla="*/ 3462 h 65"/>
                <a:gd name="T74" fmla="*/ 3547 w 47"/>
                <a:gd name="T75" fmla="*/ 3462 h 65"/>
                <a:gd name="T76" fmla="*/ 2407 w 47"/>
                <a:gd name="T77" fmla="*/ 2308 h 65"/>
                <a:gd name="T78" fmla="*/ 1140 w 47"/>
                <a:gd name="T79" fmla="*/ 3462 h 65"/>
                <a:gd name="T80" fmla="*/ 1140 w 47"/>
                <a:gd name="T81" fmla="*/ 3462 h 65"/>
                <a:gd name="T82" fmla="*/ 0 w 47"/>
                <a:gd name="T83" fmla="*/ 4744 h 65"/>
                <a:gd name="T84" fmla="*/ 0 w 47"/>
                <a:gd name="T85" fmla="*/ 5898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5">
                  <a:moveTo>
                    <a:pt x="46" y="64"/>
                  </a:moveTo>
                  <a:lnTo>
                    <a:pt x="46" y="64"/>
                  </a:lnTo>
                  <a:cubicBezTo>
                    <a:pt x="37" y="64"/>
                    <a:pt x="37" y="64"/>
                    <a:pt x="37" y="64"/>
                  </a:cubicBezTo>
                  <a:cubicBezTo>
                    <a:pt x="37" y="55"/>
                    <a:pt x="37" y="55"/>
                    <a:pt x="37" y="55"/>
                  </a:cubicBezTo>
                  <a:lnTo>
                    <a:pt x="37" y="64"/>
                  </a:lnTo>
                  <a:cubicBezTo>
                    <a:pt x="28" y="64"/>
                    <a:pt x="28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lnTo>
                    <a:pt x="9" y="64"/>
                  </a:lnTo>
                  <a:lnTo>
                    <a:pt x="0" y="64"/>
                  </a:lnTo>
                  <a:cubicBezTo>
                    <a:pt x="0" y="55"/>
                    <a:pt x="0" y="55"/>
                    <a:pt x="0" y="5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9" y="18"/>
                    <a:pt x="9" y="18"/>
                  </a:cubicBezTo>
                  <a:lnTo>
                    <a:pt x="19" y="18"/>
                  </a:lnTo>
                  <a:cubicBezTo>
                    <a:pt x="19" y="18"/>
                    <a:pt x="19" y="18"/>
                    <a:pt x="28" y="18"/>
                  </a:cubicBezTo>
                  <a:cubicBezTo>
                    <a:pt x="28" y="18"/>
                    <a:pt x="28" y="18"/>
                    <a:pt x="37" y="1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0" y="46"/>
                  </a:moveTo>
                  <a:lnTo>
                    <a:pt x="0" y="46"/>
                  </a:lnTo>
                  <a:cubicBezTo>
                    <a:pt x="0" y="55"/>
                    <a:pt x="9" y="55"/>
                    <a:pt x="9" y="55"/>
                  </a:cubicBezTo>
                  <a:lnTo>
                    <a:pt x="9" y="64"/>
                  </a:lnTo>
                  <a:lnTo>
                    <a:pt x="19" y="64"/>
                  </a:lnTo>
                  <a:lnTo>
                    <a:pt x="28" y="64"/>
                  </a:lnTo>
                  <a:lnTo>
                    <a:pt x="28" y="55"/>
                  </a:lnTo>
                  <a:cubicBezTo>
                    <a:pt x="37" y="55"/>
                    <a:pt x="37" y="55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27"/>
                    <a:pt x="37" y="27"/>
                    <a:pt x="28" y="27"/>
                  </a:cubicBezTo>
                  <a:cubicBezTo>
                    <a:pt x="28" y="18"/>
                    <a:pt x="19" y="18"/>
                    <a:pt x="19" y="18"/>
                  </a:cubicBezTo>
                  <a:cubicBezTo>
                    <a:pt x="19" y="18"/>
                    <a:pt x="9" y="18"/>
                    <a:pt x="9" y="27"/>
                  </a:cubicBezTo>
                  <a:cubicBezTo>
                    <a:pt x="9" y="27"/>
                    <a:pt x="0" y="27"/>
                    <a:pt x="0" y="37"/>
                  </a:cubicBezTo>
                  <a:cubicBezTo>
                    <a:pt x="0" y="37"/>
                    <a:pt x="0" y="37"/>
                    <a:pt x="0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2" name="Freeform 730">
              <a:extLst>
                <a:ext uri="{FF2B5EF4-FFF2-40B4-BE49-F238E27FC236}">
                  <a16:creationId xmlns:a16="http://schemas.microsoft.com/office/drawing/2014/main" id="{2D4EB1AC-A598-4D53-8293-BFAC4B574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657" y="2921794"/>
              <a:ext cx="5954" cy="5953"/>
            </a:xfrm>
            <a:custGeom>
              <a:avLst/>
              <a:gdLst>
                <a:gd name="T0" fmla="*/ 2309 w 49"/>
                <a:gd name="T1" fmla="*/ 0 h 47"/>
                <a:gd name="T2" fmla="*/ 2309 w 49"/>
                <a:gd name="T3" fmla="*/ 0 h 47"/>
                <a:gd name="T4" fmla="*/ 3524 w 49"/>
                <a:gd name="T5" fmla="*/ 0 h 47"/>
                <a:gd name="T6" fmla="*/ 4617 w 49"/>
                <a:gd name="T7" fmla="*/ 1140 h 47"/>
                <a:gd name="T8" fmla="*/ 4617 w 49"/>
                <a:gd name="T9" fmla="*/ 1140 h 47"/>
                <a:gd name="T10" fmla="*/ 5832 w 49"/>
                <a:gd name="T11" fmla="*/ 3546 h 47"/>
                <a:gd name="T12" fmla="*/ 4617 w 49"/>
                <a:gd name="T13" fmla="*/ 4686 h 47"/>
                <a:gd name="T14" fmla="*/ 4617 w 49"/>
                <a:gd name="T15" fmla="*/ 5826 h 47"/>
                <a:gd name="T16" fmla="*/ 3524 w 49"/>
                <a:gd name="T17" fmla="*/ 5826 h 47"/>
                <a:gd name="T18" fmla="*/ 2309 w 49"/>
                <a:gd name="T19" fmla="*/ 5826 h 47"/>
                <a:gd name="T20" fmla="*/ 1094 w 49"/>
                <a:gd name="T21" fmla="*/ 5826 h 47"/>
                <a:gd name="T22" fmla="*/ 0 w 49"/>
                <a:gd name="T23" fmla="*/ 5826 h 47"/>
                <a:gd name="T24" fmla="*/ 0 w 49"/>
                <a:gd name="T25" fmla="*/ 4686 h 47"/>
                <a:gd name="T26" fmla="*/ 0 w 49"/>
                <a:gd name="T27" fmla="*/ 3546 h 47"/>
                <a:gd name="T28" fmla="*/ 0 w 49"/>
                <a:gd name="T29" fmla="*/ 1140 h 47"/>
                <a:gd name="T30" fmla="*/ 0 w 49"/>
                <a:gd name="T31" fmla="*/ 1140 h 47"/>
                <a:gd name="T32" fmla="*/ 1094 w 49"/>
                <a:gd name="T33" fmla="*/ 0 h 47"/>
                <a:gd name="T34" fmla="*/ 2309 w 49"/>
                <a:gd name="T35" fmla="*/ 0 h 47"/>
                <a:gd name="T36" fmla="*/ 2309 w 49"/>
                <a:gd name="T37" fmla="*/ 0 h 47"/>
                <a:gd name="T38" fmla="*/ 2309 w 49"/>
                <a:gd name="T39" fmla="*/ 0 h 47"/>
                <a:gd name="T40" fmla="*/ 1094 w 49"/>
                <a:gd name="T41" fmla="*/ 1140 h 47"/>
                <a:gd name="T42" fmla="*/ 1094 w 49"/>
                <a:gd name="T43" fmla="*/ 1140 h 47"/>
                <a:gd name="T44" fmla="*/ 0 w 49"/>
                <a:gd name="T45" fmla="*/ 2407 h 47"/>
                <a:gd name="T46" fmla="*/ 0 w 49"/>
                <a:gd name="T47" fmla="*/ 3546 h 47"/>
                <a:gd name="T48" fmla="*/ 0 w 49"/>
                <a:gd name="T49" fmla="*/ 3546 h 47"/>
                <a:gd name="T50" fmla="*/ 1094 w 49"/>
                <a:gd name="T51" fmla="*/ 4686 h 47"/>
                <a:gd name="T52" fmla="*/ 1094 w 49"/>
                <a:gd name="T53" fmla="*/ 5826 h 47"/>
                <a:gd name="T54" fmla="*/ 2309 w 49"/>
                <a:gd name="T55" fmla="*/ 5826 h 47"/>
                <a:gd name="T56" fmla="*/ 3524 w 49"/>
                <a:gd name="T57" fmla="*/ 5826 h 47"/>
                <a:gd name="T58" fmla="*/ 3524 w 49"/>
                <a:gd name="T59" fmla="*/ 4686 h 47"/>
                <a:gd name="T60" fmla="*/ 4617 w 49"/>
                <a:gd name="T61" fmla="*/ 3546 h 47"/>
                <a:gd name="T62" fmla="*/ 4617 w 49"/>
                <a:gd name="T63" fmla="*/ 3546 h 47"/>
                <a:gd name="T64" fmla="*/ 4617 w 49"/>
                <a:gd name="T65" fmla="*/ 2407 h 47"/>
                <a:gd name="T66" fmla="*/ 3524 w 49"/>
                <a:gd name="T67" fmla="*/ 1140 h 47"/>
                <a:gd name="T68" fmla="*/ 3524 w 49"/>
                <a:gd name="T69" fmla="*/ 0 h 47"/>
                <a:gd name="T70" fmla="*/ 2309 w 4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" h="47">
                  <a:moveTo>
                    <a:pt x="19" y="0"/>
                  </a:moveTo>
                  <a:lnTo>
                    <a:pt x="19" y="0"/>
                  </a:lnTo>
                  <a:lnTo>
                    <a:pt x="29" y="0"/>
                  </a:lnTo>
                  <a:cubicBezTo>
                    <a:pt x="29" y="0"/>
                    <a:pt x="38" y="0"/>
                    <a:pt x="38" y="9"/>
                  </a:cubicBezTo>
                  <a:cubicBezTo>
                    <a:pt x="38" y="19"/>
                    <a:pt x="48" y="19"/>
                    <a:pt x="48" y="28"/>
                  </a:cubicBezTo>
                  <a:cubicBezTo>
                    <a:pt x="48" y="28"/>
                    <a:pt x="38" y="28"/>
                    <a:pt x="38" y="37"/>
                  </a:cubicBezTo>
                  <a:cubicBezTo>
                    <a:pt x="38" y="37"/>
                    <a:pt x="38" y="37"/>
                    <a:pt x="38" y="46"/>
                  </a:cubicBezTo>
                  <a:lnTo>
                    <a:pt x="29" y="46"/>
                  </a:lnTo>
                  <a:lnTo>
                    <a:pt x="19" y="46"/>
                  </a:lnTo>
                  <a:lnTo>
                    <a:pt x="9" y="46"/>
                  </a:lnTo>
                  <a:lnTo>
                    <a:pt x="0" y="46"/>
                  </a:ln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0"/>
                    <a:pt x="9" y="0"/>
                    <a:pt x="9" y="0"/>
                  </a:cubicBezTo>
                  <a:lnTo>
                    <a:pt x="19" y="0"/>
                  </a:lnTo>
                  <a:close/>
                  <a:moveTo>
                    <a:pt x="19" y="0"/>
                  </a:moveTo>
                  <a:lnTo>
                    <a:pt x="19" y="0"/>
                  </a:lnTo>
                  <a:cubicBezTo>
                    <a:pt x="19" y="0"/>
                    <a:pt x="9" y="0"/>
                    <a:pt x="9" y="9"/>
                  </a:cubicBezTo>
                  <a:cubicBezTo>
                    <a:pt x="0" y="9"/>
                    <a:pt x="0" y="9"/>
                    <a:pt x="0" y="19"/>
                  </a:cubicBezTo>
                  <a:cubicBezTo>
                    <a:pt x="0" y="19"/>
                    <a:pt x="0" y="19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lnTo>
                    <a:pt x="19" y="46"/>
                  </a:lnTo>
                  <a:lnTo>
                    <a:pt x="29" y="46"/>
                  </a:lnTo>
                  <a:lnTo>
                    <a:pt x="29" y="37"/>
                  </a:lnTo>
                  <a:cubicBezTo>
                    <a:pt x="38" y="37"/>
                    <a:pt x="38" y="37"/>
                    <a:pt x="38" y="2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29" y="9"/>
                  </a:cubicBezTo>
                  <a:cubicBezTo>
                    <a:pt x="29" y="9"/>
                    <a:pt x="29" y="9"/>
                    <a:pt x="29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3" name="Freeform 731">
              <a:extLst>
                <a:ext uri="{FF2B5EF4-FFF2-40B4-BE49-F238E27FC236}">
                  <a16:creationId xmlns:a16="http://schemas.microsoft.com/office/drawing/2014/main" id="{A04B267D-FADC-4C14-AB17-E25B211AE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02" y="2919413"/>
              <a:ext cx="0" cy="8334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8206 h 65"/>
                <a:gd name="T6" fmla="*/ 0 w 1"/>
                <a:gd name="T7" fmla="*/ 8206 h 65"/>
                <a:gd name="T8" fmla="*/ 0 w 1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4" name="Freeform 732">
              <a:extLst>
                <a:ext uri="{FF2B5EF4-FFF2-40B4-BE49-F238E27FC236}">
                  <a16:creationId xmlns:a16="http://schemas.microsoft.com/office/drawing/2014/main" id="{6091651C-1CC3-4A65-99AF-EB0FB6D94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993" y="2921794"/>
              <a:ext cx="5954" cy="5953"/>
            </a:xfrm>
            <a:custGeom>
              <a:avLst/>
              <a:gdLst>
                <a:gd name="T0" fmla="*/ 3420 w 47"/>
                <a:gd name="T1" fmla="*/ 0 h 47"/>
                <a:gd name="T2" fmla="*/ 3420 w 47"/>
                <a:gd name="T3" fmla="*/ 0 h 47"/>
                <a:gd name="T4" fmla="*/ 4687 w 47"/>
                <a:gd name="T5" fmla="*/ 0 h 47"/>
                <a:gd name="T6" fmla="*/ 5827 w 47"/>
                <a:gd name="T7" fmla="*/ 1140 h 47"/>
                <a:gd name="T8" fmla="*/ 5827 w 47"/>
                <a:gd name="T9" fmla="*/ 1140 h 47"/>
                <a:gd name="T10" fmla="*/ 5827 w 47"/>
                <a:gd name="T11" fmla="*/ 3546 h 47"/>
                <a:gd name="T12" fmla="*/ 5827 w 47"/>
                <a:gd name="T13" fmla="*/ 4686 h 47"/>
                <a:gd name="T14" fmla="*/ 5827 w 47"/>
                <a:gd name="T15" fmla="*/ 5826 h 47"/>
                <a:gd name="T16" fmla="*/ 4687 w 47"/>
                <a:gd name="T17" fmla="*/ 5826 h 47"/>
                <a:gd name="T18" fmla="*/ 3420 w 47"/>
                <a:gd name="T19" fmla="*/ 5826 h 47"/>
                <a:gd name="T20" fmla="*/ 2280 w 47"/>
                <a:gd name="T21" fmla="*/ 5826 h 47"/>
                <a:gd name="T22" fmla="*/ 1140 w 47"/>
                <a:gd name="T23" fmla="*/ 5826 h 47"/>
                <a:gd name="T24" fmla="*/ 0 w 47"/>
                <a:gd name="T25" fmla="*/ 4686 h 47"/>
                <a:gd name="T26" fmla="*/ 0 w 47"/>
                <a:gd name="T27" fmla="*/ 3546 h 47"/>
                <a:gd name="T28" fmla="*/ 0 w 47"/>
                <a:gd name="T29" fmla="*/ 1140 h 47"/>
                <a:gd name="T30" fmla="*/ 1140 w 47"/>
                <a:gd name="T31" fmla="*/ 1140 h 47"/>
                <a:gd name="T32" fmla="*/ 2280 w 47"/>
                <a:gd name="T33" fmla="*/ 0 h 47"/>
                <a:gd name="T34" fmla="*/ 3420 w 47"/>
                <a:gd name="T35" fmla="*/ 0 h 47"/>
                <a:gd name="T36" fmla="*/ 3420 w 47"/>
                <a:gd name="T37" fmla="*/ 0 h 47"/>
                <a:gd name="T38" fmla="*/ 3420 w 47"/>
                <a:gd name="T39" fmla="*/ 0 h 47"/>
                <a:gd name="T40" fmla="*/ 2280 w 47"/>
                <a:gd name="T41" fmla="*/ 0 h 47"/>
                <a:gd name="T42" fmla="*/ 1140 w 47"/>
                <a:gd name="T43" fmla="*/ 1140 h 47"/>
                <a:gd name="T44" fmla="*/ 1140 w 47"/>
                <a:gd name="T45" fmla="*/ 2407 h 47"/>
                <a:gd name="T46" fmla="*/ 1140 w 47"/>
                <a:gd name="T47" fmla="*/ 3546 h 47"/>
                <a:gd name="T48" fmla="*/ 1140 w 47"/>
                <a:gd name="T49" fmla="*/ 3546 h 47"/>
                <a:gd name="T50" fmla="*/ 1140 w 47"/>
                <a:gd name="T51" fmla="*/ 4686 h 47"/>
                <a:gd name="T52" fmla="*/ 2280 w 47"/>
                <a:gd name="T53" fmla="*/ 5826 h 47"/>
                <a:gd name="T54" fmla="*/ 3420 w 47"/>
                <a:gd name="T55" fmla="*/ 5826 h 47"/>
                <a:gd name="T56" fmla="*/ 3420 w 47"/>
                <a:gd name="T57" fmla="*/ 5826 h 47"/>
                <a:gd name="T58" fmla="*/ 4687 w 47"/>
                <a:gd name="T59" fmla="*/ 4686 h 47"/>
                <a:gd name="T60" fmla="*/ 4687 w 47"/>
                <a:gd name="T61" fmla="*/ 3546 h 47"/>
                <a:gd name="T62" fmla="*/ 5827 w 47"/>
                <a:gd name="T63" fmla="*/ 3546 h 47"/>
                <a:gd name="T64" fmla="*/ 4687 w 47"/>
                <a:gd name="T65" fmla="*/ 2407 h 47"/>
                <a:gd name="T66" fmla="*/ 4687 w 47"/>
                <a:gd name="T67" fmla="*/ 1140 h 47"/>
                <a:gd name="T68" fmla="*/ 3420 w 47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7" y="0"/>
                  </a:cubicBezTo>
                  <a:cubicBezTo>
                    <a:pt x="37" y="0"/>
                    <a:pt x="37" y="0"/>
                    <a:pt x="46" y="9"/>
                  </a:cubicBezTo>
                  <a:cubicBezTo>
                    <a:pt x="46" y="19"/>
                    <a:pt x="46" y="19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9"/>
                  </a:cubicBezTo>
                  <a:lnTo>
                    <a:pt x="9" y="9"/>
                  </a:ln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19"/>
                    <a:pt x="9" y="19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8" y="37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lnTo>
                    <a:pt x="46" y="28"/>
                  </a:lnTo>
                  <a:cubicBezTo>
                    <a:pt x="46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27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5" name="Freeform 733">
              <a:extLst>
                <a:ext uri="{FF2B5EF4-FFF2-40B4-BE49-F238E27FC236}">
                  <a16:creationId xmlns:a16="http://schemas.microsoft.com/office/drawing/2014/main" id="{09CD1DC3-56F3-421E-8A5B-5D90D29A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734" y="2921794"/>
              <a:ext cx="2977" cy="595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957 w 28"/>
                <a:gd name="T5" fmla="*/ 0 h 47"/>
                <a:gd name="T6" fmla="*/ 957 w 28"/>
                <a:gd name="T7" fmla="*/ 1140 h 47"/>
                <a:gd name="T8" fmla="*/ 957 w 28"/>
                <a:gd name="T9" fmla="*/ 1140 h 47"/>
                <a:gd name="T10" fmla="*/ 1914 w 28"/>
                <a:gd name="T11" fmla="*/ 0 h 47"/>
                <a:gd name="T12" fmla="*/ 2871 w 28"/>
                <a:gd name="T13" fmla="*/ 0 h 47"/>
                <a:gd name="T14" fmla="*/ 2871 w 28"/>
                <a:gd name="T15" fmla="*/ 0 h 47"/>
                <a:gd name="T16" fmla="*/ 1914 w 28"/>
                <a:gd name="T17" fmla="*/ 1140 h 47"/>
                <a:gd name="T18" fmla="*/ 957 w 28"/>
                <a:gd name="T19" fmla="*/ 1140 h 47"/>
                <a:gd name="T20" fmla="*/ 957 w 28"/>
                <a:gd name="T21" fmla="*/ 2407 h 47"/>
                <a:gd name="T22" fmla="*/ 957 w 28"/>
                <a:gd name="T23" fmla="*/ 2407 h 47"/>
                <a:gd name="T24" fmla="*/ 957 w 28"/>
                <a:gd name="T25" fmla="*/ 5826 h 47"/>
                <a:gd name="T26" fmla="*/ 0 w 28"/>
                <a:gd name="T27" fmla="*/ 582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6" name="Freeform 734">
              <a:extLst>
                <a:ext uri="{FF2B5EF4-FFF2-40B4-BE49-F238E27FC236}">
                  <a16:creationId xmlns:a16="http://schemas.microsoft.com/office/drawing/2014/main" id="{15885F13-32DE-4DC4-BEF4-23368AF0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9" y="2921794"/>
              <a:ext cx="4763" cy="5953"/>
            </a:xfrm>
            <a:custGeom>
              <a:avLst/>
              <a:gdLst>
                <a:gd name="T0" fmla="*/ 3542 w 39"/>
                <a:gd name="T1" fmla="*/ 1140 h 47"/>
                <a:gd name="T2" fmla="*/ 3542 w 39"/>
                <a:gd name="T3" fmla="*/ 1140 h 47"/>
                <a:gd name="T4" fmla="*/ 3542 w 39"/>
                <a:gd name="T5" fmla="*/ 1140 h 47"/>
                <a:gd name="T6" fmla="*/ 3542 w 39"/>
                <a:gd name="T7" fmla="*/ 1140 h 47"/>
                <a:gd name="T8" fmla="*/ 3542 w 39"/>
                <a:gd name="T9" fmla="*/ 0 h 47"/>
                <a:gd name="T10" fmla="*/ 2198 w 39"/>
                <a:gd name="T11" fmla="*/ 0 h 47"/>
                <a:gd name="T12" fmla="*/ 2198 w 39"/>
                <a:gd name="T13" fmla="*/ 0 h 47"/>
                <a:gd name="T14" fmla="*/ 1099 w 39"/>
                <a:gd name="T15" fmla="*/ 0 h 47"/>
                <a:gd name="T16" fmla="*/ 1099 w 39"/>
                <a:gd name="T17" fmla="*/ 1140 h 47"/>
                <a:gd name="T18" fmla="*/ 1099 w 39"/>
                <a:gd name="T19" fmla="*/ 1140 h 47"/>
                <a:gd name="T20" fmla="*/ 1099 w 39"/>
                <a:gd name="T21" fmla="*/ 2407 h 47"/>
                <a:gd name="T22" fmla="*/ 1099 w 39"/>
                <a:gd name="T23" fmla="*/ 2407 h 47"/>
                <a:gd name="T24" fmla="*/ 2198 w 39"/>
                <a:gd name="T25" fmla="*/ 2407 h 47"/>
                <a:gd name="T26" fmla="*/ 2198 w 39"/>
                <a:gd name="T27" fmla="*/ 2407 h 47"/>
                <a:gd name="T28" fmla="*/ 3542 w 39"/>
                <a:gd name="T29" fmla="*/ 2407 h 47"/>
                <a:gd name="T30" fmla="*/ 3542 w 39"/>
                <a:gd name="T31" fmla="*/ 2407 h 47"/>
                <a:gd name="T32" fmla="*/ 4641 w 39"/>
                <a:gd name="T33" fmla="*/ 3546 h 47"/>
                <a:gd name="T34" fmla="*/ 4641 w 39"/>
                <a:gd name="T35" fmla="*/ 3546 h 47"/>
                <a:gd name="T36" fmla="*/ 4641 w 39"/>
                <a:gd name="T37" fmla="*/ 4686 h 47"/>
                <a:gd name="T38" fmla="*/ 4641 w 39"/>
                <a:gd name="T39" fmla="*/ 4686 h 47"/>
                <a:gd name="T40" fmla="*/ 4641 w 39"/>
                <a:gd name="T41" fmla="*/ 5826 h 47"/>
                <a:gd name="T42" fmla="*/ 3542 w 39"/>
                <a:gd name="T43" fmla="*/ 5826 h 47"/>
                <a:gd name="T44" fmla="*/ 2198 w 39"/>
                <a:gd name="T45" fmla="*/ 5826 h 47"/>
                <a:gd name="T46" fmla="*/ 1099 w 39"/>
                <a:gd name="T47" fmla="*/ 5826 h 47"/>
                <a:gd name="T48" fmla="*/ 0 w 39"/>
                <a:gd name="T49" fmla="*/ 3546 h 47"/>
                <a:gd name="T50" fmla="*/ 1099 w 39"/>
                <a:gd name="T51" fmla="*/ 3546 h 47"/>
                <a:gd name="T52" fmla="*/ 1099 w 39"/>
                <a:gd name="T53" fmla="*/ 4686 h 47"/>
                <a:gd name="T54" fmla="*/ 2198 w 39"/>
                <a:gd name="T55" fmla="*/ 5826 h 47"/>
                <a:gd name="T56" fmla="*/ 3542 w 39"/>
                <a:gd name="T57" fmla="*/ 5826 h 47"/>
                <a:gd name="T58" fmla="*/ 3542 w 39"/>
                <a:gd name="T59" fmla="*/ 5826 h 47"/>
                <a:gd name="T60" fmla="*/ 4641 w 39"/>
                <a:gd name="T61" fmla="*/ 4686 h 47"/>
                <a:gd name="T62" fmla="*/ 4641 w 39"/>
                <a:gd name="T63" fmla="*/ 4686 h 47"/>
                <a:gd name="T64" fmla="*/ 4641 w 39"/>
                <a:gd name="T65" fmla="*/ 3546 h 47"/>
                <a:gd name="T66" fmla="*/ 3542 w 39"/>
                <a:gd name="T67" fmla="*/ 3546 h 47"/>
                <a:gd name="T68" fmla="*/ 3542 w 39"/>
                <a:gd name="T69" fmla="*/ 3546 h 47"/>
                <a:gd name="T70" fmla="*/ 2198 w 39"/>
                <a:gd name="T71" fmla="*/ 3546 h 47"/>
                <a:gd name="T72" fmla="*/ 2198 w 39"/>
                <a:gd name="T73" fmla="*/ 3546 h 47"/>
                <a:gd name="T74" fmla="*/ 1099 w 39"/>
                <a:gd name="T75" fmla="*/ 2407 h 47"/>
                <a:gd name="T76" fmla="*/ 1099 w 39"/>
                <a:gd name="T77" fmla="*/ 2407 h 47"/>
                <a:gd name="T78" fmla="*/ 0 w 39"/>
                <a:gd name="T79" fmla="*/ 2407 h 47"/>
                <a:gd name="T80" fmla="*/ 0 w 39"/>
                <a:gd name="T81" fmla="*/ 1140 h 47"/>
                <a:gd name="T82" fmla="*/ 0 w 39"/>
                <a:gd name="T83" fmla="*/ 1140 h 47"/>
                <a:gd name="T84" fmla="*/ 1099 w 39"/>
                <a:gd name="T85" fmla="*/ 0 h 47"/>
                <a:gd name="T86" fmla="*/ 1099 w 39"/>
                <a:gd name="T87" fmla="*/ 0 h 47"/>
                <a:gd name="T88" fmla="*/ 2198 w 39"/>
                <a:gd name="T89" fmla="*/ 0 h 47"/>
                <a:gd name="T90" fmla="*/ 3542 w 39"/>
                <a:gd name="T91" fmla="*/ 0 h 47"/>
                <a:gd name="T92" fmla="*/ 4641 w 39"/>
                <a:gd name="T93" fmla="*/ 0 h 47"/>
                <a:gd name="T94" fmla="*/ 4641 w 39"/>
                <a:gd name="T95" fmla="*/ 1140 h 47"/>
                <a:gd name="T96" fmla="*/ 4641 w 39"/>
                <a:gd name="T97" fmla="*/ 1140 h 47"/>
                <a:gd name="T98" fmla="*/ 3542 w 39"/>
                <a:gd name="T99" fmla="*/ 1140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47">
                  <a:moveTo>
                    <a:pt x="29" y="9"/>
                  </a:moveTo>
                  <a:lnTo>
                    <a:pt x="29" y="9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19"/>
                    <a:pt x="9" y="19"/>
                    <a:pt x="1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8" y="19"/>
                    <a:pt x="38" y="28"/>
                    <a:pt x="38" y="28"/>
                  </a:cubicBezTo>
                  <a:cubicBezTo>
                    <a:pt x="38" y="28"/>
                    <a:pt x="38" y="28"/>
                    <a:pt x="38" y="3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lnTo>
                    <a:pt x="18" y="46"/>
                  </a:lnTo>
                  <a:lnTo>
                    <a:pt x="9" y="46"/>
                  </a:lnTo>
                  <a:cubicBezTo>
                    <a:pt x="0" y="46"/>
                    <a:pt x="0" y="37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lnTo>
                    <a:pt x="29" y="46"/>
                  </a:lnTo>
                  <a:cubicBezTo>
                    <a:pt x="29" y="37"/>
                    <a:pt x="29" y="37"/>
                    <a:pt x="38" y="37"/>
                  </a:cubicBezTo>
                  <a:lnTo>
                    <a:pt x="38" y="28"/>
                  </a:ln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18" y="28"/>
                  </a:cubicBezTo>
                  <a:cubicBezTo>
                    <a:pt x="9" y="28"/>
                    <a:pt x="9" y="1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9"/>
                  </a:lnTo>
                  <a:cubicBezTo>
                    <a:pt x="0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9" y="0"/>
                  </a:ln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lnTo>
                    <a:pt x="2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7" name="Freeform 735">
              <a:extLst>
                <a:ext uri="{FF2B5EF4-FFF2-40B4-BE49-F238E27FC236}">
                  <a16:creationId xmlns:a16="http://schemas.microsoft.com/office/drawing/2014/main" id="{8EBC275A-3B66-4BAB-A34C-C10D6FC6C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428" y="2919413"/>
              <a:ext cx="595" cy="8334"/>
            </a:xfrm>
            <a:custGeom>
              <a:avLst/>
              <a:gdLst>
                <a:gd name="T0" fmla="*/ 0 w 10"/>
                <a:gd name="T1" fmla="*/ 0 h 65"/>
                <a:gd name="T2" fmla="*/ 536 w 10"/>
                <a:gd name="T3" fmla="*/ 0 h 65"/>
                <a:gd name="T4" fmla="*/ 536 w 10"/>
                <a:gd name="T5" fmla="*/ 1154 h 65"/>
                <a:gd name="T6" fmla="*/ 0 w 10"/>
                <a:gd name="T7" fmla="*/ 1154 h 65"/>
                <a:gd name="T8" fmla="*/ 0 w 10"/>
                <a:gd name="T9" fmla="*/ 0 h 65"/>
                <a:gd name="T10" fmla="*/ 0 w 10"/>
                <a:gd name="T11" fmla="*/ 2308 h 65"/>
                <a:gd name="T12" fmla="*/ 536 w 10"/>
                <a:gd name="T13" fmla="*/ 2308 h 65"/>
                <a:gd name="T14" fmla="*/ 536 w 10"/>
                <a:gd name="T15" fmla="*/ 8206 h 65"/>
                <a:gd name="T16" fmla="*/ 0 w 10"/>
                <a:gd name="T17" fmla="*/ 8206 h 65"/>
                <a:gd name="T18" fmla="*/ 0 w 10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8" name="Freeform 736">
              <a:extLst>
                <a:ext uri="{FF2B5EF4-FFF2-40B4-BE49-F238E27FC236}">
                  <a16:creationId xmlns:a16="http://schemas.microsoft.com/office/drawing/2014/main" id="{2AAC6F16-56A4-48A7-B66C-096EA5B42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810" y="2919413"/>
              <a:ext cx="1786" cy="8334"/>
            </a:xfrm>
            <a:custGeom>
              <a:avLst/>
              <a:gdLst>
                <a:gd name="T0" fmla="*/ 846 w 19"/>
                <a:gd name="T1" fmla="*/ 2308 h 65"/>
                <a:gd name="T2" fmla="*/ 846 w 19"/>
                <a:gd name="T3" fmla="*/ 2308 h 65"/>
                <a:gd name="T4" fmla="*/ 1692 w 19"/>
                <a:gd name="T5" fmla="*/ 2308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7052 h 65"/>
                <a:gd name="T12" fmla="*/ 846 w 19"/>
                <a:gd name="T13" fmla="*/ 7052 h 65"/>
                <a:gd name="T14" fmla="*/ 1692 w 19"/>
                <a:gd name="T15" fmla="*/ 8206 h 65"/>
                <a:gd name="T16" fmla="*/ 1692 w 19"/>
                <a:gd name="T17" fmla="*/ 8206 h 65"/>
                <a:gd name="T18" fmla="*/ 1692 w 19"/>
                <a:gd name="T19" fmla="*/ 8206 h 65"/>
                <a:gd name="T20" fmla="*/ 1692 w 19"/>
                <a:gd name="T21" fmla="*/ 8206 h 65"/>
                <a:gd name="T22" fmla="*/ 1692 w 19"/>
                <a:gd name="T23" fmla="*/ 8206 h 65"/>
                <a:gd name="T24" fmla="*/ 846 w 19"/>
                <a:gd name="T25" fmla="*/ 8206 h 65"/>
                <a:gd name="T26" fmla="*/ 846 w 19"/>
                <a:gd name="T27" fmla="*/ 7052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2308 h 65"/>
                <a:gd name="T34" fmla="*/ 846 w 19"/>
                <a:gd name="T35" fmla="*/ 2308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64"/>
                    <a:pt x="9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29" name="Freeform 737">
              <a:extLst>
                <a:ext uri="{FF2B5EF4-FFF2-40B4-BE49-F238E27FC236}">
                  <a16:creationId xmlns:a16="http://schemas.microsoft.com/office/drawing/2014/main" id="{994CD293-5330-4F47-9C84-47E382B84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551" y="2921794"/>
              <a:ext cx="5954" cy="5953"/>
            </a:xfrm>
            <a:custGeom>
              <a:avLst/>
              <a:gdLst>
                <a:gd name="T0" fmla="*/ 0 w 47"/>
                <a:gd name="T1" fmla="*/ 1140 h 47"/>
                <a:gd name="T2" fmla="*/ 0 w 47"/>
                <a:gd name="T3" fmla="*/ 1140 h 47"/>
                <a:gd name="T4" fmla="*/ 1267 w 47"/>
                <a:gd name="T5" fmla="*/ 0 h 47"/>
                <a:gd name="T6" fmla="*/ 2407 w 47"/>
                <a:gd name="T7" fmla="*/ 0 h 47"/>
                <a:gd name="T8" fmla="*/ 3547 w 47"/>
                <a:gd name="T9" fmla="*/ 0 h 47"/>
                <a:gd name="T10" fmla="*/ 3547 w 47"/>
                <a:gd name="T11" fmla="*/ 0 h 47"/>
                <a:gd name="T12" fmla="*/ 4687 w 47"/>
                <a:gd name="T13" fmla="*/ 0 h 47"/>
                <a:gd name="T14" fmla="*/ 4687 w 47"/>
                <a:gd name="T15" fmla="*/ 1140 h 47"/>
                <a:gd name="T16" fmla="*/ 4687 w 47"/>
                <a:gd name="T17" fmla="*/ 4686 h 47"/>
                <a:gd name="T18" fmla="*/ 4687 w 47"/>
                <a:gd name="T19" fmla="*/ 5826 h 47"/>
                <a:gd name="T20" fmla="*/ 5827 w 47"/>
                <a:gd name="T21" fmla="*/ 5826 h 47"/>
                <a:gd name="T22" fmla="*/ 5827 w 47"/>
                <a:gd name="T23" fmla="*/ 5826 h 47"/>
                <a:gd name="T24" fmla="*/ 5827 w 47"/>
                <a:gd name="T25" fmla="*/ 5826 h 47"/>
                <a:gd name="T26" fmla="*/ 4687 w 47"/>
                <a:gd name="T27" fmla="*/ 5826 h 47"/>
                <a:gd name="T28" fmla="*/ 4687 w 47"/>
                <a:gd name="T29" fmla="*/ 5826 h 47"/>
                <a:gd name="T30" fmla="*/ 4687 w 47"/>
                <a:gd name="T31" fmla="*/ 5826 h 47"/>
                <a:gd name="T32" fmla="*/ 4687 w 47"/>
                <a:gd name="T33" fmla="*/ 5826 h 47"/>
                <a:gd name="T34" fmla="*/ 4687 w 47"/>
                <a:gd name="T35" fmla="*/ 4686 h 47"/>
                <a:gd name="T36" fmla="*/ 3547 w 47"/>
                <a:gd name="T37" fmla="*/ 4686 h 47"/>
                <a:gd name="T38" fmla="*/ 3547 w 47"/>
                <a:gd name="T39" fmla="*/ 5826 h 47"/>
                <a:gd name="T40" fmla="*/ 3547 w 47"/>
                <a:gd name="T41" fmla="*/ 5826 h 47"/>
                <a:gd name="T42" fmla="*/ 2407 w 47"/>
                <a:gd name="T43" fmla="*/ 5826 h 47"/>
                <a:gd name="T44" fmla="*/ 2407 w 47"/>
                <a:gd name="T45" fmla="*/ 5826 h 47"/>
                <a:gd name="T46" fmla="*/ 1267 w 47"/>
                <a:gd name="T47" fmla="*/ 5826 h 47"/>
                <a:gd name="T48" fmla="*/ 0 w 47"/>
                <a:gd name="T49" fmla="*/ 5826 h 47"/>
                <a:gd name="T50" fmla="*/ 0 w 47"/>
                <a:gd name="T51" fmla="*/ 4686 h 47"/>
                <a:gd name="T52" fmla="*/ 0 w 47"/>
                <a:gd name="T53" fmla="*/ 4686 h 47"/>
                <a:gd name="T54" fmla="*/ 0 w 47"/>
                <a:gd name="T55" fmla="*/ 3546 h 47"/>
                <a:gd name="T56" fmla="*/ 1267 w 47"/>
                <a:gd name="T57" fmla="*/ 2407 h 47"/>
                <a:gd name="T58" fmla="*/ 2407 w 47"/>
                <a:gd name="T59" fmla="*/ 2407 h 47"/>
                <a:gd name="T60" fmla="*/ 3547 w 47"/>
                <a:gd name="T61" fmla="*/ 2407 h 47"/>
                <a:gd name="T62" fmla="*/ 3547 w 47"/>
                <a:gd name="T63" fmla="*/ 2407 h 47"/>
                <a:gd name="T64" fmla="*/ 3547 w 47"/>
                <a:gd name="T65" fmla="*/ 2407 h 47"/>
                <a:gd name="T66" fmla="*/ 3547 w 47"/>
                <a:gd name="T67" fmla="*/ 2407 h 47"/>
                <a:gd name="T68" fmla="*/ 3547 w 47"/>
                <a:gd name="T69" fmla="*/ 1140 h 47"/>
                <a:gd name="T70" fmla="*/ 3547 w 47"/>
                <a:gd name="T71" fmla="*/ 1140 h 47"/>
                <a:gd name="T72" fmla="*/ 3547 w 47"/>
                <a:gd name="T73" fmla="*/ 0 h 47"/>
                <a:gd name="T74" fmla="*/ 3547 w 47"/>
                <a:gd name="T75" fmla="*/ 0 h 47"/>
                <a:gd name="T76" fmla="*/ 2407 w 47"/>
                <a:gd name="T77" fmla="*/ 0 h 47"/>
                <a:gd name="T78" fmla="*/ 1267 w 47"/>
                <a:gd name="T79" fmla="*/ 0 h 47"/>
                <a:gd name="T80" fmla="*/ 1267 w 47"/>
                <a:gd name="T81" fmla="*/ 1140 h 47"/>
                <a:gd name="T82" fmla="*/ 0 w 47"/>
                <a:gd name="T83" fmla="*/ 1140 h 47"/>
                <a:gd name="T84" fmla="*/ 3547 w 47"/>
                <a:gd name="T85" fmla="*/ 2407 h 47"/>
                <a:gd name="T86" fmla="*/ 3547 w 47"/>
                <a:gd name="T87" fmla="*/ 2407 h 47"/>
                <a:gd name="T88" fmla="*/ 3547 w 47"/>
                <a:gd name="T89" fmla="*/ 2407 h 47"/>
                <a:gd name="T90" fmla="*/ 3547 w 47"/>
                <a:gd name="T91" fmla="*/ 2407 h 47"/>
                <a:gd name="T92" fmla="*/ 3547 w 47"/>
                <a:gd name="T93" fmla="*/ 2407 h 47"/>
                <a:gd name="T94" fmla="*/ 2407 w 47"/>
                <a:gd name="T95" fmla="*/ 3546 h 47"/>
                <a:gd name="T96" fmla="*/ 1267 w 47"/>
                <a:gd name="T97" fmla="*/ 3546 h 47"/>
                <a:gd name="T98" fmla="*/ 1267 w 47"/>
                <a:gd name="T99" fmla="*/ 3546 h 47"/>
                <a:gd name="T100" fmla="*/ 0 w 47"/>
                <a:gd name="T101" fmla="*/ 4686 h 47"/>
                <a:gd name="T102" fmla="*/ 1267 w 47"/>
                <a:gd name="T103" fmla="*/ 4686 h 47"/>
                <a:gd name="T104" fmla="*/ 1267 w 47"/>
                <a:gd name="T105" fmla="*/ 4686 h 47"/>
                <a:gd name="T106" fmla="*/ 1267 w 47"/>
                <a:gd name="T107" fmla="*/ 5826 h 47"/>
                <a:gd name="T108" fmla="*/ 2407 w 47"/>
                <a:gd name="T109" fmla="*/ 5826 h 47"/>
                <a:gd name="T110" fmla="*/ 2407 w 47"/>
                <a:gd name="T111" fmla="*/ 5826 h 47"/>
                <a:gd name="T112" fmla="*/ 3547 w 47"/>
                <a:gd name="T113" fmla="*/ 4686 h 47"/>
                <a:gd name="T114" fmla="*/ 3547 w 47"/>
                <a:gd name="T115" fmla="*/ 4686 h 47"/>
                <a:gd name="T116" fmla="*/ 3547 w 47"/>
                <a:gd name="T117" fmla="*/ 3546 h 47"/>
                <a:gd name="T118" fmla="*/ 3547 w 47"/>
                <a:gd name="T119" fmla="*/ 2407 h 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47">
                  <a:moveTo>
                    <a:pt x="0" y="9"/>
                  </a:moveTo>
                  <a:lnTo>
                    <a:pt x="0" y="9"/>
                  </a:lnTo>
                  <a:cubicBezTo>
                    <a:pt x="0" y="9"/>
                    <a:pt x="0" y="0"/>
                    <a:pt x="10" y="0"/>
                  </a:cubicBezTo>
                  <a:lnTo>
                    <a:pt x="19" y="0"/>
                  </a:lnTo>
                  <a:lnTo>
                    <a:pt x="28" y="0"/>
                  </a:lnTo>
                  <a:cubicBezTo>
                    <a:pt x="37" y="0"/>
                    <a:pt x="37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46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8" y="37"/>
                    <a:pt x="28" y="37"/>
                    <a:pt x="28" y="37"/>
                  </a:cubicBezTo>
                  <a:lnTo>
                    <a:pt x="28" y="46"/>
                  </a:lnTo>
                  <a:lnTo>
                    <a:pt x="19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19"/>
                    <a:pt x="10" y="19"/>
                  </a:cubicBezTo>
                  <a:cubicBezTo>
                    <a:pt x="10" y="19"/>
                    <a:pt x="10" y="19"/>
                    <a:pt x="19" y="19"/>
                  </a:cubicBezTo>
                  <a:cubicBezTo>
                    <a:pt x="19" y="19"/>
                    <a:pt x="19" y="19"/>
                    <a:pt x="28" y="19"/>
                  </a:cubicBezTo>
                  <a:lnTo>
                    <a:pt x="28" y="9"/>
                  </a:lnTo>
                  <a:lnTo>
                    <a:pt x="28" y="0"/>
                  </a:lnTo>
                  <a:cubicBezTo>
                    <a:pt x="19" y="0"/>
                    <a:pt x="19" y="0"/>
                    <a:pt x="19" y="0"/>
                  </a:cubicBezTo>
                  <a:lnTo>
                    <a:pt x="10" y="0"/>
                  </a:lnTo>
                  <a:cubicBezTo>
                    <a:pt x="10" y="9"/>
                    <a:pt x="10" y="9"/>
                    <a:pt x="10" y="9"/>
                  </a:cubicBezTo>
                  <a:lnTo>
                    <a:pt x="0" y="9"/>
                  </a:lnTo>
                  <a:close/>
                  <a:moveTo>
                    <a:pt x="28" y="19"/>
                  </a:moveTo>
                  <a:lnTo>
                    <a:pt x="28" y="19"/>
                  </a:lnTo>
                  <a:lnTo>
                    <a:pt x="19" y="28"/>
                  </a:lnTo>
                  <a:lnTo>
                    <a:pt x="10" y="28"/>
                  </a:lnTo>
                  <a:cubicBezTo>
                    <a:pt x="0" y="28"/>
                    <a:pt x="0" y="28"/>
                    <a:pt x="0" y="37"/>
                  </a:cubicBezTo>
                  <a:cubicBezTo>
                    <a:pt x="0" y="37"/>
                    <a:pt x="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37"/>
                    <a:pt x="28" y="37"/>
                  </a:cubicBezTo>
                  <a:lnTo>
                    <a:pt x="28" y="28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0" name="Freeform 738">
              <a:extLst>
                <a:ext uri="{FF2B5EF4-FFF2-40B4-BE49-F238E27FC236}">
                  <a16:creationId xmlns:a16="http://schemas.microsoft.com/office/drawing/2014/main" id="{D366C52B-4B87-449E-84B7-9B42D8199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505" y="2921794"/>
              <a:ext cx="9527" cy="595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379 w 76"/>
                <a:gd name="T5" fmla="*/ 0 h 47"/>
                <a:gd name="T6" fmla="*/ 1379 w 76"/>
                <a:gd name="T7" fmla="*/ 1140 h 47"/>
                <a:gd name="T8" fmla="*/ 1379 w 76"/>
                <a:gd name="T9" fmla="*/ 1140 h 47"/>
                <a:gd name="T10" fmla="*/ 2507 w 76"/>
                <a:gd name="T11" fmla="*/ 0 h 47"/>
                <a:gd name="T12" fmla="*/ 3635 w 76"/>
                <a:gd name="T13" fmla="*/ 0 h 47"/>
                <a:gd name="T14" fmla="*/ 4764 w 76"/>
                <a:gd name="T15" fmla="*/ 0 h 47"/>
                <a:gd name="T16" fmla="*/ 4764 w 76"/>
                <a:gd name="T17" fmla="*/ 1140 h 47"/>
                <a:gd name="T18" fmla="*/ 6017 w 76"/>
                <a:gd name="T19" fmla="*/ 0 h 47"/>
                <a:gd name="T20" fmla="*/ 7145 w 76"/>
                <a:gd name="T21" fmla="*/ 0 h 47"/>
                <a:gd name="T22" fmla="*/ 9402 w 76"/>
                <a:gd name="T23" fmla="*/ 1140 h 47"/>
                <a:gd name="T24" fmla="*/ 9402 w 76"/>
                <a:gd name="T25" fmla="*/ 5826 h 47"/>
                <a:gd name="T26" fmla="*/ 8273 w 76"/>
                <a:gd name="T27" fmla="*/ 5826 h 47"/>
                <a:gd name="T28" fmla="*/ 8273 w 76"/>
                <a:gd name="T29" fmla="*/ 2407 h 47"/>
                <a:gd name="T30" fmla="*/ 8273 w 76"/>
                <a:gd name="T31" fmla="*/ 1140 h 47"/>
                <a:gd name="T32" fmla="*/ 7145 w 76"/>
                <a:gd name="T33" fmla="*/ 0 h 47"/>
                <a:gd name="T34" fmla="*/ 6017 w 76"/>
                <a:gd name="T35" fmla="*/ 0 h 47"/>
                <a:gd name="T36" fmla="*/ 6017 w 76"/>
                <a:gd name="T37" fmla="*/ 1140 h 47"/>
                <a:gd name="T38" fmla="*/ 4764 w 76"/>
                <a:gd name="T39" fmla="*/ 1140 h 47"/>
                <a:gd name="T40" fmla="*/ 4764 w 76"/>
                <a:gd name="T41" fmla="*/ 2407 h 47"/>
                <a:gd name="T42" fmla="*/ 4764 w 76"/>
                <a:gd name="T43" fmla="*/ 5826 h 47"/>
                <a:gd name="T44" fmla="*/ 4764 w 76"/>
                <a:gd name="T45" fmla="*/ 5826 h 47"/>
                <a:gd name="T46" fmla="*/ 4764 w 76"/>
                <a:gd name="T47" fmla="*/ 2407 h 47"/>
                <a:gd name="T48" fmla="*/ 4764 w 76"/>
                <a:gd name="T49" fmla="*/ 1140 h 47"/>
                <a:gd name="T50" fmla="*/ 4764 w 76"/>
                <a:gd name="T51" fmla="*/ 1140 h 47"/>
                <a:gd name="T52" fmla="*/ 3635 w 76"/>
                <a:gd name="T53" fmla="*/ 0 h 47"/>
                <a:gd name="T54" fmla="*/ 3635 w 76"/>
                <a:gd name="T55" fmla="*/ 0 h 47"/>
                <a:gd name="T56" fmla="*/ 2507 w 76"/>
                <a:gd name="T57" fmla="*/ 0 h 47"/>
                <a:gd name="T58" fmla="*/ 1379 w 76"/>
                <a:gd name="T59" fmla="*/ 1140 h 47"/>
                <a:gd name="T60" fmla="*/ 1379 w 76"/>
                <a:gd name="T61" fmla="*/ 1140 h 47"/>
                <a:gd name="T62" fmla="*/ 1379 w 76"/>
                <a:gd name="T63" fmla="*/ 2407 h 47"/>
                <a:gd name="T64" fmla="*/ 1379 w 76"/>
                <a:gd name="T65" fmla="*/ 5826 h 47"/>
                <a:gd name="T66" fmla="*/ 0 w 76"/>
                <a:gd name="T67" fmla="*/ 582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0"/>
                    <a:pt x="11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cubicBezTo>
                    <a:pt x="38" y="0"/>
                    <a:pt x="48" y="0"/>
                    <a:pt x="48" y="0"/>
                  </a:cubicBezTo>
                  <a:lnTo>
                    <a:pt x="57" y="0"/>
                  </a:lnTo>
                  <a:cubicBezTo>
                    <a:pt x="66" y="0"/>
                    <a:pt x="75" y="0"/>
                    <a:pt x="75" y="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0"/>
                    <a:pt x="57" y="0"/>
                    <a:pt x="57" y="0"/>
                  </a:cubicBezTo>
                  <a:lnTo>
                    <a:pt x="48" y="0"/>
                  </a:lnTo>
                  <a:lnTo>
                    <a:pt x="48" y="9"/>
                  </a:lnTo>
                  <a:cubicBezTo>
                    <a:pt x="48" y="9"/>
                    <a:pt x="48" y="9"/>
                    <a:pt x="38" y="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9"/>
                    <a:pt x="11" y="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1" name="Freeform 739">
              <a:extLst>
                <a:ext uri="{FF2B5EF4-FFF2-40B4-BE49-F238E27FC236}">
                  <a16:creationId xmlns:a16="http://schemas.microsoft.com/office/drawing/2014/main" id="{BA42CAC6-6D60-421C-81F1-B742D6A95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818" y="2921794"/>
              <a:ext cx="4763" cy="5953"/>
            </a:xfrm>
            <a:custGeom>
              <a:avLst/>
              <a:gdLst>
                <a:gd name="T0" fmla="*/ 0 w 38"/>
                <a:gd name="T1" fmla="*/ 3546 h 47"/>
                <a:gd name="T2" fmla="*/ 0 w 38"/>
                <a:gd name="T3" fmla="*/ 3546 h 47"/>
                <a:gd name="T4" fmla="*/ 0 w 38"/>
                <a:gd name="T5" fmla="*/ 3546 h 47"/>
                <a:gd name="T6" fmla="*/ 1128 w 38"/>
                <a:gd name="T7" fmla="*/ 4686 h 47"/>
                <a:gd name="T8" fmla="*/ 1128 w 38"/>
                <a:gd name="T9" fmla="*/ 4686 h 47"/>
                <a:gd name="T10" fmla="*/ 2382 w 38"/>
                <a:gd name="T11" fmla="*/ 5826 h 47"/>
                <a:gd name="T12" fmla="*/ 3510 w 38"/>
                <a:gd name="T13" fmla="*/ 4686 h 47"/>
                <a:gd name="T14" fmla="*/ 4638 w 38"/>
                <a:gd name="T15" fmla="*/ 3546 h 47"/>
                <a:gd name="T16" fmla="*/ 4638 w 38"/>
                <a:gd name="T17" fmla="*/ 3546 h 47"/>
                <a:gd name="T18" fmla="*/ 4638 w 38"/>
                <a:gd name="T19" fmla="*/ 5826 h 47"/>
                <a:gd name="T20" fmla="*/ 2382 w 38"/>
                <a:gd name="T21" fmla="*/ 5826 h 47"/>
                <a:gd name="T22" fmla="*/ 1128 w 38"/>
                <a:gd name="T23" fmla="*/ 5826 h 47"/>
                <a:gd name="T24" fmla="*/ 0 w 38"/>
                <a:gd name="T25" fmla="*/ 4686 h 47"/>
                <a:gd name="T26" fmla="*/ 0 w 38"/>
                <a:gd name="T27" fmla="*/ 4686 h 47"/>
                <a:gd name="T28" fmla="*/ 0 w 38"/>
                <a:gd name="T29" fmla="*/ 2407 h 47"/>
                <a:gd name="T30" fmla="*/ 0 w 38"/>
                <a:gd name="T31" fmla="*/ 1140 h 47"/>
                <a:gd name="T32" fmla="*/ 0 w 38"/>
                <a:gd name="T33" fmla="*/ 0 h 47"/>
                <a:gd name="T34" fmla="*/ 1128 w 38"/>
                <a:gd name="T35" fmla="*/ 0 h 47"/>
                <a:gd name="T36" fmla="*/ 2382 w 38"/>
                <a:gd name="T37" fmla="*/ 0 h 47"/>
                <a:gd name="T38" fmla="*/ 3510 w 38"/>
                <a:gd name="T39" fmla="*/ 0 h 47"/>
                <a:gd name="T40" fmla="*/ 4638 w 38"/>
                <a:gd name="T41" fmla="*/ 1140 h 47"/>
                <a:gd name="T42" fmla="*/ 4638 w 38"/>
                <a:gd name="T43" fmla="*/ 1140 h 47"/>
                <a:gd name="T44" fmla="*/ 4638 w 38"/>
                <a:gd name="T45" fmla="*/ 3546 h 47"/>
                <a:gd name="T46" fmla="*/ 0 w 38"/>
                <a:gd name="T47" fmla="*/ 3546 h 47"/>
                <a:gd name="T48" fmla="*/ 4638 w 38"/>
                <a:gd name="T49" fmla="*/ 2407 h 47"/>
                <a:gd name="T50" fmla="*/ 4638 w 38"/>
                <a:gd name="T51" fmla="*/ 2407 h 47"/>
                <a:gd name="T52" fmla="*/ 4638 w 38"/>
                <a:gd name="T53" fmla="*/ 1140 h 47"/>
                <a:gd name="T54" fmla="*/ 3510 w 38"/>
                <a:gd name="T55" fmla="*/ 1140 h 47"/>
                <a:gd name="T56" fmla="*/ 3510 w 38"/>
                <a:gd name="T57" fmla="*/ 0 h 47"/>
                <a:gd name="T58" fmla="*/ 2382 w 38"/>
                <a:gd name="T59" fmla="*/ 0 h 47"/>
                <a:gd name="T60" fmla="*/ 1128 w 38"/>
                <a:gd name="T61" fmla="*/ 0 h 47"/>
                <a:gd name="T62" fmla="*/ 1128 w 38"/>
                <a:gd name="T63" fmla="*/ 1140 h 47"/>
                <a:gd name="T64" fmla="*/ 1128 w 38"/>
                <a:gd name="T65" fmla="*/ 1140 h 47"/>
                <a:gd name="T66" fmla="*/ 0 w 38"/>
                <a:gd name="T67" fmla="*/ 2407 h 47"/>
                <a:gd name="T68" fmla="*/ 4638 w 38"/>
                <a:gd name="T69" fmla="*/ 2407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47">
                  <a:moveTo>
                    <a:pt x="0" y="28"/>
                  </a:moveTo>
                  <a:lnTo>
                    <a:pt x="0" y="28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37" y="37"/>
                    <a:pt x="37" y="37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9" y="46"/>
                  </a:cubicBezTo>
                  <a:lnTo>
                    <a:pt x="9" y="46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lnTo>
                    <a:pt x="9" y="0"/>
                  </a:lnTo>
                  <a:lnTo>
                    <a:pt x="19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19"/>
                    <a:pt x="37" y="19"/>
                    <a:pt x="37" y="28"/>
                  </a:cubicBezTo>
                  <a:lnTo>
                    <a:pt x="0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37" y="19"/>
                    <a:pt x="37" y="9"/>
                  </a:cubicBezTo>
                  <a:lnTo>
                    <a:pt x="28" y="9"/>
                  </a:lnTo>
                  <a:lnTo>
                    <a:pt x="28" y="0"/>
                  </a:lnTo>
                  <a:lnTo>
                    <a:pt x="19" y="0"/>
                  </a:lnTo>
                  <a:cubicBezTo>
                    <a:pt x="19" y="0"/>
                    <a:pt x="19" y="0"/>
                    <a:pt x="9" y="0"/>
                  </a:cubicBezTo>
                  <a:lnTo>
                    <a:pt x="9" y="9"/>
                  </a:lnTo>
                  <a:cubicBezTo>
                    <a:pt x="0" y="19"/>
                    <a:pt x="0" y="19"/>
                    <a:pt x="0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2" name="Freeform 740">
              <a:extLst>
                <a:ext uri="{FF2B5EF4-FFF2-40B4-BE49-F238E27FC236}">
                  <a16:creationId xmlns:a16="http://schemas.microsoft.com/office/drawing/2014/main" id="{639C046D-8623-4BC7-80C7-1F8D7DA52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368" y="2919413"/>
              <a:ext cx="1786" cy="8334"/>
            </a:xfrm>
            <a:custGeom>
              <a:avLst/>
              <a:gdLst>
                <a:gd name="T0" fmla="*/ 846 w 19"/>
                <a:gd name="T1" fmla="*/ 2308 h 65"/>
                <a:gd name="T2" fmla="*/ 846 w 19"/>
                <a:gd name="T3" fmla="*/ 2308 h 65"/>
                <a:gd name="T4" fmla="*/ 1692 w 19"/>
                <a:gd name="T5" fmla="*/ 2308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7052 h 65"/>
                <a:gd name="T12" fmla="*/ 846 w 19"/>
                <a:gd name="T13" fmla="*/ 7052 h 65"/>
                <a:gd name="T14" fmla="*/ 1692 w 19"/>
                <a:gd name="T15" fmla="*/ 8206 h 65"/>
                <a:gd name="T16" fmla="*/ 1692 w 19"/>
                <a:gd name="T17" fmla="*/ 8206 h 65"/>
                <a:gd name="T18" fmla="*/ 1692 w 19"/>
                <a:gd name="T19" fmla="*/ 8206 h 65"/>
                <a:gd name="T20" fmla="*/ 1692 w 19"/>
                <a:gd name="T21" fmla="*/ 8206 h 65"/>
                <a:gd name="T22" fmla="*/ 1692 w 19"/>
                <a:gd name="T23" fmla="*/ 8206 h 65"/>
                <a:gd name="T24" fmla="*/ 846 w 19"/>
                <a:gd name="T25" fmla="*/ 8206 h 65"/>
                <a:gd name="T26" fmla="*/ 846 w 19"/>
                <a:gd name="T27" fmla="*/ 7052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2308 h 65"/>
                <a:gd name="T34" fmla="*/ 846 w 19"/>
                <a:gd name="T35" fmla="*/ 2308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3" name="Freeform 741">
              <a:extLst>
                <a:ext uri="{FF2B5EF4-FFF2-40B4-BE49-F238E27FC236}">
                  <a16:creationId xmlns:a16="http://schemas.microsoft.com/office/drawing/2014/main" id="{8FC2F5B7-A204-41E6-B765-D9E77E8FA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131" y="2927152"/>
              <a:ext cx="595" cy="1786"/>
            </a:xfrm>
            <a:custGeom>
              <a:avLst/>
              <a:gdLst>
                <a:gd name="T0" fmla="*/ 536 w 10"/>
                <a:gd name="T1" fmla="*/ 0 h 19"/>
                <a:gd name="T2" fmla="*/ 536 w 10"/>
                <a:gd name="T3" fmla="*/ 0 h 19"/>
                <a:gd name="T4" fmla="*/ 536 w 10"/>
                <a:gd name="T5" fmla="*/ 846 h 19"/>
                <a:gd name="T6" fmla="*/ 536 w 10"/>
                <a:gd name="T7" fmla="*/ 1692 h 19"/>
                <a:gd name="T8" fmla="*/ 0 w 10"/>
                <a:gd name="T9" fmla="*/ 1692 h 19"/>
                <a:gd name="T10" fmla="*/ 0 w 10"/>
                <a:gd name="T11" fmla="*/ 1692 h 19"/>
                <a:gd name="T12" fmla="*/ 0 w 10"/>
                <a:gd name="T13" fmla="*/ 1692 h 19"/>
                <a:gd name="T14" fmla="*/ 0 w 10"/>
                <a:gd name="T15" fmla="*/ 1692 h 19"/>
                <a:gd name="T16" fmla="*/ 0 w 10"/>
                <a:gd name="T17" fmla="*/ 1692 h 19"/>
                <a:gd name="T18" fmla="*/ 0 w 10"/>
                <a:gd name="T19" fmla="*/ 1692 h 19"/>
                <a:gd name="T20" fmla="*/ 0 w 10"/>
                <a:gd name="T21" fmla="*/ 846 h 19"/>
                <a:gd name="T22" fmla="*/ 0 w 10"/>
                <a:gd name="T23" fmla="*/ 846 h 19"/>
                <a:gd name="T24" fmla="*/ 0 w 10"/>
                <a:gd name="T25" fmla="*/ 846 h 19"/>
                <a:gd name="T26" fmla="*/ 0 w 10"/>
                <a:gd name="T27" fmla="*/ 0 h 19"/>
                <a:gd name="T28" fmla="*/ 536 w 10"/>
                <a:gd name="T29" fmla="*/ 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9" y="0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cubicBezTo>
                    <a:pt x="9" y="18"/>
                    <a:pt x="9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4" name="Freeform 742">
              <a:extLst>
                <a:ext uri="{FF2B5EF4-FFF2-40B4-BE49-F238E27FC236}">
                  <a16:creationId xmlns:a16="http://schemas.microsoft.com/office/drawing/2014/main" id="{4E7D0CA8-EBF0-4C7F-B5CB-D922218DB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681" y="2921794"/>
              <a:ext cx="5954" cy="5953"/>
            </a:xfrm>
            <a:custGeom>
              <a:avLst/>
              <a:gdLst>
                <a:gd name="T0" fmla="*/ 4687 w 47"/>
                <a:gd name="T1" fmla="*/ 1140 h 47"/>
                <a:gd name="T2" fmla="*/ 4687 w 47"/>
                <a:gd name="T3" fmla="*/ 1140 h 47"/>
                <a:gd name="T4" fmla="*/ 3547 w 47"/>
                <a:gd name="T5" fmla="*/ 0 h 47"/>
                <a:gd name="T6" fmla="*/ 2280 w 47"/>
                <a:gd name="T7" fmla="*/ 0 h 47"/>
                <a:gd name="T8" fmla="*/ 2280 w 47"/>
                <a:gd name="T9" fmla="*/ 0 h 47"/>
                <a:gd name="T10" fmla="*/ 1140 w 47"/>
                <a:gd name="T11" fmla="*/ 1140 h 47"/>
                <a:gd name="T12" fmla="*/ 1140 w 47"/>
                <a:gd name="T13" fmla="*/ 2407 h 47"/>
                <a:gd name="T14" fmla="*/ 1140 w 47"/>
                <a:gd name="T15" fmla="*/ 2407 h 47"/>
                <a:gd name="T16" fmla="*/ 1140 w 47"/>
                <a:gd name="T17" fmla="*/ 3546 h 47"/>
                <a:gd name="T18" fmla="*/ 1140 w 47"/>
                <a:gd name="T19" fmla="*/ 4686 h 47"/>
                <a:gd name="T20" fmla="*/ 2280 w 47"/>
                <a:gd name="T21" fmla="*/ 4686 h 47"/>
                <a:gd name="T22" fmla="*/ 2280 w 47"/>
                <a:gd name="T23" fmla="*/ 5826 h 47"/>
                <a:gd name="T24" fmla="*/ 3547 w 47"/>
                <a:gd name="T25" fmla="*/ 5826 h 47"/>
                <a:gd name="T26" fmla="*/ 3547 w 47"/>
                <a:gd name="T27" fmla="*/ 4686 h 47"/>
                <a:gd name="T28" fmla="*/ 4687 w 47"/>
                <a:gd name="T29" fmla="*/ 4686 h 47"/>
                <a:gd name="T30" fmla="*/ 4687 w 47"/>
                <a:gd name="T31" fmla="*/ 3546 h 47"/>
                <a:gd name="T32" fmla="*/ 5827 w 47"/>
                <a:gd name="T33" fmla="*/ 3546 h 47"/>
                <a:gd name="T34" fmla="*/ 4687 w 47"/>
                <a:gd name="T35" fmla="*/ 5826 h 47"/>
                <a:gd name="T36" fmla="*/ 2280 w 47"/>
                <a:gd name="T37" fmla="*/ 5826 h 47"/>
                <a:gd name="T38" fmla="*/ 1140 w 47"/>
                <a:gd name="T39" fmla="*/ 5826 h 47"/>
                <a:gd name="T40" fmla="*/ 1140 w 47"/>
                <a:gd name="T41" fmla="*/ 4686 h 47"/>
                <a:gd name="T42" fmla="*/ 0 w 47"/>
                <a:gd name="T43" fmla="*/ 3546 h 47"/>
                <a:gd name="T44" fmla="*/ 0 w 47"/>
                <a:gd name="T45" fmla="*/ 2407 h 47"/>
                <a:gd name="T46" fmla="*/ 0 w 47"/>
                <a:gd name="T47" fmla="*/ 1140 h 47"/>
                <a:gd name="T48" fmla="*/ 1140 w 47"/>
                <a:gd name="T49" fmla="*/ 0 h 47"/>
                <a:gd name="T50" fmla="*/ 1140 w 47"/>
                <a:gd name="T51" fmla="*/ 0 h 47"/>
                <a:gd name="T52" fmla="*/ 2280 w 47"/>
                <a:gd name="T53" fmla="*/ 0 h 47"/>
                <a:gd name="T54" fmla="*/ 4687 w 47"/>
                <a:gd name="T55" fmla="*/ 0 h 47"/>
                <a:gd name="T56" fmla="*/ 5827 w 47"/>
                <a:gd name="T57" fmla="*/ 1140 h 47"/>
                <a:gd name="T58" fmla="*/ 4687 w 47"/>
                <a:gd name="T59" fmla="*/ 114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47">
                  <a:moveTo>
                    <a:pt x="37" y="9"/>
                  </a:moveTo>
                  <a:lnTo>
                    <a:pt x="37" y="9"/>
                  </a:lnTo>
                  <a:cubicBezTo>
                    <a:pt x="37" y="9"/>
                    <a:pt x="37" y="9"/>
                    <a:pt x="28" y="0"/>
                  </a:cubicBezTo>
                  <a:cubicBezTo>
                    <a:pt x="28" y="0"/>
                    <a:pt x="28" y="0"/>
                    <a:pt x="18" y="0"/>
                  </a:cubicBezTo>
                  <a:cubicBezTo>
                    <a:pt x="9" y="0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18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ubicBezTo>
                    <a:pt x="46" y="28"/>
                    <a:pt x="46" y="28"/>
                    <a:pt x="46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0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9"/>
                    <a:pt x="46" y="9"/>
                  </a:cubicBezTo>
                  <a:lnTo>
                    <a:pt x="37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5" name="Freeform 743">
              <a:extLst>
                <a:ext uri="{FF2B5EF4-FFF2-40B4-BE49-F238E27FC236}">
                  <a16:creationId xmlns:a16="http://schemas.microsoft.com/office/drawing/2014/main" id="{AC50AEAE-1B1A-4FB2-8E31-7C9509149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1635" y="2921794"/>
              <a:ext cx="5954" cy="5953"/>
            </a:xfrm>
            <a:custGeom>
              <a:avLst/>
              <a:gdLst>
                <a:gd name="T0" fmla="*/ 3349 w 48"/>
                <a:gd name="T1" fmla="*/ 0 h 47"/>
                <a:gd name="T2" fmla="*/ 3349 w 48"/>
                <a:gd name="T3" fmla="*/ 0 h 47"/>
                <a:gd name="T4" fmla="*/ 4466 w 48"/>
                <a:gd name="T5" fmla="*/ 0 h 47"/>
                <a:gd name="T6" fmla="*/ 5830 w 48"/>
                <a:gd name="T7" fmla="*/ 0 h 47"/>
                <a:gd name="T8" fmla="*/ 5830 w 48"/>
                <a:gd name="T9" fmla="*/ 1140 h 47"/>
                <a:gd name="T10" fmla="*/ 5830 w 48"/>
                <a:gd name="T11" fmla="*/ 2407 h 47"/>
                <a:gd name="T12" fmla="*/ 5830 w 48"/>
                <a:gd name="T13" fmla="*/ 3546 h 47"/>
                <a:gd name="T14" fmla="*/ 5830 w 48"/>
                <a:gd name="T15" fmla="*/ 4686 h 47"/>
                <a:gd name="T16" fmla="*/ 4466 w 48"/>
                <a:gd name="T17" fmla="*/ 5826 h 47"/>
                <a:gd name="T18" fmla="*/ 3349 w 48"/>
                <a:gd name="T19" fmla="*/ 5826 h 47"/>
                <a:gd name="T20" fmla="*/ 2233 w 48"/>
                <a:gd name="T21" fmla="*/ 5826 h 47"/>
                <a:gd name="T22" fmla="*/ 1116 w 48"/>
                <a:gd name="T23" fmla="*/ 4686 h 47"/>
                <a:gd name="T24" fmla="*/ 0 w 48"/>
                <a:gd name="T25" fmla="*/ 3546 h 47"/>
                <a:gd name="T26" fmla="*/ 0 w 48"/>
                <a:gd name="T27" fmla="*/ 2407 h 47"/>
                <a:gd name="T28" fmla="*/ 0 w 48"/>
                <a:gd name="T29" fmla="*/ 1140 h 47"/>
                <a:gd name="T30" fmla="*/ 1116 w 48"/>
                <a:gd name="T31" fmla="*/ 0 h 47"/>
                <a:gd name="T32" fmla="*/ 2233 w 48"/>
                <a:gd name="T33" fmla="*/ 0 h 47"/>
                <a:gd name="T34" fmla="*/ 3349 w 48"/>
                <a:gd name="T35" fmla="*/ 0 h 47"/>
                <a:gd name="T36" fmla="*/ 3349 w 48"/>
                <a:gd name="T37" fmla="*/ 0 h 47"/>
                <a:gd name="T38" fmla="*/ 3349 w 48"/>
                <a:gd name="T39" fmla="*/ 0 h 47"/>
                <a:gd name="T40" fmla="*/ 2233 w 48"/>
                <a:gd name="T41" fmla="*/ 0 h 47"/>
                <a:gd name="T42" fmla="*/ 1116 w 48"/>
                <a:gd name="T43" fmla="*/ 1140 h 47"/>
                <a:gd name="T44" fmla="*/ 1116 w 48"/>
                <a:gd name="T45" fmla="*/ 2407 h 47"/>
                <a:gd name="T46" fmla="*/ 1116 w 48"/>
                <a:gd name="T47" fmla="*/ 2407 h 47"/>
                <a:gd name="T48" fmla="*/ 1116 w 48"/>
                <a:gd name="T49" fmla="*/ 3546 h 47"/>
                <a:gd name="T50" fmla="*/ 1116 w 48"/>
                <a:gd name="T51" fmla="*/ 4686 h 47"/>
                <a:gd name="T52" fmla="*/ 2233 w 48"/>
                <a:gd name="T53" fmla="*/ 4686 h 47"/>
                <a:gd name="T54" fmla="*/ 3349 w 48"/>
                <a:gd name="T55" fmla="*/ 5826 h 47"/>
                <a:gd name="T56" fmla="*/ 4466 w 48"/>
                <a:gd name="T57" fmla="*/ 4686 h 47"/>
                <a:gd name="T58" fmla="*/ 4466 w 48"/>
                <a:gd name="T59" fmla="*/ 4686 h 47"/>
                <a:gd name="T60" fmla="*/ 4466 w 48"/>
                <a:gd name="T61" fmla="*/ 3546 h 47"/>
                <a:gd name="T62" fmla="*/ 5830 w 48"/>
                <a:gd name="T63" fmla="*/ 2407 h 47"/>
                <a:gd name="T64" fmla="*/ 4466 w 48"/>
                <a:gd name="T65" fmla="*/ 2407 h 47"/>
                <a:gd name="T66" fmla="*/ 4466 w 48"/>
                <a:gd name="T67" fmla="*/ 1140 h 47"/>
                <a:gd name="T68" fmla="*/ 4466 w 48"/>
                <a:gd name="T69" fmla="*/ 0 h 47"/>
                <a:gd name="T70" fmla="*/ 3349 w 48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4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47" y="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6" y="46"/>
                    <a:pt x="36" y="46"/>
                    <a:pt x="36" y="46"/>
                  </a:cubicBezTo>
                  <a:lnTo>
                    <a:pt x="27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9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9" y="9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9" y="9"/>
                  </a:ln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lnTo>
                    <a:pt x="18" y="37"/>
                  </a:ln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37"/>
                  </a:cubicBezTo>
                  <a:lnTo>
                    <a:pt x="36" y="28"/>
                  </a:lnTo>
                  <a:cubicBezTo>
                    <a:pt x="47" y="28"/>
                    <a:pt x="47" y="28"/>
                    <a:pt x="47" y="19"/>
                  </a:cubicBezTo>
                  <a:cubicBezTo>
                    <a:pt x="47" y="19"/>
                    <a:pt x="47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lnTo>
                    <a:pt x="36" y="0"/>
                  </a:ln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6" name="Freeform 744">
              <a:extLst>
                <a:ext uri="{FF2B5EF4-FFF2-40B4-BE49-F238E27FC236}">
                  <a16:creationId xmlns:a16="http://schemas.microsoft.com/office/drawing/2014/main" id="{D985D629-E464-4BE8-93D7-3011EC675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376" y="2921794"/>
              <a:ext cx="5954" cy="5953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0 h 47"/>
                <a:gd name="T4" fmla="*/ 1140 w 47"/>
                <a:gd name="T5" fmla="*/ 0 h 47"/>
                <a:gd name="T6" fmla="*/ 1140 w 47"/>
                <a:gd name="T7" fmla="*/ 1140 h 47"/>
                <a:gd name="T8" fmla="*/ 1140 w 47"/>
                <a:gd name="T9" fmla="*/ 1140 h 47"/>
                <a:gd name="T10" fmla="*/ 1140 w 47"/>
                <a:gd name="T11" fmla="*/ 0 h 47"/>
                <a:gd name="T12" fmla="*/ 2407 w 47"/>
                <a:gd name="T13" fmla="*/ 0 h 47"/>
                <a:gd name="T14" fmla="*/ 2407 w 47"/>
                <a:gd name="T15" fmla="*/ 0 h 47"/>
                <a:gd name="T16" fmla="*/ 3547 w 47"/>
                <a:gd name="T17" fmla="*/ 0 h 47"/>
                <a:gd name="T18" fmla="*/ 4687 w 47"/>
                <a:gd name="T19" fmla="*/ 0 h 47"/>
                <a:gd name="T20" fmla="*/ 4687 w 47"/>
                <a:gd name="T21" fmla="*/ 0 h 47"/>
                <a:gd name="T22" fmla="*/ 4687 w 47"/>
                <a:gd name="T23" fmla="*/ 1140 h 47"/>
                <a:gd name="T24" fmla="*/ 5827 w 47"/>
                <a:gd name="T25" fmla="*/ 2407 h 47"/>
                <a:gd name="T26" fmla="*/ 5827 w 47"/>
                <a:gd name="T27" fmla="*/ 5826 h 47"/>
                <a:gd name="T28" fmla="*/ 4687 w 47"/>
                <a:gd name="T29" fmla="*/ 5826 h 47"/>
                <a:gd name="T30" fmla="*/ 4687 w 47"/>
                <a:gd name="T31" fmla="*/ 2407 h 47"/>
                <a:gd name="T32" fmla="*/ 4687 w 47"/>
                <a:gd name="T33" fmla="*/ 1140 h 47"/>
                <a:gd name="T34" fmla="*/ 4687 w 47"/>
                <a:gd name="T35" fmla="*/ 1140 h 47"/>
                <a:gd name="T36" fmla="*/ 3547 w 47"/>
                <a:gd name="T37" fmla="*/ 0 h 47"/>
                <a:gd name="T38" fmla="*/ 3547 w 47"/>
                <a:gd name="T39" fmla="*/ 0 h 47"/>
                <a:gd name="T40" fmla="*/ 2407 w 47"/>
                <a:gd name="T41" fmla="*/ 0 h 47"/>
                <a:gd name="T42" fmla="*/ 1140 w 47"/>
                <a:gd name="T43" fmla="*/ 1140 h 47"/>
                <a:gd name="T44" fmla="*/ 1140 w 47"/>
                <a:gd name="T45" fmla="*/ 1140 h 47"/>
                <a:gd name="T46" fmla="*/ 1140 w 47"/>
                <a:gd name="T47" fmla="*/ 2407 h 47"/>
                <a:gd name="T48" fmla="*/ 1140 w 47"/>
                <a:gd name="T49" fmla="*/ 5826 h 47"/>
                <a:gd name="T50" fmla="*/ 0 w 47"/>
                <a:gd name="T51" fmla="*/ 5826 h 47"/>
                <a:gd name="T52" fmla="*/ 0 w 47"/>
                <a:gd name="T53" fmla="*/ 0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9"/>
                    <a:pt x="46" y="9"/>
                    <a:pt x="46" y="1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9" y="0"/>
                    <a:pt x="9" y="9"/>
                  </a:cubicBezTo>
                  <a:lnTo>
                    <a:pt x="9" y="19"/>
                  </a:ln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7" name="Freeform 745">
              <a:extLst>
                <a:ext uri="{FF2B5EF4-FFF2-40B4-BE49-F238E27FC236}">
                  <a16:creationId xmlns:a16="http://schemas.microsoft.com/office/drawing/2014/main" id="{A4EEAEAA-48F2-421D-99AC-5EF4D04C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330" y="2921794"/>
              <a:ext cx="5954" cy="5953"/>
            </a:xfrm>
            <a:custGeom>
              <a:avLst/>
              <a:gdLst>
                <a:gd name="T0" fmla="*/ 4687 w 47"/>
                <a:gd name="T1" fmla="*/ 1140 h 47"/>
                <a:gd name="T2" fmla="*/ 4687 w 47"/>
                <a:gd name="T3" fmla="*/ 1140 h 47"/>
                <a:gd name="T4" fmla="*/ 4687 w 47"/>
                <a:gd name="T5" fmla="*/ 1140 h 47"/>
                <a:gd name="T6" fmla="*/ 4687 w 47"/>
                <a:gd name="T7" fmla="*/ 0 h 47"/>
                <a:gd name="T8" fmla="*/ 3547 w 47"/>
                <a:gd name="T9" fmla="*/ 0 h 47"/>
                <a:gd name="T10" fmla="*/ 3547 w 47"/>
                <a:gd name="T11" fmla="*/ 0 h 47"/>
                <a:gd name="T12" fmla="*/ 2280 w 47"/>
                <a:gd name="T13" fmla="*/ 0 h 47"/>
                <a:gd name="T14" fmla="*/ 2280 w 47"/>
                <a:gd name="T15" fmla="*/ 0 h 47"/>
                <a:gd name="T16" fmla="*/ 1140 w 47"/>
                <a:gd name="T17" fmla="*/ 1140 h 47"/>
                <a:gd name="T18" fmla="*/ 1140 w 47"/>
                <a:gd name="T19" fmla="*/ 1140 h 47"/>
                <a:gd name="T20" fmla="*/ 1140 w 47"/>
                <a:gd name="T21" fmla="*/ 1140 h 47"/>
                <a:gd name="T22" fmla="*/ 2280 w 47"/>
                <a:gd name="T23" fmla="*/ 2407 h 47"/>
                <a:gd name="T24" fmla="*/ 2280 w 47"/>
                <a:gd name="T25" fmla="*/ 2407 h 47"/>
                <a:gd name="T26" fmla="*/ 2280 w 47"/>
                <a:gd name="T27" fmla="*/ 2407 h 47"/>
                <a:gd name="T28" fmla="*/ 3547 w 47"/>
                <a:gd name="T29" fmla="*/ 2407 h 47"/>
                <a:gd name="T30" fmla="*/ 4687 w 47"/>
                <a:gd name="T31" fmla="*/ 2407 h 47"/>
                <a:gd name="T32" fmla="*/ 4687 w 47"/>
                <a:gd name="T33" fmla="*/ 2407 h 47"/>
                <a:gd name="T34" fmla="*/ 5827 w 47"/>
                <a:gd name="T35" fmla="*/ 3546 h 47"/>
                <a:gd name="T36" fmla="*/ 5827 w 47"/>
                <a:gd name="T37" fmla="*/ 4686 h 47"/>
                <a:gd name="T38" fmla="*/ 5827 w 47"/>
                <a:gd name="T39" fmla="*/ 4686 h 47"/>
                <a:gd name="T40" fmla="*/ 4687 w 47"/>
                <a:gd name="T41" fmla="*/ 5826 h 47"/>
                <a:gd name="T42" fmla="*/ 3547 w 47"/>
                <a:gd name="T43" fmla="*/ 5826 h 47"/>
                <a:gd name="T44" fmla="*/ 3547 w 47"/>
                <a:gd name="T45" fmla="*/ 5826 h 47"/>
                <a:gd name="T46" fmla="*/ 1140 w 47"/>
                <a:gd name="T47" fmla="*/ 5826 h 47"/>
                <a:gd name="T48" fmla="*/ 0 w 47"/>
                <a:gd name="T49" fmla="*/ 3546 h 47"/>
                <a:gd name="T50" fmla="*/ 1140 w 47"/>
                <a:gd name="T51" fmla="*/ 3546 h 47"/>
                <a:gd name="T52" fmla="*/ 2280 w 47"/>
                <a:gd name="T53" fmla="*/ 4686 h 47"/>
                <a:gd name="T54" fmla="*/ 3547 w 47"/>
                <a:gd name="T55" fmla="*/ 5826 h 47"/>
                <a:gd name="T56" fmla="*/ 3547 w 47"/>
                <a:gd name="T57" fmla="*/ 5826 h 47"/>
                <a:gd name="T58" fmla="*/ 4687 w 47"/>
                <a:gd name="T59" fmla="*/ 4686 h 47"/>
                <a:gd name="T60" fmla="*/ 4687 w 47"/>
                <a:gd name="T61" fmla="*/ 4686 h 47"/>
                <a:gd name="T62" fmla="*/ 4687 w 47"/>
                <a:gd name="T63" fmla="*/ 4686 h 47"/>
                <a:gd name="T64" fmla="*/ 4687 w 47"/>
                <a:gd name="T65" fmla="*/ 3546 h 47"/>
                <a:gd name="T66" fmla="*/ 4687 w 47"/>
                <a:gd name="T67" fmla="*/ 3546 h 47"/>
                <a:gd name="T68" fmla="*/ 3547 w 47"/>
                <a:gd name="T69" fmla="*/ 3546 h 47"/>
                <a:gd name="T70" fmla="*/ 3547 w 47"/>
                <a:gd name="T71" fmla="*/ 3546 h 47"/>
                <a:gd name="T72" fmla="*/ 2280 w 47"/>
                <a:gd name="T73" fmla="*/ 2407 h 47"/>
                <a:gd name="T74" fmla="*/ 2280 w 47"/>
                <a:gd name="T75" fmla="*/ 2407 h 47"/>
                <a:gd name="T76" fmla="*/ 1140 w 47"/>
                <a:gd name="T77" fmla="*/ 2407 h 47"/>
                <a:gd name="T78" fmla="*/ 1140 w 47"/>
                <a:gd name="T79" fmla="*/ 2407 h 47"/>
                <a:gd name="T80" fmla="*/ 1140 w 47"/>
                <a:gd name="T81" fmla="*/ 1140 h 47"/>
                <a:gd name="T82" fmla="*/ 1140 w 47"/>
                <a:gd name="T83" fmla="*/ 0 h 47"/>
                <a:gd name="T84" fmla="*/ 1140 w 47"/>
                <a:gd name="T85" fmla="*/ 0 h 47"/>
                <a:gd name="T86" fmla="*/ 2280 w 47"/>
                <a:gd name="T87" fmla="*/ 0 h 47"/>
                <a:gd name="T88" fmla="*/ 3547 w 47"/>
                <a:gd name="T89" fmla="*/ 0 h 47"/>
                <a:gd name="T90" fmla="*/ 3547 w 47"/>
                <a:gd name="T91" fmla="*/ 0 h 47"/>
                <a:gd name="T92" fmla="*/ 4687 w 47"/>
                <a:gd name="T93" fmla="*/ 0 h 47"/>
                <a:gd name="T94" fmla="*/ 4687 w 47"/>
                <a:gd name="T95" fmla="*/ 0 h 47"/>
                <a:gd name="T96" fmla="*/ 5827 w 47"/>
                <a:gd name="T97" fmla="*/ 1140 h 47"/>
                <a:gd name="T98" fmla="*/ 4687 w 47"/>
                <a:gd name="T99" fmla="*/ 1140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" h="47">
                  <a:moveTo>
                    <a:pt x="37" y="9"/>
                  </a:moveTo>
                  <a:lnTo>
                    <a:pt x="37" y="9"/>
                  </a:lnTo>
                  <a:lnTo>
                    <a:pt x="37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8" y="19"/>
                    <a:pt x="28" y="19"/>
                    <a:pt x="28" y="19"/>
                  </a:cubicBezTo>
                  <a:lnTo>
                    <a:pt x="37" y="19"/>
                  </a:lnTo>
                  <a:cubicBezTo>
                    <a:pt x="37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37" y="37"/>
                    <a:pt x="37" y="46"/>
                    <a:pt x="37" y="46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37"/>
                    <a:pt x="9" y="37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18" y="37"/>
                  </a:cubicBezTo>
                  <a:cubicBezTo>
                    <a:pt x="18" y="37"/>
                    <a:pt x="18" y="46"/>
                    <a:pt x="28" y="46"/>
                  </a:cubicBezTo>
                  <a:cubicBezTo>
                    <a:pt x="28" y="46"/>
                    <a:pt x="28" y="37"/>
                    <a:pt x="37" y="3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28" y="2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9"/>
                    <a:pt x="46" y="9"/>
                    <a:pt x="46" y="9"/>
                  </a:cubicBezTo>
                  <a:lnTo>
                    <a:pt x="37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8" name="Freeform 746">
              <a:extLst>
                <a:ext uri="{FF2B5EF4-FFF2-40B4-BE49-F238E27FC236}">
                  <a16:creationId xmlns:a16="http://schemas.microsoft.com/office/drawing/2014/main" id="{D03223D4-7005-4225-9D2F-6B59EA62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880" y="2920603"/>
              <a:ext cx="5954" cy="7144"/>
            </a:xfrm>
            <a:custGeom>
              <a:avLst/>
              <a:gdLst>
                <a:gd name="T0" fmla="*/ 1140 w 47"/>
                <a:gd name="T1" fmla="*/ 3572 h 56"/>
                <a:gd name="T2" fmla="*/ 1140 w 47"/>
                <a:gd name="T3" fmla="*/ 3572 h 56"/>
                <a:gd name="T4" fmla="*/ 1140 w 47"/>
                <a:gd name="T5" fmla="*/ 4720 h 56"/>
                <a:gd name="T6" fmla="*/ 2280 w 47"/>
                <a:gd name="T7" fmla="*/ 5868 h 56"/>
                <a:gd name="T8" fmla="*/ 2280 w 47"/>
                <a:gd name="T9" fmla="*/ 5868 h 56"/>
                <a:gd name="T10" fmla="*/ 3420 w 47"/>
                <a:gd name="T11" fmla="*/ 7016 h 56"/>
                <a:gd name="T12" fmla="*/ 4687 w 47"/>
                <a:gd name="T13" fmla="*/ 5868 h 56"/>
                <a:gd name="T14" fmla="*/ 5827 w 47"/>
                <a:gd name="T15" fmla="*/ 4720 h 56"/>
                <a:gd name="T16" fmla="*/ 5827 w 47"/>
                <a:gd name="T17" fmla="*/ 4720 h 56"/>
                <a:gd name="T18" fmla="*/ 4687 w 47"/>
                <a:gd name="T19" fmla="*/ 7016 h 56"/>
                <a:gd name="T20" fmla="*/ 3420 w 47"/>
                <a:gd name="T21" fmla="*/ 7016 h 56"/>
                <a:gd name="T22" fmla="*/ 2280 w 47"/>
                <a:gd name="T23" fmla="*/ 7016 h 56"/>
                <a:gd name="T24" fmla="*/ 1140 w 47"/>
                <a:gd name="T25" fmla="*/ 5868 h 56"/>
                <a:gd name="T26" fmla="*/ 1140 w 47"/>
                <a:gd name="T27" fmla="*/ 4720 h 56"/>
                <a:gd name="T28" fmla="*/ 0 w 47"/>
                <a:gd name="T29" fmla="*/ 3572 h 56"/>
                <a:gd name="T30" fmla="*/ 1140 w 47"/>
                <a:gd name="T31" fmla="*/ 2296 h 56"/>
                <a:gd name="T32" fmla="*/ 1140 w 47"/>
                <a:gd name="T33" fmla="*/ 1148 h 56"/>
                <a:gd name="T34" fmla="*/ 2280 w 47"/>
                <a:gd name="T35" fmla="*/ 1148 h 56"/>
                <a:gd name="T36" fmla="*/ 3420 w 47"/>
                <a:gd name="T37" fmla="*/ 0 h 56"/>
                <a:gd name="T38" fmla="*/ 4687 w 47"/>
                <a:gd name="T39" fmla="*/ 1148 h 56"/>
                <a:gd name="T40" fmla="*/ 5827 w 47"/>
                <a:gd name="T41" fmla="*/ 1148 h 56"/>
                <a:gd name="T42" fmla="*/ 5827 w 47"/>
                <a:gd name="T43" fmla="*/ 2296 h 56"/>
                <a:gd name="T44" fmla="*/ 5827 w 47"/>
                <a:gd name="T45" fmla="*/ 3572 h 56"/>
                <a:gd name="T46" fmla="*/ 1140 w 47"/>
                <a:gd name="T47" fmla="*/ 3572 h 56"/>
                <a:gd name="T48" fmla="*/ 5827 w 47"/>
                <a:gd name="T49" fmla="*/ 3572 h 56"/>
                <a:gd name="T50" fmla="*/ 5827 w 47"/>
                <a:gd name="T51" fmla="*/ 3572 h 56"/>
                <a:gd name="T52" fmla="*/ 4687 w 47"/>
                <a:gd name="T53" fmla="*/ 2296 h 56"/>
                <a:gd name="T54" fmla="*/ 4687 w 47"/>
                <a:gd name="T55" fmla="*/ 2296 h 56"/>
                <a:gd name="T56" fmla="*/ 4687 w 47"/>
                <a:gd name="T57" fmla="*/ 1148 h 56"/>
                <a:gd name="T58" fmla="*/ 3420 w 47"/>
                <a:gd name="T59" fmla="*/ 1148 h 56"/>
                <a:gd name="T60" fmla="*/ 2280 w 47"/>
                <a:gd name="T61" fmla="*/ 1148 h 56"/>
                <a:gd name="T62" fmla="*/ 2280 w 47"/>
                <a:gd name="T63" fmla="*/ 2296 h 56"/>
                <a:gd name="T64" fmla="*/ 1140 w 47"/>
                <a:gd name="T65" fmla="*/ 2296 h 56"/>
                <a:gd name="T66" fmla="*/ 1140 w 47"/>
                <a:gd name="T67" fmla="*/ 3572 h 56"/>
                <a:gd name="T68" fmla="*/ 5827 w 47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46"/>
                    <a:pt x="18" y="46"/>
                  </a:cubicBezTo>
                  <a:cubicBezTo>
                    <a:pt x="18" y="55"/>
                    <a:pt x="27" y="55"/>
                    <a:pt x="27" y="55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46" y="37"/>
                  </a:cubicBezTo>
                  <a:cubicBezTo>
                    <a:pt x="46" y="46"/>
                    <a:pt x="46" y="46"/>
                    <a:pt x="37" y="55"/>
                  </a:cubicBezTo>
                  <a:cubicBezTo>
                    <a:pt x="37" y="55"/>
                    <a:pt x="3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9" y="18"/>
                  </a:cubicBezTo>
                  <a:cubicBezTo>
                    <a:pt x="9" y="18"/>
                    <a:pt x="9" y="18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46" y="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9" y="28"/>
                  </a:lnTo>
                  <a:close/>
                  <a:moveTo>
                    <a:pt x="46" y="28"/>
                  </a:moveTo>
                  <a:lnTo>
                    <a:pt x="46" y="28"/>
                  </a:lnTo>
                  <a:lnTo>
                    <a:pt x="37" y="18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28"/>
                  </a:lnTo>
                  <a:lnTo>
                    <a:pt x="4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39" name="Freeform 747">
              <a:extLst>
                <a:ext uri="{FF2B5EF4-FFF2-40B4-BE49-F238E27FC236}">
                  <a16:creationId xmlns:a16="http://schemas.microsoft.com/office/drawing/2014/main" id="{B56CC72F-5EB4-4E08-AE5B-351A6E439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025" y="2920603"/>
              <a:ext cx="5954" cy="7144"/>
            </a:xfrm>
            <a:custGeom>
              <a:avLst/>
              <a:gdLst>
                <a:gd name="T0" fmla="*/ 4714 w 48"/>
                <a:gd name="T1" fmla="*/ 2296 h 56"/>
                <a:gd name="T2" fmla="*/ 4714 w 48"/>
                <a:gd name="T3" fmla="*/ 2296 h 56"/>
                <a:gd name="T4" fmla="*/ 3597 w 48"/>
                <a:gd name="T5" fmla="*/ 1148 h 56"/>
                <a:gd name="T6" fmla="*/ 2481 w 48"/>
                <a:gd name="T7" fmla="*/ 1148 h 56"/>
                <a:gd name="T8" fmla="*/ 1364 w 48"/>
                <a:gd name="T9" fmla="*/ 1148 h 56"/>
                <a:gd name="T10" fmla="*/ 1364 w 48"/>
                <a:gd name="T11" fmla="*/ 2296 h 56"/>
                <a:gd name="T12" fmla="*/ 1364 w 48"/>
                <a:gd name="T13" fmla="*/ 2296 h 56"/>
                <a:gd name="T14" fmla="*/ 0 w 48"/>
                <a:gd name="T15" fmla="*/ 3572 h 56"/>
                <a:gd name="T16" fmla="*/ 1364 w 48"/>
                <a:gd name="T17" fmla="*/ 4720 h 56"/>
                <a:gd name="T18" fmla="*/ 1364 w 48"/>
                <a:gd name="T19" fmla="*/ 5868 h 56"/>
                <a:gd name="T20" fmla="*/ 2481 w 48"/>
                <a:gd name="T21" fmla="*/ 5868 h 56"/>
                <a:gd name="T22" fmla="*/ 2481 w 48"/>
                <a:gd name="T23" fmla="*/ 7016 h 56"/>
                <a:gd name="T24" fmla="*/ 3597 w 48"/>
                <a:gd name="T25" fmla="*/ 5868 h 56"/>
                <a:gd name="T26" fmla="*/ 3597 w 48"/>
                <a:gd name="T27" fmla="*/ 5868 h 56"/>
                <a:gd name="T28" fmla="*/ 4714 w 48"/>
                <a:gd name="T29" fmla="*/ 5868 h 56"/>
                <a:gd name="T30" fmla="*/ 4714 w 48"/>
                <a:gd name="T31" fmla="*/ 4720 h 56"/>
                <a:gd name="T32" fmla="*/ 5830 w 48"/>
                <a:gd name="T33" fmla="*/ 4720 h 56"/>
                <a:gd name="T34" fmla="*/ 4714 w 48"/>
                <a:gd name="T35" fmla="*/ 7016 h 56"/>
                <a:gd name="T36" fmla="*/ 2481 w 48"/>
                <a:gd name="T37" fmla="*/ 7016 h 56"/>
                <a:gd name="T38" fmla="*/ 1364 w 48"/>
                <a:gd name="T39" fmla="*/ 7016 h 56"/>
                <a:gd name="T40" fmla="*/ 0 w 48"/>
                <a:gd name="T41" fmla="*/ 5868 h 56"/>
                <a:gd name="T42" fmla="*/ 0 w 48"/>
                <a:gd name="T43" fmla="*/ 4720 h 56"/>
                <a:gd name="T44" fmla="*/ 0 w 48"/>
                <a:gd name="T45" fmla="*/ 3572 h 56"/>
                <a:gd name="T46" fmla="*/ 0 w 48"/>
                <a:gd name="T47" fmla="*/ 2296 h 56"/>
                <a:gd name="T48" fmla="*/ 0 w 48"/>
                <a:gd name="T49" fmla="*/ 1148 h 56"/>
                <a:gd name="T50" fmla="*/ 1364 w 48"/>
                <a:gd name="T51" fmla="*/ 1148 h 56"/>
                <a:gd name="T52" fmla="*/ 2481 w 48"/>
                <a:gd name="T53" fmla="*/ 0 h 56"/>
                <a:gd name="T54" fmla="*/ 4714 w 48"/>
                <a:gd name="T55" fmla="*/ 1148 h 56"/>
                <a:gd name="T56" fmla="*/ 4714 w 48"/>
                <a:gd name="T57" fmla="*/ 2296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8" h="56">
                  <a:moveTo>
                    <a:pt x="38" y="18"/>
                  </a:moveTo>
                  <a:lnTo>
                    <a:pt x="38" y="18"/>
                  </a:lnTo>
                  <a:cubicBezTo>
                    <a:pt x="38" y="18"/>
                    <a:pt x="38" y="18"/>
                    <a:pt x="29" y="9"/>
                  </a:cubicBezTo>
                  <a:cubicBezTo>
                    <a:pt x="29" y="9"/>
                    <a:pt x="29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lnTo>
                    <a:pt x="11" y="18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11" y="37"/>
                  </a:cubicBezTo>
                  <a:lnTo>
                    <a:pt x="11" y="46"/>
                  </a:lnTo>
                  <a:cubicBezTo>
                    <a:pt x="11" y="46"/>
                    <a:pt x="11" y="46"/>
                    <a:pt x="20" y="46"/>
                  </a:cubicBezTo>
                  <a:lnTo>
                    <a:pt x="20" y="55"/>
                  </a:lnTo>
                  <a:cubicBezTo>
                    <a:pt x="29" y="55"/>
                    <a:pt x="29" y="55"/>
                    <a:pt x="29" y="46"/>
                  </a:cubicBezTo>
                  <a:lnTo>
                    <a:pt x="38" y="46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8" y="46"/>
                    <a:pt x="38" y="46"/>
                    <a:pt x="38" y="55"/>
                  </a:cubicBezTo>
                  <a:cubicBezTo>
                    <a:pt x="29" y="55"/>
                    <a:pt x="29" y="55"/>
                    <a:pt x="20" y="55"/>
                  </a:cubicBezTo>
                  <a:cubicBezTo>
                    <a:pt x="20" y="55"/>
                    <a:pt x="20" y="55"/>
                    <a:pt x="11" y="55"/>
                  </a:cubicBezTo>
                  <a:cubicBezTo>
                    <a:pt x="11" y="55"/>
                    <a:pt x="11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0" y="9"/>
                    <a:pt x="20" y="0"/>
                    <a:pt x="20" y="0"/>
                  </a:cubicBezTo>
                  <a:cubicBezTo>
                    <a:pt x="29" y="0"/>
                    <a:pt x="29" y="9"/>
                    <a:pt x="38" y="9"/>
                  </a:cubicBezTo>
                  <a:lnTo>
                    <a:pt x="3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0" name="Freeform 748">
              <a:extLst>
                <a:ext uri="{FF2B5EF4-FFF2-40B4-BE49-F238E27FC236}">
                  <a16:creationId xmlns:a16="http://schemas.microsoft.com/office/drawing/2014/main" id="{A2A389B0-1565-48BF-B570-136ED3749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575" y="2919413"/>
              <a:ext cx="3572" cy="8334"/>
            </a:xfrm>
            <a:custGeom>
              <a:avLst/>
              <a:gdLst>
                <a:gd name="T0" fmla="*/ 1109 w 29"/>
                <a:gd name="T1" fmla="*/ 2308 h 65"/>
                <a:gd name="T2" fmla="*/ 1109 w 29"/>
                <a:gd name="T3" fmla="*/ 2308 h 65"/>
                <a:gd name="T4" fmla="*/ 3449 w 29"/>
                <a:gd name="T5" fmla="*/ 2308 h 65"/>
                <a:gd name="T6" fmla="*/ 3449 w 29"/>
                <a:gd name="T7" fmla="*/ 2308 h 65"/>
                <a:gd name="T8" fmla="*/ 1109 w 29"/>
                <a:gd name="T9" fmla="*/ 2308 h 65"/>
                <a:gd name="T10" fmla="*/ 1109 w 29"/>
                <a:gd name="T11" fmla="*/ 7052 h 65"/>
                <a:gd name="T12" fmla="*/ 2340 w 29"/>
                <a:gd name="T13" fmla="*/ 7052 h 65"/>
                <a:gd name="T14" fmla="*/ 2340 w 29"/>
                <a:gd name="T15" fmla="*/ 7052 h 65"/>
                <a:gd name="T16" fmla="*/ 3449 w 29"/>
                <a:gd name="T17" fmla="*/ 7052 h 65"/>
                <a:gd name="T18" fmla="*/ 3449 w 29"/>
                <a:gd name="T19" fmla="*/ 8206 h 65"/>
                <a:gd name="T20" fmla="*/ 2340 w 29"/>
                <a:gd name="T21" fmla="*/ 8206 h 65"/>
                <a:gd name="T22" fmla="*/ 2340 w 29"/>
                <a:gd name="T23" fmla="*/ 8206 h 65"/>
                <a:gd name="T24" fmla="*/ 1109 w 29"/>
                <a:gd name="T25" fmla="*/ 8206 h 65"/>
                <a:gd name="T26" fmla="*/ 1109 w 29"/>
                <a:gd name="T27" fmla="*/ 7052 h 65"/>
                <a:gd name="T28" fmla="*/ 1109 w 29"/>
                <a:gd name="T29" fmla="*/ 2308 h 65"/>
                <a:gd name="T30" fmla="*/ 0 w 29"/>
                <a:gd name="T31" fmla="*/ 2308 h 65"/>
                <a:gd name="T32" fmla="*/ 0 w 29"/>
                <a:gd name="T33" fmla="*/ 2308 h 65"/>
                <a:gd name="T34" fmla="*/ 1109 w 29"/>
                <a:gd name="T35" fmla="*/ 2308 h 65"/>
                <a:gd name="T36" fmla="*/ 1109 w 29"/>
                <a:gd name="T37" fmla="*/ 0 h 65"/>
                <a:gd name="T38" fmla="*/ 1109 w 29"/>
                <a:gd name="T39" fmla="*/ 0 h 65"/>
                <a:gd name="T40" fmla="*/ 1109 w 2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5">
                  <a:moveTo>
                    <a:pt x="9" y="18"/>
                  </a:moveTo>
                  <a:lnTo>
                    <a:pt x="9" y="18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9" y="55"/>
                  </a:cubicBezTo>
                  <a:cubicBezTo>
                    <a:pt x="19" y="55"/>
                    <a:pt x="19" y="55"/>
                    <a:pt x="28" y="5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lnTo>
                    <a:pt x="9" y="64"/>
                  </a:ln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1" name="Freeform 749">
              <a:extLst>
                <a:ext uri="{FF2B5EF4-FFF2-40B4-BE49-F238E27FC236}">
                  <a16:creationId xmlns:a16="http://schemas.microsoft.com/office/drawing/2014/main" id="{FDE6924E-65E5-4AF7-BAC7-2DD24BBE4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147" y="2920603"/>
              <a:ext cx="5954" cy="7144"/>
            </a:xfrm>
            <a:custGeom>
              <a:avLst/>
              <a:gdLst>
                <a:gd name="T0" fmla="*/ 1140 w 47"/>
                <a:gd name="T1" fmla="*/ 3572 h 56"/>
                <a:gd name="T2" fmla="*/ 1140 w 47"/>
                <a:gd name="T3" fmla="*/ 3572 h 56"/>
                <a:gd name="T4" fmla="*/ 1140 w 47"/>
                <a:gd name="T5" fmla="*/ 4720 h 56"/>
                <a:gd name="T6" fmla="*/ 1140 w 47"/>
                <a:gd name="T7" fmla="*/ 5868 h 56"/>
                <a:gd name="T8" fmla="*/ 2280 w 47"/>
                <a:gd name="T9" fmla="*/ 5868 h 56"/>
                <a:gd name="T10" fmla="*/ 3420 w 47"/>
                <a:gd name="T11" fmla="*/ 7016 h 56"/>
                <a:gd name="T12" fmla="*/ 4561 w 47"/>
                <a:gd name="T13" fmla="*/ 5868 h 56"/>
                <a:gd name="T14" fmla="*/ 4561 w 47"/>
                <a:gd name="T15" fmla="*/ 4720 h 56"/>
                <a:gd name="T16" fmla="*/ 5827 w 47"/>
                <a:gd name="T17" fmla="*/ 4720 h 56"/>
                <a:gd name="T18" fmla="*/ 4561 w 47"/>
                <a:gd name="T19" fmla="*/ 7016 h 56"/>
                <a:gd name="T20" fmla="*/ 3420 w 47"/>
                <a:gd name="T21" fmla="*/ 7016 h 56"/>
                <a:gd name="T22" fmla="*/ 2280 w 47"/>
                <a:gd name="T23" fmla="*/ 7016 h 56"/>
                <a:gd name="T24" fmla="*/ 1140 w 47"/>
                <a:gd name="T25" fmla="*/ 5868 h 56"/>
                <a:gd name="T26" fmla="*/ 0 w 47"/>
                <a:gd name="T27" fmla="*/ 4720 h 56"/>
                <a:gd name="T28" fmla="*/ 0 w 47"/>
                <a:gd name="T29" fmla="*/ 3572 h 56"/>
                <a:gd name="T30" fmla="*/ 0 w 47"/>
                <a:gd name="T31" fmla="*/ 2296 h 56"/>
                <a:gd name="T32" fmla="*/ 1140 w 47"/>
                <a:gd name="T33" fmla="*/ 1148 h 56"/>
                <a:gd name="T34" fmla="*/ 2280 w 47"/>
                <a:gd name="T35" fmla="*/ 1148 h 56"/>
                <a:gd name="T36" fmla="*/ 3420 w 47"/>
                <a:gd name="T37" fmla="*/ 0 h 56"/>
                <a:gd name="T38" fmla="*/ 4561 w 47"/>
                <a:gd name="T39" fmla="*/ 1148 h 56"/>
                <a:gd name="T40" fmla="*/ 4561 w 47"/>
                <a:gd name="T41" fmla="*/ 1148 h 56"/>
                <a:gd name="T42" fmla="*/ 5827 w 47"/>
                <a:gd name="T43" fmla="*/ 2296 h 56"/>
                <a:gd name="T44" fmla="*/ 5827 w 47"/>
                <a:gd name="T45" fmla="*/ 3572 h 56"/>
                <a:gd name="T46" fmla="*/ 1140 w 47"/>
                <a:gd name="T47" fmla="*/ 3572 h 56"/>
                <a:gd name="T48" fmla="*/ 4561 w 47"/>
                <a:gd name="T49" fmla="*/ 3572 h 56"/>
                <a:gd name="T50" fmla="*/ 4561 w 47"/>
                <a:gd name="T51" fmla="*/ 3572 h 56"/>
                <a:gd name="T52" fmla="*/ 4561 w 47"/>
                <a:gd name="T53" fmla="*/ 2296 h 56"/>
                <a:gd name="T54" fmla="*/ 4561 w 47"/>
                <a:gd name="T55" fmla="*/ 2296 h 56"/>
                <a:gd name="T56" fmla="*/ 3420 w 47"/>
                <a:gd name="T57" fmla="*/ 1148 h 56"/>
                <a:gd name="T58" fmla="*/ 3420 w 47"/>
                <a:gd name="T59" fmla="*/ 1148 h 56"/>
                <a:gd name="T60" fmla="*/ 2280 w 47"/>
                <a:gd name="T61" fmla="*/ 1148 h 56"/>
                <a:gd name="T62" fmla="*/ 1140 w 47"/>
                <a:gd name="T63" fmla="*/ 2296 h 56"/>
                <a:gd name="T64" fmla="*/ 1140 w 47"/>
                <a:gd name="T65" fmla="*/ 2296 h 56"/>
                <a:gd name="T66" fmla="*/ 1140 w 47"/>
                <a:gd name="T67" fmla="*/ 3572 h 56"/>
                <a:gd name="T68" fmla="*/ 4561 w 47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55"/>
                    <a:pt x="27" y="55"/>
                  </a:cubicBezTo>
                  <a:cubicBezTo>
                    <a:pt x="27" y="55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6" y="55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9" y="18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8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8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2" name="Freeform 750">
              <a:extLst>
                <a:ext uri="{FF2B5EF4-FFF2-40B4-BE49-F238E27FC236}">
                  <a16:creationId xmlns:a16="http://schemas.microsoft.com/office/drawing/2014/main" id="{BCC0F6B6-FCF2-48D5-A983-9EFA975D1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697" y="2919413"/>
              <a:ext cx="2977" cy="8334"/>
            </a:xfrm>
            <a:custGeom>
              <a:avLst/>
              <a:gdLst>
                <a:gd name="T0" fmla="*/ 1914 w 28"/>
                <a:gd name="T1" fmla="*/ 2308 h 65"/>
                <a:gd name="T2" fmla="*/ 1914 w 28"/>
                <a:gd name="T3" fmla="*/ 2308 h 65"/>
                <a:gd name="T4" fmla="*/ 2871 w 28"/>
                <a:gd name="T5" fmla="*/ 2308 h 65"/>
                <a:gd name="T6" fmla="*/ 2871 w 28"/>
                <a:gd name="T7" fmla="*/ 2308 h 65"/>
                <a:gd name="T8" fmla="*/ 1914 w 28"/>
                <a:gd name="T9" fmla="*/ 2308 h 65"/>
                <a:gd name="T10" fmla="*/ 1914 w 28"/>
                <a:gd name="T11" fmla="*/ 7052 h 65"/>
                <a:gd name="T12" fmla="*/ 1914 w 28"/>
                <a:gd name="T13" fmla="*/ 7052 h 65"/>
                <a:gd name="T14" fmla="*/ 1914 w 28"/>
                <a:gd name="T15" fmla="*/ 7052 h 65"/>
                <a:gd name="T16" fmla="*/ 2871 w 28"/>
                <a:gd name="T17" fmla="*/ 7052 h 65"/>
                <a:gd name="T18" fmla="*/ 2871 w 28"/>
                <a:gd name="T19" fmla="*/ 8206 h 65"/>
                <a:gd name="T20" fmla="*/ 2871 w 28"/>
                <a:gd name="T21" fmla="*/ 8206 h 65"/>
                <a:gd name="T22" fmla="*/ 1914 w 28"/>
                <a:gd name="T23" fmla="*/ 8206 h 65"/>
                <a:gd name="T24" fmla="*/ 957 w 28"/>
                <a:gd name="T25" fmla="*/ 8206 h 65"/>
                <a:gd name="T26" fmla="*/ 957 w 28"/>
                <a:gd name="T27" fmla="*/ 7052 h 65"/>
                <a:gd name="T28" fmla="*/ 957 w 28"/>
                <a:gd name="T29" fmla="*/ 2308 h 65"/>
                <a:gd name="T30" fmla="*/ 0 w 28"/>
                <a:gd name="T31" fmla="*/ 2308 h 65"/>
                <a:gd name="T32" fmla="*/ 0 w 28"/>
                <a:gd name="T33" fmla="*/ 2308 h 65"/>
                <a:gd name="T34" fmla="*/ 957 w 28"/>
                <a:gd name="T35" fmla="*/ 2308 h 65"/>
                <a:gd name="T36" fmla="*/ 957 w 28"/>
                <a:gd name="T37" fmla="*/ 0 h 65"/>
                <a:gd name="T38" fmla="*/ 1914 w 28"/>
                <a:gd name="T39" fmla="*/ 0 h 65"/>
                <a:gd name="T40" fmla="*/ 1914 w 28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5">
                  <a:moveTo>
                    <a:pt x="18" y="18"/>
                  </a:moveTo>
                  <a:lnTo>
                    <a:pt x="18" y="18"/>
                  </a:lnTo>
                  <a:cubicBezTo>
                    <a:pt x="27" y="18"/>
                    <a:pt x="27" y="18"/>
                    <a:pt x="2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3" name="Freeform 751">
              <a:extLst>
                <a:ext uri="{FF2B5EF4-FFF2-40B4-BE49-F238E27FC236}">
                  <a16:creationId xmlns:a16="http://schemas.microsoft.com/office/drawing/2014/main" id="{DBC3C290-710C-40C0-BEB9-1ABAEFF6E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461" y="2921794"/>
              <a:ext cx="4763" cy="5953"/>
            </a:xfrm>
            <a:custGeom>
              <a:avLst/>
              <a:gdLst>
                <a:gd name="T0" fmla="*/ 4641 w 39"/>
                <a:gd name="T1" fmla="*/ 5826 h 47"/>
                <a:gd name="T2" fmla="*/ 4641 w 39"/>
                <a:gd name="T3" fmla="*/ 5826 h 47"/>
                <a:gd name="T4" fmla="*/ 4641 w 39"/>
                <a:gd name="T5" fmla="*/ 5826 h 47"/>
                <a:gd name="T6" fmla="*/ 4641 w 39"/>
                <a:gd name="T7" fmla="*/ 4686 h 47"/>
                <a:gd name="T8" fmla="*/ 4641 w 39"/>
                <a:gd name="T9" fmla="*/ 4686 h 47"/>
                <a:gd name="T10" fmla="*/ 3542 w 39"/>
                <a:gd name="T11" fmla="*/ 5826 h 47"/>
                <a:gd name="T12" fmla="*/ 2443 w 39"/>
                <a:gd name="T13" fmla="*/ 5826 h 47"/>
                <a:gd name="T14" fmla="*/ 1099 w 39"/>
                <a:gd name="T15" fmla="*/ 5826 h 47"/>
                <a:gd name="T16" fmla="*/ 0 w 39"/>
                <a:gd name="T17" fmla="*/ 5826 h 47"/>
                <a:gd name="T18" fmla="*/ 0 w 39"/>
                <a:gd name="T19" fmla="*/ 4686 h 47"/>
                <a:gd name="T20" fmla="*/ 0 w 39"/>
                <a:gd name="T21" fmla="*/ 3546 h 47"/>
                <a:gd name="T22" fmla="*/ 0 w 39"/>
                <a:gd name="T23" fmla="*/ 0 h 47"/>
                <a:gd name="T24" fmla="*/ 1099 w 39"/>
                <a:gd name="T25" fmla="*/ 0 h 47"/>
                <a:gd name="T26" fmla="*/ 1099 w 39"/>
                <a:gd name="T27" fmla="*/ 3546 h 47"/>
                <a:gd name="T28" fmla="*/ 1099 w 39"/>
                <a:gd name="T29" fmla="*/ 4686 h 47"/>
                <a:gd name="T30" fmla="*/ 2443 w 39"/>
                <a:gd name="T31" fmla="*/ 5826 h 47"/>
                <a:gd name="T32" fmla="*/ 3542 w 39"/>
                <a:gd name="T33" fmla="*/ 4686 h 47"/>
                <a:gd name="T34" fmla="*/ 3542 w 39"/>
                <a:gd name="T35" fmla="*/ 4686 h 47"/>
                <a:gd name="T36" fmla="*/ 3542 w 39"/>
                <a:gd name="T37" fmla="*/ 3546 h 47"/>
                <a:gd name="T38" fmla="*/ 4641 w 39"/>
                <a:gd name="T39" fmla="*/ 2407 h 47"/>
                <a:gd name="T40" fmla="*/ 4641 w 39"/>
                <a:gd name="T41" fmla="*/ 0 h 47"/>
                <a:gd name="T42" fmla="*/ 4641 w 39"/>
                <a:gd name="T43" fmla="*/ 0 h 47"/>
                <a:gd name="T44" fmla="*/ 4641 w 39"/>
                <a:gd name="T45" fmla="*/ 582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" h="47">
                  <a:moveTo>
                    <a:pt x="38" y="46"/>
                  </a:moveTo>
                  <a:lnTo>
                    <a:pt x="38" y="46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29" y="37"/>
                    <a:pt x="29" y="46"/>
                    <a:pt x="29" y="46"/>
                  </a:cubicBezTo>
                  <a:lnTo>
                    <a:pt x="20" y="46"/>
                  </a:lnTo>
                  <a:cubicBezTo>
                    <a:pt x="9" y="46"/>
                    <a:pt x="9" y="46"/>
                    <a:pt x="9" y="46"/>
                  </a:cubicBezTo>
                  <a:lnTo>
                    <a:pt x="0" y="46"/>
                  </a:ln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46"/>
                    <a:pt x="20" y="46"/>
                  </a:cubicBezTo>
                  <a:cubicBezTo>
                    <a:pt x="20" y="46"/>
                    <a:pt x="20" y="37"/>
                    <a:pt x="29" y="37"/>
                  </a:cubicBezTo>
                  <a:lnTo>
                    <a:pt x="29" y="28"/>
                  </a:lnTo>
                  <a:cubicBezTo>
                    <a:pt x="38" y="28"/>
                    <a:pt x="38" y="28"/>
                    <a:pt x="38" y="19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8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4" name="Freeform 752">
              <a:extLst>
                <a:ext uri="{FF2B5EF4-FFF2-40B4-BE49-F238E27FC236}">
                  <a16:creationId xmlns:a16="http://schemas.microsoft.com/office/drawing/2014/main" id="{EDD58C75-AE78-4DCA-B13B-E1B09A8EC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15" y="2920603"/>
              <a:ext cx="3572" cy="7144"/>
            </a:xfrm>
            <a:custGeom>
              <a:avLst/>
              <a:gdLst>
                <a:gd name="T0" fmla="*/ 0 w 29"/>
                <a:gd name="T1" fmla="*/ 1148 h 56"/>
                <a:gd name="T2" fmla="*/ 0 w 29"/>
                <a:gd name="T3" fmla="*/ 1148 h 56"/>
                <a:gd name="T4" fmla="*/ 1232 w 29"/>
                <a:gd name="T5" fmla="*/ 1148 h 56"/>
                <a:gd name="T6" fmla="*/ 1232 w 29"/>
                <a:gd name="T7" fmla="*/ 2296 h 56"/>
                <a:gd name="T8" fmla="*/ 1232 w 29"/>
                <a:gd name="T9" fmla="*/ 2296 h 56"/>
                <a:gd name="T10" fmla="*/ 2340 w 29"/>
                <a:gd name="T11" fmla="*/ 1148 h 56"/>
                <a:gd name="T12" fmla="*/ 3449 w 29"/>
                <a:gd name="T13" fmla="*/ 0 h 56"/>
                <a:gd name="T14" fmla="*/ 3449 w 29"/>
                <a:gd name="T15" fmla="*/ 1148 h 56"/>
                <a:gd name="T16" fmla="*/ 2340 w 29"/>
                <a:gd name="T17" fmla="*/ 1148 h 56"/>
                <a:gd name="T18" fmla="*/ 2340 w 29"/>
                <a:gd name="T19" fmla="*/ 2296 h 56"/>
                <a:gd name="T20" fmla="*/ 1232 w 29"/>
                <a:gd name="T21" fmla="*/ 2296 h 56"/>
                <a:gd name="T22" fmla="*/ 1232 w 29"/>
                <a:gd name="T23" fmla="*/ 3572 h 56"/>
                <a:gd name="T24" fmla="*/ 1232 w 29"/>
                <a:gd name="T25" fmla="*/ 7016 h 56"/>
                <a:gd name="T26" fmla="*/ 0 w 29"/>
                <a:gd name="T27" fmla="*/ 7016 h 56"/>
                <a:gd name="T28" fmla="*/ 0 w 29"/>
                <a:gd name="T29" fmla="*/ 1148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9"/>
                  </a:moveTo>
                  <a:lnTo>
                    <a:pt x="0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9"/>
                    <a:pt x="10" y="9"/>
                    <a:pt x="19" y="9"/>
                  </a:cubicBezTo>
                  <a:lnTo>
                    <a:pt x="28" y="0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9"/>
                    <a:pt x="19" y="9"/>
                    <a:pt x="1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5" name="Freeform 753">
              <a:extLst>
                <a:ext uri="{FF2B5EF4-FFF2-40B4-BE49-F238E27FC236}">
                  <a16:creationId xmlns:a16="http://schemas.microsoft.com/office/drawing/2014/main" id="{F9CD5CD0-5F4B-4C44-8628-04856C723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155" y="2920603"/>
              <a:ext cx="5954" cy="7144"/>
            </a:xfrm>
            <a:custGeom>
              <a:avLst/>
              <a:gdLst>
                <a:gd name="T0" fmla="*/ 0 w 47"/>
                <a:gd name="T1" fmla="*/ 2296 h 56"/>
                <a:gd name="T2" fmla="*/ 0 w 47"/>
                <a:gd name="T3" fmla="*/ 2296 h 56"/>
                <a:gd name="T4" fmla="*/ 1267 w 47"/>
                <a:gd name="T5" fmla="*/ 1148 h 56"/>
                <a:gd name="T6" fmla="*/ 3547 w 47"/>
                <a:gd name="T7" fmla="*/ 0 h 56"/>
                <a:gd name="T8" fmla="*/ 3547 w 47"/>
                <a:gd name="T9" fmla="*/ 0 h 56"/>
                <a:gd name="T10" fmla="*/ 4687 w 47"/>
                <a:gd name="T11" fmla="*/ 1148 h 56"/>
                <a:gd name="T12" fmla="*/ 4687 w 47"/>
                <a:gd name="T13" fmla="*/ 1148 h 56"/>
                <a:gd name="T14" fmla="*/ 5827 w 47"/>
                <a:gd name="T15" fmla="*/ 2296 h 56"/>
                <a:gd name="T16" fmla="*/ 5827 w 47"/>
                <a:gd name="T17" fmla="*/ 5868 h 56"/>
                <a:gd name="T18" fmla="*/ 5827 w 47"/>
                <a:gd name="T19" fmla="*/ 5868 h 56"/>
                <a:gd name="T20" fmla="*/ 5827 w 47"/>
                <a:gd name="T21" fmla="*/ 5868 h 56"/>
                <a:gd name="T22" fmla="*/ 5827 w 47"/>
                <a:gd name="T23" fmla="*/ 7016 h 56"/>
                <a:gd name="T24" fmla="*/ 5827 w 47"/>
                <a:gd name="T25" fmla="*/ 7016 h 56"/>
                <a:gd name="T26" fmla="*/ 5827 w 47"/>
                <a:gd name="T27" fmla="*/ 7016 h 56"/>
                <a:gd name="T28" fmla="*/ 4687 w 47"/>
                <a:gd name="T29" fmla="*/ 7016 h 56"/>
                <a:gd name="T30" fmla="*/ 4687 w 47"/>
                <a:gd name="T31" fmla="*/ 7016 h 56"/>
                <a:gd name="T32" fmla="*/ 4687 w 47"/>
                <a:gd name="T33" fmla="*/ 5868 h 56"/>
                <a:gd name="T34" fmla="*/ 4687 w 47"/>
                <a:gd name="T35" fmla="*/ 5868 h 56"/>
                <a:gd name="T36" fmla="*/ 4687 w 47"/>
                <a:gd name="T37" fmla="*/ 5868 h 56"/>
                <a:gd name="T38" fmla="*/ 4687 w 47"/>
                <a:gd name="T39" fmla="*/ 5868 h 56"/>
                <a:gd name="T40" fmla="*/ 3547 w 47"/>
                <a:gd name="T41" fmla="*/ 7016 h 56"/>
                <a:gd name="T42" fmla="*/ 3547 w 47"/>
                <a:gd name="T43" fmla="*/ 7016 h 56"/>
                <a:gd name="T44" fmla="*/ 2407 w 47"/>
                <a:gd name="T45" fmla="*/ 7016 h 56"/>
                <a:gd name="T46" fmla="*/ 1267 w 47"/>
                <a:gd name="T47" fmla="*/ 7016 h 56"/>
                <a:gd name="T48" fmla="*/ 1267 w 47"/>
                <a:gd name="T49" fmla="*/ 7016 h 56"/>
                <a:gd name="T50" fmla="*/ 0 w 47"/>
                <a:gd name="T51" fmla="*/ 5868 h 56"/>
                <a:gd name="T52" fmla="*/ 0 w 47"/>
                <a:gd name="T53" fmla="*/ 4720 h 56"/>
                <a:gd name="T54" fmla="*/ 0 w 47"/>
                <a:gd name="T55" fmla="*/ 4720 h 56"/>
                <a:gd name="T56" fmla="*/ 1267 w 47"/>
                <a:gd name="T57" fmla="*/ 3572 h 56"/>
                <a:gd name="T58" fmla="*/ 2407 w 47"/>
                <a:gd name="T59" fmla="*/ 3572 h 56"/>
                <a:gd name="T60" fmla="*/ 3547 w 47"/>
                <a:gd name="T61" fmla="*/ 3572 h 56"/>
                <a:gd name="T62" fmla="*/ 3547 w 47"/>
                <a:gd name="T63" fmla="*/ 3572 h 56"/>
                <a:gd name="T64" fmla="*/ 4687 w 47"/>
                <a:gd name="T65" fmla="*/ 3572 h 56"/>
                <a:gd name="T66" fmla="*/ 4687 w 47"/>
                <a:gd name="T67" fmla="*/ 2296 h 56"/>
                <a:gd name="T68" fmla="*/ 4687 w 47"/>
                <a:gd name="T69" fmla="*/ 2296 h 56"/>
                <a:gd name="T70" fmla="*/ 4687 w 47"/>
                <a:gd name="T71" fmla="*/ 1148 h 56"/>
                <a:gd name="T72" fmla="*/ 4687 w 47"/>
                <a:gd name="T73" fmla="*/ 1148 h 56"/>
                <a:gd name="T74" fmla="*/ 3547 w 47"/>
                <a:gd name="T75" fmla="*/ 1148 h 56"/>
                <a:gd name="T76" fmla="*/ 3547 w 47"/>
                <a:gd name="T77" fmla="*/ 1148 h 56"/>
                <a:gd name="T78" fmla="*/ 2407 w 47"/>
                <a:gd name="T79" fmla="*/ 1148 h 56"/>
                <a:gd name="T80" fmla="*/ 1267 w 47"/>
                <a:gd name="T81" fmla="*/ 2296 h 56"/>
                <a:gd name="T82" fmla="*/ 0 w 47"/>
                <a:gd name="T83" fmla="*/ 2296 h 56"/>
                <a:gd name="T84" fmla="*/ 4687 w 47"/>
                <a:gd name="T85" fmla="*/ 3572 h 56"/>
                <a:gd name="T86" fmla="*/ 4687 w 47"/>
                <a:gd name="T87" fmla="*/ 3572 h 56"/>
                <a:gd name="T88" fmla="*/ 4687 w 47"/>
                <a:gd name="T89" fmla="*/ 3572 h 56"/>
                <a:gd name="T90" fmla="*/ 4687 w 47"/>
                <a:gd name="T91" fmla="*/ 3572 h 56"/>
                <a:gd name="T92" fmla="*/ 3547 w 47"/>
                <a:gd name="T93" fmla="*/ 3572 h 56"/>
                <a:gd name="T94" fmla="*/ 3547 w 47"/>
                <a:gd name="T95" fmla="*/ 3572 h 56"/>
                <a:gd name="T96" fmla="*/ 2407 w 47"/>
                <a:gd name="T97" fmla="*/ 3572 h 56"/>
                <a:gd name="T98" fmla="*/ 1267 w 47"/>
                <a:gd name="T99" fmla="*/ 4720 h 56"/>
                <a:gd name="T100" fmla="*/ 1267 w 47"/>
                <a:gd name="T101" fmla="*/ 4720 h 56"/>
                <a:gd name="T102" fmla="*/ 1267 w 47"/>
                <a:gd name="T103" fmla="*/ 5868 h 56"/>
                <a:gd name="T104" fmla="*/ 1267 w 47"/>
                <a:gd name="T105" fmla="*/ 5868 h 56"/>
                <a:gd name="T106" fmla="*/ 2407 w 47"/>
                <a:gd name="T107" fmla="*/ 5868 h 56"/>
                <a:gd name="T108" fmla="*/ 2407 w 47"/>
                <a:gd name="T109" fmla="*/ 5868 h 56"/>
                <a:gd name="T110" fmla="*/ 3547 w 47"/>
                <a:gd name="T111" fmla="*/ 5868 h 56"/>
                <a:gd name="T112" fmla="*/ 3547 w 47"/>
                <a:gd name="T113" fmla="*/ 5868 h 56"/>
                <a:gd name="T114" fmla="*/ 4687 w 47"/>
                <a:gd name="T115" fmla="*/ 4720 h 56"/>
                <a:gd name="T116" fmla="*/ 4687 w 47"/>
                <a:gd name="T117" fmla="*/ 4720 h 56"/>
                <a:gd name="T118" fmla="*/ 4687 w 47"/>
                <a:gd name="T119" fmla="*/ 3572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6">
                  <a:moveTo>
                    <a:pt x="0" y="18"/>
                  </a:moveTo>
                  <a:lnTo>
                    <a:pt x="0" y="18"/>
                  </a:lnTo>
                  <a:lnTo>
                    <a:pt x="10" y="9"/>
                  </a:lnTo>
                  <a:cubicBezTo>
                    <a:pt x="19" y="9"/>
                    <a:pt x="19" y="0"/>
                    <a:pt x="28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6" y="9"/>
                    <a:pt x="46" y="18"/>
                    <a:pt x="46" y="18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5"/>
                    <a:pt x="46" y="55"/>
                    <a:pt x="46" y="55"/>
                  </a:cubicBezTo>
                  <a:lnTo>
                    <a:pt x="37" y="55"/>
                  </a:lnTo>
                  <a:cubicBezTo>
                    <a:pt x="37" y="46"/>
                    <a:pt x="37" y="46"/>
                    <a:pt x="37" y="46"/>
                  </a:cubicBezTo>
                  <a:cubicBezTo>
                    <a:pt x="28" y="55"/>
                    <a:pt x="28" y="55"/>
                    <a:pt x="28" y="55"/>
                  </a:cubicBezTo>
                  <a:lnTo>
                    <a:pt x="19" y="55"/>
                  </a:lnTo>
                  <a:cubicBezTo>
                    <a:pt x="19" y="55"/>
                    <a:pt x="19" y="55"/>
                    <a:pt x="10" y="55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19" y="28"/>
                  </a:lnTo>
                  <a:lnTo>
                    <a:pt x="28" y="28"/>
                  </a:lnTo>
                  <a:cubicBezTo>
                    <a:pt x="37" y="28"/>
                    <a:pt x="37" y="28"/>
                    <a:pt x="37" y="2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9"/>
                    <a:pt x="10" y="18"/>
                    <a:pt x="10" y="18"/>
                  </a:cubicBezTo>
                  <a:lnTo>
                    <a:pt x="0" y="18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28" y="28"/>
                  </a:lnTo>
                  <a:cubicBezTo>
                    <a:pt x="19" y="28"/>
                    <a:pt x="19" y="28"/>
                    <a:pt x="19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lnTo>
                    <a:pt x="28" y="46"/>
                  </a:lnTo>
                  <a:cubicBezTo>
                    <a:pt x="37" y="46"/>
                    <a:pt x="37" y="46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6" name="Freeform 754">
              <a:extLst>
                <a:ext uri="{FF2B5EF4-FFF2-40B4-BE49-F238E27FC236}">
                  <a16:creationId xmlns:a16="http://schemas.microsoft.com/office/drawing/2014/main" id="{F31D9638-3379-45DE-9528-623D13502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300" y="2918222"/>
              <a:ext cx="5954" cy="9525"/>
            </a:xfrm>
            <a:custGeom>
              <a:avLst/>
              <a:gdLst>
                <a:gd name="T0" fmla="*/ 5832 w 49"/>
                <a:gd name="T1" fmla="*/ 9396 h 74"/>
                <a:gd name="T2" fmla="*/ 5832 w 49"/>
                <a:gd name="T3" fmla="*/ 9396 h 74"/>
                <a:gd name="T4" fmla="*/ 4739 w 49"/>
                <a:gd name="T5" fmla="*/ 9396 h 74"/>
                <a:gd name="T6" fmla="*/ 4739 w 49"/>
                <a:gd name="T7" fmla="*/ 8238 h 74"/>
                <a:gd name="T8" fmla="*/ 4739 w 49"/>
                <a:gd name="T9" fmla="*/ 8238 h 74"/>
                <a:gd name="T10" fmla="*/ 4739 w 49"/>
                <a:gd name="T11" fmla="*/ 8238 h 74"/>
                <a:gd name="T12" fmla="*/ 3524 w 49"/>
                <a:gd name="T13" fmla="*/ 9396 h 74"/>
                <a:gd name="T14" fmla="*/ 3524 w 49"/>
                <a:gd name="T15" fmla="*/ 9396 h 74"/>
                <a:gd name="T16" fmla="*/ 2430 w 49"/>
                <a:gd name="T17" fmla="*/ 9396 h 74"/>
                <a:gd name="T18" fmla="*/ 1337 w 49"/>
                <a:gd name="T19" fmla="*/ 9396 h 74"/>
                <a:gd name="T20" fmla="*/ 0 w 49"/>
                <a:gd name="T21" fmla="*/ 8238 h 74"/>
                <a:gd name="T22" fmla="*/ 0 w 49"/>
                <a:gd name="T23" fmla="*/ 7079 h 74"/>
                <a:gd name="T24" fmla="*/ 0 w 49"/>
                <a:gd name="T25" fmla="*/ 5921 h 74"/>
                <a:gd name="T26" fmla="*/ 0 w 49"/>
                <a:gd name="T27" fmla="*/ 4634 h 74"/>
                <a:gd name="T28" fmla="*/ 0 w 49"/>
                <a:gd name="T29" fmla="*/ 3475 h 74"/>
                <a:gd name="T30" fmla="*/ 1337 w 49"/>
                <a:gd name="T31" fmla="*/ 3475 h 74"/>
                <a:gd name="T32" fmla="*/ 2430 w 49"/>
                <a:gd name="T33" fmla="*/ 2317 h 74"/>
                <a:gd name="T34" fmla="*/ 3524 w 49"/>
                <a:gd name="T35" fmla="*/ 2317 h 74"/>
                <a:gd name="T36" fmla="*/ 3524 w 49"/>
                <a:gd name="T37" fmla="*/ 3475 h 74"/>
                <a:gd name="T38" fmla="*/ 4739 w 49"/>
                <a:gd name="T39" fmla="*/ 3475 h 74"/>
                <a:gd name="T40" fmla="*/ 4739 w 49"/>
                <a:gd name="T41" fmla="*/ 4634 h 74"/>
                <a:gd name="T42" fmla="*/ 4739 w 49"/>
                <a:gd name="T43" fmla="*/ 4634 h 74"/>
                <a:gd name="T44" fmla="*/ 4739 w 49"/>
                <a:gd name="T45" fmla="*/ 0 h 74"/>
                <a:gd name="T46" fmla="*/ 5832 w 49"/>
                <a:gd name="T47" fmla="*/ 0 h 74"/>
                <a:gd name="T48" fmla="*/ 5832 w 49"/>
                <a:gd name="T49" fmla="*/ 9396 h 74"/>
                <a:gd name="T50" fmla="*/ 0 w 49"/>
                <a:gd name="T51" fmla="*/ 5921 h 74"/>
                <a:gd name="T52" fmla="*/ 0 w 49"/>
                <a:gd name="T53" fmla="*/ 5921 h 74"/>
                <a:gd name="T54" fmla="*/ 0 w 49"/>
                <a:gd name="T55" fmla="*/ 7079 h 74"/>
                <a:gd name="T56" fmla="*/ 1337 w 49"/>
                <a:gd name="T57" fmla="*/ 8238 h 74"/>
                <a:gd name="T58" fmla="*/ 1337 w 49"/>
                <a:gd name="T59" fmla="*/ 8238 h 74"/>
                <a:gd name="T60" fmla="*/ 2430 w 49"/>
                <a:gd name="T61" fmla="*/ 8238 h 74"/>
                <a:gd name="T62" fmla="*/ 3524 w 49"/>
                <a:gd name="T63" fmla="*/ 8238 h 74"/>
                <a:gd name="T64" fmla="*/ 4739 w 49"/>
                <a:gd name="T65" fmla="*/ 8238 h 74"/>
                <a:gd name="T66" fmla="*/ 4739 w 49"/>
                <a:gd name="T67" fmla="*/ 7079 h 74"/>
                <a:gd name="T68" fmla="*/ 4739 w 49"/>
                <a:gd name="T69" fmla="*/ 5921 h 74"/>
                <a:gd name="T70" fmla="*/ 4739 w 49"/>
                <a:gd name="T71" fmla="*/ 4634 h 74"/>
                <a:gd name="T72" fmla="*/ 3524 w 49"/>
                <a:gd name="T73" fmla="*/ 4634 h 74"/>
                <a:gd name="T74" fmla="*/ 3524 w 49"/>
                <a:gd name="T75" fmla="*/ 3475 h 74"/>
                <a:gd name="T76" fmla="*/ 2430 w 49"/>
                <a:gd name="T77" fmla="*/ 3475 h 74"/>
                <a:gd name="T78" fmla="*/ 1337 w 49"/>
                <a:gd name="T79" fmla="*/ 3475 h 74"/>
                <a:gd name="T80" fmla="*/ 1337 w 49"/>
                <a:gd name="T81" fmla="*/ 4634 h 74"/>
                <a:gd name="T82" fmla="*/ 0 w 49"/>
                <a:gd name="T83" fmla="*/ 4634 h 74"/>
                <a:gd name="T84" fmla="*/ 0 w 49"/>
                <a:gd name="T85" fmla="*/ 5921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9" h="74">
                  <a:moveTo>
                    <a:pt x="48" y="73"/>
                  </a:moveTo>
                  <a:lnTo>
                    <a:pt x="48" y="73"/>
                  </a:lnTo>
                  <a:cubicBezTo>
                    <a:pt x="39" y="73"/>
                    <a:pt x="39" y="73"/>
                    <a:pt x="39" y="73"/>
                  </a:cubicBezTo>
                  <a:cubicBezTo>
                    <a:pt x="39" y="64"/>
                    <a:pt x="39" y="64"/>
                    <a:pt x="39" y="64"/>
                  </a:cubicBezTo>
                  <a:lnTo>
                    <a:pt x="29" y="73"/>
                  </a:lnTo>
                  <a:cubicBezTo>
                    <a:pt x="20" y="73"/>
                    <a:pt x="20" y="73"/>
                    <a:pt x="20" y="73"/>
                  </a:cubicBezTo>
                  <a:lnTo>
                    <a:pt x="11" y="73"/>
                  </a:lnTo>
                  <a:lnTo>
                    <a:pt x="0" y="64"/>
                  </a:lnTo>
                  <a:cubicBezTo>
                    <a:pt x="0" y="64"/>
                    <a:pt x="0" y="64"/>
                    <a:pt x="0" y="55"/>
                  </a:cubicBezTo>
                  <a:cubicBezTo>
                    <a:pt x="0" y="55"/>
                    <a:pt x="0" y="55"/>
                    <a:pt x="0" y="46"/>
                  </a:cubicBezTo>
                  <a:lnTo>
                    <a:pt x="0" y="36"/>
                  </a:lnTo>
                  <a:lnTo>
                    <a:pt x="0" y="27"/>
                  </a:lnTo>
                  <a:lnTo>
                    <a:pt x="11" y="27"/>
                  </a:lnTo>
                  <a:cubicBezTo>
                    <a:pt x="11" y="18"/>
                    <a:pt x="20" y="18"/>
                    <a:pt x="20" y="18"/>
                  </a:cubicBezTo>
                  <a:cubicBezTo>
                    <a:pt x="20" y="18"/>
                    <a:pt x="20" y="18"/>
                    <a:pt x="29" y="1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39" y="27"/>
                  </a:cubicBezTo>
                  <a:cubicBezTo>
                    <a:pt x="39" y="27"/>
                    <a:pt x="39" y="27"/>
                    <a:pt x="39" y="3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73"/>
                  </a:lnTo>
                  <a:close/>
                  <a:moveTo>
                    <a:pt x="0" y="46"/>
                  </a:moveTo>
                  <a:lnTo>
                    <a:pt x="0" y="46"/>
                  </a:lnTo>
                  <a:lnTo>
                    <a:pt x="0" y="55"/>
                  </a:lnTo>
                  <a:lnTo>
                    <a:pt x="11" y="64"/>
                  </a:lnTo>
                  <a:lnTo>
                    <a:pt x="20" y="64"/>
                  </a:lnTo>
                  <a:lnTo>
                    <a:pt x="29" y="64"/>
                  </a:lnTo>
                  <a:cubicBezTo>
                    <a:pt x="29" y="64"/>
                    <a:pt x="29" y="64"/>
                    <a:pt x="39" y="64"/>
                  </a:cubicBezTo>
                  <a:lnTo>
                    <a:pt x="39" y="55"/>
                  </a:lnTo>
                  <a:lnTo>
                    <a:pt x="39" y="46"/>
                  </a:lnTo>
                  <a:cubicBezTo>
                    <a:pt x="39" y="46"/>
                    <a:pt x="39" y="46"/>
                    <a:pt x="39" y="36"/>
                  </a:cubicBezTo>
                  <a:cubicBezTo>
                    <a:pt x="39" y="36"/>
                    <a:pt x="39" y="36"/>
                    <a:pt x="29" y="36"/>
                  </a:cubicBezTo>
                  <a:cubicBezTo>
                    <a:pt x="29" y="27"/>
                    <a:pt x="29" y="27"/>
                    <a:pt x="29" y="27"/>
                  </a:cubicBezTo>
                  <a:lnTo>
                    <a:pt x="20" y="27"/>
                  </a:lnTo>
                  <a:lnTo>
                    <a:pt x="11" y="27"/>
                  </a:lnTo>
                  <a:cubicBezTo>
                    <a:pt x="11" y="27"/>
                    <a:pt x="11" y="27"/>
                    <a:pt x="11" y="36"/>
                  </a:cubicBezTo>
                  <a:lnTo>
                    <a:pt x="0" y="36"/>
                  </a:ln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7" name="Freeform 755">
              <a:extLst>
                <a:ext uri="{FF2B5EF4-FFF2-40B4-BE49-F238E27FC236}">
                  <a16:creationId xmlns:a16="http://schemas.microsoft.com/office/drawing/2014/main" id="{3D4919D6-C155-499F-BA5D-32224A683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041" y="2918222"/>
              <a:ext cx="0" cy="9525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2317 h 74"/>
                <a:gd name="T6" fmla="*/ 0 w 1"/>
                <a:gd name="T7" fmla="*/ 2317 h 74"/>
                <a:gd name="T8" fmla="*/ 0 w 1"/>
                <a:gd name="T9" fmla="*/ 0 h 74"/>
                <a:gd name="T10" fmla="*/ 0 w 1"/>
                <a:gd name="T11" fmla="*/ 3475 h 74"/>
                <a:gd name="T12" fmla="*/ 0 w 1"/>
                <a:gd name="T13" fmla="*/ 3475 h 74"/>
                <a:gd name="T14" fmla="*/ 0 w 1"/>
                <a:gd name="T15" fmla="*/ 9396 h 74"/>
                <a:gd name="T16" fmla="*/ 0 w 1"/>
                <a:gd name="T17" fmla="*/ 9396 h 74"/>
                <a:gd name="T18" fmla="*/ 0 w 1"/>
                <a:gd name="T19" fmla="*/ 347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  <a:moveTo>
                    <a:pt x="0" y="27"/>
                  </a:moveTo>
                  <a:lnTo>
                    <a:pt x="0" y="27"/>
                  </a:lnTo>
                  <a:lnTo>
                    <a:pt x="0" y="7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8" name="Freeform 756">
              <a:extLst>
                <a:ext uri="{FF2B5EF4-FFF2-40B4-BE49-F238E27FC236}">
                  <a16:creationId xmlns:a16="http://schemas.microsoft.com/office/drawing/2014/main" id="{A0069F70-BFF3-4FFD-B65B-C17C33797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423" y="2920604"/>
              <a:ext cx="5954" cy="9525"/>
            </a:xfrm>
            <a:custGeom>
              <a:avLst/>
              <a:gdLst>
                <a:gd name="T0" fmla="*/ 0 w 47"/>
                <a:gd name="T1" fmla="*/ 1158 h 74"/>
                <a:gd name="T2" fmla="*/ 0 w 47"/>
                <a:gd name="T3" fmla="*/ 1158 h 74"/>
                <a:gd name="T4" fmla="*/ 0 w 47"/>
                <a:gd name="T5" fmla="*/ 1158 h 74"/>
                <a:gd name="T6" fmla="*/ 0 w 47"/>
                <a:gd name="T7" fmla="*/ 2317 h 74"/>
                <a:gd name="T8" fmla="*/ 0 w 47"/>
                <a:gd name="T9" fmla="*/ 2317 h 74"/>
                <a:gd name="T10" fmla="*/ 1140 w 47"/>
                <a:gd name="T11" fmla="*/ 1158 h 74"/>
                <a:gd name="T12" fmla="*/ 2407 w 47"/>
                <a:gd name="T13" fmla="*/ 0 h 74"/>
                <a:gd name="T14" fmla="*/ 3547 w 47"/>
                <a:gd name="T15" fmla="*/ 1158 h 74"/>
                <a:gd name="T16" fmla="*/ 4687 w 47"/>
                <a:gd name="T17" fmla="*/ 1158 h 74"/>
                <a:gd name="T18" fmla="*/ 4687 w 47"/>
                <a:gd name="T19" fmla="*/ 2317 h 74"/>
                <a:gd name="T20" fmla="*/ 5827 w 47"/>
                <a:gd name="T21" fmla="*/ 3604 h 74"/>
                <a:gd name="T22" fmla="*/ 4687 w 47"/>
                <a:gd name="T23" fmla="*/ 4763 h 74"/>
                <a:gd name="T24" fmla="*/ 4687 w 47"/>
                <a:gd name="T25" fmla="*/ 5921 h 74"/>
                <a:gd name="T26" fmla="*/ 3547 w 47"/>
                <a:gd name="T27" fmla="*/ 7079 h 74"/>
                <a:gd name="T28" fmla="*/ 2407 w 47"/>
                <a:gd name="T29" fmla="*/ 7079 h 74"/>
                <a:gd name="T30" fmla="*/ 2407 w 47"/>
                <a:gd name="T31" fmla="*/ 7079 h 74"/>
                <a:gd name="T32" fmla="*/ 1140 w 47"/>
                <a:gd name="T33" fmla="*/ 7079 h 74"/>
                <a:gd name="T34" fmla="*/ 1140 w 47"/>
                <a:gd name="T35" fmla="*/ 5921 h 74"/>
                <a:gd name="T36" fmla="*/ 0 w 47"/>
                <a:gd name="T37" fmla="*/ 5921 h 74"/>
                <a:gd name="T38" fmla="*/ 0 w 47"/>
                <a:gd name="T39" fmla="*/ 5921 h 74"/>
                <a:gd name="T40" fmla="*/ 0 w 47"/>
                <a:gd name="T41" fmla="*/ 9396 h 74"/>
                <a:gd name="T42" fmla="*/ 0 w 47"/>
                <a:gd name="T43" fmla="*/ 9396 h 74"/>
                <a:gd name="T44" fmla="*/ 0 w 47"/>
                <a:gd name="T45" fmla="*/ 1158 h 74"/>
                <a:gd name="T46" fmla="*/ 4687 w 47"/>
                <a:gd name="T47" fmla="*/ 3604 h 74"/>
                <a:gd name="T48" fmla="*/ 4687 w 47"/>
                <a:gd name="T49" fmla="*/ 3604 h 74"/>
                <a:gd name="T50" fmla="*/ 4687 w 47"/>
                <a:gd name="T51" fmla="*/ 2317 h 74"/>
                <a:gd name="T52" fmla="*/ 4687 w 47"/>
                <a:gd name="T53" fmla="*/ 2317 h 74"/>
                <a:gd name="T54" fmla="*/ 3547 w 47"/>
                <a:gd name="T55" fmla="*/ 1158 h 74"/>
                <a:gd name="T56" fmla="*/ 2407 w 47"/>
                <a:gd name="T57" fmla="*/ 1158 h 74"/>
                <a:gd name="T58" fmla="*/ 1140 w 47"/>
                <a:gd name="T59" fmla="*/ 1158 h 74"/>
                <a:gd name="T60" fmla="*/ 1140 w 47"/>
                <a:gd name="T61" fmla="*/ 2317 h 74"/>
                <a:gd name="T62" fmla="*/ 0 w 47"/>
                <a:gd name="T63" fmla="*/ 2317 h 74"/>
                <a:gd name="T64" fmla="*/ 0 w 47"/>
                <a:gd name="T65" fmla="*/ 3604 h 74"/>
                <a:gd name="T66" fmla="*/ 0 w 47"/>
                <a:gd name="T67" fmla="*/ 4763 h 74"/>
                <a:gd name="T68" fmla="*/ 1140 w 47"/>
                <a:gd name="T69" fmla="*/ 5921 h 74"/>
                <a:gd name="T70" fmla="*/ 1140 w 47"/>
                <a:gd name="T71" fmla="*/ 5921 h 74"/>
                <a:gd name="T72" fmla="*/ 2407 w 47"/>
                <a:gd name="T73" fmla="*/ 5921 h 74"/>
                <a:gd name="T74" fmla="*/ 3547 w 47"/>
                <a:gd name="T75" fmla="*/ 5921 h 74"/>
                <a:gd name="T76" fmla="*/ 4687 w 47"/>
                <a:gd name="T77" fmla="*/ 5921 h 74"/>
                <a:gd name="T78" fmla="*/ 4687 w 47"/>
                <a:gd name="T79" fmla="*/ 4763 h 74"/>
                <a:gd name="T80" fmla="*/ 4687 w 47"/>
                <a:gd name="T81" fmla="*/ 3604 h 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74">
                  <a:moveTo>
                    <a:pt x="0" y="9"/>
                  </a:moveTo>
                  <a:lnTo>
                    <a:pt x="0" y="9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7" y="18"/>
                  </a:lnTo>
                  <a:cubicBezTo>
                    <a:pt x="46" y="18"/>
                    <a:pt x="46" y="28"/>
                    <a:pt x="46" y="28"/>
                  </a:cubicBezTo>
                  <a:cubicBezTo>
                    <a:pt x="46" y="37"/>
                    <a:pt x="46" y="37"/>
                    <a:pt x="37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55"/>
                    <a:pt x="28" y="55"/>
                  </a:cubicBezTo>
                  <a:cubicBezTo>
                    <a:pt x="28" y="55"/>
                    <a:pt x="28" y="55"/>
                    <a:pt x="19" y="55"/>
                  </a:cubicBezTo>
                  <a:cubicBezTo>
                    <a:pt x="9" y="55"/>
                    <a:pt x="9" y="55"/>
                    <a:pt x="9" y="55"/>
                  </a:cubicBezTo>
                  <a:lnTo>
                    <a:pt x="9" y="46"/>
                  </a:lnTo>
                  <a:lnTo>
                    <a:pt x="0" y="46"/>
                  </a:lnTo>
                  <a:cubicBezTo>
                    <a:pt x="0" y="73"/>
                    <a:pt x="0" y="73"/>
                    <a:pt x="0" y="73"/>
                  </a:cubicBezTo>
                  <a:lnTo>
                    <a:pt x="0" y="9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cubicBezTo>
                    <a:pt x="37" y="28"/>
                    <a:pt x="37" y="28"/>
                    <a:pt x="37" y="1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0" y="18"/>
                  </a:lnTo>
                  <a:cubicBezTo>
                    <a:pt x="0" y="28"/>
                    <a:pt x="0" y="28"/>
                    <a:pt x="0" y="28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49" name="Freeform 757">
              <a:extLst>
                <a:ext uri="{FF2B5EF4-FFF2-40B4-BE49-F238E27FC236}">
                  <a16:creationId xmlns:a16="http://schemas.microsoft.com/office/drawing/2014/main" id="{5CB93CC9-4E65-4BCC-9950-CCEC6E1AB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63" y="2918222"/>
              <a:ext cx="0" cy="9525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158 h 74"/>
                <a:gd name="T6" fmla="*/ 0 w 1"/>
                <a:gd name="T7" fmla="*/ 1158 h 74"/>
                <a:gd name="T8" fmla="*/ 0 w 1"/>
                <a:gd name="T9" fmla="*/ 0 h 74"/>
                <a:gd name="T10" fmla="*/ 0 w 1"/>
                <a:gd name="T11" fmla="*/ 2317 h 74"/>
                <a:gd name="T12" fmla="*/ 0 w 1"/>
                <a:gd name="T13" fmla="*/ 2317 h 74"/>
                <a:gd name="T14" fmla="*/ 0 w 1"/>
                <a:gd name="T15" fmla="*/ 9396 h 74"/>
                <a:gd name="T16" fmla="*/ 0 w 1"/>
                <a:gd name="T17" fmla="*/ 9396 h 74"/>
                <a:gd name="T18" fmla="*/ 0 w 1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0" name="Freeform 758">
              <a:extLst>
                <a:ext uri="{FF2B5EF4-FFF2-40B4-BE49-F238E27FC236}">
                  <a16:creationId xmlns:a16="http://schemas.microsoft.com/office/drawing/2014/main" id="{73A4DD21-1E53-4E5B-93D8-9E8ECE2F9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354" y="2920603"/>
              <a:ext cx="5954" cy="7144"/>
            </a:xfrm>
            <a:custGeom>
              <a:avLst/>
              <a:gdLst>
                <a:gd name="T0" fmla="*/ 4739 w 49"/>
                <a:gd name="T1" fmla="*/ 2296 h 56"/>
                <a:gd name="T2" fmla="*/ 4739 w 49"/>
                <a:gd name="T3" fmla="*/ 2296 h 56"/>
                <a:gd name="T4" fmla="*/ 4739 w 49"/>
                <a:gd name="T5" fmla="*/ 2296 h 56"/>
                <a:gd name="T6" fmla="*/ 3524 w 49"/>
                <a:gd name="T7" fmla="*/ 1148 h 56"/>
                <a:gd name="T8" fmla="*/ 3524 w 49"/>
                <a:gd name="T9" fmla="*/ 1148 h 56"/>
                <a:gd name="T10" fmla="*/ 2430 w 49"/>
                <a:gd name="T11" fmla="*/ 1148 h 56"/>
                <a:gd name="T12" fmla="*/ 2430 w 49"/>
                <a:gd name="T13" fmla="*/ 1148 h 56"/>
                <a:gd name="T14" fmla="*/ 1215 w 49"/>
                <a:gd name="T15" fmla="*/ 1148 h 56"/>
                <a:gd name="T16" fmla="*/ 1215 w 49"/>
                <a:gd name="T17" fmla="*/ 1148 h 56"/>
                <a:gd name="T18" fmla="*/ 1215 w 49"/>
                <a:gd name="T19" fmla="*/ 2296 h 56"/>
                <a:gd name="T20" fmla="*/ 1215 w 49"/>
                <a:gd name="T21" fmla="*/ 2296 h 56"/>
                <a:gd name="T22" fmla="*/ 1215 w 49"/>
                <a:gd name="T23" fmla="*/ 2296 h 56"/>
                <a:gd name="T24" fmla="*/ 2430 w 49"/>
                <a:gd name="T25" fmla="*/ 3572 h 56"/>
                <a:gd name="T26" fmla="*/ 2430 w 49"/>
                <a:gd name="T27" fmla="*/ 3572 h 56"/>
                <a:gd name="T28" fmla="*/ 3524 w 49"/>
                <a:gd name="T29" fmla="*/ 3572 h 56"/>
                <a:gd name="T30" fmla="*/ 4739 w 49"/>
                <a:gd name="T31" fmla="*/ 3572 h 56"/>
                <a:gd name="T32" fmla="*/ 4739 w 49"/>
                <a:gd name="T33" fmla="*/ 3572 h 56"/>
                <a:gd name="T34" fmla="*/ 4739 w 49"/>
                <a:gd name="T35" fmla="*/ 4720 h 56"/>
                <a:gd name="T36" fmla="*/ 5832 w 49"/>
                <a:gd name="T37" fmla="*/ 4720 h 56"/>
                <a:gd name="T38" fmla="*/ 4739 w 49"/>
                <a:gd name="T39" fmla="*/ 5868 h 56"/>
                <a:gd name="T40" fmla="*/ 4739 w 49"/>
                <a:gd name="T41" fmla="*/ 7016 h 56"/>
                <a:gd name="T42" fmla="*/ 3524 w 49"/>
                <a:gd name="T43" fmla="*/ 7016 h 56"/>
                <a:gd name="T44" fmla="*/ 2430 w 49"/>
                <a:gd name="T45" fmla="*/ 7016 h 56"/>
                <a:gd name="T46" fmla="*/ 1215 w 49"/>
                <a:gd name="T47" fmla="*/ 7016 h 56"/>
                <a:gd name="T48" fmla="*/ 0 w 49"/>
                <a:gd name="T49" fmla="*/ 4720 h 56"/>
                <a:gd name="T50" fmla="*/ 1215 w 49"/>
                <a:gd name="T51" fmla="*/ 4720 h 56"/>
                <a:gd name="T52" fmla="*/ 1215 w 49"/>
                <a:gd name="T53" fmla="*/ 5868 h 56"/>
                <a:gd name="T54" fmla="*/ 2430 w 49"/>
                <a:gd name="T55" fmla="*/ 5868 h 56"/>
                <a:gd name="T56" fmla="*/ 3524 w 49"/>
                <a:gd name="T57" fmla="*/ 5868 h 56"/>
                <a:gd name="T58" fmla="*/ 3524 w 49"/>
                <a:gd name="T59" fmla="*/ 5868 h 56"/>
                <a:gd name="T60" fmla="*/ 4739 w 49"/>
                <a:gd name="T61" fmla="*/ 5868 h 56"/>
                <a:gd name="T62" fmla="*/ 4739 w 49"/>
                <a:gd name="T63" fmla="*/ 4720 h 56"/>
                <a:gd name="T64" fmla="*/ 4739 w 49"/>
                <a:gd name="T65" fmla="*/ 4720 h 56"/>
                <a:gd name="T66" fmla="*/ 4739 w 49"/>
                <a:gd name="T67" fmla="*/ 4720 h 56"/>
                <a:gd name="T68" fmla="*/ 3524 w 49"/>
                <a:gd name="T69" fmla="*/ 4720 h 56"/>
                <a:gd name="T70" fmla="*/ 3524 w 49"/>
                <a:gd name="T71" fmla="*/ 3572 h 56"/>
                <a:gd name="T72" fmla="*/ 2430 w 49"/>
                <a:gd name="T73" fmla="*/ 3572 h 56"/>
                <a:gd name="T74" fmla="*/ 1215 w 49"/>
                <a:gd name="T75" fmla="*/ 3572 h 56"/>
                <a:gd name="T76" fmla="*/ 1215 w 49"/>
                <a:gd name="T77" fmla="*/ 3572 h 56"/>
                <a:gd name="T78" fmla="*/ 1215 w 49"/>
                <a:gd name="T79" fmla="*/ 2296 h 56"/>
                <a:gd name="T80" fmla="*/ 0 w 49"/>
                <a:gd name="T81" fmla="*/ 2296 h 56"/>
                <a:gd name="T82" fmla="*/ 1215 w 49"/>
                <a:gd name="T83" fmla="*/ 1148 h 56"/>
                <a:gd name="T84" fmla="*/ 1215 w 49"/>
                <a:gd name="T85" fmla="*/ 1148 h 56"/>
                <a:gd name="T86" fmla="*/ 2430 w 49"/>
                <a:gd name="T87" fmla="*/ 0 h 56"/>
                <a:gd name="T88" fmla="*/ 2430 w 49"/>
                <a:gd name="T89" fmla="*/ 0 h 56"/>
                <a:gd name="T90" fmla="*/ 3524 w 49"/>
                <a:gd name="T91" fmla="*/ 0 h 56"/>
                <a:gd name="T92" fmla="*/ 4739 w 49"/>
                <a:gd name="T93" fmla="*/ 1148 h 56"/>
                <a:gd name="T94" fmla="*/ 4739 w 49"/>
                <a:gd name="T95" fmla="*/ 1148 h 56"/>
                <a:gd name="T96" fmla="*/ 4739 w 49"/>
                <a:gd name="T97" fmla="*/ 2296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9" h="56">
                  <a:moveTo>
                    <a:pt x="39" y="18"/>
                  </a:moveTo>
                  <a:lnTo>
                    <a:pt x="39" y="18"/>
                  </a:lnTo>
                  <a:cubicBezTo>
                    <a:pt x="39" y="9"/>
                    <a:pt x="29" y="9"/>
                    <a:pt x="29" y="9"/>
                  </a:cubicBezTo>
                  <a:cubicBezTo>
                    <a:pt x="29" y="9"/>
                    <a:pt x="29" y="9"/>
                    <a:pt x="20" y="9"/>
                  </a:cubicBezTo>
                  <a:cubicBezTo>
                    <a:pt x="20" y="9"/>
                    <a:pt x="20" y="9"/>
                    <a:pt x="10" y="9"/>
                  </a:cubicBezTo>
                  <a:lnTo>
                    <a:pt x="10" y="18"/>
                  </a:lnTo>
                  <a:cubicBezTo>
                    <a:pt x="20" y="18"/>
                    <a:pt x="20" y="28"/>
                    <a:pt x="2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39" y="28"/>
                  </a:cubicBezTo>
                  <a:lnTo>
                    <a:pt x="39" y="37"/>
                  </a:lnTo>
                  <a:cubicBezTo>
                    <a:pt x="48" y="37"/>
                    <a:pt x="48" y="37"/>
                    <a:pt x="48" y="37"/>
                  </a:cubicBezTo>
                  <a:cubicBezTo>
                    <a:pt x="48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55"/>
                  </a:cubicBezTo>
                  <a:lnTo>
                    <a:pt x="29" y="55"/>
                  </a:lnTo>
                  <a:cubicBezTo>
                    <a:pt x="29" y="55"/>
                    <a:pt x="29" y="55"/>
                    <a:pt x="20" y="55"/>
                  </a:cubicBezTo>
                  <a:lnTo>
                    <a:pt x="10" y="55"/>
                  </a:lnTo>
                  <a:cubicBezTo>
                    <a:pt x="10" y="46"/>
                    <a:pt x="0" y="46"/>
                    <a:pt x="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0" y="28"/>
                    <a:pt x="20" y="28"/>
                    <a:pt x="20" y="28"/>
                  </a:cubicBezTo>
                  <a:lnTo>
                    <a:pt x="10" y="28"/>
                  </a:lnTo>
                  <a:cubicBezTo>
                    <a:pt x="10" y="28"/>
                    <a:pt x="10" y="2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9"/>
                    <a:pt x="10" y="9"/>
                  </a:cubicBezTo>
                  <a:cubicBezTo>
                    <a:pt x="10" y="9"/>
                    <a:pt x="10" y="0"/>
                    <a:pt x="20" y="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39" y="9"/>
                  </a:lnTo>
                  <a:lnTo>
                    <a:pt x="3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1" name="Freeform 759">
              <a:extLst>
                <a:ext uri="{FF2B5EF4-FFF2-40B4-BE49-F238E27FC236}">
                  <a16:creationId xmlns:a16="http://schemas.microsoft.com/office/drawing/2014/main" id="{99C15554-92DC-4E3C-85DC-3D7E47ECF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904" y="2918222"/>
              <a:ext cx="595" cy="9525"/>
            </a:xfrm>
            <a:custGeom>
              <a:avLst/>
              <a:gdLst>
                <a:gd name="T0" fmla="*/ 0 w 10"/>
                <a:gd name="T1" fmla="*/ 0 h 74"/>
                <a:gd name="T2" fmla="*/ 536 w 10"/>
                <a:gd name="T3" fmla="*/ 0 h 74"/>
                <a:gd name="T4" fmla="*/ 536 w 10"/>
                <a:gd name="T5" fmla="*/ 1158 h 74"/>
                <a:gd name="T6" fmla="*/ 0 w 10"/>
                <a:gd name="T7" fmla="*/ 1158 h 74"/>
                <a:gd name="T8" fmla="*/ 0 w 10"/>
                <a:gd name="T9" fmla="*/ 0 h 74"/>
                <a:gd name="T10" fmla="*/ 536 w 10"/>
                <a:gd name="T11" fmla="*/ 2317 h 74"/>
                <a:gd name="T12" fmla="*/ 536 w 10"/>
                <a:gd name="T13" fmla="*/ 2317 h 74"/>
                <a:gd name="T14" fmla="*/ 536 w 10"/>
                <a:gd name="T15" fmla="*/ 9396 h 74"/>
                <a:gd name="T16" fmla="*/ 536 w 10"/>
                <a:gd name="T17" fmla="*/ 9396 h 74"/>
                <a:gd name="T18" fmla="*/ 536 w 10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2" name="Freeform 760">
              <a:extLst>
                <a:ext uri="{FF2B5EF4-FFF2-40B4-BE49-F238E27FC236}">
                  <a16:creationId xmlns:a16="http://schemas.microsoft.com/office/drawing/2014/main" id="{2CD491F7-8E13-4820-B786-B36BC09A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5" y="2920603"/>
              <a:ext cx="5954" cy="7144"/>
            </a:xfrm>
            <a:custGeom>
              <a:avLst/>
              <a:gdLst>
                <a:gd name="T0" fmla="*/ 4687 w 47"/>
                <a:gd name="T1" fmla="*/ 2296 h 56"/>
                <a:gd name="T2" fmla="*/ 4687 w 47"/>
                <a:gd name="T3" fmla="*/ 2296 h 56"/>
                <a:gd name="T4" fmla="*/ 4687 w 47"/>
                <a:gd name="T5" fmla="*/ 1148 h 56"/>
                <a:gd name="T6" fmla="*/ 3547 w 47"/>
                <a:gd name="T7" fmla="*/ 1148 h 56"/>
                <a:gd name="T8" fmla="*/ 2280 w 47"/>
                <a:gd name="T9" fmla="*/ 1148 h 56"/>
                <a:gd name="T10" fmla="*/ 1140 w 47"/>
                <a:gd name="T11" fmla="*/ 2296 h 56"/>
                <a:gd name="T12" fmla="*/ 1140 w 47"/>
                <a:gd name="T13" fmla="*/ 2296 h 56"/>
                <a:gd name="T14" fmla="*/ 1140 w 47"/>
                <a:gd name="T15" fmla="*/ 3572 h 56"/>
                <a:gd name="T16" fmla="*/ 1140 w 47"/>
                <a:gd name="T17" fmla="*/ 4720 h 56"/>
                <a:gd name="T18" fmla="*/ 1140 w 47"/>
                <a:gd name="T19" fmla="*/ 5868 h 56"/>
                <a:gd name="T20" fmla="*/ 2280 w 47"/>
                <a:gd name="T21" fmla="*/ 5868 h 56"/>
                <a:gd name="T22" fmla="*/ 3547 w 47"/>
                <a:gd name="T23" fmla="*/ 5868 h 56"/>
                <a:gd name="T24" fmla="*/ 3547 w 47"/>
                <a:gd name="T25" fmla="*/ 5868 h 56"/>
                <a:gd name="T26" fmla="*/ 4687 w 47"/>
                <a:gd name="T27" fmla="*/ 5868 h 56"/>
                <a:gd name="T28" fmla="*/ 4687 w 47"/>
                <a:gd name="T29" fmla="*/ 4720 h 56"/>
                <a:gd name="T30" fmla="*/ 4687 w 47"/>
                <a:gd name="T31" fmla="*/ 4720 h 56"/>
                <a:gd name="T32" fmla="*/ 5827 w 47"/>
                <a:gd name="T33" fmla="*/ 4720 h 56"/>
                <a:gd name="T34" fmla="*/ 4687 w 47"/>
                <a:gd name="T35" fmla="*/ 5868 h 56"/>
                <a:gd name="T36" fmla="*/ 3547 w 47"/>
                <a:gd name="T37" fmla="*/ 7016 h 56"/>
                <a:gd name="T38" fmla="*/ 2280 w 47"/>
                <a:gd name="T39" fmla="*/ 7016 h 56"/>
                <a:gd name="T40" fmla="*/ 1140 w 47"/>
                <a:gd name="T41" fmla="*/ 5868 h 56"/>
                <a:gd name="T42" fmla="*/ 0 w 47"/>
                <a:gd name="T43" fmla="*/ 4720 h 56"/>
                <a:gd name="T44" fmla="*/ 0 w 47"/>
                <a:gd name="T45" fmla="*/ 3572 h 56"/>
                <a:gd name="T46" fmla="*/ 0 w 47"/>
                <a:gd name="T47" fmla="*/ 2296 h 56"/>
                <a:gd name="T48" fmla="*/ 1140 w 47"/>
                <a:gd name="T49" fmla="*/ 1148 h 56"/>
                <a:gd name="T50" fmla="*/ 2280 w 47"/>
                <a:gd name="T51" fmla="*/ 1148 h 56"/>
                <a:gd name="T52" fmla="*/ 3547 w 47"/>
                <a:gd name="T53" fmla="*/ 0 h 56"/>
                <a:gd name="T54" fmla="*/ 4687 w 47"/>
                <a:gd name="T55" fmla="*/ 1148 h 56"/>
                <a:gd name="T56" fmla="*/ 5827 w 47"/>
                <a:gd name="T57" fmla="*/ 2296 h 56"/>
                <a:gd name="T58" fmla="*/ 4687 w 47"/>
                <a:gd name="T59" fmla="*/ 2296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56">
                  <a:moveTo>
                    <a:pt x="37" y="18"/>
                  </a:moveTo>
                  <a:lnTo>
                    <a:pt x="37" y="18"/>
                  </a:lnTo>
                  <a:lnTo>
                    <a:pt x="37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9" y="9"/>
                    <a:pt x="9" y="1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46"/>
                  </a:cubicBezTo>
                  <a:lnTo>
                    <a:pt x="18" y="46"/>
                  </a:lnTo>
                  <a:cubicBezTo>
                    <a:pt x="18" y="46"/>
                    <a:pt x="18" y="46"/>
                    <a:pt x="28" y="46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cubicBezTo>
                    <a:pt x="37" y="55"/>
                    <a:pt x="28" y="55"/>
                    <a:pt x="2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8" y="0"/>
                  </a:cubicBezTo>
                  <a:cubicBezTo>
                    <a:pt x="28" y="0"/>
                    <a:pt x="37" y="0"/>
                    <a:pt x="37" y="9"/>
                  </a:cubicBezTo>
                  <a:lnTo>
                    <a:pt x="46" y="18"/>
                  </a:lnTo>
                  <a:lnTo>
                    <a:pt x="3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3" name="Freeform 761">
              <a:extLst>
                <a:ext uri="{FF2B5EF4-FFF2-40B4-BE49-F238E27FC236}">
                  <a16:creationId xmlns:a16="http://schemas.microsoft.com/office/drawing/2014/main" id="{5DFE9123-224E-405B-B82B-25DAF9E1E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431" y="2918222"/>
              <a:ext cx="0" cy="9525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158 h 74"/>
                <a:gd name="T6" fmla="*/ 0 w 1"/>
                <a:gd name="T7" fmla="*/ 1158 h 74"/>
                <a:gd name="T8" fmla="*/ 0 w 1"/>
                <a:gd name="T9" fmla="*/ 0 h 74"/>
                <a:gd name="T10" fmla="*/ 0 w 1"/>
                <a:gd name="T11" fmla="*/ 2317 h 74"/>
                <a:gd name="T12" fmla="*/ 0 w 1"/>
                <a:gd name="T13" fmla="*/ 2317 h 74"/>
                <a:gd name="T14" fmla="*/ 0 w 1"/>
                <a:gd name="T15" fmla="*/ 9396 h 74"/>
                <a:gd name="T16" fmla="*/ 0 w 1"/>
                <a:gd name="T17" fmla="*/ 9396 h 74"/>
                <a:gd name="T18" fmla="*/ 0 w 1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4" name="Freeform 762">
              <a:extLst>
                <a:ext uri="{FF2B5EF4-FFF2-40B4-BE49-F238E27FC236}">
                  <a16:creationId xmlns:a16="http://schemas.microsoft.com/office/drawing/2014/main" id="{8ABF1807-0F8C-4722-8045-659A5E853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2" y="2920603"/>
              <a:ext cx="4763" cy="7144"/>
            </a:xfrm>
            <a:custGeom>
              <a:avLst/>
              <a:gdLst>
                <a:gd name="T0" fmla="*/ 0 w 39"/>
                <a:gd name="T1" fmla="*/ 0 h 56"/>
                <a:gd name="T2" fmla="*/ 0 w 39"/>
                <a:gd name="T3" fmla="*/ 0 h 56"/>
                <a:gd name="T4" fmla="*/ 0 w 39"/>
                <a:gd name="T5" fmla="*/ 0 h 56"/>
                <a:gd name="T6" fmla="*/ 0 w 39"/>
                <a:gd name="T7" fmla="*/ 1148 h 56"/>
                <a:gd name="T8" fmla="*/ 0 w 39"/>
                <a:gd name="T9" fmla="*/ 1148 h 56"/>
                <a:gd name="T10" fmla="*/ 1099 w 39"/>
                <a:gd name="T11" fmla="*/ 1148 h 56"/>
                <a:gd name="T12" fmla="*/ 1099 w 39"/>
                <a:gd name="T13" fmla="*/ 1148 h 56"/>
                <a:gd name="T14" fmla="*/ 1099 w 39"/>
                <a:gd name="T15" fmla="*/ 0 h 56"/>
                <a:gd name="T16" fmla="*/ 2320 w 39"/>
                <a:gd name="T17" fmla="*/ 0 h 56"/>
                <a:gd name="T18" fmla="*/ 3542 w 39"/>
                <a:gd name="T19" fmla="*/ 0 h 56"/>
                <a:gd name="T20" fmla="*/ 4641 w 39"/>
                <a:gd name="T21" fmla="*/ 1148 h 56"/>
                <a:gd name="T22" fmla="*/ 4641 w 39"/>
                <a:gd name="T23" fmla="*/ 1148 h 56"/>
                <a:gd name="T24" fmla="*/ 4641 w 39"/>
                <a:gd name="T25" fmla="*/ 2296 h 56"/>
                <a:gd name="T26" fmla="*/ 4641 w 39"/>
                <a:gd name="T27" fmla="*/ 7016 h 56"/>
                <a:gd name="T28" fmla="*/ 3542 w 39"/>
                <a:gd name="T29" fmla="*/ 7016 h 56"/>
                <a:gd name="T30" fmla="*/ 3542 w 39"/>
                <a:gd name="T31" fmla="*/ 2296 h 56"/>
                <a:gd name="T32" fmla="*/ 3542 w 39"/>
                <a:gd name="T33" fmla="*/ 2296 h 56"/>
                <a:gd name="T34" fmla="*/ 3542 w 39"/>
                <a:gd name="T35" fmla="*/ 1148 h 56"/>
                <a:gd name="T36" fmla="*/ 3542 w 39"/>
                <a:gd name="T37" fmla="*/ 1148 h 56"/>
                <a:gd name="T38" fmla="*/ 2320 w 39"/>
                <a:gd name="T39" fmla="*/ 1148 h 56"/>
                <a:gd name="T40" fmla="*/ 1099 w 39"/>
                <a:gd name="T41" fmla="*/ 1148 h 56"/>
                <a:gd name="T42" fmla="*/ 1099 w 39"/>
                <a:gd name="T43" fmla="*/ 1148 h 56"/>
                <a:gd name="T44" fmla="*/ 0 w 39"/>
                <a:gd name="T45" fmla="*/ 2296 h 56"/>
                <a:gd name="T46" fmla="*/ 0 w 39"/>
                <a:gd name="T47" fmla="*/ 3572 h 56"/>
                <a:gd name="T48" fmla="*/ 0 w 39"/>
                <a:gd name="T49" fmla="*/ 7016 h 56"/>
                <a:gd name="T50" fmla="*/ 0 w 39"/>
                <a:gd name="T51" fmla="*/ 7016 h 56"/>
                <a:gd name="T52" fmla="*/ 0 w 39"/>
                <a:gd name="T53" fmla="*/ 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56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9" y="0"/>
                  </a:lnTo>
                  <a:cubicBezTo>
                    <a:pt x="29" y="9"/>
                    <a:pt x="29" y="9"/>
                    <a:pt x="38" y="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18"/>
                    <a:pt x="29" y="18"/>
                    <a:pt x="29" y="18"/>
                  </a:cubicBezTo>
                  <a:lnTo>
                    <a:pt x="29" y="9"/>
                  </a:lnTo>
                  <a:cubicBezTo>
                    <a:pt x="19" y="9"/>
                    <a:pt x="19" y="9"/>
                    <a:pt x="19" y="9"/>
                  </a:cubicBezTo>
                  <a:lnTo>
                    <a:pt x="9" y="9"/>
                  </a:lnTo>
                  <a:cubicBezTo>
                    <a:pt x="9" y="18"/>
                    <a:pt x="0" y="18"/>
                    <a:pt x="0" y="18"/>
                  </a:cubicBezTo>
                  <a:cubicBezTo>
                    <a:pt x="0" y="18"/>
                    <a:pt x="0" y="18"/>
                    <a:pt x="0" y="28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5" name="Freeform 763">
              <a:extLst>
                <a:ext uri="{FF2B5EF4-FFF2-40B4-BE49-F238E27FC236}">
                  <a16:creationId xmlns:a16="http://schemas.microsoft.com/office/drawing/2014/main" id="{63793E68-D0E4-494C-B2BB-4C9519007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510" y="2819400"/>
              <a:ext cx="8336" cy="9525"/>
            </a:xfrm>
            <a:custGeom>
              <a:avLst/>
              <a:gdLst>
                <a:gd name="T0" fmla="*/ 3484 w 67"/>
                <a:gd name="T1" fmla="*/ 5765 h 76"/>
                <a:gd name="T2" fmla="*/ 0 w 67"/>
                <a:gd name="T3" fmla="*/ 0 h 76"/>
                <a:gd name="T4" fmla="*/ 1120 w 67"/>
                <a:gd name="T5" fmla="*/ 0 h 76"/>
                <a:gd name="T6" fmla="*/ 4603 w 67"/>
                <a:gd name="T7" fmla="*/ 4637 h 76"/>
                <a:gd name="T8" fmla="*/ 7092 w 67"/>
                <a:gd name="T9" fmla="*/ 0 h 76"/>
                <a:gd name="T10" fmla="*/ 8212 w 67"/>
                <a:gd name="T11" fmla="*/ 0 h 76"/>
                <a:gd name="T12" fmla="*/ 4603 w 67"/>
                <a:gd name="T13" fmla="*/ 5765 h 76"/>
                <a:gd name="T14" fmla="*/ 4603 w 67"/>
                <a:gd name="T15" fmla="*/ 9400 h 76"/>
                <a:gd name="T16" fmla="*/ 3484 w 67"/>
                <a:gd name="T17" fmla="*/ 9400 h 76"/>
                <a:gd name="T18" fmla="*/ 3484 w 67"/>
                <a:gd name="T19" fmla="*/ 5765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76">
                  <a:moveTo>
                    <a:pt x="28" y="46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7" y="37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37" y="46"/>
                  </a:lnTo>
                  <a:lnTo>
                    <a:pt x="37" y="75"/>
                  </a:lnTo>
                  <a:lnTo>
                    <a:pt x="28" y="75"/>
                  </a:lnTo>
                  <a:lnTo>
                    <a:pt x="28" y="4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6" name="Freeform 764">
              <a:extLst>
                <a:ext uri="{FF2B5EF4-FFF2-40B4-BE49-F238E27FC236}">
                  <a16:creationId xmlns:a16="http://schemas.microsoft.com/office/drawing/2014/main" id="{BE4A29EF-5906-48A7-8FF9-FFA63AA97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251" y="2822377"/>
              <a:ext cx="5954" cy="7144"/>
            </a:xfrm>
            <a:custGeom>
              <a:avLst/>
              <a:gdLst>
                <a:gd name="T0" fmla="*/ 3420 w 47"/>
                <a:gd name="T1" fmla="*/ 0 h 57"/>
                <a:gd name="T2" fmla="*/ 3420 w 47"/>
                <a:gd name="T3" fmla="*/ 0 h 57"/>
                <a:gd name="T4" fmla="*/ 4561 w 47"/>
                <a:gd name="T5" fmla="*/ 1128 h 57"/>
                <a:gd name="T6" fmla="*/ 5827 w 47"/>
                <a:gd name="T7" fmla="*/ 1128 h 57"/>
                <a:gd name="T8" fmla="*/ 5827 w 47"/>
                <a:gd name="T9" fmla="*/ 2256 h 57"/>
                <a:gd name="T10" fmla="*/ 5827 w 47"/>
                <a:gd name="T11" fmla="*/ 3384 h 57"/>
                <a:gd name="T12" fmla="*/ 5827 w 47"/>
                <a:gd name="T13" fmla="*/ 4512 h 57"/>
                <a:gd name="T14" fmla="*/ 5827 w 47"/>
                <a:gd name="T15" fmla="*/ 5891 h 57"/>
                <a:gd name="T16" fmla="*/ 4561 w 47"/>
                <a:gd name="T17" fmla="*/ 7019 h 57"/>
                <a:gd name="T18" fmla="*/ 3420 w 47"/>
                <a:gd name="T19" fmla="*/ 7019 h 57"/>
                <a:gd name="T20" fmla="*/ 2280 w 47"/>
                <a:gd name="T21" fmla="*/ 7019 h 57"/>
                <a:gd name="T22" fmla="*/ 1140 w 47"/>
                <a:gd name="T23" fmla="*/ 5891 h 57"/>
                <a:gd name="T24" fmla="*/ 0 w 47"/>
                <a:gd name="T25" fmla="*/ 4512 h 57"/>
                <a:gd name="T26" fmla="*/ 0 w 47"/>
                <a:gd name="T27" fmla="*/ 3384 h 57"/>
                <a:gd name="T28" fmla="*/ 0 w 47"/>
                <a:gd name="T29" fmla="*/ 2256 h 57"/>
                <a:gd name="T30" fmla="*/ 1140 w 47"/>
                <a:gd name="T31" fmla="*/ 1128 h 57"/>
                <a:gd name="T32" fmla="*/ 2280 w 47"/>
                <a:gd name="T33" fmla="*/ 1128 h 57"/>
                <a:gd name="T34" fmla="*/ 3420 w 47"/>
                <a:gd name="T35" fmla="*/ 0 h 57"/>
                <a:gd name="T36" fmla="*/ 3420 w 47"/>
                <a:gd name="T37" fmla="*/ 1128 h 57"/>
                <a:gd name="T38" fmla="*/ 3420 w 47"/>
                <a:gd name="T39" fmla="*/ 1128 h 57"/>
                <a:gd name="T40" fmla="*/ 2280 w 47"/>
                <a:gd name="T41" fmla="*/ 1128 h 57"/>
                <a:gd name="T42" fmla="*/ 1140 w 47"/>
                <a:gd name="T43" fmla="*/ 2256 h 57"/>
                <a:gd name="T44" fmla="*/ 1140 w 47"/>
                <a:gd name="T45" fmla="*/ 2256 h 57"/>
                <a:gd name="T46" fmla="*/ 1140 w 47"/>
                <a:gd name="T47" fmla="*/ 3384 h 57"/>
                <a:gd name="T48" fmla="*/ 1140 w 47"/>
                <a:gd name="T49" fmla="*/ 4512 h 57"/>
                <a:gd name="T50" fmla="*/ 1140 w 47"/>
                <a:gd name="T51" fmla="*/ 5891 h 57"/>
                <a:gd name="T52" fmla="*/ 2280 w 47"/>
                <a:gd name="T53" fmla="*/ 5891 h 57"/>
                <a:gd name="T54" fmla="*/ 3420 w 47"/>
                <a:gd name="T55" fmla="*/ 5891 h 57"/>
                <a:gd name="T56" fmla="*/ 4561 w 47"/>
                <a:gd name="T57" fmla="*/ 5891 h 57"/>
                <a:gd name="T58" fmla="*/ 4561 w 47"/>
                <a:gd name="T59" fmla="*/ 5891 h 57"/>
                <a:gd name="T60" fmla="*/ 5827 w 47"/>
                <a:gd name="T61" fmla="*/ 4512 h 57"/>
                <a:gd name="T62" fmla="*/ 5827 w 47"/>
                <a:gd name="T63" fmla="*/ 3384 h 57"/>
                <a:gd name="T64" fmla="*/ 5827 w 47"/>
                <a:gd name="T65" fmla="*/ 2256 h 57"/>
                <a:gd name="T66" fmla="*/ 4561 w 47"/>
                <a:gd name="T67" fmla="*/ 2256 h 57"/>
                <a:gd name="T68" fmla="*/ 4561 w 47"/>
                <a:gd name="T69" fmla="*/ 1128 h 57"/>
                <a:gd name="T70" fmla="*/ 3420 w 47"/>
                <a:gd name="T71" fmla="*/ 1128 h 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36" y="0"/>
                    <a:pt x="36" y="9"/>
                  </a:cubicBezTo>
                  <a:cubicBezTo>
                    <a:pt x="36" y="9"/>
                    <a:pt x="36" y="9"/>
                    <a:pt x="46" y="9"/>
                  </a:cubicBezTo>
                  <a:lnTo>
                    <a:pt x="46" y="18"/>
                  </a:lnTo>
                  <a:lnTo>
                    <a:pt x="46" y="27"/>
                  </a:lnTo>
                  <a:cubicBezTo>
                    <a:pt x="46" y="36"/>
                    <a:pt x="46" y="36"/>
                    <a:pt x="46" y="36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6" y="47"/>
                    <a:pt x="36" y="56"/>
                    <a:pt x="36" y="56"/>
                  </a:cubicBezTo>
                  <a:lnTo>
                    <a:pt x="27" y="56"/>
                  </a:ln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9" y="47"/>
                    <a:pt x="0" y="36"/>
                  </a:cubicBezTo>
                  <a:cubicBezTo>
                    <a:pt x="0" y="36"/>
                    <a:pt x="0" y="36"/>
                    <a:pt x="0" y="27"/>
                  </a:cubicBezTo>
                  <a:lnTo>
                    <a:pt x="0" y="18"/>
                  </a:lnTo>
                  <a:cubicBezTo>
                    <a:pt x="9" y="18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18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9" y="36"/>
                  </a:ln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lnTo>
                    <a:pt x="27" y="47"/>
                  </a:lnTo>
                  <a:cubicBezTo>
                    <a:pt x="27" y="47"/>
                    <a:pt x="27" y="47"/>
                    <a:pt x="36" y="47"/>
                  </a:cubicBezTo>
                  <a:cubicBezTo>
                    <a:pt x="36" y="36"/>
                    <a:pt x="36" y="36"/>
                    <a:pt x="46" y="36"/>
                  </a:cubicBezTo>
                  <a:lnTo>
                    <a:pt x="46" y="27"/>
                  </a:lnTo>
                  <a:cubicBezTo>
                    <a:pt x="46" y="27"/>
                    <a:pt x="46" y="27"/>
                    <a:pt x="4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7" y="9"/>
                    <a:pt x="27" y="9"/>
                    <a:pt x="27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7" name="Freeform 765">
              <a:extLst>
                <a:ext uri="{FF2B5EF4-FFF2-40B4-BE49-F238E27FC236}">
                  <a16:creationId xmlns:a16="http://schemas.microsoft.com/office/drawing/2014/main" id="{38630DBD-EF8F-48DB-B64A-6EC1254E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396" y="2822377"/>
              <a:ext cx="5359" cy="7144"/>
            </a:xfrm>
            <a:custGeom>
              <a:avLst/>
              <a:gdLst>
                <a:gd name="T0" fmla="*/ 5243 w 46"/>
                <a:gd name="T1" fmla="*/ 7019 h 57"/>
                <a:gd name="T2" fmla="*/ 5243 w 46"/>
                <a:gd name="T3" fmla="*/ 7019 h 57"/>
                <a:gd name="T4" fmla="*/ 4194 w 46"/>
                <a:gd name="T5" fmla="*/ 7019 h 57"/>
                <a:gd name="T6" fmla="*/ 4194 w 46"/>
                <a:gd name="T7" fmla="*/ 5891 h 57"/>
                <a:gd name="T8" fmla="*/ 4194 w 46"/>
                <a:gd name="T9" fmla="*/ 5891 h 57"/>
                <a:gd name="T10" fmla="*/ 3146 w 46"/>
                <a:gd name="T11" fmla="*/ 7019 h 57"/>
                <a:gd name="T12" fmla="*/ 2097 w 46"/>
                <a:gd name="T13" fmla="*/ 7019 h 57"/>
                <a:gd name="T14" fmla="*/ 1049 w 46"/>
                <a:gd name="T15" fmla="*/ 7019 h 57"/>
                <a:gd name="T16" fmla="*/ 1049 w 46"/>
                <a:gd name="T17" fmla="*/ 5891 h 57"/>
                <a:gd name="T18" fmla="*/ 0 w 46"/>
                <a:gd name="T19" fmla="*/ 5891 h 57"/>
                <a:gd name="T20" fmla="*/ 0 w 46"/>
                <a:gd name="T21" fmla="*/ 4512 h 57"/>
                <a:gd name="T22" fmla="*/ 0 w 46"/>
                <a:gd name="T23" fmla="*/ 0 h 57"/>
                <a:gd name="T24" fmla="*/ 1049 w 46"/>
                <a:gd name="T25" fmla="*/ 0 h 57"/>
                <a:gd name="T26" fmla="*/ 1049 w 46"/>
                <a:gd name="T27" fmla="*/ 4512 h 57"/>
                <a:gd name="T28" fmla="*/ 1049 w 46"/>
                <a:gd name="T29" fmla="*/ 5891 h 57"/>
                <a:gd name="T30" fmla="*/ 2097 w 46"/>
                <a:gd name="T31" fmla="*/ 5891 h 57"/>
                <a:gd name="T32" fmla="*/ 3146 w 46"/>
                <a:gd name="T33" fmla="*/ 5891 h 57"/>
                <a:gd name="T34" fmla="*/ 4194 w 46"/>
                <a:gd name="T35" fmla="*/ 5891 h 57"/>
                <a:gd name="T36" fmla="*/ 4194 w 46"/>
                <a:gd name="T37" fmla="*/ 4512 h 57"/>
                <a:gd name="T38" fmla="*/ 4194 w 46"/>
                <a:gd name="T39" fmla="*/ 3384 h 57"/>
                <a:gd name="T40" fmla="*/ 4194 w 46"/>
                <a:gd name="T41" fmla="*/ 0 h 57"/>
                <a:gd name="T42" fmla="*/ 5243 w 46"/>
                <a:gd name="T43" fmla="*/ 0 h 57"/>
                <a:gd name="T44" fmla="*/ 5243 w 46"/>
                <a:gd name="T45" fmla="*/ 7019 h 5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" h="57">
                  <a:moveTo>
                    <a:pt x="45" y="56"/>
                  </a:moveTo>
                  <a:lnTo>
                    <a:pt x="45" y="56"/>
                  </a:lnTo>
                  <a:cubicBezTo>
                    <a:pt x="36" y="56"/>
                    <a:pt x="36" y="56"/>
                    <a:pt x="36" y="5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27" y="56"/>
                  </a:cubicBezTo>
                  <a:cubicBezTo>
                    <a:pt x="27" y="56"/>
                    <a:pt x="27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56"/>
                    <a:pt x="9" y="56"/>
                    <a:pt x="9" y="47"/>
                  </a:cubicBezTo>
                  <a:lnTo>
                    <a:pt x="0" y="47"/>
                  </a:lnTo>
                  <a:lnTo>
                    <a:pt x="0" y="36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6"/>
                    <a:pt x="9" y="36"/>
                    <a:pt x="9" y="36"/>
                  </a:cubicBez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6"/>
                  </a:lnTo>
                  <a:cubicBezTo>
                    <a:pt x="36" y="36"/>
                    <a:pt x="36" y="36"/>
                    <a:pt x="36" y="2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5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8" name="Freeform 766">
              <a:extLst>
                <a:ext uri="{FF2B5EF4-FFF2-40B4-BE49-F238E27FC236}">
                  <a16:creationId xmlns:a16="http://schemas.microsoft.com/office/drawing/2014/main" id="{BE093428-02F5-49FA-900D-B95842B50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8137" y="2822377"/>
              <a:ext cx="1786" cy="7144"/>
            </a:xfrm>
            <a:custGeom>
              <a:avLst/>
              <a:gdLst>
                <a:gd name="T0" fmla="*/ 0 w 19"/>
                <a:gd name="T1" fmla="*/ 0 h 57"/>
                <a:gd name="T2" fmla="*/ 0 w 19"/>
                <a:gd name="T3" fmla="*/ 0 h 57"/>
                <a:gd name="T4" fmla="*/ 0 w 19"/>
                <a:gd name="T5" fmla="*/ 0 h 57"/>
                <a:gd name="T6" fmla="*/ 0 w 19"/>
                <a:gd name="T7" fmla="*/ 2256 h 57"/>
                <a:gd name="T8" fmla="*/ 0 w 19"/>
                <a:gd name="T9" fmla="*/ 2256 h 57"/>
                <a:gd name="T10" fmla="*/ 846 w 19"/>
                <a:gd name="T11" fmla="*/ 1128 h 57"/>
                <a:gd name="T12" fmla="*/ 1692 w 19"/>
                <a:gd name="T13" fmla="*/ 0 h 57"/>
                <a:gd name="T14" fmla="*/ 1692 w 19"/>
                <a:gd name="T15" fmla="*/ 1128 h 57"/>
                <a:gd name="T16" fmla="*/ 1692 w 19"/>
                <a:gd name="T17" fmla="*/ 1128 h 57"/>
                <a:gd name="T18" fmla="*/ 846 w 19"/>
                <a:gd name="T19" fmla="*/ 2256 h 57"/>
                <a:gd name="T20" fmla="*/ 846 w 19"/>
                <a:gd name="T21" fmla="*/ 2256 h 57"/>
                <a:gd name="T22" fmla="*/ 0 w 19"/>
                <a:gd name="T23" fmla="*/ 3384 h 57"/>
                <a:gd name="T24" fmla="*/ 846 w 19"/>
                <a:gd name="T25" fmla="*/ 7019 h 57"/>
                <a:gd name="T26" fmla="*/ 0 w 19"/>
                <a:gd name="T27" fmla="*/ 7019 h 57"/>
                <a:gd name="T28" fmla="*/ 0 w 19"/>
                <a:gd name="T29" fmla="*/ 0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0" y="27"/>
                  </a:lnTo>
                  <a:cubicBezTo>
                    <a:pt x="9" y="56"/>
                    <a:pt x="9" y="56"/>
                    <a:pt x="9" y="56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59" name="Freeform 767">
              <a:extLst>
                <a:ext uri="{FF2B5EF4-FFF2-40B4-BE49-F238E27FC236}">
                  <a16:creationId xmlns:a16="http://schemas.microsoft.com/office/drawing/2014/main" id="{D5630784-1509-48FC-8F9D-EB44FB315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282" y="2822377"/>
              <a:ext cx="4763" cy="7144"/>
            </a:xfrm>
            <a:custGeom>
              <a:avLst/>
              <a:gdLst>
                <a:gd name="T0" fmla="*/ 0 w 38"/>
                <a:gd name="T1" fmla="*/ 0 h 57"/>
                <a:gd name="T2" fmla="*/ 0 w 38"/>
                <a:gd name="T3" fmla="*/ 0 h 57"/>
                <a:gd name="T4" fmla="*/ 1128 w 38"/>
                <a:gd name="T5" fmla="*/ 0 h 57"/>
                <a:gd name="T6" fmla="*/ 1128 w 38"/>
                <a:gd name="T7" fmla="*/ 1128 h 57"/>
                <a:gd name="T8" fmla="*/ 1128 w 38"/>
                <a:gd name="T9" fmla="*/ 1128 h 57"/>
                <a:gd name="T10" fmla="*/ 1128 w 38"/>
                <a:gd name="T11" fmla="*/ 1128 h 57"/>
                <a:gd name="T12" fmla="*/ 1128 w 38"/>
                <a:gd name="T13" fmla="*/ 1128 h 57"/>
                <a:gd name="T14" fmla="*/ 2256 w 38"/>
                <a:gd name="T15" fmla="*/ 0 h 57"/>
                <a:gd name="T16" fmla="*/ 2256 w 38"/>
                <a:gd name="T17" fmla="*/ 0 h 57"/>
                <a:gd name="T18" fmla="*/ 3510 w 38"/>
                <a:gd name="T19" fmla="*/ 0 h 57"/>
                <a:gd name="T20" fmla="*/ 4638 w 38"/>
                <a:gd name="T21" fmla="*/ 1128 h 57"/>
                <a:gd name="T22" fmla="*/ 4638 w 38"/>
                <a:gd name="T23" fmla="*/ 1128 h 57"/>
                <a:gd name="T24" fmla="*/ 4638 w 38"/>
                <a:gd name="T25" fmla="*/ 2256 h 57"/>
                <a:gd name="T26" fmla="*/ 4638 w 38"/>
                <a:gd name="T27" fmla="*/ 7019 h 57"/>
                <a:gd name="T28" fmla="*/ 4638 w 38"/>
                <a:gd name="T29" fmla="*/ 7019 h 57"/>
                <a:gd name="T30" fmla="*/ 4638 w 38"/>
                <a:gd name="T31" fmla="*/ 2256 h 57"/>
                <a:gd name="T32" fmla="*/ 4638 w 38"/>
                <a:gd name="T33" fmla="*/ 2256 h 57"/>
                <a:gd name="T34" fmla="*/ 3510 w 38"/>
                <a:gd name="T35" fmla="*/ 1128 h 57"/>
                <a:gd name="T36" fmla="*/ 3510 w 38"/>
                <a:gd name="T37" fmla="*/ 1128 h 57"/>
                <a:gd name="T38" fmla="*/ 2256 w 38"/>
                <a:gd name="T39" fmla="*/ 1128 h 57"/>
                <a:gd name="T40" fmla="*/ 2256 w 38"/>
                <a:gd name="T41" fmla="*/ 1128 h 57"/>
                <a:gd name="T42" fmla="*/ 1128 w 38"/>
                <a:gd name="T43" fmla="*/ 1128 h 57"/>
                <a:gd name="T44" fmla="*/ 1128 w 38"/>
                <a:gd name="T45" fmla="*/ 2256 h 57"/>
                <a:gd name="T46" fmla="*/ 1128 w 38"/>
                <a:gd name="T47" fmla="*/ 3384 h 57"/>
                <a:gd name="T48" fmla="*/ 1128 w 38"/>
                <a:gd name="T49" fmla="*/ 7019 h 57"/>
                <a:gd name="T50" fmla="*/ 0 w 38"/>
                <a:gd name="T51" fmla="*/ 7019 h 57"/>
                <a:gd name="T52" fmla="*/ 0 w 38"/>
                <a:gd name="T53" fmla="*/ 0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9"/>
                    <a:pt x="37" y="9"/>
                    <a:pt x="37" y="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28" y="9"/>
                  </a:lnTo>
                  <a:cubicBezTo>
                    <a:pt x="28" y="9"/>
                    <a:pt x="28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2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0" name="Freeform 768">
              <a:extLst>
                <a:ext uri="{FF2B5EF4-FFF2-40B4-BE49-F238E27FC236}">
                  <a16:creationId xmlns:a16="http://schemas.microsoft.com/office/drawing/2014/main" id="{EC5C548C-6E9D-4B12-A4B1-40453F7B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832" y="2822377"/>
              <a:ext cx="5954" cy="7144"/>
            </a:xfrm>
            <a:custGeom>
              <a:avLst/>
              <a:gdLst>
                <a:gd name="T0" fmla="*/ 0 w 47"/>
                <a:gd name="T1" fmla="*/ 2256 h 57"/>
                <a:gd name="T2" fmla="*/ 0 w 47"/>
                <a:gd name="T3" fmla="*/ 2256 h 57"/>
                <a:gd name="T4" fmla="*/ 1140 w 47"/>
                <a:gd name="T5" fmla="*/ 1128 h 57"/>
                <a:gd name="T6" fmla="*/ 3420 w 47"/>
                <a:gd name="T7" fmla="*/ 0 h 57"/>
                <a:gd name="T8" fmla="*/ 3420 w 47"/>
                <a:gd name="T9" fmla="*/ 0 h 57"/>
                <a:gd name="T10" fmla="*/ 4687 w 47"/>
                <a:gd name="T11" fmla="*/ 1128 h 57"/>
                <a:gd name="T12" fmla="*/ 4687 w 47"/>
                <a:gd name="T13" fmla="*/ 1128 h 57"/>
                <a:gd name="T14" fmla="*/ 5827 w 47"/>
                <a:gd name="T15" fmla="*/ 2256 h 57"/>
                <a:gd name="T16" fmla="*/ 5827 w 47"/>
                <a:gd name="T17" fmla="*/ 5891 h 57"/>
                <a:gd name="T18" fmla="*/ 5827 w 47"/>
                <a:gd name="T19" fmla="*/ 5891 h 57"/>
                <a:gd name="T20" fmla="*/ 5827 w 47"/>
                <a:gd name="T21" fmla="*/ 5891 h 57"/>
                <a:gd name="T22" fmla="*/ 5827 w 47"/>
                <a:gd name="T23" fmla="*/ 7019 h 57"/>
                <a:gd name="T24" fmla="*/ 5827 w 47"/>
                <a:gd name="T25" fmla="*/ 7019 h 57"/>
                <a:gd name="T26" fmla="*/ 5827 w 47"/>
                <a:gd name="T27" fmla="*/ 7019 h 57"/>
                <a:gd name="T28" fmla="*/ 4687 w 47"/>
                <a:gd name="T29" fmla="*/ 7019 h 57"/>
                <a:gd name="T30" fmla="*/ 4687 w 47"/>
                <a:gd name="T31" fmla="*/ 5891 h 57"/>
                <a:gd name="T32" fmla="*/ 4687 w 47"/>
                <a:gd name="T33" fmla="*/ 5891 h 57"/>
                <a:gd name="T34" fmla="*/ 4687 w 47"/>
                <a:gd name="T35" fmla="*/ 5891 h 57"/>
                <a:gd name="T36" fmla="*/ 4687 w 47"/>
                <a:gd name="T37" fmla="*/ 5891 h 57"/>
                <a:gd name="T38" fmla="*/ 4687 w 47"/>
                <a:gd name="T39" fmla="*/ 5891 h 57"/>
                <a:gd name="T40" fmla="*/ 3420 w 47"/>
                <a:gd name="T41" fmla="*/ 7019 h 57"/>
                <a:gd name="T42" fmla="*/ 3420 w 47"/>
                <a:gd name="T43" fmla="*/ 7019 h 57"/>
                <a:gd name="T44" fmla="*/ 2280 w 47"/>
                <a:gd name="T45" fmla="*/ 7019 h 57"/>
                <a:gd name="T46" fmla="*/ 1140 w 47"/>
                <a:gd name="T47" fmla="*/ 7019 h 57"/>
                <a:gd name="T48" fmla="*/ 1140 w 47"/>
                <a:gd name="T49" fmla="*/ 7019 h 57"/>
                <a:gd name="T50" fmla="*/ 0 w 47"/>
                <a:gd name="T51" fmla="*/ 5891 h 57"/>
                <a:gd name="T52" fmla="*/ 0 w 47"/>
                <a:gd name="T53" fmla="*/ 4512 h 57"/>
                <a:gd name="T54" fmla="*/ 0 w 47"/>
                <a:gd name="T55" fmla="*/ 3384 h 57"/>
                <a:gd name="T56" fmla="*/ 1140 w 47"/>
                <a:gd name="T57" fmla="*/ 3384 h 57"/>
                <a:gd name="T58" fmla="*/ 2280 w 47"/>
                <a:gd name="T59" fmla="*/ 3384 h 57"/>
                <a:gd name="T60" fmla="*/ 3420 w 47"/>
                <a:gd name="T61" fmla="*/ 3384 h 57"/>
                <a:gd name="T62" fmla="*/ 3420 w 47"/>
                <a:gd name="T63" fmla="*/ 3384 h 57"/>
                <a:gd name="T64" fmla="*/ 4687 w 47"/>
                <a:gd name="T65" fmla="*/ 2256 h 57"/>
                <a:gd name="T66" fmla="*/ 4687 w 47"/>
                <a:gd name="T67" fmla="*/ 2256 h 57"/>
                <a:gd name="T68" fmla="*/ 4687 w 47"/>
                <a:gd name="T69" fmla="*/ 2256 h 57"/>
                <a:gd name="T70" fmla="*/ 4687 w 47"/>
                <a:gd name="T71" fmla="*/ 1128 h 57"/>
                <a:gd name="T72" fmla="*/ 3420 w 47"/>
                <a:gd name="T73" fmla="*/ 1128 h 57"/>
                <a:gd name="T74" fmla="*/ 3420 w 47"/>
                <a:gd name="T75" fmla="*/ 1128 h 57"/>
                <a:gd name="T76" fmla="*/ 3420 w 47"/>
                <a:gd name="T77" fmla="*/ 1128 h 57"/>
                <a:gd name="T78" fmla="*/ 2280 w 47"/>
                <a:gd name="T79" fmla="*/ 1128 h 57"/>
                <a:gd name="T80" fmla="*/ 1140 w 47"/>
                <a:gd name="T81" fmla="*/ 2256 h 57"/>
                <a:gd name="T82" fmla="*/ 0 w 47"/>
                <a:gd name="T83" fmla="*/ 2256 h 57"/>
                <a:gd name="T84" fmla="*/ 4687 w 47"/>
                <a:gd name="T85" fmla="*/ 3384 h 57"/>
                <a:gd name="T86" fmla="*/ 4687 w 47"/>
                <a:gd name="T87" fmla="*/ 3384 h 57"/>
                <a:gd name="T88" fmla="*/ 4687 w 47"/>
                <a:gd name="T89" fmla="*/ 3384 h 57"/>
                <a:gd name="T90" fmla="*/ 4687 w 47"/>
                <a:gd name="T91" fmla="*/ 3384 h 57"/>
                <a:gd name="T92" fmla="*/ 3420 w 47"/>
                <a:gd name="T93" fmla="*/ 3384 h 57"/>
                <a:gd name="T94" fmla="*/ 2280 w 47"/>
                <a:gd name="T95" fmla="*/ 3384 h 57"/>
                <a:gd name="T96" fmla="*/ 2280 w 47"/>
                <a:gd name="T97" fmla="*/ 3384 h 57"/>
                <a:gd name="T98" fmla="*/ 1140 w 47"/>
                <a:gd name="T99" fmla="*/ 4512 h 57"/>
                <a:gd name="T100" fmla="*/ 1140 w 47"/>
                <a:gd name="T101" fmla="*/ 4512 h 57"/>
                <a:gd name="T102" fmla="*/ 1140 w 47"/>
                <a:gd name="T103" fmla="*/ 5891 h 57"/>
                <a:gd name="T104" fmla="*/ 1140 w 47"/>
                <a:gd name="T105" fmla="*/ 5891 h 57"/>
                <a:gd name="T106" fmla="*/ 2280 w 47"/>
                <a:gd name="T107" fmla="*/ 5891 h 57"/>
                <a:gd name="T108" fmla="*/ 2280 w 47"/>
                <a:gd name="T109" fmla="*/ 5891 h 57"/>
                <a:gd name="T110" fmla="*/ 3420 w 47"/>
                <a:gd name="T111" fmla="*/ 5891 h 57"/>
                <a:gd name="T112" fmla="*/ 3420 w 47"/>
                <a:gd name="T113" fmla="*/ 5891 h 57"/>
                <a:gd name="T114" fmla="*/ 4687 w 47"/>
                <a:gd name="T115" fmla="*/ 4512 h 57"/>
                <a:gd name="T116" fmla="*/ 4687 w 47"/>
                <a:gd name="T117" fmla="*/ 4512 h 57"/>
                <a:gd name="T118" fmla="*/ 4687 w 47"/>
                <a:gd name="T119" fmla="*/ 3384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7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37" y="0"/>
                    <a:pt x="37" y="0"/>
                    <a:pt x="37" y="9"/>
                  </a:cubicBezTo>
                  <a:lnTo>
                    <a:pt x="46" y="18"/>
                  </a:lnTo>
                  <a:cubicBezTo>
                    <a:pt x="46" y="47"/>
                    <a:pt x="46" y="47"/>
                    <a:pt x="46" y="47"/>
                  </a:cubicBezTo>
                  <a:cubicBezTo>
                    <a:pt x="46" y="56"/>
                    <a:pt x="46" y="56"/>
                    <a:pt x="46" y="56"/>
                  </a:cubicBezTo>
                  <a:lnTo>
                    <a:pt x="37" y="56"/>
                  </a:lnTo>
                  <a:cubicBezTo>
                    <a:pt x="37" y="47"/>
                    <a:pt x="37" y="47"/>
                    <a:pt x="37" y="47"/>
                  </a:cubicBezTo>
                  <a:cubicBezTo>
                    <a:pt x="27" y="47"/>
                    <a:pt x="27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0" y="47"/>
                    <a:pt x="0" y="47"/>
                  </a:cubicBezTo>
                  <a:cubicBezTo>
                    <a:pt x="0" y="47"/>
                    <a:pt x="0" y="47"/>
                    <a:pt x="0" y="36"/>
                  </a:cubicBezTo>
                  <a:cubicBezTo>
                    <a:pt x="0" y="36"/>
                    <a:pt x="0" y="36"/>
                    <a:pt x="0" y="27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18" y="27"/>
                  </a:lnTo>
                  <a:lnTo>
                    <a:pt x="27" y="27"/>
                  </a:ln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9"/>
                  </a:cubicBezTo>
                  <a:cubicBezTo>
                    <a:pt x="37" y="9"/>
                    <a:pt x="37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18"/>
                    <a:pt x="9" y="18"/>
                  </a:cubicBezTo>
                  <a:lnTo>
                    <a:pt x="0" y="18"/>
                  </a:lnTo>
                  <a:close/>
                  <a:moveTo>
                    <a:pt x="37" y="27"/>
                  </a:moveTo>
                  <a:lnTo>
                    <a:pt x="37" y="27"/>
                  </a:ln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18" y="27"/>
                  </a:cubicBezTo>
                  <a:cubicBezTo>
                    <a:pt x="9" y="27"/>
                    <a:pt x="9" y="36"/>
                    <a:pt x="9" y="36"/>
                  </a:cubicBezTo>
                  <a:lnTo>
                    <a:pt x="9" y="47"/>
                  </a:lnTo>
                  <a:cubicBezTo>
                    <a:pt x="9" y="47"/>
                    <a:pt x="9" y="47"/>
                    <a:pt x="18" y="47"/>
                  </a:cubicBezTo>
                  <a:lnTo>
                    <a:pt x="27" y="47"/>
                  </a:lnTo>
                  <a:cubicBezTo>
                    <a:pt x="37" y="47"/>
                    <a:pt x="37" y="47"/>
                    <a:pt x="37" y="36"/>
                  </a:cubicBezTo>
                  <a:lnTo>
                    <a:pt x="37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1" name="Freeform 769">
              <a:extLst>
                <a:ext uri="{FF2B5EF4-FFF2-40B4-BE49-F238E27FC236}">
                  <a16:creationId xmlns:a16="http://schemas.microsoft.com/office/drawing/2014/main" id="{6615CC62-AEBD-4664-AF27-F9E3C3EB5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977" y="2822377"/>
              <a:ext cx="4763" cy="7144"/>
            </a:xfrm>
            <a:custGeom>
              <a:avLst/>
              <a:gdLst>
                <a:gd name="T0" fmla="*/ 4641 w 39"/>
                <a:gd name="T1" fmla="*/ 1128 h 57"/>
                <a:gd name="T2" fmla="*/ 4641 w 39"/>
                <a:gd name="T3" fmla="*/ 1128 h 57"/>
                <a:gd name="T4" fmla="*/ 3542 w 39"/>
                <a:gd name="T5" fmla="*/ 1128 h 57"/>
                <a:gd name="T6" fmla="*/ 2198 w 39"/>
                <a:gd name="T7" fmla="*/ 0 h 57"/>
                <a:gd name="T8" fmla="*/ 1099 w 39"/>
                <a:gd name="T9" fmla="*/ 1128 h 57"/>
                <a:gd name="T10" fmla="*/ 0 w 39"/>
                <a:gd name="T11" fmla="*/ 1128 h 57"/>
                <a:gd name="T12" fmla="*/ 0 w 39"/>
                <a:gd name="T13" fmla="*/ 1128 h 57"/>
                <a:gd name="T14" fmla="*/ 0 w 39"/>
                <a:gd name="T15" fmla="*/ 0 h 57"/>
                <a:gd name="T16" fmla="*/ 0 w 39"/>
                <a:gd name="T17" fmla="*/ 0 h 57"/>
                <a:gd name="T18" fmla="*/ 0 w 39"/>
                <a:gd name="T19" fmla="*/ 7019 h 57"/>
                <a:gd name="T20" fmla="*/ 1099 w 39"/>
                <a:gd name="T21" fmla="*/ 7019 h 57"/>
                <a:gd name="T22" fmla="*/ 1099 w 39"/>
                <a:gd name="T23" fmla="*/ 3384 h 57"/>
                <a:gd name="T24" fmla="*/ 1099 w 39"/>
                <a:gd name="T25" fmla="*/ 2256 h 57"/>
                <a:gd name="T26" fmla="*/ 1099 w 39"/>
                <a:gd name="T27" fmla="*/ 1128 h 57"/>
                <a:gd name="T28" fmla="*/ 1099 w 39"/>
                <a:gd name="T29" fmla="*/ 1128 h 57"/>
                <a:gd name="T30" fmla="*/ 2198 w 39"/>
                <a:gd name="T31" fmla="*/ 1128 h 57"/>
                <a:gd name="T32" fmla="*/ 3542 w 39"/>
                <a:gd name="T33" fmla="*/ 1128 h 57"/>
                <a:gd name="T34" fmla="*/ 3542 w 39"/>
                <a:gd name="T35" fmla="*/ 1128 h 57"/>
                <a:gd name="T36" fmla="*/ 3542 w 39"/>
                <a:gd name="T37" fmla="*/ 2256 h 57"/>
                <a:gd name="T38" fmla="*/ 3542 w 39"/>
                <a:gd name="T39" fmla="*/ 2256 h 57"/>
                <a:gd name="T40" fmla="*/ 3542 w 39"/>
                <a:gd name="T41" fmla="*/ 7019 h 57"/>
                <a:gd name="T42" fmla="*/ 4641 w 39"/>
                <a:gd name="T43" fmla="*/ 7019 h 57"/>
                <a:gd name="T44" fmla="*/ 4641 w 39"/>
                <a:gd name="T45" fmla="*/ 3384 h 57"/>
                <a:gd name="T46" fmla="*/ 4641 w 39"/>
                <a:gd name="T47" fmla="*/ 2256 h 57"/>
                <a:gd name="T48" fmla="*/ 4641 w 39"/>
                <a:gd name="T49" fmla="*/ 1128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7">
                  <a:moveTo>
                    <a:pt x="38" y="9"/>
                  </a:moveTo>
                  <a:lnTo>
                    <a:pt x="38" y="9"/>
                  </a:lnTo>
                  <a:lnTo>
                    <a:pt x="29" y="9"/>
                  </a:lnTo>
                  <a:cubicBezTo>
                    <a:pt x="29" y="0"/>
                    <a:pt x="29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9" y="9"/>
                    <a:pt x="9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29" y="9"/>
                  </a:cubicBezTo>
                  <a:cubicBezTo>
                    <a:pt x="29" y="9"/>
                    <a:pt x="29" y="9"/>
                    <a:pt x="29" y="18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9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2" name="Freeform 770">
              <a:extLst>
                <a:ext uri="{FF2B5EF4-FFF2-40B4-BE49-F238E27FC236}">
                  <a16:creationId xmlns:a16="http://schemas.microsoft.com/office/drawing/2014/main" id="{1F474C21-C8E2-425B-8B07-745C21095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336" y="2822377"/>
              <a:ext cx="3572" cy="7144"/>
            </a:xfrm>
            <a:custGeom>
              <a:avLst/>
              <a:gdLst>
                <a:gd name="T0" fmla="*/ 3449 w 29"/>
                <a:gd name="T1" fmla="*/ 2256 h 57"/>
                <a:gd name="T2" fmla="*/ 3449 w 29"/>
                <a:gd name="T3" fmla="*/ 2256 h 57"/>
                <a:gd name="T4" fmla="*/ 1109 w 29"/>
                <a:gd name="T5" fmla="*/ 0 h 57"/>
                <a:gd name="T6" fmla="*/ 0 w 29"/>
                <a:gd name="T7" fmla="*/ 1128 h 57"/>
                <a:gd name="T8" fmla="*/ 0 w 29"/>
                <a:gd name="T9" fmla="*/ 1128 h 57"/>
                <a:gd name="T10" fmla="*/ 0 w 29"/>
                <a:gd name="T11" fmla="*/ 1128 h 57"/>
                <a:gd name="T12" fmla="*/ 1109 w 29"/>
                <a:gd name="T13" fmla="*/ 1128 h 57"/>
                <a:gd name="T14" fmla="*/ 1109 w 29"/>
                <a:gd name="T15" fmla="*/ 1128 h 57"/>
                <a:gd name="T16" fmla="*/ 2217 w 29"/>
                <a:gd name="T17" fmla="*/ 1128 h 57"/>
                <a:gd name="T18" fmla="*/ 3449 w 29"/>
                <a:gd name="T19" fmla="*/ 2256 h 57"/>
                <a:gd name="T20" fmla="*/ 3449 w 29"/>
                <a:gd name="T21" fmla="*/ 7019 h 57"/>
                <a:gd name="T22" fmla="*/ 3449 w 29"/>
                <a:gd name="T23" fmla="*/ 7019 h 57"/>
                <a:gd name="T24" fmla="*/ 3449 w 29"/>
                <a:gd name="T25" fmla="*/ 2256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57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28" y="18"/>
                  </a:lnTo>
                  <a:cubicBezTo>
                    <a:pt x="28" y="56"/>
                    <a:pt x="28" y="56"/>
                    <a:pt x="28" y="56"/>
                  </a:cubicBezTo>
                  <a:lnTo>
                    <a:pt x="2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3" name="Freeform 771">
              <a:extLst>
                <a:ext uri="{FF2B5EF4-FFF2-40B4-BE49-F238E27FC236}">
                  <a16:creationId xmlns:a16="http://schemas.microsoft.com/office/drawing/2014/main" id="{E98B377F-20F2-4624-B119-7FB2372D2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099" y="2822377"/>
              <a:ext cx="5954" cy="7144"/>
            </a:xfrm>
            <a:custGeom>
              <a:avLst/>
              <a:gdLst>
                <a:gd name="T0" fmla="*/ 1140 w 47"/>
                <a:gd name="T1" fmla="*/ 3384 h 57"/>
                <a:gd name="T2" fmla="*/ 1140 w 47"/>
                <a:gd name="T3" fmla="*/ 3384 h 57"/>
                <a:gd name="T4" fmla="*/ 1140 w 47"/>
                <a:gd name="T5" fmla="*/ 4512 h 57"/>
                <a:gd name="T6" fmla="*/ 1140 w 47"/>
                <a:gd name="T7" fmla="*/ 5891 h 57"/>
                <a:gd name="T8" fmla="*/ 2280 w 47"/>
                <a:gd name="T9" fmla="*/ 5891 h 57"/>
                <a:gd name="T10" fmla="*/ 3420 w 47"/>
                <a:gd name="T11" fmla="*/ 5891 h 57"/>
                <a:gd name="T12" fmla="*/ 4561 w 47"/>
                <a:gd name="T13" fmla="*/ 5891 h 57"/>
                <a:gd name="T14" fmla="*/ 4561 w 47"/>
                <a:gd name="T15" fmla="*/ 4512 h 57"/>
                <a:gd name="T16" fmla="*/ 5827 w 47"/>
                <a:gd name="T17" fmla="*/ 4512 h 57"/>
                <a:gd name="T18" fmla="*/ 4561 w 47"/>
                <a:gd name="T19" fmla="*/ 5891 h 57"/>
                <a:gd name="T20" fmla="*/ 3420 w 47"/>
                <a:gd name="T21" fmla="*/ 7019 h 57"/>
                <a:gd name="T22" fmla="*/ 1140 w 47"/>
                <a:gd name="T23" fmla="*/ 7019 h 57"/>
                <a:gd name="T24" fmla="*/ 1140 w 47"/>
                <a:gd name="T25" fmla="*/ 5891 h 57"/>
                <a:gd name="T26" fmla="*/ 0 w 47"/>
                <a:gd name="T27" fmla="*/ 4512 h 57"/>
                <a:gd name="T28" fmla="*/ 0 w 47"/>
                <a:gd name="T29" fmla="*/ 3384 h 57"/>
                <a:gd name="T30" fmla="*/ 0 w 47"/>
                <a:gd name="T31" fmla="*/ 2256 h 57"/>
                <a:gd name="T32" fmla="*/ 1140 w 47"/>
                <a:gd name="T33" fmla="*/ 1128 h 57"/>
                <a:gd name="T34" fmla="*/ 1140 w 47"/>
                <a:gd name="T35" fmla="*/ 0 h 57"/>
                <a:gd name="T36" fmla="*/ 3420 w 47"/>
                <a:gd name="T37" fmla="*/ 0 h 57"/>
                <a:gd name="T38" fmla="*/ 4561 w 47"/>
                <a:gd name="T39" fmla="*/ 0 h 57"/>
                <a:gd name="T40" fmla="*/ 4561 w 47"/>
                <a:gd name="T41" fmla="*/ 1128 h 57"/>
                <a:gd name="T42" fmla="*/ 5827 w 47"/>
                <a:gd name="T43" fmla="*/ 2256 h 57"/>
                <a:gd name="T44" fmla="*/ 5827 w 47"/>
                <a:gd name="T45" fmla="*/ 3384 h 57"/>
                <a:gd name="T46" fmla="*/ 1140 w 47"/>
                <a:gd name="T47" fmla="*/ 3384 h 57"/>
                <a:gd name="T48" fmla="*/ 4561 w 47"/>
                <a:gd name="T49" fmla="*/ 3384 h 57"/>
                <a:gd name="T50" fmla="*/ 4561 w 47"/>
                <a:gd name="T51" fmla="*/ 3384 h 57"/>
                <a:gd name="T52" fmla="*/ 4561 w 47"/>
                <a:gd name="T53" fmla="*/ 2256 h 57"/>
                <a:gd name="T54" fmla="*/ 4561 w 47"/>
                <a:gd name="T55" fmla="*/ 1128 h 57"/>
                <a:gd name="T56" fmla="*/ 3420 w 47"/>
                <a:gd name="T57" fmla="*/ 1128 h 57"/>
                <a:gd name="T58" fmla="*/ 3420 w 47"/>
                <a:gd name="T59" fmla="*/ 1128 h 57"/>
                <a:gd name="T60" fmla="*/ 2280 w 47"/>
                <a:gd name="T61" fmla="*/ 1128 h 57"/>
                <a:gd name="T62" fmla="*/ 1140 w 47"/>
                <a:gd name="T63" fmla="*/ 1128 h 57"/>
                <a:gd name="T64" fmla="*/ 1140 w 47"/>
                <a:gd name="T65" fmla="*/ 2256 h 57"/>
                <a:gd name="T66" fmla="*/ 1140 w 47"/>
                <a:gd name="T67" fmla="*/ 3384 h 57"/>
                <a:gd name="T68" fmla="*/ 4561 w 47"/>
                <a:gd name="T69" fmla="*/ 3384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7"/>
                  </a:moveTo>
                  <a:lnTo>
                    <a:pt x="9" y="27"/>
                  </a:lnTo>
                  <a:lnTo>
                    <a:pt x="9" y="36"/>
                  </a:lnTo>
                  <a:cubicBezTo>
                    <a:pt x="9" y="36"/>
                    <a:pt x="9" y="36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6"/>
                  </a:lnTo>
                  <a:cubicBezTo>
                    <a:pt x="46" y="36"/>
                    <a:pt x="46" y="36"/>
                    <a:pt x="46" y="36"/>
                  </a:cubicBezTo>
                  <a:cubicBezTo>
                    <a:pt x="46" y="47"/>
                    <a:pt x="46" y="47"/>
                    <a:pt x="36" y="47"/>
                  </a:cubicBezTo>
                  <a:cubicBezTo>
                    <a:pt x="36" y="56"/>
                    <a:pt x="27" y="56"/>
                    <a:pt x="27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9" y="47"/>
                    <a:pt x="9" y="47"/>
                  </a:cubicBezTo>
                  <a:lnTo>
                    <a:pt x="0" y="36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6" y="9"/>
                    <a:pt x="46" y="18"/>
                    <a:pt x="46" y="18"/>
                  </a:cubicBezTo>
                  <a:lnTo>
                    <a:pt x="46" y="27"/>
                  </a:lnTo>
                  <a:lnTo>
                    <a:pt x="9" y="27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9"/>
                  </a:cubicBez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27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4" name="Freeform 772">
              <a:extLst>
                <a:ext uri="{FF2B5EF4-FFF2-40B4-BE49-F238E27FC236}">
                  <a16:creationId xmlns:a16="http://schemas.microsoft.com/office/drawing/2014/main" id="{24AE5DCA-8C83-4C43-A02B-5934AECE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701" y="2843213"/>
              <a:ext cx="5954" cy="8334"/>
            </a:xfrm>
            <a:custGeom>
              <a:avLst/>
              <a:gdLst>
                <a:gd name="T0" fmla="*/ 0 w 49"/>
                <a:gd name="T1" fmla="*/ 0 h 67"/>
                <a:gd name="T2" fmla="*/ 1215 w 49"/>
                <a:gd name="T3" fmla="*/ 0 h 67"/>
                <a:gd name="T4" fmla="*/ 1215 w 49"/>
                <a:gd name="T5" fmla="*/ 8210 h 67"/>
                <a:gd name="T6" fmla="*/ 5832 w 49"/>
                <a:gd name="T7" fmla="*/ 8210 h 67"/>
                <a:gd name="T8" fmla="*/ 5832 w 49"/>
                <a:gd name="T9" fmla="*/ 8210 h 67"/>
                <a:gd name="T10" fmla="*/ 0 w 49"/>
                <a:gd name="T11" fmla="*/ 8210 h 67"/>
                <a:gd name="T12" fmla="*/ 0 w 4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7">
                  <a:moveTo>
                    <a:pt x="0" y="0"/>
                  </a:moveTo>
                  <a:lnTo>
                    <a:pt x="10" y="0"/>
                  </a:lnTo>
                  <a:lnTo>
                    <a:pt x="10" y="66"/>
                  </a:lnTo>
                  <a:lnTo>
                    <a:pt x="48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5" name="Freeform 773">
              <a:extLst>
                <a:ext uri="{FF2B5EF4-FFF2-40B4-BE49-F238E27FC236}">
                  <a16:creationId xmlns:a16="http://schemas.microsoft.com/office/drawing/2014/main" id="{C390A197-2974-4108-BCDB-6F95EFE5A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442" y="2845594"/>
              <a:ext cx="4763" cy="7144"/>
            </a:xfrm>
            <a:custGeom>
              <a:avLst/>
              <a:gdLst>
                <a:gd name="T0" fmla="*/ 0 w 38"/>
                <a:gd name="T1" fmla="*/ 2463 h 58"/>
                <a:gd name="T2" fmla="*/ 0 w 38"/>
                <a:gd name="T3" fmla="*/ 2463 h 58"/>
                <a:gd name="T4" fmla="*/ 0 w 38"/>
                <a:gd name="T5" fmla="*/ 0 h 58"/>
                <a:gd name="T6" fmla="*/ 2256 w 38"/>
                <a:gd name="T7" fmla="*/ 0 h 58"/>
                <a:gd name="T8" fmla="*/ 3384 w 38"/>
                <a:gd name="T9" fmla="*/ 0 h 58"/>
                <a:gd name="T10" fmla="*/ 3384 w 38"/>
                <a:gd name="T11" fmla="*/ 0 h 58"/>
                <a:gd name="T12" fmla="*/ 4638 w 38"/>
                <a:gd name="T13" fmla="*/ 1109 h 58"/>
                <a:gd name="T14" fmla="*/ 4638 w 38"/>
                <a:gd name="T15" fmla="*/ 2463 h 58"/>
                <a:gd name="T16" fmla="*/ 4638 w 38"/>
                <a:gd name="T17" fmla="*/ 4681 h 58"/>
                <a:gd name="T18" fmla="*/ 4638 w 38"/>
                <a:gd name="T19" fmla="*/ 5912 h 58"/>
                <a:gd name="T20" fmla="*/ 4638 w 38"/>
                <a:gd name="T21" fmla="*/ 5912 h 58"/>
                <a:gd name="T22" fmla="*/ 4638 w 38"/>
                <a:gd name="T23" fmla="*/ 5912 h 58"/>
                <a:gd name="T24" fmla="*/ 4638 w 38"/>
                <a:gd name="T25" fmla="*/ 5912 h 58"/>
                <a:gd name="T26" fmla="*/ 4638 w 38"/>
                <a:gd name="T27" fmla="*/ 5912 h 58"/>
                <a:gd name="T28" fmla="*/ 4638 w 38"/>
                <a:gd name="T29" fmla="*/ 5912 h 58"/>
                <a:gd name="T30" fmla="*/ 3384 w 38"/>
                <a:gd name="T31" fmla="*/ 5912 h 58"/>
                <a:gd name="T32" fmla="*/ 3384 w 38"/>
                <a:gd name="T33" fmla="*/ 5912 h 58"/>
                <a:gd name="T34" fmla="*/ 3384 w 38"/>
                <a:gd name="T35" fmla="*/ 4681 h 58"/>
                <a:gd name="T36" fmla="*/ 3384 w 38"/>
                <a:gd name="T37" fmla="*/ 4681 h 58"/>
                <a:gd name="T38" fmla="*/ 3384 w 38"/>
                <a:gd name="T39" fmla="*/ 5912 h 58"/>
                <a:gd name="T40" fmla="*/ 3384 w 38"/>
                <a:gd name="T41" fmla="*/ 5912 h 58"/>
                <a:gd name="T42" fmla="*/ 2256 w 38"/>
                <a:gd name="T43" fmla="*/ 5912 h 58"/>
                <a:gd name="T44" fmla="*/ 1128 w 38"/>
                <a:gd name="T45" fmla="*/ 7021 h 58"/>
                <a:gd name="T46" fmla="*/ 1128 w 38"/>
                <a:gd name="T47" fmla="*/ 5912 h 58"/>
                <a:gd name="T48" fmla="*/ 0 w 38"/>
                <a:gd name="T49" fmla="*/ 5912 h 58"/>
                <a:gd name="T50" fmla="*/ 0 w 38"/>
                <a:gd name="T51" fmla="*/ 5912 h 58"/>
                <a:gd name="T52" fmla="*/ 0 w 38"/>
                <a:gd name="T53" fmla="*/ 4681 h 58"/>
                <a:gd name="T54" fmla="*/ 0 w 38"/>
                <a:gd name="T55" fmla="*/ 3572 h 58"/>
                <a:gd name="T56" fmla="*/ 0 w 38"/>
                <a:gd name="T57" fmla="*/ 3572 h 58"/>
                <a:gd name="T58" fmla="*/ 1128 w 38"/>
                <a:gd name="T59" fmla="*/ 2463 h 58"/>
                <a:gd name="T60" fmla="*/ 2256 w 38"/>
                <a:gd name="T61" fmla="*/ 2463 h 58"/>
                <a:gd name="T62" fmla="*/ 3384 w 38"/>
                <a:gd name="T63" fmla="*/ 2463 h 58"/>
                <a:gd name="T64" fmla="*/ 3384 w 38"/>
                <a:gd name="T65" fmla="*/ 2463 h 58"/>
                <a:gd name="T66" fmla="*/ 3384 w 38"/>
                <a:gd name="T67" fmla="*/ 2463 h 58"/>
                <a:gd name="T68" fmla="*/ 3384 w 38"/>
                <a:gd name="T69" fmla="*/ 2463 h 58"/>
                <a:gd name="T70" fmla="*/ 3384 w 38"/>
                <a:gd name="T71" fmla="*/ 1109 h 58"/>
                <a:gd name="T72" fmla="*/ 3384 w 38"/>
                <a:gd name="T73" fmla="*/ 1109 h 58"/>
                <a:gd name="T74" fmla="*/ 2256 w 38"/>
                <a:gd name="T75" fmla="*/ 0 h 58"/>
                <a:gd name="T76" fmla="*/ 2256 w 38"/>
                <a:gd name="T77" fmla="*/ 0 h 58"/>
                <a:gd name="T78" fmla="*/ 1128 w 38"/>
                <a:gd name="T79" fmla="*/ 1109 h 58"/>
                <a:gd name="T80" fmla="*/ 0 w 38"/>
                <a:gd name="T81" fmla="*/ 2463 h 58"/>
                <a:gd name="T82" fmla="*/ 3384 w 38"/>
                <a:gd name="T83" fmla="*/ 2463 h 58"/>
                <a:gd name="T84" fmla="*/ 3384 w 38"/>
                <a:gd name="T85" fmla="*/ 2463 h 58"/>
                <a:gd name="T86" fmla="*/ 3384 w 38"/>
                <a:gd name="T87" fmla="*/ 2463 h 58"/>
                <a:gd name="T88" fmla="*/ 3384 w 38"/>
                <a:gd name="T89" fmla="*/ 3572 h 58"/>
                <a:gd name="T90" fmla="*/ 3384 w 38"/>
                <a:gd name="T91" fmla="*/ 3572 h 58"/>
                <a:gd name="T92" fmla="*/ 2256 w 38"/>
                <a:gd name="T93" fmla="*/ 3572 h 58"/>
                <a:gd name="T94" fmla="*/ 1128 w 38"/>
                <a:gd name="T95" fmla="*/ 3572 h 58"/>
                <a:gd name="T96" fmla="*/ 0 w 38"/>
                <a:gd name="T97" fmla="*/ 3572 h 58"/>
                <a:gd name="T98" fmla="*/ 0 w 38"/>
                <a:gd name="T99" fmla="*/ 4681 h 58"/>
                <a:gd name="T100" fmla="*/ 0 w 38"/>
                <a:gd name="T101" fmla="*/ 4681 h 58"/>
                <a:gd name="T102" fmla="*/ 1128 w 38"/>
                <a:gd name="T103" fmla="*/ 5912 h 58"/>
                <a:gd name="T104" fmla="*/ 1128 w 38"/>
                <a:gd name="T105" fmla="*/ 5912 h 58"/>
                <a:gd name="T106" fmla="*/ 1128 w 38"/>
                <a:gd name="T107" fmla="*/ 5912 h 58"/>
                <a:gd name="T108" fmla="*/ 2256 w 38"/>
                <a:gd name="T109" fmla="*/ 5912 h 58"/>
                <a:gd name="T110" fmla="*/ 3384 w 38"/>
                <a:gd name="T111" fmla="*/ 5912 h 58"/>
                <a:gd name="T112" fmla="*/ 3384 w 38"/>
                <a:gd name="T113" fmla="*/ 4681 h 58"/>
                <a:gd name="T114" fmla="*/ 3384 w 38"/>
                <a:gd name="T115" fmla="*/ 3572 h 58"/>
                <a:gd name="T116" fmla="*/ 3384 w 38"/>
                <a:gd name="T117" fmla="*/ 2463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" h="58">
                  <a:moveTo>
                    <a:pt x="0" y="20"/>
                  </a:moveTo>
                  <a:lnTo>
                    <a:pt x="0" y="20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20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3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57"/>
                    <a:pt x="18" y="57"/>
                    <a:pt x="9" y="57"/>
                  </a:cubicBezTo>
                  <a:cubicBezTo>
                    <a:pt x="9" y="57"/>
                    <a:pt x="9" y="57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0" y="29"/>
                  </a:lnTo>
                  <a:cubicBezTo>
                    <a:pt x="9" y="29"/>
                    <a:pt x="9" y="20"/>
                    <a:pt x="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0"/>
                  </a:cubicBezTo>
                  <a:cubicBezTo>
                    <a:pt x="9" y="0"/>
                    <a:pt x="9" y="9"/>
                    <a:pt x="9" y="9"/>
                  </a:cubicBezTo>
                  <a:cubicBezTo>
                    <a:pt x="9" y="9"/>
                    <a:pt x="0" y="9"/>
                    <a:pt x="0" y="20"/>
                  </a:cubicBezTo>
                  <a:close/>
                  <a:moveTo>
                    <a:pt x="27" y="20"/>
                  </a:moveTo>
                  <a:lnTo>
                    <a:pt x="27" y="20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cubicBezTo>
                    <a:pt x="9" y="29"/>
                    <a:pt x="9" y="29"/>
                    <a:pt x="0" y="29"/>
                  </a:cubicBezTo>
                  <a:lnTo>
                    <a:pt x="0" y="38"/>
                  </a:lnTo>
                  <a:cubicBezTo>
                    <a:pt x="9" y="48"/>
                    <a:pt x="9" y="48"/>
                    <a:pt x="9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27" y="48"/>
                  </a:ln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29"/>
                  </a:cubicBezTo>
                  <a:lnTo>
                    <a:pt x="27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6" name="Freeform 774">
              <a:extLst>
                <a:ext uri="{FF2B5EF4-FFF2-40B4-BE49-F238E27FC236}">
                  <a16:creationId xmlns:a16="http://schemas.microsoft.com/office/drawing/2014/main" id="{C7F0E247-5B32-4530-9A14-23E155782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396" y="2845594"/>
              <a:ext cx="4168" cy="7144"/>
            </a:xfrm>
            <a:custGeom>
              <a:avLst/>
              <a:gdLst>
                <a:gd name="T0" fmla="*/ 3042 w 37"/>
                <a:gd name="T1" fmla="*/ 2463 h 58"/>
                <a:gd name="T2" fmla="*/ 3042 w 37"/>
                <a:gd name="T3" fmla="*/ 2463 h 58"/>
                <a:gd name="T4" fmla="*/ 3042 w 37"/>
                <a:gd name="T5" fmla="*/ 1109 h 58"/>
                <a:gd name="T6" fmla="*/ 3042 w 37"/>
                <a:gd name="T7" fmla="*/ 1109 h 58"/>
                <a:gd name="T8" fmla="*/ 2028 w 37"/>
                <a:gd name="T9" fmla="*/ 0 h 58"/>
                <a:gd name="T10" fmla="*/ 2028 w 37"/>
                <a:gd name="T11" fmla="*/ 0 h 58"/>
                <a:gd name="T12" fmla="*/ 2028 w 37"/>
                <a:gd name="T13" fmla="*/ 0 h 58"/>
                <a:gd name="T14" fmla="*/ 1014 w 37"/>
                <a:gd name="T15" fmla="*/ 1109 h 58"/>
                <a:gd name="T16" fmla="*/ 1014 w 37"/>
                <a:gd name="T17" fmla="*/ 1109 h 58"/>
                <a:gd name="T18" fmla="*/ 1014 w 37"/>
                <a:gd name="T19" fmla="*/ 1109 h 58"/>
                <a:gd name="T20" fmla="*/ 1014 w 37"/>
                <a:gd name="T21" fmla="*/ 2463 h 58"/>
                <a:gd name="T22" fmla="*/ 1014 w 37"/>
                <a:gd name="T23" fmla="*/ 2463 h 58"/>
                <a:gd name="T24" fmla="*/ 1014 w 37"/>
                <a:gd name="T25" fmla="*/ 2463 h 58"/>
                <a:gd name="T26" fmla="*/ 2028 w 37"/>
                <a:gd name="T27" fmla="*/ 2463 h 58"/>
                <a:gd name="T28" fmla="*/ 3042 w 37"/>
                <a:gd name="T29" fmla="*/ 2463 h 58"/>
                <a:gd name="T30" fmla="*/ 3042 w 37"/>
                <a:gd name="T31" fmla="*/ 3572 h 58"/>
                <a:gd name="T32" fmla="*/ 4055 w 37"/>
                <a:gd name="T33" fmla="*/ 3572 h 58"/>
                <a:gd name="T34" fmla="*/ 4055 w 37"/>
                <a:gd name="T35" fmla="*/ 3572 h 58"/>
                <a:gd name="T36" fmla="*/ 4055 w 37"/>
                <a:gd name="T37" fmla="*/ 4681 h 58"/>
                <a:gd name="T38" fmla="*/ 4055 w 37"/>
                <a:gd name="T39" fmla="*/ 5912 h 58"/>
                <a:gd name="T40" fmla="*/ 4055 w 37"/>
                <a:gd name="T41" fmla="*/ 5912 h 58"/>
                <a:gd name="T42" fmla="*/ 3042 w 37"/>
                <a:gd name="T43" fmla="*/ 5912 h 58"/>
                <a:gd name="T44" fmla="*/ 2028 w 37"/>
                <a:gd name="T45" fmla="*/ 7021 h 58"/>
                <a:gd name="T46" fmla="*/ 1014 w 37"/>
                <a:gd name="T47" fmla="*/ 5912 h 58"/>
                <a:gd name="T48" fmla="*/ 0 w 37"/>
                <a:gd name="T49" fmla="*/ 4681 h 58"/>
                <a:gd name="T50" fmla="*/ 1014 w 37"/>
                <a:gd name="T51" fmla="*/ 4681 h 58"/>
                <a:gd name="T52" fmla="*/ 1014 w 37"/>
                <a:gd name="T53" fmla="*/ 5912 h 58"/>
                <a:gd name="T54" fmla="*/ 2028 w 37"/>
                <a:gd name="T55" fmla="*/ 5912 h 58"/>
                <a:gd name="T56" fmla="*/ 3042 w 37"/>
                <a:gd name="T57" fmla="*/ 5912 h 58"/>
                <a:gd name="T58" fmla="*/ 3042 w 37"/>
                <a:gd name="T59" fmla="*/ 5912 h 58"/>
                <a:gd name="T60" fmla="*/ 3042 w 37"/>
                <a:gd name="T61" fmla="*/ 4681 h 58"/>
                <a:gd name="T62" fmla="*/ 4055 w 37"/>
                <a:gd name="T63" fmla="*/ 4681 h 58"/>
                <a:gd name="T64" fmla="*/ 3042 w 37"/>
                <a:gd name="T65" fmla="*/ 4681 h 58"/>
                <a:gd name="T66" fmla="*/ 3042 w 37"/>
                <a:gd name="T67" fmla="*/ 3572 h 58"/>
                <a:gd name="T68" fmla="*/ 3042 w 37"/>
                <a:gd name="T69" fmla="*/ 3572 h 58"/>
                <a:gd name="T70" fmla="*/ 2028 w 37"/>
                <a:gd name="T71" fmla="*/ 3572 h 58"/>
                <a:gd name="T72" fmla="*/ 2028 w 37"/>
                <a:gd name="T73" fmla="*/ 3572 h 58"/>
                <a:gd name="T74" fmla="*/ 1014 w 37"/>
                <a:gd name="T75" fmla="*/ 3572 h 58"/>
                <a:gd name="T76" fmla="*/ 0 w 37"/>
                <a:gd name="T77" fmla="*/ 2463 h 58"/>
                <a:gd name="T78" fmla="*/ 0 w 37"/>
                <a:gd name="T79" fmla="*/ 2463 h 58"/>
                <a:gd name="T80" fmla="*/ 0 w 37"/>
                <a:gd name="T81" fmla="*/ 1109 h 58"/>
                <a:gd name="T82" fmla="*/ 0 w 37"/>
                <a:gd name="T83" fmla="*/ 1109 h 58"/>
                <a:gd name="T84" fmla="*/ 1014 w 37"/>
                <a:gd name="T85" fmla="*/ 0 h 58"/>
                <a:gd name="T86" fmla="*/ 1014 w 37"/>
                <a:gd name="T87" fmla="*/ 0 h 58"/>
                <a:gd name="T88" fmla="*/ 2028 w 37"/>
                <a:gd name="T89" fmla="*/ 0 h 58"/>
                <a:gd name="T90" fmla="*/ 3042 w 37"/>
                <a:gd name="T91" fmla="*/ 0 h 58"/>
                <a:gd name="T92" fmla="*/ 3042 w 37"/>
                <a:gd name="T93" fmla="*/ 0 h 58"/>
                <a:gd name="T94" fmla="*/ 4055 w 37"/>
                <a:gd name="T95" fmla="*/ 1109 h 58"/>
                <a:gd name="T96" fmla="*/ 4055 w 37"/>
                <a:gd name="T97" fmla="*/ 2463 h 58"/>
                <a:gd name="T98" fmla="*/ 3042 w 37"/>
                <a:gd name="T99" fmla="*/ 2463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8">
                  <a:moveTo>
                    <a:pt x="27" y="20"/>
                  </a:moveTo>
                  <a:lnTo>
                    <a:pt x="27" y="20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20"/>
                  </a:lnTo>
                  <a:cubicBezTo>
                    <a:pt x="18" y="20"/>
                    <a:pt x="18" y="20"/>
                    <a:pt x="18" y="20"/>
                  </a:cubicBezTo>
                  <a:cubicBezTo>
                    <a:pt x="27" y="20"/>
                    <a:pt x="27" y="20"/>
                    <a:pt x="27" y="20"/>
                  </a:cubicBezTo>
                  <a:lnTo>
                    <a:pt x="27" y="29"/>
                  </a:lnTo>
                  <a:lnTo>
                    <a:pt x="36" y="29"/>
                  </a:lnTo>
                  <a:lnTo>
                    <a:pt x="36" y="38"/>
                  </a:lnTo>
                  <a:cubicBezTo>
                    <a:pt x="36" y="38"/>
                    <a:pt x="36" y="38"/>
                    <a:pt x="36" y="48"/>
                  </a:cubicBezTo>
                  <a:cubicBezTo>
                    <a:pt x="27" y="48"/>
                    <a:pt x="27" y="48"/>
                    <a:pt x="27" y="48"/>
                  </a:cubicBezTo>
                  <a:lnTo>
                    <a:pt x="18" y="57"/>
                  </a:lnTo>
                  <a:cubicBezTo>
                    <a:pt x="9" y="57"/>
                    <a:pt x="9" y="48"/>
                    <a:pt x="9" y="48"/>
                  </a:cubicBezTo>
                  <a:cubicBezTo>
                    <a:pt x="0" y="48"/>
                    <a:pt x="0" y="38"/>
                    <a:pt x="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48"/>
                  </a:cubicBez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27" y="48"/>
                    <a:pt x="2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0"/>
                    <a:pt x="0" y="20"/>
                  </a:cubicBezTo>
                  <a:cubicBezTo>
                    <a:pt x="0" y="20"/>
                    <a:pt x="0" y="20"/>
                    <a:pt x="0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36" y="0"/>
                    <a:pt x="36" y="9"/>
                    <a:pt x="36" y="9"/>
                  </a:cubicBezTo>
                  <a:cubicBezTo>
                    <a:pt x="36" y="9"/>
                    <a:pt x="36" y="9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7" name="Freeform 775">
              <a:extLst>
                <a:ext uri="{FF2B5EF4-FFF2-40B4-BE49-F238E27FC236}">
                  <a16:creationId xmlns:a16="http://schemas.microsoft.com/office/drawing/2014/main" id="{4234AD48-8ABB-497D-8234-F21118B91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350" y="2843213"/>
              <a:ext cx="2382" cy="8334"/>
            </a:xfrm>
            <a:custGeom>
              <a:avLst/>
              <a:gdLst>
                <a:gd name="T0" fmla="*/ 1191 w 20"/>
                <a:gd name="T1" fmla="*/ 2239 h 67"/>
                <a:gd name="T2" fmla="*/ 1191 w 20"/>
                <a:gd name="T3" fmla="*/ 2239 h 67"/>
                <a:gd name="T4" fmla="*/ 2263 w 20"/>
                <a:gd name="T5" fmla="*/ 2239 h 67"/>
                <a:gd name="T6" fmla="*/ 2263 w 20"/>
                <a:gd name="T7" fmla="*/ 3358 h 67"/>
                <a:gd name="T8" fmla="*/ 1191 w 20"/>
                <a:gd name="T9" fmla="*/ 3358 h 67"/>
                <a:gd name="T10" fmla="*/ 1191 w 20"/>
                <a:gd name="T11" fmla="*/ 6966 h 67"/>
                <a:gd name="T12" fmla="*/ 1191 w 20"/>
                <a:gd name="T13" fmla="*/ 8210 h 67"/>
                <a:gd name="T14" fmla="*/ 2263 w 20"/>
                <a:gd name="T15" fmla="*/ 8210 h 67"/>
                <a:gd name="T16" fmla="*/ 2263 w 20"/>
                <a:gd name="T17" fmla="*/ 8210 h 67"/>
                <a:gd name="T18" fmla="*/ 2263 w 20"/>
                <a:gd name="T19" fmla="*/ 8210 h 67"/>
                <a:gd name="T20" fmla="*/ 2263 w 20"/>
                <a:gd name="T21" fmla="*/ 8210 h 67"/>
                <a:gd name="T22" fmla="*/ 2263 w 20"/>
                <a:gd name="T23" fmla="*/ 8210 h 67"/>
                <a:gd name="T24" fmla="*/ 1191 w 20"/>
                <a:gd name="T25" fmla="*/ 8210 h 67"/>
                <a:gd name="T26" fmla="*/ 1191 w 20"/>
                <a:gd name="T27" fmla="*/ 6966 h 67"/>
                <a:gd name="T28" fmla="*/ 1191 w 20"/>
                <a:gd name="T29" fmla="*/ 3358 h 67"/>
                <a:gd name="T30" fmla="*/ 0 w 20"/>
                <a:gd name="T31" fmla="*/ 3358 h 67"/>
                <a:gd name="T32" fmla="*/ 0 w 20"/>
                <a:gd name="T33" fmla="*/ 2239 h 67"/>
                <a:gd name="T34" fmla="*/ 1191 w 20"/>
                <a:gd name="T35" fmla="*/ 2239 h 67"/>
                <a:gd name="T36" fmla="*/ 1191 w 20"/>
                <a:gd name="T37" fmla="*/ 0 h 67"/>
                <a:gd name="T38" fmla="*/ 1191 w 20"/>
                <a:gd name="T39" fmla="*/ 0 h 67"/>
                <a:gd name="T40" fmla="*/ 1191 w 20"/>
                <a:gd name="T41" fmla="*/ 2239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" h="67">
                  <a:moveTo>
                    <a:pt x="10" y="18"/>
                  </a:moveTo>
                  <a:lnTo>
                    <a:pt x="10" y="18"/>
                  </a:lnTo>
                  <a:cubicBezTo>
                    <a:pt x="19" y="18"/>
                    <a:pt x="19" y="18"/>
                    <a:pt x="19" y="1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56"/>
                    <a:pt x="10" y="56"/>
                    <a:pt x="10" y="56"/>
                  </a:cubicBezTo>
                  <a:lnTo>
                    <a:pt x="10" y="66"/>
                  </a:lnTo>
                  <a:cubicBezTo>
                    <a:pt x="10" y="66"/>
                    <a:pt x="10" y="66"/>
                    <a:pt x="19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5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8" name="Freeform 776">
              <a:extLst>
                <a:ext uri="{FF2B5EF4-FFF2-40B4-BE49-F238E27FC236}">
                  <a16:creationId xmlns:a16="http://schemas.microsoft.com/office/drawing/2014/main" id="{8D73BDAE-916F-4ED4-BF99-560AE5E2F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091" y="2845594"/>
              <a:ext cx="4763" cy="5953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1128 w 38"/>
                <a:gd name="T5" fmla="*/ 0 h 49"/>
                <a:gd name="T6" fmla="*/ 1128 w 38"/>
                <a:gd name="T7" fmla="*/ 1093 h 49"/>
                <a:gd name="T8" fmla="*/ 1128 w 38"/>
                <a:gd name="T9" fmla="*/ 1093 h 49"/>
                <a:gd name="T10" fmla="*/ 1128 w 38"/>
                <a:gd name="T11" fmla="*/ 0 h 49"/>
                <a:gd name="T12" fmla="*/ 1128 w 38"/>
                <a:gd name="T13" fmla="*/ 0 h 49"/>
                <a:gd name="T14" fmla="*/ 2256 w 38"/>
                <a:gd name="T15" fmla="*/ 0 h 49"/>
                <a:gd name="T16" fmla="*/ 2256 w 38"/>
                <a:gd name="T17" fmla="*/ 0 h 49"/>
                <a:gd name="T18" fmla="*/ 3384 w 38"/>
                <a:gd name="T19" fmla="*/ 0 h 49"/>
                <a:gd name="T20" fmla="*/ 4638 w 38"/>
                <a:gd name="T21" fmla="*/ 0 h 49"/>
                <a:gd name="T22" fmla="*/ 4638 w 38"/>
                <a:gd name="T23" fmla="*/ 1093 h 49"/>
                <a:gd name="T24" fmla="*/ 4638 w 38"/>
                <a:gd name="T25" fmla="*/ 2430 h 49"/>
                <a:gd name="T26" fmla="*/ 4638 w 38"/>
                <a:gd name="T27" fmla="*/ 5832 h 49"/>
                <a:gd name="T28" fmla="*/ 4638 w 38"/>
                <a:gd name="T29" fmla="*/ 5832 h 49"/>
                <a:gd name="T30" fmla="*/ 4638 w 38"/>
                <a:gd name="T31" fmla="*/ 2430 h 49"/>
                <a:gd name="T32" fmla="*/ 4638 w 38"/>
                <a:gd name="T33" fmla="*/ 1093 h 49"/>
                <a:gd name="T34" fmla="*/ 3384 w 38"/>
                <a:gd name="T35" fmla="*/ 1093 h 49"/>
                <a:gd name="T36" fmla="*/ 3384 w 38"/>
                <a:gd name="T37" fmla="*/ 1093 h 49"/>
                <a:gd name="T38" fmla="*/ 2256 w 38"/>
                <a:gd name="T39" fmla="*/ 0 h 49"/>
                <a:gd name="T40" fmla="*/ 2256 w 38"/>
                <a:gd name="T41" fmla="*/ 1093 h 49"/>
                <a:gd name="T42" fmla="*/ 1128 w 38"/>
                <a:gd name="T43" fmla="*/ 1093 h 49"/>
                <a:gd name="T44" fmla="*/ 1128 w 38"/>
                <a:gd name="T45" fmla="*/ 2430 h 49"/>
                <a:gd name="T46" fmla="*/ 1128 w 38"/>
                <a:gd name="T47" fmla="*/ 2430 h 49"/>
                <a:gd name="T48" fmla="*/ 1128 w 38"/>
                <a:gd name="T49" fmla="*/ 5832 h 49"/>
                <a:gd name="T50" fmla="*/ 0 w 38"/>
                <a:gd name="T51" fmla="*/ 5832 h 49"/>
                <a:gd name="T52" fmla="*/ 0 w 38"/>
                <a:gd name="T53" fmla="*/ 0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7" y="20"/>
                  </a:lnTo>
                  <a:cubicBezTo>
                    <a:pt x="37" y="48"/>
                    <a:pt x="37" y="48"/>
                    <a:pt x="37" y="48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9"/>
                  </a:cubicBezTo>
                  <a:cubicBezTo>
                    <a:pt x="37" y="9"/>
                    <a:pt x="37" y="9"/>
                    <a:pt x="27" y="9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69" name="Freeform 777">
              <a:extLst>
                <a:ext uri="{FF2B5EF4-FFF2-40B4-BE49-F238E27FC236}">
                  <a16:creationId xmlns:a16="http://schemas.microsoft.com/office/drawing/2014/main" id="{27B20881-DEDC-4911-8763-B6594728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641" y="2845594"/>
              <a:ext cx="5954" cy="5953"/>
            </a:xfrm>
            <a:custGeom>
              <a:avLst/>
              <a:gdLst>
                <a:gd name="T0" fmla="*/ 1140 w 47"/>
                <a:gd name="T1" fmla="*/ 2430 h 49"/>
                <a:gd name="T2" fmla="*/ 1140 w 47"/>
                <a:gd name="T3" fmla="*/ 2430 h 49"/>
                <a:gd name="T4" fmla="*/ 1140 w 47"/>
                <a:gd name="T5" fmla="*/ 0 h 49"/>
                <a:gd name="T6" fmla="*/ 3420 w 47"/>
                <a:gd name="T7" fmla="*/ 0 h 49"/>
                <a:gd name="T8" fmla="*/ 3420 w 47"/>
                <a:gd name="T9" fmla="*/ 0 h 49"/>
                <a:gd name="T10" fmla="*/ 4561 w 47"/>
                <a:gd name="T11" fmla="*/ 0 h 49"/>
                <a:gd name="T12" fmla="*/ 4561 w 47"/>
                <a:gd name="T13" fmla="*/ 1093 h 49"/>
                <a:gd name="T14" fmla="*/ 5827 w 47"/>
                <a:gd name="T15" fmla="*/ 2430 h 49"/>
                <a:gd name="T16" fmla="*/ 5827 w 47"/>
                <a:gd name="T17" fmla="*/ 4617 h 49"/>
                <a:gd name="T18" fmla="*/ 5827 w 47"/>
                <a:gd name="T19" fmla="*/ 5832 h 49"/>
                <a:gd name="T20" fmla="*/ 5827 w 47"/>
                <a:gd name="T21" fmla="*/ 5832 h 49"/>
                <a:gd name="T22" fmla="*/ 5827 w 47"/>
                <a:gd name="T23" fmla="*/ 5832 h 49"/>
                <a:gd name="T24" fmla="*/ 5827 w 47"/>
                <a:gd name="T25" fmla="*/ 5832 h 49"/>
                <a:gd name="T26" fmla="*/ 5827 w 47"/>
                <a:gd name="T27" fmla="*/ 5832 h 49"/>
                <a:gd name="T28" fmla="*/ 4561 w 47"/>
                <a:gd name="T29" fmla="*/ 5832 h 49"/>
                <a:gd name="T30" fmla="*/ 4561 w 47"/>
                <a:gd name="T31" fmla="*/ 5832 h 49"/>
                <a:gd name="T32" fmla="*/ 4561 w 47"/>
                <a:gd name="T33" fmla="*/ 5832 h 49"/>
                <a:gd name="T34" fmla="*/ 4561 w 47"/>
                <a:gd name="T35" fmla="*/ 4617 h 49"/>
                <a:gd name="T36" fmla="*/ 4561 w 47"/>
                <a:gd name="T37" fmla="*/ 4617 h 49"/>
                <a:gd name="T38" fmla="*/ 4561 w 47"/>
                <a:gd name="T39" fmla="*/ 5832 h 49"/>
                <a:gd name="T40" fmla="*/ 3420 w 47"/>
                <a:gd name="T41" fmla="*/ 5832 h 49"/>
                <a:gd name="T42" fmla="*/ 3420 w 47"/>
                <a:gd name="T43" fmla="*/ 5832 h 49"/>
                <a:gd name="T44" fmla="*/ 2280 w 47"/>
                <a:gd name="T45" fmla="*/ 5832 h 49"/>
                <a:gd name="T46" fmla="*/ 1140 w 47"/>
                <a:gd name="T47" fmla="*/ 5832 h 49"/>
                <a:gd name="T48" fmla="*/ 1140 w 47"/>
                <a:gd name="T49" fmla="*/ 5832 h 49"/>
                <a:gd name="T50" fmla="*/ 0 w 47"/>
                <a:gd name="T51" fmla="*/ 5832 h 49"/>
                <a:gd name="T52" fmla="*/ 0 w 47"/>
                <a:gd name="T53" fmla="*/ 4617 h 49"/>
                <a:gd name="T54" fmla="*/ 1140 w 47"/>
                <a:gd name="T55" fmla="*/ 3523 h 49"/>
                <a:gd name="T56" fmla="*/ 1140 w 47"/>
                <a:gd name="T57" fmla="*/ 3523 h 49"/>
                <a:gd name="T58" fmla="*/ 2280 w 47"/>
                <a:gd name="T59" fmla="*/ 2430 h 49"/>
                <a:gd name="T60" fmla="*/ 3420 w 47"/>
                <a:gd name="T61" fmla="*/ 2430 h 49"/>
                <a:gd name="T62" fmla="*/ 4561 w 47"/>
                <a:gd name="T63" fmla="*/ 2430 h 49"/>
                <a:gd name="T64" fmla="*/ 4561 w 47"/>
                <a:gd name="T65" fmla="*/ 2430 h 49"/>
                <a:gd name="T66" fmla="*/ 4561 w 47"/>
                <a:gd name="T67" fmla="*/ 2430 h 49"/>
                <a:gd name="T68" fmla="*/ 4561 w 47"/>
                <a:gd name="T69" fmla="*/ 1093 h 49"/>
                <a:gd name="T70" fmla="*/ 4561 w 47"/>
                <a:gd name="T71" fmla="*/ 1093 h 49"/>
                <a:gd name="T72" fmla="*/ 4561 w 47"/>
                <a:gd name="T73" fmla="*/ 1093 h 49"/>
                <a:gd name="T74" fmla="*/ 3420 w 47"/>
                <a:gd name="T75" fmla="*/ 0 h 49"/>
                <a:gd name="T76" fmla="*/ 3420 w 47"/>
                <a:gd name="T77" fmla="*/ 0 h 49"/>
                <a:gd name="T78" fmla="*/ 2280 w 47"/>
                <a:gd name="T79" fmla="*/ 1093 h 49"/>
                <a:gd name="T80" fmla="*/ 1140 w 47"/>
                <a:gd name="T81" fmla="*/ 2430 h 49"/>
                <a:gd name="T82" fmla="*/ 4561 w 47"/>
                <a:gd name="T83" fmla="*/ 2430 h 49"/>
                <a:gd name="T84" fmla="*/ 4561 w 47"/>
                <a:gd name="T85" fmla="*/ 2430 h 49"/>
                <a:gd name="T86" fmla="*/ 4561 w 47"/>
                <a:gd name="T87" fmla="*/ 2430 h 49"/>
                <a:gd name="T88" fmla="*/ 4561 w 47"/>
                <a:gd name="T89" fmla="*/ 3523 h 49"/>
                <a:gd name="T90" fmla="*/ 3420 w 47"/>
                <a:gd name="T91" fmla="*/ 3523 h 49"/>
                <a:gd name="T92" fmla="*/ 3420 w 47"/>
                <a:gd name="T93" fmla="*/ 3523 h 49"/>
                <a:gd name="T94" fmla="*/ 2280 w 47"/>
                <a:gd name="T95" fmla="*/ 3523 h 49"/>
                <a:gd name="T96" fmla="*/ 1140 w 47"/>
                <a:gd name="T97" fmla="*/ 3523 h 49"/>
                <a:gd name="T98" fmla="*/ 1140 w 47"/>
                <a:gd name="T99" fmla="*/ 4617 h 49"/>
                <a:gd name="T100" fmla="*/ 1140 w 47"/>
                <a:gd name="T101" fmla="*/ 4617 h 49"/>
                <a:gd name="T102" fmla="*/ 1140 w 47"/>
                <a:gd name="T103" fmla="*/ 5832 h 49"/>
                <a:gd name="T104" fmla="*/ 2280 w 47"/>
                <a:gd name="T105" fmla="*/ 5832 h 49"/>
                <a:gd name="T106" fmla="*/ 2280 w 47"/>
                <a:gd name="T107" fmla="*/ 5832 h 49"/>
                <a:gd name="T108" fmla="*/ 3420 w 47"/>
                <a:gd name="T109" fmla="*/ 5832 h 49"/>
                <a:gd name="T110" fmla="*/ 3420 w 47"/>
                <a:gd name="T111" fmla="*/ 4617 h 49"/>
                <a:gd name="T112" fmla="*/ 4561 w 47"/>
                <a:gd name="T113" fmla="*/ 4617 h 49"/>
                <a:gd name="T114" fmla="*/ 4561 w 47"/>
                <a:gd name="T115" fmla="*/ 3523 h 49"/>
                <a:gd name="T116" fmla="*/ 4561 w 47"/>
                <a:gd name="T117" fmla="*/ 2430 h 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49">
                  <a:moveTo>
                    <a:pt x="9" y="20"/>
                  </a:moveTo>
                  <a:lnTo>
                    <a:pt x="9" y="20"/>
                  </a:ln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9"/>
                  </a:cubicBezTo>
                  <a:cubicBezTo>
                    <a:pt x="46" y="9"/>
                    <a:pt x="46" y="9"/>
                    <a:pt x="46" y="2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36" y="48"/>
                  </a:cubicBezTo>
                  <a:cubicBezTo>
                    <a:pt x="36" y="48"/>
                    <a:pt x="36" y="48"/>
                    <a:pt x="36" y="38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27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9" y="48"/>
                  </a:cubicBezTo>
                  <a:cubicBezTo>
                    <a:pt x="9" y="48"/>
                    <a:pt x="9" y="48"/>
                    <a:pt x="0" y="4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29"/>
                    <a:pt x="9" y="29"/>
                  </a:cubicBezTo>
                  <a:cubicBezTo>
                    <a:pt x="9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27" y="20"/>
                    <a:pt x="27" y="20"/>
                    <a:pt x="36" y="20"/>
                  </a:cubicBezTo>
                  <a:cubicBezTo>
                    <a:pt x="36" y="20"/>
                    <a:pt x="36" y="20"/>
                    <a:pt x="36" y="9"/>
                  </a:cubicBezTo>
                  <a:cubicBezTo>
                    <a:pt x="27" y="9"/>
                    <a:pt x="27" y="0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9" y="9"/>
                    <a:pt x="9" y="9"/>
                    <a:pt x="9" y="20"/>
                  </a:cubicBez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18" y="48"/>
                  </a:lnTo>
                  <a:lnTo>
                    <a:pt x="27" y="48"/>
                  </a:lnTo>
                  <a:cubicBezTo>
                    <a:pt x="27" y="48"/>
                    <a:pt x="27" y="48"/>
                    <a:pt x="2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29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0" name="Freeform 778">
              <a:extLst>
                <a:ext uri="{FF2B5EF4-FFF2-40B4-BE49-F238E27FC236}">
                  <a16:creationId xmlns:a16="http://schemas.microsoft.com/office/drawing/2014/main" id="{DD0FBB64-FA2E-442A-8CA3-DAB425897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336" y="2845594"/>
              <a:ext cx="1786" cy="5953"/>
            </a:xfrm>
            <a:custGeom>
              <a:avLst/>
              <a:gdLst>
                <a:gd name="T0" fmla="*/ 1692 w 19"/>
                <a:gd name="T1" fmla="*/ 2430 h 49"/>
                <a:gd name="T2" fmla="*/ 1692 w 19"/>
                <a:gd name="T3" fmla="*/ 2430 h 49"/>
                <a:gd name="T4" fmla="*/ 846 w 19"/>
                <a:gd name="T5" fmla="*/ 0 h 49"/>
                <a:gd name="T6" fmla="*/ 0 w 19"/>
                <a:gd name="T7" fmla="*/ 0 h 49"/>
                <a:gd name="T8" fmla="*/ 0 w 19"/>
                <a:gd name="T9" fmla="*/ 0 h 49"/>
                <a:gd name="T10" fmla="*/ 0 w 19"/>
                <a:gd name="T11" fmla="*/ 0 h 49"/>
                <a:gd name="T12" fmla="*/ 846 w 19"/>
                <a:gd name="T13" fmla="*/ 1093 h 49"/>
                <a:gd name="T14" fmla="*/ 1692 w 19"/>
                <a:gd name="T15" fmla="*/ 2430 h 49"/>
                <a:gd name="T16" fmla="*/ 1692 w 19"/>
                <a:gd name="T17" fmla="*/ 5832 h 49"/>
                <a:gd name="T18" fmla="*/ 1692 w 19"/>
                <a:gd name="T19" fmla="*/ 5832 h 49"/>
                <a:gd name="T20" fmla="*/ 1692 w 19"/>
                <a:gd name="T21" fmla="*/ 243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9">
                  <a:moveTo>
                    <a:pt x="18" y="20"/>
                  </a:moveTo>
                  <a:lnTo>
                    <a:pt x="18" y="2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9"/>
                  </a:cubicBezTo>
                  <a:cubicBezTo>
                    <a:pt x="18" y="9"/>
                    <a:pt x="18" y="9"/>
                    <a:pt x="18" y="20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2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1" name="Freeform 779">
              <a:extLst>
                <a:ext uri="{FF2B5EF4-FFF2-40B4-BE49-F238E27FC236}">
                  <a16:creationId xmlns:a16="http://schemas.microsoft.com/office/drawing/2014/main" id="{4835EDE1-F4D3-477A-ADB3-DF107A76B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786" y="2845594"/>
              <a:ext cx="5954" cy="5953"/>
            </a:xfrm>
            <a:custGeom>
              <a:avLst/>
              <a:gdLst>
                <a:gd name="T0" fmla="*/ 5830 w 48"/>
                <a:gd name="T1" fmla="*/ 0 h 49"/>
                <a:gd name="T2" fmla="*/ 5830 w 48"/>
                <a:gd name="T3" fmla="*/ 0 h 49"/>
                <a:gd name="T4" fmla="*/ 4714 w 48"/>
                <a:gd name="T5" fmla="*/ 1093 h 49"/>
                <a:gd name="T6" fmla="*/ 3349 w 48"/>
                <a:gd name="T7" fmla="*/ 0 h 49"/>
                <a:gd name="T8" fmla="*/ 2233 w 48"/>
                <a:gd name="T9" fmla="*/ 0 h 49"/>
                <a:gd name="T10" fmla="*/ 1116 w 48"/>
                <a:gd name="T11" fmla="*/ 0 h 49"/>
                <a:gd name="T12" fmla="*/ 1116 w 48"/>
                <a:gd name="T13" fmla="*/ 1093 h 49"/>
                <a:gd name="T14" fmla="*/ 1116 w 48"/>
                <a:gd name="T15" fmla="*/ 1093 h 49"/>
                <a:gd name="T16" fmla="*/ 1116 w 48"/>
                <a:gd name="T17" fmla="*/ 0 h 49"/>
                <a:gd name="T18" fmla="*/ 0 w 48"/>
                <a:gd name="T19" fmla="*/ 0 h 49"/>
                <a:gd name="T20" fmla="*/ 0 w 48"/>
                <a:gd name="T21" fmla="*/ 5832 h 49"/>
                <a:gd name="T22" fmla="*/ 1116 w 48"/>
                <a:gd name="T23" fmla="*/ 5832 h 49"/>
                <a:gd name="T24" fmla="*/ 1116 w 48"/>
                <a:gd name="T25" fmla="*/ 2430 h 49"/>
                <a:gd name="T26" fmla="*/ 1116 w 48"/>
                <a:gd name="T27" fmla="*/ 2430 h 49"/>
                <a:gd name="T28" fmla="*/ 1116 w 48"/>
                <a:gd name="T29" fmla="*/ 1093 h 49"/>
                <a:gd name="T30" fmla="*/ 1116 w 48"/>
                <a:gd name="T31" fmla="*/ 1093 h 49"/>
                <a:gd name="T32" fmla="*/ 2233 w 48"/>
                <a:gd name="T33" fmla="*/ 0 h 49"/>
                <a:gd name="T34" fmla="*/ 3349 w 48"/>
                <a:gd name="T35" fmla="*/ 0 h 49"/>
                <a:gd name="T36" fmla="*/ 3349 w 48"/>
                <a:gd name="T37" fmla="*/ 1093 h 49"/>
                <a:gd name="T38" fmla="*/ 3349 w 48"/>
                <a:gd name="T39" fmla="*/ 1093 h 49"/>
                <a:gd name="T40" fmla="*/ 3349 w 48"/>
                <a:gd name="T41" fmla="*/ 2430 h 49"/>
                <a:gd name="T42" fmla="*/ 3349 w 48"/>
                <a:gd name="T43" fmla="*/ 5832 h 49"/>
                <a:gd name="T44" fmla="*/ 4714 w 48"/>
                <a:gd name="T45" fmla="*/ 5832 h 49"/>
                <a:gd name="T46" fmla="*/ 4714 w 48"/>
                <a:gd name="T47" fmla="*/ 2430 h 49"/>
                <a:gd name="T48" fmla="*/ 4714 w 48"/>
                <a:gd name="T49" fmla="*/ 2430 h 49"/>
                <a:gd name="T50" fmla="*/ 4714 w 48"/>
                <a:gd name="T51" fmla="*/ 1093 h 49"/>
                <a:gd name="T52" fmla="*/ 5830 w 48"/>
                <a:gd name="T53" fmla="*/ 1093 h 49"/>
                <a:gd name="T54" fmla="*/ 5830 w 48"/>
                <a:gd name="T55" fmla="*/ 0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8" h="49">
                  <a:moveTo>
                    <a:pt x="47" y="0"/>
                  </a:moveTo>
                  <a:lnTo>
                    <a:pt x="47" y="0"/>
                  </a:lnTo>
                  <a:cubicBezTo>
                    <a:pt x="38" y="0"/>
                    <a:pt x="38" y="9"/>
                    <a:pt x="38" y="9"/>
                  </a:cubicBezTo>
                  <a:cubicBezTo>
                    <a:pt x="38" y="9"/>
                    <a:pt x="38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27" y="9"/>
                    <a:pt x="27" y="9"/>
                    <a:pt x="27" y="9"/>
                  </a:cubicBezTo>
                  <a:lnTo>
                    <a:pt x="27" y="20"/>
                  </a:lnTo>
                  <a:cubicBezTo>
                    <a:pt x="27" y="48"/>
                    <a:pt x="27" y="48"/>
                    <a:pt x="2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47" y="9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2" name="Freeform 780">
              <a:extLst>
                <a:ext uri="{FF2B5EF4-FFF2-40B4-BE49-F238E27FC236}">
                  <a16:creationId xmlns:a16="http://schemas.microsoft.com/office/drawing/2014/main" id="{11AF41A7-BE7D-4547-83F5-DAFBDA0B1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908" y="2845594"/>
              <a:ext cx="5359" cy="5953"/>
            </a:xfrm>
            <a:custGeom>
              <a:avLst/>
              <a:gdLst>
                <a:gd name="T0" fmla="*/ 1049 w 46"/>
                <a:gd name="T1" fmla="*/ 3523 h 49"/>
                <a:gd name="T2" fmla="*/ 1049 w 46"/>
                <a:gd name="T3" fmla="*/ 3523 h 49"/>
                <a:gd name="T4" fmla="*/ 1049 w 46"/>
                <a:gd name="T5" fmla="*/ 4617 h 49"/>
                <a:gd name="T6" fmla="*/ 1049 w 46"/>
                <a:gd name="T7" fmla="*/ 4617 h 49"/>
                <a:gd name="T8" fmla="*/ 2097 w 46"/>
                <a:gd name="T9" fmla="*/ 5832 h 49"/>
                <a:gd name="T10" fmla="*/ 3146 w 46"/>
                <a:gd name="T11" fmla="*/ 5832 h 49"/>
                <a:gd name="T12" fmla="*/ 4194 w 46"/>
                <a:gd name="T13" fmla="*/ 4617 h 49"/>
                <a:gd name="T14" fmla="*/ 4194 w 46"/>
                <a:gd name="T15" fmla="*/ 4617 h 49"/>
                <a:gd name="T16" fmla="*/ 5243 w 46"/>
                <a:gd name="T17" fmla="*/ 4617 h 49"/>
                <a:gd name="T18" fmla="*/ 4194 w 46"/>
                <a:gd name="T19" fmla="*/ 5832 h 49"/>
                <a:gd name="T20" fmla="*/ 3146 w 46"/>
                <a:gd name="T21" fmla="*/ 5832 h 49"/>
                <a:gd name="T22" fmla="*/ 2097 w 46"/>
                <a:gd name="T23" fmla="*/ 5832 h 49"/>
                <a:gd name="T24" fmla="*/ 1049 w 46"/>
                <a:gd name="T25" fmla="*/ 5832 h 49"/>
                <a:gd name="T26" fmla="*/ 0 w 46"/>
                <a:gd name="T27" fmla="*/ 4617 h 49"/>
                <a:gd name="T28" fmla="*/ 0 w 46"/>
                <a:gd name="T29" fmla="*/ 3523 h 49"/>
                <a:gd name="T30" fmla="*/ 0 w 46"/>
                <a:gd name="T31" fmla="*/ 2430 h 49"/>
                <a:gd name="T32" fmla="*/ 1049 w 46"/>
                <a:gd name="T33" fmla="*/ 1093 h 49"/>
                <a:gd name="T34" fmla="*/ 2097 w 46"/>
                <a:gd name="T35" fmla="*/ 0 h 49"/>
                <a:gd name="T36" fmla="*/ 3146 w 46"/>
                <a:gd name="T37" fmla="*/ 0 h 49"/>
                <a:gd name="T38" fmla="*/ 4194 w 46"/>
                <a:gd name="T39" fmla="*/ 0 h 49"/>
                <a:gd name="T40" fmla="*/ 4194 w 46"/>
                <a:gd name="T41" fmla="*/ 1093 h 49"/>
                <a:gd name="T42" fmla="*/ 5243 w 46"/>
                <a:gd name="T43" fmla="*/ 2430 h 49"/>
                <a:gd name="T44" fmla="*/ 5243 w 46"/>
                <a:gd name="T45" fmla="*/ 3523 h 49"/>
                <a:gd name="T46" fmla="*/ 1049 w 46"/>
                <a:gd name="T47" fmla="*/ 3523 h 49"/>
                <a:gd name="T48" fmla="*/ 4194 w 46"/>
                <a:gd name="T49" fmla="*/ 2430 h 49"/>
                <a:gd name="T50" fmla="*/ 4194 w 46"/>
                <a:gd name="T51" fmla="*/ 2430 h 49"/>
                <a:gd name="T52" fmla="*/ 4194 w 46"/>
                <a:gd name="T53" fmla="*/ 2430 h 49"/>
                <a:gd name="T54" fmla="*/ 4194 w 46"/>
                <a:gd name="T55" fmla="*/ 1093 h 49"/>
                <a:gd name="T56" fmla="*/ 3146 w 46"/>
                <a:gd name="T57" fmla="*/ 0 h 49"/>
                <a:gd name="T58" fmla="*/ 3146 w 46"/>
                <a:gd name="T59" fmla="*/ 0 h 49"/>
                <a:gd name="T60" fmla="*/ 2097 w 46"/>
                <a:gd name="T61" fmla="*/ 0 h 49"/>
                <a:gd name="T62" fmla="*/ 1049 w 46"/>
                <a:gd name="T63" fmla="*/ 1093 h 49"/>
                <a:gd name="T64" fmla="*/ 1049 w 46"/>
                <a:gd name="T65" fmla="*/ 2430 h 49"/>
                <a:gd name="T66" fmla="*/ 1049 w 46"/>
                <a:gd name="T67" fmla="*/ 2430 h 49"/>
                <a:gd name="T68" fmla="*/ 4194 w 46"/>
                <a:gd name="T69" fmla="*/ 2430 h 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49">
                  <a:moveTo>
                    <a:pt x="9" y="29"/>
                  </a:moveTo>
                  <a:lnTo>
                    <a:pt x="9" y="29"/>
                  </a:lnTo>
                  <a:cubicBezTo>
                    <a:pt x="9" y="29"/>
                    <a:pt x="9" y="29"/>
                    <a:pt x="9" y="38"/>
                  </a:cubicBez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36" y="48"/>
                    <a:pt x="3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48"/>
                    <a:pt x="36" y="48"/>
                  </a:cubicBezTo>
                  <a:lnTo>
                    <a:pt x="27" y="48"/>
                  </a:lnTo>
                  <a:cubicBezTo>
                    <a:pt x="18" y="48"/>
                    <a:pt x="18" y="48"/>
                    <a:pt x="18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38"/>
                    <a:pt x="0" y="38"/>
                    <a:pt x="0" y="3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9"/>
                  </a:cubicBezTo>
                  <a:cubicBezTo>
                    <a:pt x="45" y="9"/>
                    <a:pt x="45" y="9"/>
                    <a:pt x="45" y="20"/>
                  </a:cubicBezTo>
                  <a:cubicBezTo>
                    <a:pt x="45" y="20"/>
                    <a:pt x="45" y="20"/>
                    <a:pt x="45" y="29"/>
                  </a:cubicBezTo>
                  <a:lnTo>
                    <a:pt x="9" y="29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2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20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3" name="Freeform 781">
              <a:extLst>
                <a:ext uri="{FF2B5EF4-FFF2-40B4-BE49-F238E27FC236}">
                  <a16:creationId xmlns:a16="http://schemas.microsoft.com/office/drawing/2014/main" id="{E4A28EED-A76E-431D-B8A7-AE25C3897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701" y="2867026"/>
              <a:ext cx="7145" cy="8334"/>
            </a:xfrm>
            <a:custGeom>
              <a:avLst/>
              <a:gdLst>
                <a:gd name="T0" fmla="*/ 3449 w 58"/>
                <a:gd name="T1" fmla="*/ 0 h 66"/>
                <a:gd name="T2" fmla="*/ 3449 w 58"/>
                <a:gd name="T3" fmla="*/ 0 h 66"/>
                <a:gd name="T4" fmla="*/ 7022 w 58"/>
                <a:gd name="T5" fmla="*/ 8208 h 66"/>
                <a:gd name="T6" fmla="*/ 7022 w 58"/>
                <a:gd name="T7" fmla="*/ 8208 h 66"/>
                <a:gd name="T8" fmla="*/ 5913 w 58"/>
                <a:gd name="T9" fmla="*/ 5935 h 66"/>
                <a:gd name="T10" fmla="*/ 1232 w 58"/>
                <a:gd name="T11" fmla="*/ 5935 h 66"/>
                <a:gd name="T12" fmla="*/ 0 w 58"/>
                <a:gd name="T13" fmla="*/ 8208 h 66"/>
                <a:gd name="T14" fmla="*/ 0 w 58"/>
                <a:gd name="T15" fmla="*/ 8208 h 66"/>
                <a:gd name="T16" fmla="*/ 3449 w 58"/>
                <a:gd name="T17" fmla="*/ 0 h 66"/>
                <a:gd name="T18" fmla="*/ 1232 w 58"/>
                <a:gd name="T19" fmla="*/ 4798 h 66"/>
                <a:gd name="T20" fmla="*/ 4558 w 58"/>
                <a:gd name="T21" fmla="*/ 4798 h 66"/>
                <a:gd name="T22" fmla="*/ 3449 w 58"/>
                <a:gd name="T23" fmla="*/ 0 h 66"/>
                <a:gd name="T24" fmla="*/ 1232 w 58"/>
                <a:gd name="T25" fmla="*/ 4798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66">
                  <a:moveTo>
                    <a:pt x="28" y="0"/>
                  </a:moveTo>
                  <a:lnTo>
                    <a:pt x="28" y="0"/>
                  </a:lnTo>
                  <a:lnTo>
                    <a:pt x="57" y="65"/>
                  </a:lnTo>
                  <a:lnTo>
                    <a:pt x="48" y="47"/>
                  </a:lnTo>
                  <a:lnTo>
                    <a:pt x="10" y="47"/>
                  </a:lnTo>
                  <a:lnTo>
                    <a:pt x="0" y="65"/>
                  </a:lnTo>
                  <a:lnTo>
                    <a:pt x="28" y="0"/>
                  </a:lnTo>
                  <a:close/>
                  <a:moveTo>
                    <a:pt x="10" y="38"/>
                  </a:moveTo>
                  <a:lnTo>
                    <a:pt x="37" y="38"/>
                  </a:lnTo>
                  <a:lnTo>
                    <a:pt x="28" y="0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4" name="Freeform 782">
              <a:extLst>
                <a:ext uri="{FF2B5EF4-FFF2-40B4-BE49-F238E27FC236}">
                  <a16:creationId xmlns:a16="http://schemas.microsoft.com/office/drawing/2014/main" id="{6E108C56-F1DF-48D1-9A1F-F77AB489A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633" y="2867026"/>
              <a:ext cx="5954" cy="8334"/>
            </a:xfrm>
            <a:custGeom>
              <a:avLst/>
              <a:gdLst>
                <a:gd name="T0" fmla="*/ 5827 w 47"/>
                <a:gd name="T1" fmla="*/ 8208 h 66"/>
                <a:gd name="T2" fmla="*/ 5827 w 47"/>
                <a:gd name="T3" fmla="*/ 8208 h 66"/>
                <a:gd name="T4" fmla="*/ 4687 w 47"/>
                <a:gd name="T5" fmla="*/ 8208 h 66"/>
                <a:gd name="T6" fmla="*/ 4687 w 47"/>
                <a:gd name="T7" fmla="*/ 7071 h 66"/>
                <a:gd name="T8" fmla="*/ 4687 w 47"/>
                <a:gd name="T9" fmla="*/ 7071 h 66"/>
                <a:gd name="T10" fmla="*/ 4687 w 47"/>
                <a:gd name="T11" fmla="*/ 7071 h 66"/>
                <a:gd name="T12" fmla="*/ 3547 w 47"/>
                <a:gd name="T13" fmla="*/ 8208 h 66"/>
                <a:gd name="T14" fmla="*/ 3547 w 47"/>
                <a:gd name="T15" fmla="*/ 8208 h 66"/>
                <a:gd name="T16" fmla="*/ 2280 w 47"/>
                <a:gd name="T17" fmla="*/ 8208 h 66"/>
                <a:gd name="T18" fmla="*/ 1140 w 47"/>
                <a:gd name="T19" fmla="*/ 8208 h 66"/>
                <a:gd name="T20" fmla="*/ 0 w 47"/>
                <a:gd name="T21" fmla="*/ 7071 h 66"/>
                <a:gd name="T22" fmla="*/ 0 w 47"/>
                <a:gd name="T23" fmla="*/ 5935 h 66"/>
                <a:gd name="T24" fmla="*/ 0 w 47"/>
                <a:gd name="T25" fmla="*/ 4798 h 66"/>
                <a:gd name="T26" fmla="*/ 0 w 47"/>
                <a:gd name="T27" fmla="*/ 3662 h 66"/>
                <a:gd name="T28" fmla="*/ 0 w 47"/>
                <a:gd name="T29" fmla="*/ 2399 h 66"/>
                <a:gd name="T30" fmla="*/ 1140 w 47"/>
                <a:gd name="T31" fmla="*/ 2399 h 66"/>
                <a:gd name="T32" fmla="*/ 2280 w 47"/>
                <a:gd name="T33" fmla="*/ 1136 h 66"/>
                <a:gd name="T34" fmla="*/ 3547 w 47"/>
                <a:gd name="T35" fmla="*/ 2399 h 66"/>
                <a:gd name="T36" fmla="*/ 3547 w 47"/>
                <a:gd name="T37" fmla="*/ 2399 h 66"/>
                <a:gd name="T38" fmla="*/ 4687 w 47"/>
                <a:gd name="T39" fmla="*/ 2399 h 66"/>
                <a:gd name="T40" fmla="*/ 4687 w 47"/>
                <a:gd name="T41" fmla="*/ 3662 h 66"/>
                <a:gd name="T42" fmla="*/ 4687 w 47"/>
                <a:gd name="T43" fmla="*/ 3662 h 66"/>
                <a:gd name="T44" fmla="*/ 4687 w 47"/>
                <a:gd name="T45" fmla="*/ 0 h 66"/>
                <a:gd name="T46" fmla="*/ 5827 w 47"/>
                <a:gd name="T47" fmla="*/ 0 h 66"/>
                <a:gd name="T48" fmla="*/ 5827 w 47"/>
                <a:gd name="T49" fmla="*/ 8208 h 66"/>
                <a:gd name="T50" fmla="*/ 0 w 47"/>
                <a:gd name="T51" fmla="*/ 4798 h 66"/>
                <a:gd name="T52" fmla="*/ 0 w 47"/>
                <a:gd name="T53" fmla="*/ 4798 h 66"/>
                <a:gd name="T54" fmla="*/ 0 w 47"/>
                <a:gd name="T55" fmla="*/ 5935 h 66"/>
                <a:gd name="T56" fmla="*/ 1140 w 47"/>
                <a:gd name="T57" fmla="*/ 7071 h 66"/>
                <a:gd name="T58" fmla="*/ 1140 w 47"/>
                <a:gd name="T59" fmla="*/ 7071 h 66"/>
                <a:gd name="T60" fmla="*/ 2280 w 47"/>
                <a:gd name="T61" fmla="*/ 8208 h 66"/>
                <a:gd name="T62" fmla="*/ 3547 w 47"/>
                <a:gd name="T63" fmla="*/ 7071 h 66"/>
                <a:gd name="T64" fmla="*/ 3547 w 47"/>
                <a:gd name="T65" fmla="*/ 7071 h 66"/>
                <a:gd name="T66" fmla="*/ 4687 w 47"/>
                <a:gd name="T67" fmla="*/ 5935 h 66"/>
                <a:gd name="T68" fmla="*/ 4687 w 47"/>
                <a:gd name="T69" fmla="*/ 4798 h 66"/>
                <a:gd name="T70" fmla="*/ 4687 w 47"/>
                <a:gd name="T71" fmla="*/ 3662 h 66"/>
                <a:gd name="T72" fmla="*/ 3547 w 47"/>
                <a:gd name="T73" fmla="*/ 3662 h 66"/>
                <a:gd name="T74" fmla="*/ 3547 w 47"/>
                <a:gd name="T75" fmla="*/ 2399 h 66"/>
                <a:gd name="T76" fmla="*/ 2280 w 47"/>
                <a:gd name="T77" fmla="*/ 2399 h 66"/>
                <a:gd name="T78" fmla="*/ 1140 w 47"/>
                <a:gd name="T79" fmla="*/ 2399 h 66"/>
                <a:gd name="T80" fmla="*/ 1140 w 47"/>
                <a:gd name="T81" fmla="*/ 3662 h 66"/>
                <a:gd name="T82" fmla="*/ 0 w 47"/>
                <a:gd name="T83" fmla="*/ 3662 h 66"/>
                <a:gd name="T84" fmla="*/ 0 w 47"/>
                <a:gd name="T85" fmla="*/ 4798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6">
                  <a:moveTo>
                    <a:pt x="46" y="65"/>
                  </a:moveTo>
                  <a:lnTo>
                    <a:pt x="46" y="65"/>
                  </a:lnTo>
                  <a:cubicBezTo>
                    <a:pt x="37" y="65"/>
                    <a:pt x="37" y="65"/>
                    <a:pt x="37" y="65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9" y="65"/>
                  </a:lnTo>
                  <a:cubicBezTo>
                    <a:pt x="9" y="65"/>
                    <a:pt x="0" y="65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9"/>
                  </a:cubicBezTo>
                  <a:cubicBezTo>
                    <a:pt x="0" y="29"/>
                    <a:pt x="0" y="29"/>
                    <a:pt x="0" y="19"/>
                  </a:cubicBezTo>
                  <a:lnTo>
                    <a:pt x="9" y="19"/>
                  </a:lnTo>
                  <a:lnTo>
                    <a:pt x="18" y="9"/>
                  </a:lnTo>
                  <a:cubicBezTo>
                    <a:pt x="18" y="9"/>
                    <a:pt x="18" y="9"/>
                    <a:pt x="28" y="19"/>
                  </a:cubicBezTo>
                  <a:cubicBezTo>
                    <a:pt x="28" y="19"/>
                    <a:pt x="28" y="19"/>
                    <a:pt x="37" y="19"/>
                  </a:cubicBezTo>
                  <a:cubicBezTo>
                    <a:pt x="37" y="19"/>
                    <a:pt x="37" y="19"/>
                    <a:pt x="37" y="2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0" y="38"/>
                  </a:moveTo>
                  <a:lnTo>
                    <a:pt x="0" y="38"/>
                  </a:lnTo>
                  <a:cubicBezTo>
                    <a:pt x="0" y="47"/>
                    <a:pt x="0" y="47"/>
                    <a:pt x="0" y="47"/>
                  </a:cubicBezTo>
                  <a:lnTo>
                    <a:pt x="9" y="56"/>
                  </a:lnTo>
                  <a:lnTo>
                    <a:pt x="18" y="65"/>
                  </a:lnTo>
                  <a:lnTo>
                    <a:pt x="28" y="56"/>
                  </a:lnTo>
                  <a:cubicBezTo>
                    <a:pt x="37" y="56"/>
                    <a:pt x="37" y="47"/>
                    <a:pt x="37" y="47"/>
                  </a:cubicBezTo>
                  <a:cubicBezTo>
                    <a:pt x="37" y="47"/>
                    <a:pt x="37" y="47"/>
                    <a:pt x="37" y="38"/>
                  </a:cubicBezTo>
                  <a:cubicBezTo>
                    <a:pt x="37" y="38"/>
                    <a:pt x="37" y="38"/>
                    <a:pt x="37" y="29"/>
                  </a:cubicBezTo>
                  <a:cubicBezTo>
                    <a:pt x="37" y="29"/>
                    <a:pt x="37" y="29"/>
                    <a:pt x="28" y="29"/>
                  </a:cubicBezTo>
                  <a:lnTo>
                    <a:pt x="28" y="19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0" y="29"/>
                  </a:ln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5" name="Freeform 783">
              <a:extLst>
                <a:ext uri="{FF2B5EF4-FFF2-40B4-BE49-F238E27FC236}">
                  <a16:creationId xmlns:a16="http://schemas.microsoft.com/office/drawing/2014/main" id="{E2E9CD5A-131C-4539-B9FD-FA51C60A5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778" y="2867026"/>
              <a:ext cx="4763" cy="8334"/>
            </a:xfrm>
            <a:custGeom>
              <a:avLst/>
              <a:gdLst>
                <a:gd name="T0" fmla="*/ 4638 w 38"/>
                <a:gd name="T1" fmla="*/ 8208 h 66"/>
                <a:gd name="T2" fmla="*/ 4638 w 38"/>
                <a:gd name="T3" fmla="*/ 8208 h 66"/>
                <a:gd name="T4" fmla="*/ 4638 w 38"/>
                <a:gd name="T5" fmla="*/ 8208 h 66"/>
                <a:gd name="T6" fmla="*/ 4638 w 38"/>
                <a:gd name="T7" fmla="*/ 7071 h 66"/>
                <a:gd name="T8" fmla="*/ 4638 w 38"/>
                <a:gd name="T9" fmla="*/ 7071 h 66"/>
                <a:gd name="T10" fmla="*/ 4638 w 38"/>
                <a:gd name="T11" fmla="*/ 7071 h 66"/>
                <a:gd name="T12" fmla="*/ 3384 w 38"/>
                <a:gd name="T13" fmla="*/ 8208 h 66"/>
                <a:gd name="T14" fmla="*/ 3384 w 38"/>
                <a:gd name="T15" fmla="*/ 8208 h 66"/>
                <a:gd name="T16" fmla="*/ 2256 w 38"/>
                <a:gd name="T17" fmla="*/ 8208 h 66"/>
                <a:gd name="T18" fmla="*/ 1128 w 38"/>
                <a:gd name="T19" fmla="*/ 8208 h 66"/>
                <a:gd name="T20" fmla="*/ 0 w 38"/>
                <a:gd name="T21" fmla="*/ 7071 h 66"/>
                <a:gd name="T22" fmla="*/ 0 w 38"/>
                <a:gd name="T23" fmla="*/ 5935 h 66"/>
                <a:gd name="T24" fmla="*/ 0 w 38"/>
                <a:gd name="T25" fmla="*/ 4798 h 66"/>
                <a:gd name="T26" fmla="*/ 0 w 38"/>
                <a:gd name="T27" fmla="*/ 3662 h 66"/>
                <a:gd name="T28" fmla="*/ 0 w 38"/>
                <a:gd name="T29" fmla="*/ 2399 h 66"/>
                <a:gd name="T30" fmla="*/ 1128 w 38"/>
                <a:gd name="T31" fmla="*/ 2399 h 66"/>
                <a:gd name="T32" fmla="*/ 2256 w 38"/>
                <a:gd name="T33" fmla="*/ 1136 h 66"/>
                <a:gd name="T34" fmla="*/ 2256 w 38"/>
                <a:gd name="T35" fmla="*/ 2399 h 66"/>
                <a:gd name="T36" fmla="*/ 3384 w 38"/>
                <a:gd name="T37" fmla="*/ 2399 h 66"/>
                <a:gd name="T38" fmla="*/ 3384 w 38"/>
                <a:gd name="T39" fmla="*/ 2399 h 66"/>
                <a:gd name="T40" fmla="*/ 4638 w 38"/>
                <a:gd name="T41" fmla="*/ 3662 h 66"/>
                <a:gd name="T42" fmla="*/ 4638 w 38"/>
                <a:gd name="T43" fmla="*/ 3662 h 66"/>
                <a:gd name="T44" fmla="*/ 4638 w 38"/>
                <a:gd name="T45" fmla="*/ 0 h 66"/>
                <a:gd name="T46" fmla="*/ 4638 w 38"/>
                <a:gd name="T47" fmla="*/ 0 h 66"/>
                <a:gd name="T48" fmla="*/ 4638 w 38"/>
                <a:gd name="T49" fmla="*/ 8208 h 66"/>
                <a:gd name="T50" fmla="*/ 0 w 38"/>
                <a:gd name="T51" fmla="*/ 4798 h 66"/>
                <a:gd name="T52" fmla="*/ 0 w 38"/>
                <a:gd name="T53" fmla="*/ 4798 h 66"/>
                <a:gd name="T54" fmla="*/ 0 w 38"/>
                <a:gd name="T55" fmla="*/ 5935 h 66"/>
                <a:gd name="T56" fmla="*/ 1128 w 38"/>
                <a:gd name="T57" fmla="*/ 7071 h 66"/>
                <a:gd name="T58" fmla="*/ 1128 w 38"/>
                <a:gd name="T59" fmla="*/ 7071 h 66"/>
                <a:gd name="T60" fmla="*/ 2256 w 38"/>
                <a:gd name="T61" fmla="*/ 8208 h 66"/>
                <a:gd name="T62" fmla="*/ 3384 w 38"/>
                <a:gd name="T63" fmla="*/ 7071 h 66"/>
                <a:gd name="T64" fmla="*/ 3384 w 38"/>
                <a:gd name="T65" fmla="*/ 7071 h 66"/>
                <a:gd name="T66" fmla="*/ 4638 w 38"/>
                <a:gd name="T67" fmla="*/ 5935 h 66"/>
                <a:gd name="T68" fmla="*/ 4638 w 38"/>
                <a:gd name="T69" fmla="*/ 4798 h 66"/>
                <a:gd name="T70" fmla="*/ 4638 w 38"/>
                <a:gd name="T71" fmla="*/ 3662 h 66"/>
                <a:gd name="T72" fmla="*/ 3384 w 38"/>
                <a:gd name="T73" fmla="*/ 3662 h 66"/>
                <a:gd name="T74" fmla="*/ 3384 w 38"/>
                <a:gd name="T75" fmla="*/ 2399 h 66"/>
                <a:gd name="T76" fmla="*/ 2256 w 38"/>
                <a:gd name="T77" fmla="*/ 2399 h 66"/>
                <a:gd name="T78" fmla="*/ 1128 w 38"/>
                <a:gd name="T79" fmla="*/ 2399 h 66"/>
                <a:gd name="T80" fmla="*/ 1128 w 38"/>
                <a:gd name="T81" fmla="*/ 3662 h 66"/>
                <a:gd name="T82" fmla="*/ 0 w 38"/>
                <a:gd name="T83" fmla="*/ 3662 h 66"/>
                <a:gd name="T84" fmla="*/ 0 w 38"/>
                <a:gd name="T85" fmla="*/ 4798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66">
                  <a:moveTo>
                    <a:pt x="37" y="65"/>
                  </a:moveTo>
                  <a:lnTo>
                    <a:pt x="37" y="65"/>
                  </a:lnTo>
                  <a:cubicBezTo>
                    <a:pt x="37" y="56"/>
                    <a:pt x="37" y="56"/>
                    <a:pt x="37" y="5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9" y="65"/>
                  </a:lnTo>
                  <a:lnTo>
                    <a:pt x="0" y="56"/>
                  </a:lnTo>
                  <a:cubicBezTo>
                    <a:pt x="0" y="56"/>
                    <a:pt x="0" y="56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9"/>
                  </a:cubicBezTo>
                  <a:cubicBezTo>
                    <a:pt x="0" y="29"/>
                    <a:pt x="0" y="29"/>
                    <a:pt x="0" y="19"/>
                  </a:cubicBezTo>
                  <a:lnTo>
                    <a:pt x="9" y="19"/>
                  </a:lnTo>
                  <a:lnTo>
                    <a:pt x="18" y="9"/>
                  </a:lnTo>
                  <a:cubicBezTo>
                    <a:pt x="18" y="9"/>
                    <a:pt x="18" y="9"/>
                    <a:pt x="1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7" y="19"/>
                    <a:pt x="37" y="19"/>
                    <a:pt x="37" y="29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65"/>
                  </a:lnTo>
                  <a:close/>
                  <a:moveTo>
                    <a:pt x="0" y="38"/>
                  </a:moveTo>
                  <a:lnTo>
                    <a:pt x="0" y="38"/>
                  </a:ln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56"/>
                    <a:pt x="9" y="56"/>
                  </a:cubicBezTo>
                  <a:lnTo>
                    <a:pt x="18" y="65"/>
                  </a:lnTo>
                  <a:lnTo>
                    <a:pt x="27" y="56"/>
                  </a:lnTo>
                  <a:cubicBezTo>
                    <a:pt x="37" y="56"/>
                    <a:pt x="37" y="47"/>
                    <a:pt x="37" y="47"/>
                  </a:cubicBezTo>
                  <a:cubicBezTo>
                    <a:pt x="37" y="47"/>
                    <a:pt x="37" y="47"/>
                    <a:pt x="37" y="38"/>
                  </a:cubicBezTo>
                  <a:cubicBezTo>
                    <a:pt x="37" y="38"/>
                    <a:pt x="37" y="38"/>
                    <a:pt x="37" y="29"/>
                  </a:cubicBezTo>
                  <a:cubicBezTo>
                    <a:pt x="37" y="29"/>
                    <a:pt x="37" y="29"/>
                    <a:pt x="27" y="29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18" y="19"/>
                  </a:lnTo>
                  <a:lnTo>
                    <a:pt x="9" y="19"/>
                  </a:lnTo>
                  <a:lnTo>
                    <a:pt x="9" y="29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6" name="Freeform 784">
              <a:extLst>
                <a:ext uri="{FF2B5EF4-FFF2-40B4-BE49-F238E27FC236}">
                  <a16:creationId xmlns:a16="http://schemas.microsoft.com/office/drawing/2014/main" id="{7EA7B55F-FB0F-4AC3-AA57-7A4CD171A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518" y="2868216"/>
              <a:ext cx="2382" cy="7144"/>
            </a:xfrm>
            <a:custGeom>
              <a:avLst/>
              <a:gdLst>
                <a:gd name="T0" fmla="*/ 0 w 21"/>
                <a:gd name="T1" fmla="*/ 1253 h 57"/>
                <a:gd name="T2" fmla="*/ 0 w 21"/>
                <a:gd name="T3" fmla="*/ 1253 h 57"/>
                <a:gd name="T4" fmla="*/ 0 w 21"/>
                <a:gd name="T5" fmla="*/ 1253 h 57"/>
                <a:gd name="T6" fmla="*/ 0 w 21"/>
                <a:gd name="T7" fmla="*/ 2507 h 57"/>
                <a:gd name="T8" fmla="*/ 0 w 21"/>
                <a:gd name="T9" fmla="*/ 2507 h 57"/>
                <a:gd name="T10" fmla="*/ 1021 w 21"/>
                <a:gd name="T11" fmla="*/ 1253 h 57"/>
                <a:gd name="T12" fmla="*/ 2269 w 21"/>
                <a:gd name="T13" fmla="*/ 1253 h 57"/>
                <a:gd name="T14" fmla="*/ 2269 w 21"/>
                <a:gd name="T15" fmla="*/ 1253 h 57"/>
                <a:gd name="T16" fmla="*/ 1021 w 21"/>
                <a:gd name="T17" fmla="*/ 1253 h 57"/>
                <a:gd name="T18" fmla="*/ 1021 w 21"/>
                <a:gd name="T19" fmla="*/ 2507 h 57"/>
                <a:gd name="T20" fmla="*/ 0 w 21"/>
                <a:gd name="T21" fmla="*/ 2507 h 57"/>
                <a:gd name="T22" fmla="*/ 0 w 21"/>
                <a:gd name="T23" fmla="*/ 3635 h 57"/>
                <a:gd name="T24" fmla="*/ 0 w 21"/>
                <a:gd name="T25" fmla="*/ 7019 h 57"/>
                <a:gd name="T26" fmla="*/ 0 w 21"/>
                <a:gd name="T27" fmla="*/ 7019 h 57"/>
                <a:gd name="T28" fmla="*/ 0 w 21"/>
                <a:gd name="T29" fmla="*/ 1253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" h="57">
                  <a:moveTo>
                    <a:pt x="0" y="10"/>
                  </a:moveTo>
                  <a:lnTo>
                    <a:pt x="0" y="10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10"/>
                    <a:pt x="9" y="10"/>
                    <a:pt x="9" y="10"/>
                  </a:cubicBezTo>
                  <a:cubicBezTo>
                    <a:pt x="9" y="10"/>
                    <a:pt x="20" y="0"/>
                    <a:pt x="20" y="10"/>
                  </a:cubicBezTo>
                  <a:cubicBezTo>
                    <a:pt x="20" y="10"/>
                    <a:pt x="20" y="10"/>
                    <a:pt x="9" y="10"/>
                  </a:cubicBezTo>
                  <a:lnTo>
                    <a:pt x="9" y="20"/>
                  </a:lnTo>
                  <a:cubicBezTo>
                    <a:pt x="9" y="20"/>
                    <a:pt x="9" y="20"/>
                    <a:pt x="0" y="2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7" name="Freeform 785">
              <a:extLst>
                <a:ext uri="{FF2B5EF4-FFF2-40B4-BE49-F238E27FC236}">
                  <a16:creationId xmlns:a16="http://schemas.microsoft.com/office/drawing/2014/main" id="{1AAD463E-C080-4F3A-98F4-04BE5A523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900" y="2868216"/>
              <a:ext cx="5954" cy="7144"/>
            </a:xfrm>
            <a:custGeom>
              <a:avLst/>
              <a:gdLst>
                <a:gd name="T0" fmla="*/ 1140 w 47"/>
                <a:gd name="T1" fmla="*/ 3635 h 57"/>
                <a:gd name="T2" fmla="*/ 1140 w 47"/>
                <a:gd name="T3" fmla="*/ 3635 h 57"/>
                <a:gd name="T4" fmla="*/ 1140 w 47"/>
                <a:gd name="T5" fmla="*/ 4763 h 57"/>
                <a:gd name="T6" fmla="*/ 2280 w 47"/>
                <a:gd name="T7" fmla="*/ 5891 h 57"/>
                <a:gd name="T8" fmla="*/ 2280 w 47"/>
                <a:gd name="T9" fmla="*/ 5891 h 57"/>
                <a:gd name="T10" fmla="*/ 3420 w 47"/>
                <a:gd name="T11" fmla="*/ 5891 h 57"/>
                <a:gd name="T12" fmla="*/ 4561 w 47"/>
                <a:gd name="T13" fmla="*/ 5891 h 57"/>
                <a:gd name="T14" fmla="*/ 5827 w 47"/>
                <a:gd name="T15" fmla="*/ 4763 h 57"/>
                <a:gd name="T16" fmla="*/ 5827 w 47"/>
                <a:gd name="T17" fmla="*/ 4763 h 57"/>
                <a:gd name="T18" fmla="*/ 4561 w 47"/>
                <a:gd name="T19" fmla="*/ 7019 h 57"/>
                <a:gd name="T20" fmla="*/ 3420 w 47"/>
                <a:gd name="T21" fmla="*/ 7019 h 57"/>
                <a:gd name="T22" fmla="*/ 2280 w 47"/>
                <a:gd name="T23" fmla="*/ 7019 h 57"/>
                <a:gd name="T24" fmla="*/ 1140 w 47"/>
                <a:gd name="T25" fmla="*/ 5891 h 57"/>
                <a:gd name="T26" fmla="*/ 1140 w 47"/>
                <a:gd name="T27" fmla="*/ 4763 h 57"/>
                <a:gd name="T28" fmla="*/ 0 w 47"/>
                <a:gd name="T29" fmla="*/ 3635 h 57"/>
                <a:gd name="T30" fmla="*/ 1140 w 47"/>
                <a:gd name="T31" fmla="*/ 2507 h 57"/>
                <a:gd name="T32" fmla="*/ 1140 w 47"/>
                <a:gd name="T33" fmla="*/ 1253 h 57"/>
                <a:gd name="T34" fmla="*/ 2280 w 47"/>
                <a:gd name="T35" fmla="*/ 1253 h 57"/>
                <a:gd name="T36" fmla="*/ 3420 w 47"/>
                <a:gd name="T37" fmla="*/ 0 h 57"/>
                <a:gd name="T38" fmla="*/ 4561 w 47"/>
                <a:gd name="T39" fmla="*/ 1253 h 57"/>
                <a:gd name="T40" fmla="*/ 5827 w 47"/>
                <a:gd name="T41" fmla="*/ 1253 h 57"/>
                <a:gd name="T42" fmla="*/ 5827 w 47"/>
                <a:gd name="T43" fmla="*/ 2507 h 57"/>
                <a:gd name="T44" fmla="*/ 5827 w 47"/>
                <a:gd name="T45" fmla="*/ 3635 h 57"/>
                <a:gd name="T46" fmla="*/ 1140 w 47"/>
                <a:gd name="T47" fmla="*/ 3635 h 57"/>
                <a:gd name="T48" fmla="*/ 5827 w 47"/>
                <a:gd name="T49" fmla="*/ 3635 h 57"/>
                <a:gd name="T50" fmla="*/ 5827 w 47"/>
                <a:gd name="T51" fmla="*/ 3635 h 57"/>
                <a:gd name="T52" fmla="*/ 4561 w 47"/>
                <a:gd name="T53" fmla="*/ 2507 h 57"/>
                <a:gd name="T54" fmla="*/ 4561 w 47"/>
                <a:gd name="T55" fmla="*/ 2507 h 57"/>
                <a:gd name="T56" fmla="*/ 4561 w 47"/>
                <a:gd name="T57" fmla="*/ 1253 h 57"/>
                <a:gd name="T58" fmla="*/ 3420 w 47"/>
                <a:gd name="T59" fmla="*/ 1253 h 57"/>
                <a:gd name="T60" fmla="*/ 2280 w 47"/>
                <a:gd name="T61" fmla="*/ 1253 h 57"/>
                <a:gd name="T62" fmla="*/ 2280 w 47"/>
                <a:gd name="T63" fmla="*/ 2507 h 57"/>
                <a:gd name="T64" fmla="*/ 1140 w 47"/>
                <a:gd name="T65" fmla="*/ 2507 h 57"/>
                <a:gd name="T66" fmla="*/ 1140 w 47"/>
                <a:gd name="T67" fmla="*/ 3635 h 57"/>
                <a:gd name="T68" fmla="*/ 5827 w 47"/>
                <a:gd name="T69" fmla="*/ 3635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9"/>
                  </a:moveTo>
                  <a:lnTo>
                    <a:pt x="9" y="29"/>
                  </a:ln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47"/>
                    <a:pt x="18" y="47"/>
                  </a:cubicBezTo>
                  <a:lnTo>
                    <a:pt x="27" y="47"/>
                  </a:lnTo>
                  <a:lnTo>
                    <a:pt x="36" y="47"/>
                  </a:lnTo>
                  <a:cubicBezTo>
                    <a:pt x="36" y="47"/>
                    <a:pt x="36" y="47"/>
                    <a:pt x="46" y="38"/>
                  </a:cubicBezTo>
                  <a:cubicBezTo>
                    <a:pt x="46" y="47"/>
                    <a:pt x="46" y="47"/>
                    <a:pt x="36" y="56"/>
                  </a:cubicBezTo>
                  <a:cubicBezTo>
                    <a:pt x="36" y="56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9" y="47"/>
                    <a:pt x="9" y="38"/>
                  </a:cubicBezTo>
                  <a:cubicBezTo>
                    <a:pt x="9" y="38"/>
                    <a:pt x="0" y="38"/>
                    <a:pt x="0" y="29"/>
                  </a:cubicBezTo>
                  <a:cubicBezTo>
                    <a:pt x="0" y="29"/>
                    <a:pt x="9" y="29"/>
                    <a:pt x="9" y="20"/>
                  </a:cubicBezTo>
                  <a:cubicBezTo>
                    <a:pt x="9" y="20"/>
                    <a:pt x="9" y="20"/>
                    <a:pt x="9" y="10"/>
                  </a:cubicBezTo>
                  <a:cubicBezTo>
                    <a:pt x="9" y="10"/>
                    <a:pt x="9" y="10"/>
                    <a:pt x="18" y="1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6" y="10"/>
                  </a:lnTo>
                  <a:lnTo>
                    <a:pt x="46" y="10"/>
                  </a:lnTo>
                  <a:cubicBezTo>
                    <a:pt x="46" y="20"/>
                    <a:pt x="46" y="20"/>
                    <a:pt x="46" y="20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9" y="29"/>
                  </a:lnTo>
                  <a:close/>
                  <a:moveTo>
                    <a:pt x="46" y="29"/>
                  </a:moveTo>
                  <a:lnTo>
                    <a:pt x="46" y="29"/>
                  </a:lnTo>
                  <a:cubicBezTo>
                    <a:pt x="46" y="29"/>
                    <a:pt x="46" y="20"/>
                    <a:pt x="36" y="2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18" y="10"/>
                  </a:lnTo>
                  <a:cubicBezTo>
                    <a:pt x="18" y="10"/>
                    <a:pt x="18" y="10"/>
                    <a:pt x="1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9"/>
                  </a:lnTo>
                  <a:lnTo>
                    <a:pt x="46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8" name="Freeform 786">
              <a:extLst>
                <a:ext uri="{FF2B5EF4-FFF2-40B4-BE49-F238E27FC236}">
                  <a16:creationId xmlns:a16="http://schemas.microsoft.com/office/drawing/2014/main" id="{8306BCF4-AADD-4DC4-BA56-43F76391C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641" y="2868216"/>
              <a:ext cx="4168" cy="7144"/>
            </a:xfrm>
            <a:custGeom>
              <a:avLst/>
              <a:gdLst>
                <a:gd name="T0" fmla="*/ 3042 w 37"/>
                <a:gd name="T1" fmla="*/ 2507 h 57"/>
                <a:gd name="T2" fmla="*/ 3042 w 37"/>
                <a:gd name="T3" fmla="*/ 2507 h 57"/>
                <a:gd name="T4" fmla="*/ 3042 w 37"/>
                <a:gd name="T5" fmla="*/ 2507 h 57"/>
                <a:gd name="T6" fmla="*/ 3042 w 37"/>
                <a:gd name="T7" fmla="*/ 1253 h 57"/>
                <a:gd name="T8" fmla="*/ 2028 w 37"/>
                <a:gd name="T9" fmla="*/ 1253 h 57"/>
                <a:gd name="T10" fmla="*/ 2028 w 37"/>
                <a:gd name="T11" fmla="*/ 1253 h 57"/>
                <a:gd name="T12" fmla="*/ 1014 w 37"/>
                <a:gd name="T13" fmla="*/ 1253 h 57"/>
                <a:gd name="T14" fmla="*/ 1014 w 37"/>
                <a:gd name="T15" fmla="*/ 1253 h 57"/>
                <a:gd name="T16" fmla="*/ 1014 w 37"/>
                <a:gd name="T17" fmla="*/ 1253 h 57"/>
                <a:gd name="T18" fmla="*/ 1014 w 37"/>
                <a:gd name="T19" fmla="*/ 2507 h 57"/>
                <a:gd name="T20" fmla="*/ 1014 w 37"/>
                <a:gd name="T21" fmla="*/ 2507 h 57"/>
                <a:gd name="T22" fmla="*/ 1014 w 37"/>
                <a:gd name="T23" fmla="*/ 2507 h 57"/>
                <a:gd name="T24" fmla="*/ 1014 w 37"/>
                <a:gd name="T25" fmla="*/ 3635 h 57"/>
                <a:gd name="T26" fmla="*/ 2028 w 37"/>
                <a:gd name="T27" fmla="*/ 3635 h 57"/>
                <a:gd name="T28" fmla="*/ 3042 w 37"/>
                <a:gd name="T29" fmla="*/ 3635 h 57"/>
                <a:gd name="T30" fmla="*/ 3042 w 37"/>
                <a:gd name="T31" fmla="*/ 3635 h 57"/>
                <a:gd name="T32" fmla="*/ 4055 w 37"/>
                <a:gd name="T33" fmla="*/ 3635 h 57"/>
                <a:gd name="T34" fmla="*/ 4055 w 37"/>
                <a:gd name="T35" fmla="*/ 4763 h 57"/>
                <a:gd name="T36" fmla="*/ 4055 w 37"/>
                <a:gd name="T37" fmla="*/ 4763 h 57"/>
                <a:gd name="T38" fmla="*/ 4055 w 37"/>
                <a:gd name="T39" fmla="*/ 5891 h 57"/>
                <a:gd name="T40" fmla="*/ 3042 w 37"/>
                <a:gd name="T41" fmla="*/ 7019 h 57"/>
                <a:gd name="T42" fmla="*/ 3042 w 37"/>
                <a:gd name="T43" fmla="*/ 7019 h 57"/>
                <a:gd name="T44" fmla="*/ 2028 w 37"/>
                <a:gd name="T45" fmla="*/ 7019 h 57"/>
                <a:gd name="T46" fmla="*/ 0 w 37"/>
                <a:gd name="T47" fmla="*/ 7019 h 57"/>
                <a:gd name="T48" fmla="*/ 0 w 37"/>
                <a:gd name="T49" fmla="*/ 4763 h 57"/>
                <a:gd name="T50" fmla="*/ 0 w 37"/>
                <a:gd name="T51" fmla="*/ 4763 h 57"/>
                <a:gd name="T52" fmla="*/ 1014 w 37"/>
                <a:gd name="T53" fmla="*/ 5891 h 57"/>
                <a:gd name="T54" fmla="*/ 2028 w 37"/>
                <a:gd name="T55" fmla="*/ 5891 h 57"/>
                <a:gd name="T56" fmla="*/ 3042 w 37"/>
                <a:gd name="T57" fmla="*/ 5891 h 57"/>
                <a:gd name="T58" fmla="*/ 3042 w 37"/>
                <a:gd name="T59" fmla="*/ 5891 h 57"/>
                <a:gd name="T60" fmla="*/ 3042 w 37"/>
                <a:gd name="T61" fmla="*/ 5891 h 57"/>
                <a:gd name="T62" fmla="*/ 3042 w 37"/>
                <a:gd name="T63" fmla="*/ 4763 h 57"/>
                <a:gd name="T64" fmla="*/ 3042 w 37"/>
                <a:gd name="T65" fmla="*/ 4763 h 57"/>
                <a:gd name="T66" fmla="*/ 3042 w 37"/>
                <a:gd name="T67" fmla="*/ 4763 h 57"/>
                <a:gd name="T68" fmla="*/ 3042 w 37"/>
                <a:gd name="T69" fmla="*/ 4763 h 57"/>
                <a:gd name="T70" fmla="*/ 2028 w 37"/>
                <a:gd name="T71" fmla="*/ 3635 h 57"/>
                <a:gd name="T72" fmla="*/ 1014 w 37"/>
                <a:gd name="T73" fmla="*/ 3635 h 57"/>
                <a:gd name="T74" fmla="*/ 1014 w 37"/>
                <a:gd name="T75" fmla="*/ 3635 h 57"/>
                <a:gd name="T76" fmla="*/ 0 w 37"/>
                <a:gd name="T77" fmla="*/ 3635 h 57"/>
                <a:gd name="T78" fmla="*/ 0 w 37"/>
                <a:gd name="T79" fmla="*/ 2507 h 57"/>
                <a:gd name="T80" fmla="*/ 0 w 37"/>
                <a:gd name="T81" fmla="*/ 2507 h 57"/>
                <a:gd name="T82" fmla="*/ 0 w 37"/>
                <a:gd name="T83" fmla="*/ 1253 h 57"/>
                <a:gd name="T84" fmla="*/ 1014 w 37"/>
                <a:gd name="T85" fmla="*/ 1253 h 57"/>
                <a:gd name="T86" fmla="*/ 1014 w 37"/>
                <a:gd name="T87" fmla="*/ 0 h 57"/>
                <a:gd name="T88" fmla="*/ 2028 w 37"/>
                <a:gd name="T89" fmla="*/ 0 h 57"/>
                <a:gd name="T90" fmla="*/ 3042 w 37"/>
                <a:gd name="T91" fmla="*/ 1253 h 57"/>
                <a:gd name="T92" fmla="*/ 3042 w 37"/>
                <a:gd name="T93" fmla="*/ 1253 h 57"/>
                <a:gd name="T94" fmla="*/ 4055 w 37"/>
                <a:gd name="T95" fmla="*/ 1253 h 57"/>
                <a:gd name="T96" fmla="*/ 4055 w 37"/>
                <a:gd name="T97" fmla="*/ 2507 h 57"/>
                <a:gd name="T98" fmla="*/ 3042 w 37"/>
                <a:gd name="T99" fmla="*/ 2507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20"/>
                  </a:moveTo>
                  <a:lnTo>
                    <a:pt x="27" y="20"/>
                  </a:ln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56"/>
                    <a:pt x="0" y="56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47"/>
                    <a:pt x="9" y="47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27" y="38"/>
                  </a:cubicBezTo>
                  <a:cubicBezTo>
                    <a:pt x="27" y="38"/>
                    <a:pt x="18" y="38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0" y="29"/>
                  </a:cubicBezTo>
                  <a:cubicBezTo>
                    <a:pt x="0" y="29"/>
                    <a:pt x="0" y="29"/>
                    <a:pt x="0" y="20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10"/>
                  </a:cubicBezTo>
                  <a:lnTo>
                    <a:pt x="36" y="10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79" name="Freeform 787">
              <a:extLst>
                <a:ext uri="{FF2B5EF4-FFF2-40B4-BE49-F238E27FC236}">
                  <a16:creationId xmlns:a16="http://schemas.microsoft.com/office/drawing/2014/main" id="{3C9518C3-D49E-4E24-8E7E-7B61A697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595" y="2868216"/>
              <a:ext cx="4168" cy="7144"/>
            </a:xfrm>
            <a:custGeom>
              <a:avLst/>
              <a:gdLst>
                <a:gd name="T0" fmla="*/ 3042 w 37"/>
                <a:gd name="T1" fmla="*/ 2507 h 57"/>
                <a:gd name="T2" fmla="*/ 3042 w 37"/>
                <a:gd name="T3" fmla="*/ 2507 h 57"/>
                <a:gd name="T4" fmla="*/ 3042 w 37"/>
                <a:gd name="T5" fmla="*/ 2507 h 57"/>
                <a:gd name="T6" fmla="*/ 3042 w 37"/>
                <a:gd name="T7" fmla="*/ 1253 h 57"/>
                <a:gd name="T8" fmla="*/ 2028 w 37"/>
                <a:gd name="T9" fmla="*/ 1253 h 57"/>
                <a:gd name="T10" fmla="*/ 2028 w 37"/>
                <a:gd name="T11" fmla="*/ 1253 h 57"/>
                <a:gd name="T12" fmla="*/ 1014 w 37"/>
                <a:gd name="T13" fmla="*/ 1253 h 57"/>
                <a:gd name="T14" fmla="*/ 1014 w 37"/>
                <a:gd name="T15" fmla="*/ 1253 h 57"/>
                <a:gd name="T16" fmla="*/ 1014 w 37"/>
                <a:gd name="T17" fmla="*/ 1253 h 57"/>
                <a:gd name="T18" fmla="*/ 1014 w 37"/>
                <a:gd name="T19" fmla="*/ 2507 h 57"/>
                <a:gd name="T20" fmla="*/ 1014 w 37"/>
                <a:gd name="T21" fmla="*/ 2507 h 57"/>
                <a:gd name="T22" fmla="*/ 1014 w 37"/>
                <a:gd name="T23" fmla="*/ 2507 h 57"/>
                <a:gd name="T24" fmla="*/ 1014 w 37"/>
                <a:gd name="T25" fmla="*/ 3635 h 57"/>
                <a:gd name="T26" fmla="*/ 2028 w 37"/>
                <a:gd name="T27" fmla="*/ 3635 h 57"/>
                <a:gd name="T28" fmla="*/ 3042 w 37"/>
                <a:gd name="T29" fmla="*/ 3635 h 57"/>
                <a:gd name="T30" fmla="*/ 3042 w 37"/>
                <a:gd name="T31" fmla="*/ 3635 h 57"/>
                <a:gd name="T32" fmla="*/ 4055 w 37"/>
                <a:gd name="T33" fmla="*/ 3635 h 57"/>
                <a:gd name="T34" fmla="*/ 4055 w 37"/>
                <a:gd name="T35" fmla="*/ 4763 h 57"/>
                <a:gd name="T36" fmla="*/ 4055 w 37"/>
                <a:gd name="T37" fmla="*/ 4763 h 57"/>
                <a:gd name="T38" fmla="*/ 4055 w 37"/>
                <a:gd name="T39" fmla="*/ 5891 h 57"/>
                <a:gd name="T40" fmla="*/ 3042 w 37"/>
                <a:gd name="T41" fmla="*/ 7019 h 57"/>
                <a:gd name="T42" fmla="*/ 3042 w 37"/>
                <a:gd name="T43" fmla="*/ 7019 h 57"/>
                <a:gd name="T44" fmla="*/ 2028 w 37"/>
                <a:gd name="T45" fmla="*/ 7019 h 57"/>
                <a:gd name="T46" fmla="*/ 0 w 37"/>
                <a:gd name="T47" fmla="*/ 7019 h 57"/>
                <a:gd name="T48" fmla="*/ 0 w 37"/>
                <a:gd name="T49" fmla="*/ 4763 h 57"/>
                <a:gd name="T50" fmla="*/ 0 w 37"/>
                <a:gd name="T51" fmla="*/ 4763 h 57"/>
                <a:gd name="T52" fmla="*/ 1014 w 37"/>
                <a:gd name="T53" fmla="*/ 5891 h 57"/>
                <a:gd name="T54" fmla="*/ 2028 w 37"/>
                <a:gd name="T55" fmla="*/ 5891 h 57"/>
                <a:gd name="T56" fmla="*/ 2028 w 37"/>
                <a:gd name="T57" fmla="*/ 5891 h 57"/>
                <a:gd name="T58" fmla="*/ 3042 w 37"/>
                <a:gd name="T59" fmla="*/ 5891 h 57"/>
                <a:gd name="T60" fmla="*/ 3042 w 37"/>
                <a:gd name="T61" fmla="*/ 5891 h 57"/>
                <a:gd name="T62" fmla="*/ 3042 w 37"/>
                <a:gd name="T63" fmla="*/ 4763 h 57"/>
                <a:gd name="T64" fmla="*/ 3042 w 37"/>
                <a:gd name="T65" fmla="*/ 4763 h 57"/>
                <a:gd name="T66" fmla="*/ 3042 w 37"/>
                <a:gd name="T67" fmla="*/ 4763 h 57"/>
                <a:gd name="T68" fmla="*/ 3042 w 37"/>
                <a:gd name="T69" fmla="*/ 4763 h 57"/>
                <a:gd name="T70" fmla="*/ 2028 w 37"/>
                <a:gd name="T71" fmla="*/ 3635 h 57"/>
                <a:gd name="T72" fmla="*/ 1014 w 37"/>
                <a:gd name="T73" fmla="*/ 3635 h 57"/>
                <a:gd name="T74" fmla="*/ 1014 w 37"/>
                <a:gd name="T75" fmla="*/ 3635 h 57"/>
                <a:gd name="T76" fmla="*/ 0 w 37"/>
                <a:gd name="T77" fmla="*/ 3635 h 57"/>
                <a:gd name="T78" fmla="*/ 0 w 37"/>
                <a:gd name="T79" fmla="*/ 2507 h 57"/>
                <a:gd name="T80" fmla="*/ 0 w 37"/>
                <a:gd name="T81" fmla="*/ 2507 h 57"/>
                <a:gd name="T82" fmla="*/ 0 w 37"/>
                <a:gd name="T83" fmla="*/ 1253 h 57"/>
                <a:gd name="T84" fmla="*/ 1014 w 37"/>
                <a:gd name="T85" fmla="*/ 1253 h 57"/>
                <a:gd name="T86" fmla="*/ 1014 w 37"/>
                <a:gd name="T87" fmla="*/ 0 h 57"/>
                <a:gd name="T88" fmla="*/ 2028 w 37"/>
                <a:gd name="T89" fmla="*/ 0 h 57"/>
                <a:gd name="T90" fmla="*/ 3042 w 37"/>
                <a:gd name="T91" fmla="*/ 0 h 57"/>
                <a:gd name="T92" fmla="*/ 3042 w 37"/>
                <a:gd name="T93" fmla="*/ 1253 h 57"/>
                <a:gd name="T94" fmla="*/ 4055 w 37"/>
                <a:gd name="T95" fmla="*/ 1253 h 57"/>
                <a:gd name="T96" fmla="*/ 4055 w 37"/>
                <a:gd name="T97" fmla="*/ 2507 h 57"/>
                <a:gd name="T98" fmla="*/ 3042 w 37"/>
                <a:gd name="T99" fmla="*/ 2507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20"/>
                  </a:moveTo>
                  <a:lnTo>
                    <a:pt x="27" y="20"/>
                  </a:ln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lnTo>
                    <a:pt x="36" y="3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56"/>
                    <a:pt x="0" y="56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47"/>
                    <a:pt x="9" y="47"/>
                    <a:pt x="9" y="47"/>
                  </a:cubicBezTo>
                  <a:lnTo>
                    <a:pt x="18" y="47"/>
                  </a:ln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38"/>
                  </a:cubicBezTo>
                  <a:cubicBezTo>
                    <a:pt x="27" y="38"/>
                    <a:pt x="18" y="38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0" y="29"/>
                  </a:cubicBezTo>
                  <a:cubicBezTo>
                    <a:pt x="0" y="29"/>
                    <a:pt x="0" y="29"/>
                    <a:pt x="0" y="20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36" y="10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0" name="Freeform 788">
              <a:extLst>
                <a:ext uri="{FF2B5EF4-FFF2-40B4-BE49-F238E27FC236}">
                  <a16:creationId xmlns:a16="http://schemas.microsoft.com/office/drawing/2014/main" id="{D62F712F-A407-4A38-B7ED-BF1DA8C6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701" y="2889647"/>
              <a:ext cx="7145" cy="9525"/>
            </a:xfrm>
            <a:custGeom>
              <a:avLst/>
              <a:gdLst>
                <a:gd name="T0" fmla="*/ 1232 w 58"/>
                <a:gd name="T1" fmla="*/ 5890 h 76"/>
                <a:gd name="T2" fmla="*/ 1232 w 58"/>
                <a:gd name="T3" fmla="*/ 5890 h 76"/>
                <a:gd name="T4" fmla="*/ 1232 w 58"/>
                <a:gd name="T5" fmla="*/ 7018 h 76"/>
                <a:gd name="T6" fmla="*/ 2341 w 58"/>
                <a:gd name="T7" fmla="*/ 8272 h 76"/>
                <a:gd name="T8" fmla="*/ 2341 w 58"/>
                <a:gd name="T9" fmla="*/ 8272 h 76"/>
                <a:gd name="T10" fmla="*/ 3449 w 58"/>
                <a:gd name="T11" fmla="*/ 8272 h 76"/>
                <a:gd name="T12" fmla="*/ 4558 w 58"/>
                <a:gd name="T13" fmla="*/ 8272 h 76"/>
                <a:gd name="T14" fmla="*/ 5913 w 58"/>
                <a:gd name="T15" fmla="*/ 8272 h 76"/>
                <a:gd name="T16" fmla="*/ 5913 w 58"/>
                <a:gd name="T17" fmla="*/ 7018 h 76"/>
                <a:gd name="T18" fmla="*/ 5913 w 58"/>
                <a:gd name="T19" fmla="*/ 7018 h 76"/>
                <a:gd name="T20" fmla="*/ 5913 w 58"/>
                <a:gd name="T21" fmla="*/ 5890 h 76"/>
                <a:gd name="T22" fmla="*/ 5913 w 58"/>
                <a:gd name="T23" fmla="*/ 5890 h 76"/>
                <a:gd name="T24" fmla="*/ 4558 w 58"/>
                <a:gd name="T25" fmla="*/ 4763 h 76"/>
                <a:gd name="T26" fmla="*/ 4558 w 58"/>
                <a:gd name="T27" fmla="*/ 4763 h 76"/>
                <a:gd name="T28" fmla="*/ 2341 w 58"/>
                <a:gd name="T29" fmla="*/ 4763 h 76"/>
                <a:gd name="T30" fmla="*/ 1232 w 58"/>
                <a:gd name="T31" fmla="*/ 4763 h 76"/>
                <a:gd name="T32" fmla="*/ 1232 w 58"/>
                <a:gd name="T33" fmla="*/ 3635 h 76"/>
                <a:gd name="T34" fmla="*/ 1232 w 58"/>
                <a:gd name="T35" fmla="*/ 3635 h 76"/>
                <a:gd name="T36" fmla="*/ 0 w 58"/>
                <a:gd name="T37" fmla="*/ 2256 h 76"/>
                <a:gd name="T38" fmla="*/ 0 w 58"/>
                <a:gd name="T39" fmla="*/ 1128 h 76"/>
                <a:gd name="T40" fmla="*/ 1232 w 58"/>
                <a:gd name="T41" fmla="*/ 1128 h 76"/>
                <a:gd name="T42" fmla="*/ 2341 w 58"/>
                <a:gd name="T43" fmla="*/ 0 h 76"/>
                <a:gd name="T44" fmla="*/ 3449 w 58"/>
                <a:gd name="T45" fmla="*/ 0 h 76"/>
                <a:gd name="T46" fmla="*/ 4558 w 58"/>
                <a:gd name="T47" fmla="*/ 0 h 76"/>
                <a:gd name="T48" fmla="*/ 5913 w 58"/>
                <a:gd name="T49" fmla="*/ 1128 h 76"/>
                <a:gd name="T50" fmla="*/ 5913 w 58"/>
                <a:gd name="T51" fmla="*/ 1128 h 76"/>
                <a:gd name="T52" fmla="*/ 7022 w 58"/>
                <a:gd name="T53" fmla="*/ 2256 h 76"/>
                <a:gd name="T54" fmla="*/ 5913 w 58"/>
                <a:gd name="T55" fmla="*/ 2256 h 76"/>
                <a:gd name="T56" fmla="*/ 5913 w 58"/>
                <a:gd name="T57" fmla="*/ 2256 h 76"/>
                <a:gd name="T58" fmla="*/ 4558 w 58"/>
                <a:gd name="T59" fmla="*/ 1128 h 76"/>
                <a:gd name="T60" fmla="*/ 4558 w 58"/>
                <a:gd name="T61" fmla="*/ 1128 h 76"/>
                <a:gd name="T62" fmla="*/ 3449 w 58"/>
                <a:gd name="T63" fmla="*/ 1128 h 76"/>
                <a:gd name="T64" fmla="*/ 2341 w 58"/>
                <a:gd name="T65" fmla="*/ 1128 h 76"/>
                <a:gd name="T66" fmla="*/ 2341 w 58"/>
                <a:gd name="T67" fmla="*/ 1128 h 76"/>
                <a:gd name="T68" fmla="*/ 1232 w 58"/>
                <a:gd name="T69" fmla="*/ 1128 h 76"/>
                <a:gd name="T70" fmla="*/ 1232 w 58"/>
                <a:gd name="T71" fmla="*/ 2256 h 76"/>
                <a:gd name="T72" fmla="*/ 1232 w 58"/>
                <a:gd name="T73" fmla="*/ 3635 h 76"/>
                <a:gd name="T74" fmla="*/ 1232 w 58"/>
                <a:gd name="T75" fmla="*/ 3635 h 76"/>
                <a:gd name="T76" fmla="*/ 2341 w 58"/>
                <a:gd name="T77" fmla="*/ 3635 h 76"/>
                <a:gd name="T78" fmla="*/ 2341 w 58"/>
                <a:gd name="T79" fmla="*/ 3635 h 76"/>
                <a:gd name="T80" fmla="*/ 4558 w 58"/>
                <a:gd name="T81" fmla="*/ 4763 h 76"/>
                <a:gd name="T82" fmla="*/ 5913 w 58"/>
                <a:gd name="T83" fmla="*/ 4763 h 76"/>
                <a:gd name="T84" fmla="*/ 5913 w 58"/>
                <a:gd name="T85" fmla="*/ 4763 h 76"/>
                <a:gd name="T86" fmla="*/ 7022 w 58"/>
                <a:gd name="T87" fmla="*/ 5890 h 76"/>
                <a:gd name="T88" fmla="*/ 7022 w 58"/>
                <a:gd name="T89" fmla="*/ 7018 h 76"/>
                <a:gd name="T90" fmla="*/ 7022 w 58"/>
                <a:gd name="T91" fmla="*/ 7018 h 76"/>
                <a:gd name="T92" fmla="*/ 7022 w 58"/>
                <a:gd name="T93" fmla="*/ 7018 h 76"/>
                <a:gd name="T94" fmla="*/ 5913 w 58"/>
                <a:gd name="T95" fmla="*/ 8272 h 76"/>
                <a:gd name="T96" fmla="*/ 5913 w 58"/>
                <a:gd name="T97" fmla="*/ 8272 h 76"/>
                <a:gd name="T98" fmla="*/ 4558 w 58"/>
                <a:gd name="T99" fmla="*/ 9400 h 76"/>
                <a:gd name="T100" fmla="*/ 3449 w 58"/>
                <a:gd name="T101" fmla="*/ 9400 h 76"/>
                <a:gd name="T102" fmla="*/ 2341 w 58"/>
                <a:gd name="T103" fmla="*/ 9400 h 76"/>
                <a:gd name="T104" fmla="*/ 1232 w 58"/>
                <a:gd name="T105" fmla="*/ 8272 h 76"/>
                <a:gd name="T106" fmla="*/ 0 w 58"/>
                <a:gd name="T107" fmla="*/ 7018 h 76"/>
                <a:gd name="T108" fmla="*/ 0 w 58"/>
                <a:gd name="T109" fmla="*/ 5890 h 76"/>
                <a:gd name="T110" fmla="*/ 1232 w 58"/>
                <a:gd name="T111" fmla="*/ 5890 h 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76">
                  <a:moveTo>
                    <a:pt x="10" y="47"/>
                  </a:moveTo>
                  <a:lnTo>
                    <a:pt x="10" y="47"/>
                  </a:lnTo>
                  <a:lnTo>
                    <a:pt x="10" y="56"/>
                  </a:lnTo>
                  <a:cubicBezTo>
                    <a:pt x="10" y="56"/>
                    <a:pt x="10" y="66"/>
                    <a:pt x="19" y="66"/>
                  </a:cubicBezTo>
                  <a:cubicBezTo>
                    <a:pt x="28" y="66"/>
                    <a:pt x="28" y="66"/>
                    <a:pt x="28" y="66"/>
                  </a:cubicBezTo>
                  <a:lnTo>
                    <a:pt x="37" y="66"/>
                  </a:lnTo>
                  <a:cubicBezTo>
                    <a:pt x="37" y="66"/>
                    <a:pt x="37" y="66"/>
                    <a:pt x="48" y="66"/>
                  </a:cubicBezTo>
                  <a:lnTo>
                    <a:pt x="48" y="56"/>
                  </a:lnTo>
                  <a:cubicBezTo>
                    <a:pt x="48" y="47"/>
                    <a:pt x="48" y="47"/>
                    <a:pt x="48" y="47"/>
                  </a:cubicBezTo>
                  <a:lnTo>
                    <a:pt x="37" y="38"/>
                  </a:ln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0" y="38"/>
                  </a:cubicBezTo>
                  <a:lnTo>
                    <a:pt x="10" y="29"/>
                  </a:ln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lnTo>
                    <a:pt x="37" y="0"/>
                  </a:lnTo>
                  <a:cubicBezTo>
                    <a:pt x="37" y="0"/>
                    <a:pt x="48" y="0"/>
                    <a:pt x="48" y="9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48" y="38"/>
                  </a:cubicBezTo>
                  <a:cubicBezTo>
                    <a:pt x="57" y="38"/>
                    <a:pt x="57" y="47"/>
                    <a:pt x="57" y="47"/>
                  </a:cubicBezTo>
                  <a:cubicBezTo>
                    <a:pt x="57" y="47"/>
                    <a:pt x="57" y="47"/>
                    <a:pt x="57" y="56"/>
                  </a:cubicBezTo>
                  <a:cubicBezTo>
                    <a:pt x="57" y="56"/>
                    <a:pt x="57" y="66"/>
                    <a:pt x="48" y="66"/>
                  </a:cubicBezTo>
                  <a:cubicBezTo>
                    <a:pt x="48" y="66"/>
                    <a:pt x="48" y="66"/>
                    <a:pt x="37" y="75"/>
                  </a:cubicBezTo>
                  <a:cubicBezTo>
                    <a:pt x="37" y="75"/>
                    <a:pt x="37" y="75"/>
                    <a:pt x="28" y="75"/>
                  </a:cubicBezTo>
                  <a:lnTo>
                    <a:pt x="19" y="75"/>
                  </a:lnTo>
                  <a:cubicBezTo>
                    <a:pt x="19" y="66"/>
                    <a:pt x="10" y="66"/>
                    <a:pt x="10" y="66"/>
                  </a:cubicBezTo>
                  <a:cubicBezTo>
                    <a:pt x="10" y="66"/>
                    <a:pt x="0" y="66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lnTo>
                    <a:pt x="10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1" name="Freeform 789">
              <a:extLst>
                <a:ext uri="{FF2B5EF4-FFF2-40B4-BE49-F238E27FC236}">
                  <a16:creationId xmlns:a16="http://schemas.microsoft.com/office/drawing/2014/main" id="{55B938DE-C469-43EB-A075-AD4796901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633" y="2889647"/>
              <a:ext cx="595" cy="9525"/>
            </a:xfrm>
            <a:custGeom>
              <a:avLst/>
              <a:gdLst>
                <a:gd name="T0" fmla="*/ 0 w 10"/>
                <a:gd name="T1" fmla="*/ 0 h 76"/>
                <a:gd name="T2" fmla="*/ 536 w 10"/>
                <a:gd name="T3" fmla="*/ 0 h 76"/>
                <a:gd name="T4" fmla="*/ 536 w 10"/>
                <a:gd name="T5" fmla="*/ 1128 h 76"/>
                <a:gd name="T6" fmla="*/ 0 w 10"/>
                <a:gd name="T7" fmla="*/ 1128 h 76"/>
                <a:gd name="T8" fmla="*/ 0 w 10"/>
                <a:gd name="T9" fmla="*/ 0 h 76"/>
                <a:gd name="T10" fmla="*/ 0 w 10"/>
                <a:gd name="T11" fmla="*/ 2256 h 76"/>
                <a:gd name="T12" fmla="*/ 536 w 10"/>
                <a:gd name="T13" fmla="*/ 2256 h 76"/>
                <a:gd name="T14" fmla="*/ 536 w 10"/>
                <a:gd name="T15" fmla="*/ 8272 h 76"/>
                <a:gd name="T16" fmla="*/ 0 w 10"/>
                <a:gd name="T17" fmla="*/ 9400 h 76"/>
                <a:gd name="T18" fmla="*/ 0 w 10"/>
                <a:gd name="T19" fmla="*/ 2256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6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6"/>
                  </a:lnTo>
                  <a:lnTo>
                    <a:pt x="0" y="7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2" name="Freeform 790">
              <a:extLst>
                <a:ext uri="{FF2B5EF4-FFF2-40B4-BE49-F238E27FC236}">
                  <a16:creationId xmlns:a16="http://schemas.microsoft.com/office/drawing/2014/main" id="{A20AEE08-BA8A-4ED2-A77A-C0ED5AA6C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24" y="2890838"/>
              <a:ext cx="3572" cy="8334"/>
            </a:xfrm>
            <a:custGeom>
              <a:avLst/>
              <a:gdLst>
                <a:gd name="T0" fmla="*/ 2340 w 29"/>
                <a:gd name="T1" fmla="*/ 1119 h 67"/>
                <a:gd name="T2" fmla="*/ 2340 w 29"/>
                <a:gd name="T3" fmla="*/ 1119 h 67"/>
                <a:gd name="T4" fmla="*/ 3449 w 29"/>
                <a:gd name="T5" fmla="*/ 1119 h 67"/>
                <a:gd name="T6" fmla="*/ 3449 w 29"/>
                <a:gd name="T7" fmla="*/ 2488 h 67"/>
                <a:gd name="T8" fmla="*/ 2340 w 29"/>
                <a:gd name="T9" fmla="*/ 2488 h 67"/>
                <a:gd name="T10" fmla="*/ 2340 w 29"/>
                <a:gd name="T11" fmla="*/ 5846 h 67"/>
                <a:gd name="T12" fmla="*/ 2340 w 29"/>
                <a:gd name="T13" fmla="*/ 7090 h 67"/>
                <a:gd name="T14" fmla="*/ 2340 w 29"/>
                <a:gd name="T15" fmla="*/ 7090 h 67"/>
                <a:gd name="T16" fmla="*/ 3449 w 29"/>
                <a:gd name="T17" fmla="*/ 7090 h 67"/>
                <a:gd name="T18" fmla="*/ 3449 w 29"/>
                <a:gd name="T19" fmla="*/ 8210 h 67"/>
                <a:gd name="T20" fmla="*/ 3449 w 29"/>
                <a:gd name="T21" fmla="*/ 8210 h 67"/>
                <a:gd name="T22" fmla="*/ 2340 w 29"/>
                <a:gd name="T23" fmla="*/ 8210 h 67"/>
                <a:gd name="T24" fmla="*/ 1109 w 29"/>
                <a:gd name="T25" fmla="*/ 7090 h 67"/>
                <a:gd name="T26" fmla="*/ 1109 w 29"/>
                <a:gd name="T27" fmla="*/ 5846 h 67"/>
                <a:gd name="T28" fmla="*/ 1109 w 29"/>
                <a:gd name="T29" fmla="*/ 2488 h 67"/>
                <a:gd name="T30" fmla="*/ 0 w 29"/>
                <a:gd name="T31" fmla="*/ 2488 h 67"/>
                <a:gd name="T32" fmla="*/ 0 w 29"/>
                <a:gd name="T33" fmla="*/ 1119 h 67"/>
                <a:gd name="T34" fmla="*/ 1109 w 29"/>
                <a:gd name="T35" fmla="*/ 1119 h 67"/>
                <a:gd name="T36" fmla="*/ 1109 w 29"/>
                <a:gd name="T37" fmla="*/ 0 h 67"/>
                <a:gd name="T38" fmla="*/ 2340 w 29"/>
                <a:gd name="T39" fmla="*/ 0 h 67"/>
                <a:gd name="T40" fmla="*/ 2340 w 29"/>
                <a:gd name="T41" fmla="*/ 1119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9" y="9"/>
                  </a:moveTo>
                  <a:lnTo>
                    <a:pt x="19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57"/>
                    <a:pt x="9" y="57"/>
                  </a:cubicBezTo>
                  <a:cubicBezTo>
                    <a:pt x="9" y="57"/>
                    <a:pt x="9" y="57"/>
                    <a:pt x="9" y="4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3" name="Freeform 791">
              <a:extLst>
                <a:ext uri="{FF2B5EF4-FFF2-40B4-BE49-F238E27FC236}">
                  <a16:creationId xmlns:a16="http://schemas.microsoft.com/office/drawing/2014/main" id="{4E9B1B09-785D-4F60-9809-EEFB36A8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587" y="2892028"/>
              <a:ext cx="4168" cy="7144"/>
            </a:xfrm>
            <a:custGeom>
              <a:avLst/>
              <a:gdLst>
                <a:gd name="T0" fmla="*/ 0 w 37"/>
                <a:gd name="T1" fmla="*/ 3572 h 58"/>
                <a:gd name="T2" fmla="*/ 0 w 37"/>
                <a:gd name="T3" fmla="*/ 3572 h 58"/>
                <a:gd name="T4" fmla="*/ 0 w 37"/>
                <a:gd name="T5" fmla="*/ 4681 h 58"/>
                <a:gd name="T6" fmla="*/ 1014 w 37"/>
                <a:gd name="T7" fmla="*/ 4681 h 58"/>
                <a:gd name="T8" fmla="*/ 1014 w 37"/>
                <a:gd name="T9" fmla="*/ 5912 h 58"/>
                <a:gd name="T10" fmla="*/ 2028 w 37"/>
                <a:gd name="T11" fmla="*/ 5912 h 58"/>
                <a:gd name="T12" fmla="*/ 3042 w 37"/>
                <a:gd name="T13" fmla="*/ 5912 h 58"/>
                <a:gd name="T14" fmla="*/ 4055 w 37"/>
                <a:gd name="T15" fmla="*/ 4681 h 58"/>
                <a:gd name="T16" fmla="*/ 4055 w 37"/>
                <a:gd name="T17" fmla="*/ 4681 h 58"/>
                <a:gd name="T18" fmla="*/ 4055 w 37"/>
                <a:gd name="T19" fmla="*/ 5912 h 58"/>
                <a:gd name="T20" fmla="*/ 2028 w 37"/>
                <a:gd name="T21" fmla="*/ 7021 h 58"/>
                <a:gd name="T22" fmla="*/ 1014 w 37"/>
                <a:gd name="T23" fmla="*/ 5912 h 58"/>
                <a:gd name="T24" fmla="*/ 0 w 37"/>
                <a:gd name="T25" fmla="*/ 5912 h 58"/>
                <a:gd name="T26" fmla="*/ 0 w 37"/>
                <a:gd name="T27" fmla="*/ 4681 h 58"/>
                <a:gd name="T28" fmla="*/ 0 w 37"/>
                <a:gd name="T29" fmla="*/ 3572 h 58"/>
                <a:gd name="T30" fmla="*/ 0 w 37"/>
                <a:gd name="T31" fmla="*/ 2463 h 58"/>
                <a:gd name="T32" fmla="*/ 0 w 37"/>
                <a:gd name="T33" fmla="*/ 1355 h 58"/>
                <a:gd name="T34" fmla="*/ 1014 w 37"/>
                <a:gd name="T35" fmla="*/ 0 h 58"/>
                <a:gd name="T36" fmla="*/ 2028 w 37"/>
                <a:gd name="T37" fmla="*/ 0 h 58"/>
                <a:gd name="T38" fmla="*/ 3042 w 37"/>
                <a:gd name="T39" fmla="*/ 0 h 58"/>
                <a:gd name="T40" fmla="*/ 4055 w 37"/>
                <a:gd name="T41" fmla="*/ 1355 h 58"/>
                <a:gd name="T42" fmla="*/ 4055 w 37"/>
                <a:gd name="T43" fmla="*/ 2463 h 58"/>
                <a:gd name="T44" fmla="*/ 4055 w 37"/>
                <a:gd name="T45" fmla="*/ 3572 h 58"/>
                <a:gd name="T46" fmla="*/ 0 w 37"/>
                <a:gd name="T47" fmla="*/ 3572 h 58"/>
                <a:gd name="T48" fmla="*/ 4055 w 37"/>
                <a:gd name="T49" fmla="*/ 2463 h 58"/>
                <a:gd name="T50" fmla="*/ 4055 w 37"/>
                <a:gd name="T51" fmla="*/ 2463 h 58"/>
                <a:gd name="T52" fmla="*/ 4055 w 37"/>
                <a:gd name="T53" fmla="*/ 2463 h 58"/>
                <a:gd name="T54" fmla="*/ 3042 w 37"/>
                <a:gd name="T55" fmla="*/ 1355 h 58"/>
                <a:gd name="T56" fmla="*/ 3042 w 37"/>
                <a:gd name="T57" fmla="*/ 1355 h 58"/>
                <a:gd name="T58" fmla="*/ 2028 w 37"/>
                <a:gd name="T59" fmla="*/ 1355 h 58"/>
                <a:gd name="T60" fmla="*/ 1014 w 37"/>
                <a:gd name="T61" fmla="*/ 1355 h 58"/>
                <a:gd name="T62" fmla="*/ 1014 w 37"/>
                <a:gd name="T63" fmla="*/ 1355 h 58"/>
                <a:gd name="T64" fmla="*/ 0 w 37"/>
                <a:gd name="T65" fmla="*/ 2463 h 58"/>
                <a:gd name="T66" fmla="*/ 0 w 37"/>
                <a:gd name="T67" fmla="*/ 2463 h 58"/>
                <a:gd name="T68" fmla="*/ 4055 w 37"/>
                <a:gd name="T69" fmla="*/ 2463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" h="58">
                  <a:moveTo>
                    <a:pt x="0" y="29"/>
                  </a:moveTo>
                  <a:lnTo>
                    <a:pt x="0" y="29"/>
                  </a:lnTo>
                  <a:cubicBezTo>
                    <a:pt x="0" y="29"/>
                    <a:pt x="0" y="29"/>
                    <a:pt x="0" y="38"/>
                  </a:cubicBezTo>
                  <a:lnTo>
                    <a:pt x="9" y="38"/>
                  </a:lnTo>
                  <a:cubicBezTo>
                    <a:pt x="9" y="48"/>
                    <a:pt x="9" y="48"/>
                    <a:pt x="9" y="48"/>
                  </a:cubicBezTo>
                  <a:lnTo>
                    <a:pt x="18" y="48"/>
                  </a:lnTo>
                  <a:lnTo>
                    <a:pt x="27" y="48"/>
                  </a:lnTo>
                  <a:cubicBezTo>
                    <a:pt x="27" y="38"/>
                    <a:pt x="36" y="38"/>
                    <a:pt x="36" y="38"/>
                  </a:cubicBezTo>
                  <a:lnTo>
                    <a:pt x="36" y="48"/>
                  </a:lnTo>
                  <a:cubicBezTo>
                    <a:pt x="27" y="48"/>
                    <a:pt x="27" y="57"/>
                    <a:pt x="18" y="57"/>
                  </a:cubicBezTo>
                  <a:cubicBezTo>
                    <a:pt x="18" y="57"/>
                    <a:pt x="9" y="57"/>
                    <a:pt x="9" y="48"/>
                  </a:cubicBezTo>
                  <a:lnTo>
                    <a:pt x="0" y="48"/>
                  </a:lnTo>
                  <a:lnTo>
                    <a:pt x="0" y="38"/>
                  </a:lnTo>
                  <a:lnTo>
                    <a:pt x="0" y="29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11"/>
                  </a:lnTo>
                  <a:lnTo>
                    <a:pt x="36" y="20"/>
                  </a:lnTo>
                  <a:lnTo>
                    <a:pt x="36" y="29"/>
                  </a:lnTo>
                  <a:lnTo>
                    <a:pt x="0" y="29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27" y="20"/>
                    <a:pt x="27" y="11"/>
                    <a:pt x="27" y="11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9" y="11"/>
                  </a:lnTo>
                  <a:lnTo>
                    <a:pt x="0" y="2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4" name="Freeform 792">
              <a:extLst>
                <a:ext uri="{FF2B5EF4-FFF2-40B4-BE49-F238E27FC236}">
                  <a16:creationId xmlns:a16="http://schemas.microsoft.com/office/drawing/2014/main" id="{22481150-7488-4284-80B3-892B99EB6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8137" y="2892028"/>
              <a:ext cx="4763" cy="7144"/>
            </a:xfrm>
            <a:custGeom>
              <a:avLst/>
              <a:gdLst>
                <a:gd name="T0" fmla="*/ 3297 w 39"/>
                <a:gd name="T1" fmla="*/ 2463 h 58"/>
                <a:gd name="T2" fmla="*/ 3297 w 39"/>
                <a:gd name="T3" fmla="*/ 2463 h 58"/>
                <a:gd name="T4" fmla="*/ 3297 w 39"/>
                <a:gd name="T5" fmla="*/ 1355 h 58"/>
                <a:gd name="T6" fmla="*/ 3297 w 39"/>
                <a:gd name="T7" fmla="*/ 1355 h 58"/>
                <a:gd name="T8" fmla="*/ 3297 w 39"/>
                <a:gd name="T9" fmla="*/ 1355 h 58"/>
                <a:gd name="T10" fmla="*/ 2198 w 39"/>
                <a:gd name="T11" fmla="*/ 1355 h 58"/>
                <a:gd name="T12" fmla="*/ 2198 w 39"/>
                <a:gd name="T13" fmla="*/ 1355 h 58"/>
                <a:gd name="T14" fmla="*/ 1099 w 39"/>
                <a:gd name="T15" fmla="*/ 1355 h 58"/>
                <a:gd name="T16" fmla="*/ 1099 w 39"/>
                <a:gd name="T17" fmla="*/ 1355 h 58"/>
                <a:gd name="T18" fmla="*/ 1099 w 39"/>
                <a:gd name="T19" fmla="*/ 1355 h 58"/>
                <a:gd name="T20" fmla="*/ 1099 w 39"/>
                <a:gd name="T21" fmla="*/ 2463 h 58"/>
                <a:gd name="T22" fmla="*/ 1099 w 39"/>
                <a:gd name="T23" fmla="*/ 2463 h 58"/>
                <a:gd name="T24" fmla="*/ 1099 w 39"/>
                <a:gd name="T25" fmla="*/ 2463 h 58"/>
                <a:gd name="T26" fmla="*/ 2198 w 39"/>
                <a:gd name="T27" fmla="*/ 2463 h 58"/>
                <a:gd name="T28" fmla="*/ 3297 w 39"/>
                <a:gd name="T29" fmla="*/ 3572 h 58"/>
                <a:gd name="T30" fmla="*/ 3297 w 39"/>
                <a:gd name="T31" fmla="*/ 3572 h 58"/>
                <a:gd name="T32" fmla="*/ 4641 w 39"/>
                <a:gd name="T33" fmla="*/ 3572 h 58"/>
                <a:gd name="T34" fmla="*/ 4641 w 39"/>
                <a:gd name="T35" fmla="*/ 3572 h 58"/>
                <a:gd name="T36" fmla="*/ 4641 w 39"/>
                <a:gd name="T37" fmla="*/ 4681 h 58"/>
                <a:gd name="T38" fmla="*/ 4641 w 39"/>
                <a:gd name="T39" fmla="*/ 5912 h 58"/>
                <a:gd name="T40" fmla="*/ 4641 w 39"/>
                <a:gd name="T41" fmla="*/ 5912 h 58"/>
                <a:gd name="T42" fmla="*/ 3297 w 39"/>
                <a:gd name="T43" fmla="*/ 7021 h 58"/>
                <a:gd name="T44" fmla="*/ 2198 w 39"/>
                <a:gd name="T45" fmla="*/ 7021 h 58"/>
                <a:gd name="T46" fmla="*/ 1099 w 39"/>
                <a:gd name="T47" fmla="*/ 5912 h 58"/>
                <a:gd name="T48" fmla="*/ 0 w 39"/>
                <a:gd name="T49" fmla="*/ 4681 h 58"/>
                <a:gd name="T50" fmla="*/ 1099 w 39"/>
                <a:gd name="T51" fmla="*/ 4681 h 58"/>
                <a:gd name="T52" fmla="*/ 1099 w 39"/>
                <a:gd name="T53" fmla="*/ 5912 h 58"/>
                <a:gd name="T54" fmla="*/ 2198 w 39"/>
                <a:gd name="T55" fmla="*/ 5912 h 58"/>
                <a:gd name="T56" fmla="*/ 3297 w 39"/>
                <a:gd name="T57" fmla="*/ 5912 h 58"/>
                <a:gd name="T58" fmla="*/ 3297 w 39"/>
                <a:gd name="T59" fmla="*/ 5912 h 58"/>
                <a:gd name="T60" fmla="*/ 3297 w 39"/>
                <a:gd name="T61" fmla="*/ 5912 h 58"/>
                <a:gd name="T62" fmla="*/ 4641 w 39"/>
                <a:gd name="T63" fmla="*/ 4681 h 58"/>
                <a:gd name="T64" fmla="*/ 3297 w 39"/>
                <a:gd name="T65" fmla="*/ 4681 h 58"/>
                <a:gd name="T66" fmla="*/ 3297 w 39"/>
                <a:gd name="T67" fmla="*/ 3572 h 58"/>
                <a:gd name="T68" fmla="*/ 3297 w 39"/>
                <a:gd name="T69" fmla="*/ 3572 h 58"/>
                <a:gd name="T70" fmla="*/ 2198 w 39"/>
                <a:gd name="T71" fmla="*/ 3572 h 58"/>
                <a:gd name="T72" fmla="*/ 2198 w 39"/>
                <a:gd name="T73" fmla="*/ 3572 h 58"/>
                <a:gd name="T74" fmla="*/ 1099 w 39"/>
                <a:gd name="T75" fmla="*/ 3572 h 58"/>
                <a:gd name="T76" fmla="*/ 1099 w 39"/>
                <a:gd name="T77" fmla="*/ 2463 h 58"/>
                <a:gd name="T78" fmla="*/ 0 w 39"/>
                <a:gd name="T79" fmla="*/ 2463 h 58"/>
                <a:gd name="T80" fmla="*/ 0 w 39"/>
                <a:gd name="T81" fmla="*/ 1355 h 58"/>
                <a:gd name="T82" fmla="*/ 0 w 39"/>
                <a:gd name="T83" fmla="*/ 1355 h 58"/>
                <a:gd name="T84" fmla="*/ 1099 w 39"/>
                <a:gd name="T85" fmla="*/ 0 h 58"/>
                <a:gd name="T86" fmla="*/ 1099 w 39"/>
                <a:gd name="T87" fmla="*/ 0 h 58"/>
                <a:gd name="T88" fmla="*/ 2198 w 39"/>
                <a:gd name="T89" fmla="*/ 0 h 58"/>
                <a:gd name="T90" fmla="*/ 3297 w 39"/>
                <a:gd name="T91" fmla="*/ 0 h 58"/>
                <a:gd name="T92" fmla="*/ 3297 w 39"/>
                <a:gd name="T93" fmla="*/ 0 h 58"/>
                <a:gd name="T94" fmla="*/ 4641 w 39"/>
                <a:gd name="T95" fmla="*/ 1355 h 58"/>
                <a:gd name="T96" fmla="*/ 4641 w 39"/>
                <a:gd name="T97" fmla="*/ 2463 h 58"/>
                <a:gd name="T98" fmla="*/ 3297 w 39"/>
                <a:gd name="T99" fmla="*/ 2463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8">
                  <a:moveTo>
                    <a:pt x="27" y="20"/>
                  </a:moveTo>
                  <a:lnTo>
                    <a:pt x="27" y="20"/>
                  </a:lnTo>
                  <a:cubicBezTo>
                    <a:pt x="27" y="11"/>
                    <a:pt x="27" y="11"/>
                    <a:pt x="2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9"/>
                    <a:pt x="27" y="29"/>
                    <a:pt x="27" y="29"/>
                  </a:cubicBezTo>
                  <a:lnTo>
                    <a:pt x="38" y="29"/>
                  </a:lnTo>
                  <a:cubicBezTo>
                    <a:pt x="38" y="38"/>
                    <a:pt x="38" y="38"/>
                    <a:pt x="38" y="38"/>
                  </a:cubicBezTo>
                  <a:lnTo>
                    <a:pt x="38" y="48"/>
                  </a:lnTo>
                  <a:cubicBezTo>
                    <a:pt x="27" y="48"/>
                    <a:pt x="27" y="48"/>
                    <a:pt x="27" y="57"/>
                  </a:cubicBezTo>
                  <a:lnTo>
                    <a:pt x="18" y="57"/>
                  </a:lnTo>
                  <a:cubicBezTo>
                    <a:pt x="9" y="57"/>
                    <a:pt x="9" y="48"/>
                    <a:pt x="9" y="48"/>
                  </a:cubicBezTo>
                  <a:cubicBezTo>
                    <a:pt x="0" y="48"/>
                    <a:pt x="0" y="38"/>
                    <a:pt x="0" y="38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9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5" name="Freeform 793">
              <a:extLst>
                <a:ext uri="{FF2B5EF4-FFF2-40B4-BE49-F238E27FC236}">
                  <a16:creationId xmlns:a16="http://schemas.microsoft.com/office/drawing/2014/main" id="{2A3773B2-A563-4BB5-A3F4-5CD26D6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821" y="2799755"/>
              <a:ext cx="30962" cy="126802"/>
            </a:xfrm>
            <a:custGeom>
              <a:avLst/>
              <a:gdLst>
                <a:gd name="T0" fmla="*/ 30829 w 233"/>
                <a:gd name="T1" fmla="*/ 126668 h 945"/>
                <a:gd name="T2" fmla="*/ 0 w 233"/>
                <a:gd name="T3" fmla="*/ 126668 h 945"/>
                <a:gd name="T4" fmla="*/ 0 w 233"/>
                <a:gd name="T5" fmla="*/ 0 h 945"/>
                <a:gd name="T6" fmla="*/ 30829 w 233"/>
                <a:gd name="T7" fmla="*/ 0 h 945"/>
                <a:gd name="T8" fmla="*/ 30829 w 233"/>
                <a:gd name="T9" fmla="*/ 126668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945">
                  <a:moveTo>
                    <a:pt x="232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6" name="Freeform 794">
              <a:extLst>
                <a:ext uri="{FF2B5EF4-FFF2-40B4-BE49-F238E27FC236}">
                  <a16:creationId xmlns:a16="http://schemas.microsoft.com/office/drawing/2014/main" id="{70398E0D-BCA1-4608-80D7-8F255C908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141" y="2849762"/>
              <a:ext cx="109559" cy="57150"/>
            </a:xfrm>
            <a:custGeom>
              <a:avLst/>
              <a:gdLst>
                <a:gd name="T0" fmla="*/ 96954 w 817"/>
                <a:gd name="T1" fmla="*/ 45881 h 426"/>
                <a:gd name="T2" fmla="*/ 96954 w 817"/>
                <a:gd name="T3" fmla="*/ 45881 h 426"/>
                <a:gd name="T4" fmla="*/ 96954 w 817"/>
                <a:gd name="T5" fmla="*/ 41990 h 426"/>
                <a:gd name="T6" fmla="*/ 109425 w 817"/>
                <a:gd name="T7" fmla="*/ 2549 h 426"/>
                <a:gd name="T8" fmla="*/ 106743 w 817"/>
                <a:gd name="T9" fmla="*/ 0 h 426"/>
                <a:gd name="T10" fmla="*/ 41034 w 817"/>
                <a:gd name="T11" fmla="*/ 21196 h 426"/>
                <a:gd name="T12" fmla="*/ 6437 w 817"/>
                <a:gd name="T13" fmla="*/ 38368 h 426"/>
                <a:gd name="T14" fmla="*/ 0 w 817"/>
                <a:gd name="T15" fmla="*/ 44674 h 426"/>
                <a:gd name="T16" fmla="*/ 2548 w 817"/>
                <a:gd name="T17" fmla="*/ 52052 h 426"/>
                <a:gd name="T18" fmla="*/ 7644 w 817"/>
                <a:gd name="T19" fmla="*/ 55808 h 426"/>
                <a:gd name="T20" fmla="*/ 43448 w 817"/>
                <a:gd name="T21" fmla="*/ 57016 h 426"/>
                <a:gd name="T22" fmla="*/ 99367 w 817"/>
                <a:gd name="T23" fmla="*/ 57016 h 426"/>
                <a:gd name="T24" fmla="*/ 101781 w 817"/>
                <a:gd name="T25" fmla="*/ 52052 h 426"/>
                <a:gd name="T26" fmla="*/ 96954 w 817"/>
                <a:gd name="T27" fmla="*/ 45881 h 4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7" h="426">
                  <a:moveTo>
                    <a:pt x="723" y="342"/>
                  </a:moveTo>
                  <a:lnTo>
                    <a:pt x="723" y="342"/>
                  </a:lnTo>
                  <a:cubicBezTo>
                    <a:pt x="723" y="333"/>
                    <a:pt x="723" y="324"/>
                    <a:pt x="723" y="313"/>
                  </a:cubicBezTo>
                  <a:cubicBezTo>
                    <a:pt x="768" y="231"/>
                    <a:pt x="807" y="110"/>
                    <a:pt x="816" y="19"/>
                  </a:cubicBezTo>
                  <a:cubicBezTo>
                    <a:pt x="816" y="9"/>
                    <a:pt x="807" y="0"/>
                    <a:pt x="796" y="0"/>
                  </a:cubicBezTo>
                  <a:cubicBezTo>
                    <a:pt x="547" y="28"/>
                    <a:pt x="417" y="92"/>
                    <a:pt x="306" y="158"/>
                  </a:cubicBezTo>
                  <a:cubicBezTo>
                    <a:pt x="223" y="203"/>
                    <a:pt x="149" y="249"/>
                    <a:pt x="48" y="286"/>
                  </a:cubicBezTo>
                  <a:cubicBezTo>
                    <a:pt x="19" y="295"/>
                    <a:pt x="0" y="295"/>
                    <a:pt x="0" y="333"/>
                  </a:cubicBezTo>
                  <a:cubicBezTo>
                    <a:pt x="10" y="351"/>
                    <a:pt x="10" y="370"/>
                    <a:pt x="19" y="388"/>
                  </a:cubicBezTo>
                  <a:cubicBezTo>
                    <a:pt x="19" y="406"/>
                    <a:pt x="39" y="416"/>
                    <a:pt x="57" y="416"/>
                  </a:cubicBezTo>
                  <a:cubicBezTo>
                    <a:pt x="324" y="425"/>
                    <a:pt x="324" y="425"/>
                    <a:pt x="324" y="425"/>
                  </a:cubicBezTo>
                  <a:cubicBezTo>
                    <a:pt x="741" y="425"/>
                    <a:pt x="741" y="425"/>
                    <a:pt x="741" y="425"/>
                  </a:cubicBezTo>
                  <a:cubicBezTo>
                    <a:pt x="759" y="425"/>
                    <a:pt x="768" y="406"/>
                    <a:pt x="759" y="388"/>
                  </a:cubicBezTo>
                  <a:lnTo>
                    <a:pt x="723" y="342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7" name="Freeform 795">
              <a:extLst>
                <a:ext uri="{FF2B5EF4-FFF2-40B4-BE49-F238E27FC236}">
                  <a16:creationId xmlns:a16="http://schemas.microsoft.com/office/drawing/2014/main" id="{DAB26FA8-6356-42FB-8F10-1D142BD0C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699" y="2833688"/>
              <a:ext cx="8336" cy="7144"/>
            </a:xfrm>
            <a:custGeom>
              <a:avLst/>
              <a:gdLst>
                <a:gd name="T0" fmla="*/ 3463 w 65"/>
                <a:gd name="T1" fmla="*/ 0 h 56"/>
                <a:gd name="T2" fmla="*/ 3463 w 65"/>
                <a:gd name="T3" fmla="*/ 0 h 56"/>
                <a:gd name="T4" fmla="*/ 0 w 65"/>
                <a:gd name="T5" fmla="*/ 3444 h 56"/>
                <a:gd name="T6" fmla="*/ 1154 w 65"/>
                <a:gd name="T7" fmla="*/ 7016 h 56"/>
                <a:gd name="T8" fmla="*/ 8208 w 65"/>
                <a:gd name="T9" fmla="*/ 7016 h 56"/>
                <a:gd name="T10" fmla="*/ 7054 w 65"/>
                <a:gd name="T11" fmla="*/ 0 h 56"/>
                <a:gd name="T12" fmla="*/ 3463 w 6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56">
                  <a:moveTo>
                    <a:pt x="27" y="0"/>
                  </a:moveTo>
                  <a:lnTo>
                    <a:pt x="27" y="0"/>
                  </a:lnTo>
                  <a:cubicBezTo>
                    <a:pt x="9" y="0"/>
                    <a:pt x="0" y="18"/>
                    <a:pt x="0" y="2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27" y="0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8" name="Freeform 796">
              <a:extLst>
                <a:ext uri="{FF2B5EF4-FFF2-40B4-BE49-F238E27FC236}">
                  <a16:creationId xmlns:a16="http://schemas.microsoft.com/office/drawing/2014/main" id="{9A251EC2-E533-4E8C-9CA5-311F9DCF4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844" y="2833688"/>
              <a:ext cx="7145" cy="7144"/>
            </a:xfrm>
            <a:custGeom>
              <a:avLst/>
              <a:gdLst>
                <a:gd name="T0" fmla="*/ 5891 w 57"/>
                <a:gd name="T1" fmla="*/ 3444 h 56"/>
                <a:gd name="T2" fmla="*/ 5891 w 57"/>
                <a:gd name="T3" fmla="*/ 3444 h 56"/>
                <a:gd name="T4" fmla="*/ 2256 w 57"/>
                <a:gd name="T5" fmla="*/ 0 h 56"/>
                <a:gd name="T6" fmla="*/ 0 w 57"/>
                <a:gd name="T7" fmla="*/ 0 h 56"/>
                <a:gd name="T8" fmla="*/ 1128 w 57"/>
                <a:gd name="T9" fmla="*/ 7016 h 56"/>
                <a:gd name="T10" fmla="*/ 7020 w 57"/>
                <a:gd name="T11" fmla="*/ 7016 h 56"/>
                <a:gd name="T12" fmla="*/ 5891 w 57"/>
                <a:gd name="T13" fmla="*/ 344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6">
                  <a:moveTo>
                    <a:pt x="47" y="27"/>
                  </a:moveTo>
                  <a:lnTo>
                    <a:pt x="47" y="27"/>
                  </a:lnTo>
                  <a:cubicBezTo>
                    <a:pt x="47" y="9"/>
                    <a:pt x="36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47" y="27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89" name="Freeform 797">
              <a:extLst>
                <a:ext uri="{FF2B5EF4-FFF2-40B4-BE49-F238E27FC236}">
                  <a16:creationId xmlns:a16="http://schemas.microsoft.com/office/drawing/2014/main" id="{2C05F535-CE1E-4AC6-A587-AE21CAE5B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165" y="2865835"/>
              <a:ext cx="17268" cy="20836"/>
            </a:xfrm>
            <a:custGeom>
              <a:avLst/>
              <a:gdLst>
                <a:gd name="T0" fmla="*/ 17136 w 131"/>
                <a:gd name="T1" fmla="*/ 12318 h 159"/>
                <a:gd name="T2" fmla="*/ 17136 w 131"/>
                <a:gd name="T3" fmla="*/ 12318 h 159"/>
                <a:gd name="T4" fmla="*/ 14763 w 131"/>
                <a:gd name="T5" fmla="*/ 9828 h 159"/>
                <a:gd name="T6" fmla="*/ 13577 w 131"/>
                <a:gd name="T7" fmla="*/ 12318 h 159"/>
                <a:gd name="T8" fmla="*/ 9754 w 131"/>
                <a:gd name="T9" fmla="*/ 17036 h 159"/>
                <a:gd name="T10" fmla="*/ 9754 w 131"/>
                <a:gd name="T11" fmla="*/ 6290 h 159"/>
                <a:gd name="T12" fmla="*/ 10941 w 131"/>
                <a:gd name="T13" fmla="*/ 3800 h 159"/>
                <a:gd name="T14" fmla="*/ 7250 w 131"/>
                <a:gd name="T15" fmla="*/ 0 h 159"/>
                <a:gd name="T16" fmla="*/ 4877 w 131"/>
                <a:gd name="T17" fmla="*/ 3800 h 159"/>
                <a:gd name="T18" fmla="*/ 6064 w 131"/>
                <a:gd name="T19" fmla="*/ 7470 h 159"/>
                <a:gd name="T20" fmla="*/ 7250 w 131"/>
                <a:gd name="T21" fmla="*/ 17036 h 159"/>
                <a:gd name="T22" fmla="*/ 3691 w 131"/>
                <a:gd name="T23" fmla="*/ 12318 h 159"/>
                <a:gd name="T24" fmla="*/ 1186 w 131"/>
                <a:gd name="T25" fmla="*/ 11008 h 159"/>
                <a:gd name="T26" fmla="*/ 0 w 131"/>
                <a:gd name="T27" fmla="*/ 12318 h 159"/>
                <a:gd name="T28" fmla="*/ 8436 w 131"/>
                <a:gd name="T29" fmla="*/ 20705 h 159"/>
                <a:gd name="T30" fmla="*/ 17136 w 131"/>
                <a:gd name="T31" fmla="*/ 12318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59">
                  <a:moveTo>
                    <a:pt x="130" y="94"/>
                  </a:moveTo>
                  <a:lnTo>
                    <a:pt x="130" y="94"/>
                  </a:lnTo>
                  <a:cubicBezTo>
                    <a:pt x="130" y="84"/>
                    <a:pt x="121" y="75"/>
                    <a:pt x="112" y="75"/>
                  </a:cubicBezTo>
                  <a:cubicBezTo>
                    <a:pt x="112" y="75"/>
                    <a:pt x="103" y="84"/>
                    <a:pt x="103" y="94"/>
                  </a:cubicBezTo>
                  <a:cubicBezTo>
                    <a:pt x="103" y="112"/>
                    <a:pt x="93" y="121"/>
                    <a:pt x="74" y="130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83" y="48"/>
                    <a:pt x="83" y="39"/>
                    <a:pt x="83" y="29"/>
                  </a:cubicBezTo>
                  <a:cubicBezTo>
                    <a:pt x="83" y="10"/>
                    <a:pt x="74" y="0"/>
                    <a:pt x="55" y="0"/>
                  </a:cubicBezTo>
                  <a:cubicBezTo>
                    <a:pt x="46" y="0"/>
                    <a:pt x="37" y="19"/>
                    <a:pt x="37" y="29"/>
                  </a:cubicBezTo>
                  <a:cubicBezTo>
                    <a:pt x="37" y="39"/>
                    <a:pt x="37" y="48"/>
                    <a:pt x="46" y="57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37" y="130"/>
                    <a:pt x="28" y="112"/>
                    <a:pt x="28" y="94"/>
                  </a:cubicBezTo>
                  <a:cubicBezTo>
                    <a:pt x="28" y="94"/>
                    <a:pt x="19" y="84"/>
                    <a:pt x="9" y="84"/>
                  </a:cubicBezTo>
                  <a:lnTo>
                    <a:pt x="0" y="94"/>
                  </a:lnTo>
                  <a:cubicBezTo>
                    <a:pt x="0" y="130"/>
                    <a:pt x="37" y="158"/>
                    <a:pt x="64" y="158"/>
                  </a:cubicBezTo>
                  <a:cubicBezTo>
                    <a:pt x="103" y="149"/>
                    <a:pt x="130" y="121"/>
                    <a:pt x="130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0" name="Freeform 798">
              <a:extLst>
                <a:ext uri="{FF2B5EF4-FFF2-40B4-BE49-F238E27FC236}">
                  <a16:creationId xmlns:a16="http://schemas.microsoft.com/office/drawing/2014/main" id="{FE4A0046-F6DB-4555-B04E-DD86966DA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073" y="2843213"/>
              <a:ext cx="51802" cy="39291"/>
            </a:xfrm>
            <a:custGeom>
              <a:avLst/>
              <a:gdLst>
                <a:gd name="T0" fmla="*/ 50470 w 389"/>
                <a:gd name="T1" fmla="*/ 9922 h 297"/>
                <a:gd name="T2" fmla="*/ 50470 w 389"/>
                <a:gd name="T3" fmla="*/ 9922 h 297"/>
                <a:gd name="T4" fmla="*/ 47940 w 389"/>
                <a:gd name="T5" fmla="*/ 7408 h 297"/>
                <a:gd name="T6" fmla="*/ 37020 w 389"/>
                <a:gd name="T7" fmla="*/ 7408 h 297"/>
                <a:gd name="T8" fmla="*/ 37020 w 389"/>
                <a:gd name="T9" fmla="*/ 0 h 297"/>
                <a:gd name="T10" fmla="*/ 30762 w 389"/>
                <a:gd name="T11" fmla="*/ 1191 h 297"/>
                <a:gd name="T12" fmla="*/ 23437 w 389"/>
                <a:gd name="T13" fmla="*/ 1191 h 297"/>
                <a:gd name="T14" fmla="*/ 23437 w 389"/>
                <a:gd name="T15" fmla="*/ 8731 h 297"/>
                <a:gd name="T16" fmla="*/ 11053 w 389"/>
                <a:gd name="T17" fmla="*/ 9922 h 297"/>
                <a:gd name="T18" fmla="*/ 8523 w 389"/>
                <a:gd name="T19" fmla="*/ 9922 h 297"/>
                <a:gd name="T20" fmla="*/ 1199 w 389"/>
                <a:gd name="T21" fmla="*/ 16007 h 297"/>
                <a:gd name="T22" fmla="*/ 0 w 389"/>
                <a:gd name="T23" fmla="*/ 19579 h 297"/>
                <a:gd name="T24" fmla="*/ 1199 w 389"/>
                <a:gd name="T25" fmla="*/ 39159 h 297"/>
                <a:gd name="T26" fmla="*/ 27033 w 389"/>
                <a:gd name="T27" fmla="*/ 27120 h 297"/>
                <a:gd name="T28" fmla="*/ 31960 w 389"/>
                <a:gd name="T29" fmla="*/ 23284 h 297"/>
                <a:gd name="T30" fmla="*/ 51669 w 389"/>
                <a:gd name="T31" fmla="*/ 13494 h 297"/>
                <a:gd name="T32" fmla="*/ 50470 w 389"/>
                <a:gd name="T33" fmla="*/ 9922 h 2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9" h="297">
                  <a:moveTo>
                    <a:pt x="379" y="75"/>
                  </a:moveTo>
                  <a:lnTo>
                    <a:pt x="379" y="75"/>
                  </a:lnTo>
                  <a:cubicBezTo>
                    <a:pt x="379" y="66"/>
                    <a:pt x="370" y="47"/>
                    <a:pt x="360" y="56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73" y="75"/>
                    <a:pt x="64" y="75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0" y="130"/>
                    <a:pt x="0" y="139"/>
                    <a:pt x="0" y="148"/>
                  </a:cubicBezTo>
                  <a:cubicBezTo>
                    <a:pt x="9" y="296"/>
                    <a:pt x="9" y="296"/>
                    <a:pt x="9" y="296"/>
                  </a:cubicBezTo>
                  <a:cubicBezTo>
                    <a:pt x="83" y="269"/>
                    <a:pt x="139" y="232"/>
                    <a:pt x="203" y="205"/>
                  </a:cubicBezTo>
                  <a:cubicBezTo>
                    <a:pt x="212" y="195"/>
                    <a:pt x="231" y="185"/>
                    <a:pt x="240" y="176"/>
                  </a:cubicBezTo>
                  <a:cubicBezTo>
                    <a:pt x="287" y="148"/>
                    <a:pt x="333" y="130"/>
                    <a:pt x="388" y="102"/>
                  </a:cubicBezTo>
                  <a:lnTo>
                    <a:pt x="379" y="75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1" name="Freeform 799">
              <a:extLst>
                <a:ext uri="{FF2B5EF4-FFF2-40B4-BE49-F238E27FC236}">
                  <a16:creationId xmlns:a16="http://schemas.microsoft.com/office/drawing/2014/main" id="{E942E651-3ACE-42FD-9C00-8B90174A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622" y="2812257"/>
              <a:ext cx="23222" cy="18455"/>
            </a:xfrm>
            <a:custGeom>
              <a:avLst/>
              <a:gdLst>
                <a:gd name="T0" fmla="*/ 19417 w 177"/>
                <a:gd name="T1" fmla="*/ 12128 h 140"/>
                <a:gd name="T2" fmla="*/ 19417 w 177"/>
                <a:gd name="T3" fmla="*/ 12128 h 140"/>
                <a:gd name="T4" fmla="*/ 19417 w 177"/>
                <a:gd name="T5" fmla="*/ 12128 h 140"/>
                <a:gd name="T6" fmla="*/ 19417 w 177"/>
                <a:gd name="T7" fmla="*/ 9755 h 140"/>
                <a:gd name="T8" fmla="*/ 14563 w 177"/>
                <a:gd name="T9" fmla="*/ 4877 h 140"/>
                <a:gd name="T10" fmla="*/ 13382 w 177"/>
                <a:gd name="T11" fmla="*/ 4877 h 140"/>
                <a:gd name="T12" fmla="*/ 7216 w 177"/>
                <a:gd name="T13" fmla="*/ 1318 h 140"/>
                <a:gd name="T14" fmla="*/ 0 w 177"/>
                <a:gd name="T15" fmla="*/ 8568 h 140"/>
                <a:gd name="T16" fmla="*/ 7216 w 177"/>
                <a:gd name="T17" fmla="*/ 14500 h 140"/>
                <a:gd name="T18" fmla="*/ 11021 w 177"/>
                <a:gd name="T19" fmla="*/ 13314 h 140"/>
                <a:gd name="T20" fmla="*/ 14563 w 177"/>
                <a:gd name="T21" fmla="*/ 15950 h 140"/>
                <a:gd name="T22" fmla="*/ 17056 w 177"/>
                <a:gd name="T23" fmla="*/ 15950 h 140"/>
                <a:gd name="T24" fmla="*/ 17056 w 177"/>
                <a:gd name="T25" fmla="*/ 15950 h 140"/>
                <a:gd name="T26" fmla="*/ 19417 w 177"/>
                <a:gd name="T27" fmla="*/ 18323 h 140"/>
                <a:gd name="T28" fmla="*/ 23091 w 177"/>
                <a:gd name="T29" fmla="*/ 15950 h 140"/>
                <a:gd name="T30" fmla="*/ 19417 w 177"/>
                <a:gd name="T31" fmla="*/ 12128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7" h="140">
                  <a:moveTo>
                    <a:pt x="148" y="92"/>
                  </a:moveTo>
                  <a:lnTo>
                    <a:pt x="148" y="92"/>
                  </a:lnTo>
                  <a:cubicBezTo>
                    <a:pt x="148" y="92"/>
                    <a:pt x="148" y="83"/>
                    <a:pt x="148" y="74"/>
                  </a:cubicBezTo>
                  <a:cubicBezTo>
                    <a:pt x="148" y="55"/>
                    <a:pt x="130" y="37"/>
                    <a:pt x="111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19"/>
                    <a:pt x="75" y="0"/>
                    <a:pt x="55" y="10"/>
                  </a:cubicBezTo>
                  <a:cubicBezTo>
                    <a:pt x="18" y="10"/>
                    <a:pt x="0" y="28"/>
                    <a:pt x="0" y="65"/>
                  </a:cubicBezTo>
                  <a:cubicBezTo>
                    <a:pt x="0" y="92"/>
                    <a:pt x="27" y="110"/>
                    <a:pt x="55" y="110"/>
                  </a:cubicBezTo>
                  <a:cubicBezTo>
                    <a:pt x="66" y="110"/>
                    <a:pt x="75" y="110"/>
                    <a:pt x="84" y="101"/>
                  </a:cubicBezTo>
                  <a:cubicBezTo>
                    <a:pt x="84" y="110"/>
                    <a:pt x="102" y="121"/>
                    <a:pt x="111" y="121"/>
                  </a:cubicBezTo>
                  <a:cubicBezTo>
                    <a:pt x="121" y="121"/>
                    <a:pt x="121" y="121"/>
                    <a:pt x="130" y="121"/>
                  </a:cubicBezTo>
                  <a:cubicBezTo>
                    <a:pt x="130" y="130"/>
                    <a:pt x="139" y="139"/>
                    <a:pt x="148" y="139"/>
                  </a:cubicBezTo>
                  <a:cubicBezTo>
                    <a:pt x="166" y="139"/>
                    <a:pt x="176" y="130"/>
                    <a:pt x="176" y="121"/>
                  </a:cubicBezTo>
                  <a:cubicBezTo>
                    <a:pt x="176" y="101"/>
                    <a:pt x="157" y="92"/>
                    <a:pt x="148" y="92"/>
                  </a:cubicBezTo>
                </a:path>
              </a:pathLst>
            </a:custGeom>
            <a:solidFill>
              <a:srgbClr val="2688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39" name="Group 22">
            <a:extLst>
              <a:ext uri="{FF2B5EF4-FFF2-40B4-BE49-F238E27FC236}">
                <a16:creationId xmlns:a16="http://schemas.microsoft.com/office/drawing/2014/main" id="{CA79AC9C-1C83-45A5-A646-C6513EEBC46D}"/>
              </a:ext>
            </a:extLst>
          </p:cNvPr>
          <p:cNvGrpSpPr>
            <a:grpSpLocks/>
          </p:cNvGrpSpPr>
          <p:nvPr/>
        </p:nvGrpSpPr>
        <p:grpSpPr bwMode="auto">
          <a:xfrm>
            <a:off x="4567161" y="3064632"/>
            <a:ext cx="899584" cy="899583"/>
            <a:chOff x="3480450" y="2516386"/>
            <a:chExt cx="674025" cy="673894"/>
          </a:xfrm>
        </p:grpSpPr>
        <p:sp>
          <p:nvSpPr>
            <p:cNvPr id="8992" name="Freeform 800">
              <a:extLst>
                <a:ext uri="{FF2B5EF4-FFF2-40B4-BE49-F238E27FC236}">
                  <a16:creationId xmlns:a16="http://schemas.microsoft.com/office/drawing/2014/main" id="{C5C1C136-72F5-4DF2-BDA4-A043A68F4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2516386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6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6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3" name="Freeform 801">
              <a:extLst>
                <a:ext uri="{FF2B5EF4-FFF2-40B4-BE49-F238E27FC236}">
                  <a16:creationId xmlns:a16="http://schemas.microsoft.com/office/drawing/2014/main" id="{463B6F56-8E6B-4FFD-A661-871AB1177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039" y="2744986"/>
              <a:ext cx="565657" cy="216694"/>
            </a:xfrm>
            <a:custGeom>
              <a:avLst/>
              <a:gdLst>
                <a:gd name="T0" fmla="*/ 565522 w 4192"/>
                <a:gd name="T1" fmla="*/ 11171 h 1610"/>
                <a:gd name="T2" fmla="*/ 12549 w 4192"/>
                <a:gd name="T3" fmla="*/ 1211 h 1610"/>
                <a:gd name="T4" fmla="*/ 12549 w 4192"/>
                <a:gd name="T5" fmla="*/ 216559 h 1610"/>
                <a:gd name="T6" fmla="*/ 209693 w 4192"/>
                <a:gd name="T7" fmla="*/ 215348 h 1610"/>
                <a:gd name="T8" fmla="*/ 554457 w 4192"/>
                <a:gd name="T9" fmla="*/ 215348 h 1610"/>
                <a:gd name="T10" fmla="*/ 207264 w 4192"/>
                <a:gd name="T11" fmla="*/ 8614 h 1610"/>
                <a:gd name="T12" fmla="*/ 209693 w 4192"/>
                <a:gd name="T13" fmla="*/ 8614 h 1610"/>
                <a:gd name="T14" fmla="*/ 207264 w 4192"/>
                <a:gd name="T15" fmla="*/ 18708 h 1610"/>
                <a:gd name="T16" fmla="*/ 209693 w 4192"/>
                <a:gd name="T17" fmla="*/ 18708 h 1610"/>
                <a:gd name="T18" fmla="*/ 207264 w 4192"/>
                <a:gd name="T19" fmla="*/ 29880 h 1610"/>
                <a:gd name="T20" fmla="*/ 209693 w 4192"/>
                <a:gd name="T21" fmla="*/ 29880 h 1610"/>
                <a:gd name="T22" fmla="*/ 207264 w 4192"/>
                <a:gd name="T23" fmla="*/ 39705 h 1610"/>
                <a:gd name="T24" fmla="*/ 209693 w 4192"/>
                <a:gd name="T25" fmla="*/ 39705 h 1610"/>
                <a:gd name="T26" fmla="*/ 207264 w 4192"/>
                <a:gd name="T27" fmla="*/ 51011 h 1610"/>
                <a:gd name="T28" fmla="*/ 209693 w 4192"/>
                <a:gd name="T29" fmla="*/ 51011 h 1610"/>
                <a:gd name="T30" fmla="*/ 207264 w 4192"/>
                <a:gd name="T31" fmla="*/ 60836 h 1610"/>
                <a:gd name="T32" fmla="*/ 209693 w 4192"/>
                <a:gd name="T33" fmla="*/ 60836 h 1610"/>
                <a:gd name="T34" fmla="*/ 207264 w 4192"/>
                <a:gd name="T35" fmla="*/ 72142 h 1610"/>
                <a:gd name="T36" fmla="*/ 209693 w 4192"/>
                <a:gd name="T37" fmla="*/ 72142 h 1610"/>
                <a:gd name="T38" fmla="*/ 207264 w 4192"/>
                <a:gd name="T39" fmla="*/ 81967 h 1610"/>
                <a:gd name="T40" fmla="*/ 209693 w 4192"/>
                <a:gd name="T41" fmla="*/ 81967 h 1610"/>
                <a:gd name="T42" fmla="*/ 207264 w 4192"/>
                <a:gd name="T43" fmla="*/ 93273 h 1610"/>
                <a:gd name="T44" fmla="*/ 209693 w 4192"/>
                <a:gd name="T45" fmla="*/ 93273 h 1610"/>
                <a:gd name="T46" fmla="*/ 207264 w 4192"/>
                <a:gd name="T47" fmla="*/ 103367 h 1610"/>
                <a:gd name="T48" fmla="*/ 209693 w 4192"/>
                <a:gd name="T49" fmla="*/ 103367 h 1610"/>
                <a:gd name="T50" fmla="*/ 207264 w 4192"/>
                <a:gd name="T51" fmla="*/ 114538 h 1610"/>
                <a:gd name="T52" fmla="*/ 209693 w 4192"/>
                <a:gd name="T53" fmla="*/ 114538 h 1610"/>
                <a:gd name="T54" fmla="*/ 207264 w 4192"/>
                <a:gd name="T55" fmla="*/ 124498 h 1610"/>
                <a:gd name="T56" fmla="*/ 209693 w 4192"/>
                <a:gd name="T57" fmla="*/ 124498 h 1610"/>
                <a:gd name="T58" fmla="*/ 207264 w 4192"/>
                <a:gd name="T59" fmla="*/ 135669 h 1610"/>
                <a:gd name="T60" fmla="*/ 209693 w 4192"/>
                <a:gd name="T61" fmla="*/ 135669 h 1610"/>
                <a:gd name="T62" fmla="*/ 208478 w 4192"/>
                <a:gd name="T63" fmla="*/ 145495 h 1610"/>
                <a:gd name="T64" fmla="*/ 209693 w 4192"/>
                <a:gd name="T65" fmla="*/ 145495 h 1610"/>
                <a:gd name="T66" fmla="*/ 208478 w 4192"/>
                <a:gd name="T67" fmla="*/ 156800 h 1610"/>
                <a:gd name="T68" fmla="*/ 209693 w 4192"/>
                <a:gd name="T69" fmla="*/ 156800 h 1610"/>
                <a:gd name="T70" fmla="*/ 208478 w 4192"/>
                <a:gd name="T71" fmla="*/ 166626 h 1610"/>
                <a:gd name="T72" fmla="*/ 209693 w 4192"/>
                <a:gd name="T73" fmla="*/ 166626 h 1610"/>
                <a:gd name="T74" fmla="*/ 208478 w 4192"/>
                <a:gd name="T75" fmla="*/ 177931 h 1610"/>
                <a:gd name="T76" fmla="*/ 209693 w 4192"/>
                <a:gd name="T77" fmla="*/ 177931 h 1610"/>
                <a:gd name="T78" fmla="*/ 208478 w 4192"/>
                <a:gd name="T79" fmla="*/ 189237 h 1610"/>
                <a:gd name="T80" fmla="*/ 209693 w 4192"/>
                <a:gd name="T81" fmla="*/ 189237 h 1610"/>
                <a:gd name="T82" fmla="*/ 208478 w 4192"/>
                <a:gd name="T83" fmla="*/ 199197 h 1610"/>
                <a:gd name="T84" fmla="*/ 209693 w 4192"/>
                <a:gd name="T85" fmla="*/ 199197 h 1610"/>
                <a:gd name="T86" fmla="*/ 208478 w 4192"/>
                <a:gd name="T87" fmla="*/ 210503 h 1610"/>
                <a:gd name="T88" fmla="*/ 209693 w 4192"/>
                <a:gd name="T89" fmla="*/ 210503 h 16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92" h="1610">
                  <a:moveTo>
                    <a:pt x="4191" y="1507"/>
                  </a:moveTo>
                  <a:lnTo>
                    <a:pt x="4191" y="1507"/>
                  </a:lnTo>
                  <a:cubicBezTo>
                    <a:pt x="4191" y="83"/>
                    <a:pt x="4191" y="83"/>
                    <a:pt x="4191" y="83"/>
                  </a:cubicBezTo>
                  <a:cubicBezTo>
                    <a:pt x="4191" y="37"/>
                    <a:pt x="4145" y="0"/>
                    <a:pt x="4099" y="0"/>
                  </a:cubicBezTo>
                  <a:cubicBezTo>
                    <a:pt x="2110" y="0"/>
                    <a:pt x="2110" y="0"/>
                    <a:pt x="2110" y="0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37" y="9"/>
                    <a:pt x="0" y="46"/>
                    <a:pt x="0" y="101"/>
                  </a:cubicBezTo>
                  <a:cubicBezTo>
                    <a:pt x="0" y="1516"/>
                    <a:pt x="0" y="1516"/>
                    <a:pt x="0" y="1516"/>
                  </a:cubicBezTo>
                  <a:cubicBezTo>
                    <a:pt x="0" y="1573"/>
                    <a:pt x="46" y="1609"/>
                    <a:pt x="93" y="1609"/>
                  </a:cubicBezTo>
                  <a:cubicBezTo>
                    <a:pt x="1545" y="1609"/>
                    <a:pt x="1545" y="1609"/>
                    <a:pt x="1545" y="1609"/>
                  </a:cubicBezTo>
                  <a:cubicBezTo>
                    <a:pt x="1545" y="1600"/>
                    <a:pt x="1545" y="1600"/>
                    <a:pt x="1545" y="1600"/>
                  </a:cubicBezTo>
                  <a:cubicBezTo>
                    <a:pt x="1554" y="1600"/>
                    <a:pt x="1554" y="1600"/>
                    <a:pt x="1554" y="1600"/>
                  </a:cubicBezTo>
                  <a:cubicBezTo>
                    <a:pt x="1554" y="1609"/>
                    <a:pt x="1554" y="1609"/>
                    <a:pt x="1554" y="1609"/>
                  </a:cubicBezTo>
                  <a:cubicBezTo>
                    <a:pt x="2110" y="1600"/>
                    <a:pt x="2110" y="1600"/>
                    <a:pt x="2110" y="1600"/>
                  </a:cubicBezTo>
                  <a:cubicBezTo>
                    <a:pt x="4109" y="1600"/>
                    <a:pt x="4109" y="1600"/>
                    <a:pt x="4109" y="1600"/>
                  </a:cubicBezTo>
                  <a:cubicBezTo>
                    <a:pt x="4154" y="1600"/>
                    <a:pt x="4191" y="1554"/>
                    <a:pt x="4191" y="1507"/>
                  </a:cubicBezTo>
                  <a:close/>
                  <a:moveTo>
                    <a:pt x="1536" y="64"/>
                  </a:moveTo>
                  <a:lnTo>
                    <a:pt x="1536" y="64"/>
                  </a:lnTo>
                  <a:cubicBezTo>
                    <a:pt x="1536" y="28"/>
                    <a:pt x="1536" y="28"/>
                    <a:pt x="1536" y="28"/>
                  </a:cubicBezTo>
                  <a:cubicBezTo>
                    <a:pt x="1554" y="28"/>
                    <a:pt x="1554" y="28"/>
                    <a:pt x="1554" y="28"/>
                  </a:cubicBezTo>
                  <a:cubicBezTo>
                    <a:pt x="1554" y="64"/>
                    <a:pt x="1554" y="64"/>
                    <a:pt x="1554" y="64"/>
                  </a:cubicBezTo>
                  <a:lnTo>
                    <a:pt x="1536" y="64"/>
                  </a:lnTo>
                  <a:close/>
                  <a:moveTo>
                    <a:pt x="1536" y="139"/>
                  </a:moveTo>
                  <a:lnTo>
                    <a:pt x="1536" y="139"/>
                  </a:lnTo>
                  <a:cubicBezTo>
                    <a:pt x="1536" y="101"/>
                    <a:pt x="1536" y="101"/>
                    <a:pt x="1536" y="101"/>
                  </a:cubicBezTo>
                  <a:cubicBezTo>
                    <a:pt x="1554" y="101"/>
                    <a:pt x="1554" y="101"/>
                    <a:pt x="1554" y="101"/>
                  </a:cubicBezTo>
                  <a:cubicBezTo>
                    <a:pt x="1554" y="139"/>
                    <a:pt x="1554" y="139"/>
                    <a:pt x="1554" y="139"/>
                  </a:cubicBezTo>
                  <a:lnTo>
                    <a:pt x="1536" y="139"/>
                  </a:lnTo>
                  <a:close/>
                  <a:moveTo>
                    <a:pt x="1536" y="222"/>
                  </a:moveTo>
                  <a:lnTo>
                    <a:pt x="1536" y="222"/>
                  </a:lnTo>
                  <a:cubicBezTo>
                    <a:pt x="1536" y="185"/>
                    <a:pt x="1536" y="185"/>
                    <a:pt x="1536" y="185"/>
                  </a:cubicBezTo>
                  <a:cubicBezTo>
                    <a:pt x="1554" y="185"/>
                    <a:pt x="1554" y="185"/>
                    <a:pt x="1554" y="185"/>
                  </a:cubicBezTo>
                  <a:cubicBezTo>
                    <a:pt x="1554" y="222"/>
                    <a:pt x="1554" y="222"/>
                    <a:pt x="1554" y="222"/>
                  </a:cubicBezTo>
                  <a:lnTo>
                    <a:pt x="1536" y="222"/>
                  </a:lnTo>
                  <a:close/>
                  <a:moveTo>
                    <a:pt x="1536" y="295"/>
                  </a:moveTo>
                  <a:lnTo>
                    <a:pt x="1536" y="295"/>
                  </a:lnTo>
                  <a:cubicBezTo>
                    <a:pt x="1536" y="258"/>
                    <a:pt x="1536" y="258"/>
                    <a:pt x="1536" y="258"/>
                  </a:cubicBezTo>
                  <a:cubicBezTo>
                    <a:pt x="1554" y="258"/>
                    <a:pt x="1554" y="258"/>
                    <a:pt x="1554" y="258"/>
                  </a:cubicBezTo>
                  <a:cubicBezTo>
                    <a:pt x="1554" y="295"/>
                    <a:pt x="1554" y="295"/>
                    <a:pt x="1554" y="295"/>
                  </a:cubicBezTo>
                  <a:lnTo>
                    <a:pt x="1536" y="295"/>
                  </a:lnTo>
                  <a:close/>
                  <a:moveTo>
                    <a:pt x="1536" y="379"/>
                  </a:moveTo>
                  <a:lnTo>
                    <a:pt x="1536" y="379"/>
                  </a:lnTo>
                  <a:cubicBezTo>
                    <a:pt x="1536" y="342"/>
                    <a:pt x="1536" y="342"/>
                    <a:pt x="1536" y="342"/>
                  </a:cubicBezTo>
                  <a:cubicBezTo>
                    <a:pt x="1554" y="342"/>
                    <a:pt x="1554" y="342"/>
                    <a:pt x="1554" y="342"/>
                  </a:cubicBezTo>
                  <a:cubicBezTo>
                    <a:pt x="1554" y="379"/>
                    <a:pt x="1554" y="379"/>
                    <a:pt x="1554" y="379"/>
                  </a:cubicBezTo>
                  <a:lnTo>
                    <a:pt x="1536" y="379"/>
                  </a:lnTo>
                  <a:close/>
                  <a:moveTo>
                    <a:pt x="1536" y="452"/>
                  </a:moveTo>
                  <a:lnTo>
                    <a:pt x="1536" y="452"/>
                  </a:lnTo>
                  <a:cubicBezTo>
                    <a:pt x="1536" y="415"/>
                    <a:pt x="1536" y="415"/>
                    <a:pt x="1536" y="415"/>
                  </a:cubicBezTo>
                  <a:cubicBezTo>
                    <a:pt x="1554" y="415"/>
                    <a:pt x="1554" y="415"/>
                    <a:pt x="1554" y="415"/>
                  </a:cubicBezTo>
                  <a:cubicBezTo>
                    <a:pt x="1554" y="452"/>
                    <a:pt x="1554" y="452"/>
                    <a:pt x="1554" y="452"/>
                  </a:cubicBezTo>
                  <a:lnTo>
                    <a:pt x="1536" y="452"/>
                  </a:lnTo>
                  <a:close/>
                  <a:moveTo>
                    <a:pt x="1536" y="536"/>
                  </a:moveTo>
                  <a:lnTo>
                    <a:pt x="1536" y="536"/>
                  </a:lnTo>
                  <a:cubicBezTo>
                    <a:pt x="1536" y="499"/>
                    <a:pt x="1536" y="499"/>
                    <a:pt x="1536" y="499"/>
                  </a:cubicBezTo>
                  <a:cubicBezTo>
                    <a:pt x="1554" y="499"/>
                    <a:pt x="1554" y="499"/>
                    <a:pt x="1554" y="499"/>
                  </a:cubicBezTo>
                  <a:cubicBezTo>
                    <a:pt x="1554" y="536"/>
                    <a:pt x="1554" y="536"/>
                    <a:pt x="1554" y="536"/>
                  </a:cubicBezTo>
                  <a:lnTo>
                    <a:pt x="1536" y="536"/>
                  </a:lnTo>
                  <a:close/>
                  <a:moveTo>
                    <a:pt x="1536" y="609"/>
                  </a:moveTo>
                  <a:lnTo>
                    <a:pt x="1536" y="609"/>
                  </a:lnTo>
                  <a:cubicBezTo>
                    <a:pt x="1536" y="573"/>
                    <a:pt x="1536" y="573"/>
                    <a:pt x="1536" y="573"/>
                  </a:cubicBezTo>
                  <a:cubicBezTo>
                    <a:pt x="1554" y="573"/>
                    <a:pt x="1554" y="573"/>
                    <a:pt x="1554" y="573"/>
                  </a:cubicBezTo>
                  <a:cubicBezTo>
                    <a:pt x="1554" y="609"/>
                    <a:pt x="1554" y="609"/>
                    <a:pt x="1554" y="609"/>
                  </a:cubicBezTo>
                  <a:lnTo>
                    <a:pt x="1536" y="609"/>
                  </a:lnTo>
                  <a:close/>
                  <a:moveTo>
                    <a:pt x="1536" y="693"/>
                  </a:moveTo>
                  <a:lnTo>
                    <a:pt x="1536" y="693"/>
                  </a:lnTo>
                  <a:cubicBezTo>
                    <a:pt x="1536" y="657"/>
                    <a:pt x="1536" y="657"/>
                    <a:pt x="1536" y="657"/>
                  </a:cubicBezTo>
                  <a:cubicBezTo>
                    <a:pt x="1554" y="657"/>
                    <a:pt x="1554" y="657"/>
                    <a:pt x="1554" y="657"/>
                  </a:cubicBezTo>
                  <a:cubicBezTo>
                    <a:pt x="1554" y="693"/>
                    <a:pt x="1554" y="693"/>
                    <a:pt x="1554" y="693"/>
                  </a:cubicBezTo>
                  <a:lnTo>
                    <a:pt x="1536" y="693"/>
                  </a:lnTo>
                  <a:close/>
                  <a:moveTo>
                    <a:pt x="1536" y="768"/>
                  </a:moveTo>
                  <a:lnTo>
                    <a:pt x="1536" y="768"/>
                  </a:lnTo>
                  <a:cubicBezTo>
                    <a:pt x="1536" y="730"/>
                    <a:pt x="1536" y="730"/>
                    <a:pt x="1536" y="730"/>
                  </a:cubicBezTo>
                  <a:cubicBezTo>
                    <a:pt x="1554" y="730"/>
                    <a:pt x="1554" y="730"/>
                    <a:pt x="1554" y="730"/>
                  </a:cubicBezTo>
                  <a:cubicBezTo>
                    <a:pt x="1554" y="768"/>
                    <a:pt x="1554" y="768"/>
                    <a:pt x="1554" y="768"/>
                  </a:cubicBezTo>
                  <a:lnTo>
                    <a:pt x="1536" y="768"/>
                  </a:lnTo>
                  <a:close/>
                  <a:moveTo>
                    <a:pt x="1536" y="851"/>
                  </a:moveTo>
                  <a:lnTo>
                    <a:pt x="1536" y="851"/>
                  </a:lnTo>
                  <a:cubicBezTo>
                    <a:pt x="1536" y="814"/>
                    <a:pt x="1536" y="814"/>
                    <a:pt x="1536" y="814"/>
                  </a:cubicBezTo>
                  <a:cubicBezTo>
                    <a:pt x="1554" y="814"/>
                    <a:pt x="1554" y="814"/>
                    <a:pt x="1554" y="814"/>
                  </a:cubicBezTo>
                  <a:cubicBezTo>
                    <a:pt x="1554" y="851"/>
                    <a:pt x="1554" y="851"/>
                    <a:pt x="1554" y="851"/>
                  </a:cubicBezTo>
                  <a:lnTo>
                    <a:pt x="1536" y="851"/>
                  </a:lnTo>
                  <a:close/>
                  <a:moveTo>
                    <a:pt x="1536" y="925"/>
                  </a:moveTo>
                  <a:lnTo>
                    <a:pt x="1536" y="925"/>
                  </a:lnTo>
                  <a:cubicBezTo>
                    <a:pt x="1536" y="887"/>
                    <a:pt x="1536" y="887"/>
                    <a:pt x="1536" y="887"/>
                  </a:cubicBezTo>
                  <a:cubicBezTo>
                    <a:pt x="1554" y="887"/>
                    <a:pt x="1554" y="887"/>
                    <a:pt x="1554" y="887"/>
                  </a:cubicBezTo>
                  <a:cubicBezTo>
                    <a:pt x="1554" y="925"/>
                    <a:pt x="1554" y="925"/>
                    <a:pt x="1554" y="925"/>
                  </a:cubicBezTo>
                  <a:lnTo>
                    <a:pt x="1536" y="925"/>
                  </a:lnTo>
                  <a:close/>
                  <a:moveTo>
                    <a:pt x="1536" y="1008"/>
                  </a:moveTo>
                  <a:lnTo>
                    <a:pt x="1536" y="1008"/>
                  </a:lnTo>
                  <a:cubicBezTo>
                    <a:pt x="1536" y="971"/>
                    <a:pt x="1536" y="971"/>
                    <a:pt x="1536" y="971"/>
                  </a:cubicBezTo>
                  <a:cubicBezTo>
                    <a:pt x="1554" y="971"/>
                    <a:pt x="1554" y="971"/>
                    <a:pt x="1554" y="971"/>
                  </a:cubicBezTo>
                  <a:cubicBezTo>
                    <a:pt x="1554" y="1008"/>
                    <a:pt x="1554" y="1008"/>
                    <a:pt x="1554" y="1008"/>
                  </a:cubicBezTo>
                  <a:lnTo>
                    <a:pt x="1536" y="1008"/>
                  </a:lnTo>
                  <a:close/>
                  <a:moveTo>
                    <a:pt x="1545" y="1081"/>
                  </a:moveTo>
                  <a:lnTo>
                    <a:pt x="1545" y="1081"/>
                  </a:lnTo>
                  <a:cubicBezTo>
                    <a:pt x="1545" y="1045"/>
                    <a:pt x="1545" y="1045"/>
                    <a:pt x="1545" y="1045"/>
                  </a:cubicBezTo>
                  <a:cubicBezTo>
                    <a:pt x="1554" y="1045"/>
                    <a:pt x="1554" y="1045"/>
                    <a:pt x="1554" y="1045"/>
                  </a:cubicBezTo>
                  <a:cubicBezTo>
                    <a:pt x="1554" y="1081"/>
                    <a:pt x="1554" y="1081"/>
                    <a:pt x="1554" y="1081"/>
                  </a:cubicBezTo>
                  <a:lnTo>
                    <a:pt x="1545" y="1081"/>
                  </a:lnTo>
                  <a:close/>
                  <a:moveTo>
                    <a:pt x="1545" y="1165"/>
                  </a:moveTo>
                  <a:lnTo>
                    <a:pt x="1545" y="1165"/>
                  </a:lnTo>
                  <a:cubicBezTo>
                    <a:pt x="1545" y="1128"/>
                    <a:pt x="1545" y="1128"/>
                    <a:pt x="1545" y="1128"/>
                  </a:cubicBezTo>
                  <a:cubicBezTo>
                    <a:pt x="1554" y="1128"/>
                    <a:pt x="1554" y="1128"/>
                    <a:pt x="1554" y="1128"/>
                  </a:cubicBezTo>
                  <a:cubicBezTo>
                    <a:pt x="1554" y="1165"/>
                    <a:pt x="1554" y="1165"/>
                    <a:pt x="1554" y="1165"/>
                  </a:cubicBezTo>
                  <a:lnTo>
                    <a:pt x="1545" y="1165"/>
                  </a:lnTo>
                  <a:close/>
                  <a:moveTo>
                    <a:pt x="1545" y="1238"/>
                  </a:moveTo>
                  <a:lnTo>
                    <a:pt x="1545" y="1238"/>
                  </a:lnTo>
                  <a:cubicBezTo>
                    <a:pt x="1545" y="1202"/>
                    <a:pt x="1545" y="1202"/>
                    <a:pt x="1545" y="1202"/>
                  </a:cubicBezTo>
                  <a:cubicBezTo>
                    <a:pt x="1554" y="1202"/>
                    <a:pt x="1554" y="1202"/>
                    <a:pt x="1554" y="1202"/>
                  </a:cubicBezTo>
                  <a:cubicBezTo>
                    <a:pt x="1554" y="1238"/>
                    <a:pt x="1554" y="1238"/>
                    <a:pt x="1554" y="1238"/>
                  </a:cubicBezTo>
                  <a:lnTo>
                    <a:pt x="1545" y="1238"/>
                  </a:lnTo>
                  <a:close/>
                  <a:moveTo>
                    <a:pt x="1545" y="1322"/>
                  </a:moveTo>
                  <a:lnTo>
                    <a:pt x="1545" y="1322"/>
                  </a:lnTo>
                  <a:cubicBezTo>
                    <a:pt x="1545" y="1286"/>
                    <a:pt x="1545" y="1286"/>
                    <a:pt x="1545" y="1286"/>
                  </a:cubicBezTo>
                  <a:cubicBezTo>
                    <a:pt x="1554" y="1286"/>
                    <a:pt x="1554" y="1286"/>
                    <a:pt x="1554" y="1286"/>
                  </a:cubicBezTo>
                  <a:cubicBezTo>
                    <a:pt x="1554" y="1322"/>
                    <a:pt x="1554" y="1322"/>
                    <a:pt x="1554" y="1322"/>
                  </a:cubicBezTo>
                  <a:lnTo>
                    <a:pt x="1545" y="1322"/>
                  </a:lnTo>
                  <a:close/>
                  <a:moveTo>
                    <a:pt x="1545" y="1406"/>
                  </a:moveTo>
                  <a:lnTo>
                    <a:pt x="1545" y="1406"/>
                  </a:lnTo>
                  <a:cubicBezTo>
                    <a:pt x="1545" y="1359"/>
                    <a:pt x="1545" y="1359"/>
                    <a:pt x="1545" y="1359"/>
                  </a:cubicBezTo>
                  <a:cubicBezTo>
                    <a:pt x="1554" y="1359"/>
                    <a:pt x="1554" y="1359"/>
                    <a:pt x="1554" y="1359"/>
                  </a:cubicBezTo>
                  <a:cubicBezTo>
                    <a:pt x="1554" y="1406"/>
                    <a:pt x="1554" y="1406"/>
                    <a:pt x="1554" y="1406"/>
                  </a:cubicBezTo>
                  <a:lnTo>
                    <a:pt x="1545" y="1406"/>
                  </a:lnTo>
                  <a:close/>
                  <a:moveTo>
                    <a:pt x="1545" y="1480"/>
                  </a:moveTo>
                  <a:lnTo>
                    <a:pt x="1545" y="1480"/>
                  </a:lnTo>
                  <a:cubicBezTo>
                    <a:pt x="1545" y="1443"/>
                    <a:pt x="1545" y="1443"/>
                    <a:pt x="1545" y="1443"/>
                  </a:cubicBezTo>
                  <a:cubicBezTo>
                    <a:pt x="1554" y="1443"/>
                    <a:pt x="1554" y="1443"/>
                    <a:pt x="1554" y="1443"/>
                  </a:cubicBezTo>
                  <a:cubicBezTo>
                    <a:pt x="1554" y="1480"/>
                    <a:pt x="1554" y="1480"/>
                    <a:pt x="1554" y="1480"/>
                  </a:cubicBezTo>
                  <a:lnTo>
                    <a:pt x="1545" y="1480"/>
                  </a:lnTo>
                  <a:close/>
                  <a:moveTo>
                    <a:pt x="1545" y="1564"/>
                  </a:moveTo>
                  <a:lnTo>
                    <a:pt x="1545" y="1564"/>
                  </a:lnTo>
                  <a:cubicBezTo>
                    <a:pt x="1545" y="1516"/>
                    <a:pt x="1545" y="1516"/>
                    <a:pt x="1545" y="1516"/>
                  </a:cubicBezTo>
                  <a:cubicBezTo>
                    <a:pt x="1554" y="1516"/>
                    <a:pt x="1554" y="1516"/>
                    <a:pt x="1554" y="1516"/>
                  </a:cubicBezTo>
                  <a:cubicBezTo>
                    <a:pt x="1554" y="1564"/>
                    <a:pt x="1554" y="1564"/>
                    <a:pt x="1554" y="1564"/>
                  </a:cubicBezTo>
                  <a:lnTo>
                    <a:pt x="1545" y="1564"/>
                  </a:lnTo>
                  <a:close/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4" name="Freeform 802">
              <a:extLst>
                <a:ext uri="{FF2B5EF4-FFF2-40B4-BE49-F238E27FC236}">
                  <a16:creationId xmlns:a16="http://schemas.microsoft.com/office/drawing/2014/main" id="{2C4EB99E-6778-4E70-804C-2130090C1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046" y="2768799"/>
              <a:ext cx="161957" cy="173236"/>
            </a:xfrm>
            <a:custGeom>
              <a:avLst/>
              <a:gdLst>
                <a:gd name="T0" fmla="*/ 161822 w 1204"/>
                <a:gd name="T1" fmla="*/ 165692 h 1286"/>
                <a:gd name="T2" fmla="*/ 161822 w 1204"/>
                <a:gd name="T3" fmla="*/ 165692 h 1286"/>
                <a:gd name="T4" fmla="*/ 155635 w 1204"/>
                <a:gd name="T5" fmla="*/ 171889 h 1286"/>
                <a:gd name="T6" fmla="*/ 6322 w 1204"/>
                <a:gd name="T7" fmla="*/ 173101 h 1286"/>
                <a:gd name="T8" fmla="*/ 0 w 1204"/>
                <a:gd name="T9" fmla="*/ 167039 h 1286"/>
                <a:gd name="T10" fmla="*/ 0 w 1204"/>
                <a:gd name="T11" fmla="*/ 7409 h 1286"/>
                <a:gd name="T12" fmla="*/ 6322 w 1204"/>
                <a:gd name="T13" fmla="*/ 1212 h 1286"/>
                <a:gd name="T14" fmla="*/ 155635 w 1204"/>
                <a:gd name="T15" fmla="*/ 0 h 1286"/>
                <a:gd name="T16" fmla="*/ 161822 w 1204"/>
                <a:gd name="T17" fmla="*/ 6197 h 1286"/>
                <a:gd name="T18" fmla="*/ 161822 w 1204"/>
                <a:gd name="T19" fmla="*/ 165692 h 1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4" h="1286">
                  <a:moveTo>
                    <a:pt x="1203" y="1230"/>
                  </a:moveTo>
                  <a:lnTo>
                    <a:pt x="1203" y="1230"/>
                  </a:lnTo>
                  <a:cubicBezTo>
                    <a:pt x="1203" y="1258"/>
                    <a:pt x="1184" y="1276"/>
                    <a:pt x="1157" y="1276"/>
                  </a:cubicBezTo>
                  <a:cubicBezTo>
                    <a:pt x="47" y="1285"/>
                    <a:pt x="47" y="1285"/>
                    <a:pt x="47" y="1285"/>
                  </a:cubicBezTo>
                  <a:cubicBezTo>
                    <a:pt x="29" y="1285"/>
                    <a:pt x="0" y="1258"/>
                    <a:pt x="0" y="124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7"/>
                    <a:pt x="18" y="9"/>
                    <a:pt x="47" y="9"/>
                  </a:cubicBezTo>
                  <a:cubicBezTo>
                    <a:pt x="1157" y="0"/>
                    <a:pt x="1157" y="0"/>
                    <a:pt x="1157" y="0"/>
                  </a:cubicBezTo>
                  <a:cubicBezTo>
                    <a:pt x="1184" y="0"/>
                    <a:pt x="1203" y="27"/>
                    <a:pt x="1203" y="46"/>
                  </a:cubicBezTo>
                  <a:lnTo>
                    <a:pt x="1203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5" name="Freeform 803">
              <a:extLst>
                <a:ext uri="{FF2B5EF4-FFF2-40B4-BE49-F238E27FC236}">
                  <a16:creationId xmlns:a16="http://schemas.microsoft.com/office/drawing/2014/main" id="{422DB98A-C52E-4B48-AB26-CFBDBA62C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306" y="2762250"/>
              <a:ext cx="176842" cy="185738"/>
            </a:xfrm>
            <a:custGeom>
              <a:avLst/>
              <a:gdLst>
                <a:gd name="T0" fmla="*/ 163115 w 1314"/>
                <a:gd name="T1" fmla="*/ 185603 h 1380"/>
                <a:gd name="T2" fmla="*/ 163115 w 1314"/>
                <a:gd name="T3" fmla="*/ 185603 h 1380"/>
                <a:gd name="T4" fmla="*/ 13727 w 1314"/>
                <a:gd name="T5" fmla="*/ 185603 h 1380"/>
                <a:gd name="T6" fmla="*/ 1211 w 1314"/>
                <a:gd name="T7" fmla="*/ 173355 h 1380"/>
                <a:gd name="T8" fmla="*/ 0 w 1314"/>
                <a:gd name="T9" fmla="*/ 13863 h 1380"/>
                <a:gd name="T10" fmla="*/ 13727 w 1314"/>
                <a:gd name="T11" fmla="*/ 0 h 1380"/>
                <a:gd name="T12" fmla="*/ 163115 w 1314"/>
                <a:gd name="T13" fmla="*/ 0 h 1380"/>
                <a:gd name="T14" fmla="*/ 175496 w 1314"/>
                <a:gd name="T15" fmla="*/ 12652 h 1380"/>
                <a:gd name="T16" fmla="*/ 176707 w 1314"/>
                <a:gd name="T17" fmla="*/ 172010 h 1380"/>
                <a:gd name="T18" fmla="*/ 163115 w 1314"/>
                <a:gd name="T19" fmla="*/ 185603 h 1380"/>
                <a:gd name="T20" fmla="*/ 14939 w 1314"/>
                <a:gd name="T21" fmla="*/ 172010 h 1380"/>
                <a:gd name="T22" fmla="*/ 14939 w 1314"/>
                <a:gd name="T23" fmla="*/ 172010 h 1380"/>
                <a:gd name="T24" fmla="*/ 163115 w 1314"/>
                <a:gd name="T25" fmla="*/ 172010 h 1380"/>
                <a:gd name="T26" fmla="*/ 161903 w 1314"/>
                <a:gd name="T27" fmla="*/ 13863 h 1380"/>
                <a:gd name="T28" fmla="*/ 14939 w 1314"/>
                <a:gd name="T29" fmla="*/ 13863 h 1380"/>
                <a:gd name="T30" fmla="*/ 14939 w 1314"/>
                <a:gd name="T31" fmla="*/ 172010 h 13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4" h="1380">
                  <a:moveTo>
                    <a:pt x="1212" y="1379"/>
                  </a:moveTo>
                  <a:lnTo>
                    <a:pt x="1212" y="1379"/>
                  </a:lnTo>
                  <a:cubicBezTo>
                    <a:pt x="102" y="1379"/>
                    <a:pt x="102" y="1379"/>
                    <a:pt x="102" y="1379"/>
                  </a:cubicBezTo>
                  <a:cubicBezTo>
                    <a:pt x="55" y="1379"/>
                    <a:pt x="9" y="1333"/>
                    <a:pt x="9" y="1288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8"/>
                    <a:pt x="45" y="0"/>
                    <a:pt x="102" y="0"/>
                  </a:cubicBezTo>
                  <a:cubicBezTo>
                    <a:pt x="1212" y="0"/>
                    <a:pt x="1212" y="0"/>
                    <a:pt x="1212" y="0"/>
                  </a:cubicBezTo>
                  <a:cubicBezTo>
                    <a:pt x="1267" y="0"/>
                    <a:pt x="1304" y="48"/>
                    <a:pt x="1304" y="94"/>
                  </a:cubicBezTo>
                  <a:cubicBezTo>
                    <a:pt x="1313" y="1278"/>
                    <a:pt x="1313" y="1278"/>
                    <a:pt x="1313" y="1278"/>
                  </a:cubicBezTo>
                  <a:cubicBezTo>
                    <a:pt x="1313" y="1333"/>
                    <a:pt x="1267" y="1379"/>
                    <a:pt x="1212" y="1379"/>
                  </a:cubicBezTo>
                  <a:close/>
                  <a:moveTo>
                    <a:pt x="111" y="1278"/>
                  </a:moveTo>
                  <a:lnTo>
                    <a:pt x="111" y="1278"/>
                  </a:lnTo>
                  <a:cubicBezTo>
                    <a:pt x="1212" y="1278"/>
                    <a:pt x="1212" y="1278"/>
                    <a:pt x="1212" y="1278"/>
                  </a:cubicBezTo>
                  <a:cubicBezTo>
                    <a:pt x="1203" y="103"/>
                    <a:pt x="1203" y="103"/>
                    <a:pt x="1203" y="103"/>
                  </a:cubicBezTo>
                  <a:cubicBezTo>
                    <a:pt x="111" y="103"/>
                    <a:pt x="111" y="103"/>
                    <a:pt x="111" y="103"/>
                  </a:cubicBezTo>
                  <a:lnTo>
                    <a:pt x="111" y="1278"/>
                  </a:lnTo>
                  <a:close/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6" name="Freeform 804">
              <a:extLst>
                <a:ext uri="{FF2B5EF4-FFF2-40B4-BE49-F238E27FC236}">
                  <a16:creationId xmlns:a16="http://schemas.microsoft.com/office/drawing/2014/main" id="{6C0C0F62-E17D-4EBC-8366-77A3861C0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280" y="2771180"/>
              <a:ext cx="20840" cy="20836"/>
            </a:xfrm>
            <a:custGeom>
              <a:avLst/>
              <a:gdLst>
                <a:gd name="T0" fmla="*/ 15859 w 159"/>
                <a:gd name="T1" fmla="*/ 20704 h 158"/>
                <a:gd name="T2" fmla="*/ 4850 w 159"/>
                <a:gd name="T3" fmla="*/ 20704 h 158"/>
                <a:gd name="T4" fmla="*/ 4850 w 159"/>
                <a:gd name="T5" fmla="*/ 15957 h 158"/>
                <a:gd name="T6" fmla="*/ 6029 w 159"/>
                <a:gd name="T7" fmla="*/ 15957 h 158"/>
                <a:gd name="T8" fmla="*/ 6029 w 159"/>
                <a:gd name="T9" fmla="*/ 4879 h 158"/>
                <a:gd name="T10" fmla="*/ 3670 w 159"/>
                <a:gd name="T11" fmla="*/ 4879 h 158"/>
                <a:gd name="T12" fmla="*/ 3670 w 159"/>
                <a:gd name="T13" fmla="*/ 8440 h 158"/>
                <a:gd name="T14" fmla="*/ 0 w 159"/>
                <a:gd name="T15" fmla="*/ 8440 h 158"/>
                <a:gd name="T16" fmla="*/ 0 w 159"/>
                <a:gd name="T17" fmla="*/ 0 h 158"/>
                <a:gd name="T18" fmla="*/ 20709 w 159"/>
                <a:gd name="T19" fmla="*/ 0 h 158"/>
                <a:gd name="T20" fmla="*/ 20709 w 159"/>
                <a:gd name="T21" fmla="*/ 8440 h 158"/>
                <a:gd name="T22" fmla="*/ 17039 w 159"/>
                <a:gd name="T23" fmla="*/ 8440 h 158"/>
                <a:gd name="T24" fmla="*/ 17039 w 159"/>
                <a:gd name="T25" fmla="*/ 4879 h 158"/>
                <a:gd name="T26" fmla="*/ 14418 w 159"/>
                <a:gd name="T27" fmla="*/ 4879 h 158"/>
                <a:gd name="T28" fmla="*/ 14418 w 159"/>
                <a:gd name="T29" fmla="*/ 15957 h 158"/>
                <a:gd name="T30" fmla="*/ 15859 w 159"/>
                <a:gd name="T31" fmla="*/ 15957 h 158"/>
                <a:gd name="T32" fmla="*/ 15859 w 159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21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46" y="121"/>
                  </a:lnTo>
                  <a:lnTo>
                    <a:pt x="46" y="37"/>
                  </a:lnTo>
                  <a:lnTo>
                    <a:pt x="28" y="37"/>
                  </a:lnTo>
                  <a:lnTo>
                    <a:pt x="2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0" y="37"/>
                  </a:lnTo>
                  <a:lnTo>
                    <a:pt x="110" y="121"/>
                  </a:lnTo>
                  <a:lnTo>
                    <a:pt x="121" y="121"/>
                  </a:lnTo>
                  <a:lnTo>
                    <a:pt x="121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7" name="Freeform 805">
              <a:extLst>
                <a:ext uri="{FF2B5EF4-FFF2-40B4-BE49-F238E27FC236}">
                  <a16:creationId xmlns:a16="http://schemas.microsoft.com/office/drawing/2014/main" id="{F431090E-50D7-4895-960C-B42211DBB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097" y="2771180"/>
              <a:ext cx="10718" cy="20836"/>
            </a:xfrm>
            <a:custGeom>
              <a:avLst/>
              <a:gdLst>
                <a:gd name="T0" fmla="*/ 10589 w 83"/>
                <a:gd name="T1" fmla="*/ 20704 h 158"/>
                <a:gd name="T2" fmla="*/ 0 w 83"/>
                <a:gd name="T3" fmla="*/ 20704 h 158"/>
                <a:gd name="T4" fmla="*/ 0 w 83"/>
                <a:gd name="T5" fmla="*/ 15957 h 158"/>
                <a:gd name="T6" fmla="*/ 1162 w 83"/>
                <a:gd name="T7" fmla="*/ 15957 h 158"/>
                <a:gd name="T8" fmla="*/ 1162 w 83"/>
                <a:gd name="T9" fmla="*/ 4879 h 158"/>
                <a:gd name="T10" fmla="*/ 0 w 83"/>
                <a:gd name="T11" fmla="*/ 4879 h 158"/>
                <a:gd name="T12" fmla="*/ 0 w 83"/>
                <a:gd name="T13" fmla="*/ 0 h 158"/>
                <a:gd name="T14" fmla="*/ 10589 w 83"/>
                <a:gd name="T15" fmla="*/ 0 h 158"/>
                <a:gd name="T16" fmla="*/ 10589 w 83"/>
                <a:gd name="T17" fmla="*/ 4879 h 158"/>
                <a:gd name="T18" fmla="*/ 9427 w 83"/>
                <a:gd name="T19" fmla="*/ 4879 h 158"/>
                <a:gd name="T20" fmla="*/ 9427 w 83"/>
                <a:gd name="T21" fmla="*/ 15957 h 158"/>
                <a:gd name="T22" fmla="*/ 10589 w 83"/>
                <a:gd name="T23" fmla="*/ 15957 h 158"/>
                <a:gd name="T24" fmla="*/ 10589 w 83"/>
                <a:gd name="T25" fmla="*/ 20704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158">
                  <a:moveTo>
                    <a:pt x="82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37"/>
                  </a:lnTo>
                  <a:lnTo>
                    <a:pt x="73" y="37"/>
                  </a:lnTo>
                  <a:lnTo>
                    <a:pt x="73" y="121"/>
                  </a:lnTo>
                  <a:lnTo>
                    <a:pt x="82" y="121"/>
                  </a:lnTo>
                  <a:lnTo>
                    <a:pt x="82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8" name="Freeform 806">
              <a:extLst>
                <a:ext uri="{FF2B5EF4-FFF2-40B4-BE49-F238E27FC236}">
                  <a16:creationId xmlns:a16="http://schemas.microsoft.com/office/drawing/2014/main" id="{4B4167B7-1006-4F30-8A2E-F7D65AD4A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792" y="2769990"/>
              <a:ext cx="22031" cy="22027"/>
            </a:xfrm>
            <a:custGeom>
              <a:avLst/>
              <a:gdLst>
                <a:gd name="T0" fmla="*/ 16786 w 168"/>
                <a:gd name="T1" fmla="*/ 12135 h 167"/>
                <a:gd name="T2" fmla="*/ 16786 w 168"/>
                <a:gd name="T3" fmla="*/ 12135 h 167"/>
                <a:gd name="T4" fmla="*/ 21900 w 168"/>
                <a:gd name="T5" fmla="*/ 14509 h 167"/>
                <a:gd name="T6" fmla="*/ 19408 w 168"/>
                <a:gd name="T7" fmla="*/ 19521 h 167"/>
                <a:gd name="T8" fmla="*/ 12065 w 168"/>
                <a:gd name="T9" fmla="*/ 21895 h 167"/>
                <a:gd name="T10" fmla="*/ 3672 w 168"/>
                <a:gd name="T11" fmla="*/ 18334 h 167"/>
                <a:gd name="T12" fmla="*/ 0 w 168"/>
                <a:gd name="T13" fmla="*/ 10816 h 167"/>
                <a:gd name="T14" fmla="*/ 3672 w 168"/>
                <a:gd name="T15" fmla="*/ 3561 h 167"/>
                <a:gd name="T16" fmla="*/ 10884 w 168"/>
                <a:gd name="T17" fmla="*/ 0 h 167"/>
                <a:gd name="T18" fmla="*/ 16786 w 168"/>
                <a:gd name="T19" fmla="*/ 2374 h 167"/>
                <a:gd name="T20" fmla="*/ 16786 w 168"/>
                <a:gd name="T21" fmla="*/ 1187 h 167"/>
                <a:gd name="T22" fmla="*/ 21900 w 168"/>
                <a:gd name="T23" fmla="*/ 1187 h 167"/>
                <a:gd name="T24" fmla="*/ 21900 w 168"/>
                <a:gd name="T25" fmla="*/ 8441 h 167"/>
                <a:gd name="T26" fmla="*/ 15605 w 168"/>
                <a:gd name="T27" fmla="*/ 8441 h 167"/>
                <a:gd name="T28" fmla="*/ 14425 w 168"/>
                <a:gd name="T29" fmla="*/ 6067 h 167"/>
                <a:gd name="T30" fmla="*/ 13245 w 168"/>
                <a:gd name="T31" fmla="*/ 4880 h 167"/>
                <a:gd name="T32" fmla="*/ 9704 w 168"/>
                <a:gd name="T33" fmla="*/ 10816 h 167"/>
                <a:gd name="T34" fmla="*/ 13245 w 168"/>
                <a:gd name="T35" fmla="*/ 17147 h 167"/>
                <a:gd name="T36" fmla="*/ 16786 w 168"/>
                <a:gd name="T37" fmla="*/ 12135 h 1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8" h="167">
                  <a:moveTo>
                    <a:pt x="128" y="92"/>
                  </a:moveTo>
                  <a:lnTo>
                    <a:pt x="128" y="92"/>
                  </a:lnTo>
                  <a:cubicBezTo>
                    <a:pt x="167" y="110"/>
                    <a:pt x="167" y="110"/>
                    <a:pt x="167" y="110"/>
                  </a:cubicBezTo>
                  <a:cubicBezTo>
                    <a:pt x="167" y="121"/>
                    <a:pt x="157" y="139"/>
                    <a:pt x="148" y="148"/>
                  </a:cubicBezTo>
                  <a:cubicBezTo>
                    <a:pt x="128" y="157"/>
                    <a:pt x="110" y="166"/>
                    <a:pt x="92" y="166"/>
                  </a:cubicBezTo>
                  <a:cubicBezTo>
                    <a:pt x="64" y="166"/>
                    <a:pt x="37" y="157"/>
                    <a:pt x="28" y="139"/>
                  </a:cubicBezTo>
                  <a:cubicBezTo>
                    <a:pt x="9" y="130"/>
                    <a:pt x="0" y="110"/>
                    <a:pt x="0" y="82"/>
                  </a:cubicBezTo>
                  <a:cubicBezTo>
                    <a:pt x="0" y="64"/>
                    <a:pt x="9" y="46"/>
                    <a:pt x="28" y="27"/>
                  </a:cubicBezTo>
                  <a:cubicBezTo>
                    <a:pt x="37" y="9"/>
                    <a:pt x="55" y="0"/>
                    <a:pt x="83" y="0"/>
                  </a:cubicBezTo>
                  <a:cubicBezTo>
                    <a:pt x="101" y="0"/>
                    <a:pt x="110" y="9"/>
                    <a:pt x="128" y="18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55"/>
                    <a:pt x="119" y="46"/>
                    <a:pt x="110" y="46"/>
                  </a:cubicBezTo>
                  <a:cubicBezTo>
                    <a:pt x="110" y="37"/>
                    <a:pt x="101" y="37"/>
                    <a:pt x="101" y="37"/>
                  </a:cubicBezTo>
                  <a:cubicBezTo>
                    <a:pt x="83" y="37"/>
                    <a:pt x="74" y="55"/>
                    <a:pt x="74" y="82"/>
                  </a:cubicBezTo>
                  <a:cubicBezTo>
                    <a:pt x="74" y="110"/>
                    <a:pt x="83" y="130"/>
                    <a:pt x="101" y="130"/>
                  </a:cubicBezTo>
                  <a:cubicBezTo>
                    <a:pt x="110" y="130"/>
                    <a:pt x="119" y="121"/>
                    <a:pt x="128" y="92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8999" name="Freeform 807">
              <a:extLst>
                <a:ext uri="{FF2B5EF4-FFF2-40B4-BE49-F238E27FC236}">
                  <a16:creationId xmlns:a16="http://schemas.microsoft.com/office/drawing/2014/main" id="{72B9EFEE-EE84-4F23-A5C4-0863DA4E2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800" y="2769990"/>
              <a:ext cx="24412" cy="22027"/>
            </a:xfrm>
            <a:custGeom>
              <a:avLst/>
              <a:gdLst>
                <a:gd name="T0" fmla="*/ 12075 w 186"/>
                <a:gd name="T1" fmla="*/ 20708 h 167"/>
                <a:gd name="T2" fmla="*/ 0 w 186"/>
                <a:gd name="T3" fmla="*/ 21895 h 167"/>
                <a:gd name="T4" fmla="*/ 0 w 186"/>
                <a:gd name="T5" fmla="*/ 15960 h 167"/>
                <a:gd name="T6" fmla="*/ 2362 w 186"/>
                <a:gd name="T7" fmla="*/ 15960 h 167"/>
                <a:gd name="T8" fmla="*/ 2362 w 186"/>
                <a:gd name="T9" fmla="*/ 6067 h 167"/>
                <a:gd name="T10" fmla="*/ 0 w 186"/>
                <a:gd name="T11" fmla="*/ 6067 h 167"/>
                <a:gd name="T12" fmla="*/ 0 w 186"/>
                <a:gd name="T13" fmla="*/ 0 h 167"/>
                <a:gd name="T14" fmla="*/ 12075 w 186"/>
                <a:gd name="T15" fmla="*/ 0 h 167"/>
                <a:gd name="T16" fmla="*/ 12075 w 186"/>
                <a:gd name="T17" fmla="*/ 6067 h 167"/>
                <a:gd name="T18" fmla="*/ 9581 w 186"/>
                <a:gd name="T19" fmla="*/ 6067 h 167"/>
                <a:gd name="T20" fmla="*/ 9581 w 186"/>
                <a:gd name="T21" fmla="*/ 15960 h 167"/>
                <a:gd name="T22" fmla="*/ 12075 w 186"/>
                <a:gd name="T23" fmla="*/ 15960 h 167"/>
                <a:gd name="T24" fmla="*/ 12075 w 186"/>
                <a:gd name="T25" fmla="*/ 20708 h 167"/>
                <a:gd name="T26" fmla="*/ 24281 w 186"/>
                <a:gd name="T27" fmla="*/ 20708 h 167"/>
                <a:gd name="T28" fmla="*/ 13256 w 186"/>
                <a:gd name="T29" fmla="*/ 20708 h 167"/>
                <a:gd name="T30" fmla="*/ 13256 w 186"/>
                <a:gd name="T31" fmla="*/ 15960 h 167"/>
                <a:gd name="T32" fmla="*/ 14437 w 186"/>
                <a:gd name="T33" fmla="*/ 15960 h 167"/>
                <a:gd name="T34" fmla="*/ 10762 w 186"/>
                <a:gd name="T35" fmla="*/ 10816 h 167"/>
                <a:gd name="T36" fmla="*/ 15618 w 186"/>
                <a:gd name="T37" fmla="*/ 6067 h 167"/>
                <a:gd name="T38" fmla="*/ 13256 w 186"/>
                <a:gd name="T39" fmla="*/ 6067 h 167"/>
                <a:gd name="T40" fmla="*/ 13256 w 186"/>
                <a:gd name="T41" fmla="*/ 0 h 167"/>
                <a:gd name="T42" fmla="*/ 24281 w 186"/>
                <a:gd name="T43" fmla="*/ 0 h 167"/>
                <a:gd name="T44" fmla="*/ 24281 w 186"/>
                <a:gd name="T45" fmla="*/ 6067 h 167"/>
                <a:gd name="T46" fmla="*/ 23100 w 186"/>
                <a:gd name="T47" fmla="*/ 6067 h 167"/>
                <a:gd name="T48" fmla="*/ 18243 w 186"/>
                <a:gd name="T49" fmla="*/ 9629 h 167"/>
                <a:gd name="T50" fmla="*/ 23100 w 186"/>
                <a:gd name="T51" fmla="*/ 15960 h 167"/>
                <a:gd name="T52" fmla="*/ 24281 w 186"/>
                <a:gd name="T53" fmla="*/ 15960 h 167"/>
                <a:gd name="T54" fmla="*/ 24281 w 186"/>
                <a:gd name="T55" fmla="*/ 20708 h 1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6" h="167">
                  <a:moveTo>
                    <a:pt x="92" y="157"/>
                  </a:moveTo>
                  <a:lnTo>
                    <a:pt x="0" y="166"/>
                  </a:lnTo>
                  <a:lnTo>
                    <a:pt x="0" y="121"/>
                  </a:lnTo>
                  <a:lnTo>
                    <a:pt x="18" y="121"/>
                  </a:lnTo>
                  <a:lnTo>
                    <a:pt x="18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92" y="0"/>
                  </a:lnTo>
                  <a:lnTo>
                    <a:pt x="92" y="46"/>
                  </a:lnTo>
                  <a:lnTo>
                    <a:pt x="73" y="46"/>
                  </a:lnTo>
                  <a:lnTo>
                    <a:pt x="73" y="121"/>
                  </a:lnTo>
                  <a:lnTo>
                    <a:pt x="92" y="121"/>
                  </a:lnTo>
                  <a:lnTo>
                    <a:pt x="92" y="157"/>
                  </a:lnTo>
                  <a:close/>
                  <a:moveTo>
                    <a:pt x="185" y="157"/>
                  </a:moveTo>
                  <a:lnTo>
                    <a:pt x="101" y="157"/>
                  </a:lnTo>
                  <a:lnTo>
                    <a:pt x="101" y="121"/>
                  </a:lnTo>
                  <a:lnTo>
                    <a:pt x="110" y="121"/>
                  </a:lnTo>
                  <a:lnTo>
                    <a:pt x="82" y="82"/>
                  </a:lnTo>
                  <a:lnTo>
                    <a:pt x="119" y="46"/>
                  </a:lnTo>
                  <a:lnTo>
                    <a:pt x="101" y="46"/>
                  </a:lnTo>
                  <a:lnTo>
                    <a:pt x="101" y="0"/>
                  </a:lnTo>
                  <a:lnTo>
                    <a:pt x="185" y="0"/>
                  </a:lnTo>
                  <a:lnTo>
                    <a:pt x="185" y="46"/>
                  </a:lnTo>
                  <a:lnTo>
                    <a:pt x="176" y="46"/>
                  </a:lnTo>
                  <a:lnTo>
                    <a:pt x="139" y="73"/>
                  </a:lnTo>
                  <a:lnTo>
                    <a:pt x="176" y="121"/>
                  </a:lnTo>
                  <a:lnTo>
                    <a:pt x="185" y="121"/>
                  </a:lnTo>
                  <a:lnTo>
                    <a:pt x="185" y="15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0" name="Freeform 808">
              <a:extLst>
                <a:ext uri="{FF2B5EF4-FFF2-40B4-BE49-F238E27FC236}">
                  <a16:creationId xmlns:a16="http://schemas.microsoft.com/office/drawing/2014/main" id="{708B9691-4A46-4D2F-BFF2-5044F88BE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190" y="2769990"/>
              <a:ext cx="19649" cy="20836"/>
            </a:xfrm>
            <a:custGeom>
              <a:avLst/>
              <a:gdLst>
                <a:gd name="T0" fmla="*/ 19517 w 149"/>
                <a:gd name="T1" fmla="*/ 20704 h 158"/>
                <a:gd name="T2" fmla="*/ 0 w 149"/>
                <a:gd name="T3" fmla="*/ 20704 h 158"/>
                <a:gd name="T4" fmla="*/ 0 w 149"/>
                <a:gd name="T5" fmla="*/ 15957 h 158"/>
                <a:gd name="T6" fmla="*/ 1187 w 149"/>
                <a:gd name="T7" fmla="*/ 15957 h 158"/>
                <a:gd name="T8" fmla="*/ 1187 w 149"/>
                <a:gd name="T9" fmla="*/ 4879 h 158"/>
                <a:gd name="T10" fmla="*/ 0 w 149"/>
                <a:gd name="T11" fmla="*/ 6066 h 158"/>
                <a:gd name="T12" fmla="*/ 0 w 149"/>
                <a:gd name="T13" fmla="*/ 0 h 158"/>
                <a:gd name="T14" fmla="*/ 19517 w 149"/>
                <a:gd name="T15" fmla="*/ 0 h 158"/>
                <a:gd name="T16" fmla="*/ 19517 w 149"/>
                <a:gd name="T17" fmla="*/ 7253 h 158"/>
                <a:gd name="T18" fmla="*/ 14770 w 149"/>
                <a:gd name="T19" fmla="*/ 7253 h 158"/>
                <a:gd name="T20" fmla="*/ 14770 w 149"/>
                <a:gd name="T21" fmla="*/ 4879 h 158"/>
                <a:gd name="T22" fmla="*/ 9627 w 149"/>
                <a:gd name="T23" fmla="*/ 4879 h 158"/>
                <a:gd name="T24" fmla="*/ 9627 w 149"/>
                <a:gd name="T25" fmla="*/ 8440 h 158"/>
                <a:gd name="T26" fmla="*/ 13451 w 149"/>
                <a:gd name="T27" fmla="*/ 8440 h 158"/>
                <a:gd name="T28" fmla="*/ 13451 w 149"/>
                <a:gd name="T29" fmla="*/ 13319 h 158"/>
                <a:gd name="T30" fmla="*/ 9627 w 149"/>
                <a:gd name="T31" fmla="*/ 13319 h 158"/>
                <a:gd name="T32" fmla="*/ 9627 w 149"/>
                <a:gd name="T33" fmla="*/ 15957 h 158"/>
                <a:gd name="T34" fmla="*/ 14770 w 149"/>
                <a:gd name="T35" fmla="*/ 15957 h 158"/>
                <a:gd name="T36" fmla="*/ 14770 w 149"/>
                <a:gd name="T37" fmla="*/ 14506 h 158"/>
                <a:gd name="T38" fmla="*/ 19517 w 149"/>
                <a:gd name="T39" fmla="*/ 14506 h 158"/>
                <a:gd name="T40" fmla="*/ 19517 w 149"/>
                <a:gd name="T41" fmla="*/ 20704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55"/>
                  </a:lnTo>
                  <a:lnTo>
                    <a:pt x="112" y="55"/>
                  </a:lnTo>
                  <a:lnTo>
                    <a:pt x="112" y="37"/>
                  </a:lnTo>
                  <a:lnTo>
                    <a:pt x="73" y="37"/>
                  </a:lnTo>
                  <a:lnTo>
                    <a:pt x="73" y="64"/>
                  </a:lnTo>
                  <a:lnTo>
                    <a:pt x="102" y="64"/>
                  </a:lnTo>
                  <a:lnTo>
                    <a:pt x="102" y="101"/>
                  </a:lnTo>
                  <a:lnTo>
                    <a:pt x="73" y="101"/>
                  </a:lnTo>
                  <a:lnTo>
                    <a:pt x="73" y="121"/>
                  </a:lnTo>
                  <a:lnTo>
                    <a:pt x="112" y="121"/>
                  </a:lnTo>
                  <a:lnTo>
                    <a:pt x="112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1" name="Freeform 809">
              <a:extLst>
                <a:ext uri="{FF2B5EF4-FFF2-40B4-BE49-F238E27FC236}">
                  <a16:creationId xmlns:a16="http://schemas.microsoft.com/office/drawing/2014/main" id="{D384BC7D-2CF6-4064-AEB2-7E972CE8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16" y="2769990"/>
              <a:ext cx="20840" cy="20836"/>
            </a:xfrm>
            <a:custGeom>
              <a:avLst/>
              <a:gdLst>
                <a:gd name="T0" fmla="*/ 17039 w 159"/>
                <a:gd name="T1" fmla="*/ 20704 h 158"/>
                <a:gd name="T2" fmla="*/ 4850 w 159"/>
                <a:gd name="T3" fmla="*/ 20704 h 158"/>
                <a:gd name="T4" fmla="*/ 4850 w 159"/>
                <a:gd name="T5" fmla="*/ 15957 h 158"/>
                <a:gd name="T6" fmla="*/ 7209 w 159"/>
                <a:gd name="T7" fmla="*/ 15957 h 158"/>
                <a:gd name="T8" fmla="*/ 7209 w 159"/>
                <a:gd name="T9" fmla="*/ 4879 h 158"/>
                <a:gd name="T10" fmla="*/ 4850 w 159"/>
                <a:gd name="T11" fmla="*/ 4879 h 158"/>
                <a:gd name="T12" fmla="*/ 4850 w 159"/>
                <a:gd name="T13" fmla="*/ 9627 h 158"/>
                <a:gd name="T14" fmla="*/ 0 w 159"/>
                <a:gd name="T15" fmla="*/ 9627 h 158"/>
                <a:gd name="T16" fmla="*/ 0 w 159"/>
                <a:gd name="T17" fmla="*/ 0 h 158"/>
                <a:gd name="T18" fmla="*/ 20709 w 159"/>
                <a:gd name="T19" fmla="*/ 0 h 158"/>
                <a:gd name="T20" fmla="*/ 20709 w 159"/>
                <a:gd name="T21" fmla="*/ 8440 h 158"/>
                <a:gd name="T22" fmla="*/ 17039 w 159"/>
                <a:gd name="T23" fmla="*/ 8440 h 158"/>
                <a:gd name="T24" fmla="*/ 17039 w 159"/>
                <a:gd name="T25" fmla="*/ 4879 h 158"/>
                <a:gd name="T26" fmla="*/ 14680 w 159"/>
                <a:gd name="T27" fmla="*/ 4879 h 158"/>
                <a:gd name="T28" fmla="*/ 14680 w 159"/>
                <a:gd name="T29" fmla="*/ 15957 h 158"/>
                <a:gd name="T30" fmla="*/ 17039 w 159"/>
                <a:gd name="T31" fmla="*/ 15957 h 158"/>
                <a:gd name="T32" fmla="*/ 17039 w 159"/>
                <a:gd name="T33" fmla="*/ 2070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30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55" y="121"/>
                  </a:lnTo>
                  <a:lnTo>
                    <a:pt x="55" y="37"/>
                  </a:lnTo>
                  <a:lnTo>
                    <a:pt x="37" y="37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2" y="37"/>
                  </a:lnTo>
                  <a:lnTo>
                    <a:pt x="112" y="121"/>
                  </a:lnTo>
                  <a:lnTo>
                    <a:pt x="130" y="121"/>
                  </a:lnTo>
                  <a:lnTo>
                    <a:pt x="13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2" name="Freeform 810">
              <a:extLst>
                <a:ext uri="{FF2B5EF4-FFF2-40B4-BE49-F238E27FC236}">
                  <a16:creationId xmlns:a16="http://schemas.microsoft.com/office/drawing/2014/main" id="{7AFF16F4-210A-414C-AB9F-CAEFCD60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2833688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3" name="Freeform 811">
              <a:extLst>
                <a:ext uri="{FF2B5EF4-FFF2-40B4-BE49-F238E27FC236}">
                  <a16:creationId xmlns:a16="http://schemas.microsoft.com/office/drawing/2014/main" id="{10D78368-DB80-4863-B5D8-0062FA226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98" y="2832498"/>
              <a:ext cx="1786" cy="1786"/>
            </a:xfrm>
            <a:custGeom>
              <a:avLst/>
              <a:gdLst>
                <a:gd name="T0" fmla="*/ 0 w 19"/>
                <a:gd name="T1" fmla="*/ 846 h 19"/>
                <a:gd name="T2" fmla="*/ 0 w 19"/>
                <a:gd name="T3" fmla="*/ 1692 h 19"/>
                <a:gd name="T4" fmla="*/ 1692 w 19"/>
                <a:gd name="T5" fmla="*/ 1692 h 19"/>
                <a:gd name="T6" fmla="*/ 1692 w 19"/>
                <a:gd name="T7" fmla="*/ 0 h 19"/>
                <a:gd name="T8" fmla="*/ 0 w 19"/>
                <a:gd name="T9" fmla="*/ 8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4" name="Freeform 812">
              <a:extLst>
                <a:ext uri="{FF2B5EF4-FFF2-40B4-BE49-F238E27FC236}">
                  <a16:creationId xmlns:a16="http://schemas.microsoft.com/office/drawing/2014/main" id="{26CEBB14-9A02-4AC8-BA12-618316FF0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357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5" name="Freeform 813">
              <a:extLst>
                <a:ext uri="{FF2B5EF4-FFF2-40B4-BE49-F238E27FC236}">
                  <a16:creationId xmlns:a16="http://schemas.microsoft.com/office/drawing/2014/main" id="{9F8B1DB1-6EA1-4955-8C8C-1127D4E16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06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6" name="Freeform 814">
              <a:extLst>
                <a:ext uri="{FF2B5EF4-FFF2-40B4-BE49-F238E27FC236}">
                  <a16:creationId xmlns:a16="http://schemas.microsoft.com/office/drawing/2014/main" id="{FE124614-6F04-4756-9768-617BDAE6C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853" y="2832498"/>
              <a:ext cx="1786" cy="178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1692 h 19"/>
                <a:gd name="T4" fmla="*/ 1692 w 19"/>
                <a:gd name="T5" fmla="*/ 1692 h 19"/>
                <a:gd name="T6" fmla="*/ 1692 w 19"/>
                <a:gd name="T7" fmla="*/ 0 h 19"/>
                <a:gd name="T8" fmla="*/ 0 w 1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7" name="Freeform 815">
              <a:extLst>
                <a:ext uri="{FF2B5EF4-FFF2-40B4-BE49-F238E27FC236}">
                  <a16:creationId xmlns:a16="http://schemas.microsoft.com/office/drawing/2014/main" id="{B3C3B1EB-D7A7-44A2-9F2A-59BA712F1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402" y="2832498"/>
              <a:ext cx="2977" cy="1786"/>
            </a:xfrm>
            <a:custGeom>
              <a:avLst/>
              <a:gdLst>
                <a:gd name="T0" fmla="*/ 0 w 28"/>
                <a:gd name="T1" fmla="*/ 0 h 19"/>
                <a:gd name="T2" fmla="*/ 0 w 28"/>
                <a:gd name="T3" fmla="*/ 1692 h 19"/>
                <a:gd name="T4" fmla="*/ 2871 w 28"/>
                <a:gd name="T5" fmla="*/ 1692 h 19"/>
                <a:gd name="T6" fmla="*/ 2871 w 28"/>
                <a:gd name="T7" fmla="*/ 0 h 19"/>
                <a:gd name="T8" fmla="*/ 0 w 2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8" name="Freeform 816">
              <a:extLst>
                <a:ext uri="{FF2B5EF4-FFF2-40B4-BE49-F238E27FC236}">
                  <a16:creationId xmlns:a16="http://schemas.microsoft.com/office/drawing/2014/main" id="{C8720021-0096-4622-A520-B6086BF7C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365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09" name="Freeform 817">
              <a:extLst>
                <a:ext uri="{FF2B5EF4-FFF2-40B4-BE49-F238E27FC236}">
                  <a16:creationId xmlns:a16="http://schemas.microsoft.com/office/drawing/2014/main" id="{2C787637-1018-492E-A37D-7507F295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105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0" name="Freeform 818">
              <a:extLst>
                <a:ext uri="{FF2B5EF4-FFF2-40B4-BE49-F238E27FC236}">
                  <a16:creationId xmlns:a16="http://schemas.microsoft.com/office/drawing/2014/main" id="{5BD2A98E-789A-4873-AF95-C3DB17003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815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1" name="Freeform 819">
              <a:extLst>
                <a:ext uri="{FF2B5EF4-FFF2-40B4-BE49-F238E27FC236}">
                  <a16:creationId xmlns:a16="http://schemas.microsoft.com/office/drawing/2014/main" id="{4717F1E9-81AC-4C6F-B2C1-C3F6B46D2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861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2" name="Freeform 820">
              <a:extLst>
                <a:ext uri="{FF2B5EF4-FFF2-40B4-BE49-F238E27FC236}">
                  <a16:creationId xmlns:a16="http://schemas.microsoft.com/office/drawing/2014/main" id="{9AB1AE8A-9871-4A8C-83D0-3E11FE1BD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48" y="2833688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3" name="Freeform 821">
              <a:extLst>
                <a:ext uri="{FF2B5EF4-FFF2-40B4-BE49-F238E27FC236}">
                  <a16:creationId xmlns:a16="http://schemas.microsoft.com/office/drawing/2014/main" id="{359556D5-98F4-440A-9DB7-B2CE85EB7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692" y="2833688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4" name="Freeform 822">
              <a:extLst>
                <a:ext uri="{FF2B5EF4-FFF2-40B4-BE49-F238E27FC236}">
                  <a16:creationId xmlns:a16="http://schemas.microsoft.com/office/drawing/2014/main" id="{73DAFE4E-10C4-4A3A-A06C-D44F2B0FF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646" y="2833688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5" name="Freeform 823">
              <a:extLst>
                <a:ext uri="{FF2B5EF4-FFF2-40B4-BE49-F238E27FC236}">
                  <a16:creationId xmlns:a16="http://schemas.microsoft.com/office/drawing/2014/main" id="{69C873F2-0406-4405-8414-BED8C2F22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187" y="2833688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6" name="Freeform 824">
              <a:extLst>
                <a:ext uri="{FF2B5EF4-FFF2-40B4-BE49-F238E27FC236}">
                  <a16:creationId xmlns:a16="http://schemas.microsoft.com/office/drawing/2014/main" id="{815A189C-0442-49A9-8589-B2DC7680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059" y="2832497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7" name="Freeform 825">
              <a:extLst>
                <a:ext uri="{FF2B5EF4-FFF2-40B4-BE49-F238E27FC236}">
                  <a16:creationId xmlns:a16="http://schemas.microsoft.com/office/drawing/2014/main" id="{31110082-6711-4432-8B9C-58FA05A64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196" y="2833688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8" name="Freeform 826">
              <a:extLst>
                <a:ext uri="{FF2B5EF4-FFF2-40B4-BE49-F238E27FC236}">
                  <a16:creationId xmlns:a16="http://schemas.microsoft.com/office/drawing/2014/main" id="{FDBAFFFC-86FD-40AC-82A1-A3CA8C918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142" y="2833688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19" name="Freeform 827">
              <a:extLst>
                <a:ext uri="{FF2B5EF4-FFF2-40B4-BE49-F238E27FC236}">
                  <a16:creationId xmlns:a16="http://schemas.microsoft.com/office/drawing/2014/main" id="{35DE3A28-CEBA-44D4-BA6A-B4E9E5599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833688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0" name="Freeform 828">
              <a:extLst>
                <a:ext uri="{FF2B5EF4-FFF2-40B4-BE49-F238E27FC236}">
                  <a16:creationId xmlns:a16="http://schemas.microsoft.com/office/drawing/2014/main" id="{7A6241A7-2DEA-4C1A-BE09-846EB45D0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394" y="2833688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1" name="Freeform 829">
              <a:extLst>
                <a:ext uri="{FF2B5EF4-FFF2-40B4-BE49-F238E27FC236}">
                  <a16:creationId xmlns:a16="http://schemas.microsoft.com/office/drawing/2014/main" id="{4C5A8769-83A4-4540-B24C-E93241B4E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699" y="2833688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2" name="Freeform 830">
              <a:extLst>
                <a:ext uri="{FF2B5EF4-FFF2-40B4-BE49-F238E27FC236}">
                  <a16:creationId xmlns:a16="http://schemas.microsoft.com/office/drawing/2014/main" id="{880E490F-2048-4EF1-A96C-78A21C65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150" y="2833688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3" name="Freeform 831">
              <a:extLst>
                <a:ext uri="{FF2B5EF4-FFF2-40B4-BE49-F238E27FC236}">
                  <a16:creationId xmlns:a16="http://schemas.microsoft.com/office/drawing/2014/main" id="{A9C99A7D-DC2F-48D0-87F4-3C66E46CF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563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4" name="Freeform 832">
              <a:extLst>
                <a:ext uri="{FF2B5EF4-FFF2-40B4-BE49-F238E27FC236}">
                  <a16:creationId xmlns:a16="http://schemas.microsoft.com/office/drawing/2014/main" id="{EAD1EE12-BAF1-4908-AC69-A6F050850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328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5" name="Freeform 833">
              <a:extLst>
                <a:ext uri="{FF2B5EF4-FFF2-40B4-BE49-F238E27FC236}">
                  <a16:creationId xmlns:a16="http://schemas.microsoft.com/office/drawing/2014/main" id="{603DF440-9666-490E-9B7B-FB01E8C57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8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6" name="Freeform 834">
              <a:extLst>
                <a:ext uri="{FF2B5EF4-FFF2-40B4-BE49-F238E27FC236}">
                  <a16:creationId xmlns:a16="http://schemas.microsoft.com/office/drawing/2014/main" id="{0C785425-0F60-4137-A8D7-D78650166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274" y="283249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7" name="Freeform 835">
              <a:extLst>
                <a:ext uri="{FF2B5EF4-FFF2-40B4-BE49-F238E27FC236}">
                  <a16:creationId xmlns:a16="http://schemas.microsoft.com/office/drawing/2014/main" id="{8FFC0E72-BC2B-4DC7-B80A-8FC4F1766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282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8" name="Freeform 836">
              <a:extLst>
                <a:ext uri="{FF2B5EF4-FFF2-40B4-BE49-F238E27FC236}">
                  <a16:creationId xmlns:a16="http://schemas.microsoft.com/office/drawing/2014/main" id="{65A18627-97E6-4587-B37F-856697551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29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29" name="Freeform 837">
              <a:extLst>
                <a:ext uri="{FF2B5EF4-FFF2-40B4-BE49-F238E27FC236}">
                  <a16:creationId xmlns:a16="http://schemas.microsoft.com/office/drawing/2014/main" id="{B01A0A0B-DE5F-4CD9-989F-8D98F4891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481" y="2832497"/>
              <a:ext cx="1786" cy="596"/>
            </a:xfrm>
            <a:custGeom>
              <a:avLst/>
              <a:gdLst>
                <a:gd name="T0" fmla="*/ 1692 w 19"/>
                <a:gd name="T1" fmla="*/ 0 h 10"/>
                <a:gd name="T2" fmla="*/ 0 w 19"/>
                <a:gd name="T3" fmla="*/ 0 h 10"/>
                <a:gd name="T4" fmla="*/ 0 w 19"/>
                <a:gd name="T5" fmla="*/ 536 h 10"/>
                <a:gd name="T6" fmla="*/ 1692 w 19"/>
                <a:gd name="T7" fmla="*/ 536 h 10"/>
                <a:gd name="T8" fmla="*/ 169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0" name="Freeform 838">
              <a:extLst>
                <a:ext uri="{FF2B5EF4-FFF2-40B4-BE49-F238E27FC236}">
                  <a16:creationId xmlns:a16="http://schemas.microsoft.com/office/drawing/2014/main" id="{9B79D96E-8E8E-4455-8B14-8695C1B2C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32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1" name="Freeform 839">
              <a:extLst>
                <a:ext uri="{FF2B5EF4-FFF2-40B4-BE49-F238E27FC236}">
                  <a16:creationId xmlns:a16="http://schemas.microsoft.com/office/drawing/2014/main" id="{48326E3A-5D25-43B6-B8A6-8D021E00C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527" y="283249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2" name="Freeform 840">
              <a:extLst>
                <a:ext uri="{FF2B5EF4-FFF2-40B4-BE49-F238E27FC236}">
                  <a16:creationId xmlns:a16="http://schemas.microsoft.com/office/drawing/2014/main" id="{BCB084CF-B0B7-4474-ABAF-B581BB915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787" y="2832497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3" name="Freeform 841">
              <a:extLst>
                <a:ext uri="{FF2B5EF4-FFF2-40B4-BE49-F238E27FC236}">
                  <a16:creationId xmlns:a16="http://schemas.microsoft.com/office/drawing/2014/main" id="{0099E44D-9444-469B-989C-B2F71F87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17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4" name="Freeform 842">
              <a:extLst>
                <a:ext uri="{FF2B5EF4-FFF2-40B4-BE49-F238E27FC236}">
                  <a16:creationId xmlns:a16="http://schemas.microsoft.com/office/drawing/2014/main" id="{F33D4D12-8330-4E24-B682-8E051031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068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5" name="Freeform 843">
              <a:extLst>
                <a:ext uri="{FF2B5EF4-FFF2-40B4-BE49-F238E27FC236}">
                  <a16:creationId xmlns:a16="http://schemas.microsoft.com/office/drawing/2014/main" id="{176B679B-E69C-42D8-952B-B25294257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609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6" name="Freeform 844">
              <a:extLst>
                <a:ext uri="{FF2B5EF4-FFF2-40B4-BE49-F238E27FC236}">
                  <a16:creationId xmlns:a16="http://schemas.microsoft.com/office/drawing/2014/main" id="{EB1D5026-9F17-43C6-A00F-A61716C8F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320" y="283249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7" name="Freeform 845">
              <a:extLst>
                <a:ext uri="{FF2B5EF4-FFF2-40B4-BE49-F238E27FC236}">
                  <a16:creationId xmlns:a16="http://schemas.microsoft.com/office/drawing/2014/main" id="{E93D17A2-F147-40D9-AA30-2C8EC34B0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518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8" name="Freeform 846">
              <a:extLst>
                <a:ext uri="{FF2B5EF4-FFF2-40B4-BE49-F238E27FC236}">
                  <a16:creationId xmlns:a16="http://schemas.microsoft.com/office/drawing/2014/main" id="{A2FEE65A-671B-4264-9A62-E3481DAF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572" y="283249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39" name="Freeform 847">
              <a:extLst>
                <a:ext uri="{FF2B5EF4-FFF2-40B4-BE49-F238E27FC236}">
                  <a16:creationId xmlns:a16="http://schemas.microsoft.com/office/drawing/2014/main" id="{E22EE2FB-5A32-429C-9FBE-ECEF594B4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770" y="2832497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0" name="Freeform 848">
              <a:extLst>
                <a:ext uri="{FF2B5EF4-FFF2-40B4-BE49-F238E27FC236}">
                  <a16:creationId xmlns:a16="http://schemas.microsoft.com/office/drawing/2014/main" id="{91698377-85AF-44EB-AF9B-C765F7AD7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16" y="283249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1" name="Freeform 849">
              <a:extLst>
                <a:ext uri="{FF2B5EF4-FFF2-40B4-BE49-F238E27FC236}">
                  <a16:creationId xmlns:a16="http://schemas.microsoft.com/office/drawing/2014/main" id="{6DBB0525-EB13-4F6E-A074-A66987CA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526" y="2832497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2" name="Freeform 850">
              <a:extLst>
                <a:ext uri="{FF2B5EF4-FFF2-40B4-BE49-F238E27FC236}">
                  <a16:creationId xmlns:a16="http://schemas.microsoft.com/office/drawing/2014/main" id="{DF177BD4-EFC3-4A53-A6C1-DEC682842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076" y="283249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3" name="Freeform 851">
              <a:extLst>
                <a:ext uri="{FF2B5EF4-FFF2-40B4-BE49-F238E27FC236}">
                  <a16:creationId xmlns:a16="http://schemas.microsoft.com/office/drawing/2014/main" id="{FD8CC96C-142E-4FB8-9EBE-810BEAA1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031" y="2832497"/>
              <a:ext cx="595" cy="596"/>
            </a:xfrm>
            <a:custGeom>
              <a:avLst/>
              <a:gdLst>
                <a:gd name="T0" fmla="*/ 541 w 11"/>
                <a:gd name="T1" fmla="*/ 536 h 10"/>
                <a:gd name="T2" fmla="*/ 0 w 11"/>
                <a:gd name="T3" fmla="*/ 536 h 10"/>
                <a:gd name="T4" fmla="*/ 0 w 11"/>
                <a:gd name="T5" fmla="*/ 0 h 10"/>
                <a:gd name="T6" fmla="*/ 541 w 11"/>
                <a:gd name="T7" fmla="*/ 0 h 10"/>
                <a:gd name="T8" fmla="*/ 541 w 1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4" name="Freeform 852">
              <a:extLst>
                <a:ext uri="{FF2B5EF4-FFF2-40B4-BE49-F238E27FC236}">
                  <a16:creationId xmlns:a16="http://schemas.microsoft.com/office/drawing/2014/main" id="{10A6580F-2138-429E-A02B-54548C616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2855715"/>
              <a:ext cx="595" cy="1786"/>
            </a:xfrm>
            <a:custGeom>
              <a:avLst/>
              <a:gdLst>
                <a:gd name="T0" fmla="*/ 536 w 10"/>
                <a:gd name="T1" fmla="*/ 1692 h 19"/>
                <a:gd name="T2" fmla="*/ 0 w 10"/>
                <a:gd name="T3" fmla="*/ 1692 h 19"/>
                <a:gd name="T4" fmla="*/ 0 w 10"/>
                <a:gd name="T5" fmla="*/ 846 h 19"/>
                <a:gd name="T6" fmla="*/ 536 w 10"/>
                <a:gd name="T7" fmla="*/ 0 h 19"/>
                <a:gd name="T8" fmla="*/ 536 w 10"/>
                <a:gd name="T9" fmla="*/ 16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9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5" name="Freeform 853">
              <a:extLst>
                <a:ext uri="{FF2B5EF4-FFF2-40B4-BE49-F238E27FC236}">
                  <a16:creationId xmlns:a16="http://schemas.microsoft.com/office/drawing/2014/main" id="{36C19C8B-ED9F-4A01-ACF0-8ADFA5026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402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6" name="Freeform 854">
              <a:extLst>
                <a:ext uri="{FF2B5EF4-FFF2-40B4-BE49-F238E27FC236}">
                  <a16:creationId xmlns:a16="http://schemas.microsoft.com/office/drawing/2014/main" id="{0D5BE98F-8DAA-4393-9D78-2A605C55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357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7" name="Freeform 855">
              <a:extLst>
                <a:ext uri="{FF2B5EF4-FFF2-40B4-BE49-F238E27FC236}">
                  <a16:creationId xmlns:a16="http://schemas.microsoft.com/office/drawing/2014/main" id="{3FA9366E-A18C-430A-AEF2-EAFE9053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853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8" name="Freeform 856">
              <a:extLst>
                <a:ext uri="{FF2B5EF4-FFF2-40B4-BE49-F238E27FC236}">
                  <a16:creationId xmlns:a16="http://schemas.microsoft.com/office/drawing/2014/main" id="{FB85413F-B182-40F0-B92D-DED640E6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059" y="2855714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49" name="Freeform 857">
              <a:extLst>
                <a:ext uri="{FF2B5EF4-FFF2-40B4-BE49-F238E27FC236}">
                  <a16:creationId xmlns:a16="http://schemas.microsoft.com/office/drawing/2014/main" id="{986C34BC-D3DF-44BF-B367-70C6B427B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48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0" name="Freeform 858">
              <a:extLst>
                <a:ext uri="{FF2B5EF4-FFF2-40B4-BE49-F238E27FC236}">
                  <a16:creationId xmlns:a16="http://schemas.microsoft.com/office/drawing/2014/main" id="{72ABA390-94D6-4729-84D4-4E1C3C45B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06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1" name="Freeform 859">
              <a:extLst>
                <a:ext uri="{FF2B5EF4-FFF2-40B4-BE49-F238E27FC236}">
                  <a16:creationId xmlns:a16="http://schemas.microsoft.com/office/drawing/2014/main" id="{DA8888F0-E55E-450F-B1E7-F3F7EA14F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914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2" name="Freeform 860">
              <a:extLst>
                <a:ext uri="{FF2B5EF4-FFF2-40B4-BE49-F238E27FC236}">
                  <a16:creationId xmlns:a16="http://schemas.microsoft.com/office/drawing/2014/main" id="{778B18B9-8BD7-4E6F-9CD4-BF3B11BE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365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3" name="Freeform 861">
              <a:extLst>
                <a:ext uri="{FF2B5EF4-FFF2-40B4-BE49-F238E27FC236}">
                  <a16:creationId xmlns:a16="http://schemas.microsoft.com/office/drawing/2014/main" id="{899681D8-5465-471B-B7B3-56CF8E3E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861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4" name="Freeform 862">
              <a:extLst>
                <a:ext uri="{FF2B5EF4-FFF2-40B4-BE49-F238E27FC236}">
                  <a16:creationId xmlns:a16="http://schemas.microsoft.com/office/drawing/2014/main" id="{A954EA31-0CCD-4E9F-BE81-8001BDD30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815" y="285571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5" name="Freeform 863">
              <a:extLst>
                <a:ext uri="{FF2B5EF4-FFF2-40B4-BE49-F238E27FC236}">
                  <a16:creationId xmlns:a16="http://schemas.microsoft.com/office/drawing/2014/main" id="{7023A3C0-9AD1-4A1F-8DA2-84AAFC6C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98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6" name="Freeform 864">
              <a:extLst>
                <a:ext uri="{FF2B5EF4-FFF2-40B4-BE49-F238E27FC236}">
                  <a16:creationId xmlns:a16="http://schemas.microsoft.com/office/drawing/2014/main" id="{57CBCAD7-1B75-4F3A-ADB3-21BD2FA6E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646" y="285571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7" name="Freeform 865">
              <a:extLst>
                <a:ext uri="{FF2B5EF4-FFF2-40B4-BE49-F238E27FC236}">
                  <a16:creationId xmlns:a16="http://schemas.microsoft.com/office/drawing/2014/main" id="{6F753C86-5F77-4C4A-881F-753CEB2BE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142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8" name="Freeform 866">
              <a:extLst>
                <a:ext uri="{FF2B5EF4-FFF2-40B4-BE49-F238E27FC236}">
                  <a16:creationId xmlns:a16="http://schemas.microsoft.com/office/drawing/2014/main" id="{62989D69-AC49-4C03-B8A6-FB8C3B4BA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691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59" name="Freeform 867">
              <a:extLst>
                <a:ext uri="{FF2B5EF4-FFF2-40B4-BE49-F238E27FC236}">
                  <a16:creationId xmlns:a16="http://schemas.microsoft.com/office/drawing/2014/main" id="{D94561A8-2B1F-42EC-8C53-453D1F58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187" y="2855715"/>
              <a:ext cx="2382" cy="1786"/>
            </a:xfrm>
            <a:custGeom>
              <a:avLst/>
              <a:gdLst>
                <a:gd name="T0" fmla="*/ 0 w 20"/>
                <a:gd name="T1" fmla="*/ 0 h 19"/>
                <a:gd name="T2" fmla="*/ 0 w 20"/>
                <a:gd name="T3" fmla="*/ 1692 h 19"/>
                <a:gd name="T4" fmla="*/ 2263 w 20"/>
                <a:gd name="T5" fmla="*/ 1692 h 19"/>
                <a:gd name="T6" fmla="*/ 2263 w 20"/>
                <a:gd name="T7" fmla="*/ 0 h 19"/>
                <a:gd name="T8" fmla="*/ 0 w 2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lnTo>
                    <a:pt x="0" y="18"/>
                  </a:lnTo>
                  <a:lnTo>
                    <a:pt x="19" y="18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0" name="Freeform 868">
              <a:extLst>
                <a:ext uri="{FF2B5EF4-FFF2-40B4-BE49-F238E27FC236}">
                  <a16:creationId xmlns:a16="http://schemas.microsoft.com/office/drawing/2014/main" id="{FACDF2C7-48AA-4CA8-AF58-239232732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150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1" name="Freeform 869">
              <a:extLst>
                <a:ext uri="{FF2B5EF4-FFF2-40B4-BE49-F238E27FC236}">
                  <a16:creationId xmlns:a16="http://schemas.microsoft.com/office/drawing/2014/main" id="{DC5988F5-4E22-4E96-B706-09E7E12EB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2" name="Freeform 870">
              <a:extLst>
                <a:ext uri="{FF2B5EF4-FFF2-40B4-BE49-F238E27FC236}">
                  <a16:creationId xmlns:a16="http://schemas.microsoft.com/office/drawing/2014/main" id="{4D639D93-9F01-46DC-B8AD-422199DBB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196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3" name="Freeform 871">
              <a:extLst>
                <a:ext uri="{FF2B5EF4-FFF2-40B4-BE49-F238E27FC236}">
                  <a16:creationId xmlns:a16="http://schemas.microsoft.com/office/drawing/2014/main" id="{20B9175E-D542-4B0B-8255-2C9D7934C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699" y="285571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4" name="Freeform 872">
              <a:extLst>
                <a:ext uri="{FF2B5EF4-FFF2-40B4-BE49-F238E27FC236}">
                  <a16:creationId xmlns:a16="http://schemas.microsoft.com/office/drawing/2014/main" id="{A4B89CDF-B4EF-4F61-85CF-0D70DA8B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204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5" name="Freeform 873">
              <a:extLst>
                <a:ext uri="{FF2B5EF4-FFF2-40B4-BE49-F238E27FC236}">
                  <a16:creationId xmlns:a16="http://schemas.microsoft.com/office/drawing/2014/main" id="{A1FDB0F8-BA90-4B81-9E31-628542938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076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6" name="Freeform 874">
              <a:extLst>
                <a:ext uri="{FF2B5EF4-FFF2-40B4-BE49-F238E27FC236}">
                  <a16:creationId xmlns:a16="http://schemas.microsoft.com/office/drawing/2014/main" id="{1465C9E1-8A7D-4C43-AC12-7A1C2BDD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8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7" name="Freeform 875">
              <a:extLst>
                <a:ext uri="{FF2B5EF4-FFF2-40B4-BE49-F238E27FC236}">
                  <a16:creationId xmlns:a16="http://schemas.microsoft.com/office/drawing/2014/main" id="{5FBABBBC-0513-4B14-9B11-2BC618966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29" y="2855714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8" name="Freeform 876">
              <a:extLst>
                <a:ext uri="{FF2B5EF4-FFF2-40B4-BE49-F238E27FC236}">
                  <a16:creationId xmlns:a16="http://schemas.microsoft.com/office/drawing/2014/main" id="{968267E9-9175-4997-BAF0-C1553E7E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320" y="2855714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69" name="Freeform 877">
              <a:extLst>
                <a:ext uri="{FF2B5EF4-FFF2-40B4-BE49-F238E27FC236}">
                  <a16:creationId xmlns:a16="http://schemas.microsoft.com/office/drawing/2014/main" id="{01A73991-8EEA-48DC-8B5B-CE9652465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328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0" name="Freeform 878">
              <a:extLst>
                <a:ext uri="{FF2B5EF4-FFF2-40B4-BE49-F238E27FC236}">
                  <a16:creationId xmlns:a16="http://schemas.microsoft.com/office/drawing/2014/main" id="{DC0A9B4A-1426-4203-9109-CEEB7970F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274" y="2855714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1" name="Freeform 879">
              <a:extLst>
                <a:ext uri="{FF2B5EF4-FFF2-40B4-BE49-F238E27FC236}">
                  <a16:creationId xmlns:a16="http://schemas.microsoft.com/office/drawing/2014/main" id="{183C2FE3-7ACE-4888-A536-C01953A2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609" y="2855714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2" name="Freeform 880">
              <a:extLst>
                <a:ext uri="{FF2B5EF4-FFF2-40B4-BE49-F238E27FC236}">
                  <a16:creationId xmlns:a16="http://schemas.microsoft.com/office/drawing/2014/main" id="{88E15C81-5C15-4941-A026-212802E17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36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3" name="Freeform 881">
              <a:extLst>
                <a:ext uri="{FF2B5EF4-FFF2-40B4-BE49-F238E27FC236}">
                  <a16:creationId xmlns:a16="http://schemas.microsoft.com/office/drawing/2014/main" id="{1513CE46-88D5-4BC1-9A57-EA05BFBF2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32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4" name="Freeform 882">
              <a:extLst>
                <a:ext uri="{FF2B5EF4-FFF2-40B4-BE49-F238E27FC236}">
                  <a16:creationId xmlns:a16="http://schemas.microsoft.com/office/drawing/2014/main" id="{31169D31-0E59-418F-9711-5F1E47BB7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282" y="2855714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5" name="Freeform 883">
              <a:extLst>
                <a:ext uri="{FF2B5EF4-FFF2-40B4-BE49-F238E27FC236}">
                  <a16:creationId xmlns:a16="http://schemas.microsoft.com/office/drawing/2014/main" id="{922144A9-8E82-4ADA-B224-784476512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787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6" name="Freeform 884">
              <a:extLst>
                <a:ext uri="{FF2B5EF4-FFF2-40B4-BE49-F238E27FC236}">
                  <a16:creationId xmlns:a16="http://schemas.microsoft.com/office/drawing/2014/main" id="{ADE9DBD5-0A51-4F57-8641-9F016D02B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067" y="2855714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7" name="Freeform 885">
              <a:extLst>
                <a:ext uri="{FF2B5EF4-FFF2-40B4-BE49-F238E27FC236}">
                  <a16:creationId xmlns:a16="http://schemas.microsoft.com/office/drawing/2014/main" id="{0E10BF85-0CC5-4428-AD60-7314EE8A5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517" y="2855714"/>
              <a:ext cx="2382" cy="596"/>
            </a:xfrm>
            <a:custGeom>
              <a:avLst/>
              <a:gdLst>
                <a:gd name="T0" fmla="*/ 0 w 20"/>
                <a:gd name="T1" fmla="*/ 536 h 10"/>
                <a:gd name="T2" fmla="*/ 2263 w 20"/>
                <a:gd name="T3" fmla="*/ 536 h 10"/>
                <a:gd name="T4" fmla="*/ 2263 w 20"/>
                <a:gd name="T5" fmla="*/ 0 h 10"/>
                <a:gd name="T6" fmla="*/ 0 w 20"/>
                <a:gd name="T7" fmla="*/ 0 h 10"/>
                <a:gd name="T8" fmla="*/ 0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8" name="Freeform 886">
              <a:extLst>
                <a:ext uri="{FF2B5EF4-FFF2-40B4-BE49-F238E27FC236}">
                  <a16:creationId xmlns:a16="http://schemas.microsoft.com/office/drawing/2014/main" id="{AF814166-050E-46FB-9A8B-7FB7893E3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563" y="2855714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79" name="Freeform 887">
              <a:extLst>
                <a:ext uri="{FF2B5EF4-FFF2-40B4-BE49-F238E27FC236}">
                  <a16:creationId xmlns:a16="http://schemas.microsoft.com/office/drawing/2014/main" id="{3D4B73D5-3870-4363-9AB8-23B4BCD45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17" y="2855714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0" name="Freeform 888">
              <a:extLst>
                <a:ext uri="{FF2B5EF4-FFF2-40B4-BE49-F238E27FC236}">
                  <a16:creationId xmlns:a16="http://schemas.microsoft.com/office/drawing/2014/main" id="{46AA72E3-2BF9-4FA0-87A8-8EF857C03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572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1" name="Freeform 889">
              <a:extLst>
                <a:ext uri="{FF2B5EF4-FFF2-40B4-BE49-F238E27FC236}">
                  <a16:creationId xmlns:a16="http://schemas.microsoft.com/office/drawing/2014/main" id="{677EC074-17BE-4CB1-9C7C-A82973D8E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481" y="2855714"/>
              <a:ext cx="1786" cy="596"/>
            </a:xfrm>
            <a:custGeom>
              <a:avLst/>
              <a:gdLst>
                <a:gd name="T0" fmla="*/ 1692 w 19"/>
                <a:gd name="T1" fmla="*/ 0 h 10"/>
                <a:gd name="T2" fmla="*/ 0 w 19"/>
                <a:gd name="T3" fmla="*/ 0 h 10"/>
                <a:gd name="T4" fmla="*/ 0 w 19"/>
                <a:gd name="T5" fmla="*/ 536 h 10"/>
                <a:gd name="T6" fmla="*/ 1692 w 19"/>
                <a:gd name="T7" fmla="*/ 536 h 10"/>
                <a:gd name="T8" fmla="*/ 169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2" name="Freeform 890">
              <a:extLst>
                <a:ext uri="{FF2B5EF4-FFF2-40B4-BE49-F238E27FC236}">
                  <a16:creationId xmlns:a16="http://schemas.microsoft.com/office/drawing/2014/main" id="{201B3204-AE25-44AA-B170-8D015AE42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030" y="2855714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3" name="Freeform 891">
              <a:extLst>
                <a:ext uri="{FF2B5EF4-FFF2-40B4-BE49-F238E27FC236}">
                  <a16:creationId xmlns:a16="http://schemas.microsoft.com/office/drawing/2014/main" id="{2597E686-02A6-4713-A430-AA60FD36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770" y="2855714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4" name="Freeform 892">
              <a:extLst>
                <a:ext uri="{FF2B5EF4-FFF2-40B4-BE49-F238E27FC236}">
                  <a16:creationId xmlns:a16="http://schemas.microsoft.com/office/drawing/2014/main" id="{D7A056D3-DD92-43BD-A3DB-4B0A45F8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526" y="2855714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5" name="Freeform 893">
              <a:extLst>
                <a:ext uri="{FF2B5EF4-FFF2-40B4-BE49-F238E27FC236}">
                  <a16:creationId xmlns:a16="http://schemas.microsoft.com/office/drawing/2014/main" id="{23576F90-0D1A-4E55-8342-9AB55930E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031" y="2855714"/>
              <a:ext cx="595" cy="596"/>
            </a:xfrm>
            <a:custGeom>
              <a:avLst/>
              <a:gdLst>
                <a:gd name="T0" fmla="*/ 541 w 11"/>
                <a:gd name="T1" fmla="*/ 536 h 10"/>
                <a:gd name="T2" fmla="*/ 0 w 11"/>
                <a:gd name="T3" fmla="*/ 536 h 10"/>
                <a:gd name="T4" fmla="*/ 0 w 11"/>
                <a:gd name="T5" fmla="*/ 0 h 10"/>
                <a:gd name="T6" fmla="*/ 541 w 11"/>
                <a:gd name="T7" fmla="*/ 0 h 10"/>
                <a:gd name="T8" fmla="*/ 541 w 1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6" name="Freeform 894">
              <a:extLst>
                <a:ext uri="{FF2B5EF4-FFF2-40B4-BE49-F238E27FC236}">
                  <a16:creationId xmlns:a16="http://schemas.microsoft.com/office/drawing/2014/main" id="{ED47F8AD-4642-459F-B5E9-CEA1D01E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8" y="2879527"/>
              <a:ext cx="2382" cy="596"/>
            </a:xfrm>
            <a:custGeom>
              <a:avLst/>
              <a:gdLst>
                <a:gd name="T0" fmla="*/ 2269 w 21"/>
                <a:gd name="T1" fmla="*/ 536 h 10"/>
                <a:gd name="T2" fmla="*/ 0 w 21"/>
                <a:gd name="T3" fmla="*/ 536 h 10"/>
                <a:gd name="T4" fmla="*/ 0 w 21"/>
                <a:gd name="T5" fmla="*/ 0 h 10"/>
                <a:gd name="T6" fmla="*/ 2269 w 21"/>
                <a:gd name="T7" fmla="*/ 0 h 10"/>
                <a:gd name="T8" fmla="*/ 2269 w 21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2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7" name="Freeform 895">
              <a:extLst>
                <a:ext uri="{FF2B5EF4-FFF2-40B4-BE49-F238E27FC236}">
                  <a16:creationId xmlns:a16="http://schemas.microsoft.com/office/drawing/2014/main" id="{6D184987-0DF7-454C-BE7C-89966DA23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49" y="287952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8" name="Freeform 896">
              <a:extLst>
                <a:ext uri="{FF2B5EF4-FFF2-40B4-BE49-F238E27FC236}">
                  <a16:creationId xmlns:a16="http://schemas.microsoft.com/office/drawing/2014/main" id="{DA9DD3BB-0EB3-4DED-9237-D75C6699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097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89" name="Freeform 897">
              <a:extLst>
                <a:ext uri="{FF2B5EF4-FFF2-40B4-BE49-F238E27FC236}">
                  <a16:creationId xmlns:a16="http://schemas.microsoft.com/office/drawing/2014/main" id="{D8D7630A-B065-4CC4-AFA0-F460D695B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547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0" name="Freeform 898">
              <a:extLst>
                <a:ext uri="{FF2B5EF4-FFF2-40B4-BE49-F238E27FC236}">
                  <a16:creationId xmlns:a16="http://schemas.microsoft.com/office/drawing/2014/main" id="{4C754FE7-AAA7-49DD-BBE1-3AE95BE78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98" y="2879527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1" name="Freeform 899">
              <a:extLst>
                <a:ext uri="{FF2B5EF4-FFF2-40B4-BE49-F238E27FC236}">
                  <a16:creationId xmlns:a16="http://schemas.microsoft.com/office/drawing/2014/main" id="{C605531D-BF36-4FD2-BE19-B8E6E9541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853" y="287952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2" name="Freeform 900">
              <a:extLst>
                <a:ext uri="{FF2B5EF4-FFF2-40B4-BE49-F238E27FC236}">
                  <a16:creationId xmlns:a16="http://schemas.microsoft.com/office/drawing/2014/main" id="{14136E54-84BF-4B8A-970D-26CFB0F3F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593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3" name="Freeform 901">
              <a:extLst>
                <a:ext uri="{FF2B5EF4-FFF2-40B4-BE49-F238E27FC236}">
                  <a16:creationId xmlns:a16="http://schemas.microsoft.com/office/drawing/2014/main" id="{51CEE0E9-FDBA-49CF-A9F6-637BB428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060" y="2878337"/>
              <a:ext cx="3572" cy="1786"/>
            </a:xfrm>
            <a:custGeom>
              <a:avLst/>
              <a:gdLst>
                <a:gd name="T0" fmla="*/ 0 w 30"/>
                <a:gd name="T1" fmla="*/ 0 h 19"/>
                <a:gd name="T2" fmla="*/ 0 w 30"/>
                <a:gd name="T3" fmla="*/ 1692 h 19"/>
                <a:gd name="T4" fmla="*/ 3453 w 30"/>
                <a:gd name="T5" fmla="*/ 1692 h 19"/>
                <a:gd name="T6" fmla="*/ 3453 w 30"/>
                <a:gd name="T7" fmla="*/ 0 h 19"/>
                <a:gd name="T8" fmla="*/ 0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lnTo>
                    <a:pt x="0" y="18"/>
                  </a:lnTo>
                  <a:lnTo>
                    <a:pt x="29" y="18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4" name="Freeform 902">
              <a:extLst>
                <a:ext uri="{FF2B5EF4-FFF2-40B4-BE49-F238E27FC236}">
                  <a16:creationId xmlns:a16="http://schemas.microsoft.com/office/drawing/2014/main" id="{3C789355-F51B-4653-8289-EA0088FE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051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5" name="Freeform 903">
              <a:extLst>
                <a:ext uri="{FF2B5EF4-FFF2-40B4-BE49-F238E27FC236}">
                  <a16:creationId xmlns:a16="http://schemas.microsoft.com/office/drawing/2014/main" id="{FFF2F73E-0B3C-4648-BD3E-09CCEFD57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556" y="287952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6" name="Freeform 904">
              <a:extLst>
                <a:ext uri="{FF2B5EF4-FFF2-40B4-BE49-F238E27FC236}">
                  <a16:creationId xmlns:a16="http://schemas.microsoft.com/office/drawing/2014/main" id="{8002ECDB-12A9-4313-AEEE-E3DCF42EB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601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7" name="Freeform 905">
              <a:extLst>
                <a:ext uri="{FF2B5EF4-FFF2-40B4-BE49-F238E27FC236}">
                  <a16:creationId xmlns:a16="http://schemas.microsoft.com/office/drawing/2014/main" id="{F0512765-AB50-4C1C-B8E4-4C8059AE7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105" y="2878337"/>
              <a:ext cx="2977" cy="1786"/>
            </a:xfrm>
            <a:custGeom>
              <a:avLst/>
              <a:gdLst>
                <a:gd name="T0" fmla="*/ 0 w 28"/>
                <a:gd name="T1" fmla="*/ 0 h 19"/>
                <a:gd name="T2" fmla="*/ 0 w 28"/>
                <a:gd name="T3" fmla="*/ 1692 h 19"/>
                <a:gd name="T4" fmla="*/ 2871 w 28"/>
                <a:gd name="T5" fmla="*/ 1692 h 19"/>
                <a:gd name="T6" fmla="*/ 2871 w 28"/>
                <a:gd name="T7" fmla="*/ 0 h 19"/>
                <a:gd name="T8" fmla="*/ 0 w 2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8" name="Freeform 906">
              <a:extLst>
                <a:ext uri="{FF2B5EF4-FFF2-40B4-BE49-F238E27FC236}">
                  <a16:creationId xmlns:a16="http://schemas.microsoft.com/office/drawing/2014/main" id="{62ED9B47-364D-4B1D-86A8-A72C36E8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692" y="287952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957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9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099" name="Freeform 907">
              <a:extLst>
                <a:ext uri="{FF2B5EF4-FFF2-40B4-BE49-F238E27FC236}">
                  <a16:creationId xmlns:a16="http://schemas.microsoft.com/office/drawing/2014/main" id="{EFDE39E2-8C46-4DE4-BC0C-108275740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836" y="2879527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0" name="Freeform 908">
              <a:extLst>
                <a:ext uri="{FF2B5EF4-FFF2-40B4-BE49-F238E27FC236}">
                  <a16:creationId xmlns:a16="http://schemas.microsoft.com/office/drawing/2014/main" id="{35E81550-EFBB-4686-B965-9BC94090A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142" y="2879527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1" name="Freeform 909">
              <a:extLst>
                <a:ext uri="{FF2B5EF4-FFF2-40B4-BE49-F238E27FC236}">
                  <a16:creationId xmlns:a16="http://schemas.microsoft.com/office/drawing/2014/main" id="{781C3029-59EE-40DA-9BAD-89E9704B7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187" y="287952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2" name="Freeform 910">
              <a:extLst>
                <a:ext uri="{FF2B5EF4-FFF2-40B4-BE49-F238E27FC236}">
                  <a16:creationId xmlns:a16="http://schemas.microsoft.com/office/drawing/2014/main" id="{75CDC741-D0D0-4A0C-8EF5-9BDBD95F5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481" y="2878336"/>
              <a:ext cx="3572" cy="596"/>
            </a:xfrm>
            <a:custGeom>
              <a:avLst/>
              <a:gdLst>
                <a:gd name="T0" fmla="*/ 3453 w 30"/>
                <a:gd name="T1" fmla="*/ 0 h 10"/>
                <a:gd name="T2" fmla="*/ 0 w 30"/>
                <a:gd name="T3" fmla="*/ 0 h 10"/>
                <a:gd name="T4" fmla="*/ 0 w 30"/>
                <a:gd name="T5" fmla="*/ 536 h 10"/>
                <a:gd name="T6" fmla="*/ 3453 w 30"/>
                <a:gd name="T7" fmla="*/ 536 h 10"/>
                <a:gd name="T8" fmla="*/ 3453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2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3" name="Freeform 911">
              <a:extLst>
                <a:ext uri="{FF2B5EF4-FFF2-40B4-BE49-F238E27FC236}">
                  <a16:creationId xmlns:a16="http://schemas.microsoft.com/office/drawing/2014/main" id="{6C3950D9-3FE1-41A9-90A4-4EF2DC226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386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4" name="Freeform 912">
              <a:extLst>
                <a:ext uri="{FF2B5EF4-FFF2-40B4-BE49-F238E27FC236}">
                  <a16:creationId xmlns:a16="http://schemas.microsoft.com/office/drawing/2014/main" id="{4AFF0AFA-E281-49E3-AD95-50CEB5698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845" y="2879527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5" name="Freeform 913">
              <a:extLst>
                <a:ext uri="{FF2B5EF4-FFF2-40B4-BE49-F238E27FC236}">
                  <a16:creationId xmlns:a16="http://schemas.microsoft.com/office/drawing/2014/main" id="{F056F8E7-DC18-4521-BC30-9E5781168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890" y="2879527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6" name="Freeform 914">
              <a:extLst>
                <a:ext uri="{FF2B5EF4-FFF2-40B4-BE49-F238E27FC236}">
                  <a16:creationId xmlns:a16="http://schemas.microsoft.com/office/drawing/2014/main" id="{6A906B02-A887-4C5C-8226-C2D1139A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341" y="2879527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7" name="Freeform 915">
              <a:extLst>
                <a:ext uri="{FF2B5EF4-FFF2-40B4-BE49-F238E27FC236}">
                  <a16:creationId xmlns:a16="http://schemas.microsoft.com/office/drawing/2014/main" id="{3BEF8D6F-6360-4840-943B-F471FD3D8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395" y="2879527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8" name="Freeform 916">
              <a:extLst>
                <a:ext uri="{FF2B5EF4-FFF2-40B4-BE49-F238E27FC236}">
                  <a16:creationId xmlns:a16="http://schemas.microsoft.com/office/drawing/2014/main" id="{7328002D-5688-49CC-B65F-992C4AC7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519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09" name="Freeform 917">
              <a:extLst>
                <a:ext uri="{FF2B5EF4-FFF2-40B4-BE49-F238E27FC236}">
                  <a16:creationId xmlns:a16="http://schemas.microsoft.com/office/drawing/2014/main" id="{EF8CCAB4-9EFC-45D6-801E-F083B8B74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015" y="2878336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0" name="Freeform 918">
              <a:extLst>
                <a:ext uri="{FF2B5EF4-FFF2-40B4-BE49-F238E27FC236}">
                  <a16:creationId xmlns:a16="http://schemas.microsoft.com/office/drawing/2014/main" id="{99922314-07FE-4101-BF35-B3AB4BA70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969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1" name="Freeform 919">
              <a:extLst>
                <a:ext uri="{FF2B5EF4-FFF2-40B4-BE49-F238E27FC236}">
                  <a16:creationId xmlns:a16="http://schemas.microsoft.com/office/drawing/2014/main" id="{700C8B8D-C1AF-4FDE-8E65-EEC6CF7F5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275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2" name="Freeform 920">
              <a:extLst>
                <a:ext uri="{FF2B5EF4-FFF2-40B4-BE49-F238E27FC236}">
                  <a16:creationId xmlns:a16="http://schemas.microsoft.com/office/drawing/2014/main" id="{D1F279B8-4546-4EB5-ACFE-91CEFD30B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473" y="2878336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3" name="Freeform 921">
              <a:extLst>
                <a:ext uri="{FF2B5EF4-FFF2-40B4-BE49-F238E27FC236}">
                  <a16:creationId xmlns:a16="http://schemas.microsoft.com/office/drawing/2014/main" id="{6A932B7F-397D-44E8-ACD4-782BAB9C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609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4" name="Freeform 922">
              <a:extLst>
                <a:ext uri="{FF2B5EF4-FFF2-40B4-BE49-F238E27FC236}">
                  <a16:creationId xmlns:a16="http://schemas.microsoft.com/office/drawing/2014/main" id="{CC0B9B94-5E50-4E08-8573-87B3CBFD7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977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5" name="Freeform 923">
              <a:extLst>
                <a:ext uri="{FF2B5EF4-FFF2-40B4-BE49-F238E27FC236}">
                  <a16:creationId xmlns:a16="http://schemas.microsoft.com/office/drawing/2014/main" id="{0B4632F3-CBB0-443C-98BC-15650533E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527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6" name="Freeform 924">
              <a:extLst>
                <a:ext uri="{FF2B5EF4-FFF2-40B4-BE49-F238E27FC236}">
                  <a16:creationId xmlns:a16="http://schemas.microsoft.com/office/drawing/2014/main" id="{74FDA5D2-1B5B-459A-9E12-3C6E69F42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023" y="2878336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7" name="Freeform 925">
              <a:extLst>
                <a:ext uri="{FF2B5EF4-FFF2-40B4-BE49-F238E27FC236}">
                  <a16:creationId xmlns:a16="http://schemas.microsoft.com/office/drawing/2014/main" id="{0B9D1E55-B1CC-476F-B7B5-8D3917B85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320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8" name="Freeform 926">
              <a:extLst>
                <a:ext uri="{FF2B5EF4-FFF2-40B4-BE49-F238E27FC236}">
                  <a16:creationId xmlns:a16="http://schemas.microsoft.com/office/drawing/2014/main" id="{0836234D-BC06-42B3-BB07-7CA2F134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258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19" name="Freeform 927">
              <a:extLst>
                <a:ext uri="{FF2B5EF4-FFF2-40B4-BE49-F238E27FC236}">
                  <a16:creationId xmlns:a16="http://schemas.microsoft.com/office/drawing/2014/main" id="{BAA7FFF4-95BF-494E-B5B5-2EB0D2FFA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808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0" name="Freeform 928">
              <a:extLst>
                <a:ext uri="{FF2B5EF4-FFF2-40B4-BE49-F238E27FC236}">
                  <a16:creationId xmlns:a16="http://schemas.microsoft.com/office/drawing/2014/main" id="{8806E38A-D688-4800-BEE4-4E7FEE068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04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1" name="Freeform 929">
              <a:extLst>
                <a:ext uri="{FF2B5EF4-FFF2-40B4-BE49-F238E27FC236}">
                  <a16:creationId xmlns:a16="http://schemas.microsoft.com/office/drawing/2014/main" id="{6D3AE45F-AFC7-46A7-8068-349D145C3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563" y="2878336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2" name="Freeform 930">
              <a:extLst>
                <a:ext uri="{FF2B5EF4-FFF2-40B4-BE49-F238E27FC236}">
                  <a16:creationId xmlns:a16="http://schemas.microsoft.com/office/drawing/2014/main" id="{3A3A03AB-A36C-49C4-BB22-C4EE3478E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762" y="2878336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3" name="Freeform 931">
              <a:extLst>
                <a:ext uri="{FF2B5EF4-FFF2-40B4-BE49-F238E27FC236}">
                  <a16:creationId xmlns:a16="http://schemas.microsoft.com/office/drawing/2014/main" id="{65378F45-C443-4734-9ECD-C4B332DF5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16" y="2878336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4" name="Freeform 932">
              <a:extLst>
                <a:ext uri="{FF2B5EF4-FFF2-40B4-BE49-F238E27FC236}">
                  <a16:creationId xmlns:a16="http://schemas.microsoft.com/office/drawing/2014/main" id="{C3CF58A5-1293-45D8-8690-DFD03930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266" y="2878336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5" name="Freeform 933">
              <a:extLst>
                <a:ext uri="{FF2B5EF4-FFF2-40B4-BE49-F238E27FC236}">
                  <a16:creationId xmlns:a16="http://schemas.microsoft.com/office/drawing/2014/main" id="{1B80937F-C9E9-4EA8-8147-2EA36E755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770" y="2878336"/>
              <a:ext cx="3572" cy="596"/>
            </a:xfrm>
            <a:custGeom>
              <a:avLst/>
              <a:gdLst>
                <a:gd name="T0" fmla="*/ 0 w 30"/>
                <a:gd name="T1" fmla="*/ 536 h 10"/>
                <a:gd name="T2" fmla="*/ 3453 w 30"/>
                <a:gd name="T3" fmla="*/ 536 h 10"/>
                <a:gd name="T4" fmla="*/ 3453 w 30"/>
                <a:gd name="T5" fmla="*/ 0 h 10"/>
                <a:gd name="T6" fmla="*/ 0 w 30"/>
                <a:gd name="T7" fmla="*/ 0 h 10"/>
                <a:gd name="T8" fmla="*/ 0 w 3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9"/>
                  </a:move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6" name="Freeform 934">
              <a:extLst>
                <a:ext uri="{FF2B5EF4-FFF2-40B4-BE49-F238E27FC236}">
                  <a16:creationId xmlns:a16="http://schemas.microsoft.com/office/drawing/2014/main" id="{4226829E-0CF7-4BF7-995C-949094BF0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717" y="2878336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7" name="Freeform 935">
              <a:extLst>
                <a:ext uri="{FF2B5EF4-FFF2-40B4-BE49-F238E27FC236}">
                  <a16:creationId xmlns:a16="http://schemas.microsoft.com/office/drawing/2014/main" id="{F41C0580-B7AF-4E6F-9703-692F68A15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031" y="2878336"/>
              <a:ext cx="2382" cy="596"/>
            </a:xfrm>
            <a:custGeom>
              <a:avLst/>
              <a:gdLst>
                <a:gd name="T0" fmla="*/ 2263 w 20"/>
                <a:gd name="T1" fmla="*/ 536 h 10"/>
                <a:gd name="T2" fmla="*/ 0 w 20"/>
                <a:gd name="T3" fmla="*/ 536 h 10"/>
                <a:gd name="T4" fmla="*/ 0 w 20"/>
                <a:gd name="T5" fmla="*/ 0 h 10"/>
                <a:gd name="T6" fmla="*/ 2263 w 20"/>
                <a:gd name="T7" fmla="*/ 0 h 10"/>
                <a:gd name="T8" fmla="*/ 2263 w 2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8" name="Freeform 936">
              <a:extLst>
                <a:ext uri="{FF2B5EF4-FFF2-40B4-BE49-F238E27FC236}">
                  <a16:creationId xmlns:a16="http://schemas.microsoft.com/office/drawing/2014/main" id="{15A0F759-AA3E-40EB-BD76-28F73EC2B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2903339"/>
              <a:ext cx="595" cy="596"/>
            </a:xfrm>
            <a:custGeom>
              <a:avLst/>
              <a:gdLst>
                <a:gd name="T0" fmla="*/ 536 w 10"/>
                <a:gd name="T1" fmla="*/ 536 h 10"/>
                <a:gd name="T2" fmla="*/ 0 w 10"/>
                <a:gd name="T3" fmla="*/ 536 h 10"/>
                <a:gd name="T4" fmla="*/ 0 w 10"/>
                <a:gd name="T5" fmla="*/ 0 h 10"/>
                <a:gd name="T6" fmla="*/ 536 w 10"/>
                <a:gd name="T7" fmla="*/ 0 h 10"/>
                <a:gd name="T8" fmla="*/ 536 w 10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29" name="Freeform 937">
              <a:extLst>
                <a:ext uri="{FF2B5EF4-FFF2-40B4-BE49-F238E27FC236}">
                  <a16:creationId xmlns:a16="http://schemas.microsoft.com/office/drawing/2014/main" id="{3C8FE308-6A15-4E61-9C88-45CFEBC69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402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0" name="Freeform 938">
              <a:extLst>
                <a:ext uri="{FF2B5EF4-FFF2-40B4-BE49-F238E27FC236}">
                  <a16:creationId xmlns:a16="http://schemas.microsoft.com/office/drawing/2014/main" id="{4E0728AC-6984-489B-8232-C9EAC8AE5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357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1" name="Freeform 939">
              <a:extLst>
                <a:ext uri="{FF2B5EF4-FFF2-40B4-BE49-F238E27FC236}">
                  <a16:creationId xmlns:a16="http://schemas.microsoft.com/office/drawing/2014/main" id="{FCFD4303-C01D-4DE6-8E95-72ECE97F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853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2" name="Freeform 940">
              <a:extLst>
                <a:ext uri="{FF2B5EF4-FFF2-40B4-BE49-F238E27FC236}">
                  <a16:creationId xmlns:a16="http://schemas.microsoft.com/office/drawing/2014/main" id="{96423FBC-7EA7-45A7-BC46-C0814CA6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06" y="2903339"/>
              <a:ext cx="1786" cy="596"/>
            </a:xfrm>
            <a:custGeom>
              <a:avLst/>
              <a:gdLst>
                <a:gd name="T0" fmla="*/ 0 w 19"/>
                <a:gd name="T1" fmla="*/ 536 h 10"/>
                <a:gd name="T2" fmla="*/ 1692 w 19"/>
                <a:gd name="T3" fmla="*/ 536 h 10"/>
                <a:gd name="T4" fmla="*/ 1692 w 19"/>
                <a:gd name="T5" fmla="*/ 0 h 10"/>
                <a:gd name="T6" fmla="*/ 0 w 19"/>
                <a:gd name="T7" fmla="*/ 0 h 10"/>
                <a:gd name="T8" fmla="*/ 0 w 1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3" name="Freeform 941">
              <a:extLst>
                <a:ext uri="{FF2B5EF4-FFF2-40B4-BE49-F238E27FC236}">
                  <a16:creationId xmlns:a16="http://schemas.microsoft.com/office/drawing/2014/main" id="{8104FB5A-A77F-4375-B7BE-682D36344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914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4" name="Freeform 942">
              <a:extLst>
                <a:ext uri="{FF2B5EF4-FFF2-40B4-BE49-F238E27FC236}">
                  <a16:creationId xmlns:a16="http://schemas.microsoft.com/office/drawing/2014/main" id="{C46EA08A-3782-4334-B0B9-5FE89BEC8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365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5" name="Freeform 943">
              <a:extLst>
                <a:ext uri="{FF2B5EF4-FFF2-40B4-BE49-F238E27FC236}">
                  <a16:creationId xmlns:a16="http://schemas.microsoft.com/office/drawing/2014/main" id="{1EFEB4B0-4542-4471-8E2C-9A2D819F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158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6" name="Freeform 944">
              <a:extLst>
                <a:ext uri="{FF2B5EF4-FFF2-40B4-BE49-F238E27FC236}">
                  <a16:creationId xmlns:a16="http://schemas.microsoft.com/office/drawing/2014/main" id="{E3695F20-CCBD-451E-A872-9212EB52D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815" y="290333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7" name="Freeform 945">
              <a:extLst>
                <a:ext uri="{FF2B5EF4-FFF2-40B4-BE49-F238E27FC236}">
                  <a16:creationId xmlns:a16="http://schemas.microsoft.com/office/drawing/2014/main" id="{72E3E394-2BF2-44A4-952C-969B5242F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861" y="2903339"/>
              <a:ext cx="2977" cy="596"/>
            </a:xfrm>
            <a:custGeom>
              <a:avLst/>
              <a:gdLst>
                <a:gd name="T0" fmla="*/ 0 w 28"/>
                <a:gd name="T1" fmla="*/ 536 h 10"/>
                <a:gd name="T2" fmla="*/ 2871 w 28"/>
                <a:gd name="T3" fmla="*/ 536 h 10"/>
                <a:gd name="T4" fmla="*/ 2871 w 28"/>
                <a:gd name="T5" fmla="*/ 0 h 10"/>
                <a:gd name="T6" fmla="*/ 0 w 28"/>
                <a:gd name="T7" fmla="*/ 0 h 10"/>
                <a:gd name="T8" fmla="*/ 0 w 28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8" name="Freeform 946">
              <a:extLst>
                <a:ext uri="{FF2B5EF4-FFF2-40B4-BE49-F238E27FC236}">
                  <a16:creationId xmlns:a16="http://schemas.microsoft.com/office/drawing/2014/main" id="{C4EE5714-39B0-45B4-9B12-05D06673A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98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39" name="Freeform 947">
              <a:extLst>
                <a:ext uri="{FF2B5EF4-FFF2-40B4-BE49-F238E27FC236}">
                  <a16:creationId xmlns:a16="http://schemas.microsoft.com/office/drawing/2014/main" id="{3E3D8D8B-6E56-4707-8959-E1B3EEE20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691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0" name="Freeform 948">
              <a:extLst>
                <a:ext uri="{FF2B5EF4-FFF2-40B4-BE49-F238E27FC236}">
                  <a16:creationId xmlns:a16="http://schemas.microsoft.com/office/drawing/2014/main" id="{F9941BC6-60F8-401D-976C-0B29457F9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142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1" name="Freeform 949">
              <a:extLst>
                <a:ext uri="{FF2B5EF4-FFF2-40B4-BE49-F238E27FC236}">
                  <a16:creationId xmlns:a16="http://schemas.microsoft.com/office/drawing/2014/main" id="{766DFB81-C29B-441C-AC16-E05C65A7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646" y="290333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2" name="Freeform 950">
              <a:extLst>
                <a:ext uri="{FF2B5EF4-FFF2-40B4-BE49-F238E27FC236}">
                  <a16:creationId xmlns:a16="http://schemas.microsoft.com/office/drawing/2014/main" id="{CB13BD07-D572-4403-8FAE-C48D404A3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997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3" name="Freeform 951">
              <a:extLst>
                <a:ext uri="{FF2B5EF4-FFF2-40B4-BE49-F238E27FC236}">
                  <a16:creationId xmlns:a16="http://schemas.microsoft.com/office/drawing/2014/main" id="{93D4F2AE-8791-4DAC-9D3B-5CDA894AF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699" y="290333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4" name="Freeform 952">
              <a:extLst>
                <a:ext uri="{FF2B5EF4-FFF2-40B4-BE49-F238E27FC236}">
                  <a16:creationId xmlns:a16="http://schemas.microsoft.com/office/drawing/2014/main" id="{889AFDC3-D21A-4669-8CBA-629234E28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5" name="Freeform 953">
              <a:extLst>
                <a:ext uri="{FF2B5EF4-FFF2-40B4-BE49-F238E27FC236}">
                  <a16:creationId xmlns:a16="http://schemas.microsoft.com/office/drawing/2014/main" id="{295FF8BE-D9EE-49D9-9510-F827082BD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195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6" name="Freeform 954">
              <a:extLst>
                <a:ext uri="{FF2B5EF4-FFF2-40B4-BE49-F238E27FC236}">
                  <a16:creationId xmlns:a16="http://schemas.microsoft.com/office/drawing/2014/main" id="{8B691E76-3B2B-487D-9736-C89C4DB9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204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7" name="Freeform 955">
              <a:extLst>
                <a:ext uri="{FF2B5EF4-FFF2-40B4-BE49-F238E27FC236}">
                  <a16:creationId xmlns:a16="http://schemas.microsoft.com/office/drawing/2014/main" id="{EC355884-9414-42CD-8914-EDE0B0CB5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150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8" name="Freeform 956">
              <a:extLst>
                <a:ext uri="{FF2B5EF4-FFF2-40B4-BE49-F238E27FC236}">
                  <a16:creationId xmlns:a16="http://schemas.microsoft.com/office/drawing/2014/main" id="{DA80490E-7C20-4E94-B26C-51D9CE53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869" y="290333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49" name="Freeform 957">
              <a:extLst>
                <a:ext uri="{FF2B5EF4-FFF2-40B4-BE49-F238E27FC236}">
                  <a16:creationId xmlns:a16="http://schemas.microsoft.com/office/drawing/2014/main" id="{443AC352-A512-4665-9F19-D2DF31AC1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8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0" name="Freeform 958">
              <a:extLst>
                <a:ext uri="{FF2B5EF4-FFF2-40B4-BE49-F238E27FC236}">
                  <a16:creationId xmlns:a16="http://schemas.microsoft.com/office/drawing/2014/main" id="{21425DAB-274D-42A7-8BB6-F68A2E672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328" y="290333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1" name="Freeform 959">
              <a:extLst>
                <a:ext uri="{FF2B5EF4-FFF2-40B4-BE49-F238E27FC236}">
                  <a16:creationId xmlns:a16="http://schemas.microsoft.com/office/drawing/2014/main" id="{E92BC9CE-E6E3-47B5-8F7B-68D5ECC9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282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2" name="Freeform 960">
              <a:extLst>
                <a:ext uri="{FF2B5EF4-FFF2-40B4-BE49-F238E27FC236}">
                  <a16:creationId xmlns:a16="http://schemas.microsoft.com/office/drawing/2014/main" id="{C11CD9FB-B8F7-4DE8-A2CE-25BAB5E98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29" y="290333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3" name="Freeform 961">
              <a:extLst>
                <a:ext uri="{FF2B5EF4-FFF2-40B4-BE49-F238E27FC236}">
                  <a16:creationId xmlns:a16="http://schemas.microsoft.com/office/drawing/2014/main" id="{C0CA284C-109E-4F29-A41A-1E64DB8AF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274" y="290333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4" name="Freeform 962">
              <a:extLst>
                <a:ext uri="{FF2B5EF4-FFF2-40B4-BE49-F238E27FC236}">
                  <a16:creationId xmlns:a16="http://schemas.microsoft.com/office/drawing/2014/main" id="{537DA0B7-7EBE-47FC-B9AD-02A62BCF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320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5" name="Freeform 963">
              <a:extLst>
                <a:ext uri="{FF2B5EF4-FFF2-40B4-BE49-F238E27FC236}">
                  <a16:creationId xmlns:a16="http://schemas.microsoft.com/office/drawing/2014/main" id="{8981BC00-2377-4C1B-A826-08F2B90C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36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6" name="Freeform 964">
              <a:extLst>
                <a:ext uri="{FF2B5EF4-FFF2-40B4-BE49-F238E27FC236}">
                  <a16:creationId xmlns:a16="http://schemas.microsoft.com/office/drawing/2014/main" id="{72A54014-AE5D-49F6-9AC8-73FDE3048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290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7" name="Freeform 965">
              <a:extLst>
                <a:ext uri="{FF2B5EF4-FFF2-40B4-BE49-F238E27FC236}">
                  <a16:creationId xmlns:a16="http://schemas.microsoft.com/office/drawing/2014/main" id="{195D4A12-B214-4198-A42E-96A2099AB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787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8" name="Freeform 966">
              <a:extLst>
                <a:ext uri="{FF2B5EF4-FFF2-40B4-BE49-F238E27FC236}">
                  <a16:creationId xmlns:a16="http://schemas.microsoft.com/office/drawing/2014/main" id="{120895FC-A04D-40FB-96B7-2A46FF6B3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32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59" name="Freeform 967">
              <a:extLst>
                <a:ext uri="{FF2B5EF4-FFF2-40B4-BE49-F238E27FC236}">
                  <a16:creationId xmlns:a16="http://schemas.microsoft.com/office/drawing/2014/main" id="{0708F679-8779-447C-B04C-21CE953F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609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0" name="Freeform 968">
              <a:extLst>
                <a:ext uri="{FF2B5EF4-FFF2-40B4-BE49-F238E27FC236}">
                  <a16:creationId xmlns:a16="http://schemas.microsoft.com/office/drawing/2014/main" id="{FFA0E28D-69A3-497E-AF6E-5985FBBCD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17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1" name="Freeform 969">
              <a:extLst>
                <a:ext uri="{FF2B5EF4-FFF2-40B4-BE49-F238E27FC236}">
                  <a16:creationId xmlns:a16="http://schemas.microsoft.com/office/drawing/2014/main" id="{A81DAD55-4707-467A-B7CB-40E97B736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067" y="2903339"/>
              <a:ext cx="2382" cy="59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536 h 10"/>
                <a:gd name="T4" fmla="*/ 2269 w 21"/>
                <a:gd name="T5" fmla="*/ 536 h 10"/>
                <a:gd name="T6" fmla="*/ 22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2" name="Freeform 970">
              <a:extLst>
                <a:ext uri="{FF2B5EF4-FFF2-40B4-BE49-F238E27FC236}">
                  <a16:creationId xmlns:a16="http://schemas.microsoft.com/office/drawing/2014/main" id="{A87C2E95-1E44-4AE0-98F0-EDA30AC66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517" y="2903339"/>
              <a:ext cx="2382" cy="59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536 h 10"/>
                <a:gd name="T4" fmla="*/ 2263 w 20"/>
                <a:gd name="T5" fmla="*/ 536 h 10"/>
                <a:gd name="T6" fmla="*/ 2263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3" name="Freeform 971">
              <a:extLst>
                <a:ext uri="{FF2B5EF4-FFF2-40B4-BE49-F238E27FC236}">
                  <a16:creationId xmlns:a16="http://schemas.microsoft.com/office/drawing/2014/main" id="{334F190A-AE7F-4C0D-914F-F7809000A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563" y="2903339"/>
              <a:ext cx="1786" cy="59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536 h 10"/>
                <a:gd name="T4" fmla="*/ 1692 w 19"/>
                <a:gd name="T5" fmla="*/ 536 h 10"/>
                <a:gd name="T6" fmla="*/ 1692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4" name="Freeform 972">
              <a:extLst>
                <a:ext uri="{FF2B5EF4-FFF2-40B4-BE49-F238E27FC236}">
                  <a16:creationId xmlns:a16="http://schemas.microsoft.com/office/drawing/2014/main" id="{0AE8D961-ECA9-4769-9F6A-86507DBA2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580" y="290333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5" name="Freeform 973">
              <a:extLst>
                <a:ext uri="{FF2B5EF4-FFF2-40B4-BE49-F238E27FC236}">
                  <a16:creationId xmlns:a16="http://schemas.microsoft.com/office/drawing/2014/main" id="{B8553B78-922B-40EE-B7CA-613FCD45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030" y="2903339"/>
              <a:ext cx="3572" cy="596"/>
            </a:xfrm>
            <a:custGeom>
              <a:avLst/>
              <a:gdLst>
                <a:gd name="T0" fmla="*/ 0 w 29"/>
                <a:gd name="T1" fmla="*/ 536 h 10"/>
                <a:gd name="T2" fmla="*/ 3449 w 29"/>
                <a:gd name="T3" fmla="*/ 536 h 10"/>
                <a:gd name="T4" fmla="*/ 3449 w 29"/>
                <a:gd name="T5" fmla="*/ 0 h 10"/>
                <a:gd name="T6" fmla="*/ 0 w 29"/>
                <a:gd name="T7" fmla="*/ 0 h 10"/>
                <a:gd name="T8" fmla="*/ 0 w 29"/>
                <a:gd name="T9" fmla="*/ 5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6" name="Freeform 974">
              <a:extLst>
                <a:ext uri="{FF2B5EF4-FFF2-40B4-BE49-F238E27FC236}">
                  <a16:creationId xmlns:a16="http://schemas.microsoft.com/office/drawing/2014/main" id="{127E186D-DDAF-4484-A22B-9DA3DE9D4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076" y="2903339"/>
              <a:ext cx="2977" cy="59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536 h 10"/>
                <a:gd name="T4" fmla="*/ 2871 w 28"/>
                <a:gd name="T5" fmla="*/ 536 h 10"/>
                <a:gd name="T6" fmla="*/ 287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7" name="Freeform 975">
              <a:extLst>
                <a:ext uri="{FF2B5EF4-FFF2-40B4-BE49-F238E27FC236}">
                  <a16:creationId xmlns:a16="http://schemas.microsoft.com/office/drawing/2014/main" id="{013CCEB8-8291-4F3A-8D3E-AEA5EDCD6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572" y="2903339"/>
              <a:ext cx="3572" cy="59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536 h 10"/>
                <a:gd name="T4" fmla="*/ 3449 w 29"/>
                <a:gd name="T5" fmla="*/ 536 h 10"/>
                <a:gd name="T6" fmla="*/ 344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8" name="Freeform 976">
              <a:extLst>
                <a:ext uri="{FF2B5EF4-FFF2-40B4-BE49-F238E27FC236}">
                  <a16:creationId xmlns:a16="http://schemas.microsoft.com/office/drawing/2014/main" id="{DF10D9B1-44D0-40A0-8EC1-4A10052A9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526" y="2903339"/>
              <a:ext cx="3572" cy="59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536 h 10"/>
                <a:gd name="T4" fmla="*/ 3453 w 30"/>
                <a:gd name="T5" fmla="*/ 536 h 10"/>
                <a:gd name="T6" fmla="*/ 3453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69" name="Freeform 977">
              <a:extLst>
                <a:ext uri="{FF2B5EF4-FFF2-40B4-BE49-F238E27FC236}">
                  <a16:creationId xmlns:a16="http://schemas.microsoft.com/office/drawing/2014/main" id="{881BE8E4-F9DC-4644-B343-1EEB02D93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031" y="2902149"/>
              <a:ext cx="595" cy="1786"/>
            </a:xfrm>
            <a:custGeom>
              <a:avLst/>
              <a:gdLst>
                <a:gd name="T0" fmla="*/ 541 w 11"/>
                <a:gd name="T1" fmla="*/ 1692 h 19"/>
                <a:gd name="T2" fmla="*/ 0 w 11"/>
                <a:gd name="T3" fmla="*/ 1692 h 19"/>
                <a:gd name="T4" fmla="*/ 0 w 11"/>
                <a:gd name="T5" fmla="*/ 0 h 19"/>
                <a:gd name="T6" fmla="*/ 541 w 11"/>
                <a:gd name="T7" fmla="*/ 0 h 19"/>
                <a:gd name="T8" fmla="*/ 541 w 11"/>
                <a:gd name="T9" fmla="*/ 16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10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0" name="Freeform 978">
              <a:extLst>
                <a:ext uri="{FF2B5EF4-FFF2-40B4-BE49-F238E27FC236}">
                  <a16:creationId xmlns:a16="http://schemas.microsoft.com/office/drawing/2014/main" id="{E44C53CC-3302-4DE6-841B-E08423143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637" y="2798565"/>
              <a:ext cx="49421" cy="1786"/>
            </a:xfrm>
            <a:custGeom>
              <a:avLst/>
              <a:gdLst>
                <a:gd name="T0" fmla="*/ 0 w 372"/>
                <a:gd name="T1" fmla="*/ 0 h 19"/>
                <a:gd name="T2" fmla="*/ 0 w 372"/>
                <a:gd name="T3" fmla="*/ 1692 h 19"/>
                <a:gd name="T4" fmla="*/ 49288 w 372"/>
                <a:gd name="T5" fmla="*/ 846 h 19"/>
                <a:gd name="T6" fmla="*/ 49288 w 372"/>
                <a:gd name="T7" fmla="*/ 0 h 19"/>
                <a:gd name="T8" fmla="*/ 0 w 37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19">
                  <a:moveTo>
                    <a:pt x="0" y="0"/>
                  </a:moveTo>
                  <a:lnTo>
                    <a:pt x="0" y="18"/>
                  </a:lnTo>
                  <a:lnTo>
                    <a:pt x="371" y="9"/>
                  </a:lnTo>
                  <a:lnTo>
                    <a:pt x="371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1" name="Freeform 979">
              <a:extLst>
                <a:ext uri="{FF2B5EF4-FFF2-40B4-BE49-F238E27FC236}">
                  <a16:creationId xmlns:a16="http://schemas.microsoft.com/office/drawing/2014/main" id="{C84AA4F1-9DC9-453C-BB04-EC54C9959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3" y="2797374"/>
              <a:ext cx="213164" cy="1786"/>
            </a:xfrm>
            <a:custGeom>
              <a:avLst/>
              <a:gdLst>
                <a:gd name="T0" fmla="*/ 213029 w 1583"/>
                <a:gd name="T1" fmla="*/ 0 h 19"/>
                <a:gd name="T2" fmla="*/ 0 w 1583"/>
                <a:gd name="T3" fmla="*/ 846 h 19"/>
                <a:gd name="T4" fmla="*/ 0 w 1583"/>
                <a:gd name="T5" fmla="*/ 1692 h 19"/>
                <a:gd name="T6" fmla="*/ 213029 w 1583"/>
                <a:gd name="T7" fmla="*/ 1692 h 19"/>
                <a:gd name="T8" fmla="*/ 213029 w 158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3" h="19">
                  <a:moveTo>
                    <a:pt x="1582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582" y="18"/>
                  </a:lnTo>
                  <a:lnTo>
                    <a:pt x="1582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2" name="Freeform 980">
              <a:extLst>
                <a:ext uri="{FF2B5EF4-FFF2-40B4-BE49-F238E27FC236}">
                  <a16:creationId xmlns:a16="http://schemas.microsoft.com/office/drawing/2014/main" id="{27D911D2-43EB-4409-BE81-E35E56A9C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020" y="2920604"/>
              <a:ext cx="5954" cy="8334"/>
            </a:xfrm>
            <a:custGeom>
              <a:avLst/>
              <a:gdLst>
                <a:gd name="T0" fmla="*/ 0 w 49"/>
                <a:gd name="T1" fmla="*/ 0 h 65"/>
                <a:gd name="T2" fmla="*/ 1337 w 49"/>
                <a:gd name="T3" fmla="*/ 0 h 65"/>
                <a:gd name="T4" fmla="*/ 1337 w 49"/>
                <a:gd name="T5" fmla="*/ 8206 h 65"/>
                <a:gd name="T6" fmla="*/ 5832 w 49"/>
                <a:gd name="T7" fmla="*/ 8206 h 65"/>
                <a:gd name="T8" fmla="*/ 5832 w 49"/>
                <a:gd name="T9" fmla="*/ 8206 h 65"/>
                <a:gd name="T10" fmla="*/ 0 w 49"/>
                <a:gd name="T11" fmla="*/ 8206 h 65"/>
                <a:gd name="T12" fmla="*/ 0 w 49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5">
                  <a:moveTo>
                    <a:pt x="0" y="0"/>
                  </a:moveTo>
                  <a:lnTo>
                    <a:pt x="11" y="0"/>
                  </a:lnTo>
                  <a:lnTo>
                    <a:pt x="11" y="64"/>
                  </a:lnTo>
                  <a:lnTo>
                    <a:pt x="48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3" name="Freeform 981">
              <a:extLst>
                <a:ext uri="{FF2B5EF4-FFF2-40B4-BE49-F238E27FC236}">
                  <a16:creationId xmlns:a16="http://schemas.microsoft.com/office/drawing/2014/main" id="{45E5BC43-145F-4984-AB90-93064905D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569" y="2923580"/>
              <a:ext cx="5359" cy="7144"/>
            </a:xfrm>
            <a:custGeom>
              <a:avLst/>
              <a:gdLst>
                <a:gd name="T0" fmla="*/ 3146 w 46"/>
                <a:gd name="T1" fmla="*/ 0 h 56"/>
                <a:gd name="T2" fmla="*/ 3146 w 46"/>
                <a:gd name="T3" fmla="*/ 0 h 56"/>
                <a:gd name="T4" fmla="*/ 4194 w 46"/>
                <a:gd name="T5" fmla="*/ 0 h 56"/>
                <a:gd name="T6" fmla="*/ 4194 w 46"/>
                <a:gd name="T7" fmla="*/ 1276 h 56"/>
                <a:gd name="T8" fmla="*/ 5243 w 46"/>
                <a:gd name="T9" fmla="*/ 2424 h 56"/>
                <a:gd name="T10" fmla="*/ 5243 w 46"/>
                <a:gd name="T11" fmla="*/ 3572 h 56"/>
                <a:gd name="T12" fmla="*/ 5243 w 46"/>
                <a:gd name="T13" fmla="*/ 4720 h 56"/>
                <a:gd name="T14" fmla="*/ 4194 w 46"/>
                <a:gd name="T15" fmla="*/ 5868 h 56"/>
                <a:gd name="T16" fmla="*/ 4194 w 46"/>
                <a:gd name="T17" fmla="*/ 5868 h 56"/>
                <a:gd name="T18" fmla="*/ 3146 w 46"/>
                <a:gd name="T19" fmla="*/ 7016 h 56"/>
                <a:gd name="T20" fmla="*/ 1049 w 46"/>
                <a:gd name="T21" fmla="*/ 5868 h 56"/>
                <a:gd name="T22" fmla="*/ 1049 w 46"/>
                <a:gd name="T23" fmla="*/ 5868 h 56"/>
                <a:gd name="T24" fmla="*/ 0 w 46"/>
                <a:gd name="T25" fmla="*/ 4720 h 56"/>
                <a:gd name="T26" fmla="*/ 0 w 46"/>
                <a:gd name="T27" fmla="*/ 3572 h 56"/>
                <a:gd name="T28" fmla="*/ 0 w 46"/>
                <a:gd name="T29" fmla="*/ 2424 h 56"/>
                <a:gd name="T30" fmla="*/ 1049 w 46"/>
                <a:gd name="T31" fmla="*/ 1276 h 56"/>
                <a:gd name="T32" fmla="*/ 1049 w 46"/>
                <a:gd name="T33" fmla="*/ 0 h 56"/>
                <a:gd name="T34" fmla="*/ 3146 w 46"/>
                <a:gd name="T35" fmla="*/ 0 h 56"/>
                <a:gd name="T36" fmla="*/ 3146 w 46"/>
                <a:gd name="T37" fmla="*/ 0 h 56"/>
                <a:gd name="T38" fmla="*/ 3146 w 46"/>
                <a:gd name="T39" fmla="*/ 0 h 56"/>
                <a:gd name="T40" fmla="*/ 2097 w 46"/>
                <a:gd name="T41" fmla="*/ 1276 h 56"/>
                <a:gd name="T42" fmla="*/ 1049 w 46"/>
                <a:gd name="T43" fmla="*/ 1276 h 56"/>
                <a:gd name="T44" fmla="*/ 1049 w 46"/>
                <a:gd name="T45" fmla="*/ 2424 h 56"/>
                <a:gd name="T46" fmla="*/ 1049 w 46"/>
                <a:gd name="T47" fmla="*/ 3572 h 56"/>
                <a:gd name="T48" fmla="*/ 1049 w 46"/>
                <a:gd name="T49" fmla="*/ 4720 h 56"/>
                <a:gd name="T50" fmla="*/ 1049 w 46"/>
                <a:gd name="T51" fmla="*/ 4720 h 56"/>
                <a:gd name="T52" fmla="*/ 2097 w 46"/>
                <a:gd name="T53" fmla="*/ 5868 h 56"/>
                <a:gd name="T54" fmla="*/ 3146 w 46"/>
                <a:gd name="T55" fmla="*/ 5868 h 56"/>
                <a:gd name="T56" fmla="*/ 3146 w 46"/>
                <a:gd name="T57" fmla="*/ 5868 h 56"/>
                <a:gd name="T58" fmla="*/ 4194 w 46"/>
                <a:gd name="T59" fmla="*/ 4720 h 56"/>
                <a:gd name="T60" fmla="*/ 4194 w 46"/>
                <a:gd name="T61" fmla="*/ 4720 h 56"/>
                <a:gd name="T62" fmla="*/ 4194 w 46"/>
                <a:gd name="T63" fmla="*/ 3572 h 56"/>
                <a:gd name="T64" fmla="*/ 4194 w 46"/>
                <a:gd name="T65" fmla="*/ 2424 h 56"/>
                <a:gd name="T66" fmla="*/ 4194 w 46"/>
                <a:gd name="T67" fmla="*/ 1276 h 56"/>
                <a:gd name="T68" fmla="*/ 3146 w 46"/>
                <a:gd name="T69" fmla="*/ 1276 h 56"/>
                <a:gd name="T70" fmla="*/ 3146 w 46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45" y="10"/>
                    <a:pt x="45" y="10"/>
                    <a:pt x="45" y="19"/>
                  </a:cubicBezTo>
                  <a:cubicBezTo>
                    <a:pt x="45" y="19"/>
                    <a:pt x="45" y="19"/>
                    <a:pt x="45" y="28"/>
                  </a:cubicBezTo>
                  <a:cubicBezTo>
                    <a:pt x="45" y="28"/>
                    <a:pt x="45" y="28"/>
                    <a:pt x="45" y="37"/>
                  </a:cubicBezTo>
                  <a:cubicBezTo>
                    <a:pt x="45" y="37"/>
                    <a:pt x="45" y="37"/>
                    <a:pt x="36" y="46"/>
                  </a:cubicBezTo>
                  <a:cubicBezTo>
                    <a:pt x="27" y="46"/>
                    <a:pt x="27" y="55"/>
                    <a:pt x="27" y="55"/>
                  </a:cubicBezTo>
                  <a:cubicBezTo>
                    <a:pt x="18" y="55"/>
                    <a:pt x="18" y="46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0"/>
                    <a:pt x="0" y="10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10"/>
                    <a:pt x="18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37"/>
                    <a:pt x="9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36" y="46"/>
                    <a:pt x="36" y="37"/>
                    <a:pt x="36" y="3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36" y="10"/>
                  </a:lnTo>
                  <a:cubicBezTo>
                    <a:pt x="36" y="10"/>
                    <a:pt x="36" y="10"/>
                    <a:pt x="27" y="1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4" name="Freeform 982">
              <a:extLst>
                <a:ext uri="{FF2B5EF4-FFF2-40B4-BE49-F238E27FC236}">
                  <a16:creationId xmlns:a16="http://schemas.microsoft.com/office/drawing/2014/main" id="{E37245FF-75DE-4607-ADA8-F02D6A633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310" y="2923581"/>
              <a:ext cx="2977" cy="595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957 w 28"/>
                <a:gd name="T5" fmla="*/ 0 h 47"/>
                <a:gd name="T6" fmla="*/ 957 w 28"/>
                <a:gd name="T7" fmla="*/ 1267 h 47"/>
                <a:gd name="T8" fmla="*/ 957 w 28"/>
                <a:gd name="T9" fmla="*/ 1267 h 47"/>
                <a:gd name="T10" fmla="*/ 957 w 28"/>
                <a:gd name="T11" fmla="*/ 0 h 47"/>
                <a:gd name="T12" fmla="*/ 2871 w 28"/>
                <a:gd name="T13" fmla="*/ 0 h 47"/>
                <a:gd name="T14" fmla="*/ 2871 w 28"/>
                <a:gd name="T15" fmla="*/ 1267 h 47"/>
                <a:gd name="T16" fmla="*/ 1914 w 28"/>
                <a:gd name="T17" fmla="*/ 1267 h 47"/>
                <a:gd name="T18" fmla="*/ 957 w 28"/>
                <a:gd name="T19" fmla="*/ 1267 h 47"/>
                <a:gd name="T20" fmla="*/ 957 w 28"/>
                <a:gd name="T21" fmla="*/ 2407 h 47"/>
                <a:gd name="T22" fmla="*/ 957 w 28"/>
                <a:gd name="T23" fmla="*/ 3546 h 47"/>
                <a:gd name="T24" fmla="*/ 957 w 28"/>
                <a:gd name="T25" fmla="*/ 5826 h 47"/>
                <a:gd name="T26" fmla="*/ 0 w 28"/>
                <a:gd name="T27" fmla="*/ 582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9" y="10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5" name="Freeform 983">
              <a:extLst>
                <a:ext uri="{FF2B5EF4-FFF2-40B4-BE49-F238E27FC236}">
                  <a16:creationId xmlns:a16="http://schemas.microsoft.com/office/drawing/2014/main" id="{9711E0E3-289F-49F1-9D9E-7CD39B541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882" y="2923581"/>
              <a:ext cx="5954" cy="5953"/>
            </a:xfrm>
            <a:custGeom>
              <a:avLst/>
              <a:gdLst>
                <a:gd name="T0" fmla="*/ 0 w 48"/>
                <a:gd name="T1" fmla="*/ 3546 h 47"/>
                <a:gd name="T2" fmla="*/ 0 w 48"/>
                <a:gd name="T3" fmla="*/ 3546 h 47"/>
                <a:gd name="T4" fmla="*/ 1116 w 48"/>
                <a:gd name="T5" fmla="*/ 4686 h 47"/>
                <a:gd name="T6" fmla="*/ 1116 w 48"/>
                <a:gd name="T7" fmla="*/ 4686 h 47"/>
                <a:gd name="T8" fmla="*/ 1116 w 48"/>
                <a:gd name="T9" fmla="*/ 5826 h 47"/>
                <a:gd name="T10" fmla="*/ 2233 w 48"/>
                <a:gd name="T11" fmla="*/ 5826 h 47"/>
                <a:gd name="T12" fmla="*/ 3597 w 48"/>
                <a:gd name="T13" fmla="*/ 5826 h 47"/>
                <a:gd name="T14" fmla="*/ 4714 w 48"/>
                <a:gd name="T15" fmla="*/ 4686 h 47"/>
                <a:gd name="T16" fmla="*/ 5830 w 48"/>
                <a:gd name="T17" fmla="*/ 4686 h 47"/>
                <a:gd name="T18" fmla="*/ 4714 w 48"/>
                <a:gd name="T19" fmla="*/ 5826 h 47"/>
                <a:gd name="T20" fmla="*/ 2233 w 48"/>
                <a:gd name="T21" fmla="*/ 5826 h 47"/>
                <a:gd name="T22" fmla="*/ 1116 w 48"/>
                <a:gd name="T23" fmla="*/ 5826 h 47"/>
                <a:gd name="T24" fmla="*/ 0 w 48"/>
                <a:gd name="T25" fmla="*/ 5826 h 47"/>
                <a:gd name="T26" fmla="*/ 0 w 48"/>
                <a:gd name="T27" fmla="*/ 4686 h 47"/>
                <a:gd name="T28" fmla="*/ 0 w 48"/>
                <a:gd name="T29" fmla="*/ 3546 h 47"/>
                <a:gd name="T30" fmla="*/ 0 w 48"/>
                <a:gd name="T31" fmla="*/ 2407 h 47"/>
                <a:gd name="T32" fmla="*/ 0 w 48"/>
                <a:gd name="T33" fmla="*/ 1267 h 47"/>
                <a:gd name="T34" fmla="*/ 1116 w 48"/>
                <a:gd name="T35" fmla="*/ 0 h 47"/>
                <a:gd name="T36" fmla="*/ 2233 w 48"/>
                <a:gd name="T37" fmla="*/ 0 h 47"/>
                <a:gd name="T38" fmla="*/ 3597 w 48"/>
                <a:gd name="T39" fmla="*/ 0 h 47"/>
                <a:gd name="T40" fmla="*/ 4714 w 48"/>
                <a:gd name="T41" fmla="*/ 1267 h 47"/>
                <a:gd name="T42" fmla="*/ 4714 w 48"/>
                <a:gd name="T43" fmla="*/ 2407 h 47"/>
                <a:gd name="T44" fmla="*/ 5830 w 48"/>
                <a:gd name="T45" fmla="*/ 3546 h 47"/>
                <a:gd name="T46" fmla="*/ 0 w 48"/>
                <a:gd name="T47" fmla="*/ 3546 h 47"/>
                <a:gd name="T48" fmla="*/ 4714 w 48"/>
                <a:gd name="T49" fmla="*/ 2407 h 47"/>
                <a:gd name="T50" fmla="*/ 4714 w 48"/>
                <a:gd name="T51" fmla="*/ 2407 h 47"/>
                <a:gd name="T52" fmla="*/ 4714 w 48"/>
                <a:gd name="T53" fmla="*/ 2407 h 47"/>
                <a:gd name="T54" fmla="*/ 3597 w 48"/>
                <a:gd name="T55" fmla="*/ 1267 h 47"/>
                <a:gd name="T56" fmla="*/ 3597 w 48"/>
                <a:gd name="T57" fmla="*/ 1267 h 47"/>
                <a:gd name="T58" fmla="*/ 2233 w 48"/>
                <a:gd name="T59" fmla="*/ 0 h 47"/>
                <a:gd name="T60" fmla="*/ 2233 w 48"/>
                <a:gd name="T61" fmla="*/ 1267 h 47"/>
                <a:gd name="T62" fmla="*/ 1116 w 48"/>
                <a:gd name="T63" fmla="*/ 1267 h 47"/>
                <a:gd name="T64" fmla="*/ 1116 w 48"/>
                <a:gd name="T65" fmla="*/ 2407 h 47"/>
                <a:gd name="T66" fmla="*/ 0 w 48"/>
                <a:gd name="T67" fmla="*/ 2407 h 47"/>
                <a:gd name="T68" fmla="*/ 4714 w 48"/>
                <a:gd name="T69" fmla="*/ 2407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47">
                  <a:moveTo>
                    <a:pt x="0" y="28"/>
                  </a:moveTo>
                  <a:lnTo>
                    <a:pt x="0" y="28"/>
                  </a:lnTo>
                  <a:cubicBezTo>
                    <a:pt x="0" y="28"/>
                    <a:pt x="9" y="28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8" y="37"/>
                    <a:pt x="38" y="46"/>
                    <a:pt x="38" y="46"/>
                  </a:cubicBezTo>
                  <a:cubicBezTo>
                    <a:pt x="29" y="46"/>
                    <a:pt x="29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9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38" y="0"/>
                    <a:pt x="38" y="10"/>
                    <a:pt x="38" y="10"/>
                  </a:cubicBezTo>
                  <a:cubicBezTo>
                    <a:pt x="38" y="10"/>
                    <a:pt x="38" y="10"/>
                    <a:pt x="38" y="19"/>
                  </a:cubicBezTo>
                  <a:cubicBezTo>
                    <a:pt x="47" y="19"/>
                    <a:pt x="47" y="19"/>
                    <a:pt x="47" y="28"/>
                  </a:cubicBezTo>
                  <a:lnTo>
                    <a:pt x="0" y="28"/>
                  </a:lnTo>
                  <a:close/>
                  <a:moveTo>
                    <a:pt x="38" y="19"/>
                  </a:moveTo>
                  <a:lnTo>
                    <a:pt x="38" y="19"/>
                  </a:lnTo>
                  <a:cubicBezTo>
                    <a:pt x="38" y="10"/>
                    <a:pt x="38" y="10"/>
                    <a:pt x="29" y="10"/>
                  </a:cubicBezTo>
                  <a:cubicBezTo>
                    <a:pt x="29" y="0"/>
                    <a:pt x="18" y="0"/>
                    <a:pt x="18" y="0"/>
                  </a:cubicBezTo>
                  <a:cubicBezTo>
                    <a:pt x="18" y="0"/>
                    <a:pt x="18" y="0"/>
                    <a:pt x="1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lnTo>
                    <a:pt x="0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6" name="Freeform 984">
              <a:extLst>
                <a:ext uri="{FF2B5EF4-FFF2-40B4-BE49-F238E27FC236}">
                  <a16:creationId xmlns:a16="http://schemas.microsoft.com/office/drawing/2014/main" id="{6DBF365A-36EE-4822-85C5-8F32960BC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836" y="2923581"/>
              <a:ext cx="9527" cy="5953"/>
            </a:xfrm>
            <a:custGeom>
              <a:avLst/>
              <a:gdLst>
                <a:gd name="T0" fmla="*/ 0 w 75"/>
                <a:gd name="T1" fmla="*/ 0 h 47"/>
                <a:gd name="T2" fmla="*/ 0 w 75"/>
                <a:gd name="T3" fmla="*/ 0 h 47"/>
                <a:gd name="T4" fmla="*/ 1270 w 75"/>
                <a:gd name="T5" fmla="*/ 0 h 47"/>
                <a:gd name="T6" fmla="*/ 1270 w 75"/>
                <a:gd name="T7" fmla="*/ 1267 h 47"/>
                <a:gd name="T8" fmla="*/ 1270 w 75"/>
                <a:gd name="T9" fmla="*/ 1267 h 47"/>
                <a:gd name="T10" fmla="*/ 2414 w 75"/>
                <a:gd name="T11" fmla="*/ 0 h 47"/>
                <a:gd name="T12" fmla="*/ 3557 w 75"/>
                <a:gd name="T13" fmla="*/ 0 h 47"/>
                <a:gd name="T14" fmla="*/ 4700 w 75"/>
                <a:gd name="T15" fmla="*/ 0 h 47"/>
                <a:gd name="T16" fmla="*/ 4700 w 75"/>
                <a:gd name="T17" fmla="*/ 1267 h 47"/>
                <a:gd name="T18" fmla="*/ 5843 w 75"/>
                <a:gd name="T19" fmla="*/ 0 h 47"/>
                <a:gd name="T20" fmla="*/ 6986 w 75"/>
                <a:gd name="T21" fmla="*/ 0 h 47"/>
                <a:gd name="T22" fmla="*/ 9400 w 75"/>
                <a:gd name="T23" fmla="*/ 2407 h 47"/>
                <a:gd name="T24" fmla="*/ 9400 w 75"/>
                <a:gd name="T25" fmla="*/ 5826 h 47"/>
                <a:gd name="T26" fmla="*/ 8130 w 75"/>
                <a:gd name="T27" fmla="*/ 5826 h 47"/>
                <a:gd name="T28" fmla="*/ 8130 w 75"/>
                <a:gd name="T29" fmla="*/ 2407 h 47"/>
                <a:gd name="T30" fmla="*/ 8130 w 75"/>
                <a:gd name="T31" fmla="*/ 1267 h 47"/>
                <a:gd name="T32" fmla="*/ 6986 w 75"/>
                <a:gd name="T33" fmla="*/ 0 h 47"/>
                <a:gd name="T34" fmla="*/ 5843 w 75"/>
                <a:gd name="T35" fmla="*/ 1267 h 47"/>
                <a:gd name="T36" fmla="*/ 5843 w 75"/>
                <a:gd name="T37" fmla="*/ 1267 h 47"/>
                <a:gd name="T38" fmla="*/ 4700 w 75"/>
                <a:gd name="T39" fmla="*/ 2407 h 47"/>
                <a:gd name="T40" fmla="*/ 4700 w 75"/>
                <a:gd name="T41" fmla="*/ 2407 h 47"/>
                <a:gd name="T42" fmla="*/ 4700 w 75"/>
                <a:gd name="T43" fmla="*/ 5826 h 47"/>
                <a:gd name="T44" fmla="*/ 4700 w 75"/>
                <a:gd name="T45" fmla="*/ 5826 h 47"/>
                <a:gd name="T46" fmla="*/ 4700 w 75"/>
                <a:gd name="T47" fmla="*/ 2407 h 47"/>
                <a:gd name="T48" fmla="*/ 4700 w 75"/>
                <a:gd name="T49" fmla="*/ 1267 h 47"/>
                <a:gd name="T50" fmla="*/ 4700 w 75"/>
                <a:gd name="T51" fmla="*/ 1267 h 47"/>
                <a:gd name="T52" fmla="*/ 3557 w 75"/>
                <a:gd name="T53" fmla="*/ 0 h 47"/>
                <a:gd name="T54" fmla="*/ 3557 w 75"/>
                <a:gd name="T55" fmla="*/ 0 h 47"/>
                <a:gd name="T56" fmla="*/ 2414 w 75"/>
                <a:gd name="T57" fmla="*/ 1267 h 47"/>
                <a:gd name="T58" fmla="*/ 1270 w 75"/>
                <a:gd name="T59" fmla="*/ 1267 h 47"/>
                <a:gd name="T60" fmla="*/ 1270 w 75"/>
                <a:gd name="T61" fmla="*/ 2407 h 47"/>
                <a:gd name="T62" fmla="*/ 1270 w 75"/>
                <a:gd name="T63" fmla="*/ 2407 h 47"/>
                <a:gd name="T64" fmla="*/ 1270 w 75"/>
                <a:gd name="T65" fmla="*/ 5826 h 47"/>
                <a:gd name="T66" fmla="*/ 0 w 75"/>
                <a:gd name="T67" fmla="*/ 5826 h 47"/>
                <a:gd name="T68" fmla="*/ 0 w 75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47">
                  <a:moveTo>
                    <a:pt x="0" y="0"/>
                  </a:moveTo>
                  <a:lnTo>
                    <a:pt x="0" y="0"/>
                  </a:lnTo>
                  <a:cubicBezTo>
                    <a:pt x="10" y="0"/>
                    <a:pt x="10" y="0"/>
                    <a:pt x="10" y="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lnTo>
                    <a:pt x="37" y="10"/>
                  </a:lnTo>
                  <a:lnTo>
                    <a:pt x="46" y="0"/>
                  </a:lnTo>
                  <a:lnTo>
                    <a:pt x="55" y="0"/>
                  </a:lnTo>
                  <a:cubicBezTo>
                    <a:pt x="64" y="0"/>
                    <a:pt x="74" y="0"/>
                    <a:pt x="74" y="19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0"/>
                    <a:pt x="55" y="0"/>
                    <a:pt x="55" y="0"/>
                  </a:cubicBezTo>
                  <a:cubicBezTo>
                    <a:pt x="55" y="0"/>
                    <a:pt x="46" y="0"/>
                    <a:pt x="46" y="10"/>
                  </a:cubicBezTo>
                  <a:cubicBezTo>
                    <a:pt x="46" y="10"/>
                    <a:pt x="46" y="10"/>
                    <a:pt x="37" y="19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10"/>
                  </a:lnTo>
                  <a:cubicBezTo>
                    <a:pt x="28" y="10"/>
                    <a:pt x="28" y="10"/>
                    <a:pt x="28" y="0"/>
                  </a:cubicBezTo>
                  <a:cubicBezTo>
                    <a:pt x="19" y="0"/>
                    <a:pt x="19" y="0"/>
                    <a:pt x="19" y="10"/>
                  </a:cubicBezTo>
                  <a:cubicBezTo>
                    <a:pt x="19" y="10"/>
                    <a:pt x="19" y="10"/>
                    <a:pt x="10" y="10"/>
                  </a:cubicBezTo>
                  <a:cubicBezTo>
                    <a:pt x="10" y="10"/>
                    <a:pt x="10" y="10"/>
                    <a:pt x="10" y="19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7" name="Freeform 985">
              <a:extLst>
                <a:ext uri="{FF2B5EF4-FFF2-40B4-BE49-F238E27FC236}">
                  <a16:creationId xmlns:a16="http://schemas.microsoft.com/office/drawing/2014/main" id="{7E8E6DEC-43BD-4BEB-A8E6-81B1A6DE4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722" y="2920604"/>
              <a:ext cx="595" cy="8334"/>
            </a:xfrm>
            <a:custGeom>
              <a:avLst/>
              <a:gdLst>
                <a:gd name="T0" fmla="*/ 0 w 10"/>
                <a:gd name="T1" fmla="*/ 0 h 65"/>
                <a:gd name="T2" fmla="*/ 536 w 10"/>
                <a:gd name="T3" fmla="*/ 0 h 65"/>
                <a:gd name="T4" fmla="*/ 536 w 10"/>
                <a:gd name="T5" fmla="*/ 1154 h 65"/>
                <a:gd name="T6" fmla="*/ 0 w 10"/>
                <a:gd name="T7" fmla="*/ 1154 h 65"/>
                <a:gd name="T8" fmla="*/ 0 w 10"/>
                <a:gd name="T9" fmla="*/ 0 h 65"/>
                <a:gd name="T10" fmla="*/ 0 w 10"/>
                <a:gd name="T11" fmla="*/ 2308 h 65"/>
                <a:gd name="T12" fmla="*/ 536 w 10"/>
                <a:gd name="T13" fmla="*/ 2308 h 65"/>
                <a:gd name="T14" fmla="*/ 536 w 10"/>
                <a:gd name="T15" fmla="*/ 8206 h 65"/>
                <a:gd name="T16" fmla="*/ 0 w 10"/>
                <a:gd name="T17" fmla="*/ 8206 h 65"/>
                <a:gd name="T18" fmla="*/ 0 w 10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8" name="Freeform 986">
              <a:extLst>
                <a:ext uri="{FF2B5EF4-FFF2-40B4-BE49-F238E27FC236}">
                  <a16:creationId xmlns:a16="http://schemas.microsoft.com/office/drawing/2014/main" id="{50FA1E8C-B34B-4888-B480-9319F2DA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699" y="2923581"/>
              <a:ext cx="5954" cy="8334"/>
            </a:xfrm>
            <a:custGeom>
              <a:avLst/>
              <a:gdLst>
                <a:gd name="T0" fmla="*/ 4714 w 48"/>
                <a:gd name="T1" fmla="*/ 1263 h 66"/>
                <a:gd name="T2" fmla="*/ 4714 w 48"/>
                <a:gd name="T3" fmla="*/ 1263 h 66"/>
                <a:gd name="T4" fmla="*/ 3597 w 48"/>
                <a:gd name="T5" fmla="*/ 0 h 66"/>
                <a:gd name="T6" fmla="*/ 2233 w 48"/>
                <a:gd name="T7" fmla="*/ 0 h 66"/>
                <a:gd name="T8" fmla="*/ 1116 w 48"/>
                <a:gd name="T9" fmla="*/ 0 h 66"/>
                <a:gd name="T10" fmla="*/ 0 w 48"/>
                <a:gd name="T11" fmla="*/ 1263 h 66"/>
                <a:gd name="T12" fmla="*/ 0 w 48"/>
                <a:gd name="T13" fmla="*/ 1263 h 66"/>
                <a:gd name="T14" fmla="*/ 0 w 48"/>
                <a:gd name="T15" fmla="*/ 0 h 66"/>
                <a:gd name="T16" fmla="*/ 0 w 48"/>
                <a:gd name="T17" fmla="*/ 0 h 66"/>
                <a:gd name="T18" fmla="*/ 0 w 48"/>
                <a:gd name="T19" fmla="*/ 8208 h 66"/>
                <a:gd name="T20" fmla="*/ 0 w 48"/>
                <a:gd name="T21" fmla="*/ 8208 h 66"/>
                <a:gd name="T22" fmla="*/ 0 w 48"/>
                <a:gd name="T23" fmla="*/ 4672 h 66"/>
                <a:gd name="T24" fmla="*/ 0 w 48"/>
                <a:gd name="T25" fmla="*/ 4672 h 66"/>
                <a:gd name="T26" fmla="*/ 1116 w 48"/>
                <a:gd name="T27" fmla="*/ 5809 h 66"/>
                <a:gd name="T28" fmla="*/ 1116 w 48"/>
                <a:gd name="T29" fmla="*/ 5809 h 66"/>
                <a:gd name="T30" fmla="*/ 2233 w 48"/>
                <a:gd name="T31" fmla="*/ 5809 h 66"/>
                <a:gd name="T32" fmla="*/ 2233 w 48"/>
                <a:gd name="T33" fmla="*/ 5809 h 66"/>
                <a:gd name="T34" fmla="*/ 3597 w 48"/>
                <a:gd name="T35" fmla="*/ 5809 h 66"/>
                <a:gd name="T36" fmla="*/ 4714 w 48"/>
                <a:gd name="T37" fmla="*/ 5809 h 66"/>
                <a:gd name="T38" fmla="*/ 5830 w 48"/>
                <a:gd name="T39" fmla="*/ 4672 h 66"/>
                <a:gd name="T40" fmla="*/ 5830 w 48"/>
                <a:gd name="T41" fmla="*/ 3536 h 66"/>
                <a:gd name="T42" fmla="*/ 5830 w 48"/>
                <a:gd name="T43" fmla="*/ 2399 h 66"/>
                <a:gd name="T44" fmla="*/ 4714 w 48"/>
                <a:gd name="T45" fmla="*/ 1263 h 66"/>
                <a:gd name="T46" fmla="*/ 4714 w 48"/>
                <a:gd name="T47" fmla="*/ 3536 h 66"/>
                <a:gd name="T48" fmla="*/ 4714 w 48"/>
                <a:gd name="T49" fmla="*/ 3536 h 66"/>
                <a:gd name="T50" fmla="*/ 4714 w 48"/>
                <a:gd name="T51" fmla="*/ 4672 h 66"/>
                <a:gd name="T52" fmla="*/ 3597 w 48"/>
                <a:gd name="T53" fmla="*/ 5809 h 66"/>
                <a:gd name="T54" fmla="*/ 2233 w 48"/>
                <a:gd name="T55" fmla="*/ 5809 h 66"/>
                <a:gd name="T56" fmla="*/ 1116 w 48"/>
                <a:gd name="T57" fmla="*/ 5809 h 66"/>
                <a:gd name="T58" fmla="*/ 1116 w 48"/>
                <a:gd name="T59" fmla="*/ 4672 h 66"/>
                <a:gd name="T60" fmla="*/ 1116 w 48"/>
                <a:gd name="T61" fmla="*/ 3536 h 66"/>
                <a:gd name="T62" fmla="*/ 0 w 48"/>
                <a:gd name="T63" fmla="*/ 3536 h 66"/>
                <a:gd name="T64" fmla="*/ 1116 w 48"/>
                <a:gd name="T65" fmla="*/ 2399 h 66"/>
                <a:gd name="T66" fmla="*/ 1116 w 48"/>
                <a:gd name="T67" fmla="*/ 1263 h 66"/>
                <a:gd name="T68" fmla="*/ 1116 w 48"/>
                <a:gd name="T69" fmla="*/ 1263 h 66"/>
                <a:gd name="T70" fmla="*/ 2233 w 48"/>
                <a:gd name="T71" fmla="*/ 0 h 66"/>
                <a:gd name="T72" fmla="*/ 3597 w 48"/>
                <a:gd name="T73" fmla="*/ 1263 h 66"/>
                <a:gd name="T74" fmla="*/ 4714 w 48"/>
                <a:gd name="T75" fmla="*/ 1263 h 66"/>
                <a:gd name="T76" fmla="*/ 4714 w 48"/>
                <a:gd name="T77" fmla="*/ 2399 h 66"/>
                <a:gd name="T78" fmla="*/ 4714 w 48"/>
                <a:gd name="T79" fmla="*/ 3536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" h="66">
                  <a:moveTo>
                    <a:pt x="38" y="10"/>
                  </a:moveTo>
                  <a:lnTo>
                    <a:pt x="38" y="10"/>
                  </a:lnTo>
                  <a:cubicBezTo>
                    <a:pt x="38" y="0"/>
                    <a:pt x="38" y="0"/>
                    <a:pt x="29" y="0"/>
                  </a:cubicBezTo>
                  <a:cubicBezTo>
                    <a:pt x="29" y="0"/>
                    <a:pt x="29" y="0"/>
                    <a:pt x="18" y="0"/>
                  </a:cubicBezTo>
                  <a:lnTo>
                    <a:pt x="9" y="0"/>
                  </a:lnTo>
                  <a:cubicBezTo>
                    <a:pt x="9" y="0"/>
                    <a:pt x="9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9" y="37"/>
                    <a:pt x="9" y="46"/>
                    <a:pt x="9" y="46"/>
                  </a:cubicBezTo>
                  <a:lnTo>
                    <a:pt x="18" y="46"/>
                  </a:lnTo>
                  <a:cubicBezTo>
                    <a:pt x="29" y="46"/>
                    <a:pt x="29" y="46"/>
                    <a:pt x="2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37"/>
                    <a:pt x="38" y="37"/>
                    <a:pt x="47" y="3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8" y="10"/>
                    <a:pt x="38" y="10"/>
                    <a:pt x="38" y="10"/>
                  </a:cubicBez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37"/>
                    <a:pt x="38" y="37"/>
                    <a:pt x="38" y="37"/>
                  </a:cubicBezTo>
                  <a:lnTo>
                    <a:pt x="29" y="46"/>
                  </a:lnTo>
                  <a:cubicBezTo>
                    <a:pt x="29" y="46"/>
                    <a:pt x="29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9" y="1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9" y="0"/>
                    <a:pt x="29" y="0"/>
                    <a:pt x="29" y="10"/>
                  </a:cubicBezTo>
                  <a:lnTo>
                    <a:pt x="38" y="10"/>
                  </a:lnTo>
                  <a:lnTo>
                    <a:pt x="38" y="19"/>
                  </a:lnTo>
                  <a:cubicBezTo>
                    <a:pt x="38" y="19"/>
                    <a:pt x="38" y="19"/>
                    <a:pt x="38" y="2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79" name="Freeform 987">
              <a:extLst>
                <a:ext uri="{FF2B5EF4-FFF2-40B4-BE49-F238E27FC236}">
                  <a16:creationId xmlns:a16="http://schemas.microsoft.com/office/drawing/2014/main" id="{23791D44-0403-4A24-A41B-B4947DAD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923581"/>
              <a:ext cx="5954" cy="5953"/>
            </a:xfrm>
            <a:custGeom>
              <a:avLst/>
              <a:gdLst>
                <a:gd name="T0" fmla="*/ 4687 w 47"/>
                <a:gd name="T1" fmla="*/ 1267 h 47"/>
                <a:gd name="T2" fmla="*/ 4687 w 47"/>
                <a:gd name="T3" fmla="*/ 1267 h 47"/>
                <a:gd name="T4" fmla="*/ 4687 w 47"/>
                <a:gd name="T5" fmla="*/ 1267 h 47"/>
                <a:gd name="T6" fmla="*/ 3420 w 47"/>
                <a:gd name="T7" fmla="*/ 1267 h 47"/>
                <a:gd name="T8" fmla="*/ 3420 w 47"/>
                <a:gd name="T9" fmla="*/ 0 h 47"/>
                <a:gd name="T10" fmla="*/ 3420 w 47"/>
                <a:gd name="T11" fmla="*/ 0 h 47"/>
                <a:gd name="T12" fmla="*/ 2280 w 47"/>
                <a:gd name="T13" fmla="*/ 0 h 47"/>
                <a:gd name="T14" fmla="*/ 2280 w 47"/>
                <a:gd name="T15" fmla="*/ 1267 h 47"/>
                <a:gd name="T16" fmla="*/ 1140 w 47"/>
                <a:gd name="T17" fmla="*/ 1267 h 47"/>
                <a:gd name="T18" fmla="*/ 1140 w 47"/>
                <a:gd name="T19" fmla="*/ 1267 h 47"/>
                <a:gd name="T20" fmla="*/ 1140 w 47"/>
                <a:gd name="T21" fmla="*/ 2407 h 47"/>
                <a:gd name="T22" fmla="*/ 2280 w 47"/>
                <a:gd name="T23" fmla="*/ 2407 h 47"/>
                <a:gd name="T24" fmla="*/ 2280 w 47"/>
                <a:gd name="T25" fmla="*/ 2407 h 47"/>
                <a:gd name="T26" fmla="*/ 2280 w 47"/>
                <a:gd name="T27" fmla="*/ 2407 h 47"/>
                <a:gd name="T28" fmla="*/ 3420 w 47"/>
                <a:gd name="T29" fmla="*/ 2407 h 47"/>
                <a:gd name="T30" fmla="*/ 4687 w 47"/>
                <a:gd name="T31" fmla="*/ 2407 h 47"/>
                <a:gd name="T32" fmla="*/ 4687 w 47"/>
                <a:gd name="T33" fmla="*/ 3546 h 47"/>
                <a:gd name="T34" fmla="*/ 5827 w 47"/>
                <a:gd name="T35" fmla="*/ 3546 h 47"/>
                <a:gd name="T36" fmla="*/ 5827 w 47"/>
                <a:gd name="T37" fmla="*/ 4686 h 47"/>
                <a:gd name="T38" fmla="*/ 5827 w 47"/>
                <a:gd name="T39" fmla="*/ 5826 h 47"/>
                <a:gd name="T40" fmla="*/ 4687 w 47"/>
                <a:gd name="T41" fmla="*/ 5826 h 47"/>
                <a:gd name="T42" fmla="*/ 3420 w 47"/>
                <a:gd name="T43" fmla="*/ 5826 h 47"/>
                <a:gd name="T44" fmla="*/ 3420 w 47"/>
                <a:gd name="T45" fmla="*/ 5826 h 47"/>
                <a:gd name="T46" fmla="*/ 1140 w 47"/>
                <a:gd name="T47" fmla="*/ 5826 h 47"/>
                <a:gd name="T48" fmla="*/ 0 w 47"/>
                <a:gd name="T49" fmla="*/ 4686 h 47"/>
                <a:gd name="T50" fmla="*/ 1140 w 47"/>
                <a:gd name="T51" fmla="*/ 4686 h 47"/>
                <a:gd name="T52" fmla="*/ 2280 w 47"/>
                <a:gd name="T53" fmla="*/ 5826 h 47"/>
                <a:gd name="T54" fmla="*/ 3420 w 47"/>
                <a:gd name="T55" fmla="*/ 5826 h 47"/>
                <a:gd name="T56" fmla="*/ 3420 w 47"/>
                <a:gd name="T57" fmla="*/ 5826 h 47"/>
                <a:gd name="T58" fmla="*/ 4687 w 47"/>
                <a:gd name="T59" fmla="*/ 5826 h 47"/>
                <a:gd name="T60" fmla="*/ 4687 w 47"/>
                <a:gd name="T61" fmla="*/ 4686 h 47"/>
                <a:gd name="T62" fmla="*/ 4687 w 47"/>
                <a:gd name="T63" fmla="*/ 4686 h 47"/>
                <a:gd name="T64" fmla="*/ 4687 w 47"/>
                <a:gd name="T65" fmla="*/ 3546 h 47"/>
                <a:gd name="T66" fmla="*/ 4687 w 47"/>
                <a:gd name="T67" fmla="*/ 3546 h 47"/>
                <a:gd name="T68" fmla="*/ 3420 w 47"/>
                <a:gd name="T69" fmla="*/ 3546 h 47"/>
                <a:gd name="T70" fmla="*/ 3420 w 47"/>
                <a:gd name="T71" fmla="*/ 3546 h 47"/>
                <a:gd name="T72" fmla="*/ 2280 w 47"/>
                <a:gd name="T73" fmla="*/ 3546 h 47"/>
                <a:gd name="T74" fmla="*/ 2280 w 47"/>
                <a:gd name="T75" fmla="*/ 3546 h 47"/>
                <a:gd name="T76" fmla="*/ 1140 w 47"/>
                <a:gd name="T77" fmla="*/ 2407 h 47"/>
                <a:gd name="T78" fmla="*/ 1140 w 47"/>
                <a:gd name="T79" fmla="*/ 2407 h 47"/>
                <a:gd name="T80" fmla="*/ 1140 w 47"/>
                <a:gd name="T81" fmla="*/ 1267 h 47"/>
                <a:gd name="T82" fmla="*/ 1140 w 47"/>
                <a:gd name="T83" fmla="*/ 1267 h 47"/>
                <a:gd name="T84" fmla="*/ 1140 w 47"/>
                <a:gd name="T85" fmla="*/ 0 h 47"/>
                <a:gd name="T86" fmla="*/ 2280 w 47"/>
                <a:gd name="T87" fmla="*/ 0 h 47"/>
                <a:gd name="T88" fmla="*/ 3420 w 47"/>
                <a:gd name="T89" fmla="*/ 0 h 47"/>
                <a:gd name="T90" fmla="*/ 3420 w 47"/>
                <a:gd name="T91" fmla="*/ 0 h 47"/>
                <a:gd name="T92" fmla="*/ 4687 w 47"/>
                <a:gd name="T93" fmla="*/ 0 h 47"/>
                <a:gd name="T94" fmla="*/ 4687 w 47"/>
                <a:gd name="T95" fmla="*/ 1267 h 47"/>
                <a:gd name="T96" fmla="*/ 5827 w 47"/>
                <a:gd name="T97" fmla="*/ 1267 h 47"/>
                <a:gd name="T98" fmla="*/ 4687 w 47"/>
                <a:gd name="T99" fmla="*/ 1267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" h="47">
                  <a:moveTo>
                    <a:pt x="37" y="10"/>
                  </a:moveTo>
                  <a:lnTo>
                    <a:pt x="37" y="10"/>
                  </a:lnTo>
                  <a:cubicBezTo>
                    <a:pt x="37" y="10"/>
                    <a:pt x="37" y="10"/>
                    <a:pt x="27" y="10"/>
                  </a:cubicBez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10"/>
                  </a:cubicBezTo>
                  <a:lnTo>
                    <a:pt x="9" y="10"/>
                  </a:lnTo>
                  <a:lnTo>
                    <a:pt x="9" y="19"/>
                  </a:lnTo>
                  <a:cubicBezTo>
                    <a:pt x="18" y="19"/>
                    <a:pt x="18" y="19"/>
                    <a:pt x="18" y="19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37" y="19"/>
                  </a:lnTo>
                  <a:cubicBezTo>
                    <a:pt x="37" y="28"/>
                    <a:pt x="37" y="28"/>
                    <a:pt x="37" y="28"/>
                  </a:cubicBezTo>
                  <a:lnTo>
                    <a:pt x="46" y="28"/>
                  </a:lnTo>
                  <a:lnTo>
                    <a:pt x="46" y="37"/>
                  </a:lnTo>
                  <a:cubicBezTo>
                    <a:pt x="46" y="37"/>
                    <a:pt x="46" y="37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27" y="46"/>
                  </a:cubicBezTo>
                  <a:cubicBezTo>
                    <a:pt x="18" y="46"/>
                    <a:pt x="9" y="46"/>
                    <a:pt x="9" y="46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7" y="46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28"/>
                  </a:cubicBezTo>
                  <a:lnTo>
                    <a:pt x="27" y="28"/>
                  </a:lnTo>
                  <a:cubicBezTo>
                    <a:pt x="18" y="28"/>
                    <a:pt x="18" y="28"/>
                    <a:pt x="18" y="2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10"/>
                  </a:lnTo>
                  <a:lnTo>
                    <a:pt x="46" y="10"/>
                  </a:lnTo>
                  <a:lnTo>
                    <a:pt x="37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0" name="Freeform 988">
              <a:extLst>
                <a:ext uri="{FF2B5EF4-FFF2-40B4-BE49-F238E27FC236}">
                  <a16:creationId xmlns:a16="http://schemas.microsoft.com/office/drawing/2014/main" id="{E830711F-027A-4EEA-B083-CC44C6567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395" y="2923581"/>
              <a:ext cx="4763" cy="5953"/>
            </a:xfrm>
            <a:custGeom>
              <a:avLst/>
              <a:gdLst>
                <a:gd name="T0" fmla="*/ 4638 w 38"/>
                <a:gd name="T1" fmla="*/ 5826 h 47"/>
                <a:gd name="T2" fmla="*/ 4638 w 38"/>
                <a:gd name="T3" fmla="*/ 5826 h 47"/>
                <a:gd name="T4" fmla="*/ 3384 w 38"/>
                <a:gd name="T5" fmla="*/ 5826 h 47"/>
                <a:gd name="T6" fmla="*/ 3384 w 38"/>
                <a:gd name="T7" fmla="*/ 4686 h 47"/>
                <a:gd name="T8" fmla="*/ 3384 w 38"/>
                <a:gd name="T9" fmla="*/ 4686 h 47"/>
                <a:gd name="T10" fmla="*/ 3384 w 38"/>
                <a:gd name="T11" fmla="*/ 5826 h 47"/>
                <a:gd name="T12" fmla="*/ 2256 w 38"/>
                <a:gd name="T13" fmla="*/ 5826 h 47"/>
                <a:gd name="T14" fmla="*/ 1128 w 38"/>
                <a:gd name="T15" fmla="*/ 5826 h 47"/>
                <a:gd name="T16" fmla="*/ 0 w 38"/>
                <a:gd name="T17" fmla="*/ 5826 h 47"/>
                <a:gd name="T18" fmla="*/ 0 w 38"/>
                <a:gd name="T19" fmla="*/ 4686 h 47"/>
                <a:gd name="T20" fmla="*/ 0 w 38"/>
                <a:gd name="T21" fmla="*/ 3546 h 47"/>
                <a:gd name="T22" fmla="*/ 0 w 38"/>
                <a:gd name="T23" fmla="*/ 0 h 47"/>
                <a:gd name="T24" fmla="*/ 0 w 38"/>
                <a:gd name="T25" fmla="*/ 0 h 47"/>
                <a:gd name="T26" fmla="*/ 0 w 38"/>
                <a:gd name="T27" fmla="*/ 3546 h 47"/>
                <a:gd name="T28" fmla="*/ 1128 w 38"/>
                <a:gd name="T29" fmla="*/ 4686 h 47"/>
                <a:gd name="T30" fmla="*/ 2256 w 38"/>
                <a:gd name="T31" fmla="*/ 5826 h 47"/>
                <a:gd name="T32" fmla="*/ 2256 w 38"/>
                <a:gd name="T33" fmla="*/ 5826 h 47"/>
                <a:gd name="T34" fmla="*/ 3384 w 38"/>
                <a:gd name="T35" fmla="*/ 4686 h 47"/>
                <a:gd name="T36" fmla="*/ 3384 w 38"/>
                <a:gd name="T37" fmla="*/ 3546 h 47"/>
                <a:gd name="T38" fmla="*/ 3384 w 38"/>
                <a:gd name="T39" fmla="*/ 3546 h 47"/>
                <a:gd name="T40" fmla="*/ 3384 w 38"/>
                <a:gd name="T41" fmla="*/ 0 h 47"/>
                <a:gd name="T42" fmla="*/ 4638 w 38"/>
                <a:gd name="T43" fmla="*/ 0 h 47"/>
                <a:gd name="T44" fmla="*/ 4638 w 38"/>
                <a:gd name="T45" fmla="*/ 582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47">
                  <a:moveTo>
                    <a:pt x="37" y="46"/>
                  </a:moveTo>
                  <a:lnTo>
                    <a:pt x="37" y="46"/>
                  </a:lnTo>
                  <a:cubicBezTo>
                    <a:pt x="27" y="46"/>
                    <a:pt x="27" y="46"/>
                    <a:pt x="27" y="4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0" y="37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7" y="46"/>
                    <a:pt x="27" y="37"/>
                    <a:pt x="27" y="37"/>
                  </a:cubicBezTo>
                  <a:cubicBezTo>
                    <a:pt x="27" y="37"/>
                    <a:pt x="27" y="37"/>
                    <a:pt x="27" y="2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1" name="Freeform 989">
              <a:extLst>
                <a:ext uri="{FF2B5EF4-FFF2-40B4-BE49-F238E27FC236}">
                  <a16:creationId xmlns:a16="http://schemas.microsoft.com/office/drawing/2014/main" id="{A9D863CA-BA13-4A39-BA86-8F9C7600E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48" y="2923581"/>
              <a:ext cx="9527" cy="595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128 w 76"/>
                <a:gd name="T5" fmla="*/ 0 h 47"/>
                <a:gd name="T6" fmla="*/ 1128 w 76"/>
                <a:gd name="T7" fmla="*/ 1267 h 47"/>
                <a:gd name="T8" fmla="*/ 1128 w 76"/>
                <a:gd name="T9" fmla="*/ 1267 h 47"/>
                <a:gd name="T10" fmla="*/ 2256 w 76"/>
                <a:gd name="T11" fmla="*/ 0 h 47"/>
                <a:gd name="T12" fmla="*/ 3385 w 76"/>
                <a:gd name="T13" fmla="*/ 0 h 47"/>
                <a:gd name="T14" fmla="*/ 4764 w 76"/>
                <a:gd name="T15" fmla="*/ 0 h 47"/>
                <a:gd name="T16" fmla="*/ 4764 w 76"/>
                <a:gd name="T17" fmla="*/ 1267 h 47"/>
                <a:gd name="T18" fmla="*/ 5892 w 76"/>
                <a:gd name="T19" fmla="*/ 0 h 47"/>
                <a:gd name="T20" fmla="*/ 7020 w 76"/>
                <a:gd name="T21" fmla="*/ 0 h 47"/>
                <a:gd name="T22" fmla="*/ 9402 w 76"/>
                <a:gd name="T23" fmla="*/ 2407 h 47"/>
                <a:gd name="T24" fmla="*/ 9402 w 76"/>
                <a:gd name="T25" fmla="*/ 5826 h 47"/>
                <a:gd name="T26" fmla="*/ 8148 w 76"/>
                <a:gd name="T27" fmla="*/ 5826 h 47"/>
                <a:gd name="T28" fmla="*/ 8148 w 76"/>
                <a:gd name="T29" fmla="*/ 2407 h 47"/>
                <a:gd name="T30" fmla="*/ 8148 w 76"/>
                <a:gd name="T31" fmla="*/ 1267 h 47"/>
                <a:gd name="T32" fmla="*/ 7020 w 76"/>
                <a:gd name="T33" fmla="*/ 0 h 47"/>
                <a:gd name="T34" fmla="*/ 5892 w 76"/>
                <a:gd name="T35" fmla="*/ 0 h 47"/>
                <a:gd name="T36" fmla="*/ 5892 w 76"/>
                <a:gd name="T37" fmla="*/ 1267 h 47"/>
                <a:gd name="T38" fmla="*/ 4764 w 76"/>
                <a:gd name="T39" fmla="*/ 1267 h 47"/>
                <a:gd name="T40" fmla="*/ 4764 w 76"/>
                <a:gd name="T41" fmla="*/ 2407 h 47"/>
                <a:gd name="T42" fmla="*/ 4764 w 76"/>
                <a:gd name="T43" fmla="*/ 5826 h 47"/>
                <a:gd name="T44" fmla="*/ 4764 w 76"/>
                <a:gd name="T45" fmla="*/ 5826 h 47"/>
                <a:gd name="T46" fmla="*/ 4764 w 76"/>
                <a:gd name="T47" fmla="*/ 2407 h 47"/>
                <a:gd name="T48" fmla="*/ 4764 w 76"/>
                <a:gd name="T49" fmla="*/ 1267 h 47"/>
                <a:gd name="T50" fmla="*/ 3385 w 76"/>
                <a:gd name="T51" fmla="*/ 1267 h 47"/>
                <a:gd name="T52" fmla="*/ 3385 w 76"/>
                <a:gd name="T53" fmla="*/ 0 h 47"/>
                <a:gd name="T54" fmla="*/ 2256 w 76"/>
                <a:gd name="T55" fmla="*/ 0 h 47"/>
                <a:gd name="T56" fmla="*/ 2256 w 76"/>
                <a:gd name="T57" fmla="*/ 0 h 47"/>
                <a:gd name="T58" fmla="*/ 1128 w 76"/>
                <a:gd name="T59" fmla="*/ 1267 h 47"/>
                <a:gd name="T60" fmla="*/ 1128 w 76"/>
                <a:gd name="T61" fmla="*/ 1267 h 47"/>
                <a:gd name="T62" fmla="*/ 1128 w 76"/>
                <a:gd name="T63" fmla="*/ 2407 h 47"/>
                <a:gd name="T64" fmla="*/ 1128 w 76"/>
                <a:gd name="T65" fmla="*/ 5826 h 47"/>
                <a:gd name="T66" fmla="*/ 0 w 76"/>
                <a:gd name="T67" fmla="*/ 582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8" y="0"/>
                  </a:cubicBezTo>
                  <a:cubicBezTo>
                    <a:pt x="38" y="0"/>
                    <a:pt x="38" y="0"/>
                    <a:pt x="38" y="10"/>
                  </a:cubicBezTo>
                  <a:cubicBezTo>
                    <a:pt x="38" y="0"/>
                    <a:pt x="38" y="0"/>
                    <a:pt x="47" y="0"/>
                  </a:cubicBezTo>
                  <a:cubicBezTo>
                    <a:pt x="47" y="0"/>
                    <a:pt x="47" y="0"/>
                    <a:pt x="56" y="0"/>
                  </a:cubicBezTo>
                  <a:cubicBezTo>
                    <a:pt x="65" y="0"/>
                    <a:pt x="75" y="0"/>
                    <a:pt x="75" y="1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27" y="0"/>
                  </a:lnTo>
                  <a:cubicBezTo>
                    <a:pt x="27" y="0"/>
                    <a:pt x="27" y="0"/>
                    <a:pt x="18" y="0"/>
                  </a:cubicBezTo>
                  <a:cubicBezTo>
                    <a:pt x="18" y="10"/>
                    <a:pt x="9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2" name="Freeform 990">
              <a:extLst>
                <a:ext uri="{FF2B5EF4-FFF2-40B4-BE49-F238E27FC236}">
                  <a16:creationId xmlns:a16="http://schemas.microsoft.com/office/drawing/2014/main" id="{76871CFC-82F6-4851-B0ED-533A1060D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044" y="2920604"/>
              <a:ext cx="5954" cy="8334"/>
            </a:xfrm>
            <a:custGeom>
              <a:avLst/>
              <a:gdLst>
                <a:gd name="T0" fmla="*/ 5827 w 47"/>
                <a:gd name="T1" fmla="*/ 8206 h 65"/>
                <a:gd name="T2" fmla="*/ 5827 w 47"/>
                <a:gd name="T3" fmla="*/ 8206 h 65"/>
                <a:gd name="T4" fmla="*/ 5827 w 47"/>
                <a:gd name="T5" fmla="*/ 8206 h 65"/>
                <a:gd name="T6" fmla="*/ 5827 w 47"/>
                <a:gd name="T7" fmla="*/ 7052 h 65"/>
                <a:gd name="T8" fmla="*/ 5827 w 47"/>
                <a:gd name="T9" fmla="*/ 7052 h 65"/>
                <a:gd name="T10" fmla="*/ 4687 w 47"/>
                <a:gd name="T11" fmla="*/ 8206 h 65"/>
                <a:gd name="T12" fmla="*/ 4687 w 47"/>
                <a:gd name="T13" fmla="*/ 8206 h 65"/>
                <a:gd name="T14" fmla="*/ 3420 w 47"/>
                <a:gd name="T15" fmla="*/ 8206 h 65"/>
                <a:gd name="T16" fmla="*/ 3420 w 47"/>
                <a:gd name="T17" fmla="*/ 8206 h 65"/>
                <a:gd name="T18" fmla="*/ 2280 w 47"/>
                <a:gd name="T19" fmla="*/ 8206 h 65"/>
                <a:gd name="T20" fmla="*/ 1140 w 47"/>
                <a:gd name="T21" fmla="*/ 8206 h 65"/>
                <a:gd name="T22" fmla="*/ 1140 w 47"/>
                <a:gd name="T23" fmla="*/ 7052 h 65"/>
                <a:gd name="T24" fmla="*/ 0 w 47"/>
                <a:gd name="T25" fmla="*/ 5898 h 65"/>
                <a:gd name="T26" fmla="*/ 1140 w 47"/>
                <a:gd name="T27" fmla="*/ 3590 h 65"/>
                <a:gd name="T28" fmla="*/ 1140 w 47"/>
                <a:gd name="T29" fmla="*/ 3590 h 65"/>
                <a:gd name="T30" fmla="*/ 2280 w 47"/>
                <a:gd name="T31" fmla="*/ 2308 h 65"/>
                <a:gd name="T32" fmla="*/ 3420 w 47"/>
                <a:gd name="T33" fmla="*/ 2308 h 65"/>
                <a:gd name="T34" fmla="*/ 3420 w 47"/>
                <a:gd name="T35" fmla="*/ 2308 h 65"/>
                <a:gd name="T36" fmla="*/ 4687 w 47"/>
                <a:gd name="T37" fmla="*/ 2308 h 65"/>
                <a:gd name="T38" fmla="*/ 4687 w 47"/>
                <a:gd name="T39" fmla="*/ 2308 h 65"/>
                <a:gd name="T40" fmla="*/ 5827 w 47"/>
                <a:gd name="T41" fmla="*/ 3590 h 65"/>
                <a:gd name="T42" fmla="*/ 5827 w 47"/>
                <a:gd name="T43" fmla="*/ 3590 h 65"/>
                <a:gd name="T44" fmla="*/ 5827 w 47"/>
                <a:gd name="T45" fmla="*/ 0 h 65"/>
                <a:gd name="T46" fmla="*/ 5827 w 47"/>
                <a:gd name="T47" fmla="*/ 0 h 65"/>
                <a:gd name="T48" fmla="*/ 5827 w 47"/>
                <a:gd name="T49" fmla="*/ 8206 h 65"/>
                <a:gd name="T50" fmla="*/ 1140 w 47"/>
                <a:gd name="T51" fmla="*/ 5898 h 65"/>
                <a:gd name="T52" fmla="*/ 1140 w 47"/>
                <a:gd name="T53" fmla="*/ 5898 h 65"/>
                <a:gd name="T54" fmla="*/ 1140 w 47"/>
                <a:gd name="T55" fmla="*/ 5898 h 65"/>
                <a:gd name="T56" fmla="*/ 2280 w 47"/>
                <a:gd name="T57" fmla="*/ 7052 h 65"/>
                <a:gd name="T58" fmla="*/ 2280 w 47"/>
                <a:gd name="T59" fmla="*/ 8206 h 65"/>
                <a:gd name="T60" fmla="*/ 3420 w 47"/>
                <a:gd name="T61" fmla="*/ 8206 h 65"/>
                <a:gd name="T62" fmla="*/ 4687 w 47"/>
                <a:gd name="T63" fmla="*/ 8206 h 65"/>
                <a:gd name="T64" fmla="*/ 4687 w 47"/>
                <a:gd name="T65" fmla="*/ 7052 h 65"/>
                <a:gd name="T66" fmla="*/ 5827 w 47"/>
                <a:gd name="T67" fmla="*/ 5898 h 65"/>
                <a:gd name="T68" fmla="*/ 5827 w 47"/>
                <a:gd name="T69" fmla="*/ 5898 h 65"/>
                <a:gd name="T70" fmla="*/ 5827 w 47"/>
                <a:gd name="T71" fmla="*/ 4744 h 65"/>
                <a:gd name="T72" fmla="*/ 4687 w 47"/>
                <a:gd name="T73" fmla="*/ 3590 h 65"/>
                <a:gd name="T74" fmla="*/ 4687 w 47"/>
                <a:gd name="T75" fmla="*/ 2308 h 65"/>
                <a:gd name="T76" fmla="*/ 3420 w 47"/>
                <a:gd name="T77" fmla="*/ 2308 h 65"/>
                <a:gd name="T78" fmla="*/ 2280 w 47"/>
                <a:gd name="T79" fmla="*/ 2308 h 65"/>
                <a:gd name="T80" fmla="*/ 1140 w 47"/>
                <a:gd name="T81" fmla="*/ 3590 h 65"/>
                <a:gd name="T82" fmla="*/ 1140 w 47"/>
                <a:gd name="T83" fmla="*/ 4744 h 65"/>
                <a:gd name="T84" fmla="*/ 1140 w 47"/>
                <a:gd name="T85" fmla="*/ 5898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5">
                  <a:moveTo>
                    <a:pt x="46" y="64"/>
                  </a:moveTo>
                  <a:lnTo>
                    <a:pt x="46" y="64"/>
                  </a:ln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64"/>
                    <a:pt x="37" y="64"/>
                  </a:cubicBezTo>
                  <a:cubicBezTo>
                    <a:pt x="37" y="64"/>
                    <a:pt x="3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9" y="28"/>
                  </a:cubicBezTo>
                  <a:cubicBezTo>
                    <a:pt x="9" y="18"/>
                    <a:pt x="9" y="18"/>
                    <a:pt x="18" y="18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9" y="46"/>
                  </a:moveTo>
                  <a:lnTo>
                    <a:pt x="9" y="46"/>
                  </a:lnTo>
                  <a:cubicBezTo>
                    <a:pt x="9" y="55"/>
                    <a:pt x="9" y="55"/>
                    <a:pt x="18" y="55"/>
                  </a:cubicBezTo>
                  <a:cubicBezTo>
                    <a:pt x="18" y="55"/>
                    <a:pt x="18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7" y="6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46" y="55"/>
                    <a:pt x="46" y="4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18"/>
                  </a:cubicBezTo>
                  <a:cubicBezTo>
                    <a:pt x="27" y="18"/>
                    <a:pt x="27" y="18"/>
                    <a:pt x="27" y="18"/>
                  </a:cubicBezTo>
                  <a:lnTo>
                    <a:pt x="18" y="18"/>
                  </a:ln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3" name="Freeform 991">
              <a:extLst>
                <a:ext uri="{FF2B5EF4-FFF2-40B4-BE49-F238E27FC236}">
                  <a16:creationId xmlns:a16="http://schemas.microsoft.com/office/drawing/2014/main" id="{3AC58F66-411B-4333-9227-3FC2D7101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784" y="2923581"/>
              <a:ext cx="5954" cy="5953"/>
            </a:xfrm>
            <a:custGeom>
              <a:avLst/>
              <a:gdLst>
                <a:gd name="T0" fmla="*/ 3597 w 48"/>
                <a:gd name="T1" fmla="*/ 0 h 47"/>
                <a:gd name="T2" fmla="*/ 3597 w 48"/>
                <a:gd name="T3" fmla="*/ 0 h 47"/>
                <a:gd name="T4" fmla="*/ 4714 w 48"/>
                <a:gd name="T5" fmla="*/ 0 h 47"/>
                <a:gd name="T6" fmla="*/ 5830 w 48"/>
                <a:gd name="T7" fmla="*/ 1267 h 47"/>
                <a:gd name="T8" fmla="*/ 5830 w 48"/>
                <a:gd name="T9" fmla="*/ 1267 h 47"/>
                <a:gd name="T10" fmla="*/ 5830 w 48"/>
                <a:gd name="T11" fmla="*/ 2407 h 47"/>
                <a:gd name="T12" fmla="*/ 5830 w 48"/>
                <a:gd name="T13" fmla="*/ 4686 h 47"/>
                <a:gd name="T14" fmla="*/ 5830 w 48"/>
                <a:gd name="T15" fmla="*/ 4686 h 47"/>
                <a:gd name="T16" fmla="*/ 4714 w 48"/>
                <a:gd name="T17" fmla="*/ 5826 h 47"/>
                <a:gd name="T18" fmla="*/ 3597 w 48"/>
                <a:gd name="T19" fmla="*/ 5826 h 47"/>
                <a:gd name="T20" fmla="*/ 2233 w 48"/>
                <a:gd name="T21" fmla="*/ 5826 h 47"/>
                <a:gd name="T22" fmla="*/ 1116 w 48"/>
                <a:gd name="T23" fmla="*/ 5826 h 47"/>
                <a:gd name="T24" fmla="*/ 0 w 48"/>
                <a:gd name="T25" fmla="*/ 4686 h 47"/>
                <a:gd name="T26" fmla="*/ 0 w 48"/>
                <a:gd name="T27" fmla="*/ 3546 h 47"/>
                <a:gd name="T28" fmla="*/ 0 w 48"/>
                <a:gd name="T29" fmla="*/ 1267 h 47"/>
                <a:gd name="T30" fmla="*/ 1116 w 48"/>
                <a:gd name="T31" fmla="*/ 1267 h 47"/>
                <a:gd name="T32" fmla="*/ 2233 w 48"/>
                <a:gd name="T33" fmla="*/ 0 h 47"/>
                <a:gd name="T34" fmla="*/ 3597 w 48"/>
                <a:gd name="T35" fmla="*/ 0 h 47"/>
                <a:gd name="T36" fmla="*/ 3597 w 48"/>
                <a:gd name="T37" fmla="*/ 0 h 47"/>
                <a:gd name="T38" fmla="*/ 3597 w 48"/>
                <a:gd name="T39" fmla="*/ 0 h 47"/>
                <a:gd name="T40" fmla="*/ 2233 w 48"/>
                <a:gd name="T41" fmla="*/ 0 h 47"/>
                <a:gd name="T42" fmla="*/ 1116 w 48"/>
                <a:gd name="T43" fmla="*/ 1267 h 47"/>
                <a:gd name="T44" fmla="*/ 1116 w 48"/>
                <a:gd name="T45" fmla="*/ 2407 h 47"/>
                <a:gd name="T46" fmla="*/ 1116 w 48"/>
                <a:gd name="T47" fmla="*/ 3546 h 47"/>
                <a:gd name="T48" fmla="*/ 1116 w 48"/>
                <a:gd name="T49" fmla="*/ 3546 h 47"/>
                <a:gd name="T50" fmla="*/ 1116 w 48"/>
                <a:gd name="T51" fmla="*/ 4686 h 47"/>
                <a:gd name="T52" fmla="*/ 2233 w 48"/>
                <a:gd name="T53" fmla="*/ 5826 h 47"/>
                <a:gd name="T54" fmla="*/ 3597 w 48"/>
                <a:gd name="T55" fmla="*/ 5826 h 47"/>
                <a:gd name="T56" fmla="*/ 4714 w 48"/>
                <a:gd name="T57" fmla="*/ 5826 h 47"/>
                <a:gd name="T58" fmla="*/ 4714 w 48"/>
                <a:gd name="T59" fmla="*/ 4686 h 47"/>
                <a:gd name="T60" fmla="*/ 5830 w 48"/>
                <a:gd name="T61" fmla="*/ 3546 h 47"/>
                <a:gd name="T62" fmla="*/ 5830 w 48"/>
                <a:gd name="T63" fmla="*/ 2407 h 47"/>
                <a:gd name="T64" fmla="*/ 5830 w 48"/>
                <a:gd name="T65" fmla="*/ 2407 h 47"/>
                <a:gd name="T66" fmla="*/ 4714 w 48"/>
                <a:gd name="T67" fmla="*/ 1267 h 47"/>
                <a:gd name="T68" fmla="*/ 4714 w 48"/>
                <a:gd name="T69" fmla="*/ 0 h 47"/>
                <a:gd name="T70" fmla="*/ 3597 w 48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47">
                  <a:moveTo>
                    <a:pt x="29" y="0"/>
                  </a:moveTo>
                  <a:lnTo>
                    <a:pt x="29" y="0"/>
                  </a:lnTo>
                  <a:lnTo>
                    <a:pt x="38" y="0"/>
                  </a:lnTo>
                  <a:cubicBezTo>
                    <a:pt x="38" y="0"/>
                    <a:pt x="38" y="0"/>
                    <a:pt x="47" y="1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37"/>
                  </a:cubicBezTo>
                  <a:cubicBezTo>
                    <a:pt x="38" y="46"/>
                    <a:pt x="38" y="46"/>
                    <a:pt x="38" y="46"/>
                  </a:cubicBezTo>
                  <a:lnTo>
                    <a:pt x="2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9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9" y="0"/>
                  </a:cubicBezTo>
                  <a:close/>
                  <a:moveTo>
                    <a:pt x="29" y="0"/>
                  </a:moveTo>
                  <a:lnTo>
                    <a:pt x="29" y="0"/>
                  </a:lnTo>
                  <a:lnTo>
                    <a:pt x="18" y="0"/>
                  </a:lnTo>
                  <a:cubicBezTo>
                    <a:pt x="18" y="10"/>
                    <a:pt x="18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cubicBezTo>
                    <a:pt x="9" y="19"/>
                    <a:pt x="9" y="19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8" y="37"/>
                    <a:pt x="18" y="37"/>
                    <a:pt x="18" y="46"/>
                  </a:cubicBezTo>
                  <a:lnTo>
                    <a:pt x="29" y="46"/>
                  </a:lnTo>
                  <a:cubicBezTo>
                    <a:pt x="29" y="46"/>
                    <a:pt x="29" y="46"/>
                    <a:pt x="38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47" y="37"/>
                    <a:pt x="47" y="28"/>
                  </a:cubicBezTo>
                  <a:cubicBezTo>
                    <a:pt x="47" y="28"/>
                    <a:pt x="47" y="28"/>
                    <a:pt x="47" y="19"/>
                  </a:cubicBezTo>
                  <a:cubicBezTo>
                    <a:pt x="47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4" name="Freeform 992">
              <a:extLst>
                <a:ext uri="{FF2B5EF4-FFF2-40B4-BE49-F238E27FC236}">
                  <a16:creationId xmlns:a16="http://schemas.microsoft.com/office/drawing/2014/main" id="{E471C317-1084-4D84-AD04-15950891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930" y="2920604"/>
              <a:ext cx="595" cy="8334"/>
            </a:xfrm>
            <a:custGeom>
              <a:avLst/>
              <a:gdLst>
                <a:gd name="T0" fmla="*/ 0 w 11"/>
                <a:gd name="T1" fmla="*/ 0 h 65"/>
                <a:gd name="T2" fmla="*/ 541 w 11"/>
                <a:gd name="T3" fmla="*/ 0 h 65"/>
                <a:gd name="T4" fmla="*/ 541 w 11"/>
                <a:gd name="T5" fmla="*/ 8206 h 65"/>
                <a:gd name="T6" fmla="*/ 0 w 11"/>
                <a:gd name="T7" fmla="*/ 8206 h 65"/>
                <a:gd name="T8" fmla="*/ 0 w 11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5">
                  <a:moveTo>
                    <a:pt x="0" y="0"/>
                  </a:moveTo>
                  <a:lnTo>
                    <a:pt x="10" y="0"/>
                  </a:lnTo>
                  <a:lnTo>
                    <a:pt x="10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5" name="Freeform 993">
              <a:extLst>
                <a:ext uri="{FF2B5EF4-FFF2-40B4-BE49-F238E27FC236}">
                  <a16:creationId xmlns:a16="http://schemas.microsoft.com/office/drawing/2014/main" id="{10586ED8-8B3F-4EF5-AFC0-198158B3C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06" y="2923581"/>
              <a:ext cx="5954" cy="5953"/>
            </a:xfrm>
            <a:custGeom>
              <a:avLst/>
              <a:gdLst>
                <a:gd name="T0" fmla="*/ 2280 w 47"/>
                <a:gd name="T1" fmla="*/ 0 h 47"/>
                <a:gd name="T2" fmla="*/ 2280 w 47"/>
                <a:gd name="T3" fmla="*/ 0 h 47"/>
                <a:gd name="T4" fmla="*/ 4561 w 47"/>
                <a:gd name="T5" fmla="*/ 0 h 47"/>
                <a:gd name="T6" fmla="*/ 4561 w 47"/>
                <a:gd name="T7" fmla="*/ 1267 h 47"/>
                <a:gd name="T8" fmla="*/ 5827 w 47"/>
                <a:gd name="T9" fmla="*/ 1267 h 47"/>
                <a:gd name="T10" fmla="*/ 5827 w 47"/>
                <a:gd name="T11" fmla="*/ 2407 h 47"/>
                <a:gd name="T12" fmla="*/ 5827 w 47"/>
                <a:gd name="T13" fmla="*/ 4686 h 47"/>
                <a:gd name="T14" fmla="*/ 4561 w 47"/>
                <a:gd name="T15" fmla="*/ 4686 h 47"/>
                <a:gd name="T16" fmla="*/ 4561 w 47"/>
                <a:gd name="T17" fmla="*/ 5826 h 47"/>
                <a:gd name="T18" fmla="*/ 2280 w 47"/>
                <a:gd name="T19" fmla="*/ 5826 h 47"/>
                <a:gd name="T20" fmla="*/ 1140 w 47"/>
                <a:gd name="T21" fmla="*/ 5826 h 47"/>
                <a:gd name="T22" fmla="*/ 1140 w 47"/>
                <a:gd name="T23" fmla="*/ 4686 h 47"/>
                <a:gd name="T24" fmla="*/ 0 w 47"/>
                <a:gd name="T25" fmla="*/ 4686 h 47"/>
                <a:gd name="T26" fmla="*/ 0 w 47"/>
                <a:gd name="T27" fmla="*/ 2407 h 47"/>
                <a:gd name="T28" fmla="*/ 0 w 47"/>
                <a:gd name="T29" fmla="*/ 1267 h 47"/>
                <a:gd name="T30" fmla="*/ 1140 w 47"/>
                <a:gd name="T31" fmla="*/ 1267 h 47"/>
                <a:gd name="T32" fmla="*/ 1140 w 47"/>
                <a:gd name="T33" fmla="*/ 0 h 47"/>
                <a:gd name="T34" fmla="*/ 2280 w 47"/>
                <a:gd name="T35" fmla="*/ 0 h 47"/>
                <a:gd name="T36" fmla="*/ 2280 w 47"/>
                <a:gd name="T37" fmla="*/ 0 h 47"/>
                <a:gd name="T38" fmla="*/ 2280 w 47"/>
                <a:gd name="T39" fmla="*/ 0 h 47"/>
                <a:gd name="T40" fmla="*/ 2280 w 47"/>
                <a:gd name="T41" fmla="*/ 0 h 47"/>
                <a:gd name="T42" fmla="*/ 1140 w 47"/>
                <a:gd name="T43" fmla="*/ 1267 h 47"/>
                <a:gd name="T44" fmla="*/ 1140 w 47"/>
                <a:gd name="T45" fmla="*/ 2407 h 47"/>
                <a:gd name="T46" fmla="*/ 1140 w 47"/>
                <a:gd name="T47" fmla="*/ 2407 h 47"/>
                <a:gd name="T48" fmla="*/ 1140 w 47"/>
                <a:gd name="T49" fmla="*/ 3546 h 47"/>
                <a:gd name="T50" fmla="*/ 1140 w 47"/>
                <a:gd name="T51" fmla="*/ 4686 h 47"/>
                <a:gd name="T52" fmla="*/ 2280 w 47"/>
                <a:gd name="T53" fmla="*/ 5826 h 47"/>
                <a:gd name="T54" fmla="*/ 2280 w 47"/>
                <a:gd name="T55" fmla="*/ 5826 h 47"/>
                <a:gd name="T56" fmla="*/ 3420 w 47"/>
                <a:gd name="T57" fmla="*/ 5826 h 47"/>
                <a:gd name="T58" fmla="*/ 4561 w 47"/>
                <a:gd name="T59" fmla="*/ 4686 h 47"/>
                <a:gd name="T60" fmla="*/ 4561 w 47"/>
                <a:gd name="T61" fmla="*/ 3546 h 47"/>
                <a:gd name="T62" fmla="*/ 4561 w 47"/>
                <a:gd name="T63" fmla="*/ 2407 h 47"/>
                <a:gd name="T64" fmla="*/ 4561 w 47"/>
                <a:gd name="T65" fmla="*/ 2407 h 47"/>
                <a:gd name="T66" fmla="*/ 4561 w 47"/>
                <a:gd name="T67" fmla="*/ 1267 h 47"/>
                <a:gd name="T68" fmla="*/ 3420 w 47"/>
                <a:gd name="T69" fmla="*/ 0 h 47"/>
                <a:gd name="T70" fmla="*/ 2280 w 47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47">
                  <a:moveTo>
                    <a:pt x="18" y="0"/>
                  </a:moveTo>
                  <a:lnTo>
                    <a:pt x="18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27" y="46"/>
                    <a:pt x="27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0"/>
                  </a:moveTo>
                  <a:lnTo>
                    <a:pt x="18" y="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1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28"/>
                  </a:cubicBezTo>
                  <a:cubicBezTo>
                    <a:pt x="36" y="28"/>
                    <a:pt x="36" y="28"/>
                    <a:pt x="3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6" name="Freeform 994">
              <a:extLst>
                <a:ext uri="{FF2B5EF4-FFF2-40B4-BE49-F238E27FC236}">
                  <a16:creationId xmlns:a16="http://schemas.microsoft.com/office/drawing/2014/main" id="{85775DE7-2F20-40D9-B189-19943BD70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051" y="2923581"/>
              <a:ext cx="2977" cy="595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957 w 28"/>
                <a:gd name="T5" fmla="*/ 0 h 47"/>
                <a:gd name="T6" fmla="*/ 957 w 28"/>
                <a:gd name="T7" fmla="*/ 1267 h 47"/>
                <a:gd name="T8" fmla="*/ 957 w 28"/>
                <a:gd name="T9" fmla="*/ 1267 h 47"/>
                <a:gd name="T10" fmla="*/ 957 w 28"/>
                <a:gd name="T11" fmla="*/ 0 h 47"/>
                <a:gd name="T12" fmla="*/ 2871 w 28"/>
                <a:gd name="T13" fmla="*/ 0 h 47"/>
                <a:gd name="T14" fmla="*/ 2871 w 28"/>
                <a:gd name="T15" fmla="*/ 0 h 47"/>
                <a:gd name="T16" fmla="*/ 1914 w 28"/>
                <a:gd name="T17" fmla="*/ 1267 h 47"/>
                <a:gd name="T18" fmla="*/ 957 w 28"/>
                <a:gd name="T19" fmla="*/ 1267 h 47"/>
                <a:gd name="T20" fmla="*/ 957 w 28"/>
                <a:gd name="T21" fmla="*/ 2407 h 47"/>
                <a:gd name="T22" fmla="*/ 957 w 28"/>
                <a:gd name="T23" fmla="*/ 2407 h 47"/>
                <a:gd name="T24" fmla="*/ 957 w 28"/>
                <a:gd name="T25" fmla="*/ 5826 h 47"/>
                <a:gd name="T26" fmla="*/ 0 w 28"/>
                <a:gd name="T27" fmla="*/ 582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18" y="0"/>
                    <a:pt x="18" y="0"/>
                    <a:pt x="18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7" name="Freeform 995">
              <a:extLst>
                <a:ext uri="{FF2B5EF4-FFF2-40B4-BE49-F238E27FC236}">
                  <a16:creationId xmlns:a16="http://schemas.microsoft.com/office/drawing/2014/main" id="{4B94DDCB-31D0-40FA-9F76-C71DBD96A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792" y="2923581"/>
              <a:ext cx="4763" cy="5953"/>
            </a:xfrm>
            <a:custGeom>
              <a:avLst/>
              <a:gdLst>
                <a:gd name="T0" fmla="*/ 3510 w 38"/>
                <a:gd name="T1" fmla="*/ 1267 h 47"/>
                <a:gd name="T2" fmla="*/ 3510 w 38"/>
                <a:gd name="T3" fmla="*/ 1267 h 47"/>
                <a:gd name="T4" fmla="*/ 3510 w 38"/>
                <a:gd name="T5" fmla="*/ 1267 h 47"/>
                <a:gd name="T6" fmla="*/ 3510 w 38"/>
                <a:gd name="T7" fmla="*/ 0 h 47"/>
                <a:gd name="T8" fmla="*/ 2382 w 38"/>
                <a:gd name="T9" fmla="*/ 0 h 47"/>
                <a:gd name="T10" fmla="*/ 2382 w 38"/>
                <a:gd name="T11" fmla="*/ 0 h 47"/>
                <a:gd name="T12" fmla="*/ 1128 w 38"/>
                <a:gd name="T13" fmla="*/ 0 h 47"/>
                <a:gd name="T14" fmla="*/ 1128 w 38"/>
                <a:gd name="T15" fmla="*/ 0 h 47"/>
                <a:gd name="T16" fmla="*/ 1128 w 38"/>
                <a:gd name="T17" fmla="*/ 1267 h 47"/>
                <a:gd name="T18" fmla="*/ 1128 w 38"/>
                <a:gd name="T19" fmla="*/ 1267 h 47"/>
                <a:gd name="T20" fmla="*/ 1128 w 38"/>
                <a:gd name="T21" fmla="*/ 1267 h 47"/>
                <a:gd name="T22" fmla="*/ 1128 w 38"/>
                <a:gd name="T23" fmla="*/ 2407 h 47"/>
                <a:gd name="T24" fmla="*/ 1128 w 38"/>
                <a:gd name="T25" fmla="*/ 2407 h 47"/>
                <a:gd name="T26" fmla="*/ 2382 w 38"/>
                <a:gd name="T27" fmla="*/ 2407 h 47"/>
                <a:gd name="T28" fmla="*/ 3510 w 38"/>
                <a:gd name="T29" fmla="*/ 2407 h 47"/>
                <a:gd name="T30" fmla="*/ 3510 w 38"/>
                <a:gd name="T31" fmla="*/ 2407 h 47"/>
                <a:gd name="T32" fmla="*/ 4638 w 38"/>
                <a:gd name="T33" fmla="*/ 3546 h 47"/>
                <a:gd name="T34" fmla="*/ 4638 w 38"/>
                <a:gd name="T35" fmla="*/ 3546 h 47"/>
                <a:gd name="T36" fmla="*/ 4638 w 38"/>
                <a:gd name="T37" fmla="*/ 4686 h 47"/>
                <a:gd name="T38" fmla="*/ 4638 w 38"/>
                <a:gd name="T39" fmla="*/ 4686 h 47"/>
                <a:gd name="T40" fmla="*/ 3510 w 38"/>
                <a:gd name="T41" fmla="*/ 5826 h 47"/>
                <a:gd name="T42" fmla="*/ 3510 w 38"/>
                <a:gd name="T43" fmla="*/ 5826 h 47"/>
                <a:gd name="T44" fmla="*/ 2382 w 38"/>
                <a:gd name="T45" fmla="*/ 5826 h 47"/>
                <a:gd name="T46" fmla="*/ 0 w 38"/>
                <a:gd name="T47" fmla="*/ 5826 h 47"/>
                <a:gd name="T48" fmla="*/ 0 w 38"/>
                <a:gd name="T49" fmla="*/ 3546 h 47"/>
                <a:gd name="T50" fmla="*/ 0 w 38"/>
                <a:gd name="T51" fmla="*/ 3546 h 47"/>
                <a:gd name="T52" fmla="*/ 1128 w 38"/>
                <a:gd name="T53" fmla="*/ 4686 h 47"/>
                <a:gd name="T54" fmla="*/ 2382 w 38"/>
                <a:gd name="T55" fmla="*/ 5826 h 47"/>
                <a:gd name="T56" fmla="*/ 2382 w 38"/>
                <a:gd name="T57" fmla="*/ 5826 h 47"/>
                <a:gd name="T58" fmla="*/ 3510 w 38"/>
                <a:gd name="T59" fmla="*/ 4686 h 47"/>
                <a:gd name="T60" fmla="*/ 3510 w 38"/>
                <a:gd name="T61" fmla="*/ 4686 h 47"/>
                <a:gd name="T62" fmla="*/ 3510 w 38"/>
                <a:gd name="T63" fmla="*/ 4686 h 47"/>
                <a:gd name="T64" fmla="*/ 3510 w 38"/>
                <a:gd name="T65" fmla="*/ 3546 h 47"/>
                <a:gd name="T66" fmla="*/ 3510 w 38"/>
                <a:gd name="T67" fmla="*/ 3546 h 47"/>
                <a:gd name="T68" fmla="*/ 3510 w 38"/>
                <a:gd name="T69" fmla="*/ 3546 h 47"/>
                <a:gd name="T70" fmla="*/ 2382 w 38"/>
                <a:gd name="T71" fmla="*/ 3546 h 47"/>
                <a:gd name="T72" fmla="*/ 1128 w 38"/>
                <a:gd name="T73" fmla="*/ 3546 h 47"/>
                <a:gd name="T74" fmla="*/ 1128 w 38"/>
                <a:gd name="T75" fmla="*/ 2407 h 47"/>
                <a:gd name="T76" fmla="*/ 0 w 38"/>
                <a:gd name="T77" fmla="*/ 2407 h 47"/>
                <a:gd name="T78" fmla="*/ 0 w 38"/>
                <a:gd name="T79" fmla="*/ 2407 h 47"/>
                <a:gd name="T80" fmla="*/ 0 w 38"/>
                <a:gd name="T81" fmla="*/ 1267 h 47"/>
                <a:gd name="T82" fmla="*/ 0 w 38"/>
                <a:gd name="T83" fmla="*/ 0 h 47"/>
                <a:gd name="T84" fmla="*/ 1128 w 38"/>
                <a:gd name="T85" fmla="*/ 0 h 47"/>
                <a:gd name="T86" fmla="*/ 1128 w 38"/>
                <a:gd name="T87" fmla="*/ 0 h 47"/>
                <a:gd name="T88" fmla="*/ 2382 w 38"/>
                <a:gd name="T89" fmla="*/ 0 h 47"/>
                <a:gd name="T90" fmla="*/ 3510 w 38"/>
                <a:gd name="T91" fmla="*/ 0 h 47"/>
                <a:gd name="T92" fmla="*/ 3510 w 38"/>
                <a:gd name="T93" fmla="*/ 0 h 47"/>
                <a:gd name="T94" fmla="*/ 4638 w 38"/>
                <a:gd name="T95" fmla="*/ 1267 h 47"/>
                <a:gd name="T96" fmla="*/ 4638 w 38"/>
                <a:gd name="T97" fmla="*/ 1267 h 47"/>
                <a:gd name="T98" fmla="*/ 3510 w 38"/>
                <a:gd name="T99" fmla="*/ 1267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47">
                  <a:moveTo>
                    <a:pt x="28" y="10"/>
                  </a:moveTo>
                  <a:lnTo>
                    <a:pt x="28" y="10"/>
                  </a:lnTo>
                  <a:cubicBezTo>
                    <a:pt x="28" y="10"/>
                    <a:pt x="28" y="10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0"/>
                    <a:pt x="9" y="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lnTo>
                    <a:pt x="19" y="19"/>
                  </a:ln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28"/>
                    <a:pt x="37" y="28"/>
                  </a:cubicBezTo>
                  <a:cubicBezTo>
                    <a:pt x="37" y="28"/>
                    <a:pt x="37" y="28"/>
                    <a:pt x="37" y="37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9" y="46"/>
                    <a:pt x="9" y="46"/>
                    <a:pt x="0" y="46"/>
                  </a:cubicBezTo>
                  <a:cubicBezTo>
                    <a:pt x="0" y="46"/>
                    <a:pt x="0" y="37"/>
                    <a:pt x="0" y="28"/>
                  </a:cubicBezTo>
                  <a:cubicBezTo>
                    <a:pt x="0" y="37"/>
                    <a:pt x="9" y="37"/>
                    <a:pt x="9" y="37"/>
                  </a:cubicBezTo>
                  <a:cubicBezTo>
                    <a:pt x="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37"/>
                  </a:cubicBezTo>
                  <a:lnTo>
                    <a:pt x="28" y="28"/>
                  </a:lnTo>
                  <a:lnTo>
                    <a:pt x="19" y="28"/>
                  </a:lnTo>
                  <a:cubicBezTo>
                    <a:pt x="9" y="28"/>
                    <a:pt x="9" y="28"/>
                    <a:pt x="9" y="28"/>
                  </a:cubicBezTo>
                  <a:lnTo>
                    <a:pt x="9" y="19"/>
                  </a:lnTo>
                  <a:cubicBezTo>
                    <a:pt x="9" y="19"/>
                    <a:pt x="9" y="19"/>
                    <a:pt x="0" y="19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37" y="0"/>
                    <a:pt x="37" y="10"/>
                  </a:cubicBezTo>
                  <a:lnTo>
                    <a:pt x="28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8" name="Freeform 996">
              <a:extLst>
                <a:ext uri="{FF2B5EF4-FFF2-40B4-BE49-F238E27FC236}">
                  <a16:creationId xmlns:a16="http://schemas.microsoft.com/office/drawing/2014/main" id="{19B002A3-D74A-49BA-AEAE-A56BB358F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46" y="2920604"/>
              <a:ext cx="595" cy="8334"/>
            </a:xfrm>
            <a:custGeom>
              <a:avLst/>
              <a:gdLst>
                <a:gd name="T0" fmla="*/ 0 w 10"/>
                <a:gd name="T1" fmla="*/ 0 h 65"/>
                <a:gd name="T2" fmla="*/ 536 w 10"/>
                <a:gd name="T3" fmla="*/ 0 h 65"/>
                <a:gd name="T4" fmla="*/ 536 w 10"/>
                <a:gd name="T5" fmla="*/ 1154 h 65"/>
                <a:gd name="T6" fmla="*/ 0 w 10"/>
                <a:gd name="T7" fmla="*/ 1154 h 65"/>
                <a:gd name="T8" fmla="*/ 0 w 10"/>
                <a:gd name="T9" fmla="*/ 0 h 65"/>
                <a:gd name="T10" fmla="*/ 0 w 10"/>
                <a:gd name="T11" fmla="*/ 2308 h 65"/>
                <a:gd name="T12" fmla="*/ 536 w 10"/>
                <a:gd name="T13" fmla="*/ 2308 h 65"/>
                <a:gd name="T14" fmla="*/ 536 w 10"/>
                <a:gd name="T15" fmla="*/ 8206 h 65"/>
                <a:gd name="T16" fmla="*/ 0 w 10"/>
                <a:gd name="T17" fmla="*/ 8206 h 65"/>
                <a:gd name="T18" fmla="*/ 0 w 10"/>
                <a:gd name="T19" fmla="*/ 230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89" name="Freeform 997">
              <a:extLst>
                <a:ext uri="{FF2B5EF4-FFF2-40B4-BE49-F238E27FC236}">
                  <a16:creationId xmlns:a16="http://schemas.microsoft.com/office/drawing/2014/main" id="{5C3A838E-81C5-4CF9-BFFD-80550BC8C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937" y="2920604"/>
              <a:ext cx="3572" cy="8334"/>
            </a:xfrm>
            <a:custGeom>
              <a:avLst/>
              <a:gdLst>
                <a:gd name="T0" fmla="*/ 2340 w 29"/>
                <a:gd name="T1" fmla="*/ 2308 h 65"/>
                <a:gd name="T2" fmla="*/ 2340 w 29"/>
                <a:gd name="T3" fmla="*/ 2308 h 65"/>
                <a:gd name="T4" fmla="*/ 3449 w 29"/>
                <a:gd name="T5" fmla="*/ 2308 h 65"/>
                <a:gd name="T6" fmla="*/ 3449 w 29"/>
                <a:gd name="T7" fmla="*/ 2308 h 65"/>
                <a:gd name="T8" fmla="*/ 2340 w 29"/>
                <a:gd name="T9" fmla="*/ 2308 h 65"/>
                <a:gd name="T10" fmla="*/ 2340 w 29"/>
                <a:gd name="T11" fmla="*/ 7052 h 65"/>
                <a:gd name="T12" fmla="*/ 2340 w 29"/>
                <a:gd name="T13" fmla="*/ 7052 h 65"/>
                <a:gd name="T14" fmla="*/ 3449 w 29"/>
                <a:gd name="T15" fmla="*/ 8206 h 65"/>
                <a:gd name="T16" fmla="*/ 3449 w 29"/>
                <a:gd name="T17" fmla="*/ 8206 h 65"/>
                <a:gd name="T18" fmla="*/ 3449 w 29"/>
                <a:gd name="T19" fmla="*/ 8206 h 65"/>
                <a:gd name="T20" fmla="*/ 3449 w 29"/>
                <a:gd name="T21" fmla="*/ 8206 h 65"/>
                <a:gd name="T22" fmla="*/ 2340 w 29"/>
                <a:gd name="T23" fmla="*/ 8206 h 65"/>
                <a:gd name="T24" fmla="*/ 2340 w 29"/>
                <a:gd name="T25" fmla="*/ 8206 h 65"/>
                <a:gd name="T26" fmla="*/ 1109 w 29"/>
                <a:gd name="T27" fmla="*/ 7052 h 65"/>
                <a:gd name="T28" fmla="*/ 1109 w 29"/>
                <a:gd name="T29" fmla="*/ 2308 h 65"/>
                <a:gd name="T30" fmla="*/ 0 w 29"/>
                <a:gd name="T31" fmla="*/ 2308 h 65"/>
                <a:gd name="T32" fmla="*/ 0 w 29"/>
                <a:gd name="T33" fmla="*/ 2308 h 65"/>
                <a:gd name="T34" fmla="*/ 1109 w 29"/>
                <a:gd name="T35" fmla="*/ 2308 h 65"/>
                <a:gd name="T36" fmla="*/ 1109 w 29"/>
                <a:gd name="T37" fmla="*/ 0 h 65"/>
                <a:gd name="T38" fmla="*/ 2340 w 29"/>
                <a:gd name="T39" fmla="*/ 0 h 65"/>
                <a:gd name="T40" fmla="*/ 2340 w 2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5">
                  <a:moveTo>
                    <a:pt x="19" y="18"/>
                  </a:moveTo>
                  <a:lnTo>
                    <a:pt x="19" y="18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64"/>
                    <a:pt x="19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9" y="64"/>
                    <a:pt x="9" y="55"/>
                    <a:pt x="9" y="5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0" name="Freeform 998">
              <a:extLst>
                <a:ext uri="{FF2B5EF4-FFF2-40B4-BE49-F238E27FC236}">
                  <a16:creationId xmlns:a16="http://schemas.microsoft.com/office/drawing/2014/main" id="{704367D0-EBEA-4CDB-920C-E525DAB43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869" y="2923581"/>
              <a:ext cx="5954" cy="5953"/>
            </a:xfrm>
            <a:custGeom>
              <a:avLst/>
              <a:gdLst>
                <a:gd name="T0" fmla="*/ 0 w 49"/>
                <a:gd name="T1" fmla="*/ 1267 h 47"/>
                <a:gd name="T2" fmla="*/ 0 w 49"/>
                <a:gd name="T3" fmla="*/ 1267 h 47"/>
                <a:gd name="T4" fmla="*/ 0 w 49"/>
                <a:gd name="T5" fmla="*/ 0 h 47"/>
                <a:gd name="T6" fmla="*/ 2430 w 49"/>
                <a:gd name="T7" fmla="*/ 0 h 47"/>
                <a:gd name="T8" fmla="*/ 3524 w 49"/>
                <a:gd name="T9" fmla="*/ 0 h 47"/>
                <a:gd name="T10" fmla="*/ 3524 w 49"/>
                <a:gd name="T11" fmla="*/ 0 h 47"/>
                <a:gd name="T12" fmla="*/ 4617 w 49"/>
                <a:gd name="T13" fmla="*/ 0 h 47"/>
                <a:gd name="T14" fmla="*/ 4617 w 49"/>
                <a:gd name="T15" fmla="*/ 1267 h 47"/>
                <a:gd name="T16" fmla="*/ 4617 w 49"/>
                <a:gd name="T17" fmla="*/ 4686 h 47"/>
                <a:gd name="T18" fmla="*/ 4617 w 49"/>
                <a:gd name="T19" fmla="*/ 5826 h 47"/>
                <a:gd name="T20" fmla="*/ 5832 w 49"/>
                <a:gd name="T21" fmla="*/ 4686 h 47"/>
                <a:gd name="T22" fmla="*/ 5832 w 49"/>
                <a:gd name="T23" fmla="*/ 5826 h 47"/>
                <a:gd name="T24" fmla="*/ 4617 w 49"/>
                <a:gd name="T25" fmla="*/ 5826 h 47"/>
                <a:gd name="T26" fmla="*/ 4617 w 49"/>
                <a:gd name="T27" fmla="*/ 5826 h 47"/>
                <a:gd name="T28" fmla="*/ 4617 w 49"/>
                <a:gd name="T29" fmla="*/ 5826 h 47"/>
                <a:gd name="T30" fmla="*/ 3524 w 49"/>
                <a:gd name="T31" fmla="*/ 5826 h 47"/>
                <a:gd name="T32" fmla="*/ 3524 w 49"/>
                <a:gd name="T33" fmla="*/ 5826 h 47"/>
                <a:gd name="T34" fmla="*/ 3524 w 49"/>
                <a:gd name="T35" fmla="*/ 4686 h 47"/>
                <a:gd name="T36" fmla="*/ 3524 w 49"/>
                <a:gd name="T37" fmla="*/ 4686 h 47"/>
                <a:gd name="T38" fmla="*/ 3524 w 49"/>
                <a:gd name="T39" fmla="*/ 5826 h 47"/>
                <a:gd name="T40" fmla="*/ 3524 w 49"/>
                <a:gd name="T41" fmla="*/ 5826 h 47"/>
                <a:gd name="T42" fmla="*/ 2430 w 49"/>
                <a:gd name="T43" fmla="*/ 5826 h 47"/>
                <a:gd name="T44" fmla="*/ 1094 w 49"/>
                <a:gd name="T45" fmla="*/ 5826 h 47"/>
                <a:gd name="T46" fmla="*/ 1094 w 49"/>
                <a:gd name="T47" fmla="*/ 5826 h 47"/>
                <a:gd name="T48" fmla="*/ 0 w 49"/>
                <a:gd name="T49" fmla="*/ 5826 h 47"/>
                <a:gd name="T50" fmla="*/ 0 w 49"/>
                <a:gd name="T51" fmla="*/ 4686 h 47"/>
                <a:gd name="T52" fmla="*/ 0 w 49"/>
                <a:gd name="T53" fmla="*/ 4686 h 47"/>
                <a:gd name="T54" fmla="*/ 0 w 49"/>
                <a:gd name="T55" fmla="*/ 3546 h 47"/>
                <a:gd name="T56" fmla="*/ 0 w 49"/>
                <a:gd name="T57" fmla="*/ 2407 h 47"/>
                <a:gd name="T58" fmla="*/ 1094 w 49"/>
                <a:gd name="T59" fmla="*/ 2407 h 47"/>
                <a:gd name="T60" fmla="*/ 2430 w 49"/>
                <a:gd name="T61" fmla="*/ 2407 h 47"/>
                <a:gd name="T62" fmla="*/ 3524 w 49"/>
                <a:gd name="T63" fmla="*/ 2407 h 47"/>
                <a:gd name="T64" fmla="*/ 3524 w 49"/>
                <a:gd name="T65" fmla="*/ 2407 h 47"/>
                <a:gd name="T66" fmla="*/ 3524 w 49"/>
                <a:gd name="T67" fmla="*/ 2407 h 47"/>
                <a:gd name="T68" fmla="*/ 3524 w 49"/>
                <a:gd name="T69" fmla="*/ 1267 h 47"/>
                <a:gd name="T70" fmla="*/ 3524 w 49"/>
                <a:gd name="T71" fmla="*/ 1267 h 47"/>
                <a:gd name="T72" fmla="*/ 3524 w 49"/>
                <a:gd name="T73" fmla="*/ 0 h 47"/>
                <a:gd name="T74" fmla="*/ 2430 w 49"/>
                <a:gd name="T75" fmla="*/ 0 h 47"/>
                <a:gd name="T76" fmla="*/ 2430 w 49"/>
                <a:gd name="T77" fmla="*/ 0 h 47"/>
                <a:gd name="T78" fmla="*/ 1094 w 49"/>
                <a:gd name="T79" fmla="*/ 0 h 47"/>
                <a:gd name="T80" fmla="*/ 0 w 49"/>
                <a:gd name="T81" fmla="*/ 1267 h 47"/>
                <a:gd name="T82" fmla="*/ 3524 w 49"/>
                <a:gd name="T83" fmla="*/ 2407 h 47"/>
                <a:gd name="T84" fmla="*/ 3524 w 49"/>
                <a:gd name="T85" fmla="*/ 2407 h 47"/>
                <a:gd name="T86" fmla="*/ 3524 w 49"/>
                <a:gd name="T87" fmla="*/ 2407 h 47"/>
                <a:gd name="T88" fmla="*/ 3524 w 49"/>
                <a:gd name="T89" fmla="*/ 2407 h 47"/>
                <a:gd name="T90" fmla="*/ 3524 w 49"/>
                <a:gd name="T91" fmla="*/ 2407 h 47"/>
                <a:gd name="T92" fmla="*/ 2430 w 49"/>
                <a:gd name="T93" fmla="*/ 3546 h 47"/>
                <a:gd name="T94" fmla="*/ 1094 w 49"/>
                <a:gd name="T95" fmla="*/ 3546 h 47"/>
                <a:gd name="T96" fmla="*/ 0 w 49"/>
                <a:gd name="T97" fmla="*/ 3546 h 47"/>
                <a:gd name="T98" fmla="*/ 0 w 49"/>
                <a:gd name="T99" fmla="*/ 4686 h 47"/>
                <a:gd name="T100" fmla="*/ 0 w 49"/>
                <a:gd name="T101" fmla="*/ 4686 h 47"/>
                <a:gd name="T102" fmla="*/ 1094 w 49"/>
                <a:gd name="T103" fmla="*/ 4686 h 47"/>
                <a:gd name="T104" fmla="*/ 1094 w 49"/>
                <a:gd name="T105" fmla="*/ 5826 h 47"/>
                <a:gd name="T106" fmla="*/ 1094 w 49"/>
                <a:gd name="T107" fmla="*/ 5826 h 47"/>
                <a:gd name="T108" fmla="*/ 2430 w 49"/>
                <a:gd name="T109" fmla="*/ 5826 h 47"/>
                <a:gd name="T110" fmla="*/ 3524 w 49"/>
                <a:gd name="T111" fmla="*/ 4686 h 47"/>
                <a:gd name="T112" fmla="*/ 3524 w 49"/>
                <a:gd name="T113" fmla="*/ 4686 h 47"/>
                <a:gd name="T114" fmla="*/ 3524 w 49"/>
                <a:gd name="T115" fmla="*/ 3546 h 47"/>
                <a:gd name="T116" fmla="*/ 3524 w 49"/>
                <a:gd name="T117" fmla="*/ 240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" h="47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cubicBezTo>
                    <a:pt x="9" y="0"/>
                    <a:pt x="9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lnTo>
                    <a:pt x="38" y="0"/>
                  </a:lnTo>
                  <a:cubicBezTo>
                    <a:pt x="38" y="10"/>
                    <a:pt x="38" y="10"/>
                    <a:pt x="38" y="10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46"/>
                  </a:lnTo>
                  <a:cubicBezTo>
                    <a:pt x="48" y="37"/>
                    <a:pt x="48" y="37"/>
                    <a:pt x="48" y="37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0"/>
                    <a:pt x="29" y="10"/>
                    <a:pt x="29" y="10"/>
                  </a:cubicBezTo>
                  <a:lnTo>
                    <a:pt x="29" y="0"/>
                  </a:lnTo>
                  <a:cubicBezTo>
                    <a:pt x="29" y="0"/>
                    <a:pt x="29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0" y="10"/>
                    <a:pt x="0" y="10"/>
                  </a:cubicBezTo>
                  <a:close/>
                  <a:moveTo>
                    <a:pt x="29" y="19"/>
                  </a:moveTo>
                  <a:lnTo>
                    <a:pt x="29" y="19"/>
                  </a:lnTo>
                  <a:cubicBezTo>
                    <a:pt x="20" y="19"/>
                    <a:pt x="20" y="19"/>
                    <a:pt x="20" y="28"/>
                  </a:cubicBezTo>
                  <a:lnTo>
                    <a:pt x="9" y="28"/>
                  </a:lnTo>
                  <a:cubicBezTo>
                    <a:pt x="9" y="28"/>
                    <a:pt x="9" y="28"/>
                    <a:pt x="0" y="28"/>
                  </a:cubicBezTo>
                  <a:cubicBezTo>
                    <a:pt x="0" y="28"/>
                    <a:pt x="0" y="28"/>
                    <a:pt x="0" y="37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cubicBezTo>
                    <a:pt x="20" y="46"/>
                    <a:pt x="20" y="46"/>
                    <a:pt x="20" y="46"/>
                  </a:cubicBezTo>
                  <a:cubicBezTo>
                    <a:pt x="20" y="37"/>
                    <a:pt x="29" y="37"/>
                    <a:pt x="29" y="37"/>
                  </a:cubicBezTo>
                  <a:cubicBezTo>
                    <a:pt x="29" y="28"/>
                    <a:pt x="29" y="28"/>
                    <a:pt x="29" y="28"/>
                  </a:cubicBezTo>
                  <a:lnTo>
                    <a:pt x="29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1" name="Freeform 999">
              <a:extLst>
                <a:ext uri="{FF2B5EF4-FFF2-40B4-BE49-F238E27FC236}">
                  <a16:creationId xmlns:a16="http://schemas.microsoft.com/office/drawing/2014/main" id="{1C5347C2-8CB7-45F4-AA95-4DEB28D7C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418" y="2923581"/>
              <a:ext cx="9527" cy="5953"/>
            </a:xfrm>
            <a:custGeom>
              <a:avLst/>
              <a:gdLst>
                <a:gd name="T0" fmla="*/ 0 w 74"/>
                <a:gd name="T1" fmla="*/ 0 h 47"/>
                <a:gd name="T2" fmla="*/ 0 w 74"/>
                <a:gd name="T3" fmla="*/ 0 h 47"/>
                <a:gd name="T4" fmla="*/ 1159 w 74"/>
                <a:gd name="T5" fmla="*/ 0 h 47"/>
                <a:gd name="T6" fmla="*/ 1159 w 74"/>
                <a:gd name="T7" fmla="*/ 1267 h 47"/>
                <a:gd name="T8" fmla="*/ 1159 w 74"/>
                <a:gd name="T9" fmla="*/ 1267 h 47"/>
                <a:gd name="T10" fmla="*/ 2317 w 74"/>
                <a:gd name="T11" fmla="*/ 0 h 47"/>
                <a:gd name="T12" fmla="*/ 3476 w 74"/>
                <a:gd name="T13" fmla="*/ 0 h 47"/>
                <a:gd name="T14" fmla="*/ 4635 w 74"/>
                <a:gd name="T15" fmla="*/ 0 h 47"/>
                <a:gd name="T16" fmla="*/ 4635 w 74"/>
                <a:gd name="T17" fmla="*/ 1267 h 47"/>
                <a:gd name="T18" fmla="*/ 5793 w 74"/>
                <a:gd name="T19" fmla="*/ 0 h 47"/>
                <a:gd name="T20" fmla="*/ 7081 w 74"/>
                <a:gd name="T21" fmla="*/ 0 h 47"/>
                <a:gd name="T22" fmla="*/ 9398 w 74"/>
                <a:gd name="T23" fmla="*/ 1267 h 47"/>
                <a:gd name="T24" fmla="*/ 9398 w 74"/>
                <a:gd name="T25" fmla="*/ 5826 h 47"/>
                <a:gd name="T26" fmla="*/ 8240 w 74"/>
                <a:gd name="T27" fmla="*/ 5826 h 47"/>
                <a:gd name="T28" fmla="*/ 8240 w 74"/>
                <a:gd name="T29" fmla="*/ 1267 h 47"/>
                <a:gd name="T30" fmla="*/ 8240 w 74"/>
                <a:gd name="T31" fmla="*/ 0 h 47"/>
                <a:gd name="T32" fmla="*/ 7081 w 74"/>
                <a:gd name="T33" fmla="*/ 0 h 47"/>
                <a:gd name="T34" fmla="*/ 5793 w 74"/>
                <a:gd name="T35" fmla="*/ 0 h 47"/>
                <a:gd name="T36" fmla="*/ 5793 w 74"/>
                <a:gd name="T37" fmla="*/ 1267 h 47"/>
                <a:gd name="T38" fmla="*/ 4635 w 74"/>
                <a:gd name="T39" fmla="*/ 1267 h 47"/>
                <a:gd name="T40" fmla="*/ 4635 w 74"/>
                <a:gd name="T41" fmla="*/ 2407 h 47"/>
                <a:gd name="T42" fmla="*/ 4635 w 74"/>
                <a:gd name="T43" fmla="*/ 5826 h 47"/>
                <a:gd name="T44" fmla="*/ 4635 w 74"/>
                <a:gd name="T45" fmla="*/ 5826 h 47"/>
                <a:gd name="T46" fmla="*/ 4635 w 74"/>
                <a:gd name="T47" fmla="*/ 1267 h 47"/>
                <a:gd name="T48" fmla="*/ 4635 w 74"/>
                <a:gd name="T49" fmla="*/ 1267 h 47"/>
                <a:gd name="T50" fmla="*/ 3476 w 74"/>
                <a:gd name="T51" fmla="*/ 1267 h 47"/>
                <a:gd name="T52" fmla="*/ 3476 w 74"/>
                <a:gd name="T53" fmla="*/ 0 h 47"/>
                <a:gd name="T54" fmla="*/ 2317 w 74"/>
                <a:gd name="T55" fmla="*/ 0 h 47"/>
                <a:gd name="T56" fmla="*/ 2317 w 74"/>
                <a:gd name="T57" fmla="*/ 0 h 47"/>
                <a:gd name="T58" fmla="*/ 1159 w 74"/>
                <a:gd name="T59" fmla="*/ 1267 h 47"/>
                <a:gd name="T60" fmla="*/ 1159 w 74"/>
                <a:gd name="T61" fmla="*/ 1267 h 47"/>
                <a:gd name="T62" fmla="*/ 1159 w 74"/>
                <a:gd name="T63" fmla="*/ 2407 h 47"/>
                <a:gd name="T64" fmla="*/ 1159 w 74"/>
                <a:gd name="T65" fmla="*/ 5826 h 47"/>
                <a:gd name="T66" fmla="*/ 0 w 74"/>
                <a:gd name="T67" fmla="*/ 5826 h 47"/>
                <a:gd name="T68" fmla="*/ 0 w 74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36" y="0"/>
                    <a:pt x="36" y="0"/>
                    <a:pt x="45" y="0"/>
                  </a:cubicBezTo>
                  <a:cubicBezTo>
                    <a:pt x="45" y="0"/>
                    <a:pt x="45" y="0"/>
                    <a:pt x="55" y="0"/>
                  </a:cubicBezTo>
                  <a:cubicBezTo>
                    <a:pt x="64" y="0"/>
                    <a:pt x="73" y="0"/>
                    <a:pt x="73" y="10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10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2" name="Freeform 1000">
              <a:extLst>
                <a:ext uri="{FF2B5EF4-FFF2-40B4-BE49-F238E27FC236}">
                  <a16:creationId xmlns:a16="http://schemas.microsoft.com/office/drawing/2014/main" id="{B84D7DAB-8CF9-4E93-98DE-CFF90E5FF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136" y="2923581"/>
              <a:ext cx="4763" cy="5953"/>
            </a:xfrm>
            <a:custGeom>
              <a:avLst/>
              <a:gdLst>
                <a:gd name="T0" fmla="*/ 0 w 38"/>
                <a:gd name="T1" fmla="*/ 3546 h 47"/>
                <a:gd name="T2" fmla="*/ 0 w 38"/>
                <a:gd name="T3" fmla="*/ 3546 h 47"/>
                <a:gd name="T4" fmla="*/ 0 w 38"/>
                <a:gd name="T5" fmla="*/ 3546 h 47"/>
                <a:gd name="T6" fmla="*/ 1128 w 38"/>
                <a:gd name="T7" fmla="*/ 4686 h 47"/>
                <a:gd name="T8" fmla="*/ 1128 w 38"/>
                <a:gd name="T9" fmla="*/ 4686 h 47"/>
                <a:gd name="T10" fmla="*/ 2256 w 38"/>
                <a:gd name="T11" fmla="*/ 5826 h 47"/>
                <a:gd name="T12" fmla="*/ 3510 w 38"/>
                <a:gd name="T13" fmla="*/ 4686 h 47"/>
                <a:gd name="T14" fmla="*/ 4638 w 38"/>
                <a:gd name="T15" fmla="*/ 3546 h 47"/>
                <a:gd name="T16" fmla="*/ 4638 w 38"/>
                <a:gd name="T17" fmla="*/ 3546 h 47"/>
                <a:gd name="T18" fmla="*/ 4638 w 38"/>
                <a:gd name="T19" fmla="*/ 5826 h 47"/>
                <a:gd name="T20" fmla="*/ 2256 w 38"/>
                <a:gd name="T21" fmla="*/ 5826 h 47"/>
                <a:gd name="T22" fmla="*/ 1128 w 38"/>
                <a:gd name="T23" fmla="*/ 5826 h 47"/>
                <a:gd name="T24" fmla="*/ 0 w 38"/>
                <a:gd name="T25" fmla="*/ 4686 h 47"/>
                <a:gd name="T26" fmla="*/ 0 w 38"/>
                <a:gd name="T27" fmla="*/ 3546 h 47"/>
                <a:gd name="T28" fmla="*/ 0 w 38"/>
                <a:gd name="T29" fmla="*/ 2407 h 47"/>
                <a:gd name="T30" fmla="*/ 0 w 38"/>
                <a:gd name="T31" fmla="*/ 1267 h 47"/>
                <a:gd name="T32" fmla="*/ 0 w 38"/>
                <a:gd name="T33" fmla="*/ 0 h 47"/>
                <a:gd name="T34" fmla="*/ 1128 w 38"/>
                <a:gd name="T35" fmla="*/ 0 h 47"/>
                <a:gd name="T36" fmla="*/ 2256 w 38"/>
                <a:gd name="T37" fmla="*/ 0 h 47"/>
                <a:gd name="T38" fmla="*/ 3510 w 38"/>
                <a:gd name="T39" fmla="*/ 0 h 47"/>
                <a:gd name="T40" fmla="*/ 4638 w 38"/>
                <a:gd name="T41" fmla="*/ 0 h 47"/>
                <a:gd name="T42" fmla="*/ 4638 w 38"/>
                <a:gd name="T43" fmla="*/ 1267 h 47"/>
                <a:gd name="T44" fmla="*/ 4638 w 38"/>
                <a:gd name="T45" fmla="*/ 3546 h 47"/>
                <a:gd name="T46" fmla="*/ 0 w 38"/>
                <a:gd name="T47" fmla="*/ 3546 h 47"/>
                <a:gd name="T48" fmla="*/ 4638 w 38"/>
                <a:gd name="T49" fmla="*/ 2407 h 47"/>
                <a:gd name="T50" fmla="*/ 4638 w 38"/>
                <a:gd name="T51" fmla="*/ 2407 h 47"/>
                <a:gd name="T52" fmla="*/ 3510 w 38"/>
                <a:gd name="T53" fmla="*/ 1267 h 47"/>
                <a:gd name="T54" fmla="*/ 3510 w 38"/>
                <a:gd name="T55" fmla="*/ 1267 h 47"/>
                <a:gd name="T56" fmla="*/ 3510 w 38"/>
                <a:gd name="T57" fmla="*/ 0 h 47"/>
                <a:gd name="T58" fmla="*/ 2256 w 38"/>
                <a:gd name="T59" fmla="*/ 0 h 47"/>
                <a:gd name="T60" fmla="*/ 1128 w 38"/>
                <a:gd name="T61" fmla="*/ 0 h 47"/>
                <a:gd name="T62" fmla="*/ 1128 w 38"/>
                <a:gd name="T63" fmla="*/ 1267 h 47"/>
                <a:gd name="T64" fmla="*/ 0 w 38"/>
                <a:gd name="T65" fmla="*/ 1267 h 47"/>
                <a:gd name="T66" fmla="*/ 0 w 38"/>
                <a:gd name="T67" fmla="*/ 2407 h 47"/>
                <a:gd name="T68" fmla="*/ 4638 w 38"/>
                <a:gd name="T69" fmla="*/ 2407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47">
                  <a:moveTo>
                    <a:pt x="0" y="28"/>
                  </a:moveTo>
                  <a:lnTo>
                    <a:pt x="0" y="28"/>
                  </a:lnTo>
                  <a:cubicBezTo>
                    <a:pt x="0" y="37"/>
                    <a:pt x="0" y="37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cubicBezTo>
                    <a:pt x="18" y="46"/>
                    <a:pt x="28" y="46"/>
                    <a:pt x="28" y="37"/>
                  </a:cubicBezTo>
                  <a:cubicBezTo>
                    <a:pt x="28" y="37"/>
                    <a:pt x="37" y="37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0" y="0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7" y="0"/>
                  </a:lnTo>
                  <a:cubicBezTo>
                    <a:pt x="37" y="10"/>
                    <a:pt x="37" y="10"/>
                    <a:pt x="37" y="10"/>
                  </a:cubicBezTo>
                  <a:cubicBezTo>
                    <a:pt x="37" y="19"/>
                    <a:pt x="37" y="19"/>
                    <a:pt x="37" y="28"/>
                  </a:cubicBezTo>
                  <a:lnTo>
                    <a:pt x="0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37" y="19"/>
                    <a:pt x="28" y="10"/>
                  </a:cubicBezTo>
                  <a:lnTo>
                    <a:pt x="28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9" y="0"/>
                  </a:lnTo>
                  <a:lnTo>
                    <a:pt x="9" y="10"/>
                  </a:lnTo>
                  <a:lnTo>
                    <a:pt x="0" y="10"/>
                  </a:lnTo>
                  <a:cubicBezTo>
                    <a:pt x="0" y="19"/>
                    <a:pt x="0" y="19"/>
                    <a:pt x="0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3" name="Freeform 1001">
              <a:extLst>
                <a:ext uri="{FF2B5EF4-FFF2-40B4-BE49-F238E27FC236}">
                  <a16:creationId xmlns:a16="http://schemas.microsoft.com/office/drawing/2014/main" id="{74D694A5-F785-49CD-A72A-7C9BD0B5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686" y="2920604"/>
              <a:ext cx="1786" cy="8334"/>
            </a:xfrm>
            <a:custGeom>
              <a:avLst/>
              <a:gdLst>
                <a:gd name="T0" fmla="*/ 846 w 19"/>
                <a:gd name="T1" fmla="*/ 2308 h 65"/>
                <a:gd name="T2" fmla="*/ 846 w 19"/>
                <a:gd name="T3" fmla="*/ 2308 h 65"/>
                <a:gd name="T4" fmla="*/ 1692 w 19"/>
                <a:gd name="T5" fmla="*/ 2308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7052 h 65"/>
                <a:gd name="T12" fmla="*/ 846 w 19"/>
                <a:gd name="T13" fmla="*/ 7052 h 65"/>
                <a:gd name="T14" fmla="*/ 1692 w 19"/>
                <a:gd name="T15" fmla="*/ 8206 h 65"/>
                <a:gd name="T16" fmla="*/ 1692 w 19"/>
                <a:gd name="T17" fmla="*/ 7052 h 65"/>
                <a:gd name="T18" fmla="*/ 1692 w 19"/>
                <a:gd name="T19" fmla="*/ 8206 h 65"/>
                <a:gd name="T20" fmla="*/ 1692 w 19"/>
                <a:gd name="T21" fmla="*/ 8206 h 65"/>
                <a:gd name="T22" fmla="*/ 1692 w 19"/>
                <a:gd name="T23" fmla="*/ 8206 h 65"/>
                <a:gd name="T24" fmla="*/ 846 w 19"/>
                <a:gd name="T25" fmla="*/ 8206 h 65"/>
                <a:gd name="T26" fmla="*/ 846 w 19"/>
                <a:gd name="T27" fmla="*/ 7052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2308 h 65"/>
                <a:gd name="T34" fmla="*/ 846 w 19"/>
                <a:gd name="T35" fmla="*/ 2308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64"/>
                    <a:pt x="18" y="64"/>
                  </a:cubicBezTo>
                  <a:cubicBezTo>
                    <a:pt x="18" y="64"/>
                    <a:pt x="18" y="64"/>
                    <a:pt x="18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4" name="Freeform 1002">
              <a:extLst>
                <a:ext uri="{FF2B5EF4-FFF2-40B4-BE49-F238E27FC236}">
                  <a16:creationId xmlns:a16="http://schemas.microsoft.com/office/drawing/2014/main" id="{0287824B-2F73-418C-AAC6-818FF205A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449" y="2928343"/>
              <a:ext cx="0" cy="1786"/>
            </a:xfrm>
            <a:custGeom>
              <a:avLst/>
              <a:gdLst>
                <a:gd name="T0" fmla="*/ 0 w 1"/>
                <a:gd name="T1" fmla="*/ 0 h 19"/>
                <a:gd name="T2" fmla="*/ 0 w 1"/>
                <a:gd name="T3" fmla="*/ 0 h 19"/>
                <a:gd name="T4" fmla="*/ 0 w 1"/>
                <a:gd name="T5" fmla="*/ 846 h 19"/>
                <a:gd name="T6" fmla="*/ 0 w 1"/>
                <a:gd name="T7" fmla="*/ 846 h 19"/>
                <a:gd name="T8" fmla="*/ 0 w 1"/>
                <a:gd name="T9" fmla="*/ 1692 h 19"/>
                <a:gd name="T10" fmla="*/ 0 w 1"/>
                <a:gd name="T11" fmla="*/ 1692 h 19"/>
                <a:gd name="T12" fmla="*/ 0 w 1"/>
                <a:gd name="T13" fmla="*/ 1692 h 19"/>
                <a:gd name="T14" fmla="*/ 0 w 1"/>
                <a:gd name="T15" fmla="*/ 1692 h 19"/>
                <a:gd name="T16" fmla="*/ 0 w 1"/>
                <a:gd name="T17" fmla="*/ 1692 h 19"/>
                <a:gd name="T18" fmla="*/ 0 w 1"/>
                <a:gd name="T19" fmla="*/ 1692 h 19"/>
                <a:gd name="T20" fmla="*/ 0 w 1"/>
                <a:gd name="T21" fmla="*/ 846 h 19"/>
                <a:gd name="T22" fmla="*/ 0 w 1"/>
                <a:gd name="T23" fmla="*/ 846 h 19"/>
                <a:gd name="T24" fmla="*/ 0 w 1"/>
                <a:gd name="T25" fmla="*/ 846 h 19"/>
                <a:gd name="T26" fmla="*/ 0 w 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9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5" name="Freeform 1003">
              <a:extLst>
                <a:ext uri="{FF2B5EF4-FFF2-40B4-BE49-F238E27FC236}">
                  <a16:creationId xmlns:a16="http://schemas.microsoft.com/office/drawing/2014/main" id="{D7EA7FBF-5904-47A8-966E-F095AA950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999" y="2923581"/>
              <a:ext cx="4763" cy="5953"/>
            </a:xfrm>
            <a:custGeom>
              <a:avLst/>
              <a:gdLst>
                <a:gd name="T0" fmla="*/ 4638 w 38"/>
                <a:gd name="T1" fmla="*/ 1267 h 47"/>
                <a:gd name="T2" fmla="*/ 4638 w 38"/>
                <a:gd name="T3" fmla="*/ 1267 h 47"/>
                <a:gd name="T4" fmla="*/ 3384 w 38"/>
                <a:gd name="T5" fmla="*/ 0 h 47"/>
                <a:gd name="T6" fmla="*/ 2256 w 38"/>
                <a:gd name="T7" fmla="*/ 0 h 47"/>
                <a:gd name="T8" fmla="*/ 1128 w 38"/>
                <a:gd name="T9" fmla="*/ 0 h 47"/>
                <a:gd name="T10" fmla="*/ 1128 w 38"/>
                <a:gd name="T11" fmla="*/ 1267 h 47"/>
                <a:gd name="T12" fmla="*/ 0 w 38"/>
                <a:gd name="T13" fmla="*/ 1267 h 47"/>
                <a:gd name="T14" fmla="*/ 0 w 38"/>
                <a:gd name="T15" fmla="*/ 2407 h 47"/>
                <a:gd name="T16" fmla="*/ 0 w 38"/>
                <a:gd name="T17" fmla="*/ 3546 h 47"/>
                <a:gd name="T18" fmla="*/ 1128 w 38"/>
                <a:gd name="T19" fmla="*/ 4686 h 47"/>
                <a:gd name="T20" fmla="*/ 1128 w 38"/>
                <a:gd name="T21" fmla="*/ 4686 h 47"/>
                <a:gd name="T22" fmla="*/ 2256 w 38"/>
                <a:gd name="T23" fmla="*/ 5826 h 47"/>
                <a:gd name="T24" fmla="*/ 3384 w 38"/>
                <a:gd name="T25" fmla="*/ 4686 h 47"/>
                <a:gd name="T26" fmla="*/ 3384 w 38"/>
                <a:gd name="T27" fmla="*/ 4686 h 47"/>
                <a:gd name="T28" fmla="*/ 4638 w 38"/>
                <a:gd name="T29" fmla="*/ 4686 h 47"/>
                <a:gd name="T30" fmla="*/ 4638 w 38"/>
                <a:gd name="T31" fmla="*/ 3546 h 47"/>
                <a:gd name="T32" fmla="*/ 4638 w 38"/>
                <a:gd name="T33" fmla="*/ 3546 h 47"/>
                <a:gd name="T34" fmla="*/ 4638 w 38"/>
                <a:gd name="T35" fmla="*/ 5826 h 47"/>
                <a:gd name="T36" fmla="*/ 2256 w 38"/>
                <a:gd name="T37" fmla="*/ 5826 h 47"/>
                <a:gd name="T38" fmla="*/ 1128 w 38"/>
                <a:gd name="T39" fmla="*/ 5826 h 47"/>
                <a:gd name="T40" fmla="*/ 0 w 38"/>
                <a:gd name="T41" fmla="*/ 4686 h 47"/>
                <a:gd name="T42" fmla="*/ 0 w 38"/>
                <a:gd name="T43" fmla="*/ 3546 h 47"/>
                <a:gd name="T44" fmla="*/ 0 w 38"/>
                <a:gd name="T45" fmla="*/ 2407 h 47"/>
                <a:gd name="T46" fmla="*/ 0 w 38"/>
                <a:gd name="T47" fmla="*/ 1267 h 47"/>
                <a:gd name="T48" fmla="*/ 0 w 38"/>
                <a:gd name="T49" fmla="*/ 0 h 47"/>
                <a:gd name="T50" fmla="*/ 1128 w 38"/>
                <a:gd name="T51" fmla="*/ 0 h 47"/>
                <a:gd name="T52" fmla="*/ 2256 w 38"/>
                <a:gd name="T53" fmla="*/ 0 h 47"/>
                <a:gd name="T54" fmla="*/ 4638 w 38"/>
                <a:gd name="T55" fmla="*/ 0 h 47"/>
                <a:gd name="T56" fmla="*/ 4638 w 38"/>
                <a:gd name="T57" fmla="*/ 1267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47">
                  <a:moveTo>
                    <a:pt x="37" y="10"/>
                  </a:moveTo>
                  <a:lnTo>
                    <a:pt x="37" y="10"/>
                  </a:lnTo>
                  <a:cubicBezTo>
                    <a:pt x="37" y="10"/>
                    <a:pt x="27" y="1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10"/>
                  </a:lnTo>
                  <a:cubicBezTo>
                    <a:pt x="9" y="10"/>
                    <a:pt x="9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9" y="28"/>
                    <a:pt x="9" y="37"/>
                    <a:pt x="9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27" y="46"/>
                    <a:pt x="27" y="37"/>
                  </a:cubicBezTo>
                  <a:cubicBezTo>
                    <a:pt x="27" y="37"/>
                    <a:pt x="27" y="37"/>
                    <a:pt x="37" y="3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7" y="46"/>
                    <a:pt x="27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9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0"/>
                    <a:pt x="37" y="0"/>
                  </a:cubicBezTo>
                  <a:lnTo>
                    <a:pt x="37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6" name="Freeform 1004">
              <a:extLst>
                <a:ext uri="{FF2B5EF4-FFF2-40B4-BE49-F238E27FC236}">
                  <a16:creationId xmlns:a16="http://schemas.microsoft.com/office/drawing/2014/main" id="{AB411ADF-005C-4448-ACEE-7C3ECC8E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953" y="2921794"/>
              <a:ext cx="5954" cy="7144"/>
            </a:xfrm>
            <a:custGeom>
              <a:avLst/>
              <a:gdLst>
                <a:gd name="T0" fmla="*/ 3349 w 48"/>
                <a:gd name="T1" fmla="*/ 0 h 56"/>
                <a:gd name="T2" fmla="*/ 3349 w 48"/>
                <a:gd name="T3" fmla="*/ 0 h 56"/>
                <a:gd name="T4" fmla="*/ 4466 w 48"/>
                <a:gd name="T5" fmla="*/ 1148 h 56"/>
                <a:gd name="T6" fmla="*/ 4466 w 48"/>
                <a:gd name="T7" fmla="*/ 1148 h 56"/>
                <a:gd name="T8" fmla="*/ 5830 w 48"/>
                <a:gd name="T9" fmla="*/ 2424 h 56"/>
                <a:gd name="T10" fmla="*/ 5830 w 48"/>
                <a:gd name="T11" fmla="*/ 3572 h 56"/>
                <a:gd name="T12" fmla="*/ 5830 w 48"/>
                <a:gd name="T13" fmla="*/ 4720 h 56"/>
                <a:gd name="T14" fmla="*/ 4466 w 48"/>
                <a:gd name="T15" fmla="*/ 5868 h 56"/>
                <a:gd name="T16" fmla="*/ 4466 w 48"/>
                <a:gd name="T17" fmla="*/ 7016 h 56"/>
                <a:gd name="T18" fmla="*/ 3349 w 48"/>
                <a:gd name="T19" fmla="*/ 7016 h 56"/>
                <a:gd name="T20" fmla="*/ 1116 w 48"/>
                <a:gd name="T21" fmla="*/ 7016 h 56"/>
                <a:gd name="T22" fmla="*/ 1116 w 48"/>
                <a:gd name="T23" fmla="*/ 5868 h 56"/>
                <a:gd name="T24" fmla="*/ 0 w 48"/>
                <a:gd name="T25" fmla="*/ 4720 h 56"/>
                <a:gd name="T26" fmla="*/ 0 w 48"/>
                <a:gd name="T27" fmla="*/ 3572 h 56"/>
                <a:gd name="T28" fmla="*/ 0 w 48"/>
                <a:gd name="T29" fmla="*/ 2424 h 56"/>
                <a:gd name="T30" fmla="*/ 1116 w 48"/>
                <a:gd name="T31" fmla="*/ 1148 h 56"/>
                <a:gd name="T32" fmla="*/ 1116 w 48"/>
                <a:gd name="T33" fmla="*/ 1148 h 56"/>
                <a:gd name="T34" fmla="*/ 3349 w 48"/>
                <a:gd name="T35" fmla="*/ 0 h 56"/>
                <a:gd name="T36" fmla="*/ 3349 w 48"/>
                <a:gd name="T37" fmla="*/ 1148 h 56"/>
                <a:gd name="T38" fmla="*/ 3349 w 48"/>
                <a:gd name="T39" fmla="*/ 1148 h 56"/>
                <a:gd name="T40" fmla="*/ 2233 w 48"/>
                <a:gd name="T41" fmla="*/ 1148 h 56"/>
                <a:gd name="T42" fmla="*/ 1116 w 48"/>
                <a:gd name="T43" fmla="*/ 2424 h 56"/>
                <a:gd name="T44" fmla="*/ 1116 w 48"/>
                <a:gd name="T45" fmla="*/ 2424 h 56"/>
                <a:gd name="T46" fmla="*/ 1116 w 48"/>
                <a:gd name="T47" fmla="*/ 3572 h 56"/>
                <a:gd name="T48" fmla="*/ 1116 w 48"/>
                <a:gd name="T49" fmla="*/ 4720 h 56"/>
                <a:gd name="T50" fmla="*/ 1116 w 48"/>
                <a:gd name="T51" fmla="*/ 5868 h 56"/>
                <a:gd name="T52" fmla="*/ 2233 w 48"/>
                <a:gd name="T53" fmla="*/ 5868 h 56"/>
                <a:gd name="T54" fmla="*/ 3349 w 48"/>
                <a:gd name="T55" fmla="*/ 7016 h 56"/>
                <a:gd name="T56" fmla="*/ 3349 w 48"/>
                <a:gd name="T57" fmla="*/ 5868 h 56"/>
                <a:gd name="T58" fmla="*/ 4466 w 48"/>
                <a:gd name="T59" fmla="*/ 5868 h 56"/>
                <a:gd name="T60" fmla="*/ 4466 w 48"/>
                <a:gd name="T61" fmla="*/ 4720 h 56"/>
                <a:gd name="T62" fmla="*/ 4466 w 48"/>
                <a:gd name="T63" fmla="*/ 3572 h 56"/>
                <a:gd name="T64" fmla="*/ 4466 w 48"/>
                <a:gd name="T65" fmla="*/ 2424 h 56"/>
                <a:gd name="T66" fmla="*/ 4466 w 48"/>
                <a:gd name="T67" fmla="*/ 2424 h 56"/>
                <a:gd name="T68" fmla="*/ 3349 w 48"/>
                <a:gd name="T69" fmla="*/ 1148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9"/>
                    <a:pt x="36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46"/>
                    <a:pt x="47" y="46"/>
                    <a:pt x="36" y="4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9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55"/>
                    <a:pt x="18" y="55"/>
                    <a:pt x="27" y="55"/>
                  </a:cubicBezTo>
                  <a:cubicBezTo>
                    <a:pt x="27" y="55"/>
                    <a:pt x="27" y="55"/>
                    <a:pt x="27" y="46"/>
                  </a:cubicBezTo>
                  <a:cubicBezTo>
                    <a:pt x="36" y="46"/>
                    <a:pt x="36" y="46"/>
                    <a:pt x="36" y="46"/>
                  </a:cubicBezTo>
                  <a:lnTo>
                    <a:pt x="36" y="37"/>
                  </a:lnTo>
                  <a:cubicBezTo>
                    <a:pt x="36" y="37"/>
                    <a:pt x="36" y="37"/>
                    <a:pt x="36" y="28"/>
                  </a:cubicBezTo>
                  <a:cubicBezTo>
                    <a:pt x="36" y="28"/>
                    <a:pt x="36" y="28"/>
                    <a:pt x="36" y="19"/>
                  </a:cubicBezTo>
                  <a:cubicBezTo>
                    <a:pt x="36" y="19"/>
                    <a:pt x="36" y="9"/>
                    <a:pt x="27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7" name="Freeform 1005">
              <a:extLst>
                <a:ext uri="{FF2B5EF4-FFF2-40B4-BE49-F238E27FC236}">
                  <a16:creationId xmlns:a16="http://schemas.microsoft.com/office/drawing/2014/main" id="{D5DB1737-2A48-4595-A1B1-8E498C299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694" y="2921794"/>
              <a:ext cx="4763" cy="7144"/>
            </a:xfrm>
            <a:custGeom>
              <a:avLst/>
              <a:gdLst>
                <a:gd name="T0" fmla="*/ 0 w 38"/>
                <a:gd name="T1" fmla="*/ 1148 h 56"/>
                <a:gd name="T2" fmla="*/ 0 w 38"/>
                <a:gd name="T3" fmla="*/ 1148 h 56"/>
                <a:gd name="T4" fmla="*/ 1128 w 38"/>
                <a:gd name="T5" fmla="*/ 1148 h 56"/>
                <a:gd name="T6" fmla="*/ 1128 w 38"/>
                <a:gd name="T7" fmla="*/ 2424 h 56"/>
                <a:gd name="T8" fmla="*/ 1128 w 38"/>
                <a:gd name="T9" fmla="*/ 2424 h 56"/>
                <a:gd name="T10" fmla="*/ 1128 w 38"/>
                <a:gd name="T11" fmla="*/ 1148 h 56"/>
                <a:gd name="T12" fmla="*/ 1128 w 38"/>
                <a:gd name="T13" fmla="*/ 1148 h 56"/>
                <a:gd name="T14" fmla="*/ 2382 w 38"/>
                <a:gd name="T15" fmla="*/ 1148 h 56"/>
                <a:gd name="T16" fmla="*/ 2382 w 38"/>
                <a:gd name="T17" fmla="*/ 0 h 56"/>
                <a:gd name="T18" fmla="*/ 3510 w 38"/>
                <a:gd name="T19" fmla="*/ 1148 h 56"/>
                <a:gd name="T20" fmla="*/ 4638 w 38"/>
                <a:gd name="T21" fmla="*/ 1148 h 56"/>
                <a:gd name="T22" fmla="*/ 4638 w 38"/>
                <a:gd name="T23" fmla="*/ 2424 h 56"/>
                <a:gd name="T24" fmla="*/ 4638 w 38"/>
                <a:gd name="T25" fmla="*/ 3572 h 56"/>
                <a:gd name="T26" fmla="*/ 4638 w 38"/>
                <a:gd name="T27" fmla="*/ 7016 h 56"/>
                <a:gd name="T28" fmla="*/ 4638 w 38"/>
                <a:gd name="T29" fmla="*/ 7016 h 56"/>
                <a:gd name="T30" fmla="*/ 4638 w 38"/>
                <a:gd name="T31" fmla="*/ 3572 h 56"/>
                <a:gd name="T32" fmla="*/ 4638 w 38"/>
                <a:gd name="T33" fmla="*/ 2424 h 56"/>
                <a:gd name="T34" fmla="*/ 3510 w 38"/>
                <a:gd name="T35" fmla="*/ 1148 h 56"/>
                <a:gd name="T36" fmla="*/ 3510 w 38"/>
                <a:gd name="T37" fmla="*/ 1148 h 56"/>
                <a:gd name="T38" fmla="*/ 2382 w 38"/>
                <a:gd name="T39" fmla="*/ 1148 h 56"/>
                <a:gd name="T40" fmla="*/ 2382 w 38"/>
                <a:gd name="T41" fmla="*/ 1148 h 56"/>
                <a:gd name="T42" fmla="*/ 1128 w 38"/>
                <a:gd name="T43" fmla="*/ 2424 h 56"/>
                <a:gd name="T44" fmla="*/ 1128 w 38"/>
                <a:gd name="T45" fmla="*/ 2424 h 56"/>
                <a:gd name="T46" fmla="*/ 1128 w 38"/>
                <a:gd name="T47" fmla="*/ 3572 h 56"/>
                <a:gd name="T48" fmla="*/ 1128 w 38"/>
                <a:gd name="T49" fmla="*/ 7016 h 56"/>
                <a:gd name="T50" fmla="*/ 0 w 38"/>
                <a:gd name="T51" fmla="*/ 7016 h 56"/>
                <a:gd name="T52" fmla="*/ 0 w 38"/>
                <a:gd name="T53" fmla="*/ 1148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9" y="9"/>
                  </a:ln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28" y="9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  <a:cubicBezTo>
                    <a:pt x="37" y="19"/>
                    <a:pt x="37" y="19"/>
                    <a:pt x="37" y="28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8" name="Freeform 1006">
              <a:extLst>
                <a:ext uri="{FF2B5EF4-FFF2-40B4-BE49-F238E27FC236}">
                  <a16:creationId xmlns:a16="http://schemas.microsoft.com/office/drawing/2014/main" id="{6D2F52F3-9026-4DF3-920F-BB3ADFAFF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648" y="2921794"/>
              <a:ext cx="5954" cy="7144"/>
            </a:xfrm>
            <a:custGeom>
              <a:avLst/>
              <a:gdLst>
                <a:gd name="T0" fmla="*/ 4687 w 47"/>
                <a:gd name="T1" fmla="*/ 2424 h 56"/>
                <a:gd name="T2" fmla="*/ 4687 w 47"/>
                <a:gd name="T3" fmla="*/ 2424 h 56"/>
                <a:gd name="T4" fmla="*/ 4687 w 47"/>
                <a:gd name="T5" fmla="*/ 2424 h 56"/>
                <a:gd name="T6" fmla="*/ 3420 w 47"/>
                <a:gd name="T7" fmla="*/ 1148 h 56"/>
                <a:gd name="T8" fmla="*/ 3420 w 47"/>
                <a:gd name="T9" fmla="*/ 1148 h 56"/>
                <a:gd name="T10" fmla="*/ 2280 w 47"/>
                <a:gd name="T11" fmla="*/ 1148 h 56"/>
                <a:gd name="T12" fmla="*/ 2280 w 47"/>
                <a:gd name="T13" fmla="*/ 1148 h 56"/>
                <a:gd name="T14" fmla="*/ 2280 w 47"/>
                <a:gd name="T15" fmla="*/ 1148 h 56"/>
                <a:gd name="T16" fmla="*/ 1140 w 47"/>
                <a:gd name="T17" fmla="*/ 1148 h 56"/>
                <a:gd name="T18" fmla="*/ 1140 w 47"/>
                <a:gd name="T19" fmla="*/ 2424 h 56"/>
                <a:gd name="T20" fmla="*/ 1140 w 47"/>
                <a:gd name="T21" fmla="*/ 2424 h 56"/>
                <a:gd name="T22" fmla="*/ 1140 w 47"/>
                <a:gd name="T23" fmla="*/ 3572 h 56"/>
                <a:gd name="T24" fmla="*/ 2280 w 47"/>
                <a:gd name="T25" fmla="*/ 3572 h 56"/>
                <a:gd name="T26" fmla="*/ 2280 w 47"/>
                <a:gd name="T27" fmla="*/ 3572 h 56"/>
                <a:gd name="T28" fmla="*/ 3420 w 47"/>
                <a:gd name="T29" fmla="*/ 3572 h 56"/>
                <a:gd name="T30" fmla="*/ 4687 w 47"/>
                <a:gd name="T31" fmla="*/ 3572 h 56"/>
                <a:gd name="T32" fmla="*/ 4687 w 47"/>
                <a:gd name="T33" fmla="*/ 3572 h 56"/>
                <a:gd name="T34" fmla="*/ 4687 w 47"/>
                <a:gd name="T35" fmla="*/ 4720 h 56"/>
                <a:gd name="T36" fmla="*/ 5827 w 47"/>
                <a:gd name="T37" fmla="*/ 4720 h 56"/>
                <a:gd name="T38" fmla="*/ 4687 w 47"/>
                <a:gd name="T39" fmla="*/ 5868 h 56"/>
                <a:gd name="T40" fmla="*/ 4687 w 47"/>
                <a:gd name="T41" fmla="*/ 7016 h 56"/>
                <a:gd name="T42" fmla="*/ 3420 w 47"/>
                <a:gd name="T43" fmla="*/ 7016 h 56"/>
                <a:gd name="T44" fmla="*/ 2280 w 47"/>
                <a:gd name="T45" fmla="*/ 7016 h 56"/>
                <a:gd name="T46" fmla="*/ 1140 w 47"/>
                <a:gd name="T47" fmla="*/ 7016 h 56"/>
                <a:gd name="T48" fmla="*/ 0 w 47"/>
                <a:gd name="T49" fmla="*/ 4720 h 56"/>
                <a:gd name="T50" fmla="*/ 1140 w 47"/>
                <a:gd name="T51" fmla="*/ 4720 h 56"/>
                <a:gd name="T52" fmla="*/ 1140 w 47"/>
                <a:gd name="T53" fmla="*/ 5868 h 56"/>
                <a:gd name="T54" fmla="*/ 2280 w 47"/>
                <a:gd name="T55" fmla="*/ 7016 h 56"/>
                <a:gd name="T56" fmla="*/ 3420 w 47"/>
                <a:gd name="T57" fmla="*/ 5868 h 56"/>
                <a:gd name="T58" fmla="*/ 3420 w 47"/>
                <a:gd name="T59" fmla="*/ 5868 h 56"/>
                <a:gd name="T60" fmla="*/ 4687 w 47"/>
                <a:gd name="T61" fmla="*/ 5868 h 56"/>
                <a:gd name="T62" fmla="*/ 4687 w 47"/>
                <a:gd name="T63" fmla="*/ 5868 h 56"/>
                <a:gd name="T64" fmla="*/ 4687 w 47"/>
                <a:gd name="T65" fmla="*/ 4720 h 56"/>
                <a:gd name="T66" fmla="*/ 4687 w 47"/>
                <a:gd name="T67" fmla="*/ 4720 h 56"/>
                <a:gd name="T68" fmla="*/ 3420 w 47"/>
                <a:gd name="T69" fmla="*/ 4720 h 56"/>
                <a:gd name="T70" fmla="*/ 3420 w 47"/>
                <a:gd name="T71" fmla="*/ 4720 h 56"/>
                <a:gd name="T72" fmla="*/ 2280 w 47"/>
                <a:gd name="T73" fmla="*/ 3572 h 56"/>
                <a:gd name="T74" fmla="*/ 1140 w 47"/>
                <a:gd name="T75" fmla="*/ 3572 h 56"/>
                <a:gd name="T76" fmla="*/ 1140 w 47"/>
                <a:gd name="T77" fmla="*/ 3572 h 56"/>
                <a:gd name="T78" fmla="*/ 1140 w 47"/>
                <a:gd name="T79" fmla="*/ 3572 h 56"/>
                <a:gd name="T80" fmla="*/ 0 w 47"/>
                <a:gd name="T81" fmla="*/ 2424 h 56"/>
                <a:gd name="T82" fmla="*/ 1140 w 47"/>
                <a:gd name="T83" fmla="*/ 1148 h 56"/>
                <a:gd name="T84" fmla="*/ 1140 w 47"/>
                <a:gd name="T85" fmla="*/ 1148 h 56"/>
                <a:gd name="T86" fmla="*/ 2280 w 47"/>
                <a:gd name="T87" fmla="*/ 1148 h 56"/>
                <a:gd name="T88" fmla="*/ 2280 w 47"/>
                <a:gd name="T89" fmla="*/ 0 h 56"/>
                <a:gd name="T90" fmla="*/ 3420 w 47"/>
                <a:gd name="T91" fmla="*/ 1148 h 56"/>
                <a:gd name="T92" fmla="*/ 4687 w 47"/>
                <a:gd name="T93" fmla="*/ 1148 h 56"/>
                <a:gd name="T94" fmla="*/ 4687 w 47"/>
                <a:gd name="T95" fmla="*/ 1148 h 56"/>
                <a:gd name="T96" fmla="*/ 4687 w 47"/>
                <a:gd name="T97" fmla="*/ 2424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7" h="56">
                  <a:moveTo>
                    <a:pt x="37" y="19"/>
                  </a:moveTo>
                  <a:lnTo>
                    <a:pt x="37" y="1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7" y="2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lnTo>
                    <a:pt x="37" y="55"/>
                  </a:lnTo>
                  <a:lnTo>
                    <a:pt x="27" y="55"/>
                  </a:lnTo>
                  <a:cubicBezTo>
                    <a:pt x="27" y="55"/>
                    <a:pt x="27" y="55"/>
                    <a:pt x="18" y="55"/>
                  </a:cubicBezTo>
                  <a:lnTo>
                    <a:pt x="9" y="55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55"/>
                    <a:pt x="18" y="55"/>
                  </a:cubicBezTo>
                  <a:cubicBezTo>
                    <a:pt x="27" y="55"/>
                    <a:pt x="27" y="55"/>
                    <a:pt x="2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lnTo>
                    <a:pt x="37" y="9"/>
                  </a:lnTo>
                  <a:cubicBezTo>
                    <a:pt x="37" y="19"/>
                    <a:pt x="37" y="1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199" name="Freeform 1007">
              <a:extLst>
                <a:ext uri="{FF2B5EF4-FFF2-40B4-BE49-F238E27FC236}">
                  <a16:creationId xmlns:a16="http://schemas.microsoft.com/office/drawing/2014/main" id="{A4DA5343-A0B6-4D93-B522-60410B3B2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198" y="2921794"/>
              <a:ext cx="5954" cy="7144"/>
            </a:xfrm>
            <a:custGeom>
              <a:avLst/>
              <a:gdLst>
                <a:gd name="T0" fmla="*/ 1116 w 48"/>
                <a:gd name="T1" fmla="*/ 3572 h 56"/>
                <a:gd name="T2" fmla="*/ 1116 w 48"/>
                <a:gd name="T3" fmla="*/ 3572 h 56"/>
                <a:gd name="T4" fmla="*/ 1116 w 48"/>
                <a:gd name="T5" fmla="*/ 4720 h 56"/>
                <a:gd name="T6" fmla="*/ 1116 w 48"/>
                <a:gd name="T7" fmla="*/ 5868 h 56"/>
                <a:gd name="T8" fmla="*/ 2233 w 48"/>
                <a:gd name="T9" fmla="*/ 5868 h 56"/>
                <a:gd name="T10" fmla="*/ 3349 w 48"/>
                <a:gd name="T11" fmla="*/ 7016 h 56"/>
                <a:gd name="T12" fmla="*/ 4466 w 48"/>
                <a:gd name="T13" fmla="*/ 5868 h 56"/>
                <a:gd name="T14" fmla="*/ 4466 w 48"/>
                <a:gd name="T15" fmla="*/ 4720 h 56"/>
                <a:gd name="T16" fmla="*/ 5830 w 48"/>
                <a:gd name="T17" fmla="*/ 4720 h 56"/>
                <a:gd name="T18" fmla="*/ 4466 w 48"/>
                <a:gd name="T19" fmla="*/ 7016 h 56"/>
                <a:gd name="T20" fmla="*/ 3349 w 48"/>
                <a:gd name="T21" fmla="*/ 7016 h 56"/>
                <a:gd name="T22" fmla="*/ 2233 w 48"/>
                <a:gd name="T23" fmla="*/ 7016 h 56"/>
                <a:gd name="T24" fmla="*/ 1116 w 48"/>
                <a:gd name="T25" fmla="*/ 5868 h 56"/>
                <a:gd name="T26" fmla="*/ 0 w 48"/>
                <a:gd name="T27" fmla="*/ 4720 h 56"/>
                <a:gd name="T28" fmla="*/ 0 w 48"/>
                <a:gd name="T29" fmla="*/ 3572 h 56"/>
                <a:gd name="T30" fmla="*/ 0 w 48"/>
                <a:gd name="T31" fmla="*/ 2424 h 56"/>
                <a:gd name="T32" fmla="*/ 1116 w 48"/>
                <a:gd name="T33" fmla="*/ 1148 h 56"/>
                <a:gd name="T34" fmla="*/ 2233 w 48"/>
                <a:gd name="T35" fmla="*/ 1148 h 56"/>
                <a:gd name="T36" fmla="*/ 3349 w 48"/>
                <a:gd name="T37" fmla="*/ 0 h 56"/>
                <a:gd name="T38" fmla="*/ 4466 w 48"/>
                <a:gd name="T39" fmla="*/ 1148 h 56"/>
                <a:gd name="T40" fmla="*/ 4466 w 48"/>
                <a:gd name="T41" fmla="*/ 1148 h 56"/>
                <a:gd name="T42" fmla="*/ 5830 w 48"/>
                <a:gd name="T43" fmla="*/ 2424 h 56"/>
                <a:gd name="T44" fmla="*/ 5830 w 48"/>
                <a:gd name="T45" fmla="*/ 3572 h 56"/>
                <a:gd name="T46" fmla="*/ 1116 w 48"/>
                <a:gd name="T47" fmla="*/ 3572 h 56"/>
                <a:gd name="T48" fmla="*/ 4466 w 48"/>
                <a:gd name="T49" fmla="*/ 3572 h 56"/>
                <a:gd name="T50" fmla="*/ 4466 w 48"/>
                <a:gd name="T51" fmla="*/ 3572 h 56"/>
                <a:gd name="T52" fmla="*/ 4466 w 48"/>
                <a:gd name="T53" fmla="*/ 2424 h 56"/>
                <a:gd name="T54" fmla="*/ 4466 w 48"/>
                <a:gd name="T55" fmla="*/ 2424 h 56"/>
                <a:gd name="T56" fmla="*/ 3349 w 48"/>
                <a:gd name="T57" fmla="*/ 1148 h 56"/>
                <a:gd name="T58" fmla="*/ 3349 w 48"/>
                <a:gd name="T59" fmla="*/ 1148 h 56"/>
                <a:gd name="T60" fmla="*/ 2233 w 48"/>
                <a:gd name="T61" fmla="*/ 1148 h 56"/>
                <a:gd name="T62" fmla="*/ 1116 w 48"/>
                <a:gd name="T63" fmla="*/ 2424 h 56"/>
                <a:gd name="T64" fmla="*/ 1116 w 48"/>
                <a:gd name="T65" fmla="*/ 2424 h 56"/>
                <a:gd name="T66" fmla="*/ 1116 w 48"/>
                <a:gd name="T67" fmla="*/ 3572 h 56"/>
                <a:gd name="T68" fmla="*/ 4466 w 48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55"/>
                    <a:pt x="27" y="55"/>
                  </a:cubicBezTo>
                  <a:lnTo>
                    <a:pt x="36" y="46"/>
                  </a:lnTo>
                  <a:cubicBezTo>
                    <a:pt x="36" y="46"/>
                    <a:pt x="36" y="46"/>
                    <a:pt x="3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46"/>
                    <a:pt x="47" y="46"/>
                    <a:pt x="36" y="55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9" y="1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0" name="Freeform 1008">
              <a:extLst>
                <a:ext uri="{FF2B5EF4-FFF2-40B4-BE49-F238E27FC236}">
                  <a16:creationId xmlns:a16="http://schemas.microsoft.com/office/drawing/2014/main" id="{53DA4DF3-0D55-4F4C-A0CC-BBA3E71E4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939" y="2921794"/>
              <a:ext cx="4763" cy="7144"/>
            </a:xfrm>
            <a:custGeom>
              <a:avLst/>
              <a:gdLst>
                <a:gd name="T0" fmla="*/ 4638 w 38"/>
                <a:gd name="T1" fmla="*/ 2424 h 56"/>
                <a:gd name="T2" fmla="*/ 4638 w 38"/>
                <a:gd name="T3" fmla="*/ 2424 h 56"/>
                <a:gd name="T4" fmla="*/ 3510 w 38"/>
                <a:gd name="T5" fmla="*/ 1148 h 56"/>
                <a:gd name="T6" fmla="*/ 2382 w 38"/>
                <a:gd name="T7" fmla="*/ 1148 h 56"/>
                <a:gd name="T8" fmla="*/ 1128 w 38"/>
                <a:gd name="T9" fmla="*/ 1148 h 56"/>
                <a:gd name="T10" fmla="*/ 1128 w 38"/>
                <a:gd name="T11" fmla="*/ 2424 h 56"/>
                <a:gd name="T12" fmla="*/ 0 w 38"/>
                <a:gd name="T13" fmla="*/ 2424 h 56"/>
                <a:gd name="T14" fmla="*/ 0 w 38"/>
                <a:gd name="T15" fmla="*/ 3572 h 56"/>
                <a:gd name="T16" fmla="*/ 0 w 38"/>
                <a:gd name="T17" fmla="*/ 4720 h 56"/>
                <a:gd name="T18" fmla="*/ 1128 w 38"/>
                <a:gd name="T19" fmla="*/ 5868 h 56"/>
                <a:gd name="T20" fmla="*/ 1128 w 38"/>
                <a:gd name="T21" fmla="*/ 5868 h 56"/>
                <a:gd name="T22" fmla="*/ 2382 w 38"/>
                <a:gd name="T23" fmla="*/ 7016 h 56"/>
                <a:gd name="T24" fmla="*/ 3510 w 38"/>
                <a:gd name="T25" fmla="*/ 5868 h 56"/>
                <a:gd name="T26" fmla="*/ 3510 w 38"/>
                <a:gd name="T27" fmla="*/ 5868 h 56"/>
                <a:gd name="T28" fmla="*/ 4638 w 38"/>
                <a:gd name="T29" fmla="*/ 5868 h 56"/>
                <a:gd name="T30" fmla="*/ 4638 w 38"/>
                <a:gd name="T31" fmla="*/ 4720 h 56"/>
                <a:gd name="T32" fmla="*/ 4638 w 38"/>
                <a:gd name="T33" fmla="*/ 4720 h 56"/>
                <a:gd name="T34" fmla="*/ 4638 w 38"/>
                <a:gd name="T35" fmla="*/ 5868 h 56"/>
                <a:gd name="T36" fmla="*/ 2382 w 38"/>
                <a:gd name="T37" fmla="*/ 7016 h 56"/>
                <a:gd name="T38" fmla="*/ 1128 w 38"/>
                <a:gd name="T39" fmla="*/ 7016 h 56"/>
                <a:gd name="T40" fmla="*/ 0 w 38"/>
                <a:gd name="T41" fmla="*/ 5868 h 56"/>
                <a:gd name="T42" fmla="*/ 0 w 38"/>
                <a:gd name="T43" fmla="*/ 4720 h 56"/>
                <a:gd name="T44" fmla="*/ 0 w 38"/>
                <a:gd name="T45" fmla="*/ 3572 h 56"/>
                <a:gd name="T46" fmla="*/ 0 w 38"/>
                <a:gd name="T47" fmla="*/ 2424 h 56"/>
                <a:gd name="T48" fmla="*/ 0 w 38"/>
                <a:gd name="T49" fmla="*/ 1148 h 56"/>
                <a:gd name="T50" fmla="*/ 1128 w 38"/>
                <a:gd name="T51" fmla="*/ 1148 h 56"/>
                <a:gd name="T52" fmla="*/ 2382 w 38"/>
                <a:gd name="T53" fmla="*/ 0 h 56"/>
                <a:gd name="T54" fmla="*/ 4638 w 38"/>
                <a:gd name="T55" fmla="*/ 1148 h 56"/>
                <a:gd name="T56" fmla="*/ 4638 w 38"/>
                <a:gd name="T57" fmla="*/ 2424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28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0" y="19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9" y="46"/>
                  </a:lnTo>
                  <a:cubicBezTo>
                    <a:pt x="19" y="46"/>
                    <a:pt x="19" y="55"/>
                    <a:pt x="19" y="55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28" y="55"/>
                    <a:pt x="28" y="55"/>
                    <a:pt x="19" y="55"/>
                  </a:cubicBezTo>
                  <a:lnTo>
                    <a:pt x="9" y="55"/>
                  </a:ln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lnTo>
                    <a:pt x="9" y="9"/>
                  </a:lnTo>
                  <a:lnTo>
                    <a:pt x="19" y="0"/>
                  </a:lnTo>
                  <a:cubicBezTo>
                    <a:pt x="28" y="0"/>
                    <a:pt x="28" y="9"/>
                    <a:pt x="37" y="9"/>
                  </a:cubicBezTo>
                  <a:lnTo>
                    <a:pt x="3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1" name="Freeform 1009">
              <a:extLst>
                <a:ext uri="{FF2B5EF4-FFF2-40B4-BE49-F238E27FC236}">
                  <a16:creationId xmlns:a16="http://schemas.microsoft.com/office/drawing/2014/main" id="{E1DCCE45-6BB4-4687-B6E9-F7ED44EE2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893" y="2920604"/>
              <a:ext cx="1786" cy="8334"/>
            </a:xfrm>
            <a:custGeom>
              <a:avLst/>
              <a:gdLst>
                <a:gd name="T0" fmla="*/ 846 w 19"/>
                <a:gd name="T1" fmla="*/ 2308 h 65"/>
                <a:gd name="T2" fmla="*/ 846 w 19"/>
                <a:gd name="T3" fmla="*/ 2308 h 65"/>
                <a:gd name="T4" fmla="*/ 1692 w 19"/>
                <a:gd name="T5" fmla="*/ 2308 h 65"/>
                <a:gd name="T6" fmla="*/ 1692 w 19"/>
                <a:gd name="T7" fmla="*/ 2308 h 65"/>
                <a:gd name="T8" fmla="*/ 846 w 19"/>
                <a:gd name="T9" fmla="*/ 2308 h 65"/>
                <a:gd name="T10" fmla="*/ 846 w 19"/>
                <a:gd name="T11" fmla="*/ 7052 h 65"/>
                <a:gd name="T12" fmla="*/ 846 w 19"/>
                <a:gd name="T13" fmla="*/ 7052 h 65"/>
                <a:gd name="T14" fmla="*/ 1692 w 19"/>
                <a:gd name="T15" fmla="*/ 7052 h 65"/>
                <a:gd name="T16" fmla="*/ 1692 w 19"/>
                <a:gd name="T17" fmla="*/ 7052 h 65"/>
                <a:gd name="T18" fmla="*/ 1692 w 19"/>
                <a:gd name="T19" fmla="*/ 8206 h 65"/>
                <a:gd name="T20" fmla="*/ 1692 w 19"/>
                <a:gd name="T21" fmla="*/ 8206 h 65"/>
                <a:gd name="T22" fmla="*/ 1692 w 19"/>
                <a:gd name="T23" fmla="*/ 8206 h 65"/>
                <a:gd name="T24" fmla="*/ 846 w 19"/>
                <a:gd name="T25" fmla="*/ 8206 h 65"/>
                <a:gd name="T26" fmla="*/ 846 w 19"/>
                <a:gd name="T27" fmla="*/ 7052 h 65"/>
                <a:gd name="T28" fmla="*/ 846 w 19"/>
                <a:gd name="T29" fmla="*/ 2308 h 65"/>
                <a:gd name="T30" fmla="*/ 0 w 19"/>
                <a:gd name="T31" fmla="*/ 2308 h 65"/>
                <a:gd name="T32" fmla="*/ 0 w 19"/>
                <a:gd name="T33" fmla="*/ 2308 h 65"/>
                <a:gd name="T34" fmla="*/ 846 w 19"/>
                <a:gd name="T35" fmla="*/ 2308 h 65"/>
                <a:gd name="T36" fmla="*/ 846 w 19"/>
                <a:gd name="T37" fmla="*/ 0 h 65"/>
                <a:gd name="T38" fmla="*/ 846 w 19"/>
                <a:gd name="T39" fmla="*/ 0 h 65"/>
                <a:gd name="T40" fmla="*/ 846 w 19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lnTo>
                    <a:pt x="18" y="55"/>
                  </a:ln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2" name="Freeform 1010">
              <a:extLst>
                <a:ext uri="{FF2B5EF4-FFF2-40B4-BE49-F238E27FC236}">
                  <a16:creationId xmlns:a16="http://schemas.microsoft.com/office/drawing/2014/main" id="{49FCDD8C-E28D-48E2-8D79-75D19722F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465" y="2921794"/>
              <a:ext cx="5359" cy="7144"/>
            </a:xfrm>
            <a:custGeom>
              <a:avLst/>
              <a:gdLst>
                <a:gd name="T0" fmla="*/ 1049 w 46"/>
                <a:gd name="T1" fmla="*/ 3572 h 56"/>
                <a:gd name="T2" fmla="*/ 1049 w 46"/>
                <a:gd name="T3" fmla="*/ 3572 h 56"/>
                <a:gd name="T4" fmla="*/ 1049 w 46"/>
                <a:gd name="T5" fmla="*/ 4720 h 56"/>
                <a:gd name="T6" fmla="*/ 1049 w 46"/>
                <a:gd name="T7" fmla="*/ 5868 h 56"/>
                <a:gd name="T8" fmla="*/ 2097 w 46"/>
                <a:gd name="T9" fmla="*/ 5868 h 56"/>
                <a:gd name="T10" fmla="*/ 2097 w 46"/>
                <a:gd name="T11" fmla="*/ 5868 h 56"/>
                <a:gd name="T12" fmla="*/ 4194 w 46"/>
                <a:gd name="T13" fmla="*/ 5868 h 56"/>
                <a:gd name="T14" fmla="*/ 4194 w 46"/>
                <a:gd name="T15" fmla="*/ 4720 h 56"/>
                <a:gd name="T16" fmla="*/ 5243 w 46"/>
                <a:gd name="T17" fmla="*/ 4720 h 56"/>
                <a:gd name="T18" fmla="*/ 4194 w 46"/>
                <a:gd name="T19" fmla="*/ 7016 h 56"/>
                <a:gd name="T20" fmla="*/ 2097 w 46"/>
                <a:gd name="T21" fmla="*/ 7016 h 56"/>
                <a:gd name="T22" fmla="*/ 1049 w 46"/>
                <a:gd name="T23" fmla="*/ 7016 h 56"/>
                <a:gd name="T24" fmla="*/ 1049 w 46"/>
                <a:gd name="T25" fmla="*/ 5868 h 56"/>
                <a:gd name="T26" fmla="*/ 0 w 46"/>
                <a:gd name="T27" fmla="*/ 4720 h 56"/>
                <a:gd name="T28" fmla="*/ 0 w 46"/>
                <a:gd name="T29" fmla="*/ 3572 h 56"/>
                <a:gd name="T30" fmla="*/ 0 w 46"/>
                <a:gd name="T31" fmla="*/ 2424 h 56"/>
                <a:gd name="T32" fmla="*/ 1049 w 46"/>
                <a:gd name="T33" fmla="*/ 1148 h 56"/>
                <a:gd name="T34" fmla="*/ 1049 w 46"/>
                <a:gd name="T35" fmla="*/ 1148 h 56"/>
                <a:gd name="T36" fmla="*/ 2097 w 46"/>
                <a:gd name="T37" fmla="*/ 0 h 56"/>
                <a:gd name="T38" fmla="*/ 3146 w 46"/>
                <a:gd name="T39" fmla="*/ 1148 h 56"/>
                <a:gd name="T40" fmla="*/ 4194 w 46"/>
                <a:gd name="T41" fmla="*/ 1148 h 56"/>
                <a:gd name="T42" fmla="*/ 5243 w 46"/>
                <a:gd name="T43" fmla="*/ 2424 h 56"/>
                <a:gd name="T44" fmla="*/ 5243 w 46"/>
                <a:gd name="T45" fmla="*/ 3572 h 56"/>
                <a:gd name="T46" fmla="*/ 1049 w 46"/>
                <a:gd name="T47" fmla="*/ 3572 h 56"/>
                <a:gd name="T48" fmla="*/ 4194 w 46"/>
                <a:gd name="T49" fmla="*/ 3572 h 56"/>
                <a:gd name="T50" fmla="*/ 4194 w 46"/>
                <a:gd name="T51" fmla="*/ 3572 h 56"/>
                <a:gd name="T52" fmla="*/ 4194 w 46"/>
                <a:gd name="T53" fmla="*/ 2424 h 56"/>
                <a:gd name="T54" fmla="*/ 4194 w 46"/>
                <a:gd name="T55" fmla="*/ 2424 h 56"/>
                <a:gd name="T56" fmla="*/ 3146 w 46"/>
                <a:gd name="T57" fmla="*/ 1148 h 56"/>
                <a:gd name="T58" fmla="*/ 2097 w 46"/>
                <a:gd name="T59" fmla="*/ 1148 h 56"/>
                <a:gd name="T60" fmla="*/ 2097 w 46"/>
                <a:gd name="T61" fmla="*/ 1148 h 56"/>
                <a:gd name="T62" fmla="*/ 1049 w 46"/>
                <a:gd name="T63" fmla="*/ 2424 h 56"/>
                <a:gd name="T64" fmla="*/ 1049 w 46"/>
                <a:gd name="T65" fmla="*/ 2424 h 56"/>
                <a:gd name="T66" fmla="*/ 1049 w 46"/>
                <a:gd name="T67" fmla="*/ 3572 h 56"/>
                <a:gd name="T68" fmla="*/ 4194 w 46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9" y="46"/>
                    <a:pt x="9" y="46"/>
                    <a:pt x="18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46"/>
                    <a:pt x="36" y="46"/>
                    <a:pt x="36" y="55"/>
                  </a:cubicBezTo>
                  <a:cubicBezTo>
                    <a:pt x="36" y="55"/>
                    <a:pt x="27" y="55"/>
                    <a:pt x="18" y="55"/>
                  </a:cubicBezTo>
                  <a:cubicBezTo>
                    <a:pt x="18" y="55"/>
                    <a:pt x="18" y="55"/>
                    <a:pt x="9" y="55"/>
                  </a:cubicBezTo>
                  <a:lnTo>
                    <a:pt x="9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9"/>
                    <a:pt x="45" y="19"/>
                    <a:pt x="45" y="19"/>
                  </a:cubicBezTo>
                  <a:cubicBezTo>
                    <a:pt x="45" y="28"/>
                    <a:pt x="45" y="28"/>
                    <a:pt x="45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3" name="Freeform 1011">
              <a:extLst>
                <a:ext uri="{FF2B5EF4-FFF2-40B4-BE49-F238E27FC236}">
                  <a16:creationId xmlns:a16="http://schemas.microsoft.com/office/drawing/2014/main" id="{8B203427-CCBD-4470-AD8B-6CC10E7A1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015" y="2920604"/>
              <a:ext cx="3572" cy="8334"/>
            </a:xfrm>
            <a:custGeom>
              <a:avLst/>
              <a:gdLst>
                <a:gd name="T0" fmla="*/ 2381 w 30"/>
                <a:gd name="T1" fmla="*/ 2308 h 65"/>
                <a:gd name="T2" fmla="*/ 2381 w 30"/>
                <a:gd name="T3" fmla="*/ 2308 h 65"/>
                <a:gd name="T4" fmla="*/ 3453 w 30"/>
                <a:gd name="T5" fmla="*/ 2308 h 65"/>
                <a:gd name="T6" fmla="*/ 3453 w 30"/>
                <a:gd name="T7" fmla="*/ 2308 h 65"/>
                <a:gd name="T8" fmla="*/ 2381 w 30"/>
                <a:gd name="T9" fmla="*/ 2308 h 65"/>
                <a:gd name="T10" fmla="*/ 2381 w 30"/>
                <a:gd name="T11" fmla="*/ 7052 h 65"/>
                <a:gd name="T12" fmla="*/ 2381 w 30"/>
                <a:gd name="T13" fmla="*/ 7052 h 65"/>
                <a:gd name="T14" fmla="*/ 2381 w 30"/>
                <a:gd name="T15" fmla="*/ 7052 h 65"/>
                <a:gd name="T16" fmla="*/ 3453 w 30"/>
                <a:gd name="T17" fmla="*/ 7052 h 65"/>
                <a:gd name="T18" fmla="*/ 3453 w 30"/>
                <a:gd name="T19" fmla="*/ 8206 h 65"/>
                <a:gd name="T20" fmla="*/ 2381 w 30"/>
                <a:gd name="T21" fmla="*/ 8206 h 65"/>
                <a:gd name="T22" fmla="*/ 2381 w 30"/>
                <a:gd name="T23" fmla="*/ 8206 h 65"/>
                <a:gd name="T24" fmla="*/ 1191 w 30"/>
                <a:gd name="T25" fmla="*/ 8206 h 65"/>
                <a:gd name="T26" fmla="*/ 1191 w 30"/>
                <a:gd name="T27" fmla="*/ 7052 h 65"/>
                <a:gd name="T28" fmla="*/ 1191 w 30"/>
                <a:gd name="T29" fmla="*/ 2308 h 65"/>
                <a:gd name="T30" fmla="*/ 0 w 30"/>
                <a:gd name="T31" fmla="*/ 2308 h 65"/>
                <a:gd name="T32" fmla="*/ 0 w 30"/>
                <a:gd name="T33" fmla="*/ 2308 h 65"/>
                <a:gd name="T34" fmla="*/ 1191 w 30"/>
                <a:gd name="T35" fmla="*/ 2308 h 65"/>
                <a:gd name="T36" fmla="*/ 1191 w 30"/>
                <a:gd name="T37" fmla="*/ 0 h 65"/>
                <a:gd name="T38" fmla="*/ 2381 w 30"/>
                <a:gd name="T39" fmla="*/ 0 h 65"/>
                <a:gd name="T40" fmla="*/ 2381 w 30"/>
                <a:gd name="T41" fmla="*/ 230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65">
                  <a:moveTo>
                    <a:pt x="20" y="18"/>
                  </a:moveTo>
                  <a:lnTo>
                    <a:pt x="20" y="18"/>
                  </a:lnTo>
                  <a:cubicBezTo>
                    <a:pt x="29" y="18"/>
                    <a:pt x="29" y="18"/>
                    <a:pt x="2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55"/>
                    <a:pt x="20" y="55"/>
                    <a:pt x="20" y="55"/>
                  </a:cubicBezTo>
                  <a:lnTo>
                    <a:pt x="29" y="55"/>
                  </a:lnTo>
                  <a:cubicBezTo>
                    <a:pt x="29" y="64"/>
                    <a:pt x="29" y="64"/>
                    <a:pt x="29" y="64"/>
                  </a:cubicBezTo>
                  <a:cubicBezTo>
                    <a:pt x="20" y="64"/>
                    <a:pt x="20" y="64"/>
                    <a:pt x="20" y="64"/>
                  </a:cubicBezTo>
                  <a:lnTo>
                    <a:pt x="10" y="64"/>
                  </a:lnTo>
                  <a:cubicBezTo>
                    <a:pt x="10" y="55"/>
                    <a:pt x="10" y="55"/>
                    <a:pt x="10" y="5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0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4" name="Freeform 1012">
              <a:extLst>
                <a:ext uri="{FF2B5EF4-FFF2-40B4-BE49-F238E27FC236}">
                  <a16:creationId xmlns:a16="http://schemas.microsoft.com/office/drawing/2014/main" id="{430FF0D8-BF5C-4115-A48F-BB4C58E05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8" y="2923581"/>
              <a:ext cx="4168" cy="5953"/>
            </a:xfrm>
            <a:custGeom>
              <a:avLst/>
              <a:gdLst>
                <a:gd name="T0" fmla="*/ 4055 w 37"/>
                <a:gd name="T1" fmla="*/ 5826 h 47"/>
                <a:gd name="T2" fmla="*/ 4055 w 37"/>
                <a:gd name="T3" fmla="*/ 5826 h 47"/>
                <a:gd name="T4" fmla="*/ 3042 w 37"/>
                <a:gd name="T5" fmla="*/ 5826 h 47"/>
                <a:gd name="T6" fmla="*/ 3042 w 37"/>
                <a:gd name="T7" fmla="*/ 4686 h 47"/>
                <a:gd name="T8" fmla="*/ 3042 w 37"/>
                <a:gd name="T9" fmla="*/ 4686 h 47"/>
                <a:gd name="T10" fmla="*/ 3042 w 37"/>
                <a:gd name="T11" fmla="*/ 5826 h 47"/>
                <a:gd name="T12" fmla="*/ 2028 w 37"/>
                <a:gd name="T13" fmla="*/ 5826 h 47"/>
                <a:gd name="T14" fmla="*/ 1014 w 37"/>
                <a:gd name="T15" fmla="*/ 5826 h 47"/>
                <a:gd name="T16" fmla="*/ 0 w 37"/>
                <a:gd name="T17" fmla="*/ 4686 h 47"/>
                <a:gd name="T18" fmla="*/ 0 w 37"/>
                <a:gd name="T19" fmla="*/ 4686 h 47"/>
                <a:gd name="T20" fmla="*/ 0 w 37"/>
                <a:gd name="T21" fmla="*/ 3546 h 47"/>
                <a:gd name="T22" fmla="*/ 0 w 37"/>
                <a:gd name="T23" fmla="*/ 0 h 47"/>
                <a:gd name="T24" fmla="*/ 0 w 37"/>
                <a:gd name="T25" fmla="*/ 0 h 47"/>
                <a:gd name="T26" fmla="*/ 0 w 37"/>
                <a:gd name="T27" fmla="*/ 3546 h 47"/>
                <a:gd name="T28" fmla="*/ 1014 w 37"/>
                <a:gd name="T29" fmla="*/ 4686 h 47"/>
                <a:gd name="T30" fmla="*/ 2028 w 37"/>
                <a:gd name="T31" fmla="*/ 4686 h 47"/>
                <a:gd name="T32" fmla="*/ 2028 w 37"/>
                <a:gd name="T33" fmla="*/ 4686 h 47"/>
                <a:gd name="T34" fmla="*/ 3042 w 37"/>
                <a:gd name="T35" fmla="*/ 4686 h 47"/>
                <a:gd name="T36" fmla="*/ 3042 w 37"/>
                <a:gd name="T37" fmla="*/ 3546 h 47"/>
                <a:gd name="T38" fmla="*/ 3042 w 37"/>
                <a:gd name="T39" fmla="*/ 2407 h 47"/>
                <a:gd name="T40" fmla="*/ 3042 w 37"/>
                <a:gd name="T41" fmla="*/ 0 h 47"/>
                <a:gd name="T42" fmla="*/ 4055 w 37"/>
                <a:gd name="T43" fmla="*/ 0 h 47"/>
                <a:gd name="T44" fmla="*/ 4055 w 37"/>
                <a:gd name="T45" fmla="*/ 582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47">
                  <a:moveTo>
                    <a:pt x="36" y="46"/>
                  </a:moveTo>
                  <a:lnTo>
                    <a:pt x="36" y="46"/>
                  </a:lnTo>
                  <a:cubicBezTo>
                    <a:pt x="27" y="46"/>
                    <a:pt x="27" y="46"/>
                    <a:pt x="27" y="46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7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lnTo>
                    <a:pt x="0" y="2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37"/>
                    <a:pt x="9" y="37"/>
                  </a:cubicBezTo>
                  <a:cubicBezTo>
                    <a:pt x="9" y="37"/>
                    <a:pt x="9" y="37"/>
                    <a:pt x="18" y="37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7" y="28"/>
                  </a:lnTo>
                  <a:cubicBezTo>
                    <a:pt x="27" y="28"/>
                    <a:pt x="27" y="28"/>
                    <a:pt x="27" y="1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5" name="Freeform 1013">
              <a:extLst>
                <a:ext uri="{FF2B5EF4-FFF2-40B4-BE49-F238E27FC236}">
                  <a16:creationId xmlns:a16="http://schemas.microsoft.com/office/drawing/2014/main" id="{1C2DF55D-0725-49D0-A1D9-4D2B23C90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328" y="2921794"/>
              <a:ext cx="3572" cy="7144"/>
            </a:xfrm>
            <a:custGeom>
              <a:avLst/>
              <a:gdLst>
                <a:gd name="T0" fmla="*/ 0 w 29"/>
                <a:gd name="T1" fmla="*/ 1148 h 56"/>
                <a:gd name="T2" fmla="*/ 0 w 29"/>
                <a:gd name="T3" fmla="*/ 1148 h 56"/>
                <a:gd name="T4" fmla="*/ 1232 w 29"/>
                <a:gd name="T5" fmla="*/ 1148 h 56"/>
                <a:gd name="T6" fmla="*/ 1232 w 29"/>
                <a:gd name="T7" fmla="*/ 2424 h 56"/>
                <a:gd name="T8" fmla="*/ 1232 w 29"/>
                <a:gd name="T9" fmla="*/ 2424 h 56"/>
                <a:gd name="T10" fmla="*/ 2340 w 29"/>
                <a:gd name="T11" fmla="*/ 1148 h 56"/>
                <a:gd name="T12" fmla="*/ 3449 w 29"/>
                <a:gd name="T13" fmla="*/ 0 h 56"/>
                <a:gd name="T14" fmla="*/ 3449 w 29"/>
                <a:gd name="T15" fmla="*/ 1148 h 56"/>
                <a:gd name="T16" fmla="*/ 2340 w 29"/>
                <a:gd name="T17" fmla="*/ 1148 h 56"/>
                <a:gd name="T18" fmla="*/ 1232 w 29"/>
                <a:gd name="T19" fmla="*/ 2424 h 56"/>
                <a:gd name="T20" fmla="*/ 1232 w 29"/>
                <a:gd name="T21" fmla="*/ 2424 h 56"/>
                <a:gd name="T22" fmla="*/ 1232 w 29"/>
                <a:gd name="T23" fmla="*/ 3572 h 56"/>
                <a:gd name="T24" fmla="*/ 1232 w 29"/>
                <a:gd name="T25" fmla="*/ 7016 h 56"/>
                <a:gd name="T26" fmla="*/ 0 w 29"/>
                <a:gd name="T27" fmla="*/ 7016 h 56"/>
                <a:gd name="T28" fmla="*/ 0 w 29"/>
                <a:gd name="T29" fmla="*/ 1148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9"/>
                  </a:moveTo>
                  <a:lnTo>
                    <a:pt x="0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9"/>
                    <a:pt x="10" y="9"/>
                    <a:pt x="19" y="9"/>
                  </a:cubicBezTo>
                  <a:cubicBezTo>
                    <a:pt x="19" y="9"/>
                    <a:pt x="19" y="0"/>
                    <a:pt x="28" y="0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9"/>
                    <a:pt x="19" y="9"/>
                    <a:pt x="10" y="19"/>
                  </a:cubicBezTo>
                  <a:lnTo>
                    <a:pt x="10" y="28"/>
                  </a:ln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6" name="Freeform 1014">
              <a:extLst>
                <a:ext uri="{FF2B5EF4-FFF2-40B4-BE49-F238E27FC236}">
                  <a16:creationId xmlns:a16="http://schemas.microsoft.com/office/drawing/2014/main" id="{DC1AA6D1-B6C2-4857-BA2B-307D46F10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473" y="2921794"/>
              <a:ext cx="5954" cy="7144"/>
            </a:xfrm>
            <a:custGeom>
              <a:avLst/>
              <a:gdLst>
                <a:gd name="T0" fmla="*/ 0 w 49"/>
                <a:gd name="T1" fmla="*/ 2424 h 56"/>
                <a:gd name="T2" fmla="*/ 0 w 49"/>
                <a:gd name="T3" fmla="*/ 2424 h 56"/>
                <a:gd name="T4" fmla="*/ 1094 w 49"/>
                <a:gd name="T5" fmla="*/ 1148 h 56"/>
                <a:gd name="T6" fmla="*/ 2309 w 49"/>
                <a:gd name="T7" fmla="*/ 0 h 56"/>
                <a:gd name="T8" fmla="*/ 3402 w 49"/>
                <a:gd name="T9" fmla="*/ 0 h 56"/>
                <a:gd name="T10" fmla="*/ 4617 w 49"/>
                <a:gd name="T11" fmla="*/ 1148 h 56"/>
                <a:gd name="T12" fmla="*/ 4617 w 49"/>
                <a:gd name="T13" fmla="*/ 1148 h 56"/>
                <a:gd name="T14" fmla="*/ 4617 w 49"/>
                <a:gd name="T15" fmla="*/ 2424 h 56"/>
                <a:gd name="T16" fmla="*/ 4617 w 49"/>
                <a:gd name="T17" fmla="*/ 5868 h 56"/>
                <a:gd name="T18" fmla="*/ 5832 w 49"/>
                <a:gd name="T19" fmla="*/ 5868 h 56"/>
                <a:gd name="T20" fmla="*/ 5832 w 49"/>
                <a:gd name="T21" fmla="*/ 5868 h 56"/>
                <a:gd name="T22" fmla="*/ 5832 w 49"/>
                <a:gd name="T23" fmla="*/ 7016 h 56"/>
                <a:gd name="T24" fmla="*/ 5832 w 49"/>
                <a:gd name="T25" fmla="*/ 7016 h 56"/>
                <a:gd name="T26" fmla="*/ 5832 w 49"/>
                <a:gd name="T27" fmla="*/ 7016 h 56"/>
                <a:gd name="T28" fmla="*/ 4617 w 49"/>
                <a:gd name="T29" fmla="*/ 7016 h 56"/>
                <a:gd name="T30" fmla="*/ 4617 w 49"/>
                <a:gd name="T31" fmla="*/ 7016 h 56"/>
                <a:gd name="T32" fmla="*/ 4617 w 49"/>
                <a:gd name="T33" fmla="*/ 5868 h 56"/>
                <a:gd name="T34" fmla="*/ 4617 w 49"/>
                <a:gd name="T35" fmla="*/ 5868 h 56"/>
                <a:gd name="T36" fmla="*/ 4617 w 49"/>
                <a:gd name="T37" fmla="*/ 5868 h 56"/>
                <a:gd name="T38" fmla="*/ 3402 w 49"/>
                <a:gd name="T39" fmla="*/ 5868 h 56"/>
                <a:gd name="T40" fmla="*/ 3402 w 49"/>
                <a:gd name="T41" fmla="*/ 7016 h 56"/>
                <a:gd name="T42" fmla="*/ 3402 w 49"/>
                <a:gd name="T43" fmla="*/ 7016 h 56"/>
                <a:gd name="T44" fmla="*/ 2309 w 49"/>
                <a:gd name="T45" fmla="*/ 7016 h 56"/>
                <a:gd name="T46" fmla="*/ 1094 w 49"/>
                <a:gd name="T47" fmla="*/ 7016 h 56"/>
                <a:gd name="T48" fmla="*/ 1094 w 49"/>
                <a:gd name="T49" fmla="*/ 7016 h 56"/>
                <a:gd name="T50" fmla="*/ 0 w 49"/>
                <a:gd name="T51" fmla="*/ 5868 h 56"/>
                <a:gd name="T52" fmla="*/ 0 w 49"/>
                <a:gd name="T53" fmla="*/ 4720 h 56"/>
                <a:gd name="T54" fmla="*/ 0 w 49"/>
                <a:gd name="T55" fmla="*/ 4720 h 56"/>
                <a:gd name="T56" fmla="*/ 1094 w 49"/>
                <a:gd name="T57" fmla="*/ 3572 h 56"/>
                <a:gd name="T58" fmla="*/ 2309 w 49"/>
                <a:gd name="T59" fmla="*/ 3572 h 56"/>
                <a:gd name="T60" fmla="*/ 3402 w 49"/>
                <a:gd name="T61" fmla="*/ 3572 h 56"/>
                <a:gd name="T62" fmla="*/ 3402 w 49"/>
                <a:gd name="T63" fmla="*/ 3572 h 56"/>
                <a:gd name="T64" fmla="*/ 4617 w 49"/>
                <a:gd name="T65" fmla="*/ 3572 h 56"/>
                <a:gd name="T66" fmla="*/ 4617 w 49"/>
                <a:gd name="T67" fmla="*/ 2424 h 56"/>
                <a:gd name="T68" fmla="*/ 4617 w 49"/>
                <a:gd name="T69" fmla="*/ 2424 h 56"/>
                <a:gd name="T70" fmla="*/ 4617 w 49"/>
                <a:gd name="T71" fmla="*/ 1148 h 56"/>
                <a:gd name="T72" fmla="*/ 3402 w 49"/>
                <a:gd name="T73" fmla="*/ 1148 h 56"/>
                <a:gd name="T74" fmla="*/ 3402 w 49"/>
                <a:gd name="T75" fmla="*/ 1148 h 56"/>
                <a:gd name="T76" fmla="*/ 2309 w 49"/>
                <a:gd name="T77" fmla="*/ 1148 h 56"/>
                <a:gd name="T78" fmla="*/ 1094 w 49"/>
                <a:gd name="T79" fmla="*/ 1148 h 56"/>
                <a:gd name="T80" fmla="*/ 1094 w 49"/>
                <a:gd name="T81" fmla="*/ 2424 h 56"/>
                <a:gd name="T82" fmla="*/ 0 w 49"/>
                <a:gd name="T83" fmla="*/ 2424 h 56"/>
                <a:gd name="T84" fmla="*/ 4617 w 49"/>
                <a:gd name="T85" fmla="*/ 3572 h 56"/>
                <a:gd name="T86" fmla="*/ 4617 w 49"/>
                <a:gd name="T87" fmla="*/ 3572 h 56"/>
                <a:gd name="T88" fmla="*/ 4617 w 49"/>
                <a:gd name="T89" fmla="*/ 3572 h 56"/>
                <a:gd name="T90" fmla="*/ 3402 w 49"/>
                <a:gd name="T91" fmla="*/ 3572 h 56"/>
                <a:gd name="T92" fmla="*/ 3402 w 49"/>
                <a:gd name="T93" fmla="*/ 3572 h 56"/>
                <a:gd name="T94" fmla="*/ 2309 w 49"/>
                <a:gd name="T95" fmla="*/ 3572 h 56"/>
                <a:gd name="T96" fmla="*/ 2309 w 49"/>
                <a:gd name="T97" fmla="*/ 3572 h 56"/>
                <a:gd name="T98" fmla="*/ 1094 w 49"/>
                <a:gd name="T99" fmla="*/ 4720 h 56"/>
                <a:gd name="T100" fmla="*/ 1094 w 49"/>
                <a:gd name="T101" fmla="*/ 4720 h 56"/>
                <a:gd name="T102" fmla="*/ 1094 w 49"/>
                <a:gd name="T103" fmla="*/ 5868 h 56"/>
                <a:gd name="T104" fmla="*/ 1094 w 49"/>
                <a:gd name="T105" fmla="*/ 5868 h 56"/>
                <a:gd name="T106" fmla="*/ 1094 w 49"/>
                <a:gd name="T107" fmla="*/ 5868 h 56"/>
                <a:gd name="T108" fmla="*/ 2309 w 49"/>
                <a:gd name="T109" fmla="*/ 5868 h 56"/>
                <a:gd name="T110" fmla="*/ 3402 w 49"/>
                <a:gd name="T111" fmla="*/ 5868 h 56"/>
                <a:gd name="T112" fmla="*/ 3402 w 49"/>
                <a:gd name="T113" fmla="*/ 5868 h 56"/>
                <a:gd name="T114" fmla="*/ 4617 w 49"/>
                <a:gd name="T115" fmla="*/ 4720 h 56"/>
                <a:gd name="T116" fmla="*/ 4617 w 49"/>
                <a:gd name="T117" fmla="*/ 4720 h 56"/>
                <a:gd name="T118" fmla="*/ 4617 w 49"/>
                <a:gd name="T119" fmla="*/ 3572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56">
                  <a:moveTo>
                    <a:pt x="0" y="19"/>
                  </a:moveTo>
                  <a:lnTo>
                    <a:pt x="0" y="19"/>
                  </a:lnTo>
                  <a:lnTo>
                    <a:pt x="9" y="9"/>
                  </a:ln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38" y="9"/>
                  </a:lnTo>
                  <a:lnTo>
                    <a:pt x="38" y="19"/>
                  </a:lnTo>
                  <a:cubicBezTo>
                    <a:pt x="38" y="46"/>
                    <a:pt x="38" y="46"/>
                    <a:pt x="38" y="46"/>
                  </a:cubicBezTo>
                  <a:lnTo>
                    <a:pt x="48" y="46"/>
                  </a:lnTo>
                  <a:cubicBezTo>
                    <a:pt x="48" y="55"/>
                    <a:pt x="48" y="55"/>
                    <a:pt x="4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28" y="46"/>
                  </a:cubicBezTo>
                  <a:lnTo>
                    <a:pt x="28" y="55"/>
                  </a:lnTo>
                  <a:cubicBezTo>
                    <a:pt x="19" y="55"/>
                    <a:pt x="19" y="55"/>
                    <a:pt x="19" y="55"/>
                  </a:cubicBezTo>
                  <a:lnTo>
                    <a:pt x="9" y="55"/>
                  </a:ln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9" y="28"/>
                    <a:pt x="9" y="28"/>
                  </a:cubicBezTo>
                  <a:lnTo>
                    <a:pt x="19" y="28"/>
                  </a:lnTo>
                  <a:lnTo>
                    <a:pt x="28" y="28"/>
                  </a:lnTo>
                  <a:cubicBezTo>
                    <a:pt x="38" y="28"/>
                    <a:pt x="38" y="28"/>
                    <a:pt x="38" y="2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9"/>
                  </a:cubicBezTo>
                  <a:lnTo>
                    <a:pt x="28" y="9"/>
                  </a:ln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lnTo>
                    <a:pt x="9" y="19"/>
                  </a:lnTo>
                  <a:lnTo>
                    <a:pt x="0" y="19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1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28" y="46"/>
                  </a:cubicBezTo>
                  <a:cubicBezTo>
                    <a:pt x="28" y="46"/>
                    <a:pt x="28" y="46"/>
                    <a:pt x="38" y="37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7" name="Freeform 1015">
              <a:extLst>
                <a:ext uri="{FF2B5EF4-FFF2-40B4-BE49-F238E27FC236}">
                  <a16:creationId xmlns:a16="http://schemas.microsoft.com/office/drawing/2014/main" id="{27B7DD2E-B41A-459E-B277-F110745E3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023" y="2919413"/>
              <a:ext cx="5359" cy="9525"/>
            </a:xfrm>
            <a:custGeom>
              <a:avLst/>
              <a:gdLst>
                <a:gd name="T0" fmla="*/ 5243 w 46"/>
                <a:gd name="T1" fmla="*/ 9396 h 74"/>
                <a:gd name="T2" fmla="*/ 5243 w 46"/>
                <a:gd name="T3" fmla="*/ 9396 h 74"/>
                <a:gd name="T4" fmla="*/ 5243 w 46"/>
                <a:gd name="T5" fmla="*/ 9396 h 74"/>
                <a:gd name="T6" fmla="*/ 5243 w 46"/>
                <a:gd name="T7" fmla="*/ 8238 h 74"/>
                <a:gd name="T8" fmla="*/ 5243 w 46"/>
                <a:gd name="T9" fmla="*/ 8238 h 74"/>
                <a:gd name="T10" fmla="*/ 4194 w 46"/>
                <a:gd name="T11" fmla="*/ 8238 h 74"/>
                <a:gd name="T12" fmla="*/ 4194 w 46"/>
                <a:gd name="T13" fmla="*/ 9396 h 74"/>
                <a:gd name="T14" fmla="*/ 3146 w 46"/>
                <a:gd name="T15" fmla="*/ 9396 h 74"/>
                <a:gd name="T16" fmla="*/ 3146 w 46"/>
                <a:gd name="T17" fmla="*/ 9396 h 74"/>
                <a:gd name="T18" fmla="*/ 2097 w 46"/>
                <a:gd name="T19" fmla="*/ 9396 h 74"/>
                <a:gd name="T20" fmla="*/ 1049 w 46"/>
                <a:gd name="T21" fmla="*/ 8238 h 74"/>
                <a:gd name="T22" fmla="*/ 1049 w 46"/>
                <a:gd name="T23" fmla="*/ 7079 h 74"/>
                <a:gd name="T24" fmla="*/ 0 w 46"/>
                <a:gd name="T25" fmla="*/ 5921 h 74"/>
                <a:gd name="T26" fmla="*/ 1049 w 46"/>
                <a:gd name="T27" fmla="*/ 4763 h 74"/>
                <a:gd name="T28" fmla="*/ 1049 w 46"/>
                <a:gd name="T29" fmla="*/ 3475 h 74"/>
                <a:gd name="T30" fmla="*/ 2097 w 46"/>
                <a:gd name="T31" fmla="*/ 3475 h 74"/>
                <a:gd name="T32" fmla="*/ 3146 w 46"/>
                <a:gd name="T33" fmla="*/ 2317 h 74"/>
                <a:gd name="T34" fmla="*/ 3146 w 46"/>
                <a:gd name="T35" fmla="*/ 2317 h 74"/>
                <a:gd name="T36" fmla="*/ 4194 w 46"/>
                <a:gd name="T37" fmla="*/ 3475 h 74"/>
                <a:gd name="T38" fmla="*/ 4194 w 46"/>
                <a:gd name="T39" fmla="*/ 3475 h 74"/>
                <a:gd name="T40" fmla="*/ 5243 w 46"/>
                <a:gd name="T41" fmla="*/ 3475 h 74"/>
                <a:gd name="T42" fmla="*/ 5243 w 46"/>
                <a:gd name="T43" fmla="*/ 3475 h 74"/>
                <a:gd name="T44" fmla="*/ 5243 w 46"/>
                <a:gd name="T45" fmla="*/ 0 h 74"/>
                <a:gd name="T46" fmla="*/ 5243 w 46"/>
                <a:gd name="T47" fmla="*/ 0 h 74"/>
                <a:gd name="T48" fmla="*/ 5243 w 46"/>
                <a:gd name="T49" fmla="*/ 9396 h 74"/>
                <a:gd name="T50" fmla="*/ 1049 w 46"/>
                <a:gd name="T51" fmla="*/ 5921 h 74"/>
                <a:gd name="T52" fmla="*/ 1049 w 46"/>
                <a:gd name="T53" fmla="*/ 5921 h 74"/>
                <a:gd name="T54" fmla="*/ 1049 w 46"/>
                <a:gd name="T55" fmla="*/ 7079 h 74"/>
                <a:gd name="T56" fmla="*/ 2097 w 46"/>
                <a:gd name="T57" fmla="*/ 8238 h 74"/>
                <a:gd name="T58" fmla="*/ 2097 w 46"/>
                <a:gd name="T59" fmla="*/ 8238 h 74"/>
                <a:gd name="T60" fmla="*/ 3146 w 46"/>
                <a:gd name="T61" fmla="*/ 8238 h 74"/>
                <a:gd name="T62" fmla="*/ 4194 w 46"/>
                <a:gd name="T63" fmla="*/ 8238 h 74"/>
                <a:gd name="T64" fmla="*/ 4194 w 46"/>
                <a:gd name="T65" fmla="*/ 8238 h 74"/>
                <a:gd name="T66" fmla="*/ 5243 w 46"/>
                <a:gd name="T67" fmla="*/ 7079 h 74"/>
                <a:gd name="T68" fmla="*/ 5243 w 46"/>
                <a:gd name="T69" fmla="*/ 5921 h 74"/>
                <a:gd name="T70" fmla="*/ 5243 w 46"/>
                <a:gd name="T71" fmla="*/ 4763 h 74"/>
                <a:gd name="T72" fmla="*/ 4194 w 46"/>
                <a:gd name="T73" fmla="*/ 4763 h 74"/>
                <a:gd name="T74" fmla="*/ 4194 w 46"/>
                <a:gd name="T75" fmla="*/ 3475 h 74"/>
                <a:gd name="T76" fmla="*/ 3146 w 46"/>
                <a:gd name="T77" fmla="*/ 3475 h 74"/>
                <a:gd name="T78" fmla="*/ 2097 w 46"/>
                <a:gd name="T79" fmla="*/ 3475 h 74"/>
                <a:gd name="T80" fmla="*/ 2097 w 46"/>
                <a:gd name="T81" fmla="*/ 4763 h 74"/>
                <a:gd name="T82" fmla="*/ 1049 w 46"/>
                <a:gd name="T83" fmla="*/ 4763 h 74"/>
                <a:gd name="T84" fmla="*/ 1049 w 46"/>
                <a:gd name="T85" fmla="*/ 5921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" h="74">
                  <a:moveTo>
                    <a:pt x="45" y="73"/>
                  </a:moveTo>
                  <a:lnTo>
                    <a:pt x="45" y="73"/>
                  </a:ln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36" y="64"/>
                  </a:cubicBezTo>
                  <a:lnTo>
                    <a:pt x="36" y="73"/>
                  </a:lnTo>
                  <a:cubicBezTo>
                    <a:pt x="36" y="73"/>
                    <a:pt x="36" y="73"/>
                    <a:pt x="27" y="73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9" y="64"/>
                  </a:lnTo>
                  <a:cubicBezTo>
                    <a:pt x="9" y="64"/>
                    <a:pt x="9" y="64"/>
                    <a:pt x="9" y="55"/>
                  </a:cubicBezTo>
                  <a:cubicBezTo>
                    <a:pt x="9" y="55"/>
                    <a:pt x="0" y="55"/>
                    <a:pt x="0" y="46"/>
                  </a:cubicBezTo>
                  <a:lnTo>
                    <a:pt x="9" y="37"/>
                  </a:ln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6" y="18"/>
                    <a:pt x="36" y="27"/>
                    <a:pt x="36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73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9" y="55"/>
                  </a:lnTo>
                  <a:cubicBezTo>
                    <a:pt x="9" y="55"/>
                    <a:pt x="9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6" y="64"/>
                  </a:cubicBezTo>
                  <a:cubicBezTo>
                    <a:pt x="36" y="55"/>
                    <a:pt x="45" y="55"/>
                    <a:pt x="45" y="55"/>
                  </a:cubicBezTo>
                  <a:lnTo>
                    <a:pt x="45" y="46"/>
                  </a:lnTo>
                  <a:cubicBezTo>
                    <a:pt x="45" y="46"/>
                    <a:pt x="45" y="46"/>
                    <a:pt x="45" y="37"/>
                  </a:cubicBezTo>
                  <a:lnTo>
                    <a:pt x="36" y="37"/>
                  </a:ln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8" name="Freeform 1016">
              <a:extLst>
                <a:ext uri="{FF2B5EF4-FFF2-40B4-BE49-F238E27FC236}">
                  <a16:creationId xmlns:a16="http://schemas.microsoft.com/office/drawing/2014/main" id="{DFA67908-C1C5-469F-9C04-5F1BF8411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359" y="2919413"/>
              <a:ext cx="0" cy="9525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158 h 74"/>
                <a:gd name="T6" fmla="*/ 0 w 1"/>
                <a:gd name="T7" fmla="*/ 1158 h 74"/>
                <a:gd name="T8" fmla="*/ 0 w 1"/>
                <a:gd name="T9" fmla="*/ 0 h 74"/>
                <a:gd name="T10" fmla="*/ 0 w 1"/>
                <a:gd name="T11" fmla="*/ 2317 h 74"/>
                <a:gd name="T12" fmla="*/ 0 w 1"/>
                <a:gd name="T13" fmla="*/ 2317 h 74"/>
                <a:gd name="T14" fmla="*/ 0 w 1"/>
                <a:gd name="T15" fmla="*/ 9396 h 74"/>
                <a:gd name="T16" fmla="*/ 0 w 1"/>
                <a:gd name="T17" fmla="*/ 9396 h 74"/>
                <a:gd name="T18" fmla="*/ 0 w 1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09" name="Freeform 1017">
              <a:extLst>
                <a:ext uri="{FF2B5EF4-FFF2-40B4-BE49-F238E27FC236}">
                  <a16:creationId xmlns:a16="http://schemas.microsoft.com/office/drawing/2014/main" id="{F657CDFC-9B4A-4F95-9EF1-1FC0B057B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36" y="2921794"/>
              <a:ext cx="4763" cy="9525"/>
            </a:xfrm>
            <a:custGeom>
              <a:avLst/>
              <a:gdLst>
                <a:gd name="T0" fmla="*/ 0 w 38"/>
                <a:gd name="T1" fmla="*/ 0 h 75"/>
                <a:gd name="T2" fmla="*/ 0 w 38"/>
                <a:gd name="T3" fmla="*/ 0 h 75"/>
                <a:gd name="T4" fmla="*/ 0 w 38"/>
                <a:gd name="T5" fmla="*/ 0 h 75"/>
                <a:gd name="T6" fmla="*/ 0 w 38"/>
                <a:gd name="T7" fmla="*/ 1143 h 75"/>
                <a:gd name="T8" fmla="*/ 0 w 38"/>
                <a:gd name="T9" fmla="*/ 1143 h 75"/>
                <a:gd name="T10" fmla="*/ 1128 w 38"/>
                <a:gd name="T11" fmla="*/ 1143 h 75"/>
                <a:gd name="T12" fmla="*/ 2256 w 38"/>
                <a:gd name="T13" fmla="*/ 0 h 75"/>
                <a:gd name="T14" fmla="*/ 3510 w 38"/>
                <a:gd name="T15" fmla="*/ 1143 h 75"/>
                <a:gd name="T16" fmla="*/ 4638 w 38"/>
                <a:gd name="T17" fmla="*/ 1143 h 75"/>
                <a:gd name="T18" fmla="*/ 4638 w 38"/>
                <a:gd name="T19" fmla="*/ 2413 h 75"/>
                <a:gd name="T20" fmla="*/ 4638 w 38"/>
                <a:gd name="T21" fmla="*/ 3556 h 75"/>
                <a:gd name="T22" fmla="*/ 4638 w 38"/>
                <a:gd name="T23" fmla="*/ 4699 h 75"/>
                <a:gd name="T24" fmla="*/ 4638 w 38"/>
                <a:gd name="T25" fmla="*/ 5842 h 75"/>
                <a:gd name="T26" fmla="*/ 3510 w 38"/>
                <a:gd name="T27" fmla="*/ 6985 h 75"/>
                <a:gd name="T28" fmla="*/ 2256 w 38"/>
                <a:gd name="T29" fmla="*/ 6985 h 75"/>
                <a:gd name="T30" fmla="*/ 1128 w 38"/>
                <a:gd name="T31" fmla="*/ 6985 h 75"/>
                <a:gd name="T32" fmla="*/ 1128 w 38"/>
                <a:gd name="T33" fmla="*/ 6985 h 75"/>
                <a:gd name="T34" fmla="*/ 0 w 38"/>
                <a:gd name="T35" fmla="*/ 5842 h 75"/>
                <a:gd name="T36" fmla="*/ 0 w 38"/>
                <a:gd name="T37" fmla="*/ 5842 h 75"/>
                <a:gd name="T38" fmla="*/ 0 w 38"/>
                <a:gd name="T39" fmla="*/ 5842 h 75"/>
                <a:gd name="T40" fmla="*/ 0 w 38"/>
                <a:gd name="T41" fmla="*/ 9398 h 75"/>
                <a:gd name="T42" fmla="*/ 0 w 38"/>
                <a:gd name="T43" fmla="*/ 9398 h 75"/>
                <a:gd name="T44" fmla="*/ 0 w 38"/>
                <a:gd name="T45" fmla="*/ 0 h 75"/>
                <a:gd name="T46" fmla="*/ 4638 w 38"/>
                <a:gd name="T47" fmla="*/ 3556 h 75"/>
                <a:gd name="T48" fmla="*/ 4638 w 38"/>
                <a:gd name="T49" fmla="*/ 3556 h 75"/>
                <a:gd name="T50" fmla="*/ 4638 w 38"/>
                <a:gd name="T51" fmla="*/ 2413 h 75"/>
                <a:gd name="T52" fmla="*/ 3510 w 38"/>
                <a:gd name="T53" fmla="*/ 2413 h 75"/>
                <a:gd name="T54" fmla="*/ 3510 w 38"/>
                <a:gd name="T55" fmla="*/ 1143 h 75"/>
                <a:gd name="T56" fmla="*/ 2256 w 38"/>
                <a:gd name="T57" fmla="*/ 1143 h 75"/>
                <a:gd name="T58" fmla="*/ 1128 w 38"/>
                <a:gd name="T59" fmla="*/ 1143 h 75"/>
                <a:gd name="T60" fmla="*/ 1128 w 38"/>
                <a:gd name="T61" fmla="*/ 2413 h 75"/>
                <a:gd name="T62" fmla="*/ 0 w 38"/>
                <a:gd name="T63" fmla="*/ 2413 h 75"/>
                <a:gd name="T64" fmla="*/ 0 w 38"/>
                <a:gd name="T65" fmla="*/ 3556 h 75"/>
                <a:gd name="T66" fmla="*/ 0 w 38"/>
                <a:gd name="T67" fmla="*/ 4699 h 75"/>
                <a:gd name="T68" fmla="*/ 1128 w 38"/>
                <a:gd name="T69" fmla="*/ 5842 h 75"/>
                <a:gd name="T70" fmla="*/ 1128 w 38"/>
                <a:gd name="T71" fmla="*/ 5842 h 75"/>
                <a:gd name="T72" fmla="*/ 2256 w 38"/>
                <a:gd name="T73" fmla="*/ 5842 h 75"/>
                <a:gd name="T74" fmla="*/ 3510 w 38"/>
                <a:gd name="T75" fmla="*/ 5842 h 75"/>
                <a:gd name="T76" fmla="*/ 3510 w 38"/>
                <a:gd name="T77" fmla="*/ 5842 h 75"/>
                <a:gd name="T78" fmla="*/ 4638 w 38"/>
                <a:gd name="T79" fmla="*/ 4699 h 75"/>
                <a:gd name="T80" fmla="*/ 4638 w 38"/>
                <a:gd name="T81" fmla="*/ 3556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8" h="75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9"/>
                  </a:lnTo>
                  <a:cubicBezTo>
                    <a:pt x="9" y="0"/>
                    <a:pt x="18" y="0"/>
                    <a:pt x="18" y="0"/>
                  </a:cubicBezTo>
                  <a:cubicBezTo>
                    <a:pt x="18" y="0"/>
                    <a:pt x="28" y="0"/>
                    <a:pt x="28" y="9"/>
                  </a:cubicBezTo>
                  <a:lnTo>
                    <a:pt x="37" y="9"/>
                  </a:lnTo>
                  <a:lnTo>
                    <a:pt x="37" y="19"/>
                  </a:lnTo>
                  <a:lnTo>
                    <a:pt x="37" y="28"/>
                  </a:lnTo>
                  <a:lnTo>
                    <a:pt x="37" y="37"/>
                  </a:lnTo>
                  <a:cubicBezTo>
                    <a:pt x="37" y="46"/>
                    <a:pt x="37" y="46"/>
                    <a:pt x="37" y="46"/>
                  </a:cubicBezTo>
                  <a:lnTo>
                    <a:pt x="28" y="55"/>
                  </a:lnTo>
                  <a:lnTo>
                    <a:pt x="18" y="55"/>
                  </a:ln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46"/>
                    <a:pt x="0" y="46"/>
                  </a:cubicBezTo>
                  <a:cubicBezTo>
                    <a:pt x="0" y="74"/>
                    <a:pt x="0" y="74"/>
                    <a:pt x="0" y="74"/>
                  </a:cubicBezTo>
                  <a:lnTo>
                    <a:pt x="0" y="0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cubicBezTo>
                    <a:pt x="37" y="28"/>
                    <a:pt x="37" y="28"/>
                    <a:pt x="37" y="19"/>
                  </a:cubicBezTo>
                  <a:cubicBezTo>
                    <a:pt x="37" y="19"/>
                    <a:pt x="37" y="19"/>
                    <a:pt x="28" y="1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lnTo>
                    <a:pt x="9" y="9"/>
                  </a:lnTo>
                  <a:cubicBezTo>
                    <a:pt x="9" y="9"/>
                    <a:pt x="9" y="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lnTo>
                    <a:pt x="18" y="46"/>
                  </a:lnTo>
                  <a:lnTo>
                    <a:pt x="28" y="46"/>
                  </a:ln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0" name="Freeform 1018">
              <a:extLst>
                <a:ext uri="{FF2B5EF4-FFF2-40B4-BE49-F238E27FC236}">
                  <a16:creationId xmlns:a16="http://schemas.microsoft.com/office/drawing/2014/main" id="{97C651AD-337A-460D-81D9-5F6CB201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291" y="2919413"/>
              <a:ext cx="595" cy="9525"/>
            </a:xfrm>
            <a:custGeom>
              <a:avLst/>
              <a:gdLst>
                <a:gd name="T0" fmla="*/ 0 w 10"/>
                <a:gd name="T1" fmla="*/ 0 h 74"/>
                <a:gd name="T2" fmla="*/ 536 w 10"/>
                <a:gd name="T3" fmla="*/ 0 h 74"/>
                <a:gd name="T4" fmla="*/ 536 w 10"/>
                <a:gd name="T5" fmla="*/ 1158 h 74"/>
                <a:gd name="T6" fmla="*/ 0 w 10"/>
                <a:gd name="T7" fmla="*/ 1158 h 74"/>
                <a:gd name="T8" fmla="*/ 0 w 10"/>
                <a:gd name="T9" fmla="*/ 0 h 74"/>
                <a:gd name="T10" fmla="*/ 0 w 10"/>
                <a:gd name="T11" fmla="*/ 2317 h 74"/>
                <a:gd name="T12" fmla="*/ 536 w 10"/>
                <a:gd name="T13" fmla="*/ 2317 h 74"/>
                <a:gd name="T14" fmla="*/ 536 w 10"/>
                <a:gd name="T15" fmla="*/ 9396 h 74"/>
                <a:gd name="T16" fmla="*/ 0 w 10"/>
                <a:gd name="T17" fmla="*/ 9396 h 74"/>
                <a:gd name="T18" fmla="*/ 0 w 10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1" name="Freeform 1019">
              <a:extLst>
                <a:ext uri="{FF2B5EF4-FFF2-40B4-BE49-F238E27FC236}">
                  <a16:creationId xmlns:a16="http://schemas.microsoft.com/office/drawing/2014/main" id="{005D5750-73D7-4C96-A89A-87311F647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672" y="2921794"/>
              <a:ext cx="4763" cy="7144"/>
            </a:xfrm>
            <a:custGeom>
              <a:avLst/>
              <a:gdLst>
                <a:gd name="T0" fmla="*/ 4641 w 39"/>
                <a:gd name="T1" fmla="*/ 2424 h 56"/>
                <a:gd name="T2" fmla="*/ 4641 w 39"/>
                <a:gd name="T3" fmla="*/ 2424 h 56"/>
                <a:gd name="T4" fmla="*/ 3542 w 39"/>
                <a:gd name="T5" fmla="*/ 1148 h 56"/>
                <a:gd name="T6" fmla="*/ 3542 w 39"/>
                <a:gd name="T7" fmla="*/ 1148 h 56"/>
                <a:gd name="T8" fmla="*/ 3542 w 39"/>
                <a:gd name="T9" fmla="*/ 1148 h 56"/>
                <a:gd name="T10" fmla="*/ 2443 w 39"/>
                <a:gd name="T11" fmla="*/ 1148 h 56"/>
                <a:gd name="T12" fmla="*/ 2443 w 39"/>
                <a:gd name="T13" fmla="*/ 1148 h 56"/>
                <a:gd name="T14" fmla="*/ 1099 w 39"/>
                <a:gd name="T15" fmla="*/ 1148 h 56"/>
                <a:gd name="T16" fmla="*/ 1099 w 39"/>
                <a:gd name="T17" fmla="*/ 1148 h 56"/>
                <a:gd name="T18" fmla="*/ 1099 w 39"/>
                <a:gd name="T19" fmla="*/ 2424 h 56"/>
                <a:gd name="T20" fmla="*/ 1099 w 39"/>
                <a:gd name="T21" fmla="*/ 2424 h 56"/>
                <a:gd name="T22" fmla="*/ 1099 w 39"/>
                <a:gd name="T23" fmla="*/ 2424 h 56"/>
                <a:gd name="T24" fmla="*/ 2443 w 39"/>
                <a:gd name="T25" fmla="*/ 3572 h 56"/>
                <a:gd name="T26" fmla="*/ 2443 w 39"/>
                <a:gd name="T27" fmla="*/ 3572 h 56"/>
                <a:gd name="T28" fmla="*/ 3542 w 39"/>
                <a:gd name="T29" fmla="*/ 3572 h 56"/>
                <a:gd name="T30" fmla="*/ 3542 w 39"/>
                <a:gd name="T31" fmla="*/ 3572 h 56"/>
                <a:gd name="T32" fmla="*/ 4641 w 39"/>
                <a:gd name="T33" fmla="*/ 3572 h 56"/>
                <a:gd name="T34" fmla="*/ 4641 w 39"/>
                <a:gd name="T35" fmla="*/ 4720 h 56"/>
                <a:gd name="T36" fmla="*/ 4641 w 39"/>
                <a:gd name="T37" fmla="*/ 4720 h 56"/>
                <a:gd name="T38" fmla="*/ 4641 w 39"/>
                <a:gd name="T39" fmla="*/ 5868 h 56"/>
                <a:gd name="T40" fmla="*/ 4641 w 39"/>
                <a:gd name="T41" fmla="*/ 7016 h 56"/>
                <a:gd name="T42" fmla="*/ 3542 w 39"/>
                <a:gd name="T43" fmla="*/ 7016 h 56"/>
                <a:gd name="T44" fmla="*/ 2443 w 39"/>
                <a:gd name="T45" fmla="*/ 7016 h 56"/>
                <a:gd name="T46" fmla="*/ 1099 w 39"/>
                <a:gd name="T47" fmla="*/ 5868 h 56"/>
                <a:gd name="T48" fmla="*/ 0 w 39"/>
                <a:gd name="T49" fmla="*/ 4720 h 56"/>
                <a:gd name="T50" fmla="*/ 1099 w 39"/>
                <a:gd name="T51" fmla="*/ 4720 h 56"/>
                <a:gd name="T52" fmla="*/ 1099 w 39"/>
                <a:gd name="T53" fmla="*/ 5868 h 56"/>
                <a:gd name="T54" fmla="*/ 2443 w 39"/>
                <a:gd name="T55" fmla="*/ 5868 h 56"/>
                <a:gd name="T56" fmla="*/ 3542 w 39"/>
                <a:gd name="T57" fmla="*/ 5868 h 56"/>
                <a:gd name="T58" fmla="*/ 3542 w 39"/>
                <a:gd name="T59" fmla="*/ 5868 h 56"/>
                <a:gd name="T60" fmla="*/ 4641 w 39"/>
                <a:gd name="T61" fmla="*/ 5868 h 56"/>
                <a:gd name="T62" fmla="*/ 4641 w 39"/>
                <a:gd name="T63" fmla="*/ 4720 h 56"/>
                <a:gd name="T64" fmla="*/ 4641 w 39"/>
                <a:gd name="T65" fmla="*/ 4720 h 56"/>
                <a:gd name="T66" fmla="*/ 3542 w 39"/>
                <a:gd name="T67" fmla="*/ 4720 h 56"/>
                <a:gd name="T68" fmla="*/ 3542 w 39"/>
                <a:gd name="T69" fmla="*/ 3572 h 56"/>
                <a:gd name="T70" fmla="*/ 3542 w 39"/>
                <a:gd name="T71" fmla="*/ 3572 h 56"/>
                <a:gd name="T72" fmla="*/ 2443 w 39"/>
                <a:gd name="T73" fmla="*/ 3572 h 56"/>
                <a:gd name="T74" fmla="*/ 1099 w 39"/>
                <a:gd name="T75" fmla="*/ 3572 h 56"/>
                <a:gd name="T76" fmla="*/ 1099 w 39"/>
                <a:gd name="T77" fmla="*/ 3572 h 56"/>
                <a:gd name="T78" fmla="*/ 0 w 39"/>
                <a:gd name="T79" fmla="*/ 2424 h 56"/>
                <a:gd name="T80" fmla="*/ 0 w 39"/>
                <a:gd name="T81" fmla="*/ 2424 h 56"/>
                <a:gd name="T82" fmla="*/ 0 w 39"/>
                <a:gd name="T83" fmla="*/ 1148 h 56"/>
                <a:gd name="T84" fmla="*/ 1099 w 39"/>
                <a:gd name="T85" fmla="*/ 1148 h 56"/>
                <a:gd name="T86" fmla="*/ 2443 w 39"/>
                <a:gd name="T87" fmla="*/ 0 h 56"/>
                <a:gd name="T88" fmla="*/ 2443 w 39"/>
                <a:gd name="T89" fmla="*/ 0 h 56"/>
                <a:gd name="T90" fmla="*/ 3542 w 39"/>
                <a:gd name="T91" fmla="*/ 0 h 56"/>
                <a:gd name="T92" fmla="*/ 4641 w 39"/>
                <a:gd name="T93" fmla="*/ 1148 h 56"/>
                <a:gd name="T94" fmla="*/ 4641 w 39"/>
                <a:gd name="T95" fmla="*/ 1148 h 56"/>
                <a:gd name="T96" fmla="*/ 4641 w 39"/>
                <a:gd name="T97" fmla="*/ 2424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9" h="56">
                  <a:moveTo>
                    <a:pt x="38" y="19"/>
                  </a:moveTo>
                  <a:lnTo>
                    <a:pt x="38" y="19"/>
                  </a:lnTo>
                  <a:cubicBezTo>
                    <a:pt x="38" y="19"/>
                    <a:pt x="29" y="1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2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37"/>
                  </a:ln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55"/>
                  </a:cubicBezTo>
                  <a:cubicBezTo>
                    <a:pt x="29" y="55"/>
                    <a:pt x="29" y="55"/>
                    <a:pt x="29" y="55"/>
                  </a:cubicBezTo>
                  <a:lnTo>
                    <a:pt x="20" y="55"/>
                  </a:lnTo>
                  <a:cubicBezTo>
                    <a:pt x="20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20" y="46"/>
                  </a:lnTo>
                  <a:lnTo>
                    <a:pt x="29" y="46"/>
                  </a:lnTo>
                  <a:cubicBezTo>
                    <a:pt x="29" y="46"/>
                    <a:pt x="29" y="46"/>
                    <a:pt x="38" y="46"/>
                  </a:cubicBezTo>
                  <a:cubicBezTo>
                    <a:pt x="38" y="46"/>
                    <a:pt x="38" y="46"/>
                    <a:pt x="3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0" y="19"/>
                  </a:ln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20" y="0"/>
                  </a:cubicBezTo>
                  <a:lnTo>
                    <a:pt x="29" y="0"/>
                  </a:lnTo>
                  <a:cubicBezTo>
                    <a:pt x="29" y="0"/>
                    <a:pt x="29" y="9"/>
                    <a:pt x="38" y="9"/>
                  </a:cubicBezTo>
                  <a:lnTo>
                    <a:pt x="3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2" name="Freeform 1020">
              <a:extLst>
                <a:ext uri="{FF2B5EF4-FFF2-40B4-BE49-F238E27FC236}">
                  <a16:creationId xmlns:a16="http://schemas.microsoft.com/office/drawing/2014/main" id="{D01A1D86-A279-4061-A0B5-AB3AF3260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222" y="2919413"/>
              <a:ext cx="595" cy="9525"/>
            </a:xfrm>
            <a:custGeom>
              <a:avLst/>
              <a:gdLst>
                <a:gd name="T0" fmla="*/ 0 w 10"/>
                <a:gd name="T1" fmla="*/ 0 h 74"/>
                <a:gd name="T2" fmla="*/ 536 w 10"/>
                <a:gd name="T3" fmla="*/ 0 h 74"/>
                <a:gd name="T4" fmla="*/ 536 w 10"/>
                <a:gd name="T5" fmla="*/ 1158 h 74"/>
                <a:gd name="T6" fmla="*/ 0 w 10"/>
                <a:gd name="T7" fmla="*/ 1158 h 74"/>
                <a:gd name="T8" fmla="*/ 0 w 10"/>
                <a:gd name="T9" fmla="*/ 0 h 74"/>
                <a:gd name="T10" fmla="*/ 0 w 10"/>
                <a:gd name="T11" fmla="*/ 2317 h 74"/>
                <a:gd name="T12" fmla="*/ 536 w 10"/>
                <a:gd name="T13" fmla="*/ 2317 h 74"/>
                <a:gd name="T14" fmla="*/ 536 w 10"/>
                <a:gd name="T15" fmla="*/ 9396 h 74"/>
                <a:gd name="T16" fmla="*/ 0 w 10"/>
                <a:gd name="T17" fmla="*/ 9396 h 74"/>
                <a:gd name="T18" fmla="*/ 0 w 10"/>
                <a:gd name="T19" fmla="*/ 231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3" name="Freeform 1021">
              <a:extLst>
                <a:ext uri="{FF2B5EF4-FFF2-40B4-BE49-F238E27FC236}">
                  <a16:creationId xmlns:a16="http://schemas.microsoft.com/office/drawing/2014/main" id="{8167F283-E668-424A-B97B-B23F875B1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2821187"/>
              <a:ext cx="8336" cy="9525"/>
            </a:xfrm>
            <a:custGeom>
              <a:avLst/>
              <a:gdLst>
                <a:gd name="T0" fmla="*/ 3608 w 67"/>
                <a:gd name="T1" fmla="*/ 5715 h 75"/>
                <a:gd name="T2" fmla="*/ 0 w 67"/>
                <a:gd name="T3" fmla="*/ 0 h 75"/>
                <a:gd name="T4" fmla="*/ 1120 w 67"/>
                <a:gd name="T5" fmla="*/ 0 h 75"/>
                <a:gd name="T6" fmla="*/ 4728 w 67"/>
                <a:gd name="T7" fmla="*/ 4572 h 75"/>
                <a:gd name="T8" fmla="*/ 7092 w 67"/>
                <a:gd name="T9" fmla="*/ 0 h 75"/>
                <a:gd name="T10" fmla="*/ 8212 w 67"/>
                <a:gd name="T11" fmla="*/ 0 h 75"/>
                <a:gd name="T12" fmla="*/ 4728 w 67"/>
                <a:gd name="T13" fmla="*/ 5715 h 75"/>
                <a:gd name="T14" fmla="*/ 4728 w 67"/>
                <a:gd name="T15" fmla="*/ 9398 h 75"/>
                <a:gd name="T16" fmla="*/ 3608 w 67"/>
                <a:gd name="T17" fmla="*/ 9398 h 75"/>
                <a:gd name="T18" fmla="*/ 3608 w 67"/>
                <a:gd name="T19" fmla="*/ 5715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75">
                  <a:moveTo>
                    <a:pt x="29" y="4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8" y="36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38" y="45"/>
                  </a:lnTo>
                  <a:lnTo>
                    <a:pt x="38" y="74"/>
                  </a:lnTo>
                  <a:lnTo>
                    <a:pt x="29" y="74"/>
                  </a:lnTo>
                  <a:lnTo>
                    <a:pt x="29" y="45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4" name="Freeform 1022">
              <a:extLst>
                <a:ext uri="{FF2B5EF4-FFF2-40B4-BE49-F238E27FC236}">
                  <a16:creationId xmlns:a16="http://schemas.microsoft.com/office/drawing/2014/main" id="{B70EE59A-8A32-471E-A6C2-8A57ACAA5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569" y="2823568"/>
              <a:ext cx="5359" cy="7144"/>
            </a:xfrm>
            <a:custGeom>
              <a:avLst/>
              <a:gdLst>
                <a:gd name="T0" fmla="*/ 3146 w 46"/>
                <a:gd name="T1" fmla="*/ 0 h 57"/>
                <a:gd name="T2" fmla="*/ 3146 w 46"/>
                <a:gd name="T3" fmla="*/ 0 h 57"/>
                <a:gd name="T4" fmla="*/ 4194 w 46"/>
                <a:gd name="T5" fmla="*/ 1128 h 57"/>
                <a:gd name="T6" fmla="*/ 4194 w 46"/>
                <a:gd name="T7" fmla="*/ 1128 h 57"/>
                <a:gd name="T8" fmla="*/ 5243 w 46"/>
                <a:gd name="T9" fmla="*/ 2256 h 57"/>
                <a:gd name="T10" fmla="*/ 5243 w 46"/>
                <a:gd name="T11" fmla="*/ 3384 h 57"/>
                <a:gd name="T12" fmla="*/ 5243 w 46"/>
                <a:gd name="T13" fmla="*/ 4763 h 57"/>
                <a:gd name="T14" fmla="*/ 5243 w 46"/>
                <a:gd name="T15" fmla="*/ 5891 h 57"/>
                <a:gd name="T16" fmla="*/ 4194 w 46"/>
                <a:gd name="T17" fmla="*/ 7019 h 57"/>
                <a:gd name="T18" fmla="*/ 3146 w 46"/>
                <a:gd name="T19" fmla="*/ 7019 h 57"/>
                <a:gd name="T20" fmla="*/ 2097 w 46"/>
                <a:gd name="T21" fmla="*/ 7019 h 57"/>
                <a:gd name="T22" fmla="*/ 1049 w 46"/>
                <a:gd name="T23" fmla="*/ 5891 h 57"/>
                <a:gd name="T24" fmla="*/ 0 w 46"/>
                <a:gd name="T25" fmla="*/ 4763 h 57"/>
                <a:gd name="T26" fmla="*/ 0 w 46"/>
                <a:gd name="T27" fmla="*/ 3384 h 57"/>
                <a:gd name="T28" fmla="*/ 0 w 46"/>
                <a:gd name="T29" fmla="*/ 2256 h 57"/>
                <a:gd name="T30" fmla="*/ 1049 w 46"/>
                <a:gd name="T31" fmla="*/ 1128 h 57"/>
                <a:gd name="T32" fmla="*/ 2097 w 46"/>
                <a:gd name="T33" fmla="*/ 1128 h 57"/>
                <a:gd name="T34" fmla="*/ 3146 w 46"/>
                <a:gd name="T35" fmla="*/ 0 h 57"/>
                <a:gd name="T36" fmla="*/ 3146 w 46"/>
                <a:gd name="T37" fmla="*/ 1128 h 57"/>
                <a:gd name="T38" fmla="*/ 3146 w 46"/>
                <a:gd name="T39" fmla="*/ 1128 h 57"/>
                <a:gd name="T40" fmla="*/ 2097 w 46"/>
                <a:gd name="T41" fmla="*/ 1128 h 57"/>
                <a:gd name="T42" fmla="*/ 1049 w 46"/>
                <a:gd name="T43" fmla="*/ 2256 h 57"/>
                <a:gd name="T44" fmla="*/ 1049 w 46"/>
                <a:gd name="T45" fmla="*/ 2256 h 57"/>
                <a:gd name="T46" fmla="*/ 1049 w 46"/>
                <a:gd name="T47" fmla="*/ 3384 h 57"/>
                <a:gd name="T48" fmla="*/ 1049 w 46"/>
                <a:gd name="T49" fmla="*/ 4763 h 57"/>
                <a:gd name="T50" fmla="*/ 1049 w 46"/>
                <a:gd name="T51" fmla="*/ 5891 h 57"/>
                <a:gd name="T52" fmla="*/ 2097 w 46"/>
                <a:gd name="T53" fmla="*/ 5891 h 57"/>
                <a:gd name="T54" fmla="*/ 3146 w 46"/>
                <a:gd name="T55" fmla="*/ 5891 h 57"/>
                <a:gd name="T56" fmla="*/ 3146 w 46"/>
                <a:gd name="T57" fmla="*/ 5891 h 57"/>
                <a:gd name="T58" fmla="*/ 4194 w 46"/>
                <a:gd name="T59" fmla="*/ 5891 h 57"/>
                <a:gd name="T60" fmla="*/ 4194 w 46"/>
                <a:gd name="T61" fmla="*/ 4763 h 57"/>
                <a:gd name="T62" fmla="*/ 5243 w 46"/>
                <a:gd name="T63" fmla="*/ 3384 h 57"/>
                <a:gd name="T64" fmla="*/ 4194 w 46"/>
                <a:gd name="T65" fmla="*/ 2256 h 57"/>
                <a:gd name="T66" fmla="*/ 4194 w 46"/>
                <a:gd name="T67" fmla="*/ 2256 h 57"/>
                <a:gd name="T68" fmla="*/ 3146 w 46"/>
                <a:gd name="T69" fmla="*/ 1128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9"/>
                  </a:cubicBezTo>
                  <a:cubicBezTo>
                    <a:pt x="45" y="9"/>
                    <a:pt x="45" y="18"/>
                    <a:pt x="45" y="18"/>
                  </a:cubicBezTo>
                  <a:lnTo>
                    <a:pt x="45" y="27"/>
                  </a:lnTo>
                  <a:lnTo>
                    <a:pt x="45" y="38"/>
                  </a:lnTo>
                  <a:cubicBezTo>
                    <a:pt x="45" y="47"/>
                    <a:pt x="45" y="47"/>
                    <a:pt x="45" y="47"/>
                  </a:cubicBezTo>
                  <a:cubicBezTo>
                    <a:pt x="36" y="47"/>
                    <a:pt x="36" y="56"/>
                    <a:pt x="36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0" y="47"/>
                    <a:pt x="0" y="38"/>
                  </a:cubicBez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9" y="9"/>
                    <a:pt x="9" y="18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9" y="38"/>
                  </a:lnTo>
                  <a:cubicBezTo>
                    <a:pt x="9" y="38"/>
                    <a:pt x="9" y="38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27"/>
                    <a:pt x="45" y="27"/>
                  </a:cubicBezTo>
                  <a:cubicBezTo>
                    <a:pt x="36" y="27"/>
                    <a:pt x="36" y="27"/>
                    <a:pt x="36" y="18"/>
                  </a:cubicBezTo>
                  <a:cubicBezTo>
                    <a:pt x="36" y="9"/>
                    <a:pt x="36" y="9"/>
                    <a:pt x="27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5" name="Freeform 1023">
              <a:extLst>
                <a:ext uri="{FF2B5EF4-FFF2-40B4-BE49-F238E27FC236}">
                  <a16:creationId xmlns:a16="http://schemas.microsoft.com/office/drawing/2014/main" id="{A2E617E1-0BDC-40FE-97E1-00064052A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310" y="2823568"/>
              <a:ext cx="4168" cy="7144"/>
            </a:xfrm>
            <a:custGeom>
              <a:avLst/>
              <a:gdLst>
                <a:gd name="T0" fmla="*/ 4055 w 37"/>
                <a:gd name="T1" fmla="*/ 7019 h 57"/>
                <a:gd name="T2" fmla="*/ 4055 w 37"/>
                <a:gd name="T3" fmla="*/ 7019 h 57"/>
                <a:gd name="T4" fmla="*/ 4055 w 37"/>
                <a:gd name="T5" fmla="*/ 7019 h 57"/>
                <a:gd name="T6" fmla="*/ 4055 w 37"/>
                <a:gd name="T7" fmla="*/ 5891 h 57"/>
                <a:gd name="T8" fmla="*/ 4055 w 37"/>
                <a:gd name="T9" fmla="*/ 5891 h 57"/>
                <a:gd name="T10" fmla="*/ 3042 w 37"/>
                <a:gd name="T11" fmla="*/ 7019 h 57"/>
                <a:gd name="T12" fmla="*/ 2028 w 37"/>
                <a:gd name="T13" fmla="*/ 7019 h 57"/>
                <a:gd name="T14" fmla="*/ 1014 w 37"/>
                <a:gd name="T15" fmla="*/ 7019 h 57"/>
                <a:gd name="T16" fmla="*/ 1014 w 37"/>
                <a:gd name="T17" fmla="*/ 5891 h 57"/>
                <a:gd name="T18" fmla="*/ 0 w 37"/>
                <a:gd name="T19" fmla="*/ 5891 h 57"/>
                <a:gd name="T20" fmla="*/ 0 w 37"/>
                <a:gd name="T21" fmla="*/ 4763 h 57"/>
                <a:gd name="T22" fmla="*/ 0 w 37"/>
                <a:gd name="T23" fmla="*/ 0 h 57"/>
                <a:gd name="T24" fmla="*/ 1014 w 37"/>
                <a:gd name="T25" fmla="*/ 0 h 57"/>
                <a:gd name="T26" fmla="*/ 1014 w 37"/>
                <a:gd name="T27" fmla="*/ 4763 h 57"/>
                <a:gd name="T28" fmla="*/ 1014 w 37"/>
                <a:gd name="T29" fmla="*/ 5891 h 57"/>
                <a:gd name="T30" fmla="*/ 2028 w 37"/>
                <a:gd name="T31" fmla="*/ 5891 h 57"/>
                <a:gd name="T32" fmla="*/ 3042 w 37"/>
                <a:gd name="T33" fmla="*/ 5891 h 57"/>
                <a:gd name="T34" fmla="*/ 3042 w 37"/>
                <a:gd name="T35" fmla="*/ 5891 h 57"/>
                <a:gd name="T36" fmla="*/ 4055 w 37"/>
                <a:gd name="T37" fmla="*/ 4763 h 57"/>
                <a:gd name="T38" fmla="*/ 4055 w 37"/>
                <a:gd name="T39" fmla="*/ 3384 h 57"/>
                <a:gd name="T40" fmla="*/ 4055 w 37"/>
                <a:gd name="T41" fmla="*/ 0 h 57"/>
                <a:gd name="T42" fmla="*/ 4055 w 37"/>
                <a:gd name="T43" fmla="*/ 0 h 57"/>
                <a:gd name="T44" fmla="*/ 4055 w 37"/>
                <a:gd name="T45" fmla="*/ 7019 h 5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57">
                  <a:moveTo>
                    <a:pt x="36" y="56"/>
                  </a:moveTo>
                  <a:lnTo>
                    <a:pt x="36" y="56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27" y="47"/>
                    <a:pt x="27" y="56"/>
                  </a:cubicBezTo>
                  <a:lnTo>
                    <a:pt x="18" y="56"/>
                  </a:lnTo>
                  <a:lnTo>
                    <a:pt x="9" y="56"/>
                  </a:ln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9" y="47"/>
                  </a:lnTo>
                  <a:lnTo>
                    <a:pt x="18" y="47"/>
                  </a:lnTo>
                  <a:lnTo>
                    <a:pt x="27" y="47"/>
                  </a:lnTo>
                  <a:cubicBezTo>
                    <a:pt x="36" y="38"/>
                    <a:pt x="36" y="38"/>
                    <a:pt x="36" y="38"/>
                  </a:cubicBezTo>
                  <a:lnTo>
                    <a:pt x="36" y="27"/>
                  </a:lnTo>
                  <a:cubicBezTo>
                    <a:pt x="36" y="0"/>
                    <a:pt x="36" y="0"/>
                    <a:pt x="36" y="0"/>
                  </a:cubicBezTo>
                  <a:lnTo>
                    <a:pt x="36" y="5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6" name="Freeform 1024">
              <a:extLst>
                <a:ext uri="{FF2B5EF4-FFF2-40B4-BE49-F238E27FC236}">
                  <a16:creationId xmlns:a16="http://schemas.microsoft.com/office/drawing/2014/main" id="{B986CA62-9992-4291-9A6D-7A10B1BA6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455" y="2823568"/>
              <a:ext cx="1786" cy="7144"/>
            </a:xfrm>
            <a:custGeom>
              <a:avLst/>
              <a:gdLst>
                <a:gd name="T0" fmla="*/ 0 w 19"/>
                <a:gd name="T1" fmla="*/ 0 h 57"/>
                <a:gd name="T2" fmla="*/ 0 w 19"/>
                <a:gd name="T3" fmla="*/ 0 h 57"/>
                <a:gd name="T4" fmla="*/ 0 w 19"/>
                <a:gd name="T5" fmla="*/ 0 h 57"/>
                <a:gd name="T6" fmla="*/ 0 w 19"/>
                <a:gd name="T7" fmla="*/ 2256 h 57"/>
                <a:gd name="T8" fmla="*/ 0 w 19"/>
                <a:gd name="T9" fmla="*/ 2256 h 57"/>
                <a:gd name="T10" fmla="*/ 846 w 19"/>
                <a:gd name="T11" fmla="*/ 1128 h 57"/>
                <a:gd name="T12" fmla="*/ 1692 w 19"/>
                <a:gd name="T13" fmla="*/ 0 h 57"/>
                <a:gd name="T14" fmla="*/ 1692 w 19"/>
                <a:gd name="T15" fmla="*/ 1128 h 57"/>
                <a:gd name="T16" fmla="*/ 846 w 19"/>
                <a:gd name="T17" fmla="*/ 1128 h 57"/>
                <a:gd name="T18" fmla="*/ 846 w 19"/>
                <a:gd name="T19" fmla="*/ 2256 h 57"/>
                <a:gd name="T20" fmla="*/ 0 w 19"/>
                <a:gd name="T21" fmla="*/ 2256 h 57"/>
                <a:gd name="T22" fmla="*/ 0 w 19"/>
                <a:gd name="T23" fmla="*/ 3384 h 57"/>
                <a:gd name="T24" fmla="*/ 0 w 19"/>
                <a:gd name="T25" fmla="*/ 7019 h 57"/>
                <a:gd name="T26" fmla="*/ 0 w 19"/>
                <a:gd name="T27" fmla="*/ 7019 h 57"/>
                <a:gd name="T28" fmla="*/ 0 w 19"/>
                <a:gd name="T29" fmla="*/ 0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cubicBezTo>
                    <a:pt x="9" y="18"/>
                    <a:pt x="9" y="18"/>
                    <a:pt x="0" y="18"/>
                  </a:cubicBezTo>
                  <a:lnTo>
                    <a:pt x="0" y="27"/>
                  </a:ln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7" name="Freeform 1025">
              <a:extLst>
                <a:ext uri="{FF2B5EF4-FFF2-40B4-BE49-F238E27FC236}">
                  <a16:creationId xmlns:a16="http://schemas.microsoft.com/office/drawing/2014/main" id="{E1477D64-5671-4A9B-9E08-82CB0C931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196" y="2823568"/>
              <a:ext cx="4763" cy="7144"/>
            </a:xfrm>
            <a:custGeom>
              <a:avLst/>
              <a:gdLst>
                <a:gd name="T0" fmla="*/ 0 w 38"/>
                <a:gd name="T1" fmla="*/ 0 h 57"/>
                <a:gd name="T2" fmla="*/ 0 w 38"/>
                <a:gd name="T3" fmla="*/ 0 h 57"/>
                <a:gd name="T4" fmla="*/ 0 w 38"/>
                <a:gd name="T5" fmla="*/ 0 h 57"/>
                <a:gd name="T6" fmla="*/ 0 w 38"/>
                <a:gd name="T7" fmla="*/ 1128 h 57"/>
                <a:gd name="T8" fmla="*/ 0 w 38"/>
                <a:gd name="T9" fmla="*/ 1128 h 57"/>
                <a:gd name="T10" fmla="*/ 1128 w 38"/>
                <a:gd name="T11" fmla="*/ 1128 h 57"/>
                <a:gd name="T12" fmla="*/ 1128 w 38"/>
                <a:gd name="T13" fmla="*/ 1128 h 57"/>
                <a:gd name="T14" fmla="*/ 2256 w 38"/>
                <a:gd name="T15" fmla="*/ 0 h 57"/>
                <a:gd name="T16" fmla="*/ 2256 w 38"/>
                <a:gd name="T17" fmla="*/ 0 h 57"/>
                <a:gd name="T18" fmla="*/ 3384 w 38"/>
                <a:gd name="T19" fmla="*/ 0 h 57"/>
                <a:gd name="T20" fmla="*/ 4638 w 38"/>
                <a:gd name="T21" fmla="*/ 1128 h 57"/>
                <a:gd name="T22" fmla="*/ 4638 w 38"/>
                <a:gd name="T23" fmla="*/ 1128 h 57"/>
                <a:gd name="T24" fmla="*/ 4638 w 38"/>
                <a:gd name="T25" fmla="*/ 2256 h 57"/>
                <a:gd name="T26" fmla="*/ 4638 w 38"/>
                <a:gd name="T27" fmla="*/ 7019 h 57"/>
                <a:gd name="T28" fmla="*/ 3384 w 38"/>
                <a:gd name="T29" fmla="*/ 7019 h 57"/>
                <a:gd name="T30" fmla="*/ 3384 w 38"/>
                <a:gd name="T31" fmla="*/ 2256 h 57"/>
                <a:gd name="T32" fmla="*/ 3384 w 38"/>
                <a:gd name="T33" fmla="*/ 2256 h 57"/>
                <a:gd name="T34" fmla="*/ 3384 w 38"/>
                <a:gd name="T35" fmla="*/ 1128 h 57"/>
                <a:gd name="T36" fmla="*/ 3384 w 38"/>
                <a:gd name="T37" fmla="*/ 1128 h 57"/>
                <a:gd name="T38" fmla="*/ 2256 w 38"/>
                <a:gd name="T39" fmla="*/ 1128 h 57"/>
                <a:gd name="T40" fmla="*/ 1128 w 38"/>
                <a:gd name="T41" fmla="*/ 1128 h 57"/>
                <a:gd name="T42" fmla="*/ 1128 w 38"/>
                <a:gd name="T43" fmla="*/ 1128 h 57"/>
                <a:gd name="T44" fmla="*/ 1128 w 38"/>
                <a:gd name="T45" fmla="*/ 2256 h 57"/>
                <a:gd name="T46" fmla="*/ 0 w 38"/>
                <a:gd name="T47" fmla="*/ 3384 h 57"/>
                <a:gd name="T48" fmla="*/ 0 w 38"/>
                <a:gd name="T49" fmla="*/ 7019 h 57"/>
                <a:gd name="T50" fmla="*/ 0 w 38"/>
                <a:gd name="T51" fmla="*/ 7019 h 57"/>
                <a:gd name="T52" fmla="*/ 0 w 38"/>
                <a:gd name="T53" fmla="*/ 0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7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9"/>
                  </a:lnTo>
                  <a:cubicBezTo>
                    <a:pt x="9" y="0"/>
                    <a:pt x="9" y="0"/>
                    <a:pt x="18" y="0"/>
                  </a:cubicBezTo>
                  <a:lnTo>
                    <a:pt x="27" y="0"/>
                  </a:lnTo>
                  <a:lnTo>
                    <a:pt x="37" y="9"/>
                  </a:lnTo>
                  <a:cubicBezTo>
                    <a:pt x="37" y="18"/>
                    <a:pt x="37" y="18"/>
                    <a:pt x="37" y="18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18"/>
                    <a:pt x="27" y="18"/>
                    <a:pt x="27" y="18"/>
                  </a:cubicBezTo>
                  <a:lnTo>
                    <a:pt x="27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8"/>
                  </a:lnTo>
                  <a:cubicBezTo>
                    <a:pt x="0" y="18"/>
                    <a:pt x="0" y="18"/>
                    <a:pt x="0" y="27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8" name="Freeform 1026">
              <a:extLst>
                <a:ext uri="{FF2B5EF4-FFF2-40B4-BE49-F238E27FC236}">
                  <a16:creationId xmlns:a16="http://schemas.microsoft.com/office/drawing/2014/main" id="{621D49E8-A17C-4C12-9207-C5F462177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150" y="2823568"/>
              <a:ext cx="5954" cy="7144"/>
            </a:xfrm>
            <a:custGeom>
              <a:avLst/>
              <a:gdLst>
                <a:gd name="T0" fmla="*/ 0 w 47"/>
                <a:gd name="T1" fmla="*/ 2256 h 57"/>
                <a:gd name="T2" fmla="*/ 0 w 47"/>
                <a:gd name="T3" fmla="*/ 2256 h 57"/>
                <a:gd name="T4" fmla="*/ 1140 w 47"/>
                <a:gd name="T5" fmla="*/ 1128 h 57"/>
                <a:gd name="T6" fmla="*/ 2280 w 47"/>
                <a:gd name="T7" fmla="*/ 0 h 57"/>
                <a:gd name="T8" fmla="*/ 3420 w 47"/>
                <a:gd name="T9" fmla="*/ 0 h 57"/>
                <a:gd name="T10" fmla="*/ 4561 w 47"/>
                <a:gd name="T11" fmla="*/ 1128 h 57"/>
                <a:gd name="T12" fmla="*/ 4561 w 47"/>
                <a:gd name="T13" fmla="*/ 1128 h 57"/>
                <a:gd name="T14" fmla="*/ 4561 w 47"/>
                <a:gd name="T15" fmla="*/ 2256 h 57"/>
                <a:gd name="T16" fmla="*/ 4561 w 47"/>
                <a:gd name="T17" fmla="*/ 5891 h 57"/>
                <a:gd name="T18" fmla="*/ 5827 w 47"/>
                <a:gd name="T19" fmla="*/ 5891 h 57"/>
                <a:gd name="T20" fmla="*/ 5827 w 47"/>
                <a:gd name="T21" fmla="*/ 5891 h 57"/>
                <a:gd name="T22" fmla="*/ 5827 w 47"/>
                <a:gd name="T23" fmla="*/ 7019 h 57"/>
                <a:gd name="T24" fmla="*/ 5827 w 47"/>
                <a:gd name="T25" fmla="*/ 7019 h 57"/>
                <a:gd name="T26" fmla="*/ 5827 w 47"/>
                <a:gd name="T27" fmla="*/ 7019 h 57"/>
                <a:gd name="T28" fmla="*/ 4561 w 47"/>
                <a:gd name="T29" fmla="*/ 7019 h 57"/>
                <a:gd name="T30" fmla="*/ 4561 w 47"/>
                <a:gd name="T31" fmla="*/ 5891 h 57"/>
                <a:gd name="T32" fmla="*/ 4561 w 47"/>
                <a:gd name="T33" fmla="*/ 5891 h 57"/>
                <a:gd name="T34" fmla="*/ 4561 w 47"/>
                <a:gd name="T35" fmla="*/ 5891 h 57"/>
                <a:gd name="T36" fmla="*/ 4561 w 47"/>
                <a:gd name="T37" fmla="*/ 5891 h 57"/>
                <a:gd name="T38" fmla="*/ 3420 w 47"/>
                <a:gd name="T39" fmla="*/ 5891 h 57"/>
                <a:gd name="T40" fmla="*/ 3420 w 47"/>
                <a:gd name="T41" fmla="*/ 7019 h 57"/>
                <a:gd name="T42" fmla="*/ 2280 w 47"/>
                <a:gd name="T43" fmla="*/ 7019 h 57"/>
                <a:gd name="T44" fmla="*/ 2280 w 47"/>
                <a:gd name="T45" fmla="*/ 7019 h 57"/>
                <a:gd name="T46" fmla="*/ 1140 w 47"/>
                <a:gd name="T47" fmla="*/ 7019 h 57"/>
                <a:gd name="T48" fmla="*/ 1140 w 47"/>
                <a:gd name="T49" fmla="*/ 5891 h 57"/>
                <a:gd name="T50" fmla="*/ 0 w 47"/>
                <a:gd name="T51" fmla="*/ 5891 h 57"/>
                <a:gd name="T52" fmla="*/ 0 w 47"/>
                <a:gd name="T53" fmla="*/ 4763 h 57"/>
                <a:gd name="T54" fmla="*/ 0 w 47"/>
                <a:gd name="T55" fmla="*/ 3384 h 57"/>
                <a:gd name="T56" fmla="*/ 1140 w 47"/>
                <a:gd name="T57" fmla="*/ 3384 h 57"/>
                <a:gd name="T58" fmla="*/ 2280 w 47"/>
                <a:gd name="T59" fmla="*/ 3384 h 57"/>
                <a:gd name="T60" fmla="*/ 3420 w 47"/>
                <a:gd name="T61" fmla="*/ 3384 h 57"/>
                <a:gd name="T62" fmla="*/ 3420 w 47"/>
                <a:gd name="T63" fmla="*/ 3384 h 57"/>
                <a:gd name="T64" fmla="*/ 3420 w 47"/>
                <a:gd name="T65" fmla="*/ 2256 h 57"/>
                <a:gd name="T66" fmla="*/ 4561 w 47"/>
                <a:gd name="T67" fmla="*/ 2256 h 57"/>
                <a:gd name="T68" fmla="*/ 4561 w 47"/>
                <a:gd name="T69" fmla="*/ 2256 h 57"/>
                <a:gd name="T70" fmla="*/ 4561 w 47"/>
                <a:gd name="T71" fmla="*/ 1128 h 57"/>
                <a:gd name="T72" fmla="*/ 3420 w 47"/>
                <a:gd name="T73" fmla="*/ 1128 h 57"/>
                <a:gd name="T74" fmla="*/ 3420 w 47"/>
                <a:gd name="T75" fmla="*/ 1128 h 57"/>
                <a:gd name="T76" fmla="*/ 2280 w 47"/>
                <a:gd name="T77" fmla="*/ 1128 h 57"/>
                <a:gd name="T78" fmla="*/ 1140 w 47"/>
                <a:gd name="T79" fmla="*/ 1128 h 57"/>
                <a:gd name="T80" fmla="*/ 1140 w 47"/>
                <a:gd name="T81" fmla="*/ 2256 h 57"/>
                <a:gd name="T82" fmla="*/ 0 w 47"/>
                <a:gd name="T83" fmla="*/ 2256 h 57"/>
                <a:gd name="T84" fmla="*/ 4561 w 47"/>
                <a:gd name="T85" fmla="*/ 3384 h 57"/>
                <a:gd name="T86" fmla="*/ 4561 w 47"/>
                <a:gd name="T87" fmla="*/ 3384 h 57"/>
                <a:gd name="T88" fmla="*/ 4561 w 47"/>
                <a:gd name="T89" fmla="*/ 3384 h 57"/>
                <a:gd name="T90" fmla="*/ 3420 w 47"/>
                <a:gd name="T91" fmla="*/ 3384 h 57"/>
                <a:gd name="T92" fmla="*/ 3420 w 47"/>
                <a:gd name="T93" fmla="*/ 3384 h 57"/>
                <a:gd name="T94" fmla="*/ 2280 w 47"/>
                <a:gd name="T95" fmla="*/ 3384 h 57"/>
                <a:gd name="T96" fmla="*/ 1140 w 47"/>
                <a:gd name="T97" fmla="*/ 3384 h 57"/>
                <a:gd name="T98" fmla="*/ 1140 w 47"/>
                <a:gd name="T99" fmla="*/ 4763 h 57"/>
                <a:gd name="T100" fmla="*/ 1140 w 47"/>
                <a:gd name="T101" fmla="*/ 4763 h 57"/>
                <a:gd name="T102" fmla="*/ 1140 w 47"/>
                <a:gd name="T103" fmla="*/ 5891 h 57"/>
                <a:gd name="T104" fmla="*/ 1140 w 47"/>
                <a:gd name="T105" fmla="*/ 5891 h 57"/>
                <a:gd name="T106" fmla="*/ 1140 w 47"/>
                <a:gd name="T107" fmla="*/ 5891 h 57"/>
                <a:gd name="T108" fmla="*/ 2280 w 47"/>
                <a:gd name="T109" fmla="*/ 5891 h 57"/>
                <a:gd name="T110" fmla="*/ 3420 w 47"/>
                <a:gd name="T111" fmla="*/ 5891 h 57"/>
                <a:gd name="T112" fmla="*/ 3420 w 47"/>
                <a:gd name="T113" fmla="*/ 5891 h 57"/>
                <a:gd name="T114" fmla="*/ 4561 w 47"/>
                <a:gd name="T115" fmla="*/ 4763 h 57"/>
                <a:gd name="T116" fmla="*/ 4561 w 47"/>
                <a:gd name="T117" fmla="*/ 4763 h 57"/>
                <a:gd name="T118" fmla="*/ 4561 w 47"/>
                <a:gd name="T119" fmla="*/ 3384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7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6" y="0"/>
                    <a:pt x="36" y="9"/>
                  </a:cubicBezTo>
                  <a:lnTo>
                    <a:pt x="36" y="1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46" y="47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27" y="47"/>
                  </a:cubicBezTo>
                  <a:cubicBezTo>
                    <a:pt x="27" y="47"/>
                    <a:pt x="27" y="47"/>
                    <a:pt x="27" y="56"/>
                  </a:cubicBezTo>
                  <a:cubicBezTo>
                    <a:pt x="27" y="56"/>
                    <a:pt x="27" y="56"/>
                    <a:pt x="18" y="56"/>
                  </a:cubicBezTo>
                  <a:lnTo>
                    <a:pt x="9" y="56"/>
                  </a:ln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7"/>
                  </a:cubicBez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lnTo>
                    <a:pt x="27" y="27"/>
                  </a:lnTo>
                  <a:cubicBezTo>
                    <a:pt x="27" y="18"/>
                    <a:pt x="27" y="18"/>
                    <a:pt x="27" y="18"/>
                  </a:cubicBezTo>
                  <a:cubicBezTo>
                    <a:pt x="36" y="18"/>
                    <a:pt x="36" y="18"/>
                    <a:pt x="36" y="18"/>
                  </a:cubicBezTo>
                  <a:lnTo>
                    <a:pt x="36" y="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lnTo>
                    <a:pt x="9" y="18"/>
                  </a:lnTo>
                  <a:lnTo>
                    <a:pt x="0" y="18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18" y="27"/>
                  </a:cubicBezTo>
                  <a:cubicBezTo>
                    <a:pt x="18" y="27"/>
                    <a:pt x="18" y="27"/>
                    <a:pt x="9" y="27"/>
                  </a:cubicBezTo>
                  <a:lnTo>
                    <a:pt x="9" y="38"/>
                  </a:ln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36" y="38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19" name="Freeform 1027">
              <a:extLst>
                <a:ext uri="{FF2B5EF4-FFF2-40B4-BE49-F238E27FC236}">
                  <a16:creationId xmlns:a16="http://schemas.microsoft.com/office/drawing/2014/main" id="{31C5175A-6181-4542-B7D3-14A6101FC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890" y="2823568"/>
              <a:ext cx="4763" cy="7144"/>
            </a:xfrm>
            <a:custGeom>
              <a:avLst/>
              <a:gdLst>
                <a:gd name="T0" fmla="*/ 4641 w 39"/>
                <a:gd name="T1" fmla="*/ 1128 h 57"/>
                <a:gd name="T2" fmla="*/ 4641 w 39"/>
                <a:gd name="T3" fmla="*/ 1128 h 57"/>
                <a:gd name="T4" fmla="*/ 3542 w 39"/>
                <a:gd name="T5" fmla="*/ 0 h 57"/>
                <a:gd name="T6" fmla="*/ 2443 w 39"/>
                <a:gd name="T7" fmla="*/ 0 h 57"/>
                <a:gd name="T8" fmla="*/ 1099 w 39"/>
                <a:gd name="T9" fmla="*/ 0 h 57"/>
                <a:gd name="T10" fmla="*/ 0 w 39"/>
                <a:gd name="T11" fmla="*/ 1128 h 57"/>
                <a:gd name="T12" fmla="*/ 0 w 39"/>
                <a:gd name="T13" fmla="*/ 1128 h 57"/>
                <a:gd name="T14" fmla="*/ 0 w 39"/>
                <a:gd name="T15" fmla="*/ 0 h 57"/>
                <a:gd name="T16" fmla="*/ 0 w 39"/>
                <a:gd name="T17" fmla="*/ 0 h 57"/>
                <a:gd name="T18" fmla="*/ 0 w 39"/>
                <a:gd name="T19" fmla="*/ 7019 h 57"/>
                <a:gd name="T20" fmla="*/ 0 w 39"/>
                <a:gd name="T21" fmla="*/ 7019 h 57"/>
                <a:gd name="T22" fmla="*/ 0 w 39"/>
                <a:gd name="T23" fmla="*/ 3384 h 57"/>
                <a:gd name="T24" fmla="*/ 0 w 39"/>
                <a:gd name="T25" fmla="*/ 2256 h 57"/>
                <a:gd name="T26" fmla="*/ 1099 w 39"/>
                <a:gd name="T27" fmla="*/ 1128 h 57"/>
                <a:gd name="T28" fmla="*/ 1099 w 39"/>
                <a:gd name="T29" fmla="*/ 1128 h 57"/>
                <a:gd name="T30" fmla="*/ 2443 w 39"/>
                <a:gd name="T31" fmla="*/ 1128 h 57"/>
                <a:gd name="T32" fmla="*/ 2443 w 39"/>
                <a:gd name="T33" fmla="*/ 1128 h 57"/>
                <a:gd name="T34" fmla="*/ 3542 w 39"/>
                <a:gd name="T35" fmla="*/ 1128 h 57"/>
                <a:gd name="T36" fmla="*/ 3542 w 39"/>
                <a:gd name="T37" fmla="*/ 2256 h 57"/>
                <a:gd name="T38" fmla="*/ 3542 w 39"/>
                <a:gd name="T39" fmla="*/ 2256 h 57"/>
                <a:gd name="T40" fmla="*/ 3542 w 39"/>
                <a:gd name="T41" fmla="*/ 7019 h 57"/>
                <a:gd name="T42" fmla="*/ 4641 w 39"/>
                <a:gd name="T43" fmla="*/ 7019 h 57"/>
                <a:gd name="T44" fmla="*/ 4641 w 39"/>
                <a:gd name="T45" fmla="*/ 3384 h 57"/>
                <a:gd name="T46" fmla="*/ 4641 w 39"/>
                <a:gd name="T47" fmla="*/ 2256 h 57"/>
                <a:gd name="T48" fmla="*/ 4641 w 39"/>
                <a:gd name="T49" fmla="*/ 1128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7">
                  <a:moveTo>
                    <a:pt x="38" y="9"/>
                  </a:moveTo>
                  <a:lnTo>
                    <a:pt x="38" y="9"/>
                  </a:lnTo>
                  <a:cubicBezTo>
                    <a:pt x="29" y="9"/>
                    <a:pt x="29" y="9"/>
                    <a:pt x="29" y="0"/>
                  </a:cubicBezTo>
                  <a:lnTo>
                    <a:pt x="20" y="0"/>
                  </a:lnTo>
                  <a:lnTo>
                    <a:pt x="9" y="0"/>
                  </a:lnTo>
                  <a:cubicBezTo>
                    <a:pt x="9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9" y="9"/>
                  </a:lnTo>
                  <a:lnTo>
                    <a:pt x="20" y="9"/>
                  </a:ln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18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9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0" name="Freeform 1028">
              <a:extLst>
                <a:ext uri="{FF2B5EF4-FFF2-40B4-BE49-F238E27FC236}">
                  <a16:creationId xmlns:a16="http://schemas.microsoft.com/office/drawing/2014/main" id="{97AEB751-C702-49EA-982B-D0094D676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823568"/>
              <a:ext cx="2977" cy="7144"/>
            </a:xfrm>
            <a:custGeom>
              <a:avLst/>
              <a:gdLst>
                <a:gd name="T0" fmla="*/ 2871 w 28"/>
                <a:gd name="T1" fmla="*/ 2256 h 57"/>
                <a:gd name="T2" fmla="*/ 2871 w 28"/>
                <a:gd name="T3" fmla="*/ 2256 h 57"/>
                <a:gd name="T4" fmla="*/ 957 w 28"/>
                <a:gd name="T5" fmla="*/ 0 h 57"/>
                <a:gd name="T6" fmla="*/ 0 w 28"/>
                <a:gd name="T7" fmla="*/ 0 h 57"/>
                <a:gd name="T8" fmla="*/ 0 w 28"/>
                <a:gd name="T9" fmla="*/ 1128 h 57"/>
                <a:gd name="T10" fmla="*/ 0 w 28"/>
                <a:gd name="T11" fmla="*/ 1128 h 57"/>
                <a:gd name="T12" fmla="*/ 0 w 28"/>
                <a:gd name="T13" fmla="*/ 1128 h 57"/>
                <a:gd name="T14" fmla="*/ 957 w 28"/>
                <a:gd name="T15" fmla="*/ 1128 h 57"/>
                <a:gd name="T16" fmla="*/ 1914 w 28"/>
                <a:gd name="T17" fmla="*/ 1128 h 57"/>
                <a:gd name="T18" fmla="*/ 1914 w 28"/>
                <a:gd name="T19" fmla="*/ 2256 h 57"/>
                <a:gd name="T20" fmla="*/ 1914 w 28"/>
                <a:gd name="T21" fmla="*/ 7019 h 57"/>
                <a:gd name="T22" fmla="*/ 2871 w 28"/>
                <a:gd name="T23" fmla="*/ 7019 h 57"/>
                <a:gd name="T24" fmla="*/ 2871 w 28"/>
                <a:gd name="T25" fmla="*/ 2256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57">
                  <a:moveTo>
                    <a:pt x="27" y="18"/>
                  </a:moveTo>
                  <a:lnTo>
                    <a:pt x="27" y="18"/>
                  </a:lnTo>
                  <a:cubicBezTo>
                    <a:pt x="27" y="9"/>
                    <a:pt x="18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18"/>
                  </a:lnTo>
                  <a:cubicBezTo>
                    <a:pt x="18" y="56"/>
                    <a:pt x="18" y="56"/>
                    <a:pt x="18" y="56"/>
                  </a:cubicBezTo>
                  <a:cubicBezTo>
                    <a:pt x="27" y="56"/>
                    <a:pt x="27" y="56"/>
                    <a:pt x="27" y="56"/>
                  </a:cubicBezTo>
                  <a:lnTo>
                    <a:pt x="2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1" name="Freeform 1029">
              <a:extLst>
                <a:ext uri="{FF2B5EF4-FFF2-40B4-BE49-F238E27FC236}">
                  <a16:creationId xmlns:a16="http://schemas.microsoft.com/office/drawing/2014/main" id="{3F150268-321B-4ECF-968F-3AC751403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013" y="2823568"/>
              <a:ext cx="5359" cy="7144"/>
            </a:xfrm>
            <a:custGeom>
              <a:avLst/>
              <a:gdLst>
                <a:gd name="T0" fmla="*/ 1049 w 46"/>
                <a:gd name="T1" fmla="*/ 3384 h 57"/>
                <a:gd name="T2" fmla="*/ 1049 w 46"/>
                <a:gd name="T3" fmla="*/ 3384 h 57"/>
                <a:gd name="T4" fmla="*/ 1049 w 46"/>
                <a:gd name="T5" fmla="*/ 4763 h 57"/>
                <a:gd name="T6" fmla="*/ 1049 w 46"/>
                <a:gd name="T7" fmla="*/ 5891 h 57"/>
                <a:gd name="T8" fmla="*/ 2097 w 46"/>
                <a:gd name="T9" fmla="*/ 5891 h 57"/>
                <a:gd name="T10" fmla="*/ 2097 w 46"/>
                <a:gd name="T11" fmla="*/ 5891 h 57"/>
                <a:gd name="T12" fmla="*/ 4194 w 46"/>
                <a:gd name="T13" fmla="*/ 5891 h 57"/>
                <a:gd name="T14" fmla="*/ 4194 w 46"/>
                <a:gd name="T15" fmla="*/ 4763 h 57"/>
                <a:gd name="T16" fmla="*/ 5243 w 46"/>
                <a:gd name="T17" fmla="*/ 4763 h 57"/>
                <a:gd name="T18" fmla="*/ 4194 w 46"/>
                <a:gd name="T19" fmla="*/ 5891 h 57"/>
                <a:gd name="T20" fmla="*/ 2097 w 46"/>
                <a:gd name="T21" fmla="*/ 7019 h 57"/>
                <a:gd name="T22" fmla="*/ 1049 w 46"/>
                <a:gd name="T23" fmla="*/ 7019 h 57"/>
                <a:gd name="T24" fmla="*/ 1049 w 46"/>
                <a:gd name="T25" fmla="*/ 5891 h 57"/>
                <a:gd name="T26" fmla="*/ 0 w 46"/>
                <a:gd name="T27" fmla="*/ 4763 h 57"/>
                <a:gd name="T28" fmla="*/ 0 w 46"/>
                <a:gd name="T29" fmla="*/ 3384 h 57"/>
                <a:gd name="T30" fmla="*/ 0 w 46"/>
                <a:gd name="T31" fmla="*/ 2256 h 57"/>
                <a:gd name="T32" fmla="*/ 1049 w 46"/>
                <a:gd name="T33" fmla="*/ 1128 h 57"/>
                <a:gd name="T34" fmla="*/ 1049 w 46"/>
                <a:gd name="T35" fmla="*/ 0 h 57"/>
                <a:gd name="T36" fmla="*/ 2097 w 46"/>
                <a:gd name="T37" fmla="*/ 0 h 57"/>
                <a:gd name="T38" fmla="*/ 3146 w 46"/>
                <a:gd name="T39" fmla="*/ 0 h 57"/>
                <a:gd name="T40" fmla="*/ 4194 w 46"/>
                <a:gd name="T41" fmla="*/ 1128 h 57"/>
                <a:gd name="T42" fmla="*/ 5243 w 46"/>
                <a:gd name="T43" fmla="*/ 2256 h 57"/>
                <a:gd name="T44" fmla="*/ 5243 w 46"/>
                <a:gd name="T45" fmla="*/ 3384 h 57"/>
                <a:gd name="T46" fmla="*/ 1049 w 46"/>
                <a:gd name="T47" fmla="*/ 3384 h 57"/>
                <a:gd name="T48" fmla="*/ 4194 w 46"/>
                <a:gd name="T49" fmla="*/ 3384 h 57"/>
                <a:gd name="T50" fmla="*/ 4194 w 46"/>
                <a:gd name="T51" fmla="*/ 3384 h 57"/>
                <a:gd name="T52" fmla="*/ 4194 w 46"/>
                <a:gd name="T53" fmla="*/ 2256 h 57"/>
                <a:gd name="T54" fmla="*/ 4194 w 46"/>
                <a:gd name="T55" fmla="*/ 1128 h 57"/>
                <a:gd name="T56" fmla="*/ 3146 w 46"/>
                <a:gd name="T57" fmla="*/ 1128 h 57"/>
                <a:gd name="T58" fmla="*/ 2097 w 46"/>
                <a:gd name="T59" fmla="*/ 1128 h 57"/>
                <a:gd name="T60" fmla="*/ 2097 w 46"/>
                <a:gd name="T61" fmla="*/ 1128 h 57"/>
                <a:gd name="T62" fmla="*/ 1049 w 46"/>
                <a:gd name="T63" fmla="*/ 1128 h 57"/>
                <a:gd name="T64" fmla="*/ 1049 w 46"/>
                <a:gd name="T65" fmla="*/ 2256 h 57"/>
                <a:gd name="T66" fmla="*/ 1049 w 46"/>
                <a:gd name="T67" fmla="*/ 3384 h 57"/>
                <a:gd name="T68" fmla="*/ 4194 w 46"/>
                <a:gd name="T69" fmla="*/ 3384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7">
                  <a:moveTo>
                    <a:pt x="9" y="27"/>
                  </a:moveTo>
                  <a:lnTo>
                    <a:pt x="9" y="27"/>
                  </a:lnTo>
                  <a:lnTo>
                    <a:pt x="9" y="38"/>
                  </a:lnTo>
                  <a:cubicBezTo>
                    <a:pt x="9" y="38"/>
                    <a:pt x="9" y="38"/>
                    <a:pt x="9" y="47"/>
                  </a:cubicBezTo>
                  <a:cubicBezTo>
                    <a:pt x="9" y="47"/>
                    <a:pt x="9" y="47"/>
                    <a:pt x="18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8"/>
                  </a:lnTo>
                  <a:cubicBezTo>
                    <a:pt x="45" y="38"/>
                    <a:pt x="45" y="38"/>
                    <a:pt x="45" y="38"/>
                  </a:cubicBezTo>
                  <a:lnTo>
                    <a:pt x="36" y="47"/>
                  </a:lnTo>
                  <a:cubicBezTo>
                    <a:pt x="36" y="56"/>
                    <a:pt x="27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0" y="47"/>
                    <a:pt x="0" y="38"/>
                    <a:pt x="0" y="38"/>
                  </a:cubicBezTo>
                  <a:lnTo>
                    <a:pt x="0" y="27"/>
                  </a:lnTo>
                  <a:lnTo>
                    <a:pt x="0" y="18"/>
                  </a:lnTo>
                  <a:cubicBezTo>
                    <a:pt x="0" y="18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9"/>
                    <a:pt x="36" y="9"/>
                    <a:pt x="36" y="9"/>
                  </a:cubicBezTo>
                  <a:lnTo>
                    <a:pt x="45" y="18"/>
                  </a:lnTo>
                  <a:lnTo>
                    <a:pt x="45" y="27"/>
                  </a:lnTo>
                  <a:lnTo>
                    <a:pt x="9" y="27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36" y="18"/>
                    <a:pt x="36" y="18"/>
                    <a:pt x="36" y="18"/>
                  </a:cubicBezTo>
                  <a:lnTo>
                    <a:pt x="36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8"/>
                  </a:lnTo>
                  <a:cubicBezTo>
                    <a:pt x="9" y="18"/>
                    <a:pt x="9" y="18"/>
                    <a:pt x="9" y="27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2" name="Freeform 1030">
              <a:extLst>
                <a:ext uri="{FF2B5EF4-FFF2-40B4-BE49-F238E27FC236}">
                  <a16:creationId xmlns:a16="http://schemas.microsoft.com/office/drawing/2014/main" id="{56DCC1BE-0D96-48C9-B90E-E34D04275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020" y="2844404"/>
              <a:ext cx="5954" cy="8334"/>
            </a:xfrm>
            <a:custGeom>
              <a:avLst/>
              <a:gdLst>
                <a:gd name="T0" fmla="*/ 0 w 49"/>
                <a:gd name="T1" fmla="*/ 0 h 67"/>
                <a:gd name="T2" fmla="*/ 1337 w 49"/>
                <a:gd name="T3" fmla="*/ 0 h 67"/>
                <a:gd name="T4" fmla="*/ 1337 w 49"/>
                <a:gd name="T5" fmla="*/ 8210 h 67"/>
                <a:gd name="T6" fmla="*/ 5832 w 49"/>
                <a:gd name="T7" fmla="*/ 8210 h 67"/>
                <a:gd name="T8" fmla="*/ 5832 w 49"/>
                <a:gd name="T9" fmla="*/ 8210 h 67"/>
                <a:gd name="T10" fmla="*/ 0 w 49"/>
                <a:gd name="T11" fmla="*/ 8210 h 67"/>
                <a:gd name="T12" fmla="*/ 0 w 4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7">
                  <a:moveTo>
                    <a:pt x="0" y="0"/>
                  </a:moveTo>
                  <a:lnTo>
                    <a:pt x="11" y="0"/>
                  </a:lnTo>
                  <a:lnTo>
                    <a:pt x="11" y="66"/>
                  </a:lnTo>
                  <a:lnTo>
                    <a:pt x="48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3" name="Freeform 1031">
              <a:extLst>
                <a:ext uri="{FF2B5EF4-FFF2-40B4-BE49-F238E27FC236}">
                  <a16:creationId xmlns:a16="http://schemas.microsoft.com/office/drawing/2014/main" id="{910D656A-1D54-4F6B-8359-C6810DFE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569" y="2846785"/>
              <a:ext cx="5359" cy="5953"/>
            </a:xfrm>
            <a:custGeom>
              <a:avLst/>
              <a:gdLst>
                <a:gd name="T0" fmla="*/ 1049 w 46"/>
                <a:gd name="T1" fmla="*/ 2430 h 49"/>
                <a:gd name="T2" fmla="*/ 1049 w 46"/>
                <a:gd name="T3" fmla="*/ 2430 h 49"/>
                <a:gd name="T4" fmla="*/ 1049 w 46"/>
                <a:gd name="T5" fmla="*/ 0 h 49"/>
                <a:gd name="T6" fmla="*/ 3146 w 46"/>
                <a:gd name="T7" fmla="*/ 0 h 49"/>
                <a:gd name="T8" fmla="*/ 3146 w 46"/>
                <a:gd name="T9" fmla="*/ 0 h 49"/>
                <a:gd name="T10" fmla="*/ 4194 w 46"/>
                <a:gd name="T11" fmla="*/ 0 h 49"/>
                <a:gd name="T12" fmla="*/ 4194 w 46"/>
                <a:gd name="T13" fmla="*/ 1336 h 49"/>
                <a:gd name="T14" fmla="*/ 5243 w 46"/>
                <a:gd name="T15" fmla="*/ 2430 h 49"/>
                <a:gd name="T16" fmla="*/ 5243 w 46"/>
                <a:gd name="T17" fmla="*/ 4738 h 49"/>
                <a:gd name="T18" fmla="*/ 5243 w 46"/>
                <a:gd name="T19" fmla="*/ 5832 h 49"/>
                <a:gd name="T20" fmla="*/ 5243 w 46"/>
                <a:gd name="T21" fmla="*/ 5832 h 49"/>
                <a:gd name="T22" fmla="*/ 5243 w 46"/>
                <a:gd name="T23" fmla="*/ 5832 h 49"/>
                <a:gd name="T24" fmla="*/ 5243 w 46"/>
                <a:gd name="T25" fmla="*/ 5832 h 49"/>
                <a:gd name="T26" fmla="*/ 5243 w 46"/>
                <a:gd name="T27" fmla="*/ 5832 h 49"/>
                <a:gd name="T28" fmla="*/ 4194 w 46"/>
                <a:gd name="T29" fmla="*/ 5832 h 49"/>
                <a:gd name="T30" fmla="*/ 4194 w 46"/>
                <a:gd name="T31" fmla="*/ 5832 h 49"/>
                <a:gd name="T32" fmla="*/ 4194 w 46"/>
                <a:gd name="T33" fmla="*/ 5832 h 49"/>
                <a:gd name="T34" fmla="*/ 4194 w 46"/>
                <a:gd name="T35" fmla="*/ 4738 h 49"/>
                <a:gd name="T36" fmla="*/ 4194 w 46"/>
                <a:gd name="T37" fmla="*/ 4738 h 49"/>
                <a:gd name="T38" fmla="*/ 4194 w 46"/>
                <a:gd name="T39" fmla="*/ 5832 h 49"/>
                <a:gd name="T40" fmla="*/ 3146 w 46"/>
                <a:gd name="T41" fmla="*/ 5832 h 49"/>
                <a:gd name="T42" fmla="*/ 3146 w 46"/>
                <a:gd name="T43" fmla="*/ 5832 h 49"/>
                <a:gd name="T44" fmla="*/ 2097 w 46"/>
                <a:gd name="T45" fmla="*/ 5832 h 49"/>
                <a:gd name="T46" fmla="*/ 1049 w 46"/>
                <a:gd name="T47" fmla="*/ 5832 h 49"/>
                <a:gd name="T48" fmla="*/ 1049 w 46"/>
                <a:gd name="T49" fmla="*/ 5832 h 49"/>
                <a:gd name="T50" fmla="*/ 0 w 46"/>
                <a:gd name="T51" fmla="*/ 5832 h 49"/>
                <a:gd name="T52" fmla="*/ 0 w 46"/>
                <a:gd name="T53" fmla="*/ 4738 h 49"/>
                <a:gd name="T54" fmla="*/ 1049 w 46"/>
                <a:gd name="T55" fmla="*/ 3523 h 49"/>
                <a:gd name="T56" fmla="*/ 1049 w 46"/>
                <a:gd name="T57" fmla="*/ 3523 h 49"/>
                <a:gd name="T58" fmla="*/ 2097 w 46"/>
                <a:gd name="T59" fmla="*/ 2430 h 49"/>
                <a:gd name="T60" fmla="*/ 3146 w 46"/>
                <a:gd name="T61" fmla="*/ 2430 h 49"/>
                <a:gd name="T62" fmla="*/ 4194 w 46"/>
                <a:gd name="T63" fmla="*/ 2430 h 49"/>
                <a:gd name="T64" fmla="*/ 4194 w 46"/>
                <a:gd name="T65" fmla="*/ 2430 h 49"/>
                <a:gd name="T66" fmla="*/ 4194 w 46"/>
                <a:gd name="T67" fmla="*/ 2430 h 49"/>
                <a:gd name="T68" fmla="*/ 4194 w 46"/>
                <a:gd name="T69" fmla="*/ 1336 h 49"/>
                <a:gd name="T70" fmla="*/ 4194 w 46"/>
                <a:gd name="T71" fmla="*/ 1336 h 49"/>
                <a:gd name="T72" fmla="*/ 4194 w 46"/>
                <a:gd name="T73" fmla="*/ 1336 h 49"/>
                <a:gd name="T74" fmla="*/ 3146 w 46"/>
                <a:gd name="T75" fmla="*/ 0 h 49"/>
                <a:gd name="T76" fmla="*/ 3146 w 46"/>
                <a:gd name="T77" fmla="*/ 0 h 49"/>
                <a:gd name="T78" fmla="*/ 2097 w 46"/>
                <a:gd name="T79" fmla="*/ 1336 h 49"/>
                <a:gd name="T80" fmla="*/ 1049 w 46"/>
                <a:gd name="T81" fmla="*/ 2430 h 49"/>
                <a:gd name="T82" fmla="*/ 4194 w 46"/>
                <a:gd name="T83" fmla="*/ 2430 h 49"/>
                <a:gd name="T84" fmla="*/ 4194 w 46"/>
                <a:gd name="T85" fmla="*/ 2430 h 49"/>
                <a:gd name="T86" fmla="*/ 4194 w 46"/>
                <a:gd name="T87" fmla="*/ 2430 h 49"/>
                <a:gd name="T88" fmla="*/ 4194 w 46"/>
                <a:gd name="T89" fmla="*/ 3523 h 49"/>
                <a:gd name="T90" fmla="*/ 3146 w 46"/>
                <a:gd name="T91" fmla="*/ 3523 h 49"/>
                <a:gd name="T92" fmla="*/ 3146 w 46"/>
                <a:gd name="T93" fmla="*/ 3523 h 49"/>
                <a:gd name="T94" fmla="*/ 2097 w 46"/>
                <a:gd name="T95" fmla="*/ 3523 h 49"/>
                <a:gd name="T96" fmla="*/ 1049 w 46"/>
                <a:gd name="T97" fmla="*/ 3523 h 49"/>
                <a:gd name="T98" fmla="*/ 1049 w 46"/>
                <a:gd name="T99" fmla="*/ 4738 h 49"/>
                <a:gd name="T100" fmla="*/ 1049 w 46"/>
                <a:gd name="T101" fmla="*/ 4738 h 49"/>
                <a:gd name="T102" fmla="*/ 1049 w 46"/>
                <a:gd name="T103" fmla="*/ 5832 h 49"/>
                <a:gd name="T104" fmla="*/ 2097 w 46"/>
                <a:gd name="T105" fmla="*/ 5832 h 49"/>
                <a:gd name="T106" fmla="*/ 2097 w 46"/>
                <a:gd name="T107" fmla="*/ 5832 h 49"/>
                <a:gd name="T108" fmla="*/ 3146 w 46"/>
                <a:gd name="T109" fmla="*/ 5832 h 49"/>
                <a:gd name="T110" fmla="*/ 3146 w 46"/>
                <a:gd name="T111" fmla="*/ 4738 h 49"/>
                <a:gd name="T112" fmla="*/ 4194 w 46"/>
                <a:gd name="T113" fmla="*/ 4738 h 49"/>
                <a:gd name="T114" fmla="*/ 4194 w 46"/>
                <a:gd name="T115" fmla="*/ 3523 h 49"/>
                <a:gd name="T116" fmla="*/ 4194 w 46"/>
                <a:gd name="T117" fmla="*/ 2430 h 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6" h="49">
                  <a:moveTo>
                    <a:pt x="9" y="20"/>
                  </a:moveTo>
                  <a:lnTo>
                    <a:pt x="9" y="20"/>
                  </a:lnTo>
                  <a:cubicBezTo>
                    <a:pt x="9" y="11"/>
                    <a:pt x="9" y="11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1"/>
                  </a:cubicBezTo>
                  <a:cubicBezTo>
                    <a:pt x="45" y="11"/>
                    <a:pt x="45" y="11"/>
                    <a:pt x="45" y="2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36" y="48"/>
                  </a:cubicBezTo>
                  <a:cubicBezTo>
                    <a:pt x="36" y="48"/>
                    <a:pt x="36" y="48"/>
                    <a:pt x="36" y="39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27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9" y="48"/>
                  </a:cubicBezTo>
                  <a:cubicBezTo>
                    <a:pt x="9" y="48"/>
                    <a:pt x="9" y="48"/>
                    <a:pt x="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29"/>
                    <a:pt x="9" y="29"/>
                  </a:cubicBezTo>
                  <a:cubicBezTo>
                    <a:pt x="18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27" y="20"/>
                    <a:pt x="27" y="20"/>
                    <a:pt x="36" y="20"/>
                  </a:cubicBezTo>
                  <a:cubicBezTo>
                    <a:pt x="36" y="20"/>
                    <a:pt x="36" y="20"/>
                    <a:pt x="36" y="11"/>
                  </a:cubicBezTo>
                  <a:cubicBezTo>
                    <a:pt x="27" y="11"/>
                    <a:pt x="27" y="0"/>
                    <a:pt x="27" y="0"/>
                  </a:cubicBezTo>
                  <a:cubicBezTo>
                    <a:pt x="18" y="0"/>
                    <a:pt x="18" y="0"/>
                    <a:pt x="18" y="11"/>
                  </a:cubicBezTo>
                  <a:cubicBezTo>
                    <a:pt x="9" y="11"/>
                    <a:pt x="9" y="11"/>
                    <a:pt x="9" y="20"/>
                  </a:cubicBez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lnTo>
                    <a:pt x="9" y="39"/>
                  </a:lnTo>
                  <a:lnTo>
                    <a:pt x="9" y="48"/>
                  </a:lnTo>
                  <a:lnTo>
                    <a:pt x="18" y="48"/>
                  </a:lnTo>
                  <a:lnTo>
                    <a:pt x="27" y="48"/>
                  </a:lnTo>
                  <a:cubicBezTo>
                    <a:pt x="27" y="48"/>
                    <a:pt x="27" y="48"/>
                    <a:pt x="27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29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4" name="Freeform 1032">
              <a:extLst>
                <a:ext uri="{FF2B5EF4-FFF2-40B4-BE49-F238E27FC236}">
                  <a16:creationId xmlns:a16="http://schemas.microsoft.com/office/drawing/2014/main" id="{D6DC5746-3141-427E-A8A7-26396DA3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310" y="2846785"/>
              <a:ext cx="4168" cy="5953"/>
            </a:xfrm>
            <a:custGeom>
              <a:avLst/>
              <a:gdLst>
                <a:gd name="T0" fmla="*/ 3042 w 37"/>
                <a:gd name="T1" fmla="*/ 2430 h 49"/>
                <a:gd name="T2" fmla="*/ 3042 w 37"/>
                <a:gd name="T3" fmla="*/ 2430 h 49"/>
                <a:gd name="T4" fmla="*/ 3042 w 37"/>
                <a:gd name="T5" fmla="*/ 1336 h 49"/>
                <a:gd name="T6" fmla="*/ 3042 w 37"/>
                <a:gd name="T7" fmla="*/ 1336 h 49"/>
                <a:gd name="T8" fmla="*/ 2028 w 37"/>
                <a:gd name="T9" fmla="*/ 0 h 49"/>
                <a:gd name="T10" fmla="*/ 2028 w 37"/>
                <a:gd name="T11" fmla="*/ 0 h 49"/>
                <a:gd name="T12" fmla="*/ 1014 w 37"/>
                <a:gd name="T13" fmla="*/ 0 h 49"/>
                <a:gd name="T14" fmla="*/ 1014 w 37"/>
                <a:gd name="T15" fmla="*/ 1336 h 49"/>
                <a:gd name="T16" fmla="*/ 1014 w 37"/>
                <a:gd name="T17" fmla="*/ 1336 h 49"/>
                <a:gd name="T18" fmla="*/ 1014 w 37"/>
                <a:gd name="T19" fmla="*/ 1336 h 49"/>
                <a:gd name="T20" fmla="*/ 1014 w 37"/>
                <a:gd name="T21" fmla="*/ 2430 h 49"/>
                <a:gd name="T22" fmla="*/ 1014 w 37"/>
                <a:gd name="T23" fmla="*/ 2430 h 49"/>
                <a:gd name="T24" fmla="*/ 1014 w 37"/>
                <a:gd name="T25" fmla="*/ 2430 h 49"/>
                <a:gd name="T26" fmla="*/ 2028 w 37"/>
                <a:gd name="T27" fmla="*/ 2430 h 49"/>
                <a:gd name="T28" fmla="*/ 2028 w 37"/>
                <a:gd name="T29" fmla="*/ 2430 h 49"/>
                <a:gd name="T30" fmla="*/ 3042 w 37"/>
                <a:gd name="T31" fmla="*/ 3523 h 49"/>
                <a:gd name="T32" fmla="*/ 4055 w 37"/>
                <a:gd name="T33" fmla="*/ 3523 h 49"/>
                <a:gd name="T34" fmla="*/ 4055 w 37"/>
                <a:gd name="T35" fmla="*/ 3523 h 49"/>
                <a:gd name="T36" fmla="*/ 4055 w 37"/>
                <a:gd name="T37" fmla="*/ 4738 h 49"/>
                <a:gd name="T38" fmla="*/ 4055 w 37"/>
                <a:gd name="T39" fmla="*/ 5832 h 49"/>
                <a:gd name="T40" fmla="*/ 3042 w 37"/>
                <a:gd name="T41" fmla="*/ 5832 h 49"/>
                <a:gd name="T42" fmla="*/ 3042 w 37"/>
                <a:gd name="T43" fmla="*/ 5832 h 49"/>
                <a:gd name="T44" fmla="*/ 2028 w 37"/>
                <a:gd name="T45" fmla="*/ 5832 h 49"/>
                <a:gd name="T46" fmla="*/ 0 w 37"/>
                <a:gd name="T47" fmla="*/ 5832 h 49"/>
                <a:gd name="T48" fmla="*/ 0 w 37"/>
                <a:gd name="T49" fmla="*/ 4738 h 49"/>
                <a:gd name="T50" fmla="*/ 0 w 37"/>
                <a:gd name="T51" fmla="*/ 4738 h 49"/>
                <a:gd name="T52" fmla="*/ 1014 w 37"/>
                <a:gd name="T53" fmla="*/ 5832 h 49"/>
                <a:gd name="T54" fmla="*/ 2028 w 37"/>
                <a:gd name="T55" fmla="*/ 5832 h 49"/>
                <a:gd name="T56" fmla="*/ 2028 w 37"/>
                <a:gd name="T57" fmla="*/ 5832 h 49"/>
                <a:gd name="T58" fmla="*/ 3042 w 37"/>
                <a:gd name="T59" fmla="*/ 5832 h 49"/>
                <a:gd name="T60" fmla="*/ 3042 w 37"/>
                <a:gd name="T61" fmla="*/ 4738 h 49"/>
                <a:gd name="T62" fmla="*/ 3042 w 37"/>
                <a:gd name="T63" fmla="*/ 4738 h 49"/>
                <a:gd name="T64" fmla="*/ 3042 w 37"/>
                <a:gd name="T65" fmla="*/ 4738 h 49"/>
                <a:gd name="T66" fmla="*/ 3042 w 37"/>
                <a:gd name="T67" fmla="*/ 3523 h 49"/>
                <a:gd name="T68" fmla="*/ 3042 w 37"/>
                <a:gd name="T69" fmla="*/ 3523 h 49"/>
                <a:gd name="T70" fmla="*/ 2028 w 37"/>
                <a:gd name="T71" fmla="*/ 3523 h 49"/>
                <a:gd name="T72" fmla="*/ 1014 w 37"/>
                <a:gd name="T73" fmla="*/ 3523 h 49"/>
                <a:gd name="T74" fmla="*/ 1014 w 37"/>
                <a:gd name="T75" fmla="*/ 3523 h 49"/>
                <a:gd name="T76" fmla="*/ 0 w 37"/>
                <a:gd name="T77" fmla="*/ 2430 h 49"/>
                <a:gd name="T78" fmla="*/ 0 w 37"/>
                <a:gd name="T79" fmla="*/ 2430 h 49"/>
                <a:gd name="T80" fmla="*/ 0 w 37"/>
                <a:gd name="T81" fmla="*/ 1336 h 49"/>
                <a:gd name="T82" fmla="*/ 0 w 37"/>
                <a:gd name="T83" fmla="*/ 1336 h 49"/>
                <a:gd name="T84" fmla="*/ 1014 w 37"/>
                <a:gd name="T85" fmla="*/ 0 h 49"/>
                <a:gd name="T86" fmla="*/ 1014 w 37"/>
                <a:gd name="T87" fmla="*/ 0 h 49"/>
                <a:gd name="T88" fmla="*/ 2028 w 37"/>
                <a:gd name="T89" fmla="*/ 0 h 49"/>
                <a:gd name="T90" fmla="*/ 3042 w 37"/>
                <a:gd name="T91" fmla="*/ 0 h 49"/>
                <a:gd name="T92" fmla="*/ 3042 w 37"/>
                <a:gd name="T93" fmla="*/ 0 h 49"/>
                <a:gd name="T94" fmla="*/ 4055 w 37"/>
                <a:gd name="T95" fmla="*/ 1336 h 49"/>
                <a:gd name="T96" fmla="*/ 4055 w 37"/>
                <a:gd name="T97" fmla="*/ 2430 h 49"/>
                <a:gd name="T98" fmla="*/ 3042 w 37"/>
                <a:gd name="T99" fmla="*/ 2430 h 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49">
                  <a:moveTo>
                    <a:pt x="27" y="20"/>
                  </a:moveTo>
                  <a:lnTo>
                    <a:pt x="27" y="20"/>
                  </a:lnTo>
                  <a:cubicBezTo>
                    <a:pt x="27" y="11"/>
                    <a:pt x="27" y="11"/>
                    <a:pt x="27" y="11"/>
                  </a:cubicBezTo>
                  <a:lnTo>
                    <a:pt x="18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18" y="20"/>
                  </a:lnTo>
                  <a:cubicBezTo>
                    <a:pt x="27" y="20"/>
                    <a:pt x="27" y="20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lnTo>
                    <a:pt x="36" y="39"/>
                  </a:lnTo>
                  <a:cubicBezTo>
                    <a:pt x="36" y="39"/>
                    <a:pt x="36" y="39"/>
                    <a:pt x="36" y="48"/>
                  </a:cubicBezTo>
                  <a:cubicBezTo>
                    <a:pt x="36" y="48"/>
                    <a:pt x="36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9" y="48"/>
                    <a:pt x="9" y="48"/>
                    <a:pt x="0" y="48"/>
                  </a:cubicBezTo>
                  <a:lnTo>
                    <a:pt x="0" y="39"/>
                  </a:lnTo>
                  <a:cubicBezTo>
                    <a:pt x="0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27" y="48"/>
                    <a:pt x="27" y="48"/>
                    <a:pt x="27" y="48"/>
                  </a:cubicBezTo>
                  <a:lnTo>
                    <a:pt x="27" y="3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cubicBezTo>
                    <a:pt x="0" y="0"/>
                    <a:pt x="0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lnTo>
                    <a:pt x="36" y="11"/>
                  </a:lnTo>
                  <a:cubicBezTo>
                    <a:pt x="36" y="11"/>
                    <a:pt x="36" y="11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5" name="Freeform 1033">
              <a:extLst>
                <a:ext uri="{FF2B5EF4-FFF2-40B4-BE49-F238E27FC236}">
                  <a16:creationId xmlns:a16="http://schemas.microsoft.com/office/drawing/2014/main" id="{47EE1449-D1F8-4B37-A8FC-570FB6D40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073" y="2844404"/>
              <a:ext cx="3572" cy="8334"/>
            </a:xfrm>
            <a:custGeom>
              <a:avLst/>
              <a:gdLst>
                <a:gd name="T0" fmla="*/ 2381 w 30"/>
                <a:gd name="T1" fmla="*/ 2239 h 67"/>
                <a:gd name="T2" fmla="*/ 2381 w 30"/>
                <a:gd name="T3" fmla="*/ 2239 h 67"/>
                <a:gd name="T4" fmla="*/ 3453 w 30"/>
                <a:gd name="T5" fmla="*/ 2239 h 67"/>
                <a:gd name="T6" fmla="*/ 3453 w 30"/>
                <a:gd name="T7" fmla="*/ 3607 h 67"/>
                <a:gd name="T8" fmla="*/ 2381 w 30"/>
                <a:gd name="T9" fmla="*/ 3607 h 67"/>
                <a:gd name="T10" fmla="*/ 2381 w 30"/>
                <a:gd name="T11" fmla="*/ 7090 h 67"/>
                <a:gd name="T12" fmla="*/ 2381 w 30"/>
                <a:gd name="T13" fmla="*/ 8210 h 67"/>
                <a:gd name="T14" fmla="*/ 3453 w 30"/>
                <a:gd name="T15" fmla="*/ 8210 h 67"/>
                <a:gd name="T16" fmla="*/ 3453 w 30"/>
                <a:gd name="T17" fmla="*/ 8210 h 67"/>
                <a:gd name="T18" fmla="*/ 3453 w 30"/>
                <a:gd name="T19" fmla="*/ 8210 h 67"/>
                <a:gd name="T20" fmla="*/ 3453 w 30"/>
                <a:gd name="T21" fmla="*/ 8210 h 67"/>
                <a:gd name="T22" fmla="*/ 2381 w 30"/>
                <a:gd name="T23" fmla="*/ 8210 h 67"/>
                <a:gd name="T24" fmla="*/ 2381 w 30"/>
                <a:gd name="T25" fmla="*/ 8210 h 67"/>
                <a:gd name="T26" fmla="*/ 1072 w 30"/>
                <a:gd name="T27" fmla="*/ 7090 h 67"/>
                <a:gd name="T28" fmla="*/ 1072 w 30"/>
                <a:gd name="T29" fmla="*/ 3607 h 67"/>
                <a:gd name="T30" fmla="*/ 0 w 30"/>
                <a:gd name="T31" fmla="*/ 3607 h 67"/>
                <a:gd name="T32" fmla="*/ 0 w 30"/>
                <a:gd name="T33" fmla="*/ 2239 h 67"/>
                <a:gd name="T34" fmla="*/ 1072 w 30"/>
                <a:gd name="T35" fmla="*/ 2239 h 67"/>
                <a:gd name="T36" fmla="*/ 1072 w 30"/>
                <a:gd name="T37" fmla="*/ 0 h 67"/>
                <a:gd name="T38" fmla="*/ 2381 w 30"/>
                <a:gd name="T39" fmla="*/ 0 h 67"/>
                <a:gd name="T40" fmla="*/ 2381 w 30"/>
                <a:gd name="T41" fmla="*/ 2239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67">
                  <a:moveTo>
                    <a:pt x="20" y="18"/>
                  </a:moveTo>
                  <a:lnTo>
                    <a:pt x="20" y="18"/>
                  </a:lnTo>
                  <a:cubicBezTo>
                    <a:pt x="29" y="18"/>
                    <a:pt x="29" y="18"/>
                    <a:pt x="29" y="1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66"/>
                  </a:cubicBezTo>
                  <a:cubicBezTo>
                    <a:pt x="20" y="66"/>
                    <a:pt x="20" y="66"/>
                    <a:pt x="2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9" y="66"/>
                    <a:pt x="9" y="66"/>
                    <a:pt x="9" y="5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6" name="Freeform 1034">
              <a:extLst>
                <a:ext uri="{FF2B5EF4-FFF2-40B4-BE49-F238E27FC236}">
                  <a16:creationId xmlns:a16="http://schemas.microsoft.com/office/drawing/2014/main" id="{2C2D0A8F-C42A-4670-93C1-44700B947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004" y="2846785"/>
              <a:ext cx="4168" cy="5953"/>
            </a:xfrm>
            <a:custGeom>
              <a:avLst/>
              <a:gdLst>
                <a:gd name="T0" fmla="*/ 0 w 37"/>
                <a:gd name="T1" fmla="*/ 0 h 49"/>
                <a:gd name="T2" fmla="*/ 0 w 37"/>
                <a:gd name="T3" fmla="*/ 0 h 49"/>
                <a:gd name="T4" fmla="*/ 0 w 37"/>
                <a:gd name="T5" fmla="*/ 0 h 49"/>
                <a:gd name="T6" fmla="*/ 0 w 37"/>
                <a:gd name="T7" fmla="*/ 1336 h 49"/>
                <a:gd name="T8" fmla="*/ 1014 w 37"/>
                <a:gd name="T9" fmla="*/ 1336 h 49"/>
                <a:gd name="T10" fmla="*/ 1014 w 37"/>
                <a:gd name="T11" fmla="*/ 0 h 49"/>
                <a:gd name="T12" fmla="*/ 1014 w 37"/>
                <a:gd name="T13" fmla="*/ 0 h 49"/>
                <a:gd name="T14" fmla="*/ 2028 w 37"/>
                <a:gd name="T15" fmla="*/ 0 h 49"/>
                <a:gd name="T16" fmla="*/ 2028 w 37"/>
                <a:gd name="T17" fmla="*/ 0 h 49"/>
                <a:gd name="T18" fmla="*/ 3042 w 37"/>
                <a:gd name="T19" fmla="*/ 0 h 49"/>
                <a:gd name="T20" fmla="*/ 4055 w 37"/>
                <a:gd name="T21" fmla="*/ 0 h 49"/>
                <a:gd name="T22" fmla="*/ 4055 w 37"/>
                <a:gd name="T23" fmla="*/ 1336 h 49"/>
                <a:gd name="T24" fmla="*/ 4055 w 37"/>
                <a:gd name="T25" fmla="*/ 2430 h 49"/>
                <a:gd name="T26" fmla="*/ 4055 w 37"/>
                <a:gd name="T27" fmla="*/ 5832 h 49"/>
                <a:gd name="T28" fmla="*/ 4055 w 37"/>
                <a:gd name="T29" fmla="*/ 5832 h 49"/>
                <a:gd name="T30" fmla="*/ 4055 w 37"/>
                <a:gd name="T31" fmla="*/ 2430 h 49"/>
                <a:gd name="T32" fmla="*/ 3042 w 37"/>
                <a:gd name="T33" fmla="*/ 1336 h 49"/>
                <a:gd name="T34" fmla="*/ 3042 w 37"/>
                <a:gd name="T35" fmla="*/ 1336 h 49"/>
                <a:gd name="T36" fmla="*/ 3042 w 37"/>
                <a:gd name="T37" fmla="*/ 0 h 49"/>
                <a:gd name="T38" fmla="*/ 2028 w 37"/>
                <a:gd name="T39" fmla="*/ 0 h 49"/>
                <a:gd name="T40" fmla="*/ 1014 w 37"/>
                <a:gd name="T41" fmla="*/ 0 h 49"/>
                <a:gd name="T42" fmla="*/ 1014 w 37"/>
                <a:gd name="T43" fmla="*/ 1336 h 49"/>
                <a:gd name="T44" fmla="*/ 1014 w 37"/>
                <a:gd name="T45" fmla="*/ 1336 h 49"/>
                <a:gd name="T46" fmla="*/ 1014 w 37"/>
                <a:gd name="T47" fmla="*/ 2430 h 49"/>
                <a:gd name="T48" fmla="*/ 1014 w 37"/>
                <a:gd name="T49" fmla="*/ 5832 h 49"/>
                <a:gd name="T50" fmla="*/ 0 w 37"/>
                <a:gd name="T51" fmla="*/ 5832 h 49"/>
                <a:gd name="T52" fmla="*/ 0 w 37"/>
                <a:gd name="T53" fmla="*/ 0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lnTo>
                    <a:pt x="0" y="0"/>
                  </a:ln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11"/>
                    <a:pt x="36" y="11"/>
                    <a:pt x="36" y="11"/>
                  </a:cubicBezTo>
                  <a:lnTo>
                    <a:pt x="36" y="20"/>
                  </a:lnTo>
                  <a:cubicBezTo>
                    <a:pt x="36" y="48"/>
                    <a:pt x="36" y="48"/>
                    <a:pt x="36" y="4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27" y="20"/>
                    <a:pt x="27" y="11"/>
                  </a:cubicBezTo>
                  <a:cubicBezTo>
                    <a:pt x="27" y="11"/>
                    <a:pt x="27" y="11"/>
                    <a:pt x="27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7" name="Freeform 1035">
              <a:extLst>
                <a:ext uri="{FF2B5EF4-FFF2-40B4-BE49-F238E27FC236}">
                  <a16:creationId xmlns:a16="http://schemas.microsoft.com/office/drawing/2014/main" id="{FF087C39-0F90-4195-BA57-3F49C9C15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959" y="2846785"/>
              <a:ext cx="5359" cy="5953"/>
            </a:xfrm>
            <a:custGeom>
              <a:avLst/>
              <a:gdLst>
                <a:gd name="T0" fmla="*/ 0 w 46"/>
                <a:gd name="T1" fmla="*/ 2430 h 49"/>
                <a:gd name="T2" fmla="*/ 0 w 46"/>
                <a:gd name="T3" fmla="*/ 2430 h 49"/>
                <a:gd name="T4" fmla="*/ 1049 w 46"/>
                <a:gd name="T5" fmla="*/ 0 h 49"/>
                <a:gd name="T6" fmla="*/ 2097 w 46"/>
                <a:gd name="T7" fmla="*/ 0 h 49"/>
                <a:gd name="T8" fmla="*/ 3146 w 46"/>
                <a:gd name="T9" fmla="*/ 0 h 49"/>
                <a:gd name="T10" fmla="*/ 4194 w 46"/>
                <a:gd name="T11" fmla="*/ 0 h 49"/>
                <a:gd name="T12" fmla="*/ 4194 w 46"/>
                <a:gd name="T13" fmla="*/ 1336 h 49"/>
                <a:gd name="T14" fmla="*/ 4194 w 46"/>
                <a:gd name="T15" fmla="*/ 1336 h 49"/>
                <a:gd name="T16" fmla="*/ 4194 w 46"/>
                <a:gd name="T17" fmla="*/ 4738 h 49"/>
                <a:gd name="T18" fmla="*/ 5243 w 46"/>
                <a:gd name="T19" fmla="*/ 5832 h 49"/>
                <a:gd name="T20" fmla="*/ 5243 w 46"/>
                <a:gd name="T21" fmla="*/ 5832 h 49"/>
                <a:gd name="T22" fmla="*/ 5243 w 46"/>
                <a:gd name="T23" fmla="*/ 5832 h 49"/>
                <a:gd name="T24" fmla="*/ 5243 w 46"/>
                <a:gd name="T25" fmla="*/ 5832 h 49"/>
                <a:gd name="T26" fmla="*/ 5243 w 46"/>
                <a:gd name="T27" fmla="*/ 5832 h 49"/>
                <a:gd name="T28" fmla="*/ 4194 w 46"/>
                <a:gd name="T29" fmla="*/ 5832 h 49"/>
                <a:gd name="T30" fmla="*/ 4194 w 46"/>
                <a:gd name="T31" fmla="*/ 5832 h 49"/>
                <a:gd name="T32" fmla="*/ 4194 w 46"/>
                <a:gd name="T33" fmla="*/ 5832 h 49"/>
                <a:gd name="T34" fmla="*/ 4194 w 46"/>
                <a:gd name="T35" fmla="*/ 4738 h 49"/>
                <a:gd name="T36" fmla="*/ 4194 w 46"/>
                <a:gd name="T37" fmla="*/ 4738 h 49"/>
                <a:gd name="T38" fmla="*/ 3146 w 46"/>
                <a:gd name="T39" fmla="*/ 5832 h 49"/>
                <a:gd name="T40" fmla="*/ 3146 w 46"/>
                <a:gd name="T41" fmla="*/ 5832 h 49"/>
                <a:gd name="T42" fmla="*/ 3146 w 46"/>
                <a:gd name="T43" fmla="*/ 5832 h 49"/>
                <a:gd name="T44" fmla="*/ 2097 w 46"/>
                <a:gd name="T45" fmla="*/ 5832 h 49"/>
                <a:gd name="T46" fmla="*/ 1049 w 46"/>
                <a:gd name="T47" fmla="*/ 5832 h 49"/>
                <a:gd name="T48" fmla="*/ 1049 w 46"/>
                <a:gd name="T49" fmla="*/ 5832 h 49"/>
                <a:gd name="T50" fmla="*/ 0 w 46"/>
                <a:gd name="T51" fmla="*/ 5832 h 49"/>
                <a:gd name="T52" fmla="*/ 0 w 46"/>
                <a:gd name="T53" fmla="*/ 4738 h 49"/>
                <a:gd name="T54" fmla="*/ 0 w 46"/>
                <a:gd name="T55" fmla="*/ 3523 h 49"/>
                <a:gd name="T56" fmla="*/ 1049 w 46"/>
                <a:gd name="T57" fmla="*/ 3523 h 49"/>
                <a:gd name="T58" fmla="*/ 2097 w 46"/>
                <a:gd name="T59" fmla="*/ 2430 h 49"/>
                <a:gd name="T60" fmla="*/ 3146 w 46"/>
                <a:gd name="T61" fmla="*/ 2430 h 49"/>
                <a:gd name="T62" fmla="*/ 3146 w 46"/>
                <a:gd name="T63" fmla="*/ 2430 h 49"/>
                <a:gd name="T64" fmla="*/ 4194 w 46"/>
                <a:gd name="T65" fmla="*/ 2430 h 49"/>
                <a:gd name="T66" fmla="*/ 4194 w 46"/>
                <a:gd name="T67" fmla="*/ 2430 h 49"/>
                <a:gd name="T68" fmla="*/ 4194 w 46"/>
                <a:gd name="T69" fmla="*/ 1336 h 49"/>
                <a:gd name="T70" fmla="*/ 4194 w 46"/>
                <a:gd name="T71" fmla="*/ 1336 h 49"/>
                <a:gd name="T72" fmla="*/ 3146 w 46"/>
                <a:gd name="T73" fmla="*/ 1336 h 49"/>
                <a:gd name="T74" fmla="*/ 3146 w 46"/>
                <a:gd name="T75" fmla="*/ 0 h 49"/>
                <a:gd name="T76" fmla="*/ 2097 w 46"/>
                <a:gd name="T77" fmla="*/ 0 h 49"/>
                <a:gd name="T78" fmla="*/ 1049 w 46"/>
                <a:gd name="T79" fmla="*/ 1336 h 49"/>
                <a:gd name="T80" fmla="*/ 1049 w 46"/>
                <a:gd name="T81" fmla="*/ 2430 h 49"/>
                <a:gd name="T82" fmla="*/ 0 w 46"/>
                <a:gd name="T83" fmla="*/ 2430 h 49"/>
                <a:gd name="T84" fmla="*/ 4194 w 46"/>
                <a:gd name="T85" fmla="*/ 2430 h 49"/>
                <a:gd name="T86" fmla="*/ 4194 w 46"/>
                <a:gd name="T87" fmla="*/ 2430 h 49"/>
                <a:gd name="T88" fmla="*/ 4194 w 46"/>
                <a:gd name="T89" fmla="*/ 2430 h 49"/>
                <a:gd name="T90" fmla="*/ 4194 w 46"/>
                <a:gd name="T91" fmla="*/ 3523 h 49"/>
                <a:gd name="T92" fmla="*/ 3146 w 46"/>
                <a:gd name="T93" fmla="*/ 3523 h 49"/>
                <a:gd name="T94" fmla="*/ 2097 w 46"/>
                <a:gd name="T95" fmla="*/ 3523 h 49"/>
                <a:gd name="T96" fmla="*/ 2097 w 46"/>
                <a:gd name="T97" fmla="*/ 3523 h 49"/>
                <a:gd name="T98" fmla="*/ 1049 w 46"/>
                <a:gd name="T99" fmla="*/ 3523 h 49"/>
                <a:gd name="T100" fmla="*/ 1049 w 46"/>
                <a:gd name="T101" fmla="*/ 4738 h 49"/>
                <a:gd name="T102" fmla="*/ 1049 w 46"/>
                <a:gd name="T103" fmla="*/ 4738 h 49"/>
                <a:gd name="T104" fmla="*/ 1049 w 46"/>
                <a:gd name="T105" fmla="*/ 5832 h 49"/>
                <a:gd name="T106" fmla="*/ 2097 w 46"/>
                <a:gd name="T107" fmla="*/ 5832 h 49"/>
                <a:gd name="T108" fmla="*/ 2097 w 46"/>
                <a:gd name="T109" fmla="*/ 5832 h 49"/>
                <a:gd name="T110" fmla="*/ 3146 w 46"/>
                <a:gd name="T111" fmla="*/ 5832 h 49"/>
                <a:gd name="T112" fmla="*/ 3146 w 46"/>
                <a:gd name="T113" fmla="*/ 4738 h 49"/>
                <a:gd name="T114" fmla="*/ 4194 w 46"/>
                <a:gd name="T115" fmla="*/ 4738 h 49"/>
                <a:gd name="T116" fmla="*/ 4194 w 46"/>
                <a:gd name="T117" fmla="*/ 3523 h 49"/>
                <a:gd name="T118" fmla="*/ 4194 w 46"/>
                <a:gd name="T119" fmla="*/ 243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6" h="49">
                  <a:moveTo>
                    <a:pt x="0" y="20"/>
                  </a:moveTo>
                  <a:lnTo>
                    <a:pt x="0" y="20"/>
                  </a:lnTo>
                  <a:cubicBezTo>
                    <a:pt x="0" y="11"/>
                    <a:pt x="9" y="0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0"/>
                    <a:pt x="36" y="0"/>
                    <a:pt x="36" y="11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8"/>
                    <a:pt x="45" y="48"/>
                    <a:pt x="45" y="48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36" y="39"/>
                  </a:lnTo>
                  <a:cubicBezTo>
                    <a:pt x="36" y="39"/>
                    <a:pt x="36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9" y="48"/>
                  </a:lnTo>
                  <a:cubicBezTo>
                    <a:pt x="0" y="48"/>
                    <a:pt x="0" y="48"/>
                    <a:pt x="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11"/>
                  </a:cubicBezTo>
                  <a:cubicBezTo>
                    <a:pt x="36" y="11"/>
                    <a:pt x="36" y="11"/>
                    <a:pt x="27" y="1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lnTo>
                    <a:pt x="0" y="20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9"/>
                  </a:lnTo>
                  <a:cubicBezTo>
                    <a:pt x="9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27" y="48"/>
                    <a:pt x="27" y="39"/>
                  </a:cubicBezTo>
                  <a:lnTo>
                    <a:pt x="36" y="39"/>
                  </a:lnTo>
                  <a:lnTo>
                    <a:pt x="36" y="29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8" name="Freeform 1036">
              <a:extLst>
                <a:ext uri="{FF2B5EF4-FFF2-40B4-BE49-F238E27FC236}">
                  <a16:creationId xmlns:a16="http://schemas.microsoft.com/office/drawing/2014/main" id="{CE53A9CF-53AA-4F26-9EAD-EB357D7E3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654" y="2846785"/>
              <a:ext cx="1786" cy="5953"/>
            </a:xfrm>
            <a:custGeom>
              <a:avLst/>
              <a:gdLst>
                <a:gd name="T0" fmla="*/ 1692 w 19"/>
                <a:gd name="T1" fmla="*/ 2430 h 49"/>
                <a:gd name="T2" fmla="*/ 1692 w 19"/>
                <a:gd name="T3" fmla="*/ 2430 h 49"/>
                <a:gd name="T4" fmla="*/ 0 w 19"/>
                <a:gd name="T5" fmla="*/ 0 h 49"/>
                <a:gd name="T6" fmla="*/ 0 w 19"/>
                <a:gd name="T7" fmla="*/ 0 h 49"/>
                <a:gd name="T8" fmla="*/ 0 w 19"/>
                <a:gd name="T9" fmla="*/ 0 h 49"/>
                <a:gd name="T10" fmla="*/ 0 w 19"/>
                <a:gd name="T11" fmla="*/ 0 h 49"/>
                <a:gd name="T12" fmla="*/ 846 w 19"/>
                <a:gd name="T13" fmla="*/ 1336 h 49"/>
                <a:gd name="T14" fmla="*/ 846 w 19"/>
                <a:gd name="T15" fmla="*/ 2430 h 49"/>
                <a:gd name="T16" fmla="*/ 846 w 19"/>
                <a:gd name="T17" fmla="*/ 5832 h 49"/>
                <a:gd name="T18" fmla="*/ 1692 w 19"/>
                <a:gd name="T19" fmla="*/ 5832 h 49"/>
                <a:gd name="T20" fmla="*/ 1692 w 19"/>
                <a:gd name="T21" fmla="*/ 243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9">
                  <a:moveTo>
                    <a:pt x="18" y="20"/>
                  </a:moveTo>
                  <a:lnTo>
                    <a:pt x="18" y="20"/>
                  </a:lnTo>
                  <a:cubicBezTo>
                    <a:pt x="18" y="0"/>
                    <a:pt x="18" y="0"/>
                    <a:pt x="0" y="0"/>
                  </a:cubicBezTo>
                  <a:cubicBezTo>
                    <a:pt x="9" y="0"/>
                    <a:pt x="9" y="0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2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29" name="Freeform 1037">
              <a:extLst>
                <a:ext uri="{FF2B5EF4-FFF2-40B4-BE49-F238E27FC236}">
                  <a16:creationId xmlns:a16="http://schemas.microsoft.com/office/drawing/2014/main" id="{4C9BB2B7-ED50-48F4-9083-B307B8FF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699" y="2846785"/>
              <a:ext cx="5954" cy="5953"/>
            </a:xfrm>
            <a:custGeom>
              <a:avLst/>
              <a:gdLst>
                <a:gd name="T0" fmla="*/ 4714 w 48"/>
                <a:gd name="T1" fmla="*/ 0 h 49"/>
                <a:gd name="T2" fmla="*/ 4714 w 48"/>
                <a:gd name="T3" fmla="*/ 0 h 49"/>
                <a:gd name="T4" fmla="*/ 4714 w 48"/>
                <a:gd name="T5" fmla="*/ 1336 h 49"/>
                <a:gd name="T6" fmla="*/ 3597 w 48"/>
                <a:gd name="T7" fmla="*/ 0 h 49"/>
                <a:gd name="T8" fmla="*/ 2233 w 48"/>
                <a:gd name="T9" fmla="*/ 0 h 49"/>
                <a:gd name="T10" fmla="*/ 1116 w 48"/>
                <a:gd name="T11" fmla="*/ 0 h 49"/>
                <a:gd name="T12" fmla="*/ 0 w 48"/>
                <a:gd name="T13" fmla="*/ 1336 h 49"/>
                <a:gd name="T14" fmla="*/ 0 w 48"/>
                <a:gd name="T15" fmla="*/ 1336 h 49"/>
                <a:gd name="T16" fmla="*/ 0 w 48"/>
                <a:gd name="T17" fmla="*/ 0 h 49"/>
                <a:gd name="T18" fmla="*/ 0 w 48"/>
                <a:gd name="T19" fmla="*/ 0 h 49"/>
                <a:gd name="T20" fmla="*/ 0 w 48"/>
                <a:gd name="T21" fmla="*/ 5832 h 49"/>
                <a:gd name="T22" fmla="*/ 0 w 48"/>
                <a:gd name="T23" fmla="*/ 5832 h 49"/>
                <a:gd name="T24" fmla="*/ 0 w 48"/>
                <a:gd name="T25" fmla="*/ 2430 h 49"/>
                <a:gd name="T26" fmla="*/ 0 w 48"/>
                <a:gd name="T27" fmla="*/ 2430 h 49"/>
                <a:gd name="T28" fmla="*/ 1116 w 48"/>
                <a:gd name="T29" fmla="*/ 1336 h 49"/>
                <a:gd name="T30" fmla="*/ 1116 w 48"/>
                <a:gd name="T31" fmla="*/ 0 h 49"/>
                <a:gd name="T32" fmla="*/ 2233 w 48"/>
                <a:gd name="T33" fmla="*/ 0 h 49"/>
                <a:gd name="T34" fmla="*/ 3597 w 48"/>
                <a:gd name="T35" fmla="*/ 0 h 49"/>
                <a:gd name="T36" fmla="*/ 3597 w 48"/>
                <a:gd name="T37" fmla="*/ 1336 h 49"/>
                <a:gd name="T38" fmla="*/ 3597 w 48"/>
                <a:gd name="T39" fmla="*/ 1336 h 49"/>
                <a:gd name="T40" fmla="*/ 3597 w 48"/>
                <a:gd name="T41" fmla="*/ 2430 h 49"/>
                <a:gd name="T42" fmla="*/ 3597 w 48"/>
                <a:gd name="T43" fmla="*/ 5832 h 49"/>
                <a:gd name="T44" fmla="*/ 4714 w 48"/>
                <a:gd name="T45" fmla="*/ 5832 h 49"/>
                <a:gd name="T46" fmla="*/ 4714 w 48"/>
                <a:gd name="T47" fmla="*/ 2430 h 49"/>
                <a:gd name="T48" fmla="*/ 4714 w 48"/>
                <a:gd name="T49" fmla="*/ 2430 h 49"/>
                <a:gd name="T50" fmla="*/ 4714 w 48"/>
                <a:gd name="T51" fmla="*/ 1336 h 49"/>
                <a:gd name="T52" fmla="*/ 4714 w 48"/>
                <a:gd name="T53" fmla="*/ 0 h 49"/>
                <a:gd name="T54" fmla="*/ 5830 w 48"/>
                <a:gd name="T55" fmla="*/ 0 h 49"/>
                <a:gd name="T56" fmla="*/ 5830 w 48"/>
                <a:gd name="T57" fmla="*/ 0 h 49"/>
                <a:gd name="T58" fmla="*/ 4714 w 48"/>
                <a:gd name="T59" fmla="*/ 0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8" h="49">
                  <a:moveTo>
                    <a:pt x="38" y="0"/>
                  </a:moveTo>
                  <a:lnTo>
                    <a:pt x="38" y="0"/>
                  </a:lnTo>
                  <a:cubicBezTo>
                    <a:pt x="38" y="0"/>
                    <a:pt x="38" y="0"/>
                    <a:pt x="38" y="11"/>
                  </a:cubicBezTo>
                  <a:cubicBezTo>
                    <a:pt x="38" y="0"/>
                    <a:pt x="29" y="0"/>
                    <a:pt x="29" y="0"/>
                  </a:cubicBezTo>
                  <a:lnTo>
                    <a:pt x="18" y="0"/>
                  </a:lnTo>
                  <a:lnTo>
                    <a:pt x="9" y="0"/>
                  </a:lnTo>
                  <a:cubicBezTo>
                    <a:pt x="9" y="0"/>
                    <a:pt x="9" y="0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9" y="0"/>
                  </a:cubicBezTo>
                  <a:lnTo>
                    <a:pt x="29" y="11"/>
                  </a:lnTo>
                  <a:cubicBezTo>
                    <a:pt x="29" y="11"/>
                    <a:pt x="29" y="11"/>
                    <a:pt x="29" y="20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38" y="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0" name="Freeform 1038">
              <a:extLst>
                <a:ext uri="{FF2B5EF4-FFF2-40B4-BE49-F238E27FC236}">
                  <a16:creationId xmlns:a16="http://schemas.microsoft.com/office/drawing/2014/main" id="{91FBE290-FB3F-49B9-815F-D68DD7344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226" y="2846785"/>
              <a:ext cx="5954" cy="5953"/>
            </a:xfrm>
            <a:custGeom>
              <a:avLst/>
              <a:gdLst>
                <a:gd name="T0" fmla="*/ 1267 w 47"/>
                <a:gd name="T1" fmla="*/ 3523 h 49"/>
                <a:gd name="T2" fmla="*/ 1267 w 47"/>
                <a:gd name="T3" fmla="*/ 3523 h 49"/>
                <a:gd name="T4" fmla="*/ 1267 w 47"/>
                <a:gd name="T5" fmla="*/ 3523 h 49"/>
                <a:gd name="T6" fmla="*/ 1267 w 47"/>
                <a:gd name="T7" fmla="*/ 4738 h 49"/>
                <a:gd name="T8" fmla="*/ 2407 w 47"/>
                <a:gd name="T9" fmla="*/ 5832 h 49"/>
                <a:gd name="T10" fmla="*/ 2407 w 47"/>
                <a:gd name="T11" fmla="*/ 5832 h 49"/>
                <a:gd name="T12" fmla="*/ 4687 w 47"/>
                <a:gd name="T13" fmla="*/ 4738 h 49"/>
                <a:gd name="T14" fmla="*/ 4687 w 47"/>
                <a:gd name="T15" fmla="*/ 3523 h 49"/>
                <a:gd name="T16" fmla="*/ 5827 w 47"/>
                <a:gd name="T17" fmla="*/ 3523 h 49"/>
                <a:gd name="T18" fmla="*/ 4687 w 47"/>
                <a:gd name="T19" fmla="*/ 5832 h 49"/>
                <a:gd name="T20" fmla="*/ 2407 w 47"/>
                <a:gd name="T21" fmla="*/ 5832 h 49"/>
                <a:gd name="T22" fmla="*/ 1267 w 47"/>
                <a:gd name="T23" fmla="*/ 5832 h 49"/>
                <a:gd name="T24" fmla="*/ 1267 w 47"/>
                <a:gd name="T25" fmla="*/ 5832 h 49"/>
                <a:gd name="T26" fmla="*/ 0 w 47"/>
                <a:gd name="T27" fmla="*/ 4738 h 49"/>
                <a:gd name="T28" fmla="*/ 0 w 47"/>
                <a:gd name="T29" fmla="*/ 3523 h 49"/>
                <a:gd name="T30" fmla="*/ 0 w 47"/>
                <a:gd name="T31" fmla="*/ 2430 h 49"/>
                <a:gd name="T32" fmla="*/ 1267 w 47"/>
                <a:gd name="T33" fmla="*/ 1336 h 49"/>
                <a:gd name="T34" fmla="*/ 1267 w 47"/>
                <a:gd name="T35" fmla="*/ 0 h 49"/>
                <a:gd name="T36" fmla="*/ 2407 w 47"/>
                <a:gd name="T37" fmla="*/ 0 h 49"/>
                <a:gd name="T38" fmla="*/ 4687 w 47"/>
                <a:gd name="T39" fmla="*/ 0 h 49"/>
                <a:gd name="T40" fmla="*/ 4687 w 47"/>
                <a:gd name="T41" fmla="*/ 1336 h 49"/>
                <a:gd name="T42" fmla="*/ 5827 w 47"/>
                <a:gd name="T43" fmla="*/ 2430 h 49"/>
                <a:gd name="T44" fmla="*/ 5827 w 47"/>
                <a:gd name="T45" fmla="*/ 3523 h 49"/>
                <a:gd name="T46" fmla="*/ 1267 w 47"/>
                <a:gd name="T47" fmla="*/ 3523 h 49"/>
                <a:gd name="T48" fmla="*/ 4687 w 47"/>
                <a:gd name="T49" fmla="*/ 2430 h 49"/>
                <a:gd name="T50" fmla="*/ 4687 w 47"/>
                <a:gd name="T51" fmla="*/ 2430 h 49"/>
                <a:gd name="T52" fmla="*/ 4687 w 47"/>
                <a:gd name="T53" fmla="*/ 1336 h 49"/>
                <a:gd name="T54" fmla="*/ 4687 w 47"/>
                <a:gd name="T55" fmla="*/ 1336 h 49"/>
                <a:gd name="T56" fmla="*/ 3547 w 47"/>
                <a:gd name="T57" fmla="*/ 0 h 49"/>
                <a:gd name="T58" fmla="*/ 2407 w 47"/>
                <a:gd name="T59" fmla="*/ 0 h 49"/>
                <a:gd name="T60" fmla="*/ 2407 w 47"/>
                <a:gd name="T61" fmla="*/ 0 h 49"/>
                <a:gd name="T62" fmla="*/ 1267 w 47"/>
                <a:gd name="T63" fmla="*/ 1336 h 49"/>
                <a:gd name="T64" fmla="*/ 1267 w 47"/>
                <a:gd name="T65" fmla="*/ 1336 h 49"/>
                <a:gd name="T66" fmla="*/ 1267 w 47"/>
                <a:gd name="T67" fmla="*/ 2430 h 49"/>
                <a:gd name="T68" fmla="*/ 4687 w 47"/>
                <a:gd name="T69" fmla="*/ 2430 h 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9">
                  <a:moveTo>
                    <a:pt x="10" y="29"/>
                  </a:moveTo>
                  <a:lnTo>
                    <a:pt x="10" y="29"/>
                  </a:ln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9" y="48"/>
                  </a:cubicBezTo>
                  <a:cubicBezTo>
                    <a:pt x="28" y="48"/>
                    <a:pt x="28" y="48"/>
                    <a:pt x="37" y="39"/>
                  </a:cubicBezTo>
                  <a:cubicBezTo>
                    <a:pt x="37" y="39"/>
                    <a:pt x="37" y="39"/>
                    <a:pt x="3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9"/>
                    <a:pt x="37" y="48"/>
                    <a:pt x="37" y="48"/>
                  </a:cubicBezTo>
                  <a:cubicBezTo>
                    <a:pt x="37" y="48"/>
                    <a:pt x="28" y="48"/>
                    <a:pt x="19" y="48"/>
                  </a:cubicBezTo>
                  <a:cubicBezTo>
                    <a:pt x="19" y="48"/>
                    <a:pt x="19" y="48"/>
                    <a:pt x="1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10" y="1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11"/>
                  </a:cubicBezTo>
                  <a:cubicBezTo>
                    <a:pt x="37" y="11"/>
                    <a:pt x="46" y="11"/>
                    <a:pt x="46" y="20"/>
                  </a:cubicBezTo>
                  <a:cubicBezTo>
                    <a:pt x="46" y="20"/>
                    <a:pt x="46" y="20"/>
                    <a:pt x="46" y="29"/>
                  </a:cubicBezTo>
                  <a:lnTo>
                    <a:pt x="10" y="29"/>
                  </a:lnTo>
                  <a:close/>
                  <a:moveTo>
                    <a:pt x="37" y="20"/>
                  </a:moveTo>
                  <a:lnTo>
                    <a:pt x="37" y="20"/>
                  </a:lnTo>
                  <a:cubicBezTo>
                    <a:pt x="37" y="20"/>
                    <a:pt x="37" y="20"/>
                    <a:pt x="37" y="11"/>
                  </a:cubicBezTo>
                  <a:cubicBezTo>
                    <a:pt x="37" y="11"/>
                    <a:pt x="28" y="11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11"/>
                    <a:pt x="10" y="11"/>
                    <a:pt x="10" y="11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37" y="2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1" name="Freeform 1039">
              <a:extLst>
                <a:ext uri="{FF2B5EF4-FFF2-40B4-BE49-F238E27FC236}">
                  <a16:creationId xmlns:a16="http://schemas.microsoft.com/office/drawing/2014/main" id="{7A65AE32-675B-43F1-9E31-869D674CC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829" y="2868216"/>
              <a:ext cx="8336" cy="8334"/>
            </a:xfrm>
            <a:custGeom>
              <a:avLst/>
              <a:gdLst>
                <a:gd name="T0" fmla="*/ 3608 w 67"/>
                <a:gd name="T1" fmla="*/ 0 h 66"/>
                <a:gd name="T2" fmla="*/ 4728 w 67"/>
                <a:gd name="T3" fmla="*/ 0 h 66"/>
                <a:gd name="T4" fmla="*/ 8212 w 67"/>
                <a:gd name="T5" fmla="*/ 8208 h 66"/>
                <a:gd name="T6" fmla="*/ 7092 w 67"/>
                <a:gd name="T7" fmla="*/ 8208 h 66"/>
                <a:gd name="T8" fmla="*/ 5848 w 67"/>
                <a:gd name="T9" fmla="*/ 5935 h 66"/>
                <a:gd name="T10" fmla="*/ 2488 w 67"/>
                <a:gd name="T11" fmla="*/ 5935 h 66"/>
                <a:gd name="T12" fmla="*/ 1120 w 67"/>
                <a:gd name="T13" fmla="*/ 8208 h 66"/>
                <a:gd name="T14" fmla="*/ 0 w 67"/>
                <a:gd name="T15" fmla="*/ 8208 h 66"/>
                <a:gd name="T16" fmla="*/ 3608 w 67"/>
                <a:gd name="T17" fmla="*/ 0 h 66"/>
                <a:gd name="T18" fmla="*/ 2488 w 67"/>
                <a:gd name="T19" fmla="*/ 4798 h 66"/>
                <a:gd name="T20" fmla="*/ 5848 w 67"/>
                <a:gd name="T21" fmla="*/ 4798 h 66"/>
                <a:gd name="T22" fmla="*/ 4728 w 67"/>
                <a:gd name="T23" fmla="*/ 0 h 66"/>
                <a:gd name="T24" fmla="*/ 2488 w 67"/>
                <a:gd name="T25" fmla="*/ 4798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" h="66">
                  <a:moveTo>
                    <a:pt x="29" y="0"/>
                  </a:moveTo>
                  <a:lnTo>
                    <a:pt x="38" y="0"/>
                  </a:lnTo>
                  <a:lnTo>
                    <a:pt x="66" y="65"/>
                  </a:lnTo>
                  <a:lnTo>
                    <a:pt x="57" y="65"/>
                  </a:lnTo>
                  <a:lnTo>
                    <a:pt x="47" y="47"/>
                  </a:lnTo>
                  <a:lnTo>
                    <a:pt x="20" y="47"/>
                  </a:lnTo>
                  <a:lnTo>
                    <a:pt x="9" y="65"/>
                  </a:lnTo>
                  <a:lnTo>
                    <a:pt x="0" y="65"/>
                  </a:lnTo>
                  <a:lnTo>
                    <a:pt x="29" y="0"/>
                  </a:lnTo>
                  <a:close/>
                  <a:moveTo>
                    <a:pt x="20" y="38"/>
                  </a:moveTo>
                  <a:lnTo>
                    <a:pt x="47" y="38"/>
                  </a:lnTo>
                  <a:lnTo>
                    <a:pt x="38" y="0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2" name="Freeform 1040">
              <a:extLst>
                <a:ext uri="{FF2B5EF4-FFF2-40B4-BE49-F238E27FC236}">
                  <a16:creationId xmlns:a16="http://schemas.microsoft.com/office/drawing/2014/main" id="{717D2E6E-7F9D-4B79-B41E-8FC229B04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760" y="2868216"/>
              <a:ext cx="5954" cy="8334"/>
            </a:xfrm>
            <a:custGeom>
              <a:avLst/>
              <a:gdLst>
                <a:gd name="T0" fmla="*/ 5827 w 47"/>
                <a:gd name="T1" fmla="*/ 8208 h 66"/>
                <a:gd name="T2" fmla="*/ 5827 w 47"/>
                <a:gd name="T3" fmla="*/ 8208 h 66"/>
                <a:gd name="T4" fmla="*/ 5827 w 47"/>
                <a:gd name="T5" fmla="*/ 8208 h 66"/>
                <a:gd name="T6" fmla="*/ 5827 w 47"/>
                <a:gd name="T7" fmla="*/ 7071 h 66"/>
                <a:gd name="T8" fmla="*/ 5827 w 47"/>
                <a:gd name="T9" fmla="*/ 7071 h 66"/>
                <a:gd name="T10" fmla="*/ 4561 w 47"/>
                <a:gd name="T11" fmla="*/ 7071 h 66"/>
                <a:gd name="T12" fmla="*/ 4561 w 47"/>
                <a:gd name="T13" fmla="*/ 8208 h 66"/>
                <a:gd name="T14" fmla="*/ 3420 w 47"/>
                <a:gd name="T15" fmla="*/ 8208 h 66"/>
                <a:gd name="T16" fmla="*/ 3420 w 47"/>
                <a:gd name="T17" fmla="*/ 8208 h 66"/>
                <a:gd name="T18" fmla="*/ 2280 w 47"/>
                <a:gd name="T19" fmla="*/ 8208 h 66"/>
                <a:gd name="T20" fmla="*/ 1140 w 47"/>
                <a:gd name="T21" fmla="*/ 7071 h 66"/>
                <a:gd name="T22" fmla="*/ 1140 w 47"/>
                <a:gd name="T23" fmla="*/ 5935 h 66"/>
                <a:gd name="T24" fmla="*/ 0 w 47"/>
                <a:gd name="T25" fmla="*/ 4798 h 66"/>
                <a:gd name="T26" fmla="*/ 1140 w 47"/>
                <a:gd name="T27" fmla="*/ 3662 h 66"/>
                <a:gd name="T28" fmla="*/ 1140 w 47"/>
                <a:gd name="T29" fmla="*/ 2525 h 66"/>
                <a:gd name="T30" fmla="*/ 2280 w 47"/>
                <a:gd name="T31" fmla="*/ 2525 h 66"/>
                <a:gd name="T32" fmla="*/ 3420 w 47"/>
                <a:gd name="T33" fmla="*/ 1263 h 66"/>
                <a:gd name="T34" fmla="*/ 3420 w 47"/>
                <a:gd name="T35" fmla="*/ 1263 h 66"/>
                <a:gd name="T36" fmla="*/ 4561 w 47"/>
                <a:gd name="T37" fmla="*/ 2525 h 66"/>
                <a:gd name="T38" fmla="*/ 4561 w 47"/>
                <a:gd name="T39" fmla="*/ 2525 h 66"/>
                <a:gd name="T40" fmla="*/ 5827 w 47"/>
                <a:gd name="T41" fmla="*/ 3662 h 66"/>
                <a:gd name="T42" fmla="*/ 5827 w 47"/>
                <a:gd name="T43" fmla="*/ 3662 h 66"/>
                <a:gd name="T44" fmla="*/ 5827 w 47"/>
                <a:gd name="T45" fmla="*/ 0 h 66"/>
                <a:gd name="T46" fmla="*/ 5827 w 47"/>
                <a:gd name="T47" fmla="*/ 0 h 66"/>
                <a:gd name="T48" fmla="*/ 5827 w 47"/>
                <a:gd name="T49" fmla="*/ 8208 h 66"/>
                <a:gd name="T50" fmla="*/ 1140 w 47"/>
                <a:gd name="T51" fmla="*/ 4798 h 66"/>
                <a:gd name="T52" fmla="*/ 1140 w 47"/>
                <a:gd name="T53" fmla="*/ 4798 h 66"/>
                <a:gd name="T54" fmla="*/ 1140 w 47"/>
                <a:gd name="T55" fmla="*/ 5935 h 66"/>
                <a:gd name="T56" fmla="*/ 1140 w 47"/>
                <a:gd name="T57" fmla="*/ 7071 h 66"/>
                <a:gd name="T58" fmla="*/ 2280 w 47"/>
                <a:gd name="T59" fmla="*/ 7071 h 66"/>
                <a:gd name="T60" fmla="*/ 3420 w 47"/>
                <a:gd name="T61" fmla="*/ 7071 h 66"/>
                <a:gd name="T62" fmla="*/ 4561 w 47"/>
                <a:gd name="T63" fmla="*/ 7071 h 66"/>
                <a:gd name="T64" fmla="*/ 4561 w 47"/>
                <a:gd name="T65" fmla="*/ 7071 h 66"/>
                <a:gd name="T66" fmla="*/ 5827 w 47"/>
                <a:gd name="T67" fmla="*/ 5935 h 66"/>
                <a:gd name="T68" fmla="*/ 5827 w 47"/>
                <a:gd name="T69" fmla="*/ 4798 h 66"/>
                <a:gd name="T70" fmla="*/ 5827 w 47"/>
                <a:gd name="T71" fmla="*/ 3662 h 66"/>
                <a:gd name="T72" fmla="*/ 4561 w 47"/>
                <a:gd name="T73" fmla="*/ 3662 h 66"/>
                <a:gd name="T74" fmla="*/ 4561 w 47"/>
                <a:gd name="T75" fmla="*/ 2525 h 66"/>
                <a:gd name="T76" fmla="*/ 3420 w 47"/>
                <a:gd name="T77" fmla="*/ 2525 h 66"/>
                <a:gd name="T78" fmla="*/ 2280 w 47"/>
                <a:gd name="T79" fmla="*/ 2525 h 66"/>
                <a:gd name="T80" fmla="*/ 1140 w 47"/>
                <a:gd name="T81" fmla="*/ 3662 h 66"/>
                <a:gd name="T82" fmla="*/ 1140 w 47"/>
                <a:gd name="T83" fmla="*/ 3662 h 66"/>
                <a:gd name="T84" fmla="*/ 1140 w 47"/>
                <a:gd name="T85" fmla="*/ 4798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6">
                  <a:moveTo>
                    <a:pt x="46" y="65"/>
                  </a:moveTo>
                  <a:lnTo>
                    <a:pt x="46" y="65"/>
                  </a:ln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6"/>
                    <a:pt x="36" y="56"/>
                  </a:cubicBezTo>
                  <a:lnTo>
                    <a:pt x="36" y="65"/>
                  </a:lnTo>
                  <a:cubicBezTo>
                    <a:pt x="36" y="65"/>
                    <a:pt x="36" y="65"/>
                    <a:pt x="2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9" y="65"/>
                    <a:pt x="9" y="56"/>
                    <a:pt x="9" y="56"/>
                  </a:cubicBez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29"/>
                    <a:pt x="9" y="29"/>
                  </a:cubicBezTo>
                  <a:cubicBezTo>
                    <a:pt x="9" y="29"/>
                    <a:pt x="9" y="29"/>
                    <a:pt x="9" y="20"/>
                  </a:cubicBezTo>
                  <a:cubicBezTo>
                    <a:pt x="9" y="20"/>
                    <a:pt x="9" y="20"/>
                    <a:pt x="18" y="20"/>
                  </a:cubicBezTo>
                  <a:cubicBezTo>
                    <a:pt x="18" y="10"/>
                    <a:pt x="18" y="10"/>
                    <a:pt x="27" y="1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46" y="20"/>
                    <a:pt x="46" y="29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9" y="38"/>
                  </a:moveTo>
                  <a:lnTo>
                    <a:pt x="9" y="38"/>
                  </a:lnTo>
                  <a:lnTo>
                    <a:pt x="9" y="47"/>
                  </a:lnTo>
                  <a:lnTo>
                    <a:pt x="9" y="56"/>
                  </a:lnTo>
                  <a:cubicBezTo>
                    <a:pt x="18" y="56"/>
                    <a:pt x="18" y="56"/>
                    <a:pt x="18" y="56"/>
                  </a:cubicBezTo>
                  <a:lnTo>
                    <a:pt x="27" y="56"/>
                  </a:lnTo>
                  <a:cubicBezTo>
                    <a:pt x="27" y="56"/>
                    <a:pt x="27" y="56"/>
                    <a:pt x="36" y="56"/>
                  </a:cubicBezTo>
                  <a:lnTo>
                    <a:pt x="46" y="47"/>
                  </a:lnTo>
                  <a:lnTo>
                    <a:pt x="46" y="38"/>
                  </a:lnTo>
                  <a:cubicBezTo>
                    <a:pt x="46" y="38"/>
                    <a:pt x="46" y="38"/>
                    <a:pt x="46" y="29"/>
                  </a:cubicBezTo>
                  <a:lnTo>
                    <a:pt x="36" y="29"/>
                  </a:lnTo>
                  <a:cubicBezTo>
                    <a:pt x="36" y="20"/>
                    <a:pt x="36" y="20"/>
                    <a:pt x="3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9" y="29"/>
                  </a:cubicBezTo>
                  <a:cubicBezTo>
                    <a:pt x="9" y="38"/>
                    <a:pt x="9" y="38"/>
                    <a:pt x="9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3" name="Freeform 1041">
              <a:extLst>
                <a:ext uri="{FF2B5EF4-FFF2-40B4-BE49-F238E27FC236}">
                  <a16:creationId xmlns:a16="http://schemas.microsoft.com/office/drawing/2014/main" id="{1FB092BC-6344-4398-9556-914527C9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501" y="2867025"/>
              <a:ext cx="5954" cy="9525"/>
            </a:xfrm>
            <a:custGeom>
              <a:avLst/>
              <a:gdLst>
                <a:gd name="T0" fmla="*/ 5830 w 48"/>
                <a:gd name="T1" fmla="*/ 9398 h 75"/>
                <a:gd name="T2" fmla="*/ 5830 w 48"/>
                <a:gd name="T3" fmla="*/ 9398 h 75"/>
                <a:gd name="T4" fmla="*/ 5830 w 48"/>
                <a:gd name="T5" fmla="*/ 9398 h 75"/>
                <a:gd name="T6" fmla="*/ 5830 w 48"/>
                <a:gd name="T7" fmla="*/ 8255 h 75"/>
                <a:gd name="T8" fmla="*/ 5830 w 48"/>
                <a:gd name="T9" fmla="*/ 8255 h 75"/>
                <a:gd name="T10" fmla="*/ 4466 w 48"/>
                <a:gd name="T11" fmla="*/ 8255 h 75"/>
                <a:gd name="T12" fmla="*/ 4466 w 48"/>
                <a:gd name="T13" fmla="*/ 9398 h 75"/>
                <a:gd name="T14" fmla="*/ 3349 w 48"/>
                <a:gd name="T15" fmla="*/ 9398 h 75"/>
                <a:gd name="T16" fmla="*/ 3349 w 48"/>
                <a:gd name="T17" fmla="*/ 9398 h 75"/>
                <a:gd name="T18" fmla="*/ 2233 w 48"/>
                <a:gd name="T19" fmla="*/ 9398 h 75"/>
                <a:gd name="T20" fmla="*/ 1116 w 48"/>
                <a:gd name="T21" fmla="*/ 8255 h 75"/>
                <a:gd name="T22" fmla="*/ 0 w 48"/>
                <a:gd name="T23" fmla="*/ 7112 h 75"/>
                <a:gd name="T24" fmla="*/ 0 w 48"/>
                <a:gd name="T25" fmla="*/ 5969 h 75"/>
                <a:gd name="T26" fmla="*/ 0 w 48"/>
                <a:gd name="T27" fmla="*/ 4826 h 75"/>
                <a:gd name="T28" fmla="*/ 1116 w 48"/>
                <a:gd name="T29" fmla="*/ 3683 h 75"/>
                <a:gd name="T30" fmla="*/ 2233 w 48"/>
                <a:gd name="T31" fmla="*/ 3683 h 75"/>
                <a:gd name="T32" fmla="*/ 3349 w 48"/>
                <a:gd name="T33" fmla="*/ 2413 h 75"/>
                <a:gd name="T34" fmla="*/ 3349 w 48"/>
                <a:gd name="T35" fmla="*/ 2413 h 75"/>
                <a:gd name="T36" fmla="*/ 4466 w 48"/>
                <a:gd name="T37" fmla="*/ 3683 h 75"/>
                <a:gd name="T38" fmla="*/ 4466 w 48"/>
                <a:gd name="T39" fmla="*/ 3683 h 75"/>
                <a:gd name="T40" fmla="*/ 5830 w 48"/>
                <a:gd name="T41" fmla="*/ 4826 h 75"/>
                <a:gd name="T42" fmla="*/ 5830 w 48"/>
                <a:gd name="T43" fmla="*/ 4826 h 75"/>
                <a:gd name="T44" fmla="*/ 5830 w 48"/>
                <a:gd name="T45" fmla="*/ 0 h 75"/>
                <a:gd name="T46" fmla="*/ 5830 w 48"/>
                <a:gd name="T47" fmla="*/ 0 h 75"/>
                <a:gd name="T48" fmla="*/ 5830 w 48"/>
                <a:gd name="T49" fmla="*/ 9398 h 75"/>
                <a:gd name="T50" fmla="*/ 1116 w 48"/>
                <a:gd name="T51" fmla="*/ 5969 h 75"/>
                <a:gd name="T52" fmla="*/ 1116 w 48"/>
                <a:gd name="T53" fmla="*/ 5969 h 75"/>
                <a:gd name="T54" fmla="*/ 1116 w 48"/>
                <a:gd name="T55" fmla="*/ 7112 h 75"/>
                <a:gd name="T56" fmla="*/ 1116 w 48"/>
                <a:gd name="T57" fmla="*/ 8255 h 75"/>
                <a:gd name="T58" fmla="*/ 2233 w 48"/>
                <a:gd name="T59" fmla="*/ 8255 h 75"/>
                <a:gd name="T60" fmla="*/ 3349 w 48"/>
                <a:gd name="T61" fmla="*/ 8255 h 75"/>
                <a:gd name="T62" fmla="*/ 4466 w 48"/>
                <a:gd name="T63" fmla="*/ 8255 h 75"/>
                <a:gd name="T64" fmla="*/ 4466 w 48"/>
                <a:gd name="T65" fmla="*/ 8255 h 75"/>
                <a:gd name="T66" fmla="*/ 5830 w 48"/>
                <a:gd name="T67" fmla="*/ 7112 h 75"/>
                <a:gd name="T68" fmla="*/ 5830 w 48"/>
                <a:gd name="T69" fmla="*/ 5969 h 75"/>
                <a:gd name="T70" fmla="*/ 5830 w 48"/>
                <a:gd name="T71" fmla="*/ 4826 h 75"/>
                <a:gd name="T72" fmla="*/ 4466 w 48"/>
                <a:gd name="T73" fmla="*/ 4826 h 75"/>
                <a:gd name="T74" fmla="*/ 4466 w 48"/>
                <a:gd name="T75" fmla="*/ 3683 h 75"/>
                <a:gd name="T76" fmla="*/ 3349 w 48"/>
                <a:gd name="T77" fmla="*/ 3683 h 75"/>
                <a:gd name="T78" fmla="*/ 2233 w 48"/>
                <a:gd name="T79" fmla="*/ 3683 h 75"/>
                <a:gd name="T80" fmla="*/ 1116 w 48"/>
                <a:gd name="T81" fmla="*/ 4826 h 75"/>
                <a:gd name="T82" fmla="*/ 1116 w 48"/>
                <a:gd name="T83" fmla="*/ 4826 h 75"/>
                <a:gd name="T84" fmla="*/ 1116 w 48"/>
                <a:gd name="T85" fmla="*/ 5969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8" h="75">
                  <a:moveTo>
                    <a:pt x="47" y="74"/>
                  </a:moveTo>
                  <a:lnTo>
                    <a:pt x="47" y="74"/>
                  </a:lnTo>
                  <a:cubicBezTo>
                    <a:pt x="47" y="65"/>
                    <a:pt x="47" y="65"/>
                    <a:pt x="47" y="65"/>
                  </a:cubicBezTo>
                  <a:lnTo>
                    <a:pt x="36" y="65"/>
                  </a:lnTo>
                  <a:lnTo>
                    <a:pt x="36" y="74"/>
                  </a:lnTo>
                  <a:cubicBezTo>
                    <a:pt x="36" y="74"/>
                    <a:pt x="36" y="74"/>
                    <a:pt x="2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9" y="74"/>
                    <a:pt x="9" y="65"/>
                    <a:pt x="9" y="65"/>
                  </a:cubicBezTo>
                  <a:cubicBezTo>
                    <a:pt x="9" y="65"/>
                    <a:pt x="9" y="65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lnTo>
                    <a:pt x="0" y="38"/>
                  </a:lnTo>
                  <a:cubicBezTo>
                    <a:pt x="9" y="38"/>
                    <a:pt x="9" y="29"/>
                    <a:pt x="9" y="29"/>
                  </a:cubicBezTo>
                  <a:cubicBezTo>
                    <a:pt x="9" y="29"/>
                    <a:pt x="9" y="29"/>
                    <a:pt x="18" y="29"/>
                  </a:cubicBezTo>
                  <a:cubicBezTo>
                    <a:pt x="18" y="19"/>
                    <a:pt x="18" y="19"/>
                    <a:pt x="27" y="19"/>
                  </a:cubicBezTo>
                  <a:cubicBezTo>
                    <a:pt x="27" y="29"/>
                    <a:pt x="36" y="29"/>
                    <a:pt x="36" y="29"/>
                  </a:cubicBezTo>
                  <a:cubicBezTo>
                    <a:pt x="36" y="29"/>
                    <a:pt x="47" y="29"/>
                    <a:pt x="47" y="38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74"/>
                  </a:lnTo>
                  <a:close/>
                  <a:moveTo>
                    <a:pt x="9" y="47"/>
                  </a:moveTo>
                  <a:lnTo>
                    <a:pt x="9" y="47"/>
                  </a:lnTo>
                  <a:lnTo>
                    <a:pt x="9" y="56"/>
                  </a:lnTo>
                  <a:lnTo>
                    <a:pt x="9" y="65"/>
                  </a:ln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27" y="65"/>
                  </a:cubicBezTo>
                  <a:cubicBezTo>
                    <a:pt x="27" y="65"/>
                    <a:pt x="27" y="65"/>
                    <a:pt x="36" y="65"/>
                  </a:cubicBezTo>
                  <a:cubicBezTo>
                    <a:pt x="36" y="65"/>
                    <a:pt x="36" y="56"/>
                    <a:pt x="47" y="56"/>
                  </a:cubicBezTo>
                  <a:lnTo>
                    <a:pt x="47" y="47"/>
                  </a:lnTo>
                  <a:cubicBezTo>
                    <a:pt x="47" y="47"/>
                    <a:pt x="47" y="47"/>
                    <a:pt x="4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9" y="38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4" name="Freeform 1042">
              <a:extLst>
                <a:ext uri="{FF2B5EF4-FFF2-40B4-BE49-F238E27FC236}">
                  <a16:creationId xmlns:a16="http://schemas.microsoft.com/office/drawing/2014/main" id="{5795E3AE-072B-4B45-85FB-0F5960A4A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646" y="2869407"/>
              <a:ext cx="3572" cy="7144"/>
            </a:xfrm>
            <a:custGeom>
              <a:avLst/>
              <a:gdLst>
                <a:gd name="T0" fmla="*/ 0 w 29"/>
                <a:gd name="T1" fmla="*/ 1276 h 56"/>
                <a:gd name="T2" fmla="*/ 0 w 29"/>
                <a:gd name="T3" fmla="*/ 1276 h 56"/>
                <a:gd name="T4" fmla="*/ 1109 w 29"/>
                <a:gd name="T5" fmla="*/ 1276 h 56"/>
                <a:gd name="T6" fmla="*/ 1109 w 29"/>
                <a:gd name="T7" fmla="*/ 2424 h 56"/>
                <a:gd name="T8" fmla="*/ 1109 w 29"/>
                <a:gd name="T9" fmla="*/ 2424 h 56"/>
                <a:gd name="T10" fmla="*/ 2340 w 29"/>
                <a:gd name="T11" fmla="*/ 1276 h 56"/>
                <a:gd name="T12" fmla="*/ 3449 w 29"/>
                <a:gd name="T13" fmla="*/ 0 h 56"/>
                <a:gd name="T14" fmla="*/ 3449 w 29"/>
                <a:gd name="T15" fmla="*/ 1276 h 56"/>
                <a:gd name="T16" fmla="*/ 2340 w 29"/>
                <a:gd name="T17" fmla="*/ 1276 h 56"/>
                <a:gd name="T18" fmla="*/ 2340 w 29"/>
                <a:gd name="T19" fmla="*/ 2424 h 56"/>
                <a:gd name="T20" fmla="*/ 1109 w 29"/>
                <a:gd name="T21" fmla="*/ 2424 h 56"/>
                <a:gd name="T22" fmla="*/ 1109 w 29"/>
                <a:gd name="T23" fmla="*/ 3572 h 56"/>
                <a:gd name="T24" fmla="*/ 1109 w 29"/>
                <a:gd name="T25" fmla="*/ 7016 h 56"/>
                <a:gd name="T26" fmla="*/ 0 w 29"/>
                <a:gd name="T27" fmla="*/ 7016 h 56"/>
                <a:gd name="T28" fmla="*/ 0 w 29"/>
                <a:gd name="T29" fmla="*/ 1276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10"/>
                  </a:moveTo>
                  <a:lnTo>
                    <a:pt x="0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0"/>
                    <a:pt x="19" y="10"/>
                    <a:pt x="19" y="10"/>
                  </a:cubicBezTo>
                  <a:lnTo>
                    <a:pt x="28" y="0"/>
                  </a:ln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19" y="10"/>
                  </a:cubicBezTo>
                  <a:cubicBezTo>
                    <a:pt x="19" y="10"/>
                    <a:pt x="19" y="10"/>
                    <a:pt x="19" y="19"/>
                  </a:cubicBezTo>
                  <a:lnTo>
                    <a:pt x="9" y="19"/>
                  </a:ln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5" name="Freeform 1043">
              <a:extLst>
                <a:ext uri="{FF2B5EF4-FFF2-40B4-BE49-F238E27FC236}">
                  <a16:creationId xmlns:a16="http://schemas.microsoft.com/office/drawing/2014/main" id="{7943C265-D9C8-49C0-8F1E-124222122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814" y="2869407"/>
              <a:ext cx="5359" cy="7144"/>
            </a:xfrm>
            <a:custGeom>
              <a:avLst/>
              <a:gdLst>
                <a:gd name="T0" fmla="*/ 1049 w 46"/>
                <a:gd name="T1" fmla="*/ 3572 h 56"/>
                <a:gd name="T2" fmla="*/ 1049 w 46"/>
                <a:gd name="T3" fmla="*/ 3572 h 56"/>
                <a:gd name="T4" fmla="*/ 1049 w 46"/>
                <a:gd name="T5" fmla="*/ 4720 h 56"/>
                <a:gd name="T6" fmla="*/ 1049 w 46"/>
                <a:gd name="T7" fmla="*/ 5868 h 56"/>
                <a:gd name="T8" fmla="*/ 2097 w 46"/>
                <a:gd name="T9" fmla="*/ 5868 h 56"/>
                <a:gd name="T10" fmla="*/ 3146 w 46"/>
                <a:gd name="T11" fmla="*/ 5868 h 56"/>
                <a:gd name="T12" fmla="*/ 4194 w 46"/>
                <a:gd name="T13" fmla="*/ 5868 h 56"/>
                <a:gd name="T14" fmla="*/ 4194 w 46"/>
                <a:gd name="T15" fmla="*/ 4720 h 56"/>
                <a:gd name="T16" fmla="*/ 5243 w 46"/>
                <a:gd name="T17" fmla="*/ 4720 h 56"/>
                <a:gd name="T18" fmla="*/ 4194 w 46"/>
                <a:gd name="T19" fmla="*/ 5868 h 56"/>
                <a:gd name="T20" fmla="*/ 3146 w 46"/>
                <a:gd name="T21" fmla="*/ 7016 h 56"/>
                <a:gd name="T22" fmla="*/ 2097 w 46"/>
                <a:gd name="T23" fmla="*/ 7016 h 56"/>
                <a:gd name="T24" fmla="*/ 1049 w 46"/>
                <a:gd name="T25" fmla="*/ 5868 h 56"/>
                <a:gd name="T26" fmla="*/ 0 w 46"/>
                <a:gd name="T27" fmla="*/ 4720 h 56"/>
                <a:gd name="T28" fmla="*/ 0 w 46"/>
                <a:gd name="T29" fmla="*/ 3572 h 56"/>
                <a:gd name="T30" fmla="*/ 0 w 46"/>
                <a:gd name="T31" fmla="*/ 2424 h 56"/>
                <a:gd name="T32" fmla="*/ 1049 w 46"/>
                <a:gd name="T33" fmla="*/ 1276 h 56"/>
                <a:gd name="T34" fmla="*/ 2097 w 46"/>
                <a:gd name="T35" fmla="*/ 1276 h 56"/>
                <a:gd name="T36" fmla="*/ 3146 w 46"/>
                <a:gd name="T37" fmla="*/ 0 h 56"/>
                <a:gd name="T38" fmla="*/ 4194 w 46"/>
                <a:gd name="T39" fmla="*/ 1276 h 56"/>
                <a:gd name="T40" fmla="*/ 5243 w 46"/>
                <a:gd name="T41" fmla="*/ 1276 h 56"/>
                <a:gd name="T42" fmla="*/ 5243 w 46"/>
                <a:gd name="T43" fmla="*/ 2424 h 56"/>
                <a:gd name="T44" fmla="*/ 5243 w 46"/>
                <a:gd name="T45" fmla="*/ 3572 h 56"/>
                <a:gd name="T46" fmla="*/ 1049 w 46"/>
                <a:gd name="T47" fmla="*/ 3572 h 56"/>
                <a:gd name="T48" fmla="*/ 4194 w 46"/>
                <a:gd name="T49" fmla="*/ 3572 h 56"/>
                <a:gd name="T50" fmla="*/ 4194 w 46"/>
                <a:gd name="T51" fmla="*/ 3572 h 56"/>
                <a:gd name="T52" fmla="*/ 4194 w 46"/>
                <a:gd name="T53" fmla="*/ 2424 h 56"/>
                <a:gd name="T54" fmla="*/ 4194 w 46"/>
                <a:gd name="T55" fmla="*/ 1276 h 56"/>
                <a:gd name="T56" fmla="*/ 3146 w 46"/>
                <a:gd name="T57" fmla="*/ 1276 h 56"/>
                <a:gd name="T58" fmla="*/ 3146 w 46"/>
                <a:gd name="T59" fmla="*/ 1276 h 56"/>
                <a:gd name="T60" fmla="*/ 2097 w 46"/>
                <a:gd name="T61" fmla="*/ 1276 h 56"/>
                <a:gd name="T62" fmla="*/ 1049 w 46"/>
                <a:gd name="T63" fmla="*/ 1276 h 56"/>
                <a:gd name="T64" fmla="*/ 1049 w 46"/>
                <a:gd name="T65" fmla="*/ 2424 h 56"/>
                <a:gd name="T66" fmla="*/ 1049 w 46"/>
                <a:gd name="T67" fmla="*/ 3572 h 56"/>
                <a:gd name="T68" fmla="*/ 4194 w 46"/>
                <a:gd name="T69" fmla="*/ 3572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46"/>
                    <a:pt x="27" y="46"/>
                  </a:cubicBezTo>
                  <a:lnTo>
                    <a:pt x="36" y="46"/>
                  </a:lnTo>
                  <a:lnTo>
                    <a:pt x="36" y="37"/>
                  </a:lnTo>
                  <a:cubicBezTo>
                    <a:pt x="45" y="37"/>
                    <a:pt x="45" y="37"/>
                    <a:pt x="45" y="37"/>
                  </a:cubicBezTo>
                  <a:cubicBezTo>
                    <a:pt x="45" y="46"/>
                    <a:pt x="45" y="46"/>
                    <a:pt x="36" y="46"/>
                  </a:cubicBezTo>
                  <a:cubicBezTo>
                    <a:pt x="36" y="55"/>
                    <a:pt x="2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9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0"/>
                  </a:cubicBezTo>
                  <a:cubicBezTo>
                    <a:pt x="9" y="10"/>
                    <a:pt x="9" y="10"/>
                    <a:pt x="18" y="1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10"/>
                  </a:cubicBezTo>
                  <a:cubicBezTo>
                    <a:pt x="36" y="10"/>
                    <a:pt x="36" y="10"/>
                    <a:pt x="45" y="1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8"/>
                    <a:pt x="45" y="28"/>
                    <a:pt x="45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36" y="19"/>
                    <a:pt x="36" y="19"/>
                    <a:pt x="36" y="10"/>
                  </a:cubicBezTo>
                  <a:cubicBezTo>
                    <a:pt x="36" y="10"/>
                    <a:pt x="36" y="10"/>
                    <a:pt x="2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6" name="Freeform 1044">
              <a:extLst>
                <a:ext uri="{FF2B5EF4-FFF2-40B4-BE49-F238E27FC236}">
                  <a16:creationId xmlns:a16="http://schemas.microsoft.com/office/drawing/2014/main" id="{DFF92DBF-8D03-4A2E-8961-BC69F6AD8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959" y="2869407"/>
              <a:ext cx="4168" cy="7144"/>
            </a:xfrm>
            <a:custGeom>
              <a:avLst/>
              <a:gdLst>
                <a:gd name="T0" fmla="*/ 3042 w 37"/>
                <a:gd name="T1" fmla="*/ 2424 h 56"/>
                <a:gd name="T2" fmla="*/ 3042 w 37"/>
                <a:gd name="T3" fmla="*/ 2424 h 56"/>
                <a:gd name="T4" fmla="*/ 3042 w 37"/>
                <a:gd name="T5" fmla="*/ 2424 h 56"/>
                <a:gd name="T6" fmla="*/ 3042 w 37"/>
                <a:gd name="T7" fmla="*/ 1276 h 56"/>
                <a:gd name="T8" fmla="*/ 2028 w 37"/>
                <a:gd name="T9" fmla="*/ 1276 h 56"/>
                <a:gd name="T10" fmla="*/ 2028 w 37"/>
                <a:gd name="T11" fmla="*/ 1276 h 56"/>
                <a:gd name="T12" fmla="*/ 1014 w 37"/>
                <a:gd name="T13" fmla="*/ 1276 h 56"/>
                <a:gd name="T14" fmla="*/ 1014 w 37"/>
                <a:gd name="T15" fmla="*/ 1276 h 56"/>
                <a:gd name="T16" fmla="*/ 1014 w 37"/>
                <a:gd name="T17" fmla="*/ 1276 h 56"/>
                <a:gd name="T18" fmla="*/ 0 w 37"/>
                <a:gd name="T19" fmla="*/ 2424 h 56"/>
                <a:gd name="T20" fmla="*/ 1014 w 37"/>
                <a:gd name="T21" fmla="*/ 2424 h 56"/>
                <a:gd name="T22" fmla="*/ 1014 w 37"/>
                <a:gd name="T23" fmla="*/ 2424 h 56"/>
                <a:gd name="T24" fmla="*/ 1014 w 37"/>
                <a:gd name="T25" fmla="*/ 3572 h 56"/>
                <a:gd name="T26" fmla="*/ 2028 w 37"/>
                <a:gd name="T27" fmla="*/ 3572 h 56"/>
                <a:gd name="T28" fmla="*/ 2028 w 37"/>
                <a:gd name="T29" fmla="*/ 3572 h 56"/>
                <a:gd name="T30" fmla="*/ 3042 w 37"/>
                <a:gd name="T31" fmla="*/ 3572 h 56"/>
                <a:gd name="T32" fmla="*/ 3042 w 37"/>
                <a:gd name="T33" fmla="*/ 3572 h 56"/>
                <a:gd name="T34" fmla="*/ 4055 w 37"/>
                <a:gd name="T35" fmla="*/ 4720 h 56"/>
                <a:gd name="T36" fmla="*/ 4055 w 37"/>
                <a:gd name="T37" fmla="*/ 4720 h 56"/>
                <a:gd name="T38" fmla="*/ 4055 w 37"/>
                <a:gd name="T39" fmla="*/ 5868 h 56"/>
                <a:gd name="T40" fmla="*/ 3042 w 37"/>
                <a:gd name="T41" fmla="*/ 7016 h 56"/>
                <a:gd name="T42" fmla="*/ 3042 w 37"/>
                <a:gd name="T43" fmla="*/ 7016 h 56"/>
                <a:gd name="T44" fmla="*/ 2028 w 37"/>
                <a:gd name="T45" fmla="*/ 7016 h 56"/>
                <a:gd name="T46" fmla="*/ 0 w 37"/>
                <a:gd name="T47" fmla="*/ 7016 h 56"/>
                <a:gd name="T48" fmla="*/ 0 w 37"/>
                <a:gd name="T49" fmla="*/ 4720 h 56"/>
                <a:gd name="T50" fmla="*/ 0 w 37"/>
                <a:gd name="T51" fmla="*/ 4720 h 56"/>
                <a:gd name="T52" fmla="*/ 1014 w 37"/>
                <a:gd name="T53" fmla="*/ 5868 h 56"/>
                <a:gd name="T54" fmla="*/ 2028 w 37"/>
                <a:gd name="T55" fmla="*/ 5868 h 56"/>
                <a:gd name="T56" fmla="*/ 2028 w 37"/>
                <a:gd name="T57" fmla="*/ 5868 h 56"/>
                <a:gd name="T58" fmla="*/ 3042 w 37"/>
                <a:gd name="T59" fmla="*/ 5868 h 56"/>
                <a:gd name="T60" fmla="*/ 3042 w 37"/>
                <a:gd name="T61" fmla="*/ 5868 h 56"/>
                <a:gd name="T62" fmla="*/ 3042 w 37"/>
                <a:gd name="T63" fmla="*/ 4720 h 56"/>
                <a:gd name="T64" fmla="*/ 3042 w 37"/>
                <a:gd name="T65" fmla="*/ 4720 h 56"/>
                <a:gd name="T66" fmla="*/ 3042 w 37"/>
                <a:gd name="T67" fmla="*/ 4720 h 56"/>
                <a:gd name="T68" fmla="*/ 3042 w 37"/>
                <a:gd name="T69" fmla="*/ 4720 h 56"/>
                <a:gd name="T70" fmla="*/ 2028 w 37"/>
                <a:gd name="T71" fmla="*/ 3572 h 56"/>
                <a:gd name="T72" fmla="*/ 1014 w 37"/>
                <a:gd name="T73" fmla="*/ 3572 h 56"/>
                <a:gd name="T74" fmla="*/ 1014 w 37"/>
                <a:gd name="T75" fmla="*/ 3572 h 56"/>
                <a:gd name="T76" fmla="*/ 0 w 37"/>
                <a:gd name="T77" fmla="*/ 3572 h 56"/>
                <a:gd name="T78" fmla="*/ 0 w 37"/>
                <a:gd name="T79" fmla="*/ 2424 h 56"/>
                <a:gd name="T80" fmla="*/ 0 w 37"/>
                <a:gd name="T81" fmla="*/ 2424 h 56"/>
                <a:gd name="T82" fmla="*/ 0 w 37"/>
                <a:gd name="T83" fmla="*/ 1276 h 56"/>
                <a:gd name="T84" fmla="*/ 0 w 37"/>
                <a:gd name="T85" fmla="*/ 1276 h 56"/>
                <a:gd name="T86" fmla="*/ 1014 w 37"/>
                <a:gd name="T87" fmla="*/ 0 h 56"/>
                <a:gd name="T88" fmla="*/ 2028 w 37"/>
                <a:gd name="T89" fmla="*/ 0 h 56"/>
                <a:gd name="T90" fmla="*/ 3042 w 37"/>
                <a:gd name="T91" fmla="*/ 0 h 56"/>
                <a:gd name="T92" fmla="*/ 3042 w 37"/>
                <a:gd name="T93" fmla="*/ 1276 h 56"/>
                <a:gd name="T94" fmla="*/ 4055 w 37"/>
                <a:gd name="T95" fmla="*/ 1276 h 56"/>
                <a:gd name="T96" fmla="*/ 4055 w 37"/>
                <a:gd name="T97" fmla="*/ 2424 h 56"/>
                <a:gd name="T98" fmla="*/ 3042 w 37"/>
                <a:gd name="T99" fmla="*/ 2424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6">
                  <a:moveTo>
                    <a:pt x="27" y="19"/>
                  </a:moveTo>
                  <a:lnTo>
                    <a:pt x="27" y="19"/>
                  </a:lnTo>
                  <a:cubicBezTo>
                    <a:pt x="27" y="10"/>
                    <a:pt x="27" y="10"/>
                    <a:pt x="27" y="10"/>
                  </a:cubicBezTo>
                  <a:lnTo>
                    <a:pt x="18" y="10"/>
                  </a:lnTo>
                  <a:lnTo>
                    <a:pt x="9" y="10"/>
                  </a:ln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28"/>
                    <a:pt x="36" y="37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27" y="46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0" y="55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46"/>
                    <a:pt x="0" y="46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lnTo>
                    <a:pt x="27" y="46"/>
                  </a:lnTo>
                  <a:cubicBezTo>
                    <a:pt x="27" y="46"/>
                    <a:pt x="27" y="46"/>
                    <a:pt x="27" y="37"/>
                  </a:cubicBezTo>
                  <a:cubicBezTo>
                    <a:pt x="18" y="37"/>
                    <a:pt x="18" y="28"/>
                    <a:pt x="18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0" y="28"/>
                  </a:lnTo>
                  <a:cubicBezTo>
                    <a:pt x="0" y="28"/>
                    <a:pt x="0" y="28"/>
                    <a:pt x="0" y="19"/>
                  </a:cubicBezTo>
                  <a:lnTo>
                    <a:pt x="0" y="10"/>
                  </a:lnTo>
                  <a:cubicBezTo>
                    <a:pt x="9" y="1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36" y="10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27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7" name="Freeform 1045">
              <a:extLst>
                <a:ext uri="{FF2B5EF4-FFF2-40B4-BE49-F238E27FC236}">
                  <a16:creationId xmlns:a16="http://schemas.microsoft.com/office/drawing/2014/main" id="{A7392E2E-11CE-4682-B486-55AB92A3E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913" y="2869407"/>
              <a:ext cx="4763" cy="7144"/>
            </a:xfrm>
            <a:custGeom>
              <a:avLst/>
              <a:gdLst>
                <a:gd name="T0" fmla="*/ 3334 w 40"/>
                <a:gd name="T1" fmla="*/ 2424 h 56"/>
                <a:gd name="T2" fmla="*/ 3334 w 40"/>
                <a:gd name="T3" fmla="*/ 2424 h 56"/>
                <a:gd name="T4" fmla="*/ 3334 w 40"/>
                <a:gd name="T5" fmla="*/ 2424 h 56"/>
                <a:gd name="T6" fmla="*/ 3334 w 40"/>
                <a:gd name="T7" fmla="*/ 1276 h 56"/>
                <a:gd name="T8" fmla="*/ 2262 w 40"/>
                <a:gd name="T9" fmla="*/ 1276 h 56"/>
                <a:gd name="T10" fmla="*/ 2262 w 40"/>
                <a:gd name="T11" fmla="*/ 1276 h 56"/>
                <a:gd name="T12" fmla="*/ 1191 w 40"/>
                <a:gd name="T13" fmla="*/ 1276 h 56"/>
                <a:gd name="T14" fmla="*/ 1191 w 40"/>
                <a:gd name="T15" fmla="*/ 1276 h 56"/>
                <a:gd name="T16" fmla="*/ 1191 w 40"/>
                <a:gd name="T17" fmla="*/ 1276 h 56"/>
                <a:gd name="T18" fmla="*/ 0 w 40"/>
                <a:gd name="T19" fmla="*/ 2424 h 56"/>
                <a:gd name="T20" fmla="*/ 1191 w 40"/>
                <a:gd name="T21" fmla="*/ 2424 h 56"/>
                <a:gd name="T22" fmla="*/ 1191 w 40"/>
                <a:gd name="T23" fmla="*/ 2424 h 56"/>
                <a:gd name="T24" fmla="*/ 1191 w 40"/>
                <a:gd name="T25" fmla="*/ 3572 h 56"/>
                <a:gd name="T26" fmla="*/ 1191 w 40"/>
                <a:gd name="T27" fmla="*/ 3572 h 56"/>
                <a:gd name="T28" fmla="*/ 2262 w 40"/>
                <a:gd name="T29" fmla="*/ 3572 h 56"/>
                <a:gd name="T30" fmla="*/ 3334 w 40"/>
                <a:gd name="T31" fmla="*/ 3572 h 56"/>
                <a:gd name="T32" fmla="*/ 3334 w 40"/>
                <a:gd name="T33" fmla="*/ 3572 h 56"/>
                <a:gd name="T34" fmla="*/ 4644 w 40"/>
                <a:gd name="T35" fmla="*/ 4720 h 56"/>
                <a:gd name="T36" fmla="*/ 4644 w 40"/>
                <a:gd name="T37" fmla="*/ 4720 h 56"/>
                <a:gd name="T38" fmla="*/ 4644 w 40"/>
                <a:gd name="T39" fmla="*/ 5868 h 56"/>
                <a:gd name="T40" fmla="*/ 3334 w 40"/>
                <a:gd name="T41" fmla="*/ 7016 h 56"/>
                <a:gd name="T42" fmla="*/ 3334 w 40"/>
                <a:gd name="T43" fmla="*/ 7016 h 56"/>
                <a:gd name="T44" fmla="*/ 2262 w 40"/>
                <a:gd name="T45" fmla="*/ 7016 h 56"/>
                <a:gd name="T46" fmla="*/ 0 w 40"/>
                <a:gd name="T47" fmla="*/ 7016 h 56"/>
                <a:gd name="T48" fmla="*/ 0 w 40"/>
                <a:gd name="T49" fmla="*/ 4720 h 56"/>
                <a:gd name="T50" fmla="*/ 0 w 40"/>
                <a:gd name="T51" fmla="*/ 4720 h 56"/>
                <a:gd name="T52" fmla="*/ 1191 w 40"/>
                <a:gd name="T53" fmla="*/ 5868 h 56"/>
                <a:gd name="T54" fmla="*/ 2262 w 40"/>
                <a:gd name="T55" fmla="*/ 5868 h 56"/>
                <a:gd name="T56" fmla="*/ 2262 w 40"/>
                <a:gd name="T57" fmla="*/ 5868 h 56"/>
                <a:gd name="T58" fmla="*/ 3334 w 40"/>
                <a:gd name="T59" fmla="*/ 5868 h 56"/>
                <a:gd name="T60" fmla="*/ 3334 w 40"/>
                <a:gd name="T61" fmla="*/ 5868 h 56"/>
                <a:gd name="T62" fmla="*/ 3334 w 40"/>
                <a:gd name="T63" fmla="*/ 4720 h 56"/>
                <a:gd name="T64" fmla="*/ 3334 w 40"/>
                <a:gd name="T65" fmla="*/ 4720 h 56"/>
                <a:gd name="T66" fmla="*/ 3334 w 40"/>
                <a:gd name="T67" fmla="*/ 4720 h 56"/>
                <a:gd name="T68" fmla="*/ 2262 w 40"/>
                <a:gd name="T69" fmla="*/ 4720 h 56"/>
                <a:gd name="T70" fmla="*/ 2262 w 40"/>
                <a:gd name="T71" fmla="*/ 3572 h 56"/>
                <a:gd name="T72" fmla="*/ 1191 w 40"/>
                <a:gd name="T73" fmla="*/ 3572 h 56"/>
                <a:gd name="T74" fmla="*/ 1191 w 40"/>
                <a:gd name="T75" fmla="*/ 3572 h 56"/>
                <a:gd name="T76" fmla="*/ 0 w 40"/>
                <a:gd name="T77" fmla="*/ 3572 h 56"/>
                <a:gd name="T78" fmla="*/ 0 w 40"/>
                <a:gd name="T79" fmla="*/ 2424 h 56"/>
                <a:gd name="T80" fmla="*/ 0 w 40"/>
                <a:gd name="T81" fmla="*/ 2424 h 56"/>
                <a:gd name="T82" fmla="*/ 0 w 40"/>
                <a:gd name="T83" fmla="*/ 1276 h 56"/>
                <a:gd name="T84" fmla="*/ 0 w 40"/>
                <a:gd name="T85" fmla="*/ 1276 h 56"/>
                <a:gd name="T86" fmla="*/ 1191 w 40"/>
                <a:gd name="T87" fmla="*/ 0 h 56"/>
                <a:gd name="T88" fmla="*/ 2262 w 40"/>
                <a:gd name="T89" fmla="*/ 0 h 56"/>
                <a:gd name="T90" fmla="*/ 2262 w 40"/>
                <a:gd name="T91" fmla="*/ 0 h 56"/>
                <a:gd name="T92" fmla="*/ 3334 w 40"/>
                <a:gd name="T93" fmla="*/ 1276 h 56"/>
                <a:gd name="T94" fmla="*/ 4644 w 40"/>
                <a:gd name="T95" fmla="*/ 1276 h 56"/>
                <a:gd name="T96" fmla="*/ 4644 w 40"/>
                <a:gd name="T97" fmla="*/ 2424 h 56"/>
                <a:gd name="T98" fmla="*/ 3334 w 40"/>
                <a:gd name="T99" fmla="*/ 2424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" h="56">
                  <a:moveTo>
                    <a:pt x="28" y="19"/>
                  </a:moveTo>
                  <a:lnTo>
                    <a:pt x="28" y="19"/>
                  </a:lnTo>
                  <a:cubicBezTo>
                    <a:pt x="28" y="10"/>
                    <a:pt x="28" y="10"/>
                    <a:pt x="2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9"/>
                    <a:pt x="10" y="19"/>
                  </a:cubicBezTo>
                  <a:lnTo>
                    <a:pt x="10" y="28"/>
                  </a:lnTo>
                  <a:cubicBezTo>
                    <a:pt x="19" y="28"/>
                    <a:pt x="19" y="28"/>
                    <a:pt x="1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9" y="28"/>
                    <a:pt x="39" y="37"/>
                    <a:pt x="39" y="3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10" y="55"/>
                    <a:pt x="0" y="55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46"/>
                    <a:pt x="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28" y="37"/>
                  </a:cubicBezTo>
                  <a:cubicBezTo>
                    <a:pt x="28" y="37"/>
                    <a:pt x="28" y="37"/>
                    <a:pt x="19" y="37"/>
                  </a:cubicBezTo>
                  <a:lnTo>
                    <a:pt x="19" y="28"/>
                  </a:lnTo>
                  <a:cubicBezTo>
                    <a:pt x="10" y="28"/>
                    <a:pt x="10" y="28"/>
                    <a:pt x="1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lnTo>
                    <a:pt x="0" y="10"/>
                  </a:lnTo>
                  <a:cubicBezTo>
                    <a:pt x="10" y="10"/>
                    <a:pt x="10" y="0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10"/>
                    <a:pt x="28" y="10"/>
                  </a:cubicBezTo>
                  <a:cubicBezTo>
                    <a:pt x="28" y="10"/>
                    <a:pt x="28" y="10"/>
                    <a:pt x="39" y="10"/>
                  </a:cubicBezTo>
                  <a:lnTo>
                    <a:pt x="39" y="19"/>
                  </a:lnTo>
                  <a:lnTo>
                    <a:pt x="28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8" name="Freeform 1046">
              <a:extLst>
                <a:ext uri="{FF2B5EF4-FFF2-40B4-BE49-F238E27FC236}">
                  <a16:creationId xmlns:a16="http://schemas.microsoft.com/office/drawing/2014/main" id="{3C6DFB3B-798C-403C-8A73-9EC51FEF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020" y="2890838"/>
              <a:ext cx="7145" cy="9525"/>
            </a:xfrm>
            <a:custGeom>
              <a:avLst/>
              <a:gdLst>
                <a:gd name="T0" fmla="*/ 1355 w 58"/>
                <a:gd name="T1" fmla="*/ 5890 h 76"/>
                <a:gd name="T2" fmla="*/ 1355 w 58"/>
                <a:gd name="T3" fmla="*/ 5890 h 76"/>
                <a:gd name="T4" fmla="*/ 1355 w 58"/>
                <a:gd name="T5" fmla="*/ 7144 h 76"/>
                <a:gd name="T6" fmla="*/ 1355 w 58"/>
                <a:gd name="T7" fmla="*/ 8272 h 76"/>
                <a:gd name="T8" fmla="*/ 2464 w 58"/>
                <a:gd name="T9" fmla="*/ 8272 h 76"/>
                <a:gd name="T10" fmla="*/ 3573 w 58"/>
                <a:gd name="T11" fmla="*/ 8272 h 76"/>
                <a:gd name="T12" fmla="*/ 4681 w 58"/>
                <a:gd name="T13" fmla="*/ 8272 h 76"/>
                <a:gd name="T14" fmla="*/ 4681 w 58"/>
                <a:gd name="T15" fmla="*/ 8272 h 76"/>
                <a:gd name="T16" fmla="*/ 5913 w 58"/>
                <a:gd name="T17" fmla="*/ 7144 h 76"/>
                <a:gd name="T18" fmla="*/ 5913 w 58"/>
                <a:gd name="T19" fmla="*/ 7144 h 76"/>
                <a:gd name="T20" fmla="*/ 5913 w 58"/>
                <a:gd name="T21" fmla="*/ 5890 h 76"/>
                <a:gd name="T22" fmla="*/ 5913 w 58"/>
                <a:gd name="T23" fmla="*/ 5890 h 76"/>
                <a:gd name="T24" fmla="*/ 4681 w 58"/>
                <a:gd name="T25" fmla="*/ 4763 h 76"/>
                <a:gd name="T26" fmla="*/ 3573 w 58"/>
                <a:gd name="T27" fmla="*/ 4763 h 76"/>
                <a:gd name="T28" fmla="*/ 2464 w 58"/>
                <a:gd name="T29" fmla="*/ 4763 h 76"/>
                <a:gd name="T30" fmla="*/ 1355 w 58"/>
                <a:gd name="T31" fmla="*/ 4763 h 76"/>
                <a:gd name="T32" fmla="*/ 1355 w 58"/>
                <a:gd name="T33" fmla="*/ 3635 h 76"/>
                <a:gd name="T34" fmla="*/ 0 w 58"/>
                <a:gd name="T35" fmla="*/ 3635 h 76"/>
                <a:gd name="T36" fmla="*/ 0 w 58"/>
                <a:gd name="T37" fmla="*/ 2507 h 76"/>
                <a:gd name="T38" fmla="*/ 0 w 58"/>
                <a:gd name="T39" fmla="*/ 1128 h 76"/>
                <a:gd name="T40" fmla="*/ 1355 w 58"/>
                <a:gd name="T41" fmla="*/ 1128 h 76"/>
                <a:gd name="T42" fmla="*/ 1355 w 58"/>
                <a:gd name="T43" fmla="*/ 0 h 76"/>
                <a:gd name="T44" fmla="*/ 3573 w 58"/>
                <a:gd name="T45" fmla="*/ 0 h 76"/>
                <a:gd name="T46" fmla="*/ 4681 w 58"/>
                <a:gd name="T47" fmla="*/ 0 h 76"/>
                <a:gd name="T48" fmla="*/ 5913 w 58"/>
                <a:gd name="T49" fmla="*/ 1128 h 76"/>
                <a:gd name="T50" fmla="*/ 5913 w 58"/>
                <a:gd name="T51" fmla="*/ 1128 h 76"/>
                <a:gd name="T52" fmla="*/ 5913 w 58"/>
                <a:gd name="T53" fmla="*/ 2507 h 76"/>
                <a:gd name="T54" fmla="*/ 5913 w 58"/>
                <a:gd name="T55" fmla="*/ 2507 h 76"/>
                <a:gd name="T56" fmla="*/ 5913 w 58"/>
                <a:gd name="T57" fmla="*/ 1128 h 76"/>
                <a:gd name="T58" fmla="*/ 4681 w 58"/>
                <a:gd name="T59" fmla="*/ 1128 h 76"/>
                <a:gd name="T60" fmla="*/ 3573 w 58"/>
                <a:gd name="T61" fmla="*/ 1128 h 76"/>
                <a:gd name="T62" fmla="*/ 3573 w 58"/>
                <a:gd name="T63" fmla="*/ 1128 h 76"/>
                <a:gd name="T64" fmla="*/ 2464 w 58"/>
                <a:gd name="T65" fmla="*/ 1128 h 76"/>
                <a:gd name="T66" fmla="*/ 1355 w 58"/>
                <a:gd name="T67" fmla="*/ 1128 h 76"/>
                <a:gd name="T68" fmla="*/ 1355 w 58"/>
                <a:gd name="T69" fmla="*/ 1128 h 76"/>
                <a:gd name="T70" fmla="*/ 1355 w 58"/>
                <a:gd name="T71" fmla="*/ 2507 h 76"/>
                <a:gd name="T72" fmla="*/ 1355 w 58"/>
                <a:gd name="T73" fmla="*/ 2507 h 76"/>
                <a:gd name="T74" fmla="*/ 1355 w 58"/>
                <a:gd name="T75" fmla="*/ 3635 h 76"/>
                <a:gd name="T76" fmla="*/ 2464 w 58"/>
                <a:gd name="T77" fmla="*/ 3635 h 76"/>
                <a:gd name="T78" fmla="*/ 2464 w 58"/>
                <a:gd name="T79" fmla="*/ 3635 h 76"/>
                <a:gd name="T80" fmla="*/ 4681 w 58"/>
                <a:gd name="T81" fmla="*/ 4763 h 76"/>
                <a:gd name="T82" fmla="*/ 5913 w 58"/>
                <a:gd name="T83" fmla="*/ 4763 h 76"/>
                <a:gd name="T84" fmla="*/ 5913 w 58"/>
                <a:gd name="T85" fmla="*/ 4763 h 76"/>
                <a:gd name="T86" fmla="*/ 7022 w 58"/>
                <a:gd name="T87" fmla="*/ 5890 h 76"/>
                <a:gd name="T88" fmla="*/ 7022 w 58"/>
                <a:gd name="T89" fmla="*/ 7144 h 76"/>
                <a:gd name="T90" fmla="*/ 7022 w 58"/>
                <a:gd name="T91" fmla="*/ 7144 h 76"/>
                <a:gd name="T92" fmla="*/ 7022 w 58"/>
                <a:gd name="T93" fmla="*/ 7144 h 76"/>
                <a:gd name="T94" fmla="*/ 5913 w 58"/>
                <a:gd name="T95" fmla="*/ 8272 h 76"/>
                <a:gd name="T96" fmla="*/ 5913 w 58"/>
                <a:gd name="T97" fmla="*/ 8272 h 76"/>
                <a:gd name="T98" fmla="*/ 4681 w 58"/>
                <a:gd name="T99" fmla="*/ 8272 h 76"/>
                <a:gd name="T100" fmla="*/ 3573 w 58"/>
                <a:gd name="T101" fmla="*/ 9400 h 76"/>
                <a:gd name="T102" fmla="*/ 2464 w 58"/>
                <a:gd name="T103" fmla="*/ 8272 h 76"/>
                <a:gd name="T104" fmla="*/ 1355 w 58"/>
                <a:gd name="T105" fmla="*/ 8272 h 76"/>
                <a:gd name="T106" fmla="*/ 0 w 58"/>
                <a:gd name="T107" fmla="*/ 7144 h 76"/>
                <a:gd name="T108" fmla="*/ 0 w 58"/>
                <a:gd name="T109" fmla="*/ 5890 h 76"/>
                <a:gd name="T110" fmla="*/ 1355 w 58"/>
                <a:gd name="T111" fmla="*/ 5890 h 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76">
                  <a:moveTo>
                    <a:pt x="11" y="47"/>
                  </a:moveTo>
                  <a:lnTo>
                    <a:pt x="11" y="47"/>
                  </a:lnTo>
                  <a:lnTo>
                    <a:pt x="11" y="57"/>
                  </a:lnTo>
                  <a:cubicBezTo>
                    <a:pt x="11" y="57"/>
                    <a:pt x="11" y="57"/>
                    <a:pt x="11" y="66"/>
                  </a:cubicBezTo>
                  <a:cubicBezTo>
                    <a:pt x="20" y="66"/>
                    <a:pt x="20" y="66"/>
                    <a:pt x="20" y="66"/>
                  </a:cubicBezTo>
                  <a:lnTo>
                    <a:pt x="29" y="66"/>
                  </a:lnTo>
                  <a:cubicBezTo>
                    <a:pt x="29" y="66"/>
                    <a:pt x="29" y="66"/>
                    <a:pt x="38" y="66"/>
                  </a:cubicBezTo>
                  <a:cubicBezTo>
                    <a:pt x="48" y="66"/>
                    <a:pt x="48" y="57"/>
                    <a:pt x="48" y="5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29" y="38"/>
                  </a:cubicBezTo>
                  <a:cubicBezTo>
                    <a:pt x="20" y="38"/>
                    <a:pt x="20" y="38"/>
                    <a:pt x="20" y="38"/>
                  </a:cubicBezTo>
                  <a:lnTo>
                    <a:pt x="11" y="38"/>
                  </a:lnTo>
                  <a:lnTo>
                    <a:pt x="11" y="29"/>
                  </a:lnTo>
                  <a:lnTo>
                    <a:pt x="0" y="29"/>
                  </a:lnTo>
                  <a:lnTo>
                    <a:pt x="0" y="20"/>
                  </a:lnTo>
                  <a:cubicBezTo>
                    <a:pt x="0" y="20"/>
                    <a:pt x="0" y="20"/>
                    <a:pt x="0" y="9"/>
                  </a:cubicBezTo>
                  <a:cubicBezTo>
                    <a:pt x="0" y="9"/>
                    <a:pt x="0" y="9"/>
                    <a:pt x="11" y="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48" y="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20" y="2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48" y="38"/>
                  </a:cubicBezTo>
                  <a:cubicBezTo>
                    <a:pt x="48" y="38"/>
                    <a:pt x="48" y="47"/>
                    <a:pt x="57" y="47"/>
                  </a:cubicBezTo>
                  <a:cubicBezTo>
                    <a:pt x="57" y="47"/>
                    <a:pt x="57" y="47"/>
                    <a:pt x="57" y="57"/>
                  </a:cubicBezTo>
                  <a:lnTo>
                    <a:pt x="48" y="66"/>
                  </a:lnTo>
                  <a:lnTo>
                    <a:pt x="38" y="66"/>
                  </a:lnTo>
                  <a:cubicBezTo>
                    <a:pt x="38" y="75"/>
                    <a:pt x="29" y="75"/>
                    <a:pt x="29" y="75"/>
                  </a:cubicBezTo>
                  <a:cubicBezTo>
                    <a:pt x="20" y="75"/>
                    <a:pt x="20" y="75"/>
                    <a:pt x="2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0" y="66"/>
                    <a:pt x="0" y="66"/>
                    <a:pt x="0" y="57"/>
                  </a:cubicBezTo>
                  <a:lnTo>
                    <a:pt x="0" y="47"/>
                  </a:lnTo>
                  <a:lnTo>
                    <a:pt x="11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39" name="Freeform 1047">
              <a:extLst>
                <a:ext uri="{FF2B5EF4-FFF2-40B4-BE49-F238E27FC236}">
                  <a16:creationId xmlns:a16="http://schemas.microsoft.com/office/drawing/2014/main" id="{88531153-E6DD-4799-86E1-4CB4D4661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951" y="2890838"/>
              <a:ext cx="0" cy="8334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0 h 67"/>
                <a:gd name="T4" fmla="*/ 0 w 1"/>
                <a:gd name="T5" fmla="*/ 1119 h 67"/>
                <a:gd name="T6" fmla="*/ 0 w 1"/>
                <a:gd name="T7" fmla="*/ 1119 h 67"/>
                <a:gd name="T8" fmla="*/ 0 w 1"/>
                <a:gd name="T9" fmla="*/ 0 h 67"/>
                <a:gd name="T10" fmla="*/ 0 w 1"/>
                <a:gd name="T11" fmla="*/ 2488 h 67"/>
                <a:gd name="T12" fmla="*/ 0 w 1"/>
                <a:gd name="T13" fmla="*/ 2488 h 67"/>
                <a:gd name="T14" fmla="*/ 0 w 1"/>
                <a:gd name="T15" fmla="*/ 8210 h 67"/>
                <a:gd name="T16" fmla="*/ 0 w 1"/>
                <a:gd name="T17" fmla="*/ 8210 h 67"/>
                <a:gd name="T18" fmla="*/ 0 w 1"/>
                <a:gd name="T19" fmla="*/ 2488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6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0" name="Freeform 1048">
              <a:extLst>
                <a:ext uri="{FF2B5EF4-FFF2-40B4-BE49-F238E27FC236}">
                  <a16:creationId xmlns:a16="http://schemas.microsoft.com/office/drawing/2014/main" id="{8EDDBDEB-7164-4417-A81B-82929054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142" y="2892029"/>
              <a:ext cx="3572" cy="8334"/>
            </a:xfrm>
            <a:custGeom>
              <a:avLst/>
              <a:gdLst>
                <a:gd name="T0" fmla="*/ 2217 w 29"/>
                <a:gd name="T1" fmla="*/ 1368 h 67"/>
                <a:gd name="T2" fmla="*/ 2217 w 29"/>
                <a:gd name="T3" fmla="*/ 1368 h 67"/>
                <a:gd name="T4" fmla="*/ 3449 w 29"/>
                <a:gd name="T5" fmla="*/ 1368 h 67"/>
                <a:gd name="T6" fmla="*/ 3449 w 29"/>
                <a:gd name="T7" fmla="*/ 2488 h 67"/>
                <a:gd name="T8" fmla="*/ 2217 w 29"/>
                <a:gd name="T9" fmla="*/ 2488 h 67"/>
                <a:gd name="T10" fmla="*/ 2217 w 29"/>
                <a:gd name="T11" fmla="*/ 5971 h 67"/>
                <a:gd name="T12" fmla="*/ 2217 w 29"/>
                <a:gd name="T13" fmla="*/ 7090 h 67"/>
                <a:gd name="T14" fmla="*/ 2217 w 29"/>
                <a:gd name="T15" fmla="*/ 7090 h 67"/>
                <a:gd name="T16" fmla="*/ 3449 w 29"/>
                <a:gd name="T17" fmla="*/ 7090 h 67"/>
                <a:gd name="T18" fmla="*/ 3449 w 29"/>
                <a:gd name="T19" fmla="*/ 7090 h 67"/>
                <a:gd name="T20" fmla="*/ 2217 w 29"/>
                <a:gd name="T21" fmla="*/ 7090 h 67"/>
                <a:gd name="T22" fmla="*/ 2217 w 29"/>
                <a:gd name="T23" fmla="*/ 8210 h 67"/>
                <a:gd name="T24" fmla="*/ 1109 w 29"/>
                <a:gd name="T25" fmla="*/ 7090 h 67"/>
                <a:gd name="T26" fmla="*/ 1109 w 29"/>
                <a:gd name="T27" fmla="*/ 5971 h 67"/>
                <a:gd name="T28" fmla="*/ 1109 w 29"/>
                <a:gd name="T29" fmla="*/ 2488 h 67"/>
                <a:gd name="T30" fmla="*/ 0 w 29"/>
                <a:gd name="T31" fmla="*/ 2488 h 67"/>
                <a:gd name="T32" fmla="*/ 0 w 29"/>
                <a:gd name="T33" fmla="*/ 1368 h 67"/>
                <a:gd name="T34" fmla="*/ 1109 w 29"/>
                <a:gd name="T35" fmla="*/ 1368 h 67"/>
                <a:gd name="T36" fmla="*/ 1109 w 29"/>
                <a:gd name="T37" fmla="*/ 0 h 67"/>
                <a:gd name="T38" fmla="*/ 2217 w 29"/>
                <a:gd name="T39" fmla="*/ 0 h 67"/>
                <a:gd name="T40" fmla="*/ 2217 w 29"/>
                <a:gd name="T41" fmla="*/ 1368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8" y="11"/>
                  </a:moveTo>
                  <a:lnTo>
                    <a:pt x="18" y="11"/>
                  </a:lnTo>
                  <a:cubicBezTo>
                    <a:pt x="28" y="11"/>
                    <a:pt x="28" y="11"/>
                    <a:pt x="28" y="1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57"/>
                  </a:lnTo>
                  <a:lnTo>
                    <a:pt x="28" y="57"/>
                  </a:lnTo>
                  <a:cubicBezTo>
                    <a:pt x="18" y="57"/>
                    <a:pt x="18" y="57"/>
                    <a:pt x="18" y="57"/>
                  </a:cubicBezTo>
                  <a:cubicBezTo>
                    <a:pt x="18" y="66"/>
                    <a:pt x="18" y="66"/>
                    <a:pt x="18" y="66"/>
                  </a:cubicBezTo>
                  <a:lnTo>
                    <a:pt x="9" y="57"/>
                  </a:lnTo>
                  <a:cubicBezTo>
                    <a:pt x="9" y="57"/>
                    <a:pt x="9" y="57"/>
                    <a:pt x="9" y="4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11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1" name="Freeform 1049">
              <a:extLst>
                <a:ext uri="{FF2B5EF4-FFF2-40B4-BE49-F238E27FC236}">
                  <a16:creationId xmlns:a16="http://schemas.microsoft.com/office/drawing/2014/main" id="{A588CB26-86D3-4043-9773-E0178279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310" y="2893219"/>
              <a:ext cx="5359" cy="7144"/>
            </a:xfrm>
            <a:custGeom>
              <a:avLst/>
              <a:gdLst>
                <a:gd name="T0" fmla="*/ 1049 w 46"/>
                <a:gd name="T1" fmla="*/ 3444 h 56"/>
                <a:gd name="T2" fmla="*/ 1049 w 46"/>
                <a:gd name="T3" fmla="*/ 3444 h 56"/>
                <a:gd name="T4" fmla="*/ 1049 w 46"/>
                <a:gd name="T5" fmla="*/ 4720 h 56"/>
                <a:gd name="T6" fmla="*/ 1049 w 46"/>
                <a:gd name="T7" fmla="*/ 4720 h 56"/>
                <a:gd name="T8" fmla="*/ 2097 w 46"/>
                <a:gd name="T9" fmla="*/ 5868 h 56"/>
                <a:gd name="T10" fmla="*/ 3146 w 46"/>
                <a:gd name="T11" fmla="*/ 5868 h 56"/>
                <a:gd name="T12" fmla="*/ 4194 w 46"/>
                <a:gd name="T13" fmla="*/ 5868 h 56"/>
                <a:gd name="T14" fmla="*/ 4194 w 46"/>
                <a:gd name="T15" fmla="*/ 4720 h 56"/>
                <a:gd name="T16" fmla="*/ 5243 w 46"/>
                <a:gd name="T17" fmla="*/ 4720 h 56"/>
                <a:gd name="T18" fmla="*/ 4194 w 46"/>
                <a:gd name="T19" fmla="*/ 5868 h 56"/>
                <a:gd name="T20" fmla="*/ 3146 w 46"/>
                <a:gd name="T21" fmla="*/ 7016 h 56"/>
                <a:gd name="T22" fmla="*/ 2097 w 46"/>
                <a:gd name="T23" fmla="*/ 5868 h 56"/>
                <a:gd name="T24" fmla="*/ 1049 w 46"/>
                <a:gd name="T25" fmla="*/ 5868 h 56"/>
                <a:gd name="T26" fmla="*/ 1049 w 46"/>
                <a:gd name="T27" fmla="*/ 4720 h 56"/>
                <a:gd name="T28" fmla="*/ 0 w 46"/>
                <a:gd name="T29" fmla="*/ 3444 h 56"/>
                <a:gd name="T30" fmla="*/ 1049 w 46"/>
                <a:gd name="T31" fmla="*/ 2296 h 56"/>
                <a:gd name="T32" fmla="*/ 1049 w 46"/>
                <a:gd name="T33" fmla="*/ 1148 h 56"/>
                <a:gd name="T34" fmla="*/ 2097 w 46"/>
                <a:gd name="T35" fmla="*/ 0 h 56"/>
                <a:gd name="T36" fmla="*/ 3146 w 46"/>
                <a:gd name="T37" fmla="*/ 0 h 56"/>
                <a:gd name="T38" fmla="*/ 4194 w 46"/>
                <a:gd name="T39" fmla="*/ 0 h 56"/>
                <a:gd name="T40" fmla="*/ 5243 w 46"/>
                <a:gd name="T41" fmla="*/ 1148 h 56"/>
                <a:gd name="T42" fmla="*/ 5243 w 46"/>
                <a:gd name="T43" fmla="*/ 2296 h 56"/>
                <a:gd name="T44" fmla="*/ 5243 w 46"/>
                <a:gd name="T45" fmla="*/ 3444 h 56"/>
                <a:gd name="T46" fmla="*/ 1049 w 46"/>
                <a:gd name="T47" fmla="*/ 3444 h 56"/>
                <a:gd name="T48" fmla="*/ 4194 w 46"/>
                <a:gd name="T49" fmla="*/ 2296 h 56"/>
                <a:gd name="T50" fmla="*/ 4194 w 46"/>
                <a:gd name="T51" fmla="*/ 2296 h 56"/>
                <a:gd name="T52" fmla="*/ 4194 w 46"/>
                <a:gd name="T53" fmla="*/ 2296 h 56"/>
                <a:gd name="T54" fmla="*/ 4194 w 46"/>
                <a:gd name="T55" fmla="*/ 1148 h 56"/>
                <a:gd name="T56" fmla="*/ 3146 w 46"/>
                <a:gd name="T57" fmla="*/ 1148 h 56"/>
                <a:gd name="T58" fmla="*/ 3146 w 46"/>
                <a:gd name="T59" fmla="*/ 0 h 56"/>
                <a:gd name="T60" fmla="*/ 2097 w 46"/>
                <a:gd name="T61" fmla="*/ 1148 h 56"/>
                <a:gd name="T62" fmla="*/ 2097 w 46"/>
                <a:gd name="T63" fmla="*/ 1148 h 56"/>
                <a:gd name="T64" fmla="*/ 1049 w 46"/>
                <a:gd name="T65" fmla="*/ 2296 h 56"/>
                <a:gd name="T66" fmla="*/ 1049 w 46"/>
                <a:gd name="T67" fmla="*/ 2296 h 56"/>
                <a:gd name="T68" fmla="*/ 4194 w 46"/>
                <a:gd name="T69" fmla="*/ 229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7"/>
                  </a:moveTo>
                  <a:lnTo>
                    <a:pt x="9" y="27"/>
                  </a:lnTo>
                  <a:cubicBezTo>
                    <a:pt x="9" y="27"/>
                    <a:pt x="9" y="27"/>
                    <a:pt x="9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lnTo>
                    <a:pt x="36" y="46"/>
                  </a:lnTo>
                  <a:cubicBezTo>
                    <a:pt x="36" y="37"/>
                    <a:pt x="36" y="37"/>
                    <a:pt x="36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46"/>
                    <a:pt x="36" y="46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0" y="37"/>
                    <a:pt x="0" y="27"/>
                    <a:pt x="0" y="27"/>
                  </a:cubicBezTo>
                  <a:cubicBezTo>
                    <a:pt x="0" y="18"/>
                    <a:pt x="0" y="18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6" y="0"/>
                  </a:lnTo>
                  <a:cubicBezTo>
                    <a:pt x="36" y="0"/>
                    <a:pt x="36" y="9"/>
                    <a:pt x="45" y="9"/>
                  </a:cubicBezTo>
                  <a:cubicBezTo>
                    <a:pt x="45" y="9"/>
                    <a:pt x="45" y="9"/>
                    <a:pt x="45" y="18"/>
                  </a:cubicBezTo>
                  <a:lnTo>
                    <a:pt x="45" y="27"/>
                  </a:lnTo>
                  <a:lnTo>
                    <a:pt x="9" y="27"/>
                  </a:lnTo>
                  <a:close/>
                  <a:moveTo>
                    <a:pt x="36" y="18"/>
                  </a:moveTo>
                  <a:lnTo>
                    <a:pt x="36" y="18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27" y="9"/>
                  </a:cubicBezTo>
                  <a:cubicBezTo>
                    <a:pt x="27" y="9"/>
                    <a:pt x="27" y="9"/>
                    <a:pt x="27" y="0"/>
                  </a:cubicBezTo>
                  <a:cubicBezTo>
                    <a:pt x="27" y="9"/>
                    <a:pt x="18" y="9"/>
                    <a:pt x="18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2" name="Freeform 1050">
              <a:extLst>
                <a:ext uri="{FF2B5EF4-FFF2-40B4-BE49-F238E27FC236}">
                  <a16:creationId xmlns:a16="http://schemas.microsoft.com/office/drawing/2014/main" id="{39A5F661-D0CF-46AD-8A3B-4F5B570C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455" y="2893219"/>
              <a:ext cx="4763" cy="7144"/>
            </a:xfrm>
            <a:custGeom>
              <a:avLst/>
              <a:gdLst>
                <a:gd name="T0" fmla="*/ 3510 w 38"/>
                <a:gd name="T1" fmla="*/ 2296 h 56"/>
                <a:gd name="T2" fmla="*/ 3510 w 38"/>
                <a:gd name="T3" fmla="*/ 2296 h 56"/>
                <a:gd name="T4" fmla="*/ 3510 w 38"/>
                <a:gd name="T5" fmla="*/ 1148 h 56"/>
                <a:gd name="T6" fmla="*/ 3510 w 38"/>
                <a:gd name="T7" fmla="*/ 1148 h 56"/>
                <a:gd name="T8" fmla="*/ 2256 w 38"/>
                <a:gd name="T9" fmla="*/ 1148 h 56"/>
                <a:gd name="T10" fmla="*/ 2256 w 38"/>
                <a:gd name="T11" fmla="*/ 0 h 56"/>
                <a:gd name="T12" fmla="*/ 1128 w 38"/>
                <a:gd name="T13" fmla="*/ 1148 h 56"/>
                <a:gd name="T14" fmla="*/ 1128 w 38"/>
                <a:gd name="T15" fmla="*/ 1148 h 56"/>
                <a:gd name="T16" fmla="*/ 1128 w 38"/>
                <a:gd name="T17" fmla="*/ 1148 h 56"/>
                <a:gd name="T18" fmla="*/ 1128 w 38"/>
                <a:gd name="T19" fmla="*/ 1148 h 56"/>
                <a:gd name="T20" fmla="*/ 1128 w 38"/>
                <a:gd name="T21" fmla="*/ 2296 h 56"/>
                <a:gd name="T22" fmla="*/ 1128 w 38"/>
                <a:gd name="T23" fmla="*/ 2296 h 56"/>
                <a:gd name="T24" fmla="*/ 1128 w 38"/>
                <a:gd name="T25" fmla="*/ 2296 h 56"/>
                <a:gd name="T26" fmla="*/ 2256 w 38"/>
                <a:gd name="T27" fmla="*/ 2296 h 56"/>
                <a:gd name="T28" fmla="*/ 3510 w 38"/>
                <a:gd name="T29" fmla="*/ 3444 h 56"/>
                <a:gd name="T30" fmla="*/ 3510 w 38"/>
                <a:gd name="T31" fmla="*/ 3444 h 56"/>
                <a:gd name="T32" fmla="*/ 4638 w 38"/>
                <a:gd name="T33" fmla="*/ 3444 h 56"/>
                <a:gd name="T34" fmla="*/ 4638 w 38"/>
                <a:gd name="T35" fmla="*/ 3444 h 56"/>
                <a:gd name="T36" fmla="*/ 4638 w 38"/>
                <a:gd name="T37" fmla="*/ 4720 h 56"/>
                <a:gd name="T38" fmla="*/ 4638 w 38"/>
                <a:gd name="T39" fmla="*/ 5868 h 56"/>
                <a:gd name="T40" fmla="*/ 3510 w 38"/>
                <a:gd name="T41" fmla="*/ 5868 h 56"/>
                <a:gd name="T42" fmla="*/ 3510 w 38"/>
                <a:gd name="T43" fmla="*/ 5868 h 56"/>
                <a:gd name="T44" fmla="*/ 2256 w 38"/>
                <a:gd name="T45" fmla="*/ 7016 h 56"/>
                <a:gd name="T46" fmla="*/ 0 w 38"/>
                <a:gd name="T47" fmla="*/ 5868 h 56"/>
                <a:gd name="T48" fmla="*/ 0 w 38"/>
                <a:gd name="T49" fmla="*/ 4720 h 56"/>
                <a:gd name="T50" fmla="*/ 0 w 38"/>
                <a:gd name="T51" fmla="*/ 4720 h 56"/>
                <a:gd name="T52" fmla="*/ 1128 w 38"/>
                <a:gd name="T53" fmla="*/ 5868 h 56"/>
                <a:gd name="T54" fmla="*/ 2256 w 38"/>
                <a:gd name="T55" fmla="*/ 5868 h 56"/>
                <a:gd name="T56" fmla="*/ 2256 w 38"/>
                <a:gd name="T57" fmla="*/ 5868 h 56"/>
                <a:gd name="T58" fmla="*/ 3510 w 38"/>
                <a:gd name="T59" fmla="*/ 5868 h 56"/>
                <a:gd name="T60" fmla="*/ 3510 w 38"/>
                <a:gd name="T61" fmla="*/ 4720 h 56"/>
                <a:gd name="T62" fmla="*/ 3510 w 38"/>
                <a:gd name="T63" fmla="*/ 4720 h 56"/>
                <a:gd name="T64" fmla="*/ 3510 w 38"/>
                <a:gd name="T65" fmla="*/ 4720 h 56"/>
                <a:gd name="T66" fmla="*/ 3510 w 38"/>
                <a:gd name="T67" fmla="*/ 3444 h 56"/>
                <a:gd name="T68" fmla="*/ 3510 w 38"/>
                <a:gd name="T69" fmla="*/ 3444 h 56"/>
                <a:gd name="T70" fmla="*/ 2256 w 38"/>
                <a:gd name="T71" fmla="*/ 3444 h 56"/>
                <a:gd name="T72" fmla="*/ 1128 w 38"/>
                <a:gd name="T73" fmla="*/ 3444 h 56"/>
                <a:gd name="T74" fmla="*/ 1128 w 38"/>
                <a:gd name="T75" fmla="*/ 3444 h 56"/>
                <a:gd name="T76" fmla="*/ 0 w 38"/>
                <a:gd name="T77" fmla="*/ 2296 h 56"/>
                <a:gd name="T78" fmla="*/ 0 w 38"/>
                <a:gd name="T79" fmla="*/ 2296 h 56"/>
                <a:gd name="T80" fmla="*/ 0 w 38"/>
                <a:gd name="T81" fmla="*/ 1148 h 56"/>
                <a:gd name="T82" fmla="*/ 0 w 38"/>
                <a:gd name="T83" fmla="*/ 1148 h 56"/>
                <a:gd name="T84" fmla="*/ 1128 w 38"/>
                <a:gd name="T85" fmla="*/ 0 h 56"/>
                <a:gd name="T86" fmla="*/ 1128 w 38"/>
                <a:gd name="T87" fmla="*/ 0 h 56"/>
                <a:gd name="T88" fmla="*/ 2256 w 38"/>
                <a:gd name="T89" fmla="*/ 0 h 56"/>
                <a:gd name="T90" fmla="*/ 3510 w 38"/>
                <a:gd name="T91" fmla="*/ 0 h 56"/>
                <a:gd name="T92" fmla="*/ 3510 w 38"/>
                <a:gd name="T93" fmla="*/ 0 h 56"/>
                <a:gd name="T94" fmla="*/ 4638 w 38"/>
                <a:gd name="T95" fmla="*/ 1148 h 56"/>
                <a:gd name="T96" fmla="*/ 4638 w 38"/>
                <a:gd name="T97" fmla="*/ 2296 h 56"/>
                <a:gd name="T98" fmla="*/ 3510 w 38"/>
                <a:gd name="T99" fmla="*/ 2296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56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lnTo>
                    <a:pt x="18" y="0"/>
                  </a:lnTo>
                  <a:cubicBezTo>
                    <a:pt x="18" y="0"/>
                    <a:pt x="18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18" y="18"/>
                  </a:ln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37" y="27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28" y="4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9" y="37"/>
                    <a:pt x="9" y="46"/>
                  </a:cubicBezTo>
                  <a:lnTo>
                    <a:pt x="18" y="46"/>
                  </a:ln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18" y="27"/>
                  </a:ln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0" y="27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0" y="9"/>
                    <a:pt x="0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8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18"/>
                  </a:cubicBezTo>
                  <a:lnTo>
                    <a:pt x="28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3" name="Freeform 1051">
              <a:extLst>
                <a:ext uri="{FF2B5EF4-FFF2-40B4-BE49-F238E27FC236}">
                  <a16:creationId xmlns:a16="http://schemas.microsoft.com/office/drawing/2014/main" id="{86EDD6C8-52C0-4559-BD81-48DECF653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055" y="2881909"/>
              <a:ext cx="29176" cy="27980"/>
            </a:xfrm>
            <a:custGeom>
              <a:avLst/>
              <a:gdLst>
                <a:gd name="T0" fmla="*/ 0 w 222"/>
                <a:gd name="T1" fmla="*/ 24302 h 213"/>
                <a:gd name="T2" fmla="*/ 0 w 222"/>
                <a:gd name="T3" fmla="*/ 24302 h 213"/>
                <a:gd name="T4" fmla="*/ 1183 w 222"/>
                <a:gd name="T5" fmla="*/ 27849 h 213"/>
                <a:gd name="T6" fmla="*/ 1183 w 222"/>
                <a:gd name="T7" fmla="*/ 27849 h 213"/>
                <a:gd name="T8" fmla="*/ 3548 w 222"/>
                <a:gd name="T9" fmla="*/ 26666 h 213"/>
                <a:gd name="T10" fmla="*/ 29045 w 222"/>
                <a:gd name="T11" fmla="*/ 1182 h 213"/>
                <a:gd name="T12" fmla="*/ 22999 w 222"/>
                <a:gd name="T13" fmla="*/ 0 h 213"/>
                <a:gd name="T14" fmla="*/ 0 w 222"/>
                <a:gd name="T15" fmla="*/ 24302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2" h="213">
                  <a:moveTo>
                    <a:pt x="0" y="185"/>
                  </a:moveTo>
                  <a:lnTo>
                    <a:pt x="0" y="185"/>
                  </a:lnTo>
                  <a:cubicBezTo>
                    <a:pt x="0" y="194"/>
                    <a:pt x="0" y="203"/>
                    <a:pt x="9" y="212"/>
                  </a:cubicBezTo>
                  <a:cubicBezTo>
                    <a:pt x="18" y="212"/>
                    <a:pt x="18" y="212"/>
                    <a:pt x="27" y="203"/>
                  </a:cubicBezTo>
                  <a:cubicBezTo>
                    <a:pt x="82" y="111"/>
                    <a:pt x="157" y="46"/>
                    <a:pt x="221" y="9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10" y="46"/>
                    <a:pt x="55" y="111"/>
                    <a:pt x="0" y="185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4" name="Freeform 1052">
              <a:extLst>
                <a:ext uri="{FF2B5EF4-FFF2-40B4-BE49-F238E27FC236}">
                  <a16:creationId xmlns:a16="http://schemas.microsoft.com/office/drawing/2014/main" id="{3FCEBAF3-512D-43C5-B185-AAB5A9DD6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437" y="2817020"/>
              <a:ext cx="109559" cy="70842"/>
            </a:xfrm>
            <a:custGeom>
              <a:avLst/>
              <a:gdLst>
                <a:gd name="T0" fmla="*/ 107005 w 815"/>
                <a:gd name="T1" fmla="*/ 24822 h 528"/>
                <a:gd name="T2" fmla="*/ 107005 w 815"/>
                <a:gd name="T3" fmla="*/ 24822 h 528"/>
                <a:gd name="T4" fmla="*/ 75818 w 815"/>
                <a:gd name="T5" fmla="*/ 15027 h 528"/>
                <a:gd name="T6" fmla="*/ 63450 w 815"/>
                <a:gd name="T7" fmla="*/ 4964 h 528"/>
                <a:gd name="T8" fmla="*/ 49738 w 815"/>
                <a:gd name="T9" fmla="*/ 0 h 528"/>
                <a:gd name="T10" fmla="*/ 17476 w 815"/>
                <a:gd name="T11" fmla="*/ 1208 h 528"/>
                <a:gd name="T12" fmla="*/ 8603 w 815"/>
                <a:gd name="T13" fmla="*/ 9794 h 528"/>
                <a:gd name="T14" fmla="*/ 0 w 815"/>
                <a:gd name="T15" fmla="*/ 52192 h 528"/>
                <a:gd name="T16" fmla="*/ 17476 w 815"/>
                <a:gd name="T17" fmla="*/ 69500 h 528"/>
                <a:gd name="T18" fmla="*/ 57132 w 815"/>
                <a:gd name="T19" fmla="*/ 68293 h 528"/>
                <a:gd name="T20" fmla="*/ 67080 w 815"/>
                <a:gd name="T21" fmla="*/ 60913 h 528"/>
                <a:gd name="T22" fmla="*/ 108215 w 815"/>
                <a:gd name="T23" fmla="*/ 47094 h 528"/>
                <a:gd name="T24" fmla="*/ 107005 w 815"/>
                <a:gd name="T25" fmla="*/ 24822 h 5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5" h="528">
                  <a:moveTo>
                    <a:pt x="796" y="185"/>
                  </a:moveTo>
                  <a:lnTo>
                    <a:pt x="796" y="185"/>
                  </a:lnTo>
                  <a:cubicBezTo>
                    <a:pt x="777" y="176"/>
                    <a:pt x="684" y="176"/>
                    <a:pt x="564" y="112"/>
                  </a:cubicBezTo>
                  <a:cubicBezTo>
                    <a:pt x="536" y="93"/>
                    <a:pt x="499" y="64"/>
                    <a:pt x="472" y="37"/>
                  </a:cubicBezTo>
                  <a:cubicBezTo>
                    <a:pt x="443" y="28"/>
                    <a:pt x="406" y="0"/>
                    <a:pt x="370" y="0"/>
                  </a:cubicBezTo>
                  <a:cubicBezTo>
                    <a:pt x="324" y="9"/>
                    <a:pt x="185" y="18"/>
                    <a:pt x="130" y="9"/>
                  </a:cubicBezTo>
                  <a:cubicBezTo>
                    <a:pt x="73" y="9"/>
                    <a:pt x="64" y="55"/>
                    <a:pt x="64" y="73"/>
                  </a:cubicBezTo>
                  <a:cubicBezTo>
                    <a:pt x="64" y="93"/>
                    <a:pt x="9" y="305"/>
                    <a:pt x="0" y="389"/>
                  </a:cubicBezTo>
                  <a:cubicBezTo>
                    <a:pt x="0" y="481"/>
                    <a:pt x="73" y="518"/>
                    <a:pt x="130" y="518"/>
                  </a:cubicBezTo>
                  <a:cubicBezTo>
                    <a:pt x="185" y="527"/>
                    <a:pt x="406" y="509"/>
                    <a:pt x="425" y="509"/>
                  </a:cubicBezTo>
                  <a:cubicBezTo>
                    <a:pt x="434" y="509"/>
                    <a:pt x="443" y="490"/>
                    <a:pt x="499" y="454"/>
                  </a:cubicBezTo>
                  <a:cubicBezTo>
                    <a:pt x="554" y="426"/>
                    <a:pt x="638" y="389"/>
                    <a:pt x="805" y="351"/>
                  </a:cubicBezTo>
                  <a:cubicBezTo>
                    <a:pt x="805" y="324"/>
                    <a:pt x="814" y="212"/>
                    <a:pt x="796" y="185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5" name="Freeform 1053">
              <a:extLst>
                <a:ext uri="{FF2B5EF4-FFF2-40B4-BE49-F238E27FC236}">
                  <a16:creationId xmlns:a16="http://schemas.microsoft.com/office/drawing/2014/main" id="{B0EE98D7-87EE-4952-AD1B-2D7764968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772" y="2867025"/>
              <a:ext cx="10718" cy="10716"/>
            </a:xfrm>
            <a:custGeom>
              <a:avLst/>
              <a:gdLst>
                <a:gd name="T0" fmla="*/ 9457 w 85"/>
                <a:gd name="T1" fmla="*/ 5925 h 85"/>
                <a:gd name="T2" fmla="*/ 9457 w 85"/>
                <a:gd name="T3" fmla="*/ 5925 h 85"/>
                <a:gd name="T4" fmla="*/ 3531 w 85"/>
                <a:gd name="T5" fmla="*/ 9329 h 85"/>
                <a:gd name="T6" fmla="*/ 0 w 85"/>
                <a:gd name="T7" fmla="*/ 3656 h 85"/>
                <a:gd name="T8" fmla="*/ 5800 w 85"/>
                <a:gd name="T9" fmla="*/ 0 h 85"/>
                <a:gd name="T10" fmla="*/ 9457 w 85"/>
                <a:gd name="T11" fmla="*/ 592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85">
                  <a:moveTo>
                    <a:pt x="75" y="47"/>
                  </a:moveTo>
                  <a:lnTo>
                    <a:pt x="75" y="47"/>
                  </a:lnTo>
                  <a:cubicBezTo>
                    <a:pt x="75" y="65"/>
                    <a:pt x="57" y="84"/>
                    <a:pt x="28" y="74"/>
                  </a:cubicBezTo>
                  <a:cubicBezTo>
                    <a:pt x="9" y="74"/>
                    <a:pt x="0" y="56"/>
                    <a:pt x="0" y="29"/>
                  </a:cubicBezTo>
                  <a:cubicBezTo>
                    <a:pt x="0" y="9"/>
                    <a:pt x="28" y="0"/>
                    <a:pt x="46" y="0"/>
                  </a:cubicBezTo>
                  <a:cubicBezTo>
                    <a:pt x="66" y="0"/>
                    <a:pt x="84" y="29"/>
                    <a:pt x="75" y="47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6" name="Freeform 1054">
              <a:extLst>
                <a:ext uri="{FF2B5EF4-FFF2-40B4-BE49-F238E27FC236}">
                  <a16:creationId xmlns:a16="http://schemas.microsoft.com/office/drawing/2014/main" id="{FB5D6533-9CB0-47F1-97A7-C9DFA0034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139" y="2864644"/>
              <a:ext cx="11909" cy="11906"/>
            </a:xfrm>
            <a:custGeom>
              <a:avLst/>
              <a:gdLst>
                <a:gd name="T0" fmla="*/ 10642 w 94"/>
                <a:gd name="T1" fmla="*/ 7220 h 94"/>
                <a:gd name="T2" fmla="*/ 10642 w 94"/>
                <a:gd name="T3" fmla="*/ 7220 h 94"/>
                <a:gd name="T4" fmla="*/ 4814 w 94"/>
                <a:gd name="T5" fmla="*/ 10639 h 94"/>
                <a:gd name="T6" fmla="*/ 1140 w 94"/>
                <a:gd name="T7" fmla="*/ 4813 h 94"/>
                <a:gd name="T8" fmla="*/ 7095 w 94"/>
                <a:gd name="T9" fmla="*/ 1140 h 94"/>
                <a:gd name="T10" fmla="*/ 10642 w 94"/>
                <a:gd name="T11" fmla="*/ 722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94">
                  <a:moveTo>
                    <a:pt x="84" y="57"/>
                  </a:moveTo>
                  <a:lnTo>
                    <a:pt x="84" y="57"/>
                  </a:lnTo>
                  <a:cubicBezTo>
                    <a:pt x="84" y="75"/>
                    <a:pt x="65" y="93"/>
                    <a:pt x="38" y="84"/>
                  </a:cubicBezTo>
                  <a:cubicBezTo>
                    <a:pt x="20" y="84"/>
                    <a:pt x="0" y="66"/>
                    <a:pt x="9" y="38"/>
                  </a:cubicBezTo>
                  <a:cubicBezTo>
                    <a:pt x="9" y="19"/>
                    <a:pt x="29" y="0"/>
                    <a:pt x="56" y="9"/>
                  </a:cubicBezTo>
                  <a:cubicBezTo>
                    <a:pt x="75" y="9"/>
                    <a:pt x="93" y="38"/>
                    <a:pt x="84" y="57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7" name="Freeform 1055">
              <a:extLst>
                <a:ext uri="{FF2B5EF4-FFF2-40B4-BE49-F238E27FC236}">
                  <a16:creationId xmlns:a16="http://schemas.microsoft.com/office/drawing/2014/main" id="{EABC7B1E-C7B1-4AB9-B27D-69658BBDE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941" y="2827140"/>
              <a:ext cx="38107" cy="20836"/>
            </a:xfrm>
            <a:custGeom>
              <a:avLst/>
              <a:gdLst>
                <a:gd name="T0" fmla="*/ 7410 w 288"/>
                <a:gd name="T1" fmla="*/ 1432 h 160"/>
                <a:gd name="T2" fmla="*/ 7410 w 288"/>
                <a:gd name="T3" fmla="*/ 1432 h 160"/>
                <a:gd name="T4" fmla="*/ 2382 w 288"/>
                <a:gd name="T5" fmla="*/ 6251 h 160"/>
                <a:gd name="T6" fmla="*/ 1191 w 288"/>
                <a:gd name="T7" fmla="*/ 16929 h 160"/>
                <a:gd name="T8" fmla="*/ 8601 w 288"/>
                <a:gd name="T9" fmla="*/ 20706 h 160"/>
                <a:gd name="T10" fmla="*/ 33079 w 288"/>
                <a:gd name="T11" fmla="*/ 19273 h 160"/>
                <a:gd name="T12" fmla="*/ 36784 w 288"/>
                <a:gd name="T13" fmla="*/ 13413 h 160"/>
                <a:gd name="T14" fmla="*/ 35593 w 288"/>
                <a:gd name="T15" fmla="*/ 5079 h 160"/>
                <a:gd name="T16" fmla="*/ 30697 w 288"/>
                <a:gd name="T17" fmla="*/ 1432 h 160"/>
                <a:gd name="T18" fmla="*/ 7410 w 288"/>
                <a:gd name="T19" fmla="*/ 1432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60">
                  <a:moveTo>
                    <a:pt x="56" y="11"/>
                  </a:moveTo>
                  <a:lnTo>
                    <a:pt x="56" y="11"/>
                  </a:lnTo>
                  <a:cubicBezTo>
                    <a:pt x="29" y="20"/>
                    <a:pt x="29" y="29"/>
                    <a:pt x="18" y="48"/>
                  </a:cubicBezTo>
                  <a:cubicBezTo>
                    <a:pt x="18" y="57"/>
                    <a:pt x="18" y="94"/>
                    <a:pt x="9" y="130"/>
                  </a:cubicBezTo>
                  <a:cubicBezTo>
                    <a:pt x="0" y="159"/>
                    <a:pt x="38" y="159"/>
                    <a:pt x="65" y="159"/>
                  </a:cubicBezTo>
                  <a:cubicBezTo>
                    <a:pt x="84" y="159"/>
                    <a:pt x="214" y="159"/>
                    <a:pt x="250" y="148"/>
                  </a:cubicBezTo>
                  <a:cubicBezTo>
                    <a:pt x="287" y="148"/>
                    <a:pt x="287" y="121"/>
                    <a:pt x="278" y="103"/>
                  </a:cubicBezTo>
                  <a:cubicBezTo>
                    <a:pt x="278" y="94"/>
                    <a:pt x="269" y="57"/>
                    <a:pt x="269" y="39"/>
                  </a:cubicBezTo>
                  <a:cubicBezTo>
                    <a:pt x="259" y="11"/>
                    <a:pt x="250" y="11"/>
                    <a:pt x="232" y="11"/>
                  </a:cubicBezTo>
                  <a:cubicBezTo>
                    <a:pt x="203" y="0"/>
                    <a:pt x="84" y="11"/>
                    <a:pt x="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8" name="Freeform 1056">
              <a:extLst>
                <a:ext uri="{FF2B5EF4-FFF2-40B4-BE49-F238E27FC236}">
                  <a16:creationId xmlns:a16="http://schemas.microsoft.com/office/drawing/2014/main" id="{FDCB70E6-C79C-4AB5-8508-419033BCA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086" y="2821186"/>
              <a:ext cx="22031" cy="2977"/>
            </a:xfrm>
            <a:custGeom>
              <a:avLst/>
              <a:gdLst>
                <a:gd name="T0" fmla="*/ 2492 w 168"/>
                <a:gd name="T1" fmla="*/ 957 h 28"/>
                <a:gd name="T2" fmla="*/ 2492 w 168"/>
                <a:gd name="T3" fmla="*/ 957 h 28"/>
                <a:gd name="T4" fmla="*/ 2492 w 168"/>
                <a:gd name="T5" fmla="*/ 2871 h 28"/>
                <a:gd name="T6" fmla="*/ 19277 w 168"/>
                <a:gd name="T7" fmla="*/ 2871 h 28"/>
                <a:gd name="T8" fmla="*/ 19277 w 168"/>
                <a:gd name="T9" fmla="*/ 0 h 28"/>
                <a:gd name="T10" fmla="*/ 2492 w 168"/>
                <a:gd name="T11" fmla="*/ 95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8">
                  <a:moveTo>
                    <a:pt x="19" y="9"/>
                  </a:moveTo>
                  <a:lnTo>
                    <a:pt x="19" y="9"/>
                  </a:lnTo>
                  <a:cubicBezTo>
                    <a:pt x="0" y="9"/>
                    <a:pt x="9" y="27"/>
                    <a:pt x="19" y="27"/>
                  </a:cubicBezTo>
                  <a:cubicBezTo>
                    <a:pt x="28" y="27"/>
                    <a:pt x="119" y="27"/>
                    <a:pt x="147" y="27"/>
                  </a:cubicBezTo>
                  <a:cubicBezTo>
                    <a:pt x="167" y="27"/>
                    <a:pt x="158" y="0"/>
                    <a:pt x="147" y="0"/>
                  </a:cubicBezTo>
                  <a:cubicBezTo>
                    <a:pt x="129" y="0"/>
                    <a:pt x="37" y="0"/>
                    <a:pt x="19" y="9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49" name="Freeform 1057">
              <a:extLst>
                <a:ext uri="{FF2B5EF4-FFF2-40B4-BE49-F238E27FC236}">
                  <a16:creationId xmlns:a16="http://schemas.microsoft.com/office/drawing/2014/main" id="{6E882873-B20C-4101-85B1-635C5609C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956" y="2830711"/>
              <a:ext cx="10718" cy="22027"/>
            </a:xfrm>
            <a:custGeom>
              <a:avLst/>
              <a:gdLst>
                <a:gd name="T0" fmla="*/ 0 w 83"/>
                <a:gd name="T1" fmla="*/ 0 h 168"/>
                <a:gd name="T2" fmla="*/ 0 w 83"/>
                <a:gd name="T3" fmla="*/ 0 h 168"/>
                <a:gd name="T4" fmla="*/ 8264 w 83"/>
                <a:gd name="T5" fmla="*/ 3671 h 168"/>
                <a:gd name="T6" fmla="*/ 8264 w 83"/>
                <a:gd name="T7" fmla="*/ 20716 h 168"/>
                <a:gd name="T8" fmla="*/ 0 w 83"/>
                <a:gd name="T9" fmla="*/ 21896 h 168"/>
                <a:gd name="T10" fmla="*/ 0 w 83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168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55" y="28"/>
                    <a:pt x="64" y="28"/>
                  </a:cubicBezTo>
                  <a:cubicBezTo>
                    <a:pt x="82" y="37"/>
                    <a:pt x="73" y="158"/>
                    <a:pt x="64" y="158"/>
                  </a:cubicBezTo>
                  <a:cubicBezTo>
                    <a:pt x="64" y="167"/>
                    <a:pt x="9" y="167"/>
                    <a:pt x="0" y="167"/>
                  </a:cubicBezTo>
                  <a:cubicBezTo>
                    <a:pt x="9" y="139"/>
                    <a:pt x="9" y="5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0" name="Freeform 1058">
              <a:extLst>
                <a:ext uri="{FF2B5EF4-FFF2-40B4-BE49-F238E27FC236}">
                  <a16:creationId xmlns:a16="http://schemas.microsoft.com/office/drawing/2014/main" id="{E54D1930-A25F-482B-848A-823E5569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461" y="2837260"/>
              <a:ext cx="8336" cy="16074"/>
            </a:xfrm>
            <a:custGeom>
              <a:avLst/>
              <a:gdLst>
                <a:gd name="T0" fmla="*/ 1244 w 67"/>
                <a:gd name="T1" fmla="*/ 0 h 122"/>
                <a:gd name="T2" fmla="*/ 1244 w 67"/>
                <a:gd name="T3" fmla="*/ 0 h 122"/>
                <a:gd name="T4" fmla="*/ 5972 w 67"/>
                <a:gd name="T5" fmla="*/ 2503 h 122"/>
                <a:gd name="T6" fmla="*/ 7092 w 67"/>
                <a:gd name="T7" fmla="*/ 14756 h 122"/>
                <a:gd name="T8" fmla="*/ 0 w 67"/>
                <a:gd name="T9" fmla="*/ 14756 h 122"/>
                <a:gd name="T10" fmla="*/ 1244 w 67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2">
                  <a:moveTo>
                    <a:pt x="10" y="0"/>
                  </a:moveTo>
                  <a:lnTo>
                    <a:pt x="10" y="0"/>
                  </a:lnTo>
                  <a:cubicBezTo>
                    <a:pt x="19" y="0"/>
                    <a:pt x="48" y="9"/>
                    <a:pt x="48" y="19"/>
                  </a:cubicBezTo>
                  <a:cubicBezTo>
                    <a:pt x="66" y="19"/>
                    <a:pt x="57" y="112"/>
                    <a:pt x="57" y="112"/>
                  </a:cubicBezTo>
                  <a:cubicBezTo>
                    <a:pt x="48" y="121"/>
                    <a:pt x="10" y="112"/>
                    <a:pt x="0" y="112"/>
                  </a:cubicBezTo>
                  <a:cubicBezTo>
                    <a:pt x="10" y="84"/>
                    <a:pt x="10" y="37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1" name="Freeform 1059">
              <a:extLst>
                <a:ext uri="{FF2B5EF4-FFF2-40B4-BE49-F238E27FC236}">
                  <a16:creationId xmlns:a16="http://schemas.microsoft.com/office/drawing/2014/main" id="{6385CDBA-0E00-436B-8E29-731FC682D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774" y="2839641"/>
              <a:ext cx="5954" cy="13097"/>
            </a:xfrm>
            <a:custGeom>
              <a:avLst/>
              <a:gdLst>
                <a:gd name="T0" fmla="*/ 0 w 47"/>
                <a:gd name="T1" fmla="*/ 0 h 103"/>
                <a:gd name="T2" fmla="*/ 0 w 47"/>
                <a:gd name="T3" fmla="*/ 0 h 103"/>
                <a:gd name="T4" fmla="*/ 4687 w 47"/>
                <a:gd name="T5" fmla="*/ 2289 h 103"/>
                <a:gd name="T6" fmla="*/ 4687 w 47"/>
                <a:gd name="T7" fmla="*/ 12970 h 103"/>
                <a:gd name="T8" fmla="*/ 0 w 47"/>
                <a:gd name="T9" fmla="*/ 12970 h 103"/>
                <a:gd name="T10" fmla="*/ 0 w 47"/>
                <a:gd name="T11" fmla="*/ 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3">
                  <a:moveTo>
                    <a:pt x="0" y="0"/>
                  </a:moveTo>
                  <a:lnTo>
                    <a:pt x="0" y="0"/>
                  </a:lnTo>
                  <a:cubicBezTo>
                    <a:pt x="10" y="9"/>
                    <a:pt x="37" y="18"/>
                    <a:pt x="37" y="18"/>
                  </a:cubicBezTo>
                  <a:cubicBezTo>
                    <a:pt x="46" y="18"/>
                    <a:pt x="46" y="93"/>
                    <a:pt x="37" y="102"/>
                  </a:cubicBezTo>
                  <a:lnTo>
                    <a:pt x="0" y="102"/>
                  </a:lnTo>
                  <a:cubicBezTo>
                    <a:pt x="0" y="74"/>
                    <a:pt x="0" y="3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2" name="Freeform 1060">
              <a:extLst>
                <a:ext uri="{FF2B5EF4-FFF2-40B4-BE49-F238E27FC236}">
                  <a16:creationId xmlns:a16="http://schemas.microsoft.com/office/drawing/2014/main" id="{AF524A5A-DA2F-4053-98A4-1BCA51C11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110" y="2842022"/>
              <a:ext cx="5954" cy="10716"/>
            </a:xfrm>
            <a:custGeom>
              <a:avLst/>
              <a:gdLst>
                <a:gd name="T0" fmla="*/ 1116 w 48"/>
                <a:gd name="T1" fmla="*/ 0 h 85"/>
                <a:gd name="T2" fmla="*/ 1116 w 48"/>
                <a:gd name="T3" fmla="*/ 0 h 85"/>
                <a:gd name="T4" fmla="*/ 4466 w 48"/>
                <a:gd name="T5" fmla="*/ 1135 h 85"/>
                <a:gd name="T6" fmla="*/ 4466 w 48"/>
                <a:gd name="T7" fmla="*/ 10590 h 85"/>
                <a:gd name="T8" fmla="*/ 0 w 48"/>
                <a:gd name="T9" fmla="*/ 10590 h 85"/>
                <a:gd name="T10" fmla="*/ 1116 w 48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5">
                  <a:moveTo>
                    <a:pt x="9" y="0"/>
                  </a:moveTo>
                  <a:lnTo>
                    <a:pt x="9" y="0"/>
                  </a:lnTo>
                  <a:lnTo>
                    <a:pt x="36" y="9"/>
                  </a:lnTo>
                  <a:cubicBezTo>
                    <a:pt x="47" y="18"/>
                    <a:pt x="47" y="84"/>
                    <a:pt x="36" y="84"/>
                  </a:cubicBezTo>
                  <a:cubicBezTo>
                    <a:pt x="36" y="84"/>
                    <a:pt x="9" y="84"/>
                    <a:pt x="0" y="84"/>
                  </a:cubicBezTo>
                  <a:cubicBezTo>
                    <a:pt x="9" y="65"/>
                    <a:pt x="9" y="27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3" name="Freeform 1061">
              <a:extLst>
                <a:ext uri="{FF2B5EF4-FFF2-40B4-BE49-F238E27FC236}">
                  <a16:creationId xmlns:a16="http://schemas.microsoft.com/office/drawing/2014/main" id="{2D5BEA17-AD5B-4750-B4AA-E6A74AD7F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338" y="2867025"/>
              <a:ext cx="45848" cy="24408"/>
            </a:xfrm>
            <a:custGeom>
              <a:avLst/>
              <a:gdLst>
                <a:gd name="T0" fmla="*/ 45714 w 343"/>
                <a:gd name="T1" fmla="*/ 2507 h 185"/>
                <a:gd name="T2" fmla="*/ 45714 w 343"/>
                <a:gd name="T3" fmla="*/ 2507 h 185"/>
                <a:gd name="T4" fmla="*/ 43308 w 343"/>
                <a:gd name="T5" fmla="*/ 0 h 185"/>
                <a:gd name="T6" fmla="*/ 1203 w 343"/>
                <a:gd name="T7" fmla="*/ 18339 h 185"/>
                <a:gd name="T8" fmla="*/ 0 w 343"/>
                <a:gd name="T9" fmla="*/ 24276 h 185"/>
                <a:gd name="T10" fmla="*/ 43308 w 343"/>
                <a:gd name="T11" fmla="*/ 3826 h 185"/>
                <a:gd name="T12" fmla="*/ 45714 w 343"/>
                <a:gd name="T13" fmla="*/ 2507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185">
                  <a:moveTo>
                    <a:pt x="342" y="19"/>
                  </a:moveTo>
                  <a:lnTo>
                    <a:pt x="342" y="19"/>
                  </a:lnTo>
                  <a:cubicBezTo>
                    <a:pt x="342" y="9"/>
                    <a:pt x="333" y="0"/>
                    <a:pt x="324" y="0"/>
                  </a:cubicBezTo>
                  <a:cubicBezTo>
                    <a:pt x="315" y="0"/>
                    <a:pt x="157" y="19"/>
                    <a:pt x="9" y="13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57" y="47"/>
                    <a:pt x="324" y="29"/>
                    <a:pt x="324" y="29"/>
                  </a:cubicBezTo>
                  <a:cubicBezTo>
                    <a:pt x="333" y="29"/>
                    <a:pt x="342" y="29"/>
                    <a:pt x="342" y="19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4" name="Freeform 1062">
              <a:extLst>
                <a:ext uri="{FF2B5EF4-FFF2-40B4-BE49-F238E27FC236}">
                  <a16:creationId xmlns:a16="http://schemas.microsoft.com/office/drawing/2014/main" id="{46C3417C-1CE1-4561-93E2-17C9C8AF1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284" y="2886075"/>
              <a:ext cx="19649" cy="24408"/>
            </a:xfrm>
            <a:custGeom>
              <a:avLst/>
              <a:gdLst>
                <a:gd name="T0" fmla="*/ 1187 w 149"/>
                <a:gd name="T1" fmla="*/ 21901 h 185"/>
                <a:gd name="T2" fmla="*/ 1187 w 149"/>
                <a:gd name="T3" fmla="*/ 21901 h 185"/>
                <a:gd name="T4" fmla="*/ 1187 w 149"/>
                <a:gd name="T5" fmla="*/ 24276 h 185"/>
                <a:gd name="T6" fmla="*/ 2506 w 149"/>
                <a:gd name="T7" fmla="*/ 24276 h 185"/>
                <a:gd name="T8" fmla="*/ 3692 w 149"/>
                <a:gd name="T9" fmla="*/ 23089 h 185"/>
                <a:gd name="T10" fmla="*/ 18330 w 149"/>
                <a:gd name="T11" fmla="*/ 5937 h 185"/>
                <a:gd name="T12" fmla="*/ 19517 w 149"/>
                <a:gd name="T13" fmla="*/ 0 h 185"/>
                <a:gd name="T14" fmla="*/ 1187 w 149"/>
                <a:gd name="T15" fmla="*/ 21901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85">
                  <a:moveTo>
                    <a:pt x="9" y="166"/>
                  </a:moveTo>
                  <a:lnTo>
                    <a:pt x="9" y="166"/>
                  </a:lnTo>
                  <a:cubicBezTo>
                    <a:pt x="0" y="166"/>
                    <a:pt x="0" y="175"/>
                    <a:pt x="9" y="184"/>
                  </a:cubicBezTo>
                  <a:cubicBezTo>
                    <a:pt x="9" y="184"/>
                    <a:pt x="9" y="184"/>
                    <a:pt x="19" y="184"/>
                  </a:cubicBezTo>
                  <a:cubicBezTo>
                    <a:pt x="19" y="184"/>
                    <a:pt x="28" y="184"/>
                    <a:pt x="28" y="175"/>
                  </a:cubicBezTo>
                  <a:cubicBezTo>
                    <a:pt x="64" y="129"/>
                    <a:pt x="101" y="83"/>
                    <a:pt x="139" y="45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01" y="36"/>
                    <a:pt x="46" y="93"/>
                    <a:pt x="9" y="166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5" name="Freeform 1063">
              <a:extLst>
                <a:ext uri="{FF2B5EF4-FFF2-40B4-BE49-F238E27FC236}">
                  <a16:creationId xmlns:a16="http://schemas.microsoft.com/office/drawing/2014/main" id="{7E312750-5B88-46AE-9D5B-3FB1CF070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581" y="2890838"/>
              <a:ext cx="53589" cy="7144"/>
            </a:xfrm>
            <a:custGeom>
              <a:avLst/>
              <a:gdLst>
                <a:gd name="T0" fmla="*/ 4957 w 400"/>
                <a:gd name="T1" fmla="*/ 1109 h 58"/>
                <a:gd name="T2" fmla="*/ 53455 w 400"/>
                <a:gd name="T3" fmla="*/ 0 h 58"/>
                <a:gd name="T4" fmla="*/ 48230 w 400"/>
                <a:gd name="T5" fmla="*/ 5789 h 58"/>
                <a:gd name="T6" fmla="*/ 0 w 400"/>
                <a:gd name="T7" fmla="*/ 7021 h 58"/>
                <a:gd name="T8" fmla="*/ 4957 w 400"/>
                <a:gd name="T9" fmla="*/ 110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58">
                  <a:moveTo>
                    <a:pt x="37" y="9"/>
                  </a:moveTo>
                  <a:lnTo>
                    <a:pt x="399" y="0"/>
                  </a:lnTo>
                  <a:lnTo>
                    <a:pt x="360" y="47"/>
                  </a:lnTo>
                  <a:lnTo>
                    <a:pt x="0" y="57"/>
                  </a:lnTo>
                  <a:lnTo>
                    <a:pt x="37" y="9"/>
                  </a:lnTo>
                </a:path>
              </a:pathLst>
            </a:custGeom>
            <a:solidFill>
              <a:srgbClr val="D09B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6" name="Freeform 1064">
              <a:extLst>
                <a:ext uri="{FF2B5EF4-FFF2-40B4-BE49-F238E27FC236}">
                  <a16:creationId xmlns:a16="http://schemas.microsoft.com/office/drawing/2014/main" id="{CD0DC6BE-7509-48C2-A0F0-9F0B2DEC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734" y="2789635"/>
              <a:ext cx="30962" cy="126802"/>
            </a:xfrm>
            <a:custGeom>
              <a:avLst/>
              <a:gdLst>
                <a:gd name="T0" fmla="*/ 30829 w 232"/>
                <a:gd name="T1" fmla="*/ 126668 h 945"/>
                <a:gd name="T2" fmla="*/ 0 w 232"/>
                <a:gd name="T3" fmla="*/ 126668 h 945"/>
                <a:gd name="T4" fmla="*/ 0 w 232"/>
                <a:gd name="T5" fmla="*/ 0 h 945"/>
                <a:gd name="T6" fmla="*/ 30829 w 232"/>
                <a:gd name="T7" fmla="*/ 0 h 945"/>
                <a:gd name="T8" fmla="*/ 30829 w 232"/>
                <a:gd name="T9" fmla="*/ 126668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945">
                  <a:moveTo>
                    <a:pt x="231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0" name="Group 9707">
            <a:extLst>
              <a:ext uri="{FF2B5EF4-FFF2-40B4-BE49-F238E27FC236}">
                <a16:creationId xmlns:a16="http://schemas.microsoft.com/office/drawing/2014/main" id="{5F4E3710-E716-466B-A274-3DFBC87102B8}"/>
              </a:ext>
            </a:extLst>
          </p:cNvPr>
          <p:cNvGrpSpPr>
            <a:grpSpLocks/>
          </p:cNvGrpSpPr>
          <p:nvPr/>
        </p:nvGrpSpPr>
        <p:grpSpPr bwMode="auto">
          <a:xfrm>
            <a:off x="5648779" y="5183414"/>
            <a:ext cx="897467" cy="897467"/>
            <a:chOff x="4290829" y="4104680"/>
            <a:chExt cx="674025" cy="673894"/>
          </a:xfrm>
        </p:grpSpPr>
        <p:sp>
          <p:nvSpPr>
            <p:cNvPr id="9257" name="Freeform 1065">
              <a:extLst>
                <a:ext uri="{FF2B5EF4-FFF2-40B4-BE49-F238E27FC236}">
                  <a16:creationId xmlns:a16="http://schemas.microsoft.com/office/drawing/2014/main" id="{564B9FEB-677E-4163-9274-51A9264E4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829" y="4104680"/>
              <a:ext cx="674025" cy="673894"/>
            </a:xfrm>
            <a:custGeom>
              <a:avLst/>
              <a:gdLst>
                <a:gd name="T0" fmla="*/ 673890 w 4997"/>
                <a:gd name="T1" fmla="*/ 336880 h 4997"/>
                <a:gd name="T2" fmla="*/ 673890 w 4997"/>
                <a:gd name="T3" fmla="*/ 336880 h 4997"/>
                <a:gd name="T4" fmla="*/ 336945 w 4997"/>
                <a:gd name="T5" fmla="*/ 673759 h 4997"/>
                <a:gd name="T6" fmla="*/ 0 w 4997"/>
                <a:gd name="T7" fmla="*/ 336880 h 4997"/>
                <a:gd name="T8" fmla="*/ 336945 w 4997"/>
                <a:gd name="T9" fmla="*/ 0 h 4997"/>
                <a:gd name="T10" fmla="*/ 673890 w 4997"/>
                <a:gd name="T11" fmla="*/ 336880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86" y="4996"/>
                    <a:pt x="2498" y="4996"/>
                  </a:cubicBezTo>
                  <a:cubicBezTo>
                    <a:pt x="1120" y="4996"/>
                    <a:pt x="0" y="3877"/>
                    <a:pt x="0" y="2498"/>
                  </a:cubicBezTo>
                  <a:cubicBezTo>
                    <a:pt x="0" y="1119"/>
                    <a:pt x="1120" y="0"/>
                    <a:pt x="2498" y="0"/>
                  </a:cubicBezTo>
                  <a:cubicBezTo>
                    <a:pt x="3886" y="0"/>
                    <a:pt x="4996" y="1119"/>
                    <a:pt x="4996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8" name="Freeform 1066">
              <a:extLst>
                <a:ext uri="{FF2B5EF4-FFF2-40B4-BE49-F238E27FC236}">
                  <a16:creationId xmlns:a16="http://schemas.microsoft.com/office/drawing/2014/main" id="{DD90A1C1-E6BC-4011-8D93-303410FD0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476" y="4195763"/>
              <a:ext cx="93482" cy="491728"/>
            </a:xfrm>
            <a:custGeom>
              <a:avLst/>
              <a:gdLst>
                <a:gd name="T0" fmla="*/ 0 w 696"/>
                <a:gd name="T1" fmla="*/ 117303 h 3647"/>
                <a:gd name="T2" fmla="*/ 0 w 696"/>
                <a:gd name="T3" fmla="*/ 117303 h 3647"/>
                <a:gd name="T4" fmla="*/ 54800 w 696"/>
                <a:gd name="T5" fmla="*/ 234471 h 3647"/>
                <a:gd name="T6" fmla="*/ 54800 w 696"/>
                <a:gd name="T7" fmla="*/ 491593 h 3647"/>
                <a:gd name="T8" fmla="*/ 93348 w 696"/>
                <a:gd name="T9" fmla="*/ 491593 h 3647"/>
                <a:gd name="T10" fmla="*/ 93348 w 696"/>
                <a:gd name="T11" fmla="*/ 0 h 3647"/>
                <a:gd name="T12" fmla="*/ 54800 w 696"/>
                <a:gd name="T13" fmla="*/ 0 h 3647"/>
                <a:gd name="T14" fmla="*/ 0 w 696"/>
                <a:gd name="T15" fmla="*/ 117303 h 36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6" h="3647">
                  <a:moveTo>
                    <a:pt x="0" y="870"/>
                  </a:moveTo>
                  <a:lnTo>
                    <a:pt x="0" y="870"/>
                  </a:lnTo>
                  <a:cubicBezTo>
                    <a:pt x="0" y="1647"/>
                    <a:pt x="324" y="1730"/>
                    <a:pt x="408" y="1739"/>
                  </a:cubicBezTo>
                  <a:cubicBezTo>
                    <a:pt x="408" y="3646"/>
                    <a:pt x="408" y="3646"/>
                    <a:pt x="408" y="3646"/>
                  </a:cubicBezTo>
                  <a:cubicBezTo>
                    <a:pt x="695" y="3646"/>
                    <a:pt x="695" y="3646"/>
                    <a:pt x="695" y="3646"/>
                  </a:cubicBezTo>
                  <a:cubicBezTo>
                    <a:pt x="695" y="0"/>
                    <a:pt x="695" y="0"/>
                    <a:pt x="695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08" y="0"/>
                    <a:pt x="0" y="0"/>
                    <a:pt x="0" y="870"/>
                  </a:cubicBezTo>
                </a:path>
              </a:pathLst>
            </a:custGeom>
            <a:solidFill>
              <a:srgbClr val="D8D9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59" name="Freeform 1067">
              <a:extLst>
                <a:ext uri="{FF2B5EF4-FFF2-40B4-BE49-F238E27FC236}">
                  <a16:creationId xmlns:a16="http://schemas.microsoft.com/office/drawing/2014/main" id="{1C720888-CBBC-4D87-BEBF-DB4AC453D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476" y="4195763"/>
              <a:ext cx="54779" cy="234553"/>
            </a:xfrm>
            <a:custGeom>
              <a:avLst/>
              <a:gdLst>
                <a:gd name="T0" fmla="*/ 0 w 409"/>
                <a:gd name="T1" fmla="*/ 117277 h 1740"/>
                <a:gd name="T2" fmla="*/ 0 w 409"/>
                <a:gd name="T3" fmla="*/ 117277 h 1740"/>
                <a:gd name="T4" fmla="*/ 54645 w 409"/>
                <a:gd name="T5" fmla="*/ 234418 h 1740"/>
                <a:gd name="T6" fmla="*/ 54645 w 409"/>
                <a:gd name="T7" fmla="*/ 0 h 1740"/>
                <a:gd name="T8" fmla="*/ 0 w 409"/>
                <a:gd name="T9" fmla="*/ 117277 h 1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1740">
                  <a:moveTo>
                    <a:pt x="0" y="870"/>
                  </a:moveTo>
                  <a:lnTo>
                    <a:pt x="0" y="870"/>
                  </a:lnTo>
                  <a:cubicBezTo>
                    <a:pt x="0" y="1647"/>
                    <a:pt x="324" y="1730"/>
                    <a:pt x="408" y="1739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08" y="0"/>
                    <a:pt x="0" y="0"/>
                    <a:pt x="0" y="870"/>
                  </a:cubicBezTo>
                </a:path>
              </a:pathLst>
            </a:custGeom>
            <a:solidFill>
              <a:srgbClr val="ECEDF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0" name="Freeform 1068">
              <a:extLst>
                <a:ext uri="{FF2B5EF4-FFF2-40B4-BE49-F238E27FC236}">
                  <a16:creationId xmlns:a16="http://schemas.microsoft.com/office/drawing/2014/main" id="{6AF3E61B-1413-4BA6-BF99-4E5C18D9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534" y="4195763"/>
              <a:ext cx="145880" cy="491728"/>
            </a:xfrm>
            <a:custGeom>
              <a:avLst/>
              <a:gdLst>
                <a:gd name="T0" fmla="*/ 17495 w 1084"/>
                <a:gd name="T1" fmla="*/ 48809 h 3647"/>
                <a:gd name="T2" fmla="*/ 17495 w 1084"/>
                <a:gd name="T3" fmla="*/ 48809 h 3647"/>
                <a:gd name="T4" fmla="*/ 2692 w 1084"/>
                <a:gd name="T5" fmla="*/ 101123 h 3647"/>
                <a:gd name="T6" fmla="*/ 12516 w 1084"/>
                <a:gd name="T7" fmla="*/ 144673 h 3647"/>
                <a:gd name="T8" fmla="*/ 53696 w 1084"/>
                <a:gd name="T9" fmla="*/ 190786 h 3647"/>
                <a:gd name="T10" fmla="*/ 53696 w 1084"/>
                <a:gd name="T11" fmla="*/ 491593 h 3647"/>
                <a:gd name="T12" fmla="*/ 93530 w 1084"/>
                <a:gd name="T13" fmla="*/ 491593 h 3647"/>
                <a:gd name="T14" fmla="*/ 93530 w 1084"/>
                <a:gd name="T15" fmla="*/ 190786 h 3647"/>
                <a:gd name="T16" fmla="*/ 133364 w 1084"/>
                <a:gd name="T17" fmla="*/ 144673 h 3647"/>
                <a:gd name="T18" fmla="*/ 143188 w 1084"/>
                <a:gd name="T19" fmla="*/ 101123 h 3647"/>
                <a:gd name="T20" fmla="*/ 128251 w 1084"/>
                <a:gd name="T21" fmla="*/ 48809 h 3647"/>
                <a:gd name="T22" fmla="*/ 95952 w 1084"/>
                <a:gd name="T23" fmla="*/ 0 h 3647"/>
                <a:gd name="T24" fmla="*/ 107257 w 1084"/>
                <a:gd name="T25" fmla="*/ 98561 h 3647"/>
                <a:gd name="T26" fmla="*/ 93530 w 1084"/>
                <a:gd name="T27" fmla="*/ 98561 h 3647"/>
                <a:gd name="T28" fmla="*/ 83437 w 1084"/>
                <a:gd name="T29" fmla="*/ 0 h 3647"/>
                <a:gd name="T30" fmla="*/ 73613 w 1084"/>
                <a:gd name="T31" fmla="*/ 0 h 3647"/>
                <a:gd name="T32" fmla="*/ 62309 w 1084"/>
                <a:gd name="T33" fmla="*/ 0 h 3647"/>
                <a:gd name="T34" fmla="*/ 52485 w 1084"/>
                <a:gd name="T35" fmla="*/ 98561 h 3647"/>
                <a:gd name="T36" fmla="*/ 38623 w 1084"/>
                <a:gd name="T37" fmla="*/ 98561 h 3647"/>
                <a:gd name="T38" fmla="*/ 49928 w 1084"/>
                <a:gd name="T39" fmla="*/ 0 h 3647"/>
                <a:gd name="T40" fmla="*/ 17495 w 1084"/>
                <a:gd name="T41" fmla="*/ 48809 h 36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84" h="3647">
                  <a:moveTo>
                    <a:pt x="130" y="362"/>
                  </a:moveTo>
                  <a:lnTo>
                    <a:pt x="130" y="362"/>
                  </a:lnTo>
                  <a:cubicBezTo>
                    <a:pt x="84" y="490"/>
                    <a:pt x="38" y="620"/>
                    <a:pt x="20" y="750"/>
                  </a:cubicBezTo>
                  <a:cubicBezTo>
                    <a:pt x="0" y="879"/>
                    <a:pt x="29" y="973"/>
                    <a:pt x="93" y="1073"/>
                  </a:cubicBezTo>
                  <a:cubicBezTo>
                    <a:pt x="157" y="1185"/>
                    <a:pt x="269" y="1342"/>
                    <a:pt x="399" y="1415"/>
                  </a:cubicBezTo>
                  <a:cubicBezTo>
                    <a:pt x="399" y="3646"/>
                    <a:pt x="399" y="3646"/>
                    <a:pt x="399" y="3646"/>
                  </a:cubicBezTo>
                  <a:cubicBezTo>
                    <a:pt x="695" y="3646"/>
                    <a:pt x="695" y="3646"/>
                    <a:pt x="695" y="3646"/>
                  </a:cubicBezTo>
                  <a:cubicBezTo>
                    <a:pt x="695" y="1415"/>
                    <a:pt x="695" y="1415"/>
                    <a:pt x="695" y="1415"/>
                  </a:cubicBezTo>
                  <a:cubicBezTo>
                    <a:pt x="825" y="1342"/>
                    <a:pt x="925" y="1185"/>
                    <a:pt x="991" y="1073"/>
                  </a:cubicBezTo>
                  <a:cubicBezTo>
                    <a:pt x="1055" y="973"/>
                    <a:pt x="1083" y="879"/>
                    <a:pt x="1064" y="750"/>
                  </a:cubicBezTo>
                  <a:cubicBezTo>
                    <a:pt x="1055" y="620"/>
                    <a:pt x="1000" y="490"/>
                    <a:pt x="953" y="362"/>
                  </a:cubicBezTo>
                  <a:cubicBezTo>
                    <a:pt x="916" y="269"/>
                    <a:pt x="852" y="18"/>
                    <a:pt x="713" y="0"/>
                  </a:cubicBezTo>
                  <a:cubicBezTo>
                    <a:pt x="797" y="731"/>
                    <a:pt x="797" y="731"/>
                    <a:pt x="797" y="731"/>
                  </a:cubicBezTo>
                  <a:cubicBezTo>
                    <a:pt x="695" y="731"/>
                    <a:pt x="695" y="731"/>
                    <a:pt x="695" y="73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390" y="731"/>
                    <a:pt x="390" y="731"/>
                    <a:pt x="390" y="731"/>
                  </a:cubicBezTo>
                  <a:cubicBezTo>
                    <a:pt x="287" y="731"/>
                    <a:pt x="287" y="731"/>
                    <a:pt x="287" y="731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241" y="18"/>
                    <a:pt x="167" y="269"/>
                    <a:pt x="130" y="362"/>
                  </a:cubicBezTo>
                </a:path>
              </a:pathLst>
            </a:custGeom>
            <a:solidFill>
              <a:srgbClr val="D8D9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1" name="Freeform 1069">
              <a:extLst>
                <a:ext uri="{FF2B5EF4-FFF2-40B4-BE49-F238E27FC236}">
                  <a16:creationId xmlns:a16="http://schemas.microsoft.com/office/drawing/2014/main" id="{3FBA27F1-21D1-494B-85E1-9FAB9A4C2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534" y="4195763"/>
              <a:ext cx="74429" cy="491728"/>
            </a:xfrm>
            <a:custGeom>
              <a:avLst/>
              <a:gdLst>
                <a:gd name="T0" fmla="*/ 73093 w 557"/>
                <a:gd name="T1" fmla="*/ 0 h 3647"/>
                <a:gd name="T2" fmla="*/ 73093 w 557"/>
                <a:gd name="T3" fmla="*/ 0 h 3647"/>
                <a:gd name="T4" fmla="*/ 63071 w 557"/>
                <a:gd name="T5" fmla="*/ 0 h 3647"/>
                <a:gd name="T6" fmla="*/ 52114 w 557"/>
                <a:gd name="T7" fmla="*/ 98561 h 3647"/>
                <a:gd name="T8" fmla="*/ 39553 w 557"/>
                <a:gd name="T9" fmla="*/ 98561 h 3647"/>
                <a:gd name="T10" fmla="*/ 49575 w 557"/>
                <a:gd name="T11" fmla="*/ 0 h 3647"/>
                <a:gd name="T12" fmla="*/ 18574 w 557"/>
                <a:gd name="T13" fmla="*/ 48809 h 3647"/>
                <a:gd name="T14" fmla="*/ 17371 w 557"/>
                <a:gd name="T15" fmla="*/ 48809 h 3647"/>
                <a:gd name="T16" fmla="*/ 2672 w 557"/>
                <a:gd name="T17" fmla="*/ 101123 h 3647"/>
                <a:gd name="T18" fmla="*/ 12427 w 557"/>
                <a:gd name="T19" fmla="*/ 144673 h 3647"/>
                <a:gd name="T20" fmla="*/ 53316 w 557"/>
                <a:gd name="T21" fmla="*/ 190786 h 3647"/>
                <a:gd name="T22" fmla="*/ 53316 w 557"/>
                <a:gd name="T23" fmla="*/ 491593 h 3647"/>
                <a:gd name="T24" fmla="*/ 74295 w 557"/>
                <a:gd name="T25" fmla="*/ 491593 h 3647"/>
                <a:gd name="T26" fmla="*/ 74295 w 557"/>
                <a:gd name="T27" fmla="*/ 190786 h 3647"/>
                <a:gd name="T28" fmla="*/ 73093 w 557"/>
                <a:gd name="T29" fmla="*/ 0 h 36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7" h="3647">
                  <a:moveTo>
                    <a:pt x="547" y="0"/>
                  </a:moveTo>
                  <a:lnTo>
                    <a:pt x="547" y="0"/>
                  </a:lnTo>
                  <a:cubicBezTo>
                    <a:pt x="472" y="0"/>
                    <a:pt x="472" y="0"/>
                    <a:pt x="472" y="0"/>
                  </a:cubicBezTo>
                  <a:cubicBezTo>
                    <a:pt x="390" y="731"/>
                    <a:pt x="390" y="731"/>
                    <a:pt x="390" y="731"/>
                  </a:cubicBezTo>
                  <a:cubicBezTo>
                    <a:pt x="296" y="731"/>
                    <a:pt x="296" y="731"/>
                    <a:pt x="296" y="731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241" y="18"/>
                    <a:pt x="167" y="269"/>
                    <a:pt x="139" y="362"/>
                  </a:cubicBezTo>
                  <a:cubicBezTo>
                    <a:pt x="130" y="362"/>
                    <a:pt x="130" y="362"/>
                    <a:pt x="130" y="362"/>
                  </a:cubicBezTo>
                  <a:cubicBezTo>
                    <a:pt x="84" y="490"/>
                    <a:pt x="38" y="620"/>
                    <a:pt x="20" y="750"/>
                  </a:cubicBezTo>
                  <a:cubicBezTo>
                    <a:pt x="0" y="879"/>
                    <a:pt x="29" y="973"/>
                    <a:pt x="93" y="1073"/>
                  </a:cubicBezTo>
                  <a:cubicBezTo>
                    <a:pt x="157" y="1185"/>
                    <a:pt x="269" y="1342"/>
                    <a:pt x="399" y="1415"/>
                  </a:cubicBezTo>
                  <a:cubicBezTo>
                    <a:pt x="399" y="3646"/>
                    <a:pt x="399" y="3646"/>
                    <a:pt x="399" y="3646"/>
                  </a:cubicBezTo>
                  <a:cubicBezTo>
                    <a:pt x="556" y="3646"/>
                    <a:pt x="556" y="3646"/>
                    <a:pt x="556" y="3646"/>
                  </a:cubicBezTo>
                  <a:cubicBezTo>
                    <a:pt x="556" y="1415"/>
                    <a:pt x="556" y="1415"/>
                    <a:pt x="556" y="1415"/>
                  </a:cubicBezTo>
                  <a:lnTo>
                    <a:pt x="547" y="0"/>
                  </a:lnTo>
                </a:path>
              </a:pathLst>
            </a:custGeom>
            <a:solidFill>
              <a:srgbClr val="ECEDF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1" name="Group 4">
            <a:extLst>
              <a:ext uri="{FF2B5EF4-FFF2-40B4-BE49-F238E27FC236}">
                <a16:creationId xmlns:a16="http://schemas.microsoft.com/office/drawing/2014/main" id="{D6676253-1783-402A-AF3E-6EDEC67779B9}"/>
              </a:ext>
            </a:extLst>
          </p:cNvPr>
          <p:cNvGrpSpPr>
            <a:grpSpLocks/>
          </p:cNvGrpSpPr>
          <p:nvPr/>
        </p:nvGrpSpPr>
        <p:grpSpPr bwMode="auto">
          <a:xfrm>
            <a:off x="4541761" y="1015699"/>
            <a:ext cx="899584" cy="899583"/>
            <a:chOff x="3461397" y="979885"/>
            <a:chExt cx="674025" cy="673894"/>
          </a:xfrm>
        </p:grpSpPr>
        <p:sp>
          <p:nvSpPr>
            <p:cNvPr id="9262" name="Freeform 1070">
              <a:extLst>
                <a:ext uri="{FF2B5EF4-FFF2-40B4-BE49-F238E27FC236}">
                  <a16:creationId xmlns:a16="http://schemas.microsoft.com/office/drawing/2014/main" id="{F345E759-C222-421A-9B7B-318B2B625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397" y="979885"/>
              <a:ext cx="674025" cy="673894"/>
            </a:xfrm>
            <a:custGeom>
              <a:avLst/>
              <a:gdLst>
                <a:gd name="T0" fmla="*/ 673890 w 4997"/>
                <a:gd name="T1" fmla="*/ 336812 h 4996"/>
                <a:gd name="T2" fmla="*/ 673890 w 4997"/>
                <a:gd name="T3" fmla="*/ 336812 h 4996"/>
                <a:gd name="T4" fmla="*/ 336945 w 4997"/>
                <a:gd name="T5" fmla="*/ 673759 h 4996"/>
                <a:gd name="T6" fmla="*/ 0 w 4997"/>
                <a:gd name="T7" fmla="*/ 336812 h 4996"/>
                <a:gd name="T8" fmla="*/ 336945 w 4997"/>
                <a:gd name="T9" fmla="*/ 0 h 4996"/>
                <a:gd name="T10" fmla="*/ 673890 w 4997"/>
                <a:gd name="T11" fmla="*/ 336812 h 49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6">
                  <a:moveTo>
                    <a:pt x="4996" y="2497"/>
                  </a:moveTo>
                  <a:lnTo>
                    <a:pt x="4996" y="2497"/>
                  </a:lnTo>
                  <a:cubicBezTo>
                    <a:pt x="4996" y="3876"/>
                    <a:pt x="3877" y="4995"/>
                    <a:pt x="2498" y="4995"/>
                  </a:cubicBezTo>
                  <a:cubicBezTo>
                    <a:pt x="1119" y="4995"/>
                    <a:pt x="0" y="3876"/>
                    <a:pt x="0" y="2497"/>
                  </a:cubicBezTo>
                  <a:cubicBezTo>
                    <a:pt x="0" y="1110"/>
                    <a:pt x="1119" y="0"/>
                    <a:pt x="2498" y="0"/>
                  </a:cubicBezTo>
                  <a:cubicBezTo>
                    <a:pt x="3877" y="0"/>
                    <a:pt x="4996" y="1110"/>
                    <a:pt x="4996" y="2497"/>
                  </a:cubicBezTo>
                </a:path>
              </a:pathLst>
            </a:custGeom>
            <a:solidFill>
              <a:srgbClr val="2750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3" name="Freeform 1071">
              <a:extLst>
                <a:ext uri="{FF2B5EF4-FFF2-40B4-BE49-F238E27FC236}">
                  <a16:creationId xmlns:a16="http://schemas.microsoft.com/office/drawing/2014/main" id="{2A1C090D-94EC-4CC6-9876-4A59486D1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620" y="1086446"/>
              <a:ext cx="462648" cy="461367"/>
            </a:xfrm>
            <a:custGeom>
              <a:avLst/>
              <a:gdLst>
                <a:gd name="T0" fmla="*/ 231931 w 3431"/>
                <a:gd name="T1" fmla="*/ 0 h 3424"/>
                <a:gd name="T2" fmla="*/ 231931 w 3431"/>
                <a:gd name="T3" fmla="*/ 0 h 3424"/>
                <a:gd name="T4" fmla="*/ 231931 w 3431"/>
                <a:gd name="T5" fmla="*/ 0 h 3424"/>
                <a:gd name="T6" fmla="*/ 0 w 3431"/>
                <a:gd name="T7" fmla="*/ 230549 h 3424"/>
                <a:gd name="T8" fmla="*/ 231931 w 3431"/>
                <a:gd name="T9" fmla="*/ 461232 h 3424"/>
                <a:gd name="T10" fmla="*/ 231931 w 3431"/>
                <a:gd name="T11" fmla="*/ 461232 h 3424"/>
                <a:gd name="T12" fmla="*/ 462513 w 3431"/>
                <a:gd name="T13" fmla="*/ 230549 h 3424"/>
                <a:gd name="T14" fmla="*/ 231931 w 3431"/>
                <a:gd name="T15" fmla="*/ 0 h 34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1" h="3424">
                  <a:moveTo>
                    <a:pt x="1720" y="0"/>
                  </a:moveTo>
                  <a:lnTo>
                    <a:pt x="1720" y="0"/>
                  </a:lnTo>
                  <a:cubicBezTo>
                    <a:pt x="766" y="0"/>
                    <a:pt x="0" y="768"/>
                    <a:pt x="0" y="1711"/>
                  </a:cubicBezTo>
                  <a:cubicBezTo>
                    <a:pt x="0" y="2655"/>
                    <a:pt x="766" y="3423"/>
                    <a:pt x="1720" y="3423"/>
                  </a:cubicBezTo>
                  <a:cubicBezTo>
                    <a:pt x="2664" y="3423"/>
                    <a:pt x="3430" y="2655"/>
                    <a:pt x="3430" y="1711"/>
                  </a:cubicBezTo>
                  <a:cubicBezTo>
                    <a:pt x="3430" y="768"/>
                    <a:pt x="2664" y="0"/>
                    <a:pt x="1720" y="0"/>
                  </a:cubicBezTo>
                </a:path>
              </a:pathLst>
            </a:custGeom>
            <a:solidFill>
              <a:srgbClr val="677E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4" name="Freeform 1072">
              <a:extLst>
                <a:ext uri="{FF2B5EF4-FFF2-40B4-BE49-F238E27FC236}">
                  <a16:creationId xmlns:a16="http://schemas.microsoft.com/office/drawing/2014/main" id="{459B6D95-41B4-42BB-AF08-8F0998309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836" y="1434704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343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5" name="Freeform 1073">
              <a:extLst>
                <a:ext uri="{FF2B5EF4-FFF2-40B4-BE49-F238E27FC236}">
                  <a16:creationId xmlns:a16="http://schemas.microsoft.com/office/drawing/2014/main" id="{F5285A38-E22D-4653-9B79-6B5120E0D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619" y="1085256"/>
              <a:ext cx="454312" cy="463153"/>
            </a:xfrm>
            <a:custGeom>
              <a:avLst/>
              <a:gdLst>
                <a:gd name="T0" fmla="*/ 421929 w 3367"/>
                <a:gd name="T1" fmla="*/ 134912 h 3433"/>
                <a:gd name="T2" fmla="*/ 388061 w 3367"/>
                <a:gd name="T3" fmla="*/ 118588 h 3433"/>
                <a:gd name="T4" fmla="*/ 396697 w 3367"/>
                <a:gd name="T5" fmla="*/ 147189 h 3433"/>
                <a:gd name="T6" fmla="*/ 379425 w 3367"/>
                <a:gd name="T7" fmla="*/ 121016 h 3433"/>
                <a:gd name="T8" fmla="*/ 333009 w 3367"/>
                <a:gd name="T9" fmla="*/ 148538 h 3433"/>
                <a:gd name="T10" fmla="*/ 351765 w 3367"/>
                <a:gd name="T11" fmla="*/ 119802 h 3433"/>
                <a:gd name="T12" fmla="*/ 384418 w 3367"/>
                <a:gd name="T13" fmla="*/ 93494 h 3433"/>
                <a:gd name="T14" fmla="*/ 366877 w 3367"/>
                <a:gd name="T15" fmla="*/ 72313 h 3433"/>
                <a:gd name="T16" fmla="*/ 95936 w 3367"/>
                <a:gd name="T17" fmla="*/ 44926 h 3433"/>
                <a:gd name="T18" fmla="*/ 137090 w 3367"/>
                <a:gd name="T19" fmla="*/ 48568 h 3433"/>
                <a:gd name="T20" fmla="*/ 139653 w 3367"/>
                <a:gd name="T21" fmla="*/ 31300 h 3433"/>
                <a:gd name="T22" fmla="*/ 147210 w 3367"/>
                <a:gd name="T23" fmla="*/ 44926 h 3433"/>
                <a:gd name="T24" fmla="*/ 168259 w 3367"/>
                <a:gd name="T25" fmla="*/ 42362 h 3433"/>
                <a:gd name="T26" fmla="*/ 192141 w 3367"/>
                <a:gd name="T27" fmla="*/ 51267 h 3433"/>
                <a:gd name="T28" fmla="*/ 237073 w 3367"/>
                <a:gd name="T29" fmla="*/ 52481 h 3433"/>
                <a:gd name="T30" fmla="*/ 204555 w 3367"/>
                <a:gd name="T31" fmla="*/ 62329 h 3433"/>
                <a:gd name="T32" fmla="*/ 199563 w 3367"/>
                <a:gd name="T33" fmla="*/ 51267 h 3433"/>
                <a:gd name="T34" fmla="*/ 184585 w 3367"/>
                <a:gd name="T35" fmla="*/ 62329 h 3433"/>
                <a:gd name="T36" fmla="*/ 149773 w 3367"/>
                <a:gd name="T37" fmla="*/ 83645 h 3433"/>
                <a:gd name="T38" fmla="*/ 189713 w 3367"/>
                <a:gd name="T39" fmla="*/ 87288 h 3433"/>
                <a:gd name="T40" fmla="*/ 228168 w 3367"/>
                <a:gd name="T41" fmla="*/ 74876 h 3433"/>
                <a:gd name="T42" fmla="*/ 232081 w 3367"/>
                <a:gd name="T43" fmla="*/ 108469 h 3433"/>
                <a:gd name="T44" fmla="*/ 223310 w 3367"/>
                <a:gd name="T45" fmla="*/ 113461 h 3433"/>
                <a:gd name="T46" fmla="*/ 220747 w 3367"/>
                <a:gd name="T47" fmla="*/ 106041 h 3433"/>
                <a:gd name="T48" fmla="*/ 206984 w 3367"/>
                <a:gd name="T49" fmla="*/ 102398 h 3433"/>
                <a:gd name="T50" fmla="*/ 206984 w 3367"/>
                <a:gd name="T51" fmla="*/ 111033 h 3433"/>
                <a:gd name="T52" fmla="*/ 173386 w 3367"/>
                <a:gd name="T53" fmla="*/ 131000 h 3433"/>
                <a:gd name="T54" fmla="*/ 128454 w 3367"/>
                <a:gd name="T55" fmla="*/ 178354 h 3433"/>
                <a:gd name="T56" fmla="*/ 82173 w 3367"/>
                <a:gd name="T57" fmla="*/ 206011 h 3433"/>
                <a:gd name="T58" fmla="*/ 122112 w 3367"/>
                <a:gd name="T59" fmla="*/ 234612 h 3433"/>
                <a:gd name="T60" fmla="*/ 185800 w 3367"/>
                <a:gd name="T61" fmla="*/ 229620 h 3433"/>
                <a:gd name="T62" fmla="*/ 232081 w 3367"/>
                <a:gd name="T63" fmla="*/ 272118 h 3433"/>
                <a:gd name="T64" fmla="*/ 262036 w 3367"/>
                <a:gd name="T65" fmla="*/ 307060 h 3433"/>
                <a:gd name="T66" fmla="*/ 235859 w 3367"/>
                <a:gd name="T67" fmla="*/ 364397 h 3433"/>
                <a:gd name="T68" fmla="*/ 193356 w 3367"/>
                <a:gd name="T69" fmla="*/ 403117 h 3433"/>
                <a:gd name="T70" fmla="*/ 203341 w 3367"/>
                <a:gd name="T71" fmla="*/ 424298 h 3433"/>
                <a:gd name="T72" fmla="*/ 182022 w 3367"/>
                <a:gd name="T73" fmla="*/ 434417 h 3433"/>
                <a:gd name="T74" fmla="*/ 163266 w 3367"/>
                <a:gd name="T75" fmla="*/ 327027 h 3433"/>
                <a:gd name="T76" fmla="*/ 126025 w 3367"/>
                <a:gd name="T77" fmla="*/ 264697 h 3433"/>
                <a:gd name="T78" fmla="*/ 88515 w 3367"/>
                <a:gd name="T79" fmla="*/ 220986 h 3433"/>
                <a:gd name="T80" fmla="*/ 55996 w 3367"/>
                <a:gd name="T81" fmla="*/ 194678 h 3433"/>
                <a:gd name="T82" fmla="*/ 44797 w 3367"/>
                <a:gd name="T83" fmla="*/ 194678 h 3433"/>
                <a:gd name="T84" fmla="*/ 0 w 3367"/>
                <a:gd name="T85" fmla="*/ 232049 h 3433"/>
                <a:gd name="T86" fmla="*/ 395482 w 3367"/>
                <a:gd name="T87" fmla="*/ 350771 h 3433"/>
                <a:gd name="T88" fmla="*/ 381854 w 3367"/>
                <a:gd name="T89" fmla="*/ 253365 h 3433"/>
                <a:gd name="T90" fmla="*/ 329366 w 3367"/>
                <a:gd name="T91" fmla="*/ 252151 h 3433"/>
                <a:gd name="T92" fmla="*/ 296983 w 3367"/>
                <a:gd name="T93" fmla="*/ 198321 h 3433"/>
                <a:gd name="T94" fmla="*/ 349336 w 3367"/>
                <a:gd name="T95" fmla="*/ 152181 h 3433"/>
                <a:gd name="T96" fmla="*/ 411809 w 3367"/>
                <a:gd name="T97" fmla="*/ 167291 h 3433"/>
                <a:gd name="T98" fmla="*/ 447970 w 3367"/>
                <a:gd name="T99" fmla="*/ 148538 h 3433"/>
                <a:gd name="T100" fmla="*/ 354328 w 3367"/>
                <a:gd name="T101" fmla="*/ 93494 h 3433"/>
                <a:gd name="T102" fmla="*/ 341915 w 3367"/>
                <a:gd name="T103" fmla="*/ 96192 h 3433"/>
                <a:gd name="T104" fmla="*/ 325723 w 3367"/>
                <a:gd name="T105" fmla="*/ 96192 h 3433"/>
                <a:gd name="T106" fmla="*/ 331795 w 3367"/>
                <a:gd name="T107" fmla="*/ 101049 h 3433"/>
                <a:gd name="T108" fmla="*/ 195920 w 3367"/>
                <a:gd name="T109" fmla="*/ 122365 h 3433"/>
                <a:gd name="T110" fmla="*/ 213326 w 3367"/>
                <a:gd name="T111" fmla="*/ 119802 h 3433"/>
                <a:gd name="T112" fmla="*/ 204555 w 3367"/>
                <a:gd name="T113" fmla="*/ 119802 h 343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67" h="3433">
                  <a:moveTo>
                    <a:pt x="3320" y="1101"/>
                  </a:moveTo>
                  <a:lnTo>
                    <a:pt x="3320" y="1101"/>
                  </a:lnTo>
                  <a:cubicBezTo>
                    <a:pt x="3227" y="1101"/>
                    <a:pt x="3227" y="1101"/>
                    <a:pt x="3227" y="1101"/>
                  </a:cubicBezTo>
                  <a:cubicBezTo>
                    <a:pt x="3182" y="1055"/>
                    <a:pt x="3182" y="1055"/>
                    <a:pt x="3182" y="1055"/>
                  </a:cubicBezTo>
                  <a:cubicBezTo>
                    <a:pt x="3172" y="971"/>
                    <a:pt x="3172" y="971"/>
                    <a:pt x="3172" y="971"/>
                  </a:cubicBezTo>
                  <a:cubicBezTo>
                    <a:pt x="3127" y="1000"/>
                    <a:pt x="3127" y="1000"/>
                    <a:pt x="3127" y="1000"/>
                  </a:cubicBezTo>
                  <a:cubicBezTo>
                    <a:pt x="3108" y="1091"/>
                    <a:pt x="3108" y="1091"/>
                    <a:pt x="3108" y="1091"/>
                  </a:cubicBezTo>
                  <a:cubicBezTo>
                    <a:pt x="3043" y="1027"/>
                    <a:pt x="3043" y="1027"/>
                    <a:pt x="3043" y="1027"/>
                  </a:cubicBezTo>
                  <a:cubicBezTo>
                    <a:pt x="3033" y="952"/>
                    <a:pt x="3033" y="952"/>
                    <a:pt x="3033" y="952"/>
                  </a:cubicBezTo>
                  <a:cubicBezTo>
                    <a:pt x="2969" y="897"/>
                    <a:pt x="2969" y="897"/>
                    <a:pt x="2969" y="897"/>
                  </a:cubicBezTo>
                  <a:cubicBezTo>
                    <a:pt x="2949" y="879"/>
                    <a:pt x="2949" y="879"/>
                    <a:pt x="2949" y="879"/>
                  </a:cubicBezTo>
                  <a:cubicBezTo>
                    <a:pt x="2876" y="879"/>
                    <a:pt x="2876" y="879"/>
                    <a:pt x="2876" y="879"/>
                  </a:cubicBezTo>
                  <a:cubicBezTo>
                    <a:pt x="2894" y="943"/>
                    <a:pt x="2894" y="943"/>
                    <a:pt x="2894" y="943"/>
                  </a:cubicBezTo>
                  <a:cubicBezTo>
                    <a:pt x="2988" y="989"/>
                    <a:pt x="2988" y="989"/>
                    <a:pt x="2988" y="989"/>
                  </a:cubicBezTo>
                  <a:cubicBezTo>
                    <a:pt x="3006" y="1009"/>
                    <a:pt x="3006" y="1009"/>
                    <a:pt x="3006" y="1009"/>
                  </a:cubicBezTo>
                  <a:cubicBezTo>
                    <a:pt x="2988" y="1018"/>
                    <a:pt x="2988" y="1018"/>
                    <a:pt x="2988" y="1018"/>
                  </a:cubicBezTo>
                  <a:cubicBezTo>
                    <a:pt x="2988" y="1073"/>
                    <a:pt x="2988" y="1073"/>
                    <a:pt x="2988" y="1073"/>
                  </a:cubicBezTo>
                  <a:cubicBezTo>
                    <a:pt x="2940" y="1091"/>
                    <a:pt x="2940" y="1091"/>
                    <a:pt x="2940" y="1091"/>
                  </a:cubicBezTo>
                  <a:cubicBezTo>
                    <a:pt x="2904" y="1082"/>
                    <a:pt x="2904" y="1082"/>
                    <a:pt x="2904" y="1082"/>
                  </a:cubicBezTo>
                  <a:cubicBezTo>
                    <a:pt x="2876" y="1046"/>
                    <a:pt x="2876" y="1046"/>
                    <a:pt x="2876" y="1046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60" y="1027"/>
                    <a:pt x="2960" y="1027"/>
                    <a:pt x="2960" y="1027"/>
                  </a:cubicBezTo>
                  <a:cubicBezTo>
                    <a:pt x="2821" y="943"/>
                    <a:pt x="2821" y="943"/>
                    <a:pt x="2821" y="943"/>
                  </a:cubicBezTo>
                  <a:cubicBezTo>
                    <a:pt x="2812" y="897"/>
                    <a:pt x="2812" y="897"/>
                    <a:pt x="2812" y="897"/>
                  </a:cubicBezTo>
                  <a:cubicBezTo>
                    <a:pt x="2756" y="952"/>
                    <a:pt x="2756" y="952"/>
                    <a:pt x="2756" y="952"/>
                  </a:cubicBezTo>
                  <a:cubicBezTo>
                    <a:pt x="2701" y="943"/>
                    <a:pt x="2701" y="943"/>
                    <a:pt x="2701" y="943"/>
                  </a:cubicBezTo>
                  <a:cubicBezTo>
                    <a:pt x="2617" y="1046"/>
                    <a:pt x="2617" y="1046"/>
                    <a:pt x="2617" y="1046"/>
                  </a:cubicBezTo>
                  <a:cubicBezTo>
                    <a:pt x="2598" y="1091"/>
                    <a:pt x="2598" y="1091"/>
                    <a:pt x="2598" y="1091"/>
                  </a:cubicBezTo>
                  <a:cubicBezTo>
                    <a:pt x="2552" y="1091"/>
                    <a:pt x="2552" y="1091"/>
                    <a:pt x="2552" y="1091"/>
                  </a:cubicBezTo>
                  <a:cubicBezTo>
                    <a:pt x="2468" y="1101"/>
                    <a:pt x="2468" y="1101"/>
                    <a:pt x="2468" y="1101"/>
                  </a:cubicBezTo>
                  <a:cubicBezTo>
                    <a:pt x="2423" y="1073"/>
                    <a:pt x="2423" y="1073"/>
                    <a:pt x="2423" y="1073"/>
                  </a:cubicBezTo>
                  <a:cubicBezTo>
                    <a:pt x="2404" y="980"/>
                    <a:pt x="2404" y="980"/>
                    <a:pt x="2404" y="980"/>
                  </a:cubicBezTo>
                  <a:cubicBezTo>
                    <a:pt x="2423" y="934"/>
                    <a:pt x="2423" y="934"/>
                    <a:pt x="2423" y="934"/>
                  </a:cubicBezTo>
                  <a:cubicBezTo>
                    <a:pt x="2507" y="916"/>
                    <a:pt x="2507" y="916"/>
                    <a:pt x="2507" y="916"/>
                  </a:cubicBezTo>
                  <a:cubicBezTo>
                    <a:pt x="2589" y="934"/>
                    <a:pt x="2589" y="934"/>
                    <a:pt x="2589" y="934"/>
                  </a:cubicBezTo>
                  <a:cubicBezTo>
                    <a:pt x="2607" y="888"/>
                    <a:pt x="2607" y="888"/>
                    <a:pt x="2607" y="888"/>
                  </a:cubicBezTo>
                  <a:cubicBezTo>
                    <a:pt x="2571" y="879"/>
                    <a:pt x="2571" y="879"/>
                    <a:pt x="2571" y="879"/>
                  </a:cubicBezTo>
                  <a:cubicBezTo>
                    <a:pt x="2580" y="804"/>
                    <a:pt x="2580" y="804"/>
                    <a:pt x="2580" y="804"/>
                  </a:cubicBezTo>
                  <a:cubicBezTo>
                    <a:pt x="2673" y="786"/>
                    <a:pt x="2673" y="786"/>
                    <a:pt x="2673" y="786"/>
                  </a:cubicBezTo>
                  <a:cubicBezTo>
                    <a:pt x="2728" y="704"/>
                    <a:pt x="2728" y="704"/>
                    <a:pt x="2728" y="704"/>
                  </a:cubicBezTo>
                  <a:cubicBezTo>
                    <a:pt x="2792" y="684"/>
                    <a:pt x="2792" y="684"/>
                    <a:pt x="2792" y="684"/>
                  </a:cubicBezTo>
                  <a:cubicBezTo>
                    <a:pt x="2849" y="693"/>
                    <a:pt x="2849" y="693"/>
                    <a:pt x="2849" y="693"/>
                  </a:cubicBezTo>
                  <a:cubicBezTo>
                    <a:pt x="2876" y="693"/>
                    <a:pt x="2876" y="693"/>
                    <a:pt x="2876" y="693"/>
                  </a:cubicBezTo>
                  <a:cubicBezTo>
                    <a:pt x="2867" y="610"/>
                    <a:pt x="2867" y="610"/>
                    <a:pt x="2867" y="610"/>
                  </a:cubicBezTo>
                  <a:cubicBezTo>
                    <a:pt x="2792" y="647"/>
                    <a:pt x="2792" y="647"/>
                    <a:pt x="2792" y="647"/>
                  </a:cubicBezTo>
                  <a:cubicBezTo>
                    <a:pt x="2765" y="583"/>
                    <a:pt x="2765" y="583"/>
                    <a:pt x="2765" y="583"/>
                  </a:cubicBezTo>
                  <a:cubicBezTo>
                    <a:pt x="2728" y="574"/>
                    <a:pt x="2728" y="574"/>
                    <a:pt x="2728" y="574"/>
                  </a:cubicBezTo>
                  <a:cubicBezTo>
                    <a:pt x="2719" y="536"/>
                    <a:pt x="2719" y="536"/>
                    <a:pt x="2719" y="536"/>
                  </a:cubicBezTo>
                  <a:cubicBezTo>
                    <a:pt x="2756" y="499"/>
                    <a:pt x="2756" y="499"/>
                    <a:pt x="2756" y="499"/>
                  </a:cubicBezTo>
                  <a:cubicBezTo>
                    <a:pt x="2830" y="462"/>
                    <a:pt x="2830" y="462"/>
                    <a:pt x="2830" y="462"/>
                  </a:cubicBezTo>
                  <a:cubicBezTo>
                    <a:pt x="2849" y="435"/>
                    <a:pt x="2849" y="435"/>
                    <a:pt x="2849" y="435"/>
                  </a:cubicBezTo>
                  <a:cubicBezTo>
                    <a:pt x="2552" y="166"/>
                    <a:pt x="2154" y="0"/>
                    <a:pt x="1720" y="0"/>
                  </a:cubicBezTo>
                  <a:cubicBezTo>
                    <a:pt x="1340" y="0"/>
                    <a:pt x="998" y="120"/>
                    <a:pt x="711" y="333"/>
                  </a:cubicBezTo>
                  <a:cubicBezTo>
                    <a:pt x="795" y="333"/>
                    <a:pt x="795" y="333"/>
                    <a:pt x="795" y="333"/>
                  </a:cubicBezTo>
                  <a:cubicBezTo>
                    <a:pt x="832" y="351"/>
                    <a:pt x="832" y="351"/>
                    <a:pt x="832" y="351"/>
                  </a:cubicBezTo>
                  <a:cubicBezTo>
                    <a:pt x="905" y="369"/>
                    <a:pt x="905" y="369"/>
                    <a:pt x="905" y="369"/>
                  </a:cubicBezTo>
                  <a:cubicBezTo>
                    <a:pt x="914" y="398"/>
                    <a:pt x="914" y="398"/>
                    <a:pt x="914" y="398"/>
                  </a:cubicBezTo>
                  <a:cubicBezTo>
                    <a:pt x="1026" y="398"/>
                    <a:pt x="1026" y="398"/>
                    <a:pt x="1026" y="398"/>
                  </a:cubicBezTo>
                  <a:cubicBezTo>
                    <a:pt x="1016" y="360"/>
                    <a:pt x="1016" y="360"/>
                    <a:pt x="1016" y="360"/>
                  </a:cubicBezTo>
                  <a:cubicBezTo>
                    <a:pt x="914" y="360"/>
                    <a:pt x="914" y="360"/>
                    <a:pt x="914" y="360"/>
                  </a:cubicBezTo>
                  <a:cubicBezTo>
                    <a:pt x="934" y="333"/>
                    <a:pt x="934" y="333"/>
                    <a:pt x="934" y="333"/>
                  </a:cubicBezTo>
                  <a:cubicBezTo>
                    <a:pt x="925" y="305"/>
                    <a:pt x="925" y="305"/>
                    <a:pt x="925" y="305"/>
                  </a:cubicBezTo>
                  <a:cubicBezTo>
                    <a:pt x="832" y="305"/>
                    <a:pt x="832" y="305"/>
                    <a:pt x="832" y="305"/>
                  </a:cubicBezTo>
                  <a:cubicBezTo>
                    <a:pt x="934" y="232"/>
                    <a:pt x="934" y="232"/>
                    <a:pt x="934" y="232"/>
                  </a:cubicBezTo>
                  <a:cubicBezTo>
                    <a:pt x="1035" y="232"/>
                    <a:pt x="1035" y="232"/>
                    <a:pt x="1035" y="232"/>
                  </a:cubicBezTo>
                  <a:cubicBezTo>
                    <a:pt x="1082" y="296"/>
                    <a:pt x="1082" y="296"/>
                    <a:pt x="1082" y="296"/>
                  </a:cubicBezTo>
                  <a:cubicBezTo>
                    <a:pt x="1155" y="305"/>
                    <a:pt x="1155" y="305"/>
                    <a:pt x="1155" y="305"/>
                  </a:cubicBezTo>
                  <a:cubicBezTo>
                    <a:pt x="1201" y="259"/>
                    <a:pt x="1201" y="259"/>
                    <a:pt x="1201" y="259"/>
                  </a:cubicBezTo>
                  <a:cubicBezTo>
                    <a:pt x="1229" y="278"/>
                    <a:pt x="1229" y="278"/>
                    <a:pt x="1229" y="278"/>
                  </a:cubicBezTo>
                  <a:cubicBezTo>
                    <a:pt x="1174" y="333"/>
                    <a:pt x="1174" y="333"/>
                    <a:pt x="1174" y="333"/>
                  </a:cubicBezTo>
                  <a:cubicBezTo>
                    <a:pt x="1174" y="333"/>
                    <a:pt x="1082" y="333"/>
                    <a:pt x="1091" y="333"/>
                  </a:cubicBezTo>
                  <a:lnTo>
                    <a:pt x="1091" y="398"/>
                  </a:lnTo>
                  <a:cubicBezTo>
                    <a:pt x="1201" y="398"/>
                    <a:pt x="1201" y="398"/>
                    <a:pt x="1201" y="398"/>
                  </a:cubicBezTo>
                  <a:cubicBezTo>
                    <a:pt x="1210" y="360"/>
                    <a:pt x="1210" y="360"/>
                    <a:pt x="1210" y="360"/>
                  </a:cubicBezTo>
                  <a:cubicBezTo>
                    <a:pt x="1285" y="360"/>
                    <a:pt x="1285" y="360"/>
                    <a:pt x="1285" y="360"/>
                  </a:cubicBezTo>
                  <a:cubicBezTo>
                    <a:pt x="1294" y="314"/>
                    <a:pt x="1294" y="314"/>
                    <a:pt x="1294" y="314"/>
                  </a:cubicBezTo>
                  <a:cubicBezTo>
                    <a:pt x="1247" y="314"/>
                    <a:pt x="1247" y="314"/>
                    <a:pt x="1247" y="314"/>
                  </a:cubicBezTo>
                  <a:cubicBezTo>
                    <a:pt x="1267" y="268"/>
                    <a:pt x="1267" y="268"/>
                    <a:pt x="1267" y="268"/>
                  </a:cubicBezTo>
                  <a:cubicBezTo>
                    <a:pt x="1294" y="259"/>
                    <a:pt x="1294" y="259"/>
                    <a:pt x="1294" y="259"/>
                  </a:cubicBezTo>
                  <a:cubicBezTo>
                    <a:pt x="1415" y="268"/>
                    <a:pt x="1415" y="268"/>
                    <a:pt x="1415" y="268"/>
                  </a:cubicBezTo>
                  <a:cubicBezTo>
                    <a:pt x="1349" y="323"/>
                    <a:pt x="1349" y="323"/>
                    <a:pt x="1349" y="323"/>
                  </a:cubicBezTo>
                  <a:cubicBezTo>
                    <a:pt x="1358" y="369"/>
                    <a:pt x="1358" y="369"/>
                    <a:pt x="1358" y="369"/>
                  </a:cubicBezTo>
                  <a:cubicBezTo>
                    <a:pt x="1424" y="380"/>
                    <a:pt x="1424" y="380"/>
                    <a:pt x="1424" y="380"/>
                  </a:cubicBezTo>
                  <a:cubicBezTo>
                    <a:pt x="1424" y="296"/>
                    <a:pt x="1424" y="296"/>
                    <a:pt x="1424" y="296"/>
                  </a:cubicBezTo>
                  <a:cubicBezTo>
                    <a:pt x="1479" y="268"/>
                    <a:pt x="1479" y="268"/>
                    <a:pt x="1479" y="268"/>
                  </a:cubicBezTo>
                  <a:cubicBezTo>
                    <a:pt x="1591" y="250"/>
                    <a:pt x="1591" y="250"/>
                    <a:pt x="1591" y="250"/>
                  </a:cubicBezTo>
                  <a:cubicBezTo>
                    <a:pt x="1720" y="314"/>
                    <a:pt x="1720" y="314"/>
                    <a:pt x="1720" y="314"/>
                  </a:cubicBezTo>
                  <a:cubicBezTo>
                    <a:pt x="1757" y="323"/>
                    <a:pt x="1757" y="323"/>
                    <a:pt x="1757" y="323"/>
                  </a:cubicBezTo>
                  <a:cubicBezTo>
                    <a:pt x="1757" y="389"/>
                    <a:pt x="1757" y="389"/>
                    <a:pt x="1757" y="389"/>
                  </a:cubicBezTo>
                  <a:cubicBezTo>
                    <a:pt x="1803" y="398"/>
                    <a:pt x="1803" y="398"/>
                    <a:pt x="1803" y="398"/>
                  </a:cubicBezTo>
                  <a:cubicBezTo>
                    <a:pt x="1784" y="444"/>
                    <a:pt x="1784" y="444"/>
                    <a:pt x="1784" y="444"/>
                  </a:cubicBezTo>
                  <a:cubicBezTo>
                    <a:pt x="1720" y="444"/>
                    <a:pt x="1720" y="444"/>
                    <a:pt x="1720" y="444"/>
                  </a:cubicBezTo>
                  <a:cubicBezTo>
                    <a:pt x="1711" y="444"/>
                    <a:pt x="1711" y="444"/>
                    <a:pt x="1711" y="444"/>
                  </a:cubicBezTo>
                  <a:cubicBezTo>
                    <a:pt x="1682" y="499"/>
                    <a:pt x="1682" y="499"/>
                    <a:pt x="1682" y="499"/>
                  </a:cubicBezTo>
                  <a:cubicBezTo>
                    <a:pt x="1516" y="462"/>
                    <a:pt x="1516" y="462"/>
                    <a:pt x="1516" y="462"/>
                  </a:cubicBezTo>
                  <a:cubicBezTo>
                    <a:pt x="1655" y="398"/>
                    <a:pt x="1655" y="398"/>
                    <a:pt x="1655" y="398"/>
                  </a:cubicBezTo>
                  <a:cubicBezTo>
                    <a:pt x="1600" y="351"/>
                    <a:pt x="1600" y="351"/>
                    <a:pt x="1600" y="351"/>
                  </a:cubicBezTo>
                  <a:cubicBezTo>
                    <a:pt x="1488" y="369"/>
                    <a:pt x="1488" y="369"/>
                    <a:pt x="1488" y="369"/>
                  </a:cubicBezTo>
                  <a:cubicBezTo>
                    <a:pt x="1479" y="380"/>
                    <a:pt x="1479" y="380"/>
                    <a:pt x="1479" y="380"/>
                  </a:cubicBezTo>
                  <a:cubicBezTo>
                    <a:pt x="1442" y="417"/>
                    <a:pt x="1442" y="417"/>
                    <a:pt x="1442" y="417"/>
                  </a:cubicBezTo>
                  <a:cubicBezTo>
                    <a:pt x="1386" y="417"/>
                    <a:pt x="1386" y="417"/>
                    <a:pt x="1386" y="417"/>
                  </a:cubicBezTo>
                  <a:cubicBezTo>
                    <a:pt x="1395" y="444"/>
                    <a:pt x="1395" y="444"/>
                    <a:pt x="1395" y="444"/>
                  </a:cubicBezTo>
                  <a:cubicBezTo>
                    <a:pt x="1415" y="453"/>
                    <a:pt x="1415" y="453"/>
                    <a:pt x="1415" y="453"/>
                  </a:cubicBezTo>
                  <a:cubicBezTo>
                    <a:pt x="1415" y="462"/>
                    <a:pt x="1415" y="462"/>
                    <a:pt x="1415" y="462"/>
                  </a:cubicBezTo>
                  <a:cubicBezTo>
                    <a:pt x="1368" y="462"/>
                    <a:pt x="1368" y="462"/>
                    <a:pt x="1368" y="462"/>
                  </a:cubicBezTo>
                  <a:cubicBezTo>
                    <a:pt x="1368" y="490"/>
                    <a:pt x="1368" y="490"/>
                    <a:pt x="1368" y="490"/>
                  </a:cubicBezTo>
                  <a:cubicBezTo>
                    <a:pt x="1322" y="490"/>
                    <a:pt x="1322" y="490"/>
                    <a:pt x="1322" y="490"/>
                  </a:cubicBezTo>
                  <a:cubicBezTo>
                    <a:pt x="1313" y="444"/>
                    <a:pt x="1313" y="444"/>
                    <a:pt x="1313" y="444"/>
                  </a:cubicBezTo>
                  <a:cubicBezTo>
                    <a:pt x="1238" y="462"/>
                    <a:pt x="1238" y="462"/>
                    <a:pt x="1238" y="462"/>
                  </a:cubicBezTo>
                  <a:cubicBezTo>
                    <a:pt x="1091" y="555"/>
                    <a:pt x="1091" y="555"/>
                    <a:pt x="1091" y="555"/>
                  </a:cubicBezTo>
                  <a:cubicBezTo>
                    <a:pt x="1110" y="620"/>
                    <a:pt x="1110" y="620"/>
                    <a:pt x="1110" y="620"/>
                  </a:cubicBezTo>
                  <a:cubicBezTo>
                    <a:pt x="1146" y="647"/>
                    <a:pt x="1146" y="647"/>
                    <a:pt x="1146" y="647"/>
                  </a:cubicBezTo>
                  <a:cubicBezTo>
                    <a:pt x="1238" y="656"/>
                    <a:pt x="1238" y="656"/>
                    <a:pt x="1238" y="656"/>
                  </a:cubicBezTo>
                  <a:cubicBezTo>
                    <a:pt x="1238" y="759"/>
                    <a:pt x="1238" y="759"/>
                    <a:pt x="1238" y="759"/>
                  </a:cubicBezTo>
                  <a:cubicBezTo>
                    <a:pt x="1276" y="749"/>
                    <a:pt x="1276" y="749"/>
                    <a:pt x="1276" y="749"/>
                  </a:cubicBezTo>
                  <a:cubicBezTo>
                    <a:pt x="1313" y="675"/>
                    <a:pt x="1313" y="675"/>
                    <a:pt x="1313" y="675"/>
                  </a:cubicBezTo>
                  <a:cubicBezTo>
                    <a:pt x="1406" y="647"/>
                    <a:pt x="1406" y="647"/>
                    <a:pt x="1406" y="647"/>
                  </a:cubicBezTo>
                  <a:cubicBezTo>
                    <a:pt x="1406" y="526"/>
                    <a:pt x="1406" y="526"/>
                    <a:pt x="1406" y="526"/>
                  </a:cubicBezTo>
                  <a:cubicBezTo>
                    <a:pt x="1452" y="490"/>
                    <a:pt x="1452" y="490"/>
                    <a:pt x="1452" y="490"/>
                  </a:cubicBezTo>
                  <a:cubicBezTo>
                    <a:pt x="1572" y="517"/>
                    <a:pt x="1572" y="517"/>
                    <a:pt x="1572" y="517"/>
                  </a:cubicBezTo>
                  <a:cubicBezTo>
                    <a:pt x="1563" y="592"/>
                    <a:pt x="1563" y="592"/>
                    <a:pt x="1563" y="592"/>
                  </a:cubicBezTo>
                  <a:cubicBezTo>
                    <a:pt x="1600" y="592"/>
                    <a:pt x="1600" y="592"/>
                    <a:pt x="1600" y="592"/>
                  </a:cubicBezTo>
                  <a:cubicBezTo>
                    <a:pt x="1691" y="555"/>
                    <a:pt x="1691" y="555"/>
                    <a:pt x="1691" y="555"/>
                  </a:cubicBezTo>
                  <a:cubicBezTo>
                    <a:pt x="1691" y="656"/>
                    <a:pt x="1691" y="656"/>
                    <a:pt x="1691" y="656"/>
                  </a:cubicBezTo>
                  <a:cubicBezTo>
                    <a:pt x="1720" y="675"/>
                    <a:pt x="1720" y="675"/>
                    <a:pt x="1720" y="675"/>
                  </a:cubicBezTo>
                  <a:cubicBezTo>
                    <a:pt x="1757" y="693"/>
                    <a:pt x="1757" y="693"/>
                    <a:pt x="1757" y="693"/>
                  </a:cubicBezTo>
                  <a:cubicBezTo>
                    <a:pt x="1757" y="749"/>
                    <a:pt x="1757" y="749"/>
                    <a:pt x="1757" y="749"/>
                  </a:cubicBezTo>
                  <a:cubicBezTo>
                    <a:pt x="1720" y="768"/>
                    <a:pt x="1720" y="768"/>
                    <a:pt x="1720" y="768"/>
                  </a:cubicBezTo>
                  <a:cubicBezTo>
                    <a:pt x="1720" y="804"/>
                    <a:pt x="1720" y="804"/>
                    <a:pt x="1720" y="804"/>
                  </a:cubicBezTo>
                  <a:cubicBezTo>
                    <a:pt x="1775" y="832"/>
                    <a:pt x="1775" y="832"/>
                    <a:pt x="1775" y="832"/>
                  </a:cubicBezTo>
                  <a:cubicBezTo>
                    <a:pt x="1775" y="870"/>
                    <a:pt x="1775" y="870"/>
                    <a:pt x="1775" y="870"/>
                  </a:cubicBezTo>
                  <a:cubicBezTo>
                    <a:pt x="1748" y="870"/>
                    <a:pt x="1748" y="870"/>
                    <a:pt x="1748" y="870"/>
                  </a:cubicBezTo>
                  <a:cubicBezTo>
                    <a:pt x="1720" y="861"/>
                    <a:pt x="1720" y="861"/>
                    <a:pt x="1720" y="861"/>
                  </a:cubicBezTo>
                  <a:cubicBezTo>
                    <a:pt x="1655" y="841"/>
                    <a:pt x="1655" y="841"/>
                    <a:pt x="1655" y="841"/>
                  </a:cubicBezTo>
                  <a:cubicBezTo>
                    <a:pt x="1646" y="814"/>
                    <a:pt x="1646" y="814"/>
                    <a:pt x="1646" y="814"/>
                  </a:cubicBezTo>
                  <a:cubicBezTo>
                    <a:pt x="1673" y="795"/>
                    <a:pt x="1673" y="795"/>
                    <a:pt x="1673" y="795"/>
                  </a:cubicBezTo>
                  <a:cubicBezTo>
                    <a:pt x="1673" y="768"/>
                    <a:pt x="1673" y="768"/>
                    <a:pt x="1673" y="768"/>
                  </a:cubicBezTo>
                  <a:cubicBezTo>
                    <a:pt x="1646" y="759"/>
                    <a:pt x="1646" y="759"/>
                    <a:pt x="1646" y="759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591" y="786"/>
                    <a:pt x="1591" y="786"/>
                    <a:pt x="1591" y="786"/>
                  </a:cubicBezTo>
                  <a:cubicBezTo>
                    <a:pt x="1581" y="786"/>
                    <a:pt x="1581" y="786"/>
                    <a:pt x="1581" y="786"/>
                  </a:cubicBezTo>
                  <a:cubicBezTo>
                    <a:pt x="1563" y="795"/>
                    <a:pt x="1563" y="795"/>
                    <a:pt x="1563" y="795"/>
                  </a:cubicBezTo>
                  <a:cubicBezTo>
                    <a:pt x="1554" y="768"/>
                    <a:pt x="1554" y="768"/>
                    <a:pt x="1554" y="768"/>
                  </a:cubicBezTo>
                  <a:cubicBezTo>
                    <a:pt x="1534" y="759"/>
                    <a:pt x="1534" y="759"/>
                    <a:pt x="1534" y="759"/>
                  </a:cubicBezTo>
                  <a:cubicBezTo>
                    <a:pt x="1497" y="759"/>
                    <a:pt x="1497" y="759"/>
                    <a:pt x="1497" y="759"/>
                  </a:cubicBezTo>
                  <a:cubicBezTo>
                    <a:pt x="1479" y="768"/>
                    <a:pt x="1479" y="768"/>
                    <a:pt x="1479" y="768"/>
                  </a:cubicBezTo>
                  <a:cubicBezTo>
                    <a:pt x="1479" y="804"/>
                    <a:pt x="1479" y="804"/>
                    <a:pt x="1479" y="804"/>
                  </a:cubicBezTo>
                  <a:cubicBezTo>
                    <a:pt x="1507" y="814"/>
                    <a:pt x="1507" y="814"/>
                    <a:pt x="1507" y="814"/>
                  </a:cubicBezTo>
                  <a:cubicBezTo>
                    <a:pt x="1543" y="814"/>
                    <a:pt x="1543" y="814"/>
                    <a:pt x="1543" y="814"/>
                  </a:cubicBezTo>
                  <a:cubicBezTo>
                    <a:pt x="1534" y="823"/>
                    <a:pt x="1534" y="823"/>
                    <a:pt x="1534" y="823"/>
                  </a:cubicBezTo>
                  <a:cubicBezTo>
                    <a:pt x="1507" y="850"/>
                    <a:pt x="1507" y="850"/>
                    <a:pt x="1507" y="850"/>
                  </a:cubicBezTo>
                  <a:cubicBezTo>
                    <a:pt x="1488" y="832"/>
                    <a:pt x="1488" y="832"/>
                    <a:pt x="1488" y="832"/>
                  </a:cubicBezTo>
                  <a:cubicBezTo>
                    <a:pt x="1461" y="823"/>
                    <a:pt x="1461" y="823"/>
                    <a:pt x="1461" y="823"/>
                  </a:cubicBezTo>
                  <a:cubicBezTo>
                    <a:pt x="1386" y="897"/>
                    <a:pt x="1386" y="897"/>
                    <a:pt x="1386" y="897"/>
                  </a:cubicBezTo>
                  <a:cubicBezTo>
                    <a:pt x="1395" y="907"/>
                    <a:pt x="1395" y="907"/>
                    <a:pt x="1395" y="907"/>
                  </a:cubicBezTo>
                  <a:cubicBezTo>
                    <a:pt x="1285" y="971"/>
                    <a:pt x="1285" y="971"/>
                    <a:pt x="1285" y="971"/>
                  </a:cubicBezTo>
                  <a:cubicBezTo>
                    <a:pt x="1183" y="1082"/>
                    <a:pt x="1183" y="1082"/>
                    <a:pt x="1183" y="1082"/>
                  </a:cubicBezTo>
                  <a:cubicBezTo>
                    <a:pt x="1174" y="1128"/>
                    <a:pt x="1174" y="1128"/>
                    <a:pt x="1174" y="1128"/>
                  </a:cubicBezTo>
                  <a:cubicBezTo>
                    <a:pt x="1071" y="1194"/>
                    <a:pt x="1071" y="1194"/>
                    <a:pt x="1071" y="1194"/>
                  </a:cubicBezTo>
                  <a:cubicBezTo>
                    <a:pt x="1016" y="1249"/>
                    <a:pt x="1016" y="1249"/>
                    <a:pt x="1016" y="1249"/>
                  </a:cubicBezTo>
                  <a:cubicBezTo>
                    <a:pt x="1016" y="1360"/>
                    <a:pt x="1016" y="1360"/>
                    <a:pt x="1016" y="1360"/>
                  </a:cubicBezTo>
                  <a:cubicBezTo>
                    <a:pt x="952" y="1322"/>
                    <a:pt x="952" y="1322"/>
                    <a:pt x="952" y="1322"/>
                  </a:cubicBezTo>
                  <a:cubicBezTo>
                    <a:pt x="952" y="1258"/>
                    <a:pt x="952" y="1258"/>
                    <a:pt x="952" y="1258"/>
                  </a:cubicBezTo>
                  <a:cubicBezTo>
                    <a:pt x="748" y="1258"/>
                    <a:pt x="748" y="1258"/>
                    <a:pt x="748" y="1258"/>
                  </a:cubicBezTo>
                  <a:cubicBezTo>
                    <a:pt x="638" y="1313"/>
                    <a:pt x="638" y="1313"/>
                    <a:pt x="638" y="1313"/>
                  </a:cubicBezTo>
                  <a:cubicBezTo>
                    <a:pt x="600" y="1397"/>
                    <a:pt x="600" y="1397"/>
                    <a:pt x="600" y="1397"/>
                  </a:cubicBezTo>
                  <a:cubicBezTo>
                    <a:pt x="581" y="1461"/>
                    <a:pt x="581" y="1461"/>
                    <a:pt x="581" y="1461"/>
                  </a:cubicBezTo>
                  <a:cubicBezTo>
                    <a:pt x="609" y="1527"/>
                    <a:pt x="609" y="1527"/>
                    <a:pt x="609" y="1527"/>
                  </a:cubicBezTo>
                  <a:cubicBezTo>
                    <a:pt x="693" y="1536"/>
                    <a:pt x="693" y="1536"/>
                    <a:pt x="693" y="1536"/>
                  </a:cubicBezTo>
                  <a:cubicBezTo>
                    <a:pt x="823" y="1452"/>
                    <a:pt x="823" y="1452"/>
                    <a:pt x="823" y="1452"/>
                  </a:cubicBezTo>
                  <a:cubicBezTo>
                    <a:pt x="832" y="1499"/>
                    <a:pt x="832" y="1499"/>
                    <a:pt x="832" y="1499"/>
                  </a:cubicBezTo>
                  <a:cubicBezTo>
                    <a:pt x="795" y="1572"/>
                    <a:pt x="795" y="1572"/>
                    <a:pt x="795" y="1572"/>
                  </a:cubicBezTo>
                  <a:cubicBezTo>
                    <a:pt x="896" y="1591"/>
                    <a:pt x="896" y="1591"/>
                    <a:pt x="896" y="1591"/>
                  </a:cubicBezTo>
                  <a:cubicBezTo>
                    <a:pt x="905" y="1739"/>
                    <a:pt x="905" y="1739"/>
                    <a:pt x="905" y="1739"/>
                  </a:cubicBezTo>
                  <a:cubicBezTo>
                    <a:pt x="1035" y="1766"/>
                    <a:pt x="1035" y="1766"/>
                    <a:pt x="1035" y="1766"/>
                  </a:cubicBezTo>
                  <a:cubicBezTo>
                    <a:pt x="1128" y="1665"/>
                    <a:pt x="1128" y="1665"/>
                    <a:pt x="1128" y="1665"/>
                  </a:cubicBezTo>
                  <a:cubicBezTo>
                    <a:pt x="1229" y="1684"/>
                    <a:pt x="1229" y="1684"/>
                    <a:pt x="1229" y="1684"/>
                  </a:cubicBezTo>
                  <a:cubicBezTo>
                    <a:pt x="1267" y="1739"/>
                    <a:pt x="1267" y="1739"/>
                    <a:pt x="1267" y="1739"/>
                  </a:cubicBezTo>
                  <a:cubicBezTo>
                    <a:pt x="1368" y="1730"/>
                    <a:pt x="1368" y="1730"/>
                    <a:pt x="1368" y="1730"/>
                  </a:cubicBezTo>
                  <a:cubicBezTo>
                    <a:pt x="1377" y="1702"/>
                    <a:pt x="1377" y="1702"/>
                    <a:pt x="1377" y="1702"/>
                  </a:cubicBezTo>
                  <a:cubicBezTo>
                    <a:pt x="1433" y="1730"/>
                    <a:pt x="1433" y="1730"/>
                    <a:pt x="1433" y="1730"/>
                  </a:cubicBezTo>
                  <a:cubicBezTo>
                    <a:pt x="1488" y="1823"/>
                    <a:pt x="1488" y="1823"/>
                    <a:pt x="1488" y="1823"/>
                  </a:cubicBezTo>
                  <a:cubicBezTo>
                    <a:pt x="1600" y="1832"/>
                    <a:pt x="1600" y="1832"/>
                    <a:pt x="1600" y="1832"/>
                  </a:cubicBezTo>
                  <a:cubicBezTo>
                    <a:pt x="1636" y="1896"/>
                    <a:pt x="1636" y="1896"/>
                    <a:pt x="1636" y="1896"/>
                  </a:cubicBezTo>
                  <a:cubicBezTo>
                    <a:pt x="1646" y="1980"/>
                    <a:pt x="1646" y="1980"/>
                    <a:pt x="1646" y="1980"/>
                  </a:cubicBezTo>
                  <a:cubicBezTo>
                    <a:pt x="1720" y="2017"/>
                    <a:pt x="1720" y="2017"/>
                    <a:pt x="1720" y="2017"/>
                  </a:cubicBezTo>
                  <a:cubicBezTo>
                    <a:pt x="1766" y="2026"/>
                    <a:pt x="1766" y="2026"/>
                    <a:pt x="1766" y="2026"/>
                  </a:cubicBezTo>
                  <a:cubicBezTo>
                    <a:pt x="1914" y="2035"/>
                    <a:pt x="1914" y="2035"/>
                    <a:pt x="1914" y="2035"/>
                  </a:cubicBezTo>
                  <a:cubicBezTo>
                    <a:pt x="1960" y="2099"/>
                    <a:pt x="1960" y="2099"/>
                    <a:pt x="1960" y="2099"/>
                  </a:cubicBezTo>
                  <a:cubicBezTo>
                    <a:pt x="2024" y="2128"/>
                    <a:pt x="2024" y="2128"/>
                    <a:pt x="2024" y="2128"/>
                  </a:cubicBezTo>
                  <a:cubicBezTo>
                    <a:pt x="2015" y="2183"/>
                    <a:pt x="2015" y="2183"/>
                    <a:pt x="2015" y="2183"/>
                  </a:cubicBezTo>
                  <a:cubicBezTo>
                    <a:pt x="1942" y="2276"/>
                    <a:pt x="1942" y="2276"/>
                    <a:pt x="1942" y="2276"/>
                  </a:cubicBezTo>
                  <a:cubicBezTo>
                    <a:pt x="1923" y="2488"/>
                    <a:pt x="1923" y="2488"/>
                    <a:pt x="1923" y="2488"/>
                  </a:cubicBezTo>
                  <a:cubicBezTo>
                    <a:pt x="1849" y="2534"/>
                    <a:pt x="1849" y="2534"/>
                    <a:pt x="1849" y="2534"/>
                  </a:cubicBezTo>
                  <a:cubicBezTo>
                    <a:pt x="1757" y="2534"/>
                    <a:pt x="1757" y="2534"/>
                    <a:pt x="1757" y="2534"/>
                  </a:cubicBezTo>
                  <a:cubicBezTo>
                    <a:pt x="1720" y="2591"/>
                    <a:pt x="1720" y="2591"/>
                    <a:pt x="1720" y="2591"/>
                  </a:cubicBezTo>
                  <a:cubicBezTo>
                    <a:pt x="1748" y="2701"/>
                    <a:pt x="1748" y="2701"/>
                    <a:pt x="1748" y="2701"/>
                  </a:cubicBezTo>
                  <a:cubicBezTo>
                    <a:pt x="1720" y="2728"/>
                    <a:pt x="1720" y="2728"/>
                    <a:pt x="1720" y="2728"/>
                  </a:cubicBezTo>
                  <a:cubicBezTo>
                    <a:pt x="1636" y="2830"/>
                    <a:pt x="1636" y="2830"/>
                    <a:pt x="1636" y="2830"/>
                  </a:cubicBezTo>
                  <a:cubicBezTo>
                    <a:pt x="1609" y="2896"/>
                    <a:pt x="1609" y="2896"/>
                    <a:pt x="1609" y="2896"/>
                  </a:cubicBezTo>
                  <a:cubicBezTo>
                    <a:pt x="1507" y="2951"/>
                    <a:pt x="1507" y="2951"/>
                    <a:pt x="1507" y="2951"/>
                  </a:cubicBezTo>
                  <a:cubicBezTo>
                    <a:pt x="1433" y="2960"/>
                    <a:pt x="1433" y="2960"/>
                    <a:pt x="1433" y="2960"/>
                  </a:cubicBezTo>
                  <a:cubicBezTo>
                    <a:pt x="1433" y="2988"/>
                    <a:pt x="1433" y="2988"/>
                    <a:pt x="1433" y="2988"/>
                  </a:cubicBezTo>
                  <a:cubicBezTo>
                    <a:pt x="1479" y="2997"/>
                    <a:pt x="1479" y="2997"/>
                    <a:pt x="1479" y="2997"/>
                  </a:cubicBezTo>
                  <a:cubicBezTo>
                    <a:pt x="1479" y="3024"/>
                    <a:pt x="1479" y="3024"/>
                    <a:pt x="1479" y="3024"/>
                  </a:cubicBezTo>
                  <a:cubicBezTo>
                    <a:pt x="1433" y="3072"/>
                    <a:pt x="1433" y="3072"/>
                    <a:pt x="1433" y="3072"/>
                  </a:cubicBezTo>
                  <a:cubicBezTo>
                    <a:pt x="1461" y="3099"/>
                    <a:pt x="1461" y="3099"/>
                    <a:pt x="1461" y="3099"/>
                  </a:cubicBezTo>
                  <a:cubicBezTo>
                    <a:pt x="1507" y="3108"/>
                    <a:pt x="1507" y="3108"/>
                    <a:pt x="1507" y="3108"/>
                  </a:cubicBezTo>
                  <a:cubicBezTo>
                    <a:pt x="1507" y="3145"/>
                    <a:pt x="1507" y="3145"/>
                    <a:pt x="1507" y="3145"/>
                  </a:cubicBezTo>
                  <a:cubicBezTo>
                    <a:pt x="1488" y="3182"/>
                    <a:pt x="1488" y="3182"/>
                    <a:pt x="1488" y="3182"/>
                  </a:cubicBezTo>
                  <a:cubicBezTo>
                    <a:pt x="1488" y="3209"/>
                    <a:pt x="1488" y="3209"/>
                    <a:pt x="1488" y="3209"/>
                  </a:cubicBezTo>
                  <a:cubicBezTo>
                    <a:pt x="1563" y="3275"/>
                    <a:pt x="1563" y="3275"/>
                    <a:pt x="1563" y="3275"/>
                  </a:cubicBezTo>
                  <a:cubicBezTo>
                    <a:pt x="1554" y="3311"/>
                    <a:pt x="1554" y="3311"/>
                    <a:pt x="1554" y="3311"/>
                  </a:cubicBezTo>
                  <a:cubicBezTo>
                    <a:pt x="1452" y="3302"/>
                    <a:pt x="1452" y="3302"/>
                    <a:pt x="1452" y="3302"/>
                  </a:cubicBezTo>
                  <a:cubicBezTo>
                    <a:pt x="1349" y="3220"/>
                    <a:pt x="1349" y="3220"/>
                    <a:pt x="1349" y="3220"/>
                  </a:cubicBezTo>
                  <a:cubicBezTo>
                    <a:pt x="1267" y="3081"/>
                    <a:pt x="1267" y="3081"/>
                    <a:pt x="1267" y="3081"/>
                  </a:cubicBezTo>
                  <a:cubicBezTo>
                    <a:pt x="1285" y="2942"/>
                    <a:pt x="1285" y="2942"/>
                    <a:pt x="1285" y="2942"/>
                  </a:cubicBezTo>
                  <a:cubicBezTo>
                    <a:pt x="1220" y="2867"/>
                    <a:pt x="1220" y="2867"/>
                    <a:pt x="1220" y="2867"/>
                  </a:cubicBezTo>
                  <a:cubicBezTo>
                    <a:pt x="1247" y="2728"/>
                    <a:pt x="1247" y="2728"/>
                    <a:pt x="1247" y="2728"/>
                  </a:cubicBezTo>
                  <a:cubicBezTo>
                    <a:pt x="1210" y="2719"/>
                    <a:pt x="1210" y="2719"/>
                    <a:pt x="1210" y="2719"/>
                  </a:cubicBezTo>
                  <a:cubicBezTo>
                    <a:pt x="1210" y="2424"/>
                    <a:pt x="1210" y="2424"/>
                    <a:pt x="1210" y="2424"/>
                  </a:cubicBezTo>
                  <a:lnTo>
                    <a:pt x="1110" y="2350"/>
                  </a:lnTo>
                  <a:cubicBezTo>
                    <a:pt x="1100" y="2350"/>
                    <a:pt x="1053" y="2340"/>
                    <a:pt x="1053" y="2340"/>
                  </a:cubicBezTo>
                  <a:cubicBezTo>
                    <a:pt x="1044" y="2285"/>
                    <a:pt x="1044" y="2285"/>
                    <a:pt x="1044" y="2285"/>
                  </a:cubicBezTo>
                  <a:cubicBezTo>
                    <a:pt x="914" y="2119"/>
                    <a:pt x="914" y="2119"/>
                    <a:pt x="914" y="2119"/>
                  </a:cubicBezTo>
                  <a:cubicBezTo>
                    <a:pt x="925" y="2062"/>
                    <a:pt x="925" y="2062"/>
                    <a:pt x="925" y="2062"/>
                  </a:cubicBezTo>
                  <a:cubicBezTo>
                    <a:pt x="934" y="1962"/>
                    <a:pt x="934" y="1962"/>
                    <a:pt x="934" y="1962"/>
                  </a:cubicBezTo>
                  <a:cubicBezTo>
                    <a:pt x="1016" y="1905"/>
                    <a:pt x="1016" y="1905"/>
                    <a:pt x="1016" y="1905"/>
                  </a:cubicBezTo>
                  <a:cubicBezTo>
                    <a:pt x="1007" y="1794"/>
                    <a:pt x="1007" y="1794"/>
                    <a:pt x="1007" y="1794"/>
                  </a:cubicBezTo>
                  <a:cubicBezTo>
                    <a:pt x="878" y="1785"/>
                    <a:pt x="878" y="1785"/>
                    <a:pt x="878" y="1785"/>
                  </a:cubicBezTo>
                  <a:cubicBezTo>
                    <a:pt x="777" y="1665"/>
                    <a:pt x="777" y="1665"/>
                    <a:pt x="777" y="1665"/>
                  </a:cubicBezTo>
                  <a:cubicBezTo>
                    <a:pt x="702" y="1647"/>
                    <a:pt x="702" y="1647"/>
                    <a:pt x="702" y="1647"/>
                  </a:cubicBezTo>
                  <a:cubicBezTo>
                    <a:pt x="656" y="1638"/>
                    <a:pt x="656" y="1638"/>
                    <a:pt x="656" y="1638"/>
                  </a:cubicBezTo>
                  <a:cubicBezTo>
                    <a:pt x="656" y="1600"/>
                    <a:pt x="656" y="1600"/>
                    <a:pt x="656" y="1600"/>
                  </a:cubicBezTo>
                  <a:cubicBezTo>
                    <a:pt x="600" y="1591"/>
                    <a:pt x="600" y="1591"/>
                    <a:pt x="600" y="1591"/>
                  </a:cubicBezTo>
                  <a:cubicBezTo>
                    <a:pt x="600" y="1609"/>
                    <a:pt x="600" y="1609"/>
                    <a:pt x="600" y="1609"/>
                  </a:cubicBezTo>
                  <a:cubicBezTo>
                    <a:pt x="452" y="1572"/>
                    <a:pt x="452" y="1572"/>
                    <a:pt x="452" y="1572"/>
                  </a:cubicBezTo>
                  <a:cubicBezTo>
                    <a:pt x="387" y="1481"/>
                    <a:pt x="387" y="1481"/>
                    <a:pt x="387" y="1481"/>
                  </a:cubicBezTo>
                  <a:cubicBezTo>
                    <a:pt x="415" y="1443"/>
                    <a:pt x="415" y="1443"/>
                    <a:pt x="415" y="1443"/>
                  </a:cubicBezTo>
                  <a:cubicBezTo>
                    <a:pt x="323" y="1304"/>
                    <a:pt x="323" y="1304"/>
                    <a:pt x="323" y="1304"/>
                  </a:cubicBezTo>
                  <a:cubicBezTo>
                    <a:pt x="305" y="1203"/>
                    <a:pt x="305" y="1203"/>
                    <a:pt x="305" y="1203"/>
                  </a:cubicBezTo>
                  <a:cubicBezTo>
                    <a:pt x="267" y="1203"/>
                    <a:pt x="267" y="1203"/>
                    <a:pt x="267" y="1203"/>
                  </a:cubicBezTo>
                  <a:cubicBezTo>
                    <a:pt x="276" y="1294"/>
                    <a:pt x="276" y="1294"/>
                    <a:pt x="276" y="1294"/>
                  </a:cubicBezTo>
                  <a:cubicBezTo>
                    <a:pt x="342" y="1397"/>
                    <a:pt x="342" y="1397"/>
                    <a:pt x="342" y="1397"/>
                  </a:cubicBezTo>
                  <a:cubicBezTo>
                    <a:pt x="332" y="1443"/>
                    <a:pt x="332" y="1443"/>
                    <a:pt x="332" y="1443"/>
                  </a:cubicBezTo>
                  <a:cubicBezTo>
                    <a:pt x="276" y="1433"/>
                    <a:pt x="276" y="1433"/>
                    <a:pt x="276" y="1433"/>
                  </a:cubicBezTo>
                  <a:cubicBezTo>
                    <a:pt x="212" y="1313"/>
                    <a:pt x="212" y="1313"/>
                    <a:pt x="212" y="1313"/>
                  </a:cubicBezTo>
                  <a:cubicBezTo>
                    <a:pt x="212" y="1174"/>
                    <a:pt x="212" y="1174"/>
                    <a:pt x="212" y="1174"/>
                  </a:cubicBezTo>
                  <a:cubicBezTo>
                    <a:pt x="137" y="1146"/>
                    <a:pt x="137" y="1146"/>
                    <a:pt x="137" y="1146"/>
                  </a:cubicBezTo>
                  <a:cubicBezTo>
                    <a:pt x="137" y="1046"/>
                    <a:pt x="137" y="1046"/>
                    <a:pt x="137" y="1046"/>
                  </a:cubicBezTo>
                  <a:cubicBezTo>
                    <a:pt x="55" y="1249"/>
                    <a:pt x="0" y="1481"/>
                    <a:pt x="0" y="1720"/>
                  </a:cubicBezTo>
                  <a:cubicBezTo>
                    <a:pt x="0" y="2664"/>
                    <a:pt x="777" y="3432"/>
                    <a:pt x="1720" y="3432"/>
                  </a:cubicBezTo>
                  <a:cubicBezTo>
                    <a:pt x="2256" y="3432"/>
                    <a:pt x="2737" y="3182"/>
                    <a:pt x="3052" y="2803"/>
                  </a:cubicBezTo>
                  <a:cubicBezTo>
                    <a:pt x="2997" y="2803"/>
                    <a:pt x="2997" y="2803"/>
                    <a:pt x="2997" y="2803"/>
                  </a:cubicBezTo>
                  <a:cubicBezTo>
                    <a:pt x="2997" y="2682"/>
                    <a:pt x="2997" y="2682"/>
                    <a:pt x="2997" y="2682"/>
                  </a:cubicBezTo>
                  <a:cubicBezTo>
                    <a:pt x="2931" y="2600"/>
                    <a:pt x="2931" y="2600"/>
                    <a:pt x="2931" y="2600"/>
                  </a:cubicBezTo>
                  <a:cubicBezTo>
                    <a:pt x="2931" y="2461"/>
                    <a:pt x="2931" y="2461"/>
                    <a:pt x="2931" y="2461"/>
                  </a:cubicBezTo>
                  <a:cubicBezTo>
                    <a:pt x="2876" y="2415"/>
                    <a:pt x="2876" y="2415"/>
                    <a:pt x="2876" y="2415"/>
                  </a:cubicBezTo>
                  <a:cubicBezTo>
                    <a:pt x="2876" y="2350"/>
                    <a:pt x="2876" y="2350"/>
                    <a:pt x="2876" y="2350"/>
                  </a:cubicBezTo>
                  <a:cubicBezTo>
                    <a:pt x="2940" y="2229"/>
                    <a:pt x="2940" y="2229"/>
                    <a:pt x="2940" y="2229"/>
                  </a:cubicBezTo>
                  <a:cubicBezTo>
                    <a:pt x="2821" y="2017"/>
                    <a:pt x="2821" y="2017"/>
                    <a:pt x="2821" y="2017"/>
                  </a:cubicBezTo>
                  <a:cubicBezTo>
                    <a:pt x="2830" y="1878"/>
                    <a:pt x="2830" y="1878"/>
                    <a:pt x="2830" y="1878"/>
                  </a:cubicBezTo>
                  <a:cubicBezTo>
                    <a:pt x="2719" y="1859"/>
                    <a:pt x="2719" y="1859"/>
                    <a:pt x="2719" y="1859"/>
                  </a:cubicBezTo>
                  <a:cubicBezTo>
                    <a:pt x="2682" y="1823"/>
                    <a:pt x="2682" y="1823"/>
                    <a:pt x="2682" y="1823"/>
                  </a:cubicBezTo>
                  <a:cubicBezTo>
                    <a:pt x="2607" y="1823"/>
                    <a:pt x="2607" y="1823"/>
                    <a:pt x="2607" y="1823"/>
                  </a:cubicBezTo>
                  <a:cubicBezTo>
                    <a:pt x="2571" y="1859"/>
                    <a:pt x="2571" y="1859"/>
                    <a:pt x="2571" y="1859"/>
                  </a:cubicBezTo>
                  <a:cubicBezTo>
                    <a:pt x="2441" y="1859"/>
                    <a:pt x="2441" y="1859"/>
                    <a:pt x="2441" y="1859"/>
                  </a:cubicBezTo>
                  <a:cubicBezTo>
                    <a:pt x="2441" y="1869"/>
                    <a:pt x="2441" y="1869"/>
                    <a:pt x="2441" y="1869"/>
                  </a:cubicBezTo>
                  <a:cubicBezTo>
                    <a:pt x="2368" y="1869"/>
                    <a:pt x="2368" y="1869"/>
                    <a:pt x="2368" y="1869"/>
                  </a:cubicBezTo>
                  <a:cubicBezTo>
                    <a:pt x="2201" y="1684"/>
                    <a:pt x="2201" y="1684"/>
                    <a:pt x="2201" y="1684"/>
                  </a:cubicBezTo>
                  <a:cubicBezTo>
                    <a:pt x="2210" y="1536"/>
                    <a:pt x="2210" y="1536"/>
                    <a:pt x="2210" y="1536"/>
                  </a:cubicBezTo>
                  <a:cubicBezTo>
                    <a:pt x="2229" y="1527"/>
                    <a:pt x="2229" y="1527"/>
                    <a:pt x="2229" y="1527"/>
                  </a:cubicBezTo>
                  <a:cubicBezTo>
                    <a:pt x="2247" y="1470"/>
                    <a:pt x="2247" y="1470"/>
                    <a:pt x="2247" y="1470"/>
                  </a:cubicBezTo>
                  <a:cubicBezTo>
                    <a:pt x="2201" y="1470"/>
                    <a:pt x="2201" y="1470"/>
                    <a:pt x="2201" y="1470"/>
                  </a:cubicBezTo>
                  <a:cubicBezTo>
                    <a:pt x="2192" y="1415"/>
                    <a:pt x="2192" y="1415"/>
                    <a:pt x="2192" y="1415"/>
                  </a:cubicBezTo>
                  <a:cubicBezTo>
                    <a:pt x="2377" y="1276"/>
                    <a:pt x="2377" y="1276"/>
                    <a:pt x="2377" y="1276"/>
                  </a:cubicBezTo>
                  <a:cubicBezTo>
                    <a:pt x="2377" y="1174"/>
                    <a:pt x="2377" y="1174"/>
                    <a:pt x="2377" y="1174"/>
                  </a:cubicBezTo>
                  <a:cubicBezTo>
                    <a:pt x="2468" y="1128"/>
                    <a:pt x="2468" y="1128"/>
                    <a:pt x="2468" y="1128"/>
                  </a:cubicBezTo>
                  <a:cubicBezTo>
                    <a:pt x="2507" y="1128"/>
                    <a:pt x="2507" y="1128"/>
                    <a:pt x="2507" y="1128"/>
                  </a:cubicBezTo>
                  <a:cubicBezTo>
                    <a:pt x="2589" y="1128"/>
                    <a:pt x="2589" y="1128"/>
                    <a:pt x="2589" y="1128"/>
                  </a:cubicBezTo>
                  <a:cubicBezTo>
                    <a:pt x="2644" y="1101"/>
                    <a:pt x="2644" y="1101"/>
                    <a:pt x="2644" y="1101"/>
                  </a:cubicBezTo>
                  <a:cubicBezTo>
                    <a:pt x="2840" y="1082"/>
                    <a:pt x="2840" y="1082"/>
                    <a:pt x="2840" y="1082"/>
                  </a:cubicBezTo>
                  <a:cubicBezTo>
                    <a:pt x="2840" y="1185"/>
                    <a:pt x="2840" y="1185"/>
                    <a:pt x="2840" y="1185"/>
                  </a:cubicBezTo>
                  <a:cubicBezTo>
                    <a:pt x="2988" y="1221"/>
                    <a:pt x="2988" y="1221"/>
                    <a:pt x="2988" y="1221"/>
                  </a:cubicBezTo>
                  <a:cubicBezTo>
                    <a:pt x="3015" y="1240"/>
                    <a:pt x="3015" y="1240"/>
                    <a:pt x="3015" y="1240"/>
                  </a:cubicBezTo>
                  <a:cubicBezTo>
                    <a:pt x="3052" y="1240"/>
                    <a:pt x="3052" y="1240"/>
                    <a:pt x="3052" y="1240"/>
                  </a:cubicBezTo>
                  <a:cubicBezTo>
                    <a:pt x="3052" y="1194"/>
                    <a:pt x="3052" y="1194"/>
                    <a:pt x="3052" y="1194"/>
                  </a:cubicBezTo>
                  <a:cubicBezTo>
                    <a:pt x="3136" y="1185"/>
                    <a:pt x="3136" y="1185"/>
                    <a:pt x="3136" y="1185"/>
                  </a:cubicBezTo>
                  <a:cubicBezTo>
                    <a:pt x="3218" y="1240"/>
                    <a:pt x="3218" y="1240"/>
                    <a:pt x="3218" y="1240"/>
                  </a:cubicBezTo>
                  <a:cubicBezTo>
                    <a:pt x="3357" y="1240"/>
                    <a:pt x="3357" y="1240"/>
                    <a:pt x="3357" y="1240"/>
                  </a:cubicBezTo>
                  <a:cubicBezTo>
                    <a:pt x="3366" y="1230"/>
                    <a:pt x="3366" y="1230"/>
                    <a:pt x="3366" y="1230"/>
                  </a:cubicBezTo>
                  <a:cubicBezTo>
                    <a:pt x="3348" y="1185"/>
                    <a:pt x="3339" y="1137"/>
                    <a:pt x="3320" y="1101"/>
                  </a:cubicBezTo>
                  <a:close/>
                  <a:moveTo>
                    <a:pt x="2507" y="610"/>
                  </a:moveTo>
                  <a:lnTo>
                    <a:pt x="2507" y="610"/>
                  </a:lnTo>
                  <a:cubicBezTo>
                    <a:pt x="2525" y="583"/>
                    <a:pt x="2525" y="583"/>
                    <a:pt x="2525" y="583"/>
                  </a:cubicBezTo>
                  <a:cubicBezTo>
                    <a:pt x="2580" y="574"/>
                    <a:pt x="2580" y="574"/>
                    <a:pt x="2580" y="574"/>
                  </a:cubicBezTo>
                  <a:cubicBezTo>
                    <a:pt x="2598" y="638"/>
                    <a:pt x="2598" y="638"/>
                    <a:pt x="2598" y="638"/>
                  </a:cubicBezTo>
                  <a:cubicBezTo>
                    <a:pt x="2626" y="693"/>
                    <a:pt x="2626" y="693"/>
                    <a:pt x="2626" y="693"/>
                  </a:cubicBezTo>
                  <a:cubicBezTo>
                    <a:pt x="2644" y="713"/>
                    <a:pt x="2644" y="713"/>
                    <a:pt x="2644" y="713"/>
                  </a:cubicBezTo>
                  <a:cubicBezTo>
                    <a:pt x="2682" y="731"/>
                    <a:pt x="2682" y="731"/>
                    <a:pt x="2682" y="731"/>
                  </a:cubicBezTo>
                  <a:cubicBezTo>
                    <a:pt x="2644" y="768"/>
                    <a:pt x="2644" y="768"/>
                    <a:pt x="2644" y="768"/>
                  </a:cubicBezTo>
                  <a:cubicBezTo>
                    <a:pt x="2580" y="777"/>
                    <a:pt x="2580" y="777"/>
                    <a:pt x="2580" y="777"/>
                  </a:cubicBezTo>
                  <a:cubicBezTo>
                    <a:pt x="2534" y="777"/>
                    <a:pt x="2534" y="777"/>
                    <a:pt x="2534" y="777"/>
                  </a:cubicBezTo>
                  <a:cubicBezTo>
                    <a:pt x="2534" y="713"/>
                    <a:pt x="2534" y="713"/>
                    <a:pt x="2534" y="713"/>
                  </a:cubicBezTo>
                  <a:cubicBezTo>
                    <a:pt x="2580" y="704"/>
                    <a:pt x="2580" y="704"/>
                    <a:pt x="2580" y="704"/>
                  </a:cubicBezTo>
                  <a:cubicBezTo>
                    <a:pt x="2571" y="675"/>
                    <a:pt x="2571" y="675"/>
                    <a:pt x="2571" y="675"/>
                  </a:cubicBezTo>
                  <a:cubicBezTo>
                    <a:pt x="2534" y="656"/>
                    <a:pt x="2534" y="656"/>
                    <a:pt x="2534" y="656"/>
                  </a:cubicBezTo>
                  <a:cubicBezTo>
                    <a:pt x="2507" y="638"/>
                    <a:pt x="2507" y="638"/>
                    <a:pt x="2507" y="638"/>
                  </a:cubicBezTo>
                  <a:lnTo>
                    <a:pt x="2507" y="610"/>
                  </a:lnTo>
                  <a:close/>
                  <a:moveTo>
                    <a:pt x="2414" y="713"/>
                  </a:moveTo>
                  <a:lnTo>
                    <a:pt x="2414" y="713"/>
                  </a:lnTo>
                  <a:cubicBezTo>
                    <a:pt x="2450" y="665"/>
                    <a:pt x="2450" y="665"/>
                    <a:pt x="2450" y="665"/>
                  </a:cubicBezTo>
                  <a:cubicBezTo>
                    <a:pt x="2497" y="647"/>
                    <a:pt x="2497" y="647"/>
                    <a:pt x="2497" y="647"/>
                  </a:cubicBezTo>
                  <a:cubicBezTo>
                    <a:pt x="2525" y="665"/>
                    <a:pt x="2525" y="665"/>
                    <a:pt x="2525" y="665"/>
                  </a:cubicBezTo>
                  <a:cubicBezTo>
                    <a:pt x="2525" y="704"/>
                    <a:pt x="2525" y="704"/>
                    <a:pt x="2525" y="704"/>
                  </a:cubicBezTo>
                  <a:cubicBezTo>
                    <a:pt x="2459" y="749"/>
                    <a:pt x="2459" y="749"/>
                    <a:pt x="2459" y="749"/>
                  </a:cubicBezTo>
                  <a:cubicBezTo>
                    <a:pt x="2414" y="749"/>
                    <a:pt x="2414" y="749"/>
                    <a:pt x="2414" y="749"/>
                  </a:cubicBezTo>
                  <a:lnTo>
                    <a:pt x="2414" y="713"/>
                  </a:lnTo>
                  <a:close/>
                  <a:moveTo>
                    <a:pt x="1479" y="925"/>
                  </a:moveTo>
                  <a:lnTo>
                    <a:pt x="1479" y="925"/>
                  </a:lnTo>
                  <a:cubicBezTo>
                    <a:pt x="1452" y="934"/>
                    <a:pt x="1452" y="934"/>
                    <a:pt x="1452" y="934"/>
                  </a:cubicBezTo>
                  <a:cubicBezTo>
                    <a:pt x="1452" y="907"/>
                    <a:pt x="1452" y="907"/>
                    <a:pt x="1452" y="907"/>
                  </a:cubicBezTo>
                  <a:cubicBezTo>
                    <a:pt x="1470" y="888"/>
                    <a:pt x="1470" y="888"/>
                    <a:pt x="1470" y="888"/>
                  </a:cubicBezTo>
                  <a:cubicBezTo>
                    <a:pt x="1488" y="907"/>
                    <a:pt x="1488" y="907"/>
                    <a:pt x="1488" y="907"/>
                  </a:cubicBezTo>
                  <a:lnTo>
                    <a:pt x="1479" y="925"/>
                  </a:lnTo>
                  <a:close/>
                  <a:moveTo>
                    <a:pt x="1609" y="888"/>
                  </a:moveTo>
                  <a:lnTo>
                    <a:pt x="1609" y="888"/>
                  </a:lnTo>
                  <a:cubicBezTo>
                    <a:pt x="1581" y="888"/>
                    <a:pt x="1581" y="888"/>
                    <a:pt x="1581" y="888"/>
                  </a:cubicBezTo>
                  <a:cubicBezTo>
                    <a:pt x="1581" y="907"/>
                    <a:pt x="1581" y="907"/>
                    <a:pt x="1581" y="907"/>
                  </a:cubicBezTo>
                  <a:cubicBezTo>
                    <a:pt x="1563" y="925"/>
                    <a:pt x="1563" y="925"/>
                    <a:pt x="1563" y="925"/>
                  </a:cubicBezTo>
                  <a:cubicBezTo>
                    <a:pt x="1534" y="925"/>
                    <a:pt x="1534" y="925"/>
                    <a:pt x="1534" y="925"/>
                  </a:cubicBezTo>
                  <a:cubicBezTo>
                    <a:pt x="1525" y="916"/>
                    <a:pt x="1525" y="916"/>
                    <a:pt x="1525" y="916"/>
                  </a:cubicBezTo>
                  <a:cubicBezTo>
                    <a:pt x="1516" y="916"/>
                    <a:pt x="1516" y="916"/>
                    <a:pt x="1516" y="916"/>
                  </a:cubicBezTo>
                  <a:cubicBezTo>
                    <a:pt x="1516" y="888"/>
                    <a:pt x="1516" y="888"/>
                    <a:pt x="1516" y="888"/>
                  </a:cubicBezTo>
                  <a:cubicBezTo>
                    <a:pt x="1563" y="888"/>
                    <a:pt x="1563" y="888"/>
                    <a:pt x="1563" y="888"/>
                  </a:cubicBezTo>
                  <a:cubicBezTo>
                    <a:pt x="1572" y="861"/>
                    <a:pt x="1572" y="861"/>
                    <a:pt x="1572" y="861"/>
                  </a:cubicBezTo>
                  <a:cubicBezTo>
                    <a:pt x="1600" y="861"/>
                    <a:pt x="1600" y="861"/>
                    <a:pt x="1600" y="861"/>
                  </a:cubicBezTo>
                  <a:cubicBezTo>
                    <a:pt x="1618" y="861"/>
                    <a:pt x="1618" y="861"/>
                    <a:pt x="1618" y="861"/>
                  </a:cubicBezTo>
                  <a:lnTo>
                    <a:pt x="1609" y="888"/>
                  </a:lnTo>
                  <a:close/>
                </a:path>
              </a:pathLst>
            </a:custGeom>
            <a:solidFill>
              <a:srgbClr val="9AD8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6" name="Freeform 1074">
              <a:extLst>
                <a:ext uri="{FF2B5EF4-FFF2-40B4-BE49-F238E27FC236}">
                  <a16:creationId xmlns:a16="http://schemas.microsoft.com/office/drawing/2014/main" id="{5E6724B7-8A45-4A27-B45E-DF417F426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264" y="1188840"/>
              <a:ext cx="3572" cy="4167"/>
            </a:xfrm>
            <a:custGeom>
              <a:avLst/>
              <a:gdLst>
                <a:gd name="T0" fmla="*/ 0 w 30"/>
                <a:gd name="T1" fmla="*/ 1014 h 37"/>
                <a:gd name="T2" fmla="*/ 1310 w 30"/>
                <a:gd name="T3" fmla="*/ 3041 h 37"/>
                <a:gd name="T4" fmla="*/ 3453 w 30"/>
                <a:gd name="T5" fmla="*/ 4054 h 37"/>
                <a:gd name="T6" fmla="*/ 3453 w 30"/>
                <a:gd name="T7" fmla="*/ 0 h 37"/>
                <a:gd name="T8" fmla="*/ 0 w 30"/>
                <a:gd name="T9" fmla="*/ 10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9"/>
                  </a:moveTo>
                  <a:lnTo>
                    <a:pt x="11" y="27"/>
                  </a:lnTo>
                  <a:lnTo>
                    <a:pt x="29" y="36"/>
                  </a:lnTo>
                  <a:lnTo>
                    <a:pt x="29" y="0"/>
                  </a:lnTo>
                  <a:lnTo>
                    <a:pt x="0" y="9"/>
                  </a:lnTo>
                </a:path>
              </a:pathLst>
            </a:custGeom>
            <a:solidFill>
              <a:srgbClr val="03434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7" name="Freeform 1075">
              <a:extLst>
                <a:ext uri="{FF2B5EF4-FFF2-40B4-BE49-F238E27FC236}">
                  <a16:creationId xmlns:a16="http://schemas.microsoft.com/office/drawing/2014/main" id="{95DE5387-B440-403E-8F26-7029F7F09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710" y="1188840"/>
              <a:ext cx="19649" cy="18455"/>
            </a:xfrm>
            <a:custGeom>
              <a:avLst/>
              <a:gdLst>
                <a:gd name="T0" fmla="*/ 7253 w 149"/>
                <a:gd name="T1" fmla="*/ 18323 h 140"/>
                <a:gd name="T2" fmla="*/ 7253 w 149"/>
                <a:gd name="T3" fmla="*/ 18323 h 140"/>
                <a:gd name="T4" fmla="*/ 19517 w 149"/>
                <a:gd name="T5" fmla="*/ 9623 h 140"/>
                <a:gd name="T6" fmla="*/ 11077 w 149"/>
                <a:gd name="T7" fmla="*/ 0 h 140"/>
                <a:gd name="T8" fmla="*/ 0 w 149"/>
                <a:gd name="T9" fmla="*/ 7250 h 140"/>
                <a:gd name="T10" fmla="*/ 7253 w 149"/>
                <a:gd name="T11" fmla="*/ 1832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140">
                  <a:moveTo>
                    <a:pt x="55" y="139"/>
                  </a:moveTo>
                  <a:lnTo>
                    <a:pt x="55" y="139"/>
                  </a:lnTo>
                  <a:cubicBezTo>
                    <a:pt x="111" y="102"/>
                    <a:pt x="139" y="73"/>
                    <a:pt x="148" y="73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55" y="18"/>
                    <a:pt x="0" y="55"/>
                  </a:cubicBezTo>
                  <a:lnTo>
                    <a:pt x="55" y="139"/>
                  </a:lnTo>
                </a:path>
              </a:pathLst>
            </a:custGeom>
            <a:solidFill>
              <a:srgbClr val="C12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8" name="Freeform 1076">
              <a:extLst>
                <a:ext uri="{FF2B5EF4-FFF2-40B4-BE49-F238E27FC236}">
                  <a16:creationId xmlns:a16="http://schemas.microsoft.com/office/drawing/2014/main" id="{6768BFCA-F24E-4211-A65C-16956F56A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248" y="1208485"/>
              <a:ext cx="235790" cy="58341"/>
            </a:xfrm>
            <a:custGeom>
              <a:avLst/>
              <a:gdLst>
                <a:gd name="T0" fmla="*/ 58644 w 1749"/>
                <a:gd name="T1" fmla="*/ 58207 h 436"/>
                <a:gd name="T2" fmla="*/ 58644 w 1749"/>
                <a:gd name="T3" fmla="*/ 58207 h 436"/>
                <a:gd name="T4" fmla="*/ 81023 w 1749"/>
                <a:gd name="T5" fmla="*/ 57003 h 436"/>
                <a:gd name="T6" fmla="*/ 79810 w 1749"/>
                <a:gd name="T7" fmla="*/ 44559 h 436"/>
                <a:gd name="T8" fmla="*/ 55004 w 1749"/>
                <a:gd name="T9" fmla="*/ 44559 h 436"/>
                <a:gd name="T10" fmla="*/ 53656 w 1749"/>
                <a:gd name="T11" fmla="*/ 58207 h 436"/>
                <a:gd name="T12" fmla="*/ 58644 w 1749"/>
                <a:gd name="T13" fmla="*/ 58207 h 436"/>
                <a:gd name="T14" fmla="*/ 27367 w 1749"/>
                <a:gd name="T15" fmla="*/ 57003 h 436"/>
                <a:gd name="T16" fmla="*/ 27367 w 1749"/>
                <a:gd name="T17" fmla="*/ 57003 h 436"/>
                <a:gd name="T18" fmla="*/ 28581 w 1749"/>
                <a:gd name="T19" fmla="*/ 43354 h 436"/>
                <a:gd name="T20" fmla="*/ 2427 w 1749"/>
                <a:gd name="T21" fmla="*/ 39608 h 436"/>
                <a:gd name="T22" fmla="*/ 0 w 1749"/>
                <a:gd name="T23" fmla="*/ 51918 h 436"/>
                <a:gd name="T24" fmla="*/ 27367 w 1749"/>
                <a:gd name="T25" fmla="*/ 57003 h 436"/>
                <a:gd name="T26" fmla="*/ 108391 w 1749"/>
                <a:gd name="T27" fmla="*/ 54327 h 436"/>
                <a:gd name="T28" fmla="*/ 108391 w 1749"/>
                <a:gd name="T29" fmla="*/ 54327 h 436"/>
                <a:gd name="T30" fmla="*/ 134545 w 1749"/>
                <a:gd name="T31" fmla="*/ 49376 h 436"/>
                <a:gd name="T32" fmla="*/ 132118 w 1749"/>
                <a:gd name="T33" fmla="*/ 35995 h 436"/>
                <a:gd name="T34" fmla="*/ 105964 w 1749"/>
                <a:gd name="T35" fmla="*/ 40812 h 436"/>
                <a:gd name="T36" fmla="*/ 108391 w 1749"/>
                <a:gd name="T37" fmla="*/ 54327 h 436"/>
                <a:gd name="T38" fmla="*/ 160968 w 1749"/>
                <a:gd name="T39" fmla="*/ 42016 h 436"/>
                <a:gd name="T40" fmla="*/ 160968 w 1749"/>
                <a:gd name="T41" fmla="*/ 42016 h 436"/>
                <a:gd name="T42" fmla="*/ 187122 w 1749"/>
                <a:gd name="T43" fmla="*/ 33319 h 436"/>
                <a:gd name="T44" fmla="*/ 182134 w 1749"/>
                <a:gd name="T45" fmla="*/ 21008 h 436"/>
                <a:gd name="T46" fmla="*/ 157193 w 1749"/>
                <a:gd name="T47" fmla="*/ 29572 h 436"/>
                <a:gd name="T48" fmla="*/ 160968 w 1749"/>
                <a:gd name="T49" fmla="*/ 42016 h 436"/>
                <a:gd name="T50" fmla="*/ 211928 w 1749"/>
                <a:gd name="T51" fmla="*/ 23417 h 436"/>
                <a:gd name="T52" fmla="*/ 211928 w 1749"/>
                <a:gd name="T53" fmla="*/ 23417 h 436"/>
                <a:gd name="T54" fmla="*/ 235655 w 1749"/>
                <a:gd name="T55" fmla="*/ 11240 h 436"/>
                <a:gd name="T56" fmla="*/ 229454 w 1749"/>
                <a:gd name="T57" fmla="*/ 0 h 436"/>
                <a:gd name="T58" fmla="*/ 205861 w 1749"/>
                <a:gd name="T59" fmla="*/ 11240 h 436"/>
                <a:gd name="T60" fmla="*/ 211928 w 1749"/>
                <a:gd name="T61" fmla="*/ 23417 h 4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49" h="436">
                  <a:moveTo>
                    <a:pt x="435" y="435"/>
                  </a:moveTo>
                  <a:lnTo>
                    <a:pt x="435" y="435"/>
                  </a:lnTo>
                  <a:cubicBezTo>
                    <a:pt x="490" y="435"/>
                    <a:pt x="545" y="435"/>
                    <a:pt x="601" y="426"/>
                  </a:cubicBezTo>
                  <a:cubicBezTo>
                    <a:pt x="592" y="333"/>
                    <a:pt x="592" y="333"/>
                    <a:pt x="592" y="333"/>
                  </a:cubicBezTo>
                  <a:cubicBezTo>
                    <a:pt x="536" y="333"/>
                    <a:pt x="472" y="333"/>
                    <a:pt x="408" y="333"/>
                  </a:cubicBezTo>
                  <a:cubicBezTo>
                    <a:pt x="398" y="435"/>
                    <a:pt x="398" y="435"/>
                    <a:pt x="398" y="435"/>
                  </a:cubicBezTo>
                  <a:cubicBezTo>
                    <a:pt x="417" y="435"/>
                    <a:pt x="426" y="435"/>
                    <a:pt x="435" y="435"/>
                  </a:cubicBezTo>
                  <a:close/>
                  <a:moveTo>
                    <a:pt x="203" y="426"/>
                  </a:moveTo>
                  <a:lnTo>
                    <a:pt x="203" y="426"/>
                  </a:lnTo>
                  <a:cubicBezTo>
                    <a:pt x="212" y="324"/>
                    <a:pt x="212" y="324"/>
                    <a:pt x="212" y="324"/>
                  </a:cubicBezTo>
                  <a:cubicBezTo>
                    <a:pt x="148" y="314"/>
                    <a:pt x="84" y="305"/>
                    <a:pt x="18" y="296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64" y="406"/>
                    <a:pt x="130" y="417"/>
                    <a:pt x="203" y="426"/>
                  </a:cubicBezTo>
                  <a:close/>
                  <a:moveTo>
                    <a:pt x="804" y="406"/>
                  </a:moveTo>
                  <a:lnTo>
                    <a:pt x="804" y="406"/>
                  </a:lnTo>
                  <a:cubicBezTo>
                    <a:pt x="870" y="397"/>
                    <a:pt x="934" y="378"/>
                    <a:pt x="998" y="369"/>
                  </a:cubicBezTo>
                  <a:cubicBezTo>
                    <a:pt x="980" y="269"/>
                    <a:pt x="980" y="269"/>
                    <a:pt x="980" y="269"/>
                  </a:cubicBezTo>
                  <a:cubicBezTo>
                    <a:pt x="916" y="287"/>
                    <a:pt x="850" y="296"/>
                    <a:pt x="786" y="305"/>
                  </a:cubicBezTo>
                  <a:lnTo>
                    <a:pt x="804" y="406"/>
                  </a:lnTo>
                  <a:close/>
                  <a:moveTo>
                    <a:pt x="1194" y="314"/>
                  </a:moveTo>
                  <a:lnTo>
                    <a:pt x="1194" y="314"/>
                  </a:lnTo>
                  <a:cubicBezTo>
                    <a:pt x="1258" y="296"/>
                    <a:pt x="1322" y="278"/>
                    <a:pt x="1388" y="249"/>
                  </a:cubicBezTo>
                  <a:cubicBezTo>
                    <a:pt x="1351" y="157"/>
                    <a:pt x="1351" y="157"/>
                    <a:pt x="1351" y="157"/>
                  </a:cubicBezTo>
                  <a:cubicBezTo>
                    <a:pt x="1285" y="185"/>
                    <a:pt x="1230" y="203"/>
                    <a:pt x="1166" y="221"/>
                  </a:cubicBezTo>
                  <a:lnTo>
                    <a:pt x="1194" y="314"/>
                  </a:lnTo>
                  <a:close/>
                  <a:moveTo>
                    <a:pt x="1572" y="175"/>
                  </a:moveTo>
                  <a:lnTo>
                    <a:pt x="1572" y="175"/>
                  </a:lnTo>
                  <a:cubicBezTo>
                    <a:pt x="1638" y="148"/>
                    <a:pt x="1693" y="120"/>
                    <a:pt x="1748" y="84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47" y="27"/>
                    <a:pt x="1591" y="55"/>
                    <a:pt x="1527" y="84"/>
                  </a:cubicBezTo>
                  <a:lnTo>
                    <a:pt x="1572" y="175"/>
                  </a:lnTo>
                  <a:close/>
                </a:path>
              </a:pathLst>
            </a:custGeom>
            <a:solidFill>
              <a:srgbClr val="C12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69" name="Freeform 1077">
              <a:extLst>
                <a:ext uri="{FF2B5EF4-FFF2-40B4-BE49-F238E27FC236}">
                  <a16:creationId xmlns:a16="http://schemas.microsoft.com/office/drawing/2014/main" id="{6F4A0EB0-41DE-4390-89AC-408F98E1E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354" y="1238250"/>
              <a:ext cx="16672" cy="16074"/>
            </a:xfrm>
            <a:custGeom>
              <a:avLst/>
              <a:gdLst>
                <a:gd name="T0" fmla="*/ 13081 w 130"/>
                <a:gd name="T1" fmla="*/ 15942 h 122"/>
                <a:gd name="T2" fmla="*/ 13081 w 130"/>
                <a:gd name="T3" fmla="*/ 15942 h 122"/>
                <a:gd name="T4" fmla="*/ 16544 w 130"/>
                <a:gd name="T5" fmla="*/ 3689 h 122"/>
                <a:gd name="T6" fmla="*/ 3463 w 130"/>
                <a:gd name="T7" fmla="*/ 0 h 122"/>
                <a:gd name="T8" fmla="*/ 0 w 130"/>
                <a:gd name="T9" fmla="*/ 12253 h 122"/>
                <a:gd name="T10" fmla="*/ 13081 w 130"/>
                <a:gd name="T11" fmla="*/ 1594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122">
                  <a:moveTo>
                    <a:pt x="102" y="121"/>
                  </a:moveTo>
                  <a:lnTo>
                    <a:pt x="102" y="121"/>
                  </a:lnTo>
                  <a:cubicBezTo>
                    <a:pt x="129" y="28"/>
                    <a:pt x="129" y="28"/>
                    <a:pt x="129" y="28"/>
                  </a:cubicBezTo>
                  <a:cubicBezTo>
                    <a:pt x="93" y="19"/>
                    <a:pt x="65" y="9"/>
                    <a:pt x="27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7" y="103"/>
                    <a:pt x="65" y="112"/>
                    <a:pt x="102" y="121"/>
                  </a:cubicBezTo>
                </a:path>
              </a:pathLst>
            </a:custGeom>
            <a:solidFill>
              <a:srgbClr val="C12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0" name="Freeform 1078">
              <a:extLst>
                <a:ext uri="{FF2B5EF4-FFF2-40B4-BE49-F238E27FC236}">
                  <a16:creationId xmlns:a16="http://schemas.microsoft.com/office/drawing/2014/main" id="{9958E0F1-21E9-4255-86C6-3CA97388E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115" y="1137643"/>
              <a:ext cx="158384" cy="107156"/>
            </a:xfrm>
            <a:custGeom>
              <a:avLst/>
              <a:gdLst>
                <a:gd name="T0" fmla="*/ 23684 w 1177"/>
                <a:gd name="T1" fmla="*/ 4975 h 797"/>
                <a:gd name="T2" fmla="*/ 23684 w 1177"/>
                <a:gd name="T3" fmla="*/ 4975 h 797"/>
                <a:gd name="T4" fmla="*/ 49789 w 1177"/>
                <a:gd name="T5" fmla="*/ 22319 h 797"/>
                <a:gd name="T6" fmla="*/ 49789 w 1177"/>
                <a:gd name="T7" fmla="*/ 22319 h 797"/>
                <a:gd name="T8" fmla="*/ 78586 w 1177"/>
                <a:gd name="T9" fmla="*/ 40873 h 797"/>
                <a:gd name="T10" fmla="*/ 78586 w 1177"/>
                <a:gd name="T11" fmla="*/ 40873 h 797"/>
                <a:gd name="T12" fmla="*/ 78586 w 1177"/>
                <a:gd name="T13" fmla="*/ 40873 h 797"/>
                <a:gd name="T14" fmla="*/ 137123 w 1177"/>
                <a:gd name="T15" fmla="*/ 80670 h 797"/>
                <a:gd name="T16" fmla="*/ 143313 w 1177"/>
                <a:gd name="T17" fmla="*/ 84569 h 797"/>
                <a:gd name="T18" fmla="*/ 143313 w 1177"/>
                <a:gd name="T19" fmla="*/ 84569 h 797"/>
                <a:gd name="T20" fmla="*/ 158249 w 1177"/>
                <a:gd name="T21" fmla="*/ 98148 h 797"/>
                <a:gd name="T22" fmla="*/ 153136 w 1177"/>
                <a:gd name="T23" fmla="*/ 107022 h 797"/>
                <a:gd name="T24" fmla="*/ 133220 w 1177"/>
                <a:gd name="T25" fmla="*/ 98148 h 797"/>
                <a:gd name="T26" fmla="*/ 133220 w 1177"/>
                <a:gd name="T27" fmla="*/ 98148 h 797"/>
                <a:gd name="T28" fmla="*/ 127030 w 1177"/>
                <a:gd name="T29" fmla="*/ 94383 h 797"/>
                <a:gd name="T30" fmla="*/ 66072 w 1177"/>
                <a:gd name="T31" fmla="*/ 59561 h 797"/>
                <a:gd name="T32" fmla="*/ 66072 w 1177"/>
                <a:gd name="T33" fmla="*/ 59561 h 797"/>
                <a:gd name="T34" fmla="*/ 36198 w 1177"/>
                <a:gd name="T35" fmla="*/ 42351 h 797"/>
                <a:gd name="T36" fmla="*/ 36198 w 1177"/>
                <a:gd name="T37" fmla="*/ 42351 h 797"/>
                <a:gd name="T38" fmla="*/ 8747 w 1177"/>
                <a:gd name="T39" fmla="*/ 27293 h 797"/>
                <a:gd name="T40" fmla="*/ 4979 w 1177"/>
                <a:gd name="T41" fmla="*/ 8605 h 797"/>
                <a:gd name="T42" fmla="*/ 23684 w 1177"/>
                <a:gd name="T43" fmla="*/ 4975 h 7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77" h="797">
                  <a:moveTo>
                    <a:pt x="176" y="37"/>
                  </a:moveTo>
                  <a:lnTo>
                    <a:pt x="176" y="37"/>
                  </a:lnTo>
                  <a:cubicBezTo>
                    <a:pt x="370" y="166"/>
                    <a:pt x="370" y="166"/>
                    <a:pt x="370" y="166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1019" y="600"/>
                    <a:pt x="1019" y="600"/>
                    <a:pt x="1019" y="600"/>
                  </a:cubicBezTo>
                  <a:cubicBezTo>
                    <a:pt x="1037" y="611"/>
                    <a:pt x="1056" y="620"/>
                    <a:pt x="1065" y="629"/>
                  </a:cubicBezTo>
                  <a:cubicBezTo>
                    <a:pt x="1176" y="730"/>
                    <a:pt x="1176" y="730"/>
                    <a:pt x="1176" y="730"/>
                  </a:cubicBezTo>
                  <a:cubicBezTo>
                    <a:pt x="1138" y="796"/>
                    <a:pt x="1138" y="796"/>
                    <a:pt x="1138" y="796"/>
                  </a:cubicBezTo>
                  <a:cubicBezTo>
                    <a:pt x="990" y="730"/>
                    <a:pt x="990" y="730"/>
                    <a:pt x="990" y="730"/>
                  </a:cubicBezTo>
                  <a:cubicBezTo>
                    <a:pt x="981" y="721"/>
                    <a:pt x="962" y="712"/>
                    <a:pt x="944" y="702"/>
                  </a:cubicBezTo>
                  <a:cubicBezTo>
                    <a:pt x="491" y="443"/>
                    <a:pt x="491" y="443"/>
                    <a:pt x="491" y="443"/>
                  </a:cubicBezTo>
                  <a:cubicBezTo>
                    <a:pt x="269" y="315"/>
                    <a:pt x="269" y="315"/>
                    <a:pt x="269" y="315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19" y="166"/>
                    <a:pt x="0" y="110"/>
                    <a:pt x="37" y="64"/>
                  </a:cubicBezTo>
                  <a:cubicBezTo>
                    <a:pt x="65" y="18"/>
                    <a:pt x="130" y="0"/>
                    <a:pt x="176" y="37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1" name="Freeform 1079">
              <a:extLst>
                <a:ext uri="{FF2B5EF4-FFF2-40B4-BE49-F238E27FC236}">
                  <a16:creationId xmlns:a16="http://schemas.microsoft.com/office/drawing/2014/main" id="{51F96114-66A3-4FC2-AAC2-091A0FF74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131" y="1120974"/>
              <a:ext cx="94673" cy="57150"/>
            </a:xfrm>
            <a:custGeom>
              <a:avLst/>
              <a:gdLst>
                <a:gd name="T0" fmla="*/ 23635 w 705"/>
                <a:gd name="T1" fmla="*/ 24819 h 426"/>
                <a:gd name="T2" fmla="*/ 42166 w 705"/>
                <a:gd name="T3" fmla="*/ 16233 h 426"/>
                <a:gd name="T4" fmla="*/ 42166 w 705"/>
                <a:gd name="T5" fmla="*/ 16233 h 426"/>
                <a:gd name="T6" fmla="*/ 51029 w 705"/>
                <a:gd name="T7" fmla="*/ 11135 h 426"/>
                <a:gd name="T8" fmla="*/ 51029 w 705"/>
                <a:gd name="T9" fmla="*/ 11135 h 426"/>
                <a:gd name="T10" fmla="*/ 73456 w 705"/>
                <a:gd name="T11" fmla="*/ 0 h 426"/>
                <a:gd name="T12" fmla="*/ 94539 w 705"/>
                <a:gd name="T13" fmla="*/ 13550 h 426"/>
                <a:gd name="T14" fmla="*/ 29946 w 705"/>
                <a:gd name="T15" fmla="*/ 54601 h 426"/>
                <a:gd name="T16" fmla="*/ 28738 w 705"/>
                <a:gd name="T17" fmla="*/ 57016 h 426"/>
                <a:gd name="T18" fmla="*/ 0 w 705"/>
                <a:gd name="T19" fmla="*/ 38502 h 426"/>
                <a:gd name="T20" fmla="*/ 1209 w 705"/>
                <a:gd name="T21" fmla="*/ 37161 h 426"/>
                <a:gd name="T22" fmla="*/ 16249 w 705"/>
                <a:gd name="T23" fmla="*/ 29782 h 426"/>
                <a:gd name="T24" fmla="*/ 14906 w 705"/>
                <a:gd name="T25" fmla="*/ 29782 h 426"/>
                <a:gd name="T26" fmla="*/ 23635 w 705"/>
                <a:gd name="T27" fmla="*/ 24819 h 4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5" h="426">
                  <a:moveTo>
                    <a:pt x="176" y="185"/>
                  </a:moveTo>
                  <a:lnTo>
                    <a:pt x="314" y="121"/>
                  </a:lnTo>
                  <a:lnTo>
                    <a:pt x="380" y="83"/>
                  </a:lnTo>
                  <a:lnTo>
                    <a:pt x="547" y="0"/>
                  </a:lnTo>
                  <a:lnTo>
                    <a:pt x="704" y="101"/>
                  </a:lnTo>
                  <a:lnTo>
                    <a:pt x="223" y="407"/>
                  </a:lnTo>
                  <a:lnTo>
                    <a:pt x="214" y="425"/>
                  </a:lnTo>
                  <a:lnTo>
                    <a:pt x="0" y="287"/>
                  </a:lnTo>
                  <a:lnTo>
                    <a:pt x="9" y="277"/>
                  </a:lnTo>
                  <a:lnTo>
                    <a:pt x="121" y="222"/>
                  </a:lnTo>
                  <a:lnTo>
                    <a:pt x="111" y="222"/>
                  </a:lnTo>
                  <a:lnTo>
                    <a:pt x="176" y="185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2" name="Freeform 1080">
              <a:extLst>
                <a:ext uri="{FF2B5EF4-FFF2-40B4-BE49-F238E27FC236}">
                  <a16:creationId xmlns:a16="http://schemas.microsoft.com/office/drawing/2014/main" id="{52F491AD-72D9-4C3E-8C4D-576558098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505" y="1179910"/>
              <a:ext cx="38107" cy="95250"/>
            </a:xfrm>
            <a:custGeom>
              <a:avLst/>
              <a:gdLst>
                <a:gd name="T0" fmla="*/ 8601 w 288"/>
                <a:gd name="T1" fmla="*/ 0 h 712"/>
                <a:gd name="T2" fmla="*/ 37975 w 288"/>
                <a:gd name="T3" fmla="*/ 17124 h 712"/>
                <a:gd name="T4" fmla="*/ 36652 w 288"/>
                <a:gd name="T5" fmla="*/ 18328 h 712"/>
                <a:gd name="T6" fmla="*/ 20774 w 288"/>
                <a:gd name="T7" fmla="*/ 95116 h 712"/>
                <a:gd name="T8" fmla="*/ 0 w 288"/>
                <a:gd name="T9" fmla="*/ 81471 h 712"/>
                <a:gd name="T10" fmla="*/ 1191 w 288"/>
                <a:gd name="T11" fmla="*/ 62876 h 712"/>
                <a:gd name="T12" fmla="*/ 1191 w 288"/>
                <a:gd name="T13" fmla="*/ 62876 h 712"/>
                <a:gd name="T14" fmla="*/ 2382 w 288"/>
                <a:gd name="T15" fmla="*/ 54314 h 712"/>
                <a:gd name="T16" fmla="*/ 2382 w 288"/>
                <a:gd name="T17" fmla="*/ 54314 h 712"/>
                <a:gd name="T18" fmla="*/ 2382 w 288"/>
                <a:gd name="T19" fmla="*/ 54314 h 712"/>
                <a:gd name="T20" fmla="*/ 5028 w 288"/>
                <a:gd name="T21" fmla="*/ 30769 h 712"/>
                <a:gd name="T22" fmla="*/ 5028 w 288"/>
                <a:gd name="T23" fmla="*/ 30769 h 712"/>
                <a:gd name="T24" fmla="*/ 6219 w 288"/>
                <a:gd name="T25" fmla="*/ 22207 h 712"/>
                <a:gd name="T26" fmla="*/ 6219 w 288"/>
                <a:gd name="T27" fmla="*/ 22207 h 712"/>
                <a:gd name="T28" fmla="*/ 8601 w 288"/>
                <a:gd name="T29" fmla="*/ 1204 h 712"/>
                <a:gd name="T30" fmla="*/ 8601 w 288"/>
                <a:gd name="T31" fmla="*/ 0 h 7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8" h="712">
                  <a:moveTo>
                    <a:pt x="65" y="0"/>
                  </a:moveTo>
                  <a:lnTo>
                    <a:pt x="287" y="128"/>
                  </a:lnTo>
                  <a:lnTo>
                    <a:pt x="277" y="137"/>
                  </a:lnTo>
                  <a:lnTo>
                    <a:pt x="157" y="711"/>
                  </a:lnTo>
                  <a:lnTo>
                    <a:pt x="0" y="609"/>
                  </a:lnTo>
                  <a:lnTo>
                    <a:pt x="9" y="470"/>
                  </a:lnTo>
                  <a:lnTo>
                    <a:pt x="18" y="406"/>
                  </a:lnTo>
                  <a:lnTo>
                    <a:pt x="38" y="230"/>
                  </a:lnTo>
                  <a:lnTo>
                    <a:pt x="47" y="166"/>
                  </a:lnTo>
                  <a:lnTo>
                    <a:pt x="65" y="9"/>
                  </a:lnTo>
                  <a:lnTo>
                    <a:pt x="6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3" name="Freeform 1081">
              <a:extLst>
                <a:ext uri="{FF2B5EF4-FFF2-40B4-BE49-F238E27FC236}">
                  <a16:creationId xmlns:a16="http://schemas.microsoft.com/office/drawing/2014/main" id="{660371D6-24B7-4816-993C-99E82DA01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613" y="1210866"/>
              <a:ext cx="35726" cy="24408"/>
            </a:xfrm>
            <a:custGeom>
              <a:avLst/>
              <a:gdLst>
                <a:gd name="T0" fmla="*/ 23329 w 268"/>
                <a:gd name="T1" fmla="*/ 0 h 186"/>
                <a:gd name="T2" fmla="*/ 35593 w 268"/>
                <a:gd name="T3" fmla="*/ 3674 h 186"/>
                <a:gd name="T4" fmla="*/ 14797 w 268"/>
                <a:gd name="T5" fmla="*/ 24277 h 186"/>
                <a:gd name="T6" fmla="*/ 14797 w 268"/>
                <a:gd name="T7" fmla="*/ 24277 h 186"/>
                <a:gd name="T8" fmla="*/ 0 w 268"/>
                <a:gd name="T9" fmla="*/ 11023 h 186"/>
                <a:gd name="T10" fmla="*/ 23329 w 268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8" h="186">
                  <a:moveTo>
                    <a:pt x="175" y="0"/>
                  </a:moveTo>
                  <a:lnTo>
                    <a:pt x="267" y="28"/>
                  </a:lnTo>
                  <a:lnTo>
                    <a:pt x="111" y="185"/>
                  </a:lnTo>
                  <a:lnTo>
                    <a:pt x="0" y="84"/>
                  </a:lnTo>
                  <a:lnTo>
                    <a:pt x="17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4" name="Freeform 1082">
              <a:extLst>
                <a:ext uri="{FF2B5EF4-FFF2-40B4-BE49-F238E27FC236}">
                  <a16:creationId xmlns:a16="http://schemas.microsoft.com/office/drawing/2014/main" id="{779AEE5F-1E8F-4030-8E65-DAE4BB917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110" y="1235869"/>
              <a:ext cx="22031" cy="35719"/>
            </a:xfrm>
            <a:custGeom>
              <a:avLst/>
              <a:gdLst>
                <a:gd name="T0" fmla="*/ 20712 w 167"/>
                <a:gd name="T1" fmla="*/ 8731 h 270"/>
                <a:gd name="T2" fmla="*/ 8575 w 167"/>
                <a:gd name="T3" fmla="*/ 35587 h 270"/>
                <a:gd name="T4" fmla="*/ 0 w 167"/>
                <a:gd name="T5" fmla="*/ 26855 h 270"/>
                <a:gd name="T6" fmla="*/ 2375 w 167"/>
                <a:gd name="T7" fmla="*/ 0 h 270"/>
                <a:gd name="T8" fmla="*/ 21899 w 167"/>
                <a:gd name="T9" fmla="*/ 8731 h 270"/>
                <a:gd name="T10" fmla="*/ 20712 w 167"/>
                <a:gd name="T11" fmla="*/ 8731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270">
                  <a:moveTo>
                    <a:pt x="157" y="66"/>
                  </a:moveTo>
                  <a:lnTo>
                    <a:pt x="65" y="269"/>
                  </a:lnTo>
                  <a:lnTo>
                    <a:pt x="0" y="203"/>
                  </a:lnTo>
                  <a:lnTo>
                    <a:pt x="18" y="0"/>
                  </a:lnTo>
                  <a:lnTo>
                    <a:pt x="166" y="66"/>
                  </a:lnTo>
                  <a:lnTo>
                    <a:pt x="157" y="66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5" name="Freeform 1083">
              <a:extLst>
                <a:ext uri="{FF2B5EF4-FFF2-40B4-BE49-F238E27FC236}">
                  <a16:creationId xmlns:a16="http://schemas.microsoft.com/office/drawing/2014/main" id="{D1F9DE13-631C-4E79-B7E4-F043D08B9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429" y="1226344"/>
              <a:ext cx="18458" cy="16669"/>
            </a:xfrm>
            <a:custGeom>
              <a:avLst/>
              <a:gdLst>
                <a:gd name="T0" fmla="*/ 2637 w 140"/>
                <a:gd name="T1" fmla="*/ 8270 h 129"/>
                <a:gd name="T2" fmla="*/ 2637 w 140"/>
                <a:gd name="T3" fmla="*/ 8270 h 129"/>
                <a:gd name="T4" fmla="*/ 1450 w 140"/>
                <a:gd name="T5" fmla="*/ 2326 h 129"/>
                <a:gd name="T6" fmla="*/ 6197 w 140"/>
                <a:gd name="T7" fmla="*/ 1163 h 129"/>
                <a:gd name="T8" fmla="*/ 18326 w 140"/>
                <a:gd name="T9" fmla="*/ 8270 h 129"/>
                <a:gd name="T10" fmla="*/ 17140 w 140"/>
                <a:gd name="T11" fmla="*/ 16540 h 129"/>
                <a:gd name="T12" fmla="*/ 2637 w 140"/>
                <a:gd name="T13" fmla="*/ 827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29">
                  <a:moveTo>
                    <a:pt x="20" y="64"/>
                  </a:moveTo>
                  <a:lnTo>
                    <a:pt x="20" y="64"/>
                  </a:lnTo>
                  <a:cubicBezTo>
                    <a:pt x="0" y="55"/>
                    <a:pt x="0" y="36"/>
                    <a:pt x="11" y="18"/>
                  </a:cubicBezTo>
                  <a:cubicBezTo>
                    <a:pt x="20" y="9"/>
                    <a:pt x="38" y="0"/>
                    <a:pt x="47" y="9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0" y="128"/>
                    <a:pt x="130" y="128"/>
                    <a:pt x="130" y="128"/>
                  </a:cubicBezTo>
                  <a:lnTo>
                    <a:pt x="20" y="64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6" name="Freeform 1084">
              <a:extLst>
                <a:ext uri="{FF2B5EF4-FFF2-40B4-BE49-F238E27FC236}">
                  <a16:creationId xmlns:a16="http://schemas.microsoft.com/office/drawing/2014/main" id="{A55A86AE-292A-46C4-9CE1-CAC952D5A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10" y="1193602"/>
              <a:ext cx="19649" cy="17264"/>
            </a:xfrm>
            <a:custGeom>
              <a:avLst/>
              <a:gdLst>
                <a:gd name="T0" fmla="*/ 7253 w 149"/>
                <a:gd name="T1" fmla="*/ 1318 h 131"/>
                <a:gd name="T2" fmla="*/ 7253 w 149"/>
                <a:gd name="T3" fmla="*/ 1318 h 131"/>
                <a:gd name="T4" fmla="*/ 19517 w 149"/>
                <a:gd name="T5" fmla="*/ 8698 h 131"/>
                <a:gd name="T6" fmla="*/ 18330 w 149"/>
                <a:gd name="T7" fmla="*/ 17132 h 131"/>
                <a:gd name="T8" fmla="*/ 2374 w 149"/>
                <a:gd name="T9" fmla="*/ 7512 h 131"/>
                <a:gd name="T10" fmla="*/ 1187 w 149"/>
                <a:gd name="T11" fmla="*/ 1318 h 131"/>
                <a:gd name="T12" fmla="*/ 7253 w 149"/>
                <a:gd name="T13" fmla="*/ 1318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31">
                  <a:moveTo>
                    <a:pt x="55" y="10"/>
                  </a:moveTo>
                  <a:lnTo>
                    <a:pt x="55" y="10"/>
                  </a:lnTo>
                  <a:cubicBezTo>
                    <a:pt x="148" y="66"/>
                    <a:pt x="148" y="66"/>
                    <a:pt x="148" y="66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9" y="46"/>
                    <a:pt x="0" y="28"/>
                    <a:pt x="9" y="10"/>
                  </a:cubicBezTo>
                  <a:cubicBezTo>
                    <a:pt x="18" y="0"/>
                    <a:pt x="36" y="0"/>
                    <a:pt x="55" y="1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7" name="Freeform 1085">
              <a:extLst>
                <a:ext uri="{FF2B5EF4-FFF2-40B4-BE49-F238E27FC236}">
                  <a16:creationId xmlns:a16="http://schemas.microsoft.com/office/drawing/2014/main" id="{63DCB920-5262-48B9-982F-DA0282D68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513" y="1136452"/>
              <a:ext cx="20840" cy="14288"/>
            </a:xfrm>
            <a:custGeom>
              <a:avLst/>
              <a:gdLst>
                <a:gd name="T0" fmla="*/ 7301 w 157"/>
                <a:gd name="T1" fmla="*/ 1158 h 111"/>
                <a:gd name="T2" fmla="*/ 7301 w 157"/>
                <a:gd name="T3" fmla="*/ 1158 h 111"/>
                <a:gd name="T4" fmla="*/ 20707 w 157"/>
                <a:gd name="T5" fmla="*/ 9397 h 111"/>
                <a:gd name="T6" fmla="*/ 13407 w 157"/>
                <a:gd name="T7" fmla="*/ 14159 h 111"/>
                <a:gd name="T8" fmla="*/ 2389 w 157"/>
                <a:gd name="T9" fmla="*/ 8238 h 111"/>
                <a:gd name="T10" fmla="*/ 1195 w 157"/>
                <a:gd name="T11" fmla="*/ 2317 h 111"/>
                <a:gd name="T12" fmla="*/ 7301 w 157"/>
                <a:gd name="T13" fmla="*/ 1158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11">
                  <a:moveTo>
                    <a:pt x="55" y="9"/>
                  </a:moveTo>
                  <a:lnTo>
                    <a:pt x="55" y="9"/>
                  </a:lnTo>
                  <a:cubicBezTo>
                    <a:pt x="156" y="73"/>
                    <a:pt x="156" y="73"/>
                    <a:pt x="156" y="73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0" y="55"/>
                    <a:pt x="0" y="37"/>
                    <a:pt x="9" y="18"/>
                  </a:cubicBezTo>
                  <a:cubicBezTo>
                    <a:pt x="18" y="9"/>
                    <a:pt x="36" y="0"/>
                    <a:pt x="55" y="9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78" name="Freeform 1086">
              <a:extLst>
                <a:ext uri="{FF2B5EF4-FFF2-40B4-BE49-F238E27FC236}">
                  <a16:creationId xmlns:a16="http://schemas.microsoft.com/office/drawing/2014/main" id="{E8836E0F-7D79-4E91-BE5E-7AE5E53CF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712" y="1122760"/>
              <a:ext cx="22031" cy="14288"/>
            </a:xfrm>
            <a:custGeom>
              <a:avLst/>
              <a:gdLst>
                <a:gd name="T0" fmla="*/ 2375 w 167"/>
                <a:gd name="T1" fmla="*/ 7016 h 112"/>
                <a:gd name="T2" fmla="*/ 2375 w 167"/>
                <a:gd name="T3" fmla="*/ 7016 h 112"/>
                <a:gd name="T4" fmla="*/ 1187 w 167"/>
                <a:gd name="T5" fmla="*/ 2296 h 112"/>
                <a:gd name="T6" fmla="*/ 7256 w 167"/>
                <a:gd name="T7" fmla="*/ 1148 h 112"/>
                <a:gd name="T8" fmla="*/ 21899 w 167"/>
                <a:gd name="T9" fmla="*/ 9313 h 112"/>
                <a:gd name="T10" fmla="*/ 13192 w 167"/>
                <a:gd name="T11" fmla="*/ 14160 h 112"/>
                <a:gd name="T12" fmla="*/ 2375 w 167"/>
                <a:gd name="T13" fmla="*/ 7016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12">
                  <a:moveTo>
                    <a:pt x="18" y="55"/>
                  </a:moveTo>
                  <a:lnTo>
                    <a:pt x="18" y="55"/>
                  </a:lnTo>
                  <a:cubicBezTo>
                    <a:pt x="0" y="45"/>
                    <a:pt x="0" y="27"/>
                    <a:pt x="9" y="18"/>
                  </a:cubicBezTo>
                  <a:cubicBezTo>
                    <a:pt x="18" y="0"/>
                    <a:pt x="36" y="0"/>
                    <a:pt x="55" y="9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00" y="111"/>
                    <a:pt x="100" y="111"/>
                    <a:pt x="100" y="111"/>
                  </a:cubicBezTo>
                  <a:lnTo>
                    <a:pt x="18" y="55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2" name="Group 6">
            <a:extLst>
              <a:ext uri="{FF2B5EF4-FFF2-40B4-BE49-F238E27FC236}">
                <a16:creationId xmlns:a16="http://schemas.microsoft.com/office/drawing/2014/main" id="{24512896-AB49-4487-A87B-263DC7E0605F}"/>
              </a:ext>
            </a:extLst>
          </p:cNvPr>
          <p:cNvGrpSpPr>
            <a:grpSpLocks/>
          </p:cNvGrpSpPr>
          <p:nvPr/>
        </p:nvGrpSpPr>
        <p:grpSpPr bwMode="auto">
          <a:xfrm>
            <a:off x="6698646" y="969132"/>
            <a:ext cx="918633" cy="916516"/>
            <a:chOff x="5078581" y="944166"/>
            <a:chExt cx="688315" cy="687586"/>
          </a:xfrm>
        </p:grpSpPr>
        <p:sp>
          <p:nvSpPr>
            <p:cNvPr id="9280" name="Freeform 1088">
              <a:extLst>
                <a:ext uri="{FF2B5EF4-FFF2-40B4-BE49-F238E27FC236}">
                  <a16:creationId xmlns:a16="http://schemas.microsoft.com/office/drawing/2014/main" id="{46AA05D7-27E3-412F-B2BC-AB346BC80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581" y="944166"/>
              <a:ext cx="688315" cy="687586"/>
            </a:xfrm>
            <a:custGeom>
              <a:avLst/>
              <a:gdLst>
                <a:gd name="T0" fmla="*/ 344158 w 5096"/>
                <a:gd name="T1" fmla="*/ 687451 h 5095"/>
                <a:gd name="T2" fmla="*/ 344158 w 5096"/>
                <a:gd name="T3" fmla="*/ 687451 h 5095"/>
                <a:gd name="T4" fmla="*/ 0 w 5096"/>
                <a:gd name="T5" fmla="*/ 343860 h 5095"/>
                <a:gd name="T6" fmla="*/ 344158 w 5096"/>
                <a:gd name="T7" fmla="*/ 0 h 5095"/>
                <a:gd name="T8" fmla="*/ 688180 w 5096"/>
                <a:gd name="T9" fmla="*/ 343860 h 5095"/>
                <a:gd name="T10" fmla="*/ 344158 w 5096"/>
                <a:gd name="T11" fmla="*/ 687451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8" y="5094"/>
                  </a:moveTo>
                  <a:lnTo>
                    <a:pt x="2548" y="5094"/>
                  </a:lnTo>
                  <a:cubicBezTo>
                    <a:pt x="1140" y="5094"/>
                    <a:pt x="0" y="3956"/>
                    <a:pt x="0" y="2548"/>
                  </a:cubicBezTo>
                  <a:cubicBezTo>
                    <a:pt x="0" y="1144"/>
                    <a:pt x="1140" y="0"/>
                    <a:pt x="2548" y="0"/>
                  </a:cubicBezTo>
                  <a:cubicBezTo>
                    <a:pt x="3950" y="0"/>
                    <a:pt x="5095" y="1144"/>
                    <a:pt x="5095" y="2548"/>
                  </a:cubicBezTo>
                  <a:cubicBezTo>
                    <a:pt x="5095" y="3956"/>
                    <a:pt x="3950" y="5094"/>
                    <a:pt x="2548" y="5094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1" name="Freeform 1089">
              <a:extLst>
                <a:ext uri="{FF2B5EF4-FFF2-40B4-BE49-F238E27FC236}">
                  <a16:creationId xmlns:a16="http://schemas.microsoft.com/office/drawing/2014/main" id="{FA217FC2-A0D6-4334-93D2-5FD403EC6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652" y="1398389"/>
              <a:ext cx="392387" cy="233363"/>
            </a:xfrm>
            <a:custGeom>
              <a:avLst/>
              <a:gdLst>
                <a:gd name="T0" fmla="*/ 67625 w 2907"/>
                <a:gd name="T1" fmla="*/ 46133 h 1730"/>
                <a:gd name="T2" fmla="*/ 67625 w 2907"/>
                <a:gd name="T3" fmla="*/ 46133 h 1730"/>
                <a:gd name="T4" fmla="*/ 0 w 2907"/>
                <a:gd name="T5" fmla="*/ 171448 h 1730"/>
                <a:gd name="T6" fmla="*/ 197341 w 2907"/>
                <a:gd name="T7" fmla="*/ 233228 h 1730"/>
                <a:gd name="T8" fmla="*/ 392252 w 2907"/>
                <a:gd name="T9" fmla="*/ 172122 h 1730"/>
                <a:gd name="T10" fmla="*/ 324627 w 2907"/>
                <a:gd name="T11" fmla="*/ 46133 h 1730"/>
                <a:gd name="T12" fmla="*/ 195856 w 2907"/>
                <a:gd name="T13" fmla="*/ 674 h 1730"/>
                <a:gd name="T14" fmla="*/ 67625 w 2907"/>
                <a:gd name="T15" fmla="*/ 46133 h 17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30">
                  <a:moveTo>
                    <a:pt x="501" y="342"/>
                  </a:moveTo>
                  <a:lnTo>
                    <a:pt x="501" y="342"/>
                  </a:lnTo>
                  <a:cubicBezTo>
                    <a:pt x="248" y="506"/>
                    <a:pt x="148" y="855"/>
                    <a:pt x="0" y="1271"/>
                  </a:cubicBezTo>
                  <a:cubicBezTo>
                    <a:pt x="412" y="1561"/>
                    <a:pt x="918" y="1729"/>
                    <a:pt x="1462" y="1729"/>
                  </a:cubicBezTo>
                  <a:cubicBezTo>
                    <a:pt x="2000" y="1729"/>
                    <a:pt x="2495" y="1561"/>
                    <a:pt x="2906" y="1276"/>
                  </a:cubicBezTo>
                  <a:cubicBezTo>
                    <a:pt x="2759" y="859"/>
                    <a:pt x="2659" y="506"/>
                    <a:pt x="2405" y="342"/>
                  </a:cubicBezTo>
                  <a:cubicBezTo>
                    <a:pt x="1967" y="74"/>
                    <a:pt x="1709" y="10"/>
                    <a:pt x="1451" y="5"/>
                  </a:cubicBezTo>
                  <a:cubicBezTo>
                    <a:pt x="1188" y="0"/>
                    <a:pt x="934" y="63"/>
                    <a:pt x="501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2" name="Freeform 1090">
              <a:extLst>
                <a:ext uri="{FF2B5EF4-FFF2-40B4-BE49-F238E27FC236}">
                  <a16:creationId xmlns:a16="http://schemas.microsoft.com/office/drawing/2014/main" id="{E7172AF9-1264-4FD5-B806-A20EB7AB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651" y="1406724"/>
              <a:ext cx="195301" cy="216694"/>
            </a:xfrm>
            <a:custGeom>
              <a:avLst/>
              <a:gdLst>
                <a:gd name="T0" fmla="*/ 67620 w 1447"/>
                <a:gd name="T1" fmla="*/ 38367 h 1604"/>
                <a:gd name="T2" fmla="*/ 67620 w 1447"/>
                <a:gd name="T3" fmla="*/ 38367 h 1604"/>
                <a:gd name="T4" fmla="*/ 0 w 1447"/>
                <a:gd name="T5" fmla="*/ 163871 h 1604"/>
                <a:gd name="T6" fmla="*/ 117424 w 1447"/>
                <a:gd name="T7" fmla="*/ 216559 h 1604"/>
                <a:gd name="T8" fmla="*/ 123902 w 1447"/>
                <a:gd name="T9" fmla="*/ 101187 h 1604"/>
                <a:gd name="T10" fmla="*/ 195166 w 1447"/>
                <a:gd name="T11" fmla="*/ 98350 h 1604"/>
                <a:gd name="T12" fmla="*/ 144552 w 1447"/>
                <a:gd name="T13" fmla="*/ 0 h 1604"/>
                <a:gd name="T14" fmla="*/ 67620 w 1447"/>
                <a:gd name="T15" fmla="*/ 38367 h 1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7" h="1604">
                  <a:moveTo>
                    <a:pt x="501" y="284"/>
                  </a:moveTo>
                  <a:lnTo>
                    <a:pt x="501" y="284"/>
                  </a:lnTo>
                  <a:cubicBezTo>
                    <a:pt x="248" y="448"/>
                    <a:pt x="148" y="797"/>
                    <a:pt x="0" y="1213"/>
                  </a:cubicBezTo>
                  <a:cubicBezTo>
                    <a:pt x="259" y="1393"/>
                    <a:pt x="554" y="1524"/>
                    <a:pt x="870" y="1603"/>
                  </a:cubicBezTo>
                  <a:cubicBezTo>
                    <a:pt x="870" y="1318"/>
                    <a:pt x="887" y="1034"/>
                    <a:pt x="918" y="749"/>
                  </a:cubicBezTo>
                  <a:cubicBezTo>
                    <a:pt x="1076" y="717"/>
                    <a:pt x="1245" y="706"/>
                    <a:pt x="1446" y="728"/>
                  </a:cubicBezTo>
                  <a:cubicBezTo>
                    <a:pt x="1071" y="0"/>
                    <a:pt x="1071" y="0"/>
                    <a:pt x="1071" y="0"/>
                  </a:cubicBezTo>
                  <a:cubicBezTo>
                    <a:pt x="913" y="53"/>
                    <a:pt x="729" y="137"/>
                    <a:pt x="501" y="284"/>
                  </a:cubicBezTo>
                </a:path>
              </a:pathLst>
            </a:custGeom>
            <a:solidFill>
              <a:srgbClr val="E1E6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3" name="Freeform 1091">
              <a:extLst>
                <a:ext uri="{FF2B5EF4-FFF2-40B4-BE49-F238E27FC236}">
                  <a16:creationId xmlns:a16="http://schemas.microsoft.com/office/drawing/2014/main" id="{D5445A95-4B56-420A-AF89-55AA8DA6B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7119" y="1309093"/>
              <a:ext cx="142307" cy="195858"/>
            </a:xfrm>
            <a:custGeom>
              <a:avLst/>
              <a:gdLst>
                <a:gd name="T0" fmla="*/ 16441 w 1056"/>
                <a:gd name="T1" fmla="*/ 99683 h 1452"/>
                <a:gd name="T2" fmla="*/ 16441 w 1056"/>
                <a:gd name="T3" fmla="*/ 99683 h 1452"/>
                <a:gd name="T4" fmla="*/ 67650 w 1056"/>
                <a:gd name="T5" fmla="*/ 195723 h 1452"/>
                <a:gd name="T6" fmla="*/ 80317 w 1056"/>
                <a:gd name="T7" fmla="*/ 195723 h 1452"/>
                <a:gd name="T8" fmla="*/ 132874 w 1056"/>
                <a:gd name="T9" fmla="*/ 101031 h 1452"/>
                <a:gd name="T10" fmla="*/ 16441 w 1056"/>
                <a:gd name="T11" fmla="*/ 99683 h 1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6" h="1452">
                  <a:moveTo>
                    <a:pt x="122" y="739"/>
                  </a:moveTo>
                  <a:lnTo>
                    <a:pt x="122" y="739"/>
                  </a:lnTo>
                  <a:cubicBezTo>
                    <a:pt x="211" y="1266"/>
                    <a:pt x="348" y="1372"/>
                    <a:pt x="502" y="1451"/>
                  </a:cubicBezTo>
                  <a:cubicBezTo>
                    <a:pt x="596" y="1451"/>
                    <a:pt x="596" y="1451"/>
                    <a:pt x="596" y="1451"/>
                  </a:cubicBezTo>
                  <a:cubicBezTo>
                    <a:pt x="776" y="1324"/>
                    <a:pt x="950" y="1108"/>
                    <a:pt x="986" y="749"/>
                  </a:cubicBezTo>
                  <a:cubicBezTo>
                    <a:pt x="1055" y="0"/>
                    <a:pt x="0" y="48"/>
                    <a:pt x="122" y="739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4" name="Freeform 1092">
              <a:extLst>
                <a:ext uri="{FF2B5EF4-FFF2-40B4-BE49-F238E27FC236}">
                  <a16:creationId xmlns:a16="http://schemas.microsoft.com/office/drawing/2014/main" id="{B3D1FE44-C8FB-4CDB-BC79-4D5CF0CF5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3791" y="1406724"/>
              <a:ext cx="57161" cy="98226"/>
            </a:xfrm>
            <a:custGeom>
              <a:avLst/>
              <a:gdLst>
                <a:gd name="T0" fmla="*/ 0 w 423"/>
                <a:gd name="T1" fmla="*/ 2156 h 729"/>
                <a:gd name="T2" fmla="*/ 0 w 423"/>
                <a:gd name="T3" fmla="*/ 2156 h 729"/>
                <a:gd name="T4" fmla="*/ 49864 w 423"/>
                <a:gd name="T5" fmla="*/ 97283 h 729"/>
                <a:gd name="T6" fmla="*/ 57026 w 423"/>
                <a:gd name="T7" fmla="*/ 98091 h 729"/>
                <a:gd name="T8" fmla="*/ 6351 w 423"/>
                <a:gd name="T9" fmla="*/ 0 h 729"/>
                <a:gd name="T10" fmla="*/ 0 w 423"/>
                <a:gd name="T11" fmla="*/ 2156 h 7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3" h="729">
                  <a:moveTo>
                    <a:pt x="0" y="16"/>
                  </a:moveTo>
                  <a:lnTo>
                    <a:pt x="0" y="16"/>
                  </a:lnTo>
                  <a:cubicBezTo>
                    <a:pt x="89" y="533"/>
                    <a:pt x="221" y="643"/>
                    <a:pt x="369" y="722"/>
                  </a:cubicBezTo>
                  <a:cubicBezTo>
                    <a:pt x="384" y="722"/>
                    <a:pt x="405" y="728"/>
                    <a:pt x="422" y="728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5" y="10"/>
                    <a:pt x="0" y="16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5" name="Freeform 1093">
              <a:extLst>
                <a:ext uri="{FF2B5EF4-FFF2-40B4-BE49-F238E27FC236}">
                  <a16:creationId xmlns:a16="http://schemas.microsoft.com/office/drawing/2014/main" id="{8AFBA033-D9BA-4596-9268-B05468436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723" y="1270397"/>
              <a:ext cx="97055" cy="192881"/>
            </a:xfrm>
            <a:custGeom>
              <a:avLst/>
              <a:gdLst>
                <a:gd name="T0" fmla="*/ 0 w 718"/>
                <a:gd name="T1" fmla="*/ 0 h 1430"/>
                <a:gd name="T2" fmla="*/ 0 w 718"/>
                <a:gd name="T3" fmla="*/ 0 h 1430"/>
                <a:gd name="T4" fmla="*/ 96920 w 718"/>
                <a:gd name="T5" fmla="*/ 0 h 1430"/>
                <a:gd name="T6" fmla="*/ 96920 w 718"/>
                <a:gd name="T7" fmla="*/ 140142 h 1430"/>
                <a:gd name="T8" fmla="*/ 0 w 718"/>
                <a:gd name="T9" fmla="*/ 140142 h 1430"/>
                <a:gd name="T10" fmla="*/ 0 w 718"/>
                <a:gd name="T11" fmla="*/ 0 h 14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0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3"/>
                    <a:pt x="0" y="1429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6" name="Freeform 1094">
              <a:extLst>
                <a:ext uri="{FF2B5EF4-FFF2-40B4-BE49-F238E27FC236}">
                  <a16:creationId xmlns:a16="http://schemas.microsoft.com/office/drawing/2014/main" id="{19DBC422-73BE-479A-8EEB-770D2A473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723" y="1340049"/>
              <a:ext cx="97055" cy="66675"/>
            </a:xfrm>
            <a:custGeom>
              <a:avLst/>
              <a:gdLst>
                <a:gd name="T0" fmla="*/ 96920 w 718"/>
                <a:gd name="T1" fmla="*/ 18566 h 492"/>
                <a:gd name="T2" fmla="*/ 96920 w 718"/>
                <a:gd name="T3" fmla="*/ 0 h 492"/>
                <a:gd name="T4" fmla="*/ 0 w 718"/>
                <a:gd name="T5" fmla="*/ 0 h 492"/>
                <a:gd name="T6" fmla="*/ 0 w 718"/>
                <a:gd name="T7" fmla="*/ 66539 h 492"/>
                <a:gd name="T8" fmla="*/ 96920 w 718"/>
                <a:gd name="T9" fmla="*/ 18566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2">
                  <a:moveTo>
                    <a:pt x="717" y="137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17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7" name="Freeform 1095">
              <a:extLst>
                <a:ext uri="{FF2B5EF4-FFF2-40B4-BE49-F238E27FC236}">
                  <a16:creationId xmlns:a16="http://schemas.microsoft.com/office/drawing/2014/main" id="{61DF459F-ADAB-4BE4-8D48-2AEB9836A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529" y="954882"/>
              <a:ext cx="395365" cy="251222"/>
            </a:xfrm>
            <a:custGeom>
              <a:avLst/>
              <a:gdLst>
                <a:gd name="T0" fmla="*/ 194982 w 2928"/>
                <a:gd name="T1" fmla="*/ 0 h 1863"/>
                <a:gd name="T2" fmla="*/ 194982 w 2928"/>
                <a:gd name="T3" fmla="*/ 0 h 1863"/>
                <a:gd name="T4" fmla="*/ 290582 w 2928"/>
                <a:gd name="T5" fmla="*/ 62704 h 1863"/>
                <a:gd name="T6" fmla="*/ 395230 w 2928"/>
                <a:gd name="T7" fmla="*/ 156424 h 1863"/>
                <a:gd name="T8" fmla="*/ 286937 w 2928"/>
                <a:gd name="T9" fmla="*/ 251087 h 1863"/>
                <a:gd name="T10" fmla="*/ 185125 w 2928"/>
                <a:gd name="T11" fmla="*/ 189192 h 1863"/>
                <a:gd name="T12" fmla="*/ 99651 w 2928"/>
                <a:gd name="T13" fmla="*/ 231130 h 1863"/>
                <a:gd name="T14" fmla="*/ 0 w 2928"/>
                <a:gd name="T15" fmla="*/ 144422 h 1863"/>
                <a:gd name="T16" fmla="*/ 99651 w 2928"/>
                <a:gd name="T17" fmla="*/ 57715 h 1863"/>
                <a:gd name="T18" fmla="*/ 101002 w 2928"/>
                <a:gd name="T19" fmla="*/ 57715 h 1863"/>
                <a:gd name="T20" fmla="*/ 194982 w 2928"/>
                <a:gd name="T21" fmla="*/ 0 h 18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28" h="1863">
                  <a:moveTo>
                    <a:pt x="1444" y="0"/>
                  </a:moveTo>
                  <a:lnTo>
                    <a:pt x="1444" y="0"/>
                  </a:lnTo>
                  <a:cubicBezTo>
                    <a:pt x="1777" y="0"/>
                    <a:pt x="2062" y="195"/>
                    <a:pt x="2152" y="465"/>
                  </a:cubicBezTo>
                  <a:cubicBezTo>
                    <a:pt x="2584" y="475"/>
                    <a:pt x="2927" y="786"/>
                    <a:pt x="2927" y="1160"/>
                  </a:cubicBezTo>
                  <a:cubicBezTo>
                    <a:pt x="2927" y="1551"/>
                    <a:pt x="2568" y="1862"/>
                    <a:pt x="2125" y="1862"/>
                  </a:cubicBezTo>
                  <a:cubicBezTo>
                    <a:pt x="1777" y="1862"/>
                    <a:pt x="1487" y="1672"/>
                    <a:pt x="1371" y="1403"/>
                  </a:cubicBezTo>
                  <a:cubicBezTo>
                    <a:pt x="1244" y="1593"/>
                    <a:pt x="1007" y="1714"/>
                    <a:pt x="738" y="1714"/>
                  </a:cubicBezTo>
                  <a:cubicBezTo>
                    <a:pt x="332" y="1714"/>
                    <a:pt x="0" y="1429"/>
                    <a:pt x="0" y="1071"/>
                  </a:cubicBezTo>
                  <a:cubicBezTo>
                    <a:pt x="0" y="717"/>
                    <a:pt x="332" y="428"/>
                    <a:pt x="738" y="428"/>
                  </a:cubicBezTo>
                  <a:cubicBezTo>
                    <a:pt x="748" y="428"/>
                    <a:pt x="748" y="428"/>
                    <a:pt x="748" y="428"/>
                  </a:cubicBezTo>
                  <a:cubicBezTo>
                    <a:pt x="848" y="179"/>
                    <a:pt x="1123" y="0"/>
                    <a:pt x="14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8" name="Freeform 1096">
              <a:extLst>
                <a:ext uri="{FF2B5EF4-FFF2-40B4-BE49-F238E27FC236}">
                  <a16:creationId xmlns:a16="http://schemas.microsoft.com/office/drawing/2014/main" id="{FA6E91DA-83BD-4C58-9A6D-8DE9AD827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529" y="1091803"/>
              <a:ext cx="411442" cy="271463"/>
            </a:xfrm>
            <a:custGeom>
              <a:avLst/>
              <a:gdLst>
                <a:gd name="T0" fmla="*/ 205654 w 3049"/>
                <a:gd name="T1" fmla="*/ 0 h 2010"/>
                <a:gd name="T2" fmla="*/ 205654 w 3049"/>
                <a:gd name="T3" fmla="*/ 0 h 2010"/>
                <a:gd name="T4" fmla="*/ 205654 w 3049"/>
                <a:gd name="T5" fmla="*/ 271328 h 2010"/>
                <a:gd name="T6" fmla="*/ 205654 w 3049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9" h="2010">
                  <a:moveTo>
                    <a:pt x="1524" y="0"/>
                  </a:moveTo>
                  <a:lnTo>
                    <a:pt x="1524" y="0"/>
                  </a:lnTo>
                  <a:cubicBezTo>
                    <a:pt x="3048" y="0"/>
                    <a:pt x="2431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89" name="Freeform 1097">
              <a:extLst>
                <a:ext uri="{FF2B5EF4-FFF2-40B4-BE49-F238E27FC236}">
                  <a16:creationId xmlns:a16="http://schemas.microsoft.com/office/drawing/2014/main" id="{2CB37BF5-8CF4-4CB9-B271-E2C37B02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548" y="1091803"/>
              <a:ext cx="206018" cy="271463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271328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0" name="Freeform 1098">
              <a:extLst>
                <a:ext uri="{FF2B5EF4-FFF2-40B4-BE49-F238E27FC236}">
                  <a16:creationId xmlns:a16="http://schemas.microsoft.com/office/drawing/2014/main" id="{3DA56A96-72EE-4E90-BE5B-6E6FC3DA4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723" y="1405534"/>
              <a:ext cx="97055" cy="98822"/>
            </a:xfrm>
            <a:custGeom>
              <a:avLst/>
              <a:gdLst>
                <a:gd name="T0" fmla="*/ 0 w 718"/>
                <a:gd name="T1" fmla="*/ 0 h 734"/>
                <a:gd name="T2" fmla="*/ 0 w 718"/>
                <a:gd name="T3" fmla="*/ 0 h 734"/>
                <a:gd name="T4" fmla="*/ 42174 w 718"/>
                <a:gd name="T5" fmla="*/ 98687 h 734"/>
                <a:gd name="T6" fmla="*/ 54881 w 718"/>
                <a:gd name="T7" fmla="*/ 98687 h 734"/>
                <a:gd name="T8" fmla="*/ 96920 w 718"/>
                <a:gd name="T9" fmla="*/ 0 h 734"/>
                <a:gd name="T10" fmla="*/ 0 w 718"/>
                <a:gd name="T11" fmla="*/ 0 h 7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734">
                  <a:moveTo>
                    <a:pt x="0" y="0"/>
                  </a:moveTo>
                  <a:lnTo>
                    <a:pt x="0" y="0"/>
                  </a:lnTo>
                  <a:cubicBezTo>
                    <a:pt x="0" y="368"/>
                    <a:pt x="312" y="231"/>
                    <a:pt x="312" y="733"/>
                  </a:cubicBezTo>
                  <a:cubicBezTo>
                    <a:pt x="406" y="733"/>
                    <a:pt x="406" y="733"/>
                    <a:pt x="406" y="733"/>
                  </a:cubicBezTo>
                  <a:cubicBezTo>
                    <a:pt x="406" y="231"/>
                    <a:pt x="717" y="368"/>
                    <a:pt x="717" y="0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1" name="Freeform 1099">
              <a:extLst>
                <a:ext uri="{FF2B5EF4-FFF2-40B4-BE49-F238E27FC236}">
                  <a16:creationId xmlns:a16="http://schemas.microsoft.com/office/drawing/2014/main" id="{5A2EF16A-993B-4DDA-8D85-9245B46FC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502" y="1359694"/>
              <a:ext cx="54184" cy="145256"/>
            </a:xfrm>
            <a:custGeom>
              <a:avLst/>
              <a:gdLst>
                <a:gd name="T0" fmla="*/ 0 w 402"/>
                <a:gd name="T1" fmla="*/ 145121 h 1077"/>
                <a:gd name="T2" fmla="*/ 0 w 402"/>
                <a:gd name="T3" fmla="*/ 145121 h 1077"/>
                <a:gd name="T4" fmla="*/ 52567 w 402"/>
                <a:gd name="T5" fmla="*/ 42619 h 1077"/>
                <a:gd name="T6" fmla="*/ 41918 w 402"/>
                <a:gd name="T7" fmla="*/ 0 h 1077"/>
                <a:gd name="T8" fmla="*/ 0 w 402"/>
                <a:gd name="T9" fmla="*/ 145121 h 10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077">
                  <a:moveTo>
                    <a:pt x="0" y="1076"/>
                  </a:moveTo>
                  <a:lnTo>
                    <a:pt x="0" y="1076"/>
                  </a:lnTo>
                  <a:cubicBezTo>
                    <a:pt x="90" y="997"/>
                    <a:pt x="380" y="506"/>
                    <a:pt x="390" y="316"/>
                  </a:cubicBezTo>
                  <a:cubicBezTo>
                    <a:pt x="401" y="121"/>
                    <a:pt x="311" y="0"/>
                    <a:pt x="311" y="0"/>
                  </a:cubicBezTo>
                  <a:cubicBezTo>
                    <a:pt x="327" y="332"/>
                    <a:pt x="16" y="511"/>
                    <a:pt x="0" y="10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2" name="Freeform 1100">
              <a:extLst>
                <a:ext uri="{FF2B5EF4-FFF2-40B4-BE49-F238E27FC236}">
                  <a16:creationId xmlns:a16="http://schemas.microsoft.com/office/drawing/2014/main" id="{DB28DAB4-9991-4649-81F7-79EE3268E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814" y="1359694"/>
              <a:ext cx="54184" cy="145256"/>
            </a:xfrm>
            <a:custGeom>
              <a:avLst/>
              <a:gdLst>
                <a:gd name="T0" fmla="*/ 54049 w 402"/>
                <a:gd name="T1" fmla="*/ 145121 h 1077"/>
                <a:gd name="T2" fmla="*/ 54049 w 402"/>
                <a:gd name="T3" fmla="*/ 145121 h 1077"/>
                <a:gd name="T4" fmla="*/ 1348 w 402"/>
                <a:gd name="T5" fmla="*/ 42619 h 1077"/>
                <a:gd name="T6" fmla="*/ 11996 w 402"/>
                <a:gd name="T7" fmla="*/ 0 h 1077"/>
                <a:gd name="T8" fmla="*/ 54049 w 402"/>
                <a:gd name="T9" fmla="*/ 145121 h 10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077">
                  <a:moveTo>
                    <a:pt x="401" y="1076"/>
                  </a:moveTo>
                  <a:lnTo>
                    <a:pt x="401" y="1076"/>
                  </a:lnTo>
                  <a:cubicBezTo>
                    <a:pt x="311" y="997"/>
                    <a:pt x="26" y="506"/>
                    <a:pt x="10" y="316"/>
                  </a:cubicBezTo>
                  <a:cubicBezTo>
                    <a:pt x="0" y="121"/>
                    <a:pt x="89" y="0"/>
                    <a:pt x="89" y="0"/>
                  </a:cubicBezTo>
                  <a:cubicBezTo>
                    <a:pt x="73" y="332"/>
                    <a:pt x="385" y="511"/>
                    <a:pt x="401" y="1076"/>
                  </a:cubicBezTo>
                </a:path>
              </a:pathLst>
            </a:custGeom>
            <a:solidFill>
              <a:srgbClr val="F1F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3" name="Freeform 1101">
              <a:extLst>
                <a:ext uri="{FF2B5EF4-FFF2-40B4-BE49-F238E27FC236}">
                  <a16:creationId xmlns:a16="http://schemas.microsoft.com/office/drawing/2014/main" id="{B015E961-42EC-411F-8F96-DB793F0B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9974" y="1499592"/>
              <a:ext cx="88719" cy="123825"/>
            </a:xfrm>
            <a:custGeom>
              <a:avLst/>
              <a:gdLst>
                <a:gd name="T0" fmla="*/ 677 w 655"/>
                <a:gd name="T1" fmla="*/ 122208 h 919"/>
                <a:gd name="T2" fmla="*/ 677 w 655"/>
                <a:gd name="T3" fmla="*/ 122208 h 919"/>
                <a:gd name="T4" fmla="*/ 6366 w 655"/>
                <a:gd name="T5" fmla="*/ 4985 h 919"/>
                <a:gd name="T6" fmla="*/ 88584 w 655"/>
                <a:gd name="T7" fmla="*/ 4985 h 919"/>
                <a:gd name="T8" fmla="*/ 40770 w 655"/>
                <a:gd name="T9" fmla="*/ 5659 h 919"/>
                <a:gd name="T10" fmla="*/ 11378 w 655"/>
                <a:gd name="T11" fmla="*/ 9836 h 919"/>
                <a:gd name="T12" fmla="*/ 5553 w 655"/>
                <a:gd name="T13" fmla="*/ 123690 h 919"/>
                <a:gd name="T14" fmla="*/ 677 w 655"/>
                <a:gd name="T15" fmla="*/ 122208 h 9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5" h="919">
                  <a:moveTo>
                    <a:pt x="5" y="907"/>
                  </a:moveTo>
                  <a:lnTo>
                    <a:pt x="5" y="907"/>
                  </a:lnTo>
                  <a:cubicBezTo>
                    <a:pt x="0" y="617"/>
                    <a:pt x="16" y="326"/>
                    <a:pt x="47" y="37"/>
                  </a:cubicBezTo>
                  <a:cubicBezTo>
                    <a:pt x="226" y="0"/>
                    <a:pt x="421" y="10"/>
                    <a:pt x="654" y="37"/>
                  </a:cubicBezTo>
                  <a:cubicBezTo>
                    <a:pt x="511" y="37"/>
                    <a:pt x="406" y="37"/>
                    <a:pt x="301" y="42"/>
                  </a:cubicBezTo>
                  <a:cubicBezTo>
                    <a:pt x="226" y="48"/>
                    <a:pt x="158" y="58"/>
                    <a:pt x="84" y="73"/>
                  </a:cubicBezTo>
                  <a:cubicBezTo>
                    <a:pt x="63" y="359"/>
                    <a:pt x="47" y="638"/>
                    <a:pt x="41" y="918"/>
                  </a:cubicBezTo>
                  <a:cubicBezTo>
                    <a:pt x="31" y="912"/>
                    <a:pt x="16" y="912"/>
                    <a:pt x="5" y="907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4" name="Freeform 1102">
              <a:extLst>
                <a:ext uri="{FF2B5EF4-FFF2-40B4-BE49-F238E27FC236}">
                  <a16:creationId xmlns:a16="http://schemas.microsoft.com/office/drawing/2014/main" id="{599EB265-9A3A-4912-AD92-977AD7BE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028" y="1525786"/>
              <a:ext cx="11909" cy="12501"/>
            </a:xfrm>
            <a:custGeom>
              <a:avLst/>
              <a:gdLst>
                <a:gd name="T0" fmla="*/ 6219 w 90"/>
                <a:gd name="T1" fmla="*/ 0 h 91"/>
                <a:gd name="T2" fmla="*/ 6219 w 90"/>
                <a:gd name="T3" fmla="*/ 0 h 91"/>
                <a:gd name="T4" fmla="*/ 11777 w 90"/>
                <a:gd name="T5" fmla="*/ 6594 h 91"/>
                <a:gd name="T6" fmla="*/ 6219 w 90"/>
                <a:gd name="T7" fmla="*/ 12364 h 91"/>
                <a:gd name="T8" fmla="*/ 0 w 90"/>
                <a:gd name="T9" fmla="*/ 6594 h 91"/>
                <a:gd name="T10" fmla="*/ 6219 w 9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1">
                  <a:moveTo>
                    <a:pt x="47" y="0"/>
                  </a:moveTo>
                  <a:lnTo>
                    <a:pt x="47" y="0"/>
                  </a:lnTo>
                  <a:cubicBezTo>
                    <a:pt x="68" y="0"/>
                    <a:pt x="89" y="21"/>
                    <a:pt x="89" y="48"/>
                  </a:cubicBezTo>
                  <a:cubicBezTo>
                    <a:pt x="89" y="69"/>
                    <a:pt x="68" y="90"/>
                    <a:pt x="47" y="90"/>
                  </a:cubicBezTo>
                  <a:cubicBezTo>
                    <a:pt x="21" y="90"/>
                    <a:pt x="0" y="69"/>
                    <a:pt x="0" y="48"/>
                  </a:cubicBezTo>
                  <a:cubicBezTo>
                    <a:pt x="0" y="21"/>
                    <a:pt x="21" y="0"/>
                    <a:pt x="47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5" name="Freeform 1103">
              <a:extLst>
                <a:ext uri="{FF2B5EF4-FFF2-40B4-BE49-F238E27FC236}">
                  <a16:creationId xmlns:a16="http://schemas.microsoft.com/office/drawing/2014/main" id="{B7BD03ED-AB85-48AE-B020-DB220EA31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945" y="1525786"/>
              <a:ext cx="12504" cy="12501"/>
            </a:xfrm>
            <a:custGeom>
              <a:avLst/>
              <a:gdLst>
                <a:gd name="T0" fmla="*/ 5908 w 91"/>
                <a:gd name="T1" fmla="*/ 0 h 91"/>
                <a:gd name="T2" fmla="*/ 5908 w 91"/>
                <a:gd name="T3" fmla="*/ 0 h 91"/>
                <a:gd name="T4" fmla="*/ 12367 w 91"/>
                <a:gd name="T5" fmla="*/ 6594 h 91"/>
                <a:gd name="T6" fmla="*/ 5908 w 91"/>
                <a:gd name="T7" fmla="*/ 12364 h 91"/>
                <a:gd name="T8" fmla="*/ 0 w 91"/>
                <a:gd name="T9" fmla="*/ 6594 h 91"/>
                <a:gd name="T10" fmla="*/ 5908 w 9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1">
                  <a:moveTo>
                    <a:pt x="43" y="0"/>
                  </a:moveTo>
                  <a:lnTo>
                    <a:pt x="43" y="0"/>
                  </a:lnTo>
                  <a:cubicBezTo>
                    <a:pt x="68" y="0"/>
                    <a:pt x="90" y="21"/>
                    <a:pt x="90" y="48"/>
                  </a:cubicBezTo>
                  <a:cubicBezTo>
                    <a:pt x="90" y="69"/>
                    <a:pt x="68" y="90"/>
                    <a:pt x="43" y="90"/>
                  </a:cubicBezTo>
                  <a:cubicBezTo>
                    <a:pt x="22" y="90"/>
                    <a:pt x="0" y="69"/>
                    <a:pt x="0" y="48"/>
                  </a:cubicBezTo>
                  <a:cubicBezTo>
                    <a:pt x="0" y="21"/>
                    <a:pt x="22" y="0"/>
                    <a:pt x="43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6" name="Freeform 1104">
              <a:extLst>
                <a:ext uri="{FF2B5EF4-FFF2-40B4-BE49-F238E27FC236}">
                  <a16:creationId xmlns:a16="http://schemas.microsoft.com/office/drawing/2014/main" id="{32522041-0FC9-4CEE-BF28-977D861A2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028" y="1583531"/>
              <a:ext cx="11909" cy="12502"/>
            </a:xfrm>
            <a:custGeom>
              <a:avLst/>
              <a:gdLst>
                <a:gd name="T0" fmla="*/ 6219 w 90"/>
                <a:gd name="T1" fmla="*/ 0 h 91"/>
                <a:gd name="T2" fmla="*/ 6219 w 90"/>
                <a:gd name="T3" fmla="*/ 0 h 91"/>
                <a:gd name="T4" fmla="*/ 11777 w 90"/>
                <a:gd name="T5" fmla="*/ 6457 h 91"/>
                <a:gd name="T6" fmla="*/ 6219 w 90"/>
                <a:gd name="T7" fmla="*/ 12365 h 91"/>
                <a:gd name="T8" fmla="*/ 0 w 90"/>
                <a:gd name="T9" fmla="*/ 6457 h 91"/>
                <a:gd name="T10" fmla="*/ 6219 w 9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1">
                  <a:moveTo>
                    <a:pt x="47" y="0"/>
                  </a:moveTo>
                  <a:lnTo>
                    <a:pt x="47" y="0"/>
                  </a:lnTo>
                  <a:cubicBezTo>
                    <a:pt x="68" y="0"/>
                    <a:pt x="89" y="21"/>
                    <a:pt x="89" y="47"/>
                  </a:cubicBezTo>
                  <a:cubicBezTo>
                    <a:pt x="89" y="69"/>
                    <a:pt x="68" y="90"/>
                    <a:pt x="47" y="90"/>
                  </a:cubicBezTo>
                  <a:cubicBezTo>
                    <a:pt x="21" y="90"/>
                    <a:pt x="0" y="69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7" name="Freeform 1105">
              <a:extLst>
                <a:ext uri="{FF2B5EF4-FFF2-40B4-BE49-F238E27FC236}">
                  <a16:creationId xmlns:a16="http://schemas.microsoft.com/office/drawing/2014/main" id="{E8AC79D4-1DB4-44A0-8D60-AD5F20267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945" y="1583531"/>
              <a:ext cx="12504" cy="12502"/>
            </a:xfrm>
            <a:custGeom>
              <a:avLst/>
              <a:gdLst>
                <a:gd name="T0" fmla="*/ 5908 w 91"/>
                <a:gd name="T1" fmla="*/ 0 h 91"/>
                <a:gd name="T2" fmla="*/ 5908 w 91"/>
                <a:gd name="T3" fmla="*/ 0 h 91"/>
                <a:gd name="T4" fmla="*/ 12367 w 91"/>
                <a:gd name="T5" fmla="*/ 6457 h 91"/>
                <a:gd name="T6" fmla="*/ 5908 w 91"/>
                <a:gd name="T7" fmla="*/ 12365 h 91"/>
                <a:gd name="T8" fmla="*/ 0 w 91"/>
                <a:gd name="T9" fmla="*/ 6457 h 91"/>
                <a:gd name="T10" fmla="*/ 5908 w 9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1">
                  <a:moveTo>
                    <a:pt x="43" y="0"/>
                  </a:moveTo>
                  <a:lnTo>
                    <a:pt x="43" y="0"/>
                  </a:lnTo>
                  <a:cubicBezTo>
                    <a:pt x="68" y="0"/>
                    <a:pt x="90" y="21"/>
                    <a:pt x="90" y="47"/>
                  </a:cubicBezTo>
                  <a:cubicBezTo>
                    <a:pt x="90" y="69"/>
                    <a:pt x="68" y="90"/>
                    <a:pt x="43" y="90"/>
                  </a:cubicBezTo>
                  <a:cubicBezTo>
                    <a:pt x="22" y="90"/>
                    <a:pt x="0" y="69"/>
                    <a:pt x="0" y="47"/>
                  </a:cubicBezTo>
                  <a:cubicBezTo>
                    <a:pt x="0" y="21"/>
                    <a:pt x="22" y="0"/>
                    <a:pt x="43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8" name="Freeform 1106">
              <a:extLst>
                <a:ext uri="{FF2B5EF4-FFF2-40B4-BE49-F238E27FC236}">
                  <a16:creationId xmlns:a16="http://schemas.microsoft.com/office/drawing/2014/main" id="{F12021CD-02A8-4E53-BEE4-90D4DB435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744" y="1106687"/>
              <a:ext cx="261394" cy="129183"/>
            </a:xfrm>
            <a:custGeom>
              <a:avLst/>
              <a:gdLst>
                <a:gd name="T0" fmla="*/ 197261 w 1936"/>
                <a:gd name="T1" fmla="*/ 29999 h 956"/>
                <a:gd name="T2" fmla="*/ 197261 w 1936"/>
                <a:gd name="T3" fmla="*/ 29999 h 956"/>
                <a:gd name="T4" fmla="*/ 87626 w 1936"/>
                <a:gd name="T5" fmla="*/ 79861 h 956"/>
                <a:gd name="T6" fmla="*/ 99643 w 1936"/>
                <a:gd name="T7" fmla="*/ 67024 h 956"/>
                <a:gd name="T8" fmla="*/ 35510 w 1936"/>
                <a:gd name="T9" fmla="*/ 86212 h 956"/>
                <a:gd name="T10" fmla="*/ 41990 w 1936"/>
                <a:gd name="T11" fmla="*/ 75537 h 956"/>
                <a:gd name="T12" fmla="*/ 23493 w 1936"/>
                <a:gd name="T13" fmla="*/ 104725 h 956"/>
                <a:gd name="T14" fmla="*/ 1350 w 1936"/>
                <a:gd name="T15" fmla="*/ 96887 h 956"/>
                <a:gd name="T16" fmla="*/ 11341 w 1936"/>
                <a:gd name="T17" fmla="*/ 49998 h 956"/>
                <a:gd name="T18" fmla="*/ 173768 w 1936"/>
                <a:gd name="T19" fmla="*/ 0 h 956"/>
                <a:gd name="T20" fmla="*/ 250593 w 1936"/>
                <a:gd name="T21" fmla="*/ 52835 h 956"/>
                <a:gd name="T22" fmla="*/ 257073 w 1936"/>
                <a:gd name="T23" fmla="*/ 101346 h 956"/>
                <a:gd name="T24" fmla="*/ 240736 w 1936"/>
                <a:gd name="T25" fmla="*/ 104184 h 956"/>
                <a:gd name="T26" fmla="*/ 197261 w 1936"/>
                <a:gd name="T27" fmla="*/ 29999 h 9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36" h="956">
                  <a:moveTo>
                    <a:pt x="1461" y="222"/>
                  </a:moveTo>
                  <a:lnTo>
                    <a:pt x="1461" y="222"/>
                  </a:lnTo>
                  <a:cubicBezTo>
                    <a:pt x="1324" y="280"/>
                    <a:pt x="844" y="586"/>
                    <a:pt x="649" y="591"/>
                  </a:cubicBezTo>
                  <a:cubicBezTo>
                    <a:pt x="454" y="596"/>
                    <a:pt x="685" y="555"/>
                    <a:pt x="738" y="496"/>
                  </a:cubicBezTo>
                  <a:cubicBezTo>
                    <a:pt x="791" y="433"/>
                    <a:pt x="364" y="634"/>
                    <a:pt x="263" y="638"/>
                  </a:cubicBezTo>
                  <a:cubicBezTo>
                    <a:pt x="158" y="644"/>
                    <a:pt x="263" y="623"/>
                    <a:pt x="311" y="559"/>
                  </a:cubicBezTo>
                  <a:cubicBezTo>
                    <a:pt x="359" y="496"/>
                    <a:pt x="137" y="596"/>
                    <a:pt x="174" y="775"/>
                  </a:cubicBezTo>
                  <a:cubicBezTo>
                    <a:pt x="205" y="955"/>
                    <a:pt x="26" y="887"/>
                    <a:pt x="10" y="717"/>
                  </a:cubicBezTo>
                  <a:cubicBezTo>
                    <a:pt x="0" y="555"/>
                    <a:pt x="16" y="522"/>
                    <a:pt x="84" y="370"/>
                  </a:cubicBezTo>
                  <a:cubicBezTo>
                    <a:pt x="147" y="212"/>
                    <a:pt x="1013" y="0"/>
                    <a:pt x="1287" y="0"/>
                  </a:cubicBezTo>
                  <a:cubicBezTo>
                    <a:pt x="1561" y="0"/>
                    <a:pt x="1788" y="275"/>
                    <a:pt x="1856" y="391"/>
                  </a:cubicBezTo>
                  <a:cubicBezTo>
                    <a:pt x="1920" y="512"/>
                    <a:pt x="1935" y="638"/>
                    <a:pt x="1904" y="750"/>
                  </a:cubicBezTo>
                  <a:cubicBezTo>
                    <a:pt x="1872" y="854"/>
                    <a:pt x="1783" y="908"/>
                    <a:pt x="1783" y="771"/>
                  </a:cubicBezTo>
                  <a:cubicBezTo>
                    <a:pt x="1783" y="634"/>
                    <a:pt x="1561" y="470"/>
                    <a:pt x="1461" y="222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299" name="Freeform 1107">
              <a:extLst>
                <a:ext uri="{FF2B5EF4-FFF2-40B4-BE49-F238E27FC236}">
                  <a16:creationId xmlns:a16="http://schemas.microsoft.com/office/drawing/2014/main" id="{8DEBCA41-7A78-465F-B27C-F38E93211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511" y="1183482"/>
              <a:ext cx="35130" cy="66080"/>
            </a:xfrm>
            <a:custGeom>
              <a:avLst/>
              <a:gdLst>
                <a:gd name="T0" fmla="*/ 24279 w 259"/>
                <a:gd name="T1" fmla="*/ 1346 h 491"/>
                <a:gd name="T2" fmla="*/ 24279 w 259"/>
                <a:gd name="T3" fmla="*/ 1346 h 491"/>
                <a:gd name="T4" fmla="*/ 31468 w 259"/>
                <a:gd name="T5" fmla="*/ 35395 h 491"/>
                <a:gd name="T6" fmla="*/ 10715 w 259"/>
                <a:gd name="T7" fmla="*/ 63927 h 491"/>
                <a:gd name="T8" fmla="*/ 4205 w 259"/>
                <a:gd name="T9" fmla="*/ 29877 h 491"/>
                <a:gd name="T10" fmla="*/ 24279 w 259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0"/>
                  </a:moveTo>
                  <a:lnTo>
                    <a:pt x="179" y="10"/>
                  </a:lnTo>
                  <a:cubicBezTo>
                    <a:pt x="237" y="21"/>
                    <a:pt x="258" y="137"/>
                    <a:pt x="232" y="263"/>
                  </a:cubicBezTo>
                  <a:cubicBezTo>
                    <a:pt x="201" y="396"/>
                    <a:pt x="132" y="490"/>
                    <a:pt x="79" y="475"/>
                  </a:cubicBezTo>
                  <a:cubicBezTo>
                    <a:pt x="21" y="464"/>
                    <a:pt x="0" y="348"/>
                    <a:pt x="31" y="222"/>
                  </a:cubicBezTo>
                  <a:cubicBezTo>
                    <a:pt x="58" y="95"/>
                    <a:pt x="126" y="0"/>
                    <a:pt x="179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0" name="Freeform 1108">
              <a:extLst>
                <a:ext uri="{FF2B5EF4-FFF2-40B4-BE49-F238E27FC236}">
                  <a16:creationId xmlns:a16="http://schemas.microsoft.com/office/drawing/2014/main" id="{A0BF03FD-6DFB-4D37-ABB5-A31AED48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431" y="1183482"/>
              <a:ext cx="35130" cy="66080"/>
            </a:xfrm>
            <a:custGeom>
              <a:avLst/>
              <a:gdLst>
                <a:gd name="T0" fmla="*/ 9902 w 259"/>
                <a:gd name="T1" fmla="*/ 1346 h 491"/>
                <a:gd name="T2" fmla="*/ 9902 w 259"/>
                <a:gd name="T3" fmla="*/ 1346 h 491"/>
                <a:gd name="T4" fmla="*/ 3527 w 259"/>
                <a:gd name="T5" fmla="*/ 35395 h 491"/>
                <a:gd name="T6" fmla="*/ 24279 w 259"/>
                <a:gd name="T7" fmla="*/ 63927 h 491"/>
                <a:gd name="T8" fmla="*/ 30654 w 259"/>
                <a:gd name="T9" fmla="*/ 29877 h 491"/>
                <a:gd name="T10" fmla="*/ 9902 w 259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3" y="10"/>
                  </a:moveTo>
                  <a:lnTo>
                    <a:pt x="73" y="10"/>
                  </a:lnTo>
                  <a:cubicBezTo>
                    <a:pt x="21" y="21"/>
                    <a:pt x="0" y="137"/>
                    <a:pt x="26" y="263"/>
                  </a:cubicBezTo>
                  <a:cubicBezTo>
                    <a:pt x="52" y="396"/>
                    <a:pt x="121" y="490"/>
                    <a:pt x="179" y="475"/>
                  </a:cubicBezTo>
                  <a:cubicBezTo>
                    <a:pt x="231" y="464"/>
                    <a:pt x="258" y="348"/>
                    <a:pt x="226" y="222"/>
                  </a:cubicBezTo>
                  <a:cubicBezTo>
                    <a:pt x="200" y="95"/>
                    <a:pt x="131" y="0"/>
                    <a:pt x="73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1" name="Freeform 1109">
              <a:extLst>
                <a:ext uri="{FF2B5EF4-FFF2-40B4-BE49-F238E27FC236}">
                  <a16:creationId xmlns:a16="http://schemas.microsoft.com/office/drawing/2014/main" id="{B1E2CACA-4A21-4C9C-9BAD-6693ED8E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8294" y="1034058"/>
              <a:ext cx="246507" cy="126206"/>
            </a:xfrm>
            <a:custGeom>
              <a:avLst/>
              <a:gdLst>
                <a:gd name="T0" fmla="*/ 0 w 1826"/>
                <a:gd name="T1" fmla="*/ 126071 h 935"/>
                <a:gd name="T2" fmla="*/ 0 w 1826"/>
                <a:gd name="T3" fmla="*/ 126071 h 935"/>
                <a:gd name="T4" fmla="*/ 246372 w 1826"/>
                <a:gd name="T5" fmla="*/ 126071 h 935"/>
                <a:gd name="T6" fmla="*/ 222882 w 1826"/>
                <a:gd name="T7" fmla="*/ 29965 h 935"/>
                <a:gd name="T8" fmla="*/ 25785 w 1826"/>
                <a:gd name="T9" fmla="*/ 29965 h 935"/>
                <a:gd name="T10" fmla="*/ 0 w 1826"/>
                <a:gd name="T11" fmla="*/ 126071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6" h="935">
                  <a:moveTo>
                    <a:pt x="0" y="934"/>
                  </a:moveTo>
                  <a:lnTo>
                    <a:pt x="0" y="934"/>
                  </a:lnTo>
                  <a:cubicBezTo>
                    <a:pt x="517" y="765"/>
                    <a:pt x="1129" y="775"/>
                    <a:pt x="1825" y="934"/>
                  </a:cubicBezTo>
                  <a:cubicBezTo>
                    <a:pt x="1651" y="222"/>
                    <a:pt x="1651" y="222"/>
                    <a:pt x="1651" y="222"/>
                  </a:cubicBezTo>
                  <a:cubicBezTo>
                    <a:pt x="1161" y="38"/>
                    <a:pt x="675" y="0"/>
                    <a:pt x="191" y="222"/>
                  </a:cubicBezTo>
                  <a:lnTo>
                    <a:pt x="0" y="934"/>
                  </a:ln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2" name="Freeform 1110">
              <a:extLst>
                <a:ext uri="{FF2B5EF4-FFF2-40B4-BE49-F238E27FC236}">
                  <a16:creationId xmlns:a16="http://schemas.microsoft.com/office/drawing/2014/main" id="{2CBDF7B9-14FE-4A20-B373-06C264054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4583" y="1022153"/>
              <a:ext cx="149453" cy="136326"/>
            </a:xfrm>
            <a:custGeom>
              <a:avLst/>
              <a:gdLst>
                <a:gd name="T0" fmla="*/ 49098 w 1108"/>
                <a:gd name="T1" fmla="*/ 17176 h 1008"/>
                <a:gd name="T2" fmla="*/ 49098 w 1108"/>
                <a:gd name="T3" fmla="*/ 17176 h 1008"/>
                <a:gd name="T4" fmla="*/ 135155 w 1108"/>
                <a:gd name="T5" fmla="*/ 37733 h 1008"/>
                <a:gd name="T6" fmla="*/ 101029 w 1108"/>
                <a:gd name="T7" fmla="*/ 119691 h 1008"/>
                <a:gd name="T8" fmla="*/ 14972 w 1108"/>
                <a:gd name="T9" fmla="*/ 99134 h 1008"/>
                <a:gd name="T10" fmla="*/ 49098 w 1108"/>
                <a:gd name="T11" fmla="*/ 17176 h 10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8" h="1008">
                  <a:moveTo>
                    <a:pt x="364" y="127"/>
                  </a:moveTo>
                  <a:lnTo>
                    <a:pt x="364" y="127"/>
                  </a:lnTo>
                  <a:cubicBezTo>
                    <a:pt x="606" y="0"/>
                    <a:pt x="897" y="69"/>
                    <a:pt x="1002" y="279"/>
                  </a:cubicBezTo>
                  <a:cubicBezTo>
                    <a:pt x="1107" y="485"/>
                    <a:pt x="997" y="759"/>
                    <a:pt x="749" y="885"/>
                  </a:cubicBezTo>
                  <a:cubicBezTo>
                    <a:pt x="501" y="1007"/>
                    <a:pt x="216" y="939"/>
                    <a:pt x="111" y="733"/>
                  </a:cubicBezTo>
                  <a:cubicBezTo>
                    <a:pt x="0" y="522"/>
                    <a:pt x="116" y="253"/>
                    <a:pt x="364" y="127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3" name="Freeform 1111">
              <a:extLst>
                <a:ext uri="{FF2B5EF4-FFF2-40B4-BE49-F238E27FC236}">
                  <a16:creationId xmlns:a16="http://schemas.microsoft.com/office/drawing/2014/main" id="{BCED1D4E-4F3A-426C-9FC8-C83B23E1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202" y="1006079"/>
              <a:ext cx="167911" cy="147042"/>
            </a:xfrm>
            <a:custGeom>
              <a:avLst/>
              <a:gdLst>
                <a:gd name="T0" fmla="*/ 56914 w 1245"/>
                <a:gd name="T1" fmla="*/ 19209 h 1087"/>
                <a:gd name="T2" fmla="*/ 56914 w 1245"/>
                <a:gd name="T3" fmla="*/ 19209 h 1087"/>
                <a:gd name="T4" fmla="*/ 152941 w 1245"/>
                <a:gd name="T5" fmla="*/ 38553 h 1087"/>
                <a:gd name="T6" fmla="*/ 111671 w 1245"/>
                <a:gd name="T7" fmla="*/ 127698 h 1087"/>
                <a:gd name="T8" fmla="*/ 14836 w 1245"/>
                <a:gd name="T9" fmla="*/ 108354 h 1087"/>
                <a:gd name="T10" fmla="*/ 56914 w 1245"/>
                <a:gd name="T11" fmla="*/ 19209 h 10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5" h="1087">
                  <a:moveTo>
                    <a:pt x="422" y="142"/>
                  </a:moveTo>
                  <a:lnTo>
                    <a:pt x="422" y="142"/>
                  </a:lnTo>
                  <a:cubicBezTo>
                    <a:pt x="702" y="0"/>
                    <a:pt x="1023" y="63"/>
                    <a:pt x="1134" y="285"/>
                  </a:cubicBezTo>
                  <a:cubicBezTo>
                    <a:pt x="1244" y="501"/>
                    <a:pt x="1107" y="796"/>
                    <a:pt x="828" y="944"/>
                  </a:cubicBezTo>
                  <a:cubicBezTo>
                    <a:pt x="544" y="1086"/>
                    <a:pt x="226" y="1023"/>
                    <a:pt x="110" y="801"/>
                  </a:cubicBezTo>
                  <a:cubicBezTo>
                    <a:pt x="0" y="580"/>
                    <a:pt x="137" y="285"/>
                    <a:pt x="422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4" name="Freeform 1112">
              <a:extLst>
                <a:ext uri="{FF2B5EF4-FFF2-40B4-BE49-F238E27FC236}">
                  <a16:creationId xmlns:a16="http://schemas.microsoft.com/office/drawing/2014/main" id="{A83E61D9-DE9A-4B6E-959B-64499DAF6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548" y="1042988"/>
              <a:ext cx="123254" cy="116681"/>
            </a:xfrm>
            <a:custGeom>
              <a:avLst/>
              <a:gdLst>
                <a:gd name="T0" fmla="*/ 0 w 913"/>
                <a:gd name="T1" fmla="*/ 100243 h 866"/>
                <a:gd name="T2" fmla="*/ 0 w 913"/>
                <a:gd name="T3" fmla="*/ 100243 h 866"/>
                <a:gd name="T4" fmla="*/ 123119 w 913"/>
                <a:gd name="T5" fmla="*/ 116546 h 866"/>
                <a:gd name="T6" fmla="*/ 99629 w 913"/>
                <a:gd name="T7" fmla="*/ 20615 h 866"/>
                <a:gd name="T8" fmla="*/ 0 w 913"/>
                <a:gd name="T9" fmla="*/ 0 h 866"/>
                <a:gd name="T10" fmla="*/ 0 w 913"/>
                <a:gd name="T11" fmla="*/ 100243 h 8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3" h="866">
                  <a:moveTo>
                    <a:pt x="0" y="744"/>
                  </a:moveTo>
                  <a:lnTo>
                    <a:pt x="0" y="744"/>
                  </a:lnTo>
                  <a:cubicBezTo>
                    <a:pt x="285" y="749"/>
                    <a:pt x="591" y="791"/>
                    <a:pt x="912" y="865"/>
                  </a:cubicBezTo>
                  <a:cubicBezTo>
                    <a:pt x="738" y="153"/>
                    <a:pt x="738" y="153"/>
                    <a:pt x="738" y="153"/>
                  </a:cubicBezTo>
                  <a:cubicBezTo>
                    <a:pt x="491" y="58"/>
                    <a:pt x="248" y="6"/>
                    <a:pt x="0" y="0"/>
                  </a:cubicBezTo>
                  <a:lnTo>
                    <a:pt x="0" y="744"/>
                  </a:ln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3" name="Group 11">
            <a:extLst>
              <a:ext uri="{FF2B5EF4-FFF2-40B4-BE49-F238E27FC236}">
                <a16:creationId xmlns:a16="http://schemas.microsoft.com/office/drawing/2014/main" id="{F00F5313-D4DC-45EA-AB5F-84FC4F2DF6C6}"/>
              </a:ext>
            </a:extLst>
          </p:cNvPr>
          <p:cNvGrpSpPr>
            <a:grpSpLocks/>
          </p:cNvGrpSpPr>
          <p:nvPr/>
        </p:nvGrpSpPr>
        <p:grpSpPr bwMode="auto">
          <a:xfrm>
            <a:off x="8961362" y="2004181"/>
            <a:ext cx="918633" cy="916517"/>
            <a:chOff x="6776148" y="1720454"/>
            <a:chExt cx="688315" cy="686991"/>
          </a:xfrm>
        </p:grpSpPr>
        <p:sp>
          <p:nvSpPr>
            <p:cNvPr id="9306" name="Freeform 1114">
              <a:extLst>
                <a:ext uri="{FF2B5EF4-FFF2-40B4-BE49-F238E27FC236}">
                  <a16:creationId xmlns:a16="http://schemas.microsoft.com/office/drawing/2014/main" id="{A7E178E7-BD69-4569-B843-0EC4FA603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148" y="1720454"/>
              <a:ext cx="688315" cy="686991"/>
            </a:xfrm>
            <a:custGeom>
              <a:avLst/>
              <a:gdLst>
                <a:gd name="T0" fmla="*/ 344022 w 5096"/>
                <a:gd name="T1" fmla="*/ 686856 h 5090"/>
                <a:gd name="T2" fmla="*/ 344022 w 5096"/>
                <a:gd name="T3" fmla="*/ 686856 h 5090"/>
                <a:gd name="T4" fmla="*/ 0 w 5096"/>
                <a:gd name="T5" fmla="*/ 343765 h 5090"/>
                <a:gd name="T6" fmla="*/ 344022 w 5096"/>
                <a:gd name="T7" fmla="*/ 0 h 5090"/>
                <a:gd name="T8" fmla="*/ 688180 w 5096"/>
                <a:gd name="T9" fmla="*/ 343765 h 5090"/>
                <a:gd name="T10" fmla="*/ 344022 w 5096"/>
                <a:gd name="T11" fmla="*/ 686856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7" y="5089"/>
                  </a:moveTo>
                  <a:lnTo>
                    <a:pt x="2547" y="5089"/>
                  </a:lnTo>
                  <a:cubicBezTo>
                    <a:pt x="1144" y="5089"/>
                    <a:pt x="0" y="3950"/>
                    <a:pt x="0" y="2547"/>
                  </a:cubicBezTo>
                  <a:cubicBezTo>
                    <a:pt x="0" y="1139"/>
                    <a:pt x="1144" y="0"/>
                    <a:pt x="2547" y="0"/>
                  </a:cubicBezTo>
                  <a:cubicBezTo>
                    <a:pt x="3955" y="0"/>
                    <a:pt x="5095" y="1139"/>
                    <a:pt x="5095" y="2547"/>
                  </a:cubicBezTo>
                  <a:cubicBezTo>
                    <a:pt x="5095" y="3950"/>
                    <a:pt x="3955" y="5089"/>
                    <a:pt x="2547" y="5089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7" name="Freeform 1115">
              <a:extLst>
                <a:ext uri="{FF2B5EF4-FFF2-40B4-BE49-F238E27FC236}">
                  <a16:creationId xmlns:a16="http://schemas.microsoft.com/office/drawing/2014/main" id="{FFE20D68-B27E-4180-83FE-AC24B1131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863" y="1953221"/>
              <a:ext cx="169697" cy="202406"/>
            </a:xfrm>
            <a:custGeom>
              <a:avLst/>
              <a:gdLst>
                <a:gd name="T0" fmla="*/ 151607 w 1257"/>
                <a:gd name="T1" fmla="*/ 80476 h 1499"/>
                <a:gd name="T2" fmla="*/ 151607 w 1257"/>
                <a:gd name="T3" fmla="*/ 80476 h 1499"/>
                <a:gd name="T4" fmla="*/ 155927 w 1257"/>
                <a:gd name="T5" fmla="*/ 116799 h 1499"/>
                <a:gd name="T6" fmla="*/ 66151 w 1257"/>
                <a:gd name="T7" fmla="*/ 151096 h 1499"/>
                <a:gd name="T8" fmla="*/ 151607 w 1257"/>
                <a:gd name="T9" fmla="*/ 80476 h 1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7" h="1499">
                  <a:moveTo>
                    <a:pt x="1123" y="596"/>
                  </a:moveTo>
                  <a:lnTo>
                    <a:pt x="1123" y="596"/>
                  </a:lnTo>
                  <a:cubicBezTo>
                    <a:pt x="881" y="744"/>
                    <a:pt x="1050" y="1029"/>
                    <a:pt x="1155" y="865"/>
                  </a:cubicBezTo>
                  <a:cubicBezTo>
                    <a:pt x="1256" y="1019"/>
                    <a:pt x="986" y="1498"/>
                    <a:pt x="490" y="1119"/>
                  </a:cubicBezTo>
                  <a:cubicBezTo>
                    <a:pt x="0" y="744"/>
                    <a:pt x="718" y="0"/>
                    <a:pt x="1123" y="596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8" name="Freeform 1116">
              <a:extLst>
                <a:ext uri="{FF2B5EF4-FFF2-40B4-BE49-F238E27FC236}">
                  <a16:creationId xmlns:a16="http://schemas.microsoft.com/office/drawing/2014/main" id="{6B8CBF6C-08D8-48EA-B705-874D9A609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648" y="1950244"/>
              <a:ext cx="169697" cy="202406"/>
            </a:xfrm>
            <a:custGeom>
              <a:avLst/>
              <a:gdLst>
                <a:gd name="T0" fmla="*/ 17834 w 1256"/>
                <a:gd name="T1" fmla="*/ 80476 h 1499"/>
                <a:gd name="T2" fmla="*/ 17834 w 1256"/>
                <a:gd name="T3" fmla="*/ 80476 h 1499"/>
                <a:gd name="T4" fmla="*/ 13511 w 1256"/>
                <a:gd name="T5" fmla="*/ 116799 h 1499"/>
                <a:gd name="T6" fmla="*/ 103358 w 1256"/>
                <a:gd name="T7" fmla="*/ 151636 h 1499"/>
                <a:gd name="T8" fmla="*/ 17834 w 1256"/>
                <a:gd name="T9" fmla="*/ 80476 h 1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6" h="1499">
                  <a:moveTo>
                    <a:pt x="132" y="596"/>
                  </a:moveTo>
                  <a:lnTo>
                    <a:pt x="132" y="596"/>
                  </a:lnTo>
                  <a:cubicBezTo>
                    <a:pt x="374" y="743"/>
                    <a:pt x="206" y="1034"/>
                    <a:pt x="100" y="865"/>
                  </a:cubicBezTo>
                  <a:cubicBezTo>
                    <a:pt x="0" y="1023"/>
                    <a:pt x="269" y="1498"/>
                    <a:pt x="765" y="1123"/>
                  </a:cubicBezTo>
                  <a:cubicBezTo>
                    <a:pt x="1255" y="743"/>
                    <a:pt x="538" y="0"/>
                    <a:pt x="132" y="596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09" name="Freeform 1117">
              <a:extLst>
                <a:ext uri="{FF2B5EF4-FFF2-40B4-BE49-F238E27FC236}">
                  <a16:creationId xmlns:a16="http://schemas.microsoft.com/office/drawing/2014/main" id="{B003CF5F-EB90-4683-9C30-85E015C7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266" y="2011562"/>
              <a:ext cx="173865" cy="188714"/>
            </a:xfrm>
            <a:custGeom>
              <a:avLst/>
              <a:gdLst>
                <a:gd name="T0" fmla="*/ 29967 w 1288"/>
                <a:gd name="T1" fmla="*/ 66097 h 1399"/>
                <a:gd name="T2" fmla="*/ 29967 w 1288"/>
                <a:gd name="T3" fmla="*/ 66097 h 1399"/>
                <a:gd name="T4" fmla="*/ 17818 w 1288"/>
                <a:gd name="T5" fmla="*/ 100360 h 1399"/>
                <a:gd name="T6" fmla="*/ 97597 w 1288"/>
                <a:gd name="T7" fmla="*/ 154317 h 1399"/>
                <a:gd name="T8" fmla="*/ 29967 w 1288"/>
                <a:gd name="T9" fmla="*/ 66097 h 1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8" h="1399">
                  <a:moveTo>
                    <a:pt x="222" y="490"/>
                  </a:moveTo>
                  <a:lnTo>
                    <a:pt x="222" y="490"/>
                  </a:lnTo>
                  <a:cubicBezTo>
                    <a:pt x="428" y="686"/>
                    <a:pt x="200" y="928"/>
                    <a:pt x="132" y="744"/>
                  </a:cubicBezTo>
                  <a:cubicBezTo>
                    <a:pt x="0" y="870"/>
                    <a:pt x="158" y="1398"/>
                    <a:pt x="723" y="1144"/>
                  </a:cubicBezTo>
                  <a:cubicBezTo>
                    <a:pt x="1287" y="885"/>
                    <a:pt x="754" y="0"/>
                    <a:pt x="222" y="4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0" name="Freeform 1118">
              <a:extLst>
                <a:ext uri="{FF2B5EF4-FFF2-40B4-BE49-F238E27FC236}">
                  <a16:creationId xmlns:a16="http://schemas.microsoft.com/office/drawing/2014/main" id="{D239D19A-0A5C-492F-B387-06ACD7D4D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81" y="2011562"/>
              <a:ext cx="173865" cy="188714"/>
            </a:xfrm>
            <a:custGeom>
              <a:avLst/>
              <a:gdLst>
                <a:gd name="T0" fmla="*/ 143064 w 1287"/>
                <a:gd name="T1" fmla="*/ 66097 h 1399"/>
                <a:gd name="T2" fmla="*/ 143064 w 1287"/>
                <a:gd name="T3" fmla="*/ 66097 h 1399"/>
                <a:gd name="T4" fmla="*/ 156033 w 1287"/>
                <a:gd name="T5" fmla="*/ 100360 h 1399"/>
                <a:gd name="T6" fmla="*/ 76057 w 1287"/>
                <a:gd name="T7" fmla="*/ 154317 h 1399"/>
                <a:gd name="T8" fmla="*/ 143064 w 1287"/>
                <a:gd name="T9" fmla="*/ 66097 h 1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7" h="1399">
                  <a:moveTo>
                    <a:pt x="1059" y="490"/>
                  </a:moveTo>
                  <a:lnTo>
                    <a:pt x="1059" y="490"/>
                  </a:lnTo>
                  <a:cubicBezTo>
                    <a:pt x="859" y="686"/>
                    <a:pt x="1086" y="928"/>
                    <a:pt x="1155" y="744"/>
                  </a:cubicBezTo>
                  <a:cubicBezTo>
                    <a:pt x="1286" y="870"/>
                    <a:pt x="1128" y="1398"/>
                    <a:pt x="563" y="1144"/>
                  </a:cubicBezTo>
                  <a:cubicBezTo>
                    <a:pt x="0" y="885"/>
                    <a:pt x="532" y="0"/>
                    <a:pt x="1059" y="4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1" name="Freeform 1119">
              <a:extLst>
                <a:ext uri="{FF2B5EF4-FFF2-40B4-BE49-F238E27FC236}">
                  <a16:creationId xmlns:a16="http://schemas.microsoft.com/office/drawing/2014/main" id="{421B0231-FB59-469E-9778-4C8FBA455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815" y="2174677"/>
              <a:ext cx="392387" cy="232767"/>
            </a:xfrm>
            <a:custGeom>
              <a:avLst/>
              <a:gdLst>
                <a:gd name="T0" fmla="*/ 67513 w 2906"/>
                <a:gd name="T1" fmla="*/ 46257 h 1726"/>
                <a:gd name="T2" fmla="*/ 67513 w 2906"/>
                <a:gd name="T3" fmla="*/ 46257 h 1726"/>
                <a:gd name="T4" fmla="*/ 0 w 2906"/>
                <a:gd name="T5" fmla="*/ 171406 h 1726"/>
                <a:gd name="T6" fmla="*/ 195788 w 2906"/>
                <a:gd name="T7" fmla="*/ 232632 h 1726"/>
                <a:gd name="T8" fmla="*/ 392252 w 2906"/>
                <a:gd name="T9" fmla="*/ 171406 h 1726"/>
                <a:gd name="T10" fmla="*/ 323929 w 2906"/>
                <a:gd name="T11" fmla="*/ 46257 h 1726"/>
                <a:gd name="T12" fmla="*/ 195788 w 2906"/>
                <a:gd name="T13" fmla="*/ 0 h 1726"/>
                <a:gd name="T14" fmla="*/ 67513 w 2906"/>
                <a:gd name="T15" fmla="*/ 46257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6" h="1726">
                  <a:moveTo>
                    <a:pt x="500" y="343"/>
                  </a:moveTo>
                  <a:lnTo>
                    <a:pt x="500" y="343"/>
                  </a:lnTo>
                  <a:cubicBezTo>
                    <a:pt x="247" y="507"/>
                    <a:pt x="142" y="855"/>
                    <a:pt x="0" y="1271"/>
                  </a:cubicBezTo>
                  <a:cubicBezTo>
                    <a:pt x="411" y="1556"/>
                    <a:pt x="912" y="1725"/>
                    <a:pt x="1450" y="1725"/>
                  </a:cubicBezTo>
                  <a:cubicBezTo>
                    <a:pt x="1993" y="1725"/>
                    <a:pt x="2494" y="1556"/>
                    <a:pt x="2905" y="1271"/>
                  </a:cubicBezTo>
                  <a:cubicBezTo>
                    <a:pt x="2758" y="855"/>
                    <a:pt x="2658" y="502"/>
                    <a:pt x="2399" y="343"/>
                  </a:cubicBezTo>
                  <a:cubicBezTo>
                    <a:pt x="1967" y="69"/>
                    <a:pt x="1709" y="6"/>
                    <a:pt x="1450" y="0"/>
                  </a:cubicBezTo>
                  <a:cubicBezTo>
                    <a:pt x="1186" y="0"/>
                    <a:pt x="928" y="64"/>
                    <a:pt x="500" y="343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2" name="Freeform 1120">
              <a:extLst>
                <a:ext uri="{FF2B5EF4-FFF2-40B4-BE49-F238E27FC236}">
                  <a16:creationId xmlns:a16="http://schemas.microsoft.com/office/drawing/2014/main" id="{83C13E38-934F-45D9-AAAA-1558027C0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81" y="2045494"/>
              <a:ext cx="97055" cy="193477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96920 w 718"/>
                <a:gd name="T5" fmla="*/ 0 h 1435"/>
                <a:gd name="T6" fmla="*/ 96920 w 718"/>
                <a:gd name="T7" fmla="*/ 140085 h 1435"/>
                <a:gd name="T8" fmla="*/ 0 w 718"/>
                <a:gd name="T9" fmla="*/ 140085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3" name="Freeform 1121">
              <a:extLst>
                <a:ext uri="{FF2B5EF4-FFF2-40B4-BE49-F238E27FC236}">
                  <a16:creationId xmlns:a16="http://schemas.microsoft.com/office/drawing/2014/main" id="{74F2EC9C-BBEC-4024-8776-92E6C754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81" y="2116336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4" name="Freeform 1122">
              <a:extLst>
                <a:ext uri="{FF2B5EF4-FFF2-40B4-BE49-F238E27FC236}">
                  <a16:creationId xmlns:a16="http://schemas.microsoft.com/office/drawing/2014/main" id="{96A50154-A29E-46DB-9372-027BB872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692" y="1866900"/>
              <a:ext cx="412037" cy="272058"/>
            </a:xfrm>
            <a:custGeom>
              <a:avLst/>
              <a:gdLst>
                <a:gd name="T0" fmla="*/ 206019 w 3050"/>
                <a:gd name="T1" fmla="*/ 0 h 2015"/>
                <a:gd name="T2" fmla="*/ 206019 w 3050"/>
                <a:gd name="T3" fmla="*/ 0 h 2015"/>
                <a:gd name="T4" fmla="*/ 206019 w 3050"/>
                <a:gd name="T5" fmla="*/ 271923 h 2015"/>
                <a:gd name="T6" fmla="*/ 206019 w 3050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5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14"/>
                    <a:pt x="1525" y="2014"/>
                  </a:cubicBezTo>
                  <a:cubicBezTo>
                    <a:pt x="618" y="2014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5" name="Freeform 1123">
              <a:extLst>
                <a:ext uri="{FF2B5EF4-FFF2-40B4-BE49-F238E27FC236}">
                  <a16:creationId xmlns:a16="http://schemas.microsoft.com/office/drawing/2014/main" id="{8BE039FA-1265-4499-B5E6-659799855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711" y="1866900"/>
              <a:ext cx="206018" cy="272058"/>
            </a:xfrm>
            <a:custGeom>
              <a:avLst/>
              <a:gdLst>
                <a:gd name="T0" fmla="*/ 0 w 1525"/>
                <a:gd name="T1" fmla="*/ 0 h 2015"/>
                <a:gd name="T2" fmla="*/ 0 w 1525"/>
                <a:gd name="T3" fmla="*/ 0 h 2015"/>
                <a:gd name="T4" fmla="*/ 0 w 1525"/>
                <a:gd name="T5" fmla="*/ 271923 h 2015"/>
                <a:gd name="T6" fmla="*/ 0 w 1525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5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14"/>
                    <a:pt x="0" y="201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6" name="Freeform 1124">
              <a:extLst>
                <a:ext uri="{FF2B5EF4-FFF2-40B4-BE49-F238E27FC236}">
                  <a16:creationId xmlns:a16="http://schemas.microsoft.com/office/drawing/2014/main" id="{897F7DD0-27B4-42DC-A420-005AFE7BB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076" y="2193131"/>
              <a:ext cx="96459" cy="117277"/>
            </a:xfrm>
            <a:custGeom>
              <a:avLst/>
              <a:gdLst>
                <a:gd name="T0" fmla="*/ 47824 w 714"/>
                <a:gd name="T1" fmla="*/ 117142 h 867"/>
                <a:gd name="T2" fmla="*/ 47824 w 714"/>
                <a:gd name="T3" fmla="*/ 117142 h 867"/>
                <a:gd name="T4" fmla="*/ 0 w 714"/>
                <a:gd name="T5" fmla="*/ 0 h 867"/>
                <a:gd name="T6" fmla="*/ 96324 w 714"/>
                <a:gd name="T7" fmla="*/ 0 h 867"/>
                <a:gd name="T8" fmla="*/ 47824 w 714"/>
                <a:gd name="T9" fmla="*/ 117142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" h="867">
                  <a:moveTo>
                    <a:pt x="354" y="866"/>
                  </a:moveTo>
                  <a:lnTo>
                    <a:pt x="354" y="866"/>
                  </a:lnTo>
                  <a:cubicBezTo>
                    <a:pt x="354" y="733"/>
                    <a:pt x="0" y="259"/>
                    <a:pt x="0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3" y="259"/>
                    <a:pt x="354" y="733"/>
                    <a:pt x="354" y="866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7" name="Freeform 1125">
              <a:extLst>
                <a:ext uri="{FF2B5EF4-FFF2-40B4-BE49-F238E27FC236}">
                  <a16:creationId xmlns:a16="http://schemas.microsoft.com/office/drawing/2014/main" id="{AB6CEA4C-5BA7-4C4A-8CA5-161AB0DE5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075" y="2153245"/>
              <a:ext cx="126231" cy="245269"/>
            </a:xfrm>
            <a:custGeom>
              <a:avLst/>
              <a:gdLst>
                <a:gd name="T0" fmla="*/ 126096 w 934"/>
                <a:gd name="T1" fmla="*/ 245134 h 1816"/>
                <a:gd name="T2" fmla="*/ 126096 w 934"/>
                <a:gd name="T3" fmla="*/ 245134 h 1816"/>
                <a:gd name="T4" fmla="*/ 28382 w 934"/>
                <a:gd name="T5" fmla="*/ 131819 h 1816"/>
                <a:gd name="T6" fmla="*/ 37031 w 934"/>
                <a:gd name="T7" fmla="*/ 76984 h 1816"/>
                <a:gd name="T8" fmla="*/ 5001 w 934"/>
                <a:gd name="T9" fmla="*/ 84142 h 1816"/>
                <a:gd name="T10" fmla="*/ 77712 w 934"/>
                <a:gd name="T11" fmla="*/ 0 h 1816"/>
                <a:gd name="T12" fmla="*/ 94065 w 934"/>
                <a:gd name="T13" fmla="*/ 79820 h 1816"/>
                <a:gd name="T14" fmla="*/ 126096 w 934"/>
                <a:gd name="T15" fmla="*/ 245134 h 18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4" h="1816">
                  <a:moveTo>
                    <a:pt x="933" y="1815"/>
                  </a:moveTo>
                  <a:lnTo>
                    <a:pt x="933" y="1815"/>
                  </a:lnTo>
                  <a:cubicBezTo>
                    <a:pt x="912" y="1603"/>
                    <a:pt x="548" y="934"/>
                    <a:pt x="210" y="976"/>
                  </a:cubicBezTo>
                  <a:cubicBezTo>
                    <a:pt x="168" y="823"/>
                    <a:pt x="205" y="707"/>
                    <a:pt x="274" y="570"/>
                  </a:cubicBezTo>
                  <a:cubicBezTo>
                    <a:pt x="189" y="554"/>
                    <a:pt x="137" y="570"/>
                    <a:pt x="37" y="623"/>
                  </a:cubicBezTo>
                  <a:cubicBezTo>
                    <a:pt x="0" y="428"/>
                    <a:pt x="321" y="79"/>
                    <a:pt x="575" y="0"/>
                  </a:cubicBezTo>
                  <a:cubicBezTo>
                    <a:pt x="575" y="137"/>
                    <a:pt x="558" y="412"/>
                    <a:pt x="696" y="591"/>
                  </a:cubicBezTo>
                  <a:cubicBezTo>
                    <a:pt x="838" y="775"/>
                    <a:pt x="933" y="1508"/>
                    <a:pt x="933" y="181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8" name="Freeform 1126">
              <a:extLst>
                <a:ext uri="{FF2B5EF4-FFF2-40B4-BE49-F238E27FC236}">
                  <a16:creationId xmlns:a16="http://schemas.microsoft.com/office/drawing/2014/main" id="{CA94A932-FB4B-4A27-A41A-C514FBAAF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030" y="2153246"/>
              <a:ext cx="119681" cy="232172"/>
            </a:xfrm>
            <a:custGeom>
              <a:avLst/>
              <a:gdLst>
                <a:gd name="T0" fmla="*/ 119546 w 887"/>
                <a:gd name="T1" fmla="*/ 232037 h 1721"/>
                <a:gd name="T2" fmla="*/ 119546 w 887"/>
                <a:gd name="T3" fmla="*/ 232037 h 1721"/>
                <a:gd name="T4" fmla="*/ 29144 w 887"/>
                <a:gd name="T5" fmla="*/ 117368 h 1721"/>
                <a:gd name="T6" fmla="*/ 44121 w 887"/>
                <a:gd name="T7" fmla="*/ 68937 h 1721"/>
                <a:gd name="T8" fmla="*/ 0 w 887"/>
                <a:gd name="T9" fmla="*/ 76221 h 1721"/>
                <a:gd name="T10" fmla="*/ 71242 w 887"/>
                <a:gd name="T11" fmla="*/ 0 h 1721"/>
                <a:gd name="T12" fmla="*/ 87568 w 887"/>
                <a:gd name="T13" fmla="*/ 79729 h 1721"/>
                <a:gd name="T14" fmla="*/ 119546 w 887"/>
                <a:gd name="T15" fmla="*/ 232037 h 17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7" h="1721">
                  <a:moveTo>
                    <a:pt x="886" y="1720"/>
                  </a:moveTo>
                  <a:lnTo>
                    <a:pt x="886" y="1720"/>
                  </a:lnTo>
                  <a:cubicBezTo>
                    <a:pt x="865" y="1508"/>
                    <a:pt x="490" y="870"/>
                    <a:pt x="216" y="870"/>
                  </a:cubicBezTo>
                  <a:cubicBezTo>
                    <a:pt x="216" y="707"/>
                    <a:pt x="232" y="633"/>
                    <a:pt x="327" y="511"/>
                  </a:cubicBezTo>
                  <a:cubicBezTo>
                    <a:pt x="195" y="490"/>
                    <a:pt x="105" y="511"/>
                    <a:pt x="0" y="565"/>
                  </a:cubicBezTo>
                  <a:cubicBezTo>
                    <a:pt x="32" y="374"/>
                    <a:pt x="327" y="79"/>
                    <a:pt x="528" y="0"/>
                  </a:cubicBezTo>
                  <a:cubicBezTo>
                    <a:pt x="528" y="137"/>
                    <a:pt x="511" y="412"/>
                    <a:pt x="649" y="591"/>
                  </a:cubicBezTo>
                  <a:cubicBezTo>
                    <a:pt x="791" y="775"/>
                    <a:pt x="886" y="1440"/>
                    <a:pt x="886" y="172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19" name="Freeform 1127">
              <a:extLst>
                <a:ext uri="{FF2B5EF4-FFF2-40B4-BE49-F238E27FC236}">
                  <a16:creationId xmlns:a16="http://schemas.microsoft.com/office/drawing/2014/main" id="{0E22E1BC-C34B-4EA5-AE90-AF50E2E4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1816" y="2153245"/>
              <a:ext cx="118490" cy="161330"/>
            </a:xfrm>
            <a:custGeom>
              <a:avLst/>
              <a:gdLst>
                <a:gd name="T0" fmla="*/ 118355 w 876"/>
                <a:gd name="T1" fmla="*/ 161195 h 1193"/>
                <a:gd name="T2" fmla="*/ 118355 w 876"/>
                <a:gd name="T3" fmla="*/ 161195 h 1193"/>
                <a:gd name="T4" fmla="*/ 34221 w 876"/>
                <a:gd name="T5" fmla="*/ 101423 h 1193"/>
                <a:gd name="T6" fmla="*/ 57622 w 876"/>
                <a:gd name="T7" fmla="*/ 50035 h 1193"/>
                <a:gd name="T8" fmla="*/ 0 w 876"/>
                <a:gd name="T9" fmla="*/ 67074 h 1193"/>
                <a:gd name="T10" fmla="*/ 69931 w 876"/>
                <a:gd name="T11" fmla="*/ 0 h 1193"/>
                <a:gd name="T12" fmla="*/ 86298 w 876"/>
                <a:gd name="T13" fmla="*/ 79921 h 1193"/>
                <a:gd name="T14" fmla="*/ 118355 w 876"/>
                <a:gd name="T15" fmla="*/ 161195 h 1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6" h="1193">
                  <a:moveTo>
                    <a:pt x="875" y="1192"/>
                  </a:moveTo>
                  <a:lnTo>
                    <a:pt x="875" y="1192"/>
                  </a:lnTo>
                  <a:cubicBezTo>
                    <a:pt x="648" y="855"/>
                    <a:pt x="405" y="750"/>
                    <a:pt x="253" y="750"/>
                  </a:cubicBezTo>
                  <a:cubicBezTo>
                    <a:pt x="284" y="596"/>
                    <a:pt x="368" y="433"/>
                    <a:pt x="426" y="370"/>
                  </a:cubicBezTo>
                  <a:cubicBezTo>
                    <a:pt x="184" y="374"/>
                    <a:pt x="105" y="422"/>
                    <a:pt x="0" y="496"/>
                  </a:cubicBezTo>
                  <a:cubicBezTo>
                    <a:pt x="36" y="306"/>
                    <a:pt x="316" y="79"/>
                    <a:pt x="517" y="0"/>
                  </a:cubicBezTo>
                  <a:cubicBezTo>
                    <a:pt x="517" y="137"/>
                    <a:pt x="500" y="412"/>
                    <a:pt x="638" y="591"/>
                  </a:cubicBezTo>
                  <a:cubicBezTo>
                    <a:pt x="780" y="775"/>
                    <a:pt x="875" y="908"/>
                    <a:pt x="875" y="1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0" name="Freeform 1128">
              <a:extLst>
                <a:ext uri="{FF2B5EF4-FFF2-40B4-BE49-F238E27FC236}">
                  <a16:creationId xmlns:a16="http://schemas.microsoft.com/office/drawing/2014/main" id="{16EA8016-FBDF-4ED3-93B5-9805ED59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802" y="2153245"/>
              <a:ext cx="138139" cy="245269"/>
            </a:xfrm>
            <a:custGeom>
              <a:avLst/>
              <a:gdLst>
                <a:gd name="T0" fmla="*/ 12129 w 1025"/>
                <a:gd name="T1" fmla="*/ 245134 h 1816"/>
                <a:gd name="T2" fmla="*/ 12129 w 1025"/>
                <a:gd name="T3" fmla="*/ 245134 h 1816"/>
                <a:gd name="T4" fmla="*/ 109433 w 1025"/>
                <a:gd name="T5" fmla="*/ 131819 h 1816"/>
                <a:gd name="T6" fmla="*/ 100943 w 1025"/>
                <a:gd name="T7" fmla="*/ 76984 h 1816"/>
                <a:gd name="T8" fmla="*/ 133018 w 1025"/>
                <a:gd name="T9" fmla="*/ 84142 h 1816"/>
                <a:gd name="T10" fmla="*/ 60512 w 1025"/>
                <a:gd name="T11" fmla="*/ 0 h 1816"/>
                <a:gd name="T12" fmla="*/ 47035 w 1025"/>
                <a:gd name="T13" fmla="*/ 81306 h 1816"/>
                <a:gd name="T14" fmla="*/ 12129 w 1025"/>
                <a:gd name="T15" fmla="*/ 245134 h 18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5" h="1816">
                  <a:moveTo>
                    <a:pt x="90" y="1815"/>
                  </a:moveTo>
                  <a:lnTo>
                    <a:pt x="90" y="1815"/>
                  </a:lnTo>
                  <a:cubicBezTo>
                    <a:pt x="111" y="1603"/>
                    <a:pt x="475" y="934"/>
                    <a:pt x="812" y="976"/>
                  </a:cubicBezTo>
                  <a:cubicBezTo>
                    <a:pt x="855" y="823"/>
                    <a:pt x="818" y="707"/>
                    <a:pt x="749" y="570"/>
                  </a:cubicBezTo>
                  <a:cubicBezTo>
                    <a:pt x="833" y="554"/>
                    <a:pt x="887" y="570"/>
                    <a:pt x="987" y="623"/>
                  </a:cubicBezTo>
                  <a:cubicBezTo>
                    <a:pt x="1024" y="428"/>
                    <a:pt x="702" y="79"/>
                    <a:pt x="449" y="0"/>
                  </a:cubicBezTo>
                  <a:cubicBezTo>
                    <a:pt x="449" y="137"/>
                    <a:pt x="570" y="433"/>
                    <a:pt x="349" y="602"/>
                  </a:cubicBezTo>
                  <a:cubicBezTo>
                    <a:pt x="122" y="765"/>
                    <a:pt x="0" y="1493"/>
                    <a:pt x="90" y="181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1" name="Freeform 1129">
              <a:extLst>
                <a:ext uri="{FF2B5EF4-FFF2-40B4-BE49-F238E27FC236}">
                  <a16:creationId xmlns:a16="http://schemas.microsoft.com/office/drawing/2014/main" id="{10BF23C0-7753-437F-AEFC-615C90757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7924" y="2153246"/>
              <a:ext cx="122063" cy="232172"/>
            </a:xfrm>
            <a:custGeom>
              <a:avLst/>
              <a:gdLst>
                <a:gd name="T0" fmla="*/ 2163 w 903"/>
                <a:gd name="T1" fmla="*/ 232037 h 1721"/>
                <a:gd name="T2" fmla="*/ 2163 w 903"/>
                <a:gd name="T3" fmla="*/ 232037 h 1721"/>
                <a:gd name="T4" fmla="*/ 92730 w 903"/>
                <a:gd name="T5" fmla="*/ 117368 h 1721"/>
                <a:gd name="T6" fmla="*/ 77726 w 903"/>
                <a:gd name="T7" fmla="*/ 68937 h 1721"/>
                <a:gd name="T8" fmla="*/ 121928 w 903"/>
                <a:gd name="T9" fmla="*/ 76221 h 1721"/>
                <a:gd name="T10" fmla="*/ 50691 w 903"/>
                <a:gd name="T11" fmla="*/ 0 h 1721"/>
                <a:gd name="T12" fmla="*/ 34334 w 903"/>
                <a:gd name="T13" fmla="*/ 79729 h 1721"/>
                <a:gd name="T14" fmla="*/ 2163 w 903"/>
                <a:gd name="T15" fmla="*/ 232037 h 17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3" h="1721">
                  <a:moveTo>
                    <a:pt x="16" y="1720"/>
                  </a:moveTo>
                  <a:lnTo>
                    <a:pt x="16" y="1720"/>
                  </a:lnTo>
                  <a:cubicBezTo>
                    <a:pt x="37" y="1508"/>
                    <a:pt x="412" y="870"/>
                    <a:pt x="686" y="870"/>
                  </a:cubicBezTo>
                  <a:cubicBezTo>
                    <a:pt x="686" y="707"/>
                    <a:pt x="670" y="633"/>
                    <a:pt x="575" y="511"/>
                  </a:cubicBezTo>
                  <a:cubicBezTo>
                    <a:pt x="707" y="490"/>
                    <a:pt x="796" y="511"/>
                    <a:pt x="902" y="565"/>
                  </a:cubicBezTo>
                  <a:cubicBezTo>
                    <a:pt x="871" y="374"/>
                    <a:pt x="575" y="79"/>
                    <a:pt x="375" y="0"/>
                  </a:cubicBezTo>
                  <a:cubicBezTo>
                    <a:pt x="375" y="137"/>
                    <a:pt x="401" y="428"/>
                    <a:pt x="254" y="591"/>
                  </a:cubicBezTo>
                  <a:cubicBezTo>
                    <a:pt x="100" y="760"/>
                    <a:pt x="0" y="1408"/>
                    <a:pt x="16" y="172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2" name="Freeform 1130">
              <a:extLst>
                <a:ext uri="{FF2B5EF4-FFF2-40B4-BE49-F238E27FC236}">
                  <a16:creationId xmlns:a16="http://schemas.microsoft.com/office/drawing/2014/main" id="{17BCA262-08DD-49ED-868A-9C3F4788D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711" y="2153245"/>
              <a:ext cx="118490" cy="161330"/>
            </a:xfrm>
            <a:custGeom>
              <a:avLst/>
              <a:gdLst>
                <a:gd name="T0" fmla="*/ 0 w 877"/>
                <a:gd name="T1" fmla="*/ 161195 h 1193"/>
                <a:gd name="T2" fmla="*/ 0 w 877"/>
                <a:gd name="T3" fmla="*/ 161195 h 1193"/>
                <a:gd name="T4" fmla="*/ 84037 w 877"/>
                <a:gd name="T5" fmla="*/ 101423 h 1193"/>
                <a:gd name="T6" fmla="*/ 60529 w 877"/>
                <a:gd name="T7" fmla="*/ 50035 h 1193"/>
                <a:gd name="T8" fmla="*/ 118355 w 877"/>
                <a:gd name="T9" fmla="*/ 67074 h 1193"/>
                <a:gd name="T10" fmla="*/ 48504 w 877"/>
                <a:gd name="T11" fmla="*/ 0 h 1193"/>
                <a:gd name="T12" fmla="*/ 32156 w 877"/>
                <a:gd name="T13" fmla="*/ 79921 h 1193"/>
                <a:gd name="T14" fmla="*/ 0 w 877"/>
                <a:gd name="T15" fmla="*/ 161195 h 1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1193">
                  <a:moveTo>
                    <a:pt x="0" y="1192"/>
                  </a:moveTo>
                  <a:lnTo>
                    <a:pt x="0" y="1192"/>
                  </a:lnTo>
                  <a:cubicBezTo>
                    <a:pt x="227" y="855"/>
                    <a:pt x="469" y="750"/>
                    <a:pt x="622" y="750"/>
                  </a:cubicBezTo>
                  <a:cubicBezTo>
                    <a:pt x="591" y="596"/>
                    <a:pt x="506" y="433"/>
                    <a:pt x="448" y="370"/>
                  </a:cubicBezTo>
                  <a:cubicBezTo>
                    <a:pt x="691" y="374"/>
                    <a:pt x="770" y="422"/>
                    <a:pt x="876" y="496"/>
                  </a:cubicBezTo>
                  <a:cubicBezTo>
                    <a:pt x="844" y="306"/>
                    <a:pt x="559" y="79"/>
                    <a:pt x="359" y="0"/>
                  </a:cubicBezTo>
                  <a:cubicBezTo>
                    <a:pt x="359" y="137"/>
                    <a:pt x="375" y="412"/>
                    <a:pt x="238" y="591"/>
                  </a:cubicBezTo>
                  <a:cubicBezTo>
                    <a:pt x="95" y="775"/>
                    <a:pt x="0" y="908"/>
                    <a:pt x="0" y="1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3" name="Freeform 1131">
              <a:extLst>
                <a:ext uri="{FF2B5EF4-FFF2-40B4-BE49-F238E27FC236}">
                  <a16:creationId xmlns:a16="http://schemas.microsoft.com/office/drawing/2014/main" id="{2B0D921A-E3CE-4163-A5E8-1FC072EDD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4963" y="2120504"/>
              <a:ext cx="111941" cy="53578"/>
            </a:xfrm>
            <a:custGeom>
              <a:avLst/>
              <a:gdLst>
                <a:gd name="T0" fmla="*/ 111806 w 829"/>
                <a:gd name="T1" fmla="*/ 32795 h 397"/>
                <a:gd name="T2" fmla="*/ 111806 w 829"/>
                <a:gd name="T3" fmla="*/ 32795 h 397"/>
                <a:gd name="T4" fmla="*/ 56983 w 829"/>
                <a:gd name="T5" fmla="*/ 44941 h 397"/>
                <a:gd name="T6" fmla="*/ 7157 w 829"/>
                <a:gd name="T7" fmla="*/ 52093 h 397"/>
                <a:gd name="T8" fmla="*/ 0 w 829"/>
                <a:gd name="T9" fmla="*/ 38463 h 397"/>
                <a:gd name="T10" fmla="*/ 52122 w 829"/>
                <a:gd name="T11" fmla="*/ 19974 h 397"/>
                <a:gd name="T12" fmla="*/ 105459 w 829"/>
                <a:gd name="T13" fmla="*/ 0 h 397"/>
                <a:gd name="T14" fmla="*/ 111806 w 829"/>
                <a:gd name="T15" fmla="*/ 32795 h 3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9" h="397">
                  <a:moveTo>
                    <a:pt x="828" y="243"/>
                  </a:moveTo>
                  <a:lnTo>
                    <a:pt x="828" y="243"/>
                  </a:lnTo>
                  <a:cubicBezTo>
                    <a:pt x="739" y="354"/>
                    <a:pt x="623" y="391"/>
                    <a:pt x="422" y="333"/>
                  </a:cubicBezTo>
                  <a:cubicBezTo>
                    <a:pt x="253" y="280"/>
                    <a:pt x="111" y="333"/>
                    <a:pt x="53" y="386"/>
                  </a:cubicBezTo>
                  <a:cubicBezTo>
                    <a:pt x="43" y="396"/>
                    <a:pt x="6" y="275"/>
                    <a:pt x="0" y="285"/>
                  </a:cubicBezTo>
                  <a:cubicBezTo>
                    <a:pt x="37" y="217"/>
                    <a:pt x="190" y="112"/>
                    <a:pt x="386" y="148"/>
                  </a:cubicBezTo>
                  <a:cubicBezTo>
                    <a:pt x="581" y="180"/>
                    <a:pt x="691" y="127"/>
                    <a:pt x="781" y="0"/>
                  </a:cubicBezTo>
                  <a:cubicBezTo>
                    <a:pt x="754" y="48"/>
                    <a:pt x="770" y="206"/>
                    <a:pt x="828" y="243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4" name="Freeform 1132">
              <a:extLst>
                <a:ext uri="{FF2B5EF4-FFF2-40B4-BE49-F238E27FC236}">
                  <a16:creationId xmlns:a16="http://schemas.microsoft.com/office/drawing/2014/main" id="{4876CFEF-9EEC-4C3D-AF24-BA46714E3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5559" y="2146697"/>
              <a:ext cx="113131" cy="63699"/>
            </a:xfrm>
            <a:custGeom>
              <a:avLst/>
              <a:gdLst>
                <a:gd name="T0" fmla="*/ 104377 w 840"/>
                <a:gd name="T1" fmla="*/ 55703 h 470"/>
                <a:gd name="T2" fmla="*/ 104377 w 840"/>
                <a:gd name="T3" fmla="*/ 55703 h 470"/>
                <a:gd name="T4" fmla="*/ 49697 w 840"/>
                <a:gd name="T5" fmla="*/ 40659 h 470"/>
                <a:gd name="T6" fmla="*/ 2020 w 840"/>
                <a:gd name="T7" fmla="*/ 24260 h 470"/>
                <a:gd name="T8" fmla="*/ 2020 w 840"/>
                <a:gd name="T9" fmla="*/ 9216 h 470"/>
                <a:gd name="T10" fmla="*/ 56700 w 840"/>
                <a:gd name="T11" fmla="*/ 16535 h 470"/>
                <a:gd name="T12" fmla="*/ 112996 w 840"/>
                <a:gd name="T13" fmla="*/ 22905 h 470"/>
                <a:gd name="T14" fmla="*/ 104377 w 840"/>
                <a:gd name="T15" fmla="*/ 55703 h 4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0" h="470">
                  <a:moveTo>
                    <a:pt x="775" y="411"/>
                  </a:moveTo>
                  <a:lnTo>
                    <a:pt x="775" y="411"/>
                  </a:lnTo>
                  <a:cubicBezTo>
                    <a:pt x="643" y="469"/>
                    <a:pt x="521" y="448"/>
                    <a:pt x="369" y="300"/>
                  </a:cubicBezTo>
                  <a:cubicBezTo>
                    <a:pt x="243" y="179"/>
                    <a:pt x="95" y="158"/>
                    <a:pt x="15" y="179"/>
                  </a:cubicBezTo>
                  <a:cubicBezTo>
                    <a:pt x="0" y="184"/>
                    <a:pt x="26" y="63"/>
                    <a:pt x="15" y="68"/>
                  </a:cubicBezTo>
                  <a:cubicBezTo>
                    <a:pt x="79" y="26"/>
                    <a:pt x="263" y="0"/>
                    <a:pt x="421" y="122"/>
                  </a:cubicBezTo>
                  <a:cubicBezTo>
                    <a:pt x="580" y="238"/>
                    <a:pt x="701" y="242"/>
                    <a:pt x="839" y="169"/>
                  </a:cubicBezTo>
                  <a:cubicBezTo>
                    <a:pt x="791" y="200"/>
                    <a:pt x="733" y="348"/>
                    <a:pt x="775" y="411"/>
                  </a:cubicBezTo>
                </a:path>
              </a:pathLst>
            </a:custGeom>
            <a:solidFill>
              <a:srgbClr val="DB4E4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5" name="Freeform 1133">
              <a:extLst>
                <a:ext uri="{FF2B5EF4-FFF2-40B4-BE49-F238E27FC236}">
                  <a16:creationId xmlns:a16="http://schemas.microsoft.com/office/drawing/2014/main" id="{8CCFA094-F304-46B8-AA93-C88EB7E7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4931" y="2144316"/>
              <a:ext cx="109559" cy="48816"/>
            </a:xfrm>
            <a:custGeom>
              <a:avLst/>
              <a:gdLst>
                <a:gd name="T0" fmla="*/ 0 w 813"/>
                <a:gd name="T1" fmla="*/ 0 h 360"/>
                <a:gd name="T2" fmla="*/ 0 w 813"/>
                <a:gd name="T3" fmla="*/ 0 h 360"/>
                <a:gd name="T4" fmla="*/ 109424 w 813"/>
                <a:gd name="T5" fmla="*/ 0 h 360"/>
                <a:gd name="T6" fmla="*/ 109424 w 813"/>
                <a:gd name="T7" fmla="*/ 32137 h 360"/>
                <a:gd name="T8" fmla="*/ 0 w 813"/>
                <a:gd name="T9" fmla="*/ 32137 h 360"/>
                <a:gd name="T10" fmla="*/ 0 w 813"/>
                <a:gd name="T11" fmla="*/ 0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3" h="360">
                  <a:moveTo>
                    <a:pt x="0" y="0"/>
                  </a:moveTo>
                  <a:lnTo>
                    <a:pt x="0" y="0"/>
                  </a:lnTo>
                  <a:cubicBezTo>
                    <a:pt x="274" y="95"/>
                    <a:pt x="543" y="84"/>
                    <a:pt x="812" y="0"/>
                  </a:cubicBezTo>
                  <a:cubicBezTo>
                    <a:pt x="812" y="79"/>
                    <a:pt x="812" y="158"/>
                    <a:pt x="812" y="237"/>
                  </a:cubicBezTo>
                  <a:cubicBezTo>
                    <a:pt x="543" y="348"/>
                    <a:pt x="274" y="359"/>
                    <a:pt x="0" y="237"/>
                  </a:cubicBezTo>
                  <a:cubicBezTo>
                    <a:pt x="0" y="158"/>
                    <a:pt x="0" y="79"/>
                    <a:pt x="0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6" name="Freeform 1134">
              <a:extLst>
                <a:ext uri="{FF2B5EF4-FFF2-40B4-BE49-F238E27FC236}">
                  <a16:creationId xmlns:a16="http://schemas.microsoft.com/office/drawing/2014/main" id="{F1CFCA02-9DAB-435E-9CD5-64FA2C602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4931" y="2144316"/>
              <a:ext cx="54779" cy="44053"/>
            </a:xfrm>
            <a:custGeom>
              <a:avLst/>
              <a:gdLst>
                <a:gd name="T0" fmla="*/ 0 w 407"/>
                <a:gd name="T1" fmla="*/ 0 h 328"/>
                <a:gd name="T2" fmla="*/ 0 w 407"/>
                <a:gd name="T3" fmla="*/ 0 h 328"/>
                <a:gd name="T4" fmla="*/ 54644 w 407"/>
                <a:gd name="T5" fmla="*/ 9133 h 328"/>
                <a:gd name="T6" fmla="*/ 54644 w 407"/>
                <a:gd name="T7" fmla="*/ 43113 h 328"/>
                <a:gd name="T8" fmla="*/ 0 w 407"/>
                <a:gd name="T9" fmla="*/ 31831 h 328"/>
                <a:gd name="T10" fmla="*/ 0 w 407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" h="328">
                  <a:moveTo>
                    <a:pt x="0" y="0"/>
                  </a:moveTo>
                  <a:lnTo>
                    <a:pt x="0" y="0"/>
                  </a:lnTo>
                  <a:cubicBezTo>
                    <a:pt x="137" y="47"/>
                    <a:pt x="274" y="68"/>
                    <a:pt x="406" y="68"/>
                  </a:cubicBezTo>
                  <a:cubicBezTo>
                    <a:pt x="406" y="321"/>
                    <a:pt x="406" y="321"/>
                    <a:pt x="406" y="321"/>
                  </a:cubicBezTo>
                  <a:cubicBezTo>
                    <a:pt x="274" y="327"/>
                    <a:pt x="137" y="295"/>
                    <a:pt x="0" y="237"/>
                  </a:cubicBezTo>
                  <a:cubicBezTo>
                    <a:pt x="0" y="158"/>
                    <a:pt x="0" y="79"/>
                    <a:pt x="0" y="0"/>
                  </a:cubicBezTo>
                </a:path>
              </a:pathLst>
            </a:custGeom>
            <a:solidFill>
              <a:srgbClr val="DB4E4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7" name="Freeform 1135">
              <a:extLst>
                <a:ext uri="{FF2B5EF4-FFF2-40B4-BE49-F238E27FC236}">
                  <a16:creationId xmlns:a16="http://schemas.microsoft.com/office/drawing/2014/main" id="{BFF88D61-515D-4CFE-9595-B8AF8287D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044" y="1816894"/>
              <a:ext cx="293547" cy="221456"/>
            </a:xfrm>
            <a:custGeom>
              <a:avLst/>
              <a:gdLst>
                <a:gd name="T0" fmla="*/ 144613 w 2174"/>
                <a:gd name="T1" fmla="*/ 82675 h 1642"/>
                <a:gd name="T2" fmla="*/ 144613 w 2174"/>
                <a:gd name="T3" fmla="*/ 82675 h 1642"/>
                <a:gd name="T4" fmla="*/ 249258 w 2174"/>
                <a:gd name="T5" fmla="*/ 163057 h 1642"/>
                <a:gd name="T6" fmla="*/ 278424 w 2174"/>
                <a:gd name="T7" fmla="*/ 169396 h 1642"/>
                <a:gd name="T8" fmla="*/ 150284 w 2174"/>
                <a:gd name="T9" fmla="*/ 0 h 1642"/>
                <a:gd name="T10" fmla="*/ 14853 w 2174"/>
                <a:gd name="T11" fmla="*/ 163867 h 1642"/>
                <a:gd name="T12" fmla="*/ 47664 w 2174"/>
                <a:gd name="T13" fmla="*/ 163867 h 1642"/>
                <a:gd name="T14" fmla="*/ 144613 w 2174"/>
                <a:gd name="T15" fmla="*/ 82675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4" h="1642">
                  <a:moveTo>
                    <a:pt x="1071" y="613"/>
                  </a:moveTo>
                  <a:lnTo>
                    <a:pt x="1071" y="613"/>
                  </a:lnTo>
                  <a:cubicBezTo>
                    <a:pt x="1582" y="613"/>
                    <a:pt x="1830" y="951"/>
                    <a:pt x="1846" y="1209"/>
                  </a:cubicBezTo>
                  <a:cubicBezTo>
                    <a:pt x="1862" y="1467"/>
                    <a:pt x="1952" y="1489"/>
                    <a:pt x="2062" y="1256"/>
                  </a:cubicBezTo>
                  <a:cubicBezTo>
                    <a:pt x="2173" y="1019"/>
                    <a:pt x="1904" y="0"/>
                    <a:pt x="1113" y="0"/>
                  </a:cubicBezTo>
                  <a:cubicBezTo>
                    <a:pt x="322" y="0"/>
                    <a:pt x="0" y="781"/>
                    <a:pt x="110" y="1215"/>
                  </a:cubicBezTo>
                  <a:cubicBezTo>
                    <a:pt x="222" y="1641"/>
                    <a:pt x="359" y="1398"/>
                    <a:pt x="353" y="1215"/>
                  </a:cubicBezTo>
                  <a:cubicBezTo>
                    <a:pt x="348" y="1030"/>
                    <a:pt x="506" y="629"/>
                    <a:pt x="1071" y="613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8" name="Freeform 1136">
              <a:extLst>
                <a:ext uri="{FF2B5EF4-FFF2-40B4-BE49-F238E27FC236}">
                  <a16:creationId xmlns:a16="http://schemas.microsoft.com/office/drawing/2014/main" id="{006BF229-7FFC-4345-B4A6-05BECFB9E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7483" y="1959173"/>
              <a:ext cx="35130" cy="66080"/>
            </a:xfrm>
            <a:custGeom>
              <a:avLst/>
              <a:gdLst>
                <a:gd name="T0" fmla="*/ 24957 w 259"/>
                <a:gd name="T1" fmla="*/ 2019 h 491"/>
                <a:gd name="T2" fmla="*/ 24957 w 259"/>
                <a:gd name="T3" fmla="*/ 2019 h 491"/>
                <a:gd name="T4" fmla="*/ 31332 w 259"/>
                <a:gd name="T5" fmla="*/ 36068 h 491"/>
                <a:gd name="T6" fmla="*/ 10715 w 259"/>
                <a:gd name="T7" fmla="*/ 64600 h 491"/>
                <a:gd name="T8" fmla="*/ 4205 w 259"/>
                <a:gd name="T9" fmla="*/ 29743 h 491"/>
                <a:gd name="T10" fmla="*/ 24957 w 259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4" y="15"/>
                  </a:moveTo>
                  <a:lnTo>
                    <a:pt x="184" y="15"/>
                  </a:lnTo>
                  <a:cubicBezTo>
                    <a:pt x="237" y="26"/>
                    <a:pt x="258" y="137"/>
                    <a:pt x="231" y="268"/>
                  </a:cubicBezTo>
                  <a:cubicBezTo>
                    <a:pt x="205" y="395"/>
                    <a:pt x="137" y="490"/>
                    <a:pt x="79" y="480"/>
                  </a:cubicBezTo>
                  <a:cubicBezTo>
                    <a:pt x="25" y="463"/>
                    <a:pt x="0" y="353"/>
                    <a:pt x="31" y="221"/>
                  </a:cubicBezTo>
                  <a:cubicBezTo>
                    <a:pt x="58" y="95"/>
                    <a:pt x="126" y="0"/>
                    <a:pt x="184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29" name="Freeform 1137">
              <a:extLst>
                <a:ext uri="{FF2B5EF4-FFF2-40B4-BE49-F238E27FC236}">
                  <a16:creationId xmlns:a16="http://schemas.microsoft.com/office/drawing/2014/main" id="{CEAA5624-F2D5-472D-9A57-3AD619BC1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403" y="1959173"/>
              <a:ext cx="35130" cy="66080"/>
            </a:xfrm>
            <a:custGeom>
              <a:avLst/>
              <a:gdLst>
                <a:gd name="T0" fmla="*/ 10674 w 260"/>
                <a:gd name="T1" fmla="*/ 2019 h 491"/>
                <a:gd name="T2" fmla="*/ 10674 w 260"/>
                <a:gd name="T3" fmla="*/ 2019 h 491"/>
                <a:gd name="T4" fmla="*/ 3513 w 260"/>
                <a:gd name="T5" fmla="*/ 36068 h 491"/>
                <a:gd name="T6" fmla="*/ 24321 w 260"/>
                <a:gd name="T7" fmla="*/ 64600 h 491"/>
                <a:gd name="T8" fmla="*/ 30671 w 260"/>
                <a:gd name="T9" fmla="*/ 29743 h 491"/>
                <a:gd name="T10" fmla="*/ 10674 w 260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91">
                  <a:moveTo>
                    <a:pt x="79" y="15"/>
                  </a:moveTo>
                  <a:lnTo>
                    <a:pt x="79" y="15"/>
                  </a:lnTo>
                  <a:cubicBezTo>
                    <a:pt x="22" y="26"/>
                    <a:pt x="0" y="137"/>
                    <a:pt x="26" y="268"/>
                  </a:cubicBezTo>
                  <a:cubicBezTo>
                    <a:pt x="58" y="395"/>
                    <a:pt x="126" y="490"/>
                    <a:pt x="180" y="480"/>
                  </a:cubicBezTo>
                  <a:cubicBezTo>
                    <a:pt x="238" y="463"/>
                    <a:pt x="259" y="353"/>
                    <a:pt x="227" y="221"/>
                  </a:cubicBezTo>
                  <a:cubicBezTo>
                    <a:pt x="201" y="95"/>
                    <a:pt x="132" y="0"/>
                    <a:pt x="79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0" name="Freeform 1138">
              <a:extLst>
                <a:ext uri="{FF2B5EF4-FFF2-40B4-BE49-F238E27FC236}">
                  <a16:creationId xmlns:a16="http://schemas.microsoft.com/office/drawing/2014/main" id="{A1FB3965-87BF-47BA-ACEB-2680F5592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7068" y="1766887"/>
              <a:ext cx="145285" cy="114896"/>
            </a:xfrm>
            <a:custGeom>
              <a:avLst/>
              <a:gdLst>
                <a:gd name="T0" fmla="*/ 0 w 1077"/>
                <a:gd name="T1" fmla="*/ 22142 h 851"/>
                <a:gd name="T2" fmla="*/ 0 w 1077"/>
                <a:gd name="T3" fmla="*/ 22142 h 851"/>
                <a:gd name="T4" fmla="*/ 145150 w 1077"/>
                <a:gd name="T5" fmla="*/ 22142 h 851"/>
                <a:gd name="T6" fmla="*/ 145150 w 1077"/>
                <a:gd name="T7" fmla="*/ 114761 h 851"/>
                <a:gd name="T8" fmla="*/ 0 w 1077"/>
                <a:gd name="T9" fmla="*/ 114761 h 851"/>
                <a:gd name="T10" fmla="*/ 0 w 1077"/>
                <a:gd name="T11" fmla="*/ 22142 h 8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7" h="851">
                  <a:moveTo>
                    <a:pt x="0" y="164"/>
                  </a:moveTo>
                  <a:lnTo>
                    <a:pt x="0" y="164"/>
                  </a:lnTo>
                  <a:cubicBezTo>
                    <a:pt x="359" y="0"/>
                    <a:pt x="718" y="0"/>
                    <a:pt x="1076" y="164"/>
                  </a:cubicBezTo>
                  <a:cubicBezTo>
                    <a:pt x="1076" y="850"/>
                    <a:pt x="1076" y="850"/>
                    <a:pt x="1076" y="850"/>
                  </a:cubicBezTo>
                  <a:cubicBezTo>
                    <a:pt x="0" y="850"/>
                    <a:pt x="0" y="850"/>
                    <a:pt x="0" y="850"/>
                  </a:cubicBezTo>
                  <a:lnTo>
                    <a:pt x="0" y="164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1" name="Freeform 1139">
              <a:extLst>
                <a:ext uri="{FF2B5EF4-FFF2-40B4-BE49-F238E27FC236}">
                  <a16:creationId xmlns:a16="http://schemas.microsoft.com/office/drawing/2014/main" id="{38054292-B65A-4A4A-B864-32F10C669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825" y="1797249"/>
              <a:ext cx="30367" cy="58341"/>
            </a:xfrm>
            <a:custGeom>
              <a:avLst/>
              <a:gdLst>
                <a:gd name="T0" fmla="*/ 15115 w 223"/>
                <a:gd name="T1" fmla="*/ 58207 h 434"/>
                <a:gd name="T2" fmla="*/ 15115 w 223"/>
                <a:gd name="T3" fmla="*/ 58207 h 434"/>
                <a:gd name="T4" fmla="*/ 30231 w 223"/>
                <a:gd name="T5" fmla="*/ 29036 h 434"/>
                <a:gd name="T6" fmla="*/ 15115 w 223"/>
                <a:gd name="T7" fmla="*/ 0 h 434"/>
                <a:gd name="T8" fmla="*/ 0 w 223"/>
                <a:gd name="T9" fmla="*/ 29036 h 434"/>
                <a:gd name="T10" fmla="*/ 15115 w 223"/>
                <a:gd name="T11" fmla="*/ 58207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434">
                  <a:moveTo>
                    <a:pt x="111" y="433"/>
                  </a:moveTo>
                  <a:lnTo>
                    <a:pt x="111" y="433"/>
                  </a:lnTo>
                  <a:cubicBezTo>
                    <a:pt x="174" y="433"/>
                    <a:pt x="222" y="338"/>
                    <a:pt x="222" y="216"/>
                  </a:cubicBezTo>
                  <a:cubicBezTo>
                    <a:pt x="222" y="101"/>
                    <a:pt x="174" y="0"/>
                    <a:pt x="111" y="0"/>
                  </a:cubicBezTo>
                  <a:cubicBezTo>
                    <a:pt x="52" y="0"/>
                    <a:pt x="0" y="101"/>
                    <a:pt x="0" y="216"/>
                  </a:cubicBezTo>
                  <a:cubicBezTo>
                    <a:pt x="0" y="338"/>
                    <a:pt x="52" y="433"/>
                    <a:pt x="111" y="433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2" name="Freeform 1140">
              <a:extLst>
                <a:ext uri="{FF2B5EF4-FFF2-40B4-BE49-F238E27FC236}">
                  <a16:creationId xmlns:a16="http://schemas.microsoft.com/office/drawing/2014/main" id="{C51091DA-9184-4705-9A0D-2140F6520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633" y="1835945"/>
              <a:ext cx="175651" cy="141684"/>
            </a:xfrm>
            <a:custGeom>
              <a:avLst/>
              <a:gdLst>
                <a:gd name="T0" fmla="*/ 7010 w 1303"/>
                <a:gd name="T1" fmla="*/ 39095 h 1051"/>
                <a:gd name="T2" fmla="*/ 7010 w 1303"/>
                <a:gd name="T3" fmla="*/ 39095 h 1051"/>
                <a:gd name="T4" fmla="*/ 167698 w 1303"/>
                <a:gd name="T5" fmla="*/ 141549 h 1051"/>
                <a:gd name="T6" fmla="*/ 7010 w 1303"/>
                <a:gd name="T7" fmla="*/ 39095 h 10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3" h="1051">
                  <a:moveTo>
                    <a:pt x="52" y="290"/>
                  </a:moveTo>
                  <a:lnTo>
                    <a:pt x="52" y="290"/>
                  </a:lnTo>
                  <a:cubicBezTo>
                    <a:pt x="0" y="591"/>
                    <a:pt x="580" y="1023"/>
                    <a:pt x="1244" y="1050"/>
                  </a:cubicBezTo>
                  <a:cubicBezTo>
                    <a:pt x="1302" y="263"/>
                    <a:pt x="569" y="0"/>
                    <a:pt x="52" y="2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3" name="Freeform 1141">
              <a:extLst>
                <a:ext uri="{FF2B5EF4-FFF2-40B4-BE49-F238E27FC236}">
                  <a16:creationId xmlns:a16="http://schemas.microsoft.com/office/drawing/2014/main" id="{5DC969D5-528C-4C96-95C7-319AAC06E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8674" y="2331244"/>
              <a:ext cx="12504" cy="22622"/>
            </a:xfrm>
            <a:custGeom>
              <a:avLst/>
              <a:gdLst>
                <a:gd name="T0" fmla="*/ 5771 w 91"/>
                <a:gd name="T1" fmla="*/ 22488 h 169"/>
                <a:gd name="T2" fmla="*/ 5771 w 91"/>
                <a:gd name="T3" fmla="*/ 22488 h 169"/>
                <a:gd name="T4" fmla="*/ 12367 w 91"/>
                <a:gd name="T5" fmla="*/ 11378 h 169"/>
                <a:gd name="T6" fmla="*/ 5771 w 91"/>
                <a:gd name="T7" fmla="*/ 0 h 169"/>
                <a:gd name="T8" fmla="*/ 0 w 91"/>
                <a:gd name="T9" fmla="*/ 11378 h 169"/>
                <a:gd name="T10" fmla="*/ 5771 w 91"/>
                <a:gd name="T11" fmla="*/ 22488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69">
                  <a:moveTo>
                    <a:pt x="42" y="168"/>
                  </a:moveTo>
                  <a:lnTo>
                    <a:pt x="42" y="168"/>
                  </a:lnTo>
                  <a:cubicBezTo>
                    <a:pt x="69" y="168"/>
                    <a:pt x="90" y="131"/>
                    <a:pt x="90" y="85"/>
                  </a:cubicBezTo>
                  <a:cubicBezTo>
                    <a:pt x="90" y="37"/>
                    <a:pt x="69" y="0"/>
                    <a:pt x="42" y="0"/>
                  </a:cubicBezTo>
                  <a:cubicBezTo>
                    <a:pt x="21" y="0"/>
                    <a:pt x="0" y="37"/>
                    <a:pt x="0" y="85"/>
                  </a:cubicBezTo>
                  <a:cubicBezTo>
                    <a:pt x="0" y="131"/>
                    <a:pt x="21" y="168"/>
                    <a:pt x="42" y="168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4" name="Group 13">
            <a:extLst>
              <a:ext uri="{FF2B5EF4-FFF2-40B4-BE49-F238E27FC236}">
                <a16:creationId xmlns:a16="http://schemas.microsoft.com/office/drawing/2014/main" id="{122BB059-BCE6-408B-B4E6-21D8D8396786}"/>
              </a:ext>
            </a:extLst>
          </p:cNvPr>
          <p:cNvGrpSpPr>
            <a:grpSpLocks/>
          </p:cNvGrpSpPr>
          <p:nvPr/>
        </p:nvGrpSpPr>
        <p:grpSpPr bwMode="auto">
          <a:xfrm>
            <a:off x="6698646" y="2004181"/>
            <a:ext cx="918633" cy="916517"/>
            <a:chOff x="5078581" y="1720454"/>
            <a:chExt cx="688315" cy="686991"/>
          </a:xfrm>
        </p:grpSpPr>
        <p:sp>
          <p:nvSpPr>
            <p:cNvPr id="9334" name="Freeform 1142">
              <a:extLst>
                <a:ext uri="{FF2B5EF4-FFF2-40B4-BE49-F238E27FC236}">
                  <a16:creationId xmlns:a16="http://schemas.microsoft.com/office/drawing/2014/main" id="{F7DB7928-0A9B-47FE-85B8-31F5F586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581" y="1720454"/>
              <a:ext cx="688315" cy="686991"/>
            </a:xfrm>
            <a:custGeom>
              <a:avLst/>
              <a:gdLst>
                <a:gd name="T0" fmla="*/ 344158 w 5096"/>
                <a:gd name="T1" fmla="*/ 686856 h 5090"/>
                <a:gd name="T2" fmla="*/ 344158 w 5096"/>
                <a:gd name="T3" fmla="*/ 686856 h 5090"/>
                <a:gd name="T4" fmla="*/ 0 w 5096"/>
                <a:gd name="T5" fmla="*/ 343765 h 5090"/>
                <a:gd name="T6" fmla="*/ 344158 w 5096"/>
                <a:gd name="T7" fmla="*/ 0 h 5090"/>
                <a:gd name="T8" fmla="*/ 688180 w 5096"/>
                <a:gd name="T9" fmla="*/ 343765 h 5090"/>
                <a:gd name="T10" fmla="*/ 344158 w 5096"/>
                <a:gd name="T11" fmla="*/ 686856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8" y="5089"/>
                  </a:moveTo>
                  <a:lnTo>
                    <a:pt x="2548" y="5089"/>
                  </a:lnTo>
                  <a:cubicBezTo>
                    <a:pt x="1140" y="5089"/>
                    <a:pt x="0" y="3950"/>
                    <a:pt x="0" y="2547"/>
                  </a:cubicBezTo>
                  <a:cubicBezTo>
                    <a:pt x="0" y="1139"/>
                    <a:pt x="1140" y="0"/>
                    <a:pt x="2548" y="0"/>
                  </a:cubicBezTo>
                  <a:cubicBezTo>
                    <a:pt x="3950" y="0"/>
                    <a:pt x="5095" y="1139"/>
                    <a:pt x="5095" y="2547"/>
                  </a:cubicBezTo>
                  <a:cubicBezTo>
                    <a:pt x="5095" y="3950"/>
                    <a:pt x="3950" y="5089"/>
                    <a:pt x="2548" y="5089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5" name="Freeform 1143">
              <a:extLst>
                <a:ext uri="{FF2B5EF4-FFF2-40B4-BE49-F238E27FC236}">
                  <a16:creationId xmlns:a16="http://schemas.microsoft.com/office/drawing/2014/main" id="{2DD36476-2B36-4E25-80CD-5C69550E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247" y="2174677"/>
              <a:ext cx="392388" cy="232767"/>
            </a:xfrm>
            <a:custGeom>
              <a:avLst/>
              <a:gdLst>
                <a:gd name="T0" fmla="*/ 67625 w 2907"/>
                <a:gd name="T1" fmla="*/ 46257 h 1726"/>
                <a:gd name="T2" fmla="*/ 67625 w 2907"/>
                <a:gd name="T3" fmla="*/ 46257 h 1726"/>
                <a:gd name="T4" fmla="*/ 0 w 2907"/>
                <a:gd name="T5" fmla="*/ 171406 h 1726"/>
                <a:gd name="T6" fmla="*/ 196531 w 2907"/>
                <a:gd name="T7" fmla="*/ 232632 h 1726"/>
                <a:gd name="T8" fmla="*/ 392253 w 2907"/>
                <a:gd name="T9" fmla="*/ 171406 h 1726"/>
                <a:gd name="T10" fmla="*/ 324628 w 2907"/>
                <a:gd name="T11" fmla="*/ 46257 h 1726"/>
                <a:gd name="T12" fmla="*/ 196531 w 2907"/>
                <a:gd name="T13" fmla="*/ 0 h 1726"/>
                <a:gd name="T14" fmla="*/ 67625 w 2907"/>
                <a:gd name="T15" fmla="*/ 46257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1" y="1556"/>
                    <a:pt x="912" y="1725"/>
                    <a:pt x="1456" y="1725"/>
                  </a:cubicBezTo>
                  <a:cubicBezTo>
                    <a:pt x="1994" y="1725"/>
                    <a:pt x="2495" y="1556"/>
                    <a:pt x="2906" y="1271"/>
                  </a:cubicBezTo>
                  <a:cubicBezTo>
                    <a:pt x="2763" y="855"/>
                    <a:pt x="2658" y="502"/>
                    <a:pt x="2405" y="343"/>
                  </a:cubicBezTo>
                  <a:cubicBezTo>
                    <a:pt x="1972" y="69"/>
                    <a:pt x="1708" y="6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C84B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6" name="Freeform 1144">
              <a:extLst>
                <a:ext uri="{FF2B5EF4-FFF2-40B4-BE49-F238E27FC236}">
                  <a16:creationId xmlns:a16="http://schemas.microsoft.com/office/drawing/2014/main" id="{88CD08E6-8A1F-47AA-A095-6E4F1FFC7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932" y="2251472"/>
              <a:ext cx="38703" cy="117872"/>
            </a:xfrm>
            <a:custGeom>
              <a:avLst/>
              <a:gdLst>
                <a:gd name="T0" fmla="*/ 0 w 286"/>
                <a:gd name="T1" fmla="*/ 117737 h 875"/>
                <a:gd name="T2" fmla="*/ 0 w 286"/>
                <a:gd name="T3" fmla="*/ 117737 h 875"/>
                <a:gd name="T4" fmla="*/ 0 w 286"/>
                <a:gd name="T5" fmla="*/ 0 h 875"/>
                <a:gd name="T6" fmla="*/ 38568 w 286"/>
                <a:gd name="T7" fmla="*/ 94298 h 875"/>
                <a:gd name="T8" fmla="*/ 0 w 286"/>
                <a:gd name="T9" fmla="*/ 117737 h 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875">
                  <a:moveTo>
                    <a:pt x="0" y="874"/>
                  </a:moveTo>
                  <a:lnTo>
                    <a:pt x="0" y="874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116" y="183"/>
                    <a:pt x="190" y="426"/>
                    <a:pt x="285" y="700"/>
                  </a:cubicBezTo>
                  <a:cubicBezTo>
                    <a:pt x="195" y="764"/>
                    <a:pt x="100" y="822"/>
                    <a:pt x="0" y="874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7" name="Freeform 1145">
              <a:extLst>
                <a:ext uri="{FF2B5EF4-FFF2-40B4-BE49-F238E27FC236}">
                  <a16:creationId xmlns:a16="http://schemas.microsoft.com/office/drawing/2014/main" id="{298760E8-0610-4DEE-9177-3A4FD719C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076" y="2197298"/>
              <a:ext cx="42275" cy="199430"/>
            </a:xfrm>
            <a:custGeom>
              <a:avLst/>
              <a:gdLst>
                <a:gd name="T0" fmla="*/ 42140 w 312"/>
                <a:gd name="T1" fmla="*/ 23359 h 1477"/>
                <a:gd name="T2" fmla="*/ 42140 w 312"/>
                <a:gd name="T3" fmla="*/ 23359 h 1477"/>
                <a:gd name="T4" fmla="*/ 42140 w 312"/>
                <a:gd name="T5" fmla="*/ 185658 h 1477"/>
                <a:gd name="T6" fmla="*/ 0 w 312"/>
                <a:gd name="T7" fmla="*/ 199295 h 1477"/>
                <a:gd name="T8" fmla="*/ 0 w 312"/>
                <a:gd name="T9" fmla="*/ 0 h 1477"/>
                <a:gd name="T10" fmla="*/ 42140 w 312"/>
                <a:gd name="T11" fmla="*/ 23359 h 14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477">
                  <a:moveTo>
                    <a:pt x="311" y="173"/>
                  </a:moveTo>
                  <a:lnTo>
                    <a:pt x="311" y="173"/>
                  </a:lnTo>
                  <a:cubicBezTo>
                    <a:pt x="311" y="1375"/>
                    <a:pt x="311" y="1375"/>
                    <a:pt x="311" y="1375"/>
                  </a:cubicBezTo>
                  <a:cubicBezTo>
                    <a:pt x="210" y="1413"/>
                    <a:pt x="105" y="1450"/>
                    <a:pt x="0" y="14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" y="42"/>
                    <a:pt x="195" y="100"/>
                    <a:pt x="311" y="173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8" name="Freeform 1146">
              <a:extLst>
                <a:ext uri="{FF2B5EF4-FFF2-40B4-BE49-F238E27FC236}">
                  <a16:creationId xmlns:a16="http://schemas.microsoft.com/office/drawing/2014/main" id="{77C45727-06BA-4C86-906E-6A9C95F08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29" y="2175272"/>
              <a:ext cx="42871" cy="232172"/>
            </a:xfrm>
            <a:custGeom>
              <a:avLst/>
              <a:gdLst>
                <a:gd name="T0" fmla="*/ 42737 w 319"/>
                <a:gd name="T1" fmla="*/ 9179 h 1720"/>
                <a:gd name="T2" fmla="*/ 42737 w 319"/>
                <a:gd name="T3" fmla="*/ 9179 h 1720"/>
                <a:gd name="T4" fmla="*/ 42737 w 319"/>
                <a:gd name="T5" fmla="*/ 227718 h 1720"/>
                <a:gd name="T6" fmla="*/ 0 w 319"/>
                <a:gd name="T7" fmla="*/ 232037 h 1720"/>
                <a:gd name="T8" fmla="*/ 0 w 319"/>
                <a:gd name="T9" fmla="*/ 0 h 1720"/>
                <a:gd name="T10" fmla="*/ 42737 w 319"/>
                <a:gd name="T11" fmla="*/ 9179 h 17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9" h="1720">
                  <a:moveTo>
                    <a:pt x="318" y="68"/>
                  </a:moveTo>
                  <a:lnTo>
                    <a:pt x="318" y="68"/>
                  </a:lnTo>
                  <a:cubicBezTo>
                    <a:pt x="318" y="1687"/>
                    <a:pt x="318" y="1687"/>
                    <a:pt x="318" y="1687"/>
                  </a:cubicBezTo>
                  <a:cubicBezTo>
                    <a:pt x="212" y="1703"/>
                    <a:pt x="112" y="1714"/>
                    <a:pt x="0" y="17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1" y="10"/>
                    <a:pt x="201" y="31"/>
                    <a:pt x="318" y="68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39" name="Freeform 1147">
              <a:extLst>
                <a:ext uri="{FF2B5EF4-FFF2-40B4-BE49-F238E27FC236}">
                  <a16:creationId xmlns:a16="http://schemas.microsoft.com/office/drawing/2014/main" id="{5778CDA4-D0E2-4784-A892-C8A2A2CBE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175272"/>
              <a:ext cx="42276" cy="232172"/>
            </a:xfrm>
            <a:custGeom>
              <a:avLst/>
              <a:gdLst>
                <a:gd name="T0" fmla="*/ 42141 w 312"/>
                <a:gd name="T1" fmla="*/ 0 h 1720"/>
                <a:gd name="T2" fmla="*/ 42141 w 312"/>
                <a:gd name="T3" fmla="*/ 0 h 1720"/>
                <a:gd name="T4" fmla="*/ 42141 w 312"/>
                <a:gd name="T5" fmla="*/ 232037 h 1720"/>
                <a:gd name="T6" fmla="*/ 0 w 312"/>
                <a:gd name="T7" fmla="*/ 227718 h 1720"/>
                <a:gd name="T8" fmla="*/ 0 w 312"/>
                <a:gd name="T9" fmla="*/ 8504 h 1720"/>
                <a:gd name="T10" fmla="*/ 42141 w 312"/>
                <a:gd name="T11" fmla="*/ 0 h 17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720">
                  <a:moveTo>
                    <a:pt x="311" y="0"/>
                  </a:moveTo>
                  <a:lnTo>
                    <a:pt x="311" y="0"/>
                  </a:lnTo>
                  <a:cubicBezTo>
                    <a:pt x="311" y="1719"/>
                    <a:pt x="311" y="1719"/>
                    <a:pt x="311" y="1719"/>
                  </a:cubicBezTo>
                  <a:cubicBezTo>
                    <a:pt x="206" y="1714"/>
                    <a:pt x="101" y="1703"/>
                    <a:pt x="0" y="168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12" y="27"/>
                    <a:pt x="217" y="5"/>
                    <a:pt x="311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0" name="Freeform 1148">
              <a:extLst>
                <a:ext uri="{FF2B5EF4-FFF2-40B4-BE49-F238E27FC236}">
                  <a16:creationId xmlns:a16="http://schemas.microsoft.com/office/drawing/2014/main" id="{480D3A90-0E54-43C5-B2E1-1DCB1782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722" y="2196109"/>
              <a:ext cx="42275" cy="200620"/>
            </a:xfrm>
            <a:custGeom>
              <a:avLst/>
              <a:gdLst>
                <a:gd name="T0" fmla="*/ 42140 w 312"/>
                <a:gd name="T1" fmla="*/ 0 h 1488"/>
                <a:gd name="T2" fmla="*/ 42140 w 312"/>
                <a:gd name="T3" fmla="*/ 0 h 1488"/>
                <a:gd name="T4" fmla="*/ 42140 w 312"/>
                <a:gd name="T5" fmla="*/ 200485 h 1488"/>
                <a:gd name="T6" fmla="*/ 0 w 312"/>
                <a:gd name="T7" fmla="*/ 186329 h 1488"/>
                <a:gd name="T8" fmla="*/ 0 w 312"/>
                <a:gd name="T9" fmla="*/ 24808 h 1488"/>
                <a:gd name="T10" fmla="*/ 42140 w 312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488">
                  <a:moveTo>
                    <a:pt x="311" y="0"/>
                  </a:moveTo>
                  <a:lnTo>
                    <a:pt x="311" y="0"/>
                  </a:lnTo>
                  <a:cubicBezTo>
                    <a:pt x="311" y="1487"/>
                    <a:pt x="311" y="1487"/>
                    <a:pt x="311" y="1487"/>
                  </a:cubicBezTo>
                  <a:cubicBezTo>
                    <a:pt x="206" y="1461"/>
                    <a:pt x="100" y="1424"/>
                    <a:pt x="0" y="1382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11" y="111"/>
                    <a:pt x="217" y="47"/>
                    <a:pt x="311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1" name="Freeform 1149">
              <a:extLst>
                <a:ext uri="{FF2B5EF4-FFF2-40B4-BE49-F238E27FC236}">
                  <a16:creationId xmlns:a16="http://schemas.microsoft.com/office/drawing/2014/main" id="{D9BC9D19-BBB9-4CFE-B6C4-63876678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247" y="2252068"/>
              <a:ext cx="38703" cy="117872"/>
            </a:xfrm>
            <a:custGeom>
              <a:avLst/>
              <a:gdLst>
                <a:gd name="T0" fmla="*/ 38568 w 286"/>
                <a:gd name="T1" fmla="*/ 0 h 871"/>
                <a:gd name="T2" fmla="*/ 38568 w 286"/>
                <a:gd name="T3" fmla="*/ 0 h 871"/>
                <a:gd name="T4" fmla="*/ 38568 w 286"/>
                <a:gd name="T5" fmla="*/ 117737 h 871"/>
                <a:gd name="T6" fmla="*/ 0 w 286"/>
                <a:gd name="T7" fmla="*/ 94189 h 871"/>
                <a:gd name="T8" fmla="*/ 38568 w 286"/>
                <a:gd name="T9" fmla="*/ 0 h 8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871">
                  <a:moveTo>
                    <a:pt x="285" y="0"/>
                  </a:moveTo>
                  <a:lnTo>
                    <a:pt x="285" y="0"/>
                  </a:lnTo>
                  <a:cubicBezTo>
                    <a:pt x="285" y="870"/>
                    <a:pt x="285" y="870"/>
                    <a:pt x="285" y="870"/>
                  </a:cubicBezTo>
                  <a:cubicBezTo>
                    <a:pt x="189" y="818"/>
                    <a:pt x="94" y="760"/>
                    <a:pt x="0" y="696"/>
                  </a:cubicBezTo>
                  <a:cubicBezTo>
                    <a:pt x="94" y="422"/>
                    <a:pt x="174" y="179"/>
                    <a:pt x="285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2" name="Freeform 1150">
              <a:extLst>
                <a:ext uri="{FF2B5EF4-FFF2-40B4-BE49-F238E27FC236}">
                  <a16:creationId xmlns:a16="http://schemas.microsoft.com/office/drawing/2014/main" id="{1335AACA-7B79-4BE0-ADDB-F16A7D39B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424" y="2227659"/>
              <a:ext cx="334631" cy="42863"/>
            </a:xfrm>
            <a:custGeom>
              <a:avLst/>
              <a:gdLst>
                <a:gd name="T0" fmla="*/ 29832 w 2479"/>
                <a:gd name="T1" fmla="*/ 0 h 318"/>
                <a:gd name="T2" fmla="*/ 29832 w 2479"/>
                <a:gd name="T3" fmla="*/ 0 h 318"/>
                <a:gd name="T4" fmla="*/ 0 w 2479"/>
                <a:gd name="T5" fmla="*/ 42728 h 318"/>
                <a:gd name="T6" fmla="*/ 334496 w 2479"/>
                <a:gd name="T7" fmla="*/ 42728 h 318"/>
                <a:gd name="T8" fmla="*/ 304799 w 2479"/>
                <a:gd name="T9" fmla="*/ 0 h 318"/>
                <a:gd name="T10" fmla="*/ 29832 w 2479"/>
                <a:gd name="T11" fmla="*/ 0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9" h="318">
                  <a:moveTo>
                    <a:pt x="221" y="0"/>
                  </a:moveTo>
                  <a:lnTo>
                    <a:pt x="221" y="0"/>
                  </a:lnTo>
                  <a:cubicBezTo>
                    <a:pt x="132" y="79"/>
                    <a:pt x="63" y="190"/>
                    <a:pt x="0" y="317"/>
                  </a:cubicBezTo>
                  <a:cubicBezTo>
                    <a:pt x="2478" y="317"/>
                    <a:pt x="2478" y="317"/>
                    <a:pt x="2478" y="317"/>
                  </a:cubicBezTo>
                  <a:cubicBezTo>
                    <a:pt x="2416" y="190"/>
                    <a:pt x="2347" y="79"/>
                    <a:pt x="2258" y="0"/>
                  </a:cubicBezTo>
                  <a:lnTo>
                    <a:pt x="221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3" name="Freeform 1151">
              <a:extLst>
                <a:ext uri="{FF2B5EF4-FFF2-40B4-BE49-F238E27FC236}">
                  <a16:creationId xmlns:a16="http://schemas.microsoft.com/office/drawing/2014/main" id="{589F5176-6984-420D-A750-8EF92E98F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034" y="2299098"/>
              <a:ext cx="388815" cy="42267"/>
            </a:xfrm>
            <a:custGeom>
              <a:avLst/>
              <a:gdLst>
                <a:gd name="T0" fmla="*/ 15115 w 2881"/>
                <a:gd name="T1" fmla="*/ 0 h 312"/>
                <a:gd name="T2" fmla="*/ 15115 w 2881"/>
                <a:gd name="T3" fmla="*/ 0 h 312"/>
                <a:gd name="T4" fmla="*/ 0 w 2881"/>
                <a:gd name="T5" fmla="*/ 42132 h 312"/>
                <a:gd name="T6" fmla="*/ 388680 w 2881"/>
                <a:gd name="T7" fmla="*/ 42132 h 312"/>
                <a:gd name="T8" fmla="*/ 373835 w 2881"/>
                <a:gd name="T9" fmla="*/ 0 h 312"/>
                <a:gd name="T10" fmla="*/ 15115 w 2881"/>
                <a:gd name="T11" fmla="*/ 0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1" h="312">
                  <a:moveTo>
                    <a:pt x="112" y="0"/>
                  </a:moveTo>
                  <a:lnTo>
                    <a:pt x="112" y="0"/>
                  </a:lnTo>
                  <a:cubicBezTo>
                    <a:pt x="75" y="94"/>
                    <a:pt x="37" y="200"/>
                    <a:pt x="0" y="311"/>
                  </a:cubicBezTo>
                  <a:cubicBezTo>
                    <a:pt x="2880" y="311"/>
                    <a:pt x="2880" y="311"/>
                    <a:pt x="2880" y="311"/>
                  </a:cubicBezTo>
                  <a:cubicBezTo>
                    <a:pt x="2843" y="200"/>
                    <a:pt x="2806" y="94"/>
                    <a:pt x="2770" y="0"/>
                  </a:cubicBezTo>
                  <a:lnTo>
                    <a:pt x="112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4" name="Freeform 1152">
              <a:extLst>
                <a:ext uri="{FF2B5EF4-FFF2-40B4-BE49-F238E27FC236}">
                  <a16:creationId xmlns:a16="http://schemas.microsoft.com/office/drawing/2014/main" id="{A05FFD50-CA6C-4549-A77A-71DA07464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332" y="2370535"/>
              <a:ext cx="310814" cy="36909"/>
            </a:xfrm>
            <a:custGeom>
              <a:avLst/>
              <a:gdLst>
                <a:gd name="T0" fmla="*/ 0 w 2300"/>
                <a:gd name="T1" fmla="*/ 0 h 275"/>
                <a:gd name="T2" fmla="*/ 0 w 2300"/>
                <a:gd name="T3" fmla="*/ 0 h 275"/>
                <a:gd name="T4" fmla="*/ 155407 w 2300"/>
                <a:gd name="T5" fmla="*/ 36775 h 275"/>
                <a:gd name="T6" fmla="*/ 310679 w 2300"/>
                <a:gd name="T7" fmla="*/ 0 h 275"/>
                <a:gd name="T8" fmla="*/ 0 w 2300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0" h="275">
                  <a:moveTo>
                    <a:pt x="0" y="0"/>
                  </a:moveTo>
                  <a:lnTo>
                    <a:pt x="0" y="0"/>
                  </a:lnTo>
                  <a:cubicBezTo>
                    <a:pt x="342" y="179"/>
                    <a:pt x="738" y="274"/>
                    <a:pt x="1150" y="274"/>
                  </a:cubicBezTo>
                  <a:cubicBezTo>
                    <a:pt x="1566" y="274"/>
                    <a:pt x="1956" y="179"/>
                    <a:pt x="2299" y="0"/>
                  </a:cubicBezTo>
                  <a:lnTo>
                    <a:pt x="0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5" name="Freeform 1153">
              <a:extLst>
                <a:ext uri="{FF2B5EF4-FFF2-40B4-BE49-F238E27FC236}">
                  <a16:creationId xmlns:a16="http://schemas.microsoft.com/office/drawing/2014/main" id="{86C83625-0976-46B3-BD5C-86E9FDE81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932" y="2251472"/>
              <a:ext cx="10122" cy="18455"/>
            </a:xfrm>
            <a:custGeom>
              <a:avLst/>
              <a:gdLst>
                <a:gd name="T0" fmla="*/ 0 w 74"/>
                <a:gd name="T1" fmla="*/ 18321 h 138"/>
                <a:gd name="T2" fmla="*/ 0 w 74"/>
                <a:gd name="T3" fmla="*/ 18321 h 138"/>
                <a:gd name="T4" fmla="*/ 9985 w 74"/>
                <a:gd name="T5" fmla="*/ 18321 h 138"/>
                <a:gd name="T6" fmla="*/ 9438 w 74"/>
                <a:gd name="T7" fmla="*/ 17519 h 138"/>
                <a:gd name="T8" fmla="*/ 8617 w 74"/>
                <a:gd name="T9" fmla="*/ 15379 h 138"/>
                <a:gd name="T10" fmla="*/ 8617 w 74"/>
                <a:gd name="T11" fmla="*/ 14711 h 138"/>
                <a:gd name="T12" fmla="*/ 7250 w 74"/>
                <a:gd name="T13" fmla="*/ 11902 h 138"/>
                <a:gd name="T14" fmla="*/ 6566 w 74"/>
                <a:gd name="T15" fmla="*/ 11100 h 138"/>
                <a:gd name="T16" fmla="*/ 5061 w 74"/>
                <a:gd name="T17" fmla="*/ 8291 h 138"/>
                <a:gd name="T18" fmla="*/ 5061 w 74"/>
                <a:gd name="T19" fmla="*/ 8291 h 138"/>
                <a:gd name="T20" fmla="*/ 4377 w 74"/>
                <a:gd name="T21" fmla="*/ 7623 h 138"/>
                <a:gd name="T22" fmla="*/ 4377 w 74"/>
                <a:gd name="T23" fmla="*/ 6954 h 138"/>
                <a:gd name="T24" fmla="*/ 4377 w 74"/>
                <a:gd name="T25" fmla="*/ 6152 h 138"/>
                <a:gd name="T26" fmla="*/ 3693 w 74"/>
                <a:gd name="T27" fmla="*/ 5617 h 138"/>
                <a:gd name="T28" fmla="*/ 2872 w 74"/>
                <a:gd name="T29" fmla="*/ 4814 h 138"/>
                <a:gd name="T30" fmla="*/ 2872 w 74"/>
                <a:gd name="T31" fmla="*/ 4814 h 138"/>
                <a:gd name="T32" fmla="*/ 2872 w 74"/>
                <a:gd name="T33" fmla="*/ 4814 h 138"/>
                <a:gd name="T34" fmla="*/ 2872 w 74"/>
                <a:gd name="T35" fmla="*/ 4146 h 138"/>
                <a:gd name="T36" fmla="*/ 2052 w 74"/>
                <a:gd name="T37" fmla="*/ 3343 h 138"/>
                <a:gd name="T38" fmla="*/ 2052 w 74"/>
                <a:gd name="T39" fmla="*/ 3343 h 138"/>
                <a:gd name="T40" fmla="*/ 2052 w 74"/>
                <a:gd name="T41" fmla="*/ 2808 h 138"/>
                <a:gd name="T42" fmla="*/ 2052 w 74"/>
                <a:gd name="T43" fmla="*/ 2808 h 138"/>
                <a:gd name="T44" fmla="*/ 1505 w 74"/>
                <a:gd name="T45" fmla="*/ 2006 h 138"/>
                <a:gd name="T46" fmla="*/ 684 w 74"/>
                <a:gd name="T47" fmla="*/ 1337 h 138"/>
                <a:gd name="T48" fmla="*/ 684 w 74"/>
                <a:gd name="T49" fmla="*/ 535 h 138"/>
                <a:gd name="T50" fmla="*/ 684 w 74"/>
                <a:gd name="T51" fmla="*/ 535 h 138"/>
                <a:gd name="T52" fmla="*/ 0 w 74"/>
                <a:gd name="T53" fmla="*/ 0 h 138"/>
                <a:gd name="T54" fmla="*/ 0 w 74"/>
                <a:gd name="T55" fmla="*/ 18321 h 1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4" h="138">
                  <a:moveTo>
                    <a:pt x="0" y="137"/>
                  </a:moveTo>
                  <a:lnTo>
                    <a:pt x="0" y="137"/>
                  </a:lnTo>
                  <a:cubicBezTo>
                    <a:pt x="73" y="137"/>
                    <a:pt x="73" y="137"/>
                    <a:pt x="73" y="137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58" y="104"/>
                    <a:pt x="53" y="94"/>
                    <a:pt x="53" y="89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2" y="73"/>
                    <a:pt x="42" y="68"/>
                    <a:pt x="37" y="62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3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6" name="Freeform 1154">
              <a:extLst>
                <a:ext uri="{FF2B5EF4-FFF2-40B4-BE49-F238E27FC236}">
                  <a16:creationId xmlns:a16="http://schemas.microsoft.com/office/drawing/2014/main" id="{31C52AC0-CF38-4E8B-B802-C3A0405F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932" y="2299098"/>
              <a:ext cx="36917" cy="42267"/>
            </a:xfrm>
            <a:custGeom>
              <a:avLst/>
              <a:gdLst>
                <a:gd name="T0" fmla="*/ 36783 w 275"/>
                <a:gd name="T1" fmla="*/ 42132 h 312"/>
                <a:gd name="T2" fmla="*/ 36783 w 275"/>
                <a:gd name="T3" fmla="*/ 41319 h 312"/>
                <a:gd name="T4" fmla="*/ 36112 w 275"/>
                <a:gd name="T5" fmla="*/ 39964 h 312"/>
                <a:gd name="T6" fmla="*/ 36112 w 275"/>
                <a:gd name="T7" fmla="*/ 39151 h 312"/>
                <a:gd name="T8" fmla="*/ 35440 w 275"/>
                <a:gd name="T9" fmla="*/ 37119 h 312"/>
                <a:gd name="T10" fmla="*/ 34635 w 275"/>
                <a:gd name="T11" fmla="*/ 36306 h 312"/>
                <a:gd name="T12" fmla="*/ 34635 w 275"/>
                <a:gd name="T13" fmla="*/ 35764 h 312"/>
                <a:gd name="T14" fmla="*/ 34098 w 275"/>
                <a:gd name="T15" fmla="*/ 34952 h 312"/>
                <a:gd name="T16" fmla="*/ 33292 w 275"/>
                <a:gd name="T17" fmla="*/ 32784 h 312"/>
                <a:gd name="T18" fmla="*/ 33292 w 275"/>
                <a:gd name="T19" fmla="*/ 32107 h 312"/>
                <a:gd name="T20" fmla="*/ 31816 w 275"/>
                <a:gd name="T21" fmla="*/ 27094 h 312"/>
                <a:gd name="T22" fmla="*/ 30473 w 275"/>
                <a:gd name="T23" fmla="*/ 24249 h 312"/>
                <a:gd name="T24" fmla="*/ 30473 w 275"/>
                <a:gd name="T25" fmla="*/ 23572 h 312"/>
                <a:gd name="T26" fmla="*/ 29668 w 275"/>
                <a:gd name="T27" fmla="*/ 22759 h 312"/>
                <a:gd name="T28" fmla="*/ 29668 w 275"/>
                <a:gd name="T29" fmla="*/ 22082 h 312"/>
                <a:gd name="T30" fmla="*/ 28997 w 275"/>
                <a:gd name="T31" fmla="*/ 20592 h 312"/>
                <a:gd name="T32" fmla="*/ 28325 w 275"/>
                <a:gd name="T33" fmla="*/ 17069 h 312"/>
                <a:gd name="T34" fmla="*/ 28325 w 275"/>
                <a:gd name="T35" fmla="*/ 17069 h 312"/>
                <a:gd name="T36" fmla="*/ 27654 w 275"/>
                <a:gd name="T37" fmla="*/ 15715 h 312"/>
                <a:gd name="T38" fmla="*/ 27654 w 275"/>
                <a:gd name="T39" fmla="*/ 14902 h 312"/>
                <a:gd name="T40" fmla="*/ 26849 w 275"/>
                <a:gd name="T41" fmla="*/ 14224 h 312"/>
                <a:gd name="T42" fmla="*/ 26849 w 275"/>
                <a:gd name="T43" fmla="*/ 12734 h 312"/>
                <a:gd name="T44" fmla="*/ 26178 w 275"/>
                <a:gd name="T45" fmla="*/ 12057 h 312"/>
                <a:gd name="T46" fmla="*/ 26178 w 275"/>
                <a:gd name="T47" fmla="*/ 10702 h 312"/>
                <a:gd name="T48" fmla="*/ 25506 w 275"/>
                <a:gd name="T49" fmla="*/ 9212 h 312"/>
                <a:gd name="T50" fmla="*/ 25506 w 275"/>
                <a:gd name="T51" fmla="*/ 8535 h 312"/>
                <a:gd name="T52" fmla="*/ 24835 w 275"/>
                <a:gd name="T53" fmla="*/ 7857 h 312"/>
                <a:gd name="T54" fmla="*/ 24835 w 275"/>
                <a:gd name="T55" fmla="*/ 7045 h 312"/>
                <a:gd name="T56" fmla="*/ 24030 w 275"/>
                <a:gd name="T57" fmla="*/ 5690 h 312"/>
                <a:gd name="T58" fmla="*/ 24030 w 275"/>
                <a:gd name="T59" fmla="*/ 4877 h 312"/>
                <a:gd name="T60" fmla="*/ 23358 w 275"/>
                <a:gd name="T61" fmla="*/ 4200 h 312"/>
                <a:gd name="T62" fmla="*/ 22687 w 275"/>
                <a:gd name="T63" fmla="*/ 2032 h 312"/>
                <a:gd name="T64" fmla="*/ 22687 w 275"/>
                <a:gd name="T65" fmla="*/ 1355 h 312"/>
                <a:gd name="T66" fmla="*/ 0 w 275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5" h="312">
                  <a:moveTo>
                    <a:pt x="0" y="311"/>
                  </a:moveTo>
                  <a:lnTo>
                    <a:pt x="274" y="311"/>
                  </a:lnTo>
                  <a:lnTo>
                    <a:pt x="274" y="305"/>
                  </a:lnTo>
                  <a:lnTo>
                    <a:pt x="269" y="300"/>
                  </a:lnTo>
                  <a:lnTo>
                    <a:pt x="269" y="295"/>
                  </a:lnTo>
                  <a:lnTo>
                    <a:pt x="269" y="289"/>
                  </a:lnTo>
                  <a:lnTo>
                    <a:pt x="264" y="279"/>
                  </a:lnTo>
                  <a:lnTo>
                    <a:pt x="264" y="274"/>
                  </a:lnTo>
                  <a:lnTo>
                    <a:pt x="258" y="274"/>
                  </a:lnTo>
                  <a:lnTo>
                    <a:pt x="258" y="268"/>
                  </a:lnTo>
                  <a:lnTo>
                    <a:pt x="258" y="264"/>
                  </a:lnTo>
                  <a:lnTo>
                    <a:pt x="258" y="258"/>
                  </a:lnTo>
                  <a:lnTo>
                    <a:pt x="254" y="258"/>
                  </a:lnTo>
                  <a:lnTo>
                    <a:pt x="254" y="253"/>
                  </a:lnTo>
                  <a:lnTo>
                    <a:pt x="248" y="242"/>
                  </a:lnTo>
                  <a:lnTo>
                    <a:pt x="248" y="237"/>
                  </a:lnTo>
                  <a:lnTo>
                    <a:pt x="248" y="231"/>
                  </a:lnTo>
                  <a:lnTo>
                    <a:pt x="237" y="200"/>
                  </a:lnTo>
                  <a:lnTo>
                    <a:pt x="227" y="179"/>
                  </a:lnTo>
                  <a:lnTo>
                    <a:pt x="227" y="174"/>
                  </a:lnTo>
                  <a:lnTo>
                    <a:pt x="227" y="168"/>
                  </a:lnTo>
                  <a:lnTo>
                    <a:pt x="221" y="168"/>
                  </a:lnTo>
                  <a:lnTo>
                    <a:pt x="221" y="163"/>
                  </a:lnTo>
                  <a:lnTo>
                    <a:pt x="221" y="158"/>
                  </a:lnTo>
                  <a:lnTo>
                    <a:pt x="216" y="152"/>
                  </a:lnTo>
                  <a:lnTo>
                    <a:pt x="216" y="147"/>
                  </a:lnTo>
                  <a:lnTo>
                    <a:pt x="211" y="126"/>
                  </a:lnTo>
                  <a:lnTo>
                    <a:pt x="211" y="121"/>
                  </a:lnTo>
                  <a:lnTo>
                    <a:pt x="206" y="116"/>
                  </a:lnTo>
                  <a:lnTo>
                    <a:pt x="206" y="110"/>
                  </a:lnTo>
                  <a:lnTo>
                    <a:pt x="206" y="105"/>
                  </a:lnTo>
                  <a:lnTo>
                    <a:pt x="200" y="105"/>
                  </a:lnTo>
                  <a:lnTo>
                    <a:pt x="200" y="100"/>
                  </a:lnTo>
                  <a:lnTo>
                    <a:pt x="200" y="94"/>
                  </a:lnTo>
                  <a:lnTo>
                    <a:pt x="195" y="89"/>
                  </a:lnTo>
                  <a:lnTo>
                    <a:pt x="195" y="79"/>
                  </a:lnTo>
                  <a:lnTo>
                    <a:pt x="190" y="73"/>
                  </a:lnTo>
                  <a:lnTo>
                    <a:pt x="190" y="68"/>
                  </a:lnTo>
                  <a:lnTo>
                    <a:pt x="190" y="63"/>
                  </a:lnTo>
                  <a:lnTo>
                    <a:pt x="185" y="58"/>
                  </a:lnTo>
                  <a:lnTo>
                    <a:pt x="185" y="52"/>
                  </a:lnTo>
                  <a:lnTo>
                    <a:pt x="179" y="47"/>
                  </a:lnTo>
                  <a:lnTo>
                    <a:pt x="179" y="42"/>
                  </a:lnTo>
                  <a:lnTo>
                    <a:pt x="179" y="36"/>
                  </a:lnTo>
                  <a:lnTo>
                    <a:pt x="174" y="31"/>
                  </a:lnTo>
                  <a:lnTo>
                    <a:pt x="174" y="21"/>
                  </a:lnTo>
                  <a:lnTo>
                    <a:pt x="169" y="15"/>
                  </a:lnTo>
                  <a:lnTo>
                    <a:pt x="169" y="10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7" name="Freeform 1155">
              <a:extLst>
                <a:ext uri="{FF2B5EF4-FFF2-40B4-BE49-F238E27FC236}">
                  <a16:creationId xmlns:a16="http://schemas.microsoft.com/office/drawing/2014/main" id="{14B0A114-F1F0-4722-9C77-03B671188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076" y="2227659"/>
              <a:ext cx="42275" cy="42863"/>
            </a:xfrm>
            <a:custGeom>
              <a:avLst/>
              <a:gdLst>
                <a:gd name="T0" fmla="*/ 0 w 312"/>
                <a:gd name="T1" fmla="*/ 42728 h 318"/>
                <a:gd name="T2" fmla="*/ 42140 w 312"/>
                <a:gd name="T3" fmla="*/ 42728 h 318"/>
                <a:gd name="T4" fmla="*/ 42140 w 312"/>
                <a:gd name="T5" fmla="*/ 0 h 318"/>
                <a:gd name="T6" fmla="*/ 0 w 312"/>
                <a:gd name="T7" fmla="*/ 0 h 318"/>
                <a:gd name="T8" fmla="*/ 0 w 312"/>
                <a:gd name="T9" fmla="*/ 42728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8" name="Freeform 1156">
              <a:extLst>
                <a:ext uri="{FF2B5EF4-FFF2-40B4-BE49-F238E27FC236}">
                  <a16:creationId xmlns:a16="http://schemas.microsoft.com/office/drawing/2014/main" id="{2CC9CCA4-1DE8-4442-BA61-8F067FEE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076" y="2299098"/>
              <a:ext cx="42275" cy="42267"/>
            </a:xfrm>
            <a:custGeom>
              <a:avLst/>
              <a:gdLst>
                <a:gd name="T0" fmla="*/ 0 w 312"/>
                <a:gd name="T1" fmla="*/ 42132 h 312"/>
                <a:gd name="T2" fmla="*/ 42140 w 312"/>
                <a:gd name="T3" fmla="*/ 42132 h 312"/>
                <a:gd name="T4" fmla="*/ 42140 w 312"/>
                <a:gd name="T5" fmla="*/ 0 h 312"/>
                <a:gd name="T6" fmla="*/ 0 w 312"/>
                <a:gd name="T7" fmla="*/ 0 h 312"/>
                <a:gd name="T8" fmla="*/ 0 w 312"/>
                <a:gd name="T9" fmla="*/ 4213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49" name="Freeform 1157">
              <a:extLst>
                <a:ext uri="{FF2B5EF4-FFF2-40B4-BE49-F238E27FC236}">
                  <a16:creationId xmlns:a16="http://schemas.microsoft.com/office/drawing/2014/main" id="{18CE0983-EC99-4B6C-A009-65657875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076" y="2370534"/>
              <a:ext cx="42275" cy="26194"/>
            </a:xfrm>
            <a:custGeom>
              <a:avLst/>
              <a:gdLst>
                <a:gd name="T0" fmla="*/ 0 w 312"/>
                <a:gd name="T1" fmla="*/ 26060 h 196"/>
                <a:gd name="T2" fmla="*/ 2032 w 312"/>
                <a:gd name="T3" fmla="*/ 25392 h 196"/>
                <a:gd name="T4" fmla="*/ 2032 w 312"/>
                <a:gd name="T5" fmla="*/ 25392 h 196"/>
                <a:gd name="T6" fmla="*/ 2032 w 312"/>
                <a:gd name="T7" fmla="*/ 25392 h 196"/>
                <a:gd name="T8" fmla="*/ 2845 w 312"/>
                <a:gd name="T9" fmla="*/ 25392 h 196"/>
                <a:gd name="T10" fmla="*/ 4200 w 312"/>
                <a:gd name="T11" fmla="*/ 24724 h 196"/>
                <a:gd name="T12" fmla="*/ 5013 w 312"/>
                <a:gd name="T13" fmla="*/ 24724 h 196"/>
                <a:gd name="T14" fmla="*/ 6368 w 312"/>
                <a:gd name="T15" fmla="*/ 24724 h 196"/>
                <a:gd name="T16" fmla="*/ 7046 w 312"/>
                <a:gd name="T17" fmla="*/ 23922 h 196"/>
                <a:gd name="T18" fmla="*/ 7046 w 312"/>
                <a:gd name="T19" fmla="*/ 23922 h 196"/>
                <a:gd name="T20" fmla="*/ 7046 w 312"/>
                <a:gd name="T21" fmla="*/ 23922 h 196"/>
                <a:gd name="T22" fmla="*/ 9214 w 312"/>
                <a:gd name="T23" fmla="*/ 23922 h 196"/>
                <a:gd name="T24" fmla="*/ 9891 w 312"/>
                <a:gd name="T25" fmla="*/ 23254 h 196"/>
                <a:gd name="T26" fmla="*/ 9891 w 312"/>
                <a:gd name="T27" fmla="*/ 23254 h 196"/>
                <a:gd name="T28" fmla="*/ 10704 w 312"/>
                <a:gd name="T29" fmla="*/ 23254 h 196"/>
                <a:gd name="T30" fmla="*/ 11382 w 312"/>
                <a:gd name="T31" fmla="*/ 23254 h 196"/>
                <a:gd name="T32" fmla="*/ 12059 w 312"/>
                <a:gd name="T33" fmla="*/ 22586 h 196"/>
                <a:gd name="T34" fmla="*/ 14227 w 312"/>
                <a:gd name="T35" fmla="*/ 22586 h 196"/>
                <a:gd name="T36" fmla="*/ 14227 w 312"/>
                <a:gd name="T37" fmla="*/ 22586 h 196"/>
                <a:gd name="T38" fmla="*/ 14227 w 312"/>
                <a:gd name="T39" fmla="*/ 21784 h 196"/>
                <a:gd name="T40" fmla="*/ 14905 w 312"/>
                <a:gd name="T41" fmla="*/ 21784 h 196"/>
                <a:gd name="T42" fmla="*/ 16395 w 312"/>
                <a:gd name="T43" fmla="*/ 21784 h 196"/>
                <a:gd name="T44" fmla="*/ 17073 w 312"/>
                <a:gd name="T45" fmla="*/ 21116 h 196"/>
                <a:gd name="T46" fmla="*/ 17073 w 312"/>
                <a:gd name="T47" fmla="*/ 21116 h 196"/>
                <a:gd name="T48" fmla="*/ 17750 w 312"/>
                <a:gd name="T49" fmla="*/ 21116 h 196"/>
                <a:gd name="T50" fmla="*/ 18563 w 312"/>
                <a:gd name="T51" fmla="*/ 20447 h 196"/>
                <a:gd name="T52" fmla="*/ 19105 w 312"/>
                <a:gd name="T53" fmla="*/ 20447 h 196"/>
                <a:gd name="T54" fmla="*/ 19918 w 312"/>
                <a:gd name="T55" fmla="*/ 20447 h 196"/>
                <a:gd name="T56" fmla="*/ 20731 w 312"/>
                <a:gd name="T57" fmla="*/ 20447 h 196"/>
                <a:gd name="T58" fmla="*/ 21408 w 312"/>
                <a:gd name="T59" fmla="*/ 19779 h 196"/>
                <a:gd name="T60" fmla="*/ 21408 w 312"/>
                <a:gd name="T61" fmla="*/ 19779 h 196"/>
                <a:gd name="T62" fmla="*/ 23576 w 312"/>
                <a:gd name="T63" fmla="*/ 18977 h 196"/>
                <a:gd name="T64" fmla="*/ 24254 w 312"/>
                <a:gd name="T65" fmla="*/ 18977 h 196"/>
                <a:gd name="T66" fmla="*/ 25609 w 312"/>
                <a:gd name="T67" fmla="*/ 18309 h 196"/>
                <a:gd name="T68" fmla="*/ 26422 w 312"/>
                <a:gd name="T69" fmla="*/ 18309 h 196"/>
                <a:gd name="T70" fmla="*/ 27777 w 312"/>
                <a:gd name="T71" fmla="*/ 17641 h 196"/>
                <a:gd name="T72" fmla="*/ 29267 w 312"/>
                <a:gd name="T73" fmla="*/ 17641 h 196"/>
                <a:gd name="T74" fmla="*/ 30622 w 312"/>
                <a:gd name="T75" fmla="*/ 16973 h 196"/>
                <a:gd name="T76" fmla="*/ 30622 w 312"/>
                <a:gd name="T77" fmla="*/ 16973 h 196"/>
                <a:gd name="T78" fmla="*/ 31435 w 312"/>
                <a:gd name="T79" fmla="*/ 16171 h 196"/>
                <a:gd name="T80" fmla="*/ 31435 w 312"/>
                <a:gd name="T81" fmla="*/ 16171 h 196"/>
                <a:gd name="T82" fmla="*/ 32790 w 312"/>
                <a:gd name="T83" fmla="*/ 16171 h 196"/>
                <a:gd name="T84" fmla="*/ 32790 w 312"/>
                <a:gd name="T85" fmla="*/ 15503 h 196"/>
                <a:gd name="T86" fmla="*/ 33468 w 312"/>
                <a:gd name="T87" fmla="*/ 15503 h 196"/>
                <a:gd name="T88" fmla="*/ 34958 w 312"/>
                <a:gd name="T89" fmla="*/ 15503 h 196"/>
                <a:gd name="T90" fmla="*/ 35636 w 312"/>
                <a:gd name="T91" fmla="*/ 14834 h 196"/>
                <a:gd name="T92" fmla="*/ 36313 w 312"/>
                <a:gd name="T93" fmla="*/ 14834 h 196"/>
                <a:gd name="T94" fmla="*/ 37126 w 312"/>
                <a:gd name="T95" fmla="*/ 14033 h 196"/>
                <a:gd name="T96" fmla="*/ 37804 w 312"/>
                <a:gd name="T97" fmla="*/ 14033 h 196"/>
                <a:gd name="T98" fmla="*/ 37804 w 312"/>
                <a:gd name="T99" fmla="*/ 14033 h 196"/>
                <a:gd name="T100" fmla="*/ 38481 w 312"/>
                <a:gd name="T101" fmla="*/ 14033 h 196"/>
                <a:gd name="T102" fmla="*/ 39294 w 312"/>
                <a:gd name="T103" fmla="*/ 13364 h 196"/>
                <a:gd name="T104" fmla="*/ 39972 w 312"/>
                <a:gd name="T105" fmla="*/ 13364 h 196"/>
                <a:gd name="T106" fmla="*/ 39972 w 312"/>
                <a:gd name="T107" fmla="*/ 13364 h 196"/>
                <a:gd name="T108" fmla="*/ 40785 w 312"/>
                <a:gd name="T109" fmla="*/ 13364 h 196"/>
                <a:gd name="T110" fmla="*/ 41327 w 312"/>
                <a:gd name="T111" fmla="*/ 12562 h 196"/>
                <a:gd name="T112" fmla="*/ 42140 w 312"/>
                <a:gd name="T113" fmla="*/ 12562 h 196"/>
                <a:gd name="T114" fmla="*/ 42140 w 312"/>
                <a:gd name="T115" fmla="*/ 0 h 196"/>
                <a:gd name="T116" fmla="*/ 0 w 312"/>
                <a:gd name="T117" fmla="*/ 0 h 196"/>
                <a:gd name="T118" fmla="*/ 0 w 312"/>
                <a:gd name="T119" fmla="*/ 26060 h 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2" h="196">
                  <a:moveTo>
                    <a:pt x="0" y="195"/>
                  </a:moveTo>
                  <a:lnTo>
                    <a:pt x="15" y="190"/>
                  </a:lnTo>
                  <a:lnTo>
                    <a:pt x="21" y="190"/>
                  </a:lnTo>
                  <a:lnTo>
                    <a:pt x="31" y="185"/>
                  </a:lnTo>
                  <a:lnTo>
                    <a:pt x="37" y="185"/>
                  </a:lnTo>
                  <a:lnTo>
                    <a:pt x="47" y="185"/>
                  </a:lnTo>
                  <a:lnTo>
                    <a:pt x="52" y="179"/>
                  </a:lnTo>
                  <a:lnTo>
                    <a:pt x="68" y="179"/>
                  </a:lnTo>
                  <a:lnTo>
                    <a:pt x="73" y="174"/>
                  </a:lnTo>
                  <a:lnTo>
                    <a:pt x="79" y="174"/>
                  </a:lnTo>
                  <a:lnTo>
                    <a:pt x="84" y="174"/>
                  </a:lnTo>
                  <a:lnTo>
                    <a:pt x="89" y="169"/>
                  </a:lnTo>
                  <a:lnTo>
                    <a:pt x="105" y="169"/>
                  </a:lnTo>
                  <a:lnTo>
                    <a:pt x="105" y="163"/>
                  </a:lnTo>
                  <a:lnTo>
                    <a:pt x="110" y="163"/>
                  </a:lnTo>
                  <a:lnTo>
                    <a:pt x="121" y="163"/>
                  </a:lnTo>
                  <a:lnTo>
                    <a:pt x="126" y="158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1" y="153"/>
                  </a:lnTo>
                  <a:lnTo>
                    <a:pt x="147" y="153"/>
                  </a:lnTo>
                  <a:lnTo>
                    <a:pt x="153" y="153"/>
                  </a:lnTo>
                  <a:lnTo>
                    <a:pt x="158" y="148"/>
                  </a:lnTo>
                  <a:lnTo>
                    <a:pt x="174" y="142"/>
                  </a:lnTo>
                  <a:lnTo>
                    <a:pt x="179" y="142"/>
                  </a:lnTo>
                  <a:lnTo>
                    <a:pt x="189" y="137"/>
                  </a:lnTo>
                  <a:lnTo>
                    <a:pt x="195" y="137"/>
                  </a:lnTo>
                  <a:lnTo>
                    <a:pt x="205" y="132"/>
                  </a:lnTo>
                  <a:lnTo>
                    <a:pt x="216" y="132"/>
                  </a:lnTo>
                  <a:lnTo>
                    <a:pt x="226" y="127"/>
                  </a:lnTo>
                  <a:lnTo>
                    <a:pt x="232" y="121"/>
                  </a:lnTo>
                  <a:lnTo>
                    <a:pt x="242" y="121"/>
                  </a:lnTo>
                  <a:lnTo>
                    <a:pt x="242" y="116"/>
                  </a:lnTo>
                  <a:lnTo>
                    <a:pt x="247" y="116"/>
                  </a:lnTo>
                  <a:lnTo>
                    <a:pt x="258" y="116"/>
                  </a:lnTo>
                  <a:lnTo>
                    <a:pt x="263" y="111"/>
                  </a:lnTo>
                  <a:lnTo>
                    <a:pt x="268" y="111"/>
                  </a:lnTo>
                  <a:lnTo>
                    <a:pt x="274" y="105"/>
                  </a:lnTo>
                  <a:lnTo>
                    <a:pt x="279" y="105"/>
                  </a:lnTo>
                  <a:lnTo>
                    <a:pt x="284" y="105"/>
                  </a:lnTo>
                  <a:lnTo>
                    <a:pt x="290" y="100"/>
                  </a:lnTo>
                  <a:lnTo>
                    <a:pt x="295" y="100"/>
                  </a:lnTo>
                  <a:lnTo>
                    <a:pt x="301" y="100"/>
                  </a:lnTo>
                  <a:lnTo>
                    <a:pt x="305" y="94"/>
                  </a:lnTo>
                  <a:lnTo>
                    <a:pt x="311" y="94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95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0" name="Freeform 1158">
              <a:extLst>
                <a:ext uri="{FF2B5EF4-FFF2-40B4-BE49-F238E27FC236}">
                  <a16:creationId xmlns:a16="http://schemas.microsoft.com/office/drawing/2014/main" id="{74E9E0D8-58D2-4603-9848-9BAE7ED3B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29" y="2227659"/>
              <a:ext cx="42871" cy="42863"/>
            </a:xfrm>
            <a:custGeom>
              <a:avLst/>
              <a:gdLst>
                <a:gd name="T0" fmla="*/ 0 w 319"/>
                <a:gd name="T1" fmla="*/ 42728 h 318"/>
                <a:gd name="T2" fmla="*/ 42737 w 319"/>
                <a:gd name="T3" fmla="*/ 42728 h 318"/>
                <a:gd name="T4" fmla="*/ 42737 w 319"/>
                <a:gd name="T5" fmla="*/ 0 h 318"/>
                <a:gd name="T6" fmla="*/ 0 w 319"/>
                <a:gd name="T7" fmla="*/ 0 h 318"/>
                <a:gd name="T8" fmla="*/ 0 w 319"/>
                <a:gd name="T9" fmla="*/ 42728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18">
                  <a:moveTo>
                    <a:pt x="0" y="317"/>
                  </a:moveTo>
                  <a:lnTo>
                    <a:pt x="318" y="317"/>
                  </a:lnTo>
                  <a:lnTo>
                    <a:pt x="318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1" name="Freeform 1159">
              <a:extLst>
                <a:ext uri="{FF2B5EF4-FFF2-40B4-BE49-F238E27FC236}">
                  <a16:creationId xmlns:a16="http://schemas.microsoft.com/office/drawing/2014/main" id="{A2E1464A-045B-4CFD-8896-06FB55BB7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29" y="2299098"/>
              <a:ext cx="42871" cy="42267"/>
            </a:xfrm>
            <a:custGeom>
              <a:avLst/>
              <a:gdLst>
                <a:gd name="T0" fmla="*/ 0 w 319"/>
                <a:gd name="T1" fmla="*/ 42132 h 312"/>
                <a:gd name="T2" fmla="*/ 42737 w 319"/>
                <a:gd name="T3" fmla="*/ 42132 h 312"/>
                <a:gd name="T4" fmla="*/ 42737 w 319"/>
                <a:gd name="T5" fmla="*/ 0 h 312"/>
                <a:gd name="T6" fmla="*/ 0 w 319"/>
                <a:gd name="T7" fmla="*/ 0 h 312"/>
                <a:gd name="T8" fmla="*/ 0 w 319"/>
                <a:gd name="T9" fmla="*/ 4213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12">
                  <a:moveTo>
                    <a:pt x="0" y="311"/>
                  </a:moveTo>
                  <a:lnTo>
                    <a:pt x="318" y="311"/>
                  </a:lnTo>
                  <a:lnTo>
                    <a:pt x="318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2" name="Freeform 1160">
              <a:extLst>
                <a:ext uri="{FF2B5EF4-FFF2-40B4-BE49-F238E27FC236}">
                  <a16:creationId xmlns:a16="http://schemas.microsoft.com/office/drawing/2014/main" id="{BBD31275-74B4-4183-A52F-D613C9D28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29" y="2370535"/>
              <a:ext cx="42871" cy="36909"/>
            </a:xfrm>
            <a:custGeom>
              <a:avLst/>
              <a:gdLst>
                <a:gd name="T0" fmla="*/ 2285 w 319"/>
                <a:gd name="T1" fmla="*/ 36775 h 275"/>
                <a:gd name="T2" fmla="*/ 2285 w 319"/>
                <a:gd name="T3" fmla="*/ 36775 h 275"/>
                <a:gd name="T4" fmla="*/ 2957 w 319"/>
                <a:gd name="T5" fmla="*/ 36775 h 275"/>
                <a:gd name="T6" fmla="*/ 5107 w 319"/>
                <a:gd name="T7" fmla="*/ 36775 h 275"/>
                <a:gd name="T8" fmla="*/ 5779 w 319"/>
                <a:gd name="T9" fmla="*/ 36775 h 275"/>
                <a:gd name="T10" fmla="*/ 7929 w 319"/>
                <a:gd name="T11" fmla="*/ 36104 h 275"/>
                <a:gd name="T12" fmla="*/ 8601 w 319"/>
                <a:gd name="T13" fmla="*/ 36104 h 275"/>
                <a:gd name="T14" fmla="*/ 10079 w 319"/>
                <a:gd name="T15" fmla="*/ 36104 h 275"/>
                <a:gd name="T16" fmla="*/ 10751 w 319"/>
                <a:gd name="T17" fmla="*/ 36104 h 275"/>
                <a:gd name="T18" fmla="*/ 10751 w 319"/>
                <a:gd name="T19" fmla="*/ 36104 h 275"/>
                <a:gd name="T20" fmla="*/ 12230 w 319"/>
                <a:gd name="T21" fmla="*/ 36104 h 275"/>
                <a:gd name="T22" fmla="*/ 12902 w 319"/>
                <a:gd name="T23" fmla="*/ 36104 h 275"/>
                <a:gd name="T24" fmla="*/ 13574 w 319"/>
                <a:gd name="T25" fmla="*/ 36104 h 275"/>
                <a:gd name="T26" fmla="*/ 15724 w 319"/>
                <a:gd name="T27" fmla="*/ 36104 h 275"/>
                <a:gd name="T28" fmla="*/ 15724 w 319"/>
                <a:gd name="T29" fmla="*/ 36104 h 275"/>
                <a:gd name="T30" fmla="*/ 16396 w 319"/>
                <a:gd name="T31" fmla="*/ 35433 h 275"/>
                <a:gd name="T32" fmla="*/ 17874 w 319"/>
                <a:gd name="T33" fmla="*/ 35433 h 275"/>
                <a:gd name="T34" fmla="*/ 17874 w 319"/>
                <a:gd name="T35" fmla="*/ 35433 h 275"/>
                <a:gd name="T36" fmla="*/ 18546 w 319"/>
                <a:gd name="T37" fmla="*/ 35433 h 275"/>
                <a:gd name="T38" fmla="*/ 19218 w 319"/>
                <a:gd name="T39" fmla="*/ 35433 h 275"/>
                <a:gd name="T40" fmla="*/ 19890 w 319"/>
                <a:gd name="T41" fmla="*/ 35433 h 275"/>
                <a:gd name="T42" fmla="*/ 20696 w 319"/>
                <a:gd name="T43" fmla="*/ 35433 h 275"/>
                <a:gd name="T44" fmla="*/ 21503 w 319"/>
                <a:gd name="T45" fmla="*/ 35433 h 275"/>
                <a:gd name="T46" fmla="*/ 22847 w 319"/>
                <a:gd name="T47" fmla="*/ 35433 h 275"/>
                <a:gd name="T48" fmla="*/ 24325 w 319"/>
                <a:gd name="T49" fmla="*/ 34627 h 275"/>
                <a:gd name="T50" fmla="*/ 24862 w 319"/>
                <a:gd name="T51" fmla="*/ 34627 h 275"/>
                <a:gd name="T52" fmla="*/ 26341 w 319"/>
                <a:gd name="T53" fmla="*/ 34627 h 275"/>
                <a:gd name="T54" fmla="*/ 27013 w 319"/>
                <a:gd name="T55" fmla="*/ 34627 h 275"/>
                <a:gd name="T56" fmla="*/ 29163 w 319"/>
                <a:gd name="T57" fmla="*/ 33956 h 275"/>
                <a:gd name="T58" fmla="*/ 29835 w 319"/>
                <a:gd name="T59" fmla="*/ 33956 h 275"/>
                <a:gd name="T60" fmla="*/ 29835 w 319"/>
                <a:gd name="T61" fmla="*/ 33956 h 275"/>
                <a:gd name="T62" fmla="*/ 31985 w 319"/>
                <a:gd name="T63" fmla="*/ 33956 h 275"/>
                <a:gd name="T64" fmla="*/ 31985 w 319"/>
                <a:gd name="T65" fmla="*/ 33956 h 275"/>
                <a:gd name="T66" fmla="*/ 31985 w 319"/>
                <a:gd name="T67" fmla="*/ 33956 h 275"/>
                <a:gd name="T68" fmla="*/ 31985 w 319"/>
                <a:gd name="T69" fmla="*/ 33956 h 275"/>
                <a:gd name="T70" fmla="*/ 34807 w 319"/>
                <a:gd name="T71" fmla="*/ 33285 h 275"/>
                <a:gd name="T72" fmla="*/ 34807 w 319"/>
                <a:gd name="T73" fmla="*/ 33285 h 275"/>
                <a:gd name="T74" fmla="*/ 42737 w 319"/>
                <a:gd name="T75" fmla="*/ 32480 h 275"/>
                <a:gd name="T76" fmla="*/ 42737 w 319"/>
                <a:gd name="T77" fmla="*/ 0 h 275"/>
                <a:gd name="T78" fmla="*/ 0 w 319"/>
                <a:gd name="T79" fmla="*/ 0 h 275"/>
                <a:gd name="T80" fmla="*/ 0 w 319"/>
                <a:gd name="T81" fmla="*/ 36775 h 275"/>
                <a:gd name="T82" fmla="*/ 2285 w 319"/>
                <a:gd name="T83" fmla="*/ 36775 h 2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275">
                  <a:moveTo>
                    <a:pt x="17" y="274"/>
                  </a:moveTo>
                  <a:lnTo>
                    <a:pt x="17" y="274"/>
                  </a:lnTo>
                  <a:cubicBezTo>
                    <a:pt x="22" y="274"/>
                    <a:pt x="22" y="274"/>
                    <a:pt x="22" y="274"/>
                  </a:cubicBezTo>
                  <a:cubicBezTo>
                    <a:pt x="38" y="274"/>
                    <a:pt x="38" y="274"/>
                    <a:pt x="38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80" y="269"/>
                    <a:pt x="80" y="269"/>
                    <a:pt x="80" y="269"/>
                  </a:cubicBezTo>
                  <a:cubicBezTo>
                    <a:pt x="91" y="269"/>
                    <a:pt x="91" y="269"/>
                    <a:pt x="91" y="269"/>
                  </a:cubicBezTo>
                  <a:cubicBezTo>
                    <a:pt x="96" y="269"/>
                    <a:pt x="96" y="269"/>
                    <a:pt x="96" y="269"/>
                  </a:cubicBezTo>
                  <a:cubicBezTo>
                    <a:pt x="101" y="269"/>
                    <a:pt x="101" y="269"/>
                    <a:pt x="101" y="269"/>
                  </a:cubicBezTo>
                  <a:cubicBezTo>
                    <a:pt x="117" y="269"/>
                    <a:pt x="117" y="269"/>
                    <a:pt x="117" y="269"/>
                  </a:cubicBezTo>
                  <a:cubicBezTo>
                    <a:pt x="122" y="264"/>
                    <a:pt x="122" y="264"/>
                    <a:pt x="122" y="264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38" y="264"/>
                    <a:pt x="138" y="264"/>
                    <a:pt x="138" y="264"/>
                  </a:cubicBezTo>
                  <a:cubicBezTo>
                    <a:pt x="143" y="264"/>
                    <a:pt x="143" y="264"/>
                    <a:pt x="143" y="26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5" y="258"/>
                    <a:pt x="185" y="258"/>
                    <a:pt x="185" y="258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201" y="258"/>
                    <a:pt x="201" y="258"/>
                    <a:pt x="201" y="258"/>
                  </a:cubicBezTo>
                  <a:cubicBezTo>
                    <a:pt x="217" y="253"/>
                    <a:pt x="217" y="253"/>
                    <a:pt x="217" y="253"/>
                  </a:cubicBezTo>
                  <a:cubicBezTo>
                    <a:pt x="222" y="253"/>
                    <a:pt x="222" y="253"/>
                    <a:pt x="222" y="253"/>
                  </a:cubicBezTo>
                  <a:cubicBezTo>
                    <a:pt x="238" y="253"/>
                    <a:pt x="238" y="253"/>
                    <a:pt x="238" y="253"/>
                  </a:cubicBezTo>
                  <a:cubicBezTo>
                    <a:pt x="243" y="253"/>
                    <a:pt x="254" y="253"/>
                    <a:pt x="259" y="248"/>
                  </a:cubicBezTo>
                  <a:cubicBezTo>
                    <a:pt x="275" y="248"/>
                    <a:pt x="297" y="242"/>
                    <a:pt x="318" y="242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4"/>
                    <a:pt x="0" y="274"/>
                    <a:pt x="0" y="274"/>
                  </a:cubicBezTo>
                  <a:lnTo>
                    <a:pt x="17" y="274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3" name="Freeform 1161">
              <a:extLst>
                <a:ext uri="{FF2B5EF4-FFF2-40B4-BE49-F238E27FC236}">
                  <a16:creationId xmlns:a16="http://schemas.microsoft.com/office/drawing/2014/main" id="{EB2FA95C-7B79-49C8-9502-E2E0481FF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227659"/>
              <a:ext cx="42276" cy="42863"/>
            </a:xfrm>
            <a:custGeom>
              <a:avLst/>
              <a:gdLst>
                <a:gd name="T0" fmla="*/ 0 w 312"/>
                <a:gd name="T1" fmla="*/ 42728 h 318"/>
                <a:gd name="T2" fmla="*/ 42141 w 312"/>
                <a:gd name="T3" fmla="*/ 42728 h 318"/>
                <a:gd name="T4" fmla="*/ 42141 w 312"/>
                <a:gd name="T5" fmla="*/ 0 h 318"/>
                <a:gd name="T6" fmla="*/ 0 w 312"/>
                <a:gd name="T7" fmla="*/ 0 h 318"/>
                <a:gd name="T8" fmla="*/ 0 w 312"/>
                <a:gd name="T9" fmla="*/ 42728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4" name="Freeform 1162">
              <a:extLst>
                <a:ext uri="{FF2B5EF4-FFF2-40B4-BE49-F238E27FC236}">
                  <a16:creationId xmlns:a16="http://schemas.microsoft.com/office/drawing/2014/main" id="{07CB5900-1DDE-4901-AC8A-61E18AB77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299098"/>
              <a:ext cx="42276" cy="42267"/>
            </a:xfrm>
            <a:custGeom>
              <a:avLst/>
              <a:gdLst>
                <a:gd name="T0" fmla="*/ 0 w 312"/>
                <a:gd name="T1" fmla="*/ 42132 h 312"/>
                <a:gd name="T2" fmla="*/ 42141 w 312"/>
                <a:gd name="T3" fmla="*/ 42132 h 312"/>
                <a:gd name="T4" fmla="*/ 42141 w 312"/>
                <a:gd name="T5" fmla="*/ 0 h 312"/>
                <a:gd name="T6" fmla="*/ 0 w 312"/>
                <a:gd name="T7" fmla="*/ 0 h 312"/>
                <a:gd name="T8" fmla="*/ 0 w 312"/>
                <a:gd name="T9" fmla="*/ 4213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5" name="Freeform 1163">
              <a:extLst>
                <a:ext uri="{FF2B5EF4-FFF2-40B4-BE49-F238E27FC236}">
                  <a16:creationId xmlns:a16="http://schemas.microsoft.com/office/drawing/2014/main" id="{B9B0B15C-09BC-4877-8628-69A4EDEB8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370535"/>
              <a:ext cx="42276" cy="36909"/>
            </a:xfrm>
            <a:custGeom>
              <a:avLst/>
              <a:gdLst>
                <a:gd name="T0" fmla="*/ 0 w 312"/>
                <a:gd name="T1" fmla="*/ 32480 h 275"/>
                <a:gd name="T2" fmla="*/ 0 w 312"/>
                <a:gd name="T3" fmla="*/ 32480 h 275"/>
                <a:gd name="T4" fmla="*/ 813 w 312"/>
                <a:gd name="T5" fmla="*/ 32480 h 275"/>
                <a:gd name="T6" fmla="*/ 813 w 312"/>
                <a:gd name="T7" fmla="*/ 32480 h 275"/>
                <a:gd name="T8" fmla="*/ 813 w 312"/>
                <a:gd name="T9" fmla="*/ 32480 h 275"/>
                <a:gd name="T10" fmla="*/ 813 w 312"/>
                <a:gd name="T11" fmla="*/ 32480 h 275"/>
                <a:gd name="T12" fmla="*/ 2981 w 312"/>
                <a:gd name="T13" fmla="*/ 32480 h 275"/>
                <a:gd name="T14" fmla="*/ 2981 w 312"/>
                <a:gd name="T15" fmla="*/ 32480 h 275"/>
                <a:gd name="T16" fmla="*/ 3659 w 312"/>
                <a:gd name="T17" fmla="*/ 32480 h 275"/>
                <a:gd name="T18" fmla="*/ 5827 w 312"/>
                <a:gd name="T19" fmla="*/ 33285 h 275"/>
                <a:gd name="T20" fmla="*/ 5827 w 312"/>
                <a:gd name="T21" fmla="*/ 33285 h 275"/>
                <a:gd name="T22" fmla="*/ 5827 w 312"/>
                <a:gd name="T23" fmla="*/ 33285 h 275"/>
                <a:gd name="T24" fmla="*/ 7859 w 312"/>
                <a:gd name="T25" fmla="*/ 33285 h 275"/>
                <a:gd name="T26" fmla="*/ 7859 w 312"/>
                <a:gd name="T27" fmla="*/ 33285 h 275"/>
                <a:gd name="T28" fmla="*/ 8672 w 312"/>
                <a:gd name="T29" fmla="*/ 33956 h 275"/>
                <a:gd name="T30" fmla="*/ 10840 w 312"/>
                <a:gd name="T31" fmla="*/ 33956 h 275"/>
                <a:gd name="T32" fmla="*/ 10840 w 312"/>
                <a:gd name="T33" fmla="*/ 33956 h 275"/>
                <a:gd name="T34" fmla="*/ 11518 w 312"/>
                <a:gd name="T35" fmla="*/ 33956 h 275"/>
                <a:gd name="T36" fmla="*/ 12873 w 312"/>
                <a:gd name="T37" fmla="*/ 33956 h 275"/>
                <a:gd name="T38" fmla="*/ 13686 w 312"/>
                <a:gd name="T39" fmla="*/ 34627 h 275"/>
                <a:gd name="T40" fmla="*/ 15176 w 312"/>
                <a:gd name="T41" fmla="*/ 34627 h 275"/>
                <a:gd name="T42" fmla="*/ 16531 w 312"/>
                <a:gd name="T43" fmla="*/ 34627 h 275"/>
                <a:gd name="T44" fmla="*/ 16531 w 312"/>
                <a:gd name="T45" fmla="*/ 34627 h 275"/>
                <a:gd name="T46" fmla="*/ 17209 w 312"/>
                <a:gd name="T47" fmla="*/ 34627 h 275"/>
                <a:gd name="T48" fmla="*/ 17886 w 312"/>
                <a:gd name="T49" fmla="*/ 34627 h 275"/>
                <a:gd name="T50" fmla="*/ 17886 w 312"/>
                <a:gd name="T51" fmla="*/ 34627 h 275"/>
                <a:gd name="T52" fmla="*/ 19377 w 312"/>
                <a:gd name="T53" fmla="*/ 34627 h 275"/>
                <a:gd name="T54" fmla="*/ 20190 w 312"/>
                <a:gd name="T55" fmla="*/ 35433 h 275"/>
                <a:gd name="T56" fmla="*/ 20190 w 312"/>
                <a:gd name="T57" fmla="*/ 35433 h 275"/>
                <a:gd name="T58" fmla="*/ 21545 w 312"/>
                <a:gd name="T59" fmla="*/ 35433 h 275"/>
                <a:gd name="T60" fmla="*/ 21545 w 312"/>
                <a:gd name="T61" fmla="*/ 35433 h 275"/>
                <a:gd name="T62" fmla="*/ 22222 w 312"/>
                <a:gd name="T63" fmla="*/ 35433 h 275"/>
                <a:gd name="T64" fmla="*/ 22222 w 312"/>
                <a:gd name="T65" fmla="*/ 35433 h 275"/>
                <a:gd name="T66" fmla="*/ 24390 w 312"/>
                <a:gd name="T67" fmla="*/ 35433 h 275"/>
                <a:gd name="T68" fmla="*/ 25068 w 312"/>
                <a:gd name="T69" fmla="*/ 35433 h 275"/>
                <a:gd name="T70" fmla="*/ 42141 w 312"/>
                <a:gd name="T71" fmla="*/ 36775 h 275"/>
                <a:gd name="T72" fmla="*/ 42141 w 312"/>
                <a:gd name="T73" fmla="*/ 0 h 275"/>
                <a:gd name="T74" fmla="*/ 0 w 312"/>
                <a:gd name="T75" fmla="*/ 0 h 275"/>
                <a:gd name="T76" fmla="*/ 0 w 312"/>
                <a:gd name="T77" fmla="*/ 32480 h 2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2" h="275">
                  <a:moveTo>
                    <a:pt x="0" y="242"/>
                  </a:moveTo>
                  <a:lnTo>
                    <a:pt x="0" y="242"/>
                  </a:lnTo>
                  <a:cubicBezTo>
                    <a:pt x="6" y="242"/>
                    <a:pt x="6" y="242"/>
                    <a:pt x="6" y="242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58" y="248"/>
                    <a:pt x="58" y="248"/>
                    <a:pt x="58" y="248"/>
                  </a:cubicBezTo>
                  <a:cubicBezTo>
                    <a:pt x="64" y="253"/>
                    <a:pt x="64" y="253"/>
                    <a:pt x="64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101" y="258"/>
                    <a:pt x="101" y="258"/>
                    <a:pt x="101" y="258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22" y="258"/>
                    <a:pt x="122" y="258"/>
                    <a:pt x="122" y="258"/>
                  </a:cubicBezTo>
                  <a:cubicBezTo>
                    <a:pt x="127" y="258"/>
                    <a:pt x="127" y="258"/>
                    <a:pt x="127" y="258"/>
                  </a:cubicBezTo>
                  <a:cubicBezTo>
                    <a:pt x="132" y="258"/>
                    <a:pt x="132" y="258"/>
                    <a:pt x="132" y="258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59" y="264"/>
                    <a:pt x="159" y="264"/>
                    <a:pt x="159" y="264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5" y="264"/>
                    <a:pt x="185" y="264"/>
                    <a:pt x="185" y="264"/>
                  </a:cubicBezTo>
                  <a:cubicBezTo>
                    <a:pt x="228" y="269"/>
                    <a:pt x="269" y="274"/>
                    <a:pt x="311" y="274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2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6" name="Freeform 1164">
              <a:extLst>
                <a:ext uri="{FF2B5EF4-FFF2-40B4-BE49-F238E27FC236}">
                  <a16:creationId xmlns:a16="http://schemas.microsoft.com/office/drawing/2014/main" id="{88AE11D5-7625-448A-A437-A7B62909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722" y="2227659"/>
              <a:ext cx="42275" cy="42863"/>
            </a:xfrm>
            <a:custGeom>
              <a:avLst/>
              <a:gdLst>
                <a:gd name="T0" fmla="*/ 0 w 312"/>
                <a:gd name="T1" fmla="*/ 42728 h 318"/>
                <a:gd name="T2" fmla="*/ 42140 w 312"/>
                <a:gd name="T3" fmla="*/ 42728 h 318"/>
                <a:gd name="T4" fmla="*/ 42140 w 312"/>
                <a:gd name="T5" fmla="*/ 0 h 318"/>
                <a:gd name="T6" fmla="*/ 0 w 312"/>
                <a:gd name="T7" fmla="*/ 0 h 318"/>
                <a:gd name="T8" fmla="*/ 0 w 312"/>
                <a:gd name="T9" fmla="*/ 42728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7" name="Freeform 1165">
              <a:extLst>
                <a:ext uri="{FF2B5EF4-FFF2-40B4-BE49-F238E27FC236}">
                  <a16:creationId xmlns:a16="http://schemas.microsoft.com/office/drawing/2014/main" id="{686C61E4-032B-4E49-8385-8129504FA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722" y="2299098"/>
              <a:ext cx="42275" cy="42267"/>
            </a:xfrm>
            <a:custGeom>
              <a:avLst/>
              <a:gdLst>
                <a:gd name="T0" fmla="*/ 0 w 312"/>
                <a:gd name="T1" fmla="*/ 42132 h 312"/>
                <a:gd name="T2" fmla="*/ 42140 w 312"/>
                <a:gd name="T3" fmla="*/ 42132 h 312"/>
                <a:gd name="T4" fmla="*/ 42140 w 312"/>
                <a:gd name="T5" fmla="*/ 0 h 312"/>
                <a:gd name="T6" fmla="*/ 0 w 312"/>
                <a:gd name="T7" fmla="*/ 0 h 312"/>
                <a:gd name="T8" fmla="*/ 0 w 312"/>
                <a:gd name="T9" fmla="*/ 4213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8" name="Freeform 1166">
              <a:extLst>
                <a:ext uri="{FF2B5EF4-FFF2-40B4-BE49-F238E27FC236}">
                  <a16:creationId xmlns:a16="http://schemas.microsoft.com/office/drawing/2014/main" id="{8B3F6D3D-105F-49B3-8E6E-EBB48C48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722" y="2370534"/>
              <a:ext cx="42275" cy="26194"/>
            </a:xfrm>
            <a:custGeom>
              <a:avLst/>
              <a:gdLst>
                <a:gd name="T0" fmla="*/ 677 w 312"/>
                <a:gd name="T1" fmla="*/ 12562 h 196"/>
                <a:gd name="T2" fmla="*/ 2845 w 312"/>
                <a:gd name="T3" fmla="*/ 13364 h 196"/>
                <a:gd name="T4" fmla="*/ 3523 w 312"/>
                <a:gd name="T5" fmla="*/ 14033 h 196"/>
                <a:gd name="T6" fmla="*/ 5691 w 312"/>
                <a:gd name="T7" fmla="*/ 14834 h 196"/>
                <a:gd name="T8" fmla="*/ 6368 w 312"/>
                <a:gd name="T9" fmla="*/ 14834 h 196"/>
                <a:gd name="T10" fmla="*/ 7181 w 312"/>
                <a:gd name="T11" fmla="*/ 15503 h 196"/>
                <a:gd name="T12" fmla="*/ 8536 w 312"/>
                <a:gd name="T13" fmla="*/ 15503 h 196"/>
                <a:gd name="T14" fmla="*/ 10027 w 312"/>
                <a:gd name="T15" fmla="*/ 16171 h 196"/>
                <a:gd name="T16" fmla="*/ 12195 w 312"/>
                <a:gd name="T17" fmla="*/ 16973 h 196"/>
                <a:gd name="T18" fmla="*/ 14227 w 312"/>
                <a:gd name="T19" fmla="*/ 17641 h 196"/>
                <a:gd name="T20" fmla="*/ 15040 w 312"/>
                <a:gd name="T21" fmla="*/ 18309 h 196"/>
                <a:gd name="T22" fmla="*/ 16395 w 312"/>
                <a:gd name="T23" fmla="*/ 18309 h 196"/>
                <a:gd name="T24" fmla="*/ 17886 w 312"/>
                <a:gd name="T25" fmla="*/ 18977 h 196"/>
                <a:gd name="T26" fmla="*/ 18563 w 312"/>
                <a:gd name="T27" fmla="*/ 18977 h 196"/>
                <a:gd name="T28" fmla="*/ 20054 w 312"/>
                <a:gd name="T29" fmla="*/ 19779 h 196"/>
                <a:gd name="T30" fmla="*/ 21544 w 312"/>
                <a:gd name="T31" fmla="*/ 19779 h 196"/>
                <a:gd name="T32" fmla="*/ 22086 w 312"/>
                <a:gd name="T33" fmla="*/ 20447 h 196"/>
                <a:gd name="T34" fmla="*/ 22899 w 312"/>
                <a:gd name="T35" fmla="*/ 20447 h 196"/>
                <a:gd name="T36" fmla="*/ 24931 w 312"/>
                <a:gd name="T37" fmla="*/ 21116 h 196"/>
                <a:gd name="T38" fmla="*/ 25744 w 312"/>
                <a:gd name="T39" fmla="*/ 21784 h 196"/>
                <a:gd name="T40" fmla="*/ 27099 w 312"/>
                <a:gd name="T41" fmla="*/ 21784 h 196"/>
                <a:gd name="T42" fmla="*/ 28590 w 312"/>
                <a:gd name="T43" fmla="*/ 22586 h 196"/>
                <a:gd name="T44" fmla="*/ 29945 w 312"/>
                <a:gd name="T45" fmla="*/ 22586 h 196"/>
                <a:gd name="T46" fmla="*/ 32248 w 312"/>
                <a:gd name="T47" fmla="*/ 23254 h 196"/>
                <a:gd name="T48" fmla="*/ 32790 w 312"/>
                <a:gd name="T49" fmla="*/ 23922 h 196"/>
                <a:gd name="T50" fmla="*/ 35094 w 312"/>
                <a:gd name="T51" fmla="*/ 23922 h 196"/>
                <a:gd name="T52" fmla="*/ 36449 w 312"/>
                <a:gd name="T53" fmla="*/ 24724 h 196"/>
                <a:gd name="T54" fmla="*/ 37939 w 312"/>
                <a:gd name="T55" fmla="*/ 24724 h 196"/>
                <a:gd name="T56" fmla="*/ 38617 w 312"/>
                <a:gd name="T57" fmla="*/ 25392 h 196"/>
                <a:gd name="T58" fmla="*/ 40107 w 312"/>
                <a:gd name="T59" fmla="*/ 25392 h 196"/>
                <a:gd name="T60" fmla="*/ 40107 w 312"/>
                <a:gd name="T61" fmla="*/ 25392 h 196"/>
                <a:gd name="T62" fmla="*/ 42140 w 312"/>
                <a:gd name="T63" fmla="*/ 0 h 196"/>
                <a:gd name="T64" fmla="*/ 0 w 312"/>
                <a:gd name="T65" fmla="*/ 12028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2" h="196">
                  <a:moveTo>
                    <a:pt x="0" y="94"/>
                  </a:moveTo>
                  <a:lnTo>
                    <a:pt x="5" y="94"/>
                  </a:lnTo>
                  <a:lnTo>
                    <a:pt x="11" y="100"/>
                  </a:lnTo>
                  <a:lnTo>
                    <a:pt x="21" y="100"/>
                  </a:lnTo>
                  <a:lnTo>
                    <a:pt x="26" y="105"/>
                  </a:lnTo>
                  <a:lnTo>
                    <a:pt x="37" y="105"/>
                  </a:lnTo>
                  <a:lnTo>
                    <a:pt x="42" y="111"/>
                  </a:lnTo>
                  <a:lnTo>
                    <a:pt x="47" y="111"/>
                  </a:lnTo>
                  <a:lnTo>
                    <a:pt x="53" y="116"/>
                  </a:lnTo>
                  <a:lnTo>
                    <a:pt x="58" y="116"/>
                  </a:lnTo>
                  <a:lnTo>
                    <a:pt x="63" y="116"/>
                  </a:lnTo>
                  <a:lnTo>
                    <a:pt x="74" y="121"/>
                  </a:lnTo>
                  <a:lnTo>
                    <a:pt x="80" y="121"/>
                  </a:lnTo>
                  <a:lnTo>
                    <a:pt x="90" y="127"/>
                  </a:lnTo>
                  <a:lnTo>
                    <a:pt x="100" y="132"/>
                  </a:lnTo>
                  <a:lnTo>
                    <a:pt x="105" y="132"/>
                  </a:lnTo>
                  <a:lnTo>
                    <a:pt x="111" y="137"/>
                  </a:lnTo>
                  <a:lnTo>
                    <a:pt x="121" y="137"/>
                  </a:lnTo>
                  <a:lnTo>
                    <a:pt x="126" y="142"/>
                  </a:lnTo>
                  <a:lnTo>
                    <a:pt x="132" y="142"/>
                  </a:lnTo>
                  <a:lnTo>
                    <a:pt x="137" y="142"/>
                  </a:lnTo>
                  <a:lnTo>
                    <a:pt x="142" y="148"/>
                  </a:lnTo>
                  <a:lnTo>
                    <a:pt x="148" y="148"/>
                  </a:lnTo>
                  <a:lnTo>
                    <a:pt x="153" y="148"/>
                  </a:lnTo>
                  <a:lnTo>
                    <a:pt x="159" y="148"/>
                  </a:lnTo>
                  <a:lnTo>
                    <a:pt x="163" y="153"/>
                  </a:lnTo>
                  <a:lnTo>
                    <a:pt x="169" y="153"/>
                  </a:lnTo>
                  <a:lnTo>
                    <a:pt x="174" y="153"/>
                  </a:lnTo>
                  <a:lnTo>
                    <a:pt x="184" y="158"/>
                  </a:lnTo>
                  <a:lnTo>
                    <a:pt x="190" y="163"/>
                  </a:lnTo>
                  <a:lnTo>
                    <a:pt x="195" y="163"/>
                  </a:lnTo>
                  <a:lnTo>
                    <a:pt x="200" y="163"/>
                  </a:lnTo>
                  <a:lnTo>
                    <a:pt x="211" y="169"/>
                  </a:lnTo>
                  <a:lnTo>
                    <a:pt x="221" y="169"/>
                  </a:lnTo>
                  <a:lnTo>
                    <a:pt x="227" y="174"/>
                  </a:lnTo>
                  <a:lnTo>
                    <a:pt x="238" y="174"/>
                  </a:lnTo>
                  <a:lnTo>
                    <a:pt x="242" y="174"/>
                  </a:lnTo>
                  <a:lnTo>
                    <a:pt x="242" y="179"/>
                  </a:lnTo>
                  <a:lnTo>
                    <a:pt x="253" y="179"/>
                  </a:lnTo>
                  <a:lnTo>
                    <a:pt x="259" y="179"/>
                  </a:lnTo>
                  <a:lnTo>
                    <a:pt x="263" y="185"/>
                  </a:lnTo>
                  <a:lnTo>
                    <a:pt x="269" y="185"/>
                  </a:lnTo>
                  <a:lnTo>
                    <a:pt x="275" y="185"/>
                  </a:lnTo>
                  <a:lnTo>
                    <a:pt x="280" y="185"/>
                  </a:lnTo>
                  <a:lnTo>
                    <a:pt x="285" y="190"/>
                  </a:lnTo>
                  <a:lnTo>
                    <a:pt x="290" y="190"/>
                  </a:lnTo>
                  <a:lnTo>
                    <a:pt x="296" y="190"/>
                  </a:lnTo>
                  <a:lnTo>
                    <a:pt x="311" y="195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0" y="94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59" name="Freeform 1167">
              <a:extLst>
                <a:ext uri="{FF2B5EF4-FFF2-40B4-BE49-F238E27FC236}">
                  <a16:creationId xmlns:a16="http://schemas.microsoft.com/office/drawing/2014/main" id="{3171403D-59B6-44AD-BE06-C1EFECD71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423" y="2252068"/>
              <a:ext cx="9527" cy="17859"/>
            </a:xfrm>
            <a:custGeom>
              <a:avLst/>
              <a:gdLst>
                <a:gd name="T0" fmla="*/ 9391 w 70"/>
                <a:gd name="T1" fmla="*/ 0 h 134"/>
                <a:gd name="T2" fmla="*/ 9391 w 70"/>
                <a:gd name="T3" fmla="*/ 0 h 134"/>
                <a:gd name="T4" fmla="*/ 9391 w 70"/>
                <a:gd name="T5" fmla="*/ 0 h 134"/>
                <a:gd name="T6" fmla="*/ 9391 w 70"/>
                <a:gd name="T7" fmla="*/ 800 h 134"/>
                <a:gd name="T8" fmla="*/ 8574 w 70"/>
                <a:gd name="T9" fmla="*/ 1466 h 134"/>
                <a:gd name="T10" fmla="*/ 8574 w 70"/>
                <a:gd name="T11" fmla="*/ 1466 h 134"/>
                <a:gd name="T12" fmla="*/ 8574 w 70"/>
                <a:gd name="T13" fmla="*/ 2266 h 134"/>
                <a:gd name="T14" fmla="*/ 7894 w 70"/>
                <a:gd name="T15" fmla="*/ 2266 h 134"/>
                <a:gd name="T16" fmla="*/ 7894 w 70"/>
                <a:gd name="T17" fmla="*/ 2799 h 134"/>
                <a:gd name="T18" fmla="*/ 7077 w 70"/>
                <a:gd name="T19" fmla="*/ 3598 h 134"/>
                <a:gd name="T20" fmla="*/ 7077 w 70"/>
                <a:gd name="T21" fmla="*/ 3598 h 134"/>
                <a:gd name="T22" fmla="*/ 7077 w 70"/>
                <a:gd name="T23" fmla="*/ 4265 h 134"/>
                <a:gd name="T24" fmla="*/ 6533 w 70"/>
                <a:gd name="T25" fmla="*/ 5064 h 134"/>
                <a:gd name="T26" fmla="*/ 6533 w 70"/>
                <a:gd name="T27" fmla="*/ 5598 h 134"/>
                <a:gd name="T28" fmla="*/ 5716 w 70"/>
                <a:gd name="T29" fmla="*/ 6397 h 134"/>
                <a:gd name="T30" fmla="*/ 5716 w 70"/>
                <a:gd name="T31" fmla="*/ 7064 h 134"/>
                <a:gd name="T32" fmla="*/ 5716 w 70"/>
                <a:gd name="T33" fmla="*/ 7064 h 134"/>
                <a:gd name="T34" fmla="*/ 5036 w 70"/>
                <a:gd name="T35" fmla="*/ 7064 h 134"/>
                <a:gd name="T36" fmla="*/ 5036 w 70"/>
                <a:gd name="T37" fmla="*/ 7730 h 134"/>
                <a:gd name="T38" fmla="*/ 5036 w 70"/>
                <a:gd name="T39" fmla="*/ 8530 h 134"/>
                <a:gd name="T40" fmla="*/ 5036 w 70"/>
                <a:gd name="T41" fmla="*/ 8530 h 134"/>
                <a:gd name="T42" fmla="*/ 4355 w 70"/>
                <a:gd name="T43" fmla="*/ 9196 h 134"/>
                <a:gd name="T44" fmla="*/ 4355 w 70"/>
                <a:gd name="T45" fmla="*/ 9996 h 134"/>
                <a:gd name="T46" fmla="*/ 3539 w 70"/>
                <a:gd name="T47" fmla="*/ 10529 h 134"/>
                <a:gd name="T48" fmla="*/ 3539 w 70"/>
                <a:gd name="T49" fmla="*/ 10529 h 134"/>
                <a:gd name="T50" fmla="*/ 2858 w 70"/>
                <a:gd name="T51" fmla="*/ 11328 h 134"/>
                <a:gd name="T52" fmla="*/ 2858 w 70"/>
                <a:gd name="T53" fmla="*/ 11328 h 134"/>
                <a:gd name="T54" fmla="*/ 2042 w 70"/>
                <a:gd name="T55" fmla="*/ 12661 h 134"/>
                <a:gd name="T56" fmla="*/ 2042 w 70"/>
                <a:gd name="T57" fmla="*/ 12661 h 134"/>
                <a:gd name="T58" fmla="*/ 2042 w 70"/>
                <a:gd name="T59" fmla="*/ 13328 h 134"/>
                <a:gd name="T60" fmla="*/ 1497 w 70"/>
                <a:gd name="T61" fmla="*/ 14127 h 134"/>
                <a:gd name="T62" fmla="*/ 681 w 70"/>
                <a:gd name="T63" fmla="*/ 16260 h 134"/>
                <a:gd name="T64" fmla="*/ 681 w 70"/>
                <a:gd name="T65" fmla="*/ 16926 h 134"/>
                <a:gd name="T66" fmla="*/ 681 w 70"/>
                <a:gd name="T67" fmla="*/ 16926 h 134"/>
                <a:gd name="T68" fmla="*/ 0 w 70"/>
                <a:gd name="T69" fmla="*/ 17726 h 134"/>
                <a:gd name="T70" fmla="*/ 9391 w 70"/>
                <a:gd name="T71" fmla="*/ 17726 h 134"/>
                <a:gd name="T72" fmla="*/ 9391 w 70"/>
                <a:gd name="T73" fmla="*/ 0 h 1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134">
                  <a:moveTo>
                    <a:pt x="69" y="0"/>
                  </a:moveTo>
                  <a:lnTo>
                    <a:pt x="69" y="0"/>
                  </a:lnTo>
                  <a:lnTo>
                    <a:pt x="69" y="6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8" y="17"/>
                  </a:lnTo>
                  <a:lnTo>
                    <a:pt x="58" y="21"/>
                  </a:lnTo>
                  <a:lnTo>
                    <a:pt x="52" y="27"/>
                  </a:lnTo>
                  <a:lnTo>
                    <a:pt x="52" y="32"/>
                  </a:lnTo>
                  <a:lnTo>
                    <a:pt x="48" y="38"/>
                  </a:lnTo>
                  <a:lnTo>
                    <a:pt x="48" y="42"/>
                  </a:lnTo>
                  <a:lnTo>
                    <a:pt x="42" y="48"/>
                  </a:lnTo>
                  <a:lnTo>
                    <a:pt x="42" y="53"/>
                  </a:lnTo>
                  <a:lnTo>
                    <a:pt x="37" y="53"/>
                  </a:lnTo>
                  <a:lnTo>
                    <a:pt x="37" y="58"/>
                  </a:lnTo>
                  <a:lnTo>
                    <a:pt x="37" y="64"/>
                  </a:lnTo>
                  <a:lnTo>
                    <a:pt x="32" y="69"/>
                  </a:lnTo>
                  <a:lnTo>
                    <a:pt x="32" y="75"/>
                  </a:lnTo>
                  <a:lnTo>
                    <a:pt x="26" y="79"/>
                  </a:lnTo>
                  <a:lnTo>
                    <a:pt x="21" y="85"/>
                  </a:lnTo>
                  <a:lnTo>
                    <a:pt x="15" y="95"/>
                  </a:lnTo>
                  <a:lnTo>
                    <a:pt x="15" y="100"/>
                  </a:lnTo>
                  <a:lnTo>
                    <a:pt x="11" y="106"/>
                  </a:lnTo>
                  <a:lnTo>
                    <a:pt x="5" y="122"/>
                  </a:lnTo>
                  <a:lnTo>
                    <a:pt x="5" y="127"/>
                  </a:lnTo>
                  <a:lnTo>
                    <a:pt x="0" y="133"/>
                  </a:lnTo>
                  <a:lnTo>
                    <a:pt x="69" y="133"/>
                  </a:lnTo>
                  <a:lnTo>
                    <a:pt x="69" y="0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0" name="Freeform 1168">
              <a:extLst>
                <a:ext uri="{FF2B5EF4-FFF2-40B4-BE49-F238E27FC236}">
                  <a16:creationId xmlns:a16="http://schemas.microsoft.com/office/drawing/2014/main" id="{206695E5-F134-44FB-B311-14D966E5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034" y="2299098"/>
              <a:ext cx="36321" cy="42267"/>
            </a:xfrm>
            <a:custGeom>
              <a:avLst/>
              <a:gdLst>
                <a:gd name="T0" fmla="*/ 14207 w 271"/>
                <a:gd name="T1" fmla="*/ 677 h 312"/>
                <a:gd name="T2" fmla="*/ 14207 w 271"/>
                <a:gd name="T3" fmla="*/ 1355 h 312"/>
                <a:gd name="T4" fmla="*/ 13537 w 271"/>
                <a:gd name="T5" fmla="*/ 2032 h 312"/>
                <a:gd name="T6" fmla="*/ 13537 w 271"/>
                <a:gd name="T7" fmla="*/ 2845 h 312"/>
                <a:gd name="T8" fmla="*/ 12866 w 271"/>
                <a:gd name="T9" fmla="*/ 4200 h 312"/>
                <a:gd name="T10" fmla="*/ 12866 w 271"/>
                <a:gd name="T11" fmla="*/ 4877 h 312"/>
                <a:gd name="T12" fmla="*/ 12866 w 271"/>
                <a:gd name="T13" fmla="*/ 5690 h 312"/>
                <a:gd name="T14" fmla="*/ 12062 w 271"/>
                <a:gd name="T15" fmla="*/ 7045 h 312"/>
                <a:gd name="T16" fmla="*/ 12062 w 271"/>
                <a:gd name="T17" fmla="*/ 7857 h 312"/>
                <a:gd name="T18" fmla="*/ 11392 w 271"/>
                <a:gd name="T19" fmla="*/ 8535 h 312"/>
                <a:gd name="T20" fmla="*/ 11392 w 271"/>
                <a:gd name="T21" fmla="*/ 9212 h 312"/>
                <a:gd name="T22" fmla="*/ 10588 w 271"/>
                <a:gd name="T23" fmla="*/ 10702 h 312"/>
                <a:gd name="T24" fmla="*/ 10588 w 271"/>
                <a:gd name="T25" fmla="*/ 12057 h 312"/>
                <a:gd name="T26" fmla="*/ 10052 w 271"/>
                <a:gd name="T27" fmla="*/ 12734 h 312"/>
                <a:gd name="T28" fmla="*/ 10052 w 271"/>
                <a:gd name="T29" fmla="*/ 13547 h 312"/>
                <a:gd name="T30" fmla="*/ 9248 w 271"/>
                <a:gd name="T31" fmla="*/ 14224 h 312"/>
                <a:gd name="T32" fmla="*/ 9248 w 271"/>
                <a:gd name="T33" fmla="*/ 15715 h 312"/>
                <a:gd name="T34" fmla="*/ 8578 w 271"/>
                <a:gd name="T35" fmla="*/ 16392 h 312"/>
                <a:gd name="T36" fmla="*/ 8578 w 271"/>
                <a:gd name="T37" fmla="*/ 17069 h 312"/>
                <a:gd name="T38" fmla="*/ 7773 w 271"/>
                <a:gd name="T39" fmla="*/ 18560 h 312"/>
                <a:gd name="T40" fmla="*/ 7773 w 271"/>
                <a:gd name="T41" fmla="*/ 19237 h 312"/>
                <a:gd name="T42" fmla="*/ 7237 w 271"/>
                <a:gd name="T43" fmla="*/ 19914 h 312"/>
                <a:gd name="T44" fmla="*/ 7237 w 271"/>
                <a:gd name="T45" fmla="*/ 21404 h 312"/>
                <a:gd name="T46" fmla="*/ 7237 w 271"/>
                <a:gd name="T47" fmla="*/ 22082 h 312"/>
                <a:gd name="T48" fmla="*/ 6433 w 271"/>
                <a:gd name="T49" fmla="*/ 22759 h 312"/>
                <a:gd name="T50" fmla="*/ 6433 w 271"/>
                <a:gd name="T51" fmla="*/ 23572 h 312"/>
                <a:gd name="T52" fmla="*/ 5763 w 271"/>
                <a:gd name="T53" fmla="*/ 24927 h 312"/>
                <a:gd name="T54" fmla="*/ 5763 w 271"/>
                <a:gd name="T55" fmla="*/ 25604 h 312"/>
                <a:gd name="T56" fmla="*/ 4959 w 271"/>
                <a:gd name="T57" fmla="*/ 27094 h 312"/>
                <a:gd name="T58" fmla="*/ 4959 w 271"/>
                <a:gd name="T59" fmla="*/ 27772 h 312"/>
                <a:gd name="T60" fmla="*/ 4423 w 271"/>
                <a:gd name="T61" fmla="*/ 28449 h 312"/>
                <a:gd name="T62" fmla="*/ 3619 w 271"/>
                <a:gd name="T63" fmla="*/ 31294 h 312"/>
                <a:gd name="T64" fmla="*/ 2815 w 271"/>
                <a:gd name="T65" fmla="*/ 32784 h 312"/>
                <a:gd name="T66" fmla="*/ 2815 w 271"/>
                <a:gd name="T67" fmla="*/ 33461 h 312"/>
                <a:gd name="T68" fmla="*/ 2144 w 271"/>
                <a:gd name="T69" fmla="*/ 34952 h 312"/>
                <a:gd name="T70" fmla="*/ 2144 w 271"/>
                <a:gd name="T71" fmla="*/ 35764 h 312"/>
                <a:gd name="T72" fmla="*/ 1474 w 271"/>
                <a:gd name="T73" fmla="*/ 36306 h 312"/>
                <a:gd name="T74" fmla="*/ 1474 w 271"/>
                <a:gd name="T75" fmla="*/ 37119 h 312"/>
                <a:gd name="T76" fmla="*/ 804 w 271"/>
                <a:gd name="T77" fmla="*/ 38474 h 312"/>
                <a:gd name="T78" fmla="*/ 804 w 271"/>
                <a:gd name="T79" fmla="*/ 39151 h 312"/>
                <a:gd name="T80" fmla="*/ 804 w 271"/>
                <a:gd name="T81" fmla="*/ 39964 h 312"/>
                <a:gd name="T82" fmla="*/ 0 w 271"/>
                <a:gd name="T83" fmla="*/ 41319 h 312"/>
                <a:gd name="T84" fmla="*/ 0 w 271"/>
                <a:gd name="T85" fmla="*/ 42132 h 312"/>
                <a:gd name="T86" fmla="*/ 36187 w 27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71" h="312">
                  <a:moveTo>
                    <a:pt x="112" y="0"/>
                  </a:moveTo>
                  <a:lnTo>
                    <a:pt x="106" y="5"/>
                  </a:lnTo>
                  <a:lnTo>
                    <a:pt x="106" y="10"/>
                  </a:lnTo>
                  <a:lnTo>
                    <a:pt x="106" y="15"/>
                  </a:lnTo>
                  <a:lnTo>
                    <a:pt x="101" y="15"/>
                  </a:lnTo>
                  <a:lnTo>
                    <a:pt x="101" y="21"/>
                  </a:lnTo>
                  <a:lnTo>
                    <a:pt x="101" y="26"/>
                  </a:lnTo>
                  <a:lnTo>
                    <a:pt x="96" y="31"/>
                  </a:lnTo>
                  <a:lnTo>
                    <a:pt x="96" y="36"/>
                  </a:lnTo>
                  <a:lnTo>
                    <a:pt x="96" y="42"/>
                  </a:lnTo>
                  <a:lnTo>
                    <a:pt x="90" y="47"/>
                  </a:lnTo>
                  <a:lnTo>
                    <a:pt x="90" y="52"/>
                  </a:lnTo>
                  <a:lnTo>
                    <a:pt x="90" y="58"/>
                  </a:lnTo>
                  <a:lnTo>
                    <a:pt x="85" y="58"/>
                  </a:lnTo>
                  <a:lnTo>
                    <a:pt x="85" y="63"/>
                  </a:lnTo>
                  <a:lnTo>
                    <a:pt x="85" y="68"/>
                  </a:lnTo>
                  <a:lnTo>
                    <a:pt x="85" y="73"/>
                  </a:lnTo>
                  <a:lnTo>
                    <a:pt x="79" y="79"/>
                  </a:lnTo>
                  <a:lnTo>
                    <a:pt x="79" y="83"/>
                  </a:lnTo>
                  <a:lnTo>
                    <a:pt x="79" y="89"/>
                  </a:lnTo>
                  <a:lnTo>
                    <a:pt x="75" y="89"/>
                  </a:lnTo>
                  <a:lnTo>
                    <a:pt x="75" y="94"/>
                  </a:lnTo>
                  <a:lnTo>
                    <a:pt x="75" y="100"/>
                  </a:lnTo>
                  <a:lnTo>
                    <a:pt x="75" y="105"/>
                  </a:lnTo>
                  <a:lnTo>
                    <a:pt x="69" y="105"/>
                  </a:lnTo>
                  <a:lnTo>
                    <a:pt x="69" y="110"/>
                  </a:lnTo>
                  <a:lnTo>
                    <a:pt x="69" y="116"/>
                  </a:lnTo>
                  <a:lnTo>
                    <a:pt x="64" y="121"/>
                  </a:lnTo>
                  <a:lnTo>
                    <a:pt x="64" y="126"/>
                  </a:lnTo>
                  <a:lnTo>
                    <a:pt x="64" y="131"/>
                  </a:lnTo>
                  <a:lnTo>
                    <a:pt x="58" y="137"/>
                  </a:lnTo>
                  <a:lnTo>
                    <a:pt x="58" y="142"/>
                  </a:lnTo>
                  <a:lnTo>
                    <a:pt x="58" y="147"/>
                  </a:lnTo>
                  <a:lnTo>
                    <a:pt x="54" y="147"/>
                  </a:lnTo>
                  <a:lnTo>
                    <a:pt x="54" y="152"/>
                  </a:lnTo>
                  <a:lnTo>
                    <a:pt x="54" y="158"/>
                  </a:lnTo>
                  <a:lnTo>
                    <a:pt x="54" y="163"/>
                  </a:lnTo>
                  <a:lnTo>
                    <a:pt x="48" y="168"/>
                  </a:lnTo>
                  <a:lnTo>
                    <a:pt x="48" y="174"/>
                  </a:lnTo>
                  <a:lnTo>
                    <a:pt x="43" y="179"/>
                  </a:lnTo>
                  <a:lnTo>
                    <a:pt x="43" y="184"/>
                  </a:lnTo>
                  <a:lnTo>
                    <a:pt x="43" y="189"/>
                  </a:lnTo>
                  <a:lnTo>
                    <a:pt x="37" y="195"/>
                  </a:lnTo>
                  <a:lnTo>
                    <a:pt x="37" y="200"/>
                  </a:lnTo>
                  <a:lnTo>
                    <a:pt x="37" y="205"/>
                  </a:lnTo>
                  <a:lnTo>
                    <a:pt x="33" y="210"/>
                  </a:lnTo>
                  <a:lnTo>
                    <a:pt x="27" y="231"/>
                  </a:lnTo>
                  <a:lnTo>
                    <a:pt x="27" y="237"/>
                  </a:lnTo>
                  <a:lnTo>
                    <a:pt x="21" y="242"/>
                  </a:lnTo>
                  <a:lnTo>
                    <a:pt x="21" y="247"/>
                  </a:lnTo>
                  <a:lnTo>
                    <a:pt x="21" y="253"/>
                  </a:lnTo>
                  <a:lnTo>
                    <a:pt x="16" y="258"/>
                  </a:lnTo>
                  <a:lnTo>
                    <a:pt x="16" y="264"/>
                  </a:lnTo>
                  <a:lnTo>
                    <a:pt x="16" y="268"/>
                  </a:lnTo>
                  <a:lnTo>
                    <a:pt x="11" y="268"/>
                  </a:lnTo>
                  <a:lnTo>
                    <a:pt x="11" y="274"/>
                  </a:lnTo>
                  <a:lnTo>
                    <a:pt x="11" y="279"/>
                  </a:lnTo>
                  <a:lnTo>
                    <a:pt x="6" y="284"/>
                  </a:lnTo>
                  <a:lnTo>
                    <a:pt x="6" y="289"/>
                  </a:lnTo>
                  <a:lnTo>
                    <a:pt x="6" y="295"/>
                  </a:lnTo>
                  <a:lnTo>
                    <a:pt x="0" y="300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270" y="311"/>
                  </a:lnTo>
                  <a:lnTo>
                    <a:pt x="270" y="0"/>
                  </a:lnTo>
                  <a:lnTo>
                    <a:pt x="112" y="0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1" name="Freeform 1169">
              <a:extLst>
                <a:ext uri="{FF2B5EF4-FFF2-40B4-BE49-F238E27FC236}">
                  <a16:creationId xmlns:a16="http://schemas.microsoft.com/office/drawing/2014/main" id="{21428C10-BFEB-48E7-8AB2-105F7A70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4509" y="2045494"/>
              <a:ext cx="97055" cy="193477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96920 w 718"/>
                <a:gd name="T5" fmla="*/ 0 h 1435"/>
                <a:gd name="T6" fmla="*/ 96920 w 718"/>
                <a:gd name="T7" fmla="*/ 140085 h 1435"/>
                <a:gd name="T8" fmla="*/ 0 w 718"/>
                <a:gd name="T9" fmla="*/ 140085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2" name="Freeform 1170">
              <a:extLst>
                <a:ext uri="{FF2B5EF4-FFF2-40B4-BE49-F238E27FC236}">
                  <a16:creationId xmlns:a16="http://schemas.microsoft.com/office/drawing/2014/main" id="{D213BB36-728A-42A8-B8D6-9F064267F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4509" y="2116336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3" name="Freeform 1171">
              <a:extLst>
                <a:ext uri="{FF2B5EF4-FFF2-40B4-BE49-F238E27FC236}">
                  <a16:creationId xmlns:a16="http://schemas.microsoft.com/office/drawing/2014/main" id="{C756FE04-D682-4723-B5F6-D731E77A3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6720" y="1866900"/>
              <a:ext cx="412037" cy="272058"/>
            </a:xfrm>
            <a:custGeom>
              <a:avLst/>
              <a:gdLst>
                <a:gd name="T0" fmla="*/ 206019 w 3050"/>
                <a:gd name="T1" fmla="*/ 0 h 2015"/>
                <a:gd name="T2" fmla="*/ 206019 w 3050"/>
                <a:gd name="T3" fmla="*/ 0 h 2015"/>
                <a:gd name="T4" fmla="*/ 206019 w 3050"/>
                <a:gd name="T5" fmla="*/ 271923 h 2015"/>
                <a:gd name="T6" fmla="*/ 206019 w 3050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5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1" y="2014"/>
                    <a:pt x="1525" y="2014"/>
                  </a:cubicBezTo>
                  <a:cubicBezTo>
                    <a:pt x="617" y="2014"/>
                    <a:pt x="0" y="0"/>
                    <a:pt x="1525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4" name="Freeform 1172">
              <a:extLst>
                <a:ext uri="{FF2B5EF4-FFF2-40B4-BE49-F238E27FC236}">
                  <a16:creationId xmlns:a16="http://schemas.microsoft.com/office/drawing/2014/main" id="{7B325E1D-923E-4566-9AAD-5C7714733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668" y="1816894"/>
              <a:ext cx="294142" cy="221456"/>
            </a:xfrm>
            <a:custGeom>
              <a:avLst/>
              <a:gdLst>
                <a:gd name="T0" fmla="*/ 145249 w 2179"/>
                <a:gd name="T1" fmla="*/ 82675 h 1642"/>
                <a:gd name="T2" fmla="*/ 145249 w 2179"/>
                <a:gd name="T3" fmla="*/ 82675 h 1642"/>
                <a:gd name="T4" fmla="*/ 254185 w 2179"/>
                <a:gd name="T5" fmla="*/ 165890 h 1642"/>
                <a:gd name="T6" fmla="*/ 279023 w 2179"/>
                <a:gd name="T7" fmla="*/ 169396 h 1642"/>
                <a:gd name="T8" fmla="*/ 150918 w 2179"/>
                <a:gd name="T9" fmla="*/ 0 h 1642"/>
                <a:gd name="T10" fmla="*/ 14849 w 2179"/>
                <a:gd name="T11" fmla="*/ 163867 h 1642"/>
                <a:gd name="T12" fmla="*/ 39147 w 2179"/>
                <a:gd name="T13" fmla="*/ 163867 h 1642"/>
                <a:gd name="T14" fmla="*/ 145249 w 2179"/>
                <a:gd name="T15" fmla="*/ 82675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9" h="1642">
                  <a:moveTo>
                    <a:pt x="1076" y="613"/>
                  </a:moveTo>
                  <a:lnTo>
                    <a:pt x="1076" y="613"/>
                  </a:lnTo>
                  <a:cubicBezTo>
                    <a:pt x="1587" y="613"/>
                    <a:pt x="1856" y="914"/>
                    <a:pt x="1883" y="1230"/>
                  </a:cubicBezTo>
                  <a:cubicBezTo>
                    <a:pt x="1909" y="1547"/>
                    <a:pt x="1956" y="1489"/>
                    <a:pt x="2067" y="1256"/>
                  </a:cubicBezTo>
                  <a:cubicBezTo>
                    <a:pt x="2178" y="1019"/>
                    <a:pt x="1904" y="0"/>
                    <a:pt x="1118" y="0"/>
                  </a:cubicBezTo>
                  <a:cubicBezTo>
                    <a:pt x="326" y="0"/>
                    <a:pt x="0" y="781"/>
                    <a:pt x="110" y="1215"/>
                  </a:cubicBezTo>
                  <a:cubicBezTo>
                    <a:pt x="222" y="1641"/>
                    <a:pt x="222" y="1535"/>
                    <a:pt x="290" y="1215"/>
                  </a:cubicBezTo>
                  <a:cubicBezTo>
                    <a:pt x="363" y="887"/>
                    <a:pt x="506" y="629"/>
                    <a:pt x="1076" y="613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5" name="Freeform 1173">
              <a:extLst>
                <a:ext uri="{FF2B5EF4-FFF2-40B4-BE49-F238E27FC236}">
                  <a16:creationId xmlns:a16="http://schemas.microsoft.com/office/drawing/2014/main" id="{653ED47E-FCA9-4259-AC41-8F970E353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126" y="1775222"/>
              <a:ext cx="257821" cy="229791"/>
            </a:xfrm>
            <a:custGeom>
              <a:avLst/>
              <a:gdLst>
                <a:gd name="T0" fmla="*/ 240543 w 1910"/>
                <a:gd name="T1" fmla="*/ 82396 h 1704"/>
                <a:gd name="T2" fmla="*/ 240543 w 1910"/>
                <a:gd name="T3" fmla="*/ 82396 h 1704"/>
                <a:gd name="T4" fmla="*/ 253367 w 1910"/>
                <a:gd name="T5" fmla="*/ 174231 h 1704"/>
                <a:gd name="T6" fmla="*/ 199373 w 1910"/>
                <a:gd name="T7" fmla="*/ 229656 h 1704"/>
                <a:gd name="T8" fmla="*/ 58313 w 1910"/>
                <a:gd name="T9" fmla="*/ 229656 h 1704"/>
                <a:gd name="T10" fmla="*/ 4185 w 1910"/>
                <a:gd name="T11" fmla="*/ 174231 h 1704"/>
                <a:gd name="T12" fmla="*/ 17008 w 1910"/>
                <a:gd name="T13" fmla="*/ 82396 h 1704"/>
                <a:gd name="T14" fmla="*/ 240543 w 1910"/>
                <a:gd name="T15" fmla="*/ 82396 h 17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10" h="1704">
                  <a:moveTo>
                    <a:pt x="1782" y="611"/>
                  </a:moveTo>
                  <a:lnTo>
                    <a:pt x="1782" y="611"/>
                  </a:lnTo>
                  <a:cubicBezTo>
                    <a:pt x="1877" y="1292"/>
                    <a:pt x="1877" y="1292"/>
                    <a:pt x="1877" y="1292"/>
                  </a:cubicBezTo>
                  <a:cubicBezTo>
                    <a:pt x="1909" y="1535"/>
                    <a:pt x="1619" y="1703"/>
                    <a:pt x="1477" y="1703"/>
                  </a:cubicBezTo>
                  <a:cubicBezTo>
                    <a:pt x="432" y="1703"/>
                    <a:pt x="432" y="1703"/>
                    <a:pt x="432" y="1703"/>
                  </a:cubicBezTo>
                  <a:cubicBezTo>
                    <a:pt x="290" y="1703"/>
                    <a:pt x="0" y="1535"/>
                    <a:pt x="31" y="1292"/>
                  </a:cubicBezTo>
                  <a:cubicBezTo>
                    <a:pt x="126" y="611"/>
                    <a:pt x="126" y="611"/>
                    <a:pt x="126" y="611"/>
                  </a:cubicBezTo>
                  <a:cubicBezTo>
                    <a:pt x="211" y="0"/>
                    <a:pt x="1693" y="0"/>
                    <a:pt x="1782" y="611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6" name="Freeform 1174">
              <a:extLst>
                <a:ext uri="{FF2B5EF4-FFF2-40B4-BE49-F238E27FC236}">
                  <a16:creationId xmlns:a16="http://schemas.microsoft.com/office/drawing/2014/main" id="{BAD06AA3-7551-4F24-97FF-F4BE52B4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4110" y="1887141"/>
              <a:ext cx="357257" cy="129778"/>
            </a:xfrm>
            <a:custGeom>
              <a:avLst/>
              <a:gdLst>
                <a:gd name="T0" fmla="*/ 179034 w 2644"/>
                <a:gd name="T1" fmla="*/ 129643 h 961"/>
                <a:gd name="T2" fmla="*/ 179034 w 2644"/>
                <a:gd name="T3" fmla="*/ 129643 h 961"/>
                <a:gd name="T4" fmla="*/ 357122 w 2644"/>
                <a:gd name="T5" fmla="*/ 64686 h 961"/>
                <a:gd name="T6" fmla="*/ 179034 w 2644"/>
                <a:gd name="T7" fmla="*/ 0 h 961"/>
                <a:gd name="T8" fmla="*/ 0 w 2644"/>
                <a:gd name="T9" fmla="*/ 64686 h 961"/>
                <a:gd name="T10" fmla="*/ 179034 w 2644"/>
                <a:gd name="T11" fmla="*/ 129643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4" h="961">
                  <a:moveTo>
                    <a:pt x="1325" y="960"/>
                  </a:moveTo>
                  <a:lnTo>
                    <a:pt x="1325" y="960"/>
                  </a:lnTo>
                  <a:cubicBezTo>
                    <a:pt x="2052" y="960"/>
                    <a:pt x="2643" y="743"/>
                    <a:pt x="2643" y="479"/>
                  </a:cubicBezTo>
                  <a:cubicBezTo>
                    <a:pt x="2643" y="216"/>
                    <a:pt x="2052" y="0"/>
                    <a:pt x="1325" y="0"/>
                  </a:cubicBezTo>
                  <a:cubicBezTo>
                    <a:pt x="596" y="0"/>
                    <a:pt x="0" y="216"/>
                    <a:pt x="0" y="479"/>
                  </a:cubicBezTo>
                  <a:cubicBezTo>
                    <a:pt x="0" y="743"/>
                    <a:pt x="596" y="960"/>
                    <a:pt x="1325" y="960"/>
                  </a:cubicBezTo>
                </a:path>
              </a:pathLst>
            </a:custGeom>
            <a:solidFill>
              <a:srgbClr val="4F3D3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7" name="Freeform 1175">
              <a:extLst>
                <a:ext uri="{FF2B5EF4-FFF2-40B4-BE49-F238E27FC236}">
                  <a16:creationId xmlns:a16="http://schemas.microsoft.com/office/drawing/2014/main" id="{33A11064-C0AB-452C-B1C1-96CCB02B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844" y="1899643"/>
              <a:ext cx="234599" cy="226814"/>
            </a:xfrm>
            <a:custGeom>
              <a:avLst/>
              <a:gdLst>
                <a:gd name="T0" fmla="*/ 118312 w 1737"/>
                <a:gd name="T1" fmla="*/ 0 h 1678"/>
                <a:gd name="T2" fmla="*/ 118312 w 1737"/>
                <a:gd name="T3" fmla="*/ 0 h 1678"/>
                <a:gd name="T4" fmla="*/ 226495 w 1737"/>
                <a:gd name="T5" fmla="*/ 129087 h 1678"/>
                <a:gd name="T6" fmla="*/ 118312 w 1737"/>
                <a:gd name="T7" fmla="*/ 226679 h 1678"/>
                <a:gd name="T8" fmla="*/ 9994 w 1737"/>
                <a:gd name="T9" fmla="*/ 132466 h 1678"/>
                <a:gd name="T10" fmla="*/ 118312 w 1737"/>
                <a:gd name="T11" fmla="*/ 0 h 16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7" h="1678">
                  <a:moveTo>
                    <a:pt x="876" y="0"/>
                  </a:moveTo>
                  <a:lnTo>
                    <a:pt x="876" y="0"/>
                  </a:lnTo>
                  <a:cubicBezTo>
                    <a:pt x="1540" y="0"/>
                    <a:pt x="1736" y="511"/>
                    <a:pt x="1677" y="955"/>
                  </a:cubicBezTo>
                  <a:cubicBezTo>
                    <a:pt x="1624" y="1397"/>
                    <a:pt x="1313" y="1677"/>
                    <a:pt x="876" y="1677"/>
                  </a:cubicBezTo>
                  <a:cubicBezTo>
                    <a:pt x="448" y="1677"/>
                    <a:pt x="143" y="1408"/>
                    <a:pt x="74" y="980"/>
                  </a:cubicBezTo>
                  <a:cubicBezTo>
                    <a:pt x="0" y="527"/>
                    <a:pt x="185" y="0"/>
                    <a:pt x="876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8" name="Freeform 1176">
              <a:extLst>
                <a:ext uri="{FF2B5EF4-FFF2-40B4-BE49-F238E27FC236}">
                  <a16:creationId xmlns:a16="http://schemas.microsoft.com/office/drawing/2014/main" id="{7B839CD9-C49E-4DA0-B4DC-6796EE9A9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739" y="1907978"/>
              <a:ext cx="144094" cy="231576"/>
            </a:xfrm>
            <a:custGeom>
              <a:avLst/>
              <a:gdLst>
                <a:gd name="T0" fmla="*/ 119628 w 1066"/>
                <a:gd name="T1" fmla="*/ 34182 h 1714"/>
                <a:gd name="T2" fmla="*/ 119628 w 1066"/>
                <a:gd name="T3" fmla="*/ 34182 h 1714"/>
                <a:gd name="T4" fmla="*/ 0 w 1066"/>
                <a:gd name="T5" fmla="*/ 231441 h 1714"/>
                <a:gd name="T6" fmla="*/ 0 w 1066"/>
                <a:gd name="T7" fmla="*/ 2162 h 1714"/>
                <a:gd name="T8" fmla="*/ 82590 w 1066"/>
                <a:gd name="T9" fmla="*/ 12835 h 1714"/>
                <a:gd name="T10" fmla="*/ 119628 w 1066"/>
                <a:gd name="T11" fmla="*/ 34182 h 17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6" h="1714">
                  <a:moveTo>
                    <a:pt x="885" y="253"/>
                  </a:moveTo>
                  <a:lnTo>
                    <a:pt x="885" y="253"/>
                  </a:lnTo>
                  <a:cubicBezTo>
                    <a:pt x="1065" y="849"/>
                    <a:pt x="596" y="1713"/>
                    <a:pt x="0" y="17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0" y="0"/>
                    <a:pt x="480" y="10"/>
                    <a:pt x="611" y="95"/>
                  </a:cubicBezTo>
                  <a:cubicBezTo>
                    <a:pt x="701" y="153"/>
                    <a:pt x="812" y="211"/>
                    <a:pt x="885" y="253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69" name="Freeform 1177">
              <a:extLst>
                <a:ext uri="{FF2B5EF4-FFF2-40B4-BE49-F238E27FC236}">
                  <a16:creationId xmlns:a16="http://schemas.microsoft.com/office/drawing/2014/main" id="{5220CBC7-4639-4B60-8AF8-CDA918B5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47" y="1796654"/>
              <a:ext cx="158384" cy="87511"/>
            </a:xfrm>
            <a:custGeom>
              <a:avLst/>
              <a:gdLst>
                <a:gd name="T0" fmla="*/ 0 w 1172"/>
                <a:gd name="T1" fmla="*/ 87376 h 650"/>
                <a:gd name="T2" fmla="*/ 0 w 1172"/>
                <a:gd name="T3" fmla="*/ 87376 h 650"/>
                <a:gd name="T4" fmla="*/ 80543 w 1172"/>
                <a:gd name="T5" fmla="*/ 673 h 650"/>
                <a:gd name="T6" fmla="*/ 158249 w 1172"/>
                <a:gd name="T7" fmla="*/ 83068 h 650"/>
                <a:gd name="T8" fmla="*/ 89868 w 1172"/>
                <a:gd name="T9" fmla="*/ 76740 h 650"/>
                <a:gd name="T10" fmla="*/ 0 w 1172"/>
                <a:gd name="T11" fmla="*/ 87376 h 6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2" h="650">
                  <a:moveTo>
                    <a:pt x="0" y="649"/>
                  </a:moveTo>
                  <a:lnTo>
                    <a:pt x="0" y="649"/>
                  </a:lnTo>
                  <a:cubicBezTo>
                    <a:pt x="169" y="353"/>
                    <a:pt x="343" y="0"/>
                    <a:pt x="596" y="5"/>
                  </a:cubicBezTo>
                  <a:cubicBezTo>
                    <a:pt x="838" y="0"/>
                    <a:pt x="1008" y="327"/>
                    <a:pt x="1171" y="617"/>
                  </a:cubicBezTo>
                  <a:cubicBezTo>
                    <a:pt x="1012" y="586"/>
                    <a:pt x="844" y="570"/>
                    <a:pt x="665" y="570"/>
                  </a:cubicBezTo>
                  <a:cubicBezTo>
                    <a:pt x="422" y="570"/>
                    <a:pt x="195" y="601"/>
                    <a:pt x="0" y="649"/>
                  </a:cubicBezTo>
                </a:path>
              </a:pathLst>
            </a:custGeom>
            <a:solidFill>
              <a:srgbClr val="4F3D3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0" name="Freeform 1178">
              <a:extLst>
                <a:ext uri="{FF2B5EF4-FFF2-40B4-BE49-F238E27FC236}">
                  <a16:creationId xmlns:a16="http://schemas.microsoft.com/office/drawing/2014/main" id="{E04B2947-63F7-4DF1-8252-69958C0F5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049" y="1894881"/>
              <a:ext cx="276279" cy="129778"/>
            </a:xfrm>
            <a:custGeom>
              <a:avLst/>
              <a:gdLst>
                <a:gd name="T0" fmla="*/ 245506 w 2047"/>
                <a:gd name="T1" fmla="*/ 79136 h 961"/>
                <a:gd name="T2" fmla="*/ 245506 w 2047"/>
                <a:gd name="T3" fmla="*/ 79136 h 961"/>
                <a:gd name="T4" fmla="*/ 212709 w 2047"/>
                <a:gd name="T5" fmla="*/ 25794 h 961"/>
                <a:gd name="T6" fmla="*/ 93938 w 2047"/>
                <a:gd name="T7" fmla="*/ 49967 h 961"/>
                <a:gd name="T8" fmla="*/ 45619 w 2047"/>
                <a:gd name="T9" fmla="*/ 115598 h 961"/>
                <a:gd name="T10" fmla="*/ 39141 w 2047"/>
                <a:gd name="T11" fmla="*/ 128293 h 961"/>
                <a:gd name="T12" fmla="*/ 14846 w 2047"/>
                <a:gd name="T13" fmla="*/ 84808 h 961"/>
                <a:gd name="T14" fmla="*/ 12822 w 2047"/>
                <a:gd name="T15" fmla="*/ 39298 h 961"/>
                <a:gd name="T16" fmla="*/ 139557 w 2047"/>
                <a:gd name="T17" fmla="*/ 2296 h 961"/>
                <a:gd name="T18" fmla="*/ 252660 w 2047"/>
                <a:gd name="T19" fmla="*/ 28629 h 961"/>
                <a:gd name="T20" fmla="*/ 268316 w 2047"/>
                <a:gd name="T21" fmla="*/ 91290 h 961"/>
                <a:gd name="T22" fmla="*/ 246991 w 2047"/>
                <a:gd name="T23" fmla="*/ 121945 h 961"/>
                <a:gd name="T24" fmla="*/ 245506 w 2047"/>
                <a:gd name="T25" fmla="*/ 79136 h 9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7" h="961">
                  <a:moveTo>
                    <a:pt x="1819" y="586"/>
                  </a:moveTo>
                  <a:lnTo>
                    <a:pt x="1819" y="586"/>
                  </a:lnTo>
                  <a:cubicBezTo>
                    <a:pt x="1819" y="418"/>
                    <a:pt x="1677" y="239"/>
                    <a:pt x="1576" y="191"/>
                  </a:cubicBezTo>
                  <a:cubicBezTo>
                    <a:pt x="1476" y="138"/>
                    <a:pt x="959" y="201"/>
                    <a:pt x="696" y="370"/>
                  </a:cubicBezTo>
                  <a:cubicBezTo>
                    <a:pt x="411" y="555"/>
                    <a:pt x="359" y="692"/>
                    <a:pt x="338" y="856"/>
                  </a:cubicBezTo>
                  <a:cubicBezTo>
                    <a:pt x="332" y="908"/>
                    <a:pt x="316" y="960"/>
                    <a:pt x="290" y="950"/>
                  </a:cubicBezTo>
                  <a:cubicBezTo>
                    <a:pt x="201" y="918"/>
                    <a:pt x="184" y="671"/>
                    <a:pt x="110" y="628"/>
                  </a:cubicBezTo>
                  <a:cubicBezTo>
                    <a:pt x="0" y="559"/>
                    <a:pt x="52" y="459"/>
                    <a:pt x="95" y="291"/>
                  </a:cubicBezTo>
                  <a:cubicBezTo>
                    <a:pt x="137" y="122"/>
                    <a:pt x="627" y="32"/>
                    <a:pt x="1034" y="17"/>
                  </a:cubicBezTo>
                  <a:cubicBezTo>
                    <a:pt x="1439" y="0"/>
                    <a:pt x="1746" y="96"/>
                    <a:pt x="1872" y="212"/>
                  </a:cubicBezTo>
                  <a:cubicBezTo>
                    <a:pt x="1999" y="328"/>
                    <a:pt x="2046" y="518"/>
                    <a:pt x="1988" y="676"/>
                  </a:cubicBezTo>
                  <a:cubicBezTo>
                    <a:pt x="1951" y="792"/>
                    <a:pt x="1909" y="929"/>
                    <a:pt x="1830" y="903"/>
                  </a:cubicBezTo>
                  <a:cubicBezTo>
                    <a:pt x="1793" y="892"/>
                    <a:pt x="1825" y="681"/>
                    <a:pt x="1819" y="586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1" name="Freeform 1179">
              <a:extLst>
                <a:ext uri="{FF2B5EF4-FFF2-40B4-BE49-F238E27FC236}">
                  <a16:creationId xmlns:a16="http://schemas.microsoft.com/office/drawing/2014/main" id="{4782FD9B-4049-4692-BB0C-AD96DB0B2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511" y="1959173"/>
              <a:ext cx="35130" cy="66080"/>
            </a:xfrm>
            <a:custGeom>
              <a:avLst/>
              <a:gdLst>
                <a:gd name="T0" fmla="*/ 24279 w 259"/>
                <a:gd name="T1" fmla="*/ 2019 h 491"/>
                <a:gd name="T2" fmla="*/ 24279 w 259"/>
                <a:gd name="T3" fmla="*/ 2019 h 491"/>
                <a:gd name="T4" fmla="*/ 31468 w 259"/>
                <a:gd name="T5" fmla="*/ 36068 h 491"/>
                <a:gd name="T6" fmla="*/ 10715 w 259"/>
                <a:gd name="T7" fmla="*/ 64600 h 491"/>
                <a:gd name="T8" fmla="*/ 4205 w 259"/>
                <a:gd name="T9" fmla="*/ 29743 h 491"/>
                <a:gd name="T10" fmla="*/ 24279 w 259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5"/>
                  </a:moveTo>
                  <a:lnTo>
                    <a:pt x="179" y="15"/>
                  </a:lnTo>
                  <a:cubicBezTo>
                    <a:pt x="237" y="26"/>
                    <a:pt x="258" y="137"/>
                    <a:pt x="232" y="268"/>
                  </a:cubicBezTo>
                  <a:cubicBezTo>
                    <a:pt x="201" y="395"/>
                    <a:pt x="132" y="490"/>
                    <a:pt x="79" y="480"/>
                  </a:cubicBezTo>
                  <a:cubicBezTo>
                    <a:pt x="21" y="463"/>
                    <a:pt x="0" y="353"/>
                    <a:pt x="31" y="221"/>
                  </a:cubicBezTo>
                  <a:cubicBezTo>
                    <a:pt x="58" y="95"/>
                    <a:pt x="126" y="0"/>
                    <a:pt x="179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2" name="Freeform 1180">
              <a:extLst>
                <a:ext uri="{FF2B5EF4-FFF2-40B4-BE49-F238E27FC236}">
                  <a16:creationId xmlns:a16="http://schemas.microsoft.com/office/drawing/2014/main" id="{4D2BB1C1-A5CF-4741-97CF-3CABE9DA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431" y="1959173"/>
              <a:ext cx="35130" cy="66080"/>
            </a:xfrm>
            <a:custGeom>
              <a:avLst/>
              <a:gdLst>
                <a:gd name="T0" fmla="*/ 9902 w 259"/>
                <a:gd name="T1" fmla="*/ 2019 h 491"/>
                <a:gd name="T2" fmla="*/ 9902 w 259"/>
                <a:gd name="T3" fmla="*/ 2019 h 491"/>
                <a:gd name="T4" fmla="*/ 3527 w 259"/>
                <a:gd name="T5" fmla="*/ 36068 h 491"/>
                <a:gd name="T6" fmla="*/ 24279 w 259"/>
                <a:gd name="T7" fmla="*/ 64600 h 491"/>
                <a:gd name="T8" fmla="*/ 30654 w 259"/>
                <a:gd name="T9" fmla="*/ 29743 h 491"/>
                <a:gd name="T10" fmla="*/ 9902 w 259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3" y="15"/>
                  </a:moveTo>
                  <a:lnTo>
                    <a:pt x="73" y="15"/>
                  </a:lnTo>
                  <a:cubicBezTo>
                    <a:pt x="21" y="26"/>
                    <a:pt x="0" y="137"/>
                    <a:pt x="26" y="268"/>
                  </a:cubicBezTo>
                  <a:cubicBezTo>
                    <a:pt x="52" y="395"/>
                    <a:pt x="121" y="490"/>
                    <a:pt x="179" y="480"/>
                  </a:cubicBezTo>
                  <a:cubicBezTo>
                    <a:pt x="231" y="463"/>
                    <a:pt x="258" y="353"/>
                    <a:pt x="226" y="221"/>
                  </a:cubicBezTo>
                  <a:cubicBezTo>
                    <a:pt x="200" y="95"/>
                    <a:pt x="131" y="0"/>
                    <a:pt x="73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3" name="Freeform 1181">
              <a:extLst>
                <a:ext uri="{FF2B5EF4-FFF2-40B4-BE49-F238E27FC236}">
                  <a16:creationId xmlns:a16="http://schemas.microsoft.com/office/drawing/2014/main" id="{8F7D7685-B486-40A3-A103-AA8B4EF98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836" y="2194323"/>
              <a:ext cx="80383" cy="196453"/>
            </a:xfrm>
            <a:custGeom>
              <a:avLst/>
              <a:gdLst>
                <a:gd name="T0" fmla="*/ 52646 w 597"/>
                <a:gd name="T1" fmla="*/ 0 h 1457"/>
                <a:gd name="T2" fmla="*/ 52646 w 597"/>
                <a:gd name="T3" fmla="*/ 0 h 1457"/>
                <a:gd name="T4" fmla="*/ 1481 w 597"/>
                <a:gd name="T5" fmla="*/ 32765 h 1457"/>
                <a:gd name="T6" fmla="*/ 32719 w 597"/>
                <a:gd name="T7" fmla="*/ 160048 h 1457"/>
                <a:gd name="T8" fmla="*/ 47530 w 597"/>
                <a:gd name="T9" fmla="*/ 126609 h 1457"/>
                <a:gd name="T10" fmla="*/ 68265 w 597"/>
                <a:gd name="T11" fmla="*/ 135104 h 1457"/>
                <a:gd name="T12" fmla="*/ 52646 w 597"/>
                <a:gd name="T13" fmla="*/ 0 h 1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1457">
                  <a:moveTo>
                    <a:pt x="391" y="0"/>
                  </a:moveTo>
                  <a:lnTo>
                    <a:pt x="391" y="0"/>
                  </a:lnTo>
                  <a:cubicBezTo>
                    <a:pt x="90" y="0"/>
                    <a:pt x="27" y="43"/>
                    <a:pt x="11" y="243"/>
                  </a:cubicBezTo>
                  <a:cubicBezTo>
                    <a:pt x="0" y="444"/>
                    <a:pt x="54" y="923"/>
                    <a:pt x="243" y="1187"/>
                  </a:cubicBezTo>
                  <a:cubicBezTo>
                    <a:pt x="428" y="1456"/>
                    <a:pt x="328" y="1150"/>
                    <a:pt x="353" y="939"/>
                  </a:cubicBezTo>
                  <a:cubicBezTo>
                    <a:pt x="380" y="722"/>
                    <a:pt x="417" y="1239"/>
                    <a:pt x="507" y="1002"/>
                  </a:cubicBezTo>
                  <a:cubicBezTo>
                    <a:pt x="596" y="760"/>
                    <a:pt x="480" y="596"/>
                    <a:pt x="391" y="0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4" name="Freeform 1182">
              <a:extLst>
                <a:ext uri="{FF2B5EF4-FFF2-40B4-BE49-F238E27FC236}">
                  <a16:creationId xmlns:a16="http://schemas.microsoft.com/office/drawing/2014/main" id="{D49E2A34-5DB7-4D3A-AED9-CB7496BF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091" y="2185987"/>
              <a:ext cx="97055" cy="214313"/>
            </a:xfrm>
            <a:custGeom>
              <a:avLst/>
              <a:gdLst>
                <a:gd name="T0" fmla="*/ 54881 w 718"/>
                <a:gd name="T1" fmla="*/ 21323 h 1588"/>
                <a:gd name="T2" fmla="*/ 54881 w 718"/>
                <a:gd name="T3" fmla="*/ 21323 h 1588"/>
                <a:gd name="T4" fmla="*/ 80564 w 718"/>
                <a:gd name="T5" fmla="*/ 59786 h 1588"/>
                <a:gd name="T6" fmla="*/ 54205 w 718"/>
                <a:gd name="T7" fmla="*/ 171531 h 1588"/>
                <a:gd name="T8" fmla="*/ 40687 w 718"/>
                <a:gd name="T9" fmla="*/ 193664 h 1588"/>
                <a:gd name="T10" fmla="*/ 20682 w 718"/>
                <a:gd name="T11" fmla="*/ 145215 h 1588"/>
                <a:gd name="T12" fmla="*/ 2028 w 718"/>
                <a:gd name="T13" fmla="*/ 147374 h 1588"/>
                <a:gd name="T14" fmla="*/ 54881 w 718"/>
                <a:gd name="T15" fmla="*/ 21323 h 1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8" h="1588">
                  <a:moveTo>
                    <a:pt x="406" y="158"/>
                  </a:moveTo>
                  <a:lnTo>
                    <a:pt x="406" y="158"/>
                  </a:lnTo>
                  <a:cubicBezTo>
                    <a:pt x="543" y="158"/>
                    <a:pt x="717" y="247"/>
                    <a:pt x="596" y="443"/>
                  </a:cubicBezTo>
                  <a:cubicBezTo>
                    <a:pt x="469" y="638"/>
                    <a:pt x="406" y="1086"/>
                    <a:pt x="401" y="1271"/>
                  </a:cubicBezTo>
                  <a:cubicBezTo>
                    <a:pt x="390" y="1460"/>
                    <a:pt x="301" y="1587"/>
                    <a:pt x="301" y="1435"/>
                  </a:cubicBezTo>
                  <a:cubicBezTo>
                    <a:pt x="301" y="1281"/>
                    <a:pt x="190" y="922"/>
                    <a:pt x="153" y="1076"/>
                  </a:cubicBezTo>
                  <a:cubicBezTo>
                    <a:pt x="121" y="1229"/>
                    <a:pt x="0" y="1387"/>
                    <a:pt x="15" y="1092"/>
                  </a:cubicBezTo>
                  <a:cubicBezTo>
                    <a:pt x="31" y="802"/>
                    <a:pt x="100" y="0"/>
                    <a:pt x="406" y="158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5" name="Freeform 1183">
              <a:extLst>
                <a:ext uri="{FF2B5EF4-FFF2-40B4-BE49-F238E27FC236}">
                  <a16:creationId xmlns:a16="http://schemas.microsoft.com/office/drawing/2014/main" id="{20D64A62-7871-4153-AF6F-B30D3AEE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798" y="2150269"/>
              <a:ext cx="237576" cy="152400"/>
            </a:xfrm>
            <a:custGeom>
              <a:avLst/>
              <a:gdLst>
                <a:gd name="T0" fmla="*/ 222440 w 1758"/>
                <a:gd name="T1" fmla="*/ 62578 h 1130"/>
                <a:gd name="T2" fmla="*/ 222440 w 1758"/>
                <a:gd name="T3" fmla="*/ 62578 h 1130"/>
                <a:gd name="T4" fmla="*/ 7973 w 1758"/>
                <a:gd name="T5" fmla="*/ 60555 h 1130"/>
                <a:gd name="T6" fmla="*/ 22839 w 1758"/>
                <a:gd name="T7" fmla="*/ 29941 h 1130"/>
                <a:gd name="T8" fmla="*/ 60678 w 1758"/>
                <a:gd name="T9" fmla="*/ 9980 h 1130"/>
                <a:gd name="T10" fmla="*/ 163249 w 1758"/>
                <a:gd name="T11" fmla="*/ 4990 h 1130"/>
                <a:gd name="T12" fmla="*/ 193250 w 1758"/>
                <a:gd name="T13" fmla="*/ 32773 h 1130"/>
                <a:gd name="T14" fmla="*/ 222440 w 1758"/>
                <a:gd name="T15" fmla="*/ 62578 h 1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8" h="1130">
                  <a:moveTo>
                    <a:pt x="1646" y="464"/>
                  </a:moveTo>
                  <a:lnTo>
                    <a:pt x="1646" y="464"/>
                  </a:lnTo>
                  <a:cubicBezTo>
                    <a:pt x="1388" y="750"/>
                    <a:pt x="586" y="1129"/>
                    <a:pt x="59" y="449"/>
                  </a:cubicBezTo>
                  <a:cubicBezTo>
                    <a:pt x="0" y="274"/>
                    <a:pt x="16" y="179"/>
                    <a:pt x="169" y="222"/>
                  </a:cubicBezTo>
                  <a:cubicBezTo>
                    <a:pt x="159" y="58"/>
                    <a:pt x="306" y="0"/>
                    <a:pt x="449" y="74"/>
                  </a:cubicBezTo>
                  <a:cubicBezTo>
                    <a:pt x="659" y="295"/>
                    <a:pt x="1118" y="179"/>
                    <a:pt x="1208" y="37"/>
                  </a:cubicBezTo>
                  <a:cubicBezTo>
                    <a:pt x="1345" y="0"/>
                    <a:pt x="1430" y="58"/>
                    <a:pt x="1430" y="243"/>
                  </a:cubicBezTo>
                  <a:cubicBezTo>
                    <a:pt x="1704" y="111"/>
                    <a:pt x="1757" y="322"/>
                    <a:pt x="1646" y="464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6" name="Freeform 1184">
              <a:extLst>
                <a:ext uri="{FF2B5EF4-FFF2-40B4-BE49-F238E27FC236}">
                  <a16:creationId xmlns:a16="http://schemas.microsoft.com/office/drawing/2014/main" id="{73DE4C17-A724-4B51-9A3F-06C756DA3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6508" y="2183606"/>
              <a:ext cx="242935" cy="130969"/>
            </a:xfrm>
            <a:custGeom>
              <a:avLst/>
              <a:gdLst>
                <a:gd name="T0" fmla="*/ 222949 w 1799"/>
                <a:gd name="T1" fmla="*/ 73838 h 972"/>
                <a:gd name="T2" fmla="*/ 222949 w 1799"/>
                <a:gd name="T3" fmla="*/ 73838 h 972"/>
                <a:gd name="T4" fmla="*/ 222949 w 1799"/>
                <a:gd name="T5" fmla="*/ 60364 h 972"/>
                <a:gd name="T6" fmla="*/ 242800 w 1799"/>
                <a:gd name="T7" fmla="*/ 36919 h 972"/>
                <a:gd name="T8" fmla="*/ 222949 w 1799"/>
                <a:gd name="T9" fmla="*/ 73838 h 972"/>
                <a:gd name="T10" fmla="*/ 222949 w 1799"/>
                <a:gd name="T11" fmla="*/ 49046 h 972"/>
                <a:gd name="T12" fmla="*/ 222949 w 1799"/>
                <a:gd name="T13" fmla="*/ 49046 h 972"/>
                <a:gd name="T14" fmla="*/ 239964 w 1799"/>
                <a:gd name="T15" fmla="*/ 24927 h 972"/>
                <a:gd name="T16" fmla="*/ 239964 w 1799"/>
                <a:gd name="T17" fmla="*/ 24927 h 972"/>
                <a:gd name="T18" fmla="*/ 222949 w 1799"/>
                <a:gd name="T19" fmla="*/ 41905 h 972"/>
                <a:gd name="T20" fmla="*/ 222949 w 1799"/>
                <a:gd name="T21" fmla="*/ 49046 h 972"/>
                <a:gd name="T22" fmla="*/ 222949 w 1799"/>
                <a:gd name="T23" fmla="*/ 41905 h 972"/>
                <a:gd name="T24" fmla="*/ 222949 w 1799"/>
                <a:gd name="T25" fmla="*/ 41905 h 972"/>
                <a:gd name="T26" fmla="*/ 222949 w 1799"/>
                <a:gd name="T27" fmla="*/ 49046 h 972"/>
                <a:gd name="T28" fmla="*/ 203639 w 1799"/>
                <a:gd name="T29" fmla="*/ 55379 h 972"/>
                <a:gd name="T30" fmla="*/ 203639 w 1799"/>
                <a:gd name="T31" fmla="*/ 54705 h 972"/>
                <a:gd name="T32" fmla="*/ 222949 w 1799"/>
                <a:gd name="T33" fmla="*/ 41905 h 972"/>
                <a:gd name="T34" fmla="*/ 222949 w 1799"/>
                <a:gd name="T35" fmla="*/ 60364 h 972"/>
                <a:gd name="T36" fmla="*/ 222949 w 1799"/>
                <a:gd name="T37" fmla="*/ 60364 h 972"/>
                <a:gd name="T38" fmla="*/ 222949 w 1799"/>
                <a:gd name="T39" fmla="*/ 73838 h 972"/>
                <a:gd name="T40" fmla="*/ 207285 w 1799"/>
                <a:gd name="T41" fmla="*/ 130834 h 972"/>
                <a:gd name="T42" fmla="*/ 222949 w 1799"/>
                <a:gd name="T43" fmla="*/ 60364 h 972"/>
                <a:gd name="T44" fmla="*/ 203639 w 1799"/>
                <a:gd name="T45" fmla="*/ 2156 h 972"/>
                <a:gd name="T46" fmla="*/ 203639 w 1799"/>
                <a:gd name="T47" fmla="*/ 2156 h 972"/>
                <a:gd name="T48" fmla="*/ 203639 w 1799"/>
                <a:gd name="T49" fmla="*/ 1347 h 972"/>
                <a:gd name="T50" fmla="*/ 205124 w 1799"/>
                <a:gd name="T51" fmla="*/ 0 h 972"/>
                <a:gd name="T52" fmla="*/ 205124 w 1799"/>
                <a:gd name="T53" fmla="*/ 0 h 972"/>
                <a:gd name="T54" fmla="*/ 203639 w 1799"/>
                <a:gd name="T55" fmla="*/ 2156 h 972"/>
                <a:gd name="T56" fmla="*/ 28493 w 1799"/>
                <a:gd name="T57" fmla="*/ 117225 h 972"/>
                <a:gd name="T58" fmla="*/ 28493 w 1799"/>
                <a:gd name="T59" fmla="*/ 117225 h 972"/>
                <a:gd name="T60" fmla="*/ 24172 w 1799"/>
                <a:gd name="T61" fmla="*/ 108737 h 972"/>
                <a:gd name="T62" fmla="*/ 24172 w 1799"/>
                <a:gd name="T63" fmla="*/ 113722 h 972"/>
                <a:gd name="T64" fmla="*/ 28493 w 1799"/>
                <a:gd name="T65" fmla="*/ 117225 h 972"/>
                <a:gd name="T66" fmla="*/ 203639 w 1799"/>
                <a:gd name="T67" fmla="*/ 1347 h 972"/>
                <a:gd name="T68" fmla="*/ 203639 w 1799"/>
                <a:gd name="T69" fmla="*/ 1347 h 972"/>
                <a:gd name="T70" fmla="*/ 203639 w 1799"/>
                <a:gd name="T71" fmla="*/ 2156 h 972"/>
                <a:gd name="T72" fmla="*/ 45643 w 1799"/>
                <a:gd name="T73" fmla="*/ 2156 h 972"/>
                <a:gd name="T74" fmla="*/ 203639 w 1799"/>
                <a:gd name="T75" fmla="*/ 1347 h 972"/>
                <a:gd name="T76" fmla="*/ 203639 w 1799"/>
                <a:gd name="T77" fmla="*/ 54705 h 972"/>
                <a:gd name="T78" fmla="*/ 203639 w 1799"/>
                <a:gd name="T79" fmla="*/ 54705 h 972"/>
                <a:gd name="T80" fmla="*/ 201613 w 1799"/>
                <a:gd name="T81" fmla="*/ 55379 h 972"/>
                <a:gd name="T82" fmla="*/ 203639 w 1799"/>
                <a:gd name="T83" fmla="*/ 55379 h 972"/>
                <a:gd name="T84" fmla="*/ 203639 w 1799"/>
                <a:gd name="T85" fmla="*/ 54705 h 972"/>
                <a:gd name="T86" fmla="*/ 24172 w 1799"/>
                <a:gd name="T87" fmla="*/ 38267 h 972"/>
                <a:gd name="T88" fmla="*/ 24172 w 1799"/>
                <a:gd name="T89" fmla="*/ 38267 h 972"/>
                <a:gd name="T90" fmla="*/ 24172 w 1799"/>
                <a:gd name="T91" fmla="*/ 29913 h 972"/>
                <a:gd name="T92" fmla="*/ 41997 w 1799"/>
                <a:gd name="T93" fmla="*/ 48372 h 972"/>
                <a:gd name="T94" fmla="*/ 24172 w 1799"/>
                <a:gd name="T95" fmla="*/ 38267 h 972"/>
                <a:gd name="T96" fmla="*/ 24172 w 1799"/>
                <a:gd name="T97" fmla="*/ 108737 h 972"/>
                <a:gd name="T98" fmla="*/ 24172 w 1799"/>
                <a:gd name="T99" fmla="*/ 108737 h 972"/>
                <a:gd name="T100" fmla="*/ 11343 w 1799"/>
                <a:gd name="T101" fmla="*/ 27757 h 972"/>
                <a:gd name="T102" fmla="*/ 24172 w 1799"/>
                <a:gd name="T103" fmla="*/ 113722 h 972"/>
                <a:gd name="T104" fmla="*/ 24172 w 1799"/>
                <a:gd name="T105" fmla="*/ 108737 h 972"/>
                <a:gd name="T106" fmla="*/ 24172 w 1799"/>
                <a:gd name="T107" fmla="*/ 29913 h 972"/>
                <a:gd name="T108" fmla="*/ 24172 w 1799"/>
                <a:gd name="T109" fmla="*/ 29913 h 972"/>
                <a:gd name="T110" fmla="*/ 24172 w 1799"/>
                <a:gd name="T111" fmla="*/ 38267 h 972"/>
                <a:gd name="T112" fmla="*/ 19851 w 1799"/>
                <a:gd name="T113" fmla="*/ 24254 h 972"/>
                <a:gd name="T114" fmla="*/ 24172 w 1799"/>
                <a:gd name="T115" fmla="*/ 29913 h 9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99" h="972">
                  <a:moveTo>
                    <a:pt x="1651" y="548"/>
                  </a:moveTo>
                  <a:lnTo>
                    <a:pt x="1651" y="548"/>
                  </a:lnTo>
                  <a:cubicBezTo>
                    <a:pt x="1651" y="448"/>
                    <a:pt x="1651" y="448"/>
                    <a:pt x="1651" y="448"/>
                  </a:cubicBezTo>
                  <a:cubicBezTo>
                    <a:pt x="1703" y="359"/>
                    <a:pt x="1756" y="290"/>
                    <a:pt x="1798" y="274"/>
                  </a:cubicBezTo>
                  <a:cubicBezTo>
                    <a:pt x="1772" y="296"/>
                    <a:pt x="1709" y="411"/>
                    <a:pt x="1651" y="548"/>
                  </a:cubicBezTo>
                  <a:close/>
                  <a:moveTo>
                    <a:pt x="1651" y="364"/>
                  </a:moveTo>
                  <a:lnTo>
                    <a:pt x="1651" y="364"/>
                  </a:lnTo>
                  <a:cubicBezTo>
                    <a:pt x="1703" y="322"/>
                    <a:pt x="1756" y="263"/>
                    <a:pt x="1777" y="185"/>
                  </a:cubicBezTo>
                  <a:cubicBezTo>
                    <a:pt x="1751" y="232"/>
                    <a:pt x="1703" y="274"/>
                    <a:pt x="1651" y="311"/>
                  </a:cubicBezTo>
                  <a:lnTo>
                    <a:pt x="1651" y="364"/>
                  </a:lnTo>
                  <a:close/>
                  <a:moveTo>
                    <a:pt x="1651" y="311"/>
                  </a:moveTo>
                  <a:lnTo>
                    <a:pt x="1651" y="311"/>
                  </a:lnTo>
                  <a:cubicBezTo>
                    <a:pt x="1651" y="364"/>
                    <a:pt x="1651" y="364"/>
                    <a:pt x="1651" y="364"/>
                  </a:cubicBezTo>
                  <a:cubicBezTo>
                    <a:pt x="1598" y="396"/>
                    <a:pt x="1545" y="417"/>
                    <a:pt x="1508" y="411"/>
                  </a:cubicBezTo>
                  <a:cubicBezTo>
                    <a:pt x="1508" y="406"/>
                    <a:pt x="1508" y="406"/>
                    <a:pt x="1508" y="406"/>
                  </a:cubicBezTo>
                  <a:cubicBezTo>
                    <a:pt x="1545" y="380"/>
                    <a:pt x="1598" y="348"/>
                    <a:pt x="1651" y="311"/>
                  </a:cubicBezTo>
                  <a:close/>
                  <a:moveTo>
                    <a:pt x="1651" y="448"/>
                  </a:moveTo>
                  <a:lnTo>
                    <a:pt x="1651" y="448"/>
                  </a:lnTo>
                  <a:cubicBezTo>
                    <a:pt x="1651" y="548"/>
                    <a:pt x="1651" y="548"/>
                    <a:pt x="1651" y="548"/>
                  </a:cubicBezTo>
                  <a:cubicBezTo>
                    <a:pt x="1587" y="691"/>
                    <a:pt x="1535" y="855"/>
                    <a:pt x="1535" y="971"/>
                  </a:cubicBezTo>
                  <a:cubicBezTo>
                    <a:pt x="1493" y="818"/>
                    <a:pt x="1566" y="601"/>
                    <a:pt x="1651" y="448"/>
                  </a:cubicBezTo>
                  <a:close/>
                  <a:moveTo>
                    <a:pt x="1508" y="16"/>
                  </a:moveTo>
                  <a:lnTo>
                    <a:pt x="1508" y="16"/>
                  </a:lnTo>
                  <a:cubicBezTo>
                    <a:pt x="1508" y="10"/>
                    <a:pt x="1508" y="10"/>
                    <a:pt x="1508" y="10"/>
                  </a:cubicBezTo>
                  <a:cubicBezTo>
                    <a:pt x="1508" y="10"/>
                    <a:pt x="1514" y="5"/>
                    <a:pt x="1519" y="0"/>
                  </a:cubicBezTo>
                  <a:cubicBezTo>
                    <a:pt x="1514" y="5"/>
                    <a:pt x="1508" y="10"/>
                    <a:pt x="1508" y="16"/>
                  </a:cubicBezTo>
                  <a:close/>
                  <a:moveTo>
                    <a:pt x="211" y="870"/>
                  </a:moveTo>
                  <a:lnTo>
                    <a:pt x="211" y="870"/>
                  </a:lnTo>
                  <a:cubicBezTo>
                    <a:pt x="201" y="855"/>
                    <a:pt x="190" y="834"/>
                    <a:pt x="179" y="807"/>
                  </a:cubicBezTo>
                  <a:cubicBezTo>
                    <a:pt x="179" y="844"/>
                    <a:pt x="179" y="844"/>
                    <a:pt x="179" y="844"/>
                  </a:cubicBezTo>
                  <a:cubicBezTo>
                    <a:pt x="190" y="855"/>
                    <a:pt x="201" y="865"/>
                    <a:pt x="211" y="870"/>
                  </a:cubicBezTo>
                  <a:close/>
                  <a:moveTo>
                    <a:pt x="1508" y="10"/>
                  </a:moveTo>
                  <a:lnTo>
                    <a:pt x="1508" y="10"/>
                  </a:lnTo>
                  <a:cubicBezTo>
                    <a:pt x="1508" y="16"/>
                    <a:pt x="1508" y="16"/>
                    <a:pt x="1508" y="16"/>
                  </a:cubicBezTo>
                  <a:cubicBezTo>
                    <a:pt x="1287" y="238"/>
                    <a:pt x="780" y="459"/>
                    <a:pt x="338" y="16"/>
                  </a:cubicBezTo>
                  <a:cubicBezTo>
                    <a:pt x="786" y="380"/>
                    <a:pt x="1292" y="180"/>
                    <a:pt x="1508" y="10"/>
                  </a:cubicBezTo>
                  <a:close/>
                  <a:moveTo>
                    <a:pt x="1508" y="406"/>
                  </a:moveTo>
                  <a:lnTo>
                    <a:pt x="1508" y="406"/>
                  </a:lnTo>
                  <a:cubicBezTo>
                    <a:pt x="1493" y="411"/>
                    <a:pt x="1493" y="411"/>
                    <a:pt x="1493" y="411"/>
                  </a:cubicBezTo>
                  <a:cubicBezTo>
                    <a:pt x="1497" y="411"/>
                    <a:pt x="1503" y="411"/>
                    <a:pt x="1508" y="411"/>
                  </a:cubicBezTo>
                  <a:cubicBezTo>
                    <a:pt x="1508" y="406"/>
                    <a:pt x="1508" y="406"/>
                    <a:pt x="1508" y="406"/>
                  </a:cubicBezTo>
                  <a:close/>
                  <a:moveTo>
                    <a:pt x="179" y="284"/>
                  </a:moveTo>
                  <a:lnTo>
                    <a:pt x="179" y="284"/>
                  </a:lnTo>
                  <a:cubicBezTo>
                    <a:pt x="179" y="222"/>
                    <a:pt x="179" y="222"/>
                    <a:pt x="179" y="222"/>
                  </a:cubicBezTo>
                  <a:cubicBezTo>
                    <a:pt x="222" y="274"/>
                    <a:pt x="274" y="327"/>
                    <a:pt x="311" y="359"/>
                  </a:cubicBezTo>
                  <a:cubicBezTo>
                    <a:pt x="264" y="353"/>
                    <a:pt x="211" y="327"/>
                    <a:pt x="179" y="284"/>
                  </a:cubicBezTo>
                  <a:close/>
                  <a:moveTo>
                    <a:pt x="179" y="807"/>
                  </a:moveTo>
                  <a:lnTo>
                    <a:pt x="179" y="807"/>
                  </a:lnTo>
                  <a:cubicBezTo>
                    <a:pt x="100" y="606"/>
                    <a:pt x="58" y="259"/>
                    <a:pt x="84" y="206"/>
                  </a:cubicBezTo>
                  <a:cubicBezTo>
                    <a:pt x="0" y="274"/>
                    <a:pt x="26" y="664"/>
                    <a:pt x="179" y="844"/>
                  </a:cubicBezTo>
                  <a:cubicBezTo>
                    <a:pt x="179" y="807"/>
                    <a:pt x="179" y="807"/>
                    <a:pt x="179" y="807"/>
                  </a:cubicBezTo>
                  <a:close/>
                  <a:moveTo>
                    <a:pt x="179" y="222"/>
                  </a:moveTo>
                  <a:lnTo>
                    <a:pt x="179" y="222"/>
                  </a:lnTo>
                  <a:cubicBezTo>
                    <a:pt x="179" y="284"/>
                    <a:pt x="179" y="284"/>
                    <a:pt x="179" y="284"/>
                  </a:cubicBezTo>
                  <a:cubicBezTo>
                    <a:pt x="158" y="253"/>
                    <a:pt x="147" y="222"/>
                    <a:pt x="147" y="180"/>
                  </a:cubicBezTo>
                  <a:cubicBezTo>
                    <a:pt x="158" y="190"/>
                    <a:pt x="168" y="206"/>
                    <a:pt x="179" y="222"/>
                  </a:cubicBezTo>
                  <a:close/>
                </a:path>
              </a:pathLst>
            </a:custGeom>
            <a:solidFill>
              <a:srgbClr val="44786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7" name="Freeform 1185">
              <a:extLst>
                <a:ext uri="{FF2B5EF4-FFF2-40B4-BE49-F238E27FC236}">
                  <a16:creationId xmlns:a16="http://schemas.microsoft.com/office/drawing/2014/main" id="{7EB2A866-BDBD-4E92-9E85-661F1C26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081" y="1968103"/>
              <a:ext cx="244126" cy="200025"/>
            </a:xfrm>
            <a:custGeom>
              <a:avLst/>
              <a:gdLst>
                <a:gd name="T0" fmla="*/ 23603 w 1810"/>
                <a:gd name="T1" fmla="*/ 19962 h 1483"/>
                <a:gd name="T2" fmla="*/ 23603 w 1810"/>
                <a:gd name="T3" fmla="*/ 19962 h 1483"/>
                <a:gd name="T4" fmla="*/ 39114 w 1810"/>
                <a:gd name="T5" fmla="*/ 103182 h 1483"/>
                <a:gd name="T6" fmla="*/ 72563 w 1810"/>
                <a:gd name="T7" fmla="*/ 103182 h 1483"/>
                <a:gd name="T8" fmla="*/ 171428 w 1810"/>
                <a:gd name="T9" fmla="*/ 103182 h 1483"/>
                <a:gd name="T10" fmla="*/ 204877 w 1810"/>
                <a:gd name="T11" fmla="*/ 103182 h 1483"/>
                <a:gd name="T12" fmla="*/ 220523 w 1810"/>
                <a:gd name="T13" fmla="*/ 19962 h 1483"/>
                <a:gd name="T14" fmla="*/ 234010 w 1810"/>
                <a:gd name="T15" fmla="*/ 15646 h 1483"/>
                <a:gd name="T16" fmla="*/ 237652 w 1810"/>
                <a:gd name="T17" fmla="*/ 42082 h 1483"/>
                <a:gd name="T18" fmla="*/ 222006 w 1810"/>
                <a:gd name="T19" fmla="*/ 125842 h 1483"/>
                <a:gd name="T20" fmla="*/ 22794 w 1810"/>
                <a:gd name="T21" fmla="*/ 125842 h 1483"/>
                <a:gd name="T22" fmla="*/ 6474 w 1810"/>
                <a:gd name="T23" fmla="*/ 42082 h 1483"/>
                <a:gd name="T24" fmla="*/ 9981 w 1810"/>
                <a:gd name="T25" fmla="*/ 15646 h 1483"/>
                <a:gd name="T26" fmla="*/ 23603 w 1810"/>
                <a:gd name="T27" fmla="*/ 19962 h 1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0" h="1483">
                  <a:moveTo>
                    <a:pt x="175" y="148"/>
                  </a:moveTo>
                  <a:lnTo>
                    <a:pt x="175" y="148"/>
                  </a:lnTo>
                  <a:cubicBezTo>
                    <a:pt x="138" y="295"/>
                    <a:pt x="148" y="649"/>
                    <a:pt x="290" y="765"/>
                  </a:cubicBezTo>
                  <a:cubicBezTo>
                    <a:pt x="433" y="881"/>
                    <a:pt x="512" y="897"/>
                    <a:pt x="538" y="765"/>
                  </a:cubicBezTo>
                  <a:cubicBezTo>
                    <a:pt x="580" y="517"/>
                    <a:pt x="1229" y="517"/>
                    <a:pt x="1271" y="765"/>
                  </a:cubicBezTo>
                  <a:cubicBezTo>
                    <a:pt x="1298" y="897"/>
                    <a:pt x="1377" y="881"/>
                    <a:pt x="1519" y="765"/>
                  </a:cubicBezTo>
                  <a:cubicBezTo>
                    <a:pt x="1662" y="649"/>
                    <a:pt x="1672" y="295"/>
                    <a:pt x="1635" y="148"/>
                  </a:cubicBezTo>
                  <a:cubicBezTo>
                    <a:pt x="1656" y="0"/>
                    <a:pt x="1768" y="11"/>
                    <a:pt x="1735" y="116"/>
                  </a:cubicBezTo>
                  <a:cubicBezTo>
                    <a:pt x="1714" y="179"/>
                    <a:pt x="1751" y="258"/>
                    <a:pt x="1762" y="312"/>
                  </a:cubicBezTo>
                  <a:cubicBezTo>
                    <a:pt x="1809" y="507"/>
                    <a:pt x="1778" y="707"/>
                    <a:pt x="1646" y="933"/>
                  </a:cubicBezTo>
                  <a:cubicBezTo>
                    <a:pt x="1324" y="1482"/>
                    <a:pt x="485" y="1482"/>
                    <a:pt x="169" y="933"/>
                  </a:cubicBezTo>
                  <a:cubicBezTo>
                    <a:pt x="38" y="707"/>
                    <a:pt x="0" y="507"/>
                    <a:pt x="48" y="312"/>
                  </a:cubicBezTo>
                  <a:cubicBezTo>
                    <a:pt x="58" y="258"/>
                    <a:pt x="95" y="179"/>
                    <a:pt x="74" y="116"/>
                  </a:cubicBezTo>
                  <a:cubicBezTo>
                    <a:pt x="42" y="11"/>
                    <a:pt x="158" y="0"/>
                    <a:pt x="175" y="148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8" name="Freeform 1186">
              <a:extLst>
                <a:ext uri="{FF2B5EF4-FFF2-40B4-BE49-F238E27FC236}">
                  <a16:creationId xmlns:a16="http://schemas.microsoft.com/office/drawing/2014/main" id="{3AFA0A81-09C9-4210-89BB-10D7CE003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8677" y="2055019"/>
              <a:ext cx="88719" cy="57746"/>
            </a:xfrm>
            <a:custGeom>
              <a:avLst/>
              <a:gdLst>
                <a:gd name="T0" fmla="*/ 44427 w 655"/>
                <a:gd name="T1" fmla="*/ 0 h 427"/>
                <a:gd name="T2" fmla="*/ 44427 w 655"/>
                <a:gd name="T3" fmla="*/ 0 h 427"/>
                <a:gd name="T4" fmla="*/ 88584 w 655"/>
                <a:gd name="T5" fmla="*/ 30563 h 427"/>
                <a:gd name="T6" fmla="*/ 70027 w 655"/>
                <a:gd name="T7" fmla="*/ 57611 h 427"/>
                <a:gd name="T8" fmla="*/ 44427 w 655"/>
                <a:gd name="T9" fmla="*/ 42735 h 427"/>
                <a:gd name="T10" fmla="*/ 16525 w 655"/>
                <a:gd name="T11" fmla="*/ 57611 h 427"/>
                <a:gd name="T12" fmla="*/ 0 w 655"/>
                <a:gd name="T13" fmla="*/ 30563 h 427"/>
                <a:gd name="T14" fmla="*/ 44427 w 655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5" h="427">
                  <a:moveTo>
                    <a:pt x="328" y="0"/>
                  </a:moveTo>
                  <a:lnTo>
                    <a:pt x="328" y="0"/>
                  </a:lnTo>
                  <a:cubicBezTo>
                    <a:pt x="507" y="0"/>
                    <a:pt x="654" y="100"/>
                    <a:pt x="654" y="226"/>
                  </a:cubicBezTo>
                  <a:cubicBezTo>
                    <a:pt x="654" y="316"/>
                    <a:pt x="654" y="426"/>
                    <a:pt x="517" y="426"/>
                  </a:cubicBezTo>
                  <a:cubicBezTo>
                    <a:pt x="386" y="426"/>
                    <a:pt x="428" y="316"/>
                    <a:pt x="328" y="316"/>
                  </a:cubicBezTo>
                  <a:cubicBezTo>
                    <a:pt x="227" y="316"/>
                    <a:pt x="254" y="426"/>
                    <a:pt x="122" y="426"/>
                  </a:cubicBezTo>
                  <a:cubicBezTo>
                    <a:pt x="0" y="426"/>
                    <a:pt x="0" y="311"/>
                    <a:pt x="0" y="226"/>
                  </a:cubicBezTo>
                  <a:cubicBezTo>
                    <a:pt x="0" y="100"/>
                    <a:pt x="148" y="0"/>
                    <a:pt x="328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79" name="Freeform 1187">
              <a:extLst>
                <a:ext uri="{FF2B5EF4-FFF2-40B4-BE49-F238E27FC236}">
                  <a16:creationId xmlns:a16="http://schemas.microsoft.com/office/drawing/2014/main" id="{73D19EFE-8DB4-447F-AD0C-B03477F0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7470" y="1964532"/>
              <a:ext cx="189942" cy="63699"/>
            </a:xfrm>
            <a:custGeom>
              <a:avLst/>
              <a:gdLst>
                <a:gd name="T0" fmla="*/ 143437 w 1405"/>
                <a:gd name="T1" fmla="*/ 63563 h 470"/>
                <a:gd name="T2" fmla="*/ 143437 w 1405"/>
                <a:gd name="T3" fmla="*/ 63563 h 470"/>
                <a:gd name="T4" fmla="*/ 146276 w 1405"/>
                <a:gd name="T5" fmla="*/ 63563 h 470"/>
                <a:gd name="T6" fmla="*/ 179803 w 1405"/>
                <a:gd name="T7" fmla="*/ 37813 h 470"/>
                <a:gd name="T8" fmla="*/ 186157 w 1405"/>
                <a:gd name="T9" fmla="*/ 16535 h 470"/>
                <a:gd name="T10" fmla="*/ 189807 w 1405"/>
                <a:gd name="T11" fmla="*/ 8538 h 470"/>
                <a:gd name="T12" fmla="*/ 184805 w 1405"/>
                <a:gd name="T13" fmla="*/ 2846 h 470"/>
                <a:gd name="T14" fmla="*/ 143437 w 1405"/>
                <a:gd name="T15" fmla="*/ 678 h 470"/>
                <a:gd name="T16" fmla="*/ 143437 w 1405"/>
                <a:gd name="T17" fmla="*/ 4201 h 470"/>
                <a:gd name="T18" fmla="*/ 171827 w 1405"/>
                <a:gd name="T19" fmla="*/ 7861 h 470"/>
                <a:gd name="T20" fmla="*/ 171827 w 1405"/>
                <a:gd name="T21" fmla="*/ 47164 h 470"/>
                <a:gd name="T22" fmla="*/ 143437 w 1405"/>
                <a:gd name="T23" fmla="*/ 59904 h 470"/>
                <a:gd name="T24" fmla="*/ 143437 w 1405"/>
                <a:gd name="T25" fmla="*/ 63563 h 470"/>
                <a:gd name="T26" fmla="*/ 94903 w 1405"/>
                <a:gd name="T27" fmla="*/ 8538 h 470"/>
                <a:gd name="T28" fmla="*/ 94903 w 1405"/>
                <a:gd name="T29" fmla="*/ 8538 h 470"/>
                <a:gd name="T30" fmla="*/ 50831 w 1405"/>
                <a:gd name="T31" fmla="*/ 678 h 470"/>
                <a:gd name="T32" fmla="*/ 47181 w 1405"/>
                <a:gd name="T33" fmla="*/ 678 h 470"/>
                <a:gd name="T34" fmla="*/ 47181 w 1405"/>
                <a:gd name="T35" fmla="*/ 4201 h 470"/>
                <a:gd name="T36" fmla="*/ 78545 w 1405"/>
                <a:gd name="T37" fmla="*/ 14231 h 470"/>
                <a:gd name="T38" fmla="*/ 61376 w 1405"/>
                <a:gd name="T39" fmla="*/ 57058 h 470"/>
                <a:gd name="T40" fmla="*/ 47181 w 1405"/>
                <a:gd name="T41" fmla="*/ 59904 h 470"/>
                <a:gd name="T42" fmla="*/ 47181 w 1405"/>
                <a:gd name="T43" fmla="*/ 63563 h 470"/>
                <a:gd name="T44" fmla="*/ 79221 w 1405"/>
                <a:gd name="T45" fmla="*/ 44318 h 470"/>
                <a:gd name="T46" fmla="*/ 94903 w 1405"/>
                <a:gd name="T47" fmla="*/ 22091 h 470"/>
                <a:gd name="T48" fmla="*/ 111261 w 1405"/>
                <a:gd name="T49" fmla="*/ 43505 h 470"/>
                <a:gd name="T50" fmla="*/ 143437 w 1405"/>
                <a:gd name="T51" fmla="*/ 63563 h 470"/>
                <a:gd name="T52" fmla="*/ 143437 w 1405"/>
                <a:gd name="T53" fmla="*/ 59904 h 470"/>
                <a:gd name="T54" fmla="*/ 129106 w 1405"/>
                <a:gd name="T55" fmla="*/ 57058 h 470"/>
                <a:gd name="T56" fmla="*/ 112073 w 1405"/>
                <a:gd name="T57" fmla="*/ 14231 h 470"/>
                <a:gd name="T58" fmla="*/ 143437 w 1405"/>
                <a:gd name="T59" fmla="*/ 4201 h 470"/>
                <a:gd name="T60" fmla="*/ 143437 w 1405"/>
                <a:gd name="T61" fmla="*/ 678 h 470"/>
                <a:gd name="T62" fmla="*/ 139786 w 1405"/>
                <a:gd name="T63" fmla="*/ 678 h 470"/>
                <a:gd name="T64" fmla="*/ 94903 w 1405"/>
                <a:gd name="T65" fmla="*/ 8538 h 470"/>
                <a:gd name="T66" fmla="*/ 47181 w 1405"/>
                <a:gd name="T67" fmla="*/ 678 h 470"/>
                <a:gd name="T68" fmla="*/ 47181 w 1405"/>
                <a:gd name="T69" fmla="*/ 678 h 470"/>
                <a:gd name="T70" fmla="*/ 5813 w 1405"/>
                <a:gd name="T71" fmla="*/ 2846 h 470"/>
                <a:gd name="T72" fmla="*/ 811 w 1405"/>
                <a:gd name="T73" fmla="*/ 8538 h 470"/>
                <a:gd name="T74" fmla="*/ 3650 w 1405"/>
                <a:gd name="T75" fmla="*/ 16535 h 470"/>
                <a:gd name="T76" fmla="*/ 10680 w 1405"/>
                <a:gd name="T77" fmla="*/ 37813 h 470"/>
                <a:gd name="T78" fmla="*/ 43531 w 1405"/>
                <a:gd name="T79" fmla="*/ 63563 h 470"/>
                <a:gd name="T80" fmla="*/ 47181 w 1405"/>
                <a:gd name="T81" fmla="*/ 63563 h 470"/>
                <a:gd name="T82" fmla="*/ 47181 w 1405"/>
                <a:gd name="T83" fmla="*/ 59904 h 470"/>
                <a:gd name="T84" fmla="*/ 18521 w 1405"/>
                <a:gd name="T85" fmla="*/ 47164 h 470"/>
                <a:gd name="T86" fmla="*/ 18521 w 1405"/>
                <a:gd name="T87" fmla="*/ 7861 h 470"/>
                <a:gd name="T88" fmla="*/ 47181 w 1405"/>
                <a:gd name="T89" fmla="*/ 4201 h 470"/>
                <a:gd name="T90" fmla="*/ 47181 w 1405"/>
                <a:gd name="T91" fmla="*/ 678 h 47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05" h="470">
                  <a:moveTo>
                    <a:pt x="1061" y="469"/>
                  </a:moveTo>
                  <a:lnTo>
                    <a:pt x="1061" y="469"/>
                  </a:lnTo>
                  <a:cubicBezTo>
                    <a:pt x="1066" y="469"/>
                    <a:pt x="1076" y="469"/>
                    <a:pt x="1082" y="469"/>
                  </a:cubicBezTo>
                  <a:cubicBezTo>
                    <a:pt x="1267" y="454"/>
                    <a:pt x="1314" y="374"/>
                    <a:pt x="1330" y="279"/>
                  </a:cubicBezTo>
                  <a:cubicBezTo>
                    <a:pt x="1350" y="168"/>
                    <a:pt x="1350" y="132"/>
                    <a:pt x="1377" y="122"/>
                  </a:cubicBezTo>
                  <a:cubicBezTo>
                    <a:pt x="1398" y="116"/>
                    <a:pt x="1404" y="95"/>
                    <a:pt x="1404" y="63"/>
                  </a:cubicBezTo>
                  <a:cubicBezTo>
                    <a:pt x="1404" y="37"/>
                    <a:pt x="1404" y="31"/>
                    <a:pt x="1367" y="21"/>
                  </a:cubicBezTo>
                  <a:cubicBezTo>
                    <a:pt x="1335" y="10"/>
                    <a:pt x="1177" y="0"/>
                    <a:pt x="1061" y="5"/>
                  </a:cubicBezTo>
                  <a:cubicBezTo>
                    <a:pt x="1061" y="31"/>
                    <a:pt x="1061" y="31"/>
                    <a:pt x="1061" y="31"/>
                  </a:cubicBezTo>
                  <a:cubicBezTo>
                    <a:pt x="1150" y="31"/>
                    <a:pt x="1240" y="41"/>
                    <a:pt x="1271" y="58"/>
                  </a:cubicBezTo>
                  <a:cubicBezTo>
                    <a:pt x="1330" y="89"/>
                    <a:pt x="1319" y="263"/>
                    <a:pt x="1271" y="348"/>
                  </a:cubicBezTo>
                  <a:cubicBezTo>
                    <a:pt x="1235" y="411"/>
                    <a:pt x="1145" y="442"/>
                    <a:pt x="1061" y="442"/>
                  </a:cubicBezTo>
                  <a:lnTo>
                    <a:pt x="1061" y="469"/>
                  </a:lnTo>
                  <a:close/>
                  <a:moveTo>
                    <a:pt x="702" y="63"/>
                  </a:moveTo>
                  <a:lnTo>
                    <a:pt x="702" y="63"/>
                  </a:lnTo>
                  <a:cubicBezTo>
                    <a:pt x="660" y="63"/>
                    <a:pt x="491" y="16"/>
                    <a:pt x="376" y="5"/>
                  </a:cubicBezTo>
                  <a:cubicBezTo>
                    <a:pt x="365" y="5"/>
                    <a:pt x="359" y="5"/>
                    <a:pt x="349" y="5"/>
                  </a:cubicBezTo>
                  <a:cubicBezTo>
                    <a:pt x="349" y="31"/>
                    <a:pt x="349" y="31"/>
                    <a:pt x="349" y="31"/>
                  </a:cubicBezTo>
                  <a:cubicBezTo>
                    <a:pt x="444" y="37"/>
                    <a:pt x="544" y="58"/>
                    <a:pt x="581" y="105"/>
                  </a:cubicBezTo>
                  <a:cubicBezTo>
                    <a:pt x="639" y="184"/>
                    <a:pt x="544" y="379"/>
                    <a:pt x="454" y="421"/>
                  </a:cubicBezTo>
                  <a:cubicBezTo>
                    <a:pt x="428" y="432"/>
                    <a:pt x="391" y="442"/>
                    <a:pt x="349" y="442"/>
                  </a:cubicBezTo>
                  <a:cubicBezTo>
                    <a:pt x="349" y="469"/>
                    <a:pt x="349" y="469"/>
                    <a:pt x="349" y="469"/>
                  </a:cubicBezTo>
                  <a:cubicBezTo>
                    <a:pt x="513" y="469"/>
                    <a:pt x="571" y="363"/>
                    <a:pt x="586" y="327"/>
                  </a:cubicBezTo>
                  <a:cubicBezTo>
                    <a:pt x="623" y="259"/>
                    <a:pt x="613" y="163"/>
                    <a:pt x="702" y="163"/>
                  </a:cubicBezTo>
                  <a:cubicBezTo>
                    <a:pt x="797" y="163"/>
                    <a:pt x="787" y="259"/>
                    <a:pt x="823" y="321"/>
                  </a:cubicBezTo>
                  <a:cubicBezTo>
                    <a:pt x="839" y="359"/>
                    <a:pt x="897" y="469"/>
                    <a:pt x="1061" y="469"/>
                  </a:cubicBezTo>
                  <a:cubicBezTo>
                    <a:pt x="1061" y="442"/>
                    <a:pt x="1061" y="442"/>
                    <a:pt x="1061" y="442"/>
                  </a:cubicBezTo>
                  <a:cubicBezTo>
                    <a:pt x="1018" y="442"/>
                    <a:pt x="982" y="432"/>
                    <a:pt x="955" y="421"/>
                  </a:cubicBezTo>
                  <a:cubicBezTo>
                    <a:pt x="866" y="379"/>
                    <a:pt x="766" y="184"/>
                    <a:pt x="829" y="105"/>
                  </a:cubicBezTo>
                  <a:cubicBezTo>
                    <a:pt x="866" y="58"/>
                    <a:pt x="960" y="37"/>
                    <a:pt x="1061" y="31"/>
                  </a:cubicBezTo>
                  <a:cubicBezTo>
                    <a:pt x="1061" y="5"/>
                    <a:pt x="1061" y="5"/>
                    <a:pt x="1061" y="5"/>
                  </a:cubicBezTo>
                  <a:cubicBezTo>
                    <a:pt x="1050" y="5"/>
                    <a:pt x="1045" y="5"/>
                    <a:pt x="1034" y="5"/>
                  </a:cubicBezTo>
                  <a:cubicBezTo>
                    <a:pt x="929" y="16"/>
                    <a:pt x="797" y="58"/>
                    <a:pt x="702" y="63"/>
                  </a:cubicBezTo>
                  <a:close/>
                  <a:moveTo>
                    <a:pt x="349" y="5"/>
                  </a:moveTo>
                  <a:lnTo>
                    <a:pt x="349" y="5"/>
                  </a:lnTo>
                  <a:cubicBezTo>
                    <a:pt x="233" y="0"/>
                    <a:pt x="75" y="10"/>
                    <a:pt x="43" y="21"/>
                  </a:cubicBezTo>
                  <a:cubicBezTo>
                    <a:pt x="6" y="31"/>
                    <a:pt x="6" y="37"/>
                    <a:pt x="6" y="63"/>
                  </a:cubicBezTo>
                  <a:cubicBezTo>
                    <a:pt x="0" y="95"/>
                    <a:pt x="6" y="116"/>
                    <a:pt x="27" y="122"/>
                  </a:cubicBezTo>
                  <a:cubicBezTo>
                    <a:pt x="59" y="132"/>
                    <a:pt x="59" y="168"/>
                    <a:pt x="79" y="279"/>
                  </a:cubicBezTo>
                  <a:cubicBezTo>
                    <a:pt x="96" y="374"/>
                    <a:pt x="137" y="454"/>
                    <a:pt x="322" y="469"/>
                  </a:cubicBezTo>
                  <a:cubicBezTo>
                    <a:pt x="333" y="469"/>
                    <a:pt x="343" y="469"/>
                    <a:pt x="349" y="469"/>
                  </a:cubicBezTo>
                  <a:cubicBezTo>
                    <a:pt x="349" y="442"/>
                    <a:pt x="349" y="442"/>
                    <a:pt x="349" y="442"/>
                  </a:cubicBezTo>
                  <a:cubicBezTo>
                    <a:pt x="264" y="442"/>
                    <a:pt x="170" y="411"/>
                    <a:pt x="137" y="348"/>
                  </a:cubicBezTo>
                  <a:cubicBezTo>
                    <a:pt x="90" y="263"/>
                    <a:pt x="79" y="89"/>
                    <a:pt x="137" y="58"/>
                  </a:cubicBezTo>
                  <a:cubicBezTo>
                    <a:pt x="164" y="41"/>
                    <a:pt x="254" y="31"/>
                    <a:pt x="349" y="31"/>
                  </a:cubicBezTo>
                  <a:lnTo>
                    <a:pt x="349" y="5"/>
                  </a:lnTo>
                  <a:close/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5" name="Group 12">
            <a:extLst>
              <a:ext uri="{FF2B5EF4-FFF2-40B4-BE49-F238E27FC236}">
                <a16:creationId xmlns:a16="http://schemas.microsoft.com/office/drawing/2014/main" id="{2C4E2B0F-4E49-4C7C-A156-F047B6F76F69}"/>
              </a:ext>
            </a:extLst>
          </p:cNvPr>
          <p:cNvGrpSpPr>
            <a:grpSpLocks/>
          </p:cNvGrpSpPr>
          <p:nvPr/>
        </p:nvGrpSpPr>
        <p:grpSpPr bwMode="auto">
          <a:xfrm>
            <a:off x="7814129" y="2004181"/>
            <a:ext cx="918633" cy="916517"/>
            <a:chOff x="5915754" y="1720454"/>
            <a:chExt cx="688315" cy="687586"/>
          </a:xfrm>
        </p:grpSpPr>
        <p:sp>
          <p:nvSpPr>
            <p:cNvPr id="9380" name="Freeform 1188">
              <a:extLst>
                <a:ext uri="{FF2B5EF4-FFF2-40B4-BE49-F238E27FC236}">
                  <a16:creationId xmlns:a16="http://schemas.microsoft.com/office/drawing/2014/main" id="{AFDF2167-5189-4BBF-9CC8-A23FB9C61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5754" y="1720454"/>
              <a:ext cx="688315" cy="686991"/>
            </a:xfrm>
            <a:custGeom>
              <a:avLst/>
              <a:gdLst>
                <a:gd name="T0" fmla="*/ 344158 w 5096"/>
                <a:gd name="T1" fmla="*/ 686856 h 5090"/>
                <a:gd name="T2" fmla="*/ 344158 w 5096"/>
                <a:gd name="T3" fmla="*/ 686856 h 5090"/>
                <a:gd name="T4" fmla="*/ 0 w 5096"/>
                <a:gd name="T5" fmla="*/ 343765 h 5090"/>
                <a:gd name="T6" fmla="*/ 344158 w 5096"/>
                <a:gd name="T7" fmla="*/ 0 h 5090"/>
                <a:gd name="T8" fmla="*/ 688180 w 5096"/>
                <a:gd name="T9" fmla="*/ 343765 h 5090"/>
                <a:gd name="T10" fmla="*/ 344158 w 5096"/>
                <a:gd name="T11" fmla="*/ 686856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8" y="5089"/>
                  </a:moveTo>
                  <a:lnTo>
                    <a:pt x="2548" y="5089"/>
                  </a:lnTo>
                  <a:cubicBezTo>
                    <a:pt x="1139" y="5089"/>
                    <a:pt x="0" y="3950"/>
                    <a:pt x="0" y="2547"/>
                  </a:cubicBezTo>
                  <a:cubicBezTo>
                    <a:pt x="0" y="1139"/>
                    <a:pt x="1139" y="0"/>
                    <a:pt x="2548" y="0"/>
                  </a:cubicBezTo>
                  <a:cubicBezTo>
                    <a:pt x="3956" y="0"/>
                    <a:pt x="5095" y="1139"/>
                    <a:pt x="5095" y="2547"/>
                  </a:cubicBezTo>
                  <a:cubicBezTo>
                    <a:pt x="5095" y="3950"/>
                    <a:pt x="3956" y="5089"/>
                    <a:pt x="2548" y="5089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1" name="Freeform 1189">
              <a:extLst>
                <a:ext uri="{FF2B5EF4-FFF2-40B4-BE49-F238E27FC236}">
                  <a16:creationId xmlns:a16="http://schemas.microsoft.com/office/drawing/2014/main" id="{AC9B6893-562D-4286-84F7-4C4937B01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2825" y="2174677"/>
              <a:ext cx="392983" cy="232767"/>
            </a:xfrm>
            <a:custGeom>
              <a:avLst/>
              <a:gdLst>
                <a:gd name="T0" fmla="*/ 67611 w 2912"/>
                <a:gd name="T1" fmla="*/ 46257 h 1726"/>
                <a:gd name="T2" fmla="*/ 67611 w 2912"/>
                <a:gd name="T3" fmla="*/ 46257 h 1726"/>
                <a:gd name="T4" fmla="*/ 0 w 2912"/>
                <a:gd name="T5" fmla="*/ 171406 h 1726"/>
                <a:gd name="T6" fmla="*/ 196492 w 2912"/>
                <a:gd name="T7" fmla="*/ 232632 h 1726"/>
                <a:gd name="T8" fmla="*/ 392848 w 2912"/>
                <a:gd name="T9" fmla="*/ 171406 h 1726"/>
                <a:gd name="T10" fmla="*/ 324562 w 2912"/>
                <a:gd name="T11" fmla="*/ 46257 h 1726"/>
                <a:gd name="T12" fmla="*/ 196492 w 2912"/>
                <a:gd name="T13" fmla="*/ 0 h 1726"/>
                <a:gd name="T14" fmla="*/ 67611 w 2912"/>
                <a:gd name="T15" fmla="*/ 46257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12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6" y="1556"/>
                    <a:pt x="918" y="1725"/>
                    <a:pt x="1456" y="1725"/>
                  </a:cubicBezTo>
                  <a:cubicBezTo>
                    <a:pt x="1999" y="1725"/>
                    <a:pt x="2495" y="1556"/>
                    <a:pt x="2911" y="1271"/>
                  </a:cubicBezTo>
                  <a:cubicBezTo>
                    <a:pt x="2763" y="855"/>
                    <a:pt x="2659" y="502"/>
                    <a:pt x="2405" y="343"/>
                  </a:cubicBezTo>
                  <a:cubicBezTo>
                    <a:pt x="1972" y="69"/>
                    <a:pt x="1708" y="6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2" name="Freeform 1190">
              <a:extLst>
                <a:ext uri="{FF2B5EF4-FFF2-40B4-BE49-F238E27FC236}">
                  <a16:creationId xmlns:a16="http://schemas.microsoft.com/office/drawing/2014/main" id="{DE5AB99D-217F-4305-B7C5-BBF89679F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2825" y="2174677"/>
              <a:ext cx="196492" cy="232767"/>
            </a:xfrm>
            <a:custGeom>
              <a:avLst/>
              <a:gdLst>
                <a:gd name="T0" fmla="*/ 67565 w 1457"/>
                <a:gd name="T1" fmla="*/ 46257 h 1726"/>
                <a:gd name="T2" fmla="*/ 67565 w 1457"/>
                <a:gd name="T3" fmla="*/ 46257 h 1726"/>
                <a:gd name="T4" fmla="*/ 0 w 1457"/>
                <a:gd name="T5" fmla="*/ 171406 h 1726"/>
                <a:gd name="T6" fmla="*/ 196357 w 1457"/>
                <a:gd name="T7" fmla="*/ 232632 h 1726"/>
                <a:gd name="T8" fmla="*/ 196357 w 1457"/>
                <a:gd name="T9" fmla="*/ 232632 h 1726"/>
                <a:gd name="T10" fmla="*/ 196357 w 1457"/>
                <a:gd name="T11" fmla="*/ 0 h 1726"/>
                <a:gd name="T12" fmla="*/ 196357 w 1457"/>
                <a:gd name="T13" fmla="*/ 0 h 1726"/>
                <a:gd name="T14" fmla="*/ 67565 w 1457"/>
                <a:gd name="T15" fmla="*/ 46257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7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6" y="1556"/>
                    <a:pt x="918" y="1725"/>
                    <a:pt x="1456" y="1725"/>
                  </a:cubicBezTo>
                  <a:cubicBezTo>
                    <a:pt x="1456" y="0"/>
                    <a:pt x="1456" y="0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3" name="Freeform 1191">
              <a:extLst>
                <a:ext uri="{FF2B5EF4-FFF2-40B4-BE49-F238E27FC236}">
                  <a16:creationId xmlns:a16="http://schemas.microsoft.com/office/drawing/2014/main" id="{E88FC52B-E0CB-4097-985D-960A453DA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5605" y="2178249"/>
              <a:ext cx="138735" cy="154186"/>
            </a:xfrm>
            <a:custGeom>
              <a:avLst/>
              <a:gdLst>
                <a:gd name="T0" fmla="*/ 0 w 1029"/>
                <a:gd name="T1" fmla="*/ 154051 h 1140"/>
                <a:gd name="T2" fmla="*/ 138600 w 1029"/>
                <a:gd name="T3" fmla="*/ 154051 h 1140"/>
                <a:gd name="T4" fmla="*/ 138600 w 1029"/>
                <a:gd name="T5" fmla="*/ 0 h 1140"/>
                <a:gd name="T6" fmla="*/ 0 w 1029"/>
                <a:gd name="T7" fmla="*/ 0 h 1140"/>
                <a:gd name="T8" fmla="*/ 0 w 1029"/>
                <a:gd name="T9" fmla="*/ 154051 h 1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9" h="1140">
                  <a:moveTo>
                    <a:pt x="0" y="1139"/>
                  </a:moveTo>
                  <a:lnTo>
                    <a:pt x="1028" y="1139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139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4" name="Freeform 1192">
              <a:extLst>
                <a:ext uri="{FF2B5EF4-FFF2-40B4-BE49-F238E27FC236}">
                  <a16:creationId xmlns:a16="http://schemas.microsoft.com/office/drawing/2014/main" id="{95336163-DB3C-456B-B9C9-8E23D4E20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086" y="2034184"/>
              <a:ext cx="97055" cy="193476"/>
            </a:xfrm>
            <a:custGeom>
              <a:avLst/>
              <a:gdLst>
                <a:gd name="T0" fmla="*/ 0 w 718"/>
                <a:gd name="T1" fmla="*/ 0 h 1431"/>
                <a:gd name="T2" fmla="*/ 0 w 718"/>
                <a:gd name="T3" fmla="*/ 0 h 1431"/>
                <a:gd name="T4" fmla="*/ 96920 w 718"/>
                <a:gd name="T5" fmla="*/ 0 h 1431"/>
                <a:gd name="T6" fmla="*/ 96920 w 718"/>
                <a:gd name="T7" fmla="*/ 140476 h 1431"/>
                <a:gd name="T8" fmla="*/ 0 w 718"/>
                <a:gd name="T9" fmla="*/ 140476 h 1431"/>
                <a:gd name="T10" fmla="*/ 0 w 718"/>
                <a:gd name="T11" fmla="*/ 0 h 1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1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0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5" name="Freeform 1193">
              <a:extLst>
                <a:ext uri="{FF2B5EF4-FFF2-40B4-BE49-F238E27FC236}">
                  <a16:creationId xmlns:a16="http://schemas.microsoft.com/office/drawing/2014/main" id="{B1033981-CBE6-496D-B022-D4EF3A99D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086" y="2116336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6" name="Freeform 1194">
              <a:extLst>
                <a:ext uri="{FF2B5EF4-FFF2-40B4-BE49-F238E27FC236}">
                  <a16:creationId xmlns:a16="http://schemas.microsoft.com/office/drawing/2014/main" id="{3A933D2E-F2D0-4C5A-BB3B-F59E4D2F9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3893" y="1866900"/>
              <a:ext cx="411442" cy="272058"/>
            </a:xfrm>
            <a:custGeom>
              <a:avLst/>
              <a:gdLst>
                <a:gd name="T0" fmla="*/ 205721 w 3048"/>
                <a:gd name="T1" fmla="*/ 0 h 2015"/>
                <a:gd name="T2" fmla="*/ 205721 w 3048"/>
                <a:gd name="T3" fmla="*/ 0 h 2015"/>
                <a:gd name="T4" fmla="*/ 205721 w 3048"/>
                <a:gd name="T5" fmla="*/ 271923 h 2015"/>
                <a:gd name="T6" fmla="*/ 205721 w 3048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5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30" y="2014"/>
                    <a:pt x="1524" y="2014"/>
                  </a:cubicBezTo>
                  <a:cubicBezTo>
                    <a:pt x="617" y="2014"/>
                    <a:pt x="0" y="0"/>
                    <a:pt x="1524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7" name="Freeform 1195">
              <a:extLst>
                <a:ext uri="{FF2B5EF4-FFF2-40B4-BE49-F238E27FC236}">
                  <a16:creationId xmlns:a16="http://schemas.microsoft.com/office/drawing/2014/main" id="{221CCC31-5DF2-440A-8537-8A09D87F4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866900"/>
              <a:ext cx="206018" cy="272058"/>
            </a:xfrm>
            <a:custGeom>
              <a:avLst/>
              <a:gdLst>
                <a:gd name="T0" fmla="*/ 0 w 1524"/>
                <a:gd name="T1" fmla="*/ 0 h 2015"/>
                <a:gd name="T2" fmla="*/ 0 w 1524"/>
                <a:gd name="T3" fmla="*/ 0 h 2015"/>
                <a:gd name="T4" fmla="*/ 0 w 1524"/>
                <a:gd name="T5" fmla="*/ 271923 h 2015"/>
                <a:gd name="T6" fmla="*/ 0 w 1524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5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6" y="2014"/>
                    <a:pt x="0" y="201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8" name="Freeform 1196">
              <a:extLst>
                <a:ext uri="{FF2B5EF4-FFF2-40B4-BE49-F238E27FC236}">
                  <a16:creationId xmlns:a16="http://schemas.microsoft.com/office/drawing/2014/main" id="{9CA1062B-AB3A-4CD5-A054-35D03668A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2841" y="1816894"/>
              <a:ext cx="293546" cy="221456"/>
            </a:xfrm>
            <a:custGeom>
              <a:avLst/>
              <a:gdLst>
                <a:gd name="T0" fmla="*/ 204335 w 2175"/>
                <a:gd name="T1" fmla="*/ 77550 h 1642"/>
                <a:gd name="T2" fmla="*/ 204335 w 2175"/>
                <a:gd name="T3" fmla="*/ 77550 h 1642"/>
                <a:gd name="T4" fmla="*/ 258320 w 2175"/>
                <a:gd name="T5" fmla="*/ 163057 h 1642"/>
                <a:gd name="T6" fmla="*/ 278295 w 2175"/>
                <a:gd name="T7" fmla="*/ 169396 h 1642"/>
                <a:gd name="T8" fmla="*/ 150215 w 2175"/>
                <a:gd name="T9" fmla="*/ 0 h 1642"/>
                <a:gd name="T10" fmla="*/ 14306 w 2175"/>
                <a:gd name="T11" fmla="*/ 163867 h 1642"/>
                <a:gd name="T12" fmla="*/ 39139 w 2175"/>
                <a:gd name="T13" fmla="*/ 163867 h 1642"/>
                <a:gd name="T14" fmla="*/ 204335 w 2175"/>
                <a:gd name="T15" fmla="*/ 77550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5" h="1642">
                  <a:moveTo>
                    <a:pt x="1514" y="575"/>
                  </a:moveTo>
                  <a:lnTo>
                    <a:pt x="1514" y="575"/>
                  </a:lnTo>
                  <a:cubicBezTo>
                    <a:pt x="1756" y="676"/>
                    <a:pt x="1856" y="993"/>
                    <a:pt x="1914" y="1209"/>
                  </a:cubicBezTo>
                  <a:cubicBezTo>
                    <a:pt x="1999" y="1514"/>
                    <a:pt x="1952" y="1489"/>
                    <a:pt x="2062" y="1256"/>
                  </a:cubicBezTo>
                  <a:cubicBezTo>
                    <a:pt x="2174" y="1019"/>
                    <a:pt x="1904" y="0"/>
                    <a:pt x="1113" y="0"/>
                  </a:cubicBezTo>
                  <a:cubicBezTo>
                    <a:pt x="322" y="0"/>
                    <a:pt x="0" y="781"/>
                    <a:pt x="106" y="1215"/>
                  </a:cubicBezTo>
                  <a:cubicBezTo>
                    <a:pt x="217" y="1641"/>
                    <a:pt x="217" y="1535"/>
                    <a:pt x="290" y="1215"/>
                  </a:cubicBezTo>
                  <a:cubicBezTo>
                    <a:pt x="464" y="380"/>
                    <a:pt x="1092" y="745"/>
                    <a:pt x="1514" y="575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89" name="Freeform 1197">
              <a:extLst>
                <a:ext uri="{FF2B5EF4-FFF2-40B4-BE49-F238E27FC236}">
                  <a16:creationId xmlns:a16="http://schemas.microsoft.com/office/drawing/2014/main" id="{B0FDF4ED-C64C-4F18-9E70-F226B9F0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089" y="1959173"/>
              <a:ext cx="35131" cy="66080"/>
            </a:xfrm>
            <a:custGeom>
              <a:avLst/>
              <a:gdLst>
                <a:gd name="T0" fmla="*/ 25094 w 259"/>
                <a:gd name="T1" fmla="*/ 2019 h 491"/>
                <a:gd name="T2" fmla="*/ 25094 w 259"/>
                <a:gd name="T3" fmla="*/ 2019 h 491"/>
                <a:gd name="T4" fmla="*/ 31469 w 259"/>
                <a:gd name="T5" fmla="*/ 36068 h 491"/>
                <a:gd name="T6" fmla="*/ 10716 w 259"/>
                <a:gd name="T7" fmla="*/ 64600 h 491"/>
                <a:gd name="T8" fmla="*/ 4205 w 259"/>
                <a:gd name="T9" fmla="*/ 29743 h 491"/>
                <a:gd name="T10" fmla="*/ 25094 w 259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5" y="15"/>
                  </a:moveTo>
                  <a:lnTo>
                    <a:pt x="185" y="15"/>
                  </a:lnTo>
                  <a:cubicBezTo>
                    <a:pt x="237" y="26"/>
                    <a:pt x="258" y="137"/>
                    <a:pt x="232" y="268"/>
                  </a:cubicBezTo>
                  <a:cubicBezTo>
                    <a:pt x="201" y="395"/>
                    <a:pt x="132" y="490"/>
                    <a:pt x="79" y="480"/>
                  </a:cubicBezTo>
                  <a:cubicBezTo>
                    <a:pt x="21" y="463"/>
                    <a:pt x="0" y="353"/>
                    <a:pt x="31" y="221"/>
                  </a:cubicBezTo>
                  <a:cubicBezTo>
                    <a:pt x="58" y="95"/>
                    <a:pt x="127" y="0"/>
                    <a:pt x="185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0" name="Freeform 1198">
              <a:extLst>
                <a:ext uri="{FF2B5EF4-FFF2-40B4-BE49-F238E27FC236}">
                  <a16:creationId xmlns:a16="http://schemas.microsoft.com/office/drawing/2014/main" id="{60330638-0E6F-4527-AFF5-481703D8D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009" y="1959173"/>
              <a:ext cx="35131" cy="66080"/>
            </a:xfrm>
            <a:custGeom>
              <a:avLst/>
              <a:gdLst>
                <a:gd name="T0" fmla="*/ 10037 w 259"/>
                <a:gd name="T1" fmla="*/ 2019 h 491"/>
                <a:gd name="T2" fmla="*/ 10037 w 259"/>
                <a:gd name="T3" fmla="*/ 2019 h 491"/>
                <a:gd name="T4" fmla="*/ 3527 w 259"/>
                <a:gd name="T5" fmla="*/ 36068 h 491"/>
                <a:gd name="T6" fmla="*/ 24280 w 259"/>
                <a:gd name="T7" fmla="*/ 64600 h 491"/>
                <a:gd name="T8" fmla="*/ 30790 w 259"/>
                <a:gd name="T9" fmla="*/ 29743 h 491"/>
                <a:gd name="T10" fmla="*/ 10037 w 259"/>
                <a:gd name="T11" fmla="*/ 201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4" y="15"/>
                  </a:moveTo>
                  <a:lnTo>
                    <a:pt x="74" y="15"/>
                  </a:lnTo>
                  <a:cubicBezTo>
                    <a:pt x="21" y="26"/>
                    <a:pt x="0" y="137"/>
                    <a:pt x="26" y="268"/>
                  </a:cubicBezTo>
                  <a:cubicBezTo>
                    <a:pt x="58" y="395"/>
                    <a:pt x="121" y="490"/>
                    <a:pt x="179" y="480"/>
                  </a:cubicBezTo>
                  <a:cubicBezTo>
                    <a:pt x="237" y="463"/>
                    <a:pt x="258" y="353"/>
                    <a:pt x="227" y="221"/>
                  </a:cubicBezTo>
                  <a:cubicBezTo>
                    <a:pt x="200" y="95"/>
                    <a:pt x="131" y="0"/>
                    <a:pt x="74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1" name="Freeform 1199">
              <a:extLst>
                <a:ext uri="{FF2B5EF4-FFF2-40B4-BE49-F238E27FC236}">
                  <a16:creationId xmlns:a16="http://schemas.microsoft.com/office/drawing/2014/main" id="{A415B2E8-FBE0-45B1-95EE-93F1B0EF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4659" y="2177654"/>
              <a:ext cx="89910" cy="230386"/>
            </a:xfrm>
            <a:custGeom>
              <a:avLst/>
              <a:gdLst>
                <a:gd name="T0" fmla="*/ 34071 w 665"/>
                <a:gd name="T1" fmla="*/ 82696 h 1705"/>
                <a:gd name="T2" fmla="*/ 34071 w 665"/>
                <a:gd name="T3" fmla="*/ 82696 h 1705"/>
                <a:gd name="T4" fmla="*/ 23390 w 665"/>
                <a:gd name="T5" fmla="*/ 229575 h 1705"/>
                <a:gd name="T6" fmla="*/ 44887 w 665"/>
                <a:gd name="T7" fmla="*/ 230251 h 1705"/>
                <a:gd name="T8" fmla="*/ 65438 w 665"/>
                <a:gd name="T9" fmla="*/ 229575 h 1705"/>
                <a:gd name="T10" fmla="*/ 55568 w 665"/>
                <a:gd name="T11" fmla="*/ 82696 h 1705"/>
                <a:gd name="T12" fmla="*/ 89775 w 665"/>
                <a:gd name="T13" fmla="*/ 811 h 1705"/>
                <a:gd name="T14" fmla="*/ 0 w 665"/>
                <a:gd name="T15" fmla="*/ 811 h 1705"/>
                <a:gd name="T16" fmla="*/ 34071 w 665"/>
                <a:gd name="T17" fmla="*/ 82696 h 17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1705">
                  <a:moveTo>
                    <a:pt x="252" y="612"/>
                  </a:moveTo>
                  <a:lnTo>
                    <a:pt x="252" y="612"/>
                  </a:lnTo>
                  <a:cubicBezTo>
                    <a:pt x="173" y="1699"/>
                    <a:pt x="173" y="1699"/>
                    <a:pt x="173" y="1699"/>
                  </a:cubicBezTo>
                  <a:cubicBezTo>
                    <a:pt x="226" y="1704"/>
                    <a:pt x="279" y="1704"/>
                    <a:pt x="332" y="1704"/>
                  </a:cubicBezTo>
                  <a:cubicBezTo>
                    <a:pt x="385" y="1704"/>
                    <a:pt x="437" y="1704"/>
                    <a:pt x="484" y="1699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664" y="6"/>
                    <a:pt x="664" y="6"/>
                    <a:pt x="664" y="6"/>
                  </a:cubicBezTo>
                  <a:cubicBezTo>
                    <a:pt x="426" y="0"/>
                    <a:pt x="237" y="0"/>
                    <a:pt x="0" y="6"/>
                  </a:cubicBezTo>
                  <a:lnTo>
                    <a:pt x="252" y="612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2" name="Freeform 1200">
              <a:extLst>
                <a:ext uri="{FF2B5EF4-FFF2-40B4-BE49-F238E27FC236}">
                  <a16:creationId xmlns:a16="http://schemas.microsoft.com/office/drawing/2014/main" id="{10CDE986-05E1-4BF1-A618-01F5B0FE2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9986" y="2170510"/>
              <a:ext cx="136353" cy="236934"/>
            </a:xfrm>
            <a:custGeom>
              <a:avLst/>
              <a:gdLst>
                <a:gd name="T0" fmla="*/ 117009 w 1008"/>
                <a:gd name="T1" fmla="*/ 236125 h 1757"/>
                <a:gd name="T2" fmla="*/ 117009 w 1008"/>
                <a:gd name="T3" fmla="*/ 236125 h 1757"/>
                <a:gd name="T4" fmla="*/ 29219 w 1008"/>
                <a:gd name="T5" fmla="*/ 158585 h 1757"/>
                <a:gd name="T6" fmla="*/ 38552 w 1008"/>
                <a:gd name="T7" fmla="*/ 92373 h 1757"/>
                <a:gd name="T8" fmla="*/ 0 w 1008"/>
                <a:gd name="T9" fmla="*/ 95205 h 1757"/>
                <a:gd name="T10" fmla="*/ 84950 w 1008"/>
                <a:gd name="T11" fmla="*/ 0 h 1757"/>
                <a:gd name="T12" fmla="*/ 103482 w 1008"/>
                <a:gd name="T13" fmla="*/ 96688 h 1757"/>
                <a:gd name="T14" fmla="*/ 136218 w 1008"/>
                <a:gd name="T15" fmla="*/ 236799 h 1757"/>
                <a:gd name="T16" fmla="*/ 117009 w 1008"/>
                <a:gd name="T17" fmla="*/ 236125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8" h="1757">
                  <a:moveTo>
                    <a:pt x="865" y="1751"/>
                  </a:moveTo>
                  <a:lnTo>
                    <a:pt x="865" y="1751"/>
                  </a:lnTo>
                  <a:cubicBezTo>
                    <a:pt x="707" y="1456"/>
                    <a:pt x="459" y="1144"/>
                    <a:pt x="216" y="1176"/>
                  </a:cubicBezTo>
                  <a:cubicBezTo>
                    <a:pt x="164" y="997"/>
                    <a:pt x="210" y="854"/>
                    <a:pt x="285" y="685"/>
                  </a:cubicBezTo>
                  <a:cubicBezTo>
                    <a:pt x="195" y="670"/>
                    <a:pt x="121" y="644"/>
                    <a:pt x="0" y="706"/>
                  </a:cubicBezTo>
                  <a:cubicBezTo>
                    <a:pt x="164" y="359"/>
                    <a:pt x="337" y="95"/>
                    <a:pt x="628" y="0"/>
                  </a:cubicBezTo>
                  <a:cubicBezTo>
                    <a:pt x="628" y="168"/>
                    <a:pt x="611" y="496"/>
                    <a:pt x="765" y="717"/>
                  </a:cubicBezTo>
                  <a:cubicBezTo>
                    <a:pt x="875" y="870"/>
                    <a:pt x="965" y="1356"/>
                    <a:pt x="1007" y="1756"/>
                  </a:cubicBezTo>
                  <a:cubicBezTo>
                    <a:pt x="960" y="1756"/>
                    <a:pt x="912" y="1756"/>
                    <a:pt x="865" y="1751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3" name="Freeform 1201">
              <a:extLst>
                <a:ext uri="{FF2B5EF4-FFF2-40B4-BE49-F238E27FC236}">
                  <a16:creationId xmlns:a16="http://schemas.microsoft.com/office/drawing/2014/main" id="{91308511-6DAE-4A74-B965-2385F1E07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795" y="2170510"/>
              <a:ext cx="138139" cy="236934"/>
            </a:xfrm>
            <a:custGeom>
              <a:avLst/>
              <a:gdLst>
                <a:gd name="T0" fmla="*/ 125986 w 1023"/>
                <a:gd name="T1" fmla="*/ 236799 h 1757"/>
                <a:gd name="T2" fmla="*/ 125986 w 1023"/>
                <a:gd name="T3" fmla="*/ 236799 h 1757"/>
                <a:gd name="T4" fmla="*/ 38349 w 1023"/>
                <a:gd name="T5" fmla="*/ 141459 h 1757"/>
                <a:gd name="T6" fmla="*/ 54688 w 1023"/>
                <a:gd name="T7" fmla="*/ 83203 h 1757"/>
                <a:gd name="T8" fmla="*/ 0 w 1023"/>
                <a:gd name="T9" fmla="*/ 91025 h 1757"/>
                <a:gd name="T10" fmla="*/ 86151 w 1023"/>
                <a:gd name="T11" fmla="*/ 0 h 1757"/>
                <a:gd name="T12" fmla="*/ 104651 w 1023"/>
                <a:gd name="T13" fmla="*/ 96688 h 1757"/>
                <a:gd name="T14" fmla="*/ 138004 w 1023"/>
                <a:gd name="T15" fmla="*/ 236799 h 1757"/>
                <a:gd name="T16" fmla="*/ 125986 w 1023"/>
                <a:gd name="T17" fmla="*/ 236799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3" h="1757">
                  <a:moveTo>
                    <a:pt x="933" y="1756"/>
                  </a:moveTo>
                  <a:lnTo>
                    <a:pt x="933" y="1756"/>
                  </a:lnTo>
                  <a:cubicBezTo>
                    <a:pt x="780" y="1439"/>
                    <a:pt x="506" y="1049"/>
                    <a:pt x="284" y="1049"/>
                  </a:cubicBezTo>
                  <a:cubicBezTo>
                    <a:pt x="289" y="854"/>
                    <a:pt x="305" y="764"/>
                    <a:pt x="405" y="617"/>
                  </a:cubicBezTo>
                  <a:cubicBezTo>
                    <a:pt x="263" y="596"/>
                    <a:pt x="120" y="617"/>
                    <a:pt x="0" y="675"/>
                  </a:cubicBezTo>
                  <a:cubicBezTo>
                    <a:pt x="94" y="432"/>
                    <a:pt x="411" y="95"/>
                    <a:pt x="638" y="0"/>
                  </a:cubicBezTo>
                  <a:cubicBezTo>
                    <a:pt x="638" y="168"/>
                    <a:pt x="621" y="496"/>
                    <a:pt x="775" y="717"/>
                  </a:cubicBezTo>
                  <a:cubicBezTo>
                    <a:pt x="896" y="881"/>
                    <a:pt x="986" y="1376"/>
                    <a:pt x="1022" y="1756"/>
                  </a:cubicBezTo>
                  <a:cubicBezTo>
                    <a:pt x="997" y="1756"/>
                    <a:pt x="964" y="1756"/>
                    <a:pt x="933" y="1756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4" name="Freeform 1202">
              <a:extLst>
                <a:ext uri="{FF2B5EF4-FFF2-40B4-BE49-F238E27FC236}">
                  <a16:creationId xmlns:a16="http://schemas.microsoft.com/office/drawing/2014/main" id="{D9649B1B-6C8D-463E-B629-979EBA2E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5148" y="2170510"/>
              <a:ext cx="145285" cy="236934"/>
            </a:xfrm>
            <a:custGeom>
              <a:avLst/>
              <a:gdLst>
                <a:gd name="T0" fmla="*/ 26305 w 1077"/>
                <a:gd name="T1" fmla="*/ 236125 h 1757"/>
                <a:gd name="T2" fmla="*/ 26305 w 1077"/>
                <a:gd name="T3" fmla="*/ 236125 h 1757"/>
                <a:gd name="T4" fmla="*/ 114528 w 1077"/>
                <a:gd name="T5" fmla="*/ 158585 h 1757"/>
                <a:gd name="T6" fmla="*/ 105355 w 1077"/>
                <a:gd name="T7" fmla="*/ 92373 h 1757"/>
                <a:gd name="T8" fmla="*/ 145150 w 1077"/>
                <a:gd name="T9" fmla="*/ 96688 h 1757"/>
                <a:gd name="T10" fmla="*/ 59085 w 1077"/>
                <a:gd name="T11" fmla="*/ 0 h 1757"/>
                <a:gd name="T12" fmla="*/ 43437 w 1077"/>
                <a:gd name="T13" fmla="*/ 97363 h 1757"/>
                <a:gd name="T14" fmla="*/ 0 w 1077"/>
                <a:gd name="T15" fmla="*/ 236799 h 1757"/>
                <a:gd name="T16" fmla="*/ 4317 w 1077"/>
                <a:gd name="T17" fmla="*/ 236799 h 1757"/>
                <a:gd name="T18" fmla="*/ 26305 w 1077"/>
                <a:gd name="T19" fmla="*/ 236125 h 1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7" h="1757">
                  <a:moveTo>
                    <a:pt x="195" y="1751"/>
                  </a:moveTo>
                  <a:lnTo>
                    <a:pt x="195" y="1751"/>
                  </a:lnTo>
                  <a:cubicBezTo>
                    <a:pt x="359" y="1456"/>
                    <a:pt x="606" y="1144"/>
                    <a:pt x="849" y="1176"/>
                  </a:cubicBezTo>
                  <a:cubicBezTo>
                    <a:pt x="902" y="997"/>
                    <a:pt x="855" y="854"/>
                    <a:pt x="781" y="685"/>
                  </a:cubicBezTo>
                  <a:cubicBezTo>
                    <a:pt x="870" y="670"/>
                    <a:pt x="960" y="654"/>
                    <a:pt x="1076" y="717"/>
                  </a:cubicBezTo>
                  <a:cubicBezTo>
                    <a:pt x="960" y="506"/>
                    <a:pt x="728" y="95"/>
                    <a:pt x="438" y="0"/>
                  </a:cubicBezTo>
                  <a:cubicBezTo>
                    <a:pt x="438" y="168"/>
                    <a:pt x="575" y="522"/>
                    <a:pt x="322" y="722"/>
                  </a:cubicBezTo>
                  <a:cubicBezTo>
                    <a:pt x="142" y="865"/>
                    <a:pt x="21" y="1350"/>
                    <a:pt x="0" y="1756"/>
                  </a:cubicBezTo>
                  <a:cubicBezTo>
                    <a:pt x="10" y="1756"/>
                    <a:pt x="21" y="1756"/>
                    <a:pt x="32" y="1756"/>
                  </a:cubicBezTo>
                  <a:cubicBezTo>
                    <a:pt x="89" y="1756"/>
                    <a:pt x="142" y="1756"/>
                    <a:pt x="195" y="1751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5" name="Freeform 1203">
              <a:extLst>
                <a:ext uri="{FF2B5EF4-FFF2-40B4-BE49-F238E27FC236}">
                  <a16:creationId xmlns:a16="http://schemas.microsoft.com/office/drawing/2014/main" id="{42E3E09B-F056-4A39-B67B-75A888FFE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102" y="2170510"/>
              <a:ext cx="140521" cy="236934"/>
            </a:xfrm>
            <a:custGeom>
              <a:avLst/>
              <a:gdLst>
                <a:gd name="T0" fmla="*/ 13389 w 1039"/>
                <a:gd name="T1" fmla="*/ 236799 h 1757"/>
                <a:gd name="T2" fmla="*/ 13389 w 1039"/>
                <a:gd name="T3" fmla="*/ 236799 h 1757"/>
                <a:gd name="T4" fmla="*/ 101164 w 1039"/>
                <a:gd name="T5" fmla="*/ 141459 h 1757"/>
                <a:gd name="T6" fmla="*/ 83988 w 1039"/>
                <a:gd name="T7" fmla="*/ 83203 h 1757"/>
                <a:gd name="T8" fmla="*/ 140386 w 1039"/>
                <a:gd name="T9" fmla="*/ 91834 h 1757"/>
                <a:gd name="T10" fmla="*/ 53422 w 1039"/>
                <a:gd name="T11" fmla="*/ 0 h 1757"/>
                <a:gd name="T12" fmla="*/ 34217 w 1039"/>
                <a:gd name="T13" fmla="*/ 96688 h 1757"/>
                <a:gd name="T14" fmla="*/ 0 w 1039"/>
                <a:gd name="T15" fmla="*/ 236799 h 1757"/>
                <a:gd name="T16" fmla="*/ 13389 w 1039"/>
                <a:gd name="T17" fmla="*/ 236799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9" h="1757">
                  <a:moveTo>
                    <a:pt x="99" y="1756"/>
                  </a:moveTo>
                  <a:lnTo>
                    <a:pt x="99" y="1756"/>
                  </a:lnTo>
                  <a:cubicBezTo>
                    <a:pt x="253" y="1439"/>
                    <a:pt x="527" y="1049"/>
                    <a:pt x="748" y="1049"/>
                  </a:cubicBezTo>
                  <a:cubicBezTo>
                    <a:pt x="743" y="854"/>
                    <a:pt x="727" y="764"/>
                    <a:pt x="621" y="617"/>
                  </a:cubicBezTo>
                  <a:cubicBezTo>
                    <a:pt x="769" y="596"/>
                    <a:pt x="917" y="623"/>
                    <a:pt x="1038" y="681"/>
                  </a:cubicBezTo>
                  <a:cubicBezTo>
                    <a:pt x="906" y="448"/>
                    <a:pt x="617" y="95"/>
                    <a:pt x="395" y="0"/>
                  </a:cubicBezTo>
                  <a:cubicBezTo>
                    <a:pt x="395" y="168"/>
                    <a:pt x="421" y="517"/>
                    <a:pt x="253" y="717"/>
                  </a:cubicBezTo>
                  <a:cubicBezTo>
                    <a:pt x="126" y="870"/>
                    <a:pt x="31" y="1366"/>
                    <a:pt x="0" y="1756"/>
                  </a:cubicBezTo>
                  <a:cubicBezTo>
                    <a:pt x="31" y="1756"/>
                    <a:pt x="68" y="1756"/>
                    <a:pt x="99" y="17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6" name="Freeform 1204">
              <a:extLst>
                <a:ext uri="{FF2B5EF4-FFF2-40B4-BE49-F238E27FC236}">
                  <a16:creationId xmlns:a16="http://schemas.microsoft.com/office/drawing/2014/main" id="{A75B9BE9-D1F8-46DE-BD41-9032CFC8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4765" y="2149078"/>
              <a:ext cx="83360" cy="91083"/>
            </a:xfrm>
            <a:custGeom>
              <a:avLst/>
              <a:gdLst>
                <a:gd name="T0" fmla="*/ 35475 w 618"/>
                <a:gd name="T1" fmla="*/ 0 h 676"/>
                <a:gd name="T2" fmla="*/ 4991 w 618"/>
                <a:gd name="T3" fmla="*/ 30451 h 676"/>
                <a:gd name="T4" fmla="*/ 0 w 618"/>
                <a:gd name="T5" fmla="*/ 90948 h 676"/>
                <a:gd name="T6" fmla="*/ 83225 w 618"/>
                <a:gd name="T7" fmla="*/ 29103 h 676"/>
                <a:gd name="T8" fmla="*/ 35475 w 618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8" h="676">
                  <a:moveTo>
                    <a:pt x="263" y="0"/>
                  </a:moveTo>
                  <a:lnTo>
                    <a:pt x="37" y="226"/>
                  </a:lnTo>
                  <a:lnTo>
                    <a:pt x="0" y="675"/>
                  </a:lnTo>
                  <a:lnTo>
                    <a:pt x="617" y="216"/>
                  </a:lnTo>
                  <a:lnTo>
                    <a:pt x="263" y="0"/>
                  </a:lnTo>
                </a:path>
              </a:pathLst>
            </a:custGeom>
            <a:solidFill>
              <a:srgbClr val="DB4E4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7" name="Freeform 1205">
              <a:extLst>
                <a:ext uri="{FF2B5EF4-FFF2-40B4-BE49-F238E27FC236}">
                  <a16:creationId xmlns:a16="http://schemas.microsoft.com/office/drawing/2014/main" id="{83132232-7617-4691-91FD-1888CBA43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0507" y="2149078"/>
              <a:ext cx="84551" cy="91083"/>
            </a:xfrm>
            <a:custGeom>
              <a:avLst/>
              <a:gdLst>
                <a:gd name="T0" fmla="*/ 47831 w 624"/>
                <a:gd name="T1" fmla="*/ 0 h 676"/>
                <a:gd name="T2" fmla="*/ 78589 w 624"/>
                <a:gd name="T3" fmla="*/ 30451 h 676"/>
                <a:gd name="T4" fmla="*/ 84416 w 624"/>
                <a:gd name="T5" fmla="*/ 90948 h 676"/>
                <a:gd name="T6" fmla="*/ 0 w 624"/>
                <a:gd name="T7" fmla="*/ 29103 h 676"/>
                <a:gd name="T8" fmla="*/ 47831 w 624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4" h="676">
                  <a:moveTo>
                    <a:pt x="353" y="0"/>
                  </a:moveTo>
                  <a:lnTo>
                    <a:pt x="580" y="226"/>
                  </a:lnTo>
                  <a:lnTo>
                    <a:pt x="623" y="675"/>
                  </a:lnTo>
                  <a:lnTo>
                    <a:pt x="0" y="216"/>
                  </a:lnTo>
                  <a:lnTo>
                    <a:pt x="353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8" name="Freeform 1206">
              <a:extLst>
                <a:ext uri="{FF2B5EF4-FFF2-40B4-BE49-F238E27FC236}">
                  <a16:creationId xmlns:a16="http://schemas.microsoft.com/office/drawing/2014/main" id="{D8B5236C-8908-4E4E-8DAC-09EAD7BD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141" y="2137173"/>
              <a:ext cx="69070" cy="151209"/>
            </a:xfrm>
            <a:custGeom>
              <a:avLst/>
              <a:gdLst>
                <a:gd name="T0" fmla="*/ 53317 w 513"/>
                <a:gd name="T1" fmla="*/ 144047 h 1119"/>
                <a:gd name="T2" fmla="*/ 53317 w 513"/>
                <a:gd name="T3" fmla="*/ 144047 h 1119"/>
                <a:gd name="T4" fmla="*/ 58972 w 513"/>
                <a:gd name="T5" fmla="*/ 151074 h 1119"/>
                <a:gd name="T6" fmla="*/ 65973 w 513"/>
                <a:gd name="T7" fmla="*/ 144588 h 1119"/>
                <a:gd name="T8" fmla="*/ 48336 w 513"/>
                <a:gd name="T9" fmla="*/ 59186 h 1119"/>
                <a:gd name="T10" fmla="*/ 0 w 513"/>
                <a:gd name="T11" fmla="*/ 0 h 1119"/>
                <a:gd name="T12" fmla="*/ 0 w 513"/>
                <a:gd name="T13" fmla="*/ 0 h 1119"/>
                <a:gd name="T14" fmla="*/ 0 w 513"/>
                <a:gd name="T15" fmla="*/ 13513 h 1119"/>
                <a:gd name="T16" fmla="*/ 36353 w 513"/>
                <a:gd name="T17" fmla="*/ 64862 h 1119"/>
                <a:gd name="T18" fmla="*/ 53317 w 513"/>
                <a:gd name="T19" fmla="*/ 144047 h 1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3" h="1119">
                  <a:moveTo>
                    <a:pt x="396" y="1066"/>
                  </a:moveTo>
                  <a:lnTo>
                    <a:pt x="396" y="1066"/>
                  </a:lnTo>
                  <a:cubicBezTo>
                    <a:pt x="391" y="1091"/>
                    <a:pt x="411" y="1113"/>
                    <a:pt x="438" y="1118"/>
                  </a:cubicBezTo>
                  <a:cubicBezTo>
                    <a:pt x="465" y="1118"/>
                    <a:pt x="490" y="1097"/>
                    <a:pt x="490" y="1070"/>
                  </a:cubicBezTo>
                  <a:cubicBezTo>
                    <a:pt x="512" y="886"/>
                    <a:pt x="448" y="644"/>
                    <a:pt x="359" y="438"/>
                  </a:cubicBezTo>
                  <a:cubicBezTo>
                    <a:pt x="259" y="211"/>
                    <a:pt x="116" y="26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85" y="142"/>
                    <a:pt x="185" y="295"/>
                    <a:pt x="270" y="480"/>
                  </a:cubicBezTo>
                  <a:cubicBezTo>
                    <a:pt x="353" y="670"/>
                    <a:pt x="411" y="896"/>
                    <a:pt x="396" y="1066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399" name="Freeform 1207">
              <a:extLst>
                <a:ext uri="{FF2B5EF4-FFF2-40B4-BE49-F238E27FC236}">
                  <a16:creationId xmlns:a16="http://schemas.microsoft.com/office/drawing/2014/main" id="{9C45C013-6D85-4B5B-8D51-69EE71344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5712" y="2137172"/>
              <a:ext cx="55375" cy="78581"/>
            </a:xfrm>
            <a:custGeom>
              <a:avLst/>
              <a:gdLst>
                <a:gd name="T0" fmla="*/ 0 w 412"/>
                <a:gd name="T1" fmla="*/ 78446 h 581"/>
                <a:gd name="T2" fmla="*/ 0 w 412"/>
                <a:gd name="T3" fmla="*/ 78446 h 581"/>
                <a:gd name="T4" fmla="*/ 6989 w 412"/>
                <a:gd name="T5" fmla="*/ 59240 h 581"/>
                <a:gd name="T6" fmla="*/ 55241 w 412"/>
                <a:gd name="T7" fmla="*/ 0 h 581"/>
                <a:gd name="T8" fmla="*/ 55241 w 412"/>
                <a:gd name="T9" fmla="*/ 14201 h 581"/>
                <a:gd name="T10" fmla="*/ 19086 w 412"/>
                <a:gd name="T11" fmla="*/ 64921 h 581"/>
                <a:gd name="T12" fmla="*/ 14247 w 412"/>
                <a:gd name="T13" fmla="*/ 78446 h 581"/>
                <a:gd name="T14" fmla="*/ 0 w 412"/>
                <a:gd name="T15" fmla="*/ 78446 h 5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2" h="581">
                  <a:moveTo>
                    <a:pt x="0" y="580"/>
                  </a:moveTo>
                  <a:lnTo>
                    <a:pt x="0" y="580"/>
                  </a:lnTo>
                  <a:cubicBezTo>
                    <a:pt x="15" y="533"/>
                    <a:pt x="37" y="485"/>
                    <a:pt x="52" y="438"/>
                  </a:cubicBezTo>
                  <a:cubicBezTo>
                    <a:pt x="152" y="216"/>
                    <a:pt x="295" y="26"/>
                    <a:pt x="411" y="0"/>
                  </a:cubicBezTo>
                  <a:cubicBezTo>
                    <a:pt x="411" y="105"/>
                    <a:pt x="411" y="105"/>
                    <a:pt x="411" y="105"/>
                  </a:cubicBezTo>
                  <a:cubicBezTo>
                    <a:pt x="326" y="148"/>
                    <a:pt x="226" y="295"/>
                    <a:pt x="142" y="480"/>
                  </a:cubicBezTo>
                  <a:cubicBezTo>
                    <a:pt x="131" y="512"/>
                    <a:pt x="116" y="549"/>
                    <a:pt x="106" y="580"/>
                  </a:cubicBezTo>
                  <a:lnTo>
                    <a:pt x="0" y="58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0" name="Freeform 1208">
              <a:extLst>
                <a:ext uri="{FF2B5EF4-FFF2-40B4-BE49-F238E27FC236}">
                  <a16:creationId xmlns:a16="http://schemas.microsoft.com/office/drawing/2014/main" id="{492BA15D-B01D-46F3-B7A6-530A18C3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81" y="2270522"/>
              <a:ext cx="40489" cy="40481"/>
            </a:xfrm>
            <a:custGeom>
              <a:avLst/>
              <a:gdLst>
                <a:gd name="T0" fmla="*/ 19842 w 302"/>
                <a:gd name="T1" fmla="*/ 40347 h 302"/>
                <a:gd name="T2" fmla="*/ 19842 w 302"/>
                <a:gd name="T3" fmla="*/ 40347 h 302"/>
                <a:gd name="T4" fmla="*/ 40355 w 302"/>
                <a:gd name="T5" fmla="*/ 20643 h 302"/>
                <a:gd name="T6" fmla="*/ 19842 w 302"/>
                <a:gd name="T7" fmla="*/ 0 h 302"/>
                <a:gd name="T8" fmla="*/ 0 w 302"/>
                <a:gd name="T9" fmla="*/ 20643 h 302"/>
                <a:gd name="T10" fmla="*/ 19842 w 302"/>
                <a:gd name="T11" fmla="*/ 40347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302">
                  <a:moveTo>
                    <a:pt x="148" y="301"/>
                  </a:moveTo>
                  <a:lnTo>
                    <a:pt x="148" y="301"/>
                  </a:lnTo>
                  <a:cubicBezTo>
                    <a:pt x="233" y="301"/>
                    <a:pt x="301" y="233"/>
                    <a:pt x="301" y="154"/>
                  </a:cubicBezTo>
                  <a:cubicBezTo>
                    <a:pt x="301" y="69"/>
                    <a:pt x="233" y="0"/>
                    <a:pt x="148" y="0"/>
                  </a:cubicBezTo>
                  <a:cubicBezTo>
                    <a:pt x="69" y="0"/>
                    <a:pt x="0" y="69"/>
                    <a:pt x="0" y="154"/>
                  </a:cubicBezTo>
                  <a:cubicBezTo>
                    <a:pt x="0" y="233"/>
                    <a:pt x="69" y="301"/>
                    <a:pt x="148" y="30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1" name="Freeform 1209">
              <a:extLst>
                <a:ext uri="{FF2B5EF4-FFF2-40B4-BE49-F238E27FC236}">
                  <a16:creationId xmlns:a16="http://schemas.microsoft.com/office/drawing/2014/main" id="{DB453B1C-956C-442E-82A8-5AE959E26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9226" y="2278261"/>
              <a:ext cx="26199" cy="26194"/>
            </a:xfrm>
            <a:custGeom>
              <a:avLst/>
              <a:gdLst>
                <a:gd name="T0" fmla="*/ 12698 w 196"/>
                <a:gd name="T1" fmla="*/ 26060 h 195"/>
                <a:gd name="T2" fmla="*/ 12698 w 196"/>
                <a:gd name="T3" fmla="*/ 26060 h 195"/>
                <a:gd name="T4" fmla="*/ 26065 w 196"/>
                <a:gd name="T5" fmla="*/ 13433 h 195"/>
                <a:gd name="T6" fmla="*/ 12698 w 196"/>
                <a:gd name="T7" fmla="*/ 0 h 195"/>
                <a:gd name="T8" fmla="*/ 0 w 196"/>
                <a:gd name="T9" fmla="*/ 13433 h 195"/>
                <a:gd name="T10" fmla="*/ 12698 w 196"/>
                <a:gd name="T11" fmla="*/ 2606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95">
                  <a:moveTo>
                    <a:pt x="95" y="194"/>
                  </a:moveTo>
                  <a:lnTo>
                    <a:pt x="95" y="194"/>
                  </a:lnTo>
                  <a:cubicBezTo>
                    <a:pt x="148" y="194"/>
                    <a:pt x="195" y="152"/>
                    <a:pt x="195" y="100"/>
                  </a:cubicBezTo>
                  <a:cubicBezTo>
                    <a:pt x="195" y="42"/>
                    <a:pt x="148" y="0"/>
                    <a:pt x="95" y="0"/>
                  </a:cubicBezTo>
                  <a:cubicBezTo>
                    <a:pt x="43" y="0"/>
                    <a:pt x="0" y="42"/>
                    <a:pt x="0" y="100"/>
                  </a:cubicBezTo>
                  <a:cubicBezTo>
                    <a:pt x="0" y="152"/>
                    <a:pt x="43" y="194"/>
                    <a:pt x="95" y="194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2" name="Freeform 1210">
              <a:extLst>
                <a:ext uri="{FF2B5EF4-FFF2-40B4-BE49-F238E27FC236}">
                  <a16:creationId xmlns:a16="http://schemas.microsoft.com/office/drawing/2014/main" id="{4B1879B3-5B20-409D-AA91-4585EDAC6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108" y="2246710"/>
              <a:ext cx="42276" cy="112514"/>
            </a:xfrm>
            <a:custGeom>
              <a:avLst/>
              <a:gdLst>
                <a:gd name="T0" fmla="*/ 9320 w 313"/>
                <a:gd name="T1" fmla="*/ 675 h 834"/>
                <a:gd name="T2" fmla="*/ 9320 w 313"/>
                <a:gd name="T3" fmla="*/ 675 h 834"/>
                <a:gd name="T4" fmla="*/ 8644 w 313"/>
                <a:gd name="T5" fmla="*/ 61923 h 834"/>
                <a:gd name="T6" fmla="*/ 42141 w 313"/>
                <a:gd name="T7" fmla="*/ 107387 h 834"/>
                <a:gd name="T8" fmla="*/ 41466 w 313"/>
                <a:gd name="T9" fmla="*/ 112379 h 834"/>
                <a:gd name="T10" fmla="*/ 3647 w 313"/>
                <a:gd name="T11" fmla="*/ 62598 h 834"/>
                <a:gd name="T12" fmla="*/ 4457 w 313"/>
                <a:gd name="T13" fmla="*/ 0 h 834"/>
                <a:gd name="T14" fmla="*/ 9320 w 313"/>
                <a:gd name="T15" fmla="*/ 675 h 8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3" h="834">
                  <a:moveTo>
                    <a:pt x="69" y="5"/>
                  </a:moveTo>
                  <a:lnTo>
                    <a:pt x="69" y="5"/>
                  </a:lnTo>
                  <a:cubicBezTo>
                    <a:pt x="58" y="95"/>
                    <a:pt x="43" y="285"/>
                    <a:pt x="64" y="459"/>
                  </a:cubicBezTo>
                  <a:cubicBezTo>
                    <a:pt x="91" y="628"/>
                    <a:pt x="154" y="775"/>
                    <a:pt x="312" y="796"/>
                  </a:cubicBezTo>
                  <a:cubicBezTo>
                    <a:pt x="307" y="833"/>
                    <a:pt x="307" y="833"/>
                    <a:pt x="307" y="833"/>
                  </a:cubicBezTo>
                  <a:cubicBezTo>
                    <a:pt x="127" y="812"/>
                    <a:pt x="54" y="649"/>
                    <a:pt x="27" y="464"/>
                  </a:cubicBezTo>
                  <a:cubicBezTo>
                    <a:pt x="0" y="285"/>
                    <a:pt x="22" y="90"/>
                    <a:pt x="33" y="0"/>
                  </a:cubicBezTo>
                  <a:lnTo>
                    <a:pt x="69" y="5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3" name="Freeform 1211">
              <a:extLst>
                <a:ext uri="{FF2B5EF4-FFF2-40B4-BE49-F238E27FC236}">
                  <a16:creationId xmlns:a16="http://schemas.microsoft.com/office/drawing/2014/main" id="{B73F72CC-8278-489C-8815-38CE5DE5E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597" y="2350889"/>
              <a:ext cx="17863" cy="11906"/>
            </a:xfrm>
            <a:custGeom>
              <a:avLst/>
              <a:gdLst>
                <a:gd name="T0" fmla="*/ 5599 w 134"/>
                <a:gd name="T1" fmla="*/ 0 h 86"/>
                <a:gd name="T2" fmla="*/ 5599 w 134"/>
                <a:gd name="T3" fmla="*/ 0 h 86"/>
                <a:gd name="T4" fmla="*/ 12664 w 134"/>
                <a:gd name="T5" fmla="*/ 831 h 86"/>
                <a:gd name="T6" fmla="*/ 17730 w 134"/>
                <a:gd name="T7" fmla="*/ 6645 h 86"/>
                <a:gd name="T8" fmla="*/ 17730 w 134"/>
                <a:gd name="T9" fmla="*/ 6645 h 86"/>
                <a:gd name="T10" fmla="*/ 11998 w 134"/>
                <a:gd name="T11" fmla="*/ 11768 h 86"/>
                <a:gd name="T12" fmla="*/ 4266 w 134"/>
                <a:gd name="T13" fmla="*/ 10383 h 86"/>
                <a:gd name="T14" fmla="*/ 0 w 134"/>
                <a:gd name="T15" fmla="*/ 4430 h 86"/>
                <a:gd name="T16" fmla="*/ 0 w 134"/>
                <a:gd name="T17" fmla="*/ 4430 h 86"/>
                <a:gd name="T18" fmla="*/ 5599 w 134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86">
                  <a:moveTo>
                    <a:pt x="42" y="0"/>
                  </a:moveTo>
                  <a:lnTo>
                    <a:pt x="42" y="0"/>
                  </a:lnTo>
                  <a:cubicBezTo>
                    <a:pt x="95" y="6"/>
                    <a:pt x="95" y="6"/>
                    <a:pt x="95" y="6"/>
                  </a:cubicBezTo>
                  <a:cubicBezTo>
                    <a:pt x="116" y="11"/>
                    <a:pt x="133" y="27"/>
                    <a:pt x="133" y="48"/>
                  </a:cubicBezTo>
                  <a:cubicBezTo>
                    <a:pt x="127" y="69"/>
                    <a:pt x="111" y="85"/>
                    <a:pt x="90" y="8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" y="75"/>
                    <a:pt x="0" y="53"/>
                    <a:pt x="0" y="32"/>
                  </a:cubicBezTo>
                  <a:cubicBezTo>
                    <a:pt x="0" y="17"/>
                    <a:pt x="21" y="0"/>
                    <a:pt x="42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4" name="Freeform 1212">
              <a:extLst>
                <a:ext uri="{FF2B5EF4-FFF2-40B4-BE49-F238E27FC236}">
                  <a16:creationId xmlns:a16="http://schemas.microsoft.com/office/drawing/2014/main" id="{EBFF84A1-D786-4850-B2D2-409EC845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9390" y="2251472"/>
              <a:ext cx="61925" cy="104775"/>
            </a:xfrm>
            <a:custGeom>
              <a:avLst/>
              <a:gdLst>
                <a:gd name="T0" fmla="*/ 56809 w 460"/>
                <a:gd name="T1" fmla="*/ 0 h 775"/>
                <a:gd name="T2" fmla="*/ 56809 w 460"/>
                <a:gd name="T3" fmla="*/ 0 h 775"/>
                <a:gd name="T4" fmla="*/ 43348 w 460"/>
                <a:gd name="T5" fmla="*/ 59756 h 775"/>
                <a:gd name="T6" fmla="*/ 808 w 460"/>
                <a:gd name="T7" fmla="*/ 96123 h 775"/>
                <a:gd name="T8" fmla="*/ 0 w 460"/>
                <a:gd name="T9" fmla="*/ 101936 h 775"/>
                <a:gd name="T10" fmla="*/ 48328 w 460"/>
                <a:gd name="T11" fmla="*/ 61243 h 775"/>
                <a:gd name="T12" fmla="*/ 61790 w 460"/>
                <a:gd name="T13" fmla="*/ 541 h 775"/>
                <a:gd name="T14" fmla="*/ 56809 w 460"/>
                <a:gd name="T15" fmla="*/ 0 h 7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0" h="775">
                  <a:moveTo>
                    <a:pt x="422" y="0"/>
                  </a:moveTo>
                  <a:lnTo>
                    <a:pt x="422" y="0"/>
                  </a:lnTo>
                  <a:cubicBezTo>
                    <a:pt x="412" y="83"/>
                    <a:pt x="386" y="279"/>
                    <a:pt x="322" y="442"/>
                  </a:cubicBezTo>
                  <a:cubicBezTo>
                    <a:pt x="259" y="600"/>
                    <a:pt x="164" y="733"/>
                    <a:pt x="6" y="711"/>
                  </a:cubicBezTo>
                  <a:cubicBezTo>
                    <a:pt x="0" y="754"/>
                    <a:pt x="0" y="754"/>
                    <a:pt x="0" y="754"/>
                  </a:cubicBezTo>
                  <a:cubicBezTo>
                    <a:pt x="180" y="774"/>
                    <a:pt x="291" y="627"/>
                    <a:pt x="359" y="453"/>
                  </a:cubicBezTo>
                  <a:cubicBezTo>
                    <a:pt x="422" y="289"/>
                    <a:pt x="449" y="94"/>
                    <a:pt x="459" y="4"/>
                  </a:cubicBezTo>
                  <a:lnTo>
                    <a:pt x="422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5" name="Freeform 1213">
              <a:extLst>
                <a:ext uri="{FF2B5EF4-FFF2-40B4-BE49-F238E27FC236}">
                  <a16:creationId xmlns:a16="http://schemas.microsoft.com/office/drawing/2014/main" id="{FEE8E062-CC8D-4E2D-B24B-F040755A9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314" y="2344341"/>
              <a:ext cx="17863" cy="11311"/>
            </a:xfrm>
            <a:custGeom>
              <a:avLst/>
              <a:gdLst>
                <a:gd name="T0" fmla="*/ 13464 w 134"/>
                <a:gd name="T1" fmla="*/ 665 h 85"/>
                <a:gd name="T2" fmla="*/ 13464 w 134"/>
                <a:gd name="T3" fmla="*/ 665 h 85"/>
                <a:gd name="T4" fmla="*/ 5732 w 134"/>
                <a:gd name="T5" fmla="*/ 0 h 85"/>
                <a:gd name="T6" fmla="*/ 0 w 134"/>
                <a:gd name="T7" fmla="*/ 4258 h 85"/>
                <a:gd name="T8" fmla="*/ 0 w 134"/>
                <a:gd name="T9" fmla="*/ 4258 h 85"/>
                <a:gd name="T10" fmla="*/ 4932 w 134"/>
                <a:gd name="T11" fmla="*/ 9714 h 85"/>
                <a:gd name="T12" fmla="*/ 12131 w 134"/>
                <a:gd name="T13" fmla="*/ 10513 h 85"/>
                <a:gd name="T14" fmla="*/ 17730 w 134"/>
                <a:gd name="T15" fmla="*/ 6387 h 85"/>
                <a:gd name="T16" fmla="*/ 17730 w 134"/>
                <a:gd name="T17" fmla="*/ 6387 h 85"/>
                <a:gd name="T18" fmla="*/ 13464 w 134"/>
                <a:gd name="T19" fmla="*/ 665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85">
                  <a:moveTo>
                    <a:pt x="101" y="5"/>
                  </a:moveTo>
                  <a:lnTo>
                    <a:pt x="101" y="5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22" y="0"/>
                    <a:pt x="6" y="11"/>
                    <a:pt x="0" y="32"/>
                  </a:cubicBezTo>
                  <a:cubicBezTo>
                    <a:pt x="0" y="52"/>
                    <a:pt x="16" y="73"/>
                    <a:pt x="37" y="73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112" y="84"/>
                    <a:pt x="127" y="69"/>
                    <a:pt x="133" y="48"/>
                  </a:cubicBezTo>
                  <a:cubicBezTo>
                    <a:pt x="133" y="26"/>
                    <a:pt x="116" y="11"/>
                    <a:pt x="101" y="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6" name="Freeform 1214">
              <a:extLst>
                <a:ext uri="{FF2B5EF4-FFF2-40B4-BE49-F238E27FC236}">
                  <a16:creationId xmlns:a16="http://schemas.microsoft.com/office/drawing/2014/main" id="{1F739C8C-9C9C-4AB5-A7DA-594FC372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131" y="2201466"/>
              <a:ext cx="60734" cy="85725"/>
            </a:xfrm>
            <a:custGeom>
              <a:avLst/>
              <a:gdLst>
                <a:gd name="T0" fmla="*/ 12850 w 449"/>
                <a:gd name="T1" fmla="*/ 74773 h 634"/>
                <a:gd name="T2" fmla="*/ 12850 w 449"/>
                <a:gd name="T3" fmla="*/ 74773 h 634"/>
                <a:gd name="T4" fmla="*/ 5681 w 449"/>
                <a:gd name="T5" fmla="*/ 79776 h 634"/>
                <a:gd name="T6" fmla="*/ 0 w 449"/>
                <a:gd name="T7" fmla="*/ 73421 h 634"/>
                <a:gd name="T8" fmla="*/ 5681 w 449"/>
                <a:gd name="T9" fmla="*/ 25014 h 634"/>
                <a:gd name="T10" fmla="*/ 15691 w 449"/>
                <a:gd name="T11" fmla="*/ 6490 h 634"/>
                <a:gd name="T12" fmla="*/ 35575 w 449"/>
                <a:gd name="T13" fmla="*/ 676 h 634"/>
                <a:gd name="T14" fmla="*/ 54106 w 449"/>
                <a:gd name="T15" fmla="*/ 10682 h 634"/>
                <a:gd name="T16" fmla="*/ 59922 w 449"/>
                <a:gd name="T17" fmla="*/ 31369 h 634"/>
                <a:gd name="T18" fmla="*/ 54106 w 449"/>
                <a:gd name="T19" fmla="*/ 79235 h 634"/>
                <a:gd name="T20" fmla="*/ 47749 w 449"/>
                <a:gd name="T21" fmla="*/ 84914 h 634"/>
                <a:gd name="T22" fmla="*/ 42067 w 449"/>
                <a:gd name="T23" fmla="*/ 77747 h 634"/>
                <a:gd name="T24" fmla="*/ 47749 w 449"/>
                <a:gd name="T25" fmla="*/ 29882 h 634"/>
                <a:gd name="T26" fmla="*/ 44232 w 449"/>
                <a:gd name="T27" fmla="*/ 18524 h 634"/>
                <a:gd name="T28" fmla="*/ 34222 w 449"/>
                <a:gd name="T29" fmla="*/ 12845 h 634"/>
                <a:gd name="T30" fmla="*/ 23536 w 449"/>
                <a:gd name="T31" fmla="*/ 16361 h 634"/>
                <a:gd name="T32" fmla="*/ 17855 w 449"/>
                <a:gd name="T33" fmla="*/ 26367 h 634"/>
                <a:gd name="T34" fmla="*/ 12850 w 449"/>
                <a:gd name="T35" fmla="*/ 74773 h 6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9" h="634">
                  <a:moveTo>
                    <a:pt x="95" y="553"/>
                  </a:moveTo>
                  <a:lnTo>
                    <a:pt x="95" y="553"/>
                  </a:lnTo>
                  <a:cubicBezTo>
                    <a:pt x="89" y="575"/>
                    <a:pt x="68" y="596"/>
                    <a:pt x="42" y="590"/>
                  </a:cubicBezTo>
                  <a:cubicBezTo>
                    <a:pt x="16" y="590"/>
                    <a:pt x="0" y="565"/>
                    <a:pt x="0" y="543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7" y="127"/>
                    <a:pt x="78" y="79"/>
                    <a:pt x="116" y="48"/>
                  </a:cubicBezTo>
                  <a:cubicBezTo>
                    <a:pt x="157" y="15"/>
                    <a:pt x="211" y="0"/>
                    <a:pt x="263" y="5"/>
                  </a:cubicBezTo>
                  <a:cubicBezTo>
                    <a:pt x="321" y="11"/>
                    <a:pt x="369" y="42"/>
                    <a:pt x="400" y="79"/>
                  </a:cubicBezTo>
                  <a:cubicBezTo>
                    <a:pt x="432" y="121"/>
                    <a:pt x="448" y="174"/>
                    <a:pt x="443" y="232"/>
                  </a:cubicBezTo>
                  <a:cubicBezTo>
                    <a:pt x="400" y="586"/>
                    <a:pt x="400" y="586"/>
                    <a:pt x="400" y="586"/>
                  </a:cubicBezTo>
                  <a:cubicBezTo>
                    <a:pt x="400" y="611"/>
                    <a:pt x="374" y="633"/>
                    <a:pt x="353" y="628"/>
                  </a:cubicBezTo>
                  <a:cubicBezTo>
                    <a:pt x="327" y="622"/>
                    <a:pt x="305" y="601"/>
                    <a:pt x="311" y="575"/>
                  </a:cubicBezTo>
                  <a:cubicBezTo>
                    <a:pt x="353" y="221"/>
                    <a:pt x="353" y="221"/>
                    <a:pt x="353" y="221"/>
                  </a:cubicBezTo>
                  <a:cubicBezTo>
                    <a:pt x="353" y="190"/>
                    <a:pt x="348" y="158"/>
                    <a:pt x="327" y="137"/>
                  </a:cubicBezTo>
                  <a:cubicBezTo>
                    <a:pt x="311" y="116"/>
                    <a:pt x="284" y="100"/>
                    <a:pt x="253" y="95"/>
                  </a:cubicBezTo>
                  <a:cubicBezTo>
                    <a:pt x="226" y="95"/>
                    <a:pt x="195" y="106"/>
                    <a:pt x="174" y="121"/>
                  </a:cubicBezTo>
                  <a:cubicBezTo>
                    <a:pt x="153" y="137"/>
                    <a:pt x="137" y="164"/>
                    <a:pt x="132" y="195"/>
                  </a:cubicBezTo>
                  <a:lnTo>
                    <a:pt x="95" y="553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6" name="Group 9">
            <a:extLst>
              <a:ext uri="{FF2B5EF4-FFF2-40B4-BE49-F238E27FC236}">
                <a16:creationId xmlns:a16="http://schemas.microsoft.com/office/drawing/2014/main" id="{0B2A8FCD-076C-4A3B-8164-86DB7D5278B6}"/>
              </a:ext>
            </a:extLst>
          </p:cNvPr>
          <p:cNvGrpSpPr>
            <a:grpSpLocks/>
          </p:cNvGrpSpPr>
          <p:nvPr/>
        </p:nvGrpSpPr>
        <p:grpSpPr bwMode="auto">
          <a:xfrm>
            <a:off x="9996413" y="888699"/>
            <a:ext cx="916516" cy="918633"/>
            <a:chOff x="7551397" y="884635"/>
            <a:chExt cx="688315" cy="688181"/>
          </a:xfrm>
        </p:grpSpPr>
        <p:sp>
          <p:nvSpPr>
            <p:cNvPr id="9408" name="Freeform 1216">
              <a:extLst>
                <a:ext uri="{FF2B5EF4-FFF2-40B4-BE49-F238E27FC236}">
                  <a16:creationId xmlns:a16="http://schemas.microsoft.com/office/drawing/2014/main" id="{94812097-79A4-4464-AFF7-058A943F4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397" y="884635"/>
              <a:ext cx="688315" cy="688181"/>
            </a:xfrm>
            <a:custGeom>
              <a:avLst/>
              <a:gdLst>
                <a:gd name="T0" fmla="*/ 344158 w 5096"/>
                <a:gd name="T1" fmla="*/ 688046 h 5096"/>
                <a:gd name="T2" fmla="*/ 344158 w 5096"/>
                <a:gd name="T3" fmla="*/ 688046 h 5096"/>
                <a:gd name="T4" fmla="*/ 0 w 5096"/>
                <a:gd name="T5" fmla="*/ 344091 h 5096"/>
                <a:gd name="T6" fmla="*/ 344158 w 5096"/>
                <a:gd name="T7" fmla="*/ 0 h 5096"/>
                <a:gd name="T8" fmla="*/ 688180 w 5096"/>
                <a:gd name="T9" fmla="*/ 344091 h 5096"/>
                <a:gd name="T10" fmla="*/ 344158 w 5096"/>
                <a:gd name="T11" fmla="*/ 688046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8" y="5095"/>
                  </a:moveTo>
                  <a:lnTo>
                    <a:pt x="2548" y="5095"/>
                  </a:lnTo>
                  <a:cubicBezTo>
                    <a:pt x="1140" y="5095"/>
                    <a:pt x="0" y="3956"/>
                    <a:pt x="0" y="2548"/>
                  </a:cubicBezTo>
                  <a:cubicBezTo>
                    <a:pt x="0" y="1140"/>
                    <a:pt x="1140" y="0"/>
                    <a:pt x="2548" y="0"/>
                  </a:cubicBezTo>
                  <a:cubicBezTo>
                    <a:pt x="3950" y="0"/>
                    <a:pt x="5095" y="1140"/>
                    <a:pt x="5095" y="2548"/>
                  </a:cubicBezTo>
                  <a:cubicBezTo>
                    <a:pt x="5095" y="3956"/>
                    <a:pt x="3950" y="5095"/>
                    <a:pt x="2548" y="5095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09" name="Freeform 1217">
              <a:extLst>
                <a:ext uri="{FF2B5EF4-FFF2-40B4-BE49-F238E27FC236}">
                  <a16:creationId xmlns:a16="http://schemas.microsoft.com/office/drawing/2014/main" id="{40A95C7F-6AC6-4C53-BEFF-1716A0B33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325" y="1209676"/>
              <a:ext cx="97055" cy="203597"/>
            </a:xfrm>
            <a:custGeom>
              <a:avLst/>
              <a:gdLst>
                <a:gd name="T0" fmla="*/ 0 w 718"/>
                <a:gd name="T1" fmla="*/ 0 h 1509"/>
                <a:gd name="T2" fmla="*/ 0 w 718"/>
                <a:gd name="T3" fmla="*/ 0 h 1509"/>
                <a:gd name="T4" fmla="*/ 96920 w 718"/>
                <a:gd name="T5" fmla="*/ 0 h 1509"/>
                <a:gd name="T6" fmla="*/ 96920 w 718"/>
                <a:gd name="T7" fmla="*/ 150843 h 1509"/>
                <a:gd name="T8" fmla="*/ 0 w 718"/>
                <a:gd name="T9" fmla="*/ 150843 h 1509"/>
                <a:gd name="T10" fmla="*/ 0 w 718"/>
                <a:gd name="T11" fmla="*/ 0 h 15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509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118"/>
                    <a:pt x="717" y="1118"/>
                    <a:pt x="717" y="1118"/>
                  </a:cubicBezTo>
                  <a:cubicBezTo>
                    <a:pt x="717" y="1471"/>
                    <a:pt x="0" y="1508"/>
                    <a:pt x="0" y="1118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0" name="Freeform 1218">
              <a:extLst>
                <a:ext uri="{FF2B5EF4-FFF2-40B4-BE49-F238E27FC236}">
                  <a16:creationId xmlns:a16="http://schemas.microsoft.com/office/drawing/2014/main" id="{8CAC3D99-30FE-4029-9A6D-6D40FF07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9063" y="1341835"/>
              <a:ext cx="392387" cy="230981"/>
            </a:xfrm>
            <a:custGeom>
              <a:avLst/>
              <a:gdLst>
                <a:gd name="T0" fmla="*/ 67625 w 2907"/>
                <a:gd name="T1" fmla="*/ 43385 h 1709"/>
                <a:gd name="T2" fmla="*/ 67625 w 2907"/>
                <a:gd name="T3" fmla="*/ 43385 h 1709"/>
                <a:gd name="T4" fmla="*/ 0 w 2907"/>
                <a:gd name="T5" fmla="*/ 168809 h 1709"/>
                <a:gd name="T6" fmla="*/ 196531 w 2907"/>
                <a:gd name="T7" fmla="*/ 230846 h 1709"/>
                <a:gd name="T8" fmla="*/ 392252 w 2907"/>
                <a:gd name="T9" fmla="*/ 168809 h 1709"/>
                <a:gd name="T10" fmla="*/ 324627 w 2907"/>
                <a:gd name="T11" fmla="*/ 43385 h 1709"/>
                <a:gd name="T12" fmla="*/ 195721 w 2907"/>
                <a:gd name="T13" fmla="*/ 676 h 1709"/>
                <a:gd name="T14" fmla="*/ 67625 w 2907"/>
                <a:gd name="T15" fmla="*/ 43385 h 17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09">
                  <a:moveTo>
                    <a:pt x="501" y="321"/>
                  </a:moveTo>
                  <a:lnTo>
                    <a:pt x="501" y="321"/>
                  </a:lnTo>
                  <a:cubicBezTo>
                    <a:pt x="253" y="484"/>
                    <a:pt x="148" y="838"/>
                    <a:pt x="0" y="1249"/>
                  </a:cubicBezTo>
                  <a:cubicBezTo>
                    <a:pt x="411" y="1539"/>
                    <a:pt x="912" y="1708"/>
                    <a:pt x="1456" y="1708"/>
                  </a:cubicBezTo>
                  <a:cubicBezTo>
                    <a:pt x="1994" y="1708"/>
                    <a:pt x="2495" y="1539"/>
                    <a:pt x="2906" y="1249"/>
                  </a:cubicBezTo>
                  <a:cubicBezTo>
                    <a:pt x="2763" y="833"/>
                    <a:pt x="2658" y="480"/>
                    <a:pt x="2405" y="321"/>
                  </a:cubicBezTo>
                  <a:cubicBezTo>
                    <a:pt x="1972" y="52"/>
                    <a:pt x="1703" y="10"/>
                    <a:pt x="1450" y="5"/>
                  </a:cubicBezTo>
                  <a:cubicBezTo>
                    <a:pt x="1186" y="0"/>
                    <a:pt x="933" y="42"/>
                    <a:pt x="501" y="32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1" name="Freeform 1219">
              <a:extLst>
                <a:ext uri="{FF2B5EF4-FFF2-40B4-BE49-F238E27FC236}">
                  <a16:creationId xmlns:a16="http://schemas.microsoft.com/office/drawing/2014/main" id="{C4657D2F-017E-41FE-A77F-33F481DF2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325" y="1280517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2" name="Freeform 1220">
              <a:extLst>
                <a:ext uri="{FF2B5EF4-FFF2-40B4-BE49-F238E27FC236}">
                  <a16:creationId xmlns:a16="http://schemas.microsoft.com/office/drawing/2014/main" id="{36DD2BA1-7C6F-4226-9B9F-AD2BB2867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9536" y="1031677"/>
              <a:ext cx="412037" cy="271463"/>
            </a:xfrm>
            <a:custGeom>
              <a:avLst/>
              <a:gdLst>
                <a:gd name="T0" fmla="*/ 206019 w 3050"/>
                <a:gd name="T1" fmla="*/ 0 h 2010"/>
                <a:gd name="T2" fmla="*/ 206019 w 3050"/>
                <a:gd name="T3" fmla="*/ 0 h 2010"/>
                <a:gd name="T4" fmla="*/ 206019 w 3050"/>
                <a:gd name="T5" fmla="*/ 271328 h 2010"/>
                <a:gd name="T6" fmla="*/ 206019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1" y="2009"/>
                    <a:pt x="1525" y="2009"/>
                  </a:cubicBezTo>
                  <a:cubicBezTo>
                    <a:pt x="617" y="2009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3" name="Freeform 1221">
              <a:extLst>
                <a:ext uri="{FF2B5EF4-FFF2-40B4-BE49-F238E27FC236}">
                  <a16:creationId xmlns:a16="http://schemas.microsoft.com/office/drawing/2014/main" id="{0FD2899C-8790-4945-A27D-44FDDC406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5555" y="1031677"/>
              <a:ext cx="206018" cy="271463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271328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6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4" name="Freeform 1222">
              <a:extLst>
                <a:ext uri="{FF2B5EF4-FFF2-40B4-BE49-F238E27FC236}">
                  <a16:creationId xmlns:a16="http://schemas.microsoft.com/office/drawing/2014/main" id="{47DA4782-B410-496B-A4F2-7D758587D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8622" y="1144191"/>
              <a:ext cx="173865" cy="65484"/>
            </a:xfrm>
            <a:custGeom>
              <a:avLst/>
              <a:gdLst>
                <a:gd name="T0" fmla="*/ 87000 w 1287"/>
                <a:gd name="T1" fmla="*/ 12909 h 487"/>
                <a:gd name="T2" fmla="*/ 87000 w 1287"/>
                <a:gd name="T3" fmla="*/ 12909 h 487"/>
                <a:gd name="T4" fmla="*/ 95511 w 1287"/>
                <a:gd name="T5" fmla="*/ 15598 h 487"/>
                <a:gd name="T6" fmla="*/ 98213 w 1287"/>
                <a:gd name="T7" fmla="*/ 22724 h 487"/>
                <a:gd name="T8" fmla="*/ 99023 w 1287"/>
                <a:gd name="T9" fmla="*/ 22724 h 487"/>
                <a:gd name="T10" fmla="*/ 101860 w 1287"/>
                <a:gd name="T11" fmla="*/ 34154 h 487"/>
                <a:gd name="T12" fmla="*/ 139686 w 1287"/>
                <a:gd name="T13" fmla="*/ 63870 h 487"/>
                <a:gd name="T14" fmla="*/ 173190 w 1287"/>
                <a:gd name="T15" fmla="*/ 24876 h 487"/>
                <a:gd name="T16" fmla="*/ 137525 w 1287"/>
                <a:gd name="T17" fmla="*/ 0 h 487"/>
                <a:gd name="T18" fmla="*/ 137525 w 1287"/>
                <a:gd name="T19" fmla="*/ 0 h 487"/>
                <a:gd name="T20" fmla="*/ 87000 w 1287"/>
                <a:gd name="T21" fmla="*/ 0 h 487"/>
                <a:gd name="T22" fmla="*/ 87000 w 1287"/>
                <a:gd name="T23" fmla="*/ 1479 h 487"/>
                <a:gd name="T24" fmla="*/ 119017 w 1287"/>
                <a:gd name="T25" fmla="*/ 1479 h 487"/>
                <a:gd name="T26" fmla="*/ 99023 w 1287"/>
                <a:gd name="T27" fmla="*/ 17077 h 487"/>
                <a:gd name="T28" fmla="*/ 96862 w 1287"/>
                <a:gd name="T29" fmla="*/ 14253 h 487"/>
                <a:gd name="T30" fmla="*/ 87000 w 1287"/>
                <a:gd name="T31" fmla="*/ 11429 h 487"/>
                <a:gd name="T32" fmla="*/ 87000 w 1287"/>
                <a:gd name="T33" fmla="*/ 12909 h 487"/>
                <a:gd name="T34" fmla="*/ 0 w 1287"/>
                <a:gd name="T35" fmla="*/ 24876 h 487"/>
                <a:gd name="T36" fmla="*/ 0 w 1287"/>
                <a:gd name="T37" fmla="*/ 24876 h 487"/>
                <a:gd name="T38" fmla="*/ 34179 w 1287"/>
                <a:gd name="T39" fmla="*/ 63870 h 487"/>
                <a:gd name="T40" fmla="*/ 71870 w 1287"/>
                <a:gd name="T41" fmla="*/ 34154 h 487"/>
                <a:gd name="T42" fmla="*/ 74707 w 1287"/>
                <a:gd name="T43" fmla="*/ 22724 h 487"/>
                <a:gd name="T44" fmla="*/ 74707 w 1287"/>
                <a:gd name="T45" fmla="*/ 22724 h 487"/>
                <a:gd name="T46" fmla="*/ 77679 w 1287"/>
                <a:gd name="T47" fmla="*/ 15598 h 487"/>
                <a:gd name="T48" fmla="*/ 87000 w 1287"/>
                <a:gd name="T49" fmla="*/ 12909 h 487"/>
                <a:gd name="T50" fmla="*/ 87000 w 1287"/>
                <a:gd name="T51" fmla="*/ 12909 h 487"/>
                <a:gd name="T52" fmla="*/ 87000 w 1287"/>
                <a:gd name="T53" fmla="*/ 11429 h 487"/>
                <a:gd name="T54" fmla="*/ 87000 w 1287"/>
                <a:gd name="T55" fmla="*/ 11429 h 487"/>
                <a:gd name="T56" fmla="*/ 77003 w 1287"/>
                <a:gd name="T57" fmla="*/ 14253 h 487"/>
                <a:gd name="T58" fmla="*/ 74707 w 1287"/>
                <a:gd name="T59" fmla="*/ 17077 h 487"/>
                <a:gd name="T60" fmla="*/ 54172 w 1287"/>
                <a:gd name="T61" fmla="*/ 1479 h 487"/>
                <a:gd name="T62" fmla="*/ 87000 w 1287"/>
                <a:gd name="T63" fmla="*/ 1479 h 487"/>
                <a:gd name="T64" fmla="*/ 87000 w 1287"/>
                <a:gd name="T65" fmla="*/ 0 h 487"/>
                <a:gd name="T66" fmla="*/ 34854 w 1287"/>
                <a:gd name="T67" fmla="*/ 0 h 487"/>
                <a:gd name="T68" fmla="*/ 34854 w 1287"/>
                <a:gd name="T69" fmla="*/ 0 h 487"/>
                <a:gd name="T70" fmla="*/ 0 w 1287"/>
                <a:gd name="T71" fmla="*/ 24876 h 4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87" h="487">
                  <a:moveTo>
                    <a:pt x="644" y="96"/>
                  </a:moveTo>
                  <a:lnTo>
                    <a:pt x="644" y="96"/>
                  </a:lnTo>
                  <a:cubicBezTo>
                    <a:pt x="670" y="96"/>
                    <a:pt x="696" y="106"/>
                    <a:pt x="707" y="116"/>
                  </a:cubicBezTo>
                  <a:cubicBezTo>
                    <a:pt x="723" y="133"/>
                    <a:pt x="727" y="148"/>
                    <a:pt x="727" y="169"/>
                  </a:cubicBezTo>
                  <a:cubicBezTo>
                    <a:pt x="733" y="169"/>
                    <a:pt x="733" y="169"/>
                    <a:pt x="733" y="169"/>
                  </a:cubicBezTo>
                  <a:cubicBezTo>
                    <a:pt x="733" y="201"/>
                    <a:pt x="744" y="233"/>
                    <a:pt x="754" y="254"/>
                  </a:cubicBezTo>
                  <a:cubicBezTo>
                    <a:pt x="796" y="359"/>
                    <a:pt x="881" y="465"/>
                    <a:pt x="1034" y="475"/>
                  </a:cubicBezTo>
                  <a:cubicBezTo>
                    <a:pt x="1176" y="486"/>
                    <a:pt x="1286" y="328"/>
                    <a:pt x="1282" y="185"/>
                  </a:cubicBezTo>
                  <a:cubicBezTo>
                    <a:pt x="1282" y="32"/>
                    <a:pt x="1145" y="0"/>
                    <a:pt x="1018" y="0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44" y="11"/>
                    <a:pt x="644" y="11"/>
                    <a:pt x="644" y="11"/>
                  </a:cubicBezTo>
                  <a:cubicBezTo>
                    <a:pt x="881" y="11"/>
                    <a:pt x="881" y="11"/>
                    <a:pt x="881" y="11"/>
                  </a:cubicBezTo>
                  <a:cubicBezTo>
                    <a:pt x="781" y="32"/>
                    <a:pt x="744" y="75"/>
                    <a:pt x="733" y="127"/>
                  </a:cubicBezTo>
                  <a:cubicBezTo>
                    <a:pt x="727" y="122"/>
                    <a:pt x="723" y="111"/>
                    <a:pt x="717" y="106"/>
                  </a:cubicBezTo>
                  <a:cubicBezTo>
                    <a:pt x="702" y="96"/>
                    <a:pt x="675" y="85"/>
                    <a:pt x="644" y="85"/>
                  </a:cubicBezTo>
                  <a:lnTo>
                    <a:pt x="644" y="96"/>
                  </a:lnTo>
                  <a:close/>
                  <a:moveTo>
                    <a:pt x="0" y="185"/>
                  </a:moveTo>
                  <a:lnTo>
                    <a:pt x="0" y="185"/>
                  </a:lnTo>
                  <a:cubicBezTo>
                    <a:pt x="0" y="328"/>
                    <a:pt x="106" y="486"/>
                    <a:pt x="253" y="475"/>
                  </a:cubicBezTo>
                  <a:cubicBezTo>
                    <a:pt x="401" y="465"/>
                    <a:pt x="490" y="359"/>
                    <a:pt x="532" y="254"/>
                  </a:cubicBezTo>
                  <a:cubicBezTo>
                    <a:pt x="543" y="233"/>
                    <a:pt x="549" y="201"/>
                    <a:pt x="553" y="169"/>
                  </a:cubicBezTo>
                  <a:cubicBezTo>
                    <a:pt x="553" y="148"/>
                    <a:pt x="559" y="127"/>
                    <a:pt x="575" y="116"/>
                  </a:cubicBezTo>
                  <a:cubicBezTo>
                    <a:pt x="590" y="106"/>
                    <a:pt x="611" y="96"/>
                    <a:pt x="644" y="96"/>
                  </a:cubicBezTo>
                  <a:cubicBezTo>
                    <a:pt x="644" y="85"/>
                    <a:pt x="644" y="85"/>
                    <a:pt x="644" y="85"/>
                  </a:cubicBezTo>
                  <a:cubicBezTo>
                    <a:pt x="607" y="85"/>
                    <a:pt x="586" y="96"/>
                    <a:pt x="570" y="106"/>
                  </a:cubicBezTo>
                  <a:cubicBezTo>
                    <a:pt x="559" y="111"/>
                    <a:pt x="553" y="122"/>
                    <a:pt x="553" y="127"/>
                  </a:cubicBezTo>
                  <a:cubicBezTo>
                    <a:pt x="543" y="79"/>
                    <a:pt x="507" y="32"/>
                    <a:pt x="401" y="11"/>
                  </a:cubicBezTo>
                  <a:cubicBezTo>
                    <a:pt x="644" y="11"/>
                    <a:pt x="644" y="11"/>
                    <a:pt x="644" y="11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132" y="6"/>
                    <a:pt x="5" y="38"/>
                    <a:pt x="0" y="185"/>
                  </a:cubicBezTo>
                  <a:close/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5" name="Freeform 1223">
              <a:extLst>
                <a:ext uri="{FF2B5EF4-FFF2-40B4-BE49-F238E27FC236}">
                  <a16:creationId xmlns:a16="http://schemas.microsoft.com/office/drawing/2014/main" id="{1FDDC470-0B7A-4822-901B-A91F8856C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897" y="1342430"/>
              <a:ext cx="89910" cy="229791"/>
            </a:xfrm>
            <a:custGeom>
              <a:avLst/>
              <a:gdLst>
                <a:gd name="T0" fmla="*/ 34071 w 665"/>
                <a:gd name="T1" fmla="*/ 82531 h 1704"/>
                <a:gd name="T2" fmla="*/ 34071 w 665"/>
                <a:gd name="T3" fmla="*/ 82531 h 1704"/>
                <a:gd name="T4" fmla="*/ 23390 w 665"/>
                <a:gd name="T5" fmla="*/ 228982 h 1704"/>
                <a:gd name="T6" fmla="*/ 44887 w 665"/>
                <a:gd name="T7" fmla="*/ 229656 h 1704"/>
                <a:gd name="T8" fmla="*/ 65438 w 665"/>
                <a:gd name="T9" fmla="*/ 228982 h 1704"/>
                <a:gd name="T10" fmla="*/ 55568 w 665"/>
                <a:gd name="T11" fmla="*/ 82531 h 1704"/>
                <a:gd name="T12" fmla="*/ 89775 w 665"/>
                <a:gd name="T13" fmla="*/ 674 h 1704"/>
                <a:gd name="T14" fmla="*/ 0 w 665"/>
                <a:gd name="T15" fmla="*/ 674 h 1704"/>
                <a:gd name="T16" fmla="*/ 34071 w 665"/>
                <a:gd name="T17" fmla="*/ 82531 h 17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1704">
                  <a:moveTo>
                    <a:pt x="252" y="612"/>
                  </a:moveTo>
                  <a:lnTo>
                    <a:pt x="252" y="612"/>
                  </a:lnTo>
                  <a:cubicBezTo>
                    <a:pt x="173" y="1698"/>
                    <a:pt x="173" y="1698"/>
                    <a:pt x="173" y="1698"/>
                  </a:cubicBezTo>
                  <a:cubicBezTo>
                    <a:pt x="226" y="1698"/>
                    <a:pt x="278" y="1703"/>
                    <a:pt x="332" y="1703"/>
                  </a:cubicBezTo>
                  <a:cubicBezTo>
                    <a:pt x="384" y="1703"/>
                    <a:pt x="436" y="1698"/>
                    <a:pt x="484" y="1698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664" y="5"/>
                    <a:pt x="664" y="5"/>
                    <a:pt x="664" y="5"/>
                  </a:cubicBezTo>
                  <a:cubicBezTo>
                    <a:pt x="426" y="0"/>
                    <a:pt x="237" y="0"/>
                    <a:pt x="0" y="5"/>
                  </a:cubicBezTo>
                  <a:lnTo>
                    <a:pt x="252" y="612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6" name="Freeform 1224">
              <a:extLst>
                <a:ext uri="{FF2B5EF4-FFF2-40B4-BE49-F238E27FC236}">
                  <a16:creationId xmlns:a16="http://schemas.microsoft.com/office/drawing/2014/main" id="{3A8380EA-2C8F-4BCF-96BB-EF3AB79A2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9217" y="1313856"/>
              <a:ext cx="85146" cy="103584"/>
            </a:xfrm>
            <a:custGeom>
              <a:avLst/>
              <a:gdLst>
                <a:gd name="T0" fmla="*/ 37903 w 629"/>
                <a:gd name="T1" fmla="*/ 0 h 766"/>
                <a:gd name="T2" fmla="*/ 0 w 629"/>
                <a:gd name="T3" fmla="*/ 47059 h 766"/>
                <a:gd name="T4" fmla="*/ 21388 w 629"/>
                <a:gd name="T5" fmla="*/ 103449 h 766"/>
                <a:gd name="T6" fmla="*/ 85011 w 629"/>
                <a:gd name="T7" fmla="*/ 28533 h 766"/>
                <a:gd name="T8" fmla="*/ 37903 w 629"/>
                <a:gd name="T9" fmla="*/ 0 h 7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766">
                  <a:moveTo>
                    <a:pt x="280" y="0"/>
                  </a:moveTo>
                  <a:lnTo>
                    <a:pt x="0" y="348"/>
                  </a:lnTo>
                  <a:lnTo>
                    <a:pt x="158" y="765"/>
                  </a:lnTo>
                  <a:lnTo>
                    <a:pt x="628" y="211"/>
                  </a:lnTo>
                  <a:lnTo>
                    <a:pt x="280" y="0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7" name="Freeform 1225">
              <a:extLst>
                <a:ext uri="{FF2B5EF4-FFF2-40B4-BE49-F238E27FC236}">
                  <a16:creationId xmlns:a16="http://schemas.microsoft.com/office/drawing/2014/main" id="{058C1FDE-E312-477E-93AE-168BD192F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9217" y="1313855"/>
              <a:ext cx="85146" cy="90488"/>
            </a:xfrm>
            <a:custGeom>
              <a:avLst/>
              <a:gdLst>
                <a:gd name="T0" fmla="*/ 37903 w 629"/>
                <a:gd name="T1" fmla="*/ 0 h 670"/>
                <a:gd name="T2" fmla="*/ 0 w 629"/>
                <a:gd name="T3" fmla="*/ 47000 h 670"/>
                <a:gd name="T4" fmla="*/ 23554 w 629"/>
                <a:gd name="T5" fmla="*/ 90353 h 670"/>
                <a:gd name="T6" fmla="*/ 85011 w 629"/>
                <a:gd name="T7" fmla="*/ 28497 h 670"/>
                <a:gd name="T8" fmla="*/ 37903 w 629"/>
                <a:gd name="T9" fmla="*/ 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670">
                  <a:moveTo>
                    <a:pt x="280" y="0"/>
                  </a:moveTo>
                  <a:lnTo>
                    <a:pt x="0" y="348"/>
                  </a:lnTo>
                  <a:lnTo>
                    <a:pt x="174" y="669"/>
                  </a:lnTo>
                  <a:lnTo>
                    <a:pt x="628" y="211"/>
                  </a:lnTo>
                  <a:lnTo>
                    <a:pt x="280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8" name="Freeform 1226">
              <a:extLst>
                <a:ext uri="{FF2B5EF4-FFF2-40B4-BE49-F238E27FC236}">
                  <a16:creationId xmlns:a16="http://schemas.microsoft.com/office/drawing/2014/main" id="{4C51E1CA-6591-4C5D-ABD5-DBE0847F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150" y="1313856"/>
              <a:ext cx="84551" cy="103584"/>
            </a:xfrm>
            <a:custGeom>
              <a:avLst/>
              <a:gdLst>
                <a:gd name="T0" fmla="*/ 47526 w 628"/>
                <a:gd name="T1" fmla="*/ 0 h 766"/>
                <a:gd name="T2" fmla="*/ 84416 w 628"/>
                <a:gd name="T3" fmla="*/ 47059 h 766"/>
                <a:gd name="T4" fmla="*/ 63952 w 628"/>
                <a:gd name="T5" fmla="*/ 103449 h 766"/>
                <a:gd name="T6" fmla="*/ 0 w 628"/>
                <a:gd name="T7" fmla="*/ 28533 h 766"/>
                <a:gd name="T8" fmla="*/ 47526 w 628"/>
                <a:gd name="T9" fmla="*/ 0 h 7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8" h="766">
                  <a:moveTo>
                    <a:pt x="353" y="0"/>
                  </a:moveTo>
                  <a:lnTo>
                    <a:pt x="627" y="348"/>
                  </a:lnTo>
                  <a:lnTo>
                    <a:pt x="475" y="765"/>
                  </a:lnTo>
                  <a:lnTo>
                    <a:pt x="0" y="211"/>
                  </a:lnTo>
                  <a:lnTo>
                    <a:pt x="353" y="0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19" name="Freeform 1227">
              <a:extLst>
                <a:ext uri="{FF2B5EF4-FFF2-40B4-BE49-F238E27FC236}">
                  <a16:creationId xmlns:a16="http://schemas.microsoft.com/office/drawing/2014/main" id="{7536E2F3-3EC8-4AE6-BBAE-781832BCD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150" y="1313855"/>
              <a:ext cx="84551" cy="90488"/>
            </a:xfrm>
            <a:custGeom>
              <a:avLst/>
              <a:gdLst>
                <a:gd name="T0" fmla="*/ 47526 w 628"/>
                <a:gd name="T1" fmla="*/ 0 h 670"/>
                <a:gd name="T2" fmla="*/ 84416 w 628"/>
                <a:gd name="T3" fmla="*/ 47000 h 670"/>
                <a:gd name="T4" fmla="*/ 61663 w 628"/>
                <a:gd name="T5" fmla="*/ 90353 h 670"/>
                <a:gd name="T6" fmla="*/ 0 w 628"/>
                <a:gd name="T7" fmla="*/ 28497 h 670"/>
                <a:gd name="T8" fmla="*/ 47526 w 628"/>
                <a:gd name="T9" fmla="*/ 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8" h="670">
                  <a:moveTo>
                    <a:pt x="353" y="0"/>
                  </a:moveTo>
                  <a:lnTo>
                    <a:pt x="627" y="348"/>
                  </a:lnTo>
                  <a:lnTo>
                    <a:pt x="458" y="669"/>
                  </a:lnTo>
                  <a:lnTo>
                    <a:pt x="0" y="211"/>
                  </a:lnTo>
                  <a:lnTo>
                    <a:pt x="353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0" name="Freeform 1228">
              <a:extLst>
                <a:ext uri="{FF2B5EF4-FFF2-40B4-BE49-F238E27FC236}">
                  <a16:creationId xmlns:a16="http://schemas.microsoft.com/office/drawing/2014/main" id="{C65707F6-A225-4832-8C41-EF25977A3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4560" y="1046559"/>
              <a:ext cx="260202" cy="143471"/>
            </a:xfrm>
            <a:custGeom>
              <a:avLst/>
              <a:gdLst>
                <a:gd name="T0" fmla="*/ 69847 w 1926"/>
                <a:gd name="T1" fmla="*/ 65583 h 1061"/>
                <a:gd name="T2" fmla="*/ 69847 w 1926"/>
                <a:gd name="T3" fmla="*/ 65583 h 1061"/>
                <a:gd name="T4" fmla="*/ 31343 w 1926"/>
                <a:gd name="T5" fmla="*/ 118996 h 1061"/>
                <a:gd name="T6" fmla="*/ 2162 w 1926"/>
                <a:gd name="T7" fmla="*/ 96278 h 1061"/>
                <a:gd name="T8" fmla="*/ 11348 w 1926"/>
                <a:gd name="T9" fmla="*/ 49897 h 1061"/>
                <a:gd name="T10" fmla="*/ 173873 w 1926"/>
                <a:gd name="T11" fmla="*/ 0 h 1061"/>
                <a:gd name="T12" fmla="*/ 250070 w 1926"/>
                <a:gd name="T13" fmla="*/ 52737 h 1061"/>
                <a:gd name="T14" fmla="*/ 255744 w 1926"/>
                <a:gd name="T15" fmla="*/ 94115 h 1061"/>
                <a:gd name="T16" fmla="*/ 230885 w 1926"/>
                <a:gd name="T17" fmla="*/ 116967 h 1061"/>
                <a:gd name="T18" fmla="*/ 69847 w 1926"/>
                <a:gd name="T19" fmla="*/ 65583 h 10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6" h="1061">
                  <a:moveTo>
                    <a:pt x="517" y="485"/>
                  </a:moveTo>
                  <a:lnTo>
                    <a:pt x="517" y="485"/>
                  </a:lnTo>
                  <a:cubicBezTo>
                    <a:pt x="654" y="380"/>
                    <a:pt x="227" y="701"/>
                    <a:pt x="232" y="880"/>
                  </a:cubicBezTo>
                  <a:cubicBezTo>
                    <a:pt x="232" y="1060"/>
                    <a:pt x="26" y="880"/>
                    <a:pt x="16" y="712"/>
                  </a:cubicBezTo>
                  <a:cubicBezTo>
                    <a:pt x="0" y="548"/>
                    <a:pt x="16" y="522"/>
                    <a:pt x="84" y="369"/>
                  </a:cubicBezTo>
                  <a:cubicBezTo>
                    <a:pt x="147" y="211"/>
                    <a:pt x="1013" y="0"/>
                    <a:pt x="1287" y="0"/>
                  </a:cubicBezTo>
                  <a:cubicBezTo>
                    <a:pt x="1561" y="0"/>
                    <a:pt x="1788" y="274"/>
                    <a:pt x="1851" y="390"/>
                  </a:cubicBezTo>
                  <a:cubicBezTo>
                    <a:pt x="1920" y="511"/>
                    <a:pt x="1925" y="591"/>
                    <a:pt x="1893" y="696"/>
                  </a:cubicBezTo>
                  <a:cubicBezTo>
                    <a:pt x="1867" y="807"/>
                    <a:pt x="1756" y="997"/>
                    <a:pt x="1709" y="865"/>
                  </a:cubicBezTo>
                  <a:cubicBezTo>
                    <a:pt x="1466" y="226"/>
                    <a:pt x="422" y="559"/>
                    <a:pt x="517" y="485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1" name="Freeform 1229">
              <a:extLst>
                <a:ext uri="{FF2B5EF4-FFF2-40B4-BE49-F238E27FC236}">
                  <a16:creationId xmlns:a16="http://schemas.microsoft.com/office/drawing/2014/main" id="{6004A253-3F5D-4C1E-98E3-4158BCD4A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3327" y="1123356"/>
              <a:ext cx="35131" cy="65484"/>
            </a:xfrm>
            <a:custGeom>
              <a:avLst/>
              <a:gdLst>
                <a:gd name="T0" fmla="*/ 24280 w 259"/>
                <a:gd name="T1" fmla="*/ 1479 h 487"/>
                <a:gd name="T2" fmla="*/ 24280 w 259"/>
                <a:gd name="T3" fmla="*/ 1479 h 487"/>
                <a:gd name="T4" fmla="*/ 31469 w 259"/>
                <a:gd name="T5" fmla="*/ 35499 h 487"/>
                <a:gd name="T6" fmla="*/ 10716 w 259"/>
                <a:gd name="T7" fmla="*/ 63870 h 487"/>
                <a:gd name="T8" fmla="*/ 3527 w 259"/>
                <a:gd name="T9" fmla="*/ 29851 h 487"/>
                <a:gd name="T10" fmla="*/ 24280 w 259"/>
                <a:gd name="T11" fmla="*/ 14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87">
                  <a:moveTo>
                    <a:pt x="179" y="11"/>
                  </a:moveTo>
                  <a:lnTo>
                    <a:pt x="179" y="11"/>
                  </a:lnTo>
                  <a:cubicBezTo>
                    <a:pt x="237" y="22"/>
                    <a:pt x="258" y="137"/>
                    <a:pt x="232" y="264"/>
                  </a:cubicBezTo>
                  <a:cubicBezTo>
                    <a:pt x="201" y="396"/>
                    <a:pt x="132" y="486"/>
                    <a:pt x="79" y="475"/>
                  </a:cubicBezTo>
                  <a:cubicBezTo>
                    <a:pt x="21" y="465"/>
                    <a:pt x="0" y="349"/>
                    <a:pt x="26" y="222"/>
                  </a:cubicBezTo>
                  <a:cubicBezTo>
                    <a:pt x="58" y="91"/>
                    <a:pt x="126" y="0"/>
                    <a:pt x="179" y="11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2" name="Freeform 1230">
              <a:extLst>
                <a:ext uri="{FF2B5EF4-FFF2-40B4-BE49-F238E27FC236}">
                  <a16:creationId xmlns:a16="http://schemas.microsoft.com/office/drawing/2014/main" id="{8D59CE0D-1275-4499-9463-059CA2E7B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3247" y="1123356"/>
              <a:ext cx="34535" cy="65484"/>
            </a:xfrm>
            <a:custGeom>
              <a:avLst/>
              <a:gdLst>
                <a:gd name="T0" fmla="*/ 9925 w 254"/>
                <a:gd name="T1" fmla="*/ 1479 h 487"/>
                <a:gd name="T2" fmla="*/ 9925 w 254"/>
                <a:gd name="T3" fmla="*/ 1479 h 487"/>
                <a:gd name="T4" fmla="*/ 3535 w 254"/>
                <a:gd name="T5" fmla="*/ 35499 h 487"/>
                <a:gd name="T6" fmla="*/ 24338 w 254"/>
                <a:gd name="T7" fmla="*/ 63870 h 487"/>
                <a:gd name="T8" fmla="*/ 30728 w 254"/>
                <a:gd name="T9" fmla="*/ 29851 h 487"/>
                <a:gd name="T10" fmla="*/ 9925 w 254"/>
                <a:gd name="T11" fmla="*/ 14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4" h="487">
                  <a:moveTo>
                    <a:pt x="73" y="11"/>
                  </a:moveTo>
                  <a:lnTo>
                    <a:pt x="73" y="11"/>
                  </a:lnTo>
                  <a:cubicBezTo>
                    <a:pt x="21" y="22"/>
                    <a:pt x="0" y="137"/>
                    <a:pt x="26" y="264"/>
                  </a:cubicBezTo>
                  <a:cubicBezTo>
                    <a:pt x="52" y="396"/>
                    <a:pt x="121" y="486"/>
                    <a:pt x="179" y="475"/>
                  </a:cubicBezTo>
                  <a:cubicBezTo>
                    <a:pt x="231" y="465"/>
                    <a:pt x="253" y="349"/>
                    <a:pt x="226" y="222"/>
                  </a:cubicBezTo>
                  <a:cubicBezTo>
                    <a:pt x="200" y="91"/>
                    <a:pt x="131" y="0"/>
                    <a:pt x="73" y="11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3" name="Freeform 1231">
              <a:extLst>
                <a:ext uri="{FF2B5EF4-FFF2-40B4-BE49-F238E27FC236}">
                  <a16:creationId xmlns:a16="http://schemas.microsoft.com/office/drawing/2014/main" id="{92D73AA0-B044-40BB-BDA4-CBA21BCC9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9446" y="1021557"/>
              <a:ext cx="232217" cy="127992"/>
            </a:xfrm>
            <a:custGeom>
              <a:avLst/>
              <a:gdLst>
                <a:gd name="T0" fmla="*/ 116041 w 1721"/>
                <a:gd name="T1" fmla="*/ 0 h 950"/>
                <a:gd name="T2" fmla="*/ 116041 w 1721"/>
                <a:gd name="T3" fmla="*/ 0 h 950"/>
                <a:gd name="T4" fmla="*/ 232082 w 1721"/>
                <a:gd name="T5" fmla="*/ 63996 h 950"/>
                <a:gd name="T6" fmla="*/ 116041 w 1721"/>
                <a:gd name="T7" fmla="*/ 127857 h 950"/>
                <a:gd name="T8" fmla="*/ 0 w 1721"/>
                <a:gd name="T9" fmla="*/ 63996 h 950"/>
                <a:gd name="T10" fmla="*/ 116041 w 1721"/>
                <a:gd name="T11" fmla="*/ 0 h 9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1" h="950">
                  <a:moveTo>
                    <a:pt x="860" y="0"/>
                  </a:moveTo>
                  <a:lnTo>
                    <a:pt x="860" y="0"/>
                  </a:lnTo>
                  <a:cubicBezTo>
                    <a:pt x="1334" y="0"/>
                    <a:pt x="1720" y="211"/>
                    <a:pt x="1720" y="475"/>
                  </a:cubicBezTo>
                  <a:cubicBezTo>
                    <a:pt x="1720" y="739"/>
                    <a:pt x="1334" y="949"/>
                    <a:pt x="860" y="949"/>
                  </a:cubicBezTo>
                  <a:cubicBezTo>
                    <a:pt x="385" y="949"/>
                    <a:pt x="0" y="739"/>
                    <a:pt x="0" y="475"/>
                  </a:cubicBezTo>
                  <a:cubicBezTo>
                    <a:pt x="0" y="211"/>
                    <a:pt x="385" y="0"/>
                    <a:pt x="860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4" name="Freeform 1232">
              <a:extLst>
                <a:ext uri="{FF2B5EF4-FFF2-40B4-BE49-F238E27FC236}">
                  <a16:creationId xmlns:a16="http://schemas.microsoft.com/office/drawing/2014/main" id="{F3D193F6-6822-468A-9FA0-E5FFD9A1B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5980" y="909638"/>
              <a:ext cx="319150" cy="144066"/>
            </a:xfrm>
            <a:custGeom>
              <a:avLst/>
              <a:gdLst>
                <a:gd name="T0" fmla="*/ 268502 w 2363"/>
                <a:gd name="T1" fmla="*/ 143931 h 1066"/>
                <a:gd name="T2" fmla="*/ 268502 w 2363"/>
                <a:gd name="T3" fmla="*/ 143931 h 1066"/>
                <a:gd name="T4" fmla="*/ 298486 w 2363"/>
                <a:gd name="T5" fmla="*/ 61221 h 1066"/>
                <a:gd name="T6" fmla="*/ 20664 w 2363"/>
                <a:gd name="T7" fmla="*/ 61221 h 1066"/>
                <a:gd name="T8" fmla="*/ 51323 w 2363"/>
                <a:gd name="T9" fmla="*/ 143931 h 1066"/>
                <a:gd name="T10" fmla="*/ 268502 w 2363"/>
                <a:gd name="T11" fmla="*/ 143931 h 10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3" h="1066">
                  <a:moveTo>
                    <a:pt x="1988" y="1065"/>
                  </a:moveTo>
                  <a:lnTo>
                    <a:pt x="1988" y="1065"/>
                  </a:lnTo>
                  <a:cubicBezTo>
                    <a:pt x="2200" y="775"/>
                    <a:pt x="2362" y="496"/>
                    <a:pt x="2210" y="453"/>
                  </a:cubicBezTo>
                  <a:cubicBezTo>
                    <a:pt x="712" y="0"/>
                    <a:pt x="1651" y="0"/>
                    <a:pt x="153" y="453"/>
                  </a:cubicBezTo>
                  <a:cubicBezTo>
                    <a:pt x="0" y="496"/>
                    <a:pt x="163" y="775"/>
                    <a:pt x="380" y="1065"/>
                  </a:cubicBezTo>
                  <a:lnTo>
                    <a:pt x="1988" y="1065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5" name="Freeform 1233">
              <a:extLst>
                <a:ext uri="{FF2B5EF4-FFF2-40B4-BE49-F238E27FC236}">
                  <a16:creationId xmlns:a16="http://schemas.microsoft.com/office/drawing/2014/main" id="{4DA05203-8F0A-49F5-88BD-EC0F89090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8638" y="951906"/>
              <a:ext cx="73833" cy="65484"/>
            </a:xfrm>
            <a:custGeom>
              <a:avLst/>
              <a:gdLst>
                <a:gd name="T0" fmla="*/ 70740 w 549"/>
                <a:gd name="T1" fmla="*/ 16405 h 487"/>
                <a:gd name="T2" fmla="*/ 70740 w 549"/>
                <a:gd name="T3" fmla="*/ 16405 h 487"/>
                <a:gd name="T4" fmla="*/ 2690 w 549"/>
                <a:gd name="T5" fmla="*/ 16405 h 487"/>
                <a:gd name="T6" fmla="*/ 36849 w 549"/>
                <a:gd name="T7" fmla="*/ 65350 h 487"/>
                <a:gd name="T8" fmla="*/ 70740 w 549"/>
                <a:gd name="T9" fmla="*/ 16405 h 4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487">
                  <a:moveTo>
                    <a:pt x="526" y="122"/>
                  </a:moveTo>
                  <a:lnTo>
                    <a:pt x="526" y="122"/>
                  </a:lnTo>
                  <a:cubicBezTo>
                    <a:pt x="158" y="0"/>
                    <a:pt x="389" y="0"/>
                    <a:pt x="20" y="122"/>
                  </a:cubicBezTo>
                  <a:cubicBezTo>
                    <a:pt x="0" y="127"/>
                    <a:pt x="110" y="486"/>
                    <a:pt x="274" y="486"/>
                  </a:cubicBezTo>
                  <a:cubicBezTo>
                    <a:pt x="437" y="486"/>
                    <a:pt x="548" y="127"/>
                    <a:pt x="526" y="12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6" name="Freeform 1234">
              <a:extLst>
                <a:ext uri="{FF2B5EF4-FFF2-40B4-BE49-F238E27FC236}">
                  <a16:creationId xmlns:a16="http://schemas.microsoft.com/office/drawing/2014/main" id="{99A143BC-4E03-4546-801F-3C1DCCD7B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851" y="1041798"/>
              <a:ext cx="234003" cy="49411"/>
            </a:xfrm>
            <a:custGeom>
              <a:avLst/>
              <a:gdLst>
                <a:gd name="T0" fmla="*/ 0 w 1731"/>
                <a:gd name="T1" fmla="*/ 0 h 365"/>
                <a:gd name="T2" fmla="*/ 233868 w 1731"/>
                <a:gd name="T3" fmla="*/ 0 h 365"/>
                <a:gd name="T4" fmla="*/ 233868 w 1731"/>
                <a:gd name="T5" fmla="*/ 49276 h 365"/>
                <a:gd name="T6" fmla="*/ 0 w 1731"/>
                <a:gd name="T7" fmla="*/ 49276 h 365"/>
                <a:gd name="T8" fmla="*/ 0 w 1731"/>
                <a:gd name="T9" fmla="*/ 0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1" h="365">
                  <a:moveTo>
                    <a:pt x="0" y="0"/>
                  </a:moveTo>
                  <a:lnTo>
                    <a:pt x="1730" y="0"/>
                  </a:lnTo>
                  <a:lnTo>
                    <a:pt x="1730" y="364"/>
                  </a:lnTo>
                  <a:lnTo>
                    <a:pt x="0" y="364"/>
                  </a:lnTo>
                  <a:lnTo>
                    <a:pt x="0" y="0"/>
                  </a:lnTo>
                </a:path>
              </a:pathLst>
            </a:custGeom>
            <a:solidFill>
              <a:srgbClr val="4B77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7" name="Freeform 1235">
              <a:extLst>
                <a:ext uri="{FF2B5EF4-FFF2-40B4-BE49-F238E27FC236}">
                  <a16:creationId xmlns:a16="http://schemas.microsoft.com/office/drawing/2014/main" id="{6E9D480F-D791-4192-BAF4-631584F34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851" y="1048346"/>
              <a:ext cx="234003" cy="36314"/>
            </a:xfrm>
            <a:custGeom>
              <a:avLst/>
              <a:gdLst>
                <a:gd name="T0" fmla="*/ 0 w 1731"/>
                <a:gd name="T1" fmla="*/ 0 h 271"/>
                <a:gd name="T2" fmla="*/ 233868 w 1731"/>
                <a:gd name="T3" fmla="*/ 0 h 271"/>
                <a:gd name="T4" fmla="*/ 233868 w 1731"/>
                <a:gd name="T5" fmla="*/ 36180 h 271"/>
                <a:gd name="T6" fmla="*/ 0 w 1731"/>
                <a:gd name="T7" fmla="*/ 36180 h 271"/>
                <a:gd name="T8" fmla="*/ 0 w 1731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1" h="271">
                  <a:moveTo>
                    <a:pt x="0" y="0"/>
                  </a:moveTo>
                  <a:lnTo>
                    <a:pt x="1730" y="0"/>
                  </a:lnTo>
                  <a:lnTo>
                    <a:pt x="1730" y="270"/>
                  </a:lnTo>
                  <a:lnTo>
                    <a:pt x="0" y="270"/>
                  </a:lnTo>
                  <a:lnTo>
                    <a:pt x="0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8" name="Freeform 1236">
              <a:extLst>
                <a:ext uri="{FF2B5EF4-FFF2-40B4-BE49-F238E27FC236}">
                  <a16:creationId xmlns:a16="http://schemas.microsoft.com/office/drawing/2014/main" id="{AF7A68B0-B8E6-4863-B857-27739A899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8319" y="1472804"/>
              <a:ext cx="39894" cy="35124"/>
            </a:xfrm>
            <a:custGeom>
              <a:avLst/>
              <a:gdLst>
                <a:gd name="T0" fmla="*/ 38411 w 296"/>
                <a:gd name="T1" fmla="*/ 8544 h 259"/>
                <a:gd name="T2" fmla="*/ 38411 w 296"/>
                <a:gd name="T3" fmla="*/ 8544 h 259"/>
                <a:gd name="T4" fmla="*/ 1483 w 296"/>
                <a:gd name="T5" fmla="*/ 8544 h 259"/>
                <a:gd name="T6" fmla="*/ 19947 w 296"/>
                <a:gd name="T7" fmla="*/ 34988 h 259"/>
                <a:gd name="T8" fmla="*/ 38411 w 296"/>
                <a:gd name="T9" fmla="*/ 8544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9">
                  <a:moveTo>
                    <a:pt x="285" y="63"/>
                  </a:moveTo>
                  <a:lnTo>
                    <a:pt x="285" y="63"/>
                  </a:lnTo>
                  <a:cubicBezTo>
                    <a:pt x="85" y="0"/>
                    <a:pt x="211" y="0"/>
                    <a:pt x="11" y="63"/>
                  </a:cubicBezTo>
                  <a:cubicBezTo>
                    <a:pt x="0" y="68"/>
                    <a:pt x="64" y="258"/>
                    <a:pt x="148" y="258"/>
                  </a:cubicBezTo>
                  <a:cubicBezTo>
                    <a:pt x="237" y="258"/>
                    <a:pt x="295" y="68"/>
                    <a:pt x="285" y="63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29" name="Freeform 1237">
              <a:extLst>
                <a:ext uri="{FF2B5EF4-FFF2-40B4-BE49-F238E27FC236}">
                  <a16:creationId xmlns:a16="http://schemas.microsoft.com/office/drawing/2014/main" id="{50B23BD3-10EC-4607-87FD-2B4529AC1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7064" y="1482328"/>
              <a:ext cx="60734" cy="12502"/>
            </a:xfrm>
            <a:custGeom>
              <a:avLst/>
              <a:gdLst>
                <a:gd name="T0" fmla="*/ 0 w 449"/>
                <a:gd name="T1" fmla="*/ 12366 h 92"/>
                <a:gd name="T2" fmla="*/ 60599 w 449"/>
                <a:gd name="T3" fmla="*/ 12366 h 92"/>
                <a:gd name="T4" fmla="*/ 60599 w 449"/>
                <a:gd name="T5" fmla="*/ 0 h 92"/>
                <a:gd name="T6" fmla="*/ 0 w 449"/>
                <a:gd name="T7" fmla="*/ 0 h 92"/>
                <a:gd name="T8" fmla="*/ 0 w 449"/>
                <a:gd name="T9" fmla="*/ 12366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92">
                  <a:moveTo>
                    <a:pt x="0" y="91"/>
                  </a:moveTo>
                  <a:lnTo>
                    <a:pt x="448" y="91"/>
                  </a:lnTo>
                  <a:lnTo>
                    <a:pt x="448" y="0"/>
                  </a:lnTo>
                  <a:lnTo>
                    <a:pt x="0" y="0"/>
                  </a:lnTo>
                  <a:lnTo>
                    <a:pt x="0" y="91"/>
                  </a:ln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7" name="Group 7">
            <a:extLst>
              <a:ext uri="{FF2B5EF4-FFF2-40B4-BE49-F238E27FC236}">
                <a16:creationId xmlns:a16="http://schemas.microsoft.com/office/drawing/2014/main" id="{97AB1596-8B4E-4732-AC08-5D19A08B06DD}"/>
              </a:ext>
            </a:extLst>
          </p:cNvPr>
          <p:cNvGrpSpPr>
            <a:grpSpLocks/>
          </p:cNvGrpSpPr>
          <p:nvPr/>
        </p:nvGrpSpPr>
        <p:grpSpPr bwMode="auto">
          <a:xfrm>
            <a:off x="7814129" y="969132"/>
            <a:ext cx="918633" cy="916516"/>
            <a:chOff x="5915754" y="944166"/>
            <a:chExt cx="688315" cy="687586"/>
          </a:xfrm>
        </p:grpSpPr>
        <p:sp>
          <p:nvSpPr>
            <p:cNvPr id="9431" name="Freeform 1239">
              <a:extLst>
                <a:ext uri="{FF2B5EF4-FFF2-40B4-BE49-F238E27FC236}">
                  <a16:creationId xmlns:a16="http://schemas.microsoft.com/office/drawing/2014/main" id="{8DC84999-4662-4787-868D-21D164B87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5754" y="944166"/>
              <a:ext cx="688315" cy="687586"/>
            </a:xfrm>
            <a:custGeom>
              <a:avLst/>
              <a:gdLst>
                <a:gd name="T0" fmla="*/ 344158 w 5096"/>
                <a:gd name="T1" fmla="*/ 687451 h 5095"/>
                <a:gd name="T2" fmla="*/ 344158 w 5096"/>
                <a:gd name="T3" fmla="*/ 687451 h 5095"/>
                <a:gd name="T4" fmla="*/ 0 w 5096"/>
                <a:gd name="T5" fmla="*/ 343860 h 5095"/>
                <a:gd name="T6" fmla="*/ 344158 w 5096"/>
                <a:gd name="T7" fmla="*/ 0 h 5095"/>
                <a:gd name="T8" fmla="*/ 688180 w 5096"/>
                <a:gd name="T9" fmla="*/ 343860 h 5095"/>
                <a:gd name="T10" fmla="*/ 344158 w 5096"/>
                <a:gd name="T11" fmla="*/ 687451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8" y="5094"/>
                  </a:moveTo>
                  <a:lnTo>
                    <a:pt x="2548" y="5094"/>
                  </a:lnTo>
                  <a:cubicBezTo>
                    <a:pt x="1139" y="5094"/>
                    <a:pt x="0" y="3956"/>
                    <a:pt x="0" y="2548"/>
                  </a:cubicBezTo>
                  <a:cubicBezTo>
                    <a:pt x="0" y="1144"/>
                    <a:pt x="1139" y="0"/>
                    <a:pt x="2548" y="0"/>
                  </a:cubicBezTo>
                  <a:cubicBezTo>
                    <a:pt x="3956" y="0"/>
                    <a:pt x="5095" y="1144"/>
                    <a:pt x="5095" y="2548"/>
                  </a:cubicBezTo>
                  <a:cubicBezTo>
                    <a:pt x="5095" y="3956"/>
                    <a:pt x="3956" y="5094"/>
                    <a:pt x="2548" y="5094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2" name="Freeform 1240">
              <a:extLst>
                <a:ext uri="{FF2B5EF4-FFF2-40B4-BE49-F238E27FC236}">
                  <a16:creationId xmlns:a16="http://schemas.microsoft.com/office/drawing/2014/main" id="{DA4F1A84-BC51-4670-B535-F9AD2051D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604" y="965002"/>
              <a:ext cx="297714" cy="325636"/>
            </a:xfrm>
            <a:custGeom>
              <a:avLst/>
              <a:gdLst>
                <a:gd name="T0" fmla="*/ 141704 w 2206"/>
                <a:gd name="T1" fmla="*/ 295652 h 2411"/>
                <a:gd name="T2" fmla="*/ 141704 w 2206"/>
                <a:gd name="T3" fmla="*/ 295652 h 2411"/>
                <a:gd name="T4" fmla="*/ 11471 w 2206"/>
                <a:gd name="T5" fmla="*/ 248650 h 2411"/>
                <a:gd name="T6" fmla="*/ 47640 w 2206"/>
                <a:gd name="T7" fmla="*/ 64020 h 2411"/>
                <a:gd name="T8" fmla="*/ 54118 w 2206"/>
                <a:gd name="T9" fmla="*/ 109671 h 2411"/>
                <a:gd name="T10" fmla="*/ 102567 w 2206"/>
                <a:gd name="T11" fmla="*/ 24987 h 2411"/>
                <a:gd name="T12" fmla="*/ 91905 w 2206"/>
                <a:gd name="T13" fmla="*/ 90492 h 2411"/>
                <a:gd name="T14" fmla="*/ 158034 w 2206"/>
                <a:gd name="T15" fmla="*/ 0 h 2411"/>
                <a:gd name="T16" fmla="*/ 197171 w 2206"/>
                <a:gd name="T17" fmla="*/ 86845 h 2411"/>
                <a:gd name="T18" fmla="*/ 176523 w 2206"/>
                <a:gd name="T19" fmla="*/ 24176 h 2411"/>
                <a:gd name="T20" fmla="*/ 242112 w 2206"/>
                <a:gd name="T21" fmla="*/ 107510 h 2411"/>
                <a:gd name="T22" fmla="*/ 240627 w 2206"/>
                <a:gd name="T23" fmla="*/ 57672 h 2411"/>
                <a:gd name="T24" fmla="*/ 271937 w 2206"/>
                <a:gd name="T25" fmla="*/ 248650 h 2411"/>
                <a:gd name="T26" fmla="*/ 141704 w 2206"/>
                <a:gd name="T27" fmla="*/ 295652 h 2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06" h="2411">
                  <a:moveTo>
                    <a:pt x="1050" y="2189"/>
                  </a:moveTo>
                  <a:lnTo>
                    <a:pt x="1050" y="2189"/>
                  </a:lnTo>
                  <a:cubicBezTo>
                    <a:pt x="928" y="2410"/>
                    <a:pt x="106" y="1893"/>
                    <a:pt x="85" y="1841"/>
                  </a:cubicBezTo>
                  <a:cubicBezTo>
                    <a:pt x="0" y="1587"/>
                    <a:pt x="21" y="812"/>
                    <a:pt x="353" y="474"/>
                  </a:cubicBezTo>
                  <a:cubicBezTo>
                    <a:pt x="322" y="574"/>
                    <a:pt x="274" y="733"/>
                    <a:pt x="401" y="812"/>
                  </a:cubicBezTo>
                  <a:cubicBezTo>
                    <a:pt x="411" y="596"/>
                    <a:pt x="432" y="306"/>
                    <a:pt x="760" y="185"/>
                  </a:cubicBezTo>
                  <a:cubicBezTo>
                    <a:pt x="649" y="300"/>
                    <a:pt x="596" y="470"/>
                    <a:pt x="681" y="670"/>
                  </a:cubicBezTo>
                  <a:cubicBezTo>
                    <a:pt x="928" y="491"/>
                    <a:pt x="807" y="26"/>
                    <a:pt x="1171" y="0"/>
                  </a:cubicBezTo>
                  <a:cubicBezTo>
                    <a:pt x="970" y="385"/>
                    <a:pt x="1277" y="675"/>
                    <a:pt x="1461" y="643"/>
                  </a:cubicBezTo>
                  <a:cubicBezTo>
                    <a:pt x="1577" y="459"/>
                    <a:pt x="1419" y="295"/>
                    <a:pt x="1308" y="179"/>
                  </a:cubicBezTo>
                  <a:cubicBezTo>
                    <a:pt x="1530" y="163"/>
                    <a:pt x="1794" y="591"/>
                    <a:pt x="1794" y="796"/>
                  </a:cubicBezTo>
                  <a:cubicBezTo>
                    <a:pt x="1888" y="691"/>
                    <a:pt x="1852" y="586"/>
                    <a:pt x="1783" y="427"/>
                  </a:cubicBezTo>
                  <a:cubicBezTo>
                    <a:pt x="2205" y="744"/>
                    <a:pt x="2083" y="1513"/>
                    <a:pt x="2015" y="1841"/>
                  </a:cubicBezTo>
                  <a:cubicBezTo>
                    <a:pt x="2004" y="1893"/>
                    <a:pt x="1176" y="2410"/>
                    <a:pt x="1050" y="2189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3" name="Freeform 1241">
              <a:extLst>
                <a:ext uri="{FF2B5EF4-FFF2-40B4-BE49-F238E27FC236}">
                  <a16:creationId xmlns:a16="http://schemas.microsoft.com/office/drawing/2014/main" id="{DEE5CCD1-DCC8-4EE9-8A3E-C0F7115A0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2825" y="1398389"/>
              <a:ext cx="392387" cy="233363"/>
            </a:xfrm>
            <a:custGeom>
              <a:avLst/>
              <a:gdLst>
                <a:gd name="T0" fmla="*/ 67625 w 2907"/>
                <a:gd name="T1" fmla="*/ 46133 h 1730"/>
                <a:gd name="T2" fmla="*/ 67625 w 2907"/>
                <a:gd name="T3" fmla="*/ 46133 h 1730"/>
                <a:gd name="T4" fmla="*/ 0 w 2907"/>
                <a:gd name="T5" fmla="*/ 171448 h 1730"/>
                <a:gd name="T6" fmla="*/ 196531 w 2907"/>
                <a:gd name="T7" fmla="*/ 233228 h 1730"/>
                <a:gd name="T8" fmla="*/ 392252 w 2907"/>
                <a:gd name="T9" fmla="*/ 172122 h 1730"/>
                <a:gd name="T10" fmla="*/ 324627 w 2907"/>
                <a:gd name="T11" fmla="*/ 46133 h 1730"/>
                <a:gd name="T12" fmla="*/ 195721 w 2907"/>
                <a:gd name="T13" fmla="*/ 674 h 1730"/>
                <a:gd name="T14" fmla="*/ 67625 w 2907"/>
                <a:gd name="T15" fmla="*/ 46133 h 17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30">
                  <a:moveTo>
                    <a:pt x="501" y="342"/>
                  </a:moveTo>
                  <a:lnTo>
                    <a:pt x="501" y="342"/>
                  </a:lnTo>
                  <a:cubicBezTo>
                    <a:pt x="253" y="506"/>
                    <a:pt x="148" y="859"/>
                    <a:pt x="0" y="1271"/>
                  </a:cubicBezTo>
                  <a:cubicBezTo>
                    <a:pt x="412" y="1561"/>
                    <a:pt x="912" y="1729"/>
                    <a:pt x="1456" y="1729"/>
                  </a:cubicBezTo>
                  <a:cubicBezTo>
                    <a:pt x="1994" y="1729"/>
                    <a:pt x="2495" y="1561"/>
                    <a:pt x="2906" y="1276"/>
                  </a:cubicBezTo>
                  <a:cubicBezTo>
                    <a:pt x="2763" y="859"/>
                    <a:pt x="2659" y="506"/>
                    <a:pt x="2405" y="342"/>
                  </a:cubicBezTo>
                  <a:cubicBezTo>
                    <a:pt x="1972" y="74"/>
                    <a:pt x="1708" y="10"/>
                    <a:pt x="1450" y="5"/>
                  </a:cubicBezTo>
                  <a:cubicBezTo>
                    <a:pt x="1192" y="0"/>
                    <a:pt x="933" y="63"/>
                    <a:pt x="501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4" name="Freeform 1242">
              <a:extLst>
                <a:ext uri="{FF2B5EF4-FFF2-40B4-BE49-F238E27FC236}">
                  <a16:creationId xmlns:a16="http://schemas.microsoft.com/office/drawing/2014/main" id="{82D57D60-9C2E-4FAA-ABFF-B3CC1A069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2825" y="1398389"/>
              <a:ext cx="196492" cy="233363"/>
            </a:xfrm>
            <a:custGeom>
              <a:avLst/>
              <a:gdLst>
                <a:gd name="T0" fmla="*/ 67565 w 1457"/>
                <a:gd name="T1" fmla="*/ 46133 h 1730"/>
                <a:gd name="T2" fmla="*/ 67565 w 1457"/>
                <a:gd name="T3" fmla="*/ 46133 h 1730"/>
                <a:gd name="T4" fmla="*/ 0 w 1457"/>
                <a:gd name="T5" fmla="*/ 171448 h 1730"/>
                <a:gd name="T6" fmla="*/ 196357 w 1457"/>
                <a:gd name="T7" fmla="*/ 233228 h 1730"/>
                <a:gd name="T8" fmla="*/ 196357 w 1457"/>
                <a:gd name="T9" fmla="*/ 674 h 1730"/>
                <a:gd name="T10" fmla="*/ 195548 w 1457"/>
                <a:gd name="T11" fmla="*/ 674 h 1730"/>
                <a:gd name="T12" fmla="*/ 67565 w 1457"/>
                <a:gd name="T13" fmla="*/ 46133 h 17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7" h="1730">
                  <a:moveTo>
                    <a:pt x="501" y="342"/>
                  </a:moveTo>
                  <a:lnTo>
                    <a:pt x="501" y="342"/>
                  </a:lnTo>
                  <a:cubicBezTo>
                    <a:pt x="253" y="506"/>
                    <a:pt x="148" y="859"/>
                    <a:pt x="0" y="1271"/>
                  </a:cubicBezTo>
                  <a:cubicBezTo>
                    <a:pt x="412" y="1561"/>
                    <a:pt x="912" y="1729"/>
                    <a:pt x="1456" y="1729"/>
                  </a:cubicBezTo>
                  <a:cubicBezTo>
                    <a:pt x="1456" y="5"/>
                    <a:pt x="1456" y="5"/>
                    <a:pt x="1456" y="5"/>
                  </a:cubicBezTo>
                  <a:cubicBezTo>
                    <a:pt x="1450" y="5"/>
                    <a:pt x="1450" y="5"/>
                    <a:pt x="1450" y="5"/>
                  </a:cubicBezTo>
                  <a:cubicBezTo>
                    <a:pt x="1192" y="0"/>
                    <a:pt x="933" y="63"/>
                    <a:pt x="501" y="34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5" name="Freeform 1243">
              <a:extLst>
                <a:ext uri="{FF2B5EF4-FFF2-40B4-BE49-F238E27FC236}">
                  <a16:creationId xmlns:a16="http://schemas.microsoft.com/office/drawing/2014/main" id="{D72475F6-650A-4856-8AC1-9A9C4B84A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491" y="1270397"/>
              <a:ext cx="97650" cy="326231"/>
            </a:xfrm>
            <a:custGeom>
              <a:avLst/>
              <a:gdLst>
                <a:gd name="T0" fmla="*/ 0 w 724"/>
                <a:gd name="T1" fmla="*/ 0 h 2417"/>
                <a:gd name="T2" fmla="*/ 0 w 724"/>
                <a:gd name="T3" fmla="*/ 0 h 2417"/>
                <a:gd name="T4" fmla="*/ 97515 w 724"/>
                <a:gd name="T5" fmla="*/ 0 h 2417"/>
                <a:gd name="T6" fmla="*/ 97515 w 724"/>
                <a:gd name="T7" fmla="*/ 140237 h 2417"/>
                <a:gd name="T8" fmla="*/ 49230 w 724"/>
                <a:gd name="T9" fmla="*/ 326096 h 2417"/>
                <a:gd name="T10" fmla="*/ 0 w 724"/>
                <a:gd name="T11" fmla="*/ 140237 h 2417"/>
                <a:gd name="T12" fmla="*/ 0 w 724"/>
                <a:gd name="T13" fmla="*/ 0 h 24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4" h="2417">
                  <a:moveTo>
                    <a:pt x="0" y="0"/>
                  </a:moveTo>
                  <a:lnTo>
                    <a:pt x="0" y="0"/>
                  </a:lnTo>
                  <a:cubicBezTo>
                    <a:pt x="723" y="0"/>
                    <a:pt x="723" y="0"/>
                    <a:pt x="723" y="0"/>
                  </a:cubicBezTo>
                  <a:cubicBezTo>
                    <a:pt x="723" y="1039"/>
                    <a:pt x="723" y="1039"/>
                    <a:pt x="723" y="1039"/>
                  </a:cubicBezTo>
                  <a:cubicBezTo>
                    <a:pt x="723" y="1219"/>
                    <a:pt x="444" y="1851"/>
                    <a:pt x="365" y="2416"/>
                  </a:cubicBezTo>
                  <a:cubicBezTo>
                    <a:pt x="301" y="2073"/>
                    <a:pt x="0" y="12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6" name="Freeform 1244">
              <a:extLst>
                <a:ext uri="{FF2B5EF4-FFF2-40B4-BE49-F238E27FC236}">
                  <a16:creationId xmlns:a16="http://schemas.microsoft.com/office/drawing/2014/main" id="{1BDD3B36-4469-4441-8470-06DC70489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1331" y="1494234"/>
              <a:ext cx="53589" cy="102394"/>
            </a:xfrm>
            <a:custGeom>
              <a:avLst/>
              <a:gdLst>
                <a:gd name="T0" fmla="*/ 53454 w 396"/>
                <a:gd name="T1" fmla="*/ 674 h 760"/>
                <a:gd name="T2" fmla="*/ 53454 w 396"/>
                <a:gd name="T3" fmla="*/ 674 h 760"/>
                <a:gd name="T4" fmla="*/ 28554 w 396"/>
                <a:gd name="T5" fmla="*/ 102259 h 760"/>
                <a:gd name="T6" fmla="*/ 0 w 396"/>
                <a:gd name="T7" fmla="*/ 0 h 760"/>
                <a:gd name="T8" fmla="*/ 28554 w 396"/>
                <a:gd name="T9" fmla="*/ 2829 h 760"/>
                <a:gd name="T10" fmla="*/ 53454 w 396"/>
                <a:gd name="T11" fmla="*/ 674 h 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6" h="760">
                  <a:moveTo>
                    <a:pt x="395" y="5"/>
                  </a:moveTo>
                  <a:lnTo>
                    <a:pt x="395" y="5"/>
                  </a:lnTo>
                  <a:cubicBezTo>
                    <a:pt x="321" y="237"/>
                    <a:pt x="247" y="506"/>
                    <a:pt x="211" y="759"/>
                  </a:cubicBezTo>
                  <a:cubicBezTo>
                    <a:pt x="179" y="584"/>
                    <a:pt x="84" y="279"/>
                    <a:pt x="0" y="0"/>
                  </a:cubicBezTo>
                  <a:cubicBezTo>
                    <a:pt x="68" y="15"/>
                    <a:pt x="137" y="21"/>
                    <a:pt x="211" y="21"/>
                  </a:cubicBezTo>
                  <a:cubicBezTo>
                    <a:pt x="274" y="21"/>
                    <a:pt x="337" y="15"/>
                    <a:pt x="395" y="5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7" name="Freeform 1245">
              <a:extLst>
                <a:ext uri="{FF2B5EF4-FFF2-40B4-BE49-F238E27FC236}">
                  <a16:creationId xmlns:a16="http://schemas.microsoft.com/office/drawing/2014/main" id="{2A9A9DD8-1AAF-42B2-A420-6582B792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491" y="1340049"/>
              <a:ext cx="97650" cy="66675"/>
            </a:xfrm>
            <a:custGeom>
              <a:avLst/>
              <a:gdLst>
                <a:gd name="T0" fmla="*/ 97515 w 724"/>
                <a:gd name="T1" fmla="*/ 18566 h 492"/>
                <a:gd name="T2" fmla="*/ 97515 w 724"/>
                <a:gd name="T3" fmla="*/ 0 h 492"/>
                <a:gd name="T4" fmla="*/ 0 w 724"/>
                <a:gd name="T5" fmla="*/ 0 h 492"/>
                <a:gd name="T6" fmla="*/ 0 w 724"/>
                <a:gd name="T7" fmla="*/ 66539 h 492"/>
                <a:gd name="T8" fmla="*/ 97515 w 724"/>
                <a:gd name="T9" fmla="*/ 18566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4" h="492">
                  <a:moveTo>
                    <a:pt x="723" y="137"/>
                  </a:moveTo>
                  <a:lnTo>
                    <a:pt x="723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23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8" name="Freeform 1246">
              <a:extLst>
                <a:ext uri="{FF2B5EF4-FFF2-40B4-BE49-F238E27FC236}">
                  <a16:creationId xmlns:a16="http://schemas.microsoft.com/office/drawing/2014/main" id="{E981CC23-F598-438D-89B3-E926ADC30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3893" y="1091803"/>
              <a:ext cx="411442" cy="271463"/>
            </a:xfrm>
            <a:custGeom>
              <a:avLst/>
              <a:gdLst>
                <a:gd name="T0" fmla="*/ 205721 w 3048"/>
                <a:gd name="T1" fmla="*/ 0 h 2010"/>
                <a:gd name="T2" fmla="*/ 205721 w 3048"/>
                <a:gd name="T3" fmla="*/ 0 h 2010"/>
                <a:gd name="T4" fmla="*/ 205721 w 3048"/>
                <a:gd name="T5" fmla="*/ 271328 h 2010"/>
                <a:gd name="T6" fmla="*/ 205721 w 3048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0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26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39" name="Freeform 1247">
              <a:extLst>
                <a:ext uri="{FF2B5EF4-FFF2-40B4-BE49-F238E27FC236}">
                  <a16:creationId xmlns:a16="http://schemas.microsoft.com/office/drawing/2014/main" id="{C7066649-6BF6-4617-BDC6-9F0CACE69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091803"/>
              <a:ext cx="206018" cy="271463"/>
            </a:xfrm>
            <a:custGeom>
              <a:avLst/>
              <a:gdLst>
                <a:gd name="T0" fmla="*/ 0 w 1524"/>
                <a:gd name="T1" fmla="*/ 0 h 2010"/>
                <a:gd name="T2" fmla="*/ 0 w 1524"/>
                <a:gd name="T3" fmla="*/ 0 h 2010"/>
                <a:gd name="T4" fmla="*/ 0 w 1524"/>
                <a:gd name="T5" fmla="*/ 271328 h 2010"/>
                <a:gd name="T6" fmla="*/ 0 w 1524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0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2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0" name="Freeform 1248">
              <a:extLst>
                <a:ext uri="{FF2B5EF4-FFF2-40B4-BE49-F238E27FC236}">
                  <a16:creationId xmlns:a16="http://schemas.microsoft.com/office/drawing/2014/main" id="{5C45D602-30AD-42BE-A994-CCC66FE02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2245" y="1041798"/>
              <a:ext cx="294142" cy="220861"/>
            </a:xfrm>
            <a:custGeom>
              <a:avLst/>
              <a:gdLst>
                <a:gd name="T0" fmla="*/ 145182 w 2180"/>
                <a:gd name="T1" fmla="*/ 82536 h 1635"/>
                <a:gd name="T2" fmla="*/ 145182 w 2180"/>
                <a:gd name="T3" fmla="*/ 82536 h 1635"/>
                <a:gd name="T4" fmla="*/ 258926 w 2180"/>
                <a:gd name="T5" fmla="*/ 162370 h 1635"/>
                <a:gd name="T6" fmla="*/ 278895 w 2180"/>
                <a:gd name="T7" fmla="*/ 168854 h 1635"/>
                <a:gd name="T8" fmla="*/ 150849 w 2180"/>
                <a:gd name="T9" fmla="*/ 0 h 1635"/>
                <a:gd name="T10" fmla="*/ 14977 w 2180"/>
                <a:gd name="T11" fmla="*/ 163045 h 1635"/>
                <a:gd name="T12" fmla="*/ 39129 w 2180"/>
                <a:gd name="T13" fmla="*/ 163045 h 1635"/>
                <a:gd name="T14" fmla="*/ 145182 w 2180"/>
                <a:gd name="T15" fmla="*/ 82536 h 16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80" h="1635">
                  <a:moveTo>
                    <a:pt x="1076" y="611"/>
                  </a:moveTo>
                  <a:lnTo>
                    <a:pt x="1076" y="611"/>
                  </a:lnTo>
                  <a:cubicBezTo>
                    <a:pt x="1587" y="611"/>
                    <a:pt x="1836" y="896"/>
                    <a:pt x="1919" y="1202"/>
                  </a:cubicBezTo>
                  <a:cubicBezTo>
                    <a:pt x="2004" y="1513"/>
                    <a:pt x="1957" y="1487"/>
                    <a:pt x="2067" y="1250"/>
                  </a:cubicBezTo>
                  <a:cubicBezTo>
                    <a:pt x="2179" y="1012"/>
                    <a:pt x="1904" y="0"/>
                    <a:pt x="1118" y="0"/>
                  </a:cubicBezTo>
                  <a:cubicBezTo>
                    <a:pt x="327" y="0"/>
                    <a:pt x="0" y="780"/>
                    <a:pt x="111" y="1207"/>
                  </a:cubicBezTo>
                  <a:cubicBezTo>
                    <a:pt x="222" y="1634"/>
                    <a:pt x="222" y="1534"/>
                    <a:pt x="290" y="1207"/>
                  </a:cubicBezTo>
                  <a:cubicBezTo>
                    <a:pt x="359" y="886"/>
                    <a:pt x="506" y="622"/>
                    <a:pt x="1076" y="6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1" name="Freeform 1249">
              <a:extLst>
                <a:ext uri="{FF2B5EF4-FFF2-40B4-BE49-F238E27FC236}">
                  <a16:creationId xmlns:a16="http://schemas.microsoft.com/office/drawing/2014/main" id="{1DF07BD3-ABC0-4A1C-9A69-238841BF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63" y="1041797"/>
              <a:ext cx="275088" cy="225624"/>
            </a:xfrm>
            <a:custGeom>
              <a:avLst/>
              <a:gdLst>
                <a:gd name="T0" fmla="*/ 136801 w 2037"/>
                <a:gd name="T1" fmla="*/ 82450 h 1672"/>
                <a:gd name="T2" fmla="*/ 136801 w 2037"/>
                <a:gd name="T3" fmla="*/ 82450 h 1672"/>
                <a:gd name="T4" fmla="*/ 37813 w 2037"/>
                <a:gd name="T5" fmla="*/ 204843 h 1672"/>
                <a:gd name="T6" fmla="*/ 27009 w 2037"/>
                <a:gd name="T7" fmla="*/ 204843 h 1672"/>
                <a:gd name="T8" fmla="*/ 1486 w 2037"/>
                <a:gd name="T9" fmla="*/ 160852 h 1672"/>
                <a:gd name="T10" fmla="*/ 59825 w 2037"/>
                <a:gd name="T11" fmla="*/ 46150 h 1672"/>
                <a:gd name="T12" fmla="*/ 64822 w 2037"/>
                <a:gd name="T13" fmla="*/ 79616 h 1672"/>
                <a:gd name="T14" fmla="*/ 104660 w 2037"/>
                <a:gd name="T15" fmla="*/ 17677 h 1672"/>
                <a:gd name="T16" fmla="*/ 96153 w 2037"/>
                <a:gd name="T17" fmla="*/ 65447 h 1672"/>
                <a:gd name="T18" fmla="*/ 150306 w 2037"/>
                <a:gd name="T19" fmla="*/ 0 h 1672"/>
                <a:gd name="T20" fmla="*/ 182312 w 2037"/>
                <a:gd name="T21" fmla="*/ 62478 h 1672"/>
                <a:gd name="T22" fmla="*/ 165971 w 2037"/>
                <a:gd name="T23" fmla="*/ 17677 h 1672"/>
                <a:gd name="T24" fmla="*/ 219314 w 2037"/>
                <a:gd name="T25" fmla="*/ 77592 h 1672"/>
                <a:gd name="T26" fmla="*/ 217964 w 2037"/>
                <a:gd name="T27" fmla="*/ 41967 h 1672"/>
                <a:gd name="T28" fmla="*/ 272117 w 2037"/>
                <a:gd name="T29" fmla="*/ 152215 h 1672"/>
                <a:gd name="T30" fmla="*/ 243487 w 2037"/>
                <a:gd name="T31" fmla="*/ 203493 h 1672"/>
                <a:gd name="T32" fmla="*/ 233629 w 2037"/>
                <a:gd name="T33" fmla="*/ 205652 h 1672"/>
                <a:gd name="T34" fmla="*/ 136801 w 2037"/>
                <a:gd name="T35" fmla="*/ 82450 h 1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37" h="1672">
                  <a:moveTo>
                    <a:pt x="1013" y="611"/>
                  </a:moveTo>
                  <a:lnTo>
                    <a:pt x="1013" y="611"/>
                  </a:lnTo>
                  <a:cubicBezTo>
                    <a:pt x="427" y="611"/>
                    <a:pt x="211" y="1044"/>
                    <a:pt x="280" y="1518"/>
                  </a:cubicBezTo>
                  <a:cubicBezTo>
                    <a:pt x="295" y="1634"/>
                    <a:pt x="206" y="1613"/>
                    <a:pt x="200" y="1518"/>
                  </a:cubicBezTo>
                  <a:cubicBezTo>
                    <a:pt x="195" y="1413"/>
                    <a:pt x="127" y="1181"/>
                    <a:pt x="11" y="1192"/>
                  </a:cubicBezTo>
                  <a:cubicBezTo>
                    <a:pt x="0" y="959"/>
                    <a:pt x="232" y="527"/>
                    <a:pt x="443" y="342"/>
                  </a:cubicBezTo>
                  <a:cubicBezTo>
                    <a:pt x="417" y="417"/>
                    <a:pt x="380" y="532"/>
                    <a:pt x="480" y="590"/>
                  </a:cubicBezTo>
                  <a:cubicBezTo>
                    <a:pt x="490" y="432"/>
                    <a:pt x="511" y="221"/>
                    <a:pt x="775" y="131"/>
                  </a:cubicBezTo>
                  <a:cubicBezTo>
                    <a:pt x="686" y="221"/>
                    <a:pt x="644" y="337"/>
                    <a:pt x="712" y="485"/>
                  </a:cubicBezTo>
                  <a:cubicBezTo>
                    <a:pt x="912" y="353"/>
                    <a:pt x="818" y="16"/>
                    <a:pt x="1113" y="0"/>
                  </a:cubicBezTo>
                  <a:cubicBezTo>
                    <a:pt x="949" y="279"/>
                    <a:pt x="1203" y="490"/>
                    <a:pt x="1350" y="463"/>
                  </a:cubicBezTo>
                  <a:cubicBezTo>
                    <a:pt x="1450" y="332"/>
                    <a:pt x="1319" y="210"/>
                    <a:pt x="1229" y="131"/>
                  </a:cubicBezTo>
                  <a:cubicBezTo>
                    <a:pt x="1408" y="121"/>
                    <a:pt x="1624" y="427"/>
                    <a:pt x="1624" y="575"/>
                  </a:cubicBezTo>
                  <a:cubicBezTo>
                    <a:pt x="1703" y="500"/>
                    <a:pt x="1672" y="421"/>
                    <a:pt x="1614" y="311"/>
                  </a:cubicBezTo>
                  <a:cubicBezTo>
                    <a:pt x="1872" y="479"/>
                    <a:pt x="2036" y="891"/>
                    <a:pt x="2015" y="1128"/>
                  </a:cubicBezTo>
                  <a:cubicBezTo>
                    <a:pt x="1957" y="1075"/>
                    <a:pt x="1851" y="1096"/>
                    <a:pt x="1803" y="1508"/>
                  </a:cubicBezTo>
                  <a:cubicBezTo>
                    <a:pt x="1782" y="1671"/>
                    <a:pt x="1703" y="1619"/>
                    <a:pt x="1730" y="1524"/>
                  </a:cubicBezTo>
                  <a:cubicBezTo>
                    <a:pt x="1894" y="912"/>
                    <a:pt x="1545" y="606"/>
                    <a:pt x="1013" y="611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2" name="Freeform 1250">
              <a:extLst>
                <a:ext uri="{FF2B5EF4-FFF2-40B4-BE49-F238E27FC236}">
                  <a16:creationId xmlns:a16="http://schemas.microsoft.com/office/drawing/2014/main" id="{297D68CD-4B45-46F4-899D-F13128363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089" y="1183482"/>
              <a:ext cx="35131" cy="66080"/>
            </a:xfrm>
            <a:custGeom>
              <a:avLst/>
              <a:gdLst>
                <a:gd name="T0" fmla="*/ 24280 w 259"/>
                <a:gd name="T1" fmla="*/ 1346 h 491"/>
                <a:gd name="T2" fmla="*/ 24280 w 259"/>
                <a:gd name="T3" fmla="*/ 1346 h 491"/>
                <a:gd name="T4" fmla="*/ 31469 w 259"/>
                <a:gd name="T5" fmla="*/ 35395 h 491"/>
                <a:gd name="T6" fmla="*/ 10716 w 259"/>
                <a:gd name="T7" fmla="*/ 63927 h 491"/>
                <a:gd name="T8" fmla="*/ 3662 w 259"/>
                <a:gd name="T9" fmla="*/ 29877 h 491"/>
                <a:gd name="T10" fmla="*/ 24280 w 259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0"/>
                  </a:moveTo>
                  <a:lnTo>
                    <a:pt x="179" y="10"/>
                  </a:lnTo>
                  <a:cubicBezTo>
                    <a:pt x="237" y="21"/>
                    <a:pt x="258" y="137"/>
                    <a:pt x="232" y="263"/>
                  </a:cubicBezTo>
                  <a:cubicBezTo>
                    <a:pt x="201" y="396"/>
                    <a:pt x="132" y="490"/>
                    <a:pt x="79" y="475"/>
                  </a:cubicBezTo>
                  <a:cubicBezTo>
                    <a:pt x="21" y="464"/>
                    <a:pt x="0" y="348"/>
                    <a:pt x="27" y="222"/>
                  </a:cubicBezTo>
                  <a:cubicBezTo>
                    <a:pt x="58" y="95"/>
                    <a:pt x="127" y="0"/>
                    <a:pt x="179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3" name="Freeform 1251">
              <a:extLst>
                <a:ext uri="{FF2B5EF4-FFF2-40B4-BE49-F238E27FC236}">
                  <a16:creationId xmlns:a16="http://schemas.microsoft.com/office/drawing/2014/main" id="{44CE4BBD-E94A-4D8C-9ACC-BD1EF9E80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009" y="1183482"/>
              <a:ext cx="34535" cy="66080"/>
            </a:xfrm>
            <a:custGeom>
              <a:avLst/>
              <a:gdLst>
                <a:gd name="T0" fmla="*/ 10061 w 254"/>
                <a:gd name="T1" fmla="*/ 1346 h 491"/>
                <a:gd name="T2" fmla="*/ 10061 w 254"/>
                <a:gd name="T3" fmla="*/ 1346 h 491"/>
                <a:gd name="T4" fmla="*/ 3535 w 254"/>
                <a:gd name="T5" fmla="*/ 35395 h 491"/>
                <a:gd name="T6" fmla="*/ 24338 w 254"/>
                <a:gd name="T7" fmla="*/ 63927 h 491"/>
                <a:gd name="T8" fmla="*/ 30864 w 254"/>
                <a:gd name="T9" fmla="*/ 29877 h 491"/>
                <a:gd name="T10" fmla="*/ 10061 w 254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4" h="491">
                  <a:moveTo>
                    <a:pt x="74" y="10"/>
                  </a:moveTo>
                  <a:lnTo>
                    <a:pt x="74" y="10"/>
                  </a:lnTo>
                  <a:cubicBezTo>
                    <a:pt x="21" y="21"/>
                    <a:pt x="0" y="137"/>
                    <a:pt x="26" y="263"/>
                  </a:cubicBezTo>
                  <a:cubicBezTo>
                    <a:pt x="53" y="396"/>
                    <a:pt x="121" y="490"/>
                    <a:pt x="179" y="475"/>
                  </a:cubicBezTo>
                  <a:cubicBezTo>
                    <a:pt x="231" y="464"/>
                    <a:pt x="253" y="348"/>
                    <a:pt x="227" y="222"/>
                  </a:cubicBezTo>
                  <a:cubicBezTo>
                    <a:pt x="200" y="95"/>
                    <a:pt x="131" y="0"/>
                    <a:pt x="74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4" name="Freeform 1252">
              <a:extLst>
                <a:ext uri="{FF2B5EF4-FFF2-40B4-BE49-F238E27FC236}">
                  <a16:creationId xmlns:a16="http://schemas.microsoft.com/office/drawing/2014/main" id="{83492F88-614A-49E5-AE47-3E1399513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5239" y="1188244"/>
              <a:ext cx="188155" cy="72033"/>
            </a:xfrm>
            <a:custGeom>
              <a:avLst/>
              <a:gdLst>
                <a:gd name="T0" fmla="*/ 94078 w 1394"/>
                <a:gd name="T1" fmla="*/ 25630 h 534"/>
                <a:gd name="T2" fmla="*/ 94078 w 1394"/>
                <a:gd name="T3" fmla="*/ 25630 h 534"/>
                <a:gd name="T4" fmla="*/ 101771 w 1394"/>
                <a:gd name="T5" fmla="*/ 25630 h 534"/>
                <a:gd name="T6" fmla="*/ 106765 w 1394"/>
                <a:gd name="T7" fmla="*/ 44110 h 534"/>
                <a:gd name="T8" fmla="*/ 151037 w 1394"/>
                <a:gd name="T9" fmla="*/ 70414 h 534"/>
                <a:gd name="T10" fmla="*/ 184376 w 1394"/>
                <a:gd name="T11" fmla="*/ 39119 h 534"/>
                <a:gd name="T12" fmla="*/ 170878 w 1394"/>
                <a:gd name="T13" fmla="*/ 4182 h 534"/>
                <a:gd name="T14" fmla="*/ 148202 w 1394"/>
                <a:gd name="T15" fmla="*/ 0 h 534"/>
                <a:gd name="T16" fmla="*/ 148202 w 1394"/>
                <a:gd name="T17" fmla="*/ 0 h 534"/>
                <a:gd name="T18" fmla="*/ 96102 w 1394"/>
                <a:gd name="T19" fmla="*/ 0 h 534"/>
                <a:gd name="T20" fmla="*/ 94078 w 1394"/>
                <a:gd name="T21" fmla="*/ 0 h 534"/>
                <a:gd name="T22" fmla="*/ 94078 w 1394"/>
                <a:gd name="T23" fmla="*/ 3642 h 534"/>
                <a:gd name="T24" fmla="*/ 96102 w 1394"/>
                <a:gd name="T25" fmla="*/ 3642 h 534"/>
                <a:gd name="T26" fmla="*/ 123907 w 1394"/>
                <a:gd name="T27" fmla="*/ 3642 h 534"/>
                <a:gd name="T28" fmla="*/ 113244 w 1394"/>
                <a:gd name="T29" fmla="*/ 7014 h 534"/>
                <a:gd name="T30" fmla="*/ 102581 w 1394"/>
                <a:gd name="T31" fmla="*/ 22122 h 534"/>
                <a:gd name="T32" fmla="*/ 94078 w 1394"/>
                <a:gd name="T33" fmla="*/ 22122 h 534"/>
                <a:gd name="T34" fmla="*/ 94078 w 1394"/>
                <a:gd name="T35" fmla="*/ 25630 h 534"/>
                <a:gd name="T36" fmla="*/ 17142 w 1394"/>
                <a:gd name="T37" fmla="*/ 4182 h 534"/>
                <a:gd name="T38" fmla="*/ 17142 w 1394"/>
                <a:gd name="T39" fmla="*/ 4182 h 534"/>
                <a:gd name="T40" fmla="*/ 3644 w 1394"/>
                <a:gd name="T41" fmla="*/ 39119 h 534"/>
                <a:gd name="T42" fmla="*/ 36983 w 1394"/>
                <a:gd name="T43" fmla="*/ 70414 h 534"/>
                <a:gd name="T44" fmla="*/ 81255 w 1394"/>
                <a:gd name="T45" fmla="*/ 44110 h 534"/>
                <a:gd name="T46" fmla="*/ 86249 w 1394"/>
                <a:gd name="T47" fmla="*/ 25630 h 534"/>
                <a:gd name="T48" fmla="*/ 94078 w 1394"/>
                <a:gd name="T49" fmla="*/ 25630 h 534"/>
                <a:gd name="T50" fmla="*/ 94078 w 1394"/>
                <a:gd name="T51" fmla="*/ 22122 h 534"/>
                <a:gd name="T52" fmla="*/ 85439 w 1394"/>
                <a:gd name="T53" fmla="*/ 22122 h 534"/>
                <a:gd name="T54" fmla="*/ 74101 w 1394"/>
                <a:gd name="T55" fmla="*/ 7014 h 534"/>
                <a:gd name="T56" fmla="*/ 64113 w 1394"/>
                <a:gd name="T57" fmla="*/ 3642 h 534"/>
                <a:gd name="T58" fmla="*/ 91918 w 1394"/>
                <a:gd name="T59" fmla="*/ 3642 h 534"/>
                <a:gd name="T60" fmla="*/ 94078 w 1394"/>
                <a:gd name="T61" fmla="*/ 3642 h 534"/>
                <a:gd name="T62" fmla="*/ 94078 w 1394"/>
                <a:gd name="T63" fmla="*/ 0 h 534"/>
                <a:gd name="T64" fmla="*/ 91918 w 1394"/>
                <a:gd name="T65" fmla="*/ 0 h 534"/>
                <a:gd name="T66" fmla="*/ 39278 w 1394"/>
                <a:gd name="T67" fmla="*/ 0 h 534"/>
                <a:gd name="T68" fmla="*/ 39278 w 1394"/>
                <a:gd name="T69" fmla="*/ 0 h 534"/>
                <a:gd name="T70" fmla="*/ 17142 w 1394"/>
                <a:gd name="T71" fmla="*/ 4182 h 5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94" h="534">
                  <a:moveTo>
                    <a:pt x="697" y="190"/>
                  </a:moveTo>
                  <a:lnTo>
                    <a:pt x="697" y="190"/>
                  </a:lnTo>
                  <a:cubicBezTo>
                    <a:pt x="754" y="190"/>
                    <a:pt x="754" y="190"/>
                    <a:pt x="754" y="190"/>
                  </a:cubicBezTo>
                  <a:cubicBezTo>
                    <a:pt x="750" y="237"/>
                    <a:pt x="766" y="285"/>
                    <a:pt x="791" y="327"/>
                  </a:cubicBezTo>
                  <a:cubicBezTo>
                    <a:pt x="855" y="422"/>
                    <a:pt x="997" y="506"/>
                    <a:pt x="1119" y="522"/>
                  </a:cubicBezTo>
                  <a:cubicBezTo>
                    <a:pt x="1240" y="533"/>
                    <a:pt x="1335" y="453"/>
                    <a:pt x="1366" y="290"/>
                  </a:cubicBezTo>
                  <a:cubicBezTo>
                    <a:pt x="1393" y="132"/>
                    <a:pt x="1319" y="58"/>
                    <a:pt x="1266" y="31"/>
                  </a:cubicBezTo>
                  <a:cubicBezTo>
                    <a:pt x="1219" y="10"/>
                    <a:pt x="1161" y="0"/>
                    <a:pt x="1098" y="0"/>
                  </a:cubicBezTo>
                  <a:cubicBezTo>
                    <a:pt x="712" y="0"/>
                    <a:pt x="712" y="0"/>
                    <a:pt x="712" y="0"/>
                  </a:cubicBezTo>
                  <a:cubicBezTo>
                    <a:pt x="697" y="0"/>
                    <a:pt x="697" y="0"/>
                    <a:pt x="697" y="0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712" y="27"/>
                    <a:pt x="712" y="27"/>
                    <a:pt x="712" y="27"/>
                  </a:cubicBezTo>
                  <a:cubicBezTo>
                    <a:pt x="918" y="27"/>
                    <a:pt x="918" y="27"/>
                    <a:pt x="918" y="27"/>
                  </a:cubicBezTo>
                  <a:cubicBezTo>
                    <a:pt x="887" y="37"/>
                    <a:pt x="860" y="42"/>
                    <a:pt x="839" y="52"/>
                  </a:cubicBezTo>
                  <a:cubicBezTo>
                    <a:pt x="797" y="74"/>
                    <a:pt x="770" y="116"/>
                    <a:pt x="760" y="164"/>
                  </a:cubicBezTo>
                  <a:cubicBezTo>
                    <a:pt x="697" y="164"/>
                    <a:pt x="697" y="164"/>
                    <a:pt x="697" y="164"/>
                  </a:cubicBezTo>
                  <a:lnTo>
                    <a:pt x="697" y="190"/>
                  </a:lnTo>
                  <a:close/>
                  <a:moveTo>
                    <a:pt x="127" y="31"/>
                  </a:moveTo>
                  <a:lnTo>
                    <a:pt x="127" y="31"/>
                  </a:lnTo>
                  <a:cubicBezTo>
                    <a:pt x="74" y="58"/>
                    <a:pt x="0" y="132"/>
                    <a:pt x="27" y="290"/>
                  </a:cubicBezTo>
                  <a:cubicBezTo>
                    <a:pt x="58" y="453"/>
                    <a:pt x="153" y="533"/>
                    <a:pt x="274" y="522"/>
                  </a:cubicBezTo>
                  <a:cubicBezTo>
                    <a:pt x="396" y="506"/>
                    <a:pt x="538" y="422"/>
                    <a:pt x="602" y="327"/>
                  </a:cubicBezTo>
                  <a:cubicBezTo>
                    <a:pt x="628" y="285"/>
                    <a:pt x="639" y="237"/>
                    <a:pt x="639" y="190"/>
                  </a:cubicBezTo>
                  <a:cubicBezTo>
                    <a:pt x="697" y="190"/>
                    <a:pt x="697" y="190"/>
                    <a:pt x="697" y="190"/>
                  </a:cubicBezTo>
                  <a:cubicBezTo>
                    <a:pt x="697" y="164"/>
                    <a:pt x="697" y="164"/>
                    <a:pt x="697" y="164"/>
                  </a:cubicBezTo>
                  <a:cubicBezTo>
                    <a:pt x="633" y="164"/>
                    <a:pt x="633" y="164"/>
                    <a:pt x="633" y="164"/>
                  </a:cubicBezTo>
                  <a:cubicBezTo>
                    <a:pt x="623" y="116"/>
                    <a:pt x="596" y="74"/>
                    <a:pt x="549" y="52"/>
                  </a:cubicBezTo>
                  <a:cubicBezTo>
                    <a:pt x="533" y="42"/>
                    <a:pt x="507" y="37"/>
                    <a:pt x="475" y="27"/>
                  </a:cubicBezTo>
                  <a:cubicBezTo>
                    <a:pt x="681" y="27"/>
                    <a:pt x="681" y="27"/>
                    <a:pt x="681" y="27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697" y="0"/>
                    <a:pt x="697" y="0"/>
                    <a:pt x="697" y="0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32" y="0"/>
                    <a:pt x="174" y="10"/>
                    <a:pt x="127" y="31"/>
                  </a:cubicBezTo>
                  <a:close/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5" name="Freeform 1253">
              <a:extLst>
                <a:ext uri="{FF2B5EF4-FFF2-40B4-BE49-F238E27FC236}">
                  <a16:creationId xmlns:a16="http://schemas.microsoft.com/office/drawing/2014/main" id="{625A8921-45DE-4CC7-A218-661B3A72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1193" y="1192411"/>
              <a:ext cx="79192" cy="63698"/>
            </a:xfrm>
            <a:custGeom>
              <a:avLst/>
              <a:gdLst>
                <a:gd name="T0" fmla="*/ 12703 w 586"/>
                <a:gd name="T1" fmla="*/ 3388 h 470"/>
                <a:gd name="T2" fmla="*/ 12703 w 586"/>
                <a:gd name="T3" fmla="*/ 3388 h 470"/>
                <a:gd name="T4" fmla="*/ 3514 w 586"/>
                <a:gd name="T5" fmla="*/ 12740 h 470"/>
                <a:gd name="T6" fmla="*/ 1487 w 586"/>
                <a:gd name="T7" fmla="*/ 35644 h 470"/>
                <a:gd name="T8" fmla="*/ 19190 w 586"/>
                <a:gd name="T9" fmla="*/ 62072 h 470"/>
                <a:gd name="T10" fmla="*/ 30677 w 586"/>
                <a:gd name="T11" fmla="*/ 63562 h 470"/>
                <a:gd name="T12" fmla="*/ 72705 w 586"/>
                <a:gd name="T13" fmla="*/ 38490 h 470"/>
                <a:gd name="T14" fmla="*/ 72705 w 586"/>
                <a:gd name="T15" fmla="*/ 10707 h 470"/>
                <a:gd name="T16" fmla="*/ 66894 w 586"/>
                <a:gd name="T17" fmla="*/ 7047 h 470"/>
                <a:gd name="T18" fmla="*/ 38515 w 586"/>
                <a:gd name="T19" fmla="*/ 542 h 470"/>
                <a:gd name="T20" fmla="*/ 12703 w 586"/>
                <a:gd name="T21" fmla="*/ 3388 h 4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470">
                  <a:moveTo>
                    <a:pt x="94" y="25"/>
                  </a:moveTo>
                  <a:lnTo>
                    <a:pt x="94" y="25"/>
                  </a:lnTo>
                  <a:cubicBezTo>
                    <a:pt x="63" y="42"/>
                    <a:pt x="42" y="68"/>
                    <a:pt x="26" y="94"/>
                  </a:cubicBezTo>
                  <a:cubicBezTo>
                    <a:pt x="0" y="147"/>
                    <a:pt x="0" y="205"/>
                    <a:pt x="11" y="263"/>
                  </a:cubicBezTo>
                  <a:cubicBezTo>
                    <a:pt x="26" y="342"/>
                    <a:pt x="63" y="421"/>
                    <a:pt x="142" y="458"/>
                  </a:cubicBezTo>
                  <a:cubicBezTo>
                    <a:pt x="168" y="469"/>
                    <a:pt x="200" y="469"/>
                    <a:pt x="227" y="469"/>
                  </a:cubicBezTo>
                  <a:cubicBezTo>
                    <a:pt x="337" y="458"/>
                    <a:pt x="480" y="374"/>
                    <a:pt x="538" y="284"/>
                  </a:cubicBezTo>
                  <a:cubicBezTo>
                    <a:pt x="574" y="226"/>
                    <a:pt x="585" y="137"/>
                    <a:pt x="538" y="79"/>
                  </a:cubicBezTo>
                  <a:cubicBezTo>
                    <a:pt x="527" y="68"/>
                    <a:pt x="511" y="58"/>
                    <a:pt x="495" y="52"/>
                  </a:cubicBezTo>
                  <a:cubicBezTo>
                    <a:pt x="437" y="21"/>
                    <a:pt x="348" y="4"/>
                    <a:pt x="285" y="4"/>
                  </a:cubicBezTo>
                  <a:cubicBezTo>
                    <a:pt x="227" y="0"/>
                    <a:pt x="152" y="0"/>
                    <a:pt x="94" y="25"/>
                  </a:cubicBezTo>
                </a:path>
              </a:pathLst>
            </a:custGeom>
            <a:solidFill>
              <a:srgbClr val="B5C8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6" name="Freeform 1254">
              <a:extLst>
                <a:ext uri="{FF2B5EF4-FFF2-40B4-BE49-F238E27FC236}">
                  <a16:creationId xmlns:a16="http://schemas.microsoft.com/office/drawing/2014/main" id="{34C9BF74-AA5F-40FC-99EE-9762384AB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843" y="1192411"/>
              <a:ext cx="79192" cy="63698"/>
            </a:xfrm>
            <a:custGeom>
              <a:avLst/>
              <a:gdLst>
                <a:gd name="T0" fmla="*/ 66332 w 585"/>
                <a:gd name="T1" fmla="*/ 3388 h 470"/>
                <a:gd name="T2" fmla="*/ 66332 w 585"/>
                <a:gd name="T3" fmla="*/ 3388 h 470"/>
                <a:gd name="T4" fmla="*/ 75672 w 585"/>
                <a:gd name="T5" fmla="*/ 12740 h 470"/>
                <a:gd name="T6" fmla="*/ 77703 w 585"/>
                <a:gd name="T7" fmla="*/ 35644 h 470"/>
                <a:gd name="T8" fmla="*/ 59834 w 585"/>
                <a:gd name="T9" fmla="*/ 62072 h 470"/>
                <a:gd name="T10" fmla="*/ 47786 w 585"/>
                <a:gd name="T11" fmla="*/ 63562 h 470"/>
                <a:gd name="T12" fmla="*/ 6227 w 585"/>
                <a:gd name="T13" fmla="*/ 38490 h 470"/>
                <a:gd name="T14" fmla="*/ 6227 w 585"/>
                <a:gd name="T15" fmla="*/ 10707 h 470"/>
                <a:gd name="T16" fmla="*/ 12048 w 585"/>
                <a:gd name="T17" fmla="*/ 7047 h 470"/>
                <a:gd name="T18" fmla="*/ 40611 w 585"/>
                <a:gd name="T19" fmla="*/ 542 h 470"/>
                <a:gd name="T20" fmla="*/ 66332 w 585"/>
                <a:gd name="T21" fmla="*/ 3388 h 4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5" h="470">
                  <a:moveTo>
                    <a:pt x="490" y="25"/>
                  </a:moveTo>
                  <a:lnTo>
                    <a:pt x="490" y="25"/>
                  </a:lnTo>
                  <a:cubicBezTo>
                    <a:pt x="516" y="42"/>
                    <a:pt x="542" y="68"/>
                    <a:pt x="559" y="94"/>
                  </a:cubicBezTo>
                  <a:cubicBezTo>
                    <a:pt x="584" y="147"/>
                    <a:pt x="584" y="205"/>
                    <a:pt x="574" y="263"/>
                  </a:cubicBezTo>
                  <a:cubicBezTo>
                    <a:pt x="559" y="342"/>
                    <a:pt x="521" y="421"/>
                    <a:pt x="442" y="458"/>
                  </a:cubicBezTo>
                  <a:cubicBezTo>
                    <a:pt x="416" y="469"/>
                    <a:pt x="384" y="469"/>
                    <a:pt x="353" y="469"/>
                  </a:cubicBezTo>
                  <a:cubicBezTo>
                    <a:pt x="247" y="458"/>
                    <a:pt x="104" y="374"/>
                    <a:pt x="46" y="284"/>
                  </a:cubicBezTo>
                  <a:cubicBezTo>
                    <a:pt x="4" y="226"/>
                    <a:pt x="0" y="137"/>
                    <a:pt x="46" y="79"/>
                  </a:cubicBezTo>
                  <a:cubicBezTo>
                    <a:pt x="57" y="68"/>
                    <a:pt x="73" y="58"/>
                    <a:pt x="89" y="52"/>
                  </a:cubicBezTo>
                  <a:cubicBezTo>
                    <a:pt x="147" y="21"/>
                    <a:pt x="231" y="4"/>
                    <a:pt x="300" y="4"/>
                  </a:cubicBezTo>
                  <a:cubicBezTo>
                    <a:pt x="358" y="0"/>
                    <a:pt x="432" y="0"/>
                    <a:pt x="490" y="25"/>
                  </a:cubicBezTo>
                </a:path>
              </a:pathLst>
            </a:custGeom>
            <a:solidFill>
              <a:srgbClr val="B5C8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7" name="Freeform 1255">
              <a:extLst>
                <a:ext uri="{FF2B5EF4-FFF2-40B4-BE49-F238E27FC236}">
                  <a16:creationId xmlns:a16="http://schemas.microsoft.com/office/drawing/2014/main" id="{F8C6BA76-1060-4000-B928-521DA9EA5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131" y="1337072"/>
              <a:ext cx="132780" cy="259556"/>
            </a:xfrm>
            <a:custGeom>
              <a:avLst/>
              <a:gdLst>
                <a:gd name="T0" fmla="*/ 132645 w 982"/>
                <a:gd name="T1" fmla="*/ 259421 h 1921"/>
                <a:gd name="T2" fmla="*/ 132645 w 982"/>
                <a:gd name="T3" fmla="*/ 259421 h 1921"/>
                <a:gd name="T4" fmla="*/ 85590 w 982"/>
                <a:gd name="T5" fmla="*/ 12160 h 1921"/>
                <a:gd name="T6" fmla="*/ 68418 w 982"/>
                <a:gd name="T7" fmla="*/ 0 h 1921"/>
                <a:gd name="T8" fmla="*/ 0 w 982"/>
                <a:gd name="T9" fmla="*/ 79853 h 1921"/>
                <a:gd name="T10" fmla="*/ 132645 w 982"/>
                <a:gd name="T11" fmla="*/ 259421 h 19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2" h="1921">
                  <a:moveTo>
                    <a:pt x="981" y="1920"/>
                  </a:moveTo>
                  <a:lnTo>
                    <a:pt x="981" y="1920"/>
                  </a:lnTo>
                  <a:cubicBezTo>
                    <a:pt x="981" y="1361"/>
                    <a:pt x="558" y="707"/>
                    <a:pt x="633" y="90"/>
                  </a:cubicBezTo>
                  <a:cubicBezTo>
                    <a:pt x="585" y="63"/>
                    <a:pt x="543" y="32"/>
                    <a:pt x="506" y="0"/>
                  </a:cubicBezTo>
                  <a:cubicBezTo>
                    <a:pt x="263" y="111"/>
                    <a:pt x="84" y="438"/>
                    <a:pt x="0" y="591"/>
                  </a:cubicBezTo>
                  <a:cubicBezTo>
                    <a:pt x="712" y="607"/>
                    <a:pt x="786" y="1450"/>
                    <a:pt x="981" y="192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48" name="Freeform 1256">
              <a:extLst>
                <a:ext uri="{FF2B5EF4-FFF2-40B4-BE49-F238E27FC236}">
                  <a16:creationId xmlns:a16="http://schemas.microsoft.com/office/drawing/2014/main" id="{65BD1A47-57BD-4170-BDD0-18E42FBD8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337072"/>
              <a:ext cx="131590" cy="259556"/>
            </a:xfrm>
            <a:custGeom>
              <a:avLst/>
              <a:gdLst>
                <a:gd name="T0" fmla="*/ 0 w 976"/>
                <a:gd name="T1" fmla="*/ 259421 h 1921"/>
                <a:gd name="T2" fmla="*/ 0 w 976"/>
                <a:gd name="T3" fmla="*/ 259421 h 1921"/>
                <a:gd name="T4" fmla="*/ 46919 w 976"/>
                <a:gd name="T5" fmla="*/ 12160 h 1921"/>
                <a:gd name="T6" fmla="*/ 63907 w 976"/>
                <a:gd name="T7" fmla="*/ 0 h 1921"/>
                <a:gd name="T8" fmla="*/ 131455 w 976"/>
                <a:gd name="T9" fmla="*/ 79853 h 1921"/>
                <a:gd name="T10" fmla="*/ 0 w 976"/>
                <a:gd name="T11" fmla="*/ 259421 h 19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6" h="1921">
                  <a:moveTo>
                    <a:pt x="0" y="1920"/>
                  </a:moveTo>
                  <a:lnTo>
                    <a:pt x="0" y="1920"/>
                  </a:lnTo>
                  <a:cubicBezTo>
                    <a:pt x="0" y="1113"/>
                    <a:pt x="348" y="1176"/>
                    <a:pt x="348" y="90"/>
                  </a:cubicBezTo>
                  <a:cubicBezTo>
                    <a:pt x="390" y="63"/>
                    <a:pt x="432" y="32"/>
                    <a:pt x="474" y="0"/>
                  </a:cubicBezTo>
                  <a:cubicBezTo>
                    <a:pt x="711" y="111"/>
                    <a:pt x="896" y="438"/>
                    <a:pt x="975" y="591"/>
                  </a:cubicBezTo>
                  <a:cubicBezTo>
                    <a:pt x="264" y="607"/>
                    <a:pt x="190" y="1450"/>
                    <a:pt x="0" y="1920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8" name="Group 24">
            <a:extLst>
              <a:ext uri="{FF2B5EF4-FFF2-40B4-BE49-F238E27FC236}">
                <a16:creationId xmlns:a16="http://schemas.microsoft.com/office/drawing/2014/main" id="{F31903DB-7D50-4964-B3B1-2C28ABE4C36D}"/>
              </a:ext>
            </a:extLst>
          </p:cNvPr>
          <p:cNvGrpSpPr>
            <a:grpSpLocks/>
          </p:cNvGrpSpPr>
          <p:nvPr/>
        </p:nvGrpSpPr>
        <p:grpSpPr bwMode="auto">
          <a:xfrm>
            <a:off x="6622446" y="3049815"/>
            <a:ext cx="918633" cy="918633"/>
            <a:chOff x="5021420" y="2505671"/>
            <a:chExt cx="688315" cy="688182"/>
          </a:xfrm>
        </p:grpSpPr>
        <p:sp>
          <p:nvSpPr>
            <p:cNvPr id="9450" name="Freeform 1258">
              <a:extLst>
                <a:ext uri="{FF2B5EF4-FFF2-40B4-BE49-F238E27FC236}">
                  <a16:creationId xmlns:a16="http://schemas.microsoft.com/office/drawing/2014/main" id="{ACFCD327-58CC-48CC-92BA-C0770326E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420" y="2505671"/>
              <a:ext cx="688315" cy="688181"/>
            </a:xfrm>
            <a:custGeom>
              <a:avLst/>
              <a:gdLst>
                <a:gd name="T0" fmla="*/ 344158 w 5096"/>
                <a:gd name="T1" fmla="*/ 688046 h 5096"/>
                <a:gd name="T2" fmla="*/ 344158 w 5096"/>
                <a:gd name="T3" fmla="*/ 688046 h 5096"/>
                <a:gd name="T4" fmla="*/ 0 w 5096"/>
                <a:gd name="T5" fmla="*/ 344091 h 5096"/>
                <a:gd name="T6" fmla="*/ 344158 w 5096"/>
                <a:gd name="T7" fmla="*/ 0 h 5096"/>
                <a:gd name="T8" fmla="*/ 688180 w 5096"/>
                <a:gd name="T9" fmla="*/ 344091 h 5096"/>
                <a:gd name="T10" fmla="*/ 344158 w 5096"/>
                <a:gd name="T11" fmla="*/ 688046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8" y="5095"/>
                  </a:moveTo>
                  <a:lnTo>
                    <a:pt x="2548" y="5095"/>
                  </a:lnTo>
                  <a:cubicBezTo>
                    <a:pt x="1139" y="5095"/>
                    <a:pt x="0" y="3956"/>
                    <a:pt x="0" y="2548"/>
                  </a:cubicBezTo>
                  <a:cubicBezTo>
                    <a:pt x="0" y="1140"/>
                    <a:pt x="1139" y="0"/>
                    <a:pt x="2548" y="0"/>
                  </a:cubicBezTo>
                  <a:cubicBezTo>
                    <a:pt x="3956" y="0"/>
                    <a:pt x="5095" y="1140"/>
                    <a:pt x="5095" y="2548"/>
                  </a:cubicBezTo>
                  <a:cubicBezTo>
                    <a:pt x="5095" y="3956"/>
                    <a:pt x="3956" y="5095"/>
                    <a:pt x="2548" y="5095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1" name="Freeform 1259">
              <a:extLst>
                <a:ext uri="{FF2B5EF4-FFF2-40B4-BE49-F238E27FC236}">
                  <a16:creationId xmlns:a16="http://schemas.microsoft.com/office/drawing/2014/main" id="{FDFEE70E-B0B9-4A7C-B172-4119DBD67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186" y="2659858"/>
              <a:ext cx="257225" cy="526851"/>
            </a:xfrm>
            <a:custGeom>
              <a:avLst/>
              <a:gdLst>
                <a:gd name="T0" fmla="*/ 58331 w 1905"/>
                <a:gd name="T1" fmla="*/ 28482 h 3903"/>
                <a:gd name="T2" fmla="*/ 58331 w 1905"/>
                <a:gd name="T3" fmla="*/ 28482 h 3903"/>
                <a:gd name="T4" fmla="*/ 55631 w 1905"/>
                <a:gd name="T5" fmla="*/ 399964 h 3903"/>
                <a:gd name="T6" fmla="*/ 254254 w 1905"/>
                <a:gd name="T7" fmla="*/ 456253 h 3903"/>
                <a:gd name="T8" fmla="*/ 58331 w 1905"/>
                <a:gd name="T9" fmla="*/ 28482 h 3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" h="3903">
                  <a:moveTo>
                    <a:pt x="432" y="211"/>
                  </a:moveTo>
                  <a:lnTo>
                    <a:pt x="432" y="211"/>
                  </a:lnTo>
                  <a:cubicBezTo>
                    <a:pt x="291" y="480"/>
                    <a:pt x="0" y="2057"/>
                    <a:pt x="412" y="2963"/>
                  </a:cubicBezTo>
                  <a:cubicBezTo>
                    <a:pt x="823" y="3871"/>
                    <a:pt x="1857" y="3902"/>
                    <a:pt x="1883" y="3380"/>
                  </a:cubicBezTo>
                  <a:cubicBezTo>
                    <a:pt x="1904" y="2863"/>
                    <a:pt x="713" y="0"/>
                    <a:pt x="432" y="2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2" name="Freeform 1260">
              <a:extLst>
                <a:ext uri="{FF2B5EF4-FFF2-40B4-BE49-F238E27FC236}">
                  <a16:creationId xmlns:a16="http://schemas.microsoft.com/office/drawing/2014/main" id="{4489C5F9-549D-4C05-BE9F-EC0CA58C9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599" y="2659858"/>
              <a:ext cx="254844" cy="526851"/>
            </a:xfrm>
            <a:custGeom>
              <a:avLst/>
              <a:gdLst>
                <a:gd name="T0" fmla="*/ 199261 w 1889"/>
                <a:gd name="T1" fmla="*/ 28482 h 3903"/>
                <a:gd name="T2" fmla="*/ 199261 w 1889"/>
                <a:gd name="T3" fmla="*/ 28482 h 3903"/>
                <a:gd name="T4" fmla="*/ 199261 w 1889"/>
                <a:gd name="T5" fmla="*/ 386465 h 3903"/>
                <a:gd name="T6" fmla="*/ 3508 w 1889"/>
                <a:gd name="T7" fmla="*/ 456253 h 3903"/>
                <a:gd name="T8" fmla="*/ 199261 w 1889"/>
                <a:gd name="T9" fmla="*/ 28482 h 3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9" h="3903">
                  <a:moveTo>
                    <a:pt x="1477" y="211"/>
                  </a:moveTo>
                  <a:lnTo>
                    <a:pt x="1477" y="211"/>
                  </a:lnTo>
                  <a:cubicBezTo>
                    <a:pt x="1619" y="475"/>
                    <a:pt x="1888" y="1956"/>
                    <a:pt x="1477" y="2863"/>
                  </a:cubicBezTo>
                  <a:cubicBezTo>
                    <a:pt x="1070" y="3776"/>
                    <a:pt x="47" y="3902"/>
                    <a:pt x="26" y="3380"/>
                  </a:cubicBezTo>
                  <a:cubicBezTo>
                    <a:pt x="0" y="2863"/>
                    <a:pt x="1197" y="0"/>
                    <a:pt x="1477" y="2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3" name="Freeform 1261">
              <a:extLst>
                <a:ext uri="{FF2B5EF4-FFF2-40B4-BE49-F238E27FC236}">
                  <a16:creationId xmlns:a16="http://schemas.microsoft.com/office/drawing/2014/main" id="{C288E713-A886-49F8-A295-B52AF74C3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490" y="2959895"/>
              <a:ext cx="392983" cy="233958"/>
            </a:xfrm>
            <a:custGeom>
              <a:avLst/>
              <a:gdLst>
                <a:gd name="T0" fmla="*/ 67611 w 2912"/>
                <a:gd name="T1" fmla="*/ 46359 h 1731"/>
                <a:gd name="T2" fmla="*/ 67611 w 2912"/>
                <a:gd name="T3" fmla="*/ 46359 h 1731"/>
                <a:gd name="T4" fmla="*/ 0 w 2912"/>
                <a:gd name="T5" fmla="*/ 171785 h 1731"/>
                <a:gd name="T6" fmla="*/ 196492 w 2912"/>
                <a:gd name="T7" fmla="*/ 233823 h 1731"/>
                <a:gd name="T8" fmla="*/ 392848 w 2912"/>
                <a:gd name="T9" fmla="*/ 171785 h 1731"/>
                <a:gd name="T10" fmla="*/ 324562 w 2912"/>
                <a:gd name="T11" fmla="*/ 46359 h 1731"/>
                <a:gd name="T12" fmla="*/ 196492 w 2912"/>
                <a:gd name="T13" fmla="*/ 811 h 1731"/>
                <a:gd name="T14" fmla="*/ 67611 w 2912"/>
                <a:gd name="T15" fmla="*/ 46359 h 17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12" h="1731">
                  <a:moveTo>
                    <a:pt x="501" y="343"/>
                  </a:moveTo>
                  <a:lnTo>
                    <a:pt x="501" y="343"/>
                  </a:lnTo>
                  <a:cubicBezTo>
                    <a:pt x="253" y="506"/>
                    <a:pt x="148" y="860"/>
                    <a:pt x="0" y="1271"/>
                  </a:cubicBezTo>
                  <a:cubicBezTo>
                    <a:pt x="416" y="1561"/>
                    <a:pt x="918" y="1730"/>
                    <a:pt x="1456" y="1730"/>
                  </a:cubicBezTo>
                  <a:cubicBezTo>
                    <a:pt x="1999" y="1730"/>
                    <a:pt x="2495" y="1561"/>
                    <a:pt x="2911" y="1271"/>
                  </a:cubicBezTo>
                  <a:cubicBezTo>
                    <a:pt x="2763" y="855"/>
                    <a:pt x="2659" y="502"/>
                    <a:pt x="2405" y="343"/>
                  </a:cubicBezTo>
                  <a:cubicBezTo>
                    <a:pt x="1972" y="74"/>
                    <a:pt x="1708" y="6"/>
                    <a:pt x="1456" y="6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4" name="Freeform 1262">
              <a:extLst>
                <a:ext uri="{FF2B5EF4-FFF2-40B4-BE49-F238E27FC236}">
                  <a16:creationId xmlns:a16="http://schemas.microsoft.com/office/drawing/2014/main" id="{1A63AB67-E4C6-4B91-B700-E07529331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752" y="2830711"/>
              <a:ext cx="97055" cy="193477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96920 w 718"/>
                <a:gd name="T5" fmla="*/ 0 h 1435"/>
                <a:gd name="T6" fmla="*/ 96920 w 718"/>
                <a:gd name="T7" fmla="*/ 140760 h 1435"/>
                <a:gd name="T8" fmla="*/ 0 w 718"/>
                <a:gd name="T9" fmla="*/ 140760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44"/>
                    <a:pt x="717" y="1044"/>
                    <a:pt x="717" y="1044"/>
                  </a:cubicBezTo>
                  <a:cubicBezTo>
                    <a:pt x="717" y="1392"/>
                    <a:pt x="0" y="1434"/>
                    <a:pt x="0" y="104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5" name="Freeform 1263">
              <a:extLst>
                <a:ext uri="{FF2B5EF4-FFF2-40B4-BE49-F238E27FC236}">
                  <a16:creationId xmlns:a16="http://schemas.microsoft.com/office/drawing/2014/main" id="{644F39FC-91D5-400F-A8D6-DA6877DA5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752" y="2901554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6" name="Freeform 1264">
              <a:extLst>
                <a:ext uri="{FF2B5EF4-FFF2-40B4-BE49-F238E27FC236}">
                  <a16:creationId xmlns:a16="http://schemas.microsoft.com/office/drawing/2014/main" id="{ED5BFBE3-3344-48D2-940D-1D8754336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9559" y="2652713"/>
              <a:ext cx="411441" cy="271463"/>
            </a:xfrm>
            <a:custGeom>
              <a:avLst/>
              <a:gdLst>
                <a:gd name="T0" fmla="*/ 205721 w 3048"/>
                <a:gd name="T1" fmla="*/ 0 h 2010"/>
                <a:gd name="T2" fmla="*/ 205721 w 3048"/>
                <a:gd name="T3" fmla="*/ 0 h 2010"/>
                <a:gd name="T4" fmla="*/ 205721 w 3048"/>
                <a:gd name="T5" fmla="*/ 271328 h 2010"/>
                <a:gd name="T6" fmla="*/ 205721 w 3048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0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30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7" name="Freeform 1265">
              <a:extLst>
                <a:ext uri="{FF2B5EF4-FFF2-40B4-BE49-F238E27FC236}">
                  <a16:creationId xmlns:a16="http://schemas.microsoft.com/office/drawing/2014/main" id="{379C12ED-13D0-4D8A-9E19-7B682A30E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982" y="2652713"/>
              <a:ext cx="206018" cy="271463"/>
            </a:xfrm>
            <a:custGeom>
              <a:avLst/>
              <a:gdLst>
                <a:gd name="T0" fmla="*/ 0 w 1524"/>
                <a:gd name="T1" fmla="*/ 0 h 2010"/>
                <a:gd name="T2" fmla="*/ 0 w 1524"/>
                <a:gd name="T3" fmla="*/ 0 h 2010"/>
                <a:gd name="T4" fmla="*/ 0 w 1524"/>
                <a:gd name="T5" fmla="*/ 271328 h 2010"/>
                <a:gd name="T6" fmla="*/ 0 w 1524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0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6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8" name="Freeform 1266">
              <a:extLst>
                <a:ext uri="{FF2B5EF4-FFF2-40B4-BE49-F238E27FC236}">
                  <a16:creationId xmlns:a16="http://schemas.microsoft.com/office/drawing/2014/main" id="{78D83DBB-26F7-4336-8CA0-4AA8660BB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506" y="2602112"/>
              <a:ext cx="293547" cy="221456"/>
            </a:xfrm>
            <a:custGeom>
              <a:avLst/>
              <a:gdLst>
                <a:gd name="T0" fmla="*/ 188545 w 2175"/>
                <a:gd name="T1" fmla="*/ 76113 h 1641"/>
                <a:gd name="T2" fmla="*/ 188545 w 2175"/>
                <a:gd name="T3" fmla="*/ 76113 h 1641"/>
                <a:gd name="T4" fmla="*/ 250493 w 2175"/>
                <a:gd name="T5" fmla="*/ 164371 h 1641"/>
                <a:gd name="T6" fmla="*/ 278296 w 2175"/>
                <a:gd name="T7" fmla="*/ 169365 h 1641"/>
                <a:gd name="T8" fmla="*/ 150215 w 2175"/>
                <a:gd name="T9" fmla="*/ 0 h 1641"/>
                <a:gd name="T10" fmla="*/ 14306 w 2175"/>
                <a:gd name="T11" fmla="*/ 163697 h 1641"/>
                <a:gd name="T12" fmla="*/ 50612 w 2175"/>
                <a:gd name="T13" fmla="*/ 158703 h 1641"/>
                <a:gd name="T14" fmla="*/ 188545 w 2175"/>
                <a:gd name="T15" fmla="*/ 76113 h 16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5" h="1641">
                  <a:moveTo>
                    <a:pt x="1397" y="564"/>
                  </a:moveTo>
                  <a:lnTo>
                    <a:pt x="1397" y="564"/>
                  </a:lnTo>
                  <a:cubicBezTo>
                    <a:pt x="1646" y="690"/>
                    <a:pt x="1804" y="896"/>
                    <a:pt x="1856" y="1218"/>
                  </a:cubicBezTo>
                  <a:cubicBezTo>
                    <a:pt x="1910" y="1535"/>
                    <a:pt x="1952" y="1492"/>
                    <a:pt x="2062" y="1255"/>
                  </a:cubicBezTo>
                  <a:cubicBezTo>
                    <a:pt x="2174" y="1018"/>
                    <a:pt x="1904" y="0"/>
                    <a:pt x="1113" y="0"/>
                  </a:cubicBezTo>
                  <a:cubicBezTo>
                    <a:pt x="322" y="0"/>
                    <a:pt x="0" y="786"/>
                    <a:pt x="106" y="1213"/>
                  </a:cubicBezTo>
                  <a:cubicBezTo>
                    <a:pt x="217" y="1640"/>
                    <a:pt x="306" y="1498"/>
                    <a:pt x="375" y="1176"/>
                  </a:cubicBezTo>
                  <a:cubicBezTo>
                    <a:pt x="444" y="848"/>
                    <a:pt x="781" y="532"/>
                    <a:pt x="1397" y="564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59" name="Freeform 1267">
              <a:extLst>
                <a:ext uri="{FF2B5EF4-FFF2-40B4-BE49-F238E27FC236}">
                  <a16:creationId xmlns:a16="http://schemas.microsoft.com/office/drawing/2014/main" id="{BE632CAD-17C4-46DC-A5E5-12B2B2520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471" y="2667596"/>
              <a:ext cx="136353" cy="342900"/>
            </a:xfrm>
            <a:custGeom>
              <a:avLst/>
              <a:gdLst>
                <a:gd name="T0" fmla="*/ 55596 w 1008"/>
                <a:gd name="T1" fmla="*/ 342765 h 2538"/>
                <a:gd name="T2" fmla="*/ 55596 w 1008"/>
                <a:gd name="T3" fmla="*/ 342765 h 2538"/>
                <a:gd name="T4" fmla="*/ 0 w 1008"/>
                <a:gd name="T5" fmla="*/ 10673 h 2538"/>
                <a:gd name="T6" fmla="*/ 55596 w 1008"/>
                <a:gd name="T7" fmla="*/ 342765 h 25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8" h="2538">
                  <a:moveTo>
                    <a:pt x="411" y="2537"/>
                  </a:moveTo>
                  <a:lnTo>
                    <a:pt x="411" y="2537"/>
                  </a:lnTo>
                  <a:cubicBezTo>
                    <a:pt x="855" y="1028"/>
                    <a:pt x="158" y="89"/>
                    <a:pt x="0" y="79"/>
                  </a:cubicBezTo>
                  <a:cubicBezTo>
                    <a:pt x="301" y="0"/>
                    <a:pt x="1007" y="938"/>
                    <a:pt x="411" y="2537"/>
                  </a:cubicBezTo>
                </a:path>
              </a:pathLst>
            </a:custGeom>
            <a:solidFill>
              <a:srgbClr val="FFF3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0" name="Freeform 1268">
              <a:extLst>
                <a:ext uri="{FF2B5EF4-FFF2-40B4-BE49-F238E27FC236}">
                  <a16:creationId xmlns:a16="http://schemas.microsoft.com/office/drawing/2014/main" id="{604A7B2D-5831-4887-AD01-507B36579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753" y="2967038"/>
              <a:ext cx="97650" cy="123825"/>
            </a:xfrm>
            <a:custGeom>
              <a:avLst/>
              <a:gdLst>
                <a:gd name="T0" fmla="*/ 97515 w 724"/>
                <a:gd name="T1" fmla="*/ 0 h 919"/>
                <a:gd name="T2" fmla="*/ 97515 w 724"/>
                <a:gd name="T3" fmla="*/ 0 h 919"/>
                <a:gd name="T4" fmla="*/ 48420 w 724"/>
                <a:gd name="T5" fmla="*/ 123690 h 919"/>
                <a:gd name="T6" fmla="*/ 0 w 724"/>
                <a:gd name="T7" fmla="*/ 0 h 919"/>
                <a:gd name="T8" fmla="*/ 97515 w 724"/>
                <a:gd name="T9" fmla="*/ 0 h 9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4" h="919">
                  <a:moveTo>
                    <a:pt x="723" y="0"/>
                  </a:moveTo>
                  <a:lnTo>
                    <a:pt x="723" y="0"/>
                  </a:lnTo>
                  <a:cubicBezTo>
                    <a:pt x="686" y="348"/>
                    <a:pt x="359" y="638"/>
                    <a:pt x="359" y="918"/>
                  </a:cubicBezTo>
                  <a:cubicBezTo>
                    <a:pt x="359" y="638"/>
                    <a:pt x="32" y="343"/>
                    <a:pt x="0" y="0"/>
                  </a:cubicBezTo>
                  <a:lnTo>
                    <a:pt x="723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1" name="Freeform 1269">
              <a:extLst>
                <a:ext uri="{FF2B5EF4-FFF2-40B4-BE49-F238E27FC236}">
                  <a16:creationId xmlns:a16="http://schemas.microsoft.com/office/drawing/2014/main" id="{5090902A-4631-4366-BA63-AFCA6AAC2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982" y="2947393"/>
              <a:ext cx="119086" cy="126206"/>
            </a:xfrm>
            <a:custGeom>
              <a:avLst/>
              <a:gdLst>
                <a:gd name="T0" fmla="*/ 0 w 882"/>
                <a:gd name="T1" fmla="*/ 126071 h 935"/>
                <a:gd name="T2" fmla="*/ 0 w 882"/>
                <a:gd name="T3" fmla="*/ 126071 h 935"/>
                <a:gd name="T4" fmla="*/ 70479 w 882"/>
                <a:gd name="T5" fmla="*/ 67625 h 935"/>
                <a:gd name="T6" fmla="*/ 118951 w 882"/>
                <a:gd name="T7" fmla="*/ 65600 h 935"/>
                <a:gd name="T8" fmla="*/ 49147 w 882"/>
                <a:gd name="T9" fmla="*/ 0 h 935"/>
                <a:gd name="T10" fmla="*/ 0 w 882"/>
                <a:gd name="T11" fmla="*/ 126071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2" h="935">
                  <a:moveTo>
                    <a:pt x="0" y="934"/>
                  </a:moveTo>
                  <a:lnTo>
                    <a:pt x="0" y="934"/>
                  </a:lnTo>
                  <a:cubicBezTo>
                    <a:pt x="158" y="696"/>
                    <a:pt x="321" y="565"/>
                    <a:pt x="522" y="501"/>
                  </a:cubicBezTo>
                  <a:cubicBezTo>
                    <a:pt x="617" y="470"/>
                    <a:pt x="790" y="438"/>
                    <a:pt x="881" y="486"/>
                  </a:cubicBezTo>
                  <a:cubicBezTo>
                    <a:pt x="707" y="285"/>
                    <a:pt x="527" y="191"/>
                    <a:pt x="364" y="0"/>
                  </a:cubicBezTo>
                  <a:cubicBezTo>
                    <a:pt x="358" y="538"/>
                    <a:pt x="0" y="634"/>
                    <a:pt x="0" y="934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2" name="Freeform 1270">
              <a:extLst>
                <a:ext uri="{FF2B5EF4-FFF2-40B4-BE49-F238E27FC236}">
                  <a16:creationId xmlns:a16="http://schemas.microsoft.com/office/drawing/2014/main" id="{19E3915A-4D83-43CA-8B79-F7218699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982" y="2947393"/>
              <a:ext cx="105391" cy="126206"/>
            </a:xfrm>
            <a:custGeom>
              <a:avLst/>
              <a:gdLst>
                <a:gd name="T0" fmla="*/ 0 w 781"/>
                <a:gd name="T1" fmla="*/ 126071 h 935"/>
                <a:gd name="T2" fmla="*/ 0 w 781"/>
                <a:gd name="T3" fmla="*/ 126071 h 935"/>
                <a:gd name="T4" fmla="*/ 67607 w 781"/>
                <a:gd name="T5" fmla="*/ 55612 h 935"/>
                <a:gd name="T6" fmla="*/ 105256 w 781"/>
                <a:gd name="T7" fmla="*/ 58446 h 935"/>
                <a:gd name="T8" fmla="*/ 49119 w 781"/>
                <a:gd name="T9" fmla="*/ 0 h 935"/>
                <a:gd name="T10" fmla="*/ 0 w 781"/>
                <a:gd name="T11" fmla="*/ 126071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1" h="935">
                  <a:moveTo>
                    <a:pt x="0" y="934"/>
                  </a:moveTo>
                  <a:lnTo>
                    <a:pt x="0" y="934"/>
                  </a:lnTo>
                  <a:cubicBezTo>
                    <a:pt x="121" y="686"/>
                    <a:pt x="300" y="470"/>
                    <a:pt x="501" y="412"/>
                  </a:cubicBezTo>
                  <a:cubicBezTo>
                    <a:pt x="596" y="380"/>
                    <a:pt x="690" y="386"/>
                    <a:pt x="780" y="433"/>
                  </a:cubicBezTo>
                  <a:cubicBezTo>
                    <a:pt x="607" y="233"/>
                    <a:pt x="527" y="122"/>
                    <a:pt x="364" y="0"/>
                  </a:cubicBezTo>
                  <a:cubicBezTo>
                    <a:pt x="358" y="538"/>
                    <a:pt x="0" y="634"/>
                    <a:pt x="0" y="9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3" name="Freeform 1271">
              <a:extLst>
                <a:ext uri="{FF2B5EF4-FFF2-40B4-BE49-F238E27FC236}">
                  <a16:creationId xmlns:a16="http://schemas.microsoft.com/office/drawing/2014/main" id="{D826E199-A8F6-4BB1-93AF-C3D00305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087" y="2947393"/>
              <a:ext cx="119086" cy="126206"/>
            </a:xfrm>
            <a:custGeom>
              <a:avLst/>
              <a:gdLst>
                <a:gd name="T0" fmla="*/ 118276 w 882"/>
                <a:gd name="T1" fmla="*/ 126071 h 935"/>
                <a:gd name="T2" fmla="*/ 118276 w 882"/>
                <a:gd name="T3" fmla="*/ 126071 h 935"/>
                <a:gd name="T4" fmla="*/ 48472 w 882"/>
                <a:gd name="T5" fmla="*/ 67625 h 935"/>
                <a:gd name="T6" fmla="*/ 0 w 882"/>
                <a:gd name="T7" fmla="*/ 65600 h 935"/>
                <a:gd name="T8" fmla="*/ 69804 w 882"/>
                <a:gd name="T9" fmla="*/ 0 h 935"/>
                <a:gd name="T10" fmla="*/ 118276 w 882"/>
                <a:gd name="T11" fmla="*/ 126071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2" h="935">
                  <a:moveTo>
                    <a:pt x="876" y="934"/>
                  </a:moveTo>
                  <a:lnTo>
                    <a:pt x="876" y="934"/>
                  </a:lnTo>
                  <a:cubicBezTo>
                    <a:pt x="723" y="696"/>
                    <a:pt x="559" y="565"/>
                    <a:pt x="359" y="501"/>
                  </a:cubicBezTo>
                  <a:cubicBezTo>
                    <a:pt x="264" y="470"/>
                    <a:pt x="90" y="438"/>
                    <a:pt x="0" y="486"/>
                  </a:cubicBezTo>
                  <a:cubicBezTo>
                    <a:pt x="174" y="285"/>
                    <a:pt x="353" y="191"/>
                    <a:pt x="517" y="0"/>
                  </a:cubicBezTo>
                  <a:cubicBezTo>
                    <a:pt x="522" y="538"/>
                    <a:pt x="881" y="634"/>
                    <a:pt x="876" y="934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4" name="Freeform 1272">
              <a:extLst>
                <a:ext uri="{FF2B5EF4-FFF2-40B4-BE49-F238E27FC236}">
                  <a16:creationId xmlns:a16="http://schemas.microsoft.com/office/drawing/2014/main" id="{28889638-B3CE-4B0C-9B79-2449D61D3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186" y="2947393"/>
              <a:ext cx="105391" cy="126206"/>
            </a:xfrm>
            <a:custGeom>
              <a:avLst/>
              <a:gdLst>
                <a:gd name="T0" fmla="*/ 104582 w 782"/>
                <a:gd name="T1" fmla="*/ 126071 h 935"/>
                <a:gd name="T2" fmla="*/ 104582 w 782"/>
                <a:gd name="T3" fmla="*/ 126071 h 935"/>
                <a:gd name="T4" fmla="*/ 37736 w 782"/>
                <a:gd name="T5" fmla="*/ 55612 h 935"/>
                <a:gd name="T6" fmla="*/ 0 w 782"/>
                <a:gd name="T7" fmla="*/ 58446 h 935"/>
                <a:gd name="T8" fmla="*/ 56200 w 782"/>
                <a:gd name="T9" fmla="*/ 0 h 935"/>
                <a:gd name="T10" fmla="*/ 104582 w 782"/>
                <a:gd name="T11" fmla="*/ 126071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2" h="935">
                  <a:moveTo>
                    <a:pt x="776" y="934"/>
                  </a:moveTo>
                  <a:lnTo>
                    <a:pt x="776" y="934"/>
                  </a:lnTo>
                  <a:cubicBezTo>
                    <a:pt x="660" y="686"/>
                    <a:pt x="480" y="470"/>
                    <a:pt x="280" y="412"/>
                  </a:cubicBezTo>
                  <a:cubicBezTo>
                    <a:pt x="185" y="380"/>
                    <a:pt x="90" y="386"/>
                    <a:pt x="0" y="433"/>
                  </a:cubicBezTo>
                  <a:cubicBezTo>
                    <a:pt x="174" y="233"/>
                    <a:pt x="253" y="122"/>
                    <a:pt x="417" y="0"/>
                  </a:cubicBezTo>
                  <a:cubicBezTo>
                    <a:pt x="422" y="538"/>
                    <a:pt x="781" y="634"/>
                    <a:pt x="776" y="9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5" name="Freeform 1273">
              <a:extLst>
                <a:ext uri="{FF2B5EF4-FFF2-40B4-BE49-F238E27FC236}">
                  <a16:creationId xmlns:a16="http://schemas.microsoft.com/office/drawing/2014/main" id="{5A5E1302-DB99-44A4-84B3-69D734564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864" y="2625924"/>
              <a:ext cx="261394" cy="424458"/>
            </a:xfrm>
            <a:custGeom>
              <a:avLst/>
              <a:gdLst>
                <a:gd name="T0" fmla="*/ 129752 w 1936"/>
                <a:gd name="T1" fmla="*/ 424323 h 3145"/>
                <a:gd name="T2" fmla="*/ 129752 w 1936"/>
                <a:gd name="T3" fmla="*/ 424323 h 3145"/>
                <a:gd name="T4" fmla="*/ 261259 w 1936"/>
                <a:gd name="T5" fmla="*/ 53580 h 3145"/>
                <a:gd name="T6" fmla="*/ 129752 w 1936"/>
                <a:gd name="T7" fmla="*/ 424323 h 3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36" h="3145">
                  <a:moveTo>
                    <a:pt x="961" y="3144"/>
                  </a:moveTo>
                  <a:lnTo>
                    <a:pt x="961" y="3144"/>
                  </a:lnTo>
                  <a:cubicBezTo>
                    <a:pt x="459" y="75"/>
                    <a:pt x="1698" y="386"/>
                    <a:pt x="1935" y="397"/>
                  </a:cubicBezTo>
                  <a:cubicBezTo>
                    <a:pt x="1588" y="22"/>
                    <a:pt x="0" y="0"/>
                    <a:pt x="961" y="3144"/>
                  </a:cubicBezTo>
                </a:path>
              </a:pathLst>
            </a:custGeom>
            <a:solidFill>
              <a:srgbClr val="FFF3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6" name="Freeform 1274">
              <a:extLst>
                <a:ext uri="{FF2B5EF4-FFF2-40B4-BE49-F238E27FC236}">
                  <a16:creationId xmlns:a16="http://schemas.microsoft.com/office/drawing/2014/main" id="{A0F9CEC8-10C9-4E14-B481-2E9D67F81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797" y="2993827"/>
              <a:ext cx="101818" cy="198239"/>
            </a:xfrm>
            <a:custGeom>
              <a:avLst/>
              <a:gdLst>
                <a:gd name="T0" fmla="*/ 27007 w 754"/>
                <a:gd name="T1" fmla="*/ 0 h 1467"/>
                <a:gd name="T2" fmla="*/ 27007 w 754"/>
                <a:gd name="T3" fmla="*/ 0 h 1467"/>
                <a:gd name="T4" fmla="*/ 0 w 754"/>
                <a:gd name="T5" fmla="*/ 54999 h 1467"/>
                <a:gd name="T6" fmla="*/ 78997 w 754"/>
                <a:gd name="T7" fmla="*/ 77701 h 1467"/>
                <a:gd name="T8" fmla="*/ 31329 w 754"/>
                <a:gd name="T9" fmla="*/ 124051 h 1467"/>
                <a:gd name="T10" fmla="*/ 92500 w 754"/>
                <a:gd name="T11" fmla="*/ 196753 h 1467"/>
                <a:gd name="T12" fmla="*/ 101683 w 754"/>
                <a:gd name="T13" fmla="*/ 198104 h 1467"/>
                <a:gd name="T14" fmla="*/ 43347 w 754"/>
                <a:gd name="T15" fmla="*/ 122565 h 1467"/>
                <a:gd name="T16" fmla="*/ 93851 w 754"/>
                <a:gd name="T17" fmla="*/ 79187 h 1467"/>
                <a:gd name="T18" fmla="*/ 8507 w 754"/>
                <a:gd name="T19" fmla="*/ 41486 h 1467"/>
                <a:gd name="T20" fmla="*/ 27007 w 754"/>
                <a:gd name="T21" fmla="*/ 0 h 1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4" h="1467">
                  <a:moveTo>
                    <a:pt x="200" y="0"/>
                  </a:moveTo>
                  <a:lnTo>
                    <a:pt x="200" y="0"/>
                  </a:lnTo>
                  <a:cubicBezTo>
                    <a:pt x="74" y="79"/>
                    <a:pt x="16" y="264"/>
                    <a:pt x="0" y="407"/>
                  </a:cubicBezTo>
                  <a:cubicBezTo>
                    <a:pt x="253" y="353"/>
                    <a:pt x="537" y="507"/>
                    <a:pt x="585" y="575"/>
                  </a:cubicBezTo>
                  <a:cubicBezTo>
                    <a:pt x="395" y="681"/>
                    <a:pt x="338" y="781"/>
                    <a:pt x="232" y="918"/>
                  </a:cubicBezTo>
                  <a:cubicBezTo>
                    <a:pt x="327" y="1040"/>
                    <a:pt x="516" y="1224"/>
                    <a:pt x="685" y="1456"/>
                  </a:cubicBezTo>
                  <a:cubicBezTo>
                    <a:pt x="706" y="1462"/>
                    <a:pt x="733" y="1462"/>
                    <a:pt x="753" y="1466"/>
                  </a:cubicBezTo>
                  <a:cubicBezTo>
                    <a:pt x="601" y="1213"/>
                    <a:pt x="416" y="1034"/>
                    <a:pt x="321" y="907"/>
                  </a:cubicBezTo>
                  <a:cubicBezTo>
                    <a:pt x="427" y="770"/>
                    <a:pt x="500" y="691"/>
                    <a:pt x="695" y="586"/>
                  </a:cubicBezTo>
                  <a:cubicBezTo>
                    <a:pt x="649" y="517"/>
                    <a:pt x="317" y="249"/>
                    <a:pt x="63" y="307"/>
                  </a:cubicBezTo>
                  <a:cubicBezTo>
                    <a:pt x="89" y="158"/>
                    <a:pt x="99" y="101"/>
                    <a:pt x="200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7" name="Freeform 1275">
              <a:extLst>
                <a:ext uri="{FF2B5EF4-FFF2-40B4-BE49-F238E27FC236}">
                  <a16:creationId xmlns:a16="http://schemas.microsoft.com/office/drawing/2014/main" id="{1C23CE77-1D19-4D90-9BD4-8D01B0EA0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136" y="2993827"/>
              <a:ext cx="101818" cy="198239"/>
            </a:xfrm>
            <a:custGeom>
              <a:avLst/>
              <a:gdLst>
                <a:gd name="T0" fmla="*/ 74577 w 755"/>
                <a:gd name="T1" fmla="*/ 0 h 1467"/>
                <a:gd name="T2" fmla="*/ 74577 w 755"/>
                <a:gd name="T3" fmla="*/ 0 h 1467"/>
                <a:gd name="T4" fmla="*/ 101683 w 755"/>
                <a:gd name="T5" fmla="*/ 54999 h 1467"/>
                <a:gd name="T6" fmla="*/ 22791 w 755"/>
                <a:gd name="T7" fmla="*/ 77701 h 1467"/>
                <a:gd name="T8" fmla="*/ 69722 w 755"/>
                <a:gd name="T9" fmla="*/ 124051 h 1467"/>
                <a:gd name="T10" fmla="*/ 8496 w 755"/>
                <a:gd name="T11" fmla="*/ 196753 h 1467"/>
                <a:gd name="T12" fmla="*/ 0 w 755"/>
                <a:gd name="T13" fmla="*/ 198104 h 1467"/>
                <a:gd name="T14" fmla="*/ 58259 w 755"/>
                <a:gd name="T15" fmla="*/ 122565 h 1467"/>
                <a:gd name="T16" fmla="*/ 7822 w 755"/>
                <a:gd name="T17" fmla="*/ 79187 h 1467"/>
                <a:gd name="T18" fmla="*/ 93187 w 755"/>
                <a:gd name="T19" fmla="*/ 41486 h 1467"/>
                <a:gd name="T20" fmla="*/ 74577 w 755"/>
                <a:gd name="T21" fmla="*/ 0 h 1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5" h="1467">
                  <a:moveTo>
                    <a:pt x="553" y="0"/>
                  </a:moveTo>
                  <a:lnTo>
                    <a:pt x="553" y="0"/>
                  </a:lnTo>
                  <a:cubicBezTo>
                    <a:pt x="680" y="79"/>
                    <a:pt x="738" y="264"/>
                    <a:pt x="754" y="407"/>
                  </a:cubicBezTo>
                  <a:cubicBezTo>
                    <a:pt x="501" y="353"/>
                    <a:pt x="216" y="507"/>
                    <a:pt x="169" y="575"/>
                  </a:cubicBezTo>
                  <a:cubicBezTo>
                    <a:pt x="359" y="681"/>
                    <a:pt x="411" y="781"/>
                    <a:pt x="517" y="918"/>
                  </a:cubicBezTo>
                  <a:cubicBezTo>
                    <a:pt x="427" y="1040"/>
                    <a:pt x="237" y="1224"/>
                    <a:pt x="63" y="1456"/>
                  </a:cubicBezTo>
                  <a:cubicBezTo>
                    <a:pt x="42" y="1462"/>
                    <a:pt x="21" y="1462"/>
                    <a:pt x="0" y="1466"/>
                  </a:cubicBezTo>
                  <a:cubicBezTo>
                    <a:pt x="153" y="1213"/>
                    <a:pt x="337" y="1034"/>
                    <a:pt x="432" y="907"/>
                  </a:cubicBezTo>
                  <a:cubicBezTo>
                    <a:pt x="327" y="770"/>
                    <a:pt x="248" y="691"/>
                    <a:pt x="58" y="586"/>
                  </a:cubicBezTo>
                  <a:cubicBezTo>
                    <a:pt x="106" y="517"/>
                    <a:pt x="438" y="249"/>
                    <a:pt x="691" y="307"/>
                  </a:cubicBezTo>
                  <a:cubicBezTo>
                    <a:pt x="665" y="158"/>
                    <a:pt x="649" y="101"/>
                    <a:pt x="553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8" name="Freeform 1276">
              <a:extLst>
                <a:ext uri="{FF2B5EF4-FFF2-40B4-BE49-F238E27FC236}">
                  <a16:creationId xmlns:a16="http://schemas.microsoft.com/office/drawing/2014/main" id="{41A808BB-EA4C-4DA3-8F34-9EE8D1559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7837" y="3078361"/>
              <a:ext cx="9527" cy="114896"/>
            </a:xfrm>
            <a:custGeom>
              <a:avLst/>
              <a:gdLst>
                <a:gd name="T0" fmla="*/ 6489 w 69"/>
                <a:gd name="T1" fmla="*/ 114761 h 850"/>
                <a:gd name="T2" fmla="*/ 6489 w 69"/>
                <a:gd name="T3" fmla="*/ 114761 h 850"/>
                <a:gd name="T4" fmla="*/ 9389 w 69"/>
                <a:gd name="T5" fmla="*/ 0 h 850"/>
                <a:gd name="T6" fmla="*/ 2209 w 69"/>
                <a:gd name="T7" fmla="*/ 114761 h 850"/>
                <a:gd name="T8" fmla="*/ 6489 w 69"/>
                <a:gd name="T9" fmla="*/ 114761 h 8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0">
                  <a:moveTo>
                    <a:pt x="47" y="849"/>
                  </a:moveTo>
                  <a:lnTo>
                    <a:pt x="47" y="849"/>
                  </a:lnTo>
                  <a:cubicBezTo>
                    <a:pt x="42" y="559"/>
                    <a:pt x="47" y="206"/>
                    <a:pt x="68" y="0"/>
                  </a:cubicBezTo>
                  <a:cubicBezTo>
                    <a:pt x="6" y="221"/>
                    <a:pt x="0" y="570"/>
                    <a:pt x="16" y="849"/>
                  </a:cubicBezTo>
                  <a:cubicBezTo>
                    <a:pt x="26" y="849"/>
                    <a:pt x="37" y="849"/>
                    <a:pt x="47" y="849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69" name="Freeform 1277">
              <a:extLst>
                <a:ext uri="{FF2B5EF4-FFF2-40B4-BE49-F238E27FC236}">
                  <a16:creationId xmlns:a16="http://schemas.microsoft.com/office/drawing/2014/main" id="{3E615636-CB57-4F59-856A-30C96A0F9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691" y="2771775"/>
              <a:ext cx="184583" cy="42863"/>
            </a:xfrm>
            <a:custGeom>
              <a:avLst/>
              <a:gdLst>
                <a:gd name="T0" fmla="*/ 140294 w 1367"/>
                <a:gd name="T1" fmla="*/ 42052 h 317"/>
                <a:gd name="T2" fmla="*/ 140294 w 1367"/>
                <a:gd name="T3" fmla="*/ 42052 h 317"/>
                <a:gd name="T4" fmla="*/ 149611 w 1367"/>
                <a:gd name="T5" fmla="*/ 41376 h 317"/>
                <a:gd name="T6" fmla="*/ 183773 w 1367"/>
                <a:gd name="T7" fmla="*/ 27043 h 317"/>
                <a:gd name="T8" fmla="*/ 183773 w 1367"/>
                <a:gd name="T9" fmla="*/ 2163 h 317"/>
                <a:gd name="T10" fmla="*/ 140294 w 1367"/>
                <a:gd name="T11" fmla="*/ 2840 h 317"/>
                <a:gd name="T12" fmla="*/ 140294 w 1367"/>
                <a:gd name="T13" fmla="*/ 7031 h 317"/>
                <a:gd name="T14" fmla="*/ 176616 w 1367"/>
                <a:gd name="T15" fmla="*/ 9195 h 317"/>
                <a:gd name="T16" fmla="*/ 172295 w 1367"/>
                <a:gd name="T17" fmla="*/ 29206 h 317"/>
                <a:gd name="T18" fmla="*/ 143805 w 1367"/>
                <a:gd name="T19" fmla="*/ 37860 h 317"/>
                <a:gd name="T20" fmla="*/ 140294 w 1367"/>
                <a:gd name="T21" fmla="*/ 38536 h 317"/>
                <a:gd name="T22" fmla="*/ 140294 w 1367"/>
                <a:gd name="T23" fmla="*/ 42052 h 317"/>
                <a:gd name="T24" fmla="*/ 44829 w 1367"/>
                <a:gd name="T25" fmla="*/ 41376 h 317"/>
                <a:gd name="T26" fmla="*/ 44829 w 1367"/>
                <a:gd name="T27" fmla="*/ 41376 h 317"/>
                <a:gd name="T28" fmla="*/ 74805 w 1367"/>
                <a:gd name="T29" fmla="*/ 39888 h 317"/>
                <a:gd name="T30" fmla="*/ 84797 w 1367"/>
                <a:gd name="T31" fmla="*/ 23527 h 317"/>
                <a:gd name="T32" fmla="*/ 100326 w 1367"/>
                <a:gd name="T33" fmla="*/ 23527 h 317"/>
                <a:gd name="T34" fmla="*/ 110318 w 1367"/>
                <a:gd name="T35" fmla="*/ 40700 h 317"/>
                <a:gd name="T36" fmla="*/ 140294 w 1367"/>
                <a:gd name="T37" fmla="*/ 42052 h 317"/>
                <a:gd name="T38" fmla="*/ 140294 w 1367"/>
                <a:gd name="T39" fmla="*/ 38536 h 317"/>
                <a:gd name="T40" fmla="*/ 113963 w 1367"/>
                <a:gd name="T41" fmla="*/ 36237 h 317"/>
                <a:gd name="T42" fmla="*/ 103971 w 1367"/>
                <a:gd name="T43" fmla="*/ 17172 h 317"/>
                <a:gd name="T44" fmla="*/ 137458 w 1367"/>
                <a:gd name="T45" fmla="*/ 7031 h 317"/>
                <a:gd name="T46" fmla="*/ 140294 w 1367"/>
                <a:gd name="T47" fmla="*/ 7031 h 317"/>
                <a:gd name="T48" fmla="*/ 140294 w 1367"/>
                <a:gd name="T49" fmla="*/ 2840 h 317"/>
                <a:gd name="T50" fmla="*/ 134488 w 1367"/>
                <a:gd name="T51" fmla="*/ 3651 h 317"/>
                <a:gd name="T52" fmla="*/ 94114 w 1367"/>
                <a:gd name="T53" fmla="*/ 10006 h 317"/>
                <a:gd name="T54" fmla="*/ 50635 w 1367"/>
                <a:gd name="T55" fmla="*/ 3651 h 317"/>
                <a:gd name="T56" fmla="*/ 44829 w 1367"/>
                <a:gd name="T57" fmla="*/ 2840 h 317"/>
                <a:gd name="T58" fmla="*/ 44829 w 1367"/>
                <a:gd name="T59" fmla="*/ 6490 h 317"/>
                <a:gd name="T60" fmla="*/ 46990 w 1367"/>
                <a:gd name="T61" fmla="*/ 7031 h 317"/>
                <a:gd name="T62" fmla="*/ 80477 w 1367"/>
                <a:gd name="T63" fmla="*/ 16361 h 317"/>
                <a:gd name="T64" fmla="*/ 71160 w 1367"/>
                <a:gd name="T65" fmla="*/ 36237 h 317"/>
                <a:gd name="T66" fmla="*/ 44829 w 1367"/>
                <a:gd name="T67" fmla="*/ 38536 h 317"/>
                <a:gd name="T68" fmla="*/ 44829 w 1367"/>
                <a:gd name="T69" fmla="*/ 41376 h 317"/>
                <a:gd name="T70" fmla="*/ 675 w 1367"/>
                <a:gd name="T71" fmla="*/ 2163 h 317"/>
                <a:gd name="T72" fmla="*/ 675 w 1367"/>
                <a:gd name="T73" fmla="*/ 2163 h 317"/>
                <a:gd name="T74" fmla="*/ 675 w 1367"/>
                <a:gd name="T75" fmla="*/ 27043 h 317"/>
                <a:gd name="T76" fmla="*/ 35512 w 1367"/>
                <a:gd name="T77" fmla="*/ 40700 h 317"/>
                <a:gd name="T78" fmla="*/ 44829 w 1367"/>
                <a:gd name="T79" fmla="*/ 41376 h 317"/>
                <a:gd name="T80" fmla="*/ 44829 w 1367"/>
                <a:gd name="T81" fmla="*/ 38536 h 317"/>
                <a:gd name="T82" fmla="*/ 41319 w 1367"/>
                <a:gd name="T83" fmla="*/ 37860 h 317"/>
                <a:gd name="T84" fmla="*/ 12828 w 1367"/>
                <a:gd name="T85" fmla="*/ 29206 h 317"/>
                <a:gd name="T86" fmla="*/ 8507 w 1367"/>
                <a:gd name="T87" fmla="*/ 9195 h 317"/>
                <a:gd name="T88" fmla="*/ 44829 w 1367"/>
                <a:gd name="T89" fmla="*/ 6490 h 317"/>
                <a:gd name="T90" fmla="*/ 44829 w 1367"/>
                <a:gd name="T91" fmla="*/ 2840 h 317"/>
                <a:gd name="T92" fmla="*/ 675 w 1367"/>
                <a:gd name="T93" fmla="*/ 2163 h 3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67" h="317">
                  <a:moveTo>
                    <a:pt x="1039" y="311"/>
                  </a:moveTo>
                  <a:lnTo>
                    <a:pt x="1039" y="311"/>
                  </a:lnTo>
                  <a:cubicBezTo>
                    <a:pt x="1060" y="306"/>
                    <a:pt x="1087" y="306"/>
                    <a:pt x="1108" y="306"/>
                  </a:cubicBezTo>
                  <a:cubicBezTo>
                    <a:pt x="1213" y="295"/>
                    <a:pt x="1355" y="222"/>
                    <a:pt x="1361" y="200"/>
                  </a:cubicBezTo>
                  <a:cubicBezTo>
                    <a:pt x="1366" y="174"/>
                    <a:pt x="1355" y="52"/>
                    <a:pt x="1361" y="16"/>
                  </a:cubicBezTo>
                  <a:cubicBezTo>
                    <a:pt x="1361" y="0"/>
                    <a:pt x="1160" y="11"/>
                    <a:pt x="1039" y="21"/>
                  </a:cubicBezTo>
                  <a:cubicBezTo>
                    <a:pt x="1039" y="52"/>
                    <a:pt x="1039" y="52"/>
                    <a:pt x="1039" y="52"/>
                  </a:cubicBezTo>
                  <a:cubicBezTo>
                    <a:pt x="1133" y="42"/>
                    <a:pt x="1308" y="37"/>
                    <a:pt x="1308" y="68"/>
                  </a:cubicBezTo>
                  <a:cubicBezTo>
                    <a:pt x="1303" y="89"/>
                    <a:pt x="1308" y="185"/>
                    <a:pt x="1276" y="216"/>
                  </a:cubicBezTo>
                  <a:cubicBezTo>
                    <a:pt x="1250" y="243"/>
                    <a:pt x="1155" y="268"/>
                    <a:pt x="1065" y="280"/>
                  </a:cubicBezTo>
                  <a:cubicBezTo>
                    <a:pt x="1055" y="285"/>
                    <a:pt x="1044" y="285"/>
                    <a:pt x="1039" y="285"/>
                  </a:cubicBezTo>
                  <a:lnTo>
                    <a:pt x="1039" y="311"/>
                  </a:lnTo>
                  <a:close/>
                  <a:moveTo>
                    <a:pt x="332" y="306"/>
                  </a:moveTo>
                  <a:lnTo>
                    <a:pt x="332" y="306"/>
                  </a:lnTo>
                  <a:cubicBezTo>
                    <a:pt x="433" y="316"/>
                    <a:pt x="538" y="316"/>
                    <a:pt x="554" y="295"/>
                  </a:cubicBezTo>
                  <a:cubicBezTo>
                    <a:pt x="575" y="274"/>
                    <a:pt x="622" y="189"/>
                    <a:pt x="628" y="174"/>
                  </a:cubicBezTo>
                  <a:cubicBezTo>
                    <a:pt x="633" y="142"/>
                    <a:pt x="739" y="148"/>
                    <a:pt x="743" y="174"/>
                  </a:cubicBezTo>
                  <a:cubicBezTo>
                    <a:pt x="749" y="195"/>
                    <a:pt x="791" y="274"/>
                    <a:pt x="817" y="301"/>
                  </a:cubicBezTo>
                  <a:cubicBezTo>
                    <a:pt x="834" y="316"/>
                    <a:pt x="938" y="316"/>
                    <a:pt x="1039" y="311"/>
                  </a:cubicBezTo>
                  <a:cubicBezTo>
                    <a:pt x="1039" y="285"/>
                    <a:pt x="1039" y="285"/>
                    <a:pt x="1039" y="285"/>
                  </a:cubicBezTo>
                  <a:cubicBezTo>
                    <a:pt x="960" y="290"/>
                    <a:pt x="881" y="285"/>
                    <a:pt x="844" y="268"/>
                  </a:cubicBezTo>
                  <a:cubicBezTo>
                    <a:pt x="801" y="248"/>
                    <a:pt x="755" y="153"/>
                    <a:pt x="770" y="127"/>
                  </a:cubicBezTo>
                  <a:cubicBezTo>
                    <a:pt x="786" y="95"/>
                    <a:pt x="928" y="63"/>
                    <a:pt x="1018" y="52"/>
                  </a:cubicBezTo>
                  <a:cubicBezTo>
                    <a:pt x="1023" y="52"/>
                    <a:pt x="1029" y="52"/>
                    <a:pt x="1039" y="52"/>
                  </a:cubicBezTo>
                  <a:cubicBezTo>
                    <a:pt x="1039" y="21"/>
                    <a:pt x="1039" y="21"/>
                    <a:pt x="1039" y="21"/>
                  </a:cubicBezTo>
                  <a:cubicBezTo>
                    <a:pt x="1023" y="27"/>
                    <a:pt x="1007" y="27"/>
                    <a:pt x="996" y="27"/>
                  </a:cubicBezTo>
                  <a:cubicBezTo>
                    <a:pt x="855" y="48"/>
                    <a:pt x="770" y="74"/>
                    <a:pt x="697" y="74"/>
                  </a:cubicBezTo>
                  <a:cubicBezTo>
                    <a:pt x="606" y="74"/>
                    <a:pt x="533" y="52"/>
                    <a:pt x="375" y="27"/>
                  </a:cubicBezTo>
                  <a:cubicBezTo>
                    <a:pt x="364" y="27"/>
                    <a:pt x="348" y="21"/>
                    <a:pt x="332" y="21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8" y="52"/>
                    <a:pt x="342" y="52"/>
                    <a:pt x="348" y="52"/>
                  </a:cubicBezTo>
                  <a:cubicBezTo>
                    <a:pt x="443" y="63"/>
                    <a:pt x="580" y="95"/>
                    <a:pt x="596" y="121"/>
                  </a:cubicBezTo>
                  <a:cubicBezTo>
                    <a:pt x="617" y="153"/>
                    <a:pt x="564" y="248"/>
                    <a:pt x="527" y="268"/>
                  </a:cubicBezTo>
                  <a:cubicBezTo>
                    <a:pt x="491" y="285"/>
                    <a:pt x="411" y="290"/>
                    <a:pt x="332" y="285"/>
                  </a:cubicBezTo>
                  <a:lnTo>
                    <a:pt x="332" y="306"/>
                  </a:lnTo>
                  <a:close/>
                  <a:moveTo>
                    <a:pt x="5" y="16"/>
                  </a:moveTo>
                  <a:lnTo>
                    <a:pt x="5" y="16"/>
                  </a:lnTo>
                  <a:cubicBezTo>
                    <a:pt x="10" y="52"/>
                    <a:pt x="0" y="174"/>
                    <a:pt x="5" y="200"/>
                  </a:cubicBezTo>
                  <a:cubicBezTo>
                    <a:pt x="10" y="222"/>
                    <a:pt x="153" y="290"/>
                    <a:pt x="263" y="301"/>
                  </a:cubicBezTo>
                  <a:cubicBezTo>
                    <a:pt x="285" y="306"/>
                    <a:pt x="311" y="306"/>
                    <a:pt x="332" y="306"/>
                  </a:cubicBezTo>
                  <a:cubicBezTo>
                    <a:pt x="332" y="285"/>
                    <a:pt x="332" y="285"/>
                    <a:pt x="332" y="285"/>
                  </a:cubicBezTo>
                  <a:cubicBezTo>
                    <a:pt x="321" y="285"/>
                    <a:pt x="317" y="285"/>
                    <a:pt x="306" y="280"/>
                  </a:cubicBezTo>
                  <a:cubicBezTo>
                    <a:pt x="216" y="268"/>
                    <a:pt x="121" y="243"/>
                    <a:pt x="95" y="216"/>
                  </a:cubicBezTo>
                  <a:cubicBezTo>
                    <a:pt x="63" y="185"/>
                    <a:pt x="63" y="89"/>
                    <a:pt x="63" y="68"/>
                  </a:cubicBezTo>
                  <a:cubicBezTo>
                    <a:pt x="63" y="37"/>
                    <a:pt x="232" y="37"/>
                    <a:pt x="332" y="48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211" y="11"/>
                    <a:pt x="5" y="0"/>
                    <a:pt x="5" y="16"/>
                  </a:cubicBezTo>
                  <a:close/>
                </a:path>
              </a:pathLst>
            </a:custGeom>
            <a:solidFill>
              <a:srgbClr val="C84B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0" name="Freeform 1278">
              <a:extLst>
                <a:ext uri="{FF2B5EF4-FFF2-40B4-BE49-F238E27FC236}">
                  <a16:creationId xmlns:a16="http://schemas.microsoft.com/office/drawing/2014/main" id="{A1A1E838-49E5-4CE4-922F-0CA4AA4DB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4110" y="2648546"/>
              <a:ext cx="242339" cy="115491"/>
            </a:xfrm>
            <a:custGeom>
              <a:avLst/>
              <a:gdLst>
                <a:gd name="T0" fmla="*/ 0 w 1794"/>
                <a:gd name="T1" fmla="*/ 115356 h 855"/>
                <a:gd name="T2" fmla="*/ 0 w 1794"/>
                <a:gd name="T3" fmla="*/ 115356 h 855"/>
                <a:gd name="T4" fmla="*/ 35662 w 1794"/>
                <a:gd name="T5" fmla="*/ 33364 h 855"/>
                <a:gd name="T6" fmla="*/ 121170 w 1794"/>
                <a:gd name="T7" fmla="*/ 0 h 855"/>
                <a:gd name="T8" fmla="*/ 206542 w 1794"/>
                <a:gd name="T9" fmla="*/ 33364 h 855"/>
                <a:gd name="T10" fmla="*/ 242204 w 1794"/>
                <a:gd name="T11" fmla="*/ 115356 h 855"/>
                <a:gd name="T12" fmla="*/ 234369 w 1794"/>
                <a:gd name="T13" fmla="*/ 115356 h 855"/>
                <a:gd name="T14" fmla="*/ 200869 w 1794"/>
                <a:gd name="T15" fmla="*/ 39848 h 855"/>
                <a:gd name="T16" fmla="*/ 121170 w 1794"/>
                <a:gd name="T17" fmla="*/ 7834 h 855"/>
                <a:gd name="T18" fmla="*/ 41335 w 1794"/>
                <a:gd name="T19" fmla="*/ 39848 h 855"/>
                <a:gd name="T20" fmla="*/ 7835 w 1794"/>
                <a:gd name="T21" fmla="*/ 115356 h 855"/>
                <a:gd name="T22" fmla="*/ 0 w 1794"/>
                <a:gd name="T23" fmla="*/ 115356 h 8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94" h="855">
                  <a:moveTo>
                    <a:pt x="0" y="854"/>
                  </a:moveTo>
                  <a:lnTo>
                    <a:pt x="0" y="854"/>
                  </a:lnTo>
                  <a:cubicBezTo>
                    <a:pt x="0" y="617"/>
                    <a:pt x="100" y="405"/>
                    <a:pt x="264" y="247"/>
                  </a:cubicBezTo>
                  <a:cubicBezTo>
                    <a:pt x="422" y="94"/>
                    <a:pt x="649" y="0"/>
                    <a:pt x="897" y="0"/>
                  </a:cubicBezTo>
                  <a:cubicBezTo>
                    <a:pt x="1145" y="0"/>
                    <a:pt x="1366" y="94"/>
                    <a:pt x="1529" y="247"/>
                  </a:cubicBezTo>
                  <a:cubicBezTo>
                    <a:pt x="1693" y="405"/>
                    <a:pt x="1793" y="617"/>
                    <a:pt x="1793" y="854"/>
                  </a:cubicBezTo>
                  <a:cubicBezTo>
                    <a:pt x="1735" y="854"/>
                    <a:pt x="1735" y="854"/>
                    <a:pt x="1735" y="854"/>
                  </a:cubicBezTo>
                  <a:cubicBezTo>
                    <a:pt x="1735" y="638"/>
                    <a:pt x="1641" y="437"/>
                    <a:pt x="1487" y="295"/>
                  </a:cubicBezTo>
                  <a:cubicBezTo>
                    <a:pt x="1340" y="147"/>
                    <a:pt x="1128" y="58"/>
                    <a:pt x="897" y="58"/>
                  </a:cubicBezTo>
                  <a:cubicBezTo>
                    <a:pt x="665" y="58"/>
                    <a:pt x="453" y="147"/>
                    <a:pt x="306" y="295"/>
                  </a:cubicBezTo>
                  <a:cubicBezTo>
                    <a:pt x="153" y="437"/>
                    <a:pt x="58" y="638"/>
                    <a:pt x="58" y="854"/>
                  </a:cubicBezTo>
                  <a:lnTo>
                    <a:pt x="0" y="854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1" name="Freeform 1279">
              <a:extLst>
                <a:ext uri="{FF2B5EF4-FFF2-40B4-BE49-F238E27FC236}">
                  <a16:creationId xmlns:a16="http://schemas.microsoft.com/office/drawing/2014/main" id="{6D5E3013-B67E-4D5B-AADC-5918E8BC9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6370" y="2761061"/>
              <a:ext cx="20244" cy="50601"/>
            </a:xfrm>
            <a:custGeom>
              <a:avLst/>
              <a:gdLst>
                <a:gd name="T0" fmla="*/ 9918 w 149"/>
                <a:gd name="T1" fmla="*/ 0 h 375"/>
                <a:gd name="T2" fmla="*/ 9918 w 149"/>
                <a:gd name="T3" fmla="*/ 0 h 375"/>
                <a:gd name="T4" fmla="*/ 9918 w 149"/>
                <a:gd name="T5" fmla="*/ 0 h 375"/>
                <a:gd name="T6" fmla="*/ 20108 w 149"/>
                <a:gd name="T7" fmla="*/ 9850 h 375"/>
                <a:gd name="T8" fmla="*/ 20108 w 149"/>
                <a:gd name="T9" fmla="*/ 40616 h 375"/>
                <a:gd name="T10" fmla="*/ 9918 w 149"/>
                <a:gd name="T11" fmla="*/ 50466 h 375"/>
                <a:gd name="T12" fmla="*/ 9918 w 149"/>
                <a:gd name="T13" fmla="*/ 50466 h 375"/>
                <a:gd name="T14" fmla="*/ 0 w 149"/>
                <a:gd name="T15" fmla="*/ 40616 h 375"/>
                <a:gd name="T16" fmla="*/ 0 w 149"/>
                <a:gd name="T17" fmla="*/ 9850 h 375"/>
                <a:gd name="T18" fmla="*/ 9918 w 14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375">
                  <a:moveTo>
                    <a:pt x="73" y="0"/>
                  </a:moveTo>
                  <a:lnTo>
                    <a:pt x="73" y="0"/>
                  </a:lnTo>
                  <a:cubicBezTo>
                    <a:pt x="116" y="0"/>
                    <a:pt x="148" y="31"/>
                    <a:pt x="148" y="7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43"/>
                    <a:pt x="116" y="374"/>
                    <a:pt x="73" y="374"/>
                  </a:cubicBezTo>
                  <a:cubicBezTo>
                    <a:pt x="31" y="374"/>
                    <a:pt x="0" y="343"/>
                    <a:pt x="0" y="30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31"/>
                    <a:pt x="31" y="0"/>
                    <a:pt x="73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2" name="Freeform 1280">
              <a:extLst>
                <a:ext uri="{FF2B5EF4-FFF2-40B4-BE49-F238E27FC236}">
                  <a16:creationId xmlns:a16="http://schemas.microsoft.com/office/drawing/2014/main" id="{6D665AAF-8A95-4EE5-90A3-13272DBB8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946" y="2761061"/>
              <a:ext cx="20244" cy="50601"/>
            </a:xfrm>
            <a:custGeom>
              <a:avLst/>
              <a:gdLst>
                <a:gd name="T0" fmla="*/ 10190 w 149"/>
                <a:gd name="T1" fmla="*/ 0 h 375"/>
                <a:gd name="T2" fmla="*/ 10190 w 149"/>
                <a:gd name="T3" fmla="*/ 0 h 375"/>
                <a:gd name="T4" fmla="*/ 10190 w 149"/>
                <a:gd name="T5" fmla="*/ 0 h 375"/>
                <a:gd name="T6" fmla="*/ 20108 w 149"/>
                <a:gd name="T7" fmla="*/ 9850 h 375"/>
                <a:gd name="T8" fmla="*/ 20108 w 149"/>
                <a:gd name="T9" fmla="*/ 40616 h 375"/>
                <a:gd name="T10" fmla="*/ 10190 w 149"/>
                <a:gd name="T11" fmla="*/ 50466 h 375"/>
                <a:gd name="T12" fmla="*/ 10190 w 149"/>
                <a:gd name="T13" fmla="*/ 50466 h 375"/>
                <a:gd name="T14" fmla="*/ 0 w 149"/>
                <a:gd name="T15" fmla="*/ 40616 h 375"/>
                <a:gd name="T16" fmla="*/ 0 w 149"/>
                <a:gd name="T17" fmla="*/ 9850 h 375"/>
                <a:gd name="T18" fmla="*/ 10190 w 14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375">
                  <a:moveTo>
                    <a:pt x="75" y="0"/>
                  </a:moveTo>
                  <a:lnTo>
                    <a:pt x="75" y="0"/>
                  </a:lnTo>
                  <a:cubicBezTo>
                    <a:pt x="117" y="0"/>
                    <a:pt x="148" y="31"/>
                    <a:pt x="148" y="7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43"/>
                    <a:pt x="117" y="374"/>
                    <a:pt x="75" y="374"/>
                  </a:cubicBezTo>
                  <a:cubicBezTo>
                    <a:pt x="32" y="374"/>
                    <a:pt x="0" y="343"/>
                    <a:pt x="0" y="30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31"/>
                    <a:pt x="32" y="0"/>
                    <a:pt x="75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3" name="Freeform 1281">
              <a:extLst>
                <a:ext uri="{FF2B5EF4-FFF2-40B4-BE49-F238E27FC236}">
                  <a16:creationId xmlns:a16="http://schemas.microsoft.com/office/drawing/2014/main" id="{6F4E3457-CDD5-4096-BA1F-8F153A180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728" y="2811662"/>
              <a:ext cx="92887" cy="82153"/>
            </a:xfrm>
            <a:custGeom>
              <a:avLst/>
              <a:gdLst>
                <a:gd name="T0" fmla="*/ 8666 w 686"/>
                <a:gd name="T1" fmla="*/ 0 h 608"/>
                <a:gd name="T2" fmla="*/ 8666 w 686"/>
                <a:gd name="T3" fmla="*/ 0 h 608"/>
                <a:gd name="T4" fmla="*/ 35747 w 686"/>
                <a:gd name="T5" fmla="*/ 51346 h 608"/>
                <a:gd name="T6" fmla="*/ 92752 w 686"/>
                <a:gd name="T7" fmla="*/ 74046 h 608"/>
                <a:gd name="T8" fmla="*/ 92752 w 686"/>
                <a:gd name="T9" fmla="*/ 82018 h 608"/>
                <a:gd name="T10" fmla="*/ 30060 w 686"/>
                <a:gd name="T11" fmla="*/ 57021 h 608"/>
                <a:gd name="T12" fmla="*/ 0 w 686"/>
                <a:gd name="T13" fmla="*/ 0 h 608"/>
                <a:gd name="T14" fmla="*/ 8666 w 686"/>
                <a:gd name="T15" fmla="*/ 0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6" h="608">
                  <a:moveTo>
                    <a:pt x="64" y="0"/>
                  </a:moveTo>
                  <a:lnTo>
                    <a:pt x="64" y="0"/>
                  </a:lnTo>
                  <a:cubicBezTo>
                    <a:pt x="64" y="127"/>
                    <a:pt x="137" y="270"/>
                    <a:pt x="264" y="380"/>
                  </a:cubicBezTo>
                  <a:cubicBezTo>
                    <a:pt x="375" y="475"/>
                    <a:pt x="523" y="544"/>
                    <a:pt x="685" y="548"/>
                  </a:cubicBezTo>
                  <a:cubicBezTo>
                    <a:pt x="685" y="607"/>
                    <a:pt x="685" y="607"/>
                    <a:pt x="685" y="607"/>
                  </a:cubicBezTo>
                  <a:cubicBezTo>
                    <a:pt x="507" y="607"/>
                    <a:pt x="343" y="528"/>
                    <a:pt x="222" y="422"/>
                  </a:cubicBezTo>
                  <a:cubicBezTo>
                    <a:pt x="85" y="301"/>
                    <a:pt x="0" y="143"/>
                    <a:pt x="0" y="0"/>
                  </a:cubicBezTo>
                  <a:lnTo>
                    <a:pt x="64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4" name="Freeform 1282">
              <a:extLst>
                <a:ext uri="{FF2B5EF4-FFF2-40B4-BE49-F238E27FC236}">
                  <a16:creationId xmlns:a16="http://schemas.microsoft.com/office/drawing/2014/main" id="{E6756BCC-D4D0-4750-B6F6-9FB72A344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9608" y="2880718"/>
              <a:ext cx="46443" cy="24408"/>
            </a:xfrm>
            <a:custGeom>
              <a:avLst/>
              <a:gdLst>
                <a:gd name="T0" fmla="*/ 27812 w 344"/>
                <a:gd name="T1" fmla="*/ 20069 h 180"/>
                <a:gd name="T2" fmla="*/ 27812 w 344"/>
                <a:gd name="T3" fmla="*/ 20069 h 180"/>
                <a:gd name="T4" fmla="*/ 8641 w 344"/>
                <a:gd name="T5" fmla="*/ 13560 h 180"/>
                <a:gd name="T6" fmla="*/ 11476 w 344"/>
                <a:gd name="T7" fmla="*/ 678 h 180"/>
                <a:gd name="T8" fmla="*/ 32132 w 344"/>
                <a:gd name="T9" fmla="*/ 1492 h 180"/>
                <a:gd name="T10" fmla="*/ 27812 w 344"/>
                <a:gd name="T11" fmla="*/ 20069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4" h="180">
                  <a:moveTo>
                    <a:pt x="206" y="148"/>
                  </a:moveTo>
                  <a:lnTo>
                    <a:pt x="206" y="148"/>
                  </a:lnTo>
                  <a:cubicBezTo>
                    <a:pt x="64" y="100"/>
                    <a:pt x="64" y="100"/>
                    <a:pt x="64" y="100"/>
                  </a:cubicBezTo>
                  <a:cubicBezTo>
                    <a:pt x="0" y="79"/>
                    <a:pt x="16" y="0"/>
                    <a:pt x="85" y="5"/>
                  </a:cubicBezTo>
                  <a:cubicBezTo>
                    <a:pt x="238" y="11"/>
                    <a:pt x="238" y="11"/>
                    <a:pt x="238" y="11"/>
                  </a:cubicBezTo>
                  <a:cubicBezTo>
                    <a:pt x="343" y="16"/>
                    <a:pt x="317" y="179"/>
                    <a:pt x="206" y="148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49" name="Group 10">
            <a:extLst>
              <a:ext uri="{FF2B5EF4-FFF2-40B4-BE49-F238E27FC236}">
                <a16:creationId xmlns:a16="http://schemas.microsoft.com/office/drawing/2014/main" id="{C3C954F2-3212-43CC-8B1B-7379C5A1325B}"/>
              </a:ext>
            </a:extLst>
          </p:cNvPr>
          <p:cNvGrpSpPr>
            <a:grpSpLocks/>
          </p:cNvGrpSpPr>
          <p:nvPr/>
        </p:nvGrpSpPr>
        <p:grpSpPr bwMode="auto">
          <a:xfrm>
            <a:off x="10036628" y="1940682"/>
            <a:ext cx="916517" cy="918633"/>
            <a:chOff x="7581763" y="1673424"/>
            <a:chExt cx="688315" cy="688181"/>
          </a:xfrm>
        </p:grpSpPr>
        <p:sp>
          <p:nvSpPr>
            <p:cNvPr id="9476" name="Freeform 1284">
              <a:extLst>
                <a:ext uri="{FF2B5EF4-FFF2-40B4-BE49-F238E27FC236}">
                  <a16:creationId xmlns:a16="http://schemas.microsoft.com/office/drawing/2014/main" id="{3D9DF72B-2348-4E40-A047-F52B4B3D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763" y="1673424"/>
              <a:ext cx="688315" cy="688181"/>
            </a:xfrm>
            <a:custGeom>
              <a:avLst/>
              <a:gdLst>
                <a:gd name="T0" fmla="*/ 344022 w 5096"/>
                <a:gd name="T1" fmla="*/ 688046 h 5096"/>
                <a:gd name="T2" fmla="*/ 344022 w 5096"/>
                <a:gd name="T3" fmla="*/ 688046 h 5096"/>
                <a:gd name="T4" fmla="*/ 0 w 5096"/>
                <a:gd name="T5" fmla="*/ 344091 h 5096"/>
                <a:gd name="T6" fmla="*/ 344022 w 5096"/>
                <a:gd name="T7" fmla="*/ 0 h 5096"/>
                <a:gd name="T8" fmla="*/ 688180 w 5096"/>
                <a:gd name="T9" fmla="*/ 344091 h 5096"/>
                <a:gd name="T10" fmla="*/ 344022 w 5096"/>
                <a:gd name="T11" fmla="*/ 688046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7" y="5095"/>
                  </a:moveTo>
                  <a:lnTo>
                    <a:pt x="2547" y="5095"/>
                  </a:lnTo>
                  <a:cubicBezTo>
                    <a:pt x="1144" y="5095"/>
                    <a:pt x="0" y="3956"/>
                    <a:pt x="0" y="2548"/>
                  </a:cubicBezTo>
                  <a:cubicBezTo>
                    <a:pt x="0" y="1140"/>
                    <a:pt x="1144" y="0"/>
                    <a:pt x="2547" y="0"/>
                  </a:cubicBezTo>
                  <a:cubicBezTo>
                    <a:pt x="3955" y="0"/>
                    <a:pt x="5095" y="1140"/>
                    <a:pt x="5095" y="2548"/>
                  </a:cubicBezTo>
                  <a:cubicBezTo>
                    <a:pt x="5095" y="3956"/>
                    <a:pt x="3955" y="5095"/>
                    <a:pt x="2547" y="5095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7" name="Freeform 1285">
              <a:extLst>
                <a:ext uri="{FF2B5EF4-FFF2-40B4-BE49-F238E27FC236}">
                  <a16:creationId xmlns:a16="http://schemas.microsoft.com/office/drawing/2014/main" id="{0B43CC00-1383-47C3-A1E4-20F67DE4A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8835" y="2127647"/>
              <a:ext cx="392983" cy="226814"/>
            </a:xfrm>
            <a:custGeom>
              <a:avLst/>
              <a:gdLst>
                <a:gd name="T0" fmla="*/ 68286 w 2912"/>
                <a:gd name="T1" fmla="*/ 46335 h 1679"/>
                <a:gd name="T2" fmla="*/ 68286 w 2912"/>
                <a:gd name="T3" fmla="*/ 46335 h 1679"/>
                <a:gd name="T4" fmla="*/ 0 w 2912"/>
                <a:gd name="T5" fmla="*/ 171698 h 1679"/>
                <a:gd name="T6" fmla="*/ 84076 w 2912"/>
                <a:gd name="T7" fmla="*/ 214521 h 1679"/>
                <a:gd name="T8" fmla="*/ 196492 w 2912"/>
                <a:gd name="T9" fmla="*/ 215872 h 1679"/>
                <a:gd name="T10" fmla="*/ 308233 w 2912"/>
                <a:gd name="T11" fmla="*/ 215196 h 1679"/>
                <a:gd name="T12" fmla="*/ 392848 w 2912"/>
                <a:gd name="T13" fmla="*/ 171698 h 1679"/>
                <a:gd name="T14" fmla="*/ 324562 w 2912"/>
                <a:gd name="T15" fmla="*/ 46335 h 1679"/>
                <a:gd name="T16" fmla="*/ 196492 w 2912"/>
                <a:gd name="T17" fmla="*/ 811 h 1679"/>
                <a:gd name="T18" fmla="*/ 68286 w 2912"/>
                <a:gd name="T19" fmla="*/ 46335 h 16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2" h="1679">
                  <a:moveTo>
                    <a:pt x="506" y="343"/>
                  </a:moveTo>
                  <a:lnTo>
                    <a:pt x="506" y="343"/>
                  </a:lnTo>
                  <a:cubicBezTo>
                    <a:pt x="253" y="506"/>
                    <a:pt x="148" y="860"/>
                    <a:pt x="0" y="1271"/>
                  </a:cubicBezTo>
                  <a:cubicBezTo>
                    <a:pt x="190" y="1403"/>
                    <a:pt x="401" y="1509"/>
                    <a:pt x="623" y="1588"/>
                  </a:cubicBezTo>
                  <a:cubicBezTo>
                    <a:pt x="881" y="1678"/>
                    <a:pt x="1166" y="1598"/>
                    <a:pt x="1456" y="1598"/>
                  </a:cubicBezTo>
                  <a:cubicBezTo>
                    <a:pt x="1746" y="1598"/>
                    <a:pt x="2026" y="1678"/>
                    <a:pt x="2284" y="1593"/>
                  </a:cubicBezTo>
                  <a:cubicBezTo>
                    <a:pt x="2511" y="1514"/>
                    <a:pt x="2716" y="1408"/>
                    <a:pt x="2911" y="1271"/>
                  </a:cubicBezTo>
                  <a:cubicBezTo>
                    <a:pt x="2764" y="855"/>
                    <a:pt x="2658" y="502"/>
                    <a:pt x="2405" y="343"/>
                  </a:cubicBezTo>
                  <a:cubicBezTo>
                    <a:pt x="1973" y="74"/>
                    <a:pt x="1709" y="6"/>
                    <a:pt x="1456" y="6"/>
                  </a:cubicBezTo>
                  <a:cubicBezTo>
                    <a:pt x="1192" y="0"/>
                    <a:pt x="934" y="64"/>
                    <a:pt x="506" y="3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8" name="Freeform 1286">
              <a:extLst>
                <a:ext uri="{FF2B5EF4-FFF2-40B4-BE49-F238E27FC236}">
                  <a16:creationId xmlns:a16="http://schemas.microsoft.com/office/drawing/2014/main" id="{BF63B2D5-39F5-4F33-8F9B-FC5C0248F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096" y="1998465"/>
              <a:ext cx="97055" cy="193476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96920 w 718"/>
                <a:gd name="T5" fmla="*/ 0 h 1435"/>
                <a:gd name="T6" fmla="*/ 96920 w 718"/>
                <a:gd name="T7" fmla="*/ 140759 h 1435"/>
                <a:gd name="T8" fmla="*/ 0 w 718"/>
                <a:gd name="T9" fmla="*/ 140759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44"/>
                    <a:pt x="717" y="1044"/>
                    <a:pt x="717" y="1044"/>
                  </a:cubicBezTo>
                  <a:cubicBezTo>
                    <a:pt x="717" y="1392"/>
                    <a:pt x="0" y="1434"/>
                    <a:pt x="0" y="104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79" name="Freeform 1287">
              <a:extLst>
                <a:ext uri="{FF2B5EF4-FFF2-40B4-BE49-F238E27FC236}">
                  <a16:creationId xmlns:a16="http://schemas.microsoft.com/office/drawing/2014/main" id="{4F0FD241-4240-43D3-BE2F-ACFBF7F0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096" y="2069307"/>
              <a:ext cx="97055" cy="66080"/>
            </a:xfrm>
            <a:custGeom>
              <a:avLst/>
              <a:gdLst>
                <a:gd name="T0" fmla="*/ 96920 w 718"/>
                <a:gd name="T1" fmla="*/ 17765 h 491"/>
                <a:gd name="T2" fmla="*/ 96920 w 718"/>
                <a:gd name="T3" fmla="*/ 0 h 491"/>
                <a:gd name="T4" fmla="*/ 0 w 718"/>
                <a:gd name="T5" fmla="*/ 0 h 491"/>
                <a:gd name="T6" fmla="*/ 0 w 718"/>
                <a:gd name="T7" fmla="*/ 65945 h 491"/>
                <a:gd name="T8" fmla="*/ 96920 w 718"/>
                <a:gd name="T9" fmla="*/ 1776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0" name="Freeform 1288">
              <a:extLst>
                <a:ext uri="{FF2B5EF4-FFF2-40B4-BE49-F238E27FC236}">
                  <a16:creationId xmlns:a16="http://schemas.microsoft.com/office/drawing/2014/main" id="{9B3B2910-09B3-4804-A907-90CC81C04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9902" y="1820465"/>
              <a:ext cx="412037" cy="271463"/>
            </a:xfrm>
            <a:custGeom>
              <a:avLst/>
              <a:gdLst>
                <a:gd name="T0" fmla="*/ 206019 w 3050"/>
                <a:gd name="T1" fmla="*/ 0 h 2010"/>
                <a:gd name="T2" fmla="*/ 206019 w 3050"/>
                <a:gd name="T3" fmla="*/ 0 h 2010"/>
                <a:gd name="T4" fmla="*/ 206019 w 3050"/>
                <a:gd name="T5" fmla="*/ 271328 h 2010"/>
                <a:gd name="T6" fmla="*/ 206019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09"/>
                    <a:pt x="1525" y="2009"/>
                  </a:cubicBezTo>
                  <a:cubicBezTo>
                    <a:pt x="618" y="2009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1" name="Freeform 1289">
              <a:extLst>
                <a:ext uri="{FF2B5EF4-FFF2-40B4-BE49-F238E27FC236}">
                  <a16:creationId xmlns:a16="http://schemas.microsoft.com/office/drawing/2014/main" id="{152D35C8-08FD-4CBE-A883-8C2FDDA4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5326" y="1820465"/>
              <a:ext cx="206018" cy="271463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271328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2" name="Freeform 1290">
              <a:extLst>
                <a:ext uri="{FF2B5EF4-FFF2-40B4-BE49-F238E27FC236}">
                  <a16:creationId xmlns:a16="http://schemas.microsoft.com/office/drawing/2014/main" id="{59B41B6E-EF5B-4E69-8C85-FC91DF810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851" y="1769864"/>
              <a:ext cx="293546" cy="221456"/>
            </a:xfrm>
            <a:custGeom>
              <a:avLst/>
              <a:gdLst>
                <a:gd name="T0" fmla="*/ 144613 w 2174"/>
                <a:gd name="T1" fmla="*/ 82456 h 1641"/>
                <a:gd name="T2" fmla="*/ 144613 w 2174"/>
                <a:gd name="T3" fmla="*/ 82456 h 1641"/>
                <a:gd name="T4" fmla="*/ 192952 w 2174"/>
                <a:gd name="T5" fmla="*/ 79622 h 1641"/>
                <a:gd name="T6" fmla="*/ 258574 w 2174"/>
                <a:gd name="T7" fmla="*/ 162887 h 1641"/>
                <a:gd name="T8" fmla="*/ 278558 w 2174"/>
                <a:gd name="T9" fmla="*/ 169365 h 1641"/>
                <a:gd name="T10" fmla="*/ 150284 w 2174"/>
                <a:gd name="T11" fmla="*/ 0 h 1641"/>
                <a:gd name="T12" fmla="*/ 14313 w 2174"/>
                <a:gd name="T13" fmla="*/ 163697 h 1641"/>
                <a:gd name="T14" fmla="*/ 39292 w 2174"/>
                <a:gd name="T15" fmla="*/ 163697 h 1641"/>
                <a:gd name="T16" fmla="*/ 144613 w 2174"/>
                <a:gd name="T17" fmla="*/ 82456 h 16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4" h="1641">
                  <a:moveTo>
                    <a:pt x="1071" y="611"/>
                  </a:moveTo>
                  <a:lnTo>
                    <a:pt x="1071" y="611"/>
                  </a:lnTo>
                  <a:cubicBezTo>
                    <a:pt x="1240" y="611"/>
                    <a:pt x="1314" y="538"/>
                    <a:pt x="1429" y="590"/>
                  </a:cubicBezTo>
                  <a:cubicBezTo>
                    <a:pt x="1662" y="701"/>
                    <a:pt x="1863" y="1002"/>
                    <a:pt x="1915" y="1207"/>
                  </a:cubicBezTo>
                  <a:cubicBezTo>
                    <a:pt x="2000" y="1519"/>
                    <a:pt x="1952" y="1492"/>
                    <a:pt x="2063" y="1255"/>
                  </a:cubicBezTo>
                  <a:cubicBezTo>
                    <a:pt x="2173" y="1018"/>
                    <a:pt x="1905" y="0"/>
                    <a:pt x="1113" y="0"/>
                  </a:cubicBezTo>
                  <a:cubicBezTo>
                    <a:pt x="322" y="0"/>
                    <a:pt x="0" y="786"/>
                    <a:pt x="106" y="1213"/>
                  </a:cubicBezTo>
                  <a:cubicBezTo>
                    <a:pt x="216" y="1640"/>
                    <a:pt x="216" y="1540"/>
                    <a:pt x="291" y="1213"/>
                  </a:cubicBezTo>
                  <a:cubicBezTo>
                    <a:pt x="359" y="891"/>
                    <a:pt x="507" y="627"/>
                    <a:pt x="1071" y="611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3" name="Freeform 1291">
              <a:extLst>
                <a:ext uri="{FF2B5EF4-FFF2-40B4-BE49-F238E27FC236}">
                  <a16:creationId xmlns:a16="http://schemas.microsoft.com/office/drawing/2014/main" id="{0B3602CA-970F-494E-8FDC-2598ADEF2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7309" y="1815704"/>
              <a:ext cx="257225" cy="163116"/>
            </a:xfrm>
            <a:custGeom>
              <a:avLst/>
              <a:gdLst>
                <a:gd name="T0" fmla="*/ 183000 w 1906"/>
                <a:gd name="T1" fmla="*/ 36428 h 1209"/>
                <a:gd name="T2" fmla="*/ 183000 w 1906"/>
                <a:gd name="T3" fmla="*/ 36428 h 1209"/>
                <a:gd name="T4" fmla="*/ 86911 w 1906"/>
                <a:gd name="T5" fmla="*/ 79737 h 1209"/>
                <a:gd name="T6" fmla="*/ 102566 w 1906"/>
                <a:gd name="T7" fmla="*/ 58285 h 1209"/>
                <a:gd name="T8" fmla="*/ 44265 w 1906"/>
                <a:gd name="T9" fmla="*/ 90395 h 1209"/>
                <a:gd name="T10" fmla="*/ 54927 w 1906"/>
                <a:gd name="T11" fmla="*/ 68943 h 1209"/>
                <a:gd name="T12" fmla="*/ 27126 w 1906"/>
                <a:gd name="T13" fmla="*/ 138696 h 1209"/>
                <a:gd name="T14" fmla="*/ 16465 w 1906"/>
                <a:gd name="T15" fmla="*/ 129521 h 1209"/>
                <a:gd name="T16" fmla="*/ 9312 w 1906"/>
                <a:gd name="T17" fmla="*/ 49920 h 1209"/>
                <a:gd name="T18" fmla="*/ 171528 w 1906"/>
                <a:gd name="T19" fmla="*/ 0 h 1209"/>
                <a:gd name="T20" fmla="*/ 248453 w 1906"/>
                <a:gd name="T21" fmla="*/ 53428 h 1209"/>
                <a:gd name="T22" fmla="*/ 240760 w 1906"/>
                <a:gd name="T23" fmla="*/ 128847 h 1209"/>
                <a:gd name="T24" fmla="*/ 229289 w 1906"/>
                <a:gd name="T25" fmla="*/ 128847 h 1209"/>
                <a:gd name="T26" fmla="*/ 183000 w 1906"/>
                <a:gd name="T27" fmla="*/ 36428 h 12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6" h="1209">
                  <a:moveTo>
                    <a:pt x="1356" y="270"/>
                  </a:moveTo>
                  <a:lnTo>
                    <a:pt x="1356" y="270"/>
                  </a:lnTo>
                  <a:cubicBezTo>
                    <a:pt x="1245" y="370"/>
                    <a:pt x="866" y="586"/>
                    <a:pt x="644" y="591"/>
                  </a:cubicBezTo>
                  <a:cubicBezTo>
                    <a:pt x="702" y="544"/>
                    <a:pt x="739" y="491"/>
                    <a:pt x="760" y="432"/>
                  </a:cubicBezTo>
                  <a:cubicBezTo>
                    <a:pt x="776" y="374"/>
                    <a:pt x="459" y="659"/>
                    <a:pt x="328" y="670"/>
                  </a:cubicBezTo>
                  <a:cubicBezTo>
                    <a:pt x="397" y="591"/>
                    <a:pt x="407" y="554"/>
                    <a:pt x="407" y="511"/>
                  </a:cubicBezTo>
                  <a:cubicBezTo>
                    <a:pt x="201" y="628"/>
                    <a:pt x="201" y="849"/>
                    <a:pt x="201" y="1028"/>
                  </a:cubicBezTo>
                  <a:cubicBezTo>
                    <a:pt x="201" y="1208"/>
                    <a:pt x="106" y="1155"/>
                    <a:pt x="122" y="960"/>
                  </a:cubicBezTo>
                  <a:cubicBezTo>
                    <a:pt x="133" y="765"/>
                    <a:pt x="0" y="522"/>
                    <a:pt x="69" y="370"/>
                  </a:cubicBezTo>
                  <a:cubicBezTo>
                    <a:pt x="133" y="216"/>
                    <a:pt x="997" y="0"/>
                    <a:pt x="1271" y="0"/>
                  </a:cubicBezTo>
                  <a:cubicBezTo>
                    <a:pt x="1546" y="0"/>
                    <a:pt x="1772" y="274"/>
                    <a:pt x="1841" y="396"/>
                  </a:cubicBezTo>
                  <a:cubicBezTo>
                    <a:pt x="1905" y="511"/>
                    <a:pt x="1778" y="849"/>
                    <a:pt x="1784" y="955"/>
                  </a:cubicBezTo>
                  <a:cubicBezTo>
                    <a:pt x="1784" y="1066"/>
                    <a:pt x="1699" y="1182"/>
                    <a:pt x="1699" y="955"/>
                  </a:cubicBezTo>
                  <a:cubicBezTo>
                    <a:pt x="1693" y="723"/>
                    <a:pt x="1562" y="486"/>
                    <a:pt x="1356" y="27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4" name="Freeform 1292">
              <a:extLst>
                <a:ext uri="{FF2B5EF4-FFF2-40B4-BE49-F238E27FC236}">
                  <a16:creationId xmlns:a16="http://schemas.microsoft.com/office/drawing/2014/main" id="{5DF4ED67-378C-42B2-A8E2-CF6E7604D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3098" y="1912145"/>
              <a:ext cx="35131" cy="65484"/>
            </a:xfrm>
            <a:custGeom>
              <a:avLst/>
              <a:gdLst>
                <a:gd name="T0" fmla="*/ 24958 w 259"/>
                <a:gd name="T1" fmla="*/ 1479 h 487"/>
                <a:gd name="T2" fmla="*/ 24958 w 259"/>
                <a:gd name="T3" fmla="*/ 1479 h 487"/>
                <a:gd name="T4" fmla="*/ 31333 w 259"/>
                <a:gd name="T5" fmla="*/ 35499 h 487"/>
                <a:gd name="T6" fmla="*/ 10716 w 259"/>
                <a:gd name="T7" fmla="*/ 63870 h 487"/>
                <a:gd name="T8" fmla="*/ 4205 w 259"/>
                <a:gd name="T9" fmla="*/ 29851 h 487"/>
                <a:gd name="T10" fmla="*/ 24958 w 259"/>
                <a:gd name="T11" fmla="*/ 14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87">
                  <a:moveTo>
                    <a:pt x="184" y="11"/>
                  </a:moveTo>
                  <a:lnTo>
                    <a:pt x="184" y="11"/>
                  </a:lnTo>
                  <a:cubicBezTo>
                    <a:pt x="237" y="22"/>
                    <a:pt x="258" y="137"/>
                    <a:pt x="231" y="264"/>
                  </a:cubicBezTo>
                  <a:cubicBezTo>
                    <a:pt x="199" y="396"/>
                    <a:pt x="131" y="486"/>
                    <a:pt x="79" y="475"/>
                  </a:cubicBezTo>
                  <a:cubicBezTo>
                    <a:pt x="21" y="465"/>
                    <a:pt x="0" y="349"/>
                    <a:pt x="31" y="222"/>
                  </a:cubicBezTo>
                  <a:cubicBezTo>
                    <a:pt x="58" y="91"/>
                    <a:pt x="126" y="0"/>
                    <a:pt x="184" y="11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5" name="Freeform 1293">
              <a:extLst>
                <a:ext uri="{FF2B5EF4-FFF2-40B4-BE49-F238E27FC236}">
                  <a16:creationId xmlns:a16="http://schemas.microsoft.com/office/drawing/2014/main" id="{FCCA5360-6778-4B46-B9B3-C06E0A9F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018" y="1912145"/>
              <a:ext cx="35131" cy="65484"/>
            </a:xfrm>
            <a:custGeom>
              <a:avLst/>
              <a:gdLst>
                <a:gd name="T0" fmla="*/ 9999 w 260"/>
                <a:gd name="T1" fmla="*/ 1479 h 487"/>
                <a:gd name="T2" fmla="*/ 9999 w 260"/>
                <a:gd name="T3" fmla="*/ 1479 h 487"/>
                <a:gd name="T4" fmla="*/ 3513 w 260"/>
                <a:gd name="T5" fmla="*/ 35499 h 487"/>
                <a:gd name="T6" fmla="*/ 24321 w 260"/>
                <a:gd name="T7" fmla="*/ 63870 h 487"/>
                <a:gd name="T8" fmla="*/ 30672 w 260"/>
                <a:gd name="T9" fmla="*/ 29851 h 487"/>
                <a:gd name="T10" fmla="*/ 9999 w 260"/>
                <a:gd name="T11" fmla="*/ 14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87">
                  <a:moveTo>
                    <a:pt x="74" y="11"/>
                  </a:moveTo>
                  <a:lnTo>
                    <a:pt x="74" y="11"/>
                  </a:lnTo>
                  <a:cubicBezTo>
                    <a:pt x="22" y="22"/>
                    <a:pt x="0" y="137"/>
                    <a:pt x="26" y="264"/>
                  </a:cubicBezTo>
                  <a:cubicBezTo>
                    <a:pt x="58" y="396"/>
                    <a:pt x="126" y="486"/>
                    <a:pt x="180" y="475"/>
                  </a:cubicBezTo>
                  <a:cubicBezTo>
                    <a:pt x="238" y="465"/>
                    <a:pt x="259" y="349"/>
                    <a:pt x="227" y="222"/>
                  </a:cubicBezTo>
                  <a:cubicBezTo>
                    <a:pt x="201" y="91"/>
                    <a:pt x="132" y="0"/>
                    <a:pt x="74" y="11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6" name="Freeform 1294">
              <a:extLst>
                <a:ext uri="{FF2B5EF4-FFF2-40B4-BE49-F238E27FC236}">
                  <a16:creationId xmlns:a16="http://schemas.microsoft.com/office/drawing/2014/main" id="{A56D9E22-BAB6-4AD0-BC4A-978C4D6B7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852" y="2127647"/>
              <a:ext cx="68474" cy="64294"/>
            </a:xfrm>
            <a:custGeom>
              <a:avLst/>
              <a:gdLst>
                <a:gd name="T0" fmla="*/ 58365 w 508"/>
                <a:gd name="T1" fmla="*/ 27149 h 476"/>
                <a:gd name="T2" fmla="*/ 58365 w 508"/>
                <a:gd name="T3" fmla="*/ 27149 h 476"/>
                <a:gd name="T4" fmla="*/ 4448 w 508"/>
                <a:gd name="T5" fmla="*/ 14993 h 476"/>
                <a:gd name="T6" fmla="*/ 4448 w 508"/>
                <a:gd name="T7" fmla="*/ 51327 h 476"/>
                <a:gd name="T8" fmla="*/ 57017 w 508"/>
                <a:gd name="T9" fmla="*/ 49301 h 476"/>
                <a:gd name="T10" fmla="*/ 58365 w 508"/>
                <a:gd name="T11" fmla="*/ 27149 h 4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8" h="476">
                  <a:moveTo>
                    <a:pt x="433" y="201"/>
                  </a:moveTo>
                  <a:lnTo>
                    <a:pt x="433" y="201"/>
                  </a:lnTo>
                  <a:cubicBezTo>
                    <a:pt x="291" y="43"/>
                    <a:pt x="16" y="0"/>
                    <a:pt x="33" y="111"/>
                  </a:cubicBezTo>
                  <a:cubicBezTo>
                    <a:pt x="54" y="216"/>
                    <a:pt x="64" y="285"/>
                    <a:pt x="33" y="380"/>
                  </a:cubicBezTo>
                  <a:cubicBezTo>
                    <a:pt x="0" y="475"/>
                    <a:pt x="338" y="444"/>
                    <a:pt x="423" y="365"/>
                  </a:cubicBezTo>
                  <a:cubicBezTo>
                    <a:pt x="507" y="280"/>
                    <a:pt x="502" y="253"/>
                    <a:pt x="433" y="201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7" name="Freeform 1295">
              <a:extLst>
                <a:ext uri="{FF2B5EF4-FFF2-40B4-BE49-F238E27FC236}">
                  <a16:creationId xmlns:a16="http://schemas.microsoft.com/office/drawing/2014/main" id="{099C7237-6DD2-4DC0-A890-AA03A3A1C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967" y="2127647"/>
              <a:ext cx="67879" cy="64294"/>
            </a:xfrm>
            <a:custGeom>
              <a:avLst/>
              <a:gdLst>
                <a:gd name="T0" fmla="*/ 10006 w 502"/>
                <a:gd name="T1" fmla="*/ 27149 h 476"/>
                <a:gd name="T2" fmla="*/ 10006 w 502"/>
                <a:gd name="T3" fmla="*/ 27149 h 476"/>
                <a:gd name="T4" fmla="*/ 64228 w 502"/>
                <a:gd name="T5" fmla="*/ 14993 h 476"/>
                <a:gd name="T6" fmla="*/ 64228 w 502"/>
                <a:gd name="T7" fmla="*/ 51327 h 476"/>
                <a:gd name="T8" fmla="*/ 11493 w 502"/>
                <a:gd name="T9" fmla="*/ 49301 h 476"/>
                <a:gd name="T10" fmla="*/ 10006 w 502"/>
                <a:gd name="T11" fmla="*/ 27149 h 4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2" h="476">
                  <a:moveTo>
                    <a:pt x="74" y="201"/>
                  </a:moveTo>
                  <a:lnTo>
                    <a:pt x="74" y="201"/>
                  </a:lnTo>
                  <a:cubicBezTo>
                    <a:pt x="216" y="43"/>
                    <a:pt x="490" y="0"/>
                    <a:pt x="475" y="111"/>
                  </a:cubicBezTo>
                  <a:cubicBezTo>
                    <a:pt x="453" y="216"/>
                    <a:pt x="442" y="285"/>
                    <a:pt x="475" y="380"/>
                  </a:cubicBezTo>
                  <a:cubicBezTo>
                    <a:pt x="501" y="475"/>
                    <a:pt x="164" y="444"/>
                    <a:pt x="85" y="365"/>
                  </a:cubicBezTo>
                  <a:cubicBezTo>
                    <a:pt x="0" y="280"/>
                    <a:pt x="5" y="253"/>
                    <a:pt x="74" y="20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8" name="Freeform 1296">
              <a:extLst>
                <a:ext uri="{FF2B5EF4-FFF2-40B4-BE49-F238E27FC236}">
                  <a16:creationId xmlns:a16="http://schemas.microsoft.com/office/drawing/2014/main" id="{D07452A4-D927-4447-80FB-5D2FB2136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0913" y="2138959"/>
              <a:ext cx="48230" cy="46434"/>
            </a:xfrm>
            <a:custGeom>
              <a:avLst/>
              <a:gdLst>
                <a:gd name="T0" fmla="*/ 6521 w 355"/>
                <a:gd name="T1" fmla="*/ 4197 h 343"/>
                <a:gd name="T2" fmla="*/ 6521 w 355"/>
                <a:gd name="T3" fmla="*/ 4197 h 343"/>
                <a:gd name="T4" fmla="*/ 40894 w 355"/>
                <a:gd name="T5" fmla="*/ 4197 h 343"/>
                <a:gd name="T6" fmla="*/ 43747 w 355"/>
                <a:gd name="T7" fmla="*/ 24232 h 343"/>
                <a:gd name="T8" fmla="*/ 40894 w 355"/>
                <a:gd name="T9" fmla="*/ 42779 h 343"/>
                <a:gd name="T10" fmla="*/ 6521 w 355"/>
                <a:gd name="T11" fmla="*/ 42779 h 343"/>
                <a:gd name="T12" fmla="*/ 4347 w 355"/>
                <a:gd name="T13" fmla="*/ 23555 h 343"/>
                <a:gd name="T14" fmla="*/ 6521 w 355"/>
                <a:gd name="T15" fmla="*/ 4197 h 3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5" h="343">
                  <a:moveTo>
                    <a:pt x="48" y="31"/>
                  </a:moveTo>
                  <a:lnTo>
                    <a:pt x="48" y="31"/>
                  </a:lnTo>
                  <a:cubicBezTo>
                    <a:pt x="111" y="0"/>
                    <a:pt x="238" y="5"/>
                    <a:pt x="301" y="31"/>
                  </a:cubicBezTo>
                  <a:cubicBezTo>
                    <a:pt x="354" y="52"/>
                    <a:pt x="322" y="126"/>
                    <a:pt x="322" y="179"/>
                  </a:cubicBezTo>
                  <a:cubicBezTo>
                    <a:pt x="322" y="232"/>
                    <a:pt x="354" y="300"/>
                    <a:pt x="301" y="316"/>
                  </a:cubicBezTo>
                  <a:cubicBezTo>
                    <a:pt x="232" y="338"/>
                    <a:pt x="111" y="342"/>
                    <a:pt x="48" y="316"/>
                  </a:cubicBezTo>
                  <a:cubicBezTo>
                    <a:pt x="0" y="295"/>
                    <a:pt x="32" y="226"/>
                    <a:pt x="32" y="174"/>
                  </a:cubicBezTo>
                  <a:cubicBezTo>
                    <a:pt x="32" y="121"/>
                    <a:pt x="6" y="58"/>
                    <a:pt x="48" y="31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89" name="Freeform 1297">
              <a:extLst>
                <a:ext uri="{FF2B5EF4-FFF2-40B4-BE49-F238E27FC236}">
                  <a16:creationId xmlns:a16="http://schemas.microsoft.com/office/drawing/2014/main" id="{4F20F3C7-484B-45DA-B6AC-2AC6F773A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5050" y="2147292"/>
              <a:ext cx="240553" cy="213717"/>
            </a:xfrm>
            <a:custGeom>
              <a:avLst/>
              <a:gdLst>
                <a:gd name="T0" fmla="*/ 7825 w 1783"/>
                <a:gd name="T1" fmla="*/ 194411 h 1583"/>
                <a:gd name="T2" fmla="*/ 7825 w 1783"/>
                <a:gd name="T3" fmla="*/ 194411 h 1583"/>
                <a:gd name="T4" fmla="*/ 0 w 1783"/>
                <a:gd name="T5" fmla="*/ 21331 h 1583"/>
                <a:gd name="T6" fmla="*/ 38316 w 1783"/>
                <a:gd name="T7" fmla="*/ 0 h 1583"/>
                <a:gd name="T8" fmla="*/ 120209 w 1783"/>
                <a:gd name="T9" fmla="*/ 120427 h 1583"/>
                <a:gd name="T10" fmla="*/ 201967 w 1783"/>
                <a:gd name="T11" fmla="*/ 675 h 1583"/>
                <a:gd name="T12" fmla="*/ 240418 w 1783"/>
                <a:gd name="T13" fmla="*/ 22006 h 1583"/>
                <a:gd name="T14" fmla="*/ 232728 w 1783"/>
                <a:gd name="T15" fmla="*/ 194411 h 1583"/>
                <a:gd name="T16" fmla="*/ 120209 w 1783"/>
                <a:gd name="T17" fmla="*/ 213582 h 1583"/>
                <a:gd name="T18" fmla="*/ 7825 w 1783"/>
                <a:gd name="T19" fmla="*/ 194411 h 15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3" h="1583">
                  <a:moveTo>
                    <a:pt x="58" y="1440"/>
                  </a:moveTo>
                  <a:lnTo>
                    <a:pt x="58" y="1440"/>
                  </a:lnTo>
                  <a:cubicBezTo>
                    <a:pt x="226" y="1087"/>
                    <a:pt x="195" y="495"/>
                    <a:pt x="0" y="158"/>
                  </a:cubicBezTo>
                  <a:cubicBezTo>
                    <a:pt x="105" y="95"/>
                    <a:pt x="200" y="42"/>
                    <a:pt x="284" y="0"/>
                  </a:cubicBezTo>
                  <a:cubicBezTo>
                    <a:pt x="342" y="358"/>
                    <a:pt x="595" y="744"/>
                    <a:pt x="891" y="892"/>
                  </a:cubicBezTo>
                  <a:cubicBezTo>
                    <a:pt x="1186" y="744"/>
                    <a:pt x="1439" y="364"/>
                    <a:pt x="1497" y="5"/>
                  </a:cubicBezTo>
                  <a:cubicBezTo>
                    <a:pt x="1587" y="47"/>
                    <a:pt x="1677" y="100"/>
                    <a:pt x="1782" y="163"/>
                  </a:cubicBezTo>
                  <a:cubicBezTo>
                    <a:pt x="1592" y="495"/>
                    <a:pt x="1561" y="1087"/>
                    <a:pt x="1725" y="1440"/>
                  </a:cubicBezTo>
                  <a:cubicBezTo>
                    <a:pt x="1466" y="1534"/>
                    <a:pt x="1191" y="1577"/>
                    <a:pt x="891" y="1582"/>
                  </a:cubicBezTo>
                  <a:cubicBezTo>
                    <a:pt x="595" y="1366"/>
                    <a:pt x="284" y="1260"/>
                    <a:pt x="58" y="144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0" name="Freeform 1298">
              <a:extLst>
                <a:ext uri="{FF2B5EF4-FFF2-40B4-BE49-F238E27FC236}">
                  <a16:creationId xmlns:a16="http://schemas.microsoft.com/office/drawing/2014/main" id="{2C4310AD-A85C-4002-BB91-9556C922A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0913" y="2140149"/>
              <a:ext cx="25008" cy="44648"/>
            </a:xfrm>
            <a:custGeom>
              <a:avLst/>
              <a:gdLst>
                <a:gd name="T0" fmla="*/ 6454 w 186"/>
                <a:gd name="T1" fmla="*/ 2850 h 329"/>
                <a:gd name="T2" fmla="*/ 6454 w 186"/>
                <a:gd name="T3" fmla="*/ 2850 h 329"/>
                <a:gd name="T4" fmla="*/ 24874 w 186"/>
                <a:gd name="T5" fmla="*/ 0 h 329"/>
                <a:gd name="T6" fmla="*/ 24874 w 186"/>
                <a:gd name="T7" fmla="*/ 43698 h 329"/>
                <a:gd name="T8" fmla="*/ 6454 w 186"/>
                <a:gd name="T9" fmla="*/ 41527 h 329"/>
                <a:gd name="T10" fmla="*/ 4302 w 186"/>
                <a:gd name="T11" fmla="*/ 22256 h 329"/>
                <a:gd name="T12" fmla="*/ 6454 w 186"/>
                <a:gd name="T13" fmla="*/ 2850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329">
                  <a:moveTo>
                    <a:pt x="48" y="21"/>
                  </a:moveTo>
                  <a:lnTo>
                    <a:pt x="48" y="21"/>
                  </a:lnTo>
                  <a:cubicBezTo>
                    <a:pt x="79" y="6"/>
                    <a:pt x="132" y="0"/>
                    <a:pt x="185" y="0"/>
                  </a:cubicBezTo>
                  <a:cubicBezTo>
                    <a:pt x="185" y="322"/>
                    <a:pt x="185" y="322"/>
                    <a:pt x="185" y="322"/>
                  </a:cubicBezTo>
                  <a:cubicBezTo>
                    <a:pt x="132" y="328"/>
                    <a:pt x="85" y="316"/>
                    <a:pt x="48" y="306"/>
                  </a:cubicBezTo>
                  <a:cubicBezTo>
                    <a:pt x="0" y="285"/>
                    <a:pt x="32" y="216"/>
                    <a:pt x="32" y="164"/>
                  </a:cubicBezTo>
                  <a:cubicBezTo>
                    <a:pt x="32" y="111"/>
                    <a:pt x="6" y="48"/>
                    <a:pt x="48" y="21"/>
                  </a:cubicBezTo>
                </a:path>
              </a:pathLst>
            </a:custGeom>
            <a:solidFill>
              <a:srgbClr val="1B384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1" name="Freeform 1299">
              <a:extLst>
                <a:ext uri="{FF2B5EF4-FFF2-40B4-BE49-F238E27FC236}">
                  <a16:creationId xmlns:a16="http://schemas.microsoft.com/office/drawing/2014/main" id="{787CF9A9-5E99-4D92-AF11-1ACC38D53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5049" y="2147292"/>
              <a:ext cx="120277" cy="213717"/>
            </a:xfrm>
            <a:custGeom>
              <a:avLst/>
              <a:gdLst>
                <a:gd name="T0" fmla="*/ 7821 w 892"/>
                <a:gd name="T1" fmla="*/ 194411 h 1583"/>
                <a:gd name="T2" fmla="*/ 7821 w 892"/>
                <a:gd name="T3" fmla="*/ 194411 h 1583"/>
                <a:gd name="T4" fmla="*/ 0 w 892"/>
                <a:gd name="T5" fmla="*/ 21331 h 1583"/>
                <a:gd name="T6" fmla="*/ 38294 w 892"/>
                <a:gd name="T7" fmla="*/ 0 h 1583"/>
                <a:gd name="T8" fmla="*/ 120142 w 892"/>
                <a:gd name="T9" fmla="*/ 120427 h 1583"/>
                <a:gd name="T10" fmla="*/ 120142 w 892"/>
                <a:gd name="T11" fmla="*/ 213582 h 1583"/>
                <a:gd name="T12" fmla="*/ 7821 w 892"/>
                <a:gd name="T13" fmla="*/ 194411 h 15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2" h="1583">
                  <a:moveTo>
                    <a:pt x="58" y="1440"/>
                  </a:moveTo>
                  <a:lnTo>
                    <a:pt x="58" y="1440"/>
                  </a:lnTo>
                  <a:cubicBezTo>
                    <a:pt x="226" y="1087"/>
                    <a:pt x="195" y="495"/>
                    <a:pt x="0" y="158"/>
                  </a:cubicBezTo>
                  <a:cubicBezTo>
                    <a:pt x="105" y="95"/>
                    <a:pt x="200" y="42"/>
                    <a:pt x="284" y="0"/>
                  </a:cubicBezTo>
                  <a:cubicBezTo>
                    <a:pt x="342" y="358"/>
                    <a:pt x="595" y="744"/>
                    <a:pt x="891" y="892"/>
                  </a:cubicBezTo>
                  <a:cubicBezTo>
                    <a:pt x="891" y="1582"/>
                    <a:pt x="891" y="1582"/>
                    <a:pt x="891" y="1582"/>
                  </a:cubicBezTo>
                  <a:cubicBezTo>
                    <a:pt x="601" y="1582"/>
                    <a:pt x="321" y="1530"/>
                    <a:pt x="58" y="144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0" name="Group 8">
            <a:extLst>
              <a:ext uri="{FF2B5EF4-FFF2-40B4-BE49-F238E27FC236}">
                <a16:creationId xmlns:a16="http://schemas.microsoft.com/office/drawing/2014/main" id="{B1BCE977-870B-4262-90EC-74725A5D7283}"/>
              </a:ext>
            </a:extLst>
          </p:cNvPr>
          <p:cNvGrpSpPr>
            <a:grpSpLocks/>
          </p:cNvGrpSpPr>
          <p:nvPr/>
        </p:nvGrpSpPr>
        <p:grpSpPr bwMode="auto">
          <a:xfrm>
            <a:off x="8961362" y="969132"/>
            <a:ext cx="918633" cy="916516"/>
            <a:chOff x="6776148" y="944166"/>
            <a:chExt cx="688315" cy="687586"/>
          </a:xfrm>
        </p:grpSpPr>
        <p:sp>
          <p:nvSpPr>
            <p:cNvPr id="9492" name="Freeform 1300">
              <a:extLst>
                <a:ext uri="{FF2B5EF4-FFF2-40B4-BE49-F238E27FC236}">
                  <a16:creationId xmlns:a16="http://schemas.microsoft.com/office/drawing/2014/main" id="{1875F3B1-4E29-4E93-94B9-4F4AE7634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148" y="944166"/>
              <a:ext cx="688315" cy="687586"/>
            </a:xfrm>
            <a:custGeom>
              <a:avLst/>
              <a:gdLst>
                <a:gd name="T0" fmla="*/ 344022 w 5096"/>
                <a:gd name="T1" fmla="*/ 687451 h 5095"/>
                <a:gd name="T2" fmla="*/ 344022 w 5096"/>
                <a:gd name="T3" fmla="*/ 687451 h 5095"/>
                <a:gd name="T4" fmla="*/ 0 w 5096"/>
                <a:gd name="T5" fmla="*/ 343860 h 5095"/>
                <a:gd name="T6" fmla="*/ 344022 w 5096"/>
                <a:gd name="T7" fmla="*/ 0 h 5095"/>
                <a:gd name="T8" fmla="*/ 688180 w 5096"/>
                <a:gd name="T9" fmla="*/ 343860 h 5095"/>
                <a:gd name="T10" fmla="*/ 344022 w 5096"/>
                <a:gd name="T11" fmla="*/ 687451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7" y="5094"/>
                  </a:moveTo>
                  <a:lnTo>
                    <a:pt x="2547" y="5094"/>
                  </a:lnTo>
                  <a:cubicBezTo>
                    <a:pt x="1144" y="5094"/>
                    <a:pt x="0" y="3956"/>
                    <a:pt x="0" y="2548"/>
                  </a:cubicBezTo>
                  <a:cubicBezTo>
                    <a:pt x="0" y="1144"/>
                    <a:pt x="1144" y="0"/>
                    <a:pt x="2547" y="0"/>
                  </a:cubicBezTo>
                  <a:cubicBezTo>
                    <a:pt x="3955" y="0"/>
                    <a:pt x="5095" y="1144"/>
                    <a:pt x="5095" y="2548"/>
                  </a:cubicBezTo>
                  <a:cubicBezTo>
                    <a:pt x="5095" y="3956"/>
                    <a:pt x="3955" y="5094"/>
                    <a:pt x="2547" y="5094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3" name="Freeform 1301">
              <a:extLst>
                <a:ext uri="{FF2B5EF4-FFF2-40B4-BE49-F238E27FC236}">
                  <a16:creationId xmlns:a16="http://schemas.microsoft.com/office/drawing/2014/main" id="{626F1CE8-A369-489F-901D-3EC1B6544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815" y="1398389"/>
              <a:ext cx="392387" cy="216694"/>
            </a:xfrm>
            <a:custGeom>
              <a:avLst/>
              <a:gdLst>
                <a:gd name="T0" fmla="*/ 67513 w 2906"/>
                <a:gd name="T1" fmla="*/ 46203 h 1604"/>
                <a:gd name="T2" fmla="*/ 67513 w 2906"/>
                <a:gd name="T3" fmla="*/ 46203 h 1604"/>
                <a:gd name="T4" fmla="*/ 0 w 2906"/>
                <a:gd name="T5" fmla="*/ 171707 h 1604"/>
                <a:gd name="T6" fmla="*/ 88982 w 2906"/>
                <a:gd name="T7" fmla="*/ 216559 h 1604"/>
                <a:gd name="T8" fmla="*/ 195788 w 2906"/>
                <a:gd name="T9" fmla="*/ 200212 h 1604"/>
                <a:gd name="T10" fmla="*/ 303405 w 2906"/>
                <a:gd name="T11" fmla="*/ 216559 h 1604"/>
                <a:gd name="T12" fmla="*/ 392252 w 2906"/>
                <a:gd name="T13" fmla="*/ 172383 h 1604"/>
                <a:gd name="T14" fmla="*/ 323929 w 2906"/>
                <a:gd name="T15" fmla="*/ 46203 h 1604"/>
                <a:gd name="T16" fmla="*/ 195788 w 2906"/>
                <a:gd name="T17" fmla="*/ 675 h 1604"/>
                <a:gd name="T18" fmla="*/ 67513 w 2906"/>
                <a:gd name="T19" fmla="*/ 46203 h 16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06" h="1604">
                  <a:moveTo>
                    <a:pt x="500" y="342"/>
                  </a:moveTo>
                  <a:lnTo>
                    <a:pt x="500" y="342"/>
                  </a:lnTo>
                  <a:cubicBezTo>
                    <a:pt x="247" y="506"/>
                    <a:pt x="142" y="859"/>
                    <a:pt x="0" y="1271"/>
                  </a:cubicBezTo>
                  <a:cubicBezTo>
                    <a:pt x="200" y="1413"/>
                    <a:pt x="421" y="1524"/>
                    <a:pt x="659" y="1603"/>
                  </a:cubicBezTo>
                  <a:cubicBezTo>
                    <a:pt x="880" y="1418"/>
                    <a:pt x="1175" y="1482"/>
                    <a:pt x="1450" y="1482"/>
                  </a:cubicBezTo>
                  <a:cubicBezTo>
                    <a:pt x="1688" y="1118"/>
                    <a:pt x="1993" y="1376"/>
                    <a:pt x="2247" y="1603"/>
                  </a:cubicBezTo>
                  <a:cubicBezTo>
                    <a:pt x="2484" y="1524"/>
                    <a:pt x="2706" y="1413"/>
                    <a:pt x="2905" y="1276"/>
                  </a:cubicBezTo>
                  <a:cubicBezTo>
                    <a:pt x="2758" y="859"/>
                    <a:pt x="2658" y="506"/>
                    <a:pt x="2399" y="342"/>
                  </a:cubicBezTo>
                  <a:cubicBezTo>
                    <a:pt x="1967" y="74"/>
                    <a:pt x="1709" y="10"/>
                    <a:pt x="1450" y="5"/>
                  </a:cubicBezTo>
                  <a:cubicBezTo>
                    <a:pt x="1186" y="0"/>
                    <a:pt x="928" y="63"/>
                    <a:pt x="500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4" name="Freeform 1302">
              <a:extLst>
                <a:ext uri="{FF2B5EF4-FFF2-40B4-BE49-F238E27FC236}">
                  <a16:creationId xmlns:a16="http://schemas.microsoft.com/office/drawing/2014/main" id="{943AD1AF-300A-4BED-B24A-9D8531E5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815" y="1398390"/>
              <a:ext cx="195896" cy="227409"/>
            </a:xfrm>
            <a:custGeom>
              <a:avLst/>
              <a:gdLst>
                <a:gd name="T0" fmla="*/ 67504 w 1451"/>
                <a:gd name="T1" fmla="*/ 46211 h 1683"/>
                <a:gd name="T2" fmla="*/ 67504 w 1451"/>
                <a:gd name="T3" fmla="*/ 46211 h 1683"/>
                <a:gd name="T4" fmla="*/ 0 w 1451"/>
                <a:gd name="T5" fmla="*/ 171739 h 1683"/>
                <a:gd name="T6" fmla="*/ 88295 w 1451"/>
                <a:gd name="T7" fmla="*/ 216599 h 1683"/>
                <a:gd name="T8" fmla="*/ 195761 w 1451"/>
                <a:gd name="T9" fmla="*/ 202276 h 1683"/>
                <a:gd name="T10" fmla="*/ 195761 w 1451"/>
                <a:gd name="T11" fmla="*/ 676 h 1683"/>
                <a:gd name="T12" fmla="*/ 195761 w 1451"/>
                <a:gd name="T13" fmla="*/ 676 h 1683"/>
                <a:gd name="T14" fmla="*/ 67504 w 1451"/>
                <a:gd name="T15" fmla="*/ 46211 h 16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1" h="1683">
                  <a:moveTo>
                    <a:pt x="500" y="342"/>
                  </a:moveTo>
                  <a:lnTo>
                    <a:pt x="500" y="342"/>
                  </a:lnTo>
                  <a:cubicBezTo>
                    <a:pt x="247" y="506"/>
                    <a:pt x="142" y="859"/>
                    <a:pt x="0" y="1271"/>
                  </a:cubicBezTo>
                  <a:cubicBezTo>
                    <a:pt x="200" y="1413"/>
                    <a:pt x="421" y="1524"/>
                    <a:pt x="654" y="1603"/>
                  </a:cubicBezTo>
                  <a:cubicBezTo>
                    <a:pt x="907" y="1682"/>
                    <a:pt x="1175" y="1497"/>
                    <a:pt x="1450" y="1497"/>
                  </a:cubicBezTo>
                  <a:cubicBezTo>
                    <a:pt x="1450" y="5"/>
                    <a:pt x="1450" y="5"/>
                    <a:pt x="1450" y="5"/>
                  </a:cubicBezTo>
                  <a:cubicBezTo>
                    <a:pt x="1186" y="0"/>
                    <a:pt x="928" y="63"/>
                    <a:pt x="500" y="34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5" name="Freeform 1303">
              <a:extLst>
                <a:ext uri="{FF2B5EF4-FFF2-40B4-BE49-F238E27FC236}">
                  <a16:creationId xmlns:a16="http://schemas.microsoft.com/office/drawing/2014/main" id="{B5E1A7C4-FDC2-4547-B50F-59DD670F8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2534" y="1416249"/>
              <a:ext cx="214950" cy="215503"/>
            </a:xfrm>
            <a:custGeom>
              <a:avLst/>
              <a:gdLst>
                <a:gd name="T0" fmla="*/ 30476 w 1594"/>
                <a:gd name="T1" fmla="*/ 0 h 1598"/>
                <a:gd name="T2" fmla="*/ 30476 w 1594"/>
                <a:gd name="T3" fmla="*/ 0 h 1598"/>
                <a:gd name="T4" fmla="*/ 30476 w 1594"/>
                <a:gd name="T5" fmla="*/ 149288 h 1598"/>
                <a:gd name="T6" fmla="*/ 184879 w 1594"/>
                <a:gd name="T7" fmla="*/ 149288 h 1598"/>
                <a:gd name="T8" fmla="*/ 184879 w 1594"/>
                <a:gd name="T9" fmla="*/ 674 h 1598"/>
                <a:gd name="T10" fmla="*/ 214815 w 1594"/>
                <a:gd name="T11" fmla="*/ 16318 h 1598"/>
                <a:gd name="T12" fmla="*/ 214815 w 1594"/>
                <a:gd name="T13" fmla="*/ 198376 h 1598"/>
                <a:gd name="T14" fmla="*/ 107340 w 1594"/>
                <a:gd name="T15" fmla="*/ 215368 h 1598"/>
                <a:gd name="T16" fmla="*/ 0 w 1594"/>
                <a:gd name="T17" fmla="*/ 177068 h 1598"/>
                <a:gd name="T18" fmla="*/ 0 w 1594"/>
                <a:gd name="T19" fmla="*/ 15644 h 1598"/>
                <a:gd name="T20" fmla="*/ 30476 w 1594"/>
                <a:gd name="T21" fmla="*/ 0 h 1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94" h="1598">
                  <a:moveTo>
                    <a:pt x="226" y="0"/>
                  </a:moveTo>
                  <a:lnTo>
                    <a:pt x="226" y="0"/>
                  </a:lnTo>
                  <a:cubicBezTo>
                    <a:pt x="226" y="1107"/>
                    <a:pt x="226" y="1107"/>
                    <a:pt x="226" y="1107"/>
                  </a:cubicBezTo>
                  <a:cubicBezTo>
                    <a:pt x="1371" y="1107"/>
                    <a:pt x="1371" y="1107"/>
                    <a:pt x="1371" y="1107"/>
                  </a:cubicBezTo>
                  <a:cubicBezTo>
                    <a:pt x="1371" y="5"/>
                    <a:pt x="1371" y="5"/>
                    <a:pt x="1371" y="5"/>
                  </a:cubicBezTo>
                  <a:cubicBezTo>
                    <a:pt x="1439" y="36"/>
                    <a:pt x="1514" y="73"/>
                    <a:pt x="1593" y="121"/>
                  </a:cubicBezTo>
                  <a:cubicBezTo>
                    <a:pt x="1593" y="1471"/>
                    <a:pt x="1593" y="1471"/>
                    <a:pt x="1593" y="1471"/>
                  </a:cubicBezTo>
                  <a:cubicBezTo>
                    <a:pt x="1334" y="1556"/>
                    <a:pt x="1065" y="1597"/>
                    <a:pt x="796" y="1597"/>
                  </a:cubicBezTo>
                  <a:cubicBezTo>
                    <a:pt x="600" y="1419"/>
                    <a:pt x="258" y="1398"/>
                    <a:pt x="0" y="13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3" y="69"/>
                    <a:pt x="158" y="31"/>
                    <a:pt x="226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6" name="Freeform 1304">
              <a:extLst>
                <a:ext uri="{FF2B5EF4-FFF2-40B4-BE49-F238E27FC236}">
                  <a16:creationId xmlns:a16="http://schemas.microsoft.com/office/drawing/2014/main" id="{98950EDB-EF33-41B9-ABC6-12767FF79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2533" y="1416249"/>
              <a:ext cx="107773" cy="215503"/>
            </a:xfrm>
            <a:custGeom>
              <a:avLst/>
              <a:gdLst>
                <a:gd name="T0" fmla="*/ 30560 w 797"/>
                <a:gd name="T1" fmla="*/ 0 h 1598"/>
                <a:gd name="T2" fmla="*/ 30560 w 797"/>
                <a:gd name="T3" fmla="*/ 0 h 1598"/>
                <a:gd name="T4" fmla="*/ 30560 w 797"/>
                <a:gd name="T5" fmla="*/ 149288 h 1598"/>
                <a:gd name="T6" fmla="*/ 107638 w 797"/>
                <a:gd name="T7" fmla="*/ 149288 h 1598"/>
                <a:gd name="T8" fmla="*/ 107638 w 797"/>
                <a:gd name="T9" fmla="*/ 215368 h 1598"/>
                <a:gd name="T10" fmla="*/ 0 w 797"/>
                <a:gd name="T11" fmla="*/ 198376 h 1598"/>
                <a:gd name="T12" fmla="*/ 0 w 797"/>
                <a:gd name="T13" fmla="*/ 15644 h 1598"/>
                <a:gd name="T14" fmla="*/ 30560 w 797"/>
                <a:gd name="T15" fmla="*/ 0 h 1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7" h="1598">
                  <a:moveTo>
                    <a:pt x="226" y="0"/>
                  </a:moveTo>
                  <a:lnTo>
                    <a:pt x="226" y="0"/>
                  </a:lnTo>
                  <a:cubicBezTo>
                    <a:pt x="226" y="1107"/>
                    <a:pt x="226" y="1107"/>
                    <a:pt x="226" y="1107"/>
                  </a:cubicBezTo>
                  <a:cubicBezTo>
                    <a:pt x="796" y="1107"/>
                    <a:pt x="796" y="1107"/>
                    <a:pt x="796" y="1107"/>
                  </a:cubicBezTo>
                  <a:cubicBezTo>
                    <a:pt x="796" y="1597"/>
                    <a:pt x="796" y="1597"/>
                    <a:pt x="796" y="1597"/>
                  </a:cubicBezTo>
                  <a:cubicBezTo>
                    <a:pt x="527" y="1597"/>
                    <a:pt x="258" y="1556"/>
                    <a:pt x="0" y="147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3" y="69"/>
                    <a:pt x="158" y="31"/>
                    <a:pt x="226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7" name="Freeform 1305">
              <a:extLst>
                <a:ext uri="{FF2B5EF4-FFF2-40B4-BE49-F238E27FC236}">
                  <a16:creationId xmlns:a16="http://schemas.microsoft.com/office/drawing/2014/main" id="{8556498E-0DE1-4CFE-96BE-1F608504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81" y="1270397"/>
              <a:ext cx="97055" cy="192881"/>
            </a:xfrm>
            <a:custGeom>
              <a:avLst/>
              <a:gdLst>
                <a:gd name="T0" fmla="*/ 0 w 718"/>
                <a:gd name="T1" fmla="*/ 0 h 1430"/>
                <a:gd name="T2" fmla="*/ 0 w 718"/>
                <a:gd name="T3" fmla="*/ 0 h 1430"/>
                <a:gd name="T4" fmla="*/ 96920 w 718"/>
                <a:gd name="T5" fmla="*/ 0 h 1430"/>
                <a:gd name="T6" fmla="*/ 96920 w 718"/>
                <a:gd name="T7" fmla="*/ 140142 h 1430"/>
                <a:gd name="T8" fmla="*/ 0 w 718"/>
                <a:gd name="T9" fmla="*/ 140142 h 1430"/>
                <a:gd name="T10" fmla="*/ 0 w 718"/>
                <a:gd name="T11" fmla="*/ 0 h 14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0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3"/>
                    <a:pt x="0" y="1429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8" name="Freeform 1306">
              <a:extLst>
                <a:ext uri="{FF2B5EF4-FFF2-40B4-BE49-F238E27FC236}">
                  <a16:creationId xmlns:a16="http://schemas.microsoft.com/office/drawing/2014/main" id="{885A4494-3D21-4C78-88F6-65BC84ED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81" y="1340049"/>
              <a:ext cx="97055" cy="66675"/>
            </a:xfrm>
            <a:custGeom>
              <a:avLst/>
              <a:gdLst>
                <a:gd name="T0" fmla="*/ 96920 w 718"/>
                <a:gd name="T1" fmla="*/ 18566 h 492"/>
                <a:gd name="T2" fmla="*/ 96920 w 718"/>
                <a:gd name="T3" fmla="*/ 0 h 492"/>
                <a:gd name="T4" fmla="*/ 0 w 718"/>
                <a:gd name="T5" fmla="*/ 0 h 492"/>
                <a:gd name="T6" fmla="*/ 0 w 718"/>
                <a:gd name="T7" fmla="*/ 66539 h 492"/>
                <a:gd name="T8" fmla="*/ 96920 w 718"/>
                <a:gd name="T9" fmla="*/ 18566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2">
                  <a:moveTo>
                    <a:pt x="717" y="137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17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499" name="Freeform 1307">
              <a:extLst>
                <a:ext uri="{FF2B5EF4-FFF2-40B4-BE49-F238E27FC236}">
                  <a16:creationId xmlns:a16="http://schemas.microsoft.com/office/drawing/2014/main" id="{386D0AFE-4011-4654-B1B6-592C74FE0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692" y="1091803"/>
              <a:ext cx="412037" cy="271463"/>
            </a:xfrm>
            <a:custGeom>
              <a:avLst/>
              <a:gdLst>
                <a:gd name="T0" fmla="*/ 206019 w 3050"/>
                <a:gd name="T1" fmla="*/ 0 h 2010"/>
                <a:gd name="T2" fmla="*/ 206019 w 3050"/>
                <a:gd name="T3" fmla="*/ 0 h 2010"/>
                <a:gd name="T4" fmla="*/ 206019 w 3050"/>
                <a:gd name="T5" fmla="*/ 271328 h 2010"/>
                <a:gd name="T6" fmla="*/ 206019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09"/>
                    <a:pt x="1525" y="2009"/>
                  </a:cubicBezTo>
                  <a:cubicBezTo>
                    <a:pt x="618" y="2009"/>
                    <a:pt x="0" y="0"/>
                    <a:pt x="1525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0" name="Freeform 1308">
              <a:extLst>
                <a:ext uri="{FF2B5EF4-FFF2-40B4-BE49-F238E27FC236}">
                  <a16:creationId xmlns:a16="http://schemas.microsoft.com/office/drawing/2014/main" id="{A7D1BE69-EBF8-4C6F-8A83-04A8CE6C5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711" y="1091803"/>
              <a:ext cx="206018" cy="271463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271328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1" name="Freeform 1309">
              <a:extLst>
                <a:ext uri="{FF2B5EF4-FFF2-40B4-BE49-F238E27FC236}">
                  <a16:creationId xmlns:a16="http://schemas.microsoft.com/office/drawing/2014/main" id="{06C0FAD5-C0FC-4FEB-89BF-5B67036F4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0503" y="1104305"/>
              <a:ext cx="260798" cy="138113"/>
            </a:xfrm>
            <a:custGeom>
              <a:avLst/>
              <a:gdLst>
                <a:gd name="T0" fmla="*/ 28483 w 1932"/>
                <a:gd name="T1" fmla="*/ 113051 h 1025"/>
                <a:gd name="T2" fmla="*/ 28483 w 1932"/>
                <a:gd name="T3" fmla="*/ 113051 h 1025"/>
                <a:gd name="T4" fmla="*/ 1350 w 1932"/>
                <a:gd name="T5" fmla="*/ 98768 h 1025"/>
                <a:gd name="T6" fmla="*/ 10664 w 1932"/>
                <a:gd name="T7" fmla="*/ 52011 h 1025"/>
                <a:gd name="T8" fmla="*/ 130264 w 1932"/>
                <a:gd name="T9" fmla="*/ 0 h 1025"/>
                <a:gd name="T10" fmla="*/ 249864 w 1932"/>
                <a:gd name="T11" fmla="*/ 54841 h 1025"/>
                <a:gd name="T12" fmla="*/ 256208 w 1932"/>
                <a:gd name="T13" fmla="*/ 103214 h 1025"/>
                <a:gd name="T14" fmla="*/ 237715 w 1932"/>
                <a:gd name="T15" fmla="*/ 109547 h 1025"/>
                <a:gd name="T16" fmla="*/ 132424 w 1932"/>
                <a:gd name="T17" fmla="*/ 36381 h 1025"/>
                <a:gd name="T18" fmla="*/ 28483 w 1932"/>
                <a:gd name="T19" fmla="*/ 113051 h 10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2" h="1025">
                  <a:moveTo>
                    <a:pt x="211" y="839"/>
                  </a:moveTo>
                  <a:lnTo>
                    <a:pt x="211" y="839"/>
                  </a:lnTo>
                  <a:cubicBezTo>
                    <a:pt x="185" y="1024"/>
                    <a:pt x="21" y="903"/>
                    <a:pt x="10" y="733"/>
                  </a:cubicBezTo>
                  <a:cubicBezTo>
                    <a:pt x="0" y="571"/>
                    <a:pt x="16" y="538"/>
                    <a:pt x="79" y="386"/>
                  </a:cubicBezTo>
                  <a:cubicBezTo>
                    <a:pt x="148" y="228"/>
                    <a:pt x="527" y="0"/>
                    <a:pt x="965" y="0"/>
                  </a:cubicBezTo>
                  <a:cubicBezTo>
                    <a:pt x="1408" y="0"/>
                    <a:pt x="1782" y="291"/>
                    <a:pt x="1851" y="407"/>
                  </a:cubicBezTo>
                  <a:cubicBezTo>
                    <a:pt x="1915" y="528"/>
                    <a:pt x="1931" y="654"/>
                    <a:pt x="1898" y="766"/>
                  </a:cubicBezTo>
                  <a:cubicBezTo>
                    <a:pt x="1873" y="870"/>
                    <a:pt x="1804" y="945"/>
                    <a:pt x="1761" y="813"/>
                  </a:cubicBezTo>
                  <a:cubicBezTo>
                    <a:pt x="1635" y="365"/>
                    <a:pt x="1302" y="274"/>
                    <a:pt x="981" y="270"/>
                  </a:cubicBezTo>
                  <a:cubicBezTo>
                    <a:pt x="575" y="264"/>
                    <a:pt x="259" y="512"/>
                    <a:pt x="211" y="839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2" name="Freeform 1310">
              <a:extLst>
                <a:ext uri="{FF2B5EF4-FFF2-40B4-BE49-F238E27FC236}">
                  <a16:creationId xmlns:a16="http://schemas.microsoft.com/office/drawing/2014/main" id="{DC69EA89-E154-4024-9EAB-FCCB7711E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7483" y="1183482"/>
              <a:ext cx="35130" cy="66080"/>
            </a:xfrm>
            <a:custGeom>
              <a:avLst/>
              <a:gdLst>
                <a:gd name="T0" fmla="*/ 24957 w 259"/>
                <a:gd name="T1" fmla="*/ 1346 h 491"/>
                <a:gd name="T2" fmla="*/ 24957 w 259"/>
                <a:gd name="T3" fmla="*/ 1346 h 491"/>
                <a:gd name="T4" fmla="*/ 31332 w 259"/>
                <a:gd name="T5" fmla="*/ 35395 h 491"/>
                <a:gd name="T6" fmla="*/ 10715 w 259"/>
                <a:gd name="T7" fmla="*/ 63927 h 491"/>
                <a:gd name="T8" fmla="*/ 4205 w 259"/>
                <a:gd name="T9" fmla="*/ 29877 h 491"/>
                <a:gd name="T10" fmla="*/ 24957 w 259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4" y="10"/>
                  </a:moveTo>
                  <a:lnTo>
                    <a:pt x="184" y="10"/>
                  </a:lnTo>
                  <a:cubicBezTo>
                    <a:pt x="237" y="21"/>
                    <a:pt x="258" y="137"/>
                    <a:pt x="231" y="263"/>
                  </a:cubicBezTo>
                  <a:cubicBezTo>
                    <a:pt x="205" y="396"/>
                    <a:pt x="137" y="490"/>
                    <a:pt x="79" y="475"/>
                  </a:cubicBezTo>
                  <a:cubicBezTo>
                    <a:pt x="25" y="464"/>
                    <a:pt x="0" y="348"/>
                    <a:pt x="31" y="222"/>
                  </a:cubicBezTo>
                  <a:cubicBezTo>
                    <a:pt x="58" y="95"/>
                    <a:pt x="126" y="0"/>
                    <a:pt x="184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3" name="Freeform 1311">
              <a:extLst>
                <a:ext uri="{FF2B5EF4-FFF2-40B4-BE49-F238E27FC236}">
                  <a16:creationId xmlns:a16="http://schemas.microsoft.com/office/drawing/2014/main" id="{3F720AEE-DFD0-4E47-B9B4-603B8303D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403" y="1183482"/>
              <a:ext cx="35130" cy="66080"/>
            </a:xfrm>
            <a:custGeom>
              <a:avLst/>
              <a:gdLst>
                <a:gd name="T0" fmla="*/ 10674 w 260"/>
                <a:gd name="T1" fmla="*/ 1346 h 491"/>
                <a:gd name="T2" fmla="*/ 10674 w 260"/>
                <a:gd name="T3" fmla="*/ 1346 h 491"/>
                <a:gd name="T4" fmla="*/ 3513 w 260"/>
                <a:gd name="T5" fmla="*/ 35395 h 491"/>
                <a:gd name="T6" fmla="*/ 24321 w 260"/>
                <a:gd name="T7" fmla="*/ 63927 h 491"/>
                <a:gd name="T8" fmla="*/ 30671 w 260"/>
                <a:gd name="T9" fmla="*/ 29877 h 491"/>
                <a:gd name="T10" fmla="*/ 10674 w 260"/>
                <a:gd name="T11" fmla="*/ 1346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91">
                  <a:moveTo>
                    <a:pt x="79" y="10"/>
                  </a:moveTo>
                  <a:lnTo>
                    <a:pt x="79" y="10"/>
                  </a:lnTo>
                  <a:cubicBezTo>
                    <a:pt x="22" y="21"/>
                    <a:pt x="0" y="137"/>
                    <a:pt x="26" y="263"/>
                  </a:cubicBezTo>
                  <a:cubicBezTo>
                    <a:pt x="58" y="396"/>
                    <a:pt x="126" y="490"/>
                    <a:pt x="180" y="475"/>
                  </a:cubicBezTo>
                  <a:cubicBezTo>
                    <a:pt x="238" y="464"/>
                    <a:pt x="259" y="348"/>
                    <a:pt x="227" y="222"/>
                  </a:cubicBezTo>
                  <a:cubicBezTo>
                    <a:pt x="201" y="95"/>
                    <a:pt x="132" y="0"/>
                    <a:pt x="79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4" name="Freeform 1312">
              <a:extLst>
                <a:ext uri="{FF2B5EF4-FFF2-40B4-BE49-F238E27FC236}">
                  <a16:creationId xmlns:a16="http://schemas.microsoft.com/office/drawing/2014/main" id="{F76BC5E0-42F9-41A0-84DD-CE90E0B6A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9663" y="1010246"/>
              <a:ext cx="296524" cy="198834"/>
            </a:xfrm>
            <a:custGeom>
              <a:avLst/>
              <a:gdLst>
                <a:gd name="T0" fmla="*/ 150356 w 2195"/>
                <a:gd name="T1" fmla="*/ 0 h 1473"/>
                <a:gd name="T2" fmla="*/ 150356 w 2195"/>
                <a:gd name="T3" fmla="*/ 0 h 1473"/>
                <a:gd name="T4" fmla="*/ 270046 w 2195"/>
                <a:gd name="T5" fmla="*/ 103264 h 1473"/>
                <a:gd name="T6" fmla="*/ 277071 w 2195"/>
                <a:gd name="T7" fmla="*/ 137415 h 1473"/>
                <a:gd name="T8" fmla="*/ 19993 w 2195"/>
                <a:gd name="T9" fmla="*/ 144570 h 1473"/>
                <a:gd name="T10" fmla="*/ 31341 w 2195"/>
                <a:gd name="T11" fmla="*/ 103264 h 1473"/>
                <a:gd name="T12" fmla="*/ 150356 w 2195"/>
                <a:gd name="T13" fmla="*/ 0 h 1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5" h="1473">
                  <a:moveTo>
                    <a:pt x="1113" y="0"/>
                  </a:moveTo>
                  <a:lnTo>
                    <a:pt x="1113" y="0"/>
                  </a:lnTo>
                  <a:cubicBezTo>
                    <a:pt x="1603" y="0"/>
                    <a:pt x="1999" y="343"/>
                    <a:pt x="1999" y="765"/>
                  </a:cubicBezTo>
                  <a:cubicBezTo>
                    <a:pt x="1999" y="823"/>
                    <a:pt x="2036" y="970"/>
                    <a:pt x="2051" y="1018"/>
                  </a:cubicBezTo>
                  <a:cubicBezTo>
                    <a:pt x="2194" y="1472"/>
                    <a:pt x="0" y="1425"/>
                    <a:pt x="148" y="1071"/>
                  </a:cubicBezTo>
                  <a:cubicBezTo>
                    <a:pt x="180" y="997"/>
                    <a:pt x="232" y="823"/>
                    <a:pt x="232" y="765"/>
                  </a:cubicBezTo>
                  <a:cubicBezTo>
                    <a:pt x="232" y="343"/>
                    <a:pt x="628" y="0"/>
                    <a:pt x="1113" y="0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5" name="Freeform 1313">
              <a:extLst>
                <a:ext uri="{FF2B5EF4-FFF2-40B4-BE49-F238E27FC236}">
                  <a16:creationId xmlns:a16="http://schemas.microsoft.com/office/drawing/2014/main" id="{540EC3C8-B092-4777-8598-55D2A70F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5511" y="1138833"/>
              <a:ext cx="210186" cy="43458"/>
            </a:xfrm>
            <a:custGeom>
              <a:avLst/>
              <a:gdLst>
                <a:gd name="T0" fmla="*/ 104688 w 1556"/>
                <a:gd name="T1" fmla="*/ 43323 h 323"/>
                <a:gd name="T2" fmla="*/ 104688 w 1556"/>
                <a:gd name="T3" fmla="*/ 43323 h 323"/>
                <a:gd name="T4" fmla="*/ 210051 w 1556"/>
                <a:gd name="T5" fmla="*/ 21393 h 323"/>
                <a:gd name="T6" fmla="*/ 104688 w 1556"/>
                <a:gd name="T7" fmla="*/ 0 h 323"/>
                <a:gd name="T8" fmla="*/ 0 w 1556"/>
                <a:gd name="T9" fmla="*/ 21393 h 323"/>
                <a:gd name="T10" fmla="*/ 104688 w 1556"/>
                <a:gd name="T11" fmla="*/ 43323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6" h="323">
                  <a:moveTo>
                    <a:pt x="775" y="322"/>
                  </a:moveTo>
                  <a:lnTo>
                    <a:pt x="775" y="322"/>
                  </a:lnTo>
                  <a:cubicBezTo>
                    <a:pt x="1202" y="322"/>
                    <a:pt x="1555" y="249"/>
                    <a:pt x="1555" y="159"/>
                  </a:cubicBezTo>
                  <a:cubicBezTo>
                    <a:pt x="1555" y="69"/>
                    <a:pt x="1202" y="0"/>
                    <a:pt x="775" y="0"/>
                  </a:cubicBezTo>
                  <a:cubicBezTo>
                    <a:pt x="348" y="0"/>
                    <a:pt x="0" y="69"/>
                    <a:pt x="0" y="159"/>
                  </a:cubicBezTo>
                  <a:cubicBezTo>
                    <a:pt x="0" y="249"/>
                    <a:pt x="348" y="322"/>
                    <a:pt x="775" y="322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6" name="Freeform 1314">
              <a:extLst>
                <a:ext uri="{FF2B5EF4-FFF2-40B4-BE49-F238E27FC236}">
                  <a16:creationId xmlns:a16="http://schemas.microsoft.com/office/drawing/2014/main" id="{0D4AC768-4AB3-4689-9AC4-8261E603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962" y="987029"/>
              <a:ext cx="61925" cy="61317"/>
            </a:xfrm>
            <a:custGeom>
              <a:avLst/>
              <a:gdLst>
                <a:gd name="T0" fmla="*/ 31232 w 460"/>
                <a:gd name="T1" fmla="*/ 61182 h 455"/>
                <a:gd name="T2" fmla="*/ 31232 w 460"/>
                <a:gd name="T3" fmla="*/ 61182 h 455"/>
                <a:gd name="T4" fmla="*/ 61790 w 460"/>
                <a:gd name="T5" fmla="*/ 30726 h 455"/>
                <a:gd name="T6" fmla="*/ 31232 w 460"/>
                <a:gd name="T7" fmla="*/ 0 h 455"/>
                <a:gd name="T8" fmla="*/ 0 w 460"/>
                <a:gd name="T9" fmla="*/ 30726 h 455"/>
                <a:gd name="T10" fmla="*/ 31232 w 460"/>
                <a:gd name="T11" fmla="*/ 61182 h 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0" h="455">
                  <a:moveTo>
                    <a:pt x="232" y="454"/>
                  </a:moveTo>
                  <a:lnTo>
                    <a:pt x="232" y="454"/>
                  </a:lnTo>
                  <a:cubicBezTo>
                    <a:pt x="354" y="454"/>
                    <a:pt x="459" y="354"/>
                    <a:pt x="459" y="228"/>
                  </a:cubicBezTo>
                  <a:cubicBezTo>
                    <a:pt x="459" y="101"/>
                    <a:pt x="354" y="0"/>
                    <a:pt x="232" y="0"/>
                  </a:cubicBezTo>
                  <a:cubicBezTo>
                    <a:pt x="106" y="0"/>
                    <a:pt x="0" y="101"/>
                    <a:pt x="0" y="228"/>
                  </a:cubicBezTo>
                  <a:cubicBezTo>
                    <a:pt x="0" y="354"/>
                    <a:pt x="106" y="454"/>
                    <a:pt x="232" y="454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7" name="Freeform 1315">
              <a:extLst>
                <a:ext uri="{FF2B5EF4-FFF2-40B4-BE49-F238E27FC236}">
                  <a16:creationId xmlns:a16="http://schemas.microsoft.com/office/drawing/2014/main" id="{94C230F1-42A1-49E8-9248-ADC34230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450" y="1015604"/>
              <a:ext cx="37512" cy="108347"/>
            </a:xfrm>
            <a:custGeom>
              <a:avLst/>
              <a:gdLst>
                <a:gd name="T0" fmla="*/ 0 w 280"/>
                <a:gd name="T1" fmla="*/ 14977 h 803"/>
                <a:gd name="T2" fmla="*/ 0 w 280"/>
                <a:gd name="T3" fmla="*/ 14977 h 803"/>
                <a:gd name="T4" fmla="*/ 35904 w 280"/>
                <a:gd name="T5" fmla="*/ 0 h 803"/>
                <a:gd name="T6" fmla="*/ 37378 w 280"/>
                <a:gd name="T7" fmla="*/ 6477 h 803"/>
                <a:gd name="T8" fmla="*/ 37378 w 280"/>
                <a:gd name="T9" fmla="*/ 89727 h 803"/>
                <a:gd name="T10" fmla="*/ 18354 w 280"/>
                <a:gd name="T11" fmla="*/ 108212 h 803"/>
                <a:gd name="T12" fmla="*/ 18354 w 280"/>
                <a:gd name="T13" fmla="*/ 108212 h 803"/>
                <a:gd name="T14" fmla="*/ 0 w 280"/>
                <a:gd name="T15" fmla="*/ 89727 h 803"/>
                <a:gd name="T16" fmla="*/ 0 w 280"/>
                <a:gd name="T17" fmla="*/ 14977 h 8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0" h="803">
                  <a:moveTo>
                    <a:pt x="0" y="111"/>
                  </a:moveTo>
                  <a:lnTo>
                    <a:pt x="0" y="111"/>
                  </a:lnTo>
                  <a:cubicBezTo>
                    <a:pt x="79" y="63"/>
                    <a:pt x="168" y="21"/>
                    <a:pt x="268" y="0"/>
                  </a:cubicBezTo>
                  <a:cubicBezTo>
                    <a:pt x="274" y="17"/>
                    <a:pt x="279" y="32"/>
                    <a:pt x="279" y="48"/>
                  </a:cubicBezTo>
                  <a:cubicBezTo>
                    <a:pt x="279" y="665"/>
                    <a:pt x="279" y="665"/>
                    <a:pt x="279" y="665"/>
                  </a:cubicBezTo>
                  <a:cubicBezTo>
                    <a:pt x="279" y="739"/>
                    <a:pt x="216" y="802"/>
                    <a:pt x="137" y="802"/>
                  </a:cubicBezTo>
                  <a:cubicBezTo>
                    <a:pt x="63" y="802"/>
                    <a:pt x="0" y="739"/>
                    <a:pt x="0" y="665"/>
                  </a:cubicBezTo>
                  <a:lnTo>
                    <a:pt x="0" y="111"/>
                  </a:ln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08" name="Freeform 1316">
              <a:extLst>
                <a:ext uri="{FF2B5EF4-FFF2-40B4-BE49-F238E27FC236}">
                  <a16:creationId xmlns:a16="http://schemas.microsoft.com/office/drawing/2014/main" id="{DD4AA974-F1CF-4AC9-B9A3-49230EEA1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078" y="1015008"/>
              <a:ext cx="36917" cy="108942"/>
            </a:xfrm>
            <a:custGeom>
              <a:avLst/>
              <a:gdLst>
                <a:gd name="T0" fmla="*/ 1342 w 275"/>
                <a:gd name="T1" fmla="*/ 0 h 808"/>
                <a:gd name="T2" fmla="*/ 1342 w 275"/>
                <a:gd name="T3" fmla="*/ 0 h 808"/>
                <a:gd name="T4" fmla="*/ 36783 w 275"/>
                <a:gd name="T5" fmla="*/ 13618 h 808"/>
                <a:gd name="T6" fmla="*/ 36783 w 275"/>
                <a:gd name="T7" fmla="*/ 90336 h 808"/>
                <a:gd name="T8" fmla="*/ 18391 w 275"/>
                <a:gd name="T9" fmla="*/ 108807 h 808"/>
                <a:gd name="T10" fmla="*/ 18391 w 275"/>
                <a:gd name="T11" fmla="*/ 108807 h 808"/>
                <a:gd name="T12" fmla="*/ 0 w 275"/>
                <a:gd name="T13" fmla="*/ 90336 h 808"/>
                <a:gd name="T14" fmla="*/ 0 w 275"/>
                <a:gd name="T15" fmla="*/ 7146 h 808"/>
                <a:gd name="T16" fmla="*/ 1342 w 275"/>
                <a:gd name="T17" fmla="*/ 0 h 8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808">
                  <a:moveTo>
                    <a:pt x="10" y="0"/>
                  </a:moveTo>
                  <a:lnTo>
                    <a:pt x="10" y="0"/>
                  </a:lnTo>
                  <a:cubicBezTo>
                    <a:pt x="105" y="22"/>
                    <a:pt x="195" y="58"/>
                    <a:pt x="274" y="101"/>
                  </a:cubicBezTo>
                  <a:cubicBezTo>
                    <a:pt x="274" y="670"/>
                    <a:pt x="274" y="670"/>
                    <a:pt x="274" y="670"/>
                  </a:cubicBezTo>
                  <a:cubicBezTo>
                    <a:pt x="274" y="744"/>
                    <a:pt x="211" y="807"/>
                    <a:pt x="137" y="807"/>
                  </a:cubicBezTo>
                  <a:cubicBezTo>
                    <a:pt x="58" y="807"/>
                    <a:pt x="0" y="744"/>
                    <a:pt x="0" y="67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32"/>
                    <a:pt x="5" y="16"/>
                    <a:pt x="10" y="0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1" name="Group 9711">
            <a:extLst>
              <a:ext uri="{FF2B5EF4-FFF2-40B4-BE49-F238E27FC236}">
                <a16:creationId xmlns:a16="http://schemas.microsoft.com/office/drawing/2014/main" id="{ED83FD8A-4192-42E7-9C08-1D5F5A05B02E}"/>
              </a:ext>
            </a:extLst>
          </p:cNvPr>
          <p:cNvGrpSpPr>
            <a:grpSpLocks/>
          </p:cNvGrpSpPr>
          <p:nvPr/>
        </p:nvGrpSpPr>
        <p:grpSpPr bwMode="auto">
          <a:xfrm>
            <a:off x="10074728" y="5132614"/>
            <a:ext cx="874184" cy="874184"/>
            <a:chOff x="7610344" y="4066580"/>
            <a:chExt cx="656163" cy="655440"/>
          </a:xfrm>
        </p:grpSpPr>
        <p:sp>
          <p:nvSpPr>
            <p:cNvPr id="9509" name="Freeform 1317">
              <a:extLst>
                <a:ext uri="{FF2B5EF4-FFF2-40B4-BE49-F238E27FC236}">
                  <a16:creationId xmlns:a16="http://schemas.microsoft.com/office/drawing/2014/main" id="{952B0853-74EA-4D1D-A3F4-9B1A7464E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4066580"/>
              <a:ext cx="655567" cy="655439"/>
            </a:xfrm>
            <a:custGeom>
              <a:avLst/>
              <a:gdLst>
                <a:gd name="T0" fmla="*/ 655432 w 4855"/>
                <a:gd name="T1" fmla="*/ 327045 h 4856"/>
                <a:gd name="T2" fmla="*/ 655432 w 4855"/>
                <a:gd name="T3" fmla="*/ 327045 h 4856"/>
                <a:gd name="T4" fmla="*/ 327176 w 4855"/>
                <a:gd name="T5" fmla="*/ 0 h 4856"/>
                <a:gd name="T6" fmla="*/ 0 w 4855"/>
                <a:gd name="T7" fmla="*/ 327045 h 4856"/>
                <a:gd name="T8" fmla="*/ 327176 w 4855"/>
                <a:gd name="T9" fmla="*/ 655304 h 4856"/>
                <a:gd name="T10" fmla="*/ 655432 w 4855"/>
                <a:gd name="T11" fmla="*/ 327045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3" y="4855"/>
                  </a:cubicBezTo>
                  <a:cubicBezTo>
                    <a:pt x="3763" y="4855"/>
                    <a:pt x="4854" y="3764"/>
                    <a:pt x="4854" y="2423"/>
                  </a:cubicBezTo>
                </a:path>
              </a:pathLst>
            </a:custGeom>
            <a:solidFill>
              <a:srgbClr val="83797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0" name="Freeform 1318">
              <a:extLst>
                <a:ext uri="{FF2B5EF4-FFF2-40B4-BE49-F238E27FC236}">
                  <a16:creationId xmlns:a16="http://schemas.microsoft.com/office/drawing/2014/main" id="{86D3427F-901E-470C-BC00-D8B00F66A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4066580"/>
              <a:ext cx="328677" cy="655439"/>
            </a:xfrm>
            <a:custGeom>
              <a:avLst/>
              <a:gdLst>
                <a:gd name="T0" fmla="*/ 328542 w 2432"/>
                <a:gd name="T1" fmla="*/ 327045 h 4856"/>
                <a:gd name="T2" fmla="*/ 328542 w 2432"/>
                <a:gd name="T3" fmla="*/ 327045 h 4856"/>
                <a:gd name="T4" fmla="*/ 0 w 2432"/>
                <a:gd name="T5" fmla="*/ 0 h 4856"/>
                <a:gd name="T6" fmla="*/ 0 w 2432"/>
                <a:gd name="T7" fmla="*/ 655304 h 4856"/>
                <a:gd name="T8" fmla="*/ 328542 w 2432"/>
                <a:gd name="T9" fmla="*/ 327045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3"/>
                  </a:moveTo>
                  <a:lnTo>
                    <a:pt x="2431" y="2423"/>
                  </a:lnTo>
                  <a:cubicBezTo>
                    <a:pt x="2431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31" y="3764"/>
                    <a:pt x="2431" y="2423"/>
                  </a:cubicBezTo>
                </a:path>
              </a:pathLst>
            </a:custGeom>
            <a:solidFill>
              <a:srgbClr val="7C72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1" name="Freeform 1319">
              <a:extLst>
                <a:ext uri="{FF2B5EF4-FFF2-40B4-BE49-F238E27FC236}">
                  <a16:creationId xmlns:a16="http://schemas.microsoft.com/office/drawing/2014/main" id="{37A8BED3-B0E1-4A34-835D-CB6CED767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4066580"/>
              <a:ext cx="655567" cy="655439"/>
            </a:xfrm>
            <a:custGeom>
              <a:avLst/>
              <a:gdLst>
                <a:gd name="T0" fmla="*/ 655432 w 4855"/>
                <a:gd name="T1" fmla="*/ 327045 h 4856"/>
                <a:gd name="T2" fmla="*/ 655432 w 4855"/>
                <a:gd name="T3" fmla="*/ 327045 h 4856"/>
                <a:gd name="T4" fmla="*/ 327176 w 4855"/>
                <a:gd name="T5" fmla="*/ 0 h 4856"/>
                <a:gd name="T6" fmla="*/ 0 w 4855"/>
                <a:gd name="T7" fmla="*/ 327045 h 4856"/>
                <a:gd name="T8" fmla="*/ 327176 w 4855"/>
                <a:gd name="T9" fmla="*/ 655304 h 4856"/>
                <a:gd name="T10" fmla="*/ 655432 w 4855"/>
                <a:gd name="T11" fmla="*/ 327045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3" y="4855"/>
                  </a:cubicBezTo>
                  <a:cubicBezTo>
                    <a:pt x="3763" y="4855"/>
                    <a:pt x="4854" y="3764"/>
                    <a:pt x="4854" y="2423"/>
                  </a:cubicBezTo>
                </a:path>
              </a:pathLst>
            </a:custGeom>
            <a:solidFill>
              <a:srgbClr val="2AA79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2" name="Freeform 1320">
              <a:extLst>
                <a:ext uri="{FF2B5EF4-FFF2-40B4-BE49-F238E27FC236}">
                  <a16:creationId xmlns:a16="http://schemas.microsoft.com/office/drawing/2014/main" id="{FA5EA40B-1960-43A5-BEBB-33B4EE5AE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0196" y="4476750"/>
              <a:ext cx="95864" cy="219075"/>
            </a:xfrm>
            <a:custGeom>
              <a:avLst/>
              <a:gdLst>
                <a:gd name="T0" fmla="*/ 95729 w 711"/>
                <a:gd name="T1" fmla="*/ 105551 h 1621"/>
                <a:gd name="T2" fmla="*/ 49348 w 711"/>
                <a:gd name="T3" fmla="*/ 218940 h 1621"/>
                <a:gd name="T4" fmla="*/ 0 w 711"/>
                <a:gd name="T5" fmla="*/ 105551 h 1621"/>
                <a:gd name="T6" fmla="*/ 0 w 711"/>
                <a:gd name="T7" fmla="*/ 0 h 1621"/>
                <a:gd name="T8" fmla="*/ 95729 w 711"/>
                <a:gd name="T9" fmla="*/ 0 h 1621"/>
                <a:gd name="T10" fmla="*/ 95729 w 711"/>
                <a:gd name="T11" fmla="*/ 105551 h 16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621">
                  <a:moveTo>
                    <a:pt x="710" y="781"/>
                  </a:moveTo>
                  <a:lnTo>
                    <a:pt x="366" y="1620"/>
                  </a:lnTo>
                  <a:lnTo>
                    <a:pt x="0" y="781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1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3" name="Freeform 1321">
              <a:extLst>
                <a:ext uri="{FF2B5EF4-FFF2-40B4-BE49-F238E27FC236}">
                  <a16:creationId xmlns:a16="http://schemas.microsoft.com/office/drawing/2014/main" id="{4D8A0F64-C95E-4F46-B3DC-60D09B4CB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407" y="4539854"/>
              <a:ext cx="205423" cy="182166"/>
            </a:xfrm>
            <a:custGeom>
              <a:avLst/>
              <a:gdLst>
                <a:gd name="T0" fmla="*/ 157779 w 1522"/>
                <a:gd name="T1" fmla="*/ 0 h 1350"/>
                <a:gd name="T2" fmla="*/ 157779 w 1522"/>
                <a:gd name="T3" fmla="*/ 0 h 1350"/>
                <a:gd name="T4" fmla="*/ 41705 w 1522"/>
                <a:gd name="T5" fmla="*/ 26988 h 1350"/>
                <a:gd name="T6" fmla="*/ 0 w 1522"/>
                <a:gd name="T7" fmla="*/ 182031 h 1350"/>
                <a:gd name="T8" fmla="*/ 205288 w 1522"/>
                <a:gd name="T9" fmla="*/ 182031 h 1350"/>
                <a:gd name="T10" fmla="*/ 205288 w 1522"/>
                <a:gd name="T11" fmla="*/ 120095 h 1350"/>
                <a:gd name="T12" fmla="*/ 157779 w 1522"/>
                <a:gd name="T13" fmla="*/ 0 h 13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2" h="1350">
                  <a:moveTo>
                    <a:pt x="1169" y="0"/>
                  </a:moveTo>
                  <a:lnTo>
                    <a:pt x="1169" y="0"/>
                  </a:lnTo>
                  <a:cubicBezTo>
                    <a:pt x="1169" y="0"/>
                    <a:pt x="409" y="94"/>
                    <a:pt x="309" y="200"/>
                  </a:cubicBezTo>
                  <a:cubicBezTo>
                    <a:pt x="223" y="293"/>
                    <a:pt x="37" y="1154"/>
                    <a:pt x="0" y="1349"/>
                  </a:cubicBezTo>
                  <a:cubicBezTo>
                    <a:pt x="1184" y="1349"/>
                    <a:pt x="1521" y="1349"/>
                    <a:pt x="1521" y="1349"/>
                  </a:cubicBezTo>
                  <a:cubicBezTo>
                    <a:pt x="1521" y="890"/>
                    <a:pt x="1521" y="890"/>
                    <a:pt x="1521" y="890"/>
                  </a:cubicBezTo>
                  <a:lnTo>
                    <a:pt x="1169" y="0"/>
                  </a:lnTo>
                </a:path>
              </a:pathLst>
            </a:custGeom>
            <a:solidFill>
              <a:srgbClr val="F2F2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4" name="Freeform 1322">
              <a:extLst>
                <a:ext uri="{FF2B5EF4-FFF2-40B4-BE49-F238E27FC236}">
                  <a16:creationId xmlns:a16="http://schemas.microsoft.com/office/drawing/2014/main" id="{C219A084-083F-4CAD-8F3D-9899D5E4F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4539854"/>
              <a:ext cx="206614" cy="182166"/>
            </a:xfrm>
            <a:custGeom>
              <a:avLst/>
              <a:gdLst>
                <a:gd name="T0" fmla="*/ 48408 w 1528"/>
                <a:gd name="T1" fmla="*/ 0 h 1350"/>
                <a:gd name="T2" fmla="*/ 48408 w 1528"/>
                <a:gd name="T3" fmla="*/ 0 h 1350"/>
                <a:gd name="T4" fmla="*/ 164831 w 1528"/>
                <a:gd name="T5" fmla="*/ 26988 h 1350"/>
                <a:gd name="T6" fmla="*/ 206479 w 1528"/>
                <a:gd name="T7" fmla="*/ 182031 h 1350"/>
                <a:gd name="T8" fmla="*/ 0 w 1528"/>
                <a:gd name="T9" fmla="*/ 182031 h 1350"/>
                <a:gd name="T10" fmla="*/ 0 w 1528"/>
                <a:gd name="T11" fmla="*/ 120095 h 1350"/>
                <a:gd name="T12" fmla="*/ 48408 w 1528"/>
                <a:gd name="T13" fmla="*/ 0 h 13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0">
                  <a:moveTo>
                    <a:pt x="358" y="0"/>
                  </a:moveTo>
                  <a:lnTo>
                    <a:pt x="358" y="0"/>
                  </a:lnTo>
                  <a:cubicBezTo>
                    <a:pt x="358" y="0"/>
                    <a:pt x="1118" y="94"/>
                    <a:pt x="1219" y="200"/>
                  </a:cubicBezTo>
                  <a:cubicBezTo>
                    <a:pt x="1305" y="293"/>
                    <a:pt x="1492" y="1154"/>
                    <a:pt x="1527" y="1349"/>
                  </a:cubicBezTo>
                  <a:cubicBezTo>
                    <a:pt x="344" y="1349"/>
                    <a:pt x="0" y="1349"/>
                    <a:pt x="0" y="1349"/>
                  </a:cubicBezTo>
                  <a:cubicBezTo>
                    <a:pt x="0" y="890"/>
                    <a:pt x="0" y="890"/>
                    <a:pt x="0" y="890"/>
                  </a:cubicBezTo>
                  <a:lnTo>
                    <a:pt x="358" y="0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5" name="Freeform 1323">
              <a:extLst>
                <a:ext uri="{FF2B5EF4-FFF2-40B4-BE49-F238E27FC236}">
                  <a16:creationId xmlns:a16="http://schemas.microsoft.com/office/drawing/2014/main" id="{59DCB6B6-778A-4FB0-80A9-06D1D20B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4176118"/>
              <a:ext cx="120872" cy="319683"/>
            </a:xfrm>
            <a:custGeom>
              <a:avLst/>
              <a:gdLst>
                <a:gd name="T0" fmla="*/ 0 w 897"/>
                <a:gd name="T1" fmla="*/ 0 h 2367"/>
                <a:gd name="T2" fmla="*/ 0 w 897"/>
                <a:gd name="T3" fmla="*/ 0 h 2367"/>
                <a:gd name="T4" fmla="*/ 120737 w 897"/>
                <a:gd name="T5" fmla="*/ 150185 h 2367"/>
                <a:gd name="T6" fmla="*/ 86915 w 897"/>
                <a:gd name="T7" fmla="*/ 281867 h 2367"/>
                <a:gd name="T8" fmla="*/ 0 w 897"/>
                <a:gd name="T9" fmla="*/ 319548 h 2367"/>
                <a:gd name="T10" fmla="*/ 0 w 897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67">
                  <a:moveTo>
                    <a:pt x="0" y="0"/>
                  </a:moveTo>
                  <a:lnTo>
                    <a:pt x="0" y="0"/>
                  </a:lnTo>
                  <a:cubicBezTo>
                    <a:pt x="351" y="0"/>
                    <a:pt x="896" y="194"/>
                    <a:pt x="896" y="1112"/>
                  </a:cubicBezTo>
                  <a:cubicBezTo>
                    <a:pt x="896" y="1642"/>
                    <a:pt x="724" y="1993"/>
                    <a:pt x="645" y="2087"/>
                  </a:cubicBezTo>
                  <a:cubicBezTo>
                    <a:pt x="574" y="2180"/>
                    <a:pt x="187" y="2366"/>
                    <a:pt x="0" y="2366"/>
                  </a:cubicBezTo>
                  <a:cubicBezTo>
                    <a:pt x="0" y="1435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6" name="Freeform 1324">
              <a:extLst>
                <a:ext uri="{FF2B5EF4-FFF2-40B4-BE49-F238E27FC236}">
                  <a16:creationId xmlns:a16="http://schemas.microsoft.com/office/drawing/2014/main" id="{5EBAD5C9-69D5-4B31-9A8F-78D84B70B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26" y="4314230"/>
              <a:ext cx="54184" cy="75605"/>
            </a:xfrm>
            <a:custGeom>
              <a:avLst/>
              <a:gdLst>
                <a:gd name="T0" fmla="*/ 52033 w 403"/>
                <a:gd name="T1" fmla="*/ 41583 h 560"/>
                <a:gd name="T2" fmla="*/ 52033 w 403"/>
                <a:gd name="T3" fmla="*/ 41583 h 560"/>
                <a:gd name="T4" fmla="*/ 30789 w 403"/>
                <a:gd name="T5" fmla="*/ 1755 h 560"/>
                <a:gd name="T6" fmla="*/ 1882 w 403"/>
                <a:gd name="T7" fmla="*/ 34832 h 560"/>
                <a:gd name="T8" fmla="*/ 23126 w 403"/>
                <a:gd name="T9" fmla="*/ 73580 h 560"/>
                <a:gd name="T10" fmla="*/ 52033 w 403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0" y="28"/>
                    <a:pt x="229" y="13"/>
                  </a:cubicBezTo>
                  <a:cubicBezTo>
                    <a:pt x="129" y="0"/>
                    <a:pt x="36" y="108"/>
                    <a:pt x="14" y="258"/>
                  </a:cubicBezTo>
                  <a:cubicBezTo>
                    <a:pt x="0" y="401"/>
                    <a:pt x="72" y="537"/>
                    <a:pt x="172" y="545"/>
                  </a:cubicBezTo>
                  <a:cubicBezTo>
                    <a:pt x="272" y="559"/>
                    <a:pt x="373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7" name="Freeform 1325">
              <a:extLst>
                <a:ext uri="{FF2B5EF4-FFF2-40B4-BE49-F238E27FC236}">
                  <a16:creationId xmlns:a16="http://schemas.microsoft.com/office/drawing/2014/main" id="{DACB1498-9AA0-45F9-9E8F-0414D92C4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7553" y="4176118"/>
              <a:ext cx="120277" cy="319683"/>
            </a:xfrm>
            <a:custGeom>
              <a:avLst/>
              <a:gdLst>
                <a:gd name="T0" fmla="*/ 120142 w 890"/>
                <a:gd name="T1" fmla="*/ 0 h 2367"/>
                <a:gd name="T2" fmla="*/ 120142 w 890"/>
                <a:gd name="T3" fmla="*/ 0 h 2367"/>
                <a:gd name="T4" fmla="*/ 0 w 890"/>
                <a:gd name="T5" fmla="*/ 150185 h 2367"/>
                <a:gd name="T6" fmla="*/ 33921 w 890"/>
                <a:gd name="T7" fmla="*/ 281867 h 2367"/>
                <a:gd name="T8" fmla="*/ 120142 w 890"/>
                <a:gd name="T9" fmla="*/ 319548 h 2367"/>
                <a:gd name="T10" fmla="*/ 120142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2"/>
                  </a:cubicBezTo>
                  <a:cubicBezTo>
                    <a:pt x="0" y="1642"/>
                    <a:pt x="171" y="1993"/>
                    <a:pt x="251" y="2087"/>
                  </a:cubicBezTo>
                  <a:cubicBezTo>
                    <a:pt x="323" y="2180"/>
                    <a:pt x="710" y="2366"/>
                    <a:pt x="889" y="2366"/>
                  </a:cubicBezTo>
                  <a:cubicBezTo>
                    <a:pt x="889" y="1435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8" name="Freeform 1326">
              <a:extLst>
                <a:ext uri="{FF2B5EF4-FFF2-40B4-BE49-F238E27FC236}">
                  <a16:creationId xmlns:a16="http://schemas.microsoft.com/office/drawing/2014/main" id="{8FF4038E-A3B3-4C15-A2E2-7BF2C733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2545" y="4314230"/>
              <a:ext cx="54184" cy="75605"/>
            </a:xfrm>
            <a:custGeom>
              <a:avLst/>
              <a:gdLst>
                <a:gd name="T0" fmla="*/ 1752 w 402"/>
                <a:gd name="T1" fmla="*/ 41583 h 560"/>
                <a:gd name="T2" fmla="*/ 1752 w 402"/>
                <a:gd name="T3" fmla="*/ 41583 h 560"/>
                <a:gd name="T4" fmla="*/ 23048 w 402"/>
                <a:gd name="T5" fmla="*/ 1755 h 560"/>
                <a:gd name="T6" fmla="*/ 52162 w 402"/>
                <a:gd name="T7" fmla="*/ 34832 h 560"/>
                <a:gd name="T8" fmla="*/ 30866 w 402"/>
                <a:gd name="T9" fmla="*/ 73580 h 560"/>
                <a:gd name="T10" fmla="*/ 1752 w 402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3" y="308"/>
                  </a:moveTo>
                  <a:lnTo>
                    <a:pt x="13" y="308"/>
                  </a:lnTo>
                  <a:cubicBezTo>
                    <a:pt x="0" y="158"/>
                    <a:pt x="71" y="28"/>
                    <a:pt x="171" y="13"/>
                  </a:cubicBezTo>
                  <a:cubicBezTo>
                    <a:pt x="272" y="0"/>
                    <a:pt x="365" y="108"/>
                    <a:pt x="387" y="258"/>
                  </a:cubicBezTo>
                  <a:cubicBezTo>
                    <a:pt x="401" y="401"/>
                    <a:pt x="329" y="537"/>
                    <a:pt x="229" y="545"/>
                  </a:cubicBezTo>
                  <a:cubicBezTo>
                    <a:pt x="128" y="559"/>
                    <a:pt x="28" y="452"/>
                    <a:pt x="13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19" name="Freeform 1327">
              <a:extLst>
                <a:ext uri="{FF2B5EF4-FFF2-40B4-BE49-F238E27FC236}">
                  <a16:creationId xmlns:a16="http://schemas.microsoft.com/office/drawing/2014/main" id="{0F06D982-79CD-408B-9F28-0A9DE4F80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4576" y="4137423"/>
              <a:ext cx="123254" cy="220861"/>
            </a:xfrm>
            <a:custGeom>
              <a:avLst/>
              <a:gdLst>
                <a:gd name="T0" fmla="*/ 19326 w 912"/>
                <a:gd name="T1" fmla="*/ 220726 h 1635"/>
                <a:gd name="T2" fmla="*/ 19326 w 912"/>
                <a:gd name="T3" fmla="*/ 220726 h 1635"/>
                <a:gd name="T4" fmla="*/ 27165 w 912"/>
                <a:gd name="T5" fmla="*/ 220726 h 1635"/>
                <a:gd name="T6" fmla="*/ 36895 w 912"/>
                <a:gd name="T7" fmla="*/ 178175 h 1635"/>
                <a:gd name="T8" fmla="*/ 36895 w 912"/>
                <a:gd name="T9" fmla="*/ 156832 h 1635"/>
                <a:gd name="T10" fmla="*/ 32030 w 912"/>
                <a:gd name="T11" fmla="*/ 131571 h 1635"/>
                <a:gd name="T12" fmla="*/ 123119 w 912"/>
                <a:gd name="T13" fmla="*/ 90100 h 1635"/>
                <a:gd name="T14" fmla="*/ 123119 w 912"/>
                <a:gd name="T15" fmla="*/ 0 h 1635"/>
                <a:gd name="T16" fmla="*/ 0 w 912"/>
                <a:gd name="T17" fmla="*/ 91857 h 1635"/>
                <a:gd name="T18" fmla="*/ 0 w 912"/>
                <a:gd name="T19" fmla="*/ 178985 h 1635"/>
                <a:gd name="T20" fmla="*/ 15542 w 912"/>
                <a:gd name="T21" fmla="*/ 183038 h 1635"/>
                <a:gd name="T22" fmla="*/ 19326 w 912"/>
                <a:gd name="T23" fmla="*/ 220726 h 16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2" h="1635">
                  <a:moveTo>
                    <a:pt x="143" y="1634"/>
                  </a:moveTo>
                  <a:lnTo>
                    <a:pt x="143" y="1634"/>
                  </a:lnTo>
                  <a:cubicBezTo>
                    <a:pt x="201" y="1634"/>
                    <a:pt x="201" y="1634"/>
                    <a:pt x="201" y="1634"/>
                  </a:cubicBezTo>
                  <a:cubicBezTo>
                    <a:pt x="201" y="1634"/>
                    <a:pt x="165" y="1398"/>
                    <a:pt x="273" y="1319"/>
                  </a:cubicBezTo>
                  <a:cubicBezTo>
                    <a:pt x="273" y="1197"/>
                    <a:pt x="273" y="1161"/>
                    <a:pt x="273" y="1161"/>
                  </a:cubicBezTo>
                  <a:cubicBezTo>
                    <a:pt x="273" y="1161"/>
                    <a:pt x="237" y="1161"/>
                    <a:pt x="237" y="974"/>
                  </a:cubicBezTo>
                  <a:cubicBezTo>
                    <a:pt x="237" y="795"/>
                    <a:pt x="452" y="667"/>
                    <a:pt x="911" y="667"/>
                  </a:cubicBezTo>
                  <a:cubicBezTo>
                    <a:pt x="911" y="408"/>
                    <a:pt x="911" y="0"/>
                    <a:pt x="911" y="0"/>
                  </a:cubicBezTo>
                  <a:cubicBezTo>
                    <a:pt x="911" y="0"/>
                    <a:pt x="0" y="20"/>
                    <a:pt x="0" y="680"/>
                  </a:cubicBezTo>
                  <a:cubicBezTo>
                    <a:pt x="0" y="961"/>
                    <a:pt x="0" y="1325"/>
                    <a:pt x="0" y="1325"/>
                  </a:cubicBezTo>
                  <a:cubicBezTo>
                    <a:pt x="0" y="1325"/>
                    <a:pt x="65" y="1319"/>
                    <a:pt x="115" y="1355"/>
                  </a:cubicBezTo>
                  <a:cubicBezTo>
                    <a:pt x="165" y="1398"/>
                    <a:pt x="143" y="1634"/>
                    <a:pt x="143" y="1634"/>
                  </a:cubicBezTo>
                </a:path>
              </a:pathLst>
            </a:custGeom>
            <a:solidFill>
              <a:srgbClr val="3035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0" name="Freeform 1328">
              <a:extLst>
                <a:ext uri="{FF2B5EF4-FFF2-40B4-BE49-F238E27FC236}">
                  <a16:creationId xmlns:a16="http://schemas.microsoft.com/office/drawing/2014/main" id="{51005356-F17B-475F-81AB-A31B9665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4134445"/>
              <a:ext cx="123849" cy="223838"/>
            </a:xfrm>
            <a:custGeom>
              <a:avLst/>
              <a:gdLst>
                <a:gd name="T0" fmla="*/ 104308 w 919"/>
                <a:gd name="T1" fmla="*/ 223703 h 1657"/>
                <a:gd name="T2" fmla="*/ 104308 w 919"/>
                <a:gd name="T3" fmla="*/ 223703 h 1657"/>
                <a:gd name="T4" fmla="*/ 96626 w 919"/>
                <a:gd name="T5" fmla="*/ 223703 h 1657"/>
                <a:gd name="T6" fmla="*/ 86923 w 919"/>
                <a:gd name="T7" fmla="*/ 181151 h 1657"/>
                <a:gd name="T8" fmla="*/ 86923 w 919"/>
                <a:gd name="T9" fmla="*/ 159807 h 1657"/>
                <a:gd name="T10" fmla="*/ 91775 w 919"/>
                <a:gd name="T11" fmla="*/ 134546 h 1657"/>
                <a:gd name="T12" fmla="*/ 0 w 919"/>
                <a:gd name="T13" fmla="*/ 93074 h 1657"/>
                <a:gd name="T14" fmla="*/ 0 w 919"/>
                <a:gd name="T15" fmla="*/ 2972 h 1657"/>
                <a:gd name="T16" fmla="*/ 123714 w 919"/>
                <a:gd name="T17" fmla="*/ 90103 h 1657"/>
                <a:gd name="T18" fmla="*/ 123714 w 919"/>
                <a:gd name="T19" fmla="*/ 181961 h 1657"/>
                <a:gd name="T20" fmla="*/ 108216 w 919"/>
                <a:gd name="T21" fmla="*/ 186014 h 1657"/>
                <a:gd name="T22" fmla="*/ 104308 w 919"/>
                <a:gd name="T23" fmla="*/ 223703 h 16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657">
                  <a:moveTo>
                    <a:pt x="774" y="1656"/>
                  </a:moveTo>
                  <a:lnTo>
                    <a:pt x="774" y="1656"/>
                  </a:lnTo>
                  <a:cubicBezTo>
                    <a:pt x="717" y="1656"/>
                    <a:pt x="717" y="1656"/>
                    <a:pt x="717" y="1656"/>
                  </a:cubicBezTo>
                  <a:cubicBezTo>
                    <a:pt x="717" y="1656"/>
                    <a:pt x="753" y="1420"/>
                    <a:pt x="645" y="1341"/>
                  </a:cubicBezTo>
                  <a:cubicBezTo>
                    <a:pt x="645" y="1219"/>
                    <a:pt x="645" y="1183"/>
                    <a:pt x="645" y="1183"/>
                  </a:cubicBezTo>
                  <a:cubicBezTo>
                    <a:pt x="645" y="1183"/>
                    <a:pt x="681" y="1183"/>
                    <a:pt x="681" y="996"/>
                  </a:cubicBezTo>
                  <a:cubicBezTo>
                    <a:pt x="681" y="817"/>
                    <a:pt x="466" y="689"/>
                    <a:pt x="0" y="689"/>
                  </a:cubicBezTo>
                  <a:cubicBezTo>
                    <a:pt x="0" y="430"/>
                    <a:pt x="0" y="22"/>
                    <a:pt x="0" y="22"/>
                  </a:cubicBezTo>
                  <a:cubicBezTo>
                    <a:pt x="0" y="22"/>
                    <a:pt x="918" y="0"/>
                    <a:pt x="918" y="667"/>
                  </a:cubicBezTo>
                  <a:cubicBezTo>
                    <a:pt x="918" y="940"/>
                    <a:pt x="918" y="1347"/>
                    <a:pt x="918" y="1347"/>
                  </a:cubicBezTo>
                  <a:cubicBezTo>
                    <a:pt x="918" y="1347"/>
                    <a:pt x="853" y="1341"/>
                    <a:pt x="803" y="1377"/>
                  </a:cubicBezTo>
                  <a:cubicBezTo>
                    <a:pt x="753" y="1420"/>
                    <a:pt x="774" y="1656"/>
                    <a:pt x="774" y="1656"/>
                  </a:cubicBezTo>
                </a:path>
              </a:pathLst>
            </a:custGeom>
            <a:solidFill>
              <a:srgbClr val="3035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1" name="Freeform 1329">
              <a:extLst>
                <a:ext uri="{FF2B5EF4-FFF2-40B4-BE49-F238E27FC236}">
                  <a16:creationId xmlns:a16="http://schemas.microsoft.com/office/drawing/2014/main" id="{A4A243CF-0FBD-4358-98B7-63EF5D019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3173" y="4548783"/>
              <a:ext cx="44657" cy="111919"/>
            </a:xfrm>
            <a:custGeom>
              <a:avLst/>
              <a:gdLst>
                <a:gd name="T0" fmla="*/ 44522 w 331"/>
                <a:gd name="T1" fmla="*/ 111784 h 827"/>
                <a:gd name="T2" fmla="*/ 12547 w 331"/>
                <a:gd name="T3" fmla="*/ 0 h 827"/>
                <a:gd name="T4" fmla="*/ 0 w 331"/>
                <a:gd name="T5" fmla="*/ 50614 h 827"/>
                <a:gd name="T6" fmla="*/ 44522 w 331"/>
                <a:gd name="T7" fmla="*/ 111784 h 8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827">
                  <a:moveTo>
                    <a:pt x="330" y="826"/>
                  </a:moveTo>
                  <a:lnTo>
                    <a:pt x="93" y="0"/>
                  </a:lnTo>
                  <a:lnTo>
                    <a:pt x="0" y="374"/>
                  </a:lnTo>
                  <a:lnTo>
                    <a:pt x="330" y="826"/>
                  </a:lnTo>
                </a:path>
              </a:pathLst>
            </a:custGeom>
            <a:solidFill>
              <a:srgbClr val="A1B3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2" name="Freeform 1330">
              <a:extLst>
                <a:ext uri="{FF2B5EF4-FFF2-40B4-BE49-F238E27FC236}">
                  <a16:creationId xmlns:a16="http://schemas.microsoft.com/office/drawing/2014/main" id="{768BEB15-F2E3-49F9-B726-C3A848E21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6974" y="4528542"/>
              <a:ext cx="38703" cy="70842"/>
            </a:xfrm>
            <a:custGeom>
              <a:avLst/>
              <a:gdLst>
                <a:gd name="T0" fmla="*/ 22116 w 287"/>
                <a:gd name="T1" fmla="*/ 0 h 525"/>
                <a:gd name="T2" fmla="*/ 38568 w 287"/>
                <a:gd name="T3" fmla="*/ 22265 h 525"/>
                <a:gd name="T4" fmla="*/ 26027 w 287"/>
                <a:gd name="T5" fmla="*/ 70707 h 525"/>
                <a:gd name="T6" fmla="*/ 0 w 287"/>
                <a:gd name="T7" fmla="*/ 34814 h 525"/>
                <a:gd name="T8" fmla="*/ 22116 w 287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525">
                  <a:moveTo>
                    <a:pt x="164" y="0"/>
                  </a:moveTo>
                  <a:lnTo>
                    <a:pt x="286" y="165"/>
                  </a:lnTo>
                  <a:lnTo>
                    <a:pt x="193" y="524"/>
                  </a:lnTo>
                  <a:lnTo>
                    <a:pt x="0" y="258"/>
                  </a:lnTo>
                  <a:lnTo>
                    <a:pt x="16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3" name="Freeform 1331">
              <a:extLst>
                <a:ext uri="{FF2B5EF4-FFF2-40B4-BE49-F238E27FC236}">
                  <a16:creationId xmlns:a16="http://schemas.microsoft.com/office/drawing/2014/main" id="{2FBA3F9B-597E-4C8E-A21E-8CCF49DC6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29" y="4547593"/>
              <a:ext cx="45253" cy="112514"/>
            </a:xfrm>
            <a:custGeom>
              <a:avLst/>
              <a:gdLst>
                <a:gd name="T0" fmla="*/ 0 w 337"/>
                <a:gd name="T1" fmla="*/ 112379 h 834"/>
                <a:gd name="T2" fmla="*/ 29811 w 337"/>
                <a:gd name="T3" fmla="*/ 0 h 834"/>
                <a:gd name="T4" fmla="*/ 45119 w 337"/>
                <a:gd name="T5" fmla="*/ 51400 h 834"/>
                <a:gd name="T6" fmla="*/ 0 w 337"/>
                <a:gd name="T7" fmla="*/ 112379 h 8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7" h="834">
                  <a:moveTo>
                    <a:pt x="0" y="833"/>
                  </a:moveTo>
                  <a:lnTo>
                    <a:pt x="222" y="0"/>
                  </a:lnTo>
                  <a:lnTo>
                    <a:pt x="336" y="381"/>
                  </a:lnTo>
                  <a:lnTo>
                    <a:pt x="0" y="833"/>
                  </a:lnTo>
                </a:path>
              </a:pathLst>
            </a:custGeom>
            <a:solidFill>
              <a:srgbClr val="A1B3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4" name="Freeform 1332">
              <a:extLst>
                <a:ext uri="{FF2B5EF4-FFF2-40B4-BE49-F238E27FC236}">
                  <a16:creationId xmlns:a16="http://schemas.microsoft.com/office/drawing/2014/main" id="{6C77ACBC-E119-4899-B36B-CD1D07DFB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01" y="4528542"/>
              <a:ext cx="43466" cy="70842"/>
            </a:xfrm>
            <a:custGeom>
              <a:avLst/>
              <a:gdLst>
                <a:gd name="T0" fmla="*/ 19378 w 323"/>
                <a:gd name="T1" fmla="*/ 0 h 525"/>
                <a:gd name="T2" fmla="*/ 0 w 323"/>
                <a:gd name="T3" fmla="*/ 20241 h 525"/>
                <a:gd name="T4" fmla="*/ 15341 w 323"/>
                <a:gd name="T5" fmla="*/ 70707 h 525"/>
                <a:gd name="T6" fmla="*/ 43331 w 323"/>
                <a:gd name="T7" fmla="*/ 34814 h 525"/>
                <a:gd name="T8" fmla="*/ 19378 w 323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525">
                  <a:moveTo>
                    <a:pt x="144" y="0"/>
                  </a:moveTo>
                  <a:lnTo>
                    <a:pt x="0" y="150"/>
                  </a:lnTo>
                  <a:lnTo>
                    <a:pt x="114" y="524"/>
                  </a:lnTo>
                  <a:lnTo>
                    <a:pt x="322" y="258"/>
                  </a:lnTo>
                  <a:lnTo>
                    <a:pt x="14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5" name="Freeform 1333">
              <a:extLst>
                <a:ext uri="{FF2B5EF4-FFF2-40B4-BE49-F238E27FC236}">
                  <a16:creationId xmlns:a16="http://schemas.microsoft.com/office/drawing/2014/main" id="{2E964C1B-82AD-4310-9DE6-ADD04EA8E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9127" y="4425553"/>
              <a:ext cx="78596" cy="16669"/>
            </a:xfrm>
            <a:custGeom>
              <a:avLst/>
              <a:gdLst>
                <a:gd name="T0" fmla="*/ 38758 w 582"/>
                <a:gd name="T1" fmla="*/ 16533 h 123"/>
                <a:gd name="T2" fmla="*/ 38758 w 582"/>
                <a:gd name="T3" fmla="*/ 16533 h 123"/>
                <a:gd name="T4" fmla="*/ 78461 w 582"/>
                <a:gd name="T5" fmla="*/ 0 h 123"/>
                <a:gd name="T6" fmla="*/ 0 w 582"/>
                <a:gd name="T7" fmla="*/ 0 h 123"/>
                <a:gd name="T8" fmla="*/ 38758 w 582"/>
                <a:gd name="T9" fmla="*/ 1653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2" h="123">
                  <a:moveTo>
                    <a:pt x="287" y="122"/>
                  </a:moveTo>
                  <a:lnTo>
                    <a:pt x="287" y="122"/>
                  </a:lnTo>
                  <a:cubicBezTo>
                    <a:pt x="452" y="122"/>
                    <a:pt x="581" y="65"/>
                    <a:pt x="5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29" y="122"/>
                    <a:pt x="287" y="1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2" name="Group 9697">
            <a:extLst>
              <a:ext uri="{FF2B5EF4-FFF2-40B4-BE49-F238E27FC236}">
                <a16:creationId xmlns:a16="http://schemas.microsoft.com/office/drawing/2014/main" id="{AE63282A-37D9-46C5-94CE-CA50A47C0CDD}"/>
              </a:ext>
            </a:extLst>
          </p:cNvPr>
          <p:cNvGrpSpPr>
            <a:grpSpLocks/>
          </p:cNvGrpSpPr>
          <p:nvPr/>
        </p:nvGrpSpPr>
        <p:grpSpPr bwMode="auto">
          <a:xfrm>
            <a:off x="6709228" y="4101799"/>
            <a:ext cx="874184" cy="874183"/>
            <a:chOff x="5086322" y="3294460"/>
            <a:chExt cx="655567" cy="655439"/>
          </a:xfrm>
        </p:grpSpPr>
        <p:sp>
          <p:nvSpPr>
            <p:cNvPr id="9526" name="Freeform 1334">
              <a:extLst>
                <a:ext uri="{FF2B5EF4-FFF2-40B4-BE49-F238E27FC236}">
                  <a16:creationId xmlns:a16="http://schemas.microsoft.com/office/drawing/2014/main" id="{087600F7-A114-449E-A257-04925E815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22" y="3294460"/>
              <a:ext cx="655567" cy="655439"/>
            </a:xfrm>
            <a:custGeom>
              <a:avLst/>
              <a:gdLst>
                <a:gd name="T0" fmla="*/ 655432 w 4855"/>
                <a:gd name="T1" fmla="*/ 327247 h 4855"/>
                <a:gd name="T2" fmla="*/ 655432 w 4855"/>
                <a:gd name="T3" fmla="*/ 327247 h 4855"/>
                <a:gd name="T4" fmla="*/ 327311 w 4855"/>
                <a:gd name="T5" fmla="*/ 0 h 4855"/>
                <a:gd name="T6" fmla="*/ 0 w 4855"/>
                <a:gd name="T7" fmla="*/ 327247 h 4855"/>
                <a:gd name="T8" fmla="*/ 327311 w 4855"/>
                <a:gd name="T9" fmla="*/ 655304 h 4855"/>
                <a:gd name="T10" fmla="*/ 655432 w 4855"/>
                <a:gd name="T11" fmla="*/ 327247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5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3"/>
                    <a:pt x="3765" y="0"/>
                    <a:pt x="2424" y="0"/>
                  </a:cubicBezTo>
                  <a:cubicBezTo>
                    <a:pt x="1082" y="0"/>
                    <a:pt x="0" y="1083"/>
                    <a:pt x="0" y="2424"/>
                  </a:cubicBezTo>
                  <a:cubicBezTo>
                    <a:pt x="0" y="3764"/>
                    <a:pt x="1082" y="4854"/>
                    <a:pt x="2424" y="4854"/>
                  </a:cubicBezTo>
                  <a:cubicBezTo>
                    <a:pt x="3765" y="4854"/>
                    <a:pt x="4854" y="3764"/>
                    <a:pt x="4854" y="2424"/>
                  </a:cubicBezTo>
                </a:path>
              </a:pathLst>
            </a:custGeom>
            <a:solidFill>
              <a:srgbClr val="F5A1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7" name="Freeform 1335">
              <a:extLst>
                <a:ext uri="{FF2B5EF4-FFF2-40B4-BE49-F238E27FC236}">
                  <a16:creationId xmlns:a16="http://schemas.microsoft.com/office/drawing/2014/main" id="{E4C4A38B-E0EA-4ADA-A9D3-10531F4A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3294460"/>
              <a:ext cx="328081" cy="655439"/>
            </a:xfrm>
            <a:custGeom>
              <a:avLst/>
              <a:gdLst>
                <a:gd name="T0" fmla="*/ 327946 w 2431"/>
                <a:gd name="T1" fmla="*/ 327247 h 4855"/>
                <a:gd name="T2" fmla="*/ 327946 w 2431"/>
                <a:gd name="T3" fmla="*/ 327247 h 4855"/>
                <a:gd name="T4" fmla="*/ 0 w 2431"/>
                <a:gd name="T5" fmla="*/ 0 h 4855"/>
                <a:gd name="T6" fmla="*/ 0 w 2431"/>
                <a:gd name="T7" fmla="*/ 655304 h 4855"/>
                <a:gd name="T8" fmla="*/ 327946 w 2431"/>
                <a:gd name="T9" fmla="*/ 327247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1" h="4855">
                  <a:moveTo>
                    <a:pt x="2430" y="2424"/>
                  </a:moveTo>
                  <a:lnTo>
                    <a:pt x="2430" y="2424"/>
                  </a:lnTo>
                  <a:cubicBezTo>
                    <a:pt x="2430" y="1083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0" y="3764"/>
                    <a:pt x="2430" y="2424"/>
                  </a:cubicBezTo>
                </a:path>
              </a:pathLst>
            </a:custGeom>
            <a:solidFill>
              <a:srgbClr val="ED9B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8" name="Freeform 1336">
              <a:extLst>
                <a:ext uri="{FF2B5EF4-FFF2-40B4-BE49-F238E27FC236}">
                  <a16:creationId xmlns:a16="http://schemas.microsoft.com/office/drawing/2014/main" id="{F296535D-7A73-4CDA-8409-0B4919C0F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173" y="3705225"/>
              <a:ext cx="95864" cy="104775"/>
            </a:xfrm>
            <a:custGeom>
              <a:avLst/>
              <a:gdLst>
                <a:gd name="T0" fmla="*/ 95729 w 711"/>
                <a:gd name="T1" fmla="*/ 104640 h 774"/>
                <a:gd name="T2" fmla="*/ 0 w 711"/>
                <a:gd name="T3" fmla="*/ 104640 h 774"/>
                <a:gd name="T4" fmla="*/ 0 w 711"/>
                <a:gd name="T5" fmla="*/ 0 h 774"/>
                <a:gd name="T6" fmla="*/ 95729 w 711"/>
                <a:gd name="T7" fmla="*/ 0 h 774"/>
                <a:gd name="T8" fmla="*/ 95729 w 711"/>
                <a:gd name="T9" fmla="*/ 104640 h 7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74">
                  <a:moveTo>
                    <a:pt x="710" y="773"/>
                  </a:moveTo>
                  <a:lnTo>
                    <a:pt x="0" y="773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3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29" name="Freeform 1337">
              <a:extLst>
                <a:ext uri="{FF2B5EF4-FFF2-40B4-BE49-F238E27FC236}">
                  <a16:creationId xmlns:a16="http://schemas.microsoft.com/office/drawing/2014/main" id="{7AE5D945-685A-4B90-8009-804875803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194" y="3767138"/>
              <a:ext cx="206614" cy="182761"/>
            </a:xfrm>
            <a:custGeom>
              <a:avLst/>
              <a:gdLst>
                <a:gd name="T0" fmla="*/ 147292 w 1529"/>
                <a:gd name="T1" fmla="*/ 0 h 1355"/>
                <a:gd name="T2" fmla="*/ 147292 w 1529"/>
                <a:gd name="T3" fmla="*/ 0 h 1355"/>
                <a:gd name="T4" fmla="*/ 42701 w 1529"/>
                <a:gd name="T5" fmla="*/ 27920 h 1355"/>
                <a:gd name="T6" fmla="*/ 0 w 1529"/>
                <a:gd name="T7" fmla="*/ 182626 h 1355"/>
                <a:gd name="T8" fmla="*/ 206479 w 1529"/>
                <a:gd name="T9" fmla="*/ 182626 h 1355"/>
                <a:gd name="T10" fmla="*/ 206479 w 1529"/>
                <a:gd name="T11" fmla="*/ 4721 h 1355"/>
                <a:gd name="T12" fmla="*/ 147292 w 1529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5">
                  <a:moveTo>
                    <a:pt x="1090" y="0"/>
                  </a:moveTo>
                  <a:lnTo>
                    <a:pt x="1090" y="0"/>
                  </a:lnTo>
                  <a:cubicBezTo>
                    <a:pt x="1090" y="0"/>
                    <a:pt x="409" y="99"/>
                    <a:pt x="316" y="207"/>
                  </a:cubicBezTo>
                  <a:cubicBezTo>
                    <a:pt x="223" y="293"/>
                    <a:pt x="43" y="1160"/>
                    <a:pt x="0" y="1354"/>
                  </a:cubicBezTo>
                  <a:cubicBezTo>
                    <a:pt x="1190" y="1354"/>
                    <a:pt x="1528" y="1354"/>
                    <a:pt x="1528" y="1354"/>
                  </a:cubicBezTo>
                  <a:cubicBezTo>
                    <a:pt x="1528" y="35"/>
                    <a:pt x="1528" y="35"/>
                    <a:pt x="1528" y="35"/>
                  </a:cubicBezTo>
                  <a:lnTo>
                    <a:pt x="1090" y="0"/>
                  </a:lnTo>
                </a:path>
              </a:pathLst>
            </a:custGeom>
            <a:solidFill>
              <a:srgbClr val="C0D0D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0" name="Freeform 1338">
              <a:extLst>
                <a:ext uri="{FF2B5EF4-FFF2-40B4-BE49-F238E27FC236}">
                  <a16:creationId xmlns:a16="http://schemas.microsoft.com/office/drawing/2014/main" id="{18065DD1-3974-471D-B03F-D4851404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3767138"/>
              <a:ext cx="206614" cy="182761"/>
            </a:xfrm>
            <a:custGeom>
              <a:avLst/>
              <a:gdLst>
                <a:gd name="T0" fmla="*/ 60037 w 1528"/>
                <a:gd name="T1" fmla="*/ 0 h 1355"/>
                <a:gd name="T2" fmla="*/ 60037 w 1528"/>
                <a:gd name="T3" fmla="*/ 0 h 1355"/>
                <a:gd name="T4" fmla="*/ 164696 w 1528"/>
                <a:gd name="T5" fmla="*/ 27920 h 1355"/>
                <a:gd name="T6" fmla="*/ 206479 w 1528"/>
                <a:gd name="T7" fmla="*/ 182626 h 1355"/>
                <a:gd name="T8" fmla="*/ 0 w 1528"/>
                <a:gd name="T9" fmla="*/ 182626 h 1355"/>
                <a:gd name="T10" fmla="*/ 0 w 1528"/>
                <a:gd name="T11" fmla="*/ 4721 h 1355"/>
                <a:gd name="T12" fmla="*/ 60037 w 1528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5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8" y="99"/>
                    <a:pt x="1218" y="207"/>
                  </a:cubicBezTo>
                  <a:cubicBezTo>
                    <a:pt x="1305" y="293"/>
                    <a:pt x="1484" y="1160"/>
                    <a:pt x="1527" y="1354"/>
                  </a:cubicBezTo>
                  <a:cubicBezTo>
                    <a:pt x="344" y="1354"/>
                    <a:pt x="0" y="1354"/>
                    <a:pt x="0" y="135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444" y="0"/>
                  </a:lnTo>
                </a:path>
              </a:pathLst>
            </a:custGeom>
            <a:solidFill>
              <a:srgbClr val="A7BDC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1" name="Freeform 1339">
              <a:extLst>
                <a:ext uri="{FF2B5EF4-FFF2-40B4-BE49-F238E27FC236}">
                  <a16:creationId xmlns:a16="http://schemas.microsoft.com/office/drawing/2014/main" id="{663A2BC1-A53D-487B-AF76-116E31FD7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754" y="3789165"/>
              <a:ext cx="36917" cy="160139"/>
            </a:xfrm>
            <a:custGeom>
              <a:avLst/>
              <a:gdLst>
                <a:gd name="T0" fmla="*/ 12665 w 274"/>
                <a:gd name="T1" fmla="*/ 0 h 1185"/>
                <a:gd name="T2" fmla="*/ 0 w 274"/>
                <a:gd name="T3" fmla="*/ 126084 h 1185"/>
                <a:gd name="T4" fmla="*/ 18459 w 274"/>
                <a:gd name="T5" fmla="*/ 160004 h 1185"/>
                <a:gd name="T6" fmla="*/ 36782 w 274"/>
                <a:gd name="T7" fmla="*/ 126084 h 1185"/>
                <a:gd name="T8" fmla="*/ 25195 w 274"/>
                <a:gd name="T9" fmla="*/ 0 h 1185"/>
                <a:gd name="T10" fmla="*/ 12665 w 274"/>
                <a:gd name="T11" fmla="*/ 0 h 1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1185">
                  <a:moveTo>
                    <a:pt x="94" y="0"/>
                  </a:moveTo>
                  <a:lnTo>
                    <a:pt x="0" y="933"/>
                  </a:lnTo>
                  <a:lnTo>
                    <a:pt x="137" y="1184"/>
                  </a:lnTo>
                  <a:lnTo>
                    <a:pt x="273" y="933"/>
                  </a:lnTo>
                  <a:lnTo>
                    <a:pt x="187" y="0"/>
                  </a:lnTo>
                  <a:lnTo>
                    <a:pt x="94" y="0"/>
                  </a:lnTo>
                </a:path>
              </a:pathLst>
            </a:custGeom>
            <a:solidFill>
              <a:srgbClr val="11A9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2" name="Freeform 1340">
              <a:extLst>
                <a:ext uri="{FF2B5EF4-FFF2-40B4-BE49-F238E27FC236}">
                  <a16:creationId xmlns:a16="http://schemas.microsoft.com/office/drawing/2014/main" id="{328330B5-1FE3-481E-9B20-66A47D028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136" y="3771900"/>
              <a:ext cx="32748" cy="33338"/>
            </a:xfrm>
            <a:custGeom>
              <a:avLst/>
              <a:gdLst>
                <a:gd name="T0" fmla="*/ 32614 w 244"/>
                <a:gd name="T1" fmla="*/ 16465 h 245"/>
                <a:gd name="T2" fmla="*/ 16374 w 244"/>
                <a:gd name="T3" fmla="*/ 33202 h 245"/>
                <a:gd name="T4" fmla="*/ 0 w 244"/>
                <a:gd name="T5" fmla="*/ 16465 h 245"/>
                <a:gd name="T6" fmla="*/ 16374 w 244"/>
                <a:gd name="T7" fmla="*/ 0 h 245"/>
                <a:gd name="T8" fmla="*/ 32614 w 244"/>
                <a:gd name="T9" fmla="*/ 1646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245">
                  <a:moveTo>
                    <a:pt x="243" y="121"/>
                  </a:moveTo>
                  <a:lnTo>
                    <a:pt x="122" y="244"/>
                  </a:lnTo>
                  <a:lnTo>
                    <a:pt x="0" y="121"/>
                  </a:lnTo>
                  <a:lnTo>
                    <a:pt x="122" y="0"/>
                  </a:lnTo>
                  <a:lnTo>
                    <a:pt x="243" y="121"/>
                  </a:lnTo>
                </a:path>
              </a:pathLst>
            </a:custGeom>
            <a:solidFill>
              <a:srgbClr val="11A9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3" name="Freeform 1341">
              <a:extLst>
                <a:ext uri="{FF2B5EF4-FFF2-40B4-BE49-F238E27FC236}">
                  <a16:creationId xmlns:a16="http://schemas.microsoft.com/office/drawing/2014/main" id="{95CE75C3-3E34-445A-A4C5-DD6F7B6CA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3402807"/>
              <a:ext cx="120872" cy="320278"/>
            </a:xfrm>
            <a:custGeom>
              <a:avLst/>
              <a:gdLst>
                <a:gd name="T0" fmla="*/ 0 w 897"/>
                <a:gd name="T1" fmla="*/ 0 h 2374"/>
                <a:gd name="T2" fmla="*/ 0 w 897"/>
                <a:gd name="T3" fmla="*/ 0 h 2374"/>
                <a:gd name="T4" fmla="*/ 120737 w 897"/>
                <a:gd name="T5" fmla="*/ 150965 h 2374"/>
                <a:gd name="T6" fmla="*/ 86915 w 897"/>
                <a:gd name="T7" fmla="*/ 282368 h 2374"/>
                <a:gd name="T8" fmla="*/ 0 w 897"/>
                <a:gd name="T9" fmla="*/ 320143 h 2374"/>
                <a:gd name="T10" fmla="*/ 0 w 897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201"/>
                    <a:pt x="896" y="1119"/>
                  </a:cubicBezTo>
                  <a:cubicBezTo>
                    <a:pt x="896" y="1649"/>
                    <a:pt x="716" y="2000"/>
                    <a:pt x="645" y="2093"/>
                  </a:cubicBezTo>
                  <a:cubicBezTo>
                    <a:pt x="573" y="2180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4" name="Freeform 1342">
              <a:extLst>
                <a:ext uri="{FF2B5EF4-FFF2-40B4-BE49-F238E27FC236}">
                  <a16:creationId xmlns:a16="http://schemas.microsoft.com/office/drawing/2014/main" id="{67408175-4D6D-45F0-9B91-FF6470E3D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504" y="3542110"/>
              <a:ext cx="54184" cy="75605"/>
            </a:xfrm>
            <a:custGeom>
              <a:avLst/>
              <a:gdLst>
                <a:gd name="T0" fmla="*/ 52297 w 402"/>
                <a:gd name="T1" fmla="*/ 41522 h 559"/>
                <a:gd name="T2" fmla="*/ 52297 w 402"/>
                <a:gd name="T3" fmla="*/ 41522 h 559"/>
                <a:gd name="T4" fmla="*/ 31001 w 402"/>
                <a:gd name="T5" fmla="*/ 1894 h 559"/>
                <a:gd name="T6" fmla="*/ 1887 w 402"/>
                <a:gd name="T7" fmla="*/ 34759 h 559"/>
                <a:gd name="T8" fmla="*/ 23183 w 402"/>
                <a:gd name="T9" fmla="*/ 73711 h 559"/>
                <a:gd name="T10" fmla="*/ 52297 w 402"/>
                <a:gd name="T11" fmla="*/ 41522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59">
                  <a:moveTo>
                    <a:pt x="388" y="307"/>
                  </a:moveTo>
                  <a:lnTo>
                    <a:pt x="388" y="307"/>
                  </a:lnTo>
                  <a:cubicBezTo>
                    <a:pt x="401" y="158"/>
                    <a:pt x="330" y="28"/>
                    <a:pt x="230" y="14"/>
                  </a:cubicBezTo>
                  <a:cubicBezTo>
                    <a:pt x="129" y="0"/>
                    <a:pt x="29" y="108"/>
                    <a:pt x="14" y="257"/>
                  </a:cubicBezTo>
                  <a:cubicBezTo>
                    <a:pt x="0" y="402"/>
                    <a:pt x="72" y="530"/>
                    <a:pt x="172" y="545"/>
                  </a:cubicBezTo>
                  <a:cubicBezTo>
                    <a:pt x="273" y="558"/>
                    <a:pt x="366" y="452"/>
                    <a:pt x="388" y="307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5" name="Freeform 1343">
              <a:extLst>
                <a:ext uri="{FF2B5EF4-FFF2-40B4-BE49-F238E27FC236}">
                  <a16:creationId xmlns:a16="http://schemas.microsoft.com/office/drawing/2014/main" id="{1EA9E2BA-34FF-4227-A5E0-C21C278D3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3531" y="3402807"/>
              <a:ext cx="120277" cy="320278"/>
            </a:xfrm>
            <a:custGeom>
              <a:avLst/>
              <a:gdLst>
                <a:gd name="T0" fmla="*/ 120142 w 891"/>
                <a:gd name="T1" fmla="*/ 0 h 2374"/>
                <a:gd name="T2" fmla="*/ 120142 w 891"/>
                <a:gd name="T3" fmla="*/ 0 h 2374"/>
                <a:gd name="T4" fmla="*/ 0 w 891"/>
                <a:gd name="T5" fmla="*/ 150965 h 2374"/>
                <a:gd name="T6" fmla="*/ 33883 w 891"/>
                <a:gd name="T7" fmla="*/ 282368 h 2374"/>
                <a:gd name="T8" fmla="*/ 120142 w 891"/>
                <a:gd name="T9" fmla="*/ 320143 h 2374"/>
                <a:gd name="T10" fmla="*/ 120142 w 891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74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201"/>
                    <a:pt x="0" y="1119"/>
                  </a:cubicBezTo>
                  <a:cubicBezTo>
                    <a:pt x="0" y="1649"/>
                    <a:pt x="173" y="2000"/>
                    <a:pt x="251" y="2093"/>
                  </a:cubicBezTo>
                  <a:cubicBezTo>
                    <a:pt x="316" y="2180"/>
                    <a:pt x="710" y="2373"/>
                    <a:pt x="890" y="2373"/>
                  </a:cubicBezTo>
                  <a:cubicBezTo>
                    <a:pt x="890" y="1442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6" name="Freeform 1344">
              <a:extLst>
                <a:ext uri="{FF2B5EF4-FFF2-40B4-BE49-F238E27FC236}">
                  <a16:creationId xmlns:a16="http://schemas.microsoft.com/office/drawing/2014/main" id="{BC40488E-D851-4F03-914E-86279D78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927" y="3542110"/>
              <a:ext cx="54184" cy="75605"/>
            </a:xfrm>
            <a:custGeom>
              <a:avLst/>
              <a:gdLst>
                <a:gd name="T0" fmla="*/ 2022 w 402"/>
                <a:gd name="T1" fmla="*/ 41522 h 559"/>
                <a:gd name="T2" fmla="*/ 2022 w 402"/>
                <a:gd name="T3" fmla="*/ 41522 h 559"/>
                <a:gd name="T4" fmla="*/ 23183 w 402"/>
                <a:gd name="T5" fmla="*/ 1894 h 559"/>
                <a:gd name="T6" fmla="*/ 51353 w 402"/>
                <a:gd name="T7" fmla="*/ 34759 h 559"/>
                <a:gd name="T8" fmla="*/ 31001 w 402"/>
                <a:gd name="T9" fmla="*/ 73711 h 559"/>
                <a:gd name="T10" fmla="*/ 2022 w 402"/>
                <a:gd name="T11" fmla="*/ 41522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59">
                  <a:moveTo>
                    <a:pt x="15" y="307"/>
                  </a:moveTo>
                  <a:lnTo>
                    <a:pt x="15" y="307"/>
                  </a:lnTo>
                  <a:cubicBezTo>
                    <a:pt x="0" y="158"/>
                    <a:pt x="72" y="28"/>
                    <a:pt x="172" y="14"/>
                  </a:cubicBezTo>
                  <a:cubicBezTo>
                    <a:pt x="273" y="0"/>
                    <a:pt x="366" y="108"/>
                    <a:pt x="381" y="257"/>
                  </a:cubicBezTo>
                  <a:cubicBezTo>
                    <a:pt x="401" y="402"/>
                    <a:pt x="330" y="530"/>
                    <a:pt x="230" y="545"/>
                  </a:cubicBezTo>
                  <a:cubicBezTo>
                    <a:pt x="122" y="558"/>
                    <a:pt x="29" y="452"/>
                    <a:pt x="15" y="307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7" name="Freeform 1345">
              <a:extLst>
                <a:ext uri="{FF2B5EF4-FFF2-40B4-BE49-F238E27FC236}">
                  <a16:creationId xmlns:a16="http://schemas.microsoft.com/office/drawing/2014/main" id="{DD6F3A81-115B-4AC0-835F-AE22523A3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3074" y="3752255"/>
              <a:ext cx="60138" cy="66080"/>
            </a:xfrm>
            <a:custGeom>
              <a:avLst/>
              <a:gdLst>
                <a:gd name="T0" fmla="*/ 60003 w 446"/>
                <a:gd name="T1" fmla="*/ 19364 h 488"/>
                <a:gd name="T2" fmla="*/ 11596 w 446"/>
                <a:gd name="T3" fmla="*/ 0 h 488"/>
                <a:gd name="T4" fmla="*/ 0 w 446"/>
                <a:gd name="T5" fmla="*/ 12593 h 488"/>
                <a:gd name="T6" fmla="*/ 24136 w 446"/>
                <a:gd name="T7" fmla="*/ 65945 h 488"/>
                <a:gd name="T8" fmla="*/ 60003 w 446"/>
                <a:gd name="T9" fmla="*/ 19364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8">
                  <a:moveTo>
                    <a:pt x="445" y="143"/>
                  </a:moveTo>
                  <a:lnTo>
                    <a:pt x="86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45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8" name="Freeform 1346">
              <a:extLst>
                <a:ext uri="{FF2B5EF4-FFF2-40B4-BE49-F238E27FC236}">
                  <a16:creationId xmlns:a16="http://schemas.microsoft.com/office/drawing/2014/main" id="{767CCE2D-317B-4916-832B-224AF9751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3752255"/>
              <a:ext cx="61329" cy="66080"/>
            </a:xfrm>
            <a:custGeom>
              <a:avLst/>
              <a:gdLst>
                <a:gd name="T0" fmla="*/ 0 w 453"/>
                <a:gd name="T1" fmla="*/ 19364 h 488"/>
                <a:gd name="T2" fmla="*/ 49415 w 453"/>
                <a:gd name="T3" fmla="*/ 0 h 488"/>
                <a:gd name="T4" fmla="*/ 61194 w 453"/>
                <a:gd name="T5" fmla="*/ 12593 h 488"/>
                <a:gd name="T6" fmla="*/ 36824 w 453"/>
                <a:gd name="T7" fmla="*/ 65945 h 488"/>
                <a:gd name="T8" fmla="*/ 0 w 453"/>
                <a:gd name="T9" fmla="*/ 19364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43"/>
                  </a:moveTo>
                  <a:lnTo>
                    <a:pt x="365" y="0"/>
                  </a:lnTo>
                  <a:lnTo>
                    <a:pt x="452" y="93"/>
                  </a:lnTo>
                  <a:lnTo>
                    <a:pt x="272" y="487"/>
                  </a:lnTo>
                  <a:lnTo>
                    <a:pt x="0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39" name="Freeform 1347">
              <a:extLst>
                <a:ext uri="{FF2B5EF4-FFF2-40B4-BE49-F238E27FC236}">
                  <a16:creationId xmlns:a16="http://schemas.microsoft.com/office/drawing/2014/main" id="{E2D854DA-407F-4713-82AC-00F80D5ED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821" y="3896321"/>
              <a:ext cx="61329" cy="13097"/>
            </a:xfrm>
            <a:custGeom>
              <a:avLst/>
              <a:gdLst>
                <a:gd name="T0" fmla="*/ 61193 w 452"/>
                <a:gd name="T1" fmla="*/ 12959 h 95"/>
                <a:gd name="T2" fmla="*/ 0 w 452"/>
                <a:gd name="T3" fmla="*/ 12959 h 95"/>
                <a:gd name="T4" fmla="*/ 0 w 452"/>
                <a:gd name="T5" fmla="*/ 0 h 95"/>
                <a:gd name="T6" fmla="*/ 61193 w 452"/>
                <a:gd name="T7" fmla="*/ 0 h 95"/>
                <a:gd name="T8" fmla="*/ 61193 w 452"/>
                <a:gd name="T9" fmla="*/ 1295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95">
                  <a:moveTo>
                    <a:pt x="451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451" y="0"/>
                  </a:lnTo>
                  <a:lnTo>
                    <a:pt x="451" y="94"/>
                  </a:lnTo>
                </a:path>
              </a:pathLst>
            </a:custGeom>
            <a:solidFill>
              <a:srgbClr val="7F97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0" name="Freeform 1348">
              <a:extLst>
                <a:ext uri="{FF2B5EF4-FFF2-40B4-BE49-F238E27FC236}">
                  <a16:creationId xmlns:a16="http://schemas.microsoft.com/office/drawing/2014/main" id="{4FA14BB5-9AD5-4722-953E-554C22B92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9060" y="3896321"/>
              <a:ext cx="60138" cy="13097"/>
            </a:xfrm>
            <a:custGeom>
              <a:avLst/>
              <a:gdLst>
                <a:gd name="T0" fmla="*/ 60003 w 445"/>
                <a:gd name="T1" fmla="*/ 12959 h 95"/>
                <a:gd name="T2" fmla="*/ 0 w 445"/>
                <a:gd name="T3" fmla="*/ 12959 h 95"/>
                <a:gd name="T4" fmla="*/ 0 w 445"/>
                <a:gd name="T5" fmla="*/ 0 h 95"/>
                <a:gd name="T6" fmla="*/ 60003 w 445"/>
                <a:gd name="T7" fmla="*/ 0 h 95"/>
                <a:gd name="T8" fmla="*/ 60003 w 445"/>
                <a:gd name="T9" fmla="*/ 1295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95">
                  <a:moveTo>
                    <a:pt x="444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444" y="0"/>
                  </a:lnTo>
                  <a:lnTo>
                    <a:pt x="444" y="94"/>
                  </a:lnTo>
                </a:path>
              </a:pathLst>
            </a:custGeom>
            <a:solidFill>
              <a:srgbClr val="7F97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1" name="Freeform 1349">
              <a:extLst>
                <a:ext uri="{FF2B5EF4-FFF2-40B4-BE49-F238E27FC236}">
                  <a16:creationId xmlns:a16="http://schemas.microsoft.com/office/drawing/2014/main" id="{0A8CF7CA-DBC2-4EAC-A0D4-A56D8BC4A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363" y="3379590"/>
              <a:ext cx="123849" cy="205978"/>
            </a:xfrm>
            <a:custGeom>
              <a:avLst/>
              <a:gdLst>
                <a:gd name="T0" fmla="*/ 20215 w 919"/>
                <a:gd name="T1" fmla="*/ 205843 h 1527"/>
                <a:gd name="T2" fmla="*/ 20215 w 919"/>
                <a:gd name="T3" fmla="*/ 205843 h 1527"/>
                <a:gd name="T4" fmla="*/ 28031 w 919"/>
                <a:gd name="T5" fmla="*/ 205843 h 1527"/>
                <a:gd name="T6" fmla="*/ 37599 w 919"/>
                <a:gd name="T7" fmla="*/ 163218 h 1527"/>
                <a:gd name="T8" fmla="*/ 37599 w 919"/>
                <a:gd name="T9" fmla="*/ 142040 h 1527"/>
                <a:gd name="T10" fmla="*/ 31805 w 919"/>
                <a:gd name="T11" fmla="*/ 116815 h 1527"/>
                <a:gd name="T12" fmla="*/ 123714 w 919"/>
                <a:gd name="T13" fmla="*/ 75404 h 1527"/>
                <a:gd name="T14" fmla="*/ 123714 w 919"/>
                <a:gd name="T15" fmla="*/ 0 h 1527"/>
                <a:gd name="T16" fmla="*/ 0 w 919"/>
                <a:gd name="T17" fmla="*/ 102517 h 1527"/>
                <a:gd name="T18" fmla="*/ 0 w 919"/>
                <a:gd name="T19" fmla="*/ 164297 h 1527"/>
                <a:gd name="T20" fmla="*/ 15498 w 919"/>
                <a:gd name="T21" fmla="*/ 168209 h 1527"/>
                <a:gd name="T22" fmla="*/ 20215 w 919"/>
                <a:gd name="T23" fmla="*/ 205843 h 15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527">
                  <a:moveTo>
                    <a:pt x="150" y="1526"/>
                  </a:moveTo>
                  <a:lnTo>
                    <a:pt x="150" y="1526"/>
                  </a:lnTo>
                  <a:cubicBezTo>
                    <a:pt x="208" y="1526"/>
                    <a:pt x="208" y="1526"/>
                    <a:pt x="208" y="1526"/>
                  </a:cubicBezTo>
                  <a:cubicBezTo>
                    <a:pt x="208" y="1526"/>
                    <a:pt x="172" y="1282"/>
                    <a:pt x="279" y="1210"/>
                  </a:cubicBezTo>
                  <a:cubicBezTo>
                    <a:pt x="279" y="1089"/>
                    <a:pt x="279" y="1053"/>
                    <a:pt x="279" y="1053"/>
                  </a:cubicBezTo>
                  <a:cubicBezTo>
                    <a:pt x="279" y="1053"/>
                    <a:pt x="236" y="1046"/>
                    <a:pt x="236" y="866"/>
                  </a:cubicBezTo>
                  <a:cubicBezTo>
                    <a:pt x="236" y="688"/>
                    <a:pt x="459" y="559"/>
                    <a:pt x="918" y="559"/>
                  </a:cubicBezTo>
                  <a:cubicBezTo>
                    <a:pt x="918" y="293"/>
                    <a:pt x="918" y="0"/>
                    <a:pt x="918" y="0"/>
                  </a:cubicBezTo>
                  <a:cubicBezTo>
                    <a:pt x="918" y="0"/>
                    <a:pt x="0" y="93"/>
                    <a:pt x="0" y="760"/>
                  </a:cubicBezTo>
                  <a:cubicBezTo>
                    <a:pt x="0" y="1039"/>
                    <a:pt x="0" y="1218"/>
                    <a:pt x="0" y="1218"/>
                  </a:cubicBezTo>
                  <a:cubicBezTo>
                    <a:pt x="0" y="1218"/>
                    <a:pt x="72" y="1204"/>
                    <a:pt x="115" y="1247"/>
                  </a:cubicBezTo>
                  <a:cubicBezTo>
                    <a:pt x="172" y="1290"/>
                    <a:pt x="150" y="1526"/>
                    <a:pt x="150" y="1526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2" name="Freeform 1350">
              <a:extLst>
                <a:ext uri="{FF2B5EF4-FFF2-40B4-BE49-F238E27FC236}">
                  <a16:creationId xmlns:a16="http://schemas.microsoft.com/office/drawing/2014/main" id="{28EB27D6-0F5A-49DC-B192-8AF55B10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2616" y="3379590"/>
              <a:ext cx="123849" cy="205978"/>
            </a:xfrm>
            <a:custGeom>
              <a:avLst/>
              <a:gdLst>
                <a:gd name="T0" fmla="*/ 104443 w 919"/>
                <a:gd name="T1" fmla="*/ 205843 h 1527"/>
                <a:gd name="T2" fmla="*/ 104443 w 919"/>
                <a:gd name="T3" fmla="*/ 205843 h 1527"/>
                <a:gd name="T4" fmla="*/ 95683 w 919"/>
                <a:gd name="T5" fmla="*/ 205843 h 1527"/>
                <a:gd name="T6" fmla="*/ 85980 w 919"/>
                <a:gd name="T7" fmla="*/ 163218 h 1527"/>
                <a:gd name="T8" fmla="*/ 85980 w 919"/>
                <a:gd name="T9" fmla="*/ 142040 h 1527"/>
                <a:gd name="T10" fmla="*/ 91640 w 919"/>
                <a:gd name="T11" fmla="*/ 116815 h 1527"/>
                <a:gd name="T12" fmla="*/ 0 w 919"/>
                <a:gd name="T13" fmla="*/ 75404 h 1527"/>
                <a:gd name="T14" fmla="*/ 0 w 919"/>
                <a:gd name="T15" fmla="*/ 0 h 1527"/>
                <a:gd name="T16" fmla="*/ 123714 w 919"/>
                <a:gd name="T17" fmla="*/ 102517 h 1527"/>
                <a:gd name="T18" fmla="*/ 123714 w 919"/>
                <a:gd name="T19" fmla="*/ 164297 h 1527"/>
                <a:gd name="T20" fmla="*/ 108216 w 919"/>
                <a:gd name="T21" fmla="*/ 168209 h 1527"/>
                <a:gd name="T22" fmla="*/ 104443 w 919"/>
                <a:gd name="T23" fmla="*/ 205843 h 15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527">
                  <a:moveTo>
                    <a:pt x="775" y="1526"/>
                  </a:moveTo>
                  <a:lnTo>
                    <a:pt x="775" y="1526"/>
                  </a:lnTo>
                  <a:cubicBezTo>
                    <a:pt x="710" y="1526"/>
                    <a:pt x="710" y="1526"/>
                    <a:pt x="710" y="1526"/>
                  </a:cubicBezTo>
                  <a:cubicBezTo>
                    <a:pt x="710" y="1526"/>
                    <a:pt x="753" y="1282"/>
                    <a:pt x="638" y="1210"/>
                  </a:cubicBezTo>
                  <a:cubicBezTo>
                    <a:pt x="638" y="1089"/>
                    <a:pt x="638" y="1053"/>
                    <a:pt x="638" y="1053"/>
                  </a:cubicBezTo>
                  <a:cubicBezTo>
                    <a:pt x="638" y="1053"/>
                    <a:pt x="680" y="1046"/>
                    <a:pt x="680" y="866"/>
                  </a:cubicBezTo>
                  <a:cubicBezTo>
                    <a:pt x="680" y="688"/>
                    <a:pt x="466" y="559"/>
                    <a:pt x="0" y="559"/>
                  </a:cubicBezTo>
                  <a:cubicBezTo>
                    <a:pt x="0" y="293"/>
                    <a:pt x="0" y="0"/>
                    <a:pt x="0" y="0"/>
                  </a:cubicBezTo>
                  <a:cubicBezTo>
                    <a:pt x="0" y="0"/>
                    <a:pt x="918" y="93"/>
                    <a:pt x="918" y="760"/>
                  </a:cubicBezTo>
                  <a:cubicBezTo>
                    <a:pt x="918" y="1039"/>
                    <a:pt x="918" y="1218"/>
                    <a:pt x="918" y="1218"/>
                  </a:cubicBezTo>
                  <a:cubicBezTo>
                    <a:pt x="918" y="1218"/>
                    <a:pt x="853" y="1204"/>
                    <a:pt x="803" y="1247"/>
                  </a:cubicBezTo>
                  <a:cubicBezTo>
                    <a:pt x="753" y="1290"/>
                    <a:pt x="775" y="1526"/>
                    <a:pt x="775" y="1526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3" name="Freeform 1351">
              <a:extLst>
                <a:ext uri="{FF2B5EF4-FFF2-40B4-BE49-F238E27FC236}">
                  <a16:creationId xmlns:a16="http://schemas.microsoft.com/office/drawing/2014/main" id="{6E5B6E26-4540-4785-9243-C4386CE14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4509" y="3653434"/>
              <a:ext cx="78596" cy="15478"/>
            </a:xfrm>
            <a:custGeom>
              <a:avLst/>
              <a:gdLst>
                <a:gd name="T0" fmla="*/ 38826 w 583"/>
                <a:gd name="T1" fmla="*/ 15345 h 116"/>
                <a:gd name="T2" fmla="*/ 38826 w 583"/>
                <a:gd name="T3" fmla="*/ 15345 h 116"/>
                <a:gd name="T4" fmla="*/ 78461 w 583"/>
                <a:gd name="T5" fmla="*/ 0 h 116"/>
                <a:gd name="T6" fmla="*/ 0 w 583"/>
                <a:gd name="T7" fmla="*/ 0 h 116"/>
                <a:gd name="T8" fmla="*/ 38826 w 583"/>
                <a:gd name="T9" fmla="*/ 1534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3" h="116">
                  <a:moveTo>
                    <a:pt x="288" y="115"/>
                  </a:moveTo>
                  <a:lnTo>
                    <a:pt x="288" y="115"/>
                  </a:lnTo>
                  <a:cubicBezTo>
                    <a:pt x="452" y="115"/>
                    <a:pt x="582" y="65"/>
                    <a:pt x="5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30" y="115"/>
                    <a:pt x="288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3" name="Group 30">
            <a:extLst>
              <a:ext uri="{FF2B5EF4-FFF2-40B4-BE49-F238E27FC236}">
                <a16:creationId xmlns:a16="http://schemas.microsoft.com/office/drawing/2014/main" id="{C7BC2232-739B-4B90-AB05-01CE6F9AE6E3}"/>
              </a:ext>
            </a:extLst>
          </p:cNvPr>
          <p:cNvGrpSpPr>
            <a:grpSpLocks/>
          </p:cNvGrpSpPr>
          <p:nvPr/>
        </p:nvGrpSpPr>
        <p:grpSpPr bwMode="auto">
          <a:xfrm>
            <a:off x="7841646" y="4101799"/>
            <a:ext cx="876300" cy="874183"/>
            <a:chOff x="5935999" y="3294460"/>
            <a:chExt cx="656758" cy="655439"/>
          </a:xfrm>
        </p:grpSpPr>
        <p:sp>
          <p:nvSpPr>
            <p:cNvPr id="9544" name="Freeform 1352">
              <a:extLst>
                <a:ext uri="{FF2B5EF4-FFF2-40B4-BE49-F238E27FC236}">
                  <a16:creationId xmlns:a16="http://schemas.microsoft.com/office/drawing/2014/main" id="{1B86FA2F-BF29-4F08-A5F1-E653CDA07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999" y="3294460"/>
              <a:ext cx="656758" cy="655439"/>
            </a:xfrm>
            <a:custGeom>
              <a:avLst/>
              <a:gdLst>
                <a:gd name="T0" fmla="*/ 656623 w 4862"/>
                <a:gd name="T1" fmla="*/ 327247 h 4855"/>
                <a:gd name="T2" fmla="*/ 656623 w 4862"/>
                <a:gd name="T3" fmla="*/ 327247 h 4855"/>
                <a:gd name="T4" fmla="*/ 328244 w 4862"/>
                <a:gd name="T5" fmla="*/ 0 h 4855"/>
                <a:gd name="T6" fmla="*/ 0 w 4862"/>
                <a:gd name="T7" fmla="*/ 327247 h 4855"/>
                <a:gd name="T8" fmla="*/ 328244 w 4862"/>
                <a:gd name="T9" fmla="*/ 655304 h 4855"/>
                <a:gd name="T10" fmla="*/ 656623 w 4862"/>
                <a:gd name="T11" fmla="*/ 327247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5">
                  <a:moveTo>
                    <a:pt x="4861" y="2424"/>
                  </a:moveTo>
                  <a:lnTo>
                    <a:pt x="4861" y="2424"/>
                  </a:lnTo>
                  <a:cubicBezTo>
                    <a:pt x="4861" y="1083"/>
                    <a:pt x="3771" y="0"/>
                    <a:pt x="2430" y="0"/>
                  </a:cubicBezTo>
                  <a:cubicBezTo>
                    <a:pt x="1090" y="0"/>
                    <a:pt x="0" y="1083"/>
                    <a:pt x="0" y="2424"/>
                  </a:cubicBezTo>
                  <a:cubicBezTo>
                    <a:pt x="0" y="3764"/>
                    <a:pt x="1090" y="4854"/>
                    <a:pt x="2430" y="4854"/>
                  </a:cubicBezTo>
                  <a:cubicBezTo>
                    <a:pt x="3771" y="4854"/>
                    <a:pt x="4861" y="3764"/>
                    <a:pt x="4861" y="2424"/>
                  </a:cubicBezTo>
                </a:path>
              </a:pathLst>
            </a:custGeom>
            <a:solidFill>
              <a:srgbClr val="83797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5" name="Freeform 1353">
              <a:extLst>
                <a:ext uri="{FF2B5EF4-FFF2-40B4-BE49-F238E27FC236}">
                  <a16:creationId xmlns:a16="http://schemas.microsoft.com/office/drawing/2014/main" id="{8DCD9E2E-7AF0-4D60-9642-847CE372A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3294460"/>
              <a:ext cx="328677" cy="655439"/>
            </a:xfrm>
            <a:custGeom>
              <a:avLst/>
              <a:gdLst>
                <a:gd name="T0" fmla="*/ 328542 w 2432"/>
                <a:gd name="T1" fmla="*/ 327247 h 4855"/>
                <a:gd name="T2" fmla="*/ 328542 w 2432"/>
                <a:gd name="T3" fmla="*/ 327247 h 4855"/>
                <a:gd name="T4" fmla="*/ 0 w 2432"/>
                <a:gd name="T5" fmla="*/ 0 h 4855"/>
                <a:gd name="T6" fmla="*/ 0 w 2432"/>
                <a:gd name="T7" fmla="*/ 655304 h 4855"/>
                <a:gd name="T8" fmla="*/ 328542 w 2432"/>
                <a:gd name="T9" fmla="*/ 327247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3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1" y="3764"/>
                    <a:pt x="2431" y="2424"/>
                  </a:cubicBezTo>
                </a:path>
              </a:pathLst>
            </a:custGeom>
            <a:solidFill>
              <a:srgbClr val="7C72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6" name="Freeform 1354">
              <a:extLst>
                <a:ext uri="{FF2B5EF4-FFF2-40B4-BE49-F238E27FC236}">
                  <a16:creationId xmlns:a16="http://schemas.microsoft.com/office/drawing/2014/main" id="{E45834EA-77D8-4DFE-B242-900C09DC3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79" y="3767138"/>
              <a:ext cx="206614" cy="182761"/>
            </a:xfrm>
            <a:custGeom>
              <a:avLst/>
              <a:gdLst>
                <a:gd name="T0" fmla="*/ 60133 w 1529"/>
                <a:gd name="T1" fmla="*/ 0 h 1355"/>
                <a:gd name="T2" fmla="*/ 60133 w 1529"/>
                <a:gd name="T3" fmla="*/ 0 h 1355"/>
                <a:gd name="T4" fmla="*/ 164859 w 1529"/>
                <a:gd name="T5" fmla="*/ 27920 h 1355"/>
                <a:gd name="T6" fmla="*/ 206479 w 1529"/>
                <a:gd name="T7" fmla="*/ 182626 h 1355"/>
                <a:gd name="T8" fmla="*/ 0 w 1529"/>
                <a:gd name="T9" fmla="*/ 182626 h 1355"/>
                <a:gd name="T10" fmla="*/ 0 w 1529"/>
                <a:gd name="T11" fmla="*/ 16320 h 1355"/>
                <a:gd name="T12" fmla="*/ 60133 w 1529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5">
                  <a:moveTo>
                    <a:pt x="445" y="0"/>
                  </a:moveTo>
                  <a:lnTo>
                    <a:pt x="445" y="0"/>
                  </a:lnTo>
                  <a:cubicBezTo>
                    <a:pt x="445" y="0"/>
                    <a:pt x="1119" y="99"/>
                    <a:pt x="1220" y="207"/>
                  </a:cubicBezTo>
                  <a:cubicBezTo>
                    <a:pt x="1305" y="293"/>
                    <a:pt x="1485" y="1160"/>
                    <a:pt x="1528" y="1354"/>
                  </a:cubicBezTo>
                  <a:cubicBezTo>
                    <a:pt x="344" y="1354"/>
                    <a:pt x="0" y="1354"/>
                    <a:pt x="0" y="1354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445" y="0"/>
                  </a:lnTo>
                </a:path>
              </a:pathLst>
            </a:custGeom>
            <a:solidFill>
              <a:srgbClr val="2B2E3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7" name="Freeform 1355">
              <a:extLst>
                <a:ext uri="{FF2B5EF4-FFF2-40B4-BE49-F238E27FC236}">
                  <a16:creationId xmlns:a16="http://schemas.microsoft.com/office/drawing/2014/main" id="{551669B2-4D63-4103-BF36-538152C93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5850" y="3706416"/>
              <a:ext cx="97055" cy="105966"/>
            </a:xfrm>
            <a:custGeom>
              <a:avLst/>
              <a:gdLst>
                <a:gd name="T0" fmla="*/ 96920 w 718"/>
                <a:gd name="T1" fmla="*/ 105831 h 783"/>
                <a:gd name="T2" fmla="*/ 0 w 718"/>
                <a:gd name="T3" fmla="*/ 105831 h 783"/>
                <a:gd name="T4" fmla="*/ 0 w 718"/>
                <a:gd name="T5" fmla="*/ 0 h 783"/>
                <a:gd name="T6" fmla="*/ 96920 w 718"/>
                <a:gd name="T7" fmla="*/ 0 h 783"/>
                <a:gd name="T8" fmla="*/ 96920 w 718"/>
                <a:gd name="T9" fmla="*/ 105831 h 7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783">
                  <a:moveTo>
                    <a:pt x="717" y="782"/>
                  </a:moveTo>
                  <a:lnTo>
                    <a:pt x="0" y="782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717" y="782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8" name="Freeform 1356">
              <a:extLst>
                <a:ext uri="{FF2B5EF4-FFF2-40B4-BE49-F238E27FC236}">
                  <a16:creationId xmlns:a16="http://schemas.microsoft.com/office/drawing/2014/main" id="{E0CFF149-AB36-4596-8363-8E9225438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3402807"/>
              <a:ext cx="120277" cy="320278"/>
            </a:xfrm>
            <a:custGeom>
              <a:avLst/>
              <a:gdLst>
                <a:gd name="T0" fmla="*/ 0 w 890"/>
                <a:gd name="T1" fmla="*/ 0 h 2374"/>
                <a:gd name="T2" fmla="*/ 0 w 890"/>
                <a:gd name="T3" fmla="*/ 0 h 2374"/>
                <a:gd name="T4" fmla="*/ 120142 w 890"/>
                <a:gd name="T5" fmla="*/ 150965 h 2374"/>
                <a:gd name="T6" fmla="*/ 87302 w 890"/>
                <a:gd name="T7" fmla="*/ 282368 h 2374"/>
                <a:gd name="T8" fmla="*/ 0 w 890"/>
                <a:gd name="T9" fmla="*/ 320143 h 2374"/>
                <a:gd name="T10" fmla="*/ 0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201"/>
                    <a:pt x="889" y="1119"/>
                  </a:cubicBezTo>
                  <a:cubicBezTo>
                    <a:pt x="889" y="1649"/>
                    <a:pt x="718" y="2000"/>
                    <a:pt x="646" y="2093"/>
                  </a:cubicBezTo>
                  <a:cubicBezTo>
                    <a:pt x="574" y="2180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49" name="Freeform 1357">
              <a:extLst>
                <a:ext uri="{FF2B5EF4-FFF2-40B4-BE49-F238E27FC236}">
                  <a16:creationId xmlns:a16="http://schemas.microsoft.com/office/drawing/2014/main" id="{39C7D0A4-FBA7-4333-ADAC-CFAF57E64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6371" y="3542110"/>
              <a:ext cx="53589" cy="75605"/>
            </a:xfrm>
            <a:custGeom>
              <a:avLst/>
              <a:gdLst>
                <a:gd name="T0" fmla="*/ 51554 w 395"/>
                <a:gd name="T1" fmla="*/ 41522 h 559"/>
                <a:gd name="T2" fmla="*/ 51554 w 395"/>
                <a:gd name="T3" fmla="*/ 41522 h 559"/>
                <a:gd name="T4" fmla="*/ 30118 w 395"/>
                <a:gd name="T5" fmla="*/ 1894 h 559"/>
                <a:gd name="T6" fmla="*/ 1899 w 395"/>
                <a:gd name="T7" fmla="*/ 34759 h 559"/>
                <a:gd name="T8" fmla="*/ 23335 w 395"/>
                <a:gd name="T9" fmla="*/ 73711 h 559"/>
                <a:gd name="T10" fmla="*/ 51554 w 395"/>
                <a:gd name="T11" fmla="*/ 41522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59">
                  <a:moveTo>
                    <a:pt x="380" y="307"/>
                  </a:moveTo>
                  <a:lnTo>
                    <a:pt x="380" y="307"/>
                  </a:lnTo>
                  <a:cubicBezTo>
                    <a:pt x="394" y="158"/>
                    <a:pt x="329" y="28"/>
                    <a:pt x="222" y="14"/>
                  </a:cubicBezTo>
                  <a:cubicBezTo>
                    <a:pt x="121" y="0"/>
                    <a:pt x="28" y="108"/>
                    <a:pt x="14" y="257"/>
                  </a:cubicBezTo>
                  <a:cubicBezTo>
                    <a:pt x="0" y="402"/>
                    <a:pt x="71" y="530"/>
                    <a:pt x="172" y="545"/>
                  </a:cubicBezTo>
                  <a:cubicBezTo>
                    <a:pt x="272" y="558"/>
                    <a:pt x="365" y="452"/>
                    <a:pt x="380" y="307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0" name="Freeform 1358">
              <a:extLst>
                <a:ext uri="{FF2B5EF4-FFF2-40B4-BE49-F238E27FC236}">
                  <a16:creationId xmlns:a16="http://schemas.microsoft.com/office/drawing/2014/main" id="{62D2D349-7C12-47A4-8C51-7DB6253F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803" y="3402807"/>
              <a:ext cx="120277" cy="320278"/>
            </a:xfrm>
            <a:custGeom>
              <a:avLst/>
              <a:gdLst>
                <a:gd name="T0" fmla="*/ 120142 w 890"/>
                <a:gd name="T1" fmla="*/ 0 h 2374"/>
                <a:gd name="T2" fmla="*/ 120142 w 890"/>
                <a:gd name="T3" fmla="*/ 0 h 2374"/>
                <a:gd name="T4" fmla="*/ 0 w 890"/>
                <a:gd name="T5" fmla="*/ 150965 h 2374"/>
                <a:gd name="T6" fmla="*/ 32975 w 890"/>
                <a:gd name="T7" fmla="*/ 282368 h 2374"/>
                <a:gd name="T8" fmla="*/ 120142 w 890"/>
                <a:gd name="T9" fmla="*/ 320143 h 2374"/>
                <a:gd name="T10" fmla="*/ 120142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201"/>
                    <a:pt x="0" y="1119"/>
                  </a:cubicBezTo>
                  <a:cubicBezTo>
                    <a:pt x="0" y="1649"/>
                    <a:pt x="172" y="2000"/>
                    <a:pt x="244" y="2093"/>
                  </a:cubicBezTo>
                  <a:cubicBezTo>
                    <a:pt x="316" y="2180"/>
                    <a:pt x="710" y="2373"/>
                    <a:pt x="889" y="2373"/>
                  </a:cubicBezTo>
                  <a:cubicBezTo>
                    <a:pt x="889" y="1442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1" name="Freeform 1359">
              <a:extLst>
                <a:ext uri="{FF2B5EF4-FFF2-40B4-BE49-F238E27FC236}">
                  <a16:creationId xmlns:a16="http://schemas.microsoft.com/office/drawing/2014/main" id="{47673EE6-222C-4DD5-B5E3-C39209B4C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795" y="3542110"/>
              <a:ext cx="53589" cy="75605"/>
            </a:xfrm>
            <a:custGeom>
              <a:avLst/>
              <a:gdLst>
                <a:gd name="T0" fmla="*/ 1899 w 395"/>
                <a:gd name="T1" fmla="*/ 41522 h 559"/>
                <a:gd name="T2" fmla="*/ 1899 w 395"/>
                <a:gd name="T3" fmla="*/ 41522 h 559"/>
                <a:gd name="T4" fmla="*/ 23335 w 395"/>
                <a:gd name="T5" fmla="*/ 1894 h 559"/>
                <a:gd name="T6" fmla="*/ 51554 w 395"/>
                <a:gd name="T7" fmla="*/ 34759 h 559"/>
                <a:gd name="T8" fmla="*/ 30118 w 395"/>
                <a:gd name="T9" fmla="*/ 73711 h 559"/>
                <a:gd name="T10" fmla="*/ 1899 w 395"/>
                <a:gd name="T11" fmla="*/ 41522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59">
                  <a:moveTo>
                    <a:pt x="14" y="307"/>
                  </a:moveTo>
                  <a:lnTo>
                    <a:pt x="14" y="307"/>
                  </a:lnTo>
                  <a:cubicBezTo>
                    <a:pt x="0" y="158"/>
                    <a:pt x="64" y="28"/>
                    <a:pt x="172" y="14"/>
                  </a:cubicBezTo>
                  <a:cubicBezTo>
                    <a:pt x="272" y="0"/>
                    <a:pt x="365" y="108"/>
                    <a:pt x="380" y="257"/>
                  </a:cubicBezTo>
                  <a:cubicBezTo>
                    <a:pt x="394" y="402"/>
                    <a:pt x="322" y="530"/>
                    <a:pt x="222" y="545"/>
                  </a:cubicBezTo>
                  <a:cubicBezTo>
                    <a:pt x="122" y="558"/>
                    <a:pt x="29" y="452"/>
                    <a:pt x="14" y="307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2" name="Freeform 1360">
              <a:extLst>
                <a:ext uri="{FF2B5EF4-FFF2-40B4-BE49-F238E27FC236}">
                  <a16:creationId xmlns:a16="http://schemas.microsoft.com/office/drawing/2014/main" id="{037398E9-3034-4770-8BBF-A4437B892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8322" y="3395067"/>
              <a:ext cx="72642" cy="214313"/>
            </a:xfrm>
            <a:custGeom>
              <a:avLst/>
              <a:gdLst>
                <a:gd name="T0" fmla="*/ 72507 w 539"/>
                <a:gd name="T1" fmla="*/ 33782 h 1586"/>
                <a:gd name="T2" fmla="*/ 72507 w 539"/>
                <a:gd name="T3" fmla="*/ 33782 h 1586"/>
                <a:gd name="T4" fmla="*/ 47440 w 539"/>
                <a:gd name="T5" fmla="*/ 127966 h 1586"/>
                <a:gd name="T6" fmla="*/ 28033 w 539"/>
                <a:gd name="T7" fmla="*/ 214178 h 1586"/>
                <a:gd name="T8" fmla="*/ 7817 w 539"/>
                <a:gd name="T9" fmla="*/ 151073 h 1586"/>
                <a:gd name="T10" fmla="*/ 72507 w 539"/>
                <a:gd name="T11" fmla="*/ 33782 h 15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86">
                  <a:moveTo>
                    <a:pt x="538" y="250"/>
                  </a:moveTo>
                  <a:lnTo>
                    <a:pt x="538" y="250"/>
                  </a:lnTo>
                  <a:cubicBezTo>
                    <a:pt x="538" y="250"/>
                    <a:pt x="237" y="609"/>
                    <a:pt x="352" y="947"/>
                  </a:cubicBezTo>
                  <a:cubicBezTo>
                    <a:pt x="374" y="1341"/>
                    <a:pt x="337" y="1477"/>
                    <a:pt x="208" y="1585"/>
                  </a:cubicBezTo>
                  <a:cubicBezTo>
                    <a:pt x="237" y="1198"/>
                    <a:pt x="201" y="1075"/>
                    <a:pt x="58" y="1118"/>
                  </a:cubicBezTo>
                  <a:cubicBezTo>
                    <a:pt x="0" y="817"/>
                    <a:pt x="123" y="0"/>
                    <a:pt x="538" y="250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3" name="Freeform 1361">
              <a:extLst>
                <a:ext uri="{FF2B5EF4-FFF2-40B4-BE49-F238E27FC236}">
                  <a16:creationId xmlns:a16="http://schemas.microsoft.com/office/drawing/2014/main" id="{B4710B6F-D251-4334-8D0E-EFACD0E15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195" y="3395067"/>
              <a:ext cx="72642" cy="214313"/>
            </a:xfrm>
            <a:custGeom>
              <a:avLst/>
              <a:gdLst>
                <a:gd name="T0" fmla="*/ 0 w 538"/>
                <a:gd name="T1" fmla="*/ 33782 h 1586"/>
                <a:gd name="T2" fmla="*/ 0 w 538"/>
                <a:gd name="T3" fmla="*/ 33782 h 1586"/>
                <a:gd name="T4" fmla="*/ 25114 w 538"/>
                <a:gd name="T5" fmla="*/ 127966 h 1586"/>
                <a:gd name="T6" fmla="*/ 44422 w 538"/>
                <a:gd name="T7" fmla="*/ 214178 h 1586"/>
                <a:gd name="T8" fmla="*/ 64811 w 538"/>
                <a:gd name="T9" fmla="*/ 151073 h 1586"/>
                <a:gd name="T10" fmla="*/ 0 w 538"/>
                <a:gd name="T11" fmla="*/ 33782 h 15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8" h="1586">
                  <a:moveTo>
                    <a:pt x="0" y="250"/>
                  </a:moveTo>
                  <a:lnTo>
                    <a:pt x="0" y="250"/>
                  </a:lnTo>
                  <a:cubicBezTo>
                    <a:pt x="0" y="250"/>
                    <a:pt x="301" y="609"/>
                    <a:pt x="186" y="947"/>
                  </a:cubicBezTo>
                  <a:cubicBezTo>
                    <a:pt x="165" y="1341"/>
                    <a:pt x="200" y="1477"/>
                    <a:pt x="329" y="1585"/>
                  </a:cubicBezTo>
                  <a:cubicBezTo>
                    <a:pt x="301" y="1198"/>
                    <a:pt x="336" y="1075"/>
                    <a:pt x="480" y="1118"/>
                  </a:cubicBezTo>
                  <a:cubicBezTo>
                    <a:pt x="537" y="817"/>
                    <a:pt x="409" y="0"/>
                    <a:pt x="0" y="250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4" name="Freeform 1362">
              <a:extLst>
                <a:ext uri="{FF2B5EF4-FFF2-40B4-BE49-F238E27FC236}">
                  <a16:creationId xmlns:a16="http://schemas.microsoft.com/office/drawing/2014/main" id="{2700A7D7-D331-44C9-889C-E153EDAD0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8062" y="3767138"/>
              <a:ext cx="206018" cy="182761"/>
            </a:xfrm>
            <a:custGeom>
              <a:avLst/>
              <a:gdLst>
                <a:gd name="T0" fmla="*/ 145980 w 1527"/>
                <a:gd name="T1" fmla="*/ 0 h 1355"/>
                <a:gd name="T2" fmla="*/ 145980 w 1527"/>
                <a:gd name="T3" fmla="*/ 0 h 1355"/>
                <a:gd name="T4" fmla="*/ 41419 w 1527"/>
                <a:gd name="T5" fmla="*/ 27920 h 1355"/>
                <a:gd name="T6" fmla="*/ 0 w 1527"/>
                <a:gd name="T7" fmla="*/ 182626 h 1355"/>
                <a:gd name="T8" fmla="*/ 205883 w 1527"/>
                <a:gd name="T9" fmla="*/ 182626 h 1355"/>
                <a:gd name="T10" fmla="*/ 205883 w 1527"/>
                <a:gd name="T11" fmla="*/ 16320 h 1355"/>
                <a:gd name="T12" fmla="*/ 145980 w 1527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7" h="1355">
                  <a:moveTo>
                    <a:pt x="1082" y="0"/>
                  </a:moveTo>
                  <a:lnTo>
                    <a:pt x="1082" y="0"/>
                  </a:lnTo>
                  <a:cubicBezTo>
                    <a:pt x="1082" y="0"/>
                    <a:pt x="407" y="99"/>
                    <a:pt x="307" y="207"/>
                  </a:cubicBezTo>
                  <a:cubicBezTo>
                    <a:pt x="221" y="293"/>
                    <a:pt x="42" y="1160"/>
                    <a:pt x="0" y="1354"/>
                  </a:cubicBezTo>
                  <a:cubicBezTo>
                    <a:pt x="1189" y="1354"/>
                    <a:pt x="1526" y="1354"/>
                    <a:pt x="1526" y="1354"/>
                  </a:cubicBezTo>
                  <a:cubicBezTo>
                    <a:pt x="1526" y="121"/>
                    <a:pt x="1526" y="121"/>
                    <a:pt x="1526" y="121"/>
                  </a:cubicBezTo>
                  <a:lnTo>
                    <a:pt x="1082" y="0"/>
                  </a:lnTo>
                </a:path>
              </a:pathLst>
            </a:custGeom>
            <a:solidFill>
              <a:srgbClr val="3035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5" name="Freeform 1363">
              <a:extLst>
                <a:ext uri="{FF2B5EF4-FFF2-40B4-BE49-F238E27FC236}">
                  <a16:creationId xmlns:a16="http://schemas.microsoft.com/office/drawing/2014/main" id="{AEB29642-3D89-4E1B-9DE2-32505BDA1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346" y="3764757"/>
              <a:ext cx="122063" cy="185142"/>
            </a:xfrm>
            <a:custGeom>
              <a:avLst/>
              <a:gdLst>
                <a:gd name="T0" fmla="*/ 121928 w 905"/>
                <a:gd name="T1" fmla="*/ 0 h 1370"/>
                <a:gd name="T2" fmla="*/ 60964 w 905"/>
                <a:gd name="T3" fmla="*/ 12568 h 1370"/>
                <a:gd name="T4" fmla="*/ 0 w 905"/>
                <a:gd name="T5" fmla="*/ 0 h 1370"/>
                <a:gd name="T6" fmla="*/ 60964 w 905"/>
                <a:gd name="T7" fmla="*/ 185007 h 1370"/>
                <a:gd name="T8" fmla="*/ 121928 w 905"/>
                <a:gd name="T9" fmla="*/ 0 h 13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5" h="1370">
                  <a:moveTo>
                    <a:pt x="904" y="0"/>
                  </a:moveTo>
                  <a:lnTo>
                    <a:pt x="452" y="93"/>
                  </a:lnTo>
                  <a:lnTo>
                    <a:pt x="0" y="0"/>
                  </a:lnTo>
                  <a:lnTo>
                    <a:pt x="452" y="1369"/>
                  </a:lnTo>
                  <a:lnTo>
                    <a:pt x="904" y="0"/>
                  </a:lnTo>
                </a:path>
              </a:pathLst>
            </a:custGeom>
            <a:solidFill>
              <a:srgbClr val="B9C7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6" name="Freeform 1364">
              <a:extLst>
                <a:ext uri="{FF2B5EF4-FFF2-40B4-BE49-F238E27FC236}">
                  <a16:creationId xmlns:a16="http://schemas.microsoft.com/office/drawing/2014/main" id="{C7538462-3028-4C8D-BB71-7B120AD73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346" y="3764757"/>
              <a:ext cx="122063" cy="185142"/>
            </a:xfrm>
            <a:custGeom>
              <a:avLst/>
              <a:gdLst>
                <a:gd name="T0" fmla="*/ 121928 w 905"/>
                <a:gd name="T1" fmla="*/ 0 h 1370"/>
                <a:gd name="T2" fmla="*/ 60964 w 905"/>
                <a:gd name="T3" fmla="*/ 12568 h 1370"/>
                <a:gd name="T4" fmla="*/ 0 w 905"/>
                <a:gd name="T5" fmla="*/ 0 h 1370"/>
                <a:gd name="T6" fmla="*/ 60964 w 905"/>
                <a:gd name="T7" fmla="*/ 185007 h 13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5" h="1370">
                  <a:moveTo>
                    <a:pt x="904" y="0"/>
                  </a:moveTo>
                  <a:lnTo>
                    <a:pt x="452" y="93"/>
                  </a:lnTo>
                  <a:lnTo>
                    <a:pt x="0" y="0"/>
                  </a:lnTo>
                  <a:lnTo>
                    <a:pt x="452" y="1369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7" name="Freeform 1365">
              <a:extLst>
                <a:ext uri="{FF2B5EF4-FFF2-40B4-BE49-F238E27FC236}">
                  <a16:creationId xmlns:a16="http://schemas.microsoft.com/office/drawing/2014/main" id="{043E3325-A31C-4007-8AB0-DA922866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9789" y="3801666"/>
              <a:ext cx="30367" cy="148233"/>
            </a:xfrm>
            <a:custGeom>
              <a:avLst/>
              <a:gdLst>
                <a:gd name="T0" fmla="*/ 9805 w 223"/>
                <a:gd name="T1" fmla="*/ 0 h 1098"/>
                <a:gd name="T2" fmla="*/ 0 w 223"/>
                <a:gd name="T3" fmla="*/ 125958 h 1098"/>
                <a:gd name="T4" fmla="*/ 14571 w 223"/>
                <a:gd name="T5" fmla="*/ 148098 h 1098"/>
                <a:gd name="T6" fmla="*/ 30231 w 223"/>
                <a:gd name="T7" fmla="*/ 125958 h 1098"/>
                <a:gd name="T8" fmla="*/ 19473 w 223"/>
                <a:gd name="T9" fmla="*/ 0 h 1098"/>
                <a:gd name="T10" fmla="*/ 9805 w 223"/>
                <a:gd name="T11" fmla="*/ 0 h 10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098">
                  <a:moveTo>
                    <a:pt x="72" y="0"/>
                  </a:moveTo>
                  <a:lnTo>
                    <a:pt x="0" y="933"/>
                  </a:lnTo>
                  <a:lnTo>
                    <a:pt x="107" y="1097"/>
                  </a:lnTo>
                  <a:lnTo>
                    <a:pt x="222" y="933"/>
                  </a:lnTo>
                  <a:lnTo>
                    <a:pt x="143" y="0"/>
                  </a:lnTo>
                  <a:lnTo>
                    <a:pt x="72" y="0"/>
                  </a:lnTo>
                </a:path>
              </a:pathLst>
            </a:custGeom>
            <a:solidFill>
              <a:srgbClr val="129E9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8" name="Freeform 1366">
              <a:extLst>
                <a:ext uri="{FF2B5EF4-FFF2-40B4-BE49-F238E27FC236}">
                  <a16:creationId xmlns:a16="http://schemas.microsoft.com/office/drawing/2014/main" id="{364B3B27-804E-42EE-8090-1699FBC3A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384" y="3761780"/>
              <a:ext cx="92291" cy="188119"/>
            </a:xfrm>
            <a:custGeom>
              <a:avLst/>
              <a:gdLst>
                <a:gd name="T0" fmla="*/ 48581 w 682"/>
                <a:gd name="T1" fmla="*/ 82437 h 1392"/>
                <a:gd name="T2" fmla="*/ 48581 w 682"/>
                <a:gd name="T3" fmla="*/ 82437 h 1392"/>
                <a:gd name="T4" fmla="*/ 0 w 682"/>
                <a:gd name="T5" fmla="*/ 10676 h 1392"/>
                <a:gd name="T6" fmla="*/ 42627 w 682"/>
                <a:gd name="T7" fmla="*/ 0 h 1392"/>
                <a:gd name="T8" fmla="*/ 92156 w 682"/>
                <a:gd name="T9" fmla="*/ 187984 h 1392"/>
                <a:gd name="T10" fmla="*/ 22464 w 682"/>
                <a:gd name="T11" fmla="*/ 88248 h 1392"/>
                <a:gd name="T12" fmla="*/ 48581 w 682"/>
                <a:gd name="T13" fmla="*/ 82437 h 1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2" h="1392">
                  <a:moveTo>
                    <a:pt x="359" y="610"/>
                  </a:moveTo>
                  <a:lnTo>
                    <a:pt x="359" y="610"/>
                  </a:lnTo>
                  <a:cubicBezTo>
                    <a:pt x="0" y="79"/>
                    <a:pt x="0" y="79"/>
                    <a:pt x="0" y="79"/>
                  </a:cubicBezTo>
                  <a:cubicBezTo>
                    <a:pt x="101" y="43"/>
                    <a:pt x="201" y="22"/>
                    <a:pt x="315" y="0"/>
                  </a:cubicBezTo>
                  <a:cubicBezTo>
                    <a:pt x="681" y="1391"/>
                    <a:pt x="681" y="1391"/>
                    <a:pt x="681" y="1391"/>
                  </a:cubicBezTo>
                  <a:cubicBezTo>
                    <a:pt x="166" y="653"/>
                    <a:pt x="166" y="653"/>
                    <a:pt x="166" y="653"/>
                  </a:cubicBezTo>
                  <a:lnTo>
                    <a:pt x="359" y="610"/>
                  </a:lnTo>
                </a:path>
              </a:pathLst>
            </a:custGeom>
            <a:solidFill>
              <a:srgbClr val="3B41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59" name="Freeform 1367">
              <a:extLst>
                <a:ext uri="{FF2B5EF4-FFF2-40B4-BE49-F238E27FC236}">
                  <a16:creationId xmlns:a16="http://schemas.microsoft.com/office/drawing/2014/main" id="{7102475A-EC46-4E9A-A12B-80AEBF41E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3761780"/>
              <a:ext cx="92291" cy="188119"/>
            </a:xfrm>
            <a:custGeom>
              <a:avLst/>
              <a:gdLst>
                <a:gd name="T0" fmla="*/ 43646 w 683"/>
                <a:gd name="T1" fmla="*/ 82437 h 1392"/>
                <a:gd name="T2" fmla="*/ 43646 w 683"/>
                <a:gd name="T3" fmla="*/ 82437 h 1392"/>
                <a:gd name="T4" fmla="*/ 92156 w 683"/>
                <a:gd name="T5" fmla="*/ 10676 h 1392"/>
                <a:gd name="T6" fmla="*/ 49456 w 683"/>
                <a:gd name="T7" fmla="*/ 0 h 1392"/>
                <a:gd name="T8" fmla="*/ 0 w 683"/>
                <a:gd name="T9" fmla="*/ 187984 h 1392"/>
                <a:gd name="T10" fmla="*/ 69860 w 683"/>
                <a:gd name="T11" fmla="*/ 88248 h 1392"/>
                <a:gd name="T12" fmla="*/ 43646 w 683"/>
                <a:gd name="T13" fmla="*/ 82437 h 1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3" h="1392">
                  <a:moveTo>
                    <a:pt x="323" y="610"/>
                  </a:moveTo>
                  <a:lnTo>
                    <a:pt x="323" y="610"/>
                  </a:lnTo>
                  <a:cubicBezTo>
                    <a:pt x="682" y="79"/>
                    <a:pt x="682" y="79"/>
                    <a:pt x="682" y="79"/>
                  </a:cubicBezTo>
                  <a:cubicBezTo>
                    <a:pt x="588" y="43"/>
                    <a:pt x="481" y="22"/>
                    <a:pt x="366" y="0"/>
                  </a:cubicBezTo>
                  <a:cubicBezTo>
                    <a:pt x="0" y="1391"/>
                    <a:pt x="0" y="1391"/>
                    <a:pt x="0" y="1391"/>
                  </a:cubicBezTo>
                  <a:cubicBezTo>
                    <a:pt x="517" y="653"/>
                    <a:pt x="517" y="653"/>
                    <a:pt x="517" y="653"/>
                  </a:cubicBezTo>
                  <a:lnTo>
                    <a:pt x="323" y="610"/>
                  </a:lnTo>
                </a:path>
              </a:pathLst>
            </a:custGeom>
            <a:solidFill>
              <a:srgbClr val="3B41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0" name="Freeform 1368">
              <a:extLst>
                <a:ext uri="{FF2B5EF4-FFF2-40B4-BE49-F238E27FC236}">
                  <a16:creationId xmlns:a16="http://schemas.microsoft.com/office/drawing/2014/main" id="{F5EB7D86-2785-46A1-B5C2-C70DAA9B1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003" y="3777258"/>
              <a:ext cx="33344" cy="33933"/>
            </a:xfrm>
            <a:custGeom>
              <a:avLst/>
              <a:gdLst>
                <a:gd name="T0" fmla="*/ 33208 w 245"/>
                <a:gd name="T1" fmla="*/ 16293 h 252"/>
                <a:gd name="T2" fmla="*/ 16468 w 245"/>
                <a:gd name="T3" fmla="*/ 33798 h 252"/>
                <a:gd name="T4" fmla="*/ 0 w 245"/>
                <a:gd name="T5" fmla="*/ 16293 h 252"/>
                <a:gd name="T6" fmla="*/ 16468 w 245"/>
                <a:gd name="T7" fmla="*/ 0 h 252"/>
                <a:gd name="T8" fmla="*/ 33208 w 245"/>
                <a:gd name="T9" fmla="*/ 16293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252">
                  <a:moveTo>
                    <a:pt x="244" y="121"/>
                  </a:moveTo>
                  <a:lnTo>
                    <a:pt x="121" y="251"/>
                  </a:lnTo>
                  <a:lnTo>
                    <a:pt x="0" y="121"/>
                  </a:lnTo>
                  <a:lnTo>
                    <a:pt x="121" y="0"/>
                  </a:lnTo>
                  <a:lnTo>
                    <a:pt x="244" y="121"/>
                  </a:lnTo>
                </a:path>
              </a:pathLst>
            </a:custGeom>
            <a:solidFill>
              <a:srgbClr val="129E9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1" name="Freeform 1369">
              <a:extLst>
                <a:ext uri="{FF2B5EF4-FFF2-40B4-BE49-F238E27FC236}">
                  <a16:creationId xmlns:a16="http://schemas.microsoft.com/office/drawing/2014/main" id="{49F42C53-3AD8-4129-90C7-7D5D67EDF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3752256"/>
              <a:ext cx="73833" cy="55959"/>
            </a:xfrm>
            <a:custGeom>
              <a:avLst/>
              <a:gdLst>
                <a:gd name="T0" fmla="*/ 0 w 546"/>
                <a:gd name="T1" fmla="*/ 25020 h 416"/>
                <a:gd name="T2" fmla="*/ 48546 w 546"/>
                <a:gd name="T3" fmla="*/ 0 h 416"/>
                <a:gd name="T4" fmla="*/ 73698 w 546"/>
                <a:gd name="T5" fmla="*/ 14528 h 416"/>
                <a:gd name="T6" fmla="*/ 21366 w 546"/>
                <a:gd name="T7" fmla="*/ 55824 h 416"/>
                <a:gd name="T8" fmla="*/ 0 w 546"/>
                <a:gd name="T9" fmla="*/ 25020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16">
                  <a:moveTo>
                    <a:pt x="0" y="186"/>
                  </a:moveTo>
                  <a:lnTo>
                    <a:pt x="359" y="0"/>
                  </a:lnTo>
                  <a:lnTo>
                    <a:pt x="545" y="108"/>
                  </a:lnTo>
                  <a:lnTo>
                    <a:pt x="158" y="415"/>
                  </a:lnTo>
                  <a:lnTo>
                    <a:pt x="0" y="1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2" name="Freeform 1370">
              <a:extLst>
                <a:ext uri="{FF2B5EF4-FFF2-40B4-BE49-F238E27FC236}">
                  <a16:creationId xmlns:a16="http://schemas.microsoft.com/office/drawing/2014/main" id="{61B1F29A-97BE-4385-8625-D0D4E0921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0247" y="3752256"/>
              <a:ext cx="73833" cy="55959"/>
            </a:xfrm>
            <a:custGeom>
              <a:avLst/>
              <a:gdLst>
                <a:gd name="T0" fmla="*/ 73698 w 546"/>
                <a:gd name="T1" fmla="*/ 25020 h 416"/>
                <a:gd name="T2" fmla="*/ 25287 w 546"/>
                <a:gd name="T3" fmla="*/ 0 h 416"/>
                <a:gd name="T4" fmla="*/ 0 w 546"/>
                <a:gd name="T5" fmla="*/ 14528 h 416"/>
                <a:gd name="T6" fmla="*/ 51386 w 546"/>
                <a:gd name="T7" fmla="*/ 55824 h 416"/>
                <a:gd name="T8" fmla="*/ 73698 w 546"/>
                <a:gd name="T9" fmla="*/ 25020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16">
                  <a:moveTo>
                    <a:pt x="545" y="186"/>
                  </a:moveTo>
                  <a:lnTo>
                    <a:pt x="187" y="0"/>
                  </a:lnTo>
                  <a:lnTo>
                    <a:pt x="0" y="108"/>
                  </a:lnTo>
                  <a:lnTo>
                    <a:pt x="380" y="415"/>
                  </a:lnTo>
                  <a:lnTo>
                    <a:pt x="545" y="1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3" name="Freeform 1371">
              <a:extLst>
                <a:ext uri="{FF2B5EF4-FFF2-40B4-BE49-F238E27FC236}">
                  <a16:creationId xmlns:a16="http://schemas.microsoft.com/office/drawing/2014/main" id="{F185421F-8094-48CD-B2EA-27063539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5712" y="3309938"/>
              <a:ext cx="223881" cy="191691"/>
            </a:xfrm>
            <a:custGeom>
              <a:avLst/>
              <a:gdLst>
                <a:gd name="T0" fmla="*/ 223746 w 1658"/>
                <a:gd name="T1" fmla="*/ 140160 h 1421"/>
                <a:gd name="T2" fmla="*/ 223746 w 1658"/>
                <a:gd name="T3" fmla="*/ 140160 h 1421"/>
                <a:gd name="T4" fmla="*/ 5806 w 1658"/>
                <a:gd name="T5" fmla="*/ 123837 h 1421"/>
                <a:gd name="T6" fmla="*/ 23360 w 1658"/>
                <a:gd name="T7" fmla="*/ 159585 h 1421"/>
                <a:gd name="T8" fmla="*/ 108430 w 1658"/>
                <a:gd name="T9" fmla="*/ 140160 h 1421"/>
                <a:gd name="T10" fmla="*/ 193769 w 1658"/>
                <a:gd name="T11" fmla="*/ 158506 h 1421"/>
                <a:gd name="T12" fmla="*/ 223746 w 1658"/>
                <a:gd name="T13" fmla="*/ 140160 h 1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8" h="1421">
                  <a:moveTo>
                    <a:pt x="1657" y="1039"/>
                  </a:moveTo>
                  <a:lnTo>
                    <a:pt x="1657" y="1039"/>
                  </a:lnTo>
                  <a:cubicBezTo>
                    <a:pt x="1513" y="459"/>
                    <a:pt x="645" y="0"/>
                    <a:pt x="43" y="918"/>
                  </a:cubicBezTo>
                  <a:cubicBezTo>
                    <a:pt x="0" y="1097"/>
                    <a:pt x="173" y="1183"/>
                    <a:pt x="173" y="1183"/>
                  </a:cubicBezTo>
                  <a:cubicBezTo>
                    <a:pt x="173" y="1183"/>
                    <a:pt x="288" y="918"/>
                    <a:pt x="803" y="1039"/>
                  </a:cubicBezTo>
                  <a:cubicBezTo>
                    <a:pt x="1062" y="982"/>
                    <a:pt x="1320" y="939"/>
                    <a:pt x="1435" y="1175"/>
                  </a:cubicBezTo>
                  <a:cubicBezTo>
                    <a:pt x="1549" y="1420"/>
                    <a:pt x="1657" y="1039"/>
                    <a:pt x="1657" y="1039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4" name="Freeform 1372">
              <a:extLst>
                <a:ext uri="{FF2B5EF4-FFF2-40B4-BE49-F238E27FC236}">
                  <a16:creationId xmlns:a16="http://schemas.microsoft.com/office/drawing/2014/main" id="{D47CC7C5-43E9-4F41-8B17-9596A6C58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6780" y="3608189"/>
              <a:ext cx="234599" cy="123825"/>
            </a:xfrm>
            <a:custGeom>
              <a:avLst/>
              <a:gdLst>
                <a:gd name="T0" fmla="*/ 186113 w 1737"/>
                <a:gd name="T1" fmla="*/ 61845 h 919"/>
                <a:gd name="T2" fmla="*/ 186113 w 1737"/>
                <a:gd name="T3" fmla="*/ 61845 h 919"/>
                <a:gd name="T4" fmla="*/ 117232 w 1737"/>
                <a:gd name="T5" fmla="*/ 42577 h 919"/>
                <a:gd name="T6" fmla="*/ 48486 w 1737"/>
                <a:gd name="T7" fmla="*/ 61845 h 919"/>
                <a:gd name="T8" fmla="*/ 0 w 1737"/>
                <a:gd name="T9" fmla="*/ 0 h 919"/>
                <a:gd name="T10" fmla="*/ 30118 w 1737"/>
                <a:gd name="T11" fmla="*/ 85963 h 919"/>
                <a:gd name="T12" fmla="*/ 117232 w 1737"/>
                <a:gd name="T13" fmla="*/ 123690 h 919"/>
                <a:gd name="T14" fmla="*/ 117232 w 1737"/>
                <a:gd name="T15" fmla="*/ 123690 h 919"/>
                <a:gd name="T16" fmla="*/ 117232 w 1737"/>
                <a:gd name="T17" fmla="*/ 123690 h 919"/>
                <a:gd name="T18" fmla="*/ 204481 w 1737"/>
                <a:gd name="T19" fmla="*/ 85963 h 919"/>
                <a:gd name="T20" fmla="*/ 234464 w 1737"/>
                <a:gd name="T21" fmla="*/ 0 h 919"/>
                <a:gd name="T22" fmla="*/ 186113 w 1737"/>
                <a:gd name="T23" fmla="*/ 61845 h 9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37" h="919">
                  <a:moveTo>
                    <a:pt x="1378" y="459"/>
                  </a:moveTo>
                  <a:lnTo>
                    <a:pt x="1378" y="459"/>
                  </a:lnTo>
                  <a:cubicBezTo>
                    <a:pt x="1199" y="459"/>
                    <a:pt x="1076" y="316"/>
                    <a:pt x="868" y="316"/>
                  </a:cubicBezTo>
                  <a:cubicBezTo>
                    <a:pt x="667" y="316"/>
                    <a:pt x="539" y="459"/>
                    <a:pt x="359" y="459"/>
                  </a:cubicBezTo>
                  <a:cubicBezTo>
                    <a:pt x="166" y="459"/>
                    <a:pt x="37" y="123"/>
                    <a:pt x="0" y="0"/>
                  </a:cubicBezTo>
                  <a:cubicBezTo>
                    <a:pt x="52" y="344"/>
                    <a:pt x="166" y="567"/>
                    <a:pt x="223" y="638"/>
                  </a:cubicBezTo>
                  <a:cubicBezTo>
                    <a:pt x="295" y="724"/>
                    <a:pt x="689" y="918"/>
                    <a:pt x="868" y="918"/>
                  </a:cubicBezTo>
                  <a:cubicBezTo>
                    <a:pt x="1054" y="918"/>
                    <a:pt x="1442" y="724"/>
                    <a:pt x="1514" y="638"/>
                  </a:cubicBezTo>
                  <a:cubicBezTo>
                    <a:pt x="1571" y="567"/>
                    <a:pt x="1686" y="344"/>
                    <a:pt x="1736" y="0"/>
                  </a:cubicBezTo>
                  <a:cubicBezTo>
                    <a:pt x="1701" y="123"/>
                    <a:pt x="1578" y="459"/>
                    <a:pt x="1378" y="459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5" name="Freeform 1373">
              <a:extLst>
                <a:ext uri="{FF2B5EF4-FFF2-40B4-BE49-F238E27FC236}">
                  <a16:creationId xmlns:a16="http://schemas.microsoft.com/office/drawing/2014/main" id="{5A9B4353-826D-4B26-A11B-A96D2FE5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9789" y="3683794"/>
              <a:ext cx="29176" cy="7739"/>
            </a:xfrm>
            <a:custGeom>
              <a:avLst/>
              <a:gdLst>
                <a:gd name="T0" fmla="*/ 14453 w 216"/>
                <a:gd name="T1" fmla="*/ 7606 h 58"/>
                <a:gd name="T2" fmla="*/ 14453 w 216"/>
                <a:gd name="T3" fmla="*/ 7606 h 58"/>
                <a:gd name="T4" fmla="*/ 29041 w 216"/>
                <a:gd name="T5" fmla="*/ 0 h 58"/>
                <a:gd name="T6" fmla="*/ 0 w 216"/>
                <a:gd name="T7" fmla="*/ 0 h 58"/>
                <a:gd name="T8" fmla="*/ 14453 w 216"/>
                <a:gd name="T9" fmla="*/ 76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8">
                  <a:moveTo>
                    <a:pt x="107" y="57"/>
                  </a:moveTo>
                  <a:lnTo>
                    <a:pt x="107" y="57"/>
                  </a:lnTo>
                  <a:cubicBezTo>
                    <a:pt x="165" y="57"/>
                    <a:pt x="215" y="35"/>
                    <a:pt x="2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50" y="57"/>
                    <a:pt x="107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4" name="Group 27">
            <a:extLst>
              <a:ext uri="{FF2B5EF4-FFF2-40B4-BE49-F238E27FC236}">
                <a16:creationId xmlns:a16="http://schemas.microsoft.com/office/drawing/2014/main" id="{67BC4D9E-4955-494B-B0FC-6BC184D8DAFE}"/>
              </a:ext>
            </a:extLst>
          </p:cNvPr>
          <p:cNvGrpSpPr>
            <a:grpSpLocks/>
          </p:cNvGrpSpPr>
          <p:nvPr/>
        </p:nvGrpSpPr>
        <p:grpSpPr bwMode="auto">
          <a:xfrm>
            <a:off x="10074728" y="3092147"/>
            <a:ext cx="874184" cy="874184"/>
            <a:chOff x="7610344" y="2536627"/>
            <a:chExt cx="656163" cy="655439"/>
          </a:xfrm>
        </p:grpSpPr>
        <p:sp>
          <p:nvSpPr>
            <p:cNvPr id="9566" name="Freeform 1374">
              <a:extLst>
                <a:ext uri="{FF2B5EF4-FFF2-40B4-BE49-F238E27FC236}">
                  <a16:creationId xmlns:a16="http://schemas.microsoft.com/office/drawing/2014/main" id="{798BC8DB-EA84-41F6-8918-81C924935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2536627"/>
              <a:ext cx="655567" cy="655439"/>
            </a:xfrm>
            <a:custGeom>
              <a:avLst/>
              <a:gdLst>
                <a:gd name="T0" fmla="*/ 655432 w 4855"/>
                <a:gd name="T1" fmla="*/ 327247 h 4855"/>
                <a:gd name="T2" fmla="*/ 655432 w 4855"/>
                <a:gd name="T3" fmla="*/ 327247 h 4855"/>
                <a:gd name="T4" fmla="*/ 327176 w 4855"/>
                <a:gd name="T5" fmla="*/ 0 h 4855"/>
                <a:gd name="T6" fmla="*/ 0 w 4855"/>
                <a:gd name="T7" fmla="*/ 327247 h 4855"/>
                <a:gd name="T8" fmla="*/ 327176 w 4855"/>
                <a:gd name="T9" fmla="*/ 655304 h 4855"/>
                <a:gd name="T10" fmla="*/ 655432 w 4855"/>
                <a:gd name="T11" fmla="*/ 327247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5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2"/>
                    <a:pt x="3763" y="0"/>
                    <a:pt x="2423" y="0"/>
                  </a:cubicBezTo>
                  <a:cubicBezTo>
                    <a:pt x="1082" y="0"/>
                    <a:pt x="0" y="1082"/>
                    <a:pt x="0" y="2424"/>
                  </a:cubicBezTo>
                  <a:cubicBezTo>
                    <a:pt x="0" y="3764"/>
                    <a:pt x="1082" y="4854"/>
                    <a:pt x="2423" y="4854"/>
                  </a:cubicBezTo>
                  <a:cubicBezTo>
                    <a:pt x="3763" y="4854"/>
                    <a:pt x="4854" y="3764"/>
                    <a:pt x="4854" y="2424"/>
                  </a:cubicBezTo>
                </a:path>
              </a:pathLst>
            </a:custGeom>
            <a:solidFill>
              <a:srgbClr val="B635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7" name="Freeform 1375">
              <a:extLst>
                <a:ext uri="{FF2B5EF4-FFF2-40B4-BE49-F238E27FC236}">
                  <a16:creationId xmlns:a16="http://schemas.microsoft.com/office/drawing/2014/main" id="{9335B61F-7B32-4FA8-A48C-A5AF60570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2536627"/>
              <a:ext cx="328677" cy="655439"/>
            </a:xfrm>
            <a:custGeom>
              <a:avLst/>
              <a:gdLst>
                <a:gd name="T0" fmla="*/ 328542 w 2432"/>
                <a:gd name="T1" fmla="*/ 327247 h 4855"/>
                <a:gd name="T2" fmla="*/ 328542 w 2432"/>
                <a:gd name="T3" fmla="*/ 327247 h 4855"/>
                <a:gd name="T4" fmla="*/ 0 w 2432"/>
                <a:gd name="T5" fmla="*/ 0 h 4855"/>
                <a:gd name="T6" fmla="*/ 0 w 2432"/>
                <a:gd name="T7" fmla="*/ 655304 h 4855"/>
                <a:gd name="T8" fmla="*/ 328542 w 2432"/>
                <a:gd name="T9" fmla="*/ 327247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2"/>
                    <a:pt x="1340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0" y="4854"/>
                    <a:pt x="2431" y="3764"/>
                    <a:pt x="2431" y="2424"/>
                  </a:cubicBezTo>
                </a:path>
              </a:pathLst>
            </a:custGeom>
            <a:solidFill>
              <a:srgbClr val="A32F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8" name="Freeform 1376">
              <a:extLst>
                <a:ext uri="{FF2B5EF4-FFF2-40B4-BE49-F238E27FC236}">
                  <a16:creationId xmlns:a16="http://schemas.microsoft.com/office/drawing/2014/main" id="{2D926E72-32C3-4C7E-AB32-5AD1B200E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0196" y="2945607"/>
              <a:ext cx="95864" cy="105966"/>
            </a:xfrm>
            <a:custGeom>
              <a:avLst/>
              <a:gdLst>
                <a:gd name="T0" fmla="*/ 95729 w 711"/>
                <a:gd name="T1" fmla="*/ 105831 h 783"/>
                <a:gd name="T2" fmla="*/ 0 w 711"/>
                <a:gd name="T3" fmla="*/ 105831 h 783"/>
                <a:gd name="T4" fmla="*/ 0 w 711"/>
                <a:gd name="T5" fmla="*/ 0 h 783"/>
                <a:gd name="T6" fmla="*/ 95729 w 711"/>
                <a:gd name="T7" fmla="*/ 0 h 783"/>
                <a:gd name="T8" fmla="*/ 95729 w 711"/>
                <a:gd name="T9" fmla="*/ 105831 h 7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83">
                  <a:moveTo>
                    <a:pt x="710" y="782"/>
                  </a:moveTo>
                  <a:lnTo>
                    <a:pt x="0" y="782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2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69" name="Freeform 1377">
              <a:extLst>
                <a:ext uri="{FF2B5EF4-FFF2-40B4-BE49-F238E27FC236}">
                  <a16:creationId xmlns:a16="http://schemas.microsoft.com/office/drawing/2014/main" id="{B1AF1F37-C3AF-4FB8-80EE-8FB52832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3008710"/>
              <a:ext cx="206614" cy="183356"/>
            </a:xfrm>
            <a:custGeom>
              <a:avLst/>
              <a:gdLst>
                <a:gd name="T0" fmla="*/ 60037 w 1528"/>
                <a:gd name="T1" fmla="*/ 0 h 1356"/>
                <a:gd name="T2" fmla="*/ 60037 w 1528"/>
                <a:gd name="T3" fmla="*/ 0 h 1356"/>
                <a:gd name="T4" fmla="*/ 164831 w 1528"/>
                <a:gd name="T5" fmla="*/ 28125 h 1356"/>
                <a:gd name="T6" fmla="*/ 206479 w 1528"/>
                <a:gd name="T7" fmla="*/ 183221 h 1356"/>
                <a:gd name="T8" fmla="*/ 0 w 1528"/>
                <a:gd name="T9" fmla="*/ 183221 h 1356"/>
                <a:gd name="T10" fmla="*/ 0 w 1528"/>
                <a:gd name="T11" fmla="*/ 4868 h 1356"/>
                <a:gd name="T12" fmla="*/ 60037 w 1528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6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8" y="100"/>
                    <a:pt x="1219" y="208"/>
                  </a:cubicBezTo>
                  <a:cubicBezTo>
                    <a:pt x="1305" y="294"/>
                    <a:pt x="1492" y="1161"/>
                    <a:pt x="1527" y="1355"/>
                  </a:cubicBezTo>
                  <a:cubicBezTo>
                    <a:pt x="344" y="1355"/>
                    <a:pt x="0" y="1355"/>
                    <a:pt x="0" y="1355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444" y="0"/>
                  </a:lnTo>
                </a:path>
              </a:pathLst>
            </a:custGeom>
            <a:solidFill>
              <a:srgbClr val="C0D5E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0" name="Freeform 1378">
              <a:extLst>
                <a:ext uri="{FF2B5EF4-FFF2-40B4-BE49-F238E27FC236}">
                  <a16:creationId xmlns:a16="http://schemas.microsoft.com/office/drawing/2014/main" id="{02DAA2C4-2252-4DA0-85F2-F79CB3D1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2644974"/>
              <a:ext cx="120872" cy="320278"/>
            </a:xfrm>
            <a:custGeom>
              <a:avLst/>
              <a:gdLst>
                <a:gd name="T0" fmla="*/ 0 w 897"/>
                <a:gd name="T1" fmla="*/ 0 h 2374"/>
                <a:gd name="T2" fmla="*/ 0 w 897"/>
                <a:gd name="T3" fmla="*/ 0 h 2374"/>
                <a:gd name="T4" fmla="*/ 120737 w 897"/>
                <a:gd name="T5" fmla="*/ 150965 h 2374"/>
                <a:gd name="T6" fmla="*/ 86915 w 897"/>
                <a:gd name="T7" fmla="*/ 282368 h 2374"/>
                <a:gd name="T8" fmla="*/ 0 w 897"/>
                <a:gd name="T9" fmla="*/ 320143 h 2374"/>
                <a:gd name="T10" fmla="*/ 0 w 897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4">
                  <a:moveTo>
                    <a:pt x="0" y="0"/>
                  </a:moveTo>
                  <a:lnTo>
                    <a:pt x="0" y="0"/>
                  </a:lnTo>
                  <a:cubicBezTo>
                    <a:pt x="351" y="0"/>
                    <a:pt x="896" y="201"/>
                    <a:pt x="896" y="1119"/>
                  </a:cubicBezTo>
                  <a:cubicBezTo>
                    <a:pt x="896" y="1649"/>
                    <a:pt x="724" y="2000"/>
                    <a:pt x="645" y="2093"/>
                  </a:cubicBezTo>
                  <a:cubicBezTo>
                    <a:pt x="574" y="2180"/>
                    <a:pt x="187" y="2373"/>
                    <a:pt x="0" y="2373"/>
                  </a:cubicBezTo>
                  <a:cubicBezTo>
                    <a:pt x="0" y="1441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1" name="Freeform 1379">
              <a:extLst>
                <a:ext uri="{FF2B5EF4-FFF2-40B4-BE49-F238E27FC236}">
                  <a16:creationId xmlns:a16="http://schemas.microsoft.com/office/drawing/2014/main" id="{E4A90136-A0AC-40A6-A355-9E6BBB9D9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26" y="2784277"/>
              <a:ext cx="54184" cy="75605"/>
            </a:xfrm>
            <a:custGeom>
              <a:avLst/>
              <a:gdLst>
                <a:gd name="T0" fmla="*/ 52033 w 403"/>
                <a:gd name="T1" fmla="*/ 41583 h 560"/>
                <a:gd name="T2" fmla="*/ 52033 w 403"/>
                <a:gd name="T3" fmla="*/ 41583 h 560"/>
                <a:gd name="T4" fmla="*/ 30789 w 403"/>
                <a:gd name="T5" fmla="*/ 2025 h 560"/>
                <a:gd name="T6" fmla="*/ 1882 w 403"/>
                <a:gd name="T7" fmla="*/ 34832 h 560"/>
                <a:gd name="T8" fmla="*/ 23126 w 403"/>
                <a:gd name="T9" fmla="*/ 73715 h 560"/>
                <a:gd name="T10" fmla="*/ 52033 w 403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0" y="29"/>
                    <a:pt x="229" y="15"/>
                  </a:cubicBezTo>
                  <a:cubicBezTo>
                    <a:pt x="129" y="0"/>
                    <a:pt x="36" y="108"/>
                    <a:pt x="14" y="258"/>
                  </a:cubicBezTo>
                  <a:cubicBezTo>
                    <a:pt x="0" y="402"/>
                    <a:pt x="72" y="531"/>
                    <a:pt x="172" y="546"/>
                  </a:cubicBezTo>
                  <a:cubicBezTo>
                    <a:pt x="272" y="559"/>
                    <a:pt x="373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2" name="Freeform 1380">
              <a:extLst>
                <a:ext uri="{FF2B5EF4-FFF2-40B4-BE49-F238E27FC236}">
                  <a16:creationId xmlns:a16="http://schemas.microsoft.com/office/drawing/2014/main" id="{C6953578-F4F9-4806-96C7-44077F6CB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7553" y="2644974"/>
              <a:ext cx="120277" cy="320278"/>
            </a:xfrm>
            <a:custGeom>
              <a:avLst/>
              <a:gdLst>
                <a:gd name="T0" fmla="*/ 120142 w 890"/>
                <a:gd name="T1" fmla="*/ 0 h 2374"/>
                <a:gd name="T2" fmla="*/ 120142 w 890"/>
                <a:gd name="T3" fmla="*/ 0 h 2374"/>
                <a:gd name="T4" fmla="*/ 0 w 890"/>
                <a:gd name="T5" fmla="*/ 150965 h 2374"/>
                <a:gd name="T6" fmla="*/ 33921 w 890"/>
                <a:gd name="T7" fmla="*/ 282368 h 2374"/>
                <a:gd name="T8" fmla="*/ 120142 w 890"/>
                <a:gd name="T9" fmla="*/ 320143 h 2374"/>
                <a:gd name="T10" fmla="*/ 120142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201"/>
                    <a:pt x="0" y="1119"/>
                  </a:cubicBezTo>
                  <a:cubicBezTo>
                    <a:pt x="0" y="1649"/>
                    <a:pt x="171" y="2000"/>
                    <a:pt x="251" y="2093"/>
                  </a:cubicBezTo>
                  <a:cubicBezTo>
                    <a:pt x="323" y="2180"/>
                    <a:pt x="710" y="2373"/>
                    <a:pt x="889" y="2373"/>
                  </a:cubicBezTo>
                  <a:cubicBezTo>
                    <a:pt x="889" y="1441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3" name="Freeform 1381">
              <a:extLst>
                <a:ext uri="{FF2B5EF4-FFF2-40B4-BE49-F238E27FC236}">
                  <a16:creationId xmlns:a16="http://schemas.microsoft.com/office/drawing/2014/main" id="{E938EFEA-8E32-49BD-A210-9BF9B5039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2545" y="2784277"/>
              <a:ext cx="54184" cy="75605"/>
            </a:xfrm>
            <a:custGeom>
              <a:avLst/>
              <a:gdLst>
                <a:gd name="T0" fmla="*/ 1752 w 402"/>
                <a:gd name="T1" fmla="*/ 41583 h 560"/>
                <a:gd name="T2" fmla="*/ 1752 w 402"/>
                <a:gd name="T3" fmla="*/ 41583 h 560"/>
                <a:gd name="T4" fmla="*/ 23048 w 402"/>
                <a:gd name="T5" fmla="*/ 2025 h 560"/>
                <a:gd name="T6" fmla="*/ 52162 w 402"/>
                <a:gd name="T7" fmla="*/ 34832 h 560"/>
                <a:gd name="T8" fmla="*/ 30866 w 402"/>
                <a:gd name="T9" fmla="*/ 73715 h 560"/>
                <a:gd name="T10" fmla="*/ 1752 w 402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3" y="308"/>
                  </a:moveTo>
                  <a:lnTo>
                    <a:pt x="13" y="308"/>
                  </a:lnTo>
                  <a:cubicBezTo>
                    <a:pt x="0" y="158"/>
                    <a:pt x="71" y="29"/>
                    <a:pt x="171" y="15"/>
                  </a:cubicBezTo>
                  <a:cubicBezTo>
                    <a:pt x="272" y="0"/>
                    <a:pt x="365" y="108"/>
                    <a:pt x="387" y="258"/>
                  </a:cubicBezTo>
                  <a:cubicBezTo>
                    <a:pt x="401" y="402"/>
                    <a:pt x="329" y="531"/>
                    <a:pt x="229" y="546"/>
                  </a:cubicBezTo>
                  <a:cubicBezTo>
                    <a:pt x="128" y="559"/>
                    <a:pt x="28" y="452"/>
                    <a:pt x="13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4" name="Freeform 1382">
              <a:extLst>
                <a:ext uri="{FF2B5EF4-FFF2-40B4-BE49-F238E27FC236}">
                  <a16:creationId xmlns:a16="http://schemas.microsoft.com/office/drawing/2014/main" id="{B0F3BB6F-CF12-4FE4-B9CF-F767341BD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407" y="3008710"/>
              <a:ext cx="205423" cy="183356"/>
            </a:xfrm>
            <a:custGeom>
              <a:avLst/>
              <a:gdLst>
                <a:gd name="T0" fmla="*/ 146307 w 1522"/>
                <a:gd name="T1" fmla="*/ 0 h 1356"/>
                <a:gd name="T2" fmla="*/ 146307 w 1522"/>
                <a:gd name="T3" fmla="*/ 0 h 1356"/>
                <a:gd name="T4" fmla="*/ 41705 w 1522"/>
                <a:gd name="T5" fmla="*/ 28125 h 1356"/>
                <a:gd name="T6" fmla="*/ 0 w 1522"/>
                <a:gd name="T7" fmla="*/ 183221 h 1356"/>
                <a:gd name="T8" fmla="*/ 205288 w 1522"/>
                <a:gd name="T9" fmla="*/ 183221 h 1356"/>
                <a:gd name="T10" fmla="*/ 205288 w 1522"/>
                <a:gd name="T11" fmla="*/ 4868 h 1356"/>
                <a:gd name="T12" fmla="*/ 146307 w 1522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2" h="1356">
                  <a:moveTo>
                    <a:pt x="1084" y="0"/>
                  </a:moveTo>
                  <a:lnTo>
                    <a:pt x="1084" y="0"/>
                  </a:lnTo>
                  <a:cubicBezTo>
                    <a:pt x="1084" y="0"/>
                    <a:pt x="409" y="100"/>
                    <a:pt x="309" y="208"/>
                  </a:cubicBezTo>
                  <a:cubicBezTo>
                    <a:pt x="223" y="294"/>
                    <a:pt x="37" y="1161"/>
                    <a:pt x="0" y="1355"/>
                  </a:cubicBezTo>
                  <a:cubicBezTo>
                    <a:pt x="1184" y="1355"/>
                    <a:pt x="1521" y="1355"/>
                    <a:pt x="1521" y="1355"/>
                  </a:cubicBezTo>
                  <a:cubicBezTo>
                    <a:pt x="1521" y="36"/>
                    <a:pt x="1521" y="36"/>
                    <a:pt x="1521" y="36"/>
                  </a:cubicBezTo>
                  <a:lnTo>
                    <a:pt x="1084" y="0"/>
                  </a:lnTo>
                </a:path>
              </a:pathLst>
            </a:custGeom>
            <a:solidFill>
              <a:srgbClr val="D0E1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5" name="Freeform 1383">
              <a:extLst>
                <a:ext uri="{FF2B5EF4-FFF2-40B4-BE49-F238E27FC236}">
                  <a16:creationId xmlns:a16="http://schemas.microsoft.com/office/drawing/2014/main" id="{71562BF7-2DCE-405E-A85A-2EFA7AE82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692" y="2994422"/>
              <a:ext cx="60138" cy="66080"/>
            </a:xfrm>
            <a:custGeom>
              <a:avLst/>
              <a:gdLst>
                <a:gd name="T0" fmla="*/ 60003 w 446"/>
                <a:gd name="T1" fmla="*/ 19459 h 489"/>
                <a:gd name="T2" fmla="*/ 11596 w 446"/>
                <a:gd name="T3" fmla="*/ 0 h 489"/>
                <a:gd name="T4" fmla="*/ 0 w 446"/>
                <a:gd name="T5" fmla="*/ 12702 h 489"/>
                <a:gd name="T6" fmla="*/ 24136 w 446"/>
                <a:gd name="T7" fmla="*/ 65945 h 489"/>
                <a:gd name="T8" fmla="*/ 60003 w 446"/>
                <a:gd name="T9" fmla="*/ 1945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9">
                  <a:moveTo>
                    <a:pt x="445" y="144"/>
                  </a:moveTo>
                  <a:lnTo>
                    <a:pt x="86" y="0"/>
                  </a:lnTo>
                  <a:lnTo>
                    <a:pt x="0" y="94"/>
                  </a:lnTo>
                  <a:lnTo>
                    <a:pt x="179" y="488"/>
                  </a:lnTo>
                  <a:lnTo>
                    <a:pt x="445" y="1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6" name="Freeform 1384">
              <a:extLst>
                <a:ext uri="{FF2B5EF4-FFF2-40B4-BE49-F238E27FC236}">
                  <a16:creationId xmlns:a16="http://schemas.microsoft.com/office/drawing/2014/main" id="{CAAE56CF-69E4-4A98-86D5-5041618A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2994422"/>
              <a:ext cx="61329" cy="66080"/>
            </a:xfrm>
            <a:custGeom>
              <a:avLst/>
              <a:gdLst>
                <a:gd name="T0" fmla="*/ 0 w 452"/>
                <a:gd name="T1" fmla="*/ 19459 h 489"/>
                <a:gd name="T2" fmla="*/ 49660 w 452"/>
                <a:gd name="T3" fmla="*/ 0 h 489"/>
                <a:gd name="T4" fmla="*/ 61193 w 452"/>
                <a:gd name="T5" fmla="*/ 12702 h 489"/>
                <a:gd name="T6" fmla="*/ 37042 w 452"/>
                <a:gd name="T7" fmla="*/ 65945 h 489"/>
                <a:gd name="T8" fmla="*/ 0 w 452"/>
                <a:gd name="T9" fmla="*/ 1945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489">
                  <a:moveTo>
                    <a:pt x="0" y="144"/>
                  </a:moveTo>
                  <a:lnTo>
                    <a:pt x="366" y="0"/>
                  </a:lnTo>
                  <a:lnTo>
                    <a:pt x="451" y="94"/>
                  </a:lnTo>
                  <a:lnTo>
                    <a:pt x="273" y="488"/>
                  </a:lnTo>
                  <a:lnTo>
                    <a:pt x="0" y="1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7" name="Freeform 1385">
              <a:extLst>
                <a:ext uri="{FF2B5EF4-FFF2-40B4-BE49-F238E27FC236}">
                  <a16:creationId xmlns:a16="http://schemas.microsoft.com/office/drawing/2014/main" id="{98B0660A-EA29-4C51-90F6-B2C47DECE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2896" y="2609256"/>
              <a:ext cx="327486" cy="219670"/>
            </a:xfrm>
            <a:custGeom>
              <a:avLst/>
              <a:gdLst>
                <a:gd name="T0" fmla="*/ 287647 w 2425"/>
                <a:gd name="T1" fmla="*/ 180024 h 1629"/>
                <a:gd name="T2" fmla="*/ 287647 w 2425"/>
                <a:gd name="T3" fmla="*/ 180024 h 1629"/>
                <a:gd name="T4" fmla="*/ 164756 w 2425"/>
                <a:gd name="T5" fmla="*/ 0 h 1629"/>
                <a:gd name="T6" fmla="*/ 41729 w 2425"/>
                <a:gd name="T7" fmla="*/ 175035 h 1629"/>
                <a:gd name="T8" fmla="*/ 64012 w 2425"/>
                <a:gd name="T9" fmla="*/ 219535 h 1629"/>
                <a:gd name="T10" fmla="*/ 67793 w 2425"/>
                <a:gd name="T11" fmla="*/ 219535 h 1629"/>
                <a:gd name="T12" fmla="*/ 78597 w 2425"/>
                <a:gd name="T13" fmla="*/ 147121 h 1629"/>
                <a:gd name="T14" fmla="*/ 229713 w 2425"/>
                <a:gd name="T15" fmla="*/ 103564 h 1629"/>
                <a:gd name="T16" fmla="*/ 257802 w 2425"/>
                <a:gd name="T17" fmla="*/ 157639 h 1629"/>
                <a:gd name="T18" fmla="*/ 246999 w 2425"/>
                <a:gd name="T19" fmla="*/ 161550 h 1629"/>
                <a:gd name="T20" fmla="*/ 257802 w 2425"/>
                <a:gd name="T21" fmla="*/ 219535 h 1629"/>
                <a:gd name="T22" fmla="*/ 265365 w 2425"/>
                <a:gd name="T23" fmla="*/ 219535 h 1629"/>
                <a:gd name="T24" fmla="*/ 287647 w 2425"/>
                <a:gd name="T25" fmla="*/ 180024 h 16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25" h="1629">
                  <a:moveTo>
                    <a:pt x="2130" y="1335"/>
                  </a:moveTo>
                  <a:lnTo>
                    <a:pt x="2130" y="1335"/>
                  </a:lnTo>
                  <a:cubicBezTo>
                    <a:pt x="2130" y="1335"/>
                    <a:pt x="2424" y="0"/>
                    <a:pt x="1220" y="0"/>
                  </a:cubicBezTo>
                  <a:cubicBezTo>
                    <a:pt x="0" y="0"/>
                    <a:pt x="309" y="1298"/>
                    <a:pt x="309" y="1298"/>
                  </a:cubicBezTo>
                  <a:cubicBezTo>
                    <a:pt x="309" y="1298"/>
                    <a:pt x="474" y="1205"/>
                    <a:pt x="474" y="1628"/>
                  </a:cubicBezTo>
                  <a:cubicBezTo>
                    <a:pt x="539" y="1628"/>
                    <a:pt x="502" y="1628"/>
                    <a:pt x="502" y="1628"/>
                  </a:cubicBezTo>
                  <a:cubicBezTo>
                    <a:pt x="502" y="1628"/>
                    <a:pt x="560" y="1342"/>
                    <a:pt x="582" y="1091"/>
                  </a:cubicBezTo>
                  <a:cubicBezTo>
                    <a:pt x="1004" y="1091"/>
                    <a:pt x="1385" y="1033"/>
                    <a:pt x="1701" y="768"/>
                  </a:cubicBezTo>
                  <a:cubicBezTo>
                    <a:pt x="1887" y="768"/>
                    <a:pt x="1909" y="997"/>
                    <a:pt x="1909" y="1169"/>
                  </a:cubicBezTo>
                  <a:cubicBezTo>
                    <a:pt x="1829" y="1198"/>
                    <a:pt x="1829" y="1198"/>
                    <a:pt x="1829" y="1198"/>
                  </a:cubicBezTo>
                  <a:cubicBezTo>
                    <a:pt x="1829" y="1198"/>
                    <a:pt x="1909" y="1348"/>
                    <a:pt x="1909" y="1628"/>
                  </a:cubicBezTo>
                  <a:cubicBezTo>
                    <a:pt x="1965" y="1628"/>
                    <a:pt x="1965" y="1628"/>
                    <a:pt x="1965" y="1628"/>
                  </a:cubicBezTo>
                  <a:cubicBezTo>
                    <a:pt x="1965" y="1628"/>
                    <a:pt x="1959" y="1155"/>
                    <a:pt x="2130" y="1335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78" name="Freeform 1386">
              <a:extLst>
                <a:ext uri="{FF2B5EF4-FFF2-40B4-BE49-F238E27FC236}">
                  <a16:creationId xmlns:a16="http://schemas.microsoft.com/office/drawing/2014/main" id="{AE0A88DF-257E-46CC-8EBC-6C28C1280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9127" y="2902149"/>
              <a:ext cx="78596" cy="15478"/>
            </a:xfrm>
            <a:custGeom>
              <a:avLst/>
              <a:gdLst>
                <a:gd name="T0" fmla="*/ 38758 w 582"/>
                <a:gd name="T1" fmla="*/ 15345 h 116"/>
                <a:gd name="T2" fmla="*/ 38758 w 582"/>
                <a:gd name="T3" fmla="*/ 15345 h 116"/>
                <a:gd name="T4" fmla="*/ 78461 w 582"/>
                <a:gd name="T5" fmla="*/ 0 h 116"/>
                <a:gd name="T6" fmla="*/ 0 w 582"/>
                <a:gd name="T7" fmla="*/ 0 h 116"/>
                <a:gd name="T8" fmla="*/ 38758 w 582"/>
                <a:gd name="T9" fmla="*/ 1534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2" h="116">
                  <a:moveTo>
                    <a:pt x="287" y="115"/>
                  </a:moveTo>
                  <a:lnTo>
                    <a:pt x="287" y="115"/>
                  </a:lnTo>
                  <a:cubicBezTo>
                    <a:pt x="452" y="115"/>
                    <a:pt x="581" y="65"/>
                    <a:pt x="5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29" y="115"/>
                    <a:pt x="287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5" name="Group 28">
            <a:extLst>
              <a:ext uri="{FF2B5EF4-FFF2-40B4-BE49-F238E27FC236}">
                <a16:creationId xmlns:a16="http://schemas.microsoft.com/office/drawing/2014/main" id="{1DB988EE-7652-4877-A2AA-51D3C09D764C}"/>
              </a:ext>
            </a:extLst>
          </p:cNvPr>
          <p:cNvGrpSpPr>
            <a:grpSpLocks/>
          </p:cNvGrpSpPr>
          <p:nvPr/>
        </p:nvGrpSpPr>
        <p:grpSpPr bwMode="auto">
          <a:xfrm>
            <a:off x="10074728" y="4063699"/>
            <a:ext cx="874184" cy="874183"/>
            <a:chOff x="7610344" y="3265290"/>
            <a:chExt cx="656163" cy="656034"/>
          </a:xfrm>
        </p:grpSpPr>
        <p:sp>
          <p:nvSpPr>
            <p:cNvPr id="9579" name="Freeform 1387">
              <a:extLst>
                <a:ext uri="{FF2B5EF4-FFF2-40B4-BE49-F238E27FC236}">
                  <a16:creationId xmlns:a16="http://schemas.microsoft.com/office/drawing/2014/main" id="{A21C9854-6A52-4998-A5DA-C39B9A83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3265290"/>
              <a:ext cx="655567" cy="655439"/>
            </a:xfrm>
            <a:custGeom>
              <a:avLst/>
              <a:gdLst>
                <a:gd name="T0" fmla="*/ 655432 w 4855"/>
                <a:gd name="T1" fmla="*/ 327180 h 4856"/>
                <a:gd name="T2" fmla="*/ 655432 w 4855"/>
                <a:gd name="T3" fmla="*/ 327180 h 4856"/>
                <a:gd name="T4" fmla="*/ 327176 w 4855"/>
                <a:gd name="T5" fmla="*/ 0 h 4856"/>
                <a:gd name="T6" fmla="*/ 0 w 4855"/>
                <a:gd name="T7" fmla="*/ 327180 h 4856"/>
                <a:gd name="T8" fmla="*/ 327176 w 4855"/>
                <a:gd name="T9" fmla="*/ 655304 h 4856"/>
                <a:gd name="T10" fmla="*/ 655432 w 4855"/>
                <a:gd name="T11" fmla="*/ 327180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9" y="0"/>
                    <a:pt x="0" y="1083"/>
                    <a:pt x="0" y="2424"/>
                  </a:cubicBezTo>
                  <a:cubicBezTo>
                    <a:pt x="0" y="3764"/>
                    <a:pt x="1089" y="4855"/>
                    <a:pt x="2423" y="4855"/>
                  </a:cubicBezTo>
                  <a:cubicBezTo>
                    <a:pt x="3763" y="4855"/>
                    <a:pt x="4854" y="3764"/>
                    <a:pt x="4854" y="2424"/>
                  </a:cubicBezTo>
                </a:path>
              </a:pathLst>
            </a:custGeom>
            <a:solidFill>
              <a:srgbClr val="6D97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0" name="Freeform 1388">
              <a:extLst>
                <a:ext uri="{FF2B5EF4-FFF2-40B4-BE49-F238E27FC236}">
                  <a16:creationId xmlns:a16="http://schemas.microsoft.com/office/drawing/2014/main" id="{A76417D6-6E0A-419A-A67F-6FABCE7D2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830" y="3265290"/>
              <a:ext cx="328677" cy="655439"/>
            </a:xfrm>
            <a:custGeom>
              <a:avLst/>
              <a:gdLst>
                <a:gd name="T0" fmla="*/ 328542 w 2432"/>
                <a:gd name="T1" fmla="*/ 327180 h 4856"/>
                <a:gd name="T2" fmla="*/ 328542 w 2432"/>
                <a:gd name="T3" fmla="*/ 327180 h 4856"/>
                <a:gd name="T4" fmla="*/ 0 w 2432"/>
                <a:gd name="T5" fmla="*/ 0 h 4856"/>
                <a:gd name="T6" fmla="*/ 0 w 2432"/>
                <a:gd name="T7" fmla="*/ 655304 h 4856"/>
                <a:gd name="T8" fmla="*/ 328542 w 2432"/>
                <a:gd name="T9" fmla="*/ 327180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31" y="3764"/>
                    <a:pt x="2431" y="2424"/>
                  </a:cubicBezTo>
                </a:path>
              </a:pathLst>
            </a:custGeom>
            <a:solidFill>
              <a:srgbClr val="688F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1" name="Freeform 1389">
              <a:extLst>
                <a:ext uri="{FF2B5EF4-FFF2-40B4-BE49-F238E27FC236}">
                  <a16:creationId xmlns:a16="http://schemas.microsoft.com/office/drawing/2014/main" id="{E72BFF37-8C6C-41B1-A16F-17E4D85D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425" y="3737968"/>
              <a:ext cx="206614" cy="183356"/>
            </a:xfrm>
            <a:custGeom>
              <a:avLst/>
              <a:gdLst>
                <a:gd name="T0" fmla="*/ 59998 w 1529"/>
                <a:gd name="T1" fmla="*/ 0 h 1356"/>
                <a:gd name="T2" fmla="*/ 59998 w 1529"/>
                <a:gd name="T3" fmla="*/ 0 h 1356"/>
                <a:gd name="T4" fmla="*/ 164724 w 1529"/>
                <a:gd name="T5" fmla="*/ 28125 h 1356"/>
                <a:gd name="T6" fmla="*/ 206479 w 1529"/>
                <a:gd name="T7" fmla="*/ 183221 h 1356"/>
                <a:gd name="T8" fmla="*/ 0 w 1529"/>
                <a:gd name="T9" fmla="*/ 183221 h 1356"/>
                <a:gd name="T10" fmla="*/ 0 w 1529"/>
                <a:gd name="T11" fmla="*/ 5814 h 1356"/>
                <a:gd name="T12" fmla="*/ 59998 w 1529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6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9" y="100"/>
                    <a:pt x="1219" y="208"/>
                  </a:cubicBezTo>
                  <a:cubicBezTo>
                    <a:pt x="1305" y="294"/>
                    <a:pt x="1485" y="1162"/>
                    <a:pt x="1528" y="1355"/>
                  </a:cubicBezTo>
                  <a:cubicBezTo>
                    <a:pt x="344" y="1355"/>
                    <a:pt x="0" y="1355"/>
                    <a:pt x="0" y="1355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444" y="0"/>
                  </a:lnTo>
                </a:path>
              </a:pathLst>
            </a:custGeom>
            <a:solidFill>
              <a:srgbClr val="2E404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2" name="Freeform 1390">
              <a:extLst>
                <a:ext uri="{FF2B5EF4-FFF2-40B4-BE49-F238E27FC236}">
                  <a16:creationId xmlns:a16="http://schemas.microsoft.com/office/drawing/2014/main" id="{3142E8B0-1BAD-4BA2-80DB-B56294FBB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1387" y="3676055"/>
              <a:ext cx="95864" cy="104775"/>
            </a:xfrm>
            <a:custGeom>
              <a:avLst/>
              <a:gdLst>
                <a:gd name="T0" fmla="*/ 95729 w 711"/>
                <a:gd name="T1" fmla="*/ 104640 h 776"/>
                <a:gd name="T2" fmla="*/ 0 w 711"/>
                <a:gd name="T3" fmla="*/ 104640 h 776"/>
                <a:gd name="T4" fmla="*/ 0 w 711"/>
                <a:gd name="T5" fmla="*/ 0 h 776"/>
                <a:gd name="T6" fmla="*/ 95729 w 711"/>
                <a:gd name="T7" fmla="*/ 0 h 776"/>
                <a:gd name="T8" fmla="*/ 95729 w 711"/>
                <a:gd name="T9" fmla="*/ 104640 h 7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76">
                  <a:moveTo>
                    <a:pt x="710" y="775"/>
                  </a:moveTo>
                  <a:lnTo>
                    <a:pt x="0" y="775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5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3" name="Freeform 1391">
              <a:extLst>
                <a:ext uri="{FF2B5EF4-FFF2-40B4-BE49-F238E27FC236}">
                  <a16:creationId xmlns:a16="http://schemas.microsoft.com/office/drawing/2014/main" id="{5B3129A3-86D1-4C84-B582-2D9368D22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425" y="3374827"/>
              <a:ext cx="120277" cy="319683"/>
            </a:xfrm>
            <a:custGeom>
              <a:avLst/>
              <a:gdLst>
                <a:gd name="T0" fmla="*/ 0 w 890"/>
                <a:gd name="T1" fmla="*/ 0 h 2367"/>
                <a:gd name="T2" fmla="*/ 0 w 890"/>
                <a:gd name="T3" fmla="*/ 0 h 2367"/>
                <a:gd name="T4" fmla="*/ 120142 w 890"/>
                <a:gd name="T5" fmla="*/ 150050 h 2367"/>
                <a:gd name="T6" fmla="*/ 87167 w 890"/>
                <a:gd name="T7" fmla="*/ 281867 h 2367"/>
                <a:gd name="T8" fmla="*/ 0 w 890"/>
                <a:gd name="T9" fmla="*/ 319548 h 2367"/>
                <a:gd name="T10" fmla="*/ 0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194"/>
                    <a:pt x="889" y="1111"/>
                  </a:cubicBezTo>
                  <a:cubicBezTo>
                    <a:pt x="889" y="1642"/>
                    <a:pt x="717" y="1993"/>
                    <a:pt x="645" y="2087"/>
                  </a:cubicBezTo>
                  <a:cubicBezTo>
                    <a:pt x="574" y="2180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4" name="Freeform 1392">
              <a:extLst>
                <a:ext uri="{FF2B5EF4-FFF2-40B4-BE49-F238E27FC236}">
                  <a16:creationId xmlns:a16="http://schemas.microsoft.com/office/drawing/2014/main" id="{31AD0942-38FC-4F02-AAD7-BAA5C514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0717" y="3512939"/>
              <a:ext cx="53589" cy="75605"/>
            </a:xfrm>
            <a:custGeom>
              <a:avLst/>
              <a:gdLst>
                <a:gd name="T0" fmla="*/ 51418 w 395"/>
                <a:gd name="T1" fmla="*/ 41643 h 561"/>
                <a:gd name="T2" fmla="*/ 51418 w 395"/>
                <a:gd name="T3" fmla="*/ 41643 h 561"/>
                <a:gd name="T4" fmla="*/ 31068 w 395"/>
                <a:gd name="T5" fmla="*/ 2022 h 561"/>
                <a:gd name="T6" fmla="*/ 1764 w 395"/>
                <a:gd name="T7" fmla="*/ 34905 h 561"/>
                <a:gd name="T8" fmla="*/ 23199 w 395"/>
                <a:gd name="T9" fmla="*/ 73449 h 561"/>
                <a:gd name="T10" fmla="*/ 51418 w 395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379" y="309"/>
                  </a:moveTo>
                  <a:lnTo>
                    <a:pt x="379" y="309"/>
                  </a:lnTo>
                  <a:cubicBezTo>
                    <a:pt x="394" y="158"/>
                    <a:pt x="329" y="29"/>
                    <a:pt x="229" y="15"/>
                  </a:cubicBezTo>
                  <a:cubicBezTo>
                    <a:pt x="121" y="0"/>
                    <a:pt x="28" y="108"/>
                    <a:pt x="13" y="259"/>
                  </a:cubicBezTo>
                  <a:cubicBezTo>
                    <a:pt x="0" y="402"/>
                    <a:pt x="71" y="530"/>
                    <a:pt x="171" y="545"/>
                  </a:cubicBezTo>
                  <a:cubicBezTo>
                    <a:pt x="272" y="560"/>
                    <a:pt x="365" y="452"/>
                    <a:pt x="379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5" name="Freeform 1393">
              <a:extLst>
                <a:ext uri="{FF2B5EF4-FFF2-40B4-BE49-F238E27FC236}">
                  <a16:creationId xmlns:a16="http://schemas.microsoft.com/office/drawing/2014/main" id="{0E6E2F6C-95F7-48E5-8288-7361194A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8744" y="3374827"/>
              <a:ext cx="120277" cy="319683"/>
            </a:xfrm>
            <a:custGeom>
              <a:avLst/>
              <a:gdLst>
                <a:gd name="T0" fmla="*/ 120142 w 890"/>
                <a:gd name="T1" fmla="*/ 0 h 2367"/>
                <a:gd name="T2" fmla="*/ 120142 w 890"/>
                <a:gd name="T3" fmla="*/ 0 h 2367"/>
                <a:gd name="T4" fmla="*/ 0 w 890"/>
                <a:gd name="T5" fmla="*/ 150050 h 2367"/>
                <a:gd name="T6" fmla="*/ 32975 w 890"/>
                <a:gd name="T7" fmla="*/ 281867 h 2367"/>
                <a:gd name="T8" fmla="*/ 120142 w 890"/>
                <a:gd name="T9" fmla="*/ 319548 h 2367"/>
                <a:gd name="T10" fmla="*/ 120142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1"/>
                  </a:cubicBezTo>
                  <a:cubicBezTo>
                    <a:pt x="0" y="1642"/>
                    <a:pt x="172" y="1993"/>
                    <a:pt x="244" y="2087"/>
                  </a:cubicBezTo>
                  <a:cubicBezTo>
                    <a:pt x="316" y="2180"/>
                    <a:pt x="710" y="2366"/>
                    <a:pt x="889" y="2366"/>
                  </a:cubicBezTo>
                  <a:cubicBezTo>
                    <a:pt x="889" y="1434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6" name="Freeform 1394">
              <a:extLst>
                <a:ext uri="{FF2B5EF4-FFF2-40B4-BE49-F238E27FC236}">
                  <a16:creationId xmlns:a16="http://schemas.microsoft.com/office/drawing/2014/main" id="{187AF64A-48F5-4E71-9A4B-C40DCBAEF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736" y="3512939"/>
              <a:ext cx="53589" cy="75605"/>
            </a:xfrm>
            <a:custGeom>
              <a:avLst/>
              <a:gdLst>
                <a:gd name="T0" fmla="*/ 1899 w 395"/>
                <a:gd name="T1" fmla="*/ 41643 h 561"/>
                <a:gd name="T2" fmla="*/ 1899 w 395"/>
                <a:gd name="T3" fmla="*/ 41643 h 561"/>
                <a:gd name="T4" fmla="*/ 23199 w 395"/>
                <a:gd name="T5" fmla="*/ 2022 h 561"/>
                <a:gd name="T6" fmla="*/ 51554 w 395"/>
                <a:gd name="T7" fmla="*/ 34905 h 561"/>
                <a:gd name="T8" fmla="*/ 30118 w 395"/>
                <a:gd name="T9" fmla="*/ 73449 h 561"/>
                <a:gd name="T10" fmla="*/ 1899 w 395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29"/>
                    <a:pt x="171" y="15"/>
                  </a:cubicBezTo>
                  <a:cubicBezTo>
                    <a:pt x="272" y="0"/>
                    <a:pt x="365" y="108"/>
                    <a:pt x="380" y="259"/>
                  </a:cubicBezTo>
                  <a:cubicBezTo>
                    <a:pt x="394" y="402"/>
                    <a:pt x="329" y="530"/>
                    <a:pt x="222" y="545"/>
                  </a:cubicBezTo>
                  <a:cubicBezTo>
                    <a:pt x="121" y="560"/>
                    <a:pt x="28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7" name="Freeform 1395">
              <a:extLst>
                <a:ext uri="{FF2B5EF4-FFF2-40B4-BE49-F238E27FC236}">
                  <a16:creationId xmlns:a16="http://schemas.microsoft.com/office/drawing/2014/main" id="{BFE40296-3301-4908-9FDD-91EEC54BF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3263" y="3367088"/>
              <a:ext cx="72642" cy="213122"/>
            </a:xfrm>
            <a:custGeom>
              <a:avLst/>
              <a:gdLst>
                <a:gd name="T0" fmla="*/ 72507 w 539"/>
                <a:gd name="T1" fmla="*/ 32954 h 1578"/>
                <a:gd name="T2" fmla="*/ 72507 w 539"/>
                <a:gd name="T3" fmla="*/ 32954 h 1578"/>
                <a:gd name="T4" fmla="*/ 47440 w 539"/>
                <a:gd name="T5" fmla="*/ 126820 h 1578"/>
                <a:gd name="T6" fmla="*/ 28033 w 539"/>
                <a:gd name="T7" fmla="*/ 212987 h 1578"/>
                <a:gd name="T8" fmla="*/ 7817 w 539"/>
                <a:gd name="T9" fmla="*/ 150050 h 1578"/>
                <a:gd name="T10" fmla="*/ 72507 w 539"/>
                <a:gd name="T11" fmla="*/ 32954 h 15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78">
                  <a:moveTo>
                    <a:pt x="538" y="244"/>
                  </a:moveTo>
                  <a:lnTo>
                    <a:pt x="538" y="244"/>
                  </a:lnTo>
                  <a:cubicBezTo>
                    <a:pt x="538" y="244"/>
                    <a:pt x="236" y="601"/>
                    <a:pt x="352" y="939"/>
                  </a:cubicBezTo>
                  <a:cubicBezTo>
                    <a:pt x="373" y="1333"/>
                    <a:pt x="337" y="1469"/>
                    <a:pt x="208" y="1577"/>
                  </a:cubicBezTo>
                  <a:cubicBezTo>
                    <a:pt x="236" y="1197"/>
                    <a:pt x="201" y="1068"/>
                    <a:pt x="58" y="1111"/>
                  </a:cubicBezTo>
                  <a:cubicBezTo>
                    <a:pt x="0" y="809"/>
                    <a:pt x="122" y="0"/>
                    <a:pt x="538" y="244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8" name="Freeform 1396">
              <a:extLst>
                <a:ext uri="{FF2B5EF4-FFF2-40B4-BE49-F238E27FC236}">
                  <a16:creationId xmlns:a16="http://schemas.microsoft.com/office/drawing/2014/main" id="{9D8D0DA1-4346-4FBD-8880-F5EC6FC9D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541" y="3367088"/>
              <a:ext cx="72642" cy="213122"/>
            </a:xfrm>
            <a:custGeom>
              <a:avLst/>
              <a:gdLst>
                <a:gd name="T0" fmla="*/ 0 w 539"/>
                <a:gd name="T1" fmla="*/ 32954 h 1578"/>
                <a:gd name="T2" fmla="*/ 0 w 539"/>
                <a:gd name="T3" fmla="*/ 32954 h 1578"/>
                <a:gd name="T4" fmla="*/ 25068 w 539"/>
                <a:gd name="T5" fmla="*/ 126820 h 1578"/>
                <a:gd name="T6" fmla="*/ 44475 w 539"/>
                <a:gd name="T7" fmla="*/ 212987 h 1578"/>
                <a:gd name="T8" fmla="*/ 64690 w 539"/>
                <a:gd name="T9" fmla="*/ 150050 h 1578"/>
                <a:gd name="T10" fmla="*/ 0 w 539"/>
                <a:gd name="T11" fmla="*/ 32954 h 15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78">
                  <a:moveTo>
                    <a:pt x="0" y="244"/>
                  </a:moveTo>
                  <a:lnTo>
                    <a:pt x="0" y="244"/>
                  </a:lnTo>
                  <a:cubicBezTo>
                    <a:pt x="0" y="244"/>
                    <a:pt x="301" y="601"/>
                    <a:pt x="186" y="939"/>
                  </a:cubicBezTo>
                  <a:cubicBezTo>
                    <a:pt x="166" y="1333"/>
                    <a:pt x="201" y="1469"/>
                    <a:pt x="330" y="1577"/>
                  </a:cubicBezTo>
                  <a:cubicBezTo>
                    <a:pt x="301" y="1197"/>
                    <a:pt x="337" y="1068"/>
                    <a:pt x="480" y="1111"/>
                  </a:cubicBezTo>
                  <a:cubicBezTo>
                    <a:pt x="538" y="809"/>
                    <a:pt x="409" y="0"/>
                    <a:pt x="0" y="244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89" name="Freeform 1397">
              <a:extLst>
                <a:ext uri="{FF2B5EF4-FFF2-40B4-BE49-F238E27FC236}">
                  <a16:creationId xmlns:a16="http://schemas.microsoft.com/office/drawing/2014/main" id="{2C6C79B2-C342-416B-9661-7357CD6F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407" y="3737968"/>
              <a:ext cx="206614" cy="183356"/>
            </a:xfrm>
            <a:custGeom>
              <a:avLst/>
              <a:gdLst>
                <a:gd name="T0" fmla="*/ 147427 w 1529"/>
                <a:gd name="T1" fmla="*/ 0 h 1356"/>
                <a:gd name="T2" fmla="*/ 147427 w 1529"/>
                <a:gd name="T3" fmla="*/ 0 h 1356"/>
                <a:gd name="T4" fmla="*/ 41755 w 1529"/>
                <a:gd name="T5" fmla="*/ 28125 h 1356"/>
                <a:gd name="T6" fmla="*/ 0 w 1529"/>
                <a:gd name="T7" fmla="*/ 183221 h 1356"/>
                <a:gd name="T8" fmla="*/ 206479 w 1529"/>
                <a:gd name="T9" fmla="*/ 183221 h 1356"/>
                <a:gd name="T10" fmla="*/ 206479 w 1529"/>
                <a:gd name="T11" fmla="*/ 5814 h 1356"/>
                <a:gd name="T12" fmla="*/ 147427 w 1529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6">
                  <a:moveTo>
                    <a:pt x="1091" y="0"/>
                  </a:moveTo>
                  <a:lnTo>
                    <a:pt x="1091" y="0"/>
                  </a:lnTo>
                  <a:cubicBezTo>
                    <a:pt x="1091" y="0"/>
                    <a:pt x="409" y="100"/>
                    <a:pt x="309" y="208"/>
                  </a:cubicBezTo>
                  <a:cubicBezTo>
                    <a:pt x="223" y="294"/>
                    <a:pt x="44" y="1162"/>
                    <a:pt x="0" y="1355"/>
                  </a:cubicBezTo>
                  <a:cubicBezTo>
                    <a:pt x="1191" y="1355"/>
                    <a:pt x="1528" y="1355"/>
                    <a:pt x="1528" y="1355"/>
                  </a:cubicBezTo>
                  <a:cubicBezTo>
                    <a:pt x="1528" y="43"/>
                    <a:pt x="1528" y="43"/>
                    <a:pt x="1528" y="43"/>
                  </a:cubicBezTo>
                  <a:lnTo>
                    <a:pt x="1091" y="0"/>
                  </a:lnTo>
                </a:path>
              </a:pathLst>
            </a:custGeom>
            <a:solidFill>
              <a:srgbClr val="3447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0" name="Freeform 1398">
              <a:extLst>
                <a:ext uri="{FF2B5EF4-FFF2-40B4-BE49-F238E27FC236}">
                  <a16:creationId xmlns:a16="http://schemas.microsoft.com/office/drawing/2014/main" id="{067AF2A4-743C-4175-92E8-60154950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692" y="3735586"/>
              <a:ext cx="122063" cy="185142"/>
            </a:xfrm>
            <a:custGeom>
              <a:avLst/>
              <a:gdLst>
                <a:gd name="T0" fmla="*/ 121928 w 905"/>
                <a:gd name="T1" fmla="*/ 0 h 1371"/>
                <a:gd name="T2" fmla="*/ 60964 w 905"/>
                <a:gd name="T3" fmla="*/ 7832 h 1371"/>
                <a:gd name="T4" fmla="*/ 0 w 905"/>
                <a:gd name="T5" fmla="*/ 0 h 1371"/>
                <a:gd name="T6" fmla="*/ 60964 w 905"/>
                <a:gd name="T7" fmla="*/ 185007 h 1371"/>
                <a:gd name="T8" fmla="*/ 121928 w 905"/>
                <a:gd name="T9" fmla="*/ 0 h 1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5" h="1371">
                  <a:moveTo>
                    <a:pt x="904" y="0"/>
                  </a:moveTo>
                  <a:lnTo>
                    <a:pt x="452" y="58"/>
                  </a:lnTo>
                  <a:lnTo>
                    <a:pt x="0" y="0"/>
                  </a:lnTo>
                  <a:lnTo>
                    <a:pt x="452" y="1370"/>
                  </a:lnTo>
                  <a:lnTo>
                    <a:pt x="904" y="0"/>
                  </a:lnTo>
                </a:path>
              </a:pathLst>
            </a:custGeom>
            <a:solidFill>
              <a:srgbClr val="B9C7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1" name="Freeform 1399">
              <a:extLst>
                <a:ext uri="{FF2B5EF4-FFF2-40B4-BE49-F238E27FC236}">
                  <a16:creationId xmlns:a16="http://schemas.microsoft.com/office/drawing/2014/main" id="{A640CB59-010F-4EBE-BCFA-CC6CE8D8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692" y="3735586"/>
              <a:ext cx="122063" cy="185142"/>
            </a:xfrm>
            <a:custGeom>
              <a:avLst/>
              <a:gdLst>
                <a:gd name="T0" fmla="*/ 121928 w 905"/>
                <a:gd name="T1" fmla="*/ 0 h 1371"/>
                <a:gd name="T2" fmla="*/ 60964 w 905"/>
                <a:gd name="T3" fmla="*/ 7832 h 1371"/>
                <a:gd name="T4" fmla="*/ 0 w 905"/>
                <a:gd name="T5" fmla="*/ 0 h 1371"/>
                <a:gd name="T6" fmla="*/ 60964 w 905"/>
                <a:gd name="T7" fmla="*/ 185007 h 13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5" h="1371">
                  <a:moveTo>
                    <a:pt x="904" y="0"/>
                  </a:moveTo>
                  <a:lnTo>
                    <a:pt x="452" y="58"/>
                  </a:lnTo>
                  <a:lnTo>
                    <a:pt x="0" y="0"/>
                  </a:lnTo>
                  <a:lnTo>
                    <a:pt x="452" y="1370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45720" tIns="22860" rIns="45720" bIns="22860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2" name="Freeform 1400">
              <a:extLst>
                <a:ext uri="{FF2B5EF4-FFF2-40B4-BE49-F238E27FC236}">
                  <a16:creationId xmlns:a16="http://schemas.microsoft.com/office/drawing/2014/main" id="{6C0056BB-C516-4672-B290-1F06CA169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0563" y="3760590"/>
              <a:ext cx="36917" cy="160139"/>
            </a:xfrm>
            <a:custGeom>
              <a:avLst/>
              <a:gdLst>
                <a:gd name="T0" fmla="*/ 12576 w 273"/>
                <a:gd name="T1" fmla="*/ 0 h 1185"/>
                <a:gd name="T2" fmla="*/ 0 w 273"/>
                <a:gd name="T3" fmla="*/ 125138 h 1185"/>
                <a:gd name="T4" fmla="*/ 18391 w 273"/>
                <a:gd name="T5" fmla="*/ 160004 h 1185"/>
                <a:gd name="T6" fmla="*/ 36782 w 273"/>
                <a:gd name="T7" fmla="*/ 125138 h 1185"/>
                <a:gd name="T8" fmla="*/ 25152 w 273"/>
                <a:gd name="T9" fmla="*/ 0 h 1185"/>
                <a:gd name="T10" fmla="*/ 12576 w 273"/>
                <a:gd name="T11" fmla="*/ 0 h 1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185">
                  <a:moveTo>
                    <a:pt x="93" y="0"/>
                  </a:moveTo>
                  <a:lnTo>
                    <a:pt x="0" y="926"/>
                  </a:lnTo>
                  <a:lnTo>
                    <a:pt x="136" y="1184"/>
                  </a:lnTo>
                  <a:lnTo>
                    <a:pt x="272" y="926"/>
                  </a:lnTo>
                  <a:lnTo>
                    <a:pt x="186" y="0"/>
                  </a:lnTo>
                  <a:lnTo>
                    <a:pt x="93" y="0"/>
                  </a:lnTo>
                </a:path>
              </a:pathLst>
            </a:custGeom>
            <a:solidFill>
              <a:srgbClr val="B7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3" name="Freeform 1401">
              <a:extLst>
                <a:ext uri="{FF2B5EF4-FFF2-40B4-BE49-F238E27FC236}">
                  <a16:creationId xmlns:a16="http://schemas.microsoft.com/office/drawing/2014/main" id="{5D3CE4C9-241F-4F20-8062-046CA867F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729" y="3732609"/>
              <a:ext cx="92291" cy="188119"/>
            </a:xfrm>
            <a:custGeom>
              <a:avLst/>
              <a:gdLst>
                <a:gd name="T0" fmla="*/ 48581 w 682"/>
                <a:gd name="T1" fmla="*/ 82378 h 1393"/>
                <a:gd name="T2" fmla="*/ 48581 w 682"/>
                <a:gd name="T3" fmla="*/ 82378 h 1393"/>
                <a:gd name="T4" fmla="*/ 0 w 682"/>
                <a:gd name="T5" fmla="*/ 10804 h 1393"/>
                <a:gd name="T6" fmla="*/ 42627 w 682"/>
                <a:gd name="T7" fmla="*/ 0 h 1393"/>
                <a:gd name="T8" fmla="*/ 92156 w 682"/>
                <a:gd name="T9" fmla="*/ 187984 h 1393"/>
                <a:gd name="T10" fmla="*/ 22328 w 682"/>
                <a:gd name="T11" fmla="*/ 88320 h 1393"/>
                <a:gd name="T12" fmla="*/ 48581 w 682"/>
                <a:gd name="T13" fmla="*/ 82378 h 13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2" h="1393">
                  <a:moveTo>
                    <a:pt x="359" y="610"/>
                  </a:moveTo>
                  <a:lnTo>
                    <a:pt x="359" y="610"/>
                  </a:lnTo>
                  <a:cubicBezTo>
                    <a:pt x="0" y="80"/>
                    <a:pt x="0" y="80"/>
                    <a:pt x="0" y="80"/>
                  </a:cubicBezTo>
                  <a:cubicBezTo>
                    <a:pt x="101" y="44"/>
                    <a:pt x="201" y="22"/>
                    <a:pt x="315" y="0"/>
                  </a:cubicBezTo>
                  <a:cubicBezTo>
                    <a:pt x="681" y="1392"/>
                    <a:pt x="681" y="1392"/>
                    <a:pt x="681" y="1392"/>
                  </a:cubicBezTo>
                  <a:cubicBezTo>
                    <a:pt x="165" y="654"/>
                    <a:pt x="165" y="654"/>
                    <a:pt x="165" y="654"/>
                  </a:cubicBezTo>
                  <a:lnTo>
                    <a:pt x="359" y="610"/>
                  </a:lnTo>
                </a:path>
              </a:pathLst>
            </a:custGeom>
            <a:solidFill>
              <a:srgbClr val="232C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4" name="Freeform 1402">
              <a:extLst>
                <a:ext uri="{FF2B5EF4-FFF2-40B4-BE49-F238E27FC236}">
                  <a16:creationId xmlns:a16="http://schemas.microsoft.com/office/drawing/2014/main" id="{9D22C78D-AAB1-4A8F-AB46-824B5EDF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425" y="3732609"/>
              <a:ext cx="92291" cy="188119"/>
            </a:xfrm>
            <a:custGeom>
              <a:avLst/>
              <a:gdLst>
                <a:gd name="T0" fmla="*/ 43646 w 683"/>
                <a:gd name="T1" fmla="*/ 82378 h 1393"/>
                <a:gd name="T2" fmla="*/ 43646 w 683"/>
                <a:gd name="T3" fmla="*/ 82378 h 1393"/>
                <a:gd name="T4" fmla="*/ 92156 w 683"/>
                <a:gd name="T5" fmla="*/ 10804 h 1393"/>
                <a:gd name="T6" fmla="*/ 50402 w 683"/>
                <a:gd name="T7" fmla="*/ 0 h 1393"/>
                <a:gd name="T8" fmla="*/ 0 w 683"/>
                <a:gd name="T9" fmla="*/ 187984 h 1393"/>
                <a:gd name="T10" fmla="*/ 69860 w 683"/>
                <a:gd name="T11" fmla="*/ 88320 h 1393"/>
                <a:gd name="T12" fmla="*/ 43646 w 683"/>
                <a:gd name="T13" fmla="*/ 82378 h 13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3" h="1393">
                  <a:moveTo>
                    <a:pt x="323" y="610"/>
                  </a:moveTo>
                  <a:lnTo>
                    <a:pt x="323" y="610"/>
                  </a:lnTo>
                  <a:cubicBezTo>
                    <a:pt x="682" y="80"/>
                    <a:pt x="682" y="80"/>
                    <a:pt x="682" y="80"/>
                  </a:cubicBezTo>
                  <a:cubicBezTo>
                    <a:pt x="588" y="44"/>
                    <a:pt x="481" y="22"/>
                    <a:pt x="373" y="0"/>
                  </a:cubicBezTo>
                  <a:cubicBezTo>
                    <a:pt x="0" y="1392"/>
                    <a:pt x="0" y="1392"/>
                    <a:pt x="0" y="1392"/>
                  </a:cubicBezTo>
                  <a:cubicBezTo>
                    <a:pt x="517" y="654"/>
                    <a:pt x="517" y="654"/>
                    <a:pt x="517" y="654"/>
                  </a:cubicBezTo>
                  <a:lnTo>
                    <a:pt x="323" y="610"/>
                  </a:lnTo>
                </a:path>
              </a:pathLst>
            </a:custGeom>
            <a:solidFill>
              <a:srgbClr val="232C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5" name="Freeform 1403">
              <a:extLst>
                <a:ext uri="{FF2B5EF4-FFF2-40B4-BE49-F238E27FC236}">
                  <a16:creationId xmlns:a16="http://schemas.microsoft.com/office/drawing/2014/main" id="{DC6A1404-97C8-4A91-8DBE-FB18D9135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349" y="3743326"/>
              <a:ext cx="32749" cy="32742"/>
            </a:xfrm>
            <a:custGeom>
              <a:avLst/>
              <a:gdLst>
                <a:gd name="T0" fmla="*/ 32615 w 244"/>
                <a:gd name="T1" fmla="*/ 16237 h 244"/>
                <a:gd name="T2" fmla="*/ 16240 w 244"/>
                <a:gd name="T3" fmla="*/ 32608 h 244"/>
                <a:gd name="T4" fmla="*/ 0 w 244"/>
                <a:gd name="T5" fmla="*/ 16237 h 244"/>
                <a:gd name="T6" fmla="*/ 16240 w 244"/>
                <a:gd name="T7" fmla="*/ 0 h 244"/>
                <a:gd name="T8" fmla="*/ 32615 w 244"/>
                <a:gd name="T9" fmla="*/ 16237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244">
                  <a:moveTo>
                    <a:pt x="243" y="121"/>
                  </a:moveTo>
                  <a:lnTo>
                    <a:pt x="121" y="243"/>
                  </a:lnTo>
                  <a:lnTo>
                    <a:pt x="0" y="121"/>
                  </a:lnTo>
                  <a:lnTo>
                    <a:pt x="121" y="0"/>
                  </a:lnTo>
                  <a:lnTo>
                    <a:pt x="243" y="121"/>
                  </a:lnTo>
                </a:path>
              </a:pathLst>
            </a:custGeom>
            <a:solidFill>
              <a:srgbClr val="B7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6" name="Freeform 1404">
              <a:extLst>
                <a:ext uri="{FF2B5EF4-FFF2-40B4-BE49-F238E27FC236}">
                  <a16:creationId xmlns:a16="http://schemas.microsoft.com/office/drawing/2014/main" id="{110B6283-140D-445F-9633-20671EB7F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692" y="3723085"/>
              <a:ext cx="61329" cy="66080"/>
            </a:xfrm>
            <a:custGeom>
              <a:avLst/>
              <a:gdLst>
                <a:gd name="T0" fmla="*/ 61194 w 453"/>
                <a:gd name="T1" fmla="*/ 20447 h 488"/>
                <a:gd name="T2" fmla="*/ 12591 w 453"/>
                <a:gd name="T3" fmla="*/ 0 h 488"/>
                <a:gd name="T4" fmla="*/ 0 w 453"/>
                <a:gd name="T5" fmla="*/ 12593 h 488"/>
                <a:gd name="T6" fmla="*/ 24234 w 453"/>
                <a:gd name="T7" fmla="*/ 65945 h 488"/>
                <a:gd name="T8" fmla="*/ 61194 w 453"/>
                <a:gd name="T9" fmla="*/ 20447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452" y="151"/>
                  </a:moveTo>
                  <a:lnTo>
                    <a:pt x="93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52" y="1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7" name="Freeform 1405">
              <a:extLst>
                <a:ext uri="{FF2B5EF4-FFF2-40B4-BE49-F238E27FC236}">
                  <a16:creationId xmlns:a16="http://schemas.microsoft.com/office/drawing/2014/main" id="{A1678402-481D-4F13-9119-99C326E81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425" y="3723085"/>
              <a:ext cx="61329" cy="66080"/>
            </a:xfrm>
            <a:custGeom>
              <a:avLst/>
              <a:gdLst>
                <a:gd name="T0" fmla="*/ 0 w 453"/>
                <a:gd name="T1" fmla="*/ 20447 h 488"/>
                <a:gd name="T2" fmla="*/ 48603 w 453"/>
                <a:gd name="T3" fmla="*/ 0 h 488"/>
                <a:gd name="T4" fmla="*/ 61194 w 453"/>
                <a:gd name="T5" fmla="*/ 12593 h 488"/>
                <a:gd name="T6" fmla="*/ 36960 w 453"/>
                <a:gd name="T7" fmla="*/ 65945 h 488"/>
                <a:gd name="T8" fmla="*/ 0 w 453"/>
                <a:gd name="T9" fmla="*/ 20447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51"/>
                  </a:moveTo>
                  <a:lnTo>
                    <a:pt x="359" y="0"/>
                  </a:lnTo>
                  <a:lnTo>
                    <a:pt x="452" y="93"/>
                  </a:lnTo>
                  <a:lnTo>
                    <a:pt x="273" y="487"/>
                  </a:lnTo>
                  <a:lnTo>
                    <a:pt x="0" y="1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8" name="Freeform 1406">
              <a:extLst>
                <a:ext uri="{FF2B5EF4-FFF2-40B4-BE49-F238E27FC236}">
                  <a16:creationId xmlns:a16="http://schemas.microsoft.com/office/drawing/2014/main" id="{D6E2695D-4836-469F-AD83-717C977B6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150" y="3617715"/>
              <a:ext cx="43466" cy="19645"/>
            </a:xfrm>
            <a:custGeom>
              <a:avLst/>
              <a:gdLst>
                <a:gd name="T0" fmla="*/ 43332 w 324"/>
                <a:gd name="T1" fmla="*/ 0 h 145"/>
                <a:gd name="T2" fmla="*/ 43332 w 324"/>
                <a:gd name="T3" fmla="*/ 11787 h 145"/>
                <a:gd name="T4" fmla="*/ 7781 w 324"/>
                <a:gd name="T5" fmla="*/ 19510 h 145"/>
                <a:gd name="T6" fmla="*/ 0 w 324"/>
                <a:gd name="T7" fmla="*/ 19510 h 145"/>
                <a:gd name="T8" fmla="*/ 43332 w 324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145">
                  <a:moveTo>
                    <a:pt x="323" y="0"/>
                  </a:moveTo>
                  <a:lnTo>
                    <a:pt x="323" y="87"/>
                  </a:lnTo>
                  <a:lnTo>
                    <a:pt x="58" y="144"/>
                  </a:lnTo>
                  <a:lnTo>
                    <a:pt x="0" y="144"/>
                  </a:lnTo>
                  <a:lnTo>
                    <a:pt x="323" y="0"/>
                  </a:lnTo>
                </a:path>
              </a:pathLst>
            </a:custGeom>
            <a:solidFill>
              <a:srgbClr val="5C31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599" name="Freeform 1407">
              <a:extLst>
                <a:ext uri="{FF2B5EF4-FFF2-40B4-BE49-F238E27FC236}">
                  <a16:creationId xmlns:a16="http://schemas.microsoft.com/office/drawing/2014/main" id="{6B80F5D0-1C6E-4EDB-A4CB-F07350A21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426" y="3617715"/>
              <a:ext cx="43466" cy="19645"/>
            </a:xfrm>
            <a:custGeom>
              <a:avLst/>
              <a:gdLst>
                <a:gd name="T0" fmla="*/ 0 w 324"/>
                <a:gd name="T1" fmla="*/ 0 h 145"/>
                <a:gd name="T2" fmla="*/ 0 w 324"/>
                <a:gd name="T3" fmla="*/ 11787 h 145"/>
                <a:gd name="T4" fmla="*/ 35685 w 324"/>
                <a:gd name="T5" fmla="*/ 19510 h 145"/>
                <a:gd name="T6" fmla="*/ 43332 w 324"/>
                <a:gd name="T7" fmla="*/ 19510 h 145"/>
                <a:gd name="T8" fmla="*/ 0 w 324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145">
                  <a:moveTo>
                    <a:pt x="0" y="0"/>
                  </a:moveTo>
                  <a:lnTo>
                    <a:pt x="0" y="87"/>
                  </a:lnTo>
                  <a:lnTo>
                    <a:pt x="266" y="144"/>
                  </a:lnTo>
                  <a:lnTo>
                    <a:pt x="323" y="144"/>
                  </a:lnTo>
                  <a:lnTo>
                    <a:pt x="0" y="0"/>
                  </a:lnTo>
                </a:path>
              </a:pathLst>
            </a:custGeom>
            <a:solidFill>
              <a:srgbClr val="5C31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6" name="Group 9710">
            <a:extLst>
              <a:ext uri="{FF2B5EF4-FFF2-40B4-BE49-F238E27FC236}">
                <a16:creationId xmlns:a16="http://schemas.microsoft.com/office/drawing/2014/main" id="{7DA147F1-B8D5-4AD6-B13E-42C45BB39846}"/>
              </a:ext>
            </a:extLst>
          </p:cNvPr>
          <p:cNvGrpSpPr>
            <a:grpSpLocks/>
          </p:cNvGrpSpPr>
          <p:nvPr/>
        </p:nvGrpSpPr>
        <p:grpSpPr bwMode="auto">
          <a:xfrm>
            <a:off x="9031213" y="5132614"/>
            <a:ext cx="874183" cy="874184"/>
            <a:chOff x="6827356" y="4066580"/>
            <a:chExt cx="655567" cy="656035"/>
          </a:xfrm>
        </p:grpSpPr>
        <p:sp>
          <p:nvSpPr>
            <p:cNvPr id="9600" name="Freeform 1408">
              <a:extLst>
                <a:ext uri="{FF2B5EF4-FFF2-40B4-BE49-F238E27FC236}">
                  <a16:creationId xmlns:a16="http://schemas.microsoft.com/office/drawing/2014/main" id="{5053289A-CB01-41D4-8912-946E29225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4066580"/>
              <a:ext cx="655567" cy="655439"/>
            </a:xfrm>
            <a:custGeom>
              <a:avLst/>
              <a:gdLst>
                <a:gd name="T0" fmla="*/ 655432 w 4854"/>
                <a:gd name="T1" fmla="*/ 327045 h 4856"/>
                <a:gd name="T2" fmla="*/ 655432 w 4854"/>
                <a:gd name="T3" fmla="*/ 327045 h 4856"/>
                <a:gd name="T4" fmla="*/ 328324 w 4854"/>
                <a:gd name="T5" fmla="*/ 0 h 4856"/>
                <a:gd name="T6" fmla="*/ 0 w 4854"/>
                <a:gd name="T7" fmla="*/ 327045 h 4856"/>
                <a:gd name="T8" fmla="*/ 328324 w 4854"/>
                <a:gd name="T9" fmla="*/ 655304 h 4856"/>
                <a:gd name="T10" fmla="*/ 655432 w 4854"/>
                <a:gd name="T11" fmla="*/ 327045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56">
                  <a:moveTo>
                    <a:pt x="4853" y="2423"/>
                  </a:moveTo>
                  <a:lnTo>
                    <a:pt x="4853" y="2423"/>
                  </a:lnTo>
                  <a:cubicBezTo>
                    <a:pt x="4853" y="1083"/>
                    <a:pt x="3771" y="0"/>
                    <a:pt x="2431" y="0"/>
                  </a:cubicBezTo>
                  <a:cubicBezTo>
                    <a:pt x="1089" y="0"/>
                    <a:pt x="0" y="1083"/>
                    <a:pt x="0" y="2423"/>
                  </a:cubicBezTo>
                  <a:cubicBezTo>
                    <a:pt x="0" y="3764"/>
                    <a:pt x="1089" y="4855"/>
                    <a:pt x="2431" y="4855"/>
                  </a:cubicBezTo>
                  <a:cubicBezTo>
                    <a:pt x="3771" y="4855"/>
                    <a:pt x="4853" y="3764"/>
                    <a:pt x="4853" y="2423"/>
                  </a:cubicBezTo>
                </a:path>
              </a:pathLst>
            </a:custGeom>
            <a:solidFill>
              <a:srgbClr val="F5A1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1" name="Freeform 1409">
              <a:extLst>
                <a:ext uri="{FF2B5EF4-FFF2-40B4-BE49-F238E27FC236}">
                  <a16:creationId xmlns:a16="http://schemas.microsoft.com/office/drawing/2014/main" id="{C7EF2969-503C-4BBA-B4C4-14712FEB0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4066580"/>
              <a:ext cx="326891" cy="655439"/>
            </a:xfrm>
            <a:custGeom>
              <a:avLst/>
              <a:gdLst>
                <a:gd name="T0" fmla="*/ 326756 w 2423"/>
                <a:gd name="T1" fmla="*/ 327045 h 4856"/>
                <a:gd name="T2" fmla="*/ 326756 w 2423"/>
                <a:gd name="T3" fmla="*/ 327045 h 4856"/>
                <a:gd name="T4" fmla="*/ 0 w 2423"/>
                <a:gd name="T5" fmla="*/ 0 h 4856"/>
                <a:gd name="T6" fmla="*/ 0 w 2423"/>
                <a:gd name="T7" fmla="*/ 655304 h 4856"/>
                <a:gd name="T8" fmla="*/ 326756 w 2423"/>
                <a:gd name="T9" fmla="*/ 327045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56">
                  <a:moveTo>
                    <a:pt x="2422" y="2423"/>
                  </a:moveTo>
                  <a:lnTo>
                    <a:pt x="2422" y="2423"/>
                  </a:lnTo>
                  <a:cubicBezTo>
                    <a:pt x="2422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22" y="3764"/>
                    <a:pt x="2422" y="2423"/>
                  </a:cubicBezTo>
                </a:path>
              </a:pathLst>
            </a:custGeom>
            <a:solidFill>
              <a:srgbClr val="ED9B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2" name="Freeform 1410">
              <a:extLst>
                <a:ext uri="{FF2B5EF4-FFF2-40B4-BE49-F238E27FC236}">
                  <a16:creationId xmlns:a16="http://schemas.microsoft.com/office/drawing/2014/main" id="{79FCB295-7FAA-404A-B7EB-BC85781CE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802" y="4476750"/>
              <a:ext cx="97055" cy="105371"/>
            </a:xfrm>
            <a:custGeom>
              <a:avLst/>
              <a:gdLst>
                <a:gd name="T0" fmla="*/ 96920 w 718"/>
                <a:gd name="T1" fmla="*/ 105236 h 782"/>
                <a:gd name="T2" fmla="*/ 0 w 718"/>
                <a:gd name="T3" fmla="*/ 105236 h 782"/>
                <a:gd name="T4" fmla="*/ 0 w 718"/>
                <a:gd name="T5" fmla="*/ 0 h 782"/>
                <a:gd name="T6" fmla="*/ 96920 w 718"/>
                <a:gd name="T7" fmla="*/ 0 h 782"/>
                <a:gd name="T8" fmla="*/ 96920 w 718"/>
                <a:gd name="T9" fmla="*/ 105236 h 7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782">
                  <a:moveTo>
                    <a:pt x="717" y="781"/>
                  </a:moveTo>
                  <a:lnTo>
                    <a:pt x="0" y="781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717" y="781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3" name="Freeform 1411">
              <a:extLst>
                <a:ext uri="{FF2B5EF4-FFF2-40B4-BE49-F238E27FC236}">
                  <a16:creationId xmlns:a16="http://schemas.microsoft.com/office/drawing/2014/main" id="{0A4C5EE8-A439-46F7-92E6-207CF268F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4533306"/>
              <a:ext cx="188751" cy="189309"/>
            </a:xfrm>
            <a:custGeom>
              <a:avLst/>
              <a:gdLst>
                <a:gd name="T0" fmla="*/ 48166 w 1399"/>
                <a:gd name="T1" fmla="*/ 0 h 1401"/>
                <a:gd name="T2" fmla="*/ 48166 w 1399"/>
                <a:gd name="T3" fmla="*/ 0 h 1401"/>
                <a:gd name="T4" fmla="*/ 64761 w 1399"/>
                <a:gd name="T5" fmla="*/ 0 h 1401"/>
                <a:gd name="T6" fmla="*/ 150704 w 1399"/>
                <a:gd name="T7" fmla="*/ 38916 h 1401"/>
                <a:gd name="T8" fmla="*/ 188616 w 1399"/>
                <a:gd name="T9" fmla="*/ 189174 h 1401"/>
                <a:gd name="T10" fmla="*/ 130466 w 1399"/>
                <a:gd name="T11" fmla="*/ 189174 h 1401"/>
                <a:gd name="T12" fmla="*/ 0 w 1399"/>
                <a:gd name="T13" fmla="*/ 189174 h 1401"/>
                <a:gd name="T14" fmla="*/ 0 w 1399"/>
                <a:gd name="T15" fmla="*/ 66076 h 1401"/>
                <a:gd name="T16" fmla="*/ 0 w 1399"/>
                <a:gd name="T17" fmla="*/ 36889 h 1401"/>
                <a:gd name="T18" fmla="*/ 48166 w 1399"/>
                <a:gd name="T19" fmla="*/ 0 h 14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9" h="1401">
                  <a:moveTo>
                    <a:pt x="357" y="0"/>
                  </a:moveTo>
                  <a:lnTo>
                    <a:pt x="357" y="0"/>
                  </a:lnTo>
                  <a:cubicBezTo>
                    <a:pt x="480" y="0"/>
                    <a:pt x="480" y="0"/>
                    <a:pt x="480" y="0"/>
                  </a:cubicBezTo>
                  <a:cubicBezTo>
                    <a:pt x="702" y="58"/>
                    <a:pt x="953" y="101"/>
                    <a:pt x="1117" y="288"/>
                  </a:cubicBezTo>
                  <a:cubicBezTo>
                    <a:pt x="1218" y="409"/>
                    <a:pt x="1398" y="1400"/>
                    <a:pt x="1398" y="1400"/>
                  </a:cubicBezTo>
                  <a:cubicBezTo>
                    <a:pt x="967" y="1400"/>
                    <a:pt x="967" y="1400"/>
                    <a:pt x="967" y="1400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00" y="273"/>
                    <a:pt x="357" y="151"/>
                    <a:pt x="357" y="0"/>
                  </a:cubicBezTo>
                </a:path>
              </a:pathLst>
            </a:custGeom>
            <a:solidFill>
              <a:srgbClr val="C742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4" name="Freeform 1412">
              <a:extLst>
                <a:ext uri="{FF2B5EF4-FFF2-40B4-BE49-F238E27FC236}">
                  <a16:creationId xmlns:a16="http://schemas.microsoft.com/office/drawing/2014/main" id="{5B5A2787-8924-4832-A7FA-87C777DA9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7877" y="4533306"/>
              <a:ext cx="188155" cy="189309"/>
            </a:xfrm>
            <a:custGeom>
              <a:avLst/>
              <a:gdLst>
                <a:gd name="T0" fmla="*/ 140475 w 1393"/>
                <a:gd name="T1" fmla="*/ 0 h 1401"/>
                <a:gd name="T2" fmla="*/ 140475 w 1393"/>
                <a:gd name="T3" fmla="*/ 0 h 1401"/>
                <a:gd name="T4" fmla="*/ 123996 w 1393"/>
                <a:gd name="T5" fmla="*/ 0 h 1401"/>
                <a:gd name="T6" fmla="*/ 37820 w 1393"/>
                <a:gd name="T7" fmla="*/ 38916 h 1401"/>
                <a:gd name="T8" fmla="*/ 0 w 1393"/>
                <a:gd name="T9" fmla="*/ 189174 h 1401"/>
                <a:gd name="T10" fmla="*/ 58216 w 1393"/>
                <a:gd name="T11" fmla="*/ 189174 h 1401"/>
                <a:gd name="T12" fmla="*/ 188020 w 1393"/>
                <a:gd name="T13" fmla="*/ 189174 h 1401"/>
                <a:gd name="T14" fmla="*/ 188020 w 1393"/>
                <a:gd name="T15" fmla="*/ 66076 h 1401"/>
                <a:gd name="T16" fmla="*/ 188020 w 1393"/>
                <a:gd name="T17" fmla="*/ 36889 h 1401"/>
                <a:gd name="T18" fmla="*/ 140475 w 1393"/>
                <a:gd name="T19" fmla="*/ 0 h 14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3" h="1401">
                  <a:moveTo>
                    <a:pt x="1040" y="0"/>
                  </a:moveTo>
                  <a:lnTo>
                    <a:pt x="1040" y="0"/>
                  </a:lnTo>
                  <a:cubicBezTo>
                    <a:pt x="918" y="0"/>
                    <a:pt x="918" y="0"/>
                    <a:pt x="918" y="0"/>
                  </a:cubicBezTo>
                  <a:cubicBezTo>
                    <a:pt x="689" y="58"/>
                    <a:pt x="444" y="101"/>
                    <a:pt x="280" y="288"/>
                  </a:cubicBezTo>
                  <a:cubicBezTo>
                    <a:pt x="180" y="409"/>
                    <a:pt x="0" y="1400"/>
                    <a:pt x="0" y="1400"/>
                  </a:cubicBezTo>
                  <a:cubicBezTo>
                    <a:pt x="431" y="1400"/>
                    <a:pt x="431" y="1400"/>
                    <a:pt x="431" y="1400"/>
                  </a:cubicBezTo>
                  <a:cubicBezTo>
                    <a:pt x="1392" y="1400"/>
                    <a:pt x="1392" y="1400"/>
                    <a:pt x="1392" y="1400"/>
                  </a:cubicBezTo>
                  <a:cubicBezTo>
                    <a:pt x="1392" y="489"/>
                    <a:pt x="1392" y="489"/>
                    <a:pt x="1392" y="489"/>
                  </a:cubicBezTo>
                  <a:cubicBezTo>
                    <a:pt x="1392" y="273"/>
                    <a:pt x="1392" y="273"/>
                    <a:pt x="1392" y="273"/>
                  </a:cubicBezTo>
                  <a:cubicBezTo>
                    <a:pt x="1197" y="273"/>
                    <a:pt x="1040" y="151"/>
                    <a:pt x="1040" y="0"/>
                  </a:cubicBezTo>
                </a:path>
              </a:pathLst>
            </a:custGeom>
            <a:solidFill>
              <a:srgbClr val="C742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5" name="Freeform 1413">
              <a:extLst>
                <a:ext uri="{FF2B5EF4-FFF2-40B4-BE49-F238E27FC236}">
                  <a16:creationId xmlns:a16="http://schemas.microsoft.com/office/drawing/2014/main" id="{C2740E9F-F923-4ECF-8F29-FF4D15D2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6627" y="4176118"/>
              <a:ext cx="120277" cy="319683"/>
            </a:xfrm>
            <a:custGeom>
              <a:avLst/>
              <a:gdLst>
                <a:gd name="T0" fmla="*/ 0 w 891"/>
                <a:gd name="T1" fmla="*/ 0 h 2367"/>
                <a:gd name="T2" fmla="*/ 0 w 891"/>
                <a:gd name="T3" fmla="*/ 0 h 2367"/>
                <a:gd name="T4" fmla="*/ 120142 w 891"/>
                <a:gd name="T5" fmla="*/ 150185 h 2367"/>
                <a:gd name="T6" fmla="*/ 87204 w 891"/>
                <a:gd name="T7" fmla="*/ 281867 h 2367"/>
                <a:gd name="T8" fmla="*/ 0 w 891"/>
                <a:gd name="T9" fmla="*/ 319548 h 2367"/>
                <a:gd name="T10" fmla="*/ 0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0" y="0"/>
                  </a:moveTo>
                  <a:lnTo>
                    <a:pt x="0" y="0"/>
                  </a:lnTo>
                  <a:cubicBezTo>
                    <a:pt x="345" y="0"/>
                    <a:pt x="890" y="194"/>
                    <a:pt x="890" y="1112"/>
                  </a:cubicBezTo>
                  <a:cubicBezTo>
                    <a:pt x="890" y="1642"/>
                    <a:pt x="717" y="1993"/>
                    <a:pt x="646" y="2087"/>
                  </a:cubicBezTo>
                  <a:cubicBezTo>
                    <a:pt x="574" y="2180"/>
                    <a:pt x="187" y="2366"/>
                    <a:pt x="0" y="2366"/>
                  </a:cubicBezTo>
                  <a:cubicBezTo>
                    <a:pt x="0" y="1435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6" name="Freeform 1414">
              <a:extLst>
                <a:ext uri="{FF2B5EF4-FFF2-40B4-BE49-F238E27FC236}">
                  <a16:creationId xmlns:a16="http://schemas.microsoft.com/office/drawing/2014/main" id="{2F2E16DB-D042-4C2B-ACE2-3027462C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323" y="4314230"/>
              <a:ext cx="53589" cy="75605"/>
            </a:xfrm>
            <a:custGeom>
              <a:avLst/>
              <a:gdLst>
                <a:gd name="T0" fmla="*/ 51418 w 395"/>
                <a:gd name="T1" fmla="*/ 41583 h 560"/>
                <a:gd name="T2" fmla="*/ 51418 w 395"/>
                <a:gd name="T3" fmla="*/ 41583 h 560"/>
                <a:gd name="T4" fmla="*/ 29983 w 395"/>
                <a:gd name="T5" fmla="*/ 1755 h 560"/>
                <a:gd name="T6" fmla="*/ 1899 w 395"/>
                <a:gd name="T7" fmla="*/ 34832 h 560"/>
                <a:gd name="T8" fmla="*/ 23199 w 395"/>
                <a:gd name="T9" fmla="*/ 73580 h 560"/>
                <a:gd name="T10" fmla="*/ 51418 w 395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0">
                  <a:moveTo>
                    <a:pt x="379" y="308"/>
                  </a:moveTo>
                  <a:lnTo>
                    <a:pt x="379" y="308"/>
                  </a:lnTo>
                  <a:cubicBezTo>
                    <a:pt x="394" y="158"/>
                    <a:pt x="329" y="28"/>
                    <a:pt x="221" y="13"/>
                  </a:cubicBezTo>
                  <a:cubicBezTo>
                    <a:pt x="121" y="0"/>
                    <a:pt x="28" y="108"/>
                    <a:pt x="14" y="258"/>
                  </a:cubicBezTo>
                  <a:cubicBezTo>
                    <a:pt x="0" y="401"/>
                    <a:pt x="72" y="537"/>
                    <a:pt x="171" y="545"/>
                  </a:cubicBezTo>
                  <a:cubicBezTo>
                    <a:pt x="273" y="559"/>
                    <a:pt x="366" y="452"/>
                    <a:pt x="379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7" name="Freeform 1415">
              <a:extLst>
                <a:ext uri="{FF2B5EF4-FFF2-40B4-BE49-F238E27FC236}">
                  <a16:creationId xmlns:a16="http://schemas.microsoft.com/office/drawing/2014/main" id="{38ECCC54-F58F-4B05-A29F-8F9D9A389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6350" y="4176118"/>
              <a:ext cx="120277" cy="319683"/>
            </a:xfrm>
            <a:custGeom>
              <a:avLst/>
              <a:gdLst>
                <a:gd name="T0" fmla="*/ 120142 w 890"/>
                <a:gd name="T1" fmla="*/ 0 h 2367"/>
                <a:gd name="T2" fmla="*/ 120142 w 890"/>
                <a:gd name="T3" fmla="*/ 0 h 2367"/>
                <a:gd name="T4" fmla="*/ 0 w 890"/>
                <a:gd name="T5" fmla="*/ 150185 h 2367"/>
                <a:gd name="T6" fmla="*/ 32975 w 890"/>
                <a:gd name="T7" fmla="*/ 281867 h 2367"/>
                <a:gd name="T8" fmla="*/ 120142 w 890"/>
                <a:gd name="T9" fmla="*/ 319548 h 2367"/>
                <a:gd name="T10" fmla="*/ 120142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2"/>
                  </a:cubicBezTo>
                  <a:cubicBezTo>
                    <a:pt x="0" y="1642"/>
                    <a:pt x="173" y="1993"/>
                    <a:pt x="244" y="2087"/>
                  </a:cubicBezTo>
                  <a:cubicBezTo>
                    <a:pt x="316" y="2180"/>
                    <a:pt x="710" y="2366"/>
                    <a:pt x="889" y="2366"/>
                  </a:cubicBezTo>
                  <a:cubicBezTo>
                    <a:pt x="889" y="1435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8" name="Freeform 1416">
              <a:extLst>
                <a:ext uri="{FF2B5EF4-FFF2-40B4-BE49-F238E27FC236}">
                  <a16:creationId xmlns:a16="http://schemas.microsoft.com/office/drawing/2014/main" id="{79D8C9E1-814D-4614-B556-CB71DB13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343" y="4314230"/>
              <a:ext cx="53589" cy="75605"/>
            </a:xfrm>
            <a:custGeom>
              <a:avLst/>
              <a:gdLst>
                <a:gd name="T0" fmla="*/ 2035 w 395"/>
                <a:gd name="T1" fmla="*/ 41583 h 560"/>
                <a:gd name="T2" fmla="*/ 2035 w 395"/>
                <a:gd name="T3" fmla="*/ 41583 h 560"/>
                <a:gd name="T4" fmla="*/ 23199 w 395"/>
                <a:gd name="T5" fmla="*/ 1755 h 560"/>
                <a:gd name="T6" fmla="*/ 51418 w 395"/>
                <a:gd name="T7" fmla="*/ 34832 h 560"/>
                <a:gd name="T8" fmla="*/ 30254 w 395"/>
                <a:gd name="T9" fmla="*/ 73580 h 560"/>
                <a:gd name="T10" fmla="*/ 2035 w 395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0">
                  <a:moveTo>
                    <a:pt x="15" y="308"/>
                  </a:moveTo>
                  <a:lnTo>
                    <a:pt x="15" y="308"/>
                  </a:lnTo>
                  <a:cubicBezTo>
                    <a:pt x="0" y="158"/>
                    <a:pt x="65" y="28"/>
                    <a:pt x="171" y="13"/>
                  </a:cubicBezTo>
                  <a:cubicBezTo>
                    <a:pt x="273" y="0"/>
                    <a:pt x="366" y="108"/>
                    <a:pt x="379" y="258"/>
                  </a:cubicBezTo>
                  <a:cubicBezTo>
                    <a:pt x="394" y="401"/>
                    <a:pt x="322" y="537"/>
                    <a:pt x="223" y="545"/>
                  </a:cubicBezTo>
                  <a:cubicBezTo>
                    <a:pt x="121" y="559"/>
                    <a:pt x="28" y="452"/>
                    <a:pt x="15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09" name="Freeform 1417">
              <a:extLst>
                <a:ext uri="{FF2B5EF4-FFF2-40B4-BE49-F238E27FC236}">
                  <a16:creationId xmlns:a16="http://schemas.microsoft.com/office/drawing/2014/main" id="{874CDE00-BD1D-4BB1-B21A-1378FC67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734" y="4432697"/>
              <a:ext cx="79787" cy="16669"/>
            </a:xfrm>
            <a:custGeom>
              <a:avLst/>
              <a:gdLst>
                <a:gd name="T0" fmla="*/ 39758 w 590"/>
                <a:gd name="T1" fmla="*/ 16533 h 123"/>
                <a:gd name="T2" fmla="*/ 39758 w 590"/>
                <a:gd name="T3" fmla="*/ 16533 h 123"/>
                <a:gd name="T4" fmla="*/ 79652 w 590"/>
                <a:gd name="T5" fmla="*/ 0 h 123"/>
                <a:gd name="T6" fmla="*/ 0 w 590"/>
                <a:gd name="T7" fmla="*/ 0 h 123"/>
                <a:gd name="T8" fmla="*/ 39758 w 590"/>
                <a:gd name="T9" fmla="*/ 1653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123">
                  <a:moveTo>
                    <a:pt x="294" y="122"/>
                  </a:moveTo>
                  <a:lnTo>
                    <a:pt x="294" y="122"/>
                  </a:lnTo>
                  <a:cubicBezTo>
                    <a:pt x="452" y="122"/>
                    <a:pt x="589" y="65"/>
                    <a:pt x="5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37" y="122"/>
                    <a:pt x="294" y="1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0" name="Freeform 1418">
              <a:extLst>
                <a:ext uri="{FF2B5EF4-FFF2-40B4-BE49-F238E27FC236}">
                  <a16:creationId xmlns:a16="http://schemas.microsoft.com/office/drawing/2014/main" id="{32707699-D754-41C8-A225-CB5FE7AE1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633" y="4122540"/>
              <a:ext cx="259607" cy="213122"/>
            </a:xfrm>
            <a:custGeom>
              <a:avLst/>
              <a:gdLst>
                <a:gd name="T0" fmla="*/ 227342 w 1923"/>
                <a:gd name="T1" fmla="*/ 212987 h 1579"/>
                <a:gd name="T2" fmla="*/ 227342 w 1923"/>
                <a:gd name="T3" fmla="*/ 212987 h 1579"/>
                <a:gd name="T4" fmla="*/ 252452 w 1923"/>
                <a:gd name="T5" fmla="*/ 193416 h 1579"/>
                <a:gd name="T6" fmla="*/ 253532 w 1923"/>
                <a:gd name="T7" fmla="*/ 193416 h 1579"/>
                <a:gd name="T8" fmla="*/ 252452 w 1923"/>
                <a:gd name="T9" fmla="*/ 143206 h 1579"/>
                <a:gd name="T10" fmla="*/ 257447 w 1923"/>
                <a:gd name="T11" fmla="*/ 26050 h 1579"/>
                <a:gd name="T12" fmla="*/ 189676 w 1923"/>
                <a:gd name="T13" fmla="*/ 49400 h 1579"/>
                <a:gd name="T14" fmla="*/ 219647 w 1923"/>
                <a:gd name="T15" fmla="*/ 9718 h 1579"/>
                <a:gd name="T16" fmla="*/ 129736 w 1923"/>
                <a:gd name="T17" fmla="*/ 47375 h 1579"/>
                <a:gd name="T18" fmla="*/ 152821 w 1923"/>
                <a:gd name="T19" fmla="*/ 8773 h 1579"/>
                <a:gd name="T20" fmla="*/ 21195 w 1923"/>
                <a:gd name="T21" fmla="*/ 79364 h 1579"/>
                <a:gd name="T22" fmla="*/ 4725 w 1923"/>
                <a:gd name="T23" fmla="*/ 194496 h 1579"/>
                <a:gd name="T24" fmla="*/ 8505 w 1923"/>
                <a:gd name="T25" fmla="*/ 193416 h 1579"/>
                <a:gd name="T26" fmla="*/ 21195 w 1923"/>
                <a:gd name="T27" fmla="*/ 197465 h 1579"/>
                <a:gd name="T28" fmla="*/ 21195 w 1923"/>
                <a:gd name="T29" fmla="*/ 166421 h 1579"/>
                <a:gd name="T30" fmla="*/ 57915 w 1923"/>
                <a:gd name="T31" fmla="*/ 107438 h 1579"/>
                <a:gd name="T32" fmla="*/ 124741 w 1923"/>
                <a:gd name="T33" fmla="*/ 107438 h 1579"/>
                <a:gd name="T34" fmla="*/ 193456 w 1923"/>
                <a:gd name="T35" fmla="*/ 107438 h 1579"/>
                <a:gd name="T36" fmla="*/ 227342 w 1923"/>
                <a:gd name="T37" fmla="*/ 164532 h 1579"/>
                <a:gd name="T38" fmla="*/ 227342 w 1923"/>
                <a:gd name="T39" fmla="*/ 212987 h 15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23" h="1579">
                  <a:moveTo>
                    <a:pt x="1684" y="1578"/>
                  </a:moveTo>
                  <a:lnTo>
                    <a:pt x="1684" y="1578"/>
                  </a:lnTo>
                  <a:cubicBezTo>
                    <a:pt x="1721" y="1484"/>
                    <a:pt x="1799" y="1427"/>
                    <a:pt x="1870" y="1433"/>
                  </a:cubicBezTo>
                  <a:lnTo>
                    <a:pt x="1878" y="1433"/>
                  </a:lnTo>
                  <a:cubicBezTo>
                    <a:pt x="1907" y="1327"/>
                    <a:pt x="1922" y="1197"/>
                    <a:pt x="1870" y="1061"/>
                  </a:cubicBezTo>
                  <a:cubicBezTo>
                    <a:pt x="1619" y="329"/>
                    <a:pt x="1907" y="193"/>
                    <a:pt x="1907" y="193"/>
                  </a:cubicBezTo>
                  <a:cubicBezTo>
                    <a:pt x="1907" y="193"/>
                    <a:pt x="1627" y="186"/>
                    <a:pt x="1405" y="366"/>
                  </a:cubicBezTo>
                  <a:cubicBezTo>
                    <a:pt x="1556" y="128"/>
                    <a:pt x="1627" y="72"/>
                    <a:pt x="1627" y="72"/>
                  </a:cubicBezTo>
                  <a:cubicBezTo>
                    <a:pt x="1627" y="72"/>
                    <a:pt x="1305" y="0"/>
                    <a:pt x="961" y="351"/>
                  </a:cubicBezTo>
                  <a:cubicBezTo>
                    <a:pt x="1039" y="165"/>
                    <a:pt x="1132" y="65"/>
                    <a:pt x="1132" y="65"/>
                  </a:cubicBezTo>
                  <a:cubicBezTo>
                    <a:pt x="1132" y="65"/>
                    <a:pt x="416" y="72"/>
                    <a:pt x="157" y="588"/>
                  </a:cubicBezTo>
                  <a:cubicBezTo>
                    <a:pt x="7" y="881"/>
                    <a:pt x="0" y="1204"/>
                    <a:pt x="35" y="1441"/>
                  </a:cubicBezTo>
                  <a:cubicBezTo>
                    <a:pt x="42" y="1441"/>
                    <a:pt x="50" y="1433"/>
                    <a:pt x="63" y="1433"/>
                  </a:cubicBezTo>
                  <a:cubicBezTo>
                    <a:pt x="93" y="1433"/>
                    <a:pt x="128" y="1441"/>
                    <a:pt x="157" y="1463"/>
                  </a:cubicBezTo>
                  <a:cubicBezTo>
                    <a:pt x="157" y="1348"/>
                    <a:pt x="157" y="1247"/>
                    <a:pt x="157" y="1233"/>
                  </a:cubicBezTo>
                  <a:cubicBezTo>
                    <a:pt x="293" y="1176"/>
                    <a:pt x="437" y="1097"/>
                    <a:pt x="429" y="796"/>
                  </a:cubicBezTo>
                  <a:cubicBezTo>
                    <a:pt x="753" y="796"/>
                    <a:pt x="924" y="796"/>
                    <a:pt x="924" y="796"/>
                  </a:cubicBezTo>
                  <a:cubicBezTo>
                    <a:pt x="1433" y="796"/>
                    <a:pt x="1433" y="796"/>
                    <a:pt x="1433" y="796"/>
                  </a:cubicBezTo>
                  <a:cubicBezTo>
                    <a:pt x="1433" y="796"/>
                    <a:pt x="1412" y="1132"/>
                    <a:pt x="1684" y="1219"/>
                  </a:cubicBezTo>
                  <a:cubicBezTo>
                    <a:pt x="1684" y="1362"/>
                    <a:pt x="1684" y="1484"/>
                    <a:pt x="1684" y="1578"/>
                  </a:cubicBezTo>
                </a:path>
              </a:pathLst>
            </a:custGeom>
            <a:solidFill>
              <a:srgbClr val="563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1" name="Freeform 1419">
              <a:extLst>
                <a:ext uri="{FF2B5EF4-FFF2-40B4-BE49-F238E27FC236}">
                  <a16:creationId xmlns:a16="http://schemas.microsoft.com/office/drawing/2014/main" id="{A12BFF40-F21E-4161-B869-4D7FEFDC6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1726" y="4533305"/>
              <a:ext cx="129208" cy="49411"/>
            </a:xfrm>
            <a:custGeom>
              <a:avLst/>
              <a:gdLst>
                <a:gd name="T0" fmla="*/ 64130 w 955"/>
                <a:gd name="T1" fmla="*/ 49276 h 367"/>
                <a:gd name="T2" fmla="*/ 64130 w 955"/>
                <a:gd name="T3" fmla="*/ 49276 h 367"/>
                <a:gd name="T4" fmla="*/ 129073 w 955"/>
                <a:gd name="T5" fmla="*/ 0 h 367"/>
                <a:gd name="T6" fmla="*/ 112431 w 955"/>
                <a:gd name="T7" fmla="*/ 0 h 367"/>
                <a:gd name="T8" fmla="*/ 64130 w 955"/>
                <a:gd name="T9" fmla="*/ 36755 h 367"/>
                <a:gd name="T10" fmla="*/ 16506 w 955"/>
                <a:gd name="T11" fmla="*/ 0 h 367"/>
                <a:gd name="T12" fmla="*/ 0 w 955"/>
                <a:gd name="T13" fmla="*/ 0 h 367"/>
                <a:gd name="T14" fmla="*/ 64130 w 955"/>
                <a:gd name="T15" fmla="*/ 49276 h 3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5" h="367">
                  <a:moveTo>
                    <a:pt x="474" y="366"/>
                  </a:moveTo>
                  <a:lnTo>
                    <a:pt x="474" y="366"/>
                  </a:lnTo>
                  <a:cubicBezTo>
                    <a:pt x="738" y="366"/>
                    <a:pt x="954" y="201"/>
                    <a:pt x="954" y="0"/>
                  </a:cubicBezTo>
                  <a:cubicBezTo>
                    <a:pt x="831" y="0"/>
                    <a:pt x="831" y="0"/>
                    <a:pt x="831" y="0"/>
                  </a:cubicBezTo>
                  <a:cubicBezTo>
                    <a:pt x="831" y="151"/>
                    <a:pt x="674" y="273"/>
                    <a:pt x="474" y="273"/>
                  </a:cubicBezTo>
                  <a:cubicBezTo>
                    <a:pt x="279" y="273"/>
                    <a:pt x="122" y="151"/>
                    <a:pt x="1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1"/>
                    <a:pt x="215" y="366"/>
                    <a:pt x="474" y="366"/>
                  </a:cubicBezTo>
                </a:path>
              </a:pathLst>
            </a:custGeom>
            <a:solidFill>
              <a:srgbClr val="0F95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7" name="Group 9709">
            <a:extLst>
              <a:ext uri="{FF2B5EF4-FFF2-40B4-BE49-F238E27FC236}">
                <a16:creationId xmlns:a16="http://schemas.microsoft.com/office/drawing/2014/main" id="{207D303B-46DB-4937-8A42-D01016373883}"/>
              </a:ext>
            </a:extLst>
          </p:cNvPr>
          <p:cNvGrpSpPr>
            <a:grpSpLocks/>
          </p:cNvGrpSpPr>
          <p:nvPr/>
        </p:nvGrpSpPr>
        <p:grpSpPr bwMode="auto">
          <a:xfrm>
            <a:off x="7860695" y="5132614"/>
            <a:ext cx="876300" cy="874184"/>
            <a:chOff x="5949693" y="4066580"/>
            <a:chExt cx="656758" cy="656629"/>
          </a:xfrm>
        </p:grpSpPr>
        <p:sp>
          <p:nvSpPr>
            <p:cNvPr id="9612" name="Freeform 1420">
              <a:extLst>
                <a:ext uri="{FF2B5EF4-FFF2-40B4-BE49-F238E27FC236}">
                  <a16:creationId xmlns:a16="http://schemas.microsoft.com/office/drawing/2014/main" id="{67D32744-DC80-4D2D-8A78-81075A85E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693" y="4066580"/>
              <a:ext cx="656758" cy="655439"/>
            </a:xfrm>
            <a:custGeom>
              <a:avLst/>
              <a:gdLst>
                <a:gd name="T0" fmla="*/ 656623 w 4862"/>
                <a:gd name="T1" fmla="*/ 327045 h 4856"/>
                <a:gd name="T2" fmla="*/ 656623 w 4862"/>
                <a:gd name="T3" fmla="*/ 327045 h 4856"/>
                <a:gd name="T4" fmla="*/ 328244 w 4862"/>
                <a:gd name="T5" fmla="*/ 0 h 4856"/>
                <a:gd name="T6" fmla="*/ 0 w 4862"/>
                <a:gd name="T7" fmla="*/ 327045 h 4856"/>
                <a:gd name="T8" fmla="*/ 328244 w 4862"/>
                <a:gd name="T9" fmla="*/ 655304 h 4856"/>
                <a:gd name="T10" fmla="*/ 656623 w 4862"/>
                <a:gd name="T11" fmla="*/ 327045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6">
                  <a:moveTo>
                    <a:pt x="4861" y="2423"/>
                  </a:moveTo>
                  <a:lnTo>
                    <a:pt x="4861" y="2423"/>
                  </a:lnTo>
                  <a:cubicBezTo>
                    <a:pt x="4861" y="1083"/>
                    <a:pt x="3771" y="0"/>
                    <a:pt x="2430" y="0"/>
                  </a:cubicBezTo>
                  <a:cubicBezTo>
                    <a:pt x="1090" y="0"/>
                    <a:pt x="0" y="1083"/>
                    <a:pt x="0" y="2423"/>
                  </a:cubicBezTo>
                  <a:cubicBezTo>
                    <a:pt x="0" y="3764"/>
                    <a:pt x="1090" y="4855"/>
                    <a:pt x="2430" y="4855"/>
                  </a:cubicBezTo>
                  <a:cubicBezTo>
                    <a:pt x="3771" y="4855"/>
                    <a:pt x="4861" y="3764"/>
                    <a:pt x="4861" y="2423"/>
                  </a:cubicBezTo>
                </a:path>
              </a:pathLst>
            </a:custGeom>
            <a:solidFill>
              <a:srgbClr val="B635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3" name="Freeform 1421">
              <a:extLst>
                <a:ext uri="{FF2B5EF4-FFF2-40B4-BE49-F238E27FC236}">
                  <a16:creationId xmlns:a16="http://schemas.microsoft.com/office/drawing/2014/main" id="{92EB08A1-E65F-4906-A539-79874EFB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7774" y="4066580"/>
              <a:ext cx="328677" cy="655439"/>
            </a:xfrm>
            <a:custGeom>
              <a:avLst/>
              <a:gdLst>
                <a:gd name="T0" fmla="*/ 328542 w 2432"/>
                <a:gd name="T1" fmla="*/ 327045 h 4856"/>
                <a:gd name="T2" fmla="*/ 328542 w 2432"/>
                <a:gd name="T3" fmla="*/ 327045 h 4856"/>
                <a:gd name="T4" fmla="*/ 0 w 2432"/>
                <a:gd name="T5" fmla="*/ 0 h 4856"/>
                <a:gd name="T6" fmla="*/ 0 w 2432"/>
                <a:gd name="T7" fmla="*/ 655304 h 4856"/>
                <a:gd name="T8" fmla="*/ 328542 w 2432"/>
                <a:gd name="T9" fmla="*/ 327045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3"/>
                  </a:moveTo>
                  <a:lnTo>
                    <a:pt x="2431" y="2423"/>
                  </a:lnTo>
                  <a:cubicBezTo>
                    <a:pt x="2431" y="1083"/>
                    <a:pt x="1341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1" y="4855"/>
                    <a:pt x="2431" y="3764"/>
                    <a:pt x="2431" y="2423"/>
                  </a:cubicBezTo>
                </a:path>
              </a:pathLst>
            </a:custGeom>
            <a:solidFill>
              <a:srgbClr val="A32F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4" name="Freeform 1422">
              <a:extLst>
                <a:ext uri="{FF2B5EF4-FFF2-40B4-BE49-F238E27FC236}">
                  <a16:creationId xmlns:a16="http://schemas.microsoft.com/office/drawing/2014/main" id="{E45AC971-E01F-4717-B2D9-FCC4A119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7482" y="4314231"/>
              <a:ext cx="171483" cy="320278"/>
            </a:xfrm>
            <a:custGeom>
              <a:avLst/>
              <a:gdLst>
                <a:gd name="T0" fmla="*/ 171348 w 1271"/>
                <a:gd name="T1" fmla="*/ 320143 h 2373"/>
                <a:gd name="T2" fmla="*/ 171348 w 1271"/>
                <a:gd name="T3" fmla="*/ 320143 h 2373"/>
                <a:gd name="T4" fmla="*/ 54238 w 1271"/>
                <a:gd name="T5" fmla="*/ 320143 h 2373"/>
                <a:gd name="T6" fmla="*/ 27119 w 1271"/>
                <a:gd name="T7" fmla="*/ 190574 h 2373"/>
                <a:gd name="T8" fmla="*/ 79468 w 1271"/>
                <a:gd name="T9" fmla="*/ 0 h 2373"/>
                <a:gd name="T10" fmla="*/ 171348 w 1271"/>
                <a:gd name="T11" fmla="*/ 0 h 2373"/>
                <a:gd name="T12" fmla="*/ 171348 w 1271"/>
                <a:gd name="T13" fmla="*/ 320143 h 23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1" h="2373">
                  <a:moveTo>
                    <a:pt x="1270" y="2372"/>
                  </a:moveTo>
                  <a:lnTo>
                    <a:pt x="1270" y="2372"/>
                  </a:lnTo>
                  <a:cubicBezTo>
                    <a:pt x="402" y="2372"/>
                    <a:pt x="402" y="2372"/>
                    <a:pt x="402" y="2372"/>
                  </a:cubicBezTo>
                  <a:cubicBezTo>
                    <a:pt x="402" y="2372"/>
                    <a:pt x="0" y="1985"/>
                    <a:pt x="201" y="1412"/>
                  </a:cubicBezTo>
                  <a:cubicBezTo>
                    <a:pt x="402" y="838"/>
                    <a:pt x="574" y="609"/>
                    <a:pt x="589" y="0"/>
                  </a:cubicBezTo>
                  <a:cubicBezTo>
                    <a:pt x="1191" y="0"/>
                    <a:pt x="1270" y="0"/>
                    <a:pt x="1270" y="0"/>
                  </a:cubicBezTo>
                  <a:lnTo>
                    <a:pt x="1270" y="2372"/>
                  </a:lnTo>
                </a:path>
              </a:pathLst>
            </a:custGeom>
            <a:solidFill>
              <a:srgbClr val="8817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5" name="Freeform 1423">
              <a:extLst>
                <a:ext uri="{FF2B5EF4-FFF2-40B4-BE49-F238E27FC236}">
                  <a16:creationId xmlns:a16="http://schemas.microsoft.com/office/drawing/2014/main" id="{0BFC05A3-89D6-4FE1-B3B2-73F51A49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988" y="4314231"/>
              <a:ext cx="171483" cy="320278"/>
            </a:xfrm>
            <a:custGeom>
              <a:avLst/>
              <a:gdLst>
                <a:gd name="T0" fmla="*/ 0 w 1269"/>
                <a:gd name="T1" fmla="*/ 320143 h 2373"/>
                <a:gd name="T2" fmla="*/ 0 w 1269"/>
                <a:gd name="T3" fmla="*/ 320143 h 2373"/>
                <a:gd name="T4" fmla="*/ 117160 w 1269"/>
                <a:gd name="T5" fmla="*/ 320143 h 2373"/>
                <a:gd name="T6" fmla="*/ 144186 w 1269"/>
                <a:gd name="T7" fmla="*/ 190574 h 2373"/>
                <a:gd name="T8" fmla="*/ 91890 w 1269"/>
                <a:gd name="T9" fmla="*/ 0 h 2373"/>
                <a:gd name="T10" fmla="*/ 0 w 1269"/>
                <a:gd name="T11" fmla="*/ 0 h 2373"/>
                <a:gd name="T12" fmla="*/ 0 w 1269"/>
                <a:gd name="T13" fmla="*/ 320143 h 23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9" h="2373">
                  <a:moveTo>
                    <a:pt x="0" y="2372"/>
                  </a:moveTo>
                  <a:lnTo>
                    <a:pt x="0" y="2372"/>
                  </a:lnTo>
                  <a:cubicBezTo>
                    <a:pt x="867" y="2372"/>
                    <a:pt x="867" y="2372"/>
                    <a:pt x="867" y="2372"/>
                  </a:cubicBezTo>
                  <a:cubicBezTo>
                    <a:pt x="867" y="2372"/>
                    <a:pt x="1268" y="1985"/>
                    <a:pt x="1067" y="1412"/>
                  </a:cubicBezTo>
                  <a:cubicBezTo>
                    <a:pt x="867" y="838"/>
                    <a:pt x="688" y="609"/>
                    <a:pt x="680" y="0"/>
                  </a:cubicBezTo>
                  <a:cubicBezTo>
                    <a:pt x="78" y="0"/>
                    <a:pt x="0" y="0"/>
                    <a:pt x="0" y="0"/>
                  </a:cubicBezTo>
                  <a:lnTo>
                    <a:pt x="0" y="2372"/>
                  </a:lnTo>
                </a:path>
              </a:pathLst>
            </a:custGeom>
            <a:solidFill>
              <a:srgbClr val="8817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6" name="Freeform 1424">
              <a:extLst>
                <a:ext uri="{FF2B5EF4-FFF2-40B4-BE49-F238E27FC236}">
                  <a16:creationId xmlns:a16="http://schemas.microsoft.com/office/drawing/2014/main" id="{BF91E7E9-4CCD-49D7-BB77-7AA3CD1F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467" y="4135041"/>
              <a:ext cx="286997" cy="287536"/>
            </a:xfrm>
            <a:custGeom>
              <a:avLst/>
              <a:gdLst>
                <a:gd name="T0" fmla="*/ 286862 w 2124"/>
                <a:gd name="T1" fmla="*/ 143161 h 2131"/>
                <a:gd name="T2" fmla="*/ 286862 w 2124"/>
                <a:gd name="T3" fmla="*/ 143161 h 2131"/>
                <a:gd name="T4" fmla="*/ 143499 w 2124"/>
                <a:gd name="T5" fmla="*/ 0 h 2131"/>
                <a:gd name="T6" fmla="*/ 0 w 2124"/>
                <a:gd name="T7" fmla="*/ 143161 h 2131"/>
                <a:gd name="T8" fmla="*/ 143499 w 2124"/>
                <a:gd name="T9" fmla="*/ 287401 h 2131"/>
                <a:gd name="T10" fmla="*/ 286862 w 2124"/>
                <a:gd name="T11" fmla="*/ 143161 h 2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31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81"/>
                    <a:pt x="1649" y="0"/>
                    <a:pt x="1062" y="0"/>
                  </a:cubicBezTo>
                  <a:cubicBezTo>
                    <a:pt x="474" y="0"/>
                    <a:pt x="0" y="481"/>
                    <a:pt x="0" y="1061"/>
                  </a:cubicBezTo>
                  <a:cubicBezTo>
                    <a:pt x="0" y="1649"/>
                    <a:pt x="474" y="2130"/>
                    <a:pt x="1062" y="2130"/>
                  </a:cubicBezTo>
                  <a:cubicBezTo>
                    <a:pt x="1649" y="2130"/>
                    <a:pt x="2123" y="1649"/>
                    <a:pt x="2123" y="1061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7" name="Freeform 1425">
              <a:extLst>
                <a:ext uri="{FF2B5EF4-FFF2-40B4-BE49-F238E27FC236}">
                  <a16:creationId xmlns:a16="http://schemas.microsoft.com/office/drawing/2014/main" id="{0F6A484F-D262-41D8-A364-C63F8BD4F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140" y="4480917"/>
              <a:ext cx="95864" cy="242292"/>
            </a:xfrm>
            <a:custGeom>
              <a:avLst/>
              <a:gdLst>
                <a:gd name="T0" fmla="*/ 95729 w 711"/>
                <a:gd name="T1" fmla="*/ 105673 h 1793"/>
                <a:gd name="T2" fmla="*/ 47325 w 711"/>
                <a:gd name="T3" fmla="*/ 242157 h 1793"/>
                <a:gd name="T4" fmla="*/ 0 w 711"/>
                <a:gd name="T5" fmla="*/ 105673 h 1793"/>
                <a:gd name="T6" fmla="*/ 0 w 711"/>
                <a:gd name="T7" fmla="*/ 0 h 1793"/>
                <a:gd name="T8" fmla="*/ 95729 w 711"/>
                <a:gd name="T9" fmla="*/ 0 h 1793"/>
                <a:gd name="T10" fmla="*/ 95729 w 711"/>
                <a:gd name="T11" fmla="*/ 105673 h 17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793">
                  <a:moveTo>
                    <a:pt x="710" y="782"/>
                  </a:moveTo>
                  <a:lnTo>
                    <a:pt x="351" y="1792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8" name="Freeform 1426">
              <a:extLst>
                <a:ext uri="{FF2B5EF4-FFF2-40B4-BE49-F238E27FC236}">
                  <a16:creationId xmlns:a16="http://schemas.microsoft.com/office/drawing/2014/main" id="{223902C5-B72C-4B29-A499-5FA27D526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498" y="4189809"/>
              <a:ext cx="121468" cy="319683"/>
            </a:xfrm>
            <a:custGeom>
              <a:avLst/>
              <a:gdLst>
                <a:gd name="T0" fmla="*/ 121333 w 898"/>
                <a:gd name="T1" fmla="*/ 0 h 2367"/>
                <a:gd name="T2" fmla="*/ 121333 w 898"/>
                <a:gd name="T3" fmla="*/ 0 h 2367"/>
                <a:gd name="T4" fmla="*/ 0 w 898"/>
                <a:gd name="T5" fmla="*/ 150050 h 2367"/>
                <a:gd name="T6" fmla="*/ 38821 w 898"/>
                <a:gd name="T7" fmla="*/ 269036 h 2367"/>
                <a:gd name="T8" fmla="*/ 121333 w 898"/>
                <a:gd name="T9" fmla="*/ 319548 h 2367"/>
                <a:gd name="T10" fmla="*/ 121333 w 898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8" h="2367">
                  <a:moveTo>
                    <a:pt x="897" y="0"/>
                  </a:moveTo>
                  <a:lnTo>
                    <a:pt x="897" y="0"/>
                  </a:lnTo>
                  <a:cubicBezTo>
                    <a:pt x="552" y="0"/>
                    <a:pt x="0" y="193"/>
                    <a:pt x="0" y="1111"/>
                  </a:cubicBezTo>
                  <a:cubicBezTo>
                    <a:pt x="0" y="1641"/>
                    <a:pt x="208" y="1892"/>
                    <a:pt x="287" y="1992"/>
                  </a:cubicBezTo>
                  <a:cubicBezTo>
                    <a:pt x="352" y="2079"/>
                    <a:pt x="710" y="2366"/>
                    <a:pt x="897" y="2366"/>
                  </a:cubicBezTo>
                  <a:cubicBezTo>
                    <a:pt x="897" y="1434"/>
                    <a:pt x="897" y="0"/>
                    <a:pt x="897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19" name="Freeform 1427">
              <a:extLst>
                <a:ext uri="{FF2B5EF4-FFF2-40B4-BE49-F238E27FC236}">
                  <a16:creationId xmlns:a16="http://schemas.microsoft.com/office/drawing/2014/main" id="{5E68B520-9AFF-4E7D-94C4-C36AAC581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490" y="4327922"/>
              <a:ext cx="54184" cy="75605"/>
            </a:xfrm>
            <a:custGeom>
              <a:avLst/>
              <a:gdLst>
                <a:gd name="T0" fmla="*/ 1882 w 403"/>
                <a:gd name="T1" fmla="*/ 41643 h 561"/>
                <a:gd name="T2" fmla="*/ 1882 w 403"/>
                <a:gd name="T3" fmla="*/ 41643 h 561"/>
                <a:gd name="T4" fmla="*/ 23126 w 403"/>
                <a:gd name="T5" fmla="*/ 1887 h 561"/>
                <a:gd name="T6" fmla="*/ 52033 w 403"/>
                <a:gd name="T7" fmla="*/ 34770 h 561"/>
                <a:gd name="T8" fmla="*/ 30789 w 403"/>
                <a:gd name="T9" fmla="*/ 73449 h 561"/>
                <a:gd name="T10" fmla="*/ 1882 w 403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28"/>
                    <a:pt x="172" y="14"/>
                  </a:cubicBezTo>
                  <a:cubicBezTo>
                    <a:pt x="272" y="0"/>
                    <a:pt x="373" y="108"/>
                    <a:pt x="387" y="258"/>
                  </a:cubicBezTo>
                  <a:cubicBezTo>
                    <a:pt x="402" y="402"/>
                    <a:pt x="330" y="538"/>
                    <a:pt x="229" y="545"/>
                  </a:cubicBezTo>
                  <a:cubicBezTo>
                    <a:pt x="129" y="560"/>
                    <a:pt x="36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0" name="Freeform 1428">
              <a:extLst>
                <a:ext uri="{FF2B5EF4-FFF2-40B4-BE49-F238E27FC236}">
                  <a16:creationId xmlns:a16="http://schemas.microsoft.com/office/drawing/2014/main" id="{EFAC333E-74F4-4FE7-9A3C-F8B28396E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7774" y="4189809"/>
              <a:ext cx="120872" cy="319683"/>
            </a:xfrm>
            <a:custGeom>
              <a:avLst/>
              <a:gdLst>
                <a:gd name="T0" fmla="*/ 0 w 897"/>
                <a:gd name="T1" fmla="*/ 0 h 2367"/>
                <a:gd name="T2" fmla="*/ 0 w 897"/>
                <a:gd name="T3" fmla="*/ 0 h 2367"/>
                <a:gd name="T4" fmla="*/ 120737 w 897"/>
                <a:gd name="T5" fmla="*/ 150050 h 2367"/>
                <a:gd name="T6" fmla="*/ 82198 w 897"/>
                <a:gd name="T7" fmla="*/ 269036 h 2367"/>
                <a:gd name="T8" fmla="*/ 0 w 897"/>
                <a:gd name="T9" fmla="*/ 319548 h 2367"/>
                <a:gd name="T10" fmla="*/ 0 w 897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193"/>
                    <a:pt x="896" y="1111"/>
                  </a:cubicBezTo>
                  <a:cubicBezTo>
                    <a:pt x="896" y="1641"/>
                    <a:pt x="688" y="1892"/>
                    <a:pt x="610" y="1992"/>
                  </a:cubicBezTo>
                  <a:cubicBezTo>
                    <a:pt x="545" y="2079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1" name="Freeform 1429">
              <a:extLst>
                <a:ext uri="{FF2B5EF4-FFF2-40B4-BE49-F238E27FC236}">
                  <a16:creationId xmlns:a16="http://schemas.microsoft.com/office/drawing/2014/main" id="{F3B1C0AF-4A6E-47AC-AF3F-7A5A6B98D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9471" y="4327922"/>
              <a:ext cx="54184" cy="75605"/>
            </a:xfrm>
            <a:custGeom>
              <a:avLst/>
              <a:gdLst>
                <a:gd name="T0" fmla="*/ 52033 w 403"/>
                <a:gd name="T1" fmla="*/ 41643 h 561"/>
                <a:gd name="T2" fmla="*/ 52033 w 403"/>
                <a:gd name="T3" fmla="*/ 41643 h 561"/>
                <a:gd name="T4" fmla="*/ 30789 w 403"/>
                <a:gd name="T5" fmla="*/ 1887 h 561"/>
                <a:gd name="T6" fmla="*/ 2823 w 403"/>
                <a:gd name="T7" fmla="*/ 34770 h 561"/>
                <a:gd name="T8" fmla="*/ 23126 w 403"/>
                <a:gd name="T9" fmla="*/ 73449 h 561"/>
                <a:gd name="T10" fmla="*/ 52033 w 403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387" y="309"/>
                  </a:moveTo>
                  <a:lnTo>
                    <a:pt x="387" y="309"/>
                  </a:lnTo>
                  <a:cubicBezTo>
                    <a:pt x="402" y="158"/>
                    <a:pt x="329" y="28"/>
                    <a:pt x="229" y="14"/>
                  </a:cubicBezTo>
                  <a:cubicBezTo>
                    <a:pt x="129" y="0"/>
                    <a:pt x="36" y="108"/>
                    <a:pt x="21" y="258"/>
                  </a:cubicBezTo>
                  <a:cubicBezTo>
                    <a:pt x="0" y="402"/>
                    <a:pt x="71" y="538"/>
                    <a:pt x="172" y="545"/>
                  </a:cubicBezTo>
                  <a:cubicBezTo>
                    <a:pt x="279" y="560"/>
                    <a:pt x="372" y="452"/>
                    <a:pt x="387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2" name="Freeform 1430">
              <a:extLst>
                <a:ext uri="{FF2B5EF4-FFF2-40B4-BE49-F238E27FC236}">
                  <a16:creationId xmlns:a16="http://schemas.microsoft.com/office/drawing/2014/main" id="{39EEC756-EAC2-43E8-9A24-1DFEA2A82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9040" y="4158258"/>
              <a:ext cx="171483" cy="180975"/>
            </a:xfrm>
            <a:custGeom>
              <a:avLst/>
              <a:gdLst>
                <a:gd name="T0" fmla="*/ 137456 w 1270"/>
                <a:gd name="T1" fmla="*/ 1079 h 1342"/>
                <a:gd name="T2" fmla="*/ 137456 w 1270"/>
                <a:gd name="T3" fmla="*/ 1079 h 1342"/>
                <a:gd name="T4" fmla="*/ 130705 w 1270"/>
                <a:gd name="T5" fmla="*/ 0 h 1342"/>
                <a:gd name="T6" fmla="*/ 29976 w 1270"/>
                <a:gd name="T7" fmla="*/ 108423 h 1342"/>
                <a:gd name="T8" fmla="*/ 25250 w 1270"/>
                <a:gd name="T9" fmla="*/ 180840 h 1342"/>
                <a:gd name="T10" fmla="*/ 58061 w 1270"/>
                <a:gd name="T11" fmla="*/ 122853 h 1342"/>
                <a:gd name="T12" fmla="*/ 141372 w 1270"/>
                <a:gd name="T13" fmla="*/ 93859 h 1342"/>
                <a:gd name="T14" fmla="*/ 166487 w 1270"/>
                <a:gd name="T15" fmla="*/ 23195 h 1342"/>
                <a:gd name="T16" fmla="*/ 137456 w 1270"/>
                <a:gd name="T17" fmla="*/ 1079 h 1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0" h="1342">
                  <a:moveTo>
                    <a:pt x="1018" y="8"/>
                  </a:moveTo>
                  <a:lnTo>
                    <a:pt x="1018" y="8"/>
                  </a:lnTo>
                  <a:cubicBezTo>
                    <a:pt x="1004" y="0"/>
                    <a:pt x="982" y="0"/>
                    <a:pt x="968" y="0"/>
                  </a:cubicBezTo>
                  <a:cubicBezTo>
                    <a:pt x="968" y="0"/>
                    <a:pt x="380" y="43"/>
                    <a:pt x="222" y="804"/>
                  </a:cubicBezTo>
                  <a:cubicBezTo>
                    <a:pt x="144" y="861"/>
                    <a:pt x="0" y="1090"/>
                    <a:pt x="187" y="1341"/>
                  </a:cubicBezTo>
                  <a:cubicBezTo>
                    <a:pt x="215" y="1126"/>
                    <a:pt x="294" y="975"/>
                    <a:pt x="430" y="911"/>
                  </a:cubicBezTo>
                  <a:cubicBezTo>
                    <a:pt x="667" y="811"/>
                    <a:pt x="767" y="904"/>
                    <a:pt x="1047" y="696"/>
                  </a:cubicBezTo>
                  <a:cubicBezTo>
                    <a:pt x="1211" y="566"/>
                    <a:pt x="1269" y="315"/>
                    <a:pt x="1233" y="172"/>
                  </a:cubicBezTo>
                  <a:cubicBezTo>
                    <a:pt x="1169" y="0"/>
                    <a:pt x="1004" y="8"/>
                    <a:pt x="1018" y="8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3" name="Freeform 1431">
              <a:extLst>
                <a:ext uri="{FF2B5EF4-FFF2-40B4-BE49-F238E27FC236}">
                  <a16:creationId xmlns:a16="http://schemas.microsoft.com/office/drawing/2014/main" id="{90388501-5688-4F7B-A259-08368CB43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3011" y="4177903"/>
              <a:ext cx="153025" cy="159544"/>
            </a:xfrm>
            <a:custGeom>
              <a:avLst/>
              <a:gdLst>
                <a:gd name="T0" fmla="*/ 28093 w 1133"/>
                <a:gd name="T1" fmla="*/ 9575 h 1183"/>
                <a:gd name="T2" fmla="*/ 28093 w 1133"/>
                <a:gd name="T3" fmla="*/ 9575 h 1183"/>
                <a:gd name="T4" fmla="*/ 123987 w 1133"/>
                <a:gd name="T5" fmla="*/ 159409 h 1183"/>
                <a:gd name="T6" fmla="*/ 28093 w 1133"/>
                <a:gd name="T7" fmla="*/ 9575 h 1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3" h="1183">
                  <a:moveTo>
                    <a:pt x="208" y="71"/>
                  </a:moveTo>
                  <a:lnTo>
                    <a:pt x="208" y="71"/>
                  </a:lnTo>
                  <a:cubicBezTo>
                    <a:pt x="208" y="71"/>
                    <a:pt x="0" y="853"/>
                    <a:pt x="918" y="1182"/>
                  </a:cubicBezTo>
                  <a:cubicBezTo>
                    <a:pt x="1132" y="466"/>
                    <a:pt x="731" y="0"/>
                    <a:pt x="208" y="71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4" name="Freeform 1432">
              <a:extLst>
                <a:ext uri="{FF2B5EF4-FFF2-40B4-BE49-F238E27FC236}">
                  <a16:creationId xmlns:a16="http://schemas.microsoft.com/office/drawing/2014/main" id="{DEC9AC2C-F55A-48F9-A183-CDE511ED5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2139" y="4389835"/>
              <a:ext cx="15481" cy="15478"/>
            </a:xfrm>
            <a:custGeom>
              <a:avLst/>
              <a:gdLst>
                <a:gd name="T0" fmla="*/ 7607 w 116"/>
                <a:gd name="T1" fmla="*/ 0 h 115"/>
                <a:gd name="T2" fmla="*/ 0 w 116"/>
                <a:gd name="T3" fmla="*/ 7672 h 115"/>
                <a:gd name="T4" fmla="*/ 7607 w 116"/>
                <a:gd name="T5" fmla="*/ 15343 h 115"/>
                <a:gd name="T6" fmla="*/ 15348 w 116"/>
                <a:gd name="T7" fmla="*/ 7672 h 115"/>
                <a:gd name="T8" fmla="*/ 7607 w 116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15">
                  <a:moveTo>
                    <a:pt x="57" y="0"/>
                  </a:moveTo>
                  <a:lnTo>
                    <a:pt x="0" y="57"/>
                  </a:lnTo>
                  <a:lnTo>
                    <a:pt x="57" y="114"/>
                  </a:lnTo>
                  <a:lnTo>
                    <a:pt x="115" y="57"/>
                  </a:lnTo>
                  <a:lnTo>
                    <a:pt x="57" y="0"/>
                  </a:lnTo>
                </a:path>
              </a:pathLst>
            </a:custGeom>
            <a:solidFill>
              <a:srgbClr val="FCEE2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5" name="Freeform 1433">
              <a:extLst>
                <a:ext uri="{FF2B5EF4-FFF2-40B4-BE49-F238E27FC236}">
                  <a16:creationId xmlns:a16="http://schemas.microsoft.com/office/drawing/2014/main" id="{7C3D887E-6DBA-4303-9402-BB2ECE1F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0906" y="4389835"/>
              <a:ext cx="15481" cy="15478"/>
            </a:xfrm>
            <a:custGeom>
              <a:avLst/>
              <a:gdLst>
                <a:gd name="T0" fmla="*/ 7607 w 116"/>
                <a:gd name="T1" fmla="*/ 0 h 115"/>
                <a:gd name="T2" fmla="*/ 0 w 116"/>
                <a:gd name="T3" fmla="*/ 7672 h 115"/>
                <a:gd name="T4" fmla="*/ 7607 w 116"/>
                <a:gd name="T5" fmla="*/ 15343 h 115"/>
                <a:gd name="T6" fmla="*/ 15348 w 116"/>
                <a:gd name="T7" fmla="*/ 7672 h 115"/>
                <a:gd name="T8" fmla="*/ 7607 w 116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15">
                  <a:moveTo>
                    <a:pt x="57" y="0"/>
                  </a:moveTo>
                  <a:lnTo>
                    <a:pt x="0" y="57"/>
                  </a:lnTo>
                  <a:lnTo>
                    <a:pt x="57" y="114"/>
                  </a:lnTo>
                  <a:lnTo>
                    <a:pt x="115" y="57"/>
                  </a:lnTo>
                  <a:lnTo>
                    <a:pt x="57" y="0"/>
                  </a:lnTo>
                </a:path>
              </a:pathLst>
            </a:custGeom>
            <a:solidFill>
              <a:srgbClr val="FCEE2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6" name="Freeform 1434">
              <a:extLst>
                <a:ext uri="{FF2B5EF4-FFF2-40B4-BE49-F238E27FC236}">
                  <a16:creationId xmlns:a16="http://schemas.microsoft.com/office/drawing/2014/main" id="{F869ED85-EA30-4FBA-A445-FDEC34A61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817" y="4528542"/>
              <a:ext cx="161957" cy="194667"/>
            </a:xfrm>
            <a:custGeom>
              <a:avLst/>
              <a:gdLst>
                <a:gd name="T0" fmla="*/ 161822 w 1198"/>
                <a:gd name="T1" fmla="*/ 194532 h 1442"/>
                <a:gd name="T2" fmla="*/ 161822 w 1198"/>
                <a:gd name="T3" fmla="*/ 194532 h 1442"/>
                <a:gd name="T4" fmla="*/ 161822 w 1198"/>
                <a:gd name="T5" fmla="*/ 62909 h 1442"/>
                <a:gd name="T6" fmla="*/ 118291 w 1198"/>
                <a:gd name="T7" fmla="*/ 25110 h 1442"/>
                <a:gd name="T8" fmla="*/ 114370 w 1198"/>
                <a:gd name="T9" fmla="*/ 0 h 1442"/>
                <a:gd name="T10" fmla="*/ 18386 w 1198"/>
                <a:gd name="T11" fmla="*/ 54134 h 1442"/>
                <a:gd name="T12" fmla="*/ 0 w 1198"/>
                <a:gd name="T13" fmla="*/ 194532 h 1442"/>
                <a:gd name="T14" fmla="*/ 161822 w 1198"/>
                <a:gd name="T15" fmla="*/ 19453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466"/>
                    <a:pt x="1197" y="466"/>
                    <a:pt x="1197" y="466"/>
                  </a:cubicBezTo>
                  <a:cubicBezTo>
                    <a:pt x="1197" y="466"/>
                    <a:pt x="933" y="401"/>
                    <a:pt x="875" y="186"/>
                  </a:cubicBezTo>
                  <a:cubicBezTo>
                    <a:pt x="846" y="86"/>
                    <a:pt x="846" y="0"/>
                    <a:pt x="846" y="0"/>
                  </a:cubicBezTo>
                  <a:cubicBezTo>
                    <a:pt x="846" y="0"/>
                    <a:pt x="266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F7A5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7" name="Freeform 1435">
              <a:extLst>
                <a:ext uri="{FF2B5EF4-FFF2-40B4-BE49-F238E27FC236}">
                  <a16:creationId xmlns:a16="http://schemas.microsoft.com/office/drawing/2014/main" id="{83539CC8-EFDF-494C-B2E5-24B6AEBC9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7774" y="4528542"/>
              <a:ext cx="161957" cy="194667"/>
            </a:xfrm>
            <a:custGeom>
              <a:avLst/>
              <a:gdLst>
                <a:gd name="T0" fmla="*/ 0 w 1199"/>
                <a:gd name="T1" fmla="*/ 194532 h 1442"/>
                <a:gd name="T2" fmla="*/ 0 w 1199"/>
                <a:gd name="T3" fmla="*/ 194532 h 1442"/>
                <a:gd name="T4" fmla="*/ 0 w 1199"/>
                <a:gd name="T5" fmla="*/ 62909 h 1442"/>
                <a:gd name="T6" fmla="*/ 43630 w 1199"/>
                <a:gd name="T7" fmla="*/ 25110 h 1442"/>
                <a:gd name="T8" fmla="*/ 47547 w 1199"/>
                <a:gd name="T9" fmla="*/ 0 h 1442"/>
                <a:gd name="T10" fmla="*/ 143451 w 1199"/>
                <a:gd name="T11" fmla="*/ 54134 h 1442"/>
                <a:gd name="T12" fmla="*/ 161822 w 1199"/>
                <a:gd name="T13" fmla="*/ 194532 h 1442"/>
                <a:gd name="T14" fmla="*/ 0 w 1199"/>
                <a:gd name="T15" fmla="*/ 19453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9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6" y="401"/>
                    <a:pt x="323" y="186"/>
                  </a:cubicBezTo>
                  <a:cubicBezTo>
                    <a:pt x="352" y="86"/>
                    <a:pt x="352" y="0"/>
                    <a:pt x="352" y="0"/>
                  </a:cubicBezTo>
                  <a:cubicBezTo>
                    <a:pt x="352" y="0"/>
                    <a:pt x="933" y="193"/>
                    <a:pt x="1062" y="401"/>
                  </a:cubicBezTo>
                  <a:cubicBezTo>
                    <a:pt x="1169" y="717"/>
                    <a:pt x="1198" y="1441"/>
                    <a:pt x="1198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F7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28" name="Freeform 1436">
              <a:extLst>
                <a:ext uri="{FF2B5EF4-FFF2-40B4-BE49-F238E27FC236}">
                  <a16:creationId xmlns:a16="http://schemas.microsoft.com/office/drawing/2014/main" id="{51739582-3D61-421E-AB6D-50CABE2D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621" y="4440436"/>
              <a:ext cx="66093" cy="25598"/>
            </a:xfrm>
            <a:custGeom>
              <a:avLst/>
              <a:gdLst>
                <a:gd name="T0" fmla="*/ 33047 w 488"/>
                <a:gd name="T1" fmla="*/ 25462 h 188"/>
                <a:gd name="T2" fmla="*/ 33047 w 488"/>
                <a:gd name="T3" fmla="*/ 25462 h 188"/>
                <a:gd name="T4" fmla="*/ 65958 w 488"/>
                <a:gd name="T5" fmla="*/ 0 h 188"/>
                <a:gd name="T6" fmla="*/ 0 w 488"/>
                <a:gd name="T7" fmla="*/ 0 h 188"/>
                <a:gd name="T8" fmla="*/ 33047 w 488"/>
                <a:gd name="T9" fmla="*/ 2546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88">
                  <a:moveTo>
                    <a:pt x="244" y="187"/>
                  </a:moveTo>
                  <a:lnTo>
                    <a:pt x="244" y="187"/>
                  </a:lnTo>
                  <a:cubicBezTo>
                    <a:pt x="372" y="187"/>
                    <a:pt x="487" y="101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1"/>
                    <a:pt x="108" y="187"/>
                    <a:pt x="244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8" name="Group 29">
            <a:extLst>
              <a:ext uri="{FF2B5EF4-FFF2-40B4-BE49-F238E27FC236}">
                <a16:creationId xmlns:a16="http://schemas.microsoft.com/office/drawing/2014/main" id="{3EBD4E89-B3BE-4DA5-A19D-BDA3032CBD2A}"/>
              </a:ext>
            </a:extLst>
          </p:cNvPr>
          <p:cNvGrpSpPr>
            <a:grpSpLocks/>
          </p:cNvGrpSpPr>
          <p:nvPr/>
        </p:nvGrpSpPr>
        <p:grpSpPr bwMode="auto">
          <a:xfrm>
            <a:off x="9031213" y="4063699"/>
            <a:ext cx="874183" cy="874183"/>
            <a:chOff x="6827356" y="3265290"/>
            <a:chExt cx="655567" cy="655439"/>
          </a:xfrm>
        </p:grpSpPr>
        <p:sp>
          <p:nvSpPr>
            <p:cNvPr id="9629" name="Freeform 1437">
              <a:extLst>
                <a:ext uri="{FF2B5EF4-FFF2-40B4-BE49-F238E27FC236}">
                  <a16:creationId xmlns:a16="http://schemas.microsoft.com/office/drawing/2014/main" id="{719395A9-1FFD-4427-9E57-0D045C0D9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3265290"/>
              <a:ext cx="655567" cy="655439"/>
            </a:xfrm>
            <a:custGeom>
              <a:avLst/>
              <a:gdLst>
                <a:gd name="T0" fmla="*/ 655432 w 4854"/>
                <a:gd name="T1" fmla="*/ 327180 h 4856"/>
                <a:gd name="T2" fmla="*/ 655432 w 4854"/>
                <a:gd name="T3" fmla="*/ 327180 h 4856"/>
                <a:gd name="T4" fmla="*/ 328324 w 4854"/>
                <a:gd name="T5" fmla="*/ 0 h 4856"/>
                <a:gd name="T6" fmla="*/ 0 w 4854"/>
                <a:gd name="T7" fmla="*/ 327180 h 4856"/>
                <a:gd name="T8" fmla="*/ 328324 w 4854"/>
                <a:gd name="T9" fmla="*/ 655304 h 4856"/>
                <a:gd name="T10" fmla="*/ 655432 w 4854"/>
                <a:gd name="T11" fmla="*/ 327180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56">
                  <a:moveTo>
                    <a:pt x="4853" y="2424"/>
                  </a:moveTo>
                  <a:lnTo>
                    <a:pt x="4853" y="2424"/>
                  </a:lnTo>
                  <a:cubicBezTo>
                    <a:pt x="4853" y="1083"/>
                    <a:pt x="3771" y="0"/>
                    <a:pt x="2431" y="0"/>
                  </a:cubicBezTo>
                  <a:cubicBezTo>
                    <a:pt x="1089" y="0"/>
                    <a:pt x="0" y="1083"/>
                    <a:pt x="0" y="2424"/>
                  </a:cubicBezTo>
                  <a:cubicBezTo>
                    <a:pt x="0" y="3764"/>
                    <a:pt x="1089" y="4855"/>
                    <a:pt x="2431" y="4855"/>
                  </a:cubicBezTo>
                  <a:cubicBezTo>
                    <a:pt x="3771" y="4855"/>
                    <a:pt x="4853" y="3764"/>
                    <a:pt x="4853" y="2424"/>
                  </a:cubicBezTo>
                </a:path>
              </a:pathLst>
            </a:custGeom>
            <a:solidFill>
              <a:srgbClr val="2AA79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0" name="Freeform 1438">
              <a:extLst>
                <a:ext uri="{FF2B5EF4-FFF2-40B4-BE49-F238E27FC236}">
                  <a16:creationId xmlns:a16="http://schemas.microsoft.com/office/drawing/2014/main" id="{C833572C-1C24-45AD-81B5-A4C49D737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265290"/>
              <a:ext cx="326891" cy="655439"/>
            </a:xfrm>
            <a:custGeom>
              <a:avLst/>
              <a:gdLst>
                <a:gd name="T0" fmla="*/ 326756 w 2423"/>
                <a:gd name="T1" fmla="*/ 327180 h 4856"/>
                <a:gd name="T2" fmla="*/ 326756 w 2423"/>
                <a:gd name="T3" fmla="*/ 327180 h 4856"/>
                <a:gd name="T4" fmla="*/ 0 w 2423"/>
                <a:gd name="T5" fmla="*/ 0 h 4856"/>
                <a:gd name="T6" fmla="*/ 0 w 2423"/>
                <a:gd name="T7" fmla="*/ 655304 h 4856"/>
                <a:gd name="T8" fmla="*/ 326756 w 2423"/>
                <a:gd name="T9" fmla="*/ 327180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56">
                  <a:moveTo>
                    <a:pt x="2422" y="2424"/>
                  </a:moveTo>
                  <a:lnTo>
                    <a:pt x="2422" y="2424"/>
                  </a:lnTo>
                  <a:cubicBezTo>
                    <a:pt x="2422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22" y="3764"/>
                    <a:pt x="2422" y="2424"/>
                  </a:cubicBezTo>
                </a:path>
              </a:pathLst>
            </a:custGeom>
            <a:solidFill>
              <a:srgbClr val="28A09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1" name="Freeform 1439">
              <a:extLst>
                <a:ext uri="{FF2B5EF4-FFF2-40B4-BE49-F238E27FC236}">
                  <a16:creationId xmlns:a16="http://schemas.microsoft.com/office/drawing/2014/main" id="{C0DDF866-D733-4940-AA97-B2D4643D4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938" y="3333750"/>
              <a:ext cx="287592" cy="286941"/>
            </a:xfrm>
            <a:custGeom>
              <a:avLst/>
              <a:gdLst>
                <a:gd name="T0" fmla="*/ 287457 w 2130"/>
                <a:gd name="T1" fmla="*/ 143471 h 2124"/>
                <a:gd name="T2" fmla="*/ 287457 w 2130"/>
                <a:gd name="T3" fmla="*/ 143471 h 2124"/>
                <a:gd name="T4" fmla="*/ 143391 w 2130"/>
                <a:gd name="T5" fmla="*/ 0 h 2124"/>
                <a:gd name="T6" fmla="*/ 0 w 2130"/>
                <a:gd name="T7" fmla="*/ 143471 h 2124"/>
                <a:gd name="T8" fmla="*/ 143391 w 2130"/>
                <a:gd name="T9" fmla="*/ 286806 h 2124"/>
                <a:gd name="T10" fmla="*/ 287457 w 2130"/>
                <a:gd name="T11" fmla="*/ 143471 h 2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30" h="2124">
                  <a:moveTo>
                    <a:pt x="2129" y="1062"/>
                  </a:moveTo>
                  <a:lnTo>
                    <a:pt x="2129" y="1062"/>
                  </a:lnTo>
                  <a:cubicBezTo>
                    <a:pt x="2129" y="474"/>
                    <a:pt x="1649" y="0"/>
                    <a:pt x="1062" y="0"/>
                  </a:cubicBezTo>
                  <a:cubicBezTo>
                    <a:pt x="480" y="0"/>
                    <a:pt x="0" y="474"/>
                    <a:pt x="0" y="1062"/>
                  </a:cubicBezTo>
                  <a:cubicBezTo>
                    <a:pt x="0" y="1649"/>
                    <a:pt x="480" y="2123"/>
                    <a:pt x="1062" y="2123"/>
                  </a:cubicBezTo>
                  <a:cubicBezTo>
                    <a:pt x="1649" y="2123"/>
                    <a:pt x="2129" y="1649"/>
                    <a:pt x="2129" y="1062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2" name="Freeform 1440">
              <a:extLst>
                <a:ext uri="{FF2B5EF4-FFF2-40B4-BE49-F238E27FC236}">
                  <a16:creationId xmlns:a16="http://schemas.microsoft.com/office/drawing/2014/main" id="{72842F28-0A39-4097-9E49-9EAF6BD07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802" y="3679628"/>
              <a:ext cx="95864" cy="241101"/>
            </a:xfrm>
            <a:custGeom>
              <a:avLst/>
              <a:gdLst>
                <a:gd name="T0" fmla="*/ 95729 w 710"/>
                <a:gd name="T1" fmla="*/ 105507 h 1787"/>
                <a:gd name="T2" fmla="*/ 47527 w 710"/>
                <a:gd name="T3" fmla="*/ 240966 h 1787"/>
                <a:gd name="T4" fmla="*/ 0 w 710"/>
                <a:gd name="T5" fmla="*/ 105507 h 1787"/>
                <a:gd name="T6" fmla="*/ 0 w 710"/>
                <a:gd name="T7" fmla="*/ 0 h 1787"/>
                <a:gd name="T8" fmla="*/ 95729 w 710"/>
                <a:gd name="T9" fmla="*/ 0 h 1787"/>
                <a:gd name="T10" fmla="*/ 95729 w 710"/>
                <a:gd name="T11" fmla="*/ 105507 h 1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0" h="1787">
                  <a:moveTo>
                    <a:pt x="709" y="782"/>
                  </a:moveTo>
                  <a:lnTo>
                    <a:pt x="352" y="1786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09" y="0"/>
                  </a:lnTo>
                  <a:lnTo>
                    <a:pt x="709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3" name="Freeform 1441">
              <a:extLst>
                <a:ext uri="{FF2B5EF4-FFF2-40B4-BE49-F238E27FC236}">
                  <a16:creationId xmlns:a16="http://schemas.microsoft.com/office/drawing/2014/main" id="{AAD771CE-CC46-4DB9-BC91-7871B0DB7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160" y="3388519"/>
              <a:ext cx="120277" cy="319683"/>
            </a:xfrm>
            <a:custGeom>
              <a:avLst/>
              <a:gdLst>
                <a:gd name="T0" fmla="*/ 120142 w 891"/>
                <a:gd name="T1" fmla="*/ 0 h 2367"/>
                <a:gd name="T2" fmla="*/ 120142 w 891"/>
                <a:gd name="T3" fmla="*/ 0 h 2367"/>
                <a:gd name="T4" fmla="*/ 0 w 891"/>
                <a:gd name="T5" fmla="*/ 150050 h 2367"/>
                <a:gd name="T6" fmla="*/ 38742 w 891"/>
                <a:gd name="T7" fmla="*/ 269306 h 2367"/>
                <a:gd name="T8" fmla="*/ 120142 w 891"/>
                <a:gd name="T9" fmla="*/ 319548 h 2367"/>
                <a:gd name="T10" fmla="*/ 120142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193"/>
                    <a:pt x="0" y="1111"/>
                  </a:cubicBezTo>
                  <a:cubicBezTo>
                    <a:pt x="0" y="1643"/>
                    <a:pt x="208" y="1893"/>
                    <a:pt x="287" y="1994"/>
                  </a:cubicBezTo>
                  <a:cubicBezTo>
                    <a:pt x="351" y="2080"/>
                    <a:pt x="710" y="2366"/>
                    <a:pt x="890" y="2366"/>
                  </a:cubicBezTo>
                  <a:cubicBezTo>
                    <a:pt x="890" y="1434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4" name="Freeform 1442">
              <a:extLst>
                <a:ext uri="{FF2B5EF4-FFF2-40B4-BE49-F238E27FC236}">
                  <a16:creationId xmlns:a16="http://schemas.microsoft.com/office/drawing/2014/main" id="{B8C501AA-EA1C-4423-A3AB-DB0A8C8B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0152" y="3526632"/>
              <a:ext cx="54184" cy="75605"/>
            </a:xfrm>
            <a:custGeom>
              <a:avLst/>
              <a:gdLst>
                <a:gd name="T0" fmla="*/ 1887 w 402"/>
                <a:gd name="T1" fmla="*/ 41583 h 560"/>
                <a:gd name="T2" fmla="*/ 1887 w 402"/>
                <a:gd name="T3" fmla="*/ 41583 h 560"/>
                <a:gd name="T4" fmla="*/ 23183 w 402"/>
                <a:gd name="T5" fmla="*/ 1890 h 560"/>
                <a:gd name="T6" fmla="*/ 51084 w 402"/>
                <a:gd name="T7" fmla="*/ 34832 h 560"/>
                <a:gd name="T8" fmla="*/ 31001 w 402"/>
                <a:gd name="T9" fmla="*/ 73445 h 560"/>
                <a:gd name="T10" fmla="*/ 1887 w 402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4" y="308"/>
                  </a:moveTo>
                  <a:lnTo>
                    <a:pt x="14" y="308"/>
                  </a:lnTo>
                  <a:cubicBezTo>
                    <a:pt x="0" y="158"/>
                    <a:pt x="72" y="28"/>
                    <a:pt x="172" y="14"/>
                  </a:cubicBezTo>
                  <a:cubicBezTo>
                    <a:pt x="272" y="0"/>
                    <a:pt x="366" y="107"/>
                    <a:pt x="379" y="258"/>
                  </a:cubicBezTo>
                  <a:cubicBezTo>
                    <a:pt x="401" y="401"/>
                    <a:pt x="329" y="530"/>
                    <a:pt x="230" y="544"/>
                  </a:cubicBezTo>
                  <a:cubicBezTo>
                    <a:pt x="128" y="559"/>
                    <a:pt x="28" y="451"/>
                    <a:pt x="14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5" name="Freeform 1443">
              <a:extLst>
                <a:ext uri="{FF2B5EF4-FFF2-40B4-BE49-F238E27FC236}">
                  <a16:creationId xmlns:a16="http://schemas.microsoft.com/office/drawing/2014/main" id="{242BB051-193A-4326-B327-9C3A87E9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388519"/>
              <a:ext cx="120277" cy="319683"/>
            </a:xfrm>
            <a:custGeom>
              <a:avLst/>
              <a:gdLst>
                <a:gd name="T0" fmla="*/ 0 w 889"/>
                <a:gd name="T1" fmla="*/ 0 h 2367"/>
                <a:gd name="T2" fmla="*/ 0 w 889"/>
                <a:gd name="T3" fmla="*/ 0 h 2367"/>
                <a:gd name="T4" fmla="*/ 120142 w 889"/>
                <a:gd name="T5" fmla="*/ 150050 h 2367"/>
                <a:gd name="T6" fmla="*/ 82259 w 889"/>
                <a:gd name="T7" fmla="*/ 269306 h 2367"/>
                <a:gd name="T8" fmla="*/ 0 w 889"/>
                <a:gd name="T9" fmla="*/ 319548 h 2367"/>
                <a:gd name="T10" fmla="*/ 0 w 889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9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8" y="193"/>
                    <a:pt x="888" y="1111"/>
                  </a:cubicBezTo>
                  <a:cubicBezTo>
                    <a:pt x="888" y="1643"/>
                    <a:pt x="680" y="1893"/>
                    <a:pt x="608" y="1994"/>
                  </a:cubicBezTo>
                  <a:cubicBezTo>
                    <a:pt x="537" y="2080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6" name="Freeform 1444">
              <a:extLst>
                <a:ext uri="{FF2B5EF4-FFF2-40B4-BE49-F238E27FC236}">
                  <a16:creationId xmlns:a16="http://schemas.microsoft.com/office/drawing/2014/main" id="{C46CC77A-3AD5-48DA-A4F5-FF0B518D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7133" y="3526632"/>
              <a:ext cx="54184" cy="75605"/>
            </a:xfrm>
            <a:custGeom>
              <a:avLst/>
              <a:gdLst>
                <a:gd name="T0" fmla="*/ 52033 w 403"/>
                <a:gd name="T1" fmla="*/ 41583 h 560"/>
                <a:gd name="T2" fmla="*/ 52033 w 403"/>
                <a:gd name="T3" fmla="*/ 41583 h 560"/>
                <a:gd name="T4" fmla="*/ 30789 w 403"/>
                <a:gd name="T5" fmla="*/ 1890 h 560"/>
                <a:gd name="T6" fmla="*/ 2017 w 403"/>
                <a:gd name="T7" fmla="*/ 34832 h 560"/>
                <a:gd name="T8" fmla="*/ 23260 w 403"/>
                <a:gd name="T9" fmla="*/ 73445 h 560"/>
                <a:gd name="T10" fmla="*/ 52033 w 403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1" y="28"/>
                    <a:pt x="229" y="14"/>
                  </a:cubicBezTo>
                  <a:cubicBezTo>
                    <a:pt x="129" y="0"/>
                    <a:pt x="30" y="107"/>
                    <a:pt x="15" y="258"/>
                  </a:cubicBezTo>
                  <a:cubicBezTo>
                    <a:pt x="0" y="401"/>
                    <a:pt x="73" y="530"/>
                    <a:pt x="173" y="544"/>
                  </a:cubicBezTo>
                  <a:cubicBezTo>
                    <a:pt x="273" y="559"/>
                    <a:pt x="374" y="451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7" name="Freeform 1445">
              <a:extLst>
                <a:ext uri="{FF2B5EF4-FFF2-40B4-BE49-F238E27FC236}">
                  <a16:creationId xmlns:a16="http://schemas.microsoft.com/office/drawing/2014/main" id="{D9E3D33B-2831-4D95-886E-696407FDB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7297" y="3357563"/>
              <a:ext cx="171483" cy="180975"/>
            </a:xfrm>
            <a:custGeom>
              <a:avLst/>
              <a:gdLst>
                <a:gd name="T0" fmla="*/ 137456 w 1270"/>
                <a:gd name="T1" fmla="*/ 945 h 1341"/>
                <a:gd name="T2" fmla="*/ 137456 w 1270"/>
                <a:gd name="T3" fmla="*/ 945 h 1341"/>
                <a:gd name="T4" fmla="*/ 129760 w 1270"/>
                <a:gd name="T5" fmla="*/ 0 h 1341"/>
                <a:gd name="T6" fmla="*/ 29976 w 1270"/>
                <a:gd name="T7" fmla="*/ 108369 h 1341"/>
                <a:gd name="T8" fmla="*/ 25115 w 1270"/>
                <a:gd name="T9" fmla="*/ 180840 h 1341"/>
                <a:gd name="T10" fmla="*/ 57116 w 1270"/>
                <a:gd name="T11" fmla="*/ 122944 h 1341"/>
                <a:gd name="T12" fmla="*/ 141372 w 1270"/>
                <a:gd name="T13" fmla="*/ 92849 h 1341"/>
                <a:gd name="T14" fmla="*/ 166622 w 1270"/>
                <a:gd name="T15" fmla="*/ 23077 h 1341"/>
                <a:gd name="T16" fmla="*/ 137456 w 1270"/>
                <a:gd name="T17" fmla="*/ 945 h 1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0" h="1341">
                  <a:moveTo>
                    <a:pt x="1018" y="7"/>
                  </a:moveTo>
                  <a:lnTo>
                    <a:pt x="1018" y="7"/>
                  </a:lnTo>
                  <a:cubicBezTo>
                    <a:pt x="996" y="0"/>
                    <a:pt x="983" y="0"/>
                    <a:pt x="961" y="0"/>
                  </a:cubicBezTo>
                  <a:cubicBezTo>
                    <a:pt x="961" y="0"/>
                    <a:pt x="379" y="43"/>
                    <a:pt x="222" y="803"/>
                  </a:cubicBezTo>
                  <a:cubicBezTo>
                    <a:pt x="143" y="860"/>
                    <a:pt x="0" y="1089"/>
                    <a:pt x="186" y="1340"/>
                  </a:cubicBezTo>
                  <a:cubicBezTo>
                    <a:pt x="215" y="1125"/>
                    <a:pt x="294" y="974"/>
                    <a:pt x="423" y="911"/>
                  </a:cubicBezTo>
                  <a:cubicBezTo>
                    <a:pt x="667" y="810"/>
                    <a:pt x="767" y="903"/>
                    <a:pt x="1047" y="688"/>
                  </a:cubicBezTo>
                  <a:cubicBezTo>
                    <a:pt x="1212" y="567"/>
                    <a:pt x="1269" y="316"/>
                    <a:pt x="1234" y="171"/>
                  </a:cubicBezTo>
                  <a:cubicBezTo>
                    <a:pt x="1169" y="0"/>
                    <a:pt x="1004" y="7"/>
                    <a:pt x="1018" y="7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8" name="Freeform 1446">
              <a:extLst>
                <a:ext uri="{FF2B5EF4-FFF2-40B4-BE49-F238E27FC236}">
                  <a16:creationId xmlns:a16="http://schemas.microsoft.com/office/drawing/2014/main" id="{4D010D42-0D12-4F13-B088-4B797325F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9482" y="3376613"/>
              <a:ext cx="154216" cy="160139"/>
            </a:xfrm>
            <a:custGeom>
              <a:avLst/>
              <a:gdLst>
                <a:gd name="T0" fmla="*/ 28924 w 1141"/>
                <a:gd name="T1" fmla="*/ 9730 h 1185"/>
                <a:gd name="T2" fmla="*/ 28924 w 1141"/>
                <a:gd name="T3" fmla="*/ 9730 h 1185"/>
                <a:gd name="T4" fmla="*/ 123940 w 1141"/>
                <a:gd name="T5" fmla="*/ 160004 h 1185"/>
                <a:gd name="T6" fmla="*/ 28924 w 1141"/>
                <a:gd name="T7" fmla="*/ 9730 h 1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1" h="1185">
                  <a:moveTo>
                    <a:pt x="214" y="72"/>
                  </a:moveTo>
                  <a:lnTo>
                    <a:pt x="214" y="72"/>
                  </a:lnTo>
                  <a:cubicBezTo>
                    <a:pt x="214" y="72"/>
                    <a:pt x="0" y="853"/>
                    <a:pt x="917" y="1184"/>
                  </a:cubicBezTo>
                  <a:cubicBezTo>
                    <a:pt x="1140" y="467"/>
                    <a:pt x="738" y="0"/>
                    <a:pt x="214" y="72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39" name="Freeform 1447">
              <a:extLst>
                <a:ext uri="{FF2B5EF4-FFF2-40B4-BE49-F238E27FC236}">
                  <a16:creationId xmlns:a16="http://schemas.microsoft.com/office/drawing/2014/main" id="{9517FDA8-81C2-494F-98A2-1DCFDA88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3479" y="3726657"/>
              <a:ext cx="161957" cy="194072"/>
            </a:xfrm>
            <a:custGeom>
              <a:avLst/>
              <a:gdLst>
                <a:gd name="T0" fmla="*/ 161822 w 1200"/>
                <a:gd name="T1" fmla="*/ 193937 h 1436"/>
                <a:gd name="T2" fmla="*/ 161822 w 1200"/>
                <a:gd name="T3" fmla="*/ 193937 h 1436"/>
                <a:gd name="T4" fmla="*/ 161822 w 1200"/>
                <a:gd name="T5" fmla="*/ 63114 h 1436"/>
                <a:gd name="T6" fmla="*/ 118229 w 1200"/>
                <a:gd name="T7" fmla="*/ 25273 h 1436"/>
                <a:gd name="T8" fmla="*/ 114315 w 1200"/>
                <a:gd name="T9" fmla="*/ 0 h 1436"/>
                <a:gd name="T10" fmla="*/ 18490 w 1200"/>
                <a:gd name="T11" fmla="*/ 53518 h 1436"/>
                <a:gd name="T12" fmla="*/ 0 w 1200"/>
                <a:gd name="T13" fmla="*/ 193937 h 1436"/>
                <a:gd name="T14" fmla="*/ 161822 w 1200"/>
                <a:gd name="T15" fmla="*/ 193937 h 14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0" h="1436">
                  <a:moveTo>
                    <a:pt x="1199" y="1435"/>
                  </a:moveTo>
                  <a:lnTo>
                    <a:pt x="1199" y="1435"/>
                  </a:lnTo>
                  <a:cubicBezTo>
                    <a:pt x="1199" y="467"/>
                    <a:pt x="1199" y="467"/>
                    <a:pt x="1199" y="467"/>
                  </a:cubicBezTo>
                  <a:cubicBezTo>
                    <a:pt x="1199" y="467"/>
                    <a:pt x="933" y="402"/>
                    <a:pt x="876" y="187"/>
                  </a:cubicBezTo>
                  <a:cubicBezTo>
                    <a:pt x="847" y="87"/>
                    <a:pt x="847" y="0"/>
                    <a:pt x="847" y="0"/>
                  </a:cubicBezTo>
                  <a:cubicBezTo>
                    <a:pt x="847" y="0"/>
                    <a:pt x="266" y="194"/>
                    <a:pt x="137" y="396"/>
                  </a:cubicBezTo>
                  <a:cubicBezTo>
                    <a:pt x="30" y="718"/>
                    <a:pt x="0" y="1435"/>
                    <a:pt x="0" y="1435"/>
                  </a:cubicBezTo>
                  <a:lnTo>
                    <a:pt x="1199" y="143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0" name="Freeform 1448">
              <a:extLst>
                <a:ext uri="{FF2B5EF4-FFF2-40B4-BE49-F238E27FC236}">
                  <a16:creationId xmlns:a16="http://schemas.microsoft.com/office/drawing/2014/main" id="{75962DF7-1D03-41CF-95A7-B8927417A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726657"/>
              <a:ext cx="161957" cy="194072"/>
            </a:xfrm>
            <a:custGeom>
              <a:avLst/>
              <a:gdLst>
                <a:gd name="T0" fmla="*/ 0 w 1198"/>
                <a:gd name="T1" fmla="*/ 193937 h 1436"/>
                <a:gd name="T2" fmla="*/ 0 w 1198"/>
                <a:gd name="T3" fmla="*/ 193937 h 1436"/>
                <a:gd name="T4" fmla="*/ 0 w 1198"/>
                <a:gd name="T5" fmla="*/ 63114 h 1436"/>
                <a:gd name="T6" fmla="*/ 43531 w 1198"/>
                <a:gd name="T7" fmla="*/ 25273 h 1436"/>
                <a:gd name="T8" fmla="*/ 47452 w 1198"/>
                <a:gd name="T9" fmla="*/ 0 h 1436"/>
                <a:gd name="T10" fmla="*/ 143301 w 1198"/>
                <a:gd name="T11" fmla="*/ 53518 h 1436"/>
                <a:gd name="T12" fmla="*/ 161822 w 1198"/>
                <a:gd name="T13" fmla="*/ 193937 h 1436"/>
                <a:gd name="T14" fmla="*/ 0 w 1198"/>
                <a:gd name="T15" fmla="*/ 193937 h 14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6">
                  <a:moveTo>
                    <a:pt x="0" y="1435"/>
                  </a:moveTo>
                  <a:lnTo>
                    <a:pt x="0" y="1435"/>
                  </a:lnTo>
                  <a:cubicBezTo>
                    <a:pt x="0" y="467"/>
                    <a:pt x="0" y="467"/>
                    <a:pt x="0" y="467"/>
                  </a:cubicBezTo>
                  <a:cubicBezTo>
                    <a:pt x="0" y="467"/>
                    <a:pt x="264" y="402"/>
                    <a:pt x="322" y="187"/>
                  </a:cubicBezTo>
                  <a:cubicBezTo>
                    <a:pt x="351" y="87"/>
                    <a:pt x="351" y="0"/>
                    <a:pt x="351" y="0"/>
                  </a:cubicBezTo>
                  <a:cubicBezTo>
                    <a:pt x="351" y="0"/>
                    <a:pt x="931" y="194"/>
                    <a:pt x="1060" y="396"/>
                  </a:cubicBezTo>
                  <a:cubicBezTo>
                    <a:pt x="1168" y="718"/>
                    <a:pt x="1197" y="1435"/>
                    <a:pt x="1197" y="1435"/>
                  </a:cubicBezTo>
                  <a:lnTo>
                    <a:pt x="0" y="143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1" name="Freeform 1449">
              <a:extLst>
                <a:ext uri="{FF2B5EF4-FFF2-40B4-BE49-F238E27FC236}">
                  <a16:creationId xmlns:a16="http://schemas.microsoft.com/office/drawing/2014/main" id="{A03CFB36-11F4-4F32-93BD-09A50DD24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688" y="3639146"/>
              <a:ext cx="66093" cy="25598"/>
            </a:xfrm>
            <a:custGeom>
              <a:avLst/>
              <a:gdLst>
                <a:gd name="T0" fmla="*/ 33114 w 489"/>
                <a:gd name="T1" fmla="*/ 25462 h 188"/>
                <a:gd name="T2" fmla="*/ 33114 w 489"/>
                <a:gd name="T3" fmla="*/ 25462 h 188"/>
                <a:gd name="T4" fmla="*/ 65958 w 489"/>
                <a:gd name="T5" fmla="*/ 0 h 188"/>
                <a:gd name="T6" fmla="*/ 0 w 489"/>
                <a:gd name="T7" fmla="*/ 0 h 188"/>
                <a:gd name="T8" fmla="*/ 33114 w 489"/>
                <a:gd name="T9" fmla="*/ 2546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9" h="188">
                  <a:moveTo>
                    <a:pt x="245" y="187"/>
                  </a:moveTo>
                  <a:lnTo>
                    <a:pt x="245" y="187"/>
                  </a:lnTo>
                  <a:cubicBezTo>
                    <a:pt x="381" y="187"/>
                    <a:pt x="488" y="100"/>
                    <a:pt x="4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15" y="187"/>
                    <a:pt x="245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2" name="Freeform 1450">
              <a:extLst>
                <a:ext uri="{FF2B5EF4-FFF2-40B4-BE49-F238E27FC236}">
                  <a16:creationId xmlns:a16="http://schemas.microsoft.com/office/drawing/2014/main" id="{1007D51A-A451-4BB1-8E61-6AC3427B5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0779" y="3288506"/>
              <a:ext cx="89909" cy="91083"/>
            </a:xfrm>
            <a:custGeom>
              <a:avLst/>
              <a:gdLst>
                <a:gd name="T0" fmla="*/ 89774 w 668"/>
                <a:gd name="T1" fmla="*/ 45339 h 675"/>
                <a:gd name="T2" fmla="*/ 89774 w 668"/>
                <a:gd name="T3" fmla="*/ 45339 h 675"/>
                <a:gd name="T4" fmla="*/ 44551 w 668"/>
                <a:gd name="T5" fmla="*/ 0 h 675"/>
                <a:gd name="T6" fmla="*/ 0 w 668"/>
                <a:gd name="T7" fmla="*/ 45339 h 675"/>
                <a:gd name="T8" fmla="*/ 44551 w 668"/>
                <a:gd name="T9" fmla="*/ 90948 h 675"/>
                <a:gd name="T10" fmla="*/ 89774 w 668"/>
                <a:gd name="T11" fmla="*/ 45339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675">
                  <a:moveTo>
                    <a:pt x="667" y="336"/>
                  </a:moveTo>
                  <a:lnTo>
                    <a:pt x="667" y="336"/>
                  </a:lnTo>
                  <a:cubicBezTo>
                    <a:pt x="667" y="150"/>
                    <a:pt x="517" y="0"/>
                    <a:pt x="331" y="0"/>
                  </a:cubicBezTo>
                  <a:cubicBezTo>
                    <a:pt x="151" y="0"/>
                    <a:pt x="0" y="150"/>
                    <a:pt x="0" y="336"/>
                  </a:cubicBezTo>
                  <a:cubicBezTo>
                    <a:pt x="0" y="524"/>
                    <a:pt x="151" y="674"/>
                    <a:pt x="331" y="674"/>
                  </a:cubicBezTo>
                  <a:cubicBezTo>
                    <a:pt x="517" y="674"/>
                    <a:pt x="667" y="524"/>
                    <a:pt x="667" y="336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3" name="Freeform 1451">
              <a:extLst>
                <a:ext uri="{FF2B5EF4-FFF2-40B4-BE49-F238E27FC236}">
                  <a16:creationId xmlns:a16="http://schemas.microsoft.com/office/drawing/2014/main" id="{56E8EA54-74B0-4708-BFFE-F15A0C4F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633" y="3736778"/>
              <a:ext cx="129803" cy="183951"/>
            </a:xfrm>
            <a:custGeom>
              <a:avLst/>
              <a:gdLst>
                <a:gd name="T0" fmla="*/ 129668 w 962"/>
                <a:gd name="T1" fmla="*/ 86042 h 1364"/>
                <a:gd name="T2" fmla="*/ 129668 w 962"/>
                <a:gd name="T3" fmla="*/ 86042 h 1364"/>
                <a:gd name="T4" fmla="*/ 56131 w 962"/>
                <a:gd name="T5" fmla="*/ 0 h 1364"/>
                <a:gd name="T6" fmla="*/ 22264 w 962"/>
                <a:gd name="T7" fmla="*/ 16453 h 1364"/>
                <a:gd name="T8" fmla="*/ 4723 w 962"/>
                <a:gd name="T9" fmla="*/ 91841 h 1364"/>
                <a:gd name="T10" fmla="*/ 11469 w 962"/>
                <a:gd name="T11" fmla="*/ 183816 h 1364"/>
                <a:gd name="T12" fmla="*/ 129668 w 962"/>
                <a:gd name="T13" fmla="*/ 183816 h 1364"/>
                <a:gd name="T14" fmla="*/ 129668 w 962"/>
                <a:gd name="T15" fmla="*/ 86042 h 1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2" h="1364">
                  <a:moveTo>
                    <a:pt x="961" y="638"/>
                  </a:moveTo>
                  <a:lnTo>
                    <a:pt x="961" y="638"/>
                  </a:lnTo>
                  <a:cubicBezTo>
                    <a:pt x="659" y="638"/>
                    <a:pt x="422" y="359"/>
                    <a:pt x="416" y="0"/>
                  </a:cubicBezTo>
                  <a:cubicBezTo>
                    <a:pt x="293" y="51"/>
                    <a:pt x="251" y="65"/>
                    <a:pt x="165" y="122"/>
                  </a:cubicBezTo>
                  <a:cubicBezTo>
                    <a:pt x="150" y="194"/>
                    <a:pt x="71" y="387"/>
                    <a:pt x="35" y="681"/>
                  </a:cubicBezTo>
                  <a:cubicBezTo>
                    <a:pt x="0" y="975"/>
                    <a:pt x="85" y="1363"/>
                    <a:pt x="85" y="1363"/>
                  </a:cubicBezTo>
                  <a:cubicBezTo>
                    <a:pt x="961" y="1363"/>
                    <a:pt x="961" y="1363"/>
                    <a:pt x="961" y="1363"/>
                  </a:cubicBezTo>
                  <a:lnTo>
                    <a:pt x="961" y="638"/>
                  </a:lnTo>
                </a:path>
              </a:pathLst>
            </a:custGeom>
            <a:solidFill>
              <a:srgbClr val="91C5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4" name="Freeform 1452">
              <a:extLst>
                <a:ext uri="{FF2B5EF4-FFF2-40B4-BE49-F238E27FC236}">
                  <a16:creationId xmlns:a16="http://schemas.microsoft.com/office/drawing/2014/main" id="{045817F1-F3A2-444B-B6C9-CBE5E701B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736778"/>
              <a:ext cx="128613" cy="183951"/>
            </a:xfrm>
            <a:custGeom>
              <a:avLst/>
              <a:gdLst>
                <a:gd name="T0" fmla="*/ 0 w 954"/>
                <a:gd name="T1" fmla="*/ 86042 h 1364"/>
                <a:gd name="T2" fmla="*/ 0 w 954"/>
                <a:gd name="T3" fmla="*/ 86042 h 1364"/>
                <a:gd name="T4" fmla="*/ 73339 w 954"/>
                <a:gd name="T5" fmla="*/ 0 h 1364"/>
                <a:gd name="T6" fmla="*/ 107178 w 954"/>
                <a:gd name="T7" fmla="*/ 16453 h 1364"/>
                <a:gd name="T8" fmla="*/ 123625 w 954"/>
                <a:gd name="T9" fmla="*/ 91841 h 1364"/>
                <a:gd name="T10" fmla="*/ 117828 w 954"/>
                <a:gd name="T11" fmla="*/ 183816 h 1364"/>
                <a:gd name="T12" fmla="*/ 0 w 954"/>
                <a:gd name="T13" fmla="*/ 183816 h 1364"/>
                <a:gd name="T14" fmla="*/ 0 w 954"/>
                <a:gd name="T15" fmla="*/ 86042 h 1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4" h="1364">
                  <a:moveTo>
                    <a:pt x="0" y="638"/>
                  </a:moveTo>
                  <a:lnTo>
                    <a:pt x="0" y="638"/>
                  </a:lnTo>
                  <a:cubicBezTo>
                    <a:pt x="294" y="638"/>
                    <a:pt x="537" y="359"/>
                    <a:pt x="544" y="0"/>
                  </a:cubicBezTo>
                  <a:cubicBezTo>
                    <a:pt x="658" y="51"/>
                    <a:pt x="710" y="65"/>
                    <a:pt x="795" y="122"/>
                  </a:cubicBezTo>
                  <a:cubicBezTo>
                    <a:pt x="803" y="194"/>
                    <a:pt x="881" y="387"/>
                    <a:pt x="917" y="681"/>
                  </a:cubicBezTo>
                  <a:cubicBezTo>
                    <a:pt x="953" y="975"/>
                    <a:pt x="874" y="1363"/>
                    <a:pt x="874" y="1363"/>
                  </a:cubicBezTo>
                  <a:cubicBezTo>
                    <a:pt x="0" y="1363"/>
                    <a:pt x="0" y="1363"/>
                    <a:pt x="0" y="1363"/>
                  </a:cubicBezTo>
                  <a:lnTo>
                    <a:pt x="0" y="638"/>
                  </a:lnTo>
                </a:path>
              </a:pathLst>
            </a:custGeom>
            <a:solidFill>
              <a:srgbClr val="5FA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59" name="Group 26">
            <a:extLst>
              <a:ext uri="{FF2B5EF4-FFF2-40B4-BE49-F238E27FC236}">
                <a16:creationId xmlns:a16="http://schemas.microsoft.com/office/drawing/2014/main" id="{020421C7-80D6-49B4-9C3B-CA05F910782E}"/>
              </a:ext>
            </a:extLst>
          </p:cNvPr>
          <p:cNvGrpSpPr>
            <a:grpSpLocks/>
          </p:cNvGrpSpPr>
          <p:nvPr/>
        </p:nvGrpSpPr>
        <p:grpSpPr bwMode="auto">
          <a:xfrm>
            <a:off x="9031213" y="3104848"/>
            <a:ext cx="874183" cy="876300"/>
            <a:chOff x="6827356" y="2546152"/>
            <a:chExt cx="655567" cy="656630"/>
          </a:xfrm>
        </p:grpSpPr>
        <p:sp>
          <p:nvSpPr>
            <p:cNvPr id="9645" name="Freeform 1453">
              <a:extLst>
                <a:ext uri="{FF2B5EF4-FFF2-40B4-BE49-F238E27FC236}">
                  <a16:creationId xmlns:a16="http://schemas.microsoft.com/office/drawing/2014/main" id="{C685B9C5-3887-4560-A1B8-59BF2E4DB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2546152"/>
              <a:ext cx="655567" cy="656630"/>
            </a:xfrm>
            <a:custGeom>
              <a:avLst/>
              <a:gdLst>
                <a:gd name="T0" fmla="*/ 655432 w 4854"/>
                <a:gd name="T1" fmla="*/ 328180 h 4862"/>
                <a:gd name="T2" fmla="*/ 655432 w 4854"/>
                <a:gd name="T3" fmla="*/ 328180 h 4862"/>
                <a:gd name="T4" fmla="*/ 328324 w 4854"/>
                <a:gd name="T5" fmla="*/ 0 h 4862"/>
                <a:gd name="T6" fmla="*/ 0 w 4854"/>
                <a:gd name="T7" fmla="*/ 328180 h 4862"/>
                <a:gd name="T8" fmla="*/ 328324 w 4854"/>
                <a:gd name="T9" fmla="*/ 656495 h 4862"/>
                <a:gd name="T10" fmla="*/ 655432 w 4854"/>
                <a:gd name="T11" fmla="*/ 328180 h 48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62">
                  <a:moveTo>
                    <a:pt x="4853" y="2430"/>
                  </a:moveTo>
                  <a:lnTo>
                    <a:pt x="4853" y="2430"/>
                  </a:lnTo>
                  <a:cubicBezTo>
                    <a:pt x="4853" y="1090"/>
                    <a:pt x="3771" y="0"/>
                    <a:pt x="2431" y="0"/>
                  </a:cubicBezTo>
                  <a:cubicBezTo>
                    <a:pt x="1089" y="0"/>
                    <a:pt x="0" y="1090"/>
                    <a:pt x="0" y="2430"/>
                  </a:cubicBezTo>
                  <a:cubicBezTo>
                    <a:pt x="0" y="3771"/>
                    <a:pt x="1089" y="4861"/>
                    <a:pt x="2431" y="4861"/>
                  </a:cubicBezTo>
                  <a:cubicBezTo>
                    <a:pt x="3771" y="4861"/>
                    <a:pt x="4853" y="3771"/>
                    <a:pt x="4853" y="2430"/>
                  </a:cubicBezTo>
                </a:path>
              </a:pathLst>
            </a:custGeom>
            <a:solidFill>
              <a:srgbClr val="5B4A8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6" name="Freeform 1454">
              <a:extLst>
                <a:ext uri="{FF2B5EF4-FFF2-40B4-BE49-F238E27FC236}">
                  <a16:creationId xmlns:a16="http://schemas.microsoft.com/office/drawing/2014/main" id="{15EF5A8A-B3E8-4A59-866F-9CEAD9772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2546152"/>
              <a:ext cx="326891" cy="656630"/>
            </a:xfrm>
            <a:custGeom>
              <a:avLst/>
              <a:gdLst>
                <a:gd name="T0" fmla="*/ 326756 w 2423"/>
                <a:gd name="T1" fmla="*/ 328180 h 4862"/>
                <a:gd name="T2" fmla="*/ 326756 w 2423"/>
                <a:gd name="T3" fmla="*/ 328180 h 4862"/>
                <a:gd name="T4" fmla="*/ 0 w 2423"/>
                <a:gd name="T5" fmla="*/ 0 h 4862"/>
                <a:gd name="T6" fmla="*/ 0 w 2423"/>
                <a:gd name="T7" fmla="*/ 656495 h 4862"/>
                <a:gd name="T8" fmla="*/ 326756 w 2423"/>
                <a:gd name="T9" fmla="*/ 328180 h 4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62">
                  <a:moveTo>
                    <a:pt x="2422" y="2430"/>
                  </a:moveTo>
                  <a:lnTo>
                    <a:pt x="2422" y="2430"/>
                  </a:lnTo>
                  <a:cubicBezTo>
                    <a:pt x="2422" y="1090"/>
                    <a:pt x="1340" y="0"/>
                    <a:pt x="0" y="0"/>
                  </a:cubicBezTo>
                  <a:cubicBezTo>
                    <a:pt x="0" y="4861"/>
                    <a:pt x="0" y="4861"/>
                    <a:pt x="0" y="4861"/>
                  </a:cubicBezTo>
                  <a:cubicBezTo>
                    <a:pt x="1340" y="4861"/>
                    <a:pt x="2422" y="3771"/>
                    <a:pt x="2422" y="2430"/>
                  </a:cubicBezTo>
                </a:path>
              </a:pathLst>
            </a:custGeom>
            <a:solidFill>
              <a:srgbClr val="5444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7" name="Freeform 1455">
              <a:extLst>
                <a:ext uri="{FF2B5EF4-FFF2-40B4-BE49-F238E27FC236}">
                  <a16:creationId xmlns:a16="http://schemas.microsoft.com/office/drawing/2014/main" id="{5069439E-5A0E-45BE-9652-FBE3A093F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8839" y="2728913"/>
              <a:ext cx="157193" cy="335756"/>
            </a:xfrm>
            <a:custGeom>
              <a:avLst/>
              <a:gdLst>
                <a:gd name="T0" fmla="*/ 30006 w 1163"/>
                <a:gd name="T1" fmla="*/ 87008 h 2489"/>
                <a:gd name="T2" fmla="*/ 30006 w 1163"/>
                <a:gd name="T3" fmla="*/ 87008 h 2489"/>
                <a:gd name="T4" fmla="*/ 2838 w 1163"/>
                <a:gd name="T5" fmla="*/ 178872 h 2489"/>
                <a:gd name="T6" fmla="*/ 35683 w 1163"/>
                <a:gd name="T7" fmla="*/ 247534 h 2489"/>
                <a:gd name="T8" fmla="*/ 32844 w 1163"/>
                <a:gd name="T9" fmla="*/ 335621 h 2489"/>
                <a:gd name="T10" fmla="*/ 157058 w 1163"/>
                <a:gd name="T11" fmla="*/ 335621 h 2489"/>
                <a:gd name="T12" fmla="*/ 157058 w 1163"/>
                <a:gd name="T13" fmla="*/ 0 h 2489"/>
                <a:gd name="T14" fmla="*/ 30006 w 1163"/>
                <a:gd name="T15" fmla="*/ 87008 h 2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3" h="2489">
                  <a:moveTo>
                    <a:pt x="222" y="645"/>
                  </a:moveTo>
                  <a:lnTo>
                    <a:pt x="222" y="645"/>
                  </a:lnTo>
                  <a:cubicBezTo>
                    <a:pt x="222" y="1047"/>
                    <a:pt x="0" y="1060"/>
                    <a:pt x="21" y="1326"/>
                  </a:cubicBezTo>
                  <a:cubicBezTo>
                    <a:pt x="35" y="1627"/>
                    <a:pt x="264" y="1627"/>
                    <a:pt x="264" y="1835"/>
                  </a:cubicBezTo>
                  <a:cubicBezTo>
                    <a:pt x="264" y="2036"/>
                    <a:pt x="57" y="2265"/>
                    <a:pt x="243" y="2488"/>
                  </a:cubicBezTo>
                  <a:cubicBezTo>
                    <a:pt x="1082" y="2488"/>
                    <a:pt x="1162" y="2488"/>
                    <a:pt x="1162" y="2488"/>
                  </a:cubicBezTo>
                  <a:cubicBezTo>
                    <a:pt x="1162" y="0"/>
                    <a:pt x="1162" y="0"/>
                    <a:pt x="1162" y="0"/>
                  </a:cubicBezTo>
                  <a:lnTo>
                    <a:pt x="222" y="645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8" name="Freeform 1456">
              <a:extLst>
                <a:ext uri="{FF2B5EF4-FFF2-40B4-BE49-F238E27FC236}">
                  <a16:creationId xmlns:a16="http://schemas.microsoft.com/office/drawing/2014/main" id="{1152E1AC-CE76-4631-A9B0-08C33D941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7" y="2728913"/>
              <a:ext cx="156002" cy="335756"/>
            </a:xfrm>
            <a:custGeom>
              <a:avLst/>
              <a:gdLst>
                <a:gd name="T0" fmla="*/ 125747 w 1155"/>
                <a:gd name="T1" fmla="*/ 87008 h 2489"/>
                <a:gd name="T2" fmla="*/ 125747 w 1155"/>
                <a:gd name="T3" fmla="*/ 87008 h 2489"/>
                <a:gd name="T4" fmla="*/ 153841 w 1155"/>
                <a:gd name="T5" fmla="*/ 178872 h 2489"/>
                <a:gd name="T6" fmla="*/ 119939 w 1155"/>
                <a:gd name="T7" fmla="*/ 247534 h 2489"/>
                <a:gd name="T8" fmla="*/ 123856 w 1155"/>
                <a:gd name="T9" fmla="*/ 335621 h 2489"/>
                <a:gd name="T10" fmla="*/ 0 w 1155"/>
                <a:gd name="T11" fmla="*/ 335621 h 2489"/>
                <a:gd name="T12" fmla="*/ 0 w 1155"/>
                <a:gd name="T13" fmla="*/ 0 h 2489"/>
                <a:gd name="T14" fmla="*/ 125747 w 1155"/>
                <a:gd name="T15" fmla="*/ 87008 h 2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5" h="2489">
                  <a:moveTo>
                    <a:pt x="931" y="645"/>
                  </a:moveTo>
                  <a:lnTo>
                    <a:pt x="931" y="645"/>
                  </a:lnTo>
                  <a:cubicBezTo>
                    <a:pt x="931" y="1047"/>
                    <a:pt x="1154" y="1060"/>
                    <a:pt x="1139" y="1326"/>
                  </a:cubicBezTo>
                  <a:cubicBezTo>
                    <a:pt x="1125" y="1627"/>
                    <a:pt x="888" y="1627"/>
                    <a:pt x="888" y="1835"/>
                  </a:cubicBezTo>
                  <a:cubicBezTo>
                    <a:pt x="888" y="2036"/>
                    <a:pt x="1104" y="2265"/>
                    <a:pt x="917" y="2488"/>
                  </a:cubicBezTo>
                  <a:cubicBezTo>
                    <a:pt x="78" y="2488"/>
                    <a:pt x="0" y="2488"/>
                    <a:pt x="0" y="248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31" y="645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49" name="Freeform 1457">
              <a:extLst>
                <a:ext uri="{FF2B5EF4-FFF2-40B4-BE49-F238E27FC236}">
                  <a16:creationId xmlns:a16="http://schemas.microsoft.com/office/drawing/2014/main" id="{3D52351D-E430-431A-B37A-73D432142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938" y="2615803"/>
              <a:ext cx="287592" cy="286346"/>
            </a:xfrm>
            <a:custGeom>
              <a:avLst/>
              <a:gdLst>
                <a:gd name="T0" fmla="*/ 287457 w 2130"/>
                <a:gd name="T1" fmla="*/ 143106 h 2123"/>
                <a:gd name="T2" fmla="*/ 287457 w 2130"/>
                <a:gd name="T3" fmla="*/ 143106 h 2123"/>
                <a:gd name="T4" fmla="*/ 143391 w 2130"/>
                <a:gd name="T5" fmla="*/ 0 h 2123"/>
                <a:gd name="T6" fmla="*/ 0 w 2130"/>
                <a:gd name="T7" fmla="*/ 143106 h 2123"/>
                <a:gd name="T8" fmla="*/ 143391 w 2130"/>
                <a:gd name="T9" fmla="*/ 286211 h 2123"/>
                <a:gd name="T10" fmla="*/ 287457 w 2130"/>
                <a:gd name="T11" fmla="*/ 143106 h 2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30" h="2123">
                  <a:moveTo>
                    <a:pt x="2129" y="1061"/>
                  </a:moveTo>
                  <a:lnTo>
                    <a:pt x="2129" y="1061"/>
                  </a:lnTo>
                  <a:cubicBezTo>
                    <a:pt x="2129" y="473"/>
                    <a:pt x="1649" y="0"/>
                    <a:pt x="1062" y="0"/>
                  </a:cubicBezTo>
                  <a:cubicBezTo>
                    <a:pt x="480" y="0"/>
                    <a:pt x="0" y="473"/>
                    <a:pt x="0" y="1061"/>
                  </a:cubicBezTo>
                  <a:cubicBezTo>
                    <a:pt x="0" y="1649"/>
                    <a:pt x="480" y="2122"/>
                    <a:pt x="1062" y="2122"/>
                  </a:cubicBezTo>
                  <a:cubicBezTo>
                    <a:pt x="1649" y="2122"/>
                    <a:pt x="2129" y="1649"/>
                    <a:pt x="2129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0" name="Freeform 1458">
              <a:extLst>
                <a:ext uri="{FF2B5EF4-FFF2-40B4-BE49-F238E27FC236}">
                  <a16:creationId xmlns:a16="http://schemas.microsoft.com/office/drawing/2014/main" id="{18E09BBF-1ACD-4267-B134-A368A256F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802" y="2961084"/>
              <a:ext cx="95864" cy="241102"/>
            </a:xfrm>
            <a:custGeom>
              <a:avLst/>
              <a:gdLst>
                <a:gd name="T0" fmla="*/ 95729 w 710"/>
                <a:gd name="T1" fmla="*/ 104563 h 1787"/>
                <a:gd name="T2" fmla="*/ 47527 w 710"/>
                <a:gd name="T3" fmla="*/ 240967 h 1787"/>
                <a:gd name="T4" fmla="*/ 0 w 710"/>
                <a:gd name="T5" fmla="*/ 104563 h 1787"/>
                <a:gd name="T6" fmla="*/ 0 w 710"/>
                <a:gd name="T7" fmla="*/ 0 h 1787"/>
                <a:gd name="T8" fmla="*/ 95729 w 710"/>
                <a:gd name="T9" fmla="*/ 0 h 1787"/>
                <a:gd name="T10" fmla="*/ 95729 w 710"/>
                <a:gd name="T11" fmla="*/ 104563 h 1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0" h="1787">
                  <a:moveTo>
                    <a:pt x="709" y="775"/>
                  </a:moveTo>
                  <a:lnTo>
                    <a:pt x="352" y="1786"/>
                  </a:lnTo>
                  <a:lnTo>
                    <a:pt x="0" y="775"/>
                  </a:lnTo>
                  <a:lnTo>
                    <a:pt x="0" y="0"/>
                  </a:lnTo>
                  <a:lnTo>
                    <a:pt x="709" y="0"/>
                  </a:lnTo>
                  <a:lnTo>
                    <a:pt x="709" y="77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1" name="Freeform 1459">
              <a:extLst>
                <a:ext uri="{FF2B5EF4-FFF2-40B4-BE49-F238E27FC236}">
                  <a16:creationId xmlns:a16="http://schemas.microsoft.com/office/drawing/2014/main" id="{F20A25F7-F4C9-4585-A2BF-3E08B7E4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160" y="2669382"/>
              <a:ext cx="120277" cy="320278"/>
            </a:xfrm>
            <a:custGeom>
              <a:avLst/>
              <a:gdLst>
                <a:gd name="T0" fmla="*/ 120142 w 891"/>
                <a:gd name="T1" fmla="*/ 0 h 2374"/>
                <a:gd name="T2" fmla="*/ 120142 w 891"/>
                <a:gd name="T3" fmla="*/ 0 h 2374"/>
                <a:gd name="T4" fmla="*/ 0 w 891"/>
                <a:gd name="T5" fmla="*/ 150965 h 2374"/>
                <a:gd name="T6" fmla="*/ 38742 w 891"/>
                <a:gd name="T7" fmla="*/ 269012 h 2374"/>
                <a:gd name="T8" fmla="*/ 120142 w 891"/>
                <a:gd name="T9" fmla="*/ 320143 h 2374"/>
                <a:gd name="T10" fmla="*/ 120142 w 891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74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201"/>
                    <a:pt x="0" y="1119"/>
                  </a:cubicBezTo>
                  <a:cubicBezTo>
                    <a:pt x="0" y="1650"/>
                    <a:pt x="208" y="1901"/>
                    <a:pt x="287" y="1994"/>
                  </a:cubicBezTo>
                  <a:cubicBezTo>
                    <a:pt x="351" y="2087"/>
                    <a:pt x="710" y="2373"/>
                    <a:pt x="890" y="2373"/>
                  </a:cubicBezTo>
                  <a:cubicBezTo>
                    <a:pt x="890" y="1442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2" name="Freeform 1460">
              <a:extLst>
                <a:ext uri="{FF2B5EF4-FFF2-40B4-BE49-F238E27FC236}">
                  <a16:creationId xmlns:a16="http://schemas.microsoft.com/office/drawing/2014/main" id="{4B7DD52B-FA8A-44EF-B641-20F585B0D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0152" y="2808684"/>
              <a:ext cx="54184" cy="75605"/>
            </a:xfrm>
            <a:custGeom>
              <a:avLst/>
              <a:gdLst>
                <a:gd name="T0" fmla="*/ 1887 w 402"/>
                <a:gd name="T1" fmla="*/ 41583 h 560"/>
                <a:gd name="T2" fmla="*/ 1887 w 402"/>
                <a:gd name="T3" fmla="*/ 41583 h 560"/>
                <a:gd name="T4" fmla="*/ 23183 w 402"/>
                <a:gd name="T5" fmla="*/ 1755 h 560"/>
                <a:gd name="T6" fmla="*/ 52027 w 402"/>
                <a:gd name="T7" fmla="*/ 33887 h 560"/>
                <a:gd name="T8" fmla="*/ 31001 w 402"/>
                <a:gd name="T9" fmla="*/ 73580 h 560"/>
                <a:gd name="T10" fmla="*/ 1887 w 402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4" y="308"/>
                  </a:moveTo>
                  <a:lnTo>
                    <a:pt x="14" y="308"/>
                  </a:lnTo>
                  <a:cubicBezTo>
                    <a:pt x="0" y="158"/>
                    <a:pt x="72" y="28"/>
                    <a:pt x="172" y="13"/>
                  </a:cubicBezTo>
                  <a:cubicBezTo>
                    <a:pt x="272" y="0"/>
                    <a:pt x="366" y="108"/>
                    <a:pt x="386" y="251"/>
                  </a:cubicBezTo>
                  <a:cubicBezTo>
                    <a:pt x="401" y="401"/>
                    <a:pt x="329" y="530"/>
                    <a:pt x="230" y="545"/>
                  </a:cubicBezTo>
                  <a:cubicBezTo>
                    <a:pt x="128" y="559"/>
                    <a:pt x="28" y="452"/>
                    <a:pt x="14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3" name="Freeform 1461">
              <a:extLst>
                <a:ext uri="{FF2B5EF4-FFF2-40B4-BE49-F238E27FC236}">
                  <a16:creationId xmlns:a16="http://schemas.microsoft.com/office/drawing/2014/main" id="{BCD5A0FC-75B1-416C-9B8F-BBE85B2D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2669382"/>
              <a:ext cx="120277" cy="320278"/>
            </a:xfrm>
            <a:custGeom>
              <a:avLst/>
              <a:gdLst>
                <a:gd name="T0" fmla="*/ 0 w 889"/>
                <a:gd name="T1" fmla="*/ 0 h 2374"/>
                <a:gd name="T2" fmla="*/ 0 w 889"/>
                <a:gd name="T3" fmla="*/ 0 h 2374"/>
                <a:gd name="T4" fmla="*/ 120142 w 889"/>
                <a:gd name="T5" fmla="*/ 150965 h 2374"/>
                <a:gd name="T6" fmla="*/ 82259 w 889"/>
                <a:gd name="T7" fmla="*/ 269012 h 2374"/>
                <a:gd name="T8" fmla="*/ 0 w 889"/>
                <a:gd name="T9" fmla="*/ 320143 h 2374"/>
                <a:gd name="T10" fmla="*/ 0 w 889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9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8" y="201"/>
                    <a:pt x="888" y="1119"/>
                  </a:cubicBezTo>
                  <a:cubicBezTo>
                    <a:pt x="888" y="1650"/>
                    <a:pt x="680" y="1901"/>
                    <a:pt x="608" y="1994"/>
                  </a:cubicBezTo>
                  <a:cubicBezTo>
                    <a:pt x="537" y="2087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4" name="Freeform 1462">
              <a:extLst>
                <a:ext uri="{FF2B5EF4-FFF2-40B4-BE49-F238E27FC236}">
                  <a16:creationId xmlns:a16="http://schemas.microsoft.com/office/drawing/2014/main" id="{A938BDCE-9468-4359-A7E9-D3A2360E4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7133" y="2808684"/>
              <a:ext cx="54184" cy="75605"/>
            </a:xfrm>
            <a:custGeom>
              <a:avLst/>
              <a:gdLst>
                <a:gd name="T0" fmla="*/ 52033 w 403"/>
                <a:gd name="T1" fmla="*/ 41583 h 560"/>
                <a:gd name="T2" fmla="*/ 52033 w 403"/>
                <a:gd name="T3" fmla="*/ 41583 h 560"/>
                <a:gd name="T4" fmla="*/ 30789 w 403"/>
                <a:gd name="T5" fmla="*/ 1755 h 560"/>
                <a:gd name="T6" fmla="*/ 2017 w 403"/>
                <a:gd name="T7" fmla="*/ 33887 h 560"/>
                <a:gd name="T8" fmla="*/ 23260 w 403"/>
                <a:gd name="T9" fmla="*/ 73580 h 560"/>
                <a:gd name="T10" fmla="*/ 52033 w 403"/>
                <a:gd name="T11" fmla="*/ 415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1" y="28"/>
                    <a:pt x="229" y="13"/>
                  </a:cubicBezTo>
                  <a:cubicBezTo>
                    <a:pt x="129" y="0"/>
                    <a:pt x="36" y="108"/>
                    <a:pt x="15" y="251"/>
                  </a:cubicBezTo>
                  <a:cubicBezTo>
                    <a:pt x="0" y="401"/>
                    <a:pt x="73" y="530"/>
                    <a:pt x="173" y="545"/>
                  </a:cubicBezTo>
                  <a:cubicBezTo>
                    <a:pt x="273" y="559"/>
                    <a:pt x="374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5" name="Freeform 1463">
              <a:extLst>
                <a:ext uri="{FF2B5EF4-FFF2-40B4-BE49-F238E27FC236}">
                  <a16:creationId xmlns:a16="http://schemas.microsoft.com/office/drawing/2014/main" id="{E40AD7A9-10A7-4B80-BA38-6A19E15D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3479" y="3008709"/>
              <a:ext cx="161957" cy="193477"/>
            </a:xfrm>
            <a:custGeom>
              <a:avLst/>
              <a:gdLst>
                <a:gd name="T0" fmla="*/ 161822 w 1200"/>
                <a:gd name="T1" fmla="*/ 193342 h 1435"/>
                <a:gd name="T2" fmla="*/ 161822 w 1200"/>
                <a:gd name="T3" fmla="*/ 193342 h 1435"/>
                <a:gd name="T4" fmla="*/ 161822 w 1200"/>
                <a:gd name="T5" fmla="*/ 62829 h 1435"/>
                <a:gd name="T6" fmla="*/ 118229 w 1200"/>
                <a:gd name="T7" fmla="*/ 25213 h 1435"/>
                <a:gd name="T8" fmla="*/ 114315 w 1200"/>
                <a:gd name="T9" fmla="*/ 0 h 1435"/>
                <a:gd name="T10" fmla="*/ 18490 w 1200"/>
                <a:gd name="T11" fmla="*/ 53122 h 1435"/>
                <a:gd name="T12" fmla="*/ 0 w 1200"/>
                <a:gd name="T13" fmla="*/ 193342 h 1435"/>
                <a:gd name="T14" fmla="*/ 161822 w 1200"/>
                <a:gd name="T15" fmla="*/ 193342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0" h="1435">
                  <a:moveTo>
                    <a:pt x="1199" y="1434"/>
                  </a:moveTo>
                  <a:lnTo>
                    <a:pt x="1199" y="1434"/>
                  </a:lnTo>
                  <a:cubicBezTo>
                    <a:pt x="1199" y="466"/>
                    <a:pt x="1199" y="466"/>
                    <a:pt x="1199" y="466"/>
                  </a:cubicBezTo>
                  <a:cubicBezTo>
                    <a:pt x="1199" y="466"/>
                    <a:pt x="933" y="401"/>
                    <a:pt x="876" y="187"/>
                  </a:cubicBezTo>
                  <a:cubicBezTo>
                    <a:pt x="847" y="79"/>
                    <a:pt x="847" y="0"/>
                    <a:pt x="847" y="0"/>
                  </a:cubicBezTo>
                  <a:cubicBezTo>
                    <a:pt x="847" y="0"/>
                    <a:pt x="266" y="193"/>
                    <a:pt x="137" y="394"/>
                  </a:cubicBezTo>
                  <a:cubicBezTo>
                    <a:pt x="30" y="717"/>
                    <a:pt x="0" y="1434"/>
                    <a:pt x="0" y="1434"/>
                  </a:cubicBezTo>
                  <a:lnTo>
                    <a:pt x="1199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6" name="Freeform 1464">
              <a:extLst>
                <a:ext uri="{FF2B5EF4-FFF2-40B4-BE49-F238E27FC236}">
                  <a16:creationId xmlns:a16="http://schemas.microsoft.com/office/drawing/2014/main" id="{D7572634-AE1B-433A-A017-47A4BF650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008709"/>
              <a:ext cx="161957" cy="193477"/>
            </a:xfrm>
            <a:custGeom>
              <a:avLst/>
              <a:gdLst>
                <a:gd name="T0" fmla="*/ 0 w 1198"/>
                <a:gd name="T1" fmla="*/ 193342 h 1435"/>
                <a:gd name="T2" fmla="*/ 0 w 1198"/>
                <a:gd name="T3" fmla="*/ 193342 h 1435"/>
                <a:gd name="T4" fmla="*/ 0 w 1198"/>
                <a:gd name="T5" fmla="*/ 62829 h 1435"/>
                <a:gd name="T6" fmla="*/ 43531 w 1198"/>
                <a:gd name="T7" fmla="*/ 25213 h 1435"/>
                <a:gd name="T8" fmla="*/ 47452 w 1198"/>
                <a:gd name="T9" fmla="*/ 0 h 1435"/>
                <a:gd name="T10" fmla="*/ 143301 w 1198"/>
                <a:gd name="T11" fmla="*/ 53122 h 1435"/>
                <a:gd name="T12" fmla="*/ 161822 w 1198"/>
                <a:gd name="T13" fmla="*/ 193342 h 1435"/>
                <a:gd name="T14" fmla="*/ 0 w 1198"/>
                <a:gd name="T15" fmla="*/ 193342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4" y="401"/>
                    <a:pt x="322" y="187"/>
                  </a:cubicBezTo>
                  <a:cubicBezTo>
                    <a:pt x="351" y="79"/>
                    <a:pt x="351" y="0"/>
                    <a:pt x="351" y="0"/>
                  </a:cubicBezTo>
                  <a:cubicBezTo>
                    <a:pt x="351" y="0"/>
                    <a:pt x="931" y="193"/>
                    <a:pt x="1060" y="394"/>
                  </a:cubicBezTo>
                  <a:cubicBezTo>
                    <a:pt x="1168" y="717"/>
                    <a:pt x="1197" y="1434"/>
                    <a:pt x="1197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7" name="Freeform 1465">
              <a:extLst>
                <a:ext uri="{FF2B5EF4-FFF2-40B4-BE49-F238E27FC236}">
                  <a16:creationId xmlns:a16="http://schemas.microsoft.com/office/drawing/2014/main" id="{677FA927-6061-45E1-8F5D-0549110B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688" y="2920603"/>
              <a:ext cx="66093" cy="24408"/>
            </a:xfrm>
            <a:custGeom>
              <a:avLst/>
              <a:gdLst>
                <a:gd name="T0" fmla="*/ 33114 w 489"/>
                <a:gd name="T1" fmla="*/ 24273 h 181"/>
                <a:gd name="T2" fmla="*/ 33114 w 489"/>
                <a:gd name="T3" fmla="*/ 24273 h 181"/>
                <a:gd name="T4" fmla="*/ 65958 w 489"/>
                <a:gd name="T5" fmla="*/ 0 h 181"/>
                <a:gd name="T6" fmla="*/ 0 w 489"/>
                <a:gd name="T7" fmla="*/ 0 h 181"/>
                <a:gd name="T8" fmla="*/ 33114 w 489"/>
                <a:gd name="T9" fmla="*/ 24273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9" h="181">
                  <a:moveTo>
                    <a:pt x="245" y="180"/>
                  </a:moveTo>
                  <a:lnTo>
                    <a:pt x="245" y="180"/>
                  </a:lnTo>
                  <a:cubicBezTo>
                    <a:pt x="381" y="180"/>
                    <a:pt x="488" y="100"/>
                    <a:pt x="4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15" y="180"/>
                    <a:pt x="245" y="1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8" name="Freeform 1466">
              <a:extLst>
                <a:ext uri="{FF2B5EF4-FFF2-40B4-BE49-F238E27FC236}">
                  <a16:creationId xmlns:a16="http://schemas.microsoft.com/office/drawing/2014/main" id="{E259CA81-88F8-4708-9D4B-04F4CEF6E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160" y="3008709"/>
              <a:ext cx="120277" cy="193477"/>
            </a:xfrm>
            <a:custGeom>
              <a:avLst/>
              <a:gdLst>
                <a:gd name="T0" fmla="*/ 120142 w 891"/>
                <a:gd name="T1" fmla="*/ 142108 h 1435"/>
                <a:gd name="T2" fmla="*/ 120142 w 891"/>
                <a:gd name="T3" fmla="*/ 142108 h 1435"/>
                <a:gd name="T4" fmla="*/ 72625 w 891"/>
                <a:gd name="T5" fmla="*/ 0 h 1435"/>
                <a:gd name="T6" fmla="*/ 40632 w 891"/>
                <a:gd name="T7" fmla="*/ 12539 h 1435"/>
                <a:gd name="T8" fmla="*/ 0 w 891"/>
                <a:gd name="T9" fmla="*/ 193342 h 1435"/>
                <a:gd name="T10" fmla="*/ 120142 w 891"/>
                <a:gd name="T11" fmla="*/ 193342 h 1435"/>
                <a:gd name="T12" fmla="*/ 120142 w 891"/>
                <a:gd name="T13" fmla="*/ 142108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1" h="1435">
                  <a:moveTo>
                    <a:pt x="890" y="1054"/>
                  </a:moveTo>
                  <a:lnTo>
                    <a:pt x="890" y="1054"/>
                  </a:lnTo>
                  <a:cubicBezTo>
                    <a:pt x="890" y="1054"/>
                    <a:pt x="631" y="416"/>
                    <a:pt x="538" y="0"/>
                  </a:cubicBezTo>
                  <a:cubicBezTo>
                    <a:pt x="438" y="36"/>
                    <a:pt x="358" y="57"/>
                    <a:pt x="301" y="93"/>
                  </a:cubicBezTo>
                  <a:cubicBezTo>
                    <a:pt x="14" y="695"/>
                    <a:pt x="0" y="1434"/>
                    <a:pt x="0" y="1434"/>
                  </a:cubicBezTo>
                  <a:cubicBezTo>
                    <a:pt x="890" y="1434"/>
                    <a:pt x="890" y="1434"/>
                    <a:pt x="890" y="1434"/>
                  </a:cubicBezTo>
                  <a:lnTo>
                    <a:pt x="890" y="1054"/>
                  </a:lnTo>
                </a:path>
              </a:pathLst>
            </a:custGeom>
            <a:solidFill>
              <a:srgbClr val="EA1F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59" name="Freeform 1467">
              <a:extLst>
                <a:ext uri="{FF2B5EF4-FFF2-40B4-BE49-F238E27FC236}">
                  <a16:creationId xmlns:a16="http://schemas.microsoft.com/office/drawing/2014/main" id="{BA841243-5FE0-4C3C-A7CC-FF7C49DE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436" y="3008709"/>
              <a:ext cx="120277" cy="193477"/>
            </a:xfrm>
            <a:custGeom>
              <a:avLst/>
              <a:gdLst>
                <a:gd name="T0" fmla="*/ 0 w 889"/>
                <a:gd name="T1" fmla="*/ 142108 h 1435"/>
                <a:gd name="T2" fmla="*/ 0 w 889"/>
                <a:gd name="T3" fmla="*/ 142108 h 1435"/>
                <a:gd name="T4" fmla="*/ 47488 w 889"/>
                <a:gd name="T5" fmla="*/ 0 h 1435"/>
                <a:gd name="T6" fmla="*/ 79418 w 889"/>
                <a:gd name="T7" fmla="*/ 12539 h 1435"/>
                <a:gd name="T8" fmla="*/ 120142 w 889"/>
                <a:gd name="T9" fmla="*/ 193342 h 1435"/>
                <a:gd name="T10" fmla="*/ 0 w 889"/>
                <a:gd name="T11" fmla="*/ 193342 h 1435"/>
                <a:gd name="T12" fmla="*/ 0 w 889"/>
                <a:gd name="T13" fmla="*/ 142108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9" h="1435">
                  <a:moveTo>
                    <a:pt x="0" y="1054"/>
                  </a:moveTo>
                  <a:lnTo>
                    <a:pt x="0" y="1054"/>
                  </a:lnTo>
                  <a:cubicBezTo>
                    <a:pt x="0" y="1054"/>
                    <a:pt x="258" y="416"/>
                    <a:pt x="351" y="0"/>
                  </a:cubicBezTo>
                  <a:cubicBezTo>
                    <a:pt x="451" y="36"/>
                    <a:pt x="530" y="57"/>
                    <a:pt x="587" y="93"/>
                  </a:cubicBezTo>
                  <a:cubicBezTo>
                    <a:pt x="874" y="695"/>
                    <a:pt x="888" y="1434"/>
                    <a:pt x="888" y="1434"/>
                  </a:cubicBezTo>
                  <a:cubicBezTo>
                    <a:pt x="0" y="1434"/>
                    <a:pt x="0" y="1434"/>
                    <a:pt x="0" y="1434"/>
                  </a:cubicBezTo>
                  <a:lnTo>
                    <a:pt x="0" y="1054"/>
                  </a:lnTo>
                </a:path>
              </a:pathLst>
            </a:custGeom>
            <a:solidFill>
              <a:srgbClr val="C5202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0" name="Freeform 1468">
              <a:extLst>
                <a:ext uri="{FF2B5EF4-FFF2-40B4-BE49-F238E27FC236}">
                  <a16:creationId xmlns:a16="http://schemas.microsoft.com/office/drawing/2014/main" id="{16060EEE-73AD-4280-8C06-2C4419A7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7175" y="2633067"/>
              <a:ext cx="223881" cy="204192"/>
            </a:xfrm>
            <a:custGeom>
              <a:avLst/>
              <a:gdLst>
                <a:gd name="T0" fmla="*/ 141548 w 1656"/>
                <a:gd name="T1" fmla="*/ 0 h 1514"/>
                <a:gd name="T2" fmla="*/ 141548 w 1656"/>
                <a:gd name="T3" fmla="*/ 0 h 1514"/>
                <a:gd name="T4" fmla="*/ 30959 w 1656"/>
                <a:gd name="T5" fmla="*/ 109379 h 1514"/>
                <a:gd name="T6" fmla="*/ 57052 w 1656"/>
                <a:gd name="T7" fmla="*/ 204057 h 1514"/>
                <a:gd name="T8" fmla="*/ 57052 w 1656"/>
                <a:gd name="T9" fmla="*/ 182748 h 1514"/>
                <a:gd name="T10" fmla="*/ 123026 w 1656"/>
                <a:gd name="T11" fmla="*/ 133386 h 1514"/>
                <a:gd name="T12" fmla="*/ 200628 w 1656"/>
                <a:gd name="T13" fmla="*/ 83079 h 1514"/>
                <a:gd name="T14" fmla="*/ 141548 w 1656"/>
                <a:gd name="T15" fmla="*/ 0 h 15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6" h="1514">
                  <a:moveTo>
                    <a:pt x="1047" y="0"/>
                  </a:moveTo>
                  <a:lnTo>
                    <a:pt x="1047" y="0"/>
                  </a:lnTo>
                  <a:cubicBezTo>
                    <a:pt x="415" y="0"/>
                    <a:pt x="229" y="552"/>
                    <a:pt x="229" y="811"/>
                  </a:cubicBezTo>
                  <a:cubicBezTo>
                    <a:pt x="0" y="1125"/>
                    <a:pt x="251" y="1413"/>
                    <a:pt x="422" y="1513"/>
                  </a:cubicBezTo>
                  <a:cubicBezTo>
                    <a:pt x="422" y="1456"/>
                    <a:pt x="422" y="1434"/>
                    <a:pt x="422" y="1355"/>
                  </a:cubicBezTo>
                  <a:cubicBezTo>
                    <a:pt x="422" y="1147"/>
                    <a:pt x="623" y="961"/>
                    <a:pt x="910" y="989"/>
                  </a:cubicBezTo>
                  <a:cubicBezTo>
                    <a:pt x="1175" y="1018"/>
                    <a:pt x="1340" y="874"/>
                    <a:pt x="1484" y="616"/>
                  </a:cubicBezTo>
                  <a:cubicBezTo>
                    <a:pt x="1655" y="279"/>
                    <a:pt x="1441" y="0"/>
                    <a:pt x="1047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1" name="Freeform 1469">
              <a:extLst>
                <a:ext uri="{FF2B5EF4-FFF2-40B4-BE49-F238E27FC236}">
                  <a16:creationId xmlns:a16="http://schemas.microsoft.com/office/drawing/2014/main" id="{C2BEE664-4FBB-43BC-88B8-3506413C8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3666" y="2647950"/>
              <a:ext cx="89909" cy="162521"/>
            </a:xfrm>
            <a:custGeom>
              <a:avLst/>
              <a:gdLst>
                <a:gd name="T0" fmla="*/ 0 w 668"/>
                <a:gd name="T1" fmla="*/ 55074 h 1204"/>
                <a:gd name="T2" fmla="*/ 0 w 668"/>
                <a:gd name="T3" fmla="*/ 55074 h 1204"/>
                <a:gd name="T4" fmla="*/ 74296 w 668"/>
                <a:gd name="T5" fmla="*/ 162386 h 1204"/>
                <a:gd name="T6" fmla="*/ 74296 w 668"/>
                <a:gd name="T7" fmla="*/ 66817 h 1204"/>
                <a:gd name="T8" fmla="*/ 0 w 668"/>
                <a:gd name="T9" fmla="*/ 0 h 1204"/>
                <a:gd name="T10" fmla="*/ 0 w 668"/>
                <a:gd name="T11" fmla="*/ 55074 h 1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1204">
                  <a:moveTo>
                    <a:pt x="0" y="408"/>
                  </a:moveTo>
                  <a:lnTo>
                    <a:pt x="0" y="408"/>
                  </a:lnTo>
                  <a:cubicBezTo>
                    <a:pt x="0" y="408"/>
                    <a:pt x="152" y="1004"/>
                    <a:pt x="552" y="1203"/>
                  </a:cubicBezTo>
                  <a:cubicBezTo>
                    <a:pt x="625" y="666"/>
                    <a:pt x="667" y="781"/>
                    <a:pt x="552" y="495"/>
                  </a:cubicBezTo>
                  <a:cubicBezTo>
                    <a:pt x="438" y="214"/>
                    <a:pt x="0" y="0"/>
                    <a:pt x="0" y="0"/>
                  </a:cubicBezTo>
                  <a:lnTo>
                    <a:pt x="0" y="40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60" name="Group 25">
            <a:extLst>
              <a:ext uri="{FF2B5EF4-FFF2-40B4-BE49-F238E27FC236}">
                <a16:creationId xmlns:a16="http://schemas.microsoft.com/office/drawing/2014/main" id="{62C1EA02-64AF-4382-B36A-7AF541107C8A}"/>
              </a:ext>
            </a:extLst>
          </p:cNvPr>
          <p:cNvGrpSpPr>
            <a:grpSpLocks/>
          </p:cNvGrpSpPr>
          <p:nvPr/>
        </p:nvGrpSpPr>
        <p:grpSpPr bwMode="auto">
          <a:xfrm>
            <a:off x="7841646" y="3092147"/>
            <a:ext cx="876300" cy="874184"/>
            <a:chOff x="5935999" y="2536627"/>
            <a:chExt cx="656758" cy="655439"/>
          </a:xfrm>
        </p:grpSpPr>
        <p:sp>
          <p:nvSpPr>
            <p:cNvPr id="9662" name="Freeform 1470">
              <a:extLst>
                <a:ext uri="{FF2B5EF4-FFF2-40B4-BE49-F238E27FC236}">
                  <a16:creationId xmlns:a16="http://schemas.microsoft.com/office/drawing/2014/main" id="{669C3050-6604-4769-8471-1C473F55A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999" y="2536627"/>
              <a:ext cx="656758" cy="655439"/>
            </a:xfrm>
            <a:custGeom>
              <a:avLst/>
              <a:gdLst>
                <a:gd name="T0" fmla="*/ 656623 w 4862"/>
                <a:gd name="T1" fmla="*/ 327247 h 4855"/>
                <a:gd name="T2" fmla="*/ 656623 w 4862"/>
                <a:gd name="T3" fmla="*/ 327247 h 4855"/>
                <a:gd name="T4" fmla="*/ 328244 w 4862"/>
                <a:gd name="T5" fmla="*/ 0 h 4855"/>
                <a:gd name="T6" fmla="*/ 0 w 4862"/>
                <a:gd name="T7" fmla="*/ 327247 h 4855"/>
                <a:gd name="T8" fmla="*/ 328244 w 4862"/>
                <a:gd name="T9" fmla="*/ 655304 h 4855"/>
                <a:gd name="T10" fmla="*/ 656623 w 4862"/>
                <a:gd name="T11" fmla="*/ 327247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5">
                  <a:moveTo>
                    <a:pt x="4861" y="2424"/>
                  </a:moveTo>
                  <a:lnTo>
                    <a:pt x="4861" y="2424"/>
                  </a:lnTo>
                  <a:cubicBezTo>
                    <a:pt x="4861" y="1082"/>
                    <a:pt x="3771" y="0"/>
                    <a:pt x="2430" y="0"/>
                  </a:cubicBezTo>
                  <a:cubicBezTo>
                    <a:pt x="1090" y="0"/>
                    <a:pt x="0" y="1082"/>
                    <a:pt x="0" y="2424"/>
                  </a:cubicBezTo>
                  <a:cubicBezTo>
                    <a:pt x="0" y="3764"/>
                    <a:pt x="1090" y="4854"/>
                    <a:pt x="2430" y="4854"/>
                  </a:cubicBezTo>
                  <a:cubicBezTo>
                    <a:pt x="3771" y="4854"/>
                    <a:pt x="4861" y="3764"/>
                    <a:pt x="4861" y="2424"/>
                  </a:cubicBezTo>
                </a:path>
              </a:pathLst>
            </a:custGeom>
            <a:solidFill>
              <a:srgbClr val="6D97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3" name="Freeform 1471">
              <a:extLst>
                <a:ext uri="{FF2B5EF4-FFF2-40B4-BE49-F238E27FC236}">
                  <a16:creationId xmlns:a16="http://schemas.microsoft.com/office/drawing/2014/main" id="{C321491E-B248-48D4-A409-F59446814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2536627"/>
              <a:ext cx="328677" cy="655439"/>
            </a:xfrm>
            <a:custGeom>
              <a:avLst/>
              <a:gdLst>
                <a:gd name="T0" fmla="*/ 328542 w 2432"/>
                <a:gd name="T1" fmla="*/ 327247 h 4855"/>
                <a:gd name="T2" fmla="*/ 328542 w 2432"/>
                <a:gd name="T3" fmla="*/ 327247 h 4855"/>
                <a:gd name="T4" fmla="*/ 0 w 2432"/>
                <a:gd name="T5" fmla="*/ 0 h 4855"/>
                <a:gd name="T6" fmla="*/ 0 w 2432"/>
                <a:gd name="T7" fmla="*/ 655304 h 4855"/>
                <a:gd name="T8" fmla="*/ 328542 w 2432"/>
                <a:gd name="T9" fmla="*/ 327247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2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1" y="3764"/>
                    <a:pt x="2431" y="2424"/>
                  </a:cubicBezTo>
                </a:path>
              </a:pathLst>
            </a:custGeom>
            <a:solidFill>
              <a:srgbClr val="688F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4" name="Freeform 1472">
              <a:extLst>
                <a:ext uri="{FF2B5EF4-FFF2-40B4-BE49-F238E27FC236}">
                  <a16:creationId xmlns:a16="http://schemas.microsoft.com/office/drawing/2014/main" id="{8B615181-31AC-4A78-A1CE-A07EA4D95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59" y="2607469"/>
              <a:ext cx="281042" cy="344686"/>
            </a:xfrm>
            <a:custGeom>
              <a:avLst/>
              <a:gdLst>
                <a:gd name="T0" fmla="*/ 280907 w 2081"/>
                <a:gd name="T1" fmla="*/ 267054 h 2553"/>
                <a:gd name="T2" fmla="*/ 280907 w 2081"/>
                <a:gd name="T3" fmla="*/ 267054 h 2553"/>
                <a:gd name="T4" fmla="*/ 140318 w 2081"/>
                <a:gd name="T5" fmla="*/ 304722 h 2553"/>
                <a:gd name="T6" fmla="*/ 140318 w 2081"/>
                <a:gd name="T7" fmla="*/ 304722 h 2553"/>
                <a:gd name="T8" fmla="*/ 0 w 2081"/>
                <a:gd name="T9" fmla="*/ 267054 h 2553"/>
                <a:gd name="T10" fmla="*/ 0 w 2081"/>
                <a:gd name="T11" fmla="*/ 140278 h 2553"/>
                <a:gd name="T12" fmla="*/ 140318 w 2081"/>
                <a:gd name="T13" fmla="*/ 0 h 2553"/>
                <a:gd name="T14" fmla="*/ 140318 w 2081"/>
                <a:gd name="T15" fmla="*/ 0 h 2553"/>
                <a:gd name="T16" fmla="*/ 280907 w 2081"/>
                <a:gd name="T17" fmla="*/ 140278 h 2553"/>
                <a:gd name="T18" fmla="*/ 280907 w 2081"/>
                <a:gd name="T19" fmla="*/ 267054 h 25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81" h="2553">
                  <a:moveTo>
                    <a:pt x="2080" y="1978"/>
                  </a:moveTo>
                  <a:lnTo>
                    <a:pt x="2080" y="1978"/>
                  </a:lnTo>
                  <a:cubicBezTo>
                    <a:pt x="2080" y="2552"/>
                    <a:pt x="1613" y="2257"/>
                    <a:pt x="1039" y="2257"/>
                  </a:cubicBezTo>
                  <a:cubicBezTo>
                    <a:pt x="466" y="2257"/>
                    <a:pt x="0" y="2552"/>
                    <a:pt x="0" y="1978"/>
                  </a:cubicBezTo>
                  <a:cubicBezTo>
                    <a:pt x="0" y="1039"/>
                    <a:pt x="0" y="1039"/>
                    <a:pt x="0" y="1039"/>
                  </a:cubicBezTo>
                  <a:cubicBezTo>
                    <a:pt x="0" y="465"/>
                    <a:pt x="466" y="0"/>
                    <a:pt x="1039" y="0"/>
                  </a:cubicBezTo>
                  <a:cubicBezTo>
                    <a:pt x="1613" y="0"/>
                    <a:pt x="2080" y="465"/>
                    <a:pt x="2080" y="1039"/>
                  </a:cubicBezTo>
                  <a:lnTo>
                    <a:pt x="2080" y="197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5" name="Freeform 1473">
              <a:extLst>
                <a:ext uri="{FF2B5EF4-FFF2-40B4-BE49-F238E27FC236}">
                  <a16:creationId xmlns:a16="http://schemas.microsoft.com/office/drawing/2014/main" id="{9912D162-3E0F-4F3C-BA93-82FABBB4E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1772" y="2605088"/>
              <a:ext cx="286997" cy="286941"/>
            </a:xfrm>
            <a:custGeom>
              <a:avLst/>
              <a:gdLst>
                <a:gd name="T0" fmla="*/ 286862 w 2124"/>
                <a:gd name="T1" fmla="*/ 143335 h 2124"/>
                <a:gd name="T2" fmla="*/ 286862 w 2124"/>
                <a:gd name="T3" fmla="*/ 143335 h 2124"/>
                <a:gd name="T4" fmla="*/ 143499 w 2124"/>
                <a:gd name="T5" fmla="*/ 0 h 2124"/>
                <a:gd name="T6" fmla="*/ 0 w 2124"/>
                <a:gd name="T7" fmla="*/ 143335 h 2124"/>
                <a:gd name="T8" fmla="*/ 143499 w 2124"/>
                <a:gd name="T9" fmla="*/ 286806 h 2124"/>
                <a:gd name="T10" fmla="*/ 286862 w 2124"/>
                <a:gd name="T11" fmla="*/ 143335 h 2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24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73"/>
                    <a:pt x="1649" y="0"/>
                    <a:pt x="1062" y="0"/>
                  </a:cubicBezTo>
                  <a:cubicBezTo>
                    <a:pt x="474" y="0"/>
                    <a:pt x="0" y="473"/>
                    <a:pt x="0" y="1061"/>
                  </a:cubicBezTo>
                  <a:cubicBezTo>
                    <a:pt x="0" y="1649"/>
                    <a:pt x="474" y="2123"/>
                    <a:pt x="1062" y="2123"/>
                  </a:cubicBezTo>
                  <a:cubicBezTo>
                    <a:pt x="1649" y="2123"/>
                    <a:pt x="2123" y="1649"/>
                    <a:pt x="2123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6" name="Freeform 1474">
              <a:extLst>
                <a:ext uri="{FF2B5EF4-FFF2-40B4-BE49-F238E27FC236}">
                  <a16:creationId xmlns:a16="http://schemas.microsoft.com/office/drawing/2014/main" id="{A2BB268A-59FC-4960-A7FE-414DEFA2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445" y="2950965"/>
              <a:ext cx="95864" cy="241101"/>
            </a:xfrm>
            <a:custGeom>
              <a:avLst/>
              <a:gdLst>
                <a:gd name="T0" fmla="*/ 95729 w 711"/>
                <a:gd name="T1" fmla="*/ 104486 h 1786"/>
                <a:gd name="T2" fmla="*/ 47325 w 711"/>
                <a:gd name="T3" fmla="*/ 240966 h 1786"/>
                <a:gd name="T4" fmla="*/ 0 w 711"/>
                <a:gd name="T5" fmla="*/ 104486 h 1786"/>
                <a:gd name="T6" fmla="*/ 0 w 711"/>
                <a:gd name="T7" fmla="*/ 0 h 1786"/>
                <a:gd name="T8" fmla="*/ 95729 w 711"/>
                <a:gd name="T9" fmla="*/ 0 h 1786"/>
                <a:gd name="T10" fmla="*/ 95729 w 711"/>
                <a:gd name="T11" fmla="*/ 104486 h 17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786">
                  <a:moveTo>
                    <a:pt x="710" y="774"/>
                  </a:moveTo>
                  <a:lnTo>
                    <a:pt x="351" y="1785"/>
                  </a:lnTo>
                  <a:lnTo>
                    <a:pt x="0" y="774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7" name="Freeform 1475">
              <a:extLst>
                <a:ext uri="{FF2B5EF4-FFF2-40B4-BE49-F238E27FC236}">
                  <a16:creationId xmlns:a16="http://schemas.microsoft.com/office/drawing/2014/main" id="{768D2545-373C-49CA-A290-23EE6B48A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803" y="2658666"/>
              <a:ext cx="121468" cy="320874"/>
            </a:xfrm>
            <a:custGeom>
              <a:avLst/>
              <a:gdLst>
                <a:gd name="T0" fmla="*/ 121333 w 898"/>
                <a:gd name="T1" fmla="*/ 0 h 2375"/>
                <a:gd name="T2" fmla="*/ 121333 w 898"/>
                <a:gd name="T3" fmla="*/ 0 h 2375"/>
                <a:gd name="T4" fmla="*/ 0 w 898"/>
                <a:gd name="T5" fmla="*/ 151182 h 2375"/>
                <a:gd name="T6" fmla="*/ 38821 w 898"/>
                <a:gd name="T7" fmla="*/ 269264 h 2375"/>
                <a:gd name="T8" fmla="*/ 121333 w 898"/>
                <a:gd name="T9" fmla="*/ 320739 h 2375"/>
                <a:gd name="T10" fmla="*/ 121333 w 898"/>
                <a:gd name="T11" fmla="*/ 0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8" h="2375">
                  <a:moveTo>
                    <a:pt x="897" y="0"/>
                  </a:moveTo>
                  <a:lnTo>
                    <a:pt x="897" y="0"/>
                  </a:lnTo>
                  <a:cubicBezTo>
                    <a:pt x="552" y="0"/>
                    <a:pt x="0" y="201"/>
                    <a:pt x="0" y="1119"/>
                  </a:cubicBezTo>
                  <a:cubicBezTo>
                    <a:pt x="0" y="1649"/>
                    <a:pt x="208" y="1900"/>
                    <a:pt x="287" y="1993"/>
                  </a:cubicBezTo>
                  <a:cubicBezTo>
                    <a:pt x="352" y="2086"/>
                    <a:pt x="710" y="2374"/>
                    <a:pt x="897" y="2374"/>
                  </a:cubicBezTo>
                  <a:cubicBezTo>
                    <a:pt x="897" y="1441"/>
                    <a:pt x="897" y="0"/>
                    <a:pt x="897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8" name="Freeform 1476">
              <a:extLst>
                <a:ext uri="{FF2B5EF4-FFF2-40B4-BE49-F238E27FC236}">
                  <a16:creationId xmlns:a16="http://schemas.microsoft.com/office/drawing/2014/main" id="{D26BA6A4-2786-40AC-BAFC-96BE2BC13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795" y="2797969"/>
              <a:ext cx="54184" cy="75605"/>
            </a:xfrm>
            <a:custGeom>
              <a:avLst/>
              <a:gdLst>
                <a:gd name="T0" fmla="*/ 1882 w 403"/>
                <a:gd name="T1" fmla="*/ 41643 h 561"/>
                <a:gd name="T2" fmla="*/ 1882 w 403"/>
                <a:gd name="T3" fmla="*/ 41643 h 561"/>
                <a:gd name="T4" fmla="*/ 23126 w 403"/>
                <a:gd name="T5" fmla="*/ 2022 h 561"/>
                <a:gd name="T6" fmla="*/ 52033 w 403"/>
                <a:gd name="T7" fmla="*/ 34905 h 561"/>
                <a:gd name="T8" fmla="*/ 30789 w 403"/>
                <a:gd name="T9" fmla="*/ 73583 h 561"/>
                <a:gd name="T10" fmla="*/ 1882 w 403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30"/>
                    <a:pt x="172" y="15"/>
                  </a:cubicBezTo>
                  <a:cubicBezTo>
                    <a:pt x="272" y="0"/>
                    <a:pt x="373" y="108"/>
                    <a:pt x="387" y="259"/>
                  </a:cubicBezTo>
                  <a:cubicBezTo>
                    <a:pt x="402" y="402"/>
                    <a:pt x="330" y="532"/>
                    <a:pt x="229" y="546"/>
                  </a:cubicBezTo>
                  <a:cubicBezTo>
                    <a:pt x="129" y="560"/>
                    <a:pt x="36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69" name="Freeform 1477">
              <a:extLst>
                <a:ext uri="{FF2B5EF4-FFF2-40B4-BE49-F238E27FC236}">
                  <a16:creationId xmlns:a16="http://schemas.microsoft.com/office/drawing/2014/main" id="{A532A0B7-88C2-4AB6-8405-B9531BB87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2658666"/>
              <a:ext cx="120872" cy="320874"/>
            </a:xfrm>
            <a:custGeom>
              <a:avLst/>
              <a:gdLst>
                <a:gd name="T0" fmla="*/ 0 w 897"/>
                <a:gd name="T1" fmla="*/ 0 h 2375"/>
                <a:gd name="T2" fmla="*/ 0 w 897"/>
                <a:gd name="T3" fmla="*/ 0 h 2375"/>
                <a:gd name="T4" fmla="*/ 120737 w 897"/>
                <a:gd name="T5" fmla="*/ 151182 h 2375"/>
                <a:gd name="T6" fmla="*/ 82198 w 897"/>
                <a:gd name="T7" fmla="*/ 269264 h 2375"/>
                <a:gd name="T8" fmla="*/ 0 w 897"/>
                <a:gd name="T9" fmla="*/ 320739 h 2375"/>
                <a:gd name="T10" fmla="*/ 0 w 897"/>
                <a:gd name="T11" fmla="*/ 0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5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201"/>
                    <a:pt x="896" y="1119"/>
                  </a:cubicBezTo>
                  <a:cubicBezTo>
                    <a:pt x="896" y="1649"/>
                    <a:pt x="688" y="1900"/>
                    <a:pt x="610" y="1993"/>
                  </a:cubicBezTo>
                  <a:cubicBezTo>
                    <a:pt x="545" y="2086"/>
                    <a:pt x="186" y="2374"/>
                    <a:pt x="0" y="2374"/>
                  </a:cubicBezTo>
                  <a:cubicBezTo>
                    <a:pt x="0" y="1441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0" name="Freeform 1478">
              <a:extLst>
                <a:ext uri="{FF2B5EF4-FFF2-40B4-BE49-F238E27FC236}">
                  <a16:creationId xmlns:a16="http://schemas.microsoft.com/office/drawing/2014/main" id="{2E78CA88-F59C-4218-90E8-28415A088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6371" y="2797969"/>
              <a:ext cx="54184" cy="75605"/>
            </a:xfrm>
            <a:custGeom>
              <a:avLst/>
              <a:gdLst>
                <a:gd name="T0" fmla="*/ 52033 w 403"/>
                <a:gd name="T1" fmla="*/ 41643 h 561"/>
                <a:gd name="T2" fmla="*/ 52033 w 403"/>
                <a:gd name="T3" fmla="*/ 41643 h 561"/>
                <a:gd name="T4" fmla="*/ 30789 w 403"/>
                <a:gd name="T5" fmla="*/ 2022 h 561"/>
                <a:gd name="T6" fmla="*/ 2823 w 403"/>
                <a:gd name="T7" fmla="*/ 34905 h 561"/>
                <a:gd name="T8" fmla="*/ 23126 w 403"/>
                <a:gd name="T9" fmla="*/ 73583 h 561"/>
                <a:gd name="T10" fmla="*/ 52033 w 403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387" y="309"/>
                  </a:moveTo>
                  <a:lnTo>
                    <a:pt x="387" y="309"/>
                  </a:lnTo>
                  <a:cubicBezTo>
                    <a:pt x="402" y="158"/>
                    <a:pt x="329" y="30"/>
                    <a:pt x="229" y="15"/>
                  </a:cubicBezTo>
                  <a:cubicBezTo>
                    <a:pt x="129" y="0"/>
                    <a:pt x="36" y="108"/>
                    <a:pt x="21" y="259"/>
                  </a:cubicBezTo>
                  <a:cubicBezTo>
                    <a:pt x="0" y="402"/>
                    <a:pt x="71" y="532"/>
                    <a:pt x="172" y="546"/>
                  </a:cubicBezTo>
                  <a:cubicBezTo>
                    <a:pt x="279" y="560"/>
                    <a:pt x="372" y="452"/>
                    <a:pt x="387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1" name="Freeform 1479">
              <a:extLst>
                <a:ext uri="{FF2B5EF4-FFF2-40B4-BE49-F238E27FC236}">
                  <a16:creationId xmlns:a16="http://schemas.microsoft.com/office/drawing/2014/main" id="{CE9D535E-59FE-4AB5-9D4C-FFC6A6347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718" y="2997994"/>
              <a:ext cx="161957" cy="193477"/>
            </a:xfrm>
            <a:custGeom>
              <a:avLst/>
              <a:gdLst>
                <a:gd name="T0" fmla="*/ 161822 w 1198"/>
                <a:gd name="T1" fmla="*/ 193342 h 1435"/>
                <a:gd name="T2" fmla="*/ 161822 w 1198"/>
                <a:gd name="T3" fmla="*/ 193342 h 1435"/>
                <a:gd name="T4" fmla="*/ 161822 w 1198"/>
                <a:gd name="T5" fmla="*/ 62964 h 1435"/>
                <a:gd name="T6" fmla="*/ 118291 w 1198"/>
                <a:gd name="T7" fmla="*/ 25078 h 1435"/>
                <a:gd name="T8" fmla="*/ 114370 w 1198"/>
                <a:gd name="T9" fmla="*/ 0 h 1435"/>
                <a:gd name="T10" fmla="*/ 18386 w 1198"/>
                <a:gd name="T11" fmla="*/ 53122 h 1435"/>
                <a:gd name="T12" fmla="*/ 0 w 1198"/>
                <a:gd name="T13" fmla="*/ 193342 h 1435"/>
                <a:gd name="T14" fmla="*/ 161822 w 1198"/>
                <a:gd name="T15" fmla="*/ 193342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5">
                  <a:moveTo>
                    <a:pt x="1197" y="1434"/>
                  </a:moveTo>
                  <a:lnTo>
                    <a:pt x="1197" y="1434"/>
                  </a:lnTo>
                  <a:cubicBezTo>
                    <a:pt x="1197" y="467"/>
                    <a:pt x="1197" y="467"/>
                    <a:pt x="1197" y="467"/>
                  </a:cubicBezTo>
                  <a:cubicBezTo>
                    <a:pt x="1197" y="467"/>
                    <a:pt x="933" y="402"/>
                    <a:pt x="875" y="186"/>
                  </a:cubicBezTo>
                  <a:cubicBezTo>
                    <a:pt x="846" y="79"/>
                    <a:pt x="846" y="0"/>
                    <a:pt x="846" y="0"/>
                  </a:cubicBezTo>
                  <a:cubicBezTo>
                    <a:pt x="846" y="0"/>
                    <a:pt x="266" y="194"/>
                    <a:pt x="136" y="394"/>
                  </a:cubicBezTo>
                  <a:cubicBezTo>
                    <a:pt x="28" y="718"/>
                    <a:pt x="0" y="1434"/>
                    <a:pt x="0" y="1434"/>
                  </a:cubicBezTo>
                  <a:lnTo>
                    <a:pt x="1197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2" name="Freeform 1480">
              <a:extLst>
                <a:ext uri="{FF2B5EF4-FFF2-40B4-BE49-F238E27FC236}">
                  <a16:creationId xmlns:a16="http://schemas.microsoft.com/office/drawing/2014/main" id="{F7096646-3DB5-4B76-9194-BE5C76EE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79" y="2997994"/>
              <a:ext cx="161957" cy="193477"/>
            </a:xfrm>
            <a:custGeom>
              <a:avLst/>
              <a:gdLst>
                <a:gd name="T0" fmla="*/ 0 w 1199"/>
                <a:gd name="T1" fmla="*/ 193342 h 1435"/>
                <a:gd name="T2" fmla="*/ 0 w 1199"/>
                <a:gd name="T3" fmla="*/ 193342 h 1435"/>
                <a:gd name="T4" fmla="*/ 0 w 1199"/>
                <a:gd name="T5" fmla="*/ 62964 h 1435"/>
                <a:gd name="T6" fmla="*/ 43630 w 1199"/>
                <a:gd name="T7" fmla="*/ 25078 h 1435"/>
                <a:gd name="T8" fmla="*/ 47547 w 1199"/>
                <a:gd name="T9" fmla="*/ 0 h 1435"/>
                <a:gd name="T10" fmla="*/ 143451 w 1199"/>
                <a:gd name="T11" fmla="*/ 53122 h 1435"/>
                <a:gd name="T12" fmla="*/ 161822 w 1199"/>
                <a:gd name="T13" fmla="*/ 193342 h 1435"/>
                <a:gd name="T14" fmla="*/ 0 w 1199"/>
                <a:gd name="T15" fmla="*/ 193342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9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467"/>
                    <a:pt x="0" y="467"/>
                    <a:pt x="0" y="467"/>
                  </a:cubicBezTo>
                  <a:cubicBezTo>
                    <a:pt x="0" y="467"/>
                    <a:pt x="266" y="402"/>
                    <a:pt x="323" y="186"/>
                  </a:cubicBezTo>
                  <a:cubicBezTo>
                    <a:pt x="352" y="79"/>
                    <a:pt x="352" y="0"/>
                    <a:pt x="352" y="0"/>
                  </a:cubicBezTo>
                  <a:cubicBezTo>
                    <a:pt x="352" y="0"/>
                    <a:pt x="933" y="194"/>
                    <a:pt x="1062" y="394"/>
                  </a:cubicBezTo>
                  <a:cubicBezTo>
                    <a:pt x="1169" y="718"/>
                    <a:pt x="1198" y="1434"/>
                    <a:pt x="1198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3" name="Freeform 1481">
              <a:extLst>
                <a:ext uri="{FF2B5EF4-FFF2-40B4-BE49-F238E27FC236}">
                  <a16:creationId xmlns:a16="http://schemas.microsoft.com/office/drawing/2014/main" id="{5435A427-DBBE-410D-8DBE-0F1C6E74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522" y="2910483"/>
              <a:ext cx="66093" cy="24408"/>
            </a:xfrm>
            <a:custGeom>
              <a:avLst/>
              <a:gdLst>
                <a:gd name="T0" fmla="*/ 33047 w 488"/>
                <a:gd name="T1" fmla="*/ 24272 h 179"/>
                <a:gd name="T2" fmla="*/ 33047 w 488"/>
                <a:gd name="T3" fmla="*/ 24272 h 179"/>
                <a:gd name="T4" fmla="*/ 65958 w 488"/>
                <a:gd name="T5" fmla="*/ 0 h 179"/>
                <a:gd name="T6" fmla="*/ 0 w 488"/>
                <a:gd name="T7" fmla="*/ 0 h 179"/>
                <a:gd name="T8" fmla="*/ 33047 w 488"/>
                <a:gd name="T9" fmla="*/ 24272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79">
                  <a:moveTo>
                    <a:pt x="244" y="178"/>
                  </a:moveTo>
                  <a:lnTo>
                    <a:pt x="244" y="178"/>
                  </a:lnTo>
                  <a:cubicBezTo>
                    <a:pt x="372" y="178"/>
                    <a:pt x="487" y="100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08" y="178"/>
                    <a:pt x="244" y="1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4" name="Freeform 1482">
              <a:extLst>
                <a:ext uri="{FF2B5EF4-FFF2-40B4-BE49-F238E27FC236}">
                  <a16:creationId xmlns:a16="http://schemas.microsoft.com/office/drawing/2014/main" id="{30EEC1F5-6E53-4401-B1D3-CBFDE073F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818" y="2622352"/>
              <a:ext cx="223881" cy="204192"/>
            </a:xfrm>
            <a:custGeom>
              <a:avLst/>
              <a:gdLst>
                <a:gd name="T0" fmla="*/ 142322 w 1658"/>
                <a:gd name="T1" fmla="*/ 0 h 1514"/>
                <a:gd name="T2" fmla="*/ 142322 w 1658"/>
                <a:gd name="T3" fmla="*/ 0 h 1514"/>
                <a:gd name="T4" fmla="*/ 30922 w 1658"/>
                <a:gd name="T5" fmla="*/ 109244 h 1514"/>
                <a:gd name="T6" fmla="*/ 57253 w 1658"/>
                <a:gd name="T7" fmla="*/ 204057 h 1514"/>
                <a:gd name="T8" fmla="*/ 57253 w 1658"/>
                <a:gd name="T9" fmla="*/ 182748 h 1514"/>
                <a:gd name="T10" fmla="*/ 123958 w 1658"/>
                <a:gd name="T11" fmla="*/ 133521 h 1514"/>
                <a:gd name="T12" fmla="*/ 200386 w 1658"/>
                <a:gd name="T13" fmla="*/ 83214 h 1514"/>
                <a:gd name="T14" fmla="*/ 142322 w 1658"/>
                <a:gd name="T15" fmla="*/ 0 h 15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8" h="1514">
                  <a:moveTo>
                    <a:pt x="1054" y="0"/>
                  </a:moveTo>
                  <a:lnTo>
                    <a:pt x="1054" y="0"/>
                  </a:lnTo>
                  <a:cubicBezTo>
                    <a:pt x="424" y="0"/>
                    <a:pt x="229" y="559"/>
                    <a:pt x="229" y="810"/>
                  </a:cubicBezTo>
                  <a:cubicBezTo>
                    <a:pt x="0" y="1126"/>
                    <a:pt x="251" y="1412"/>
                    <a:pt x="424" y="1513"/>
                  </a:cubicBezTo>
                  <a:cubicBezTo>
                    <a:pt x="424" y="1455"/>
                    <a:pt x="424" y="1434"/>
                    <a:pt x="424" y="1355"/>
                  </a:cubicBezTo>
                  <a:cubicBezTo>
                    <a:pt x="424" y="1154"/>
                    <a:pt x="625" y="961"/>
                    <a:pt x="918" y="990"/>
                  </a:cubicBezTo>
                  <a:cubicBezTo>
                    <a:pt x="1177" y="1018"/>
                    <a:pt x="1348" y="875"/>
                    <a:pt x="1484" y="617"/>
                  </a:cubicBezTo>
                  <a:cubicBezTo>
                    <a:pt x="1657" y="280"/>
                    <a:pt x="1441" y="0"/>
                    <a:pt x="1054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5" name="Freeform 1483">
              <a:extLst>
                <a:ext uri="{FF2B5EF4-FFF2-40B4-BE49-F238E27FC236}">
                  <a16:creationId xmlns:a16="http://schemas.microsoft.com/office/drawing/2014/main" id="{5A71C8E3-A550-43B0-AE25-54DBA4ABC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309" y="2637234"/>
              <a:ext cx="89910" cy="162521"/>
            </a:xfrm>
            <a:custGeom>
              <a:avLst/>
              <a:gdLst>
                <a:gd name="T0" fmla="*/ 0 w 668"/>
                <a:gd name="T1" fmla="*/ 55028 h 1205"/>
                <a:gd name="T2" fmla="*/ 0 w 668"/>
                <a:gd name="T3" fmla="*/ 55028 h 1205"/>
                <a:gd name="T4" fmla="*/ 74297 w 668"/>
                <a:gd name="T5" fmla="*/ 162386 h 1205"/>
                <a:gd name="T6" fmla="*/ 74297 w 668"/>
                <a:gd name="T7" fmla="*/ 66627 h 1205"/>
                <a:gd name="T8" fmla="*/ 0 w 668"/>
                <a:gd name="T9" fmla="*/ 0 h 1205"/>
                <a:gd name="T10" fmla="*/ 0 w 668"/>
                <a:gd name="T11" fmla="*/ 55028 h 1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1205">
                  <a:moveTo>
                    <a:pt x="0" y="408"/>
                  </a:moveTo>
                  <a:lnTo>
                    <a:pt x="0" y="408"/>
                  </a:lnTo>
                  <a:cubicBezTo>
                    <a:pt x="0" y="408"/>
                    <a:pt x="151" y="1003"/>
                    <a:pt x="552" y="1204"/>
                  </a:cubicBezTo>
                  <a:cubicBezTo>
                    <a:pt x="624" y="667"/>
                    <a:pt x="667" y="782"/>
                    <a:pt x="552" y="494"/>
                  </a:cubicBezTo>
                  <a:cubicBezTo>
                    <a:pt x="437" y="215"/>
                    <a:pt x="0" y="0"/>
                    <a:pt x="0" y="0"/>
                  </a:cubicBezTo>
                  <a:lnTo>
                    <a:pt x="0" y="40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6" name="Freeform 1484">
              <a:extLst>
                <a:ext uri="{FF2B5EF4-FFF2-40B4-BE49-F238E27FC236}">
                  <a16:creationId xmlns:a16="http://schemas.microsoft.com/office/drawing/2014/main" id="{ACB8388E-FDAA-44E1-8AC2-647FE2B23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718" y="2997994"/>
              <a:ext cx="161957" cy="193477"/>
            </a:xfrm>
            <a:custGeom>
              <a:avLst/>
              <a:gdLst>
                <a:gd name="T0" fmla="*/ 161822 w 1198"/>
                <a:gd name="T1" fmla="*/ 193342 h 1435"/>
                <a:gd name="T2" fmla="*/ 161822 w 1198"/>
                <a:gd name="T3" fmla="*/ 193342 h 1435"/>
                <a:gd name="T4" fmla="*/ 161822 w 1198"/>
                <a:gd name="T5" fmla="*/ 83188 h 1435"/>
                <a:gd name="T6" fmla="*/ 114370 w 1198"/>
                <a:gd name="T7" fmla="*/ 0 h 1435"/>
                <a:gd name="T8" fmla="*/ 18386 w 1198"/>
                <a:gd name="T9" fmla="*/ 53122 h 1435"/>
                <a:gd name="T10" fmla="*/ 0 w 1198"/>
                <a:gd name="T11" fmla="*/ 193342 h 1435"/>
                <a:gd name="T12" fmla="*/ 161822 w 1198"/>
                <a:gd name="T13" fmla="*/ 193342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35">
                  <a:moveTo>
                    <a:pt x="1197" y="1434"/>
                  </a:moveTo>
                  <a:lnTo>
                    <a:pt x="1197" y="1434"/>
                  </a:lnTo>
                  <a:cubicBezTo>
                    <a:pt x="1197" y="617"/>
                    <a:pt x="1197" y="617"/>
                    <a:pt x="1197" y="617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266" y="194"/>
                    <a:pt x="136" y="394"/>
                  </a:cubicBezTo>
                  <a:cubicBezTo>
                    <a:pt x="28" y="718"/>
                    <a:pt x="0" y="1434"/>
                    <a:pt x="0" y="1434"/>
                  </a:cubicBezTo>
                  <a:lnTo>
                    <a:pt x="1197" y="1434"/>
                  </a:lnTo>
                </a:path>
              </a:pathLst>
            </a:custGeom>
            <a:solidFill>
              <a:srgbClr val="75B6E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7" name="Freeform 1485">
              <a:extLst>
                <a:ext uri="{FF2B5EF4-FFF2-40B4-BE49-F238E27FC236}">
                  <a16:creationId xmlns:a16="http://schemas.microsoft.com/office/drawing/2014/main" id="{F54843F7-A13E-461A-BB11-852C0F8BB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79" y="2997994"/>
              <a:ext cx="161957" cy="193477"/>
            </a:xfrm>
            <a:custGeom>
              <a:avLst/>
              <a:gdLst>
                <a:gd name="T0" fmla="*/ 0 w 1199"/>
                <a:gd name="T1" fmla="*/ 193342 h 1435"/>
                <a:gd name="T2" fmla="*/ 0 w 1199"/>
                <a:gd name="T3" fmla="*/ 193342 h 1435"/>
                <a:gd name="T4" fmla="*/ 0 w 1199"/>
                <a:gd name="T5" fmla="*/ 83188 h 1435"/>
                <a:gd name="T6" fmla="*/ 47547 w 1199"/>
                <a:gd name="T7" fmla="*/ 0 h 1435"/>
                <a:gd name="T8" fmla="*/ 143451 w 1199"/>
                <a:gd name="T9" fmla="*/ 53122 h 1435"/>
                <a:gd name="T10" fmla="*/ 161822 w 1199"/>
                <a:gd name="T11" fmla="*/ 193342 h 1435"/>
                <a:gd name="T12" fmla="*/ 0 w 1199"/>
                <a:gd name="T13" fmla="*/ 193342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9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617"/>
                    <a:pt x="0" y="617"/>
                    <a:pt x="0" y="617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2" y="0"/>
                    <a:pt x="933" y="194"/>
                    <a:pt x="1062" y="394"/>
                  </a:cubicBezTo>
                  <a:cubicBezTo>
                    <a:pt x="1169" y="718"/>
                    <a:pt x="1198" y="1434"/>
                    <a:pt x="1198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5FABD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8" name="Freeform 1486">
              <a:extLst>
                <a:ext uri="{FF2B5EF4-FFF2-40B4-BE49-F238E27FC236}">
                  <a16:creationId xmlns:a16="http://schemas.microsoft.com/office/drawing/2014/main" id="{8960492F-AA21-4F3C-A000-2CBC7E1F4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979" y="2997994"/>
              <a:ext cx="91101" cy="97036"/>
            </a:xfrm>
            <a:custGeom>
              <a:avLst/>
              <a:gdLst>
                <a:gd name="T0" fmla="*/ 90966 w 674"/>
                <a:gd name="T1" fmla="*/ 83270 h 719"/>
                <a:gd name="T2" fmla="*/ 43523 w 674"/>
                <a:gd name="T3" fmla="*/ 0 h 719"/>
                <a:gd name="T4" fmla="*/ 0 w 674"/>
                <a:gd name="T5" fmla="*/ 13631 h 719"/>
                <a:gd name="T6" fmla="*/ 36765 w 674"/>
                <a:gd name="T7" fmla="*/ 96901 h 719"/>
                <a:gd name="T8" fmla="*/ 90966 w 674"/>
                <a:gd name="T9" fmla="*/ 83270 h 7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4" h="719">
                  <a:moveTo>
                    <a:pt x="673" y="617"/>
                  </a:moveTo>
                  <a:lnTo>
                    <a:pt x="322" y="0"/>
                  </a:lnTo>
                  <a:lnTo>
                    <a:pt x="0" y="101"/>
                  </a:lnTo>
                  <a:lnTo>
                    <a:pt x="272" y="718"/>
                  </a:lnTo>
                  <a:lnTo>
                    <a:pt x="673" y="61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79" name="Freeform 1487">
              <a:extLst>
                <a:ext uri="{FF2B5EF4-FFF2-40B4-BE49-F238E27FC236}">
                  <a16:creationId xmlns:a16="http://schemas.microsoft.com/office/drawing/2014/main" id="{D953E84B-A2A5-40E2-84FC-3528400A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080" y="2997994"/>
              <a:ext cx="91100" cy="97036"/>
            </a:xfrm>
            <a:custGeom>
              <a:avLst/>
              <a:gdLst>
                <a:gd name="T0" fmla="*/ 0 w 676"/>
                <a:gd name="T1" fmla="*/ 83270 h 719"/>
                <a:gd name="T2" fmla="*/ 47437 w 676"/>
                <a:gd name="T3" fmla="*/ 0 h 719"/>
                <a:gd name="T4" fmla="*/ 90965 w 676"/>
                <a:gd name="T5" fmla="*/ 13631 h 719"/>
                <a:gd name="T6" fmla="*/ 54175 w 676"/>
                <a:gd name="T7" fmla="*/ 96901 h 719"/>
                <a:gd name="T8" fmla="*/ 0 w 676"/>
                <a:gd name="T9" fmla="*/ 83270 h 7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6" h="719">
                  <a:moveTo>
                    <a:pt x="0" y="617"/>
                  </a:moveTo>
                  <a:lnTo>
                    <a:pt x="352" y="0"/>
                  </a:lnTo>
                  <a:lnTo>
                    <a:pt x="675" y="101"/>
                  </a:lnTo>
                  <a:lnTo>
                    <a:pt x="402" y="718"/>
                  </a:lnTo>
                  <a:lnTo>
                    <a:pt x="0" y="61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grpSp>
        <p:nvGrpSpPr>
          <p:cNvPr id="34861" name="Group 9708">
            <a:extLst>
              <a:ext uri="{FF2B5EF4-FFF2-40B4-BE49-F238E27FC236}">
                <a16:creationId xmlns:a16="http://schemas.microsoft.com/office/drawing/2014/main" id="{6CCA28CA-E7EE-4D13-8144-D309A86D9C5A}"/>
              </a:ext>
            </a:extLst>
          </p:cNvPr>
          <p:cNvGrpSpPr>
            <a:grpSpLocks/>
          </p:cNvGrpSpPr>
          <p:nvPr/>
        </p:nvGrpSpPr>
        <p:grpSpPr bwMode="auto">
          <a:xfrm>
            <a:off x="6709228" y="5105099"/>
            <a:ext cx="874184" cy="901700"/>
            <a:chOff x="5086322" y="4046934"/>
            <a:chExt cx="655567" cy="676275"/>
          </a:xfrm>
        </p:grpSpPr>
        <p:sp>
          <p:nvSpPr>
            <p:cNvPr id="9680" name="Freeform 1488">
              <a:extLst>
                <a:ext uri="{FF2B5EF4-FFF2-40B4-BE49-F238E27FC236}">
                  <a16:creationId xmlns:a16="http://schemas.microsoft.com/office/drawing/2014/main" id="{BE414FC2-F106-4809-BE57-BE823E835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22" y="4066580"/>
              <a:ext cx="655567" cy="655439"/>
            </a:xfrm>
            <a:custGeom>
              <a:avLst/>
              <a:gdLst>
                <a:gd name="T0" fmla="*/ 655432 w 4855"/>
                <a:gd name="T1" fmla="*/ 327045 h 4856"/>
                <a:gd name="T2" fmla="*/ 655432 w 4855"/>
                <a:gd name="T3" fmla="*/ 327045 h 4856"/>
                <a:gd name="T4" fmla="*/ 327311 w 4855"/>
                <a:gd name="T5" fmla="*/ 0 h 4856"/>
                <a:gd name="T6" fmla="*/ 0 w 4855"/>
                <a:gd name="T7" fmla="*/ 327045 h 4856"/>
                <a:gd name="T8" fmla="*/ 327311 w 4855"/>
                <a:gd name="T9" fmla="*/ 655304 h 4856"/>
                <a:gd name="T10" fmla="*/ 655432 w 4855"/>
                <a:gd name="T11" fmla="*/ 327045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5" y="0"/>
                    <a:pt x="2424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4" y="4855"/>
                  </a:cubicBezTo>
                  <a:cubicBezTo>
                    <a:pt x="3765" y="4855"/>
                    <a:pt x="4854" y="3764"/>
                    <a:pt x="4854" y="2423"/>
                  </a:cubicBezTo>
                </a:path>
              </a:pathLst>
            </a:custGeom>
            <a:solidFill>
              <a:srgbClr val="5B4A8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1" name="Freeform 1489">
              <a:extLst>
                <a:ext uri="{FF2B5EF4-FFF2-40B4-BE49-F238E27FC236}">
                  <a16:creationId xmlns:a16="http://schemas.microsoft.com/office/drawing/2014/main" id="{29C97C48-55AD-45B4-A6D8-0D0401D70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4066580"/>
              <a:ext cx="328081" cy="655439"/>
            </a:xfrm>
            <a:custGeom>
              <a:avLst/>
              <a:gdLst>
                <a:gd name="T0" fmla="*/ 327946 w 2431"/>
                <a:gd name="T1" fmla="*/ 327045 h 4856"/>
                <a:gd name="T2" fmla="*/ 327946 w 2431"/>
                <a:gd name="T3" fmla="*/ 327045 h 4856"/>
                <a:gd name="T4" fmla="*/ 0 w 2431"/>
                <a:gd name="T5" fmla="*/ 0 h 4856"/>
                <a:gd name="T6" fmla="*/ 0 w 2431"/>
                <a:gd name="T7" fmla="*/ 655304 h 4856"/>
                <a:gd name="T8" fmla="*/ 327946 w 2431"/>
                <a:gd name="T9" fmla="*/ 327045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1" h="4856">
                  <a:moveTo>
                    <a:pt x="2430" y="2423"/>
                  </a:moveTo>
                  <a:lnTo>
                    <a:pt x="2430" y="2423"/>
                  </a:lnTo>
                  <a:cubicBezTo>
                    <a:pt x="2430" y="1083"/>
                    <a:pt x="1341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1" y="4855"/>
                    <a:pt x="2430" y="3764"/>
                    <a:pt x="2430" y="2423"/>
                  </a:cubicBezTo>
                </a:path>
              </a:pathLst>
            </a:custGeom>
            <a:solidFill>
              <a:srgbClr val="5444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2" name="Freeform 1490">
              <a:extLst>
                <a:ext uri="{FF2B5EF4-FFF2-40B4-BE49-F238E27FC236}">
                  <a16:creationId xmlns:a16="http://schemas.microsoft.com/office/drawing/2014/main" id="{769E607D-9E1F-4A22-8A56-15B0CA87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905" y="4135041"/>
              <a:ext cx="286997" cy="287536"/>
            </a:xfrm>
            <a:custGeom>
              <a:avLst/>
              <a:gdLst>
                <a:gd name="T0" fmla="*/ 286862 w 2124"/>
                <a:gd name="T1" fmla="*/ 143161 h 2131"/>
                <a:gd name="T2" fmla="*/ 286862 w 2124"/>
                <a:gd name="T3" fmla="*/ 143161 h 2131"/>
                <a:gd name="T4" fmla="*/ 143363 w 2124"/>
                <a:gd name="T5" fmla="*/ 0 h 2131"/>
                <a:gd name="T6" fmla="*/ 0 w 2124"/>
                <a:gd name="T7" fmla="*/ 143161 h 2131"/>
                <a:gd name="T8" fmla="*/ 143363 w 2124"/>
                <a:gd name="T9" fmla="*/ 287401 h 2131"/>
                <a:gd name="T10" fmla="*/ 286862 w 2124"/>
                <a:gd name="T11" fmla="*/ 143161 h 2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31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81"/>
                    <a:pt x="1649" y="0"/>
                    <a:pt x="1061" y="0"/>
                  </a:cubicBezTo>
                  <a:cubicBezTo>
                    <a:pt x="473" y="0"/>
                    <a:pt x="0" y="481"/>
                    <a:pt x="0" y="1061"/>
                  </a:cubicBezTo>
                  <a:cubicBezTo>
                    <a:pt x="0" y="1649"/>
                    <a:pt x="473" y="2130"/>
                    <a:pt x="1061" y="2130"/>
                  </a:cubicBezTo>
                  <a:cubicBezTo>
                    <a:pt x="1649" y="2130"/>
                    <a:pt x="2123" y="1649"/>
                    <a:pt x="2123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3" name="Freeform 1491">
              <a:extLst>
                <a:ext uri="{FF2B5EF4-FFF2-40B4-BE49-F238E27FC236}">
                  <a16:creationId xmlns:a16="http://schemas.microsoft.com/office/drawing/2014/main" id="{31405DCE-2A1A-43A2-8D36-7E9533457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173" y="4480917"/>
              <a:ext cx="97055" cy="242292"/>
            </a:xfrm>
            <a:custGeom>
              <a:avLst/>
              <a:gdLst>
                <a:gd name="T0" fmla="*/ 96920 w 717"/>
                <a:gd name="T1" fmla="*/ 105673 h 1793"/>
                <a:gd name="T2" fmla="*/ 47512 w 717"/>
                <a:gd name="T3" fmla="*/ 242157 h 1793"/>
                <a:gd name="T4" fmla="*/ 0 w 717"/>
                <a:gd name="T5" fmla="*/ 105673 h 1793"/>
                <a:gd name="T6" fmla="*/ 0 w 717"/>
                <a:gd name="T7" fmla="*/ 0 h 1793"/>
                <a:gd name="T8" fmla="*/ 96920 w 717"/>
                <a:gd name="T9" fmla="*/ 0 h 1793"/>
                <a:gd name="T10" fmla="*/ 96920 w 717"/>
                <a:gd name="T11" fmla="*/ 105673 h 17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7" h="1793">
                  <a:moveTo>
                    <a:pt x="716" y="782"/>
                  </a:moveTo>
                  <a:lnTo>
                    <a:pt x="351" y="1792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16" y="0"/>
                  </a:lnTo>
                  <a:lnTo>
                    <a:pt x="716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4" name="Freeform 1492">
              <a:extLst>
                <a:ext uri="{FF2B5EF4-FFF2-40B4-BE49-F238E27FC236}">
                  <a16:creationId xmlns:a16="http://schemas.microsoft.com/office/drawing/2014/main" id="{D70D9C67-31F0-4B66-B364-4BCE9B11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126" y="4189809"/>
              <a:ext cx="120277" cy="319683"/>
            </a:xfrm>
            <a:custGeom>
              <a:avLst/>
              <a:gdLst>
                <a:gd name="T0" fmla="*/ 120142 w 891"/>
                <a:gd name="T1" fmla="*/ 0 h 2367"/>
                <a:gd name="T2" fmla="*/ 120142 w 891"/>
                <a:gd name="T3" fmla="*/ 0 h 2367"/>
                <a:gd name="T4" fmla="*/ 0 w 891"/>
                <a:gd name="T5" fmla="*/ 150050 h 2367"/>
                <a:gd name="T6" fmla="*/ 37932 w 891"/>
                <a:gd name="T7" fmla="*/ 269036 h 2367"/>
                <a:gd name="T8" fmla="*/ 120142 w 891"/>
                <a:gd name="T9" fmla="*/ 319548 h 2367"/>
                <a:gd name="T10" fmla="*/ 120142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890" y="0"/>
                  </a:moveTo>
                  <a:lnTo>
                    <a:pt x="890" y="0"/>
                  </a:lnTo>
                  <a:cubicBezTo>
                    <a:pt x="545" y="0"/>
                    <a:pt x="0" y="193"/>
                    <a:pt x="0" y="1111"/>
                  </a:cubicBezTo>
                  <a:cubicBezTo>
                    <a:pt x="0" y="1641"/>
                    <a:pt x="208" y="1892"/>
                    <a:pt x="281" y="1992"/>
                  </a:cubicBezTo>
                  <a:cubicBezTo>
                    <a:pt x="352" y="2079"/>
                    <a:pt x="703" y="2366"/>
                    <a:pt x="890" y="2366"/>
                  </a:cubicBezTo>
                  <a:cubicBezTo>
                    <a:pt x="890" y="1434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5" name="Freeform 1493">
              <a:extLst>
                <a:ext uri="{FF2B5EF4-FFF2-40B4-BE49-F238E27FC236}">
                  <a16:creationId xmlns:a16="http://schemas.microsoft.com/office/drawing/2014/main" id="{86A08FE2-4AD9-4DA6-B81A-D1C3B21F3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118" y="4327922"/>
              <a:ext cx="53589" cy="75605"/>
            </a:xfrm>
            <a:custGeom>
              <a:avLst/>
              <a:gdLst>
                <a:gd name="T0" fmla="*/ 2035 w 395"/>
                <a:gd name="T1" fmla="*/ 41643 h 561"/>
                <a:gd name="T2" fmla="*/ 2035 w 395"/>
                <a:gd name="T3" fmla="*/ 41643 h 561"/>
                <a:gd name="T4" fmla="*/ 23471 w 395"/>
                <a:gd name="T5" fmla="*/ 1887 h 561"/>
                <a:gd name="T6" fmla="*/ 51554 w 395"/>
                <a:gd name="T7" fmla="*/ 34770 h 561"/>
                <a:gd name="T8" fmla="*/ 30254 w 395"/>
                <a:gd name="T9" fmla="*/ 73449 h 561"/>
                <a:gd name="T10" fmla="*/ 2035 w 395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15" y="309"/>
                  </a:moveTo>
                  <a:lnTo>
                    <a:pt x="15" y="309"/>
                  </a:lnTo>
                  <a:cubicBezTo>
                    <a:pt x="0" y="158"/>
                    <a:pt x="65" y="28"/>
                    <a:pt x="173" y="14"/>
                  </a:cubicBezTo>
                  <a:cubicBezTo>
                    <a:pt x="273" y="0"/>
                    <a:pt x="366" y="108"/>
                    <a:pt x="380" y="258"/>
                  </a:cubicBezTo>
                  <a:cubicBezTo>
                    <a:pt x="394" y="402"/>
                    <a:pt x="323" y="538"/>
                    <a:pt x="223" y="545"/>
                  </a:cubicBezTo>
                  <a:cubicBezTo>
                    <a:pt x="123" y="560"/>
                    <a:pt x="30" y="452"/>
                    <a:pt x="15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6" name="Freeform 1494">
              <a:extLst>
                <a:ext uri="{FF2B5EF4-FFF2-40B4-BE49-F238E27FC236}">
                  <a16:creationId xmlns:a16="http://schemas.microsoft.com/office/drawing/2014/main" id="{E807A3CB-BF6E-423B-B264-906B32EEE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4402" y="4189809"/>
              <a:ext cx="120277" cy="319683"/>
            </a:xfrm>
            <a:custGeom>
              <a:avLst/>
              <a:gdLst>
                <a:gd name="T0" fmla="*/ 0 w 890"/>
                <a:gd name="T1" fmla="*/ 0 h 2367"/>
                <a:gd name="T2" fmla="*/ 0 w 890"/>
                <a:gd name="T3" fmla="*/ 0 h 2367"/>
                <a:gd name="T4" fmla="*/ 120142 w 890"/>
                <a:gd name="T5" fmla="*/ 150050 h 2367"/>
                <a:gd name="T6" fmla="*/ 81491 w 890"/>
                <a:gd name="T7" fmla="*/ 269036 h 2367"/>
                <a:gd name="T8" fmla="*/ 0 w 890"/>
                <a:gd name="T9" fmla="*/ 319548 h 2367"/>
                <a:gd name="T10" fmla="*/ 0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193"/>
                    <a:pt x="889" y="1111"/>
                  </a:cubicBezTo>
                  <a:cubicBezTo>
                    <a:pt x="889" y="1641"/>
                    <a:pt x="681" y="1892"/>
                    <a:pt x="603" y="1992"/>
                  </a:cubicBezTo>
                  <a:cubicBezTo>
                    <a:pt x="538" y="2079"/>
                    <a:pt x="179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7" name="Freeform 1495">
              <a:extLst>
                <a:ext uri="{FF2B5EF4-FFF2-40B4-BE49-F238E27FC236}">
                  <a16:creationId xmlns:a16="http://schemas.microsoft.com/office/drawing/2014/main" id="{156E39CE-49B0-47D8-AE6F-8797D7116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6098" y="4327922"/>
              <a:ext cx="53589" cy="75605"/>
            </a:xfrm>
            <a:custGeom>
              <a:avLst/>
              <a:gdLst>
                <a:gd name="T0" fmla="*/ 51690 w 395"/>
                <a:gd name="T1" fmla="*/ 41643 h 561"/>
                <a:gd name="T2" fmla="*/ 51690 w 395"/>
                <a:gd name="T3" fmla="*/ 41643 h 561"/>
                <a:gd name="T4" fmla="*/ 30254 w 395"/>
                <a:gd name="T5" fmla="*/ 1887 h 561"/>
                <a:gd name="T6" fmla="*/ 2035 w 395"/>
                <a:gd name="T7" fmla="*/ 34770 h 561"/>
                <a:gd name="T8" fmla="*/ 23471 w 395"/>
                <a:gd name="T9" fmla="*/ 73449 h 561"/>
                <a:gd name="T10" fmla="*/ 51690 w 395"/>
                <a:gd name="T11" fmla="*/ 4164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381" y="309"/>
                  </a:moveTo>
                  <a:lnTo>
                    <a:pt x="381" y="309"/>
                  </a:lnTo>
                  <a:cubicBezTo>
                    <a:pt x="394" y="158"/>
                    <a:pt x="329" y="28"/>
                    <a:pt x="223" y="14"/>
                  </a:cubicBezTo>
                  <a:cubicBezTo>
                    <a:pt x="122" y="0"/>
                    <a:pt x="28" y="108"/>
                    <a:pt x="15" y="258"/>
                  </a:cubicBezTo>
                  <a:cubicBezTo>
                    <a:pt x="0" y="402"/>
                    <a:pt x="72" y="538"/>
                    <a:pt x="173" y="545"/>
                  </a:cubicBezTo>
                  <a:cubicBezTo>
                    <a:pt x="273" y="560"/>
                    <a:pt x="366" y="452"/>
                    <a:pt x="381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8" name="Freeform 1496">
              <a:extLst>
                <a:ext uri="{FF2B5EF4-FFF2-40B4-BE49-F238E27FC236}">
                  <a16:creationId xmlns:a16="http://schemas.microsoft.com/office/drawing/2014/main" id="{9CF578AB-BB9E-4B0B-9204-AE1407301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851" y="4528542"/>
              <a:ext cx="161957" cy="194667"/>
            </a:xfrm>
            <a:custGeom>
              <a:avLst/>
              <a:gdLst>
                <a:gd name="T0" fmla="*/ 161822 w 1198"/>
                <a:gd name="T1" fmla="*/ 194532 h 1442"/>
                <a:gd name="T2" fmla="*/ 161822 w 1198"/>
                <a:gd name="T3" fmla="*/ 194532 h 1442"/>
                <a:gd name="T4" fmla="*/ 161822 w 1198"/>
                <a:gd name="T5" fmla="*/ 62909 h 1442"/>
                <a:gd name="T6" fmla="*/ 118156 w 1198"/>
                <a:gd name="T7" fmla="*/ 25110 h 1442"/>
                <a:gd name="T8" fmla="*/ 114370 w 1198"/>
                <a:gd name="T9" fmla="*/ 0 h 1442"/>
                <a:gd name="T10" fmla="*/ 18386 w 1198"/>
                <a:gd name="T11" fmla="*/ 54134 h 1442"/>
                <a:gd name="T12" fmla="*/ 0 w 1198"/>
                <a:gd name="T13" fmla="*/ 194532 h 1442"/>
                <a:gd name="T14" fmla="*/ 161822 w 1198"/>
                <a:gd name="T15" fmla="*/ 19453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466"/>
                    <a:pt x="1197" y="466"/>
                    <a:pt x="1197" y="466"/>
                  </a:cubicBezTo>
                  <a:cubicBezTo>
                    <a:pt x="1197" y="466"/>
                    <a:pt x="931" y="401"/>
                    <a:pt x="874" y="186"/>
                  </a:cubicBezTo>
                  <a:cubicBezTo>
                    <a:pt x="846" y="86"/>
                    <a:pt x="846" y="0"/>
                    <a:pt x="846" y="0"/>
                  </a:cubicBezTo>
                  <a:cubicBezTo>
                    <a:pt x="846" y="0"/>
                    <a:pt x="272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89" name="Freeform 1497">
              <a:extLst>
                <a:ext uri="{FF2B5EF4-FFF2-40B4-BE49-F238E27FC236}">
                  <a16:creationId xmlns:a16="http://schemas.microsoft.com/office/drawing/2014/main" id="{16136BEF-3A28-442A-91F9-59B28DCF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4528542"/>
              <a:ext cx="161957" cy="194667"/>
            </a:xfrm>
            <a:custGeom>
              <a:avLst/>
              <a:gdLst>
                <a:gd name="T0" fmla="*/ 0 w 1198"/>
                <a:gd name="T1" fmla="*/ 194532 h 1442"/>
                <a:gd name="T2" fmla="*/ 0 w 1198"/>
                <a:gd name="T3" fmla="*/ 194532 h 1442"/>
                <a:gd name="T4" fmla="*/ 0 w 1198"/>
                <a:gd name="T5" fmla="*/ 62909 h 1442"/>
                <a:gd name="T6" fmla="*/ 44477 w 1198"/>
                <a:gd name="T7" fmla="*/ 25110 h 1442"/>
                <a:gd name="T8" fmla="*/ 47452 w 1198"/>
                <a:gd name="T9" fmla="*/ 0 h 1442"/>
                <a:gd name="T10" fmla="*/ 143436 w 1198"/>
                <a:gd name="T11" fmla="*/ 54134 h 1442"/>
                <a:gd name="T12" fmla="*/ 161822 w 1198"/>
                <a:gd name="T13" fmla="*/ 194532 h 1442"/>
                <a:gd name="T14" fmla="*/ 0 w 1198"/>
                <a:gd name="T15" fmla="*/ 19453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4" y="401"/>
                    <a:pt x="329" y="186"/>
                  </a:cubicBezTo>
                  <a:cubicBezTo>
                    <a:pt x="351" y="86"/>
                    <a:pt x="351" y="0"/>
                    <a:pt x="351" y="0"/>
                  </a:cubicBezTo>
                  <a:cubicBezTo>
                    <a:pt x="351" y="0"/>
                    <a:pt x="932" y="193"/>
                    <a:pt x="1061" y="401"/>
                  </a:cubicBezTo>
                  <a:cubicBezTo>
                    <a:pt x="1168" y="717"/>
                    <a:pt x="1197" y="1441"/>
                    <a:pt x="1197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0" name="Freeform 1498">
              <a:extLst>
                <a:ext uri="{FF2B5EF4-FFF2-40B4-BE49-F238E27FC236}">
                  <a16:creationId xmlns:a16="http://schemas.microsoft.com/office/drawing/2014/main" id="{D1AAC8C5-BE73-41F6-AAA9-78C505D43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54" y="4440436"/>
              <a:ext cx="66093" cy="25598"/>
            </a:xfrm>
            <a:custGeom>
              <a:avLst/>
              <a:gdLst>
                <a:gd name="T0" fmla="*/ 32911 w 488"/>
                <a:gd name="T1" fmla="*/ 25462 h 188"/>
                <a:gd name="T2" fmla="*/ 32911 w 488"/>
                <a:gd name="T3" fmla="*/ 25462 h 188"/>
                <a:gd name="T4" fmla="*/ 65958 w 488"/>
                <a:gd name="T5" fmla="*/ 0 h 188"/>
                <a:gd name="T6" fmla="*/ 0 w 488"/>
                <a:gd name="T7" fmla="*/ 0 h 188"/>
                <a:gd name="T8" fmla="*/ 32911 w 488"/>
                <a:gd name="T9" fmla="*/ 2546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88">
                  <a:moveTo>
                    <a:pt x="243" y="187"/>
                  </a:moveTo>
                  <a:lnTo>
                    <a:pt x="243" y="187"/>
                  </a:lnTo>
                  <a:cubicBezTo>
                    <a:pt x="379" y="187"/>
                    <a:pt x="487" y="101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1"/>
                    <a:pt x="106" y="187"/>
                    <a:pt x="243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1" name="Freeform 1499">
              <a:extLst>
                <a:ext uri="{FF2B5EF4-FFF2-40B4-BE49-F238E27FC236}">
                  <a16:creationId xmlns:a16="http://schemas.microsoft.com/office/drawing/2014/main" id="{0E118C24-2EE8-4017-9DCB-6B3D22C66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546" y="4153496"/>
              <a:ext cx="223881" cy="203597"/>
            </a:xfrm>
            <a:custGeom>
              <a:avLst/>
              <a:gdLst>
                <a:gd name="T0" fmla="*/ 142408 w 1657"/>
                <a:gd name="T1" fmla="*/ 0 h 1507"/>
                <a:gd name="T2" fmla="*/ 142408 w 1657"/>
                <a:gd name="T3" fmla="*/ 0 h 1507"/>
                <a:gd name="T4" fmla="*/ 30941 w 1657"/>
                <a:gd name="T5" fmla="*/ 108486 h 1507"/>
                <a:gd name="T6" fmla="*/ 58098 w 1657"/>
                <a:gd name="T7" fmla="*/ 203462 h 1507"/>
                <a:gd name="T8" fmla="*/ 58098 w 1657"/>
                <a:gd name="T9" fmla="*/ 182251 h 1507"/>
                <a:gd name="T10" fmla="*/ 123898 w 1657"/>
                <a:gd name="T11" fmla="*/ 133750 h 1507"/>
                <a:gd name="T12" fmla="*/ 200507 w 1657"/>
                <a:gd name="T13" fmla="*/ 83357 h 1507"/>
                <a:gd name="T14" fmla="*/ 142408 w 1657"/>
                <a:gd name="T15" fmla="*/ 0 h 15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7" h="1507">
                  <a:moveTo>
                    <a:pt x="1054" y="0"/>
                  </a:moveTo>
                  <a:lnTo>
                    <a:pt x="1054" y="0"/>
                  </a:lnTo>
                  <a:cubicBezTo>
                    <a:pt x="422" y="0"/>
                    <a:pt x="229" y="552"/>
                    <a:pt x="229" y="803"/>
                  </a:cubicBezTo>
                  <a:cubicBezTo>
                    <a:pt x="0" y="1126"/>
                    <a:pt x="251" y="1405"/>
                    <a:pt x="430" y="1506"/>
                  </a:cubicBezTo>
                  <a:cubicBezTo>
                    <a:pt x="430" y="1449"/>
                    <a:pt x="430" y="1427"/>
                    <a:pt x="430" y="1349"/>
                  </a:cubicBezTo>
                  <a:cubicBezTo>
                    <a:pt x="430" y="1148"/>
                    <a:pt x="623" y="955"/>
                    <a:pt x="917" y="990"/>
                  </a:cubicBezTo>
                  <a:cubicBezTo>
                    <a:pt x="1183" y="1018"/>
                    <a:pt x="1348" y="868"/>
                    <a:pt x="1484" y="617"/>
                  </a:cubicBezTo>
                  <a:cubicBezTo>
                    <a:pt x="1656" y="273"/>
                    <a:pt x="1441" y="0"/>
                    <a:pt x="1054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2" name="Freeform 1500">
              <a:extLst>
                <a:ext uri="{FF2B5EF4-FFF2-40B4-BE49-F238E27FC236}">
                  <a16:creationId xmlns:a16="http://schemas.microsoft.com/office/drawing/2014/main" id="{EC1DEB6A-7A39-41D9-B123-F49E12B08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633" y="4168378"/>
              <a:ext cx="89314" cy="161925"/>
            </a:xfrm>
            <a:custGeom>
              <a:avLst/>
              <a:gdLst>
                <a:gd name="T0" fmla="*/ 0 w 661"/>
                <a:gd name="T1" fmla="*/ 54200 h 1198"/>
                <a:gd name="T2" fmla="*/ 0 w 661"/>
                <a:gd name="T3" fmla="*/ 54200 h 1198"/>
                <a:gd name="T4" fmla="*/ 73775 w 661"/>
                <a:gd name="T5" fmla="*/ 161790 h 1198"/>
                <a:gd name="T6" fmla="*/ 73775 w 661"/>
                <a:gd name="T7" fmla="*/ 66770 h 1198"/>
                <a:gd name="T8" fmla="*/ 0 w 661"/>
                <a:gd name="T9" fmla="*/ 0 h 1198"/>
                <a:gd name="T10" fmla="*/ 0 w 661"/>
                <a:gd name="T11" fmla="*/ 54200 h 1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1" h="1198">
                  <a:moveTo>
                    <a:pt x="0" y="401"/>
                  </a:moveTo>
                  <a:lnTo>
                    <a:pt x="0" y="401"/>
                  </a:lnTo>
                  <a:cubicBezTo>
                    <a:pt x="0" y="401"/>
                    <a:pt x="144" y="1003"/>
                    <a:pt x="546" y="1197"/>
                  </a:cubicBezTo>
                  <a:cubicBezTo>
                    <a:pt x="617" y="659"/>
                    <a:pt x="660" y="774"/>
                    <a:pt x="546" y="494"/>
                  </a:cubicBezTo>
                  <a:cubicBezTo>
                    <a:pt x="431" y="208"/>
                    <a:pt x="0" y="0"/>
                    <a:pt x="0" y="0"/>
                  </a:cubicBezTo>
                  <a:lnTo>
                    <a:pt x="0" y="401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3" name="Freeform 1501">
              <a:extLst>
                <a:ext uri="{FF2B5EF4-FFF2-40B4-BE49-F238E27FC236}">
                  <a16:creationId xmlns:a16="http://schemas.microsoft.com/office/drawing/2014/main" id="{73E4241C-E6FA-4C9C-A6B3-B41A6DB5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851" y="4528542"/>
              <a:ext cx="161957" cy="194667"/>
            </a:xfrm>
            <a:custGeom>
              <a:avLst/>
              <a:gdLst>
                <a:gd name="T0" fmla="*/ 161822 w 1198"/>
                <a:gd name="T1" fmla="*/ 194532 h 1442"/>
                <a:gd name="T2" fmla="*/ 161822 w 1198"/>
                <a:gd name="T3" fmla="*/ 194532 h 1442"/>
                <a:gd name="T4" fmla="*/ 161822 w 1198"/>
                <a:gd name="T5" fmla="*/ 19305 h 1442"/>
                <a:gd name="T6" fmla="*/ 114370 w 1198"/>
                <a:gd name="T7" fmla="*/ 0 h 1442"/>
                <a:gd name="T8" fmla="*/ 18386 w 1198"/>
                <a:gd name="T9" fmla="*/ 54134 h 1442"/>
                <a:gd name="T10" fmla="*/ 0 w 1198"/>
                <a:gd name="T11" fmla="*/ 194532 h 1442"/>
                <a:gd name="T12" fmla="*/ 161822 w 1198"/>
                <a:gd name="T13" fmla="*/ 194532 h 1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143"/>
                    <a:pt x="1197" y="143"/>
                    <a:pt x="1197" y="143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272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F2F2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4" name="Freeform 1502">
              <a:extLst>
                <a:ext uri="{FF2B5EF4-FFF2-40B4-BE49-F238E27FC236}">
                  <a16:creationId xmlns:a16="http://schemas.microsoft.com/office/drawing/2014/main" id="{966259E8-578C-4D0B-9E74-20162A6A7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4528542"/>
              <a:ext cx="161957" cy="194667"/>
            </a:xfrm>
            <a:custGeom>
              <a:avLst/>
              <a:gdLst>
                <a:gd name="T0" fmla="*/ 0 w 1198"/>
                <a:gd name="T1" fmla="*/ 194532 h 1442"/>
                <a:gd name="T2" fmla="*/ 0 w 1198"/>
                <a:gd name="T3" fmla="*/ 194532 h 1442"/>
                <a:gd name="T4" fmla="*/ 0 w 1198"/>
                <a:gd name="T5" fmla="*/ 19305 h 1442"/>
                <a:gd name="T6" fmla="*/ 47452 w 1198"/>
                <a:gd name="T7" fmla="*/ 0 h 1442"/>
                <a:gd name="T8" fmla="*/ 143436 w 1198"/>
                <a:gd name="T9" fmla="*/ 54134 h 1442"/>
                <a:gd name="T10" fmla="*/ 161822 w 1198"/>
                <a:gd name="T11" fmla="*/ 194532 h 1442"/>
                <a:gd name="T12" fmla="*/ 0 w 1198"/>
                <a:gd name="T13" fmla="*/ 194532 h 1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143"/>
                    <a:pt x="0" y="143"/>
                    <a:pt x="0" y="143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1" y="0"/>
                    <a:pt x="932" y="193"/>
                    <a:pt x="1061" y="401"/>
                  </a:cubicBezTo>
                  <a:cubicBezTo>
                    <a:pt x="1168" y="717"/>
                    <a:pt x="1197" y="1441"/>
                    <a:pt x="1197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5" name="Freeform 1503">
              <a:extLst>
                <a:ext uri="{FF2B5EF4-FFF2-40B4-BE49-F238E27FC236}">
                  <a16:creationId xmlns:a16="http://schemas.microsoft.com/office/drawing/2014/main" id="{C98342A6-D200-4EB7-9980-682922562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743" y="4046934"/>
              <a:ext cx="251866" cy="361950"/>
            </a:xfrm>
            <a:custGeom>
              <a:avLst/>
              <a:gdLst>
                <a:gd name="T0" fmla="*/ 251731 w 1865"/>
                <a:gd name="T1" fmla="*/ 112376 h 2683"/>
                <a:gd name="T2" fmla="*/ 251731 w 1865"/>
                <a:gd name="T3" fmla="*/ 112376 h 2683"/>
                <a:gd name="T4" fmla="*/ 89942 w 1865"/>
                <a:gd name="T5" fmla="*/ 87149 h 2683"/>
                <a:gd name="T6" fmla="*/ 49293 w 1865"/>
                <a:gd name="T7" fmla="*/ 361815 h 2683"/>
                <a:gd name="T8" fmla="*/ 117087 w 1865"/>
                <a:gd name="T9" fmla="*/ 198445 h 2683"/>
                <a:gd name="T10" fmla="*/ 212972 w 1865"/>
                <a:gd name="T11" fmla="*/ 128699 h 2683"/>
                <a:gd name="T12" fmla="*/ 251731 w 1865"/>
                <a:gd name="T13" fmla="*/ 112376 h 26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5" h="2683">
                  <a:moveTo>
                    <a:pt x="1864" y="833"/>
                  </a:moveTo>
                  <a:lnTo>
                    <a:pt x="1864" y="833"/>
                  </a:lnTo>
                  <a:cubicBezTo>
                    <a:pt x="1864" y="833"/>
                    <a:pt x="1326" y="0"/>
                    <a:pt x="666" y="646"/>
                  </a:cubicBezTo>
                  <a:cubicBezTo>
                    <a:pt x="0" y="1298"/>
                    <a:pt x="768" y="2495"/>
                    <a:pt x="365" y="2682"/>
                  </a:cubicBezTo>
                  <a:cubicBezTo>
                    <a:pt x="803" y="2625"/>
                    <a:pt x="911" y="2008"/>
                    <a:pt x="867" y="1471"/>
                  </a:cubicBezTo>
                  <a:cubicBezTo>
                    <a:pt x="831" y="990"/>
                    <a:pt x="1248" y="753"/>
                    <a:pt x="1577" y="954"/>
                  </a:cubicBezTo>
                  <a:cubicBezTo>
                    <a:pt x="1714" y="1034"/>
                    <a:pt x="1864" y="833"/>
                    <a:pt x="1864" y="833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6" name="Freeform 1504">
              <a:extLst>
                <a:ext uri="{FF2B5EF4-FFF2-40B4-BE49-F238E27FC236}">
                  <a16:creationId xmlns:a16="http://schemas.microsoft.com/office/drawing/2014/main" id="{645433C1-58B3-4BFE-846D-335B1CC73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3074" y="4528542"/>
              <a:ext cx="60138" cy="66080"/>
            </a:xfrm>
            <a:custGeom>
              <a:avLst/>
              <a:gdLst>
                <a:gd name="T0" fmla="*/ 60003 w 446"/>
                <a:gd name="T1" fmla="*/ 19364 h 488"/>
                <a:gd name="T2" fmla="*/ 11596 w 446"/>
                <a:gd name="T3" fmla="*/ 0 h 488"/>
                <a:gd name="T4" fmla="*/ 0 w 446"/>
                <a:gd name="T5" fmla="*/ 12593 h 488"/>
                <a:gd name="T6" fmla="*/ 24136 w 446"/>
                <a:gd name="T7" fmla="*/ 65945 h 488"/>
                <a:gd name="T8" fmla="*/ 60003 w 446"/>
                <a:gd name="T9" fmla="*/ 19364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8">
                  <a:moveTo>
                    <a:pt x="445" y="143"/>
                  </a:moveTo>
                  <a:lnTo>
                    <a:pt x="86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45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9697" name="Freeform 1505">
              <a:extLst>
                <a:ext uri="{FF2B5EF4-FFF2-40B4-BE49-F238E27FC236}">
                  <a16:creationId xmlns:a16="http://schemas.microsoft.com/office/drawing/2014/main" id="{0D392F3A-2D7F-4BA6-8CE0-E4CBEBDC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212" y="4528542"/>
              <a:ext cx="61329" cy="66080"/>
            </a:xfrm>
            <a:custGeom>
              <a:avLst/>
              <a:gdLst>
                <a:gd name="T0" fmla="*/ 0 w 453"/>
                <a:gd name="T1" fmla="*/ 19364 h 488"/>
                <a:gd name="T2" fmla="*/ 49415 w 453"/>
                <a:gd name="T3" fmla="*/ 0 h 488"/>
                <a:gd name="T4" fmla="*/ 61194 w 453"/>
                <a:gd name="T5" fmla="*/ 12593 h 488"/>
                <a:gd name="T6" fmla="*/ 36824 w 453"/>
                <a:gd name="T7" fmla="*/ 65945 h 488"/>
                <a:gd name="T8" fmla="*/ 0 w 453"/>
                <a:gd name="T9" fmla="*/ 19364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43"/>
                  </a:moveTo>
                  <a:lnTo>
                    <a:pt x="365" y="0"/>
                  </a:lnTo>
                  <a:lnTo>
                    <a:pt x="452" y="93"/>
                  </a:lnTo>
                  <a:lnTo>
                    <a:pt x="272" y="487"/>
                  </a:lnTo>
                  <a:lnTo>
                    <a:pt x="0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45720" tIns="22860" rIns="45720" bIns="22860" anchor="ctr"/>
            <a:lstStyle/>
            <a:p>
              <a:pPr defTabSz="609585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7AFFF74-4E18-42B1-9021-5327627D3364}"/>
              </a:ext>
            </a:extLst>
          </p:cNvPr>
          <p:cNvGrpSpPr/>
          <p:nvPr/>
        </p:nvGrpSpPr>
        <p:grpSpPr>
          <a:xfrm>
            <a:off x="566338" y="1284816"/>
            <a:ext cx="540004" cy="535288"/>
            <a:chOff x="-6350" y="1208088"/>
            <a:chExt cx="363538" cy="360363"/>
          </a:xfrm>
          <a:solidFill>
            <a:schemeClr val="tx1"/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95423F01-A1CA-4487-8D8A-FC2F7E033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78C07D80-DC19-4EB6-82C1-D61296D500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B870B731-C554-4353-B823-18B623DAD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7D3A8547-479D-42BF-9B26-0E6A6C57B5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A9A6686-A25B-43D1-BA17-3574E7265D5A}"/>
              </a:ext>
            </a:extLst>
          </p:cNvPr>
          <p:cNvGrpSpPr/>
          <p:nvPr/>
        </p:nvGrpSpPr>
        <p:grpSpPr>
          <a:xfrm>
            <a:off x="1598113" y="1289532"/>
            <a:ext cx="400876" cy="535288"/>
            <a:chOff x="754063" y="1211263"/>
            <a:chExt cx="269875" cy="360363"/>
          </a:xfrm>
          <a:solidFill>
            <a:schemeClr val="tx1"/>
          </a:solidFill>
        </p:grpSpPr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689ED97C-6122-40A3-98B6-2EA916ADC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AD7E6AA-4B1E-4DE6-977F-FAB8FE3AB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0" name="Freeform 11">
            <a:extLst>
              <a:ext uri="{FF2B5EF4-FFF2-40B4-BE49-F238E27FC236}">
                <a16:creationId xmlns:a16="http://schemas.microsoft.com/office/drawing/2014/main" id="{D5B96773-DDC0-4BF2-8D66-0EA90EAC26B7}"/>
              </a:ext>
            </a:extLst>
          </p:cNvPr>
          <p:cNvSpPr>
            <a:spLocks noEditPoints="1"/>
          </p:cNvSpPr>
          <p:nvPr/>
        </p:nvSpPr>
        <p:spPr bwMode="auto">
          <a:xfrm>
            <a:off x="4578351" y="3566585"/>
            <a:ext cx="467783" cy="535516"/>
          </a:xfrm>
          <a:custGeom>
            <a:avLst/>
            <a:gdLst>
              <a:gd name="T0" fmla="*/ 328098 w 108"/>
              <a:gd name="T1" fmla="*/ 62041 h 123"/>
              <a:gd name="T2" fmla="*/ 311855 w 108"/>
              <a:gd name="T3" fmla="*/ 16327 h 123"/>
              <a:gd name="T4" fmla="*/ 289116 w 108"/>
              <a:gd name="T5" fmla="*/ 0 h 123"/>
              <a:gd name="T6" fmla="*/ 64970 w 108"/>
              <a:gd name="T7" fmla="*/ 0 h 123"/>
              <a:gd name="T8" fmla="*/ 38982 w 108"/>
              <a:gd name="T9" fmla="*/ 16327 h 123"/>
              <a:gd name="T10" fmla="*/ 25988 w 108"/>
              <a:gd name="T11" fmla="*/ 62041 h 123"/>
              <a:gd name="T12" fmla="*/ 0 w 108"/>
              <a:gd name="T13" fmla="*/ 88164 h 123"/>
              <a:gd name="T14" fmla="*/ 0 w 108"/>
              <a:gd name="T15" fmla="*/ 127348 h 123"/>
              <a:gd name="T16" fmla="*/ 25988 w 108"/>
              <a:gd name="T17" fmla="*/ 150206 h 123"/>
              <a:gd name="T18" fmla="*/ 38982 w 108"/>
              <a:gd name="T19" fmla="*/ 150206 h 123"/>
              <a:gd name="T20" fmla="*/ 38982 w 108"/>
              <a:gd name="T21" fmla="*/ 153471 h 123"/>
              <a:gd name="T22" fmla="*/ 64970 w 108"/>
              <a:gd name="T23" fmla="*/ 378780 h 123"/>
              <a:gd name="T24" fmla="*/ 87709 w 108"/>
              <a:gd name="T25" fmla="*/ 401637 h 123"/>
              <a:gd name="T26" fmla="*/ 263128 w 108"/>
              <a:gd name="T27" fmla="*/ 401637 h 123"/>
              <a:gd name="T28" fmla="*/ 289116 w 108"/>
              <a:gd name="T29" fmla="*/ 378780 h 123"/>
              <a:gd name="T30" fmla="*/ 311855 w 108"/>
              <a:gd name="T31" fmla="*/ 153471 h 123"/>
              <a:gd name="T32" fmla="*/ 311855 w 108"/>
              <a:gd name="T33" fmla="*/ 150206 h 123"/>
              <a:gd name="T34" fmla="*/ 324849 w 108"/>
              <a:gd name="T35" fmla="*/ 150206 h 123"/>
              <a:gd name="T36" fmla="*/ 350837 w 108"/>
              <a:gd name="T37" fmla="*/ 127348 h 123"/>
              <a:gd name="T38" fmla="*/ 350837 w 108"/>
              <a:gd name="T39" fmla="*/ 88164 h 123"/>
              <a:gd name="T40" fmla="*/ 328098 w 108"/>
              <a:gd name="T41" fmla="*/ 62041 h 123"/>
              <a:gd name="T42" fmla="*/ 64970 w 108"/>
              <a:gd name="T43" fmla="*/ 26123 h 123"/>
              <a:gd name="T44" fmla="*/ 289116 w 108"/>
              <a:gd name="T45" fmla="*/ 26123 h 123"/>
              <a:gd name="T46" fmla="*/ 298861 w 108"/>
              <a:gd name="T47" fmla="*/ 62041 h 123"/>
              <a:gd name="T48" fmla="*/ 51976 w 108"/>
              <a:gd name="T49" fmla="*/ 62041 h 123"/>
              <a:gd name="T50" fmla="*/ 64970 w 108"/>
              <a:gd name="T51" fmla="*/ 26123 h 123"/>
              <a:gd name="T52" fmla="*/ 263128 w 108"/>
              <a:gd name="T53" fmla="*/ 375514 h 123"/>
              <a:gd name="T54" fmla="*/ 87709 w 108"/>
              <a:gd name="T55" fmla="*/ 375514 h 123"/>
              <a:gd name="T56" fmla="*/ 84461 w 108"/>
              <a:gd name="T57" fmla="*/ 339596 h 123"/>
              <a:gd name="T58" fmla="*/ 266376 w 108"/>
              <a:gd name="T59" fmla="*/ 339596 h 123"/>
              <a:gd name="T60" fmla="*/ 263128 w 108"/>
              <a:gd name="T61" fmla="*/ 375514 h 123"/>
              <a:gd name="T62" fmla="*/ 269625 w 108"/>
              <a:gd name="T63" fmla="*/ 326534 h 123"/>
              <a:gd name="T64" fmla="*/ 84461 w 108"/>
              <a:gd name="T65" fmla="*/ 326534 h 123"/>
              <a:gd name="T66" fmla="*/ 68218 w 108"/>
              <a:gd name="T67" fmla="*/ 202451 h 123"/>
              <a:gd name="T68" fmla="*/ 282619 w 108"/>
              <a:gd name="T69" fmla="*/ 202451 h 123"/>
              <a:gd name="T70" fmla="*/ 269625 w 108"/>
              <a:gd name="T71" fmla="*/ 326534 h 123"/>
              <a:gd name="T72" fmla="*/ 282619 w 108"/>
              <a:gd name="T73" fmla="*/ 189390 h 123"/>
              <a:gd name="T74" fmla="*/ 68218 w 108"/>
              <a:gd name="T75" fmla="*/ 189390 h 123"/>
              <a:gd name="T76" fmla="*/ 64970 w 108"/>
              <a:gd name="T77" fmla="*/ 150206 h 123"/>
              <a:gd name="T78" fmla="*/ 289116 w 108"/>
              <a:gd name="T79" fmla="*/ 150206 h 123"/>
              <a:gd name="T80" fmla="*/ 282619 w 108"/>
              <a:gd name="T81" fmla="*/ 189390 h 123"/>
              <a:gd name="T82" fmla="*/ 324849 w 108"/>
              <a:gd name="T83" fmla="*/ 127348 h 123"/>
              <a:gd name="T84" fmla="*/ 25988 w 108"/>
              <a:gd name="T85" fmla="*/ 127348 h 123"/>
              <a:gd name="T86" fmla="*/ 25988 w 108"/>
              <a:gd name="T87" fmla="*/ 88164 h 123"/>
              <a:gd name="T88" fmla="*/ 324849 w 108"/>
              <a:gd name="T89" fmla="*/ 88164 h 123"/>
              <a:gd name="T90" fmla="*/ 324849 w 108"/>
              <a:gd name="T91" fmla="*/ 127348 h 123"/>
              <a:gd name="T92" fmla="*/ 324849 w 108"/>
              <a:gd name="T93" fmla="*/ 127348 h 123"/>
              <a:gd name="T94" fmla="*/ 324849 w 108"/>
              <a:gd name="T95" fmla="*/ 127348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110F96F-C2EE-47C2-9BEA-D3A0CC0E0CAA}"/>
              </a:ext>
            </a:extLst>
          </p:cNvPr>
          <p:cNvGrpSpPr/>
          <p:nvPr/>
        </p:nvGrpSpPr>
        <p:grpSpPr>
          <a:xfrm>
            <a:off x="2490757" y="1284816"/>
            <a:ext cx="382011" cy="535288"/>
            <a:chOff x="1597025" y="1208088"/>
            <a:chExt cx="257175" cy="360363"/>
          </a:xfrm>
          <a:solidFill>
            <a:schemeClr val="tx1"/>
          </a:solidFill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DF79F25D-24DD-4485-BC41-B40A97FCDC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A9BAFABD-422B-4CD2-BC90-E0AB45FDBF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92C0B70-BC26-4091-BFEC-EA347BDABC6D}"/>
              </a:ext>
            </a:extLst>
          </p:cNvPr>
          <p:cNvGrpSpPr/>
          <p:nvPr/>
        </p:nvGrpSpPr>
        <p:grpSpPr>
          <a:xfrm>
            <a:off x="3364539" y="1306040"/>
            <a:ext cx="535288" cy="502275"/>
            <a:chOff x="2270125" y="1222376"/>
            <a:chExt cx="360363" cy="338138"/>
          </a:xfrm>
          <a:solidFill>
            <a:schemeClr val="tx1"/>
          </a:solidFill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BB13BDC-C17B-4E8E-A769-4E4D0762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F932A97-3675-4B56-B7C7-CC8A4204D1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DFEC3F9-3334-4EEF-9728-7FC5F689FD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304A2D-D3F9-473E-BBB6-E48708DAA9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384007A-2DE9-4991-8708-6D48B8EB65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634D806-E793-4C80-B3FD-F361FB047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766F1A8-E8B7-4963-A4FF-035641078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717DAD6-FC40-41EF-862A-99BA42F5D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1E5B5A-44D4-4D85-B7C2-D36C015D4E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077A193-7E99-4556-BCB9-66B589789B24}"/>
              </a:ext>
            </a:extLst>
          </p:cNvPr>
          <p:cNvGrpSpPr/>
          <p:nvPr/>
        </p:nvGrpSpPr>
        <p:grpSpPr>
          <a:xfrm>
            <a:off x="4391598" y="1289532"/>
            <a:ext cx="528213" cy="535288"/>
            <a:chOff x="3036888" y="1211263"/>
            <a:chExt cx="355600" cy="360363"/>
          </a:xfrm>
          <a:solidFill>
            <a:schemeClr val="tx1"/>
          </a:solidFill>
        </p:grpSpPr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27434801-7AEE-498E-8340-E26AF1373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60719A3-1A6A-4A90-A81C-A063F97A5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02CA410B-6535-43D7-A28D-C9382D724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199F390-F0ED-4C1D-99A9-FB5674917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7DA008BF-6209-411A-BDE3-39975560C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1A39FF36-2403-4A96-8785-6A9D44AE71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2C9A90AF-3534-4BBA-8E8B-7B63D3315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FE7B95E4-049C-45C5-9F88-C218A4CFD8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3B1D87B9-4EF4-48AB-A679-6F8F88536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3CE18D09-4A48-4403-A8AB-EC5E8EA8B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54690FCB-798A-40A9-AE02-2FC936B47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48A6E5A8-37E7-42F1-B19E-B2900A339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D4002BF6-B0A7-492B-B617-579D2D3F4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38" name="Freeform 36">
            <a:extLst>
              <a:ext uri="{FF2B5EF4-FFF2-40B4-BE49-F238E27FC236}">
                <a16:creationId xmlns:a16="http://schemas.microsoft.com/office/drawing/2014/main" id="{D4D82C40-F184-4E5C-8643-EDE068995F73}"/>
              </a:ext>
            </a:extLst>
          </p:cNvPr>
          <p:cNvSpPr>
            <a:spLocks noEditPoints="1"/>
          </p:cNvSpPr>
          <p:nvPr/>
        </p:nvSpPr>
        <p:spPr bwMode="auto">
          <a:xfrm>
            <a:off x="4309534" y="4925484"/>
            <a:ext cx="560917" cy="514349"/>
          </a:xfrm>
          <a:custGeom>
            <a:avLst/>
            <a:gdLst>
              <a:gd name="T0" fmla="*/ 378293 w 129"/>
              <a:gd name="T1" fmla="*/ 45768 h 118"/>
              <a:gd name="T2" fmla="*/ 218497 w 129"/>
              <a:gd name="T3" fmla="*/ 45768 h 118"/>
              <a:gd name="T4" fmla="*/ 35873 w 129"/>
              <a:gd name="T5" fmla="*/ 225573 h 118"/>
              <a:gd name="T6" fmla="*/ 35873 w 129"/>
              <a:gd name="T7" fmla="*/ 349801 h 118"/>
              <a:gd name="T8" fmla="*/ 159796 w 129"/>
              <a:gd name="T9" fmla="*/ 349801 h 118"/>
              <a:gd name="T10" fmla="*/ 342420 w 129"/>
              <a:gd name="T11" fmla="*/ 169997 h 118"/>
              <a:gd name="T12" fmla="*/ 342420 w 129"/>
              <a:gd name="T13" fmla="*/ 81729 h 118"/>
              <a:gd name="T14" fmla="*/ 254369 w 129"/>
              <a:gd name="T15" fmla="*/ 81729 h 118"/>
              <a:gd name="T16" fmla="*/ 117401 w 129"/>
              <a:gd name="T17" fmla="*/ 219034 h 118"/>
              <a:gd name="T18" fmla="*/ 117401 w 129"/>
              <a:gd name="T19" fmla="*/ 235380 h 118"/>
              <a:gd name="T20" fmla="*/ 133707 w 129"/>
              <a:gd name="T21" fmla="*/ 235380 h 118"/>
              <a:gd name="T22" fmla="*/ 270675 w 129"/>
              <a:gd name="T23" fmla="*/ 98075 h 118"/>
              <a:gd name="T24" fmla="*/ 322854 w 129"/>
              <a:gd name="T25" fmla="*/ 98075 h 118"/>
              <a:gd name="T26" fmla="*/ 322854 w 129"/>
              <a:gd name="T27" fmla="*/ 150382 h 118"/>
              <a:gd name="T28" fmla="*/ 140229 w 129"/>
              <a:gd name="T29" fmla="*/ 333455 h 118"/>
              <a:gd name="T30" fmla="*/ 52178 w 129"/>
              <a:gd name="T31" fmla="*/ 333455 h 118"/>
              <a:gd name="T32" fmla="*/ 52178 w 129"/>
              <a:gd name="T33" fmla="*/ 245188 h 118"/>
              <a:gd name="T34" fmla="*/ 234803 w 129"/>
              <a:gd name="T35" fmla="*/ 65383 h 118"/>
              <a:gd name="T36" fmla="*/ 358726 w 129"/>
              <a:gd name="T37" fmla="*/ 65383 h 118"/>
              <a:gd name="T38" fmla="*/ 358726 w 129"/>
              <a:gd name="T39" fmla="*/ 189612 h 118"/>
              <a:gd name="T40" fmla="*/ 221758 w 129"/>
              <a:gd name="T41" fmla="*/ 323648 h 118"/>
              <a:gd name="T42" fmla="*/ 221758 w 129"/>
              <a:gd name="T43" fmla="*/ 343263 h 118"/>
              <a:gd name="T44" fmla="*/ 238064 w 129"/>
              <a:gd name="T45" fmla="*/ 343263 h 118"/>
              <a:gd name="T46" fmla="*/ 378293 w 129"/>
              <a:gd name="T47" fmla="*/ 205958 h 118"/>
              <a:gd name="T48" fmla="*/ 378293 w 129"/>
              <a:gd name="T49" fmla="*/ 45768 h 118"/>
              <a:gd name="T50" fmla="*/ 378293 w 129"/>
              <a:gd name="T51" fmla="*/ 45768 h 118"/>
              <a:gd name="T52" fmla="*/ 378293 w 129"/>
              <a:gd name="T53" fmla="*/ 45768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" name="Freeform 37">
            <a:extLst>
              <a:ext uri="{FF2B5EF4-FFF2-40B4-BE49-F238E27FC236}">
                <a16:creationId xmlns:a16="http://schemas.microsoft.com/office/drawing/2014/main" id="{068BDB4E-DDBF-4331-9A62-779D12742B3B}"/>
              </a:ext>
            </a:extLst>
          </p:cNvPr>
          <p:cNvSpPr>
            <a:spLocks noEditPoints="1"/>
          </p:cNvSpPr>
          <p:nvPr/>
        </p:nvSpPr>
        <p:spPr bwMode="auto">
          <a:xfrm>
            <a:off x="5412318" y="1289051"/>
            <a:ext cx="366183" cy="535516"/>
          </a:xfrm>
          <a:custGeom>
            <a:avLst/>
            <a:gdLst>
              <a:gd name="T0" fmla="*/ 122779 w 85"/>
              <a:gd name="T1" fmla="*/ 355922 h 123"/>
              <a:gd name="T2" fmla="*/ 129241 w 85"/>
              <a:gd name="T3" fmla="*/ 349392 h 123"/>
              <a:gd name="T4" fmla="*/ 142165 w 85"/>
              <a:gd name="T5" fmla="*/ 349392 h 123"/>
              <a:gd name="T6" fmla="*/ 148627 w 85"/>
              <a:gd name="T7" fmla="*/ 355922 h 123"/>
              <a:gd name="T8" fmla="*/ 142165 w 85"/>
              <a:gd name="T9" fmla="*/ 362453 h 123"/>
              <a:gd name="T10" fmla="*/ 129241 w 85"/>
              <a:gd name="T11" fmla="*/ 362453 h 123"/>
              <a:gd name="T12" fmla="*/ 122779 w 85"/>
              <a:gd name="T13" fmla="*/ 355922 h 123"/>
              <a:gd name="T14" fmla="*/ 155089 w 85"/>
              <a:gd name="T15" fmla="*/ 39184 h 123"/>
              <a:gd name="T16" fmla="*/ 119548 w 85"/>
              <a:gd name="T17" fmla="*/ 39184 h 123"/>
              <a:gd name="T18" fmla="*/ 113086 w 85"/>
              <a:gd name="T19" fmla="*/ 45715 h 123"/>
              <a:gd name="T20" fmla="*/ 119548 w 85"/>
              <a:gd name="T21" fmla="*/ 48980 h 123"/>
              <a:gd name="T22" fmla="*/ 155089 w 85"/>
              <a:gd name="T23" fmla="*/ 48980 h 123"/>
              <a:gd name="T24" fmla="*/ 161551 w 85"/>
              <a:gd name="T25" fmla="*/ 45715 h 123"/>
              <a:gd name="T26" fmla="*/ 155089 w 85"/>
              <a:gd name="T27" fmla="*/ 39184 h 123"/>
              <a:gd name="T28" fmla="*/ 274637 w 85"/>
              <a:gd name="T29" fmla="*/ 39184 h 123"/>
              <a:gd name="T30" fmla="*/ 274637 w 85"/>
              <a:gd name="T31" fmla="*/ 362453 h 123"/>
              <a:gd name="T32" fmla="*/ 235865 w 85"/>
              <a:gd name="T33" fmla="*/ 401637 h 123"/>
              <a:gd name="T34" fmla="*/ 38772 w 85"/>
              <a:gd name="T35" fmla="*/ 401637 h 123"/>
              <a:gd name="T36" fmla="*/ 0 w 85"/>
              <a:gd name="T37" fmla="*/ 362453 h 123"/>
              <a:gd name="T38" fmla="*/ 0 w 85"/>
              <a:gd name="T39" fmla="*/ 39184 h 123"/>
              <a:gd name="T40" fmla="*/ 38772 w 85"/>
              <a:gd name="T41" fmla="*/ 0 h 123"/>
              <a:gd name="T42" fmla="*/ 235865 w 85"/>
              <a:gd name="T43" fmla="*/ 0 h 123"/>
              <a:gd name="T44" fmla="*/ 274637 w 85"/>
              <a:gd name="T45" fmla="*/ 39184 h 123"/>
              <a:gd name="T46" fmla="*/ 248789 w 85"/>
              <a:gd name="T47" fmla="*/ 339596 h 123"/>
              <a:gd name="T48" fmla="*/ 25848 w 85"/>
              <a:gd name="T49" fmla="*/ 339596 h 123"/>
              <a:gd name="T50" fmla="*/ 25848 w 85"/>
              <a:gd name="T51" fmla="*/ 362453 h 123"/>
              <a:gd name="T52" fmla="*/ 38772 w 85"/>
              <a:gd name="T53" fmla="*/ 375514 h 123"/>
              <a:gd name="T54" fmla="*/ 235865 w 85"/>
              <a:gd name="T55" fmla="*/ 375514 h 123"/>
              <a:gd name="T56" fmla="*/ 248789 w 85"/>
              <a:gd name="T57" fmla="*/ 362453 h 123"/>
              <a:gd name="T58" fmla="*/ 248789 w 85"/>
              <a:gd name="T59" fmla="*/ 339596 h 123"/>
              <a:gd name="T60" fmla="*/ 248789 w 85"/>
              <a:gd name="T61" fmla="*/ 75103 h 123"/>
              <a:gd name="T62" fmla="*/ 25848 w 85"/>
              <a:gd name="T63" fmla="*/ 75103 h 123"/>
              <a:gd name="T64" fmla="*/ 25848 w 85"/>
              <a:gd name="T65" fmla="*/ 326534 h 123"/>
              <a:gd name="T66" fmla="*/ 248789 w 85"/>
              <a:gd name="T67" fmla="*/ 326534 h 123"/>
              <a:gd name="T68" fmla="*/ 248789 w 85"/>
              <a:gd name="T69" fmla="*/ 75103 h 123"/>
              <a:gd name="T70" fmla="*/ 248789 w 85"/>
              <a:gd name="T71" fmla="*/ 39184 h 123"/>
              <a:gd name="T72" fmla="*/ 235865 w 85"/>
              <a:gd name="T73" fmla="*/ 26123 h 123"/>
              <a:gd name="T74" fmla="*/ 38772 w 85"/>
              <a:gd name="T75" fmla="*/ 26123 h 123"/>
              <a:gd name="T76" fmla="*/ 25848 w 85"/>
              <a:gd name="T77" fmla="*/ 39184 h 123"/>
              <a:gd name="T78" fmla="*/ 25848 w 85"/>
              <a:gd name="T79" fmla="*/ 62041 h 123"/>
              <a:gd name="T80" fmla="*/ 248789 w 85"/>
              <a:gd name="T81" fmla="*/ 62041 h 123"/>
              <a:gd name="T82" fmla="*/ 248789 w 85"/>
              <a:gd name="T83" fmla="*/ 39184 h 123"/>
              <a:gd name="T84" fmla="*/ 248789 w 85"/>
              <a:gd name="T85" fmla="*/ 39184 h 123"/>
              <a:gd name="T86" fmla="*/ 248789 w 85"/>
              <a:gd name="T87" fmla="*/ 39184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3918E1E-2881-458D-B162-6F118331848F}"/>
              </a:ext>
            </a:extLst>
          </p:cNvPr>
          <p:cNvGrpSpPr/>
          <p:nvPr/>
        </p:nvGrpSpPr>
        <p:grpSpPr>
          <a:xfrm>
            <a:off x="6271213" y="1289532"/>
            <a:ext cx="363147" cy="535288"/>
            <a:chOff x="4914900" y="1211263"/>
            <a:chExt cx="244475" cy="360363"/>
          </a:xfrm>
          <a:solidFill>
            <a:schemeClr val="tx1"/>
          </a:solidFill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2E15246A-0BD1-439A-A009-83B8CF4EDE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AB44EA93-919F-4823-A5A7-72ED3FDF6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71B51696-A77D-4CF3-94F5-C9248A419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8160E1C0-BEB3-473F-9A78-65085D613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D2DCC782-6749-4A5C-B1C8-2B343486B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AA2840B2-4DFF-4E22-ACEB-CA0548E72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60D5D70A-195A-4C0F-BD23-1E58D9C7D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078F4076-DA53-4DD5-8C7C-62B204E7F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75286C9A-57BC-4042-AD0D-5FCF52C82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50" name="Freeform 47">
            <a:extLst>
              <a:ext uri="{FF2B5EF4-FFF2-40B4-BE49-F238E27FC236}">
                <a16:creationId xmlns:a16="http://schemas.microsoft.com/office/drawing/2014/main" id="{A00563C1-B022-437C-B953-E8B9C35867F2}"/>
              </a:ext>
            </a:extLst>
          </p:cNvPr>
          <p:cNvSpPr>
            <a:spLocks noEditPoints="1"/>
          </p:cNvSpPr>
          <p:nvPr/>
        </p:nvSpPr>
        <p:spPr bwMode="auto">
          <a:xfrm>
            <a:off x="7126818" y="1363133"/>
            <a:ext cx="535516" cy="389467"/>
          </a:xfrm>
          <a:custGeom>
            <a:avLst/>
            <a:gdLst>
              <a:gd name="T0" fmla="*/ 326534 w 123"/>
              <a:gd name="T1" fmla="*/ 105025 h 89"/>
              <a:gd name="T2" fmla="*/ 212247 w 123"/>
              <a:gd name="T3" fmla="*/ 0 h 89"/>
              <a:gd name="T4" fmla="*/ 111022 w 123"/>
              <a:gd name="T5" fmla="*/ 65640 h 89"/>
              <a:gd name="T6" fmla="*/ 94695 w 123"/>
              <a:gd name="T7" fmla="*/ 65640 h 89"/>
              <a:gd name="T8" fmla="*/ 39184 w 123"/>
              <a:gd name="T9" fmla="*/ 121435 h 89"/>
              <a:gd name="T10" fmla="*/ 42449 w 123"/>
              <a:gd name="T11" fmla="*/ 137845 h 89"/>
              <a:gd name="T12" fmla="*/ 0 w 123"/>
              <a:gd name="T13" fmla="*/ 210049 h 89"/>
              <a:gd name="T14" fmla="*/ 81634 w 123"/>
              <a:gd name="T15" fmla="*/ 292100 h 89"/>
              <a:gd name="T16" fmla="*/ 306942 w 123"/>
              <a:gd name="T17" fmla="*/ 292100 h 89"/>
              <a:gd name="T18" fmla="*/ 401637 w 123"/>
              <a:gd name="T19" fmla="*/ 196921 h 89"/>
              <a:gd name="T20" fmla="*/ 326534 w 123"/>
              <a:gd name="T21" fmla="*/ 105025 h 89"/>
              <a:gd name="T22" fmla="*/ 306942 w 123"/>
              <a:gd name="T23" fmla="*/ 265844 h 89"/>
              <a:gd name="T24" fmla="*/ 306942 w 123"/>
              <a:gd name="T25" fmla="*/ 265844 h 89"/>
              <a:gd name="T26" fmla="*/ 81634 w 123"/>
              <a:gd name="T27" fmla="*/ 265844 h 89"/>
              <a:gd name="T28" fmla="*/ 26123 w 123"/>
              <a:gd name="T29" fmla="*/ 210049 h 89"/>
              <a:gd name="T30" fmla="*/ 52245 w 123"/>
              <a:gd name="T31" fmla="*/ 160819 h 89"/>
              <a:gd name="T32" fmla="*/ 65307 w 123"/>
              <a:gd name="T33" fmla="*/ 131281 h 89"/>
              <a:gd name="T34" fmla="*/ 62041 w 123"/>
              <a:gd name="T35" fmla="*/ 121435 h 89"/>
              <a:gd name="T36" fmla="*/ 94695 w 123"/>
              <a:gd name="T37" fmla="*/ 88615 h 89"/>
              <a:gd name="T38" fmla="*/ 111022 w 123"/>
              <a:gd name="T39" fmla="*/ 91897 h 89"/>
              <a:gd name="T40" fmla="*/ 133879 w 123"/>
              <a:gd name="T41" fmla="*/ 78769 h 89"/>
              <a:gd name="T42" fmla="*/ 212247 w 123"/>
              <a:gd name="T43" fmla="*/ 26256 h 89"/>
              <a:gd name="T44" fmla="*/ 300411 w 123"/>
              <a:gd name="T45" fmla="*/ 105025 h 89"/>
              <a:gd name="T46" fmla="*/ 320003 w 123"/>
              <a:gd name="T47" fmla="*/ 127999 h 89"/>
              <a:gd name="T48" fmla="*/ 375514 w 123"/>
              <a:gd name="T49" fmla="*/ 196921 h 89"/>
              <a:gd name="T50" fmla="*/ 306942 w 123"/>
              <a:gd name="T51" fmla="*/ 265844 h 89"/>
              <a:gd name="T52" fmla="*/ 306942 w 123"/>
              <a:gd name="T53" fmla="*/ 265844 h 89"/>
              <a:gd name="T54" fmla="*/ 306942 w 123"/>
              <a:gd name="T55" fmla="*/ 265844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Freeform 48">
            <a:extLst>
              <a:ext uri="{FF2B5EF4-FFF2-40B4-BE49-F238E27FC236}">
                <a16:creationId xmlns:a16="http://schemas.microsoft.com/office/drawing/2014/main" id="{9645198F-D54E-436B-B468-F8F81CEDE596}"/>
              </a:ext>
            </a:extLst>
          </p:cNvPr>
          <p:cNvSpPr>
            <a:spLocks noEditPoints="1"/>
          </p:cNvSpPr>
          <p:nvPr/>
        </p:nvSpPr>
        <p:spPr bwMode="auto">
          <a:xfrm>
            <a:off x="8153400" y="1325034"/>
            <a:ext cx="535517" cy="463551"/>
          </a:xfrm>
          <a:custGeom>
            <a:avLst/>
            <a:gdLst>
              <a:gd name="T0" fmla="*/ 401638 w 123"/>
              <a:gd name="T1" fmla="*/ 324919 h 107"/>
              <a:gd name="T2" fmla="*/ 375515 w 123"/>
              <a:gd name="T3" fmla="*/ 347663 h 107"/>
              <a:gd name="T4" fmla="*/ 349392 w 123"/>
              <a:gd name="T5" fmla="*/ 324919 h 107"/>
              <a:gd name="T6" fmla="*/ 375515 w 123"/>
              <a:gd name="T7" fmla="*/ 272932 h 107"/>
              <a:gd name="T8" fmla="*/ 401638 w 123"/>
              <a:gd name="T9" fmla="*/ 324919 h 107"/>
              <a:gd name="T10" fmla="*/ 362454 w 123"/>
              <a:gd name="T11" fmla="*/ 136466 h 107"/>
              <a:gd name="T12" fmla="*/ 362454 w 123"/>
              <a:gd name="T13" fmla="*/ 250187 h 107"/>
              <a:gd name="T14" fmla="*/ 375515 w 123"/>
              <a:gd name="T15" fmla="*/ 259935 h 107"/>
              <a:gd name="T16" fmla="*/ 388577 w 123"/>
              <a:gd name="T17" fmla="*/ 250187 h 107"/>
              <a:gd name="T18" fmla="*/ 388577 w 123"/>
              <a:gd name="T19" fmla="*/ 136466 h 107"/>
              <a:gd name="T20" fmla="*/ 375515 w 123"/>
              <a:gd name="T21" fmla="*/ 123469 h 107"/>
              <a:gd name="T22" fmla="*/ 362454 w 123"/>
              <a:gd name="T23" fmla="*/ 136466 h 107"/>
              <a:gd name="T24" fmla="*/ 372250 w 123"/>
              <a:gd name="T25" fmla="*/ 110472 h 107"/>
              <a:gd name="T26" fmla="*/ 339596 w 123"/>
              <a:gd name="T27" fmla="*/ 116971 h 107"/>
              <a:gd name="T28" fmla="*/ 339596 w 123"/>
              <a:gd name="T29" fmla="*/ 224194 h 107"/>
              <a:gd name="T30" fmla="*/ 199186 w 123"/>
              <a:gd name="T31" fmla="*/ 285928 h 107"/>
              <a:gd name="T32" fmla="*/ 62042 w 123"/>
              <a:gd name="T33" fmla="*/ 224194 h 107"/>
              <a:gd name="T34" fmla="*/ 62042 w 123"/>
              <a:gd name="T35" fmla="*/ 116971 h 107"/>
              <a:gd name="T36" fmla="*/ 29388 w 123"/>
              <a:gd name="T37" fmla="*/ 110472 h 107"/>
              <a:gd name="T38" fmla="*/ 0 w 123"/>
              <a:gd name="T39" fmla="*/ 74731 h 107"/>
              <a:gd name="T40" fmla="*/ 29388 w 123"/>
              <a:gd name="T41" fmla="*/ 38990 h 107"/>
              <a:gd name="T42" fmla="*/ 192656 w 123"/>
              <a:gd name="T43" fmla="*/ 0 h 107"/>
              <a:gd name="T44" fmla="*/ 199186 w 123"/>
              <a:gd name="T45" fmla="*/ 0 h 107"/>
              <a:gd name="T46" fmla="*/ 208982 w 123"/>
              <a:gd name="T47" fmla="*/ 0 h 107"/>
              <a:gd name="T48" fmla="*/ 372250 w 123"/>
              <a:gd name="T49" fmla="*/ 38990 h 107"/>
              <a:gd name="T50" fmla="*/ 401638 w 123"/>
              <a:gd name="T51" fmla="*/ 74731 h 107"/>
              <a:gd name="T52" fmla="*/ 372250 w 123"/>
              <a:gd name="T53" fmla="*/ 110472 h 107"/>
              <a:gd name="T54" fmla="*/ 313474 w 123"/>
              <a:gd name="T55" fmla="*/ 123469 h 107"/>
              <a:gd name="T56" fmla="*/ 208982 w 123"/>
              <a:gd name="T57" fmla="*/ 149463 h 107"/>
              <a:gd name="T58" fmla="*/ 199186 w 123"/>
              <a:gd name="T59" fmla="*/ 149463 h 107"/>
              <a:gd name="T60" fmla="*/ 192656 w 123"/>
              <a:gd name="T61" fmla="*/ 149463 h 107"/>
              <a:gd name="T62" fmla="*/ 88164 w 123"/>
              <a:gd name="T63" fmla="*/ 123469 h 107"/>
              <a:gd name="T64" fmla="*/ 88164 w 123"/>
              <a:gd name="T65" fmla="*/ 224194 h 107"/>
              <a:gd name="T66" fmla="*/ 199186 w 123"/>
              <a:gd name="T67" fmla="*/ 259935 h 107"/>
              <a:gd name="T68" fmla="*/ 313474 w 123"/>
              <a:gd name="T69" fmla="*/ 224194 h 107"/>
              <a:gd name="T70" fmla="*/ 313474 w 123"/>
              <a:gd name="T71" fmla="*/ 123469 h 107"/>
              <a:gd name="T72" fmla="*/ 365719 w 123"/>
              <a:gd name="T73" fmla="*/ 87728 h 107"/>
              <a:gd name="T74" fmla="*/ 375515 w 123"/>
              <a:gd name="T75" fmla="*/ 74731 h 107"/>
              <a:gd name="T76" fmla="*/ 365719 w 123"/>
              <a:gd name="T77" fmla="*/ 61735 h 107"/>
              <a:gd name="T78" fmla="*/ 202452 w 123"/>
              <a:gd name="T79" fmla="*/ 25993 h 107"/>
              <a:gd name="T80" fmla="*/ 199186 w 123"/>
              <a:gd name="T81" fmla="*/ 22744 h 107"/>
              <a:gd name="T82" fmla="*/ 199186 w 123"/>
              <a:gd name="T83" fmla="*/ 25993 h 107"/>
              <a:gd name="T84" fmla="*/ 35919 w 123"/>
              <a:gd name="T85" fmla="*/ 61735 h 107"/>
              <a:gd name="T86" fmla="*/ 26123 w 123"/>
              <a:gd name="T87" fmla="*/ 74731 h 107"/>
              <a:gd name="T88" fmla="*/ 35919 w 123"/>
              <a:gd name="T89" fmla="*/ 87728 h 107"/>
              <a:gd name="T90" fmla="*/ 199186 w 123"/>
              <a:gd name="T91" fmla="*/ 123469 h 107"/>
              <a:gd name="T92" fmla="*/ 199186 w 123"/>
              <a:gd name="T93" fmla="*/ 123469 h 107"/>
              <a:gd name="T94" fmla="*/ 202452 w 123"/>
              <a:gd name="T95" fmla="*/ 123469 h 107"/>
              <a:gd name="T96" fmla="*/ 365719 w 123"/>
              <a:gd name="T97" fmla="*/ 87728 h 107"/>
              <a:gd name="T98" fmla="*/ 365719 w 123"/>
              <a:gd name="T99" fmla="*/ 87728 h 107"/>
              <a:gd name="T100" fmla="*/ 365719 w 123"/>
              <a:gd name="T101" fmla="*/ 87728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Freeform 49">
            <a:extLst>
              <a:ext uri="{FF2B5EF4-FFF2-40B4-BE49-F238E27FC236}">
                <a16:creationId xmlns:a16="http://schemas.microsoft.com/office/drawing/2014/main" id="{957728CF-2142-4092-B18A-FB42663E58D7}"/>
              </a:ext>
            </a:extLst>
          </p:cNvPr>
          <p:cNvSpPr>
            <a:spLocks noEditPoints="1"/>
          </p:cNvSpPr>
          <p:nvPr/>
        </p:nvSpPr>
        <p:spPr bwMode="auto">
          <a:xfrm>
            <a:off x="9179984" y="1305984"/>
            <a:ext cx="499533" cy="497416"/>
          </a:xfrm>
          <a:custGeom>
            <a:avLst/>
            <a:gdLst>
              <a:gd name="T0" fmla="*/ 361619 w 115"/>
              <a:gd name="T1" fmla="*/ 330520 h 114"/>
              <a:gd name="T2" fmla="*/ 254110 w 115"/>
              <a:gd name="T3" fmla="*/ 287978 h 114"/>
              <a:gd name="T4" fmla="*/ 299720 w 115"/>
              <a:gd name="T5" fmla="*/ 193076 h 114"/>
              <a:gd name="T6" fmla="*/ 270400 w 115"/>
              <a:gd name="T7" fmla="*/ 39270 h 114"/>
              <a:gd name="T8" fmla="*/ 185696 w 115"/>
              <a:gd name="T9" fmla="*/ 0 h 114"/>
              <a:gd name="T10" fmla="*/ 104250 w 115"/>
              <a:gd name="T11" fmla="*/ 39270 h 114"/>
              <a:gd name="T12" fmla="*/ 74930 w 115"/>
              <a:gd name="T13" fmla="*/ 193076 h 114"/>
              <a:gd name="T14" fmla="*/ 117282 w 115"/>
              <a:gd name="T15" fmla="*/ 287978 h 114"/>
              <a:gd name="T16" fmla="*/ 9773 w 115"/>
              <a:gd name="T17" fmla="*/ 330520 h 114"/>
              <a:gd name="T18" fmla="*/ 3258 w 115"/>
              <a:gd name="T19" fmla="*/ 356700 h 114"/>
              <a:gd name="T20" fmla="*/ 22805 w 115"/>
              <a:gd name="T21" fmla="*/ 373062 h 114"/>
              <a:gd name="T22" fmla="*/ 348587 w 115"/>
              <a:gd name="T23" fmla="*/ 373062 h 114"/>
              <a:gd name="T24" fmla="*/ 371392 w 115"/>
              <a:gd name="T25" fmla="*/ 356700 h 114"/>
              <a:gd name="T26" fmla="*/ 361619 w 115"/>
              <a:gd name="T27" fmla="*/ 330520 h 114"/>
              <a:gd name="T28" fmla="*/ 94477 w 115"/>
              <a:gd name="T29" fmla="*/ 124354 h 114"/>
              <a:gd name="T30" fmla="*/ 185696 w 115"/>
              <a:gd name="T31" fmla="*/ 22907 h 114"/>
              <a:gd name="T32" fmla="*/ 276915 w 115"/>
              <a:gd name="T33" fmla="*/ 124354 h 114"/>
              <a:gd name="T34" fmla="*/ 234563 w 115"/>
              <a:gd name="T35" fmla="*/ 271615 h 114"/>
              <a:gd name="T36" fmla="*/ 231306 w 115"/>
              <a:gd name="T37" fmla="*/ 278160 h 114"/>
              <a:gd name="T38" fmla="*/ 140087 w 115"/>
              <a:gd name="T39" fmla="*/ 278160 h 114"/>
              <a:gd name="T40" fmla="*/ 136829 w 115"/>
              <a:gd name="T41" fmla="*/ 271615 h 114"/>
              <a:gd name="T42" fmla="*/ 94477 w 115"/>
              <a:gd name="T43" fmla="*/ 124354 h 114"/>
              <a:gd name="T44" fmla="*/ 22805 w 115"/>
              <a:gd name="T45" fmla="*/ 350155 h 114"/>
              <a:gd name="T46" fmla="*/ 123797 w 115"/>
              <a:gd name="T47" fmla="*/ 310885 h 114"/>
              <a:gd name="T48" fmla="*/ 153118 w 115"/>
              <a:gd name="T49" fmla="*/ 304340 h 114"/>
              <a:gd name="T50" fmla="*/ 185696 w 115"/>
              <a:gd name="T51" fmla="*/ 314157 h 114"/>
              <a:gd name="T52" fmla="*/ 221532 w 115"/>
              <a:gd name="T53" fmla="*/ 304340 h 114"/>
              <a:gd name="T54" fmla="*/ 250853 w 115"/>
              <a:gd name="T55" fmla="*/ 310885 h 114"/>
              <a:gd name="T56" fmla="*/ 348587 w 115"/>
              <a:gd name="T57" fmla="*/ 350155 h 114"/>
              <a:gd name="T58" fmla="*/ 22805 w 115"/>
              <a:gd name="T59" fmla="*/ 350155 h 114"/>
              <a:gd name="T60" fmla="*/ 22805 w 115"/>
              <a:gd name="T61" fmla="*/ 350155 h 114"/>
              <a:gd name="T62" fmla="*/ 22805 w 115"/>
              <a:gd name="T63" fmla="*/ 350155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Freeform 50">
            <a:extLst>
              <a:ext uri="{FF2B5EF4-FFF2-40B4-BE49-F238E27FC236}">
                <a16:creationId xmlns:a16="http://schemas.microsoft.com/office/drawing/2014/main" id="{E5A18D69-D8D2-47B3-A22D-3DDB234B3325}"/>
              </a:ext>
            </a:extLst>
          </p:cNvPr>
          <p:cNvSpPr>
            <a:spLocks noEditPoints="1"/>
          </p:cNvSpPr>
          <p:nvPr/>
        </p:nvSpPr>
        <p:spPr bwMode="auto">
          <a:xfrm>
            <a:off x="10172701" y="1299634"/>
            <a:ext cx="537633" cy="514351"/>
          </a:xfrm>
          <a:custGeom>
            <a:avLst/>
            <a:gdLst>
              <a:gd name="T0" fmla="*/ 396721 w 124"/>
              <a:gd name="T1" fmla="*/ 143844 h 118"/>
              <a:gd name="T2" fmla="*/ 373959 w 124"/>
              <a:gd name="T3" fmla="*/ 124229 h 118"/>
              <a:gd name="T4" fmla="*/ 269901 w 124"/>
              <a:gd name="T5" fmla="*/ 107883 h 118"/>
              <a:gd name="T6" fmla="*/ 227627 w 124"/>
              <a:gd name="T7" fmla="*/ 16346 h 118"/>
              <a:gd name="T8" fmla="*/ 201613 w 124"/>
              <a:gd name="T9" fmla="*/ 0 h 118"/>
              <a:gd name="T10" fmla="*/ 175598 w 124"/>
              <a:gd name="T11" fmla="*/ 16346 h 118"/>
              <a:gd name="T12" fmla="*/ 130073 w 124"/>
              <a:gd name="T13" fmla="*/ 107883 h 118"/>
              <a:gd name="T14" fmla="*/ 26015 w 124"/>
              <a:gd name="T15" fmla="*/ 124229 h 118"/>
              <a:gd name="T16" fmla="*/ 3252 w 124"/>
              <a:gd name="T17" fmla="*/ 143844 h 118"/>
              <a:gd name="T18" fmla="*/ 9755 w 124"/>
              <a:gd name="T19" fmla="*/ 173266 h 118"/>
              <a:gd name="T20" fmla="*/ 84547 w 124"/>
              <a:gd name="T21" fmla="*/ 248458 h 118"/>
              <a:gd name="T22" fmla="*/ 68288 w 124"/>
              <a:gd name="T23" fmla="*/ 353071 h 118"/>
              <a:gd name="T24" fmla="*/ 78044 w 124"/>
              <a:gd name="T25" fmla="*/ 382494 h 118"/>
              <a:gd name="T26" fmla="*/ 94303 w 124"/>
              <a:gd name="T27" fmla="*/ 385763 h 118"/>
              <a:gd name="T28" fmla="*/ 110562 w 124"/>
              <a:gd name="T29" fmla="*/ 382494 h 118"/>
              <a:gd name="T30" fmla="*/ 201613 w 124"/>
              <a:gd name="T31" fmla="*/ 333456 h 118"/>
              <a:gd name="T32" fmla="*/ 289411 w 124"/>
              <a:gd name="T33" fmla="*/ 382494 h 118"/>
              <a:gd name="T34" fmla="*/ 305671 w 124"/>
              <a:gd name="T35" fmla="*/ 385763 h 118"/>
              <a:gd name="T36" fmla="*/ 321930 w 124"/>
              <a:gd name="T37" fmla="*/ 382494 h 118"/>
              <a:gd name="T38" fmla="*/ 331685 w 124"/>
              <a:gd name="T39" fmla="*/ 353071 h 118"/>
              <a:gd name="T40" fmla="*/ 315426 w 124"/>
              <a:gd name="T41" fmla="*/ 248458 h 118"/>
              <a:gd name="T42" fmla="*/ 390218 w 124"/>
              <a:gd name="T43" fmla="*/ 173266 h 118"/>
              <a:gd name="T44" fmla="*/ 396721 w 124"/>
              <a:gd name="T45" fmla="*/ 143844 h 118"/>
              <a:gd name="T46" fmla="*/ 295915 w 124"/>
              <a:gd name="T47" fmla="*/ 228842 h 118"/>
              <a:gd name="T48" fmla="*/ 286160 w 124"/>
              <a:gd name="T49" fmla="*/ 251727 h 118"/>
              <a:gd name="T50" fmla="*/ 305671 w 124"/>
              <a:gd name="T51" fmla="*/ 359610 h 118"/>
              <a:gd name="T52" fmla="*/ 214620 w 124"/>
              <a:gd name="T53" fmla="*/ 310572 h 118"/>
              <a:gd name="T54" fmla="*/ 201613 w 124"/>
              <a:gd name="T55" fmla="*/ 307303 h 118"/>
              <a:gd name="T56" fmla="*/ 185353 w 124"/>
              <a:gd name="T57" fmla="*/ 310572 h 118"/>
              <a:gd name="T58" fmla="*/ 94303 w 124"/>
              <a:gd name="T59" fmla="*/ 359610 h 118"/>
              <a:gd name="T60" fmla="*/ 113814 w 124"/>
              <a:gd name="T61" fmla="*/ 251727 h 118"/>
              <a:gd name="T62" fmla="*/ 104058 w 124"/>
              <a:gd name="T63" fmla="*/ 228842 h 118"/>
              <a:gd name="T64" fmla="*/ 29266 w 124"/>
              <a:gd name="T65" fmla="*/ 153651 h 118"/>
              <a:gd name="T66" fmla="*/ 133324 w 124"/>
              <a:gd name="T67" fmla="*/ 137305 h 118"/>
              <a:gd name="T68" fmla="*/ 156087 w 124"/>
              <a:gd name="T69" fmla="*/ 120960 h 118"/>
              <a:gd name="T70" fmla="*/ 201613 w 124"/>
              <a:gd name="T71" fmla="*/ 26153 h 118"/>
              <a:gd name="T72" fmla="*/ 243886 w 124"/>
              <a:gd name="T73" fmla="*/ 120960 h 118"/>
              <a:gd name="T74" fmla="*/ 266649 w 124"/>
              <a:gd name="T75" fmla="*/ 137305 h 118"/>
              <a:gd name="T76" fmla="*/ 370707 w 124"/>
              <a:gd name="T77" fmla="*/ 153651 h 118"/>
              <a:gd name="T78" fmla="*/ 295915 w 124"/>
              <a:gd name="T79" fmla="*/ 228842 h 118"/>
              <a:gd name="T80" fmla="*/ 295915 w 124"/>
              <a:gd name="T81" fmla="*/ 228842 h 118"/>
              <a:gd name="T82" fmla="*/ 295915 w 124"/>
              <a:gd name="T83" fmla="*/ 228842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8F8C54A-8FC1-4A07-8A51-20D3EFB0FA69}"/>
              </a:ext>
            </a:extLst>
          </p:cNvPr>
          <p:cNvGrpSpPr/>
          <p:nvPr/>
        </p:nvGrpSpPr>
        <p:grpSpPr>
          <a:xfrm>
            <a:off x="11201348" y="1324905"/>
            <a:ext cx="535288" cy="464545"/>
            <a:chOff x="8783638" y="1235076"/>
            <a:chExt cx="360363" cy="312738"/>
          </a:xfrm>
          <a:solidFill>
            <a:schemeClr val="tx1"/>
          </a:solidFill>
        </p:grpSpPr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5C4D745E-4621-40FB-8094-70D4F022E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1DE8AA5F-008F-4EFF-B70C-FE76B3857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57" name="Freeform 53">
            <a:extLst>
              <a:ext uri="{FF2B5EF4-FFF2-40B4-BE49-F238E27FC236}">
                <a16:creationId xmlns:a16="http://schemas.microsoft.com/office/drawing/2014/main" id="{F4D2A069-B50D-4888-80A7-9043CA9E5474}"/>
              </a:ext>
            </a:extLst>
          </p:cNvPr>
          <p:cNvSpPr>
            <a:spLocks noEditPoints="1"/>
          </p:cNvSpPr>
          <p:nvPr/>
        </p:nvSpPr>
        <p:spPr bwMode="auto">
          <a:xfrm>
            <a:off x="10344151" y="4925485"/>
            <a:ext cx="465667" cy="535516"/>
          </a:xfrm>
          <a:custGeom>
            <a:avLst/>
            <a:gdLst>
              <a:gd name="T0" fmla="*/ 172993 w 107"/>
              <a:gd name="T1" fmla="*/ 0 h 123"/>
              <a:gd name="T2" fmla="*/ 0 w 107"/>
              <a:gd name="T3" fmla="*/ 81634 h 123"/>
              <a:gd name="T4" fmla="*/ 0 w 107"/>
              <a:gd name="T5" fmla="*/ 320003 h 123"/>
              <a:gd name="T6" fmla="*/ 172993 w 107"/>
              <a:gd name="T7" fmla="*/ 401637 h 123"/>
              <a:gd name="T8" fmla="*/ 349250 w 107"/>
              <a:gd name="T9" fmla="*/ 320003 h 123"/>
              <a:gd name="T10" fmla="*/ 349250 w 107"/>
              <a:gd name="T11" fmla="*/ 81634 h 123"/>
              <a:gd name="T12" fmla="*/ 172993 w 107"/>
              <a:gd name="T13" fmla="*/ 0 h 123"/>
              <a:gd name="T14" fmla="*/ 323138 w 107"/>
              <a:gd name="T15" fmla="*/ 320003 h 123"/>
              <a:gd name="T16" fmla="*/ 172993 w 107"/>
              <a:gd name="T17" fmla="*/ 375514 h 123"/>
              <a:gd name="T18" fmla="*/ 22848 w 107"/>
              <a:gd name="T19" fmla="*/ 320003 h 123"/>
              <a:gd name="T20" fmla="*/ 22848 w 107"/>
              <a:gd name="T21" fmla="*/ 271023 h 123"/>
              <a:gd name="T22" fmla="*/ 172993 w 107"/>
              <a:gd name="T23" fmla="*/ 313473 h 123"/>
              <a:gd name="T24" fmla="*/ 323138 w 107"/>
              <a:gd name="T25" fmla="*/ 271023 h 123"/>
              <a:gd name="T26" fmla="*/ 323138 w 107"/>
              <a:gd name="T27" fmla="*/ 320003 h 123"/>
              <a:gd name="T28" fmla="*/ 323138 w 107"/>
              <a:gd name="T29" fmla="*/ 244901 h 123"/>
              <a:gd name="T30" fmla="*/ 323138 w 107"/>
              <a:gd name="T31" fmla="*/ 244901 h 123"/>
              <a:gd name="T32" fmla="*/ 323138 w 107"/>
              <a:gd name="T33" fmla="*/ 244901 h 123"/>
              <a:gd name="T34" fmla="*/ 172993 w 107"/>
              <a:gd name="T35" fmla="*/ 300411 h 123"/>
              <a:gd name="T36" fmla="*/ 22848 w 107"/>
              <a:gd name="T37" fmla="*/ 244901 h 123"/>
              <a:gd name="T38" fmla="*/ 22848 w 107"/>
              <a:gd name="T39" fmla="*/ 244901 h 123"/>
              <a:gd name="T40" fmla="*/ 22848 w 107"/>
              <a:gd name="T41" fmla="*/ 195920 h 123"/>
              <a:gd name="T42" fmla="*/ 172993 w 107"/>
              <a:gd name="T43" fmla="*/ 238370 h 123"/>
              <a:gd name="T44" fmla="*/ 323138 w 107"/>
              <a:gd name="T45" fmla="*/ 195920 h 123"/>
              <a:gd name="T46" fmla="*/ 323138 w 107"/>
              <a:gd name="T47" fmla="*/ 244901 h 123"/>
              <a:gd name="T48" fmla="*/ 323138 w 107"/>
              <a:gd name="T49" fmla="*/ 169798 h 123"/>
              <a:gd name="T50" fmla="*/ 323138 w 107"/>
              <a:gd name="T51" fmla="*/ 169798 h 123"/>
              <a:gd name="T52" fmla="*/ 323138 w 107"/>
              <a:gd name="T53" fmla="*/ 169798 h 123"/>
              <a:gd name="T54" fmla="*/ 172993 w 107"/>
              <a:gd name="T55" fmla="*/ 225309 h 123"/>
              <a:gd name="T56" fmla="*/ 22848 w 107"/>
              <a:gd name="T57" fmla="*/ 169798 h 123"/>
              <a:gd name="T58" fmla="*/ 22848 w 107"/>
              <a:gd name="T59" fmla="*/ 169798 h 123"/>
              <a:gd name="T60" fmla="*/ 22848 w 107"/>
              <a:gd name="T61" fmla="*/ 127348 h 123"/>
              <a:gd name="T62" fmla="*/ 172993 w 107"/>
              <a:gd name="T63" fmla="*/ 163267 h 123"/>
              <a:gd name="T64" fmla="*/ 323138 w 107"/>
              <a:gd name="T65" fmla="*/ 127348 h 123"/>
              <a:gd name="T66" fmla="*/ 323138 w 107"/>
              <a:gd name="T67" fmla="*/ 169798 h 123"/>
              <a:gd name="T68" fmla="*/ 172993 w 107"/>
              <a:gd name="T69" fmla="*/ 137144 h 123"/>
              <a:gd name="T70" fmla="*/ 22848 w 107"/>
              <a:gd name="T71" fmla="*/ 81634 h 123"/>
              <a:gd name="T72" fmla="*/ 172993 w 107"/>
              <a:gd name="T73" fmla="*/ 26123 h 123"/>
              <a:gd name="T74" fmla="*/ 323138 w 107"/>
              <a:gd name="T75" fmla="*/ 81634 h 123"/>
              <a:gd name="T76" fmla="*/ 172993 w 107"/>
              <a:gd name="T77" fmla="*/ 137144 h 123"/>
              <a:gd name="T78" fmla="*/ 172993 w 107"/>
              <a:gd name="T79" fmla="*/ 137144 h 123"/>
              <a:gd name="T80" fmla="*/ 172993 w 107"/>
              <a:gd name="T81" fmla="*/ 137144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3B39DC1-DFFF-4D5C-8266-464078DC0FDA}"/>
              </a:ext>
            </a:extLst>
          </p:cNvPr>
          <p:cNvGrpSpPr/>
          <p:nvPr/>
        </p:nvGrpSpPr>
        <p:grpSpPr>
          <a:xfrm>
            <a:off x="9917751" y="5145014"/>
            <a:ext cx="35372" cy="233452"/>
            <a:chOff x="8175625" y="3716338"/>
            <a:chExt cx="23813" cy="157163"/>
          </a:xfrm>
          <a:solidFill>
            <a:schemeClr val="tx1"/>
          </a:solidFill>
        </p:grpSpPr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7575C22F-EB5E-468D-8582-9A57513C1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7AB1B977-391F-4B9C-BA4C-F0C92A8C9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1ED9B784-4F47-478D-AE98-8E819697E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3057EEB-4190-40CE-A384-19D8E7D23DA9}"/>
              </a:ext>
            </a:extLst>
          </p:cNvPr>
          <p:cNvGrpSpPr/>
          <p:nvPr/>
        </p:nvGrpSpPr>
        <p:grpSpPr>
          <a:xfrm>
            <a:off x="8039922" y="4939861"/>
            <a:ext cx="563585" cy="488127"/>
            <a:chOff x="6362700" y="3578226"/>
            <a:chExt cx="379413" cy="328613"/>
          </a:xfrm>
          <a:solidFill>
            <a:schemeClr val="tx1"/>
          </a:solidFill>
        </p:grpSpPr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141C6458-3943-4A96-951F-7862AEDA2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CD48CD28-3EF6-489A-9ED9-6A5F1A2CA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386DF31-895B-44D4-BD5D-1CBA1A7A797D}"/>
              </a:ext>
            </a:extLst>
          </p:cNvPr>
          <p:cNvGrpSpPr/>
          <p:nvPr/>
        </p:nvGrpSpPr>
        <p:grpSpPr>
          <a:xfrm>
            <a:off x="618217" y="2343602"/>
            <a:ext cx="530572" cy="499916"/>
            <a:chOff x="0" y="1920876"/>
            <a:chExt cx="357188" cy="336550"/>
          </a:xfrm>
          <a:solidFill>
            <a:schemeClr val="tx1"/>
          </a:solidFill>
        </p:grpSpPr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19CCC2DC-1F00-4D52-B361-86EE30F96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614D6FE7-2636-47CC-A1A7-A2986ED25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984D4596-B8DD-476B-A7AB-8D9705F21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B9D2BA3E-A218-43CC-92DB-0934048CC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2B75B569-E4C4-490A-8144-C8A592AFA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3494FBBC-ACF3-4F01-AC3B-21CFF1701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C7B8CD86-C296-459E-AAFC-36D2A40F1B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64E67797-D67A-4027-943E-1F1C018F4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3025F8E3-07FA-440F-92C0-FF3E25399B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B5BD0C26-BFC5-417E-A114-ADBC6253664A}"/>
              </a:ext>
            </a:extLst>
          </p:cNvPr>
          <p:cNvGrpSpPr/>
          <p:nvPr/>
        </p:nvGrpSpPr>
        <p:grpSpPr>
          <a:xfrm>
            <a:off x="1588680" y="2327093"/>
            <a:ext cx="532929" cy="535288"/>
            <a:chOff x="711200" y="1909763"/>
            <a:chExt cx="358775" cy="360363"/>
          </a:xfrm>
          <a:solidFill>
            <a:schemeClr val="tx1"/>
          </a:solidFill>
        </p:grpSpPr>
        <p:sp>
          <p:nvSpPr>
            <p:cNvPr id="76" name="Freeform 68">
              <a:extLst>
                <a:ext uri="{FF2B5EF4-FFF2-40B4-BE49-F238E27FC236}">
                  <a16:creationId xmlns:a16="http://schemas.microsoft.com/office/drawing/2014/main" id="{4F46C167-1905-4390-8708-156D42096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7" name="Freeform 69">
              <a:extLst>
                <a:ext uri="{FF2B5EF4-FFF2-40B4-BE49-F238E27FC236}">
                  <a16:creationId xmlns:a16="http://schemas.microsoft.com/office/drawing/2014/main" id="{8002FC81-382B-426C-A4B6-4B2293A3D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8" name="Freeform 70">
              <a:extLst>
                <a:ext uri="{FF2B5EF4-FFF2-40B4-BE49-F238E27FC236}">
                  <a16:creationId xmlns:a16="http://schemas.microsoft.com/office/drawing/2014/main" id="{FCBC4093-FF09-46C7-87C9-76488BAD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9" name="Freeform 71">
              <a:extLst>
                <a:ext uri="{FF2B5EF4-FFF2-40B4-BE49-F238E27FC236}">
                  <a16:creationId xmlns:a16="http://schemas.microsoft.com/office/drawing/2014/main" id="{F74F1AC0-E034-48E6-A394-D9DE8F8DF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80" name="Freeform 72">
            <a:extLst>
              <a:ext uri="{FF2B5EF4-FFF2-40B4-BE49-F238E27FC236}">
                <a16:creationId xmlns:a16="http://schemas.microsoft.com/office/drawing/2014/main" id="{728BF503-D07B-4511-A71E-25F6E1E8E491}"/>
              </a:ext>
            </a:extLst>
          </p:cNvPr>
          <p:cNvSpPr>
            <a:spLocks noEditPoints="1"/>
          </p:cNvSpPr>
          <p:nvPr/>
        </p:nvSpPr>
        <p:spPr bwMode="auto">
          <a:xfrm>
            <a:off x="2561167" y="2321985"/>
            <a:ext cx="535517" cy="535516"/>
          </a:xfrm>
          <a:custGeom>
            <a:avLst/>
            <a:gdLst>
              <a:gd name="T0" fmla="*/ 395107 w 123"/>
              <a:gd name="T1" fmla="*/ 3265 h 123"/>
              <a:gd name="T2" fmla="*/ 388577 w 123"/>
              <a:gd name="T3" fmla="*/ 0 h 123"/>
              <a:gd name="T4" fmla="*/ 382046 w 123"/>
              <a:gd name="T5" fmla="*/ 3265 h 123"/>
              <a:gd name="T6" fmla="*/ 6531 w 123"/>
              <a:gd name="T7" fmla="*/ 251431 h 123"/>
              <a:gd name="T8" fmla="*/ 0 w 123"/>
              <a:gd name="T9" fmla="*/ 264493 h 123"/>
              <a:gd name="T10" fmla="*/ 6531 w 123"/>
              <a:gd name="T11" fmla="*/ 274289 h 123"/>
              <a:gd name="T12" fmla="*/ 104491 w 123"/>
              <a:gd name="T13" fmla="*/ 313473 h 123"/>
              <a:gd name="T14" fmla="*/ 150206 w 123"/>
              <a:gd name="T15" fmla="*/ 395106 h 123"/>
              <a:gd name="T16" fmla="*/ 163267 w 123"/>
              <a:gd name="T17" fmla="*/ 401637 h 123"/>
              <a:gd name="T18" fmla="*/ 163267 w 123"/>
              <a:gd name="T19" fmla="*/ 401637 h 123"/>
              <a:gd name="T20" fmla="*/ 173064 w 123"/>
              <a:gd name="T21" fmla="*/ 395106 h 123"/>
              <a:gd name="T22" fmla="*/ 199186 w 123"/>
              <a:gd name="T23" fmla="*/ 349392 h 123"/>
              <a:gd name="T24" fmla="*/ 320004 w 123"/>
              <a:gd name="T25" fmla="*/ 398372 h 123"/>
              <a:gd name="T26" fmla="*/ 326535 w 123"/>
              <a:gd name="T27" fmla="*/ 401637 h 123"/>
              <a:gd name="T28" fmla="*/ 329800 w 123"/>
              <a:gd name="T29" fmla="*/ 398372 h 123"/>
              <a:gd name="T30" fmla="*/ 336331 w 123"/>
              <a:gd name="T31" fmla="*/ 388576 h 123"/>
              <a:gd name="T32" fmla="*/ 401638 w 123"/>
              <a:gd name="T33" fmla="*/ 13061 h 123"/>
              <a:gd name="T34" fmla="*/ 395107 w 123"/>
              <a:gd name="T35" fmla="*/ 3265 h 123"/>
              <a:gd name="T36" fmla="*/ 39184 w 123"/>
              <a:gd name="T37" fmla="*/ 261227 h 123"/>
              <a:gd name="T38" fmla="*/ 329800 w 123"/>
              <a:gd name="T39" fmla="*/ 65307 h 123"/>
              <a:gd name="T40" fmla="*/ 117553 w 123"/>
              <a:gd name="T41" fmla="*/ 290615 h 123"/>
              <a:gd name="T42" fmla="*/ 114287 w 123"/>
              <a:gd name="T43" fmla="*/ 290615 h 123"/>
              <a:gd name="T44" fmla="*/ 39184 w 123"/>
              <a:gd name="T45" fmla="*/ 261227 h 123"/>
              <a:gd name="T46" fmla="*/ 127349 w 123"/>
              <a:gd name="T47" fmla="*/ 300411 h 123"/>
              <a:gd name="T48" fmla="*/ 127349 w 123"/>
              <a:gd name="T49" fmla="*/ 300411 h 123"/>
              <a:gd name="T50" fmla="*/ 365719 w 123"/>
              <a:gd name="T51" fmla="*/ 45715 h 123"/>
              <a:gd name="T52" fmla="*/ 163267 w 123"/>
              <a:gd name="T53" fmla="*/ 362453 h 123"/>
              <a:gd name="T54" fmla="*/ 127349 w 123"/>
              <a:gd name="T55" fmla="*/ 300411 h 123"/>
              <a:gd name="T56" fmla="*/ 316739 w 123"/>
              <a:gd name="T57" fmla="*/ 368984 h 123"/>
              <a:gd name="T58" fmla="*/ 208982 w 123"/>
              <a:gd name="T59" fmla="*/ 326534 h 123"/>
              <a:gd name="T60" fmla="*/ 199186 w 123"/>
              <a:gd name="T61" fmla="*/ 326534 h 123"/>
              <a:gd name="T62" fmla="*/ 365719 w 123"/>
              <a:gd name="T63" fmla="*/ 71838 h 123"/>
              <a:gd name="T64" fmla="*/ 316739 w 123"/>
              <a:gd name="T65" fmla="*/ 368984 h 123"/>
              <a:gd name="T66" fmla="*/ 316739 w 123"/>
              <a:gd name="T67" fmla="*/ 368984 h 123"/>
              <a:gd name="T68" fmla="*/ 316739 w 123"/>
              <a:gd name="T69" fmla="*/ 368984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E311B814-FB99-4913-AD07-78041517DFDB}"/>
              </a:ext>
            </a:extLst>
          </p:cNvPr>
          <p:cNvGrpSpPr/>
          <p:nvPr/>
        </p:nvGrpSpPr>
        <p:grpSpPr>
          <a:xfrm>
            <a:off x="3536681" y="2327093"/>
            <a:ext cx="499916" cy="535288"/>
            <a:chOff x="2281238" y="1909763"/>
            <a:chExt cx="336550" cy="360363"/>
          </a:xfrm>
          <a:solidFill>
            <a:schemeClr val="tx1"/>
          </a:solidFill>
        </p:grpSpPr>
        <p:sp>
          <p:nvSpPr>
            <p:cNvPr id="82" name="Freeform 73">
              <a:extLst>
                <a:ext uri="{FF2B5EF4-FFF2-40B4-BE49-F238E27FC236}">
                  <a16:creationId xmlns:a16="http://schemas.microsoft.com/office/drawing/2014/main" id="{960C297A-B481-49DB-AE64-4D5418F9B4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3" name="Freeform 74">
              <a:extLst>
                <a:ext uri="{FF2B5EF4-FFF2-40B4-BE49-F238E27FC236}">
                  <a16:creationId xmlns:a16="http://schemas.microsoft.com/office/drawing/2014/main" id="{217039AE-9DD2-46CC-B6C7-1232268987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4" name="Freeform 75">
              <a:extLst>
                <a:ext uri="{FF2B5EF4-FFF2-40B4-BE49-F238E27FC236}">
                  <a16:creationId xmlns:a16="http://schemas.microsoft.com/office/drawing/2014/main" id="{CC76D8D6-2C6A-4652-B7DD-FBE5E3054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51459EB-8FFC-4438-B4D6-5D3C59E1F8B6}"/>
              </a:ext>
            </a:extLst>
          </p:cNvPr>
          <p:cNvGrpSpPr/>
          <p:nvPr/>
        </p:nvGrpSpPr>
        <p:grpSpPr>
          <a:xfrm>
            <a:off x="4476488" y="2327093"/>
            <a:ext cx="528213" cy="535288"/>
            <a:chOff x="3036888" y="1909763"/>
            <a:chExt cx="355600" cy="360363"/>
          </a:xfrm>
          <a:solidFill>
            <a:schemeClr val="tx1"/>
          </a:solidFill>
        </p:grpSpPr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C46C66B7-2A4D-47A1-A5F9-FDF49CC2E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7" name="Freeform 77">
              <a:extLst>
                <a:ext uri="{FF2B5EF4-FFF2-40B4-BE49-F238E27FC236}">
                  <a16:creationId xmlns:a16="http://schemas.microsoft.com/office/drawing/2014/main" id="{D56BB029-395E-41B0-90B4-16A67508E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947247CD-CD5F-47A3-AAC8-4A08D17C37C8}"/>
              </a:ext>
            </a:extLst>
          </p:cNvPr>
          <p:cNvGrpSpPr/>
          <p:nvPr/>
        </p:nvGrpSpPr>
        <p:grpSpPr>
          <a:xfrm>
            <a:off x="5444594" y="2327093"/>
            <a:ext cx="367863" cy="535288"/>
            <a:chOff x="4075113" y="1909763"/>
            <a:chExt cx="247650" cy="360363"/>
          </a:xfrm>
          <a:solidFill>
            <a:schemeClr val="tx1"/>
          </a:solidFill>
        </p:grpSpPr>
        <p:sp>
          <p:nvSpPr>
            <p:cNvPr id="89" name="Freeform 78">
              <a:extLst>
                <a:ext uri="{FF2B5EF4-FFF2-40B4-BE49-F238E27FC236}">
                  <a16:creationId xmlns:a16="http://schemas.microsoft.com/office/drawing/2014/main" id="{7F79F009-0D50-4E12-A53F-8BC791A52A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0" name="Freeform 79">
              <a:extLst>
                <a:ext uri="{FF2B5EF4-FFF2-40B4-BE49-F238E27FC236}">
                  <a16:creationId xmlns:a16="http://schemas.microsoft.com/office/drawing/2014/main" id="{514762F2-31EB-46AE-9ACC-67E0740CB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91" name="Freeform 80">
            <a:extLst>
              <a:ext uri="{FF2B5EF4-FFF2-40B4-BE49-F238E27FC236}">
                <a16:creationId xmlns:a16="http://schemas.microsoft.com/office/drawing/2014/main" id="{BC0BC833-7B3A-4636-81FD-247B3AA9A08C}"/>
              </a:ext>
            </a:extLst>
          </p:cNvPr>
          <p:cNvSpPr>
            <a:spLocks noEditPoints="1"/>
          </p:cNvSpPr>
          <p:nvPr/>
        </p:nvSpPr>
        <p:spPr bwMode="auto">
          <a:xfrm>
            <a:off x="6252634" y="2353734"/>
            <a:ext cx="537633" cy="463551"/>
          </a:xfrm>
          <a:custGeom>
            <a:avLst/>
            <a:gdLst>
              <a:gd name="T0" fmla="*/ 390218 w 124"/>
              <a:gd name="T1" fmla="*/ 55236 h 107"/>
              <a:gd name="T2" fmla="*/ 328433 w 124"/>
              <a:gd name="T3" fmla="*/ 6498 h 107"/>
              <a:gd name="T4" fmla="*/ 315426 w 124"/>
              <a:gd name="T5" fmla="*/ 0 h 107"/>
              <a:gd name="T6" fmla="*/ 87799 w 124"/>
              <a:gd name="T7" fmla="*/ 0 h 107"/>
              <a:gd name="T8" fmla="*/ 74792 w 124"/>
              <a:gd name="T9" fmla="*/ 6498 h 107"/>
              <a:gd name="T10" fmla="*/ 13007 w 124"/>
              <a:gd name="T11" fmla="*/ 55236 h 107"/>
              <a:gd name="T12" fmla="*/ 3252 w 124"/>
              <a:gd name="T13" fmla="*/ 84479 h 107"/>
              <a:gd name="T14" fmla="*/ 29266 w 124"/>
              <a:gd name="T15" fmla="*/ 159210 h 107"/>
              <a:gd name="T16" fmla="*/ 42274 w 124"/>
              <a:gd name="T17" fmla="*/ 172207 h 107"/>
              <a:gd name="T18" fmla="*/ 52029 w 124"/>
              <a:gd name="T19" fmla="*/ 175456 h 107"/>
              <a:gd name="T20" fmla="*/ 65036 w 124"/>
              <a:gd name="T21" fmla="*/ 172207 h 107"/>
              <a:gd name="T22" fmla="*/ 65036 w 124"/>
              <a:gd name="T23" fmla="*/ 324919 h 107"/>
              <a:gd name="T24" fmla="*/ 87799 w 124"/>
              <a:gd name="T25" fmla="*/ 347663 h 107"/>
              <a:gd name="T26" fmla="*/ 315426 w 124"/>
              <a:gd name="T27" fmla="*/ 347663 h 107"/>
              <a:gd name="T28" fmla="*/ 338189 w 124"/>
              <a:gd name="T29" fmla="*/ 324919 h 107"/>
              <a:gd name="T30" fmla="*/ 338189 w 124"/>
              <a:gd name="T31" fmla="*/ 172207 h 107"/>
              <a:gd name="T32" fmla="*/ 351196 w 124"/>
              <a:gd name="T33" fmla="*/ 175456 h 107"/>
              <a:gd name="T34" fmla="*/ 360951 w 124"/>
              <a:gd name="T35" fmla="*/ 172207 h 107"/>
              <a:gd name="T36" fmla="*/ 373959 w 124"/>
              <a:gd name="T37" fmla="*/ 159210 h 107"/>
              <a:gd name="T38" fmla="*/ 399973 w 124"/>
              <a:gd name="T39" fmla="*/ 84479 h 107"/>
              <a:gd name="T40" fmla="*/ 390218 w 124"/>
              <a:gd name="T41" fmla="*/ 55236 h 107"/>
              <a:gd name="T42" fmla="*/ 247138 w 124"/>
              <a:gd name="T43" fmla="*/ 25993 h 107"/>
              <a:gd name="T44" fmla="*/ 201613 w 124"/>
              <a:gd name="T45" fmla="*/ 48738 h 107"/>
              <a:gd name="T46" fmla="*/ 156087 w 124"/>
              <a:gd name="T47" fmla="*/ 25993 h 107"/>
              <a:gd name="T48" fmla="*/ 247138 w 124"/>
              <a:gd name="T49" fmla="*/ 25993 h 107"/>
              <a:gd name="T50" fmla="*/ 351196 w 124"/>
              <a:gd name="T51" fmla="*/ 149463 h 107"/>
              <a:gd name="T52" fmla="*/ 315426 w 124"/>
              <a:gd name="T53" fmla="*/ 123469 h 107"/>
              <a:gd name="T54" fmla="*/ 315426 w 124"/>
              <a:gd name="T55" fmla="*/ 324919 h 107"/>
              <a:gd name="T56" fmla="*/ 87799 w 124"/>
              <a:gd name="T57" fmla="*/ 324919 h 107"/>
              <a:gd name="T58" fmla="*/ 87799 w 124"/>
              <a:gd name="T59" fmla="*/ 123469 h 107"/>
              <a:gd name="T60" fmla="*/ 52029 w 124"/>
              <a:gd name="T61" fmla="*/ 149463 h 107"/>
              <a:gd name="T62" fmla="*/ 26015 w 124"/>
              <a:gd name="T63" fmla="*/ 74731 h 107"/>
              <a:gd name="T64" fmla="*/ 87799 w 124"/>
              <a:gd name="T65" fmla="*/ 25993 h 107"/>
              <a:gd name="T66" fmla="*/ 143080 w 124"/>
              <a:gd name="T67" fmla="*/ 25993 h 107"/>
              <a:gd name="T68" fmla="*/ 201613 w 124"/>
              <a:gd name="T69" fmla="*/ 61735 h 107"/>
              <a:gd name="T70" fmla="*/ 260145 w 124"/>
              <a:gd name="T71" fmla="*/ 25993 h 107"/>
              <a:gd name="T72" fmla="*/ 315426 w 124"/>
              <a:gd name="T73" fmla="*/ 25993 h 107"/>
              <a:gd name="T74" fmla="*/ 377210 w 124"/>
              <a:gd name="T75" fmla="*/ 74731 h 107"/>
              <a:gd name="T76" fmla="*/ 351196 w 124"/>
              <a:gd name="T77" fmla="*/ 149463 h 107"/>
              <a:gd name="T78" fmla="*/ 351196 w 124"/>
              <a:gd name="T79" fmla="*/ 149463 h 107"/>
              <a:gd name="T80" fmla="*/ 351196 w 124"/>
              <a:gd name="T81" fmla="*/ 149463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F6508A94-C68E-42BD-8D3B-F8827F696F2D}"/>
              </a:ext>
            </a:extLst>
          </p:cNvPr>
          <p:cNvGrpSpPr/>
          <p:nvPr/>
        </p:nvGrpSpPr>
        <p:grpSpPr>
          <a:xfrm>
            <a:off x="7229885" y="2287007"/>
            <a:ext cx="603672" cy="606031"/>
            <a:chOff x="5530850" y="1882776"/>
            <a:chExt cx="406400" cy="407988"/>
          </a:xfrm>
          <a:solidFill>
            <a:schemeClr val="tx1"/>
          </a:solidFill>
        </p:grpSpPr>
        <p:sp>
          <p:nvSpPr>
            <p:cNvPr id="93" name="Freeform 81">
              <a:extLst>
                <a:ext uri="{FF2B5EF4-FFF2-40B4-BE49-F238E27FC236}">
                  <a16:creationId xmlns:a16="http://schemas.microsoft.com/office/drawing/2014/main" id="{F35B212E-90F1-4567-BC10-78EAF8D98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4" name="Freeform 82">
              <a:extLst>
                <a:ext uri="{FF2B5EF4-FFF2-40B4-BE49-F238E27FC236}">
                  <a16:creationId xmlns:a16="http://schemas.microsoft.com/office/drawing/2014/main" id="{22560965-270F-4A60-917B-879B3F3A28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5" name="Freeform 83">
              <a:extLst>
                <a:ext uri="{FF2B5EF4-FFF2-40B4-BE49-F238E27FC236}">
                  <a16:creationId xmlns:a16="http://schemas.microsoft.com/office/drawing/2014/main" id="{43654A91-065F-487F-AFC5-E1B250F76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6" name="Freeform 84">
              <a:extLst>
                <a:ext uri="{FF2B5EF4-FFF2-40B4-BE49-F238E27FC236}">
                  <a16:creationId xmlns:a16="http://schemas.microsoft.com/office/drawing/2014/main" id="{A5292724-77D1-4A4E-BC67-0C58DF99C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7" name="Freeform 85">
              <a:extLst>
                <a:ext uri="{FF2B5EF4-FFF2-40B4-BE49-F238E27FC236}">
                  <a16:creationId xmlns:a16="http://schemas.microsoft.com/office/drawing/2014/main" id="{029BBD20-A618-4A80-9F22-29B0325ECA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31718635-05A0-458B-9B0B-63195CBE7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9" name="Freeform 87">
              <a:extLst>
                <a:ext uri="{FF2B5EF4-FFF2-40B4-BE49-F238E27FC236}">
                  <a16:creationId xmlns:a16="http://schemas.microsoft.com/office/drawing/2014/main" id="{AC9A57E0-849F-4324-820A-2C5B8B5C6C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0" name="Freeform 88">
              <a:extLst>
                <a:ext uri="{FF2B5EF4-FFF2-40B4-BE49-F238E27FC236}">
                  <a16:creationId xmlns:a16="http://schemas.microsoft.com/office/drawing/2014/main" id="{EF4EBD97-CE48-4A14-A98D-52604478C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1" name="Freeform 89">
              <a:extLst>
                <a:ext uri="{FF2B5EF4-FFF2-40B4-BE49-F238E27FC236}">
                  <a16:creationId xmlns:a16="http://schemas.microsoft.com/office/drawing/2014/main" id="{2E300DA9-AB7E-4D6F-8462-89046D5C37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02" name="Freeform 90">
            <a:extLst>
              <a:ext uri="{FF2B5EF4-FFF2-40B4-BE49-F238E27FC236}">
                <a16:creationId xmlns:a16="http://schemas.microsoft.com/office/drawing/2014/main" id="{E0AC7496-703A-4FB4-9C1A-34EB9556E883}"/>
              </a:ext>
            </a:extLst>
          </p:cNvPr>
          <p:cNvSpPr>
            <a:spLocks noEditPoints="1"/>
          </p:cNvSpPr>
          <p:nvPr/>
        </p:nvSpPr>
        <p:spPr bwMode="auto">
          <a:xfrm>
            <a:off x="8274051" y="2326218"/>
            <a:ext cx="535516" cy="535516"/>
          </a:xfrm>
          <a:custGeom>
            <a:avLst/>
            <a:gdLst>
              <a:gd name="T0" fmla="*/ 251431 w 123"/>
              <a:gd name="T1" fmla="*/ 45715 h 123"/>
              <a:gd name="T2" fmla="*/ 166532 w 123"/>
              <a:gd name="T3" fmla="*/ 111022 h 123"/>
              <a:gd name="T4" fmla="*/ 0 w 123"/>
              <a:gd name="T5" fmla="*/ 176328 h 123"/>
              <a:gd name="T6" fmla="*/ 75103 w 123"/>
              <a:gd name="T7" fmla="*/ 261227 h 123"/>
              <a:gd name="T8" fmla="*/ 101226 w 123"/>
              <a:gd name="T9" fmla="*/ 401637 h 123"/>
              <a:gd name="T10" fmla="*/ 176328 w 123"/>
              <a:gd name="T11" fmla="*/ 375514 h 123"/>
              <a:gd name="T12" fmla="*/ 163267 w 123"/>
              <a:gd name="T13" fmla="*/ 336330 h 123"/>
              <a:gd name="T14" fmla="*/ 163267 w 123"/>
              <a:gd name="T15" fmla="*/ 248166 h 123"/>
              <a:gd name="T16" fmla="*/ 166532 w 123"/>
              <a:gd name="T17" fmla="*/ 241635 h 123"/>
              <a:gd name="T18" fmla="*/ 169798 w 123"/>
              <a:gd name="T19" fmla="*/ 238370 h 123"/>
              <a:gd name="T20" fmla="*/ 173063 w 123"/>
              <a:gd name="T21" fmla="*/ 238370 h 123"/>
              <a:gd name="T22" fmla="*/ 251431 w 123"/>
              <a:gd name="T23" fmla="*/ 306942 h 123"/>
              <a:gd name="T24" fmla="*/ 401637 w 123"/>
              <a:gd name="T25" fmla="*/ 176328 h 123"/>
              <a:gd name="T26" fmla="*/ 251431 w 123"/>
              <a:gd name="T27" fmla="*/ 176328 h 123"/>
              <a:gd name="T28" fmla="*/ 287350 w 123"/>
              <a:gd name="T29" fmla="*/ 137144 h 123"/>
              <a:gd name="T30" fmla="*/ 287350 w 123"/>
              <a:gd name="T31" fmla="*/ 212247 h 123"/>
              <a:gd name="T32" fmla="*/ 251431 w 123"/>
              <a:gd name="T33" fmla="*/ 176328 h 123"/>
              <a:gd name="T34" fmla="*/ 48980 w 123"/>
              <a:gd name="T35" fmla="*/ 137144 h 123"/>
              <a:gd name="T36" fmla="*/ 124083 w 123"/>
              <a:gd name="T37" fmla="*/ 176328 h 123"/>
              <a:gd name="T38" fmla="*/ 48980 w 123"/>
              <a:gd name="T39" fmla="*/ 212247 h 123"/>
              <a:gd name="T40" fmla="*/ 150206 w 123"/>
              <a:gd name="T41" fmla="*/ 375514 h 123"/>
              <a:gd name="T42" fmla="*/ 101226 w 123"/>
              <a:gd name="T43" fmla="*/ 261227 h 123"/>
              <a:gd name="T44" fmla="*/ 101226 w 123"/>
              <a:gd name="T45" fmla="*/ 238370 h 123"/>
              <a:gd name="T46" fmla="*/ 140410 w 123"/>
              <a:gd name="T47" fmla="*/ 238370 h 123"/>
              <a:gd name="T48" fmla="*/ 137144 w 123"/>
              <a:gd name="T49" fmla="*/ 336330 h 123"/>
              <a:gd name="T50" fmla="*/ 150206 w 123"/>
              <a:gd name="T51" fmla="*/ 365718 h 123"/>
              <a:gd name="T52" fmla="*/ 166532 w 123"/>
              <a:gd name="T53" fmla="*/ 212247 h 123"/>
              <a:gd name="T54" fmla="*/ 163267 w 123"/>
              <a:gd name="T55" fmla="*/ 212247 h 123"/>
              <a:gd name="T56" fmla="*/ 163267 w 123"/>
              <a:gd name="T57" fmla="*/ 137144 h 123"/>
              <a:gd name="T58" fmla="*/ 231839 w 123"/>
              <a:gd name="T59" fmla="*/ 111022 h 123"/>
              <a:gd name="T60" fmla="*/ 231839 w 123"/>
              <a:gd name="T61" fmla="*/ 238370 h 123"/>
              <a:gd name="T62" fmla="*/ 313473 w 123"/>
              <a:gd name="T63" fmla="*/ 326534 h 123"/>
              <a:gd name="T64" fmla="*/ 287350 w 123"/>
              <a:gd name="T65" fmla="*/ 238370 h 123"/>
              <a:gd name="T66" fmla="*/ 287350 w 123"/>
              <a:gd name="T67" fmla="*/ 111022 h 123"/>
              <a:gd name="T68" fmla="*/ 313473 w 123"/>
              <a:gd name="T69" fmla="*/ 26123 h 123"/>
              <a:gd name="T70" fmla="*/ 313473 w 123"/>
              <a:gd name="T71" fmla="*/ 326534 h 123"/>
              <a:gd name="T72" fmla="*/ 313473 w 123"/>
              <a:gd name="T73" fmla="*/ 326534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3" name="Freeform 91">
            <a:extLst>
              <a:ext uri="{FF2B5EF4-FFF2-40B4-BE49-F238E27FC236}">
                <a16:creationId xmlns:a16="http://schemas.microsoft.com/office/drawing/2014/main" id="{A00FE34E-1507-488A-8DE2-809A34366D47}"/>
              </a:ext>
            </a:extLst>
          </p:cNvPr>
          <p:cNvSpPr>
            <a:spLocks noEditPoints="1"/>
          </p:cNvSpPr>
          <p:nvPr/>
        </p:nvSpPr>
        <p:spPr bwMode="auto">
          <a:xfrm>
            <a:off x="9247718" y="2408767"/>
            <a:ext cx="535516" cy="366184"/>
          </a:xfrm>
          <a:custGeom>
            <a:avLst/>
            <a:gdLst>
              <a:gd name="T0" fmla="*/ 375514 w 123"/>
              <a:gd name="T1" fmla="*/ 13078 h 84"/>
              <a:gd name="T2" fmla="*/ 365718 w 123"/>
              <a:gd name="T3" fmla="*/ 13078 h 84"/>
              <a:gd name="T4" fmla="*/ 349392 w 123"/>
              <a:gd name="T5" fmla="*/ 19617 h 84"/>
              <a:gd name="T6" fmla="*/ 313473 w 123"/>
              <a:gd name="T7" fmla="*/ 52312 h 84"/>
              <a:gd name="T8" fmla="*/ 313473 w 123"/>
              <a:gd name="T9" fmla="*/ 39234 h 84"/>
              <a:gd name="T10" fmla="*/ 277554 w 123"/>
              <a:gd name="T11" fmla="*/ 0 h 84"/>
              <a:gd name="T12" fmla="*/ 39184 w 123"/>
              <a:gd name="T13" fmla="*/ 0 h 84"/>
              <a:gd name="T14" fmla="*/ 0 w 123"/>
              <a:gd name="T15" fmla="*/ 39234 h 84"/>
              <a:gd name="T16" fmla="*/ 0 w 123"/>
              <a:gd name="T17" fmla="*/ 238674 h 84"/>
              <a:gd name="T18" fmla="*/ 39184 w 123"/>
              <a:gd name="T19" fmla="*/ 274638 h 84"/>
              <a:gd name="T20" fmla="*/ 277554 w 123"/>
              <a:gd name="T21" fmla="*/ 274638 h 84"/>
              <a:gd name="T22" fmla="*/ 313473 w 123"/>
              <a:gd name="T23" fmla="*/ 238674 h 84"/>
              <a:gd name="T24" fmla="*/ 313473 w 123"/>
              <a:gd name="T25" fmla="*/ 222326 h 84"/>
              <a:gd name="T26" fmla="*/ 349392 w 123"/>
              <a:gd name="T27" fmla="*/ 255021 h 84"/>
              <a:gd name="T28" fmla="*/ 365718 w 123"/>
              <a:gd name="T29" fmla="*/ 264830 h 84"/>
              <a:gd name="T30" fmla="*/ 375514 w 123"/>
              <a:gd name="T31" fmla="*/ 264830 h 84"/>
              <a:gd name="T32" fmla="*/ 401637 w 123"/>
              <a:gd name="T33" fmla="*/ 238674 h 84"/>
              <a:gd name="T34" fmla="*/ 401637 w 123"/>
              <a:gd name="T35" fmla="*/ 39234 h 84"/>
              <a:gd name="T36" fmla="*/ 375514 w 123"/>
              <a:gd name="T37" fmla="*/ 13078 h 84"/>
              <a:gd name="T38" fmla="*/ 39184 w 123"/>
              <a:gd name="T39" fmla="*/ 251752 h 84"/>
              <a:gd name="T40" fmla="*/ 26123 w 123"/>
              <a:gd name="T41" fmla="*/ 238674 h 84"/>
              <a:gd name="T42" fmla="*/ 26123 w 123"/>
              <a:gd name="T43" fmla="*/ 39234 h 84"/>
              <a:gd name="T44" fmla="*/ 39184 w 123"/>
              <a:gd name="T45" fmla="*/ 26156 h 84"/>
              <a:gd name="T46" fmla="*/ 277554 w 123"/>
              <a:gd name="T47" fmla="*/ 26156 h 84"/>
              <a:gd name="T48" fmla="*/ 290615 w 123"/>
              <a:gd name="T49" fmla="*/ 39234 h 84"/>
              <a:gd name="T50" fmla="*/ 290615 w 123"/>
              <a:gd name="T51" fmla="*/ 238674 h 84"/>
              <a:gd name="T52" fmla="*/ 277554 w 123"/>
              <a:gd name="T53" fmla="*/ 251752 h 84"/>
              <a:gd name="T54" fmla="*/ 39184 w 123"/>
              <a:gd name="T55" fmla="*/ 251752 h 84"/>
              <a:gd name="T56" fmla="*/ 375514 w 123"/>
              <a:gd name="T57" fmla="*/ 238674 h 84"/>
              <a:gd name="T58" fmla="*/ 365718 w 123"/>
              <a:gd name="T59" fmla="*/ 238674 h 84"/>
              <a:gd name="T60" fmla="*/ 313473 w 123"/>
              <a:gd name="T61" fmla="*/ 189631 h 84"/>
              <a:gd name="T62" fmla="*/ 313473 w 123"/>
              <a:gd name="T63" fmla="*/ 189631 h 84"/>
              <a:gd name="T64" fmla="*/ 300411 w 123"/>
              <a:gd name="T65" fmla="*/ 176553 h 84"/>
              <a:gd name="T66" fmla="*/ 300411 w 123"/>
              <a:gd name="T67" fmla="*/ 101355 h 84"/>
              <a:gd name="T68" fmla="*/ 365718 w 123"/>
              <a:gd name="T69" fmla="*/ 39234 h 84"/>
              <a:gd name="T70" fmla="*/ 375514 w 123"/>
              <a:gd name="T71" fmla="*/ 39234 h 84"/>
              <a:gd name="T72" fmla="*/ 375514 w 123"/>
              <a:gd name="T73" fmla="*/ 238674 h 84"/>
              <a:gd name="T74" fmla="*/ 375514 w 123"/>
              <a:gd name="T75" fmla="*/ 238674 h 84"/>
              <a:gd name="T76" fmla="*/ 375514 w 123"/>
              <a:gd name="T77" fmla="*/ 238674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4" name="Freeform 92">
            <a:extLst>
              <a:ext uri="{FF2B5EF4-FFF2-40B4-BE49-F238E27FC236}">
                <a16:creationId xmlns:a16="http://schemas.microsoft.com/office/drawing/2014/main" id="{324B5894-C99D-48D9-92EA-4A87F813175B}"/>
              </a:ext>
            </a:extLst>
          </p:cNvPr>
          <p:cNvSpPr>
            <a:spLocks noEditPoints="1"/>
          </p:cNvSpPr>
          <p:nvPr/>
        </p:nvSpPr>
        <p:spPr bwMode="auto">
          <a:xfrm>
            <a:off x="10223500" y="2389718"/>
            <a:ext cx="533400" cy="402167"/>
          </a:xfrm>
          <a:custGeom>
            <a:avLst/>
            <a:gdLst>
              <a:gd name="T0" fmla="*/ 328496 w 123"/>
              <a:gd name="T1" fmla="*/ 6557 h 92"/>
              <a:gd name="T2" fmla="*/ 87816 w 123"/>
              <a:gd name="T3" fmla="*/ 0 h 92"/>
              <a:gd name="T4" fmla="*/ 6505 w 123"/>
              <a:gd name="T5" fmla="*/ 72128 h 92"/>
              <a:gd name="T6" fmla="*/ 6505 w 123"/>
              <a:gd name="T7" fmla="*/ 104913 h 92"/>
              <a:gd name="T8" fmla="*/ 198399 w 123"/>
              <a:gd name="T9" fmla="*/ 301625 h 92"/>
              <a:gd name="T10" fmla="*/ 393545 w 123"/>
              <a:gd name="T11" fmla="*/ 104913 h 92"/>
              <a:gd name="T12" fmla="*/ 390293 w 123"/>
              <a:gd name="T13" fmla="*/ 72128 h 92"/>
              <a:gd name="T14" fmla="*/ 279710 w 123"/>
              <a:gd name="T15" fmla="*/ 45899 h 92"/>
              <a:gd name="T16" fmla="*/ 302477 w 123"/>
              <a:gd name="T17" fmla="*/ 26228 h 92"/>
              <a:gd name="T18" fmla="*/ 247185 w 123"/>
              <a:gd name="T19" fmla="*/ 88520 h 92"/>
              <a:gd name="T20" fmla="*/ 302477 w 123"/>
              <a:gd name="T21" fmla="*/ 88520 h 92"/>
              <a:gd name="T22" fmla="*/ 237428 w 123"/>
              <a:gd name="T23" fmla="*/ 81963 h 92"/>
              <a:gd name="T24" fmla="*/ 243933 w 123"/>
              <a:gd name="T25" fmla="*/ 29507 h 92"/>
              <a:gd name="T26" fmla="*/ 227671 w 123"/>
              <a:gd name="T27" fmla="*/ 88520 h 92"/>
              <a:gd name="T28" fmla="*/ 198399 w 123"/>
              <a:gd name="T29" fmla="*/ 65571 h 92"/>
              <a:gd name="T30" fmla="*/ 227671 w 123"/>
              <a:gd name="T31" fmla="*/ 26228 h 92"/>
              <a:gd name="T32" fmla="*/ 172379 w 123"/>
              <a:gd name="T33" fmla="*/ 26228 h 92"/>
              <a:gd name="T34" fmla="*/ 188641 w 123"/>
              <a:gd name="T35" fmla="*/ 55735 h 92"/>
              <a:gd name="T36" fmla="*/ 130098 w 123"/>
              <a:gd name="T37" fmla="*/ 52457 h 92"/>
              <a:gd name="T38" fmla="*/ 188641 w 123"/>
              <a:gd name="T39" fmla="*/ 55735 h 92"/>
              <a:gd name="T40" fmla="*/ 97573 w 123"/>
              <a:gd name="T41" fmla="*/ 88520 h 92"/>
              <a:gd name="T42" fmla="*/ 152865 w 123"/>
              <a:gd name="T43" fmla="*/ 88520 h 92"/>
              <a:gd name="T44" fmla="*/ 120340 w 123"/>
              <a:gd name="T45" fmla="*/ 45899 h 92"/>
              <a:gd name="T46" fmla="*/ 139855 w 123"/>
              <a:gd name="T47" fmla="*/ 26228 h 92"/>
              <a:gd name="T48" fmla="*/ 110583 w 123"/>
              <a:gd name="T49" fmla="*/ 55735 h 92"/>
              <a:gd name="T50" fmla="*/ 26020 w 123"/>
              <a:gd name="T51" fmla="*/ 88520 h 92"/>
              <a:gd name="T52" fmla="*/ 35777 w 123"/>
              <a:gd name="T53" fmla="*/ 101635 h 92"/>
              <a:gd name="T54" fmla="*/ 159370 w 123"/>
              <a:gd name="T55" fmla="*/ 232776 h 92"/>
              <a:gd name="T56" fmla="*/ 94321 w 123"/>
              <a:gd name="T57" fmla="*/ 101635 h 92"/>
              <a:gd name="T58" fmla="*/ 185389 w 123"/>
              <a:gd name="T59" fmla="*/ 255726 h 92"/>
              <a:gd name="T60" fmla="*/ 169127 w 123"/>
              <a:gd name="T61" fmla="*/ 101635 h 92"/>
              <a:gd name="T62" fmla="*/ 198399 w 123"/>
              <a:gd name="T63" fmla="*/ 259004 h 92"/>
              <a:gd name="T64" fmla="*/ 211409 w 123"/>
              <a:gd name="T65" fmla="*/ 255726 h 92"/>
              <a:gd name="T66" fmla="*/ 305729 w 123"/>
              <a:gd name="T67" fmla="*/ 101635 h 92"/>
              <a:gd name="T68" fmla="*/ 240680 w 123"/>
              <a:gd name="T69" fmla="*/ 232776 h 92"/>
              <a:gd name="T70" fmla="*/ 364273 w 123"/>
              <a:gd name="T71" fmla="*/ 101635 h 92"/>
              <a:gd name="T72" fmla="*/ 321991 w 123"/>
              <a:gd name="T73" fmla="*/ 88520 h 92"/>
              <a:gd name="T74" fmla="*/ 315487 w 123"/>
              <a:gd name="T75" fmla="*/ 29507 h 92"/>
              <a:gd name="T76" fmla="*/ 321991 w 123"/>
              <a:gd name="T77" fmla="*/ 88520 h 92"/>
              <a:gd name="T78" fmla="*/ 321991 w 123"/>
              <a:gd name="T79" fmla="*/ 88520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82DEA25-A59A-4417-AD6E-C9820BCF362E}"/>
              </a:ext>
            </a:extLst>
          </p:cNvPr>
          <p:cNvGrpSpPr/>
          <p:nvPr/>
        </p:nvGrpSpPr>
        <p:grpSpPr>
          <a:xfrm>
            <a:off x="11196631" y="2322377"/>
            <a:ext cx="535288" cy="535288"/>
            <a:chOff x="8780463" y="1906588"/>
            <a:chExt cx="360363" cy="360363"/>
          </a:xfrm>
          <a:solidFill>
            <a:schemeClr val="tx1"/>
          </a:solidFill>
        </p:grpSpPr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F7AA9FC8-0812-4B43-9CF6-932D9FD6D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9B5FD928-A253-4396-B2A0-E3F22AFFC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34751706-3903-40AD-8DA5-2BA21481E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41D113C2-3030-4AE2-B89A-7FC8D23BE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30770D65-8B3D-44CC-B5DD-FDA6E7C36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709D1BF0-D3DA-447E-A8D2-6CBD1712C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BE19285-BB00-46A4-BA60-7CC17851096A}"/>
              </a:ext>
            </a:extLst>
          </p:cNvPr>
          <p:cNvGrpSpPr/>
          <p:nvPr/>
        </p:nvGrpSpPr>
        <p:grpSpPr>
          <a:xfrm>
            <a:off x="11201348" y="4925712"/>
            <a:ext cx="535288" cy="535288"/>
            <a:chOff x="8783638" y="3568701"/>
            <a:chExt cx="360363" cy="360363"/>
          </a:xfrm>
          <a:solidFill>
            <a:schemeClr val="tx1"/>
          </a:solidFill>
        </p:grpSpPr>
        <p:sp>
          <p:nvSpPr>
            <p:cNvPr id="113" name="Freeform 99">
              <a:extLst>
                <a:ext uri="{FF2B5EF4-FFF2-40B4-BE49-F238E27FC236}">
                  <a16:creationId xmlns:a16="http://schemas.microsoft.com/office/drawing/2014/main" id="{FED2AC57-E0E0-4AB8-A85A-A5D73AF94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4" name="Freeform 100">
              <a:extLst>
                <a:ext uri="{FF2B5EF4-FFF2-40B4-BE49-F238E27FC236}">
                  <a16:creationId xmlns:a16="http://schemas.microsoft.com/office/drawing/2014/main" id="{EFC13834-AE63-417E-87F7-C63AC622A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15" name="Freeform 101">
            <a:extLst>
              <a:ext uri="{FF2B5EF4-FFF2-40B4-BE49-F238E27FC236}">
                <a16:creationId xmlns:a16="http://schemas.microsoft.com/office/drawing/2014/main" id="{1DAB99C3-D081-41AC-8653-7753D2A32D1D}"/>
              </a:ext>
            </a:extLst>
          </p:cNvPr>
          <p:cNvSpPr>
            <a:spLocks noEditPoints="1"/>
          </p:cNvSpPr>
          <p:nvPr/>
        </p:nvSpPr>
        <p:spPr bwMode="auto">
          <a:xfrm>
            <a:off x="7112000" y="4921252"/>
            <a:ext cx="535517" cy="537633"/>
          </a:xfrm>
          <a:custGeom>
            <a:avLst/>
            <a:gdLst>
              <a:gd name="T0" fmla="*/ 391842 w 123"/>
              <a:gd name="T1" fmla="*/ 6557 h 123"/>
              <a:gd name="T2" fmla="*/ 375515 w 123"/>
              <a:gd name="T3" fmla="*/ 0 h 123"/>
              <a:gd name="T4" fmla="*/ 372250 w 123"/>
              <a:gd name="T5" fmla="*/ 0 h 123"/>
              <a:gd name="T6" fmla="*/ 160002 w 123"/>
              <a:gd name="T7" fmla="*/ 39339 h 123"/>
              <a:gd name="T8" fmla="*/ 140410 w 123"/>
              <a:gd name="T9" fmla="*/ 62287 h 123"/>
              <a:gd name="T10" fmla="*/ 140410 w 123"/>
              <a:gd name="T11" fmla="*/ 278651 h 123"/>
              <a:gd name="T12" fmla="*/ 91430 w 123"/>
              <a:gd name="T13" fmla="*/ 265538 h 123"/>
              <a:gd name="T14" fmla="*/ 58776 w 123"/>
              <a:gd name="T15" fmla="*/ 268817 h 123"/>
              <a:gd name="T16" fmla="*/ 6531 w 123"/>
              <a:gd name="T17" fmla="*/ 314712 h 123"/>
              <a:gd name="T18" fmla="*/ 6531 w 123"/>
              <a:gd name="T19" fmla="*/ 360608 h 123"/>
              <a:gd name="T20" fmla="*/ 75103 w 123"/>
              <a:gd name="T21" fmla="*/ 403225 h 123"/>
              <a:gd name="T22" fmla="*/ 104491 w 123"/>
              <a:gd name="T23" fmla="*/ 396668 h 123"/>
              <a:gd name="T24" fmla="*/ 156737 w 123"/>
              <a:gd name="T25" fmla="*/ 354051 h 123"/>
              <a:gd name="T26" fmla="*/ 163267 w 123"/>
              <a:gd name="T27" fmla="*/ 327825 h 123"/>
              <a:gd name="T28" fmla="*/ 163267 w 123"/>
              <a:gd name="T29" fmla="*/ 327825 h 123"/>
              <a:gd name="T30" fmla="*/ 163267 w 123"/>
              <a:gd name="T31" fmla="*/ 124574 h 123"/>
              <a:gd name="T32" fmla="*/ 169798 w 123"/>
              <a:gd name="T33" fmla="*/ 124574 h 123"/>
              <a:gd name="T34" fmla="*/ 375515 w 123"/>
              <a:gd name="T35" fmla="*/ 88513 h 123"/>
              <a:gd name="T36" fmla="*/ 375515 w 123"/>
              <a:gd name="T37" fmla="*/ 242591 h 123"/>
              <a:gd name="T38" fmla="*/ 329800 w 123"/>
              <a:gd name="T39" fmla="*/ 226199 h 123"/>
              <a:gd name="T40" fmla="*/ 297147 w 123"/>
              <a:gd name="T41" fmla="*/ 232756 h 123"/>
              <a:gd name="T42" fmla="*/ 244901 w 123"/>
              <a:gd name="T43" fmla="*/ 275373 h 123"/>
              <a:gd name="T44" fmla="*/ 241636 w 123"/>
              <a:gd name="T45" fmla="*/ 321269 h 123"/>
              <a:gd name="T46" fmla="*/ 313474 w 123"/>
              <a:gd name="T47" fmla="*/ 363886 h 123"/>
              <a:gd name="T48" fmla="*/ 342862 w 123"/>
              <a:gd name="T49" fmla="*/ 360608 h 123"/>
              <a:gd name="T50" fmla="*/ 395107 w 123"/>
              <a:gd name="T51" fmla="*/ 314712 h 123"/>
              <a:gd name="T52" fmla="*/ 401638 w 123"/>
              <a:gd name="T53" fmla="*/ 288486 h 123"/>
              <a:gd name="T54" fmla="*/ 401638 w 123"/>
              <a:gd name="T55" fmla="*/ 288486 h 123"/>
              <a:gd name="T56" fmla="*/ 401638 w 123"/>
              <a:gd name="T57" fmla="*/ 26226 h 123"/>
              <a:gd name="T58" fmla="*/ 391842 w 123"/>
              <a:gd name="T59" fmla="*/ 6557 h 123"/>
              <a:gd name="T60" fmla="*/ 97960 w 123"/>
              <a:gd name="T61" fmla="*/ 373721 h 123"/>
              <a:gd name="T62" fmla="*/ 29388 w 123"/>
              <a:gd name="T63" fmla="*/ 350773 h 123"/>
              <a:gd name="T64" fmla="*/ 68572 w 123"/>
              <a:gd name="T65" fmla="*/ 291764 h 123"/>
              <a:gd name="T66" fmla="*/ 137145 w 123"/>
              <a:gd name="T67" fmla="*/ 314712 h 123"/>
              <a:gd name="T68" fmla="*/ 97960 w 123"/>
              <a:gd name="T69" fmla="*/ 373721 h 123"/>
              <a:gd name="T70" fmla="*/ 375515 w 123"/>
              <a:gd name="T71" fmla="*/ 62287 h 123"/>
              <a:gd name="T72" fmla="*/ 163267 w 123"/>
              <a:gd name="T73" fmla="*/ 101626 h 123"/>
              <a:gd name="T74" fmla="*/ 163267 w 123"/>
              <a:gd name="T75" fmla="*/ 62287 h 123"/>
              <a:gd name="T76" fmla="*/ 375515 w 123"/>
              <a:gd name="T77" fmla="*/ 26226 h 123"/>
              <a:gd name="T78" fmla="*/ 375515 w 123"/>
              <a:gd name="T79" fmla="*/ 62287 h 123"/>
              <a:gd name="T80" fmla="*/ 336331 w 123"/>
              <a:gd name="T81" fmla="*/ 334382 h 123"/>
              <a:gd name="T82" fmla="*/ 264493 w 123"/>
              <a:gd name="T83" fmla="*/ 314712 h 123"/>
              <a:gd name="T84" fmla="*/ 303678 w 123"/>
              <a:gd name="T85" fmla="*/ 255704 h 123"/>
              <a:gd name="T86" fmla="*/ 375515 w 123"/>
              <a:gd name="T87" fmla="*/ 278651 h 123"/>
              <a:gd name="T88" fmla="*/ 336331 w 123"/>
              <a:gd name="T89" fmla="*/ 334382 h 123"/>
              <a:gd name="T90" fmla="*/ 336331 w 123"/>
              <a:gd name="T91" fmla="*/ 334382 h 123"/>
              <a:gd name="T92" fmla="*/ 336331 w 123"/>
              <a:gd name="T93" fmla="*/ 334382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26B7082D-C88E-41AD-86C0-66612ECFDCB7}"/>
              </a:ext>
            </a:extLst>
          </p:cNvPr>
          <p:cNvGrpSpPr/>
          <p:nvPr/>
        </p:nvGrpSpPr>
        <p:grpSpPr>
          <a:xfrm>
            <a:off x="3383081" y="4925712"/>
            <a:ext cx="535288" cy="535288"/>
            <a:chOff x="2270125" y="3568701"/>
            <a:chExt cx="360363" cy="360363"/>
          </a:xfrm>
          <a:solidFill>
            <a:schemeClr val="tx1"/>
          </a:solidFill>
        </p:grpSpPr>
        <p:sp>
          <p:nvSpPr>
            <p:cNvPr id="117" name="Freeform 102">
              <a:extLst>
                <a:ext uri="{FF2B5EF4-FFF2-40B4-BE49-F238E27FC236}">
                  <a16:creationId xmlns:a16="http://schemas.microsoft.com/office/drawing/2014/main" id="{7DD1E16E-2693-4EB5-9236-E1BB2B86C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8" name="Freeform 103">
              <a:extLst>
                <a:ext uri="{FF2B5EF4-FFF2-40B4-BE49-F238E27FC236}">
                  <a16:creationId xmlns:a16="http://schemas.microsoft.com/office/drawing/2014/main" id="{3084A8D0-6998-4E5D-878C-64DED2062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9" name="Freeform 104">
              <a:extLst>
                <a:ext uri="{FF2B5EF4-FFF2-40B4-BE49-F238E27FC236}">
                  <a16:creationId xmlns:a16="http://schemas.microsoft.com/office/drawing/2014/main" id="{A7B9C1F8-8E48-4A22-A768-CE7E01804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6F326D22-AF26-4D8C-997F-BFB0304B4EEA}"/>
              </a:ext>
            </a:extLst>
          </p:cNvPr>
          <p:cNvGrpSpPr/>
          <p:nvPr/>
        </p:nvGrpSpPr>
        <p:grpSpPr>
          <a:xfrm>
            <a:off x="5263269" y="4925712"/>
            <a:ext cx="532929" cy="535288"/>
            <a:chOff x="4019550" y="3568701"/>
            <a:chExt cx="358775" cy="360363"/>
          </a:xfrm>
          <a:solidFill>
            <a:schemeClr val="tx1"/>
          </a:solidFill>
        </p:grpSpPr>
        <p:sp>
          <p:nvSpPr>
            <p:cNvPr id="121" name="Freeform 105">
              <a:extLst>
                <a:ext uri="{FF2B5EF4-FFF2-40B4-BE49-F238E27FC236}">
                  <a16:creationId xmlns:a16="http://schemas.microsoft.com/office/drawing/2014/main" id="{657884F6-9676-4E14-A377-07236754E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2" name="Freeform 106">
              <a:extLst>
                <a:ext uri="{FF2B5EF4-FFF2-40B4-BE49-F238E27FC236}">
                  <a16:creationId xmlns:a16="http://schemas.microsoft.com/office/drawing/2014/main" id="{D066C626-54D1-4BF9-B96D-C82F78558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A7477716-0B7D-457B-9647-CF3F553A4116}"/>
              </a:ext>
            </a:extLst>
          </p:cNvPr>
          <p:cNvGrpSpPr/>
          <p:nvPr/>
        </p:nvGrpSpPr>
        <p:grpSpPr>
          <a:xfrm>
            <a:off x="618217" y="3567449"/>
            <a:ext cx="530572" cy="535288"/>
            <a:chOff x="0" y="2706688"/>
            <a:chExt cx="357188" cy="360363"/>
          </a:xfrm>
          <a:solidFill>
            <a:schemeClr val="tx1"/>
          </a:solidFill>
        </p:grpSpPr>
        <p:sp>
          <p:nvSpPr>
            <p:cNvPr id="124" name="Freeform 107">
              <a:extLst>
                <a:ext uri="{FF2B5EF4-FFF2-40B4-BE49-F238E27FC236}">
                  <a16:creationId xmlns:a16="http://schemas.microsoft.com/office/drawing/2014/main" id="{3455B216-D227-4022-B40B-408AFB421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5" name="Rectangle 108">
              <a:extLst>
                <a:ext uri="{FF2B5EF4-FFF2-40B4-BE49-F238E27FC236}">
                  <a16:creationId xmlns:a16="http://schemas.microsoft.com/office/drawing/2014/main" id="{C0BB8BA6-0247-4662-9AAB-D34EDFAC2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6" name="Rectangle 109">
              <a:extLst>
                <a:ext uri="{FF2B5EF4-FFF2-40B4-BE49-F238E27FC236}">
                  <a16:creationId xmlns:a16="http://schemas.microsoft.com/office/drawing/2014/main" id="{92A9969A-AAEA-4A62-9B48-D4F6E6E9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7" name="Rectangle 110">
              <a:extLst>
                <a:ext uri="{FF2B5EF4-FFF2-40B4-BE49-F238E27FC236}">
                  <a16:creationId xmlns:a16="http://schemas.microsoft.com/office/drawing/2014/main" id="{8F920F2D-F2C9-4A84-9ED6-3C75BAAB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8" name="Rectangle 111">
              <a:extLst>
                <a:ext uri="{FF2B5EF4-FFF2-40B4-BE49-F238E27FC236}">
                  <a16:creationId xmlns:a16="http://schemas.microsoft.com/office/drawing/2014/main" id="{78D3182D-3265-4452-9CD4-46E378DAB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9" name="Rectangle 112">
              <a:extLst>
                <a:ext uri="{FF2B5EF4-FFF2-40B4-BE49-F238E27FC236}">
                  <a16:creationId xmlns:a16="http://schemas.microsoft.com/office/drawing/2014/main" id="{C3029105-354C-4898-8FCA-DBC7549FA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0" name="Rectangle 113">
              <a:extLst>
                <a:ext uri="{FF2B5EF4-FFF2-40B4-BE49-F238E27FC236}">
                  <a16:creationId xmlns:a16="http://schemas.microsoft.com/office/drawing/2014/main" id="{837D1084-FFAC-4490-96CD-9EBB9F6FE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1" name="Rectangle 114">
              <a:extLst>
                <a:ext uri="{FF2B5EF4-FFF2-40B4-BE49-F238E27FC236}">
                  <a16:creationId xmlns:a16="http://schemas.microsoft.com/office/drawing/2014/main" id="{1EC36C41-FA00-4348-A7F8-9D7152774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2" name="Rectangle 115">
              <a:extLst>
                <a:ext uri="{FF2B5EF4-FFF2-40B4-BE49-F238E27FC236}">
                  <a16:creationId xmlns:a16="http://schemas.microsoft.com/office/drawing/2014/main" id="{61574192-828D-47C9-BE11-9DC1A27B9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3" name="Rectangle 116">
              <a:extLst>
                <a:ext uri="{FF2B5EF4-FFF2-40B4-BE49-F238E27FC236}">
                  <a16:creationId xmlns:a16="http://schemas.microsoft.com/office/drawing/2014/main" id="{00951CBD-CDCC-4AC0-B4F7-373B20C22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C8B224C3-B390-4957-9D3C-B1CCD776CEAE}"/>
              </a:ext>
            </a:extLst>
          </p:cNvPr>
          <p:cNvGrpSpPr/>
          <p:nvPr/>
        </p:nvGrpSpPr>
        <p:grpSpPr>
          <a:xfrm>
            <a:off x="1599183" y="3562733"/>
            <a:ext cx="540004" cy="535288"/>
            <a:chOff x="704850" y="2703513"/>
            <a:chExt cx="363538" cy="360363"/>
          </a:xfrm>
          <a:solidFill>
            <a:schemeClr val="tx1"/>
          </a:solidFill>
        </p:grpSpPr>
        <p:sp>
          <p:nvSpPr>
            <p:cNvPr id="135" name="Freeform 117">
              <a:extLst>
                <a:ext uri="{FF2B5EF4-FFF2-40B4-BE49-F238E27FC236}">
                  <a16:creationId xmlns:a16="http://schemas.microsoft.com/office/drawing/2014/main" id="{D7F4FBC4-9DEF-4783-ABAF-9B2E94CA57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6" name="Freeform 118">
              <a:extLst>
                <a:ext uri="{FF2B5EF4-FFF2-40B4-BE49-F238E27FC236}">
                  <a16:creationId xmlns:a16="http://schemas.microsoft.com/office/drawing/2014/main" id="{F4915E4E-4387-4886-9F8D-1DB26CEB22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7" name="Freeform 119">
              <a:extLst>
                <a:ext uri="{FF2B5EF4-FFF2-40B4-BE49-F238E27FC236}">
                  <a16:creationId xmlns:a16="http://schemas.microsoft.com/office/drawing/2014/main" id="{07CF2379-C3C1-482D-B559-FF5262B93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5EC38148-D72C-461A-A473-C8B71F18A49F}"/>
              </a:ext>
            </a:extLst>
          </p:cNvPr>
          <p:cNvGrpSpPr/>
          <p:nvPr/>
        </p:nvGrpSpPr>
        <p:grpSpPr>
          <a:xfrm>
            <a:off x="2589583" y="3638193"/>
            <a:ext cx="535288" cy="400876"/>
            <a:chOff x="1544638" y="2754313"/>
            <a:chExt cx="360363" cy="269875"/>
          </a:xfrm>
          <a:solidFill>
            <a:schemeClr val="tx1"/>
          </a:solidFill>
        </p:grpSpPr>
        <p:sp>
          <p:nvSpPr>
            <p:cNvPr id="139" name="Freeform 120">
              <a:extLst>
                <a:ext uri="{FF2B5EF4-FFF2-40B4-BE49-F238E27FC236}">
                  <a16:creationId xmlns:a16="http://schemas.microsoft.com/office/drawing/2014/main" id="{19D45C07-47EB-48DC-9CD8-D7F232F70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0" name="Freeform 121">
              <a:extLst>
                <a:ext uri="{FF2B5EF4-FFF2-40B4-BE49-F238E27FC236}">
                  <a16:creationId xmlns:a16="http://schemas.microsoft.com/office/drawing/2014/main" id="{B71CDFA2-C6C2-4C71-B121-BF2D6D0CD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D9192AC-1C6A-49CF-AD6C-F8430156C1D8}"/>
              </a:ext>
            </a:extLst>
          </p:cNvPr>
          <p:cNvGrpSpPr/>
          <p:nvPr/>
        </p:nvGrpSpPr>
        <p:grpSpPr>
          <a:xfrm>
            <a:off x="3575265" y="3576883"/>
            <a:ext cx="551795" cy="518781"/>
            <a:chOff x="2266950" y="2713038"/>
            <a:chExt cx="371475" cy="349250"/>
          </a:xfrm>
          <a:solidFill>
            <a:schemeClr val="tx1"/>
          </a:solidFill>
        </p:grpSpPr>
        <p:sp>
          <p:nvSpPr>
            <p:cNvPr id="142" name="Freeform 122">
              <a:extLst>
                <a:ext uri="{FF2B5EF4-FFF2-40B4-BE49-F238E27FC236}">
                  <a16:creationId xmlns:a16="http://schemas.microsoft.com/office/drawing/2014/main" id="{0C9666CB-9FC9-4B8F-9535-65A643E04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3" name="Freeform 123">
              <a:extLst>
                <a:ext uri="{FF2B5EF4-FFF2-40B4-BE49-F238E27FC236}">
                  <a16:creationId xmlns:a16="http://schemas.microsoft.com/office/drawing/2014/main" id="{46954A7A-FC79-4E0D-9DFC-6B04D7852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88FFFC0C-C8F9-452D-94B7-EC1C8F3DF33A}"/>
              </a:ext>
            </a:extLst>
          </p:cNvPr>
          <p:cNvGrpSpPr/>
          <p:nvPr/>
        </p:nvGrpSpPr>
        <p:grpSpPr>
          <a:xfrm>
            <a:off x="5497113" y="3567449"/>
            <a:ext cx="466903" cy="535288"/>
            <a:chOff x="4041775" y="2706688"/>
            <a:chExt cx="314325" cy="360363"/>
          </a:xfrm>
          <a:solidFill>
            <a:schemeClr val="tx1"/>
          </a:solidFill>
        </p:grpSpPr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AAF13565-F9C8-440D-9CEC-36CECC492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46F99C4E-93A1-4311-ADCD-1197FF006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D26917E7-F1E6-46C1-9687-0A878F501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EA9F553F-AEE3-4A4C-B764-5EDD14411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548F1EB4-D7BF-48E1-BF30-439F7C37EEB0}"/>
              </a:ext>
            </a:extLst>
          </p:cNvPr>
          <p:cNvGrpSpPr/>
          <p:nvPr/>
        </p:nvGrpSpPr>
        <p:grpSpPr>
          <a:xfrm>
            <a:off x="6414410" y="3612255"/>
            <a:ext cx="532929" cy="448037"/>
            <a:chOff x="4856163" y="2736851"/>
            <a:chExt cx="358775" cy="301625"/>
          </a:xfrm>
          <a:solidFill>
            <a:schemeClr val="tx1"/>
          </a:solidFill>
        </p:grpSpPr>
        <p:sp>
          <p:nvSpPr>
            <p:cNvPr id="150" name="Freeform 128">
              <a:extLst>
                <a:ext uri="{FF2B5EF4-FFF2-40B4-BE49-F238E27FC236}">
                  <a16:creationId xmlns:a16="http://schemas.microsoft.com/office/drawing/2014/main" id="{F33DE6FA-2D9A-4BDC-A01D-9FB2E7438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1" name="Freeform 129">
              <a:extLst>
                <a:ext uri="{FF2B5EF4-FFF2-40B4-BE49-F238E27FC236}">
                  <a16:creationId xmlns:a16="http://schemas.microsoft.com/office/drawing/2014/main" id="{3CCCC719-881D-4881-AF50-A6E0C155FE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2" name="Freeform 130">
              <a:extLst>
                <a:ext uri="{FF2B5EF4-FFF2-40B4-BE49-F238E27FC236}">
                  <a16:creationId xmlns:a16="http://schemas.microsoft.com/office/drawing/2014/main" id="{C8E01B93-B41B-4EA2-A6AB-97D8B3508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53" name="Freeform 131">
            <a:extLst>
              <a:ext uri="{FF2B5EF4-FFF2-40B4-BE49-F238E27FC236}">
                <a16:creationId xmlns:a16="http://schemas.microsoft.com/office/drawing/2014/main" id="{86671E13-AA41-4E1B-A24C-207B3858565B}"/>
              </a:ext>
            </a:extLst>
          </p:cNvPr>
          <p:cNvSpPr>
            <a:spLocks noEditPoints="1"/>
          </p:cNvSpPr>
          <p:nvPr/>
        </p:nvSpPr>
        <p:spPr bwMode="auto">
          <a:xfrm>
            <a:off x="7397751" y="3583518"/>
            <a:ext cx="535516" cy="503767"/>
          </a:xfrm>
          <a:custGeom>
            <a:avLst/>
            <a:gdLst>
              <a:gd name="T0" fmla="*/ 362453 w 123"/>
              <a:gd name="T1" fmla="*/ 0 h 115"/>
              <a:gd name="T2" fmla="*/ 39184 w 123"/>
              <a:gd name="T3" fmla="*/ 0 h 115"/>
              <a:gd name="T4" fmla="*/ 0 w 123"/>
              <a:gd name="T5" fmla="*/ 39425 h 115"/>
              <a:gd name="T6" fmla="*/ 0 w 123"/>
              <a:gd name="T7" fmla="*/ 289118 h 115"/>
              <a:gd name="T8" fmla="*/ 39184 w 123"/>
              <a:gd name="T9" fmla="*/ 328543 h 115"/>
              <a:gd name="T10" fmla="*/ 163267 w 123"/>
              <a:gd name="T11" fmla="*/ 328543 h 115"/>
              <a:gd name="T12" fmla="*/ 163267 w 123"/>
              <a:gd name="T13" fmla="*/ 341685 h 115"/>
              <a:gd name="T14" fmla="*/ 84899 w 123"/>
              <a:gd name="T15" fmla="*/ 354827 h 115"/>
              <a:gd name="T16" fmla="*/ 75103 w 123"/>
              <a:gd name="T17" fmla="*/ 364683 h 115"/>
              <a:gd name="T18" fmla="*/ 88164 w 123"/>
              <a:gd name="T19" fmla="*/ 377825 h 115"/>
              <a:gd name="T20" fmla="*/ 313473 w 123"/>
              <a:gd name="T21" fmla="*/ 377825 h 115"/>
              <a:gd name="T22" fmla="*/ 326534 w 123"/>
              <a:gd name="T23" fmla="*/ 364683 h 115"/>
              <a:gd name="T24" fmla="*/ 316738 w 123"/>
              <a:gd name="T25" fmla="*/ 354827 h 115"/>
              <a:gd name="T26" fmla="*/ 238370 w 123"/>
              <a:gd name="T27" fmla="*/ 341685 h 115"/>
              <a:gd name="T28" fmla="*/ 238370 w 123"/>
              <a:gd name="T29" fmla="*/ 328543 h 115"/>
              <a:gd name="T30" fmla="*/ 362453 w 123"/>
              <a:gd name="T31" fmla="*/ 328543 h 115"/>
              <a:gd name="T32" fmla="*/ 401637 w 123"/>
              <a:gd name="T33" fmla="*/ 289118 h 115"/>
              <a:gd name="T34" fmla="*/ 401637 w 123"/>
              <a:gd name="T35" fmla="*/ 39425 h 115"/>
              <a:gd name="T36" fmla="*/ 362453 w 123"/>
              <a:gd name="T37" fmla="*/ 0 h 115"/>
              <a:gd name="T38" fmla="*/ 375514 w 123"/>
              <a:gd name="T39" fmla="*/ 289118 h 115"/>
              <a:gd name="T40" fmla="*/ 362453 w 123"/>
              <a:gd name="T41" fmla="*/ 302260 h 115"/>
              <a:gd name="T42" fmla="*/ 39184 w 123"/>
              <a:gd name="T43" fmla="*/ 302260 h 115"/>
              <a:gd name="T44" fmla="*/ 26123 w 123"/>
              <a:gd name="T45" fmla="*/ 289118 h 115"/>
              <a:gd name="T46" fmla="*/ 26123 w 123"/>
              <a:gd name="T47" fmla="*/ 39425 h 115"/>
              <a:gd name="T48" fmla="*/ 39184 w 123"/>
              <a:gd name="T49" fmla="*/ 26283 h 115"/>
              <a:gd name="T50" fmla="*/ 362453 w 123"/>
              <a:gd name="T51" fmla="*/ 26283 h 115"/>
              <a:gd name="T52" fmla="*/ 375514 w 123"/>
              <a:gd name="T53" fmla="*/ 39425 h 115"/>
              <a:gd name="T54" fmla="*/ 375514 w 123"/>
              <a:gd name="T55" fmla="*/ 289118 h 115"/>
              <a:gd name="T56" fmla="*/ 339596 w 123"/>
              <a:gd name="T57" fmla="*/ 49282 h 115"/>
              <a:gd name="T58" fmla="*/ 62041 w 123"/>
              <a:gd name="T59" fmla="*/ 49282 h 115"/>
              <a:gd name="T60" fmla="*/ 52245 w 123"/>
              <a:gd name="T61" fmla="*/ 62423 h 115"/>
              <a:gd name="T62" fmla="*/ 52245 w 123"/>
              <a:gd name="T63" fmla="*/ 239837 h 115"/>
              <a:gd name="T64" fmla="*/ 62041 w 123"/>
              <a:gd name="T65" fmla="*/ 252978 h 115"/>
              <a:gd name="T66" fmla="*/ 339596 w 123"/>
              <a:gd name="T67" fmla="*/ 252978 h 115"/>
              <a:gd name="T68" fmla="*/ 352657 w 123"/>
              <a:gd name="T69" fmla="*/ 239837 h 115"/>
              <a:gd name="T70" fmla="*/ 352657 w 123"/>
              <a:gd name="T71" fmla="*/ 62423 h 115"/>
              <a:gd name="T72" fmla="*/ 339596 w 123"/>
              <a:gd name="T73" fmla="*/ 49282 h 115"/>
              <a:gd name="T74" fmla="*/ 339596 w 123"/>
              <a:gd name="T75" fmla="*/ 239837 h 115"/>
              <a:gd name="T76" fmla="*/ 62041 w 123"/>
              <a:gd name="T77" fmla="*/ 239837 h 115"/>
              <a:gd name="T78" fmla="*/ 62041 w 123"/>
              <a:gd name="T79" fmla="*/ 62423 h 115"/>
              <a:gd name="T80" fmla="*/ 339596 w 123"/>
              <a:gd name="T81" fmla="*/ 62423 h 115"/>
              <a:gd name="T82" fmla="*/ 339596 w 123"/>
              <a:gd name="T83" fmla="*/ 239837 h 115"/>
              <a:gd name="T84" fmla="*/ 339596 w 123"/>
              <a:gd name="T85" fmla="*/ 239837 h 115"/>
              <a:gd name="T86" fmla="*/ 339596 w 123"/>
              <a:gd name="T87" fmla="*/ 239837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C93091F-407D-4145-ABA9-1E4BF3D765BE}"/>
              </a:ext>
            </a:extLst>
          </p:cNvPr>
          <p:cNvGrpSpPr/>
          <p:nvPr/>
        </p:nvGrpSpPr>
        <p:grpSpPr>
          <a:xfrm>
            <a:off x="8383417" y="3583957"/>
            <a:ext cx="535288" cy="502275"/>
            <a:chOff x="6373813" y="2717801"/>
            <a:chExt cx="360363" cy="338138"/>
          </a:xfrm>
          <a:solidFill>
            <a:schemeClr val="tx1"/>
          </a:solidFill>
        </p:grpSpPr>
        <p:sp>
          <p:nvSpPr>
            <p:cNvPr id="155" name="Freeform 132">
              <a:extLst>
                <a:ext uri="{FF2B5EF4-FFF2-40B4-BE49-F238E27FC236}">
                  <a16:creationId xmlns:a16="http://schemas.microsoft.com/office/drawing/2014/main" id="{23E4D689-48B7-4B58-89E0-DF9B11635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6" name="Freeform 133">
              <a:extLst>
                <a:ext uri="{FF2B5EF4-FFF2-40B4-BE49-F238E27FC236}">
                  <a16:creationId xmlns:a16="http://schemas.microsoft.com/office/drawing/2014/main" id="{F4836093-0629-4FBC-A3FB-A6FC8C4CB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7" name="Freeform 134">
              <a:extLst>
                <a:ext uri="{FF2B5EF4-FFF2-40B4-BE49-F238E27FC236}">
                  <a16:creationId xmlns:a16="http://schemas.microsoft.com/office/drawing/2014/main" id="{0B448945-AA6E-4016-83F5-39C53B617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8" name="Freeform 135">
              <a:extLst>
                <a:ext uri="{FF2B5EF4-FFF2-40B4-BE49-F238E27FC236}">
                  <a16:creationId xmlns:a16="http://schemas.microsoft.com/office/drawing/2014/main" id="{C819F78D-8CF6-4E78-AF95-7B3681C73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9" name="Freeform 136">
              <a:extLst>
                <a:ext uri="{FF2B5EF4-FFF2-40B4-BE49-F238E27FC236}">
                  <a16:creationId xmlns:a16="http://schemas.microsoft.com/office/drawing/2014/main" id="{C923882A-A300-495C-AF3B-FE694A633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0" name="Freeform 137">
              <a:extLst>
                <a:ext uri="{FF2B5EF4-FFF2-40B4-BE49-F238E27FC236}">
                  <a16:creationId xmlns:a16="http://schemas.microsoft.com/office/drawing/2014/main" id="{2A40BE97-D4B7-4FFC-97CC-B7E5C27F73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1" name="Freeform 138">
              <a:extLst>
                <a:ext uri="{FF2B5EF4-FFF2-40B4-BE49-F238E27FC236}">
                  <a16:creationId xmlns:a16="http://schemas.microsoft.com/office/drawing/2014/main" id="{4BC250A5-114F-4903-8E34-38D2DAD94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2" name="Freeform 139">
              <a:extLst>
                <a:ext uri="{FF2B5EF4-FFF2-40B4-BE49-F238E27FC236}">
                  <a16:creationId xmlns:a16="http://schemas.microsoft.com/office/drawing/2014/main" id="{D8F87C23-CC46-4D7C-AF9E-705901F49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3" name="Freeform 140">
              <a:extLst>
                <a:ext uri="{FF2B5EF4-FFF2-40B4-BE49-F238E27FC236}">
                  <a16:creationId xmlns:a16="http://schemas.microsoft.com/office/drawing/2014/main" id="{20A16003-BBB9-4F23-872E-4927EC621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E9582F00-6DCA-49D1-B9E2-312D11217994}"/>
              </a:ext>
            </a:extLst>
          </p:cNvPr>
          <p:cNvGrpSpPr/>
          <p:nvPr/>
        </p:nvGrpSpPr>
        <p:grpSpPr>
          <a:xfrm>
            <a:off x="9369102" y="3567449"/>
            <a:ext cx="398519" cy="535288"/>
            <a:chOff x="7192963" y="2706688"/>
            <a:chExt cx="268288" cy="360363"/>
          </a:xfrm>
          <a:solidFill>
            <a:schemeClr val="tx1"/>
          </a:solidFill>
        </p:grpSpPr>
        <p:sp>
          <p:nvSpPr>
            <p:cNvPr id="165" name="Freeform 141">
              <a:extLst>
                <a:ext uri="{FF2B5EF4-FFF2-40B4-BE49-F238E27FC236}">
                  <a16:creationId xmlns:a16="http://schemas.microsoft.com/office/drawing/2014/main" id="{E471804C-7D1B-449F-8084-8D615D0708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66" name="Freeform 142">
              <a:extLst>
                <a:ext uri="{FF2B5EF4-FFF2-40B4-BE49-F238E27FC236}">
                  <a16:creationId xmlns:a16="http://schemas.microsoft.com/office/drawing/2014/main" id="{77228B18-BCC7-47DA-858D-7F43A7C5D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67" name="Freeform 143">
            <a:extLst>
              <a:ext uri="{FF2B5EF4-FFF2-40B4-BE49-F238E27FC236}">
                <a16:creationId xmlns:a16="http://schemas.microsoft.com/office/drawing/2014/main" id="{BC0F69A2-E6A6-4A33-AC78-E758C8D47DE4}"/>
              </a:ext>
            </a:extLst>
          </p:cNvPr>
          <p:cNvSpPr>
            <a:spLocks noEditPoints="1"/>
          </p:cNvSpPr>
          <p:nvPr/>
        </p:nvSpPr>
        <p:spPr bwMode="auto">
          <a:xfrm>
            <a:off x="10217151" y="3659718"/>
            <a:ext cx="533400" cy="351367"/>
          </a:xfrm>
          <a:custGeom>
            <a:avLst/>
            <a:gdLst>
              <a:gd name="T0" fmla="*/ 348011 w 123"/>
              <a:gd name="T1" fmla="*/ 0 h 81"/>
              <a:gd name="T2" fmla="*/ 48787 w 123"/>
              <a:gd name="T3" fmla="*/ 0 h 81"/>
              <a:gd name="T4" fmla="*/ 0 w 123"/>
              <a:gd name="T5" fmla="*/ 52054 h 81"/>
              <a:gd name="T6" fmla="*/ 0 w 123"/>
              <a:gd name="T7" fmla="*/ 211471 h 81"/>
              <a:gd name="T8" fmla="*/ 48787 w 123"/>
              <a:gd name="T9" fmla="*/ 263525 h 81"/>
              <a:gd name="T10" fmla="*/ 348011 w 123"/>
              <a:gd name="T11" fmla="*/ 263525 h 81"/>
              <a:gd name="T12" fmla="*/ 400050 w 123"/>
              <a:gd name="T13" fmla="*/ 211471 h 81"/>
              <a:gd name="T14" fmla="*/ 400050 w 123"/>
              <a:gd name="T15" fmla="*/ 52054 h 81"/>
              <a:gd name="T16" fmla="*/ 348011 w 123"/>
              <a:gd name="T17" fmla="*/ 0 h 81"/>
              <a:gd name="T18" fmla="*/ 26020 w 123"/>
              <a:gd name="T19" fmla="*/ 65068 h 81"/>
              <a:gd name="T20" fmla="*/ 110583 w 123"/>
              <a:gd name="T21" fmla="*/ 133389 h 81"/>
              <a:gd name="T22" fmla="*/ 26020 w 123"/>
              <a:gd name="T23" fmla="*/ 198457 h 81"/>
              <a:gd name="T24" fmla="*/ 26020 w 123"/>
              <a:gd name="T25" fmla="*/ 65068 h 81"/>
              <a:gd name="T26" fmla="*/ 374030 w 123"/>
              <a:gd name="T27" fmla="*/ 211471 h 81"/>
              <a:gd name="T28" fmla="*/ 348011 w 123"/>
              <a:gd name="T29" fmla="*/ 237498 h 81"/>
              <a:gd name="T30" fmla="*/ 48787 w 123"/>
              <a:gd name="T31" fmla="*/ 237498 h 81"/>
              <a:gd name="T32" fmla="*/ 26020 w 123"/>
              <a:gd name="T33" fmla="*/ 211471 h 81"/>
              <a:gd name="T34" fmla="*/ 123593 w 123"/>
              <a:gd name="T35" fmla="*/ 139896 h 81"/>
              <a:gd name="T36" fmla="*/ 175632 w 123"/>
              <a:gd name="T37" fmla="*/ 182190 h 81"/>
              <a:gd name="T38" fmla="*/ 198399 w 123"/>
              <a:gd name="T39" fmla="*/ 188697 h 81"/>
              <a:gd name="T40" fmla="*/ 221166 w 123"/>
              <a:gd name="T41" fmla="*/ 182190 h 81"/>
              <a:gd name="T42" fmla="*/ 276457 w 123"/>
              <a:gd name="T43" fmla="*/ 139896 h 81"/>
              <a:gd name="T44" fmla="*/ 374030 w 123"/>
              <a:gd name="T45" fmla="*/ 211471 h 81"/>
              <a:gd name="T46" fmla="*/ 374030 w 123"/>
              <a:gd name="T47" fmla="*/ 198457 h 81"/>
              <a:gd name="T48" fmla="*/ 286215 w 123"/>
              <a:gd name="T49" fmla="*/ 133389 h 81"/>
              <a:gd name="T50" fmla="*/ 374030 w 123"/>
              <a:gd name="T51" fmla="*/ 65068 h 81"/>
              <a:gd name="T52" fmla="*/ 374030 w 123"/>
              <a:gd name="T53" fmla="*/ 198457 h 81"/>
              <a:gd name="T54" fmla="*/ 214661 w 123"/>
              <a:gd name="T55" fmla="*/ 169177 h 81"/>
              <a:gd name="T56" fmla="*/ 198399 w 123"/>
              <a:gd name="T57" fmla="*/ 175683 h 81"/>
              <a:gd name="T58" fmla="*/ 185389 w 123"/>
              <a:gd name="T59" fmla="*/ 169177 h 81"/>
              <a:gd name="T60" fmla="*/ 133350 w 123"/>
              <a:gd name="T61" fmla="*/ 133389 h 81"/>
              <a:gd name="T62" fmla="*/ 123593 w 123"/>
              <a:gd name="T63" fmla="*/ 123629 h 81"/>
              <a:gd name="T64" fmla="*/ 26020 w 123"/>
              <a:gd name="T65" fmla="*/ 52054 h 81"/>
              <a:gd name="T66" fmla="*/ 48787 w 123"/>
              <a:gd name="T67" fmla="*/ 26027 h 81"/>
              <a:gd name="T68" fmla="*/ 348011 w 123"/>
              <a:gd name="T69" fmla="*/ 26027 h 81"/>
              <a:gd name="T70" fmla="*/ 374030 w 123"/>
              <a:gd name="T71" fmla="*/ 52054 h 81"/>
              <a:gd name="T72" fmla="*/ 214661 w 123"/>
              <a:gd name="T73" fmla="*/ 169177 h 81"/>
              <a:gd name="T74" fmla="*/ 214661 w 123"/>
              <a:gd name="T75" fmla="*/ 169177 h 81"/>
              <a:gd name="T76" fmla="*/ 214661 w 123"/>
              <a:gd name="T77" fmla="*/ 169177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8" name="Freeform 144">
            <a:extLst>
              <a:ext uri="{FF2B5EF4-FFF2-40B4-BE49-F238E27FC236}">
                <a16:creationId xmlns:a16="http://schemas.microsoft.com/office/drawing/2014/main" id="{569EAFA7-9E9A-45F5-AFB7-87F9252EDE39}"/>
              </a:ext>
            </a:extLst>
          </p:cNvPr>
          <p:cNvSpPr>
            <a:spLocks noEditPoints="1"/>
          </p:cNvSpPr>
          <p:nvPr/>
        </p:nvSpPr>
        <p:spPr bwMode="auto">
          <a:xfrm>
            <a:off x="11201401" y="3562351"/>
            <a:ext cx="546100" cy="535516"/>
          </a:xfrm>
          <a:custGeom>
            <a:avLst/>
            <a:gdLst>
              <a:gd name="T0" fmla="*/ 292554 w 126"/>
              <a:gd name="T1" fmla="*/ 0 h 123"/>
              <a:gd name="T2" fmla="*/ 172282 w 126"/>
              <a:gd name="T3" fmla="*/ 84899 h 123"/>
              <a:gd name="T4" fmla="*/ 172282 w 126"/>
              <a:gd name="T5" fmla="*/ 84899 h 123"/>
              <a:gd name="T6" fmla="*/ 42258 w 126"/>
              <a:gd name="T7" fmla="*/ 215513 h 123"/>
              <a:gd name="T8" fmla="*/ 0 w 126"/>
              <a:gd name="T9" fmla="*/ 346126 h 123"/>
              <a:gd name="T10" fmla="*/ 42258 w 126"/>
              <a:gd name="T11" fmla="*/ 401637 h 123"/>
              <a:gd name="T12" fmla="*/ 162530 w 126"/>
              <a:gd name="T13" fmla="*/ 372249 h 123"/>
              <a:gd name="T14" fmla="*/ 373818 w 126"/>
              <a:gd name="T15" fmla="*/ 166532 h 123"/>
              <a:gd name="T16" fmla="*/ 198286 w 126"/>
              <a:gd name="T17" fmla="*/ 297146 h 123"/>
              <a:gd name="T18" fmla="*/ 308807 w 126"/>
              <a:gd name="T19" fmla="*/ 146940 h 123"/>
              <a:gd name="T20" fmla="*/ 295804 w 126"/>
              <a:gd name="T21" fmla="*/ 208982 h 123"/>
              <a:gd name="T22" fmla="*/ 198286 w 126"/>
              <a:gd name="T23" fmla="*/ 306942 h 123"/>
              <a:gd name="T24" fmla="*/ 182033 w 126"/>
              <a:gd name="T25" fmla="*/ 254697 h 123"/>
              <a:gd name="T26" fmla="*/ 139776 w 126"/>
              <a:gd name="T27" fmla="*/ 215513 h 123"/>
              <a:gd name="T28" fmla="*/ 286052 w 126"/>
              <a:gd name="T29" fmla="*/ 111022 h 123"/>
              <a:gd name="T30" fmla="*/ 182033 w 126"/>
              <a:gd name="T31" fmla="*/ 254697 h 123"/>
              <a:gd name="T32" fmla="*/ 94267 w 126"/>
              <a:gd name="T33" fmla="*/ 199186 h 123"/>
              <a:gd name="T34" fmla="*/ 247045 w 126"/>
              <a:gd name="T35" fmla="*/ 91430 h 123"/>
              <a:gd name="T36" fmla="*/ 52010 w 126"/>
              <a:gd name="T37" fmla="*/ 375514 h 123"/>
              <a:gd name="T38" fmla="*/ 22754 w 126"/>
              <a:gd name="T39" fmla="*/ 359188 h 123"/>
              <a:gd name="T40" fmla="*/ 39007 w 126"/>
              <a:gd name="T41" fmla="*/ 303677 h 123"/>
              <a:gd name="T42" fmla="*/ 97518 w 126"/>
              <a:gd name="T43" fmla="*/ 362453 h 123"/>
              <a:gd name="T44" fmla="*/ 110520 w 126"/>
              <a:gd name="T45" fmla="*/ 359188 h 123"/>
              <a:gd name="T46" fmla="*/ 42258 w 126"/>
              <a:gd name="T47" fmla="*/ 290615 h 123"/>
              <a:gd name="T48" fmla="*/ 58511 w 126"/>
              <a:gd name="T49" fmla="*/ 235105 h 123"/>
              <a:gd name="T50" fmla="*/ 159279 w 126"/>
              <a:gd name="T51" fmla="*/ 346126 h 123"/>
              <a:gd name="T52" fmla="*/ 110520 w 126"/>
              <a:gd name="T53" fmla="*/ 359188 h 123"/>
              <a:gd name="T54" fmla="*/ 334811 w 126"/>
              <a:gd name="T55" fmla="*/ 169798 h 123"/>
              <a:gd name="T56" fmla="*/ 302305 w 126"/>
              <a:gd name="T57" fmla="*/ 94695 h 123"/>
              <a:gd name="T58" fmla="*/ 250296 w 126"/>
              <a:gd name="T59" fmla="*/ 42449 h 123"/>
              <a:gd name="T60" fmla="*/ 347814 w 126"/>
              <a:gd name="T61" fmla="*/ 52245 h 123"/>
              <a:gd name="T62" fmla="*/ 357565 w 126"/>
              <a:gd name="T63" fmla="*/ 146940 h 123"/>
              <a:gd name="T64" fmla="*/ 357565 w 126"/>
              <a:gd name="T65" fmla="*/ 146940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5BA88A69-70FF-43B8-A4B1-1EDE39B743EE}"/>
              </a:ext>
            </a:extLst>
          </p:cNvPr>
          <p:cNvGrpSpPr/>
          <p:nvPr/>
        </p:nvGrpSpPr>
        <p:grpSpPr>
          <a:xfrm>
            <a:off x="8995343" y="5027110"/>
            <a:ext cx="530572" cy="330133"/>
            <a:chOff x="7145338" y="3636963"/>
            <a:chExt cx="357188" cy="222250"/>
          </a:xfrm>
          <a:solidFill>
            <a:schemeClr val="tx1"/>
          </a:solidFill>
        </p:grpSpPr>
        <p:sp>
          <p:nvSpPr>
            <p:cNvPr id="170" name="Freeform 145">
              <a:extLst>
                <a:ext uri="{FF2B5EF4-FFF2-40B4-BE49-F238E27FC236}">
                  <a16:creationId xmlns:a16="http://schemas.microsoft.com/office/drawing/2014/main" id="{CF6ACED3-3E51-4EC7-A124-516CD7ABE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71" name="Freeform 146">
              <a:extLst>
                <a:ext uri="{FF2B5EF4-FFF2-40B4-BE49-F238E27FC236}">
                  <a16:creationId xmlns:a16="http://schemas.microsoft.com/office/drawing/2014/main" id="{174877EC-B2C9-4DCF-A679-106B1811A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72" name="Freeform 147">
              <a:extLst>
                <a:ext uri="{FF2B5EF4-FFF2-40B4-BE49-F238E27FC236}">
                  <a16:creationId xmlns:a16="http://schemas.microsoft.com/office/drawing/2014/main" id="{C203D153-A554-4775-8AD2-887AC2F0A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722F53C-7DB2-49EE-BD00-8FEE9C42065F}"/>
              </a:ext>
            </a:extLst>
          </p:cNvPr>
          <p:cNvGrpSpPr/>
          <p:nvPr/>
        </p:nvGrpSpPr>
        <p:grpSpPr>
          <a:xfrm>
            <a:off x="6188034" y="4972873"/>
            <a:ext cx="532929" cy="436248"/>
            <a:chOff x="4856163" y="3600451"/>
            <a:chExt cx="358775" cy="293688"/>
          </a:xfrm>
          <a:solidFill>
            <a:schemeClr val="tx1"/>
          </a:solidFill>
        </p:grpSpPr>
        <p:sp>
          <p:nvSpPr>
            <p:cNvPr id="174" name="Freeform 148">
              <a:extLst>
                <a:ext uri="{FF2B5EF4-FFF2-40B4-BE49-F238E27FC236}">
                  <a16:creationId xmlns:a16="http://schemas.microsoft.com/office/drawing/2014/main" id="{AE22A56B-1374-411C-A7A6-3439F746C1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75" name="Freeform 149">
              <a:extLst>
                <a:ext uri="{FF2B5EF4-FFF2-40B4-BE49-F238E27FC236}">
                  <a16:creationId xmlns:a16="http://schemas.microsoft.com/office/drawing/2014/main" id="{D909FDED-E4D4-4BA5-A9C5-741FBFE17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0BA8D72F-BBFF-43D2-96A3-618BA58FA8ED}"/>
              </a:ext>
            </a:extLst>
          </p:cNvPr>
          <p:cNvGrpSpPr/>
          <p:nvPr/>
        </p:nvGrpSpPr>
        <p:grpSpPr>
          <a:xfrm>
            <a:off x="618217" y="4961083"/>
            <a:ext cx="530572" cy="466903"/>
            <a:chOff x="0" y="3592513"/>
            <a:chExt cx="357188" cy="314325"/>
          </a:xfrm>
          <a:solidFill>
            <a:schemeClr val="tx1"/>
          </a:solidFill>
        </p:grpSpPr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7C62992C-07AE-4C1E-877C-D61CAB654C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BB6A2922-FF2C-4D81-98AD-FC985D3D97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179" name="Freeform 152">
            <a:extLst>
              <a:ext uri="{FF2B5EF4-FFF2-40B4-BE49-F238E27FC236}">
                <a16:creationId xmlns:a16="http://schemas.microsoft.com/office/drawing/2014/main" id="{15CFAFDE-9E7C-4E28-B6D4-FF8DA1B44B79}"/>
              </a:ext>
            </a:extLst>
          </p:cNvPr>
          <p:cNvSpPr>
            <a:spLocks noEditPoints="1"/>
          </p:cNvSpPr>
          <p:nvPr/>
        </p:nvSpPr>
        <p:spPr bwMode="auto">
          <a:xfrm>
            <a:off x="1540934" y="4982634"/>
            <a:ext cx="546100" cy="419100"/>
          </a:xfrm>
          <a:custGeom>
            <a:avLst/>
            <a:gdLst>
              <a:gd name="T0" fmla="*/ 367317 w 126"/>
              <a:gd name="T1" fmla="*/ 9823 h 96"/>
              <a:gd name="T2" fmla="*/ 39007 w 126"/>
              <a:gd name="T3" fmla="*/ 9823 h 96"/>
              <a:gd name="T4" fmla="*/ 19504 w 126"/>
              <a:gd name="T5" fmla="*/ 275034 h 96"/>
              <a:gd name="T6" fmla="*/ 120272 w 126"/>
              <a:gd name="T7" fmla="*/ 301228 h 96"/>
              <a:gd name="T8" fmla="*/ 204788 w 126"/>
              <a:gd name="T9" fmla="*/ 314325 h 96"/>
              <a:gd name="T10" fmla="*/ 289303 w 126"/>
              <a:gd name="T11" fmla="*/ 301228 h 96"/>
              <a:gd name="T12" fmla="*/ 390071 w 126"/>
              <a:gd name="T13" fmla="*/ 275034 h 96"/>
              <a:gd name="T14" fmla="*/ 364067 w 126"/>
              <a:gd name="T15" fmla="*/ 268486 h 96"/>
              <a:gd name="T16" fmla="*/ 42258 w 126"/>
              <a:gd name="T17" fmla="*/ 36016 h 96"/>
              <a:gd name="T18" fmla="*/ 364067 w 126"/>
              <a:gd name="T19" fmla="*/ 268486 h 96"/>
              <a:gd name="T20" fmla="*/ 172282 w 126"/>
              <a:gd name="T21" fmla="*/ 111323 h 96"/>
              <a:gd name="T22" fmla="*/ 120272 w 126"/>
              <a:gd name="T23" fmla="*/ 121146 h 96"/>
              <a:gd name="T24" fmla="*/ 110520 w 126"/>
              <a:gd name="T25" fmla="*/ 150614 h 96"/>
              <a:gd name="T26" fmla="*/ 110520 w 126"/>
              <a:gd name="T27" fmla="*/ 111323 h 96"/>
              <a:gd name="T28" fmla="*/ 172282 w 126"/>
              <a:gd name="T29" fmla="*/ 98227 h 96"/>
              <a:gd name="T30" fmla="*/ 334811 w 126"/>
              <a:gd name="T31" fmla="*/ 101501 h 96"/>
              <a:gd name="T32" fmla="*/ 334811 w 126"/>
              <a:gd name="T33" fmla="*/ 65484 h 96"/>
              <a:gd name="T34" fmla="*/ 334811 w 126"/>
              <a:gd name="T35" fmla="*/ 101501 h 96"/>
              <a:gd name="T36" fmla="*/ 341313 w 126"/>
              <a:gd name="T37" fmla="*/ 81855 h 96"/>
              <a:gd name="T38" fmla="*/ 328310 w 126"/>
              <a:gd name="T39" fmla="*/ 81855 h 96"/>
              <a:gd name="T40" fmla="*/ 367317 w 126"/>
              <a:gd name="T41" fmla="*/ 196453 h 96"/>
              <a:gd name="T42" fmla="*/ 321809 w 126"/>
              <a:gd name="T43" fmla="*/ 203002 h 96"/>
              <a:gd name="T44" fmla="*/ 321809 w 126"/>
              <a:gd name="T45" fmla="*/ 189905 h 96"/>
              <a:gd name="T46" fmla="*/ 367317 w 126"/>
              <a:gd name="T47" fmla="*/ 196453 h 96"/>
              <a:gd name="T48" fmla="*/ 360816 w 126"/>
              <a:gd name="T49" fmla="*/ 163711 h 96"/>
              <a:gd name="T50" fmla="*/ 315308 w 126"/>
              <a:gd name="T51" fmla="*/ 157163 h 96"/>
              <a:gd name="T52" fmla="*/ 360816 w 126"/>
              <a:gd name="T53" fmla="*/ 150614 h 96"/>
              <a:gd name="T54" fmla="*/ 354315 w 126"/>
              <a:gd name="T55" fmla="*/ 232470 h 96"/>
              <a:gd name="T56" fmla="*/ 312057 w 126"/>
              <a:gd name="T57" fmla="*/ 239018 h 96"/>
              <a:gd name="T58" fmla="*/ 312057 w 126"/>
              <a:gd name="T59" fmla="*/ 225921 h 96"/>
              <a:gd name="T60" fmla="*/ 354315 w 126"/>
              <a:gd name="T61" fmla="*/ 232470 h 96"/>
              <a:gd name="T62" fmla="*/ 178783 w 126"/>
              <a:gd name="T63" fmla="*/ 49113 h 96"/>
              <a:gd name="T64" fmla="*/ 68263 w 126"/>
              <a:gd name="T65" fmla="*/ 68759 h 96"/>
              <a:gd name="T66" fmla="*/ 78014 w 126"/>
              <a:gd name="T67" fmla="*/ 242292 h 96"/>
              <a:gd name="T68" fmla="*/ 282802 w 126"/>
              <a:gd name="T69" fmla="*/ 242292 h 96"/>
              <a:gd name="T70" fmla="*/ 289303 w 126"/>
              <a:gd name="T71" fmla="*/ 68759 h 96"/>
              <a:gd name="T72" fmla="*/ 279551 w 126"/>
              <a:gd name="T73" fmla="*/ 229195 h 96"/>
              <a:gd name="T74" fmla="*/ 81265 w 126"/>
              <a:gd name="T75" fmla="*/ 72033 h 96"/>
              <a:gd name="T76" fmla="*/ 279551 w 126"/>
              <a:gd name="T77" fmla="*/ 229195 h 96"/>
              <a:gd name="T78" fmla="*/ 279551 w 126"/>
              <a:gd name="T79" fmla="*/ 229195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0" name="Freeform 153">
            <a:extLst>
              <a:ext uri="{FF2B5EF4-FFF2-40B4-BE49-F238E27FC236}">
                <a16:creationId xmlns:a16="http://schemas.microsoft.com/office/drawing/2014/main" id="{FDA2C2F8-E54A-42CE-9E02-BAC1EE751307}"/>
              </a:ext>
            </a:extLst>
          </p:cNvPr>
          <p:cNvSpPr>
            <a:spLocks noEditPoints="1"/>
          </p:cNvSpPr>
          <p:nvPr/>
        </p:nvSpPr>
        <p:spPr bwMode="auto">
          <a:xfrm>
            <a:off x="2478618" y="4936067"/>
            <a:ext cx="512233" cy="518584"/>
          </a:xfrm>
          <a:custGeom>
            <a:avLst/>
            <a:gdLst>
              <a:gd name="T0" fmla="*/ 0 w 118"/>
              <a:gd name="T1" fmla="*/ 192835 h 119"/>
              <a:gd name="T2" fmla="*/ 384175 w 118"/>
              <a:gd name="T3" fmla="*/ 192835 h 119"/>
              <a:gd name="T4" fmla="*/ 361385 w 118"/>
              <a:gd name="T5" fmla="*/ 186298 h 119"/>
              <a:gd name="T6" fmla="*/ 270225 w 118"/>
              <a:gd name="T7" fmla="*/ 107857 h 119"/>
              <a:gd name="T8" fmla="*/ 361385 w 118"/>
              <a:gd name="T9" fmla="*/ 186298 h 119"/>
              <a:gd name="T10" fmla="*/ 133485 w 118"/>
              <a:gd name="T11" fmla="*/ 297423 h 119"/>
              <a:gd name="T12" fmla="*/ 185576 w 118"/>
              <a:gd name="T13" fmla="*/ 362791 h 119"/>
              <a:gd name="T14" fmla="*/ 198599 w 118"/>
              <a:gd name="T15" fmla="*/ 26147 h 119"/>
              <a:gd name="T16" fmla="*/ 198599 w 118"/>
              <a:gd name="T17" fmla="*/ 111125 h 119"/>
              <a:gd name="T18" fmla="*/ 198599 w 118"/>
              <a:gd name="T19" fmla="*/ 26147 h 119"/>
              <a:gd name="T20" fmla="*/ 309293 w 118"/>
              <a:gd name="T21" fmla="*/ 71905 h 119"/>
              <a:gd name="T22" fmla="*/ 218133 w 118"/>
              <a:gd name="T23" fmla="*/ 26147 h 119"/>
              <a:gd name="T24" fmla="*/ 185576 w 118"/>
              <a:gd name="T25" fmla="*/ 111125 h 119"/>
              <a:gd name="T26" fmla="*/ 185576 w 118"/>
              <a:gd name="T27" fmla="*/ 26147 h 119"/>
              <a:gd name="T28" fmla="*/ 117206 w 118"/>
              <a:gd name="T29" fmla="*/ 98052 h 119"/>
              <a:gd name="T30" fmla="*/ 162786 w 118"/>
              <a:gd name="T31" fmla="*/ 26147 h 119"/>
              <a:gd name="T32" fmla="*/ 123717 w 118"/>
              <a:gd name="T33" fmla="*/ 114394 h 119"/>
              <a:gd name="T34" fmla="*/ 185576 w 118"/>
              <a:gd name="T35" fmla="*/ 186298 h 119"/>
              <a:gd name="T36" fmla="*/ 123717 w 118"/>
              <a:gd name="T37" fmla="*/ 114394 h 119"/>
              <a:gd name="T38" fmla="*/ 185576 w 118"/>
              <a:gd name="T39" fmla="*/ 274544 h 119"/>
              <a:gd name="T40" fmla="*/ 110694 w 118"/>
              <a:gd name="T41" fmla="*/ 199372 h 119"/>
              <a:gd name="T42" fmla="*/ 162786 w 118"/>
              <a:gd name="T43" fmla="*/ 359523 h 119"/>
              <a:gd name="T44" fmla="*/ 123717 w 118"/>
              <a:gd name="T45" fmla="*/ 300692 h 119"/>
              <a:gd name="T46" fmla="*/ 198599 w 118"/>
              <a:gd name="T47" fmla="*/ 362791 h 119"/>
              <a:gd name="T48" fmla="*/ 250690 w 118"/>
              <a:gd name="T49" fmla="*/ 297423 h 119"/>
              <a:gd name="T50" fmla="*/ 198599 w 118"/>
              <a:gd name="T51" fmla="*/ 362791 h 119"/>
              <a:gd name="T52" fmla="*/ 302782 w 118"/>
              <a:gd name="T53" fmla="*/ 323570 h 119"/>
              <a:gd name="T54" fmla="*/ 260458 w 118"/>
              <a:gd name="T55" fmla="*/ 300692 h 119"/>
              <a:gd name="T56" fmla="*/ 198599 w 118"/>
              <a:gd name="T57" fmla="*/ 274544 h 119"/>
              <a:gd name="T58" fmla="*/ 273481 w 118"/>
              <a:gd name="T59" fmla="*/ 199372 h 119"/>
              <a:gd name="T60" fmla="*/ 198599 w 118"/>
              <a:gd name="T61" fmla="*/ 186298 h 119"/>
              <a:gd name="T62" fmla="*/ 260458 w 118"/>
              <a:gd name="T63" fmla="*/ 114394 h 119"/>
              <a:gd name="T64" fmla="*/ 198599 w 118"/>
              <a:gd name="T65" fmla="*/ 186298 h 119"/>
              <a:gd name="T66" fmla="*/ 113950 w 118"/>
              <a:gd name="T67" fmla="*/ 107857 h 119"/>
              <a:gd name="T68" fmla="*/ 22790 w 118"/>
              <a:gd name="T69" fmla="*/ 186298 h 119"/>
              <a:gd name="T70" fmla="*/ 22790 w 118"/>
              <a:gd name="T71" fmla="*/ 199372 h 119"/>
              <a:gd name="T72" fmla="*/ 117206 w 118"/>
              <a:gd name="T73" fmla="*/ 290886 h 119"/>
              <a:gd name="T74" fmla="*/ 22790 w 118"/>
              <a:gd name="T75" fmla="*/ 199372 h 119"/>
              <a:gd name="T76" fmla="*/ 266969 w 118"/>
              <a:gd name="T77" fmla="*/ 290886 h 119"/>
              <a:gd name="T78" fmla="*/ 361385 w 118"/>
              <a:gd name="T79" fmla="*/ 199372 h 119"/>
              <a:gd name="T80" fmla="*/ 309293 w 118"/>
              <a:gd name="T81" fmla="*/ 313765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89004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reeform 5">
            <a:extLst>
              <a:ext uri="{FF2B5EF4-FFF2-40B4-BE49-F238E27FC236}">
                <a16:creationId xmlns:a16="http://schemas.microsoft.com/office/drawing/2014/main" id="{5C7702AC-6646-482B-A356-6EA5ACBA5818}"/>
              </a:ext>
            </a:extLst>
          </p:cNvPr>
          <p:cNvSpPr>
            <a:spLocks noEditPoints="1"/>
          </p:cNvSpPr>
          <p:nvPr/>
        </p:nvSpPr>
        <p:spPr bwMode="auto">
          <a:xfrm>
            <a:off x="101601" y="607484"/>
            <a:ext cx="251884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92739 w 55"/>
              <a:gd name="T17" fmla="*/ 27478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2" name="Freeform 6">
            <a:extLst>
              <a:ext uri="{FF2B5EF4-FFF2-40B4-BE49-F238E27FC236}">
                <a16:creationId xmlns:a16="http://schemas.microsoft.com/office/drawing/2014/main" id="{B9927489-240E-423A-BC62-A53D5B363432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607484"/>
            <a:ext cx="292100" cy="228600"/>
          </a:xfrm>
          <a:custGeom>
            <a:avLst/>
            <a:gdLst>
              <a:gd name="T0" fmla="*/ 219075 w 64"/>
              <a:gd name="T1" fmla="*/ 164592 h 50"/>
              <a:gd name="T2" fmla="*/ 208806 w 64"/>
              <a:gd name="T3" fmla="*/ 171450 h 50"/>
              <a:gd name="T4" fmla="*/ 6846 w 64"/>
              <a:gd name="T5" fmla="*/ 171450 h 50"/>
              <a:gd name="T6" fmla="*/ 0 w 64"/>
              <a:gd name="T7" fmla="*/ 164592 h 50"/>
              <a:gd name="T8" fmla="*/ 0 w 64"/>
              <a:gd name="T9" fmla="*/ 147447 h 50"/>
              <a:gd name="T10" fmla="*/ 6846 w 64"/>
              <a:gd name="T11" fmla="*/ 140589 h 50"/>
              <a:gd name="T12" fmla="*/ 208806 w 64"/>
              <a:gd name="T13" fmla="*/ 140589 h 50"/>
              <a:gd name="T14" fmla="*/ 219075 w 64"/>
              <a:gd name="T15" fmla="*/ 147447 h 50"/>
              <a:gd name="T16" fmla="*/ 219075 w 64"/>
              <a:gd name="T17" fmla="*/ 164592 h 50"/>
              <a:gd name="T18" fmla="*/ 201960 w 64"/>
              <a:gd name="T19" fmla="*/ 68580 h 50"/>
              <a:gd name="T20" fmla="*/ 195114 w 64"/>
              <a:gd name="T21" fmla="*/ 78867 h 50"/>
              <a:gd name="T22" fmla="*/ 23961 w 64"/>
              <a:gd name="T23" fmla="*/ 78867 h 50"/>
              <a:gd name="T24" fmla="*/ 13692 w 64"/>
              <a:gd name="T25" fmla="*/ 68580 h 50"/>
              <a:gd name="T26" fmla="*/ 13692 w 64"/>
              <a:gd name="T27" fmla="*/ 54864 h 50"/>
              <a:gd name="T28" fmla="*/ 23961 w 64"/>
              <a:gd name="T29" fmla="*/ 44577 h 50"/>
              <a:gd name="T30" fmla="*/ 195114 w 64"/>
              <a:gd name="T31" fmla="*/ 44577 h 50"/>
              <a:gd name="T32" fmla="*/ 201960 w 64"/>
              <a:gd name="T33" fmla="*/ 54864 h 50"/>
              <a:gd name="T34" fmla="*/ 201960 w 64"/>
              <a:gd name="T35" fmla="*/ 68580 h 50"/>
              <a:gd name="T36" fmla="*/ 171152 w 64"/>
              <a:gd name="T37" fmla="*/ 116586 h 50"/>
              <a:gd name="T38" fmla="*/ 164306 w 64"/>
              <a:gd name="T39" fmla="*/ 123444 h 50"/>
              <a:gd name="T40" fmla="*/ 54769 w 64"/>
              <a:gd name="T41" fmla="*/ 123444 h 50"/>
              <a:gd name="T42" fmla="*/ 44500 w 64"/>
              <a:gd name="T43" fmla="*/ 116586 h 50"/>
              <a:gd name="T44" fmla="*/ 44500 w 64"/>
              <a:gd name="T45" fmla="*/ 99441 h 50"/>
              <a:gd name="T46" fmla="*/ 54769 w 64"/>
              <a:gd name="T47" fmla="*/ 92583 h 50"/>
              <a:gd name="T48" fmla="*/ 164306 w 64"/>
              <a:gd name="T49" fmla="*/ 92583 h 50"/>
              <a:gd name="T50" fmla="*/ 171152 w 64"/>
              <a:gd name="T51" fmla="*/ 99441 h 50"/>
              <a:gd name="T52" fmla="*/ 171152 w 64"/>
              <a:gd name="T53" fmla="*/ 116586 h 50"/>
              <a:gd name="T54" fmla="*/ 154037 w 64"/>
              <a:gd name="T55" fmla="*/ 24003 h 50"/>
              <a:gd name="T56" fmla="*/ 147191 w 64"/>
              <a:gd name="T57" fmla="*/ 30861 h 50"/>
              <a:gd name="T58" fmla="*/ 68461 w 64"/>
              <a:gd name="T59" fmla="*/ 30861 h 50"/>
              <a:gd name="T60" fmla="*/ 61615 w 64"/>
              <a:gd name="T61" fmla="*/ 24003 h 50"/>
              <a:gd name="T62" fmla="*/ 61615 w 64"/>
              <a:gd name="T63" fmla="*/ 6858 h 50"/>
              <a:gd name="T64" fmla="*/ 68461 w 64"/>
              <a:gd name="T65" fmla="*/ 0 h 50"/>
              <a:gd name="T66" fmla="*/ 147191 w 64"/>
              <a:gd name="T67" fmla="*/ 0 h 50"/>
              <a:gd name="T68" fmla="*/ 154037 w 64"/>
              <a:gd name="T69" fmla="*/ 6858 h 50"/>
              <a:gd name="T70" fmla="*/ 154037 w 64"/>
              <a:gd name="T71" fmla="*/ 24003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3" name="Freeform 7">
            <a:extLst>
              <a:ext uri="{FF2B5EF4-FFF2-40B4-BE49-F238E27FC236}">
                <a16:creationId xmlns:a16="http://schemas.microsoft.com/office/drawing/2014/main" id="{B0748CF9-5C21-4212-B0A6-20C6392398AB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607484"/>
            <a:ext cx="294216" cy="228600"/>
          </a:xfrm>
          <a:custGeom>
            <a:avLst/>
            <a:gdLst>
              <a:gd name="T0" fmla="*/ 155153 w 64"/>
              <a:gd name="T1" fmla="*/ 24003 h 50"/>
              <a:gd name="T2" fmla="*/ 148257 w 64"/>
              <a:gd name="T3" fmla="*/ 30861 h 50"/>
              <a:gd name="T4" fmla="*/ 6896 w 64"/>
              <a:gd name="T5" fmla="*/ 30861 h 50"/>
              <a:gd name="T6" fmla="*/ 0 w 64"/>
              <a:gd name="T7" fmla="*/ 24003 h 50"/>
              <a:gd name="T8" fmla="*/ 0 w 64"/>
              <a:gd name="T9" fmla="*/ 6858 h 50"/>
              <a:gd name="T10" fmla="*/ 6896 w 64"/>
              <a:gd name="T11" fmla="*/ 0 h 50"/>
              <a:gd name="T12" fmla="*/ 148257 w 64"/>
              <a:gd name="T13" fmla="*/ 0 h 50"/>
              <a:gd name="T14" fmla="*/ 155153 w 64"/>
              <a:gd name="T15" fmla="*/ 6858 h 50"/>
              <a:gd name="T16" fmla="*/ 155153 w 64"/>
              <a:gd name="T17" fmla="*/ 24003 h 50"/>
              <a:gd name="T18" fmla="*/ 203423 w 64"/>
              <a:gd name="T19" fmla="*/ 68580 h 50"/>
              <a:gd name="T20" fmla="*/ 196527 w 64"/>
              <a:gd name="T21" fmla="*/ 78867 h 50"/>
              <a:gd name="T22" fmla="*/ 6896 w 64"/>
              <a:gd name="T23" fmla="*/ 78867 h 50"/>
              <a:gd name="T24" fmla="*/ 0 w 64"/>
              <a:gd name="T25" fmla="*/ 68580 h 50"/>
              <a:gd name="T26" fmla="*/ 0 w 64"/>
              <a:gd name="T27" fmla="*/ 54864 h 50"/>
              <a:gd name="T28" fmla="*/ 6896 w 64"/>
              <a:gd name="T29" fmla="*/ 44577 h 50"/>
              <a:gd name="T30" fmla="*/ 196527 w 64"/>
              <a:gd name="T31" fmla="*/ 44577 h 50"/>
              <a:gd name="T32" fmla="*/ 203423 w 64"/>
              <a:gd name="T33" fmla="*/ 54864 h 50"/>
              <a:gd name="T34" fmla="*/ 203423 w 64"/>
              <a:gd name="T35" fmla="*/ 68580 h 50"/>
              <a:gd name="T36" fmla="*/ 172392 w 64"/>
              <a:gd name="T37" fmla="*/ 116586 h 50"/>
              <a:gd name="T38" fmla="*/ 165497 w 64"/>
              <a:gd name="T39" fmla="*/ 123444 h 50"/>
              <a:gd name="T40" fmla="*/ 6896 w 64"/>
              <a:gd name="T41" fmla="*/ 123444 h 50"/>
              <a:gd name="T42" fmla="*/ 0 w 64"/>
              <a:gd name="T43" fmla="*/ 116586 h 50"/>
              <a:gd name="T44" fmla="*/ 0 w 64"/>
              <a:gd name="T45" fmla="*/ 99441 h 50"/>
              <a:gd name="T46" fmla="*/ 6896 w 64"/>
              <a:gd name="T47" fmla="*/ 92583 h 50"/>
              <a:gd name="T48" fmla="*/ 165497 w 64"/>
              <a:gd name="T49" fmla="*/ 92583 h 50"/>
              <a:gd name="T50" fmla="*/ 172392 w 64"/>
              <a:gd name="T51" fmla="*/ 99441 h 50"/>
              <a:gd name="T52" fmla="*/ 172392 w 64"/>
              <a:gd name="T53" fmla="*/ 116586 h 50"/>
              <a:gd name="T54" fmla="*/ 220662 w 64"/>
              <a:gd name="T55" fmla="*/ 164592 h 50"/>
              <a:gd name="T56" fmla="*/ 210318 w 64"/>
              <a:gd name="T57" fmla="*/ 171450 h 50"/>
              <a:gd name="T58" fmla="*/ 6896 w 64"/>
              <a:gd name="T59" fmla="*/ 171450 h 50"/>
              <a:gd name="T60" fmla="*/ 0 w 64"/>
              <a:gd name="T61" fmla="*/ 164592 h 50"/>
              <a:gd name="T62" fmla="*/ 0 w 64"/>
              <a:gd name="T63" fmla="*/ 147447 h 50"/>
              <a:gd name="T64" fmla="*/ 6896 w 64"/>
              <a:gd name="T65" fmla="*/ 140589 h 50"/>
              <a:gd name="T66" fmla="*/ 210318 w 64"/>
              <a:gd name="T67" fmla="*/ 140589 h 50"/>
              <a:gd name="T68" fmla="*/ 220662 w 64"/>
              <a:gd name="T69" fmla="*/ 147447 h 50"/>
              <a:gd name="T70" fmla="*/ 220662 w 64"/>
              <a:gd name="T71" fmla="*/ 164592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4" name="Freeform 8">
            <a:extLst>
              <a:ext uri="{FF2B5EF4-FFF2-40B4-BE49-F238E27FC236}">
                <a16:creationId xmlns:a16="http://schemas.microsoft.com/office/drawing/2014/main" id="{6FBEBA8D-A26D-4F3C-9206-C40599F1A570}"/>
              </a:ext>
            </a:extLst>
          </p:cNvPr>
          <p:cNvSpPr>
            <a:spLocks noEditPoints="1"/>
          </p:cNvSpPr>
          <p:nvPr/>
        </p:nvSpPr>
        <p:spPr bwMode="auto">
          <a:xfrm>
            <a:off x="1987551" y="607484"/>
            <a:ext cx="302683" cy="251883"/>
          </a:xfrm>
          <a:custGeom>
            <a:avLst/>
            <a:gdLst>
              <a:gd name="T0" fmla="*/ 227012 w 66"/>
              <a:gd name="T1" fmla="*/ 147695 h 55"/>
              <a:gd name="T2" fmla="*/ 220133 w 66"/>
              <a:gd name="T3" fmla="*/ 154564 h 55"/>
              <a:gd name="T4" fmla="*/ 196056 w 66"/>
              <a:gd name="T5" fmla="*/ 154564 h 55"/>
              <a:gd name="T6" fmla="*/ 165100 w 66"/>
              <a:gd name="T7" fmla="*/ 188912 h 55"/>
              <a:gd name="T8" fmla="*/ 134143 w 66"/>
              <a:gd name="T9" fmla="*/ 154564 h 55"/>
              <a:gd name="T10" fmla="*/ 85989 w 66"/>
              <a:gd name="T11" fmla="*/ 154564 h 55"/>
              <a:gd name="T12" fmla="*/ 55033 w 66"/>
              <a:gd name="T13" fmla="*/ 188912 h 55"/>
              <a:gd name="T14" fmla="*/ 24077 w 66"/>
              <a:gd name="T15" fmla="*/ 154564 h 55"/>
              <a:gd name="T16" fmla="*/ 6879 w 66"/>
              <a:gd name="T17" fmla="*/ 154564 h 55"/>
              <a:gd name="T18" fmla="*/ 0 w 66"/>
              <a:gd name="T19" fmla="*/ 147695 h 55"/>
              <a:gd name="T20" fmla="*/ 6879 w 66"/>
              <a:gd name="T21" fmla="*/ 140825 h 55"/>
              <a:gd name="T22" fmla="*/ 6879 w 66"/>
              <a:gd name="T23" fmla="*/ 89304 h 55"/>
              <a:gd name="T24" fmla="*/ 13758 w 66"/>
              <a:gd name="T25" fmla="*/ 75565 h 55"/>
              <a:gd name="T26" fmla="*/ 37835 w 66"/>
              <a:gd name="T27" fmla="*/ 51521 h 55"/>
              <a:gd name="T28" fmla="*/ 51594 w 66"/>
              <a:gd name="T29" fmla="*/ 44652 h 55"/>
              <a:gd name="T30" fmla="*/ 72231 w 66"/>
              <a:gd name="T31" fmla="*/ 44652 h 55"/>
              <a:gd name="T32" fmla="*/ 72231 w 66"/>
              <a:gd name="T33" fmla="*/ 6870 h 55"/>
              <a:gd name="T34" fmla="*/ 79110 w 66"/>
              <a:gd name="T35" fmla="*/ 0 h 55"/>
              <a:gd name="T36" fmla="*/ 220133 w 66"/>
              <a:gd name="T37" fmla="*/ 0 h 55"/>
              <a:gd name="T38" fmla="*/ 227012 w 66"/>
              <a:gd name="T39" fmla="*/ 6870 h 55"/>
              <a:gd name="T40" fmla="*/ 227012 w 66"/>
              <a:gd name="T41" fmla="*/ 147695 h 55"/>
              <a:gd name="T42" fmla="*/ 72231 w 66"/>
              <a:gd name="T43" fmla="*/ 92739 h 55"/>
              <a:gd name="T44" fmla="*/ 72231 w 66"/>
              <a:gd name="T45" fmla="*/ 61826 h 55"/>
              <a:gd name="T46" fmla="*/ 51594 w 66"/>
              <a:gd name="T47" fmla="*/ 61826 h 55"/>
              <a:gd name="T48" fmla="*/ 48154 w 66"/>
              <a:gd name="T49" fmla="*/ 61826 h 55"/>
              <a:gd name="T50" fmla="*/ 24077 w 66"/>
              <a:gd name="T51" fmla="*/ 85869 h 55"/>
              <a:gd name="T52" fmla="*/ 24077 w 66"/>
              <a:gd name="T53" fmla="*/ 89304 h 55"/>
              <a:gd name="T54" fmla="*/ 24077 w 66"/>
              <a:gd name="T55" fmla="*/ 92739 h 55"/>
              <a:gd name="T56" fmla="*/ 72231 w 66"/>
              <a:gd name="T57" fmla="*/ 92739 h 55"/>
              <a:gd name="T58" fmla="*/ 55033 w 66"/>
              <a:gd name="T59" fmla="*/ 140825 h 55"/>
              <a:gd name="T60" fmla="*/ 37835 w 66"/>
              <a:gd name="T61" fmla="*/ 154564 h 55"/>
              <a:gd name="T62" fmla="*/ 55033 w 66"/>
              <a:gd name="T63" fmla="*/ 171738 h 55"/>
              <a:gd name="T64" fmla="*/ 72231 w 66"/>
              <a:gd name="T65" fmla="*/ 154564 h 55"/>
              <a:gd name="T66" fmla="*/ 55033 w 66"/>
              <a:gd name="T67" fmla="*/ 140825 h 55"/>
              <a:gd name="T68" fmla="*/ 196056 w 66"/>
              <a:gd name="T69" fmla="*/ 51521 h 55"/>
              <a:gd name="T70" fmla="*/ 192616 w 66"/>
              <a:gd name="T71" fmla="*/ 44652 h 55"/>
              <a:gd name="T72" fmla="*/ 165100 w 66"/>
              <a:gd name="T73" fmla="*/ 44652 h 55"/>
              <a:gd name="T74" fmla="*/ 165100 w 66"/>
              <a:gd name="T75" fmla="*/ 17174 h 55"/>
              <a:gd name="T76" fmla="*/ 161660 w 66"/>
              <a:gd name="T77" fmla="*/ 13739 h 55"/>
              <a:gd name="T78" fmla="*/ 137583 w 66"/>
              <a:gd name="T79" fmla="*/ 13739 h 55"/>
              <a:gd name="T80" fmla="*/ 134143 w 66"/>
              <a:gd name="T81" fmla="*/ 17174 h 55"/>
              <a:gd name="T82" fmla="*/ 134143 w 66"/>
              <a:gd name="T83" fmla="*/ 44652 h 55"/>
              <a:gd name="T84" fmla="*/ 106627 w 66"/>
              <a:gd name="T85" fmla="*/ 44652 h 55"/>
              <a:gd name="T86" fmla="*/ 103187 w 66"/>
              <a:gd name="T87" fmla="*/ 51521 h 55"/>
              <a:gd name="T88" fmla="*/ 103187 w 66"/>
              <a:gd name="T89" fmla="*/ 72130 h 55"/>
              <a:gd name="T90" fmla="*/ 106627 w 66"/>
              <a:gd name="T91" fmla="*/ 79000 h 55"/>
              <a:gd name="T92" fmla="*/ 134143 w 66"/>
              <a:gd name="T93" fmla="*/ 79000 h 55"/>
              <a:gd name="T94" fmla="*/ 134143 w 66"/>
              <a:gd name="T95" fmla="*/ 106478 h 55"/>
              <a:gd name="T96" fmla="*/ 137583 w 66"/>
              <a:gd name="T97" fmla="*/ 109912 h 55"/>
              <a:gd name="T98" fmla="*/ 161660 w 66"/>
              <a:gd name="T99" fmla="*/ 109912 h 55"/>
              <a:gd name="T100" fmla="*/ 165100 w 66"/>
              <a:gd name="T101" fmla="*/ 106478 h 55"/>
              <a:gd name="T102" fmla="*/ 165100 w 66"/>
              <a:gd name="T103" fmla="*/ 79000 h 55"/>
              <a:gd name="T104" fmla="*/ 192616 w 66"/>
              <a:gd name="T105" fmla="*/ 79000 h 55"/>
              <a:gd name="T106" fmla="*/ 196056 w 66"/>
              <a:gd name="T107" fmla="*/ 72130 h 55"/>
              <a:gd name="T108" fmla="*/ 196056 w 66"/>
              <a:gd name="T109" fmla="*/ 51521 h 55"/>
              <a:gd name="T110" fmla="*/ 165100 w 66"/>
              <a:gd name="T111" fmla="*/ 140825 h 55"/>
              <a:gd name="T112" fmla="*/ 147902 w 66"/>
              <a:gd name="T113" fmla="*/ 154564 h 55"/>
              <a:gd name="T114" fmla="*/ 165100 w 66"/>
              <a:gd name="T115" fmla="*/ 171738 h 55"/>
              <a:gd name="T116" fmla="*/ 182298 w 66"/>
              <a:gd name="T117" fmla="*/ 154564 h 55"/>
              <a:gd name="T118" fmla="*/ 165100 w 66"/>
              <a:gd name="T119" fmla="*/ 140825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5" name="Freeform 9">
            <a:extLst>
              <a:ext uri="{FF2B5EF4-FFF2-40B4-BE49-F238E27FC236}">
                <a16:creationId xmlns:a16="http://schemas.microsoft.com/office/drawing/2014/main" id="{824E5FB4-7A18-4E7F-A769-A8D0E24E04FD}"/>
              </a:ext>
            </a:extLst>
          </p:cNvPr>
          <p:cNvSpPr>
            <a:spLocks noEditPoints="1"/>
          </p:cNvSpPr>
          <p:nvPr/>
        </p:nvSpPr>
        <p:spPr bwMode="auto">
          <a:xfrm>
            <a:off x="2652184" y="649818"/>
            <a:ext cx="160867" cy="158749"/>
          </a:xfrm>
          <a:custGeom>
            <a:avLst/>
            <a:gdLst>
              <a:gd name="T0" fmla="*/ 120650 w 35"/>
              <a:gd name="T1" fmla="*/ 13607 h 35"/>
              <a:gd name="T2" fmla="*/ 62049 w 35"/>
              <a:gd name="T3" fmla="*/ 71437 h 35"/>
              <a:gd name="T4" fmla="*/ 58601 w 35"/>
              <a:gd name="T5" fmla="*/ 71437 h 35"/>
              <a:gd name="T6" fmla="*/ 58601 w 35"/>
              <a:gd name="T7" fmla="*/ 71437 h 35"/>
              <a:gd name="T8" fmla="*/ 0 w 35"/>
              <a:gd name="T9" fmla="*/ 13607 h 35"/>
              <a:gd name="T10" fmla="*/ 0 w 35"/>
              <a:gd name="T11" fmla="*/ 10205 h 35"/>
              <a:gd name="T12" fmla="*/ 0 w 35"/>
              <a:gd name="T13" fmla="*/ 6804 h 35"/>
              <a:gd name="T14" fmla="*/ 6894 w 35"/>
              <a:gd name="T15" fmla="*/ 3402 h 35"/>
              <a:gd name="T16" fmla="*/ 6894 w 35"/>
              <a:gd name="T17" fmla="*/ 0 h 35"/>
              <a:gd name="T18" fmla="*/ 10341 w 35"/>
              <a:gd name="T19" fmla="*/ 3402 h 35"/>
              <a:gd name="T20" fmla="*/ 58601 w 35"/>
              <a:gd name="T21" fmla="*/ 51027 h 35"/>
              <a:gd name="T22" fmla="*/ 106861 w 35"/>
              <a:gd name="T23" fmla="*/ 3402 h 35"/>
              <a:gd name="T24" fmla="*/ 110309 w 35"/>
              <a:gd name="T25" fmla="*/ 0 h 35"/>
              <a:gd name="T26" fmla="*/ 113756 w 35"/>
              <a:gd name="T27" fmla="*/ 3402 h 35"/>
              <a:gd name="T28" fmla="*/ 120650 w 35"/>
              <a:gd name="T29" fmla="*/ 6804 h 35"/>
              <a:gd name="T30" fmla="*/ 120650 w 35"/>
              <a:gd name="T31" fmla="*/ 10205 h 35"/>
              <a:gd name="T32" fmla="*/ 120650 w 35"/>
              <a:gd name="T33" fmla="*/ 13607 h 35"/>
              <a:gd name="T34" fmla="*/ 120650 w 35"/>
              <a:gd name="T35" fmla="*/ 61232 h 35"/>
              <a:gd name="T36" fmla="*/ 62049 w 35"/>
              <a:gd name="T37" fmla="*/ 115660 h 35"/>
              <a:gd name="T38" fmla="*/ 58601 w 35"/>
              <a:gd name="T39" fmla="*/ 119062 h 35"/>
              <a:gd name="T40" fmla="*/ 58601 w 35"/>
              <a:gd name="T41" fmla="*/ 115660 h 35"/>
              <a:gd name="T42" fmla="*/ 0 w 35"/>
              <a:gd name="T43" fmla="*/ 61232 h 35"/>
              <a:gd name="T44" fmla="*/ 0 w 35"/>
              <a:gd name="T45" fmla="*/ 57830 h 35"/>
              <a:gd name="T46" fmla="*/ 0 w 35"/>
              <a:gd name="T47" fmla="*/ 54428 h 35"/>
              <a:gd name="T48" fmla="*/ 6894 w 35"/>
              <a:gd name="T49" fmla="*/ 47625 h 35"/>
              <a:gd name="T50" fmla="*/ 6894 w 35"/>
              <a:gd name="T51" fmla="*/ 47625 h 35"/>
              <a:gd name="T52" fmla="*/ 10341 w 35"/>
              <a:gd name="T53" fmla="*/ 47625 h 35"/>
              <a:gd name="T54" fmla="*/ 58601 w 35"/>
              <a:gd name="T55" fmla="*/ 95250 h 35"/>
              <a:gd name="T56" fmla="*/ 106861 w 35"/>
              <a:gd name="T57" fmla="*/ 47625 h 35"/>
              <a:gd name="T58" fmla="*/ 110309 w 35"/>
              <a:gd name="T59" fmla="*/ 47625 h 35"/>
              <a:gd name="T60" fmla="*/ 113756 w 35"/>
              <a:gd name="T61" fmla="*/ 47625 h 35"/>
              <a:gd name="T62" fmla="*/ 120650 w 35"/>
              <a:gd name="T63" fmla="*/ 54428 h 35"/>
              <a:gd name="T64" fmla="*/ 120650 w 35"/>
              <a:gd name="T65" fmla="*/ 57830 h 35"/>
              <a:gd name="T66" fmla="*/ 120650 w 35"/>
              <a:gd name="T67" fmla="*/ 61232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6" name="Freeform 10">
            <a:extLst>
              <a:ext uri="{FF2B5EF4-FFF2-40B4-BE49-F238E27FC236}">
                <a16:creationId xmlns:a16="http://schemas.microsoft.com/office/drawing/2014/main" id="{900CF252-9445-4B63-ACAA-F22F755AAAC0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662517"/>
            <a:ext cx="158749" cy="160867"/>
          </a:xfrm>
          <a:custGeom>
            <a:avLst/>
            <a:gdLst>
              <a:gd name="T0" fmla="*/ 71437 w 35"/>
              <a:gd name="T1" fmla="*/ 62049 h 35"/>
              <a:gd name="T2" fmla="*/ 13607 w 35"/>
              <a:gd name="T3" fmla="*/ 120650 h 35"/>
              <a:gd name="T4" fmla="*/ 10205 w 35"/>
              <a:gd name="T5" fmla="*/ 120650 h 35"/>
              <a:gd name="T6" fmla="*/ 6804 w 35"/>
              <a:gd name="T7" fmla="*/ 120650 h 35"/>
              <a:gd name="T8" fmla="*/ 3402 w 35"/>
              <a:gd name="T9" fmla="*/ 113756 h 35"/>
              <a:gd name="T10" fmla="*/ 0 w 35"/>
              <a:gd name="T11" fmla="*/ 110309 h 35"/>
              <a:gd name="T12" fmla="*/ 3402 w 35"/>
              <a:gd name="T13" fmla="*/ 106861 h 35"/>
              <a:gd name="T14" fmla="*/ 51027 w 35"/>
              <a:gd name="T15" fmla="*/ 58601 h 35"/>
              <a:gd name="T16" fmla="*/ 3402 w 35"/>
              <a:gd name="T17" fmla="*/ 10341 h 35"/>
              <a:gd name="T18" fmla="*/ 0 w 35"/>
              <a:gd name="T19" fmla="*/ 10341 h 35"/>
              <a:gd name="T20" fmla="*/ 3402 w 35"/>
              <a:gd name="T21" fmla="*/ 6894 h 35"/>
              <a:gd name="T22" fmla="*/ 6804 w 35"/>
              <a:gd name="T23" fmla="*/ 0 h 35"/>
              <a:gd name="T24" fmla="*/ 10205 w 35"/>
              <a:gd name="T25" fmla="*/ 0 h 35"/>
              <a:gd name="T26" fmla="*/ 13607 w 35"/>
              <a:gd name="T27" fmla="*/ 0 h 35"/>
              <a:gd name="T28" fmla="*/ 71437 w 35"/>
              <a:gd name="T29" fmla="*/ 58601 h 35"/>
              <a:gd name="T30" fmla="*/ 71437 w 35"/>
              <a:gd name="T31" fmla="*/ 58601 h 35"/>
              <a:gd name="T32" fmla="*/ 71437 w 35"/>
              <a:gd name="T33" fmla="*/ 62049 h 35"/>
              <a:gd name="T34" fmla="*/ 115660 w 35"/>
              <a:gd name="T35" fmla="*/ 62049 h 35"/>
              <a:gd name="T36" fmla="*/ 61232 w 35"/>
              <a:gd name="T37" fmla="*/ 120650 h 35"/>
              <a:gd name="T38" fmla="*/ 57830 w 35"/>
              <a:gd name="T39" fmla="*/ 120650 h 35"/>
              <a:gd name="T40" fmla="*/ 54428 w 35"/>
              <a:gd name="T41" fmla="*/ 120650 h 35"/>
              <a:gd name="T42" fmla="*/ 47625 w 35"/>
              <a:gd name="T43" fmla="*/ 113756 h 35"/>
              <a:gd name="T44" fmla="*/ 47625 w 35"/>
              <a:gd name="T45" fmla="*/ 110309 h 35"/>
              <a:gd name="T46" fmla="*/ 47625 w 35"/>
              <a:gd name="T47" fmla="*/ 106861 h 35"/>
              <a:gd name="T48" fmla="*/ 95250 w 35"/>
              <a:gd name="T49" fmla="*/ 58601 h 35"/>
              <a:gd name="T50" fmla="*/ 47625 w 35"/>
              <a:gd name="T51" fmla="*/ 10341 h 35"/>
              <a:gd name="T52" fmla="*/ 47625 w 35"/>
              <a:gd name="T53" fmla="*/ 10341 h 35"/>
              <a:gd name="T54" fmla="*/ 47625 w 35"/>
              <a:gd name="T55" fmla="*/ 6894 h 35"/>
              <a:gd name="T56" fmla="*/ 54428 w 35"/>
              <a:gd name="T57" fmla="*/ 0 h 35"/>
              <a:gd name="T58" fmla="*/ 57830 w 35"/>
              <a:gd name="T59" fmla="*/ 0 h 35"/>
              <a:gd name="T60" fmla="*/ 61232 w 35"/>
              <a:gd name="T61" fmla="*/ 0 h 35"/>
              <a:gd name="T62" fmla="*/ 115660 w 35"/>
              <a:gd name="T63" fmla="*/ 58601 h 35"/>
              <a:gd name="T64" fmla="*/ 119062 w 35"/>
              <a:gd name="T65" fmla="*/ 58601 h 35"/>
              <a:gd name="T66" fmla="*/ 115660 w 35"/>
              <a:gd name="T67" fmla="*/ 62049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7" name="Freeform 11">
            <a:extLst>
              <a:ext uri="{FF2B5EF4-FFF2-40B4-BE49-F238E27FC236}">
                <a16:creationId xmlns:a16="http://schemas.microsoft.com/office/drawing/2014/main" id="{037AF170-3C58-4CC6-B280-4DF8179CDD06}"/>
              </a:ext>
            </a:extLst>
          </p:cNvPr>
          <p:cNvSpPr>
            <a:spLocks/>
          </p:cNvSpPr>
          <p:nvPr/>
        </p:nvSpPr>
        <p:spPr bwMode="auto">
          <a:xfrm>
            <a:off x="3972984" y="690034"/>
            <a:ext cx="158749" cy="97367"/>
          </a:xfrm>
          <a:custGeom>
            <a:avLst/>
            <a:gdLst>
              <a:gd name="T0" fmla="*/ 119062 w 35"/>
              <a:gd name="T1" fmla="*/ 13910 h 21"/>
              <a:gd name="T2" fmla="*/ 61232 w 35"/>
              <a:gd name="T3" fmla="*/ 73025 h 21"/>
              <a:gd name="T4" fmla="*/ 57830 w 35"/>
              <a:gd name="T5" fmla="*/ 73025 h 21"/>
              <a:gd name="T6" fmla="*/ 57830 w 35"/>
              <a:gd name="T7" fmla="*/ 73025 h 21"/>
              <a:gd name="T8" fmla="*/ 0 w 35"/>
              <a:gd name="T9" fmla="*/ 13910 h 21"/>
              <a:gd name="T10" fmla="*/ 0 w 35"/>
              <a:gd name="T11" fmla="*/ 10432 h 21"/>
              <a:gd name="T12" fmla="*/ 0 w 35"/>
              <a:gd name="T13" fmla="*/ 10432 h 21"/>
              <a:gd name="T14" fmla="*/ 6804 w 35"/>
              <a:gd name="T15" fmla="*/ 3477 h 21"/>
              <a:gd name="T16" fmla="*/ 6804 w 35"/>
              <a:gd name="T17" fmla="*/ 0 h 21"/>
              <a:gd name="T18" fmla="*/ 10205 w 35"/>
              <a:gd name="T19" fmla="*/ 3477 h 21"/>
              <a:gd name="T20" fmla="*/ 57830 w 35"/>
              <a:gd name="T21" fmla="*/ 52161 h 21"/>
              <a:gd name="T22" fmla="*/ 105455 w 35"/>
              <a:gd name="T23" fmla="*/ 3477 h 21"/>
              <a:gd name="T24" fmla="*/ 108857 w 35"/>
              <a:gd name="T25" fmla="*/ 0 h 21"/>
              <a:gd name="T26" fmla="*/ 112258 w 35"/>
              <a:gd name="T27" fmla="*/ 3477 h 21"/>
              <a:gd name="T28" fmla="*/ 119062 w 35"/>
              <a:gd name="T29" fmla="*/ 10432 h 21"/>
              <a:gd name="T30" fmla="*/ 119062 w 35"/>
              <a:gd name="T31" fmla="*/ 10432 h 21"/>
              <a:gd name="T32" fmla="*/ 119062 w 35"/>
              <a:gd name="T33" fmla="*/ 13910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8" name="Freeform 12">
            <a:extLst>
              <a:ext uri="{FF2B5EF4-FFF2-40B4-BE49-F238E27FC236}">
                <a16:creationId xmlns:a16="http://schemas.microsoft.com/office/drawing/2014/main" id="{8CC3CC4B-03DE-4ED1-9EC8-C1A58AB47998}"/>
              </a:ext>
            </a:extLst>
          </p:cNvPr>
          <p:cNvSpPr>
            <a:spLocks/>
          </p:cNvSpPr>
          <p:nvPr/>
        </p:nvSpPr>
        <p:spPr bwMode="auto">
          <a:xfrm>
            <a:off x="4618567" y="662517"/>
            <a:ext cx="95251" cy="160867"/>
          </a:xfrm>
          <a:custGeom>
            <a:avLst/>
            <a:gdLst>
              <a:gd name="T0" fmla="*/ 71438 w 21"/>
              <a:gd name="T1" fmla="*/ 62049 h 35"/>
              <a:gd name="T2" fmla="*/ 13607 w 21"/>
              <a:gd name="T3" fmla="*/ 120650 h 35"/>
              <a:gd name="T4" fmla="*/ 10205 w 21"/>
              <a:gd name="T5" fmla="*/ 120650 h 35"/>
              <a:gd name="T6" fmla="*/ 6804 w 21"/>
              <a:gd name="T7" fmla="*/ 120650 h 35"/>
              <a:gd name="T8" fmla="*/ 3402 w 21"/>
              <a:gd name="T9" fmla="*/ 113756 h 35"/>
              <a:gd name="T10" fmla="*/ 0 w 21"/>
              <a:gd name="T11" fmla="*/ 110309 h 35"/>
              <a:gd name="T12" fmla="*/ 3402 w 21"/>
              <a:gd name="T13" fmla="*/ 106861 h 35"/>
              <a:gd name="T14" fmla="*/ 51027 w 21"/>
              <a:gd name="T15" fmla="*/ 58601 h 35"/>
              <a:gd name="T16" fmla="*/ 3402 w 21"/>
              <a:gd name="T17" fmla="*/ 10341 h 35"/>
              <a:gd name="T18" fmla="*/ 0 w 21"/>
              <a:gd name="T19" fmla="*/ 10341 h 35"/>
              <a:gd name="T20" fmla="*/ 3402 w 21"/>
              <a:gd name="T21" fmla="*/ 6894 h 35"/>
              <a:gd name="T22" fmla="*/ 6804 w 21"/>
              <a:gd name="T23" fmla="*/ 0 h 35"/>
              <a:gd name="T24" fmla="*/ 10205 w 21"/>
              <a:gd name="T25" fmla="*/ 0 h 35"/>
              <a:gd name="T26" fmla="*/ 13607 w 21"/>
              <a:gd name="T27" fmla="*/ 0 h 35"/>
              <a:gd name="T28" fmla="*/ 71438 w 21"/>
              <a:gd name="T29" fmla="*/ 58601 h 35"/>
              <a:gd name="T30" fmla="*/ 71438 w 21"/>
              <a:gd name="T31" fmla="*/ 58601 h 35"/>
              <a:gd name="T32" fmla="*/ 71438 w 21"/>
              <a:gd name="T33" fmla="*/ 62049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9" name="Freeform 13">
            <a:extLst>
              <a:ext uri="{FF2B5EF4-FFF2-40B4-BE49-F238E27FC236}">
                <a16:creationId xmlns:a16="http://schemas.microsoft.com/office/drawing/2014/main" id="{06BEEEA4-0D09-428C-8F80-08DB1C551755}"/>
              </a:ext>
            </a:extLst>
          </p:cNvPr>
          <p:cNvSpPr>
            <a:spLocks noEditPoints="1"/>
          </p:cNvSpPr>
          <p:nvPr/>
        </p:nvSpPr>
        <p:spPr bwMode="auto">
          <a:xfrm>
            <a:off x="5278968" y="607484"/>
            <a:ext cx="334433" cy="251883"/>
          </a:xfrm>
          <a:custGeom>
            <a:avLst/>
            <a:gdLst>
              <a:gd name="T0" fmla="*/ 250825 w 158"/>
              <a:gd name="T1" fmla="*/ 188912 h 119"/>
              <a:gd name="T2" fmla="*/ 0 w 158"/>
              <a:gd name="T3" fmla="*/ 188912 h 119"/>
              <a:gd name="T4" fmla="*/ 0 w 158"/>
              <a:gd name="T5" fmla="*/ 0 h 119"/>
              <a:gd name="T6" fmla="*/ 12700 w 158"/>
              <a:gd name="T7" fmla="*/ 0 h 119"/>
              <a:gd name="T8" fmla="*/ 12700 w 158"/>
              <a:gd name="T9" fmla="*/ 171450 h 119"/>
              <a:gd name="T10" fmla="*/ 250825 w 158"/>
              <a:gd name="T11" fmla="*/ 171450 h 119"/>
              <a:gd name="T12" fmla="*/ 250825 w 158"/>
              <a:gd name="T13" fmla="*/ 188912 h 119"/>
              <a:gd name="T14" fmla="*/ 233363 w 158"/>
              <a:gd name="T15" fmla="*/ 155575 h 119"/>
              <a:gd name="T16" fmla="*/ 30163 w 158"/>
              <a:gd name="T17" fmla="*/ 155575 h 119"/>
              <a:gd name="T18" fmla="*/ 30163 w 158"/>
              <a:gd name="T19" fmla="*/ 85725 h 119"/>
              <a:gd name="T20" fmla="*/ 85725 w 158"/>
              <a:gd name="T21" fmla="*/ 14287 h 119"/>
              <a:gd name="T22" fmla="*/ 153988 w 158"/>
              <a:gd name="T23" fmla="*/ 85725 h 119"/>
              <a:gd name="T24" fmla="*/ 201613 w 158"/>
              <a:gd name="T25" fmla="*/ 44450 h 119"/>
              <a:gd name="T26" fmla="*/ 233363 w 158"/>
              <a:gd name="T27" fmla="*/ 155575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0" name="Freeform 14">
            <a:extLst>
              <a:ext uri="{FF2B5EF4-FFF2-40B4-BE49-F238E27FC236}">
                <a16:creationId xmlns:a16="http://schemas.microsoft.com/office/drawing/2014/main" id="{2C9EB8E3-C3D6-4ECC-AB5B-19587321896E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607484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5869 h 55"/>
              <a:gd name="T12" fmla="*/ 147695 w 55"/>
              <a:gd name="T13" fmla="*/ 79000 h 55"/>
              <a:gd name="T14" fmla="*/ 85869 w 55"/>
              <a:gd name="T15" fmla="*/ 79000 h 55"/>
              <a:gd name="T16" fmla="*/ 109912 w 55"/>
              <a:gd name="T17" fmla="*/ 54956 h 55"/>
              <a:gd name="T18" fmla="*/ 113347 w 55"/>
              <a:gd name="T19" fmla="*/ 48087 h 55"/>
              <a:gd name="T20" fmla="*/ 109912 w 55"/>
              <a:gd name="T21" fmla="*/ 44652 h 55"/>
              <a:gd name="T22" fmla="*/ 99608 w 55"/>
              <a:gd name="T23" fmla="*/ 30913 h 55"/>
              <a:gd name="T24" fmla="*/ 92739 w 55"/>
              <a:gd name="T25" fmla="*/ 30913 h 55"/>
              <a:gd name="T26" fmla="*/ 89304 w 55"/>
              <a:gd name="T27" fmla="*/ 30913 h 55"/>
              <a:gd name="T28" fmla="*/ 44652 w 55"/>
              <a:gd name="T29" fmla="*/ 75565 h 55"/>
              <a:gd name="T30" fmla="*/ 30913 w 55"/>
              <a:gd name="T31" fmla="*/ 89304 h 55"/>
              <a:gd name="T32" fmla="*/ 30913 w 55"/>
              <a:gd name="T33" fmla="*/ 92739 h 55"/>
              <a:gd name="T34" fmla="*/ 30913 w 55"/>
              <a:gd name="T35" fmla="*/ 99608 h 55"/>
              <a:gd name="T36" fmla="*/ 44652 w 55"/>
              <a:gd name="T37" fmla="*/ 109912 h 55"/>
              <a:gd name="T38" fmla="*/ 89304 w 55"/>
              <a:gd name="T39" fmla="*/ 154564 h 55"/>
              <a:gd name="T40" fmla="*/ 92739 w 55"/>
              <a:gd name="T41" fmla="*/ 157999 h 55"/>
              <a:gd name="T42" fmla="*/ 99608 w 55"/>
              <a:gd name="T43" fmla="*/ 154564 h 55"/>
              <a:gd name="T44" fmla="*/ 109912 w 55"/>
              <a:gd name="T45" fmla="*/ 144260 h 55"/>
              <a:gd name="T46" fmla="*/ 113347 w 55"/>
              <a:gd name="T47" fmla="*/ 137391 h 55"/>
              <a:gd name="T48" fmla="*/ 109912 w 55"/>
              <a:gd name="T49" fmla="*/ 130521 h 55"/>
              <a:gd name="T50" fmla="*/ 85869 w 55"/>
              <a:gd name="T51" fmla="*/ 109912 h 55"/>
              <a:gd name="T52" fmla="*/ 147695 w 55"/>
              <a:gd name="T53" fmla="*/ 109912 h 55"/>
              <a:gd name="T54" fmla="*/ 154564 w 55"/>
              <a:gd name="T55" fmla="*/ 99608 h 55"/>
              <a:gd name="T56" fmla="*/ 154564 w 55"/>
              <a:gd name="T57" fmla="*/ 85869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1" name="Freeform 15">
            <a:extLst>
              <a:ext uri="{FF2B5EF4-FFF2-40B4-BE49-F238E27FC236}">
                <a16:creationId xmlns:a16="http://schemas.microsoft.com/office/drawing/2014/main" id="{77EDE7D9-5EA3-4593-A016-EC165818897F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607484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40825 w 55"/>
              <a:gd name="T21" fmla="*/ 106478 h 55"/>
              <a:gd name="T22" fmla="*/ 137391 w 55"/>
              <a:gd name="T23" fmla="*/ 109912 h 55"/>
              <a:gd name="T24" fmla="*/ 92739 w 55"/>
              <a:gd name="T25" fmla="*/ 109912 h 55"/>
              <a:gd name="T26" fmla="*/ 92739 w 55"/>
              <a:gd name="T27" fmla="*/ 133956 h 55"/>
              <a:gd name="T28" fmla="*/ 89304 w 55"/>
              <a:gd name="T29" fmla="*/ 137391 h 55"/>
              <a:gd name="T30" fmla="*/ 85869 w 55"/>
              <a:gd name="T31" fmla="*/ 133956 h 55"/>
              <a:gd name="T32" fmla="*/ 48087 w 55"/>
              <a:gd name="T33" fmla="*/ 96173 h 55"/>
              <a:gd name="T34" fmla="*/ 44652 w 55"/>
              <a:gd name="T35" fmla="*/ 92739 h 55"/>
              <a:gd name="T36" fmla="*/ 48087 w 55"/>
              <a:gd name="T37" fmla="*/ 89304 h 55"/>
              <a:gd name="T38" fmla="*/ 85869 w 55"/>
              <a:gd name="T39" fmla="*/ 51521 h 55"/>
              <a:gd name="T40" fmla="*/ 89304 w 55"/>
              <a:gd name="T41" fmla="*/ 51521 h 55"/>
              <a:gd name="T42" fmla="*/ 92739 w 55"/>
              <a:gd name="T43" fmla="*/ 54956 h 55"/>
              <a:gd name="T44" fmla="*/ 92739 w 55"/>
              <a:gd name="T45" fmla="*/ 79000 h 55"/>
              <a:gd name="T46" fmla="*/ 137391 w 55"/>
              <a:gd name="T47" fmla="*/ 79000 h 55"/>
              <a:gd name="T48" fmla="*/ 140825 w 55"/>
              <a:gd name="T49" fmla="*/ 82434 h 55"/>
              <a:gd name="T50" fmla="*/ 140825 w 55"/>
              <a:gd name="T51" fmla="*/ 106478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2" name="Freeform 16">
            <a:extLst>
              <a:ext uri="{FF2B5EF4-FFF2-40B4-BE49-F238E27FC236}">
                <a16:creationId xmlns:a16="http://schemas.microsoft.com/office/drawing/2014/main" id="{7FBDCB07-D78B-44E1-A0FF-4D517B0F1AEC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607484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27478 w 55"/>
              <a:gd name="T11" fmla="*/ 92739 h 55"/>
              <a:gd name="T12" fmla="*/ 92739 w 55"/>
              <a:gd name="T13" fmla="*/ 161434 h 55"/>
              <a:gd name="T14" fmla="*/ 161434 w 55"/>
              <a:gd name="T15" fmla="*/ 92739 h 55"/>
              <a:gd name="T16" fmla="*/ 92739 w 55"/>
              <a:gd name="T17" fmla="*/ 27478 h 55"/>
              <a:gd name="T18" fmla="*/ 27478 w 55"/>
              <a:gd name="T19" fmla="*/ 92739 h 55"/>
              <a:gd name="T20" fmla="*/ 133956 w 55"/>
              <a:gd name="T21" fmla="*/ 92739 h 55"/>
              <a:gd name="T22" fmla="*/ 109912 w 55"/>
              <a:gd name="T23" fmla="*/ 92739 h 55"/>
              <a:gd name="T24" fmla="*/ 109912 w 55"/>
              <a:gd name="T25" fmla="*/ 137391 h 55"/>
              <a:gd name="T26" fmla="*/ 106478 w 55"/>
              <a:gd name="T27" fmla="*/ 140825 h 55"/>
              <a:gd name="T28" fmla="*/ 82434 w 55"/>
              <a:gd name="T29" fmla="*/ 140825 h 55"/>
              <a:gd name="T30" fmla="*/ 79000 w 55"/>
              <a:gd name="T31" fmla="*/ 137391 h 55"/>
              <a:gd name="T32" fmla="*/ 79000 w 55"/>
              <a:gd name="T33" fmla="*/ 92739 h 55"/>
              <a:gd name="T34" fmla="*/ 54956 w 55"/>
              <a:gd name="T35" fmla="*/ 92739 h 55"/>
              <a:gd name="T36" fmla="*/ 51521 w 55"/>
              <a:gd name="T37" fmla="*/ 89304 h 55"/>
              <a:gd name="T38" fmla="*/ 51521 w 55"/>
              <a:gd name="T39" fmla="*/ 85869 h 55"/>
              <a:gd name="T40" fmla="*/ 89304 w 55"/>
              <a:gd name="T41" fmla="*/ 48087 h 55"/>
              <a:gd name="T42" fmla="*/ 92739 w 55"/>
              <a:gd name="T43" fmla="*/ 44652 h 55"/>
              <a:gd name="T44" fmla="*/ 96173 w 55"/>
              <a:gd name="T45" fmla="*/ 48087 h 55"/>
              <a:gd name="T46" fmla="*/ 133956 w 55"/>
              <a:gd name="T47" fmla="*/ 85869 h 55"/>
              <a:gd name="T48" fmla="*/ 137391 w 55"/>
              <a:gd name="T49" fmla="*/ 89304 h 55"/>
              <a:gd name="T50" fmla="*/ 133956 w 55"/>
              <a:gd name="T51" fmla="*/ 9273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3" name="Freeform 17">
            <a:extLst>
              <a:ext uri="{FF2B5EF4-FFF2-40B4-BE49-F238E27FC236}">
                <a16:creationId xmlns:a16="http://schemas.microsoft.com/office/drawing/2014/main" id="{E0EBAEB6-C54C-48F3-BC73-A47137E266C4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607484"/>
            <a:ext cx="251884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154565 w 55"/>
              <a:gd name="T11" fmla="*/ 89304 h 55"/>
              <a:gd name="T12" fmla="*/ 109913 w 55"/>
              <a:gd name="T13" fmla="*/ 44652 h 55"/>
              <a:gd name="T14" fmla="*/ 99609 w 55"/>
              <a:gd name="T15" fmla="*/ 30913 h 55"/>
              <a:gd name="T16" fmla="*/ 92739 w 55"/>
              <a:gd name="T17" fmla="*/ 30913 h 55"/>
              <a:gd name="T18" fmla="*/ 89304 w 55"/>
              <a:gd name="T19" fmla="*/ 30913 h 55"/>
              <a:gd name="T20" fmla="*/ 75565 w 55"/>
              <a:gd name="T21" fmla="*/ 44652 h 55"/>
              <a:gd name="T22" fmla="*/ 30913 w 55"/>
              <a:gd name="T23" fmla="*/ 89304 h 55"/>
              <a:gd name="T24" fmla="*/ 30913 w 55"/>
              <a:gd name="T25" fmla="*/ 92739 h 55"/>
              <a:gd name="T26" fmla="*/ 30913 w 55"/>
              <a:gd name="T27" fmla="*/ 99608 h 55"/>
              <a:gd name="T28" fmla="*/ 44652 w 55"/>
              <a:gd name="T29" fmla="*/ 109912 h 55"/>
              <a:gd name="T30" fmla="*/ 48087 w 55"/>
              <a:gd name="T31" fmla="*/ 113347 h 55"/>
              <a:gd name="T32" fmla="*/ 54957 w 55"/>
              <a:gd name="T33" fmla="*/ 109912 h 55"/>
              <a:gd name="T34" fmla="*/ 79000 w 55"/>
              <a:gd name="T35" fmla="*/ 85869 h 55"/>
              <a:gd name="T36" fmla="*/ 79000 w 55"/>
              <a:gd name="T37" fmla="*/ 147695 h 55"/>
              <a:gd name="T38" fmla="*/ 85870 w 55"/>
              <a:gd name="T39" fmla="*/ 154564 h 55"/>
              <a:gd name="T40" fmla="*/ 99609 w 55"/>
              <a:gd name="T41" fmla="*/ 154564 h 55"/>
              <a:gd name="T42" fmla="*/ 109913 w 55"/>
              <a:gd name="T43" fmla="*/ 147695 h 55"/>
              <a:gd name="T44" fmla="*/ 109913 w 55"/>
              <a:gd name="T45" fmla="*/ 85869 h 55"/>
              <a:gd name="T46" fmla="*/ 133956 w 55"/>
              <a:gd name="T47" fmla="*/ 109912 h 55"/>
              <a:gd name="T48" fmla="*/ 137391 w 55"/>
              <a:gd name="T49" fmla="*/ 113347 h 55"/>
              <a:gd name="T50" fmla="*/ 144261 w 55"/>
              <a:gd name="T51" fmla="*/ 109912 h 55"/>
              <a:gd name="T52" fmla="*/ 154565 w 55"/>
              <a:gd name="T53" fmla="*/ 99608 h 55"/>
              <a:gd name="T54" fmla="*/ 158000 w 55"/>
              <a:gd name="T55" fmla="*/ 92739 h 55"/>
              <a:gd name="T56" fmla="*/ 154565 w 55"/>
              <a:gd name="T57" fmla="*/ 89304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4" name="Freeform 18">
            <a:extLst>
              <a:ext uri="{FF2B5EF4-FFF2-40B4-BE49-F238E27FC236}">
                <a16:creationId xmlns:a16="http://schemas.microsoft.com/office/drawing/2014/main" id="{7683E1AB-1E13-4C95-B11B-7B02803EBC35}"/>
              </a:ext>
            </a:extLst>
          </p:cNvPr>
          <p:cNvSpPr>
            <a:spLocks/>
          </p:cNvSpPr>
          <p:nvPr/>
        </p:nvSpPr>
        <p:spPr bwMode="auto">
          <a:xfrm>
            <a:off x="8585201" y="615951"/>
            <a:ext cx="243417" cy="254000"/>
          </a:xfrm>
          <a:custGeom>
            <a:avLst/>
            <a:gdLst>
              <a:gd name="T0" fmla="*/ 182563 w 53"/>
              <a:gd name="T1" fmla="*/ 103909 h 55"/>
              <a:gd name="T2" fmla="*/ 165340 w 53"/>
              <a:gd name="T3" fmla="*/ 117764 h 55"/>
              <a:gd name="T4" fmla="*/ 79225 w 53"/>
              <a:gd name="T5" fmla="*/ 117764 h 55"/>
              <a:gd name="T6" fmla="*/ 117116 w 53"/>
              <a:gd name="T7" fmla="*/ 155864 h 55"/>
              <a:gd name="T8" fmla="*/ 120560 w 53"/>
              <a:gd name="T9" fmla="*/ 166255 h 55"/>
              <a:gd name="T10" fmla="*/ 117116 w 53"/>
              <a:gd name="T11" fmla="*/ 176645 h 55"/>
              <a:gd name="T12" fmla="*/ 106782 w 53"/>
              <a:gd name="T13" fmla="*/ 187036 h 55"/>
              <a:gd name="T14" fmla="*/ 96448 w 53"/>
              <a:gd name="T15" fmla="*/ 190500 h 55"/>
              <a:gd name="T16" fmla="*/ 86115 w 53"/>
              <a:gd name="T17" fmla="*/ 187036 h 55"/>
              <a:gd name="T18" fmla="*/ 3445 w 53"/>
              <a:gd name="T19" fmla="*/ 107373 h 55"/>
              <a:gd name="T20" fmla="*/ 0 w 53"/>
              <a:gd name="T21" fmla="*/ 93518 h 55"/>
              <a:gd name="T22" fmla="*/ 3445 w 53"/>
              <a:gd name="T23" fmla="*/ 83127 h 55"/>
              <a:gd name="T24" fmla="*/ 86115 w 53"/>
              <a:gd name="T25" fmla="*/ 3464 h 55"/>
              <a:gd name="T26" fmla="*/ 96448 w 53"/>
              <a:gd name="T27" fmla="*/ 0 h 55"/>
              <a:gd name="T28" fmla="*/ 106782 w 53"/>
              <a:gd name="T29" fmla="*/ 3464 h 55"/>
              <a:gd name="T30" fmla="*/ 117116 w 53"/>
              <a:gd name="T31" fmla="*/ 13855 h 55"/>
              <a:gd name="T32" fmla="*/ 120560 w 53"/>
              <a:gd name="T33" fmla="*/ 24245 h 55"/>
              <a:gd name="T34" fmla="*/ 117116 w 53"/>
              <a:gd name="T35" fmla="*/ 34636 h 55"/>
              <a:gd name="T36" fmla="*/ 79225 w 53"/>
              <a:gd name="T37" fmla="*/ 72736 h 55"/>
              <a:gd name="T38" fmla="*/ 165340 w 53"/>
              <a:gd name="T39" fmla="*/ 72736 h 55"/>
              <a:gd name="T40" fmla="*/ 182563 w 53"/>
              <a:gd name="T41" fmla="*/ 86591 h 55"/>
              <a:gd name="T42" fmla="*/ 182563 w 53"/>
              <a:gd name="T43" fmla="*/ 10390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5" name="Freeform 19">
            <a:extLst>
              <a:ext uri="{FF2B5EF4-FFF2-40B4-BE49-F238E27FC236}">
                <a16:creationId xmlns:a16="http://schemas.microsoft.com/office/drawing/2014/main" id="{72CB933C-B460-4D2A-9366-10B668543B8A}"/>
              </a:ext>
            </a:extLst>
          </p:cNvPr>
          <p:cNvSpPr>
            <a:spLocks/>
          </p:cNvSpPr>
          <p:nvPr/>
        </p:nvSpPr>
        <p:spPr bwMode="auto">
          <a:xfrm>
            <a:off x="9245601" y="615951"/>
            <a:ext cx="251884" cy="243416"/>
          </a:xfrm>
          <a:custGeom>
            <a:avLst/>
            <a:gdLst>
              <a:gd name="T0" fmla="*/ 185478 w 55"/>
              <a:gd name="T1" fmla="*/ 106782 h 53"/>
              <a:gd name="T2" fmla="*/ 175174 w 55"/>
              <a:gd name="T3" fmla="*/ 117115 h 53"/>
              <a:gd name="T4" fmla="*/ 164870 w 55"/>
              <a:gd name="T5" fmla="*/ 120560 h 53"/>
              <a:gd name="T6" fmla="*/ 154565 w 55"/>
              <a:gd name="T7" fmla="*/ 117115 h 53"/>
              <a:gd name="T8" fmla="*/ 116783 w 55"/>
              <a:gd name="T9" fmla="*/ 79225 h 53"/>
              <a:gd name="T10" fmla="*/ 116783 w 55"/>
              <a:gd name="T11" fmla="*/ 165339 h 53"/>
              <a:gd name="T12" fmla="*/ 103043 w 55"/>
              <a:gd name="T13" fmla="*/ 182562 h 53"/>
              <a:gd name="T14" fmla="*/ 85870 w 55"/>
              <a:gd name="T15" fmla="*/ 182562 h 53"/>
              <a:gd name="T16" fmla="*/ 72130 w 55"/>
              <a:gd name="T17" fmla="*/ 165339 h 53"/>
              <a:gd name="T18" fmla="*/ 72130 w 55"/>
              <a:gd name="T19" fmla="*/ 79225 h 53"/>
              <a:gd name="T20" fmla="*/ 34348 w 55"/>
              <a:gd name="T21" fmla="*/ 117115 h 53"/>
              <a:gd name="T22" fmla="*/ 24043 w 55"/>
              <a:gd name="T23" fmla="*/ 120560 h 53"/>
              <a:gd name="T24" fmla="*/ 13739 w 55"/>
              <a:gd name="T25" fmla="*/ 117115 h 53"/>
              <a:gd name="T26" fmla="*/ 3435 w 55"/>
              <a:gd name="T27" fmla="*/ 106782 h 53"/>
              <a:gd name="T28" fmla="*/ 0 w 55"/>
              <a:gd name="T29" fmla="*/ 96448 h 53"/>
              <a:gd name="T30" fmla="*/ 3435 w 55"/>
              <a:gd name="T31" fmla="*/ 86114 h 53"/>
              <a:gd name="T32" fmla="*/ 82435 w 55"/>
              <a:gd name="T33" fmla="*/ 3445 h 53"/>
              <a:gd name="T34" fmla="*/ 92739 w 55"/>
              <a:gd name="T35" fmla="*/ 0 h 53"/>
              <a:gd name="T36" fmla="*/ 106478 w 55"/>
              <a:gd name="T37" fmla="*/ 3445 h 53"/>
              <a:gd name="T38" fmla="*/ 185478 w 55"/>
              <a:gd name="T39" fmla="*/ 86114 h 53"/>
              <a:gd name="T40" fmla="*/ 188913 w 55"/>
              <a:gd name="T41" fmla="*/ 96448 h 53"/>
              <a:gd name="T42" fmla="*/ 185478 w 55"/>
              <a:gd name="T43" fmla="*/ 106782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6" name="Freeform 20">
            <a:extLst>
              <a:ext uri="{FF2B5EF4-FFF2-40B4-BE49-F238E27FC236}">
                <a16:creationId xmlns:a16="http://schemas.microsoft.com/office/drawing/2014/main" id="{9DD212C2-4778-431B-9D5B-FF444943DAFE}"/>
              </a:ext>
            </a:extLst>
          </p:cNvPr>
          <p:cNvSpPr>
            <a:spLocks/>
          </p:cNvSpPr>
          <p:nvPr/>
        </p:nvSpPr>
        <p:spPr bwMode="auto">
          <a:xfrm>
            <a:off x="9897534" y="607484"/>
            <a:ext cx="251884" cy="251883"/>
          </a:xfrm>
          <a:custGeom>
            <a:avLst/>
            <a:gdLst>
              <a:gd name="T0" fmla="*/ 113348 w 55"/>
              <a:gd name="T1" fmla="*/ 92739 h 55"/>
              <a:gd name="T2" fmla="*/ 158000 w 55"/>
              <a:gd name="T3" fmla="*/ 137391 h 55"/>
              <a:gd name="T4" fmla="*/ 175174 w 55"/>
              <a:gd name="T5" fmla="*/ 120217 h 55"/>
              <a:gd name="T6" fmla="*/ 182043 w 55"/>
              <a:gd name="T7" fmla="*/ 116782 h 55"/>
              <a:gd name="T8" fmla="*/ 188913 w 55"/>
              <a:gd name="T9" fmla="*/ 123651 h 55"/>
              <a:gd name="T10" fmla="*/ 188913 w 55"/>
              <a:gd name="T11" fmla="*/ 178608 h 55"/>
              <a:gd name="T12" fmla="*/ 178609 w 55"/>
              <a:gd name="T13" fmla="*/ 188912 h 55"/>
              <a:gd name="T14" fmla="*/ 123652 w 55"/>
              <a:gd name="T15" fmla="*/ 188912 h 55"/>
              <a:gd name="T16" fmla="*/ 116783 w 55"/>
              <a:gd name="T17" fmla="*/ 182042 h 55"/>
              <a:gd name="T18" fmla="*/ 120217 w 55"/>
              <a:gd name="T19" fmla="*/ 175173 h 55"/>
              <a:gd name="T20" fmla="*/ 137391 w 55"/>
              <a:gd name="T21" fmla="*/ 157999 h 55"/>
              <a:gd name="T22" fmla="*/ 92739 w 55"/>
              <a:gd name="T23" fmla="*/ 113347 h 55"/>
              <a:gd name="T24" fmla="*/ 51522 w 55"/>
              <a:gd name="T25" fmla="*/ 157999 h 55"/>
              <a:gd name="T26" fmla="*/ 68696 w 55"/>
              <a:gd name="T27" fmla="*/ 175173 h 55"/>
              <a:gd name="T28" fmla="*/ 68696 w 55"/>
              <a:gd name="T29" fmla="*/ 182042 h 55"/>
              <a:gd name="T30" fmla="*/ 61826 w 55"/>
              <a:gd name="T31" fmla="*/ 188912 h 55"/>
              <a:gd name="T32" fmla="*/ 6870 w 55"/>
              <a:gd name="T33" fmla="*/ 188912 h 55"/>
              <a:gd name="T34" fmla="*/ 0 w 55"/>
              <a:gd name="T35" fmla="*/ 178608 h 55"/>
              <a:gd name="T36" fmla="*/ 0 w 55"/>
              <a:gd name="T37" fmla="*/ 123651 h 55"/>
              <a:gd name="T38" fmla="*/ 3435 w 55"/>
              <a:gd name="T39" fmla="*/ 116782 h 55"/>
              <a:gd name="T40" fmla="*/ 13739 w 55"/>
              <a:gd name="T41" fmla="*/ 120217 h 55"/>
              <a:gd name="T42" fmla="*/ 30913 w 55"/>
              <a:gd name="T43" fmla="*/ 137391 h 55"/>
              <a:gd name="T44" fmla="*/ 72130 w 55"/>
              <a:gd name="T45" fmla="*/ 92739 h 55"/>
              <a:gd name="T46" fmla="*/ 30913 w 55"/>
              <a:gd name="T47" fmla="*/ 48087 h 55"/>
              <a:gd name="T48" fmla="*/ 13739 w 55"/>
              <a:gd name="T49" fmla="*/ 68695 h 55"/>
              <a:gd name="T50" fmla="*/ 6870 w 55"/>
              <a:gd name="T51" fmla="*/ 68695 h 55"/>
              <a:gd name="T52" fmla="*/ 3435 w 55"/>
              <a:gd name="T53" fmla="*/ 68695 h 55"/>
              <a:gd name="T54" fmla="*/ 0 w 55"/>
              <a:gd name="T55" fmla="*/ 61826 h 55"/>
              <a:gd name="T56" fmla="*/ 0 w 55"/>
              <a:gd name="T57" fmla="*/ 6870 h 55"/>
              <a:gd name="T58" fmla="*/ 6870 w 55"/>
              <a:gd name="T59" fmla="*/ 0 h 55"/>
              <a:gd name="T60" fmla="*/ 61826 w 55"/>
              <a:gd name="T61" fmla="*/ 0 h 55"/>
              <a:gd name="T62" fmla="*/ 68696 w 55"/>
              <a:gd name="T63" fmla="*/ 3435 h 55"/>
              <a:gd name="T64" fmla="*/ 68696 w 55"/>
              <a:gd name="T65" fmla="*/ 13739 h 55"/>
              <a:gd name="T66" fmla="*/ 51522 w 55"/>
              <a:gd name="T67" fmla="*/ 30913 h 55"/>
              <a:gd name="T68" fmla="*/ 92739 w 55"/>
              <a:gd name="T69" fmla="*/ 72130 h 55"/>
              <a:gd name="T70" fmla="*/ 137391 w 55"/>
              <a:gd name="T71" fmla="*/ 30913 h 55"/>
              <a:gd name="T72" fmla="*/ 120217 w 55"/>
              <a:gd name="T73" fmla="*/ 13739 h 55"/>
              <a:gd name="T74" fmla="*/ 116783 w 55"/>
              <a:gd name="T75" fmla="*/ 3435 h 55"/>
              <a:gd name="T76" fmla="*/ 123652 w 55"/>
              <a:gd name="T77" fmla="*/ 0 h 55"/>
              <a:gd name="T78" fmla="*/ 178609 w 55"/>
              <a:gd name="T79" fmla="*/ 0 h 55"/>
              <a:gd name="T80" fmla="*/ 188913 w 55"/>
              <a:gd name="T81" fmla="*/ 6870 h 55"/>
              <a:gd name="T82" fmla="*/ 188913 w 55"/>
              <a:gd name="T83" fmla="*/ 61826 h 55"/>
              <a:gd name="T84" fmla="*/ 182043 w 55"/>
              <a:gd name="T85" fmla="*/ 68695 h 55"/>
              <a:gd name="T86" fmla="*/ 178609 w 55"/>
              <a:gd name="T87" fmla="*/ 68695 h 55"/>
              <a:gd name="T88" fmla="*/ 175174 w 55"/>
              <a:gd name="T89" fmla="*/ 68695 h 55"/>
              <a:gd name="T90" fmla="*/ 158000 w 55"/>
              <a:gd name="T91" fmla="*/ 48087 h 55"/>
              <a:gd name="T92" fmla="*/ 113348 w 55"/>
              <a:gd name="T93" fmla="*/ 92739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7" name="Freeform 21">
            <a:extLst>
              <a:ext uri="{FF2B5EF4-FFF2-40B4-BE49-F238E27FC236}">
                <a16:creationId xmlns:a16="http://schemas.microsoft.com/office/drawing/2014/main" id="{0311FD44-3B90-4139-9C49-1AC7BB887B9C}"/>
              </a:ext>
            </a:extLst>
          </p:cNvPr>
          <p:cNvSpPr>
            <a:spLocks/>
          </p:cNvSpPr>
          <p:nvPr/>
        </p:nvSpPr>
        <p:spPr bwMode="auto">
          <a:xfrm>
            <a:off x="10566400" y="584201"/>
            <a:ext cx="103717" cy="294217"/>
          </a:xfrm>
          <a:custGeom>
            <a:avLst/>
            <a:gdLst>
              <a:gd name="T0" fmla="*/ 71024 w 23"/>
              <a:gd name="T1" fmla="*/ 48270 h 64"/>
              <a:gd name="T2" fmla="*/ 54113 w 23"/>
              <a:gd name="T3" fmla="*/ 48270 h 64"/>
              <a:gd name="T4" fmla="*/ 54113 w 23"/>
              <a:gd name="T5" fmla="*/ 172393 h 64"/>
              <a:gd name="T6" fmla="*/ 71024 w 23"/>
              <a:gd name="T7" fmla="*/ 172393 h 64"/>
              <a:gd name="T8" fmla="*/ 77788 w 23"/>
              <a:gd name="T9" fmla="*/ 182737 h 64"/>
              <a:gd name="T10" fmla="*/ 74406 w 23"/>
              <a:gd name="T11" fmla="*/ 186184 h 64"/>
              <a:gd name="T12" fmla="*/ 43967 w 23"/>
              <a:gd name="T13" fmla="*/ 217215 h 64"/>
              <a:gd name="T14" fmla="*/ 37203 w 23"/>
              <a:gd name="T15" fmla="*/ 220663 h 64"/>
              <a:gd name="T16" fmla="*/ 33821 w 23"/>
              <a:gd name="T17" fmla="*/ 217215 h 64"/>
              <a:gd name="T18" fmla="*/ 3382 w 23"/>
              <a:gd name="T19" fmla="*/ 186184 h 64"/>
              <a:gd name="T20" fmla="*/ 0 w 23"/>
              <a:gd name="T21" fmla="*/ 182737 h 64"/>
              <a:gd name="T22" fmla="*/ 6764 w 23"/>
              <a:gd name="T23" fmla="*/ 172393 h 64"/>
              <a:gd name="T24" fmla="*/ 23675 w 23"/>
              <a:gd name="T25" fmla="*/ 172393 h 64"/>
              <a:gd name="T26" fmla="*/ 23675 w 23"/>
              <a:gd name="T27" fmla="*/ 48270 h 64"/>
              <a:gd name="T28" fmla="*/ 6764 w 23"/>
              <a:gd name="T29" fmla="*/ 48270 h 64"/>
              <a:gd name="T30" fmla="*/ 0 w 23"/>
              <a:gd name="T31" fmla="*/ 41374 h 64"/>
              <a:gd name="T32" fmla="*/ 3382 w 23"/>
              <a:gd name="T33" fmla="*/ 34479 h 64"/>
              <a:gd name="T34" fmla="*/ 33821 w 23"/>
              <a:gd name="T35" fmla="*/ 3448 h 64"/>
              <a:gd name="T36" fmla="*/ 37203 w 23"/>
              <a:gd name="T37" fmla="*/ 0 h 64"/>
              <a:gd name="T38" fmla="*/ 43967 w 23"/>
              <a:gd name="T39" fmla="*/ 3448 h 64"/>
              <a:gd name="T40" fmla="*/ 74406 w 23"/>
              <a:gd name="T41" fmla="*/ 34479 h 64"/>
              <a:gd name="T42" fmla="*/ 77788 w 23"/>
              <a:gd name="T43" fmla="*/ 41374 h 64"/>
              <a:gd name="T44" fmla="*/ 71024 w 23"/>
              <a:gd name="T45" fmla="*/ 48270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8" name="Freeform 22">
            <a:extLst>
              <a:ext uri="{FF2B5EF4-FFF2-40B4-BE49-F238E27FC236}">
                <a16:creationId xmlns:a16="http://schemas.microsoft.com/office/drawing/2014/main" id="{5F662B22-59F1-4F03-9E81-E33BD888AEC8}"/>
              </a:ext>
            </a:extLst>
          </p:cNvPr>
          <p:cNvSpPr>
            <a:spLocks/>
          </p:cNvSpPr>
          <p:nvPr/>
        </p:nvSpPr>
        <p:spPr bwMode="auto">
          <a:xfrm>
            <a:off x="11235267" y="603251"/>
            <a:ext cx="251884" cy="256116"/>
          </a:xfrm>
          <a:custGeom>
            <a:avLst/>
            <a:gdLst>
              <a:gd name="T0" fmla="*/ 188913 w 55"/>
              <a:gd name="T1" fmla="*/ 6860 h 56"/>
              <a:gd name="T2" fmla="*/ 188913 w 55"/>
              <a:gd name="T3" fmla="*/ 185227 h 56"/>
              <a:gd name="T4" fmla="*/ 185478 w 55"/>
              <a:gd name="T5" fmla="*/ 188657 h 56"/>
              <a:gd name="T6" fmla="*/ 96174 w 55"/>
              <a:gd name="T7" fmla="*/ 102904 h 56"/>
              <a:gd name="T8" fmla="*/ 96174 w 55"/>
              <a:gd name="T9" fmla="*/ 99474 h 56"/>
              <a:gd name="T10" fmla="*/ 96174 w 55"/>
              <a:gd name="T11" fmla="*/ 185227 h 56"/>
              <a:gd name="T12" fmla="*/ 89304 w 55"/>
              <a:gd name="T13" fmla="*/ 188657 h 56"/>
              <a:gd name="T14" fmla="*/ 3435 w 55"/>
              <a:gd name="T15" fmla="*/ 102904 h 56"/>
              <a:gd name="T16" fmla="*/ 3435 w 55"/>
              <a:gd name="T17" fmla="*/ 92613 h 56"/>
              <a:gd name="T18" fmla="*/ 89304 w 55"/>
              <a:gd name="T19" fmla="*/ 3430 h 56"/>
              <a:gd name="T20" fmla="*/ 96174 w 55"/>
              <a:gd name="T21" fmla="*/ 6860 h 56"/>
              <a:gd name="T22" fmla="*/ 96174 w 55"/>
              <a:gd name="T23" fmla="*/ 92613 h 56"/>
              <a:gd name="T24" fmla="*/ 96174 w 55"/>
              <a:gd name="T25" fmla="*/ 92613 h 56"/>
              <a:gd name="T26" fmla="*/ 185478 w 55"/>
              <a:gd name="T27" fmla="*/ 3430 h 56"/>
              <a:gd name="T28" fmla="*/ 188913 w 55"/>
              <a:gd name="T29" fmla="*/ 6860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19" name="Freeform 23">
            <a:extLst>
              <a:ext uri="{FF2B5EF4-FFF2-40B4-BE49-F238E27FC236}">
                <a16:creationId xmlns:a16="http://schemas.microsoft.com/office/drawing/2014/main" id="{816DE912-C2C5-4F52-90E7-8E0827E4747E}"/>
              </a:ext>
            </a:extLst>
          </p:cNvPr>
          <p:cNvSpPr>
            <a:spLocks noEditPoints="1"/>
          </p:cNvSpPr>
          <p:nvPr/>
        </p:nvSpPr>
        <p:spPr bwMode="auto">
          <a:xfrm>
            <a:off x="11821584" y="584201"/>
            <a:ext cx="311149" cy="294217"/>
          </a:xfrm>
          <a:custGeom>
            <a:avLst/>
            <a:gdLst>
              <a:gd name="T0" fmla="*/ 233362 w 68"/>
              <a:gd name="T1" fmla="*/ 48270 h 64"/>
              <a:gd name="T2" fmla="*/ 233362 w 68"/>
              <a:gd name="T3" fmla="*/ 62061 h 64"/>
              <a:gd name="T4" fmla="*/ 219635 w 68"/>
              <a:gd name="T5" fmla="*/ 62061 h 64"/>
              <a:gd name="T6" fmla="*/ 209339 w 68"/>
              <a:gd name="T7" fmla="*/ 72405 h 64"/>
              <a:gd name="T8" fmla="*/ 24023 w 68"/>
              <a:gd name="T9" fmla="*/ 72405 h 64"/>
              <a:gd name="T10" fmla="*/ 13727 w 68"/>
              <a:gd name="T11" fmla="*/ 62061 h 64"/>
              <a:gd name="T12" fmla="*/ 0 w 68"/>
              <a:gd name="T13" fmla="*/ 62061 h 64"/>
              <a:gd name="T14" fmla="*/ 0 w 68"/>
              <a:gd name="T15" fmla="*/ 48270 h 64"/>
              <a:gd name="T16" fmla="*/ 116681 w 68"/>
              <a:gd name="T17" fmla="*/ 0 h 64"/>
              <a:gd name="T18" fmla="*/ 233362 w 68"/>
              <a:gd name="T19" fmla="*/ 48270 h 64"/>
              <a:gd name="T20" fmla="*/ 233362 w 68"/>
              <a:gd name="T21" fmla="*/ 206872 h 64"/>
              <a:gd name="T22" fmla="*/ 233362 w 68"/>
              <a:gd name="T23" fmla="*/ 220663 h 64"/>
              <a:gd name="T24" fmla="*/ 0 w 68"/>
              <a:gd name="T25" fmla="*/ 220663 h 64"/>
              <a:gd name="T26" fmla="*/ 0 w 68"/>
              <a:gd name="T27" fmla="*/ 206872 h 64"/>
              <a:gd name="T28" fmla="*/ 6864 w 68"/>
              <a:gd name="T29" fmla="*/ 196528 h 64"/>
              <a:gd name="T30" fmla="*/ 226498 w 68"/>
              <a:gd name="T31" fmla="*/ 196528 h 64"/>
              <a:gd name="T32" fmla="*/ 233362 w 68"/>
              <a:gd name="T33" fmla="*/ 206872 h 64"/>
              <a:gd name="T34" fmla="*/ 61772 w 68"/>
              <a:gd name="T35" fmla="*/ 79301 h 64"/>
              <a:gd name="T36" fmla="*/ 61772 w 68"/>
              <a:gd name="T37" fmla="*/ 172393 h 64"/>
              <a:gd name="T38" fmla="*/ 78931 w 68"/>
              <a:gd name="T39" fmla="*/ 172393 h 64"/>
              <a:gd name="T40" fmla="*/ 78931 w 68"/>
              <a:gd name="T41" fmla="*/ 79301 h 64"/>
              <a:gd name="T42" fmla="*/ 109817 w 68"/>
              <a:gd name="T43" fmla="*/ 79301 h 64"/>
              <a:gd name="T44" fmla="*/ 109817 w 68"/>
              <a:gd name="T45" fmla="*/ 172393 h 64"/>
              <a:gd name="T46" fmla="*/ 123545 w 68"/>
              <a:gd name="T47" fmla="*/ 172393 h 64"/>
              <a:gd name="T48" fmla="*/ 123545 w 68"/>
              <a:gd name="T49" fmla="*/ 79301 h 64"/>
              <a:gd name="T50" fmla="*/ 154431 w 68"/>
              <a:gd name="T51" fmla="*/ 79301 h 64"/>
              <a:gd name="T52" fmla="*/ 154431 w 68"/>
              <a:gd name="T53" fmla="*/ 172393 h 64"/>
              <a:gd name="T54" fmla="*/ 171590 w 68"/>
              <a:gd name="T55" fmla="*/ 172393 h 64"/>
              <a:gd name="T56" fmla="*/ 171590 w 68"/>
              <a:gd name="T57" fmla="*/ 79301 h 64"/>
              <a:gd name="T58" fmla="*/ 202476 w 68"/>
              <a:gd name="T59" fmla="*/ 79301 h 64"/>
              <a:gd name="T60" fmla="*/ 202476 w 68"/>
              <a:gd name="T61" fmla="*/ 172393 h 64"/>
              <a:gd name="T62" fmla="*/ 209339 w 68"/>
              <a:gd name="T63" fmla="*/ 172393 h 64"/>
              <a:gd name="T64" fmla="*/ 219635 w 68"/>
              <a:gd name="T65" fmla="*/ 182737 h 64"/>
              <a:gd name="T66" fmla="*/ 219635 w 68"/>
              <a:gd name="T67" fmla="*/ 189632 h 64"/>
              <a:gd name="T68" fmla="*/ 13727 w 68"/>
              <a:gd name="T69" fmla="*/ 189632 h 64"/>
              <a:gd name="T70" fmla="*/ 13727 w 68"/>
              <a:gd name="T71" fmla="*/ 182737 h 64"/>
              <a:gd name="T72" fmla="*/ 24023 w 68"/>
              <a:gd name="T73" fmla="*/ 172393 h 64"/>
              <a:gd name="T74" fmla="*/ 30886 w 68"/>
              <a:gd name="T75" fmla="*/ 172393 h 64"/>
              <a:gd name="T76" fmla="*/ 30886 w 68"/>
              <a:gd name="T77" fmla="*/ 79301 h 64"/>
              <a:gd name="T78" fmla="*/ 61772 w 68"/>
              <a:gd name="T79" fmla="*/ 79301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0" name="Freeform 24">
            <a:extLst>
              <a:ext uri="{FF2B5EF4-FFF2-40B4-BE49-F238E27FC236}">
                <a16:creationId xmlns:a16="http://schemas.microsoft.com/office/drawing/2014/main" id="{3B238757-DAA5-4077-8AE6-0566F33DE143}"/>
              </a:ext>
            </a:extLst>
          </p:cNvPr>
          <p:cNvSpPr>
            <a:spLocks noEditPoints="1"/>
          </p:cNvSpPr>
          <p:nvPr/>
        </p:nvSpPr>
        <p:spPr bwMode="auto">
          <a:xfrm>
            <a:off x="110067" y="1100668"/>
            <a:ext cx="270933" cy="294217"/>
          </a:xfrm>
          <a:custGeom>
            <a:avLst/>
            <a:gdLst>
              <a:gd name="T0" fmla="*/ 189424 w 59"/>
              <a:gd name="T1" fmla="*/ 189632 h 64"/>
              <a:gd name="T2" fmla="*/ 134319 w 59"/>
              <a:gd name="T3" fmla="*/ 189632 h 64"/>
              <a:gd name="T4" fmla="*/ 103322 w 59"/>
              <a:gd name="T5" fmla="*/ 220663 h 64"/>
              <a:gd name="T6" fmla="*/ 72325 w 59"/>
              <a:gd name="T7" fmla="*/ 189632 h 64"/>
              <a:gd name="T8" fmla="*/ 17220 w 59"/>
              <a:gd name="T9" fmla="*/ 189632 h 64"/>
              <a:gd name="T10" fmla="*/ 0 w 59"/>
              <a:gd name="T11" fmla="*/ 172393 h 64"/>
              <a:gd name="T12" fmla="*/ 37885 w 59"/>
              <a:gd name="T13" fmla="*/ 68957 h 64"/>
              <a:gd name="T14" fmla="*/ 92990 w 59"/>
              <a:gd name="T15" fmla="*/ 17239 h 64"/>
              <a:gd name="T16" fmla="*/ 89546 w 59"/>
              <a:gd name="T17" fmla="*/ 10344 h 64"/>
              <a:gd name="T18" fmla="*/ 103322 w 59"/>
              <a:gd name="T19" fmla="*/ 0 h 64"/>
              <a:gd name="T20" fmla="*/ 113654 w 59"/>
              <a:gd name="T21" fmla="*/ 10344 h 64"/>
              <a:gd name="T22" fmla="*/ 113654 w 59"/>
              <a:gd name="T23" fmla="*/ 17239 h 64"/>
              <a:gd name="T24" fmla="*/ 165315 w 59"/>
              <a:gd name="T25" fmla="*/ 68957 h 64"/>
              <a:gd name="T26" fmla="*/ 203200 w 59"/>
              <a:gd name="T27" fmla="*/ 172393 h 64"/>
              <a:gd name="T28" fmla="*/ 189424 w 59"/>
              <a:gd name="T29" fmla="*/ 189632 h 64"/>
              <a:gd name="T30" fmla="*/ 103322 w 59"/>
              <a:gd name="T31" fmla="*/ 206872 h 64"/>
              <a:gd name="T32" fmla="*/ 86102 w 59"/>
              <a:gd name="T33" fmla="*/ 189632 h 64"/>
              <a:gd name="T34" fmla="*/ 82658 w 59"/>
              <a:gd name="T35" fmla="*/ 186184 h 64"/>
              <a:gd name="T36" fmla="*/ 79214 w 59"/>
              <a:gd name="T37" fmla="*/ 189632 h 64"/>
              <a:gd name="T38" fmla="*/ 103322 w 59"/>
              <a:gd name="T39" fmla="*/ 210319 h 64"/>
              <a:gd name="T40" fmla="*/ 103322 w 59"/>
              <a:gd name="T41" fmla="*/ 206872 h 64"/>
              <a:gd name="T42" fmla="*/ 103322 w 59"/>
              <a:gd name="T43" fmla="*/ 206872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1" name="Freeform 25">
            <a:extLst>
              <a:ext uri="{FF2B5EF4-FFF2-40B4-BE49-F238E27FC236}">
                <a16:creationId xmlns:a16="http://schemas.microsoft.com/office/drawing/2014/main" id="{9F5434C1-710E-4639-8699-155C3FE48285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1100668"/>
            <a:ext cx="330200" cy="294217"/>
          </a:xfrm>
          <a:custGeom>
            <a:avLst/>
            <a:gdLst>
              <a:gd name="T0" fmla="*/ 247650 w 72"/>
              <a:gd name="T1" fmla="*/ 17239 h 64"/>
              <a:gd name="T2" fmla="*/ 17198 w 72"/>
              <a:gd name="T3" fmla="*/ 217215 h 64"/>
              <a:gd name="T4" fmla="*/ 13758 w 72"/>
              <a:gd name="T5" fmla="*/ 217215 h 64"/>
              <a:gd name="T6" fmla="*/ 3440 w 72"/>
              <a:gd name="T7" fmla="*/ 206872 h 64"/>
              <a:gd name="T8" fmla="*/ 3440 w 72"/>
              <a:gd name="T9" fmla="*/ 199976 h 64"/>
              <a:gd name="T10" fmla="*/ 24077 w 72"/>
              <a:gd name="T11" fmla="*/ 179289 h 64"/>
              <a:gd name="T12" fmla="*/ 24077 w 72"/>
              <a:gd name="T13" fmla="*/ 172393 h 64"/>
              <a:gd name="T14" fmla="*/ 61913 w 72"/>
              <a:gd name="T15" fmla="*/ 68957 h 64"/>
              <a:gd name="T16" fmla="*/ 113506 w 72"/>
              <a:gd name="T17" fmla="*/ 17239 h 64"/>
              <a:gd name="T18" fmla="*/ 113506 w 72"/>
              <a:gd name="T19" fmla="*/ 10344 h 64"/>
              <a:gd name="T20" fmla="*/ 123825 w 72"/>
              <a:gd name="T21" fmla="*/ 0 h 64"/>
              <a:gd name="T22" fmla="*/ 137583 w 72"/>
              <a:gd name="T23" fmla="*/ 10344 h 64"/>
              <a:gd name="T24" fmla="*/ 134144 w 72"/>
              <a:gd name="T25" fmla="*/ 17239 h 64"/>
              <a:gd name="T26" fmla="*/ 182298 w 72"/>
              <a:gd name="T27" fmla="*/ 44822 h 64"/>
              <a:gd name="T28" fmla="*/ 230452 w 72"/>
              <a:gd name="T29" fmla="*/ 0 h 64"/>
              <a:gd name="T30" fmla="*/ 237331 w 72"/>
              <a:gd name="T31" fmla="*/ 0 h 64"/>
              <a:gd name="T32" fmla="*/ 247650 w 72"/>
              <a:gd name="T33" fmla="*/ 13791 h 64"/>
              <a:gd name="T34" fmla="*/ 247650 w 72"/>
              <a:gd name="T35" fmla="*/ 17239 h 64"/>
              <a:gd name="T36" fmla="*/ 227013 w 72"/>
              <a:gd name="T37" fmla="*/ 172393 h 64"/>
              <a:gd name="T38" fmla="*/ 209815 w 72"/>
              <a:gd name="T39" fmla="*/ 189632 h 64"/>
              <a:gd name="T40" fmla="*/ 154781 w 72"/>
              <a:gd name="T41" fmla="*/ 189632 h 64"/>
              <a:gd name="T42" fmla="*/ 123825 w 72"/>
              <a:gd name="T43" fmla="*/ 220663 h 64"/>
              <a:gd name="T44" fmla="*/ 92869 w 72"/>
              <a:gd name="T45" fmla="*/ 189632 h 64"/>
              <a:gd name="T46" fmla="*/ 189177 w 72"/>
              <a:gd name="T47" fmla="*/ 103436 h 64"/>
              <a:gd name="T48" fmla="*/ 227013 w 72"/>
              <a:gd name="T49" fmla="*/ 172393 h 64"/>
              <a:gd name="T50" fmla="*/ 127265 w 72"/>
              <a:gd name="T51" fmla="*/ 206872 h 64"/>
              <a:gd name="T52" fmla="*/ 123825 w 72"/>
              <a:gd name="T53" fmla="*/ 206872 h 64"/>
              <a:gd name="T54" fmla="*/ 106627 w 72"/>
              <a:gd name="T55" fmla="*/ 189632 h 64"/>
              <a:gd name="T56" fmla="*/ 106627 w 72"/>
              <a:gd name="T57" fmla="*/ 186184 h 64"/>
              <a:gd name="T58" fmla="*/ 103188 w 72"/>
              <a:gd name="T59" fmla="*/ 189632 h 64"/>
              <a:gd name="T60" fmla="*/ 123825 w 72"/>
              <a:gd name="T61" fmla="*/ 210319 h 64"/>
              <a:gd name="T62" fmla="*/ 127265 w 72"/>
              <a:gd name="T63" fmla="*/ 206872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2" name="Freeform 26">
            <a:extLst>
              <a:ext uri="{FF2B5EF4-FFF2-40B4-BE49-F238E27FC236}">
                <a16:creationId xmlns:a16="http://schemas.microsoft.com/office/drawing/2014/main" id="{DE15ACC1-3E6B-4F57-8E80-C46AD65B1DCB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1140884"/>
            <a:ext cx="376767" cy="211667"/>
          </a:xfrm>
          <a:custGeom>
            <a:avLst/>
            <a:gdLst>
              <a:gd name="T0" fmla="*/ 227438 w 82"/>
              <a:gd name="T1" fmla="*/ 158750 h 46"/>
              <a:gd name="T2" fmla="*/ 172302 w 82"/>
              <a:gd name="T3" fmla="*/ 103533 h 46"/>
              <a:gd name="T4" fmla="*/ 189532 w 82"/>
              <a:gd name="T5" fmla="*/ 62120 h 46"/>
              <a:gd name="T6" fmla="*/ 182640 w 82"/>
              <a:gd name="T7" fmla="*/ 48315 h 46"/>
              <a:gd name="T8" fmla="*/ 137841 w 82"/>
              <a:gd name="T9" fmla="*/ 106984 h 46"/>
              <a:gd name="T10" fmla="*/ 134395 w 82"/>
              <a:gd name="T11" fmla="*/ 110435 h 46"/>
              <a:gd name="T12" fmla="*/ 110273 w 82"/>
              <a:gd name="T13" fmla="*/ 110435 h 46"/>
              <a:gd name="T14" fmla="*/ 55137 w 82"/>
              <a:gd name="T15" fmla="*/ 158750 h 46"/>
              <a:gd name="T16" fmla="*/ 0 w 82"/>
              <a:gd name="T17" fmla="*/ 103533 h 46"/>
              <a:gd name="T18" fmla="*/ 55137 w 82"/>
              <a:gd name="T19" fmla="*/ 48315 h 46"/>
              <a:gd name="T20" fmla="*/ 79259 w 82"/>
              <a:gd name="T21" fmla="*/ 55217 h 46"/>
              <a:gd name="T22" fmla="*/ 96489 w 82"/>
              <a:gd name="T23" fmla="*/ 31060 h 46"/>
              <a:gd name="T24" fmla="*/ 68921 w 82"/>
              <a:gd name="T25" fmla="*/ 31060 h 46"/>
              <a:gd name="T26" fmla="*/ 62029 w 82"/>
              <a:gd name="T27" fmla="*/ 24158 h 46"/>
              <a:gd name="T28" fmla="*/ 68921 w 82"/>
              <a:gd name="T29" fmla="*/ 13804 h 46"/>
              <a:gd name="T30" fmla="*/ 117165 w 82"/>
              <a:gd name="T31" fmla="*/ 13804 h 46"/>
              <a:gd name="T32" fmla="*/ 117165 w 82"/>
              <a:gd name="T33" fmla="*/ 31060 h 46"/>
              <a:gd name="T34" fmla="*/ 172302 w 82"/>
              <a:gd name="T35" fmla="*/ 31060 h 46"/>
              <a:gd name="T36" fmla="*/ 161964 w 82"/>
              <a:gd name="T37" fmla="*/ 13804 h 46"/>
              <a:gd name="T38" fmla="*/ 134395 w 82"/>
              <a:gd name="T39" fmla="*/ 13804 h 46"/>
              <a:gd name="T40" fmla="*/ 124057 w 82"/>
              <a:gd name="T41" fmla="*/ 6902 h 46"/>
              <a:gd name="T42" fmla="*/ 134395 w 82"/>
              <a:gd name="T43" fmla="*/ 0 h 46"/>
              <a:gd name="T44" fmla="*/ 165410 w 82"/>
              <a:gd name="T45" fmla="*/ 0 h 46"/>
              <a:gd name="T46" fmla="*/ 172302 w 82"/>
              <a:gd name="T47" fmla="*/ 3451 h 46"/>
              <a:gd name="T48" fmla="*/ 203316 w 82"/>
              <a:gd name="T49" fmla="*/ 51766 h 46"/>
              <a:gd name="T50" fmla="*/ 227438 w 82"/>
              <a:gd name="T51" fmla="*/ 48315 h 46"/>
              <a:gd name="T52" fmla="*/ 282575 w 82"/>
              <a:gd name="T53" fmla="*/ 103533 h 46"/>
              <a:gd name="T54" fmla="*/ 227438 w 82"/>
              <a:gd name="T55" fmla="*/ 158750 h 46"/>
              <a:gd name="T56" fmla="*/ 55137 w 82"/>
              <a:gd name="T57" fmla="*/ 110435 h 46"/>
              <a:gd name="T58" fmla="*/ 48245 w 82"/>
              <a:gd name="T59" fmla="*/ 96630 h 46"/>
              <a:gd name="T60" fmla="*/ 72367 w 82"/>
              <a:gd name="T61" fmla="*/ 65571 h 46"/>
              <a:gd name="T62" fmla="*/ 55137 w 82"/>
              <a:gd name="T63" fmla="*/ 62120 h 46"/>
              <a:gd name="T64" fmla="*/ 13784 w 82"/>
              <a:gd name="T65" fmla="*/ 103533 h 46"/>
              <a:gd name="T66" fmla="*/ 55137 w 82"/>
              <a:gd name="T67" fmla="*/ 141495 h 46"/>
              <a:gd name="T68" fmla="*/ 93043 w 82"/>
              <a:gd name="T69" fmla="*/ 110435 h 46"/>
              <a:gd name="T70" fmla="*/ 55137 w 82"/>
              <a:gd name="T71" fmla="*/ 110435 h 46"/>
              <a:gd name="T72" fmla="*/ 93043 w 82"/>
              <a:gd name="T73" fmla="*/ 93179 h 46"/>
              <a:gd name="T74" fmla="*/ 82705 w 82"/>
              <a:gd name="T75" fmla="*/ 75924 h 46"/>
              <a:gd name="T76" fmla="*/ 68921 w 82"/>
              <a:gd name="T77" fmla="*/ 93179 h 46"/>
              <a:gd name="T78" fmla="*/ 93043 w 82"/>
              <a:gd name="T79" fmla="*/ 93179 h 46"/>
              <a:gd name="T80" fmla="*/ 165410 w 82"/>
              <a:gd name="T81" fmla="*/ 48315 h 46"/>
              <a:gd name="T82" fmla="*/ 106827 w 82"/>
              <a:gd name="T83" fmla="*/ 48315 h 46"/>
              <a:gd name="T84" fmla="*/ 93043 w 82"/>
              <a:gd name="T85" fmla="*/ 62120 h 46"/>
              <a:gd name="T86" fmla="*/ 110273 w 82"/>
              <a:gd name="T87" fmla="*/ 93179 h 46"/>
              <a:gd name="T88" fmla="*/ 127503 w 82"/>
              <a:gd name="T89" fmla="*/ 93179 h 46"/>
              <a:gd name="T90" fmla="*/ 165410 w 82"/>
              <a:gd name="T91" fmla="*/ 48315 h 46"/>
              <a:gd name="T92" fmla="*/ 227438 w 82"/>
              <a:gd name="T93" fmla="*/ 62120 h 46"/>
              <a:gd name="T94" fmla="*/ 213654 w 82"/>
              <a:gd name="T95" fmla="*/ 65571 h 46"/>
              <a:gd name="T96" fmla="*/ 234330 w 82"/>
              <a:gd name="T97" fmla="*/ 96630 h 46"/>
              <a:gd name="T98" fmla="*/ 230884 w 82"/>
              <a:gd name="T99" fmla="*/ 106984 h 46"/>
              <a:gd name="T100" fmla="*/ 227438 w 82"/>
              <a:gd name="T101" fmla="*/ 110435 h 46"/>
              <a:gd name="T102" fmla="*/ 220546 w 82"/>
              <a:gd name="T103" fmla="*/ 106984 h 46"/>
              <a:gd name="T104" fmla="*/ 199870 w 82"/>
              <a:gd name="T105" fmla="*/ 75924 h 46"/>
              <a:gd name="T106" fmla="*/ 189532 w 82"/>
              <a:gd name="T107" fmla="*/ 103533 h 46"/>
              <a:gd name="T108" fmla="*/ 227438 w 82"/>
              <a:gd name="T109" fmla="*/ 141495 h 46"/>
              <a:gd name="T110" fmla="*/ 265345 w 82"/>
              <a:gd name="T111" fmla="*/ 103533 h 46"/>
              <a:gd name="T112" fmla="*/ 227438 w 82"/>
              <a:gd name="T113" fmla="*/ 62120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3" name="Freeform 27">
            <a:extLst>
              <a:ext uri="{FF2B5EF4-FFF2-40B4-BE49-F238E27FC236}">
                <a16:creationId xmlns:a16="http://schemas.microsoft.com/office/drawing/2014/main" id="{C1E6C7A2-AAAC-4E87-AF98-27F774CA4EF5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1100668"/>
            <a:ext cx="294216" cy="294217"/>
          </a:xfrm>
          <a:custGeom>
            <a:avLst/>
            <a:gdLst>
              <a:gd name="T0" fmla="*/ 220662 w 64"/>
              <a:gd name="T1" fmla="*/ 155154 h 64"/>
              <a:gd name="T2" fmla="*/ 206871 w 64"/>
              <a:gd name="T3" fmla="*/ 151706 h 64"/>
              <a:gd name="T4" fmla="*/ 182736 w 64"/>
              <a:gd name="T5" fmla="*/ 141362 h 64"/>
              <a:gd name="T6" fmla="*/ 158601 w 64"/>
              <a:gd name="T7" fmla="*/ 151706 h 64"/>
              <a:gd name="T8" fmla="*/ 144809 w 64"/>
              <a:gd name="T9" fmla="*/ 155154 h 64"/>
              <a:gd name="T10" fmla="*/ 134466 w 64"/>
              <a:gd name="T11" fmla="*/ 151706 h 64"/>
              <a:gd name="T12" fmla="*/ 110331 w 64"/>
              <a:gd name="T13" fmla="*/ 141362 h 64"/>
              <a:gd name="T14" fmla="*/ 86196 w 64"/>
              <a:gd name="T15" fmla="*/ 151706 h 64"/>
              <a:gd name="T16" fmla="*/ 72405 w 64"/>
              <a:gd name="T17" fmla="*/ 155154 h 64"/>
              <a:gd name="T18" fmla="*/ 58613 w 64"/>
              <a:gd name="T19" fmla="*/ 151706 h 64"/>
              <a:gd name="T20" fmla="*/ 34478 w 64"/>
              <a:gd name="T21" fmla="*/ 141362 h 64"/>
              <a:gd name="T22" fmla="*/ 13791 w 64"/>
              <a:gd name="T23" fmla="*/ 151706 h 64"/>
              <a:gd name="T24" fmla="*/ 0 w 64"/>
              <a:gd name="T25" fmla="*/ 155154 h 64"/>
              <a:gd name="T26" fmla="*/ 0 w 64"/>
              <a:gd name="T27" fmla="*/ 134467 h 64"/>
              <a:gd name="T28" fmla="*/ 24135 w 64"/>
              <a:gd name="T29" fmla="*/ 110332 h 64"/>
              <a:gd name="T30" fmla="*/ 31031 w 64"/>
              <a:gd name="T31" fmla="*/ 110332 h 64"/>
              <a:gd name="T32" fmla="*/ 31031 w 64"/>
              <a:gd name="T33" fmla="*/ 55166 h 64"/>
              <a:gd name="T34" fmla="*/ 62061 w 64"/>
              <a:gd name="T35" fmla="*/ 55166 h 64"/>
              <a:gd name="T36" fmla="*/ 62061 w 64"/>
              <a:gd name="T37" fmla="*/ 110332 h 64"/>
              <a:gd name="T38" fmla="*/ 93092 w 64"/>
              <a:gd name="T39" fmla="*/ 110332 h 64"/>
              <a:gd name="T40" fmla="*/ 93092 w 64"/>
              <a:gd name="T41" fmla="*/ 55166 h 64"/>
              <a:gd name="T42" fmla="*/ 124122 w 64"/>
              <a:gd name="T43" fmla="*/ 55166 h 64"/>
              <a:gd name="T44" fmla="*/ 124122 w 64"/>
              <a:gd name="T45" fmla="*/ 110332 h 64"/>
              <a:gd name="T46" fmla="*/ 155153 w 64"/>
              <a:gd name="T47" fmla="*/ 110332 h 64"/>
              <a:gd name="T48" fmla="*/ 155153 w 64"/>
              <a:gd name="T49" fmla="*/ 55166 h 64"/>
              <a:gd name="T50" fmla="*/ 189631 w 64"/>
              <a:gd name="T51" fmla="*/ 55166 h 64"/>
              <a:gd name="T52" fmla="*/ 189631 w 64"/>
              <a:gd name="T53" fmla="*/ 110332 h 64"/>
              <a:gd name="T54" fmla="*/ 196527 w 64"/>
              <a:gd name="T55" fmla="*/ 110332 h 64"/>
              <a:gd name="T56" fmla="*/ 220662 w 64"/>
              <a:gd name="T57" fmla="*/ 134467 h 64"/>
              <a:gd name="T58" fmla="*/ 220662 w 64"/>
              <a:gd name="T59" fmla="*/ 155154 h 64"/>
              <a:gd name="T60" fmla="*/ 220662 w 64"/>
              <a:gd name="T61" fmla="*/ 220663 h 64"/>
              <a:gd name="T62" fmla="*/ 0 w 64"/>
              <a:gd name="T63" fmla="*/ 220663 h 64"/>
              <a:gd name="T64" fmla="*/ 0 w 64"/>
              <a:gd name="T65" fmla="*/ 172393 h 64"/>
              <a:gd name="T66" fmla="*/ 24135 w 64"/>
              <a:gd name="T67" fmla="*/ 162049 h 64"/>
              <a:gd name="T68" fmla="*/ 34478 w 64"/>
              <a:gd name="T69" fmla="*/ 155154 h 64"/>
              <a:gd name="T70" fmla="*/ 48270 w 64"/>
              <a:gd name="T71" fmla="*/ 162049 h 64"/>
              <a:gd name="T72" fmla="*/ 72405 w 64"/>
              <a:gd name="T73" fmla="*/ 172393 h 64"/>
              <a:gd name="T74" fmla="*/ 96540 w 64"/>
              <a:gd name="T75" fmla="*/ 162049 h 64"/>
              <a:gd name="T76" fmla="*/ 110331 w 64"/>
              <a:gd name="T77" fmla="*/ 155154 h 64"/>
              <a:gd name="T78" fmla="*/ 124122 w 64"/>
              <a:gd name="T79" fmla="*/ 162049 h 64"/>
              <a:gd name="T80" fmla="*/ 144809 w 64"/>
              <a:gd name="T81" fmla="*/ 172393 h 64"/>
              <a:gd name="T82" fmla="*/ 168944 w 64"/>
              <a:gd name="T83" fmla="*/ 162049 h 64"/>
              <a:gd name="T84" fmla="*/ 182736 w 64"/>
              <a:gd name="T85" fmla="*/ 155154 h 64"/>
              <a:gd name="T86" fmla="*/ 196527 w 64"/>
              <a:gd name="T87" fmla="*/ 162049 h 64"/>
              <a:gd name="T88" fmla="*/ 220662 w 64"/>
              <a:gd name="T89" fmla="*/ 172393 h 64"/>
              <a:gd name="T90" fmla="*/ 220662 w 64"/>
              <a:gd name="T91" fmla="*/ 220663 h 64"/>
              <a:gd name="T92" fmla="*/ 44822 w 64"/>
              <a:gd name="T93" fmla="*/ 44822 h 64"/>
              <a:gd name="T94" fmla="*/ 31031 w 64"/>
              <a:gd name="T95" fmla="*/ 31031 h 64"/>
              <a:gd name="T96" fmla="*/ 44822 w 64"/>
              <a:gd name="T97" fmla="*/ 0 h 64"/>
              <a:gd name="T98" fmla="*/ 62061 w 64"/>
              <a:gd name="T99" fmla="*/ 27583 h 64"/>
              <a:gd name="T100" fmla="*/ 44822 w 64"/>
              <a:gd name="T101" fmla="*/ 44822 h 64"/>
              <a:gd name="T102" fmla="*/ 110331 w 64"/>
              <a:gd name="T103" fmla="*/ 44822 h 64"/>
              <a:gd name="T104" fmla="*/ 93092 w 64"/>
              <a:gd name="T105" fmla="*/ 31031 h 64"/>
              <a:gd name="T106" fmla="*/ 110331 w 64"/>
              <a:gd name="T107" fmla="*/ 0 h 64"/>
              <a:gd name="T108" fmla="*/ 124122 w 64"/>
              <a:gd name="T109" fmla="*/ 27583 h 64"/>
              <a:gd name="T110" fmla="*/ 110331 w 64"/>
              <a:gd name="T111" fmla="*/ 44822 h 64"/>
              <a:gd name="T112" fmla="*/ 172392 w 64"/>
              <a:gd name="T113" fmla="*/ 44822 h 64"/>
              <a:gd name="T114" fmla="*/ 155153 w 64"/>
              <a:gd name="T115" fmla="*/ 31031 h 64"/>
              <a:gd name="T116" fmla="*/ 172392 w 64"/>
              <a:gd name="T117" fmla="*/ 0 h 64"/>
              <a:gd name="T118" fmla="*/ 189631 w 64"/>
              <a:gd name="T119" fmla="*/ 27583 h 64"/>
              <a:gd name="T120" fmla="*/ 172392 w 64"/>
              <a:gd name="T121" fmla="*/ 44822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4" name="Freeform 28">
            <a:extLst>
              <a:ext uri="{FF2B5EF4-FFF2-40B4-BE49-F238E27FC236}">
                <a16:creationId xmlns:a16="http://schemas.microsoft.com/office/drawing/2014/main" id="{06FD1F26-ED2A-4049-B354-454BD341D580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1119717"/>
            <a:ext cx="251883" cy="251883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41217 h 55"/>
              <a:gd name="T20" fmla="*/ 133956 w 55"/>
              <a:gd name="T21" fmla="*/ 27478 h 55"/>
              <a:gd name="T22" fmla="*/ 75565 w 55"/>
              <a:gd name="T23" fmla="*/ 24043 h 55"/>
              <a:gd name="T24" fmla="*/ 48087 w 55"/>
              <a:gd name="T25" fmla="*/ 30913 h 55"/>
              <a:gd name="T26" fmla="*/ 30913 w 55"/>
              <a:gd name="T27" fmla="*/ 44652 h 55"/>
              <a:gd name="T28" fmla="*/ 41217 w 55"/>
              <a:gd name="T29" fmla="*/ 99608 h 55"/>
              <a:gd name="T30" fmla="*/ 44652 w 55"/>
              <a:gd name="T31" fmla="*/ 113347 h 55"/>
              <a:gd name="T32" fmla="*/ 79000 w 55"/>
              <a:gd name="T33" fmla="*/ 127086 h 55"/>
              <a:gd name="T34" fmla="*/ 133956 w 55"/>
              <a:gd name="T35" fmla="*/ 116782 h 55"/>
              <a:gd name="T36" fmla="*/ 144260 w 55"/>
              <a:gd name="T37" fmla="*/ 106478 h 55"/>
              <a:gd name="T38" fmla="*/ 154564 w 55"/>
              <a:gd name="T39" fmla="*/ 48087 h 55"/>
              <a:gd name="T40" fmla="*/ 154564 w 55"/>
              <a:gd name="T41" fmla="*/ 41217 h 55"/>
              <a:gd name="T42" fmla="*/ 137391 w 55"/>
              <a:gd name="T43" fmla="*/ 123651 h 55"/>
              <a:gd name="T44" fmla="*/ 48087 w 55"/>
              <a:gd name="T45" fmla="*/ 123651 h 55"/>
              <a:gd name="T46" fmla="*/ 48087 w 55"/>
              <a:gd name="T47" fmla="*/ 123651 h 55"/>
              <a:gd name="T48" fmla="*/ 48087 w 55"/>
              <a:gd name="T49" fmla="*/ 127086 h 55"/>
              <a:gd name="T50" fmla="*/ 51521 w 55"/>
              <a:gd name="T51" fmla="*/ 151130 h 55"/>
              <a:gd name="T52" fmla="*/ 75565 w 55"/>
              <a:gd name="T53" fmla="*/ 164869 h 55"/>
              <a:gd name="T54" fmla="*/ 130521 w 55"/>
              <a:gd name="T55" fmla="*/ 157999 h 55"/>
              <a:gd name="T56" fmla="*/ 140825 w 55"/>
              <a:gd name="T57" fmla="*/ 133956 h 55"/>
              <a:gd name="T58" fmla="*/ 137391 w 55"/>
              <a:gd name="T59" fmla="*/ 123651 h 55"/>
              <a:gd name="T60" fmla="*/ 113347 w 55"/>
              <a:gd name="T61" fmla="*/ 48087 h 55"/>
              <a:gd name="T62" fmla="*/ 72130 w 55"/>
              <a:gd name="T63" fmla="*/ 48087 h 55"/>
              <a:gd name="T64" fmla="*/ 51521 w 55"/>
              <a:gd name="T65" fmla="*/ 41217 h 55"/>
              <a:gd name="T66" fmla="*/ 68695 w 55"/>
              <a:gd name="T67" fmla="*/ 34348 h 55"/>
              <a:gd name="T68" fmla="*/ 116782 w 55"/>
              <a:gd name="T69" fmla="*/ 34348 h 55"/>
              <a:gd name="T70" fmla="*/ 133956 w 55"/>
              <a:gd name="T71" fmla="*/ 41217 h 55"/>
              <a:gd name="T72" fmla="*/ 113347 w 55"/>
              <a:gd name="T73" fmla="*/ 48087 h 55"/>
              <a:gd name="T74" fmla="*/ 96173 w 55"/>
              <a:gd name="T75" fmla="*/ 113347 h 55"/>
              <a:gd name="T76" fmla="*/ 72130 w 55"/>
              <a:gd name="T77" fmla="*/ 92739 h 55"/>
              <a:gd name="T78" fmla="*/ 85869 w 55"/>
              <a:gd name="T79" fmla="*/ 75565 h 55"/>
              <a:gd name="T80" fmla="*/ 113347 w 55"/>
              <a:gd name="T81" fmla="*/ 89304 h 55"/>
              <a:gd name="T82" fmla="*/ 96173 w 55"/>
              <a:gd name="T83" fmla="*/ 113347 h 55"/>
              <a:gd name="T84" fmla="*/ 89304 w 55"/>
              <a:gd name="T85" fmla="*/ 82434 h 55"/>
              <a:gd name="T86" fmla="*/ 89304 w 55"/>
              <a:gd name="T87" fmla="*/ 103043 h 55"/>
              <a:gd name="T88" fmla="*/ 103043 w 55"/>
              <a:gd name="T89" fmla="*/ 92739 h 55"/>
              <a:gd name="T90" fmla="*/ 89304 w 55"/>
              <a:gd name="T91" fmla="*/ 82434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5" name="Freeform 29">
            <a:extLst>
              <a:ext uri="{FF2B5EF4-FFF2-40B4-BE49-F238E27FC236}">
                <a16:creationId xmlns:a16="http://schemas.microsoft.com/office/drawing/2014/main" id="{FC269C18-2533-4F94-86BD-0E1590B12B60}"/>
              </a:ext>
            </a:extLst>
          </p:cNvPr>
          <p:cNvSpPr>
            <a:spLocks noEditPoints="1"/>
          </p:cNvSpPr>
          <p:nvPr/>
        </p:nvSpPr>
        <p:spPr bwMode="auto">
          <a:xfrm>
            <a:off x="3299885" y="1100668"/>
            <a:ext cx="292100" cy="294217"/>
          </a:xfrm>
          <a:custGeom>
            <a:avLst/>
            <a:gdLst>
              <a:gd name="T0" fmla="*/ 188268 w 64"/>
              <a:gd name="T1" fmla="*/ 34479 h 64"/>
              <a:gd name="T2" fmla="*/ 160883 w 64"/>
              <a:gd name="T3" fmla="*/ 62061 h 64"/>
              <a:gd name="T4" fmla="*/ 167729 w 64"/>
              <a:gd name="T5" fmla="*/ 72405 h 64"/>
              <a:gd name="T6" fmla="*/ 167729 w 64"/>
              <a:gd name="T7" fmla="*/ 82749 h 64"/>
              <a:gd name="T8" fmla="*/ 160883 w 64"/>
              <a:gd name="T9" fmla="*/ 89644 h 64"/>
              <a:gd name="T10" fmla="*/ 171152 w 64"/>
              <a:gd name="T11" fmla="*/ 134467 h 64"/>
              <a:gd name="T12" fmla="*/ 85576 w 64"/>
              <a:gd name="T13" fmla="*/ 220663 h 64"/>
              <a:gd name="T14" fmla="*/ 0 w 64"/>
              <a:gd name="T15" fmla="*/ 134467 h 64"/>
              <a:gd name="T16" fmla="*/ 85576 w 64"/>
              <a:gd name="T17" fmla="*/ 44822 h 64"/>
              <a:gd name="T18" fmla="*/ 126653 w 64"/>
              <a:gd name="T19" fmla="*/ 58614 h 64"/>
              <a:gd name="T20" fmla="*/ 133499 w 64"/>
              <a:gd name="T21" fmla="*/ 48270 h 64"/>
              <a:gd name="T22" fmla="*/ 147191 w 64"/>
              <a:gd name="T23" fmla="*/ 48270 h 64"/>
              <a:gd name="T24" fmla="*/ 154037 w 64"/>
              <a:gd name="T25" fmla="*/ 58614 h 64"/>
              <a:gd name="T26" fmla="*/ 184845 w 64"/>
              <a:gd name="T27" fmla="*/ 27583 h 64"/>
              <a:gd name="T28" fmla="*/ 188268 w 64"/>
              <a:gd name="T29" fmla="*/ 34479 h 64"/>
              <a:gd name="T30" fmla="*/ 58192 w 64"/>
              <a:gd name="T31" fmla="*/ 68957 h 64"/>
              <a:gd name="T32" fmla="*/ 20538 w 64"/>
              <a:gd name="T33" fmla="*/ 106884 h 64"/>
              <a:gd name="T34" fmla="*/ 23961 w 64"/>
              <a:gd name="T35" fmla="*/ 117227 h 64"/>
              <a:gd name="T36" fmla="*/ 27384 w 64"/>
              <a:gd name="T37" fmla="*/ 117227 h 64"/>
              <a:gd name="T38" fmla="*/ 34230 w 64"/>
              <a:gd name="T39" fmla="*/ 113779 h 64"/>
              <a:gd name="T40" fmla="*/ 65038 w 64"/>
              <a:gd name="T41" fmla="*/ 82749 h 64"/>
              <a:gd name="T42" fmla="*/ 68461 w 64"/>
              <a:gd name="T43" fmla="*/ 72405 h 64"/>
              <a:gd name="T44" fmla="*/ 58192 w 64"/>
              <a:gd name="T45" fmla="*/ 68957 h 64"/>
              <a:gd name="T46" fmla="*/ 181421 w 64"/>
              <a:gd name="T47" fmla="*/ 20687 h 64"/>
              <a:gd name="T48" fmla="*/ 177998 w 64"/>
              <a:gd name="T49" fmla="*/ 20687 h 64"/>
              <a:gd name="T50" fmla="*/ 167729 w 64"/>
              <a:gd name="T51" fmla="*/ 10344 h 64"/>
              <a:gd name="T52" fmla="*/ 167729 w 64"/>
              <a:gd name="T53" fmla="*/ 3448 h 64"/>
              <a:gd name="T54" fmla="*/ 174575 w 64"/>
              <a:gd name="T55" fmla="*/ 3448 h 64"/>
              <a:gd name="T56" fmla="*/ 184845 w 64"/>
              <a:gd name="T57" fmla="*/ 13791 h 64"/>
              <a:gd name="T58" fmla="*/ 184845 w 64"/>
              <a:gd name="T59" fmla="*/ 20687 h 64"/>
              <a:gd name="T60" fmla="*/ 181421 w 64"/>
              <a:gd name="T61" fmla="*/ 20687 h 64"/>
              <a:gd name="T62" fmla="*/ 195114 w 64"/>
              <a:gd name="T63" fmla="*/ 13791 h 64"/>
              <a:gd name="T64" fmla="*/ 191691 w 64"/>
              <a:gd name="T65" fmla="*/ 17239 h 64"/>
              <a:gd name="T66" fmla="*/ 188268 w 64"/>
              <a:gd name="T67" fmla="*/ 13791 h 64"/>
              <a:gd name="T68" fmla="*/ 188268 w 64"/>
              <a:gd name="T69" fmla="*/ 3448 h 64"/>
              <a:gd name="T70" fmla="*/ 191691 w 64"/>
              <a:gd name="T71" fmla="*/ 0 h 64"/>
              <a:gd name="T72" fmla="*/ 195114 w 64"/>
              <a:gd name="T73" fmla="*/ 3448 h 64"/>
              <a:gd name="T74" fmla="*/ 195114 w 64"/>
              <a:gd name="T75" fmla="*/ 13791 h 64"/>
              <a:gd name="T76" fmla="*/ 201960 w 64"/>
              <a:gd name="T77" fmla="*/ 20687 h 64"/>
              <a:gd name="T78" fmla="*/ 198537 w 64"/>
              <a:gd name="T79" fmla="*/ 20687 h 64"/>
              <a:gd name="T80" fmla="*/ 195114 w 64"/>
              <a:gd name="T81" fmla="*/ 20687 h 64"/>
              <a:gd name="T82" fmla="*/ 195114 w 64"/>
              <a:gd name="T83" fmla="*/ 13791 h 64"/>
              <a:gd name="T84" fmla="*/ 208806 w 64"/>
              <a:gd name="T85" fmla="*/ 3448 h 64"/>
              <a:gd name="T86" fmla="*/ 212229 w 64"/>
              <a:gd name="T87" fmla="*/ 3448 h 64"/>
              <a:gd name="T88" fmla="*/ 212229 w 64"/>
              <a:gd name="T89" fmla="*/ 10344 h 64"/>
              <a:gd name="T90" fmla="*/ 201960 w 64"/>
              <a:gd name="T91" fmla="*/ 20687 h 64"/>
              <a:gd name="T92" fmla="*/ 208806 w 64"/>
              <a:gd name="T93" fmla="*/ 51718 h 64"/>
              <a:gd name="T94" fmla="*/ 208806 w 64"/>
              <a:gd name="T95" fmla="*/ 48270 h 64"/>
              <a:gd name="T96" fmla="*/ 195114 w 64"/>
              <a:gd name="T97" fmla="*/ 37926 h 64"/>
              <a:gd name="T98" fmla="*/ 195114 w 64"/>
              <a:gd name="T99" fmla="*/ 31031 h 64"/>
              <a:gd name="T100" fmla="*/ 201960 w 64"/>
              <a:gd name="T101" fmla="*/ 31031 h 64"/>
              <a:gd name="T102" fmla="*/ 212229 w 64"/>
              <a:gd name="T103" fmla="*/ 44822 h 64"/>
              <a:gd name="T104" fmla="*/ 212229 w 64"/>
              <a:gd name="T105" fmla="*/ 48270 h 64"/>
              <a:gd name="T106" fmla="*/ 208806 w 64"/>
              <a:gd name="T107" fmla="*/ 51718 h 64"/>
              <a:gd name="T108" fmla="*/ 215652 w 64"/>
              <a:gd name="T109" fmla="*/ 31031 h 64"/>
              <a:gd name="T110" fmla="*/ 201960 w 64"/>
              <a:gd name="T111" fmla="*/ 31031 h 64"/>
              <a:gd name="T112" fmla="*/ 198537 w 64"/>
              <a:gd name="T113" fmla="*/ 27583 h 64"/>
              <a:gd name="T114" fmla="*/ 201960 w 64"/>
              <a:gd name="T115" fmla="*/ 24135 h 64"/>
              <a:gd name="T116" fmla="*/ 215652 w 64"/>
              <a:gd name="T117" fmla="*/ 24135 h 64"/>
              <a:gd name="T118" fmla="*/ 219075 w 64"/>
              <a:gd name="T119" fmla="*/ 27583 h 64"/>
              <a:gd name="T120" fmla="*/ 215652 w 64"/>
              <a:gd name="T121" fmla="*/ 31031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6" name="Freeform 30">
            <a:extLst>
              <a:ext uri="{FF2B5EF4-FFF2-40B4-BE49-F238E27FC236}">
                <a16:creationId xmlns:a16="http://schemas.microsoft.com/office/drawing/2014/main" id="{1E0E8C4E-3C55-4668-92B1-B8114A3ADE9D}"/>
              </a:ext>
            </a:extLst>
          </p:cNvPr>
          <p:cNvSpPr>
            <a:spLocks/>
          </p:cNvSpPr>
          <p:nvPr/>
        </p:nvSpPr>
        <p:spPr bwMode="auto">
          <a:xfrm>
            <a:off x="3958168" y="1119718"/>
            <a:ext cx="207433" cy="247649"/>
          </a:xfrm>
          <a:custGeom>
            <a:avLst/>
            <a:gdLst>
              <a:gd name="T0" fmla="*/ 148661 w 45"/>
              <a:gd name="T1" fmla="*/ 3440 h 54"/>
              <a:gd name="T2" fmla="*/ 155575 w 45"/>
              <a:gd name="T3" fmla="*/ 13758 h 54"/>
              <a:gd name="T4" fmla="*/ 155575 w 45"/>
              <a:gd name="T5" fmla="*/ 171979 h 54"/>
              <a:gd name="T6" fmla="*/ 148661 w 45"/>
              <a:gd name="T7" fmla="*/ 185737 h 54"/>
              <a:gd name="T8" fmla="*/ 141746 w 45"/>
              <a:gd name="T9" fmla="*/ 185737 h 54"/>
              <a:gd name="T10" fmla="*/ 131374 w 45"/>
              <a:gd name="T11" fmla="*/ 182297 h 54"/>
              <a:gd name="T12" fmla="*/ 79516 w 45"/>
              <a:gd name="T13" fmla="*/ 130704 h 54"/>
              <a:gd name="T14" fmla="*/ 24201 w 45"/>
              <a:gd name="T15" fmla="*/ 182297 h 54"/>
              <a:gd name="T16" fmla="*/ 13829 w 45"/>
              <a:gd name="T17" fmla="*/ 185737 h 54"/>
              <a:gd name="T18" fmla="*/ 6914 w 45"/>
              <a:gd name="T19" fmla="*/ 185737 h 54"/>
              <a:gd name="T20" fmla="*/ 0 w 45"/>
              <a:gd name="T21" fmla="*/ 171979 h 54"/>
              <a:gd name="T22" fmla="*/ 0 w 45"/>
              <a:gd name="T23" fmla="*/ 13758 h 54"/>
              <a:gd name="T24" fmla="*/ 6914 w 45"/>
              <a:gd name="T25" fmla="*/ 3440 h 54"/>
              <a:gd name="T26" fmla="*/ 13829 w 45"/>
              <a:gd name="T27" fmla="*/ 0 h 54"/>
              <a:gd name="T28" fmla="*/ 141746 w 45"/>
              <a:gd name="T29" fmla="*/ 0 h 54"/>
              <a:gd name="T30" fmla="*/ 148661 w 45"/>
              <a:gd name="T31" fmla="*/ 3440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7" name="Freeform 31">
            <a:extLst>
              <a:ext uri="{FF2B5EF4-FFF2-40B4-BE49-F238E27FC236}">
                <a16:creationId xmlns:a16="http://schemas.microsoft.com/office/drawing/2014/main" id="{E2F2C54E-4BA1-4215-A0D3-B3DC20399B45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1100667"/>
            <a:ext cx="292100" cy="251884"/>
          </a:xfrm>
          <a:custGeom>
            <a:avLst/>
            <a:gdLst>
              <a:gd name="T0" fmla="*/ 219075 w 64"/>
              <a:gd name="T1" fmla="*/ 96174 h 55"/>
              <a:gd name="T2" fmla="*/ 0 w 64"/>
              <a:gd name="T3" fmla="*/ 96174 h 55"/>
              <a:gd name="T4" fmla="*/ 0 w 64"/>
              <a:gd name="T5" fmla="*/ 51522 h 55"/>
              <a:gd name="T6" fmla="*/ 17115 w 64"/>
              <a:gd name="T7" fmla="*/ 30913 h 55"/>
              <a:gd name="T8" fmla="*/ 61615 w 64"/>
              <a:gd name="T9" fmla="*/ 30913 h 55"/>
              <a:gd name="T10" fmla="*/ 61615 w 64"/>
              <a:gd name="T11" fmla="*/ 10304 h 55"/>
              <a:gd name="T12" fmla="*/ 71884 w 64"/>
              <a:gd name="T13" fmla="*/ 0 h 55"/>
              <a:gd name="T14" fmla="*/ 143768 w 64"/>
              <a:gd name="T15" fmla="*/ 0 h 55"/>
              <a:gd name="T16" fmla="*/ 154037 w 64"/>
              <a:gd name="T17" fmla="*/ 10304 h 55"/>
              <a:gd name="T18" fmla="*/ 154037 w 64"/>
              <a:gd name="T19" fmla="*/ 30913 h 55"/>
              <a:gd name="T20" fmla="*/ 198537 w 64"/>
              <a:gd name="T21" fmla="*/ 30913 h 55"/>
              <a:gd name="T22" fmla="*/ 219075 w 64"/>
              <a:gd name="T23" fmla="*/ 51522 h 55"/>
              <a:gd name="T24" fmla="*/ 219075 w 64"/>
              <a:gd name="T25" fmla="*/ 96174 h 55"/>
              <a:gd name="T26" fmla="*/ 219075 w 64"/>
              <a:gd name="T27" fmla="*/ 168304 h 55"/>
              <a:gd name="T28" fmla="*/ 198537 w 64"/>
              <a:gd name="T29" fmla="*/ 188913 h 55"/>
              <a:gd name="T30" fmla="*/ 17115 w 64"/>
              <a:gd name="T31" fmla="*/ 188913 h 55"/>
              <a:gd name="T32" fmla="*/ 0 w 64"/>
              <a:gd name="T33" fmla="*/ 168304 h 55"/>
              <a:gd name="T34" fmla="*/ 0 w 64"/>
              <a:gd name="T35" fmla="*/ 109913 h 55"/>
              <a:gd name="T36" fmla="*/ 82153 w 64"/>
              <a:gd name="T37" fmla="*/ 109913 h 55"/>
              <a:gd name="T38" fmla="*/ 82153 w 64"/>
              <a:gd name="T39" fmla="*/ 127087 h 55"/>
              <a:gd name="T40" fmla="*/ 88999 w 64"/>
              <a:gd name="T41" fmla="*/ 137391 h 55"/>
              <a:gd name="T42" fmla="*/ 126653 w 64"/>
              <a:gd name="T43" fmla="*/ 137391 h 55"/>
              <a:gd name="T44" fmla="*/ 136922 w 64"/>
              <a:gd name="T45" fmla="*/ 127087 h 55"/>
              <a:gd name="T46" fmla="*/ 136922 w 64"/>
              <a:gd name="T47" fmla="*/ 109913 h 55"/>
              <a:gd name="T48" fmla="*/ 219075 w 64"/>
              <a:gd name="T49" fmla="*/ 109913 h 55"/>
              <a:gd name="T50" fmla="*/ 219075 w 64"/>
              <a:gd name="T51" fmla="*/ 168304 h 55"/>
              <a:gd name="T52" fmla="*/ 140345 w 64"/>
              <a:gd name="T53" fmla="*/ 30913 h 55"/>
              <a:gd name="T54" fmla="*/ 140345 w 64"/>
              <a:gd name="T55" fmla="*/ 13739 h 55"/>
              <a:gd name="T56" fmla="*/ 78730 w 64"/>
              <a:gd name="T57" fmla="*/ 13739 h 55"/>
              <a:gd name="T58" fmla="*/ 78730 w 64"/>
              <a:gd name="T59" fmla="*/ 30913 h 55"/>
              <a:gd name="T60" fmla="*/ 140345 w 64"/>
              <a:gd name="T61" fmla="*/ 30913 h 55"/>
              <a:gd name="T62" fmla="*/ 123230 w 64"/>
              <a:gd name="T63" fmla="*/ 123652 h 55"/>
              <a:gd name="T64" fmla="*/ 92422 w 64"/>
              <a:gd name="T65" fmla="*/ 123652 h 55"/>
              <a:gd name="T66" fmla="*/ 92422 w 64"/>
              <a:gd name="T67" fmla="*/ 109913 h 55"/>
              <a:gd name="T68" fmla="*/ 123230 w 64"/>
              <a:gd name="T69" fmla="*/ 109913 h 55"/>
              <a:gd name="T70" fmla="*/ 123230 w 64"/>
              <a:gd name="T71" fmla="*/ 123652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8" name="Freeform 32">
            <a:extLst>
              <a:ext uri="{FF2B5EF4-FFF2-40B4-BE49-F238E27FC236}">
                <a16:creationId xmlns:a16="http://schemas.microsoft.com/office/drawing/2014/main" id="{3BC29FF3-6344-48D2-BF6C-E2AEF143CE81}"/>
              </a:ext>
            </a:extLst>
          </p:cNvPr>
          <p:cNvSpPr>
            <a:spLocks noEditPoints="1"/>
          </p:cNvSpPr>
          <p:nvPr/>
        </p:nvSpPr>
        <p:spPr bwMode="auto">
          <a:xfrm>
            <a:off x="5283201" y="1109134"/>
            <a:ext cx="260351" cy="258233"/>
          </a:xfrm>
          <a:custGeom>
            <a:avLst/>
            <a:gdLst>
              <a:gd name="T0" fmla="*/ 188412 w 57"/>
              <a:gd name="T1" fmla="*/ 117588 h 56"/>
              <a:gd name="T2" fmla="*/ 161006 w 57"/>
              <a:gd name="T3" fmla="*/ 117588 h 56"/>
              <a:gd name="T4" fmla="*/ 150729 w 57"/>
              <a:gd name="T5" fmla="*/ 155632 h 56"/>
              <a:gd name="T6" fmla="*/ 178135 w 57"/>
              <a:gd name="T7" fmla="*/ 179841 h 56"/>
              <a:gd name="T8" fmla="*/ 178135 w 57"/>
              <a:gd name="T9" fmla="*/ 190217 h 56"/>
              <a:gd name="T10" fmla="*/ 171283 w 57"/>
              <a:gd name="T11" fmla="*/ 193675 h 56"/>
              <a:gd name="T12" fmla="*/ 167858 w 57"/>
              <a:gd name="T13" fmla="*/ 190217 h 56"/>
              <a:gd name="T14" fmla="*/ 140452 w 57"/>
              <a:gd name="T15" fmla="*/ 166007 h 56"/>
              <a:gd name="T16" fmla="*/ 106196 w 57"/>
              <a:gd name="T17" fmla="*/ 183300 h 56"/>
              <a:gd name="T18" fmla="*/ 106196 w 57"/>
              <a:gd name="T19" fmla="*/ 72628 h 56"/>
              <a:gd name="T20" fmla="*/ 89067 w 57"/>
              <a:gd name="T21" fmla="*/ 72628 h 56"/>
              <a:gd name="T22" fmla="*/ 89067 w 57"/>
              <a:gd name="T23" fmla="*/ 183300 h 56"/>
              <a:gd name="T24" fmla="*/ 51385 w 57"/>
              <a:gd name="T25" fmla="*/ 166007 h 56"/>
              <a:gd name="T26" fmla="*/ 27405 w 57"/>
              <a:gd name="T27" fmla="*/ 190217 h 56"/>
              <a:gd name="T28" fmla="*/ 23980 w 57"/>
              <a:gd name="T29" fmla="*/ 193675 h 56"/>
              <a:gd name="T30" fmla="*/ 17128 w 57"/>
              <a:gd name="T31" fmla="*/ 190217 h 56"/>
              <a:gd name="T32" fmla="*/ 17128 w 57"/>
              <a:gd name="T33" fmla="*/ 179841 h 56"/>
              <a:gd name="T34" fmla="*/ 41108 w 57"/>
              <a:gd name="T35" fmla="*/ 152173 h 56"/>
              <a:gd name="T36" fmla="*/ 34257 w 57"/>
              <a:gd name="T37" fmla="*/ 117588 h 56"/>
              <a:gd name="T38" fmla="*/ 6851 w 57"/>
              <a:gd name="T39" fmla="*/ 117588 h 56"/>
              <a:gd name="T40" fmla="*/ 0 w 57"/>
              <a:gd name="T41" fmla="*/ 110671 h 56"/>
              <a:gd name="T42" fmla="*/ 6851 w 57"/>
              <a:gd name="T43" fmla="*/ 103754 h 56"/>
              <a:gd name="T44" fmla="*/ 34257 w 57"/>
              <a:gd name="T45" fmla="*/ 103754 h 56"/>
              <a:gd name="T46" fmla="*/ 34257 w 57"/>
              <a:gd name="T47" fmla="*/ 65711 h 56"/>
              <a:gd name="T48" fmla="*/ 13703 w 57"/>
              <a:gd name="T49" fmla="*/ 44960 h 56"/>
              <a:gd name="T50" fmla="*/ 13703 w 57"/>
              <a:gd name="T51" fmla="*/ 34585 h 56"/>
              <a:gd name="T52" fmla="*/ 23980 w 57"/>
              <a:gd name="T53" fmla="*/ 34585 h 56"/>
              <a:gd name="T54" fmla="*/ 44534 w 57"/>
              <a:gd name="T55" fmla="*/ 55336 h 56"/>
              <a:gd name="T56" fmla="*/ 150729 w 57"/>
              <a:gd name="T57" fmla="*/ 55336 h 56"/>
              <a:gd name="T58" fmla="*/ 171283 w 57"/>
              <a:gd name="T59" fmla="*/ 34585 h 56"/>
              <a:gd name="T60" fmla="*/ 181560 w 57"/>
              <a:gd name="T61" fmla="*/ 34585 h 56"/>
              <a:gd name="T62" fmla="*/ 181560 w 57"/>
              <a:gd name="T63" fmla="*/ 44960 h 56"/>
              <a:gd name="T64" fmla="*/ 161006 w 57"/>
              <a:gd name="T65" fmla="*/ 65711 h 56"/>
              <a:gd name="T66" fmla="*/ 161006 w 57"/>
              <a:gd name="T67" fmla="*/ 103754 h 56"/>
              <a:gd name="T68" fmla="*/ 188412 w 57"/>
              <a:gd name="T69" fmla="*/ 103754 h 56"/>
              <a:gd name="T70" fmla="*/ 195263 w 57"/>
              <a:gd name="T71" fmla="*/ 110671 h 56"/>
              <a:gd name="T72" fmla="*/ 188412 w 57"/>
              <a:gd name="T73" fmla="*/ 117588 h 56"/>
              <a:gd name="T74" fmla="*/ 58236 w 57"/>
              <a:gd name="T75" fmla="*/ 38043 h 56"/>
              <a:gd name="T76" fmla="*/ 95919 w 57"/>
              <a:gd name="T77" fmla="*/ 0 h 56"/>
              <a:gd name="T78" fmla="*/ 137027 w 57"/>
              <a:gd name="T79" fmla="*/ 38043 h 56"/>
              <a:gd name="T80" fmla="*/ 58236 w 57"/>
              <a:gd name="T81" fmla="*/ 38043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29" name="Freeform 33">
            <a:extLst>
              <a:ext uri="{FF2B5EF4-FFF2-40B4-BE49-F238E27FC236}">
                <a16:creationId xmlns:a16="http://schemas.microsoft.com/office/drawing/2014/main" id="{AB7006B3-3DFC-42F5-A50C-3B32F3FFE6E6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1100668"/>
            <a:ext cx="230716" cy="294217"/>
          </a:xfrm>
          <a:custGeom>
            <a:avLst/>
            <a:gdLst>
              <a:gd name="T0" fmla="*/ 6921 w 50"/>
              <a:gd name="T1" fmla="*/ 220663 h 64"/>
              <a:gd name="T2" fmla="*/ 6921 w 50"/>
              <a:gd name="T3" fmla="*/ 0 h 64"/>
              <a:gd name="T4" fmla="*/ 173037 w 50"/>
              <a:gd name="T5" fmla="*/ 210319 h 64"/>
              <a:gd name="T6" fmla="*/ 13843 w 50"/>
              <a:gd name="T7" fmla="*/ 13791 h 64"/>
              <a:gd name="T8" fmla="*/ 62293 w 50"/>
              <a:gd name="T9" fmla="*/ 175841 h 64"/>
              <a:gd name="T10" fmla="*/ 110744 w 50"/>
              <a:gd name="T11" fmla="*/ 175841 h 64"/>
              <a:gd name="T12" fmla="*/ 44990 w 50"/>
              <a:gd name="T13" fmla="*/ 41374 h 64"/>
              <a:gd name="T14" fmla="*/ 31147 w 50"/>
              <a:gd name="T15" fmla="*/ 41374 h 64"/>
              <a:gd name="T16" fmla="*/ 41529 w 50"/>
              <a:gd name="T17" fmla="*/ 31031 h 64"/>
              <a:gd name="T18" fmla="*/ 44990 w 50"/>
              <a:gd name="T19" fmla="*/ 72405 h 64"/>
              <a:gd name="T20" fmla="*/ 31147 w 50"/>
              <a:gd name="T21" fmla="*/ 72405 h 64"/>
              <a:gd name="T22" fmla="*/ 41529 w 50"/>
              <a:gd name="T23" fmla="*/ 62061 h 64"/>
              <a:gd name="T24" fmla="*/ 44990 w 50"/>
              <a:gd name="T25" fmla="*/ 106884 h 64"/>
              <a:gd name="T26" fmla="*/ 31147 w 50"/>
              <a:gd name="T27" fmla="*/ 106884 h 64"/>
              <a:gd name="T28" fmla="*/ 41529 w 50"/>
              <a:gd name="T29" fmla="*/ 93092 h 64"/>
              <a:gd name="T30" fmla="*/ 44990 w 50"/>
              <a:gd name="T31" fmla="*/ 137914 h 64"/>
              <a:gd name="T32" fmla="*/ 31147 w 50"/>
              <a:gd name="T33" fmla="*/ 137914 h 64"/>
              <a:gd name="T34" fmla="*/ 41529 w 50"/>
              <a:gd name="T35" fmla="*/ 124123 h 64"/>
              <a:gd name="T36" fmla="*/ 44990 w 50"/>
              <a:gd name="T37" fmla="*/ 168945 h 64"/>
              <a:gd name="T38" fmla="*/ 31147 w 50"/>
              <a:gd name="T39" fmla="*/ 168945 h 64"/>
              <a:gd name="T40" fmla="*/ 41529 w 50"/>
              <a:gd name="T41" fmla="*/ 155154 h 64"/>
              <a:gd name="T42" fmla="*/ 79597 w 50"/>
              <a:gd name="T43" fmla="*/ 41374 h 64"/>
              <a:gd name="T44" fmla="*/ 62293 w 50"/>
              <a:gd name="T45" fmla="*/ 41374 h 64"/>
              <a:gd name="T46" fmla="*/ 72676 w 50"/>
              <a:gd name="T47" fmla="*/ 31031 h 64"/>
              <a:gd name="T48" fmla="*/ 79597 w 50"/>
              <a:gd name="T49" fmla="*/ 72405 h 64"/>
              <a:gd name="T50" fmla="*/ 62293 w 50"/>
              <a:gd name="T51" fmla="*/ 72405 h 64"/>
              <a:gd name="T52" fmla="*/ 72676 w 50"/>
              <a:gd name="T53" fmla="*/ 62061 h 64"/>
              <a:gd name="T54" fmla="*/ 79597 w 50"/>
              <a:gd name="T55" fmla="*/ 106884 h 64"/>
              <a:gd name="T56" fmla="*/ 62293 w 50"/>
              <a:gd name="T57" fmla="*/ 106884 h 64"/>
              <a:gd name="T58" fmla="*/ 72676 w 50"/>
              <a:gd name="T59" fmla="*/ 93092 h 64"/>
              <a:gd name="T60" fmla="*/ 79597 w 50"/>
              <a:gd name="T61" fmla="*/ 137914 h 64"/>
              <a:gd name="T62" fmla="*/ 62293 w 50"/>
              <a:gd name="T63" fmla="*/ 137914 h 64"/>
              <a:gd name="T64" fmla="*/ 72676 w 50"/>
              <a:gd name="T65" fmla="*/ 124123 h 64"/>
              <a:gd name="T66" fmla="*/ 110744 w 50"/>
              <a:gd name="T67" fmla="*/ 41374 h 64"/>
              <a:gd name="T68" fmla="*/ 93440 w 50"/>
              <a:gd name="T69" fmla="*/ 41374 h 64"/>
              <a:gd name="T70" fmla="*/ 107283 w 50"/>
              <a:gd name="T71" fmla="*/ 31031 h 64"/>
              <a:gd name="T72" fmla="*/ 110744 w 50"/>
              <a:gd name="T73" fmla="*/ 72405 h 64"/>
              <a:gd name="T74" fmla="*/ 93440 w 50"/>
              <a:gd name="T75" fmla="*/ 72405 h 64"/>
              <a:gd name="T76" fmla="*/ 107283 w 50"/>
              <a:gd name="T77" fmla="*/ 62061 h 64"/>
              <a:gd name="T78" fmla="*/ 110744 w 50"/>
              <a:gd name="T79" fmla="*/ 106884 h 64"/>
              <a:gd name="T80" fmla="*/ 93440 w 50"/>
              <a:gd name="T81" fmla="*/ 106884 h 64"/>
              <a:gd name="T82" fmla="*/ 107283 w 50"/>
              <a:gd name="T83" fmla="*/ 93092 h 64"/>
              <a:gd name="T84" fmla="*/ 110744 w 50"/>
              <a:gd name="T85" fmla="*/ 137914 h 64"/>
              <a:gd name="T86" fmla="*/ 93440 w 50"/>
              <a:gd name="T87" fmla="*/ 137914 h 64"/>
              <a:gd name="T88" fmla="*/ 107283 w 50"/>
              <a:gd name="T89" fmla="*/ 124123 h 64"/>
              <a:gd name="T90" fmla="*/ 141890 w 50"/>
              <a:gd name="T91" fmla="*/ 41374 h 64"/>
              <a:gd name="T92" fmla="*/ 124587 w 50"/>
              <a:gd name="T93" fmla="*/ 41374 h 64"/>
              <a:gd name="T94" fmla="*/ 138430 w 50"/>
              <a:gd name="T95" fmla="*/ 31031 h 64"/>
              <a:gd name="T96" fmla="*/ 141890 w 50"/>
              <a:gd name="T97" fmla="*/ 72405 h 64"/>
              <a:gd name="T98" fmla="*/ 124587 w 50"/>
              <a:gd name="T99" fmla="*/ 72405 h 64"/>
              <a:gd name="T100" fmla="*/ 138430 w 50"/>
              <a:gd name="T101" fmla="*/ 62061 h 64"/>
              <a:gd name="T102" fmla="*/ 141890 w 50"/>
              <a:gd name="T103" fmla="*/ 106884 h 64"/>
              <a:gd name="T104" fmla="*/ 124587 w 50"/>
              <a:gd name="T105" fmla="*/ 106884 h 64"/>
              <a:gd name="T106" fmla="*/ 138430 w 50"/>
              <a:gd name="T107" fmla="*/ 93092 h 64"/>
              <a:gd name="T108" fmla="*/ 141890 w 50"/>
              <a:gd name="T109" fmla="*/ 137914 h 64"/>
              <a:gd name="T110" fmla="*/ 124587 w 50"/>
              <a:gd name="T111" fmla="*/ 137914 h 64"/>
              <a:gd name="T112" fmla="*/ 138430 w 50"/>
              <a:gd name="T113" fmla="*/ 124123 h 64"/>
              <a:gd name="T114" fmla="*/ 141890 w 50"/>
              <a:gd name="T115" fmla="*/ 168945 h 64"/>
              <a:gd name="T116" fmla="*/ 124587 w 50"/>
              <a:gd name="T117" fmla="*/ 168945 h 64"/>
              <a:gd name="T118" fmla="*/ 138430 w 50"/>
              <a:gd name="T119" fmla="*/ 155154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0" name="Freeform 34">
            <a:extLst>
              <a:ext uri="{FF2B5EF4-FFF2-40B4-BE49-F238E27FC236}">
                <a16:creationId xmlns:a16="http://schemas.microsoft.com/office/drawing/2014/main" id="{BC9EEC9C-47CC-4277-864B-3B9CA0226573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11197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2 w 55"/>
              <a:gd name="T7" fmla="*/ 96173 h 55"/>
              <a:gd name="T8" fmla="*/ 92739 w 55"/>
              <a:gd name="T9" fmla="*/ 188912 h 55"/>
              <a:gd name="T10" fmla="*/ 92739 w 55"/>
              <a:gd name="T11" fmla="*/ 17174 h 55"/>
              <a:gd name="T12" fmla="*/ 13739 w 55"/>
              <a:gd name="T13" fmla="*/ 96173 h 55"/>
              <a:gd name="T14" fmla="*/ 92739 w 55"/>
              <a:gd name="T15" fmla="*/ 175173 h 55"/>
              <a:gd name="T16" fmla="*/ 171738 w 55"/>
              <a:gd name="T17" fmla="*/ 96173 h 55"/>
              <a:gd name="T18" fmla="*/ 92739 w 55"/>
              <a:gd name="T19" fmla="*/ 17174 h 55"/>
              <a:gd name="T20" fmla="*/ 92739 w 55"/>
              <a:gd name="T21" fmla="*/ 157999 h 55"/>
              <a:gd name="T22" fmla="*/ 30913 w 55"/>
              <a:gd name="T23" fmla="*/ 96173 h 55"/>
              <a:gd name="T24" fmla="*/ 92739 w 55"/>
              <a:gd name="T25" fmla="*/ 30913 h 55"/>
              <a:gd name="T26" fmla="*/ 154564 w 55"/>
              <a:gd name="T27" fmla="*/ 96173 h 55"/>
              <a:gd name="T28" fmla="*/ 92739 w 55"/>
              <a:gd name="T29" fmla="*/ 157999 h 55"/>
              <a:gd name="T30" fmla="*/ 92739 w 55"/>
              <a:gd name="T31" fmla="*/ 48087 h 55"/>
              <a:gd name="T32" fmla="*/ 44652 w 55"/>
              <a:gd name="T33" fmla="*/ 96173 h 55"/>
              <a:gd name="T34" fmla="*/ 92739 w 55"/>
              <a:gd name="T35" fmla="*/ 140825 h 55"/>
              <a:gd name="T36" fmla="*/ 140825 w 55"/>
              <a:gd name="T37" fmla="*/ 96173 h 55"/>
              <a:gd name="T38" fmla="*/ 92739 w 55"/>
              <a:gd name="T39" fmla="*/ 48087 h 55"/>
              <a:gd name="T40" fmla="*/ 92739 w 55"/>
              <a:gd name="T41" fmla="*/ 127086 h 55"/>
              <a:gd name="T42" fmla="*/ 61826 w 55"/>
              <a:gd name="T43" fmla="*/ 96173 h 55"/>
              <a:gd name="T44" fmla="*/ 92739 w 55"/>
              <a:gd name="T45" fmla="*/ 65261 h 55"/>
              <a:gd name="T46" fmla="*/ 123651 w 55"/>
              <a:gd name="T47" fmla="*/ 96173 h 55"/>
              <a:gd name="T48" fmla="*/ 92739 w 55"/>
              <a:gd name="T49" fmla="*/ 12708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1" name="Freeform 35">
            <a:extLst>
              <a:ext uri="{FF2B5EF4-FFF2-40B4-BE49-F238E27FC236}">
                <a16:creationId xmlns:a16="http://schemas.microsoft.com/office/drawing/2014/main" id="{8D451C8B-1AFB-4F6F-968E-48A9BB8FBA2C}"/>
              </a:ext>
            </a:extLst>
          </p:cNvPr>
          <p:cNvSpPr>
            <a:spLocks noEditPoints="1"/>
          </p:cNvSpPr>
          <p:nvPr/>
        </p:nvSpPr>
        <p:spPr bwMode="auto">
          <a:xfrm>
            <a:off x="7258052" y="1100668"/>
            <a:ext cx="334433" cy="294217"/>
          </a:xfrm>
          <a:custGeom>
            <a:avLst/>
            <a:gdLst>
              <a:gd name="T0" fmla="*/ 250825 w 73"/>
              <a:gd name="T1" fmla="*/ 137914 h 64"/>
              <a:gd name="T2" fmla="*/ 250825 w 73"/>
              <a:gd name="T3" fmla="*/ 182737 h 64"/>
              <a:gd name="T4" fmla="*/ 247389 w 73"/>
              <a:gd name="T5" fmla="*/ 189632 h 64"/>
              <a:gd name="T6" fmla="*/ 233645 w 73"/>
              <a:gd name="T7" fmla="*/ 189632 h 64"/>
              <a:gd name="T8" fmla="*/ 233645 w 73"/>
              <a:gd name="T9" fmla="*/ 196528 h 64"/>
              <a:gd name="T10" fmla="*/ 209593 w 73"/>
              <a:gd name="T11" fmla="*/ 220663 h 64"/>
              <a:gd name="T12" fmla="*/ 188978 w 73"/>
              <a:gd name="T13" fmla="*/ 196528 h 64"/>
              <a:gd name="T14" fmla="*/ 188978 w 73"/>
              <a:gd name="T15" fmla="*/ 189632 h 64"/>
              <a:gd name="T16" fmla="*/ 61847 w 73"/>
              <a:gd name="T17" fmla="*/ 189632 h 64"/>
              <a:gd name="T18" fmla="*/ 61847 w 73"/>
              <a:gd name="T19" fmla="*/ 196528 h 64"/>
              <a:gd name="T20" fmla="*/ 37796 w 73"/>
              <a:gd name="T21" fmla="*/ 220663 h 64"/>
              <a:gd name="T22" fmla="*/ 13744 w 73"/>
              <a:gd name="T23" fmla="*/ 196528 h 64"/>
              <a:gd name="T24" fmla="*/ 13744 w 73"/>
              <a:gd name="T25" fmla="*/ 189632 h 64"/>
              <a:gd name="T26" fmla="*/ 3436 w 73"/>
              <a:gd name="T27" fmla="*/ 189632 h 64"/>
              <a:gd name="T28" fmla="*/ 0 w 73"/>
              <a:gd name="T29" fmla="*/ 182737 h 64"/>
              <a:gd name="T30" fmla="*/ 0 w 73"/>
              <a:gd name="T31" fmla="*/ 137914 h 64"/>
              <a:gd name="T32" fmla="*/ 27488 w 73"/>
              <a:gd name="T33" fmla="*/ 110332 h 64"/>
              <a:gd name="T34" fmla="*/ 30924 w 73"/>
              <a:gd name="T35" fmla="*/ 110332 h 64"/>
              <a:gd name="T36" fmla="*/ 44667 w 73"/>
              <a:gd name="T37" fmla="*/ 58614 h 64"/>
              <a:gd name="T38" fmla="*/ 79027 w 73"/>
              <a:gd name="T39" fmla="*/ 31031 h 64"/>
              <a:gd name="T40" fmla="*/ 92771 w 73"/>
              <a:gd name="T41" fmla="*/ 31031 h 64"/>
              <a:gd name="T42" fmla="*/ 92771 w 73"/>
              <a:gd name="T43" fmla="*/ 3448 h 64"/>
              <a:gd name="T44" fmla="*/ 96207 w 73"/>
              <a:gd name="T45" fmla="*/ 0 h 64"/>
              <a:gd name="T46" fmla="*/ 151182 w 73"/>
              <a:gd name="T47" fmla="*/ 0 h 64"/>
              <a:gd name="T48" fmla="*/ 154618 w 73"/>
              <a:gd name="T49" fmla="*/ 3448 h 64"/>
              <a:gd name="T50" fmla="*/ 154618 w 73"/>
              <a:gd name="T51" fmla="*/ 31031 h 64"/>
              <a:gd name="T52" fmla="*/ 171798 w 73"/>
              <a:gd name="T53" fmla="*/ 31031 h 64"/>
              <a:gd name="T54" fmla="*/ 206158 w 73"/>
              <a:gd name="T55" fmla="*/ 58614 h 64"/>
              <a:gd name="T56" fmla="*/ 219901 w 73"/>
              <a:gd name="T57" fmla="*/ 110332 h 64"/>
              <a:gd name="T58" fmla="*/ 223337 w 73"/>
              <a:gd name="T59" fmla="*/ 110332 h 64"/>
              <a:gd name="T60" fmla="*/ 250825 w 73"/>
              <a:gd name="T61" fmla="*/ 137914 h 64"/>
              <a:gd name="T62" fmla="*/ 58411 w 73"/>
              <a:gd name="T63" fmla="*/ 148258 h 64"/>
              <a:gd name="T64" fmla="*/ 37796 w 73"/>
              <a:gd name="T65" fmla="*/ 127571 h 64"/>
              <a:gd name="T66" fmla="*/ 17180 w 73"/>
              <a:gd name="T67" fmla="*/ 148258 h 64"/>
              <a:gd name="T68" fmla="*/ 37796 w 73"/>
              <a:gd name="T69" fmla="*/ 168945 h 64"/>
              <a:gd name="T70" fmla="*/ 58411 w 73"/>
              <a:gd name="T71" fmla="*/ 148258 h 64"/>
              <a:gd name="T72" fmla="*/ 185542 w 73"/>
              <a:gd name="T73" fmla="*/ 110332 h 64"/>
              <a:gd name="T74" fmla="*/ 175234 w 73"/>
              <a:gd name="T75" fmla="*/ 65509 h 64"/>
              <a:gd name="T76" fmla="*/ 171798 w 73"/>
              <a:gd name="T77" fmla="*/ 62061 h 64"/>
              <a:gd name="T78" fmla="*/ 79027 w 73"/>
              <a:gd name="T79" fmla="*/ 62061 h 64"/>
              <a:gd name="T80" fmla="*/ 72155 w 73"/>
              <a:gd name="T81" fmla="*/ 65509 h 64"/>
              <a:gd name="T82" fmla="*/ 61847 w 73"/>
              <a:gd name="T83" fmla="*/ 110332 h 64"/>
              <a:gd name="T84" fmla="*/ 185542 w 73"/>
              <a:gd name="T85" fmla="*/ 110332 h 64"/>
              <a:gd name="T86" fmla="*/ 230209 w 73"/>
              <a:gd name="T87" fmla="*/ 148258 h 64"/>
              <a:gd name="T88" fmla="*/ 209593 w 73"/>
              <a:gd name="T89" fmla="*/ 127571 h 64"/>
              <a:gd name="T90" fmla="*/ 192414 w 73"/>
              <a:gd name="T91" fmla="*/ 148258 h 64"/>
              <a:gd name="T92" fmla="*/ 209593 w 73"/>
              <a:gd name="T93" fmla="*/ 168945 h 64"/>
              <a:gd name="T94" fmla="*/ 230209 w 73"/>
              <a:gd name="T95" fmla="*/ 14825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2" name="Freeform 36">
            <a:extLst>
              <a:ext uri="{FF2B5EF4-FFF2-40B4-BE49-F238E27FC236}">
                <a16:creationId xmlns:a16="http://schemas.microsoft.com/office/drawing/2014/main" id="{F0448411-5D30-401E-BF69-AC106F2FAC99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1100668"/>
            <a:ext cx="270933" cy="294217"/>
          </a:xfrm>
          <a:custGeom>
            <a:avLst/>
            <a:gdLst>
              <a:gd name="T0" fmla="*/ 189424 w 59"/>
              <a:gd name="T1" fmla="*/ 220663 h 64"/>
              <a:gd name="T2" fmla="*/ 0 w 59"/>
              <a:gd name="T3" fmla="*/ 203424 h 64"/>
              <a:gd name="T4" fmla="*/ 13776 w 59"/>
              <a:gd name="T5" fmla="*/ 31031 h 64"/>
              <a:gd name="T6" fmla="*/ 30997 w 59"/>
              <a:gd name="T7" fmla="*/ 17239 h 64"/>
              <a:gd name="T8" fmla="*/ 58549 w 59"/>
              <a:gd name="T9" fmla="*/ 0 h 64"/>
              <a:gd name="T10" fmla="*/ 79214 w 59"/>
              <a:gd name="T11" fmla="*/ 31031 h 64"/>
              <a:gd name="T12" fmla="*/ 123986 w 59"/>
              <a:gd name="T13" fmla="*/ 17239 h 64"/>
              <a:gd name="T14" fmla="*/ 151539 w 59"/>
              <a:gd name="T15" fmla="*/ 0 h 64"/>
              <a:gd name="T16" fmla="*/ 172203 w 59"/>
              <a:gd name="T17" fmla="*/ 31031 h 64"/>
              <a:gd name="T18" fmla="*/ 203200 w 59"/>
              <a:gd name="T19" fmla="*/ 44822 h 64"/>
              <a:gd name="T20" fmla="*/ 51661 w 59"/>
              <a:gd name="T21" fmla="*/ 113779 h 64"/>
              <a:gd name="T22" fmla="*/ 13776 w 59"/>
              <a:gd name="T23" fmla="*/ 79301 h 64"/>
              <a:gd name="T24" fmla="*/ 51661 w 59"/>
              <a:gd name="T25" fmla="*/ 113779 h 64"/>
              <a:gd name="T26" fmla="*/ 51661 w 59"/>
              <a:gd name="T27" fmla="*/ 120675 h 64"/>
              <a:gd name="T28" fmla="*/ 13776 w 59"/>
              <a:gd name="T29" fmla="*/ 162049 h 64"/>
              <a:gd name="T30" fmla="*/ 51661 w 59"/>
              <a:gd name="T31" fmla="*/ 203424 h 64"/>
              <a:gd name="T32" fmla="*/ 13776 w 59"/>
              <a:gd name="T33" fmla="*/ 168945 h 64"/>
              <a:gd name="T34" fmla="*/ 51661 w 59"/>
              <a:gd name="T35" fmla="*/ 203424 h 64"/>
              <a:gd name="T36" fmla="*/ 58549 w 59"/>
              <a:gd name="T37" fmla="*/ 13791 h 64"/>
              <a:gd name="T38" fmla="*/ 44773 w 59"/>
              <a:gd name="T39" fmla="*/ 17239 h 64"/>
              <a:gd name="T40" fmla="*/ 51661 w 59"/>
              <a:gd name="T41" fmla="*/ 58614 h 64"/>
              <a:gd name="T42" fmla="*/ 61993 w 59"/>
              <a:gd name="T43" fmla="*/ 55166 h 64"/>
              <a:gd name="T44" fmla="*/ 96434 w 59"/>
              <a:gd name="T45" fmla="*/ 113779 h 64"/>
              <a:gd name="T46" fmla="*/ 58549 w 59"/>
              <a:gd name="T47" fmla="*/ 79301 h 64"/>
              <a:gd name="T48" fmla="*/ 96434 w 59"/>
              <a:gd name="T49" fmla="*/ 113779 h 64"/>
              <a:gd name="T50" fmla="*/ 96434 w 59"/>
              <a:gd name="T51" fmla="*/ 120675 h 64"/>
              <a:gd name="T52" fmla="*/ 58549 w 59"/>
              <a:gd name="T53" fmla="*/ 162049 h 64"/>
              <a:gd name="T54" fmla="*/ 96434 w 59"/>
              <a:gd name="T55" fmla="*/ 203424 h 64"/>
              <a:gd name="T56" fmla="*/ 58549 w 59"/>
              <a:gd name="T57" fmla="*/ 168945 h 64"/>
              <a:gd name="T58" fmla="*/ 96434 w 59"/>
              <a:gd name="T59" fmla="*/ 203424 h 64"/>
              <a:gd name="T60" fmla="*/ 144651 w 59"/>
              <a:gd name="T61" fmla="*/ 79301 h 64"/>
              <a:gd name="T62" fmla="*/ 106766 w 59"/>
              <a:gd name="T63" fmla="*/ 113779 h 64"/>
              <a:gd name="T64" fmla="*/ 144651 w 59"/>
              <a:gd name="T65" fmla="*/ 162049 h 64"/>
              <a:gd name="T66" fmla="*/ 106766 w 59"/>
              <a:gd name="T67" fmla="*/ 120675 h 64"/>
              <a:gd name="T68" fmla="*/ 144651 w 59"/>
              <a:gd name="T69" fmla="*/ 162049 h 64"/>
              <a:gd name="T70" fmla="*/ 144651 w 59"/>
              <a:gd name="T71" fmla="*/ 168945 h 64"/>
              <a:gd name="T72" fmla="*/ 106766 w 59"/>
              <a:gd name="T73" fmla="*/ 203424 h 64"/>
              <a:gd name="T74" fmla="*/ 154983 w 59"/>
              <a:gd name="T75" fmla="*/ 17239 h 64"/>
              <a:gd name="T76" fmla="*/ 144651 w 59"/>
              <a:gd name="T77" fmla="*/ 13791 h 64"/>
              <a:gd name="T78" fmla="*/ 141207 w 59"/>
              <a:gd name="T79" fmla="*/ 55166 h 64"/>
              <a:gd name="T80" fmla="*/ 151539 w 59"/>
              <a:gd name="T81" fmla="*/ 58614 h 64"/>
              <a:gd name="T82" fmla="*/ 154983 w 59"/>
              <a:gd name="T83" fmla="*/ 17239 h 64"/>
              <a:gd name="T84" fmla="*/ 189424 w 59"/>
              <a:gd name="T85" fmla="*/ 79301 h 64"/>
              <a:gd name="T86" fmla="*/ 151539 w 59"/>
              <a:gd name="T87" fmla="*/ 113779 h 64"/>
              <a:gd name="T88" fmla="*/ 189424 w 59"/>
              <a:gd name="T89" fmla="*/ 162049 h 64"/>
              <a:gd name="T90" fmla="*/ 151539 w 59"/>
              <a:gd name="T91" fmla="*/ 120675 h 64"/>
              <a:gd name="T92" fmla="*/ 189424 w 59"/>
              <a:gd name="T93" fmla="*/ 162049 h 64"/>
              <a:gd name="T94" fmla="*/ 189424 w 59"/>
              <a:gd name="T95" fmla="*/ 168945 h 64"/>
              <a:gd name="T96" fmla="*/ 151539 w 59"/>
              <a:gd name="T97" fmla="*/ 203424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3" name="Freeform 37">
            <a:extLst>
              <a:ext uri="{FF2B5EF4-FFF2-40B4-BE49-F238E27FC236}">
                <a16:creationId xmlns:a16="http://schemas.microsoft.com/office/drawing/2014/main" id="{A2A8DD94-9F55-4CEB-B23D-EC2771C9FDD8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1100667"/>
            <a:ext cx="311151" cy="270933"/>
          </a:xfrm>
          <a:custGeom>
            <a:avLst/>
            <a:gdLst>
              <a:gd name="T0" fmla="*/ 233363 w 68"/>
              <a:gd name="T1" fmla="*/ 61993 h 59"/>
              <a:gd name="T2" fmla="*/ 233363 w 68"/>
              <a:gd name="T3" fmla="*/ 172203 h 59"/>
              <a:gd name="T4" fmla="*/ 202477 w 68"/>
              <a:gd name="T5" fmla="*/ 203200 h 59"/>
              <a:gd name="T6" fmla="*/ 30886 w 68"/>
              <a:gd name="T7" fmla="*/ 203200 h 59"/>
              <a:gd name="T8" fmla="*/ 0 w 68"/>
              <a:gd name="T9" fmla="*/ 172203 h 59"/>
              <a:gd name="T10" fmla="*/ 0 w 68"/>
              <a:gd name="T11" fmla="*/ 61993 h 59"/>
              <a:gd name="T12" fmla="*/ 30886 w 68"/>
              <a:gd name="T13" fmla="*/ 30997 h 59"/>
              <a:gd name="T14" fmla="*/ 58341 w 68"/>
              <a:gd name="T15" fmla="*/ 30997 h 59"/>
              <a:gd name="T16" fmla="*/ 65204 w 68"/>
              <a:gd name="T17" fmla="*/ 13776 h 59"/>
              <a:gd name="T18" fmla="*/ 85795 w 68"/>
              <a:gd name="T19" fmla="*/ 0 h 59"/>
              <a:gd name="T20" fmla="*/ 147568 w 68"/>
              <a:gd name="T21" fmla="*/ 0 h 59"/>
              <a:gd name="T22" fmla="*/ 168159 w 68"/>
              <a:gd name="T23" fmla="*/ 13776 h 59"/>
              <a:gd name="T24" fmla="*/ 175022 w 68"/>
              <a:gd name="T25" fmla="*/ 30997 h 59"/>
              <a:gd name="T26" fmla="*/ 202477 w 68"/>
              <a:gd name="T27" fmla="*/ 30997 h 59"/>
              <a:gd name="T28" fmla="*/ 233363 w 68"/>
              <a:gd name="T29" fmla="*/ 61993 h 59"/>
              <a:gd name="T30" fmla="*/ 171590 w 68"/>
              <a:gd name="T31" fmla="*/ 117098 h 59"/>
              <a:gd name="T32" fmla="*/ 116682 w 68"/>
              <a:gd name="T33" fmla="*/ 61993 h 59"/>
              <a:gd name="T34" fmla="*/ 61773 w 68"/>
              <a:gd name="T35" fmla="*/ 117098 h 59"/>
              <a:gd name="T36" fmla="*/ 116682 w 68"/>
              <a:gd name="T37" fmla="*/ 172203 h 59"/>
              <a:gd name="T38" fmla="*/ 171590 w 68"/>
              <a:gd name="T39" fmla="*/ 117098 h 59"/>
              <a:gd name="T40" fmla="*/ 151000 w 68"/>
              <a:gd name="T41" fmla="*/ 117098 h 59"/>
              <a:gd name="T42" fmla="*/ 116682 w 68"/>
              <a:gd name="T43" fmla="*/ 151539 h 59"/>
              <a:gd name="T44" fmla="*/ 82363 w 68"/>
              <a:gd name="T45" fmla="*/ 117098 h 59"/>
              <a:gd name="T46" fmla="*/ 116682 w 68"/>
              <a:gd name="T47" fmla="*/ 82658 h 59"/>
              <a:gd name="T48" fmla="*/ 151000 w 68"/>
              <a:gd name="T49" fmla="*/ 117098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4" name="Freeform 38">
            <a:extLst>
              <a:ext uri="{FF2B5EF4-FFF2-40B4-BE49-F238E27FC236}">
                <a16:creationId xmlns:a16="http://schemas.microsoft.com/office/drawing/2014/main" id="{C9622890-031D-45BF-AA91-955060C21CEE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1119718"/>
            <a:ext cx="334433" cy="260349"/>
          </a:xfrm>
          <a:custGeom>
            <a:avLst/>
            <a:gdLst>
              <a:gd name="T0" fmla="*/ 250825 w 73"/>
              <a:gd name="T1" fmla="*/ 154154 h 57"/>
              <a:gd name="T2" fmla="*/ 247389 w 73"/>
              <a:gd name="T3" fmla="*/ 157580 h 57"/>
              <a:gd name="T4" fmla="*/ 233645 w 73"/>
              <a:gd name="T5" fmla="*/ 157580 h 57"/>
              <a:gd name="T6" fmla="*/ 233645 w 73"/>
              <a:gd name="T7" fmla="*/ 174708 h 57"/>
              <a:gd name="T8" fmla="*/ 209593 w 73"/>
              <a:gd name="T9" fmla="*/ 195262 h 57"/>
              <a:gd name="T10" fmla="*/ 188978 w 73"/>
              <a:gd name="T11" fmla="*/ 174708 h 57"/>
              <a:gd name="T12" fmla="*/ 188978 w 73"/>
              <a:gd name="T13" fmla="*/ 157580 h 57"/>
              <a:gd name="T14" fmla="*/ 61847 w 73"/>
              <a:gd name="T15" fmla="*/ 157580 h 57"/>
              <a:gd name="T16" fmla="*/ 61847 w 73"/>
              <a:gd name="T17" fmla="*/ 174708 h 57"/>
              <a:gd name="T18" fmla="*/ 37796 w 73"/>
              <a:gd name="T19" fmla="*/ 195262 h 57"/>
              <a:gd name="T20" fmla="*/ 13744 w 73"/>
              <a:gd name="T21" fmla="*/ 174708 h 57"/>
              <a:gd name="T22" fmla="*/ 13744 w 73"/>
              <a:gd name="T23" fmla="*/ 157580 h 57"/>
              <a:gd name="T24" fmla="*/ 3436 w 73"/>
              <a:gd name="T25" fmla="*/ 157580 h 57"/>
              <a:gd name="T26" fmla="*/ 0 w 73"/>
              <a:gd name="T27" fmla="*/ 154154 h 57"/>
              <a:gd name="T28" fmla="*/ 0 w 73"/>
              <a:gd name="T29" fmla="*/ 106195 h 57"/>
              <a:gd name="T30" fmla="*/ 27488 w 73"/>
              <a:gd name="T31" fmla="*/ 78790 h 57"/>
              <a:gd name="T32" fmla="*/ 30924 w 73"/>
              <a:gd name="T33" fmla="*/ 78790 h 57"/>
              <a:gd name="T34" fmla="*/ 44667 w 73"/>
              <a:gd name="T35" fmla="*/ 27405 h 57"/>
              <a:gd name="T36" fmla="*/ 79027 w 73"/>
              <a:gd name="T37" fmla="*/ 0 h 57"/>
              <a:gd name="T38" fmla="*/ 171798 w 73"/>
              <a:gd name="T39" fmla="*/ 0 h 57"/>
              <a:gd name="T40" fmla="*/ 206158 w 73"/>
              <a:gd name="T41" fmla="*/ 27405 h 57"/>
              <a:gd name="T42" fmla="*/ 219901 w 73"/>
              <a:gd name="T43" fmla="*/ 78790 h 57"/>
              <a:gd name="T44" fmla="*/ 223337 w 73"/>
              <a:gd name="T45" fmla="*/ 78790 h 57"/>
              <a:gd name="T46" fmla="*/ 250825 w 73"/>
              <a:gd name="T47" fmla="*/ 106195 h 57"/>
              <a:gd name="T48" fmla="*/ 250825 w 73"/>
              <a:gd name="T49" fmla="*/ 154154 h 57"/>
              <a:gd name="T50" fmla="*/ 37796 w 73"/>
              <a:gd name="T51" fmla="*/ 99344 h 57"/>
              <a:gd name="T52" fmla="*/ 17180 w 73"/>
              <a:gd name="T53" fmla="*/ 119898 h 57"/>
              <a:gd name="T54" fmla="*/ 37796 w 73"/>
              <a:gd name="T55" fmla="*/ 137026 h 57"/>
              <a:gd name="T56" fmla="*/ 58411 w 73"/>
              <a:gd name="T57" fmla="*/ 119898 h 57"/>
              <a:gd name="T58" fmla="*/ 37796 w 73"/>
              <a:gd name="T59" fmla="*/ 99344 h 57"/>
              <a:gd name="T60" fmla="*/ 185542 w 73"/>
              <a:gd name="T61" fmla="*/ 78790 h 57"/>
              <a:gd name="T62" fmla="*/ 175234 w 73"/>
              <a:gd name="T63" fmla="*/ 34256 h 57"/>
              <a:gd name="T64" fmla="*/ 171798 w 73"/>
              <a:gd name="T65" fmla="*/ 30831 h 57"/>
              <a:gd name="T66" fmla="*/ 79027 w 73"/>
              <a:gd name="T67" fmla="*/ 30831 h 57"/>
              <a:gd name="T68" fmla="*/ 72155 w 73"/>
              <a:gd name="T69" fmla="*/ 34256 h 57"/>
              <a:gd name="T70" fmla="*/ 61847 w 73"/>
              <a:gd name="T71" fmla="*/ 78790 h 57"/>
              <a:gd name="T72" fmla="*/ 185542 w 73"/>
              <a:gd name="T73" fmla="*/ 78790 h 57"/>
              <a:gd name="T74" fmla="*/ 209593 w 73"/>
              <a:gd name="T75" fmla="*/ 99344 h 57"/>
              <a:gd name="T76" fmla="*/ 192414 w 73"/>
              <a:gd name="T77" fmla="*/ 119898 h 57"/>
              <a:gd name="T78" fmla="*/ 209593 w 73"/>
              <a:gd name="T79" fmla="*/ 137026 h 57"/>
              <a:gd name="T80" fmla="*/ 230209 w 73"/>
              <a:gd name="T81" fmla="*/ 119898 h 57"/>
              <a:gd name="T82" fmla="*/ 209593 w 73"/>
              <a:gd name="T83" fmla="*/ 99344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5" name="Freeform 39">
            <a:extLst>
              <a:ext uri="{FF2B5EF4-FFF2-40B4-BE49-F238E27FC236}">
                <a16:creationId xmlns:a16="http://schemas.microsoft.com/office/drawing/2014/main" id="{92998FCB-D6C9-4196-BBAF-D18C13E165AE}"/>
              </a:ext>
            </a:extLst>
          </p:cNvPr>
          <p:cNvSpPr>
            <a:spLocks/>
          </p:cNvSpPr>
          <p:nvPr/>
        </p:nvSpPr>
        <p:spPr bwMode="auto">
          <a:xfrm>
            <a:off x="9906000" y="1159934"/>
            <a:ext cx="95251" cy="169333"/>
          </a:xfrm>
          <a:custGeom>
            <a:avLst/>
            <a:gdLst>
              <a:gd name="T0" fmla="*/ 71438 w 21"/>
              <a:gd name="T1" fmla="*/ 120135 h 37"/>
              <a:gd name="T2" fmla="*/ 61233 w 21"/>
              <a:gd name="T3" fmla="*/ 127000 h 37"/>
              <a:gd name="T4" fmla="*/ 57831 w 21"/>
              <a:gd name="T5" fmla="*/ 123568 h 37"/>
              <a:gd name="T6" fmla="*/ 3402 w 21"/>
              <a:gd name="T7" fmla="*/ 68649 h 37"/>
              <a:gd name="T8" fmla="*/ 0 w 21"/>
              <a:gd name="T9" fmla="*/ 65216 h 37"/>
              <a:gd name="T10" fmla="*/ 3402 w 21"/>
              <a:gd name="T11" fmla="*/ 58351 h 37"/>
              <a:gd name="T12" fmla="*/ 57831 w 21"/>
              <a:gd name="T13" fmla="*/ 3432 h 37"/>
              <a:gd name="T14" fmla="*/ 61233 w 21"/>
              <a:gd name="T15" fmla="*/ 0 h 37"/>
              <a:gd name="T16" fmla="*/ 71438 w 21"/>
              <a:gd name="T17" fmla="*/ 10297 h 37"/>
              <a:gd name="T18" fmla="*/ 71438 w 21"/>
              <a:gd name="T19" fmla="*/ 120135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6" name="Freeform 40">
            <a:extLst>
              <a:ext uri="{FF2B5EF4-FFF2-40B4-BE49-F238E27FC236}">
                <a16:creationId xmlns:a16="http://schemas.microsoft.com/office/drawing/2014/main" id="{CCBC292D-E5A3-4CAD-9B0E-2FB64F713D8C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1119717"/>
            <a:ext cx="251883" cy="251883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7391 w 55"/>
              <a:gd name="T37" fmla="*/ 75565 h 55"/>
              <a:gd name="T38" fmla="*/ 99608 w 55"/>
              <a:gd name="T39" fmla="*/ 130521 h 55"/>
              <a:gd name="T40" fmla="*/ 92739 w 55"/>
              <a:gd name="T41" fmla="*/ 133956 h 55"/>
              <a:gd name="T42" fmla="*/ 85869 w 55"/>
              <a:gd name="T43" fmla="*/ 130521 h 55"/>
              <a:gd name="T44" fmla="*/ 48087 w 55"/>
              <a:gd name="T45" fmla="*/ 75565 h 55"/>
              <a:gd name="T46" fmla="*/ 48087 w 55"/>
              <a:gd name="T47" fmla="*/ 68695 h 55"/>
              <a:gd name="T48" fmla="*/ 54956 w 55"/>
              <a:gd name="T49" fmla="*/ 65261 h 55"/>
              <a:gd name="T50" fmla="*/ 133956 w 55"/>
              <a:gd name="T51" fmla="*/ 65261 h 55"/>
              <a:gd name="T52" fmla="*/ 140825 w 55"/>
              <a:gd name="T53" fmla="*/ 68695 h 55"/>
              <a:gd name="T54" fmla="*/ 137391 w 55"/>
              <a:gd name="T55" fmla="*/ 75565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7" name="Freeform 41">
            <a:extLst>
              <a:ext uri="{FF2B5EF4-FFF2-40B4-BE49-F238E27FC236}">
                <a16:creationId xmlns:a16="http://schemas.microsoft.com/office/drawing/2014/main" id="{EF68C8C5-1FDD-49BF-822B-4D33FEAAFBFA}"/>
              </a:ext>
            </a:extLst>
          </p:cNvPr>
          <p:cNvSpPr>
            <a:spLocks noEditPoints="1"/>
          </p:cNvSpPr>
          <p:nvPr/>
        </p:nvSpPr>
        <p:spPr bwMode="auto">
          <a:xfrm>
            <a:off x="11216217" y="1119717"/>
            <a:ext cx="251883" cy="251883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0521 w 55"/>
              <a:gd name="T37" fmla="*/ 103043 h 55"/>
              <a:gd name="T38" fmla="*/ 75565 w 55"/>
              <a:gd name="T39" fmla="*/ 140825 h 55"/>
              <a:gd name="T40" fmla="*/ 65261 w 55"/>
              <a:gd name="T41" fmla="*/ 140825 h 55"/>
              <a:gd name="T42" fmla="*/ 61826 w 55"/>
              <a:gd name="T43" fmla="*/ 133956 h 55"/>
              <a:gd name="T44" fmla="*/ 61826 w 55"/>
              <a:gd name="T45" fmla="*/ 54956 h 55"/>
              <a:gd name="T46" fmla="*/ 65261 w 55"/>
              <a:gd name="T47" fmla="*/ 48087 h 55"/>
              <a:gd name="T48" fmla="*/ 75565 w 55"/>
              <a:gd name="T49" fmla="*/ 48087 h 55"/>
              <a:gd name="T50" fmla="*/ 130521 w 55"/>
              <a:gd name="T51" fmla="*/ 89304 h 55"/>
              <a:gd name="T52" fmla="*/ 133956 w 55"/>
              <a:gd name="T53" fmla="*/ 96173 h 55"/>
              <a:gd name="T54" fmla="*/ 130521 w 55"/>
              <a:gd name="T55" fmla="*/ 103043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8" name="Freeform 42">
            <a:extLst>
              <a:ext uri="{FF2B5EF4-FFF2-40B4-BE49-F238E27FC236}">
                <a16:creationId xmlns:a16="http://schemas.microsoft.com/office/drawing/2014/main" id="{B0224649-A426-4587-9DC0-FF8930599335}"/>
              </a:ext>
            </a:extLst>
          </p:cNvPr>
          <p:cNvSpPr>
            <a:spLocks/>
          </p:cNvSpPr>
          <p:nvPr/>
        </p:nvSpPr>
        <p:spPr bwMode="auto">
          <a:xfrm>
            <a:off x="11821585" y="1214968"/>
            <a:ext cx="165100" cy="91017"/>
          </a:xfrm>
          <a:custGeom>
            <a:avLst/>
            <a:gdLst>
              <a:gd name="T0" fmla="*/ 116946 w 36"/>
              <a:gd name="T1" fmla="*/ 68263 h 20"/>
              <a:gd name="T2" fmla="*/ 6879 w 36"/>
              <a:gd name="T3" fmla="*/ 68263 h 20"/>
              <a:gd name="T4" fmla="*/ 0 w 36"/>
              <a:gd name="T5" fmla="*/ 61437 h 20"/>
              <a:gd name="T6" fmla="*/ 0 w 36"/>
              <a:gd name="T7" fmla="*/ 58024 h 20"/>
              <a:gd name="T8" fmla="*/ 55033 w 36"/>
              <a:gd name="T9" fmla="*/ 3413 h 20"/>
              <a:gd name="T10" fmla="*/ 61913 w 36"/>
              <a:gd name="T11" fmla="*/ 0 h 20"/>
              <a:gd name="T12" fmla="*/ 68792 w 36"/>
              <a:gd name="T13" fmla="*/ 3413 h 20"/>
              <a:gd name="T14" fmla="*/ 123825 w 36"/>
              <a:gd name="T15" fmla="*/ 58024 h 20"/>
              <a:gd name="T16" fmla="*/ 123825 w 36"/>
              <a:gd name="T17" fmla="*/ 61437 h 20"/>
              <a:gd name="T18" fmla="*/ 116946 w 36"/>
              <a:gd name="T19" fmla="*/ 68263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39" name="Freeform 43">
            <a:extLst>
              <a:ext uri="{FF2B5EF4-FFF2-40B4-BE49-F238E27FC236}">
                <a16:creationId xmlns:a16="http://schemas.microsoft.com/office/drawing/2014/main" id="{9F20462D-FEE8-4FE2-B46F-6D0D0CC90B7E}"/>
              </a:ext>
            </a:extLst>
          </p:cNvPr>
          <p:cNvSpPr>
            <a:spLocks/>
          </p:cNvSpPr>
          <p:nvPr/>
        </p:nvSpPr>
        <p:spPr bwMode="auto">
          <a:xfrm>
            <a:off x="101601" y="1691217"/>
            <a:ext cx="251884" cy="251883"/>
          </a:xfrm>
          <a:custGeom>
            <a:avLst/>
            <a:gdLst>
              <a:gd name="T0" fmla="*/ 185478 w 55"/>
              <a:gd name="T1" fmla="*/ 109912 h 55"/>
              <a:gd name="T2" fmla="*/ 188913 w 55"/>
              <a:gd name="T3" fmla="*/ 120217 h 55"/>
              <a:gd name="T4" fmla="*/ 182043 w 55"/>
              <a:gd name="T5" fmla="*/ 123651 h 55"/>
              <a:gd name="T6" fmla="*/ 158000 w 55"/>
              <a:gd name="T7" fmla="*/ 130521 h 55"/>
              <a:gd name="T8" fmla="*/ 164870 w 55"/>
              <a:gd name="T9" fmla="*/ 154564 h 55"/>
              <a:gd name="T10" fmla="*/ 161435 w 55"/>
              <a:gd name="T11" fmla="*/ 161434 h 55"/>
              <a:gd name="T12" fmla="*/ 154565 w 55"/>
              <a:gd name="T13" fmla="*/ 164869 h 55"/>
              <a:gd name="T14" fmla="*/ 130522 w 55"/>
              <a:gd name="T15" fmla="*/ 157999 h 55"/>
              <a:gd name="T16" fmla="*/ 123652 w 55"/>
              <a:gd name="T17" fmla="*/ 182042 h 55"/>
              <a:gd name="T18" fmla="*/ 120217 w 55"/>
              <a:gd name="T19" fmla="*/ 188912 h 55"/>
              <a:gd name="T20" fmla="*/ 116783 w 55"/>
              <a:gd name="T21" fmla="*/ 188912 h 55"/>
              <a:gd name="T22" fmla="*/ 109913 w 55"/>
              <a:gd name="T23" fmla="*/ 185477 h 55"/>
              <a:gd name="T24" fmla="*/ 92739 w 55"/>
              <a:gd name="T25" fmla="*/ 168303 h 55"/>
              <a:gd name="T26" fmla="*/ 75565 w 55"/>
              <a:gd name="T27" fmla="*/ 185477 h 55"/>
              <a:gd name="T28" fmla="*/ 68696 w 55"/>
              <a:gd name="T29" fmla="*/ 188912 h 55"/>
              <a:gd name="T30" fmla="*/ 61826 w 55"/>
              <a:gd name="T31" fmla="*/ 182042 h 55"/>
              <a:gd name="T32" fmla="*/ 54957 w 55"/>
              <a:gd name="T33" fmla="*/ 157999 h 55"/>
              <a:gd name="T34" fmla="*/ 34348 w 55"/>
              <a:gd name="T35" fmla="*/ 164869 h 55"/>
              <a:gd name="T36" fmla="*/ 24043 w 55"/>
              <a:gd name="T37" fmla="*/ 161434 h 55"/>
              <a:gd name="T38" fmla="*/ 24043 w 55"/>
              <a:gd name="T39" fmla="*/ 154564 h 55"/>
              <a:gd name="T40" fmla="*/ 27478 w 55"/>
              <a:gd name="T41" fmla="*/ 130521 h 55"/>
              <a:gd name="T42" fmla="*/ 6870 w 55"/>
              <a:gd name="T43" fmla="*/ 123651 h 55"/>
              <a:gd name="T44" fmla="*/ 0 w 55"/>
              <a:gd name="T45" fmla="*/ 120217 h 55"/>
              <a:gd name="T46" fmla="*/ 3435 w 55"/>
              <a:gd name="T47" fmla="*/ 109912 h 55"/>
              <a:gd name="T48" fmla="*/ 17174 w 55"/>
              <a:gd name="T49" fmla="*/ 92739 h 55"/>
              <a:gd name="T50" fmla="*/ 3435 w 55"/>
              <a:gd name="T51" fmla="*/ 79000 h 55"/>
              <a:gd name="T52" fmla="*/ 0 w 55"/>
              <a:gd name="T53" fmla="*/ 68695 h 55"/>
              <a:gd name="T54" fmla="*/ 6870 w 55"/>
              <a:gd name="T55" fmla="*/ 61826 h 55"/>
              <a:gd name="T56" fmla="*/ 27478 w 55"/>
              <a:gd name="T57" fmla="*/ 54956 h 55"/>
              <a:gd name="T58" fmla="*/ 24043 w 55"/>
              <a:gd name="T59" fmla="*/ 34348 h 55"/>
              <a:gd name="T60" fmla="*/ 24043 w 55"/>
              <a:gd name="T61" fmla="*/ 24043 h 55"/>
              <a:gd name="T62" fmla="*/ 34348 w 55"/>
              <a:gd name="T63" fmla="*/ 24043 h 55"/>
              <a:gd name="T64" fmla="*/ 54957 w 55"/>
              <a:gd name="T65" fmla="*/ 30913 h 55"/>
              <a:gd name="T66" fmla="*/ 61826 w 55"/>
              <a:gd name="T67" fmla="*/ 6870 h 55"/>
              <a:gd name="T68" fmla="*/ 68696 w 55"/>
              <a:gd name="T69" fmla="*/ 0 h 55"/>
              <a:gd name="T70" fmla="*/ 75565 w 55"/>
              <a:gd name="T71" fmla="*/ 3435 h 55"/>
              <a:gd name="T72" fmla="*/ 92739 w 55"/>
              <a:gd name="T73" fmla="*/ 20609 h 55"/>
              <a:gd name="T74" fmla="*/ 109913 w 55"/>
              <a:gd name="T75" fmla="*/ 3435 h 55"/>
              <a:gd name="T76" fmla="*/ 120217 w 55"/>
              <a:gd name="T77" fmla="*/ 0 h 55"/>
              <a:gd name="T78" fmla="*/ 123652 w 55"/>
              <a:gd name="T79" fmla="*/ 6870 h 55"/>
              <a:gd name="T80" fmla="*/ 130522 w 55"/>
              <a:gd name="T81" fmla="*/ 30913 h 55"/>
              <a:gd name="T82" fmla="*/ 154565 w 55"/>
              <a:gd name="T83" fmla="*/ 24043 h 55"/>
              <a:gd name="T84" fmla="*/ 161435 w 55"/>
              <a:gd name="T85" fmla="*/ 24043 h 55"/>
              <a:gd name="T86" fmla="*/ 164870 w 55"/>
              <a:gd name="T87" fmla="*/ 34348 h 55"/>
              <a:gd name="T88" fmla="*/ 158000 w 55"/>
              <a:gd name="T89" fmla="*/ 54956 h 55"/>
              <a:gd name="T90" fmla="*/ 182043 w 55"/>
              <a:gd name="T91" fmla="*/ 61826 h 55"/>
              <a:gd name="T92" fmla="*/ 188913 w 55"/>
              <a:gd name="T93" fmla="*/ 68695 h 55"/>
              <a:gd name="T94" fmla="*/ 185478 w 55"/>
              <a:gd name="T95" fmla="*/ 79000 h 55"/>
              <a:gd name="T96" fmla="*/ 168304 w 55"/>
              <a:gd name="T97" fmla="*/ 92739 h 55"/>
              <a:gd name="T98" fmla="*/ 185478 w 55"/>
              <a:gd name="T99" fmla="*/ 109912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0" name="Freeform 44">
            <a:extLst>
              <a:ext uri="{FF2B5EF4-FFF2-40B4-BE49-F238E27FC236}">
                <a16:creationId xmlns:a16="http://schemas.microsoft.com/office/drawing/2014/main" id="{55210844-C533-4D2A-85A4-55982E56B53A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1667934"/>
            <a:ext cx="268817" cy="275167"/>
          </a:xfrm>
          <a:custGeom>
            <a:avLst/>
            <a:gdLst>
              <a:gd name="T0" fmla="*/ 3417 w 59"/>
              <a:gd name="T1" fmla="*/ 137583 h 60"/>
              <a:gd name="T2" fmla="*/ 3417 w 59"/>
              <a:gd name="T3" fmla="*/ 130704 h 60"/>
              <a:gd name="T4" fmla="*/ 44423 w 59"/>
              <a:gd name="T5" fmla="*/ 134144 h 60"/>
              <a:gd name="T6" fmla="*/ 95681 w 59"/>
              <a:gd name="T7" fmla="*/ 65352 h 60"/>
              <a:gd name="T8" fmla="*/ 54675 w 59"/>
              <a:gd name="T9" fmla="*/ 27517 h 60"/>
              <a:gd name="T10" fmla="*/ 27337 w 59"/>
              <a:gd name="T11" fmla="*/ 48154 h 60"/>
              <a:gd name="T12" fmla="*/ 27337 w 59"/>
              <a:gd name="T13" fmla="*/ 65352 h 60"/>
              <a:gd name="T14" fmla="*/ 58092 w 59"/>
              <a:gd name="T15" fmla="*/ 127265 h 60"/>
              <a:gd name="T16" fmla="*/ 10252 w 59"/>
              <a:gd name="T17" fmla="*/ 82550 h 60"/>
              <a:gd name="T18" fmla="*/ 10252 w 59"/>
              <a:gd name="T19" fmla="*/ 30956 h 60"/>
              <a:gd name="T20" fmla="*/ 54675 w 59"/>
              <a:gd name="T21" fmla="*/ 3440 h 60"/>
              <a:gd name="T22" fmla="*/ 119601 w 59"/>
              <a:gd name="T23" fmla="*/ 55033 h 60"/>
              <a:gd name="T24" fmla="*/ 95681 w 59"/>
              <a:gd name="T25" fmla="*/ 65352 h 60"/>
              <a:gd name="T26" fmla="*/ 17086 w 59"/>
              <a:gd name="T27" fmla="*/ 189177 h 60"/>
              <a:gd name="T28" fmla="*/ 17086 w 59"/>
              <a:gd name="T29" fmla="*/ 182298 h 60"/>
              <a:gd name="T30" fmla="*/ 51258 w 59"/>
              <a:gd name="T31" fmla="*/ 151342 h 60"/>
              <a:gd name="T32" fmla="*/ 20503 w 59"/>
              <a:gd name="T33" fmla="*/ 189177 h 60"/>
              <a:gd name="T34" fmla="*/ 68343 w 59"/>
              <a:gd name="T35" fmla="*/ 206375 h 60"/>
              <a:gd name="T36" fmla="*/ 64926 w 59"/>
              <a:gd name="T37" fmla="*/ 161660 h 60"/>
              <a:gd name="T38" fmla="*/ 71761 w 59"/>
              <a:gd name="T39" fmla="*/ 161660 h 60"/>
              <a:gd name="T40" fmla="*/ 191361 w 59"/>
              <a:gd name="T41" fmla="*/ 175419 h 60"/>
              <a:gd name="T42" fmla="*/ 146938 w 59"/>
              <a:gd name="T43" fmla="*/ 202935 h 60"/>
              <a:gd name="T44" fmla="*/ 82012 w 59"/>
              <a:gd name="T45" fmla="*/ 151342 h 60"/>
              <a:gd name="T46" fmla="*/ 105932 w 59"/>
              <a:gd name="T47" fmla="*/ 144463 h 60"/>
              <a:gd name="T48" fmla="*/ 153773 w 59"/>
              <a:gd name="T49" fmla="*/ 175419 h 60"/>
              <a:gd name="T50" fmla="*/ 177693 w 59"/>
              <a:gd name="T51" fmla="*/ 151342 h 60"/>
              <a:gd name="T52" fmla="*/ 140104 w 59"/>
              <a:gd name="T53" fmla="*/ 110067 h 60"/>
              <a:gd name="T54" fmla="*/ 150355 w 59"/>
              <a:gd name="T55" fmla="*/ 82550 h 60"/>
              <a:gd name="T56" fmla="*/ 201613 w 59"/>
              <a:gd name="T57" fmla="*/ 151342 h 60"/>
              <a:gd name="T58" fmla="*/ 136687 w 59"/>
              <a:gd name="T59" fmla="*/ 44715 h 60"/>
              <a:gd name="T60" fmla="*/ 126435 w 59"/>
              <a:gd name="T61" fmla="*/ 44715 h 60"/>
              <a:gd name="T62" fmla="*/ 133270 w 59"/>
              <a:gd name="T63" fmla="*/ 0 h 60"/>
              <a:gd name="T64" fmla="*/ 136687 w 59"/>
              <a:gd name="T65" fmla="*/ 44715 h 60"/>
              <a:gd name="T66" fmla="*/ 150355 w 59"/>
              <a:gd name="T67" fmla="*/ 55033 h 60"/>
              <a:gd name="T68" fmla="*/ 146938 w 59"/>
              <a:gd name="T69" fmla="*/ 48154 h 60"/>
              <a:gd name="T70" fmla="*/ 184527 w 59"/>
              <a:gd name="T71" fmla="*/ 17198 h 60"/>
              <a:gd name="T72" fmla="*/ 153773 w 59"/>
              <a:gd name="T73" fmla="*/ 55033 h 60"/>
              <a:gd name="T74" fmla="*/ 160607 w 59"/>
              <a:gd name="T75" fmla="*/ 75671 h 60"/>
              <a:gd name="T76" fmla="*/ 160607 w 59"/>
              <a:gd name="T77" fmla="*/ 68792 h 60"/>
              <a:gd name="T78" fmla="*/ 201613 w 59"/>
              <a:gd name="T79" fmla="*/ 72231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1" name="Freeform 45">
            <a:extLst>
              <a:ext uri="{FF2B5EF4-FFF2-40B4-BE49-F238E27FC236}">
                <a16:creationId xmlns:a16="http://schemas.microsoft.com/office/drawing/2014/main" id="{2D663367-AC8C-479D-B427-DE5D78688A20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16912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2" name="Freeform 46">
            <a:extLst>
              <a:ext uri="{FF2B5EF4-FFF2-40B4-BE49-F238E27FC236}">
                <a16:creationId xmlns:a16="http://schemas.microsoft.com/office/drawing/2014/main" id="{07D4031D-CDAC-4509-AF9F-5F6C55CC9D18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1691217"/>
            <a:ext cx="251883" cy="251883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7999 w 55"/>
              <a:gd name="T19" fmla="*/ 68695 h 55"/>
              <a:gd name="T20" fmla="*/ 157999 w 55"/>
              <a:gd name="T21" fmla="*/ 58391 h 55"/>
              <a:gd name="T22" fmla="*/ 144260 w 55"/>
              <a:gd name="T23" fmla="*/ 44652 h 55"/>
              <a:gd name="T24" fmla="*/ 133956 w 55"/>
              <a:gd name="T25" fmla="*/ 44652 h 55"/>
              <a:gd name="T26" fmla="*/ 79000 w 55"/>
              <a:gd name="T27" fmla="*/ 103043 h 55"/>
              <a:gd name="T28" fmla="*/ 51521 w 55"/>
              <a:gd name="T29" fmla="*/ 75565 h 55"/>
              <a:gd name="T30" fmla="*/ 41217 w 55"/>
              <a:gd name="T31" fmla="*/ 75565 h 55"/>
              <a:gd name="T32" fmla="*/ 27478 w 55"/>
              <a:gd name="T33" fmla="*/ 89304 h 55"/>
              <a:gd name="T34" fmla="*/ 27478 w 55"/>
              <a:gd name="T35" fmla="*/ 99608 h 55"/>
              <a:gd name="T36" fmla="*/ 72130 w 55"/>
              <a:gd name="T37" fmla="*/ 144260 h 55"/>
              <a:gd name="T38" fmla="*/ 82434 w 55"/>
              <a:gd name="T39" fmla="*/ 144260 h 55"/>
              <a:gd name="T40" fmla="*/ 157999 w 55"/>
              <a:gd name="T41" fmla="*/ 68695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3" name="Freeform 47">
            <a:extLst>
              <a:ext uri="{FF2B5EF4-FFF2-40B4-BE49-F238E27FC236}">
                <a16:creationId xmlns:a16="http://schemas.microsoft.com/office/drawing/2014/main" id="{3C67C40E-3D00-4E6A-BA67-93E16C7E817F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16912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9304 h 55"/>
              <a:gd name="T12" fmla="*/ 154564 w 55"/>
              <a:gd name="T13" fmla="*/ 75565 h 55"/>
              <a:gd name="T14" fmla="*/ 140825 w 55"/>
              <a:gd name="T15" fmla="*/ 65261 h 55"/>
              <a:gd name="T16" fmla="*/ 130521 w 55"/>
              <a:gd name="T17" fmla="*/ 65261 h 55"/>
              <a:gd name="T18" fmla="*/ 92739 w 55"/>
              <a:gd name="T19" fmla="*/ 103043 h 55"/>
              <a:gd name="T20" fmla="*/ 54956 w 55"/>
              <a:gd name="T21" fmla="*/ 65261 h 55"/>
              <a:gd name="T22" fmla="*/ 44652 w 55"/>
              <a:gd name="T23" fmla="*/ 65261 h 55"/>
              <a:gd name="T24" fmla="*/ 30913 w 55"/>
              <a:gd name="T25" fmla="*/ 75565 h 55"/>
              <a:gd name="T26" fmla="*/ 30913 w 55"/>
              <a:gd name="T27" fmla="*/ 89304 h 55"/>
              <a:gd name="T28" fmla="*/ 89304 w 55"/>
              <a:gd name="T29" fmla="*/ 144260 h 55"/>
              <a:gd name="T30" fmla="*/ 99608 w 55"/>
              <a:gd name="T31" fmla="*/ 144260 h 55"/>
              <a:gd name="T32" fmla="*/ 154564 w 55"/>
              <a:gd name="T33" fmla="*/ 89304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4" name="Freeform 48">
            <a:extLst>
              <a:ext uri="{FF2B5EF4-FFF2-40B4-BE49-F238E27FC236}">
                <a16:creationId xmlns:a16="http://schemas.microsoft.com/office/drawing/2014/main" id="{C578AFAC-6399-42BD-A1F1-66A9A842BF45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16912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44260 w 55"/>
              <a:gd name="T11" fmla="*/ 99608 h 55"/>
              <a:gd name="T12" fmla="*/ 144260 w 55"/>
              <a:gd name="T13" fmla="*/ 89304 h 55"/>
              <a:gd name="T14" fmla="*/ 85869 w 55"/>
              <a:gd name="T15" fmla="*/ 34348 h 55"/>
              <a:gd name="T16" fmla="*/ 75565 w 55"/>
              <a:gd name="T17" fmla="*/ 34348 h 55"/>
              <a:gd name="T18" fmla="*/ 65261 w 55"/>
              <a:gd name="T19" fmla="*/ 44652 h 55"/>
              <a:gd name="T20" fmla="*/ 65261 w 55"/>
              <a:gd name="T21" fmla="*/ 54956 h 55"/>
              <a:gd name="T22" fmla="*/ 99608 w 55"/>
              <a:gd name="T23" fmla="*/ 92739 h 55"/>
              <a:gd name="T24" fmla="*/ 65261 w 55"/>
              <a:gd name="T25" fmla="*/ 130521 h 55"/>
              <a:gd name="T26" fmla="*/ 65261 w 55"/>
              <a:gd name="T27" fmla="*/ 144260 h 55"/>
              <a:gd name="T28" fmla="*/ 75565 w 55"/>
              <a:gd name="T29" fmla="*/ 154564 h 55"/>
              <a:gd name="T30" fmla="*/ 85869 w 55"/>
              <a:gd name="T31" fmla="*/ 154564 h 55"/>
              <a:gd name="T32" fmla="*/ 144260 w 55"/>
              <a:gd name="T33" fmla="*/ 99608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5" name="Freeform 49">
            <a:extLst>
              <a:ext uri="{FF2B5EF4-FFF2-40B4-BE49-F238E27FC236}">
                <a16:creationId xmlns:a16="http://schemas.microsoft.com/office/drawing/2014/main" id="{2970B8CD-1458-46FD-A7CA-F0FDBEBBAA2E}"/>
              </a:ext>
            </a:extLst>
          </p:cNvPr>
          <p:cNvSpPr>
            <a:spLocks/>
          </p:cNvSpPr>
          <p:nvPr/>
        </p:nvSpPr>
        <p:spPr bwMode="auto">
          <a:xfrm>
            <a:off x="3972985" y="1756834"/>
            <a:ext cx="264583" cy="173567"/>
          </a:xfrm>
          <a:custGeom>
            <a:avLst/>
            <a:gdLst>
              <a:gd name="T0" fmla="*/ 102640 w 58"/>
              <a:gd name="T1" fmla="*/ 126749 h 38"/>
              <a:gd name="T2" fmla="*/ 92376 w 58"/>
              <a:gd name="T3" fmla="*/ 126749 h 38"/>
              <a:gd name="T4" fmla="*/ 3421 w 58"/>
              <a:gd name="T5" fmla="*/ 34257 h 38"/>
              <a:gd name="T6" fmla="*/ 3421 w 58"/>
              <a:gd name="T7" fmla="*/ 23980 h 38"/>
              <a:gd name="T8" fmla="*/ 23949 w 58"/>
              <a:gd name="T9" fmla="*/ 3426 h 38"/>
              <a:gd name="T10" fmla="*/ 34213 w 58"/>
              <a:gd name="T11" fmla="*/ 3426 h 38"/>
              <a:gd name="T12" fmla="*/ 99219 w 58"/>
              <a:gd name="T13" fmla="*/ 68513 h 38"/>
              <a:gd name="T14" fmla="*/ 164224 w 58"/>
              <a:gd name="T15" fmla="*/ 3426 h 38"/>
              <a:gd name="T16" fmla="*/ 174488 w 58"/>
              <a:gd name="T17" fmla="*/ 3426 h 38"/>
              <a:gd name="T18" fmla="*/ 195016 w 58"/>
              <a:gd name="T19" fmla="*/ 23980 h 38"/>
              <a:gd name="T20" fmla="*/ 195016 w 58"/>
              <a:gd name="T21" fmla="*/ 34257 h 38"/>
              <a:gd name="T22" fmla="*/ 102640 w 58"/>
              <a:gd name="T23" fmla="*/ 126749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6" name="Freeform 50">
            <a:extLst>
              <a:ext uri="{FF2B5EF4-FFF2-40B4-BE49-F238E27FC236}">
                <a16:creationId xmlns:a16="http://schemas.microsoft.com/office/drawing/2014/main" id="{E23F48F5-0932-46BC-961D-35E6E3AE247D}"/>
              </a:ext>
            </a:extLst>
          </p:cNvPr>
          <p:cNvSpPr>
            <a:spLocks/>
          </p:cNvSpPr>
          <p:nvPr/>
        </p:nvSpPr>
        <p:spPr bwMode="auto">
          <a:xfrm>
            <a:off x="4631267" y="1674285"/>
            <a:ext cx="171451" cy="264583"/>
          </a:xfrm>
          <a:custGeom>
            <a:avLst/>
            <a:gdLst>
              <a:gd name="T0" fmla="*/ 34754 w 37"/>
              <a:gd name="T1" fmla="*/ 195016 h 58"/>
              <a:gd name="T2" fmla="*/ 24327 w 37"/>
              <a:gd name="T3" fmla="*/ 195016 h 58"/>
              <a:gd name="T4" fmla="*/ 3475 w 37"/>
              <a:gd name="T5" fmla="*/ 174488 h 58"/>
              <a:gd name="T6" fmla="*/ 3475 w 37"/>
              <a:gd name="T7" fmla="*/ 164224 h 58"/>
              <a:gd name="T8" fmla="*/ 69507 w 37"/>
              <a:gd name="T9" fmla="*/ 99219 h 58"/>
              <a:gd name="T10" fmla="*/ 3475 w 37"/>
              <a:gd name="T11" fmla="*/ 34213 h 58"/>
              <a:gd name="T12" fmla="*/ 3475 w 37"/>
              <a:gd name="T13" fmla="*/ 23949 h 58"/>
              <a:gd name="T14" fmla="*/ 24327 w 37"/>
              <a:gd name="T15" fmla="*/ 3421 h 58"/>
              <a:gd name="T16" fmla="*/ 34754 w 37"/>
              <a:gd name="T17" fmla="*/ 3421 h 58"/>
              <a:gd name="T18" fmla="*/ 125113 w 37"/>
              <a:gd name="T19" fmla="*/ 92376 h 58"/>
              <a:gd name="T20" fmla="*/ 125113 w 37"/>
              <a:gd name="T21" fmla="*/ 106061 h 58"/>
              <a:gd name="T22" fmla="*/ 34754 w 37"/>
              <a:gd name="T23" fmla="*/ 19501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7" name="Freeform 51">
            <a:extLst>
              <a:ext uri="{FF2B5EF4-FFF2-40B4-BE49-F238E27FC236}">
                <a16:creationId xmlns:a16="http://schemas.microsoft.com/office/drawing/2014/main" id="{EA12D22C-317C-476F-9564-7F65EFE705AD}"/>
              </a:ext>
            </a:extLst>
          </p:cNvPr>
          <p:cNvSpPr>
            <a:spLocks noEditPoints="1"/>
          </p:cNvSpPr>
          <p:nvPr/>
        </p:nvSpPr>
        <p:spPr bwMode="auto">
          <a:xfrm>
            <a:off x="5287433" y="1695451"/>
            <a:ext cx="188384" cy="266700"/>
          </a:xfrm>
          <a:custGeom>
            <a:avLst/>
            <a:gdLst>
              <a:gd name="T0" fmla="*/ 103381 w 41"/>
              <a:gd name="T1" fmla="*/ 82769 h 58"/>
              <a:gd name="T2" fmla="*/ 103381 w 41"/>
              <a:gd name="T3" fmla="*/ 186230 h 58"/>
              <a:gd name="T4" fmla="*/ 89597 w 41"/>
              <a:gd name="T5" fmla="*/ 200025 h 58"/>
              <a:gd name="T6" fmla="*/ 75813 w 41"/>
              <a:gd name="T7" fmla="*/ 186230 h 58"/>
              <a:gd name="T8" fmla="*/ 75813 w 41"/>
              <a:gd name="T9" fmla="*/ 137948 h 58"/>
              <a:gd name="T10" fmla="*/ 65475 w 41"/>
              <a:gd name="T11" fmla="*/ 137948 h 58"/>
              <a:gd name="T12" fmla="*/ 65475 w 41"/>
              <a:gd name="T13" fmla="*/ 186230 h 58"/>
              <a:gd name="T14" fmla="*/ 51691 w 41"/>
              <a:gd name="T15" fmla="*/ 200025 h 58"/>
              <a:gd name="T16" fmla="*/ 37907 w 41"/>
              <a:gd name="T17" fmla="*/ 186230 h 58"/>
              <a:gd name="T18" fmla="*/ 37907 w 41"/>
              <a:gd name="T19" fmla="*/ 82769 h 58"/>
              <a:gd name="T20" fmla="*/ 3446 w 41"/>
              <a:gd name="T21" fmla="*/ 48282 h 58"/>
              <a:gd name="T22" fmla="*/ 3446 w 41"/>
              <a:gd name="T23" fmla="*/ 31038 h 58"/>
              <a:gd name="T24" fmla="*/ 20676 w 41"/>
              <a:gd name="T25" fmla="*/ 31038 h 58"/>
              <a:gd name="T26" fmla="*/ 48245 w 41"/>
              <a:gd name="T27" fmla="*/ 58628 h 58"/>
              <a:gd name="T28" fmla="*/ 93043 w 41"/>
              <a:gd name="T29" fmla="*/ 58628 h 58"/>
              <a:gd name="T30" fmla="*/ 120612 w 41"/>
              <a:gd name="T31" fmla="*/ 31038 h 58"/>
              <a:gd name="T32" fmla="*/ 137842 w 41"/>
              <a:gd name="T33" fmla="*/ 31038 h 58"/>
              <a:gd name="T34" fmla="*/ 137842 w 41"/>
              <a:gd name="T35" fmla="*/ 48282 h 58"/>
              <a:gd name="T36" fmla="*/ 103381 w 41"/>
              <a:gd name="T37" fmla="*/ 82769 h 58"/>
              <a:gd name="T38" fmla="*/ 72367 w 41"/>
              <a:gd name="T39" fmla="*/ 55179 h 58"/>
              <a:gd name="T40" fmla="*/ 44799 w 41"/>
              <a:gd name="T41" fmla="*/ 27590 h 58"/>
              <a:gd name="T42" fmla="*/ 72367 w 41"/>
              <a:gd name="T43" fmla="*/ 0 h 58"/>
              <a:gd name="T44" fmla="*/ 99935 w 41"/>
              <a:gd name="T45" fmla="*/ 27590 h 58"/>
              <a:gd name="T46" fmla="*/ 72367 w 41"/>
              <a:gd name="T47" fmla="*/ 55179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8" name="Freeform 52">
            <a:extLst>
              <a:ext uri="{FF2B5EF4-FFF2-40B4-BE49-F238E27FC236}">
                <a16:creationId xmlns:a16="http://schemas.microsoft.com/office/drawing/2014/main" id="{C30713BB-838C-4481-9741-A02F72CC8305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16912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09912 w 55"/>
              <a:gd name="T21" fmla="*/ 106478 h 55"/>
              <a:gd name="T22" fmla="*/ 106478 w 55"/>
              <a:gd name="T23" fmla="*/ 109912 h 55"/>
              <a:gd name="T24" fmla="*/ 65261 w 55"/>
              <a:gd name="T25" fmla="*/ 109912 h 55"/>
              <a:gd name="T26" fmla="*/ 61826 w 55"/>
              <a:gd name="T27" fmla="*/ 106478 h 55"/>
              <a:gd name="T28" fmla="*/ 61826 w 55"/>
              <a:gd name="T29" fmla="*/ 96173 h 55"/>
              <a:gd name="T30" fmla="*/ 65261 w 55"/>
              <a:gd name="T31" fmla="*/ 92739 h 55"/>
              <a:gd name="T32" fmla="*/ 92739 w 55"/>
              <a:gd name="T33" fmla="*/ 92739 h 55"/>
              <a:gd name="T34" fmla="*/ 92739 w 55"/>
              <a:gd name="T35" fmla="*/ 51521 h 55"/>
              <a:gd name="T36" fmla="*/ 96173 w 55"/>
              <a:gd name="T37" fmla="*/ 48087 h 55"/>
              <a:gd name="T38" fmla="*/ 106478 w 55"/>
              <a:gd name="T39" fmla="*/ 48087 h 55"/>
              <a:gd name="T40" fmla="*/ 109912 w 55"/>
              <a:gd name="T41" fmla="*/ 51521 h 55"/>
              <a:gd name="T42" fmla="*/ 109912 w 55"/>
              <a:gd name="T43" fmla="*/ 106478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49" name="Freeform 53">
            <a:extLst>
              <a:ext uri="{FF2B5EF4-FFF2-40B4-BE49-F238E27FC236}">
                <a16:creationId xmlns:a16="http://schemas.microsoft.com/office/drawing/2014/main" id="{5C62C422-002C-43EE-9F3D-E9709A22DEF6}"/>
              </a:ext>
            </a:extLst>
          </p:cNvPr>
          <p:cNvSpPr>
            <a:spLocks/>
          </p:cNvSpPr>
          <p:nvPr/>
        </p:nvSpPr>
        <p:spPr bwMode="auto">
          <a:xfrm>
            <a:off x="6597651" y="1691218"/>
            <a:ext cx="311149" cy="230716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0" name="Freeform 54">
            <a:extLst>
              <a:ext uri="{FF2B5EF4-FFF2-40B4-BE49-F238E27FC236}">
                <a16:creationId xmlns:a16="http://schemas.microsoft.com/office/drawing/2014/main" id="{2CFCD8FE-E039-4D91-968A-5B3E687D9644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1691218"/>
            <a:ext cx="311149" cy="230716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154431 w 68"/>
              <a:gd name="T25" fmla="*/ 86519 h 50"/>
              <a:gd name="T26" fmla="*/ 113249 w 68"/>
              <a:gd name="T27" fmla="*/ 44990 h 50"/>
              <a:gd name="T28" fmla="*/ 109817 w 68"/>
              <a:gd name="T29" fmla="*/ 41529 h 50"/>
              <a:gd name="T30" fmla="*/ 106386 w 68"/>
              <a:gd name="T31" fmla="*/ 44990 h 50"/>
              <a:gd name="T32" fmla="*/ 61772 w 68"/>
              <a:gd name="T33" fmla="*/ 86519 h 50"/>
              <a:gd name="T34" fmla="*/ 61772 w 68"/>
              <a:gd name="T35" fmla="*/ 89979 h 50"/>
              <a:gd name="T36" fmla="*/ 65204 w 68"/>
              <a:gd name="T37" fmla="*/ 93440 h 50"/>
              <a:gd name="T38" fmla="*/ 92658 w 68"/>
              <a:gd name="T39" fmla="*/ 93440 h 50"/>
              <a:gd name="T40" fmla="*/ 92658 w 68"/>
              <a:gd name="T41" fmla="*/ 138430 h 50"/>
              <a:gd name="T42" fmla="*/ 96090 w 68"/>
              <a:gd name="T43" fmla="*/ 141890 h 50"/>
              <a:gd name="T44" fmla="*/ 120113 w 68"/>
              <a:gd name="T45" fmla="*/ 141890 h 50"/>
              <a:gd name="T46" fmla="*/ 123545 w 68"/>
              <a:gd name="T47" fmla="*/ 138430 h 50"/>
              <a:gd name="T48" fmla="*/ 123545 w 68"/>
              <a:gd name="T49" fmla="*/ 93440 h 50"/>
              <a:gd name="T50" fmla="*/ 150999 w 68"/>
              <a:gd name="T51" fmla="*/ 93440 h 50"/>
              <a:gd name="T52" fmla="*/ 154431 w 68"/>
              <a:gd name="T53" fmla="*/ 89979 h 50"/>
              <a:gd name="T54" fmla="*/ 154431 w 68"/>
              <a:gd name="T55" fmla="*/ 86519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1" name="Freeform 55">
            <a:extLst>
              <a:ext uri="{FF2B5EF4-FFF2-40B4-BE49-F238E27FC236}">
                <a16:creationId xmlns:a16="http://schemas.microsoft.com/office/drawing/2014/main" id="{B265FA1F-0A64-4630-95D4-BF7A3A6C0CDB}"/>
              </a:ext>
            </a:extLst>
          </p:cNvPr>
          <p:cNvSpPr>
            <a:spLocks noEditPoints="1"/>
          </p:cNvSpPr>
          <p:nvPr/>
        </p:nvSpPr>
        <p:spPr bwMode="auto">
          <a:xfrm>
            <a:off x="7922685" y="1714501"/>
            <a:ext cx="300567" cy="224367"/>
          </a:xfrm>
          <a:custGeom>
            <a:avLst/>
            <a:gdLst>
              <a:gd name="T0" fmla="*/ 64895 w 66"/>
              <a:gd name="T1" fmla="*/ 144236 h 49"/>
              <a:gd name="T2" fmla="*/ 58064 w 66"/>
              <a:gd name="T3" fmla="*/ 144236 h 49"/>
              <a:gd name="T4" fmla="*/ 3416 w 66"/>
              <a:gd name="T5" fmla="*/ 85855 h 49"/>
              <a:gd name="T6" fmla="*/ 3416 w 66"/>
              <a:gd name="T7" fmla="*/ 82420 h 49"/>
              <a:gd name="T8" fmla="*/ 58064 w 66"/>
              <a:gd name="T9" fmla="*/ 24039 h 49"/>
              <a:gd name="T10" fmla="*/ 64895 w 66"/>
              <a:gd name="T11" fmla="*/ 24039 h 49"/>
              <a:gd name="T12" fmla="*/ 71726 w 66"/>
              <a:gd name="T13" fmla="*/ 30908 h 49"/>
              <a:gd name="T14" fmla="*/ 71726 w 66"/>
              <a:gd name="T15" fmla="*/ 37776 h 49"/>
              <a:gd name="T16" fmla="*/ 23909 w 66"/>
              <a:gd name="T17" fmla="*/ 85855 h 49"/>
              <a:gd name="T18" fmla="*/ 71726 w 66"/>
              <a:gd name="T19" fmla="*/ 133933 h 49"/>
              <a:gd name="T20" fmla="*/ 71726 w 66"/>
              <a:gd name="T21" fmla="*/ 137367 h 49"/>
              <a:gd name="T22" fmla="*/ 64895 w 66"/>
              <a:gd name="T23" fmla="*/ 144236 h 49"/>
              <a:gd name="T24" fmla="*/ 99050 w 66"/>
              <a:gd name="T25" fmla="*/ 164841 h 49"/>
              <a:gd name="T26" fmla="*/ 92219 w 66"/>
              <a:gd name="T27" fmla="*/ 168275 h 49"/>
              <a:gd name="T28" fmla="*/ 85388 w 66"/>
              <a:gd name="T29" fmla="*/ 164841 h 49"/>
              <a:gd name="T30" fmla="*/ 81973 w 66"/>
              <a:gd name="T31" fmla="*/ 161407 h 49"/>
              <a:gd name="T32" fmla="*/ 129790 w 66"/>
              <a:gd name="T33" fmla="*/ 3434 h 49"/>
              <a:gd name="T34" fmla="*/ 133206 w 66"/>
              <a:gd name="T35" fmla="*/ 0 h 49"/>
              <a:gd name="T36" fmla="*/ 140037 w 66"/>
              <a:gd name="T37" fmla="*/ 3434 h 49"/>
              <a:gd name="T38" fmla="*/ 143452 w 66"/>
              <a:gd name="T39" fmla="*/ 6868 h 49"/>
              <a:gd name="T40" fmla="*/ 99050 w 66"/>
              <a:gd name="T41" fmla="*/ 164841 h 49"/>
              <a:gd name="T42" fmla="*/ 167361 w 66"/>
              <a:gd name="T43" fmla="*/ 144236 h 49"/>
              <a:gd name="T44" fmla="*/ 160530 w 66"/>
              <a:gd name="T45" fmla="*/ 144236 h 49"/>
              <a:gd name="T46" fmla="*/ 153699 w 66"/>
              <a:gd name="T47" fmla="*/ 137367 h 49"/>
              <a:gd name="T48" fmla="*/ 153699 w 66"/>
              <a:gd name="T49" fmla="*/ 133933 h 49"/>
              <a:gd name="T50" fmla="*/ 201516 w 66"/>
              <a:gd name="T51" fmla="*/ 85855 h 49"/>
              <a:gd name="T52" fmla="*/ 153699 w 66"/>
              <a:gd name="T53" fmla="*/ 37776 h 49"/>
              <a:gd name="T54" fmla="*/ 153699 w 66"/>
              <a:gd name="T55" fmla="*/ 30908 h 49"/>
              <a:gd name="T56" fmla="*/ 160530 w 66"/>
              <a:gd name="T57" fmla="*/ 24039 h 49"/>
              <a:gd name="T58" fmla="*/ 167361 w 66"/>
              <a:gd name="T59" fmla="*/ 24039 h 49"/>
              <a:gd name="T60" fmla="*/ 222009 w 66"/>
              <a:gd name="T61" fmla="*/ 82420 h 49"/>
              <a:gd name="T62" fmla="*/ 222009 w 66"/>
              <a:gd name="T63" fmla="*/ 85855 h 49"/>
              <a:gd name="T64" fmla="*/ 167361 w 66"/>
              <a:gd name="T65" fmla="*/ 14423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2" name="Freeform 56">
            <a:extLst>
              <a:ext uri="{FF2B5EF4-FFF2-40B4-BE49-F238E27FC236}">
                <a16:creationId xmlns:a16="http://schemas.microsoft.com/office/drawing/2014/main" id="{F73FD20D-FB53-4AD8-A42F-3C956CBEE9AE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1667934"/>
            <a:ext cx="294217" cy="294217"/>
          </a:xfrm>
          <a:custGeom>
            <a:avLst/>
            <a:gdLst>
              <a:gd name="T0" fmla="*/ 220663 w 64"/>
              <a:gd name="T1" fmla="*/ 144810 h 64"/>
              <a:gd name="T2" fmla="*/ 217215 w 64"/>
              <a:gd name="T3" fmla="*/ 151706 h 64"/>
              <a:gd name="T4" fmla="*/ 113779 w 64"/>
              <a:gd name="T5" fmla="*/ 220663 h 64"/>
              <a:gd name="T6" fmla="*/ 110332 w 64"/>
              <a:gd name="T7" fmla="*/ 220663 h 64"/>
              <a:gd name="T8" fmla="*/ 103436 w 64"/>
              <a:gd name="T9" fmla="*/ 220663 h 64"/>
              <a:gd name="T10" fmla="*/ 3448 w 64"/>
              <a:gd name="T11" fmla="*/ 151706 h 64"/>
              <a:gd name="T12" fmla="*/ 0 w 64"/>
              <a:gd name="T13" fmla="*/ 144810 h 64"/>
              <a:gd name="T14" fmla="*/ 0 w 64"/>
              <a:gd name="T15" fmla="*/ 79301 h 64"/>
              <a:gd name="T16" fmla="*/ 3448 w 64"/>
              <a:gd name="T17" fmla="*/ 68957 h 64"/>
              <a:gd name="T18" fmla="*/ 103436 w 64"/>
              <a:gd name="T19" fmla="*/ 3448 h 64"/>
              <a:gd name="T20" fmla="*/ 110332 w 64"/>
              <a:gd name="T21" fmla="*/ 0 h 64"/>
              <a:gd name="T22" fmla="*/ 113779 w 64"/>
              <a:gd name="T23" fmla="*/ 3448 h 64"/>
              <a:gd name="T24" fmla="*/ 217215 w 64"/>
              <a:gd name="T25" fmla="*/ 68957 h 64"/>
              <a:gd name="T26" fmla="*/ 220663 w 64"/>
              <a:gd name="T27" fmla="*/ 79301 h 64"/>
              <a:gd name="T28" fmla="*/ 220663 w 64"/>
              <a:gd name="T29" fmla="*/ 144810 h 64"/>
              <a:gd name="T30" fmla="*/ 41374 w 64"/>
              <a:gd name="T31" fmla="*/ 110332 h 64"/>
              <a:gd name="T32" fmla="*/ 17239 w 64"/>
              <a:gd name="T33" fmla="*/ 96540 h 64"/>
              <a:gd name="T34" fmla="*/ 17239 w 64"/>
              <a:gd name="T35" fmla="*/ 127571 h 64"/>
              <a:gd name="T36" fmla="*/ 41374 w 64"/>
              <a:gd name="T37" fmla="*/ 110332 h 64"/>
              <a:gd name="T38" fmla="*/ 99988 w 64"/>
              <a:gd name="T39" fmla="*/ 72405 h 64"/>
              <a:gd name="T40" fmla="*/ 99988 w 64"/>
              <a:gd name="T41" fmla="*/ 27583 h 64"/>
              <a:gd name="T42" fmla="*/ 24135 w 64"/>
              <a:gd name="T43" fmla="*/ 79301 h 64"/>
              <a:gd name="T44" fmla="*/ 58614 w 64"/>
              <a:gd name="T45" fmla="*/ 99988 h 64"/>
              <a:gd name="T46" fmla="*/ 99988 w 64"/>
              <a:gd name="T47" fmla="*/ 72405 h 64"/>
              <a:gd name="T48" fmla="*/ 99988 w 64"/>
              <a:gd name="T49" fmla="*/ 193080 h 64"/>
              <a:gd name="T50" fmla="*/ 99988 w 64"/>
              <a:gd name="T51" fmla="*/ 151706 h 64"/>
              <a:gd name="T52" fmla="*/ 58614 w 64"/>
              <a:gd name="T53" fmla="*/ 124123 h 64"/>
              <a:gd name="T54" fmla="*/ 24135 w 64"/>
              <a:gd name="T55" fmla="*/ 144810 h 64"/>
              <a:gd name="T56" fmla="*/ 99988 w 64"/>
              <a:gd name="T57" fmla="*/ 193080 h 64"/>
              <a:gd name="T58" fmla="*/ 141362 w 64"/>
              <a:gd name="T59" fmla="*/ 110332 h 64"/>
              <a:gd name="T60" fmla="*/ 110332 w 64"/>
              <a:gd name="T61" fmla="*/ 89644 h 64"/>
              <a:gd name="T62" fmla="*/ 75853 w 64"/>
              <a:gd name="T63" fmla="*/ 110332 h 64"/>
              <a:gd name="T64" fmla="*/ 110332 w 64"/>
              <a:gd name="T65" fmla="*/ 134467 h 64"/>
              <a:gd name="T66" fmla="*/ 141362 w 64"/>
              <a:gd name="T67" fmla="*/ 110332 h 64"/>
              <a:gd name="T68" fmla="*/ 193080 w 64"/>
              <a:gd name="T69" fmla="*/ 79301 h 64"/>
              <a:gd name="T70" fmla="*/ 120675 w 64"/>
              <a:gd name="T71" fmla="*/ 27583 h 64"/>
              <a:gd name="T72" fmla="*/ 120675 w 64"/>
              <a:gd name="T73" fmla="*/ 72405 h 64"/>
              <a:gd name="T74" fmla="*/ 158602 w 64"/>
              <a:gd name="T75" fmla="*/ 99988 h 64"/>
              <a:gd name="T76" fmla="*/ 193080 w 64"/>
              <a:gd name="T77" fmla="*/ 79301 h 64"/>
              <a:gd name="T78" fmla="*/ 193080 w 64"/>
              <a:gd name="T79" fmla="*/ 144810 h 64"/>
              <a:gd name="T80" fmla="*/ 158602 w 64"/>
              <a:gd name="T81" fmla="*/ 124123 h 64"/>
              <a:gd name="T82" fmla="*/ 120675 w 64"/>
              <a:gd name="T83" fmla="*/ 151706 h 64"/>
              <a:gd name="T84" fmla="*/ 120675 w 64"/>
              <a:gd name="T85" fmla="*/ 193080 h 64"/>
              <a:gd name="T86" fmla="*/ 193080 w 64"/>
              <a:gd name="T87" fmla="*/ 144810 h 64"/>
              <a:gd name="T88" fmla="*/ 199976 w 64"/>
              <a:gd name="T89" fmla="*/ 127571 h 64"/>
              <a:gd name="T90" fmla="*/ 199976 w 64"/>
              <a:gd name="T91" fmla="*/ 96540 h 64"/>
              <a:gd name="T92" fmla="*/ 175841 w 64"/>
              <a:gd name="T93" fmla="*/ 110332 h 64"/>
              <a:gd name="T94" fmla="*/ 199976 w 64"/>
              <a:gd name="T95" fmla="*/ 12757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3" name="Freeform 57">
            <a:extLst>
              <a:ext uri="{FF2B5EF4-FFF2-40B4-BE49-F238E27FC236}">
                <a16:creationId xmlns:a16="http://schemas.microsoft.com/office/drawing/2014/main" id="{33867BE0-B65C-4484-9AA9-77D1A64801CF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1691217"/>
            <a:ext cx="251884" cy="251883"/>
          </a:xfrm>
          <a:custGeom>
            <a:avLst/>
            <a:gdLst>
              <a:gd name="T0" fmla="*/ 188913 w 55"/>
              <a:gd name="T1" fmla="*/ 106478 h 55"/>
              <a:gd name="T2" fmla="*/ 185478 w 55"/>
              <a:gd name="T3" fmla="*/ 113347 h 55"/>
              <a:gd name="T4" fmla="*/ 161435 w 55"/>
              <a:gd name="T5" fmla="*/ 116782 h 55"/>
              <a:gd name="T6" fmla="*/ 158000 w 55"/>
              <a:gd name="T7" fmla="*/ 127086 h 55"/>
              <a:gd name="T8" fmla="*/ 168304 w 55"/>
              <a:gd name="T9" fmla="*/ 144260 h 55"/>
              <a:gd name="T10" fmla="*/ 171739 w 55"/>
              <a:gd name="T11" fmla="*/ 147695 h 55"/>
              <a:gd name="T12" fmla="*/ 168304 w 55"/>
              <a:gd name="T13" fmla="*/ 151130 h 55"/>
              <a:gd name="T14" fmla="*/ 147696 w 55"/>
              <a:gd name="T15" fmla="*/ 171738 h 55"/>
              <a:gd name="T16" fmla="*/ 144261 w 55"/>
              <a:gd name="T17" fmla="*/ 171738 h 55"/>
              <a:gd name="T18" fmla="*/ 127087 w 55"/>
              <a:gd name="T19" fmla="*/ 157999 h 55"/>
              <a:gd name="T20" fmla="*/ 113348 w 55"/>
              <a:gd name="T21" fmla="*/ 161434 h 55"/>
              <a:gd name="T22" fmla="*/ 109913 w 55"/>
              <a:gd name="T23" fmla="*/ 185477 h 55"/>
              <a:gd name="T24" fmla="*/ 106478 w 55"/>
              <a:gd name="T25" fmla="*/ 188912 h 55"/>
              <a:gd name="T26" fmla="*/ 79000 w 55"/>
              <a:gd name="T27" fmla="*/ 188912 h 55"/>
              <a:gd name="T28" fmla="*/ 75565 w 55"/>
              <a:gd name="T29" fmla="*/ 185477 h 55"/>
              <a:gd name="T30" fmla="*/ 72130 w 55"/>
              <a:gd name="T31" fmla="*/ 161434 h 55"/>
              <a:gd name="T32" fmla="*/ 61826 w 55"/>
              <a:gd name="T33" fmla="*/ 157999 h 55"/>
              <a:gd name="T34" fmla="*/ 44652 w 55"/>
              <a:gd name="T35" fmla="*/ 171738 h 55"/>
              <a:gd name="T36" fmla="*/ 41217 w 55"/>
              <a:gd name="T37" fmla="*/ 171738 h 55"/>
              <a:gd name="T38" fmla="*/ 37783 w 55"/>
              <a:gd name="T39" fmla="*/ 171738 h 55"/>
              <a:gd name="T40" fmla="*/ 17174 w 55"/>
              <a:gd name="T41" fmla="*/ 151130 h 55"/>
              <a:gd name="T42" fmla="*/ 17174 w 55"/>
              <a:gd name="T43" fmla="*/ 147695 h 55"/>
              <a:gd name="T44" fmla="*/ 17174 w 55"/>
              <a:gd name="T45" fmla="*/ 144260 h 55"/>
              <a:gd name="T46" fmla="*/ 30913 w 55"/>
              <a:gd name="T47" fmla="*/ 127086 h 55"/>
              <a:gd name="T48" fmla="*/ 24043 w 55"/>
              <a:gd name="T49" fmla="*/ 113347 h 55"/>
              <a:gd name="T50" fmla="*/ 3435 w 55"/>
              <a:gd name="T51" fmla="*/ 113347 h 55"/>
              <a:gd name="T52" fmla="*/ 0 w 55"/>
              <a:gd name="T53" fmla="*/ 106478 h 55"/>
              <a:gd name="T54" fmla="*/ 0 w 55"/>
              <a:gd name="T55" fmla="*/ 79000 h 55"/>
              <a:gd name="T56" fmla="*/ 3435 w 55"/>
              <a:gd name="T57" fmla="*/ 75565 h 55"/>
              <a:gd name="T58" fmla="*/ 24043 w 55"/>
              <a:gd name="T59" fmla="*/ 72130 h 55"/>
              <a:gd name="T60" fmla="*/ 30913 w 55"/>
              <a:gd name="T61" fmla="*/ 61826 h 55"/>
              <a:gd name="T62" fmla="*/ 17174 w 55"/>
              <a:gd name="T63" fmla="*/ 44652 h 55"/>
              <a:gd name="T64" fmla="*/ 17174 w 55"/>
              <a:gd name="T65" fmla="*/ 41217 h 55"/>
              <a:gd name="T66" fmla="*/ 17174 w 55"/>
              <a:gd name="T67" fmla="*/ 37782 h 55"/>
              <a:gd name="T68" fmla="*/ 41217 w 55"/>
              <a:gd name="T69" fmla="*/ 17174 h 55"/>
              <a:gd name="T70" fmla="*/ 44652 w 55"/>
              <a:gd name="T71" fmla="*/ 17174 h 55"/>
              <a:gd name="T72" fmla="*/ 61826 w 55"/>
              <a:gd name="T73" fmla="*/ 30913 h 55"/>
              <a:gd name="T74" fmla="*/ 72130 w 55"/>
              <a:gd name="T75" fmla="*/ 27478 h 55"/>
              <a:gd name="T76" fmla="*/ 75565 w 55"/>
              <a:gd name="T77" fmla="*/ 3435 h 55"/>
              <a:gd name="T78" fmla="*/ 79000 w 55"/>
              <a:gd name="T79" fmla="*/ 0 h 55"/>
              <a:gd name="T80" fmla="*/ 106478 w 55"/>
              <a:gd name="T81" fmla="*/ 0 h 55"/>
              <a:gd name="T82" fmla="*/ 109913 w 55"/>
              <a:gd name="T83" fmla="*/ 3435 h 55"/>
              <a:gd name="T84" fmla="*/ 113348 w 55"/>
              <a:gd name="T85" fmla="*/ 27478 h 55"/>
              <a:gd name="T86" fmla="*/ 127087 w 55"/>
              <a:gd name="T87" fmla="*/ 30913 h 55"/>
              <a:gd name="T88" fmla="*/ 144261 w 55"/>
              <a:gd name="T89" fmla="*/ 17174 h 55"/>
              <a:gd name="T90" fmla="*/ 147696 w 55"/>
              <a:gd name="T91" fmla="*/ 17174 h 55"/>
              <a:gd name="T92" fmla="*/ 147696 w 55"/>
              <a:gd name="T93" fmla="*/ 17174 h 55"/>
              <a:gd name="T94" fmla="*/ 168304 w 55"/>
              <a:gd name="T95" fmla="*/ 37782 h 55"/>
              <a:gd name="T96" fmla="*/ 171739 w 55"/>
              <a:gd name="T97" fmla="*/ 41217 h 55"/>
              <a:gd name="T98" fmla="*/ 168304 w 55"/>
              <a:gd name="T99" fmla="*/ 44652 h 55"/>
              <a:gd name="T100" fmla="*/ 158000 w 55"/>
              <a:gd name="T101" fmla="*/ 61826 h 55"/>
              <a:gd name="T102" fmla="*/ 161435 w 55"/>
              <a:gd name="T103" fmla="*/ 72130 h 55"/>
              <a:gd name="T104" fmla="*/ 185478 w 55"/>
              <a:gd name="T105" fmla="*/ 75565 h 55"/>
              <a:gd name="T106" fmla="*/ 188913 w 55"/>
              <a:gd name="T107" fmla="*/ 79000 h 55"/>
              <a:gd name="T108" fmla="*/ 188913 w 55"/>
              <a:gd name="T109" fmla="*/ 106478 h 55"/>
              <a:gd name="T110" fmla="*/ 92739 w 55"/>
              <a:gd name="T111" fmla="*/ 61826 h 55"/>
              <a:gd name="T112" fmla="*/ 61826 w 55"/>
              <a:gd name="T113" fmla="*/ 92739 h 55"/>
              <a:gd name="T114" fmla="*/ 92739 w 55"/>
              <a:gd name="T115" fmla="*/ 123651 h 55"/>
              <a:gd name="T116" fmla="*/ 123652 w 55"/>
              <a:gd name="T117" fmla="*/ 92739 h 55"/>
              <a:gd name="T118" fmla="*/ 92739 w 55"/>
              <a:gd name="T119" fmla="*/ 6182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4" name="Freeform 58">
            <a:extLst>
              <a:ext uri="{FF2B5EF4-FFF2-40B4-BE49-F238E27FC236}">
                <a16:creationId xmlns:a16="http://schemas.microsoft.com/office/drawing/2014/main" id="{FE3491CF-262E-4D8B-805F-5610052AA0DF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1691217"/>
            <a:ext cx="268817" cy="251883"/>
          </a:xfrm>
          <a:custGeom>
            <a:avLst/>
            <a:gdLst>
              <a:gd name="T0" fmla="*/ 201613 w 59"/>
              <a:gd name="T1" fmla="*/ 168303 h 55"/>
              <a:gd name="T2" fmla="*/ 181110 w 59"/>
              <a:gd name="T3" fmla="*/ 188912 h 55"/>
              <a:gd name="T4" fmla="*/ 17086 w 59"/>
              <a:gd name="T5" fmla="*/ 188912 h 55"/>
              <a:gd name="T6" fmla="*/ 0 w 59"/>
              <a:gd name="T7" fmla="*/ 168303 h 55"/>
              <a:gd name="T8" fmla="*/ 0 w 59"/>
              <a:gd name="T9" fmla="*/ 20609 h 55"/>
              <a:gd name="T10" fmla="*/ 17086 w 59"/>
              <a:gd name="T11" fmla="*/ 0 h 55"/>
              <a:gd name="T12" fmla="*/ 181110 w 59"/>
              <a:gd name="T13" fmla="*/ 0 h 55"/>
              <a:gd name="T14" fmla="*/ 201613 w 59"/>
              <a:gd name="T15" fmla="*/ 20609 h 55"/>
              <a:gd name="T16" fmla="*/ 201613 w 59"/>
              <a:gd name="T17" fmla="*/ 168303 h 55"/>
              <a:gd name="T18" fmla="*/ 92264 w 59"/>
              <a:gd name="T19" fmla="*/ 171738 h 55"/>
              <a:gd name="T20" fmla="*/ 92264 w 59"/>
              <a:gd name="T21" fmla="*/ 30913 h 55"/>
              <a:gd name="T22" fmla="*/ 13669 w 59"/>
              <a:gd name="T23" fmla="*/ 30913 h 55"/>
              <a:gd name="T24" fmla="*/ 13669 w 59"/>
              <a:gd name="T25" fmla="*/ 168303 h 55"/>
              <a:gd name="T26" fmla="*/ 17086 w 59"/>
              <a:gd name="T27" fmla="*/ 171738 h 55"/>
              <a:gd name="T28" fmla="*/ 92264 w 59"/>
              <a:gd name="T29" fmla="*/ 171738 h 55"/>
              <a:gd name="T30" fmla="*/ 187944 w 59"/>
              <a:gd name="T31" fmla="*/ 30913 h 55"/>
              <a:gd name="T32" fmla="*/ 109349 w 59"/>
              <a:gd name="T33" fmla="*/ 30913 h 55"/>
              <a:gd name="T34" fmla="*/ 109349 w 59"/>
              <a:gd name="T35" fmla="*/ 171738 h 55"/>
              <a:gd name="T36" fmla="*/ 181110 w 59"/>
              <a:gd name="T37" fmla="*/ 171738 h 55"/>
              <a:gd name="T38" fmla="*/ 187944 w 59"/>
              <a:gd name="T39" fmla="*/ 168303 h 55"/>
              <a:gd name="T40" fmla="*/ 187944 w 59"/>
              <a:gd name="T41" fmla="*/ 30913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5" name="Freeform 59">
            <a:extLst>
              <a:ext uri="{FF2B5EF4-FFF2-40B4-BE49-F238E27FC236}">
                <a16:creationId xmlns:a16="http://schemas.microsoft.com/office/drawing/2014/main" id="{07CFA692-C0A1-4DF3-8D6C-42E91DC20A8E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1710267"/>
            <a:ext cx="294216" cy="251884"/>
          </a:xfrm>
          <a:custGeom>
            <a:avLst/>
            <a:gdLst>
              <a:gd name="T0" fmla="*/ 110331 w 64"/>
              <a:gd name="T1" fmla="*/ 158000 h 55"/>
              <a:gd name="T2" fmla="*/ 93092 w 64"/>
              <a:gd name="T3" fmla="*/ 158000 h 55"/>
              <a:gd name="T4" fmla="*/ 34478 w 64"/>
              <a:gd name="T5" fmla="*/ 188913 h 55"/>
              <a:gd name="T6" fmla="*/ 20687 w 64"/>
              <a:gd name="T7" fmla="*/ 188913 h 55"/>
              <a:gd name="T8" fmla="*/ 20687 w 64"/>
              <a:gd name="T9" fmla="*/ 188913 h 55"/>
              <a:gd name="T10" fmla="*/ 13791 w 64"/>
              <a:gd name="T11" fmla="*/ 185478 h 55"/>
              <a:gd name="T12" fmla="*/ 13791 w 64"/>
              <a:gd name="T13" fmla="*/ 185478 h 55"/>
              <a:gd name="T14" fmla="*/ 17239 w 64"/>
              <a:gd name="T15" fmla="*/ 178609 h 55"/>
              <a:gd name="T16" fmla="*/ 41374 w 64"/>
              <a:gd name="T17" fmla="*/ 140826 h 55"/>
              <a:gd name="T18" fmla="*/ 0 w 64"/>
              <a:gd name="T19" fmla="*/ 79000 h 55"/>
              <a:gd name="T20" fmla="*/ 110331 w 64"/>
              <a:gd name="T21" fmla="*/ 0 h 55"/>
              <a:gd name="T22" fmla="*/ 220662 w 64"/>
              <a:gd name="T23" fmla="*/ 79000 h 55"/>
              <a:gd name="T24" fmla="*/ 110331 w 64"/>
              <a:gd name="T25" fmla="*/ 158000 h 55"/>
              <a:gd name="T26" fmla="*/ 13791 w 64"/>
              <a:gd name="T27" fmla="*/ 79000 h 55"/>
              <a:gd name="T28" fmla="*/ 48270 w 64"/>
              <a:gd name="T29" fmla="*/ 127087 h 55"/>
              <a:gd name="T30" fmla="*/ 58613 w 64"/>
              <a:gd name="T31" fmla="*/ 133956 h 55"/>
              <a:gd name="T32" fmla="*/ 55166 w 64"/>
              <a:gd name="T33" fmla="*/ 144261 h 55"/>
              <a:gd name="T34" fmla="*/ 48270 w 64"/>
              <a:gd name="T35" fmla="*/ 168304 h 55"/>
              <a:gd name="T36" fmla="*/ 82748 w 64"/>
              <a:gd name="T37" fmla="*/ 144261 h 55"/>
              <a:gd name="T38" fmla="*/ 86196 w 64"/>
              <a:gd name="T39" fmla="*/ 140826 h 55"/>
              <a:gd name="T40" fmla="*/ 93092 w 64"/>
              <a:gd name="T41" fmla="*/ 140826 h 55"/>
              <a:gd name="T42" fmla="*/ 110331 w 64"/>
              <a:gd name="T43" fmla="*/ 144261 h 55"/>
              <a:gd name="T44" fmla="*/ 203423 w 64"/>
              <a:gd name="T45" fmla="*/ 79000 h 55"/>
              <a:gd name="T46" fmla="*/ 110331 w 64"/>
              <a:gd name="T47" fmla="*/ 17174 h 55"/>
              <a:gd name="T48" fmla="*/ 13791 w 64"/>
              <a:gd name="T49" fmla="*/ 79000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6" name="Freeform 60">
            <a:extLst>
              <a:ext uri="{FF2B5EF4-FFF2-40B4-BE49-F238E27FC236}">
                <a16:creationId xmlns:a16="http://schemas.microsoft.com/office/drawing/2014/main" id="{8646F2FC-D174-4A30-892C-4FC68B39FE86}"/>
              </a:ext>
            </a:extLst>
          </p:cNvPr>
          <p:cNvSpPr>
            <a:spLocks noEditPoints="1"/>
          </p:cNvSpPr>
          <p:nvPr/>
        </p:nvSpPr>
        <p:spPr bwMode="auto">
          <a:xfrm>
            <a:off x="11216218" y="1710268"/>
            <a:ext cx="292100" cy="232833"/>
          </a:xfrm>
          <a:custGeom>
            <a:avLst/>
            <a:gdLst>
              <a:gd name="T0" fmla="*/ 171152 w 64"/>
              <a:gd name="T1" fmla="*/ 65056 h 51"/>
              <a:gd name="T2" fmla="*/ 85576 w 64"/>
              <a:gd name="T3" fmla="*/ 126689 h 51"/>
              <a:gd name="T4" fmla="*/ 65038 w 64"/>
              <a:gd name="T5" fmla="*/ 123265 h 51"/>
              <a:gd name="T6" fmla="*/ 30807 w 64"/>
              <a:gd name="T7" fmla="*/ 140385 h 51"/>
              <a:gd name="T8" fmla="*/ 20538 w 64"/>
              <a:gd name="T9" fmla="*/ 143809 h 51"/>
              <a:gd name="T10" fmla="*/ 20538 w 64"/>
              <a:gd name="T11" fmla="*/ 143809 h 51"/>
              <a:gd name="T12" fmla="*/ 13692 w 64"/>
              <a:gd name="T13" fmla="*/ 140385 h 51"/>
              <a:gd name="T14" fmla="*/ 17115 w 64"/>
              <a:gd name="T15" fmla="*/ 133537 h 51"/>
              <a:gd name="T16" fmla="*/ 30807 w 64"/>
              <a:gd name="T17" fmla="*/ 112993 h 51"/>
              <a:gd name="T18" fmla="*/ 0 w 64"/>
              <a:gd name="T19" fmla="*/ 65056 h 51"/>
              <a:gd name="T20" fmla="*/ 85576 w 64"/>
              <a:gd name="T21" fmla="*/ 0 h 51"/>
              <a:gd name="T22" fmla="*/ 171152 w 64"/>
              <a:gd name="T23" fmla="*/ 65056 h 51"/>
              <a:gd name="T24" fmla="*/ 13692 w 64"/>
              <a:gd name="T25" fmla="*/ 65056 h 51"/>
              <a:gd name="T26" fmla="*/ 41077 w 64"/>
              <a:gd name="T27" fmla="*/ 99297 h 51"/>
              <a:gd name="T28" fmla="*/ 51346 w 64"/>
              <a:gd name="T29" fmla="*/ 106145 h 51"/>
              <a:gd name="T30" fmla="*/ 47923 w 64"/>
              <a:gd name="T31" fmla="*/ 116417 h 51"/>
              <a:gd name="T32" fmla="*/ 54769 w 64"/>
              <a:gd name="T33" fmla="*/ 112993 h 51"/>
              <a:gd name="T34" fmla="*/ 61615 w 64"/>
              <a:gd name="T35" fmla="*/ 109569 h 51"/>
              <a:gd name="T36" fmla="*/ 65038 w 64"/>
              <a:gd name="T37" fmla="*/ 109569 h 51"/>
              <a:gd name="T38" fmla="*/ 85576 w 64"/>
              <a:gd name="T39" fmla="*/ 109569 h 51"/>
              <a:gd name="T40" fmla="*/ 154037 w 64"/>
              <a:gd name="T41" fmla="*/ 65056 h 51"/>
              <a:gd name="T42" fmla="*/ 85576 w 64"/>
              <a:gd name="T43" fmla="*/ 17120 h 51"/>
              <a:gd name="T44" fmla="*/ 13692 w 64"/>
              <a:gd name="T45" fmla="*/ 65056 h 51"/>
              <a:gd name="T46" fmla="*/ 198537 w 64"/>
              <a:gd name="T47" fmla="*/ 164353 h 51"/>
              <a:gd name="T48" fmla="*/ 201960 w 64"/>
              <a:gd name="T49" fmla="*/ 171201 h 51"/>
              <a:gd name="T50" fmla="*/ 198537 w 64"/>
              <a:gd name="T51" fmla="*/ 174625 h 51"/>
              <a:gd name="T52" fmla="*/ 188268 w 64"/>
              <a:gd name="T53" fmla="*/ 171201 h 51"/>
              <a:gd name="T54" fmla="*/ 154037 w 64"/>
              <a:gd name="T55" fmla="*/ 157505 h 51"/>
              <a:gd name="T56" fmla="*/ 133499 w 64"/>
              <a:gd name="T57" fmla="*/ 157505 h 51"/>
              <a:gd name="T58" fmla="*/ 75307 w 64"/>
              <a:gd name="T59" fmla="*/ 140385 h 51"/>
              <a:gd name="T60" fmla="*/ 85576 w 64"/>
              <a:gd name="T61" fmla="*/ 143809 h 51"/>
              <a:gd name="T62" fmla="*/ 154037 w 64"/>
              <a:gd name="T63" fmla="*/ 119841 h 51"/>
              <a:gd name="T64" fmla="*/ 188268 w 64"/>
              <a:gd name="T65" fmla="*/ 65056 h 51"/>
              <a:gd name="T66" fmla="*/ 184845 w 64"/>
              <a:gd name="T67" fmla="*/ 44512 h 51"/>
              <a:gd name="T68" fmla="*/ 219075 w 64"/>
              <a:gd name="T69" fmla="*/ 95873 h 51"/>
              <a:gd name="T70" fmla="*/ 184845 w 64"/>
              <a:gd name="T71" fmla="*/ 143809 h 51"/>
              <a:gd name="T72" fmla="*/ 198537 w 64"/>
              <a:gd name="T73" fmla="*/ 164353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7" name="Freeform 61">
            <a:extLst>
              <a:ext uri="{FF2B5EF4-FFF2-40B4-BE49-F238E27FC236}">
                <a16:creationId xmlns:a16="http://schemas.microsoft.com/office/drawing/2014/main" id="{A17702F0-98BA-4AE1-AE4B-3F2222FEC736}"/>
              </a:ext>
            </a:extLst>
          </p:cNvPr>
          <p:cNvSpPr>
            <a:spLocks noEditPoints="1"/>
          </p:cNvSpPr>
          <p:nvPr/>
        </p:nvSpPr>
        <p:spPr bwMode="auto">
          <a:xfrm>
            <a:off x="11821585" y="1691218"/>
            <a:ext cx="247649" cy="247649"/>
          </a:xfrm>
          <a:custGeom>
            <a:avLst/>
            <a:gdLst>
              <a:gd name="T0" fmla="*/ 92869 w 54"/>
              <a:gd name="T1" fmla="*/ 158220 h 54"/>
              <a:gd name="T2" fmla="*/ 85989 w 54"/>
              <a:gd name="T3" fmla="*/ 165100 h 54"/>
              <a:gd name="T4" fmla="*/ 79110 w 54"/>
              <a:gd name="T5" fmla="*/ 161660 h 54"/>
              <a:gd name="T6" fmla="*/ 61912 w 54"/>
              <a:gd name="T7" fmla="*/ 144462 h 54"/>
              <a:gd name="T8" fmla="*/ 20637 w 54"/>
              <a:gd name="T9" fmla="*/ 185737 h 54"/>
              <a:gd name="T10" fmla="*/ 17198 w 54"/>
              <a:gd name="T11" fmla="*/ 185737 h 54"/>
              <a:gd name="T12" fmla="*/ 17198 w 54"/>
              <a:gd name="T13" fmla="*/ 185737 h 54"/>
              <a:gd name="T14" fmla="*/ 3440 w 54"/>
              <a:gd name="T15" fmla="*/ 171979 h 54"/>
              <a:gd name="T16" fmla="*/ 0 w 54"/>
              <a:gd name="T17" fmla="*/ 168539 h 54"/>
              <a:gd name="T18" fmla="*/ 3440 w 54"/>
              <a:gd name="T19" fmla="*/ 165100 h 54"/>
              <a:gd name="T20" fmla="*/ 41275 w 54"/>
              <a:gd name="T21" fmla="*/ 123825 h 54"/>
              <a:gd name="T22" fmla="*/ 24077 w 54"/>
              <a:gd name="T23" fmla="*/ 106627 h 54"/>
              <a:gd name="T24" fmla="*/ 24077 w 54"/>
              <a:gd name="T25" fmla="*/ 103187 h 54"/>
              <a:gd name="T26" fmla="*/ 30956 w 54"/>
              <a:gd name="T27" fmla="*/ 92869 h 54"/>
              <a:gd name="T28" fmla="*/ 85989 w 54"/>
              <a:gd name="T29" fmla="*/ 92869 h 54"/>
              <a:gd name="T30" fmla="*/ 92869 w 54"/>
              <a:gd name="T31" fmla="*/ 103187 h 54"/>
              <a:gd name="T32" fmla="*/ 92869 w 54"/>
              <a:gd name="T33" fmla="*/ 158220 h 54"/>
              <a:gd name="T34" fmla="*/ 185737 w 54"/>
              <a:gd name="T35" fmla="*/ 20637 h 54"/>
              <a:gd name="T36" fmla="*/ 144462 w 54"/>
              <a:gd name="T37" fmla="*/ 61912 h 54"/>
              <a:gd name="T38" fmla="*/ 161660 w 54"/>
              <a:gd name="T39" fmla="*/ 79110 h 54"/>
              <a:gd name="T40" fmla="*/ 165100 w 54"/>
              <a:gd name="T41" fmla="*/ 85989 h 54"/>
              <a:gd name="T42" fmla="*/ 154781 w 54"/>
              <a:gd name="T43" fmla="*/ 92869 h 54"/>
              <a:gd name="T44" fmla="*/ 99748 w 54"/>
              <a:gd name="T45" fmla="*/ 92869 h 54"/>
              <a:gd name="T46" fmla="*/ 92869 w 54"/>
              <a:gd name="T47" fmla="*/ 85989 h 54"/>
              <a:gd name="T48" fmla="*/ 92869 w 54"/>
              <a:gd name="T49" fmla="*/ 30956 h 54"/>
              <a:gd name="T50" fmla="*/ 99748 w 54"/>
              <a:gd name="T51" fmla="*/ 24077 h 54"/>
              <a:gd name="T52" fmla="*/ 106627 w 54"/>
              <a:gd name="T53" fmla="*/ 24077 h 54"/>
              <a:gd name="T54" fmla="*/ 123825 w 54"/>
              <a:gd name="T55" fmla="*/ 44714 h 54"/>
              <a:gd name="T56" fmla="*/ 165100 w 54"/>
              <a:gd name="T57" fmla="*/ 3440 h 54"/>
              <a:gd name="T58" fmla="*/ 168539 w 54"/>
              <a:gd name="T59" fmla="*/ 0 h 54"/>
              <a:gd name="T60" fmla="*/ 171979 w 54"/>
              <a:gd name="T61" fmla="*/ 3440 h 54"/>
              <a:gd name="T62" fmla="*/ 185737 w 54"/>
              <a:gd name="T63" fmla="*/ 17198 h 54"/>
              <a:gd name="T64" fmla="*/ 185737 w 54"/>
              <a:gd name="T65" fmla="*/ 20637 h 54"/>
              <a:gd name="T66" fmla="*/ 185737 w 54"/>
              <a:gd name="T67" fmla="*/ 20637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8" name="Freeform 62">
            <a:extLst>
              <a:ext uri="{FF2B5EF4-FFF2-40B4-BE49-F238E27FC236}">
                <a16:creationId xmlns:a16="http://schemas.microsoft.com/office/drawing/2014/main" id="{F7865EF4-D98D-4CD8-903E-2FAFCCC6C94E}"/>
              </a:ext>
            </a:extLst>
          </p:cNvPr>
          <p:cNvSpPr>
            <a:spLocks noEditPoints="1"/>
          </p:cNvSpPr>
          <p:nvPr/>
        </p:nvSpPr>
        <p:spPr bwMode="auto">
          <a:xfrm>
            <a:off x="101601" y="2300818"/>
            <a:ext cx="251884" cy="247649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3 w 55"/>
              <a:gd name="T7" fmla="*/ 92869 h 54"/>
              <a:gd name="T8" fmla="*/ 92739 w 55"/>
              <a:gd name="T9" fmla="*/ 185737 h 54"/>
              <a:gd name="T10" fmla="*/ 13739 w 55"/>
              <a:gd name="T11" fmla="*/ 92869 h 54"/>
              <a:gd name="T12" fmla="*/ 92739 w 55"/>
              <a:gd name="T13" fmla="*/ 171979 h 54"/>
              <a:gd name="T14" fmla="*/ 171739 w 55"/>
              <a:gd name="T15" fmla="*/ 92869 h 54"/>
              <a:gd name="T16" fmla="*/ 92739 w 55"/>
              <a:gd name="T17" fmla="*/ 13758 h 54"/>
              <a:gd name="T18" fmla="*/ 13739 w 55"/>
              <a:gd name="T19" fmla="*/ 92869 h 54"/>
              <a:gd name="T20" fmla="*/ 140826 w 55"/>
              <a:gd name="T21" fmla="*/ 127264 h 54"/>
              <a:gd name="T22" fmla="*/ 96174 w 55"/>
              <a:gd name="T23" fmla="*/ 151341 h 54"/>
              <a:gd name="T24" fmla="*/ 37783 w 55"/>
              <a:gd name="T25" fmla="*/ 92869 h 54"/>
              <a:gd name="T26" fmla="*/ 96174 w 55"/>
              <a:gd name="T27" fmla="*/ 34396 h 54"/>
              <a:gd name="T28" fmla="*/ 137391 w 55"/>
              <a:gd name="T29" fmla="*/ 58473 h 54"/>
              <a:gd name="T30" fmla="*/ 137391 w 55"/>
              <a:gd name="T31" fmla="*/ 72231 h 54"/>
              <a:gd name="T32" fmla="*/ 137391 w 55"/>
              <a:gd name="T33" fmla="*/ 72231 h 54"/>
              <a:gd name="T34" fmla="*/ 123652 w 55"/>
              <a:gd name="T35" fmla="*/ 72231 h 54"/>
              <a:gd name="T36" fmla="*/ 120217 w 55"/>
              <a:gd name="T37" fmla="*/ 72231 h 54"/>
              <a:gd name="T38" fmla="*/ 120217 w 55"/>
              <a:gd name="T39" fmla="*/ 61912 h 54"/>
              <a:gd name="T40" fmla="*/ 96174 w 55"/>
              <a:gd name="T41" fmla="*/ 51594 h 54"/>
              <a:gd name="T42" fmla="*/ 54957 w 55"/>
              <a:gd name="T43" fmla="*/ 92869 h 54"/>
              <a:gd name="T44" fmla="*/ 96174 w 55"/>
              <a:gd name="T45" fmla="*/ 134143 h 54"/>
              <a:gd name="T46" fmla="*/ 120217 w 55"/>
              <a:gd name="T47" fmla="*/ 123825 h 54"/>
              <a:gd name="T48" fmla="*/ 120217 w 55"/>
              <a:gd name="T49" fmla="*/ 113506 h 54"/>
              <a:gd name="T50" fmla="*/ 123652 w 55"/>
              <a:gd name="T51" fmla="*/ 113506 h 54"/>
              <a:gd name="T52" fmla="*/ 137391 w 55"/>
              <a:gd name="T53" fmla="*/ 113506 h 54"/>
              <a:gd name="T54" fmla="*/ 140826 w 55"/>
              <a:gd name="T55" fmla="*/ 113506 h 54"/>
              <a:gd name="T56" fmla="*/ 140826 w 55"/>
              <a:gd name="T57" fmla="*/ 127264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59" name="Freeform 63">
            <a:extLst>
              <a:ext uri="{FF2B5EF4-FFF2-40B4-BE49-F238E27FC236}">
                <a16:creationId xmlns:a16="http://schemas.microsoft.com/office/drawing/2014/main" id="{23A63BD4-DABE-45C7-BB40-99FBE882D383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2296585"/>
            <a:ext cx="268817" cy="275167"/>
          </a:xfrm>
          <a:custGeom>
            <a:avLst/>
            <a:gdLst>
              <a:gd name="T0" fmla="*/ 201613 w 59"/>
              <a:gd name="T1" fmla="*/ 171979 h 60"/>
              <a:gd name="T2" fmla="*/ 198196 w 59"/>
              <a:gd name="T3" fmla="*/ 175419 h 60"/>
              <a:gd name="T4" fmla="*/ 170858 w 59"/>
              <a:gd name="T5" fmla="*/ 175419 h 60"/>
              <a:gd name="T6" fmla="*/ 170858 w 59"/>
              <a:gd name="T7" fmla="*/ 202935 h 60"/>
              <a:gd name="T8" fmla="*/ 167441 w 59"/>
              <a:gd name="T9" fmla="*/ 206375 h 60"/>
              <a:gd name="T10" fmla="*/ 143521 w 59"/>
              <a:gd name="T11" fmla="*/ 206375 h 60"/>
              <a:gd name="T12" fmla="*/ 140104 w 59"/>
              <a:gd name="T13" fmla="*/ 202935 h 60"/>
              <a:gd name="T14" fmla="*/ 140104 w 59"/>
              <a:gd name="T15" fmla="*/ 175419 h 60"/>
              <a:gd name="T16" fmla="*/ 34172 w 59"/>
              <a:gd name="T17" fmla="*/ 175419 h 60"/>
              <a:gd name="T18" fmla="*/ 30755 w 59"/>
              <a:gd name="T19" fmla="*/ 171979 h 60"/>
              <a:gd name="T20" fmla="*/ 30755 w 59"/>
              <a:gd name="T21" fmla="*/ 65352 h 60"/>
              <a:gd name="T22" fmla="*/ 3417 w 59"/>
              <a:gd name="T23" fmla="*/ 65352 h 60"/>
              <a:gd name="T24" fmla="*/ 0 w 59"/>
              <a:gd name="T25" fmla="*/ 61913 h 60"/>
              <a:gd name="T26" fmla="*/ 0 w 59"/>
              <a:gd name="T27" fmla="*/ 37835 h 60"/>
              <a:gd name="T28" fmla="*/ 3417 w 59"/>
              <a:gd name="T29" fmla="*/ 34396 h 60"/>
              <a:gd name="T30" fmla="*/ 30755 w 59"/>
              <a:gd name="T31" fmla="*/ 34396 h 60"/>
              <a:gd name="T32" fmla="*/ 30755 w 59"/>
              <a:gd name="T33" fmla="*/ 6879 h 60"/>
              <a:gd name="T34" fmla="*/ 34172 w 59"/>
              <a:gd name="T35" fmla="*/ 3440 h 60"/>
              <a:gd name="T36" fmla="*/ 58092 w 59"/>
              <a:gd name="T37" fmla="*/ 3440 h 60"/>
              <a:gd name="T38" fmla="*/ 61509 w 59"/>
              <a:gd name="T39" fmla="*/ 6879 h 60"/>
              <a:gd name="T40" fmla="*/ 61509 w 59"/>
              <a:gd name="T41" fmla="*/ 34396 h 60"/>
              <a:gd name="T42" fmla="*/ 164024 w 59"/>
              <a:gd name="T43" fmla="*/ 34396 h 60"/>
              <a:gd name="T44" fmla="*/ 194779 w 59"/>
              <a:gd name="T45" fmla="*/ 3440 h 60"/>
              <a:gd name="T46" fmla="*/ 201613 w 59"/>
              <a:gd name="T47" fmla="*/ 3440 h 60"/>
              <a:gd name="T48" fmla="*/ 201613 w 59"/>
              <a:gd name="T49" fmla="*/ 6879 h 60"/>
              <a:gd name="T50" fmla="*/ 170858 w 59"/>
              <a:gd name="T51" fmla="*/ 37835 h 60"/>
              <a:gd name="T52" fmla="*/ 170858 w 59"/>
              <a:gd name="T53" fmla="*/ 144463 h 60"/>
              <a:gd name="T54" fmla="*/ 198196 w 59"/>
              <a:gd name="T55" fmla="*/ 144463 h 60"/>
              <a:gd name="T56" fmla="*/ 201613 w 59"/>
              <a:gd name="T57" fmla="*/ 147902 h 60"/>
              <a:gd name="T58" fmla="*/ 201613 w 59"/>
              <a:gd name="T59" fmla="*/ 171979 h 60"/>
              <a:gd name="T60" fmla="*/ 133270 w 59"/>
              <a:gd name="T61" fmla="*/ 65352 h 60"/>
              <a:gd name="T62" fmla="*/ 61509 w 59"/>
              <a:gd name="T63" fmla="*/ 65352 h 60"/>
              <a:gd name="T64" fmla="*/ 61509 w 59"/>
              <a:gd name="T65" fmla="*/ 137583 h 60"/>
              <a:gd name="T66" fmla="*/ 133270 w 59"/>
              <a:gd name="T67" fmla="*/ 65352 h 60"/>
              <a:gd name="T68" fmla="*/ 140104 w 59"/>
              <a:gd name="T69" fmla="*/ 144463 h 60"/>
              <a:gd name="T70" fmla="*/ 140104 w 59"/>
              <a:gd name="T71" fmla="*/ 68792 h 60"/>
              <a:gd name="T72" fmla="*/ 68343 w 59"/>
              <a:gd name="T73" fmla="*/ 144463 h 60"/>
              <a:gd name="T74" fmla="*/ 140104 w 59"/>
              <a:gd name="T75" fmla="*/ 144463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0" name="Freeform 64">
            <a:extLst>
              <a:ext uri="{FF2B5EF4-FFF2-40B4-BE49-F238E27FC236}">
                <a16:creationId xmlns:a16="http://schemas.microsoft.com/office/drawing/2014/main" id="{1163AE49-1EBF-44D1-A9B5-6B9B90D70B5F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2277534"/>
            <a:ext cx="353483" cy="294217"/>
          </a:xfrm>
          <a:custGeom>
            <a:avLst/>
            <a:gdLst>
              <a:gd name="T0" fmla="*/ 265112 w 77"/>
              <a:gd name="T1" fmla="*/ 175841 h 64"/>
              <a:gd name="T2" fmla="*/ 258226 w 77"/>
              <a:gd name="T3" fmla="*/ 189632 h 64"/>
              <a:gd name="T4" fmla="*/ 203138 w 77"/>
              <a:gd name="T5" fmla="*/ 217215 h 64"/>
              <a:gd name="T6" fmla="*/ 196252 w 77"/>
              <a:gd name="T7" fmla="*/ 220663 h 64"/>
              <a:gd name="T8" fmla="*/ 189366 w 77"/>
              <a:gd name="T9" fmla="*/ 217215 h 64"/>
              <a:gd name="T10" fmla="*/ 134278 w 77"/>
              <a:gd name="T11" fmla="*/ 189632 h 64"/>
              <a:gd name="T12" fmla="*/ 134278 w 77"/>
              <a:gd name="T13" fmla="*/ 189632 h 64"/>
              <a:gd name="T14" fmla="*/ 130834 w 77"/>
              <a:gd name="T15" fmla="*/ 189632 h 64"/>
              <a:gd name="T16" fmla="*/ 75746 w 77"/>
              <a:gd name="T17" fmla="*/ 217215 h 64"/>
              <a:gd name="T18" fmla="*/ 68860 w 77"/>
              <a:gd name="T19" fmla="*/ 220663 h 64"/>
              <a:gd name="T20" fmla="*/ 61974 w 77"/>
              <a:gd name="T21" fmla="*/ 217215 h 64"/>
              <a:gd name="T22" fmla="*/ 6886 w 77"/>
              <a:gd name="T23" fmla="*/ 189632 h 64"/>
              <a:gd name="T24" fmla="*/ 0 w 77"/>
              <a:gd name="T25" fmla="*/ 175841 h 64"/>
              <a:gd name="T26" fmla="*/ 0 w 77"/>
              <a:gd name="T27" fmla="*/ 127571 h 64"/>
              <a:gd name="T28" fmla="*/ 10329 w 77"/>
              <a:gd name="T29" fmla="*/ 110332 h 64"/>
              <a:gd name="T30" fmla="*/ 61974 w 77"/>
              <a:gd name="T31" fmla="*/ 89644 h 64"/>
              <a:gd name="T32" fmla="*/ 61974 w 77"/>
              <a:gd name="T33" fmla="*/ 37926 h 64"/>
              <a:gd name="T34" fmla="*/ 72303 w 77"/>
              <a:gd name="T35" fmla="*/ 24135 h 64"/>
              <a:gd name="T36" fmla="*/ 127391 w 77"/>
              <a:gd name="T37" fmla="*/ 0 h 64"/>
              <a:gd name="T38" fmla="*/ 134278 w 77"/>
              <a:gd name="T39" fmla="*/ 0 h 64"/>
              <a:gd name="T40" fmla="*/ 137721 w 77"/>
              <a:gd name="T41" fmla="*/ 0 h 64"/>
              <a:gd name="T42" fmla="*/ 192809 w 77"/>
              <a:gd name="T43" fmla="*/ 24135 h 64"/>
              <a:gd name="T44" fmla="*/ 203138 w 77"/>
              <a:gd name="T45" fmla="*/ 37926 h 64"/>
              <a:gd name="T46" fmla="*/ 203138 w 77"/>
              <a:gd name="T47" fmla="*/ 89644 h 64"/>
              <a:gd name="T48" fmla="*/ 258226 w 77"/>
              <a:gd name="T49" fmla="*/ 110332 h 64"/>
              <a:gd name="T50" fmla="*/ 265112 w 77"/>
              <a:gd name="T51" fmla="*/ 127571 h 64"/>
              <a:gd name="T52" fmla="*/ 265112 w 77"/>
              <a:gd name="T53" fmla="*/ 175841 h 64"/>
              <a:gd name="T54" fmla="*/ 120505 w 77"/>
              <a:gd name="T55" fmla="*/ 124123 h 64"/>
              <a:gd name="T56" fmla="*/ 68860 w 77"/>
              <a:gd name="T57" fmla="*/ 103436 h 64"/>
              <a:gd name="T58" fmla="*/ 20658 w 77"/>
              <a:gd name="T59" fmla="*/ 124123 h 64"/>
              <a:gd name="T60" fmla="*/ 68860 w 77"/>
              <a:gd name="T61" fmla="*/ 144810 h 64"/>
              <a:gd name="T62" fmla="*/ 120505 w 77"/>
              <a:gd name="T63" fmla="*/ 124123 h 64"/>
              <a:gd name="T64" fmla="*/ 123948 w 77"/>
              <a:gd name="T65" fmla="*/ 175841 h 64"/>
              <a:gd name="T66" fmla="*/ 123948 w 77"/>
              <a:gd name="T67" fmla="*/ 137914 h 64"/>
              <a:gd name="T68" fmla="*/ 79189 w 77"/>
              <a:gd name="T69" fmla="*/ 158602 h 64"/>
              <a:gd name="T70" fmla="*/ 79189 w 77"/>
              <a:gd name="T71" fmla="*/ 199976 h 64"/>
              <a:gd name="T72" fmla="*/ 123948 w 77"/>
              <a:gd name="T73" fmla="*/ 175841 h 64"/>
              <a:gd name="T74" fmla="*/ 185923 w 77"/>
              <a:gd name="T75" fmla="*/ 37926 h 64"/>
              <a:gd name="T76" fmla="*/ 134278 w 77"/>
              <a:gd name="T77" fmla="*/ 17239 h 64"/>
              <a:gd name="T78" fmla="*/ 79189 w 77"/>
              <a:gd name="T79" fmla="*/ 37926 h 64"/>
              <a:gd name="T80" fmla="*/ 134278 w 77"/>
              <a:gd name="T81" fmla="*/ 62061 h 64"/>
              <a:gd name="T82" fmla="*/ 185923 w 77"/>
              <a:gd name="T83" fmla="*/ 37926 h 64"/>
              <a:gd name="T84" fmla="*/ 189366 w 77"/>
              <a:gd name="T85" fmla="*/ 89644 h 64"/>
              <a:gd name="T86" fmla="*/ 189366 w 77"/>
              <a:gd name="T87" fmla="*/ 55166 h 64"/>
              <a:gd name="T88" fmla="*/ 141164 w 77"/>
              <a:gd name="T89" fmla="*/ 75853 h 64"/>
              <a:gd name="T90" fmla="*/ 141164 w 77"/>
              <a:gd name="T91" fmla="*/ 110332 h 64"/>
              <a:gd name="T92" fmla="*/ 189366 w 77"/>
              <a:gd name="T93" fmla="*/ 89644 h 64"/>
              <a:gd name="T94" fmla="*/ 244454 w 77"/>
              <a:gd name="T95" fmla="*/ 124123 h 64"/>
              <a:gd name="T96" fmla="*/ 196252 w 77"/>
              <a:gd name="T97" fmla="*/ 103436 h 64"/>
              <a:gd name="T98" fmla="*/ 144607 w 77"/>
              <a:gd name="T99" fmla="*/ 124123 h 64"/>
              <a:gd name="T100" fmla="*/ 196252 w 77"/>
              <a:gd name="T101" fmla="*/ 144810 h 64"/>
              <a:gd name="T102" fmla="*/ 244454 w 77"/>
              <a:gd name="T103" fmla="*/ 124123 h 64"/>
              <a:gd name="T104" fmla="*/ 251340 w 77"/>
              <a:gd name="T105" fmla="*/ 175841 h 64"/>
              <a:gd name="T106" fmla="*/ 251340 w 77"/>
              <a:gd name="T107" fmla="*/ 137914 h 64"/>
              <a:gd name="T108" fmla="*/ 203138 w 77"/>
              <a:gd name="T109" fmla="*/ 158602 h 64"/>
              <a:gd name="T110" fmla="*/ 203138 w 77"/>
              <a:gd name="T111" fmla="*/ 199976 h 64"/>
              <a:gd name="T112" fmla="*/ 251340 w 77"/>
              <a:gd name="T113" fmla="*/ 175841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1" name="Freeform 65">
            <a:extLst>
              <a:ext uri="{FF2B5EF4-FFF2-40B4-BE49-F238E27FC236}">
                <a16:creationId xmlns:a16="http://schemas.microsoft.com/office/drawing/2014/main" id="{F1C55584-3CB2-490F-A29C-314A0134155B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2277534"/>
            <a:ext cx="228600" cy="294217"/>
          </a:xfrm>
          <a:custGeom>
            <a:avLst/>
            <a:gdLst>
              <a:gd name="T0" fmla="*/ 78867 w 50"/>
              <a:gd name="T1" fmla="*/ 86196 h 64"/>
              <a:gd name="T2" fmla="*/ 61722 w 50"/>
              <a:gd name="T3" fmla="*/ 110332 h 64"/>
              <a:gd name="T4" fmla="*/ 61722 w 50"/>
              <a:gd name="T5" fmla="*/ 203424 h 64"/>
              <a:gd name="T6" fmla="*/ 44577 w 50"/>
              <a:gd name="T7" fmla="*/ 220663 h 64"/>
              <a:gd name="T8" fmla="*/ 30861 w 50"/>
              <a:gd name="T9" fmla="*/ 220663 h 64"/>
              <a:gd name="T10" fmla="*/ 13716 w 50"/>
              <a:gd name="T11" fmla="*/ 203424 h 64"/>
              <a:gd name="T12" fmla="*/ 13716 w 50"/>
              <a:gd name="T13" fmla="*/ 110332 h 64"/>
              <a:gd name="T14" fmla="*/ 0 w 50"/>
              <a:gd name="T15" fmla="*/ 86196 h 64"/>
              <a:gd name="T16" fmla="*/ 0 w 50"/>
              <a:gd name="T17" fmla="*/ 6896 h 64"/>
              <a:gd name="T18" fmla="*/ 6858 w 50"/>
              <a:gd name="T19" fmla="*/ 0 h 64"/>
              <a:gd name="T20" fmla="*/ 13716 w 50"/>
              <a:gd name="T21" fmla="*/ 6896 h 64"/>
              <a:gd name="T22" fmla="*/ 13716 w 50"/>
              <a:gd name="T23" fmla="*/ 58614 h 64"/>
              <a:gd name="T24" fmla="*/ 24003 w 50"/>
              <a:gd name="T25" fmla="*/ 65509 h 64"/>
              <a:gd name="T26" fmla="*/ 30861 w 50"/>
              <a:gd name="T27" fmla="*/ 58614 h 64"/>
              <a:gd name="T28" fmla="*/ 30861 w 50"/>
              <a:gd name="T29" fmla="*/ 6896 h 64"/>
              <a:gd name="T30" fmla="*/ 37719 w 50"/>
              <a:gd name="T31" fmla="*/ 0 h 64"/>
              <a:gd name="T32" fmla="*/ 44577 w 50"/>
              <a:gd name="T33" fmla="*/ 6896 h 64"/>
              <a:gd name="T34" fmla="*/ 44577 w 50"/>
              <a:gd name="T35" fmla="*/ 58614 h 64"/>
              <a:gd name="T36" fmla="*/ 54864 w 50"/>
              <a:gd name="T37" fmla="*/ 65509 h 64"/>
              <a:gd name="T38" fmla="*/ 61722 w 50"/>
              <a:gd name="T39" fmla="*/ 58614 h 64"/>
              <a:gd name="T40" fmla="*/ 61722 w 50"/>
              <a:gd name="T41" fmla="*/ 6896 h 64"/>
              <a:gd name="T42" fmla="*/ 68580 w 50"/>
              <a:gd name="T43" fmla="*/ 0 h 64"/>
              <a:gd name="T44" fmla="*/ 78867 w 50"/>
              <a:gd name="T45" fmla="*/ 6896 h 64"/>
              <a:gd name="T46" fmla="*/ 78867 w 50"/>
              <a:gd name="T47" fmla="*/ 86196 h 64"/>
              <a:gd name="T48" fmla="*/ 171450 w 50"/>
              <a:gd name="T49" fmla="*/ 203424 h 64"/>
              <a:gd name="T50" fmla="*/ 154305 w 50"/>
              <a:gd name="T51" fmla="*/ 220663 h 64"/>
              <a:gd name="T52" fmla="*/ 140589 w 50"/>
              <a:gd name="T53" fmla="*/ 220663 h 64"/>
              <a:gd name="T54" fmla="*/ 123444 w 50"/>
              <a:gd name="T55" fmla="*/ 203424 h 64"/>
              <a:gd name="T56" fmla="*/ 123444 w 50"/>
              <a:gd name="T57" fmla="*/ 141362 h 64"/>
              <a:gd name="T58" fmla="*/ 96012 w 50"/>
              <a:gd name="T59" fmla="*/ 141362 h 64"/>
              <a:gd name="T60" fmla="*/ 92583 w 50"/>
              <a:gd name="T61" fmla="*/ 137914 h 64"/>
              <a:gd name="T62" fmla="*/ 92583 w 50"/>
              <a:gd name="T63" fmla="*/ 37926 h 64"/>
              <a:gd name="T64" fmla="*/ 133731 w 50"/>
              <a:gd name="T65" fmla="*/ 0 h 64"/>
              <a:gd name="T66" fmla="*/ 164592 w 50"/>
              <a:gd name="T67" fmla="*/ 0 h 64"/>
              <a:gd name="T68" fmla="*/ 171450 w 50"/>
              <a:gd name="T69" fmla="*/ 6896 h 64"/>
              <a:gd name="T70" fmla="*/ 171450 w 50"/>
              <a:gd name="T71" fmla="*/ 203424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2" name="Freeform 66">
            <a:extLst>
              <a:ext uri="{FF2B5EF4-FFF2-40B4-BE49-F238E27FC236}">
                <a16:creationId xmlns:a16="http://schemas.microsoft.com/office/drawing/2014/main" id="{F2A4EDFD-15DE-45AB-96F4-77606078FAC5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2277534"/>
            <a:ext cx="251883" cy="294217"/>
          </a:xfrm>
          <a:custGeom>
            <a:avLst/>
            <a:gdLst>
              <a:gd name="T0" fmla="*/ 188912 w 55"/>
              <a:gd name="T1" fmla="*/ 31031 h 64"/>
              <a:gd name="T2" fmla="*/ 188912 w 55"/>
              <a:gd name="T3" fmla="*/ 48270 h 64"/>
              <a:gd name="T4" fmla="*/ 92739 w 55"/>
              <a:gd name="T5" fmla="*/ 79301 h 64"/>
              <a:gd name="T6" fmla="*/ 0 w 55"/>
              <a:gd name="T7" fmla="*/ 48270 h 64"/>
              <a:gd name="T8" fmla="*/ 0 w 55"/>
              <a:gd name="T9" fmla="*/ 31031 h 64"/>
              <a:gd name="T10" fmla="*/ 92739 w 55"/>
              <a:gd name="T11" fmla="*/ 0 h 64"/>
              <a:gd name="T12" fmla="*/ 188912 w 55"/>
              <a:gd name="T13" fmla="*/ 31031 h 64"/>
              <a:gd name="T14" fmla="*/ 188912 w 55"/>
              <a:gd name="T15" fmla="*/ 72405 h 64"/>
              <a:gd name="T16" fmla="*/ 188912 w 55"/>
              <a:gd name="T17" fmla="*/ 93092 h 64"/>
              <a:gd name="T18" fmla="*/ 92739 w 55"/>
              <a:gd name="T19" fmla="*/ 127571 h 64"/>
              <a:gd name="T20" fmla="*/ 0 w 55"/>
              <a:gd name="T21" fmla="*/ 93092 h 64"/>
              <a:gd name="T22" fmla="*/ 0 w 55"/>
              <a:gd name="T23" fmla="*/ 72405 h 64"/>
              <a:gd name="T24" fmla="*/ 92739 w 55"/>
              <a:gd name="T25" fmla="*/ 93092 h 64"/>
              <a:gd name="T26" fmla="*/ 188912 w 55"/>
              <a:gd name="T27" fmla="*/ 72405 h 64"/>
              <a:gd name="T28" fmla="*/ 188912 w 55"/>
              <a:gd name="T29" fmla="*/ 120675 h 64"/>
              <a:gd name="T30" fmla="*/ 188912 w 55"/>
              <a:gd name="T31" fmla="*/ 141362 h 64"/>
              <a:gd name="T32" fmla="*/ 92739 w 55"/>
              <a:gd name="T33" fmla="*/ 172393 h 64"/>
              <a:gd name="T34" fmla="*/ 0 w 55"/>
              <a:gd name="T35" fmla="*/ 141362 h 64"/>
              <a:gd name="T36" fmla="*/ 0 w 55"/>
              <a:gd name="T37" fmla="*/ 120675 h 64"/>
              <a:gd name="T38" fmla="*/ 92739 w 55"/>
              <a:gd name="T39" fmla="*/ 141362 h 64"/>
              <a:gd name="T40" fmla="*/ 188912 w 55"/>
              <a:gd name="T41" fmla="*/ 120675 h 64"/>
              <a:gd name="T42" fmla="*/ 188912 w 55"/>
              <a:gd name="T43" fmla="*/ 168945 h 64"/>
              <a:gd name="T44" fmla="*/ 188912 w 55"/>
              <a:gd name="T45" fmla="*/ 189632 h 64"/>
              <a:gd name="T46" fmla="*/ 92739 w 55"/>
              <a:gd name="T47" fmla="*/ 220663 h 64"/>
              <a:gd name="T48" fmla="*/ 0 w 55"/>
              <a:gd name="T49" fmla="*/ 189632 h 64"/>
              <a:gd name="T50" fmla="*/ 0 w 55"/>
              <a:gd name="T51" fmla="*/ 168945 h 64"/>
              <a:gd name="T52" fmla="*/ 92739 w 55"/>
              <a:gd name="T53" fmla="*/ 189632 h 64"/>
              <a:gd name="T54" fmla="*/ 188912 w 55"/>
              <a:gd name="T55" fmla="*/ 168945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3" name="Freeform 67">
            <a:extLst>
              <a:ext uri="{FF2B5EF4-FFF2-40B4-BE49-F238E27FC236}">
                <a16:creationId xmlns:a16="http://schemas.microsoft.com/office/drawing/2014/main" id="{2EDEBB6E-A2DE-4FCD-874D-DB94ADF5197C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2300818"/>
            <a:ext cx="251883" cy="247649"/>
          </a:xfrm>
          <a:custGeom>
            <a:avLst/>
            <a:gdLst>
              <a:gd name="T0" fmla="*/ 188912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2 w 55"/>
              <a:gd name="T15" fmla="*/ 34396 h 54"/>
              <a:gd name="T16" fmla="*/ 188912 w 55"/>
              <a:gd name="T17" fmla="*/ 151341 h 54"/>
              <a:gd name="T18" fmla="*/ 178608 w 55"/>
              <a:gd name="T19" fmla="*/ 92869 h 54"/>
              <a:gd name="T20" fmla="*/ 92739 w 55"/>
              <a:gd name="T21" fmla="*/ 92869 h 54"/>
              <a:gd name="T22" fmla="*/ 92739 w 55"/>
              <a:gd name="T23" fmla="*/ 6879 h 54"/>
              <a:gd name="T24" fmla="*/ 34348 w 55"/>
              <a:gd name="T25" fmla="*/ 6879 h 54"/>
              <a:gd name="T26" fmla="*/ 6870 w 55"/>
              <a:gd name="T27" fmla="*/ 34396 h 54"/>
              <a:gd name="T28" fmla="*/ 6870 w 55"/>
              <a:gd name="T29" fmla="*/ 92869 h 54"/>
              <a:gd name="T30" fmla="*/ 92739 w 55"/>
              <a:gd name="T31" fmla="*/ 92869 h 54"/>
              <a:gd name="T32" fmla="*/ 92739 w 55"/>
              <a:gd name="T33" fmla="*/ 178858 h 54"/>
              <a:gd name="T34" fmla="*/ 151130 w 55"/>
              <a:gd name="T35" fmla="*/ 178858 h 54"/>
              <a:gd name="T36" fmla="*/ 178608 w 55"/>
              <a:gd name="T37" fmla="*/ 151341 h 54"/>
              <a:gd name="T38" fmla="*/ 178608 w 55"/>
              <a:gd name="T39" fmla="*/ 92869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4" name="Freeform 68">
            <a:extLst>
              <a:ext uri="{FF2B5EF4-FFF2-40B4-BE49-F238E27FC236}">
                <a16:creationId xmlns:a16="http://schemas.microsoft.com/office/drawing/2014/main" id="{3BA6F21C-C93A-422B-8F9F-BB2F1BFA52DD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2300818"/>
            <a:ext cx="251884" cy="247649"/>
          </a:xfrm>
          <a:custGeom>
            <a:avLst/>
            <a:gdLst>
              <a:gd name="T0" fmla="*/ 188913 w 55"/>
              <a:gd name="T1" fmla="*/ 13758 h 54"/>
              <a:gd name="T2" fmla="*/ 188913 w 55"/>
              <a:gd name="T3" fmla="*/ 168539 h 54"/>
              <a:gd name="T4" fmla="*/ 171739 w 55"/>
              <a:gd name="T5" fmla="*/ 185737 h 54"/>
              <a:gd name="T6" fmla="*/ 17174 w 55"/>
              <a:gd name="T7" fmla="*/ 185737 h 54"/>
              <a:gd name="T8" fmla="*/ 0 w 55"/>
              <a:gd name="T9" fmla="*/ 168539 h 54"/>
              <a:gd name="T10" fmla="*/ 0 w 55"/>
              <a:gd name="T11" fmla="*/ 13758 h 54"/>
              <a:gd name="T12" fmla="*/ 17174 w 55"/>
              <a:gd name="T13" fmla="*/ 0 h 54"/>
              <a:gd name="T14" fmla="*/ 171739 w 55"/>
              <a:gd name="T15" fmla="*/ 0 h 54"/>
              <a:gd name="T16" fmla="*/ 188913 w 55"/>
              <a:gd name="T17" fmla="*/ 13758 h 54"/>
              <a:gd name="T18" fmla="*/ 178609 w 55"/>
              <a:gd name="T19" fmla="*/ 13758 h 54"/>
              <a:gd name="T20" fmla="*/ 171739 w 55"/>
              <a:gd name="T21" fmla="*/ 6879 h 54"/>
              <a:gd name="T22" fmla="*/ 17174 w 55"/>
              <a:gd name="T23" fmla="*/ 6879 h 54"/>
              <a:gd name="T24" fmla="*/ 6870 w 55"/>
              <a:gd name="T25" fmla="*/ 13758 h 54"/>
              <a:gd name="T26" fmla="*/ 6870 w 55"/>
              <a:gd name="T27" fmla="*/ 168539 h 54"/>
              <a:gd name="T28" fmla="*/ 17174 w 55"/>
              <a:gd name="T29" fmla="*/ 178858 h 54"/>
              <a:gd name="T30" fmla="*/ 171739 w 55"/>
              <a:gd name="T31" fmla="*/ 178858 h 54"/>
              <a:gd name="T32" fmla="*/ 178609 w 55"/>
              <a:gd name="T33" fmla="*/ 168539 h 54"/>
              <a:gd name="T34" fmla="*/ 178609 w 55"/>
              <a:gd name="T35" fmla="*/ 13758 h 54"/>
              <a:gd name="T36" fmla="*/ 171739 w 55"/>
              <a:gd name="T37" fmla="*/ 13758 h 54"/>
              <a:gd name="T38" fmla="*/ 171739 w 55"/>
              <a:gd name="T39" fmla="*/ 68791 h 54"/>
              <a:gd name="T40" fmla="*/ 151130 w 55"/>
              <a:gd name="T41" fmla="*/ 61912 h 54"/>
              <a:gd name="T42" fmla="*/ 72130 w 55"/>
              <a:gd name="T43" fmla="*/ 58473 h 54"/>
              <a:gd name="T44" fmla="*/ 68696 w 55"/>
              <a:gd name="T45" fmla="*/ 61912 h 54"/>
              <a:gd name="T46" fmla="*/ 61826 w 55"/>
              <a:gd name="T47" fmla="*/ 44714 h 54"/>
              <a:gd name="T48" fmla="*/ 30913 w 55"/>
              <a:gd name="T49" fmla="*/ 44714 h 54"/>
              <a:gd name="T50" fmla="*/ 41217 w 55"/>
              <a:gd name="T51" fmla="*/ 68791 h 54"/>
              <a:gd name="T52" fmla="*/ 13739 w 55"/>
              <a:gd name="T53" fmla="*/ 82550 h 54"/>
              <a:gd name="T54" fmla="*/ 13739 w 55"/>
              <a:gd name="T55" fmla="*/ 13758 h 54"/>
              <a:gd name="T56" fmla="*/ 17174 w 55"/>
              <a:gd name="T57" fmla="*/ 13758 h 54"/>
              <a:gd name="T58" fmla="*/ 171739 w 55"/>
              <a:gd name="T59" fmla="*/ 13758 h 54"/>
              <a:gd name="T60" fmla="*/ 171739 w 55"/>
              <a:gd name="T61" fmla="*/ 13758 h 54"/>
              <a:gd name="T62" fmla="*/ 106478 w 55"/>
              <a:gd name="T63" fmla="*/ 127264 h 54"/>
              <a:gd name="T64" fmla="*/ 171739 w 55"/>
              <a:gd name="T65" fmla="*/ 110066 h 54"/>
              <a:gd name="T66" fmla="*/ 171739 w 55"/>
              <a:gd name="T67" fmla="*/ 168539 h 54"/>
              <a:gd name="T68" fmla="*/ 171739 w 55"/>
              <a:gd name="T69" fmla="*/ 171979 h 54"/>
              <a:gd name="T70" fmla="*/ 17174 w 55"/>
              <a:gd name="T71" fmla="*/ 171979 h 54"/>
              <a:gd name="T72" fmla="*/ 13739 w 55"/>
              <a:gd name="T73" fmla="*/ 168539 h 54"/>
              <a:gd name="T74" fmla="*/ 13739 w 55"/>
              <a:gd name="T75" fmla="*/ 151341 h 54"/>
              <a:gd name="T76" fmla="*/ 99609 w 55"/>
              <a:gd name="T77" fmla="*/ 127264 h 54"/>
              <a:gd name="T78" fmla="*/ 75565 w 55"/>
              <a:gd name="T79" fmla="*/ 75671 h 54"/>
              <a:gd name="T80" fmla="*/ 79000 w 55"/>
              <a:gd name="T81" fmla="*/ 75671 h 54"/>
              <a:gd name="T82" fmla="*/ 161435 w 55"/>
              <a:gd name="T83" fmla="*/ 89429 h 54"/>
              <a:gd name="T84" fmla="*/ 158000 w 55"/>
              <a:gd name="T85" fmla="*/ 92869 h 54"/>
              <a:gd name="T86" fmla="*/ 127087 w 55"/>
              <a:gd name="T87" fmla="*/ 103187 h 54"/>
              <a:gd name="T88" fmla="*/ 113348 w 55"/>
              <a:gd name="T89" fmla="*/ 75671 h 54"/>
              <a:gd name="T90" fmla="*/ 85870 w 55"/>
              <a:gd name="T91" fmla="*/ 79110 h 54"/>
              <a:gd name="T92" fmla="*/ 106478 w 55"/>
              <a:gd name="T93" fmla="*/ 127264 h 54"/>
              <a:gd name="T94" fmla="*/ 30913 w 55"/>
              <a:gd name="T95" fmla="*/ 120385 h 54"/>
              <a:gd name="T96" fmla="*/ 48087 w 55"/>
              <a:gd name="T97" fmla="*/ 82550 h 54"/>
              <a:gd name="T98" fmla="*/ 65261 w 55"/>
              <a:gd name="T99" fmla="*/ 116946 h 54"/>
              <a:gd name="T100" fmla="*/ 34348 w 55"/>
              <a:gd name="T101" fmla="*/ 123825 h 54"/>
              <a:gd name="T102" fmla="*/ 30913 w 55"/>
              <a:gd name="T103" fmla="*/ 120385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5" name="Freeform 69">
            <a:extLst>
              <a:ext uri="{FF2B5EF4-FFF2-40B4-BE49-F238E27FC236}">
                <a16:creationId xmlns:a16="http://schemas.microsoft.com/office/drawing/2014/main" id="{0B28786A-A1A2-431B-B28F-B4FD07497C3A}"/>
              </a:ext>
            </a:extLst>
          </p:cNvPr>
          <p:cNvSpPr>
            <a:spLocks/>
          </p:cNvSpPr>
          <p:nvPr/>
        </p:nvSpPr>
        <p:spPr bwMode="auto">
          <a:xfrm>
            <a:off x="4622801" y="2277534"/>
            <a:ext cx="156633" cy="294217"/>
          </a:xfrm>
          <a:custGeom>
            <a:avLst/>
            <a:gdLst>
              <a:gd name="T0" fmla="*/ 72558 w 34"/>
              <a:gd name="T1" fmla="*/ 196528 h 64"/>
              <a:gd name="T2" fmla="*/ 72558 w 34"/>
              <a:gd name="T3" fmla="*/ 217215 h 64"/>
              <a:gd name="T4" fmla="*/ 69103 w 34"/>
              <a:gd name="T5" fmla="*/ 220663 h 64"/>
              <a:gd name="T6" fmla="*/ 51827 w 34"/>
              <a:gd name="T7" fmla="*/ 220663 h 64"/>
              <a:gd name="T8" fmla="*/ 48372 w 34"/>
              <a:gd name="T9" fmla="*/ 217215 h 64"/>
              <a:gd name="T10" fmla="*/ 48372 w 34"/>
              <a:gd name="T11" fmla="*/ 196528 h 64"/>
              <a:gd name="T12" fmla="*/ 3455 w 34"/>
              <a:gd name="T13" fmla="*/ 172393 h 64"/>
              <a:gd name="T14" fmla="*/ 3455 w 34"/>
              <a:gd name="T15" fmla="*/ 168945 h 64"/>
              <a:gd name="T16" fmla="*/ 13821 w 34"/>
              <a:gd name="T17" fmla="*/ 151706 h 64"/>
              <a:gd name="T18" fmla="*/ 17276 w 34"/>
              <a:gd name="T19" fmla="*/ 148258 h 64"/>
              <a:gd name="T20" fmla="*/ 20731 w 34"/>
              <a:gd name="T21" fmla="*/ 151706 h 64"/>
              <a:gd name="T22" fmla="*/ 58738 w 34"/>
              <a:gd name="T23" fmla="*/ 168945 h 64"/>
              <a:gd name="T24" fmla="*/ 86379 w 34"/>
              <a:gd name="T25" fmla="*/ 148258 h 64"/>
              <a:gd name="T26" fmla="*/ 55282 w 34"/>
              <a:gd name="T27" fmla="*/ 124123 h 64"/>
              <a:gd name="T28" fmla="*/ 3455 w 34"/>
              <a:gd name="T29" fmla="*/ 72405 h 64"/>
              <a:gd name="T30" fmla="*/ 48372 w 34"/>
              <a:gd name="T31" fmla="*/ 27583 h 64"/>
              <a:gd name="T32" fmla="*/ 48372 w 34"/>
              <a:gd name="T33" fmla="*/ 3448 h 64"/>
              <a:gd name="T34" fmla="*/ 51827 w 34"/>
              <a:gd name="T35" fmla="*/ 0 h 64"/>
              <a:gd name="T36" fmla="*/ 69103 w 34"/>
              <a:gd name="T37" fmla="*/ 0 h 64"/>
              <a:gd name="T38" fmla="*/ 72558 w 34"/>
              <a:gd name="T39" fmla="*/ 3448 h 64"/>
              <a:gd name="T40" fmla="*/ 72558 w 34"/>
              <a:gd name="T41" fmla="*/ 24135 h 64"/>
              <a:gd name="T42" fmla="*/ 110565 w 34"/>
              <a:gd name="T43" fmla="*/ 41374 h 64"/>
              <a:gd name="T44" fmla="*/ 110565 w 34"/>
              <a:gd name="T45" fmla="*/ 48270 h 64"/>
              <a:gd name="T46" fmla="*/ 100199 w 34"/>
              <a:gd name="T47" fmla="*/ 65509 h 64"/>
              <a:gd name="T48" fmla="*/ 100199 w 34"/>
              <a:gd name="T49" fmla="*/ 65509 h 64"/>
              <a:gd name="T50" fmla="*/ 96744 w 34"/>
              <a:gd name="T51" fmla="*/ 65509 h 64"/>
              <a:gd name="T52" fmla="*/ 62193 w 34"/>
              <a:gd name="T53" fmla="*/ 51718 h 64"/>
              <a:gd name="T54" fmla="*/ 34551 w 34"/>
              <a:gd name="T55" fmla="*/ 72405 h 64"/>
              <a:gd name="T56" fmla="*/ 69103 w 34"/>
              <a:gd name="T57" fmla="*/ 96540 h 64"/>
              <a:gd name="T58" fmla="*/ 117475 w 34"/>
              <a:gd name="T59" fmla="*/ 144810 h 64"/>
              <a:gd name="T60" fmla="*/ 72558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6" name="Freeform 70">
            <a:extLst>
              <a:ext uri="{FF2B5EF4-FFF2-40B4-BE49-F238E27FC236}">
                <a16:creationId xmlns:a16="http://schemas.microsoft.com/office/drawing/2014/main" id="{59981D93-EBC5-4F21-857F-95921459225E}"/>
              </a:ext>
            </a:extLst>
          </p:cNvPr>
          <p:cNvSpPr>
            <a:spLocks noEditPoints="1"/>
          </p:cNvSpPr>
          <p:nvPr/>
        </p:nvSpPr>
        <p:spPr bwMode="auto">
          <a:xfrm>
            <a:off x="5278968" y="2277534"/>
            <a:ext cx="268817" cy="251884"/>
          </a:xfrm>
          <a:custGeom>
            <a:avLst/>
            <a:gdLst>
              <a:gd name="T0" fmla="*/ 201613 w 59"/>
              <a:gd name="T1" fmla="*/ 175174 h 55"/>
              <a:gd name="T2" fmla="*/ 191361 w 59"/>
              <a:gd name="T3" fmla="*/ 188913 h 55"/>
              <a:gd name="T4" fmla="*/ 10252 w 59"/>
              <a:gd name="T5" fmla="*/ 188913 h 55"/>
              <a:gd name="T6" fmla="*/ 0 w 59"/>
              <a:gd name="T7" fmla="*/ 175174 h 55"/>
              <a:gd name="T8" fmla="*/ 0 w 59"/>
              <a:gd name="T9" fmla="*/ 137391 h 55"/>
              <a:gd name="T10" fmla="*/ 10252 w 59"/>
              <a:gd name="T11" fmla="*/ 127087 h 55"/>
              <a:gd name="T12" fmla="*/ 68343 w 59"/>
              <a:gd name="T13" fmla="*/ 127087 h 55"/>
              <a:gd name="T14" fmla="*/ 85429 w 59"/>
              <a:gd name="T15" fmla="*/ 140826 h 55"/>
              <a:gd name="T16" fmla="*/ 99098 w 59"/>
              <a:gd name="T17" fmla="*/ 147696 h 55"/>
              <a:gd name="T18" fmla="*/ 116184 w 59"/>
              <a:gd name="T19" fmla="*/ 140826 h 55"/>
              <a:gd name="T20" fmla="*/ 133270 w 59"/>
              <a:gd name="T21" fmla="*/ 127087 h 55"/>
              <a:gd name="T22" fmla="*/ 191361 w 59"/>
              <a:gd name="T23" fmla="*/ 127087 h 55"/>
              <a:gd name="T24" fmla="*/ 201613 w 59"/>
              <a:gd name="T25" fmla="*/ 137391 h 55"/>
              <a:gd name="T26" fmla="*/ 201613 w 59"/>
              <a:gd name="T27" fmla="*/ 175174 h 55"/>
              <a:gd name="T28" fmla="*/ 160607 w 59"/>
              <a:gd name="T29" fmla="*/ 75565 h 55"/>
              <a:gd name="T30" fmla="*/ 105932 w 59"/>
              <a:gd name="T31" fmla="*/ 130522 h 55"/>
              <a:gd name="T32" fmla="*/ 99098 w 59"/>
              <a:gd name="T33" fmla="*/ 133956 h 55"/>
              <a:gd name="T34" fmla="*/ 95681 w 59"/>
              <a:gd name="T35" fmla="*/ 130522 h 55"/>
              <a:gd name="T36" fmla="*/ 41006 w 59"/>
              <a:gd name="T37" fmla="*/ 75565 h 55"/>
              <a:gd name="T38" fmla="*/ 37589 w 59"/>
              <a:gd name="T39" fmla="*/ 68696 h 55"/>
              <a:gd name="T40" fmla="*/ 44423 w 59"/>
              <a:gd name="T41" fmla="*/ 61826 h 55"/>
              <a:gd name="T42" fmla="*/ 78595 w 59"/>
              <a:gd name="T43" fmla="*/ 61826 h 55"/>
              <a:gd name="T44" fmla="*/ 78595 w 59"/>
              <a:gd name="T45" fmla="*/ 6870 h 55"/>
              <a:gd name="T46" fmla="*/ 85429 w 59"/>
              <a:gd name="T47" fmla="*/ 0 h 55"/>
              <a:gd name="T48" fmla="*/ 116184 w 59"/>
              <a:gd name="T49" fmla="*/ 0 h 55"/>
              <a:gd name="T50" fmla="*/ 123018 w 59"/>
              <a:gd name="T51" fmla="*/ 6870 h 55"/>
              <a:gd name="T52" fmla="*/ 123018 w 59"/>
              <a:gd name="T53" fmla="*/ 61826 h 55"/>
              <a:gd name="T54" fmla="*/ 153773 w 59"/>
              <a:gd name="T55" fmla="*/ 61826 h 55"/>
              <a:gd name="T56" fmla="*/ 164024 w 59"/>
              <a:gd name="T57" fmla="*/ 68696 h 55"/>
              <a:gd name="T58" fmla="*/ 160607 w 59"/>
              <a:gd name="T59" fmla="*/ 75565 h 55"/>
              <a:gd name="T60" fmla="*/ 146938 w 59"/>
              <a:gd name="T61" fmla="*/ 158000 h 55"/>
              <a:gd name="T62" fmla="*/ 140104 w 59"/>
              <a:gd name="T63" fmla="*/ 164870 h 55"/>
              <a:gd name="T64" fmla="*/ 146938 w 59"/>
              <a:gd name="T65" fmla="*/ 171739 h 55"/>
              <a:gd name="T66" fmla="*/ 153773 w 59"/>
              <a:gd name="T67" fmla="*/ 164870 h 55"/>
              <a:gd name="T68" fmla="*/ 146938 w 59"/>
              <a:gd name="T69" fmla="*/ 158000 h 55"/>
              <a:gd name="T70" fmla="*/ 177693 w 59"/>
              <a:gd name="T71" fmla="*/ 158000 h 55"/>
              <a:gd name="T72" fmla="*/ 170858 w 59"/>
              <a:gd name="T73" fmla="*/ 164870 h 55"/>
              <a:gd name="T74" fmla="*/ 177693 w 59"/>
              <a:gd name="T75" fmla="*/ 171739 h 55"/>
              <a:gd name="T76" fmla="*/ 187944 w 59"/>
              <a:gd name="T77" fmla="*/ 164870 h 55"/>
              <a:gd name="T78" fmla="*/ 177693 w 59"/>
              <a:gd name="T79" fmla="*/ 158000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7" name="Freeform 71">
            <a:extLst>
              <a:ext uri="{FF2B5EF4-FFF2-40B4-BE49-F238E27FC236}">
                <a16:creationId xmlns:a16="http://schemas.microsoft.com/office/drawing/2014/main" id="{A186BC2B-8058-44A5-A2B4-933087B52C3B}"/>
              </a:ext>
            </a:extLst>
          </p:cNvPr>
          <p:cNvSpPr>
            <a:spLocks noEditPoints="1"/>
          </p:cNvSpPr>
          <p:nvPr/>
        </p:nvSpPr>
        <p:spPr bwMode="auto">
          <a:xfrm>
            <a:off x="5947834" y="2296584"/>
            <a:ext cx="268817" cy="251883"/>
          </a:xfrm>
          <a:custGeom>
            <a:avLst/>
            <a:gdLst>
              <a:gd name="T0" fmla="*/ 103188 w 127"/>
              <a:gd name="T1" fmla="*/ 34925 h 119"/>
              <a:gd name="T2" fmla="*/ 41275 w 127"/>
              <a:gd name="T3" fmla="*/ 71437 h 119"/>
              <a:gd name="T4" fmla="*/ 0 w 127"/>
              <a:gd name="T5" fmla="*/ 41275 h 119"/>
              <a:gd name="T6" fmla="*/ 61913 w 127"/>
              <a:gd name="T7" fmla="*/ 0 h 119"/>
              <a:gd name="T8" fmla="*/ 103188 w 127"/>
              <a:gd name="T9" fmla="*/ 34925 h 119"/>
              <a:gd name="T10" fmla="*/ 103188 w 127"/>
              <a:gd name="T11" fmla="*/ 109537 h 119"/>
              <a:gd name="T12" fmla="*/ 61913 w 127"/>
              <a:gd name="T13" fmla="*/ 144462 h 119"/>
              <a:gd name="T14" fmla="*/ 0 w 127"/>
              <a:gd name="T15" fmla="*/ 106362 h 119"/>
              <a:gd name="T16" fmla="*/ 41275 w 127"/>
              <a:gd name="T17" fmla="*/ 71437 h 119"/>
              <a:gd name="T18" fmla="*/ 103188 w 127"/>
              <a:gd name="T19" fmla="*/ 109537 h 119"/>
              <a:gd name="T20" fmla="*/ 160338 w 127"/>
              <a:gd name="T21" fmla="*/ 153987 h 119"/>
              <a:gd name="T22" fmla="*/ 103188 w 127"/>
              <a:gd name="T23" fmla="*/ 188912 h 119"/>
              <a:gd name="T24" fmla="*/ 103188 w 127"/>
              <a:gd name="T25" fmla="*/ 188912 h 119"/>
              <a:gd name="T26" fmla="*/ 103188 w 127"/>
              <a:gd name="T27" fmla="*/ 188912 h 119"/>
              <a:gd name="T28" fmla="*/ 103188 w 127"/>
              <a:gd name="T29" fmla="*/ 188912 h 119"/>
              <a:gd name="T30" fmla="*/ 103188 w 127"/>
              <a:gd name="T31" fmla="*/ 188912 h 119"/>
              <a:gd name="T32" fmla="*/ 41275 w 127"/>
              <a:gd name="T33" fmla="*/ 153987 h 119"/>
              <a:gd name="T34" fmla="*/ 41275 w 127"/>
              <a:gd name="T35" fmla="*/ 141287 h 119"/>
              <a:gd name="T36" fmla="*/ 61913 w 127"/>
              <a:gd name="T37" fmla="*/ 150812 h 119"/>
              <a:gd name="T38" fmla="*/ 103188 w 127"/>
              <a:gd name="T39" fmla="*/ 117475 h 119"/>
              <a:gd name="T40" fmla="*/ 103188 w 127"/>
              <a:gd name="T41" fmla="*/ 117475 h 119"/>
              <a:gd name="T42" fmla="*/ 103188 w 127"/>
              <a:gd name="T43" fmla="*/ 117475 h 119"/>
              <a:gd name="T44" fmla="*/ 103188 w 127"/>
              <a:gd name="T45" fmla="*/ 117475 h 119"/>
              <a:gd name="T46" fmla="*/ 103188 w 127"/>
              <a:gd name="T47" fmla="*/ 117475 h 119"/>
              <a:gd name="T48" fmla="*/ 144463 w 127"/>
              <a:gd name="T49" fmla="*/ 150812 h 119"/>
              <a:gd name="T50" fmla="*/ 160338 w 127"/>
              <a:gd name="T51" fmla="*/ 141287 h 119"/>
              <a:gd name="T52" fmla="*/ 160338 w 127"/>
              <a:gd name="T53" fmla="*/ 153987 h 119"/>
              <a:gd name="T54" fmla="*/ 201613 w 127"/>
              <a:gd name="T55" fmla="*/ 41275 h 119"/>
              <a:gd name="T56" fmla="*/ 160338 w 127"/>
              <a:gd name="T57" fmla="*/ 71437 h 119"/>
              <a:gd name="T58" fmla="*/ 103188 w 127"/>
              <a:gd name="T59" fmla="*/ 34925 h 119"/>
              <a:gd name="T60" fmla="*/ 144463 w 127"/>
              <a:gd name="T61" fmla="*/ 0 h 119"/>
              <a:gd name="T62" fmla="*/ 201613 w 127"/>
              <a:gd name="T63" fmla="*/ 41275 h 119"/>
              <a:gd name="T64" fmla="*/ 201613 w 127"/>
              <a:gd name="T65" fmla="*/ 106362 h 119"/>
              <a:gd name="T66" fmla="*/ 144463 w 127"/>
              <a:gd name="T67" fmla="*/ 144462 h 119"/>
              <a:gd name="T68" fmla="*/ 103188 w 127"/>
              <a:gd name="T69" fmla="*/ 109537 h 119"/>
              <a:gd name="T70" fmla="*/ 160338 w 127"/>
              <a:gd name="T71" fmla="*/ 71437 h 119"/>
              <a:gd name="T72" fmla="*/ 201613 w 127"/>
              <a:gd name="T73" fmla="*/ 106362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8" name="Freeform 72">
            <a:extLst>
              <a:ext uri="{FF2B5EF4-FFF2-40B4-BE49-F238E27FC236}">
                <a16:creationId xmlns:a16="http://schemas.microsoft.com/office/drawing/2014/main" id="{3DE1D6E0-D04A-4404-8AE9-65919FF4CDFC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2296585"/>
            <a:ext cx="294216" cy="232833"/>
          </a:xfrm>
          <a:custGeom>
            <a:avLst/>
            <a:gdLst>
              <a:gd name="T0" fmla="*/ 172392 w 64"/>
              <a:gd name="T1" fmla="*/ 140385 h 51"/>
              <a:gd name="T2" fmla="*/ 137914 w 64"/>
              <a:gd name="T3" fmla="*/ 174625 h 51"/>
              <a:gd name="T4" fmla="*/ 34478 w 64"/>
              <a:gd name="T5" fmla="*/ 174625 h 51"/>
              <a:gd name="T6" fmla="*/ 0 w 64"/>
              <a:gd name="T7" fmla="*/ 140385 h 51"/>
              <a:gd name="T8" fmla="*/ 0 w 64"/>
              <a:gd name="T9" fmla="*/ 37664 h 51"/>
              <a:gd name="T10" fmla="*/ 34478 w 64"/>
              <a:gd name="T11" fmla="*/ 3424 h 51"/>
              <a:gd name="T12" fmla="*/ 137914 w 64"/>
              <a:gd name="T13" fmla="*/ 3424 h 51"/>
              <a:gd name="T14" fmla="*/ 151705 w 64"/>
              <a:gd name="T15" fmla="*/ 3424 h 51"/>
              <a:gd name="T16" fmla="*/ 155153 w 64"/>
              <a:gd name="T17" fmla="*/ 6848 h 51"/>
              <a:gd name="T18" fmla="*/ 151705 w 64"/>
              <a:gd name="T19" fmla="*/ 10272 h 51"/>
              <a:gd name="T20" fmla="*/ 148257 w 64"/>
              <a:gd name="T21" fmla="*/ 17120 h 51"/>
              <a:gd name="T22" fmla="*/ 141362 w 64"/>
              <a:gd name="T23" fmla="*/ 17120 h 51"/>
              <a:gd name="T24" fmla="*/ 137914 w 64"/>
              <a:gd name="T25" fmla="*/ 17120 h 51"/>
              <a:gd name="T26" fmla="*/ 34478 w 64"/>
              <a:gd name="T27" fmla="*/ 17120 h 51"/>
              <a:gd name="T28" fmla="*/ 13791 w 64"/>
              <a:gd name="T29" fmla="*/ 37664 h 51"/>
              <a:gd name="T30" fmla="*/ 13791 w 64"/>
              <a:gd name="T31" fmla="*/ 140385 h 51"/>
              <a:gd name="T32" fmla="*/ 34478 w 64"/>
              <a:gd name="T33" fmla="*/ 157505 h 51"/>
              <a:gd name="T34" fmla="*/ 137914 w 64"/>
              <a:gd name="T35" fmla="*/ 157505 h 51"/>
              <a:gd name="T36" fmla="*/ 155153 w 64"/>
              <a:gd name="T37" fmla="*/ 140385 h 51"/>
              <a:gd name="T38" fmla="*/ 155153 w 64"/>
              <a:gd name="T39" fmla="*/ 123265 h 51"/>
              <a:gd name="T40" fmla="*/ 158601 w 64"/>
              <a:gd name="T41" fmla="*/ 119841 h 51"/>
              <a:gd name="T42" fmla="*/ 165497 w 64"/>
              <a:gd name="T43" fmla="*/ 112993 h 51"/>
              <a:gd name="T44" fmla="*/ 168944 w 64"/>
              <a:gd name="T45" fmla="*/ 112993 h 51"/>
              <a:gd name="T46" fmla="*/ 172392 w 64"/>
              <a:gd name="T47" fmla="*/ 116417 h 51"/>
              <a:gd name="T48" fmla="*/ 172392 w 64"/>
              <a:gd name="T49" fmla="*/ 140385 h 51"/>
              <a:gd name="T50" fmla="*/ 196527 w 64"/>
              <a:gd name="T51" fmla="*/ 61632 h 51"/>
              <a:gd name="T52" fmla="*/ 113779 w 64"/>
              <a:gd name="T53" fmla="*/ 143809 h 51"/>
              <a:gd name="T54" fmla="*/ 79300 w 64"/>
              <a:gd name="T55" fmla="*/ 143809 h 51"/>
              <a:gd name="T56" fmla="*/ 79300 w 64"/>
              <a:gd name="T57" fmla="*/ 106145 h 51"/>
              <a:gd name="T58" fmla="*/ 162049 w 64"/>
              <a:gd name="T59" fmla="*/ 23968 h 51"/>
              <a:gd name="T60" fmla="*/ 196527 w 64"/>
              <a:gd name="T61" fmla="*/ 61632 h 51"/>
              <a:gd name="T62" fmla="*/ 124122 w 64"/>
              <a:gd name="T63" fmla="*/ 116417 h 51"/>
              <a:gd name="T64" fmla="*/ 103435 w 64"/>
              <a:gd name="T65" fmla="*/ 99297 h 51"/>
              <a:gd name="T66" fmla="*/ 89644 w 64"/>
              <a:gd name="T67" fmla="*/ 112993 h 51"/>
              <a:gd name="T68" fmla="*/ 89644 w 64"/>
              <a:gd name="T69" fmla="*/ 119841 h 51"/>
              <a:gd name="T70" fmla="*/ 99987 w 64"/>
              <a:gd name="T71" fmla="*/ 119841 h 51"/>
              <a:gd name="T72" fmla="*/ 99987 w 64"/>
              <a:gd name="T73" fmla="*/ 130113 h 51"/>
              <a:gd name="T74" fmla="*/ 106883 w 64"/>
              <a:gd name="T75" fmla="*/ 130113 h 51"/>
              <a:gd name="T76" fmla="*/ 124122 w 64"/>
              <a:gd name="T77" fmla="*/ 116417 h 51"/>
              <a:gd name="T78" fmla="*/ 158601 w 64"/>
              <a:gd name="T79" fmla="*/ 44512 h 51"/>
              <a:gd name="T80" fmla="*/ 117227 w 64"/>
              <a:gd name="T81" fmla="*/ 85600 h 51"/>
              <a:gd name="T82" fmla="*/ 113779 w 64"/>
              <a:gd name="T83" fmla="*/ 89025 h 51"/>
              <a:gd name="T84" fmla="*/ 120675 w 64"/>
              <a:gd name="T85" fmla="*/ 89025 h 51"/>
              <a:gd name="T86" fmla="*/ 162049 w 64"/>
              <a:gd name="T87" fmla="*/ 47936 h 51"/>
              <a:gd name="T88" fmla="*/ 162049 w 64"/>
              <a:gd name="T89" fmla="*/ 44512 h 51"/>
              <a:gd name="T90" fmla="*/ 158601 w 64"/>
              <a:gd name="T91" fmla="*/ 44512 h 51"/>
              <a:gd name="T92" fmla="*/ 203423 w 64"/>
              <a:gd name="T93" fmla="*/ 51360 h 51"/>
              <a:gd name="T94" fmla="*/ 168944 w 64"/>
              <a:gd name="T95" fmla="*/ 17120 h 51"/>
              <a:gd name="T96" fmla="*/ 179288 w 64"/>
              <a:gd name="T97" fmla="*/ 6848 h 51"/>
              <a:gd name="T98" fmla="*/ 196527 w 64"/>
              <a:gd name="T99" fmla="*/ 6848 h 51"/>
              <a:gd name="T100" fmla="*/ 213766 w 64"/>
              <a:gd name="T101" fmla="*/ 23968 h 51"/>
              <a:gd name="T102" fmla="*/ 213766 w 64"/>
              <a:gd name="T103" fmla="*/ 41088 h 51"/>
              <a:gd name="T104" fmla="*/ 203423 w 64"/>
              <a:gd name="T105" fmla="*/ 51360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69" name="Freeform 73">
            <a:extLst>
              <a:ext uri="{FF2B5EF4-FFF2-40B4-BE49-F238E27FC236}">
                <a16:creationId xmlns:a16="http://schemas.microsoft.com/office/drawing/2014/main" id="{43ACAB65-F988-4EFC-9599-AA7DB336A6F2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2383367"/>
            <a:ext cx="228600" cy="63500"/>
          </a:xfrm>
          <a:custGeom>
            <a:avLst/>
            <a:gdLst>
              <a:gd name="T0" fmla="*/ 44577 w 50"/>
              <a:gd name="T1" fmla="*/ 34018 h 14"/>
              <a:gd name="T2" fmla="*/ 34290 w 50"/>
              <a:gd name="T3" fmla="*/ 47625 h 14"/>
              <a:gd name="T4" fmla="*/ 10287 w 50"/>
              <a:gd name="T5" fmla="*/ 47625 h 14"/>
              <a:gd name="T6" fmla="*/ 0 w 50"/>
              <a:gd name="T7" fmla="*/ 34018 h 14"/>
              <a:gd name="T8" fmla="*/ 0 w 50"/>
              <a:gd name="T9" fmla="*/ 10205 h 14"/>
              <a:gd name="T10" fmla="*/ 10287 w 50"/>
              <a:gd name="T11" fmla="*/ 0 h 14"/>
              <a:gd name="T12" fmla="*/ 34290 w 50"/>
              <a:gd name="T13" fmla="*/ 0 h 14"/>
              <a:gd name="T14" fmla="*/ 44577 w 50"/>
              <a:gd name="T15" fmla="*/ 10205 h 14"/>
              <a:gd name="T16" fmla="*/ 44577 w 50"/>
              <a:gd name="T17" fmla="*/ 34018 h 14"/>
              <a:gd name="T18" fmla="*/ 109728 w 50"/>
              <a:gd name="T19" fmla="*/ 34018 h 14"/>
              <a:gd name="T20" fmla="*/ 96012 w 50"/>
              <a:gd name="T21" fmla="*/ 47625 h 14"/>
              <a:gd name="T22" fmla="*/ 72009 w 50"/>
              <a:gd name="T23" fmla="*/ 47625 h 14"/>
              <a:gd name="T24" fmla="*/ 61722 w 50"/>
              <a:gd name="T25" fmla="*/ 34018 h 14"/>
              <a:gd name="T26" fmla="*/ 61722 w 50"/>
              <a:gd name="T27" fmla="*/ 10205 h 14"/>
              <a:gd name="T28" fmla="*/ 72009 w 50"/>
              <a:gd name="T29" fmla="*/ 0 h 14"/>
              <a:gd name="T30" fmla="*/ 96012 w 50"/>
              <a:gd name="T31" fmla="*/ 0 h 14"/>
              <a:gd name="T32" fmla="*/ 109728 w 50"/>
              <a:gd name="T33" fmla="*/ 10205 h 14"/>
              <a:gd name="T34" fmla="*/ 109728 w 50"/>
              <a:gd name="T35" fmla="*/ 34018 h 14"/>
              <a:gd name="T36" fmla="*/ 171450 w 50"/>
              <a:gd name="T37" fmla="*/ 34018 h 14"/>
              <a:gd name="T38" fmla="*/ 161163 w 50"/>
              <a:gd name="T39" fmla="*/ 47625 h 14"/>
              <a:gd name="T40" fmla="*/ 137160 w 50"/>
              <a:gd name="T41" fmla="*/ 47625 h 14"/>
              <a:gd name="T42" fmla="*/ 123444 w 50"/>
              <a:gd name="T43" fmla="*/ 34018 h 14"/>
              <a:gd name="T44" fmla="*/ 123444 w 50"/>
              <a:gd name="T45" fmla="*/ 10205 h 14"/>
              <a:gd name="T46" fmla="*/ 137160 w 50"/>
              <a:gd name="T47" fmla="*/ 0 h 14"/>
              <a:gd name="T48" fmla="*/ 161163 w 50"/>
              <a:gd name="T49" fmla="*/ 0 h 14"/>
              <a:gd name="T50" fmla="*/ 171450 w 50"/>
              <a:gd name="T51" fmla="*/ 10205 h 14"/>
              <a:gd name="T52" fmla="*/ 171450 w 50"/>
              <a:gd name="T53" fmla="*/ 34018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0" name="Freeform 74">
            <a:extLst>
              <a:ext uri="{FF2B5EF4-FFF2-40B4-BE49-F238E27FC236}">
                <a16:creationId xmlns:a16="http://schemas.microsoft.com/office/drawing/2014/main" id="{BDCD231B-9A0D-4B4E-8553-B576223942A9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2277534"/>
            <a:ext cx="294217" cy="294217"/>
          </a:xfrm>
          <a:custGeom>
            <a:avLst/>
            <a:gdLst>
              <a:gd name="T0" fmla="*/ 0 w 64"/>
              <a:gd name="T1" fmla="*/ 110332 h 64"/>
              <a:gd name="T2" fmla="*/ 220663 w 64"/>
              <a:gd name="T3" fmla="*/ 110332 h 64"/>
              <a:gd name="T4" fmla="*/ 110332 w 64"/>
              <a:gd name="T5" fmla="*/ 6896 h 64"/>
              <a:gd name="T6" fmla="*/ 110332 w 64"/>
              <a:gd name="T7" fmla="*/ 213767 h 64"/>
              <a:gd name="T8" fmla="*/ 110332 w 64"/>
              <a:gd name="T9" fmla="*/ 6896 h 64"/>
              <a:gd name="T10" fmla="*/ 27583 w 64"/>
              <a:gd name="T11" fmla="*/ 155154 h 64"/>
              <a:gd name="T12" fmla="*/ 10344 w 64"/>
              <a:gd name="T13" fmla="*/ 110332 h 64"/>
              <a:gd name="T14" fmla="*/ 27583 w 64"/>
              <a:gd name="T15" fmla="*/ 65509 h 64"/>
              <a:gd name="T16" fmla="*/ 34479 w 64"/>
              <a:gd name="T17" fmla="*/ 82749 h 64"/>
              <a:gd name="T18" fmla="*/ 34479 w 64"/>
              <a:gd name="T19" fmla="*/ 137914 h 64"/>
              <a:gd name="T20" fmla="*/ 106884 w 64"/>
              <a:gd name="T21" fmla="*/ 210319 h 64"/>
              <a:gd name="T22" fmla="*/ 31031 w 64"/>
              <a:gd name="T23" fmla="*/ 158602 h 64"/>
              <a:gd name="T24" fmla="*/ 48270 w 64"/>
              <a:gd name="T25" fmla="*/ 162049 h 64"/>
              <a:gd name="T26" fmla="*/ 93092 w 64"/>
              <a:gd name="T27" fmla="*/ 199976 h 64"/>
              <a:gd name="T28" fmla="*/ 106884 w 64"/>
              <a:gd name="T29" fmla="*/ 210319 h 64"/>
              <a:gd name="T30" fmla="*/ 93092 w 64"/>
              <a:gd name="T31" fmla="*/ 20687 h 64"/>
              <a:gd name="T32" fmla="*/ 48270 w 64"/>
              <a:gd name="T33" fmla="*/ 58614 h 64"/>
              <a:gd name="T34" fmla="*/ 31031 w 64"/>
              <a:gd name="T35" fmla="*/ 62061 h 64"/>
              <a:gd name="T36" fmla="*/ 106884 w 64"/>
              <a:gd name="T37" fmla="*/ 10344 h 64"/>
              <a:gd name="T38" fmla="*/ 141362 w 64"/>
              <a:gd name="T39" fmla="*/ 99988 h 64"/>
              <a:gd name="T40" fmla="*/ 141362 w 64"/>
              <a:gd name="T41" fmla="*/ 120675 h 64"/>
              <a:gd name="T42" fmla="*/ 155154 w 64"/>
              <a:gd name="T43" fmla="*/ 151706 h 64"/>
              <a:gd name="T44" fmla="*/ 117227 w 64"/>
              <a:gd name="T45" fmla="*/ 141362 h 64"/>
              <a:gd name="T46" fmla="*/ 110332 w 64"/>
              <a:gd name="T47" fmla="*/ 172393 h 64"/>
              <a:gd name="T48" fmla="*/ 103436 w 64"/>
              <a:gd name="T49" fmla="*/ 141362 h 64"/>
              <a:gd name="T50" fmla="*/ 62061 w 64"/>
              <a:gd name="T51" fmla="*/ 151706 h 64"/>
              <a:gd name="T52" fmla="*/ 79301 w 64"/>
              <a:gd name="T53" fmla="*/ 120675 h 64"/>
              <a:gd name="T54" fmla="*/ 79301 w 64"/>
              <a:gd name="T55" fmla="*/ 99988 h 64"/>
              <a:gd name="T56" fmla="*/ 62061 w 64"/>
              <a:gd name="T57" fmla="*/ 68957 h 64"/>
              <a:gd name="T58" fmla="*/ 103436 w 64"/>
              <a:gd name="T59" fmla="*/ 79301 h 64"/>
              <a:gd name="T60" fmla="*/ 110332 w 64"/>
              <a:gd name="T61" fmla="*/ 48270 h 64"/>
              <a:gd name="T62" fmla="*/ 117227 w 64"/>
              <a:gd name="T63" fmla="*/ 79301 h 64"/>
              <a:gd name="T64" fmla="*/ 155154 w 64"/>
              <a:gd name="T65" fmla="*/ 68957 h 64"/>
              <a:gd name="T66" fmla="*/ 141362 w 64"/>
              <a:gd name="T67" fmla="*/ 99988 h 64"/>
              <a:gd name="T68" fmla="*/ 179289 w 64"/>
              <a:gd name="T69" fmla="*/ 51718 h 64"/>
              <a:gd name="T70" fmla="*/ 124123 w 64"/>
              <a:gd name="T71" fmla="*/ 31031 h 64"/>
              <a:gd name="T72" fmla="*/ 113779 w 64"/>
              <a:gd name="T73" fmla="*/ 17239 h 64"/>
              <a:gd name="T74" fmla="*/ 193080 w 64"/>
              <a:gd name="T75" fmla="*/ 58614 h 64"/>
              <a:gd name="T76" fmla="*/ 193080 w 64"/>
              <a:gd name="T77" fmla="*/ 162049 h 64"/>
              <a:gd name="T78" fmla="*/ 113779 w 64"/>
              <a:gd name="T79" fmla="*/ 199976 h 64"/>
              <a:gd name="T80" fmla="*/ 124123 w 64"/>
              <a:gd name="T81" fmla="*/ 189632 h 64"/>
              <a:gd name="T82" fmla="*/ 179289 w 64"/>
              <a:gd name="T83" fmla="*/ 168945 h 64"/>
              <a:gd name="T84" fmla="*/ 193080 w 64"/>
              <a:gd name="T85" fmla="*/ 162049 h 64"/>
              <a:gd name="T86" fmla="*/ 189632 w 64"/>
              <a:gd name="T87" fmla="*/ 155154 h 64"/>
              <a:gd name="T88" fmla="*/ 186184 w 64"/>
              <a:gd name="T89" fmla="*/ 137914 h 64"/>
              <a:gd name="T90" fmla="*/ 186184 w 64"/>
              <a:gd name="T91" fmla="*/ 82749 h 64"/>
              <a:gd name="T92" fmla="*/ 189632 w 64"/>
              <a:gd name="T93" fmla="*/ 65509 h 64"/>
              <a:gd name="T94" fmla="*/ 210319 w 64"/>
              <a:gd name="T95" fmla="*/ 110332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1" name="Freeform 75">
            <a:extLst>
              <a:ext uri="{FF2B5EF4-FFF2-40B4-BE49-F238E27FC236}">
                <a16:creationId xmlns:a16="http://schemas.microsoft.com/office/drawing/2014/main" id="{DD4DC257-73E0-44E6-B9A1-7FFAB0798B0A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2319867"/>
            <a:ext cx="294217" cy="228600"/>
          </a:xfrm>
          <a:custGeom>
            <a:avLst/>
            <a:gdLst>
              <a:gd name="T0" fmla="*/ 220663 w 64"/>
              <a:gd name="T1" fmla="*/ 154305 h 50"/>
              <a:gd name="T2" fmla="*/ 199976 w 64"/>
              <a:gd name="T3" fmla="*/ 171450 h 50"/>
              <a:gd name="T4" fmla="*/ 17239 w 64"/>
              <a:gd name="T5" fmla="*/ 171450 h 50"/>
              <a:gd name="T6" fmla="*/ 0 w 64"/>
              <a:gd name="T7" fmla="*/ 154305 h 50"/>
              <a:gd name="T8" fmla="*/ 0 w 64"/>
              <a:gd name="T9" fmla="*/ 20574 h 50"/>
              <a:gd name="T10" fmla="*/ 17239 w 64"/>
              <a:gd name="T11" fmla="*/ 0 h 50"/>
              <a:gd name="T12" fmla="*/ 199976 w 64"/>
              <a:gd name="T13" fmla="*/ 0 h 50"/>
              <a:gd name="T14" fmla="*/ 220663 w 64"/>
              <a:gd name="T15" fmla="*/ 20574 h 50"/>
              <a:gd name="T16" fmla="*/ 220663 w 64"/>
              <a:gd name="T17" fmla="*/ 154305 h 50"/>
              <a:gd name="T18" fmla="*/ 199976 w 64"/>
              <a:gd name="T19" fmla="*/ 17145 h 50"/>
              <a:gd name="T20" fmla="*/ 17239 w 64"/>
              <a:gd name="T21" fmla="*/ 17145 h 50"/>
              <a:gd name="T22" fmla="*/ 13791 w 64"/>
              <a:gd name="T23" fmla="*/ 20574 h 50"/>
              <a:gd name="T24" fmla="*/ 34479 w 64"/>
              <a:gd name="T25" fmla="*/ 54864 h 50"/>
              <a:gd name="T26" fmla="*/ 82749 w 64"/>
              <a:gd name="T27" fmla="*/ 92583 h 50"/>
              <a:gd name="T28" fmla="*/ 110332 w 64"/>
              <a:gd name="T29" fmla="*/ 109728 h 50"/>
              <a:gd name="T30" fmla="*/ 110332 w 64"/>
              <a:gd name="T31" fmla="*/ 109728 h 50"/>
              <a:gd name="T32" fmla="*/ 110332 w 64"/>
              <a:gd name="T33" fmla="*/ 109728 h 50"/>
              <a:gd name="T34" fmla="*/ 137914 w 64"/>
              <a:gd name="T35" fmla="*/ 92583 h 50"/>
              <a:gd name="T36" fmla="*/ 186184 w 64"/>
              <a:gd name="T37" fmla="*/ 54864 h 50"/>
              <a:gd name="T38" fmla="*/ 203424 w 64"/>
              <a:gd name="T39" fmla="*/ 24003 h 50"/>
              <a:gd name="T40" fmla="*/ 199976 w 64"/>
              <a:gd name="T41" fmla="*/ 17145 h 50"/>
              <a:gd name="T42" fmla="*/ 203424 w 64"/>
              <a:gd name="T43" fmla="*/ 58293 h 50"/>
              <a:gd name="T44" fmla="*/ 196528 w 64"/>
              <a:gd name="T45" fmla="*/ 68580 h 50"/>
              <a:gd name="T46" fmla="*/ 141362 w 64"/>
              <a:gd name="T47" fmla="*/ 109728 h 50"/>
              <a:gd name="T48" fmla="*/ 110332 w 64"/>
              <a:gd name="T49" fmla="*/ 126873 h 50"/>
              <a:gd name="T50" fmla="*/ 110332 w 64"/>
              <a:gd name="T51" fmla="*/ 126873 h 50"/>
              <a:gd name="T52" fmla="*/ 110332 w 64"/>
              <a:gd name="T53" fmla="*/ 126873 h 50"/>
              <a:gd name="T54" fmla="*/ 75853 w 64"/>
              <a:gd name="T55" fmla="*/ 109728 h 50"/>
              <a:gd name="T56" fmla="*/ 24135 w 64"/>
              <a:gd name="T57" fmla="*/ 68580 h 50"/>
              <a:gd name="T58" fmla="*/ 13791 w 64"/>
              <a:gd name="T59" fmla="*/ 58293 h 50"/>
              <a:gd name="T60" fmla="*/ 13791 w 64"/>
              <a:gd name="T61" fmla="*/ 154305 h 50"/>
              <a:gd name="T62" fmla="*/ 17239 w 64"/>
              <a:gd name="T63" fmla="*/ 157734 h 50"/>
              <a:gd name="T64" fmla="*/ 199976 w 64"/>
              <a:gd name="T65" fmla="*/ 157734 h 50"/>
              <a:gd name="T66" fmla="*/ 203424 w 64"/>
              <a:gd name="T67" fmla="*/ 154305 h 50"/>
              <a:gd name="T68" fmla="*/ 203424 w 64"/>
              <a:gd name="T69" fmla="*/ 58293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2" name="Freeform 76">
            <a:extLst>
              <a:ext uri="{FF2B5EF4-FFF2-40B4-BE49-F238E27FC236}">
                <a16:creationId xmlns:a16="http://schemas.microsoft.com/office/drawing/2014/main" id="{A2CE61E3-DBD8-43AE-A747-C813D242F53D}"/>
              </a:ext>
            </a:extLst>
          </p:cNvPr>
          <p:cNvSpPr>
            <a:spLocks noEditPoints="1"/>
          </p:cNvSpPr>
          <p:nvPr/>
        </p:nvSpPr>
        <p:spPr bwMode="auto">
          <a:xfrm>
            <a:off x="9232901" y="2319867"/>
            <a:ext cx="319617" cy="209551"/>
          </a:xfrm>
          <a:custGeom>
            <a:avLst/>
            <a:gdLst>
              <a:gd name="T0" fmla="*/ 232864 w 70"/>
              <a:gd name="T1" fmla="*/ 27333 h 46"/>
              <a:gd name="T2" fmla="*/ 123281 w 70"/>
              <a:gd name="T3" fmla="*/ 150330 h 46"/>
              <a:gd name="T4" fmla="*/ 113008 w 70"/>
              <a:gd name="T5" fmla="*/ 157163 h 46"/>
              <a:gd name="T6" fmla="*/ 17122 w 70"/>
              <a:gd name="T7" fmla="*/ 157163 h 46"/>
              <a:gd name="T8" fmla="*/ 3424 w 70"/>
              <a:gd name="T9" fmla="*/ 146913 h 46"/>
              <a:gd name="T10" fmla="*/ 6849 w 70"/>
              <a:gd name="T11" fmla="*/ 129830 h 46"/>
              <a:gd name="T12" fmla="*/ 116432 w 70"/>
              <a:gd name="T13" fmla="*/ 6833 h 46"/>
              <a:gd name="T14" fmla="*/ 126705 w 70"/>
              <a:gd name="T15" fmla="*/ 0 h 46"/>
              <a:gd name="T16" fmla="*/ 222591 w 70"/>
              <a:gd name="T17" fmla="*/ 0 h 46"/>
              <a:gd name="T18" fmla="*/ 236289 w 70"/>
              <a:gd name="T19" fmla="*/ 10250 h 46"/>
              <a:gd name="T20" fmla="*/ 232864 w 70"/>
              <a:gd name="T21" fmla="*/ 27333 h 46"/>
              <a:gd name="T22" fmla="*/ 154101 w 70"/>
              <a:gd name="T23" fmla="*/ 95664 h 46"/>
              <a:gd name="T24" fmla="*/ 58216 w 70"/>
              <a:gd name="T25" fmla="*/ 95664 h 46"/>
              <a:gd name="T26" fmla="*/ 17122 w 70"/>
              <a:gd name="T27" fmla="*/ 140080 h 46"/>
              <a:gd name="T28" fmla="*/ 113008 w 70"/>
              <a:gd name="T29" fmla="*/ 140080 h 46"/>
              <a:gd name="T30" fmla="*/ 154101 w 70"/>
              <a:gd name="T31" fmla="*/ 95664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3" name="Freeform 77">
            <a:extLst>
              <a:ext uri="{FF2B5EF4-FFF2-40B4-BE49-F238E27FC236}">
                <a16:creationId xmlns:a16="http://schemas.microsoft.com/office/drawing/2014/main" id="{0801EFAD-DCAB-4445-B22E-1CFCFDE2D44D}"/>
              </a:ext>
            </a:extLst>
          </p:cNvPr>
          <p:cNvSpPr>
            <a:spLocks/>
          </p:cNvSpPr>
          <p:nvPr/>
        </p:nvSpPr>
        <p:spPr bwMode="auto">
          <a:xfrm>
            <a:off x="9897533" y="2300817"/>
            <a:ext cx="162984" cy="228600"/>
          </a:xfrm>
          <a:custGeom>
            <a:avLst/>
            <a:gdLst>
              <a:gd name="T0" fmla="*/ 122238 w 36"/>
              <a:gd name="T1" fmla="*/ 161163 h 50"/>
              <a:gd name="T2" fmla="*/ 118843 w 36"/>
              <a:gd name="T3" fmla="*/ 168021 h 50"/>
              <a:gd name="T4" fmla="*/ 91679 w 36"/>
              <a:gd name="T5" fmla="*/ 171450 h 50"/>
              <a:gd name="T6" fmla="*/ 13582 w 36"/>
              <a:gd name="T7" fmla="*/ 113157 h 50"/>
              <a:gd name="T8" fmla="*/ 3396 w 36"/>
              <a:gd name="T9" fmla="*/ 113157 h 50"/>
              <a:gd name="T10" fmla="*/ 0 w 36"/>
              <a:gd name="T11" fmla="*/ 106299 h 50"/>
              <a:gd name="T12" fmla="*/ 0 w 36"/>
              <a:gd name="T13" fmla="*/ 92583 h 50"/>
              <a:gd name="T14" fmla="*/ 3396 w 36"/>
              <a:gd name="T15" fmla="*/ 89154 h 50"/>
              <a:gd name="T16" fmla="*/ 10187 w 36"/>
              <a:gd name="T17" fmla="*/ 89154 h 50"/>
              <a:gd name="T18" fmla="*/ 10187 w 36"/>
              <a:gd name="T19" fmla="*/ 78867 h 50"/>
              <a:gd name="T20" fmla="*/ 3396 w 36"/>
              <a:gd name="T21" fmla="*/ 78867 h 50"/>
              <a:gd name="T22" fmla="*/ 0 w 36"/>
              <a:gd name="T23" fmla="*/ 72009 h 50"/>
              <a:gd name="T24" fmla="*/ 0 w 36"/>
              <a:gd name="T25" fmla="*/ 58293 h 50"/>
              <a:gd name="T26" fmla="*/ 3396 w 36"/>
              <a:gd name="T27" fmla="*/ 54864 h 50"/>
              <a:gd name="T28" fmla="*/ 13582 w 36"/>
              <a:gd name="T29" fmla="*/ 54864 h 50"/>
              <a:gd name="T30" fmla="*/ 91679 w 36"/>
              <a:gd name="T31" fmla="*/ 0 h 50"/>
              <a:gd name="T32" fmla="*/ 115447 w 36"/>
              <a:gd name="T33" fmla="*/ 0 h 50"/>
              <a:gd name="T34" fmla="*/ 118843 w 36"/>
              <a:gd name="T35" fmla="*/ 3429 h 50"/>
              <a:gd name="T36" fmla="*/ 118843 w 36"/>
              <a:gd name="T37" fmla="*/ 6858 h 50"/>
              <a:gd name="T38" fmla="*/ 115447 w 36"/>
              <a:gd name="T39" fmla="*/ 24003 h 50"/>
              <a:gd name="T40" fmla="*/ 108656 w 36"/>
              <a:gd name="T41" fmla="*/ 27432 h 50"/>
              <a:gd name="T42" fmla="*/ 91679 w 36"/>
              <a:gd name="T43" fmla="*/ 27432 h 50"/>
              <a:gd name="T44" fmla="*/ 47537 w 36"/>
              <a:gd name="T45" fmla="*/ 54864 h 50"/>
              <a:gd name="T46" fmla="*/ 105261 w 36"/>
              <a:gd name="T47" fmla="*/ 54864 h 50"/>
              <a:gd name="T48" fmla="*/ 105261 w 36"/>
              <a:gd name="T49" fmla="*/ 58293 h 50"/>
              <a:gd name="T50" fmla="*/ 108656 w 36"/>
              <a:gd name="T51" fmla="*/ 61722 h 50"/>
              <a:gd name="T52" fmla="*/ 105261 w 36"/>
              <a:gd name="T53" fmla="*/ 75438 h 50"/>
              <a:gd name="T54" fmla="*/ 101865 w 36"/>
              <a:gd name="T55" fmla="*/ 78867 h 50"/>
              <a:gd name="T56" fmla="*/ 40746 w 36"/>
              <a:gd name="T57" fmla="*/ 78867 h 50"/>
              <a:gd name="T58" fmla="*/ 40746 w 36"/>
              <a:gd name="T59" fmla="*/ 89154 h 50"/>
              <a:gd name="T60" fmla="*/ 98470 w 36"/>
              <a:gd name="T61" fmla="*/ 89154 h 50"/>
              <a:gd name="T62" fmla="*/ 101865 w 36"/>
              <a:gd name="T63" fmla="*/ 92583 h 50"/>
              <a:gd name="T64" fmla="*/ 101865 w 36"/>
              <a:gd name="T65" fmla="*/ 96012 h 50"/>
              <a:gd name="T66" fmla="*/ 98470 w 36"/>
              <a:gd name="T67" fmla="*/ 109728 h 50"/>
              <a:gd name="T68" fmla="*/ 95074 w 36"/>
              <a:gd name="T69" fmla="*/ 113157 h 50"/>
              <a:gd name="T70" fmla="*/ 47537 w 36"/>
              <a:gd name="T71" fmla="*/ 113157 h 50"/>
              <a:gd name="T72" fmla="*/ 91679 w 36"/>
              <a:gd name="T73" fmla="*/ 144018 h 50"/>
              <a:gd name="T74" fmla="*/ 112052 w 36"/>
              <a:gd name="T75" fmla="*/ 140589 h 50"/>
              <a:gd name="T76" fmla="*/ 115447 w 36"/>
              <a:gd name="T77" fmla="*/ 140589 h 50"/>
              <a:gd name="T78" fmla="*/ 118843 w 36"/>
              <a:gd name="T79" fmla="*/ 144018 h 50"/>
              <a:gd name="T80" fmla="*/ 122238 w 36"/>
              <a:gd name="T81" fmla="*/ 161163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4" name="Freeform 78">
            <a:extLst>
              <a:ext uri="{FF2B5EF4-FFF2-40B4-BE49-F238E27FC236}">
                <a16:creationId xmlns:a16="http://schemas.microsoft.com/office/drawing/2014/main" id="{A5764E79-EA77-4C83-A66D-2347EA200980}"/>
              </a:ext>
            </a:extLst>
          </p:cNvPr>
          <p:cNvSpPr>
            <a:spLocks noEditPoints="1"/>
          </p:cNvSpPr>
          <p:nvPr/>
        </p:nvSpPr>
        <p:spPr bwMode="auto">
          <a:xfrm>
            <a:off x="10570634" y="2300817"/>
            <a:ext cx="71967" cy="228600"/>
          </a:xfrm>
          <a:custGeom>
            <a:avLst/>
            <a:gdLst>
              <a:gd name="T0" fmla="*/ 50602 w 16"/>
              <a:gd name="T1" fmla="*/ 99441 h 50"/>
              <a:gd name="T2" fmla="*/ 43855 w 16"/>
              <a:gd name="T3" fmla="*/ 109728 h 50"/>
              <a:gd name="T4" fmla="*/ 13494 w 16"/>
              <a:gd name="T5" fmla="*/ 109728 h 50"/>
              <a:gd name="T6" fmla="*/ 3373 w 16"/>
              <a:gd name="T7" fmla="*/ 99441 h 50"/>
              <a:gd name="T8" fmla="*/ 0 w 16"/>
              <a:gd name="T9" fmla="*/ 6858 h 50"/>
              <a:gd name="T10" fmla="*/ 6747 w 16"/>
              <a:gd name="T11" fmla="*/ 0 h 50"/>
              <a:gd name="T12" fmla="*/ 47228 w 16"/>
              <a:gd name="T13" fmla="*/ 0 h 50"/>
              <a:gd name="T14" fmla="*/ 53975 w 16"/>
              <a:gd name="T15" fmla="*/ 6858 h 50"/>
              <a:gd name="T16" fmla="*/ 50602 w 16"/>
              <a:gd name="T17" fmla="*/ 99441 h 50"/>
              <a:gd name="T18" fmla="*/ 50602 w 16"/>
              <a:gd name="T19" fmla="*/ 164592 h 50"/>
              <a:gd name="T20" fmla="*/ 43855 w 16"/>
              <a:gd name="T21" fmla="*/ 171450 h 50"/>
              <a:gd name="T22" fmla="*/ 13494 w 16"/>
              <a:gd name="T23" fmla="*/ 171450 h 50"/>
              <a:gd name="T24" fmla="*/ 3373 w 16"/>
              <a:gd name="T25" fmla="*/ 164592 h 50"/>
              <a:gd name="T26" fmla="*/ 3373 w 16"/>
              <a:gd name="T27" fmla="*/ 137160 h 50"/>
              <a:gd name="T28" fmla="*/ 13494 w 16"/>
              <a:gd name="T29" fmla="*/ 126873 h 50"/>
              <a:gd name="T30" fmla="*/ 43855 w 16"/>
              <a:gd name="T31" fmla="*/ 126873 h 50"/>
              <a:gd name="T32" fmla="*/ 50602 w 16"/>
              <a:gd name="T33" fmla="*/ 137160 h 50"/>
              <a:gd name="T34" fmla="*/ 50602 w 16"/>
              <a:gd name="T35" fmla="*/ 164592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5" name="Freeform 79">
            <a:extLst>
              <a:ext uri="{FF2B5EF4-FFF2-40B4-BE49-F238E27FC236}">
                <a16:creationId xmlns:a16="http://schemas.microsoft.com/office/drawing/2014/main" id="{671B4391-33A3-45BC-824D-2B2225E84140}"/>
              </a:ext>
            </a:extLst>
          </p:cNvPr>
          <p:cNvSpPr>
            <a:spLocks noEditPoints="1"/>
          </p:cNvSpPr>
          <p:nvPr/>
        </p:nvSpPr>
        <p:spPr bwMode="auto">
          <a:xfrm>
            <a:off x="11216218" y="2277534"/>
            <a:ext cx="292100" cy="270933"/>
          </a:xfrm>
          <a:custGeom>
            <a:avLst/>
            <a:gdLst>
              <a:gd name="T0" fmla="*/ 215652 w 64"/>
              <a:gd name="T1" fmla="*/ 182536 h 59"/>
              <a:gd name="T2" fmla="*/ 215652 w 64"/>
              <a:gd name="T3" fmla="*/ 196312 h 59"/>
              <a:gd name="T4" fmla="*/ 201960 w 64"/>
              <a:gd name="T5" fmla="*/ 203200 h 59"/>
              <a:gd name="T6" fmla="*/ 13692 w 64"/>
              <a:gd name="T7" fmla="*/ 203200 h 59"/>
              <a:gd name="T8" fmla="*/ 0 w 64"/>
              <a:gd name="T9" fmla="*/ 196312 h 59"/>
              <a:gd name="T10" fmla="*/ 0 w 64"/>
              <a:gd name="T11" fmla="*/ 182536 h 59"/>
              <a:gd name="T12" fmla="*/ 95845 w 64"/>
              <a:gd name="T13" fmla="*/ 6888 h 59"/>
              <a:gd name="T14" fmla="*/ 109538 w 64"/>
              <a:gd name="T15" fmla="*/ 0 h 59"/>
              <a:gd name="T16" fmla="*/ 123230 w 64"/>
              <a:gd name="T17" fmla="*/ 6888 h 59"/>
              <a:gd name="T18" fmla="*/ 215652 w 64"/>
              <a:gd name="T19" fmla="*/ 182536 h 59"/>
              <a:gd name="T20" fmla="*/ 126653 w 64"/>
              <a:gd name="T21" fmla="*/ 65437 h 59"/>
              <a:gd name="T22" fmla="*/ 126653 w 64"/>
              <a:gd name="T23" fmla="*/ 65437 h 59"/>
              <a:gd name="T24" fmla="*/ 123230 w 64"/>
              <a:gd name="T25" fmla="*/ 61993 h 59"/>
              <a:gd name="T26" fmla="*/ 95845 w 64"/>
              <a:gd name="T27" fmla="*/ 61993 h 59"/>
              <a:gd name="T28" fmla="*/ 92422 w 64"/>
              <a:gd name="T29" fmla="*/ 65437 h 59"/>
              <a:gd name="T30" fmla="*/ 92422 w 64"/>
              <a:gd name="T31" fmla="*/ 65437 h 59"/>
              <a:gd name="T32" fmla="*/ 92422 w 64"/>
              <a:gd name="T33" fmla="*/ 123986 h 59"/>
              <a:gd name="T34" fmla="*/ 95845 w 64"/>
              <a:gd name="T35" fmla="*/ 127431 h 59"/>
              <a:gd name="T36" fmla="*/ 119807 w 64"/>
              <a:gd name="T37" fmla="*/ 127431 h 59"/>
              <a:gd name="T38" fmla="*/ 123230 w 64"/>
              <a:gd name="T39" fmla="*/ 123986 h 59"/>
              <a:gd name="T40" fmla="*/ 126653 w 64"/>
              <a:gd name="T41" fmla="*/ 65437 h 59"/>
              <a:gd name="T42" fmla="*/ 123230 w 64"/>
              <a:gd name="T43" fmla="*/ 144651 h 59"/>
              <a:gd name="T44" fmla="*/ 119807 w 64"/>
              <a:gd name="T45" fmla="*/ 141207 h 59"/>
              <a:gd name="T46" fmla="*/ 95845 w 64"/>
              <a:gd name="T47" fmla="*/ 141207 h 59"/>
              <a:gd name="T48" fmla="*/ 92422 w 64"/>
              <a:gd name="T49" fmla="*/ 144651 h 59"/>
              <a:gd name="T50" fmla="*/ 92422 w 64"/>
              <a:gd name="T51" fmla="*/ 168759 h 59"/>
              <a:gd name="T52" fmla="*/ 95845 w 64"/>
              <a:gd name="T53" fmla="*/ 172203 h 59"/>
              <a:gd name="T54" fmla="*/ 119807 w 64"/>
              <a:gd name="T55" fmla="*/ 172203 h 59"/>
              <a:gd name="T56" fmla="*/ 123230 w 64"/>
              <a:gd name="T57" fmla="*/ 168759 h 59"/>
              <a:gd name="T58" fmla="*/ 123230 w 64"/>
              <a:gd name="T59" fmla="*/ 144651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6" name="Freeform 80">
            <a:extLst>
              <a:ext uri="{FF2B5EF4-FFF2-40B4-BE49-F238E27FC236}">
                <a16:creationId xmlns:a16="http://schemas.microsoft.com/office/drawing/2014/main" id="{2C2D541C-D285-4A79-ABFA-278031F6ECEB}"/>
              </a:ext>
            </a:extLst>
          </p:cNvPr>
          <p:cNvSpPr>
            <a:spLocks noEditPoints="1"/>
          </p:cNvSpPr>
          <p:nvPr/>
        </p:nvSpPr>
        <p:spPr bwMode="auto">
          <a:xfrm>
            <a:off x="11821585" y="2277534"/>
            <a:ext cx="292100" cy="251884"/>
          </a:xfrm>
          <a:custGeom>
            <a:avLst/>
            <a:gdLst>
              <a:gd name="T0" fmla="*/ 171152 w 64"/>
              <a:gd name="T1" fmla="*/ 154565 h 55"/>
              <a:gd name="T2" fmla="*/ 136922 w 64"/>
              <a:gd name="T3" fmla="*/ 188913 h 55"/>
              <a:gd name="T4" fmla="*/ 34230 w 64"/>
              <a:gd name="T5" fmla="*/ 188913 h 55"/>
              <a:gd name="T6" fmla="*/ 0 w 64"/>
              <a:gd name="T7" fmla="*/ 154565 h 55"/>
              <a:gd name="T8" fmla="*/ 0 w 64"/>
              <a:gd name="T9" fmla="*/ 51522 h 55"/>
              <a:gd name="T10" fmla="*/ 34230 w 64"/>
              <a:gd name="T11" fmla="*/ 17174 h 55"/>
              <a:gd name="T12" fmla="*/ 119807 w 64"/>
              <a:gd name="T13" fmla="*/ 17174 h 55"/>
              <a:gd name="T14" fmla="*/ 123230 w 64"/>
              <a:gd name="T15" fmla="*/ 20609 h 55"/>
              <a:gd name="T16" fmla="*/ 123230 w 64"/>
              <a:gd name="T17" fmla="*/ 27478 h 55"/>
              <a:gd name="T18" fmla="*/ 119807 w 64"/>
              <a:gd name="T19" fmla="*/ 30913 h 55"/>
              <a:gd name="T20" fmla="*/ 34230 w 64"/>
              <a:gd name="T21" fmla="*/ 30913 h 55"/>
              <a:gd name="T22" fmla="*/ 13692 w 64"/>
              <a:gd name="T23" fmla="*/ 51522 h 55"/>
              <a:gd name="T24" fmla="*/ 13692 w 64"/>
              <a:gd name="T25" fmla="*/ 154565 h 55"/>
              <a:gd name="T26" fmla="*/ 34230 w 64"/>
              <a:gd name="T27" fmla="*/ 171739 h 55"/>
              <a:gd name="T28" fmla="*/ 136922 w 64"/>
              <a:gd name="T29" fmla="*/ 171739 h 55"/>
              <a:gd name="T30" fmla="*/ 154037 w 64"/>
              <a:gd name="T31" fmla="*/ 154565 h 55"/>
              <a:gd name="T32" fmla="*/ 154037 w 64"/>
              <a:gd name="T33" fmla="*/ 113348 h 55"/>
              <a:gd name="T34" fmla="*/ 160883 w 64"/>
              <a:gd name="T35" fmla="*/ 109913 h 55"/>
              <a:gd name="T36" fmla="*/ 167729 w 64"/>
              <a:gd name="T37" fmla="*/ 109913 h 55"/>
              <a:gd name="T38" fmla="*/ 171152 w 64"/>
              <a:gd name="T39" fmla="*/ 113348 h 55"/>
              <a:gd name="T40" fmla="*/ 171152 w 64"/>
              <a:gd name="T41" fmla="*/ 154565 h 55"/>
              <a:gd name="T42" fmla="*/ 219075 w 64"/>
              <a:gd name="T43" fmla="*/ 72130 h 55"/>
              <a:gd name="T44" fmla="*/ 208806 w 64"/>
              <a:gd name="T45" fmla="*/ 79000 h 55"/>
              <a:gd name="T46" fmla="*/ 205383 w 64"/>
              <a:gd name="T47" fmla="*/ 75565 h 55"/>
              <a:gd name="T48" fmla="*/ 184845 w 64"/>
              <a:gd name="T49" fmla="*/ 54957 h 55"/>
              <a:gd name="T50" fmla="*/ 102691 w 64"/>
              <a:gd name="T51" fmla="*/ 133956 h 55"/>
              <a:gd name="T52" fmla="*/ 99268 w 64"/>
              <a:gd name="T53" fmla="*/ 133956 h 55"/>
              <a:gd name="T54" fmla="*/ 99268 w 64"/>
              <a:gd name="T55" fmla="*/ 133956 h 55"/>
              <a:gd name="T56" fmla="*/ 85576 w 64"/>
              <a:gd name="T57" fmla="*/ 120217 h 55"/>
              <a:gd name="T58" fmla="*/ 82153 w 64"/>
              <a:gd name="T59" fmla="*/ 116783 h 55"/>
              <a:gd name="T60" fmla="*/ 85576 w 64"/>
              <a:gd name="T61" fmla="*/ 113348 h 55"/>
              <a:gd name="T62" fmla="*/ 164306 w 64"/>
              <a:gd name="T63" fmla="*/ 34348 h 55"/>
              <a:gd name="T64" fmla="*/ 143768 w 64"/>
              <a:gd name="T65" fmla="*/ 13739 h 55"/>
              <a:gd name="T66" fmla="*/ 140345 w 64"/>
              <a:gd name="T67" fmla="*/ 6870 h 55"/>
              <a:gd name="T68" fmla="*/ 147191 w 64"/>
              <a:gd name="T69" fmla="*/ 0 h 55"/>
              <a:gd name="T70" fmla="*/ 208806 w 64"/>
              <a:gd name="T71" fmla="*/ 0 h 55"/>
              <a:gd name="T72" fmla="*/ 219075 w 64"/>
              <a:gd name="T73" fmla="*/ 6870 h 55"/>
              <a:gd name="T74" fmla="*/ 219075 w 64"/>
              <a:gd name="T75" fmla="*/ 72130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7" name="Freeform 81">
            <a:extLst>
              <a:ext uri="{FF2B5EF4-FFF2-40B4-BE49-F238E27FC236}">
                <a16:creationId xmlns:a16="http://schemas.microsoft.com/office/drawing/2014/main" id="{7B6A2232-834F-4C44-BF38-563799437A89}"/>
              </a:ext>
            </a:extLst>
          </p:cNvPr>
          <p:cNvSpPr>
            <a:spLocks noEditPoints="1"/>
          </p:cNvSpPr>
          <p:nvPr/>
        </p:nvSpPr>
        <p:spPr bwMode="auto">
          <a:xfrm>
            <a:off x="101601" y="2954867"/>
            <a:ext cx="294217" cy="188384"/>
          </a:xfrm>
          <a:custGeom>
            <a:avLst/>
            <a:gdLst>
              <a:gd name="T0" fmla="*/ 217215 w 64"/>
              <a:gd name="T1" fmla="*/ 79259 h 41"/>
              <a:gd name="T2" fmla="*/ 110332 w 64"/>
              <a:gd name="T3" fmla="*/ 141288 h 41"/>
              <a:gd name="T4" fmla="*/ 0 w 64"/>
              <a:gd name="T5" fmla="*/ 79259 h 41"/>
              <a:gd name="T6" fmla="*/ 0 w 64"/>
              <a:gd name="T7" fmla="*/ 72367 h 41"/>
              <a:gd name="T8" fmla="*/ 0 w 64"/>
              <a:gd name="T9" fmla="*/ 62029 h 41"/>
              <a:gd name="T10" fmla="*/ 110332 w 64"/>
              <a:gd name="T11" fmla="*/ 0 h 41"/>
              <a:gd name="T12" fmla="*/ 217215 w 64"/>
              <a:gd name="T13" fmla="*/ 62029 h 41"/>
              <a:gd name="T14" fmla="*/ 220663 w 64"/>
              <a:gd name="T15" fmla="*/ 72367 h 41"/>
              <a:gd name="T16" fmla="*/ 217215 w 64"/>
              <a:gd name="T17" fmla="*/ 79259 h 41"/>
              <a:gd name="T18" fmla="*/ 158602 w 64"/>
              <a:gd name="T19" fmla="*/ 27568 h 41"/>
              <a:gd name="T20" fmla="*/ 165497 w 64"/>
              <a:gd name="T21" fmla="*/ 55137 h 41"/>
              <a:gd name="T22" fmla="*/ 110332 w 64"/>
              <a:gd name="T23" fmla="*/ 110274 h 41"/>
              <a:gd name="T24" fmla="*/ 55166 w 64"/>
              <a:gd name="T25" fmla="*/ 55137 h 41"/>
              <a:gd name="T26" fmla="*/ 62061 w 64"/>
              <a:gd name="T27" fmla="*/ 27568 h 41"/>
              <a:gd name="T28" fmla="*/ 13791 w 64"/>
              <a:gd name="T29" fmla="*/ 72367 h 41"/>
              <a:gd name="T30" fmla="*/ 110332 w 64"/>
              <a:gd name="T31" fmla="*/ 127504 h 41"/>
              <a:gd name="T32" fmla="*/ 203424 w 64"/>
              <a:gd name="T33" fmla="*/ 72367 h 41"/>
              <a:gd name="T34" fmla="*/ 158602 w 64"/>
              <a:gd name="T35" fmla="*/ 27568 h 41"/>
              <a:gd name="T36" fmla="*/ 110332 w 64"/>
              <a:gd name="T37" fmla="*/ 17230 h 41"/>
              <a:gd name="T38" fmla="*/ 72405 w 64"/>
              <a:gd name="T39" fmla="*/ 55137 h 41"/>
              <a:gd name="T40" fmla="*/ 79301 w 64"/>
              <a:gd name="T41" fmla="*/ 62029 h 41"/>
              <a:gd name="T42" fmla="*/ 82749 w 64"/>
              <a:gd name="T43" fmla="*/ 55137 h 41"/>
              <a:gd name="T44" fmla="*/ 110332 w 64"/>
              <a:gd name="T45" fmla="*/ 31014 h 41"/>
              <a:gd name="T46" fmla="*/ 113779 w 64"/>
              <a:gd name="T47" fmla="*/ 24122 h 41"/>
              <a:gd name="T48" fmla="*/ 110332 w 64"/>
              <a:gd name="T49" fmla="*/ 17230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8" name="Freeform 82">
            <a:extLst>
              <a:ext uri="{FF2B5EF4-FFF2-40B4-BE49-F238E27FC236}">
                <a16:creationId xmlns:a16="http://schemas.microsoft.com/office/drawing/2014/main" id="{F25B0A61-B450-47FA-B56A-0B840F29E33B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2887134"/>
            <a:ext cx="296333" cy="302684"/>
          </a:xfrm>
          <a:custGeom>
            <a:avLst/>
            <a:gdLst>
              <a:gd name="T0" fmla="*/ 205154 w 65"/>
              <a:gd name="T1" fmla="*/ 72231 h 66"/>
              <a:gd name="T2" fmla="*/ 177800 w 65"/>
              <a:gd name="T3" fmla="*/ 99748 h 66"/>
              <a:gd name="T4" fmla="*/ 191477 w 65"/>
              <a:gd name="T5" fmla="*/ 113507 h 66"/>
              <a:gd name="T6" fmla="*/ 191477 w 65"/>
              <a:gd name="T7" fmla="*/ 116946 h 66"/>
              <a:gd name="T8" fmla="*/ 167542 w 65"/>
              <a:gd name="T9" fmla="*/ 144463 h 66"/>
              <a:gd name="T10" fmla="*/ 160704 w 65"/>
              <a:gd name="T11" fmla="*/ 144463 h 66"/>
              <a:gd name="T12" fmla="*/ 147027 w 65"/>
              <a:gd name="T13" fmla="*/ 130704 h 66"/>
              <a:gd name="T14" fmla="*/ 75223 w 65"/>
              <a:gd name="T15" fmla="*/ 206375 h 66"/>
              <a:gd name="T16" fmla="*/ 61546 w 65"/>
              <a:gd name="T17" fmla="*/ 209815 h 66"/>
              <a:gd name="T18" fmla="*/ 37612 w 65"/>
              <a:gd name="T19" fmla="*/ 209815 h 66"/>
              <a:gd name="T20" fmla="*/ 6838 w 65"/>
              <a:gd name="T21" fmla="*/ 227013 h 66"/>
              <a:gd name="T22" fmla="*/ 0 w 65"/>
              <a:gd name="T23" fmla="*/ 216694 h 66"/>
              <a:gd name="T24" fmla="*/ 13677 w 65"/>
              <a:gd name="T25" fmla="*/ 185738 h 66"/>
              <a:gd name="T26" fmla="*/ 13677 w 65"/>
              <a:gd name="T27" fmla="*/ 161661 h 66"/>
              <a:gd name="T28" fmla="*/ 20515 w 65"/>
              <a:gd name="T29" fmla="*/ 151342 h 66"/>
              <a:gd name="T30" fmla="*/ 92319 w 65"/>
              <a:gd name="T31" fmla="*/ 75671 h 66"/>
              <a:gd name="T32" fmla="*/ 78642 w 65"/>
              <a:gd name="T33" fmla="*/ 61913 h 66"/>
              <a:gd name="T34" fmla="*/ 78642 w 65"/>
              <a:gd name="T35" fmla="*/ 58473 h 66"/>
              <a:gd name="T36" fmla="*/ 105996 w 65"/>
              <a:gd name="T37" fmla="*/ 30956 h 66"/>
              <a:gd name="T38" fmla="*/ 112835 w 65"/>
              <a:gd name="T39" fmla="*/ 30956 h 66"/>
              <a:gd name="T40" fmla="*/ 123092 w 65"/>
              <a:gd name="T41" fmla="*/ 44715 h 66"/>
              <a:gd name="T42" fmla="*/ 150446 w 65"/>
              <a:gd name="T43" fmla="*/ 17198 h 66"/>
              <a:gd name="T44" fmla="*/ 205154 w 65"/>
              <a:gd name="T45" fmla="*/ 17198 h 66"/>
              <a:gd name="T46" fmla="*/ 205154 w 65"/>
              <a:gd name="T47" fmla="*/ 72231 h 66"/>
              <a:gd name="T48" fmla="*/ 133350 w 65"/>
              <a:gd name="T49" fmla="*/ 116946 h 66"/>
              <a:gd name="T50" fmla="*/ 109415 w 65"/>
              <a:gd name="T51" fmla="*/ 92869 h 66"/>
              <a:gd name="T52" fmla="*/ 37612 w 65"/>
              <a:gd name="T53" fmla="*/ 161661 h 66"/>
              <a:gd name="T54" fmla="*/ 37612 w 65"/>
              <a:gd name="T55" fmla="*/ 185738 h 66"/>
              <a:gd name="T56" fmla="*/ 61546 w 65"/>
              <a:gd name="T57" fmla="*/ 185738 h 66"/>
              <a:gd name="T58" fmla="*/ 133350 w 65"/>
              <a:gd name="T59" fmla="*/ 116946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79" name="Freeform 83">
            <a:extLst>
              <a:ext uri="{FF2B5EF4-FFF2-40B4-BE49-F238E27FC236}">
                <a16:creationId xmlns:a16="http://schemas.microsoft.com/office/drawing/2014/main" id="{373E327D-0410-4117-9E5A-D786645D78B5}"/>
              </a:ext>
            </a:extLst>
          </p:cNvPr>
          <p:cNvSpPr>
            <a:spLocks/>
          </p:cNvSpPr>
          <p:nvPr/>
        </p:nvSpPr>
        <p:spPr bwMode="auto">
          <a:xfrm>
            <a:off x="1318684" y="2914651"/>
            <a:ext cx="251883" cy="251883"/>
          </a:xfrm>
          <a:custGeom>
            <a:avLst/>
            <a:gdLst>
              <a:gd name="T0" fmla="*/ 151130 w 55"/>
              <a:gd name="T1" fmla="*/ 188912 h 55"/>
              <a:gd name="T2" fmla="*/ 127086 w 55"/>
              <a:gd name="T3" fmla="*/ 188912 h 55"/>
              <a:gd name="T4" fmla="*/ 127086 w 55"/>
              <a:gd name="T5" fmla="*/ 113347 h 55"/>
              <a:gd name="T6" fmla="*/ 154564 w 55"/>
              <a:gd name="T7" fmla="*/ 113347 h 55"/>
              <a:gd name="T8" fmla="*/ 157999 w 55"/>
              <a:gd name="T9" fmla="*/ 85869 h 55"/>
              <a:gd name="T10" fmla="*/ 127086 w 55"/>
              <a:gd name="T11" fmla="*/ 85869 h 55"/>
              <a:gd name="T12" fmla="*/ 127086 w 55"/>
              <a:gd name="T13" fmla="*/ 68695 h 55"/>
              <a:gd name="T14" fmla="*/ 144260 w 55"/>
              <a:gd name="T15" fmla="*/ 54956 h 55"/>
              <a:gd name="T16" fmla="*/ 161434 w 55"/>
              <a:gd name="T17" fmla="*/ 54956 h 55"/>
              <a:gd name="T18" fmla="*/ 161434 w 55"/>
              <a:gd name="T19" fmla="*/ 30913 h 55"/>
              <a:gd name="T20" fmla="*/ 137391 w 55"/>
              <a:gd name="T21" fmla="*/ 27478 h 55"/>
              <a:gd name="T22" fmla="*/ 99608 w 55"/>
              <a:gd name="T23" fmla="*/ 65261 h 55"/>
              <a:gd name="T24" fmla="*/ 99608 w 55"/>
              <a:gd name="T25" fmla="*/ 85869 h 55"/>
              <a:gd name="T26" fmla="*/ 72130 w 55"/>
              <a:gd name="T27" fmla="*/ 85869 h 55"/>
              <a:gd name="T28" fmla="*/ 72130 w 55"/>
              <a:gd name="T29" fmla="*/ 113347 h 55"/>
              <a:gd name="T30" fmla="*/ 99608 w 55"/>
              <a:gd name="T31" fmla="*/ 113347 h 55"/>
              <a:gd name="T32" fmla="*/ 99608 w 55"/>
              <a:gd name="T33" fmla="*/ 188912 h 55"/>
              <a:gd name="T34" fmla="*/ 34348 w 55"/>
              <a:gd name="T35" fmla="*/ 188912 h 55"/>
              <a:gd name="T36" fmla="*/ 0 w 55"/>
              <a:gd name="T37" fmla="*/ 154564 h 55"/>
              <a:gd name="T38" fmla="*/ 0 w 55"/>
              <a:gd name="T39" fmla="*/ 34348 h 55"/>
              <a:gd name="T40" fmla="*/ 34348 w 55"/>
              <a:gd name="T41" fmla="*/ 0 h 55"/>
              <a:gd name="T42" fmla="*/ 151130 w 55"/>
              <a:gd name="T43" fmla="*/ 0 h 55"/>
              <a:gd name="T44" fmla="*/ 188912 w 55"/>
              <a:gd name="T45" fmla="*/ 34348 h 55"/>
              <a:gd name="T46" fmla="*/ 188912 w 55"/>
              <a:gd name="T47" fmla="*/ 154564 h 55"/>
              <a:gd name="T48" fmla="*/ 151130 w 55"/>
              <a:gd name="T49" fmla="*/ 188912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0" name="Freeform 84">
            <a:extLst>
              <a:ext uri="{FF2B5EF4-FFF2-40B4-BE49-F238E27FC236}">
                <a16:creationId xmlns:a16="http://schemas.microsoft.com/office/drawing/2014/main" id="{982852FA-F845-4CB8-B8EB-C45191B9CEDB}"/>
              </a:ext>
            </a:extLst>
          </p:cNvPr>
          <p:cNvSpPr>
            <a:spLocks/>
          </p:cNvSpPr>
          <p:nvPr/>
        </p:nvSpPr>
        <p:spPr bwMode="auto">
          <a:xfrm>
            <a:off x="1979084" y="2914651"/>
            <a:ext cx="294216" cy="251883"/>
          </a:xfrm>
          <a:custGeom>
            <a:avLst/>
            <a:gdLst>
              <a:gd name="T0" fmla="*/ 0 w 64"/>
              <a:gd name="T1" fmla="*/ 185477 h 55"/>
              <a:gd name="T2" fmla="*/ 0 w 64"/>
              <a:gd name="T3" fmla="*/ 3435 h 55"/>
              <a:gd name="T4" fmla="*/ 3448 w 64"/>
              <a:gd name="T5" fmla="*/ 3435 h 55"/>
              <a:gd name="T6" fmla="*/ 93092 w 64"/>
              <a:gd name="T7" fmla="*/ 89304 h 55"/>
              <a:gd name="T8" fmla="*/ 93092 w 64"/>
              <a:gd name="T9" fmla="*/ 92739 h 55"/>
              <a:gd name="T10" fmla="*/ 93092 w 64"/>
              <a:gd name="T11" fmla="*/ 3435 h 55"/>
              <a:gd name="T12" fmla="*/ 99987 w 64"/>
              <a:gd name="T13" fmla="*/ 3435 h 55"/>
              <a:gd name="T14" fmla="*/ 186184 w 64"/>
              <a:gd name="T15" fmla="*/ 89304 h 55"/>
              <a:gd name="T16" fmla="*/ 189631 w 64"/>
              <a:gd name="T17" fmla="*/ 92739 h 55"/>
              <a:gd name="T18" fmla="*/ 189631 w 64"/>
              <a:gd name="T19" fmla="*/ 6870 h 55"/>
              <a:gd name="T20" fmla="*/ 196527 w 64"/>
              <a:gd name="T21" fmla="*/ 0 h 55"/>
              <a:gd name="T22" fmla="*/ 210318 w 64"/>
              <a:gd name="T23" fmla="*/ 0 h 55"/>
              <a:gd name="T24" fmla="*/ 220662 w 64"/>
              <a:gd name="T25" fmla="*/ 6870 h 55"/>
              <a:gd name="T26" fmla="*/ 220662 w 64"/>
              <a:gd name="T27" fmla="*/ 182042 h 55"/>
              <a:gd name="T28" fmla="*/ 210318 w 64"/>
              <a:gd name="T29" fmla="*/ 188912 h 55"/>
              <a:gd name="T30" fmla="*/ 196527 w 64"/>
              <a:gd name="T31" fmla="*/ 188912 h 55"/>
              <a:gd name="T32" fmla="*/ 189631 w 64"/>
              <a:gd name="T33" fmla="*/ 182042 h 55"/>
              <a:gd name="T34" fmla="*/ 189631 w 64"/>
              <a:gd name="T35" fmla="*/ 96173 h 55"/>
              <a:gd name="T36" fmla="*/ 186184 w 64"/>
              <a:gd name="T37" fmla="*/ 99608 h 55"/>
              <a:gd name="T38" fmla="*/ 99987 w 64"/>
              <a:gd name="T39" fmla="*/ 188912 h 55"/>
              <a:gd name="T40" fmla="*/ 93092 w 64"/>
              <a:gd name="T41" fmla="*/ 185477 h 55"/>
              <a:gd name="T42" fmla="*/ 93092 w 64"/>
              <a:gd name="T43" fmla="*/ 96173 h 55"/>
              <a:gd name="T44" fmla="*/ 93092 w 64"/>
              <a:gd name="T45" fmla="*/ 99608 h 55"/>
              <a:gd name="T46" fmla="*/ 3448 w 64"/>
              <a:gd name="T47" fmla="*/ 188912 h 55"/>
              <a:gd name="T48" fmla="*/ 0 w 64"/>
              <a:gd name="T49" fmla="*/ 185477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1" name="Freeform 85">
            <a:extLst>
              <a:ext uri="{FF2B5EF4-FFF2-40B4-BE49-F238E27FC236}">
                <a16:creationId xmlns:a16="http://schemas.microsoft.com/office/drawing/2014/main" id="{1C7CC61F-2610-4720-B8FC-EB554C72737D}"/>
              </a:ext>
            </a:extLst>
          </p:cNvPr>
          <p:cNvSpPr>
            <a:spLocks noEditPoints="1"/>
          </p:cNvSpPr>
          <p:nvPr/>
        </p:nvSpPr>
        <p:spPr bwMode="auto">
          <a:xfrm>
            <a:off x="2639485" y="2899833"/>
            <a:ext cx="205316" cy="289984"/>
          </a:xfrm>
          <a:custGeom>
            <a:avLst/>
            <a:gdLst>
              <a:gd name="T0" fmla="*/ 143721 w 45"/>
              <a:gd name="T1" fmla="*/ 138088 h 63"/>
              <a:gd name="T2" fmla="*/ 133455 w 45"/>
              <a:gd name="T3" fmla="*/ 131183 h 63"/>
              <a:gd name="T4" fmla="*/ 106080 w 45"/>
              <a:gd name="T5" fmla="*/ 89757 h 63"/>
              <a:gd name="T6" fmla="*/ 99236 w 45"/>
              <a:gd name="T7" fmla="*/ 89757 h 63"/>
              <a:gd name="T8" fmla="*/ 99236 w 45"/>
              <a:gd name="T9" fmla="*/ 107018 h 63"/>
              <a:gd name="T10" fmla="*/ 130033 w 45"/>
              <a:gd name="T11" fmla="*/ 155349 h 63"/>
              <a:gd name="T12" fmla="*/ 133455 w 45"/>
              <a:gd name="T13" fmla="*/ 162253 h 63"/>
              <a:gd name="T14" fmla="*/ 123190 w 45"/>
              <a:gd name="T15" fmla="*/ 169157 h 63"/>
              <a:gd name="T16" fmla="*/ 99236 w 45"/>
              <a:gd name="T17" fmla="*/ 169157 h 63"/>
              <a:gd name="T18" fmla="*/ 99236 w 45"/>
              <a:gd name="T19" fmla="*/ 203679 h 63"/>
              <a:gd name="T20" fmla="*/ 85548 w 45"/>
              <a:gd name="T21" fmla="*/ 217488 h 63"/>
              <a:gd name="T22" fmla="*/ 68439 w 45"/>
              <a:gd name="T23" fmla="*/ 217488 h 63"/>
              <a:gd name="T24" fmla="*/ 54751 w 45"/>
              <a:gd name="T25" fmla="*/ 203679 h 63"/>
              <a:gd name="T26" fmla="*/ 54751 w 45"/>
              <a:gd name="T27" fmla="*/ 169157 h 63"/>
              <a:gd name="T28" fmla="*/ 30797 w 45"/>
              <a:gd name="T29" fmla="*/ 169157 h 63"/>
              <a:gd name="T30" fmla="*/ 23954 w 45"/>
              <a:gd name="T31" fmla="*/ 162253 h 63"/>
              <a:gd name="T32" fmla="*/ 23954 w 45"/>
              <a:gd name="T33" fmla="*/ 155349 h 63"/>
              <a:gd name="T34" fmla="*/ 54751 w 45"/>
              <a:gd name="T35" fmla="*/ 107018 h 63"/>
              <a:gd name="T36" fmla="*/ 54751 w 45"/>
              <a:gd name="T37" fmla="*/ 89757 h 63"/>
              <a:gd name="T38" fmla="*/ 47907 w 45"/>
              <a:gd name="T39" fmla="*/ 89757 h 63"/>
              <a:gd name="T40" fmla="*/ 20532 w 45"/>
              <a:gd name="T41" fmla="*/ 131183 h 63"/>
              <a:gd name="T42" fmla="*/ 10266 w 45"/>
              <a:gd name="T43" fmla="*/ 138088 h 63"/>
              <a:gd name="T44" fmla="*/ 0 w 45"/>
              <a:gd name="T45" fmla="*/ 124279 h 63"/>
              <a:gd name="T46" fmla="*/ 0 w 45"/>
              <a:gd name="T47" fmla="*/ 117374 h 63"/>
              <a:gd name="T48" fmla="*/ 30797 w 45"/>
              <a:gd name="T49" fmla="*/ 72496 h 63"/>
              <a:gd name="T50" fmla="*/ 54751 w 45"/>
              <a:gd name="T51" fmla="*/ 58687 h 63"/>
              <a:gd name="T52" fmla="*/ 99236 w 45"/>
              <a:gd name="T53" fmla="*/ 58687 h 63"/>
              <a:gd name="T54" fmla="*/ 123190 w 45"/>
              <a:gd name="T55" fmla="*/ 72496 h 63"/>
              <a:gd name="T56" fmla="*/ 153987 w 45"/>
              <a:gd name="T57" fmla="*/ 117374 h 63"/>
              <a:gd name="T58" fmla="*/ 153987 w 45"/>
              <a:gd name="T59" fmla="*/ 124279 h 63"/>
              <a:gd name="T60" fmla="*/ 143721 w 45"/>
              <a:gd name="T61" fmla="*/ 138088 h 63"/>
              <a:gd name="T62" fmla="*/ 78704 w 45"/>
              <a:gd name="T63" fmla="*/ 55235 h 63"/>
              <a:gd name="T64" fmla="*/ 51329 w 45"/>
              <a:gd name="T65" fmla="*/ 27618 h 63"/>
              <a:gd name="T66" fmla="*/ 78704 w 45"/>
              <a:gd name="T67" fmla="*/ 0 h 63"/>
              <a:gd name="T68" fmla="*/ 106080 w 45"/>
              <a:gd name="T69" fmla="*/ 27618 h 63"/>
              <a:gd name="T70" fmla="*/ 78704 w 45"/>
              <a:gd name="T71" fmla="*/ 55235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2" name="Freeform 86">
            <a:extLst>
              <a:ext uri="{FF2B5EF4-FFF2-40B4-BE49-F238E27FC236}">
                <a16:creationId xmlns:a16="http://schemas.microsoft.com/office/drawing/2014/main" id="{3C5D4CB4-580F-4B57-9197-BD7E08CE6540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2895601"/>
            <a:ext cx="251883" cy="294217"/>
          </a:xfrm>
          <a:custGeom>
            <a:avLst/>
            <a:gdLst>
              <a:gd name="T0" fmla="*/ 120217 w 55"/>
              <a:gd name="T1" fmla="*/ 75853 h 64"/>
              <a:gd name="T2" fmla="*/ 188912 w 55"/>
              <a:gd name="T3" fmla="*/ 75853 h 64"/>
              <a:gd name="T4" fmla="*/ 188912 w 55"/>
              <a:gd name="T5" fmla="*/ 206872 h 64"/>
              <a:gd name="T6" fmla="*/ 175173 w 55"/>
              <a:gd name="T7" fmla="*/ 220663 h 64"/>
              <a:gd name="T8" fmla="*/ 10304 w 55"/>
              <a:gd name="T9" fmla="*/ 220663 h 64"/>
              <a:gd name="T10" fmla="*/ 0 w 55"/>
              <a:gd name="T11" fmla="*/ 206872 h 64"/>
              <a:gd name="T12" fmla="*/ 0 w 55"/>
              <a:gd name="T13" fmla="*/ 10344 h 64"/>
              <a:gd name="T14" fmla="*/ 10304 w 55"/>
              <a:gd name="T15" fmla="*/ 0 h 64"/>
              <a:gd name="T16" fmla="*/ 109912 w 55"/>
              <a:gd name="T17" fmla="*/ 0 h 64"/>
              <a:gd name="T18" fmla="*/ 109912 w 55"/>
              <a:gd name="T19" fmla="*/ 65509 h 64"/>
              <a:gd name="T20" fmla="*/ 120217 w 55"/>
              <a:gd name="T21" fmla="*/ 75853 h 64"/>
              <a:gd name="T22" fmla="*/ 123651 w 55"/>
              <a:gd name="T23" fmla="*/ 3448 h 64"/>
              <a:gd name="T24" fmla="*/ 130521 w 55"/>
              <a:gd name="T25" fmla="*/ 6896 h 64"/>
              <a:gd name="T26" fmla="*/ 178608 w 55"/>
              <a:gd name="T27" fmla="*/ 58614 h 64"/>
              <a:gd name="T28" fmla="*/ 182042 w 55"/>
              <a:gd name="T29" fmla="*/ 62061 h 64"/>
              <a:gd name="T30" fmla="*/ 123651 w 55"/>
              <a:gd name="T31" fmla="*/ 62061 h 64"/>
              <a:gd name="T32" fmla="*/ 123651 w 55"/>
              <a:gd name="T33" fmla="*/ 3448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3" name="Freeform 87">
            <a:extLst>
              <a:ext uri="{FF2B5EF4-FFF2-40B4-BE49-F238E27FC236}">
                <a16:creationId xmlns:a16="http://schemas.microsoft.com/office/drawing/2014/main" id="{04641886-C343-4388-BE02-426734A7B49F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2895601"/>
            <a:ext cx="251884" cy="294217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2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2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3 w 55"/>
              <a:gd name="T69" fmla="*/ 141362 h 64"/>
              <a:gd name="T70" fmla="*/ 106478 w 55"/>
              <a:gd name="T71" fmla="*/ 113779 h 64"/>
              <a:gd name="T72" fmla="*/ 96174 w 55"/>
              <a:gd name="T73" fmla="*/ 113779 h 64"/>
              <a:gd name="T74" fmla="*/ 96174 w 55"/>
              <a:gd name="T75" fmla="*/ 124123 h 64"/>
              <a:gd name="T76" fmla="*/ 99609 w 55"/>
              <a:gd name="T77" fmla="*/ 141362 h 64"/>
              <a:gd name="T78" fmla="*/ 96174 w 55"/>
              <a:gd name="T79" fmla="*/ 155154 h 64"/>
              <a:gd name="T80" fmla="*/ 96174 w 55"/>
              <a:gd name="T81" fmla="*/ 168945 h 64"/>
              <a:gd name="T82" fmla="*/ 99609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6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7 w 55"/>
              <a:gd name="T103" fmla="*/ 189632 h 64"/>
              <a:gd name="T104" fmla="*/ 133956 w 55"/>
              <a:gd name="T105" fmla="*/ 186184 h 64"/>
              <a:gd name="T106" fmla="*/ 123652 w 55"/>
              <a:gd name="T107" fmla="*/ 62061 h 64"/>
              <a:gd name="T108" fmla="*/ 171739 w 55"/>
              <a:gd name="T109" fmla="*/ 62061 h 64"/>
              <a:gd name="T110" fmla="*/ 168304 w 55"/>
              <a:gd name="T111" fmla="*/ 55166 h 64"/>
              <a:gd name="T112" fmla="*/ 130522 w 55"/>
              <a:gd name="T113" fmla="*/ 17239 h 64"/>
              <a:gd name="T114" fmla="*/ 123652 w 55"/>
              <a:gd name="T115" fmla="*/ 13791 h 64"/>
              <a:gd name="T116" fmla="*/ 123652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4" name="Freeform 88">
            <a:extLst>
              <a:ext uri="{FF2B5EF4-FFF2-40B4-BE49-F238E27FC236}">
                <a16:creationId xmlns:a16="http://schemas.microsoft.com/office/drawing/2014/main" id="{E0E9D184-D462-4B10-9899-67FB34F50DAB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2895601"/>
            <a:ext cx="251884" cy="294217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186184 h 64"/>
              <a:gd name="T40" fmla="*/ 85870 w 55"/>
              <a:gd name="T41" fmla="*/ 186184 h 64"/>
              <a:gd name="T42" fmla="*/ 85870 w 55"/>
              <a:gd name="T43" fmla="*/ 175841 h 64"/>
              <a:gd name="T44" fmla="*/ 75565 w 55"/>
              <a:gd name="T45" fmla="*/ 175841 h 64"/>
              <a:gd name="T46" fmla="*/ 89304 w 55"/>
              <a:gd name="T47" fmla="*/ 155154 h 64"/>
              <a:gd name="T48" fmla="*/ 92739 w 55"/>
              <a:gd name="T49" fmla="*/ 151706 h 64"/>
              <a:gd name="T50" fmla="*/ 92739 w 55"/>
              <a:gd name="T51" fmla="*/ 151706 h 64"/>
              <a:gd name="T52" fmla="*/ 92739 w 55"/>
              <a:gd name="T53" fmla="*/ 151706 h 64"/>
              <a:gd name="T54" fmla="*/ 96174 w 55"/>
              <a:gd name="T55" fmla="*/ 155154 h 64"/>
              <a:gd name="T56" fmla="*/ 109913 w 55"/>
              <a:gd name="T57" fmla="*/ 175841 h 64"/>
              <a:gd name="T58" fmla="*/ 99609 w 55"/>
              <a:gd name="T59" fmla="*/ 175841 h 64"/>
              <a:gd name="T60" fmla="*/ 99609 w 55"/>
              <a:gd name="T61" fmla="*/ 186184 h 64"/>
              <a:gd name="T62" fmla="*/ 133956 w 55"/>
              <a:gd name="T63" fmla="*/ 186184 h 64"/>
              <a:gd name="T64" fmla="*/ 133956 w 55"/>
              <a:gd name="T65" fmla="*/ 175841 h 64"/>
              <a:gd name="T66" fmla="*/ 127087 w 55"/>
              <a:gd name="T67" fmla="*/ 175841 h 64"/>
              <a:gd name="T68" fmla="*/ 103043 w 55"/>
              <a:gd name="T69" fmla="*/ 141362 h 64"/>
              <a:gd name="T70" fmla="*/ 127087 w 55"/>
              <a:gd name="T71" fmla="*/ 106884 h 64"/>
              <a:gd name="T72" fmla="*/ 133956 w 55"/>
              <a:gd name="T73" fmla="*/ 106884 h 64"/>
              <a:gd name="T74" fmla="*/ 133956 w 55"/>
              <a:gd name="T75" fmla="*/ 93092 h 64"/>
              <a:gd name="T76" fmla="*/ 99609 w 55"/>
              <a:gd name="T77" fmla="*/ 93092 h 64"/>
              <a:gd name="T78" fmla="*/ 99609 w 55"/>
              <a:gd name="T79" fmla="*/ 106884 h 64"/>
              <a:gd name="T80" fmla="*/ 109913 w 55"/>
              <a:gd name="T81" fmla="*/ 106884 h 64"/>
              <a:gd name="T82" fmla="*/ 96174 w 55"/>
              <a:gd name="T83" fmla="*/ 124123 h 64"/>
              <a:gd name="T84" fmla="*/ 96174 w 55"/>
              <a:gd name="T85" fmla="*/ 131019 h 64"/>
              <a:gd name="T86" fmla="*/ 92739 w 55"/>
              <a:gd name="T87" fmla="*/ 131019 h 64"/>
              <a:gd name="T88" fmla="*/ 92739 w 55"/>
              <a:gd name="T89" fmla="*/ 127571 h 64"/>
              <a:gd name="T90" fmla="*/ 92739 w 55"/>
              <a:gd name="T91" fmla="*/ 124123 h 64"/>
              <a:gd name="T92" fmla="*/ 79000 w 55"/>
              <a:gd name="T93" fmla="*/ 106884 h 64"/>
              <a:gd name="T94" fmla="*/ 89304 w 55"/>
              <a:gd name="T95" fmla="*/ 106884 h 64"/>
              <a:gd name="T96" fmla="*/ 89304 w 55"/>
              <a:gd name="T97" fmla="*/ 93092 h 64"/>
              <a:gd name="T98" fmla="*/ 51522 w 55"/>
              <a:gd name="T99" fmla="*/ 93092 h 64"/>
              <a:gd name="T100" fmla="*/ 51522 w 55"/>
              <a:gd name="T101" fmla="*/ 106884 h 64"/>
              <a:gd name="T102" fmla="*/ 61826 w 55"/>
              <a:gd name="T103" fmla="*/ 106884 h 64"/>
              <a:gd name="T104" fmla="*/ 82435 w 55"/>
              <a:gd name="T105" fmla="*/ 141362 h 64"/>
              <a:gd name="T106" fmla="*/ 61826 w 55"/>
              <a:gd name="T107" fmla="*/ 175841 h 64"/>
              <a:gd name="T108" fmla="*/ 51522 w 55"/>
              <a:gd name="T109" fmla="*/ 175841 h 64"/>
              <a:gd name="T110" fmla="*/ 51522 w 55"/>
              <a:gd name="T111" fmla="*/ 1861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5" name="Freeform 89">
            <a:extLst>
              <a:ext uri="{FF2B5EF4-FFF2-40B4-BE49-F238E27FC236}">
                <a16:creationId xmlns:a16="http://schemas.microsoft.com/office/drawing/2014/main" id="{38C2D9E5-EECC-47A4-B70F-2AC0DB1051AD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2895601"/>
            <a:ext cx="251884" cy="294217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109913 w 55"/>
              <a:gd name="T39" fmla="*/ 110332 h 64"/>
              <a:gd name="T40" fmla="*/ 109913 w 55"/>
              <a:gd name="T41" fmla="*/ 155154 h 64"/>
              <a:gd name="T42" fmla="*/ 92739 w 55"/>
              <a:gd name="T43" fmla="*/ 172393 h 64"/>
              <a:gd name="T44" fmla="*/ 44652 w 55"/>
              <a:gd name="T45" fmla="*/ 172393 h 64"/>
              <a:gd name="T46" fmla="*/ 30913 w 55"/>
              <a:gd name="T47" fmla="*/ 155154 h 64"/>
              <a:gd name="T48" fmla="*/ 30913 w 55"/>
              <a:gd name="T49" fmla="*/ 110332 h 64"/>
              <a:gd name="T50" fmla="*/ 44652 w 55"/>
              <a:gd name="T51" fmla="*/ 93092 h 64"/>
              <a:gd name="T52" fmla="*/ 92739 w 55"/>
              <a:gd name="T53" fmla="*/ 93092 h 64"/>
              <a:gd name="T54" fmla="*/ 109913 w 55"/>
              <a:gd name="T55" fmla="*/ 110332 h 64"/>
              <a:gd name="T56" fmla="*/ 154565 w 55"/>
              <a:gd name="T57" fmla="*/ 96540 h 64"/>
              <a:gd name="T58" fmla="*/ 154565 w 55"/>
              <a:gd name="T59" fmla="*/ 168945 h 64"/>
              <a:gd name="T60" fmla="*/ 154565 w 55"/>
              <a:gd name="T61" fmla="*/ 172393 h 64"/>
              <a:gd name="T62" fmla="*/ 151130 w 55"/>
              <a:gd name="T63" fmla="*/ 172393 h 64"/>
              <a:gd name="T64" fmla="*/ 147696 w 55"/>
              <a:gd name="T65" fmla="*/ 172393 h 64"/>
              <a:gd name="T66" fmla="*/ 116783 w 55"/>
              <a:gd name="T67" fmla="*/ 137914 h 64"/>
              <a:gd name="T68" fmla="*/ 116783 w 55"/>
              <a:gd name="T69" fmla="*/ 127571 h 64"/>
              <a:gd name="T70" fmla="*/ 147696 w 55"/>
              <a:gd name="T71" fmla="*/ 93092 h 64"/>
              <a:gd name="T72" fmla="*/ 151130 w 55"/>
              <a:gd name="T73" fmla="*/ 93092 h 64"/>
              <a:gd name="T74" fmla="*/ 154565 w 55"/>
              <a:gd name="T75" fmla="*/ 93092 h 64"/>
              <a:gd name="T76" fmla="*/ 154565 w 55"/>
              <a:gd name="T77" fmla="*/ 96540 h 64"/>
              <a:gd name="T78" fmla="*/ 123652 w 55"/>
              <a:gd name="T79" fmla="*/ 62061 h 64"/>
              <a:gd name="T80" fmla="*/ 171739 w 55"/>
              <a:gd name="T81" fmla="*/ 62061 h 64"/>
              <a:gd name="T82" fmla="*/ 168304 w 55"/>
              <a:gd name="T83" fmla="*/ 55166 h 64"/>
              <a:gd name="T84" fmla="*/ 130522 w 55"/>
              <a:gd name="T85" fmla="*/ 17239 h 64"/>
              <a:gd name="T86" fmla="*/ 123652 w 55"/>
              <a:gd name="T87" fmla="*/ 13791 h 64"/>
              <a:gd name="T88" fmla="*/ 123652 w 55"/>
              <a:gd name="T89" fmla="*/ 62061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6" name="Freeform 90">
            <a:extLst>
              <a:ext uri="{FF2B5EF4-FFF2-40B4-BE49-F238E27FC236}">
                <a16:creationId xmlns:a16="http://schemas.microsoft.com/office/drawing/2014/main" id="{46B08EC0-7E75-4518-B771-BCCC8347A77A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2895601"/>
            <a:ext cx="251883" cy="294217"/>
          </a:xfrm>
          <a:custGeom>
            <a:avLst/>
            <a:gdLst>
              <a:gd name="T0" fmla="*/ 188912 w 55"/>
              <a:gd name="T1" fmla="*/ 206872 h 64"/>
              <a:gd name="T2" fmla="*/ 10304 w 55"/>
              <a:gd name="T3" fmla="*/ 220663 h 64"/>
              <a:gd name="T4" fmla="*/ 0 w 55"/>
              <a:gd name="T5" fmla="*/ 10344 h 64"/>
              <a:gd name="T6" fmla="*/ 120217 w 55"/>
              <a:gd name="T7" fmla="*/ 0 h 64"/>
              <a:gd name="T8" fmla="*/ 178608 w 55"/>
              <a:gd name="T9" fmla="*/ 44822 h 64"/>
              <a:gd name="T10" fmla="*/ 171738 w 55"/>
              <a:gd name="T11" fmla="*/ 75853 h 64"/>
              <a:gd name="T12" fmla="*/ 109912 w 55"/>
              <a:gd name="T13" fmla="*/ 65509 h 64"/>
              <a:gd name="T14" fmla="*/ 13739 w 55"/>
              <a:gd name="T15" fmla="*/ 13791 h 64"/>
              <a:gd name="T16" fmla="*/ 171738 w 55"/>
              <a:gd name="T17" fmla="*/ 203424 h 64"/>
              <a:gd name="T18" fmla="*/ 120217 w 55"/>
              <a:gd name="T19" fmla="*/ 137914 h 64"/>
              <a:gd name="T20" fmla="*/ 154564 w 55"/>
              <a:gd name="T21" fmla="*/ 141362 h 64"/>
              <a:gd name="T22" fmla="*/ 154564 w 55"/>
              <a:gd name="T23" fmla="*/ 148258 h 64"/>
              <a:gd name="T24" fmla="*/ 147695 w 55"/>
              <a:gd name="T25" fmla="*/ 155154 h 64"/>
              <a:gd name="T26" fmla="*/ 68695 w 55"/>
              <a:gd name="T27" fmla="*/ 155154 h 64"/>
              <a:gd name="T28" fmla="*/ 34348 w 55"/>
              <a:gd name="T29" fmla="*/ 186184 h 64"/>
              <a:gd name="T30" fmla="*/ 30913 w 55"/>
              <a:gd name="T31" fmla="*/ 186184 h 64"/>
              <a:gd name="T32" fmla="*/ 54956 w 55"/>
              <a:gd name="T33" fmla="*/ 158602 h 64"/>
              <a:gd name="T34" fmla="*/ 58391 w 55"/>
              <a:gd name="T35" fmla="*/ 158602 h 64"/>
              <a:gd name="T36" fmla="*/ 82434 w 55"/>
              <a:gd name="T37" fmla="*/ 103436 h 64"/>
              <a:gd name="T38" fmla="*/ 85869 w 55"/>
              <a:gd name="T39" fmla="*/ 62061 h 64"/>
              <a:gd name="T40" fmla="*/ 89304 w 55"/>
              <a:gd name="T41" fmla="*/ 62061 h 64"/>
              <a:gd name="T42" fmla="*/ 92739 w 55"/>
              <a:gd name="T43" fmla="*/ 72405 h 64"/>
              <a:gd name="T44" fmla="*/ 92739 w 55"/>
              <a:gd name="T45" fmla="*/ 72405 h 64"/>
              <a:gd name="T46" fmla="*/ 89304 w 55"/>
              <a:gd name="T47" fmla="*/ 99988 h 64"/>
              <a:gd name="T48" fmla="*/ 120217 w 55"/>
              <a:gd name="T49" fmla="*/ 137914 h 64"/>
              <a:gd name="T50" fmla="*/ 37782 w 55"/>
              <a:gd name="T51" fmla="*/ 179289 h 64"/>
              <a:gd name="T52" fmla="*/ 106478 w 55"/>
              <a:gd name="T53" fmla="*/ 137914 h 64"/>
              <a:gd name="T54" fmla="*/ 85869 w 55"/>
              <a:gd name="T55" fmla="*/ 113779 h 64"/>
              <a:gd name="T56" fmla="*/ 72130 w 55"/>
              <a:gd name="T57" fmla="*/ 148258 h 64"/>
              <a:gd name="T58" fmla="*/ 85869 w 55"/>
              <a:gd name="T59" fmla="*/ 82749 h 64"/>
              <a:gd name="T60" fmla="*/ 89304 w 55"/>
              <a:gd name="T61" fmla="*/ 72405 h 64"/>
              <a:gd name="T62" fmla="*/ 89304 w 55"/>
              <a:gd name="T63" fmla="*/ 72405 h 64"/>
              <a:gd name="T64" fmla="*/ 85869 w 55"/>
              <a:gd name="T65" fmla="*/ 68957 h 64"/>
              <a:gd name="T66" fmla="*/ 123651 w 55"/>
              <a:gd name="T67" fmla="*/ 62061 h 64"/>
              <a:gd name="T68" fmla="*/ 168303 w 55"/>
              <a:gd name="T69" fmla="*/ 55166 h 64"/>
              <a:gd name="T70" fmla="*/ 123651 w 55"/>
              <a:gd name="T71" fmla="*/ 13791 h 64"/>
              <a:gd name="T72" fmla="*/ 133956 w 55"/>
              <a:gd name="T73" fmla="*/ 144810 h 64"/>
              <a:gd name="T74" fmla="*/ 151130 w 55"/>
              <a:gd name="T75" fmla="*/ 148258 h 64"/>
              <a:gd name="T76" fmla="*/ 133956 w 55"/>
              <a:gd name="T77" fmla="*/ 144810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7" name="Freeform 91">
            <a:extLst>
              <a:ext uri="{FF2B5EF4-FFF2-40B4-BE49-F238E27FC236}">
                <a16:creationId xmlns:a16="http://schemas.microsoft.com/office/drawing/2014/main" id="{4956DF63-8D49-42C9-A04B-4564F819C62A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2895601"/>
            <a:ext cx="251883" cy="294217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30913 w 55"/>
              <a:gd name="T39" fmla="*/ 99988 h 64"/>
              <a:gd name="T40" fmla="*/ 54956 w 55"/>
              <a:gd name="T41" fmla="*/ 75853 h 64"/>
              <a:gd name="T42" fmla="*/ 79000 w 55"/>
              <a:gd name="T43" fmla="*/ 99988 h 64"/>
              <a:gd name="T44" fmla="*/ 54956 w 55"/>
              <a:gd name="T45" fmla="*/ 124123 h 64"/>
              <a:gd name="T46" fmla="*/ 30913 w 55"/>
              <a:gd name="T47" fmla="*/ 99988 h 64"/>
              <a:gd name="T48" fmla="*/ 154564 w 55"/>
              <a:gd name="T49" fmla="*/ 186184 h 64"/>
              <a:gd name="T50" fmla="*/ 30913 w 55"/>
              <a:gd name="T51" fmla="*/ 186184 h 64"/>
              <a:gd name="T52" fmla="*/ 30913 w 55"/>
              <a:gd name="T53" fmla="*/ 165497 h 64"/>
              <a:gd name="T54" fmla="*/ 54956 w 55"/>
              <a:gd name="T55" fmla="*/ 141362 h 64"/>
              <a:gd name="T56" fmla="*/ 68695 w 55"/>
              <a:gd name="T57" fmla="*/ 155154 h 64"/>
              <a:gd name="T58" fmla="*/ 116782 w 55"/>
              <a:gd name="T59" fmla="*/ 110332 h 64"/>
              <a:gd name="T60" fmla="*/ 154564 w 55"/>
              <a:gd name="T61" fmla="*/ 148258 h 64"/>
              <a:gd name="T62" fmla="*/ 154564 w 55"/>
              <a:gd name="T63" fmla="*/ 186184 h 64"/>
              <a:gd name="T64" fmla="*/ 123651 w 55"/>
              <a:gd name="T65" fmla="*/ 62061 h 64"/>
              <a:gd name="T66" fmla="*/ 171738 w 55"/>
              <a:gd name="T67" fmla="*/ 62061 h 64"/>
              <a:gd name="T68" fmla="*/ 168303 w 55"/>
              <a:gd name="T69" fmla="*/ 55166 h 64"/>
              <a:gd name="T70" fmla="*/ 130521 w 55"/>
              <a:gd name="T71" fmla="*/ 17239 h 64"/>
              <a:gd name="T72" fmla="*/ 123651 w 55"/>
              <a:gd name="T73" fmla="*/ 13791 h 64"/>
              <a:gd name="T74" fmla="*/ 123651 w 55"/>
              <a:gd name="T75" fmla="*/ 62061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8" name="Freeform 92">
            <a:extLst>
              <a:ext uri="{FF2B5EF4-FFF2-40B4-BE49-F238E27FC236}">
                <a16:creationId xmlns:a16="http://schemas.microsoft.com/office/drawing/2014/main" id="{F22B7776-1E50-4BF3-AE80-657087D4A3C5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2895601"/>
            <a:ext cx="251883" cy="294217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1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1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2 w 55"/>
              <a:gd name="T69" fmla="*/ 141362 h 64"/>
              <a:gd name="T70" fmla="*/ 106478 w 55"/>
              <a:gd name="T71" fmla="*/ 113779 h 64"/>
              <a:gd name="T72" fmla="*/ 96173 w 55"/>
              <a:gd name="T73" fmla="*/ 113779 h 64"/>
              <a:gd name="T74" fmla="*/ 96173 w 55"/>
              <a:gd name="T75" fmla="*/ 124123 h 64"/>
              <a:gd name="T76" fmla="*/ 99608 w 55"/>
              <a:gd name="T77" fmla="*/ 141362 h 64"/>
              <a:gd name="T78" fmla="*/ 96173 w 55"/>
              <a:gd name="T79" fmla="*/ 155154 h 64"/>
              <a:gd name="T80" fmla="*/ 96173 w 55"/>
              <a:gd name="T81" fmla="*/ 168945 h 64"/>
              <a:gd name="T82" fmla="*/ 99608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5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6 w 55"/>
              <a:gd name="T103" fmla="*/ 189632 h 64"/>
              <a:gd name="T104" fmla="*/ 133956 w 55"/>
              <a:gd name="T105" fmla="*/ 186184 h 64"/>
              <a:gd name="T106" fmla="*/ 123651 w 55"/>
              <a:gd name="T107" fmla="*/ 62061 h 64"/>
              <a:gd name="T108" fmla="*/ 171738 w 55"/>
              <a:gd name="T109" fmla="*/ 62061 h 64"/>
              <a:gd name="T110" fmla="*/ 168303 w 55"/>
              <a:gd name="T111" fmla="*/ 55166 h 64"/>
              <a:gd name="T112" fmla="*/ 130521 w 55"/>
              <a:gd name="T113" fmla="*/ 17239 h 64"/>
              <a:gd name="T114" fmla="*/ 123651 w 55"/>
              <a:gd name="T115" fmla="*/ 13791 h 64"/>
              <a:gd name="T116" fmla="*/ 123651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89" name="Freeform 93">
            <a:extLst>
              <a:ext uri="{FF2B5EF4-FFF2-40B4-BE49-F238E27FC236}">
                <a16:creationId xmlns:a16="http://schemas.microsoft.com/office/drawing/2014/main" id="{27379B7A-F248-45A3-8553-EA075529D727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2895601"/>
            <a:ext cx="251884" cy="294217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93092 h 64"/>
              <a:gd name="T40" fmla="*/ 137391 w 55"/>
              <a:gd name="T41" fmla="*/ 93092 h 64"/>
              <a:gd name="T42" fmla="*/ 140826 w 55"/>
              <a:gd name="T43" fmla="*/ 96540 h 64"/>
              <a:gd name="T44" fmla="*/ 140826 w 55"/>
              <a:gd name="T45" fmla="*/ 103436 h 64"/>
              <a:gd name="T46" fmla="*/ 137391 w 55"/>
              <a:gd name="T47" fmla="*/ 110332 h 64"/>
              <a:gd name="T48" fmla="*/ 51522 w 55"/>
              <a:gd name="T49" fmla="*/ 110332 h 64"/>
              <a:gd name="T50" fmla="*/ 44652 w 55"/>
              <a:gd name="T51" fmla="*/ 103436 h 64"/>
              <a:gd name="T52" fmla="*/ 44652 w 55"/>
              <a:gd name="T53" fmla="*/ 96540 h 64"/>
              <a:gd name="T54" fmla="*/ 51522 w 55"/>
              <a:gd name="T55" fmla="*/ 93092 h 64"/>
              <a:gd name="T56" fmla="*/ 140826 w 55"/>
              <a:gd name="T57" fmla="*/ 127571 h 64"/>
              <a:gd name="T58" fmla="*/ 140826 w 55"/>
              <a:gd name="T59" fmla="*/ 137914 h 64"/>
              <a:gd name="T60" fmla="*/ 137391 w 55"/>
              <a:gd name="T61" fmla="*/ 141362 h 64"/>
              <a:gd name="T62" fmla="*/ 51522 w 55"/>
              <a:gd name="T63" fmla="*/ 141362 h 64"/>
              <a:gd name="T64" fmla="*/ 44652 w 55"/>
              <a:gd name="T65" fmla="*/ 137914 h 64"/>
              <a:gd name="T66" fmla="*/ 44652 w 55"/>
              <a:gd name="T67" fmla="*/ 127571 h 64"/>
              <a:gd name="T68" fmla="*/ 51522 w 55"/>
              <a:gd name="T69" fmla="*/ 124123 h 64"/>
              <a:gd name="T70" fmla="*/ 137391 w 55"/>
              <a:gd name="T71" fmla="*/ 124123 h 64"/>
              <a:gd name="T72" fmla="*/ 140826 w 55"/>
              <a:gd name="T73" fmla="*/ 127571 h 64"/>
              <a:gd name="T74" fmla="*/ 140826 w 55"/>
              <a:gd name="T75" fmla="*/ 158602 h 64"/>
              <a:gd name="T76" fmla="*/ 140826 w 55"/>
              <a:gd name="T77" fmla="*/ 168945 h 64"/>
              <a:gd name="T78" fmla="*/ 137391 w 55"/>
              <a:gd name="T79" fmla="*/ 172393 h 64"/>
              <a:gd name="T80" fmla="*/ 51522 w 55"/>
              <a:gd name="T81" fmla="*/ 172393 h 64"/>
              <a:gd name="T82" fmla="*/ 44652 w 55"/>
              <a:gd name="T83" fmla="*/ 168945 h 64"/>
              <a:gd name="T84" fmla="*/ 44652 w 55"/>
              <a:gd name="T85" fmla="*/ 158602 h 64"/>
              <a:gd name="T86" fmla="*/ 51522 w 55"/>
              <a:gd name="T87" fmla="*/ 155154 h 64"/>
              <a:gd name="T88" fmla="*/ 137391 w 55"/>
              <a:gd name="T89" fmla="*/ 155154 h 64"/>
              <a:gd name="T90" fmla="*/ 140826 w 55"/>
              <a:gd name="T91" fmla="*/ 158602 h 64"/>
              <a:gd name="T92" fmla="*/ 123652 w 55"/>
              <a:gd name="T93" fmla="*/ 62061 h 64"/>
              <a:gd name="T94" fmla="*/ 171739 w 55"/>
              <a:gd name="T95" fmla="*/ 62061 h 64"/>
              <a:gd name="T96" fmla="*/ 168304 w 55"/>
              <a:gd name="T97" fmla="*/ 55166 h 64"/>
              <a:gd name="T98" fmla="*/ 130522 w 55"/>
              <a:gd name="T99" fmla="*/ 17239 h 64"/>
              <a:gd name="T100" fmla="*/ 123652 w 55"/>
              <a:gd name="T101" fmla="*/ 13791 h 64"/>
              <a:gd name="T102" fmla="*/ 123652 w 55"/>
              <a:gd name="T103" fmla="*/ 62061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0" name="Freeform 94">
            <a:extLst>
              <a:ext uri="{FF2B5EF4-FFF2-40B4-BE49-F238E27FC236}">
                <a16:creationId xmlns:a16="http://schemas.microsoft.com/office/drawing/2014/main" id="{A8684870-AF95-4137-89A2-DF62167CFD57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2895601"/>
            <a:ext cx="251884" cy="294217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27478 w 55"/>
              <a:gd name="T39" fmla="*/ 106884 h 64"/>
              <a:gd name="T40" fmla="*/ 37783 w 55"/>
              <a:gd name="T41" fmla="*/ 106884 h 64"/>
              <a:gd name="T42" fmla="*/ 54957 w 55"/>
              <a:gd name="T43" fmla="*/ 186184 h 64"/>
              <a:gd name="T44" fmla="*/ 75565 w 55"/>
              <a:gd name="T45" fmla="*/ 186184 h 64"/>
              <a:gd name="T46" fmla="*/ 92739 w 55"/>
              <a:gd name="T47" fmla="*/ 127571 h 64"/>
              <a:gd name="T48" fmla="*/ 92739 w 55"/>
              <a:gd name="T49" fmla="*/ 120675 h 64"/>
              <a:gd name="T50" fmla="*/ 92739 w 55"/>
              <a:gd name="T51" fmla="*/ 120675 h 64"/>
              <a:gd name="T52" fmla="*/ 92739 w 55"/>
              <a:gd name="T53" fmla="*/ 120675 h 64"/>
              <a:gd name="T54" fmla="*/ 92739 w 55"/>
              <a:gd name="T55" fmla="*/ 120675 h 64"/>
              <a:gd name="T56" fmla="*/ 96174 w 55"/>
              <a:gd name="T57" fmla="*/ 127571 h 64"/>
              <a:gd name="T58" fmla="*/ 109913 w 55"/>
              <a:gd name="T59" fmla="*/ 186184 h 64"/>
              <a:gd name="T60" fmla="*/ 130522 w 55"/>
              <a:gd name="T61" fmla="*/ 186184 h 64"/>
              <a:gd name="T62" fmla="*/ 151130 w 55"/>
              <a:gd name="T63" fmla="*/ 106884 h 64"/>
              <a:gd name="T64" fmla="*/ 158000 w 55"/>
              <a:gd name="T65" fmla="*/ 106884 h 64"/>
              <a:gd name="T66" fmla="*/ 158000 w 55"/>
              <a:gd name="T67" fmla="*/ 93092 h 64"/>
              <a:gd name="T68" fmla="*/ 123652 w 55"/>
              <a:gd name="T69" fmla="*/ 93092 h 64"/>
              <a:gd name="T70" fmla="*/ 123652 w 55"/>
              <a:gd name="T71" fmla="*/ 106884 h 64"/>
              <a:gd name="T72" fmla="*/ 133956 w 55"/>
              <a:gd name="T73" fmla="*/ 106884 h 64"/>
              <a:gd name="T74" fmla="*/ 120217 w 55"/>
              <a:gd name="T75" fmla="*/ 158602 h 64"/>
              <a:gd name="T76" fmla="*/ 120217 w 55"/>
              <a:gd name="T77" fmla="*/ 165497 h 64"/>
              <a:gd name="T78" fmla="*/ 120217 w 55"/>
              <a:gd name="T79" fmla="*/ 168945 h 64"/>
              <a:gd name="T80" fmla="*/ 120217 w 55"/>
              <a:gd name="T81" fmla="*/ 168945 h 64"/>
              <a:gd name="T82" fmla="*/ 120217 w 55"/>
              <a:gd name="T83" fmla="*/ 165497 h 64"/>
              <a:gd name="T84" fmla="*/ 116783 w 55"/>
              <a:gd name="T85" fmla="*/ 158602 h 64"/>
              <a:gd name="T86" fmla="*/ 99609 w 55"/>
              <a:gd name="T87" fmla="*/ 93092 h 64"/>
              <a:gd name="T88" fmla="*/ 85870 w 55"/>
              <a:gd name="T89" fmla="*/ 93092 h 64"/>
              <a:gd name="T90" fmla="*/ 68696 w 55"/>
              <a:gd name="T91" fmla="*/ 158602 h 64"/>
              <a:gd name="T92" fmla="*/ 68696 w 55"/>
              <a:gd name="T93" fmla="*/ 165497 h 64"/>
              <a:gd name="T94" fmla="*/ 68696 w 55"/>
              <a:gd name="T95" fmla="*/ 168945 h 64"/>
              <a:gd name="T96" fmla="*/ 65261 w 55"/>
              <a:gd name="T97" fmla="*/ 168945 h 64"/>
              <a:gd name="T98" fmla="*/ 65261 w 55"/>
              <a:gd name="T99" fmla="*/ 165497 h 64"/>
              <a:gd name="T100" fmla="*/ 65261 w 55"/>
              <a:gd name="T101" fmla="*/ 158602 h 64"/>
              <a:gd name="T102" fmla="*/ 54957 w 55"/>
              <a:gd name="T103" fmla="*/ 106884 h 64"/>
              <a:gd name="T104" fmla="*/ 65261 w 55"/>
              <a:gd name="T105" fmla="*/ 106884 h 64"/>
              <a:gd name="T106" fmla="*/ 65261 w 55"/>
              <a:gd name="T107" fmla="*/ 93092 h 64"/>
              <a:gd name="T108" fmla="*/ 27478 w 55"/>
              <a:gd name="T109" fmla="*/ 93092 h 64"/>
              <a:gd name="T110" fmla="*/ 27478 w 55"/>
              <a:gd name="T111" fmla="*/ 1068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1" name="Freeform 95">
            <a:extLst>
              <a:ext uri="{FF2B5EF4-FFF2-40B4-BE49-F238E27FC236}">
                <a16:creationId xmlns:a16="http://schemas.microsoft.com/office/drawing/2014/main" id="{3B6B758A-32B9-4C5E-97B1-9FE4EA2BBD2D}"/>
              </a:ext>
            </a:extLst>
          </p:cNvPr>
          <p:cNvSpPr>
            <a:spLocks/>
          </p:cNvSpPr>
          <p:nvPr/>
        </p:nvSpPr>
        <p:spPr bwMode="auto">
          <a:xfrm>
            <a:off x="9237133" y="2935818"/>
            <a:ext cx="228600" cy="230716"/>
          </a:xfrm>
          <a:custGeom>
            <a:avLst/>
            <a:gdLst>
              <a:gd name="T0" fmla="*/ 168021 w 50"/>
              <a:gd name="T1" fmla="*/ 13843 h 50"/>
              <a:gd name="T2" fmla="*/ 109728 w 50"/>
              <a:gd name="T3" fmla="*/ 72676 h 50"/>
              <a:gd name="T4" fmla="*/ 109728 w 50"/>
              <a:gd name="T5" fmla="*/ 166116 h 50"/>
              <a:gd name="T6" fmla="*/ 102870 w 50"/>
              <a:gd name="T7" fmla="*/ 173037 h 50"/>
              <a:gd name="T8" fmla="*/ 99441 w 50"/>
              <a:gd name="T9" fmla="*/ 173037 h 50"/>
              <a:gd name="T10" fmla="*/ 96012 w 50"/>
              <a:gd name="T11" fmla="*/ 169576 h 50"/>
              <a:gd name="T12" fmla="*/ 65151 w 50"/>
              <a:gd name="T13" fmla="*/ 138430 h 50"/>
              <a:gd name="T14" fmla="*/ 61722 w 50"/>
              <a:gd name="T15" fmla="*/ 134969 h 50"/>
              <a:gd name="T16" fmla="*/ 61722 w 50"/>
              <a:gd name="T17" fmla="*/ 72676 h 50"/>
              <a:gd name="T18" fmla="*/ 0 w 50"/>
              <a:gd name="T19" fmla="*/ 13843 h 50"/>
              <a:gd name="T20" fmla="*/ 0 w 50"/>
              <a:gd name="T21" fmla="*/ 3461 h 50"/>
              <a:gd name="T22" fmla="*/ 6858 w 50"/>
              <a:gd name="T23" fmla="*/ 0 h 50"/>
              <a:gd name="T24" fmla="*/ 164592 w 50"/>
              <a:gd name="T25" fmla="*/ 0 h 50"/>
              <a:gd name="T26" fmla="*/ 171450 w 50"/>
              <a:gd name="T27" fmla="*/ 3461 h 50"/>
              <a:gd name="T28" fmla="*/ 168021 w 50"/>
              <a:gd name="T29" fmla="*/ 13843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2" name="Freeform 96">
            <a:extLst>
              <a:ext uri="{FF2B5EF4-FFF2-40B4-BE49-F238E27FC236}">
                <a16:creationId xmlns:a16="http://schemas.microsoft.com/office/drawing/2014/main" id="{867771FD-DE7D-470F-B1C2-1454D5145402}"/>
              </a:ext>
            </a:extLst>
          </p:cNvPr>
          <p:cNvSpPr>
            <a:spLocks noEditPoints="1"/>
          </p:cNvSpPr>
          <p:nvPr/>
        </p:nvSpPr>
        <p:spPr bwMode="auto">
          <a:xfrm>
            <a:off x="9906001" y="2914651"/>
            <a:ext cx="283633" cy="251883"/>
          </a:xfrm>
          <a:custGeom>
            <a:avLst/>
            <a:gdLst>
              <a:gd name="T0" fmla="*/ 24017 w 62"/>
              <a:gd name="T1" fmla="*/ 30913 h 55"/>
              <a:gd name="T2" fmla="*/ 24017 w 62"/>
              <a:gd name="T3" fmla="*/ 185477 h 55"/>
              <a:gd name="T4" fmla="*/ 20586 w 62"/>
              <a:gd name="T5" fmla="*/ 188912 h 55"/>
              <a:gd name="T6" fmla="*/ 10293 w 62"/>
              <a:gd name="T7" fmla="*/ 188912 h 55"/>
              <a:gd name="T8" fmla="*/ 6862 w 62"/>
              <a:gd name="T9" fmla="*/ 185477 h 55"/>
              <a:gd name="T10" fmla="*/ 6862 w 62"/>
              <a:gd name="T11" fmla="*/ 30913 h 55"/>
              <a:gd name="T12" fmla="*/ 0 w 62"/>
              <a:gd name="T13" fmla="*/ 17174 h 55"/>
              <a:gd name="T14" fmla="*/ 17155 w 62"/>
              <a:gd name="T15" fmla="*/ 0 h 55"/>
              <a:gd name="T16" fmla="*/ 30879 w 62"/>
              <a:gd name="T17" fmla="*/ 17174 h 55"/>
              <a:gd name="T18" fmla="*/ 24017 w 62"/>
              <a:gd name="T19" fmla="*/ 30913 h 55"/>
              <a:gd name="T20" fmla="*/ 212725 w 62"/>
              <a:gd name="T21" fmla="*/ 116782 h 55"/>
              <a:gd name="T22" fmla="*/ 205863 w 62"/>
              <a:gd name="T23" fmla="*/ 123651 h 55"/>
              <a:gd name="T24" fmla="*/ 205863 w 62"/>
              <a:gd name="T25" fmla="*/ 127086 h 55"/>
              <a:gd name="T26" fmla="*/ 161259 w 62"/>
              <a:gd name="T27" fmla="*/ 140825 h 55"/>
              <a:gd name="T28" fmla="*/ 140673 w 62"/>
              <a:gd name="T29" fmla="*/ 133956 h 55"/>
              <a:gd name="T30" fmla="*/ 137242 w 62"/>
              <a:gd name="T31" fmla="*/ 133956 h 55"/>
              <a:gd name="T32" fmla="*/ 99500 w 62"/>
              <a:gd name="T33" fmla="*/ 123651 h 55"/>
              <a:gd name="T34" fmla="*/ 44604 w 62"/>
              <a:gd name="T35" fmla="*/ 140825 h 55"/>
              <a:gd name="T36" fmla="*/ 37742 w 62"/>
              <a:gd name="T37" fmla="*/ 140825 h 55"/>
              <a:gd name="T38" fmla="*/ 34310 w 62"/>
              <a:gd name="T39" fmla="*/ 140825 h 55"/>
              <a:gd name="T40" fmla="*/ 30879 w 62"/>
              <a:gd name="T41" fmla="*/ 133956 h 55"/>
              <a:gd name="T42" fmla="*/ 30879 w 62"/>
              <a:gd name="T43" fmla="*/ 41217 h 55"/>
              <a:gd name="T44" fmla="*/ 34310 w 62"/>
              <a:gd name="T45" fmla="*/ 37782 h 55"/>
              <a:gd name="T46" fmla="*/ 96069 w 62"/>
              <a:gd name="T47" fmla="*/ 17174 h 55"/>
              <a:gd name="T48" fmla="*/ 147535 w 62"/>
              <a:gd name="T49" fmla="*/ 30913 h 55"/>
              <a:gd name="T50" fmla="*/ 157828 w 62"/>
              <a:gd name="T51" fmla="*/ 34348 h 55"/>
              <a:gd name="T52" fmla="*/ 195570 w 62"/>
              <a:gd name="T53" fmla="*/ 20609 h 55"/>
              <a:gd name="T54" fmla="*/ 199001 w 62"/>
              <a:gd name="T55" fmla="*/ 17174 h 55"/>
              <a:gd name="T56" fmla="*/ 209294 w 62"/>
              <a:gd name="T57" fmla="*/ 17174 h 55"/>
              <a:gd name="T58" fmla="*/ 212725 w 62"/>
              <a:gd name="T59" fmla="*/ 24043 h 55"/>
              <a:gd name="T60" fmla="*/ 212725 w 62"/>
              <a:gd name="T61" fmla="*/ 116782 h 55"/>
              <a:gd name="T62" fmla="*/ 92638 w 62"/>
              <a:gd name="T63" fmla="*/ 30913 h 55"/>
              <a:gd name="T64" fmla="*/ 48035 w 62"/>
              <a:gd name="T65" fmla="*/ 48087 h 55"/>
              <a:gd name="T66" fmla="*/ 48035 w 62"/>
              <a:gd name="T67" fmla="*/ 72130 h 55"/>
              <a:gd name="T68" fmla="*/ 92638 w 62"/>
              <a:gd name="T69" fmla="*/ 54956 h 55"/>
              <a:gd name="T70" fmla="*/ 92638 w 62"/>
              <a:gd name="T71" fmla="*/ 30913 h 55"/>
              <a:gd name="T72" fmla="*/ 92638 w 62"/>
              <a:gd name="T73" fmla="*/ 82434 h 55"/>
              <a:gd name="T74" fmla="*/ 48035 w 62"/>
              <a:gd name="T75" fmla="*/ 99608 h 55"/>
              <a:gd name="T76" fmla="*/ 48035 w 62"/>
              <a:gd name="T77" fmla="*/ 120217 h 55"/>
              <a:gd name="T78" fmla="*/ 92638 w 62"/>
              <a:gd name="T79" fmla="*/ 106478 h 55"/>
              <a:gd name="T80" fmla="*/ 92638 w 62"/>
              <a:gd name="T81" fmla="*/ 82434 h 55"/>
              <a:gd name="T82" fmla="*/ 195570 w 62"/>
              <a:gd name="T83" fmla="*/ 89304 h 55"/>
              <a:gd name="T84" fmla="*/ 147535 w 62"/>
              <a:gd name="T85" fmla="*/ 99608 h 55"/>
              <a:gd name="T86" fmla="*/ 147535 w 62"/>
              <a:gd name="T87" fmla="*/ 72130 h 55"/>
              <a:gd name="T88" fmla="*/ 144104 w 62"/>
              <a:gd name="T89" fmla="*/ 68695 h 55"/>
              <a:gd name="T90" fmla="*/ 99500 w 62"/>
              <a:gd name="T91" fmla="*/ 54956 h 55"/>
              <a:gd name="T92" fmla="*/ 92638 w 62"/>
              <a:gd name="T93" fmla="*/ 54956 h 55"/>
              <a:gd name="T94" fmla="*/ 92638 w 62"/>
              <a:gd name="T95" fmla="*/ 82434 h 55"/>
              <a:gd name="T96" fmla="*/ 96069 w 62"/>
              <a:gd name="T97" fmla="*/ 82434 h 55"/>
              <a:gd name="T98" fmla="*/ 144104 w 62"/>
              <a:gd name="T99" fmla="*/ 96173 h 55"/>
              <a:gd name="T100" fmla="*/ 147535 w 62"/>
              <a:gd name="T101" fmla="*/ 99608 h 55"/>
              <a:gd name="T102" fmla="*/ 147535 w 62"/>
              <a:gd name="T103" fmla="*/ 123651 h 55"/>
              <a:gd name="T104" fmla="*/ 161259 w 62"/>
              <a:gd name="T105" fmla="*/ 123651 h 55"/>
              <a:gd name="T106" fmla="*/ 195570 w 62"/>
              <a:gd name="T107" fmla="*/ 113347 h 55"/>
              <a:gd name="T108" fmla="*/ 195570 w 62"/>
              <a:gd name="T109" fmla="*/ 89304 h 55"/>
              <a:gd name="T110" fmla="*/ 195570 w 62"/>
              <a:gd name="T111" fmla="*/ 37782 h 55"/>
              <a:gd name="T112" fmla="*/ 157828 w 62"/>
              <a:gd name="T113" fmla="*/ 48087 h 55"/>
              <a:gd name="T114" fmla="*/ 147535 w 62"/>
              <a:gd name="T115" fmla="*/ 48087 h 55"/>
              <a:gd name="T116" fmla="*/ 147535 w 62"/>
              <a:gd name="T117" fmla="*/ 72130 h 55"/>
              <a:gd name="T118" fmla="*/ 195570 w 62"/>
              <a:gd name="T119" fmla="*/ 61826 h 55"/>
              <a:gd name="T120" fmla="*/ 195570 w 62"/>
              <a:gd name="T121" fmla="*/ 37782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3" name="Freeform 97">
            <a:extLst>
              <a:ext uri="{FF2B5EF4-FFF2-40B4-BE49-F238E27FC236}">
                <a16:creationId xmlns:a16="http://schemas.microsoft.com/office/drawing/2014/main" id="{1BD27E04-9D2D-4DBC-951B-BE446A9A25C3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2914651"/>
            <a:ext cx="251883" cy="251883"/>
          </a:xfrm>
          <a:custGeom>
            <a:avLst/>
            <a:gdLst>
              <a:gd name="T0" fmla="*/ 188912 w 55"/>
              <a:gd name="T1" fmla="*/ 34348 h 55"/>
              <a:gd name="T2" fmla="*/ 188912 w 55"/>
              <a:gd name="T3" fmla="*/ 154564 h 55"/>
              <a:gd name="T4" fmla="*/ 151130 w 55"/>
              <a:gd name="T5" fmla="*/ 188912 h 55"/>
              <a:gd name="T6" fmla="*/ 34348 w 55"/>
              <a:gd name="T7" fmla="*/ 188912 h 55"/>
              <a:gd name="T8" fmla="*/ 0 w 55"/>
              <a:gd name="T9" fmla="*/ 154564 h 55"/>
              <a:gd name="T10" fmla="*/ 0 w 55"/>
              <a:gd name="T11" fmla="*/ 34348 h 55"/>
              <a:gd name="T12" fmla="*/ 34348 w 55"/>
              <a:gd name="T13" fmla="*/ 0 h 55"/>
              <a:gd name="T14" fmla="*/ 151130 w 55"/>
              <a:gd name="T15" fmla="*/ 0 h 55"/>
              <a:gd name="T16" fmla="*/ 188912 w 55"/>
              <a:gd name="T17" fmla="*/ 34348 h 55"/>
              <a:gd name="T18" fmla="*/ 58391 w 55"/>
              <a:gd name="T19" fmla="*/ 68695 h 55"/>
              <a:gd name="T20" fmla="*/ 34348 w 55"/>
              <a:gd name="T21" fmla="*/ 96173 h 55"/>
              <a:gd name="T22" fmla="*/ 58391 w 55"/>
              <a:gd name="T23" fmla="*/ 120217 h 55"/>
              <a:gd name="T24" fmla="*/ 85869 w 55"/>
              <a:gd name="T25" fmla="*/ 96173 h 55"/>
              <a:gd name="T26" fmla="*/ 58391 w 55"/>
              <a:gd name="T27" fmla="*/ 68695 h 55"/>
              <a:gd name="T28" fmla="*/ 127086 w 55"/>
              <a:gd name="T29" fmla="*/ 68695 h 55"/>
              <a:gd name="T30" fmla="*/ 103043 w 55"/>
              <a:gd name="T31" fmla="*/ 96173 h 55"/>
              <a:gd name="T32" fmla="*/ 127086 w 55"/>
              <a:gd name="T33" fmla="*/ 120217 h 55"/>
              <a:gd name="T34" fmla="*/ 154564 w 55"/>
              <a:gd name="T35" fmla="*/ 96173 h 55"/>
              <a:gd name="T36" fmla="*/ 127086 w 55"/>
              <a:gd name="T37" fmla="*/ 68695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4" name="Freeform 98">
            <a:extLst>
              <a:ext uri="{FF2B5EF4-FFF2-40B4-BE49-F238E27FC236}">
                <a16:creationId xmlns:a16="http://schemas.microsoft.com/office/drawing/2014/main" id="{7A0312F5-FCCF-493C-8D68-5DD8CF17CFC9}"/>
              </a:ext>
            </a:extLst>
          </p:cNvPr>
          <p:cNvSpPr>
            <a:spLocks noEditPoints="1"/>
          </p:cNvSpPr>
          <p:nvPr/>
        </p:nvSpPr>
        <p:spPr bwMode="auto">
          <a:xfrm>
            <a:off x="11216218" y="2914651"/>
            <a:ext cx="306916" cy="228600"/>
          </a:xfrm>
          <a:custGeom>
            <a:avLst/>
            <a:gdLst>
              <a:gd name="T0" fmla="*/ 188959 w 67"/>
              <a:gd name="T1" fmla="*/ 78867 h 50"/>
              <a:gd name="T2" fmla="*/ 85891 w 67"/>
              <a:gd name="T3" fmla="*/ 78867 h 50"/>
              <a:gd name="T4" fmla="*/ 41228 w 67"/>
              <a:gd name="T5" fmla="*/ 99441 h 50"/>
              <a:gd name="T6" fmla="*/ 0 w 67"/>
              <a:gd name="T7" fmla="*/ 147447 h 50"/>
              <a:gd name="T8" fmla="*/ 0 w 67"/>
              <a:gd name="T9" fmla="*/ 147447 h 50"/>
              <a:gd name="T10" fmla="*/ 0 w 67"/>
              <a:gd name="T11" fmla="*/ 144018 h 50"/>
              <a:gd name="T12" fmla="*/ 0 w 67"/>
              <a:gd name="T13" fmla="*/ 27432 h 50"/>
              <a:gd name="T14" fmla="*/ 27485 w 67"/>
              <a:gd name="T15" fmla="*/ 0 h 50"/>
              <a:gd name="T16" fmla="*/ 65277 w 67"/>
              <a:gd name="T17" fmla="*/ 0 h 50"/>
              <a:gd name="T18" fmla="*/ 92762 w 67"/>
              <a:gd name="T19" fmla="*/ 27432 h 50"/>
              <a:gd name="T20" fmla="*/ 92762 w 67"/>
              <a:gd name="T21" fmla="*/ 30861 h 50"/>
              <a:gd name="T22" fmla="*/ 161474 w 67"/>
              <a:gd name="T23" fmla="*/ 30861 h 50"/>
              <a:gd name="T24" fmla="*/ 188959 w 67"/>
              <a:gd name="T25" fmla="*/ 58293 h 50"/>
              <a:gd name="T26" fmla="*/ 188959 w 67"/>
              <a:gd name="T27" fmla="*/ 78867 h 50"/>
              <a:gd name="T28" fmla="*/ 226751 w 67"/>
              <a:gd name="T29" fmla="*/ 109728 h 50"/>
              <a:gd name="T30" fmla="*/ 185524 w 67"/>
              <a:gd name="T31" fmla="*/ 157734 h 50"/>
              <a:gd name="T32" fmla="*/ 151168 w 67"/>
              <a:gd name="T33" fmla="*/ 171450 h 50"/>
              <a:gd name="T34" fmla="*/ 17178 w 67"/>
              <a:gd name="T35" fmla="*/ 171450 h 50"/>
              <a:gd name="T36" fmla="*/ 6871 w 67"/>
              <a:gd name="T37" fmla="*/ 164592 h 50"/>
              <a:gd name="T38" fmla="*/ 10307 w 67"/>
              <a:gd name="T39" fmla="*/ 157734 h 50"/>
              <a:gd name="T40" fmla="*/ 51534 w 67"/>
              <a:gd name="T41" fmla="*/ 109728 h 50"/>
              <a:gd name="T42" fmla="*/ 85891 w 67"/>
              <a:gd name="T43" fmla="*/ 96012 h 50"/>
              <a:gd name="T44" fmla="*/ 219880 w 67"/>
              <a:gd name="T45" fmla="*/ 96012 h 50"/>
              <a:gd name="T46" fmla="*/ 230187 w 67"/>
              <a:gd name="T47" fmla="*/ 102870 h 50"/>
              <a:gd name="T48" fmla="*/ 226751 w 67"/>
              <a:gd name="T49" fmla="*/ 109728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5" name="Freeform 99">
            <a:extLst>
              <a:ext uri="{FF2B5EF4-FFF2-40B4-BE49-F238E27FC236}">
                <a16:creationId xmlns:a16="http://schemas.microsoft.com/office/drawing/2014/main" id="{FDA7028C-730F-4E95-B0B5-C044917F42B9}"/>
              </a:ext>
            </a:extLst>
          </p:cNvPr>
          <p:cNvSpPr>
            <a:spLocks noEditPoints="1"/>
          </p:cNvSpPr>
          <p:nvPr/>
        </p:nvSpPr>
        <p:spPr bwMode="auto">
          <a:xfrm>
            <a:off x="11825817" y="2895600"/>
            <a:ext cx="201083" cy="270933"/>
          </a:xfrm>
          <a:custGeom>
            <a:avLst/>
            <a:gdLst>
              <a:gd name="T0" fmla="*/ 126819 w 44"/>
              <a:gd name="T1" fmla="*/ 120542 h 59"/>
              <a:gd name="T2" fmla="*/ 109681 w 44"/>
              <a:gd name="T3" fmla="*/ 137763 h 59"/>
              <a:gd name="T4" fmla="*/ 75406 w 44"/>
              <a:gd name="T5" fmla="*/ 137763 h 59"/>
              <a:gd name="T6" fmla="*/ 71978 w 44"/>
              <a:gd name="T7" fmla="*/ 137763 h 59"/>
              <a:gd name="T8" fmla="*/ 20565 w 44"/>
              <a:gd name="T9" fmla="*/ 199756 h 59"/>
              <a:gd name="T10" fmla="*/ 6855 w 44"/>
              <a:gd name="T11" fmla="*/ 203200 h 59"/>
              <a:gd name="T12" fmla="*/ 0 w 44"/>
              <a:gd name="T13" fmla="*/ 189424 h 59"/>
              <a:gd name="T14" fmla="*/ 0 w 44"/>
              <a:gd name="T15" fmla="*/ 17220 h 59"/>
              <a:gd name="T16" fmla="*/ 20565 w 44"/>
              <a:gd name="T17" fmla="*/ 0 h 59"/>
              <a:gd name="T18" fmla="*/ 130247 w 44"/>
              <a:gd name="T19" fmla="*/ 0 h 59"/>
              <a:gd name="T20" fmla="*/ 147384 w 44"/>
              <a:gd name="T21" fmla="*/ 24108 h 59"/>
              <a:gd name="T22" fmla="*/ 126819 w 44"/>
              <a:gd name="T23" fmla="*/ 120542 h 59"/>
              <a:gd name="T24" fmla="*/ 123392 w 44"/>
              <a:gd name="T25" fmla="*/ 27553 h 59"/>
              <a:gd name="T26" fmla="*/ 116537 w 44"/>
              <a:gd name="T27" fmla="*/ 20664 h 59"/>
              <a:gd name="T28" fmla="*/ 30848 w 44"/>
              <a:gd name="T29" fmla="*/ 20664 h 59"/>
              <a:gd name="T30" fmla="*/ 23993 w 44"/>
              <a:gd name="T31" fmla="*/ 27553 h 59"/>
              <a:gd name="T32" fmla="*/ 23993 w 44"/>
              <a:gd name="T33" fmla="*/ 161871 h 59"/>
              <a:gd name="T34" fmla="*/ 23993 w 44"/>
              <a:gd name="T35" fmla="*/ 161871 h 59"/>
              <a:gd name="T36" fmla="*/ 58268 w 44"/>
              <a:gd name="T37" fmla="*/ 120542 h 59"/>
              <a:gd name="T38" fmla="*/ 71978 w 44"/>
              <a:gd name="T39" fmla="*/ 113654 h 59"/>
              <a:gd name="T40" fmla="*/ 99399 w 44"/>
              <a:gd name="T41" fmla="*/ 113654 h 59"/>
              <a:gd name="T42" fmla="*/ 106254 w 44"/>
              <a:gd name="T43" fmla="*/ 110210 h 59"/>
              <a:gd name="T44" fmla="*/ 109681 w 44"/>
              <a:gd name="T45" fmla="*/ 86102 h 59"/>
              <a:gd name="T46" fmla="*/ 106254 w 44"/>
              <a:gd name="T47" fmla="*/ 79214 h 59"/>
              <a:gd name="T48" fmla="*/ 68551 w 44"/>
              <a:gd name="T49" fmla="*/ 79214 h 59"/>
              <a:gd name="T50" fmla="*/ 61696 w 44"/>
              <a:gd name="T51" fmla="*/ 68881 h 59"/>
              <a:gd name="T52" fmla="*/ 61696 w 44"/>
              <a:gd name="T53" fmla="*/ 65437 h 59"/>
              <a:gd name="T54" fmla="*/ 68551 w 44"/>
              <a:gd name="T55" fmla="*/ 58549 h 59"/>
              <a:gd name="T56" fmla="*/ 113109 w 44"/>
              <a:gd name="T57" fmla="*/ 58549 h 59"/>
              <a:gd name="T58" fmla="*/ 116537 w 44"/>
              <a:gd name="T59" fmla="*/ 51661 h 59"/>
              <a:gd name="T60" fmla="*/ 123392 w 44"/>
              <a:gd name="T61" fmla="*/ 27553 h 59"/>
              <a:gd name="T62" fmla="*/ 126819 w 44"/>
              <a:gd name="T63" fmla="*/ 120542 h 59"/>
              <a:gd name="T64" fmla="*/ 147384 w 44"/>
              <a:gd name="T65" fmla="*/ 24108 h 59"/>
              <a:gd name="T66" fmla="*/ 126819 w 44"/>
              <a:gd name="T67" fmla="*/ 120542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6" name="Freeform 100">
            <a:extLst>
              <a:ext uri="{FF2B5EF4-FFF2-40B4-BE49-F238E27FC236}">
                <a16:creationId xmlns:a16="http://schemas.microsoft.com/office/drawing/2014/main" id="{E36052D8-154F-4FBF-87A9-F0BBAE0D1F31}"/>
              </a:ext>
            </a:extLst>
          </p:cNvPr>
          <p:cNvSpPr>
            <a:spLocks/>
          </p:cNvSpPr>
          <p:nvPr/>
        </p:nvSpPr>
        <p:spPr bwMode="auto">
          <a:xfrm>
            <a:off x="105834" y="3507317"/>
            <a:ext cx="283633" cy="279400"/>
          </a:xfrm>
          <a:custGeom>
            <a:avLst/>
            <a:gdLst>
              <a:gd name="T0" fmla="*/ 209294 w 62"/>
              <a:gd name="T1" fmla="*/ 192374 h 61"/>
              <a:gd name="T2" fmla="*/ 195570 w 62"/>
              <a:gd name="T3" fmla="*/ 206115 h 61"/>
              <a:gd name="T4" fmla="*/ 185277 w 62"/>
              <a:gd name="T5" fmla="*/ 209550 h 61"/>
              <a:gd name="T6" fmla="*/ 171552 w 62"/>
              <a:gd name="T7" fmla="*/ 206115 h 61"/>
              <a:gd name="T8" fmla="*/ 126949 w 62"/>
              <a:gd name="T9" fmla="*/ 161457 h 61"/>
              <a:gd name="T10" fmla="*/ 123518 w 62"/>
              <a:gd name="T11" fmla="*/ 151151 h 61"/>
              <a:gd name="T12" fmla="*/ 130380 w 62"/>
              <a:gd name="T13" fmla="*/ 137410 h 61"/>
              <a:gd name="T14" fmla="*/ 96069 w 62"/>
              <a:gd name="T15" fmla="*/ 106493 h 61"/>
              <a:gd name="T16" fmla="*/ 82345 w 62"/>
              <a:gd name="T17" fmla="*/ 123669 h 61"/>
              <a:gd name="T18" fmla="*/ 78914 w 62"/>
              <a:gd name="T19" fmla="*/ 123669 h 61"/>
              <a:gd name="T20" fmla="*/ 75483 w 62"/>
              <a:gd name="T21" fmla="*/ 123669 h 61"/>
              <a:gd name="T22" fmla="*/ 82345 w 62"/>
              <a:gd name="T23" fmla="*/ 133975 h 61"/>
              <a:gd name="T24" fmla="*/ 78914 w 62"/>
              <a:gd name="T25" fmla="*/ 144280 h 61"/>
              <a:gd name="T26" fmla="*/ 61759 w 62"/>
              <a:gd name="T27" fmla="*/ 154586 h 61"/>
              <a:gd name="T28" fmla="*/ 54897 w 62"/>
              <a:gd name="T29" fmla="*/ 151151 h 61"/>
              <a:gd name="T30" fmla="*/ 3431 w 62"/>
              <a:gd name="T31" fmla="*/ 99622 h 61"/>
              <a:gd name="T32" fmla="*/ 0 w 62"/>
              <a:gd name="T33" fmla="*/ 92752 h 61"/>
              <a:gd name="T34" fmla="*/ 10293 w 62"/>
              <a:gd name="T35" fmla="*/ 75575 h 61"/>
              <a:gd name="T36" fmla="*/ 20586 w 62"/>
              <a:gd name="T37" fmla="*/ 72140 h 61"/>
              <a:gd name="T38" fmla="*/ 30879 w 62"/>
              <a:gd name="T39" fmla="*/ 79011 h 61"/>
              <a:gd name="T40" fmla="*/ 30879 w 62"/>
              <a:gd name="T41" fmla="*/ 75575 h 61"/>
              <a:gd name="T42" fmla="*/ 30879 w 62"/>
              <a:gd name="T43" fmla="*/ 72140 h 61"/>
              <a:gd name="T44" fmla="*/ 75483 w 62"/>
              <a:gd name="T45" fmla="*/ 30917 h 61"/>
              <a:gd name="T46" fmla="*/ 78914 w 62"/>
              <a:gd name="T47" fmla="*/ 27482 h 61"/>
              <a:gd name="T48" fmla="*/ 82345 w 62"/>
              <a:gd name="T49" fmla="*/ 30917 h 61"/>
              <a:gd name="T50" fmla="*/ 75483 w 62"/>
              <a:gd name="T51" fmla="*/ 17176 h 61"/>
              <a:gd name="T52" fmla="*/ 78914 w 62"/>
              <a:gd name="T53" fmla="*/ 10306 h 61"/>
              <a:gd name="T54" fmla="*/ 92638 w 62"/>
              <a:gd name="T55" fmla="*/ 0 h 61"/>
              <a:gd name="T56" fmla="*/ 102931 w 62"/>
              <a:gd name="T57" fmla="*/ 3435 h 61"/>
              <a:gd name="T58" fmla="*/ 150966 w 62"/>
              <a:gd name="T59" fmla="*/ 51529 h 61"/>
              <a:gd name="T60" fmla="*/ 154397 w 62"/>
              <a:gd name="T61" fmla="*/ 61834 h 61"/>
              <a:gd name="T62" fmla="*/ 144104 w 62"/>
              <a:gd name="T63" fmla="*/ 75575 h 61"/>
              <a:gd name="T64" fmla="*/ 137242 w 62"/>
              <a:gd name="T65" fmla="*/ 79011 h 61"/>
              <a:gd name="T66" fmla="*/ 123518 w 62"/>
              <a:gd name="T67" fmla="*/ 72140 h 61"/>
              <a:gd name="T68" fmla="*/ 126949 w 62"/>
              <a:gd name="T69" fmla="*/ 75575 h 61"/>
              <a:gd name="T70" fmla="*/ 123518 w 62"/>
              <a:gd name="T71" fmla="*/ 79011 h 61"/>
              <a:gd name="T72" fmla="*/ 109794 w 62"/>
              <a:gd name="T73" fmla="*/ 96187 h 61"/>
              <a:gd name="T74" fmla="*/ 140673 w 62"/>
              <a:gd name="T75" fmla="*/ 127104 h 61"/>
              <a:gd name="T76" fmla="*/ 150966 w 62"/>
              <a:gd name="T77" fmla="*/ 120234 h 61"/>
              <a:gd name="T78" fmla="*/ 164690 w 62"/>
              <a:gd name="T79" fmla="*/ 127104 h 61"/>
              <a:gd name="T80" fmla="*/ 209294 w 62"/>
              <a:gd name="T81" fmla="*/ 171762 h 61"/>
              <a:gd name="T82" fmla="*/ 212725 w 62"/>
              <a:gd name="T83" fmla="*/ 182068 h 61"/>
              <a:gd name="T84" fmla="*/ 209294 w 62"/>
              <a:gd name="T85" fmla="*/ 192374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7" name="Freeform 101">
            <a:extLst>
              <a:ext uri="{FF2B5EF4-FFF2-40B4-BE49-F238E27FC236}">
                <a16:creationId xmlns:a16="http://schemas.microsoft.com/office/drawing/2014/main" id="{F6F46116-605C-483F-B97C-4D18E283F47B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3503084"/>
            <a:ext cx="311151" cy="287867"/>
          </a:xfrm>
          <a:custGeom>
            <a:avLst/>
            <a:gdLst>
              <a:gd name="T0" fmla="*/ 133841 w 68"/>
              <a:gd name="T1" fmla="*/ 123371 h 63"/>
              <a:gd name="T2" fmla="*/ 140704 w 68"/>
              <a:gd name="T3" fmla="*/ 150787 h 63"/>
              <a:gd name="T4" fmla="*/ 120113 w 68"/>
              <a:gd name="T5" fmla="*/ 171349 h 63"/>
              <a:gd name="T6" fmla="*/ 92659 w 68"/>
              <a:gd name="T7" fmla="*/ 181630 h 63"/>
              <a:gd name="T8" fmla="*/ 61773 w 68"/>
              <a:gd name="T9" fmla="*/ 181630 h 63"/>
              <a:gd name="T10" fmla="*/ 37750 w 68"/>
              <a:gd name="T11" fmla="*/ 171349 h 63"/>
              <a:gd name="T12" fmla="*/ 13727 w 68"/>
              <a:gd name="T13" fmla="*/ 150787 h 63"/>
              <a:gd name="T14" fmla="*/ 20591 w 68"/>
              <a:gd name="T15" fmla="*/ 123371 h 63"/>
              <a:gd name="T16" fmla="*/ 0 w 68"/>
              <a:gd name="T17" fmla="*/ 95956 h 63"/>
              <a:gd name="T18" fmla="*/ 24023 w 68"/>
              <a:gd name="T19" fmla="*/ 78821 h 63"/>
              <a:gd name="T20" fmla="*/ 13727 w 68"/>
              <a:gd name="T21" fmla="*/ 61686 h 63"/>
              <a:gd name="T22" fmla="*/ 51477 w 68"/>
              <a:gd name="T23" fmla="*/ 54832 h 63"/>
              <a:gd name="T24" fmla="*/ 65204 w 68"/>
              <a:gd name="T25" fmla="*/ 27416 h 63"/>
              <a:gd name="T26" fmla="*/ 96091 w 68"/>
              <a:gd name="T27" fmla="*/ 51405 h 63"/>
              <a:gd name="T28" fmla="*/ 120113 w 68"/>
              <a:gd name="T29" fmla="*/ 41124 h 63"/>
              <a:gd name="T30" fmla="*/ 140704 w 68"/>
              <a:gd name="T31" fmla="*/ 65113 h 63"/>
              <a:gd name="T32" fmla="*/ 154431 w 68"/>
              <a:gd name="T33" fmla="*/ 92529 h 63"/>
              <a:gd name="T34" fmla="*/ 78932 w 68"/>
              <a:gd name="T35" fmla="*/ 75394 h 63"/>
              <a:gd name="T36" fmla="*/ 109818 w 68"/>
              <a:gd name="T37" fmla="*/ 106237 h 63"/>
              <a:gd name="T38" fmla="*/ 216204 w 68"/>
              <a:gd name="T39" fmla="*/ 54832 h 63"/>
              <a:gd name="T40" fmla="*/ 219636 w 68"/>
              <a:gd name="T41" fmla="*/ 82248 h 63"/>
              <a:gd name="T42" fmla="*/ 188749 w 68"/>
              <a:gd name="T43" fmla="*/ 75394 h 63"/>
              <a:gd name="T44" fmla="*/ 157863 w 68"/>
              <a:gd name="T45" fmla="*/ 82248 h 63"/>
              <a:gd name="T46" fmla="*/ 157863 w 68"/>
              <a:gd name="T47" fmla="*/ 54832 h 63"/>
              <a:gd name="T48" fmla="*/ 157863 w 68"/>
              <a:gd name="T49" fmla="*/ 30843 h 63"/>
              <a:gd name="T50" fmla="*/ 157863 w 68"/>
              <a:gd name="T51" fmla="*/ 6854 h 63"/>
              <a:gd name="T52" fmla="*/ 188749 w 68"/>
              <a:gd name="T53" fmla="*/ 13708 h 63"/>
              <a:gd name="T54" fmla="*/ 202477 w 68"/>
              <a:gd name="T55" fmla="*/ 0 h 63"/>
              <a:gd name="T56" fmla="*/ 212772 w 68"/>
              <a:gd name="T57" fmla="*/ 23989 h 63"/>
              <a:gd name="T58" fmla="*/ 233363 w 68"/>
              <a:gd name="T59" fmla="*/ 51405 h 63"/>
              <a:gd name="T60" fmla="*/ 212772 w 68"/>
              <a:gd name="T61" fmla="*/ 188484 h 63"/>
              <a:gd name="T62" fmla="*/ 202477 w 68"/>
              <a:gd name="T63" fmla="*/ 215900 h 63"/>
              <a:gd name="T64" fmla="*/ 185318 w 68"/>
              <a:gd name="T65" fmla="*/ 202192 h 63"/>
              <a:gd name="T66" fmla="*/ 154431 w 68"/>
              <a:gd name="T67" fmla="*/ 205619 h 63"/>
              <a:gd name="T68" fmla="*/ 140704 w 68"/>
              <a:gd name="T69" fmla="*/ 178203 h 63"/>
              <a:gd name="T70" fmla="*/ 161295 w 68"/>
              <a:gd name="T71" fmla="*/ 150787 h 63"/>
              <a:gd name="T72" fmla="*/ 171590 w 68"/>
              <a:gd name="T73" fmla="*/ 123371 h 63"/>
              <a:gd name="T74" fmla="*/ 192181 w 68"/>
              <a:gd name="T75" fmla="*/ 137079 h 63"/>
              <a:gd name="T76" fmla="*/ 219636 w 68"/>
              <a:gd name="T77" fmla="*/ 133652 h 63"/>
              <a:gd name="T78" fmla="*/ 216204 w 68"/>
              <a:gd name="T79" fmla="*/ 157641 h 63"/>
              <a:gd name="T80" fmla="*/ 188749 w 68"/>
              <a:gd name="T81" fmla="*/ 27416 h 63"/>
              <a:gd name="T82" fmla="*/ 202477 w 68"/>
              <a:gd name="T83" fmla="*/ 44551 h 63"/>
              <a:gd name="T84" fmla="*/ 171590 w 68"/>
              <a:gd name="T85" fmla="*/ 167922 h 63"/>
              <a:gd name="T86" fmla="*/ 188749 w 68"/>
              <a:gd name="T87" fmla="*/ 154214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8" name="Freeform 102">
            <a:extLst>
              <a:ext uri="{FF2B5EF4-FFF2-40B4-BE49-F238E27FC236}">
                <a16:creationId xmlns:a16="http://schemas.microsoft.com/office/drawing/2014/main" id="{B75BE6AD-5FCC-4087-AA1E-3AAFAD0099E5}"/>
              </a:ext>
            </a:extLst>
          </p:cNvPr>
          <p:cNvSpPr>
            <a:spLocks/>
          </p:cNvSpPr>
          <p:nvPr/>
        </p:nvSpPr>
        <p:spPr bwMode="auto">
          <a:xfrm>
            <a:off x="1318684" y="3520017"/>
            <a:ext cx="251883" cy="243416"/>
          </a:xfrm>
          <a:custGeom>
            <a:avLst/>
            <a:gdLst>
              <a:gd name="T0" fmla="*/ 123651 w 55"/>
              <a:gd name="T1" fmla="*/ 182562 h 53"/>
              <a:gd name="T2" fmla="*/ 116782 w 55"/>
              <a:gd name="T3" fmla="*/ 179117 h 53"/>
              <a:gd name="T4" fmla="*/ 116782 w 55"/>
              <a:gd name="T5" fmla="*/ 151561 h 53"/>
              <a:gd name="T6" fmla="*/ 109912 w 55"/>
              <a:gd name="T7" fmla="*/ 134338 h 53"/>
              <a:gd name="T8" fmla="*/ 154564 w 55"/>
              <a:gd name="T9" fmla="*/ 89559 h 53"/>
              <a:gd name="T10" fmla="*/ 144260 w 55"/>
              <a:gd name="T11" fmla="*/ 62002 h 53"/>
              <a:gd name="T12" fmla="*/ 144260 w 55"/>
              <a:gd name="T13" fmla="*/ 37890 h 53"/>
              <a:gd name="T14" fmla="*/ 116782 w 55"/>
              <a:gd name="T15" fmla="*/ 48224 h 53"/>
              <a:gd name="T16" fmla="*/ 92739 w 55"/>
              <a:gd name="T17" fmla="*/ 44779 h 53"/>
              <a:gd name="T18" fmla="*/ 68695 w 55"/>
              <a:gd name="T19" fmla="*/ 48224 h 53"/>
              <a:gd name="T20" fmla="*/ 44652 w 55"/>
              <a:gd name="T21" fmla="*/ 37890 h 53"/>
              <a:gd name="T22" fmla="*/ 44652 w 55"/>
              <a:gd name="T23" fmla="*/ 62002 h 53"/>
              <a:gd name="T24" fmla="*/ 34348 w 55"/>
              <a:gd name="T25" fmla="*/ 89559 h 53"/>
              <a:gd name="T26" fmla="*/ 75565 w 55"/>
              <a:gd name="T27" fmla="*/ 134338 h 53"/>
              <a:gd name="T28" fmla="*/ 68695 w 55"/>
              <a:gd name="T29" fmla="*/ 148116 h 53"/>
              <a:gd name="T30" fmla="*/ 41217 w 55"/>
              <a:gd name="T31" fmla="*/ 141227 h 53"/>
              <a:gd name="T32" fmla="*/ 27478 w 55"/>
              <a:gd name="T33" fmla="*/ 130894 h 53"/>
              <a:gd name="T34" fmla="*/ 27478 w 55"/>
              <a:gd name="T35" fmla="*/ 137783 h 53"/>
              <a:gd name="T36" fmla="*/ 37782 w 55"/>
              <a:gd name="T37" fmla="*/ 151561 h 53"/>
              <a:gd name="T38" fmla="*/ 68695 w 55"/>
              <a:gd name="T39" fmla="*/ 161895 h 53"/>
              <a:gd name="T40" fmla="*/ 68695 w 55"/>
              <a:gd name="T41" fmla="*/ 179117 h 53"/>
              <a:gd name="T42" fmla="*/ 65261 w 55"/>
              <a:gd name="T43" fmla="*/ 182562 h 53"/>
              <a:gd name="T44" fmla="*/ 0 w 55"/>
              <a:gd name="T45" fmla="*/ 93003 h 53"/>
              <a:gd name="T46" fmla="*/ 92739 w 55"/>
              <a:gd name="T47" fmla="*/ 0 h 53"/>
              <a:gd name="T48" fmla="*/ 188912 w 55"/>
              <a:gd name="T49" fmla="*/ 93003 h 53"/>
              <a:gd name="T50" fmla="*/ 123651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99" name="Freeform 103">
            <a:extLst>
              <a:ext uri="{FF2B5EF4-FFF2-40B4-BE49-F238E27FC236}">
                <a16:creationId xmlns:a16="http://schemas.microsoft.com/office/drawing/2014/main" id="{A7A312F5-5F58-4D6D-B836-213A6D8ECE02}"/>
              </a:ext>
            </a:extLst>
          </p:cNvPr>
          <p:cNvSpPr>
            <a:spLocks/>
          </p:cNvSpPr>
          <p:nvPr/>
        </p:nvSpPr>
        <p:spPr bwMode="auto">
          <a:xfrm>
            <a:off x="1993901" y="3520018"/>
            <a:ext cx="260351" cy="270933"/>
          </a:xfrm>
          <a:custGeom>
            <a:avLst/>
            <a:gdLst>
              <a:gd name="T0" fmla="*/ 191837 w 57"/>
              <a:gd name="T1" fmla="*/ 17220 h 59"/>
              <a:gd name="T2" fmla="*/ 113047 w 57"/>
              <a:gd name="T3" fmla="*/ 92990 h 59"/>
              <a:gd name="T4" fmla="*/ 113047 w 57"/>
              <a:gd name="T5" fmla="*/ 189424 h 59"/>
              <a:gd name="T6" fmla="*/ 154155 w 57"/>
              <a:gd name="T7" fmla="*/ 189424 h 59"/>
              <a:gd name="T8" fmla="*/ 161006 w 57"/>
              <a:gd name="T9" fmla="*/ 196312 h 59"/>
              <a:gd name="T10" fmla="*/ 154155 w 57"/>
              <a:gd name="T11" fmla="*/ 203200 h 59"/>
              <a:gd name="T12" fmla="*/ 44534 w 57"/>
              <a:gd name="T13" fmla="*/ 203200 h 59"/>
              <a:gd name="T14" fmla="*/ 34257 w 57"/>
              <a:gd name="T15" fmla="*/ 196312 h 59"/>
              <a:gd name="T16" fmla="*/ 44534 w 57"/>
              <a:gd name="T17" fmla="*/ 189424 h 59"/>
              <a:gd name="T18" fmla="*/ 82216 w 57"/>
              <a:gd name="T19" fmla="*/ 189424 h 59"/>
              <a:gd name="T20" fmla="*/ 82216 w 57"/>
              <a:gd name="T21" fmla="*/ 92990 h 59"/>
              <a:gd name="T22" fmla="*/ 6851 w 57"/>
              <a:gd name="T23" fmla="*/ 17220 h 59"/>
              <a:gd name="T24" fmla="*/ 0 w 57"/>
              <a:gd name="T25" fmla="*/ 6888 h 59"/>
              <a:gd name="T26" fmla="*/ 13703 w 57"/>
              <a:gd name="T27" fmla="*/ 0 h 59"/>
              <a:gd name="T28" fmla="*/ 184986 w 57"/>
              <a:gd name="T29" fmla="*/ 0 h 59"/>
              <a:gd name="T30" fmla="*/ 195263 w 57"/>
              <a:gd name="T31" fmla="*/ 6888 h 59"/>
              <a:gd name="T32" fmla="*/ 191837 w 57"/>
              <a:gd name="T33" fmla="*/ 17220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0" name="Freeform 104">
            <a:extLst>
              <a:ext uri="{FF2B5EF4-FFF2-40B4-BE49-F238E27FC236}">
                <a16:creationId xmlns:a16="http://schemas.microsoft.com/office/drawing/2014/main" id="{AE1E8D76-EB50-4D24-8757-5EE360DBDA42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3520017"/>
            <a:ext cx="251883" cy="251883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16782 w 55"/>
              <a:gd name="T19" fmla="*/ 27478 h 55"/>
              <a:gd name="T20" fmla="*/ 82434 w 55"/>
              <a:gd name="T21" fmla="*/ 27478 h 55"/>
              <a:gd name="T22" fmla="*/ 41217 w 55"/>
              <a:gd name="T23" fmla="*/ 61826 h 55"/>
              <a:gd name="T24" fmla="*/ 68695 w 55"/>
              <a:gd name="T25" fmla="*/ 89304 h 55"/>
              <a:gd name="T26" fmla="*/ 75565 w 55"/>
              <a:gd name="T27" fmla="*/ 85869 h 55"/>
              <a:gd name="T28" fmla="*/ 72130 w 55"/>
              <a:gd name="T29" fmla="*/ 92739 h 55"/>
              <a:gd name="T30" fmla="*/ 79000 w 55"/>
              <a:gd name="T31" fmla="*/ 106478 h 55"/>
              <a:gd name="T32" fmla="*/ 44652 w 55"/>
              <a:gd name="T33" fmla="*/ 113347 h 55"/>
              <a:gd name="T34" fmla="*/ 34348 w 55"/>
              <a:gd name="T35" fmla="*/ 133956 h 55"/>
              <a:gd name="T36" fmla="*/ 68695 w 55"/>
              <a:gd name="T37" fmla="*/ 157999 h 55"/>
              <a:gd name="T38" fmla="*/ 113347 w 55"/>
              <a:gd name="T39" fmla="*/ 127086 h 55"/>
              <a:gd name="T40" fmla="*/ 89304 w 55"/>
              <a:gd name="T41" fmla="*/ 89304 h 55"/>
              <a:gd name="T42" fmla="*/ 106478 w 55"/>
              <a:gd name="T43" fmla="*/ 58391 h 55"/>
              <a:gd name="T44" fmla="*/ 96173 w 55"/>
              <a:gd name="T45" fmla="*/ 34348 h 55"/>
              <a:gd name="T46" fmla="*/ 106478 w 55"/>
              <a:gd name="T47" fmla="*/ 34348 h 55"/>
              <a:gd name="T48" fmla="*/ 116782 w 55"/>
              <a:gd name="T49" fmla="*/ 27478 h 55"/>
              <a:gd name="T50" fmla="*/ 75565 w 55"/>
              <a:gd name="T51" fmla="*/ 151130 h 55"/>
              <a:gd name="T52" fmla="*/ 48087 w 55"/>
              <a:gd name="T53" fmla="*/ 130521 h 55"/>
              <a:gd name="T54" fmla="*/ 79000 w 55"/>
              <a:gd name="T55" fmla="*/ 109912 h 55"/>
              <a:gd name="T56" fmla="*/ 82434 w 55"/>
              <a:gd name="T57" fmla="*/ 109912 h 55"/>
              <a:gd name="T58" fmla="*/ 99608 w 55"/>
              <a:gd name="T59" fmla="*/ 133956 h 55"/>
              <a:gd name="T60" fmla="*/ 75565 w 55"/>
              <a:gd name="T61" fmla="*/ 151130 h 55"/>
              <a:gd name="T62" fmla="*/ 75565 w 55"/>
              <a:gd name="T63" fmla="*/ 82434 h 55"/>
              <a:gd name="T64" fmla="*/ 54956 w 55"/>
              <a:gd name="T65" fmla="*/ 51521 h 55"/>
              <a:gd name="T66" fmla="*/ 72130 w 55"/>
              <a:gd name="T67" fmla="*/ 34348 h 55"/>
              <a:gd name="T68" fmla="*/ 92739 w 55"/>
              <a:gd name="T69" fmla="*/ 65261 h 55"/>
              <a:gd name="T70" fmla="*/ 75565 w 55"/>
              <a:gd name="T71" fmla="*/ 82434 h 55"/>
              <a:gd name="T72" fmla="*/ 154564 w 55"/>
              <a:gd name="T73" fmla="*/ 89304 h 55"/>
              <a:gd name="T74" fmla="*/ 154564 w 55"/>
              <a:gd name="T75" fmla="*/ 82434 h 55"/>
              <a:gd name="T76" fmla="*/ 140825 w 55"/>
              <a:gd name="T77" fmla="*/ 82434 h 55"/>
              <a:gd name="T78" fmla="*/ 140825 w 55"/>
              <a:gd name="T79" fmla="*/ 65261 h 55"/>
              <a:gd name="T80" fmla="*/ 133956 w 55"/>
              <a:gd name="T81" fmla="*/ 65261 h 55"/>
              <a:gd name="T82" fmla="*/ 133956 w 55"/>
              <a:gd name="T83" fmla="*/ 82434 h 55"/>
              <a:gd name="T84" fmla="*/ 116782 w 55"/>
              <a:gd name="T85" fmla="*/ 82434 h 55"/>
              <a:gd name="T86" fmla="*/ 116782 w 55"/>
              <a:gd name="T87" fmla="*/ 89304 h 55"/>
              <a:gd name="T88" fmla="*/ 133956 w 55"/>
              <a:gd name="T89" fmla="*/ 89304 h 55"/>
              <a:gd name="T90" fmla="*/ 133956 w 55"/>
              <a:gd name="T91" fmla="*/ 109912 h 55"/>
              <a:gd name="T92" fmla="*/ 140825 w 55"/>
              <a:gd name="T93" fmla="*/ 109912 h 55"/>
              <a:gd name="T94" fmla="*/ 140825 w 55"/>
              <a:gd name="T95" fmla="*/ 89304 h 55"/>
              <a:gd name="T96" fmla="*/ 154564 w 55"/>
              <a:gd name="T97" fmla="*/ 89304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1" name="Freeform 105">
            <a:extLst>
              <a:ext uri="{FF2B5EF4-FFF2-40B4-BE49-F238E27FC236}">
                <a16:creationId xmlns:a16="http://schemas.microsoft.com/office/drawing/2014/main" id="{877AFCBD-B2D1-4A13-92BA-2F9408BF8989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3520017"/>
            <a:ext cx="251883" cy="251883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4564 w 55"/>
              <a:gd name="T19" fmla="*/ 37782 h 55"/>
              <a:gd name="T20" fmla="*/ 147695 w 55"/>
              <a:gd name="T21" fmla="*/ 30913 h 55"/>
              <a:gd name="T22" fmla="*/ 133956 w 55"/>
              <a:gd name="T23" fmla="*/ 30913 h 55"/>
              <a:gd name="T24" fmla="*/ 123651 w 55"/>
              <a:gd name="T25" fmla="*/ 37782 h 55"/>
              <a:gd name="T26" fmla="*/ 123651 w 55"/>
              <a:gd name="T27" fmla="*/ 79000 h 55"/>
              <a:gd name="T28" fmla="*/ 61826 w 55"/>
              <a:gd name="T29" fmla="*/ 79000 h 55"/>
              <a:gd name="T30" fmla="*/ 61826 w 55"/>
              <a:gd name="T31" fmla="*/ 37782 h 55"/>
              <a:gd name="T32" fmla="*/ 54956 w 55"/>
              <a:gd name="T33" fmla="*/ 30913 h 55"/>
              <a:gd name="T34" fmla="*/ 37782 w 55"/>
              <a:gd name="T35" fmla="*/ 30913 h 55"/>
              <a:gd name="T36" fmla="*/ 30913 w 55"/>
              <a:gd name="T37" fmla="*/ 37782 h 55"/>
              <a:gd name="T38" fmla="*/ 30913 w 55"/>
              <a:gd name="T39" fmla="*/ 147695 h 55"/>
              <a:gd name="T40" fmla="*/ 37782 w 55"/>
              <a:gd name="T41" fmla="*/ 154564 h 55"/>
              <a:gd name="T42" fmla="*/ 54956 w 55"/>
              <a:gd name="T43" fmla="*/ 154564 h 55"/>
              <a:gd name="T44" fmla="*/ 61826 w 55"/>
              <a:gd name="T45" fmla="*/ 147695 h 55"/>
              <a:gd name="T46" fmla="*/ 61826 w 55"/>
              <a:gd name="T47" fmla="*/ 109912 h 55"/>
              <a:gd name="T48" fmla="*/ 123651 w 55"/>
              <a:gd name="T49" fmla="*/ 109912 h 55"/>
              <a:gd name="T50" fmla="*/ 123651 w 55"/>
              <a:gd name="T51" fmla="*/ 147695 h 55"/>
              <a:gd name="T52" fmla="*/ 133956 w 55"/>
              <a:gd name="T53" fmla="*/ 154564 h 55"/>
              <a:gd name="T54" fmla="*/ 147695 w 55"/>
              <a:gd name="T55" fmla="*/ 154564 h 55"/>
              <a:gd name="T56" fmla="*/ 154564 w 55"/>
              <a:gd name="T57" fmla="*/ 147695 h 55"/>
              <a:gd name="T58" fmla="*/ 154564 w 55"/>
              <a:gd name="T59" fmla="*/ 37782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2" name="Freeform 106">
            <a:extLst>
              <a:ext uri="{FF2B5EF4-FFF2-40B4-BE49-F238E27FC236}">
                <a16:creationId xmlns:a16="http://schemas.microsoft.com/office/drawing/2014/main" id="{AC7E3DE1-2ACF-4C3A-87B7-55FFC3073845}"/>
              </a:ext>
            </a:extLst>
          </p:cNvPr>
          <p:cNvSpPr>
            <a:spLocks noEditPoints="1"/>
          </p:cNvSpPr>
          <p:nvPr/>
        </p:nvSpPr>
        <p:spPr bwMode="auto">
          <a:xfrm>
            <a:off x="3958168" y="3520017"/>
            <a:ext cx="294217" cy="251883"/>
          </a:xfrm>
          <a:custGeom>
            <a:avLst/>
            <a:gdLst>
              <a:gd name="T0" fmla="*/ 189632 w 64"/>
              <a:gd name="T1" fmla="*/ 109912 h 55"/>
              <a:gd name="T2" fmla="*/ 168945 w 64"/>
              <a:gd name="T3" fmla="*/ 109912 h 55"/>
              <a:gd name="T4" fmla="*/ 162049 w 64"/>
              <a:gd name="T5" fmla="*/ 123651 h 55"/>
              <a:gd name="T6" fmla="*/ 162049 w 64"/>
              <a:gd name="T7" fmla="*/ 130521 h 55"/>
              <a:gd name="T8" fmla="*/ 155154 w 64"/>
              <a:gd name="T9" fmla="*/ 151130 h 55"/>
              <a:gd name="T10" fmla="*/ 117227 w 64"/>
              <a:gd name="T11" fmla="*/ 188912 h 55"/>
              <a:gd name="T12" fmla="*/ 79301 w 64"/>
              <a:gd name="T13" fmla="*/ 178608 h 55"/>
              <a:gd name="T14" fmla="*/ 51718 w 64"/>
              <a:gd name="T15" fmla="*/ 171738 h 55"/>
              <a:gd name="T16" fmla="*/ 13791 w 64"/>
              <a:gd name="T17" fmla="*/ 171738 h 55"/>
              <a:gd name="T18" fmla="*/ 0 w 64"/>
              <a:gd name="T19" fmla="*/ 154564 h 55"/>
              <a:gd name="T20" fmla="*/ 0 w 64"/>
              <a:gd name="T21" fmla="*/ 79000 h 55"/>
              <a:gd name="T22" fmla="*/ 13791 w 64"/>
              <a:gd name="T23" fmla="*/ 61826 h 55"/>
              <a:gd name="T24" fmla="*/ 51718 w 64"/>
              <a:gd name="T25" fmla="*/ 61826 h 55"/>
              <a:gd name="T26" fmla="*/ 68957 w 64"/>
              <a:gd name="T27" fmla="*/ 48087 h 55"/>
              <a:gd name="T28" fmla="*/ 79301 w 64"/>
              <a:gd name="T29" fmla="*/ 30913 h 55"/>
              <a:gd name="T30" fmla="*/ 110332 w 64"/>
              <a:gd name="T31" fmla="*/ 0 h 55"/>
              <a:gd name="T32" fmla="*/ 144810 w 64"/>
              <a:gd name="T33" fmla="*/ 30913 h 55"/>
              <a:gd name="T34" fmla="*/ 141362 w 64"/>
              <a:gd name="T35" fmla="*/ 44652 h 55"/>
              <a:gd name="T36" fmla="*/ 189632 w 64"/>
              <a:gd name="T37" fmla="*/ 44652 h 55"/>
              <a:gd name="T38" fmla="*/ 220663 w 64"/>
              <a:gd name="T39" fmla="*/ 79000 h 55"/>
              <a:gd name="T40" fmla="*/ 189632 w 64"/>
              <a:gd name="T41" fmla="*/ 109912 h 55"/>
              <a:gd name="T42" fmla="*/ 24135 w 64"/>
              <a:gd name="T43" fmla="*/ 140825 h 55"/>
              <a:gd name="T44" fmla="*/ 13791 w 64"/>
              <a:gd name="T45" fmla="*/ 147695 h 55"/>
              <a:gd name="T46" fmla="*/ 24135 w 64"/>
              <a:gd name="T47" fmla="*/ 154564 h 55"/>
              <a:gd name="T48" fmla="*/ 31031 w 64"/>
              <a:gd name="T49" fmla="*/ 147695 h 55"/>
              <a:gd name="T50" fmla="*/ 24135 w 64"/>
              <a:gd name="T51" fmla="*/ 140825 h 55"/>
              <a:gd name="T52" fmla="*/ 189632 w 64"/>
              <a:gd name="T53" fmla="*/ 61826 h 55"/>
              <a:gd name="T54" fmla="*/ 117227 w 64"/>
              <a:gd name="T55" fmla="*/ 61826 h 55"/>
              <a:gd name="T56" fmla="*/ 127571 w 64"/>
              <a:gd name="T57" fmla="*/ 30913 h 55"/>
              <a:gd name="T58" fmla="*/ 110332 w 64"/>
              <a:gd name="T59" fmla="*/ 13739 h 55"/>
              <a:gd name="T60" fmla="*/ 99988 w 64"/>
              <a:gd name="T61" fmla="*/ 30913 h 55"/>
              <a:gd name="T62" fmla="*/ 93092 w 64"/>
              <a:gd name="T63" fmla="*/ 41217 h 55"/>
              <a:gd name="T64" fmla="*/ 79301 w 64"/>
              <a:gd name="T65" fmla="*/ 58391 h 55"/>
              <a:gd name="T66" fmla="*/ 51718 w 64"/>
              <a:gd name="T67" fmla="*/ 79000 h 55"/>
              <a:gd name="T68" fmla="*/ 44822 w 64"/>
              <a:gd name="T69" fmla="*/ 79000 h 55"/>
              <a:gd name="T70" fmla="*/ 44822 w 64"/>
              <a:gd name="T71" fmla="*/ 154564 h 55"/>
              <a:gd name="T72" fmla="*/ 51718 w 64"/>
              <a:gd name="T73" fmla="*/ 154564 h 55"/>
              <a:gd name="T74" fmla="*/ 117227 w 64"/>
              <a:gd name="T75" fmla="*/ 171738 h 55"/>
              <a:gd name="T76" fmla="*/ 141362 w 64"/>
              <a:gd name="T77" fmla="*/ 151130 h 55"/>
              <a:gd name="T78" fmla="*/ 137914 w 64"/>
              <a:gd name="T79" fmla="*/ 144260 h 55"/>
              <a:gd name="T80" fmla="*/ 148258 w 64"/>
              <a:gd name="T81" fmla="*/ 130521 h 55"/>
              <a:gd name="T82" fmla="*/ 144810 w 64"/>
              <a:gd name="T83" fmla="*/ 120217 h 55"/>
              <a:gd name="T84" fmla="*/ 151706 w 64"/>
              <a:gd name="T85" fmla="*/ 106478 h 55"/>
              <a:gd name="T86" fmla="*/ 148258 w 64"/>
              <a:gd name="T87" fmla="*/ 92739 h 55"/>
              <a:gd name="T88" fmla="*/ 189632 w 64"/>
              <a:gd name="T89" fmla="*/ 92739 h 55"/>
              <a:gd name="T90" fmla="*/ 203424 w 64"/>
              <a:gd name="T91" fmla="*/ 79000 h 55"/>
              <a:gd name="T92" fmla="*/ 189632 w 64"/>
              <a:gd name="T93" fmla="*/ 6182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3" name="Freeform 107">
            <a:extLst>
              <a:ext uri="{FF2B5EF4-FFF2-40B4-BE49-F238E27FC236}">
                <a16:creationId xmlns:a16="http://schemas.microsoft.com/office/drawing/2014/main" id="{540E61B2-BBA2-42EE-B26F-728BBF282097}"/>
              </a:ext>
            </a:extLst>
          </p:cNvPr>
          <p:cNvSpPr>
            <a:spLocks/>
          </p:cNvSpPr>
          <p:nvPr/>
        </p:nvSpPr>
        <p:spPr bwMode="auto">
          <a:xfrm>
            <a:off x="4618567" y="3520018"/>
            <a:ext cx="270933" cy="230716"/>
          </a:xfrm>
          <a:custGeom>
            <a:avLst/>
            <a:gdLst>
              <a:gd name="T0" fmla="*/ 196312 w 59"/>
              <a:gd name="T1" fmla="*/ 131508 h 50"/>
              <a:gd name="T2" fmla="*/ 192868 w 59"/>
              <a:gd name="T3" fmla="*/ 138430 h 50"/>
              <a:gd name="T4" fmla="*/ 172203 w 59"/>
              <a:gd name="T5" fmla="*/ 141890 h 50"/>
              <a:gd name="T6" fmla="*/ 141207 w 59"/>
              <a:gd name="T7" fmla="*/ 166116 h 50"/>
              <a:gd name="T8" fmla="*/ 141207 w 59"/>
              <a:gd name="T9" fmla="*/ 169576 h 50"/>
              <a:gd name="T10" fmla="*/ 137763 w 59"/>
              <a:gd name="T11" fmla="*/ 173037 h 50"/>
              <a:gd name="T12" fmla="*/ 127431 w 59"/>
              <a:gd name="T13" fmla="*/ 173037 h 50"/>
              <a:gd name="T14" fmla="*/ 123986 w 59"/>
              <a:gd name="T15" fmla="*/ 169576 h 50"/>
              <a:gd name="T16" fmla="*/ 123986 w 59"/>
              <a:gd name="T17" fmla="*/ 96901 h 50"/>
              <a:gd name="T18" fmla="*/ 127431 w 59"/>
              <a:gd name="T19" fmla="*/ 93440 h 50"/>
              <a:gd name="T20" fmla="*/ 137763 w 59"/>
              <a:gd name="T21" fmla="*/ 93440 h 50"/>
              <a:gd name="T22" fmla="*/ 141207 w 59"/>
              <a:gd name="T23" fmla="*/ 96901 h 50"/>
              <a:gd name="T24" fmla="*/ 141207 w 59"/>
              <a:gd name="T25" fmla="*/ 100361 h 50"/>
              <a:gd name="T26" fmla="*/ 168759 w 59"/>
              <a:gd name="T27" fmla="*/ 117665 h 50"/>
              <a:gd name="T28" fmla="*/ 175647 w 59"/>
              <a:gd name="T29" fmla="*/ 117665 h 50"/>
              <a:gd name="T30" fmla="*/ 179092 w 59"/>
              <a:gd name="T31" fmla="*/ 93440 h 50"/>
              <a:gd name="T32" fmla="*/ 99878 w 59"/>
              <a:gd name="T33" fmla="*/ 24225 h 50"/>
              <a:gd name="T34" fmla="*/ 24108 w 59"/>
              <a:gd name="T35" fmla="*/ 93440 h 50"/>
              <a:gd name="T36" fmla="*/ 27553 w 59"/>
              <a:gd name="T37" fmla="*/ 117665 h 50"/>
              <a:gd name="T38" fmla="*/ 34441 w 59"/>
              <a:gd name="T39" fmla="*/ 117665 h 50"/>
              <a:gd name="T40" fmla="*/ 61993 w 59"/>
              <a:gd name="T41" fmla="*/ 100361 h 50"/>
              <a:gd name="T42" fmla="*/ 61993 w 59"/>
              <a:gd name="T43" fmla="*/ 96901 h 50"/>
              <a:gd name="T44" fmla="*/ 65437 w 59"/>
              <a:gd name="T45" fmla="*/ 93440 h 50"/>
              <a:gd name="T46" fmla="*/ 72325 w 59"/>
              <a:gd name="T47" fmla="*/ 93440 h 50"/>
              <a:gd name="T48" fmla="*/ 79214 w 59"/>
              <a:gd name="T49" fmla="*/ 96901 h 50"/>
              <a:gd name="T50" fmla="*/ 79214 w 59"/>
              <a:gd name="T51" fmla="*/ 169576 h 50"/>
              <a:gd name="T52" fmla="*/ 72325 w 59"/>
              <a:gd name="T53" fmla="*/ 173037 h 50"/>
              <a:gd name="T54" fmla="*/ 65437 w 59"/>
              <a:gd name="T55" fmla="*/ 173037 h 50"/>
              <a:gd name="T56" fmla="*/ 61993 w 59"/>
              <a:gd name="T57" fmla="*/ 169576 h 50"/>
              <a:gd name="T58" fmla="*/ 61993 w 59"/>
              <a:gd name="T59" fmla="*/ 166116 h 50"/>
              <a:gd name="T60" fmla="*/ 30997 w 59"/>
              <a:gd name="T61" fmla="*/ 141890 h 50"/>
              <a:gd name="T62" fmla="*/ 10332 w 59"/>
              <a:gd name="T63" fmla="*/ 138430 h 50"/>
              <a:gd name="T64" fmla="*/ 6888 w 59"/>
              <a:gd name="T65" fmla="*/ 131508 h 50"/>
              <a:gd name="T66" fmla="*/ 0 w 59"/>
              <a:gd name="T67" fmla="*/ 93440 h 50"/>
              <a:gd name="T68" fmla="*/ 99878 w 59"/>
              <a:gd name="T69" fmla="*/ 0 h 50"/>
              <a:gd name="T70" fmla="*/ 203200 w 59"/>
              <a:gd name="T71" fmla="*/ 93440 h 50"/>
              <a:gd name="T72" fmla="*/ 196312 w 59"/>
              <a:gd name="T73" fmla="*/ 131508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4" name="Freeform 108">
            <a:extLst>
              <a:ext uri="{FF2B5EF4-FFF2-40B4-BE49-F238E27FC236}">
                <a16:creationId xmlns:a16="http://schemas.microsoft.com/office/drawing/2014/main" id="{0D97A916-3442-413F-A682-894A0BDDF761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3520017"/>
            <a:ext cx="311151" cy="251883"/>
          </a:xfrm>
          <a:custGeom>
            <a:avLst/>
            <a:gdLst>
              <a:gd name="T0" fmla="*/ 233363 w 68"/>
              <a:gd name="T1" fmla="*/ 168303 h 55"/>
              <a:gd name="T2" fmla="*/ 216204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17174 h 55"/>
              <a:gd name="T10" fmla="*/ 17159 w 68"/>
              <a:gd name="T11" fmla="*/ 0 h 55"/>
              <a:gd name="T12" fmla="*/ 216204 w 68"/>
              <a:gd name="T13" fmla="*/ 0 h 55"/>
              <a:gd name="T14" fmla="*/ 233363 w 68"/>
              <a:gd name="T15" fmla="*/ 17174 h 55"/>
              <a:gd name="T16" fmla="*/ 233363 w 68"/>
              <a:gd name="T17" fmla="*/ 168303 h 55"/>
              <a:gd name="T18" fmla="*/ 17159 w 68"/>
              <a:gd name="T19" fmla="*/ 13739 h 55"/>
              <a:gd name="T20" fmla="*/ 13727 w 68"/>
              <a:gd name="T21" fmla="*/ 17174 h 55"/>
              <a:gd name="T22" fmla="*/ 13727 w 68"/>
              <a:gd name="T23" fmla="*/ 168303 h 55"/>
              <a:gd name="T24" fmla="*/ 17159 w 68"/>
              <a:gd name="T25" fmla="*/ 171738 h 55"/>
              <a:gd name="T26" fmla="*/ 216204 w 68"/>
              <a:gd name="T27" fmla="*/ 171738 h 55"/>
              <a:gd name="T28" fmla="*/ 219636 w 68"/>
              <a:gd name="T29" fmla="*/ 168303 h 55"/>
              <a:gd name="T30" fmla="*/ 219636 w 68"/>
              <a:gd name="T31" fmla="*/ 17174 h 55"/>
              <a:gd name="T32" fmla="*/ 216204 w 68"/>
              <a:gd name="T33" fmla="*/ 13739 h 55"/>
              <a:gd name="T34" fmla="*/ 17159 w 68"/>
              <a:gd name="T35" fmla="*/ 13739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2 w 68"/>
              <a:gd name="T43" fmla="*/ 54956 h 55"/>
              <a:gd name="T44" fmla="*/ 54909 w 68"/>
              <a:gd name="T45" fmla="*/ 79000 h 55"/>
              <a:gd name="T46" fmla="*/ 202477 w 68"/>
              <a:gd name="T47" fmla="*/ 154564 h 55"/>
              <a:gd name="T48" fmla="*/ 30886 w 68"/>
              <a:gd name="T49" fmla="*/ 154564 h 55"/>
              <a:gd name="T50" fmla="*/ 30886 w 68"/>
              <a:gd name="T51" fmla="*/ 133956 h 55"/>
              <a:gd name="T52" fmla="*/ 68636 w 68"/>
              <a:gd name="T53" fmla="*/ 92739 h 55"/>
              <a:gd name="T54" fmla="*/ 89227 w 68"/>
              <a:gd name="T55" fmla="*/ 113347 h 55"/>
              <a:gd name="T56" fmla="*/ 151000 w 68"/>
              <a:gd name="T57" fmla="*/ 51521 h 55"/>
              <a:gd name="T58" fmla="*/ 202477 w 68"/>
              <a:gd name="T59" fmla="*/ 99608 h 55"/>
              <a:gd name="T60" fmla="*/ 202477 w 68"/>
              <a:gd name="T61" fmla="*/ 154564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5" name="Freeform 109">
            <a:extLst>
              <a:ext uri="{FF2B5EF4-FFF2-40B4-BE49-F238E27FC236}">
                <a16:creationId xmlns:a16="http://schemas.microsoft.com/office/drawing/2014/main" id="{B03E9314-8F2C-452C-9ABB-04B4FAD802C6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3520017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23651 w 55"/>
              <a:gd name="T11" fmla="*/ 133956 h 55"/>
              <a:gd name="T12" fmla="*/ 120217 w 55"/>
              <a:gd name="T13" fmla="*/ 127086 h 55"/>
              <a:gd name="T14" fmla="*/ 109912 w 55"/>
              <a:gd name="T15" fmla="*/ 127086 h 55"/>
              <a:gd name="T16" fmla="*/ 109912 w 55"/>
              <a:gd name="T17" fmla="*/ 65261 h 55"/>
              <a:gd name="T18" fmla="*/ 106478 w 55"/>
              <a:gd name="T19" fmla="*/ 61826 h 55"/>
              <a:gd name="T20" fmla="*/ 65261 w 55"/>
              <a:gd name="T21" fmla="*/ 61826 h 55"/>
              <a:gd name="T22" fmla="*/ 61826 w 55"/>
              <a:gd name="T23" fmla="*/ 65261 h 55"/>
              <a:gd name="T24" fmla="*/ 61826 w 55"/>
              <a:gd name="T25" fmla="*/ 85869 h 55"/>
              <a:gd name="T26" fmla="*/ 65261 w 55"/>
              <a:gd name="T27" fmla="*/ 89304 h 55"/>
              <a:gd name="T28" fmla="*/ 79000 w 55"/>
              <a:gd name="T29" fmla="*/ 89304 h 55"/>
              <a:gd name="T30" fmla="*/ 79000 w 55"/>
              <a:gd name="T31" fmla="*/ 127086 h 55"/>
              <a:gd name="T32" fmla="*/ 65261 w 55"/>
              <a:gd name="T33" fmla="*/ 127086 h 55"/>
              <a:gd name="T34" fmla="*/ 61826 w 55"/>
              <a:gd name="T35" fmla="*/ 133956 h 55"/>
              <a:gd name="T36" fmla="*/ 61826 w 55"/>
              <a:gd name="T37" fmla="*/ 151130 h 55"/>
              <a:gd name="T38" fmla="*/ 65261 w 55"/>
              <a:gd name="T39" fmla="*/ 154564 h 55"/>
              <a:gd name="T40" fmla="*/ 120217 w 55"/>
              <a:gd name="T41" fmla="*/ 154564 h 55"/>
              <a:gd name="T42" fmla="*/ 123651 w 55"/>
              <a:gd name="T43" fmla="*/ 151130 h 55"/>
              <a:gd name="T44" fmla="*/ 123651 w 55"/>
              <a:gd name="T45" fmla="*/ 133956 h 55"/>
              <a:gd name="T46" fmla="*/ 109912 w 55"/>
              <a:gd name="T47" fmla="*/ 24043 h 55"/>
              <a:gd name="T48" fmla="*/ 106478 w 55"/>
              <a:gd name="T49" fmla="*/ 17174 h 55"/>
              <a:gd name="T50" fmla="*/ 82434 w 55"/>
              <a:gd name="T51" fmla="*/ 17174 h 55"/>
              <a:gd name="T52" fmla="*/ 79000 w 55"/>
              <a:gd name="T53" fmla="*/ 24043 h 55"/>
              <a:gd name="T54" fmla="*/ 79000 w 55"/>
              <a:gd name="T55" fmla="*/ 41217 h 55"/>
              <a:gd name="T56" fmla="*/ 82434 w 55"/>
              <a:gd name="T57" fmla="*/ 44652 h 55"/>
              <a:gd name="T58" fmla="*/ 106478 w 55"/>
              <a:gd name="T59" fmla="*/ 44652 h 55"/>
              <a:gd name="T60" fmla="*/ 109912 w 55"/>
              <a:gd name="T61" fmla="*/ 41217 h 55"/>
              <a:gd name="T62" fmla="*/ 109912 w 55"/>
              <a:gd name="T63" fmla="*/ 24043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6" name="Freeform 110">
            <a:extLst>
              <a:ext uri="{FF2B5EF4-FFF2-40B4-BE49-F238E27FC236}">
                <a16:creationId xmlns:a16="http://schemas.microsoft.com/office/drawing/2014/main" id="{72B0F80C-49D8-4C80-B52E-9E285A4ABB61}"/>
              </a:ext>
            </a:extLst>
          </p:cNvPr>
          <p:cNvSpPr>
            <a:spLocks noEditPoints="1"/>
          </p:cNvSpPr>
          <p:nvPr/>
        </p:nvSpPr>
        <p:spPr bwMode="auto">
          <a:xfrm>
            <a:off x="6597652" y="3496734"/>
            <a:ext cx="334433" cy="270933"/>
          </a:xfrm>
          <a:custGeom>
            <a:avLst/>
            <a:gdLst>
              <a:gd name="T0" fmla="*/ 240517 w 73"/>
              <a:gd name="T1" fmla="*/ 82658 h 59"/>
              <a:gd name="T2" fmla="*/ 223337 w 73"/>
              <a:gd name="T3" fmla="*/ 82658 h 59"/>
              <a:gd name="T4" fmla="*/ 226773 w 73"/>
              <a:gd name="T5" fmla="*/ 103322 h 59"/>
              <a:gd name="T6" fmla="*/ 123695 w 73"/>
              <a:gd name="T7" fmla="*/ 203200 h 59"/>
              <a:gd name="T8" fmla="*/ 34360 w 73"/>
              <a:gd name="T9" fmla="*/ 144651 h 59"/>
              <a:gd name="T10" fmla="*/ 10308 w 73"/>
              <a:gd name="T11" fmla="*/ 144651 h 59"/>
              <a:gd name="T12" fmla="*/ 0 w 73"/>
              <a:gd name="T13" fmla="*/ 134319 h 59"/>
              <a:gd name="T14" fmla="*/ 10308 w 73"/>
              <a:gd name="T15" fmla="*/ 123986 h 59"/>
              <a:gd name="T16" fmla="*/ 27488 w 73"/>
              <a:gd name="T17" fmla="*/ 123986 h 59"/>
              <a:gd name="T18" fmla="*/ 24052 w 73"/>
              <a:gd name="T19" fmla="*/ 103322 h 59"/>
              <a:gd name="T20" fmla="*/ 123695 w 73"/>
              <a:gd name="T21" fmla="*/ 0 h 59"/>
              <a:gd name="T22" fmla="*/ 216465 w 73"/>
              <a:gd name="T23" fmla="*/ 61993 h 59"/>
              <a:gd name="T24" fmla="*/ 240517 w 73"/>
              <a:gd name="T25" fmla="*/ 61993 h 59"/>
              <a:gd name="T26" fmla="*/ 250825 w 73"/>
              <a:gd name="T27" fmla="*/ 72325 h 59"/>
              <a:gd name="T28" fmla="*/ 240517 w 73"/>
              <a:gd name="T29" fmla="*/ 82658 h 59"/>
              <a:gd name="T30" fmla="*/ 202722 w 73"/>
              <a:gd name="T31" fmla="*/ 82658 h 59"/>
              <a:gd name="T32" fmla="*/ 82463 w 73"/>
              <a:gd name="T33" fmla="*/ 82658 h 59"/>
              <a:gd name="T34" fmla="*/ 72155 w 73"/>
              <a:gd name="T35" fmla="*/ 72325 h 59"/>
              <a:gd name="T36" fmla="*/ 82463 w 73"/>
              <a:gd name="T37" fmla="*/ 61993 h 59"/>
              <a:gd name="T38" fmla="*/ 192414 w 73"/>
              <a:gd name="T39" fmla="*/ 61993 h 59"/>
              <a:gd name="T40" fmla="*/ 123695 w 73"/>
              <a:gd name="T41" fmla="*/ 24108 h 59"/>
              <a:gd name="T42" fmla="*/ 44667 w 73"/>
              <a:gd name="T43" fmla="*/ 103322 h 59"/>
              <a:gd name="T44" fmla="*/ 48103 w 73"/>
              <a:gd name="T45" fmla="*/ 123986 h 59"/>
              <a:gd name="T46" fmla="*/ 168362 w 73"/>
              <a:gd name="T47" fmla="*/ 123986 h 59"/>
              <a:gd name="T48" fmla="*/ 178670 w 73"/>
              <a:gd name="T49" fmla="*/ 134319 h 59"/>
              <a:gd name="T50" fmla="*/ 168362 w 73"/>
              <a:gd name="T51" fmla="*/ 144651 h 59"/>
              <a:gd name="T52" fmla="*/ 58411 w 73"/>
              <a:gd name="T53" fmla="*/ 144651 h 59"/>
              <a:gd name="T54" fmla="*/ 123695 w 73"/>
              <a:gd name="T55" fmla="*/ 182536 h 59"/>
              <a:gd name="T56" fmla="*/ 206158 w 73"/>
              <a:gd name="T57" fmla="*/ 103322 h 59"/>
              <a:gd name="T58" fmla="*/ 202722 w 73"/>
              <a:gd name="T59" fmla="*/ 82658 h 59"/>
              <a:gd name="T60" fmla="*/ 168362 w 73"/>
              <a:gd name="T61" fmla="*/ 113654 h 59"/>
              <a:gd name="T62" fmla="*/ 82463 w 73"/>
              <a:gd name="T63" fmla="*/ 113654 h 59"/>
              <a:gd name="T64" fmla="*/ 72155 w 73"/>
              <a:gd name="T65" fmla="*/ 103322 h 59"/>
              <a:gd name="T66" fmla="*/ 82463 w 73"/>
              <a:gd name="T67" fmla="*/ 92990 h 59"/>
              <a:gd name="T68" fmla="*/ 168362 w 73"/>
              <a:gd name="T69" fmla="*/ 92990 h 59"/>
              <a:gd name="T70" fmla="*/ 178670 w 73"/>
              <a:gd name="T71" fmla="*/ 103322 h 59"/>
              <a:gd name="T72" fmla="*/ 168362 w 73"/>
              <a:gd name="T73" fmla="*/ 113654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7" name="Freeform 111">
            <a:extLst>
              <a:ext uri="{FF2B5EF4-FFF2-40B4-BE49-F238E27FC236}">
                <a16:creationId xmlns:a16="http://schemas.microsoft.com/office/drawing/2014/main" id="{5C93CA9B-CA85-4416-A29F-BFBE786E3029}"/>
              </a:ext>
            </a:extLst>
          </p:cNvPr>
          <p:cNvSpPr>
            <a:spLocks noEditPoints="1"/>
          </p:cNvSpPr>
          <p:nvPr/>
        </p:nvSpPr>
        <p:spPr bwMode="auto">
          <a:xfrm>
            <a:off x="7258052" y="3520018"/>
            <a:ext cx="334433" cy="230716"/>
          </a:xfrm>
          <a:custGeom>
            <a:avLst/>
            <a:gdLst>
              <a:gd name="T0" fmla="*/ 250825 w 73"/>
              <a:gd name="T1" fmla="*/ 124587 h 50"/>
              <a:gd name="T2" fmla="*/ 199286 w 73"/>
              <a:gd name="T3" fmla="*/ 173037 h 50"/>
              <a:gd name="T4" fmla="*/ 199286 w 73"/>
              <a:gd name="T5" fmla="*/ 173037 h 50"/>
              <a:gd name="T6" fmla="*/ 51539 w 73"/>
              <a:gd name="T7" fmla="*/ 173037 h 50"/>
              <a:gd name="T8" fmla="*/ 51539 w 73"/>
              <a:gd name="T9" fmla="*/ 173037 h 50"/>
              <a:gd name="T10" fmla="*/ 48103 w 73"/>
              <a:gd name="T11" fmla="*/ 173037 h 50"/>
              <a:gd name="T12" fmla="*/ 48103 w 73"/>
              <a:gd name="T13" fmla="*/ 173037 h 50"/>
              <a:gd name="T14" fmla="*/ 0 w 73"/>
              <a:gd name="T15" fmla="*/ 121126 h 50"/>
              <a:gd name="T16" fmla="*/ 24052 w 73"/>
              <a:gd name="T17" fmla="*/ 79597 h 50"/>
              <a:gd name="T18" fmla="*/ 24052 w 73"/>
              <a:gd name="T19" fmla="*/ 69215 h 50"/>
              <a:gd name="T20" fmla="*/ 58411 w 73"/>
              <a:gd name="T21" fmla="*/ 34607 h 50"/>
              <a:gd name="T22" fmla="*/ 79027 w 73"/>
              <a:gd name="T23" fmla="*/ 41529 h 50"/>
              <a:gd name="T24" fmla="*/ 144310 w 73"/>
              <a:gd name="T25" fmla="*/ 0 h 50"/>
              <a:gd name="T26" fmla="*/ 219901 w 73"/>
              <a:gd name="T27" fmla="*/ 72676 h 50"/>
              <a:gd name="T28" fmla="*/ 219901 w 73"/>
              <a:gd name="T29" fmla="*/ 79597 h 50"/>
              <a:gd name="T30" fmla="*/ 250825 w 73"/>
              <a:gd name="T31" fmla="*/ 124587 h 50"/>
              <a:gd name="T32" fmla="*/ 92771 w 73"/>
              <a:gd name="T33" fmla="*/ 145351 h 50"/>
              <a:gd name="T34" fmla="*/ 120259 w 73"/>
              <a:gd name="T35" fmla="*/ 131508 h 50"/>
              <a:gd name="T36" fmla="*/ 109951 w 73"/>
              <a:gd name="T37" fmla="*/ 117665 h 50"/>
              <a:gd name="T38" fmla="*/ 92771 w 73"/>
              <a:gd name="T39" fmla="*/ 128047 h 50"/>
              <a:gd name="T40" fmla="*/ 75591 w 73"/>
              <a:gd name="T41" fmla="*/ 110744 h 50"/>
              <a:gd name="T42" fmla="*/ 92771 w 73"/>
              <a:gd name="T43" fmla="*/ 96901 h 50"/>
              <a:gd name="T44" fmla="*/ 164926 w 73"/>
              <a:gd name="T45" fmla="*/ 145351 h 50"/>
              <a:gd name="T46" fmla="*/ 199286 w 73"/>
              <a:gd name="T47" fmla="*/ 110744 h 50"/>
              <a:gd name="T48" fmla="*/ 164926 w 73"/>
              <a:gd name="T49" fmla="*/ 79597 h 50"/>
              <a:gd name="T50" fmla="*/ 134002 w 73"/>
              <a:gd name="T51" fmla="*/ 89979 h 50"/>
              <a:gd name="T52" fmla="*/ 147746 w 73"/>
              <a:gd name="T53" fmla="*/ 103822 h 50"/>
              <a:gd name="T54" fmla="*/ 164926 w 73"/>
              <a:gd name="T55" fmla="*/ 96901 h 50"/>
              <a:gd name="T56" fmla="*/ 178670 w 73"/>
              <a:gd name="T57" fmla="*/ 110744 h 50"/>
              <a:gd name="T58" fmla="*/ 164926 w 73"/>
              <a:gd name="T59" fmla="*/ 128047 h 50"/>
              <a:gd name="T60" fmla="*/ 92771 w 73"/>
              <a:gd name="T61" fmla="*/ 79597 h 50"/>
              <a:gd name="T62" fmla="*/ 54975 w 73"/>
              <a:gd name="T63" fmla="*/ 110744 h 50"/>
              <a:gd name="T64" fmla="*/ 92771 w 73"/>
              <a:gd name="T65" fmla="*/ 145351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8" name="Freeform 112">
            <a:extLst>
              <a:ext uri="{FF2B5EF4-FFF2-40B4-BE49-F238E27FC236}">
                <a16:creationId xmlns:a16="http://schemas.microsoft.com/office/drawing/2014/main" id="{7C56A01B-39B7-4A41-80F4-2EE76A56055C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3496734"/>
            <a:ext cx="251884" cy="294217"/>
          </a:xfrm>
          <a:custGeom>
            <a:avLst/>
            <a:gdLst>
              <a:gd name="T0" fmla="*/ 92739 w 55"/>
              <a:gd name="T1" fmla="*/ 162049 h 64"/>
              <a:gd name="T2" fmla="*/ 0 w 55"/>
              <a:gd name="T3" fmla="*/ 193080 h 64"/>
              <a:gd name="T4" fmla="*/ 0 w 55"/>
              <a:gd name="T5" fmla="*/ 58614 h 64"/>
              <a:gd name="T6" fmla="*/ 3435 w 55"/>
              <a:gd name="T7" fmla="*/ 55166 h 64"/>
              <a:gd name="T8" fmla="*/ 20609 w 55"/>
              <a:gd name="T9" fmla="*/ 3448 h 64"/>
              <a:gd name="T10" fmla="*/ 168304 w 55"/>
              <a:gd name="T11" fmla="*/ 0 h 64"/>
              <a:gd name="T12" fmla="*/ 168304 w 55"/>
              <a:gd name="T13" fmla="*/ 55166 h 64"/>
              <a:gd name="T14" fmla="*/ 188913 w 55"/>
              <a:gd name="T15" fmla="*/ 193080 h 64"/>
              <a:gd name="T16" fmla="*/ 89304 w 55"/>
              <a:gd name="T17" fmla="*/ 31031 h 64"/>
              <a:gd name="T18" fmla="*/ 3435 w 55"/>
              <a:gd name="T19" fmla="*/ 186184 h 64"/>
              <a:gd name="T20" fmla="*/ 72130 w 55"/>
              <a:gd name="T21" fmla="*/ 131019 h 64"/>
              <a:gd name="T22" fmla="*/ 51522 w 55"/>
              <a:gd name="T23" fmla="*/ 117227 h 64"/>
              <a:gd name="T24" fmla="*/ 20609 w 55"/>
              <a:gd name="T25" fmla="*/ 151706 h 64"/>
              <a:gd name="T26" fmla="*/ 27478 w 55"/>
              <a:gd name="T27" fmla="*/ 141362 h 64"/>
              <a:gd name="T28" fmla="*/ 58391 w 55"/>
              <a:gd name="T29" fmla="*/ 93092 h 64"/>
              <a:gd name="T30" fmla="*/ 34348 w 55"/>
              <a:gd name="T31" fmla="*/ 99988 h 64"/>
              <a:gd name="T32" fmla="*/ 30913 w 55"/>
              <a:gd name="T33" fmla="*/ 103436 h 64"/>
              <a:gd name="T34" fmla="*/ 20609 w 55"/>
              <a:gd name="T35" fmla="*/ 99988 h 64"/>
              <a:gd name="T36" fmla="*/ 27478 w 55"/>
              <a:gd name="T37" fmla="*/ 96540 h 64"/>
              <a:gd name="T38" fmla="*/ 51522 w 55"/>
              <a:gd name="T39" fmla="*/ 89644 h 64"/>
              <a:gd name="T40" fmla="*/ 68696 w 55"/>
              <a:gd name="T41" fmla="*/ 82749 h 64"/>
              <a:gd name="T42" fmla="*/ 61826 w 55"/>
              <a:gd name="T43" fmla="*/ 99988 h 64"/>
              <a:gd name="T44" fmla="*/ 61826 w 55"/>
              <a:gd name="T45" fmla="*/ 120675 h 64"/>
              <a:gd name="T46" fmla="*/ 79000 w 55"/>
              <a:gd name="T47" fmla="*/ 134467 h 64"/>
              <a:gd name="T48" fmla="*/ 54957 w 55"/>
              <a:gd name="T49" fmla="*/ 75853 h 64"/>
              <a:gd name="T50" fmla="*/ 41217 w 55"/>
              <a:gd name="T51" fmla="*/ 82749 h 64"/>
              <a:gd name="T52" fmla="*/ 30913 w 55"/>
              <a:gd name="T53" fmla="*/ 75853 h 64"/>
              <a:gd name="T54" fmla="*/ 44652 w 55"/>
              <a:gd name="T55" fmla="*/ 72405 h 64"/>
              <a:gd name="T56" fmla="*/ 54957 w 55"/>
              <a:gd name="T57" fmla="*/ 72405 h 64"/>
              <a:gd name="T58" fmla="*/ 151130 w 55"/>
              <a:gd name="T59" fmla="*/ 196528 h 64"/>
              <a:gd name="T60" fmla="*/ 140826 w 55"/>
              <a:gd name="T61" fmla="*/ 206872 h 64"/>
              <a:gd name="T62" fmla="*/ 96174 w 55"/>
              <a:gd name="T63" fmla="*/ 220663 h 64"/>
              <a:gd name="T64" fmla="*/ 37783 w 55"/>
              <a:gd name="T65" fmla="*/ 206872 h 64"/>
              <a:gd name="T66" fmla="*/ 37783 w 55"/>
              <a:gd name="T67" fmla="*/ 199976 h 64"/>
              <a:gd name="T68" fmla="*/ 85870 w 55"/>
              <a:gd name="T69" fmla="*/ 217215 h 64"/>
              <a:gd name="T70" fmla="*/ 137391 w 55"/>
              <a:gd name="T71" fmla="*/ 203424 h 64"/>
              <a:gd name="T72" fmla="*/ 151130 w 55"/>
              <a:gd name="T73" fmla="*/ 196528 h 64"/>
              <a:gd name="T74" fmla="*/ 164870 w 55"/>
              <a:gd name="T75" fmla="*/ 6896 h 64"/>
              <a:gd name="T76" fmla="*/ 164870 w 55"/>
              <a:gd name="T77" fmla="*/ 51718 h 64"/>
              <a:gd name="T78" fmla="*/ 147696 w 55"/>
              <a:gd name="T79" fmla="*/ 72405 h 64"/>
              <a:gd name="T80" fmla="*/ 106478 w 55"/>
              <a:gd name="T81" fmla="*/ 134467 h 64"/>
              <a:gd name="T82" fmla="*/ 127087 w 55"/>
              <a:gd name="T83" fmla="*/ 124123 h 64"/>
              <a:gd name="T84" fmla="*/ 154565 w 55"/>
              <a:gd name="T85" fmla="*/ 148258 h 64"/>
              <a:gd name="T86" fmla="*/ 147696 w 55"/>
              <a:gd name="T87" fmla="*/ 117227 h 64"/>
              <a:gd name="T88" fmla="*/ 140826 w 55"/>
              <a:gd name="T89" fmla="*/ 89644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09" name="Freeform 113">
            <a:extLst>
              <a:ext uri="{FF2B5EF4-FFF2-40B4-BE49-F238E27FC236}">
                <a16:creationId xmlns:a16="http://schemas.microsoft.com/office/drawing/2014/main" id="{E094909F-66DF-401B-AF62-47BF3A493F58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3520018"/>
            <a:ext cx="294217" cy="230716"/>
          </a:xfrm>
          <a:custGeom>
            <a:avLst/>
            <a:gdLst>
              <a:gd name="T0" fmla="*/ 217215 w 64"/>
              <a:gd name="T1" fmla="*/ 69215 h 50"/>
              <a:gd name="T2" fmla="*/ 151706 w 64"/>
              <a:gd name="T3" fmla="*/ 148812 h 50"/>
              <a:gd name="T4" fmla="*/ 96540 w 64"/>
              <a:gd name="T5" fmla="*/ 162655 h 50"/>
              <a:gd name="T6" fmla="*/ 62061 w 64"/>
              <a:gd name="T7" fmla="*/ 159194 h 50"/>
              <a:gd name="T8" fmla="*/ 37926 w 64"/>
              <a:gd name="T9" fmla="*/ 148812 h 50"/>
              <a:gd name="T10" fmla="*/ 13791 w 64"/>
              <a:gd name="T11" fmla="*/ 173037 h 50"/>
              <a:gd name="T12" fmla="*/ 0 w 64"/>
              <a:gd name="T13" fmla="*/ 162655 h 50"/>
              <a:gd name="T14" fmla="*/ 0 w 64"/>
              <a:gd name="T15" fmla="*/ 159194 h 50"/>
              <a:gd name="T16" fmla="*/ 24135 w 64"/>
              <a:gd name="T17" fmla="*/ 128047 h 50"/>
              <a:gd name="T18" fmla="*/ 20687 w 64"/>
              <a:gd name="T19" fmla="*/ 117665 h 50"/>
              <a:gd name="T20" fmla="*/ 17239 w 64"/>
              <a:gd name="T21" fmla="*/ 103822 h 50"/>
              <a:gd name="T22" fmla="*/ 86196 w 64"/>
              <a:gd name="T23" fmla="*/ 27686 h 50"/>
              <a:gd name="T24" fmla="*/ 179289 w 64"/>
              <a:gd name="T25" fmla="*/ 10382 h 50"/>
              <a:gd name="T26" fmla="*/ 199976 w 64"/>
              <a:gd name="T27" fmla="*/ 0 h 50"/>
              <a:gd name="T28" fmla="*/ 220663 w 64"/>
              <a:gd name="T29" fmla="*/ 44990 h 50"/>
              <a:gd name="T30" fmla="*/ 217215 w 64"/>
              <a:gd name="T31" fmla="*/ 69215 h 50"/>
              <a:gd name="T32" fmla="*/ 148258 w 64"/>
              <a:gd name="T33" fmla="*/ 62293 h 50"/>
              <a:gd name="T34" fmla="*/ 48270 w 64"/>
              <a:gd name="T35" fmla="*/ 110744 h 50"/>
              <a:gd name="T36" fmla="*/ 44822 w 64"/>
              <a:gd name="T37" fmla="*/ 117665 h 50"/>
              <a:gd name="T38" fmla="*/ 55166 w 64"/>
              <a:gd name="T39" fmla="*/ 124587 h 50"/>
              <a:gd name="T40" fmla="*/ 58614 w 64"/>
              <a:gd name="T41" fmla="*/ 124587 h 50"/>
              <a:gd name="T42" fmla="*/ 75853 w 64"/>
              <a:gd name="T43" fmla="*/ 107283 h 50"/>
              <a:gd name="T44" fmla="*/ 148258 w 64"/>
              <a:gd name="T45" fmla="*/ 79597 h 50"/>
              <a:gd name="T46" fmla="*/ 155154 w 64"/>
              <a:gd name="T47" fmla="*/ 69215 h 50"/>
              <a:gd name="T48" fmla="*/ 148258 w 64"/>
              <a:gd name="T49" fmla="*/ 62293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0" name="Freeform 114">
            <a:extLst>
              <a:ext uri="{FF2B5EF4-FFF2-40B4-BE49-F238E27FC236}">
                <a16:creationId xmlns:a16="http://schemas.microsoft.com/office/drawing/2014/main" id="{0F29013B-C49A-49E8-ADE9-40F6E226E3A3}"/>
              </a:ext>
            </a:extLst>
          </p:cNvPr>
          <p:cNvSpPr>
            <a:spLocks/>
          </p:cNvSpPr>
          <p:nvPr/>
        </p:nvSpPr>
        <p:spPr bwMode="auto">
          <a:xfrm>
            <a:off x="9237134" y="3520018"/>
            <a:ext cx="169333" cy="230716"/>
          </a:xfrm>
          <a:custGeom>
            <a:avLst/>
            <a:gdLst>
              <a:gd name="T0" fmla="*/ 116703 w 37"/>
              <a:gd name="T1" fmla="*/ 62293 h 50"/>
              <a:gd name="T2" fmla="*/ 92676 w 37"/>
              <a:gd name="T3" fmla="*/ 62293 h 50"/>
              <a:gd name="T4" fmla="*/ 92676 w 37"/>
              <a:gd name="T5" fmla="*/ 169576 h 50"/>
              <a:gd name="T6" fmla="*/ 89243 w 37"/>
              <a:gd name="T7" fmla="*/ 173037 h 50"/>
              <a:gd name="T8" fmla="*/ 3432 w 37"/>
              <a:gd name="T9" fmla="*/ 173037 h 50"/>
              <a:gd name="T10" fmla="*/ 0 w 37"/>
              <a:gd name="T11" fmla="*/ 169576 h 50"/>
              <a:gd name="T12" fmla="*/ 0 w 37"/>
              <a:gd name="T13" fmla="*/ 166116 h 50"/>
              <a:gd name="T14" fmla="*/ 20595 w 37"/>
              <a:gd name="T15" fmla="*/ 141890 h 50"/>
              <a:gd name="T16" fmla="*/ 24027 w 37"/>
              <a:gd name="T17" fmla="*/ 141890 h 50"/>
              <a:gd name="T18" fmla="*/ 61784 w 37"/>
              <a:gd name="T19" fmla="*/ 141890 h 50"/>
              <a:gd name="T20" fmla="*/ 61784 w 37"/>
              <a:gd name="T21" fmla="*/ 62293 h 50"/>
              <a:gd name="T22" fmla="*/ 37757 w 37"/>
              <a:gd name="T23" fmla="*/ 62293 h 50"/>
              <a:gd name="T24" fmla="*/ 30892 w 37"/>
              <a:gd name="T25" fmla="*/ 58833 h 50"/>
              <a:gd name="T26" fmla="*/ 30892 w 37"/>
              <a:gd name="T27" fmla="*/ 48450 h 50"/>
              <a:gd name="T28" fmla="*/ 72081 w 37"/>
              <a:gd name="T29" fmla="*/ 3461 h 50"/>
              <a:gd name="T30" fmla="*/ 82378 w 37"/>
              <a:gd name="T31" fmla="*/ 3461 h 50"/>
              <a:gd name="T32" fmla="*/ 123568 w 37"/>
              <a:gd name="T33" fmla="*/ 48450 h 50"/>
              <a:gd name="T34" fmla="*/ 123568 w 37"/>
              <a:gd name="T35" fmla="*/ 58833 h 50"/>
              <a:gd name="T36" fmla="*/ 116703 w 37"/>
              <a:gd name="T37" fmla="*/ 62293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1" name="Freeform 115">
            <a:extLst>
              <a:ext uri="{FF2B5EF4-FFF2-40B4-BE49-F238E27FC236}">
                <a16:creationId xmlns:a16="http://schemas.microsoft.com/office/drawing/2014/main" id="{1FF41D0C-2E2F-4409-95EE-DF7189846D28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3496734"/>
            <a:ext cx="292100" cy="294217"/>
          </a:xfrm>
          <a:custGeom>
            <a:avLst/>
            <a:gdLst>
              <a:gd name="T0" fmla="*/ 219075 w 64"/>
              <a:gd name="T1" fmla="*/ 110332 h 64"/>
              <a:gd name="T2" fmla="*/ 109538 w 64"/>
              <a:gd name="T3" fmla="*/ 220663 h 64"/>
              <a:gd name="T4" fmla="*/ 0 w 64"/>
              <a:gd name="T5" fmla="*/ 110332 h 64"/>
              <a:gd name="T6" fmla="*/ 109538 w 64"/>
              <a:gd name="T7" fmla="*/ 0 h 64"/>
              <a:gd name="T8" fmla="*/ 219075 w 64"/>
              <a:gd name="T9" fmla="*/ 110332 h 64"/>
              <a:gd name="T10" fmla="*/ 47923 w 64"/>
              <a:gd name="T11" fmla="*/ 131019 h 64"/>
              <a:gd name="T12" fmla="*/ 44500 w 64"/>
              <a:gd name="T13" fmla="*/ 110332 h 64"/>
              <a:gd name="T14" fmla="*/ 47923 w 64"/>
              <a:gd name="T15" fmla="*/ 89644 h 64"/>
              <a:gd name="T16" fmla="*/ 27384 w 64"/>
              <a:gd name="T17" fmla="*/ 65509 h 64"/>
              <a:gd name="T18" fmla="*/ 13692 w 64"/>
              <a:gd name="T19" fmla="*/ 110332 h 64"/>
              <a:gd name="T20" fmla="*/ 27384 w 64"/>
              <a:gd name="T21" fmla="*/ 155154 h 64"/>
              <a:gd name="T22" fmla="*/ 47923 w 64"/>
              <a:gd name="T23" fmla="*/ 131019 h 64"/>
              <a:gd name="T24" fmla="*/ 154037 w 64"/>
              <a:gd name="T25" fmla="*/ 110332 h 64"/>
              <a:gd name="T26" fmla="*/ 109538 w 64"/>
              <a:gd name="T27" fmla="*/ 62061 h 64"/>
              <a:gd name="T28" fmla="*/ 61615 w 64"/>
              <a:gd name="T29" fmla="*/ 110332 h 64"/>
              <a:gd name="T30" fmla="*/ 109538 w 64"/>
              <a:gd name="T31" fmla="*/ 158602 h 64"/>
              <a:gd name="T32" fmla="*/ 154037 w 64"/>
              <a:gd name="T33" fmla="*/ 110332 h 64"/>
              <a:gd name="T34" fmla="*/ 65038 w 64"/>
              <a:gd name="T35" fmla="*/ 27583 h 64"/>
              <a:gd name="T36" fmla="*/ 88999 w 64"/>
              <a:gd name="T37" fmla="*/ 51718 h 64"/>
              <a:gd name="T38" fmla="*/ 109538 w 64"/>
              <a:gd name="T39" fmla="*/ 48270 h 64"/>
              <a:gd name="T40" fmla="*/ 130076 w 64"/>
              <a:gd name="T41" fmla="*/ 51718 h 64"/>
              <a:gd name="T42" fmla="*/ 154037 w 64"/>
              <a:gd name="T43" fmla="*/ 27583 h 64"/>
              <a:gd name="T44" fmla="*/ 109538 w 64"/>
              <a:gd name="T45" fmla="*/ 17239 h 64"/>
              <a:gd name="T46" fmla="*/ 65038 w 64"/>
              <a:gd name="T47" fmla="*/ 27583 h 64"/>
              <a:gd name="T48" fmla="*/ 154037 w 64"/>
              <a:gd name="T49" fmla="*/ 193080 h 64"/>
              <a:gd name="T50" fmla="*/ 130076 w 64"/>
              <a:gd name="T51" fmla="*/ 168945 h 64"/>
              <a:gd name="T52" fmla="*/ 109538 w 64"/>
              <a:gd name="T53" fmla="*/ 172393 h 64"/>
              <a:gd name="T54" fmla="*/ 88999 w 64"/>
              <a:gd name="T55" fmla="*/ 168945 h 64"/>
              <a:gd name="T56" fmla="*/ 65038 w 64"/>
              <a:gd name="T57" fmla="*/ 193080 h 64"/>
              <a:gd name="T58" fmla="*/ 109538 w 64"/>
              <a:gd name="T59" fmla="*/ 206872 h 64"/>
              <a:gd name="T60" fmla="*/ 154037 w 64"/>
              <a:gd name="T61" fmla="*/ 193080 h 64"/>
              <a:gd name="T62" fmla="*/ 191691 w 64"/>
              <a:gd name="T63" fmla="*/ 155154 h 64"/>
              <a:gd name="T64" fmla="*/ 201960 w 64"/>
              <a:gd name="T65" fmla="*/ 110332 h 64"/>
              <a:gd name="T66" fmla="*/ 191691 w 64"/>
              <a:gd name="T67" fmla="*/ 65509 h 64"/>
              <a:gd name="T68" fmla="*/ 167729 w 64"/>
              <a:gd name="T69" fmla="*/ 89644 h 64"/>
              <a:gd name="T70" fmla="*/ 171152 w 64"/>
              <a:gd name="T71" fmla="*/ 110332 h 64"/>
              <a:gd name="T72" fmla="*/ 167729 w 64"/>
              <a:gd name="T73" fmla="*/ 131019 h 64"/>
              <a:gd name="T74" fmla="*/ 191691 w 64"/>
              <a:gd name="T75" fmla="*/ 155154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2" name="Freeform 116">
            <a:extLst>
              <a:ext uri="{FF2B5EF4-FFF2-40B4-BE49-F238E27FC236}">
                <a16:creationId xmlns:a16="http://schemas.microsoft.com/office/drawing/2014/main" id="{79980EDA-8092-4397-8E18-3E030054E35C}"/>
              </a:ext>
            </a:extLst>
          </p:cNvPr>
          <p:cNvSpPr>
            <a:spLocks noEditPoints="1"/>
          </p:cNvSpPr>
          <p:nvPr/>
        </p:nvSpPr>
        <p:spPr bwMode="auto">
          <a:xfrm>
            <a:off x="10560051" y="3539067"/>
            <a:ext cx="262467" cy="211667"/>
          </a:xfrm>
          <a:custGeom>
            <a:avLst/>
            <a:gdLst>
              <a:gd name="T0" fmla="*/ 189943 w 57"/>
              <a:gd name="T1" fmla="*/ 93179 h 46"/>
              <a:gd name="T2" fmla="*/ 186489 w 57"/>
              <a:gd name="T3" fmla="*/ 93179 h 46"/>
              <a:gd name="T4" fmla="*/ 186489 w 57"/>
              <a:gd name="T5" fmla="*/ 93179 h 46"/>
              <a:gd name="T6" fmla="*/ 183036 w 57"/>
              <a:gd name="T7" fmla="*/ 93179 h 46"/>
              <a:gd name="T8" fmla="*/ 96698 w 57"/>
              <a:gd name="T9" fmla="*/ 20707 h 46"/>
              <a:gd name="T10" fmla="*/ 13814 w 57"/>
              <a:gd name="T11" fmla="*/ 93179 h 46"/>
              <a:gd name="T12" fmla="*/ 10361 w 57"/>
              <a:gd name="T13" fmla="*/ 93179 h 46"/>
              <a:gd name="T14" fmla="*/ 6907 w 57"/>
              <a:gd name="T15" fmla="*/ 93179 h 46"/>
              <a:gd name="T16" fmla="*/ 0 w 57"/>
              <a:gd name="T17" fmla="*/ 82826 h 46"/>
              <a:gd name="T18" fmla="*/ 0 w 57"/>
              <a:gd name="T19" fmla="*/ 79375 h 46"/>
              <a:gd name="T20" fmla="*/ 89791 w 57"/>
              <a:gd name="T21" fmla="*/ 3451 h 46"/>
              <a:gd name="T22" fmla="*/ 107059 w 57"/>
              <a:gd name="T23" fmla="*/ 3451 h 46"/>
              <a:gd name="T24" fmla="*/ 138140 w 57"/>
              <a:gd name="T25" fmla="*/ 27609 h 46"/>
              <a:gd name="T26" fmla="*/ 138140 w 57"/>
              <a:gd name="T27" fmla="*/ 3451 h 46"/>
              <a:gd name="T28" fmla="*/ 141594 w 57"/>
              <a:gd name="T29" fmla="*/ 0 h 46"/>
              <a:gd name="T30" fmla="*/ 165768 w 57"/>
              <a:gd name="T31" fmla="*/ 0 h 46"/>
              <a:gd name="T32" fmla="*/ 169222 w 57"/>
              <a:gd name="T33" fmla="*/ 3451 h 46"/>
              <a:gd name="T34" fmla="*/ 169222 w 57"/>
              <a:gd name="T35" fmla="*/ 55217 h 46"/>
              <a:gd name="T36" fmla="*/ 196850 w 57"/>
              <a:gd name="T37" fmla="*/ 79375 h 46"/>
              <a:gd name="T38" fmla="*/ 196850 w 57"/>
              <a:gd name="T39" fmla="*/ 82826 h 46"/>
              <a:gd name="T40" fmla="*/ 189943 w 57"/>
              <a:gd name="T41" fmla="*/ 93179 h 46"/>
              <a:gd name="T42" fmla="*/ 169222 w 57"/>
              <a:gd name="T43" fmla="*/ 151848 h 46"/>
              <a:gd name="T44" fmla="*/ 162315 w 57"/>
              <a:gd name="T45" fmla="*/ 158750 h 46"/>
              <a:gd name="T46" fmla="*/ 113966 w 57"/>
              <a:gd name="T47" fmla="*/ 158750 h 46"/>
              <a:gd name="T48" fmla="*/ 113966 w 57"/>
              <a:gd name="T49" fmla="*/ 110435 h 46"/>
              <a:gd name="T50" fmla="*/ 82884 w 57"/>
              <a:gd name="T51" fmla="*/ 110435 h 46"/>
              <a:gd name="T52" fmla="*/ 82884 w 57"/>
              <a:gd name="T53" fmla="*/ 158750 h 46"/>
              <a:gd name="T54" fmla="*/ 34535 w 57"/>
              <a:gd name="T55" fmla="*/ 158750 h 46"/>
              <a:gd name="T56" fmla="*/ 27628 w 57"/>
              <a:gd name="T57" fmla="*/ 151848 h 46"/>
              <a:gd name="T58" fmla="*/ 27628 w 57"/>
              <a:gd name="T59" fmla="*/ 93179 h 46"/>
              <a:gd name="T60" fmla="*/ 27628 w 57"/>
              <a:gd name="T61" fmla="*/ 89728 h 46"/>
              <a:gd name="T62" fmla="*/ 96698 w 57"/>
              <a:gd name="T63" fmla="*/ 31060 h 46"/>
              <a:gd name="T64" fmla="*/ 169222 w 57"/>
              <a:gd name="T65" fmla="*/ 89728 h 46"/>
              <a:gd name="T66" fmla="*/ 169222 w 57"/>
              <a:gd name="T67" fmla="*/ 93179 h 46"/>
              <a:gd name="T68" fmla="*/ 169222 w 57"/>
              <a:gd name="T69" fmla="*/ 151848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3" name="Freeform 117">
            <a:extLst>
              <a:ext uri="{FF2B5EF4-FFF2-40B4-BE49-F238E27FC236}">
                <a16:creationId xmlns:a16="http://schemas.microsoft.com/office/drawing/2014/main" id="{FCD1405E-0571-4252-A648-9B1295BD8233}"/>
              </a:ext>
            </a:extLst>
          </p:cNvPr>
          <p:cNvSpPr>
            <a:spLocks noEditPoints="1"/>
          </p:cNvSpPr>
          <p:nvPr/>
        </p:nvSpPr>
        <p:spPr bwMode="auto">
          <a:xfrm>
            <a:off x="11216217" y="3520017"/>
            <a:ext cx="251883" cy="243416"/>
          </a:xfrm>
          <a:custGeom>
            <a:avLst/>
            <a:gdLst>
              <a:gd name="T0" fmla="*/ 20609 w 55"/>
              <a:gd name="T1" fmla="*/ 44779 h 53"/>
              <a:gd name="T2" fmla="*/ 20609 w 55"/>
              <a:gd name="T3" fmla="*/ 44779 h 53"/>
              <a:gd name="T4" fmla="*/ 0 w 55"/>
              <a:gd name="T5" fmla="*/ 24112 h 53"/>
              <a:gd name="T6" fmla="*/ 20609 w 55"/>
              <a:gd name="T7" fmla="*/ 0 h 53"/>
              <a:gd name="T8" fmla="*/ 44652 w 55"/>
              <a:gd name="T9" fmla="*/ 24112 h 53"/>
              <a:gd name="T10" fmla="*/ 20609 w 55"/>
              <a:gd name="T11" fmla="*/ 44779 h 53"/>
              <a:gd name="T12" fmla="*/ 41217 w 55"/>
              <a:gd name="T13" fmla="*/ 182562 h 53"/>
              <a:gd name="T14" fmla="*/ 0 w 55"/>
              <a:gd name="T15" fmla="*/ 182562 h 53"/>
              <a:gd name="T16" fmla="*/ 0 w 55"/>
              <a:gd name="T17" fmla="*/ 58558 h 53"/>
              <a:gd name="T18" fmla="*/ 41217 w 55"/>
              <a:gd name="T19" fmla="*/ 58558 h 53"/>
              <a:gd name="T20" fmla="*/ 41217 w 55"/>
              <a:gd name="T21" fmla="*/ 182562 h 53"/>
              <a:gd name="T22" fmla="*/ 188912 w 55"/>
              <a:gd name="T23" fmla="*/ 182562 h 53"/>
              <a:gd name="T24" fmla="*/ 147695 w 55"/>
              <a:gd name="T25" fmla="*/ 182562 h 53"/>
              <a:gd name="T26" fmla="*/ 147695 w 55"/>
              <a:gd name="T27" fmla="*/ 117115 h 53"/>
              <a:gd name="T28" fmla="*/ 127086 w 55"/>
              <a:gd name="T29" fmla="*/ 89559 h 53"/>
              <a:gd name="T30" fmla="*/ 106478 w 55"/>
              <a:gd name="T31" fmla="*/ 103337 h 53"/>
              <a:gd name="T32" fmla="*/ 103043 w 55"/>
              <a:gd name="T33" fmla="*/ 113671 h 53"/>
              <a:gd name="T34" fmla="*/ 103043 w 55"/>
              <a:gd name="T35" fmla="*/ 182562 h 53"/>
              <a:gd name="T36" fmla="*/ 65261 w 55"/>
              <a:gd name="T37" fmla="*/ 182562 h 53"/>
              <a:gd name="T38" fmla="*/ 65261 w 55"/>
              <a:gd name="T39" fmla="*/ 58558 h 53"/>
              <a:gd name="T40" fmla="*/ 103043 w 55"/>
              <a:gd name="T41" fmla="*/ 58558 h 53"/>
              <a:gd name="T42" fmla="*/ 103043 w 55"/>
              <a:gd name="T43" fmla="*/ 79225 h 53"/>
              <a:gd name="T44" fmla="*/ 103043 w 55"/>
              <a:gd name="T45" fmla="*/ 79225 h 53"/>
              <a:gd name="T46" fmla="*/ 140825 w 55"/>
              <a:gd name="T47" fmla="*/ 58558 h 53"/>
              <a:gd name="T48" fmla="*/ 188912 w 55"/>
              <a:gd name="T49" fmla="*/ 113671 h 53"/>
              <a:gd name="T50" fmla="*/ 188912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4" name="Freeform 118">
            <a:extLst>
              <a:ext uri="{FF2B5EF4-FFF2-40B4-BE49-F238E27FC236}">
                <a16:creationId xmlns:a16="http://schemas.microsoft.com/office/drawing/2014/main" id="{F42A1003-8DFB-4EA4-8879-8E2CA07C8B0B}"/>
              </a:ext>
            </a:extLst>
          </p:cNvPr>
          <p:cNvSpPr>
            <a:spLocks noEditPoints="1"/>
          </p:cNvSpPr>
          <p:nvPr/>
        </p:nvSpPr>
        <p:spPr bwMode="auto">
          <a:xfrm>
            <a:off x="11821585" y="3520018"/>
            <a:ext cx="292100" cy="230716"/>
          </a:xfrm>
          <a:custGeom>
            <a:avLst/>
            <a:gdLst>
              <a:gd name="T0" fmla="*/ 198537 w 64"/>
              <a:gd name="T1" fmla="*/ 173037 h 50"/>
              <a:gd name="T2" fmla="*/ 0 w 64"/>
              <a:gd name="T3" fmla="*/ 152273 h 50"/>
              <a:gd name="T4" fmla="*/ 17115 w 64"/>
              <a:gd name="T5" fmla="*/ 0 h 50"/>
              <a:gd name="T6" fmla="*/ 219075 w 64"/>
              <a:gd name="T7" fmla="*/ 17304 h 50"/>
              <a:gd name="T8" fmla="*/ 201960 w 64"/>
              <a:gd name="T9" fmla="*/ 51911 h 50"/>
              <a:gd name="T10" fmla="*/ 17115 w 64"/>
              <a:gd name="T11" fmla="*/ 44990 h 50"/>
              <a:gd name="T12" fmla="*/ 13692 w 64"/>
              <a:gd name="T13" fmla="*/ 152273 h 50"/>
              <a:gd name="T14" fmla="*/ 198537 w 64"/>
              <a:gd name="T15" fmla="*/ 155733 h 50"/>
              <a:gd name="T16" fmla="*/ 201960 w 64"/>
              <a:gd name="T17" fmla="*/ 51911 h 50"/>
              <a:gd name="T18" fmla="*/ 41077 w 64"/>
              <a:gd name="T19" fmla="*/ 79597 h 50"/>
              <a:gd name="T20" fmla="*/ 30807 w 64"/>
              <a:gd name="T21" fmla="*/ 72676 h 50"/>
              <a:gd name="T22" fmla="*/ 34230 w 64"/>
              <a:gd name="T23" fmla="*/ 62293 h 50"/>
              <a:gd name="T24" fmla="*/ 44500 w 64"/>
              <a:gd name="T25" fmla="*/ 65754 h 50"/>
              <a:gd name="T26" fmla="*/ 44500 w 64"/>
              <a:gd name="T27" fmla="*/ 107283 h 50"/>
              <a:gd name="T28" fmla="*/ 34230 w 64"/>
              <a:gd name="T29" fmla="*/ 110744 h 50"/>
              <a:gd name="T30" fmla="*/ 30807 w 64"/>
              <a:gd name="T31" fmla="*/ 96901 h 50"/>
              <a:gd name="T32" fmla="*/ 41077 w 64"/>
              <a:gd name="T33" fmla="*/ 93440 h 50"/>
              <a:gd name="T34" fmla="*/ 44500 w 64"/>
              <a:gd name="T35" fmla="*/ 107283 h 50"/>
              <a:gd name="T36" fmla="*/ 41077 w 64"/>
              <a:gd name="T37" fmla="*/ 141890 h 50"/>
              <a:gd name="T38" fmla="*/ 30807 w 64"/>
              <a:gd name="T39" fmla="*/ 138430 h 50"/>
              <a:gd name="T40" fmla="*/ 34230 w 64"/>
              <a:gd name="T41" fmla="*/ 124587 h 50"/>
              <a:gd name="T42" fmla="*/ 44500 w 64"/>
              <a:gd name="T43" fmla="*/ 128047 h 50"/>
              <a:gd name="T44" fmla="*/ 188268 w 64"/>
              <a:gd name="T45" fmla="*/ 72676 h 50"/>
              <a:gd name="T46" fmla="*/ 65038 w 64"/>
              <a:gd name="T47" fmla="*/ 79597 h 50"/>
              <a:gd name="T48" fmla="*/ 61615 w 64"/>
              <a:gd name="T49" fmla="*/ 65754 h 50"/>
              <a:gd name="T50" fmla="*/ 181421 w 64"/>
              <a:gd name="T51" fmla="*/ 62293 h 50"/>
              <a:gd name="T52" fmla="*/ 188268 w 64"/>
              <a:gd name="T53" fmla="*/ 72676 h 50"/>
              <a:gd name="T54" fmla="*/ 181421 w 64"/>
              <a:gd name="T55" fmla="*/ 110744 h 50"/>
              <a:gd name="T56" fmla="*/ 61615 w 64"/>
              <a:gd name="T57" fmla="*/ 107283 h 50"/>
              <a:gd name="T58" fmla="*/ 65038 w 64"/>
              <a:gd name="T59" fmla="*/ 93440 h 50"/>
              <a:gd name="T60" fmla="*/ 188268 w 64"/>
              <a:gd name="T61" fmla="*/ 96901 h 50"/>
              <a:gd name="T62" fmla="*/ 188268 w 64"/>
              <a:gd name="T63" fmla="*/ 138430 h 50"/>
              <a:gd name="T64" fmla="*/ 65038 w 64"/>
              <a:gd name="T65" fmla="*/ 141890 h 50"/>
              <a:gd name="T66" fmla="*/ 61615 w 64"/>
              <a:gd name="T67" fmla="*/ 128047 h 50"/>
              <a:gd name="T68" fmla="*/ 181421 w 64"/>
              <a:gd name="T69" fmla="*/ 124587 h 50"/>
              <a:gd name="T70" fmla="*/ 188268 w 64"/>
              <a:gd name="T71" fmla="*/ 138430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5" name="Freeform 119">
            <a:extLst>
              <a:ext uri="{FF2B5EF4-FFF2-40B4-BE49-F238E27FC236}">
                <a16:creationId xmlns:a16="http://schemas.microsoft.com/office/drawing/2014/main" id="{ADB3B25B-68FD-42AE-A520-802D8E46CC84}"/>
              </a:ext>
            </a:extLst>
          </p:cNvPr>
          <p:cNvSpPr>
            <a:spLocks noEditPoints="1"/>
          </p:cNvSpPr>
          <p:nvPr/>
        </p:nvSpPr>
        <p:spPr bwMode="auto">
          <a:xfrm>
            <a:off x="101600" y="4125385"/>
            <a:ext cx="188384" cy="232833"/>
          </a:xfrm>
          <a:custGeom>
            <a:avLst/>
            <a:gdLst>
              <a:gd name="T0" fmla="*/ 141288 w 41"/>
              <a:gd name="T1" fmla="*/ 160929 h 51"/>
              <a:gd name="T2" fmla="*/ 127504 w 41"/>
              <a:gd name="T3" fmla="*/ 174625 h 51"/>
              <a:gd name="T4" fmla="*/ 10338 w 41"/>
              <a:gd name="T5" fmla="*/ 174625 h 51"/>
              <a:gd name="T6" fmla="*/ 0 w 41"/>
              <a:gd name="T7" fmla="*/ 160929 h 51"/>
              <a:gd name="T8" fmla="*/ 0 w 41"/>
              <a:gd name="T9" fmla="*/ 92449 h 51"/>
              <a:gd name="T10" fmla="*/ 10338 w 41"/>
              <a:gd name="T11" fmla="*/ 78752 h 51"/>
              <a:gd name="T12" fmla="*/ 13784 w 41"/>
              <a:gd name="T13" fmla="*/ 78752 h 51"/>
              <a:gd name="T14" fmla="*/ 13784 w 41"/>
              <a:gd name="T15" fmla="*/ 54784 h 51"/>
              <a:gd name="T16" fmla="*/ 68921 w 41"/>
              <a:gd name="T17" fmla="*/ 0 h 51"/>
              <a:gd name="T18" fmla="*/ 124058 w 41"/>
              <a:gd name="T19" fmla="*/ 54784 h 51"/>
              <a:gd name="T20" fmla="*/ 124058 w 41"/>
              <a:gd name="T21" fmla="*/ 78752 h 51"/>
              <a:gd name="T22" fmla="*/ 127504 w 41"/>
              <a:gd name="T23" fmla="*/ 78752 h 51"/>
              <a:gd name="T24" fmla="*/ 141288 w 41"/>
              <a:gd name="T25" fmla="*/ 92449 h 51"/>
              <a:gd name="T26" fmla="*/ 141288 w 41"/>
              <a:gd name="T27" fmla="*/ 160929 h 51"/>
              <a:gd name="T28" fmla="*/ 99935 w 41"/>
              <a:gd name="T29" fmla="*/ 78752 h 51"/>
              <a:gd name="T30" fmla="*/ 99935 w 41"/>
              <a:gd name="T31" fmla="*/ 54784 h 51"/>
              <a:gd name="T32" fmla="*/ 68921 w 41"/>
              <a:gd name="T33" fmla="*/ 23968 h 51"/>
              <a:gd name="T34" fmla="*/ 37907 w 41"/>
              <a:gd name="T35" fmla="*/ 54784 h 51"/>
              <a:gd name="T36" fmla="*/ 37907 w 41"/>
              <a:gd name="T37" fmla="*/ 78752 h 51"/>
              <a:gd name="T38" fmla="*/ 99935 w 41"/>
              <a:gd name="T39" fmla="*/ 78752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6" name="Freeform 120">
            <a:extLst>
              <a:ext uri="{FF2B5EF4-FFF2-40B4-BE49-F238E27FC236}">
                <a16:creationId xmlns:a16="http://schemas.microsoft.com/office/drawing/2014/main" id="{72FDF43E-3284-4F0C-9624-60558FB901E3}"/>
              </a:ext>
            </a:extLst>
          </p:cNvPr>
          <p:cNvSpPr>
            <a:spLocks/>
          </p:cNvSpPr>
          <p:nvPr/>
        </p:nvSpPr>
        <p:spPr bwMode="auto">
          <a:xfrm>
            <a:off x="660401" y="4114800"/>
            <a:ext cx="292100" cy="262467"/>
          </a:xfrm>
          <a:custGeom>
            <a:avLst/>
            <a:gdLst>
              <a:gd name="T0" fmla="*/ 201960 w 64"/>
              <a:gd name="T1" fmla="*/ 186489 h 57"/>
              <a:gd name="T2" fmla="*/ 198537 w 64"/>
              <a:gd name="T3" fmla="*/ 196850 h 57"/>
              <a:gd name="T4" fmla="*/ 195114 w 64"/>
              <a:gd name="T5" fmla="*/ 196850 h 57"/>
              <a:gd name="T6" fmla="*/ 191691 w 64"/>
              <a:gd name="T7" fmla="*/ 193396 h 57"/>
              <a:gd name="T8" fmla="*/ 191691 w 64"/>
              <a:gd name="T9" fmla="*/ 186489 h 57"/>
              <a:gd name="T10" fmla="*/ 191691 w 64"/>
              <a:gd name="T11" fmla="*/ 172675 h 57"/>
              <a:gd name="T12" fmla="*/ 106114 w 64"/>
              <a:gd name="T13" fmla="*/ 103605 h 57"/>
              <a:gd name="T14" fmla="*/ 78730 w 64"/>
              <a:gd name="T15" fmla="*/ 103605 h 57"/>
              <a:gd name="T16" fmla="*/ 78730 w 64"/>
              <a:gd name="T17" fmla="*/ 134687 h 57"/>
              <a:gd name="T18" fmla="*/ 68461 w 64"/>
              <a:gd name="T19" fmla="*/ 141594 h 57"/>
              <a:gd name="T20" fmla="*/ 65038 w 64"/>
              <a:gd name="T21" fmla="*/ 138140 h 57"/>
              <a:gd name="T22" fmla="*/ 0 w 64"/>
              <a:gd name="T23" fmla="*/ 75977 h 57"/>
              <a:gd name="T24" fmla="*/ 0 w 64"/>
              <a:gd name="T25" fmla="*/ 72524 h 57"/>
              <a:gd name="T26" fmla="*/ 0 w 64"/>
              <a:gd name="T27" fmla="*/ 65617 h 57"/>
              <a:gd name="T28" fmla="*/ 65038 w 64"/>
              <a:gd name="T29" fmla="*/ 3454 h 57"/>
              <a:gd name="T30" fmla="*/ 68461 w 64"/>
              <a:gd name="T31" fmla="*/ 0 h 57"/>
              <a:gd name="T32" fmla="*/ 78730 w 64"/>
              <a:gd name="T33" fmla="*/ 6907 h 57"/>
              <a:gd name="T34" fmla="*/ 78730 w 64"/>
              <a:gd name="T35" fmla="*/ 37989 h 57"/>
              <a:gd name="T36" fmla="*/ 106114 w 64"/>
              <a:gd name="T37" fmla="*/ 37989 h 57"/>
              <a:gd name="T38" fmla="*/ 212229 w 64"/>
              <a:gd name="T39" fmla="*/ 89791 h 57"/>
              <a:gd name="T40" fmla="*/ 219075 w 64"/>
              <a:gd name="T41" fmla="*/ 131233 h 57"/>
              <a:gd name="T42" fmla="*/ 201960 w 64"/>
              <a:gd name="T43" fmla="*/ 186489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7" name="Freeform 122">
            <a:extLst>
              <a:ext uri="{FF2B5EF4-FFF2-40B4-BE49-F238E27FC236}">
                <a16:creationId xmlns:a16="http://schemas.microsoft.com/office/drawing/2014/main" id="{009B8EEA-F9AA-4CC2-8521-B0C9B53F99BA}"/>
              </a:ext>
            </a:extLst>
          </p:cNvPr>
          <p:cNvSpPr>
            <a:spLocks noEditPoints="1"/>
          </p:cNvSpPr>
          <p:nvPr/>
        </p:nvSpPr>
        <p:spPr bwMode="auto">
          <a:xfrm>
            <a:off x="1979085" y="4106334"/>
            <a:ext cx="188383" cy="270933"/>
          </a:xfrm>
          <a:custGeom>
            <a:avLst/>
            <a:gdLst>
              <a:gd name="T0" fmla="*/ 141287 w 41"/>
              <a:gd name="T1" fmla="*/ 99878 h 59"/>
              <a:gd name="T2" fmla="*/ 79259 w 41"/>
              <a:gd name="T3" fmla="*/ 172203 h 59"/>
              <a:gd name="T4" fmla="*/ 79259 w 41"/>
              <a:gd name="T5" fmla="*/ 189424 h 59"/>
              <a:gd name="T6" fmla="*/ 110273 w 41"/>
              <a:gd name="T7" fmla="*/ 189424 h 59"/>
              <a:gd name="T8" fmla="*/ 117165 w 41"/>
              <a:gd name="T9" fmla="*/ 196312 h 59"/>
              <a:gd name="T10" fmla="*/ 110273 w 41"/>
              <a:gd name="T11" fmla="*/ 203200 h 59"/>
              <a:gd name="T12" fmla="*/ 31014 w 41"/>
              <a:gd name="T13" fmla="*/ 203200 h 59"/>
              <a:gd name="T14" fmla="*/ 24122 w 41"/>
              <a:gd name="T15" fmla="*/ 196312 h 59"/>
              <a:gd name="T16" fmla="*/ 31014 w 41"/>
              <a:gd name="T17" fmla="*/ 189424 h 59"/>
              <a:gd name="T18" fmla="*/ 62028 w 41"/>
              <a:gd name="T19" fmla="*/ 189424 h 59"/>
              <a:gd name="T20" fmla="*/ 62028 w 41"/>
              <a:gd name="T21" fmla="*/ 172203 h 59"/>
              <a:gd name="T22" fmla="*/ 0 w 41"/>
              <a:gd name="T23" fmla="*/ 99878 h 59"/>
              <a:gd name="T24" fmla="*/ 0 w 41"/>
              <a:gd name="T25" fmla="*/ 86102 h 59"/>
              <a:gd name="T26" fmla="*/ 6892 w 41"/>
              <a:gd name="T27" fmla="*/ 79214 h 59"/>
              <a:gd name="T28" fmla="*/ 13784 w 41"/>
              <a:gd name="T29" fmla="*/ 86102 h 59"/>
              <a:gd name="T30" fmla="*/ 13784 w 41"/>
              <a:gd name="T31" fmla="*/ 99878 h 59"/>
              <a:gd name="T32" fmla="*/ 68920 w 41"/>
              <a:gd name="T33" fmla="*/ 154983 h 59"/>
              <a:gd name="T34" fmla="*/ 124057 w 41"/>
              <a:gd name="T35" fmla="*/ 99878 h 59"/>
              <a:gd name="T36" fmla="*/ 124057 w 41"/>
              <a:gd name="T37" fmla="*/ 86102 h 59"/>
              <a:gd name="T38" fmla="*/ 134395 w 41"/>
              <a:gd name="T39" fmla="*/ 79214 h 59"/>
              <a:gd name="T40" fmla="*/ 141287 w 41"/>
              <a:gd name="T41" fmla="*/ 86102 h 59"/>
              <a:gd name="T42" fmla="*/ 141287 w 41"/>
              <a:gd name="T43" fmla="*/ 99878 h 59"/>
              <a:gd name="T44" fmla="*/ 110273 w 41"/>
              <a:gd name="T45" fmla="*/ 99878 h 59"/>
              <a:gd name="T46" fmla="*/ 68920 w 41"/>
              <a:gd name="T47" fmla="*/ 141207 h 59"/>
              <a:gd name="T48" fmla="*/ 31014 w 41"/>
              <a:gd name="T49" fmla="*/ 99878 h 59"/>
              <a:gd name="T50" fmla="*/ 31014 w 41"/>
              <a:gd name="T51" fmla="*/ 37885 h 59"/>
              <a:gd name="T52" fmla="*/ 68920 w 41"/>
              <a:gd name="T53" fmla="*/ 0 h 59"/>
              <a:gd name="T54" fmla="*/ 110273 w 41"/>
              <a:gd name="T55" fmla="*/ 37885 h 59"/>
              <a:gd name="T56" fmla="*/ 110273 w 41"/>
              <a:gd name="T57" fmla="*/ 99878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8" name="Freeform 123">
            <a:extLst>
              <a:ext uri="{FF2B5EF4-FFF2-40B4-BE49-F238E27FC236}">
                <a16:creationId xmlns:a16="http://schemas.microsoft.com/office/drawing/2014/main" id="{5AE1366A-4944-446F-BE98-4A0E69A86CCB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4125384"/>
            <a:ext cx="251883" cy="251883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85869 h 55"/>
              <a:gd name="T20" fmla="*/ 147695 w 55"/>
              <a:gd name="T21" fmla="*/ 79000 h 55"/>
              <a:gd name="T22" fmla="*/ 37782 w 55"/>
              <a:gd name="T23" fmla="*/ 79000 h 55"/>
              <a:gd name="T24" fmla="*/ 30913 w 55"/>
              <a:gd name="T25" fmla="*/ 85869 h 55"/>
              <a:gd name="T26" fmla="*/ 30913 w 55"/>
              <a:gd name="T27" fmla="*/ 103043 h 55"/>
              <a:gd name="T28" fmla="*/ 37782 w 55"/>
              <a:gd name="T29" fmla="*/ 109912 h 55"/>
              <a:gd name="T30" fmla="*/ 147695 w 55"/>
              <a:gd name="T31" fmla="*/ 109912 h 55"/>
              <a:gd name="T32" fmla="*/ 154564 w 55"/>
              <a:gd name="T33" fmla="*/ 103043 h 55"/>
              <a:gd name="T34" fmla="*/ 154564 w 55"/>
              <a:gd name="T35" fmla="*/ 85869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19" name="Freeform 124">
            <a:extLst>
              <a:ext uri="{FF2B5EF4-FFF2-40B4-BE49-F238E27FC236}">
                <a16:creationId xmlns:a16="http://schemas.microsoft.com/office/drawing/2014/main" id="{1D8A20C7-16FC-4065-878F-6CD9957AFBF2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4148667"/>
            <a:ext cx="311149" cy="209551"/>
          </a:xfrm>
          <a:custGeom>
            <a:avLst/>
            <a:gdLst>
              <a:gd name="T0" fmla="*/ 233362 w 68"/>
              <a:gd name="T1" fmla="*/ 146913 h 46"/>
              <a:gd name="T2" fmla="*/ 226498 w 68"/>
              <a:gd name="T3" fmla="*/ 157163 h 46"/>
              <a:gd name="T4" fmla="*/ 6864 w 68"/>
              <a:gd name="T5" fmla="*/ 157163 h 46"/>
              <a:gd name="T6" fmla="*/ 0 w 68"/>
              <a:gd name="T7" fmla="*/ 146913 h 46"/>
              <a:gd name="T8" fmla="*/ 0 w 68"/>
              <a:gd name="T9" fmla="*/ 6833 h 46"/>
              <a:gd name="T10" fmla="*/ 6864 w 68"/>
              <a:gd name="T11" fmla="*/ 0 h 46"/>
              <a:gd name="T12" fmla="*/ 226498 w 68"/>
              <a:gd name="T13" fmla="*/ 0 h 46"/>
              <a:gd name="T14" fmla="*/ 233362 w 68"/>
              <a:gd name="T15" fmla="*/ 6833 h 46"/>
              <a:gd name="T16" fmla="*/ 233362 w 68"/>
              <a:gd name="T17" fmla="*/ 146913 h 46"/>
              <a:gd name="T18" fmla="*/ 219635 w 68"/>
              <a:gd name="T19" fmla="*/ 47832 h 46"/>
              <a:gd name="T20" fmla="*/ 188749 w 68"/>
              <a:gd name="T21" fmla="*/ 13666 h 46"/>
              <a:gd name="T22" fmla="*/ 44613 w 68"/>
              <a:gd name="T23" fmla="*/ 13666 h 46"/>
              <a:gd name="T24" fmla="*/ 13727 w 68"/>
              <a:gd name="T25" fmla="*/ 47832 h 46"/>
              <a:gd name="T26" fmla="*/ 13727 w 68"/>
              <a:gd name="T27" fmla="*/ 109331 h 46"/>
              <a:gd name="T28" fmla="*/ 44613 w 68"/>
              <a:gd name="T29" fmla="*/ 140080 h 46"/>
              <a:gd name="T30" fmla="*/ 188749 w 68"/>
              <a:gd name="T31" fmla="*/ 140080 h 46"/>
              <a:gd name="T32" fmla="*/ 219635 w 68"/>
              <a:gd name="T33" fmla="*/ 109331 h 46"/>
              <a:gd name="T34" fmla="*/ 219635 w 68"/>
              <a:gd name="T35" fmla="*/ 47832 h 46"/>
              <a:gd name="T36" fmla="*/ 116681 w 68"/>
              <a:gd name="T37" fmla="*/ 129830 h 46"/>
              <a:gd name="T38" fmla="*/ 78931 w 68"/>
              <a:gd name="T39" fmla="*/ 78582 h 46"/>
              <a:gd name="T40" fmla="*/ 116681 w 68"/>
              <a:gd name="T41" fmla="*/ 27333 h 46"/>
              <a:gd name="T42" fmla="*/ 154431 w 68"/>
              <a:gd name="T43" fmla="*/ 78582 h 46"/>
              <a:gd name="T44" fmla="*/ 116681 w 68"/>
              <a:gd name="T45" fmla="*/ 129830 h 46"/>
              <a:gd name="T46" fmla="*/ 140704 w 68"/>
              <a:gd name="T47" fmla="*/ 109331 h 46"/>
              <a:gd name="T48" fmla="*/ 140704 w 68"/>
              <a:gd name="T49" fmla="*/ 95664 h 46"/>
              <a:gd name="T50" fmla="*/ 123545 w 68"/>
              <a:gd name="T51" fmla="*/ 95664 h 46"/>
              <a:gd name="T52" fmla="*/ 123545 w 68"/>
              <a:gd name="T53" fmla="*/ 40999 h 46"/>
              <a:gd name="T54" fmla="*/ 109817 w 68"/>
              <a:gd name="T55" fmla="*/ 40999 h 46"/>
              <a:gd name="T56" fmla="*/ 92658 w 68"/>
              <a:gd name="T57" fmla="*/ 58082 h 46"/>
              <a:gd name="T58" fmla="*/ 102954 w 68"/>
              <a:gd name="T59" fmla="*/ 68332 h 46"/>
              <a:gd name="T60" fmla="*/ 109817 w 68"/>
              <a:gd name="T61" fmla="*/ 61499 h 46"/>
              <a:gd name="T62" fmla="*/ 109817 w 68"/>
              <a:gd name="T63" fmla="*/ 61499 h 46"/>
              <a:gd name="T64" fmla="*/ 109817 w 68"/>
              <a:gd name="T65" fmla="*/ 95664 h 46"/>
              <a:gd name="T66" fmla="*/ 92658 w 68"/>
              <a:gd name="T67" fmla="*/ 95664 h 46"/>
              <a:gd name="T68" fmla="*/ 92658 w 68"/>
              <a:gd name="T69" fmla="*/ 109331 h 46"/>
              <a:gd name="T70" fmla="*/ 140704 w 68"/>
              <a:gd name="T71" fmla="*/ 109331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0" name="Freeform 125">
            <a:extLst>
              <a:ext uri="{FF2B5EF4-FFF2-40B4-BE49-F238E27FC236}">
                <a16:creationId xmlns:a16="http://schemas.microsoft.com/office/drawing/2014/main" id="{A55F9454-82FF-4166-A07E-F15304EEB9DA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4148667"/>
            <a:ext cx="251884" cy="209551"/>
          </a:xfrm>
          <a:custGeom>
            <a:avLst/>
            <a:gdLst>
              <a:gd name="T0" fmla="*/ 188913 w 55"/>
              <a:gd name="T1" fmla="*/ 23916 h 46"/>
              <a:gd name="T2" fmla="*/ 178609 w 55"/>
              <a:gd name="T3" fmla="*/ 30749 h 46"/>
              <a:gd name="T4" fmla="*/ 6870 w 55"/>
              <a:gd name="T5" fmla="*/ 30749 h 46"/>
              <a:gd name="T6" fmla="*/ 0 w 55"/>
              <a:gd name="T7" fmla="*/ 23916 h 46"/>
              <a:gd name="T8" fmla="*/ 0 w 55"/>
              <a:gd name="T9" fmla="*/ 6833 h 46"/>
              <a:gd name="T10" fmla="*/ 6870 w 55"/>
              <a:gd name="T11" fmla="*/ 0 h 46"/>
              <a:gd name="T12" fmla="*/ 178609 w 55"/>
              <a:gd name="T13" fmla="*/ 0 h 46"/>
              <a:gd name="T14" fmla="*/ 188913 w 55"/>
              <a:gd name="T15" fmla="*/ 6833 h 46"/>
              <a:gd name="T16" fmla="*/ 188913 w 55"/>
              <a:gd name="T17" fmla="*/ 23916 h 46"/>
              <a:gd name="T18" fmla="*/ 188913 w 55"/>
              <a:gd name="T19" fmla="*/ 85415 h 46"/>
              <a:gd name="T20" fmla="*/ 178609 w 55"/>
              <a:gd name="T21" fmla="*/ 92248 h 46"/>
              <a:gd name="T22" fmla="*/ 6870 w 55"/>
              <a:gd name="T23" fmla="*/ 92248 h 46"/>
              <a:gd name="T24" fmla="*/ 0 w 55"/>
              <a:gd name="T25" fmla="*/ 85415 h 46"/>
              <a:gd name="T26" fmla="*/ 0 w 55"/>
              <a:gd name="T27" fmla="*/ 68332 h 46"/>
              <a:gd name="T28" fmla="*/ 6870 w 55"/>
              <a:gd name="T29" fmla="*/ 61499 h 46"/>
              <a:gd name="T30" fmla="*/ 178609 w 55"/>
              <a:gd name="T31" fmla="*/ 61499 h 46"/>
              <a:gd name="T32" fmla="*/ 188913 w 55"/>
              <a:gd name="T33" fmla="*/ 68332 h 46"/>
              <a:gd name="T34" fmla="*/ 188913 w 55"/>
              <a:gd name="T35" fmla="*/ 85415 h 46"/>
              <a:gd name="T36" fmla="*/ 188913 w 55"/>
              <a:gd name="T37" fmla="*/ 146913 h 46"/>
              <a:gd name="T38" fmla="*/ 178609 w 55"/>
              <a:gd name="T39" fmla="*/ 157163 h 46"/>
              <a:gd name="T40" fmla="*/ 6870 w 55"/>
              <a:gd name="T41" fmla="*/ 157163 h 46"/>
              <a:gd name="T42" fmla="*/ 0 w 55"/>
              <a:gd name="T43" fmla="*/ 146913 h 46"/>
              <a:gd name="T44" fmla="*/ 0 w 55"/>
              <a:gd name="T45" fmla="*/ 133247 h 46"/>
              <a:gd name="T46" fmla="*/ 6870 w 55"/>
              <a:gd name="T47" fmla="*/ 122997 h 46"/>
              <a:gd name="T48" fmla="*/ 178609 w 55"/>
              <a:gd name="T49" fmla="*/ 122997 h 46"/>
              <a:gd name="T50" fmla="*/ 188913 w 55"/>
              <a:gd name="T51" fmla="*/ 133247 h 46"/>
              <a:gd name="T52" fmla="*/ 188913 w 55"/>
              <a:gd name="T53" fmla="*/ 146913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1" name="Freeform 126">
            <a:extLst>
              <a:ext uri="{FF2B5EF4-FFF2-40B4-BE49-F238E27FC236}">
                <a16:creationId xmlns:a16="http://schemas.microsoft.com/office/drawing/2014/main" id="{6DD55B69-D891-4CB6-928F-E6490A2D4FD4}"/>
              </a:ext>
            </a:extLst>
          </p:cNvPr>
          <p:cNvSpPr>
            <a:spLocks/>
          </p:cNvSpPr>
          <p:nvPr/>
        </p:nvSpPr>
        <p:spPr bwMode="auto">
          <a:xfrm>
            <a:off x="4618567" y="4106334"/>
            <a:ext cx="228600" cy="294217"/>
          </a:xfrm>
          <a:custGeom>
            <a:avLst/>
            <a:gdLst>
              <a:gd name="T0" fmla="*/ 85725 w 50"/>
              <a:gd name="T1" fmla="*/ 158602 h 64"/>
              <a:gd name="T2" fmla="*/ 3429 w 50"/>
              <a:gd name="T3" fmla="*/ 220663 h 64"/>
              <a:gd name="T4" fmla="*/ 0 w 50"/>
              <a:gd name="T5" fmla="*/ 213767 h 64"/>
              <a:gd name="T6" fmla="*/ 3429 w 50"/>
              <a:gd name="T7" fmla="*/ 210319 h 64"/>
              <a:gd name="T8" fmla="*/ 75438 w 50"/>
              <a:gd name="T9" fmla="*/ 158602 h 64"/>
              <a:gd name="T10" fmla="*/ 3429 w 50"/>
              <a:gd name="T11" fmla="*/ 124123 h 64"/>
              <a:gd name="T12" fmla="*/ 82296 w 50"/>
              <a:gd name="T13" fmla="*/ 141362 h 64"/>
              <a:gd name="T14" fmla="*/ 92583 w 50"/>
              <a:gd name="T15" fmla="*/ 106884 h 64"/>
              <a:gd name="T16" fmla="*/ 24003 w 50"/>
              <a:gd name="T17" fmla="*/ 62061 h 64"/>
              <a:gd name="T18" fmla="*/ 92583 w 50"/>
              <a:gd name="T19" fmla="*/ 96540 h 64"/>
              <a:gd name="T20" fmla="*/ 96012 w 50"/>
              <a:gd name="T21" fmla="*/ 72405 h 64"/>
              <a:gd name="T22" fmla="*/ 78867 w 50"/>
              <a:gd name="T23" fmla="*/ 0 h 64"/>
              <a:gd name="T24" fmla="*/ 106299 w 50"/>
              <a:gd name="T25" fmla="*/ 72405 h 64"/>
              <a:gd name="T26" fmla="*/ 106299 w 50"/>
              <a:gd name="T27" fmla="*/ 86196 h 64"/>
              <a:gd name="T28" fmla="*/ 164592 w 50"/>
              <a:gd name="T29" fmla="*/ 62061 h 64"/>
              <a:gd name="T30" fmla="*/ 102870 w 50"/>
              <a:gd name="T31" fmla="*/ 110332 h 64"/>
              <a:gd name="T32" fmla="*/ 92583 w 50"/>
              <a:gd name="T33" fmla="*/ 144810 h 64"/>
              <a:gd name="T34" fmla="*/ 171450 w 50"/>
              <a:gd name="T35" fmla="*/ 134467 h 64"/>
              <a:gd name="T36" fmla="*/ 85725 w 50"/>
              <a:gd name="T37" fmla="*/ 158602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2" name="Freeform 127">
            <a:extLst>
              <a:ext uri="{FF2B5EF4-FFF2-40B4-BE49-F238E27FC236}">
                <a16:creationId xmlns:a16="http://schemas.microsoft.com/office/drawing/2014/main" id="{FC996A9C-CDDB-4A9A-AF1A-92A0522FC468}"/>
              </a:ext>
            </a:extLst>
          </p:cNvPr>
          <p:cNvSpPr>
            <a:spLocks/>
          </p:cNvSpPr>
          <p:nvPr/>
        </p:nvSpPr>
        <p:spPr bwMode="auto">
          <a:xfrm>
            <a:off x="5278967" y="4125384"/>
            <a:ext cx="228600" cy="251883"/>
          </a:xfrm>
          <a:custGeom>
            <a:avLst/>
            <a:gdLst>
              <a:gd name="T0" fmla="*/ 137160 w 50"/>
              <a:gd name="T1" fmla="*/ 188912 h 55"/>
              <a:gd name="T2" fmla="*/ 109728 w 50"/>
              <a:gd name="T3" fmla="*/ 175173 h 55"/>
              <a:gd name="T4" fmla="*/ 13716 w 50"/>
              <a:gd name="T5" fmla="*/ 82434 h 55"/>
              <a:gd name="T6" fmla="*/ 0 w 50"/>
              <a:gd name="T7" fmla="*/ 48087 h 55"/>
              <a:gd name="T8" fmla="*/ 44577 w 50"/>
              <a:gd name="T9" fmla="*/ 0 h 55"/>
              <a:gd name="T10" fmla="*/ 78867 w 50"/>
              <a:gd name="T11" fmla="*/ 17174 h 55"/>
              <a:gd name="T12" fmla="*/ 154305 w 50"/>
              <a:gd name="T13" fmla="*/ 89304 h 55"/>
              <a:gd name="T14" fmla="*/ 154305 w 50"/>
              <a:gd name="T15" fmla="*/ 92739 h 55"/>
              <a:gd name="T16" fmla="*/ 144018 w 50"/>
              <a:gd name="T17" fmla="*/ 103043 h 55"/>
              <a:gd name="T18" fmla="*/ 144018 w 50"/>
              <a:gd name="T19" fmla="*/ 99608 h 55"/>
              <a:gd name="T20" fmla="*/ 68580 w 50"/>
              <a:gd name="T21" fmla="*/ 27478 h 55"/>
              <a:gd name="T22" fmla="*/ 44577 w 50"/>
              <a:gd name="T23" fmla="*/ 17174 h 55"/>
              <a:gd name="T24" fmla="*/ 13716 w 50"/>
              <a:gd name="T25" fmla="*/ 48087 h 55"/>
              <a:gd name="T26" fmla="*/ 24003 w 50"/>
              <a:gd name="T27" fmla="*/ 72130 h 55"/>
              <a:gd name="T28" fmla="*/ 120015 w 50"/>
              <a:gd name="T29" fmla="*/ 164869 h 55"/>
              <a:gd name="T30" fmla="*/ 137160 w 50"/>
              <a:gd name="T31" fmla="*/ 171738 h 55"/>
              <a:gd name="T32" fmla="*/ 154305 w 50"/>
              <a:gd name="T33" fmla="*/ 154564 h 55"/>
              <a:gd name="T34" fmla="*/ 147447 w 50"/>
              <a:gd name="T35" fmla="*/ 137391 h 55"/>
              <a:gd name="T36" fmla="*/ 75438 w 50"/>
              <a:gd name="T37" fmla="*/ 65261 h 55"/>
              <a:gd name="T38" fmla="*/ 68580 w 50"/>
              <a:gd name="T39" fmla="*/ 61826 h 55"/>
              <a:gd name="T40" fmla="*/ 61722 w 50"/>
              <a:gd name="T41" fmla="*/ 72130 h 55"/>
              <a:gd name="T42" fmla="*/ 65151 w 50"/>
              <a:gd name="T43" fmla="*/ 79000 h 55"/>
              <a:gd name="T44" fmla="*/ 113157 w 50"/>
              <a:gd name="T45" fmla="*/ 130521 h 55"/>
              <a:gd name="T46" fmla="*/ 116586 w 50"/>
              <a:gd name="T47" fmla="*/ 130521 h 55"/>
              <a:gd name="T48" fmla="*/ 106299 w 50"/>
              <a:gd name="T49" fmla="*/ 140825 h 55"/>
              <a:gd name="T50" fmla="*/ 102870 w 50"/>
              <a:gd name="T51" fmla="*/ 140825 h 55"/>
              <a:gd name="T52" fmla="*/ 54864 w 50"/>
              <a:gd name="T53" fmla="*/ 89304 h 55"/>
              <a:gd name="T54" fmla="*/ 44577 w 50"/>
              <a:gd name="T55" fmla="*/ 72130 h 55"/>
              <a:gd name="T56" fmla="*/ 68580 w 50"/>
              <a:gd name="T57" fmla="*/ 48087 h 55"/>
              <a:gd name="T58" fmla="*/ 89154 w 50"/>
              <a:gd name="T59" fmla="*/ 54956 h 55"/>
              <a:gd name="T60" fmla="*/ 157734 w 50"/>
              <a:gd name="T61" fmla="*/ 127086 h 55"/>
              <a:gd name="T62" fmla="*/ 171450 w 50"/>
              <a:gd name="T63" fmla="*/ 154564 h 55"/>
              <a:gd name="T64" fmla="*/ 137160 w 50"/>
              <a:gd name="T65" fmla="*/ 188912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3" name="Freeform 128">
            <a:extLst>
              <a:ext uri="{FF2B5EF4-FFF2-40B4-BE49-F238E27FC236}">
                <a16:creationId xmlns:a16="http://schemas.microsoft.com/office/drawing/2014/main" id="{CE85A4E3-FB46-45BA-9604-E1AC6BB075DC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4125384"/>
            <a:ext cx="270933" cy="251883"/>
          </a:xfrm>
          <a:custGeom>
            <a:avLst/>
            <a:gdLst>
              <a:gd name="T0" fmla="*/ 34441 w 59"/>
              <a:gd name="T1" fmla="*/ 127086 h 55"/>
              <a:gd name="T2" fmla="*/ 0 w 59"/>
              <a:gd name="T3" fmla="*/ 85869 h 55"/>
              <a:gd name="T4" fmla="*/ 20664 w 59"/>
              <a:gd name="T5" fmla="*/ 61826 h 55"/>
              <a:gd name="T6" fmla="*/ 51661 w 59"/>
              <a:gd name="T7" fmla="*/ 103043 h 55"/>
              <a:gd name="T8" fmla="*/ 34441 w 59"/>
              <a:gd name="T9" fmla="*/ 127086 h 55"/>
              <a:gd name="T10" fmla="*/ 172203 w 59"/>
              <a:gd name="T11" fmla="*/ 171738 h 55"/>
              <a:gd name="T12" fmla="*/ 148095 w 59"/>
              <a:gd name="T13" fmla="*/ 188912 h 55"/>
              <a:gd name="T14" fmla="*/ 99878 w 59"/>
              <a:gd name="T15" fmla="*/ 178608 h 55"/>
              <a:gd name="T16" fmla="*/ 51661 w 59"/>
              <a:gd name="T17" fmla="*/ 188912 h 55"/>
              <a:gd name="T18" fmla="*/ 30997 w 59"/>
              <a:gd name="T19" fmla="*/ 171738 h 55"/>
              <a:gd name="T20" fmla="*/ 99878 w 59"/>
              <a:gd name="T21" fmla="*/ 99608 h 55"/>
              <a:gd name="T22" fmla="*/ 172203 w 59"/>
              <a:gd name="T23" fmla="*/ 171738 h 55"/>
              <a:gd name="T24" fmla="*/ 72325 w 59"/>
              <a:gd name="T25" fmla="*/ 72130 h 55"/>
              <a:gd name="T26" fmla="*/ 41329 w 59"/>
              <a:gd name="T27" fmla="*/ 30913 h 55"/>
              <a:gd name="T28" fmla="*/ 61993 w 59"/>
              <a:gd name="T29" fmla="*/ 0 h 55"/>
              <a:gd name="T30" fmla="*/ 96434 w 59"/>
              <a:gd name="T31" fmla="*/ 44652 h 55"/>
              <a:gd name="T32" fmla="*/ 72325 w 59"/>
              <a:gd name="T33" fmla="*/ 72130 h 55"/>
              <a:gd name="T34" fmla="*/ 106766 w 59"/>
              <a:gd name="T35" fmla="*/ 44652 h 55"/>
              <a:gd name="T36" fmla="*/ 141207 w 59"/>
              <a:gd name="T37" fmla="*/ 0 h 55"/>
              <a:gd name="T38" fmla="*/ 161871 w 59"/>
              <a:gd name="T39" fmla="*/ 30913 h 55"/>
              <a:gd name="T40" fmla="*/ 130875 w 59"/>
              <a:gd name="T41" fmla="*/ 72130 h 55"/>
              <a:gd name="T42" fmla="*/ 106766 w 59"/>
              <a:gd name="T43" fmla="*/ 44652 h 55"/>
              <a:gd name="T44" fmla="*/ 203200 w 59"/>
              <a:gd name="T45" fmla="*/ 85869 h 55"/>
              <a:gd name="T46" fmla="*/ 168759 w 59"/>
              <a:gd name="T47" fmla="*/ 127086 h 55"/>
              <a:gd name="T48" fmla="*/ 151539 w 59"/>
              <a:gd name="T49" fmla="*/ 103043 h 55"/>
              <a:gd name="T50" fmla="*/ 182536 w 59"/>
              <a:gd name="T51" fmla="*/ 61826 h 55"/>
              <a:gd name="T52" fmla="*/ 203200 w 59"/>
              <a:gd name="T53" fmla="*/ 85869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4" name="Freeform 129">
            <a:extLst>
              <a:ext uri="{FF2B5EF4-FFF2-40B4-BE49-F238E27FC236}">
                <a16:creationId xmlns:a16="http://schemas.microsoft.com/office/drawing/2014/main" id="{0C9236BF-0F2A-4F7D-BB35-3FD07131F045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4125384"/>
            <a:ext cx="311149" cy="251883"/>
          </a:xfrm>
          <a:custGeom>
            <a:avLst/>
            <a:gdLst>
              <a:gd name="T0" fmla="*/ 233362 w 68"/>
              <a:gd name="T1" fmla="*/ 168303 h 55"/>
              <a:gd name="T2" fmla="*/ 216203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20609 h 55"/>
              <a:gd name="T10" fmla="*/ 17159 w 68"/>
              <a:gd name="T11" fmla="*/ 0 h 55"/>
              <a:gd name="T12" fmla="*/ 216203 w 68"/>
              <a:gd name="T13" fmla="*/ 0 h 55"/>
              <a:gd name="T14" fmla="*/ 233362 w 68"/>
              <a:gd name="T15" fmla="*/ 20609 h 55"/>
              <a:gd name="T16" fmla="*/ 233362 w 68"/>
              <a:gd name="T17" fmla="*/ 168303 h 55"/>
              <a:gd name="T18" fmla="*/ 17159 w 68"/>
              <a:gd name="T19" fmla="*/ 17174 h 55"/>
              <a:gd name="T20" fmla="*/ 13727 w 68"/>
              <a:gd name="T21" fmla="*/ 20609 h 55"/>
              <a:gd name="T22" fmla="*/ 13727 w 68"/>
              <a:gd name="T23" fmla="*/ 168303 h 55"/>
              <a:gd name="T24" fmla="*/ 17159 w 68"/>
              <a:gd name="T25" fmla="*/ 175173 h 55"/>
              <a:gd name="T26" fmla="*/ 216203 w 68"/>
              <a:gd name="T27" fmla="*/ 175173 h 55"/>
              <a:gd name="T28" fmla="*/ 219635 w 68"/>
              <a:gd name="T29" fmla="*/ 168303 h 55"/>
              <a:gd name="T30" fmla="*/ 219635 w 68"/>
              <a:gd name="T31" fmla="*/ 20609 h 55"/>
              <a:gd name="T32" fmla="*/ 216203 w 68"/>
              <a:gd name="T33" fmla="*/ 17174 h 55"/>
              <a:gd name="T34" fmla="*/ 17159 w 68"/>
              <a:gd name="T35" fmla="*/ 17174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1 w 68"/>
              <a:gd name="T43" fmla="*/ 54956 h 55"/>
              <a:gd name="T44" fmla="*/ 54909 w 68"/>
              <a:gd name="T45" fmla="*/ 79000 h 55"/>
              <a:gd name="T46" fmla="*/ 202476 w 68"/>
              <a:gd name="T47" fmla="*/ 157999 h 55"/>
              <a:gd name="T48" fmla="*/ 30886 w 68"/>
              <a:gd name="T49" fmla="*/ 157999 h 55"/>
              <a:gd name="T50" fmla="*/ 30886 w 68"/>
              <a:gd name="T51" fmla="*/ 133956 h 55"/>
              <a:gd name="T52" fmla="*/ 68636 w 68"/>
              <a:gd name="T53" fmla="*/ 96173 h 55"/>
              <a:gd name="T54" fmla="*/ 89227 w 68"/>
              <a:gd name="T55" fmla="*/ 113347 h 55"/>
              <a:gd name="T56" fmla="*/ 150999 w 68"/>
              <a:gd name="T57" fmla="*/ 51521 h 55"/>
              <a:gd name="T58" fmla="*/ 202476 w 68"/>
              <a:gd name="T59" fmla="*/ 103043 h 55"/>
              <a:gd name="T60" fmla="*/ 202476 w 68"/>
              <a:gd name="T61" fmla="*/ 157999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5" name="Freeform 130">
            <a:extLst>
              <a:ext uri="{FF2B5EF4-FFF2-40B4-BE49-F238E27FC236}">
                <a16:creationId xmlns:a16="http://schemas.microsoft.com/office/drawing/2014/main" id="{DA24EB92-AD1B-40F4-8920-DB8FDFC04B6F}"/>
              </a:ext>
            </a:extLst>
          </p:cNvPr>
          <p:cNvSpPr>
            <a:spLocks/>
          </p:cNvSpPr>
          <p:nvPr/>
        </p:nvSpPr>
        <p:spPr bwMode="auto">
          <a:xfrm>
            <a:off x="7258051" y="4125384"/>
            <a:ext cx="251883" cy="251883"/>
          </a:xfrm>
          <a:custGeom>
            <a:avLst/>
            <a:gdLst>
              <a:gd name="T0" fmla="*/ 92739 w 55"/>
              <a:gd name="T1" fmla="*/ 188912 h 55"/>
              <a:gd name="T2" fmla="*/ 65261 w 55"/>
              <a:gd name="T3" fmla="*/ 185477 h 55"/>
              <a:gd name="T4" fmla="*/ 75565 w 55"/>
              <a:gd name="T5" fmla="*/ 164869 h 55"/>
              <a:gd name="T6" fmla="*/ 82434 w 55"/>
              <a:gd name="T7" fmla="*/ 140825 h 55"/>
              <a:gd name="T8" fmla="*/ 106478 w 55"/>
              <a:gd name="T9" fmla="*/ 151130 h 55"/>
              <a:gd name="T10" fmla="*/ 157999 w 55"/>
              <a:gd name="T11" fmla="*/ 85869 h 55"/>
              <a:gd name="T12" fmla="*/ 96173 w 55"/>
              <a:gd name="T13" fmla="*/ 34348 h 55"/>
              <a:gd name="T14" fmla="*/ 30913 w 55"/>
              <a:gd name="T15" fmla="*/ 92739 h 55"/>
              <a:gd name="T16" fmla="*/ 48087 w 55"/>
              <a:gd name="T17" fmla="*/ 127086 h 55"/>
              <a:gd name="T18" fmla="*/ 54956 w 55"/>
              <a:gd name="T19" fmla="*/ 123651 h 55"/>
              <a:gd name="T20" fmla="*/ 54956 w 55"/>
              <a:gd name="T21" fmla="*/ 116782 h 55"/>
              <a:gd name="T22" fmla="*/ 54956 w 55"/>
              <a:gd name="T23" fmla="*/ 113347 h 55"/>
              <a:gd name="T24" fmla="*/ 48087 w 55"/>
              <a:gd name="T25" fmla="*/ 92739 h 55"/>
              <a:gd name="T26" fmla="*/ 92739 w 55"/>
              <a:gd name="T27" fmla="*/ 48087 h 55"/>
              <a:gd name="T28" fmla="*/ 133956 w 55"/>
              <a:gd name="T29" fmla="*/ 85869 h 55"/>
              <a:gd name="T30" fmla="*/ 103043 w 55"/>
              <a:gd name="T31" fmla="*/ 133956 h 55"/>
              <a:gd name="T32" fmla="*/ 89304 w 55"/>
              <a:gd name="T33" fmla="*/ 116782 h 55"/>
              <a:gd name="T34" fmla="*/ 96173 w 55"/>
              <a:gd name="T35" fmla="*/ 82434 h 55"/>
              <a:gd name="T36" fmla="*/ 85869 w 55"/>
              <a:gd name="T37" fmla="*/ 68695 h 55"/>
              <a:gd name="T38" fmla="*/ 65261 w 55"/>
              <a:gd name="T39" fmla="*/ 92739 h 55"/>
              <a:gd name="T40" fmla="*/ 68695 w 55"/>
              <a:gd name="T41" fmla="*/ 109912 h 55"/>
              <a:gd name="T42" fmla="*/ 58391 w 55"/>
              <a:gd name="T43" fmla="*/ 161434 h 55"/>
              <a:gd name="T44" fmla="*/ 54956 w 55"/>
              <a:gd name="T45" fmla="*/ 182042 h 55"/>
              <a:gd name="T46" fmla="*/ 0 w 55"/>
              <a:gd name="T47" fmla="*/ 96173 h 55"/>
              <a:gd name="T48" fmla="*/ 92739 w 55"/>
              <a:gd name="T49" fmla="*/ 0 h 55"/>
              <a:gd name="T50" fmla="*/ 188912 w 55"/>
              <a:gd name="T51" fmla="*/ 96173 h 55"/>
              <a:gd name="T52" fmla="*/ 92739 w 55"/>
              <a:gd name="T53" fmla="*/ 188912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6" name="Freeform 131">
            <a:extLst>
              <a:ext uri="{FF2B5EF4-FFF2-40B4-BE49-F238E27FC236}">
                <a16:creationId xmlns:a16="http://schemas.microsoft.com/office/drawing/2014/main" id="{8581FD8D-F7BC-4526-9295-1F414B2EB174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4125384"/>
            <a:ext cx="251884" cy="251883"/>
          </a:xfrm>
          <a:custGeom>
            <a:avLst/>
            <a:gdLst>
              <a:gd name="T0" fmla="*/ 188913 w 55"/>
              <a:gd name="T1" fmla="*/ 96173 h 55"/>
              <a:gd name="T2" fmla="*/ 92739 w 55"/>
              <a:gd name="T3" fmla="*/ 188912 h 55"/>
              <a:gd name="T4" fmla="*/ 0 w 55"/>
              <a:gd name="T5" fmla="*/ 96173 h 55"/>
              <a:gd name="T6" fmla="*/ 92739 w 55"/>
              <a:gd name="T7" fmla="*/ 0 h 55"/>
              <a:gd name="T8" fmla="*/ 188913 w 55"/>
              <a:gd name="T9" fmla="*/ 96173 h 55"/>
              <a:gd name="T10" fmla="*/ 144261 w 55"/>
              <a:gd name="T11" fmla="*/ 96173 h 55"/>
              <a:gd name="T12" fmla="*/ 140826 w 55"/>
              <a:gd name="T13" fmla="*/ 89304 h 55"/>
              <a:gd name="T14" fmla="*/ 72130 w 55"/>
              <a:gd name="T15" fmla="*/ 48087 h 55"/>
              <a:gd name="T16" fmla="*/ 65261 w 55"/>
              <a:gd name="T17" fmla="*/ 48087 h 55"/>
              <a:gd name="T18" fmla="*/ 61826 w 55"/>
              <a:gd name="T19" fmla="*/ 54956 h 55"/>
              <a:gd name="T20" fmla="*/ 61826 w 55"/>
              <a:gd name="T21" fmla="*/ 133956 h 55"/>
              <a:gd name="T22" fmla="*/ 65261 w 55"/>
              <a:gd name="T23" fmla="*/ 140825 h 55"/>
              <a:gd name="T24" fmla="*/ 68696 w 55"/>
              <a:gd name="T25" fmla="*/ 140825 h 55"/>
              <a:gd name="T26" fmla="*/ 72130 w 55"/>
              <a:gd name="T27" fmla="*/ 140825 h 55"/>
              <a:gd name="T28" fmla="*/ 140826 w 55"/>
              <a:gd name="T29" fmla="*/ 103043 h 55"/>
              <a:gd name="T30" fmla="*/ 144261 w 55"/>
              <a:gd name="T31" fmla="*/ 96173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7" name="Freeform 132">
            <a:extLst>
              <a:ext uri="{FF2B5EF4-FFF2-40B4-BE49-F238E27FC236}">
                <a16:creationId xmlns:a16="http://schemas.microsoft.com/office/drawing/2014/main" id="{B76DDC3D-E25F-43FC-80A5-FB5AA9E6E38B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4125384"/>
            <a:ext cx="251884" cy="251883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3 w 55"/>
              <a:gd name="T7" fmla="*/ 96173 h 55"/>
              <a:gd name="T8" fmla="*/ 92739 w 55"/>
              <a:gd name="T9" fmla="*/ 188912 h 55"/>
              <a:gd name="T10" fmla="*/ 147696 w 55"/>
              <a:gd name="T11" fmla="*/ 85869 h 55"/>
              <a:gd name="T12" fmla="*/ 140826 w 55"/>
              <a:gd name="T13" fmla="*/ 79000 h 55"/>
              <a:gd name="T14" fmla="*/ 109913 w 55"/>
              <a:gd name="T15" fmla="*/ 79000 h 55"/>
              <a:gd name="T16" fmla="*/ 109913 w 55"/>
              <a:gd name="T17" fmla="*/ 48087 h 55"/>
              <a:gd name="T18" fmla="*/ 99609 w 55"/>
              <a:gd name="T19" fmla="*/ 41217 h 55"/>
              <a:gd name="T20" fmla="*/ 85870 w 55"/>
              <a:gd name="T21" fmla="*/ 41217 h 55"/>
              <a:gd name="T22" fmla="*/ 79000 w 55"/>
              <a:gd name="T23" fmla="*/ 48087 h 55"/>
              <a:gd name="T24" fmla="*/ 79000 w 55"/>
              <a:gd name="T25" fmla="*/ 79000 h 55"/>
              <a:gd name="T26" fmla="*/ 44652 w 55"/>
              <a:gd name="T27" fmla="*/ 79000 h 55"/>
              <a:gd name="T28" fmla="*/ 37783 w 55"/>
              <a:gd name="T29" fmla="*/ 85869 h 55"/>
              <a:gd name="T30" fmla="*/ 37783 w 55"/>
              <a:gd name="T31" fmla="*/ 103043 h 55"/>
              <a:gd name="T32" fmla="*/ 44652 w 55"/>
              <a:gd name="T33" fmla="*/ 109912 h 55"/>
              <a:gd name="T34" fmla="*/ 79000 w 55"/>
              <a:gd name="T35" fmla="*/ 109912 h 55"/>
              <a:gd name="T36" fmla="*/ 79000 w 55"/>
              <a:gd name="T37" fmla="*/ 140825 h 55"/>
              <a:gd name="T38" fmla="*/ 85870 w 55"/>
              <a:gd name="T39" fmla="*/ 151130 h 55"/>
              <a:gd name="T40" fmla="*/ 99609 w 55"/>
              <a:gd name="T41" fmla="*/ 151130 h 55"/>
              <a:gd name="T42" fmla="*/ 109913 w 55"/>
              <a:gd name="T43" fmla="*/ 140825 h 55"/>
              <a:gd name="T44" fmla="*/ 109913 w 55"/>
              <a:gd name="T45" fmla="*/ 109912 h 55"/>
              <a:gd name="T46" fmla="*/ 140826 w 55"/>
              <a:gd name="T47" fmla="*/ 109912 h 55"/>
              <a:gd name="T48" fmla="*/ 147696 w 55"/>
              <a:gd name="T49" fmla="*/ 103043 h 55"/>
              <a:gd name="T50" fmla="*/ 147696 w 55"/>
              <a:gd name="T51" fmla="*/ 8586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8" name="Freeform 133">
            <a:extLst>
              <a:ext uri="{FF2B5EF4-FFF2-40B4-BE49-F238E27FC236}">
                <a16:creationId xmlns:a16="http://schemas.microsoft.com/office/drawing/2014/main" id="{65267981-72E4-400B-B859-7A84BC23AC47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4125384"/>
            <a:ext cx="270933" cy="251883"/>
          </a:xfrm>
          <a:custGeom>
            <a:avLst/>
            <a:gdLst>
              <a:gd name="T0" fmla="*/ 203200 w 59"/>
              <a:gd name="T1" fmla="*/ 154564 h 55"/>
              <a:gd name="T2" fmla="*/ 199756 w 59"/>
              <a:gd name="T3" fmla="*/ 157999 h 55"/>
              <a:gd name="T4" fmla="*/ 172203 w 59"/>
              <a:gd name="T5" fmla="*/ 157999 h 55"/>
              <a:gd name="T6" fmla="*/ 172203 w 59"/>
              <a:gd name="T7" fmla="*/ 178608 h 55"/>
              <a:gd name="T8" fmla="*/ 161871 w 59"/>
              <a:gd name="T9" fmla="*/ 188912 h 55"/>
              <a:gd name="T10" fmla="*/ 41329 w 59"/>
              <a:gd name="T11" fmla="*/ 188912 h 55"/>
              <a:gd name="T12" fmla="*/ 30997 w 59"/>
              <a:gd name="T13" fmla="*/ 178608 h 55"/>
              <a:gd name="T14" fmla="*/ 30997 w 59"/>
              <a:gd name="T15" fmla="*/ 157999 h 55"/>
              <a:gd name="T16" fmla="*/ 3444 w 59"/>
              <a:gd name="T17" fmla="*/ 157999 h 55"/>
              <a:gd name="T18" fmla="*/ 0 w 59"/>
              <a:gd name="T19" fmla="*/ 154564 h 55"/>
              <a:gd name="T20" fmla="*/ 0 w 59"/>
              <a:gd name="T21" fmla="*/ 103043 h 55"/>
              <a:gd name="T22" fmla="*/ 24108 w 59"/>
              <a:gd name="T23" fmla="*/ 79000 h 55"/>
              <a:gd name="T24" fmla="*/ 30997 w 59"/>
              <a:gd name="T25" fmla="*/ 79000 h 55"/>
              <a:gd name="T26" fmla="*/ 30997 w 59"/>
              <a:gd name="T27" fmla="*/ 13739 h 55"/>
              <a:gd name="T28" fmla="*/ 41329 w 59"/>
              <a:gd name="T29" fmla="*/ 0 h 55"/>
              <a:gd name="T30" fmla="*/ 123986 w 59"/>
              <a:gd name="T31" fmla="*/ 0 h 55"/>
              <a:gd name="T32" fmla="*/ 144651 w 59"/>
              <a:gd name="T33" fmla="*/ 10304 h 55"/>
              <a:gd name="T34" fmla="*/ 165315 w 59"/>
              <a:gd name="T35" fmla="*/ 27478 h 55"/>
              <a:gd name="T36" fmla="*/ 172203 w 59"/>
              <a:gd name="T37" fmla="*/ 48087 h 55"/>
              <a:gd name="T38" fmla="*/ 172203 w 59"/>
              <a:gd name="T39" fmla="*/ 79000 h 55"/>
              <a:gd name="T40" fmla="*/ 179092 w 59"/>
              <a:gd name="T41" fmla="*/ 79000 h 55"/>
              <a:gd name="T42" fmla="*/ 203200 w 59"/>
              <a:gd name="T43" fmla="*/ 103043 h 55"/>
              <a:gd name="T44" fmla="*/ 203200 w 59"/>
              <a:gd name="T45" fmla="*/ 154564 h 55"/>
              <a:gd name="T46" fmla="*/ 154983 w 59"/>
              <a:gd name="T47" fmla="*/ 96173 h 55"/>
              <a:gd name="T48" fmla="*/ 154983 w 59"/>
              <a:gd name="T49" fmla="*/ 48087 h 55"/>
              <a:gd name="T50" fmla="*/ 137763 w 59"/>
              <a:gd name="T51" fmla="*/ 48087 h 55"/>
              <a:gd name="T52" fmla="*/ 123986 w 59"/>
              <a:gd name="T53" fmla="*/ 37782 h 55"/>
              <a:gd name="T54" fmla="*/ 123986 w 59"/>
              <a:gd name="T55" fmla="*/ 17174 h 55"/>
              <a:gd name="T56" fmla="*/ 44773 w 59"/>
              <a:gd name="T57" fmla="*/ 17174 h 55"/>
              <a:gd name="T58" fmla="*/ 44773 w 59"/>
              <a:gd name="T59" fmla="*/ 96173 h 55"/>
              <a:gd name="T60" fmla="*/ 154983 w 59"/>
              <a:gd name="T61" fmla="*/ 96173 h 55"/>
              <a:gd name="T62" fmla="*/ 154983 w 59"/>
              <a:gd name="T63" fmla="*/ 175173 h 55"/>
              <a:gd name="T64" fmla="*/ 154983 w 59"/>
              <a:gd name="T65" fmla="*/ 140825 h 55"/>
              <a:gd name="T66" fmla="*/ 44773 w 59"/>
              <a:gd name="T67" fmla="*/ 140825 h 55"/>
              <a:gd name="T68" fmla="*/ 44773 w 59"/>
              <a:gd name="T69" fmla="*/ 175173 h 55"/>
              <a:gd name="T70" fmla="*/ 154983 w 59"/>
              <a:gd name="T71" fmla="*/ 175173 h 55"/>
              <a:gd name="T72" fmla="*/ 179092 w 59"/>
              <a:gd name="T73" fmla="*/ 96173 h 55"/>
              <a:gd name="T74" fmla="*/ 172203 w 59"/>
              <a:gd name="T75" fmla="*/ 103043 h 55"/>
              <a:gd name="T76" fmla="*/ 179092 w 59"/>
              <a:gd name="T77" fmla="*/ 109912 h 55"/>
              <a:gd name="T78" fmla="*/ 189424 w 59"/>
              <a:gd name="T79" fmla="*/ 103043 h 55"/>
              <a:gd name="T80" fmla="*/ 179092 w 59"/>
              <a:gd name="T81" fmla="*/ 96173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29" name="Freeform 134">
            <a:extLst>
              <a:ext uri="{FF2B5EF4-FFF2-40B4-BE49-F238E27FC236}">
                <a16:creationId xmlns:a16="http://schemas.microsoft.com/office/drawing/2014/main" id="{FCC32E2E-0BBF-4781-9AAB-F3909B603E90}"/>
              </a:ext>
            </a:extLst>
          </p:cNvPr>
          <p:cNvSpPr>
            <a:spLocks/>
          </p:cNvSpPr>
          <p:nvPr/>
        </p:nvSpPr>
        <p:spPr bwMode="auto">
          <a:xfrm>
            <a:off x="9897533" y="4106334"/>
            <a:ext cx="287867" cy="294217"/>
          </a:xfrm>
          <a:custGeom>
            <a:avLst/>
            <a:gdLst>
              <a:gd name="T0" fmla="*/ 51405 w 63"/>
              <a:gd name="T1" fmla="*/ 17239 h 64"/>
              <a:gd name="T2" fmla="*/ 54832 w 63"/>
              <a:gd name="T3" fmla="*/ 17239 h 64"/>
              <a:gd name="T4" fmla="*/ 47978 w 63"/>
              <a:gd name="T5" fmla="*/ 117227 h 64"/>
              <a:gd name="T6" fmla="*/ 85675 w 63"/>
              <a:gd name="T7" fmla="*/ 120675 h 64"/>
              <a:gd name="T8" fmla="*/ 85675 w 63"/>
              <a:gd name="T9" fmla="*/ 65509 h 64"/>
              <a:gd name="T10" fmla="*/ 65113 w 63"/>
              <a:gd name="T11" fmla="*/ 44822 h 64"/>
              <a:gd name="T12" fmla="*/ 78821 w 63"/>
              <a:gd name="T13" fmla="*/ 31031 h 64"/>
              <a:gd name="T14" fmla="*/ 99383 w 63"/>
              <a:gd name="T15" fmla="*/ 48270 h 64"/>
              <a:gd name="T16" fmla="*/ 89102 w 63"/>
              <a:gd name="T17" fmla="*/ 20687 h 64"/>
              <a:gd name="T18" fmla="*/ 109663 w 63"/>
              <a:gd name="T19" fmla="*/ 0 h 64"/>
              <a:gd name="T20" fmla="*/ 126798 w 63"/>
              <a:gd name="T21" fmla="*/ 20687 h 64"/>
              <a:gd name="T22" fmla="*/ 119944 w 63"/>
              <a:gd name="T23" fmla="*/ 48270 h 64"/>
              <a:gd name="T24" fmla="*/ 137079 w 63"/>
              <a:gd name="T25" fmla="*/ 31031 h 64"/>
              <a:gd name="T26" fmla="*/ 150787 w 63"/>
              <a:gd name="T27" fmla="*/ 44822 h 64"/>
              <a:gd name="T28" fmla="*/ 130225 w 63"/>
              <a:gd name="T29" fmla="*/ 62061 h 64"/>
              <a:gd name="T30" fmla="*/ 130225 w 63"/>
              <a:gd name="T31" fmla="*/ 120675 h 64"/>
              <a:gd name="T32" fmla="*/ 167922 w 63"/>
              <a:gd name="T33" fmla="*/ 120675 h 64"/>
              <a:gd name="T34" fmla="*/ 164495 w 63"/>
              <a:gd name="T35" fmla="*/ 20687 h 64"/>
              <a:gd name="T36" fmla="*/ 164495 w 63"/>
              <a:gd name="T37" fmla="*/ 17239 h 64"/>
              <a:gd name="T38" fmla="*/ 215900 w 63"/>
              <a:gd name="T39" fmla="*/ 110332 h 64"/>
              <a:gd name="T40" fmla="*/ 109663 w 63"/>
              <a:gd name="T41" fmla="*/ 220663 h 64"/>
              <a:gd name="T42" fmla="*/ 0 w 63"/>
              <a:gd name="T43" fmla="*/ 106884 h 64"/>
              <a:gd name="T44" fmla="*/ 51405 w 63"/>
              <a:gd name="T45" fmla="*/ 17239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0" name="Freeform 135">
            <a:extLst>
              <a:ext uri="{FF2B5EF4-FFF2-40B4-BE49-F238E27FC236}">
                <a16:creationId xmlns:a16="http://schemas.microsoft.com/office/drawing/2014/main" id="{9AAF8DAF-0FF1-409B-85E6-6554B1B223C6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4129618"/>
            <a:ext cx="251883" cy="247649"/>
          </a:xfrm>
          <a:custGeom>
            <a:avLst/>
            <a:gdLst>
              <a:gd name="T0" fmla="*/ 79000 w 55"/>
              <a:gd name="T1" fmla="*/ 58473 h 54"/>
              <a:gd name="T2" fmla="*/ 20609 w 55"/>
              <a:gd name="T3" fmla="*/ 151341 h 54"/>
              <a:gd name="T4" fmla="*/ 0 w 55"/>
              <a:gd name="T5" fmla="*/ 92869 h 54"/>
              <a:gd name="T6" fmla="*/ 79000 w 55"/>
              <a:gd name="T7" fmla="*/ 0 h 54"/>
              <a:gd name="T8" fmla="*/ 79000 w 55"/>
              <a:gd name="T9" fmla="*/ 58473 h 54"/>
              <a:gd name="T10" fmla="*/ 92739 w 55"/>
              <a:gd name="T11" fmla="*/ 185737 h 54"/>
              <a:gd name="T12" fmla="*/ 48087 w 55"/>
              <a:gd name="T13" fmla="*/ 175418 h 54"/>
              <a:gd name="T14" fmla="*/ 92739 w 55"/>
              <a:gd name="T15" fmla="*/ 116946 h 54"/>
              <a:gd name="T16" fmla="*/ 137391 w 55"/>
              <a:gd name="T17" fmla="*/ 175418 h 54"/>
              <a:gd name="T18" fmla="*/ 92739 w 55"/>
              <a:gd name="T19" fmla="*/ 185737 h 54"/>
              <a:gd name="T20" fmla="*/ 164869 w 55"/>
              <a:gd name="T21" fmla="*/ 151341 h 54"/>
              <a:gd name="T22" fmla="*/ 109912 w 55"/>
              <a:gd name="T23" fmla="*/ 58473 h 54"/>
              <a:gd name="T24" fmla="*/ 109912 w 55"/>
              <a:gd name="T25" fmla="*/ 0 h 54"/>
              <a:gd name="T26" fmla="*/ 188912 w 55"/>
              <a:gd name="T27" fmla="*/ 92869 h 54"/>
              <a:gd name="T28" fmla="*/ 164869 w 55"/>
              <a:gd name="T29" fmla="*/ 151341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1" name="Freeform 136">
            <a:extLst>
              <a:ext uri="{FF2B5EF4-FFF2-40B4-BE49-F238E27FC236}">
                <a16:creationId xmlns:a16="http://schemas.microsoft.com/office/drawing/2014/main" id="{0CE635D9-FA00-41BB-9AD1-F39EFB0C39D0}"/>
              </a:ext>
            </a:extLst>
          </p:cNvPr>
          <p:cNvSpPr>
            <a:spLocks noEditPoints="1"/>
          </p:cNvSpPr>
          <p:nvPr/>
        </p:nvSpPr>
        <p:spPr bwMode="auto">
          <a:xfrm>
            <a:off x="11216218" y="4114800"/>
            <a:ext cx="292100" cy="262467"/>
          </a:xfrm>
          <a:custGeom>
            <a:avLst/>
            <a:gdLst>
              <a:gd name="T0" fmla="*/ 78730 w 64"/>
              <a:gd name="T1" fmla="*/ 134687 h 57"/>
              <a:gd name="T2" fmla="*/ 71884 w 64"/>
              <a:gd name="T3" fmla="*/ 141594 h 57"/>
              <a:gd name="T4" fmla="*/ 68461 w 64"/>
              <a:gd name="T5" fmla="*/ 141594 h 57"/>
              <a:gd name="T6" fmla="*/ 65038 w 64"/>
              <a:gd name="T7" fmla="*/ 138140 h 57"/>
              <a:gd name="T8" fmla="*/ 0 w 64"/>
              <a:gd name="T9" fmla="*/ 75977 h 57"/>
              <a:gd name="T10" fmla="*/ 0 w 64"/>
              <a:gd name="T11" fmla="*/ 65617 h 57"/>
              <a:gd name="T12" fmla="*/ 65038 w 64"/>
              <a:gd name="T13" fmla="*/ 3454 h 57"/>
              <a:gd name="T14" fmla="*/ 71884 w 64"/>
              <a:gd name="T15" fmla="*/ 0 h 57"/>
              <a:gd name="T16" fmla="*/ 78730 w 64"/>
              <a:gd name="T17" fmla="*/ 6907 h 57"/>
              <a:gd name="T18" fmla="*/ 78730 w 64"/>
              <a:gd name="T19" fmla="*/ 17268 h 57"/>
              <a:gd name="T20" fmla="*/ 27384 w 64"/>
              <a:gd name="T21" fmla="*/ 65617 h 57"/>
              <a:gd name="T22" fmla="*/ 27384 w 64"/>
              <a:gd name="T23" fmla="*/ 75977 h 57"/>
              <a:gd name="T24" fmla="*/ 78730 w 64"/>
              <a:gd name="T25" fmla="*/ 124326 h 57"/>
              <a:gd name="T26" fmla="*/ 78730 w 64"/>
              <a:gd name="T27" fmla="*/ 134687 h 57"/>
              <a:gd name="T28" fmla="*/ 198537 w 64"/>
              <a:gd name="T29" fmla="*/ 196850 h 57"/>
              <a:gd name="T30" fmla="*/ 195114 w 64"/>
              <a:gd name="T31" fmla="*/ 196850 h 57"/>
              <a:gd name="T32" fmla="*/ 195114 w 64"/>
              <a:gd name="T33" fmla="*/ 196850 h 57"/>
              <a:gd name="T34" fmla="*/ 191691 w 64"/>
              <a:gd name="T35" fmla="*/ 193396 h 57"/>
              <a:gd name="T36" fmla="*/ 177998 w 64"/>
              <a:gd name="T37" fmla="*/ 124326 h 57"/>
              <a:gd name="T38" fmla="*/ 123230 w 64"/>
              <a:gd name="T39" fmla="*/ 103605 h 57"/>
              <a:gd name="T40" fmla="*/ 123230 w 64"/>
              <a:gd name="T41" fmla="*/ 134687 h 57"/>
              <a:gd name="T42" fmla="*/ 119807 w 64"/>
              <a:gd name="T43" fmla="*/ 141594 h 57"/>
              <a:gd name="T44" fmla="*/ 116384 w 64"/>
              <a:gd name="T45" fmla="*/ 141594 h 57"/>
              <a:gd name="T46" fmla="*/ 109538 w 64"/>
              <a:gd name="T47" fmla="*/ 138140 h 57"/>
              <a:gd name="T48" fmla="*/ 47923 w 64"/>
              <a:gd name="T49" fmla="*/ 75977 h 57"/>
              <a:gd name="T50" fmla="*/ 47923 w 64"/>
              <a:gd name="T51" fmla="*/ 65617 h 57"/>
              <a:gd name="T52" fmla="*/ 109538 w 64"/>
              <a:gd name="T53" fmla="*/ 3454 h 57"/>
              <a:gd name="T54" fmla="*/ 119807 w 64"/>
              <a:gd name="T55" fmla="*/ 0 h 57"/>
              <a:gd name="T56" fmla="*/ 123230 w 64"/>
              <a:gd name="T57" fmla="*/ 6907 h 57"/>
              <a:gd name="T58" fmla="*/ 123230 w 64"/>
              <a:gd name="T59" fmla="*/ 41442 h 57"/>
              <a:gd name="T60" fmla="*/ 198537 w 64"/>
              <a:gd name="T61" fmla="*/ 69070 h 57"/>
              <a:gd name="T62" fmla="*/ 219075 w 64"/>
              <a:gd name="T63" fmla="*/ 131233 h 57"/>
              <a:gd name="T64" fmla="*/ 198537 w 64"/>
              <a:gd name="T65" fmla="*/ 196850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2" name="Freeform 137">
            <a:extLst>
              <a:ext uri="{FF2B5EF4-FFF2-40B4-BE49-F238E27FC236}">
                <a16:creationId xmlns:a16="http://schemas.microsoft.com/office/drawing/2014/main" id="{63CC622E-971F-42AC-ABF1-8DADA31A6DF2}"/>
              </a:ext>
            </a:extLst>
          </p:cNvPr>
          <p:cNvSpPr>
            <a:spLocks noEditPoints="1"/>
          </p:cNvSpPr>
          <p:nvPr/>
        </p:nvSpPr>
        <p:spPr bwMode="auto">
          <a:xfrm>
            <a:off x="11825818" y="4125384"/>
            <a:ext cx="264583" cy="270933"/>
          </a:xfrm>
          <a:custGeom>
            <a:avLst/>
            <a:gdLst>
              <a:gd name="T0" fmla="*/ 157381 w 58"/>
              <a:gd name="T1" fmla="*/ 103322 h 59"/>
              <a:gd name="T2" fmla="*/ 133432 w 58"/>
              <a:gd name="T3" fmla="*/ 123986 h 59"/>
              <a:gd name="T4" fmla="*/ 133432 w 58"/>
              <a:gd name="T5" fmla="*/ 172203 h 59"/>
              <a:gd name="T6" fmla="*/ 130010 w 58"/>
              <a:gd name="T7" fmla="*/ 172203 h 59"/>
              <a:gd name="T8" fmla="*/ 82112 w 58"/>
              <a:gd name="T9" fmla="*/ 199756 h 59"/>
              <a:gd name="T10" fmla="*/ 82112 w 58"/>
              <a:gd name="T11" fmla="*/ 203200 h 59"/>
              <a:gd name="T12" fmla="*/ 78691 w 58"/>
              <a:gd name="T13" fmla="*/ 199756 h 59"/>
              <a:gd name="T14" fmla="*/ 71848 w 58"/>
              <a:gd name="T15" fmla="*/ 192868 h 59"/>
              <a:gd name="T16" fmla="*/ 71848 w 58"/>
              <a:gd name="T17" fmla="*/ 189424 h 59"/>
              <a:gd name="T18" fmla="*/ 82112 w 58"/>
              <a:gd name="T19" fmla="*/ 154983 h 59"/>
              <a:gd name="T20" fmla="*/ 47899 w 58"/>
              <a:gd name="T21" fmla="*/ 120542 h 59"/>
              <a:gd name="T22" fmla="*/ 13685 w 58"/>
              <a:gd name="T23" fmla="*/ 130875 h 59"/>
              <a:gd name="T24" fmla="*/ 10264 w 58"/>
              <a:gd name="T25" fmla="*/ 130875 h 59"/>
              <a:gd name="T26" fmla="*/ 10264 w 58"/>
              <a:gd name="T27" fmla="*/ 130875 h 59"/>
              <a:gd name="T28" fmla="*/ 0 w 58"/>
              <a:gd name="T29" fmla="*/ 120542 h 59"/>
              <a:gd name="T30" fmla="*/ 0 w 58"/>
              <a:gd name="T31" fmla="*/ 117098 h 59"/>
              <a:gd name="T32" fmla="*/ 27371 w 58"/>
              <a:gd name="T33" fmla="*/ 68881 h 59"/>
              <a:gd name="T34" fmla="*/ 30792 w 58"/>
              <a:gd name="T35" fmla="*/ 68881 h 59"/>
              <a:gd name="T36" fmla="*/ 78691 w 58"/>
              <a:gd name="T37" fmla="*/ 65437 h 59"/>
              <a:gd name="T38" fmla="*/ 99219 w 58"/>
              <a:gd name="T39" fmla="*/ 41329 h 59"/>
              <a:gd name="T40" fmla="*/ 195016 w 58"/>
              <a:gd name="T41" fmla="*/ 0 h 59"/>
              <a:gd name="T42" fmla="*/ 198437 w 58"/>
              <a:gd name="T43" fmla="*/ 3444 h 59"/>
              <a:gd name="T44" fmla="*/ 157381 w 58"/>
              <a:gd name="T45" fmla="*/ 103322 h 59"/>
              <a:gd name="T46" fmla="*/ 160802 w 58"/>
              <a:gd name="T47" fmla="*/ 27553 h 59"/>
              <a:gd name="T48" fmla="*/ 147117 w 58"/>
              <a:gd name="T49" fmla="*/ 41329 h 59"/>
              <a:gd name="T50" fmla="*/ 160802 w 58"/>
              <a:gd name="T51" fmla="*/ 51661 h 59"/>
              <a:gd name="T52" fmla="*/ 171066 w 58"/>
              <a:gd name="T53" fmla="*/ 41329 h 59"/>
              <a:gd name="T54" fmla="*/ 160802 w 58"/>
              <a:gd name="T55" fmla="*/ 27553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3" name="Freeform 138">
            <a:extLst>
              <a:ext uri="{FF2B5EF4-FFF2-40B4-BE49-F238E27FC236}">
                <a16:creationId xmlns:a16="http://schemas.microsoft.com/office/drawing/2014/main" id="{A6862E08-9D14-41EF-BB57-0548A183DF9E}"/>
              </a:ext>
            </a:extLst>
          </p:cNvPr>
          <p:cNvSpPr>
            <a:spLocks noEditPoints="1"/>
          </p:cNvSpPr>
          <p:nvPr/>
        </p:nvSpPr>
        <p:spPr bwMode="auto">
          <a:xfrm>
            <a:off x="101601" y="4739217"/>
            <a:ext cx="294217" cy="228600"/>
          </a:xfrm>
          <a:custGeom>
            <a:avLst/>
            <a:gdLst>
              <a:gd name="T0" fmla="*/ 172393 w 64"/>
              <a:gd name="T1" fmla="*/ 137160 h 50"/>
              <a:gd name="T2" fmla="*/ 137914 w 64"/>
              <a:gd name="T3" fmla="*/ 171450 h 50"/>
              <a:gd name="T4" fmla="*/ 34479 w 64"/>
              <a:gd name="T5" fmla="*/ 171450 h 50"/>
              <a:gd name="T6" fmla="*/ 0 w 64"/>
              <a:gd name="T7" fmla="*/ 137160 h 50"/>
              <a:gd name="T8" fmla="*/ 0 w 64"/>
              <a:gd name="T9" fmla="*/ 34290 h 50"/>
              <a:gd name="T10" fmla="*/ 34479 w 64"/>
              <a:gd name="T11" fmla="*/ 0 h 50"/>
              <a:gd name="T12" fmla="*/ 137914 w 64"/>
              <a:gd name="T13" fmla="*/ 0 h 50"/>
              <a:gd name="T14" fmla="*/ 151706 w 64"/>
              <a:gd name="T15" fmla="*/ 3429 h 50"/>
              <a:gd name="T16" fmla="*/ 155154 w 64"/>
              <a:gd name="T17" fmla="*/ 6858 h 50"/>
              <a:gd name="T18" fmla="*/ 151706 w 64"/>
              <a:gd name="T19" fmla="*/ 10287 h 50"/>
              <a:gd name="T20" fmla="*/ 144810 w 64"/>
              <a:gd name="T21" fmla="*/ 13716 h 50"/>
              <a:gd name="T22" fmla="*/ 141362 w 64"/>
              <a:gd name="T23" fmla="*/ 17145 h 50"/>
              <a:gd name="T24" fmla="*/ 137914 w 64"/>
              <a:gd name="T25" fmla="*/ 13716 h 50"/>
              <a:gd name="T26" fmla="*/ 34479 w 64"/>
              <a:gd name="T27" fmla="*/ 13716 h 50"/>
              <a:gd name="T28" fmla="*/ 13791 w 64"/>
              <a:gd name="T29" fmla="*/ 34290 h 50"/>
              <a:gd name="T30" fmla="*/ 13791 w 64"/>
              <a:gd name="T31" fmla="*/ 137160 h 50"/>
              <a:gd name="T32" fmla="*/ 34479 w 64"/>
              <a:gd name="T33" fmla="*/ 157734 h 50"/>
              <a:gd name="T34" fmla="*/ 137914 w 64"/>
              <a:gd name="T35" fmla="*/ 157734 h 50"/>
              <a:gd name="T36" fmla="*/ 155154 w 64"/>
              <a:gd name="T37" fmla="*/ 137160 h 50"/>
              <a:gd name="T38" fmla="*/ 155154 w 64"/>
              <a:gd name="T39" fmla="*/ 120015 h 50"/>
              <a:gd name="T40" fmla="*/ 158602 w 64"/>
              <a:gd name="T41" fmla="*/ 120015 h 50"/>
              <a:gd name="T42" fmla="*/ 165497 w 64"/>
              <a:gd name="T43" fmla="*/ 109728 h 50"/>
              <a:gd name="T44" fmla="*/ 168945 w 64"/>
              <a:gd name="T45" fmla="*/ 109728 h 50"/>
              <a:gd name="T46" fmla="*/ 172393 w 64"/>
              <a:gd name="T47" fmla="*/ 113157 h 50"/>
              <a:gd name="T48" fmla="*/ 172393 w 64"/>
              <a:gd name="T49" fmla="*/ 137160 h 50"/>
              <a:gd name="T50" fmla="*/ 196528 w 64"/>
              <a:gd name="T51" fmla="*/ 58293 h 50"/>
              <a:gd name="T52" fmla="*/ 113779 w 64"/>
              <a:gd name="T53" fmla="*/ 140589 h 50"/>
              <a:gd name="T54" fmla="*/ 79301 w 64"/>
              <a:gd name="T55" fmla="*/ 140589 h 50"/>
              <a:gd name="T56" fmla="*/ 79301 w 64"/>
              <a:gd name="T57" fmla="*/ 106299 h 50"/>
              <a:gd name="T58" fmla="*/ 162049 w 64"/>
              <a:gd name="T59" fmla="*/ 24003 h 50"/>
              <a:gd name="T60" fmla="*/ 196528 w 64"/>
              <a:gd name="T61" fmla="*/ 58293 h 50"/>
              <a:gd name="T62" fmla="*/ 124123 w 64"/>
              <a:gd name="T63" fmla="*/ 113157 h 50"/>
              <a:gd name="T64" fmla="*/ 103436 w 64"/>
              <a:gd name="T65" fmla="*/ 96012 h 50"/>
              <a:gd name="T66" fmla="*/ 89644 w 64"/>
              <a:gd name="T67" fmla="*/ 109728 h 50"/>
              <a:gd name="T68" fmla="*/ 89644 w 64"/>
              <a:gd name="T69" fmla="*/ 116586 h 50"/>
              <a:gd name="T70" fmla="*/ 99988 w 64"/>
              <a:gd name="T71" fmla="*/ 116586 h 50"/>
              <a:gd name="T72" fmla="*/ 99988 w 64"/>
              <a:gd name="T73" fmla="*/ 130302 h 50"/>
              <a:gd name="T74" fmla="*/ 106884 w 64"/>
              <a:gd name="T75" fmla="*/ 130302 h 50"/>
              <a:gd name="T76" fmla="*/ 124123 w 64"/>
              <a:gd name="T77" fmla="*/ 113157 h 50"/>
              <a:gd name="T78" fmla="*/ 158602 w 64"/>
              <a:gd name="T79" fmla="*/ 41148 h 50"/>
              <a:gd name="T80" fmla="*/ 117227 w 64"/>
              <a:gd name="T81" fmla="*/ 82296 h 50"/>
              <a:gd name="T82" fmla="*/ 113779 w 64"/>
              <a:gd name="T83" fmla="*/ 89154 h 50"/>
              <a:gd name="T84" fmla="*/ 120675 w 64"/>
              <a:gd name="T85" fmla="*/ 89154 h 50"/>
              <a:gd name="T86" fmla="*/ 162049 w 64"/>
              <a:gd name="T87" fmla="*/ 44577 h 50"/>
              <a:gd name="T88" fmla="*/ 162049 w 64"/>
              <a:gd name="T89" fmla="*/ 41148 h 50"/>
              <a:gd name="T90" fmla="*/ 158602 w 64"/>
              <a:gd name="T91" fmla="*/ 41148 h 50"/>
              <a:gd name="T92" fmla="*/ 203424 w 64"/>
              <a:gd name="T93" fmla="*/ 51435 h 50"/>
              <a:gd name="T94" fmla="*/ 168945 w 64"/>
              <a:gd name="T95" fmla="*/ 13716 h 50"/>
              <a:gd name="T96" fmla="*/ 179289 w 64"/>
              <a:gd name="T97" fmla="*/ 3429 h 50"/>
              <a:gd name="T98" fmla="*/ 196528 w 64"/>
              <a:gd name="T99" fmla="*/ 3429 h 50"/>
              <a:gd name="T100" fmla="*/ 213767 w 64"/>
              <a:gd name="T101" fmla="*/ 24003 h 50"/>
              <a:gd name="T102" fmla="*/ 213767 w 64"/>
              <a:gd name="T103" fmla="*/ 37719 h 50"/>
              <a:gd name="T104" fmla="*/ 203424 w 64"/>
              <a:gd name="T105" fmla="*/ 51435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4" name="Freeform 139">
            <a:extLst>
              <a:ext uri="{FF2B5EF4-FFF2-40B4-BE49-F238E27FC236}">
                <a16:creationId xmlns:a16="http://schemas.microsoft.com/office/drawing/2014/main" id="{5A15CF25-A566-4C5C-A21A-4BA8364E9DD5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4739217"/>
            <a:ext cx="228600" cy="228600"/>
          </a:xfrm>
          <a:custGeom>
            <a:avLst/>
            <a:gdLst>
              <a:gd name="T0" fmla="*/ 168021 w 50"/>
              <a:gd name="T1" fmla="*/ 168021 h 50"/>
              <a:gd name="T2" fmla="*/ 164592 w 50"/>
              <a:gd name="T3" fmla="*/ 171450 h 50"/>
              <a:gd name="T4" fmla="*/ 147447 w 50"/>
              <a:gd name="T5" fmla="*/ 171450 h 50"/>
              <a:gd name="T6" fmla="*/ 137160 w 50"/>
              <a:gd name="T7" fmla="*/ 164592 h 50"/>
              <a:gd name="T8" fmla="*/ 6858 w 50"/>
              <a:gd name="T9" fmla="*/ 34290 h 50"/>
              <a:gd name="T10" fmla="*/ 0 w 50"/>
              <a:gd name="T11" fmla="*/ 24003 h 50"/>
              <a:gd name="T12" fmla="*/ 0 w 50"/>
              <a:gd name="T13" fmla="*/ 6858 h 50"/>
              <a:gd name="T14" fmla="*/ 0 w 50"/>
              <a:gd name="T15" fmla="*/ 3429 h 50"/>
              <a:gd name="T16" fmla="*/ 6858 w 50"/>
              <a:gd name="T17" fmla="*/ 0 h 50"/>
              <a:gd name="T18" fmla="*/ 6858 w 50"/>
              <a:gd name="T19" fmla="*/ 0 h 50"/>
              <a:gd name="T20" fmla="*/ 120015 w 50"/>
              <a:gd name="T21" fmla="*/ 51435 h 50"/>
              <a:gd name="T22" fmla="*/ 171450 w 50"/>
              <a:gd name="T23" fmla="*/ 164592 h 50"/>
              <a:gd name="T24" fmla="*/ 168021 w 50"/>
              <a:gd name="T25" fmla="*/ 168021 h 50"/>
              <a:gd name="T26" fmla="*/ 106299 w 50"/>
              <a:gd name="T27" fmla="*/ 168021 h 50"/>
              <a:gd name="T28" fmla="*/ 99441 w 50"/>
              <a:gd name="T29" fmla="*/ 171450 h 50"/>
              <a:gd name="T30" fmla="*/ 85725 w 50"/>
              <a:gd name="T31" fmla="*/ 171450 h 50"/>
              <a:gd name="T32" fmla="*/ 75438 w 50"/>
              <a:gd name="T33" fmla="*/ 164592 h 50"/>
              <a:gd name="T34" fmla="*/ 6858 w 50"/>
              <a:gd name="T35" fmla="*/ 96012 h 50"/>
              <a:gd name="T36" fmla="*/ 0 w 50"/>
              <a:gd name="T37" fmla="*/ 85725 h 50"/>
              <a:gd name="T38" fmla="*/ 0 w 50"/>
              <a:gd name="T39" fmla="*/ 68580 h 50"/>
              <a:gd name="T40" fmla="*/ 3429 w 50"/>
              <a:gd name="T41" fmla="*/ 65151 h 50"/>
              <a:gd name="T42" fmla="*/ 6858 w 50"/>
              <a:gd name="T43" fmla="*/ 61722 h 50"/>
              <a:gd name="T44" fmla="*/ 6858 w 50"/>
              <a:gd name="T45" fmla="*/ 61722 h 50"/>
              <a:gd name="T46" fmla="*/ 75438 w 50"/>
              <a:gd name="T47" fmla="*/ 96012 h 50"/>
              <a:gd name="T48" fmla="*/ 109728 w 50"/>
              <a:gd name="T49" fmla="*/ 164592 h 50"/>
              <a:gd name="T50" fmla="*/ 106299 w 50"/>
              <a:gd name="T51" fmla="*/ 168021 h 50"/>
              <a:gd name="T52" fmla="*/ 24003 w 50"/>
              <a:gd name="T53" fmla="*/ 171450 h 50"/>
              <a:gd name="T54" fmla="*/ 0 w 50"/>
              <a:gd name="T55" fmla="*/ 147447 h 50"/>
              <a:gd name="T56" fmla="*/ 24003 w 50"/>
              <a:gd name="T57" fmla="*/ 123444 h 50"/>
              <a:gd name="T58" fmla="*/ 44577 w 50"/>
              <a:gd name="T59" fmla="*/ 147447 h 50"/>
              <a:gd name="T60" fmla="*/ 24003 w 50"/>
              <a:gd name="T61" fmla="*/ 171450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5" name="Freeform 140">
            <a:extLst>
              <a:ext uri="{FF2B5EF4-FFF2-40B4-BE49-F238E27FC236}">
                <a16:creationId xmlns:a16="http://schemas.microsoft.com/office/drawing/2014/main" id="{4FB8723E-817A-4B48-BF1D-31B28E5D9245}"/>
              </a:ext>
            </a:extLst>
          </p:cNvPr>
          <p:cNvSpPr>
            <a:spLocks/>
          </p:cNvSpPr>
          <p:nvPr/>
        </p:nvSpPr>
        <p:spPr bwMode="auto">
          <a:xfrm>
            <a:off x="1318685" y="4739217"/>
            <a:ext cx="148167" cy="228600"/>
          </a:xfrm>
          <a:custGeom>
            <a:avLst/>
            <a:gdLst>
              <a:gd name="T0" fmla="*/ 111125 w 32"/>
              <a:gd name="T1" fmla="*/ 54864 h 50"/>
              <a:gd name="T2" fmla="*/ 107652 w 32"/>
              <a:gd name="T3" fmla="*/ 58293 h 50"/>
              <a:gd name="T4" fmla="*/ 86816 w 32"/>
              <a:gd name="T5" fmla="*/ 58293 h 50"/>
              <a:gd name="T6" fmla="*/ 34727 w 32"/>
              <a:gd name="T7" fmla="*/ 99441 h 50"/>
              <a:gd name="T8" fmla="*/ 93762 w 32"/>
              <a:gd name="T9" fmla="*/ 164592 h 50"/>
              <a:gd name="T10" fmla="*/ 93762 w 32"/>
              <a:gd name="T11" fmla="*/ 171450 h 50"/>
              <a:gd name="T12" fmla="*/ 90289 w 32"/>
              <a:gd name="T13" fmla="*/ 171450 h 50"/>
              <a:gd name="T14" fmla="*/ 65980 w 32"/>
              <a:gd name="T15" fmla="*/ 171450 h 50"/>
              <a:gd name="T16" fmla="*/ 62508 w 32"/>
              <a:gd name="T17" fmla="*/ 171450 h 50"/>
              <a:gd name="T18" fmla="*/ 0 w 32"/>
              <a:gd name="T19" fmla="*/ 99441 h 50"/>
              <a:gd name="T20" fmla="*/ 0 w 32"/>
              <a:gd name="T21" fmla="*/ 99441 h 50"/>
              <a:gd name="T22" fmla="*/ 0 w 32"/>
              <a:gd name="T23" fmla="*/ 82296 h 50"/>
              <a:gd name="T24" fmla="*/ 3473 w 32"/>
              <a:gd name="T25" fmla="*/ 78867 h 50"/>
              <a:gd name="T26" fmla="*/ 17363 w 32"/>
              <a:gd name="T27" fmla="*/ 78867 h 50"/>
              <a:gd name="T28" fmla="*/ 55563 w 32"/>
              <a:gd name="T29" fmla="*/ 58293 h 50"/>
              <a:gd name="T30" fmla="*/ 3473 w 32"/>
              <a:gd name="T31" fmla="*/ 58293 h 50"/>
              <a:gd name="T32" fmla="*/ 0 w 32"/>
              <a:gd name="T33" fmla="*/ 54864 h 50"/>
              <a:gd name="T34" fmla="*/ 0 w 32"/>
              <a:gd name="T35" fmla="*/ 41148 h 50"/>
              <a:gd name="T36" fmla="*/ 3473 w 32"/>
              <a:gd name="T37" fmla="*/ 37719 h 50"/>
              <a:gd name="T38" fmla="*/ 55563 w 32"/>
              <a:gd name="T39" fmla="*/ 37719 h 50"/>
              <a:gd name="T40" fmla="*/ 20836 w 32"/>
              <a:gd name="T41" fmla="*/ 24003 h 50"/>
              <a:gd name="T42" fmla="*/ 3473 w 32"/>
              <a:gd name="T43" fmla="*/ 24003 h 50"/>
              <a:gd name="T44" fmla="*/ 0 w 32"/>
              <a:gd name="T45" fmla="*/ 20574 h 50"/>
              <a:gd name="T46" fmla="*/ 0 w 32"/>
              <a:gd name="T47" fmla="*/ 3429 h 50"/>
              <a:gd name="T48" fmla="*/ 3473 w 32"/>
              <a:gd name="T49" fmla="*/ 0 h 50"/>
              <a:gd name="T50" fmla="*/ 107652 w 32"/>
              <a:gd name="T51" fmla="*/ 0 h 50"/>
              <a:gd name="T52" fmla="*/ 111125 w 32"/>
              <a:gd name="T53" fmla="*/ 3429 h 50"/>
              <a:gd name="T54" fmla="*/ 111125 w 32"/>
              <a:gd name="T55" fmla="*/ 17145 h 50"/>
              <a:gd name="T56" fmla="*/ 107652 w 32"/>
              <a:gd name="T57" fmla="*/ 20574 h 50"/>
              <a:gd name="T58" fmla="*/ 76398 w 32"/>
              <a:gd name="T59" fmla="*/ 20574 h 50"/>
              <a:gd name="T60" fmla="*/ 86816 w 32"/>
              <a:gd name="T61" fmla="*/ 37719 h 50"/>
              <a:gd name="T62" fmla="*/ 107652 w 32"/>
              <a:gd name="T63" fmla="*/ 37719 h 50"/>
              <a:gd name="T64" fmla="*/ 111125 w 32"/>
              <a:gd name="T65" fmla="*/ 41148 h 50"/>
              <a:gd name="T66" fmla="*/ 111125 w 32"/>
              <a:gd name="T67" fmla="*/ 54864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6" name="Freeform 141">
            <a:extLst>
              <a:ext uri="{FF2B5EF4-FFF2-40B4-BE49-F238E27FC236}">
                <a16:creationId xmlns:a16="http://schemas.microsoft.com/office/drawing/2014/main" id="{7F80969F-2F7B-4D36-9B3E-51344F3408DB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4739217"/>
            <a:ext cx="270933" cy="268816"/>
          </a:xfrm>
          <a:custGeom>
            <a:avLst/>
            <a:gdLst>
              <a:gd name="T0" fmla="*/ 189424 w 59"/>
              <a:gd name="T1" fmla="*/ 201612 h 59"/>
              <a:gd name="T2" fmla="*/ 175647 w 59"/>
              <a:gd name="T3" fmla="*/ 198195 h 59"/>
              <a:gd name="T4" fmla="*/ 134319 w 59"/>
              <a:gd name="T5" fmla="*/ 157189 h 59"/>
              <a:gd name="T6" fmla="*/ 86102 w 59"/>
              <a:gd name="T7" fmla="*/ 170858 h 59"/>
              <a:gd name="T8" fmla="*/ 0 w 59"/>
              <a:gd name="T9" fmla="*/ 85429 h 59"/>
              <a:gd name="T10" fmla="*/ 86102 w 59"/>
              <a:gd name="T11" fmla="*/ 0 h 59"/>
              <a:gd name="T12" fmla="*/ 172203 w 59"/>
              <a:gd name="T13" fmla="*/ 85429 h 59"/>
              <a:gd name="T14" fmla="*/ 158427 w 59"/>
              <a:gd name="T15" fmla="*/ 133269 h 59"/>
              <a:gd name="T16" fmla="*/ 199756 w 59"/>
              <a:gd name="T17" fmla="*/ 177692 h 59"/>
              <a:gd name="T18" fmla="*/ 203200 w 59"/>
              <a:gd name="T19" fmla="*/ 187943 h 59"/>
              <a:gd name="T20" fmla="*/ 189424 w 59"/>
              <a:gd name="T21" fmla="*/ 201612 h 59"/>
              <a:gd name="T22" fmla="*/ 86102 w 59"/>
              <a:gd name="T23" fmla="*/ 30754 h 59"/>
              <a:gd name="T24" fmla="*/ 30997 w 59"/>
              <a:gd name="T25" fmla="*/ 85429 h 59"/>
              <a:gd name="T26" fmla="*/ 86102 w 59"/>
              <a:gd name="T27" fmla="*/ 140103 h 59"/>
              <a:gd name="T28" fmla="*/ 141207 w 59"/>
              <a:gd name="T29" fmla="*/ 85429 h 59"/>
              <a:gd name="T30" fmla="*/ 86102 w 59"/>
              <a:gd name="T31" fmla="*/ 30754 h 59"/>
              <a:gd name="T32" fmla="*/ 123986 w 59"/>
              <a:gd name="T33" fmla="*/ 88846 h 59"/>
              <a:gd name="T34" fmla="*/ 120542 w 59"/>
              <a:gd name="T35" fmla="*/ 92263 h 59"/>
              <a:gd name="T36" fmla="*/ 51661 w 59"/>
              <a:gd name="T37" fmla="*/ 92263 h 59"/>
              <a:gd name="T38" fmla="*/ 44773 w 59"/>
              <a:gd name="T39" fmla="*/ 88846 h 59"/>
              <a:gd name="T40" fmla="*/ 44773 w 59"/>
              <a:gd name="T41" fmla="*/ 82012 h 59"/>
              <a:gd name="T42" fmla="*/ 51661 w 59"/>
              <a:gd name="T43" fmla="*/ 78595 h 59"/>
              <a:gd name="T44" fmla="*/ 120542 w 59"/>
              <a:gd name="T45" fmla="*/ 78595 h 59"/>
              <a:gd name="T46" fmla="*/ 123986 w 59"/>
              <a:gd name="T47" fmla="*/ 82012 h 59"/>
              <a:gd name="T48" fmla="*/ 123986 w 59"/>
              <a:gd name="T49" fmla="*/ 888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7" name="Freeform 142">
            <a:extLst>
              <a:ext uri="{FF2B5EF4-FFF2-40B4-BE49-F238E27FC236}">
                <a16:creationId xmlns:a16="http://schemas.microsoft.com/office/drawing/2014/main" id="{1A977501-7440-4A6A-A93D-5C598690D324}"/>
              </a:ext>
            </a:extLst>
          </p:cNvPr>
          <p:cNvSpPr>
            <a:spLocks/>
          </p:cNvSpPr>
          <p:nvPr/>
        </p:nvSpPr>
        <p:spPr bwMode="auto">
          <a:xfrm>
            <a:off x="2639485" y="4728633"/>
            <a:ext cx="292100" cy="262467"/>
          </a:xfrm>
          <a:custGeom>
            <a:avLst/>
            <a:gdLst>
              <a:gd name="T0" fmla="*/ 215652 w 64"/>
              <a:gd name="T1" fmla="*/ 75977 h 57"/>
              <a:gd name="T2" fmla="*/ 154037 w 64"/>
              <a:gd name="T3" fmla="*/ 138140 h 57"/>
              <a:gd name="T4" fmla="*/ 147191 w 64"/>
              <a:gd name="T5" fmla="*/ 141594 h 57"/>
              <a:gd name="T6" fmla="*/ 140345 w 64"/>
              <a:gd name="T7" fmla="*/ 131233 h 57"/>
              <a:gd name="T8" fmla="*/ 140345 w 64"/>
              <a:gd name="T9" fmla="*/ 100152 h 57"/>
              <a:gd name="T10" fmla="*/ 112961 w 64"/>
              <a:gd name="T11" fmla="*/ 100152 h 57"/>
              <a:gd name="T12" fmla="*/ 23961 w 64"/>
              <a:gd name="T13" fmla="*/ 169222 h 57"/>
              <a:gd name="T14" fmla="*/ 27384 w 64"/>
              <a:gd name="T15" fmla="*/ 186489 h 57"/>
              <a:gd name="T16" fmla="*/ 27384 w 64"/>
              <a:gd name="T17" fmla="*/ 193396 h 57"/>
              <a:gd name="T18" fmla="*/ 23961 w 64"/>
              <a:gd name="T19" fmla="*/ 196850 h 57"/>
              <a:gd name="T20" fmla="*/ 20538 w 64"/>
              <a:gd name="T21" fmla="*/ 193396 h 57"/>
              <a:gd name="T22" fmla="*/ 13692 w 64"/>
              <a:gd name="T23" fmla="*/ 183036 h 57"/>
              <a:gd name="T24" fmla="*/ 0 w 64"/>
              <a:gd name="T25" fmla="*/ 127780 h 57"/>
              <a:gd name="T26" fmla="*/ 6846 w 64"/>
              <a:gd name="T27" fmla="*/ 86338 h 57"/>
              <a:gd name="T28" fmla="*/ 112961 w 64"/>
              <a:gd name="T29" fmla="*/ 37989 h 57"/>
              <a:gd name="T30" fmla="*/ 140345 w 64"/>
              <a:gd name="T31" fmla="*/ 37989 h 57"/>
              <a:gd name="T32" fmla="*/ 140345 w 64"/>
              <a:gd name="T33" fmla="*/ 6907 h 57"/>
              <a:gd name="T34" fmla="*/ 147191 w 64"/>
              <a:gd name="T35" fmla="*/ 0 h 57"/>
              <a:gd name="T36" fmla="*/ 154037 w 64"/>
              <a:gd name="T37" fmla="*/ 0 h 57"/>
              <a:gd name="T38" fmla="*/ 215652 w 64"/>
              <a:gd name="T39" fmla="*/ 65617 h 57"/>
              <a:gd name="T40" fmla="*/ 219075 w 64"/>
              <a:gd name="T41" fmla="*/ 69070 h 57"/>
              <a:gd name="T42" fmla="*/ 215652 w 64"/>
              <a:gd name="T43" fmla="*/ 7597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8" name="Freeform 143">
            <a:extLst>
              <a:ext uri="{FF2B5EF4-FFF2-40B4-BE49-F238E27FC236}">
                <a16:creationId xmlns:a16="http://schemas.microsoft.com/office/drawing/2014/main" id="{2B7FDB81-0C81-43EA-96A4-BD196E350B86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4715934"/>
            <a:ext cx="268816" cy="251884"/>
          </a:xfrm>
          <a:custGeom>
            <a:avLst/>
            <a:gdLst>
              <a:gd name="T0" fmla="*/ 170858 w 59"/>
              <a:gd name="T1" fmla="*/ 154565 h 55"/>
              <a:gd name="T2" fmla="*/ 136686 w 59"/>
              <a:gd name="T3" fmla="*/ 188913 h 55"/>
              <a:gd name="T4" fmla="*/ 34172 w 59"/>
              <a:gd name="T5" fmla="*/ 188913 h 55"/>
              <a:gd name="T6" fmla="*/ 0 w 59"/>
              <a:gd name="T7" fmla="*/ 154565 h 55"/>
              <a:gd name="T8" fmla="*/ 0 w 59"/>
              <a:gd name="T9" fmla="*/ 51522 h 55"/>
              <a:gd name="T10" fmla="*/ 34172 w 59"/>
              <a:gd name="T11" fmla="*/ 17174 h 55"/>
              <a:gd name="T12" fmla="*/ 64926 w 59"/>
              <a:gd name="T13" fmla="*/ 17174 h 55"/>
              <a:gd name="T14" fmla="*/ 68343 w 59"/>
              <a:gd name="T15" fmla="*/ 20609 h 55"/>
              <a:gd name="T16" fmla="*/ 64926 w 59"/>
              <a:gd name="T17" fmla="*/ 24043 h 55"/>
              <a:gd name="T18" fmla="*/ 51257 w 59"/>
              <a:gd name="T19" fmla="*/ 30913 h 55"/>
              <a:gd name="T20" fmla="*/ 47840 w 59"/>
              <a:gd name="T21" fmla="*/ 30913 h 55"/>
              <a:gd name="T22" fmla="*/ 34172 w 59"/>
              <a:gd name="T23" fmla="*/ 30913 h 55"/>
              <a:gd name="T24" fmla="*/ 13669 w 59"/>
              <a:gd name="T25" fmla="*/ 51522 h 55"/>
              <a:gd name="T26" fmla="*/ 13669 w 59"/>
              <a:gd name="T27" fmla="*/ 154565 h 55"/>
              <a:gd name="T28" fmla="*/ 34172 w 59"/>
              <a:gd name="T29" fmla="*/ 175174 h 55"/>
              <a:gd name="T30" fmla="*/ 136686 w 59"/>
              <a:gd name="T31" fmla="*/ 175174 h 55"/>
              <a:gd name="T32" fmla="*/ 153772 w 59"/>
              <a:gd name="T33" fmla="*/ 154565 h 55"/>
              <a:gd name="T34" fmla="*/ 153772 w 59"/>
              <a:gd name="T35" fmla="*/ 127087 h 55"/>
              <a:gd name="T36" fmla="*/ 157189 w 59"/>
              <a:gd name="T37" fmla="*/ 123652 h 55"/>
              <a:gd name="T38" fmla="*/ 164023 w 59"/>
              <a:gd name="T39" fmla="*/ 120217 h 55"/>
              <a:gd name="T40" fmla="*/ 167440 w 59"/>
              <a:gd name="T41" fmla="*/ 120217 h 55"/>
              <a:gd name="T42" fmla="*/ 170858 w 59"/>
              <a:gd name="T43" fmla="*/ 123652 h 55"/>
              <a:gd name="T44" fmla="*/ 170858 w 59"/>
              <a:gd name="T45" fmla="*/ 154565 h 55"/>
              <a:gd name="T46" fmla="*/ 153772 w 59"/>
              <a:gd name="T47" fmla="*/ 109913 h 55"/>
              <a:gd name="T48" fmla="*/ 146938 w 59"/>
              <a:gd name="T49" fmla="*/ 109913 h 55"/>
              <a:gd name="T50" fmla="*/ 143520 w 59"/>
              <a:gd name="T51" fmla="*/ 109913 h 55"/>
              <a:gd name="T52" fmla="*/ 140103 w 59"/>
              <a:gd name="T53" fmla="*/ 103043 h 55"/>
              <a:gd name="T54" fmla="*/ 140103 w 59"/>
              <a:gd name="T55" fmla="*/ 79000 h 55"/>
              <a:gd name="T56" fmla="*/ 119600 w 59"/>
              <a:gd name="T57" fmla="*/ 79000 h 55"/>
              <a:gd name="T58" fmla="*/ 68343 w 59"/>
              <a:gd name="T59" fmla="*/ 96174 h 55"/>
              <a:gd name="T60" fmla="*/ 58092 w 59"/>
              <a:gd name="T61" fmla="*/ 154565 h 55"/>
              <a:gd name="T62" fmla="*/ 54674 w 59"/>
              <a:gd name="T63" fmla="*/ 158000 h 55"/>
              <a:gd name="T64" fmla="*/ 54674 w 59"/>
              <a:gd name="T65" fmla="*/ 158000 h 55"/>
              <a:gd name="T66" fmla="*/ 51257 w 59"/>
              <a:gd name="T67" fmla="*/ 158000 h 55"/>
              <a:gd name="T68" fmla="*/ 30754 w 59"/>
              <a:gd name="T69" fmla="*/ 103043 h 55"/>
              <a:gd name="T70" fmla="*/ 119600 w 59"/>
              <a:gd name="T71" fmla="*/ 30913 h 55"/>
              <a:gd name="T72" fmla="*/ 140103 w 59"/>
              <a:gd name="T73" fmla="*/ 30913 h 55"/>
              <a:gd name="T74" fmla="*/ 140103 w 59"/>
              <a:gd name="T75" fmla="*/ 10304 h 55"/>
              <a:gd name="T76" fmla="*/ 143520 w 59"/>
              <a:gd name="T77" fmla="*/ 3435 h 55"/>
              <a:gd name="T78" fmla="*/ 146938 w 59"/>
              <a:gd name="T79" fmla="*/ 0 h 55"/>
              <a:gd name="T80" fmla="*/ 153772 w 59"/>
              <a:gd name="T81" fmla="*/ 3435 h 55"/>
              <a:gd name="T82" fmla="*/ 198195 w 59"/>
              <a:gd name="T83" fmla="*/ 51522 h 55"/>
              <a:gd name="T84" fmla="*/ 198195 w 59"/>
              <a:gd name="T85" fmla="*/ 61826 h 55"/>
              <a:gd name="T86" fmla="*/ 153772 w 59"/>
              <a:gd name="T87" fmla="*/ 109913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39" name="Freeform 144">
            <a:extLst>
              <a:ext uri="{FF2B5EF4-FFF2-40B4-BE49-F238E27FC236}">
                <a16:creationId xmlns:a16="http://schemas.microsoft.com/office/drawing/2014/main" id="{0C82042D-6F0B-4D38-B3E0-BEA0D104CBB2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4756151"/>
            <a:ext cx="270933" cy="234949"/>
          </a:xfrm>
          <a:custGeom>
            <a:avLst/>
            <a:gdLst>
              <a:gd name="T0" fmla="*/ 203200 w 59"/>
              <a:gd name="T1" fmla="*/ 89834 h 51"/>
              <a:gd name="T2" fmla="*/ 196312 w 59"/>
              <a:gd name="T3" fmla="*/ 96744 h 51"/>
              <a:gd name="T4" fmla="*/ 68881 w 59"/>
              <a:gd name="T5" fmla="*/ 110564 h 51"/>
              <a:gd name="T6" fmla="*/ 68881 w 59"/>
              <a:gd name="T7" fmla="*/ 120930 h 51"/>
              <a:gd name="T8" fmla="*/ 65437 w 59"/>
              <a:gd name="T9" fmla="*/ 127840 h 51"/>
              <a:gd name="T10" fmla="*/ 179092 w 59"/>
              <a:gd name="T11" fmla="*/ 127840 h 51"/>
              <a:gd name="T12" fmla="*/ 189424 w 59"/>
              <a:gd name="T13" fmla="*/ 134750 h 51"/>
              <a:gd name="T14" fmla="*/ 179092 w 59"/>
              <a:gd name="T15" fmla="*/ 145116 h 51"/>
              <a:gd name="T16" fmla="*/ 55105 w 59"/>
              <a:gd name="T17" fmla="*/ 145116 h 51"/>
              <a:gd name="T18" fmla="*/ 44773 w 59"/>
              <a:gd name="T19" fmla="*/ 134750 h 51"/>
              <a:gd name="T20" fmla="*/ 55105 w 59"/>
              <a:gd name="T21" fmla="*/ 117475 h 51"/>
              <a:gd name="T22" fmla="*/ 30997 w 59"/>
              <a:gd name="T23" fmla="*/ 17276 h 51"/>
              <a:gd name="T24" fmla="*/ 6888 w 59"/>
              <a:gd name="T25" fmla="*/ 17276 h 51"/>
              <a:gd name="T26" fmla="*/ 0 w 59"/>
              <a:gd name="T27" fmla="*/ 10365 h 51"/>
              <a:gd name="T28" fmla="*/ 6888 w 59"/>
              <a:gd name="T29" fmla="*/ 0 h 51"/>
              <a:gd name="T30" fmla="*/ 37885 w 59"/>
              <a:gd name="T31" fmla="*/ 0 h 51"/>
              <a:gd name="T32" fmla="*/ 48217 w 59"/>
              <a:gd name="T33" fmla="*/ 17276 h 51"/>
              <a:gd name="T34" fmla="*/ 196312 w 59"/>
              <a:gd name="T35" fmla="*/ 17276 h 51"/>
              <a:gd name="T36" fmla="*/ 203200 w 59"/>
              <a:gd name="T37" fmla="*/ 24186 h 51"/>
              <a:gd name="T38" fmla="*/ 203200 w 59"/>
              <a:gd name="T39" fmla="*/ 89834 h 51"/>
              <a:gd name="T40" fmla="*/ 61993 w 59"/>
              <a:gd name="T41" fmla="*/ 176212 h 51"/>
              <a:gd name="T42" fmla="*/ 44773 w 59"/>
              <a:gd name="T43" fmla="*/ 158936 h 51"/>
              <a:gd name="T44" fmla="*/ 61993 w 59"/>
              <a:gd name="T45" fmla="*/ 145116 h 51"/>
              <a:gd name="T46" fmla="*/ 79214 w 59"/>
              <a:gd name="T47" fmla="*/ 158936 h 51"/>
              <a:gd name="T48" fmla="*/ 61993 w 59"/>
              <a:gd name="T49" fmla="*/ 176212 h 51"/>
              <a:gd name="T50" fmla="*/ 172203 w 59"/>
              <a:gd name="T51" fmla="*/ 176212 h 51"/>
              <a:gd name="T52" fmla="*/ 154983 w 59"/>
              <a:gd name="T53" fmla="*/ 158936 h 51"/>
              <a:gd name="T54" fmla="*/ 172203 w 59"/>
              <a:gd name="T55" fmla="*/ 145116 h 51"/>
              <a:gd name="T56" fmla="*/ 189424 w 59"/>
              <a:gd name="T57" fmla="*/ 158936 h 51"/>
              <a:gd name="T58" fmla="*/ 172203 w 59"/>
              <a:gd name="T59" fmla="*/ 176212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0" name="Freeform 145">
            <a:extLst>
              <a:ext uri="{FF2B5EF4-FFF2-40B4-BE49-F238E27FC236}">
                <a16:creationId xmlns:a16="http://schemas.microsoft.com/office/drawing/2014/main" id="{3D0B5F68-FB37-48B7-966D-7EB50AD4A0B3}"/>
              </a:ext>
            </a:extLst>
          </p:cNvPr>
          <p:cNvSpPr>
            <a:spLocks/>
          </p:cNvSpPr>
          <p:nvPr/>
        </p:nvSpPr>
        <p:spPr bwMode="auto">
          <a:xfrm>
            <a:off x="4618567" y="4739217"/>
            <a:ext cx="292100" cy="251883"/>
          </a:xfrm>
          <a:custGeom>
            <a:avLst/>
            <a:gdLst>
              <a:gd name="T0" fmla="*/ 219075 w 64"/>
              <a:gd name="T1" fmla="*/ 175173 h 55"/>
              <a:gd name="T2" fmla="*/ 205383 w 64"/>
              <a:gd name="T3" fmla="*/ 188912 h 55"/>
              <a:gd name="T4" fmla="*/ 167729 w 64"/>
              <a:gd name="T5" fmla="*/ 188912 h 55"/>
              <a:gd name="T6" fmla="*/ 154037 w 64"/>
              <a:gd name="T7" fmla="*/ 175173 h 55"/>
              <a:gd name="T8" fmla="*/ 154037 w 64"/>
              <a:gd name="T9" fmla="*/ 137391 h 55"/>
              <a:gd name="T10" fmla="*/ 167729 w 64"/>
              <a:gd name="T11" fmla="*/ 123651 h 55"/>
              <a:gd name="T12" fmla="*/ 177998 w 64"/>
              <a:gd name="T13" fmla="*/ 123651 h 55"/>
              <a:gd name="T14" fmla="*/ 177998 w 64"/>
              <a:gd name="T15" fmla="*/ 103043 h 55"/>
              <a:gd name="T16" fmla="*/ 116384 w 64"/>
              <a:gd name="T17" fmla="*/ 103043 h 55"/>
              <a:gd name="T18" fmla="*/ 116384 w 64"/>
              <a:gd name="T19" fmla="*/ 123651 h 55"/>
              <a:gd name="T20" fmla="*/ 126653 w 64"/>
              <a:gd name="T21" fmla="*/ 123651 h 55"/>
              <a:gd name="T22" fmla="*/ 140345 w 64"/>
              <a:gd name="T23" fmla="*/ 137391 h 55"/>
              <a:gd name="T24" fmla="*/ 140345 w 64"/>
              <a:gd name="T25" fmla="*/ 175173 h 55"/>
              <a:gd name="T26" fmla="*/ 126653 w 64"/>
              <a:gd name="T27" fmla="*/ 188912 h 55"/>
              <a:gd name="T28" fmla="*/ 88999 w 64"/>
              <a:gd name="T29" fmla="*/ 188912 h 55"/>
              <a:gd name="T30" fmla="*/ 78730 w 64"/>
              <a:gd name="T31" fmla="*/ 175173 h 55"/>
              <a:gd name="T32" fmla="*/ 78730 w 64"/>
              <a:gd name="T33" fmla="*/ 137391 h 55"/>
              <a:gd name="T34" fmla="*/ 88999 w 64"/>
              <a:gd name="T35" fmla="*/ 123651 h 55"/>
              <a:gd name="T36" fmla="*/ 99268 w 64"/>
              <a:gd name="T37" fmla="*/ 123651 h 55"/>
              <a:gd name="T38" fmla="*/ 99268 w 64"/>
              <a:gd name="T39" fmla="*/ 103043 h 55"/>
              <a:gd name="T40" fmla="*/ 37654 w 64"/>
              <a:gd name="T41" fmla="*/ 103043 h 55"/>
              <a:gd name="T42" fmla="*/ 37654 w 64"/>
              <a:gd name="T43" fmla="*/ 123651 h 55"/>
              <a:gd name="T44" fmla="*/ 51346 w 64"/>
              <a:gd name="T45" fmla="*/ 123651 h 55"/>
              <a:gd name="T46" fmla="*/ 61615 w 64"/>
              <a:gd name="T47" fmla="*/ 137391 h 55"/>
              <a:gd name="T48" fmla="*/ 61615 w 64"/>
              <a:gd name="T49" fmla="*/ 175173 h 55"/>
              <a:gd name="T50" fmla="*/ 51346 w 64"/>
              <a:gd name="T51" fmla="*/ 188912 h 55"/>
              <a:gd name="T52" fmla="*/ 10269 w 64"/>
              <a:gd name="T53" fmla="*/ 188912 h 55"/>
              <a:gd name="T54" fmla="*/ 0 w 64"/>
              <a:gd name="T55" fmla="*/ 175173 h 55"/>
              <a:gd name="T56" fmla="*/ 0 w 64"/>
              <a:gd name="T57" fmla="*/ 137391 h 55"/>
              <a:gd name="T58" fmla="*/ 10269 w 64"/>
              <a:gd name="T59" fmla="*/ 123651 h 55"/>
              <a:gd name="T60" fmla="*/ 23961 w 64"/>
              <a:gd name="T61" fmla="*/ 123651 h 55"/>
              <a:gd name="T62" fmla="*/ 23961 w 64"/>
              <a:gd name="T63" fmla="*/ 103043 h 55"/>
              <a:gd name="T64" fmla="*/ 37654 w 64"/>
              <a:gd name="T65" fmla="*/ 85869 h 55"/>
              <a:gd name="T66" fmla="*/ 99268 w 64"/>
              <a:gd name="T67" fmla="*/ 85869 h 55"/>
              <a:gd name="T68" fmla="*/ 99268 w 64"/>
              <a:gd name="T69" fmla="*/ 61826 h 55"/>
              <a:gd name="T70" fmla="*/ 88999 w 64"/>
              <a:gd name="T71" fmla="*/ 61826 h 55"/>
              <a:gd name="T72" fmla="*/ 78730 w 64"/>
              <a:gd name="T73" fmla="*/ 51521 h 55"/>
              <a:gd name="T74" fmla="*/ 78730 w 64"/>
              <a:gd name="T75" fmla="*/ 10304 h 55"/>
              <a:gd name="T76" fmla="*/ 88999 w 64"/>
              <a:gd name="T77" fmla="*/ 0 h 55"/>
              <a:gd name="T78" fmla="*/ 126653 w 64"/>
              <a:gd name="T79" fmla="*/ 0 h 55"/>
              <a:gd name="T80" fmla="*/ 140345 w 64"/>
              <a:gd name="T81" fmla="*/ 10304 h 55"/>
              <a:gd name="T82" fmla="*/ 140345 w 64"/>
              <a:gd name="T83" fmla="*/ 51521 h 55"/>
              <a:gd name="T84" fmla="*/ 126653 w 64"/>
              <a:gd name="T85" fmla="*/ 61826 h 55"/>
              <a:gd name="T86" fmla="*/ 116384 w 64"/>
              <a:gd name="T87" fmla="*/ 61826 h 55"/>
              <a:gd name="T88" fmla="*/ 116384 w 64"/>
              <a:gd name="T89" fmla="*/ 85869 h 55"/>
              <a:gd name="T90" fmla="*/ 177998 w 64"/>
              <a:gd name="T91" fmla="*/ 85869 h 55"/>
              <a:gd name="T92" fmla="*/ 195114 w 64"/>
              <a:gd name="T93" fmla="*/ 103043 h 55"/>
              <a:gd name="T94" fmla="*/ 195114 w 64"/>
              <a:gd name="T95" fmla="*/ 123651 h 55"/>
              <a:gd name="T96" fmla="*/ 205383 w 64"/>
              <a:gd name="T97" fmla="*/ 123651 h 55"/>
              <a:gd name="T98" fmla="*/ 219075 w 64"/>
              <a:gd name="T99" fmla="*/ 137391 h 55"/>
              <a:gd name="T100" fmla="*/ 219075 w 64"/>
              <a:gd name="T101" fmla="*/ 175173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1" name="Freeform 146">
            <a:extLst>
              <a:ext uri="{FF2B5EF4-FFF2-40B4-BE49-F238E27FC236}">
                <a16:creationId xmlns:a16="http://schemas.microsoft.com/office/drawing/2014/main" id="{020DCB4D-F7E2-4C4D-A686-1F0D97C1A290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4715934"/>
            <a:ext cx="292100" cy="319617"/>
          </a:xfrm>
          <a:custGeom>
            <a:avLst/>
            <a:gdLst>
              <a:gd name="T0" fmla="*/ 167729 w 64"/>
              <a:gd name="T1" fmla="*/ 143828 h 70"/>
              <a:gd name="T2" fmla="*/ 112961 w 64"/>
              <a:gd name="T3" fmla="*/ 198619 h 70"/>
              <a:gd name="T4" fmla="*/ 112961 w 64"/>
              <a:gd name="T5" fmla="*/ 157526 h 70"/>
              <a:gd name="T6" fmla="*/ 106114 w 64"/>
              <a:gd name="T7" fmla="*/ 154101 h 70"/>
              <a:gd name="T8" fmla="*/ 106114 w 64"/>
              <a:gd name="T9" fmla="*/ 198619 h 70"/>
              <a:gd name="T10" fmla="*/ 47923 w 64"/>
              <a:gd name="T11" fmla="*/ 143828 h 70"/>
              <a:gd name="T12" fmla="*/ 3423 w 64"/>
              <a:gd name="T13" fmla="*/ 113008 h 70"/>
              <a:gd name="T14" fmla="*/ 10269 w 64"/>
              <a:gd name="T15" fmla="*/ 106159 h 70"/>
              <a:gd name="T16" fmla="*/ 13692 w 64"/>
              <a:gd name="T17" fmla="*/ 106159 h 70"/>
              <a:gd name="T18" fmla="*/ 13692 w 64"/>
              <a:gd name="T19" fmla="*/ 23971 h 70"/>
              <a:gd name="T20" fmla="*/ 30807 w 64"/>
              <a:gd name="T21" fmla="*/ 0 h 70"/>
              <a:gd name="T22" fmla="*/ 184845 w 64"/>
              <a:gd name="T23" fmla="*/ 0 h 70"/>
              <a:gd name="T24" fmla="*/ 205383 w 64"/>
              <a:gd name="T25" fmla="*/ 23971 h 70"/>
              <a:gd name="T26" fmla="*/ 205383 w 64"/>
              <a:gd name="T27" fmla="*/ 106159 h 70"/>
              <a:gd name="T28" fmla="*/ 208806 w 64"/>
              <a:gd name="T29" fmla="*/ 106159 h 70"/>
              <a:gd name="T30" fmla="*/ 215652 w 64"/>
              <a:gd name="T31" fmla="*/ 113008 h 70"/>
              <a:gd name="T32" fmla="*/ 167729 w 64"/>
              <a:gd name="T33" fmla="*/ 143828 h 70"/>
              <a:gd name="T34" fmla="*/ 195114 w 64"/>
              <a:gd name="T35" fmla="*/ 30820 h 70"/>
              <a:gd name="T36" fmla="*/ 177998 w 64"/>
              <a:gd name="T37" fmla="*/ 13698 h 70"/>
              <a:gd name="T38" fmla="*/ 41077 w 64"/>
              <a:gd name="T39" fmla="*/ 13698 h 70"/>
              <a:gd name="T40" fmla="*/ 23961 w 64"/>
              <a:gd name="T41" fmla="*/ 30820 h 70"/>
              <a:gd name="T42" fmla="*/ 23961 w 64"/>
              <a:gd name="T43" fmla="*/ 113008 h 70"/>
              <a:gd name="T44" fmla="*/ 92422 w 64"/>
              <a:gd name="T45" fmla="*/ 126705 h 70"/>
              <a:gd name="T46" fmla="*/ 102691 w 64"/>
              <a:gd name="T47" fmla="*/ 130130 h 70"/>
              <a:gd name="T48" fmla="*/ 102691 w 64"/>
              <a:gd name="T49" fmla="*/ 130130 h 70"/>
              <a:gd name="T50" fmla="*/ 112961 w 64"/>
              <a:gd name="T51" fmla="*/ 136979 h 70"/>
              <a:gd name="T52" fmla="*/ 126653 w 64"/>
              <a:gd name="T53" fmla="*/ 126705 h 70"/>
              <a:gd name="T54" fmla="*/ 195114 w 64"/>
              <a:gd name="T55" fmla="*/ 113008 h 70"/>
              <a:gd name="T56" fmla="*/ 195114 w 64"/>
              <a:gd name="T57" fmla="*/ 30820 h 70"/>
              <a:gd name="T58" fmla="*/ 78730 w 64"/>
              <a:gd name="T59" fmla="*/ 116432 h 70"/>
              <a:gd name="T60" fmla="*/ 54769 w 64"/>
              <a:gd name="T61" fmla="*/ 92461 h 70"/>
              <a:gd name="T62" fmla="*/ 78730 w 64"/>
              <a:gd name="T63" fmla="*/ 68489 h 70"/>
              <a:gd name="T64" fmla="*/ 106114 w 64"/>
              <a:gd name="T65" fmla="*/ 92461 h 70"/>
              <a:gd name="T66" fmla="*/ 78730 w 64"/>
              <a:gd name="T67" fmla="*/ 116432 h 70"/>
              <a:gd name="T68" fmla="*/ 140345 w 64"/>
              <a:gd name="T69" fmla="*/ 116432 h 70"/>
              <a:gd name="T70" fmla="*/ 112961 w 64"/>
              <a:gd name="T71" fmla="*/ 92461 h 70"/>
              <a:gd name="T72" fmla="*/ 140345 w 64"/>
              <a:gd name="T73" fmla="*/ 68489 h 70"/>
              <a:gd name="T74" fmla="*/ 167729 w 64"/>
              <a:gd name="T75" fmla="*/ 92461 h 70"/>
              <a:gd name="T76" fmla="*/ 140345 w 64"/>
              <a:gd name="T77" fmla="*/ 116432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2" name="Freeform 147">
            <a:extLst>
              <a:ext uri="{FF2B5EF4-FFF2-40B4-BE49-F238E27FC236}">
                <a16:creationId xmlns:a16="http://schemas.microsoft.com/office/drawing/2014/main" id="{EFC6A701-FF38-415C-91D3-C347771E477B}"/>
              </a:ext>
            </a:extLst>
          </p:cNvPr>
          <p:cNvSpPr>
            <a:spLocks noEditPoints="1"/>
          </p:cNvSpPr>
          <p:nvPr/>
        </p:nvSpPr>
        <p:spPr bwMode="auto">
          <a:xfrm>
            <a:off x="5943600" y="4715934"/>
            <a:ext cx="264584" cy="292100"/>
          </a:xfrm>
          <a:custGeom>
            <a:avLst/>
            <a:gdLst>
              <a:gd name="T0" fmla="*/ 44477 w 58"/>
              <a:gd name="T1" fmla="*/ 219075 h 64"/>
              <a:gd name="T2" fmla="*/ 41056 w 58"/>
              <a:gd name="T3" fmla="*/ 219075 h 64"/>
              <a:gd name="T4" fmla="*/ 0 w 58"/>
              <a:gd name="T5" fmla="*/ 174575 h 64"/>
              <a:gd name="T6" fmla="*/ 27371 w 58"/>
              <a:gd name="T7" fmla="*/ 174575 h 64"/>
              <a:gd name="T8" fmla="*/ 30792 w 58"/>
              <a:gd name="T9" fmla="*/ 0 h 64"/>
              <a:gd name="T10" fmla="*/ 58163 w 58"/>
              <a:gd name="T11" fmla="*/ 3423 h 64"/>
              <a:gd name="T12" fmla="*/ 82112 w 58"/>
              <a:gd name="T13" fmla="*/ 174575 h 64"/>
              <a:gd name="T14" fmla="*/ 85534 w 58"/>
              <a:gd name="T15" fmla="*/ 181421 h 64"/>
              <a:gd name="T16" fmla="*/ 164225 w 58"/>
              <a:gd name="T17" fmla="*/ 95845 h 64"/>
              <a:gd name="T18" fmla="*/ 171067 w 58"/>
              <a:gd name="T19" fmla="*/ 82153 h 64"/>
              <a:gd name="T20" fmla="*/ 136854 w 58"/>
              <a:gd name="T21" fmla="*/ 65038 h 64"/>
              <a:gd name="T22" fmla="*/ 140275 w 58"/>
              <a:gd name="T23" fmla="*/ 82153 h 64"/>
              <a:gd name="T24" fmla="*/ 106062 w 58"/>
              <a:gd name="T25" fmla="*/ 95845 h 64"/>
              <a:gd name="T26" fmla="*/ 112904 w 58"/>
              <a:gd name="T27" fmla="*/ 82153 h 64"/>
              <a:gd name="T28" fmla="*/ 160803 w 58"/>
              <a:gd name="T29" fmla="*/ 0 h 64"/>
              <a:gd name="T30" fmla="*/ 198438 w 58"/>
              <a:gd name="T31" fmla="*/ 82153 h 64"/>
              <a:gd name="T32" fmla="*/ 188174 w 58"/>
              <a:gd name="T33" fmla="*/ 219075 h 64"/>
              <a:gd name="T34" fmla="*/ 116326 w 58"/>
              <a:gd name="T35" fmla="*/ 208806 h 64"/>
              <a:gd name="T36" fmla="*/ 164225 w 58"/>
              <a:gd name="T37" fmla="*/ 140345 h 64"/>
              <a:gd name="T38" fmla="*/ 164225 w 58"/>
              <a:gd name="T39" fmla="*/ 140345 h 64"/>
              <a:gd name="T40" fmla="*/ 160803 w 58"/>
              <a:gd name="T41" fmla="*/ 140345 h 64"/>
              <a:gd name="T42" fmla="*/ 130011 w 58"/>
              <a:gd name="T43" fmla="*/ 154037 h 64"/>
              <a:gd name="T44" fmla="*/ 116326 w 58"/>
              <a:gd name="T45" fmla="*/ 126653 h 64"/>
              <a:gd name="T46" fmla="*/ 184753 w 58"/>
              <a:gd name="T47" fmla="*/ 136922 h 64"/>
              <a:gd name="T48" fmla="*/ 140275 w 58"/>
              <a:gd name="T49" fmla="*/ 205383 h 64"/>
              <a:gd name="T50" fmla="*/ 136854 w 58"/>
              <a:gd name="T51" fmla="*/ 205383 h 64"/>
              <a:gd name="T52" fmla="*/ 143696 w 58"/>
              <a:gd name="T53" fmla="*/ 205383 h 64"/>
              <a:gd name="T54" fmla="*/ 174489 w 58"/>
              <a:gd name="T55" fmla="*/ 191691 h 64"/>
              <a:gd name="T56" fmla="*/ 188174 w 58"/>
              <a:gd name="T57" fmla="*/ 219075 h 64"/>
              <a:gd name="T58" fmla="*/ 153961 w 58"/>
              <a:gd name="T59" fmla="*/ 23961 h 64"/>
              <a:gd name="T60" fmla="*/ 153961 w 58"/>
              <a:gd name="T61" fmla="*/ 17115 h 64"/>
              <a:gd name="T62" fmla="*/ 150539 w 58"/>
              <a:gd name="T63" fmla="*/ 17115 h 64"/>
              <a:gd name="T64" fmla="*/ 140275 w 58"/>
              <a:gd name="T65" fmla="*/ 513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3" name="Freeform 148">
            <a:extLst>
              <a:ext uri="{FF2B5EF4-FFF2-40B4-BE49-F238E27FC236}">
                <a16:creationId xmlns:a16="http://schemas.microsoft.com/office/drawing/2014/main" id="{598AF959-5F78-41C2-AEE6-63FE5A10D274}"/>
              </a:ext>
            </a:extLst>
          </p:cNvPr>
          <p:cNvSpPr>
            <a:spLocks/>
          </p:cNvSpPr>
          <p:nvPr/>
        </p:nvSpPr>
        <p:spPr bwMode="auto">
          <a:xfrm>
            <a:off x="6597651" y="4747685"/>
            <a:ext cx="165100" cy="95249"/>
          </a:xfrm>
          <a:custGeom>
            <a:avLst/>
            <a:gdLst>
              <a:gd name="T0" fmla="*/ 116946 w 36"/>
              <a:gd name="T1" fmla="*/ 71437 h 21"/>
              <a:gd name="T2" fmla="*/ 6879 w 36"/>
              <a:gd name="T3" fmla="*/ 71437 h 21"/>
              <a:gd name="T4" fmla="*/ 0 w 36"/>
              <a:gd name="T5" fmla="*/ 61232 h 21"/>
              <a:gd name="T6" fmla="*/ 0 w 36"/>
              <a:gd name="T7" fmla="*/ 57830 h 21"/>
              <a:gd name="T8" fmla="*/ 55033 w 36"/>
              <a:gd name="T9" fmla="*/ 3402 h 21"/>
              <a:gd name="T10" fmla="*/ 61913 w 36"/>
              <a:gd name="T11" fmla="*/ 0 h 21"/>
              <a:gd name="T12" fmla="*/ 68792 w 36"/>
              <a:gd name="T13" fmla="*/ 3402 h 21"/>
              <a:gd name="T14" fmla="*/ 123825 w 36"/>
              <a:gd name="T15" fmla="*/ 57830 h 21"/>
              <a:gd name="T16" fmla="*/ 123825 w 36"/>
              <a:gd name="T17" fmla="*/ 61232 h 21"/>
              <a:gd name="T18" fmla="*/ 116946 w 36"/>
              <a:gd name="T19" fmla="*/ 71437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4" name="Freeform 149">
            <a:extLst>
              <a:ext uri="{FF2B5EF4-FFF2-40B4-BE49-F238E27FC236}">
                <a16:creationId xmlns:a16="http://schemas.microsoft.com/office/drawing/2014/main" id="{146FE868-F614-4219-82B5-EAE917E1FF2C}"/>
              </a:ext>
            </a:extLst>
          </p:cNvPr>
          <p:cNvSpPr>
            <a:spLocks noEditPoints="1"/>
          </p:cNvSpPr>
          <p:nvPr/>
        </p:nvSpPr>
        <p:spPr bwMode="auto">
          <a:xfrm>
            <a:off x="7262284" y="4715934"/>
            <a:ext cx="237067" cy="292100"/>
          </a:xfrm>
          <a:custGeom>
            <a:avLst/>
            <a:gdLst>
              <a:gd name="T0" fmla="*/ 85481 w 52"/>
              <a:gd name="T1" fmla="*/ 181421 h 64"/>
              <a:gd name="T2" fmla="*/ 44450 w 52"/>
              <a:gd name="T3" fmla="*/ 219075 h 64"/>
              <a:gd name="T4" fmla="*/ 41031 w 52"/>
              <a:gd name="T5" fmla="*/ 219075 h 64"/>
              <a:gd name="T6" fmla="*/ 41031 w 52"/>
              <a:gd name="T7" fmla="*/ 219075 h 64"/>
              <a:gd name="T8" fmla="*/ 0 w 52"/>
              <a:gd name="T9" fmla="*/ 181421 h 64"/>
              <a:gd name="T10" fmla="*/ 0 w 52"/>
              <a:gd name="T11" fmla="*/ 174575 h 64"/>
              <a:gd name="T12" fmla="*/ 3419 w 52"/>
              <a:gd name="T13" fmla="*/ 174575 h 64"/>
              <a:gd name="T14" fmla="*/ 27354 w 52"/>
              <a:gd name="T15" fmla="*/ 174575 h 64"/>
              <a:gd name="T16" fmla="*/ 27354 w 52"/>
              <a:gd name="T17" fmla="*/ 3423 h 64"/>
              <a:gd name="T18" fmla="*/ 30773 w 52"/>
              <a:gd name="T19" fmla="*/ 0 h 64"/>
              <a:gd name="T20" fmla="*/ 54708 w 52"/>
              <a:gd name="T21" fmla="*/ 0 h 64"/>
              <a:gd name="T22" fmla="*/ 58127 w 52"/>
              <a:gd name="T23" fmla="*/ 3423 h 64"/>
              <a:gd name="T24" fmla="*/ 58127 w 52"/>
              <a:gd name="T25" fmla="*/ 174575 h 64"/>
              <a:gd name="T26" fmla="*/ 82062 w 52"/>
              <a:gd name="T27" fmla="*/ 174575 h 64"/>
              <a:gd name="T28" fmla="*/ 85481 w 52"/>
              <a:gd name="T29" fmla="*/ 177998 h 64"/>
              <a:gd name="T30" fmla="*/ 85481 w 52"/>
              <a:gd name="T31" fmla="*/ 181421 h 64"/>
              <a:gd name="T32" fmla="*/ 133350 w 52"/>
              <a:gd name="T33" fmla="*/ 95845 h 64"/>
              <a:gd name="T34" fmla="*/ 123092 w 52"/>
              <a:gd name="T35" fmla="*/ 92422 h 64"/>
              <a:gd name="T36" fmla="*/ 116254 w 52"/>
              <a:gd name="T37" fmla="*/ 92422 h 64"/>
              <a:gd name="T38" fmla="*/ 119673 w 52"/>
              <a:gd name="T39" fmla="*/ 78730 h 64"/>
              <a:gd name="T40" fmla="*/ 126512 w 52"/>
              <a:gd name="T41" fmla="*/ 78730 h 64"/>
              <a:gd name="T42" fmla="*/ 133350 w 52"/>
              <a:gd name="T43" fmla="*/ 78730 h 64"/>
              <a:gd name="T44" fmla="*/ 157285 w 52"/>
              <a:gd name="T45" fmla="*/ 54769 h 64"/>
              <a:gd name="T46" fmla="*/ 157285 w 52"/>
              <a:gd name="T47" fmla="*/ 54769 h 64"/>
              <a:gd name="T48" fmla="*/ 140188 w 52"/>
              <a:gd name="T49" fmla="*/ 61615 h 64"/>
              <a:gd name="T50" fmla="*/ 112835 w 52"/>
              <a:gd name="T51" fmla="*/ 30807 h 64"/>
              <a:gd name="T52" fmla="*/ 143608 w 52"/>
              <a:gd name="T53" fmla="*/ 0 h 64"/>
              <a:gd name="T54" fmla="*/ 177800 w 52"/>
              <a:gd name="T55" fmla="*/ 44500 h 64"/>
              <a:gd name="T56" fmla="*/ 133350 w 52"/>
              <a:gd name="T57" fmla="*/ 95845 h 64"/>
              <a:gd name="T58" fmla="*/ 174381 w 52"/>
              <a:gd name="T59" fmla="*/ 219075 h 64"/>
              <a:gd name="T60" fmla="*/ 116254 w 52"/>
              <a:gd name="T61" fmla="*/ 219075 h 64"/>
              <a:gd name="T62" fmla="*/ 116254 w 52"/>
              <a:gd name="T63" fmla="*/ 205383 h 64"/>
              <a:gd name="T64" fmla="*/ 136769 w 52"/>
              <a:gd name="T65" fmla="*/ 205383 h 64"/>
              <a:gd name="T66" fmla="*/ 136769 w 52"/>
              <a:gd name="T67" fmla="*/ 154037 h 64"/>
              <a:gd name="T68" fmla="*/ 136769 w 52"/>
              <a:gd name="T69" fmla="*/ 150614 h 64"/>
              <a:gd name="T70" fmla="*/ 136769 w 52"/>
              <a:gd name="T71" fmla="*/ 147191 h 64"/>
              <a:gd name="T72" fmla="*/ 136769 w 52"/>
              <a:gd name="T73" fmla="*/ 147191 h 64"/>
              <a:gd name="T74" fmla="*/ 136769 w 52"/>
              <a:gd name="T75" fmla="*/ 147191 h 64"/>
              <a:gd name="T76" fmla="*/ 133350 w 52"/>
              <a:gd name="T77" fmla="*/ 154037 h 64"/>
              <a:gd name="T78" fmla="*/ 126512 w 52"/>
              <a:gd name="T79" fmla="*/ 160883 h 64"/>
              <a:gd name="T80" fmla="*/ 116254 w 52"/>
              <a:gd name="T81" fmla="*/ 150614 h 64"/>
              <a:gd name="T82" fmla="*/ 136769 w 52"/>
              <a:gd name="T83" fmla="*/ 126653 h 64"/>
              <a:gd name="T84" fmla="*/ 153865 w 52"/>
              <a:gd name="T85" fmla="*/ 126653 h 64"/>
              <a:gd name="T86" fmla="*/ 153865 w 52"/>
              <a:gd name="T87" fmla="*/ 205383 h 64"/>
              <a:gd name="T88" fmla="*/ 174381 w 52"/>
              <a:gd name="T89" fmla="*/ 205383 h 64"/>
              <a:gd name="T90" fmla="*/ 174381 w 52"/>
              <a:gd name="T91" fmla="*/ 219075 h 64"/>
              <a:gd name="T92" fmla="*/ 143608 w 52"/>
              <a:gd name="T93" fmla="*/ 17115 h 64"/>
              <a:gd name="T94" fmla="*/ 129931 w 52"/>
              <a:gd name="T95" fmla="*/ 30807 h 64"/>
              <a:gd name="T96" fmla="*/ 147027 w 52"/>
              <a:gd name="T97" fmla="*/ 47923 h 64"/>
              <a:gd name="T98" fmla="*/ 160704 w 52"/>
              <a:gd name="T99" fmla="*/ 37654 h 64"/>
              <a:gd name="T100" fmla="*/ 143608 w 52"/>
              <a:gd name="T101" fmla="*/ 17115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5" name="Freeform 150">
            <a:extLst>
              <a:ext uri="{FF2B5EF4-FFF2-40B4-BE49-F238E27FC236}">
                <a16:creationId xmlns:a16="http://schemas.microsoft.com/office/drawing/2014/main" id="{485AFD7D-9DAB-49C9-B4D3-D4A649A1CCB1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4728633"/>
            <a:ext cx="251884" cy="262467"/>
          </a:xfrm>
          <a:custGeom>
            <a:avLst/>
            <a:gdLst>
              <a:gd name="T0" fmla="*/ 17174 w 55"/>
              <a:gd name="T1" fmla="*/ 120873 h 57"/>
              <a:gd name="T2" fmla="*/ 0 w 55"/>
              <a:gd name="T3" fmla="*/ 100152 h 57"/>
              <a:gd name="T4" fmla="*/ 17174 w 55"/>
              <a:gd name="T5" fmla="*/ 82884 h 57"/>
              <a:gd name="T6" fmla="*/ 37783 w 55"/>
              <a:gd name="T7" fmla="*/ 100152 h 57"/>
              <a:gd name="T8" fmla="*/ 17174 w 55"/>
              <a:gd name="T9" fmla="*/ 120873 h 57"/>
              <a:gd name="T10" fmla="*/ 41217 w 55"/>
              <a:gd name="T11" fmla="*/ 69070 h 57"/>
              <a:gd name="T12" fmla="*/ 20609 w 55"/>
              <a:gd name="T13" fmla="*/ 44896 h 57"/>
              <a:gd name="T14" fmla="*/ 41217 w 55"/>
              <a:gd name="T15" fmla="*/ 24175 h 57"/>
              <a:gd name="T16" fmla="*/ 65261 w 55"/>
              <a:gd name="T17" fmla="*/ 44896 h 57"/>
              <a:gd name="T18" fmla="*/ 41217 w 55"/>
              <a:gd name="T19" fmla="*/ 69070 h 57"/>
              <a:gd name="T20" fmla="*/ 41217 w 55"/>
              <a:gd name="T21" fmla="*/ 172675 h 57"/>
              <a:gd name="T22" fmla="*/ 24043 w 55"/>
              <a:gd name="T23" fmla="*/ 155408 h 57"/>
              <a:gd name="T24" fmla="*/ 41217 w 55"/>
              <a:gd name="T25" fmla="*/ 138140 h 57"/>
              <a:gd name="T26" fmla="*/ 58391 w 55"/>
              <a:gd name="T27" fmla="*/ 155408 h 57"/>
              <a:gd name="T28" fmla="*/ 41217 w 55"/>
              <a:gd name="T29" fmla="*/ 172675 h 57"/>
              <a:gd name="T30" fmla="*/ 96174 w 55"/>
              <a:gd name="T31" fmla="*/ 44896 h 57"/>
              <a:gd name="T32" fmla="*/ 72130 w 55"/>
              <a:gd name="T33" fmla="*/ 20721 h 57"/>
              <a:gd name="T34" fmla="*/ 96174 w 55"/>
              <a:gd name="T35" fmla="*/ 0 h 57"/>
              <a:gd name="T36" fmla="*/ 120217 w 55"/>
              <a:gd name="T37" fmla="*/ 20721 h 57"/>
              <a:gd name="T38" fmla="*/ 96174 w 55"/>
              <a:gd name="T39" fmla="*/ 44896 h 57"/>
              <a:gd name="T40" fmla="*/ 96174 w 55"/>
              <a:gd name="T41" fmla="*/ 196850 h 57"/>
              <a:gd name="T42" fmla="*/ 82435 w 55"/>
              <a:gd name="T43" fmla="*/ 179582 h 57"/>
              <a:gd name="T44" fmla="*/ 96174 w 55"/>
              <a:gd name="T45" fmla="*/ 165768 h 57"/>
              <a:gd name="T46" fmla="*/ 113348 w 55"/>
              <a:gd name="T47" fmla="*/ 179582 h 57"/>
              <a:gd name="T48" fmla="*/ 96174 w 55"/>
              <a:gd name="T49" fmla="*/ 196850 h 57"/>
              <a:gd name="T50" fmla="*/ 151130 w 55"/>
              <a:gd name="T51" fmla="*/ 169222 h 57"/>
              <a:gd name="T52" fmla="*/ 137391 w 55"/>
              <a:gd name="T53" fmla="*/ 155408 h 57"/>
              <a:gd name="T54" fmla="*/ 151130 w 55"/>
              <a:gd name="T55" fmla="*/ 141594 h 57"/>
              <a:gd name="T56" fmla="*/ 164870 w 55"/>
              <a:gd name="T57" fmla="*/ 155408 h 57"/>
              <a:gd name="T58" fmla="*/ 151130 w 55"/>
              <a:gd name="T59" fmla="*/ 169222 h 57"/>
              <a:gd name="T60" fmla="*/ 151130 w 55"/>
              <a:gd name="T61" fmla="*/ 55256 h 57"/>
              <a:gd name="T62" fmla="*/ 140826 w 55"/>
              <a:gd name="T63" fmla="*/ 44896 h 57"/>
              <a:gd name="T64" fmla="*/ 151130 w 55"/>
              <a:gd name="T65" fmla="*/ 34535 h 57"/>
              <a:gd name="T66" fmla="*/ 161435 w 55"/>
              <a:gd name="T67" fmla="*/ 44896 h 57"/>
              <a:gd name="T68" fmla="*/ 151130 w 55"/>
              <a:gd name="T69" fmla="*/ 55256 h 57"/>
              <a:gd name="T70" fmla="*/ 175174 w 55"/>
              <a:gd name="T71" fmla="*/ 113966 h 57"/>
              <a:gd name="T72" fmla="*/ 164870 w 55"/>
              <a:gd name="T73" fmla="*/ 100152 h 57"/>
              <a:gd name="T74" fmla="*/ 175174 w 55"/>
              <a:gd name="T75" fmla="*/ 89791 h 57"/>
              <a:gd name="T76" fmla="*/ 188913 w 55"/>
              <a:gd name="T77" fmla="*/ 100152 h 57"/>
              <a:gd name="T78" fmla="*/ 175174 w 55"/>
              <a:gd name="T79" fmla="*/ 11396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6" name="Freeform 151">
            <a:extLst>
              <a:ext uri="{FF2B5EF4-FFF2-40B4-BE49-F238E27FC236}">
                <a16:creationId xmlns:a16="http://schemas.microsoft.com/office/drawing/2014/main" id="{BA4C8D2C-204C-4106-9C41-6187F7CCC30F}"/>
              </a:ext>
            </a:extLst>
          </p:cNvPr>
          <p:cNvSpPr>
            <a:spLocks noEditPoints="1"/>
          </p:cNvSpPr>
          <p:nvPr/>
        </p:nvSpPr>
        <p:spPr bwMode="auto">
          <a:xfrm>
            <a:off x="8576733" y="4739217"/>
            <a:ext cx="228600" cy="228600"/>
          </a:xfrm>
          <a:custGeom>
            <a:avLst/>
            <a:gdLst>
              <a:gd name="T0" fmla="*/ 171450 w 50"/>
              <a:gd name="T1" fmla="*/ 137160 h 50"/>
              <a:gd name="T2" fmla="*/ 137160 w 50"/>
              <a:gd name="T3" fmla="*/ 171450 h 50"/>
              <a:gd name="T4" fmla="*/ 34290 w 50"/>
              <a:gd name="T5" fmla="*/ 171450 h 50"/>
              <a:gd name="T6" fmla="*/ 0 w 50"/>
              <a:gd name="T7" fmla="*/ 137160 h 50"/>
              <a:gd name="T8" fmla="*/ 0 w 50"/>
              <a:gd name="T9" fmla="*/ 34290 h 50"/>
              <a:gd name="T10" fmla="*/ 34290 w 50"/>
              <a:gd name="T11" fmla="*/ 0 h 50"/>
              <a:gd name="T12" fmla="*/ 137160 w 50"/>
              <a:gd name="T13" fmla="*/ 0 h 50"/>
              <a:gd name="T14" fmla="*/ 171450 w 50"/>
              <a:gd name="T15" fmla="*/ 34290 h 50"/>
              <a:gd name="T16" fmla="*/ 171450 w 50"/>
              <a:gd name="T17" fmla="*/ 137160 h 50"/>
              <a:gd name="T18" fmla="*/ 34290 w 50"/>
              <a:gd name="T19" fmla="*/ 13716 h 50"/>
              <a:gd name="T20" fmla="*/ 13716 w 50"/>
              <a:gd name="T21" fmla="*/ 34290 h 50"/>
              <a:gd name="T22" fmla="*/ 13716 w 50"/>
              <a:gd name="T23" fmla="*/ 137160 h 50"/>
              <a:gd name="T24" fmla="*/ 34290 w 50"/>
              <a:gd name="T25" fmla="*/ 157734 h 50"/>
              <a:gd name="T26" fmla="*/ 137160 w 50"/>
              <a:gd name="T27" fmla="*/ 157734 h 50"/>
              <a:gd name="T28" fmla="*/ 154305 w 50"/>
              <a:gd name="T29" fmla="*/ 137160 h 50"/>
              <a:gd name="T30" fmla="*/ 154305 w 50"/>
              <a:gd name="T31" fmla="*/ 34290 h 50"/>
              <a:gd name="T32" fmla="*/ 137160 w 50"/>
              <a:gd name="T33" fmla="*/ 13716 h 50"/>
              <a:gd name="T34" fmla="*/ 34290 w 50"/>
              <a:gd name="T35" fmla="*/ 1371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7" name="Freeform 152">
            <a:extLst>
              <a:ext uri="{FF2B5EF4-FFF2-40B4-BE49-F238E27FC236}">
                <a16:creationId xmlns:a16="http://schemas.microsoft.com/office/drawing/2014/main" id="{EC554339-5E60-4110-9652-CB52468A1D49}"/>
              </a:ext>
            </a:extLst>
          </p:cNvPr>
          <p:cNvSpPr>
            <a:spLocks/>
          </p:cNvSpPr>
          <p:nvPr/>
        </p:nvSpPr>
        <p:spPr bwMode="auto">
          <a:xfrm>
            <a:off x="9237134" y="4720167"/>
            <a:ext cx="133351" cy="260351"/>
          </a:xfrm>
          <a:custGeom>
            <a:avLst/>
            <a:gdLst>
              <a:gd name="T0" fmla="*/ 100013 w 29"/>
              <a:gd name="T1" fmla="*/ 164432 h 57"/>
              <a:gd name="T2" fmla="*/ 44833 w 29"/>
              <a:gd name="T3" fmla="*/ 195263 h 57"/>
              <a:gd name="T4" fmla="*/ 41385 w 29"/>
              <a:gd name="T5" fmla="*/ 195263 h 57"/>
              <a:gd name="T6" fmla="*/ 37936 w 29"/>
              <a:gd name="T7" fmla="*/ 188412 h 57"/>
              <a:gd name="T8" fmla="*/ 37936 w 29"/>
              <a:gd name="T9" fmla="*/ 188412 h 57"/>
              <a:gd name="T10" fmla="*/ 48282 w 29"/>
              <a:gd name="T11" fmla="*/ 126750 h 57"/>
              <a:gd name="T12" fmla="*/ 3449 w 29"/>
              <a:gd name="T13" fmla="*/ 82216 h 57"/>
              <a:gd name="T14" fmla="*/ 0 w 29"/>
              <a:gd name="T15" fmla="*/ 75365 h 57"/>
              <a:gd name="T16" fmla="*/ 6897 w 29"/>
              <a:gd name="T17" fmla="*/ 71939 h 57"/>
              <a:gd name="T18" fmla="*/ 68974 w 29"/>
              <a:gd name="T19" fmla="*/ 61662 h 57"/>
              <a:gd name="T20" fmla="*/ 96564 w 29"/>
              <a:gd name="T21" fmla="*/ 6851 h 57"/>
              <a:gd name="T22" fmla="*/ 100013 w 29"/>
              <a:gd name="T23" fmla="*/ 0 h 57"/>
              <a:gd name="T24" fmla="*/ 100013 w 29"/>
              <a:gd name="T25" fmla="*/ 164432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8" name="Freeform 153">
            <a:extLst>
              <a:ext uri="{FF2B5EF4-FFF2-40B4-BE49-F238E27FC236}">
                <a16:creationId xmlns:a16="http://schemas.microsoft.com/office/drawing/2014/main" id="{8E0B05F9-FF45-4FBF-B988-F8765E51D513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4720167"/>
            <a:ext cx="268817" cy="260351"/>
          </a:xfrm>
          <a:custGeom>
            <a:avLst/>
            <a:gdLst>
              <a:gd name="T0" fmla="*/ 198196 w 59"/>
              <a:gd name="T1" fmla="*/ 82216 h 57"/>
              <a:gd name="T2" fmla="*/ 153773 w 59"/>
              <a:gd name="T3" fmla="*/ 126750 h 57"/>
              <a:gd name="T4" fmla="*/ 164024 w 59"/>
              <a:gd name="T5" fmla="*/ 188412 h 57"/>
              <a:gd name="T6" fmla="*/ 164024 w 59"/>
              <a:gd name="T7" fmla="*/ 188412 h 57"/>
              <a:gd name="T8" fmla="*/ 160607 w 59"/>
              <a:gd name="T9" fmla="*/ 195263 h 57"/>
              <a:gd name="T10" fmla="*/ 153773 w 59"/>
              <a:gd name="T11" fmla="*/ 195263 h 57"/>
              <a:gd name="T12" fmla="*/ 99098 w 59"/>
              <a:gd name="T13" fmla="*/ 164432 h 57"/>
              <a:gd name="T14" fmla="*/ 44423 w 59"/>
              <a:gd name="T15" fmla="*/ 195263 h 57"/>
              <a:gd name="T16" fmla="*/ 41006 w 59"/>
              <a:gd name="T17" fmla="*/ 195263 h 57"/>
              <a:gd name="T18" fmla="*/ 37589 w 59"/>
              <a:gd name="T19" fmla="*/ 188412 h 57"/>
              <a:gd name="T20" fmla="*/ 37589 w 59"/>
              <a:gd name="T21" fmla="*/ 188412 h 57"/>
              <a:gd name="T22" fmla="*/ 47840 w 59"/>
              <a:gd name="T23" fmla="*/ 126750 h 57"/>
              <a:gd name="T24" fmla="*/ 3417 w 59"/>
              <a:gd name="T25" fmla="*/ 82216 h 57"/>
              <a:gd name="T26" fmla="*/ 0 w 59"/>
              <a:gd name="T27" fmla="*/ 75365 h 57"/>
              <a:gd name="T28" fmla="*/ 6834 w 59"/>
              <a:gd name="T29" fmla="*/ 71939 h 57"/>
              <a:gd name="T30" fmla="*/ 68343 w 59"/>
              <a:gd name="T31" fmla="*/ 61662 h 57"/>
              <a:gd name="T32" fmla="*/ 95681 w 59"/>
              <a:gd name="T33" fmla="*/ 6851 h 57"/>
              <a:gd name="T34" fmla="*/ 99098 w 59"/>
              <a:gd name="T35" fmla="*/ 0 h 57"/>
              <a:gd name="T36" fmla="*/ 105932 w 59"/>
              <a:gd name="T37" fmla="*/ 6851 h 57"/>
              <a:gd name="T38" fmla="*/ 133270 w 59"/>
              <a:gd name="T39" fmla="*/ 61662 h 57"/>
              <a:gd name="T40" fmla="*/ 194779 w 59"/>
              <a:gd name="T41" fmla="*/ 71939 h 57"/>
              <a:gd name="T42" fmla="*/ 201613 w 59"/>
              <a:gd name="T43" fmla="*/ 75365 h 57"/>
              <a:gd name="T44" fmla="*/ 198196 w 59"/>
              <a:gd name="T45" fmla="*/ 82216 h 57"/>
              <a:gd name="T46" fmla="*/ 174276 w 59"/>
              <a:gd name="T47" fmla="*/ 85642 h 57"/>
              <a:gd name="T48" fmla="*/ 123018 w 59"/>
              <a:gd name="T49" fmla="*/ 75365 h 57"/>
              <a:gd name="T50" fmla="*/ 99098 w 59"/>
              <a:gd name="T51" fmla="*/ 30831 h 57"/>
              <a:gd name="T52" fmla="*/ 78595 w 59"/>
              <a:gd name="T53" fmla="*/ 75365 h 57"/>
              <a:gd name="T54" fmla="*/ 27337 w 59"/>
              <a:gd name="T55" fmla="*/ 85642 h 57"/>
              <a:gd name="T56" fmla="*/ 64926 w 59"/>
              <a:gd name="T57" fmla="*/ 119898 h 57"/>
              <a:gd name="T58" fmla="*/ 54675 w 59"/>
              <a:gd name="T59" fmla="*/ 171283 h 57"/>
              <a:gd name="T60" fmla="*/ 99098 w 59"/>
              <a:gd name="T61" fmla="*/ 147304 h 57"/>
              <a:gd name="T62" fmla="*/ 146938 w 59"/>
              <a:gd name="T63" fmla="*/ 171283 h 57"/>
              <a:gd name="T64" fmla="*/ 136687 w 59"/>
              <a:gd name="T65" fmla="*/ 119898 h 57"/>
              <a:gd name="T66" fmla="*/ 174276 w 59"/>
              <a:gd name="T67" fmla="*/ 8564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49" name="Freeform 154">
            <a:extLst>
              <a:ext uri="{FF2B5EF4-FFF2-40B4-BE49-F238E27FC236}">
                <a16:creationId xmlns:a16="http://schemas.microsoft.com/office/drawing/2014/main" id="{E57672C0-FDF6-4864-9CB2-E18A41466427}"/>
              </a:ext>
            </a:extLst>
          </p:cNvPr>
          <p:cNvSpPr>
            <a:spLocks/>
          </p:cNvSpPr>
          <p:nvPr/>
        </p:nvSpPr>
        <p:spPr bwMode="auto">
          <a:xfrm>
            <a:off x="10555818" y="4732868"/>
            <a:ext cx="165100" cy="258233"/>
          </a:xfrm>
          <a:custGeom>
            <a:avLst/>
            <a:gdLst>
              <a:gd name="T0" fmla="*/ 0 w 36"/>
              <a:gd name="T1" fmla="*/ 190217 h 56"/>
              <a:gd name="T2" fmla="*/ 0 w 36"/>
              <a:gd name="T3" fmla="*/ 6917 h 56"/>
              <a:gd name="T4" fmla="*/ 3440 w 36"/>
              <a:gd name="T5" fmla="*/ 3458 h 56"/>
              <a:gd name="T6" fmla="*/ 92869 w 36"/>
              <a:gd name="T7" fmla="*/ 93379 h 56"/>
              <a:gd name="T8" fmla="*/ 92869 w 36"/>
              <a:gd name="T9" fmla="*/ 93379 h 56"/>
              <a:gd name="T10" fmla="*/ 92869 w 36"/>
              <a:gd name="T11" fmla="*/ 10375 h 56"/>
              <a:gd name="T12" fmla="*/ 99748 w 36"/>
              <a:gd name="T13" fmla="*/ 3458 h 56"/>
              <a:gd name="T14" fmla="*/ 116946 w 36"/>
              <a:gd name="T15" fmla="*/ 3458 h 56"/>
              <a:gd name="T16" fmla="*/ 123825 w 36"/>
              <a:gd name="T17" fmla="*/ 10375 h 56"/>
              <a:gd name="T18" fmla="*/ 123825 w 36"/>
              <a:gd name="T19" fmla="*/ 183300 h 56"/>
              <a:gd name="T20" fmla="*/ 116946 w 36"/>
              <a:gd name="T21" fmla="*/ 193675 h 56"/>
              <a:gd name="T22" fmla="*/ 99748 w 36"/>
              <a:gd name="T23" fmla="*/ 193675 h 56"/>
              <a:gd name="T24" fmla="*/ 92869 w 36"/>
              <a:gd name="T25" fmla="*/ 183300 h 56"/>
              <a:gd name="T26" fmla="*/ 92869 w 36"/>
              <a:gd name="T27" fmla="*/ 100296 h 56"/>
              <a:gd name="T28" fmla="*/ 92869 w 36"/>
              <a:gd name="T29" fmla="*/ 103754 h 56"/>
              <a:gd name="T30" fmla="*/ 3440 w 36"/>
              <a:gd name="T31" fmla="*/ 190217 h 56"/>
              <a:gd name="T32" fmla="*/ 0 w 36"/>
              <a:gd name="T33" fmla="*/ 190217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0" name="Freeform 155">
            <a:extLst>
              <a:ext uri="{FF2B5EF4-FFF2-40B4-BE49-F238E27FC236}">
                <a16:creationId xmlns:a16="http://schemas.microsoft.com/office/drawing/2014/main" id="{0697ACED-3FAB-4449-B47C-84D7FD02B064}"/>
              </a:ext>
            </a:extLst>
          </p:cNvPr>
          <p:cNvSpPr>
            <a:spLocks noEditPoints="1"/>
          </p:cNvSpPr>
          <p:nvPr/>
        </p:nvSpPr>
        <p:spPr bwMode="auto">
          <a:xfrm>
            <a:off x="11216218" y="4743451"/>
            <a:ext cx="311149" cy="243416"/>
          </a:xfrm>
          <a:custGeom>
            <a:avLst/>
            <a:gdLst>
              <a:gd name="T0" fmla="*/ 130408 w 68"/>
              <a:gd name="T1" fmla="*/ 55113 h 53"/>
              <a:gd name="T2" fmla="*/ 116681 w 68"/>
              <a:gd name="T3" fmla="*/ 41335 h 53"/>
              <a:gd name="T4" fmla="*/ 102954 w 68"/>
              <a:gd name="T5" fmla="*/ 55113 h 53"/>
              <a:gd name="T6" fmla="*/ 102954 w 68"/>
              <a:gd name="T7" fmla="*/ 127449 h 53"/>
              <a:gd name="T8" fmla="*/ 51477 w 68"/>
              <a:gd name="T9" fmla="*/ 182562 h 53"/>
              <a:gd name="T10" fmla="*/ 0 w 68"/>
              <a:gd name="T11" fmla="*/ 127449 h 53"/>
              <a:gd name="T12" fmla="*/ 0 w 68"/>
              <a:gd name="T13" fmla="*/ 96448 h 53"/>
              <a:gd name="T14" fmla="*/ 37750 w 68"/>
              <a:gd name="T15" fmla="*/ 96448 h 53"/>
              <a:gd name="T16" fmla="*/ 37750 w 68"/>
              <a:gd name="T17" fmla="*/ 127449 h 53"/>
              <a:gd name="T18" fmla="*/ 51477 w 68"/>
              <a:gd name="T19" fmla="*/ 141227 h 53"/>
              <a:gd name="T20" fmla="*/ 65204 w 68"/>
              <a:gd name="T21" fmla="*/ 127449 h 53"/>
              <a:gd name="T22" fmla="*/ 65204 w 68"/>
              <a:gd name="T23" fmla="*/ 51668 h 53"/>
              <a:gd name="T24" fmla="*/ 116681 w 68"/>
              <a:gd name="T25" fmla="*/ 0 h 53"/>
              <a:gd name="T26" fmla="*/ 168158 w 68"/>
              <a:gd name="T27" fmla="*/ 51668 h 53"/>
              <a:gd name="T28" fmla="*/ 168158 w 68"/>
              <a:gd name="T29" fmla="*/ 68891 h 53"/>
              <a:gd name="T30" fmla="*/ 144135 w 68"/>
              <a:gd name="T31" fmla="*/ 75780 h 53"/>
              <a:gd name="T32" fmla="*/ 130408 w 68"/>
              <a:gd name="T33" fmla="*/ 68891 h 53"/>
              <a:gd name="T34" fmla="*/ 130408 w 68"/>
              <a:gd name="T35" fmla="*/ 55113 h 53"/>
              <a:gd name="T36" fmla="*/ 233362 w 68"/>
              <a:gd name="T37" fmla="*/ 96448 h 53"/>
              <a:gd name="T38" fmla="*/ 233362 w 68"/>
              <a:gd name="T39" fmla="*/ 127449 h 53"/>
              <a:gd name="T40" fmla="*/ 181885 w 68"/>
              <a:gd name="T41" fmla="*/ 182562 h 53"/>
              <a:gd name="T42" fmla="*/ 130408 w 68"/>
              <a:gd name="T43" fmla="*/ 127449 h 53"/>
              <a:gd name="T44" fmla="*/ 130408 w 68"/>
              <a:gd name="T45" fmla="*/ 96448 h 53"/>
              <a:gd name="T46" fmla="*/ 144135 w 68"/>
              <a:gd name="T47" fmla="*/ 103337 h 53"/>
              <a:gd name="T48" fmla="*/ 168158 w 68"/>
              <a:gd name="T49" fmla="*/ 96448 h 53"/>
              <a:gd name="T50" fmla="*/ 168158 w 68"/>
              <a:gd name="T51" fmla="*/ 130894 h 53"/>
              <a:gd name="T52" fmla="*/ 181885 w 68"/>
              <a:gd name="T53" fmla="*/ 141227 h 53"/>
              <a:gd name="T54" fmla="*/ 195612 w 68"/>
              <a:gd name="T55" fmla="*/ 130894 h 53"/>
              <a:gd name="T56" fmla="*/ 195612 w 68"/>
              <a:gd name="T57" fmla="*/ 96448 h 53"/>
              <a:gd name="T58" fmla="*/ 233362 w 68"/>
              <a:gd name="T59" fmla="*/ 96448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1" name="Freeform 156">
            <a:extLst>
              <a:ext uri="{FF2B5EF4-FFF2-40B4-BE49-F238E27FC236}">
                <a16:creationId xmlns:a16="http://schemas.microsoft.com/office/drawing/2014/main" id="{C81E4B62-8B11-416E-B94F-C3A6D193BE55}"/>
              </a:ext>
            </a:extLst>
          </p:cNvPr>
          <p:cNvSpPr>
            <a:spLocks noEditPoints="1"/>
          </p:cNvSpPr>
          <p:nvPr/>
        </p:nvSpPr>
        <p:spPr bwMode="auto">
          <a:xfrm>
            <a:off x="11825817" y="4715934"/>
            <a:ext cx="279400" cy="292100"/>
          </a:xfrm>
          <a:custGeom>
            <a:avLst/>
            <a:gdLst>
              <a:gd name="T0" fmla="*/ 206115 w 61"/>
              <a:gd name="T1" fmla="*/ 147191 h 64"/>
              <a:gd name="T2" fmla="*/ 171762 w 61"/>
              <a:gd name="T3" fmla="*/ 157460 h 64"/>
              <a:gd name="T4" fmla="*/ 171762 w 61"/>
              <a:gd name="T5" fmla="*/ 195114 h 64"/>
              <a:gd name="T6" fmla="*/ 171762 w 61"/>
              <a:gd name="T7" fmla="*/ 198537 h 64"/>
              <a:gd name="T8" fmla="*/ 168327 w 61"/>
              <a:gd name="T9" fmla="*/ 198537 h 64"/>
              <a:gd name="T10" fmla="*/ 130539 w 61"/>
              <a:gd name="T11" fmla="*/ 188268 h 64"/>
              <a:gd name="T12" fmla="*/ 109928 w 61"/>
              <a:gd name="T13" fmla="*/ 219075 h 64"/>
              <a:gd name="T14" fmla="*/ 106493 w 61"/>
              <a:gd name="T15" fmla="*/ 219075 h 64"/>
              <a:gd name="T16" fmla="*/ 103057 w 61"/>
              <a:gd name="T17" fmla="*/ 219075 h 64"/>
              <a:gd name="T18" fmla="*/ 79011 w 61"/>
              <a:gd name="T19" fmla="*/ 188268 h 64"/>
              <a:gd name="T20" fmla="*/ 44658 w 61"/>
              <a:gd name="T21" fmla="*/ 198537 h 64"/>
              <a:gd name="T22" fmla="*/ 41223 w 61"/>
              <a:gd name="T23" fmla="*/ 198537 h 64"/>
              <a:gd name="T24" fmla="*/ 37788 w 61"/>
              <a:gd name="T25" fmla="*/ 195114 h 64"/>
              <a:gd name="T26" fmla="*/ 37788 w 61"/>
              <a:gd name="T27" fmla="*/ 157460 h 64"/>
              <a:gd name="T28" fmla="*/ 3435 w 61"/>
              <a:gd name="T29" fmla="*/ 147191 h 64"/>
              <a:gd name="T30" fmla="*/ 0 w 61"/>
              <a:gd name="T31" fmla="*/ 143768 h 64"/>
              <a:gd name="T32" fmla="*/ 0 w 61"/>
              <a:gd name="T33" fmla="*/ 140345 h 64"/>
              <a:gd name="T34" fmla="*/ 24047 w 61"/>
              <a:gd name="T35" fmla="*/ 109538 h 64"/>
              <a:gd name="T36" fmla="*/ 0 w 61"/>
              <a:gd name="T37" fmla="*/ 78730 h 64"/>
              <a:gd name="T38" fmla="*/ 0 w 61"/>
              <a:gd name="T39" fmla="*/ 75307 h 64"/>
              <a:gd name="T40" fmla="*/ 3435 w 61"/>
              <a:gd name="T41" fmla="*/ 75307 h 64"/>
              <a:gd name="T42" fmla="*/ 37788 w 61"/>
              <a:gd name="T43" fmla="*/ 61615 h 64"/>
              <a:gd name="T44" fmla="*/ 37788 w 61"/>
              <a:gd name="T45" fmla="*/ 23961 h 64"/>
              <a:gd name="T46" fmla="*/ 41223 w 61"/>
              <a:gd name="T47" fmla="*/ 20538 h 64"/>
              <a:gd name="T48" fmla="*/ 44658 w 61"/>
              <a:gd name="T49" fmla="*/ 20538 h 64"/>
              <a:gd name="T50" fmla="*/ 79011 w 61"/>
              <a:gd name="T51" fmla="*/ 34230 h 64"/>
              <a:gd name="T52" fmla="*/ 103057 w 61"/>
              <a:gd name="T53" fmla="*/ 3423 h 64"/>
              <a:gd name="T54" fmla="*/ 109928 w 61"/>
              <a:gd name="T55" fmla="*/ 3423 h 64"/>
              <a:gd name="T56" fmla="*/ 130539 w 61"/>
              <a:gd name="T57" fmla="*/ 34230 h 64"/>
              <a:gd name="T58" fmla="*/ 168327 w 61"/>
              <a:gd name="T59" fmla="*/ 20538 h 64"/>
              <a:gd name="T60" fmla="*/ 171762 w 61"/>
              <a:gd name="T61" fmla="*/ 20538 h 64"/>
              <a:gd name="T62" fmla="*/ 171762 w 61"/>
              <a:gd name="T63" fmla="*/ 23961 h 64"/>
              <a:gd name="T64" fmla="*/ 171762 w 61"/>
              <a:gd name="T65" fmla="*/ 61615 h 64"/>
              <a:gd name="T66" fmla="*/ 206115 w 61"/>
              <a:gd name="T67" fmla="*/ 75307 h 64"/>
              <a:gd name="T68" fmla="*/ 209550 w 61"/>
              <a:gd name="T69" fmla="*/ 75307 h 64"/>
              <a:gd name="T70" fmla="*/ 209550 w 61"/>
              <a:gd name="T71" fmla="*/ 78730 h 64"/>
              <a:gd name="T72" fmla="*/ 188939 w 61"/>
              <a:gd name="T73" fmla="*/ 109538 h 64"/>
              <a:gd name="T74" fmla="*/ 209550 w 61"/>
              <a:gd name="T75" fmla="*/ 140345 h 64"/>
              <a:gd name="T76" fmla="*/ 209550 w 61"/>
              <a:gd name="T77" fmla="*/ 143768 h 64"/>
              <a:gd name="T78" fmla="*/ 206115 w 61"/>
              <a:gd name="T79" fmla="*/ 147191 h 64"/>
              <a:gd name="T80" fmla="*/ 106493 w 61"/>
              <a:gd name="T81" fmla="*/ 41077 h 64"/>
              <a:gd name="T82" fmla="*/ 34352 w 61"/>
              <a:gd name="T83" fmla="*/ 109538 h 64"/>
              <a:gd name="T84" fmla="*/ 106493 w 61"/>
              <a:gd name="T85" fmla="*/ 181421 h 64"/>
              <a:gd name="T86" fmla="*/ 175198 w 61"/>
              <a:gd name="T87" fmla="*/ 109538 h 64"/>
              <a:gd name="T88" fmla="*/ 106493 w 61"/>
              <a:gd name="T89" fmla="*/ 41077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2" name="Freeform 157">
            <a:extLst>
              <a:ext uri="{FF2B5EF4-FFF2-40B4-BE49-F238E27FC236}">
                <a16:creationId xmlns:a16="http://schemas.microsoft.com/office/drawing/2014/main" id="{891B1FF9-D514-432D-A5A6-FDF20F779636}"/>
              </a:ext>
            </a:extLst>
          </p:cNvPr>
          <p:cNvSpPr>
            <a:spLocks noEditPoints="1"/>
          </p:cNvSpPr>
          <p:nvPr/>
        </p:nvSpPr>
        <p:spPr bwMode="auto">
          <a:xfrm>
            <a:off x="101600" y="5348818"/>
            <a:ext cx="188384" cy="230716"/>
          </a:xfrm>
          <a:custGeom>
            <a:avLst/>
            <a:gdLst>
              <a:gd name="T0" fmla="*/ 141288 w 41"/>
              <a:gd name="T1" fmla="*/ 152273 h 50"/>
              <a:gd name="T2" fmla="*/ 120612 w 41"/>
              <a:gd name="T3" fmla="*/ 173037 h 50"/>
              <a:gd name="T4" fmla="*/ 17230 w 41"/>
              <a:gd name="T5" fmla="*/ 173037 h 50"/>
              <a:gd name="T6" fmla="*/ 0 w 41"/>
              <a:gd name="T7" fmla="*/ 152273 h 50"/>
              <a:gd name="T8" fmla="*/ 0 w 41"/>
              <a:gd name="T9" fmla="*/ 17304 h 50"/>
              <a:gd name="T10" fmla="*/ 17230 w 41"/>
              <a:gd name="T11" fmla="*/ 0 h 50"/>
              <a:gd name="T12" fmla="*/ 120612 w 41"/>
              <a:gd name="T13" fmla="*/ 0 h 50"/>
              <a:gd name="T14" fmla="*/ 141288 w 41"/>
              <a:gd name="T15" fmla="*/ 17304 h 50"/>
              <a:gd name="T16" fmla="*/ 141288 w 41"/>
              <a:gd name="T17" fmla="*/ 152273 h 50"/>
              <a:gd name="T18" fmla="*/ 124058 w 41"/>
              <a:gd name="T19" fmla="*/ 17304 h 50"/>
              <a:gd name="T20" fmla="*/ 120612 w 41"/>
              <a:gd name="T21" fmla="*/ 13843 h 50"/>
              <a:gd name="T22" fmla="*/ 17230 w 41"/>
              <a:gd name="T23" fmla="*/ 13843 h 50"/>
              <a:gd name="T24" fmla="*/ 13784 w 41"/>
              <a:gd name="T25" fmla="*/ 17304 h 50"/>
              <a:gd name="T26" fmla="*/ 13784 w 41"/>
              <a:gd name="T27" fmla="*/ 138430 h 50"/>
              <a:gd name="T28" fmla="*/ 17230 w 41"/>
              <a:gd name="T29" fmla="*/ 141890 h 50"/>
              <a:gd name="T30" fmla="*/ 120612 w 41"/>
              <a:gd name="T31" fmla="*/ 141890 h 50"/>
              <a:gd name="T32" fmla="*/ 124058 w 41"/>
              <a:gd name="T33" fmla="*/ 138430 h 50"/>
              <a:gd name="T34" fmla="*/ 124058 w 41"/>
              <a:gd name="T35" fmla="*/ 17304 h 50"/>
              <a:gd name="T36" fmla="*/ 68921 w 41"/>
              <a:gd name="T37" fmla="*/ 148812 h 50"/>
              <a:gd name="T38" fmla="*/ 62029 w 41"/>
              <a:gd name="T39" fmla="*/ 155733 h 50"/>
              <a:gd name="T40" fmla="*/ 68921 w 41"/>
              <a:gd name="T41" fmla="*/ 166116 h 50"/>
              <a:gd name="T42" fmla="*/ 79259 w 41"/>
              <a:gd name="T43" fmla="*/ 155733 h 50"/>
              <a:gd name="T44" fmla="*/ 68921 w 41"/>
              <a:gd name="T45" fmla="*/ 148812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3" name="Freeform 158">
            <a:extLst>
              <a:ext uri="{FF2B5EF4-FFF2-40B4-BE49-F238E27FC236}">
                <a16:creationId xmlns:a16="http://schemas.microsoft.com/office/drawing/2014/main" id="{FF9DAD3D-CCE1-446E-A2D5-E1E0DE661A23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5348818"/>
            <a:ext cx="292100" cy="230716"/>
          </a:xfrm>
          <a:custGeom>
            <a:avLst/>
            <a:gdLst>
              <a:gd name="T0" fmla="*/ 219075 w 64"/>
              <a:gd name="T1" fmla="*/ 38068 h 50"/>
              <a:gd name="T2" fmla="*/ 208806 w 64"/>
              <a:gd name="T3" fmla="*/ 44990 h 50"/>
              <a:gd name="T4" fmla="*/ 6846 w 64"/>
              <a:gd name="T5" fmla="*/ 44990 h 50"/>
              <a:gd name="T6" fmla="*/ 0 w 64"/>
              <a:gd name="T7" fmla="*/ 38068 h 50"/>
              <a:gd name="T8" fmla="*/ 0 w 64"/>
              <a:gd name="T9" fmla="*/ 6921 h 50"/>
              <a:gd name="T10" fmla="*/ 6846 w 64"/>
              <a:gd name="T11" fmla="*/ 0 h 50"/>
              <a:gd name="T12" fmla="*/ 208806 w 64"/>
              <a:gd name="T13" fmla="*/ 0 h 50"/>
              <a:gd name="T14" fmla="*/ 219075 w 64"/>
              <a:gd name="T15" fmla="*/ 6921 h 50"/>
              <a:gd name="T16" fmla="*/ 219075 w 64"/>
              <a:gd name="T17" fmla="*/ 38068 h 50"/>
              <a:gd name="T18" fmla="*/ 219075 w 64"/>
              <a:gd name="T19" fmla="*/ 100361 h 50"/>
              <a:gd name="T20" fmla="*/ 208806 w 64"/>
              <a:gd name="T21" fmla="*/ 110744 h 50"/>
              <a:gd name="T22" fmla="*/ 6846 w 64"/>
              <a:gd name="T23" fmla="*/ 110744 h 50"/>
              <a:gd name="T24" fmla="*/ 0 w 64"/>
              <a:gd name="T25" fmla="*/ 100361 h 50"/>
              <a:gd name="T26" fmla="*/ 0 w 64"/>
              <a:gd name="T27" fmla="*/ 69215 h 50"/>
              <a:gd name="T28" fmla="*/ 6846 w 64"/>
              <a:gd name="T29" fmla="*/ 62293 h 50"/>
              <a:gd name="T30" fmla="*/ 208806 w 64"/>
              <a:gd name="T31" fmla="*/ 62293 h 50"/>
              <a:gd name="T32" fmla="*/ 219075 w 64"/>
              <a:gd name="T33" fmla="*/ 69215 h 50"/>
              <a:gd name="T34" fmla="*/ 219075 w 64"/>
              <a:gd name="T35" fmla="*/ 100361 h 50"/>
              <a:gd name="T36" fmla="*/ 219075 w 64"/>
              <a:gd name="T37" fmla="*/ 166116 h 50"/>
              <a:gd name="T38" fmla="*/ 208806 w 64"/>
              <a:gd name="T39" fmla="*/ 173037 h 50"/>
              <a:gd name="T40" fmla="*/ 6846 w 64"/>
              <a:gd name="T41" fmla="*/ 173037 h 50"/>
              <a:gd name="T42" fmla="*/ 0 w 64"/>
              <a:gd name="T43" fmla="*/ 166116 h 50"/>
              <a:gd name="T44" fmla="*/ 0 w 64"/>
              <a:gd name="T45" fmla="*/ 131508 h 50"/>
              <a:gd name="T46" fmla="*/ 6846 w 64"/>
              <a:gd name="T47" fmla="*/ 124587 h 50"/>
              <a:gd name="T48" fmla="*/ 208806 w 64"/>
              <a:gd name="T49" fmla="*/ 124587 h 50"/>
              <a:gd name="T50" fmla="*/ 219075 w 64"/>
              <a:gd name="T51" fmla="*/ 131508 h 50"/>
              <a:gd name="T52" fmla="*/ 219075 w 64"/>
              <a:gd name="T53" fmla="*/ 166116 h 50"/>
              <a:gd name="T54" fmla="*/ 201960 w 64"/>
              <a:gd name="T55" fmla="*/ 93440 h 50"/>
              <a:gd name="T56" fmla="*/ 201960 w 64"/>
              <a:gd name="T57" fmla="*/ 76136 h 50"/>
              <a:gd name="T58" fmla="*/ 78730 w 64"/>
              <a:gd name="T59" fmla="*/ 76136 h 50"/>
              <a:gd name="T60" fmla="*/ 78730 w 64"/>
              <a:gd name="T61" fmla="*/ 93440 h 50"/>
              <a:gd name="T62" fmla="*/ 201960 w 64"/>
              <a:gd name="T63" fmla="*/ 93440 h 50"/>
              <a:gd name="T64" fmla="*/ 201960 w 64"/>
              <a:gd name="T65" fmla="*/ 155733 h 50"/>
              <a:gd name="T66" fmla="*/ 201960 w 64"/>
              <a:gd name="T67" fmla="*/ 141890 h 50"/>
              <a:gd name="T68" fmla="*/ 123230 w 64"/>
              <a:gd name="T69" fmla="*/ 141890 h 50"/>
              <a:gd name="T70" fmla="*/ 123230 w 64"/>
              <a:gd name="T71" fmla="*/ 155733 h 50"/>
              <a:gd name="T72" fmla="*/ 201960 w 64"/>
              <a:gd name="T73" fmla="*/ 155733 h 50"/>
              <a:gd name="T74" fmla="*/ 201960 w 64"/>
              <a:gd name="T75" fmla="*/ 31147 h 50"/>
              <a:gd name="T76" fmla="*/ 201960 w 64"/>
              <a:gd name="T77" fmla="*/ 13843 h 50"/>
              <a:gd name="T78" fmla="*/ 154037 w 64"/>
              <a:gd name="T79" fmla="*/ 13843 h 50"/>
              <a:gd name="T80" fmla="*/ 154037 w 64"/>
              <a:gd name="T81" fmla="*/ 31147 h 50"/>
              <a:gd name="T82" fmla="*/ 201960 w 64"/>
              <a:gd name="T83" fmla="*/ 31147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4" name="Freeform 159">
            <a:extLst>
              <a:ext uri="{FF2B5EF4-FFF2-40B4-BE49-F238E27FC236}">
                <a16:creationId xmlns:a16="http://schemas.microsoft.com/office/drawing/2014/main" id="{4BD1EBAB-0CA5-4227-BBF5-F66D155FBB14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5344585"/>
            <a:ext cx="294216" cy="256116"/>
          </a:xfrm>
          <a:custGeom>
            <a:avLst/>
            <a:gdLst>
              <a:gd name="T0" fmla="*/ 17239 w 64"/>
              <a:gd name="T1" fmla="*/ 6860 h 56"/>
              <a:gd name="T2" fmla="*/ 41374 w 64"/>
              <a:gd name="T3" fmla="*/ 6860 h 56"/>
              <a:gd name="T4" fmla="*/ 75853 w 64"/>
              <a:gd name="T5" fmla="*/ 6860 h 56"/>
              <a:gd name="T6" fmla="*/ 99987 w 64"/>
              <a:gd name="T7" fmla="*/ 6860 h 56"/>
              <a:gd name="T8" fmla="*/ 137914 w 64"/>
              <a:gd name="T9" fmla="*/ 6860 h 56"/>
              <a:gd name="T10" fmla="*/ 148257 w 64"/>
              <a:gd name="T11" fmla="*/ 3430 h 56"/>
              <a:gd name="T12" fmla="*/ 151705 w 64"/>
              <a:gd name="T13" fmla="*/ 3430 h 56"/>
              <a:gd name="T14" fmla="*/ 155153 w 64"/>
              <a:gd name="T15" fmla="*/ 3430 h 56"/>
              <a:gd name="T16" fmla="*/ 155153 w 64"/>
              <a:gd name="T17" fmla="*/ 44592 h 56"/>
              <a:gd name="T18" fmla="*/ 155153 w 64"/>
              <a:gd name="T19" fmla="*/ 54882 h 56"/>
              <a:gd name="T20" fmla="*/ 148257 w 64"/>
              <a:gd name="T21" fmla="*/ 58312 h 56"/>
              <a:gd name="T22" fmla="*/ 141362 w 64"/>
              <a:gd name="T23" fmla="*/ 44592 h 56"/>
              <a:gd name="T24" fmla="*/ 137914 w 64"/>
              <a:gd name="T25" fmla="*/ 24011 h 56"/>
              <a:gd name="T26" fmla="*/ 127570 w 64"/>
              <a:gd name="T27" fmla="*/ 20581 h 56"/>
              <a:gd name="T28" fmla="*/ 93092 w 64"/>
              <a:gd name="T29" fmla="*/ 20581 h 56"/>
              <a:gd name="T30" fmla="*/ 93092 w 64"/>
              <a:gd name="T31" fmla="*/ 37731 h 56"/>
              <a:gd name="T32" fmla="*/ 93092 w 64"/>
              <a:gd name="T33" fmla="*/ 140635 h 56"/>
              <a:gd name="T34" fmla="*/ 93092 w 64"/>
              <a:gd name="T35" fmla="*/ 171506 h 56"/>
              <a:gd name="T36" fmla="*/ 124122 w 64"/>
              <a:gd name="T37" fmla="*/ 181797 h 56"/>
              <a:gd name="T38" fmla="*/ 124122 w 64"/>
              <a:gd name="T39" fmla="*/ 185227 h 56"/>
              <a:gd name="T40" fmla="*/ 124122 w 64"/>
              <a:gd name="T41" fmla="*/ 188657 h 56"/>
              <a:gd name="T42" fmla="*/ 120675 w 64"/>
              <a:gd name="T43" fmla="*/ 188657 h 56"/>
              <a:gd name="T44" fmla="*/ 68957 w 64"/>
              <a:gd name="T45" fmla="*/ 188657 h 56"/>
              <a:gd name="T46" fmla="*/ 31031 w 64"/>
              <a:gd name="T47" fmla="*/ 188657 h 56"/>
              <a:gd name="T48" fmla="*/ 31031 w 64"/>
              <a:gd name="T49" fmla="*/ 185227 h 56"/>
              <a:gd name="T50" fmla="*/ 31031 w 64"/>
              <a:gd name="T51" fmla="*/ 181797 h 56"/>
              <a:gd name="T52" fmla="*/ 58613 w 64"/>
              <a:gd name="T53" fmla="*/ 171506 h 56"/>
              <a:gd name="T54" fmla="*/ 62061 w 64"/>
              <a:gd name="T55" fmla="*/ 123485 h 56"/>
              <a:gd name="T56" fmla="*/ 62061 w 64"/>
              <a:gd name="T57" fmla="*/ 48022 h 56"/>
              <a:gd name="T58" fmla="*/ 62061 w 64"/>
              <a:gd name="T59" fmla="*/ 34301 h 56"/>
              <a:gd name="T60" fmla="*/ 62061 w 64"/>
              <a:gd name="T61" fmla="*/ 20581 h 56"/>
              <a:gd name="T62" fmla="*/ 41374 w 64"/>
              <a:gd name="T63" fmla="*/ 20581 h 56"/>
              <a:gd name="T64" fmla="*/ 20687 w 64"/>
              <a:gd name="T65" fmla="*/ 24011 h 56"/>
              <a:gd name="T66" fmla="*/ 6896 w 64"/>
              <a:gd name="T67" fmla="*/ 54882 h 56"/>
              <a:gd name="T68" fmla="*/ 0 w 64"/>
              <a:gd name="T69" fmla="*/ 48022 h 56"/>
              <a:gd name="T70" fmla="*/ 0 w 64"/>
              <a:gd name="T71" fmla="*/ 3430 h 56"/>
              <a:gd name="T72" fmla="*/ 10344 w 64"/>
              <a:gd name="T73" fmla="*/ 3430 h 56"/>
              <a:gd name="T74" fmla="*/ 17239 w 64"/>
              <a:gd name="T75" fmla="*/ 6860 h 56"/>
              <a:gd name="T76" fmla="*/ 217214 w 64"/>
              <a:gd name="T77" fmla="*/ 164646 h 56"/>
              <a:gd name="T78" fmla="*/ 203423 w 64"/>
              <a:gd name="T79" fmla="*/ 185227 h 56"/>
              <a:gd name="T80" fmla="*/ 189631 w 64"/>
              <a:gd name="T81" fmla="*/ 185227 h 56"/>
              <a:gd name="T82" fmla="*/ 175840 w 64"/>
              <a:gd name="T83" fmla="*/ 164646 h 56"/>
              <a:gd name="T84" fmla="*/ 179288 w 64"/>
              <a:gd name="T85" fmla="*/ 157786 h 56"/>
              <a:gd name="T86" fmla="*/ 189631 w 64"/>
              <a:gd name="T87" fmla="*/ 157786 h 56"/>
              <a:gd name="T88" fmla="*/ 189631 w 64"/>
              <a:gd name="T89" fmla="*/ 34301 h 56"/>
              <a:gd name="T90" fmla="*/ 179288 w 64"/>
              <a:gd name="T91" fmla="*/ 34301 h 56"/>
              <a:gd name="T92" fmla="*/ 175840 w 64"/>
              <a:gd name="T93" fmla="*/ 24011 h 56"/>
              <a:gd name="T94" fmla="*/ 189631 w 64"/>
              <a:gd name="T95" fmla="*/ 6860 h 56"/>
              <a:gd name="T96" fmla="*/ 203423 w 64"/>
              <a:gd name="T97" fmla="*/ 6860 h 56"/>
              <a:gd name="T98" fmla="*/ 217214 w 64"/>
              <a:gd name="T99" fmla="*/ 24011 h 56"/>
              <a:gd name="T100" fmla="*/ 213766 w 64"/>
              <a:gd name="T101" fmla="*/ 34301 h 56"/>
              <a:gd name="T102" fmla="*/ 203423 w 64"/>
              <a:gd name="T103" fmla="*/ 34301 h 56"/>
              <a:gd name="T104" fmla="*/ 203423 w 64"/>
              <a:gd name="T105" fmla="*/ 157786 h 56"/>
              <a:gd name="T106" fmla="*/ 213766 w 64"/>
              <a:gd name="T107" fmla="*/ 157786 h 56"/>
              <a:gd name="T108" fmla="*/ 217214 w 64"/>
              <a:gd name="T109" fmla="*/ 164646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5" name="Freeform 160">
            <a:extLst>
              <a:ext uri="{FF2B5EF4-FFF2-40B4-BE49-F238E27FC236}">
                <a16:creationId xmlns:a16="http://schemas.microsoft.com/office/drawing/2014/main" id="{F91839A0-0957-4822-AC8A-3E202ABF71FB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5348818"/>
            <a:ext cx="294216" cy="230716"/>
          </a:xfrm>
          <a:custGeom>
            <a:avLst/>
            <a:gdLst>
              <a:gd name="T0" fmla="*/ 62061 w 64"/>
              <a:gd name="T1" fmla="*/ 34607 h 50"/>
              <a:gd name="T2" fmla="*/ 51718 w 64"/>
              <a:gd name="T3" fmla="*/ 44990 h 50"/>
              <a:gd name="T4" fmla="*/ 10344 w 64"/>
              <a:gd name="T5" fmla="*/ 44990 h 50"/>
              <a:gd name="T6" fmla="*/ 0 w 64"/>
              <a:gd name="T7" fmla="*/ 34607 h 50"/>
              <a:gd name="T8" fmla="*/ 0 w 64"/>
              <a:gd name="T9" fmla="*/ 10382 h 50"/>
              <a:gd name="T10" fmla="*/ 10344 w 64"/>
              <a:gd name="T11" fmla="*/ 0 h 50"/>
              <a:gd name="T12" fmla="*/ 51718 w 64"/>
              <a:gd name="T13" fmla="*/ 0 h 50"/>
              <a:gd name="T14" fmla="*/ 62061 w 64"/>
              <a:gd name="T15" fmla="*/ 10382 h 50"/>
              <a:gd name="T16" fmla="*/ 62061 w 64"/>
              <a:gd name="T17" fmla="*/ 34607 h 50"/>
              <a:gd name="T18" fmla="*/ 62061 w 64"/>
              <a:gd name="T19" fmla="*/ 96901 h 50"/>
              <a:gd name="T20" fmla="*/ 51718 w 64"/>
              <a:gd name="T21" fmla="*/ 110744 h 50"/>
              <a:gd name="T22" fmla="*/ 10344 w 64"/>
              <a:gd name="T23" fmla="*/ 110744 h 50"/>
              <a:gd name="T24" fmla="*/ 0 w 64"/>
              <a:gd name="T25" fmla="*/ 96901 h 50"/>
              <a:gd name="T26" fmla="*/ 0 w 64"/>
              <a:gd name="T27" fmla="*/ 72676 h 50"/>
              <a:gd name="T28" fmla="*/ 10344 w 64"/>
              <a:gd name="T29" fmla="*/ 62293 h 50"/>
              <a:gd name="T30" fmla="*/ 51718 w 64"/>
              <a:gd name="T31" fmla="*/ 62293 h 50"/>
              <a:gd name="T32" fmla="*/ 62061 w 64"/>
              <a:gd name="T33" fmla="*/ 72676 h 50"/>
              <a:gd name="T34" fmla="*/ 62061 w 64"/>
              <a:gd name="T35" fmla="*/ 96901 h 50"/>
              <a:gd name="T36" fmla="*/ 62061 w 64"/>
              <a:gd name="T37" fmla="*/ 159194 h 50"/>
              <a:gd name="T38" fmla="*/ 51718 w 64"/>
              <a:gd name="T39" fmla="*/ 173037 h 50"/>
              <a:gd name="T40" fmla="*/ 10344 w 64"/>
              <a:gd name="T41" fmla="*/ 173037 h 50"/>
              <a:gd name="T42" fmla="*/ 0 w 64"/>
              <a:gd name="T43" fmla="*/ 159194 h 50"/>
              <a:gd name="T44" fmla="*/ 0 w 64"/>
              <a:gd name="T45" fmla="*/ 138430 h 50"/>
              <a:gd name="T46" fmla="*/ 10344 w 64"/>
              <a:gd name="T47" fmla="*/ 124587 h 50"/>
              <a:gd name="T48" fmla="*/ 51718 w 64"/>
              <a:gd name="T49" fmla="*/ 124587 h 50"/>
              <a:gd name="T50" fmla="*/ 62061 w 64"/>
              <a:gd name="T51" fmla="*/ 138430 h 50"/>
              <a:gd name="T52" fmla="*/ 62061 w 64"/>
              <a:gd name="T53" fmla="*/ 159194 h 50"/>
              <a:gd name="T54" fmla="*/ 220662 w 64"/>
              <a:gd name="T55" fmla="*/ 34607 h 50"/>
              <a:gd name="T56" fmla="*/ 206871 w 64"/>
              <a:gd name="T57" fmla="*/ 44990 h 50"/>
              <a:gd name="T58" fmla="*/ 89644 w 64"/>
              <a:gd name="T59" fmla="*/ 44990 h 50"/>
              <a:gd name="T60" fmla="*/ 79300 w 64"/>
              <a:gd name="T61" fmla="*/ 34607 h 50"/>
              <a:gd name="T62" fmla="*/ 79300 w 64"/>
              <a:gd name="T63" fmla="*/ 10382 h 50"/>
              <a:gd name="T64" fmla="*/ 89644 w 64"/>
              <a:gd name="T65" fmla="*/ 0 h 50"/>
              <a:gd name="T66" fmla="*/ 206871 w 64"/>
              <a:gd name="T67" fmla="*/ 0 h 50"/>
              <a:gd name="T68" fmla="*/ 220662 w 64"/>
              <a:gd name="T69" fmla="*/ 10382 h 50"/>
              <a:gd name="T70" fmla="*/ 220662 w 64"/>
              <a:gd name="T71" fmla="*/ 34607 h 50"/>
              <a:gd name="T72" fmla="*/ 220662 w 64"/>
              <a:gd name="T73" fmla="*/ 96901 h 50"/>
              <a:gd name="T74" fmla="*/ 206871 w 64"/>
              <a:gd name="T75" fmla="*/ 110744 h 50"/>
              <a:gd name="T76" fmla="*/ 89644 w 64"/>
              <a:gd name="T77" fmla="*/ 110744 h 50"/>
              <a:gd name="T78" fmla="*/ 79300 w 64"/>
              <a:gd name="T79" fmla="*/ 96901 h 50"/>
              <a:gd name="T80" fmla="*/ 79300 w 64"/>
              <a:gd name="T81" fmla="*/ 72676 h 50"/>
              <a:gd name="T82" fmla="*/ 89644 w 64"/>
              <a:gd name="T83" fmla="*/ 62293 h 50"/>
              <a:gd name="T84" fmla="*/ 206871 w 64"/>
              <a:gd name="T85" fmla="*/ 62293 h 50"/>
              <a:gd name="T86" fmla="*/ 220662 w 64"/>
              <a:gd name="T87" fmla="*/ 72676 h 50"/>
              <a:gd name="T88" fmla="*/ 220662 w 64"/>
              <a:gd name="T89" fmla="*/ 96901 h 50"/>
              <a:gd name="T90" fmla="*/ 220662 w 64"/>
              <a:gd name="T91" fmla="*/ 159194 h 50"/>
              <a:gd name="T92" fmla="*/ 206871 w 64"/>
              <a:gd name="T93" fmla="*/ 173037 h 50"/>
              <a:gd name="T94" fmla="*/ 89644 w 64"/>
              <a:gd name="T95" fmla="*/ 173037 h 50"/>
              <a:gd name="T96" fmla="*/ 79300 w 64"/>
              <a:gd name="T97" fmla="*/ 159194 h 50"/>
              <a:gd name="T98" fmla="*/ 79300 w 64"/>
              <a:gd name="T99" fmla="*/ 138430 h 50"/>
              <a:gd name="T100" fmla="*/ 89644 w 64"/>
              <a:gd name="T101" fmla="*/ 124587 h 50"/>
              <a:gd name="T102" fmla="*/ 206871 w 64"/>
              <a:gd name="T103" fmla="*/ 124587 h 50"/>
              <a:gd name="T104" fmla="*/ 220662 w 64"/>
              <a:gd name="T105" fmla="*/ 138430 h 50"/>
              <a:gd name="T106" fmla="*/ 220662 w 64"/>
              <a:gd name="T107" fmla="*/ 15919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6" name="Freeform 161">
            <a:extLst>
              <a:ext uri="{FF2B5EF4-FFF2-40B4-BE49-F238E27FC236}">
                <a16:creationId xmlns:a16="http://schemas.microsoft.com/office/drawing/2014/main" id="{E6350E6B-86E8-469C-BEBE-A2FECCFC4239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5325534"/>
            <a:ext cx="251883" cy="270933"/>
          </a:xfrm>
          <a:custGeom>
            <a:avLst/>
            <a:gdLst>
              <a:gd name="T0" fmla="*/ 182042 w 55"/>
              <a:gd name="T1" fmla="*/ 113654 h 59"/>
              <a:gd name="T2" fmla="*/ 182042 w 55"/>
              <a:gd name="T3" fmla="*/ 123986 h 59"/>
              <a:gd name="T4" fmla="*/ 178608 w 55"/>
              <a:gd name="T5" fmla="*/ 141207 h 59"/>
              <a:gd name="T6" fmla="*/ 178608 w 55"/>
              <a:gd name="T7" fmla="*/ 144651 h 59"/>
              <a:gd name="T8" fmla="*/ 171738 w 55"/>
              <a:gd name="T9" fmla="*/ 168759 h 59"/>
              <a:gd name="T10" fmla="*/ 133956 w 55"/>
              <a:gd name="T11" fmla="*/ 203200 h 59"/>
              <a:gd name="T12" fmla="*/ 127086 w 55"/>
              <a:gd name="T13" fmla="*/ 203200 h 59"/>
              <a:gd name="T14" fmla="*/ 116782 w 55"/>
              <a:gd name="T15" fmla="*/ 203200 h 59"/>
              <a:gd name="T16" fmla="*/ 68695 w 55"/>
              <a:gd name="T17" fmla="*/ 192868 h 59"/>
              <a:gd name="T18" fmla="*/ 51521 w 55"/>
              <a:gd name="T19" fmla="*/ 189424 h 59"/>
              <a:gd name="T20" fmla="*/ 13739 w 55"/>
              <a:gd name="T21" fmla="*/ 189424 h 59"/>
              <a:gd name="T22" fmla="*/ 0 w 55"/>
              <a:gd name="T23" fmla="*/ 172203 h 59"/>
              <a:gd name="T24" fmla="*/ 0 w 55"/>
              <a:gd name="T25" fmla="*/ 92990 h 59"/>
              <a:gd name="T26" fmla="*/ 13739 w 55"/>
              <a:gd name="T27" fmla="*/ 79214 h 59"/>
              <a:gd name="T28" fmla="*/ 48087 w 55"/>
              <a:gd name="T29" fmla="*/ 79214 h 59"/>
              <a:gd name="T30" fmla="*/ 65261 w 55"/>
              <a:gd name="T31" fmla="*/ 58549 h 59"/>
              <a:gd name="T32" fmla="*/ 79000 w 55"/>
              <a:gd name="T33" fmla="*/ 44773 h 59"/>
              <a:gd name="T34" fmla="*/ 92739 w 55"/>
              <a:gd name="T35" fmla="*/ 3444 h 59"/>
              <a:gd name="T36" fmla="*/ 106478 w 55"/>
              <a:gd name="T37" fmla="*/ 0 h 59"/>
              <a:gd name="T38" fmla="*/ 137391 w 55"/>
              <a:gd name="T39" fmla="*/ 17220 h 59"/>
              <a:gd name="T40" fmla="*/ 140825 w 55"/>
              <a:gd name="T41" fmla="*/ 37885 h 59"/>
              <a:gd name="T42" fmla="*/ 133956 w 55"/>
              <a:gd name="T43" fmla="*/ 61993 h 59"/>
              <a:gd name="T44" fmla="*/ 154564 w 55"/>
              <a:gd name="T45" fmla="*/ 61993 h 59"/>
              <a:gd name="T46" fmla="*/ 188912 w 55"/>
              <a:gd name="T47" fmla="*/ 92990 h 59"/>
              <a:gd name="T48" fmla="*/ 182042 w 55"/>
              <a:gd name="T49" fmla="*/ 113654 h 59"/>
              <a:gd name="T50" fmla="*/ 24043 w 55"/>
              <a:gd name="T51" fmla="*/ 158427 h 59"/>
              <a:gd name="T52" fmla="*/ 13739 w 55"/>
              <a:gd name="T53" fmla="*/ 165315 h 59"/>
              <a:gd name="T54" fmla="*/ 24043 w 55"/>
              <a:gd name="T55" fmla="*/ 172203 h 59"/>
              <a:gd name="T56" fmla="*/ 30913 w 55"/>
              <a:gd name="T57" fmla="*/ 165315 h 59"/>
              <a:gd name="T58" fmla="*/ 24043 w 55"/>
              <a:gd name="T59" fmla="*/ 158427 h 59"/>
              <a:gd name="T60" fmla="*/ 154564 w 55"/>
              <a:gd name="T61" fmla="*/ 79214 h 59"/>
              <a:gd name="T62" fmla="*/ 113347 w 55"/>
              <a:gd name="T63" fmla="*/ 79214 h 59"/>
              <a:gd name="T64" fmla="*/ 123651 w 55"/>
              <a:gd name="T65" fmla="*/ 37885 h 59"/>
              <a:gd name="T66" fmla="*/ 106478 w 55"/>
              <a:gd name="T67" fmla="*/ 17220 h 59"/>
              <a:gd name="T68" fmla="*/ 89304 w 55"/>
              <a:gd name="T69" fmla="*/ 55105 h 59"/>
              <a:gd name="T70" fmla="*/ 79000 w 55"/>
              <a:gd name="T71" fmla="*/ 65437 h 59"/>
              <a:gd name="T72" fmla="*/ 51521 w 55"/>
              <a:gd name="T73" fmla="*/ 92990 h 59"/>
              <a:gd name="T74" fmla="*/ 44652 w 55"/>
              <a:gd name="T75" fmla="*/ 92990 h 59"/>
              <a:gd name="T76" fmla="*/ 44652 w 55"/>
              <a:gd name="T77" fmla="*/ 172203 h 59"/>
              <a:gd name="T78" fmla="*/ 51521 w 55"/>
              <a:gd name="T79" fmla="*/ 172203 h 59"/>
              <a:gd name="T80" fmla="*/ 75565 w 55"/>
              <a:gd name="T81" fmla="*/ 179092 h 59"/>
              <a:gd name="T82" fmla="*/ 116782 w 55"/>
              <a:gd name="T83" fmla="*/ 189424 h 59"/>
              <a:gd name="T84" fmla="*/ 130521 w 55"/>
              <a:gd name="T85" fmla="*/ 189424 h 59"/>
              <a:gd name="T86" fmla="*/ 154564 w 55"/>
              <a:gd name="T87" fmla="*/ 168759 h 59"/>
              <a:gd name="T88" fmla="*/ 154564 w 55"/>
              <a:gd name="T89" fmla="*/ 161871 h 59"/>
              <a:gd name="T90" fmla="*/ 161434 w 55"/>
              <a:gd name="T91" fmla="*/ 144651 h 59"/>
              <a:gd name="T92" fmla="*/ 161434 w 55"/>
              <a:gd name="T93" fmla="*/ 137763 h 59"/>
              <a:gd name="T94" fmla="*/ 168303 w 55"/>
              <a:gd name="T95" fmla="*/ 123986 h 59"/>
              <a:gd name="T96" fmla="*/ 161434 w 55"/>
              <a:gd name="T97" fmla="*/ 110210 h 59"/>
              <a:gd name="T98" fmla="*/ 171738 w 55"/>
              <a:gd name="T99" fmla="*/ 92990 h 59"/>
              <a:gd name="T100" fmla="*/ 154564 w 55"/>
              <a:gd name="T101" fmla="*/ 79214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7" name="Freeform 162">
            <a:extLst>
              <a:ext uri="{FF2B5EF4-FFF2-40B4-BE49-F238E27FC236}">
                <a16:creationId xmlns:a16="http://schemas.microsoft.com/office/drawing/2014/main" id="{D9B74B2E-7034-4971-88CE-66EC50BA02F4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5348818"/>
            <a:ext cx="251883" cy="247649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2 w 55"/>
              <a:gd name="T7" fmla="*/ 92869 h 54"/>
              <a:gd name="T8" fmla="*/ 92739 w 55"/>
              <a:gd name="T9" fmla="*/ 185737 h 54"/>
              <a:gd name="T10" fmla="*/ 137391 w 55"/>
              <a:gd name="T11" fmla="*/ 113506 h 54"/>
              <a:gd name="T12" fmla="*/ 116782 w 55"/>
              <a:gd name="T13" fmla="*/ 92869 h 54"/>
              <a:gd name="T14" fmla="*/ 137391 w 55"/>
              <a:gd name="T15" fmla="*/ 68791 h 54"/>
              <a:gd name="T16" fmla="*/ 140825 w 55"/>
              <a:gd name="T17" fmla="*/ 65352 h 54"/>
              <a:gd name="T18" fmla="*/ 137391 w 55"/>
              <a:gd name="T19" fmla="*/ 58473 h 54"/>
              <a:gd name="T20" fmla="*/ 127086 w 55"/>
              <a:gd name="T21" fmla="*/ 48154 h 54"/>
              <a:gd name="T22" fmla="*/ 120217 w 55"/>
              <a:gd name="T23" fmla="*/ 44714 h 54"/>
              <a:gd name="T24" fmla="*/ 116782 w 55"/>
              <a:gd name="T25" fmla="*/ 48154 h 54"/>
              <a:gd name="T26" fmla="*/ 92739 w 55"/>
              <a:gd name="T27" fmla="*/ 68791 h 54"/>
              <a:gd name="T28" fmla="*/ 72130 w 55"/>
              <a:gd name="T29" fmla="*/ 48154 h 54"/>
              <a:gd name="T30" fmla="*/ 65261 w 55"/>
              <a:gd name="T31" fmla="*/ 44714 h 54"/>
              <a:gd name="T32" fmla="*/ 58391 w 55"/>
              <a:gd name="T33" fmla="*/ 48154 h 54"/>
              <a:gd name="T34" fmla="*/ 48087 w 55"/>
              <a:gd name="T35" fmla="*/ 58473 h 54"/>
              <a:gd name="T36" fmla="*/ 48087 w 55"/>
              <a:gd name="T37" fmla="*/ 65352 h 54"/>
              <a:gd name="T38" fmla="*/ 48087 w 55"/>
              <a:gd name="T39" fmla="*/ 68791 h 54"/>
              <a:gd name="T40" fmla="*/ 72130 w 55"/>
              <a:gd name="T41" fmla="*/ 92869 h 54"/>
              <a:gd name="T42" fmla="*/ 48087 w 55"/>
              <a:gd name="T43" fmla="*/ 113506 h 54"/>
              <a:gd name="T44" fmla="*/ 48087 w 55"/>
              <a:gd name="T45" fmla="*/ 120385 h 54"/>
              <a:gd name="T46" fmla="*/ 48087 w 55"/>
              <a:gd name="T47" fmla="*/ 127264 h 54"/>
              <a:gd name="T48" fmla="*/ 58391 w 55"/>
              <a:gd name="T49" fmla="*/ 137583 h 54"/>
              <a:gd name="T50" fmla="*/ 65261 w 55"/>
              <a:gd name="T51" fmla="*/ 141023 h 54"/>
              <a:gd name="T52" fmla="*/ 72130 w 55"/>
              <a:gd name="T53" fmla="*/ 137583 h 54"/>
              <a:gd name="T54" fmla="*/ 92739 w 55"/>
              <a:gd name="T55" fmla="*/ 113506 h 54"/>
              <a:gd name="T56" fmla="*/ 116782 w 55"/>
              <a:gd name="T57" fmla="*/ 137583 h 54"/>
              <a:gd name="T58" fmla="*/ 120217 w 55"/>
              <a:gd name="T59" fmla="*/ 141023 h 54"/>
              <a:gd name="T60" fmla="*/ 127086 w 55"/>
              <a:gd name="T61" fmla="*/ 137583 h 54"/>
              <a:gd name="T62" fmla="*/ 137391 w 55"/>
              <a:gd name="T63" fmla="*/ 127264 h 54"/>
              <a:gd name="T64" fmla="*/ 140825 w 55"/>
              <a:gd name="T65" fmla="*/ 120385 h 54"/>
              <a:gd name="T66" fmla="*/ 137391 w 55"/>
              <a:gd name="T67" fmla="*/ 11350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8" name="Freeform 163">
            <a:extLst>
              <a:ext uri="{FF2B5EF4-FFF2-40B4-BE49-F238E27FC236}">
                <a16:creationId xmlns:a16="http://schemas.microsoft.com/office/drawing/2014/main" id="{6BFFF89C-A992-4E5F-8262-36A2518BF979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5348818"/>
            <a:ext cx="251884" cy="247649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23652 w 55"/>
              <a:gd name="T37" fmla="*/ 130704 h 54"/>
              <a:gd name="T38" fmla="*/ 116783 w 55"/>
              <a:gd name="T39" fmla="*/ 141023 h 54"/>
              <a:gd name="T40" fmla="*/ 113348 w 55"/>
              <a:gd name="T41" fmla="*/ 137583 h 54"/>
              <a:gd name="T42" fmla="*/ 58391 w 55"/>
              <a:gd name="T43" fmla="*/ 99748 h 54"/>
              <a:gd name="T44" fmla="*/ 54957 w 55"/>
              <a:gd name="T45" fmla="*/ 92869 h 54"/>
              <a:gd name="T46" fmla="*/ 58391 w 55"/>
              <a:gd name="T47" fmla="*/ 85989 h 54"/>
              <a:gd name="T48" fmla="*/ 113348 w 55"/>
              <a:gd name="T49" fmla="*/ 48154 h 54"/>
              <a:gd name="T50" fmla="*/ 116783 w 55"/>
              <a:gd name="T51" fmla="*/ 44714 h 54"/>
              <a:gd name="T52" fmla="*/ 123652 w 55"/>
              <a:gd name="T53" fmla="*/ 55033 h 54"/>
              <a:gd name="T54" fmla="*/ 123652 w 55"/>
              <a:gd name="T55" fmla="*/ 130704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59" name="Freeform 164">
            <a:extLst>
              <a:ext uri="{FF2B5EF4-FFF2-40B4-BE49-F238E27FC236}">
                <a16:creationId xmlns:a16="http://schemas.microsoft.com/office/drawing/2014/main" id="{836B5F13-1B87-4056-A485-84B72F5544BE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5348818"/>
            <a:ext cx="251884" cy="247649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33956 w 55"/>
              <a:gd name="T37" fmla="*/ 123825 h 54"/>
              <a:gd name="T38" fmla="*/ 54957 w 55"/>
              <a:gd name="T39" fmla="*/ 123825 h 54"/>
              <a:gd name="T40" fmla="*/ 48087 w 55"/>
              <a:gd name="T41" fmla="*/ 120385 h 54"/>
              <a:gd name="T42" fmla="*/ 48087 w 55"/>
              <a:gd name="T43" fmla="*/ 110066 h 54"/>
              <a:gd name="T44" fmla="*/ 85870 w 55"/>
              <a:gd name="T45" fmla="*/ 55033 h 54"/>
              <a:gd name="T46" fmla="*/ 92739 w 55"/>
              <a:gd name="T47" fmla="*/ 55033 h 54"/>
              <a:gd name="T48" fmla="*/ 99609 w 55"/>
              <a:gd name="T49" fmla="*/ 55033 h 54"/>
              <a:gd name="T50" fmla="*/ 137391 w 55"/>
              <a:gd name="T51" fmla="*/ 110066 h 54"/>
              <a:gd name="T52" fmla="*/ 140826 w 55"/>
              <a:gd name="T53" fmla="*/ 120385 h 54"/>
              <a:gd name="T54" fmla="*/ 133956 w 55"/>
              <a:gd name="T55" fmla="*/ 123825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0" name="Freeform 165">
            <a:extLst>
              <a:ext uri="{FF2B5EF4-FFF2-40B4-BE49-F238E27FC236}">
                <a16:creationId xmlns:a16="http://schemas.microsoft.com/office/drawing/2014/main" id="{EF1AE390-B1DF-493A-98B4-579ADAD952A9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5348818"/>
            <a:ext cx="251884" cy="247649"/>
          </a:xfrm>
          <a:custGeom>
            <a:avLst/>
            <a:gdLst>
              <a:gd name="T0" fmla="*/ 188913 w 55"/>
              <a:gd name="T1" fmla="*/ 178858 h 54"/>
              <a:gd name="T2" fmla="*/ 178609 w 55"/>
              <a:gd name="T3" fmla="*/ 185737 h 54"/>
              <a:gd name="T4" fmla="*/ 6870 w 55"/>
              <a:gd name="T5" fmla="*/ 185737 h 54"/>
              <a:gd name="T6" fmla="*/ 0 w 55"/>
              <a:gd name="T7" fmla="*/ 178858 h 54"/>
              <a:gd name="T8" fmla="*/ 0 w 55"/>
              <a:gd name="T9" fmla="*/ 6879 h 54"/>
              <a:gd name="T10" fmla="*/ 6870 w 55"/>
              <a:gd name="T11" fmla="*/ 0 h 54"/>
              <a:gd name="T12" fmla="*/ 178609 w 55"/>
              <a:gd name="T13" fmla="*/ 0 h 54"/>
              <a:gd name="T14" fmla="*/ 188913 w 55"/>
              <a:gd name="T15" fmla="*/ 6879 h 54"/>
              <a:gd name="T16" fmla="*/ 188913 w 55"/>
              <a:gd name="T17" fmla="*/ 178858 h 54"/>
              <a:gd name="T18" fmla="*/ 85870 w 55"/>
              <a:gd name="T19" fmla="*/ 20637 h 54"/>
              <a:gd name="T20" fmla="*/ 82435 w 55"/>
              <a:gd name="T21" fmla="*/ 17198 h 54"/>
              <a:gd name="T22" fmla="*/ 24043 w 55"/>
              <a:gd name="T23" fmla="*/ 17198 h 54"/>
              <a:gd name="T24" fmla="*/ 17174 w 55"/>
              <a:gd name="T25" fmla="*/ 20637 h 54"/>
              <a:gd name="T26" fmla="*/ 17174 w 55"/>
              <a:gd name="T27" fmla="*/ 147902 h 54"/>
              <a:gd name="T28" fmla="*/ 24043 w 55"/>
              <a:gd name="T29" fmla="*/ 151341 h 54"/>
              <a:gd name="T30" fmla="*/ 82435 w 55"/>
              <a:gd name="T31" fmla="*/ 151341 h 54"/>
              <a:gd name="T32" fmla="*/ 85870 w 55"/>
              <a:gd name="T33" fmla="*/ 147902 h 54"/>
              <a:gd name="T34" fmla="*/ 85870 w 55"/>
              <a:gd name="T35" fmla="*/ 20637 h 54"/>
              <a:gd name="T36" fmla="*/ 168304 w 55"/>
              <a:gd name="T37" fmla="*/ 20637 h 54"/>
              <a:gd name="T38" fmla="*/ 164870 w 55"/>
              <a:gd name="T39" fmla="*/ 17198 h 54"/>
              <a:gd name="T40" fmla="*/ 106478 w 55"/>
              <a:gd name="T41" fmla="*/ 17198 h 54"/>
              <a:gd name="T42" fmla="*/ 99609 w 55"/>
              <a:gd name="T43" fmla="*/ 20637 h 54"/>
              <a:gd name="T44" fmla="*/ 99609 w 55"/>
              <a:gd name="T45" fmla="*/ 99748 h 54"/>
              <a:gd name="T46" fmla="*/ 106478 w 55"/>
              <a:gd name="T47" fmla="*/ 103187 h 54"/>
              <a:gd name="T48" fmla="*/ 164870 w 55"/>
              <a:gd name="T49" fmla="*/ 103187 h 54"/>
              <a:gd name="T50" fmla="*/ 168304 w 55"/>
              <a:gd name="T51" fmla="*/ 99748 h 54"/>
              <a:gd name="T52" fmla="*/ 168304 w 55"/>
              <a:gd name="T53" fmla="*/ 2063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1" name="Freeform 166">
            <a:extLst>
              <a:ext uri="{FF2B5EF4-FFF2-40B4-BE49-F238E27FC236}">
                <a16:creationId xmlns:a16="http://schemas.microsoft.com/office/drawing/2014/main" id="{446A891A-6688-45D1-B6EA-947C96A90685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5348818"/>
            <a:ext cx="294216" cy="230716"/>
          </a:xfrm>
          <a:custGeom>
            <a:avLst/>
            <a:gdLst>
              <a:gd name="T0" fmla="*/ 155153 w 64"/>
              <a:gd name="T1" fmla="*/ 48450 h 50"/>
              <a:gd name="T2" fmla="*/ 110331 w 64"/>
              <a:gd name="T3" fmla="*/ 34607 h 50"/>
              <a:gd name="T4" fmla="*/ 62061 w 64"/>
              <a:gd name="T5" fmla="*/ 48450 h 50"/>
              <a:gd name="T6" fmla="*/ 0 w 64"/>
              <a:gd name="T7" fmla="*/ 48450 h 50"/>
              <a:gd name="T8" fmla="*/ 220662 w 64"/>
              <a:gd name="T9" fmla="*/ 48450 h 50"/>
              <a:gd name="T10" fmla="*/ 0 w 64"/>
              <a:gd name="T11" fmla="*/ 51911 h 50"/>
              <a:gd name="T12" fmla="*/ 62061 w 64"/>
              <a:gd name="T13" fmla="*/ 69215 h 50"/>
              <a:gd name="T14" fmla="*/ 6896 w 64"/>
              <a:gd name="T15" fmla="*/ 76136 h 50"/>
              <a:gd name="T16" fmla="*/ 31031 w 64"/>
              <a:gd name="T17" fmla="*/ 121126 h 50"/>
              <a:gd name="T18" fmla="*/ 3448 w 64"/>
              <a:gd name="T19" fmla="*/ 124587 h 50"/>
              <a:gd name="T20" fmla="*/ 0 w 64"/>
              <a:gd name="T21" fmla="*/ 96901 h 50"/>
              <a:gd name="T22" fmla="*/ 27583 w 64"/>
              <a:gd name="T23" fmla="*/ 93440 h 50"/>
              <a:gd name="T24" fmla="*/ 31031 w 64"/>
              <a:gd name="T25" fmla="*/ 121126 h 50"/>
              <a:gd name="T26" fmla="*/ 51718 w 64"/>
              <a:gd name="T27" fmla="*/ 173037 h 50"/>
              <a:gd name="T28" fmla="*/ 24135 w 64"/>
              <a:gd name="T29" fmla="*/ 169576 h 50"/>
              <a:gd name="T30" fmla="*/ 27583 w 64"/>
              <a:gd name="T31" fmla="*/ 141890 h 50"/>
              <a:gd name="T32" fmla="*/ 55166 w 64"/>
              <a:gd name="T33" fmla="*/ 145351 h 50"/>
              <a:gd name="T34" fmla="*/ 79300 w 64"/>
              <a:gd name="T35" fmla="*/ 121126 h 50"/>
              <a:gd name="T36" fmla="*/ 51718 w 64"/>
              <a:gd name="T37" fmla="*/ 124587 h 50"/>
              <a:gd name="T38" fmla="*/ 44822 w 64"/>
              <a:gd name="T39" fmla="*/ 96901 h 50"/>
              <a:gd name="T40" fmla="*/ 72405 w 64"/>
              <a:gd name="T41" fmla="*/ 93440 h 50"/>
              <a:gd name="T42" fmla="*/ 79300 w 64"/>
              <a:gd name="T43" fmla="*/ 121126 h 50"/>
              <a:gd name="T44" fmla="*/ 96540 w 64"/>
              <a:gd name="T45" fmla="*/ 173037 h 50"/>
              <a:gd name="T46" fmla="*/ 68957 w 64"/>
              <a:gd name="T47" fmla="*/ 169576 h 50"/>
              <a:gd name="T48" fmla="*/ 72405 w 64"/>
              <a:gd name="T49" fmla="*/ 141890 h 50"/>
              <a:gd name="T50" fmla="*/ 99987 w 64"/>
              <a:gd name="T51" fmla="*/ 145351 h 50"/>
              <a:gd name="T52" fmla="*/ 124122 w 64"/>
              <a:gd name="T53" fmla="*/ 121126 h 50"/>
              <a:gd name="T54" fmla="*/ 96540 w 64"/>
              <a:gd name="T55" fmla="*/ 124587 h 50"/>
              <a:gd name="T56" fmla="*/ 93092 w 64"/>
              <a:gd name="T57" fmla="*/ 96901 h 50"/>
              <a:gd name="T58" fmla="*/ 120675 w 64"/>
              <a:gd name="T59" fmla="*/ 93440 h 50"/>
              <a:gd name="T60" fmla="*/ 124122 w 64"/>
              <a:gd name="T61" fmla="*/ 121126 h 50"/>
              <a:gd name="T62" fmla="*/ 144809 w 64"/>
              <a:gd name="T63" fmla="*/ 173037 h 50"/>
              <a:gd name="T64" fmla="*/ 117227 w 64"/>
              <a:gd name="T65" fmla="*/ 169576 h 50"/>
              <a:gd name="T66" fmla="*/ 120675 w 64"/>
              <a:gd name="T67" fmla="*/ 141890 h 50"/>
              <a:gd name="T68" fmla="*/ 148257 w 64"/>
              <a:gd name="T69" fmla="*/ 145351 h 50"/>
              <a:gd name="T70" fmla="*/ 172392 w 64"/>
              <a:gd name="T71" fmla="*/ 121126 h 50"/>
              <a:gd name="T72" fmla="*/ 144809 w 64"/>
              <a:gd name="T73" fmla="*/ 124587 h 50"/>
              <a:gd name="T74" fmla="*/ 141362 w 64"/>
              <a:gd name="T75" fmla="*/ 96901 h 50"/>
              <a:gd name="T76" fmla="*/ 168944 w 64"/>
              <a:gd name="T77" fmla="*/ 93440 h 50"/>
              <a:gd name="T78" fmla="*/ 172392 w 64"/>
              <a:gd name="T79" fmla="*/ 121126 h 50"/>
              <a:gd name="T80" fmla="*/ 210318 w 64"/>
              <a:gd name="T81" fmla="*/ 76136 h 50"/>
              <a:gd name="T82" fmla="*/ 155153 w 64"/>
              <a:gd name="T83" fmla="*/ 69215 h 50"/>
              <a:gd name="T84" fmla="*/ 220662 w 64"/>
              <a:gd name="T85" fmla="*/ 51911 h 50"/>
              <a:gd name="T86" fmla="*/ 196527 w 64"/>
              <a:gd name="T87" fmla="*/ 169576 h 50"/>
              <a:gd name="T88" fmla="*/ 168944 w 64"/>
              <a:gd name="T89" fmla="*/ 173037 h 50"/>
              <a:gd name="T90" fmla="*/ 165497 w 64"/>
              <a:gd name="T91" fmla="*/ 145351 h 50"/>
              <a:gd name="T92" fmla="*/ 193079 w 64"/>
              <a:gd name="T93" fmla="*/ 141890 h 50"/>
              <a:gd name="T94" fmla="*/ 196527 w 64"/>
              <a:gd name="T95" fmla="*/ 169576 h 50"/>
              <a:gd name="T96" fmla="*/ 217214 w 64"/>
              <a:gd name="T97" fmla="*/ 124587 h 50"/>
              <a:gd name="T98" fmla="*/ 189631 w 64"/>
              <a:gd name="T99" fmla="*/ 121126 h 50"/>
              <a:gd name="T100" fmla="*/ 193079 w 64"/>
              <a:gd name="T101" fmla="*/ 93440 h 50"/>
              <a:gd name="T102" fmla="*/ 220662 w 64"/>
              <a:gd name="T103" fmla="*/ 96901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2" name="Freeform 167">
            <a:extLst>
              <a:ext uri="{FF2B5EF4-FFF2-40B4-BE49-F238E27FC236}">
                <a16:creationId xmlns:a16="http://schemas.microsoft.com/office/drawing/2014/main" id="{ADA75519-AEC9-4AD2-95D6-D009426F2E09}"/>
              </a:ext>
            </a:extLst>
          </p:cNvPr>
          <p:cNvSpPr>
            <a:spLocks noEditPoints="1"/>
          </p:cNvSpPr>
          <p:nvPr/>
        </p:nvSpPr>
        <p:spPr bwMode="auto">
          <a:xfrm>
            <a:off x="6612467" y="5325534"/>
            <a:ext cx="260351" cy="270933"/>
          </a:xfrm>
          <a:custGeom>
            <a:avLst/>
            <a:gdLst>
              <a:gd name="T0" fmla="*/ 195263 w 123"/>
              <a:gd name="T1" fmla="*/ 123825 h 128"/>
              <a:gd name="T2" fmla="*/ 142875 w 123"/>
              <a:gd name="T3" fmla="*/ 179388 h 128"/>
              <a:gd name="T4" fmla="*/ 101600 w 123"/>
              <a:gd name="T5" fmla="*/ 179388 h 128"/>
              <a:gd name="T6" fmla="*/ 74613 w 123"/>
              <a:gd name="T7" fmla="*/ 203200 h 128"/>
              <a:gd name="T8" fmla="*/ 50800 w 123"/>
              <a:gd name="T9" fmla="*/ 203200 h 128"/>
              <a:gd name="T10" fmla="*/ 50800 w 123"/>
              <a:gd name="T11" fmla="*/ 179388 h 128"/>
              <a:gd name="T12" fmla="*/ 0 w 123"/>
              <a:gd name="T13" fmla="*/ 179388 h 128"/>
              <a:gd name="T14" fmla="*/ 0 w 123"/>
              <a:gd name="T15" fmla="*/ 34925 h 128"/>
              <a:gd name="T16" fmla="*/ 12700 w 123"/>
              <a:gd name="T17" fmla="*/ 0 h 128"/>
              <a:gd name="T18" fmla="*/ 195263 w 123"/>
              <a:gd name="T19" fmla="*/ 0 h 128"/>
              <a:gd name="T20" fmla="*/ 195263 w 123"/>
              <a:gd name="T21" fmla="*/ 123825 h 128"/>
              <a:gd name="T22" fmla="*/ 177800 w 123"/>
              <a:gd name="T23" fmla="*/ 117475 h 128"/>
              <a:gd name="T24" fmla="*/ 177800 w 123"/>
              <a:gd name="T25" fmla="*/ 17463 h 128"/>
              <a:gd name="T26" fmla="*/ 30163 w 123"/>
              <a:gd name="T27" fmla="*/ 17463 h 128"/>
              <a:gd name="T28" fmla="*/ 30163 w 123"/>
              <a:gd name="T29" fmla="*/ 149225 h 128"/>
              <a:gd name="T30" fmla="*/ 71438 w 123"/>
              <a:gd name="T31" fmla="*/ 149225 h 128"/>
              <a:gd name="T32" fmla="*/ 71438 w 123"/>
              <a:gd name="T33" fmla="*/ 173038 h 128"/>
              <a:gd name="T34" fmla="*/ 98425 w 123"/>
              <a:gd name="T35" fmla="*/ 149225 h 128"/>
              <a:gd name="T36" fmla="*/ 147638 w 123"/>
              <a:gd name="T37" fmla="*/ 149225 h 128"/>
              <a:gd name="T38" fmla="*/ 177800 w 123"/>
              <a:gd name="T39" fmla="*/ 117475 h 128"/>
              <a:gd name="T40" fmla="*/ 98425 w 123"/>
              <a:gd name="T41" fmla="*/ 107950 h 128"/>
              <a:gd name="T42" fmla="*/ 80963 w 123"/>
              <a:gd name="T43" fmla="*/ 107950 h 128"/>
              <a:gd name="T44" fmla="*/ 80963 w 123"/>
              <a:gd name="T45" fmla="*/ 52388 h 128"/>
              <a:gd name="T46" fmla="*/ 98425 w 123"/>
              <a:gd name="T47" fmla="*/ 52388 h 128"/>
              <a:gd name="T48" fmla="*/ 98425 w 123"/>
              <a:gd name="T49" fmla="*/ 107950 h 128"/>
              <a:gd name="T50" fmla="*/ 147638 w 123"/>
              <a:gd name="T51" fmla="*/ 107950 h 128"/>
              <a:gd name="T52" fmla="*/ 130175 w 123"/>
              <a:gd name="T53" fmla="*/ 107950 h 128"/>
              <a:gd name="T54" fmla="*/ 130175 w 123"/>
              <a:gd name="T55" fmla="*/ 52388 h 128"/>
              <a:gd name="T56" fmla="*/ 147638 w 123"/>
              <a:gd name="T57" fmla="*/ 52388 h 128"/>
              <a:gd name="T58" fmla="*/ 147638 w 123"/>
              <a:gd name="T59" fmla="*/ 107950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3" name="Freeform 168">
            <a:extLst>
              <a:ext uri="{FF2B5EF4-FFF2-40B4-BE49-F238E27FC236}">
                <a16:creationId xmlns:a16="http://schemas.microsoft.com/office/drawing/2014/main" id="{83DF8B6C-6CC8-4E02-96F9-FEFED1738116}"/>
              </a:ext>
            </a:extLst>
          </p:cNvPr>
          <p:cNvSpPr>
            <a:spLocks/>
          </p:cNvSpPr>
          <p:nvPr/>
        </p:nvSpPr>
        <p:spPr bwMode="auto">
          <a:xfrm>
            <a:off x="7258051" y="5348818"/>
            <a:ext cx="268816" cy="230716"/>
          </a:xfrm>
          <a:custGeom>
            <a:avLst/>
            <a:gdLst>
              <a:gd name="T0" fmla="*/ 201612 w 59"/>
              <a:gd name="T1" fmla="*/ 86519 h 50"/>
              <a:gd name="T2" fmla="*/ 194778 w 59"/>
              <a:gd name="T3" fmla="*/ 93440 h 50"/>
              <a:gd name="T4" fmla="*/ 187943 w 59"/>
              <a:gd name="T5" fmla="*/ 93440 h 50"/>
              <a:gd name="T6" fmla="*/ 177692 w 59"/>
              <a:gd name="T7" fmla="*/ 86519 h 50"/>
              <a:gd name="T8" fmla="*/ 177692 w 59"/>
              <a:gd name="T9" fmla="*/ 55372 h 50"/>
              <a:gd name="T10" fmla="*/ 146938 w 59"/>
              <a:gd name="T11" fmla="*/ 20764 h 50"/>
              <a:gd name="T12" fmla="*/ 116183 w 59"/>
              <a:gd name="T13" fmla="*/ 55372 h 50"/>
              <a:gd name="T14" fmla="*/ 116183 w 59"/>
              <a:gd name="T15" fmla="*/ 76136 h 50"/>
              <a:gd name="T16" fmla="*/ 126435 w 59"/>
              <a:gd name="T17" fmla="*/ 76136 h 50"/>
              <a:gd name="T18" fmla="*/ 140103 w 59"/>
              <a:gd name="T19" fmla="*/ 89979 h 50"/>
              <a:gd name="T20" fmla="*/ 140103 w 59"/>
              <a:gd name="T21" fmla="*/ 159194 h 50"/>
              <a:gd name="T22" fmla="*/ 126435 w 59"/>
              <a:gd name="T23" fmla="*/ 173037 h 50"/>
              <a:gd name="T24" fmla="*/ 10251 w 59"/>
              <a:gd name="T25" fmla="*/ 173037 h 50"/>
              <a:gd name="T26" fmla="*/ 0 w 59"/>
              <a:gd name="T27" fmla="*/ 159194 h 50"/>
              <a:gd name="T28" fmla="*/ 0 w 59"/>
              <a:gd name="T29" fmla="*/ 89979 h 50"/>
              <a:gd name="T30" fmla="*/ 10251 w 59"/>
              <a:gd name="T31" fmla="*/ 76136 h 50"/>
              <a:gd name="T32" fmla="*/ 92263 w 59"/>
              <a:gd name="T33" fmla="*/ 76136 h 50"/>
              <a:gd name="T34" fmla="*/ 92263 w 59"/>
              <a:gd name="T35" fmla="*/ 55372 h 50"/>
              <a:gd name="T36" fmla="*/ 146938 w 59"/>
              <a:gd name="T37" fmla="*/ 0 h 50"/>
              <a:gd name="T38" fmla="*/ 201612 w 59"/>
              <a:gd name="T39" fmla="*/ 55372 h 50"/>
              <a:gd name="T40" fmla="*/ 201612 w 59"/>
              <a:gd name="T41" fmla="*/ 86519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4" name="Freeform 169">
            <a:extLst>
              <a:ext uri="{FF2B5EF4-FFF2-40B4-BE49-F238E27FC236}">
                <a16:creationId xmlns:a16="http://schemas.microsoft.com/office/drawing/2014/main" id="{732CC25B-2767-4C05-8A96-B744CDA1E9E3}"/>
              </a:ext>
            </a:extLst>
          </p:cNvPr>
          <p:cNvSpPr>
            <a:spLocks/>
          </p:cNvSpPr>
          <p:nvPr/>
        </p:nvSpPr>
        <p:spPr bwMode="auto">
          <a:xfrm>
            <a:off x="7922685" y="5325534"/>
            <a:ext cx="154516" cy="294217"/>
          </a:xfrm>
          <a:custGeom>
            <a:avLst/>
            <a:gdLst>
              <a:gd name="T0" fmla="*/ 71577 w 34"/>
              <a:gd name="T1" fmla="*/ 196528 h 64"/>
              <a:gd name="T2" fmla="*/ 71577 w 34"/>
              <a:gd name="T3" fmla="*/ 217215 h 64"/>
              <a:gd name="T4" fmla="*/ 68169 w 34"/>
              <a:gd name="T5" fmla="*/ 220663 h 64"/>
              <a:gd name="T6" fmla="*/ 51127 w 34"/>
              <a:gd name="T7" fmla="*/ 220663 h 64"/>
              <a:gd name="T8" fmla="*/ 47718 w 34"/>
              <a:gd name="T9" fmla="*/ 217215 h 64"/>
              <a:gd name="T10" fmla="*/ 47718 w 34"/>
              <a:gd name="T11" fmla="*/ 196528 h 64"/>
              <a:gd name="T12" fmla="*/ 3408 w 34"/>
              <a:gd name="T13" fmla="*/ 172393 h 64"/>
              <a:gd name="T14" fmla="*/ 3408 w 34"/>
              <a:gd name="T15" fmla="*/ 168945 h 64"/>
              <a:gd name="T16" fmla="*/ 13634 w 34"/>
              <a:gd name="T17" fmla="*/ 151706 h 64"/>
              <a:gd name="T18" fmla="*/ 17042 w 34"/>
              <a:gd name="T19" fmla="*/ 148258 h 64"/>
              <a:gd name="T20" fmla="*/ 20451 w 34"/>
              <a:gd name="T21" fmla="*/ 151706 h 64"/>
              <a:gd name="T22" fmla="*/ 57944 w 34"/>
              <a:gd name="T23" fmla="*/ 168945 h 64"/>
              <a:gd name="T24" fmla="*/ 85211 w 34"/>
              <a:gd name="T25" fmla="*/ 148258 h 64"/>
              <a:gd name="T26" fmla="*/ 54535 w 34"/>
              <a:gd name="T27" fmla="*/ 124123 h 64"/>
              <a:gd name="T28" fmla="*/ 3408 w 34"/>
              <a:gd name="T29" fmla="*/ 72405 h 64"/>
              <a:gd name="T30" fmla="*/ 47718 w 34"/>
              <a:gd name="T31" fmla="*/ 27583 h 64"/>
              <a:gd name="T32" fmla="*/ 47718 w 34"/>
              <a:gd name="T33" fmla="*/ 3448 h 64"/>
              <a:gd name="T34" fmla="*/ 51127 w 34"/>
              <a:gd name="T35" fmla="*/ 0 h 64"/>
              <a:gd name="T36" fmla="*/ 68169 w 34"/>
              <a:gd name="T37" fmla="*/ 0 h 64"/>
              <a:gd name="T38" fmla="*/ 71577 w 34"/>
              <a:gd name="T39" fmla="*/ 3448 h 64"/>
              <a:gd name="T40" fmla="*/ 71577 w 34"/>
              <a:gd name="T41" fmla="*/ 24135 h 64"/>
              <a:gd name="T42" fmla="*/ 109070 w 34"/>
              <a:gd name="T43" fmla="*/ 41374 h 64"/>
              <a:gd name="T44" fmla="*/ 109070 w 34"/>
              <a:gd name="T45" fmla="*/ 48270 h 64"/>
              <a:gd name="T46" fmla="*/ 98845 w 34"/>
              <a:gd name="T47" fmla="*/ 65509 h 64"/>
              <a:gd name="T48" fmla="*/ 98845 w 34"/>
              <a:gd name="T49" fmla="*/ 65509 h 64"/>
              <a:gd name="T50" fmla="*/ 95436 w 34"/>
              <a:gd name="T51" fmla="*/ 65509 h 64"/>
              <a:gd name="T52" fmla="*/ 61352 w 34"/>
              <a:gd name="T53" fmla="*/ 51718 h 64"/>
              <a:gd name="T54" fmla="*/ 34084 w 34"/>
              <a:gd name="T55" fmla="*/ 72405 h 64"/>
              <a:gd name="T56" fmla="*/ 68169 w 34"/>
              <a:gd name="T57" fmla="*/ 96540 h 64"/>
              <a:gd name="T58" fmla="*/ 115887 w 34"/>
              <a:gd name="T59" fmla="*/ 144810 h 64"/>
              <a:gd name="T60" fmla="*/ 71577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5" name="Freeform 170">
            <a:extLst>
              <a:ext uri="{FF2B5EF4-FFF2-40B4-BE49-F238E27FC236}">
                <a16:creationId xmlns:a16="http://schemas.microsoft.com/office/drawing/2014/main" id="{3036162F-0A3E-4F3B-AA4E-51C65CCCAB48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5348818"/>
            <a:ext cx="251884" cy="247649"/>
          </a:xfrm>
          <a:custGeom>
            <a:avLst/>
            <a:gdLst>
              <a:gd name="T0" fmla="*/ 0 w 55"/>
              <a:gd name="T1" fmla="*/ 0 h 54"/>
              <a:gd name="T2" fmla="*/ 17174 w 55"/>
              <a:gd name="T3" fmla="*/ 0 h 54"/>
              <a:gd name="T4" fmla="*/ 58391 w 55"/>
              <a:gd name="T5" fmla="*/ 0 h 54"/>
              <a:gd name="T6" fmla="*/ 85870 w 55"/>
              <a:gd name="T7" fmla="*/ 0 h 54"/>
              <a:gd name="T8" fmla="*/ 85870 w 55"/>
              <a:gd name="T9" fmla="*/ 6879 h 54"/>
              <a:gd name="T10" fmla="*/ 72130 w 55"/>
              <a:gd name="T11" fmla="*/ 10319 h 54"/>
              <a:gd name="T12" fmla="*/ 61826 w 55"/>
              <a:gd name="T13" fmla="*/ 30956 h 54"/>
              <a:gd name="T14" fmla="*/ 61826 w 55"/>
              <a:gd name="T15" fmla="*/ 65352 h 54"/>
              <a:gd name="T16" fmla="*/ 68696 w 55"/>
              <a:gd name="T17" fmla="*/ 123825 h 54"/>
              <a:gd name="T18" fmla="*/ 103043 w 55"/>
              <a:gd name="T19" fmla="*/ 141023 h 54"/>
              <a:gd name="T20" fmla="*/ 137391 w 55"/>
              <a:gd name="T21" fmla="*/ 130704 h 54"/>
              <a:gd name="T22" fmla="*/ 151130 w 55"/>
              <a:gd name="T23" fmla="*/ 110066 h 54"/>
              <a:gd name="T24" fmla="*/ 151130 w 55"/>
              <a:gd name="T25" fmla="*/ 30956 h 54"/>
              <a:gd name="T26" fmla="*/ 147696 w 55"/>
              <a:gd name="T27" fmla="*/ 13758 h 54"/>
              <a:gd name="T28" fmla="*/ 127087 w 55"/>
              <a:gd name="T29" fmla="*/ 10319 h 54"/>
              <a:gd name="T30" fmla="*/ 123652 w 55"/>
              <a:gd name="T31" fmla="*/ 0 h 54"/>
              <a:gd name="T32" fmla="*/ 161435 w 55"/>
              <a:gd name="T33" fmla="*/ 0 h 54"/>
              <a:gd name="T34" fmla="*/ 185478 w 55"/>
              <a:gd name="T35" fmla="*/ 0 h 54"/>
              <a:gd name="T36" fmla="*/ 185478 w 55"/>
              <a:gd name="T37" fmla="*/ 10319 h 54"/>
              <a:gd name="T38" fmla="*/ 168304 w 55"/>
              <a:gd name="T39" fmla="*/ 13758 h 54"/>
              <a:gd name="T40" fmla="*/ 164870 w 55"/>
              <a:gd name="T41" fmla="*/ 24077 h 54"/>
              <a:gd name="T42" fmla="*/ 164870 w 55"/>
              <a:gd name="T43" fmla="*/ 110066 h 54"/>
              <a:gd name="T44" fmla="*/ 147696 w 55"/>
              <a:gd name="T45" fmla="*/ 141023 h 54"/>
              <a:gd name="T46" fmla="*/ 92739 w 55"/>
              <a:gd name="T47" fmla="*/ 154781 h 54"/>
              <a:gd name="T48" fmla="*/ 37783 w 55"/>
              <a:gd name="T49" fmla="*/ 134143 h 54"/>
              <a:gd name="T50" fmla="*/ 24043 w 55"/>
              <a:gd name="T51" fmla="*/ 82550 h 54"/>
              <a:gd name="T52" fmla="*/ 24043 w 55"/>
              <a:gd name="T53" fmla="*/ 13758 h 54"/>
              <a:gd name="T54" fmla="*/ 0 w 55"/>
              <a:gd name="T55" fmla="*/ 10319 h 54"/>
              <a:gd name="T56" fmla="*/ 182043 w 55"/>
              <a:gd name="T57" fmla="*/ 171979 h 54"/>
              <a:gd name="T58" fmla="*/ 0 w 55"/>
              <a:gd name="T59" fmla="*/ 175418 h 54"/>
              <a:gd name="T60" fmla="*/ 3435 w 55"/>
              <a:gd name="T61" fmla="*/ 185737 h 54"/>
              <a:gd name="T62" fmla="*/ 188913 w 55"/>
              <a:gd name="T63" fmla="*/ 182297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6" name="Freeform 171">
            <a:extLst>
              <a:ext uri="{FF2B5EF4-FFF2-40B4-BE49-F238E27FC236}">
                <a16:creationId xmlns:a16="http://schemas.microsoft.com/office/drawing/2014/main" id="{BF3FC283-9B7A-449A-9B86-CC1F0C71C460}"/>
              </a:ext>
            </a:extLst>
          </p:cNvPr>
          <p:cNvSpPr>
            <a:spLocks/>
          </p:cNvSpPr>
          <p:nvPr/>
        </p:nvSpPr>
        <p:spPr bwMode="auto">
          <a:xfrm>
            <a:off x="9237134" y="5367867"/>
            <a:ext cx="292100" cy="211667"/>
          </a:xfrm>
          <a:custGeom>
            <a:avLst/>
            <a:gdLst>
              <a:gd name="T0" fmla="*/ 219075 w 64"/>
              <a:gd name="T1" fmla="*/ 144946 h 46"/>
              <a:gd name="T2" fmla="*/ 212229 w 64"/>
              <a:gd name="T3" fmla="*/ 151848 h 46"/>
              <a:gd name="T4" fmla="*/ 208806 w 64"/>
              <a:gd name="T5" fmla="*/ 155299 h 46"/>
              <a:gd name="T6" fmla="*/ 205383 w 64"/>
              <a:gd name="T7" fmla="*/ 151848 h 46"/>
              <a:gd name="T8" fmla="*/ 154037 w 64"/>
              <a:gd name="T9" fmla="*/ 103533 h 46"/>
              <a:gd name="T10" fmla="*/ 154037 w 64"/>
              <a:gd name="T11" fmla="*/ 124239 h 46"/>
              <a:gd name="T12" fmla="*/ 119807 w 64"/>
              <a:gd name="T13" fmla="*/ 158750 h 46"/>
              <a:gd name="T14" fmla="*/ 34230 w 64"/>
              <a:gd name="T15" fmla="*/ 158750 h 46"/>
              <a:gd name="T16" fmla="*/ 0 w 64"/>
              <a:gd name="T17" fmla="*/ 124239 h 46"/>
              <a:gd name="T18" fmla="*/ 0 w 64"/>
              <a:gd name="T19" fmla="*/ 34511 h 46"/>
              <a:gd name="T20" fmla="*/ 34230 w 64"/>
              <a:gd name="T21" fmla="*/ 0 h 46"/>
              <a:gd name="T22" fmla="*/ 119807 w 64"/>
              <a:gd name="T23" fmla="*/ 0 h 46"/>
              <a:gd name="T24" fmla="*/ 154037 w 64"/>
              <a:gd name="T25" fmla="*/ 34511 h 46"/>
              <a:gd name="T26" fmla="*/ 154037 w 64"/>
              <a:gd name="T27" fmla="*/ 55217 h 46"/>
              <a:gd name="T28" fmla="*/ 205383 w 64"/>
              <a:gd name="T29" fmla="*/ 6902 h 46"/>
              <a:gd name="T30" fmla="*/ 208806 w 64"/>
              <a:gd name="T31" fmla="*/ 3451 h 46"/>
              <a:gd name="T32" fmla="*/ 212229 w 64"/>
              <a:gd name="T33" fmla="*/ 3451 h 46"/>
              <a:gd name="T34" fmla="*/ 219075 w 64"/>
              <a:gd name="T35" fmla="*/ 13804 h 46"/>
              <a:gd name="T36" fmla="*/ 219075 w 64"/>
              <a:gd name="T37" fmla="*/ 144946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7" name="Freeform 172">
            <a:extLst>
              <a:ext uri="{FF2B5EF4-FFF2-40B4-BE49-F238E27FC236}">
                <a16:creationId xmlns:a16="http://schemas.microsoft.com/office/drawing/2014/main" id="{B7B452BD-B8D8-44A8-81B3-DE8B1B3DC7F1}"/>
              </a:ext>
            </a:extLst>
          </p:cNvPr>
          <p:cNvSpPr>
            <a:spLocks noEditPoints="1"/>
          </p:cNvSpPr>
          <p:nvPr/>
        </p:nvSpPr>
        <p:spPr bwMode="auto">
          <a:xfrm>
            <a:off x="9897533" y="5372101"/>
            <a:ext cx="186267" cy="201084"/>
          </a:xfrm>
          <a:custGeom>
            <a:avLst/>
            <a:gdLst>
              <a:gd name="T0" fmla="*/ 91998 w 41"/>
              <a:gd name="T1" fmla="*/ 140530 h 44"/>
              <a:gd name="T2" fmla="*/ 85183 w 41"/>
              <a:gd name="T3" fmla="*/ 150813 h 44"/>
              <a:gd name="T4" fmla="*/ 78368 w 41"/>
              <a:gd name="T5" fmla="*/ 147385 h 44"/>
              <a:gd name="T6" fmla="*/ 37480 w 41"/>
              <a:gd name="T7" fmla="*/ 106255 h 44"/>
              <a:gd name="T8" fmla="*/ 6815 w 41"/>
              <a:gd name="T9" fmla="*/ 106255 h 44"/>
              <a:gd name="T10" fmla="*/ 0 w 41"/>
              <a:gd name="T11" fmla="*/ 99399 h 44"/>
              <a:gd name="T12" fmla="*/ 0 w 41"/>
              <a:gd name="T13" fmla="*/ 51414 h 44"/>
              <a:gd name="T14" fmla="*/ 6815 w 41"/>
              <a:gd name="T15" fmla="*/ 44558 h 44"/>
              <a:gd name="T16" fmla="*/ 37480 w 41"/>
              <a:gd name="T17" fmla="*/ 44558 h 44"/>
              <a:gd name="T18" fmla="*/ 78368 w 41"/>
              <a:gd name="T19" fmla="*/ 3428 h 44"/>
              <a:gd name="T20" fmla="*/ 85183 w 41"/>
              <a:gd name="T21" fmla="*/ 0 h 44"/>
              <a:gd name="T22" fmla="*/ 91998 w 41"/>
              <a:gd name="T23" fmla="*/ 10283 h 44"/>
              <a:gd name="T24" fmla="*/ 91998 w 41"/>
              <a:gd name="T25" fmla="*/ 140530 h 44"/>
              <a:gd name="T26" fmla="*/ 119256 w 41"/>
              <a:gd name="T27" fmla="*/ 102827 h 44"/>
              <a:gd name="T28" fmla="*/ 115849 w 41"/>
              <a:gd name="T29" fmla="*/ 106255 h 44"/>
              <a:gd name="T30" fmla="*/ 109034 w 41"/>
              <a:gd name="T31" fmla="*/ 95972 h 44"/>
              <a:gd name="T32" fmla="*/ 122663 w 41"/>
              <a:gd name="T33" fmla="*/ 75407 h 44"/>
              <a:gd name="T34" fmla="*/ 109034 w 41"/>
              <a:gd name="T35" fmla="*/ 54841 h 44"/>
              <a:gd name="T36" fmla="*/ 115849 w 41"/>
              <a:gd name="T37" fmla="*/ 44558 h 44"/>
              <a:gd name="T38" fmla="*/ 119256 w 41"/>
              <a:gd name="T39" fmla="*/ 47986 h 44"/>
              <a:gd name="T40" fmla="*/ 139700 w 41"/>
              <a:gd name="T41" fmla="*/ 75407 h 44"/>
              <a:gd name="T42" fmla="*/ 119256 w 41"/>
              <a:gd name="T43" fmla="*/ 102827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8" name="Freeform 173">
            <a:extLst>
              <a:ext uri="{FF2B5EF4-FFF2-40B4-BE49-F238E27FC236}">
                <a16:creationId xmlns:a16="http://schemas.microsoft.com/office/drawing/2014/main" id="{E90CC21F-9D81-45CF-B5C4-8A4EBC2E64DC}"/>
              </a:ext>
            </a:extLst>
          </p:cNvPr>
          <p:cNvSpPr>
            <a:spLocks noEditPoints="1"/>
          </p:cNvSpPr>
          <p:nvPr/>
        </p:nvSpPr>
        <p:spPr bwMode="auto">
          <a:xfrm>
            <a:off x="10555818" y="5336118"/>
            <a:ext cx="334433" cy="275167"/>
          </a:xfrm>
          <a:custGeom>
            <a:avLst/>
            <a:gdLst>
              <a:gd name="T0" fmla="*/ 168362 w 73"/>
              <a:gd name="T1" fmla="*/ 61913 h 60"/>
              <a:gd name="T2" fmla="*/ 92771 w 73"/>
              <a:gd name="T3" fmla="*/ 134144 h 60"/>
              <a:gd name="T4" fmla="*/ 96207 w 73"/>
              <a:gd name="T5" fmla="*/ 151342 h 60"/>
              <a:gd name="T6" fmla="*/ 89335 w 73"/>
              <a:gd name="T7" fmla="*/ 151342 h 60"/>
              <a:gd name="T8" fmla="*/ 58411 w 73"/>
              <a:gd name="T9" fmla="*/ 147902 h 60"/>
              <a:gd name="T10" fmla="*/ 27488 w 73"/>
              <a:gd name="T11" fmla="*/ 161660 h 60"/>
              <a:gd name="T12" fmla="*/ 34360 w 73"/>
              <a:gd name="T13" fmla="*/ 137583 h 60"/>
              <a:gd name="T14" fmla="*/ 0 w 73"/>
              <a:gd name="T15" fmla="*/ 75671 h 60"/>
              <a:gd name="T16" fmla="*/ 89335 w 73"/>
              <a:gd name="T17" fmla="*/ 0 h 60"/>
              <a:gd name="T18" fmla="*/ 178670 w 73"/>
              <a:gd name="T19" fmla="*/ 61913 h 60"/>
              <a:gd name="T20" fmla="*/ 168362 w 73"/>
              <a:gd name="T21" fmla="*/ 61913 h 60"/>
              <a:gd name="T22" fmla="*/ 58411 w 73"/>
              <a:gd name="T23" fmla="*/ 37835 h 60"/>
              <a:gd name="T24" fmla="*/ 44667 w 73"/>
              <a:gd name="T25" fmla="*/ 48154 h 60"/>
              <a:gd name="T26" fmla="*/ 58411 w 73"/>
              <a:gd name="T27" fmla="*/ 61913 h 60"/>
              <a:gd name="T28" fmla="*/ 68719 w 73"/>
              <a:gd name="T29" fmla="*/ 48154 h 60"/>
              <a:gd name="T30" fmla="*/ 58411 w 73"/>
              <a:gd name="T31" fmla="*/ 37835 h 60"/>
              <a:gd name="T32" fmla="*/ 219901 w 73"/>
              <a:gd name="T33" fmla="*/ 182298 h 60"/>
              <a:gd name="T34" fmla="*/ 226773 w 73"/>
              <a:gd name="T35" fmla="*/ 206375 h 60"/>
              <a:gd name="T36" fmla="*/ 202722 w 73"/>
              <a:gd name="T37" fmla="*/ 192617 h 60"/>
              <a:gd name="T38" fmla="*/ 175234 w 73"/>
              <a:gd name="T39" fmla="*/ 196056 h 60"/>
              <a:gd name="T40" fmla="*/ 99643 w 73"/>
              <a:gd name="T41" fmla="*/ 130704 h 60"/>
              <a:gd name="T42" fmla="*/ 175234 w 73"/>
              <a:gd name="T43" fmla="*/ 68792 h 60"/>
              <a:gd name="T44" fmla="*/ 250825 w 73"/>
              <a:gd name="T45" fmla="*/ 130704 h 60"/>
              <a:gd name="T46" fmla="*/ 219901 w 73"/>
              <a:gd name="T47" fmla="*/ 182298 h 60"/>
              <a:gd name="T48" fmla="*/ 120259 w 73"/>
              <a:gd name="T49" fmla="*/ 37835 h 60"/>
              <a:gd name="T50" fmla="*/ 106515 w 73"/>
              <a:gd name="T51" fmla="*/ 48154 h 60"/>
              <a:gd name="T52" fmla="*/ 120259 w 73"/>
              <a:gd name="T53" fmla="*/ 61913 h 60"/>
              <a:gd name="T54" fmla="*/ 134002 w 73"/>
              <a:gd name="T55" fmla="*/ 48154 h 60"/>
              <a:gd name="T56" fmla="*/ 120259 w 73"/>
              <a:gd name="T57" fmla="*/ 37835 h 60"/>
              <a:gd name="T58" fmla="*/ 151182 w 73"/>
              <a:gd name="T59" fmla="*/ 103188 h 60"/>
              <a:gd name="T60" fmla="*/ 140874 w 73"/>
              <a:gd name="T61" fmla="*/ 113506 h 60"/>
              <a:gd name="T62" fmla="*/ 151182 w 73"/>
              <a:gd name="T63" fmla="*/ 120385 h 60"/>
              <a:gd name="T64" fmla="*/ 161490 w 73"/>
              <a:gd name="T65" fmla="*/ 113506 h 60"/>
              <a:gd name="T66" fmla="*/ 151182 w 73"/>
              <a:gd name="T67" fmla="*/ 103188 h 60"/>
              <a:gd name="T68" fmla="*/ 199286 w 73"/>
              <a:gd name="T69" fmla="*/ 103188 h 60"/>
              <a:gd name="T70" fmla="*/ 188978 w 73"/>
              <a:gd name="T71" fmla="*/ 113506 h 60"/>
              <a:gd name="T72" fmla="*/ 199286 w 73"/>
              <a:gd name="T73" fmla="*/ 120385 h 60"/>
              <a:gd name="T74" fmla="*/ 209593 w 73"/>
              <a:gd name="T75" fmla="*/ 113506 h 60"/>
              <a:gd name="T76" fmla="*/ 199286 w 73"/>
              <a:gd name="T77" fmla="*/ 103188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69" name="Freeform 174">
            <a:extLst>
              <a:ext uri="{FF2B5EF4-FFF2-40B4-BE49-F238E27FC236}">
                <a16:creationId xmlns:a16="http://schemas.microsoft.com/office/drawing/2014/main" id="{F14B66F5-700B-4A6F-BDC8-C047666044D6}"/>
              </a:ext>
            </a:extLst>
          </p:cNvPr>
          <p:cNvSpPr>
            <a:spLocks noEditPoints="1"/>
          </p:cNvSpPr>
          <p:nvPr/>
        </p:nvSpPr>
        <p:spPr bwMode="auto">
          <a:xfrm>
            <a:off x="11220451" y="5348818"/>
            <a:ext cx="321733" cy="224367"/>
          </a:xfrm>
          <a:custGeom>
            <a:avLst/>
            <a:gdLst>
              <a:gd name="T0" fmla="*/ 220617 w 70"/>
              <a:gd name="T1" fmla="*/ 68684 h 49"/>
              <a:gd name="T2" fmla="*/ 120650 w 70"/>
              <a:gd name="T3" fmla="*/ 30908 h 49"/>
              <a:gd name="T4" fmla="*/ 24130 w 70"/>
              <a:gd name="T5" fmla="*/ 68684 h 49"/>
              <a:gd name="T6" fmla="*/ 20683 w 70"/>
              <a:gd name="T7" fmla="*/ 68684 h 49"/>
              <a:gd name="T8" fmla="*/ 0 w 70"/>
              <a:gd name="T9" fmla="*/ 48079 h 49"/>
              <a:gd name="T10" fmla="*/ 3447 w 70"/>
              <a:gd name="T11" fmla="*/ 44644 h 49"/>
              <a:gd name="T12" fmla="*/ 120650 w 70"/>
              <a:gd name="T13" fmla="*/ 0 h 49"/>
              <a:gd name="T14" fmla="*/ 241300 w 70"/>
              <a:gd name="T15" fmla="*/ 44644 h 49"/>
              <a:gd name="T16" fmla="*/ 241300 w 70"/>
              <a:gd name="T17" fmla="*/ 48079 h 49"/>
              <a:gd name="T18" fmla="*/ 220617 w 70"/>
              <a:gd name="T19" fmla="*/ 68684 h 49"/>
              <a:gd name="T20" fmla="*/ 220617 w 70"/>
              <a:gd name="T21" fmla="*/ 68684 h 49"/>
              <a:gd name="T22" fmla="*/ 186146 w 70"/>
              <a:gd name="T23" fmla="*/ 103026 h 49"/>
              <a:gd name="T24" fmla="*/ 120650 w 70"/>
              <a:gd name="T25" fmla="*/ 75552 h 49"/>
              <a:gd name="T26" fmla="*/ 55154 w 70"/>
              <a:gd name="T27" fmla="*/ 103026 h 49"/>
              <a:gd name="T28" fmla="*/ 34471 w 70"/>
              <a:gd name="T29" fmla="*/ 82420 h 49"/>
              <a:gd name="T30" fmla="*/ 34471 w 70"/>
              <a:gd name="T31" fmla="*/ 78986 h 49"/>
              <a:gd name="T32" fmla="*/ 120650 w 70"/>
              <a:gd name="T33" fmla="*/ 44644 h 49"/>
              <a:gd name="T34" fmla="*/ 206829 w 70"/>
              <a:gd name="T35" fmla="*/ 78986 h 49"/>
              <a:gd name="T36" fmla="*/ 210276 w 70"/>
              <a:gd name="T37" fmla="*/ 82420 h 49"/>
              <a:gd name="T38" fmla="*/ 189593 w 70"/>
              <a:gd name="T39" fmla="*/ 103026 h 49"/>
              <a:gd name="T40" fmla="*/ 186146 w 70"/>
              <a:gd name="T41" fmla="*/ 103026 h 49"/>
              <a:gd name="T42" fmla="*/ 120650 w 70"/>
              <a:gd name="T43" fmla="*/ 123631 h 49"/>
              <a:gd name="T44" fmla="*/ 89626 w 70"/>
              <a:gd name="T45" fmla="*/ 137367 h 49"/>
              <a:gd name="T46" fmla="*/ 68943 w 70"/>
              <a:gd name="T47" fmla="*/ 116762 h 49"/>
              <a:gd name="T48" fmla="*/ 68943 w 70"/>
              <a:gd name="T49" fmla="*/ 113328 h 49"/>
              <a:gd name="T50" fmla="*/ 120650 w 70"/>
              <a:gd name="T51" fmla="*/ 92723 h 49"/>
              <a:gd name="T52" fmla="*/ 175804 w 70"/>
              <a:gd name="T53" fmla="*/ 113328 h 49"/>
              <a:gd name="T54" fmla="*/ 175804 w 70"/>
              <a:gd name="T55" fmla="*/ 116762 h 49"/>
              <a:gd name="T56" fmla="*/ 155121 w 70"/>
              <a:gd name="T57" fmla="*/ 137367 h 49"/>
              <a:gd name="T58" fmla="*/ 120650 w 70"/>
              <a:gd name="T59" fmla="*/ 123631 h 49"/>
              <a:gd name="T60" fmla="*/ 99967 w 70"/>
              <a:gd name="T61" fmla="*/ 147670 h 49"/>
              <a:gd name="T62" fmla="*/ 120650 w 70"/>
              <a:gd name="T63" fmla="*/ 140802 h 49"/>
              <a:gd name="T64" fmla="*/ 141333 w 70"/>
              <a:gd name="T65" fmla="*/ 147670 h 49"/>
              <a:gd name="T66" fmla="*/ 120650 w 70"/>
              <a:gd name="T67" fmla="*/ 168275 h 49"/>
              <a:gd name="T68" fmla="*/ 99967 w 70"/>
              <a:gd name="T69" fmla="*/ 147670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70" name="Freeform 175">
            <a:extLst>
              <a:ext uri="{FF2B5EF4-FFF2-40B4-BE49-F238E27FC236}">
                <a16:creationId xmlns:a16="http://schemas.microsoft.com/office/drawing/2014/main" id="{DA7F85A1-589B-4D04-AE62-96F8DC6A6E4D}"/>
              </a:ext>
            </a:extLst>
          </p:cNvPr>
          <p:cNvSpPr>
            <a:spLocks noEditPoints="1"/>
          </p:cNvSpPr>
          <p:nvPr/>
        </p:nvSpPr>
        <p:spPr bwMode="auto">
          <a:xfrm>
            <a:off x="11825818" y="5348818"/>
            <a:ext cx="264583" cy="266700"/>
          </a:xfrm>
          <a:custGeom>
            <a:avLst/>
            <a:gdLst>
              <a:gd name="T0" fmla="*/ 37635 w 58"/>
              <a:gd name="T1" fmla="*/ 196576 h 58"/>
              <a:gd name="T2" fmla="*/ 27371 w 58"/>
              <a:gd name="T3" fmla="*/ 200025 h 58"/>
              <a:gd name="T4" fmla="*/ 17107 w 58"/>
              <a:gd name="T5" fmla="*/ 196576 h 58"/>
              <a:gd name="T6" fmla="*/ 3421 w 58"/>
              <a:gd name="T7" fmla="*/ 182781 h 58"/>
              <a:gd name="T8" fmla="*/ 0 w 58"/>
              <a:gd name="T9" fmla="*/ 172435 h 58"/>
              <a:gd name="T10" fmla="*/ 3421 w 58"/>
              <a:gd name="T11" fmla="*/ 162089 h 58"/>
              <a:gd name="T12" fmla="*/ 85533 w 58"/>
              <a:gd name="T13" fmla="*/ 75872 h 58"/>
              <a:gd name="T14" fmla="*/ 119746 w 58"/>
              <a:gd name="T15" fmla="*/ 113807 h 58"/>
              <a:gd name="T16" fmla="*/ 37635 w 58"/>
              <a:gd name="T17" fmla="*/ 196576 h 58"/>
              <a:gd name="T18" fmla="*/ 34213 w 58"/>
              <a:gd name="T19" fmla="*/ 155192 h 58"/>
              <a:gd name="T20" fmla="*/ 27371 w 58"/>
              <a:gd name="T21" fmla="*/ 165538 h 58"/>
              <a:gd name="T22" fmla="*/ 34213 w 58"/>
              <a:gd name="T23" fmla="*/ 172435 h 58"/>
              <a:gd name="T24" fmla="*/ 41056 w 58"/>
              <a:gd name="T25" fmla="*/ 165538 h 58"/>
              <a:gd name="T26" fmla="*/ 34213 w 58"/>
              <a:gd name="T27" fmla="*/ 155192 h 58"/>
              <a:gd name="T28" fmla="*/ 195016 w 58"/>
              <a:gd name="T29" fmla="*/ 72423 h 58"/>
              <a:gd name="T30" fmla="*/ 143696 w 58"/>
              <a:gd name="T31" fmla="*/ 110359 h 58"/>
              <a:gd name="T32" fmla="*/ 88955 w 58"/>
              <a:gd name="T33" fmla="*/ 55179 h 58"/>
              <a:gd name="T34" fmla="*/ 143696 w 58"/>
              <a:gd name="T35" fmla="*/ 0 h 58"/>
              <a:gd name="T36" fmla="*/ 171066 w 58"/>
              <a:gd name="T37" fmla="*/ 6897 h 58"/>
              <a:gd name="T38" fmla="*/ 174488 w 58"/>
              <a:gd name="T39" fmla="*/ 10346 h 58"/>
              <a:gd name="T40" fmla="*/ 171066 w 58"/>
              <a:gd name="T41" fmla="*/ 13795 h 58"/>
              <a:gd name="T42" fmla="*/ 136853 w 58"/>
              <a:gd name="T43" fmla="*/ 34487 h 58"/>
              <a:gd name="T44" fmla="*/ 136853 w 58"/>
              <a:gd name="T45" fmla="*/ 62077 h 58"/>
              <a:gd name="T46" fmla="*/ 160802 w 58"/>
              <a:gd name="T47" fmla="*/ 75872 h 58"/>
              <a:gd name="T48" fmla="*/ 195016 w 58"/>
              <a:gd name="T49" fmla="*/ 55179 h 58"/>
              <a:gd name="T50" fmla="*/ 198437 w 58"/>
              <a:gd name="T51" fmla="*/ 58628 h 58"/>
              <a:gd name="T52" fmla="*/ 195016 w 58"/>
              <a:gd name="T53" fmla="*/ 72423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71" name="Freeform 176">
            <a:extLst>
              <a:ext uri="{FF2B5EF4-FFF2-40B4-BE49-F238E27FC236}">
                <a16:creationId xmlns:a16="http://schemas.microsoft.com/office/drawing/2014/main" id="{CBA21D96-A225-4ED4-9644-8DCA67E9BEE6}"/>
              </a:ext>
            </a:extLst>
          </p:cNvPr>
          <p:cNvSpPr>
            <a:spLocks noEditPoints="1"/>
          </p:cNvSpPr>
          <p:nvPr/>
        </p:nvSpPr>
        <p:spPr bwMode="auto">
          <a:xfrm>
            <a:off x="116418" y="5935133"/>
            <a:ext cx="224367" cy="298451"/>
          </a:xfrm>
          <a:custGeom>
            <a:avLst/>
            <a:gdLst>
              <a:gd name="T0" fmla="*/ 58381 w 49"/>
              <a:gd name="T1" fmla="*/ 141190 h 65"/>
              <a:gd name="T2" fmla="*/ 44644 w 49"/>
              <a:gd name="T3" fmla="*/ 148077 h 65"/>
              <a:gd name="T4" fmla="*/ 6868 w 49"/>
              <a:gd name="T5" fmla="*/ 158408 h 65"/>
              <a:gd name="T6" fmla="*/ 3434 w 49"/>
              <a:gd name="T7" fmla="*/ 151521 h 65"/>
              <a:gd name="T8" fmla="*/ 0 w 49"/>
              <a:gd name="T9" fmla="*/ 144634 h 65"/>
              <a:gd name="T10" fmla="*/ 3434 w 49"/>
              <a:gd name="T11" fmla="*/ 106754 h 65"/>
              <a:gd name="T12" fmla="*/ 10303 w 49"/>
              <a:gd name="T13" fmla="*/ 103310 h 65"/>
              <a:gd name="T14" fmla="*/ 48079 w 49"/>
              <a:gd name="T15" fmla="*/ 120528 h 65"/>
              <a:gd name="T16" fmla="*/ 58381 w 49"/>
              <a:gd name="T17" fmla="*/ 123972 h 65"/>
              <a:gd name="T18" fmla="*/ 65249 w 49"/>
              <a:gd name="T19" fmla="*/ 134303 h 65"/>
              <a:gd name="T20" fmla="*/ 58381 w 49"/>
              <a:gd name="T21" fmla="*/ 141190 h 65"/>
              <a:gd name="T22" fmla="*/ 78986 w 49"/>
              <a:gd name="T23" fmla="*/ 106754 h 65"/>
              <a:gd name="T24" fmla="*/ 65249 w 49"/>
              <a:gd name="T25" fmla="*/ 99866 h 65"/>
              <a:gd name="T26" fmla="*/ 17171 w 49"/>
              <a:gd name="T27" fmla="*/ 24106 h 65"/>
              <a:gd name="T28" fmla="*/ 20605 w 49"/>
              <a:gd name="T29" fmla="*/ 17218 h 65"/>
              <a:gd name="T30" fmla="*/ 72118 w 49"/>
              <a:gd name="T31" fmla="*/ 3444 h 65"/>
              <a:gd name="T32" fmla="*/ 78986 w 49"/>
              <a:gd name="T33" fmla="*/ 6887 h 65"/>
              <a:gd name="T34" fmla="*/ 85855 w 49"/>
              <a:gd name="T35" fmla="*/ 92979 h 65"/>
              <a:gd name="T36" fmla="*/ 78986 w 49"/>
              <a:gd name="T37" fmla="*/ 106754 h 65"/>
              <a:gd name="T38" fmla="*/ 82420 w 49"/>
              <a:gd name="T39" fmla="*/ 179070 h 65"/>
              <a:gd name="T40" fmla="*/ 82420 w 49"/>
              <a:gd name="T41" fmla="*/ 216951 h 65"/>
              <a:gd name="T42" fmla="*/ 75552 w 49"/>
              <a:gd name="T43" fmla="*/ 223838 h 65"/>
              <a:gd name="T44" fmla="*/ 34342 w 49"/>
              <a:gd name="T45" fmla="*/ 206620 h 65"/>
              <a:gd name="T46" fmla="*/ 30908 w 49"/>
              <a:gd name="T47" fmla="*/ 203176 h 65"/>
              <a:gd name="T48" fmla="*/ 34342 w 49"/>
              <a:gd name="T49" fmla="*/ 199732 h 65"/>
              <a:gd name="T50" fmla="*/ 58381 w 49"/>
              <a:gd name="T51" fmla="*/ 165296 h 65"/>
              <a:gd name="T52" fmla="*/ 65249 w 49"/>
              <a:gd name="T53" fmla="*/ 158408 h 65"/>
              <a:gd name="T54" fmla="*/ 78986 w 49"/>
              <a:gd name="T55" fmla="*/ 154965 h 65"/>
              <a:gd name="T56" fmla="*/ 82420 w 49"/>
              <a:gd name="T57" fmla="*/ 165296 h 65"/>
              <a:gd name="T58" fmla="*/ 82420 w 49"/>
              <a:gd name="T59" fmla="*/ 179070 h 65"/>
              <a:gd name="T60" fmla="*/ 161407 w 49"/>
              <a:gd name="T61" fmla="*/ 113641 h 65"/>
              <a:gd name="T62" fmla="*/ 120196 w 49"/>
              <a:gd name="T63" fmla="*/ 123972 h 65"/>
              <a:gd name="T64" fmla="*/ 109894 w 49"/>
              <a:gd name="T65" fmla="*/ 127415 h 65"/>
              <a:gd name="T66" fmla="*/ 109894 w 49"/>
              <a:gd name="T67" fmla="*/ 127415 h 65"/>
              <a:gd name="T68" fmla="*/ 99591 w 49"/>
              <a:gd name="T69" fmla="*/ 120528 h 65"/>
              <a:gd name="T70" fmla="*/ 99591 w 49"/>
              <a:gd name="T71" fmla="*/ 110197 h 65"/>
              <a:gd name="T72" fmla="*/ 109894 w 49"/>
              <a:gd name="T73" fmla="*/ 96423 h 65"/>
              <a:gd name="T74" fmla="*/ 133933 w 49"/>
              <a:gd name="T75" fmla="*/ 68873 h 65"/>
              <a:gd name="T76" fmla="*/ 140802 w 49"/>
              <a:gd name="T77" fmla="*/ 68873 h 65"/>
              <a:gd name="T78" fmla="*/ 164841 w 49"/>
              <a:gd name="T79" fmla="*/ 103310 h 65"/>
              <a:gd name="T80" fmla="*/ 164841 w 49"/>
              <a:gd name="T81" fmla="*/ 106754 h 65"/>
              <a:gd name="T82" fmla="*/ 161407 w 49"/>
              <a:gd name="T83" fmla="*/ 113641 h 65"/>
              <a:gd name="T84" fmla="*/ 137367 w 49"/>
              <a:gd name="T85" fmla="*/ 206620 h 65"/>
              <a:gd name="T86" fmla="*/ 130499 w 49"/>
              <a:gd name="T87" fmla="*/ 203176 h 65"/>
              <a:gd name="T88" fmla="*/ 109894 w 49"/>
              <a:gd name="T89" fmla="*/ 168739 h 65"/>
              <a:gd name="T90" fmla="*/ 103026 w 49"/>
              <a:gd name="T91" fmla="*/ 158408 h 65"/>
              <a:gd name="T92" fmla="*/ 103026 w 49"/>
              <a:gd name="T93" fmla="*/ 148077 h 65"/>
              <a:gd name="T94" fmla="*/ 113328 w 49"/>
              <a:gd name="T95" fmla="*/ 144634 h 65"/>
              <a:gd name="T96" fmla="*/ 127065 w 49"/>
              <a:gd name="T97" fmla="*/ 151521 h 65"/>
              <a:gd name="T98" fmla="*/ 164841 w 49"/>
              <a:gd name="T99" fmla="*/ 161852 h 65"/>
              <a:gd name="T100" fmla="*/ 168275 w 49"/>
              <a:gd name="T101" fmla="*/ 168739 h 65"/>
              <a:gd name="T102" fmla="*/ 137367 w 49"/>
              <a:gd name="T103" fmla="*/ 206620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72" name="Freeform 177">
            <a:extLst>
              <a:ext uri="{FF2B5EF4-FFF2-40B4-BE49-F238E27FC236}">
                <a16:creationId xmlns:a16="http://schemas.microsoft.com/office/drawing/2014/main" id="{9C8FDCA8-30A9-44F7-A214-CF6737911BA2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5958417"/>
            <a:ext cx="251884" cy="251883"/>
          </a:xfrm>
          <a:custGeom>
            <a:avLst/>
            <a:gdLst>
              <a:gd name="T0" fmla="*/ 34348 w 55"/>
              <a:gd name="T1" fmla="*/ 188912 h 55"/>
              <a:gd name="T2" fmla="*/ 34348 w 55"/>
              <a:gd name="T3" fmla="*/ 0 h 55"/>
              <a:gd name="T4" fmla="*/ 188913 w 55"/>
              <a:gd name="T5" fmla="*/ 154564 h 55"/>
              <a:gd name="T6" fmla="*/ 92739 w 55"/>
              <a:gd name="T7" fmla="*/ 82434 h 55"/>
              <a:gd name="T8" fmla="*/ 27478 w 55"/>
              <a:gd name="T9" fmla="*/ 127086 h 55"/>
              <a:gd name="T10" fmla="*/ 92739 w 55"/>
              <a:gd name="T11" fmla="*/ 175173 h 55"/>
              <a:gd name="T12" fmla="*/ 161435 w 55"/>
              <a:gd name="T13" fmla="*/ 127086 h 55"/>
              <a:gd name="T14" fmla="*/ 54957 w 55"/>
              <a:gd name="T15" fmla="*/ 106478 h 55"/>
              <a:gd name="T16" fmla="*/ 44652 w 55"/>
              <a:gd name="T17" fmla="*/ 106478 h 55"/>
              <a:gd name="T18" fmla="*/ 65261 w 55"/>
              <a:gd name="T19" fmla="*/ 96173 h 55"/>
              <a:gd name="T20" fmla="*/ 68696 w 55"/>
              <a:gd name="T21" fmla="*/ 13739 h 55"/>
              <a:gd name="T22" fmla="*/ 48087 w 55"/>
              <a:gd name="T23" fmla="*/ 13739 h 55"/>
              <a:gd name="T24" fmla="*/ 58391 w 55"/>
              <a:gd name="T25" fmla="*/ 72130 h 55"/>
              <a:gd name="T26" fmla="*/ 79000 w 55"/>
              <a:gd name="T27" fmla="*/ 13739 h 55"/>
              <a:gd name="T28" fmla="*/ 82435 w 55"/>
              <a:gd name="T29" fmla="*/ 151130 h 55"/>
              <a:gd name="T30" fmla="*/ 65261 w 55"/>
              <a:gd name="T31" fmla="*/ 147695 h 55"/>
              <a:gd name="T32" fmla="*/ 72130 w 55"/>
              <a:gd name="T33" fmla="*/ 144260 h 55"/>
              <a:gd name="T34" fmla="*/ 82435 w 55"/>
              <a:gd name="T35" fmla="*/ 147695 h 55"/>
              <a:gd name="T36" fmla="*/ 89304 w 55"/>
              <a:gd name="T37" fmla="*/ 157999 h 55"/>
              <a:gd name="T38" fmla="*/ 92739 w 55"/>
              <a:gd name="T39" fmla="*/ 27478 h 55"/>
              <a:gd name="T40" fmla="*/ 79000 w 55"/>
              <a:gd name="T41" fmla="*/ 58391 h 55"/>
              <a:gd name="T42" fmla="*/ 99609 w 55"/>
              <a:gd name="T43" fmla="*/ 68695 h 55"/>
              <a:gd name="T44" fmla="*/ 96174 w 55"/>
              <a:gd name="T45" fmla="*/ 58391 h 55"/>
              <a:gd name="T46" fmla="*/ 89304 w 55"/>
              <a:gd name="T47" fmla="*/ 41217 h 55"/>
              <a:gd name="T48" fmla="*/ 96174 w 55"/>
              <a:gd name="T49" fmla="*/ 58391 h 55"/>
              <a:gd name="T50" fmla="*/ 113348 w 55"/>
              <a:gd name="T51" fmla="*/ 157999 h 55"/>
              <a:gd name="T52" fmla="*/ 96174 w 55"/>
              <a:gd name="T53" fmla="*/ 157999 h 55"/>
              <a:gd name="T54" fmla="*/ 103043 w 55"/>
              <a:gd name="T55" fmla="*/ 116782 h 55"/>
              <a:gd name="T56" fmla="*/ 120217 w 55"/>
              <a:gd name="T57" fmla="*/ 127086 h 55"/>
              <a:gd name="T58" fmla="*/ 109913 w 55"/>
              <a:gd name="T59" fmla="*/ 120217 h 55"/>
              <a:gd name="T60" fmla="*/ 109913 w 55"/>
              <a:gd name="T61" fmla="*/ 151130 h 55"/>
              <a:gd name="T62" fmla="*/ 133956 w 55"/>
              <a:gd name="T63" fmla="*/ 72130 h 55"/>
              <a:gd name="T64" fmla="*/ 127087 w 55"/>
              <a:gd name="T65" fmla="*/ 61826 h 55"/>
              <a:gd name="T66" fmla="*/ 120217 w 55"/>
              <a:gd name="T67" fmla="*/ 61826 h 55"/>
              <a:gd name="T68" fmla="*/ 109913 w 55"/>
              <a:gd name="T69" fmla="*/ 65261 h 55"/>
              <a:gd name="T70" fmla="*/ 127087 w 55"/>
              <a:gd name="T71" fmla="*/ 68695 h 55"/>
              <a:gd name="T72" fmla="*/ 151130 w 55"/>
              <a:gd name="T73" fmla="*/ 144260 h 55"/>
              <a:gd name="T74" fmla="*/ 137391 w 55"/>
              <a:gd name="T75" fmla="*/ 157999 h 55"/>
              <a:gd name="T76" fmla="*/ 127087 w 55"/>
              <a:gd name="T77" fmla="*/ 127086 h 55"/>
              <a:gd name="T78" fmla="*/ 147696 w 55"/>
              <a:gd name="T79" fmla="*/ 116782 h 55"/>
              <a:gd name="T80" fmla="*/ 133956 w 55"/>
              <a:gd name="T81" fmla="*/ 137391 h 55"/>
              <a:gd name="T82" fmla="*/ 140826 w 55"/>
              <a:gd name="T83" fmla="*/ 147695 h 55"/>
              <a:gd name="T84" fmla="*/ 151130 w 55"/>
              <a:gd name="T85" fmla="*/ 144260 h 55"/>
              <a:gd name="T86" fmla="*/ 137391 w 55"/>
              <a:gd name="T87" fmla="*/ 120217 h 55"/>
              <a:gd name="T88" fmla="*/ 140826 w 55"/>
              <a:gd name="T89" fmla="*/ 130521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73" name="Freeform 178">
            <a:extLst>
              <a:ext uri="{FF2B5EF4-FFF2-40B4-BE49-F238E27FC236}">
                <a16:creationId xmlns:a16="http://schemas.microsoft.com/office/drawing/2014/main" id="{0FAFBD79-82C7-44F2-8366-6DC9F2223E6C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5958417"/>
            <a:ext cx="334433" cy="251883"/>
          </a:xfrm>
          <a:custGeom>
            <a:avLst/>
            <a:gdLst>
              <a:gd name="T0" fmla="*/ 250825 w 158"/>
              <a:gd name="T1" fmla="*/ 188912 h 119"/>
              <a:gd name="T2" fmla="*/ 0 w 158"/>
              <a:gd name="T3" fmla="*/ 188912 h 119"/>
              <a:gd name="T4" fmla="*/ 0 w 158"/>
              <a:gd name="T5" fmla="*/ 0 h 119"/>
              <a:gd name="T6" fmla="*/ 14288 w 158"/>
              <a:gd name="T7" fmla="*/ 0 h 119"/>
              <a:gd name="T8" fmla="*/ 14288 w 158"/>
              <a:gd name="T9" fmla="*/ 171450 h 119"/>
              <a:gd name="T10" fmla="*/ 250825 w 158"/>
              <a:gd name="T11" fmla="*/ 171450 h 119"/>
              <a:gd name="T12" fmla="*/ 250825 w 158"/>
              <a:gd name="T13" fmla="*/ 188912 h 119"/>
              <a:gd name="T14" fmla="*/ 79375 w 158"/>
              <a:gd name="T15" fmla="*/ 157162 h 119"/>
              <a:gd name="T16" fmla="*/ 46038 w 158"/>
              <a:gd name="T17" fmla="*/ 157162 h 119"/>
              <a:gd name="T18" fmla="*/ 46038 w 158"/>
              <a:gd name="T19" fmla="*/ 95250 h 119"/>
              <a:gd name="T20" fmla="*/ 79375 w 158"/>
              <a:gd name="T21" fmla="*/ 95250 h 119"/>
              <a:gd name="T22" fmla="*/ 79375 w 158"/>
              <a:gd name="T23" fmla="*/ 157162 h 119"/>
              <a:gd name="T24" fmla="*/ 123825 w 158"/>
              <a:gd name="T25" fmla="*/ 157162 h 119"/>
              <a:gd name="T26" fmla="*/ 93663 w 158"/>
              <a:gd name="T27" fmla="*/ 157162 h 119"/>
              <a:gd name="T28" fmla="*/ 93663 w 158"/>
              <a:gd name="T29" fmla="*/ 30162 h 119"/>
              <a:gd name="T30" fmla="*/ 123825 w 158"/>
              <a:gd name="T31" fmla="*/ 30162 h 119"/>
              <a:gd name="T32" fmla="*/ 123825 w 158"/>
              <a:gd name="T33" fmla="*/ 157162 h 119"/>
              <a:gd name="T34" fmla="*/ 173038 w 158"/>
              <a:gd name="T35" fmla="*/ 157162 h 119"/>
              <a:gd name="T36" fmla="*/ 141288 w 158"/>
              <a:gd name="T37" fmla="*/ 157162 h 119"/>
              <a:gd name="T38" fmla="*/ 141288 w 158"/>
              <a:gd name="T39" fmla="*/ 61912 h 119"/>
              <a:gd name="T40" fmla="*/ 173038 w 158"/>
              <a:gd name="T41" fmla="*/ 61912 h 119"/>
              <a:gd name="T42" fmla="*/ 173038 w 158"/>
              <a:gd name="T43" fmla="*/ 157162 h 119"/>
              <a:gd name="T44" fmla="*/ 220663 w 158"/>
              <a:gd name="T45" fmla="*/ 157162 h 119"/>
              <a:gd name="T46" fmla="*/ 188913 w 158"/>
              <a:gd name="T47" fmla="*/ 157162 h 119"/>
              <a:gd name="T48" fmla="*/ 188913 w 158"/>
              <a:gd name="T49" fmla="*/ 17462 h 119"/>
              <a:gd name="T50" fmla="*/ 220663 w 158"/>
              <a:gd name="T51" fmla="*/ 17462 h 119"/>
              <a:gd name="T52" fmla="*/ 220663 w 158"/>
              <a:gd name="T53" fmla="*/ 157162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74" name="Freeform 179">
            <a:extLst>
              <a:ext uri="{FF2B5EF4-FFF2-40B4-BE49-F238E27FC236}">
                <a16:creationId xmlns:a16="http://schemas.microsoft.com/office/drawing/2014/main" id="{37298ABD-CED3-4E06-A11E-BD1EE2A3E261}"/>
              </a:ext>
            </a:extLst>
          </p:cNvPr>
          <p:cNvSpPr>
            <a:spLocks noEditPoints="1"/>
          </p:cNvSpPr>
          <p:nvPr/>
        </p:nvSpPr>
        <p:spPr bwMode="auto">
          <a:xfrm>
            <a:off x="1320801" y="4140200"/>
            <a:ext cx="251884" cy="205317"/>
          </a:xfrm>
          <a:custGeom>
            <a:avLst/>
            <a:gdLst>
              <a:gd name="T0" fmla="*/ 188913 w 55"/>
              <a:gd name="T1" fmla="*/ 23954 h 45"/>
              <a:gd name="T2" fmla="*/ 178609 w 55"/>
              <a:gd name="T3" fmla="*/ 30798 h 45"/>
              <a:gd name="T4" fmla="*/ 6870 w 55"/>
              <a:gd name="T5" fmla="*/ 30798 h 45"/>
              <a:gd name="T6" fmla="*/ 0 w 55"/>
              <a:gd name="T7" fmla="*/ 23954 h 45"/>
              <a:gd name="T8" fmla="*/ 0 w 55"/>
              <a:gd name="T9" fmla="*/ 6844 h 45"/>
              <a:gd name="T10" fmla="*/ 6870 w 55"/>
              <a:gd name="T11" fmla="*/ 0 h 45"/>
              <a:gd name="T12" fmla="*/ 178609 w 55"/>
              <a:gd name="T13" fmla="*/ 0 h 45"/>
              <a:gd name="T14" fmla="*/ 188913 w 55"/>
              <a:gd name="T15" fmla="*/ 6844 h 45"/>
              <a:gd name="T16" fmla="*/ 188913 w 55"/>
              <a:gd name="T17" fmla="*/ 23954 h 45"/>
              <a:gd name="T18" fmla="*/ 188913 w 55"/>
              <a:gd name="T19" fmla="*/ 85549 h 45"/>
              <a:gd name="T20" fmla="*/ 178609 w 55"/>
              <a:gd name="T21" fmla="*/ 92393 h 45"/>
              <a:gd name="T22" fmla="*/ 6870 w 55"/>
              <a:gd name="T23" fmla="*/ 92393 h 45"/>
              <a:gd name="T24" fmla="*/ 0 w 55"/>
              <a:gd name="T25" fmla="*/ 85549 h 45"/>
              <a:gd name="T26" fmla="*/ 0 w 55"/>
              <a:gd name="T27" fmla="*/ 68439 h 45"/>
              <a:gd name="T28" fmla="*/ 6870 w 55"/>
              <a:gd name="T29" fmla="*/ 61595 h 45"/>
              <a:gd name="T30" fmla="*/ 178609 w 55"/>
              <a:gd name="T31" fmla="*/ 61595 h 45"/>
              <a:gd name="T32" fmla="*/ 188913 w 55"/>
              <a:gd name="T33" fmla="*/ 68439 h 45"/>
              <a:gd name="T34" fmla="*/ 188913 w 55"/>
              <a:gd name="T35" fmla="*/ 85549 h 45"/>
              <a:gd name="T36" fmla="*/ 188913 w 55"/>
              <a:gd name="T37" fmla="*/ 147144 h 45"/>
              <a:gd name="T38" fmla="*/ 178609 w 55"/>
              <a:gd name="T39" fmla="*/ 153988 h 45"/>
              <a:gd name="T40" fmla="*/ 6870 w 55"/>
              <a:gd name="T41" fmla="*/ 153988 h 45"/>
              <a:gd name="T42" fmla="*/ 0 w 55"/>
              <a:gd name="T43" fmla="*/ 147144 h 45"/>
              <a:gd name="T44" fmla="*/ 0 w 55"/>
              <a:gd name="T45" fmla="*/ 133456 h 45"/>
              <a:gd name="T46" fmla="*/ 6870 w 55"/>
              <a:gd name="T47" fmla="*/ 123190 h 45"/>
              <a:gd name="T48" fmla="*/ 178609 w 55"/>
              <a:gd name="T49" fmla="*/ 123190 h 45"/>
              <a:gd name="T50" fmla="*/ 188913 w 55"/>
              <a:gd name="T51" fmla="*/ 133456 h 45"/>
              <a:gd name="T52" fmla="*/ 188913 w 55"/>
              <a:gd name="T53" fmla="*/ 147144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4210280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Freeform 5">
            <a:extLst>
              <a:ext uri="{FF2B5EF4-FFF2-40B4-BE49-F238E27FC236}">
                <a16:creationId xmlns:a16="http://schemas.microsoft.com/office/drawing/2014/main" id="{5941BCAC-FE84-4E12-ABB9-00CB27EA5604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215901"/>
            <a:ext cx="311149" cy="243417"/>
          </a:xfrm>
          <a:custGeom>
            <a:avLst/>
            <a:gdLst>
              <a:gd name="T0" fmla="*/ 233362 w 68"/>
              <a:gd name="T1" fmla="*/ 24112 h 53"/>
              <a:gd name="T2" fmla="*/ 223067 w 68"/>
              <a:gd name="T3" fmla="*/ 31001 h 53"/>
              <a:gd name="T4" fmla="*/ 6864 w 68"/>
              <a:gd name="T5" fmla="*/ 31001 h 53"/>
              <a:gd name="T6" fmla="*/ 0 w 68"/>
              <a:gd name="T7" fmla="*/ 24112 h 53"/>
              <a:gd name="T8" fmla="*/ 0 w 68"/>
              <a:gd name="T9" fmla="*/ 6889 h 53"/>
              <a:gd name="T10" fmla="*/ 6864 w 68"/>
              <a:gd name="T11" fmla="*/ 0 h 53"/>
              <a:gd name="T12" fmla="*/ 223067 w 68"/>
              <a:gd name="T13" fmla="*/ 0 h 53"/>
              <a:gd name="T14" fmla="*/ 233362 w 68"/>
              <a:gd name="T15" fmla="*/ 6889 h 53"/>
              <a:gd name="T16" fmla="*/ 233362 w 68"/>
              <a:gd name="T17" fmla="*/ 24112 h 53"/>
              <a:gd name="T18" fmla="*/ 233362 w 68"/>
              <a:gd name="T19" fmla="*/ 72336 h 53"/>
              <a:gd name="T20" fmla="*/ 223067 w 68"/>
              <a:gd name="T21" fmla="*/ 82670 h 53"/>
              <a:gd name="T22" fmla="*/ 6864 w 68"/>
              <a:gd name="T23" fmla="*/ 82670 h 53"/>
              <a:gd name="T24" fmla="*/ 0 w 68"/>
              <a:gd name="T25" fmla="*/ 72336 h 53"/>
              <a:gd name="T26" fmla="*/ 0 w 68"/>
              <a:gd name="T27" fmla="*/ 58558 h 53"/>
              <a:gd name="T28" fmla="*/ 6864 w 68"/>
              <a:gd name="T29" fmla="*/ 48224 h 53"/>
              <a:gd name="T30" fmla="*/ 223067 w 68"/>
              <a:gd name="T31" fmla="*/ 48224 h 53"/>
              <a:gd name="T32" fmla="*/ 233362 w 68"/>
              <a:gd name="T33" fmla="*/ 58558 h 53"/>
              <a:gd name="T34" fmla="*/ 233362 w 68"/>
              <a:gd name="T35" fmla="*/ 72336 h 53"/>
              <a:gd name="T36" fmla="*/ 233362 w 68"/>
              <a:gd name="T37" fmla="*/ 124005 h 53"/>
              <a:gd name="T38" fmla="*/ 223067 w 68"/>
              <a:gd name="T39" fmla="*/ 130894 h 53"/>
              <a:gd name="T40" fmla="*/ 6864 w 68"/>
              <a:gd name="T41" fmla="*/ 130894 h 53"/>
              <a:gd name="T42" fmla="*/ 0 w 68"/>
              <a:gd name="T43" fmla="*/ 124005 h 53"/>
              <a:gd name="T44" fmla="*/ 0 w 68"/>
              <a:gd name="T45" fmla="*/ 106782 h 53"/>
              <a:gd name="T46" fmla="*/ 6864 w 68"/>
              <a:gd name="T47" fmla="*/ 99893 h 53"/>
              <a:gd name="T48" fmla="*/ 223067 w 68"/>
              <a:gd name="T49" fmla="*/ 99893 h 53"/>
              <a:gd name="T50" fmla="*/ 233362 w 68"/>
              <a:gd name="T51" fmla="*/ 106782 h 53"/>
              <a:gd name="T52" fmla="*/ 233362 w 68"/>
              <a:gd name="T53" fmla="*/ 124005 h 53"/>
              <a:gd name="T54" fmla="*/ 233362 w 68"/>
              <a:gd name="T55" fmla="*/ 175674 h 53"/>
              <a:gd name="T56" fmla="*/ 223067 w 68"/>
              <a:gd name="T57" fmla="*/ 182563 h 53"/>
              <a:gd name="T58" fmla="*/ 6864 w 68"/>
              <a:gd name="T59" fmla="*/ 182563 h 53"/>
              <a:gd name="T60" fmla="*/ 0 w 68"/>
              <a:gd name="T61" fmla="*/ 175674 h 53"/>
              <a:gd name="T62" fmla="*/ 0 w 68"/>
              <a:gd name="T63" fmla="*/ 158451 h 53"/>
              <a:gd name="T64" fmla="*/ 6864 w 68"/>
              <a:gd name="T65" fmla="*/ 148117 h 53"/>
              <a:gd name="T66" fmla="*/ 223067 w 68"/>
              <a:gd name="T67" fmla="*/ 148117 h 53"/>
              <a:gd name="T68" fmla="*/ 233362 w 68"/>
              <a:gd name="T69" fmla="*/ 158451 h 53"/>
              <a:gd name="T70" fmla="*/ 233362 w 68"/>
              <a:gd name="T71" fmla="*/ 175674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26" name="Freeform 6">
            <a:extLst>
              <a:ext uri="{FF2B5EF4-FFF2-40B4-BE49-F238E27FC236}">
                <a16:creationId xmlns:a16="http://schemas.microsoft.com/office/drawing/2014/main" id="{867C7A40-D792-4FE4-A6B6-F56E65184995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192618"/>
            <a:ext cx="311149" cy="306916"/>
          </a:xfrm>
          <a:custGeom>
            <a:avLst/>
            <a:gdLst>
              <a:gd name="T0" fmla="*/ 233362 w 68"/>
              <a:gd name="T1" fmla="*/ 199266 h 67"/>
              <a:gd name="T2" fmla="*/ 229930 w 68"/>
              <a:gd name="T3" fmla="*/ 202702 h 67"/>
              <a:gd name="T4" fmla="*/ 229930 w 68"/>
              <a:gd name="T5" fmla="*/ 202702 h 67"/>
              <a:gd name="T6" fmla="*/ 226498 w 68"/>
              <a:gd name="T7" fmla="*/ 202702 h 67"/>
              <a:gd name="T8" fmla="*/ 212771 w 68"/>
              <a:gd name="T9" fmla="*/ 188959 h 67"/>
              <a:gd name="T10" fmla="*/ 116681 w 68"/>
              <a:gd name="T11" fmla="*/ 230187 h 67"/>
              <a:gd name="T12" fmla="*/ 17159 w 68"/>
              <a:gd name="T13" fmla="*/ 188959 h 67"/>
              <a:gd name="T14" fmla="*/ 6864 w 68"/>
              <a:gd name="T15" fmla="*/ 202702 h 67"/>
              <a:gd name="T16" fmla="*/ 3432 w 68"/>
              <a:gd name="T17" fmla="*/ 202702 h 67"/>
              <a:gd name="T18" fmla="*/ 3432 w 68"/>
              <a:gd name="T19" fmla="*/ 202702 h 67"/>
              <a:gd name="T20" fmla="*/ 0 w 68"/>
              <a:gd name="T21" fmla="*/ 199266 h 67"/>
              <a:gd name="T22" fmla="*/ 0 w 68"/>
              <a:gd name="T23" fmla="*/ 154603 h 67"/>
              <a:gd name="T24" fmla="*/ 3432 w 68"/>
              <a:gd name="T25" fmla="*/ 147732 h 67"/>
              <a:gd name="T26" fmla="*/ 48045 w 68"/>
              <a:gd name="T27" fmla="*/ 147732 h 67"/>
              <a:gd name="T28" fmla="*/ 51477 w 68"/>
              <a:gd name="T29" fmla="*/ 151168 h 67"/>
              <a:gd name="T30" fmla="*/ 51477 w 68"/>
              <a:gd name="T31" fmla="*/ 158039 h 67"/>
              <a:gd name="T32" fmla="*/ 37750 w 68"/>
              <a:gd name="T33" fmla="*/ 168346 h 67"/>
              <a:gd name="T34" fmla="*/ 99522 w 68"/>
              <a:gd name="T35" fmla="*/ 199266 h 67"/>
              <a:gd name="T36" fmla="*/ 99522 w 68"/>
              <a:gd name="T37" fmla="*/ 116811 h 67"/>
              <a:gd name="T38" fmla="*/ 75499 w 68"/>
              <a:gd name="T39" fmla="*/ 116811 h 67"/>
              <a:gd name="T40" fmla="*/ 65204 w 68"/>
              <a:gd name="T41" fmla="*/ 106504 h 67"/>
              <a:gd name="T42" fmla="*/ 65204 w 68"/>
              <a:gd name="T43" fmla="*/ 89326 h 67"/>
              <a:gd name="T44" fmla="*/ 75499 w 68"/>
              <a:gd name="T45" fmla="*/ 82455 h 67"/>
              <a:gd name="T46" fmla="*/ 99522 w 68"/>
              <a:gd name="T47" fmla="*/ 82455 h 67"/>
              <a:gd name="T48" fmla="*/ 99522 w 68"/>
              <a:gd name="T49" fmla="*/ 61841 h 67"/>
              <a:gd name="T50" fmla="*/ 82363 w 68"/>
              <a:gd name="T51" fmla="*/ 30921 h 67"/>
              <a:gd name="T52" fmla="*/ 116681 w 68"/>
              <a:gd name="T53" fmla="*/ 0 h 67"/>
              <a:gd name="T54" fmla="*/ 147567 w 68"/>
              <a:gd name="T55" fmla="*/ 30921 h 67"/>
              <a:gd name="T56" fmla="*/ 133840 w 68"/>
              <a:gd name="T57" fmla="*/ 61841 h 67"/>
              <a:gd name="T58" fmla="*/ 133840 w 68"/>
              <a:gd name="T59" fmla="*/ 82455 h 67"/>
              <a:gd name="T60" fmla="*/ 157863 w 68"/>
              <a:gd name="T61" fmla="*/ 82455 h 67"/>
              <a:gd name="T62" fmla="*/ 164726 w 68"/>
              <a:gd name="T63" fmla="*/ 89326 h 67"/>
              <a:gd name="T64" fmla="*/ 164726 w 68"/>
              <a:gd name="T65" fmla="*/ 106504 h 67"/>
              <a:gd name="T66" fmla="*/ 157863 w 68"/>
              <a:gd name="T67" fmla="*/ 116811 h 67"/>
              <a:gd name="T68" fmla="*/ 133840 w 68"/>
              <a:gd name="T69" fmla="*/ 116811 h 67"/>
              <a:gd name="T70" fmla="*/ 133840 w 68"/>
              <a:gd name="T71" fmla="*/ 199266 h 67"/>
              <a:gd name="T72" fmla="*/ 192180 w 68"/>
              <a:gd name="T73" fmla="*/ 168346 h 67"/>
              <a:gd name="T74" fmla="*/ 178453 w 68"/>
              <a:gd name="T75" fmla="*/ 158039 h 67"/>
              <a:gd name="T76" fmla="*/ 178453 w 68"/>
              <a:gd name="T77" fmla="*/ 151168 h 67"/>
              <a:gd name="T78" fmla="*/ 181885 w 68"/>
              <a:gd name="T79" fmla="*/ 147732 h 67"/>
              <a:gd name="T80" fmla="*/ 229930 w 68"/>
              <a:gd name="T81" fmla="*/ 147732 h 67"/>
              <a:gd name="T82" fmla="*/ 233362 w 68"/>
              <a:gd name="T83" fmla="*/ 154603 h 67"/>
              <a:gd name="T84" fmla="*/ 233362 w 68"/>
              <a:gd name="T85" fmla="*/ 199266 h 67"/>
              <a:gd name="T86" fmla="*/ 116681 w 68"/>
              <a:gd name="T87" fmla="*/ 24049 h 67"/>
              <a:gd name="T88" fmla="*/ 106386 w 68"/>
              <a:gd name="T89" fmla="*/ 30921 h 67"/>
              <a:gd name="T90" fmla="*/ 116681 w 68"/>
              <a:gd name="T91" fmla="*/ 41228 h 67"/>
              <a:gd name="T92" fmla="*/ 123545 w 68"/>
              <a:gd name="T93" fmla="*/ 30921 h 67"/>
              <a:gd name="T94" fmla="*/ 116681 w 68"/>
              <a:gd name="T95" fmla="*/ 24049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27" name="Freeform 7">
            <a:extLst>
              <a:ext uri="{FF2B5EF4-FFF2-40B4-BE49-F238E27FC236}">
                <a16:creationId xmlns:a16="http://schemas.microsoft.com/office/drawing/2014/main" id="{7035CEB1-F701-4F4B-BBC8-0CBE89511072}"/>
              </a:ext>
            </a:extLst>
          </p:cNvPr>
          <p:cNvSpPr>
            <a:spLocks noEditPoints="1"/>
          </p:cNvSpPr>
          <p:nvPr/>
        </p:nvSpPr>
        <p:spPr bwMode="auto">
          <a:xfrm>
            <a:off x="1322918" y="270934"/>
            <a:ext cx="169333" cy="173567"/>
          </a:xfrm>
          <a:custGeom>
            <a:avLst/>
            <a:gdLst>
              <a:gd name="T0" fmla="*/ 75514 w 37"/>
              <a:gd name="T1" fmla="*/ 123324 h 38"/>
              <a:gd name="T2" fmla="*/ 68649 w 37"/>
              <a:gd name="T3" fmla="*/ 130175 h 38"/>
              <a:gd name="T4" fmla="*/ 65216 w 37"/>
              <a:gd name="T5" fmla="*/ 130175 h 38"/>
              <a:gd name="T6" fmla="*/ 65216 w 37"/>
              <a:gd name="T7" fmla="*/ 130175 h 38"/>
              <a:gd name="T8" fmla="*/ 3432 w 37"/>
              <a:gd name="T9" fmla="*/ 68513 h 38"/>
              <a:gd name="T10" fmla="*/ 0 w 37"/>
              <a:gd name="T11" fmla="*/ 65088 h 38"/>
              <a:gd name="T12" fmla="*/ 3432 w 37"/>
              <a:gd name="T13" fmla="*/ 61662 h 38"/>
              <a:gd name="T14" fmla="*/ 65216 w 37"/>
              <a:gd name="T15" fmla="*/ 3426 h 38"/>
              <a:gd name="T16" fmla="*/ 65216 w 37"/>
              <a:gd name="T17" fmla="*/ 0 h 38"/>
              <a:gd name="T18" fmla="*/ 68649 w 37"/>
              <a:gd name="T19" fmla="*/ 3426 h 38"/>
              <a:gd name="T20" fmla="*/ 75514 w 37"/>
              <a:gd name="T21" fmla="*/ 6851 h 38"/>
              <a:gd name="T22" fmla="*/ 78946 w 37"/>
              <a:gd name="T23" fmla="*/ 10277 h 38"/>
              <a:gd name="T24" fmla="*/ 75514 w 37"/>
              <a:gd name="T25" fmla="*/ 13703 h 38"/>
              <a:gd name="T26" fmla="*/ 24027 w 37"/>
              <a:gd name="T27" fmla="*/ 65088 h 38"/>
              <a:gd name="T28" fmla="*/ 75514 w 37"/>
              <a:gd name="T29" fmla="*/ 116472 h 38"/>
              <a:gd name="T30" fmla="*/ 78946 w 37"/>
              <a:gd name="T31" fmla="*/ 119898 h 38"/>
              <a:gd name="T32" fmla="*/ 75514 w 37"/>
              <a:gd name="T33" fmla="*/ 123324 h 38"/>
              <a:gd name="T34" fmla="*/ 127000 w 37"/>
              <a:gd name="T35" fmla="*/ 123324 h 38"/>
              <a:gd name="T36" fmla="*/ 120135 w 37"/>
              <a:gd name="T37" fmla="*/ 130175 h 38"/>
              <a:gd name="T38" fmla="*/ 116703 w 37"/>
              <a:gd name="T39" fmla="*/ 130175 h 38"/>
              <a:gd name="T40" fmla="*/ 113270 w 37"/>
              <a:gd name="T41" fmla="*/ 130175 h 38"/>
              <a:gd name="T42" fmla="*/ 51486 w 37"/>
              <a:gd name="T43" fmla="*/ 68513 h 38"/>
              <a:gd name="T44" fmla="*/ 51486 w 37"/>
              <a:gd name="T45" fmla="*/ 65088 h 38"/>
              <a:gd name="T46" fmla="*/ 51486 w 37"/>
              <a:gd name="T47" fmla="*/ 61662 h 38"/>
              <a:gd name="T48" fmla="*/ 113270 w 37"/>
              <a:gd name="T49" fmla="*/ 3426 h 38"/>
              <a:gd name="T50" fmla="*/ 116703 w 37"/>
              <a:gd name="T51" fmla="*/ 0 h 38"/>
              <a:gd name="T52" fmla="*/ 120135 w 37"/>
              <a:gd name="T53" fmla="*/ 3426 h 38"/>
              <a:gd name="T54" fmla="*/ 127000 w 37"/>
              <a:gd name="T55" fmla="*/ 6851 h 38"/>
              <a:gd name="T56" fmla="*/ 127000 w 37"/>
              <a:gd name="T57" fmla="*/ 10277 h 38"/>
              <a:gd name="T58" fmla="*/ 127000 w 37"/>
              <a:gd name="T59" fmla="*/ 13703 h 38"/>
              <a:gd name="T60" fmla="*/ 75514 w 37"/>
              <a:gd name="T61" fmla="*/ 65088 h 38"/>
              <a:gd name="T62" fmla="*/ 127000 w 37"/>
              <a:gd name="T63" fmla="*/ 116472 h 38"/>
              <a:gd name="T64" fmla="*/ 127000 w 37"/>
              <a:gd name="T65" fmla="*/ 119898 h 38"/>
              <a:gd name="T66" fmla="*/ 127000 w 37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28" name="Freeform 8">
            <a:extLst>
              <a:ext uri="{FF2B5EF4-FFF2-40B4-BE49-F238E27FC236}">
                <a16:creationId xmlns:a16="http://schemas.microsoft.com/office/drawing/2014/main" id="{31735324-CE7F-4D21-9E32-74FA3C251ACF}"/>
              </a:ext>
            </a:extLst>
          </p:cNvPr>
          <p:cNvSpPr>
            <a:spLocks/>
          </p:cNvSpPr>
          <p:nvPr/>
        </p:nvSpPr>
        <p:spPr bwMode="auto">
          <a:xfrm>
            <a:off x="1981201" y="270934"/>
            <a:ext cx="105833" cy="173567"/>
          </a:xfrm>
          <a:custGeom>
            <a:avLst/>
            <a:gdLst>
              <a:gd name="T0" fmla="*/ 75924 w 23"/>
              <a:gd name="T1" fmla="*/ 13703 h 38"/>
              <a:gd name="T2" fmla="*/ 24158 w 23"/>
              <a:gd name="T3" fmla="*/ 65088 h 38"/>
              <a:gd name="T4" fmla="*/ 75924 w 23"/>
              <a:gd name="T5" fmla="*/ 116472 h 38"/>
              <a:gd name="T6" fmla="*/ 79375 w 23"/>
              <a:gd name="T7" fmla="*/ 119898 h 38"/>
              <a:gd name="T8" fmla="*/ 75924 w 23"/>
              <a:gd name="T9" fmla="*/ 123324 h 38"/>
              <a:gd name="T10" fmla="*/ 69022 w 23"/>
              <a:gd name="T11" fmla="*/ 130175 h 38"/>
              <a:gd name="T12" fmla="*/ 65571 w 23"/>
              <a:gd name="T13" fmla="*/ 130175 h 38"/>
              <a:gd name="T14" fmla="*/ 65571 w 23"/>
              <a:gd name="T15" fmla="*/ 130175 h 38"/>
              <a:gd name="T16" fmla="*/ 3451 w 23"/>
              <a:gd name="T17" fmla="*/ 68513 h 38"/>
              <a:gd name="T18" fmla="*/ 0 w 23"/>
              <a:gd name="T19" fmla="*/ 65088 h 38"/>
              <a:gd name="T20" fmla="*/ 3451 w 23"/>
              <a:gd name="T21" fmla="*/ 61662 h 38"/>
              <a:gd name="T22" fmla="*/ 65571 w 23"/>
              <a:gd name="T23" fmla="*/ 3426 h 38"/>
              <a:gd name="T24" fmla="*/ 65571 w 23"/>
              <a:gd name="T25" fmla="*/ 0 h 38"/>
              <a:gd name="T26" fmla="*/ 69022 w 23"/>
              <a:gd name="T27" fmla="*/ 3426 h 38"/>
              <a:gd name="T28" fmla="*/ 75924 w 23"/>
              <a:gd name="T29" fmla="*/ 6851 h 38"/>
              <a:gd name="T30" fmla="*/ 79375 w 23"/>
              <a:gd name="T31" fmla="*/ 10277 h 38"/>
              <a:gd name="T32" fmla="*/ 75924 w 23"/>
              <a:gd name="T33" fmla="*/ 13703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29" name="Freeform 9">
            <a:extLst>
              <a:ext uri="{FF2B5EF4-FFF2-40B4-BE49-F238E27FC236}">
                <a16:creationId xmlns:a16="http://schemas.microsoft.com/office/drawing/2014/main" id="{95467861-1A36-4C19-A4F3-73CF891C80CD}"/>
              </a:ext>
            </a:extLst>
          </p:cNvPr>
          <p:cNvSpPr>
            <a:spLocks noEditPoints="1"/>
          </p:cNvSpPr>
          <p:nvPr/>
        </p:nvSpPr>
        <p:spPr bwMode="auto">
          <a:xfrm>
            <a:off x="2645833" y="215901"/>
            <a:ext cx="287867" cy="266700"/>
          </a:xfrm>
          <a:custGeom>
            <a:avLst/>
            <a:gdLst>
              <a:gd name="T0" fmla="*/ 215900 w 63"/>
              <a:gd name="T1" fmla="*/ 41384 h 58"/>
              <a:gd name="T2" fmla="*/ 209046 w 63"/>
              <a:gd name="T3" fmla="*/ 48282 h 58"/>
              <a:gd name="T4" fmla="*/ 10281 w 63"/>
              <a:gd name="T5" fmla="*/ 48282 h 58"/>
              <a:gd name="T6" fmla="*/ 0 w 63"/>
              <a:gd name="T7" fmla="*/ 41384 h 58"/>
              <a:gd name="T8" fmla="*/ 0 w 63"/>
              <a:gd name="T9" fmla="*/ 6897 h 58"/>
              <a:gd name="T10" fmla="*/ 10281 w 63"/>
              <a:gd name="T11" fmla="*/ 0 h 58"/>
              <a:gd name="T12" fmla="*/ 209046 w 63"/>
              <a:gd name="T13" fmla="*/ 0 h 58"/>
              <a:gd name="T14" fmla="*/ 215900 w 63"/>
              <a:gd name="T15" fmla="*/ 6897 h 58"/>
              <a:gd name="T16" fmla="*/ 215900 w 63"/>
              <a:gd name="T17" fmla="*/ 41384 h 58"/>
              <a:gd name="T18" fmla="*/ 209046 w 63"/>
              <a:gd name="T19" fmla="*/ 189679 h 58"/>
              <a:gd name="T20" fmla="*/ 202192 w 63"/>
              <a:gd name="T21" fmla="*/ 200025 h 58"/>
              <a:gd name="T22" fmla="*/ 17135 w 63"/>
              <a:gd name="T23" fmla="*/ 200025 h 58"/>
              <a:gd name="T24" fmla="*/ 10281 w 63"/>
              <a:gd name="T25" fmla="*/ 189679 h 58"/>
              <a:gd name="T26" fmla="*/ 10281 w 63"/>
              <a:gd name="T27" fmla="*/ 65525 h 58"/>
              <a:gd name="T28" fmla="*/ 17135 w 63"/>
              <a:gd name="T29" fmla="*/ 58628 h 58"/>
              <a:gd name="T30" fmla="*/ 202192 w 63"/>
              <a:gd name="T31" fmla="*/ 58628 h 58"/>
              <a:gd name="T32" fmla="*/ 209046 w 63"/>
              <a:gd name="T33" fmla="*/ 65525 h 58"/>
              <a:gd name="T34" fmla="*/ 209046 w 63"/>
              <a:gd name="T35" fmla="*/ 189679 h 58"/>
              <a:gd name="T36" fmla="*/ 126798 w 63"/>
              <a:gd name="T37" fmla="*/ 82769 h 58"/>
              <a:gd name="T38" fmla="*/ 92529 w 63"/>
              <a:gd name="T39" fmla="*/ 82769 h 58"/>
              <a:gd name="T40" fmla="*/ 82248 w 63"/>
              <a:gd name="T41" fmla="*/ 89666 h 58"/>
              <a:gd name="T42" fmla="*/ 92529 w 63"/>
              <a:gd name="T43" fmla="*/ 100013 h 58"/>
              <a:gd name="T44" fmla="*/ 126798 w 63"/>
              <a:gd name="T45" fmla="*/ 100013 h 58"/>
              <a:gd name="T46" fmla="*/ 133652 w 63"/>
              <a:gd name="T47" fmla="*/ 89666 h 58"/>
              <a:gd name="T48" fmla="*/ 126798 w 63"/>
              <a:gd name="T49" fmla="*/ 82769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0" name="Freeform 10">
            <a:extLst>
              <a:ext uri="{FF2B5EF4-FFF2-40B4-BE49-F238E27FC236}">
                <a16:creationId xmlns:a16="http://schemas.microsoft.com/office/drawing/2014/main" id="{F67C70A2-4BA3-4EA1-B175-BC1F82AC888C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215901"/>
            <a:ext cx="268816" cy="266700"/>
          </a:xfrm>
          <a:custGeom>
            <a:avLst/>
            <a:gdLst>
              <a:gd name="T0" fmla="*/ 102515 w 59"/>
              <a:gd name="T1" fmla="*/ 200025 h 58"/>
              <a:gd name="T2" fmla="*/ 0 w 59"/>
              <a:gd name="T3" fmla="*/ 100013 h 58"/>
              <a:gd name="T4" fmla="*/ 102515 w 59"/>
              <a:gd name="T5" fmla="*/ 0 h 58"/>
              <a:gd name="T6" fmla="*/ 201612 w 59"/>
              <a:gd name="T7" fmla="*/ 100013 h 58"/>
              <a:gd name="T8" fmla="*/ 102515 w 59"/>
              <a:gd name="T9" fmla="*/ 200025 h 58"/>
              <a:gd name="T10" fmla="*/ 30754 w 59"/>
              <a:gd name="T11" fmla="*/ 100013 h 58"/>
              <a:gd name="T12" fmla="*/ 102515 w 59"/>
              <a:gd name="T13" fmla="*/ 168987 h 58"/>
              <a:gd name="T14" fmla="*/ 170858 w 59"/>
              <a:gd name="T15" fmla="*/ 100013 h 58"/>
              <a:gd name="T16" fmla="*/ 102515 w 59"/>
              <a:gd name="T17" fmla="*/ 27590 h 58"/>
              <a:gd name="T18" fmla="*/ 30754 w 59"/>
              <a:gd name="T19" fmla="*/ 100013 h 58"/>
              <a:gd name="T20" fmla="*/ 146938 w 59"/>
              <a:gd name="T21" fmla="*/ 106910 h 58"/>
              <a:gd name="T22" fmla="*/ 102515 w 59"/>
              <a:gd name="T23" fmla="*/ 148294 h 58"/>
              <a:gd name="T24" fmla="*/ 102515 w 59"/>
              <a:gd name="T25" fmla="*/ 148294 h 58"/>
              <a:gd name="T26" fmla="*/ 99097 w 59"/>
              <a:gd name="T27" fmla="*/ 148294 h 58"/>
              <a:gd name="T28" fmla="*/ 58092 w 59"/>
              <a:gd name="T29" fmla="*/ 106910 h 58"/>
              <a:gd name="T30" fmla="*/ 54674 w 59"/>
              <a:gd name="T31" fmla="*/ 100013 h 58"/>
              <a:gd name="T32" fmla="*/ 58092 w 59"/>
              <a:gd name="T33" fmla="*/ 100013 h 58"/>
              <a:gd name="T34" fmla="*/ 85429 w 59"/>
              <a:gd name="T35" fmla="*/ 100013 h 58"/>
              <a:gd name="T36" fmla="*/ 85429 w 59"/>
              <a:gd name="T37" fmla="*/ 51731 h 58"/>
              <a:gd name="T38" fmla="*/ 88846 w 59"/>
              <a:gd name="T39" fmla="*/ 48282 h 58"/>
              <a:gd name="T40" fmla="*/ 112766 w 59"/>
              <a:gd name="T41" fmla="*/ 48282 h 58"/>
              <a:gd name="T42" fmla="*/ 116183 w 59"/>
              <a:gd name="T43" fmla="*/ 51731 h 58"/>
              <a:gd name="T44" fmla="*/ 116183 w 59"/>
              <a:gd name="T45" fmla="*/ 100013 h 58"/>
              <a:gd name="T46" fmla="*/ 143520 w 59"/>
              <a:gd name="T47" fmla="*/ 100013 h 58"/>
              <a:gd name="T48" fmla="*/ 146938 w 59"/>
              <a:gd name="T49" fmla="*/ 103461 h 58"/>
              <a:gd name="T50" fmla="*/ 146938 w 59"/>
              <a:gd name="T51" fmla="*/ 1069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1" name="Freeform 11">
            <a:extLst>
              <a:ext uri="{FF2B5EF4-FFF2-40B4-BE49-F238E27FC236}">
                <a16:creationId xmlns:a16="http://schemas.microsoft.com/office/drawing/2014/main" id="{D240F481-7766-481A-8ED6-557EEA5D3169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215901"/>
            <a:ext cx="270933" cy="26670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8759 w 59"/>
              <a:gd name="T11" fmla="*/ 93115 h 58"/>
              <a:gd name="T12" fmla="*/ 154983 w 59"/>
              <a:gd name="T13" fmla="*/ 82769 h 58"/>
              <a:gd name="T14" fmla="*/ 106766 w 59"/>
              <a:gd name="T15" fmla="*/ 34487 h 58"/>
              <a:gd name="T16" fmla="*/ 103322 w 59"/>
              <a:gd name="T17" fmla="*/ 31038 h 58"/>
              <a:gd name="T18" fmla="*/ 96434 w 59"/>
              <a:gd name="T19" fmla="*/ 34487 h 58"/>
              <a:gd name="T20" fmla="*/ 82658 w 59"/>
              <a:gd name="T21" fmla="*/ 44833 h 58"/>
              <a:gd name="T22" fmla="*/ 82658 w 59"/>
              <a:gd name="T23" fmla="*/ 51731 h 58"/>
              <a:gd name="T24" fmla="*/ 82658 w 59"/>
              <a:gd name="T25" fmla="*/ 58628 h 58"/>
              <a:gd name="T26" fmla="*/ 110210 w 59"/>
              <a:gd name="T27" fmla="*/ 82769 h 58"/>
              <a:gd name="T28" fmla="*/ 44773 w 59"/>
              <a:gd name="T29" fmla="*/ 82769 h 58"/>
              <a:gd name="T30" fmla="*/ 34441 w 59"/>
              <a:gd name="T31" fmla="*/ 89666 h 58"/>
              <a:gd name="T32" fmla="*/ 34441 w 59"/>
              <a:gd name="T33" fmla="*/ 106910 h 58"/>
              <a:gd name="T34" fmla="*/ 44773 w 59"/>
              <a:gd name="T35" fmla="*/ 117256 h 58"/>
              <a:gd name="T36" fmla="*/ 110210 w 59"/>
              <a:gd name="T37" fmla="*/ 117256 h 58"/>
              <a:gd name="T38" fmla="*/ 82658 w 59"/>
              <a:gd name="T39" fmla="*/ 141397 h 58"/>
              <a:gd name="T40" fmla="*/ 82658 w 59"/>
              <a:gd name="T41" fmla="*/ 144846 h 58"/>
              <a:gd name="T42" fmla="*/ 82658 w 59"/>
              <a:gd name="T43" fmla="*/ 151743 h 58"/>
              <a:gd name="T44" fmla="*/ 96434 w 59"/>
              <a:gd name="T45" fmla="*/ 165538 h 58"/>
              <a:gd name="T46" fmla="*/ 103322 w 59"/>
              <a:gd name="T47" fmla="*/ 165538 h 58"/>
              <a:gd name="T48" fmla="*/ 106766 w 59"/>
              <a:gd name="T49" fmla="*/ 165538 h 58"/>
              <a:gd name="T50" fmla="*/ 154983 w 59"/>
              <a:gd name="T51" fmla="*/ 117256 h 58"/>
              <a:gd name="T52" fmla="*/ 168759 w 59"/>
              <a:gd name="T53" fmla="*/ 103461 h 58"/>
              <a:gd name="T54" fmla="*/ 168759 w 59"/>
              <a:gd name="T55" fmla="*/ 100013 h 58"/>
              <a:gd name="T56" fmla="*/ 168759 w 59"/>
              <a:gd name="T57" fmla="*/ 9311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2" name="Freeform 12">
            <a:extLst>
              <a:ext uri="{FF2B5EF4-FFF2-40B4-BE49-F238E27FC236}">
                <a16:creationId xmlns:a16="http://schemas.microsoft.com/office/drawing/2014/main" id="{D4137E33-DDF3-4A66-A612-E74B1F02E337}"/>
              </a:ext>
            </a:extLst>
          </p:cNvPr>
          <p:cNvSpPr>
            <a:spLocks/>
          </p:cNvSpPr>
          <p:nvPr/>
        </p:nvSpPr>
        <p:spPr bwMode="auto">
          <a:xfrm>
            <a:off x="4614334" y="224367"/>
            <a:ext cx="256117" cy="270933"/>
          </a:xfrm>
          <a:custGeom>
            <a:avLst/>
            <a:gdLst>
              <a:gd name="T0" fmla="*/ 188658 w 56"/>
              <a:gd name="T1" fmla="*/ 113654 h 59"/>
              <a:gd name="T2" fmla="*/ 102904 w 56"/>
              <a:gd name="T3" fmla="*/ 196312 h 59"/>
              <a:gd name="T4" fmla="*/ 92614 w 56"/>
              <a:gd name="T5" fmla="*/ 203200 h 59"/>
              <a:gd name="T6" fmla="*/ 78893 w 56"/>
              <a:gd name="T7" fmla="*/ 196312 h 59"/>
              <a:gd name="T8" fmla="*/ 68603 w 56"/>
              <a:gd name="T9" fmla="*/ 185980 h 59"/>
              <a:gd name="T10" fmla="*/ 65173 w 56"/>
              <a:gd name="T11" fmla="*/ 175647 h 59"/>
              <a:gd name="T12" fmla="*/ 68603 w 56"/>
              <a:gd name="T13" fmla="*/ 165315 h 59"/>
              <a:gd name="T14" fmla="*/ 109765 w 56"/>
              <a:gd name="T15" fmla="*/ 123986 h 59"/>
              <a:gd name="T16" fmla="*/ 17151 w 56"/>
              <a:gd name="T17" fmla="*/ 123986 h 59"/>
              <a:gd name="T18" fmla="*/ 0 w 56"/>
              <a:gd name="T19" fmla="*/ 110210 h 59"/>
              <a:gd name="T20" fmla="*/ 0 w 56"/>
              <a:gd name="T21" fmla="*/ 92990 h 59"/>
              <a:gd name="T22" fmla="*/ 17151 w 56"/>
              <a:gd name="T23" fmla="*/ 75769 h 59"/>
              <a:gd name="T24" fmla="*/ 109765 w 56"/>
              <a:gd name="T25" fmla="*/ 75769 h 59"/>
              <a:gd name="T26" fmla="*/ 68603 w 56"/>
              <a:gd name="T27" fmla="*/ 37885 h 59"/>
              <a:gd name="T28" fmla="*/ 65173 w 56"/>
              <a:gd name="T29" fmla="*/ 24108 h 59"/>
              <a:gd name="T30" fmla="*/ 68603 w 56"/>
              <a:gd name="T31" fmla="*/ 13776 h 59"/>
              <a:gd name="T32" fmla="*/ 78893 w 56"/>
              <a:gd name="T33" fmla="*/ 3444 h 59"/>
              <a:gd name="T34" fmla="*/ 92614 w 56"/>
              <a:gd name="T35" fmla="*/ 0 h 59"/>
              <a:gd name="T36" fmla="*/ 102904 w 56"/>
              <a:gd name="T37" fmla="*/ 3444 h 59"/>
              <a:gd name="T38" fmla="*/ 188658 w 56"/>
              <a:gd name="T39" fmla="*/ 89546 h 59"/>
              <a:gd name="T40" fmla="*/ 192088 w 56"/>
              <a:gd name="T41" fmla="*/ 99878 h 59"/>
              <a:gd name="T42" fmla="*/ 188658 w 56"/>
              <a:gd name="T43" fmla="*/ 113654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3" name="Freeform 13">
            <a:extLst>
              <a:ext uri="{FF2B5EF4-FFF2-40B4-BE49-F238E27FC236}">
                <a16:creationId xmlns:a16="http://schemas.microsoft.com/office/drawing/2014/main" id="{D25DD020-ECC1-490B-8817-BCB6578D083C}"/>
              </a:ext>
            </a:extLst>
          </p:cNvPr>
          <p:cNvSpPr>
            <a:spLocks/>
          </p:cNvSpPr>
          <p:nvPr/>
        </p:nvSpPr>
        <p:spPr bwMode="auto">
          <a:xfrm>
            <a:off x="5272618" y="294217"/>
            <a:ext cx="311149" cy="110067"/>
          </a:xfrm>
          <a:custGeom>
            <a:avLst/>
            <a:gdLst>
              <a:gd name="T0" fmla="*/ 233362 w 68"/>
              <a:gd name="T1" fmla="*/ 44715 h 24"/>
              <a:gd name="T2" fmla="*/ 199044 w 68"/>
              <a:gd name="T3" fmla="*/ 79110 h 24"/>
              <a:gd name="T4" fmla="*/ 192180 w 68"/>
              <a:gd name="T5" fmla="*/ 82550 h 24"/>
              <a:gd name="T6" fmla="*/ 185317 w 68"/>
              <a:gd name="T7" fmla="*/ 72231 h 24"/>
              <a:gd name="T8" fmla="*/ 185317 w 68"/>
              <a:gd name="T9" fmla="*/ 58473 h 24"/>
              <a:gd name="T10" fmla="*/ 51477 w 68"/>
              <a:gd name="T11" fmla="*/ 58473 h 24"/>
              <a:gd name="T12" fmla="*/ 51477 w 68"/>
              <a:gd name="T13" fmla="*/ 72231 h 24"/>
              <a:gd name="T14" fmla="*/ 44613 w 68"/>
              <a:gd name="T15" fmla="*/ 82550 h 24"/>
              <a:gd name="T16" fmla="*/ 37750 w 68"/>
              <a:gd name="T17" fmla="*/ 79110 h 24"/>
              <a:gd name="T18" fmla="*/ 3432 w 68"/>
              <a:gd name="T19" fmla="*/ 44715 h 24"/>
              <a:gd name="T20" fmla="*/ 0 w 68"/>
              <a:gd name="T21" fmla="*/ 41275 h 24"/>
              <a:gd name="T22" fmla="*/ 3432 w 68"/>
              <a:gd name="T23" fmla="*/ 34396 h 24"/>
              <a:gd name="T24" fmla="*/ 37750 w 68"/>
              <a:gd name="T25" fmla="*/ 0 h 24"/>
              <a:gd name="T26" fmla="*/ 44613 w 68"/>
              <a:gd name="T27" fmla="*/ 0 h 24"/>
              <a:gd name="T28" fmla="*/ 51477 w 68"/>
              <a:gd name="T29" fmla="*/ 6879 h 24"/>
              <a:gd name="T30" fmla="*/ 51477 w 68"/>
              <a:gd name="T31" fmla="*/ 24077 h 24"/>
              <a:gd name="T32" fmla="*/ 185317 w 68"/>
              <a:gd name="T33" fmla="*/ 24077 h 24"/>
              <a:gd name="T34" fmla="*/ 185317 w 68"/>
              <a:gd name="T35" fmla="*/ 6879 h 24"/>
              <a:gd name="T36" fmla="*/ 192180 w 68"/>
              <a:gd name="T37" fmla="*/ 0 h 24"/>
              <a:gd name="T38" fmla="*/ 199044 w 68"/>
              <a:gd name="T39" fmla="*/ 0 h 24"/>
              <a:gd name="T40" fmla="*/ 233362 w 68"/>
              <a:gd name="T41" fmla="*/ 34396 h 24"/>
              <a:gd name="T42" fmla="*/ 233362 w 68"/>
              <a:gd name="T43" fmla="*/ 41275 h 24"/>
              <a:gd name="T44" fmla="*/ 233362 w 68"/>
              <a:gd name="T45" fmla="*/ 44715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4" name="Freeform 14">
            <a:extLst>
              <a:ext uri="{FF2B5EF4-FFF2-40B4-BE49-F238E27FC236}">
                <a16:creationId xmlns:a16="http://schemas.microsoft.com/office/drawing/2014/main" id="{EFB00199-B3F1-4975-9741-1C1D69F7C965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215901"/>
            <a:ext cx="357717" cy="275167"/>
          </a:xfrm>
          <a:custGeom>
            <a:avLst/>
            <a:gdLst>
              <a:gd name="T0" fmla="*/ 268288 w 78"/>
              <a:gd name="T1" fmla="*/ 161660 h 60"/>
              <a:gd name="T2" fmla="*/ 261409 w 78"/>
              <a:gd name="T3" fmla="*/ 165100 h 60"/>
              <a:gd name="T4" fmla="*/ 251090 w 78"/>
              <a:gd name="T5" fmla="*/ 165100 h 60"/>
              <a:gd name="T6" fmla="*/ 251090 w 78"/>
              <a:gd name="T7" fmla="*/ 182298 h 60"/>
              <a:gd name="T8" fmla="*/ 223573 w 78"/>
              <a:gd name="T9" fmla="*/ 206375 h 60"/>
              <a:gd name="T10" fmla="*/ 199496 w 78"/>
              <a:gd name="T11" fmla="*/ 182298 h 60"/>
              <a:gd name="T12" fmla="*/ 199496 w 78"/>
              <a:gd name="T13" fmla="*/ 165100 h 60"/>
              <a:gd name="T14" fmla="*/ 65352 w 78"/>
              <a:gd name="T15" fmla="*/ 165100 h 60"/>
              <a:gd name="T16" fmla="*/ 65352 w 78"/>
              <a:gd name="T17" fmla="*/ 182298 h 60"/>
              <a:gd name="T18" fmla="*/ 41275 w 78"/>
              <a:gd name="T19" fmla="*/ 206375 h 60"/>
              <a:gd name="T20" fmla="*/ 17198 w 78"/>
              <a:gd name="T21" fmla="*/ 182298 h 60"/>
              <a:gd name="T22" fmla="*/ 17198 w 78"/>
              <a:gd name="T23" fmla="*/ 165100 h 60"/>
              <a:gd name="T24" fmla="*/ 3440 w 78"/>
              <a:gd name="T25" fmla="*/ 165100 h 60"/>
              <a:gd name="T26" fmla="*/ 0 w 78"/>
              <a:gd name="T27" fmla="*/ 161660 h 60"/>
              <a:gd name="T28" fmla="*/ 0 w 78"/>
              <a:gd name="T29" fmla="*/ 110067 h 60"/>
              <a:gd name="T30" fmla="*/ 27517 w 78"/>
              <a:gd name="T31" fmla="*/ 82550 h 60"/>
              <a:gd name="T32" fmla="*/ 30956 w 78"/>
              <a:gd name="T33" fmla="*/ 82550 h 60"/>
              <a:gd name="T34" fmla="*/ 44715 w 78"/>
              <a:gd name="T35" fmla="*/ 27517 h 60"/>
              <a:gd name="T36" fmla="*/ 82550 w 78"/>
              <a:gd name="T37" fmla="*/ 0 h 60"/>
              <a:gd name="T38" fmla="*/ 182298 w 78"/>
              <a:gd name="T39" fmla="*/ 0 h 60"/>
              <a:gd name="T40" fmla="*/ 220134 w 78"/>
              <a:gd name="T41" fmla="*/ 27517 h 60"/>
              <a:gd name="T42" fmla="*/ 233892 w 78"/>
              <a:gd name="T43" fmla="*/ 82550 h 60"/>
              <a:gd name="T44" fmla="*/ 237332 w 78"/>
              <a:gd name="T45" fmla="*/ 82550 h 60"/>
              <a:gd name="T46" fmla="*/ 268288 w 78"/>
              <a:gd name="T47" fmla="*/ 110067 h 60"/>
              <a:gd name="T48" fmla="*/ 268288 w 78"/>
              <a:gd name="T49" fmla="*/ 161660 h 60"/>
              <a:gd name="T50" fmla="*/ 41275 w 78"/>
              <a:gd name="T51" fmla="*/ 103188 h 60"/>
              <a:gd name="T52" fmla="*/ 20638 w 78"/>
              <a:gd name="T53" fmla="*/ 123825 h 60"/>
              <a:gd name="T54" fmla="*/ 41275 w 78"/>
              <a:gd name="T55" fmla="*/ 144463 h 60"/>
              <a:gd name="T56" fmla="*/ 61913 w 78"/>
              <a:gd name="T57" fmla="*/ 123825 h 60"/>
              <a:gd name="T58" fmla="*/ 41275 w 78"/>
              <a:gd name="T59" fmla="*/ 103188 h 60"/>
              <a:gd name="T60" fmla="*/ 199496 w 78"/>
              <a:gd name="T61" fmla="*/ 82550 h 60"/>
              <a:gd name="T62" fmla="*/ 189177 w 78"/>
              <a:gd name="T63" fmla="*/ 34396 h 60"/>
              <a:gd name="T64" fmla="*/ 182298 w 78"/>
              <a:gd name="T65" fmla="*/ 30956 h 60"/>
              <a:gd name="T66" fmla="*/ 82550 w 78"/>
              <a:gd name="T67" fmla="*/ 30956 h 60"/>
              <a:gd name="T68" fmla="*/ 79111 w 78"/>
              <a:gd name="T69" fmla="*/ 34396 h 60"/>
              <a:gd name="T70" fmla="*/ 65352 w 78"/>
              <a:gd name="T71" fmla="*/ 82550 h 60"/>
              <a:gd name="T72" fmla="*/ 199496 w 78"/>
              <a:gd name="T73" fmla="*/ 82550 h 60"/>
              <a:gd name="T74" fmla="*/ 223573 w 78"/>
              <a:gd name="T75" fmla="*/ 103188 h 60"/>
              <a:gd name="T76" fmla="*/ 202936 w 78"/>
              <a:gd name="T77" fmla="*/ 123825 h 60"/>
              <a:gd name="T78" fmla="*/ 223573 w 78"/>
              <a:gd name="T79" fmla="*/ 144463 h 60"/>
              <a:gd name="T80" fmla="*/ 244211 w 78"/>
              <a:gd name="T81" fmla="*/ 123825 h 60"/>
              <a:gd name="T82" fmla="*/ 223573 w 78"/>
              <a:gd name="T83" fmla="*/ 103188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5" name="Freeform 15">
            <a:extLst>
              <a:ext uri="{FF2B5EF4-FFF2-40B4-BE49-F238E27FC236}">
                <a16:creationId xmlns:a16="http://schemas.microsoft.com/office/drawing/2014/main" id="{67FE522B-BD5C-4538-9667-385AB759C71A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215901"/>
            <a:ext cx="355600" cy="266700"/>
          </a:xfrm>
          <a:custGeom>
            <a:avLst/>
            <a:gdLst>
              <a:gd name="T0" fmla="*/ 266700 w 168"/>
              <a:gd name="T1" fmla="*/ 200025 h 126"/>
              <a:gd name="T2" fmla="*/ 0 w 168"/>
              <a:gd name="T3" fmla="*/ 200025 h 126"/>
              <a:gd name="T4" fmla="*/ 0 w 168"/>
              <a:gd name="T5" fmla="*/ 0 h 126"/>
              <a:gd name="T6" fmla="*/ 15875 w 168"/>
              <a:gd name="T7" fmla="*/ 0 h 126"/>
              <a:gd name="T8" fmla="*/ 15875 w 168"/>
              <a:gd name="T9" fmla="*/ 182563 h 126"/>
              <a:gd name="T10" fmla="*/ 266700 w 168"/>
              <a:gd name="T11" fmla="*/ 182563 h 126"/>
              <a:gd name="T12" fmla="*/ 266700 w 168"/>
              <a:gd name="T13" fmla="*/ 200025 h 126"/>
              <a:gd name="T14" fmla="*/ 85725 w 168"/>
              <a:gd name="T15" fmla="*/ 165100 h 126"/>
              <a:gd name="T16" fmla="*/ 50800 w 168"/>
              <a:gd name="T17" fmla="*/ 165100 h 126"/>
              <a:gd name="T18" fmla="*/ 50800 w 168"/>
              <a:gd name="T19" fmla="*/ 100013 h 126"/>
              <a:gd name="T20" fmla="*/ 85725 w 168"/>
              <a:gd name="T21" fmla="*/ 100013 h 126"/>
              <a:gd name="T22" fmla="*/ 85725 w 168"/>
              <a:gd name="T23" fmla="*/ 165100 h 126"/>
              <a:gd name="T24" fmla="*/ 133350 w 168"/>
              <a:gd name="T25" fmla="*/ 165100 h 126"/>
              <a:gd name="T26" fmla="*/ 101600 w 168"/>
              <a:gd name="T27" fmla="*/ 165100 h 126"/>
              <a:gd name="T28" fmla="*/ 101600 w 168"/>
              <a:gd name="T29" fmla="*/ 30163 h 126"/>
              <a:gd name="T30" fmla="*/ 133350 w 168"/>
              <a:gd name="T31" fmla="*/ 30163 h 126"/>
              <a:gd name="T32" fmla="*/ 133350 w 168"/>
              <a:gd name="T33" fmla="*/ 165100 h 126"/>
              <a:gd name="T34" fmla="*/ 184150 w 168"/>
              <a:gd name="T35" fmla="*/ 165100 h 126"/>
              <a:gd name="T36" fmla="*/ 150813 w 168"/>
              <a:gd name="T37" fmla="*/ 165100 h 126"/>
              <a:gd name="T38" fmla="*/ 150813 w 168"/>
              <a:gd name="T39" fmla="*/ 65088 h 126"/>
              <a:gd name="T40" fmla="*/ 184150 w 168"/>
              <a:gd name="T41" fmla="*/ 65088 h 126"/>
              <a:gd name="T42" fmla="*/ 184150 w 168"/>
              <a:gd name="T43" fmla="*/ 165100 h 126"/>
              <a:gd name="T44" fmla="*/ 233363 w 168"/>
              <a:gd name="T45" fmla="*/ 165100 h 126"/>
              <a:gd name="T46" fmla="*/ 201613 w 168"/>
              <a:gd name="T47" fmla="*/ 165100 h 126"/>
              <a:gd name="T48" fmla="*/ 201613 w 168"/>
              <a:gd name="T49" fmla="*/ 14288 h 126"/>
              <a:gd name="T50" fmla="*/ 233363 w 168"/>
              <a:gd name="T51" fmla="*/ 14288 h 126"/>
              <a:gd name="T52" fmla="*/ 233363 w 168"/>
              <a:gd name="T53" fmla="*/ 16510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6" name="Freeform 16">
            <a:extLst>
              <a:ext uri="{FF2B5EF4-FFF2-40B4-BE49-F238E27FC236}">
                <a16:creationId xmlns:a16="http://schemas.microsoft.com/office/drawing/2014/main" id="{4F599CA8-A1B5-4243-9161-7CF9C9E0E692}"/>
              </a:ext>
            </a:extLst>
          </p:cNvPr>
          <p:cNvSpPr>
            <a:spLocks noEditPoints="1"/>
          </p:cNvSpPr>
          <p:nvPr/>
        </p:nvSpPr>
        <p:spPr bwMode="auto">
          <a:xfrm>
            <a:off x="7262284" y="215901"/>
            <a:ext cx="279400" cy="243417"/>
          </a:xfrm>
          <a:custGeom>
            <a:avLst/>
            <a:gdLst>
              <a:gd name="T0" fmla="*/ 209550 w 61"/>
              <a:gd name="T1" fmla="*/ 182563 h 53"/>
              <a:gd name="T2" fmla="*/ 58399 w 61"/>
              <a:gd name="T3" fmla="*/ 182563 h 53"/>
              <a:gd name="T4" fmla="*/ 58399 w 61"/>
              <a:gd name="T5" fmla="*/ 158451 h 53"/>
              <a:gd name="T6" fmla="*/ 75575 w 61"/>
              <a:gd name="T7" fmla="*/ 130894 h 53"/>
              <a:gd name="T8" fmla="*/ 58399 w 61"/>
              <a:gd name="T9" fmla="*/ 130894 h 53"/>
              <a:gd name="T10" fmla="*/ 6870 w 61"/>
              <a:gd name="T11" fmla="*/ 82670 h 53"/>
              <a:gd name="T12" fmla="*/ 6870 w 61"/>
              <a:gd name="T13" fmla="*/ 41335 h 53"/>
              <a:gd name="T14" fmla="*/ 0 w 61"/>
              <a:gd name="T15" fmla="*/ 31001 h 53"/>
              <a:gd name="T16" fmla="*/ 3435 w 61"/>
              <a:gd name="T17" fmla="*/ 13778 h 53"/>
              <a:gd name="T18" fmla="*/ 65270 w 61"/>
              <a:gd name="T19" fmla="*/ 13778 h 53"/>
              <a:gd name="T20" fmla="*/ 72140 w 61"/>
              <a:gd name="T21" fmla="*/ 0 h 53"/>
              <a:gd name="T22" fmla="*/ 195809 w 61"/>
              <a:gd name="T23" fmla="*/ 0 h 53"/>
              <a:gd name="T24" fmla="*/ 199244 w 61"/>
              <a:gd name="T25" fmla="*/ 24112 h 53"/>
              <a:gd name="T26" fmla="*/ 192374 w 61"/>
              <a:gd name="T27" fmla="*/ 27557 h 53"/>
              <a:gd name="T28" fmla="*/ 192374 w 61"/>
              <a:gd name="T29" fmla="*/ 130894 h 53"/>
              <a:gd name="T30" fmla="*/ 209550 w 61"/>
              <a:gd name="T31" fmla="*/ 158451 h 53"/>
              <a:gd name="T32" fmla="*/ 209550 w 61"/>
              <a:gd name="T33" fmla="*/ 182563 h 53"/>
              <a:gd name="T34" fmla="*/ 75575 w 61"/>
              <a:gd name="T35" fmla="*/ 48224 h 53"/>
              <a:gd name="T36" fmla="*/ 41223 w 61"/>
              <a:gd name="T37" fmla="*/ 48224 h 53"/>
              <a:gd name="T38" fmla="*/ 41223 w 61"/>
              <a:gd name="T39" fmla="*/ 82670 h 53"/>
              <a:gd name="T40" fmla="*/ 58399 w 61"/>
              <a:gd name="T41" fmla="*/ 99893 h 53"/>
              <a:gd name="T42" fmla="*/ 75575 w 61"/>
              <a:gd name="T43" fmla="*/ 99893 h 53"/>
              <a:gd name="T44" fmla="*/ 75575 w 61"/>
              <a:gd name="T45" fmla="*/ 48224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7" name="Freeform 17">
            <a:extLst>
              <a:ext uri="{FF2B5EF4-FFF2-40B4-BE49-F238E27FC236}">
                <a16:creationId xmlns:a16="http://schemas.microsoft.com/office/drawing/2014/main" id="{BF9A5E7E-4A52-466E-8F89-544B90BCC04F}"/>
              </a:ext>
            </a:extLst>
          </p:cNvPr>
          <p:cNvSpPr>
            <a:spLocks noEditPoints="1"/>
          </p:cNvSpPr>
          <p:nvPr/>
        </p:nvSpPr>
        <p:spPr bwMode="auto">
          <a:xfrm>
            <a:off x="7922684" y="192618"/>
            <a:ext cx="287867" cy="311149"/>
          </a:xfrm>
          <a:custGeom>
            <a:avLst/>
            <a:gdLst>
              <a:gd name="T0" fmla="*/ 198765 w 63"/>
              <a:gd name="T1" fmla="*/ 199044 h 68"/>
              <a:gd name="T2" fmla="*/ 140506 w 63"/>
              <a:gd name="T3" fmla="*/ 199044 h 68"/>
              <a:gd name="T4" fmla="*/ 106237 w 63"/>
              <a:gd name="T5" fmla="*/ 233362 h 68"/>
              <a:gd name="T6" fmla="*/ 75394 w 63"/>
              <a:gd name="T7" fmla="*/ 199044 h 68"/>
              <a:gd name="T8" fmla="*/ 17135 w 63"/>
              <a:gd name="T9" fmla="*/ 199044 h 68"/>
              <a:gd name="T10" fmla="*/ 0 w 63"/>
              <a:gd name="T11" fmla="*/ 181885 h 68"/>
              <a:gd name="T12" fmla="*/ 41124 w 63"/>
              <a:gd name="T13" fmla="*/ 75499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499 h 68"/>
              <a:gd name="T26" fmla="*/ 215900 w 63"/>
              <a:gd name="T27" fmla="*/ 181885 h 68"/>
              <a:gd name="T28" fmla="*/ 198765 w 63"/>
              <a:gd name="T29" fmla="*/ 199044 h 68"/>
              <a:gd name="T30" fmla="*/ 191911 w 63"/>
              <a:gd name="T31" fmla="*/ 181885 h 68"/>
              <a:gd name="T32" fmla="*/ 157641 w 63"/>
              <a:gd name="T33" fmla="*/ 75499 h 68"/>
              <a:gd name="T34" fmla="*/ 106237 w 63"/>
              <a:gd name="T35" fmla="*/ 30886 h 68"/>
              <a:gd name="T36" fmla="*/ 58259 w 63"/>
              <a:gd name="T37" fmla="*/ 75499 h 68"/>
              <a:gd name="T38" fmla="*/ 23989 w 63"/>
              <a:gd name="T39" fmla="*/ 181885 h 68"/>
              <a:gd name="T40" fmla="*/ 191911 w 63"/>
              <a:gd name="T41" fmla="*/ 181885 h 68"/>
              <a:gd name="T42" fmla="*/ 106237 w 63"/>
              <a:gd name="T43" fmla="*/ 216203 h 68"/>
              <a:gd name="T44" fmla="*/ 89102 w 63"/>
              <a:gd name="T45" fmla="*/ 199044 h 68"/>
              <a:gd name="T46" fmla="*/ 85675 w 63"/>
              <a:gd name="T47" fmla="*/ 195612 h 68"/>
              <a:gd name="T48" fmla="*/ 85675 w 63"/>
              <a:gd name="T49" fmla="*/ 199044 h 68"/>
              <a:gd name="T50" fmla="*/ 106237 w 63"/>
              <a:gd name="T51" fmla="*/ 223067 h 68"/>
              <a:gd name="T52" fmla="*/ 109663 w 63"/>
              <a:gd name="T53" fmla="*/ 219635 h 68"/>
              <a:gd name="T54" fmla="*/ 106237 w 63"/>
              <a:gd name="T55" fmla="*/ 216203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8" name="Freeform 18">
            <a:extLst>
              <a:ext uri="{FF2B5EF4-FFF2-40B4-BE49-F238E27FC236}">
                <a16:creationId xmlns:a16="http://schemas.microsoft.com/office/drawing/2014/main" id="{A59286AB-C903-4A2E-B290-6A3DFEF1E6CD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192618"/>
            <a:ext cx="311151" cy="311149"/>
          </a:xfrm>
          <a:custGeom>
            <a:avLst/>
            <a:gdLst>
              <a:gd name="T0" fmla="*/ 89227 w 68"/>
              <a:gd name="T1" fmla="*/ 140704 h 68"/>
              <a:gd name="T2" fmla="*/ 82363 w 68"/>
              <a:gd name="T3" fmla="*/ 147567 h 68"/>
              <a:gd name="T4" fmla="*/ 82363 w 68"/>
              <a:gd name="T5" fmla="*/ 223067 h 68"/>
              <a:gd name="T6" fmla="*/ 75500 w 68"/>
              <a:gd name="T7" fmla="*/ 233362 h 68"/>
              <a:gd name="T8" fmla="*/ 6864 w 68"/>
              <a:gd name="T9" fmla="*/ 233362 h 68"/>
              <a:gd name="T10" fmla="*/ 0 w 68"/>
              <a:gd name="T11" fmla="*/ 223067 h 68"/>
              <a:gd name="T12" fmla="*/ 0 w 68"/>
              <a:gd name="T13" fmla="*/ 157863 h 68"/>
              <a:gd name="T14" fmla="*/ 30886 w 68"/>
              <a:gd name="T15" fmla="*/ 44613 h 68"/>
              <a:gd name="T16" fmla="*/ 34318 w 68"/>
              <a:gd name="T17" fmla="*/ 41182 h 68"/>
              <a:gd name="T18" fmla="*/ 89227 w 68"/>
              <a:gd name="T19" fmla="*/ 41182 h 68"/>
              <a:gd name="T20" fmla="*/ 89227 w 68"/>
              <a:gd name="T21" fmla="*/ 140704 h 68"/>
              <a:gd name="T22" fmla="*/ 96091 w 68"/>
              <a:gd name="T23" fmla="*/ 30886 h 68"/>
              <a:gd name="T24" fmla="*/ 48045 w 68"/>
              <a:gd name="T25" fmla="*/ 30886 h 68"/>
              <a:gd name="T26" fmla="*/ 48045 w 68"/>
              <a:gd name="T27" fmla="*/ 3432 h 68"/>
              <a:gd name="T28" fmla="*/ 54909 w 68"/>
              <a:gd name="T29" fmla="*/ 0 h 68"/>
              <a:gd name="T30" fmla="*/ 89227 w 68"/>
              <a:gd name="T31" fmla="*/ 0 h 68"/>
              <a:gd name="T32" fmla="*/ 96091 w 68"/>
              <a:gd name="T33" fmla="*/ 3432 h 68"/>
              <a:gd name="T34" fmla="*/ 96091 w 68"/>
              <a:gd name="T35" fmla="*/ 30886 h 68"/>
              <a:gd name="T36" fmla="*/ 133841 w 68"/>
              <a:gd name="T37" fmla="*/ 133840 h 68"/>
              <a:gd name="T38" fmla="*/ 99522 w 68"/>
              <a:gd name="T39" fmla="*/ 133840 h 68"/>
              <a:gd name="T40" fmla="*/ 99522 w 68"/>
              <a:gd name="T41" fmla="*/ 41182 h 68"/>
              <a:gd name="T42" fmla="*/ 133841 w 68"/>
              <a:gd name="T43" fmla="*/ 41182 h 68"/>
              <a:gd name="T44" fmla="*/ 133841 w 68"/>
              <a:gd name="T45" fmla="*/ 133840 h 68"/>
              <a:gd name="T46" fmla="*/ 181886 w 68"/>
              <a:gd name="T47" fmla="*/ 30886 h 68"/>
              <a:gd name="T48" fmla="*/ 137272 w 68"/>
              <a:gd name="T49" fmla="*/ 30886 h 68"/>
              <a:gd name="T50" fmla="*/ 137272 w 68"/>
              <a:gd name="T51" fmla="*/ 3432 h 68"/>
              <a:gd name="T52" fmla="*/ 140704 w 68"/>
              <a:gd name="T53" fmla="*/ 0 h 68"/>
              <a:gd name="T54" fmla="*/ 178454 w 68"/>
              <a:gd name="T55" fmla="*/ 0 h 68"/>
              <a:gd name="T56" fmla="*/ 181886 w 68"/>
              <a:gd name="T57" fmla="*/ 3432 h 68"/>
              <a:gd name="T58" fmla="*/ 181886 w 68"/>
              <a:gd name="T59" fmla="*/ 30886 h 68"/>
              <a:gd name="T60" fmla="*/ 233363 w 68"/>
              <a:gd name="T61" fmla="*/ 223067 h 68"/>
              <a:gd name="T62" fmla="*/ 223068 w 68"/>
              <a:gd name="T63" fmla="*/ 233362 h 68"/>
              <a:gd name="T64" fmla="*/ 157863 w 68"/>
              <a:gd name="T65" fmla="*/ 233362 h 68"/>
              <a:gd name="T66" fmla="*/ 147568 w 68"/>
              <a:gd name="T67" fmla="*/ 223067 h 68"/>
              <a:gd name="T68" fmla="*/ 147568 w 68"/>
              <a:gd name="T69" fmla="*/ 147567 h 68"/>
              <a:gd name="T70" fmla="*/ 140704 w 68"/>
              <a:gd name="T71" fmla="*/ 140704 h 68"/>
              <a:gd name="T72" fmla="*/ 140704 w 68"/>
              <a:gd name="T73" fmla="*/ 41182 h 68"/>
              <a:gd name="T74" fmla="*/ 195613 w 68"/>
              <a:gd name="T75" fmla="*/ 41182 h 68"/>
              <a:gd name="T76" fmla="*/ 199045 w 68"/>
              <a:gd name="T77" fmla="*/ 44613 h 68"/>
              <a:gd name="T78" fmla="*/ 233363 w 68"/>
              <a:gd name="T79" fmla="*/ 157863 h 68"/>
              <a:gd name="T80" fmla="*/ 233363 w 68"/>
              <a:gd name="T81" fmla="*/ 223067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39" name="Freeform 19">
            <a:extLst>
              <a:ext uri="{FF2B5EF4-FFF2-40B4-BE49-F238E27FC236}">
                <a16:creationId xmlns:a16="http://schemas.microsoft.com/office/drawing/2014/main" id="{49422154-9E27-49C6-A76F-1A56076BF8D4}"/>
              </a:ext>
            </a:extLst>
          </p:cNvPr>
          <p:cNvSpPr>
            <a:spLocks noEditPoints="1"/>
          </p:cNvSpPr>
          <p:nvPr/>
        </p:nvSpPr>
        <p:spPr bwMode="auto">
          <a:xfrm>
            <a:off x="9235017" y="215900"/>
            <a:ext cx="211667" cy="287867"/>
          </a:xfrm>
          <a:custGeom>
            <a:avLst/>
            <a:gdLst>
              <a:gd name="T0" fmla="*/ 127690 w 46"/>
              <a:gd name="T1" fmla="*/ 99383 h 63"/>
              <a:gd name="T2" fmla="*/ 155299 w 46"/>
              <a:gd name="T3" fmla="*/ 140506 h 63"/>
              <a:gd name="T4" fmla="*/ 96630 w 46"/>
              <a:gd name="T5" fmla="*/ 181630 h 63"/>
              <a:gd name="T6" fmla="*/ 96630 w 46"/>
              <a:gd name="T7" fmla="*/ 215900 h 63"/>
              <a:gd name="T8" fmla="*/ 75924 w 46"/>
              <a:gd name="T9" fmla="*/ 215900 h 63"/>
              <a:gd name="T10" fmla="*/ 75924 w 46"/>
              <a:gd name="T11" fmla="*/ 181630 h 63"/>
              <a:gd name="T12" fmla="*/ 58668 w 46"/>
              <a:gd name="T13" fmla="*/ 181630 h 63"/>
              <a:gd name="T14" fmla="*/ 58668 w 46"/>
              <a:gd name="T15" fmla="*/ 215900 h 63"/>
              <a:gd name="T16" fmla="*/ 41413 w 46"/>
              <a:gd name="T17" fmla="*/ 215900 h 63"/>
              <a:gd name="T18" fmla="*/ 41413 w 46"/>
              <a:gd name="T19" fmla="*/ 181630 h 63"/>
              <a:gd name="T20" fmla="*/ 24158 w 46"/>
              <a:gd name="T21" fmla="*/ 181630 h 63"/>
              <a:gd name="T22" fmla="*/ 0 w 46"/>
              <a:gd name="T23" fmla="*/ 181630 h 63"/>
              <a:gd name="T24" fmla="*/ 3451 w 46"/>
              <a:gd name="T25" fmla="*/ 157641 h 63"/>
              <a:gd name="T26" fmla="*/ 17255 w 46"/>
              <a:gd name="T27" fmla="*/ 157641 h 63"/>
              <a:gd name="T28" fmla="*/ 24158 w 46"/>
              <a:gd name="T29" fmla="*/ 150787 h 63"/>
              <a:gd name="T30" fmla="*/ 24158 w 46"/>
              <a:gd name="T31" fmla="*/ 99383 h 63"/>
              <a:gd name="T32" fmla="*/ 27609 w 46"/>
              <a:gd name="T33" fmla="*/ 99383 h 63"/>
              <a:gd name="T34" fmla="*/ 24158 w 46"/>
              <a:gd name="T35" fmla="*/ 99383 h 63"/>
              <a:gd name="T36" fmla="*/ 24158 w 46"/>
              <a:gd name="T37" fmla="*/ 61686 h 63"/>
              <a:gd name="T38" fmla="*/ 13804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609 w 46"/>
              <a:gd name="T45" fmla="*/ 30843 h 63"/>
              <a:gd name="T46" fmla="*/ 41413 w 46"/>
              <a:gd name="T47" fmla="*/ 30843 h 63"/>
              <a:gd name="T48" fmla="*/ 41413 w 46"/>
              <a:gd name="T49" fmla="*/ 0 h 63"/>
              <a:gd name="T50" fmla="*/ 58668 w 46"/>
              <a:gd name="T51" fmla="*/ 0 h 63"/>
              <a:gd name="T52" fmla="*/ 58668 w 46"/>
              <a:gd name="T53" fmla="*/ 30843 h 63"/>
              <a:gd name="T54" fmla="*/ 75924 w 46"/>
              <a:gd name="T55" fmla="*/ 30843 h 63"/>
              <a:gd name="T56" fmla="*/ 75924 w 46"/>
              <a:gd name="T57" fmla="*/ 0 h 63"/>
              <a:gd name="T58" fmla="*/ 96630 w 46"/>
              <a:gd name="T59" fmla="*/ 0 h 63"/>
              <a:gd name="T60" fmla="*/ 96630 w 46"/>
              <a:gd name="T61" fmla="*/ 30843 h 63"/>
              <a:gd name="T62" fmla="*/ 144946 w 46"/>
              <a:gd name="T63" fmla="*/ 65113 h 63"/>
              <a:gd name="T64" fmla="*/ 127690 w 46"/>
              <a:gd name="T65" fmla="*/ 99383 h 63"/>
              <a:gd name="T66" fmla="*/ 62120 w 46"/>
              <a:gd name="T67" fmla="*/ 54832 h 63"/>
              <a:gd name="T68" fmla="*/ 62120 w 46"/>
              <a:gd name="T69" fmla="*/ 92529 h 63"/>
              <a:gd name="T70" fmla="*/ 106984 w 46"/>
              <a:gd name="T71" fmla="*/ 75394 h 63"/>
              <a:gd name="T72" fmla="*/ 62120 w 46"/>
              <a:gd name="T73" fmla="*/ 54832 h 63"/>
              <a:gd name="T74" fmla="*/ 62120 w 46"/>
              <a:gd name="T75" fmla="*/ 113090 h 63"/>
              <a:gd name="T76" fmla="*/ 62120 w 46"/>
              <a:gd name="T77" fmla="*/ 157641 h 63"/>
              <a:gd name="T78" fmla="*/ 117337 w 46"/>
              <a:gd name="T79" fmla="*/ 137079 h 63"/>
              <a:gd name="T80" fmla="*/ 62120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0" name="Freeform 20">
            <a:extLst>
              <a:ext uri="{FF2B5EF4-FFF2-40B4-BE49-F238E27FC236}">
                <a16:creationId xmlns:a16="http://schemas.microsoft.com/office/drawing/2014/main" id="{037D409F-D40E-4279-A3F5-7EC1233F214F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207434"/>
            <a:ext cx="294217" cy="275167"/>
          </a:xfrm>
          <a:custGeom>
            <a:avLst/>
            <a:gdLst>
              <a:gd name="T0" fmla="*/ 217215 w 64"/>
              <a:gd name="T1" fmla="*/ 68792 h 60"/>
              <a:gd name="T2" fmla="*/ 182737 w 64"/>
              <a:gd name="T3" fmla="*/ 185738 h 60"/>
              <a:gd name="T4" fmla="*/ 155154 w 64"/>
              <a:gd name="T5" fmla="*/ 206375 h 60"/>
              <a:gd name="T6" fmla="*/ 34479 w 64"/>
              <a:gd name="T7" fmla="*/ 206375 h 60"/>
              <a:gd name="T8" fmla="*/ 3448 w 64"/>
              <a:gd name="T9" fmla="*/ 182298 h 60"/>
              <a:gd name="T10" fmla="*/ 3448 w 64"/>
              <a:gd name="T11" fmla="*/ 165100 h 60"/>
              <a:gd name="T12" fmla="*/ 3448 w 64"/>
              <a:gd name="T13" fmla="*/ 158221 h 60"/>
              <a:gd name="T14" fmla="*/ 3448 w 64"/>
              <a:gd name="T15" fmla="*/ 151342 h 60"/>
              <a:gd name="T16" fmla="*/ 6896 w 64"/>
              <a:gd name="T17" fmla="*/ 141023 h 60"/>
              <a:gd name="T18" fmla="*/ 17239 w 64"/>
              <a:gd name="T19" fmla="*/ 116946 h 60"/>
              <a:gd name="T20" fmla="*/ 17239 w 64"/>
              <a:gd name="T21" fmla="*/ 110067 h 60"/>
              <a:gd name="T22" fmla="*/ 24135 w 64"/>
              <a:gd name="T23" fmla="*/ 103188 h 60"/>
              <a:gd name="T24" fmla="*/ 31031 w 64"/>
              <a:gd name="T25" fmla="*/ 79110 h 60"/>
              <a:gd name="T26" fmla="*/ 31031 w 64"/>
              <a:gd name="T27" fmla="*/ 72231 h 60"/>
              <a:gd name="T28" fmla="*/ 37926 w 64"/>
              <a:gd name="T29" fmla="*/ 65352 h 60"/>
              <a:gd name="T30" fmla="*/ 44822 w 64"/>
              <a:gd name="T31" fmla="*/ 41275 h 60"/>
              <a:gd name="T32" fmla="*/ 44822 w 64"/>
              <a:gd name="T33" fmla="*/ 34396 h 60"/>
              <a:gd name="T34" fmla="*/ 51718 w 64"/>
              <a:gd name="T35" fmla="*/ 27517 h 60"/>
              <a:gd name="T36" fmla="*/ 75853 w 64"/>
              <a:gd name="T37" fmla="*/ 6879 h 60"/>
              <a:gd name="T38" fmla="*/ 75853 w 64"/>
              <a:gd name="T39" fmla="*/ 6879 h 60"/>
              <a:gd name="T40" fmla="*/ 79301 w 64"/>
              <a:gd name="T41" fmla="*/ 6879 h 60"/>
              <a:gd name="T42" fmla="*/ 179289 w 64"/>
              <a:gd name="T43" fmla="*/ 6879 h 60"/>
              <a:gd name="T44" fmla="*/ 196528 w 64"/>
              <a:gd name="T45" fmla="*/ 13758 h 60"/>
              <a:gd name="T46" fmla="*/ 196528 w 64"/>
              <a:gd name="T47" fmla="*/ 30956 h 60"/>
              <a:gd name="T48" fmla="*/ 162049 w 64"/>
              <a:gd name="T49" fmla="*/ 147902 h 60"/>
              <a:gd name="T50" fmla="*/ 134467 w 64"/>
              <a:gd name="T51" fmla="*/ 171979 h 60"/>
              <a:gd name="T52" fmla="*/ 20687 w 64"/>
              <a:gd name="T53" fmla="*/ 171979 h 60"/>
              <a:gd name="T54" fmla="*/ 17239 w 64"/>
              <a:gd name="T55" fmla="*/ 175419 h 60"/>
              <a:gd name="T56" fmla="*/ 17239 w 64"/>
              <a:gd name="T57" fmla="*/ 178858 h 60"/>
              <a:gd name="T58" fmla="*/ 34479 w 64"/>
              <a:gd name="T59" fmla="*/ 189177 h 60"/>
              <a:gd name="T60" fmla="*/ 155154 w 64"/>
              <a:gd name="T61" fmla="*/ 189177 h 60"/>
              <a:gd name="T62" fmla="*/ 168945 w 64"/>
              <a:gd name="T63" fmla="*/ 182298 h 60"/>
              <a:gd name="T64" fmla="*/ 206872 w 64"/>
              <a:gd name="T65" fmla="*/ 51594 h 60"/>
              <a:gd name="T66" fmla="*/ 206872 w 64"/>
              <a:gd name="T67" fmla="*/ 44715 h 60"/>
              <a:gd name="T68" fmla="*/ 217215 w 64"/>
              <a:gd name="T69" fmla="*/ 51594 h 60"/>
              <a:gd name="T70" fmla="*/ 217215 w 64"/>
              <a:gd name="T71" fmla="*/ 68792 h 60"/>
              <a:gd name="T72" fmla="*/ 68957 w 64"/>
              <a:gd name="T73" fmla="*/ 89429 h 60"/>
              <a:gd name="T74" fmla="*/ 148258 w 64"/>
              <a:gd name="T75" fmla="*/ 89429 h 60"/>
              <a:gd name="T76" fmla="*/ 155154 w 64"/>
              <a:gd name="T77" fmla="*/ 85990 h 60"/>
              <a:gd name="T78" fmla="*/ 155154 w 64"/>
              <a:gd name="T79" fmla="*/ 75671 h 60"/>
              <a:gd name="T80" fmla="*/ 155154 w 64"/>
              <a:gd name="T81" fmla="*/ 72231 h 60"/>
              <a:gd name="T82" fmla="*/ 75853 w 64"/>
              <a:gd name="T83" fmla="*/ 72231 h 60"/>
              <a:gd name="T84" fmla="*/ 68957 w 64"/>
              <a:gd name="T85" fmla="*/ 75671 h 60"/>
              <a:gd name="T86" fmla="*/ 65509 w 64"/>
              <a:gd name="T87" fmla="*/ 85990 h 60"/>
              <a:gd name="T88" fmla="*/ 68957 w 64"/>
              <a:gd name="T89" fmla="*/ 89429 h 60"/>
              <a:gd name="T90" fmla="*/ 79301 w 64"/>
              <a:gd name="T91" fmla="*/ 55033 h 60"/>
              <a:gd name="T92" fmla="*/ 158602 w 64"/>
              <a:gd name="T93" fmla="*/ 55033 h 60"/>
              <a:gd name="T94" fmla="*/ 165497 w 64"/>
              <a:gd name="T95" fmla="*/ 51594 h 60"/>
              <a:gd name="T96" fmla="*/ 168945 w 64"/>
              <a:gd name="T97" fmla="*/ 41275 h 60"/>
              <a:gd name="T98" fmla="*/ 165497 w 64"/>
              <a:gd name="T99" fmla="*/ 37835 h 60"/>
              <a:gd name="T100" fmla="*/ 86196 w 64"/>
              <a:gd name="T101" fmla="*/ 37835 h 60"/>
              <a:gd name="T102" fmla="*/ 79301 w 64"/>
              <a:gd name="T103" fmla="*/ 41275 h 60"/>
              <a:gd name="T104" fmla="*/ 75853 w 64"/>
              <a:gd name="T105" fmla="*/ 51594 h 60"/>
              <a:gd name="T106" fmla="*/ 79301 w 64"/>
              <a:gd name="T107" fmla="*/ 55033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1" name="Freeform 21">
            <a:extLst>
              <a:ext uri="{FF2B5EF4-FFF2-40B4-BE49-F238E27FC236}">
                <a16:creationId xmlns:a16="http://schemas.microsoft.com/office/drawing/2014/main" id="{BA363DC0-158E-47A7-BEF8-9BA12AAAF005}"/>
              </a:ext>
            </a:extLst>
          </p:cNvPr>
          <p:cNvSpPr>
            <a:spLocks noEditPoints="1"/>
          </p:cNvSpPr>
          <p:nvPr/>
        </p:nvSpPr>
        <p:spPr bwMode="auto">
          <a:xfrm>
            <a:off x="10553701" y="215900"/>
            <a:ext cx="209551" cy="287867"/>
          </a:xfrm>
          <a:custGeom>
            <a:avLst/>
            <a:gdLst>
              <a:gd name="T0" fmla="*/ 126414 w 46"/>
              <a:gd name="T1" fmla="*/ 99383 h 63"/>
              <a:gd name="T2" fmla="*/ 153746 w 46"/>
              <a:gd name="T3" fmla="*/ 140506 h 63"/>
              <a:gd name="T4" fmla="*/ 95664 w 46"/>
              <a:gd name="T5" fmla="*/ 181630 h 63"/>
              <a:gd name="T6" fmla="*/ 95664 w 46"/>
              <a:gd name="T7" fmla="*/ 215900 h 63"/>
              <a:gd name="T8" fmla="*/ 75165 w 46"/>
              <a:gd name="T9" fmla="*/ 215900 h 63"/>
              <a:gd name="T10" fmla="*/ 75165 w 46"/>
              <a:gd name="T11" fmla="*/ 181630 h 63"/>
              <a:gd name="T12" fmla="*/ 58082 w 46"/>
              <a:gd name="T13" fmla="*/ 181630 h 63"/>
              <a:gd name="T14" fmla="*/ 58082 w 46"/>
              <a:gd name="T15" fmla="*/ 215900 h 63"/>
              <a:gd name="T16" fmla="*/ 40999 w 46"/>
              <a:gd name="T17" fmla="*/ 215900 h 63"/>
              <a:gd name="T18" fmla="*/ 40999 w 46"/>
              <a:gd name="T19" fmla="*/ 181630 h 63"/>
              <a:gd name="T20" fmla="*/ 23916 w 46"/>
              <a:gd name="T21" fmla="*/ 181630 h 63"/>
              <a:gd name="T22" fmla="*/ 0 w 46"/>
              <a:gd name="T23" fmla="*/ 181630 h 63"/>
              <a:gd name="T24" fmla="*/ 3417 w 46"/>
              <a:gd name="T25" fmla="*/ 157641 h 63"/>
              <a:gd name="T26" fmla="*/ 17083 w 46"/>
              <a:gd name="T27" fmla="*/ 157641 h 63"/>
              <a:gd name="T28" fmla="*/ 23916 w 46"/>
              <a:gd name="T29" fmla="*/ 150787 h 63"/>
              <a:gd name="T30" fmla="*/ 23916 w 46"/>
              <a:gd name="T31" fmla="*/ 99383 h 63"/>
              <a:gd name="T32" fmla="*/ 27333 w 46"/>
              <a:gd name="T33" fmla="*/ 99383 h 63"/>
              <a:gd name="T34" fmla="*/ 23916 w 46"/>
              <a:gd name="T35" fmla="*/ 99383 h 63"/>
              <a:gd name="T36" fmla="*/ 23916 w 46"/>
              <a:gd name="T37" fmla="*/ 61686 h 63"/>
              <a:gd name="T38" fmla="*/ 13666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333 w 46"/>
              <a:gd name="T45" fmla="*/ 30843 h 63"/>
              <a:gd name="T46" fmla="*/ 40999 w 46"/>
              <a:gd name="T47" fmla="*/ 30843 h 63"/>
              <a:gd name="T48" fmla="*/ 40999 w 46"/>
              <a:gd name="T49" fmla="*/ 0 h 63"/>
              <a:gd name="T50" fmla="*/ 58082 w 46"/>
              <a:gd name="T51" fmla="*/ 0 h 63"/>
              <a:gd name="T52" fmla="*/ 58082 w 46"/>
              <a:gd name="T53" fmla="*/ 30843 h 63"/>
              <a:gd name="T54" fmla="*/ 75165 w 46"/>
              <a:gd name="T55" fmla="*/ 30843 h 63"/>
              <a:gd name="T56" fmla="*/ 75165 w 46"/>
              <a:gd name="T57" fmla="*/ 0 h 63"/>
              <a:gd name="T58" fmla="*/ 95664 w 46"/>
              <a:gd name="T59" fmla="*/ 0 h 63"/>
              <a:gd name="T60" fmla="*/ 95664 w 46"/>
              <a:gd name="T61" fmla="*/ 30843 h 63"/>
              <a:gd name="T62" fmla="*/ 143497 w 46"/>
              <a:gd name="T63" fmla="*/ 65113 h 63"/>
              <a:gd name="T64" fmla="*/ 126414 w 46"/>
              <a:gd name="T65" fmla="*/ 99383 h 63"/>
              <a:gd name="T66" fmla="*/ 61499 w 46"/>
              <a:gd name="T67" fmla="*/ 54832 h 63"/>
              <a:gd name="T68" fmla="*/ 61499 w 46"/>
              <a:gd name="T69" fmla="*/ 92529 h 63"/>
              <a:gd name="T70" fmla="*/ 105914 w 46"/>
              <a:gd name="T71" fmla="*/ 75394 h 63"/>
              <a:gd name="T72" fmla="*/ 61499 w 46"/>
              <a:gd name="T73" fmla="*/ 54832 h 63"/>
              <a:gd name="T74" fmla="*/ 61499 w 46"/>
              <a:gd name="T75" fmla="*/ 113090 h 63"/>
              <a:gd name="T76" fmla="*/ 61499 w 46"/>
              <a:gd name="T77" fmla="*/ 157641 h 63"/>
              <a:gd name="T78" fmla="*/ 116164 w 46"/>
              <a:gd name="T79" fmla="*/ 137079 h 63"/>
              <a:gd name="T80" fmla="*/ 61499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2" name="Freeform 22">
            <a:extLst>
              <a:ext uri="{FF2B5EF4-FFF2-40B4-BE49-F238E27FC236}">
                <a16:creationId xmlns:a16="http://schemas.microsoft.com/office/drawing/2014/main" id="{160A8186-EB93-4E06-AD76-3FC8F045F291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215900"/>
            <a:ext cx="311149" cy="270933"/>
          </a:xfrm>
          <a:custGeom>
            <a:avLst/>
            <a:gdLst>
              <a:gd name="T0" fmla="*/ 233362 w 68"/>
              <a:gd name="T1" fmla="*/ 82658 h 59"/>
              <a:gd name="T2" fmla="*/ 219635 w 68"/>
              <a:gd name="T3" fmla="*/ 99878 h 59"/>
              <a:gd name="T4" fmla="*/ 219635 w 68"/>
              <a:gd name="T5" fmla="*/ 148095 h 59"/>
              <a:gd name="T6" fmla="*/ 202476 w 68"/>
              <a:gd name="T7" fmla="*/ 165315 h 59"/>
              <a:gd name="T8" fmla="*/ 96090 w 68"/>
              <a:gd name="T9" fmla="*/ 117098 h 59"/>
              <a:gd name="T10" fmla="*/ 85795 w 68"/>
              <a:gd name="T11" fmla="*/ 151539 h 59"/>
              <a:gd name="T12" fmla="*/ 102954 w 68"/>
              <a:gd name="T13" fmla="*/ 185980 h 59"/>
              <a:gd name="T14" fmla="*/ 48045 w 68"/>
              <a:gd name="T15" fmla="*/ 192868 h 59"/>
              <a:gd name="T16" fmla="*/ 37750 w 68"/>
              <a:gd name="T17" fmla="*/ 117098 h 59"/>
              <a:gd name="T18" fmla="*/ 24023 w 68"/>
              <a:gd name="T19" fmla="*/ 117098 h 59"/>
              <a:gd name="T20" fmla="*/ 0 w 68"/>
              <a:gd name="T21" fmla="*/ 92990 h 59"/>
              <a:gd name="T22" fmla="*/ 0 w 68"/>
              <a:gd name="T23" fmla="*/ 68881 h 59"/>
              <a:gd name="T24" fmla="*/ 24023 w 68"/>
              <a:gd name="T25" fmla="*/ 48217 h 59"/>
              <a:gd name="T26" fmla="*/ 85795 w 68"/>
              <a:gd name="T27" fmla="*/ 48217 h 59"/>
              <a:gd name="T28" fmla="*/ 202476 w 68"/>
              <a:gd name="T29" fmla="*/ 0 h 59"/>
              <a:gd name="T30" fmla="*/ 219635 w 68"/>
              <a:gd name="T31" fmla="*/ 13776 h 59"/>
              <a:gd name="T32" fmla="*/ 219635 w 68"/>
              <a:gd name="T33" fmla="*/ 65437 h 59"/>
              <a:gd name="T34" fmla="*/ 233362 w 68"/>
              <a:gd name="T35" fmla="*/ 82658 h 59"/>
              <a:gd name="T36" fmla="*/ 202476 w 68"/>
              <a:gd name="T37" fmla="*/ 20664 h 59"/>
              <a:gd name="T38" fmla="*/ 102954 w 68"/>
              <a:gd name="T39" fmla="*/ 65437 h 59"/>
              <a:gd name="T40" fmla="*/ 102954 w 68"/>
              <a:gd name="T41" fmla="*/ 99878 h 59"/>
              <a:gd name="T42" fmla="*/ 202476 w 68"/>
              <a:gd name="T43" fmla="*/ 144651 h 59"/>
              <a:gd name="T44" fmla="*/ 202476 w 68"/>
              <a:gd name="T45" fmla="*/ 20664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3" name="Freeform 23">
            <a:extLst>
              <a:ext uri="{FF2B5EF4-FFF2-40B4-BE49-F238E27FC236}">
                <a16:creationId xmlns:a16="http://schemas.microsoft.com/office/drawing/2014/main" id="{54023B15-DBED-4999-8F5D-5ED70F61138F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192618"/>
            <a:ext cx="289983" cy="311149"/>
          </a:xfrm>
          <a:custGeom>
            <a:avLst/>
            <a:gdLst>
              <a:gd name="T0" fmla="*/ 200226 w 63"/>
              <a:gd name="T1" fmla="*/ 233362 h 68"/>
              <a:gd name="T2" fmla="*/ 0 w 63"/>
              <a:gd name="T3" fmla="*/ 216203 h 68"/>
              <a:gd name="T4" fmla="*/ 17261 w 63"/>
              <a:gd name="T5" fmla="*/ 0 h 68"/>
              <a:gd name="T6" fmla="*/ 217487 w 63"/>
              <a:gd name="T7" fmla="*/ 17159 h 68"/>
              <a:gd name="T8" fmla="*/ 200226 w 63"/>
              <a:gd name="T9" fmla="*/ 24023 h 68"/>
              <a:gd name="T10" fmla="*/ 24165 w 63"/>
              <a:gd name="T11" fmla="*/ 17159 h 68"/>
              <a:gd name="T12" fmla="*/ 17261 w 63"/>
              <a:gd name="T13" fmla="*/ 58341 h 68"/>
              <a:gd name="T14" fmla="*/ 193322 w 63"/>
              <a:gd name="T15" fmla="*/ 65204 h 68"/>
              <a:gd name="T16" fmla="*/ 200226 w 63"/>
              <a:gd name="T17" fmla="*/ 24023 h 68"/>
              <a:gd name="T18" fmla="*/ 17261 w 63"/>
              <a:gd name="T19" fmla="*/ 99522 h 68"/>
              <a:gd name="T20" fmla="*/ 48330 w 63"/>
              <a:gd name="T21" fmla="*/ 99522 h 68"/>
              <a:gd name="T22" fmla="*/ 31070 w 63"/>
              <a:gd name="T23" fmla="*/ 133840 h 68"/>
              <a:gd name="T24" fmla="*/ 31070 w 63"/>
              <a:gd name="T25" fmla="*/ 164726 h 68"/>
              <a:gd name="T26" fmla="*/ 31070 w 63"/>
              <a:gd name="T27" fmla="*/ 133840 h 68"/>
              <a:gd name="T28" fmla="*/ 17261 w 63"/>
              <a:gd name="T29" fmla="*/ 199044 h 68"/>
              <a:gd name="T30" fmla="*/ 48330 w 63"/>
              <a:gd name="T31" fmla="*/ 199044 h 68"/>
              <a:gd name="T32" fmla="*/ 82852 w 63"/>
              <a:gd name="T33" fmla="*/ 82363 h 68"/>
              <a:gd name="T34" fmla="*/ 82852 w 63"/>
              <a:gd name="T35" fmla="*/ 116681 h 68"/>
              <a:gd name="T36" fmla="*/ 82852 w 63"/>
              <a:gd name="T37" fmla="*/ 82363 h 68"/>
              <a:gd name="T38" fmla="*/ 65591 w 63"/>
              <a:gd name="T39" fmla="*/ 147567 h 68"/>
              <a:gd name="T40" fmla="*/ 100113 w 63"/>
              <a:gd name="T41" fmla="*/ 147567 h 68"/>
              <a:gd name="T42" fmla="*/ 82852 w 63"/>
              <a:gd name="T43" fmla="*/ 181885 h 68"/>
              <a:gd name="T44" fmla="*/ 82852 w 63"/>
              <a:gd name="T45" fmla="*/ 216203 h 68"/>
              <a:gd name="T46" fmla="*/ 82852 w 63"/>
              <a:gd name="T47" fmla="*/ 181885 h 68"/>
              <a:gd name="T48" fmla="*/ 117374 w 63"/>
              <a:gd name="T49" fmla="*/ 99522 h 68"/>
              <a:gd name="T50" fmla="*/ 148444 w 63"/>
              <a:gd name="T51" fmla="*/ 99522 h 68"/>
              <a:gd name="T52" fmla="*/ 134635 w 63"/>
              <a:gd name="T53" fmla="*/ 133840 h 68"/>
              <a:gd name="T54" fmla="*/ 134635 w 63"/>
              <a:gd name="T55" fmla="*/ 164726 h 68"/>
              <a:gd name="T56" fmla="*/ 134635 w 63"/>
              <a:gd name="T57" fmla="*/ 133840 h 68"/>
              <a:gd name="T58" fmla="*/ 117374 w 63"/>
              <a:gd name="T59" fmla="*/ 199044 h 68"/>
              <a:gd name="T60" fmla="*/ 148444 w 63"/>
              <a:gd name="T61" fmla="*/ 199044 h 68"/>
              <a:gd name="T62" fmla="*/ 182965 w 63"/>
              <a:gd name="T63" fmla="*/ 82363 h 68"/>
              <a:gd name="T64" fmla="*/ 182965 w 63"/>
              <a:gd name="T65" fmla="*/ 116681 h 68"/>
              <a:gd name="T66" fmla="*/ 182965 w 63"/>
              <a:gd name="T67" fmla="*/ 82363 h 68"/>
              <a:gd name="T68" fmla="*/ 182965 w 63"/>
              <a:gd name="T69" fmla="*/ 133840 h 68"/>
              <a:gd name="T70" fmla="*/ 165704 w 63"/>
              <a:gd name="T71" fmla="*/ 199044 h 68"/>
              <a:gd name="T72" fmla="*/ 200226 w 63"/>
              <a:gd name="T73" fmla="*/ 199044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4" name="Freeform 24">
            <a:extLst>
              <a:ext uri="{FF2B5EF4-FFF2-40B4-BE49-F238E27FC236}">
                <a16:creationId xmlns:a16="http://schemas.microsoft.com/office/drawing/2014/main" id="{8D95B849-0463-4F33-BDF1-B5AF860F5D5C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728134"/>
            <a:ext cx="311149" cy="266700"/>
          </a:xfrm>
          <a:custGeom>
            <a:avLst/>
            <a:gdLst>
              <a:gd name="T0" fmla="*/ 233362 w 68"/>
              <a:gd name="T1" fmla="*/ 182781 h 58"/>
              <a:gd name="T2" fmla="*/ 216203 w 68"/>
              <a:gd name="T3" fmla="*/ 200025 h 58"/>
              <a:gd name="T4" fmla="*/ 17159 w 68"/>
              <a:gd name="T5" fmla="*/ 200025 h 58"/>
              <a:gd name="T6" fmla="*/ 0 w 68"/>
              <a:gd name="T7" fmla="*/ 182781 h 58"/>
              <a:gd name="T8" fmla="*/ 0 w 68"/>
              <a:gd name="T9" fmla="*/ 13795 h 58"/>
              <a:gd name="T10" fmla="*/ 17159 w 68"/>
              <a:gd name="T11" fmla="*/ 0 h 58"/>
              <a:gd name="T12" fmla="*/ 216203 w 68"/>
              <a:gd name="T13" fmla="*/ 0 h 58"/>
              <a:gd name="T14" fmla="*/ 233362 w 68"/>
              <a:gd name="T15" fmla="*/ 13795 h 58"/>
              <a:gd name="T16" fmla="*/ 233362 w 68"/>
              <a:gd name="T17" fmla="*/ 182781 h 58"/>
              <a:gd name="T18" fmla="*/ 216203 w 68"/>
              <a:gd name="T19" fmla="*/ 48282 h 58"/>
              <a:gd name="T20" fmla="*/ 216203 w 68"/>
              <a:gd name="T21" fmla="*/ 34487 h 58"/>
              <a:gd name="T22" fmla="*/ 216203 w 68"/>
              <a:gd name="T23" fmla="*/ 13795 h 58"/>
              <a:gd name="T24" fmla="*/ 106386 w 68"/>
              <a:gd name="T25" fmla="*/ 13795 h 58"/>
              <a:gd name="T26" fmla="*/ 99522 w 68"/>
              <a:gd name="T27" fmla="*/ 31038 h 58"/>
              <a:gd name="T28" fmla="*/ 17159 w 68"/>
              <a:gd name="T29" fmla="*/ 31038 h 58"/>
              <a:gd name="T30" fmla="*/ 17159 w 68"/>
              <a:gd name="T31" fmla="*/ 48282 h 58"/>
              <a:gd name="T32" fmla="*/ 216203 w 68"/>
              <a:gd name="T33" fmla="*/ 48282 h 58"/>
              <a:gd name="T34" fmla="*/ 216203 w 68"/>
              <a:gd name="T35" fmla="*/ 182781 h 58"/>
              <a:gd name="T36" fmla="*/ 216203 w 68"/>
              <a:gd name="T37" fmla="*/ 165538 h 58"/>
              <a:gd name="T38" fmla="*/ 17159 w 68"/>
              <a:gd name="T39" fmla="*/ 165538 h 58"/>
              <a:gd name="T40" fmla="*/ 17159 w 68"/>
              <a:gd name="T41" fmla="*/ 182781 h 58"/>
              <a:gd name="T42" fmla="*/ 216203 w 68"/>
              <a:gd name="T43" fmla="*/ 182781 h 58"/>
              <a:gd name="T44" fmla="*/ 82363 w 68"/>
              <a:gd name="T45" fmla="*/ 24141 h 58"/>
              <a:gd name="T46" fmla="*/ 82363 w 68"/>
              <a:gd name="T47" fmla="*/ 6897 h 58"/>
              <a:gd name="T48" fmla="*/ 30886 w 68"/>
              <a:gd name="T49" fmla="*/ 6897 h 58"/>
              <a:gd name="T50" fmla="*/ 30886 w 68"/>
              <a:gd name="T51" fmla="*/ 24141 h 58"/>
              <a:gd name="T52" fmla="*/ 82363 w 68"/>
              <a:gd name="T53" fmla="*/ 24141 h 58"/>
              <a:gd name="T54" fmla="*/ 116681 w 68"/>
              <a:gd name="T55" fmla="*/ 58628 h 58"/>
              <a:gd name="T56" fmla="*/ 65204 w 68"/>
              <a:gd name="T57" fmla="*/ 106910 h 58"/>
              <a:gd name="T58" fmla="*/ 116681 w 68"/>
              <a:gd name="T59" fmla="*/ 158641 h 58"/>
              <a:gd name="T60" fmla="*/ 164726 w 68"/>
              <a:gd name="T61" fmla="*/ 106910 h 58"/>
              <a:gd name="T62" fmla="*/ 116681 w 68"/>
              <a:gd name="T63" fmla="*/ 58628 h 58"/>
              <a:gd name="T64" fmla="*/ 116681 w 68"/>
              <a:gd name="T65" fmla="*/ 141397 h 58"/>
              <a:gd name="T66" fmla="*/ 82363 w 68"/>
              <a:gd name="T67" fmla="*/ 106910 h 58"/>
              <a:gd name="T68" fmla="*/ 116681 w 68"/>
              <a:gd name="T69" fmla="*/ 72423 h 58"/>
              <a:gd name="T70" fmla="*/ 147567 w 68"/>
              <a:gd name="T71" fmla="*/ 106910 h 58"/>
              <a:gd name="T72" fmla="*/ 116681 w 68"/>
              <a:gd name="T73" fmla="*/ 141397 h 58"/>
              <a:gd name="T74" fmla="*/ 116681 w 68"/>
              <a:gd name="T75" fmla="*/ 86218 h 58"/>
              <a:gd name="T76" fmla="*/ 96090 w 68"/>
              <a:gd name="T77" fmla="*/ 106910 h 58"/>
              <a:gd name="T78" fmla="*/ 99522 w 68"/>
              <a:gd name="T79" fmla="*/ 110359 h 58"/>
              <a:gd name="T80" fmla="*/ 102954 w 68"/>
              <a:gd name="T81" fmla="*/ 106910 h 58"/>
              <a:gd name="T82" fmla="*/ 116681 w 68"/>
              <a:gd name="T83" fmla="*/ 93115 h 58"/>
              <a:gd name="T84" fmla="*/ 120113 w 68"/>
              <a:gd name="T85" fmla="*/ 89666 h 58"/>
              <a:gd name="T86" fmla="*/ 116681 w 68"/>
              <a:gd name="T87" fmla="*/ 86218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5" name="Freeform 25">
            <a:extLst>
              <a:ext uri="{FF2B5EF4-FFF2-40B4-BE49-F238E27FC236}">
                <a16:creationId xmlns:a16="http://schemas.microsoft.com/office/drawing/2014/main" id="{F8C25AFC-4A2C-454C-B7B7-22B62A2887AC}"/>
              </a:ext>
            </a:extLst>
          </p:cNvPr>
          <p:cNvSpPr>
            <a:spLocks/>
          </p:cNvSpPr>
          <p:nvPr/>
        </p:nvSpPr>
        <p:spPr bwMode="auto">
          <a:xfrm>
            <a:off x="658284" y="770467"/>
            <a:ext cx="101600" cy="177800"/>
          </a:xfrm>
          <a:custGeom>
            <a:avLst/>
            <a:gdLst>
              <a:gd name="T0" fmla="*/ 76200 w 22"/>
              <a:gd name="T1" fmla="*/ 71804 h 39"/>
              <a:gd name="T2" fmla="*/ 17318 w 22"/>
              <a:gd name="T3" fmla="*/ 129931 h 39"/>
              <a:gd name="T4" fmla="*/ 10391 w 22"/>
              <a:gd name="T5" fmla="*/ 133350 h 39"/>
              <a:gd name="T6" fmla="*/ 0 w 22"/>
              <a:gd name="T7" fmla="*/ 126512 h 39"/>
              <a:gd name="T8" fmla="*/ 0 w 22"/>
              <a:gd name="T9" fmla="*/ 10258 h 39"/>
              <a:gd name="T10" fmla="*/ 10391 w 22"/>
              <a:gd name="T11" fmla="*/ 0 h 39"/>
              <a:gd name="T12" fmla="*/ 17318 w 22"/>
              <a:gd name="T13" fmla="*/ 3419 h 39"/>
              <a:gd name="T14" fmla="*/ 76200 w 22"/>
              <a:gd name="T15" fmla="*/ 61546 h 39"/>
              <a:gd name="T16" fmla="*/ 76200 w 22"/>
              <a:gd name="T17" fmla="*/ 68385 h 39"/>
              <a:gd name="T18" fmla="*/ 76200 w 22"/>
              <a:gd name="T19" fmla="*/ 71804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6" name="Freeform 26">
            <a:extLst>
              <a:ext uri="{FF2B5EF4-FFF2-40B4-BE49-F238E27FC236}">
                <a16:creationId xmlns:a16="http://schemas.microsoft.com/office/drawing/2014/main" id="{2ECAC0E3-146D-475A-B853-B053B2C89A87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728134"/>
            <a:ext cx="264583" cy="26670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0274 w 58"/>
              <a:gd name="T37" fmla="*/ 131051 h 58"/>
              <a:gd name="T38" fmla="*/ 58163 w 58"/>
              <a:gd name="T39" fmla="*/ 131051 h 58"/>
              <a:gd name="T40" fmla="*/ 51320 w 58"/>
              <a:gd name="T41" fmla="*/ 127602 h 58"/>
              <a:gd name="T42" fmla="*/ 51320 w 58"/>
              <a:gd name="T43" fmla="*/ 120705 h 58"/>
              <a:gd name="T44" fmla="*/ 92376 w 58"/>
              <a:gd name="T45" fmla="*/ 62077 h 58"/>
              <a:gd name="T46" fmla="*/ 99219 w 58"/>
              <a:gd name="T47" fmla="*/ 58628 h 58"/>
              <a:gd name="T48" fmla="*/ 106061 w 58"/>
              <a:gd name="T49" fmla="*/ 62077 h 58"/>
              <a:gd name="T50" fmla="*/ 147117 w 58"/>
              <a:gd name="T51" fmla="*/ 120705 h 58"/>
              <a:gd name="T52" fmla="*/ 147117 w 58"/>
              <a:gd name="T53" fmla="*/ 127602 h 58"/>
              <a:gd name="T54" fmla="*/ 140274 w 58"/>
              <a:gd name="T55" fmla="*/ 131051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7" name="Freeform 29">
            <a:extLst>
              <a:ext uri="{FF2B5EF4-FFF2-40B4-BE49-F238E27FC236}">
                <a16:creationId xmlns:a16="http://schemas.microsoft.com/office/drawing/2014/main" id="{A10242DB-38B5-41FF-A501-58679C014C0B}"/>
              </a:ext>
            </a:extLst>
          </p:cNvPr>
          <p:cNvSpPr>
            <a:spLocks/>
          </p:cNvSpPr>
          <p:nvPr/>
        </p:nvSpPr>
        <p:spPr bwMode="auto">
          <a:xfrm>
            <a:off x="3318934" y="759885"/>
            <a:ext cx="268817" cy="207433"/>
          </a:xfrm>
          <a:custGeom>
            <a:avLst/>
            <a:gdLst>
              <a:gd name="T0" fmla="*/ 198196 w 59"/>
              <a:gd name="T1" fmla="*/ 41487 h 45"/>
              <a:gd name="T2" fmla="*/ 102515 w 59"/>
              <a:gd name="T3" fmla="*/ 134832 h 45"/>
              <a:gd name="T4" fmla="*/ 85429 w 59"/>
              <a:gd name="T5" fmla="*/ 152118 h 45"/>
              <a:gd name="T6" fmla="*/ 78595 w 59"/>
              <a:gd name="T7" fmla="*/ 155575 h 45"/>
              <a:gd name="T8" fmla="*/ 68343 w 59"/>
              <a:gd name="T9" fmla="*/ 152118 h 45"/>
              <a:gd name="T10" fmla="*/ 51258 w 59"/>
              <a:gd name="T11" fmla="*/ 134832 h 45"/>
              <a:gd name="T12" fmla="*/ 3417 w 59"/>
              <a:gd name="T13" fmla="*/ 89888 h 45"/>
              <a:gd name="T14" fmla="*/ 0 w 59"/>
              <a:gd name="T15" fmla="*/ 79516 h 45"/>
              <a:gd name="T16" fmla="*/ 3417 w 59"/>
              <a:gd name="T17" fmla="*/ 69144 h 45"/>
              <a:gd name="T18" fmla="*/ 20503 w 59"/>
              <a:gd name="T19" fmla="*/ 51858 h 45"/>
              <a:gd name="T20" fmla="*/ 30755 w 59"/>
              <a:gd name="T21" fmla="*/ 48401 h 45"/>
              <a:gd name="T22" fmla="*/ 37589 w 59"/>
              <a:gd name="T23" fmla="*/ 51858 h 45"/>
              <a:gd name="T24" fmla="*/ 78595 w 59"/>
              <a:gd name="T25" fmla="*/ 89888 h 45"/>
              <a:gd name="T26" fmla="*/ 160607 w 59"/>
              <a:gd name="T27" fmla="*/ 3457 h 45"/>
              <a:gd name="T28" fmla="*/ 170858 w 59"/>
              <a:gd name="T29" fmla="*/ 0 h 45"/>
              <a:gd name="T30" fmla="*/ 181110 w 59"/>
              <a:gd name="T31" fmla="*/ 3457 h 45"/>
              <a:gd name="T32" fmla="*/ 198196 w 59"/>
              <a:gd name="T33" fmla="*/ 24201 h 45"/>
              <a:gd name="T34" fmla="*/ 201613 w 59"/>
              <a:gd name="T35" fmla="*/ 31115 h 45"/>
              <a:gd name="T36" fmla="*/ 198196 w 59"/>
              <a:gd name="T37" fmla="*/ 41487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8" name="Freeform 30">
            <a:extLst>
              <a:ext uri="{FF2B5EF4-FFF2-40B4-BE49-F238E27FC236}">
                <a16:creationId xmlns:a16="http://schemas.microsoft.com/office/drawing/2014/main" id="{260828AD-2860-48A0-BB7E-34EFE1600014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728134"/>
            <a:ext cx="294217" cy="243417"/>
          </a:xfrm>
          <a:custGeom>
            <a:avLst/>
            <a:gdLst>
              <a:gd name="T0" fmla="*/ 186184 w 64"/>
              <a:gd name="T1" fmla="*/ 144673 h 53"/>
              <a:gd name="T2" fmla="*/ 148258 w 64"/>
              <a:gd name="T3" fmla="*/ 182563 h 53"/>
              <a:gd name="T4" fmla="*/ 37926 w 64"/>
              <a:gd name="T5" fmla="*/ 182563 h 53"/>
              <a:gd name="T6" fmla="*/ 0 w 64"/>
              <a:gd name="T7" fmla="*/ 144673 h 53"/>
              <a:gd name="T8" fmla="*/ 0 w 64"/>
              <a:gd name="T9" fmla="*/ 34446 h 53"/>
              <a:gd name="T10" fmla="*/ 37926 w 64"/>
              <a:gd name="T11" fmla="*/ 0 h 53"/>
              <a:gd name="T12" fmla="*/ 148258 w 64"/>
              <a:gd name="T13" fmla="*/ 0 h 53"/>
              <a:gd name="T14" fmla="*/ 162049 w 64"/>
              <a:gd name="T15" fmla="*/ 0 h 53"/>
              <a:gd name="T16" fmla="*/ 165497 w 64"/>
              <a:gd name="T17" fmla="*/ 3445 h 53"/>
              <a:gd name="T18" fmla="*/ 165497 w 64"/>
              <a:gd name="T19" fmla="*/ 6889 h 53"/>
              <a:gd name="T20" fmla="*/ 158602 w 64"/>
              <a:gd name="T21" fmla="*/ 13778 h 53"/>
              <a:gd name="T22" fmla="*/ 155154 w 64"/>
              <a:gd name="T23" fmla="*/ 17223 h 53"/>
              <a:gd name="T24" fmla="*/ 155154 w 64"/>
              <a:gd name="T25" fmla="*/ 17223 h 53"/>
              <a:gd name="T26" fmla="*/ 148258 w 64"/>
              <a:gd name="T27" fmla="*/ 13778 h 53"/>
              <a:gd name="T28" fmla="*/ 37926 w 64"/>
              <a:gd name="T29" fmla="*/ 13778 h 53"/>
              <a:gd name="T30" fmla="*/ 17239 w 64"/>
              <a:gd name="T31" fmla="*/ 34446 h 53"/>
              <a:gd name="T32" fmla="*/ 17239 w 64"/>
              <a:gd name="T33" fmla="*/ 144673 h 53"/>
              <a:gd name="T34" fmla="*/ 37926 w 64"/>
              <a:gd name="T35" fmla="*/ 165340 h 53"/>
              <a:gd name="T36" fmla="*/ 148258 w 64"/>
              <a:gd name="T37" fmla="*/ 165340 h 53"/>
              <a:gd name="T38" fmla="*/ 168945 w 64"/>
              <a:gd name="T39" fmla="*/ 144673 h 53"/>
              <a:gd name="T40" fmla="*/ 168945 w 64"/>
              <a:gd name="T41" fmla="*/ 110227 h 53"/>
              <a:gd name="T42" fmla="*/ 168945 w 64"/>
              <a:gd name="T43" fmla="*/ 110227 h 53"/>
              <a:gd name="T44" fmla="*/ 179289 w 64"/>
              <a:gd name="T45" fmla="*/ 99893 h 53"/>
              <a:gd name="T46" fmla="*/ 182737 w 64"/>
              <a:gd name="T47" fmla="*/ 99893 h 53"/>
              <a:gd name="T48" fmla="*/ 182737 w 64"/>
              <a:gd name="T49" fmla="*/ 99893 h 53"/>
              <a:gd name="T50" fmla="*/ 186184 w 64"/>
              <a:gd name="T51" fmla="*/ 103338 h 53"/>
              <a:gd name="T52" fmla="*/ 186184 w 64"/>
              <a:gd name="T53" fmla="*/ 144673 h 53"/>
              <a:gd name="T54" fmla="*/ 110332 w 64"/>
              <a:gd name="T55" fmla="*/ 144673 h 53"/>
              <a:gd name="T56" fmla="*/ 93092 w 64"/>
              <a:gd name="T57" fmla="*/ 144673 h 53"/>
              <a:gd name="T58" fmla="*/ 37926 w 64"/>
              <a:gd name="T59" fmla="*/ 89559 h 53"/>
              <a:gd name="T60" fmla="*/ 37926 w 64"/>
              <a:gd name="T61" fmla="*/ 75781 h 53"/>
              <a:gd name="T62" fmla="*/ 51718 w 64"/>
              <a:gd name="T63" fmla="*/ 62003 h 53"/>
              <a:gd name="T64" fmla="*/ 68957 w 64"/>
              <a:gd name="T65" fmla="*/ 62003 h 53"/>
              <a:gd name="T66" fmla="*/ 103436 w 64"/>
              <a:gd name="T67" fmla="*/ 93004 h 53"/>
              <a:gd name="T68" fmla="*/ 186184 w 64"/>
              <a:gd name="T69" fmla="*/ 10334 h 53"/>
              <a:gd name="T70" fmla="*/ 199976 w 64"/>
              <a:gd name="T71" fmla="*/ 10334 h 53"/>
              <a:gd name="T72" fmla="*/ 217215 w 64"/>
              <a:gd name="T73" fmla="*/ 24112 h 53"/>
              <a:gd name="T74" fmla="*/ 217215 w 64"/>
              <a:gd name="T75" fmla="*/ 37890 h 53"/>
              <a:gd name="T76" fmla="*/ 110332 w 64"/>
              <a:gd name="T77" fmla="*/ 144673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49" name="Freeform 31">
            <a:extLst>
              <a:ext uri="{FF2B5EF4-FFF2-40B4-BE49-F238E27FC236}">
                <a16:creationId xmlns:a16="http://schemas.microsoft.com/office/drawing/2014/main" id="{FFEA8F9B-3E5B-4139-8099-C2BA8BACB235}"/>
              </a:ext>
            </a:extLst>
          </p:cNvPr>
          <p:cNvSpPr>
            <a:spLocks noEditPoints="1"/>
          </p:cNvSpPr>
          <p:nvPr/>
        </p:nvSpPr>
        <p:spPr bwMode="auto">
          <a:xfrm>
            <a:off x="4614333" y="728134"/>
            <a:ext cx="264584" cy="26670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164225 w 58"/>
              <a:gd name="T11" fmla="*/ 117256 h 58"/>
              <a:gd name="T12" fmla="*/ 164225 w 58"/>
              <a:gd name="T13" fmla="*/ 106910 h 58"/>
              <a:gd name="T14" fmla="*/ 106062 w 58"/>
              <a:gd name="T15" fmla="*/ 44833 h 58"/>
              <a:gd name="T16" fmla="*/ 92376 w 58"/>
              <a:gd name="T17" fmla="*/ 44833 h 58"/>
              <a:gd name="T18" fmla="*/ 34213 w 58"/>
              <a:gd name="T19" fmla="*/ 106910 h 58"/>
              <a:gd name="T20" fmla="*/ 34213 w 58"/>
              <a:gd name="T21" fmla="*/ 117256 h 58"/>
              <a:gd name="T22" fmla="*/ 47899 w 58"/>
              <a:gd name="T23" fmla="*/ 131051 h 58"/>
              <a:gd name="T24" fmla="*/ 58163 w 58"/>
              <a:gd name="T25" fmla="*/ 131051 h 58"/>
              <a:gd name="T26" fmla="*/ 99219 w 58"/>
              <a:gd name="T27" fmla="*/ 89666 h 58"/>
              <a:gd name="T28" fmla="*/ 140275 w 58"/>
              <a:gd name="T29" fmla="*/ 131051 h 58"/>
              <a:gd name="T30" fmla="*/ 150539 w 58"/>
              <a:gd name="T31" fmla="*/ 131051 h 58"/>
              <a:gd name="T32" fmla="*/ 164225 w 58"/>
              <a:gd name="T33" fmla="*/ 11725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0" name="Freeform 32">
            <a:extLst>
              <a:ext uri="{FF2B5EF4-FFF2-40B4-BE49-F238E27FC236}">
                <a16:creationId xmlns:a16="http://schemas.microsoft.com/office/drawing/2014/main" id="{EBDA0C3A-4C75-4835-937C-20C9492FB2D0}"/>
              </a:ext>
            </a:extLst>
          </p:cNvPr>
          <p:cNvSpPr>
            <a:spLocks/>
          </p:cNvSpPr>
          <p:nvPr/>
        </p:nvSpPr>
        <p:spPr bwMode="auto">
          <a:xfrm>
            <a:off x="5291667" y="787400"/>
            <a:ext cx="277284" cy="179917"/>
          </a:xfrm>
          <a:custGeom>
            <a:avLst/>
            <a:gdLst>
              <a:gd name="T0" fmla="*/ 184098 w 61"/>
              <a:gd name="T1" fmla="*/ 131478 h 39"/>
              <a:gd name="T2" fmla="*/ 173871 w 61"/>
              <a:gd name="T3" fmla="*/ 131478 h 39"/>
              <a:gd name="T4" fmla="*/ 102277 w 61"/>
              <a:gd name="T5" fmla="*/ 62279 h 39"/>
              <a:gd name="T6" fmla="*/ 34092 w 61"/>
              <a:gd name="T7" fmla="*/ 131478 h 39"/>
              <a:gd name="T8" fmla="*/ 23865 w 61"/>
              <a:gd name="T9" fmla="*/ 131478 h 39"/>
              <a:gd name="T10" fmla="*/ 3409 w 61"/>
              <a:gd name="T11" fmla="*/ 110718 h 39"/>
              <a:gd name="T12" fmla="*/ 3409 w 61"/>
              <a:gd name="T13" fmla="*/ 100339 h 39"/>
              <a:gd name="T14" fmla="*/ 98868 w 61"/>
              <a:gd name="T15" fmla="*/ 3460 h 39"/>
              <a:gd name="T16" fmla="*/ 109095 w 61"/>
              <a:gd name="T17" fmla="*/ 3460 h 39"/>
              <a:gd name="T18" fmla="*/ 204554 w 61"/>
              <a:gd name="T19" fmla="*/ 100339 h 39"/>
              <a:gd name="T20" fmla="*/ 204554 w 61"/>
              <a:gd name="T21" fmla="*/ 110718 h 39"/>
              <a:gd name="T22" fmla="*/ 184098 w 61"/>
              <a:gd name="T23" fmla="*/ 131478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1" name="Freeform 33">
            <a:extLst>
              <a:ext uri="{FF2B5EF4-FFF2-40B4-BE49-F238E27FC236}">
                <a16:creationId xmlns:a16="http://schemas.microsoft.com/office/drawing/2014/main" id="{8125337B-4A58-4883-B79C-A5C85DE95A44}"/>
              </a:ext>
            </a:extLst>
          </p:cNvPr>
          <p:cNvSpPr>
            <a:spLocks/>
          </p:cNvSpPr>
          <p:nvPr/>
        </p:nvSpPr>
        <p:spPr bwMode="auto">
          <a:xfrm>
            <a:off x="5930901" y="706967"/>
            <a:ext cx="311151" cy="311151"/>
          </a:xfrm>
          <a:custGeom>
            <a:avLst/>
            <a:gdLst>
              <a:gd name="T0" fmla="*/ 116682 w 68"/>
              <a:gd name="T1" fmla="*/ 233363 h 68"/>
              <a:gd name="T2" fmla="*/ 0 w 68"/>
              <a:gd name="T3" fmla="*/ 116682 h 68"/>
              <a:gd name="T4" fmla="*/ 99522 w 68"/>
              <a:gd name="T5" fmla="*/ 0 h 68"/>
              <a:gd name="T6" fmla="*/ 99522 w 68"/>
              <a:gd name="T7" fmla="*/ 34318 h 68"/>
              <a:gd name="T8" fmla="*/ 30886 w 68"/>
              <a:gd name="T9" fmla="*/ 116682 h 68"/>
              <a:gd name="T10" fmla="*/ 116682 w 68"/>
              <a:gd name="T11" fmla="*/ 199045 h 68"/>
              <a:gd name="T12" fmla="*/ 199045 w 68"/>
              <a:gd name="T13" fmla="*/ 116682 h 68"/>
              <a:gd name="T14" fmla="*/ 133841 w 68"/>
              <a:gd name="T15" fmla="*/ 34318 h 68"/>
              <a:gd name="T16" fmla="*/ 133841 w 68"/>
              <a:gd name="T17" fmla="*/ 0 h 68"/>
              <a:gd name="T18" fmla="*/ 233363 w 68"/>
              <a:gd name="T19" fmla="*/ 116682 h 68"/>
              <a:gd name="T20" fmla="*/ 116682 w 68"/>
              <a:gd name="T21" fmla="*/ 233363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2" name="Freeform 34">
            <a:extLst>
              <a:ext uri="{FF2B5EF4-FFF2-40B4-BE49-F238E27FC236}">
                <a16:creationId xmlns:a16="http://schemas.microsoft.com/office/drawing/2014/main" id="{5AC14E74-55EF-4F92-9375-E036CC226177}"/>
              </a:ext>
            </a:extLst>
          </p:cNvPr>
          <p:cNvSpPr>
            <a:spLocks/>
          </p:cNvSpPr>
          <p:nvPr/>
        </p:nvSpPr>
        <p:spPr bwMode="auto">
          <a:xfrm>
            <a:off x="6612468" y="770467"/>
            <a:ext cx="207433" cy="205317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3" name="Freeform 35">
            <a:extLst>
              <a:ext uri="{FF2B5EF4-FFF2-40B4-BE49-F238E27FC236}">
                <a16:creationId xmlns:a16="http://schemas.microsoft.com/office/drawing/2014/main" id="{F65E0F43-4E46-4DB9-B6C7-79F6EEB3981F}"/>
              </a:ext>
            </a:extLst>
          </p:cNvPr>
          <p:cNvSpPr>
            <a:spLocks/>
          </p:cNvSpPr>
          <p:nvPr/>
        </p:nvSpPr>
        <p:spPr bwMode="auto">
          <a:xfrm>
            <a:off x="7249584" y="728134"/>
            <a:ext cx="177800" cy="243417"/>
          </a:xfrm>
          <a:custGeom>
            <a:avLst/>
            <a:gdLst>
              <a:gd name="T0" fmla="*/ 54708 w 39"/>
              <a:gd name="T1" fmla="*/ 182563 h 53"/>
              <a:gd name="T2" fmla="*/ 51288 w 39"/>
              <a:gd name="T3" fmla="*/ 179118 h 53"/>
              <a:gd name="T4" fmla="*/ 51288 w 39"/>
              <a:gd name="T5" fmla="*/ 134339 h 53"/>
              <a:gd name="T6" fmla="*/ 13677 w 39"/>
              <a:gd name="T7" fmla="*/ 134339 h 53"/>
              <a:gd name="T8" fmla="*/ 10258 w 39"/>
              <a:gd name="T9" fmla="*/ 130894 h 53"/>
              <a:gd name="T10" fmla="*/ 10258 w 39"/>
              <a:gd name="T11" fmla="*/ 117116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8 h 53"/>
              <a:gd name="T18" fmla="*/ 13677 w 39"/>
              <a:gd name="T19" fmla="*/ 103338 h 53"/>
              <a:gd name="T20" fmla="*/ 10258 w 39"/>
              <a:gd name="T21" fmla="*/ 96448 h 53"/>
              <a:gd name="T22" fmla="*/ 10258 w 39"/>
              <a:gd name="T23" fmla="*/ 86115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5 h 53"/>
              <a:gd name="T60" fmla="*/ 123092 w 39"/>
              <a:gd name="T61" fmla="*/ 96448 h 53"/>
              <a:gd name="T62" fmla="*/ 119673 w 39"/>
              <a:gd name="T63" fmla="*/ 103338 h 53"/>
              <a:gd name="T64" fmla="*/ 82062 w 39"/>
              <a:gd name="T65" fmla="*/ 103338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6 h 53"/>
              <a:gd name="T72" fmla="*/ 123092 w 39"/>
              <a:gd name="T73" fmla="*/ 130894 h 53"/>
              <a:gd name="T74" fmla="*/ 119673 w 39"/>
              <a:gd name="T75" fmla="*/ 134339 h 53"/>
              <a:gd name="T76" fmla="*/ 82062 w 39"/>
              <a:gd name="T77" fmla="*/ 134339 h 53"/>
              <a:gd name="T78" fmla="*/ 82062 w 39"/>
              <a:gd name="T79" fmla="*/ 179118 h 53"/>
              <a:gd name="T80" fmla="*/ 78642 w 39"/>
              <a:gd name="T81" fmla="*/ 182563 h 53"/>
              <a:gd name="T82" fmla="*/ 54708 w 39"/>
              <a:gd name="T83" fmla="*/ 182563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4" name="Freeform 36">
            <a:extLst>
              <a:ext uri="{FF2B5EF4-FFF2-40B4-BE49-F238E27FC236}">
                <a16:creationId xmlns:a16="http://schemas.microsoft.com/office/drawing/2014/main" id="{3E64F964-DEB5-4861-A382-21137BCBA8BB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747185"/>
            <a:ext cx="325967" cy="247649"/>
          </a:xfrm>
          <a:custGeom>
            <a:avLst/>
            <a:gdLst>
              <a:gd name="T0" fmla="*/ 234145 w 71"/>
              <a:gd name="T1" fmla="*/ 151341 h 54"/>
              <a:gd name="T2" fmla="*/ 203155 w 71"/>
              <a:gd name="T3" fmla="*/ 185737 h 54"/>
              <a:gd name="T4" fmla="*/ 34433 w 71"/>
              <a:gd name="T5" fmla="*/ 185737 h 54"/>
              <a:gd name="T6" fmla="*/ 0 w 71"/>
              <a:gd name="T7" fmla="*/ 151341 h 54"/>
              <a:gd name="T8" fmla="*/ 234145 w 71"/>
              <a:gd name="T9" fmla="*/ 151341 h 54"/>
              <a:gd name="T10" fmla="*/ 192825 w 71"/>
              <a:gd name="T11" fmla="*/ 103187 h 54"/>
              <a:gd name="T12" fmla="*/ 185939 w 71"/>
              <a:gd name="T13" fmla="*/ 103187 h 54"/>
              <a:gd name="T14" fmla="*/ 185939 w 71"/>
              <a:gd name="T15" fmla="*/ 106627 h 54"/>
              <a:gd name="T16" fmla="*/ 154949 w 71"/>
              <a:gd name="T17" fmla="*/ 134143 h 54"/>
              <a:gd name="T18" fmla="*/ 65423 w 71"/>
              <a:gd name="T19" fmla="*/ 134143 h 54"/>
              <a:gd name="T20" fmla="*/ 34433 w 71"/>
              <a:gd name="T21" fmla="*/ 106627 h 54"/>
              <a:gd name="T22" fmla="*/ 34433 w 71"/>
              <a:gd name="T23" fmla="*/ 10319 h 54"/>
              <a:gd name="T24" fmla="*/ 44763 w 71"/>
              <a:gd name="T25" fmla="*/ 0 h 54"/>
              <a:gd name="T26" fmla="*/ 192825 w 71"/>
              <a:gd name="T27" fmla="*/ 0 h 54"/>
              <a:gd name="T28" fmla="*/ 244475 w 71"/>
              <a:gd name="T29" fmla="*/ 51594 h 54"/>
              <a:gd name="T30" fmla="*/ 192825 w 71"/>
              <a:gd name="T31" fmla="*/ 103187 h 54"/>
              <a:gd name="T32" fmla="*/ 192825 w 71"/>
              <a:gd name="T33" fmla="*/ 27517 h 54"/>
              <a:gd name="T34" fmla="*/ 185939 w 71"/>
              <a:gd name="T35" fmla="*/ 27517 h 54"/>
              <a:gd name="T36" fmla="*/ 185939 w 71"/>
              <a:gd name="T37" fmla="*/ 75671 h 54"/>
              <a:gd name="T38" fmla="*/ 192825 w 71"/>
              <a:gd name="T39" fmla="*/ 75671 h 54"/>
              <a:gd name="T40" fmla="*/ 220372 w 71"/>
              <a:gd name="T41" fmla="*/ 51594 h 54"/>
              <a:gd name="T42" fmla="*/ 192825 w 71"/>
              <a:gd name="T43" fmla="*/ 27517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5" name="Freeform 37">
            <a:extLst>
              <a:ext uri="{FF2B5EF4-FFF2-40B4-BE49-F238E27FC236}">
                <a16:creationId xmlns:a16="http://schemas.microsoft.com/office/drawing/2014/main" id="{4FFE65BF-0D53-470A-A5B4-7E86892600F7}"/>
              </a:ext>
            </a:extLst>
          </p:cNvPr>
          <p:cNvSpPr>
            <a:spLocks/>
          </p:cNvSpPr>
          <p:nvPr/>
        </p:nvSpPr>
        <p:spPr bwMode="auto">
          <a:xfrm>
            <a:off x="8568267" y="747184"/>
            <a:ext cx="311151" cy="270933"/>
          </a:xfrm>
          <a:custGeom>
            <a:avLst/>
            <a:gdLst>
              <a:gd name="T0" fmla="*/ 116682 w 68"/>
              <a:gd name="T1" fmla="*/ 168759 h 59"/>
              <a:gd name="T2" fmla="*/ 99522 w 68"/>
              <a:gd name="T3" fmla="*/ 168759 h 59"/>
              <a:gd name="T4" fmla="*/ 37750 w 68"/>
              <a:gd name="T5" fmla="*/ 199756 h 59"/>
              <a:gd name="T6" fmla="*/ 24023 w 68"/>
              <a:gd name="T7" fmla="*/ 203200 h 59"/>
              <a:gd name="T8" fmla="*/ 17159 w 68"/>
              <a:gd name="T9" fmla="*/ 196312 h 59"/>
              <a:gd name="T10" fmla="*/ 17159 w 68"/>
              <a:gd name="T11" fmla="*/ 196312 h 59"/>
              <a:gd name="T12" fmla="*/ 20591 w 68"/>
              <a:gd name="T13" fmla="*/ 189424 h 59"/>
              <a:gd name="T14" fmla="*/ 44614 w 68"/>
              <a:gd name="T15" fmla="*/ 151539 h 59"/>
              <a:gd name="T16" fmla="*/ 0 w 68"/>
              <a:gd name="T17" fmla="*/ 86102 h 59"/>
              <a:gd name="T18" fmla="*/ 116682 w 68"/>
              <a:gd name="T19" fmla="*/ 0 h 59"/>
              <a:gd name="T20" fmla="*/ 233363 w 68"/>
              <a:gd name="T21" fmla="*/ 86102 h 59"/>
              <a:gd name="T22" fmla="*/ 116682 w 68"/>
              <a:gd name="T23" fmla="*/ 168759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6" name="Freeform 38">
            <a:extLst>
              <a:ext uri="{FF2B5EF4-FFF2-40B4-BE49-F238E27FC236}">
                <a16:creationId xmlns:a16="http://schemas.microsoft.com/office/drawing/2014/main" id="{C214C243-EB83-43E9-A1F9-D8A6C36FF085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728134"/>
            <a:ext cx="264583" cy="26670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99219 w 58"/>
              <a:gd name="T11" fmla="*/ 27590 h 58"/>
              <a:gd name="T12" fmla="*/ 27371 w 58"/>
              <a:gd name="T13" fmla="*/ 100013 h 58"/>
              <a:gd name="T14" fmla="*/ 99219 w 58"/>
              <a:gd name="T15" fmla="*/ 168987 h 58"/>
              <a:gd name="T16" fmla="*/ 171066 w 58"/>
              <a:gd name="T17" fmla="*/ 100013 h 58"/>
              <a:gd name="T18" fmla="*/ 99219 w 58"/>
              <a:gd name="T19" fmla="*/ 27590 h 58"/>
              <a:gd name="T20" fmla="*/ 133432 w 58"/>
              <a:gd name="T21" fmla="*/ 117256 h 58"/>
              <a:gd name="T22" fmla="*/ 65005 w 58"/>
              <a:gd name="T23" fmla="*/ 151743 h 58"/>
              <a:gd name="T24" fmla="*/ 65005 w 58"/>
              <a:gd name="T25" fmla="*/ 79320 h 58"/>
              <a:gd name="T26" fmla="*/ 133432 w 58"/>
              <a:gd name="T27" fmla="*/ 48282 h 58"/>
              <a:gd name="T28" fmla="*/ 133432 w 58"/>
              <a:gd name="T29" fmla="*/ 117256 h 58"/>
              <a:gd name="T30" fmla="*/ 116325 w 58"/>
              <a:gd name="T31" fmla="*/ 106910 h 58"/>
              <a:gd name="T32" fmla="*/ 82112 w 58"/>
              <a:gd name="T33" fmla="*/ 89666 h 58"/>
              <a:gd name="T34" fmla="*/ 82112 w 58"/>
              <a:gd name="T35" fmla="*/ 124153 h 58"/>
              <a:gd name="T36" fmla="*/ 116325 w 58"/>
              <a:gd name="T37" fmla="*/ 106910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7" name="Freeform 39">
            <a:extLst>
              <a:ext uri="{FF2B5EF4-FFF2-40B4-BE49-F238E27FC236}">
                <a16:creationId xmlns:a16="http://schemas.microsoft.com/office/drawing/2014/main" id="{FE0528E3-50FA-45D3-AC7A-A52EC826BB08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728134"/>
            <a:ext cx="334433" cy="266700"/>
          </a:xfrm>
          <a:custGeom>
            <a:avLst/>
            <a:gdLst>
              <a:gd name="T0" fmla="*/ 250825 w 73"/>
              <a:gd name="T1" fmla="*/ 20692 h 58"/>
              <a:gd name="T2" fmla="*/ 250825 w 73"/>
              <a:gd name="T3" fmla="*/ 179333 h 58"/>
              <a:gd name="T4" fmla="*/ 230209 w 73"/>
              <a:gd name="T5" fmla="*/ 200025 h 58"/>
              <a:gd name="T6" fmla="*/ 24052 w 73"/>
              <a:gd name="T7" fmla="*/ 200025 h 58"/>
              <a:gd name="T8" fmla="*/ 0 w 73"/>
              <a:gd name="T9" fmla="*/ 179333 h 58"/>
              <a:gd name="T10" fmla="*/ 0 w 73"/>
              <a:gd name="T11" fmla="*/ 20692 h 58"/>
              <a:gd name="T12" fmla="*/ 24052 w 73"/>
              <a:gd name="T13" fmla="*/ 0 h 58"/>
              <a:gd name="T14" fmla="*/ 230209 w 73"/>
              <a:gd name="T15" fmla="*/ 0 h 58"/>
              <a:gd name="T16" fmla="*/ 250825 w 73"/>
              <a:gd name="T17" fmla="*/ 20692 h 58"/>
              <a:gd name="T18" fmla="*/ 17180 w 73"/>
              <a:gd name="T19" fmla="*/ 20692 h 58"/>
              <a:gd name="T20" fmla="*/ 17180 w 73"/>
              <a:gd name="T21" fmla="*/ 48282 h 58"/>
              <a:gd name="T22" fmla="*/ 233645 w 73"/>
              <a:gd name="T23" fmla="*/ 48282 h 58"/>
              <a:gd name="T24" fmla="*/ 233645 w 73"/>
              <a:gd name="T25" fmla="*/ 20692 h 58"/>
              <a:gd name="T26" fmla="*/ 230209 w 73"/>
              <a:gd name="T27" fmla="*/ 13795 h 58"/>
              <a:gd name="T28" fmla="*/ 24052 w 73"/>
              <a:gd name="T29" fmla="*/ 13795 h 58"/>
              <a:gd name="T30" fmla="*/ 17180 w 73"/>
              <a:gd name="T31" fmla="*/ 20692 h 58"/>
              <a:gd name="T32" fmla="*/ 233645 w 73"/>
              <a:gd name="T33" fmla="*/ 179333 h 58"/>
              <a:gd name="T34" fmla="*/ 233645 w 73"/>
              <a:gd name="T35" fmla="*/ 100013 h 58"/>
              <a:gd name="T36" fmla="*/ 17180 w 73"/>
              <a:gd name="T37" fmla="*/ 100013 h 58"/>
              <a:gd name="T38" fmla="*/ 17180 w 73"/>
              <a:gd name="T39" fmla="*/ 179333 h 58"/>
              <a:gd name="T40" fmla="*/ 24052 w 73"/>
              <a:gd name="T41" fmla="*/ 182781 h 58"/>
              <a:gd name="T42" fmla="*/ 230209 w 73"/>
              <a:gd name="T43" fmla="*/ 182781 h 58"/>
              <a:gd name="T44" fmla="*/ 233645 w 73"/>
              <a:gd name="T45" fmla="*/ 179333 h 58"/>
              <a:gd name="T46" fmla="*/ 34360 w 73"/>
              <a:gd name="T47" fmla="*/ 148294 h 58"/>
              <a:gd name="T48" fmla="*/ 68719 w 73"/>
              <a:gd name="T49" fmla="*/ 148294 h 58"/>
              <a:gd name="T50" fmla="*/ 68719 w 73"/>
              <a:gd name="T51" fmla="*/ 165538 h 58"/>
              <a:gd name="T52" fmla="*/ 34360 w 73"/>
              <a:gd name="T53" fmla="*/ 165538 h 58"/>
              <a:gd name="T54" fmla="*/ 34360 w 73"/>
              <a:gd name="T55" fmla="*/ 148294 h 58"/>
              <a:gd name="T56" fmla="*/ 85899 w 73"/>
              <a:gd name="T57" fmla="*/ 148294 h 58"/>
              <a:gd name="T58" fmla="*/ 134002 w 73"/>
              <a:gd name="T59" fmla="*/ 148294 h 58"/>
              <a:gd name="T60" fmla="*/ 134002 w 73"/>
              <a:gd name="T61" fmla="*/ 165538 h 58"/>
              <a:gd name="T62" fmla="*/ 85899 w 73"/>
              <a:gd name="T63" fmla="*/ 165538 h 58"/>
              <a:gd name="T64" fmla="*/ 85899 w 73"/>
              <a:gd name="T65" fmla="*/ 148294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8" name="Freeform 40">
            <a:extLst>
              <a:ext uri="{FF2B5EF4-FFF2-40B4-BE49-F238E27FC236}">
                <a16:creationId xmlns:a16="http://schemas.microsoft.com/office/drawing/2014/main" id="{4A4D4C6C-2394-4F78-8CF1-C8F71DD9E671}"/>
              </a:ext>
            </a:extLst>
          </p:cNvPr>
          <p:cNvSpPr>
            <a:spLocks noEditPoints="1"/>
          </p:cNvSpPr>
          <p:nvPr/>
        </p:nvSpPr>
        <p:spPr bwMode="auto">
          <a:xfrm>
            <a:off x="10545233" y="728133"/>
            <a:ext cx="287867" cy="289984"/>
          </a:xfrm>
          <a:custGeom>
            <a:avLst/>
            <a:gdLst>
              <a:gd name="T0" fmla="*/ 215900 w 63"/>
              <a:gd name="T1" fmla="*/ 148444 h 63"/>
              <a:gd name="T2" fmla="*/ 205619 w 63"/>
              <a:gd name="T3" fmla="*/ 165705 h 63"/>
              <a:gd name="T4" fmla="*/ 116517 w 63"/>
              <a:gd name="T5" fmla="*/ 214036 h 63"/>
              <a:gd name="T6" fmla="*/ 106237 w 63"/>
              <a:gd name="T7" fmla="*/ 217488 h 63"/>
              <a:gd name="T8" fmla="*/ 99383 w 63"/>
              <a:gd name="T9" fmla="*/ 214036 h 63"/>
              <a:gd name="T10" fmla="*/ 6854 w 63"/>
              <a:gd name="T11" fmla="*/ 165705 h 63"/>
              <a:gd name="T12" fmla="*/ 0 w 63"/>
              <a:gd name="T13" fmla="*/ 148444 h 63"/>
              <a:gd name="T14" fmla="*/ 0 w 63"/>
              <a:gd name="T15" fmla="*/ 48331 h 63"/>
              <a:gd name="T16" fmla="*/ 10281 w 63"/>
              <a:gd name="T17" fmla="*/ 34522 h 63"/>
              <a:gd name="T18" fmla="*/ 102810 w 63"/>
              <a:gd name="T19" fmla="*/ 0 h 63"/>
              <a:gd name="T20" fmla="*/ 106237 w 63"/>
              <a:gd name="T21" fmla="*/ 0 h 63"/>
              <a:gd name="T22" fmla="*/ 113090 w 63"/>
              <a:gd name="T23" fmla="*/ 0 h 63"/>
              <a:gd name="T24" fmla="*/ 205619 w 63"/>
              <a:gd name="T25" fmla="*/ 34522 h 63"/>
              <a:gd name="T26" fmla="*/ 215900 w 63"/>
              <a:gd name="T27" fmla="*/ 48331 h 63"/>
              <a:gd name="T28" fmla="*/ 215900 w 63"/>
              <a:gd name="T29" fmla="*/ 148444 h 63"/>
              <a:gd name="T30" fmla="*/ 198765 w 63"/>
              <a:gd name="T31" fmla="*/ 48331 h 63"/>
              <a:gd name="T32" fmla="*/ 106237 w 63"/>
              <a:gd name="T33" fmla="*/ 13809 h 63"/>
              <a:gd name="T34" fmla="*/ 17135 w 63"/>
              <a:gd name="T35" fmla="*/ 48331 h 63"/>
              <a:gd name="T36" fmla="*/ 106237 w 63"/>
              <a:gd name="T37" fmla="*/ 82853 h 63"/>
              <a:gd name="T38" fmla="*/ 198765 w 63"/>
              <a:gd name="T39" fmla="*/ 48331 h 63"/>
              <a:gd name="T40" fmla="*/ 198765 w 63"/>
              <a:gd name="T41" fmla="*/ 148444 h 63"/>
              <a:gd name="T42" fmla="*/ 198765 w 63"/>
              <a:gd name="T43" fmla="*/ 65592 h 63"/>
              <a:gd name="T44" fmla="*/ 116517 w 63"/>
              <a:gd name="T45" fmla="*/ 96661 h 63"/>
              <a:gd name="T46" fmla="*/ 116517 w 63"/>
              <a:gd name="T47" fmla="*/ 196775 h 63"/>
              <a:gd name="T48" fmla="*/ 198765 w 63"/>
              <a:gd name="T49" fmla="*/ 148444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59" name="Freeform 41">
            <a:extLst>
              <a:ext uri="{FF2B5EF4-FFF2-40B4-BE49-F238E27FC236}">
                <a16:creationId xmlns:a16="http://schemas.microsoft.com/office/drawing/2014/main" id="{5908585B-49E5-4F02-B650-E6506E06FAEC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747185"/>
            <a:ext cx="311149" cy="247649"/>
          </a:xfrm>
          <a:custGeom>
            <a:avLst/>
            <a:gdLst>
              <a:gd name="T0" fmla="*/ 216203 w 68"/>
              <a:gd name="T1" fmla="*/ 182297 h 54"/>
              <a:gd name="T2" fmla="*/ 209339 w 68"/>
              <a:gd name="T3" fmla="*/ 185737 h 54"/>
              <a:gd name="T4" fmla="*/ 27454 w 68"/>
              <a:gd name="T5" fmla="*/ 185737 h 54"/>
              <a:gd name="T6" fmla="*/ 20591 w 68"/>
              <a:gd name="T7" fmla="*/ 182297 h 54"/>
              <a:gd name="T8" fmla="*/ 0 w 68"/>
              <a:gd name="T9" fmla="*/ 116946 h 54"/>
              <a:gd name="T10" fmla="*/ 116681 w 68"/>
              <a:gd name="T11" fmla="*/ 0 h 54"/>
              <a:gd name="T12" fmla="*/ 233362 w 68"/>
              <a:gd name="T13" fmla="*/ 116946 h 54"/>
              <a:gd name="T14" fmla="*/ 216203 w 68"/>
              <a:gd name="T15" fmla="*/ 182297 h 54"/>
              <a:gd name="T16" fmla="*/ 34318 w 68"/>
              <a:gd name="T17" fmla="*/ 103187 h 54"/>
              <a:gd name="T18" fmla="*/ 17159 w 68"/>
              <a:gd name="T19" fmla="*/ 116946 h 54"/>
              <a:gd name="T20" fmla="*/ 34318 w 68"/>
              <a:gd name="T21" fmla="*/ 134143 h 54"/>
              <a:gd name="T22" fmla="*/ 51477 w 68"/>
              <a:gd name="T23" fmla="*/ 116946 h 54"/>
              <a:gd name="T24" fmla="*/ 34318 w 68"/>
              <a:gd name="T25" fmla="*/ 103187 h 54"/>
              <a:gd name="T26" fmla="*/ 58341 w 68"/>
              <a:gd name="T27" fmla="*/ 44714 h 54"/>
              <a:gd name="T28" fmla="*/ 44613 w 68"/>
              <a:gd name="T29" fmla="*/ 58473 h 54"/>
              <a:gd name="T30" fmla="*/ 58341 w 68"/>
              <a:gd name="T31" fmla="*/ 75671 h 54"/>
              <a:gd name="T32" fmla="*/ 75499 w 68"/>
              <a:gd name="T33" fmla="*/ 58473 h 54"/>
              <a:gd name="T34" fmla="*/ 58341 w 68"/>
              <a:gd name="T35" fmla="*/ 44714 h 54"/>
              <a:gd name="T36" fmla="*/ 144135 w 68"/>
              <a:gd name="T37" fmla="*/ 72231 h 54"/>
              <a:gd name="T38" fmla="*/ 140704 w 68"/>
              <a:gd name="T39" fmla="*/ 61912 h 54"/>
              <a:gd name="T40" fmla="*/ 130408 w 68"/>
              <a:gd name="T41" fmla="*/ 68791 h 54"/>
              <a:gd name="T42" fmla="*/ 116681 w 68"/>
              <a:gd name="T43" fmla="*/ 116946 h 54"/>
              <a:gd name="T44" fmla="*/ 92658 w 68"/>
              <a:gd name="T45" fmla="*/ 137583 h 54"/>
              <a:gd name="T46" fmla="*/ 113249 w 68"/>
              <a:gd name="T47" fmla="*/ 168539 h 54"/>
              <a:gd name="T48" fmla="*/ 144135 w 68"/>
              <a:gd name="T49" fmla="*/ 151341 h 54"/>
              <a:gd name="T50" fmla="*/ 133840 w 68"/>
              <a:gd name="T51" fmla="*/ 123825 h 54"/>
              <a:gd name="T52" fmla="*/ 144135 w 68"/>
              <a:gd name="T53" fmla="*/ 72231 h 54"/>
              <a:gd name="T54" fmla="*/ 116681 w 68"/>
              <a:gd name="T55" fmla="*/ 17198 h 54"/>
              <a:gd name="T56" fmla="*/ 102954 w 68"/>
              <a:gd name="T57" fmla="*/ 34396 h 54"/>
              <a:gd name="T58" fmla="*/ 116681 w 68"/>
              <a:gd name="T59" fmla="*/ 51594 h 54"/>
              <a:gd name="T60" fmla="*/ 133840 w 68"/>
              <a:gd name="T61" fmla="*/ 34396 h 54"/>
              <a:gd name="T62" fmla="*/ 116681 w 68"/>
              <a:gd name="T63" fmla="*/ 17198 h 54"/>
              <a:gd name="T64" fmla="*/ 175022 w 68"/>
              <a:gd name="T65" fmla="*/ 44714 h 54"/>
              <a:gd name="T66" fmla="*/ 161294 w 68"/>
              <a:gd name="T67" fmla="*/ 58473 h 54"/>
              <a:gd name="T68" fmla="*/ 175022 w 68"/>
              <a:gd name="T69" fmla="*/ 75671 h 54"/>
              <a:gd name="T70" fmla="*/ 192180 w 68"/>
              <a:gd name="T71" fmla="*/ 58473 h 54"/>
              <a:gd name="T72" fmla="*/ 175022 w 68"/>
              <a:gd name="T73" fmla="*/ 44714 h 54"/>
              <a:gd name="T74" fmla="*/ 202476 w 68"/>
              <a:gd name="T75" fmla="*/ 103187 h 54"/>
              <a:gd name="T76" fmla="*/ 185317 w 68"/>
              <a:gd name="T77" fmla="*/ 116946 h 54"/>
              <a:gd name="T78" fmla="*/ 202476 w 68"/>
              <a:gd name="T79" fmla="*/ 134143 h 54"/>
              <a:gd name="T80" fmla="*/ 219635 w 68"/>
              <a:gd name="T81" fmla="*/ 116946 h 54"/>
              <a:gd name="T82" fmla="*/ 202476 w 68"/>
              <a:gd name="T83" fmla="*/ 103187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0" name="Freeform 42">
            <a:extLst>
              <a:ext uri="{FF2B5EF4-FFF2-40B4-BE49-F238E27FC236}">
                <a16:creationId xmlns:a16="http://schemas.microsoft.com/office/drawing/2014/main" id="{B07A8948-AF55-4668-998A-866DF14D7501}"/>
              </a:ext>
            </a:extLst>
          </p:cNvPr>
          <p:cNvSpPr>
            <a:spLocks noEditPoints="1"/>
          </p:cNvSpPr>
          <p:nvPr/>
        </p:nvSpPr>
        <p:spPr bwMode="auto">
          <a:xfrm>
            <a:off x="11791952" y="706967"/>
            <a:ext cx="334433" cy="287867"/>
          </a:xfrm>
          <a:custGeom>
            <a:avLst/>
            <a:gdLst>
              <a:gd name="T0" fmla="*/ 250825 w 73"/>
              <a:gd name="T1" fmla="*/ 161068 h 63"/>
              <a:gd name="T2" fmla="*/ 230209 w 73"/>
              <a:gd name="T3" fmla="*/ 181630 h 63"/>
              <a:gd name="T4" fmla="*/ 158054 w 73"/>
              <a:gd name="T5" fmla="*/ 181630 h 63"/>
              <a:gd name="T6" fmla="*/ 164926 w 73"/>
              <a:gd name="T7" fmla="*/ 205619 h 63"/>
              <a:gd name="T8" fmla="*/ 158054 w 73"/>
              <a:gd name="T9" fmla="*/ 215900 h 63"/>
              <a:gd name="T10" fmla="*/ 89335 w 73"/>
              <a:gd name="T11" fmla="*/ 215900 h 63"/>
              <a:gd name="T12" fmla="*/ 82463 w 73"/>
              <a:gd name="T13" fmla="*/ 205619 h 63"/>
              <a:gd name="T14" fmla="*/ 89335 w 73"/>
              <a:gd name="T15" fmla="*/ 181630 h 63"/>
              <a:gd name="T16" fmla="*/ 20616 w 73"/>
              <a:gd name="T17" fmla="*/ 181630 h 63"/>
              <a:gd name="T18" fmla="*/ 0 w 73"/>
              <a:gd name="T19" fmla="*/ 161068 h 63"/>
              <a:gd name="T20" fmla="*/ 0 w 73"/>
              <a:gd name="T21" fmla="*/ 20562 h 63"/>
              <a:gd name="T22" fmla="*/ 20616 w 73"/>
              <a:gd name="T23" fmla="*/ 0 h 63"/>
              <a:gd name="T24" fmla="*/ 230209 w 73"/>
              <a:gd name="T25" fmla="*/ 0 h 63"/>
              <a:gd name="T26" fmla="*/ 250825 w 73"/>
              <a:gd name="T27" fmla="*/ 20562 h 63"/>
              <a:gd name="T28" fmla="*/ 250825 w 73"/>
              <a:gd name="T29" fmla="*/ 161068 h 63"/>
              <a:gd name="T30" fmla="*/ 233645 w 73"/>
              <a:gd name="T31" fmla="*/ 20562 h 63"/>
              <a:gd name="T32" fmla="*/ 230209 w 73"/>
              <a:gd name="T33" fmla="*/ 17135 h 63"/>
              <a:gd name="T34" fmla="*/ 20616 w 73"/>
              <a:gd name="T35" fmla="*/ 17135 h 63"/>
              <a:gd name="T36" fmla="*/ 17180 w 73"/>
              <a:gd name="T37" fmla="*/ 20562 h 63"/>
              <a:gd name="T38" fmla="*/ 17180 w 73"/>
              <a:gd name="T39" fmla="*/ 126798 h 63"/>
              <a:gd name="T40" fmla="*/ 20616 w 73"/>
              <a:gd name="T41" fmla="*/ 133652 h 63"/>
              <a:gd name="T42" fmla="*/ 230209 w 73"/>
              <a:gd name="T43" fmla="*/ 133652 h 63"/>
              <a:gd name="T44" fmla="*/ 233645 w 73"/>
              <a:gd name="T45" fmla="*/ 126798 h 63"/>
              <a:gd name="T46" fmla="*/ 233645 w 73"/>
              <a:gd name="T47" fmla="*/ 20562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1" name="Freeform 43">
            <a:extLst>
              <a:ext uri="{FF2B5EF4-FFF2-40B4-BE49-F238E27FC236}">
                <a16:creationId xmlns:a16="http://schemas.microsoft.com/office/drawing/2014/main" id="{B971E3EA-2456-4F3D-B43C-972B6D761479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1242485"/>
            <a:ext cx="264583" cy="264583"/>
          </a:xfrm>
          <a:custGeom>
            <a:avLst/>
            <a:gdLst>
              <a:gd name="T0" fmla="*/ 99219 w 58"/>
              <a:gd name="T1" fmla="*/ 198437 h 58"/>
              <a:gd name="T2" fmla="*/ 0 w 58"/>
              <a:gd name="T3" fmla="*/ 99219 h 58"/>
              <a:gd name="T4" fmla="*/ 99219 w 58"/>
              <a:gd name="T5" fmla="*/ 0 h 58"/>
              <a:gd name="T6" fmla="*/ 198437 w 58"/>
              <a:gd name="T7" fmla="*/ 99219 h 58"/>
              <a:gd name="T8" fmla="*/ 99219 w 58"/>
              <a:gd name="T9" fmla="*/ 198437 h 58"/>
              <a:gd name="T10" fmla="*/ 27371 w 58"/>
              <a:gd name="T11" fmla="*/ 99219 h 58"/>
              <a:gd name="T12" fmla="*/ 99219 w 58"/>
              <a:gd name="T13" fmla="*/ 167645 h 58"/>
              <a:gd name="T14" fmla="*/ 171066 w 58"/>
              <a:gd name="T15" fmla="*/ 99219 h 58"/>
              <a:gd name="T16" fmla="*/ 99219 w 58"/>
              <a:gd name="T17" fmla="*/ 27371 h 58"/>
              <a:gd name="T18" fmla="*/ 27371 w 58"/>
              <a:gd name="T19" fmla="*/ 99219 h 58"/>
              <a:gd name="T20" fmla="*/ 99219 w 58"/>
              <a:gd name="T21" fmla="*/ 130010 h 58"/>
              <a:gd name="T22" fmla="*/ 65005 w 58"/>
              <a:gd name="T23" fmla="*/ 99219 h 58"/>
              <a:gd name="T24" fmla="*/ 99219 w 58"/>
              <a:gd name="T25" fmla="*/ 65005 h 58"/>
              <a:gd name="T26" fmla="*/ 133432 w 58"/>
              <a:gd name="T27" fmla="*/ 99219 h 58"/>
              <a:gd name="T28" fmla="*/ 99219 w 58"/>
              <a:gd name="T29" fmla="*/ 130010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2" name="Freeform 44">
            <a:extLst>
              <a:ext uri="{FF2B5EF4-FFF2-40B4-BE49-F238E27FC236}">
                <a16:creationId xmlns:a16="http://schemas.microsoft.com/office/drawing/2014/main" id="{637FE6BA-3975-4720-9B99-D32DC5C463B5}"/>
              </a:ext>
            </a:extLst>
          </p:cNvPr>
          <p:cNvSpPr>
            <a:spLocks noEditPoints="1"/>
          </p:cNvSpPr>
          <p:nvPr/>
        </p:nvSpPr>
        <p:spPr bwMode="auto">
          <a:xfrm>
            <a:off x="658285" y="1219200"/>
            <a:ext cx="266700" cy="306917"/>
          </a:xfrm>
          <a:custGeom>
            <a:avLst/>
            <a:gdLst>
              <a:gd name="T0" fmla="*/ 100013 w 58"/>
              <a:gd name="T1" fmla="*/ 230188 h 67"/>
              <a:gd name="T2" fmla="*/ 0 w 58"/>
              <a:gd name="T3" fmla="*/ 130554 h 67"/>
              <a:gd name="T4" fmla="*/ 51731 w 58"/>
              <a:gd name="T5" fmla="*/ 44663 h 67"/>
              <a:gd name="T6" fmla="*/ 79320 w 58"/>
              <a:gd name="T7" fmla="*/ 27485 h 67"/>
              <a:gd name="T8" fmla="*/ 93115 w 58"/>
              <a:gd name="T9" fmla="*/ 0 h 67"/>
              <a:gd name="T10" fmla="*/ 117256 w 58"/>
              <a:gd name="T11" fmla="*/ 27485 h 67"/>
              <a:gd name="T12" fmla="*/ 148294 w 58"/>
              <a:gd name="T13" fmla="*/ 44663 h 67"/>
              <a:gd name="T14" fmla="*/ 200025 w 58"/>
              <a:gd name="T15" fmla="*/ 133990 h 67"/>
              <a:gd name="T16" fmla="*/ 100013 w 58"/>
              <a:gd name="T17" fmla="*/ 230188 h 67"/>
              <a:gd name="T18" fmla="*/ 179333 w 58"/>
              <a:gd name="T19" fmla="*/ 137426 h 67"/>
              <a:gd name="T20" fmla="*/ 137948 w 58"/>
              <a:gd name="T21" fmla="*/ 158040 h 67"/>
              <a:gd name="T22" fmla="*/ 79320 w 58"/>
              <a:gd name="T23" fmla="*/ 133990 h 67"/>
              <a:gd name="T24" fmla="*/ 41384 w 58"/>
              <a:gd name="T25" fmla="*/ 164911 h 67"/>
              <a:gd name="T26" fmla="*/ 51731 w 58"/>
              <a:gd name="T27" fmla="*/ 188960 h 67"/>
              <a:gd name="T28" fmla="*/ 75872 w 58"/>
              <a:gd name="T29" fmla="*/ 192396 h 67"/>
              <a:gd name="T30" fmla="*/ 137948 w 58"/>
              <a:gd name="T31" fmla="*/ 164911 h 67"/>
              <a:gd name="T32" fmla="*/ 172435 w 58"/>
              <a:gd name="T33" fmla="*/ 192396 h 67"/>
              <a:gd name="T34" fmla="*/ 186230 w 58"/>
              <a:gd name="T35" fmla="*/ 182089 h 67"/>
              <a:gd name="T36" fmla="*/ 193128 w 58"/>
              <a:gd name="T37" fmla="*/ 154604 h 67"/>
              <a:gd name="T38" fmla="*/ 179333 w 58"/>
              <a:gd name="T39" fmla="*/ 137426 h 67"/>
              <a:gd name="T40" fmla="*/ 148294 w 58"/>
              <a:gd name="T41" fmla="*/ 206139 h 67"/>
              <a:gd name="T42" fmla="*/ 120705 w 58"/>
              <a:gd name="T43" fmla="*/ 213010 h 67"/>
              <a:gd name="T44" fmla="*/ 96564 w 58"/>
              <a:gd name="T45" fmla="*/ 206139 h 67"/>
              <a:gd name="T46" fmla="*/ 93115 w 58"/>
              <a:gd name="T47" fmla="*/ 206139 h 67"/>
              <a:gd name="T48" fmla="*/ 89666 w 58"/>
              <a:gd name="T49" fmla="*/ 206139 h 67"/>
              <a:gd name="T50" fmla="*/ 89666 w 58"/>
              <a:gd name="T51" fmla="*/ 213010 h 67"/>
              <a:gd name="T52" fmla="*/ 127602 w 58"/>
              <a:gd name="T53" fmla="*/ 219881 h 67"/>
              <a:gd name="T54" fmla="*/ 151743 w 58"/>
              <a:gd name="T55" fmla="*/ 209574 h 67"/>
              <a:gd name="T56" fmla="*/ 151743 w 58"/>
              <a:gd name="T57" fmla="*/ 206139 h 67"/>
              <a:gd name="T58" fmla="*/ 148294 w 58"/>
              <a:gd name="T59" fmla="*/ 206139 h 67"/>
              <a:gd name="T60" fmla="*/ 141397 w 58"/>
              <a:gd name="T61" fmla="*/ 182089 h 67"/>
              <a:gd name="T62" fmla="*/ 131051 w 58"/>
              <a:gd name="T63" fmla="*/ 182089 h 67"/>
              <a:gd name="T64" fmla="*/ 124153 w 58"/>
              <a:gd name="T65" fmla="*/ 182089 h 67"/>
              <a:gd name="T66" fmla="*/ 113807 w 58"/>
              <a:gd name="T67" fmla="*/ 188960 h 67"/>
              <a:gd name="T68" fmla="*/ 110359 w 58"/>
              <a:gd name="T69" fmla="*/ 195832 h 67"/>
              <a:gd name="T70" fmla="*/ 117256 w 58"/>
              <a:gd name="T71" fmla="*/ 192396 h 67"/>
              <a:gd name="T72" fmla="*/ 131051 w 58"/>
              <a:gd name="T73" fmla="*/ 185525 h 67"/>
              <a:gd name="T74" fmla="*/ 141397 w 58"/>
              <a:gd name="T75" fmla="*/ 192396 h 67"/>
              <a:gd name="T76" fmla="*/ 144846 w 58"/>
              <a:gd name="T77" fmla="*/ 195832 h 67"/>
              <a:gd name="T78" fmla="*/ 148294 w 58"/>
              <a:gd name="T79" fmla="*/ 192396 h 67"/>
              <a:gd name="T80" fmla="*/ 141397 w 58"/>
              <a:gd name="T81" fmla="*/ 182089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3" name="Freeform 45">
            <a:extLst>
              <a:ext uri="{FF2B5EF4-FFF2-40B4-BE49-F238E27FC236}">
                <a16:creationId xmlns:a16="http://schemas.microsoft.com/office/drawing/2014/main" id="{3C824531-71C2-4C1F-A0C3-8FC8AC52C110}"/>
              </a:ext>
            </a:extLst>
          </p:cNvPr>
          <p:cNvSpPr>
            <a:spLocks noEditPoints="1"/>
          </p:cNvSpPr>
          <p:nvPr/>
        </p:nvSpPr>
        <p:spPr bwMode="auto">
          <a:xfrm>
            <a:off x="1422401" y="1257301"/>
            <a:ext cx="63500" cy="241300"/>
          </a:xfrm>
          <a:custGeom>
            <a:avLst/>
            <a:gdLst>
              <a:gd name="T0" fmla="*/ 47625 w 14"/>
              <a:gd name="T1" fmla="*/ 34146 h 53"/>
              <a:gd name="T2" fmla="*/ 37420 w 14"/>
              <a:gd name="T3" fmla="*/ 47805 h 53"/>
              <a:gd name="T4" fmla="*/ 10205 w 14"/>
              <a:gd name="T5" fmla="*/ 47805 h 53"/>
              <a:gd name="T6" fmla="*/ 0 w 14"/>
              <a:gd name="T7" fmla="*/ 34146 h 53"/>
              <a:gd name="T8" fmla="*/ 0 w 14"/>
              <a:gd name="T9" fmla="*/ 10244 h 53"/>
              <a:gd name="T10" fmla="*/ 10205 w 14"/>
              <a:gd name="T11" fmla="*/ 0 h 53"/>
              <a:gd name="T12" fmla="*/ 37420 w 14"/>
              <a:gd name="T13" fmla="*/ 0 h 53"/>
              <a:gd name="T14" fmla="*/ 47625 w 14"/>
              <a:gd name="T15" fmla="*/ 10244 h 53"/>
              <a:gd name="T16" fmla="*/ 47625 w 14"/>
              <a:gd name="T17" fmla="*/ 34146 h 53"/>
              <a:gd name="T18" fmla="*/ 47625 w 14"/>
              <a:gd name="T19" fmla="*/ 102439 h 53"/>
              <a:gd name="T20" fmla="*/ 37420 w 14"/>
              <a:gd name="T21" fmla="*/ 116097 h 53"/>
              <a:gd name="T22" fmla="*/ 10205 w 14"/>
              <a:gd name="T23" fmla="*/ 116097 h 53"/>
              <a:gd name="T24" fmla="*/ 0 w 14"/>
              <a:gd name="T25" fmla="*/ 102439 h 53"/>
              <a:gd name="T26" fmla="*/ 0 w 14"/>
              <a:gd name="T27" fmla="*/ 78536 h 53"/>
              <a:gd name="T28" fmla="*/ 10205 w 14"/>
              <a:gd name="T29" fmla="*/ 64878 h 53"/>
              <a:gd name="T30" fmla="*/ 37420 w 14"/>
              <a:gd name="T31" fmla="*/ 64878 h 53"/>
              <a:gd name="T32" fmla="*/ 47625 w 14"/>
              <a:gd name="T33" fmla="*/ 78536 h 53"/>
              <a:gd name="T34" fmla="*/ 47625 w 14"/>
              <a:gd name="T35" fmla="*/ 102439 h 53"/>
              <a:gd name="T36" fmla="*/ 47625 w 14"/>
              <a:gd name="T37" fmla="*/ 167317 h 53"/>
              <a:gd name="T38" fmla="*/ 37420 w 14"/>
              <a:gd name="T39" fmla="*/ 180975 h 53"/>
              <a:gd name="T40" fmla="*/ 10205 w 14"/>
              <a:gd name="T41" fmla="*/ 180975 h 53"/>
              <a:gd name="T42" fmla="*/ 0 w 14"/>
              <a:gd name="T43" fmla="*/ 167317 h 53"/>
              <a:gd name="T44" fmla="*/ 0 w 14"/>
              <a:gd name="T45" fmla="*/ 143414 h 53"/>
              <a:gd name="T46" fmla="*/ 10205 w 14"/>
              <a:gd name="T47" fmla="*/ 129756 h 53"/>
              <a:gd name="T48" fmla="*/ 37420 w 14"/>
              <a:gd name="T49" fmla="*/ 129756 h 53"/>
              <a:gd name="T50" fmla="*/ 47625 w 14"/>
              <a:gd name="T51" fmla="*/ 143414 h 53"/>
              <a:gd name="T52" fmla="*/ 47625 w 14"/>
              <a:gd name="T53" fmla="*/ 167317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4" name="Freeform 46">
            <a:extLst>
              <a:ext uri="{FF2B5EF4-FFF2-40B4-BE49-F238E27FC236}">
                <a16:creationId xmlns:a16="http://schemas.microsoft.com/office/drawing/2014/main" id="{0F4ED4FC-2D6C-48D1-B0D3-1EAF33780C94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1242485"/>
            <a:ext cx="266700" cy="264583"/>
          </a:xfrm>
          <a:custGeom>
            <a:avLst/>
            <a:gdLst>
              <a:gd name="T0" fmla="*/ 200025 w 58"/>
              <a:gd name="T1" fmla="*/ 34213 h 58"/>
              <a:gd name="T2" fmla="*/ 200025 w 58"/>
              <a:gd name="T3" fmla="*/ 160802 h 58"/>
              <a:gd name="T4" fmla="*/ 162089 w 58"/>
              <a:gd name="T5" fmla="*/ 198437 h 58"/>
              <a:gd name="T6" fmla="*/ 37936 w 58"/>
              <a:gd name="T7" fmla="*/ 198437 h 58"/>
              <a:gd name="T8" fmla="*/ 0 w 58"/>
              <a:gd name="T9" fmla="*/ 160802 h 58"/>
              <a:gd name="T10" fmla="*/ 0 w 58"/>
              <a:gd name="T11" fmla="*/ 34213 h 58"/>
              <a:gd name="T12" fmla="*/ 37936 w 58"/>
              <a:gd name="T13" fmla="*/ 0 h 58"/>
              <a:gd name="T14" fmla="*/ 162089 w 58"/>
              <a:gd name="T15" fmla="*/ 0 h 58"/>
              <a:gd name="T16" fmla="*/ 200025 w 58"/>
              <a:gd name="T17" fmla="*/ 34213 h 58"/>
              <a:gd name="T18" fmla="*/ 155192 w 58"/>
              <a:gd name="T19" fmla="*/ 47899 h 58"/>
              <a:gd name="T20" fmla="*/ 44833 w 58"/>
              <a:gd name="T21" fmla="*/ 47899 h 58"/>
              <a:gd name="T22" fmla="*/ 31038 w 58"/>
              <a:gd name="T23" fmla="*/ 61584 h 58"/>
              <a:gd name="T24" fmla="*/ 44833 w 58"/>
              <a:gd name="T25" fmla="*/ 78691 h 58"/>
              <a:gd name="T26" fmla="*/ 79320 w 58"/>
              <a:gd name="T27" fmla="*/ 102640 h 58"/>
              <a:gd name="T28" fmla="*/ 100013 w 58"/>
              <a:gd name="T29" fmla="*/ 109482 h 58"/>
              <a:gd name="T30" fmla="*/ 117256 w 58"/>
              <a:gd name="T31" fmla="*/ 102640 h 58"/>
              <a:gd name="T32" fmla="*/ 155192 w 58"/>
              <a:gd name="T33" fmla="*/ 78691 h 58"/>
              <a:gd name="T34" fmla="*/ 165538 w 58"/>
              <a:gd name="T35" fmla="*/ 61584 h 58"/>
              <a:gd name="T36" fmla="*/ 155192 w 58"/>
              <a:gd name="T37" fmla="*/ 47899 h 58"/>
              <a:gd name="T38" fmla="*/ 165538 w 58"/>
              <a:gd name="T39" fmla="*/ 78691 h 58"/>
              <a:gd name="T40" fmla="*/ 158641 w 58"/>
              <a:gd name="T41" fmla="*/ 85533 h 58"/>
              <a:gd name="T42" fmla="*/ 120705 w 58"/>
              <a:gd name="T43" fmla="*/ 109482 h 58"/>
              <a:gd name="T44" fmla="*/ 100013 w 58"/>
              <a:gd name="T45" fmla="*/ 119746 h 58"/>
              <a:gd name="T46" fmla="*/ 79320 w 58"/>
              <a:gd name="T47" fmla="*/ 109482 h 58"/>
              <a:gd name="T48" fmla="*/ 41384 w 58"/>
              <a:gd name="T49" fmla="*/ 85533 h 58"/>
              <a:gd name="T50" fmla="*/ 31038 w 58"/>
              <a:gd name="T51" fmla="*/ 78691 h 58"/>
              <a:gd name="T52" fmla="*/ 31038 w 58"/>
              <a:gd name="T53" fmla="*/ 136853 h 58"/>
              <a:gd name="T54" fmla="*/ 44833 w 58"/>
              <a:gd name="T55" fmla="*/ 147117 h 58"/>
              <a:gd name="T56" fmla="*/ 155192 w 58"/>
              <a:gd name="T57" fmla="*/ 147117 h 58"/>
              <a:gd name="T58" fmla="*/ 165538 w 58"/>
              <a:gd name="T59" fmla="*/ 136853 h 58"/>
              <a:gd name="T60" fmla="*/ 165538 w 58"/>
              <a:gd name="T61" fmla="*/ 78691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5" name="Freeform 47">
            <a:extLst>
              <a:ext uri="{FF2B5EF4-FFF2-40B4-BE49-F238E27FC236}">
                <a16:creationId xmlns:a16="http://schemas.microsoft.com/office/drawing/2014/main" id="{74BD6EB9-D5CB-49B4-AE44-C7D285D17433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1270001"/>
            <a:ext cx="311149" cy="232833"/>
          </a:xfrm>
          <a:custGeom>
            <a:avLst/>
            <a:gdLst>
              <a:gd name="T0" fmla="*/ 233362 w 68"/>
              <a:gd name="T1" fmla="*/ 47936 h 51"/>
              <a:gd name="T2" fmla="*/ 192180 w 68"/>
              <a:gd name="T3" fmla="*/ 89025 h 51"/>
              <a:gd name="T4" fmla="*/ 188749 w 68"/>
              <a:gd name="T5" fmla="*/ 89025 h 51"/>
              <a:gd name="T6" fmla="*/ 185317 w 68"/>
              <a:gd name="T7" fmla="*/ 85600 h 51"/>
              <a:gd name="T8" fmla="*/ 185317 w 68"/>
              <a:gd name="T9" fmla="*/ 61632 h 51"/>
              <a:gd name="T10" fmla="*/ 6864 w 68"/>
              <a:gd name="T11" fmla="*/ 61632 h 51"/>
              <a:gd name="T12" fmla="*/ 0 w 68"/>
              <a:gd name="T13" fmla="*/ 58208 h 51"/>
              <a:gd name="T14" fmla="*/ 0 w 68"/>
              <a:gd name="T15" fmla="*/ 30816 h 51"/>
              <a:gd name="T16" fmla="*/ 6864 w 68"/>
              <a:gd name="T17" fmla="*/ 27392 h 51"/>
              <a:gd name="T18" fmla="*/ 185317 w 68"/>
              <a:gd name="T19" fmla="*/ 27392 h 51"/>
              <a:gd name="T20" fmla="*/ 185317 w 68"/>
              <a:gd name="T21" fmla="*/ 3424 h 51"/>
              <a:gd name="T22" fmla="*/ 188749 w 68"/>
              <a:gd name="T23" fmla="*/ 0 h 51"/>
              <a:gd name="T24" fmla="*/ 192180 w 68"/>
              <a:gd name="T25" fmla="*/ 0 h 51"/>
              <a:gd name="T26" fmla="*/ 233362 w 68"/>
              <a:gd name="T27" fmla="*/ 41088 h 51"/>
              <a:gd name="T28" fmla="*/ 233362 w 68"/>
              <a:gd name="T29" fmla="*/ 44512 h 51"/>
              <a:gd name="T30" fmla="*/ 233362 w 68"/>
              <a:gd name="T31" fmla="*/ 47936 h 51"/>
              <a:gd name="T32" fmla="*/ 233362 w 68"/>
              <a:gd name="T33" fmla="*/ 140385 h 51"/>
              <a:gd name="T34" fmla="*/ 229930 w 68"/>
              <a:gd name="T35" fmla="*/ 143809 h 51"/>
              <a:gd name="T36" fmla="*/ 51477 w 68"/>
              <a:gd name="T37" fmla="*/ 143809 h 51"/>
              <a:gd name="T38" fmla="*/ 51477 w 68"/>
              <a:gd name="T39" fmla="*/ 167777 h 51"/>
              <a:gd name="T40" fmla="*/ 48045 w 68"/>
              <a:gd name="T41" fmla="*/ 174625 h 51"/>
              <a:gd name="T42" fmla="*/ 44613 w 68"/>
              <a:gd name="T43" fmla="*/ 171201 h 51"/>
              <a:gd name="T44" fmla="*/ 3432 w 68"/>
              <a:gd name="T45" fmla="*/ 130113 h 51"/>
              <a:gd name="T46" fmla="*/ 0 w 68"/>
              <a:gd name="T47" fmla="*/ 126689 h 51"/>
              <a:gd name="T48" fmla="*/ 3432 w 68"/>
              <a:gd name="T49" fmla="*/ 123265 h 51"/>
              <a:gd name="T50" fmla="*/ 44613 w 68"/>
              <a:gd name="T51" fmla="*/ 82176 h 51"/>
              <a:gd name="T52" fmla="*/ 48045 w 68"/>
              <a:gd name="T53" fmla="*/ 82176 h 51"/>
              <a:gd name="T54" fmla="*/ 51477 w 68"/>
              <a:gd name="T55" fmla="*/ 85600 h 51"/>
              <a:gd name="T56" fmla="*/ 51477 w 68"/>
              <a:gd name="T57" fmla="*/ 109569 h 51"/>
              <a:gd name="T58" fmla="*/ 229930 w 68"/>
              <a:gd name="T59" fmla="*/ 109569 h 51"/>
              <a:gd name="T60" fmla="*/ 233362 w 68"/>
              <a:gd name="T61" fmla="*/ 116417 h 51"/>
              <a:gd name="T62" fmla="*/ 233362 w 68"/>
              <a:gd name="T63" fmla="*/ 140385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6" name="Freeform 48">
            <a:extLst>
              <a:ext uri="{FF2B5EF4-FFF2-40B4-BE49-F238E27FC236}">
                <a16:creationId xmlns:a16="http://schemas.microsoft.com/office/drawing/2014/main" id="{31998941-9001-419A-9F3C-376B80D35919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1242485"/>
            <a:ext cx="268816" cy="264583"/>
          </a:xfrm>
          <a:custGeom>
            <a:avLst/>
            <a:gdLst>
              <a:gd name="T0" fmla="*/ 99097 w 59"/>
              <a:gd name="T1" fmla="*/ 123168 h 58"/>
              <a:gd name="T2" fmla="*/ 54674 w 59"/>
              <a:gd name="T3" fmla="*/ 164224 h 58"/>
              <a:gd name="T4" fmla="*/ 75177 w 59"/>
              <a:gd name="T5" fmla="*/ 184752 h 58"/>
              <a:gd name="T6" fmla="*/ 75177 w 59"/>
              <a:gd name="T7" fmla="*/ 188173 h 58"/>
              <a:gd name="T8" fmla="*/ 68343 w 59"/>
              <a:gd name="T9" fmla="*/ 198437 h 58"/>
              <a:gd name="T10" fmla="*/ 10251 w 59"/>
              <a:gd name="T11" fmla="*/ 198437 h 58"/>
              <a:gd name="T12" fmla="*/ 0 w 59"/>
              <a:gd name="T13" fmla="*/ 188173 h 58"/>
              <a:gd name="T14" fmla="*/ 0 w 59"/>
              <a:gd name="T15" fmla="*/ 130010 h 58"/>
              <a:gd name="T16" fmla="*/ 10251 w 59"/>
              <a:gd name="T17" fmla="*/ 123168 h 58"/>
              <a:gd name="T18" fmla="*/ 17086 w 59"/>
              <a:gd name="T19" fmla="*/ 126589 h 58"/>
              <a:gd name="T20" fmla="*/ 34172 w 59"/>
              <a:gd name="T21" fmla="*/ 143696 h 58"/>
              <a:gd name="T22" fmla="*/ 78595 w 59"/>
              <a:gd name="T23" fmla="*/ 102640 h 58"/>
              <a:gd name="T24" fmla="*/ 82012 w 59"/>
              <a:gd name="T25" fmla="*/ 99219 h 58"/>
              <a:gd name="T26" fmla="*/ 82012 w 59"/>
              <a:gd name="T27" fmla="*/ 102640 h 58"/>
              <a:gd name="T28" fmla="*/ 99097 w 59"/>
              <a:gd name="T29" fmla="*/ 116325 h 58"/>
              <a:gd name="T30" fmla="*/ 99097 w 59"/>
              <a:gd name="T31" fmla="*/ 119746 h 58"/>
              <a:gd name="T32" fmla="*/ 99097 w 59"/>
              <a:gd name="T33" fmla="*/ 123168 h 58"/>
              <a:gd name="T34" fmla="*/ 201612 w 59"/>
              <a:gd name="T35" fmla="*/ 65005 h 58"/>
              <a:gd name="T36" fmla="*/ 191361 w 59"/>
              <a:gd name="T37" fmla="*/ 71848 h 58"/>
              <a:gd name="T38" fmla="*/ 187943 w 59"/>
              <a:gd name="T39" fmla="*/ 71848 h 58"/>
              <a:gd name="T40" fmla="*/ 167440 w 59"/>
              <a:gd name="T41" fmla="*/ 51320 h 58"/>
              <a:gd name="T42" fmla="*/ 126435 w 59"/>
              <a:gd name="T43" fmla="*/ 95797 h 58"/>
              <a:gd name="T44" fmla="*/ 123017 w 59"/>
              <a:gd name="T45" fmla="*/ 95797 h 58"/>
              <a:gd name="T46" fmla="*/ 119600 w 59"/>
              <a:gd name="T47" fmla="*/ 95797 h 58"/>
              <a:gd name="T48" fmla="*/ 102515 w 59"/>
              <a:gd name="T49" fmla="*/ 82112 h 58"/>
              <a:gd name="T50" fmla="*/ 102515 w 59"/>
              <a:gd name="T51" fmla="*/ 78691 h 58"/>
              <a:gd name="T52" fmla="*/ 102515 w 59"/>
              <a:gd name="T53" fmla="*/ 75269 h 58"/>
              <a:gd name="T54" fmla="*/ 146938 w 59"/>
              <a:gd name="T55" fmla="*/ 30792 h 58"/>
              <a:gd name="T56" fmla="*/ 129852 w 59"/>
              <a:gd name="T57" fmla="*/ 13685 h 58"/>
              <a:gd name="T58" fmla="*/ 126435 w 59"/>
              <a:gd name="T59" fmla="*/ 6843 h 58"/>
              <a:gd name="T60" fmla="*/ 133269 w 59"/>
              <a:gd name="T61" fmla="*/ 0 h 58"/>
              <a:gd name="T62" fmla="*/ 191361 w 59"/>
              <a:gd name="T63" fmla="*/ 0 h 58"/>
              <a:gd name="T64" fmla="*/ 201612 w 59"/>
              <a:gd name="T65" fmla="*/ 6843 h 58"/>
              <a:gd name="T66" fmla="*/ 201612 w 59"/>
              <a:gd name="T67" fmla="*/ 650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7" name="Freeform 49">
            <a:extLst>
              <a:ext uri="{FF2B5EF4-FFF2-40B4-BE49-F238E27FC236}">
                <a16:creationId xmlns:a16="http://schemas.microsoft.com/office/drawing/2014/main" id="{2D56905B-178C-4F06-80F0-E38BC32D2132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1270001"/>
            <a:ext cx="311151" cy="232833"/>
          </a:xfrm>
          <a:custGeom>
            <a:avLst/>
            <a:gdLst>
              <a:gd name="T0" fmla="*/ 171590 w 68"/>
              <a:gd name="T1" fmla="*/ 13696 h 51"/>
              <a:gd name="T2" fmla="*/ 89227 w 68"/>
              <a:gd name="T3" fmla="*/ 160929 h 51"/>
              <a:gd name="T4" fmla="*/ 82363 w 68"/>
              <a:gd name="T5" fmla="*/ 171201 h 51"/>
              <a:gd name="T6" fmla="*/ 78932 w 68"/>
              <a:gd name="T7" fmla="*/ 174625 h 51"/>
              <a:gd name="T8" fmla="*/ 61773 w 68"/>
              <a:gd name="T9" fmla="*/ 164353 h 51"/>
              <a:gd name="T10" fmla="*/ 58341 w 68"/>
              <a:gd name="T11" fmla="*/ 160929 h 51"/>
              <a:gd name="T12" fmla="*/ 65204 w 68"/>
              <a:gd name="T13" fmla="*/ 150657 h 51"/>
              <a:gd name="T14" fmla="*/ 3432 w 68"/>
              <a:gd name="T15" fmla="*/ 95873 h 51"/>
              <a:gd name="T16" fmla="*/ 0 w 68"/>
              <a:gd name="T17" fmla="*/ 85600 h 51"/>
              <a:gd name="T18" fmla="*/ 3432 w 68"/>
              <a:gd name="T19" fmla="*/ 78752 h 51"/>
              <a:gd name="T20" fmla="*/ 116682 w 68"/>
              <a:gd name="T21" fmla="*/ 10272 h 51"/>
              <a:gd name="T22" fmla="*/ 140704 w 68"/>
              <a:gd name="T23" fmla="*/ 13696 h 51"/>
              <a:gd name="T24" fmla="*/ 147568 w 68"/>
              <a:gd name="T25" fmla="*/ 0 h 51"/>
              <a:gd name="T26" fmla="*/ 151000 w 68"/>
              <a:gd name="T27" fmla="*/ 0 h 51"/>
              <a:gd name="T28" fmla="*/ 168159 w 68"/>
              <a:gd name="T29" fmla="*/ 6848 h 51"/>
              <a:gd name="T30" fmla="*/ 171590 w 68"/>
              <a:gd name="T31" fmla="*/ 10272 h 51"/>
              <a:gd name="T32" fmla="*/ 171590 w 68"/>
              <a:gd name="T33" fmla="*/ 13696 h 51"/>
              <a:gd name="T34" fmla="*/ 82363 w 68"/>
              <a:gd name="T35" fmla="*/ 116417 h 51"/>
              <a:gd name="T36" fmla="*/ 58341 w 68"/>
              <a:gd name="T37" fmla="*/ 68480 h 51"/>
              <a:gd name="T38" fmla="*/ 68636 w 68"/>
              <a:gd name="T39" fmla="*/ 41088 h 51"/>
              <a:gd name="T40" fmla="*/ 17159 w 68"/>
              <a:gd name="T41" fmla="*/ 85600 h 51"/>
              <a:gd name="T42" fmla="*/ 75500 w 68"/>
              <a:gd name="T43" fmla="*/ 133537 h 51"/>
              <a:gd name="T44" fmla="*/ 82363 w 68"/>
              <a:gd name="T45" fmla="*/ 116417 h 51"/>
              <a:gd name="T46" fmla="*/ 116682 w 68"/>
              <a:gd name="T47" fmla="*/ 30816 h 51"/>
              <a:gd name="T48" fmla="*/ 78932 w 68"/>
              <a:gd name="T49" fmla="*/ 68480 h 51"/>
              <a:gd name="T50" fmla="*/ 85795 w 68"/>
              <a:gd name="T51" fmla="*/ 75328 h 51"/>
              <a:gd name="T52" fmla="*/ 92659 w 68"/>
              <a:gd name="T53" fmla="*/ 68480 h 51"/>
              <a:gd name="T54" fmla="*/ 116682 w 68"/>
              <a:gd name="T55" fmla="*/ 41088 h 51"/>
              <a:gd name="T56" fmla="*/ 123545 w 68"/>
              <a:gd name="T57" fmla="*/ 37664 h 51"/>
              <a:gd name="T58" fmla="*/ 116682 w 68"/>
              <a:gd name="T59" fmla="*/ 30816 h 51"/>
              <a:gd name="T60" fmla="*/ 233363 w 68"/>
              <a:gd name="T61" fmla="*/ 95873 h 51"/>
              <a:gd name="T62" fmla="*/ 219636 w 68"/>
              <a:gd name="T63" fmla="*/ 112993 h 51"/>
              <a:gd name="T64" fmla="*/ 116682 w 68"/>
              <a:gd name="T65" fmla="*/ 160929 h 51"/>
              <a:gd name="T66" fmla="*/ 126977 w 68"/>
              <a:gd name="T67" fmla="*/ 143809 h 51"/>
              <a:gd name="T68" fmla="*/ 219636 w 68"/>
              <a:gd name="T69" fmla="*/ 85600 h 51"/>
              <a:gd name="T70" fmla="*/ 181886 w 68"/>
              <a:gd name="T71" fmla="*/ 47936 h 51"/>
              <a:gd name="T72" fmla="*/ 188749 w 68"/>
              <a:gd name="T73" fmla="*/ 34240 h 51"/>
              <a:gd name="T74" fmla="*/ 233363 w 68"/>
              <a:gd name="T75" fmla="*/ 78752 h 51"/>
              <a:gd name="T76" fmla="*/ 233363 w 68"/>
              <a:gd name="T77" fmla="*/ 85600 h 51"/>
              <a:gd name="T78" fmla="*/ 233363 w 68"/>
              <a:gd name="T79" fmla="*/ 95873 h 51"/>
              <a:gd name="T80" fmla="*/ 140704 w 68"/>
              <a:gd name="T81" fmla="*/ 123265 h 51"/>
              <a:gd name="T82" fmla="*/ 175022 w 68"/>
              <a:gd name="T83" fmla="*/ 58208 h 51"/>
              <a:gd name="T84" fmla="*/ 175022 w 68"/>
              <a:gd name="T85" fmla="*/ 68480 h 51"/>
              <a:gd name="T86" fmla="*/ 140704 w 68"/>
              <a:gd name="T87" fmla="*/ 123265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8" name="Freeform 50">
            <a:extLst>
              <a:ext uri="{FF2B5EF4-FFF2-40B4-BE49-F238E27FC236}">
                <a16:creationId xmlns:a16="http://schemas.microsoft.com/office/drawing/2014/main" id="{F32C97F7-6626-4A66-A905-D2A1FD6AFE72}"/>
              </a:ext>
            </a:extLst>
          </p:cNvPr>
          <p:cNvSpPr>
            <a:spLocks/>
          </p:cNvSpPr>
          <p:nvPr/>
        </p:nvSpPr>
        <p:spPr bwMode="auto">
          <a:xfrm>
            <a:off x="4614334" y="1238251"/>
            <a:ext cx="311151" cy="268816"/>
          </a:xfrm>
          <a:custGeom>
            <a:avLst/>
            <a:gdLst>
              <a:gd name="T0" fmla="*/ 233363 w 68"/>
              <a:gd name="T1" fmla="*/ 6834 h 59"/>
              <a:gd name="T2" fmla="*/ 233363 w 68"/>
              <a:gd name="T3" fmla="*/ 198195 h 59"/>
              <a:gd name="T4" fmla="*/ 229931 w 68"/>
              <a:gd name="T5" fmla="*/ 198195 h 59"/>
              <a:gd name="T6" fmla="*/ 137272 w 68"/>
              <a:gd name="T7" fmla="*/ 105932 h 59"/>
              <a:gd name="T8" fmla="*/ 133841 w 68"/>
              <a:gd name="T9" fmla="*/ 105932 h 59"/>
              <a:gd name="T10" fmla="*/ 133841 w 68"/>
              <a:gd name="T11" fmla="*/ 198195 h 59"/>
              <a:gd name="T12" fmla="*/ 130409 w 68"/>
              <a:gd name="T13" fmla="*/ 198195 h 59"/>
              <a:gd name="T14" fmla="*/ 37750 w 68"/>
              <a:gd name="T15" fmla="*/ 105932 h 59"/>
              <a:gd name="T16" fmla="*/ 34318 w 68"/>
              <a:gd name="T17" fmla="*/ 105932 h 59"/>
              <a:gd name="T18" fmla="*/ 34318 w 68"/>
              <a:gd name="T19" fmla="*/ 191361 h 59"/>
              <a:gd name="T20" fmla="*/ 27454 w 68"/>
              <a:gd name="T21" fmla="*/ 201612 h 59"/>
              <a:gd name="T22" fmla="*/ 10295 w 68"/>
              <a:gd name="T23" fmla="*/ 201612 h 59"/>
              <a:gd name="T24" fmla="*/ 0 w 68"/>
              <a:gd name="T25" fmla="*/ 191361 h 59"/>
              <a:gd name="T26" fmla="*/ 0 w 68"/>
              <a:gd name="T27" fmla="*/ 10251 h 59"/>
              <a:gd name="T28" fmla="*/ 10295 w 68"/>
              <a:gd name="T29" fmla="*/ 3417 h 59"/>
              <a:gd name="T30" fmla="*/ 27454 w 68"/>
              <a:gd name="T31" fmla="*/ 3417 h 59"/>
              <a:gd name="T32" fmla="*/ 34318 w 68"/>
              <a:gd name="T33" fmla="*/ 10251 h 59"/>
              <a:gd name="T34" fmla="*/ 34318 w 68"/>
              <a:gd name="T35" fmla="*/ 99097 h 59"/>
              <a:gd name="T36" fmla="*/ 37750 w 68"/>
              <a:gd name="T37" fmla="*/ 95680 h 59"/>
              <a:gd name="T38" fmla="*/ 130409 w 68"/>
              <a:gd name="T39" fmla="*/ 3417 h 59"/>
              <a:gd name="T40" fmla="*/ 133841 w 68"/>
              <a:gd name="T41" fmla="*/ 6834 h 59"/>
              <a:gd name="T42" fmla="*/ 133841 w 68"/>
              <a:gd name="T43" fmla="*/ 99097 h 59"/>
              <a:gd name="T44" fmla="*/ 137272 w 68"/>
              <a:gd name="T45" fmla="*/ 95680 h 59"/>
              <a:gd name="T46" fmla="*/ 229931 w 68"/>
              <a:gd name="T47" fmla="*/ 3417 h 59"/>
              <a:gd name="T48" fmla="*/ 233363 w 68"/>
              <a:gd name="T49" fmla="*/ 6834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69" name="Freeform 51">
            <a:extLst>
              <a:ext uri="{FF2B5EF4-FFF2-40B4-BE49-F238E27FC236}">
                <a16:creationId xmlns:a16="http://schemas.microsoft.com/office/drawing/2014/main" id="{95FF56F0-0ABB-4487-96A0-6D035D754B7F}"/>
              </a:ext>
            </a:extLst>
          </p:cNvPr>
          <p:cNvSpPr>
            <a:spLocks/>
          </p:cNvSpPr>
          <p:nvPr/>
        </p:nvSpPr>
        <p:spPr bwMode="auto">
          <a:xfrm>
            <a:off x="5272618" y="1282701"/>
            <a:ext cx="334433" cy="201084"/>
          </a:xfrm>
          <a:custGeom>
            <a:avLst/>
            <a:gdLst>
              <a:gd name="T0" fmla="*/ 213029 w 73"/>
              <a:gd name="T1" fmla="*/ 89117 h 44"/>
              <a:gd name="T2" fmla="*/ 168362 w 73"/>
              <a:gd name="T3" fmla="*/ 92544 h 44"/>
              <a:gd name="T4" fmla="*/ 140874 w 73"/>
              <a:gd name="T5" fmla="*/ 99399 h 44"/>
              <a:gd name="T6" fmla="*/ 130566 w 73"/>
              <a:gd name="T7" fmla="*/ 99399 h 44"/>
              <a:gd name="T8" fmla="*/ 92771 w 73"/>
              <a:gd name="T9" fmla="*/ 147385 h 44"/>
              <a:gd name="T10" fmla="*/ 103079 w 73"/>
              <a:gd name="T11" fmla="*/ 147385 h 44"/>
              <a:gd name="T12" fmla="*/ 109951 w 73"/>
              <a:gd name="T13" fmla="*/ 147385 h 44"/>
              <a:gd name="T14" fmla="*/ 103079 w 73"/>
              <a:gd name="T15" fmla="*/ 150813 h 44"/>
              <a:gd name="T16" fmla="*/ 89335 w 73"/>
              <a:gd name="T17" fmla="*/ 150813 h 44"/>
              <a:gd name="T18" fmla="*/ 68719 w 73"/>
              <a:gd name="T19" fmla="*/ 150813 h 44"/>
              <a:gd name="T20" fmla="*/ 58411 w 73"/>
              <a:gd name="T21" fmla="*/ 150813 h 44"/>
              <a:gd name="T22" fmla="*/ 58411 w 73"/>
              <a:gd name="T23" fmla="*/ 147385 h 44"/>
              <a:gd name="T24" fmla="*/ 68719 w 73"/>
              <a:gd name="T25" fmla="*/ 147385 h 44"/>
              <a:gd name="T26" fmla="*/ 68719 w 73"/>
              <a:gd name="T27" fmla="*/ 92544 h 44"/>
              <a:gd name="T28" fmla="*/ 48103 w 73"/>
              <a:gd name="T29" fmla="*/ 92544 h 44"/>
              <a:gd name="T30" fmla="*/ 24052 w 73"/>
              <a:gd name="T31" fmla="*/ 119965 h 44"/>
              <a:gd name="T32" fmla="*/ 10308 w 73"/>
              <a:gd name="T33" fmla="*/ 119965 h 44"/>
              <a:gd name="T34" fmla="*/ 6872 w 73"/>
              <a:gd name="T35" fmla="*/ 116537 h 44"/>
              <a:gd name="T36" fmla="*/ 6872 w 73"/>
              <a:gd name="T37" fmla="*/ 92544 h 44"/>
              <a:gd name="T38" fmla="*/ 10308 w 73"/>
              <a:gd name="T39" fmla="*/ 92544 h 44"/>
              <a:gd name="T40" fmla="*/ 10308 w 73"/>
              <a:gd name="T41" fmla="*/ 89117 h 44"/>
              <a:gd name="T42" fmla="*/ 27488 w 73"/>
              <a:gd name="T43" fmla="*/ 89117 h 44"/>
              <a:gd name="T44" fmla="*/ 27488 w 73"/>
              <a:gd name="T45" fmla="*/ 85689 h 44"/>
              <a:gd name="T46" fmla="*/ 0 w 73"/>
              <a:gd name="T47" fmla="*/ 85689 h 44"/>
              <a:gd name="T48" fmla="*/ 0 w 73"/>
              <a:gd name="T49" fmla="*/ 68551 h 44"/>
              <a:gd name="T50" fmla="*/ 27488 w 73"/>
              <a:gd name="T51" fmla="*/ 65124 h 44"/>
              <a:gd name="T52" fmla="*/ 27488 w 73"/>
              <a:gd name="T53" fmla="*/ 61696 h 44"/>
              <a:gd name="T54" fmla="*/ 10308 w 73"/>
              <a:gd name="T55" fmla="*/ 61696 h 44"/>
              <a:gd name="T56" fmla="*/ 10308 w 73"/>
              <a:gd name="T57" fmla="*/ 58269 h 44"/>
              <a:gd name="T58" fmla="*/ 6872 w 73"/>
              <a:gd name="T59" fmla="*/ 58269 h 44"/>
              <a:gd name="T60" fmla="*/ 6872 w 73"/>
              <a:gd name="T61" fmla="*/ 34276 h 44"/>
              <a:gd name="T62" fmla="*/ 10308 w 73"/>
              <a:gd name="T63" fmla="*/ 30848 h 44"/>
              <a:gd name="T64" fmla="*/ 24052 w 73"/>
              <a:gd name="T65" fmla="*/ 30848 h 44"/>
              <a:gd name="T66" fmla="*/ 48103 w 73"/>
              <a:gd name="T67" fmla="*/ 58269 h 44"/>
              <a:gd name="T68" fmla="*/ 68719 w 73"/>
              <a:gd name="T69" fmla="*/ 58269 h 44"/>
              <a:gd name="T70" fmla="*/ 68719 w 73"/>
              <a:gd name="T71" fmla="*/ 3428 h 44"/>
              <a:gd name="T72" fmla="*/ 58411 w 73"/>
              <a:gd name="T73" fmla="*/ 3428 h 44"/>
              <a:gd name="T74" fmla="*/ 58411 w 73"/>
              <a:gd name="T75" fmla="*/ 0 h 44"/>
              <a:gd name="T76" fmla="*/ 68719 w 73"/>
              <a:gd name="T77" fmla="*/ 0 h 44"/>
              <a:gd name="T78" fmla="*/ 89335 w 73"/>
              <a:gd name="T79" fmla="*/ 0 h 44"/>
              <a:gd name="T80" fmla="*/ 103079 w 73"/>
              <a:gd name="T81" fmla="*/ 0 h 44"/>
              <a:gd name="T82" fmla="*/ 109951 w 73"/>
              <a:gd name="T83" fmla="*/ 3428 h 44"/>
              <a:gd name="T84" fmla="*/ 103079 w 73"/>
              <a:gd name="T85" fmla="*/ 3428 h 44"/>
              <a:gd name="T86" fmla="*/ 92771 w 73"/>
              <a:gd name="T87" fmla="*/ 3428 h 44"/>
              <a:gd name="T88" fmla="*/ 130566 w 73"/>
              <a:gd name="T89" fmla="*/ 51414 h 44"/>
              <a:gd name="T90" fmla="*/ 140874 w 73"/>
              <a:gd name="T91" fmla="*/ 51414 h 44"/>
              <a:gd name="T92" fmla="*/ 168362 w 73"/>
              <a:gd name="T93" fmla="*/ 58269 h 44"/>
              <a:gd name="T94" fmla="*/ 213029 w 73"/>
              <a:gd name="T95" fmla="*/ 61696 h 44"/>
              <a:gd name="T96" fmla="*/ 250825 w 73"/>
              <a:gd name="T97" fmla="*/ 75407 h 44"/>
              <a:gd name="T98" fmla="*/ 213029 w 73"/>
              <a:gd name="T99" fmla="*/ 89117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0" name="Freeform 52">
            <a:extLst>
              <a:ext uri="{FF2B5EF4-FFF2-40B4-BE49-F238E27FC236}">
                <a16:creationId xmlns:a16="http://schemas.microsoft.com/office/drawing/2014/main" id="{EC6B61D2-C8A3-41C4-90AB-5234D9B16A97}"/>
              </a:ext>
            </a:extLst>
          </p:cNvPr>
          <p:cNvSpPr>
            <a:spLocks noEditPoints="1"/>
          </p:cNvSpPr>
          <p:nvPr/>
        </p:nvSpPr>
        <p:spPr bwMode="auto">
          <a:xfrm>
            <a:off x="5930901" y="1219201"/>
            <a:ext cx="266700" cy="311151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68974 w 58"/>
              <a:gd name="T39" fmla="*/ 99522 h 68"/>
              <a:gd name="T40" fmla="*/ 75872 w 58"/>
              <a:gd name="T41" fmla="*/ 102954 h 68"/>
              <a:gd name="T42" fmla="*/ 75872 w 58"/>
              <a:gd name="T43" fmla="*/ 109818 h 68"/>
              <a:gd name="T44" fmla="*/ 51731 w 58"/>
              <a:gd name="T45" fmla="*/ 140704 h 68"/>
              <a:gd name="T46" fmla="*/ 75872 w 58"/>
              <a:gd name="T47" fmla="*/ 171590 h 68"/>
              <a:gd name="T48" fmla="*/ 75872 w 58"/>
              <a:gd name="T49" fmla="*/ 178454 h 68"/>
              <a:gd name="T50" fmla="*/ 68974 w 58"/>
              <a:gd name="T51" fmla="*/ 181886 h 68"/>
              <a:gd name="T52" fmla="*/ 62077 w 58"/>
              <a:gd name="T53" fmla="*/ 181886 h 68"/>
              <a:gd name="T54" fmla="*/ 31038 w 58"/>
              <a:gd name="T55" fmla="*/ 144136 h 68"/>
              <a:gd name="T56" fmla="*/ 31038 w 58"/>
              <a:gd name="T57" fmla="*/ 137272 h 68"/>
              <a:gd name="T58" fmla="*/ 62077 w 58"/>
              <a:gd name="T59" fmla="*/ 99522 h 68"/>
              <a:gd name="T60" fmla="*/ 68974 w 58"/>
              <a:gd name="T61" fmla="*/ 99522 h 68"/>
              <a:gd name="T62" fmla="*/ 82769 w 58"/>
              <a:gd name="T63" fmla="*/ 192181 h 68"/>
              <a:gd name="T64" fmla="*/ 100013 w 58"/>
              <a:gd name="T65" fmla="*/ 85795 h 68"/>
              <a:gd name="T66" fmla="*/ 106910 w 58"/>
              <a:gd name="T67" fmla="*/ 82363 h 68"/>
              <a:gd name="T68" fmla="*/ 113807 w 58"/>
              <a:gd name="T69" fmla="*/ 82363 h 68"/>
              <a:gd name="T70" fmla="*/ 117256 w 58"/>
              <a:gd name="T71" fmla="*/ 89227 h 68"/>
              <a:gd name="T72" fmla="*/ 100013 w 58"/>
              <a:gd name="T73" fmla="*/ 195613 h 68"/>
              <a:gd name="T74" fmla="*/ 93115 w 58"/>
              <a:gd name="T75" fmla="*/ 199045 h 68"/>
              <a:gd name="T76" fmla="*/ 86218 w 58"/>
              <a:gd name="T77" fmla="*/ 199045 h 68"/>
              <a:gd name="T78" fmla="*/ 82769 w 58"/>
              <a:gd name="T79" fmla="*/ 192181 h 68"/>
              <a:gd name="T80" fmla="*/ 165538 w 58"/>
              <a:gd name="T81" fmla="*/ 144136 h 68"/>
              <a:gd name="T82" fmla="*/ 137948 w 58"/>
              <a:gd name="T83" fmla="*/ 181886 h 68"/>
              <a:gd name="T84" fmla="*/ 131051 w 58"/>
              <a:gd name="T85" fmla="*/ 181886 h 68"/>
              <a:gd name="T86" fmla="*/ 124153 w 58"/>
              <a:gd name="T87" fmla="*/ 178454 h 68"/>
              <a:gd name="T88" fmla="*/ 124153 w 58"/>
              <a:gd name="T89" fmla="*/ 171590 h 68"/>
              <a:gd name="T90" fmla="*/ 148294 w 58"/>
              <a:gd name="T91" fmla="*/ 140704 h 68"/>
              <a:gd name="T92" fmla="*/ 124153 w 58"/>
              <a:gd name="T93" fmla="*/ 109818 h 68"/>
              <a:gd name="T94" fmla="*/ 124153 w 58"/>
              <a:gd name="T95" fmla="*/ 102954 h 68"/>
              <a:gd name="T96" fmla="*/ 131051 w 58"/>
              <a:gd name="T97" fmla="*/ 99522 h 68"/>
              <a:gd name="T98" fmla="*/ 137948 w 58"/>
              <a:gd name="T99" fmla="*/ 99522 h 68"/>
              <a:gd name="T100" fmla="*/ 165538 w 58"/>
              <a:gd name="T101" fmla="*/ 137272 h 68"/>
              <a:gd name="T102" fmla="*/ 165538 w 58"/>
              <a:gd name="T103" fmla="*/ 144136 h 68"/>
              <a:gd name="T104" fmla="*/ 134500 w 58"/>
              <a:gd name="T105" fmla="*/ 65204 h 68"/>
              <a:gd name="T106" fmla="*/ 182781 w 58"/>
              <a:gd name="T107" fmla="*/ 65204 h 68"/>
              <a:gd name="T108" fmla="*/ 179333 w 58"/>
              <a:gd name="T109" fmla="*/ 61773 h 68"/>
              <a:gd name="T110" fmla="*/ 137948 w 58"/>
              <a:gd name="T111" fmla="*/ 20591 h 68"/>
              <a:gd name="T112" fmla="*/ 134500 w 58"/>
              <a:gd name="T113" fmla="*/ 17159 h 68"/>
              <a:gd name="T114" fmla="*/ 134500 w 58"/>
              <a:gd name="T115" fmla="*/ 65204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1" name="Freeform 53">
            <a:extLst>
              <a:ext uri="{FF2B5EF4-FFF2-40B4-BE49-F238E27FC236}">
                <a16:creationId xmlns:a16="http://schemas.microsoft.com/office/drawing/2014/main" id="{073AFB24-0978-41F0-9324-379CF992FBE0}"/>
              </a:ext>
            </a:extLst>
          </p:cNvPr>
          <p:cNvSpPr>
            <a:spLocks noEditPoints="1"/>
          </p:cNvSpPr>
          <p:nvPr/>
        </p:nvSpPr>
        <p:spPr bwMode="auto">
          <a:xfrm>
            <a:off x="6591301" y="1219201"/>
            <a:ext cx="268817" cy="311151"/>
          </a:xfrm>
          <a:custGeom>
            <a:avLst/>
            <a:gdLst>
              <a:gd name="T0" fmla="*/ 201613 w 59"/>
              <a:gd name="T1" fmla="*/ 68636 h 68"/>
              <a:gd name="T2" fmla="*/ 201613 w 59"/>
              <a:gd name="T3" fmla="*/ 219636 h 68"/>
              <a:gd name="T4" fmla="*/ 187944 w 59"/>
              <a:gd name="T5" fmla="*/ 233363 h 68"/>
              <a:gd name="T6" fmla="*/ 13669 w 59"/>
              <a:gd name="T7" fmla="*/ 233363 h 68"/>
              <a:gd name="T8" fmla="*/ 0 w 59"/>
              <a:gd name="T9" fmla="*/ 219636 h 68"/>
              <a:gd name="T10" fmla="*/ 0 w 59"/>
              <a:gd name="T11" fmla="*/ 10295 h 68"/>
              <a:gd name="T12" fmla="*/ 13669 w 59"/>
              <a:gd name="T13" fmla="*/ 0 h 68"/>
              <a:gd name="T14" fmla="*/ 129852 w 59"/>
              <a:gd name="T15" fmla="*/ 0 h 68"/>
              <a:gd name="T16" fmla="*/ 150355 w 59"/>
              <a:gd name="T17" fmla="*/ 6864 h 68"/>
              <a:gd name="T18" fmla="*/ 191361 w 59"/>
              <a:gd name="T19" fmla="*/ 48045 h 68"/>
              <a:gd name="T20" fmla="*/ 201613 w 59"/>
              <a:gd name="T21" fmla="*/ 68636 h 68"/>
              <a:gd name="T22" fmla="*/ 184527 w 59"/>
              <a:gd name="T23" fmla="*/ 82363 h 68"/>
              <a:gd name="T24" fmla="*/ 129852 w 59"/>
              <a:gd name="T25" fmla="*/ 82363 h 68"/>
              <a:gd name="T26" fmla="*/ 116184 w 59"/>
              <a:gd name="T27" fmla="*/ 68636 h 68"/>
              <a:gd name="T28" fmla="*/ 116184 w 59"/>
              <a:gd name="T29" fmla="*/ 17159 h 68"/>
              <a:gd name="T30" fmla="*/ 17086 w 59"/>
              <a:gd name="T31" fmla="*/ 17159 h 68"/>
              <a:gd name="T32" fmla="*/ 17086 w 59"/>
              <a:gd name="T33" fmla="*/ 216204 h 68"/>
              <a:gd name="T34" fmla="*/ 184527 w 59"/>
              <a:gd name="T35" fmla="*/ 216204 h 68"/>
              <a:gd name="T36" fmla="*/ 184527 w 59"/>
              <a:gd name="T37" fmla="*/ 82363 h 68"/>
              <a:gd name="T38" fmla="*/ 133270 w 59"/>
              <a:gd name="T39" fmla="*/ 65204 h 68"/>
              <a:gd name="T40" fmla="*/ 184527 w 59"/>
              <a:gd name="T41" fmla="*/ 65204 h 68"/>
              <a:gd name="T42" fmla="*/ 181110 w 59"/>
              <a:gd name="T43" fmla="*/ 61773 h 68"/>
              <a:gd name="T44" fmla="*/ 140104 w 59"/>
              <a:gd name="T45" fmla="*/ 20591 h 68"/>
              <a:gd name="T46" fmla="*/ 133270 w 59"/>
              <a:gd name="T47" fmla="*/ 17159 h 68"/>
              <a:gd name="T48" fmla="*/ 133270 w 59"/>
              <a:gd name="T49" fmla="*/ 65204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2" name="Freeform 54">
            <a:extLst>
              <a:ext uri="{FF2B5EF4-FFF2-40B4-BE49-F238E27FC236}">
                <a16:creationId xmlns:a16="http://schemas.microsoft.com/office/drawing/2014/main" id="{49C83EBE-EB29-4E3C-AE34-EC3572D5F269}"/>
              </a:ext>
            </a:extLst>
          </p:cNvPr>
          <p:cNvSpPr>
            <a:spLocks noEditPoints="1"/>
          </p:cNvSpPr>
          <p:nvPr/>
        </p:nvSpPr>
        <p:spPr bwMode="auto">
          <a:xfrm>
            <a:off x="7249585" y="1219201"/>
            <a:ext cx="264583" cy="311151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6 h 68"/>
              <a:gd name="T4" fmla="*/ 184752 w 58"/>
              <a:gd name="T5" fmla="*/ 233363 h 68"/>
              <a:gd name="T6" fmla="*/ 10264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4 h 68"/>
              <a:gd name="T34" fmla="*/ 181330 w 58"/>
              <a:gd name="T35" fmla="*/ 216204 h 68"/>
              <a:gd name="T36" fmla="*/ 181330 w 58"/>
              <a:gd name="T37" fmla="*/ 82363 h 68"/>
              <a:gd name="T38" fmla="*/ 54741 w 58"/>
              <a:gd name="T39" fmla="*/ 199045 h 68"/>
              <a:gd name="T40" fmla="*/ 95797 w 58"/>
              <a:gd name="T41" fmla="*/ 199045 h 68"/>
              <a:gd name="T42" fmla="*/ 95797 w 58"/>
              <a:gd name="T43" fmla="*/ 185318 h 68"/>
              <a:gd name="T44" fmla="*/ 82112 w 58"/>
              <a:gd name="T45" fmla="*/ 185318 h 68"/>
              <a:gd name="T46" fmla="*/ 82112 w 58"/>
              <a:gd name="T47" fmla="*/ 164727 h 68"/>
              <a:gd name="T48" fmla="*/ 102640 w 58"/>
              <a:gd name="T49" fmla="*/ 164727 h 68"/>
              <a:gd name="T50" fmla="*/ 116325 w 58"/>
              <a:gd name="T51" fmla="*/ 161295 h 68"/>
              <a:gd name="T52" fmla="*/ 136853 w 58"/>
              <a:gd name="T53" fmla="*/ 130409 h 68"/>
              <a:gd name="T54" fmla="*/ 116325 w 58"/>
              <a:gd name="T55" fmla="*/ 102954 h 68"/>
              <a:gd name="T56" fmla="*/ 102640 w 58"/>
              <a:gd name="T57" fmla="*/ 99522 h 68"/>
              <a:gd name="T58" fmla="*/ 54741 w 58"/>
              <a:gd name="T59" fmla="*/ 99522 h 68"/>
              <a:gd name="T60" fmla="*/ 54741 w 58"/>
              <a:gd name="T61" fmla="*/ 113250 h 68"/>
              <a:gd name="T62" fmla="*/ 65005 w 58"/>
              <a:gd name="T63" fmla="*/ 113250 h 68"/>
              <a:gd name="T64" fmla="*/ 65005 w 58"/>
              <a:gd name="T65" fmla="*/ 185318 h 68"/>
              <a:gd name="T66" fmla="*/ 54741 w 58"/>
              <a:gd name="T67" fmla="*/ 185318 h 68"/>
              <a:gd name="T68" fmla="*/ 54741 w 58"/>
              <a:gd name="T69" fmla="*/ 199045 h 68"/>
              <a:gd name="T70" fmla="*/ 82112 w 58"/>
              <a:gd name="T71" fmla="*/ 147568 h 68"/>
              <a:gd name="T72" fmla="*/ 82112 w 58"/>
              <a:gd name="T73" fmla="*/ 113250 h 68"/>
              <a:gd name="T74" fmla="*/ 99219 w 58"/>
              <a:gd name="T75" fmla="*/ 113250 h 68"/>
              <a:gd name="T76" fmla="*/ 109482 w 58"/>
              <a:gd name="T77" fmla="*/ 116682 h 68"/>
              <a:gd name="T78" fmla="*/ 116325 w 58"/>
              <a:gd name="T79" fmla="*/ 130409 h 68"/>
              <a:gd name="T80" fmla="*/ 109482 w 58"/>
              <a:gd name="T81" fmla="*/ 147568 h 68"/>
              <a:gd name="T82" fmla="*/ 99219 w 58"/>
              <a:gd name="T83" fmla="*/ 147568 h 68"/>
              <a:gd name="T84" fmla="*/ 82112 w 58"/>
              <a:gd name="T85" fmla="*/ 147568 h 68"/>
              <a:gd name="T86" fmla="*/ 133432 w 58"/>
              <a:gd name="T87" fmla="*/ 65204 h 68"/>
              <a:gd name="T88" fmla="*/ 181330 w 58"/>
              <a:gd name="T89" fmla="*/ 65204 h 68"/>
              <a:gd name="T90" fmla="*/ 177909 w 58"/>
              <a:gd name="T91" fmla="*/ 61773 h 68"/>
              <a:gd name="T92" fmla="*/ 136853 w 58"/>
              <a:gd name="T93" fmla="*/ 20591 h 68"/>
              <a:gd name="T94" fmla="*/ 133432 w 58"/>
              <a:gd name="T95" fmla="*/ 17159 h 68"/>
              <a:gd name="T96" fmla="*/ 133432 w 58"/>
              <a:gd name="T97" fmla="*/ 65204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3" name="Freeform 55">
            <a:extLst>
              <a:ext uri="{FF2B5EF4-FFF2-40B4-BE49-F238E27FC236}">
                <a16:creationId xmlns:a16="http://schemas.microsoft.com/office/drawing/2014/main" id="{3C289427-20A0-4AE0-8B46-0524C431DC95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1219201"/>
            <a:ext cx="266700" cy="311151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117256 w 58"/>
              <a:gd name="T39" fmla="*/ 116682 h 68"/>
              <a:gd name="T40" fmla="*/ 117256 w 58"/>
              <a:gd name="T41" fmla="*/ 164727 h 68"/>
              <a:gd name="T42" fmla="*/ 100013 w 58"/>
              <a:gd name="T43" fmla="*/ 181886 h 68"/>
              <a:gd name="T44" fmla="*/ 48282 w 58"/>
              <a:gd name="T45" fmla="*/ 181886 h 68"/>
              <a:gd name="T46" fmla="*/ 31038 w 58"/>
              <a:gd name="T47" fmla="*/ 164727 h 68"/>
              <a:gd name="T48" fmla="*/ 31038 w 58"/>
              <a:gd name="T49" fmla="*/ 116682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2 h 68"/>
              <a:gd name="T56" fmla="*/ 165538 w 58"/>
              <a:gd name="T57" fmla="*/ 102954 h 68"/>
              <a:gd name="T58" fmla="*/ 165538 w 58"/>
              <a:gd name="T59" fmla="*/ 178454 h 68"/>
              <a:gd name="T60" fmla="*/ 165538 w 58"/>
              <a:gd name="T61" fmla="*/ 181886 h 68"/>
              <a:gd name="T62" fmla="*/ 162089 w 58"/>
              <a:gd name="T63" fmla="*/ 181886 h 68"/>
              <a:gd name="T64" fmla="*/ 158641 w 58"/>
              <a:gd name="T65" fmla="*/ 181886 h 68"/>
              <a:gd name="T66" fmla="*/ 124153 w 58"/>
              <a:gd name="T67" fmla="*/ 147568 h 68"/>
              <a:gd name="T68" fmla="*/ 124153 w 58"/>
              <a:gd name="T69" fmla="*/ 133841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3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4" name="Freeform 56">
            <a:extLst>
              <a:ext uri="{FF2B5EF4-FFF2-40B4-BE49-F238E27FC236}">
                <a16:creationId xmlns:a16="http://schemas.microsoft.com/office/drawing/2014/main" id="{ED6D61E9-84EE-406A-A9B9-362737745D9F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1242484"/>
            <a:ext cx="332317" cy="287867"/>
          </a:xfrm>
          <a:custGeom>
            <a:avLst/>
            <a:gdLst>
              <a:gd name="T0" fmla="*/ 228753 w 73"/>
              <a:gd name="T1" fmla="*/ 215900 h 63"/>
              <a:gd name="T2" fmla="*/ 0 w 73"/>
              <a:gd name="T3" fmla="*/ 195338 h 63"/>
              <a:gd name="T4" fmla="*/ 23900 w 73"/>
              <a:gd name="T5" fmla="*/ 0 h 63"/>
              <a:gd name="T6" fmla="*/ 249238 w 73"/>
              <a:gd name="T7" fmla="*/ 20562 h 63"/>
              <a:gd name="T8" fmla="*/ 51213 w 73"/>
              <a:gd name="T9" fmla="*/ 23989 h 63"/>
              <a:gd name="T10" fmla="*/ 27314 w 73"/>
              <a:gd name="T11" fmla="*/ 13708 h 63"/>
              <a:gd name="T12" fmla="*/ 17071 w 73"/>
              <a:gd name="T13" fmla="*/ 41124 h 63"/>
              <a:gd name="T14" fmla="*/ 44385 w 73"/>
              <a:gd name="T15" fmla="*/ 47978 h 63"/>
              <a:gd name="T16" fmla="*/ 51213 w 73"/>
              <a:gd name="T17" fmla="*/ 23989 h 63"/>
              <a:gd name="T18" fmla="*/ 44385 w 73"/>
              <a:gd name="T19" fmla="*/ 65113 h 63"/>
              <a:gd name="T20" fmla="*/ 17071 w 73"/>
              <a:gd name="T21" fmla="*/ 71967 h 63"/>
              <a:gd name="T22" fmla="*/ 27314 w 73"/>
              <a:gd name="T23" fmla="*/ 99383 h 63"/>
              <a:gd name="T24" fmla="*/ 51213 w 73"/>
              <a:gd name="T25" fmla="*/ 89102 h 63"/>
              <a:gd name="T26" fmla="*/ 51213 w 73"/>
              <a:gd name="T27" fmla="*/ 123371 h 63"/>
              <a:gd name="T28" fmla="*/ 27314 w 73"/>
              <a:gd name="T29" fmla="*/ 116517 h 63"/>
              <a:gd name="T30" fmla="*/ 17071 w 73"/>
              <a:gd name="T31" fmla="*/ 140506 h 63"/>
              <a:gd name="T32" fmla="*/ 44385 w 73"/>
              <a:gd name="T33" fmla="*/ 147360 h 63"/>
              <a:gd name="T34" fmla="*/ 51213 w 73"/>
              <a:gd name="T35" fmla="*/ 123371 h 63"/>
              <a:gd name="T36" fmla="*/ 44385 w 73"/>
              <a:gd name="T37" fmla="*/ 164495 h 63"/>
              <a:gd name="T38" fmla="*/ 17071 w 73"/>
              <a:gd name="T39" fmla="*/ 174776 h 63"/>
              <a:gd name="T40" fmla="*/ 27314 w 73"/>
              <a:gd name="T41" fmla="*/ 198765 h 63"/>
              <a:gd name="T42" fmla="*/ 51213 w 73"/>
              <a:gd name="T43" fmla="*/ 188484 h 63"/>
              <a:gd name="T44" fmla="*/ 184368 w 73"/>
              <a:gd name="T45" fmla="*/ 23989 h 63"/>
              <a:gd name="T46" fmla="*/ 75113 w 73"/>
              <a:gd name="T47" fmla="*/ 13708 h 63"/>
              <a:gd name="T48" fmla="*/ 68284 w 73"/>
              <a:gd name="T49" fmla="*/ 89102 h 63"/>
              <a:gd name="T50" fmla="*/ 174125 w 73"/>
              <a:gd name="T51" fmla="*/ 99383 h 63"/>
              <a:gd name="T52" fmla="*/ 184368 w 73"/>
              <a:gd name="T53" fmla="*/ 23989 h 63"/>
              <a:gd name="T54" fmla="*/ 174125 w 73"/>
              <a:gd name="T55" fmla="*/ 116517 h 63"/>
              <a:gd name="T56" fmla="*/ 68284 w 73"/>
              <a:gd name="T57" fmla="*/ 123371 h 63"/>
              <a:gd name="T58" fmla="*/ 75113 w 73"/>
              <a:gd name="T59" fmla="*/ 198765 h 63"/>
              <a:gd name="T60" fmla="*/ 184368 w 73"/>
              <a:gd name="T61" fmla="*/ 188484 h 63"/>
              <a:gd name="T62" fmla="*/ 232167 w 73"/>
              <a:gd name="T63" fmla="*/ 23989 h 63"/>
              <a:gd name="T64" fmla="*/ 208267 w 73"/>
              <a:gd name="T65" fmla="*/ 13708 h 63"/>
              <a:gd name="T66" fmla="*/ 201439 w 73"/>
              <a:gd name="T67" fmla="*/ 41124 h 63"/>
              <a:gd name="T68" fmla="*/ 225338 w 73"/>
              <a:gd name="T69" fmla="*/ 47978 h 63"/>
              <a:gd name="T70" fmla="*/ 232167 w 73"/>
              <a:gd name="T71" fmla="*/ 23989 h 63"/>
              <a:gd name="T72" fmla="*/ 225338 w 73"/>
              <a:gd name="T73" fmla="*/ 65113 h 63"/>
              <a:gd name="T74" fmla="*/ 201439 w 73"/>
              <a:gd name="T75" fmla="*/ 71967 h 63"/>
              <a:gd name="T76" fmla="*/ 208267 w 73"/>
              <a:gd name="T77" fmla="*/ 99383 h 63"/>
              <a:gd name="T78" fmla="*/ 232167 w 73"/>
              <a:gd name="T79" fmla="*/ 89102 h 63"/>
              <a:gd name="T80" fmla="*/ 232167 w 73"/>
              <a:gd name="T81" fmla="*/ 123371 h 63"/>
              <a:gd name="T82" fmla="*/ 208267 w 73"/>
              <a:gd name="T83" fmla="*/ 116517 h 63"/>
              <a:gd name="T84" fmla="*/ 201439 w 73"/>
              <a:gd name="T85" fmla="*/ 140506 h 63"/>
              <a:gd name="T86" fmla="*/ 225338 w 73"/>
              <a:gd name="T87" fmla="*/ 147360 h 63"/>
              <a:gd name="T88" fmla="*/ 232167 w 73"/>
              <a:gd name="T89" fmla="*/ 123371 h 63"/>
              <a:gd name="T90" fmla="*/ 225338 w 73"/>
              <a:gd name="T91" fmla="*/ 164495 h 63"/>
              <a:gd name="T92" fmla="*/ 201439 w 73"/>
              <a:gd name="T93" fmla="*/ 174776 h 63"/>
              <a:gd name="T94" fmla="*/ 208267 w 73"/>
              <a:gd name="T95" fmla="*/ 198765 h 63"/>
              <a:gd name="T96" fmla="*/ 232167 w 73"/>
              <a:gd name="T97" fmla="*/ 188484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5" name="Freeform 57">
            <a:extLst>
              <a:ext uri="{FF2B5EF4-FFF2-40B4-BE49-F238E27FC236}">
                <a16:creationId xmlns:a16="http://schemas.microsoft.com/office/drawing/2014/main" id="{B5513D6D-BE30-4B39-BF69-1F921A7FDCA0}"/>
              </a:ext>
            </a:extLst>
          </p:cNvPr>
          <p:cNvSpPr>
            <a:spLocks noEditPoints="1"/>
          </p:cNvSpPr>
          <p:nvPr/>
        </p:nvSpPr>
        <p:spPr bwMode="auto">
          <a:xfrm>
            <a:off x="9239252" y="1242485"/>
            <a:ext cx="298449" cy="264583"/>
          </a:xfrm>
          <a:custGeom>
            <a:avLst/>
            <a:gdLst>
              <a:gd name="T0" fmla="*/ 24106 w 65"/>
              <a:gd name="T1" fmla="*/ 30792 h 58"/>
              <a:gd name="T2" fmla="*/ 24106 w 65"/>
              <a:gd name="T3" fmla="*/ 195016 h 58"/>
              <a:gd name="T4" fmla="*/ 20662 w 65"/>
              <a:gd name="T5" fmla="*/ 198437 h 58"/>
              <a:gd name="T6" fmla="*/ 13775 w 65"/>
              <a:gd name="T7" fmla="*/ 198437 h 58"/>
              <a:gd name="T8" fmla="*/ 6887 w 65"/>
              <a:gd name="T9" fmla="*/ 195016 h 58"/>
              <a:gd name="T10" fmla="*/ 6887 w 65"/>
              <a:gd name="T11" fmla="*/ 30792 h 58"/>
              <a:gd name="T12" fmla="*/ 0 w 65"/>
              <a:gd name="T13" fmla="*/ 13685 h 58"/>
              <a:gd name="T14" fmla="*/ 17218 w 65"/>
              <a:gd name="T15" fmla="*/ 0 h 58"/>
              <a:gd name="T16" fmla="*/ 34436 w 65"/>
              <a:gd name="T17" fmla="*/ 13685 h 58"/>
              <a:gd name="T18" fmla="*/ 24106 w 65"/>
              <a:gd name="T19" fmla="*/ 30792 h 58"/>
              <a:gd name="T20" fmla="*/ 223837 w 65"/>
              <a:gd name="T21" fmla="*/ 123168 h 58"/>
              <a:gd name="T22" fmla="*/ 216950 w 65"/>
              <a:gd name="T23" fmla="*/ 130010 h 58"/>
              <a:gd name="T24" fmla="*/ 168739 w 65"/>
              <a:gd name="T25" fmla="*/ 147117 h 58"/>
              <a:gd name="T26" fmla="*/ 106753 w 65"/>
              <a:gd name="T27" fmla="*/ 126589 h 58"/>
              <a:gd name="T28" fmla="*/ 44767 w 65"/>
              <a:gd name="T29" fmla="*/ 147117 h 58"/>
              <a:gd name="T30" fmla="*/ 41324 w 65"/>
              <a:gd name="T31" fmla="*/ 147117 h 58"/>
              <a:gd name="T32" fmla="*/ 34436 w 65"/>
              <a:gd name="T33" fmla="*/ 140274 h 58"/>
              <a:gd name="T34" fmla="*/ 34436 w 65"/>
              <a:gd name="T35" fmla="*/ 44477 h 58"/>
              <a:gd name="T36" fmla="*/ 37880 w 65"/>
              <a:gd name="T37" fmla="*/ 37635 h 58"/>
              <a:gd name="T38" fmla="*/ 48211 w 65"/>
              <a:gd name="T39" fmla="*/ 30792 h 58"/>
              <a:gd name="T40" fmla="*/ 103309 w 65"/>
              <a:gd name="T41" fmla="*/ 13685 h 58"/>
              <a:gd name="T42" fmla="*/ 158408 w 65"/>
              <a:gd name="T43" fmla="*/ 30792 h 58"/>
              <a:gd name="T44" fmla="*/ 168739 w 65"/>
              <a:gd name="T45" fmla="*/ 34213 h 58"/>
              <a:gd name="T46" fmla="*/ 216950 w 65"/>
              <a:gd name="T47" fmla="*/ 13685 h 58"/>
              <a:gd name="T48" fmla="*/ 223837 w 65"/>
              <a:gd name="T49" fmla="*/ 23949 h 58"/>
              <a:gd name="T50" fmla="*/ 223837 w 65"/>
              <a:gd name="T51" fmla="*/ 123168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6" name="Freeform 58">
            <a:extLst>
              <a:ext uri="{FF2B5EF4-FFF2-40B4-BE49-F238E27FC236}">
                <a16:creationId xmlns:a16="http://schemas.microsoft.com/office/drawing/2014/main" id="{2B00B713-DBFF-4E69-8799-DAECF8A1BFB5}"/>
              </a:ext>
            </a:extLst>
          </p:cNvPr>
          <p:cNvSpPr>
            <a:spLocks noEditPoints="1"/>
          </p:cNvSpPr>
          <p:nvPr/>
        </p:nvSpPr>
        <p:spPr bwMode="auto">
          <a:xfrm>
            <a:off x="9899651" y="1242485"/>
            <a:ext cx="264583" cy="264583"/>
          </a:xfrm>
          <a:custGeom>
            <a:avLst/>
            <a:gdLst>
              <a:gd name="T0" fmla="*/ 174488 w 58"/>
              <a:gd name="T1" fmla="*/ 198437 h 58"/>
              <a:gd name="T2" fmla="*/ 23949 w 58"/>
              <a:gd name="T3" fmla="*/ 198437 h 58"/>
              <a:gd name="T4" fmla="*/ 10264 w 58"/>
              <a:gd name="T5" fmla="*/ 171066 h 58"/>
              <a:gd name="T6" fmla="*/ 75269 w 58"/>
              <a:gd name="T7" fmla="*/ 68427 h 58"/>
              <a:gd name="T8" fmla="*/ 75269 w 58"/>
              <a:gd name="T9" fmla="*/ 13685 h 58"/>
              <a:gd name="T10" fmla="*/ 65005 w 58"/>
              <a:gd name="T11" fmla="*/ 13685 h 58"/>
              <a:gd name="T12" fmla="*/ 58163 w 58"/>
              <a:gd name="T13" fmla="*/ 6843 h 58"/>
              <a:gd name="T14" fmla="*/ 65005 w 58"/>
              <a:gd name="T15" fmla="*/ 0 h 58"/>
              <a:gd name="T16" fmla="*/ 133432 w 58"/>
              <a:gd name="T17" fmla="*/ 0 h 58"/>
              <a:gd name="T18" fmla="*/ 140274 w 58"/>
              <a:gd name="T19" fmla="*/ 6843 h 58"/>
              <a:gd name="T20" fmla="*/ 133432 w 58"/>
              <a:gd name="T21" fmla="*/ 13685 h 58"/>
              <a:gd name="T22" fmla="*/ 123168 w 58"/>
              <a:gd name="T23" fmla="*/ 13685 h 58"/>
              <a:gd name="T24" fmla="*/ 123168 w 58"/>
              <a:gd name="T25" fmla="*/ 68427 h 58"/>
              <a:gd name="T26" fmla="*/ 188173 w 58"/>
              <a:gd name="T27" fmla="*/ 171066 h 58"/>
              <a:gd name="T28" fmla="*/ 174488 w 58"/>
              <a:gd name="T29" fmla="*/ 198437 h 58"/>
              <a:gd name="T30" fmla="*/ 54741 w 58"/>
              <a:gd name="T31" fmla="*/ 130010 h 58"/>
              <a:gd name="T32" fmla="*/ 147117 w 58"/>
              <a:gd name="T33" fmla="*/ 130010 h 58"/>
              <a:gd name="T34" fmla="*/ 109482 w 58"/>
              <a:gd name="T35" fmla="*/ 75269 h 58"/>
              <a:gd name="T36" fmla="*/ 106061 w 58"/>
              <a:gd name="T37" fmla="*/ 71848 h 58"/>
              <a:gd name="T38" fmla="*/ 106061 w 58"/>
              <a:gd name="T39" fmla="*/ 68427 h 58"/>
              <a:gd name="T40" fmla="*/ 106061 w 58"/>
              <a:gd name="T41" fmla="*/ 13685 h 58"/>
              <a:gd name="T42" fmla="*/ 92376 w 58"/>
              <a:gd name="T43" fmla="*/ 13685 h 58"/>
              <a:gd name="T44" fmla="*/ 92376 w 58"/>
              <a:gd name="T45" fmla="*/ 68427 h 58"/>
              <a:gd name="T46" fmla="*/ 92376 w 58"/>
              <a:gd name="T47" fmla="*/ 71848 h 58"/>
              <a:gd name="T48" fmla="*/ 88955 w 58"/>
              <a:gd name="T49" fmla="*/ 75269 h 58"/>
              <a:gd name="T50" fmla="*/ 54741 w 58"/>
              <a:gd name="T51" fmla="*/ 1300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7" name="Freeform 59">
            <a:extLst>
              <a:ext uri="{FF2B5EF4-FFF2-40B4-BE49-F238E27FC236}">
                <a16:creationId xmlns:a16="http://schemas.microsoft.com/office/drawing/2014/main" id="{0E4500B1-1553-4626-B458-45C13CE55182}"/>
              </a:ext>
            </a:extLst>
          </p:cNvPr>
          <p:cNvSpPr>
            <a:spLocks noEditPoints="1"/>
          </p:cNvSpPr>
          <p:nvPr/>
        </p:nvSpPr>
        <p:spPr bwMode="auto">
          <a:xfrm>
            <a:off x="10545233" y="1242485"/>
            <a:ext cx="287867" cy="241300"/>
          </a:xfrm>
          <a:custGeom>
            <a:avLst/>
            <a:gdLst>
              <a:gd name="T0" fmla="*/ 215900 w 63"/>
              <a:gd name="T1" fmla="*/ 150243 h 53"/>
              <a:gd name="T2" fmla="*/ 185057 w 63"/>
              <a:gd name="T3" fmla="*/ 180975 h 53"/>
              <a:gd name="T4" fmla="*/ 27416 w 63"/>
              <a:gd name="T5" fmla="*/ 180975 h 53"/>
              <a:gd name="T6" fmla="*/ 0 w 63"/>
              <a:gd name="T7" fmla="*/ 150243 h 53"/>
              <a:gd name="T8" fmla="*/ 0 w 63"/>
              <a:gd name="T9" fmla="*/ 27317 h 53"/>
              <a:gd name="T10" fmla="*/ 27416 w 63"/>
              <a:gd name="T11" fmla="*/ 0 h 53"/>
              <a:gd name="T12" fmla="*/ 68540 w 63"/>
              <a:gd name="T13" fmla="*/ 0 h 53"/>
              <a:gd name="T14" fmla="*/ 99383 w 63"/>
              <a:gd name="T15" fmla="*/ 27317 h 53"/>
              <a:gd name="T16" fmla="*/ 99383 w 63"/>
              <a:gd name="T17" fmla="*/ 30732 h 53"/>
              <a:gd name="T18" fmla="*/ 185057 w 63"/>
              <a:gd name="T19" fmla="*/ 30732 h 53"/>
              <a:gd name="T20" fmla="*/ 215900 w 63"/>
              <a:gd name="T21" fmla="*/ 61463 h 53"/>
              <a:gd name="T22" fmla="*/ 215900 w 63"/>
              <a:gd name="T23" fmla="*/ 150243 h 53"/>
              <a:gd name="T24" fmla="*/ 198765 w 63"/>
              <a:gd name="T25" fmla="*/ 61463 h 53"/>
              <a:gd name="T26" fmla="*/ 185057 w 63"/>
              <a:gd name="T27" fmla="*/ 47805 h 53"/>
              <a:gd name="T28" fmla="*/ 95956 w 63"/>
              <a:gd name="T29" fmla="*/ 47805 h 53"/>
              <a:gd name="T30" fmla="*/ 82248 w 63"/>
              <a:gd name="T31" fmla="*/ 34146 h 53"/>
              <a:gd name="T32" fmla="*/ 82248 w 63"/>
              <a:gd name="T33" fmla="*/ 27317 h 53"/>
              <a:gd name="T34" fmla="*/ 68540 w 63"/>
              <a:gd name="T35" fmla="*/ 13658 h 53"/>
              <a:gd name="T36" fmla="*/ 27416 w 63"/>
              <a:gd name="T37" fmla="*/ 13658 h 53"/>
              <a:gd name="T38" fmla="*/ 17135 w 63"/>
              <a:gd name="T39" fmla="*/ 27317 h 53"/>
              <a:gd name="T40" fmla="*/ 17135 w 63"/>
              <a:gd name="T41" fmla="*/ 150243 h 53"/>
              <a:gd name="T42" fmla="*/ 27416 w 63"/>
              <a:gd name="T43" fmla="*/ 163902 h 53"/>
              <a:gd name="T44" fmla="*/ 185057 w 63"/>
              <a:gd name="T45" fmla="*/ 163902 h 53"/>
              <a:gd name="T46" fmla="*/ 198765 w 63"/>
              <a:gd name="T47" fmla="*/ 150243 h 53"/>
              <a:gd name="T48" fmla="*/ 198765 w 63"/>
              <a:gd name="T49" fmla="*/ 61463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8" name="Freeform 60">
            <a:extLst>
              <a:ext uri="{FF2B5EF4-FFF2-40B4-BE49-F238E27FC236}">
                <a16:creationId xmlns:a16="http://schemas.microsoft.com/office/drawing/2014/main" id="{008DDD3C-CB76-45B9-A5E3-3542C4C01BCE}"/>
              </a:ext>
            </a:extLst>
          </p:cNvPr>
          <p:cNvSpPr>
            <a:spLocks/>
          </p:cNvSpPr>
          <p:nvPr/>
        </p:nvSpPr>
        <p:spPr bwMode="auto">
          <a:xfrm>
            <a:off x="11203518" y="1238251"/>
            <a:ext cx="270933" cy="268816"/>
          </a:xfrm>
          <a:custGeom>
            <a:avLst/>
            <a:gdLst>
              <a:gd name="T0" fmla="*/ 0 w 59"/>
              <a:gd name="T1" fmla="*/ 198195 h 59"/>
              <a:gd name="T2" fmla="*/ 0 w 59"/>
              <a:gd name="T3" fmla="*/ 6834 h 59"/>
              <a:gd name="T4" fmla="*/ 6888 w 59"/>
              <a:gd name="T5" fmla="*/ 3417 h 59"/>
              <a:gd name="T6" fmla="*/ 99878 w 59"/>
              <a:gd name="T7" fmla="*/ 95680 h 59"/>
              <a:gd name="T8" fmla="*/ 103322 w 59"/>
              <a:gd name="T9" fmla="*/ 99097 h 59"/>
              <a:gd name="T10" fmla="*/ 103322 w 59"/>
              <a:gd name="T11" fmla="*/ 6834 h 59"/>
              <a:gd name="T12" fmla="*/ 106766 w 59"/>
              <a:gd name="T13" fmla="*/ 3417 h 59"/>
              <a:gd name="T14" fmla="*/ 199756 w 59"/>
              <a:gd name="T15" fmla="*/ 95680 h 59"/>
              <a:gd name="T16" fmla="*/ 199756 w 59"/>
              <a:gd name="T17" fmla="*/ 105932 h 59"/>
              <a:gd name="T18" fmla="*/ 106766 w 59"/>
              <a:gd name="T19" fmla="*/ 198195 h 59"/>
              <a:gd name="T20" fmla="*/ 103322 w 59"/>
              <a:gd name="T21" fmla="*/ 198195 h 59"/>
              <a:gd name="T22" fmla="*/ 103322 w 59"/>
              <a:gd name="T23" fmla="*/ 105932 h 59"/>
              <a:gd name="T24" fmla="*/ 99878 w 59"/>
              <a:gd name="T25" fmla="*/ 105932 h 59"/>
              <a:gd name="T26" fmla="*/ 6888 w 59"/>
              <a:gd name="T27" fmla="*/ 198195 h 59"/>
              <a:gd name="T28" fmla="*/ 0 w 59"/>
              <a:gd name="T29" fmla="*/ 198195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79" name="Freeform 61">
            <a:extLst>
              <a:ext uri="{FF2B5EF4-FFF2-40B4-BE49-F238E27FC236}">
                <a16:creationId xmlns:a16="http://schemas.microsoft.com/office/drawing/2014/main" id="{A6973564-F236-440F-B8B2-FFCE279EAEAE}"/>
              </a:ext>
            </a:extLst>
          </p:cNvPr>
          <p:cNvSpPr>
            <a:spLocks noEditPoints="1"/>
          </p:cNvSpPr>
          <p:nvPr/>
        </p:nvSpPr>
        <p:spPr bwMode="auto">
          <a:xfrm>
            <a:off x="11791952" y="1305984"/>
            <a:ext cx="334433" cy="177800"/>
          </a:xfrm>
          <a:custGeom>
            <a:avLst/>
            <a:gdLst>
              <a:gd name="T0" fmla="*/ 182106 w 73"/>
              <a:gd name="T1" fmla="*/ 133350 h 39"/>
              <a:gd name="T2" fmla="*/ 137438 w 73"/>
              <a:gd name="T3" fmla="*/ 116254 h 39"/>
              <a:gd name="T4" fmla="*/ 109951 w 73"/>
              <a:gd name="T5" fmla="*/ 116254 h 39"/>
              <a:gd name="T6" fmla="*/ 65283 w 73"/>
              <a:gd name="T7" fmla="*/ 133350 h 39"/>
              <a:gd name="T8" fmla="*/ 0 w 73"/>
              <a:gd name="T9" fmla="*/ 68385 h 39"/>
              <a:gd name="T10" fmla="*/ 65283 w 73"/>
              <a:gd name="T11" fmla="*/ 0 h 39"/>
              <a:gd name="T12" fmla="*/ 182106 w 73"/>
              <a:gd name="T13" fmla="*/ 0 h 39"/>
              <a:gd name="T14" fmla="*/ 250825 w 73"/>
              <a:gd name="T15" fmla="*/ 68385 h 39"/>
              <a:gd name="T16" fmla="*/ 182106 w 73"/>
              <a:gd name="T17" fmla="*/ 133350 h 39"/>
              <a:gd name="T18" fmla="*/ 106515 w 73"/>
              <a:gd name="T19" fmla="*/ 58127 h 39"/>
              <a:gd name="T20" fmla="*/ 103079 w 73"/>
              <a:gd name="T21" fmla="*/ 54708 h 39"/>
              <a:gd name="T22" fmla="*/ 79027 w 73"/>
              <a:gd name="T23" fmla="*/ 54708 h 39"/>
              <a:gd name="T24" fmla="*/ 79027 w 73"/>
              <a:gd name="T25" fmla="*/ 30773 h 39"/>
              <a:gd name="T26" fmla="*/ 75591 w 73"/>
              <a:gd name="T27" fmla="*/ 23935 h 39"/>
              <a:gd name="T28" fmla="*/ 58411 w 73"/>
              <a:gd name="T29" fmla="*/ 23935 h 39"/>
              <a:gd name="T30" fmla="*/ 54975 w 73"/>
              <a:gd name="T31" fmla="*/ 30773 h 39"/>
              <a:gd name="T32" fmla="*/ 54975 w 73"/>
              <a:gd name="T33" fmla="*/ 54708 h 39"/>
              <a:gd name="T34" fmla="*/ 27488 w 73"/>
              <a:gd name="T35" fmla="*/ 54708 h 39"/>
              <a:gd name="T36" fmla="*/ 24052 w 73"/>
              <a:gd name="T37" fmla="*/ 58127 h 39"/>
              <a:gd name="T38" fmla="*/ 24052 w 73"/>
              <a:gd name="T39" fmla="*/ 75223 h 39"/>
              <a:gd name="T40" fmla="*/ 27488 w 73"/>
              <a:gd name="T41" fmla="*/ 78642 h 39"/>
              <a:gd name="T42" fmla="*/ 54975 w 73"/>
              <a:gd name="T43" fmla="*/ 78642 h 39"/>
              <a:gd name="T44" fmla="*/ 54975 w 73"/>
              <a:gd name="T45" fmla="*/ 102577 h 39"/>
              <a:gd name="T46" fmla="*/ 58411 w 73"/>
              <a:gd name="T47" fmla="*/ 109415 h 39"/>
              <a:gd name="T48" fmla="*/ 75591 w 73"/>
              <a:gd name="T49" fmla="*/ 109415 h 39"/>
              <a:gd name="T50" fmla="*/ 79027 w 73"/>
              <a:gd name="T51" fmla="*/ 102577 h 39"/>
              <a:gd name="T52" fmla="*/ 79027 w 73"/>
              <a:gd name="T53" fmla="*/ 78642 h 39"/>
              <a:gd name="T54" fmla="*/ 103079 w 73"/>
              <a:gd name="T55" fmla="*/ 78642 h 39"/>
              <a:gd name="T56" fmla="*/ 106515 w 73"/>
              <a:gd name="T57" fmla="*/ 75223 h 39"/>
              <a:gd name="T58" fmla="*/ 106515 w 73"/>
              <a:gd name="T59" fmla="*/ 58127 h 39"/>
              <a:gd name="T60" fmla="*/ 164926 w 73"/>
              <a:gd name="T61" fmla="*/ 68385 h 39"/>
              <a:gd name="T62" fmla="*/ 147746 w 73"/>
              <a:gd name="T63" fmla="*/ 82062 h 39"/>
              <a:gd name="T64" fmla="*/ 164926 w 73"/>
              <a:gd name="T65" fmla="*/ 99158 h 39"/>
              <a:gd name="T66" fmla="*/ 182106 w 73"/>
              <a:gd name="T67" fmla="*/ 82062 h 39"/>
              <a:gd name="T68" fmla="*/ 164926 w 73"/>
              <a:gd name="T69" fmla="*/ 68385 h 39"/>
              <a:gd name="T70" fmla="*/ 199286 w 73"/>
              <a:gd name="T71" fmla="*/ 34192 h 39"/>
              <a:gd name="T72" fmla="*/ 182106 w 73"/>
              <a:gd name="T73" fmla="*/ 51288 h 39"/>
              <a:gd name="T74" fmla="*/ 199286 w 73"/>
              <a:gd name="T75" fmla="*/ 68385 h 39"/>
              <a:gd name="T76" fmla="*/ 216465 w 73"/>
              <a:gd name="T77" fmla="*/ 51288 h 39"/>
              <a:gd name="T78" fmla="*/ 199286 w 73"/>
              <a:gd name="T79" fmla="*/ 34192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0" name="Freeform 62">
            <a:extLst>
              <a:ext uri="{FF2B5EF4-FFF2-40B4-BE49-F238E27FC236}">
                <a16:creationId xmlns:a16="http://schemas.microsoft.com/office/drawing/2014/main" id="{E7F9AF7F-9FEA-4380-BD53-85FB89DEB642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1754718"/>
            <a:ext cx="264583" cy="266700"/>
          </a:xfrm>
          <a:custGeom>
            <a:avLst/>
            <a:gdLst>
              <a:gd name="T0" fmla="*/ 198437 w 58"/>
              <a:gd name="T1" fmla="*/ 113807 h 58"/>
              <a:gd name="T2" fmla="*/ 195016 w 58"/>
              <a:gd name="T3" fmla="*/ 117256 h 58"/>
              <a:gd name="T4" fmla="*/ 171066 w 58"/>
              <a:gd name="T5" fmla="*/ 120705 h 58"/>
              <a:gd name="T6" fmla="*/ 167645 w 58"/>
              <a:gd name="T7" fmla="*/ 134500 h 58"/>
              <a:gd name="T8" fmla="*/ 181330 w 58"/>
              <a:gd name="T9" fmla="*/ 151743 h 58"/>
              <a:gd name="T10" fmla="*/ 181330 w 58"/>
              <a:gd name="T11" fmla="*/ 155192 h 58"/>
              <a:gd name="T12" fmla="*/ 181330 w 58"/>
              <a:gd name="T13" fmla="*/ 158641 h 58"/>
              <a:gd name="T14" fmla="*/ 153960 w 58"/>
              <a:gd name="T15" fmla="*/ 182781 h 58"/>
              <a:gd name="T16" fmla="*/ 150538 w 58"/>
              <a:gd name="T17" fmla="*/ 179333 h 58"/>
              <a:gd name="T18" fmla="*/ 133432 w 58"/>
              <a:gd name="T19" fmla="*/ 165538 h 58"/>
              <a:gd name="T20" fmla="*/ 123168 w 58"/>
              <a:gd name="T21" fmla="*/ 172435 h 58"/>
              <a:gd name="T22" fmla="*/ 116325 w 58"/>
              <a:gd name="T23" fmla="*/ 196576 h 58"/>
              <a:gd name="T24" fmla="*/ 112904 w 58"/>
              <a:gd name="T25" fmla="*/ 200025 h 58"/>
              <a:gd name="T26" fmla="*/ 85533 w 58"/>
              <a:gd name="T27" fmla="*/ 200025 h 58"/>
              <a:gd name="T28" fmla="*/ 78691 w 58"/>
              <a:gd name="T29" fmla="*/ 196576 h 58"/>
              <a:gd name="T30" fmla="*/ 75269 w 58"/>
              <a:gd name="T31" fmla="*/ 172435 h 58"/>
              <a:gd name="T32" fmla="*/ 65005 w 58"/>
              <a:gd name="T33" fmla="*/ 165538 h 58"/>
              <a:gd name="T34" fmla="*/ 47899 w 58"/>
              <a:gd name="T35" fmla="*/ 179333 h 58"/>
              <a:gd name="T36" fmla="*/ 44477 w 58"/>
              <a:gd name="T37" fmla="*/ 182781 h 58"/>
              <a:gd name="T38" fmla="*/ 41056 w 58"/>
              <a:gd name="T39" fmla="*/ 179333 h 58"/>
              <a:gd name="T40" fmla="*/ 17107 w 58"/>
              <a:gd name="T41" fmla="*/ 158641 h 58"/>
              <a:gd name="T42" fmla="*/ 17107 w 58"/>
              <a:gd name="T43" fmla="*/ 155192 h 58"/>
              <a:gd name="T44" fmla="*/ 17107 w 58"/>
              <a:gd name="T45" fmla="*/ 151743 h 58"/>
              <a:gd name="T46" fmla="*/ 30792 w 58"/>
              <a:gd name="T47" fmla="*/ 134500 h 58"/>
              <a:gd name="T48" fmla="*/ 27371 w 58"/>
              <a:gd name="T49" fmla="*/ 120705 h 58"/>
              <a:gd name="T50" fmla="*/ 3421 w 58"/>
              <a:gd name="T51" fmla="*/ 117256 h 58"/>
              <a:gd name="T52" fmla="*/ 0 w 58"/>
              <a:gd name="T53" fmla="*/ 113807 h 58"/>
              <a:gd name="T54" fmla="*/ 0 w 58"/>
              <a:gd name="T55" fmla="*/ 82769 h 58"/>
              <a:gd name="T56" fmla="*/ 3421 w 58"/>
              <a:gd name="T57" fmla="*/ 79320 h 58"/>
              <a:gd name="T58" fmla="*/ 27371 w 58"/>
              <a:gd name="T59" fmla="*/ 75872 h 58"/>
              <a:gd name="T60" fmla="*/ 30792 w 58"/>
              <a:gd name="T61" fmla="*/ 62077 h 58"/>
              <a:gd name="T62" fmla="*/ 17107 w 58"/>
              <a:gd name="T63" fmla="*/ 44833 h 58"/>
              <a:gd name="T64" fmla="*/ 17107 w 58"/>
              <a:gd name="T65" fmla="*/ 41384 h 58"/>
              <a:gd name="T66" fmla="*/ 17107 w 58"/>
              <a:gd name="T67" fmla="*/ 37936 h 58"/>
              <a:gd name="T68" fmla="*/ 44477 w 58"/>
              <a:gd name="T69" fmla="*/ 17244 h 58"/>
              <a:gd name="T70" fmla="*/ 47899 w 58"/>
              <a:gd name="T71" fmla="*/ 17244 h 58"/>
              <a:gd name="T72" fmla="*/ 65005 w 58"/>
              <a:gd name="T73" fmla="*/ 31038 h 58"/>
              <a:gd name="T74" fmla="*/ 75269 w 58"/>
              <a:gd name="T75" fmla="*/ 27590 h 58"/>
              <a:gd name="T76" fmla="*/ 78691 w 58"/>
              <a:gd name="T77" fmla="*/ 3449 h 58"/>
              <a:gd name="T78" fmla="*/ 85533 w 58"/>
              <a:gd name="T79" fmla="*/ 0 h 58"/>
              <a:gd name="T80" fmla="*/ 112904 w 58"/>
              <a:gd name="T81" fmla="*/ 0 h 58"/>
              <a:gd name="T82" fmla="*/ 116325 w 58"/>
              <a:gd name="T83" fmla="*/ 3449 h 58"/>
              <a:gd name="T84" fmla="*/ 123168 w 58"/>
              <a:gd name="T85" fmla="*/ 27590 h 58"/>
              <a:gd name="T86" fmla="*/ 133432 w 58"/>
              <a:gd name="T87" fmla="*/ 31038 h 58"/>
              <a:gd name="T88" fmla="*/ 150538 w 58"/>
              <a:gd name="T89" fmla="*/ 17244 h 58"/>
              <a:gd name="T90" fmla="*/ 153960 w 58"/>
              <a:gd name="T91" fmla="*/ 17244 h 58"/>
              <a:gd name="T92" fmla="*/ 157381 w 58"/>
              <a:gd name="T93" fmla="*/ 17244 h 58"/>
              <a:gd name="T94" fmla="*/ 177909 w 58"/>
              <a:gd name="T95" fmla="*/ 41384 h 58"/>
              <a:gd name="T96" fmla="*/ 181330 w 58"/>
              <a:gd name="T97" fmla="*/ 41384 h 58"/>
              <a:gd name="T98" fmla="*/ 177909 w 58"/>
              <a:gd name="T99" fmla="*/ 44833 h 58"/>
              <a:gd name="T100" fmla="*/ 164224 w 58"/>
              <a:gd name="T101" fmla="*/ 62077 h 58"/>
              <a:gd name="T102" fmla="*/ 171066 w 58"/>
              <a:gd name="T103" fmla="*/ 75872 h 58"/>
              <a:gd name="T104" fmla="*/ 195016 w 58"/>
              <a:gd name="T105" fmla="*/ 79320 h 58"/>
              <a:gd name="T106" fmla="*/ 198437 w 58"/>
              <a:gd name="T107" fmla="*/ 86218 h 58"/>
              <a:gd name="T108" fmla="*/ 198437 w 58"/>
              <a:gd name="T109" fmla="*/ 113807 h 58"/>
              <a:gd name="T110" fmla="*/ 99219 w 58"/>
              <a:gd name="T111" fmla="*/ 65525 h 58"/>
              <a:gd name="T112" fmla="*/ 65005 w 58"/>
              <a:gd name="T113" fmla="*/ 100013 h 58"/>
              <a:gd name="T114" fmla="*/ 99219 w 58"/>
              <a:gd name="T115" fmla="*/ 131051 h 58"/>
              <a:gd name="T116" fmla="*/ 133432 w 58"/>
              <a:gd name="T117" fmla="*/ 100013 h 58"/>
              <a:gd name="T118" fmla="*/ 99219 w 58"/>
              <a:gd name="T119" fmla="*/ 65525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1" name="Freeform 63">
            <a:extLst>
              <a:ext uri="{FF2B5EF4-FFF2-40B4-BE49-F238E27FC236}">
                <a16:creationId xmlns:a16="http://schemas.microsoft.com/office/drawing/2014/main" id="{5421DBFE-C89A-44C1-9B6D-6A7B7A44E0A4}"/>
              </a:ext>
            </a:extLst>
          </p:cNvPr>
          <p:cNvSpPr>
            <a:spLocks noEditPoints="1"/>
          </p:cNvSpPr>
          <p:nvPr/>
        </p:nvSpPr>
        <p:spPr bwMode="auto">
          <a:xfrm>
            <a:off x="658285" y="1754718"/>
            <a:ext cx="266700" cy="266700"/>
          </a:xfrm>
          <a:custGeom>
            <a:avLst/>
            <a:gdLst>
              <a:gd name="T0" fmla="*/ 162089 w 58"/>
              <a:gd name="T1" fmla="*/ 200025 h 58"/>
              <a:gd name="T2" fmla="*/ 0 w 58"/>
              <a:gd name="T3" fmla="*/ 162089 h 58"/>
              <a:gd name="T4" fmla="*/ 37936 w 58"/>
              <a:gd name="T5" fmla="*/ 0 h 58"/>
              <a:gd name="T6" fmla="*/ 200025 w 58"/>
              <a:gd name="T7" fmla="*/ 34487 h 58"/>
              <a:gd name="T8" fmla="*/ 93115 w 58"/>
              <a:gd name="T9" fmla="*/ 65525 h 58"/>
              <a:gd name="T10" fmla="*/ 58628 w 58"/>
              <a:gd name="T11" fmla="*/ 65525 h 58"/>
              <a:gd name="T12" fmla="*/ 48282 w 58"/>
              <a:gd name="T13" fmla="*/ 113807 h 58"/>
              <a:gd name="T14" fmla="*/ 41384 w 58"/>
              <a:gd name="T15" fmla="*/ 124153 h 58"/>
              <a:gd name="T16" fmla="*/ 48282 w 58"/>
              <a:gd name="T17" fmla="*/ 134500 h 58"/>
              <a:gd name="T18" fmla="*/ 62077 w 58"/>
              <a:gd name="T19" fmla="*/ 175884 h 58"/>
              <a:gd name="T20" fmla="*/ 68974 w 58"/>
              <a:gd name="T21" fmla="*/ 131051 h 58"/>
              <a:gd name="T22" fmla="*/ 65525 w 58"/>
              <a:gd name="T23" fmla="*/ 117256 h 58"/>
              <a:gd name="T24" fmla="*/ 86218 w 58"/>
              <a:gd name="T25" fmla="*/ 82769 h 58"/>
              <a:gd name="T26" fmla="*/ 93115 w 58"/>
              <a:gd name="T27" fmla="*/ 65525 h 58"/>
              <a:gd name="T28" fmla="*/ 48282 w 58"/>
              <a:gd name="T29" fmla="*/ 151743 h 58"/>
              <a:gd name="T30" fmla="*/ 75872 w 58"/>
              <a:gd name="T31" fmla="*/ 151743 h 58"/>
              <a:gd name="T32" fmla="*/ 62077 w 58"/>
              <a:gd name="T33" fmla="*/ 103461 h 58"/>
              <a:gd name="T34" fmla="*/ 62077 w 58"/>
              <a:gd name="T35" fmla="*/ 79320 h 58"/>
              <a:gd name="T36" fmla="*/ 62077 w 58"/>
              <a:gd name="T37" fmla="*/ 103461 h 58"/>
              <a:gd name="T38" fmla="*/ 96564 w 58"/>
              <a:gd name="T39" fmla="*/ 41384 h 58"/>
              <a:gd name="T40" fmla="*/ 120705 w 58"/>
              <a:gd name="T41" fmla="*/ 41384 h 58"/>
              <a:gd name="T42" fmla="*/ 117256 w 58"/>
              <a:gd name="T43" fmla="*/ 137948 h 58"/>
              <a:gd name="T44" fmla="*/ 117256 w 58"/>
              <a:gd name="T45" fmla="*/ 75872 h 58"/>
              <a:gd name="T46" fmla="*/ 100013 w 58"/>
              <a:gd name="T47" fmla="*/ 65525 h 58"/>
              <a:gd name="T48" fmla="*/ 100013 w 58"/>
              <a:gd name="T49" fmla="*/ 127602 h 58"/>
              <a:gd name="T50" fmla="*/ 117256 w 58"/>
              <a:gd name="T51" fmla="*/ 137948 h 58"/>
              <a:gd name="T52" fmla="*/ 158641 w 58"/>
              <a:gd name="T53" fmla="*/ 120705 h 58"/>
              <a:gd name="T54" fmla="*/ 151743 w 58"/>
              <a:gd name="T55" fmla="*/ 82769 h 58"/>
              <a:gd name="T56" fmla="*/ 165538 w 58"/>
              <a:gd name="T57" fmla="*/ 82769 h 58"/>
              <a:gd name="T58" fmla="*/ 151743 w 58"/>
              <a:gd name="T59" fmla="*/ 65525 h 58"/>
              <a:gd name="T60" fmla="*/ 134500 w 58"/>
              <a:gd name="T61" fmla="*/ 51731 h 58"/>
              <a:gd name="T62" fmla="*/ 134500 w 58"/>
              <a:gd name="T63" fmla="*/ 65525 h 58"/>
              <a:gd name="T64" fmla="*/ 124153 w 58"/>
              <a:gd name="T65" fmla="*/ 82769 h 58"/>
              <a:gd name="T66" fmla="*/ 134500 w 58"/>
              <a:gd name="T67" fmla="*/ 82769 h 58"/>
              <a:gd name="T68" fmla="*/ 134500 w 58"/>
              <a:gd name="T69" fmla="*/ 82769 h 58"/>
              <a:gd name="T70" fmla="*/ 151743 w 58"/>
              <a:gd name="T71" fmla="*/ 137948 h 58"/>
              <a:gd name="T72" fmla="*/ 165538 w 58"/>
              <a:gd name="T73" fmla="*/ 120705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2" name="Freeform 64">
            <a:extLst>
              <a:ext uri="{FF2B5EF4-FFF2-40B4-BE49-F238E27FC236}">
                <a16:creationId xmlns:a16="http://schemas.microsoft.com/office/drawing/2014/main" id="{9C824D44-862A-408C-AA84-66E5F40D36D0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1754718"/>
            <a:ext cx="264583" cy="26670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43696 w 58"/>
              <a:gd name="T11" fmla="*/ 89666 h 58"/>
              <a:gd name="T12" fmla="*/ 140274 w 58"/>
              <a:gd name="T13" fmla="*/ 62077 h 58"/>
              <a:gd name="T14" fmla="*/ 112904 w 58"/>
              <a:gd name="T15" fmla="*/ 65525 h 58"/>
              <a:gd name="T16" fmla="*/ 99219 w 58"/>
              <a:gd name="T17" fmla="*/ 72423 h 58"/>
              <a:gd name="T18" fmla="*/ 85533 w 58"/>
              <a:gd name="T19" fmla="*/ 65525 h 58"/>
              <a:gd name="T20" fmla="*/ 58163 w 58"/>
              <a:gd name="T21" fmla="*/ 62077 h 58"/>
              <a:gd name="T22" fmla="*/ 54741 w 58"/>
              <a:gd name="T23" fmla="*/ 89666 h 58"/>
              <a:gd name="T24" fmla="*/ 99219 w 58"/>
              <a:gd name="T25" fmla="*/ 151743 h 58"/>
              <a:gd name="T26" fmla="*/ 143696 w 58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3" name="Freeform 65">
            <a:extLst>
              <a:ext uri="{FF2B5EF4-FFF2-40B4-BE49-F238E27FC236}">
                <a16:creationId xmlns:a16="http://schemas.microsoft.com/office/drawing/2014/main" id="{9312A1A0-89A6-4FC1-A1EB-F067565F629D}"/>
              </a:ext>
            </a:extLst>
          </p:cNvPr>
          <p:cNvSpPr>
            <a:spLocks noEditPoints="1"/>
          </p:cNvSpPr>
          <p:nvPr/>
        </p:nvSpPr>
        <p:spPr bwMode="auto">
          <a:xfrm>
            <a:off x="1985434" y="1731433"/>
            <a:ext cx="275167" cy="289984"/>
          </a:xfrm>
          <a:custGeom>
            <a:avLst/>
            <a:gdLst>
              <a:gd name="T0" fmla="*/ 130704 w 60"/>
              <a:gd name="T1" fmla="*/ 162253 h 63"/>
              <a:gd name="T2" fmla="*/ 123825 w 60"/>
              <a:gd name="T3" fmla="*/ 186418 h 63"/>
              <a:gd name="T4" fmla="*/ 58473 w 60"/>
              <a:gd name="T5" fmla="*/ 217488 h 63"/>
              <a:gd name="T6" fmla="*/ 3440 w 60"/>
              <a:gd name="T7" fmla="*/ 193323 h 63"/>
              <a:gd name="T8" fmla="*/ 0 w 60"/>
              <a:gd name="T9" fmla="*/ 176062 h 63"/>
              <a:gd name="T10" fmla="*/ 20638 w 60"/>
              <a:gd name="T11" fmla="*/ 141540 h 63"/>
              <a:gd name="T12" fmla="*/ 72231 w 60"/>
              <a:gd name="T13" fmla="*/ 127731 h 63"/>
              <a:gd name="T14" fmla="*/ 65352 w 60"/>
              <a:gd name="T15" fmla="*/ 110470 h 63"/>
              <a:gd name="T16" fmla="*/ 68792 w 60"/>
              <a:gd name="T17" fmla="*/ 96661 h 63"/>
              <a:gd name="T18" fmla="*/ 58473 w 60"/>
              <a:gd name="T19" fmla="*/ 100114 h 63"/>
              <a:gd name="T20" fmla="*/ 13758 w 60"/>
              <a:gd name="T21" fmla="*/ 55235 h 63"/>
              <a:gd name="T22" fmla="*/ 30956 w 60"/>
              <a:gd name="T23" fmla="*/ 17261 h 63"/>
              <a:gd name="T24" fmla="*/ 82550 w 60"/>
              <a:gd name="T25" fmla="*/ 0 h 63"/>
              <a:gd name="T26" fmla="*/ 137583 w 60"/>
              <a:gd name="T27" fmla="*/ 0 h 63"/>
              <a:gd name="T28" fmla="*/ 120385 w 60"/>
              <a:gd name="T29" fmla="*/ 10357 h 63"/>
              <a:gd name="T30" fmla="*/ 103188 w 60"/>
              <a:gd name="T31" fmla="*/ 10357 h 63"/>
              <a:gd name="T32" fmla="*/ 120385 w 60"/>
              <a:gd name="T33" fmla="*/ 48331 h 63"/>
              <a:gd name="T34" fmla="*/ 89429 w 60"/>
              <a:gd name="T35" fmla="*/ 103566 h 63"/>
              <a:gd name="T36" fmla="*/ 130704 w 60"/>
              <a:gd name="T37" fmla="*/ 162253 h 63"/>
              <a:gd name="T38" fmla="*/ 113506 w 60"/>
              <a:gd name="T39" fmla="*/ 176062 h 63"/>
              <a:gd name="T40" fmla="*/ 82550 w 60"/>
              <a:gd name="T41" fmla="*/ 138088 h 63"/>
              <a:gd name="T42" fmla="*/ 75671 w 60"/>
              <a:gd name="T43" fmla="*/ 138088 h 63"/>
              <a:gd name="T44" fmla="*/ 24077 w 60"/>
              <a:gd name="T45" fmla="*/ 169157 h 63"/>
              <a:gd name="T46" fmla="*/ 72231 w 60"/>
              <a:gd name="T47" fmla="*/ 203679 h 63"/>
              <a:gd name="T48" fmla="*/ 113506 w 60"/>
              <a:gd name="T49" fmla="*/ 176062 h 63"/>
              <a:gd name="T50" fmla="*/ 89429 w 60"/>
              <a:gd name="T51" fmla="*/ 82853 h 63"/>
              <a:gd name="T52" fmla="*/ 96308 w 60"/>
              <a:gd name="T53" fmla="*/ 62139 h 63"/>
              <a:gd name="T54" fmla="*/ 61913 w 60"/>
              <a:gd name="T55" fmla="*/ 10357 h 63"/>
              <a:gd name="T56" fmla="*/ 44715 w 60"/>
              <a:gd name="T57" fmla="*/ 20713 h 63"/>
              <a:gd name="T58" fmla="*/ 37835 w 60"/>
              <a:gd name="T59" fmla="*/ 41426 h 63"/>
              <a:gd name="T60" fmla="*/ 72231 w 60"/>
              <a:gd name="T61" fmla="*/ 89757 h 63"/>
              <a:gd name="T62" fmla="*/ 89429 w 60"/>
              <a:gd name="T63" fmla="*/ 82853 h 63"/>
              <a:gd name="T64" fmla="*/ 206375 w 60"/>
              <a:gd name="T65" fmla="*/ 89757 h 63"/>
              <a:gd name="T66" fmla="*/ 206375 w 60"/>
              <a:gd name="T67" fmla="*/ 103566 h 63"/>
              <a:gd name="T68" fmla="*/ 178858 w 60"/>
              <a:gd name="T69" fmla="*/ 103566 h 63"/>
              <a:gd name="T70" fmla="*/ 178858 w 60"/>
              <a:gd name="T71" fmla="*/ 134635 h 63"/>
              <a:gd name="T72" fmla="*/ 165100 w 60"/>
              <a:gd name="T73" fmla="*/ 134635 h 63"/>
              <a:gd name="T74" fmla="*/ 165100 w 60"/>
              <a:gd name="T75" fmla="*/ 103566 h 63"/>
              <a:gd name="T76" fmla="*/ 137583 w 60"/>
              <a:gd name="T77" fmla="*/ 103566 h 63"/>
              <a:gd name="T78" fmla="*/ 137583 w 60"/>
              <a:gd name="T79" fmla="*/ 89757 h 63"/>
              <a:gd name="T80" fmla="*/ 165100 w 60"/>
              <a:gd name="T81" fmla="*/ 89757 h 63"/>
              <a:gd name="T82" fmla="*/ 165100 w 60"/>
              <a:gd name="T83" fmla="*/ 62139 h 63"/>
              <a:gd name="T84" fmla="*/ 178858 w 60"/>
              <a:gd name="T85" fmla="*/ 62139 h 63"/>
              <a:gd name="T86" fmla="*/ 178858 w 60"/>
              <a:gd name="T87" fmla="*/ 89757 h 63"/>
              <a:gd name="T88" fmla="*/ 206375 w 60"/>
              <a:gd name="T89" fmla="*/ 89757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4" name="Freeform 66">
            <a:extLst>
              <a:ext uri="{FF2B5EF4-FFF2-40B4-BE49-F238E27FC236}">
                <a16:creationId xmlns:a16="http://schemas.microsoft.com/office/drawing/2014/main" id="{E45F1257-2461-4661-9AA6-F908B3812F97}"/>
              </a:ext>
            </a:extLst>
          </p:cNvPr>
          <p:cNvSpPr>
            <a:spLocks noEditPoints="1"/>
          </p:cNvSpPr>
          <p:nvPr/>
        </p:nvSpPr>
        <p:spPr bwMode="auto">
          <a:xfrm>
            <a:off x="2635252" y="1731434"/>
            <a:ext cx="334433" cy="311151"/>
          </a:xfrm>
          <a:custGeom>
            <a:avLst/>
            <a:gdLst>
              <a:gd name="T0" fmla="*/ 44667 w 73"/>
              <a:gd name="T1" fmla="*/ 133841 h 68"/>
              <a:gd name="T2" fmla="*/ 27488 w 73"/>
              <a:gd name="T3" fmla="*/ 133841 h 68"/>
              <a:gd name="T4" fmla="*/ 0 w 73"/>
              <a:gd name="T5" fmla="*/ 113250 h 68"/>
              <a:gd name="T6" fmla="*/ 17180 w 73"/>
              <a:gd name="T7" fmla="*/ 65204 h 68"/>
              <a:gd name="T8" fmla="*/ 51539 w 73"/>
              <a:gd name="T9" fmla="*/ 75500 h 68"/>
              <a:gd name="T10" fmla="*/ 68719 w 73"/>
              <a:gd name="T11" fmla="*/ 72068 h 68"/>
              <a:gd name="T12" fmla="*/ 68719 w 73"/>
              <a:gd name="T13" fmla="*/ 82363 h 68"/>
              <a:gd name="T14" fmla="*/ 79027 w 73"/>
              <a:gd name="T15" fmla="*/ 116682 h 68"/>
              <a:gd name="T16" fmla="*/ 44667 w 73"/>
              <a:gd name="T17" fmla="*/ 133841 h 68"/>
              <a:gd name="T18" fmla="*/ 51539 w 73"/>
              <a:gd name="T19" fmla="*/ 65204 h 68"/>
              <a:gd name="T20" fmla="*/ 17180 w 73"/>
              <a:gd name="T21" fmla="*/ 30886 h 68"/>
              <a:gd name="T22" fmla="*/ 51539 w 73"/>
              <a:gd name="T23" fmla="*/ 0 h 68"/>
              <a:gd name="T24" fmla="*/ 85899 w 73"/>
              <a:gd name="T25" fmla="*/ 30886 h 68"/>
              <a:gd name="T26" fmla="*/ 51539 w 73"/>
              <a:gd name="T27" fmla="*/ 65204 h 68"/>
              <a:gd name="T28" fmla="*/ 182106 w 73"/>
              <a:gd name="T29" fmla="*/ 233363 h 68"/>
              <a:gd name="T30" fmla="*/ 68719 w 73"/>
              <a:gd name="T31" fmla="*/ 233363 h 68"/>
              <a:gd name="T32" fmla="*/ 34360 w 73"/>
              <a:gd name="T33" fmla="*/ 199045 h 68"/>
              <a:gd name="T34" fmla="*/ 79027 w 73"/>
              <a:gd name="T35" fmla="*/ 123545 h 68"/>
              <a:gd name="T36" fmla="*/ 127130 w 73"/>
              <a:gd name="T37" fmla="*/ 140704 h 68"/>
              <a:gd name="T38" fmla="*/ 171798 w 73"/>
              <a:gd name="T39" fmla="*/ 123545 h 68"/>
              <a:gd name="T40" fmla="*/ 219901 w 73"/>
              <a:gd name="T41" fmla="*/ 199045 h 68"/>
              <a:gd name="T42" fmla="*/ 182106 w 73"/>
              <a:gd name="T43" fmla="*/ 233363 h 68"/>
              <a:gd name="T44" fmla="*/ 127130 w 73"/>
              <a:gd name="T45" fmla="*/ 133841 h 68"/>
              <a:gd name="T46" fmla="*/ 75591 w 73"/>
              <a:gd name="T47" fmla="*/ 82363 h 68"/>
              <a:gd name="T48" fmla="*/ 127130 w 73"/>
              <a:gd name="T49" fmla="*/ 30886 h 68"/>
              <a:gd name="T50" fmla="*/ 175234 w 73"/>
              <a:gd name="T51" fmla="*/ 82363 h 68"/>
              <a:gd name="T52" fmla="*/ 127130 w 73"/>
              <a:gd name="T53" fmla="*/ 133841 h 68"/>
              <a:gd name="T54" fmla="*/ 202722 w 73"/>
              <a:gd name="T55" fmla="*/ 65204 h 68"/>
              <a:gd name="T56" fmla="*/ 168362 w 73"/>
              <a:gd name="T57" fmla="*/ 30886 h 68"/>
              <a:gd name="T58" fmla="*/ 202722 w 73"/>
              <a:gd name="T59" fmla="*/ 0 h 68"/>
              <a:gd name="T60" fmla="*/ 233645 w 73"/>
              <a:gd name="T61" fmla="*/ 30886 h 68"/>
              <a:gd name="T62" fmla="*/ 202722 w 73"/>
              <a:gd name="T63" fmla="*/ 65204 h 68"/>
              <a:gd name="T64" fmla="*/ 226773 w 73"/>
              <a:gd name="T65" fmla="*/ 133841 h 68"/>
              <a:gd name="T66" fmla="*/ 209593 w 73"/>
              <a:gd name="T67" fmla="*/ 133841 h 68"/>
              <a:gd name="T68" fmla="*/ 175234 w 73"/>
              <a:gd name="T69" fmla="*/ 116682 h 68"/>
              <a:gd name="T70" fmla="*/ 185542 w 73"/>
              <a:gd name="T71" fmla="*/ 82363 h 68"/>
              <a:gd name="T72" fmla="*/ 185542 w 73"/>
              <a:gd name="T73" fmla="*/ 72068 h 68"/>
              <a:gd name="T74" fmla="*/ 202722 w 73"/>
              <a:gd name="T75" fmla="*/ 75500 h 68"/>
              <a:gd name="T76" fmla="*/ 237081 w 73"/>
              <a:gd name="T77" fmla="*/ 65204 h 68"/>
              <a:gd name="T78" fmla="*/ 250825 w 73"/>
              <a:gd name="T79" fmla="*/ 113250 h 68"/>
              <a:gd name="T80" fmla="*/ 226773 w 73"/>
              <a:gd name="T81" fmla="*/ 13384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5" name="Freeform 67">
            <a:extLst>
              <a:ext uri="{FF2B5EF4-FFF2-40B4-BE49-F238E27FC236}">
                <a16:creationId xmlns:a16="http://schemas.microsoft.com/office/drawing/2014/main" id="{D8C44147-2964-495B-ACF7-E22352359180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1754718"/>
            <a:ext cx="311149" cy="266700"/>
          </a:xfrm>
          <a:custGeom>
            <a:avLst/>
            <a:gdLst>
              <a:gd name="T0" fmla="*/ 233362 w 68"/>
              <a:gd name="T1" fmla="*/ 165538 h 58"/>
              <a:gd name="T2" fmla="*/ 219635 w 68"/>
              <a:gd name="T3" fmla="*/ 182781 h 58"/>
              <a:gd name="T4" fmla="*/ 181885 w 68"/>
              <a:gd name="T5" fmla="*/ 182781 h 58"/>
              <a:gd name="T6" fmla="*/ 150999 w 68"/>
              <a:gd name="T7" fmla="*/ 189679 h 58"/>
              <a:gd name="T8" fmla="*/ 109817 w 68"/>
              <a:gd name="T9" fmla="*/ 200025 h 58"/>
              <a:gd name="T10" fmla="*/ 68636 w 68"/>
              <a:gd name="T11" fmla="*/ 162089 h 58"/>
              <a:gd name="T12" fmla="*/ 68636 w 68"/>
              <a:gd name="T13" fmla="*/ 158641 h 58"/>
              <a:gd name="T14" fmla="*/ 61772 w 68"/>
              <a:gd name="T15" fmla="*/ 137948 h 58"/>
              <a:gd name="T16" fmla="*/ 61772 w 68"/>
              <a:gd name="T17" fmla="*/ 131051 h 58"/>
              <a:gd name="T18" fmla="*/ 58341 w 68"/>
              <a:gd name="T19" fmla="*/ 117256 h 58"/>
              <a:gd name="T20" fmla="*/ 34318 w 68"/>
              <a:gd name="T21" fmla="*/ 117256 h 58"/>
              <a:gd name="T22" fmla="*/ 0 w 68"/>
              <a:gd name="T23" fmla="*/ 82769 h 58"/>
              <a:gd name="T24" fmla="*/ 34318 w 68"/>
              <a:gd name="T25" fmla="*/ 48282 h 58"/>
              <a:gd name="T26" fmla="*/ 82363 w 68"/>
              <a:gd name="T27" fmla="*/ 48282 h 58"/>
              <a:gd name="T28" fmla="*/ 82363 w 68"/>
              <a:gd name="T29" fmla="*/ 31038 h 58"/>
              <a:gd name="T30" fmla="*/ 116681 w 68"/>
              <a:gd name="T31" fmla="*/ 0 h 58"/>
              <a:gd name="T32" fmla="*/ 147567 w 68"/>
              <a:gd name="T33" fmla="*/ 34487 h 58"/>
              <a:gd name="T34" fmla="*/ 161294 w 68"/>
              <a:gd name="T35" fmla="*/ 48282 h 58"/>
              <a:gd name="T36" fmla="*/ 181885 w 68"/>
              <a:gd name="T37" fmla="*/ 65525 h 58"/>
              <a:gd name="T38" fmla="*/ 219635 w 68"/>
              <a:gd name="T39" fmla="*/ 65525 h 58"/>
              <a:gd name="T40" fmla="*/ 233362 w 68"/>
              <a:gd name="T41" fmla="*/ 82769 h 58"/>
              <a:gd name="T42" fmla="*/ 233362 w 68"/>
              <a:gd name="T43" fmla="*/ 165538 h 58"/>
              <a:gd name="T44" fmla="*/ 185317 w 68"/>
              <a:gd name="T45" fmla="*/ 165538 h 58"/>
              <a:gd name="T46" fmla="*/ 185317 w 68"/>
              <a:gd name="T47" fmla="*/ 82769 h 58"/>
              <a:gd name="T48" fmla="*/ 181885 w 68"/>
              <a:gd name="T49" fmla="*/ 82769 h 58"/>
              <a:gd name="T50" fmla="*/ 150999 w 68"/>
              <a:gd name="T51" fmla="*/ 62077 h 58"/>
              <a:gd name="T52" fmla="*/ 133840 w 68"/>
              <a:gd name="T53" fmla="*/ 41384 h 58"/>
              <a:gd name="T54" fmla="*/ 130408 w 68"/>
              <a:gd name="T55" fmla="*/ 34487 h 58"/>
              <a:gd name="T56" fmla="*/ 116681 w 68"/>
              <a:gd name="T57" fmla="*/ 13795 h 58"/>
              <a:gd name="T58" fmla="*/ 96090 w 68"/>
              <a:gd name="T59" fmla="*/ 31038 h 58"/>
              <a:gd name="T60" fmla="*/ 109817 w 68"/>
              <a:gd name="T61" fmla="*/ 65525 h 58"/>
              <a:gd name="T62" fmla="*/ 34318 w 68"/>
              <a:gd name="T63" fmla="*/ 65525 h 58"/>
              <a:gd name="T64" fmla="*/ 17159 w 68"/>
              <a:gd name="T65" fmla="*/ 82769 h 58"/>
              <a:gd name="T66" fmla="*/ 34318 w 68"/>
              <a:gd name="T67" fmla="*/ 100013 h 58"/>
              <a:gd name="T68" fmla="*/ 78931 w 68"/>
              <a:gd name="T69" fmla="*/ 100013 h 58"/>
              <a:gd name="T70" fmla="*/ 72068 w 68"/>
              <a:gd name="T71" fmla="*/ 113807 h 58"/>
              <a:gd name="T72" fmla="*/ 78931 w 68"/>
              <a:gd name="T73" fmla="*/ 127602 h 58"/>
              <a:gd name="T74" fmla="*/ 78931 w 68"/>
              <a:gd name="T75" fmla="*/ 137948 h 58"/>
              <a:gd name="T76" fmla="*/ 85795 w 68"/>
              <a:gd name="T77" fmla="*/ 155192 h 58"/>
              <a:gd name="T78" fmla="*/ 85795 w 68"/>
              <a:gd name="T79" fmla="*/ 162089 h 58"/>
              <a:gd name="T80" fmla="*/ 109817 w 68"/>
              <a:gd name="T81" fmla="*/ 182781 h 58"/>
              <a:gd name="T82" fmla="*/ 181885 w 68"/>
              <a:gd name="T83" fmla="*/ 165538 h 58"/>
              <a:gd name="T84" fmla="*/ 185317 w 68"/>
              <a:gd name="T85" fmla="*/ 165538 h 58"/>
              <a:gd name="T86" fmla="*/ 209339 w 68"/>
              <a:gd name="T87" fmla="*/ 148294 h 58"/>
              <a:gd name="T88" fmla="*/ 202476 w 68"/>
              <a:gd name="T89" fmla="*/ 158641 h 58"/>
              <a:gd name="T90" fmla="*/ 209339 w 68"/>
              <a:gd name="T91" fmla="*/ 165538 h 58"/>
              <a:gd name="T92" fmla="*/ 219635 w 68"/>
              <a:gd name="T93" fmla="*/ 158641 h 58"/>
              <a:gd name="T94" fmla="*/ 209339 w 68"/>
              <a:gd name="T95" fmla="*/ 148294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6" name="Freeform 68">
            <a:extLst>
              <a:ext uri="{FF2B5EF4-FFF2-40B4-BE49-F238E27FC236}">
                <a16:creationId xmlns:a16="http://schemas.microsoft.com/office/drawing/2014/main" id="{07095022-7BAF-4CAC-A754-AF0F8DBC5B56}"/>
              </a:ext>
            </a:extLst>
          </p:cNvPr>
          <p:cNvSpPr>
            <a:spLocks/>
          </p:cNvSpPr>
          <p:nvPr/>
        </p:nvSpPr>
        <p:spPr bwMode="auto">
          <a:xfrm>
            <a:off x="3962400" y="1754718"/>
            <a:ext cx="289984" cy="266700"/>
          </a:xfrm>
          <a:custGeom>
            <a:avLst/>
            <a:gdLst>
              <a:gd name="T0" fmla="*/ 179514 w 63"/>
              <a:gd name="T1" fmla="*/ 200025 h 58"/>
              <a:gd name="T2" fmla="*/ 141540 w 63"/>
              <a:gd name="T3" fmla="*/ 200025 h 58"/>
              <a:gd name="T4" fmla="*/ 138088 w 63"/>
              <a:gd name="T5" fmla="*/ 189679 h 58"/>
              <a:gd name="T6" fmla="*/ 155349 w 63"/>
              <a:gd name="T7" fmla="*/ 179333 h 58"/>
              <a:gd name="T8" fmla="*/ 162253 w 63"/>
              <a:gd name="T9" fmla="*/ 162089 h 58"/>
              <a:gd name="T10" fmla="*/ 162253 w 63"/>
              <a:gd name="T11" fmla="*/ 110359 h 58"/>
              <a:gd name="T12" fmla="*/ 162253 w 63"/>
              <a:gd name="T13" fmla="*/ 106910 h 58"/>
              <a:gd name="T14" fmla="*/ 155349 w 63"/>
              <a:gd name="T15" fmla="*/ 106910 h 58"/>
              <a:gd name="T16" fmla="*/ 65592 w 63"/>
              <a:gd name="T17" fmla="*/ 106910 h 58"/>
              <a:gd name="T18" fmla="*/ 58687 w 63"/>
              <a:gd name="T19" fmla="*/ 106910 h 58"/>
              <a:gd name="T20" fmla="*/ 58687 w 63"/>
              <a:gd name="T21" fmla="*/ 110359 h 58"/>
              <a:gd name="T22" fmla="*/ 58687 w 63"/>
              <a:gd name="T23" fmla="*/ 158641 h 58"/>
              <a:gd name="T24" fmla="*/ 62139 w 63"/>
              <a:gd name="T25" fmla="*/ 179333 h 58"/>
              <a:gd name="T26" fmla="*/ 86305 w 63"/>
              <a:gd name="T27" fmla="*/ 189679 h 58"/>
              <a:gd name="T28" fmla="*/ 79400 w 63"/>
              <a:gd name="T29" fmla="*/ 200025 h 58"/>
              <a:gd name="T30" fmla="*/ 41426 w 63"/>
              <a:gd name="T31" fmla="*/ 200025 h 58"/>
              <a:gd name="T32" fmla="*/ 10357 w 63"/>
              <a:gd name="T33" fmla="*/ 200025 h 58"/>
              <a:gd name="T34" fmla="*/ 3452 w 63"/>
              <a:gd name="T35" fmla="*/ 189679 h 58"/>
              <a:gd name="T36" fmla="*/ 20713 w 63"/>
              <a:gd name="T37" fmla="*/ 179333 h 58"/>
              <a:gd name="T38" fmla="*/ 27618 w 63"/>
              <a:gd name="T39" fmla="*/ 162089 h 58"/>
              <a:gd name="T40" fmla="*/ 27618 w 63"/>
              <a:gd name="T41" fmla="*/ 155192 h 58"/>
              <a:gd name="T42" fmla="*/ 27618 w 63"/>
              <a:gd name="T43" fmla="*/ 48282 h 58"/>
              <a:gd name="T44" fmla="*/ 20713 w 63"/>
              <a:gd name="T45" fmla="*/ 17244 h 58"/>
              <a:gd name="T46" fmla="*/ 0 w 63"/>
              <a:gd name="T47" fmla="*/ 6897 h 58"/>
              <a:gd name="T48" fmla="*/ 6904 w 63"/>
              <a:gd name="T49" fmla="*/ 0 h 58"/>
              <a:gd name="T50" fmla="*/ 41426 w 63"/>
              <a:gd name="T51" fmla="*/ 0 h 58"/>
              <a:gd name="T52" fmla="*/ 75948 w 63"/>
              <a:gd name="T53" fmla="*/ 0 h 58"/>
              <a:gd name="T54" fmla="*/ 82853 w 63"/>
              <a:gd name="T55" fmla="*/ 6897 h 58"/>
              <a:gd name="T56" fmla="*/ 62139 w 63"/>
              <a:gd name="T57" fmla="*/ 17244 h 58"/>
              <a:gd name="T58" fmla="*/ 58687 w 63"/>
              <a:gd name="T59" fmla="*/ 37936 h 58"/>
              <a:gd name="T60" fmla="*/ 58687 w 63"/>
              <a:gd name="T61" fmla="*/ 79320 h 58"/>
              <a:gd name="T62" fmla="*/ 58687 w 63"/>
              <a:gd name="T63" fmla="*/ 82769 h 58"/>
              <a:gd name="T64" fmla="*/ 65592 w 63"/>
              <a:gd name="T65" fmla="*/ 86218 h 58"/>
              <a:gd name="T66" fmla="*/ 155349 w 63"/>
              <a:gd name="T67" fmla="*/ 86218 h 58"/>
              <a:gd name="T68" fmla="*/ 162253 w 63"/>
              <a:gd name="T69" fmla="*/ 82769 h 58"/>
              <a:gd name="T70" fmla="*/ 162253 w 63"/>
              <a:gd name="T71" fmla="*/ 79320 h 58"/>
              <a:gd name="T72" fmla="*/ 162253 w 63"/>
              <a:gd name="T73" fmla="*/ 37936 h 58"/>
              <a:gd name="T74" fmla="*/ 155349 w 63"/>
              <a:gd name="T75" fmla="*/ 17244 h 58"/>
              <a:gd name="T76" fmla="*/ 138088 w 63"/>
              <a:gd name="T77" fmla="*/ 6897 h 58"/>
              <a:gd name="T78" fmla="*/ 141540 w 63"/>
              <a:gd name="T79" fmla="*/ 0 h 58"/>
              <a:gd name="T80" fmla="*/ 179514 w 63"/>
              <a:gd name="T81" fmla="*/ 0 h 58"/>
              <a:gd name="T82" fmla="*/ 210584 w 63"/>
              <a:gd name="T83" fmla="*/ 0 h 58"/>
              <a:gd name="T84" fmla="*/ 217488 w 63"/>
              <a:gd name="T85" fmla="*/ 6897 h 58"/>
              <a:gd name="T86" fmla="*/ 196775 w 63"/>
              <a:gd name="T87" fmla="*/ 17244 h 58"/>
              <a:gd name="T88" fmla="*/ 193323 w 63"/>
              <a:gd name="T89" fmla="*/ 37936 h 58"/>
              <a:gd name="T90" fmla="*/ 193323 w 63"/>
              <a:gd name="T91" fmla="*/ 162089 h 58"/>
              <a:gd name="T92" fmla="*/ 196775 w 63"/>
              <a:gd name="T93" fmla="*/ 179333 h 58"/>
              <a:gd name="T94" fmla="*/ 217488 w 63"/>
              <a:gd name="T95" fmla="*/ 189679 h 58"/>
              <a:gd name="T96" fmla="*/ 214036 w 63"/>
              <a:gd name="T97" fmla="*/ 200025 h 58"/>
              <a:gd name="T98" fmla="*/ 179514 w 63"/>
              <a:gd name="T99" fmla="*/ 200025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7" name="Freeform 69">
            <a:extLst>
              <a:ext uri="{FF2B5EF4-FFF2-40B4-BE49-F238E27FC236}">
                <a16:creationId xmlns:a16="http://schemas.microsoft.com/office/drawing/2014/main" id="{B37CA1FE-12A4-46EC-9AEF-E62F8FE1BB70}"/>
              </a:ext>
            </a:extLst>
          </p:cNvPr>
          <p:cNvSpPr>
            <a:spLocks noEditPoints="1"/>
          </p:cNvSpPr>
          <p:nvPr/>
        </p:nvSpPr>
        <p:spPr bwMode="auto">
          <a:xfrm>
            <a:off x="4614333" y="1754718"/>
            <a:ext cx="264584" cy="266700"/>
          </a:xfrm>
          <a:custGeom>
            <a:avLst/>
            <a:gdLst>
              <a:gd name="T0" fmla="*/ 99219 w 58"/>
              <a:gd name="T1" fmla="*/ 200025 h 58"/>
              <a:gd name="T2" fmla="*/ 20528 w 58"/>
              <a:gd name="T3" fmla="*/ 162089 h 58"/>
              <a:gd name="T4" fmla="*/ 23949 w 58"/>
              <a:gd name="T5" fmla="*/ 158641 h 58"/>
              <a:gd name="T6" fmla="*/ 41056 w 58"/>
              <a:gd name="T7" fmla="*/ 137948 h 58"/>
              <a:gd name="T8" fmla="*/ 44477 w 58"/>
              <a:gd name="T9" fmla="*/ 137948 h 58"/>
              <a:gd name="T10" fmla="*/ 47899 w 58"/>
              <a:gd name="T11" fmla="*/ 141397 h 58"/>
              <a:gd name="T12" fmla="*/ 99219 w 58"/>
              <a:gd name="T13" fmla="*/ 165538 h 58"/>
              <a:gd name="T14" fmla="*/ 164225 w 58"/>
              <a:gd name="T15" fmla="*/ 100013 h 58"/>
              <a:gd name="T16" fmla="*/ 99219 w 58"/>
              <a:gd name="T17" fmla="*/ 31038 h 58"/>
              <a:gd name="T18" fmla="*/ 54742 w 58"/>
              <a:gd name="T19" fmla="*/ 48282 h 58"/>
              <a:gd name="T20" fmla="*/ 71848 w 58"/>
              <a:gd name="T21" fmla="*/ 68974 h 58"/>
              <a:gd name="T22" fmla="*/ 71848 w 58"/>
              <a:gd name="T23" fmla="*/ 75872 h 58"/>
              <a:gd name="T24" fmla="*/ 65006 w 58"/>
              <a:gd name="T25" fmla="*/ 82769 h 58"/>
              <a:gd name="T26" fmla="*/ 6843 w 58"/>
              <a:gd name="T27" fmla="*/ 82769 h 58"/>
              <a:gd name="T28" fmla="*/ 0 w 58"/>
              <a:gd name="T29" fmla="*/ 72423 h 58"/>
              <a:gd name="T30" fmla="*/ 0 w 58"/>
              <a:gd name="T31" fmla="*/ 13795 h 58"/>
              <a:gd name="T32" fmla="*/ 3421 w 58"/>
              <a:gd name="T33" fmla="*/ 6897 h 58"/>
              <a:gd name="T34" fmla="*/ 13685 w 58"/>
              <a:gd name="T35" fmla="*/ 10346 h 58"/>
              <a:gd name="T36" fmla="*/ 30792 w 58"/>
              <a:gd name="T37" fmla="*/ 27590 h 58"/>
              <a:gd name="T38" fmla="*/ 99219 w 58"/>
              <a:gd name="T39" fmla="*/ 0 h 58"/>
              <a:gd name="T40" fmla="*/ 198438 w 58"/>
              <a:gd name="T41" fmla="*/ 100013 h 58"/>
              <a:gd name="T42" fmla="*/ 99219 w 58"/>
              <a:gd name="T43" fmla="*/ 200025 h 58"/>
              <a:gd name="T44" fmla="*/ 116326 w 58"/>
              <a:gd name="T45" fmla="*/ 120705 h 58"/>
              <a:gd name="T46" fmla="*/ 112904 w 58"/>
              <a:gd name="T47" fmla="*/ 124153 h 58"/>
              <a:gd name="T48" fmla="*/ 68427 w 58"/>
              <a:gd name="T49" fmla="*/ 124153 h 58"/>
              <a:gd name="T50" fmla="*/ 65006 w 58"/>
              <a:gd name="T51" fmla="*/ 120705 h 58"/>
              <a:gd name="T52" fmla="*/ 65006 w 58"/>
              <a:gd name="T53" fmla="*/ 110359 h 58"/>
              <a:gd name="T54" fmla="*/ 68427 w 58"/>
              <a:gd name="T55" fmla="*/ 106910 h 58"/>
              <a:gd name="T56" fmla="*/ 99219 w 58"/>
              <a:gd name="T57" fmla="*/ 106910 h 58"/>
              <a:gd name="T58" fmla="*/ 99219 w 58"/>
              <a:gd name="T59" fmla="*/ 62077 h 58"/>
              <a:gd name="T60" fmla="*/ 102640 w 58"/>
              <a:gd name="T61" fmla="*/ 58628 h 58"/>
              <a:gd name="T62" fmla="*/ 112904 w 58"/>
              <a:gd name="T63" fmla="*/ 58628 h 58"/>
              <a:gd name="T64" fmla="*/ 116326 w 58"/>
              <a:gd name="T65" fmla="*/ 62077 h 58"/>
              <a:gd name="T66" fmla="*/ 116326 w 58"/>
              <a:gd name="T67" fmla="*/ 1207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8" name="Freeform 70">
            <a:extLst>
              <a:ext uri="{FF2B5EF4-FFF2-40B4-BE49-F238E27FC236}">
                <a16:creationId xmlns:a16="http://schemas.microsoft.com/office/drawing/2014/main" id="{7794B9EB-B63B-4F59-AF94-66BE00ED1148}"/>
              </a:ext>
            </a:extLst>
          </p:cNvPr>
          <p:cNvSpPr>
            <a:spLocks noEditPoints="1"/>
          </p:cNvSpPr>
          <p:nvPr/>
        </p:nvSpPr>
        <p:spPr bwMode="auto">
          <a:xfrm>
            <a:off x="5272617" y="1754717"/>
            <a:ext cx="237067" cy="243416"/>
          </a:xfrm>
          <a:custGeom>
            <a:avLst/>
            <a:gdLst>
              <a:gd name="T0" fmla="*/ 126512 w 52"/>
              <a:gd name="T1" fmla="*/ 127449 h 53"/>
              <a:gd name="T2" fmla="*/ 123092 w 52"/>
              <a:gd name="T3" fmla="*/ 130894 h 53"/>
              <a:gd name="T4" fmla="*/ 102577 w 52"/>
              <a:gd name="T5" fmla="*/ 130894 h 53"/>
              <a:gd name="T6" fmla="*/ 99158 w 52"/>
              <a:gd name="T7" fmla="*/ 127449 h 53"/>
              <a:gd name="T8" fmla="*/ 99158 w 52"/>
              <a:gd name="T9" fmla="*/ 62002 h 53"/>
              <a:gd name="T10" fmla="*/ 64965 w 52"/>
              <a:gd name="T11" fmla="*/ 27557 h 53"/>
              <a:gd name="T12" fmla="*/ 27354 w 52"/>
              <a:gd name="T13" fmla="*/ 27557 h 53"/>
              <a:gd name="T14" fmla="*/ 27354 w 52"/>
              <a:gd name="T15" fmla="*/ 179117 h 53"/>
              <a:gd name="T16" fmla="*/ 23935 w 52"/>
              <a:gd name="T17" fmla="*/ 182562 h 53"/>
              <a:gd name="T18" fmla="*/ 3419 w 52"/>
              <a:gd name="T19" fmla="*/ 182562 h 53"/>
              <a:gd name="T20" fmla="*/ 0 w 52"/>
              <a:gd name="T21" fmla="*/ 179117 h 53"/>
              <a:gd name="T22" fmla="*/ 0 w 52"/>
              <a:gd name="T23" fmla="*/ 344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2002 h 53"/>
              <a:gd name="T30" fmla="*/ 126512 w 52"/>
              <a:gd name="T31" fmla="*/ 127449 h 53"/>
              <a:gd name="T32" fmla="*/ 177800 w 52"/>
              <a:gd name="T33" fmla="*/ 117115 h 53"/>
              <a:gd name="T34" fmla="*/ 112835 w 52"/>
              <a:gd name="T35" fmla="*/ 182562 h 53"/>
              <a:gd name="T36" fmla="*/ 54708 w 52"/>
              <a:gd name="T37" fmla="*/ 182562 h 53"/>
              <a:gd name="T38" fmla="*/ 47869 w 52"/>
              <a:gd name="T39" fmla="*/ 179117 h 53"/>
              <a:gd name="T40" fmla="*/ 47869 w 52"/>
              <a:gd name="T41" fmla="*/ 51668 h 53"/>
              <a:gd name="T42" fmla="*/ 54708 w 52"/>
              <a:gd name="T43" fmla="*/ 48224 h 53"/>
              <a:gd name="T44" fmla="*/ 75223 w 52"/>
              <a:gd name="T45" fmla="*/ 48224 h 53"/>
              <a:gd name="T46" fmla="*/ 78642 w 52"/>
              <a:gd name="T47" fmla="*/ 51668 h 53"/>
              <a:gd name="T48" fmla="*/ 78642 w 52"/>
              <a:gd name="T49" fmla="*/ 151561 h 53"/>
              <a:gd name="T50" fmla="*/ 112835 w 52"/>
              <a:gd name="T51" fmla="*/ 151561 h 53"/>
              <a:gd name="T52" fmla="*/ 147027 w 52"/>
              <a:gd name="T53" fmla="*/ 117115 h 53"/>
              <a:gd name="T54" fmla="*/ 147027 w 52"/>
              <a:gd name="T55" fmla="*/ 344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45 h 53"/>
              <a:gd name="T62" fmla="*/ 177800 w 52"/>
              <a:gd name="T63" fmla="*/ 117115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89" name="Freeform 71">
            <a:extLst>
              <a:ext uri="{FF2B5EF4-FFF2-40B4-BE49-F238E27FC236}">
                <a16:creationId xmlns:a16="http://schemas.microsoft.com/office/drawing/2014/main" id="{8CCEE314-95B6-4B34-BA55-C4752C97141E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1754717"/>
            <a:ext cx="110067" cy="243416"/>
          </a:xfrm>
          <a:custGeom>
            <a:avLst/>
            <a:gdLst>
              <a:gd name="T0" fmla="*/ 82550 w 24"/>
              <a:gd name="T1" fmla="*/ 175673 h 53"/>
              <a:gd name="T2" fmla="*/ 75671 w 24"/>
              <a:gd name="T3" fmla="*/ 182562 h 53"/>
              <a:gd name="T4" fmla="*/ 6879 w 24"/>
              <a:gd name="T5" fmla="*/ 182562 h 53"/>
              <a:gd name="T6" fmla="*/ 0 w 24"/>
              <a:gd name="T7" fmla="*/ 175673 h 53"/>
              <a:gd name="T8" fmla="*/ 0 w 24"/>
              <a:gd name="T9" fmla="*/ 158450 h 53"/>
              <a:gd name="T10" fmla="*/ 6879 w 24"/>
              <a:gd name="T11" fmla="*/ 148116 h 53"/>
              <a:gd name="T12" fmla="*/ 17198 w 24"/>
              <a:gd name="T13" fmla="*/ 148116 h 53"/>
              <a:gd name="T14" fmla="*/ 17198 w 24"/>
              <a:gd name="T15" fmla="*/ 99892 h 53"/>
              <a:gd name="T16" fmla="*/ 6879 w 24"/>
              <a:gd name="T17" fmla="*/ 99892 h 53"/>
              <a:gd name="T18" fmla="*/ 0 w 24"/>
              <a:gd name="T19" fmla="*/ 89559 h 53"/>
              <a:gd name="T20" fmla="*/ 0 w 24"/>
              <a:gd name="T21" fmla="*/ 72336 h 53"/>
              <a:gd name="T22" fmla="*/ 6879 w 24"/>
              <a:gd name="T23" fmla="*/ 65447 h 53"/>
              <a:gd name="T24" fmla="*/ 58473 w 24"/>
              <a:gd name="T25" fmla="*/ 65447 h 53"/>
              <a:gd name="T26" fmla="*/ 65352 w 24"/>
              <a:gd name="T27" fmla="*/ 72336 h 53"/>
              <a:gd name="T28" fmla="*/ 65352 w 24"/>
              <a:gd name="T29" fmla="*/ 148116 h 53"/>
              <a:gd name="T30" fmla="*/ 75671 w 24"/>
              <a:gd name="T31" fmla="*/ 148116 h 53"/>
              <a:gd name="T32" fmla="*/ 82550 w 24"/>
              <a:gd name="T33" fmla="*/ 158450 h 53"/>
              <a:gd name="T34" fmla="*/ 82550 w 24"/>
              <a:gd name="T35" fmla="*/ 175673 h 53"/>
              <a:gd name="T36" fmla="*/ 65352 w 24"/>
              <a:gd name="T37" fmla="*/ 31001 h 53"/>
              <a:gd name="T38" fmla="*/ 58473 w 24"/>
              <a:gd name="T39" fmla="*/ 41335 h 53"/>
              <a:gd name="T40" fmla="*/ 24077 w 24"/>
              <a:gd name="T41" fmla="*/ 41335 h 53"/>
              <a:gd name="T42" fmla="*/ 17198 w 24"/>
              <a:gd name="T43" fmla="*/ 31001 h 53"/>
              <a:gd name="T44" fmla="*/ 17198 w 24"/>
              <a:gd name="T45" fmla="*/ 6889 h 53"/>
              <a:gd name="T46" fmla="*/ 24077 w 24"/>
              <a:gd name="T47" fmla="*/ 0 h 53"/>
              <a:gd name="T48" fmla="*/ 58473 w 24"/>
              <a:gd name="T49" fmla="*/ 0 h 53"/>
              <a:gd name="T50" fmla="*/ 65352 w 24"/>
              <a:gd name="T51" fmla="*/ 6889 h 53"/>
              <a:gd name="T52" fmla="*/ 65352 w 24"/>
              <a:gd name="T53" fmla="*/ 31001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0" name="Freeform 72">
            <a:extLst>
              <a:ext uri="{FF2B5EF4-FFF2-40B4-BE49-F238E27FC236}">
                <a16:creationId xmlns:a16="http://schemas.microsoft.com/office/drawing/2014/main" id="{B95181A5-3F17-4760-83A9-7496F9219B1B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1731434"/>
            <a:ext cx="332317" cy="311151"/>
          </a:xfrm>
          <a:custGeom>
            <a:avLst/>
            <a:gdLst>
              <a:gd name="T0" fmla="*/ 249238 w 73"/>
              <a:gd name="T1" fmla="*/ 48045 h 68"/>
              <a:gd name="T2" fmla="*/ 249238 w 73"/>
              <a:gd name="T3" fmla="*/ 65204 h 68"/>
              <a:gd name="T4" fmla="*/ 232167 w 73"/>
              <a:gd name="T5" fmla="*/ 65204 h 68"/>
              <a:gd name="T6" fmla="*/ 221924 w 73"/>
              <a:gd name="T7" fmla="*/ 75500 h 68"/>
              <a:gd name="T8" fmla="*/ 23900 w 73"/>
              <a:gd name="T9" fmla="*/ 75500 h 68"/>
              <a:gd name="T10" fmla="*/ 17071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2912 w 73"/>
              <a:gd name="T17" fmla="*/ 0 h 68"/>
              <a:gd name="T18" fmla="*/ 249238 w 73"/>
              <a:gd name="T19" fmla="*/ 48045 h 68"/>
              <a:gd name="T20" fmla="*/ 249238 w 73"/>
              <a:gd name="T21" fmla="*/ 216204 h 68"/>
              <a:gd name="T22" fmla="*/ 249238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28 w 73"/>
              <a:gd name="T29" fmla="*/ 205909 h 68"/>
              <a:gd name="T30" fmla="*/ 238995 w 73"/>
              <a:gd name="T31" fmla="*/ 205909 h 68"/>
              <a:gd name="T32" fmla="*/ 249238 w 73"/>
              <a:gd name="T33" fmla="*/ 216204 h 68"/>
              <a:gd name="T34" fmla="*/ 64870 w 73"/>
              <a:gd name="T35" fmla="*/ 82363 h 68"/>
              <a:gd name="T36" fmla="*/ 64870 w 73"/>
              <a:gd name="T37" fmla="*/ 181886 h 68"/>
              <a:gd name="T38" fmla="*/ 81941 w 73"/>
              <a:gd name="T39" fmla="*/ 181886 h 68"/>
              <a:gd name="T40" fmla="*/ 81941 w 73"/>
              <a:gd name="T41" fmla="*/ 82363 h 68"/>
              <a:gd name="T42" fmla="*/ 116083 w 73"/>
              <a:gd name="T43" fmla="*/ 82363 h 68"/>
              <a:gd name="T44" fmla="*/ 116083 w 73"/>
              <a:gd name="T45" fmla="*/ 181886 h 68"/>
              <a:gd name="T46" fmla="*/ 133155 w 73"/>
              <a:gd name="T47" fmla="*/ 181886 h 68"/>
              <a:gd name="T48" fmla="*/ 133155 w 73"/>
              <a:gd name="T49" fmla="*/ 82363 h 68"/>
              <a:gd name="T50" fmla="*/ 163883 w 73"/>
              <a:gd name="T51" fmla="*/ 82363 h 68"/>
              <a:gd name="T52" fmla="*/ 163883 w 73"/>
              <a:gd name="T53" fmla="*/ 181886 h 68"/>
              <a:gd name="T54" fmla="*/ 180954 w 73"/>
              <a:gd name="T55" fmla="*/ 181886 h 68"/>
              <a:gd name="T56" fmla="*/ 180954 w 73"/>
              <a:gd name="T57" fmla="*/ 82363 h 68"/>
              <a:gd name="T58" fmla="*/ 215096 w 73"/>
              <a:gd name="T59" fmla="*/ 82363 h 68"/>
              <a:gd name="T60" fmla="*/ 215096 w 73"/>
              <a:gd name="T61" fmla="*/ 181886 h 68"/>
              <a:gd name="T62" fmla="*/ 221924 w 73"/>
              <a:gd name="T63" fmla="*/ 181886 h 68"/>
              <a:gd name="T64" fmla="*/ 232167 w 73"/>
              <a:gd name="T65" fmla="*/ 192181 h 68"/>
              <a:gd name="T66" fmla="*/ 232167 w 73"/>
              <a:gd name="T67" fmla="*/ 199045 h 68"/>
              <a:gd name="T68" fmla="*/ 17071 w 73"/>
              <a:gd name="T69" fmla="*/ 199045 h 68"/>
              <a:gd name="T70" fmla="*/ 17071 w 73"/>
              <a:gd name="T71" fmla="*/ 192181 h 68"/>
              <a:gd name="T72" fmla="*/ 23900 w 73"/>
              <a:gd name="T73" fmla="*/ 181886 h 68"/>
              <a:gd name="T74" fmla="*/ 30728 w 73"/>
              <a:gd name="T75" fmla="*/ 181886 h 68"/>
              <a:gd name="T76" fmla="*/ 30728 w 73"/>
              <a:gd name="T77" fmla="*/ 82363 h 68"/>
              <a:gd name="T78" fmla="*/ 64870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1" name="Freeform 73">
            <a:extLst>
              <a:ext uri="{FF2B5EF4-FFF2-40B4-BE49-F238E27FC236}">
                <a16:creationId xmlns:a16="http://schemas.microsoft.com/office/drawing/2014/main" id="{EB76C922-98DB-4334-8B8D-1941B0C1FF26}"/>
              </a:ext>
            </a:extLst>
          </p:cNvPr>
          <p:cNvSpPr>
            <a:spLocks/>
          </p:cNvSpPr>
          <p:nvPr/>
        </p:nvSpPr>
        <p:spPr bwMode="auto">
          <a:xfrm>
            <a:off x="7249584" y="1754717"/>
            <a:ext cx="177800" cy="243416"/>
          </a:xfrm>
          <a:custGeom>
            <a:avLst/>
            <a:gdLst>
              <a:gd name="T0" fmla="*/ 54708 w 39"/>
              <a:gd name="T1" fmla="*/ 182562 h 53"/>
              <a:gd name="T2" fmla="*/ 51288 w 39"/>
              <a:gd name="T3" fmla="*/ 179117 h 53"/>
              <a:gd name="T4" fmla="*/ 51288 w 39"/>
              <a:gd name="T5" fmla="*/ 134338 h 53"/>
              <a:gd name="T6" fmla="*/ 13677 w 39"/>
              <a:gd name="T7" fmla="*/ 134338 h 53"/>
              <a:gd name="T8" fmla="*/ 10258 w 39"/>
              <a:gd name="T9" fmla="*/ 130894 h 53"/>
              <a:gd name="T10" fmla="*/ 10258 w 39"/>
              <a:gd name="T11" fmla="*/ 117115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7 h 53"/>
              <a:gd name="T18" fmla="*/ 13677 w 39"/>
              <a:gd name="T19" fmla="*/ 103337 h 53"/>
              <a:gd name="T20" fmla="*/ 10258 w 39"/>
              <a:gd name="T21" fmla="*/ 96448 h 53"/>
              <a:gd name="T22" fmla="*/ 10258 w 39"/>
              <a:gd name="T23" fmla="*/ 86114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4 h 53"/>
              <a:gd name="T60" fmla="*/ 123092 w 39"/>
              <a:gd name="T61" fmla="*/ 96448 h 53"/>
              <a:gd name="T62" fmla="*/ 119673 w 39"/>
              <a:gd name="T63" fmla="*/ 103337 h 53"/>
              <a:gd name="T64" fmla="*/ 82062 w 39"/>
              <a:gd name="T65" fmla="*/ 103337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5 h 53"/>
              <a:gd name="T72" fmla="*/ 123092 w 39"/>
              <a:gd name="T73" fmla="*/ 130894 h 53"/>
              <a:gd name="T74" fmla="*/ 119673 w 39"/>
              <a:gd name="T75" fmla="*/ 134338 h 53"/>
              <a:gd name="T76" fmla="*/ 82062 w 39"/>
              <a:gd name="T77" fmla="*/ 134338 h 53"/>
              <a:gd name="T78" fmla="*/ 82062 w 39"/>
              <a:gd name="T79" fmla="*/ 179117 h 53"/>
              <a:gd name="T80" fmla="*/ 78642 w 39"/>
              <a:gd name="T81" fmla="*/ 182562 h 53"/>
              <a:gd name="T82" fmla="*/ 54708 w 39"/>
              <a:gd name="T83" fmla="*/ 182562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2" name="Freeform 74">
            <a:extLst>
              <a:ext uri="{FF2B5EF4-FFF2-40B4-BE49-F238E27FC236}">
                <a16:creationId xmlns:a16="http://schemas.microsoft.com/office/drawing/2014/main" id="{D761D695-49C3-4D2B-B2CF-39E2AA9D2499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1754717"/>
            <a:ext cx="311151" cy="243416"/>
          </a:xfrm>
          <a:custGeom>
            <a:avLst/>
            <a:gdLst>
              <a:gd name="T0" fmla="*/ 229931 w 68"/>
              <a:gd name="T1" fmla="*/ 99892 h 53"/>
              <a:gd name="T2" fmla="*/ 178454 w 68"/>
              <a:gd name="T3" fmla="*/ 179117 h 53"/>
              <a:gd name="T4" fmla="*/ 154431 w 68"/>
              <a:gd name="T5" fmla="*/ 182562 h 53"/>
              <a:gd name="T6" fmla="*/ 130409 w 68"/>
              <a:gd name="T7" fmla="*/ 99892 h 53"/>
              <a:gd name="T8" fmla="*/ 78932 w 68"/>
              <a:gd name="T9" fmla="*/ 179117 h 53"/>
              <a:gd name="T10" fmla="*/ 54909 w 68"/>
              <a:gd name="T11" fmla="*/ 182562 h 53"/>
              <a:gd name="T12" fmla="*/ 30886 w 68"/>
              <a:gd name="T13" fmla="*/ 99892 h 53"/>
              <a:gd name="T14" fmla="*/ 0 w 68"/>
              <a:gd name="T15" fmla="*/ 93003 h 53"/>
              <a:gd name="T16" fmla="*/ 3432 w 68"/>
              <a:gd name="T17" fmla="*/ 82670 h 53"/>
              <a:gd name="T18" fmla="*/ 20591 w 68"/>
              <a:gd name="T19" fmla="*/ 65447 h 53"/>
              <a:gd name="T20" fmla="*/ 0 w 68"/>
              <a:gd name="T21" fmla="*/ 62002 h 53"/>
              <a:gd name="T22" fmla="*/ 3432 w 68"/>
              <a:gd name="T23" fmla="*/ 48224 h 53"/>
              <a:gd name="T24" fmla="*/ 6864 w 68"/>
              <a:gd name="T25" fmla="*/ 3445 h 53"/>
              <a:gd name="T26" fmla="*/ 10295 w 68"/>
              <a:gd name="T27" fmla="*/ 0 h 53"/>
              <a:gd name="T28" fmla="*/ 30886 w 68"/>
              <a:gd name="T29" fmla="*/ 0 h 53"/>
              <a:gd name="T30" fmla="*/ 89227 w 68"/>
              <a:gd name="T31" fmla="*/ 48224 h 53"/>
              <a:gd name="T32" fmla="*/ 106386 w 68"/>
              <a:gd name="T33" fmla="*/ 0 h 53"/>
              <a:gd name="T34" fmla="*/ 126977 w 68"/>
              <a:gd name="T35" fmla="*/ 0 h 53"/>
              <a:gd name="T36" fmla="*/ 188749 w 68"/>
              <a:gd name="T37" fmla="*/ 48224 h 53"/>
              <a:gd name="T38" fmla="*/ 202477 w 68"/>
              <a:gd name="T39" fmla="*/ 0 h 53"/>
              <a:gd name="T40" fmla="*/ 226499 w 68"/>
              <a:gd name="T41" fmla="*/ 0 h 53"/>
              <a:gd name="T42" fmla="*/ 212772 w 68"/>
              <a:gd name="T43" fmla="*/ 48224 h 53"/>
              <a:gd name="T44" fmla="*/ 233363 w 68"/>
              <a:gd name="T45" fmla="*/ 51668 h 53"/>
              <a:gd name="T46" fmla="*/ 229931 w 68"/>
              <a:gd name="T47" fmla="*/ 65447 h 53"/>
              <a:gd name="T48" fmla="*/ 205909 w 68"/>
              <a:gd name="T49" fmla="*/ 82670 h 53"/>
              <a:gd name="T50" fmla="*/ 233363 w 68"/>
              <a:gd name="T51" fmla="*/ 86114 h 53"/>
              <a:gd name="T52" fmla="*/ 85795 w 68"/>
              <a:gd name="T53" fmla="*/ 65447 h 53"/>
              <a:gd name="T54" fmla="*/ 51477 w 68"/>
              <a:gd name="T55" fmla="*/ 82670 h 53"/>
              <a:gd name="T56" fmla="*/ 85795 w 68"/>
              <a:gd name="T57" fmla="*/ 65447 h 53"/>
              <a:gd name="T58" fmla="*/ 54909 w 68"/>
              <a:gd name="T59" fmla="*/ 99892 h 53"/>
              <a:gd name="T60" fmla="*/ 65204 w 68"/>
              <a:gd name="T61" fmla="*/ 137783 h 53"/>
              <a:gd name="T62" fmla="*/ 75500 w 68"/>
              <a:gd name="T63" fmla="*/ 99892 h 53"/>
              <a:gd name="T64" fmla="*/ 120113 w 68"/>
              <a:gd name="T65" fmla="*/ 65447 h 53"/>
              <a:gd name="T66" fmla="*/ 106386 w 68"/>
              <a:gd name="T67" fmla="*/ 82670 h 53"/>
              <a:gd name="T68" fmla="*/ 181886 w 68"/>
              <a:gd name="T69" fmla="*/ 65447 h 53"/>
              <a:gd name="T70" fmla="*/ 147568 w 68"/>
              <a:gd name="T71" fmla="*/ 82670 h 53"/>
              <a:gd name="T72" fmla="*/ 181886 w 68"/>
              <a:gd name="T73" fmla="*/ 65447 h 53"/>
              <a:gd name="T74" fmla="*/ 154431 w 68"/>
              <a:gd name="T75" fmla="*/ 99892 h 53"/>
              <a:gd name="T76" fmla="*/ 164727 w 68"/>
              <a:gd name="T77" fmla="*/ 137783 h 53"/>
              <a:gd name="T78" fmla="*/ 175022 w 68"/>
              <a:gd name="T79" fmla="*/ 99892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3" name="Freeform 75">
            <a:extLst>
              <a:ext uri="{FF2B5EF4-FFF2-40B4-BE49-F238E27FC236}">
                <a16:creationId xmlns:a16="http://schemas.microsoft.com/office/drawing/2014/main" id="{8232ADE8-3C5C-472F-9E07-F98BD3E1DB15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1754718"/>
            <a:ext cx="264584" cy="26670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53961 w 58"/>
              <a:gd name="T19" fmla="*/ 89666 h 58"/>
              <a:gd name="T20" fmla="*/ 140275 w 58"/>
              <a:gd name="T21" fmla="*/ 75872 h 58"/>
              <a:gd name="T22" fmla="*/ 136854 w 58"/>
              <a:gd name="T23" fmla="*/ 72423 h 58"/>
              <a:gd name="T24" fmla="*/ 150539 w 58"/>
              <a:gd name="T25" fmla="*/ 62077 h 58"/>
              <a:gd name="T26" fmla="*/ 157382 w 58"/>
              <a:gd name="T27" fmla="*/ 65525 h 58"/>
              <a:gd name="T28" fmla="*/ 157382 w 58"/>
              <a:gd name="T29" fmla="*/ 65525 h 58"/>
              <a:gd name="T30" fmla="*/ 164225 w 58"/>
              <a:gd name="T31" fmla="*/ 72423 h 58"/>
              <a:gd name="T32" fmla="*/ 174489 w 58"/>
              <a:gd name="T33" fmla="*/ 62077 h 58"/>
              <a:gd name="T34" fmla="*/ 167646 w 58"/>
              <a:gd name="T35" fmla="*/ 51731 h 58"/>
              <a:gd name="T36" fmla="*/ 150539 w 58"/>
              <a:gd name="T37" fmla="*/ 48282 h 58"/>
              <a:gd name="T38" fmla="*/ 123168 w 58"/>
              <a:gd name="T39" fmla="*/ 72423 h 58"/>
              <a:gd name="T40" fmla="*/ 123168 w 58"/>
              <a:gd name="T41" fmla="*/ 75872 h 58"/>
              <a:gd name="T42" fmla="*/ 150539 w 58"/>
              <a:gd name="T43" fmla="*/ 103461 h 58"/>
              <a:gd name="T44" fmla="*/ 171067 w 58"/>
              <a:gd name="T45" fmla="*/ 117256 h 58"/>
              <a:gd name="T46" fmla="*/ 171067 w 58"/>
              <a:gd name="T47" fmla="*/ 120705 h 58"/>
              <a:gd name="T48" fmla="*/ 150539 w 58"/>
              <a:gd name="T49" fmla="*/ 134500 h 58"/>
              <a:gd name="T50" fmla="*/ 130011 w 58"/>
              <a:gd name="T51" fmla="*/ 117256 h 58"/>
              <a:gd name="T52" fmla="*/ 68427 w 58"/>
              <a:gd name="T53" fmla="*/ 48282 h 58"/>
              <a:gd name="T54" fmla="*/ 17107 w 58"/>
              <a:gd name="T55" fmla="*/ 100013 h 58"/>
              <a:gd name="T56" fmla="*/ 17107 w 58"/>
              <a:gd name="T57" fmla="*/ 100013 h 58"/>
              <a:gd name="T58" fmla="*/ 68427 w 58"/>
              <a:gd name="T59" fmla="*/ 151743 h 58"/>
              <a:gd name="T60" fmla="*/ 102640 w 58"/>
              <a:gd name="T61" fmla="*/ 137948 h 58"/>
              <a:gd name="T62" fmla="*/ 106062 w 58"/>
              <a:gd name="T63" fmla="*/ 131051 h 58"/>
              <a:gd name="T64" fmla="*/ 99219 w 58"/>
              <a:gd name="T65" fmla="*/ 117256 h 58"/>
              <a:gd name="T66" fmla="*/ 68427 w 58"/>
              <a:gd name="T67" fmla="*/ 134500 h 58"/>
              <a:gd name="T68" fmla="*/ 34213 w 58"/>
              <a:gd name="T69" fmla="*/ 96564 h 58"/>
              <a:gd name="T70" fmla="*/ 68427 w 58"/>
              <a:gd name="T71" fmla="*/ 62077 h 58"/>
              <a:gd name="T72" fmla="*/ 102640 w 58"/>
              <a:gd name="T73" fmla="*/ 93115 h 58"/>
              <a:gd name="T74" fmla="*/ 150539 w 58"/>
              <a:gd name="T75" fmla="*/ 151743 h 58"/>
              <a:gd name="T76" fmla="*/ 184753 w 58"/>
              <a:gd name="T77" fmla="*/ 120705 h 58"/>
              <a:gd name="T78" fmla="*/ 153961 w 58"/>
              <a:gd name="T79" fmla="*/ 8966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4" name="Freeform 76">
            <a:extLst>
              <a:ext uri="{FF2B5EF4-FFF2-40B4-BE49-F238E27FC236}">
                <a16:creationId xmlns:a16="http://schemas.microsoft.com/office/drawing/2014/main" id="{1C21E6FB-994A-4ABB-A62A-07B6A644F870}"/>
              </a:ext>
            </a:extLst>
          </p:cNvPr>
          <p:cNvSpPr>
            <a:spLocks/>
          </p:cNvSpPr>
          <p:nvPr/>
        </p:nvSpPr>
        <p:spPr bwMode="auto">
          <a:xfrm>
            <a:off x="9226551" y="1773767"/>
            <a:ext cx="177800" cy="247651"/>
          </a:xfrm>
          <a:custGeom>
            <a:avLst/>
            <a:gdLst>
              <a:gd name="T0" fmla="*/ 95738 w 39"/>
              <a:gd name="T1" fmla="*/ 0 h 54"/>
              <a:gd name="T2" fmla="*/ 99158 w 39"/>
              <a:gd name="T3" fmla="*/ 6879 h 54"/>
              <a:gd name="T4" fmla="*/ 99158 w 39"/>
              <a:gd name="T5" fmla="*/ 116946 h 54"/>
              <a:gd name="T6" fmla="*/ 123092 w 39"/>
              <a:gd name="T7" fmla="*/ 116946 h 54"/>
              <a:gd name="T8" fmla="*/ 129931 w 39"/>
              <a:gd name="T9" fmla="*/ 123825 h 54"/>
              <a:gd name="T10" fmla="*/ 129931 w 39"/>
              <a:gd name="T11" fmla="*/ 130705 h 54"/>
              <a:gd name="T12" fmla="*/ 88900 w 39"/>
              <a:gd name="T13" fmla="*/ 182298 h 54"/>
              <a:gd name="T14" fmla="*/ 75223 w 39"/>
              <a:gd name="T15" fmla="*/ 182298 h 54"/>
              <a:gd name="T16" fmla="*/ 34192 w 39"/>
              <a:gd name="T17" fmla="*/ 130705 h 54"/>
              <a:gd name="T18" fmla="*/ 34192 w 39"/>
              <a:gd name="T19" fmla="*/ 123825 h 54"/>
              <a:gd name="T20" fmla="*/ 41031 w 39"/>
              <a:gd name="T21" fmla="*/ 116946 h 54"/>
              <a:gd name="T22" fmla="*/ 64965 w 39"/>
              <a:gd name="T23" fmla="*/ 116946 h 54"/>
              <a:gd name="T24" fmla="*/ 64965 w 39"/>
              <a:gd name="T25" fmla="*/ 34396 h 54"/>
              <a:gd name="T26" fmla="*/ 23935 w 39"/>
              <a:gd name="T27" fmla="*/ 34396 h 54"/>
              <a:gd name="T28" fmla="*/ 20515 w 39"/>
              <a:gd name="T29" fmla="*/ 34396 h 54"/>
              <a:gd name="T30" fmla="*/ 0 w 39"/>
              <a:gd name="T31" fmla="*/ 6879 h 54"/>
              <a:gd name="T32" fmla="*/ 0 w 39"/>
              <a:gd name="T33" fmla="*/ 3440 h 54"/>
              <a:gd name="T34" fmla="*/ 3419 w 39"/>
              <a:gd name="T35" fmla="*/ 0 h 54"/>
              <a:gd name="T36" fmla="*/ 95738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5" name="Freeform 77">
            <a:extLst>
              <a:ext uri="{FF2B5EF4-FFF2-40B4-BE49-F238E27FC236}">
                <a16:creationId xmlns:a16="http://schemas.microsoft.com/office/drawing/2014/main" id="{230BF557-79B7-4EDE-AA7D-2C878F1EF506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1731434"/>
            <a:ext cx="311151" cy="311151"/>
          </a:xfrm>
          <a:custGeom>
            <a:avLst/>
            <a:gdLst>
              <a:gd name="T0" fmla="*/ 233363 w 68"/>
              <a:gd name="T1" fmla="*/ 116682 h 68"/>
              <a:gd name="T2" fmla="*/ 116682 w 68"/>
              <a:gd name="T3" fmla="*/ 233363 h 68"/>
              <a:gd name="T4" fmla="*/ 0 w 68"/>
              <a:gd name="T5" fmla="*/ 116682 h 68"/>
              <a:gd name="T6" fmla="*/ 116682 w 68"/>
              <a:gd name="T7" fmla="*/ 0 h 68"/>
              <a:gd name="T8" fmla="*/ 233363 w 68"/>
              <a:gd name="T9" fmla="*/ 116682 h 68"/>
              <a:gd name="T10" fmla="*/ 51477 w 68"/>
              <a:gd name="T11" fmla="*/ 137272 h 68"/>
              <a:gd name="T12" fmla="*/ 48045 w 68"/>
              <a:gd name="T13" fmla="*/ 116682 h 68"/>
              <a:gd name="T14" fmla="*/ 51477 w 68"/>
              <a:gd name="T15" fmla="*/ 92659 h 68"/>
              <a:gd name="T16" fmla="*/ 27454 w 68"/>
              <a:gd name="T17" fmla="*/ 68636 h 68"/>
              <a:gd name="T18" fmla="*/ 17159 w 68"/>
              <a:gd name="T19" fmla="*/ 116682 h 68"/>
              <a:gd name="T20" fmla="*/ 27454 w 68"/>
              <a:gd name="T21" fmla="*/ 161295 h 68"/>
              <a:gd name="T22" fmla="*/ 51477 w 68"/>
              <a:gd name="T23" fmla="*/ 137272 h 68"/>
              <a:gd name="T24" fmla="*/ 164727 w 68"/>
              <a:gd name="T25" fmla="*/ 116682 h 68"/>
              <a:gd name="T26" fmla="*/ 116682 w 68"/>
              <a:gd name="T27" fmla="*/ 65204 h 68"/>
              <a:gd name="T28" fmla="*/ 65204 w 68"/>
              <a:gd name="T29" fmla="*/ 116682 h 68"/>
              <a:gd name="T30" fmla="*/ 116682 w 68"/>
              <a:gd name="T31" fmla="*/ 164727 h 68"/>
              <a:gd name="T32" fmla="*/ 164727 w 68"/>
              <a:gd name="T33" fmla="*/ 116682 h 68"/>
              <a:gd name="T34" fmla="*/ 68636 w 68"/>
              <a:gd name="T35" fmla="*/ 27454 h 68"/>
              <a:gd name="T36" fmla="*/ 92659 w 68"/>
              <a:gd name="T37" fmla="*/ 51477 h 68"/>
              <a:gd name="T38" fmla="*/ 116682 w 68"/>
              <a:gd name="T39" fmla="*/ 48045 h 68"/>
              <a:gd name="T40" fmla="*/ 137272 w 68"/>
              <a:gd name="T41" fmla="*/ 51477 h 68"/>
              <a:gd name="T42" fmla="*/ 161295 w 68"/>
              <a:gd name="T43" fmla="*/ 27454 h 68"/>
              <a:gd name="T44" fmla="*/ 116682 w 68"/>
              <a:gd name="T45" fmla="*/ 17159 h 68"/>
              <a:gd name="T46" fmla="*/ 68636 w 68"/>
              <a:gd name="T47" fmla="*/ 27454 h 68"/>
              <a:gd name="T48" fmla="*/ 161295 w 68"/>
              <a:gd name="T49" fmla="*/ 202477 h 68"/>
              <a:gd name="T50" fmla="*/ 137272 w 68"/>
              <a:gd name="T51" fmla="*/ 178454 h 68"/>
              <a:gd name="T52" fmla="*/ 116682 w 68"/>
              <a:gd name="T53" fmla="*/ 181886 h 68"/>
              <a:gd name="T54" fmla="*/ 92659 w 68"/>
              <a:gd name="T55" fmla="*/ 178454 h 68"/>
              <a:gd name="T56" fmla="*/ 68636 w 68"/>
              <a:gd name="T57" fmla="*/ 202477 h 68"/>
              <a:gd name="T58" fmla="*/ 116682 w 68"/>
              <a:gd name="T59" fmla="*/ 216204 h 68"/>
              <a:gd name="T60" fmla="*/ 161295 w 68"/>
              <a:gd name="T61" fmla="*/ 202477 h 68"/>
              <a:gd name="T62" fmla="*/ 205909 w 68"/>
              <a:gd name="T63" fmla="*/ 161295 h 68"/>
              <a:gd name="T64" fmla="*/ 216204 w 68"/>
              <a:gd name="T65" fmla="*/ 116682 h 68"/>
              <a:gd name="T66" fmla="*/ 205909 w 68"/>
              <a:gd name="T67" fmla="*/ 68636 h 68"/>
              <a:gd name="T68" fmla="*/ 178454 w 68"/>
              <a:gd name="T69" fmla="*/ 92659 h 68"/>
              <a:gd name="T70" fmla="*/ 181886 w 68"/>
              <a:gd name="T71" fmla="*/ 116682 h 68"/>
              <a:gd name="T72" fmla="*/ 178454 w 68"/>
              <a:gd name="T73" fmla="*/ 137272 h 68"/>
              <a:gd name="T74" fmla="*/ 205909 w 68"/>
              <a:gd name="T75" fmla="*/ 161295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6" name="Freeform 78">
            <a:extLst>
              <a:ext uri="{FF2B5EF4-FFF2-40B4-BE49-F238E27FC236}">
                <a16:creationId xmlns:a16="http://schemas.microsoft.com/office/drawing/2014/main" id="{2D1794AF-DADB-4CAE-B0B2-A51EF3E726DF}"/>
              </a:ext>
            </a:extLst>
          </p:cNvPr>
          <p:cNvSpPr>
            <a:spLocks noEditPoints="1"/>
          </p:cNvSpPr>
          <p:nvPr/>
        </p:nvSpPr>
        <p:spPr bwMode="auto">
          <a:xfrm>
            <a:off x="10549468" y="1731434"/>
            <a:ext cx="283633" cy="283633"/>
          </a:xfrm>
          <a:custGeom>
            <a:avLst/>
            <a:gdLst>
              <a:gd name="T0" fmla="*/ 202432 w 62"/>
              <a:gd name="T1" fmla="*/ 185277 h 62"/>
              <a:gd name="T2" fmla="*/ 181846 w 62"/>
              <a:gd name="T3" fmla="*/ 202432 h 62"/>
              <a:gd name="T4" fmla="*/ 154397 w 62"/>
              <a:gd name="T5" fmla="*/ 212725 h 62"/>
              <a:gd name="T6" fmla="*/ 130380 w 62"/>
              <a:gd name="T7" fmla="*/ 202432 h 62"/>
              <a:gd name="T8" fmla="*/ 102931 w 62"/>
              <a:gd name="T9" fmla="*/ 174983 h 62"/>
              <a:gd name="T10" fmla="*/ 92638 w 62"/>
              <a:gd name="T11" fmla="*/ 147535 h 62"/>
              <a:gd name="T12" fmla="*/ 102931 w 62"/>
              <a:gd name="T13" fmla="*/ 123518 h 62"/>
              <a:gd name="T14" fmla="*/ 92638 w 62"/>
              <a:gd name="T15" fmla="*/ 109794 h 62"/>
              <a:gd name="T16" fmla="*/ 65190 w 62"/>
              <a:gd name="T17" fmla="*/ 123518 h 62"/>
              <a:gd name="T18" fmla="*/ 37742 w 62"/>
              <a:gd name="T19" fmla="*/ 109794 h 62"/>
              <a:gd name="T20" fmla="*/ 10293 w 62"/>
              <a:gd name="T21" fmla="*/ 82345 h 62"/>
              <a:gd name="T22" fmla="*/ 0 w 62"/>
              <a:gd name="T23" fmla="*/ 58328 h 62"/>
              <a:gd name="T24" fmla="*/ 10293 w 62"/>
              <a:gd name="T25" fmla="*/ 30879 h 62"/>
              <a:gd name="T26" fmla="*/ 30879 w 62"/>
              <a:gd name="T27" fmla="*/ 10293 h 62"/>
              <a:gd name="T28" fmla="*/ 58328 w 62"/>
              <a:gd name="T29" fmla="*/ 0 h 62"/>
              <a:gd name="T30" fmla="*/ 82345 w 62"/>
              <a:gd name="T31" fmla="*/ 13724 h 62"/>
              <a:gd name="T32" fmla="*/ 109794 w 62"/>
              <a:gd name="T33" fmla="*/ 37742 h 62"/>
              <a:gd name="T34" fmla="*/ 120087 w 62"/>
              <a:gd name="T35" fmla="*/ 65190 h 62"/>
              <a:gd name="T36" fmla="*/ 109794 w 62"/>
              <a:gd name="T37" fmla="*/ 92638 h 62"/>
              <a:gd name="T38" fmla="*/ 120087 w 62"/>
              <a:gd name="T39" fmla="*/ 102931 h 62"/>
              <a:gd name="T40" fmla="*/ 147535 w 62"/>
              <a:gd name="T41" fmla="*/ 92638 h 62"/>
              <a:gd name="T42" fmla="*/ 174983 w 62"/>
              <a:gd name="T43" fmla="*/ 102931 h 62"/>
              <a:gd name="T44" fmla="*/ 202432 w 62"/>
              <a:gd name="T45" fmla="*/ 130380 h 62"/>
              <a:gd name="T46" fmla="*/ 212725 w 62"/>
              <a:gd name="T47" fmla="*/ 157828 h 62"/>
              <a:gd name="T48" fmla="*/ 202432 w 62"/>
              <a:gd name="T49" fmla="*/ 185277 h 62"/>
              <a:gd name="T50" fmla="*/ 92638 w 62"/>
              <a:gd name="T51" fmla="*/ 58328 h 62"/>
              <a:gd name="T52" fmla="*/ 65190 w 62"/>
              <a:gd name="T53" fmla="*/ 30879 h 62"/>
              <a:gd name="T54" fmla="*/ 58328 w 62"/>
              <a:gd name="T55" fmla="*/ 27448 h 62"/>
              <a:gd name="T56" fmla="*/ 48035 w 62"/>
              <a:gd name="T57" fmla="*/ 30879 h 62"/>
              <a:gd name="T58" fmla="*/ 27448 w 62"/>
              <a:gd name="T59" fmla="*/ 48035 h 62"/>
              <a:gd name="T60" fmla="*/ 24017 w 62"/>
              <a:gd name="T61" fmla="*/ 58328 h 62"/>
              <a:gd name="T62" fmla="*/ 27448 w 62"/>
              <a:gd name="T63" fmla="*/ 65190 h 62"/>
              <a:gd name="T64" fmla="*/ 54897 w 62"/>
              <a:gd name="T65" fmla="*/ 92638 h 62"/>
              <a:gd name="T66" fmla="*/ 65190 w 62"/>
              <a:gd name="T67" fmla="*/ 96069 h 62"/>
              <a:gd name="T68" fmla="*/ 75483 w 62"/>
              <a:gd name="T69" fmla="*/ 92638 h 62"/>
              <a:gd name="T70" fmla="*/ 65190 w 62"/>
              <a:gd name="T71" fmla="*/ 78914 h 62"/>
              <a:gd name="T72" fmla="*/ 78914 w 62"/>
              <a:gd name="T73" fmla="*/ 65190 h 62"/>
              <a:gd name="T74" fmla="*/ 92638 w 62"/>
              <a:gd name="T75" fmla="*/ 75483 h 62"/>
              <a:gd name="T76" fmla="*/ 96069 w 62"/>
              <a:gd name="T77" fmla="*/ 65190 h 62"/>
              <a:gd name="T78" fmla="*/ 92638 w 62"/>
              <a:gd name="T79" fmla="*/ 58328 h 62"/>
              <a:gd name="T80" fmla="*/ 185277 w 62"/>
              <a:gd name="T81" fmla="*/ 147535 h 62"/>
              <a:gd name="T82" fmla="*/ 157828 w 62"/>
              <a:gd name="T83" fmla="*/ 120087 h 62"/>
              <a:gd name="T84" fmla="*/ 147535 w 62"/>
              <a:gd name="T85" fmla="*/ 116656 h 62"/>
              <a:gd name="T86" fmla="*/ 137242 w 62"/>
              <a:gd name="T87" fmla="*/ 123518 h 62"/>
              <a:gd name="T88" fmla="*/ 147535 w 62"/>
              <a:gd name="T89" fmla="*/ 137242 h 62"/>
              <a:gd name="T90" fmla="*/ 137242 w 62"/>
              <a:gd name="T91" fmla="*/ 147535 h 62"/>
              <a:gd name="T92" fmla="*/ 120087 w 62"/>
              <a:gd name="T93" fmla="*/ 140673 h 62"/>
              <a:gd name="T94" fmla="*/ 116656 w 62"/>
              <a:gd name="T95" fmla="*/ 147535 h 62"/>
              <a:gd name="T96" fmla="*/ 120087 w 62"/>
              <a:gd name="T97" fmla="*/ 157828 h 62"/>
              <a:gd name="T98" fmla="*/ 147535 w 62"/>
              <a:gd name="T99" fmla="*/ 185277 h 62"/>
              <a:gd name="T100" fmla="*/ 154397 w 62"/>
              <a:gd name="T101" fmla="*/ 188708 h 62"/>
              <a:gd name="T102" fmla="*/ 164690 w 62"/>
              <a:gd name="T103" fmla="*/ 185277 h 62"/>
              <a:gd name="T104" fmla="*/ 185277 w 62"/>
              <a:gd name="T105" fmla="*/ 164690 h 62"/>
              <a:gd name="T106" fmla="*/ 188708 w 62"/>
              <a:gd name="T107" fmla="*/ 157828 h 62"/>
              <a:gd name="T108" fmla="*/ 185277 w 62"/>
              <a:gd name="T109" fmla="*/ 147535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7" name="Freeform 79">
            <a:extLst>
              <a:ext uri="{FF2B5EF4-FFF2-40B4-BE49-F238E27FC236}">
                <a16:creationId xmlns:a16="http://schemas.microsoft.com/office/drawing/2014/main" id="{8F502A72-CDE3-4A3F-A880-737A3A29F3B5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1754717"/>
            <a:ext cx="311149" cy="243416"/>
          </a:xfrm>
          <a:custGeom>
            <a:avLst/>
            <a:gdLst>
              <a:gd name="T0" fmla="*/ 30886 w 68"/>
              <a:gd name="T1" fmla="*/ 31001 h 53"/>
              <a:gd name="T2" fmla="*/ 0 w 68"/>
              <a:gd name="T3" fmla="*/ 27557 h 53"/>
              <a:gd name="T4" fmla="*/ 6864 w 68"/>
              <a:gd name="T5" fmla="*/ 0 h 53"/>
              <a:gd name="T6" fmla="*/ 34318 w 68"/>
              <a:gd name="T7" fmla="*/ 3445 h 53"/>
              <a:gd name="T8" fmla="*/ 34318 w 68"/>
              <a:gd name="T9" fmla="*/ 79225 h 53"/>
              <a:gd name="T10" fmla="*/ 6864 w 68"/>
              <a:gd name="T11" fmla="*/ 82670 h 53"/>
              <a:gd name="T12" fmla="*/ 0 w 68"/>
              <a:gd name="T13" fmla="*/ 51668 h 53"/>
              <a:gd name="T14" fmla="*/ 30886 w 68"/>
              <a:gd name="T15" fmla="*/ 48224 h 53"/>
              <a:gd name="T16" fmla="*/ 34318 w 68"/>
              <a:gd name="T17" fmla="*/ 79225 h 53"/>
              <a:gd name="T18" fmla="*/ 30886 w 68"/>
              <a:gd name="T19" fmla="*/ 130894 h 53"/>
              <a:gd name="T20" fmla="*/ 0 w 68"/>
              <a:gd name="T21" fmla="*/ 127449 h 53"/>
              <a:gd name="T22" fmla="*/ 6864 w 68"/>
              <a:gd name="T23" fmla="*/ 99892 h 53"/>
              <a:gd name="T24" fmla="*/ 34318 w 68"/>
              <a:gd name="T25" fmla="*/ 103337 h 53"/>
              <a:gd name="T26" fmla="*/ 34318 w 68"/>
              <a:gd name="T27" fmla="*/ 179117 h 53"/>
              <a:gd name="T28" fmla="*/ 6864 w 68"/>
              <a:gd name="T29" fmla="*/ 182562 h 53"/>
              <a:gd name="T30" fmla="*/ 0 w 68"/>
              <a:gd name="T31" fmla="*/ 151561 h 53"/>
              <a:gd name="T32" fmla="*/ 30886 w 68"/>
              <a:gd name="T33" fmla="*/ 148116 h 53"/>
              <a:gd name="T34" fmla="*/ 34318 w 68"/>
              <a:gd name="T35" fmla="*/ 179117 h 53"/>
              <a:gd name="T36" fmla="*/ 229930 w 68"/>
              <a:gd name="T37" fmla="*/ 31001 h 53"/>
              <a:gd name="T38" fmla="*/ 51477 w 68"/>
              <a:gd name="T39" fmla="*/ 27557 h 53"/>
              <a:gd name="T40" fmla="*/ 54909 w 68"/>
              <a:gd name="T41" fmla="*/ 0 h 53"/>
              <a:gd name="T42" fmla="*/ 233362 w 68"/>
              <a:gd name="T43" fmla="*/ 3445 h 53"/>
              <a:gd name="T44" fmla="*/ 233362 w 68"/>
              <a:gd name="T45" fmla="*/ 79225 h 53"/>
              <a:gd name="T46" fmla="*/ 54909 w 68"/>
              <a:gd name="T47" fmla="*/ 82670 h 53"/>
              <a:gd name="T48" fmla="*/ 51477 w 68"/>
              <a:gd name="T49" fmla="*/ 51668 h 53"/>
              <a:gd name="T50" fmla="*/ 229930 w 68"/>
              <a:gd name="T51" fmla="*/ 48224 h 53"/>
              <a:gd name="T52" fmla="*/ 233362 w 68"/>
              <a:gd name="T53" fmla="*/ 79225 h 53"/>
              <a:gd name="T54" fmla="*/ 229930 w 68"/>
              <a:gd name="T55" fmla="*/ 130894 h 53"/>
              <a:gd name="T56" fmla="*/ 51477 w 68"/>
              <a:gd name="T57" fmla="*/ 127449 h 53"/>
              <a:gd name="T58" fmla="*/ 54909 w 68"/>
              <a:gd name="T59" fmla="*/ 99892 h 53"/>
              <a:gd name="T60" fmla="*/ 233362 w 68"/>
              <a:gd name="T61" fmla="*/ 103337 h 53"/>
              <a:gd name="T62" fmla="*/ 233362 w 68"/>
              <a:gd name="T63" fmla="*/ 179117 h 53"/>
              <a:gd name="T64" fmla="*/ 54909 w 68"/>
              <a:gd name="T65" fmla="*/ 182562 h 53"/>
              <a:gd name="T66" fmla="*/ 51477 w 68"/>
              <a:gd name="T67" fmla="*/ 151561 h 53"/>
              <a:gd name="T68" fmla="*/ 229930 w 68"/>
              <a:gd name="T69" fmla="*/ 148116 h 53"/>
              <a:gd name="T70" fmla="*/ 233362 w 68"/>
              <a:gd name="T71" fmla="*/ 179117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8" name="Freeform 80">
            <a:extLst>
              <a:ext uri="{FF2B5EF4-FFF2-40B4-BE49-F238E27FC236}">
                <a16:creationId xmlns:a16="http://schemas.microsoft.com/office/drawing/2014/main" id="{82155388-3D1E-4E86-B622-675021641752}"/>
              </a:ext>
            </a:extLst>
          </p:cNvPr>
          <p:cNvSpPr>
            <a:spLocks/>
          </p:cNvSpPr>
          <p:nvPr/>
        </p:nvSpPr>
        <p:spPr bwMode="auto">
          <a:xfrm>
            <a:off x="11791951" y="1773767"/>
            <a:ext cx="243416" cy="247651"/>
          </a:xfrm>
          <a:custGeom>
            <a:avLst/>
            <a:gdLst>
              <a:gd name="T0" fmla="*/ 99892 w 53"/>
              <a:gd name="T1" fmla="*/ 182298 h 54"/>
              <a:gd name="T2" fmla="*/ 89559 w 53"/>
              <a:gd name="T3" fmla="*/ 185738 h 54"/>
              <a:gd name="T4" fmla="*/ 89559 w 53"/>
              <a:gd name="T5" fmla="*/ 185738 h 54"/>
              <a:gd name="T6" fmla="*/ 82670 w 53"/>
              <a:gd name="T7" fmla="*/ 175419 h 54"/>
              <a:gd name="T8" fmla="*/ 82670 w 53"/>
              <a:gd name="T9" fmla="*/ 103188 h 54"/>
              <a:gd name="T10" fmla="*/ 6889 w 53"/>
              <a:gd name="T11" fmla="*/ 103188 h 54"/>
              <a:gd name="T12" fmla="*/ 0 w 53"/>
              <a:gd name="T13" fmla="*/ 96309 h 54"/>
              <a:gd name="T14" fmla="*/ 3445 w 53"/>
              <a:gd name="T15" fmla="*/ 85990 h 54"/>
              <a:gd name="T16" fmla="*/ 172228 w 53"/>
              <a:gd name="T17" fmla="*/ 3440 h 54"/>
              <a:gd name="T18" fmla="*/ 175673 w 53"/>
              <a:gd name="T19" fmla="*/ 0 h 54"/>
              <a:gd name="T20" fmla="*/ 179117 w 53"/>
              <a:gd name="T21" fmla="*/ 3440 h 54"/>
              <a:gd name="T22" fmla="*/ 182562 w 53"/>
              <a:gd name="T23" fmla="*/ 13758 h 54"/>
              <a:gd name="T24" fmla="*/ 99892 w 53"/>
              <a:gd name="T25" fmla="*/ 182298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99" name="Freeform 81">
            <a:extLst>
              <a:ext uri="{FF2B5EF4-FFF2-40B4-BE49-F238E27FC236}">
                <a16:creationId xmlns:a16="http://schemas.microsoft.com/office/drawing/2014/main" id="{9AB2E0F0-BBB7-45E3-A46D-F8C5869EFC72}"/>
              </a:ext>
            </a:extLst>
          </p:cNvPr>
          <p:cNvSpPr>
            <a:spLocks/>
          </p:cNvSpPr>
          <p:nvPr/>
        </p:nvSpPr>
        <p:spPr bwMode="auto">
          <a:xfrm>
            <a:off x="95252" y="2332567"/>
            <a:ext cx="298449" cy="133351"/>
          </a:xfrm>
          <a:custGeom>
            <a:avLst/>
            <a:gdLst>
              <a:gd name="T0" fmla="*/ 223837 w 65"/>
              <a:gd name="T1" fmla="*/ 55180 h 29"/>
              <a:gd name="T2" fmla="*/ 172182 w 65"/>
              <a:gd name="T3" fmla="*/ 100013 h 29"/>
              <a:gd name="T4" fmla="*/ 168739 w 65"/>
              <a:gd name="T5" fmla="*/ 100013 h 29"/>
              <a:gd name="T6" fmla="*/ 165295 w 65"/>
              <a:gd name="T7" fmla="*/ 96564 h 29"/>
              <a:gd name="T8" fmla="*/ 165295 w 65"/>
              <a:gd name="T9" fmla="*/ 68974 h 29"/>
              <a:gd name="T10" fmla="*/ 3444 w 65"/>
              <a:gd name="T11" fmla="*/ 68974 h 29"/>
              <a:gd name="T12" fmla="*/ 0 w 65"/>
              <a:gd name="T13" fmla="*/ 62077 h 29"/>
              <a:gd name="T14" fmla="*/ 0 w 65"/>
              <a:gd name="T15" fmla="*/ 37936 h 29"/>
              <a:gd name="T16" fmla="*/ 3444 w 65"/>
              <a:gd name="T17" fmla="*/ 34487 h 29"/>
              <a:gd name="T18" fmla="*/ 165295 w 65"/>
              <a:gd name="T19" fmla="*/ 34487 h 29"/>
              <a:gd name="T20" fmla="*/ 165295 w 65"/>
              <a:gd name="T21" fmla="*/ 3449 h 29"/>
              <a:gd name="T22" fmla="*/ 168739 w 65"/>
              <a:gd name="T23" fmla="*/ 0 h 29"/>
              <a:gd name="T24" fmla="*/ 172182 w 65"/>
              <a:gd name="T25" fmla="*/ 0 h 29"/>
              <a:gd name="T26" fmla="*/ 223837 w 65"/>
              <a:gd name="T27" fmla="*/ 48282 h 29"/>
              <a:gd name="T28" fmla="*/ 223837 w 65"/>
              <a:gd name="T29" fmla="*/ 51731 h 29"/>
              <a:gd name="T30" fmla="*/ 223837 w 65"/>
              <a:gd name="T31" fmla="*/ 55180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0" name="Freeform 82">
            <a:extLst>
              <a:ext uri="{FF2B5EF4-FFF2-40B4-BE49-F238E27FC236}">
                <a16:creationId xmlns:a16="http://schemas.microsoft.com/office/drawing/2014/main" id="{DFD60E75-8E12-4C7B-8C44-119B2A964A8E}"/>
              </a:ext>
            </a:extLst>
          </p:cNvPr>
          <p:cNvSpPr>
            <a:spLocks/>
          </p:cNvSpPr>
          <p:nvPr/>
        </p:nvSpPr>
        <p:spPr bwMode="auto">
          <a:xfrm>
            <a:off x="658284" y="2254251"/>
            <a:ext cx="311149" cy="279400"/>
          </a:xfrm>
          <a:custGeom>
            <a:avLst/>
            <a:gdLst>
              <a:gd name="T0" fmla="*/ 233362 w 68"/>
              <a:gd name="T1" fmla="*/ 82446 h 61"/>
              <a:gd name="T2" fmla="*/ 164726 w 68"/>
              <a:gd name="T3" fmla="*/ 147716 h 61"/>
              <a:gd name="T4" fmla="*/ 161294 w 68"/>
              <a:gd name="T5" fmla="*/ 151151 h 61"/>
              <a:gd name="T6" fmla="*/ 150999 w 68"/>
              <a:gd name="T7" fmla="*/ 140845 h 61"/>
              <a:gd name="T8" fmla="*/ 150999 w 68"/>
              <a:gd name="T9" fmla="*/ 109928 h 61"/>
              <a:gd name="T10" fmla="*/ 123545 w 68"/>
              <a:gd name="T11" fmla="*/ 109928 h 61"/>
              <a:gd name="T12" fmla="*/ 30886 w 68"/>
              <a:gd name="T13" fmla="*/ 182068 h 61"/>
              <a:gd name="T14" fmla="*/ 30886 w 68"/>
              <a:gd name="T15" fmla="*/ 199244 h 61"/>
              <a:gd name="T16" fmla="*/ 30886 w 68"/>
              <a:gd name="T17" fmla="*/ 206115 h 61"/>
              <a:gd name="T18" fmla="*/ 27454 w 68"/>
              <a:gd name="T19" fmla="*/ 209550 h 61"/>
              <a:gd name="T20" fmla="*/ 24023 w 68"/>
              <a:gd name="T21" fmla="*/ 206115 h 61"/>
              <a:gd name="T22" fmla="*/ 17159 w 68"/>
              <a:gd name="T23" fmla="*/ 195809 h 61"/>
              <a:gd name="T24" fmla="*/ 0 w 68"/>
              <a:gd name="T25" fmla="*/ 137410 h 61"/>
              <a:gd name="T26" fmla="*/ 6864 w 68"/>
              <a:gd name="T27" fmla="*/ 96187 h 61"/>
              <a:gd name="T28" fmla="*/ 123545 w 68"/>
              <a:gd name="T29" fmla="*/ 41223 h 61"/>
              <a:gd name="T30" fmla="*/ 150999 w 68"/>
              <a:gd name="T31" fmla="*/ 41223 h 61"/>
              <a:gd name="T32" fmla="*/ 150999 w 68"/>
              <a:gd name="T33" fmla="*/ 10306 h 61"/>
              <a:gd name="T34" fmla="*/ 161294 w 68"/>
              <a:gd name="T35" fmla="*/ 0 h 61"/>
              <a:gd name="T36" fmla="*/ 164726 w 68"/>
              <a:gd name="T37" fmla="*/ 3435 h 61"/>
              <a:gd name="T38" fmla="*/ 233362 w 68"/>
              <a:gd name="T39" fmla="*/ 68705 h 61"/>
              <a:gd name="T40" fmla="*/ 233362 w 68"/>
              <a:gd name="T41" fmla="*/ 75575 h 61"/>
              <a:gd name="T42" fmla="*/ 233362 w 68"/>
              <a:gd name="T43" fmla="*/ 824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1" name="Freeform 83">
            <a:extLst>
              <a:ext uri="{FF2B5EF4-FFF2-40B4-BE49-F238E27FC236}">
                <a16:creationId xmlns:a16="http://schemas.microsoft.com/office/drawing/2014/main" id="{93FCB1FD-89A5-4588-AD04-55270CF78B17}"/>
              </a:ext>
            </a:extLst>
          </p:cNvPr>
          <p:cNvSpPr>
            <a:spLocks noEditPoints="1"/>
          </p:cNvSpPr>
          <p:nvPr/>
        </p:nvSpPr>
        <p:spPr bwMode="auto">
          <a:xfrm>
            <a:off x="1422400" y="2266951"/>
            <a:ext cx="177800" cy="266700"/>
          </a:xfrm>
          <a:custGeom>
            <a:avLst/>
            <a:gdLst>
              <a:gd name="T0" fmla="*/ 129931 w 39"/>
              <a:gd name="T1" fmla="*/ 89666 h 58"/>
              <a:gd name="T2" fmla="*/ 82062 w 39"/>
              <a:gd name="T3" fmla="*/ 189679 h 58"/>
              <a:gd name="T4" fmla="*/ 68385 w 39"/>
              <a:gd name="T5" fmla="*/ 200025 h 58"/>
              <a:gd name="T6" fmla="*/ 54708 w 39"/>
              <a:gd name="T7" fmla="*/ 189679 h 58"/>
              <a:gd name="T8" fmla="*/ 6838 w 39"/>
              <a:gd name="T9" fmla="*/ 89666 h 58"/>
              <a:gd name="T10" fmla="*/ 0 w 39"/>
              <a:gd name="T11" fmla="*/ 65525 h 58"/>
              <a:gd name="T12" fmla="*/ 68385 w 39"/>
              <a:gd name="T13" fmla="*/ 0 h 58"/>
              <a:gd name="T14" fmla="*/ 133350 w 39"/>
              <a:gd name="T15" fmla="*/ 65525 h 58"/>
              <a:gd name="T16" fmla="*/ 129931 w 39"/>
              <a:gd name="T17" fmla="*/ 89666 h 58"/>
              <a:gd name="T18" fmla="*/ 68385 w 39"/>
              <a:gd name="T19" fmla="*/ 31038 h 58"/>
              <a:gd name="T20" fmla="*/ 34192 w 39"/>
              <a:gd name="T21" fmla="*/ 65525 h 58"/>
              <a:gd name="T22" fmla="*/ 68385 w 39"/>
              <a:gd name="T23" fmla="*/ 100013 h 58"/>
              <a:gd name="T24" fmla="*/ 102577 w 39"/>
              <a:gd name="T25" fmla="*/ 65525 h 58"/>
              <a:gd name="T26" fmla="*/ 68385 w 39"/>
              <a:gd name="T27" fmla="*/ 31038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2" name="Freeform 84">
            <a:extLst>
              <a:ext uri="{FF2B5EF4-FFF2-40B4-BE49-F238E27FC236}">
                <a16:creationId xmlns:a16="http://schemas.microsoft.com/office/drawing/2014/main" id="{C868E05D-1E96-449C-B276-4B1041FF3ACF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2266951"/>
            <a:ext cx="266700" cy="266700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00013 w 58"/>
              <a:gd name="T11" fmla="*/ 13795 h 58"/>
              <a:gd name="T12" fmla="*/ 17244 w 58"/>
              <a:gd name="T13" fmla="*/ 100013 h 58"/>
              <a:gd name="T14" fmla="*/ 100013 w 58"/>
              <a:gd name="T15" fmla="*/ 182781 h 58"/>
              <a:gd name="T16" fmla="*/ 182781 w 58"/>
              <a:gd name="T17" fmla="*/ 100013 h 58"/>
              <a:gd name="T18" fmla="*/ 100013 w 58"/>
              <a:gd name="T19" fmla="*/ 13795 h 58"/>
              <a:gd name="T20" fmla="*/ 65525 w 58"/>
              <a:gd name="T21" fmla="*/ 82769 h 58"/>
              <a:gd name="T22" fmla="*/ 48282 w 58"/>
              <a:gd name="T23" fmla="*/ 65525 h 58"/>
              <a:gd name="T24" fmla="*/ 65525 w 58"/>
              <a:gd name="T25" fmla="*/ 48282 h 58"/>
              <a:gd name="T26" fmla="*/ 82769 w 58"/>
              <a:gd name="T27" fmla="*/ 65525 h 58"/>
              <a:gd name="T28" fmla="*/ 65525 w 58"/>
              <a:gd name="T29" fmla="*/ 82769 h 58"/>
              <a:gd name="T30" fmla="*/ 141397 w 58"/>
              <a:gd name="T31" fmla="*/ 131051 h 58"/>
              <a:gd name="T32" fmla="*/ 58628 w 58"/>
              <a:gd name="T33" fmla="*/ 131051 h 58"/>
              <a:gd name="T34" fmla="*/ 48282 w 58"/>
              <a:gd name="T35" fmla="*/ 124153 h 58"/>
              <a:gd name="T36" fmla="*/ 58628 w 58"/>
              <a:gd name="T37" fmla="*/ 117256 h 58"/>
              <a:gd name="T38" fmla="*/ 141397 w 58"/>
              <a:gd name="T39" fmla="*/ 117256 h 58"/>
              <a:gd name="T40" fmla="*/ 148294 w 58"/>
              <a:gd name="T41" fmla="*/ 124153 h 58"/>
              <a:gd name="T42" fmla="*/ 141397 w 58"/>
              <a:gd name="T43" fmla="*/ 131051 h 58"/>
              <a:gd name="T44" fmla="*/ 134500 w 58"/>
              <a:gd name="T45" fmla="*/ 82769 h 58"/>
              <a:gd name="T46" fmla="*/ 117256 w 58"/>
              <a:gd name="T47" fmla="*/ 65525 h 58"/>
              <a:gd name="T48" fmla="*/ 134500 w 58"/>
              <a:gd name="T49" fmla="*/ 48282 h 58"/>
              <a:gd name="T50" fmla="*/ 148294 w 58"/>
              <a:gd name="T51" fmla="*/ 65525 h 58"/>
              <a:gd name="T52" fmla="*/ 134500 w 58"/>
              <a:gd name="T53" fmla="*/ 82769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3" name="Freeform 85">
            <a:extLst>
              <a:ext uri="{FF2B5EF4-FFF2-40B4-BE49-F238E27FC236}">
                <a16:creationId xmlns:a16="http://schemas.microsoft.com/office/drawing/2014/main" id="{442961A8-19D3-42D1-BA49-F42C0552E278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2266951"/>
            <a:ext cx="270933" cy="26670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1871 w 59"/>
              <a:gd name="T11" fmla="*/ 89666 h 58"/>
              <a:gd name="T12" fmla="*/ 151539 w 59"/>
              <a:gd name="T13" fmla="*/ 82769 h 58"/>
              <a:gd name="T14" fmla="*/ 51661 w 59"/>
              <a:gd name="T15" fmla="*/ 82769 h 58"/>
              <a:gd name="T16" fmla="*/ 44773 w 59"/>
              <a:gd name="T17" fmla="*/ 89666 h 58"/>
              <a:gd name="T18" fmla="*/ 44773 w 59"/>
              <a:gd name="T19" fmla="*/ 106910 h 58"/>
              <a:gd name="T20" fmla="*/ 51661 w 59"/>
              <a:gd name="T21" fmla="*/ 117256 h 58"/>
              <a:gd name="T22" fmla="*/ 151539 w 59"/>
              <a:gd name="T23" fmla="*/ 117256 h 58"/>
              <a:gd name="T24" fmla="*/ 161871 w 59"/>
              <a:gd name="T25" fmla="*/ 106910 h 58"/>
              <a:gd name="T26" fmla="*/ 161871 w 59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4" name="Freeform 86">
            <a:extLst>
              <a:ext uri="{FF2B5EF4-FFF2-40B4-BE49-F238E27FC236}">
                <a16:creationId xmlns:a16="http://schemas.microsoft.com/office/drawing/2014/main" id="{1FBE62C0-4789-43FC-B295-43AEC011ACE2}"/>
              </a:ext>
            </a:extLst>
          </p:cNvPr>
          <p:cNvSpPr>
            <a:spLocks noEditPoints="1"/>
          </p:cNvSpPr>
          <p:nvPr/>
        </p:nvSpPr>
        <p:spPr bwMode="auto">
          <a:xfrm>
            <a:off x="3395134" y="2286001"/>
            <a:ext cx="133351" cy="224367"/>
          </a:xfrm>
          <a:custGeom>
            <a:avLst/>
            <a:gdLst>
              <a:gd name="T0" fmla="*/ 100013 w 29"/>
              <a:gd name="T1" fmla="*/ 151104 h 49"/>
              <a:gd name="T2" fmla="*/ 82769 w 29"/>
              <a:gd name="T3" fmla="*/ 168275 h 49"/>
              <a:gd name="T4" fmla="*/ 17244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7244 w 29"/>
              <a:gd name="T11" fmla="*/ 0 h 49"/>
              <a:gd name="T12" fmla="*/ 82769 w 29"/>
              <a:gd name="T13" fmla="*/ 0 h 49"/>
              <a:gd name="T14" fmla="*/ 100013 w 29"/>
              <a:gd name="T15" fmla="*/ 17171 h 49"/>
              <a:gd name="T16" fmla="*/ 100013 w 29"/>
              <a:gd name="T17" fmla="*/ 151104 h 49"/>
              <a:gd name="T18" fmla="*/ 86218 w 29"/>
              <a:gd name="T19" fmla="*/ 37776 h 49"/>
              <a:gd name="T20" fmla="*/ 82769 w 29"/>
              <a:gd name="T21" fmla="*/ 34342 h 49"/>
              <a:gd name="T22" fmla="*/ 17244 w 29"/>
              <a:gd name="T23" fmla="*/ 34342 h 49"/>
              <a:gd name="T24" fmla="*/ 10346 w 29"/>
              <a:gd name="T25" fmla="*/ 37776 h 49"/>
              <a:gd name="T26" fmla="*/ 10346 w 29"/>
              <a:gd name="T27" fmla="*/ 130499 h 49"/>
              <a:gd name="T28" fmla="*/ 17244 w 29"/>
              <a:gd name="T29" fmla="*/ 133933 h 49"/>
              <a:gd name="T30" fmla="*/ 82769 w 29"/>
              <a:gd name="T31" fmla="*/ 133933 h 49"/>
              <a:gd name="T32" fmla="*/ 86218 w 29"/>
              <a:gd name="T33" fmla="*/ 130499 h 49"/>
              <a:gd name="T34" fmla="*/ 86218 w 29"/>
              <a:gd name="T35" fmla="*/ 37776 h 49"/>
              <a:gd name="T36" fmla="*/ 58628 w 29"/>
              <a:gd name="T37" fmla="*/ 17171 h 49"/>
              <a:gd name="T38" fmla="*/ 37936 w 29"/>
              <a:gd name="T39" fmla="*/ 17171 h 49"/>
              <a:gd name="T40" fmla="*/ 37936 w 29"/>
              <a:gd name="T41" fmla="*/ 20605 h 49"/>
              <a:gd name="T42" fmla="*/ 37936 w 29"/>
              <a:gd name="T43" fmla="*/ 20605 h 49"/>
              <a:gd name="T44" fmla="*/ 58628 w 29"/>
              <a:gd name="T45" fmla="*/ 20605 h 49"/>
              <a:gd name="T46" fmla="*/ 62077 w 29"/>
              <a:gd name="T47" fmla="*/ 20605 h 49"/>
              <a:gd name="T48" fmla="*/ 58628 w 29"/>
              <a:gd name="T49" fmla="*/ 17171 h 49"/>
              <a:gd name="T50" fmla="*/ 48282 w 29"/>
              <a:gd name="T51" fmla="*/ 140802 h 49"/>
              <a:gd name="T52" fmla="*/ 37936 w 29"/>
              <a:gd name="T53" fmla="*/ 151104 h 49"/>
              <a:gd name="T54" fmla="*/ 48282 w 29"/>
              <a:gd name="T55" fmla="*/ 161407 h 49"/>
              <a:gd name="T56" fmla="*/ 58628 w 29"/>
              <a:gd name="T57" fmla="*/ 151104 h 49"/>
              <a:gd name="T58" fmla="*/ 48282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5" name="Freeform 87">
            <a:extLst>
              <a:ext uri="{FF2B5EF4-FFF2-40B4-BE49-F238E27FC236}">
                <a16:creationId xmlns:a16="http://schemas.microsoft.com/office/drawing/2014/main" id="{DFB6E732-4B2C-4242-9DEC-D3315B385293}"/>
              </a:ext>
            </a:extLst>
          </p:cNvPr>
          <p:cNvSpPr>
            <a:spLocks/>
          </p:cNvSpPr>
          <p:nvPr/>
        </p:nvSpPr>
        <p:spPr bwMode="auto">
          <a:xfrm>
            <a:off x="3953934" y="2266951"/>
            <a:ext cx="270933" cy="289983"/>
          </a:xfrm>
          <a:custGeom>
            <a:avLst/>
            <a:gdLst>
              <a:gd name="T0" fmla="*/ 203200 w 59"/>
              <a:gd name="T1" fmla="*/ 158800 h 63"/>
              <a:gd name="T2" fmla="*/ 161871 w 59"/>
              <a:gd name="T3" fmla="*/ 182965 h 63"/>
              <a:gd name="T4" fmla="*/ 117098 w 59"/>
              <a:gd name="T5" fmla="*/ 158800 h 63"/>
              <a:gd name="T6" fmla="*/ 161871 w 59"/>
              <a:gd name="T7" fmla="*/ 131183 h 63"/>
              <a:gd name="T8" fmla="*/ 185980 w 59"/>
              <a:gd name="T9" fmla="*/ 138087 h 63"/>
              <a:gd name="T10" fmla="*/ 185980 w 59"/>
              <a:gd name="T11" fmla="*/ 69043 h 63"/>
              <a:gd name="T12" fmla="*/ 86102 w 59"/>
              <a:gd name="T13" fmla="*/ 100113 h 63"/>
              <a:gd name="T14" fmla="*/ 86102 w 59"/>
              <a:gd name="T15" fmla="*/ 189870 h 63"/>
              <a:gd name="T16" fmla="*/ 44773 w 59"/>
              <a:gd name="T17" fmla="*/ 217487 h 63"/>
              <a:gd name="T18" fmla="*/ 0 w 59"/>
              <a:gd name="T19" fmla="*/ 189870 h 63"/>
              <a:gd name="T20" fmla="*/ 44773 w 59"/>
              <a:gd name="T21" fmla="*/ 165704 h 63"/>
              <a:gd name="T22" fmla="*/ 68881 w 59"/>
              <a:gd name="T23" fmla="*/ 172609 h 63"/>
              <a:gd name="T24" fmla="*/ 68881 w 59"/>
              <a:gd name="T25" fmla="*/ 44878 h 63"/>
              <a:gd name="T26" fmla="*/ 75769 w 59"/>
              <a:gd name="T27" fmla="*/ 31070 h 63"/>
              <a:gd name="T28" fmla="*/ 185980 w 59"/>
              <a:gd name="T29" fmla="*/ 0 h 63"/>
              <a:gd name="T30" fmla="*/ 189424 w 59"/>
              <a:gd name="T31" fmla="*/ 0 h 63"/>
              <a:gd name="T32" fmla="*/ 203200 w 59"/>
              <a:gd name="T33" fmla="*/ 10357 h 63"/>
              <a:gd name="T34" fmla="*/ 203200 w 59"/>
              <a:gd name="T35" fmla="*/ 15880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6" name="Freeform 88">
            <a:extLst>
              <a:ext uri="{FF2B5EF4-FFF2-40B4-BE49-F238E27FC236}">
                <a16:creationId xmlns:a16="http://schemas.microsoft.com/office/drawing/2014/main" id="{EE06DE9F-488B-4DFE-93A3-D569270E5C76}"/>
              </a:ext>
            </a:extLst>
          </p:cNvPr>
          <p:cNvSpPr>
            <a:spLocks noEditPoints="1"/>
          </p:cNvSpPr>
          <p:nvPr/>
        </p:nvSpPr>
        <p:spPr bwMode="auto">
          <a:xfrm>
            <a:off x="4614334" y="2266951"/>
            <a:ext cx="311151" cy="243416"/>
          </a:xfrm>
          <a:custGeom>
            <a:avLst/>
            <a:gdLst>
              <a:gd name="T0" fmla="*/ 233363 w 68"/>
              <a:gd name="T1" fmla="*/ 27557 h 53"/>
              <a:gd name="T2" fmla="*/ 229931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1 w 68"/>
              <a:gd name="T13" fmla="*/ 0 h 53"/>
              <a:gd name="T14" fmla="*/ 233363 w 68"/>
              <a:gd name="T15" fmla="*/ 3445 h 53"/>
              <a:gd name="T16" fmla="*/ 233363 w 68"/>
              <a:gd name="T17" fmla="*/ 27557 h 53"/>
              <a:gd name="T18" fmla="*/ 233363 w 68"/>
              <a:gd name="T19" fmla="*/ 179117 h 53"/>
              <a:gd name="T20" fmla="*/ 229931 w 68"/>
              <a:gd name="T21" fmla="*/ 182562 h 53"/>
              <a:gd name="T22" fmla="*/ 6864 w 68"/>
              <a:gd name="T23" fmla="*/ 182562 h 53"/>
              <a:gd name="T24" fmla="*/ 0 w 68"/>
              <a:gd name="T25" fmla="*/ 179117 h 53"/>
              <a:gd name="T26" fmla="*/ 0 w 68"/>
              <a:gd name="T27" fmla="*/ 151561 h 53"/>
              <a:gd name="T28" fmla="*/ 6864 w 68"/>
              <a:gd name="T29" fmla="*/ 148116 h 53"/>
              <a:gd name="T30" fmla="*/ 229931 w 68"/>
              <a:gd name="T31" fmla="*/ 148116 h 53"/>
              <a:gd name="T32" fmla="*/ 233363 w 68"/>
              <a:gd name="T33" fmla="*/ 151561 h 53"/>
              <a:gd name="T34" fmla="*/ 233363 w 68"/>
              <a:gd name="T35" fmla="*/ 179117 h 53"/>
              <a:gd name="T36" fmla="*/ 51477 w 68"/>
              <a:gd name="T37" fmla="*/ 127449 h 53"/>
              <a:gd name="T38" fmla="*/ 48045 w 68"/>
              <a:gd name="T39" fmla="*/ 130894 h 53"/>
              <a:gd name="T40" fmla="*/ 44614 w 68"/>
              <a:gd name="T41" fmla="*/ 130894 h 53"/>
              <a:gd name="T42" fmla="*/ 6864 w 68"/>
              <a:gd name="T43" fmla="*/ 93003 h 53"/>
              <a:gd name="T44" fmla="*/ 6864 w 68"/>
              <a:gd name="T45" fmla="*/ 89559 h 53"/>
              <a:gd name="T46" fmla="*/ 6864 w 68"/>
              <a:gd name="T47" fmla="*/ 86114 h 53"/>
              <a:gd name="T48" fmla="*/ 44614 w 68"/>
              <a:gd name="T49" fmla="*/ 48224 h 53"/>
              <a:gd name="T50" fmla="*/ 48045 w 68"/>
              <a:gd name="T51" fmla="*/ 48224 h 53"/>
              <a:gd name="T52" fmla="*/ 51477 w 68"/>
              <a:gd name="T53" fmla="*/ 51668 h 53"/>
              <a:gd name="T54" fmla="*/ 51477 w 68"/>
              <a:gd name="T55" fmla="*/ 127449 h 53"/>
              <a:gd name="T56" fmla="*/ 233363 w 68"/>
              <a:gd name="T57" fmla="*/ 79225 h 53"/>
              <a:gd name="T58" fmla="*/ 229931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8 h 53"/>
              <a:gd name="T66" fmla="*/ 89227 w 68"/>
              <a:gd name="T67" fmla="*/ 48224 h 53"/>
              <a:gd name="T68" fmla="*/ 229931 w 68"/>
              <a:gd name="T69" fmla="*/ 48224 h 53"/>
              <a:gd name="T70" fmla="*/ 233363 w 68"/>
              <a:gd name="T71" fmla="*/ 51668 h 53"/>
              <a:gd name="T72" fmla="*/ 233363 w 68"/>
              <a:gd name="T73" fmla="*/ 79225 h 53"/>
              <a:gd name="T74" fmla="*/ 233363 w 68"/>
              <a:gd name="T75" fmla="*/ 127449 h 53"/>
              <a:gd name="T76" fmla="*/ 229931 w 68"/>
              <a:gd name="T77" fmla="*/ 130894 h 53"/>
              <a:gd name="T78" fmla="*/ 89227 w 68"/>
              <a:gd name="T79" fmla="*/ 130894 h 53"/>
              <a:gd name="T80" fmla="*/ 85795 w 68"/>
              <a:gd name="T81" fmla="*/ 127449 h 53"/>
              <a:gd name="T82" fmla="*/ 85795 w 68"/>
              <a:gd name="T83" fmla="*/ 103337 h 53"/>
              <a:gd name="T84" fmla="*/ 89227 w 68"/>
              <a:gd name="T85" fmla="*/ 99892 h 53"/>
              <a:gd name="T86" fmla="*/ 229931 w 68"/>
              <a:gd name="T87" fmla="*/ 99892 h 53"/>
              <a:gd name="T88" fmla="*/ 233363 w 68"/>
              <a:gd name="T89" fmla="*/ 103337 h 53"/>
              <a:gd name="T90" fmla="*/ 233363 w 68"/>
              <a:gd name="T91" fmla="*/ 127449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7" name="Freeform 89">
            <a:extLst>
              <a:ext uri="{FF2B5EF4-FFF2-40B4-BE49-F238E27FC236}">
                <a16:creationId xmlns:a16="http://schemas.microsoft.com/office/drawing/2014/main" id="{7A782897-61BF-4A60-A6D7-8C8ED04F1019}"/>
              </a:ext>
            </a:extLst>
          </p:cNvPr>
          <p:cNvSpPr>
            <a:spLocks noEditPoints="1"/>
          </p:cNvSpPr>
          <p:nvPr/>
        </p:nvSpPr>
        <p:spPr bwMode="auto">
          <a:xfrm>
            <a:off x="5272618" y="2245784"/>
            <a:ext cx="311149" cy="311149"/>
          </a:xfrm>
          <a:custGeom>
            <a:avLst/>
            <a:gdLst>
              <a:gd name="T0" fmla="*/ 233362 w 68"/>
              <a:gd name="T1" fmla="*/ 10295 h 68"/>
              <a:gd name="T2" fmla="*/ 199044 w 68"/>
              <a:gd name="T3" fmla="*/ 209339 h 68"/>
              <a:gd name="T4" fmla="*/ 195612 w 68"/>
              <a:gd name="T5" fmla="*/ 216203 h 68"/>
              <a:gd name="T6" fmla="*/ 192180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1 w 68"/>
              <a:gd name="T13" fmla="*/ 229930 h 68"/>
              <a:gd name="T14" fmla="*/ 75499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5 w 68"/>
              <a:gd name="T29" fmla="*/ 0 h 68"/>
              <a:gd name="T30" fmla="*/ 229930 w 68"/>
              <a:gd name="T31" fmla="*/ 0 h 68"/>
              <a:gd name="T32" fmla="*/ 233362 w 68"/>
              <a:gd name="T33" fmla="*/ 10295 h 68"/>
              <a:gd name="T34" fmla="*/ 212771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5 w 68"/>
              <a:gd name="T41" fmla="*/ 65204 h 68"/>
              <a:gd name="T42" fmla="*/ 120113 w 68"/>
              <a:gd name="T43" fmla="*/ 168158 h 68"/>
              <a:gd name="T44" fmla="*/ 185317 w 68"/>
              <a:gd name="T45" fmla="*/ 195612 h 68"/>
              <a:gd name="T46" fmla="*/ 212771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8" name="Freeform 90">
            <a:extLst>
              <a:ext uri="{FF2B5EF4-FFF2-40B4-BE49-F238E27FC236}">
                <a16:creationId xmlns:a16="http://schemas.microsoft.com/office/drawing/2014/main" id="{061C2058-D197-4DCE-A576-829E7D686EEB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2266951"/>
            <a:ext cx="270933" cy="266700"/>
          </a:xfrm>
          <a:custGeom>
            <a:avLst/>
            <a:gdLst>
              <a:gd name="T0" fmla="*/ 86102 w 59"/>
              <a:gd name="T1" fmla="*/ 189679 h 58"/>
              <a:gd name="T2" fmla="*/ 75769 w 59"/>
              <a:gd name="T3" fmla="*/ 200025 h 58"/>
              <a:gd name="T4" fmla="*/ 10332 w 59"/>
              <a:gd name="T5" fmla="*/ 200025 h 58"/>
              <a:gd name="T6" fmla="*/ 0 w 59"/>
              <a:gd name="T7" fmla="*/ 189679 h 58"/>
              <a:gd name="T8" fmla="*/ 0 w 59"/>
              <a:gd name="T9" fmla="*/ 6897 h 58"/>
              <a:gd name="T10" fmla="*/ 10332 w 59"/>
              <a:gd name="T11" fmla="*/ 0 h 58"/>
              <a:gd name="T12" fmla="*/ 75769 w 59"/>
              <a:gd name="T13" fmla="*/ 0 h 58"/>
              <a:gd name="T14" fmla="*/ 86102 w 59"/>
              <a:gd name="T15" fmla="*/ 6897 h 58"/>
              <a:gd name="T16" fmla="*/ 86102 w 59"/>
              <a:gd name="T17" fmla="*/ 189679 h 58"/>
              <a:gd name="T18" fmla="*/ 203200 w 59"/>
              <a:gd name="T19" fmla="*/ 189679 h 58"/>
              <a:gd name="T20" fmla="*/ 192868 w 59"/>
              <a:gd name="T21" fmla="*/ 200025 h 58"/>
              <a:gd name="T22" fmla="*/ 127431 w 59"/>
              <a:gd name="T23" fmla="*/ 200025 h 58"/>
              <a:gd name="T24" fmla="*/ 117098 w 59"/>
              <a:gd name="T25" fmla="*/ 189679 h 58"/>
              <a:gd name="T26" fmla="*/ 117098 w 59"/>
              <a:gd name="T27" fmla="*/ 6897 h 58"/>
              <a:gd name="T28" fmla="*/ 127431 w 59"/>
              <a:gd name="T29" fmla="*/ 0 h 58"/>
              <a:gd name="T30" fmla="*/ 192868 w 59"/>
              <a:gd name="T31" fmla="*/ 0 h 58"/>
              <a:gd name="T32" fmla="*/ 203200 w 59"/>
              <a:gd name="T33" fmla="*/ 6897 h 58"/>
              <a:gd name="T34" fmla="*/ 203200 w 59"/>
              <a:gd name="T35" fmla="*/ 189679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09" name="Freeform 91">
            <a:extLst>
              <a:ext uri="{FF2B5EF4-FFF2-40B4-BE49-F238E27FC236}">
                <a16:creationId xmlns:a16="http://schemas.microsoft.com/office/drawing/2014/main" id="{5A0F7A91-3EE8-422C-9D91-BEC4AD9443DA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2266951"/>
            <a:ext cx="264584" cy="26670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40275 w 58"/>
              <a:gd name="T19" fmla="*/ 93115 h 58"/>
              <a:gd name="T20" fmla="*/ 102640 w 58"/>
              <a:gd name="T21" fmla="*/ 58628 h 58"/>
              <a:gd name="T22" fmla="*/ 30792 w 58"/>
              <a:gd name="T23" fmla="*/ 127602 h 58"/>
              <a:gd name="T24" fmla="*/ 30792 w 58"/>
              <a:gd name="T25" fmla="*/ 165538 h 58"/>
              <a:gd name="T26" fmla="*/ 68427 w 58"/>
              <a:gd name="T27" fmla="*/ 165538 h 58"/>
              <a:gd name="T28" fmla="*/ 140275 w 58"/>
              <a:gd name="T29" fmla="*/ 93115 h 58"/>
              <a:gd name="T30" fmla="*/ 71848 w 58"/>
              <a:gd name="T31" fmla="*/ 148294 h 58"/>
              <a:gd name="T32" fmla="*/ 65006 w 58"/>
              <a:gd name="T33" fmla="*/ 151743 h 58"/>
              <a:gd name="T34" fmla="*/ 58163 w 58"/>
              <a:gd name="T35" fmla="*/ 151743 h 58"/>
              <a:gd name="T36" fmla="*/ 58163 w 58"/>
              <a:gd name="T37" fmla="*/ 141397 h 58"/>
              <a:gd name="T38" fmla="*/ 44477 w 58"/>
              <a:gd name="T39" fmla="*/ 141397 h 58"/>
              <a:gd name="T40" fmla="*/ 44477 w 58"/>
              <a:gd name="T41" fmla="*/ 134500 h 58"/>
              <a:gd name="T42" fmla="*/ 51320 w 58"/>
              <a:gd name="T43" fmla="*/ 127602 h 58"/>
              <a:gd name="T44" fmla="*/ 71848 w 58"/>
              <a:gd name="T45" fmla="*/ 148294 h 58"/>
              <a:gd name="T46" fmla="*/ 106062 w 58"/>
              <a:gd name="T47" fmla="*/ 79320 h 58"/>
              <a:gd name="T48" fmla="*/ 68427 w 58"/>
              <a:gd name="T49" fmla="*/ 117256 h 58"/>
              <a:gd name="T50" fmla="*/ 65006 w 58"/>
              <a:gd name="T51" fmla="*/ 117256 h 58"/>
              <a:gd name="T52" fmla="*/ 65006 w 58"/>
              <a:gd name="T53" fmla="*/ 113807 h 58"/>
              <a:gd name="T54" fmla="*/ 102640 w 58"/>
              <a:gd name="T55" fmla="*/ 75872 h 58"/>
              <a:gd name="T56" fmla="*/ 106062 w 58"/>
              <a:gd name="T57" fmla="*/ 75872 h 58"/>
              <a:gd name="T58" fmla="*/ 106062 w 58"/>
              <a:gd name="T59" fmla="*/ 79320 h 58"/>
              <a:gd name="T60" fmla="*/ 160803 w 58"/>
              <a:gd name="T61" fmla="*/ 75872 h 58"/>
              <a:gd name="T62" fmla="*/ 160803 w 58"/>
              <a:gd name="T63" fmla="*/ 55179 h 58"/>
              <a:gd name="T64" fmla="*/ 140275 w 58"/>
              <a:gd name="T65" fmla="*/ 37936 h 58"/>
              <a:gd name="T66" fmla="*/ 123168 w 58"/>
              <a:gd name="T67" fmla="*/ 37936 h 58"/>
              <a:gd name="T68" fmla="*/ 112904 w 58"/>
              <a:gd name="T69" fmla="*/ 48282 h 58"/>
              <a:gd name="T70" fmla="*/ 147118 w 58"/>
              <a:gd name="T71" fmla="*/ 86218 h 58"/>
              <a:gd name="T72" fmla="*/ 160803 w 58"/>
              <a:gd name="T73" fmla="*/ 75872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0" name="Freeform 92">
            <a:extLst>
              <a:ext uri="{FF2B5EF4-FFF2-40B4-BE49-F238E27FC236}">
                <a16:creationId xmlns:a16="http://schemas.microsoft.com/office/drawing/2014/main" id="{E20A390D-CA31-4629-86A2-7A05A580286B}"/>
              </a:ext>
            </a:extLst>
          </p:cNvPr>
          <p:cNvSpPr>
            <a:spLocks noEditPoints="1"/>
          </p:cNvSpPr>
          <p:nvPr/>
        </p:nvSpPr>
        <p:spPr bwMode="auto">
          <a:xfrm>
            <a:off x="7249585" y="2266951"/>
            <a:ext cx="334433" cy="266700"/>
          </a:xfrm>
          <a:custGeom>
            <a:avLst/>
            <a:gdLst>
              <a:gd name="T0" fmla="*/ 250825 w 73"/>
              <a:gd name="T1" fmla="*/ 179333 h 58"/>
              <a:gd name="T2" fmla="*/ 230209 w 73"/>
              <a:gd name="T3" fmla="*/ 200025 h 58"/>
              <a:gd name="T4" fmla="*/ 24052 w 73"/>
              <a:gd name="T5" fmla="*/ 200025 h 58"/>
              <a:gd name="T6" fmla="*/ 0 w 73"/>
              <a:gd name="T7" fmla="*/ 179333 h 58"/>
              <a:gd name="T8" fmla="*/ 0 w 73"/>
              <a:gd name="T9" fmla="*/ 20692 h 58"/>
              <a:gd name="T10" fmla="*/ 24052 w 73"/>
              <a:gd name="T11" fmla="*/ 0 h 58"/>
              <a:gd name="T12" fmla="*/ 230209 w 73"/>
              <a:gd name="T13" fmla="*/ 0 h 58"/>
              <a:gd name="T14" fmla="*/ 250825 w 73"/>
              <a:gd name="T15" fmla="*/ 20692 h 58"/>
              <a:gd name="T16" fmla="*/ 250825 w 73"/>
              <a:gd name="T17" fmla="*/ 179333 h 58"/>
              <a:gd name="T18" fmla="*/ 24052 w 73"/>
              <a:gd name="T19" fmla="*/ 13795 h 58"/>
              <a:gd name="T20" fmla="*/ 17180 w 73"/>
              <a:gd name="T21" fmla="*/ 20692 h 58"/>
              <a:gd name="T22" fmla="*/ 17180 w 73"/>
              <a:gd name="T23" fmla="*/ 179333 h 58"/>
              <a:gd name="T24" fmla="*/ 24052 w 73"/>
              <a:gd name="T25" fmla="*/ 182781 h 58"/>
              <a:gd name="T26" fmla="*/ 230209 w 73"/>
              <a:gd name="T27" fmla="*/ 182781 h 58"/>
              <a:gd name="T28" fmla="*/ 233645 w 73"/>
              <a:gd name="T29" fmla="*/ 179333 h 58"/>
              <a:gd name="T30" fmla="*/ 233645 w 73"/>
              <a:gd name="T31" fmla="*/ 20692 h 58"/>
              <a:gd name="T32" fmla="*/ 230209 w 73"/>
              <a:gd name="T33" fmla="*/ 13795 h 58"/>
              <a:gd name="T34" fmla="*/ 24052 w 73"/>
              <a:gd name="T35" fmla="*/ 13795 h 58"/>
              <a:gd name="T36" fmla="*/ 58411 w 73"/>
              <a:gd name="T37" fmla="*/ 82769 h 58"/>
              <a:gd name="T38" fmla="*/ 34360 w 73"/>
              <a:gd name="T39" fmla="*/ 58628 h 58"/>
              <a:gd name="T40" fmla="*/ 58411 w 73"/>
              <a:gd name="T41" fmla="*/ 31038 h 58"/>
              <a:gd name="T42" fmla="*/ 85899 w 73"/>
              <a:gd name="T43" fmla="*/ 58628 h 58"/>
              <a:gd name="T44" fmla="*/ 58411 w 73"/>
              <a:gd name="T45" fmla="*/ 82769 h 58"/>
              <a:gd name="T46" fmla="*/ 219901 w 73"/>
              <a:gd name="T47" fmla="*/ 165538 h 58"/>
              <a:gd name="T48" fmla="*/ 34360 w 73"/>
              <a:gd name="T49" fmla="*/ 165538 h 58"/>
              <a:gd name="T50" fmla="*/ 34360 w 73"/>
              <a:gd name="T51" fmla="*/ 141397 h 58"/>
              <a:gd name="T52" fmla="*/ 75591 w 73"/>
              <a:gd name="T53" fmla="*/ 100013 h 58"/>
              <a:gd name="T54" fmla="*/ 96207 w 73"/>
              <a:gd name="T55" fmla="*/ 120705 h 58"/>
              <a:gd name="T56" fmla="*/ 164926 w 73"/>
              <a:gd name="T57" fmla="*/ 51731 h 58"/>
              <a:gd name="T58" fmla="*/ 219901 w 73"/>
              <a:gd name="T59" fmla="*/ 106910 h 58"/>
              <a:gd name="T60" fmla="*/ 219901 w 73"/>
              <a:gd name="T61" fmla="*/ 165538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1" name="Freeform 93">
            <a:extLst>
              <a:ext uri="{FF2B5EF4-FFF2-40B4-BE49-F238E27FC236}">
                <a16:creationId xmlns:a16="http://schemas.microsoft.com/office/drawing/2014/main" id="{7D4F8FD4-BB7F-449F-AAB5-C553F5E766E7}"/>
              </a:ext>
            </a:extLst>
          </p:cNvPr>
          <p:cNvSpPr>
            <a:spLocks noEditPoints="1"/>
          </p:cNvSpPr>
          <p:nvPr/>
        </p:nvSpPr>
        <p:spPr bwMode="auto">
          <a:xfrm>
            <a:off x="7912101" y="2245785"/>
            <a:ext cx="345017" cy="306916"/>
          </a:xfrm>
          <a:custGeom>
            <a:avLst/>
            <a:gdLst>
              <a:gd name="T0" fmla="*/ 258763 w 75"/>
              <a:gd name="T1" fmla="*/ 209573 h 67"/>
              <a:gd name="T2" fmla="*/ 158708 w 75"/>
              <a:gd name="T3" fmla="*/ 127118 h 67"/>
              <a:gd name="T4" fmla="*/ 158708 w 75"/>
              <a:gd name="T5" fmla="*/ 127118 h 67"/>
              <a:gd name="T6" fmla="*/ 175959 w 75"/>
              <a:gd name="T7" fmla="*/ 154603 h 67"/>
              <a:gd name="T8" fmla="*/ 169058 w 75"/>
              <a:gd name="T9" fmla="*/ 188959 h 67"/>
              <a:gd name="T10" fmla="*/ 134557 w 75"/>
              <a:gd name="T11" fmla="*/ 188959 h 67"/>
              <a:gd name="T12" fmla="*/ 134557 w 75"/>
              <a:gd name="T13" fmla="*/ 171781 h 67"/>
              <a:gd name="T14" fmla="*/ 144907 w 75"/>
              <a:gd name="T15" fmla="*/ 154603 h 67"/>
              <a:gd name="T16" fmla="*/ 75904 w 75"/>
              <a:gd name="T17" fmla="*/ 133989 h 67"/>
              <a:gd name="T18" fmla="*/ 6900 w 75"/>
              <a:gd name="T19" fmla="*/ 144296 h 67"/>
              <a:gd name="T20" fmla="*/ 3450 w 75"/>
              <a:gd name="T21" fmla="*/ 133989 h 67"/>
              <a:gd name="T22" fmla="*/ 79354 w 75"/>
              <a:gd name="T23" fmla="*/ 109940 h 67"/>
              <a:gd name="T24" fmla="*/ 89705 w 75"/>
              <a:gd name="T25" fmla="*/ 116811 h 67"/>
              <a:gd name="T26" fmla="*/ 117306 w 75"/>
              <a:gd name="T27" fmla="*/ 116811 h 67"/>
              <a:gd name="T28" fmla="*/ 89705 w 75"/>
              <a:gd name="T29" fmla="*/ 127118 h 67"/>
              <a:gd name="T30" fmla="*/ 113856 w 75"/>
              <a:gd name="T31" fmla="*/ 154603 h 67"/>
              <a:gd name="T32" fmla="*/ 117306 w 75"/>
              <a:gd name="T33" fmla="*/ 113376 h 67"/>
              <a:gd name="T34" fmla="*/ 110406 w 75"/>
              <a:gd name="T35" fmla="*/ 106504 h 67"/>
              <a:gd name="T36" fmla="*/ 117306 w 75"/>
              <a:gd name="T37" fmla="*/ 82455 h 67"/>
              <a:gd name="T38" fmla="*/ 165608 w 75"/>
              <a:gd name="T39" fmla="*/ 106504 h 67"/>
              <a:gd name="T40" fmla="*/ 155258 w 75"/>
              <a:gd name="T41" fmla="*/ 116811 h 67"/>
              <a:gd name="T42" fmla="*/ 224261 w 75"/>
              <a:gd name="T43" fmla="*/ 171781 h 67"/>
              <a:gd name="T44" fmla="*/ 96605 w 75"/>
              <a:gd name="T45" fmla="*/ 109940 h 67"/>
              <a:gd name="T46" fmla="*/ 110406 w 75"/>
              <a:gd name="T47" fmla="*/ 109940 h 67"/>
              <a:gd name="T48" fmla="*/ 110406 w 75"/>
              <a:gd name="T49" fmla="*/ 123683 h 67"/>
              <a:gd name="T50" fmla="*/ 113856 w 75"/>
              <a:gd name="T51" fmla="*/ 154603 h 67"/>
              <a:gd name="T52" fmla="*/ 110406 w 75"/>
              <a:gd name="T53" fmla="*/ 123683 h 67"/>
              <a:gd name="T54" fmla="*/ 138007 w 75"/>
              <a:gd name="T55" fmla="*/ 79019 h 67"/>
              <a:gd name="T56" fmla="*/ 120756 w 75"/>
              <a:gd name="T57" fmla="*/ 75584 h 67"/>
              <a:gd name="T58" fmla="*/ 158708 w 75"/>
              <a:gd name="T59" fmla="*/ 61841 h 67"/>
              <a:gd name="T60" fmla="*/ 162158 w 75"/>
              <a:gd name="T61" fmla="*/ 72148 h 67"/>
              <a:gd name="T62" fmla="*/ 213911 w 75"/>
              <a:gd name="T63" fmla="*/ 48099 h 67"/>
              <a:gd name="T64" fmla="*/ 251863 w 75"/>
              <a:gd name="T65" fmla="*/ 0 h 67"/>
              <a:gd name="T66" fmla="*/ 179409 w 75"/>
              <a:gd name="T67" fmla="*/ 72148 h 67"/>
              <a:gd name="T68" fmla="*/ 165608 w 75"/>
              <a:gd name="T69" fmla="*/ 85891 h 67"/>
              <a:gd name="T70" fmla="*/ 151808 w 75"/>
              <a:gd name="T71" fmla="*/ 79019 h 67"/>
              <a:gd name="T72" fmla="*/ 141457 w 75"/>
              <a:gd name="T73" fmla="*/ 202702 h 67"/>
              <a:gd name="T74" fmla="*/ 134557 w 75"/>
              <a:gd name="T75" fmla="*/ 192395 h 67"/>
              <a:gd name="T76" fmla="*/ 172509 w 75"/>
              <a:gd name="T77" fmla="*/ 199266 h 67"/>
              <a:gd name="T78" fmla="*/ 155258 w 75"/>
              <a:gd name="T79" fmla="*/ 230187 h 67"/>
              <a:gd name="T80" fmla="*/ 134557 w 75"/>
              <a:gd name="T81" fmla="*/ 209573 h 67"/>
              <a:gd name="T82" fmla="*/ 169058 w 75"/>
              <a:gd name="T83" fmla="*/ 195831 h 67"/>
              <a:gd name="T84" fmla="*/ 141457 w 75"/>
              <a:gd name="T85" fmla="*/ 195831 h 67"/>
              <a:gd name="T86" fmla="*/ 169058 w 75"/>
              <a:gd name="T87" fmla="*/ 192395 h 67"/>
              <a:gd name="T88" fmla="*/ 251863 w 75"/>
              <a:gd name="T89" fmla="*/ 0 h 67"/>
              <a:gd name="T90" fmla="*/ 251863 w 75"/>
              <a:gd name="T91" fmla="*/ 0 h 67"/>
              <a:gd name="T92" fmla="*/ 251863 w 75"/>
              <a:gd name="T93" fmla="*/ 0 h 67"/>
              <a:gd name="T94" fmla="*/ 251863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2" name="Freeform 94">
            <a:extLst>
              <a:ext uri="{FF2B5EF4-FFF2-40B4-BE49-F238E27FC236}">
                <a16:creationId xmlns:a16="http://schemas.microsoft.com/office/drawing/2014/main" id="{FF5DFB08-4311-472C-8876-75D5FE54246B}"/>
              </a:ext>
            </a:extLst>
          </p:cNvPr>
          <p:cNvSpPr>
            <a:spLocks/>
          </p:cNvSpPr>
          <p:nvPr/>
        </p:nvSpPr>
        <p:spPr bwMode="auto">
          <a:xfrm>
            <a:off x="8568267" y="2262718"/>
            <a:ext cx="245533" cy="275167"/>
          </a:xfrm>
          <a:custGeom>
            <a:avLst/>
            <a:gdLst>
              <a:gd name="T0" fmla="*/ 10231 w 54"/>
              <a:gd name="T1" fmla="*/ 202935 h 60"/>
              <a:gd name="T2" fmla="*/ 0 w 54"/>
              <a:gd name="T3" fmla="*/ 199496 h 60"/>
              <a:gd name="T4" fmla="*/ 0 w 54"/>
              <a:gd name="T5" fmla="*/ 6879 h 60"/>
              <a:gd name="T6" fmla="*/ 10231 w 54"/>
              <a:gd name="T7" fmla="*/ 3440 h 60"/>
              <a:gd name="T8" fmla="*/ 180740 w 54"/>
              <a:gd name="T9" fmla="*/ 99748 h 60"/>
              <a:gd name="T10" fmla="*/ 180740 w 54"/>
              <a:gd name="T11" fmla="*/ 106627 h 60"/>
              <a:gd name="T12" fmla="*/ 10231 w 54"/>
              <a:gd name="T13" fmla="*/ 202935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3" name="Freeform 95">
            <a:extLst>
              <a:ext uri="{FF2B5EF4-FFF2-40B4-BE49-F238E27FC236}">
                <a16:creationId xmlns:a16="http://schemas.microsoft.com/office/drawing/2014/main" id="{DFA834ED-E469-4764-829A-9155B9C79C12}"/>
              </a:ext>
            </a:extLst>
          </p:cNvPr>
          <p:cNvSpPr>
            <a:spLocks/>
          </p:cNvSpPr>
          <p:nvPr/>
        </p:nvSpPr>
        <p:spPr bwMode="auto">
          <a:xfrm>
            <a:off x="9226552" y="2266951"/>
            <a:ext cx="247649" cy="243416"/>
          </a:xfrm>
          <a:custGeom>
            <a:avLst/>
            <a:gdLst>
              <a:gd name="T0" fmla="*/ 185737 w 54"/>
              <a:gd name="T1" fmla="*/ 103337 h 53"/>
              <a:gd name="T2" fmla="*/ 171979 w 54"/>
              <a:gd name="T3" fmla="*/ 117115 h 53"/>
              <a:gd name="T4" fmla="*/ 116946 w 54"/>
              <a:gd name="T5" fmla="*/ 117115 h 53"/>
              <a:gd name="T6" fmla="*/ 116946 w 54"/>
              <a:gd name="T7" fmla="*/ 168784 h 53"/>
              <a:gd name="T8" fmla="*/ 106627 w 54"/>
              <a:gd name="T9" fmla="*/ 182562 h 53"/>
              <a:gd name="T10" fmla="*/ 82550 w 54"/>
              <a:gd name="T11" fmla="*/ 182562 h 53"/>
              <a:gd name="T12" fmla="*/ 68791 w 54"/>
              <a:gd name="T13" fmla="*/ 168784 h 53"/>
              <a:gd name="T14" fmla="*/ 68791 w 54"/>
              <a:gd name="T15" fmla="*/ 117115 h 53"/>
              <a:gd name="T16" fmla="*/ 13758 w 54"/>
              <a:gd name="T17" fmla="*/ 117115 h 53"/>
              <a:gd name="T18" fmla="*/ 0 w 54"/>
              <a:gd name="T19" fmla="*/ 103337 h 53"/>
              <a:gd name="T20" fmla="*/ 0 w 54"/>
              <a:gd name="T21" fmla="*/ 79225 h 53"/>
              <a:gd name="T22" fmla="*/ 13758 w 54"/>
              <a:gd name="T23" fmla="*/ 65447 h 53"/>
              <a:gd name="T24" fmla="*/ 68791 w 54"/>
              <a:gd name="T25" fmla="*/ 65447 h 53"/>
              <a:gd name="T26" fmla="*/ 68791 w 54"/>
              <a:gd name="T27" fmla="*/ 10334 h 53"/>
              <a:gd name="T28" fmla="*/ 82550 w 54"/>
              <a:gd name="T29" fmla="*/ 0 h 53"/>
              <a:gd name="T30" fmla="*/ 106627 w 54"/>
              <a:gd name="T31" fmla="*/ 0 h 53"/>
              <a:gd name="T32" fmla="*/ 116946 w 54"/>
              <a:gd name="T33" fmla="*/ 10334 h 53"/>
              <a:gd name="T34" fmla="*/ 116946 w 54"/>
              <a:gd name="T35" fmla="*/ 65447 h 53"/>
              <a:gd name="T36" fmla="*/ 171979 w 54"/>
              <a:gd name="T37" fmla="*/ 65447 h 53"/>
              <a:gd name="T38" fmla="*/ 185737 w 54"/>
              <a:gd name="T39" fmla="*/ 79225 h 53"/>
              <a:gd name="T40" fmla="*/ 185737 w 54"/>
              <a:gd name="T41" fmla="*/ 103337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4" name="Freeform 96">
            <a:extLst>
              <a:ext uri="{FF2B5EF4-FFF2-40B4-BE49-F238E27FC236}">
                <a16:creationId xmlns:a16="http://schemas.microsoft.com/office/drawing/2014/main" id="{2C84D6A7-63A6-4A6E-AD41-371285122FDF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2245784"/>
            <a:ext cx="270933" cy="287867"/>
          </a:xfrm>
          <a:custGeom>
            <a:avLst/>
            <a:gdLst>
              <a:gd name="T0" fmla="*/ 103322 w 59"/>
              <a:gd name="T1" fmla="*/ 215900 h 63"/>
              <a:gd name="T2" fmla="*/ 0 w 59"/>
              <a:gd name="T3" fmla="*/ 116517 h 63"/>
              <a:gd name="T4" fmla="*/ 41329 w 59"/>
              <a:gd name="T5" fmla="*/ 34270 h 63"/>
              <a:gd name="T6" fmla="*/ 65437 w 59"/>
              <a:gd name="T7" fmla="*/ 37697 h 63"/>
              <a:gd name="T8" fmla="*/ 61993 w 59"/>
              <a:gd name="T9" fmla="*/ 61686 h 63"/>
              <a:gd name="T10" fmla="*/ 34441 w 59"/>
              <a:gd name="T11" fmla="*/ 116517 h 63"/>
              <a:gd name="T12" fmla="*/ 103322 w 59"/>
              <a:gd name="T13" fmla="*/ 181630 h 63"/>
              <a:gd name="T14" fmla="*/ 168759 w 59"/>
              <a:gd name="T15" fmla="*/ 116517 h 63"/>
              <a:gd name="T16" fmla="*/ 141207 w 59"/>
              <a:gd name="T17" fmla="*/ 61686 h 63"/>
              <a:gd name="T18" fmla="*/ 137763 w 59"/>
              <a:gd name="T19" fmla="*/ 37697 h 63"/>
              <a:gd name="T20" fmla="*/ 161871 w 59"/>
              <a:gd name="T21" fmla="*/ 34270 h 63"/>
              <a:gd name="T22" fmla="*/ 203200 w 59"/>
              <a:gd name="T23" fmla="*/ 116517 h 63"/>
              <a:gd name="T24" fmla="*/ 103322 w 59"/>
              <a:gd name="T25" fmla="*/ 215900 h 63"/>
              <a:gd name="T26" fmla="*/ 117098 w 59"/>
              <a:gd name="T27" fmla="*/ 99383 h 63"/>
              <a:gd name="T28" fmla="*/ 103322 w 59"/>
              <a:gd name="T29" fmla="*/ 116517 h 63"/>
              <a:gd name="T30" fmla="*/ 86102 w 59"/>
              <a:gd name="T31" fmla="*/ 99383 h 63"/>
              <a:gd name="T32" fmla="*/ 86102 w 59"/>
              <a:gd name="T33" fmla="*/ 17135 h 63"/>
              <a:gd name="T34" fmla="*/ 103322 w 59"/>
              <a:gd name="T35" fmla="*/ 0 h 63"/>
              <a:gd name="T36" fmla="*/ 117098 w 59"/>
              <a:gd name="T37" fmla="*/ 17135 h 63"/>
              <a:gd name="T38" fmla="*/ 117098 w 59"/>
              <a:gd name="T39" fmla="*/ 99383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5" name="Freeform 97">
            <a:extLst>
              <a:ext uri="{FF2B5EF4-FFF2-40B4-BE49-F238E27FC236}">
                <a16:creationId xmlns:a16="http://schemas.microsoft.com/office/drawing/2014/main" id="{3420F9DA-13D2-40C7-B7F3-C57CCA7AA041}"/>
              </a:ext>
            </a:extLst>
          </p:cNvPr>
          <p:cNvSpPr>
            <a:spLocks noEditPoints="1"/>
          </p:cNvSpPr>
          <p:nvPr/>
        </p:nvSpPr>
        <p:spPr bwMode="auto">
          <a:xfrm>
            <a:off x="10545234" y="2266951"/>
            <a:ext cx="245533" cy="243416"/>
          </a:xfrm>
          <a:custGeom>
            <a:avLst/>
            <a:gdLst>
              <a:gd name="T0" fmla="*/ 0 w 116"/>
              <a:gd name="T1" fmla="*/ 82550 h 115"/>
              <a:gd name="T2" fmla="*/ 85725 w 116"/>
              <a:gd name="T3" fmla="*/ 0 h 115"/>
              <a:gd name="T4" fmla="*/ 85725 w 116"/>
              <a:gd name="T5" fmla="*/ 182562 h 115"/>
              <a:gd name="T6" fmla="*/ 0 w 116"/>
              <a:gd name="T7" fmla="*/ 100012 h 115"/>
              <a:gd name="T8" fmla="*/ 85725 w 116"/>
              <a:gd name="T9" fmla="*/ 182562 h 115"/>
              <a:gd name="T10" fmla="*/ 68263 w 116"/>
              <a:gd name="T11" fmla="*/ 14287 h 115"/>
              <a:gd name="T12" fmla="*/ 15875 w 116"/>
              <a:gd name="T13" fmla="*/ 66675 h 115"/>
              <a:gd name="T14" fmla="*/ 68263 w 116"/>
              <a:gd name="T15" fmla="*/ 165100 h 115"/>
              <a:gd name="T16" fmla="*/ 15875 w 116"/>
              <a:gd name="T17" fmla="*/ 117475 h 115"/>
              <a:gd name="T18" fmla="*/ 68263 w 116"/>
              <a:gd name="T19" fmla="*/ 165100 h 115"/>
              <a:gd name="T20" fmla="*/ 33338 w 116"/>
              <a:gd name="T21" fmla="*/ 49212 h 115"/>
              <a:gd name="T22" fmla="*/ 50800 w 116"/>
              <a:gd name="T23" fmla="*/ 31750 h 115"/>
              <a:gd name="T24" fmla="*/ 50800 w 116"/>
              <a:gd name="T25" fmla="*/ 149225 h 115"/>
              <a:gd name="T26" fmla="*/ 33338 w 116"/>
              <a:gd name="T27" fmla="*/ 131762 h 115"/>
              <a:gd name="T28" fmla="*/ 50800 w 116"/>
              <a:gd name="T29" fmla="*/ 149225 h 115"/>
              <a:gd name="T30" fmla="*/ 103188 w 116"/>
              <a:gd name="T31" fmla="*/ 82550 h 115"/>
              <a:gd name="T32" fmla="*/ 184150 w 116"/>
              <a:gd name="T33" fmla="*/ 0 h 115"/>
              <a:gd name="T34" fmla="*/ 184150 w 116"/>
              <a:gd name="T35" fmla="*/ 149225 h 115"/>
              <a:gd name="T36" fmla="*/ 133350 w 116"/>
              <a:gd name="T37" fmla="*/ 131762 h 115"/>
              <a:gd name="T38" fmla="*/ 115888 w 116"/>
              <a:gd name="T39" fmla="*/ 182562 h 115"/>
              <a:gd name="T40" fmla="*/ 103188 w 116"/>
              <a:gd name="T41" fmla="*/ 100012 h 115"/>
              <a:gd name="T42" fmla="*/ 150813 w 116"/>
              <a:gd name="T43" fmla="*/ 117475 h 115"/>
              <a:gd name="T44" fmla="*/ 168275 w 116"/>
              <a:gd name="T45" fmla="*/ 100012 h 115"/>
              <a:gd name="T46" fmla="*/ 184150 w 116"/>
              <a:gd name="T47" fmla="*/ 149225 h 115"/>
              <a:gd name="T48" fmla="*/ 168275 w 116"/>
              <a:gd name="T49" fmla="*/ 14287 h 115"/>
              <a:gd name="T50" fmla="*/ 115888 w 116"/>
              <a:gd name="T51" fmla="*/ 66675 h 115"/>
              <a:gd name="T52" fmla="*/ 150813 w 116"/>
              <a:gd name="T53" fmla="*/ 49212 h 115"/>
              <a:gd name="T54" fmla="*/ 133350 w 116"/>
              <a:gd name="T55" fmla="*/ 31750 h 115"/>
              <a:gd name="T56" fmla="*/ 150813 w 116"/>
              <a:gd name="T57" fmla="*/ 49212 h 115"/>
              <a:gd name="T58" fmla="*/ 133350 w 116"/>
              <a:gd name="T59" fmla="*/ 182562 h 115"/>
              <a:gd name="T60" fmla="*/ 150813 w 116"/>
              <a:gd name="T61" fmla="*/ 165100 h 115"/>
              <a:gd name="T62" fmla="*/ 184150 w 116"/>
              <a:gd name="T63" fmla="*/ 182562 h 115"/>
              <a:gd name="T64" fmla="*/ 168275 w 116"/>
              <a:gd name="T65" fmla="*/ 165100 h 115"/>
              <a:gd name="T66" fmla="*/ 184150 w 116"/>
              <a:gd name="T67" fmla="*/ 182562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6" name="Freeform 98">
            <a:extLst>
              <a:ext uri="{FF2B5EF4-FFF2-40B4-BE49-F238E27FC236}">
                <a16:creationId xmlns:a16="http://schemas.microsoft.com/office/drawing/2014/main" id="{9A1FA9D6-9436-425D-BC14-7B2F077B0CCB}"/>
              </a:ext>
            </a:extLst>
          </p:cNvPr>
          <p:cNvSpPr>
            <a:spLocks noEditPoints="1"/>
          </p:cNvSpPr>
          <p:nvPr/>
        </p:nvSpPr>
        <p:spPr bwMode="auto">
          <a:xfrm>
            <a:off x="11203517" y="2266951"/>
            <a:ext cx="287867" cy="243416"/>
          </a:xfrm>
          <a:custGeom>
            <a:avLst/>
            <a:gdLst>
              <a:gd name="T0" fmla="*/ 99383 w 63"/>
              <a:gd name="T1" fmla="*/ 117115 h 53"/>
              <a:gd name="T2" fmla="*/ 30843 w 63"/>
              <a:gd name="T3" fmla="*/ 182562 h 53"/>
              <a:gd name="T4" fmla="*/ 23989 w 63"/>
              <a:gd name="T5" fmla="*/ 182562 h 53"/>
              <a:gd name="T6" fmla="*/ 17135 w 63"/>
              <a:gd name="T7" fmla="*/ 175673 h 53"/>
              <a:gd name="T8" fmla="*/ 17135 w 63"/>
              <a:gd name="T9" fmla="*/ 158450 h 53"/>
              <a:gd name="T10" fmla="*/ 23989 w 63"/>
              <a:gd name="T11" fmla="*/ 148116 h 53"/>
              <a:gd name="T12" fmla="*/ 30843 w 63"/>
              <a:gd name="T13" fmla="*/ 148116 h 53"/>
              <a:gd name="T14" fmla="*/ 65113 w 63"/>
              <a:gd name="T15" fmla="*/ 117115 h 53"/>
              <a:gd name="T16" fmla="*/ 65113 w 63"/>
              <a:gd name="T17" fmla="*/ 110226 h 53"/>
              <a:gd name="T18" fmla="*/ 54832 w 63"/>
              <a:gd name="T19" fmla="*/ 99892 h 53"/>
              <a:gd name="T20" fmla="*/ 23989 w 63"/>
              <a:gd name="T21" fmla="*/ 99892 h 53"/>
              <a:gd name="T22" fmla="*/ 0 w 63"/>
              <a:gd name="T23" fmla="*/ 72336 h 53"/>
              <a:gd name="T24" fmla="*/ 0 w 63"/>
              <a:gd name="T25" fmla="*/ 24112 h 53"/>
              <a:gd name="T26" fmla="*/ 23989 w 63"/>
              <a:gd name="T27" fmla="*/ 0 h 53"/>
              <a:gd name="T28" fmla="*/ 75394 w 63"/>
              <a:gd name="T29" fmla="*/ 0 h 53"/>
              <a:gd name="T30" fmla="*/ 99383 w 63"/>
              <a:gd name="T31" fmla="*/ 24112 h 53"/>
              <a:gd name="T32" fmla="*/ 99383 w 63"/>
              <a:gd name="T33" fmla="*/ 117115 h 53"/>
              <a:gd name="T34" fmla="*/ 215900 w 63"/>
              <a:gd name="T35" fmla="*/ 117115 h 53"/>
              <a:gd name="T36" fmla="*/ 147360 w 63"/>
              <a:gd name="T37" fmla="*/ 182562 h 53"/>
              <a:gd name="T38" fmla="*/ 140506 w 63"/>
              <a:gd name="T39" fmla="*/ 182562 h 53"/>
              <a:gd name="T40" fmla="*/ 133652 w 63"/>
              <a:gd name="T41" fmla="*/ 175673 h 53"/>
              <a:gd name="T42" fmla="*/ 133652 w 63"/>
              <a:gd name="T43" fmla="*/ 158450 h 53"/>
              <a:gd name="T44" fmla="*/ 140506 w 63"/>
              <a:gd name="T45" fmla="*/ 148116 h 53"/>
              <a:gd name="T46" fmla="*/ 147360 w 63"/>
              <a:gd name="T47" fmla="*/ 148116 h 53"/>
              <a:gd name="T48" fmla="*/ 181630 w 63"/>
              <a:gd name="T49" fmla="*/ 117115 h 53"/>
              <a:gd name="T50" fmla="*/ 181630 w 63"/>
              <a:gd name="T51" fmla="*/ 110226 h 53"/>
              <a:gd name="T52" fmla="*/ 171349 w 63"/>
              <a:gd name="T53" fmla="*/ 99892 h 53"/>
              <a:gd name="T54" fmla="*/ 140506 w 63"/>
              <a:gd name="T55" fmla="*/ 99892 h 53"/>
              <a:gd name="T56" fmla="*/ 116517 w 63"/>
              <a:gd name="T57" fmla="*/ 72336 h 53"/>
              <a:gd name="T58" fmla="*/ 116517 w 63"/>
              <a:gd name="T59" fmla="*/ 24112 h 53"/>
              <a:gd name="T60" fmla="*/ 140506 w 63"/>
              <a:gd name="T61" fmla="*/ 0 h 53"/>
              <a:gd name="T62" fmla="*/ 191911 w 63"/>
              <a:gd name="T63" fmla="*/ 0 h 53"/>
              <a:gd name="T64" fmla="*/ 215900 w 63"/>
              <a:gd name="T65" fmla="*/ 24112 h 53"/>
              <a:gd name="T66" fmla="*/ 215900 w 63"/>
              <a:gd name="T67" fmla="*/ 117115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7" name="Freeform 99">
            <a:extLst>
              <a:ext uri="{FF2B5EF4-FFF2-40B4-BE49-F238E27FC236}">
                <a16:creationId xmlns:a16="http://schemas.microsoft.com/office/drawing/2014/main" id="{71AAEDEE-B4F6-498D-8AFC-5487367FE880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2245785"/>
            <a:ext cx="311149" cy="292100"/>
          </a:xfrm>
          <a:custGeom>
            <a:avLst/>
            <a:gdLst>
              <a:gd name="T0" fmla="*/ 82363 w 68"/>
              <a:gd name="T1" fmla="*/ 123230 h 64"/>
              <a:gd name="T2" fmla="*/ 61772 w 68"/>
              <a:gd name="T3" fmla="*/ 112961 h 64"/>
              <a:gd name="T4" fmla="*/ 30886 w 68"/>
              <a:gd name="T5" fmla="*/ 171152 h 64"/>
              <a:gd name="T6" fmla="*/ 6864 w 68"/>
              <a:gd name="T7" fmla="*/ 123230 h 64"/>
              <a:gd name="T8" fmla="*/ 3432 w 68"/>
              <a:gd name="T9" fmla="*/ 109538 h 64"/>
              <a:gd name="T10" fmla="*/ 20591 w 68"/>
              <a:gd name="T11" fmla="*/ 82153 h 64"/>
              <a:gd name="T12" fmla="*/ 0 w 68"/>
              <a:gd name="T13" fmla="*/ 71884 h 64"/>
              <a:gd name="T14" fmla="*/ 58341 w 68"/>
              <a:gd name="T15" fmla="*/ 75307 h 64"/>
              <a:gd name="T16" fmla="*/ 82363 w 68"/>
              <a:gd name="T17" fmla="*/ 123230 h 64"/>
              <a:gd name="T18" fmla="*/ 106386 w 68"/>
              <a:gd name="T19" fmla="*/ 198537 h 64"/>
              <a:gd name="T20" fmla="*/ 106386 w 68"/>
              <a:gd name="T21" fmla="*/ 201960 h 64"/>
              <a:gd name="T22" fmla="*/ 51477 w 68"/>
              <a:gd name="T23" fmla="*/ 198537 h 64"/>
              <a:gd name="T24" fmla="*/ 37750 w 68"/>
              <a:gd name="T25" fmla="*/ 184845 h 64"/>
              <a:gd name="T26" fmla="*/ 41182 w 68"/>
              <a:gd name="T27" fmla="*/ 147191 h 64"/>
              <a:gd name="T28" fmla="*/ 106386 w 68"/>
              <a:gd name="T29" fmla="*/ 150614 h 64"/>
              <a:gd name="T30" fmla="*/ 106386 w 68"/>
              <a:gd name="T31" fmla="*/ 198537 h 64"/>
              <a:gd name="T32" fmla="*/ 82363 w 68"/>
              <a:gd name="T33" fmla="*/ 78730 h 64"/>
              <a:gd name="T34" fmla="*/ 41182 w 68"/>
              <a:gd name="T35" fmla="*/ 54769 h 64"/>
              <a:gd name="T36" fmla="*/ 37750 w 68"/>
              <a:gd name="T37" fmla="*/ 51346 h 64"/>
              <a:gd name="T38" fmla="*/ 65204 w 68"/>
              <a:gd name="T39" fmla="*/ 6846 h 64"/>
              <a:gd name="T40" fmla="*/ 85795 w 68"/>
              <a:gd name="T41" fmla="*/ 0 h 64"/>
              <a:gd name="T42" fmla="*/ 116681 w 68"/>
              <a:gd name="T43" fmla="*/ 20538 h 64"/>
              <a:gd name="T44" fmla="*/ 82363 w 68"/>
              <a:gd name="T45" fmla="*/ 78730 h 64"/>
              <a:gd name="T46" fmla="*/ 202476 w 68"/>
              <a:gd name="T47" fmla="*/ 20538 h 64"/>
              <a:gd name="T48" fmla="*/ 171590 w 68"/>
              <a:gd name="T49" fmla="*/ 68461 h 64"/>
              <a:gd name="T50" fmla="*/ 116681 w 68"/>
              <a:gd name="T51" fmla="*/ 68461 h 64"/>
              <a:gd name="T52" fmla="*/ 137272 w 68"/>
              <a:gd name="T53" fmla="*/ 54769 h 64"/>
              <a:gd name="T54" fmla="*/ 99522 w 68"/>
              <a:gd name="T55" fmla="*/ 0 h 64"/>
              <a:gd name="T56" fmla="*/ 154431 w 68"/>
              <a:gd name="T57" fmla="*/ 0 h 64"/>
              <a:gd name="T58" fmla="*/ 168158 w 68"/>
              <a:gd name="T59" fmla="*/ 6846 h 64"/>
              <a:gd name="T60" fmla="*/ 181885 w 68"/>
              <a:gd name="T61" fmla="*/ 30807 h 64"/>
              <a:gd name="T62" fmla="*/ 202476 w 68"/>
              <a:gd name="T63" fmla="*/ 20538 h 64"/>
              <a:gd name="T64" fmla="*/ 192180 w 68"/>
              <a:gd name="T65" fmla="*/ 188268 h 64"/>
              <a:gd name="T66" fmla="*/ 181885 w 68"/>
              <a:gd name="T67" fmla="*/ 198537 h 64"/>
              <a:gd name="T68" fmla="*/ 150999 w 68"/>
              <a:gd name="T69" fmla="*/ 198537 h 64"/>
              <a:gd name="T70" fmla="*/ 154431 w 68"/>
              <a:gd name="T71" fmla="*/ 219075 h 64"/>
              <a:gd name="T72" fmla="*/ 123545 w 68"/>
              <a:gd name="T73" fmla="*/ 174575 h 64"/>
              <a:gd name="T74" fmla="*/ 150999 w 68"/>
              <a:gd name="T75" fmla="*/ 126653 h 64"/>
              <a:gd name="T76" fmla="*/ 150999 w 68"/>
              <a:gd name="T77" fmla="*/ 147191 h 64"/>
              <a:gd name="T78" fmla="*/ 219635 w 68"/>
              <a:gd name="T79" fmla="*/ 140345 h 64"/>
              <a:gd name="T80" fmla="*/ 192180 w 68"/>
              <a:gd name="T81" fmla="*/ 188268 h 64"/>
              <a:gd name="T82" fmla="*/ 229930 w 68"/>
              <a:gd name="T83" fmla="*/ 109538 h 64"/>
              <a:gd name="T84" fmla="*/ 226498 w 68"/>
              <a:gd name="T85" fmla="*/ 130076 h 64"/>
              <a:gd name="T86" fmla="*/ 192180 w 68"/>
              <a:gd name="T87" fmla="*/ 143768 h 64"/>
              <a:gd name="T88" fmla="*/ 157863 w 68"/>
              <a:gd name="T89" fmla="*/ 88999 h 64"/>
              <a:gd name="T90" fmla="*/ 199044 w 68"/>
              <a:gd name="T91" fmla="*/ 61615 h 64"/>
              <a:gd name="T92" fmla="*/ 202476 w 68"/>
              <a:gd name="T93" fmla="*/ 61615 h 64"/>
              <a:gd name="T94" fmla="*/ 229930 w 68"/>
              <a:gd name="T95" fmla="*/ 10953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8" name="Freeform 100">
            <a:extLst>
              <a:ext uri="{FF2B5EF4-FFF2-40B4-BE49-F238E27FC236}">
                <a16:creationId xmlns:a16="http://schemas.microsoft.com/office/drawing/2014/main" id="{A54025D2-2E5B-4020-8D82-6B3B6C549DDD}"/>
              </a:ext>
            </a:extLst>
          </p:cNvPr>
          <p:cNvSpPr>
            <a:spLocks/>
          </p:cNvSpPr>
          <p:nvPr/>
        </p:nvSpPr>
        <p:spPr bwMode="auto">
          <a:xfrm>
            <a:off x="114300" y="2821518"/>
            <a:ext cx="205317" cy="207433"/>
          </a:xfrm>
          <a:custGeom>
            <a:avLst/>
            <a:gdLst>
              <a:gd name="T0" fmla="*/ 150566 w 45"/>
              <a:gd name="T1" fmla="*/ 131374 h 45"/>
              <a:gd name="T2" fmla="*/ 133456 w 45"/>
              <a:gd name="T3" fmla="*/ 152118 h 45"/>
              <a:gd name="T4" fmla="*/ 123190 w 45"/>
              <a:gd name="T5" fmla="*/ 155575 h 45"/>
              <a:gd name="T6" fmla="*/ 116346 w 45"/>
              <a:gd name="T7" fmla="*/ 152118 h 45"/>
              <a:gd name="T8" fmla="*/ 75283 w 45"/>
              <a:gd name="T9" fmla="*/ 110631 h 45"/>
              <a:gd name="T10" fmla="*/ 37642 w 45"/>
              <a:gd name="T11" fmla="*/ 152118 h 45"/>
              <a:gd name="T12" fmla="*/ 30798 w 45"/>
              <a:gd name="T13" fmla="*/ 155575 h 45"/>
              <a:gd name="T14" fmla="*/ 20532 w 45"/>
              <a:gd name="T15" fmla="*/ 152118 h 45"/>
              <a:gd name="T16" fmla="*/ 3422 w 45"/>
              <a:gd name="T17" fmla="*/ 131374 h 45"/>
              <a:gd name="T18" fmla="*/ 0 w 45"/>
              <a:gd name="T19" fmla="*/ 124460 h 45"/>
              <a:gd name="T20" fmla="*/ 3422 w 45"/>
              <a:gd name="T21" fmla="*/ 114088 h 45"/>
              <a:gd name="T22" fmla="*/ 41063 w 45"/>
              <a:gd name="T23" fmla="*/ 76059 h 45"/>
              <a:gd name="T24" fmla="*/ 3422 w 45"/>
              <a:gd name="T25" fmla="*/ 38029 h 45"/>
              <a:gd name="T26" fmla="*/ 0 w 45"/>
              <a:gd name="T27" fmla="*/ 27658 h 45"/>
              <a:gd name="T28" fmla="*/ 3422 w 45"/>
              <a:gd name="T29" fmla="*/ 20743 h 45"/>
              <a:gd name="T30" fmla="*/ 20532 w 45"/>
              <a:gd name="T31" fmla="*/ 3457 h 45"/>
              <a:gd name="T32" fmla="*/ 30798 w 45"/>
              <a:gd name="T33" fmla="*/ 0 h 45"/>
              <a:gd name="T34" fmla="*/ 37642 w 45"/>
              <a:gd name="T35" fmla="*/ 3457 h 45"/>
              <a:gd name="T36" fmla="*/ 75283 w 45"/>
              <a:gd name="T37" fmla="*/ 41487 h 45"/>
              <a:gd name="T38" fmla="*/ 116346 w 45"/>
              <a:gd name="T39" fmla="*/ 3457 h 45"/>
              <a:gd name="T40" fmla="*/ 123190 w 45"/>
              <a:gd name="T41" fmla="*/ 0 h 45"/>
              <a:gd name="T42" fmla="*/ 133456 w 45"/>
              <a:gd name="T43" fmla="*/ 3457 h 45"/>
              <a:gd name="T44" fmla="*/ 150566 w 45"/>
              <a:gd name="T45" fmla="*/ 20743 h 45"/>
              <a:gd name="T46" fmla="*/ 153988 w 45"/>
              <a:gd name="T47" fmla="*/ 27658 h 45"/>
              <a:gd name="T48" fmla="*/ 150566 w 45"/>
              <a:gd name="T49" fmla="*/ 38029 h 45"/>
              <a:gd name="T50" fmla="*/ 112925 w 45"/>
              <a:gd name="T51" fmla="*/ 76059 h 45"/>
              <a:gd name="T52" fmla="*/ 150566 w 45"/>
              <a:gd name="T53" fmla="*/ 114088 h 45"/>
              <a:gd name="T54" fmla="*/ 153988 w 45"/>
              <a:gd name="T55" fmla="*/ 124460 h 45"/>
              <a:gd name="T56" fmla="*/ 150566 w 45"/>
              <a:gd name="T57" fmla="*/ 13137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19" name="Freeform 101">
            <a:extLst>
              <a:ext uri="{FF2B5EF4-FFF2-40B4-BE49-F238E27FC236}">
                <a16:creationId xmlns:a16="http://schemas.microsoft.com/office/drawing/2014/main" id="{5B2ECE13-0C21-4663-BEF8-32971F565925}"/>
              </a:ext>
            </a:extLst>
          </p:cNvPr>
          <p:cNvSpPr>
            <a:spLocks/>
          </p:cNvSpPr>
          <p:nvPr/>
        </p:nvSpPr>
        <p:spPr bwMode="auto">
          <a:xfrm>
            <a:off x="658284" y="2766484"/>
            <a:ext cx="311149" cy="279400"/>
          </a:xfrm>
          <a:custGeom>
            <a:avLst/>
            <a:gdLst>
              <a:gd name="T0" fmla="*/ 216203 w 68"/>
              <a:gd name="T1" fmla="*/ 195809 h 61"/>
              <a:gd name="T2" fmla="*/ 212771 w 68"/>
              <a:gd name="T3" fmla="*/ 206115 h 61"/>
              <a:gd name="T4" fmla="*/ 209339 w 68"/>
              <a:gd name="T5" fmla="*/ 209550 h 61"/>
              <a:gd name="T6" fmla="*/ 202476 w 68"/>
              <a:gd name="T7" fmla="*/ 206115 h 61"/>
              <a:gd name="T8" fmla="*/ 202476 w 68"/>
              <a:gd name="T9" fmla="*/ 199244 h 61"/>
              <a:gd name="T10" fmla="*/ 205908 w 68"/>
              <a:gd name="T11" fmla="*/ 182068 h 61"/>
              <a:gd name="T12" fmla="*/ 113249 w 68"/>
              <a:gd name="T13" fmla="*/ 109928 h 61"/>
              <a:gd name="T14" fmla="*/ 82363 w 68"/>
              <a:gd name="T15" fmla="*/ 109928 h 61"/>
              <a:gd name="T16" fmla="*/ 82363 w 68"/>
              <a:gd name="T17" fmla="*/ 140845 h 61"/>
              <a:gd name="T18" fmla="*/ 75499 w 68"/>
              <a:gd name="T19" fmla="*/ 151151 h 61"/>
              <a:gd name="T20" fmla="*/ 68636 w 68"/>
              <a:gd name="T21" fmla="*/ 147716 h 61"/>
              <a:gd name="T22" fmla="*/ 0 w 68"/>
              <a:gd name="T23" fmla="*/ 82446 h 61"/>
              <a:gd name="T24" fmla="*/ 0 w 68"/>
              <a:gd name="T25" fmla="*/ 75575 h 61"/>
              <a:gd name="T26" fmla="*/ 0 w 68"/>
              <a:gd name="T27" fmla="*/ 68705 h 61"/>
              <a:gd name="T28" fmla="*/ 68636 w 68"/>
              <a:gd name="T29" fmla="*/ 3435 h 61"/>
              <a:gd name="T30" fmla="*/ 75499 w 68"/>
              <a:gd name="T31" fmla="*/ 0 h 61"/>
              <a:gd name="T32" fmla="*/ 82363 w 68"/>
              <a:gd name="T33" fmla="*/ 10306 h 61"/>
              <a:gd name="T34" fmla="*/ 82363 w 68"/>
              <a:gd name="T35" fmla="*/ 41223 h 61"/>
              <a:gd name="T36" fmla="*/ 113249 w 68"/>
              <a:gd name="T37" fmla="*/ 41223 h 61"/>
              <a:gd name="T38" fmla="*/ 226498 w 68"/>
              <a:gd name="T39" fmla="*/ 96187 h 61"/>
              <a:gd name="T40" fmla="*/ 233362 w 68"/>
              <a:gd name="T41" fmla="*/ 137410 h 61"/>
              <a:gd name="T42" fmla="*/ 216203 w 68"/>
              <a:gd name="T43" fmla="*/ 195809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0" name="Freeform 102">
            <a:extLst>
              <a:ext uri="{FF2B5EF4-FFF2-40B4-BE49-F238E27FC236}">
                <a16:creationId xmlns:a16="http://schemas.microsoft.com/office/drawing/2014/main" id="{866E5228-3156-4F9C-BAD2-3D1E950F0BFD}"/>
              </a:ext>
            </a:extLst>
          </p:cNvPr>
          <p:cNvSpPr>
            <a:spLocks noEditPoints="1"/>
          </p:cNvSpPr>
          <p:nvPr/>
        </p:nvSpPr>
        <p:spPr bwMode="auto">
          <a:xfrm>
            <a:off x="1327151" y="2800351"/>
            <a:ext cx="315383" cy="224367"/>
          </a:xfrm>
          <a:custGeom>
            <a:avLst/>
            <a:gdLst>
              <a:gd name="T0" fmla="*/ 233109 w 69"/>
              <a:gd name="T1" fmla="*/ 168275 h 49"/>
              <a:gd name="T2" fmla="*/ 140551 w 69"/>
              <a:gd name="T3" fmla="*/ 168275 h 49"/>
              <a:gd name="T4" fmla="*/ 143979 w 69"/>
              <a:gd name="T5" fmla="*/ 164841 h 49"/>
              <a:gd name="T6" fmla="*/ 140551 w 69"/>
              <a:gd name="T7" fmla="*/ 130499 h 49"/>
              <a:gd name="T8" fmla="*/ 137123 w 69"/>
              <a:gd name="T9" fmla="*/ 127065 h 49"/>
              <a:gd name="T10" fmla="*/ 102842 w 69"/>
              <a:gd name="T11" fmla="*/ 127065 h 49"/>
              <a:gd name="T12" fmla="*/ 95986 w 69"/>
              <a:gd name="T13" fmla="*/ 130499 h 49"/>
              <a:gd name="T14" fmla="*/ 95986 w 69"/>
              <a:gd name="T15" fmla="*/ 164841 h 49"/>
              <a:gd name="T16" fmla="*/ 99414 w 69"/>
              <a:gd name="T17" fmla="*/ 168275 h 49"/>
              <a:gd name="T18" fmla="*/ 6856 w 69"/>
              <a:gd name="T19" fmla="*/ 168275 h 49"/>
              <a:gd name="T20" fmla="*/ 0 w 69"/>
              <a:gd name="T21" fmla="*/ 157972 h 49"/>
              <a:gd name="T22" fmla="*/ 3428 w 69"/>
              <a:gd name="T23" fmla="*/ 144236 h 49"/>
              <a:gd name="T24" fmla="*/ 58277 w 69"/>
              <a:gd name="T25" fmla="*/ 6868 h 49"/>
              <a:gd name="T26" fmla="*/ 68561 w 69"/>
              <a:gd name="T27" fmla="*/ 0 h 49"/>
              <a:gd name="T28" fmla="*/ 109698 w 69"/>
              <a:gd name="T29" fmla="*/ 0 h 49"/>
              <a:gd name="T30" fmla="*/ 106270 w 69"/>
              <a:gd name="T31" fmla="*/ 6868 h 49"/>
              <a:gd name="T32" fmla="*/ 106270 w 69"/>
              <a:gd name="T33" fmla="*/ 30908 h 49"/>
              <a:gd name="T34" fmla="*/ 109698 w 69"/>
              <a:gd name="T35" fmla="*/ 34342 h 49"/>
              <a:gd name="T36" fmla="*/ 130267 w 69"/>
              <a:gd name="T37" fmla="*/ 34342 h 49"/>
              <a:gd name="T38" fmla="*/ 133695 w 69"/>
              <a:gd name="T39" fmla="*/ 30908 h 49"/>
              <a:gd name="T40" fmla="*/ 133695 w 69"/>
              <a:gd name="T41" fmla="*/ 6868 h 49"/>
              <a:gd name="T42" fmla="*/ 126839 w 69"/>
              <a:gd name="T43" fmla="*/ 0 h 49"/>
              <a:gd name="T44" fmla="*/ 171404 w 69"/>
              <a:gd name="T45" fmla="*/ 0 h 49"/>
              <a:gd name="T46" fmla="*/ 181688 w 69"/>
              <a:gd name="T47" fmla="*/ 6868 h 49"/>
              <a:gd name="T48" fmla="*/ 233109 w 69"/>
              <a:gd name="T49" fmla="*/ 144236 h 49"/>
              <a:gd name="T50" fmla="*/ 236537 w 69"/>
              <a:gd name="T51" fmla="*/ 157972 h 49"/>
              <a:gd name="T52" fmla="*/ 233109 w 69"/>
              <a:gd name="T53" fmla="*/ 168275 h 49"/>
              <a:gd name="T54" fmla="*/ 140551 w 69"/>
              <a:gd name="T55" fmla="*/ 96157 h 49"/>
              <a:gd name="T56" fmla="*/ 137123 w 69"/>
              <a:gd name="T57" fmla="*/ 54947 h 49"/>
              <a:gd name="T58" fmla="*/ 130267 w 69"/>
              <a:gd name="T59" fmla="*/ 51513 h 49"/>
              <a:gd name="T60" fmla="*/ 106270 w 69"/>
              <a:gd name="T61" fmla="*/ 51513 h 49"/>
              <a:gd name="T62" fmla="*/ 102842 w 69"/>
              <a:gd name="T63" fmla="*/ 54947 h 49"/>
              <a:gd name="T64" fmla="*/ 99414 w 69"/>
              <a:gd name="T65" fmla="*/ 96157 h 49"/>
              <a:gd name="T66" fmla="*/ 99414 w 69"/>
              <a:gd name="T67" fmla="*/ 99591 h 49"/>
              <a:gd name="T68" fmla="*/ 102842 w 69"/>
              <a:gd name="T69" fmla="*/ 103026 h 49"/>
              <a:gd name="T70" fmla="*/ 137123 w 69"/>
              <a:gd name="T71" fmla="*/ 103026 h 49"/>
              <a:gd name="T72" fmla="*/ 140551 w 69"/>
              <a:gd name="T73" fmla="*/ 99591 h 49"/>
              <a:gd name="T74" fmla="*/ 140551 w 69"/>
              <a:gd name="T75" fmla="*/ 96157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1" name="Freeform 103">
            <a:extLst>
              <a:ext uri="{FF2B5EF4-FFF2-40B4-BE49-F238E27FC236}">
                <a16:creationId xmlns:a16="http://schemas.microsoft.com/office/drawing/2014/main" id="{CB4D2BC9-F1C5-40F6-95B8-ABF14BE07895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2781301"/>
            <a:ext cx="220133" cy="243417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2" name="Freeform 104">
            <a:extLst>
              <a:ext uri="{FF2B5EF4-FFF2-40B4-BE49-F238E27FC236}">
                <a16:creationId xmlns:a16="http://schemas.microsoft.com/office/drawing/2014/main" id="{D8248090-5D0E-4201-AB0B-7F6638E6CA20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2781301"/>
            <a:ext cx="220133" cy="243417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3" name="Freeform 105">
            <a:extLst>
              <a:ext uri="{FF2B5EF4-FFF2-40B4-BE49-F238E27FC236}">
                <a16:creationId xmlns:a16="http://schemas.microsoft.com/office/drawing/2014/main" id="{781CC7EA-B230-49FD-830E-477BA91B4EAF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2781300"/>
            <a:ext cx="292100" cy="287867"/>
          </a:xfrm>
          <a:custGeom>
            <a:avLst/>
            <a:gdLst>
              <a:gd name="T0" fmla="*/ 201960 w 64"/>
              <a:gd name="T1" fmla="*/ 215900 h 63"/>
              <a:gd name="T2" fmla="*/ 188268 w 64"/>
              <a:gd name="T3" fmla="*/ 209046 h 63"/>
              <a:gd name="T4" fmla="*/ 143768 w 64"/>
              <a:gd name="T5" fmla="*/ 164495 h 63"/>
              <a:gd name="T6" fmla="*/ 92422 w 64"/>
              <a:gd name="T7" fmla="*/ 181630 h 63"/>
              <a:gd name="T8" fmla="*/ 0 w 64"/>
              <a:gd name="T9" fmla="*/ 89102 h 63"/>
              <a:gd name="T10" fmla="*/ 92422 w 64"/>
              <a:gd name="T11" fmla="*/ 0 h 63"/>
              <a:gd name="T12" fmla="*/ 184845 w 64"/>
              <a:gd name="T13" fmla="*/ 89102 h 63"/>
              <a:gd name="T14" fmla="*/ 167729 w 64"/>
              <a:gd name="T15" fmla="*/ 140506 h 63"/>
              <a:gd name="T16" fmla="*/ 212229 w 64"/>
              <a:gd name="T17" fmla="*/ 185057 h 63"/>
              <a:gd name="T18" fmla="*/ 219075 w 64"/>
              <a:gd name="T19" fmla="*/ 198765 h 63"/>
              <a:gd name="T20" fmla="*/ 201960 w 64"/>
              <a:gd name="T21" fmla="*/ 215900 h 63"/>
              <a:gd name="T22" fmla="*/ 92422 w 64"/>
              <a:gd name="T23" fmla="*/ 30843 h 63"/>
              <a:gd name="T24" fmla="*/ 34230 w 64"/>
              <a:gd name="T25" fmla="*/ 89102 h 63"/>
              <a:gd name="T26" fmla="*/ 92422 w 64"/>
              <a:gd name="T27" fmla="*/ 147360 h 63"/>
              <a:gd name="T28" fmla="*/ 150614 w 64"/>
              <a:gd name="T29" fmla="*/ 89102 h 63"/>
              <a:gd name="T30" fmla="*/ 92422 w 64"/>
              <a:gd name="T31" fmla="*/ 30843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4" name="Freeform 106">
            <a:extLst>
              <a:ext uri="{FF2B5EF4-FFF2-40B4-BE49-F238E27FC236}">
                <a16:creationId xmlns:a16="http://schemas.microsoft.com/office/drawing/2014/main" id="{DCDF3A23-302A-49C5-BF83-B41435CA42B7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2758018"/>
            <a:ext cx="311151" cy="311149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39 h 68"/>
              <a:gd name="T4" fmla="*/ 195613 w 68"/>
              <a:gd name="T5" fmla="*/ 216203 h 68"/>
              <a:gd name="T6" fmla="*/ 192181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2 w 68"/>
              <a:gd name="T13" fmla="*/ 229930 h 68"/>
              <a:gd name="T14" fmla="*/ 75500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6 w 68"/>
              <a:gd name="T29" fmla="*/ 0 h 68"/>
              <a:gd name="T30" fmla="*/ 229931 w 68"/>
              <a:gd name="T31" fmla="*/ 0 h 68"/>
              <a:gd name="T32" fmla="*/ 233363 w 68"/>
              <a:gd name="T33" fmla="*/ 10295 h 68"/>
              <a:gd name="T34" fmla="*/ 212772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6 w 68"/>
              <a:gd name="T41" fmla="*/ 65204 h 68"/>
              <a:gd name="T42" fmla="*/ 120113 w 68"/>
              <a:gd name="T43" fmla="*/ 168158 h 68"/>
              <a:gd name="T44" fmla="*/ 185318 w 68"/>
              <a:gd name="T45" fmla="*/ 195612 h 68"/>
              <a:gd name="T46" fmla="*/ 212772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5" name="Freeform 107">
            <a:extLst>
              <a:ext uri="{FF2B5EF4-FFF2-40B4-BE49-F238E27FC236}">
                <a16:creationId xmlns:a16="http://schemas.microsoft.com/office/drawing/2014/main" id="{0D9251B7-7148-49F8-98F0-251D420D09AB}"/>
              </a:ext>
            </a:extLst>
          </p:cNvPr>
          <p:cNvSpPr>
            <a:spLocks noEditPoints="1"/>
          </p:cNvSpPr>
          <p:nvPr/>
        </p:nvSpPr>
        <p:spPr bwMode="auto">
          <a:xfrm>
            <a:off x="4614333" y="2781300"/>
            <a:ext cx="264584" cy="264584"/>
          </a:xfrm>
          <a:custGeom>
            <a:avLst/>
            <a:gdLst>
              <a:gd name="T0" fmla="*/ 198438 w 58"/>
              <a:gd name="T1" fmla="*/ 160803 h 58"/>
              <a:gd name="T2" fmla="*/ 160803 w 58"/>
              <a:gd name="T3" fmla="*/ 198438 h 58"/>
              <a:gd name="T4" fmla="*/ 37635 w 58"/>
              <a:gd name="T5" fmla="*/ 198438 h 58"/>
              <a:gd name="T6" fmla="*/ 0 w 58"/>
              <a:gd name="T7" fmla="*/ 160803 h 58"/>
              <a:gd name="T8" fmla="*/ 0 w 58"/>
              <a:gd name="T9" fmla="*/ 34213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213 h 58"/>
              <a:gd name="T16" fmla="*/ 198438 w 58"/>
              <a:gd name="T17" fmla="*/ 160803 h 58"/>
              <a:gd name="T18" fmla="*/ 174489 w 58"/>
              <a:gd name="T19" fmla="*/ 78691 h 58"/>
              <a:gd name="T20" fmla="*/ 174489 w 58"/>
              <a:gd name="T21" fmla="*/ 68427 h 58"/>
              <a:gd name="T22" fmla="*/ 130011 w 58"/>
              <a:gd name="T23" fmla="*/ 20528 h 58"/>
              <a:gd name="T24" fmla="*/ 119747 w 58"/>
              <a:gd name="T25" fmla="*/ 20528 h 58"/>
              <a:gd name="T26" fmla="*/ 116326 w 58"/>
              <a:gd name="T27" fmla="*/ 27371 h 58"/>
              <a:gd name="T28" fmla="*/ 116326 w 58"/>
              <a:gd name="T29" fmla="*/ 47899 h 58"/>
              <a:gd name="T30" fmla="*/ 30792 w 58"/>
              <a:gd name="T31" fmla="*/ 123168 h 58"/>
              <a:gd name="T32" fmla="*/ 54742 w 58"/>
              <a:gd name="T33" fmla="*/ 174489 h 58"/>
              <a:gd name="T34" fmla="*/ 58163 w 58"/>
              <a:gd name="T35" fmla="*/ 177910 h 58"/>
              <a:gd name="T36" fmla="*/ 58163 w 58"/>
              <a:gd name="T37" fmla="*/ 177910 h 58"/>
              <a:gd name="T38" fmla="*/ 61584 w 58"/>
              <a:gd name="T39" fmla="*/ 171067 h 58"/>
              <a:gd name="T40" fmla="*/ 68427 w 58"/>
              <a:gd name="T41" fmla="*/ 109483 h 58"/>
              <a:gd name="T42" fmla="*/ 116326 w 58"/>
              <a:gd name="T43" fmla="*/ 99219 h 58"/>
              <a:gd name="T44" fmla="*/ 116326 w 58"/>
              <a:gd name="T45" fmla="*/ 119747 h 58"/>
              <a:gd name="T46" fmla="*/ 119747 w 58"/>
              <a:gd name="T47" fmla="*/ 126590 h 58"/>
              <a:gd name="T48" fmla="*/ 123168 w 58"/>
              <a:gd name="T49" fmla="*/ 126590 h 58"/>
              <a:gd name="T50" fmla="*/ 130011 w 58"/>
              <a:gd name="T51" fmla="*/ 123168 h 58"/>
              <a:gd name="T52" fmla="*/ 174489 w 58"/>
              <a:gd name="T53" fmla="*/ 78691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6" name="Freeform 108">
            <a:extLst>
              <a:ext uri="{FF2B5EF4-FFF2-40B4-BE49-F238E27FC236}">
                <a16:creationId xmlns:a16="http://schemas.microsoft.com/office/drawing/2014/main" id="{1583E455-A24B-4F05-B72A-AAA316CAE63F}"/>
              </a:ext>
            </a:extLst>
          </p:cNvPr>
          <p:cNvSpPr>
            <a:spLocks noEditPoints="1"/>
          </p:cNvSpPr>
          <p:nvPr/>
        </p:nvSpPr>
        <p:spPr bwMode="auto">
          <a:xfrm>
            <a:off x="5272618" y="2781300"/>
            <a:ext cx="220133" cy="264584"/>
          </a:xfrm>
          <a:custGeom>
            <a:avLst/>
            <a:gdLst>
              <a:gd name="T0" fmla="*/ 165100 w 48"/>
              <a:gd name="T1" fmla="*/ 106062 h 58"/>
              <a:gd name="T2" fmla="*/ 85990 w 48"/>
              <a:gd name="T3" fmla="*/ 198438 h 58"/>
              <a:gd name="T4" fmla="*/ 82550 w 48"/>
              <a:gd name="T5" fmla="*/ 198438 h 58"/>
              <a:gd name="T6" fmla="*/ 79110 w 48"/>
              <a:gd name="T7" fmla="*/ 198438 h 58"/>
              <a:gd name="T8" fmla="*/ 0 w 48"/>
              <a:gd name="T9" fmla="*/ 106062 h 58"/>
              <a:gd name="T10" fmla="*/ 0 w 48"/>
              <a:gd name="T11" fmla="*/ 6843 h 58"/>
              <a:gd name="T12" fmla="*/ 6879 w 48"/>
              <a:gd name="T13" fmla="*/ 0 h 58"/>
              <a:gd name="T14" fmla="*/ 158221 w 48"/>
              <a:gd name="T15" fmla="*/ 0 h 58"/>
              <a:gd name="T16" fmla="*/ 165100 w 48"/>
              <a:gd name="T17" fmla="*/ 6843 h 58"/>
              <a:gd name="T18" fmla="*/ 165100 w 48"/>
              <a:gd name="T19" fmla="*/ 106062 h 58"/>
              <a:gd name="T20" fmla="*/ 141023 w 48"/>
              <a:gd name="T21" fmla="*/ 23949 h 58"/>
              <a:gd name="T22" fmla="*/ 82550 w 48"/>
              <a:gd name="T23" fmla="*/ 23949 h 58"/>
              <a:gd name="T24" fmla="*/ 82550 w 48"/>
              <a:gd name="T25" fmla="*/ 171067 h 58"/>
              <a:gd name="T26" fmla="*/ 110067 w 48"/>
              <a:gd name="T27" fmla="*/ 153961 h 58"/>
              <a:gd name="T28" fmla="*/ 141023 w 48"/>
              <a:gd name="T29" fmla="*/ 106062 h 58"/>
              <a:gd name="T30" fmla="*/ 141023 w 48"/>
              <a:gd name="T31" fmla="*/ 23949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7" name="Freeform 109">
            <a:extLst>
              <a:ext uri="{FF2B5EF4-FFF2-40B4-BE49-F238E27FC236}">
                <a16:creationId xmlns:a16="http://schemas.microsoft.com/office/drawing/2014/main" id="{D85EEE7F-5554-4A92-905F-38FFAEE66E9F}"/>
              </a:ext>
            </a:extLst>
          </p:cNvPr>
          <p:cNvSpPr>
            <a:spLocks noEditPoints="1"/>
          </p:cNvSpPr>
          <p:nvPr/>
        </p:nvSpPr>
        <p:spPr bwMode="auto">
          <a:xfrm>
            <a:off x="5930901" y="2781300"/>
            <a:ext cx="311151" cy="264584"/>
          </a:xfrm>
          <a:custGeom>
            <a:avLst/>
            <a:gdLst>
              <a:gd name="T0" fmla="*/ 34318 w 68"/>
              <a:gd name="T1" fmla="*/ 195017 h 58"/>
              <a:gd name="T2" fmla="*/ 30886 w 68"/>
              <a:gd name="T3" fmla="*/ 198438 h 58"/>
              <a:gd name="T4" fmla="*/ 6864 w 68"/>
              <a:gd name="T5" fmla="*/ 198438 h 58"/>
              <a:gd name="T6" fmla="*/ 0 w 68"/>
              <a:gd name="T7" fmla="*/ 195017 h 58"/>
              <a:gd name="T8" fmla="*/ 0 w 68"/>
              <a:gd name="T9" fmla="*/ 167646 h 58"/>
              <a:gd name="T10" fmla="*/ 6864 w 68"/>
              <a:gd name="T11" fmla="*/ 164225 h 58"/>
              <a:gd name="T12" fmla="*/ 30886 w 68"/>
              <a:gd name="T13" fmla="*/ 164225 h 58"/>
              <a:gd name="T14" fmla="*/ 34318 w 68"/>
              <a:gd name="T15" fmla="*/ 167646 h 58"/>
              <a:gd name="T16" fmla="*/ 34318 w 68"/>
              <a:gd name="T17" fmla="*/ 195017 h 58"/>
              <a:gd name="T18" fmla="*/ 85795 w 68"/>
              <a:gd name="T19" fmla="*/ 195017 h 58"/>
              <a:gd name="T20" fmla="*/ 82363 w 68"/>
              <a:gd name="T21" fmla="*/ 198438 h 58"/>
              <a:gd name="T22" fmla="*/ 54909 w 68"/>
              <a:gd name="T23" fmla="*/ 198438 h 58"/>
              <a:gd name="T24" fmla="*/ 51477 w 68"/>
              <a:gd name="T25" fmla="*/ 195017 h 58"/>
              <a:gd name="T26" fmla="*/ 51477 w 68"/>
              <a:gd name="T27" fmla="*/ 150539 h 58"/>
              <a:gd name="T28" fmla="*/ 54909 w 68"/>
              <a:gd name="T29" fmla="*/ 147118 h 58"/>
              <a:gd name="T30" fmla="*/ 82363 w 68"/>
              <a:gd name="T31" fmla="*/ 147118 h 58"/>
              <a:gd name="T32" fmla="*/ 85795 w 68"/>
              <a:gd name="T33" fmla="*/ 150539 h 58"/>
              <a:gd name="T34" fmla="*/ 85795 w 68"/>
              <a:gd name="T35" fmla="*/ 195017 h 58"/>
              <a:gd name="T36" fmla="*/ 133841 w 68"/>
              <a:gd name="T37" fmla="*/ 195017 h 58"/>
              <a:gd name="T38" fmla="*/ 130409 w 68"/>
              <a:gd name="T39" fmla="*/ 198438 h 58"/>
              <a:gd name="T40" fmla="*/ 106386 w 68"/>
              <a:gd name="T41" fmla="*/ 198438 h 58"/>
              <a:gd name="T42" fmla="*/ 102954 w 68"/>
              <a:gd name="T43" fmla="*/ 195017 h 58"/>
              <a:gd name="T44" fmla="*/ 102954 w 68"/>
              <a:gd name="T45" fmla="*/ 119747 h 58"/>
              <a:gd name="T46" fmla="*/ 106386 w 68"/>
              <a:gd name="T47" fmla="*/ 116326 h 58"/>
              <a:gd name="T48" fmla="*/ 130409 w 68"/>
              <a:gd name="T49" fmla="*/ 116326 h 58"/>
              <a:gd name="T50" fmla="*/ 133841 w 68"/>
              <a:gd name="T51" fmla="*/ 119747 h 58"/>
              <a:gd name="T52" fmla="*/ 133841 w 68"/>
              <a:gd name="T53" fmla="*/ 195017 h 58"/>
              <a:gd name="T54" fmla="*/ 185318 w 68"/>
              <a:gd name="T55" fmla="*/ 195017 h 58"/>
              <a:gd name="T56" fmla="*/ 181886 w 68"/>
              <a:gd name="T57" fmla="*/ 198438 h 58"/>
              <a:gd name="T58" fmla="*/ 154431 w 68"/>
              <a:gd name="T59" fmla="*/ 198438 h 58"/>
              <a:gd name="T60" fmla="*/ 151000 w 68"/>
              <a:gd name="T61" fmla="*/ 195017 h 58"/>
              <a:gd name="T62" fmla="*/ 151000 w 68"/>
              <a:gd name="T63" fmla="*/ 68427 h 58"/>
              <a:gd name="T64" fmla="*/ 154431 w 68"/>
              <a:gd name="T65" fmla="*/ 65006 h 58"/>
              <a:gd name="T66" fmla="*/ 181886 w 68"/>
              <a:gd name="T67" fmla="*/ 65006 h 58"/>
              <a:gd name="T68" fmla="*/ 185318 w 68"/>
              <a:gd name="T69" fmla="*/ 68427 h 58"/>
              <a:gd name="T70" fmla="*/ 185318 w 68"/>
              <a:gd name="T71" fmla="*/ 195017 h 58"/>
              <a:gd name="T72" fmla="*/ 233363 w 68"/>
              <a:gd name="T73" fmla="*/ 195017 h 58"/>
              <a:gd name="T74" fmla="*/ 229931 w 68"/>
              <a:gd name="T75" fmla="*/ 198438 h 58"/>
              <a:gd name="T76" fmla="*/ 205909 w 68"/>
              <a:gd name="T77" fmla="*/ 198438 h 58"/>
              <a:gd name="T78" fmla="*/ 202477 w 68"/>
              <a:gd name="T79" fmla="*/ 195017 h 58"/>
              <a:gd name="T80" fmla="*/ 202477 w 68"/>
              <a:gd name="T81" fmla="*/ 3421 h 58"/>
              <a:gd name="T82" fmla="*/ 205909 w 68"/>
              <a:gd name="T83" fmla="*/ 0 h 58"/>
              <a:gd name="T84" fmla="*/ 229931 w 68"/>
              <a:gd name="T85" fmla="*/ 0 h 58"/>
              <a:gd name="T86" fmla="*/ 233363 w 68"/>
              <a:gd name="T87" fmla="*/ 3421 h 58"/>
              <a:gd name="T88" fmla="*/ 233363 w 68"/>
              <a:gd name="T89" fmla="*/ 195017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8" name="Freeform 110">
            <a:extLst>
              <a:ext uri="{FF2B5EF4-FFF2-40B4-BE49-F238E27FC236}">
                <a16:creationId xmlns:a16="http://schemas.microsoft.com/office/drawing/2014/main" id="{1919B794-73EB-4964-8B23-CEF5277D633C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2800351"/>
            <a:ext cx="264584" cy="245533"/>
          </a:xfrm>
          <a:custGeom>
            <a:avLst/>
            <a:gdLst>
              <a:gd name="T0" fmla="*/ 27371 w 58"/>
              <a:gd name="T1" fmla="*/ 34102 h 54"/>
              <a:gd name="T2" fmla="*/ 0 w 58"/>
              <a:gd name="T3" fmla="*/ 34102 h 54"/>
              <a:gd name="T4" fmla="*/ 0 w 58"/>
              <a:gd name="T5" fmla="*/ 17051 h 54"/>
              <a:gd name="T6" fmla="*/ 27371 w 58"/>
              <a:gd name="T7" fmla="*/ 17051 h 54"/>
              <a:gd name="T8" fmla="*/ 27371 w 58"/>
              <a:gd name="T9" fmla="*/ 34102 h 54"/>
              <a:gd name="T10" fmla="*/ 112904 w 58"/>
              <a:gd name="T11" fmla="*/ 102306 h 54"/>
              <a:gd name="T12" fmla="*/ 0 w 58"/>
              <a:gd name="T13" fmla="*/ 102306 h 54"/>
              <a:gd name="T14" fmla="*/ 0 w 58"/>
              <a:gd name="T15" fmla="*/ 85255 h 54"/>
              <a:gd name="T16" fmla="*/ 112904 w 58"/>
              <a:gd name="T17" fmla="*/ 85255 h 54"/>
              <a:gd name="T18" fmla="*/ 112904 w 58"/>
              <a:gd name="T19" fmla="*/ 102306 h 54"/>
              <a:gd name="T20" fmla="*/ 44477 w 58"/>
              <a:gd name="T21" fmla="*/ 167099 h 54"/>
              <a:gd name="T22" fmla="*/ 0 w 58"/>
              <a:gd name="T23" fmla="*/ 167099 h 54"/>
              <a:gd name="T24" fmla="*/ 0 w 58"/>
              <a:gd name="T25" fmla="*/ 150048 h 54"/>
              <a:gd name="T26" fmla="*/ 44477 w 58"/>
              <a:gd name="T27" fmla="*/ 150048 h 54"/>
              <a:gd name="T28" fmla="*/ 44477 w 58"/>
              <a:gd name="T29" fmla="*/ 167099 h 54"/>
              <a:gd name="T30" fmla="*/ 82112 w 58"/>
              <a:gd name="T31" fmla="*/ 10231 h 54"/>
              <a:gd name="T32" fmla="*/ 82112 w 58"/>
              <a:gd name="T33" fmla="*/ 44332 h 54"/>
              <a:gd name="T34" fmla="*/ 75270 w 58"/>
              <a:gd name="T35" fmla="*/ 51153 h 54"/>
              <a:gd name="T36" fmla="*/ 41056 w 58"/>
              <a:gd name="T37" fmla="*/ 51153 h 54"/>
              <a:gd name="T38" fmla="*/ 30792 w 58"/>
              <a:gd name="T39" fmla="*/ 44332 h 54"/>
              <a:gd name="T40" fmla="*/ 30792 w 58"/>
              <a:gd name="T41" fmla="*/ 10231 h 54"/>
              <a:gd name="T42" fmla="*/ 41056 w 58"/>
              <a:gd name="T43" fmla="*/ 0 h 54"/>
              <a:gd name="T44" fmla="*/ 75270 w 58"/>
              <a:gd name="T45" fmla="*/ 0 h 54"/>
              <a:gd name="T46" fmla="*/ 82112 w 58"/>
              <a:gd name="T47" fmla="*/ 10231 h 54"/>
              <a:gd name="T48" fmla="*/ 99219 w 58"/>
              <a:gd name="T49" fmla="*/ 143228 h 54"/>
              <a:gd name="T50" fmla="*/ 99219 w 58"/>
              <a:gd name="T51" fmla="*/ 173919 h 54"/>
              <a:gd name="T52" fmla="*/ 88955 w 58"/>
              <a:gd name="T53" fmla="*/ 184150 h 54"/>
              <a:gd name="T54" fmla="*/ 58163 w 58"/>
              <a:gd name="T55" fmla="*/ 184150 h 54"/>
              <a:gd name="T56" fmla="*/ 47899 w 58"/>
              <a:gd name="T57" fmla="*/ 173919 h 54"/>
              <a:gd name="T58" fmla="*/ 47899 w 58"/>
              <a:gd name="T59" fmla="*/ 143228 h 54"/>
              <a:gd name="T60" fmla="*/ 58163 w 58"/>
              <a:gd name="T61" fmla="*/ 132997 h 54"/>
              <a:gd name="T62" fmla="*/ 88955 w 58"/>
              <a:gd name="T63" fmla="*/ 132997 h 54"/>
              <a:gd name="T64" fmla="*/ 99219 w 58"/>
              <a:gd name="T65" fmla="*/ 143228 h 54"/>
              <a:gd name="T66" fmla="*/ 198438 w 58"/>
              <a:gd name="T67" fmla="*/ 34102 h 54"/>
              <a:gd name="T68" fmla="*/ 85534 w 58"/>
              <a:gd name="T69" fmla="*/ 34102 h 54"/>
              <a:gd name="T70" fmla="*/ 85534 w 58"/>
              <a:gd name="T71" fmla="*/ 17051 h 54"/>
              <a:gd name="T72" fmla="*/ 198438 w 58"/>
              <a:gd name="T73" fmla="*/ 17051 h 54"/>
              <a:gd name="T74" fmla="*/ 198438 w 58"/>
              <a:gd name="T75" fmla="*/ 34102 h 54"/>
              <a:gd name="T76" fmla="*/ 198438 w 58"/>
              <a:gd name="T77" fmla="*/ 167099 h 54"/>
              <a:gd name="T78" fmla="*/ 102640 w 58"/>
              <a:gd name="T79" fmla="*/ 167099 h 54"/>
              <a:gd name="T80" fmla="*/ 102640 w 58"/>
              <a:gd name="T81" fmla="*/ 150048 h 54"/>
              <a:gd name="T82" fmla="*/ 198438 w 58"/>
              <a:gd name="T83" fmla="*/ 150048 h 54"/>
              <a:gd name="T84" fmla="*/ 198438 w 58"/>
              <a:gd name="T85" fmla="*/ 167099 h 54"/>
              <a:gd name="T86" fmla="*/ 164225 w 58"/>
              <a:gd name="T87" fmla="*/ 75024 h 54"/>
              <a:gd name="T88" fmla="*/ 164225 w 58"/>
              <a:gd name="T89" fmla="*/ 109126 h 54"/>
              <a:gd name="T90" fmla="*/ 157382 w 58"/>
              <a:gd name="T91" fmla="*/ 115946 h 54"/>
              <a:gd name="T92" fmla="*/ 123168 w 58"/>
              <a:gd name="T93" fmla="*/ 115946 h 54"/>
              <a:gd name="T94" fmla="*/ 116326 w 58"/>
              <a:gd name="T95" fmla="*/ 109126 h 54"/>
              <a:gd name="T96" fmla="*/ 116326 w 58"/>
              <a:gd name="T97" fmla="*/ 75024 h 54"/>
              <a:gd name="T98" fmla="*/ 123168 w 58"/>
              <a:gd name="T99" fmla="*/ 68204 h 54"/>
              <a:gd name="T100" fmla="*/ 157382 w 58"/>
              <a:gd name="T101" fmla="*/ 68204 h 54"/>
              <a:gd name="T102" fmla="*/ 164225 w 58"/>
              <a:gd name="T103" fmla="*/ 75024 h 54"/>
              <a:gd name="T104" fmla="*/ 198438 w 58"/>
              <a:gd name="T105" fmla="*/ 102306 h 54"/>
              <a:gd name="T106" fmla="*/ 171067 w 58"/>
              <a:gd name="T107" fmla="*/ 102306 h 54"/>
              <a:gd name="T108" fmla="*/ 171067 w 58"/>
              <a:gd name="T109" fmla="*/ 85255 h 54"/>
              <a:gd name="T110" fmla="*/ 198438 w 58"/>
              <a:gd name="T111" fmla="*/ 85255 h 54"/>
              <a:gd name="T112" fmla="*/ 198438 w 58"/>
              <a:gd name="T113" fmla="*/ 10230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29" name="Freeform 111">
            <a:extLst>
              <a:ext uri="{FF2B5EF4-FFF2-40B4-BE49-F238E27FC236}">
                <a16:creationId xmlns:a16="http://schemas.microsoft.com/office/drawing/2014/main" id="{4410C634-6526-4DFE-9445-20B3586F35D7}"/>
              </a:ext>
            </a:extLst>
          </p:cNvPr>
          <p:cNvSpPr>
            <a:spLocks noEditPoints="1"/>
          </p:cNvSpPr>
          <p:nvPr/>
        </p:nvSpPr>
        <p:spPr bwMode="auto">
          <a:xfrm>
            <a:off x="7249584" y="2789768"/>
            <a:ext cx="177800" cy="243417"/>
          </a:xfrm>
          <a:custGeom>
            <a:avLst/>
            <a:gdLst>
              <a:gd name="T0" fmla="*/ 126512 w 39"/>
              <a:gd name="T1" fmla="*/ 75781 h 53"/>
              <a:gd name="T2" fmla="*/ 10258 w 39"/>
              <a:gd name="T3" fmla="*/ 75781 h 53"/>
              <a:gd name="T4" fmla="*/ 0 w 39"/>
              <a:gd name="T5" fmla="*/ 65447 h 53"/>
              <a:gd name="T6" fmla="*/ 3419 w 39"/>
              <a:gd name="T7" fmla="*/ 62003 h 53"/>
              <a:gd name="T8" fmla="*/ 61546 w 39"/>
              <a:gd name="T9" fmla="*/ 3445 h 53"/>
              <a:gd name="T10" fmla="*/ 68385 w 39"/>
              <a:gd name="T11" fmla="*/ 0 h 53"/>
              <a:gd name="T12" fmla="*/ 75223 w 39"/>
              <a:gd name="T13" fmla="*/ 3445 h 53"/>
              <a:gd name="T14" fmla="*/ 133350 w 39"/>
              <a:gd name="T15" fmla="*/ 62003 h 53"/>
              <a:gd name="T16" fmla="*/ 133350 w 39"/>
              <a:gd name="T17" fmla="*/ 65447 h 53"/>
              <a:gd name="T18" fmla="*/ 126512 w 39"/>
              <a:gd name="T19" fmla="*/ 75781 h 53"/>
              <a:gd name="T20" fmla="*/ 133350 w 39"/>
              <a:gd name="T21" fmla="*/ 124005 h 53"/>
              <a:gd name="T22" fmla="*/ 75223 w 39"/>
              <a:gd name="T23" fmla="*/ 182563 h 53"/>
              <a:gd name="T24" fmla="*/ 68385 w 39"/>
              <a:gd name="T25" fmla="*/ 182563 h 53"/>
              <a:gd name="T26" fmla="*/ 61546 w 39"/>
              <a:gd name="T27" fmla="*/ 182563 h 53"/>
              <a:gd name="T28" fmla="*/ 3419 w 39"/>
              <a:gd name="T29" fmla="*/ 124005 h 53"/>
              <a:gd name="T30" fmla="*/ 0 w 39"/>
              <a:gd name="T31" fmla="*/ 117116 h 53"/>
              <a:gd name="T32" fmla="*/ 10258 w 39"/>
              <a:gd name="T33" fmla="*/ 110227 h 53"/>
              <a:gd name="T34" fmla="*/ 126512 w 39"/>
              <a:gd name="T35" fmla="*/ 110227 h 53"/>
              <a:gd name="T36" fmla="*/ 133350 w 39"/>
              <a:gd name="T37" fmla="*/ 117116 h 53"/>
              <a:gd name="T38" fmla="*/ 133350 w 39"/>
              <a:gd name="T39" fmla="*/ 124005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0" name="Freeform 112">
            <a:extLst>
              <a:ext uri="{FF2B5EF4-FFF2-40B4-BE49-F238E27FC236}">
                <a16:creationId xmlns:a16="http://schemas.microsoft.com/office/drawing/2014/main" id="{E96C7F2D-C5F5-42AA-9998-9896B34F3F17}"/>
              </a:ext>
            </a:extLst>
          </p:cNvPr>
          <p:cNvSpPr>
            <a:spLocks noEditPoints="1"/>
          </p:cNvSpPr>
          <p:nvPr/>
        </p:nvSpPr>
        <p:spPr bwMode="auto">
          <a:xfrm>
            <a:off x="7912100" y="2758018"/>
            <a:ext cx="306917" cy="311149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0 h 68"/>
              <a:gd name="T4" fmla="*/ 44663 w 67"/>
              <a:gd name="T5" fmla="*/ 233362 h 68"/>
              <a:gd name="T6" fmla="*/ 41228 w 67"/>
              <a:gd name="T7" fmla="*/ 229930 h 68"/>
              <a:gd name="T8" fmla="*/ 0 w 67"/>
              <a:gd name="T9" fmla="*/ 188749 h 68"/>
              <a:gd name="T10" fmla="*/ 0 w 67"/>
              <a:gd name="T11" fmla="*/ 185317 h 68"/>
              <a:gd name="T12" fmla="*/ 3436 w 67"/>
              <a:gd name="T13" fmla="*/ 181885 h 68"/>
              <a:gd name="T14" fmla="*/ 27485 w 67"/>
              <a:gd name="T15" fmla="*/ 181885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5 h 68"/>
              <a:gd name="T26" fmla="*/ 85891 w 67"/>
              <a:gd name="T27" fmla="*/ 181885 h 68"/>
              <a:gd name="T28" fmla="*/ 92762 w 67"/>
              <a:gd name="T29" fmla="*/ 185317 h 68"/>
              <a:gd name="T30" fmla="*/ 89327 w 67"/>
              <a:gd name="T31" fmla="*/ 188749 h 68"/>
              <a:gd name="T32" fmla="*/ 230188 w 67"/>
              <a:gd name="T33" fmla="*/ 27454 h 68"/>
              <a:gd name="T34" fmla="*/ 226752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226752 w 67"/>
              <a:gd name="T45" fmla="*/ 0 h 68"/>
              <a:gd name="T46" fmla="*/ 230188 w 67"/>
              <a:gd name="T47" fmla="*/ 3432 h 68"/>
              <a:gd name="T48" fmla="*/ 230188 w 67"/>
              <a:gd name="T49" fmla="*/ 27454 h 68"/>
              <a:gd name="T50" fmla="*/ 206139 w 67"/>
              <a:gd name="T51" fmla="*/ 96090 h 68"/>
              <a:gd name="T52" fmla="*/ 199267 w 67"/>
              <a:gd name="T53" fmla="*/ 99522 h 68"/>
              <a:gd name="T54" fmla="*/ 116812 w 67"/>
              <a:gd name="T55" fmla="*/ 99522 h 68"/>
              <a:gd name="T56" fmla="*/ 113376 w 67"/>
              <a:gd name="T57" fmla="*/ 96090 h 68"/>
              <a:gd name="T58" fmla="*/ 113376 w 67"/>
              <a:gd name="T59" fmla="*/ 68636 h 68"/>
              <a:gd name="T60" fmla="*/ 116812 w 67"/>
              <a:gd name="T61" fmla="*/ 65204 h 68"/>
              <a:gd name="T62" fmla="*/ 199267 w 67"/>
              <a:gd name="T63" fmla="*/ 65204 h 68"/>
              <a:gd name="T64" fmla="*/ 206139 w 67"/>
              <a:gd name="T65" fmla="*/ 68636 h 68"/>
              <a:gd name="T66" fmla="*/ 206139 w 67"/>
              <a:gd name="T67" fmla="*/ 96090 h 68"/>
              <a:gd name="T68" fmla="*/ 178653 w 67"/>
              <a:gd name="T69" fmla="*/ 161294 h 68"/>
              <a:gd name="T70" fmla="*/ 175218 w 67"/>
              <a:gd name="T71" fmla="*/ 164726 h 68"/>
              <a:gd name="T72" fmla="*/ 116812 w 67"/>
              <a:gd name="T73" fmla="*/ 164726 h 68"/>
              <a:gd name="T74" fmla="*/ 113376 w 67"/>
              <a:gd name="T75" fmla="*/ 161294 h 68"/>
              <a:gd name="T76" fmla="*/ 113376 w 67"/>
              <a:gd name="T77" fmla="*/ 137272 h 68"/>
              <a:gd name="T78" fmla="*/ 116812 w 67"/>
              <a:gd name="T79" fmla="*/ 133840 h 68"/>
              <a:gd name="T80" fmla="*/ 175218 w 67"/>
              <a:gd name="T81" fmla="*/ 133840 h 68"/>
              <a:gd name="T82" fmla="*/ 178653 w 67"/>
              <a:gd name="T83" fmla="*/ 137272 h 68"/>
              <a:gd name="T84" fmla="*/ 178653 w 67"/>
              <a:gd name="T85" fmla="*/ 161294 h 68"/>
              <a:gd name="T86" fmla="*/ 154604 w 67"/>
              <a:gd name="T87" fmla="*/ 229930 h 68"/>
              <a:gd name="T88" fmla="*/ 151168 w 67"/>
              <a:gd name="T89" fmla="*/ 233362 h 68"/>
              <a:gd name="T90" fmla="*/ 116812 w 67"/>
              <a:gd name="T91" fmla="*/ 233362 h 68"/>
              <a:gd name="T92" fmla="*/ 113376 w 67"/>
              <a:gd name="T93" fmla="*/ 229930 h 68"/>
              <a:gd name="T94" fmla="*/ 113376 w 67"/>
              <a:gd name="T95" fmla="*/ 202476 h 68"/>
              <a:gd name="T96" fmla="*/ 116812 w 67"/>
              <a:gd name="T97" fmla="*/ 199044 h 68"/>
              <a:gd name="T98" fmla="*/ 151168 w 67"/>
              <a:gd name="T99" fmla="*/ 199044 h 68"/>
              <a:gd name="T100" fmla="*/ 154604 w 67"/>
              <a:gd name="T101" fmla="*/ 202476 h 68"/>
              <a:gd name="T102" fmla="*/ 154604 w 67"/>
              <a:gd name="T103" fmla="*/ 229930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1" name="Freeform 113">
            <a:extLst>
              <a:ext uri="{FF2B5EF4-FFF2-40B4-BE49-F238E27FC236}">
                <a16:creationId xmlns:a16="http://schemas.microsoft.com/office/drawing/2014/main" id="{243879CA-D184-4C22-978B-46EC632E1F20}"/>
              </a:ext>
            </a:extLst>
          </p:cNvPr>
          <p:cNvSpPr>
            <a:spLocks noEditPoints="1"/>
          </p:cNvSpPr>
          <p:nvPr/>
        </p:nvSpPr>
        <p:spPr bwMode="auto">
          <a:xfrm>
            <a:off x="8572501" y="2758018"/>
            <a:ext cx="251884" cy="311149"/>
          </a:xfrm>
          <a:custGeom>
            <a:avLst/>
            <a:gdLst>
              <a:gd name="T0" fmla="*/ 89304 w 55"/>
              <a:gd name="T1" fmla="*/ 188749 h 68"/>
              <a:gd name="T2" fmla="*/ 48087 w 55"/>
              <a:gd name="T3" fmla="*/ 229930 h 68"/>
              <a:gd name="T4" fmla="*/ 44652 w 55"/>
              <a:gd name="T5" fmla="*/ 233362 h 68"/>
              <a:gd name="T6" fmla="*/ 41217 w 55"/>
              <a:gd name="T7" fmla="*/ 229930 h 68"/>
              <a:gd name="T8" fmla="*/ 0 w 55"/>
              <a:gd name="T9" fmla="*/ 188749 h 68"/>
              <a:gd name="T10" fmla="*/ 0 w 55"/>
              <a:gd name="T11" fmla="*/ 185317 h 68"/>
              <a:gd name="T12" fmla="*/ 3435 w 55"/>
              <a:gd name="T13" fmla="*/ 181885 h 68"/>
              <a:gd name="T14" fmla="*/ 27478 w 55"/>
              <a:gd name="T15" fmla="*/ 181885 h 68"/>
              <a:gd name="T16" fmla="*/ 27478 w 55"/>
              <a:gd name="T17" fmla="*/ 3432 h 68"/>
              <a:gd name="T18" fmla="*/ 34348 w 55"/>
              <a:gd name="T19" fmla="*/ 0 h 68"/>
              <a:gd name="T20" fmla="*/ 58391 w 55"/>
              <a:gd name="T21" fmla="*/ 0 h 68"/>
              <a:gd name="T22" fmla="*/ 61826 w 55"/>
              <a:gd name="T23" fmla="*/ 3432 h 68"/>
              <a:gd name="T24" fmla="*/ 61826 w 55"/>
              <a:gd name="T25" fmla="*/ 181885 h 68"/>
              <a:gd name="T26" fmla="*/ 85870 w 55"/>
              <a:gd name="T27" fmla="*/ 181885 h 68"/>
              <a:gd name="T28" fmla="*/ 92739 w 55"/>
              <a:gd name="T29" fmla="*/ 185317 h 68"/>
              <a:gd name="T30" fmla="*/ 89304 w 55"/>
              <a:gd name="T31" fmla="*/ 188749 h 68"/>
              <a:gd name="T32" fmla="*/ 144261 w 55"/>
              <a:gd name="T33" fmla="*/ 233362 h 68"/>
              <a:gd name="T34" fmla="*/ 130522 w 55"/>
              <a:gd name="T35" fmla="*/ 229930 h 68"/>
              <a:gd name="T36" fmla="*/ 123652 w 55"/>
              <a:gd name="T37" fmla="*/ 229930 h 68"/>
              <a:gd name="T38" fmla="*/ 130522 w 55"/>
              <a:gd name="T39" fmla="*/ 212771 h 68"/>
              <a:gd name="T40" fmla="*/ 133956 w 55"/>
              <a:gd name="T41" fmla="*/ 216203 h 68"/>
              <a:gd name="T42" fmla="*/ 144261 w 55"/>
              <a:gd name="T43" fmla="*/ 216203 h 68"/>
              <a:gd name="T44" fmla="*/ 168304 w 55"/>
              <a:gd name="T45" fmla="*/ 188749 h 68"/>
              <a:gd name="T46" fmla="*/ 168304 w 55"/>
              <a:gd name="T47" fmla="*/ 188749 h 68"/>
              <a:gd name="T48" fmla="*/ 151130 w 55"/>
              <a:gd name="T49" fmla="*/ 195612 h 68"/>
              <a:gd name="T50" fmla="*/ 120217 w 55"/>
              <a:gd name="T51" fmla="*/ 164726 h 68"/>
              <a:gd name="T52" fmla="*/ 151130 w 55"/>
              <a:gd name="T53" fmla="*/ 133840 h 68"/>
              <a:gd name="T54" fmla="*/ 188913 w 55"/>
              <a:gd name="T55" fmla="*/ 178453 h 68"/>
              <a:gd name="T56" fmla="*/ 144261 w 55"/>
              <a:gd name="T57" fmla="*/ 233362 h 68"/>
              <a:gd name="T58" fmla="*/ 185478 w 55"/>
              <a:gd name="T59" fmla="*/ 99522 h 68"/>
              <a:gd name="T60" fmla="*/ 123652 w 55"/>
              <a:gd name="T61" fmla="*/ 99522 h 68"/>
              <a:gd name="T62" fmla="*/ 123652 w 55"/>
              <a:gd name="T63" fmla="*/ 85795 h 68"/>
              <a:gd name="T64" fmla="*/ 147696 w 55"/>
              <a:gd name="T65" fmla="*/ 85795 h 68"/>
              <a:gd name="T66" fmla="*/ 147696 w 55"/>
              <a:gd name="T67" fmla="*/ 27454 h 68"/>
              <a:gd name="T68" fmla="*/ 147696 w 55"/>
              <a:gd name="T69" fmla="*/ 24023 h 68"/>
              <a:gd name="T70" fmla="*/ 147696 w 55"/>
              <a:gd name="T71" fmla="*/ 20591 h 68"/>
              <a:gd name="T72" fmla="*/ 147696 w 55"/>
              <a:gd name="T73" fmla="*/ 20591 h 68"/>
              <a:gd name="T74" fmla="*/ 144261 w 55"/>
              <a:gd name="T75" fmla="*/ 24023 h 68"/>
              <a:gd name="T76" fmla="*/ 140826 w 55"/>
              <a:gd name="T77" fmla="*/ 27454 h 68"/>
              <a:gd name="T78" fmla="*/ 133956 w 55"/>
              <a:gd name="T79" fmla="*/ 34318 h 68"/>
              <a:gd name="T80" fmla="*/ 123652 w 55"/>
              <a:gd name="T81" fmla="*/ 24023 h 68"/>
              <a:gd name="T82" fmla="*/ 147696 w 55"/>
              <a:gd name="T83" fmla="*/ 0 h 68"/>
              <a:gd name="T84" fmla="*/ 164870 w 55"/>
              <a:gd name="T85" fmla="*/ 0 h 68"/>
              <a:gd name="T86" fmla="*/ 164870 w 55"/>
              <a:gd name="T87" fmla="*/ 85795 h 68"/>
              <a:gd name="T88" fmla="*/ 185478 w 55"/>
              <a:gd name="T89" fmla="*/ 85795 h 68"/>
              <a:gd name="T90" fmla="*/ 185478 w 55"/>
              <a:gd name="T91" fmla="*/ 99522 h 68"/>
              <a:gd name="T92" fmla="*/ 151130 w 55"/>
              <a:gd name="T93" fmla="*/ 147567 h 68"/>
              <a:gd name="T94" fmla="*/ 137391 w 55"/>
              <a:gd name="T95" fmla="*/ 164726 h 68"/>
              <a:gd name="T96" fmla="*/ 154565 w 55"/>
              <a:gd name="T97" fmla="*/ 181885 h 68"/>
              <a:gd name="T98" fmla="*/ 171739 w 55"/>
              <a:gd name="T99" fmla="*/ 171590 h 68"/>
              <a:gd name="T100" fmla="*/ 151130 w 55"/>
              <a:gd name="T101" fmla="*/ 147567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2" name="Freeform 114">
            <a:extLst>
              <a:ext uri="{FF2B5EF4-FFF2-40B4-BE49-F238E27FC236}">
                <a16:creationId xmlns:a16="http://schemas.microsoft.com/office/drawing/2014/main" id="{AA9A692F-0D71-42AA-95C6-3E5769E3A814}"/>
              </a:ext>
            </a:extLst>
          </p:cNvPr>
          <p:cNvSpPr>
            <a:spLocks noEditPoints="1"/>
          </p:cNvSpPr>
          <p:nvPr/>
        </p:nvSpPr>
        <p:spPr bwMode="auto">
          <a:xfrm>
            <a:off x="9226552" y="2800351"/>
            <a:ext cx="374649" cy="245533"/>
          </a:xfrm>
          <a:custGeom>
            <a:avLst/>
            <a:gdLst>
              <a:gd name="T0" fmla="*/ 44547 w 82"/>
              <a:gd name="T1" fmla="*/ 122767 h 54"/>
              <a:gd name="T2" fmla="*/ 27413 w 82"/>
              <a:gd name="T3" fmla="*/ 122767 h 54"/>
              <a:gd name="T4" fmla="*/ 27413 w 82"/>
              <a:gd name="T5" fmla="*/ 112536 h 54"/>
              <a:gd name="T6" fmla="*/ 20560 w 82"/>
              <a:gd name="T7" fmla="*/ 112536 h 54"/>
              <a:gd name="T8" fmla="*/ 17133 w 82"/>
              <a:gd name="T9" fmla="*/ 102306 h 54"/>
              <a:gd name="T10" fmla="*/ 17133 w 82"/>
              <a:gd name="T11" fmla="*/ 95485 h 54"/>
              <a:gd name="T12" fmla="*/ 0 w 82"/>
              <a:gd name="T13" fmla="*/ 92075 h 54"/>
              <a:gd name="T14" fmla="*/ 17133 w 82"/>
              <a:gd name="T15" fmla="*/ 88665 h 54"/>
              <a:gd name="T16" fmla="*/ 17133 w 82"/>
              <a:gd name="T17" fmla="*/ 81844 h 54"/>
              <a:gd name="T18" fmla="*/ 20560 w 82"/>
              <a:gd name="T19" fmla="*/ 71614 h 54"/>
              <a:gd name="T20" fmla="*/ 27413 w 82"/>
              <a:gd name="T21" fmla="*/ 71614 h 54"/>
              <a:gd name="T22" fmla="*/ 27413 w 82"/>
              <a:gd name="T23" fmla="*/ 64794 h 54"/>
              <a:gd name="T24" fmla="*/ 44547 w 82"/>
              <a:gd name="T25" fmla="*/ 64794 h 54"/>
              <a:gd name="T26" fmla="*/ 78813 w 82"/>
              <a:gd name="T27" fmla="*/ 71614 h 54"/>
              <a:gd name="T28" fmla="*/ 226160 w 82"/>
              <a:gd name="T29" fmla="*/ 71614 h 54"/>
              <a:gd name="T30" fmla="*/ 250147 w 82"/>
              <a:gd name="T31" fmla="*/ 75024 h 54"/>
              <a:gd name="T32" fmla="*/ 280987 w 82"/>
              <a:gd name="T33" fmla="*/ 92075 h 54"/>
              <a:gd name="T34" fmla="*/ 250147 w 82"/>
              <a:gd name="T35" fmla="*/ 109126 h 54"/>
              <a:gd name="T36" fmla="*/ 226160 w 82"/>
              <a:gd name="T37" fmla="*/ 112536 h 54"/>
              <a:gd name="T38" fmla="*/ 78813 w 82"/>
              <a:gd name="T39" fmla="*/ 112536 h 54"/>
              <a:gd name="T40" fmla="*/ 44547 w 82"/>
              <a:gd name="T41" fmla="*/ 122767 h 54"/>
              <a:gd name="T42" fmla="*/ 41120 w 82"/>
              <a:gd name="T43" fmla="*/ 61383 h 54"/>
              <a:gd name="T44" fmla="*/ 54827 w 82"/>
              <a:gd name="T45" fmla="*/ 0 h 54"/>
              <a:gd name="T46" fmla="*/ 65107 w 82"/>
              <a:gd name="T47" fmla="*/ 0 h 54"/>
              <a:gd name="T48" fmla="*/ 85667 w 82"/>
              <a:gd name="T49" fmla="*/ 10231 h 54"/>
              <a:gd name="T50" fmla="*/ 123360 w 82"/>
              <a:gd name="T51" fmla="*/ 47743 h 54"/>
              <a:gd name="T52" fmla="*/ 154200 w 82"/>
              <a:gd name="T53" fmla="*/ 57973 h 54"/>
              <a:gd name="T54" fmla="*/ 212454 w 82"/>
              <a:gd name="T55" fmla="*/ 68204 h 54"/>
              <a:gd name="T56" fmla="*/ 78813 w 82"/>
              <a:gd name="T57" fmla="*/ 68204 h 54"/>
              <a:gd name="T58" fmla="*/ 44547 w 82"/>
              <a:gd name="T59" fmla="*/ 61383 h 54"/>
              <a:gd name="T60" fmla="*/ 41120 w 82"/>
              <a:gd name="T61" fmla="*/ 61383 h 54"/>
              <a:gd name="T62" fmla="*/ 212454 w 82"/>
              <a:gd name="T63" fmla="*/ 115946 h 54"/>
              <a:gd name="T64" fmla="*/ 154200 w 82"/>
              <a:gd name="T65" fmla="*/ 126177 h 54"/>
              <a:gd name="T66" fmla="*/ 123360 w 82"/>
              <a:gd name="T67" fmla="*/ 136407 h 54"/>
              <a:gd name="T68" fmla="*/ 85667 w 82"/>
              <a:gd name="T69" fmla="*/ 173919 h 54"/>
              <a:gd name="T70" fmla="*/ 65107 w 82"/>
              <a:gd name="T71" fmla="*/ 184150 h 54"/>
              <a:gd name="T72" fmla="*/ 54827 w 82"/>
              <a:gd name="T73" fmla="*/ 184150 h 54"/>
              <a:gd name="T74" fmla="*/ 41120 w 82"/>
              <a:gd name="T75" fmla="*/ 122767 h 54"/>
              <a:gd name="T76" fmla="*/ 44547 w 82"/>
              <a:gd name="T77" fmla="*/ 122767 h 54"/>
              <a:gd name="T78" fmla="*/ 78813 w 82"/>
              <a:gd name="T79" fmla="*/ 115946 h 54"/>
              <a:gd name="T80" fmla="*/ 212454 w 82"/>
              <a:gd name="T81" fmla="*/ 115946 h 54"/>
              <a:gd name="T82" fmla="*/ 233014 w 82"/>
              <a:gd name="T83" fmla="*/ 92075 h 54"/>
              <a:gd name="T84" fmla="*/ 226160 w 82"/>
              <a:gd name="T85" fmla="*/ 105716 h 54"/>
              <a:gd name="T86" fmla="*/ 236440 w 82"/>
              <a:gd name="T87" fmla="*/ 109126 h 54"/>
              <a:gd name="T88" fmla="*/ 243294 w 82"/>
              <a:gd name="T89" fmla="*/ 92075 h 54"/>
              <a:gd name="T90" fmla="*/ 236440 w 82"/>
              <a:gd name="T91" fmla="*/ 78434 h 54"/>
              <a:gd name="T92" fmla="*/ 226160 w 82"/>
              <a:gd name="T93" fmla="*/ 81844 h 54"/>
              <a:gd name="T94" fmla="*/ 233014 w 82"/>
              <a:gd name="T95" fmla="*/ 92075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3" name="Freeform 115">
            <a:extLst>
              <a:ext uri="{FF2B5EF4-FFF2-40B4-BE49-F238E27FC236}">
                <a16:creationId xmlns:a16="http://schemas.microsoft.com/office/drawing/2014/main" id="{292D33E5-D239-4013-A1A9-CEE4254D6AD1}"/>
              </a:ext>
            </a:extLst>
          </p:cNvPr>
          <p:cNvSpPr>
            <a:spLocks/>
          </p:cNvSpPr>
          <p:nvPr/>
        </p:nvSpPr>
        <p:spPr bwMode="auto">
          <a:xfrm>
            <a:off x="9884834" y="2781300"/>
            <a:ext cx="270933" cy="264584"/>
          </a:xfrm>
          <a:custGeom>
            <a:avLst/>
            <a:gdLst>
              <a:gd name="T0" fmla="*/ 203200 w 59"/>
              <a:gd name="T1" fmla="*/ 160803 h 58"/>
              <a:gd name="T2" fmla="*/ 165315 w 59"/>
              <a:gd name="T3" fmla="*/ 198438 h 58"/>
              <a:gd name="T4" fmla="*/ 37885 w 59"/>
              <a:gd name="T5" fmla="*/ 198438 h 58"/>
              <a:gd name="T6" fmla="*/ 0 w 59"/>
              <a:gd name="T7" fmla="*/ 160803 h 58"/>
              <a:gd name="T8" fmla="*/ 0 w 59"/>
              <a:gd name="T9" fmla="*/ 34213 h 58"/>
              <a:gd name="T10" fmla="*/ 37885 w 59"/>
              <a:gd name="T11" fmla="*/ 0 h 58"/>
              <a:gd name="T12" fmla="*/ 165315 w 59"/>
              <a:gd name="T13" fmla="*/ 0 h 58"/>
              <a:gd name="T14" fmla="*/ 203200 w 59"/>
              <a:gd name="T15" fmla="*/ 34213 h 58"/>
              <a:gd name="T16" fmla="*/ 203200 w 59"/>
              <a:gd name="T17" fmla="*/ 160803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4" name="Freeform 116">
            <a:extLst>
              <a:ext uri="{FF2B5EF4-FFF2-40B4-BE49-F238E27FC236}">
                <a16:creationId xmlns:a16="http://schemas.microsoft.com/office/drawing/2014/main" id="{6A8FBCBC-43C8-4053-B714-E42F51C29D66}"/>
              </a:ext>
            </a:extLst>
          </p:cNvPr>
          <p:cNvSpPr>
            <a:spLocks/>
          </p:cNvSpPr>
          <p:nvPr/>
        </p:nvSpPr>
        <p:spPr bwMode="auto">
          <a:xfrm>
            <a:off x="10545234" y="2762251"/>
            <a:ext cx="292100" cy="275167"/>
          </a:xfrm>
          <a:custGeom>
            <a:avLst/>
            <a:gdLst>
              <a:gd name="T0" fmla="*/ 215652 w 64"/>
              <a:gd name="T1" fmla="*/ 85990 h 60"/>
              <a:gd name="T2" fmla="*/ 167729 w 64"/>
              <a:gd name="T3" fmla="*/ 134144 h 60"/>
              <a:gd name="T4" fmla="*/ 177998 w 64"/>
              <a:gd name="T5" fmla="*/ 196056 h 60"/>
              <a:gd name="T6" fmla="*/ 177998 w 64"/>
              <a:gd name="T7" fmla="*/ 199496 h 60"/>
              <a:gd name="T8" fmla="*/ 174575 w 64"/>
              <a:gd name="T9" fmla="*/ 206375 h 60"/>
              <a:gd name="T10" fmla="*/ 167729 w 64"/>
              <a:gd name="T11" fmla="*/ 206375 h 60"/>
              <a:gd name="T12" fmla="*/ 109538 w 64"/>
              <a:gd name="T13" fmla="*/ 175419 h 60"/>
              <a:gd name="T14" fmla="*/ 51346 w 64"/>
              <a:gd name="T15" fmla="*/ 206375 h 60"/>
              <a:gd name="T16" fmla="*/ 44500 w 64"/>
              <a:gd name="T17" fmla="*/ 206375 h 60"/>
              <a:gd name="T18" fmla="*/ 41077 w 64"/>
              <a:gd name="T19" fmla="*/ 199496 h 60"/>
              <a:gd name="T20" fmla="*/ 41077 w 64"/>
              <a:gd name="T21" fmla="*/ 196056 h 60"/>
              <a:gd name="T22" fmla="*/ 51346 w 64"/>
              <a:gd name="T23" fmla="*/ 134144 h 60"/>
              <a:gd name="T24" fmla="*/ 3423 w 64"/>
              <a:gd name="T25" fmla="*/ 85990 h 60"/>
              <a:gd name="T26" fmla="*/ 0 w 64"/>
              <a:gd name="T27" fmla="*/ 79110 h 60"/>
              <a:gd name="T28" fmla="*/ 10269 w 64"/>
              <a:gd name="T29" fmla="*/ 75671 h 60"/>
              <a:gd name="T30" fmla="*/ 75307 w 64"/>
              <a:gd name="T31" fmla="*/ 65352 h 60"/>
              <a:gd name="T32" fmla="*/ 102691 w 64"/>
              <a:gd name="T33" fmla="*/ 3440 h 60"/>
              <a:gd name="T34" fmla="*/ 109538 w 64"/>
              <a:gd name="T35" fmla="*/ 0 h 60"/>
              <a:gd name="T36" fmla="*/ 116384 w 64"/>
              <a:gd name="T37" fmla="*/ 3440 h 60"/>
              <a:gd name="T38" fmla="*/ 143768 w 64"/>
              <a:gd name="T39" fmla="*/ 65352 h 60"/>
              <a:gd name="T40" fmla="*/ 208806 w 64"/>
              <a:gd name="T41" fmla="*/ 75671 h 60"/>
              <a:gd name="T42" fmla="*/ 219075 w 64"/>
              <a:gd name="T43" fmla="*/ 79110 h 60"/>
              <a:gd name="T44" fmla="*/ 215652 w 64"/>
              <a:gd name="T45" fmla="*/ 85990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5" name="Freeform 117">
            <a:extLst>
              <a:ext uri="{FF2B5EF4-FFF2-40B4-BE49-F238E27FC236}">
                <a16:creationId xmlns:a16="http://schemas.microsoft.com/office/drawing/2014/main" id="{3BF87137-48DF-4FA9-A4D1-87221585AB8B}"/>
              </a:ext>
            </a:extLst>
          </p:cNvPr>
          <p:cNvSpPr>
            <a:spLocks noEditPoints="1"/>
          </p:cNvSpPr>
          <p:nvPr/>
        </p:nvSpPr>
        <p:spPr bwMode="auto">
          <a:xfrm>
            <a:off x="11199284" y="2762251"/>
            <a:ext cx="296333" cy="275167"/>
          </a:xfrm>
          <a:custGeom>
            <a:avLst/>
            <a:gdLst>
              <a:gd name="T0" fmla="*/ 167542 w 65"/>
              <a:gd name="T1" fmla="*/ 134144 h 60"/>
              <a:gd name="T2" fmla="*/ 177800 w 65"/>
              <a:gd name="T3" fmla="*/ 196056 h 60"/>
              <a:gd name="T4" fmla="*/ 174381 w 65"/>
              <a:gd name="T5" fmla="*/ 206375 h 60"/>
              <a:gd name="T6" fmla="*/ 167542 w 65"/>
              <a:gd name="T7" fmla="*/ 206375 h 60"/>
              <a:gd name="T8" fmla="*/ 109415 w 65"/>
              <a:gd name="T9" fmla="*/ 175419 h 60"/>
              <a:gd name="T10" fmla="*/ 51288 w 65"/>
              <a:gd name="T11" fmla="*/ 206375 h 60"/>
              <a:gd name="T12" fmla="*/ 47869 w 65"/>
              <a:gd name="T13" fmla="*/ 206375 h 60"/>
              <a:gd name="T14" fmla="*/ 41031 w 65"/>
              <a:gd name="T15" fmla="*/ 196056 h 60"/>
              <a:gd name="T16" fmla="*/ 54708 w 65"/>
              <a:gd name="T17" fmla="*/ 134144 h 60"/>
              <a:gd name="T18" fmla="*/ 6838 w 65"/>
              <a:gd name="T19" fmla="*/ 85990 h 60"/>
              <a:gd name="T20" fmla="*/ 10258 w 65"/>
              <a:gd name="T21" fmla="*/ 75671 h 60"/>
              <a:gd name="T22" fmla="*/ 75223 w 65"/>
              <a:gd name="T23" fmla="*/ 65352 h 60"/>
              <a:gd name="T24" fmla="*/ 102577 w 65"/>
              <a:gd name="T25" fmla="*/ 3440 h 60"/>
              <a:gd name="T26" fmla="*/ 109415 w 65"/>
              <a:gd name="T27" fmla="*/ 0 h 60"/>
              <a:gd name="T28" fmla="*/ 116254 w 65"/>
              <a:gd name="T29" fmla="*/ 3440 h 60"/>
              <a:gd name="T30" fmla="*/ 147027 w 65"/>
              <a:gd name="T31" fmla="*/ 65352 h 60"/>
              <a:gd name="T32" fmla="*/ 211992 w 65"/>
              <a:gd name="T33" fmla="*/ 75671 h 60"/>
              <a:gd name="T34" fmla="*/ 215412 w 65"/>
              <a:gd name="T35" fmla="*/ 85990 h 60"/>
              <a:gd name="T36" fmla="*/ 167542 w 65"/>
              <a:gd name="T37" fmla="*/ 134144 h 60"/>
              <a:gd name="T38" fmla="*/ 191477 w 65"/>
              <a:gd name="T39" fmla="*/ 89429 h 60"/>
              <a:gd name="T40" fmla="*/ 143608 w 65"/>
              <a:gd name="T41" fmla="*/ 82550 h 60"/>
              <a:gd name="T42" fmla="*/ 136769 w 65"/>
              <a:gd name="T43" fmla="*/ 79110 h 60"/>
              <a:gd name="T44" fmla="*/ 129931 w 65"/>
              <a:gd name="T45" fmla="*/ 72231 h 60"/>
              <a:gd name="T46" fmla="*/ 109415 w 65"/>
              <a:gd name="T47" fmla="*/ 30956 h 60"/>
              <a:gd name="T48" fmla="*/ 109415 w 65"/>
              <a:gd name="T49" fmla="*/ 154781 h 60"/>
              <a:gd name="T50" fmla="*/ 119673 w 65"/>
              <a:gd name="T51" fmla="*/ 158221 h 60"/>
              <a:gd name="T52" fmla="*/ 160704 w 65"/>
              <a:gd name="T53" fmla="*/ 182298 h 60"/>
              <a:gd name="T54" fmla="*/ 150446 w 65"/>
              <a:gd name="T55" fmla="*/ 134144 h 60"/>
              <a:gd name="T56" fmla="*/ 150446 w 65"/>
              <a:gd name="T57" fmla="*/ 127265 h 60"/>
              <a:gd name="T58" fmla="*/ 157285 w 65"/>
              <a:gd name="T59" fmla="*/ 120385 h 60"/>
              <a:gd name="T60" fmla="*/ 191477 w 65"/>
              <a:gd name="T61" fmla="*/ 89429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6" name="Freeform 118">
            <a:extLst>
              <a:ext uri="{FF2B5EF4-FFF2-40B4-BE49-F238E27FC236}">
                <a16:creationId xmlns:a16="http://schemas.microsoft.com/office/drawing/2014/main" id="{F0EC3D19-6DD3-4188-BEE6-7953170C35DD}"/>
              </a:ext>
            </a:extLst>
          </p:cNvPr>
          <p:cNvSpPr>
            <a:spLocks/>
          </p:cNvSpPr>
          <p:nvPr/>
        </p:nvSpPr>
        <p:spPr bwMode="auto">
          <a:xfrm>
            <a:off x="11791951" y="2777068"/>
            <a:ext cx="179916" cy="268817"/>
          </a:xfrm>
          <a:custGeom>
            <a:avLst/>
            <a:gdLst>
              <a:gd name="T0" fmla="*/ 134937 w 39"/>
              <a:gd name="T1" fmla="*/ 6834 h 59"/>
              <a:gd name="T2" fmla="*/ 134937 w 39"/>
              <a:gd name="T3" fmla="*/ 198196 h 59"/>
              <a:gd name="T4" fmla="*/ 131477 w 39"/>
              <a:gd name="T5" fmla="*/ 198196 h 59"/>
              <a:gd name="T6" fmla="*/ 38059 w 39"/>
              <a:gd name="T7" fmla="*/ 105932 h 59"/>
              <a:gd name="T8" fmla="*/ 34599 w 39"/>
              <a:gd name="T9" fmla="*/ 105932 h 59"/>
              <a:gd name="T10" fmla="*/ 34599 w 39"/>
              <a:gd name="T11" fmla="*/ 191361 h 59"/>
              <a:gd name="T12" fmla="*/ 27679 w 39"/>
              <a:gd name="T13" fmla="*/ 201613 h 59"/>
              <a:gd name="T14" fmla="*/ 10380 w 39"/>
              <a:gd name="T15" fmla="*/ 201613 h 59"/>
              <a:gd name="T16" fmla="*/ 0 w 39"/>
              <a:gd name="T17" fmla="*/ 191361 h 59"/>
              <a:gd name="T18" fmla="*/ 0 w 39"/>
              <a:gd name="T19" fmla="*/ 10252 h 59"/>
              <a:gd name="T20" fmla="*/ 10380 w 39"/>
              <a:gd name="T21" fmla="*/ 3417 h 59"/>
              <a:gd name="T22" fmla="*/ 27679 w 39"/>
              <a:gd name="T23" fmla="*/ 3417 h 59"/>
              <a:gd name="T24" fmla="*/ 34599 w 39"/>
              <a:gd name="T25" fmla="*/ 10252 h 59"/>
              <a:gd name="T26" fmla="*/ 34599 w 39"/>
              <a:gd name="T27" fmla="*/ 99098 h 59"/>
              <a:gd name="T28" fmla="*/ 38059 w 39"/>
              <a:gd name="T29" fmla="*/ 95681 h 59"/>
              <a:gd name="T30" fmla="*/ 131477 w 39"/>
              <a:gd name="T31" fmla="*/ 3417 h 59"/>
              <a:gd name="T32" fmla="*/ 134937 w 39"/>
              <a:gd name="T33" fmla="*/ 6834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7" name="Freeform 119">
            <a:extLst>
              <a:ext uri="{FF2B5EF4-FFF2-40B4-BE49-F238E27FC236}">
                <a16:creationId xmlns:a16="http://schemas.microsoft.com/office/drawing/2014/main" id="{6B1F0E16-5D09-4146-96A5-F5666B4E5314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3293534"/>
            <a:ext cx="311149" cy="266700"/>
          </a:xfrm>
          <a:custGeom>
            <a:avLst/>
            <a:gdLst>
              <a:gd name="T0" fmla="*/ 233362 w 68"/>
              <a:gd name="T1" fmla="*/ 103461 h 58"/>
              <a:gd name="T2" fmla="*/ 233362 w 68"/>
              <a:gd name="T3" fmla="*/ 110359 h 58"/>
              <a:gd name="T4" fmla="*/ 229930 w 68"/>
              <a:gd name="T5" fmla="*/ 117256 h 58"/>
              <a:gd name="T6" fmla="*/ 3432 w 68"/>
              <a:gd name="T7" fmla="*/ 117256 h 58"/>
              <a:gd name="T8" fmla="*/ 0 w 68"/>
              <a:gd name="T9" fmla="*/ 110359 h 58"/>
              <a:gd name="T10" fmla="*/ 0 w 68"/>
              <a:gd name="T11" fmla="*/ 103461 h 58"/>
              <a:gd name="T12" fmla="*/ 3432 w 68"/>
              <a:gd name="T13" fmla="*/ 100013 h 58"/>
              <a:gd name="T14" fmla="*/ 229930 w 68"/>
              <a:gd name="T15" fmla="*/ 100013 h 58"/>
              <a:gd name="T16" fmla="*/ 233362 w 68"/>
              <a:gd name="T17" fmla="*/ 103461 h 58"/>
              <a:gd name="T18" fmla="*/ 54909 w 68"/>
              <a:gd name="T19" fmla="*/ 79320 h 58"/>
              <a:gd name="T20" fmla="*/ 48045 w 68"/>
              <a:gd name="T21" fmla="*/ 55179 h 58"/>
              <a:gd name="T22" fmla="*/ 65204 w 68"/>
              <a:gd name="T23" fmla="*/ 13795 h 58"/>
              <a:gd name="T24" fmla="*/ 116681 w 68"/>
              <a:gd name="T25" fmla="*/ 0 h 58"/>
              <a:gd name="T26" fmla="*/ 140704 w 68"/>
              <a:gd name="T27" fmla="*/ 0 h 58"/>
              <a:gd name="T28" fmla="*/ 161294 w 68"/>
              <a:gd name="T29" fmla="*/ 6897 h 58"/>
              <a:gd name="T30" fmla="*/ 164726 w 68"/>
              <a:gd name="T31" fmla="*/ 24141 h 58"/>
              <a:gd name="T32" fmla="*/ 168158 w 68"/>
              <a:gd name="T33" fmla="*/ 48282 h 58"/>
              <a:gd name="T34" fmla="*/ 168158 w 68"/>
              <a:gd name="T35" fmla="*/ 51731 h 58"/>
              <a:gd name="T36" fmla="*/ 164726 w 68"/>
              <a:gd name="T37" fmla="*/ 51731 h 58"/>
              <a:gd name="T38" fmla="*/ 154431 w 68"/>
              <a:gd name="T39" fmla="*/ 51731 h 58"/>
              <a:gd name="T40" fmla="*/ 150999 w 68"/>
              <a:gd name="T41" fmla="*/ 51731 h 58"/>
              <a:gd name="T42" fmla="*/ 137272 w 68"/>
              <a:gd name="T43" fmla="*/ 24141 h 58"/>
              <a:gd name="T44" fmla="*/ 109817 w 68"/>
              <a:gd name="T45" fmla="*/ 13795 h 58"/>
              <a:gd name="T46" fmla="*/ 89227 w 68"/>
              <a:gd name="T47" fmla="*/ 20692 h 58"/>
              <a:gd name="T48" fmla="*/ 78931 w 68"/>
              <a:gd name="T49" fmla="*/ 41384 h 58"/>
              <a:gd name="T50" fmla="*/ 89227 w 68"/>
              <a:gd name="T51" fmla="*/ 58628 h 58"/>
              <a:gd name="T52" fmla="*/ 123545 w 68"/>
              <a:gd name="T53" fmla="*/ 75872 h 58"/>
              <a:gd name="T54" fmla="*/ 147567 w 68"/>
              <a:gd name="T55" fmla="*/ 82769 h 58"/>
              <a:gd name="T56" fmla="*/ 157863 w 68"/>
              <a:gd name="T57" fmla="*/ 89666 h 58"/>
              <a:gd name="T58" fmla="*/ 61772 w 68"/>
              <a:gd name="T59" fmla="*/ 89666 h 58"/>
              <a:gd name="T60" fmla="*/ 54909 w 68"/>
              <a:gd name="T61" fmla="*/ 79320 h 58"/>
              <a:gd name="T62" fmla="*/ 181885 w 68"/>
              <a:gd name="T63" fmla="*/ 124153 h 58"/>
              <a:gd name="T64" fmla="*/ 181885 w 68"/>
              <a:gd name="T65" fmla="*/ 134500 h 58"/>
              <a:gd name="T66" fmla="*/ 178453 w 68"/>
              <a:gd name="T67" fmla="*/ 165538 h 58"/>
              <a:gd name="T68" fmla="*/ 168158 w 68"/>
              <a:gd name="T69" fmla="*/ 175884 h 58"/>
              <a:gd name="T70" fmla="*/ 154431 w 68"/>
              <a:gd name="T71" fmla="*/ 189679 h 58"/>
              <a:gd name="T72" fmla="*/ 133840 w 68"/>
              <a:gd name="T73" fmla="*/ 196576 h 58"/>
              <a:gd name="T74" fmla="*/ 106386 w 68"/>
              <a:gd name="T75" fmla="*/ 200025 h 58"/>
              <a:gd name="T76" fmla="*/ 82363 w 68"/>
              <a:gd name="T77" fmla="*/ 196576 h 58"/>
              <a:gd name="T78" fmla="*/ 65204 w 68"/>
              <a:gd name="T79" fmla="*/ 189679 h 58"/>
              <a:gd name="T80" fmla="*/ 54909 w 68"/>
              <a:gd name="T81" fmla="*/ 186230 h 58"/>
              <a:gd name="T82" fmla="*/ 54909 w 68"/>
              <a:gd name="T83" fmla="*/ 186230 h 58"/>
              <a:gd name="T84" fmla="*/ 54909 w 68"/>
              <a:gd name="T85" fmla="*/ 182781 h 58"/>
              <a:gd name="T86" fmla="*/ 51477 w 68"/>
              <a:gd name="T87" fmla="*/ 162089 h 58"/>
              <a:gd name="T88" fmla="*/ 54909 w 68"/>
              <a:gd name="T89" fmla="*/ 148294 h 58"/>
              <a:gd name="T90" fmla="*/ 54909 w 68"/>
              <a:gd name="T91" fmla="*/ 141397 h 58"/>
              <a:gd name="T92" fmla="*/ 65204 w 68"/>
              <a:gd name="T93" fmla="*/ 141397 h 58"/>
              <a:gd name="T94" fmla="*/ 75499 w 68"/>
              <a:gd name="T95" fmla="*/ 162089 h 58"/>
              <a:gd name="T96" fmla="*/ 85795 w 68"/>
              <a:gd name="T97" fmla="*/ 175884 h 58"/>
              <a:gd name="T98" fmla="*/ 99522 w 68"/>
              <a:gd name="T99" fmla="*/ 182781 h 58"/>
              <a:gd name="T100" fmla="*/ 116681 w 68"/>
              <a:gd name="T101" fmla="*/ 186230 h 58"/>
              <a:gd name="T102" fmla="*/ 133840 w 68"/>
              <a:gd name="T103" fmla="*/ 182781 h 58"/>
              <a:gd name="T104" fmla="*/ 150999 w 68"/>
              <a:gd name="T105" fmla="*/ 172435 h 58"/>
              <a:gd name="T106" fmla="*/ 157863 w 68"/>
              <a:gd name="T107" fmla="*/ 155192 h 58"/>
              <a:gd name="T108" fmla="*/ 147567 w 68"/>
              <a:gd name="T109" fmla="*/ 134500 h 58"/>
              <a:gd name="T110" fmla="*/ 126976 w 68"/>
              <a:gd name="T111" fmla="*/ 124153 h 58"/>
              <a:gd name="T112" fmla="*/ 181885 w 68"/>
              <a:gd name="T113" fmla="*/ 12415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8" name="Freeform 120">
            <a:extLst>
              <a:ext uri="{FF2B5EF4-FFF2-40B4-BE49-F238E27FC236}">
                <a16:creationId xmlns:a16="http://schemas.microsoft.com/office/drawing/2014/main" id="{976014F3-533C-43C7-8197-5DC090FDE13C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3293534"/>
            <a:ext cx="311149" cy="266700"/>
          </a:xfrm>
          <a:custGeom>
            <a:avLst/>
            <a:gdLst>
              <a:gd name="T0" fmla="*/ 37750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7750 w 68"/>
              <a:gd name="T11" fmla="*/ 31038 h 58"/>
              <a:gd name="T12" fmla="*/ 37750 w 68"/>
              <a:gd name="T13" fmla="*/ 200025 h 58"/>
              <a:gd name="T14" fmla="*/ 185317 w 68"/>
              <a:gd name="T15" fmla="*/ 200025 h 58"/>
              <a:gd name="T16" fmla="*/ 51477 w 68"/>
              <a:gd name="T17" fmla="*/ 200025 h 58"/>
              <a:gd name="T18" fmla="*/ 51477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5317 w 68"/>
              <a:gd name="T33" fmla="*/ 31038 h 58"/>
              <a:gd name="T34" fmla="*/ 185317 w 68"/>
              <a:gd name="T35" fmla="*/ 200025 h 58"/>
              <a:gd name="T36" fmla="*/ 150999 w 68"/>
              <a:gd name="T37" fmla="*/ 31038 h 58"/>
              <a:gd name="T38" fmla="*/ 150999 w 68"/>
              <a:gd name="T39" fmla="*/ 13795 h 58"/>
              <a:gd name="T40" fmla="*/ 85795 w 68"/>
              <a:gd name="T41" fmla="*/ 13795 h 58"/>
              <a:gd name="T42" fmla="*/ 85795 w 68"/>
              <a:gd name="T43" fmla="*/ 31038 h 58"/>
              <a:gd name="T44" fmla="*/ 150999 w 68"/>
              <a:gd name="T45" fmla="*/ 31038 h 58"/>
              <a:gd name="T46" fmla="*/ 233362 w 68"/>
              <a:gd name="T47" fmla="*/ 168987 h 58"/>
              <a:gd name="T48" fmla="*/ 205908 w 68"/>
              <a:gd name="T49" fmla="*/ 200025 h 58"/>
              <a:gd name="T50" fmla="*/ 199044 w 68"/>
              <a:gd name="T51" fmla="*/ 200025 h 58"/>
              <a:gd name="T52" fmla="*/ 199044 w 68"/>
              <a:gd name="T53" fmla="*/ 31038 h 58"/>
              <a:gd name="T54" fmla="*/ 205908 w 68"/>
              <a:gd name="T55" fmla="*/ 31038 h 58"/>
              <a:gd name="T56" fmla="*/ 233362 w 68"/>
              <a:gd name="T57" fmla="*/ 62077 h 58"/>
              <a:gd name="T58" fmla="*/ 233362 w 68"/>
              <a:gd name="T59" fmla="*/ 168987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39" name="Freeform 121">
            <a:extLst>
              <a:ext uri="{FF2B5EF4-FFF2-40B4-BE49-F238E27FC236}">
                <a16:creationId xmlns:a16="http://schemas.microsoft.com/office/drawing/2014/main" id="{483D14F1-0269-47C6-9BFF-5B7F9947156B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3293534"/>
            <a:ext cx="292100" cy="243417"/>
          </a:xfrm>
          <a:custGeom>
            <a:avLst/>
            <a:gdLst>
              <a:gd name="T0" fmla="*/ 198537 w 64"/>
              <a:gd name="T1" fmla="*/ 182563 h 53"/>
              <a:gd name="T2" fmla="*/ 0 w 64"/>
              <a:gd name="T3" fmla="*/ 161895 h 53"/>
              <a:gd name="T4" fmla="*/ 23961 w 64"/>
              <a:gd name="T5" fmla="*/ 0 h 53"/>
              <a:gd name="T6" fmla="*/ 219075 w 64"/>
              <a:gd name="T7" fmla="*/ 20668 h 53"/>
              <a:gd name="T8" fmla="*/ 68461 w 64"/>
              <a:gd name="T9" fmla="*/ 34446 h 53"/>
              <a:gd name="T10" fmla="*/ 23961 w 64"/>
              <a:gd name="T11" fmla="*/ 31001 h 53"/>
              <a:gd name="T12" fmla="*/ 17115 w 64"/>
              <a:gd name="T13" fmla="*/ 62003 h 53"/>
              <a:gd name="T14" fmla="*/ 65038 w 64"/>
              <a:gd name="T15" fmla="*/ 65447 h 53"/>
              <a:gd name="T16" fmla="*/ 68461 w 64"/>
              <a:gd name="T17" fmla="*/ 34446 h 53"/>
              <a:gd name="T18" fmla="*/ 65038 w 64"/>
              <a:gd name="T19" fmla="*/ 82670 h 53"/>
              <a:gd name="T20" fmla="*/ 17115 w 64"/>
              <a:gd name="T21" fmla="*/ 86115 h 53"/>
              <a:gd name="T22" fmla="*/ 23961 w 64"/>
              <a:gd name="T23" fmla="*/ 117116 h 53"/>
              <a:gd name="T24" fmla="*/ 68461 w 64"/>
              <a:gd name="T25" fmla="*/ 110227 h 53"/>
              <a:gd name="T26" fmla="*/ 68461 w 64"/>
              <a:gd name="T27" fmla="*/ 137783 h 53"/>
              <a:gd name="T28" fmla="*/ 23961 w 64"/>
              <a:gd name="T29" fmla="*/ 130894 h 53"/>
              <a:gd name="T30" fmla="*/ 17115 w 64"/>
              <a:gd name="T31" fmla="*/ 161895 h 53"/>
              <a:gd name="T32" fmla="*/ 65038 w 64"/>
              <a:gd name="T33" fmla="*/ 165340 h 53"/>
              <a:gd name="T34" fmla="*/ 68461 w 64"/>
              <a:gd name="T35" fmla="*/ 137783 h 53"/>
              <a:gd name="T36" fmla="*/ 130076 w 64"/>
              <a:gd name="T37" fmla="*/ 31001 h 53"/>
              <a:gd name="T38" fmla="*/ 85576 w 64"/>
              <a:gd name="T39" fmla="*/ 34446 h 53"/>
              <a:gd name="T40" fmla="*/ 88999 w 64"/>
              <a:gd name="T41" fmla="*/ 65447 h 53"/>
              <a:gd name="T42" fmla="*/ 133499 w 64"/>
              <a:gd name="T43" fmla="*/ 62003 h 53"/>
              <a:gd name="T44" fmla="*/ 133499 w 64"/>
              <a:gd name="T45" fmla="*/ 86115 h 53"/>
              <a:gd name="T46" fmla="*/ 88999 w 64"/>
              <a:gd name="T47" fmla="*/ 82670 h 53"/>
              <a:gd name="T48" fmla="*/ 85576 w 64"/>
              <a:gd name="T49" fmla="*/ 110227 h 53"/>
              <a:gd name="T50" fmla="*/ 130076 w 64"/>
              <a:gd name="T51" fmla="*/ 117116 h 53"/>
              <a:gd name="T52" fmla="*/ 133499 w 64"/>
              <a:gd name="T53" fmla="*/ 86115 h 53"/>
              <a:gd name="T54" fmla="*/ 130076 w 64"/>
              <a:gd name="T55" fmla="*/ 130894 h 53"/>
              <a:gd name="T56" fmla="*/ 85576 w 64"/>
              <a:gd name="T57" fmla="*/ 137783 h 53"/>
              <a:gd name="T58" fmla="*/ 88999 w 64"/>
              <a:gd name="T59" fmla="*/ 165340 h 53"/>
              <a:gd name="T60" fmla="*/ 133499 w 64"/>
              <a:gd name="T61" fmla="*/ 161895 h 53"/>
              <a:gd name="T62" fmla="*/ 201960 w 64"/>
              <a:gd name="T63" fmla="*/ 34446 h 53"/>
              <a:gd name="T64" fmla="*/ 154037 w 64"/>
              <a:gd name="T65" fmla="*/ 31001 h 53"/>
              <a:gd name="T66" fmla="*/ 150614 w 64"/>
              <a:gd name="T67" fmla="*/ 62003 h 53"/>
              <a:gd name="T68" fmla="*/ 198537 w 64"/>
              <a:gd name="T69" fmla="*/ 65447 h 53"/>
              <a:gd name="T70" fmla="*/ 201960 w 64"/>
              <a:gd name="T71" fmla="*/ 34446 h 53"/>
              <a:gd name="T72" fmla="*/ 198537 w 64"/>
              <a:gd name="T73" fmla="*/ 82670 h 53"/>
              <a:gd name="T74" fmla="*/ 150614 w 64"/>
              <a:gd name="T75" fmla="*/ 86115 h 53"/>
              <a:gd name="T76" fmla="*/ 154037 w 64"/>
              <a:gd name="T77" fmla="*/ 117116 h 53"/>
              <a:gd name="T78" fmla="*/ 201960 w 64"/>
              <a:gd name="T79" fmla="*/ 110227 h 53"/>
              <a:gd name="T80" fmla="*/ 201960 w 64"/>
              <a:gd name="T81" fmla="*/ 137783 h 53"/>
              <a:gd name="T82" fmla="*/ 154037 w 64"/>
              <a:gd name="T83" fmla="*/ 130894 h 53"/>
              <a:gd name="T84" fmla="*/ 150614 w 64"/>
              <a:gd name="T85" fmla="*/ 161895 h 53"/>
              <a:gd name="T86" fmla="*/ 198537 w 64"/>
              <a:gd name="T87" fmla="*/ 165340 h 53"/>
              <a:gd name="T88" fmla="*/ 201960 w 64"/>
              <a:gd name="T89" fmla="*/ 137783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0" name="Freeform 122">
            <a:extLst>
              <a:ext uri="{FF2B5EF4-FFF2-40B4-BE49-F238E27FC236}">
                <a16:creationId xmlns:a16="http://schemas.microsoft.com/office/drawing/2014/main" id="{00988AA1-BB63-4B8C-AF62-164FC36C0431}"/>
              </a:ext>
            </a:extLst>
          </p:cNvPr>
          <p:cNvSpPr>
            <a:spLocks noEditPoints="1"/>
          </p:cNvSpPr>
          <p:nvPr/>
        </p:nvSpPr>
        <p:spPr bwMode="auto">
          <a:xfrm>
            <a:off x="1976968" y="3293533"/>
            <a:ext cx="334433" cy="262467"/>
          </a:xfrm>
          <a:custGeom>
            <a:avLst/>
            <a:gdLst>
              <a:gd name="T0" fmla="*/ 195850 w 73"/>
              <a:gd name="T1" fmla="*/ 127780 h 57"/>
              <a:gd name="T2" fmla="*/ 130566 w 73"/>
              <a:gd name="T3" fmla="*/ 193396 h 57"/>
              <a:gd name="T4" fmla="*/ 116823 w 73"/>
              <a:gd name="T5" fmla="*/ 196850 h 57"/>
              <a:gd name="T6" fmla="*/ 106515 w 73"/>
              <a:gd name="T7" fmla="*/ 193396 h 57"/>
              <a:gd name="T8" fmla="*/ 13744 w 73"/>
              <a:gd name="T9" fmla="*/ 96698 h 57"/>
              <a:gd name="T10" fmla="*/ 0 w 73"/>
              <a:gd name="T11" fmla="*/ 69070 h 57"/>
              <a:gd name="T12" fmla="*/ 0 w 73"/>
              <a:gd name="T13" fmla="*/ 13814 h 57"/>
              <a:gd name="T14" fmla="*/ 17180 w 73"/>
              <a:gd name="T15" fmla="*/ 0 h 57"/>
              <a:gd name="T16" fmla="*/ 72155 w 73"/>
              <a:gd name="T17" fmla="*/ 0 h 57"/>
              <a:gd name="T18" fmla="*/ 99643 w 73"/>
              <a:gd name="T19" fmla="*/ 10361 h 57"/>
              <a:gd name="T20" fmla="*/ 195850 w 73"/>
              <a:gd name="T21" fmla="*/ 103605 h 57"/>
              <a:gd name="T22" fmla="*/ 199286 w 73"/>
              <a:gd name="T23" fmla="*/ 117419 h 57"/>
              <a:gd name="T24" fmla="*/ 195850 w 73"/>
              <a:gd name="T25" fmla="*/ 127780 h 57"/>
              <a:gd name="T26" fmla="*/ 44667 w 73"/>
              <a:gd name="T27" fmla="*/ 24175 h 57"/>
              <a:gd name="T28" fmla="*/ 27488 w 73"/>
              <a:gd name="T29" fmla="*/ 41442 h 57"/>
              <a:gd name="T30" fmla="*/ 44667 w 73"/>
              <a:gd name="T31" fmla="*/ 58710 h 57"/>
              <a:gd name="T32" fmla="*/ 58411 w 73"/>
              <a:gd name="T33" fmla="*/ 41442 h 57"/>
              <a:gd name="T34" fmla="*/ 44667 w 73"/>
              <a:gd name="T35" fmla="*/ 24175 h 57"/>
              <a:gd name="T36" fmla="*/ 243953 w 73"/>
              <a:gd name="T37" fmla="*/ 127780 h 57"/>
              <a:gd name="T38" fmla="*/ 178670 w 73"/>
              <a:gd name="T39" fmla="*/ 193396 h 57"/>
              <a:gd name="T40" fmla="*/ 168362 w 73"/>
              <a:gd name="T41" fmla="*/ 196850 h 57"/>
              <a:gd name="T42" fmla="*/ 154618 w 73"/>
              <a:gd name="T43" fmla="*/ 189943 h 57"/>
              <a:gd name="T44" fmla="*/ 216465 w 73"/>
              <a:gd name="T45" fmla="*/ 127780 h 57"/>
              <a:gd name="T46" fmla="*/ 219901 w 73"/>
              <a:gd name="T47" fmla="*/ 117419 h 57"/>
              <a:gd name="T48" fmla="*/ 216465 w 73"/>
              <a:gd name="T49" fmla="*/ 103605 h 57"/>
              <a:gd name="T50" fmla="*/ 120259 w 73"/>
              <a:gd name="T51" fmla="*/ 10361 h 57"/>
              <a:gd name="T52" fmla="*/ 92771 w 73"/>
              <a:gd name="T53" fmla="*/ 0 h 57"/>
              <a:gd name="T54" fmla="*/ 123695 w 73"/>
              <a:gd name="T55" fmla="*/ 0 h 57"/>
              <a:gd name="T56" fmla="*/ 151182 w 73"/>
              <a:gd name="T57" fmla="*/ 10361 h 57"/>
              <a:gd name="T58" fmla="*/ 243953 w 73"/>
              <a:gd name="T59" fmla="*/ 103605 h 57"/>
              <a:gd name="T60" fmla="*/ 250825 w 73"/>
              <a:gd name="T61" fmla="*/ 117419 h 57"/>
              <a:gd name="T62" fmla="*/ 243953 w 73"/>
              <a:gd name="T63" fmla="*/ 127780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1" name="Freeform 123">
            <a:extLst>
              <a:ext uri="{FF2B5EF4-FFF2-40B4-BE49-F238E27FC236}">
                <a16:creationId xmlns:a16="http://schemas.microsoft.com/office/drawing/2014/main" id="{37BDEFB5-F027-4FB2-B2E3-669359F81950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3348567"/>
            <a:ext cx="289983" cy="188384"/>
          </a:xfrm>
          <a:custGeom>
            <a:avLst/>
            <a:gdLst>
              <a:gd name="T0" fmla="*/ 13809 w 63"/>
              <a:gd name="T1" fmla="*/ 130950 h 41"/>
              <a:gd name="T2" fmla="*/ 10357 w 63"/>
              <a:gd name="T3" fmla="*/ 130950 h 41"/>
              <a:gd name="T4" fmla="*/ 3452 w 63"/>
              <a:gd name="T5" fmla="*/ 124058 h 41"/>
              <a:gd name="T6" fmla="*/ 3452 w 63"/>
              <a:gd name="T7" fmla="*/ 117166 h 41"/>
              <a:gd name="T8" fmla="*/ 55235 w 63"/>
              <a:gd name="T9" fmla="*/ 65475 h 41"/>
              <a:gd name="T10" fmla="*/ 3452 w 63"/>
              <a:gd name="T11" fmla="*/ 13784 h 41"/>
              <a:gd name="T12" fmla="*/ 3452 w 63"/>
              <a:gd name="T13" fmla="*/ 6892 h 41"/>
              <a:gd name="T14" fmla="*/ 10357 w 63"/>
              <a:gd name="T15" fmla="*/ 3446 h 41"/>
              <a:gd name="T16" fmla="*/ 13809 w 63"/>
              <a:gd name="T17" fmla="*/ 3446 h 41"/>
              <a:gd name="T18" fmla="*/ 75948 w 63"/>
              <a:gd name="T19" fmla="*/ 62029 h 41"/>
              <a:gd name="T20" fmla="*/ 75948 w 63"/>
              <a:gd name="T21" fmla="*/ 68921 h 41"/>
              <a:gd name="T22" fmla="*/ 13809 w 63"/>
              <a:gd name="T23" fmla="*/ 130950 h 41"/>
              <a:gd name="T24" fmla="*/ 217487 w 63"/>
              <a:gd name="T25" fmla="*/ 137842 h 41"/>
              <a:gd name="T26" fmla="*/ 214035 w 63"/>
              <a:gd name="T27" fmla="*/ 141288 h 41"/>
              <a:gd name="T28" fmla="*/ 86304 w 63"/>
              <a:gd name="T29" fmla="*/ 141288 h 41"/>
              <a:gd name="T30" fmla="*/ 82852 w 63"/>
              <a:gd name="T31" fmla="*/ 137842 h 41"/>
              <a:gd name="T32" fmla="*/ 82852 w 63"/>
              <a:gd name="T33" fmla="*/ 127504 h 41"/>
              <a:gd name="T34" fmla="*/ 86304 w 63"/>
              <a:gd name="T35" fmla="*/ 124058 h 41"/>
              <a:gd name="T36" fmla="*/ 214035 w 63"/>
              <a:gd name="T37" fmla="*/ 124058 h 41"/>
              <a:gd name="T38" fmla="*/ 217487 w 63"/>
              <a:gd name="T39" fmla="*/ 127504 h 41"/>
              <a:gd name="T40" fmla="*/ 217487 w 63"/>
              <a:gd name="T41" fmla="*/ 137842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2" name="Freeform 124">
            <a:extLst>
              <a:ext uri="{FF2B5EF4-FFF2-40B4-BE49-F238E27FC236}">
                <a16:creationId xmlns:a16="http://schemas.microsoft.com/office/drawing/2014/main" id="{3F214D50-F135-4EC4-85E4-8DD3932186D4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3293534"/>
            <a:ext cx="292100" cy="243417"/>
          </a:xfrm>
          <a:custGeom>
            <a:avLst/>
            <a:gdLst>
              <a:gd name="T0" fmla="*/ 102691 w 64"/>
              <a:gd name="T1" fmla="*/ 65447 h 53"/>
              <a:gd name="T2" fmla="*/ 85576 w 64"/>
              <a:gd name="T3" fmla="*/ 82670 h 53"/>
              <a:gd name="T4" fmla="*/ 17115 w 64"/>
              <a:gd name="T5" fmla="*/ 82670 h 53"/>
              <a:gd name="T6" fmla="*/ 0 w 64"/>
              <a:gd name="T7" fmla="*/ 65447 h 53"/>
              <a:gd name="T8" fmla="*/ 0 w 64"/>
              <a:gd name="T9" fmla="*/ 13778 h 53"/>
              <a:gd name="T10" fmla="*/ 17115 w 64"/>
              <a:gd name="T11" fmla="*/ 0 h 53"/>
              <a:gd name="T12" fmla="*/ 85576 w 64"/>
              <a:gd name="T13" fmla="*/ 0 h 53"/>
              <a:gd name="T14" fmla="*/ 102691 w 64"/>
              <a:gd name="T15" fmla="*/ 13778 h 53"/>
              <a:gd name="T16" fmla="*/ 102691 w 64"/>
              <a:gd name="T17" fmla="*/ 65447 h 53"/>
              <a:gd name="T18" fmla="*/ 102691 w 64"/>
              <a:gd name="T19" fmla="*/ 165340 h 53"/>
              <a:gd name="T20" fmla="*/ 85576 w 64"/>
              <a:gd name="T21" fmla="*/ 182563 h 53"/>
              <a:gd name="T22" fmla="*/ 17115 w 64"/>
              <a:gd name="T23" fmla="*/ 182563 h 53"/>
              <a:gd name="T24" fmla="*/ 0 w 64"/>
              <a:gd name="T25" fmla="*/ 165340 h 53"/>
              <a:gd name="T26" fmla="*/ 0 w 64"/>
              <a:gd name="T27" fmla="*/ 117116 h 53"/>
              <a:gd name="T28" fmla="*/ 17115 w 64"/>
              <a:gd name="T29" fmla="*/ 99893 h 53"/>
              <a:gd name="T30" fmla="*/ 85576 w 64"/>
              <a:gd name="T31" fmla="*/ 99893 h 53"/>
              <a:gd name="T32" fmla="*/ 102691 w 64"/>
              <a:gd name="T33" fmla="*/ 117116 h 53"/>
              <a:gd name="T34" fmla="*/ 102691 w 64"/>
              <a:gd name="T35" fmla="*/ 165340 h 53"/>
              <a:gd name="T36" fmla="*/ 219075 w 64"/>
              <a:gd name="T37" fmla="*/ 65447 h 53"/>
              <a:gd name="T38" fmla="*/ 201960 w 64"/>
              <a:gd name="T39" fmla="*/ 82670 h 53"/>
              <a:gd name="T40" fmla="*/ 133499 w 64"/>
              <a:gd name="T41" fmla="*/ 82670 h 53"/>
              <a:gd name="T42" fmla="*/ 116384 w 64"/>
              <a:gd name="T43" fmla="*/ 65447 h 53"/>
              <a:gd name="T44" fmla="*/ 116384 w 64"/>
              <a:gd name="T45" fmla="*/ 13778 h 53"/>
              <a:gd name="T46" fmla="*/ 133499 w 64"/>
              <a:gd name="T47" fmla="*/ 0 h 53"/>
              <a:gd name="T48" fmla="*/ 201960 w 64"/>
              <a:gd name="T49" fmla="*/ 0 h 53"/>
              <a:gd name="T50" fmla="*/ 219075 w 64"/>
              <a:gd name="T51" fmla="*/ 13778 h 53"/>
              <a:gd name="T52" fmla="*/ 219075 w 64"/>
              <a:gd name="T53" fmla="*/ 65447 h 53"/>
              <a:gd name="T54" fmla="*/ 219075 w 64"/>
              <a:gd name="T55" fmla="*/ 165340 h 53"/>
              <a:gd name="T56" fmla="*/ 201960 w 64"/>
              <a:gd name="T57" fmla="*/ 182563 h 53"/>
              <a:gd name="T58" fmla="*/ 133499 w 64"/>
              <a:gd name="T59" fmla="*/ 182563 h 53"/>
              <a:gd name="T60" fmla="*/ 116384 w 64"/>
              <a:gd name="T61" fmla="*/ 165340 h 53"/>
              <a:gd name="T62" fmla="*/ 116384 w 64"/>
              <a:gd name="T63" fmla="*/ 117116 h 53"/>
              <a:gd name="T64" fmla="*/ 133499 w 64"/>
              <a:gd name="T65" fmla="*/ 99893 h 53"/>
              <a:gd name="T66" fmla="*/ 201960 w 64"/>
              <a:gd name="T67" fmla="*/ 99893 h 53"/>
              <a:gd name="T68" fmla="*/ 219075 w 64"/>
              <a:gd name="T69" fmla="*/ 117116 h 53"/>
              <a:gd name="T70" fmla="*/ 219075 w 64"/>
              <a:gd name="T71" fmla="*/ 165340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3" name="Freeform 125">
            <a:extLst>
              <a:ext uri="{FF2B5EF4-FFF2-40B4-BE49-F238E27FC236}">
                <a16:creationId xmlns:a16="http://schemas.microsoft.com/office/drawing/2014/main" id="{A2D1C9A1-D4AB-4D87-AB76-90153527E9E6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3293533"/>
            <a:ext cx="270933" cy="289984"/>
          </a:xfrm>
          <a:custGeom>
            <a:avLst/>
            <a:gdLst>
              <a:gd name="T0" fmla="*/ 168759 w 59"/>
              <a:gd name="T1" fmla="*/ 148444 h 63"/>
              <a:gd name="T2" fmla="*/ 144651 w 59"/>
              <a:gd name="T3" fmla="*/ 148444 h 63"/>
              <a:gd name="T4" fmla="*/ 151539 w 59"/>
              <a:gd name="T5" fmla="*/ 176062 h 63"/>
              <a:gd name="T6" fmla="*/ 148095 w 59"/>
              <a:gd name="T7" fmla="*/ 200227 h 63"/>
              <a:gd name="T8" fmla="*/ 113654 w 59"/>
              <a:gd name="T9" fmla="*/ 217488 h 63"/>
              <a:gd name="T10" fmla="*/ 103322 w 59"/>
              <a:gd name="T11" fmla="*/ 210584 h 63"/>
              <a:gd name="T12" fmla="*/ 86102 w 59"/>
              <a:gd name="T13" fmla="*/ 169157 h 63"/>
              <a:gd name="T14" fmla="*/ 72325 w 59"/>
              <a:gd name="T15" fmla="*/ 151896 h 63"/>
              <a:gd name="T16" fmla="*/ 55105 w 59"/>
              <a:gd name="T17" fmla="*/ 131183 h 63"/>
              <a:gd name="T18" fmla="*/ 17220 w 59"/>
              <a:gd name="T19" fmla="*/ 131183 h 63"/>
              <a:gd name="T20" fmla="*/ 0 w 59"/>
              <a:gd name="T21" fmla="*/ 117374 h 63"/>
              <a:gd name="T22" fmla="*/ 0 w 59"/>
              <a:gd name="T23" fmla="*/ 31070 h 63"/>
              <a:gd name="T24" fmla="*/ 17220 w 59"/>
              <a:gd name="T25" fmla="*/ 13809 h 63"/>
              <a:gd name="T26" fmla="*/ 55105 w 59"/>
              <a:gd name="T27" fmla="*/ 13809 h 63"/>
              <a:gd name="T28" fmla="*/ 72325 w 59"/>
              <a:gd name="T29" fmla="*/ 10357 h 63"/>
              <a:gd name="T30" fmla="*/ 130875 w 59"/>
              <a:gd name="T31" fmla="*/ 0 h 63"/>
              <a:gd name="T32" fmla="*/ 144651 w 59"/>
              <a:gd name="T33" fmla="*/ 0 h 63"/>
              <a:gd name="T34" fmla="*/ 185980 w 59"/>
              <a:gd name="T35" fmla="*/ 37974 h 63"/>
              <a:gd name="T36" fmla="*/ 185980 w 59"/>
              <a:gd name="T37" fmla="*/ 37974 h 63"/>
              <a:gd name="T38" fmla="*/ 192868 w 59"/>
              <a:gd name="T39" fmla="*/ 62139 h 63"/>
              <a:gd name="T40" fmla="*/ 192868 w 59"/>
              <a:gd name="T41" fmla="*/ 65592 h 63"/>
              <a:gd name="T42" fmla="*/ 196312 w 59"/>
              <a:gd name="T43" fmla="*/ 86305 h 63"/>
              <a:gd name="T44" fmla="*/ 196312 w 59"/>
              <a:gd name="T45" fmla="*/ 93209 h 63"/>
              <a:gd name="T46" fmla="*/ 203200 w 59"/>
              <a:gd name="T47" fmla="*/ 117374 h 63"/>
              <a:gd name="T48" fmla="*/ 168759 w 59"/>
              <a:gd name="T49" fmla="*/ 148444 h 63"/>
              <a:gd name="T50" fmla="*/ 27553 w 59"/>
              <a:gd name="T51" fmla="*/ 31070 h 63"/>
              <a:gd name="T52" fmla="*/ 17220 w 59"/>
              <a:gd name="T53" fmla="*/ 41426 h 63"/>
              <a:gd name="T54" fmla="*/ 27553 w 59"/>
              <a:gd name="T55" fmla="*/ 48331 h 63"/>
              <a:gd name="T56" fmla="*/ 34441 w 59"/>
              <a:gd name="T57" fmla="*/ 41426 h 63"/>
              <a:gd name="T58" fmla="*/ 27553 w 59"/>
              <a:gd name="T59" fmla="*/ 31070 h 63"/>
              <a:gd name="T60" fmla="*/ 175647 w 59"/>
              <a:gd name="T61" fmla="*/ 100114 h 63"/>
              <a:gd name="T62" fmla="*/ 179092 w 59"/>
              <a:gd name="T63" fmla="*/ 86305 h 63"/>
              <a:gd name="T64" fmla="*/ 172203 w 59"/>
              <a:gd name="T65" fmla="*/ 69044 h 63"/>
              <a:gd name="T66" fmla="*/ 175647 w 59"/>
              <a:gd name="T67" fmla="*/ 62139 h 63"/>
              <a:gd name="T68" fmla="*/ 168759 w 59"/>
              <a:gd name="T69" fmla="*/ 44878 h 63"/>
              <a:gd name="T70" fmla="*/ 168759 w 59"/>
              <a:gd name="T71" fmla="*/ 37974 h 63"/>
              <a:gd name="T72" fmla="*/ 144651 w 59"/>
              <a:gd name="T73" fmla="*/ 13809 h 63"/>
              <a:gd name="T74" fmla="*/ 127431 w 59"/>
              <a:gd name="T75" fmla="*/ 13809 h 63"/>
              <a:gd name="T76" fmla="*/ 82658 w 59"/>
              <a:gd name="T77" fmla="*/ 24165 h 63"/>
              <a:gd name="T78" fmla="*/ 55105 w 59"/>
              <a:gd name="T79" fmla="*/ 31070 h 63"/>
              <a:gd name="T80" fmla="*/ 51661 w 59"/>
              <a:gd name="T81" fmla="*/ 31070 h 63"/>
              <a:gd name="T82" fmla="*/ 51661 w 59"/>
              <a:gd name="T83" fmla="*/ 117374 h 63"/>
              <a:gd name="T84" fmla="*/ 55105 w 59"/>
              <a:gd name="T85" fmla="*/ 117374 h 63"/>
              <a:gd name="T86" fmla="*/ 86102 w 59"/>
              <a:gd name="T87" fmla="*/ 144992 h 63"/>
              <a:gd name="T88" fmla="*/ 96434 w 59"/>
              <a:gd name="T89" fmla="*/ 158801 h 63"/>
              <a:gd name="T90" fmla="*/ 113654 w 59"/>
              <a:gd name="T91" fmla="*/ 200227 h 63"/>
              <a:gd name="T92" fmla="*/ 134319 w 59"/>
              <a:gd name="T93" fmla="*/ 176062 h 63"/>
              <a:gd name="T94" fmla="*/ 123986 w 59"/>
              <a:gd name="T95" fmla="*/ 131183 h 63"/>
              <a:gd name="T96" fmla="*/ 168759 w 59"/>
              <a:gd name="T97" fmla="*/ 131183 h 63"/>
              <a:gd name="T98" fmla="*/ 185980 w 59"/>
              <a:gd name="T99" fmla="*/ 117374 h 63"/>
              <a:gd name="T100" fmla="*/ 175647 w 59"/>
              <a:gd name="T101" fmla="*/ 100114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4" name="Freeform 126">
            <a:extLst>
              <a:ext uri="{FF2B5EF4-FFF2-40B4-BE49-F238E27FC236}">
                <a16:creationId xmlns:a16="http://schemas.microsoft.com/office/drawing/2014/main" id="{AC3526A6-98A6-4D02-B78C-8B845F6771E0}"/>
              </a:ext>
            </a:extLst>
          </p:cNvPr>
          <p:cNvSpPr>
            <a:spLocks/>
          </p:cNvSpPr>
          <p:nvPr/>
        </p:nvSpPr>
        <p:spPr bwMode="auto">
          <a:xfrm>
            <a:off x="4635501" y="3335867"/>
            <a:ext cx="207433" cy="205317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5" name="Freeform 127">
            <a:extLst>
              <a:ext uri="{FF2B5EF4-FFF2-40B4-BE49-F238E27FC236}">
                <a16:creationId xmlns:a16="http://schemas.microsoft.com/office/drawing/2014/main" id="{52FBC1D5-C703-4297-B8BA-23E65D1564E5}"/>
              </a:ext>
            </a:extLst>
          </p:cNvPr>
          <p:cNvSpPr>
            <a:spLocks noEditPoints="1"/>
          </p:cNvSpPr>
          <p:nvPr/>
        </p:nvSpPr>
        <p:spPr bwMode="auto">
          <a:xfrm>
            <a:off x="5272618" y="3293534"/>
            <a:ext cx="264583" cy="26670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7117 w 58"/>
              <a:gd name="T37" fmla="*/ 79320 h 58"/>
              <a:gd name="T38" fmla="*/ 106061 w 58"/>
              <a:gd name="T39" fmla="*/ 137948 h 58"/>
              <a:gd name="T40" fmla="*/ 99219 w 58"/>
              <a:gd name="T41" fmla="*/ 141397 h 58"/>
              <a:gd name="T42" fmla="*/ 92376 w 58"/>
              <a:gd name="T43" fmla="*/ 137948 h 58"/>
              <a:gd name="T44" fmla="*/ 51320 w 58"/>
              <a:gd name="T45" fmla="*/ 79320 h 58"/>
              <a:gd name="T46" fmla="*/ 51320 w 58"/>
              <a:gd name="T47" fmla="*/ 68974 h 58"/>
              <a:gd name="T48" fmla="*/ 58163 w 58"/>
              <a:gd name="T49" fmla="*/ 65525 h 58"/>
              <a:gd name="T50" fmla="*/ 140274 w 58"/>
              <a:gd name="T51" fmla="*/ 65525 h 58"/>
              <a:gd name="T52" fmla="*/ 147117 w 58"/>
              <a:gd name="T53" fmla="*/ 68974 h 58"/>
              <a:gd name="T54" fmla="*/ 147117 w 58"/>
              <a:gd name="T55" fmla="*/ 7932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6" name="Freeform 128">
            <a:extLst>
              <a:ext uri="{FF2B5EF4-FFF2-40B4-BE49-F238E27FC236}">
                <a16:creationId xmlns:a16="http://schemas.microsoft.com/office/drawing/2014/main" id="{090465EA-3AEF-408F-9A4B-7F3E2A16BF7A}"/>
              </a:ext>
            </a:extLst>
          </p:cNvPr>
          <p:cNvSpPr>
            <a:spLocks noEditPoints="1"/>
          </p:cNvSpPr>
          <p:nvPr/>
        </p:nvSpPr>
        <p:spPr bwMode="auto">
          <a:xfrm>
            <a:off x="5930901" y="3293534"/>
            <a:ext cx="266700" cy="26670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7" name="Freeform 129">
            <a:extLst>
              <a:ext uri="{FF2B5EF4-FFF2-40B4-BE49-F238E27FC236}">
                <a16:creationId xmlns:a16="http://schemas.microsoft.com/office/drawing/2014/main" id="{370A1F1B-C3E3-4EE2-A295-D62EBF535AFA}"/>
              </a:ext>
            </a:extLst>
          </p:cNvPr>
          <p:cNvSpPr>
            <a:spLocks/>
          </p:cNvSpPr>
          <p:nvPr/>
        </p:nvSpPr>
        <p:spPr bwMode="auto">
          <a:xfrm>
            <a:off x="6595534" y="3270251"/>
            <a:ext cx="256117" cy="313267"/>
          </a:xfrm>
          <a:custGeom>
            <a:avLst/>
            <a:gdLst>
              <a:gd name="T0" fmla="*/ 181798 w 56"/>
              <a:gd name="T1" fmla="*/ 200399 h 68"/>
              <a:gd name="T2" fmla="*/ 123485 w 56"/>
              <a:gd name="T3" fmla="*/ 200399 h 68"/>
              <a:gd name="T4" fmla="*/ 123485 w 56"/>
              <a:gd name="T5" fmla="*/ 224585 h 68"/>
              <a:gd name="T6" fmla="*/ 116625 w 56"/>
              <a:gd name="T7" fmla="*/ 234950 h 68"/>
              <a:gd name="T8" fmla="*/ 75463 w 56"/>
              <a:gd name="T9" fmla="*/ 234950 h 68"/>
              <a:gd name="T10" fmla="*/ 68603 w 56"/>
              <a:gd name="T11" fmla="*/ 224585 h 68"/>
              <a:gd name="T12" fmla="*/ 68603 w 56"/>
              <a:gd name="T13" fmla="*/ 200399 h 68"/>
              <a:gd name="T14" fmla="*/ 6860 w 56"/>
              <a:gd name="T15" fmla="*/ 200399 h 68"/>
              <a:gd name="T16" fmla="*/ 0 w 56"/>
              <a:gd name="T17" fmla="*/ 193488 h 68"/>
              <a:gd name="T18" fmla="*/ 3430 w 56"/>
              <a:gd name="T19" fmla="*/ 186578 h 68"/>
              <a:gd name="T20" fmla="*/ 54882 w 56"/>
              <a:gd name="T21" fmla="*/ 134751 h 68"/>
              <a:gd name="T22" fmla="*/ 24011 w 56"/>
              <a:gd name="T23" fmla="*/ 134751 h 68"/>
              <a:gd name="T24" fmla="*/ 17151 w 56"/>
              <a:gd name="T25" fmla="*/ 124385 h 68"/>
              <a:gd name="T26" fmla="*/ 20581 w 56"/>
              <a:gd name="T27" fmla="*/ 117475 h 68"/>
              <a:gd name="T28" fmla="*/ 72033 w 56"/>
              <a:gd name="T29" fmla="*/ 65648 h 68"/>
              <a:gd name="T30" fmla="*/ 44592 w 56"/>
              <a:gd name="T31" fmla="*/ 65648 h 68"/>
              <a:gd name="T32" fmla="*/ 37732 w 56"/>
              <a:gd name="T33" fmla="*/ 58738 h 68"/>
              <a:gd name="T34" fmla="*/ 41162 w 56"/>
              <a:gd name="T35" fmla="*/ 51827 h 68"/>
              <a:gd name="T36" fmla="*/ 89184 w 56"/>
              <a:gd name="T37" fmla="*/ 0 h 68"/>
              <a:gd name="T38" fmla="*/ 96044 w 56"/>
              <a:gd name="T39" fmla="*/ 0 h 68"/>
              <a:gd name="T40" fmla="*/ 102904 w 56"/>
              <a:gd name="T41" fmla="*/ 0 h 68"/>
              <a:gd name="T42" fmla="*/ 150926 w 56"/>
              <a:gd name="T43" fmla="*/ 51827 h 68"/>
              <a:gd name="T44" fmla="*/ 154356 w 56"/>
              <a:gd name="T45" fmla="*/ 58738 h 68"/>
              <a:gd name="T46" fmla="*/ 144066 w 56"/>
              <a:gd name="T47" fmla="*/ 65648 h 68"/>
              <a:gd name="T48" fmla="*/ 120055 w 56"/>
              <a:gd name="T49" fmla="*/ 65648 h 68"/>
              <a:gd name="T50" fmla="*/ 171507 w 56"/>
              <a:gd name="T51" fmla="*/ 117475 h 68"/>
              <a:gd name="T52" fmla="*/ 174937 w 56"/>
              <a:gd name="T53" fmla="*/ 124385 h 68"/>
              <a:gd name="T54" fmla="*/ 168077 w 56"/>
              <a:gd name="T55" fmla="*/ 134751 h 68"/>
              <a:gd name="T56" fmla="*/ 137206 w 56"/>
              <a:gd name="T57" fmla="*/ 134751 h 68"/>
              <a:gd name="T58" fmla="*/ 188658 w 56"/>
              <a:gd name="T59" fmla="*/ 186578 h 68"/>
              <a:gd name="T60" fmla="*/ 192088 w 56"/>
              <a:gd name="T61" fmla="*/ 193488 h 68"/>
              <a:gd name="T62" fmla="*/ 181798 w 56"/>
              <a:gd name="T63" fmla="*/ 20039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8" name="Freeform 130">
            <a:extLst>
              <a:ext uri="{FF2B5EF4-FFF2-40B4-BE49-F238E27FC236}">
                <a16:creationId xmlns:a16="http://schemas.microsoft.com/office/drawing/2014/main" id="{FD0D8FE7-EC2E-4B6D-B680-E501D6ED9B55}"/>
              </a:ext>
            </a:extLst>
          </p:cNvPr>
          <p:cNvSpPr>
            <a:spLocks/>
          </p:cNvSpPr>
          <p:nvPr/>
        </p:nvSpPr>
        <p:spPr bwMode="auto">
          <a:xfrm>
            <a:off x="7249585" y="3293534"/>
            <a:ext cx="196849" cy="243417"/>
          </a:xfrm>
          <a:custGeom>
            <a:avLst/>
            <a:gdLst>
              <a:gd name="T0" fmla="*/ 58368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8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69 w 43"/>
              <a:gd name="T49" fmla="*/ 10334 h 53"/>
              <a:gd name="T50" fmla="*/ 113303 w 43"/>
              <a:gd name="T51" fmla="*/ 10334 h 53"/>
              <a:gd name="T52" fmla="*/ 116736 w 43"/>
              <a:gd name="T53" fmla="*/ 13778 h 53"/>
              <a:gd name="T54" fmla="*/ 116736 w 43"/>
              <a:gd name="T55" fmla="*/ 31001 h 53"/>
              <a:gd name="T56" fmla="*/ 113303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69 w 43"/>
              <a:gd name="T63" fmla="*/ 48224 h 53"/>
              <a:gd name="T64" fmla="*/ 113303 w 43"/>
              <a:gd name="T65" fmla="*/ 48224 h 53"/>
              <a:gd name="T66" fmla="*/ 116736 w 43"/>
              <a:gd name="T67" fmla="*/ 51669 h 53"/>
              <a:gd name="T68" fmla="*/ 116736 w 43"/>
              <a:gd name="T69" fmla="*/ 68892 h 53"/>
              <a:gd name="T70" fmla="*/ 113303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3 w 43"/>
              <a:gd name="T79" fmla="*/ 86115 h 53"/>
              <a:gd name="T80" fmla="*/ 144204 w 43"/>
              <a:gd name="T81" fmla="*/ 86115 h 53"/>
              <a:gd name="T82" fmla="*/ 147637 w 43"/>
              <a:gd name="T83" fmla="*/ 89559 h 53"/>
              <a:gd name="T84" fmla="*/ 58368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49" name="Freeform 131">
            <a:extLst>
              <a:ext uri="{FF2B5EF4-FFF2-40B4-BE49-F238E27FC236}">
                <a16:creationId xmlns:a16="http://schemas.microsoft.com/office/drawing/2014/main" id="{FC134A2E-F90E-453A-9555-DB46F7C5B28F}"/>
              </a:ext>
            </a:extLst>
          </p:cNvPr>
          <p:cNvSpPr>
            <a:spLocks/>
          </p:cNvSpPr>
          <p:nvPr/>
        </p:nvSpPr>
        <p:spPr bwMode="auto">
          <a:xfrm>
            <a:off x="7907867" y="3293534"/>
            <a:ext cx="196851" cy="243417"/>
          </a:xfrm>
          <a:custGeom>
            <a:avLst/>
            <a:gdLst>
              <a:gd name="T0" fmla="*/ 58369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9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70 w 43"/>
              <a:gd name="T49" fmla="*/ 10334 h 53"/>
              <a:gd name="T50" fmla="*/ 113304 w 43"/>
              <a:gd name="T51" fmla="*/ 10334 h 53"/>
              <a:gd name="T52" fmla="*/ 116737 w 43"/>
              <a:gd name="T53" fmla="*/ 13778 h 53"/>
              <a:gd name="T54" fmla="*/ 116737 w 43"/>
              <a:gd name="T55" fmla="*/ 31001 h 53"/>
              <a:gd name="T56" fmla="*/ 113304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70 w 43"/>
              <a:gd name="T63" fmla="*/ 48224 h 53"/>
              <a:gd name="T64" fmla="*/ 113304 w 43"/>
              <a:gd name="T65" fmla="*/ 48224 h 53"/>
              <a:gd name="T66" fmla="*/ 116737 w 43"/>
              <a:gd name="T67" fmla="*/ 51669 h 53"/>
              <a:gd name="T68" fmla="*/ 116737 w 43"/>
              <a:gd name="T69" fmla="*/ 68892 h 53"/>
              <a:gd name="T70" fmla="*/ 113304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4 w 43"/>
              <a:gd name="T79" fmla="*/ 86115 h 53"/>
              <a:gd name="T80" fmla="*/ 144205 w 43"/>
              <a:gd name="T81" fmla="*/ 86115 h 53"/>
              <a:gd name="T82" fmla="*/ 147638 w 43"/>
              <a:gd name="T83" fmla="*/ 89559 h 53"/>
              <a:gd name="T84" fmla="*/ 58369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0" name="Freeform 132">
            <a:extLst>
              <a:ext uri="{FF2B5EF4-FFF2-40B4-BE49-F238E27FC236}">
                <a16:creationId xmlns:a16="http://schemas.microsoft.com/office/drawing/2014/main" id="{297ED622-7C15-4797-B97D-8D79769132FB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3280833"/>
            <a:ext cx="292100" cy="279400"/>
          </a:xfrm>
          <a:custGeom>
            <a:avLst/>
            <a:gdLst>
              <a:gd name="T0" fmla="*/ 212229 w 64"/>
              <a:gd name="T1" fmla="*/ 106493 h 61"/>
              <a:gd name="T2" fmla="*/ 212229 w 64"/>
              <a:gd name="T3" fmla="*/ 106493 h 61"/>
              <a:gd name="T4" fmla="*/ 184845 w 64"/>
              <a:gd name="T5" fmla="*/ 92752 h 61"/>
              <a:gd name="T6" fmla="*/ 154037 w 64"/>
              <a:gd name="T7" fmla="*/ 113363 h 61"/>
              <a:gd name="T8" fmla="*/ 150614 w 64"/>
              <a:gd name="T9" fmla="*/ 120234 h 61"/>
              <a:gd name="T10" fmla="*/ 147191 w 64"/>
              <a:gd name="T11" fmla="*/ 120234 h 61"/>
              <a:gd name="T12" fmla="*/ 143768 w 64"/>
              <a:gd name="T13" fmla="*/ 120234 h 61"/>
              <a:gd name="T14" fmla="*/ 140345 w 64"/>
              <a:gd name="T15" fmla="*/ 113363 h 61"/>
              <a:gd name="T16" fmla="*/ 109538 w 64"/>
              <a:gd name="T17" fmla="*/ 92752 h 61"/>
              <a:gd name="T18" fmla="*/ 78730 w 64"/>
              <a:gd name="T19" fmla="*/ 113363 h 61"/>
              <a:gd name="T20" fmla="*/ 75307 w 64"/>
              <a:gd name="T21" fmla="*/ 120234 h 61"/>
              <a:gd name="T22" fmla="*/ 71884 w 64"/>
              <a:gd name="T23" fmla="*/ 120234 h 61"/>
              <a:gd name="T24" fmla="*/ 68461 w 64"/>
              <a:gd name="T25" fmla="*/ 120234 h 61"/>
              <a:gd name="T26" fmla="*/ 65038 w 64"/>
              <a:gd name="T27" fmla="*/ 113363 h 61"/>
              <a:gd name="T28" fmla="*/ 34230 w 64"/>
              <a:gd name="T29" fmla="*/ 92752 h 61"/>
              <a:gd name="T30" fmla="*/ 10269 w 64"/>
              <a:gd name="T31" fmla="*/ 106493 h 61"/>
              <a:gd name="T32" fmla="*/ 6846 w 64"/>
              <a:gd name="T33" fmla="*/ 106493 h 61"/>
              <a:gd name="T34" fmla="*/ 0 w 64"/>
              <a:gd name="T35" fmla="*/ 103057 h 61"/>
              <a:gd name="T36" fmla="*/ 0 w 64"/>
              <a:gd name="T37" fmla="*/ 103057 h 61"/>
              <a:gd name="T38" fmla="*/ 109538 w 64"/>
              <a:gd name="T39" fmla="*/ 24047 h 61"/>
              <a:gd name="T40" fmla="*/ 219075 w 64"/>
              <a:gd name="T41" fmla="*/ 103057 h 61"/>
              <a:gd name="T42" fmla="*/ 219075 w 64"/>
              <a:gd name="T43" fmla="*/ 103057 h 61"/>
              <a:gd name="T44" fmla="*/ 212229 w 64"/>
              <a:gd name="T45" fmla="*/ 106493 h 61"/>
              <a:gd name="T46" fmla="*/ 116384 w 64"/>
              <a:gd name="T47" fmla="*/ 175198 h 61"/>
              <a:gd name="T48" fmla="*/ 85576 w 64"/>
              <a:gd name="T49" fmla="*/ 209550 h 61"/>
              <a:gd name="T50" fmla="*/ 51346 w 64"/>
              <a:gd name="T51" fmla="*/ 175198 h 61"/>
              <a:gd name="T52" fmla="*/ 58192 w 64"/>
              <a:gd name="T53" fmla="*/ 168327 h 61"/>
              <a:gd name="T54" fmla="*/ 68461 w 64"/>
              <a:gd name="T55" fmla="*/ 175198 h 61"/>
              <a:gd name="T56" fmla="*/ 85576 w 64"/>
              <a:gd name="T57" fmla="*/ 192374 h 61"/>
              <a:gd name="T58" fmla="*/ 102691 w 64"/>
              <a:gd name="T59" fmla="*/ 175198 h 61"/>
              <a:gd name="T60" fmla="*/ 102691 w 64"/>
              <a:gd name="T61" fmla="*/ 99622 h 61"/>
              <a:gd name="T62" fmla="*/ 109538 w 64"/>
              <a:gd name="T63" fmla="*/ 99622 h 61"/>
              <a:gd name="T64" fmla="*/ 116384 w 64"/>
              <a:gd name="T65" fmla="*/ 99622 h 61"/>
              <a:gd name="T66" fmla="*/ 116384 w 64"/>
              <a:gd name="T67" fmla="*/ 175198 h 61"/>
              <a:gd name="T68" fmla="*/ 116384 w 64"/>
              <a:gd name="T69" fmla="*/ 20611 h 61"/>
              <a:gd name="T70" fmla="*/ 109538 w 64"/>
              <a:gd name="T71" fmla="*/ 20611 h 61"/>
              <a:gd name="T72" fmla="*/ 102691 w 64"/>
              <a:gd name="T73" fmla="*/ 20611 h 61"/>
              <a:gd name="T74" fmla="*/ 102691 w 64"/>
              <a:gd name="T75" fmla="*/ 10306 h 61"/>
              <a:gd name="T76" fmla="*/ 109538 w 64"/>
              <a:gd name="T77" fmla="*/ 0 h 61"/>
              <a:gd name="T78" fmla="*/ 116384 w 64"/>
              <a:gd name="T79" fmla="*/ 10306 h 61"/>
              <a:gd name="T80" fmla="*/ 116384 w 64"/>
              <a:gd name="T81" fmla="*/ 20611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1" name="Freeform 133">
            <a:extLst>
              <a:ext uri="{FF2B5EF4-FFF2-40B4-BE49-F238E27FC236}">
                <a16:creationId xmlns:a16="http://schemas.microsoft.com/office/drawing/2014/main" id="{0681F02B-17B3-49C6-BFDD-1FE16029FAA2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3270251"/>
            <a:ext cx="287867" cy="289983"/>
          </a:xfrm>
          <a:custGeom>
            <a:avLst/>
            <a:gdLst>
              <a:gd name="T0" fmla="*/ 3427 w 63"/>
              <a:gd name="T1" fmla="*/ 144991 h 63"/>
              <a:gd name="T2" fmla="*/ 3427 w 63"/>
              <a:gd name="T3" fmla="*/ 138087 h 63"/>
              <a:gd name="T4" fmla="*/ 47978 w 63"/>
              <a:gd name="T5" fmla="*/ 141539 h 63"/>
              <a:gd name="T6" fmla="*/ 102810 w 63"/>
              <a:gd name="T7" fmla="*/ 65591 h 63"/>
              <a:gd name="T8" fmla="*/ 58259 w 63"/>
              <a:gd name="T9" fmla="*/ 27617 h 63"/>
              <a:gd name="T10" fmla="*/ 30843 w 63"/>
              <a:gd name="T11" fmla="*/ 48330 h 63"/>
              <a:gd name="T12" fmla="*/ 30843 w 63"/>
              <a:gd name="T13" fmla="*/ 65591 h 63"/>
              <a:gd name="T14" fmla="*/ 61686 w 63"/>
              <a:gd name="T15" fmla="*/ 134635 h 63"/>
              <a:gd name="T16" fmla="*/ 13708 w 63"/>
              <a:gd name="T17" fmla="*/ 82852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1 h 63"/>
              <a:gd name="T26" fmla="*/ 20562 w 63"/>
              <a:gd name="T27" fmla="*/ 200226 h 63"/>
              <a:gd name="T28" fmla="*/ 17135 w 63"/>
              <a:gd name="T29" fmla="*/ 193322 h 63"/>
              <a:gd name="T30" fmla="*/ 54832 w 63"/>
              <a:gd name="T31" fmla="*/ 158800 h 63"/>
              <a:gd name="T32" fmla="*/ 23989 w 63"/>
              <a:gd name="T33" fmla="*/ 200226 h 63"/>
              <a:gd name="T34" fmla="*/ 75394 w 63"/>
              <a:gd name="T35" fmla="*/ 217487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7 h 63"/>
              <a:gd name="T42" fmla="*/ 157641 w 63"/>
              <a:gd name="T43" fmla="*/ 214035 h 63"/>
              <a:gd name="T44" fmla="*/ 85675 w 63"/>
              <a:gd name="T45" fmla="*/ 158800 h 63"/>
              <a:gd name="T46" fmla="*/ 113090 w 63"/>
              <a:gd name="T47" fmla="*/ 148444 h 63"/>
              <a:gd name="T48" fmla="*/ 164495 w 63"/>
              <a:gd name="T49" fmla="*/ 186417 h 63"/>
              <a:gd name="T50" fmla="*/ 188484 w 63"/>
              <a:gd name="T51" fmla="*/ 158800 h 63"/>
              <a:gd name="T52" fmla="*/ 150787 w 63"/>
              <a:gd name="T53" fmla="*/ 113922 h 63"/>
              <a:gd name="T54" fmla="*/ 157641 w 63"/>
              <a:gd name="T55" fmla="*/ 86304 h 63"/>
              <a:gd name="T56" fmla="*/ 212473 w 63"/>
              <a:gd name="T57" fmla="*/ 158800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3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2" name="Freeform 134">
            <a:extLst>
              <a:ext uri="{FF2B5EF4-FFF2-40B4-BE49-F238E27FC236}">
                <a16:creationId xmlns:a16="http://schemas.microsoft.com/office/drawing/2014/main" id="{4D6B0CCA-E36E-482B-82CD-76D8F45B5B83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3280833"/>
            <a:ext cx="294217" cy="279400"/>
          </a:xfrm>
          <a:custGeom>
            <a:avLst/>
            <a:gdLst>
              <a:gd name="T0" fmla="*/ 220663 w 64"/>
              <a:gd name="T1" fmla="*/ 195809 h 61"/>
              <a:gd name="T2" fmla="*/ 206872 w 64"/>
              <a:gd name="T3" fmla="*/ 209550 h 61"/>
              <a:gd name="T4" fmla="*/ 13791 w 64"/>
              <a:gd name="T5" fmla="*/ 209550 h 61"/>
              <a:gd name="T6" fmla="*/ 0 w 64"/>
              <a:gd name="T7" fmla="*/ 195809 h 61"/>
              <a:gd name="T8" fmla="*/ 0 w 64"/>
              <a:gd name="T9" fmla="*/ 154586 h 61"/>
              <a:gd name="T10" fmla="*/ 13791 w 64"/>
              <a:gd name="T11" fmla="*/ 140845 h 61"/>
              <a:gd name="T12" fmla="*/ 68957 w 64"/>
              <a:gd name="T13" fmla="*/ 140845 h 61"/>
              <a:gd name="T14" fmla="*/ 93092 w 64"/>
              <a:gd name="T15" fmla="*/ 158021 h 61"/>
              <a:gd name="T16" fmla="*/ 127571 w 64"/>
              <a:gd name="T17" fmla="*/ 158021 h 61"/>
              <a:gd name="T18" fmla="*/ 151706 w 64"/>
              <a:gd name="T19" fmla="*/ 140845 h 61"/>
              <a:gd name="T20" fmla="*/ 206872 w 64"/>
              <a:gd name="T21" fmla="*/ 140845 h 61"/>
              <a:gd name="T22" fmla="*/ 220663 w 64"/>
              <a:gd name="T23" fmla="*/ 154586 h 61"/>
              <a:gd name="T24" fmla="*/ 220663 w 64"/>
              <a:gd name="T25" fmla="*/ 195809 h 61"/>
              <a:gd name="T26" fmla="*/ 168945 w 64"/>
              <a:gd name="T27" fmla="*/ 75575 h 61"/>
              <a:gd name="T28" fmla="*/ 134467 w 64"/>
              <a:gd name="T29" fmla="*/ 75575 h 61"/>
              <a:gd name="T30" fmla="*/ 134467 w 64"/>
              <a:gd name="T31" fmla="*/ 133975 h 61"/>
              <a:gd name="T32" fmla="*/ 127571 w 64"/>
              <a:gd name="T33" fmla="*/ 140845 h 61"/>
              <a:gd name="T34" fmla="*/ 93092 w 64"/>
              <a:gd name="T35" fmla="*/ 140845 h 61"/>
              <a:gd name="T36" fmla="*/ 86196 w 64"/>
              <a:gd name="T37" fmla="*/ 133975 h 61"/>
              <a:gd name="T38" fmla="*/ 86196 w 64"/>
              <a:gd name="T39" fmla="*/ 75575 h 61"/>
              <a:gd name="T40" fmla="*/ 51718 w 64"/>
              <a:gd name="T41" fmla="*/ 75575 h 61"/>
              <a:gd name="T42" fmla="*/ 44822 w 64"/>
              <a:gd name="T43" fmla="*/ 68705 h 61"/>
              <a:gd name="T44" fmla="*/ 44822 w 64"/>
              <a:gd name="T45" fmla="*/ 61834 h 61"/>
              <a:gd name="T46" fmla="*/ 103436 w 64"/>
              <a:gd name="T47" fmla="*/ 3435 h 61"/>
              <a:gd name="T48" fmla="*/ 110332 w 64"/>
              <a:gd name="T49" fmla="*/ 0 h 61"/>
              <a:gd name="T50" fmla="*/ 117227 w 64"/>
              <a:gd name="T51" fmla="*/ 3435 h 61"/>
              <a:gd name="T52" fmla="*/ 175841 w 64"/>
              <a:gd name="T53" fmla="*/ 61834 h 61"/>
              <a:gd name="T54" fmla="*/ 175841 w 64"/>
              <a:gd name="T55" fmla="*/ 68705 h 61"/>
              <a:gd name="T56" fmla="*/ 168945 w 64"/>
              <a:gd name="T57" fmla="*/ 75575 h 61"/>
              <a:gd name="T58" fmla="*/ 162049 w 64"/>
              <a:gd name="T59" fmla="*/ 175198 h 61"/>
              <a:gd name="T60" fmla="*/ 151706 w 64"/>
              <a:gd name="T61" fmla="*/ 185503 h 61"/>
              <a:gd name="T62" fmla="*/ 162049 w 64"/>
              <a:gd name="T63" fmla="*/ 192374 h 61"/>
              <a:gd name="T64" fmla="*/ 168945 w 64"/>
              <a:gd name="T65" fmla="*/ 185503 h 61"/>
              <a:gd name="T66" fmla="*/ 162049 w 64"/>
              <a:gd name="T67" fmla="*/ 175198 h 61"/>
              <a:gd name="T68" fmla="*/ 193080 w 64"/>
              <a:gd name="T69" fmla="*/ 175198 h 61"/>
              <a:gd name="T70" fmla="*/ 186184 w 64"/>
              <a:gd name="T71" fmla="*/ 185503 h 61"/>
              <a:gd name="T72" fmla="*/ 193080 w 64"/>
              <a:gd name="T73" fmla="*/ 192374 h 61"/>
              <a:gd name="T74" fmla="*/ 203424 w 64"/>
              <a:gd name="T75" fmla="*/ 185503 h 61"/>
              <a:gd name="T76" fmla="*/ 193080 w 64"/>
              <a:gd name="T77" fmla="*/ 175198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3" name="Freeform 135">
            <a:extLst>
              <a:ext uri="{FF2B5EF4-FFF2-40B4-BE49-F238E27FC236}">
                <a16:creationId xmlns:a16="http://schemas.microsoft.com/office/drawing/2014/main" id="{644BCFCE-969E-4F99-BA6F-D1F02EAA8DD6}"/>
              </a:ext>
            </a:extLst>
          </p:cNvPr>
          <p:cNvSpPr>
            <a:spLocks noEditPoints="1"/>
          </p:cNvSpPr>
          <p:nvPr/>
        </p:nvSpPr>
        <p:spPr bwMode="auto">
          <a:xfrm>
            <a:off x="10545234" y="3270251"/>
            <a:ext cx="334433" cy="313267"/>
          </a:xfrm>
          <a:custGeom>
            <a:avLst/>
            <a:gdLst>
              <a:gd name="T0" fmla="*/ 44667 w 73"/>
              <a:gd name="T1" fmla="*/ 134751 h 68"/>
              <a:gd name="T2" fmla="*/ 27488 w 73"/>
              <a:gd name="T3" fmla="*/ 134751 h 68"/>
              <a:gd name="T4" fmla="*/ 0 w 73"/>
              <a:gd name="T5" fmla="*/ 114020 h 68"/>
              <a:gd name="T6" fmla="*/ 17180 w 73"/>
              <a:gd name="T7" fmla="*/ 65648 h 68"/>
              <a:gd name="T8" fmla="*/ 51539 w 73"/>
              <a:gd name="T9" fmla="*/ 76013 h 68"/>
              <a:gd name="T10" fmla="*/ 68719 w 73"/>
              <a:gd name="T11" fmla="*/ 72558 h 68"/>
              <a:gd name="T12" fmla="*/ 68719 w 73"/>
              <a:gd name="T13" fmla="*/ 82924 h 68"/>
              <a:gd name="T14" fmla="*/ 79027 w 73"/>
              <a:gd name="T15" fmla="*/ 117475 h 68"/>
              <a:gd name="T16" fmla="*/ 44667 w 73"/>
              <a:gd name="T17" fmla="*/ 134751 h 68"/>
              <a:gd name="T18" fmla="*/ 51539 w 73"/>
              <a:gd name="T19" fmla="*/ 65648 h 68"/>
              <a:gd name="T20" fmla="*/ 17180 w 73"/>
              <a:gd name="T21" fmla="*/ 31096 h 68"/>
              <a:gd name="T22" fmla="*/ 51539 w 73"/>
              <a:gd name="T23" fmla="*/ 0 h 68"/>
              <a:gd name="T24" fmla="*/ 85899 w 73"/>
              <a:gd name="T25" fmla="*/ 31096 h 68"/>
              <a:gd name="T26" fmla="*/ 51539 w 73"/>
              <a:gd name="T27" fmla="*/ 65648 h 68"/>
              <a:gd name="T28" fmla="*/ 182106 w 73"/>
              <a:gd name="T29" fmla="*/ 234950 h 68"/>
              <a:gd name="T30" fmla="*/ 68719 w 73"/>
              <a:gd name="T31" fmla="*/ 234950 h 68"/>
              <a:gd name="T32" fmla="*/ 34360 w 73"/>
              <a:gd name="T33" fmla="*/ 200399 h 68"/>
              <a:gd name="T34" fmla="*/ 79027 w 73"/>
              <a:gd name="T35" fmla="*/ 124385 h 68"/>
              <a:gd name="T36" fmla="*/ 127130 w 73"/>
              <a:gd name="T37" fmla="*/ 141661 h 68"/>
              <a:gd name="T38" fmla="*/ 171798 w 73"/>
              <a:gd name="T39" fmla="*/ 124385 h 68"/>
              <a:gd name="T40" fmla="*/ 219901 w 73"/>
              <a:gd name="T41" fmla="*/ 200399 h 68"/>
              <a:gd name="T42" fmla="*/ 182106 w 73"/>
              <a:gd name="T43" fmla="*/ 234950 h 68"/>
              <a:gd name="T44" fmla="*/ 127130 w 73"/>
              <a:gd name="T45" fmla="*/ 134751 h 68"/>
              <a:gd name="T46" fmla="*/ 75591 w 73"/>
              <a:gd name="T47" fmla="*/ 82924 h 68"/>
              <a:gd name="T48" fmla="*/ 127130 w 73"/>
              <a:gd name="T49" fmla="*/ 31096 h 68"/>
              <a:gd name="T50" fmla="*/ 175234 w 73"/>
              <a:gd name="T51" fmla="*/ 82924 h 68"/>
              <a:gd name="T52" fmla="*/ 127130 w 73"/>
              <a:gd name="T53" fmla="*/ 134751 h 68"/>
              <a:gd name="T54" fmla="*/ 202722 w 73"/>
              <a:gd name="T55" fmla="*/ 65648 h 68"/>
              <a:gd name="T56" fmla="*/ 168362 w 73"/>
              <a:gd name="T57" fmla="*/ 31096 h 68"/>
              <a:gd name="T58" fmla="*/ 202722 w 73"/>
              <a:gd name="T59" fmla="*/ 0 h 68"/>
              <a:gd name="T60" fmla="*/ 233645 w 73"/>
              <a:gd name="T61" fmla="*/ 31096 h 68"/>
              <a:gd name="T62" fmla="*/ 202722 w 73"/>
              <a:gd name="T63" fmla="*/ 65648 h 68"/>
              <a:gd name="T64" fmla="*/ 226773 w 73"/>
              <a:gd name="T65" fmla="*/ 134751 h 68"/>
              <a:gd name="T66" fmla="*/ 209593 w 73"/>
              <a:gd name="T67" fmla="*/ 134751 h 68"/>
              <a:gd name="T68" fmla="*/ 175234 w 73"/>
              <a:gd name="T69" fmla="*/ 117475 h 68"/>
              <a:gd name="T70" fmla="*/ 185542 w 73"/>
              <a:gd name="T71" fmla="*/ 82924 h 68"/>
              <a:gd name="T72" fmla="*/ 185542 w 73"/>
              <a:gd name="T73" fmla="*/ 72558 h 68"/>
              <a:gd name="T74" fmla="*/ 202722 w 73"/>
              <a:gd name="T75" fmla="*/ 76013 h 68"/>
              <a:gd name="T76" fmla="*/ 237081 w 73"/>
              <a:gd name="T77" fmla="*/ 65648 h 68"/>
              <a:gd name="T78" fmla="*/ 250825 w 73"/>
              <a:gd name="T79" fmla="*/ 114020 h 68"/>
              <a:gd name="T80" fmla="*/ 226773 w 73"/>
              <a:gd name="T81" fmla="*/ 13475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4" name="Freeform 136">
            <a:extLst>
              <a:ext uri="{FF2B5EF4-FFF2-40B4-BE49-F238E27FC236}">
                <a16:creationId xmlns:a16="http://schemas.microsoft.com/office/drawing/2014/main" id="{65D6EF82-D119-4C07-A1F7-92AAA1835751}"/>
              </a:ext>
            </a:extLst>
          </p:cNvPr>
          <p:cNvSpPr>
            <a:spLocks/>
          </p:cNvSpPr>
          <p:nvPr/>
        </p:nvSpPr>
        <p:spPr bwMode="auto">
          <a:xfrm>
            <a:off x="11199285" y="3344334"/>
            <a:ext cx="342900" cy="192617"/>
          </a:xfrm>
          <a:custGeom>
            <a:avLst/>
            <a:gdLst>
              <a:gd name="T0" fmla="*/ 233172 w 75"/>
              <a:gd name="T1" fmla="*/ 51594 h 42"/>
              <a:gd name="T2" fmla="*/ 226314 w 75"/>
              <a:gd name="T3" fmla="*/ 99748 h 42"/>
              <a:gd name="T4" fmla="*/ 250317 w 75"/>
              <a:gd name="T5" fmla="*/ 130705 h 42"/>
              <a:gd name="T6" fmla="*/ 240030 w 75"/>
              <a:gd name="T7" fmla="*/ 144463 h 42"/>
              <a:gd name="T8" fmla="*/ 209169 w 75"/>
              <a:gd name="T9" fmla="*/ 144463 h 42"/>
              <a:gd name="T10" fmla="*/ 192024 w 75"/>
              <a:gd name="T11" fmla="*/ 137584 h 42"/>
              <a:gd name="T12" fmla="*/ 157734 w 75"/>
              <a:gd name="T13" fmla="*/ 110067 h 42"/>
              <a:gd name="T14" fmla="*/ 147447 w 75"/>
              <a:gd name="T15" fmla="*/ 134144 h 42"/>
              <a:gd name="T16" fmla="*/ 147447 w 75"/>
              <a:gd name="T17" fmla="*/ 141023 h 42"/>
              <a:gd name="T18" fmla="*/ 140589 w 75"/>
              <a:gd name="T19" fmla="*/ 144463 h 42"/>
              <a:gd name="T20" fmla="*/ 123444 w 75"/>
              <a:gd name="T21" fmla="*/ 144463 h 42"/>
              <a:gd name="T22" fmla="*/ 61722 w 75"/>
              <a:gd name="T23" fmla="*/ 116946 h 42"/>
              <a:gd name="T24" fmla="*/ 3429 w 75"/>
              <a:gd name="T25" fmla="*/ 17198 h 42"/>
              <a:gd name="T26" fmla="*/ 3429 w 75"/>
              <a:gd name="T27" fmla="*/ 10319 h 42"/>
              <a:gd name="T28" fmla="*/ 10287 w 75"/>
              <a:gd name="T29" fmla="*/ 6879 h 42"/>
              <a:gd name="T30" fmla="*/ 48006 w 75"/>
              <a:gd name="T31" fmla="*/ 6879 h 42"/>
              <a:gd name="T32" fmla="*/ 51435 w 75"/>
              <a:gd name="T33" fmla="*/ 10319 h 42"/>
              <a:gd name="T34" fmla="*/ 54864 w 75"/>
              <a:gd name="T35" fmla="*/ 13758 h 42"/>
              <a:gd name="T36" fmla="*/ 68580 w 75"/>
              <a:gd name="T37" fmla="*/ 41275 h 42"/>
              <a:gd name="T38" fmla="*/ 96012 w 75"/>
              <a:gd name="T39" fmla="*/ 72232 h 42"/>
              <a:gd name="T40" fmla="*/ 99441 w 75"/>
              <a:gd name="T41" fmla="*/ 34396 h 42"/>
              <a:gd name="T42" fmla="*/ 96012 w 75"/>
              <a:gd name="T43" fmla="*/ 17198 h 42"/>
              <a:gd name="T44" fmla="*/ 85725 w 75"/>
              <a:gd name="T45" fmla="*/ 10319 h 42"/>
              <a:gd name="T46" fmla="*/ 92583 w 75"/>
              <a:gd name="T47" fmla="*/ 3440 h 42"/>
              <a:gd name="T48" fmla="*/ 123444 w 75"/>
              <a:gd name="T49" fmla="*/ 0 h 42"/>
              <a:gd name="T50" fmla="*/ 140589 w 75"/>
              <a:gd name="T51" fmla="*/ 3440 h 42"/>
              <a:gd name="T52" fmla="*/ 147447 w 75"/>
              <a:gd name="T53" fmla="*/ 44715 h 42"/>
              <a:gd name="T54" fmla="*/ 154305 w 75"/>
              <a:gd name="T55" fmla="*/ 72232 h 42"/>
              <a:gd name="T56" fmla="*/ 178308 w 75"/>
              <a:gd name="T57" fmla="*/ 41275 h 42"/>
              <a:gd name="T58" fmla="*/ 192024 w 75"/>
              <a:gd name="T59" fmla="*/ 13758 h 42"/>
              <a:gd name="T60" fmla="*/ 195453 w 75"/>
              <a:gd name="T61" fmla="*/ 10319 h 42"/>
              <a:gd name="T62" fmla="*/ 202311 w 75"/>
              <a:gd name="T63" fmla="*/ 6879 h 42"/>
              <a:gd name="T64" fmla="*/ 240030 w 75"/>
              <a:gd name="T65" fmla="*/ 6879 h 42"/>
              <a:gd name="T66" fmla="*/ 253746 w 75"/>
              <a:gd name="T67" fmla="*/ 10319 h 42"/>
              <a:gd name="T68" fmla="*/ 233172 w 75"/>
              <a:gd name="T69" fmla="*/ 51594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5" name="Freeform 137">
            <a:extLst>
              <a:ext uri="{FF2B5EF4-FFF2-40B4-BE49-F238E27FC236}">
                <a16:creationId xmlns:a16="http://schemas.microsoft.com/office/drawing/2014/main" id="{6AF1842B-D455-42C4-B388-DCABBBC95753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3270251"/>
            <a:ext cx="317500" cy="289983"/>
          </a:xfrm>
          <a:custGeom>
            <a:avLst/>
            <a:gdLst>
              <a:gd name="T0" fmla="*/ 234674 w 69"/>
              <a:gd name="T1" fmla="*/ 193322 h 63"/>
              <a:gd name="T2" fmla="*/ 234674 w 69"/>
              <a:gd name="T3" fmla="*/ 207130 h 63"/>
              <a:gd name="T4" fmla="*/ 220870 w 69"/>
              <a:gd name="T5" fmla="*/ 217487 h 63"/>
              <a:gd name="T6" fmla="*/ 17255 w 69"/>
              <a:gd name="T7" fmla="*/ 217487 h 63"/>
              <a:gd name="T8" fmla="*/ 3451 w 69"/>
              <a:gd name="T9" fmla="*/ 207130 h 63"/>
              <a:gd name="T10" fmla="*/ 3451 w 69"/>
              <a:gd name="T11" fmla="*/ 193322 h 63"/>
              <a:gd name="T12" fmla="*/ 103533 w 69"/>
              <a:gd name="T13" fmla="*/ 6904 h 63"/>
              <a:gd name="T14" fmla="*/ 117337 w 69"/>
              <a:gd name="T15" fmla="*/ 0 h 63"/>
              <a:gd name="T16" fmla="*/ 134592 w 69"/>
              <a:gd name="T17" fmla="*/ 6904 h 63"/>
              <a:gd name="T18" fmla="*/ 234674 w 69"/>
              <a:gd name="T19" fmla="*/ 193322 h 63"/>
              <a:gd name="T20" fmla="*/ 138043 w 69"/>
              <a:gd name="T21" fmla="*/ 69043 h 63"/>
              <a:gd name="T22" fmla="*/ 138043 w 69"/>
              <a:gd name="T23" fmla="*/ 69043 h 63"/>
              <a:gd name="T24" fmla="*/ 134592 w 69"/>
              <a:gd name="T25" fmla="*/ 65591 h 63"/>
              <a:gd name="T26" fmla="*/ 103533 w 69"/>
              <a:gd name="T27" fmla="*/ 65591 h 63"/>
              <a:gd name="T28" fmla="*/ 100082 w 69"/>
              <a:gd name="T29" fmla="*/ 69043 h 63"/>
              <a:gd name="T30" fmla="*/ 100082 w 69"/>
              <a:gd name="T31" fmla="*/ 69043 h 63"/>
              <a:gd name="T32" fmla="*/ 103533 w 69"/>
              <a:gd name="T33" fmla="*/ 131183 h 63"/>
              <a:gd name="T34" fmla="*/ 106984 w 69"/>
              <a:gd name="T35" fmla="*/ 134635 h 63"/>
              <a:gd name="T36" fmla="*/ 131141 w 69"/>
              <a:gd name="T37" fmla="*/ 134635 h 63"/>
              <a:gd name="T38" fmla="*/ 134592 w 69"/>
              <a:gd name="T39" fmla="*/ 131183 h 63"/>
              <a:gd name="T40" fmla="*/ 138043 w 69"/>
              <a:gd name="T41" fmla="*/ 69043 h 63"/>
              <a:gd name="T42" fmla="*/ 134592 w 69"/>
              <a:gd name="T43" fmla="*/ 155348 h 63"/>
              <a:gd name="T44" fmla="*/ 131141 w 69"/>
              <a:gd name="T45" fmla="*/ 148444 h 63"/>
              <a:gd name="T46" fmla="*/ 106984 w 69"/>
              <a:gd name="T47" fmla="*/ 148444 h 63"/>
              <a:gd name="T48" fmla="*/ 103533 w 69"/>
              <a:gd name="T49" fmla="*/ 155348 h 63"/>
              <a:gd name="T50" fmla="*/ 103533 w 69"/>
              <a:gd name="T51" fmla="*/ 179513 h 63"/>
              <a:gd name="T52" fmla="*/ 106984 w 69"/>
              <a:gd name="T53" fmla="*/ 182965 h 63"/>
              <a:gd name="T54" fmla="*/ 131141 w 69"/>
              <a:gd name="T55" fmla="*/ 182965 h 63"/>
              <a:gd name="T56" fmla="*/ 134592 w 69"/>
              <a:gd name="T57" fmla="*/ 179513 h 63"/>
              <a:gd name="T58" fmla="*/ 134592 w 69"/>
              <a:gd name="T59" fmla="*/ 155348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6" name="Freeform 138">
            <a:extLst>
              <a:ext uri="{FF2B5EF4-FFF2-40B4-BE49-F238E27FC236}">
                <a16:creationId xmlns:a16="http://schemas.microsoft.com/office/drawing/2014/main" id="{E2127510-306C-4528-A5EA-859B7D5EB83D}"/>
              </a:ext>
            </a:extLst>
          </p:cNvPr>
          <p:cNvSpPr>
            <a:spLocks noEditPoints="1"/>
          </p:cNvSpPr>
          <p:nvPr/>
        </p:nvSpPr>
        <p:spPr bwMode="auto">
          <a:xfrm>
            <a:off x="95252" y="3788834"/>
            <a:ext cx="283633" cy="306917"/>
          </a:xfrm>
          <a:custGeom>
            <a:avLst/>
            <a:gdLst>
              <a:gd name="T0" fmla="*/ 144104 w 62"/>
              <a:gd name="T1" fmla="*/ 175218 h 67"/>
              <a:gd name="T2" fmla="*/ 75483 w 62"/>
              <a:gd name="T3" fmla="*/ 230188 h 67"/>
              <a:gd name="T4" fmla="*/ 0 w 62"/>
              <a:gd name="T5" fmla="*/ 154604 h 67"/>
              <a:gd name="T6" fmla="*/ 48035 w 62"/>
              <a:gd name="T7" fmla="*/ 82455 h 67"/>
              <a:gd name="T8" fmla="*/ 51466 w 62"/>
              <a:gd name="T9" fmla="*/ 99634 h 67"/>
              <a:gd name="T10" fmla="*/ 17155 w 62"/>
              <a:gd name="T11" fmla="*/ 154604 h 67"/>
              <a:gd name="T12" fmla="*/ 75483 w 62"/>
              <a:gd name="T13" fmla="*/ 213010 h 67"/>
              <a:gd name="T14" fmla="*/ 133811 w 62"/>
              <a:gd name="T15" fmla="*/ 151168 h 67"/>
              <a:gd name="T16" fmla="*/ 144104 w 62"/>
              <a:gd name="T17" fmla="*/ 175218 h 67"/>
              <a:gd name="T18" fmla="*/ 212725 w 62"/>
              <a:gd name="T19" fmla="*/ 178653 h 67"/>
              <a:gd name="T20" fmla="*/ 178415 w 62"/>
              <a:gd name="T21" fmla="*/ 195832 h 67"/>
              <a:gd name="T22" fmla="*/ 174983 w 62"/>
              <a:gd name="T23" fmla="*/ 195832 h 67"/>
              <a:gd name="T24" fmla="*/ 168121 w 62"/>
              <a:gd name="T25" fmla="*/ 192396 h 67"/>
              <a:gd name="T26" fmla="*/ 137242 w 62"/>
              <a:gd name="T27" fmla="*/ 130554 h 67"/>
              <a:gd name="T28" fmla="*/ 75483 w 62"/>
              <a:gd name="T29" fmla="*/ 130554 h 67"/>
              <a:gd name="T30" fmla="*/ 65190 w 62"/>
              <a:gd name="T31" fmla="*/ 120247 h 67"/>
              <a:gd name="T32" fmla="*/ 54897 w 62"/>
              <a:gd name="T33" fmla="*/ 20614 h 67"/>
              <a:gd name="T34" fmla="*/ 54897 w 62"/>
              <a:gd name="T35" fmla="*/ 13743 h 67"/>
              <a:gd name="T36" fmla="*/ 75483 w 62"/>
              <a:gd name="T37" fmla="*/ 0 h 67"/>
              <a:gd name="T38" fmla="*/ 96069 w 62"/>
              <a:gd name="T39" fmla="*/ 20614 h 67"/>
              <a:gd name="T40" fmla="*/ 72052 w 62"/>
              <a:gd name="T41" fmla="*/ 41228 h 67"/>
              <a:gd name="T42" fmla="*/ 78914 w 62"/>
              <a:gd name="T43" fmla="*/ 79020 h 67"/>
              <a:gd name="T44" fmla="*/ 133811 w 62"/>
              <a:gd name="T45" fmla="*/ 79020 h 67"/>
              <a:gd name="T46" fmla="*/ 133811 w 62"/>
              <a:gd name="T47" fmla="*/ 96198 h 67"/>
              <a:gd name="T48" fmla="*/ 78914 w 62"/>
              <a:gd name="T49" fmla="*/ 96198 h 67"/>
              <a:gd name="T50" fmla="*/ 82345 w 62"/>
              <a:gd name="T51" fmla="*/ 113376 h 67"/>
              <a:gd name="T52" fmla="*/ 140673 w 62"/>
              <a:gd name="T53" fmla="*/ 113376 h 67"/>
              <a:gd name="T54" fmla="*/ 147535 w 62"/>
              <a:gd name="T55" fmla="*/ 116812 h 67"/>
              <a:gd name="T56" fmla="*/ 178415 w 62"/>
              <a:gd name="T57" fmla="*/ 175218 h 67"/>
              <a:gd name="T58" fmla="*/ 202432 w 62"/>
              <a:gd name="T59" fmla="*/ 164911 h 67"/>
              <a:gd name="T60" fmla="*/ 212725 w 62"/>
              <a:gd name="T61" fmla="*/ 178653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7" name="Freeform 139">
            <a:extLst>
              <a:ext uri="{FF2B5EF4-FFF2-40B4-BE49-F238E27FC236}">
                <a16:creationId xmlns:a16="http://schemas.microsoft.com/office/drawing/2014/main" id="{9A2E692A-9FCD-422E-86C6-4192D65F79C0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3784601"/>
            <a:ext cx="311149" cy="311151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26498 w 68"/>
              <a:gd name="T11" fmla="*/ 116682 h 68"/>
              <a:gd name="T12" fmla="*/ 116681 w 68"/>
              <a:gd name="T13" fmla="*/ 3432 h 68"/>
              <a:gd name="T14" fmla="*/ 3432 w 68"/>
              <a:gd name="T15" fmla="*/ 116682 h 68"/>
              <a:gd name="T16" fmla="*/ 116681 w 68"/>
              <a:gd name="T17" fmla="*/ 226499 h 68"/>
              <a:gd name="T18" fmla="*/ 226498 w 68"/>
              <a:gd name="T19" fmla="*/ 116682 h 68"/>
              <a:gd name="T20" fmla="*/ 24023 w 68"/>
              <a:gd name="T21" fmla="*/ 75500 h 68"/>
              <a:gd name="T22" fmla="*/ 72068 w 68"/>
              <a:gd name="T23" fmla="*/ 205909 h 68"/>
              <a:gd name="T24" fmla="*/ 17159 w 68"/>
              <a:gd name="T25" fmla="*/ 116682 h 68"/>
              <a:gd name="T26" fmla="*/ 24023 w 68"/>
              <a:gd name="T27" fmla="*/ 75500 h 68"/>
              <a:gd name="T28" fmla="*/ 175022 w 68"/>
              <a:gd name="T29" fmla="*/ 144136 h 68"/>
              <a:gd name="T30" fmla="*/ 164726 w 68"/>
              <a:gd name="T31" fmla="*/ 175022 h 68"/>
              <a:gd name="T32" fmla="*/ 130408 w 68"/>
              <a:gd name="T33" fmla="*/ 68636 h 68"/>
              <a:gd name="T34" fmla="*/ 140704 w 68"/>
              <a:gd name="T35" fmla="*/ 68636 h 68"/>
              <a:gd name="T36" fmla="*/ 140704 w 68"/>
              <a:gd name="T37" fmla="*/ 58341 h 68"/>
              <a:gd name="T38" fmla="*/ 113249 w 68"/>
              <a:gd name="T39" fmla="*/ 61773 h 68"/>
              <a:gd name="T40" fmla="*/ 85795 w 68"/>
              <a:gd name="T41" fmla="*/ 58341 h 68"/>
              <a:gd name="T42" fmla="*/ 85795 w 68"/>
              <a:gd name="T43" fmla="*/ 68636 h 68"/>
              <a:gd name="T44" fmla="*/ 96090 w 68"/>
              <a:gd name="T45" fmla="*/ 68636 h 68"/>
              <a:gd name="T46" fmla="*/ 113249 w 68"/>
              <a:gd name="T47" fmla="*/ 109818 h 68"/>
              <a:gd name="T48" fmla="*/ 92658 w 68"/>
              <a:gd name="T49" fmla="*/ 178454 h 68"/>
              <a:gd name="T50" fmla="*/ 54909 w 68"/>
              <a:gd name="T51" fmla="*/ 68636 h 68"/>
              <a:gd name="T52" fmla="*/ 65204 w 68"/>
              <a:gd name="T53" fmla="*/ 68636 h 68"/>
              <a:gd name="T54" fmla="*/ 65204 w 68"/>
              <a:gd name="T55" fmla="*/ 58341 h 68"/>
              <a:gd name="T56" fmla="*/ 37750 w 68"/>
              <a:gd name="T57" fmla="*/ 61773 h 68"/>
              <a:gd name="T58" fmla="*/ 30886 w 68"/>
              <a:gd name="T59" fmla="*/ 61773 h 68"/>
              <a:gd name="T60" fmla="*/ 116681 w 68"/>
              <a:gd name="T61" fmla="*/ 17159 h 68"/>
              <a:gd name="T62" fmla="*/ 181885 w 68"/>
              <a:gd name="T63" fmla="*/ 41182 h 68"/>
              <a:gd name="T64" fmla="*/ 181885 w 68"/>
              <a:gd name="T65" fmla="*/ 41182 h 68"/>
              <a:gd name="T66" fmla="*/ 164726 w 68"/>
              <a:gd name="T67" fmla="*/ 58341 h 68"/>
              <a:gd name="T68" fmla="*/ 175022 w 68"/>
              <a:gd name="T69" fmla="*/ 82363 h 68"/>
              <a:gd name="T70" fmla="*/ 181885 w 68"/>
              <a:gd name="T71" fmla="*/ 109818 h 68"/>
              <a:gd name="T72" fmla="*/ 175022 w 68"/>
              <a:gd name="T73" fmla="*/ 144136 h 68"/>
              <a:gd name="T74" fmla="*/ 147567 w 68"/>
              <a:gd name="T75" fmla="*/ 209340 h 68"/>
              <a:gd name="T76" fmla="*/ 147567 w 68"/>
              <a:gd name="T77" fmla="*/ 209340 h 68"/>
              <a:gd name="T78" fmla="*/ 116681 w 68"/>
              <a:gd name="T79" fmla="*/ 216204 h 68"/>
              <a:gd name="T80" fmla="*/ 89227 w 68"/>
              <a:gd name="T81" fmla="*/ 212772 h 68"/>
              <a:gd name="T82" fmla="*/ 116681 w 68"/>
              <a:gd name="T83" fmla="*/ 123545 h 68"/>
              <a:gd name="T84" fmla="*/ 147567 w 68"/>
              <a:gd name="T85" fmla="*/ 209340 h 68"/>
              <a:gd name="T86" fmla="*/ 216203 w 68"/>
              <a:gd name="T87" fmla="*/ 116682 h 68"/>
              <a:gd name="T88" fmla="*/ 164726 w 68"/>
              <a:gd name="T89" fmla="*/ 202477 h 68"/>
              <a:gd name="T90" fmla="*/ 195612 w 68"/>
              <a:gd name="T91" fmla="*/ 113250 h 68"/>
              <a:gd name="T92" fmla="*/ 205908 w 68"/>
              <a:gd name="T93" fmla="*/ 78932 h 68"/>
              <a:gd name="T94" fmla="*/ 202476 w 68"/>
              <a:gd name="T95" fmla="*/ 68636 h 68"/>
              <a:gd name="T96" fmla="*/ 216203 w 68"/>
              <a:gd name="T97" fmla="*/ 116682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8" name="Freeform 140">
            <a:extLst>
              <a:ext uri="{FF2B5EF4-FFF2-40B4-BE49-F238E27FC236}">
                <a16:creationId xmlns:a16="http://schemas.microsoft.com/office/drawing/2014/main" id="{64002558-A832-4A37-B220-C16919968039}"/>
              </a:ext>
            </a:extLst>
          </p:cNvPr>
          <p:cNvSpPr>
            <a:spLocks/>
          </p:cNvSpPr>
          <p:nvPr/>
        </p:nvSpPr>
        <p:spPr bwMode="auto">
          <a:xfrm>
            <a:off x="1335618" y="3784600"/>
            <a:ext cx="230716" cy="287867"/>
          </a:xfrm>
          <a:custGeom>
            <a:avLst/>
            <a:gdLst>
              <a:gd name="T0" fmla="*/ 100361 w 50"/>
              <a:gd name="T1" fmla="*/ 215900 h 63"/>
              <a:gd name="T2" fmla="*/ 86519 w 50"/>
              <a:gd name="T3" fmla="*/ 212473 h 63"/>
              <a:gd name="T4" fmla="*/ 72676 w 50"/>
              <a:gd name="T5" fmla="*/ 215900 h 63"/>
              <a:gd name="T6" fmla="*/ 72676 w 50"/>
              <a:gd name="T7" fmla="*/ 123371 h 63"/>
              <a:gd name="T8" fmla="*/ 0 w 50"/>
              <a:gd name="T9" fmla="*/ 0 h 63"/>
              <a:gd name="T10" fmla="*/ 13843 w 50"/>
              <a:gd name="T11" fmla="*/ 0 h 63"/>
              <a:gd name="T12" fmla="*/ 27686 w 50"/>
              <a:gd name="T13" fmla="*/ 0 h 63"/>
              <a:gd name="T14" fmla="*/ 86519 w 50"/>
              <a:gd name="T15" fmla="*/ 95956 h 63"/>
              <a:gd name="T16" fmla="*/ 145351 w 50"/>
              <a:gd name="T17" fmla="*/ 0 h 63"/>
              <a:gd name="T18" fmla="*/ 159194 w 50"/>
              <a:gd name="T19" fmla="*/ 0 h 63"/>
              <a:gd name="T20" fmla="*/ 173037 w 50"/>
              <a:gd name="T21" fmla="*/ 0 h 63"/>
              <a:gd name="T22" fmla="*/ 145351 w 50"/>
              <a:gd name="T23" fmla="*/ 44551 h 63"/>
              <a:gd name="T24" fmla="*/ 96901 w 50"/>
              <a:gd name="T25" fmla="*/ 123371 h 63"/>
              <a:gd name="T26" fmla="*/ 100361 w 50"/>
              <a:gd name="T27" fmla="*/ 215900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59" name="Freeform 141">
            <a:extLst>
              <a:ext uri="{FF2B5EF4-FFF2-40B4-BE49-F238E27FC236}">
                <a16:creationId xmlns:a16="http://schemas.microsoft.com/office/drawing/2014/main" id="{D3BC77AE-A36C-46FD-8E5A-E5539B86D661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3824818"/>
            <a:ext cx="311151" cy="224367"/>
          </a:xfrm>
          <a:custGeom>
            <a:avLst/>
            <a:gdLst>
              <a:gd name="T0" fmla="*/ 229931 w 68"/>
              <a:gd name="T1" fmla="*/ 140802 h 49"/>
              <a:gd name="T2" fmla="*/ 202477 w 68"/>
              <a:gd name="T3" fmla="*/ 164841 h 49"/>
              <a:gd name="T4" fmla="*/ 116682 w 68"/>
              <a:gd name="T5" fmla="*/ 168275 h 49"/>
              <a:gd name="T6" fmla="*/ 27454 w 68"/>
              <a:gd name="T7" fmla="*/ 164841 h 49"/>
              <a:gd name="T8" fmla="*/ 3432 w 68"/>
              <a:gd name="T9" fmla="*/ 140802 h 49"/>
              <a:gd name="T10" fmla="*/ 0 w 68"/>
              <a:gd name="T11" fmla="*/ 85855 h 49"/>
              <a:gd name="T12" fmla="*/ 3432 w 68"/>
              <a:gd name="T13" fmla="*/ 27473 h 49"/>
              <a:gd name="T14" fmla="*/ 27454 w 68"/>
              <a:gd name="T15" fmla="*/ 3434 h 49"/>
              <a:gd name="T16" fmla="*/ 116682 w 68"/>
              <a:gd name="T17" fmla="*/ 0 h 49"/>
              <a:gd name="T18" fmla="*/ 202477 w 68"/>
              <a:gd name="T19" fmla="*/ 3434 h 49"/>
              <a:gd name="T20" fmla="*/ 229931 w 68"/>
              <a:gd name="T21" fmla="*/ 27473 h 49"/>
              <a:gd name="T22" fmla="*/ 233363 w 68"/>
              <a:gd name="T23" fmla="*/ 85855 h 49"/>
              <a:gd name="T24" fmla="*/ 229931 w 68"/>
              <a:gd name="T25" fmla="*/ 140802 h 49"/>
              <a:gd name="T26" fmla="*/ 161295 w 68"/>
              <a:gd name="T27" fmla="*/ 78986 h 49"/>
              <a:gd name="T28" fmla="*/ 96091 w 68"/>
              <a:gd name="T29" fmla="*/ 37776 h 49"/>
              <a:gd name="T30" fmla="*/ 85795 w 68"/>
              <a:gd name="T31" fmla="*/ 34342 h 49"/>
              <a:gd name="T32" fmla="*/ 82363 w 68"/>
              <a:gd name="T33" fmla="*/ 44644 h 49"/>
              <a:gd name="T34" fmla="*/ 82363 w 68"/>
              <a:gd name="T35" fmla="*/ 127065 h 49"/>
              <a:gd name="T36" fmla="*/ 85795 w 68"/>
              <a:gd name="T37" fmla="*/ 133933 h 49"/>
              <a:gd name="T38" fmla="*/ 89227 w 68"/>
              <a:gd name="T39" fmla="*/ 133933 h 49"/>
              <a:gd name="T40" fmla="*/ 96091 w 68"/>
              <a:gd name="T41" fmla="*/ 133933 h 49"/>
              <a:gd name="T42" fmla="*/ 161295 w 68"/>
              <a:gd name="T43" fmla="*/ 92723 h 49"/>
              <a:gd name="T44" fmla="*/ 164727 w 68"/>
              <a:gd name="T45" fmla="*/ 85855 h 49"/>
              <a:gd name="T46" fmla="*/ 161295 w 68"/>
              <a:gd name="T47" fmla="*/ 78986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0" name="Freeform 142">
            <a:extLst>
              <a:ext uri="{FF2B5EF4-FFF2-40B4-BE49-F238E27FC236}">
                <a16:creationId xmlns:a16="http://schemas.microsoft.com/office/drawing/2014/main" id="{1AD5DC0A-8565-4175-930A-3F2202494EB4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3807885"/>
            <a:ext cx="311149" cy="241300"/>
          </a:xfrm>
          <a:custGeom>
            <a:avLst/>
            <a:gdLst>
              <a:gd name="T0" fmla="*/ 233362 w 68"/>
              <a:gd name="T1" fmla="*/ 174146 h 53"/>
              <a:gd name="T2" fmla="*/ 226498 w 68"/>
              <a:gd name="T3" fmla="*/ 180975 h 53"/>
              <a:gd name="T4" fmla="*/ 10295 w 68"/>
              <a:gd name="T5" fmla="*/ 180975 h 53"/>
              <a:gd name="T6" fmla="*/ 0 w 68"/>
              <a:gd name="T7" fmla="*/ 174146 h 53"/>
              <a:gd name="T8" fmla="*/ 0 w 68"/>
              <a:gd name="T9" fmla="*/ 157073 h 53"/>
              <a:gd name="T10" fmla="*/ 10295 w 68"/>
              <a:gd name="T11" fmla="*/ 146829 h 53"/>
              <a:gd name="T12" fmla="*/ 226498 w 68"/>
              <a:gd name="T13" fmla="*/ 146829 h 53"/>
              <a:gd name="T14" fmla="*/ 233362 w 68"/>
              <a:gd name="T15" fmla="*/ 157073 h 53"/>
              <a:gd name="T16" fmla="*/ 233362 w 68"/>
              <a:gd name="T17" fmla="*/ 174146 h 53"/>
              <a:gd name="T18" fmla="*/ 219635 w 68"/>
              <a:gd name="T19" fmla="*/ 71707 h 53"/>
              <a:gd name="T20" fmla="*/ 209339 w 68"/>
              <a:gd name="T21" fmla="*/ 81951 h 53"/>
              <a:gd name="T22" fmla="*/ 27454 w 68"/>
              <a:gd name="T23" fmla="*/ 81951 h 53"/>
              <a:gd name="T24" fmla="*/ 17159 w 68"/>
              <a:gd name="T25" fmla="*/ 71707 h 53"/>
              <a:gd name="T26" fmla="*/ 17159 w 68"/>
              <a:gd name="T27" fmla="*/ 58049 h 53"/>
              <a:gd name="T28" fmla="*/ 27454 w 68"/>
              <a:gd name="T29" fmla="*/ 47805 h 53"/>
              <a:gd name="T30" fmla="*/ 209339 w 68"/>
              <a:gd name="T31" fmla="*/ 47805 h 53"/>
              <a:gd name="T32" fmla="*/ 219635 w 68"/>
              <a:gd name="T33" fmla="*/ 58049 h 53"/>
              <a:gd name="T34" fmla="*/ 219635 w 68"/>
              <a:gd name="T35" fmla="*/ 71707 h 53"/>
              <a:gd name="T36" fmla="*/ 185317 w 68"/>
              <a:gd name="T37" fmla="*/ 122926 h 53"/>
              <a:gd name="T38" fmla="*/ 175022 w 68"/>
              <a:gd name="T39" fmla="*/ 129756 h 53"/>
              <a:gd name="T40" fmla="*/ 58341 w 68"/>
              <a:gd name="T41" fmla="*/ 129756 h 53"/>
              <a:gd name="T42" fmla="*/ 51477 w 68"/>
              <a:gd name="T43" fmla="*/ 122926 h 53"/>
              <a:gd name="T44" fmla="*/ 51477 w 68"/>
              <a:gd name="T45" fmla="*/ 105853 h 53"/>
              <a:gd name="T46" fmla="*/ 58341 w 68"/>
              <a:gd name="T47" fmla="*/ 99024 h 53"/>
              <a:gd name="T48" fmla="*/ 175022 w 68"/>
              <a:gd name="T49" fmla="*/ 99024 h 53"/>
              <a:gd name="T50" fmla="*/ 185317 w 68"/>
              <a:gd name="T51" fmla="*/ 105853 h 53"/>
              <a:gd name="T52" fmla="*/ 185317 w 68"/>
              <a:gd name="T53" fmla="*/ 122926 h 53"/>
              <a:gd name="T54" fmla="*/ 168158 w 68"/>
              <a:gd name="T55" fmla="*/ 23902 h 53"/>
              <a:gd name="T56" fmla="*/ 161294 w 68"/>
              <a:gd name="T57" fmla="*/ 30732 h 53"/>
              <a:gd name="T58" fmla="*/ 75499 w 68"/>
              <a:gd name="T59" fmla="*/ 30732 h 53"/>
              <a:gd name="T60" fmla="*/ 68636 w 68"/>
              <a:gd name="T61" fmla="*/ 23902 h 53"/>
              <a:gd name="T62" fmla="*/ 68636 w 68"/>
              <a:gd name="T63" fmla="*/ 6829 h 53"/>
              <a:gd name="T64" fmla="*/ 75499 w 68"/>
              <a:gd name="T65" fmla="*/ 0 h 53"/>
              <a:gd name="T66" fmla="*/ 161294 w 68"/>
              <a:gd name="T67" fmla="*/ 0 h 53"/>
              <a:gd name="T68" fmla="*/ 168158 w 68"/>
              <a:gd name="T69" fmla="*/ 6829 h 53"/>
              <a:gd name="T70" fmla="*/ 168158 w 68"/>
              <a:gd name="T71" fmla="*/ 23902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1" name="Freeform 143">
            <a:extLst>
              <a:ext uri="{FF2B5EF4-FFF2-40B4-BE49-F238E27FC236}">
                <a16:creationId xmlns:a16="http://schemas.microsoft.com/office/drawing/2014/main" id="{08A244CA-7573-4D1F-A71A-EDC96566C735}"/>
              </a:ext>
            </a:extLst>
          </p:cNvPr>
          <p:cNvSpPr>
            <a:spLocks noEditPoints="1"/>
          </p:cNvSpPr>
          <p:nvPr/>
        </p:nvSpPr>
        <p:spPr bwMode="auto">
          <a:xfrm>
            <a:off x="3308351" y="3807885"/>
            <a:ext cx="321733" cy="264583"/>
          </a:xfrm>
          <a:custGeom>
            <a:avLst/>
            <a:gdLst>
              <a:gd name="T0" fmla="*/ 241300 w 70"/>
              <a:gd name="T1" fmla="*/ 157381 h 58"/>
              <a:gd name="T2" fmla="*/ 234406 w 70"/>
              <a:gd name="T3" fmla="*/ 164224 h 58"/>
              <a:gd name="T4" fmla="*/ 210276 w 70"/>
              <a:gd name="T5" fmla="*/ 164224 h 58"/>
              <a:gd name="T6" fmla="*/ 175804 w 70"/>
              <a:gd name="T7" fmla="*/ 198437 h 58"/>
              <a:gd name="T8" fmla="*/ 141333 w 70"/>
              <a:gd name="T9" fmla="*/ 164224 h 58"/>
              <a:gd name="T10" fmla="*/ 93073 w 70"/>
              <a:gd name="T11" fmla="*/ 164224 h 58"/>
              <a:gd name="T12" fmla="*/ 58601 w 70"/>
              <a:gd name="T13" fmla="*/ 198437 h 58"/>
              <a:gd name="T14" fmla="*/ 24130 w 70"/>
              <a:gd name="T15" fmla="*/ 164224 h 58"/>
              <a:gd name="T16" fmla="*/ 6894 w 70"/>
              <a:gd name="T17" fmla="*/ 164224 h 58"/>
              <a:gd name="T18" fmla="*/ 0 w 70"/>
              <a:gd name="T19" fmla="*/ 157381 h 58"/>
              <a:gd name="T20" fmla="*/ 6894 w 70"/>
              <a:gd name="T21" fmla="*/ 147117 h 58"/>
              <a:gd name="T22" fmla="*/ 6894 w 70"/>
              <a:gd name="T23" fmla="*/ 92376 h 58"/>
              <a:gd name="T24" fmla="*/ 13789 w 70"/>
              <a:gd name="T25" fmla="*/ 78691 h 58"/>
              <a:gd name="T26" fmla="*/ 41366 w 70"/>
              <a:gd name="T27" fmla="*/ 54741 h 58"/>
              <a:gd name="T28" fmla="*/ 55154 w 70"/>
              <a:gd name="T29" fmla="*/ 47899 h 58"/>
              <a:gd name="T30" fmla="*/ 75837 w 70"/>
              <a:gd name="T31" fmla="*/ 47899 h 58"/>
              <a:gd name="T32" fmla="*/ 75837 w 70"/>
              <a:gd name="T33" fmla="*/ 6843 h 58"/>
              <a:gd name="T34" fmla="*/ 82731 w 70"/>
              <a:gd name="T35" fmla="*/ 0 h 58"/>
              <a:gd name="T36" fmla="*/ 234406 w 70"/>
              <a:gd name="T37" fmla="*/ 0 h 58"/>
              <a:gd name="T38" fmla="*/ 241300 w 70"/>
              <a:gd name="T39" fmla="*/ 6843 h 58"/>
              <a:gd name="T40" fmla="*/ 241300 w 70"/>
              <a:gd name="T41" fmla="*/ 157381 h 58"/>
              <a:gd name="T42" fmla="*/ 75837 w 70"/>
              <a:gd name="T43" fmla="*/ 99219 h 58"/>
              <a:gd name="T44" fmla="*/ 75837 w 70"/>
              <a:gd name="T45" fmla="*/ 65005 h 58"/>
              <a:gd name="T46" fmla="*/ 55154 w 70"/>
              <a:gd name="T47" fmla="*/ 65005 h 58"/>
              <a:gd name="T48" fmla="*/ 51707 w 70"/>
              <a:gd name="T49" fmla="*/ 65005 h 58"/>
              <a:gd name="T50" fmla="*/ 24130 w 70"/>
              <a:gd name="T51" fmla="*/ 92376 h 58"/>
              <a:gd name="T52" fmla="*/ 24130 w 70"/>
              <a:gd name="T53" fmla="*/ 95797 h 58"/>
              <a:gd name="T54" fmla="*/ 24130 w 70"/>
              <a:gd name="T55" fmla="*/ 99219 h 58"/>
              <a:gd name="T56" fmla="*/ 75837 w 70"/>
              <a:gd name="T57" fmla="*/ 99219 h 58"/>
              <a:gd name="T58" fmla="*/ 58601 w 70"/>
              <a:gd name="T59" fmla="*/ 147117 h 58"/>
              <a:gd name="T60" fmla="*/ 41366 w 70"/>
              <a:gd name="T61" fmla="*/ 164224 h 58"/>
              <a:gd name="T62" fmla="*/ 58601 w 70"/>
              <a:gd name="T63" fmla="*/ 181330 h 58"/>
              <a:gd name="T64" fmla="*/ 75837 w 70"/>
              <a:gd name="T65" fmla="*/ 164224 h 58"/>
              <a:gd name="T66" fmla="*/ 58601 w 70"/>
              <a:gd name="T67" fmla="*/ 147117 h 58"/>
              <a:gd name="T68" fmla="*/ 210276 w 70"/>
              <a:gd name="T69" fmla="*/ 51320 h 58"/>
              <a:gd name="T70" fmla="*/ 203381 w 70"/>
              <a:gd name="T71" fmla="*/ 47899 h 58"/>
              <a:gd name="T72" fmla="*/ 175804 w 70"/>
              <a:gd name="T73" fmla="*/ 47899 h 58"/>
              <a:gd name="T74" fmla="*/ 175804 w 70"/>
              <a:gd name="T75" fmla="*/ 20528 h 58"/>
              <a:gd name="T76" fmla="*/ 172357 w 70"/>
              <a:gd name="T77" fmla="*/ 13685 h 58"/>
              <a:gd name="T78" fmla="*/ 144780 w 70"/>
              <a:gd name="T79" fmla="*/ 13685 h 58"/>
              <a:gd name="T80" fmla="*/ 141333 w 70"/>
              <a:gd name="T81" fmla="*/ 20528 h 58"/>
              <a:gd name="T82" fmla="*/ 141333 w 70"/>
              <a:gd name="T83" fmla="*/ 47899 h 58"/>
              <a:gd name="T84" fmla="*/ 113756 w 70"/>
              <a:gd name="T85" fmla="*/ 47899 h 58"/>
              <a:gd name="T86" fmla="*/ 106861 w 70"/>
              <a:gd name="T87" fmla="*/ 51320 h 58"/>
              <a:gd name="T88" fmla="*/ 106861 w 70"/>
              <a:gd name="T89" fmla="*/ 78691 h 58"/>
              <a:gd name="T90" fmla="*/ 113756 w 70"/>
              <a:gd name="T91" fmla="*/ 82112 h 58"/>
              <a:gd name="T92" fmla="*/ 141333 w 70"/>
              <a:gd name="T93" fmla="*/ 82112 h 58"/>
              <a:gd name="T94" fmla="*/ 141333 w 70"/>
              <a:gd name="T95" fmla="*/ 109482 h 58"/>
              <a:gd name="T96" fmla="*/ 144780 w 70"/>
              <a:gd name="T97" fmla="*/ 116325 h 58"/>
              <a:gd name="T98" fmla="*/ 172357 w 70"/>
              <a:gd name="T99" fmla="*/ 116325 h 58"/>
              <a:gd name="T100" fmla="*/ 175804 w 70"/>
              <a:gd name="T101" fmla="*/ 109482 h 58"/>
              <a:gd name="T102" fmla="*/ 175804 w 70"/>
              <a:gd name="T103" fmla="*/ 82112 h 58"/>
              <a:gd name="T104" fmla="*/ 203381 w 70"/>
              <a:gd name="T105" fmla="*/ 82112 h 58"/>
              <a:gd name="T106" fmla="*/ 210276 w 70"/>
              <a:gd name="T107" fmla="*/ 78691 h 58"/>
              <a:gd name="T108" fmla="*/ 210276 w 70"/>
              <a:gd name="T109" fmla="*/ 51320 h 58"/>
              <a:gd name="T110" fmla="*/ 175804 w 70"/>
              <a:gd name="T111" fmla="*/ 147117 h 58"/>
              <a:gd name="T112" fmla="*/ 158569 w 70"/>
              <a:gd name="T113" fmla="*/ 164224 h 58"/>
              <a:gd name="T114" fmla="*/ 175804 w 70"/>
              <a:gd name="T115" fmla="*/ 181330 h 58"/>
              <a:gd name="T116" fmla="*/ 193040 w 70"/>
              <a:gd name="T117" fmla="*/ 164224 h 58"/>
              <a:gd name="T118" fmla="*/ 175804 w 70"/>
              <a:gd name="T119" fmla="*/ 147117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2" name="Freeform 144">
            <a:extLst>
              <a:ext uri="{FF2B5EF4-FFF2-40B4-BE49-F238E27FC236}">
                <a16:creationId xmlns:a16="http://schemas.microsoft.com/office/drawing/2014/main" id="{D1E38595-1AAB-46D9-9266-63F14E15A6D9}"/>
              </a:ext>
            </a:extLst>
          </p:cNvPr>
          <p:cNvSpPr>
            <a:spLocks noEditPoints="1"/>
          </p:cNvSpPr>
          <p:nvPr/>
        </p:nvSpPr>
        <p:spPr bwMode="auto">
          <a:xfrm>
            <a:off x="3968751" y="3852334"/>
            <a:ext cx="173567" cy="165100"/>
          </a:xfrm>
          <a:custGeom>
            <a:avLst/>
            <a:gdLst>
              <a:gd name="T0" fmla="*/ 126749 w 38"/>
              <a:gd name="T1" fmla="*/ 13758 h 36"/>
              <a:gd name="T2" fmla="*/ 65088 w 38"/>
              <a:gd name="T3" fmla="*/ 72231 h 36"/>
              <a:gd name="T4" fmla="*/ 65088 w 38"/>
              <a:gd name="T5" fmla="*/ 75671 h 36"/>
              <a:gd name="T6" fmla="*/ 61662 w 38"/>
              <a:gd name="T7" fmla="*/ 72231 h 36"/>
              <a:gd name="T8" fmla="*/ 0 w 38"/>
              <a:gd name="T9" fmla="*/ 13758 h 36"/>
              <a:gd name="T10" fmla="*/ 0 w 38"/>
              <a:gd name="T11" fmla="*/ 10319 h 36"/>
              <a:gd name="T12" fmla="*/ 0 w 38"/>
              <a:gd name="T13" fmla="*/ 6879 h 36"/>
              <a:gd name="T14" fmla="*/ 6851 w 38"/>
              <a:gd name="T15" fmla="*/ 0 h 36"/>
              <a:gd name="T16" fmla="*/ 10277 w 38"/>
              <a:gd name="T17" fmla="*/ 0 h 36"/>
              <a:gd name="T18" fmla="*/ 13703 w 38"/>
              <a:gd name="T19" fmla="*/ 0 h 36"/>
              <a:gd name="T20" fmla="*/ 65088 w 38"/>
              <a:gd name="T21" fmla="*/ 51594 h 36"/>
              <a:gd name="T22" fmla="*/ 116472 w 38"/>
              <a:gd name="T23" fmla="*/ 0 h 36"/>
              <a:gd name="T24" fmla="*/ 116472 w 38"/>
              <a:gd name="T25" fmla="*/ 0 h 36"/>
              <a:gd name="T26" fmla="*/ 119898 w 38"/>
              <a:gd name="T27" fmla="*/ 0 h 36"/>
              <a:gd name="T28" fmla="*/ 126749 w 38"/>
              <a:gd name="T29" fmla="*/ 6879 h 36"/>
              <a:gd name="T30" fmla="*/ 130175 w 38"/>
              <a:gd name="T31" fmla="*/ 10319 h 36"/>
              <a:gd name="T32" fmla="*/ 126749 w 38"/>
              <a:gd name="T33" fmla="*/ 13758 h 36"/>
              <a:gd name="T34" fmla="*/ 126749 w 38"/>
              <a:gd name="T35" fmla="*/ 61913 h 36"/>
              <a:gd name="T36" fmla="*/ 65088 w 38"/>
              <a:gd name="T37" fmla="*/ 123825 h 36"/>
              <a:gd name="T38" fmla="*/ 65088 w 38"/>
              <a:gd name="T39" fmla="*/ 123825 h 36"/>
              <a:gd name="T40" fmla="*/ 61662 w 38"/>
              <a:gd name="T41" fmla="*/ 123825 h 36"/>
              <a:gd name="T42" fmla="*/ 0 w 38"/>
              <a:gd name="T43" fmla="*/ 61913 h 36"/>
              <a:gd name="T44" fmla="*/ 0 w 38"/>
              <a:gd name="T45" fmla="*/ 58473 h 36"/>
              <a:gd name="T46" fmla="*/ 0 w 38"/>
              <a:gd name="T47" fmla="*/ 58473 h 36"/>
              <a:gd name="T48" fmla="*/ 6851 w 38"/>
              <a:gd name="T49" fmla="*/ 51594 h 36"/>
              <a:gd name="T50" fmla="*/ 10277 w 38"/>
              <a:gd name="T51" fmla="*/ 48154 h 36"/>
              <a:gd name="T52" fmla="*/ 13703 w 38"/>
              <a:gd name="T53" fmla="*/ 51594 h 36"/>
              <a:gd name="T54" fmla="*/ 65088 w 38"/>
              <a:gd name="T55" fmla="*/ 103188 h 36"/>
              <a:gd name="T56" fmla="*/ 116472 w 38"/>
              <a:gd name="T57" fmla="*/ 51594 h 36"/>
              <a:gd name="T58" fmla="*/ 116472 w 38"/>
              <a:gd name="T59" fmla="*/ 48154 h 36"/>
              <a:gd name="T60" fmla="*/ 119898 w 38"/>
              <a:gd name="T61" fmla="*/ 51594 h 36"/>
              <a:gd name="T62" fmla="*/ 126749 w 38"/>
              <a:gd name="T63" fmla="*/ 58473 h 36"/>
              <a:gd name="T64" fmla="*/ 130175 w 38"/>
              <a:gd name="T65" fmla="*/ 58473 h 36"/>
              <a:gd name="T66" fmla="*/ 126749 w 38"/>
              <a:gd name="T67" fmla="*/ 61913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3" name="Freeform 145">
            <a:extLst>
              <a:ext uri="{FF2B5EF4-FFF2-40B4-BE49-F238E27FC236}">
                <a16:creationId xmlns:a16="http://schemas.microsoft.com/office/drawing/2014/main" id="{E390F9F4-B33F-4E75-84F2-E6FA7020FE5D}"/>
              </a:ext>
            </a:extLst>
          </p:cNvPr>
          <p:cNvSpPr>
            <a:spLocks/>
          </p:cNvSpPr>
          <p:nvPr/>
        </p:nvSpPr>
        <p:spPr bwMode="auto">
          <a:xfrm>
            <a:off x="4627034" y="3894668"/>
            <a:ext cx="173567" cy="105833"/>
          </a:xfrm>
          <a:custGeom>
            <a:avLst/>
            <a:gdLst>
              <a:gd name="T0" fmla="*/ 126749 w 38"/>
              <a:gd name="T1" fmla="*/ 17255 h 23"/>
              <a:gd name="T2" fmla="*/ 65088 w 38"/>
              <a:gd name="T3" fmla="*/ 75924 h 23"/>
              <a:gd name="T4" fmla="*/ 65088 w 38"/>
              <a:gd name="T5" fmla="*/ 79375 h 23"/>
              <a:gd name="T6" fmla="*/ 61662 w 38"/>
              <a:gd name="T7" fmla="*/ 75924 h 23"/>
              <a:gd name="T8" fmla="*/ 0 w 38"/>
              <a:gd name="T9" fmla="*/ 17255 h 23"/>
              <a:gd name="T10" fmla="*/ 0 w 38"/>
              <a:gd name="T11" fmla="*/ 13804 h 23"/>
              <a:gd name="T12" fmla="*/ 0 w 38"/>
              <a:gd name="T13" fmla="*/ 10353 h 23"/>
              <a:gd name="T14" fmla="*/ 6851 w 38"/>
              <a:gd name="T15" fmla="*/ 3451 h 23"/>
              <a:gd name="T16" fmla="*/ 10277 w 38"/>
              <a:gd name="T17" fmla="*/ 0 h 23"/>
              <a:gd name="T18" fmla="*/ 13703 w 38"/>
              <a:gd name="T19" fmla="*/ 3451 h 23"/>
              <a:gd name="T20" fmla="*/ 65088 w 38"/>
              <a:gd name="T21" fmla="*/ 55217 h 23"/>
              <a:gd name="T22" fmla="*/ 116472 w 38"/>
              <a:gd name="T23" fmla="*/ 3451 h 23"/>
              <a:gd name="T24" fmla="*/ 116472 w 38"/>
              <a:gd name="T25" fmla="*/ 0 h 23"/>
              <a:gd name="T26" fmla="*/ 119898 w 38"/>
              <a:gd name="T27" fmla="*/ 3451 h 23"/>
              <a:gd name="T28" fmla="*/ 126749 w 38"/>
              <a:gd name="T29" fmla="*/ 10353 h 23"/>
              <a:gd name="T30" fmla="*/ 130175 w 38"/>
              <a:gd name="T31" fmla="*/ 13804 h 23"/>
              <a:gd name="T32" fmla="*/ 126749 w 38"/>
              <a:gd name="T33" fmla="*/ 1725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4" name="Freeform 147">
            <a:extLst>
              <a:ext uri="{FF2B5EF4-FFF2-40B4-BE49-F238E27FC236}">
                <a16:creationId xmlns:a16="http://schemas.microsoft.com/office/drawing/2014/main" id="{67BD8C85-7EA1-4D47-B289-5C6DACD08D77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3807885"/>
            <a:ext cx="270933" cy="264583"/>
          </a:xfrm>
          <a:custGeom>
            <a:avLst/>
            <a:gdLst>
              <a:gd name="T0" fmla="*/ 103322 w 59"/>
              <a:gd name="T1" fmla="*/ 198437 h 58"/>
              <a:gd name="T2" fmla="*/ 0 w 59"/>
              <a:gd name="T3" fmla="*/ 99219 h 58"/>
              <a:gd name="T4" fmla="*/ 103322 w 59"/>
              <a:gd name="T5" fmla="*/ 0 h 58"/>
              <a:gd name="T6" fmla="*/ 203200 w 59"/>
              <a:gd name="T7" fmla="*/ 99219 h 58"/>
              <a:gd name="T8" fmla="*/ 103322 w 59"/>
              <a:gd name="T9" fmla="*/ 198437 h 58"/>
              <a:gd name="T10" fmla="*/ 168759 w 59"/>
              <a:gd name="T11" fmla="*/ 88955 h 58"/>
              <a:gd name="T12" fmla="*/ 161871 w 59"/>
              <a:gd name="T13" fmla="*/ 82112 h 58"/>
              <a:gd name="T14" fmla="*/ 96434 w 59"/>
              <a:gd name="T15" fmla="*/ 82112 h 58"/>
              <a:gd name="T16" fmla="*/ 120542 w 59"/>
              <a:gd name="T17" fmla="*/ 58163 h 58"/>
              <a:gd name="T18" fmla="*/ 120542 w 59"/>
              <a:gd name="T19" fmla="*/ 51320 h 58"/>
              <a:gd name="T20" fmla="*/ 120542 w 59"/>
              <a:gd name="T21" fmla="*/ 44477 h 58"/>
              <a:gd name="T22" fmla="*/ 106766 w 59"/>
              <a:gd name="T23" fmla="*/ 34213 h 58"/>
              <a:gd name="T24" fmla="*/ 103322 w 59"/>
              <a:gd name="T25" fmla="*/ 30792 h 58"/>
              <a:gd name="T26" fmla="*/ 96434 w 59"/>
              <a:gd name="T27" fmla="*/ 34213 h 58"/>
              <a:gd name="T28" fmla="*/ 48217 w 59"/>
              <a:gd name="T29" fmla="*/ 82112 h 58"/>
              <a:gd name="T30" fmla="*/ 37885 w 59"/>
              <a:gd name="T31" fmla="*/ 92376 h 58"/>
              <a:gd name="T32" fmla="*/ 34441 w 59"/>
              <a:gd name="T33" fmla="*/ 99219 h 58"/>
              <a:gd name="T34" fmla="*/ 37885 w 59"/>
              <a:gd name="T35" fmla="*/ 102640 h 58"/>
              <a:gd name="T36" fmla="*/ 48217 w 59"/>
              <a:gd name="T37" fmla="*/ 116325 h 58"/>
              <a:gd name="T38" fmla="*/ 96434 w 59"/>
              <a:gd name="T39" fmla="*/ 164224 h 58"/>
              <a:gd name="T40" fmla="*/ 103322 w 59"/>
              <a:gd name="T41" fmla="*/ 164224 h 58"/>
              <a:gd name="T42" fmla="*/ 106766 w 59"/>
              <a:gd name="T43" fmla="*/ 164224 h 58"/>
              <a:gd name="T44" fmla="*/ 120542 w 59"/>
              <a:gd name="T45" fmla="*/ 150538 h 58"/>
              <a:gd name="T46" fmla="*/ 120542 w 59"/>
              <a:gd name="T47" fmla="*/ 143696 h 58"/>
              <a:gd name="T48" fmla="*/ 120542 w 59"/>
              <a:gd name="T49" fmla="*/ 140274 h 58"/>
              <a:gd name="T50" fmla="*/ 96434 w 59"/>
              <a:gd name="T51" fmla="*/ 116325 h 58"/>
              <a:gd name="T52" fmla="*/ 161871 w 59"/>
              <a:gd name="T53" fmla="*/ 116325 h 58"/>
              <a:gd name="T54" fmla="*/ 168759 w 59"/>
              <a:gd name="T55" fmla="*/ 106061 h 58"/>
              <a:gd name="T56" fmla="*/ 168759 w 59"/>
              <a:gd name="T57" fmla="*/ 8895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5" name="Freeform 148">
            <a:extLst>
              <a:ext uri="{FF2B5EF4-FFF2-40B4-BE49-F238E27FC236}">
                <a16:creationId xmlns:a16="http://schemas.microsoft.com/office/drawing/2014/main" id="{16476ACB-F150-469D-8E9E-1B1B3627D238}"/>
              </a:ext>
            </a:extLst>
          </p:cNvPr>
          <p:cNvSpPr>
            <a:spLocks noEditPoints="1"/>
          </p:cNvSpPr>
          <p:nvPr/>
        </p:nvSpPr>
        <p:spPr bwMode="auto">
          <a:xfrm>
            <a:off x="6591301" y="3807885"/>
            <a:ext cx="268817" cy="264583"/>
          </a:xfrm>
          <a:custGeom>
            <a:avLst/>
            <a:gdLst>
              <a:gd name="T0" fmla="*/ 102515 w 59"/>
              <a:gd name="T1" fmla="*/ 198437 h 58"/>
              <a:gd name="T2" fmla="*/ 0 w 59"/>
              <a:gd name="T3" fmla="*/ 99219 h 58"/>
              <a:gd name="T4" fmla="*/ 102515 w 59"/>
              <a:gd name="T5" fmla="*/ 0 h 58"/>
              <a:gd name="T6" fmla="*/ 201613 w 59"/>
              <a:gd name="T7" fmla="*/ 99219 h 58"/>
              <a:gd name="T8" fmla="*/ 102515 w 59"/>
              <a:gd name="T9" fmla="*/ 198437 h 58"/>
              <a:gd name="T10" fmla="*/ 30755 w 59"/>
              <a:gd name="T11" fmla="*/ 99219 h 58"/>
              <a:gd name="T12" fmla="*/ 102515 w 59"/>
              <a:gd name="T13" fmla="*/ 167645 h 58"/>
              <a:gd name="T14" fmla="*/ 170858 w 59"/>
              <a:gd name="T15" fmla="*/ 99219 h 58"/>
              <a:gd name="T16" fmla="*/ 102515 w 59"/>
              <a:gd name="T17" fmla="*/ 27371 h 58"/>
              <a:gd name="T18" fmla="*/ 30755 w 59"/>
              <a:gd name="T19" fmla="*/ 99219 h 58"/>
              <a:gd name="T20" fmla="*/ 143521 w 59"/>
              <a:gd name="T21" fmla="*/ 99219 h 58"/>
              <a:gd name="T22" fmla="*/ 116184 w 59"/>
              <a:gd name="T23" fmla="*/ 99219 h 58"/>
              <a:gd name="T24" fmla="*/ 116184 w 59"/>
              <a:gd name="T25" fmla="*/ 143696 h 58"/>
              <a:gd name="T26" fmla="*/ 112767 w 59"/>
              <a:gd name="T27" fmla="*/ 147117 h 58"/>
              <a:gd name="T28" fmla="*/ 88846 w 59"/>
              <a:gd name="T29" fmla="*/ 147117 h 58"/>
              <a:gd name="T30" fmla="*/ 85429 w 59"/>
              <a:gd name="T31" fmla="*/ 143696 h 58"/>
              <a:gd name="T32" fmla="*/ 85429 w 59"/>
              <a:gd name="T33" fmla="*/ 99219 h 58"/>
              <a:gd name="T34" fmla="*/ 58092 w 59"/>
              <a:gd name="T35" fmla="*/ 99219 h 58"/>
              <a:gd name="T36" fmla="*/ 54675 w 59"/>
              <a:gd name="T37" fmla="*/ 92376 h 58"/>
              <a:gd name="T38" fmla="*/ 58092 w 59"/>
              <a:gd name="T39" fmla="*/ 92376 h 58"/>
              <a:gd name="T40" fmla="*/ 99098 w 59"/>
              <a:gd name="T41" fmla="*/ 47899 h 58"/>
              <a:gd name="T42" fmla="*/ 102515 w 59"/>
              <a:gd name="T43" fmla="*/ 47899 h 58"/>
              <a:gd name="T44" fmla="*/ 102515 w 59"/>
              <a:gd name="T45" fmla="*/ 47899 h 58"/>
              <a:gd name="T46" fmla="*/ 146938 w 59"/>
              <a:gd name="T47" fmla="*/ 92376 h 58"/>
              <a:gd name="T48" fmla="*/ 146938 w 59"/>
              <a:gd name="T49" fmla="*/ 95797 h 58"/>
              <a:gd name="T50" fmla="*/ 143521 w 59"/>
              <a:gd name="T51" fmla="*/ 99219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6" name="Freeform 149">
            <a:extLst>
              <a:ext uri="{FF2B5EF4-FFF2-40B4-BE49-F238E27FC236}">
                <a16:creationId xmlns:a16="http://schemas.microsoft.com/office/drawing/2014/main" id="{8B9DB98D-33B5-4DF3-A638-40232330F59C}"/>
              </a:ext>
            </a:extLst>
          </p:cNvPr>
          <p:cNvSpPr>
            <a:spLocks/>
          </p:cNvSpPr>
          <p:nvPr/>
        </p:nvSpPr>
        <p:spPr bwMode="auto">
          <a:xfrm>
            <a:off x="7262285" y="3816351"/>
            <a:ext cx="256116" cy="270933"/>
          </a:xfrm>
          <a:custGeom>
            <a:avLst/>
            <a:gdLst>
              <a:gd name="T0" fmla="*/ 192087 w 56"/>
              <a:gd name="T1" fmla="*/ 110210 h 59"/>
              <a:gd name="T2" fmla="*/ 174936 w 56"/>
              <a:gd name="T3" fmla="*/ 123986 h 59"/>
              <a:gd name="T4" fmla="*/ 85753 w 56"/>
              <a:gd name="T5" fmla="*/ 123986 h 59"/>
              <a:gd name="T6" fmla="*/ 123485 w 56"/>
              <a:gd name="T7" fmla="*/ 165315 h 59"/>
              <a:gd name="T8" fmla="*/ 126915 w 56"/>
              <a:gd name="T9" fmla="*/ 175647 h 59"/>
              <a:gd name="T10" fmla="*/ 123485 w 56"/>
              <a:gd name="T11" fmla="*/ 185980 h 59"/>
              <a:gd name="T12" fmla="*/ 113194 w 56"/>
              <a:gd name="T13" fmla="*/ 196312 h 59"/>
              <a:gd name="T14" fmla="*/ 99474 w 56"/>
              <a:gd name="T15" fmla="*/ 203200 h 59"/>
              <a:gd name="T16" fmla="*/ 89183 w 56"/>
              <a:gd name="T17" fmla="*/ 196312 h 59"/>
              <a:gd name="T18" fmla="*/ 3430 w 56"/>
              <a:gd name="T19" fmla="*/ 113654 h 59"/>
              <a:gd name="T20" fmla="*/ 0 w 56"/>
              <a:gd name="T21" fmla="*/ 99878 h 59"/>
              <a:gd name="T22" fmla="*/ 3430 w 56"/>
              <a:gd name="T23" fmla="*/ 89546 h 59"/>
              <a:gd name="T24" fmla="*/ 89183 w 56"/>
              <a:gd name="T25" fmla="*/ 3444 h 59"/>
              <a:gd name="T26" fmla="*/ 99474 w 56"/>
              <a:gd name="T27" fmla="*/ 0 h 59"/>
              <a:gd name="T28" fmla="*/ 113194 w 56"/>
              <a:gd name="T29" fmla="*/ 3444 h 59"/>
              <a:gd name="T30" fmla="*/ 123485 w 56"/>
              <a:gd name="T31" fmla="*/ 13776 h 59"/>
              <a:gd name="T32" fmla="*/ 126915 w 56"/>
              <a:gd name="T33" fmla="*/ 24108 h 59"/>
              <a:gd name="T34" fmla="*/ 123485 w 56"/>
              <a:gd name="T35" fmla="*/ 37885 h 59"/>
              <a:gd name="T36" fmla="*/ 85753 w 56"/>
              <a:gd name="T37" fmla="*/ 75769 h 59"/>
              <a:gd name="T38" fmla="*/ 174936 w 56"/>
              <a:gd name="T39" fmla="*/ 75769 h 59"/>
              <a:gd name="T40" fmla="*/ 192087 w 56"/>
              <a:gd name="T41" fmla="*/ 92990 h 59"/>
              <a:gd name="T42" fmla="*/ 192087 w 56"/>
              <a:gd name="T43" fmla="*/ 11021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7" name="Freeform 150">
            <a:extLst>
              <a:ext uri="{FF2B5EF4-FFF2-40B4-BE49-F238E27FC236}">
                <a16:creationId xmlns:a16="http://schemas.microsoft.com/office/drawing/2014/main" id="{77F1839A-7FF3-402B-81A3-52D0D783B046}"/>
              </a:ext>
            </a:extLst>
          </p:cNvPr>
          <p:cNvSpPr>
            <a:spLocks/>
          </p:cNvSpPr>
          <p:nvPr/>
        </p:nvSpPr>
        <p:spPr bwMode="auto">
          <a:xfrm>
            <a:off x="7907867" y="3807885"/>
            <a:ext cx="270933" cy="264583"/>
          </a:xfrm>
          <a:custGeom>
            <a:avLst/>
            <a:gdLst>
              <a:gd name="T0" fmla="*/ 123986 w 59"/>
              <a:gd name="T1" fmla="*/ 99219 h 58"/>
              <a:gd name="T2" fmla="*/ 168759 w 59"/>
              <a:gd name="T3" fmla="*/ 143696 h 58"/>
              <a:gd name="T4" fmla="*/ 189424 w 59"/>
              <a:gd name="T5" fmla="*/ 126589 h 58"/>
              <a:gd name="T6" fmla="*/ 196312 w 59"/>
              <a:gd name="T7" fmla="*/ 123168 h 58"/>
              <a:gd name="T8" fmla="*/ 203200 w 59"/>
              <a:gd name="T9" fmla="*/ 130010 h 58"/>
              <a:gd name="T10" fmla="*/ 203200 w 59"/>
              <a:gd name="T11" fmla="*/ 188173 h 58"/>
              <a:gd name="T12" fmla="*/ 192868 w 59"/>
              <a:gd name="T13" fmla="*/ 198437 h 58"/>
              <a:gd name="T14" fmla="*/ 134319 w 59"/>
              <a:gd name="T15" fmla="*/ 198437 h 58"/>
              <a:gd name="T16" fmla="*/ 127431 w 59"/>
              <a:gd name="T17" fmla="*/ 191594 h 58"/>
              <a:gd name="T18" fmla="*/ 130875 w 59"/>
              <a:gd name="T19" fmla="*/ 184752 h 58"/>
              <a:gd name="T20" fmla="*/ 148095 w 59"/>
              <a:gd name="T21" fmla="*/ 164224 h 58"/>
              <a:gd name="T22" fmla="*/ 103322 w 59"/>
              <a:gd name="T23" fmla="*/ 119746 h 58"/>
              <a:gd name="T24" fmla="*/ 55105 w 59"/>
              <a:gd name="T25" fmla="*/ 164224 h 58"/>
              <a:gd name="T26" fmla="*/ 75769 w 59"/>
              <a:gd name="T27" fmla="*/ 184752 h 58"/>
              <a:gd name="T28" fmla="*/ 75769 w 59"/>
              <a:gd name="T29" fmla="*/ 191594 h 58"/>
              <a:gd name="T30" fmla="*/ 68881 w 59"/>
              <a:gd name="T31" fmla="*/ 198437 h 58"/>
              <a:gd name="T32" fmla="*/ 10332 w 59"/>
              <a:gd name="T33" fmla="*/ 198437 h 58"/>
              <a:gd name="T34" fmla="*/ 0 w 59"/>
              <a:gd name="T35" fmla="*/ 188173 h 58"/>
              <a:gd name="T36" fmla="*/ 0 w 59"/>
              <a:gd name="T37" fmla="*/ 130010 h 58"/>
              <a:gd name="T38" fmla="*/ 6888 w 59"/>
              <a:gd name="T39" fmla="*/ 123168 h 58"/>
              <a:gd name="T40" fmla="*/ 17220 w 59"/>
              <a:gd name="T41" fmla="*/ 126589 h 58"/>
              <a:gd name="T42" fmla="*/ 34441 w 59"/>
              <a:gd name="T43" fmla="*/ 143696 h 58"/>
              <a:gd name="T44" fmla="*/ 82658 w 59"/>
              <a:gd name="T45" fmla="*/ 99219 h 58"/>
              <a:gd name="T46" fmla="*/ 34441 w 59"/>
              <a:gd name="T47" fmla="*/ 51320 h 58"/>
              <a:gd name="T48" fmla="*/ 17220 w 59"/>
              <a:gd name="T49" fmla="*/ 71848 h 58"/>
              <a:gd name="T50" fmla="*/ 10332 w 59"/>
              <a:gd name="T51" fmla="*/ 71848 h 58"/>
              <a:gd name="T52" fmla="*/ 6888 w 59"/>
              <a:gd name="T53" fmla="*/ 71848 h 58"/>
              <a:gd name="T54" fmla="*/ 0 w 59"/>
              <a:gd name="T55" fmla="*/ 65005 h 58"/>
              <a:gd name="T56" fmla="*/ 0 w 59"/>
              <a:gd name="T57" fmla="*/ 6843 h 58"/>
              <a:gd name="T58" fmla="*/ 10332 w 59"/>
              <a:gd name="T59" fmla="*/ 0 h 58"/>
              <a:gd name="T60" fmla="*/ 68881 w 59"/>
              <a:gd name="T61" fmla="*/ 0 h 58"/>
              <a:gd name="T62" fmla="*/ 75769 w 59"/>
              <a:gd name="T63" fmla="*/ 3421 h 58"/>
              <a:gd name="T64" fmla="*/ 75769 w 59"/>
              <a:gd name="T65" fmla="*/ 13685 h 58"/>
              <a:gd name="T66" fmla="*/ 55105 w 59"/>
              <a:gd name="T67" fmla="*/ 30792 h 58"/>
              <a:gd name="T68" fmla="*/ 103322 w 59"/>
              <a:gd name="T69" fmla="*/ 78691 h 58"/>
              <a:gd name="T70" fmla="*/ 148095 w 59"/>
              <a:gd name="T71" fmla="*/ 30792 h 58"/>
              <a:gd name="T72" fmla="*/ 130875 w 59"/>
              <a:gd name="T73" fmla="*/ 13685 h 58"/>
              <a:gd name="T74" fmla="*/ 127431 w 59"/>
              <a:gd name="T75" fmla="*/ 3421 h 58"/>
              <a:gd name="T76" fmla="*/ 134319 w 59"/>
              <a:gd name="T77" fmla="*/ 0 h 58"/>
              <a:gd name="T78" fmla="*/ 192868 w 59"/>
              <a:gd name="T79" fmla="*/ 0 h 58"/>
              <a:gd name="T80" fmla="*/ 203200 w 59"/>
              <a:gd name="T81" fmla="*/ 6843 h 58"/>
              <a:gd name="T82" fmla="*/ 203200 w 59"/>
              <a:gd name="T83" fmla="*/ 65005 h 58"/>
              <a:gd name="T84" fmla="*/ 196312 w 59"/>
              <a:gd name="T85" fmla="*/ 71848 h 58"/>
              <a:gd name="T86" fmla="*/ 192868 w 59"/>
              <a:gd name="T87" fmla="*/ 71848 h 58"/>
              <a:gd name="T88" fmla="*/ 189424 w 59"/>
              <a:gd name="T89" fmla="*/ 71848 h 58"/>
              <a:gd name="T90" fmla="*/ 168759 w 59"/>
              <a:gd name="T91" fmla="*/ 51320 h 58"/>
              <a:gd name="T92" fmla="*/ 123986 w 59"/>
              <a:gd name="T93" fmla="*/ 99219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8" name="Freeform 151">
            <a:extLst>
              <a:ext uri="{FF2B5EF4-FFF2-40B4-BE49-F238E27FC236}">
                <a16:creationId xmlns:a16="http://schemas.microsoft.com/office/drawing/2014/main" id="{A013C152-517F-4200-8539-19BB19946DB9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3807885"/>
            <a:ext cx="264584" cy="264583"/>
          </a:xfrm>
          <a:custGeom>
            <a:avLst/>
            <a:gdLst>
              <a:gd name="T0" fmla="*/ 143696 w 58"/>
              <a:gd name="T1" fmla="*/ 153960 h 58"/>
              <a:gd name="T2" fmla="*/ 140275 w 58"/>
              <a:gd name="T3" fmla="*/ 153960 h 58"/>
              <a:gd name="T4" fmla="*/ 123168 w 58"/>
              <a:gd name="T5" fmla="*/ 147117 h 58"/>
              <a:gd name="T6" fmla="*/ 119747 w 58"/>
              <a:gd name="T7" fmla="*/ 136853 h 58"/>
              <a:gd name="T8" fmla="*/ 78691 w 58"/>
              <a:gd name="T9" fmla="*/ 157381 h 58"/>
              <a:gd name="T10" fmla="*/ 34213 w 58"/>
              <a:gd name="T11" fmla="*/ 109482 h 58"/>
              <a:gd name="T12" fmla="*/ 99219 w 58"/>
              <a:gd name="T13" fmla="*/ 34213 h 58"/>
              <a:gd name="T14" fmla="*/ 133432 w 58"/>
              <a:gd name="T15" fmla="*/ 51320 h 58"/>
              <a:gd name="T16" fmla="*/ 133432 w 58"/>
              <a:gd name="T17" fmla="*/ 51320 h 58"/>
              <a:gd name="T18" fmla="*/ 133432 w 58"/>
              <a:gd name="T19" fmla="*/ 41056 h 58"/>
              <a:gd name="T20" fmla="*/ 136854 w 58"/>
              <a:gd name="T21" fmla="*/ 41056 h 58"/>
              <a:gd name="T22" fmla="*/ 150539 w 58"/>
              <a:gd name="T23" fmla="*/ 41056 h 58"/>
              <a:gd name="T24" fmla="*/ 153961 w 58"/>
              <a:gd name="T25" fmla="*/ 41056 h 58"/>
              <a:gd name="T26" fmla="*/ 153961 w 58"/>
              <a:gd name="T27" fmla="*/ 44477 h 58"/>
              <a:gd name="T28" fmla="*/ 136854 w 58"/>
              <a:gd name="T29" fmla="*/ 123168 h 58"/>
              <a:gd name="T30" fmla="*/ 136854 w 58"/>
              <a:gd name="T31" fmla="*/ 130010 h 58"/>
              <a:gd name="T32" fmla="*/ 143696 w 58"/>
              <a:gd name="T33" fmla="*/ 136853 h 58"/>
              <a:gd name="T34" fmla="*/ 181331 w 58"/>
              <a:gd name="T35" fmla="*/ 99219 h 58"/>
              <a:gd name="T36" fmla="*/ 99219 w 58"/>
              <a:gd name="T37" fmla="*/ 13685 h 58"/>
              <a:gd name="T38" fmla="*/ 17107 w 58"/>
              <a:gd name="T39" fmla="*/ 99219 h 58"/>
              <a:gd name="T40" fmla="*/ 99219 w 58"/>
              <a:gd name="T41" fmla="*/ 181330 h 58"/>
              <a:gd name="T42" fmla="*/ 150539 w 58"/>
              <a:gd name="T43" fmla="*/ 164224 h 58"/>
              <a:gd name="T44" fmla="*/ 157382 w 58"/>
              <a:gd name="T45" fmla="*/ 164224 h 58"/>
              <a:gd name="T46" fmla="*/ 164225 w 58"/>
              <a:gd name="T47" fmla="*/ 171066 h 58"/>
              <a:gd name="T48" fmla="*/ 164225 w 58"/>
              <a:gd name="T49" fmla="*/ 171066 h 58"/>
              <a:gd name="T50" fmla="*/ 160803 w 58"/>
              <a:gd name="T51" fmla="*/ 174488 h 58"/>
              <a:gd name="T52" fmla="*/ 99219 w 58"/>
              <a:gd name="T53" fmla="*/ 198437 h 58"/>
              <a:gd name="T54" fmla="*/ 0 w 58"/>
              <a:gd name="T55" fmla="*/ 99219 h 58"/>
              <a:gd name="T56" fmla="*/ 99219 w 58"/>
              <a:gd name="T57" fmla="*/ 0 h 58"/>
              <a:gd name="T58" fmla="*/ 198438 w 58"/>
              <a:gd name="T59" fmla="*/ 99219 h 58"/>
              <a:gd name="T60" fmla="*/ 143696 w 58"/>
              <a:gd name="T61" fmla="*/ 153960 h 58"/>
              <a:gd name="T62" fmla="*/ 99219 w 58"/>
              <a:gd name="T63" fmla="*/ 51320 h 58"/>
              <a:gd name="T64" fmla="*/ 54742 w 58"/>
              <a:gd name="T65" fmla="*/ 109482 h 58"/>
              <a:gd name="T66" fmla="*/ 82112 w 58"/>
              <a:gd name="T67" fmla="*/ 140274 h 58"/>
              <a:gd name="T68" fmla="*/ 126590 w 58"/>
              <a:gd name="T69" fmla="*/ 82112 h 58"/>
              <a:gd name="T70" fmla="*/ 99219 w 58"/>
              <a:gd name="T71" fmla="*/ 5132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69" name="Freeform 152">
            <a:extLst>
              <a:ext uri="{FF2B5EF4-FFF2-40B4-BE49-F238E27FC236}">
                <a16:creationId xmlns:a16="http://schemas.microsoft.com/office/drawing/2014/main" id="{76952FB6-B590-40FB-8001-3E6208AC237D}"/>
              </a:ext>
            </a:extLst>
          </p:cNvPr>
          <p:cNvSpPr>
            <a:spLocks noEditPoints="1"/>
          </p:cNvSpPr>
          <p:nvPr/>
        </p:nvSpPr>
        <p:spPr bwMode="auto">
          <a:xfrm>
            <a:off x="9226552" y="3784601"/>
            <a:ext cx="334433" cy="311151"/>
          </a:xfrm>
          <a:custGeom>
            <a:avLst/>
            <a:gdLst>
              <a:gd name="T0" fmla="*/ 250825 w 73"/>
              <a:gd name="T1" fmla="*/ 48045 h 68"/>
              <a:gd name="T2" fmla="*/ 250825 w 73"/>
              <a:gd name="T3" fmla="*/ 65204 h 68"/>
              <a:gd name="T4" fmla="*/ 233645 w 73"/>
              <a:gd name="T5" fmla="*/ 65204 h 68"/>
              <a:gd name="T6" fmla="*/ 223337 w 73"/>
              <a:gd name="T7" fmla="*/ 75500 h 68"/>
              <a:gd name="T8" fmla="*/ 24052 w 73"/>
              <a:gd name="T9" fmla="*/ 75500 h 68"/>
              <a:gd name="T10" fmla="*/ 17180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3695 w 73"/>
              <a:gd name="T17" fmla="*/ 0 h 68"/>
              <a:gd name="T18" fmla="*/ 250825 w 73"/>
              <a:gd name="T19" fmla="*/ 48045 h 68"/>
              <a:gd name="T20" fmla="*/ 250825 w 73"/>
              <a:gd name="T21" fmla="*/ 216204 h 68"/>
              <a:gd name="T22" fmla="*/ 250825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72 w 73"/>
              <a:gd name="T29" fmla="*/ 205909 h 68"/>
              <a:gd name="T30" fmla="*/ 240517 w 73"/>
              <a:gd name="T31" fmla="*/ 205909 h 68"/>
              <a:gd name="T32" fmla="*/ 250825 w 73"/>
              <a:gd name="T33" fmla="*/ 216204 h 68"/>
              <a:gd name="T34" fmla="*/ 65283 w 73"/>
              <a:gd name="T35" fmla="*/ 82363 h 68"/>
              <a:gd name="T36" fmla="*/ 65283 w 73"/>
              <a:gd name="T37" fmla="*/ 181886 h 68"/>
              <a:gd name="T38" fmla="*/ 82463 w 73"/>
              <a:gd name="T39" fmla="*/ 181886 h 68"/>
              <a:gd name="T40" fmla="*/ 82463 w 73"/>
              <a:gd name="T41" fmla="*/ 82363 h 68"/>
              <a:gd name="T42" fmla="*/ 116823 w 73"/>
              <a:gd name="T43" fmla="*/ 82363 h 68"/>
              <a:gd name="T44" fmla="*/ 116823 w 73"/>
              <a:gd name="T45" fmla="*/ 181886 h 68"/>
              <a:gd name="T46" fmla="*/ 134002 w 73"/>
              <a:gd name="T47" fmla="*/ 181886 h 68"/>
              <a:gd name="T48" fmla="*/ 134002 w 73"/>
              <a:gd name="T49" fmla="*/ 82363 h 68"/>
              <a:gd name="T50" fmla="*/ 164926 w 73"/>
              <a:gd name="T51" fmla="*/ 82363 h 68"/>
              <a:gd name="T52" fmla="*/ 164926 w 73"/>
              <a:gd name="T53" fmla="*/ 181886 h 68"/>
              <a:gd name="T54" fmla="*/ 182106 w 73"/>
              <a:gd name="T55" fmla="*/ 181886 h 68"/>
              <a:gd name="T56" fmla="*/ 182106 w 73"/>
              <a:gd name="T57" fmla="*/ 82363 h 68"/>
              <a:gd name="T58" fmla="*/ 216465 w 73"/>
              <a:gd name="T59" fmla="*/ 82363 h 68"/>
              <a:gd name="T60" fmla="*/ 216465 w 73"/>
              <a:gd name="T61" fmla="*/ 181886 h 68"/>
              <a:gd name="T62" fmla="*/ 223337 w 73"/>
              <a:gd name="T63" fmla="*/ 181886 h 68"/>
              <a:gd name="T64" fmla="*/ 233645 w 73"/>
              <a:gd name="T65" fmla="*/ 192181 h 68"/>
              <a:gd name="T66" fmla="*/ 233645 w 73"/>
              <a:gd name="T67" fmla="*/ 199045 h 68"/>
              <a:gd name="T68" fmla="*/ 17180 w 73"/>
              <a:gd name="T69" fmla="*/ 199045 h 68"/>
              <a:gd name="T70" fmla="*/ 17180 w 73"/>
              <a:gd name="T71" fmla="*/ 192181 h 68"/>
              <a:gd name="T72" fmla="*/ 24052 w 73"/>
              <a:gd name="T73" fmla="*/ 181886 h 68"/>
              <a:gd name="T74" fmla="*/ 30924 w 73"/>
              <a:gd name="T75" fmla="*/ 181886 h 68"/>
              <a:gd name="T76" fmla="*/ 30924 w 73"/>
              <a:gd name="T77" fmla="*/ 82363 h 68"/>
              <a:gd name="T78" fmla="*/ 65283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0" name="Freeform 153">
            <a:extLst>
              <a:ext uri="{FF2B5EF4-FFF2-40B4-BE49-F238E27FC236}">
                <a16:creationId xmlns:a16="http://schemas.microsoft.com/office/drawing/2014/main" id="{837DF802-9337-49F6-8B07-1ED96A070FDA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3824818"/>
            <a:ext cx="270933" cy="224367"/>
          </a:xfrm>
          <a:custGeom>
            <a:avLst/>
            <a:gdLst>
              <a:gd name="T0" fmla="*/ 203200 w 59"/>
              <a:gd name="T1" fmla="*/ 27473 h 49"/>
              <a:gd name="T2" fmla="*/ 192868 w 59"/>
              <a:gd name="T3" fmla="*/ 34342 h 49"/>
              <a:gd name="T4" fmla="*/ 10332 w 59"/>
              <a:gd name="T5" fmla="*/ 34342 h 49"/>
              <a:gd name="T6" fmla="*/ 0 w 59"/>
              <a:gd name="T7" fmla="*/ 27473 h 49"/>
              <a:gd name="T8" fmla="*/ 0 w 59"/>
              <a:gd name="T9" fmla="*/ 10303 h 49"/>
              <a:gd name="T10" fmla="*/ 10332 w 59"/>
              <a:gd name="T11" fmla="*/ 0 h 49"/>
              <a:gd name="T12" fmla="*/ 192868 w 59"/>
              <a:gd name="T13" fmla="*/ 0 h 49"/>
              <a:gd name="T14" fmla="*/ 203200 w 59"/>
              <a:gd name="T15" fmla="*/ 10303 h 49"/>
              <a:gd name="T16" fmla="*/ 203200 w 59"/>
              <a:gd name="T17" fmla="*/ 27473 h 49"/>
              <a:gd name="T18" fmla="*/ 203200 w 59"/>
              <a:gd name="T19" fmla="*/ 92723 h 49"/>
              <a:gd name="T20" fmla="*/ 192868 w 59"/>
              <a:gd name="T21" fmla="*/ 103026 h 49"/>
              <a:gd name="T22" fmla="*/ 10332 w 59"/>
              <a:gd name="T23" fmla="*/ 103026 h 49"/>
              <a:gd name="T24" fmla="*/ 0 w 59"/>
              <a:gd name="T25" fmla="*/ 92723 h 49"/>
              <a:gd name="T26" fmla="*/ 0 w 59"/>
              <a:gd name="T27" fmla="*/ 75552 h 49"/>
              <a:gd name="T28" fmla="*/ 10332 w 59"/>
              <a:gd name="T29" fmla="*/ 68684 h 49"/>
              <a:gd name="T30" fmla="*/ 192868 w 59"/>
              <a:gd name="T31" fmla="*/ 68684 h 49"/>
              <a:gd name="T32" fmla="*/ 203200 w 59"/>
              <a:gd name="T33" fmla="*/ 75552 h 49"/>
              <a:gd name="T34" fmla="*/ 203200 w 59"/>
              <a:gd name="T35" fmla="*/ 92723 h 49"/>
              <a:gd name="T36" fmla="*/ 203200 w 59"/>
              <a:gd name="T37" fmla="*/ 161407 h 49"/>
              <a:gd name="T38" fmla="*/ 192868 w 59"/>
              <a:gd name="T39" fmla="*/ 168275 h 49"/>
              <a:gd name="T40" fmla="*/ 10332 w 59"/>
              <a:gd name="T41" fmla="*/ 168275 h 49"/>
              <a:gd name="T42" fmla="*/ 0 w 59"/>
              <a:gd name="T43" fmla="*/ 161407 h 49"/>
              <a:gd name="T44" fmla="*/ 0 w 59"/>
              <a:gd name="T45" fmla="*/ 144236 h 49"/>
              <a:gd name="T46" fmla="*/ 10332 w 59"/>
              <a:gd name="T47" fmla="*/ 133933 h 49"/>
              <a:gd name="T48" fmla="*/ 192868 w 59"/>
              <a:gd name="T49" fmla="*/ 133933 h 49"/>
              <a:gd name="T50" fmla="*/ 203200 w 59"/>
              <a:gd name="T51" fmla="*/ 144236 h 49"/>
              <a:gd name="T52" fmla="*/ 203200 w 59"/>
              <a:gd name="T53" fmla="*/ 161407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1" name="Freeform 154">
            <a:extLst>
              <a:ext uri="{FF2B5EF4-FFF2-40B4-BE49-F238E27FC236}">
                <a16:creationId xmlns:a16="http://schemas.microsoft.com/office/drawing/2014/main" id="{34B9837D-40D0-49F2-AB3E-8C72A64F8D58}"/>
              </a:ext>
            </a:extLst>
          </p:cNvPr>
          <p:cNvSpPr>
            <a:spLocks noEditPoints="1"/>
          </p:cNvSpPr>
          <p:nvPr/>
        </p:nvSpPr>
        <p:spPr bwMode="auto">
          <a:xfrm>
            <a:off x="10557933" y="3784601"/>
            <a:ext cx="287867" cy="311151"/>
          </a:xfrm>
          <a:custGeom>
            <a:avLst/>
            <a:gdLst>
              <a:gd name="T0" fmla="*/ 198765 w 63"/>
              <a:gd name="T1" fmla="*/ 199045 h 68"/>
              <a:gd name="T2" fmla="*/ 140506 w 63"/>
              <a:gd name="T3" fmla="*/ 199045 h 68"/>
              <a:gd name="T4" fmla="*/ 106237 w 63"/>
              <a:gd name="T5" fmla="*/ 233363 h 68"/>
              <a:gd name="T6" fmla="*/ 75394 w 63"/>
              <a:gd name="T7" fmla="*/ 199045 h 68"/>
              <a:gd name="T8" fmla="*/ 17135 w 63"/>
              <a:gd name="T9" fmla="*/ 199045 h 68"/>
              <a:gd name="T10" fmla="*/ 0 w 63"/>
              <a:gd name="T11" fmla="*/ 181886 h 68"/>
              <a:gd name="T12" fmla="*/ 41124 w 63"/>
              <a:gd name="T13" fmla="*/ 75500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500 h 68"/>
              <a:gd name="T26" fmla="*/ 215900 w 63"/>
              <a:gd name="T27" fmla="*/ 181886 h 68"/>
              <a:gd name="T28" fmla="*/ 198765 w 63"/>
              <a:gd name="T29" fmla="*/ 199045 h 68"/>
              <a:gd name="T30" fmla="*/ 106237 w 63"/>
              <a:gd name="T31" fmla="*/ 216204 h 68"/>
              <a:gd name="T32" fmla="*/ 89102 w 63"/>
              <a:gd name="T33" fmla="*/ 199045 h 68"/>
              <a:gd name="T34" fmla="*/ 85675 w 63"/>
              <a:gd name="T35" fmla="*/ 195613 h 68"/>
              <a:gd name="T36" fmla="*/ 85675 w 63"/>
              <a:gd name="T37" fmla="*/ 199045 h 68"/>
              <a:gd name="T38" fmla="*/ 106237 w 63"/>
              <a:gd name="T39" fmla="*/ 223068 h 68"/>
              <a:gd name="T40" fmla="*/ 109663 w 63"/>
              <a:gd name="T41" fmla="*/ 219636 h 68"/>
              <a:gd name="T42" fmla="*/ 106237 w 63"/>
              <a:gd name="T43" fmla="*/ 216204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2" name="Freeform 155">
            <a:extLst>
              <a:ext uri="{FF2B5EF4-FFF2-40B4-BE49-F238E27FC236}">
                <a16:creationId xmlns:a16="http://schemas.microsoft.com/office/drawing/2014/main" id="{91D96634-63E7-4E9A-9138-0849617BE7AF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3824818"/>
            <a:ext cx="397933" cy="224367"/>
          </a:xfrm>
          <a:custGeom>
            <a:avLst/>
            <a:gdLst>
              <a:gd name="T0" fmla="*/ 240132 w 87"/>
              <a:gd name="T1" fmla="*/ 168275 h 49"/>
              <a:gd name="T2" fmla="*/ 181814 w 87"/>
              <a:gd name="T3" fmla="*/ 109894 h 49"/>
              <a:gd name="T4" fmla="*/ 202397 w 87"/>
              <a:gd name="T5" fmla="*/ 65249 h 49"/>
              <a:gd name="T6" fmla="*/ 192106 w 87"/>
              <a:gd name="T7" fmla="*/ 54947 h 49"/>
              <a:gd name="T8" fmla="*/ 147510 w 87"/>
              <a:gd name="T9" fmla="*/ 113328 h 49"/>
              <a:gd name="T10" fmla="*/ 140649 w 87"/>
              <a:gd name="T11" fmla="*/ 116762 h 49"/>
              <a:gd name="T12" fmla="*/ 116636 w 87"/>
              <a:gd name="T13" fmla="*/ 116762 h 49"/>
              <a:gd name="T14" fmla="*/ 58318 w 87"/>
              <a:gd name="T15" fmla="*/ 168275 h 49"/>
              <a:gd name="T16" fmla="*/ 0 w 87"/>
              <a:gd name="T17" fmla="*/ 109894 h 49"/>
              <a:gd name="T18" fmla="*/ 58318 w 87"/>
              <a:gd name="T19" fmla="*/ 51513 h 49"/>
              <a:gd name="T20" fmla="*/ 85761 w 87"/>
              <a:gd name="T21" fmla="*/ 58381 h 49"/>
              <a:gd name="T22" fmla="*/ 102914 w 87"/>
              <a:gd name="T23" fmla="*/ 34342 h 49"/>
              <a:gd name="T24" fmla="*/ 75470 w 87"/>
              <a:gd name="T25" fmla="*/ 34342 h 49"/>
              <a:gd name="T26" fmla="*/ 65179 w 87"/>
              <a:gd name="T27" fmla="*/ 27473 h 49"/>
              <a:gd name="T28" fmla="*/ 75470 w 87"/>
              <a:gd name="T29" fmla="*/ 17171 h 49"/>
              <a:gd name="T30" fmla="*/ 123497 w 87"/>
              <a:gd name="T31" fmla="*/ 17171 h 49"/>
              <a:gd name="T32" fmla="*/ 123497 w 87"/>
              <a:gd name="T33" fmla="*/ 34342 h 49"/>
              <a:gd name="T34" fmla="*/ 181814 w 87"/>
              <a:gd name="T35" fmla="*/ 34342 h 49"/>
              <a:gd name="T36" fmla="*/ 168093 w 87"/>
              <a:gd name="T37" fmla="*/ 17171 h 49"/>
              <a:gd name="T38" fmla="*/ 140649 w 87"/>
              <a:gd name="T39" fmla="*/ 17171 h 49"/>
              <a:gd name="T40" fmla="*/ 133788 w 87"/>
              <a:gd name="T41" fmla="*/ 10303 h 49"/>
              <a:gd name="T42" fmla="*/ 140649 w 87"/>
              <a:gd name="T43" fmla="*/ 0 h 49"/>
              <a:gd name="T44" fmla="*/ 174953 w 87"/>
              <a:gd name="T45" fmla="*/ 0 h 49"/>
              <a:gd name="T46" fmla="*/ 181814 w 87"/>
              <a:gd name="T47" fmla="*/ 3434 h 49"/>
              <a:gd name="T48" fmla="*/ 216119 w 87"/>
              <a:gd name="T49" fmla="*/ 58381 h 49"/>
              <a:gd name="T50" fmla="*/ 240132 w 87"/>
              <a:gd name="T51" fmla="*/ 51513 h 49"/>
              <a:gd name="T52" fmla="*/ 298450 w 87"/>
              <a:gd name="T53" fmla="*/ 109894 h 49"/>
              <a:gd name="T54" fmla="*/ 240132 w 87"/>
              <a:gd name="T55" fmla="*/ 168275 h 49"/>
              <a:gd name="T56" fmla="*/ 58318 w 87"/>
              <a:gd name="T57" fmla="*/ 116762 h 49"/>
              <a:gd name="T58" fmla="*/ 51457 w 87"/>
              <a:gd name="T59" fmla="*/ 106460 h 49"/>
              <a:gd name="T60" fmla="*/ 75470 w 87"/>
              <a:gd name="T61" fmla="*/ 72118 h 49"/>
              <a:gd name="T62" fmla="*/ 58318 w 87"/>
              <a:gd name="T63" fmla="*/ 68684 h 49"/>
              <a:gd name="T64" fmla="*/ 17152 w 87"/>
              <a:gd name="T65" fmla="*/ 109894 h 49"/>
              <a:gd name="T66" fmla="*/ 58318 w 87"/>
              <a:gd name="T67" fmla="*/ 151104 h 49"/>
              <a:gd name="T68" fmla="*/ 99483 w 87"/>
              <a:gd name="T69" fmla="*/ 116762 h 49"/>
              <a:gd name="T70" fmla="*/ 58318 w 87"/>
              <a:gd name="T71" fmla="*/ 116762 h 49"/>
              <a:gd name="T72" fmla="*/ 99483 w 87"/>
              <a:gd name="T73" fmla="*/ 103026 h 49"/>
              <a:gd name="T74" fmla="*/ 89192 w 87"/>
              <a:gd name="T75" fmla="*/ 82420 h 49"/>
              <a:gd name="T76" fmla="*/ 75470 w 87"/>
              <a:gd name="T77" fmla="*/ 103026 h 49"/>
              <a:gd name="T78" fmla="*/ 99483 w 87"/>
              <a:gd name="T79" fmla="*/ 103026 h 49"/>
              <a:gd name="T80" fmla="*/ 174953 w 87"/>
              <a:gd name="T81" fmla="*/ 51513 h 49"/>
              <a:gd name="T82" fmla="*/ 113205 w 87"/>
              <a:gd name="T83" fmla="*/ 51513 h 49"/>
              <a:gd name="T84" fmla="*/ 99483 w 87"/>
              <a:gd name="T85" fmla="*/ 68684 h 49"/>
              <a:gd name="T86" fmla="*/ 116636 w 87"/>
              <a:gd name="T87" fmla="*/ 103026 h 49"/>
              <a:gd name="T88" fmla="*/ 137218 w 87"/>
              <a:gd name="T89" fmla="*/ 103026 h 49"/>
              <a:gd name="T90" fmla="*/ 174953 w 87"/>
              <a:gd name="T91" fmla="*/ 51513 h 49"/>
              <a:gd name="T92" fmla="*/ 240132 w 87"/>
              <a:gd name="T93" fmla="*/ 68684 h 49"/>
              <a:gd name="T94" fmla="*/ 226410 w 87"/>
              <a:gd name="T95" fmla="*/ 72118 h 49"/>
              <a:gd name="T96" fmla="*/ 246993 w 87"/>
              <a:gd name="T97" fmla="*/ 106460 h 49"/>
              <a:gd name="T98" fmla="*/ 246993 w 87"/>
              <a:gd name="T99" fmla="*/ 116762 h 49"/>
              <a:gd name="T100" fmla="*/ 240132 w 87"/>
              <a:gd name="T101" fmla="*/ 116762 h 49"/>
              <a:gd name="T102" fmla="*/ 233271 w 87"/>
              <a:gd name="T103" fmla="*/ 113328 h 49"/>
              <a:gd name="T104" fmla="*/ 212689 w 87"/>
              <a:gd name="T105" fmla="*/ 78986 h 49"/>
              <a:gd name="T106" fmla="*/ 198967 w 87"/>
              <a:gd name="T107" fmla="*/ 109894 h 49"/>
              <a:gd name="T108" fmla="*/ 240132 w 87"/>
              <a:gd name="T109" fmla="*/ 151104 h 49"/>
              <a:gd name="T110" fmla="*/ 281298 w 87"/>
              <a:gd name="T111" fmla="*/ 109894 h 49"/>
              <a:gd name="T112" fmla="*/ 240132 w 87"/>
              <a:gd name="T113" fmla="*/ 68684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3" name="Freeform 156">
            <a:extLst>
              <a:ext uri="{FF2B5EF4-FFF2-40B4-BE49-F238E27FC236}">
                <a16:creationId xmlns:a16="http://schemas.microsoft.com/office/drawing/2014/main" id="{2BEAE6FD-8770-4E0F-9533-750B13C0B15D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3807885"/>
            <a:ext cx="266700" cy="264583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65538 w 58"/>
              <a:gd name="T19" fmla="*/ 37635 h 58"/>
              <a:gd name="T20" fmla="*/ 144846 w 58"/>
              <a:gd name="T21" fmla="*/ 27371 h 58"/>
              <a:gd name="T22" fmla="*/ 79320 w 58"/>
              <a:gd name="T23" fmla="*/ 23949 h 58"/>
              <a:gd name="T24" fmla="*/ 51731 w 58"/>
              <a:gd name="T25" fmla="*/ 27371 h 58"/>
              <a:gd name="T26" fmla="*/ 34487 w 58"/>
              <a:gd name="T27" fmla="*/ 44477 h 58"/>
              <a:gd name="T28" fmla="*/ 41384 w 58"/>
              <a:gd name="T29" fmla="*/ 102640 h 58"/>
              <a:gd name="T30" fmla="*/ 48282 w 58"/>
              <a:gd name="T31" fmla="*/ 116325 h 58"/>
              <a:gd name="T32" fmla="*/ 86218 w 58"/>
              <a:gd name="T33" fmla="*/ 130010 h 58"/>
              <a:gd name="T34" fmla="*/ 144846 w 58"/>
              <a:gd name="T35" fmla="*/ 123168 h 58"/>
              <a:gd name="T36" fmla="*/ 155192 w 58"/>
              <a:gd name="T37" fmla="*/ 109482 h 58"/>
              <a:gd name="T38" fmla="*/ 165538 w 58"/>
              <a:gd name="T39" fmla="*/ 47899 h 58"/>
              <a:gd name="T40" fmla="*/ 165538 w 58"/>
              <a:gd name="T41" fmla="*/ 37635 h 58"/>
              <a:gd name="T42" fmla="*/ 148294 w 58"/>
              <a:gd name="T43" fmla="*/ 130010 h 58"/>
              <a:gd name="T44" fmla="*/ 51731 w 58"/>
              <a:gd name="T45" fmla="*/ 130010 h 58"/>
              <a:gd name="T46" fmla="*/ 51731 w 58"/>
              <a:gd name="T47" fmla="*/ 130010 h 58"/>
              <a:gd name="T48" fmla="*/ 48282 w 58"/>
              <a:gd name="T49" fmla="*/ 130010 h 58"/>
              <a:gd name="T50" fmla="*/ 55179 w 58"/>
              <a:gd name="T51" fmla="*/ 157381 h 58"/>
              <a:gd name="T52" fmla="*/ 82769 w 58"/>
              <a:gd name="T53" fmla="*/ 171066 h 58"/>
              <a:gd name="T54" fmla="*/ 137948 w 58"/>
              <a:gd name="T55" fmla="*/ 164224 h 58"/>
              <a:gd name="T56" fmla="*/ 148294 w 58"/>
              <a:gd name="T57" fmla="*/ 140274 h 58"/>
              <a:gd name="T58" fmla="*/ 148294 w 58"/>
              <a:gd name="T59" fmla="*/ 130010 h 58"/>
              <a:gd name="T60" fmla="*/ 120705 w 58"/>
              <a:gd name="T61" fmla="*/ 47899 h 58"/>
              <a:gd name="T62" fmla="*/ 79320 w 58"/>
              <a:gd name="T63" fmla="*/ 47899 h 58"/>
              <a:gd name="T64" fmla="*/ 55179 w 58"/>
              <a:gd name="T65" fmla="*/ 41056 h 58"/>
              <a:gd name="T66" fmla="*/ 72423 w 58"/>
              <a:gd name="T67" fmla="*/ 34213 h 58"/>
              <a:gd name="T68" fmla="*/ 124153 w 58"/>
              <a:gd name="T69" fmla="*/ 34213 h 58"/>
              <a:gd name="T70" fmla="*/ 144846 w 58"/>
              <a:gd name="T71" fmla="*/ 41056 h 58"/>
              <a:gd name="T72" fmla="*/ 120705 w 58"/>
              <a:gd name="T73" fmla="*/ 47899 h 58"/>
              <a:gd name="T74" fmla="*/ 100013 w 58"/>
              <a:gd name="T75" fmla="*/ 116325 h 58"/>
              <a:gd name="T76" fmla="*/ 79320 w 58"/>
              <a:gd name="T77" fmla="*/ 95797 h 58"/>
              <a:gd name="T78" fmla="*/ 93115 w 58"/>
              <a:gd name="T79" fmla="*/ 75269 h 58"/>
              <a:gd name="T80" fmla="*/ 120705 w 58"/>
              <a:gd name="T81" fmla="*/ 92376 h 58"/>
              <a:gd name="T82" fmla="*/ 100013 w 58"/>
              <a:gd name="T83" fmla="*/ 116325 h 58"/>
              <a:gd name="T84" fmla="*/ 93115 w 58"/>
              <a:gd name="T85" fmla="*/ 85533 h 58"/>
              <a:gd name="T86" fmla="*/ 96564 w 58"/>
              <a:gd name="T87" fmla="*/ 106061 h 58"/>
              <a:gd name="T88" fmla="*/ 110359 w 58"/>
              <a:gd name="T89" fmla="*/ 95797 h 58"/>
              <a:gd name="T90" fmla="*/ 93115 w 58"/>
              <a:gd name="T91" fmla="*/ 85533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4" name="Freeform 157">
            <a:extLst>
              <a:ext uri="{FF2B5EF4-FFF2-40B4-BE49-F238E27FC236}">
                <a16:creationId xmlns:a16="http://schemas.microsoft.com/office/drawing/2014/main" id="{8F4A404D-75DA-4FE7-AB83-20C187FA2CB6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4296834"/>
            <a:ext cx="311149" cy="311151"/>
          </a:xfrm>
          <a:custGeom>
            <a:avLst/>
            <a:gdLst>
              <a:gd name="T0" fmla="*/ 202476 w 68"/>
              <a:gd name="T1" fmla="*/ 34318 h 68"/>
              <a:gd name="T2" fmla="*/ 171590 w 68"/>
              <a:gd name="T3" fmla="*/ 68636 h 68"/>
              <a:gd name="T4" fmla="*/ 178453 w 68"/>
              <a:gd name="T5" fmla="*/ 75500 h 68"/>
              <a:gd name="T6" fmla="*/ 178453 w 68"/>
              <a:gd name="T7" fmla="*/ 89227 h 68"/>
              <a:gd name="T8" fmla="*/ 171590 w 68"/>
              <a:gd name="T9" fmla="*/ 96091 h 68"/>
              <a:gd name="T10" fmla="*/ 181885 w 68"/>
              <a:gd name="T11" fmla="*/ 140704 h 68"/>
              <a:gd name="T12" fmla="*/ 89227 w 68"/>
              <a:gd name="T13" fmla="*/ 233363 h 68"/>
              <a:gd name="T14" fmla="*/ 0 w 68"/>
              <a:gd name="T15" fmla="*/ 140704 h 68"/>
              <a:gd name="T16" fmla="*/ 89227 w 68"/>
              <a:gd name="T17" fmla="*/ 48045 h 68"/>
              <a:gd name="T18" fmla="*/ 137272 w 68"/>
              <a:gd name="T19" fmla="*/ 61773 h 68"/>
              <a:gd name="T20" fmla="*/ 144135 w 68"/>
              <a:gd name="T21" fmla="*/ 51477 h 68"/>
              <a:gd name="T22" fmla="*/ 154431 w 68"/>
              <a:gd name="T23" fmla="*/ 51477 h 68"/>
              <a:gd name="T24" fmla="*/ 164726 w 68"/>
              <a:gd name="T25" fmla="*/ 61773 h 68"/>
              <a:gd name="T26" fmla="*/ 195612 w 68"/>
              <a:gd name="T27" fmla="*/ 30886 h 68"/>
              <a:gd name="T28" fmla="*/ 202476 w 68"/>
              <a:gd name="T29" fmla="*/ 34318 h 68"/>
              <a:gd name="T30" fmla="*/ 61772 w 68"/>
              <a:gd name="T31" fmla="*/ 72068 h 68"/>
              <a:gd name="T32" fmla="*/ 20591 w 68"/>
              <a:gd name="T33" fmla="*/ 113250 h 68"/>
              <a:gd name="T34" fmla="*/ 27454 w 68"/>
              <a:gd name="T35" fmla="*/ 123545 h 68"/>
              <a:gd name="T36" fmla="*/ 27454 w 68"/>
              <a:gd name="T37" fmla="*/ 123545 h 68"/>
              <a:gd name="T38" fmla="*/ 37750 w 68"/>
              <a:gd name="T39" fmla="*/ 120113 h 68"/>
              <a:gd name="T40" fmla="*/ 68636 w 68"/>
              <a:gd name="T41" fmla="*/ 85795 h 68"/>
              <a:gd name="T42" fmla="*/ 72068 w 68"/>
              <a:gd name="T43" fmla="*/ 75500 h 68"/>
              <a:gd name="T44" fmla="*/ 61772 w 68"/>
              <a:gd name="T45" fmla="*/ 72068 h 68"/>
              <a:gd name="T46" fmla="*/ 195612 w 68"/>
              <a:gd name="T47" fmla="*/ 24023 h 68"/>
              <a:gd name="T48" fmla="*/ 192180 w 68"/>
              <a:gd name="T49" fmla="*/ 20591 h 68"/>
              <a:gd name="T50" fmla="*/ 178453 w 68"/>
              <a:gd name="T51" fmla="*/ 10295 h 68"/>
              <a:gd name="T52" fmla="*/ 178453 w 68"/>
              <a:gd name="T53" fmla="*/ 3432 h 68"/>
              <a:gd name="T54" fmla="*/ 185317 w 68"/>
              <a:gd name="T55" fmla="*/ 3432 h 68"/>
              <a:gd name="T56" fmla="*/ 199044 w 68"/>
              <a:gd name="T57" fmla="*/ 17159 h 68"/>
              <a:gd name="T58" fmla="*/ 199044 w 68"/>
              <a:gd name="T59" fmla="*/ 20591 h 68"/>
              <a:gd name="T60" fmla="*/ 195612 w 68"/>
              <a:gd name="T61" fmla="*/ 24023 h 68"/>
              <a:gd name="T62" fmla="*/ 209339 w 68"/>
              <a:gd name="T63" fmla="*/ 17159 h 68"/>
              <a:gd name="T64" fmla="*/ 202476 w 68"/>
              <a:gd name="T65" fmla="*/ 20591 h 68"/>
              <a:gd name="T66" fmla="*/ 199044 w 68"/>
              <a:gd name="T67" fmla="*/ 17159 h 68"/>
              <a:gd name="T68" fmla="*/ 199044 w 68"/>
              <a:gd name="T69" fmla="*/ 3432 h 68"/>
              <a:gd name="T70" fmla="*/ 202476 w 68"/>
              <a:gd name="T71" fmla="*/ 0 h 68"/>
              <a:gd name="T72" fmla="*/ 209339 w 68"/>
              <a:gd name="T73" fmla="*/ 3432 h 68"/>
              <a:gd name="T74" fmla="*/ 209339 w 68"/>
              <a:gd name="T75" fmla="*/ 17159 h 68"/>
              <a:gd name="T76" fmla="*/ 216203 w 68"/>
              <a:gd name="T77" fmla="*/ 20591 h 68"/>
              <a:gd name="T78" fmla="*/ 212771 w 68"/>
              <a:gd name="T79" fmla="*/ 24023 h 68"/>
              <a:gd name="T80" fmla="*/ 209339 w 68"/>
              <a:gd name="T81" fmla="*/ 20591 h 68"/>
              <a:gd name="T82" fmla="*/ 209339 w 68"/>
              <a:gd name="T83" fmla="*/ 17159 h 68"/>
              <a:gd name="T84" fmla="*/ 219635 w 68"/>
              <a:gd name="T85" fmla="*/ 3432 h 68"/>
              <a:gd name="T86" fmla="*/ 226498 w 68"/>
              <a:gd name="T87" fmla="*/ 3432 h 68"/>
              <a:gd name="T88" fmla="*/ 226498 w 68"/>
              <a:gd name="T89" fmla="*/ 10295 h 68"/>
              <a:gd name="T90" fmla="*/ 216203 w 68"/>
              <a:gd name="T91" fmla="*/ 20591 h 68"/>
              <a:gd name="T92" fmla="*/ 223067 w 68"/>
              <a:gd name="T93" fmla="*/ 51477 h 68"/>
              <a:gd name="T94" fmla="*/ 219635 w 68"/>
              <a:gd name="T95" fmla="*/ 51477 h 68"/>
              <a:gd name="T96" fmla="*/ 209339 w 68"/>
              <a:gd name="T97" fmla="*/ 41182 h 68"/>
              <a:gd name="T98" fmla="*/ 209339 w 68"/>
              <a:gd name="T99" fmla="*/ 34318 h 68"/>
              <a:gd name="T100" fmla="*/ 216203 w 68"/>
              <a:gd name="T101" fmla="*/ 34318 h 68"/>
              <a:gd name="T102" fmla="*/ 226498 w 68"/>
              <a:gd name="T103" fmla="*/ 44614 h 68"/>
              <a:gd name="T104" fmla="*/ 226498 w 68"/>
              <a:gd name="T105" fmla="*/ 51477 h 68"/>
              <a:gd name="T106" fmla="*/ 223067 w 68"/>
              <a:gd name="T107" fmla="*/ 51477 h 68"/>
              <a:gd name="T108" fmla="*/ 229930 w 68"/>
              <a:gd name="T109" fmla="*/ 30886 h 68"/>
              <a:gd name="T110" fmla="*/ 216203 w 68"/>
              <a:gd name="T111" fmla="*/ 30886 h 68"/>
              <a:gd name="T112" fmla="*/ 212771 w 68"/>
              <a:gd name="T113" fmla="*/ 27454 h 68"/>
              <a:gd name="T114" fmla="*/ 216203 w 68"/>
              <a:gd name="T115" fmla="*/ 24023 h 68"/>
              <a:gd name="T116" fmla="*/ 229930 w 68"/>
              <a:gd name="T117" fmla="*/ 24023 h 68"/>
              <a:gd name="T118" fmla="*/ 233362 w 68"/>
              <a:gd name="T119" fmla="*/ 27454 h 68"/>
              <a:gd name="T120" fmla="*/ 229930 w 68"/>
              <a:gd name="T121" fmla="*/ 30886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5" name="Freeform 158">
            <a:extLst>
              <a:ext uri="{FF2B5EF4-FFF2-40B4-BE49-F238E27FC236}">
                <a16:creationId xmlns:a16="http://schemas.microsoft.com/office/drawing/2014/main" id="{6C174B23-6EE5-4E36-BDA3-BC112ECD0482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4296834"/>
            <a:ext cx="311149" cy="266700"/>
          </a:xfrm>
          <a:custGeom>
            <a:avLst/>
            <a:gdLst>
              <a:gd name="T0" fmla="*/ 233362 w 68"/>
              <a:gd name="T1" fmla="*/ 103461 h 58"/>
              <a:gd name="T2" fmla="*/ 0 w 68"/>
              <a:gd name="T3" fmla="*/ 103461 h 58"/>
              <a:gd name="T4" fmla="*/ 0 w 68"/>
              <a:gd name="T5" fmla="*/ 51731 h 58"/>
              <a:gd name="T6" fmla="*/ 24023 w 68"/>
              <a:gd name="T7" fmla="*/ 31038 h 58"/>
              <a:gd name="T8" fmla="*/ 68636 w 68"/>
              <a:gd name="T9" fmla="*/ 31038 h 58"/>
              <a:gd name="T10" fmla="*/ 68636 w 68"/>
              <a:gd name="T11" fmla="*/ 10346 h 58"/>
              <a:gd name="T12" fmla="*/ 82363 w 68"/>
              <a:gd name="T13" fmla="*/ 0 h 58"/>
              <a:gd name="T14" fmla="*/ 154431 w 68"/>
              <a:gd name="T15" fmla="*/ 0 h 58"/>
              <a:gd name="T16" fmla="*/ 168158 w 68"/>
              <a:gd name="T17" fmla="*/ 10346 h 58"/>
              <a:gd name="T18" fmla="*/ 168158 w 68"/>
              <a:gd name="T19" fmla="*/ 31038 h 58"/>
              <a:gd name="T20" fmla="*/ 212771 w 68"/>
              <a:gd name="T21" fmla="*/ 31038 h 58"/>
              <a:gd name="T22" fmla="*/ 233362 w 68"/>
              <a:gd name="T23" fmla="*/ 51731 h 58"/>
              <a:gd name="T24" fmla="*/ 233362 w 68"/>
              <a:gd name="T25" fmla="*/ 103461 h 58"/>
              <a:gd name="T26" fmla="*/ 233362 w 68"/>
              <a:gd name="T27" fmla="*/ 179333 h 58"/>
              <a:gd name="T28" fmla="*/ 212771 w 68"/>
              <a:gd name="T29" fmla="*/ 200025 h 58"/>
              <a:gd name="T30" fmla="*/ 24023 w 68"/>
              <a:gd name="T31" fmla="*/ 200025 h 58"/>
              <a:gd name="T32" fmla="*/ 0 w 68"/>
              <a:gd name="T33" fmla="*/ 179333 h 58"/>
              <a:gd name="T34" fmla="*/ 0 w 68"/>
              <a:gd name="T35" fmla="*/ 117256 h 58"/>
              <a:gd name="T36" fmla="*/ 89227 w 68"/>
              <a:gd name="T37" fmla="*/ 117256 h 58"/>
              <a:gd name="T38" fmla="*/ 89227 w 68"/>
              <a:gd name="T39" fmla="*/ 137948 h 58"/>
              <a:gd name="T40" fmla="*/ 96090 w 68"/>
              <a:gd name="T41" fmla="*/ 144846 h 58"/>
              <a:gd name="T42" fmla="*/ 140704 w 68"/>
              <a:gd name="T43" fmla="*/ 144846 h 58"/>
              <a:gd name="T44" fmla="*/ 147567 w 68"/>
              <a:gd name="T45" fmla="*/ 137948 h 58"/>
              <a:gd name="T46" fmla="*/ 147567 w 68"/>
              <a:gd name="T47" fmla="*/ 117256 h 58"/>
              <a:gd name="T48" fmla="*/ 233362 w 68"/>
              <a:gd name="T49" fmla="*/ 117256 h 58"/>
              <a:gd name="T50" fmla="*/ 233362 w 68"/>
              <a:gd name="T51" fmla="*/ 179333 h 58"/>
              <a:gd name="T52" fmla="*/ 150999 w 68"/>
              <a:gd name="T53" fmla="*/ 31038 h 58"/>
              <a:gd name="T54" fmla="*/ 150999 w 68"/>
              <a:gd name="T55" fmla="*/ 17244 h 58"/>
              <a:gd name="T56" fmla="*/ 85795 w 68"/>
              <a:gd name="T57" fmla="*/ 17244 h 58"/>
              <a:gd name="T58" fmla="*/ 85795 w 68"/>
              <a:gd name="T59" fmla="*/ 31038 h 58"/>
              <a:gd name="T60" fmla="*/ 150999 w 68"/>
              <a:gd name="T61" fmla="*/ 31038 h 58"/>
              <a:gd name="T62" fmla="*/ 133840 w 68"/>
              <a:gd name="T63" fmla="*/ 134500 h 58"/>
              <a:gd name="T64" fmla="*/ 102954 w 68"/>
              <a:gd name="T65" fmla="*/ 134500 h 58"/>
              <a:gd name="T66" fmla="*/ 102954 w 68"/>
              <a:gd name="T67" fmla="*/ 117256 h 58"/>
              <a:gd name="T68" fmla="*/ 133840 w 68"/>
              <a:gd name="T69" fmla="*/ 117256 h 58"/>
              <a:gd name="T70" fmla="*/ 133840 w 68"/>
              <a:gd name="T71" fmla="*/ 13450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6" name="Freeform 159">
            <a:extLst>
              <a:ext uri="{FF2B5EF4-FFF2-40B4-BE49-F238E27FC236}">
                <a16:creationId xmlns:a16="http://schemas.microsoft.com/office/drawing/2014/main" id="{4383DF11-0736-4858-8DA2-012891EE2752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4296834"/>
            <a:ext cx="247649" cy="311151"/>
          </a:xfrm>
          <a:custGeom>
            <a:avLst/>
            <a:gdLst>
              <a:gd name="T0" fmla="*/ 10319 w 54"/>
              <a:gd name="T1" fmla="*/ 233363 h 68"/>
              <a:gd name="T2" fmla="*/ 10319 w 54"/>
              <a:gd name="T3" fmla="*/ 0 h 68"/>
              <a:gd name="T4" fmla="*/ 185737 w 54"/>
              <a:gd name="T5" fmla="*/ 223068 h 68"/>
              <a:gd name="T6" fmla="*/ 17198 w 54"/>
              <a:gd name="T7" fmla="*/ 17159 h 68"/>
              <a:gd name="T8" fmla="*/ 68791 w 54"/>
              <a:gd name="T9" fmla="*/ 185318 h 68"/>
              <a:gd name="T10" fmla="*/ 116946 w 54"/>
              <a:gd name="T11" fmla="*/ 185318 h 68"/>
              <a:gd name="T12" fmla="*/ 51594 w 54"/>
              <a:gd name="T13" fmla="*/ 44614 h 68"/>
              <a:gd name="T14" fmla="*/ 34396 w 54"/>
              <a:gd name="T15" fmla="*/ 44614 h 68"/>
              <a:gd name="T16" fmla="*/ 48154 w 54"/>
              <a:gd name="T17" fmla="*/ 30886 h 68"/>
              <a:gd name="T18" fmla="*/ 51594 w 54"/>
              <a:gd name="T19" fmla="*/ 78932 h 68"/>
              <a:gd name="T20" fmla="*/ 34396 w 54"/>
              <a:gd name="T21" fmla="*/ 78932 h 68"/>
              <a:gd name="T22" fmla="*/ 48154 w 54"/>
              <a:gd name="T23" fmla="*/ 65204 h 68"/>
              <a:gd name="T24" fmla="*/ 51594 w 54"/>
              <a:gd name="T25" fmla="*/ 109818 h 68"/>
              <a:gd name="T26" fmla="*/ 34396 w 54"/>
              <a:gd name="T27" fmla="*/ 109818 h 68"/>
              <a:gd name="T28" fmla="*/ 48154 w 54"/>
              <a:gd name="T29" fmla="*/ 99522 h 68"/>
              <a:gd name="T30" fmla="*/ 51594 w 54"/>
              <a:gd name="T31" fmla="*/ 144136 h 68"/>
              <a:gd name="T32" fmla="*/ 34396 w 54"/>
              <a:gd name="T33" fmla="*/ 144136 h 68"/>
              <a:gd name="T34" fmla="*/ 48154 w 54"/>
              <a:gd name="T35" fmla="*/ 133841 h 68"/>
              <a:gd name="T36" fmla="*/ 51594 w 54"/>
              <a:gd name="T37" fmla="*/ 178454 h 68"/>
              <a:gd name="T38" fmla="*/ 34396 w 54"/>
              <a:gd name="T39" fmla="*/ 178454 h 68"/>
              <a:gd name="T40" fmla="*/ 48154 w 54"/>
              <a:gd name="T41" fmla="*/ 164727 h 68"/>
              <a:gd name="T42" fmla="*/ 85989 w 54"/>
              <a:gd name="T43" fmla="*/ 44614 h 68"/>
              <a:gd name="T44" fmla="*/ 68791 w 54"/>
              <a:gd name="T45" fmla="*/ 44614 h 68"/>
              <a:gd name="T46" fmla="*/ 82550 w 54"/>
              <a:gd name="T47" fmla="*/ 30886 h 68"/>
              <a:gd name="T48" fmla="*/ 85989 w 54"/>
              <a:gd name="T49" fmla="*/ 78932 h 68"/>
              <a:gd name="T50" fmla="*/ 68791 w 54"/>
              <a:gd name="T51" fmla="*/ 78932 h 68"/>
              <a:gd name="T52" fmla="*/ 82550 w 54"/>
              <a:gd name="T53" fmla="*/ 65204 h 68"/>
              <a:gd name="T54" fmla="*/ 85989 w 54"/>
              <a:gd name="T55" fmla="*/ 109818 h 68"/>
              <a:gd name="T56" fmla="*/ 68791 w 54"/>
              <a:gd name="T57" fmla="*/ 109818 h 68"/>
              <a:gd name="T58" fmla="*/ 82550 w 54"/>
              <a:gd name="T59" fmla="*/ 99522 h 68"/>
              <a:gd name="T60" fmla="*/ 85989 w 54"/>
              <a:gd name="T61" fmla="*/ 144136 h 68"/>
              <a:gd name="T62" fmla="*/ 68791 w 54"/>
              <a:gd name="T63" fmla="*/ 144136 h 68"/>
              <a:gd name="T64" fmla="*/ 82550 w 54"/>
              <a:gd name="T65" fmla="*/ 133841 h 68"/>
              <a:gd name="T66" fmla="*/ 116946 w 54"/>
              <a:gd name="T67" fmla="*/ 44614 h 68"/>
              <a:gd name="T68" fmla="*/ 103187 w 54"/>
              <a:gd name="T69" fmla="*/ 44614 h 68"/>
              <a:gd name="T70" fmla="*/ 113506 w 54"/>
              <a:gd name="T71" fmla="*/ 30886 h 68"/>
              <a:gd name="T72" fmla="*/ 116946 w 54"/>
              <a:gd name="T73" fmla="*/ 78932 h 68"/>
              <a:gd name="T74" fmla="*/ 103187 w 54"/>
              <a:gd name="T75" fmla="*/ 78932 h 68"/>
              <a:gd name="T76" fmla="*/ 113506 w 54"/>
              <a:gd name="T77" fmla="*/ 65204 h 68"/>
              <a:gd name="T78" fmla="*/ 116946 w 54"/>
              <a:gd name="T79" fmla="*/ 109818 h 68"/>
              <a:gd name="T80" fmla="*/ 103187 w 54"/>
              <a:gd name="T81" fmla="*/ 109818 h 68"/>
              <a:gd name="T82" fmla="*/ 113506 w 54"/>
              <a:gd name="T83" fmla="*/ 99522 h 68"/>
              <a:gd name="T84" fmla="*/ 116946 w 54"/>
              <a:gd name="T85" fmla="*/ 144136 h 68"/>
              <a:gd name="T86" fmla="*/ 103187 w 54"/>
              <a:gd name="T87" fmla="*/ 144136 h 68"/>
              <a:gd name="T88" fmla="*/ 113506 w 54"/>
              <a:gd name="T89" fmla="*/ 133841 h 68"/>
              <a:gd name="T90" fmla="*/ 151341 w 54"/>
              <a:gd name="T91" fmla="*/ 44614 h 68"/>
              <a:gd name="T92" fmla="*/ 134143 w 54"/>
              <a:gd name="T93" fmla="*/ 44614 h 68"/>
              <a:gd name="T94" fmla="*/ 147902 w 54"/>
              <a:gd name="T95" fmla="*/ 30886 h 68"/>
              <a:gd name="T96" fmla="*/ 151341 w 54"/>
              <a:gd name="T97" fmla="*/ 78932 h 68"/>
              <a:gd name="T98" fmla="*/ 134143 w 54"/>
              <a:gd name="T99" fmla="*/ 78932 h 68"/>
              <a:gd name="T100" fmla="*/ 147902 w 54"/>
              <a:gd name="T101" fmla="*/ 65204 h 68"/>
              <a:gd name="T102" fmla="*/ 151341 w 54"/>
              <a:gd name="T103" fmla="*/ 109818 h 68"/>
              <a:gd name="T104" fmla="*/ 134143 w 54"/>
              <a:gd name="T105" fmla="*/ 109818 h 68"/>
              <a:gd name="T106" fmla="*/ 147902 w 54"/>
              <a:gd name="T107" fmla="*/ 99522 h 68"/>
              <a:gd name="T108" fmla="*/ 151341 w 54"/>
              <a:gd name="T109" fmla="*/ 144136 h 68"/>
              <a:gd name="T110" fmla="*/ 134143 w 54"/>
              <a:gd name="T111" fmla="*/ 144136 h 68"/>
              <a:gd name="T112" fmla="*/ 147902 w 54"/>
              <a:gd name="T113" fmla="*/ 133841 h 68"/>
              <a:gd name="T114" fmla="*/ 151341 w 54"/>
              <a:gd name="T115" fmla="*/ 178454 h 68"/>
              <a:gd name="T116" fmla="*/ 134143 w 54"/>
              <a:gd name="T117" fmla="*/ 178454 h 68"/>
              <a:gd name="T118" fmla="*/ 147902 w 54"/>
              <a:gd name="T119" fmla="*/ 164727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7" name="Freeform 160">
            <a:extLst>
              <a:ext uri="{FF2B5EF4-FFF2-40B4-BE49-F238E27FC236}">
                <a16:creationId xmlns:a16="http://schemas.microsoft.com/office/drawing/2014/main" id="{509E4431-BD8C-45EB-8701-502B87F04AC7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4296834"/>
            <a:ext cx="357717" cy="311151"/>
          </a:xfrm>
          <a:custGeom>
            <a:avLst/>
            <a:gdLst>
              <a:gd name="T0" fmla="*/ 268288 w 78"/>
              <a:gd name="T1" fmla="*/ 144136 h 68"/>
              <a:gd name="T2" fmla="*/ 268288 w 78"/>
              <a:gd name="T3" fmla="*/ 195613 h 68"/>
              <a:gd name="T4" fmla="*/ 261409 w 78"/>
              <a:gd name="T5" fmla="*/ 199045 h 68"/>
              <a:gd name="T6" fmla="*/ 251090 w 78"/>
              <a:gd name="T7" fmla="*/ 199045 h 68"/>
              <a:gd name="T8" fmla="*/ 251090 w 78"/>
              <a:gd name="T9" fmla="*/ 205909 h 68"/>
              <a:gd name="T10" fmla="*/ 223573 w 78"/>
              <a:gd name="T11" fmla="*/ 233363 h 68"/>
              <a:gd name="T12" fmla="*/ 199496 w 78"/>
              <a:gd name="T13" fmla="*/ 205909 h 68"/>
              <a:gd name="T14" fmla="*/ 199496 w 78"/>
              <a:gd name="T15" fmla="*/ 199045 h 68"/>
              <a:gd name="T16" fmla="*/ 65352 w 78"/>
              <a:gd name="T17" fmla="*/ 199045 h 68"/>
              <a:gd name="T18" fmla="*/ 65352 w 78"/>
              <a:gd name="T19" fmla="*/ 205909 h 68"/>
              <a:gd name="T20" fmla="*/ 41275 w 78"/>
              <a:gd name="T21" fmla="*/ 233363 h 68"/>
              <a:gd name="T22" fmla="*/ 17198 w 78"/>
              <a:gd name="T23" fmla="*/ 205909 h 68"/>
              <a:gd name="T24" fmla="*/ 17198 w 78"/>
              <a:gd name="T25" fmla="*/ 199045 h 68"/>
              <a:gd name="T26" fmla="*/ 3440 w 78"/>
              <a:gd name="T27" fmla="*/ 199045 h 68"/>
              <a:gd name="T28" fmla="*/ 0 w 78"/>
              <a:gd name="T29" fmla="*/ 195613 h 68"/>
              <a:gd name="T30" fmla="*/ 0 w 78"/>
              <a:gd name="T31" fmla="*/ 144136 h 68"/>
              <a:gd name="T32" fmla="*/ 27517 w 78"/>
              <a:gd name="T33" fmla="*/ 116682 h 68"/>
              <a:gd name="T34" fmla="*/ 30956 w 78"/>
              <a:gd name="T35" fmla="*/ 116682 h 68"/>
              <a:gd name="T36" fmla="*/ 44715 w 78"/>
              <a:gd name="T37" fmla="*/ 61773 h 68"/>
              <a:gd name="T38" fmla="*/ 82550 w 78"/>
              <a:gd name="T39" fmla="*/ 30886 h 68"/>
              <a:gd name="T40" fmla="*/ 99748 w 78"/>
              <a:gd name="T41" fmla="*/ 30886 h 68"/>
              <a:gd name="T42" fmla="*/ 99748 w 78"/>
              <a:gd name="T43" fmla="*/ 3432 h 68"/>
              <a:gd name="T44" fmla="*/ 103188 w 78"/>
              <a:gd name="T45" fmla="*/ 0 h 68"/>
              <a:gd name="T46" fmla="*/ 161661 w 78"/>
              <a:gd name="T47" fmla="*/ 0 h 68"/>
              <a:gd name="T48" fmla="*/ 165100 w 78"/>
              <a:gd name="T49" fmla="*/ 3432 h 68"/>
              <a:gd name="T50" fmla="*/ 165100 w 78"/>
              <a:gd name="T51" fmla="*/ 30886 h 68"/>
              <a:gd name="T52" fmla="*/ 182298 w 78"/>
              <a:gd name="T53" fmla="*/ 30886 h 68"/>
              <a:gd name="T54" fmla="*/ 220134 w 78"/>
              <a:gd name="T55" fmla="*/ 61773 h 68"/>
              <a:gd name="T56" fmla="*/ 233892 w 78"/>
              <a:gd name="T57" fmla="*/ 116682 h 68"/>
              <a:gd name="T58" fmla="*/ 237332 w 78"/>
              <a:gd name="T59" fmla="*/ 116682 h 68"/>
              <a:gd name="T60" fmla="*/ 268288 w 78"/>
              <a:gd name="T61" fmla="*/ 144136 h 68"/>
              <a:gd name="T62" fmla="*/ 61913 w 78"/>
              <a:gd name="T63" fmla="*/ 157863 h 68"/>
              <a:gd name="T64" fmla="*/ 41275 w 78"/>
              <a:gd name="T65" fmla="*/ 137272 h 68"/>
              <a:gd name="T66" fmla="*/ 20638 w 78"/>
              <a:gd name="T67" fmla="*/ 157863 h 68"/>
              <a:gd name="T68" fmla="*/ 41275 w 78"/>
              <a:gd name="T69" fmla="*/ 178454 h 68"/>
              <a:gd name="T70" fmla="*/ 61913 w 78"/>
              <a:gd name="T71" fmla="*/ 157863 h 68"/>
              <a:gd name="T72" fmla="*/ 199496 w 78"/>
              <a:gd name="T73" fmla="*/ 116682 h 68"/>
              <a:gd name="T74" fmla="*/ 189177 w 78"/>
              <a:gd name="T75" fmla="*/ 68636 h 68"/>
              <a:gd name="T76" fmla="*/ 182298 w 78"/>
              <a:gd name="T77" fmla="*/ 65204 h 68"/>
              <a:gd name="T78" fmla="*/ 82550 w 78"/>
              <a:gd name="T79" fmla="*/ 65204 h 68"/>
              <a:gd name="T80" fmla="*/ 79111 w 78"/>
              <a:gd name="T81" fmla="*/ 68636 h 68"/>
              <a:gd name="T82" fmla="*/ 65352 w 78"/>
              <a:gd name="T83" fmla="*/ 116682 h 68"/>
              <a:gd name="T84" fmla="*/ 199496 w 78"/>
              <a:gd name="T85" fmla="*/ 116682 h 68"/>
              <a:gd name="T86" fmla="*/ 244211 w 78"/>
              <a:gd name="T87" fmla="*/ 157863 h 68"/>
              <a:gd name="T88" fmla="*/ 223573 w 78"/>
              <a:gd name="T89" fmla="*/ 137272 h 68"/>
              <a:gd name="T90" fmla="*/ 202936 w 78"/>
              <a:gd name="T91" fmla="*/ 157863 h 68"/>
              <a:gd name="T92" fmla="*/ 223573 w 78"/>
              <a:gd name="T93" fmla="*/ 178454 h 68"/>
              <a:gd name="T94" fmla="*/ 244211 w 78"/>
              <a:gd name="T95" fmla="*/ 157863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8" name="Freeform 161">
            <a:extLst>
              <a:ext uri="{FF2B5EF4-FFF2-40B4-BE49-F238E27FC236}">
                <a16:creationId xmlns:a16="http://schemas.microsoft.com/office/drawing/2014/main" id="{71E9CED3-454B-4734-8962-130A4CD44E5F}"/>
              </a:ext>
            </a:extLst>
          </p:cNvPr>
          <p:cNvSpPr>
            <a:spLocks noEditPoints="1"/>
          </p:cNvSpPr>
          <p:nvPr/>
        </p:nvSpPr>
        <p:spPr bwMode="auto">
          <a:xfrm>
            <a:off x="2635252" y="4296833"/>
            <a:ext cx="334433" cy="289984"/>
          </a:xfrm>
          <a:custGeom>
            <a:avLst/>
            <a:gdLst>
              <a:gd name="T0" fmla="*/ 250825 w 73"/>
              <a:gd name="T1" fmla="*/ 65592 h 63"/>
              <a:gd name="T2" fmla="*/ 250825 w 73"/>
              <a:gd name="T3" fmla="*/ 182966 h 63"/>
              <a:gd name="T4" fmla="*/ 219901 w 73"/>
              <a:gd name="T5" fmla="*/ 217488 h 63"/>
              <a:gd name="T6" fmla="*/ 34360 w 73"/>
              <a:gd name="T7" fmla="*/ 217488 h 63"/>
              <a:gd name="T8" fmla="*/ 0 w 73"/>
              <a:gd name="T9" fmla="*/ 182966 h 63"/>
              <a:gd name="T10" fmla="*/ 0 w 73"/>
              <a:gd name="T11" fmla="*/ 65592 h 63"/>
              <a:gd name="T12" fmla="*/ 34360 w 73"/>
              <a:gd name="T13" fmla="*/ 31070 h 63"/>
              <a:gd name="T14" fmla="*/ 65283 w 73"/>
              <a:gd name="T15" fmla="*/ 31070 h 63"/>
              <a:gd name="T16" fmla="*/ 72155 w 73"/>
              <a:gd name="T17" fmla="*/ 13809 h 63"/>
              <a:gd name="T18" fmla="*/ 92771 w 73"/>
              <a:gd name="T19" fmla="*/ 0 h 63"/>
              <a:gd name="T20" fmla="*/ 161490 w 73"/>
              <a:gd name="T21" fmla="*/ 0 h 63"/>
              <a:gd name="T22" fmla="*/ 182106 w 73"/>
              <a:gd name="T23" fmla="*/ 13809 h 63"/>
              <a:gd name="T24" fmla="*/ 188978 w 73"/>
              <a:gd name="T25" fmla="*/ 31070 h 63"/>
              <a:gd name="T26" fmla="*/ 219901 w 73"/>
              <a:gd name="T27" fmla="*/ 31070 h 63"/>
              <a:gd name="T28" fmla="*/ 250825 w 73"/>
              <a:gd name="T29" fmla="*/ 65592 h 63"/>
              <a:gd name="T30" fmla="*/ 185542 w 73"/>
              <a:gd name="T31" fmla="*/ 124279 h 63"/>
              <a:gd name="T32" fmla="*/ 127130 w 73"/>
              <a:gd name="T33" fmla="*/ 65592 h 63"/>
              <a:gd name="T34" fmla="*/ 68719 w 73"/>
              <a:gd name="T35" fmla="*/ 124279 h 63"/>
              <a:gd name="T36" fmla="*/ 127130 w 73"/>
              <a:gd name="T37" fmla="*/ 182966 h 63"/>
              <a:gd name="T38" fmla="*/ 185542 w 73"/>
              <a:gd name="T39" fmla="*/ 124279 h 63"/>
              <a:gd name="T40" fmla="*/ 164926 w 73"/>
              <a:gd name="T41" fmla="*/ 124279 h 63"/>
              <a:gd name="T42" fmla="*/ 127130 w 73"/>
              <a:gd name="T43" fmla="*/ 162253 h 63"/>
              <a:gd name="T44" fmla="*/ 89335 w 73"/>
              <a:gd name="T45" fmla="*/ 124279 h 63"/>
              <a:gd name="T46" fmla="*/ 127130 w 73"/>
              <a:gd name="T47" fmla="*/ 86305 h 63"/>
              <a:gd name="T48" fmla="*/ 164926 w 73"/>
              <a:gd name="T49" fmla="*/ 124279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79" name="Freeform 162">
            <a:extLst>
              <a:ext uri="{FF2B5EF4-FFF2-40B4-BE49-F238E27FC236}">
                <a16:creationId xmlns:a16="http://schemas.microsoft.com/office/drawing/2014/main" id="{F9865DA3-B8CE-4251-B11C-B000A2471D0C}"/>
              </a:ext>
            </a:extLst>
          </p:cNvPr>
          <p:cNvSpPr>
            <a:spLocks/>
          </p:cNvSpPr>
          <p:nvPr/>
        </p:nvSpPr>
        <p:spPr bwMode="auto">
          <a:xfrm>
            <a:off x="3308351" y="4362451"/>
            <a:ext cx="101600" cy="177800"/>
          </a:xfrm>
          <a:custGeom>
            <a:avLst/>
            <a:gdLst>
              <a:gd name="T0" fmla="*/ 76200 w 22"/>
              <a:gd name="T1" fmla="*/ 126512 h 39"/>
              <a:gd name="T2" fmla="*/ 65809 w 22"/>
              <a:gd name="T3" fmla="*/ 133350 h 39"/>
              <a:gd name="T4" fmla="*/ 62345 w 22"/>
              <a:gd name="T5" fmla="*/ 129931 h 39"/>
              <a:gd name="T6" fmla="*/ 3464 w 22"/>
              <a:gd name="T7" fmla="*/ 71804 h 39"/>
              <a:gd name="T8" fmla="*/ 0 w 22"/>
              <a:gd name="T9" fmla="*/ 68385 h 39"/>
              <a:gd name="T10" fmla="*/ 3464 w 22"/>
              <a:gd name="T11" fmla="*/ 61546 h 39"/>
              <a:gd name="T12" fmla="*/ 62345 w 22"/>
              <a:gd name="T13" fmla="*/ 3419 h 39"/>
              <a:gd name="T14" fmla="*/ 65809 w 22"/>
              <a:gd name="T15" fmla="*/ 0 h 39"/>
              <a:gd name="T16" fmla="*/ 76200 w 22"/>
              <a:gd name="T17" fmla="*/ 10258 h 39"/>
              <a:gd name="T18" fmla="*/ 76200 w 22"/>
              <a:gd name="T19" fmla="*/ 126512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0" name="Freeform 163">
            <a:extLst>
              <a:ext uri="{FF2B5EF4-FFF2-40B4-BE49-F238E27FC236}">
                <a16:creationId xmlns:a16="http://schemas.microsoft.com/office/drawing/2014/main" id="{DF8209B6-38FB-43AF-A990-37984EADA172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4320118"/>
            <a:ext cx="266700" cy="26670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1" name="Freeform 166">
            <a:extLst>
              <a:ext uri="{FF2B5EF4-FFF2-40B4-BE49-F238E27FC236}">
                <a16:creationId xmlns:a16="http://schemas.microsoft.com/office/drawing/2014/main" id="{6C0A34CF-CE98-4448-863F-6A8AFCA9FAE9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4296833"/>
            <a:ext cx="287867" cy="289984"/>
          </a:xfrm>
          <a:custGeom>
            <a:avLst/>
            <a:gdLst>
              <a:gd name="T0" fmla="*/ 3427 w 63"/>
              <a:gd name="T1" fmla="*/ 144992 h 63"/>
              <a:gd name="T2" fmla="*/ 3427 w 63"/>
              <a:gd name="T3" fmla="*/ 138088 h 63"/>
              <a:gd name="T4" fmla="*/ 47978 w 63"/>
              <a:gd name="T5" fmla="*/ 141540 h 63"/>
              <a:gd name="T6" fmla="*/ 102810 w 63"/>
              <a:gd name="T7" fmla="*/ 65592 h 63"/>
              <a:gd name="T8" fmla="*/ 58259 w 63"/>
              <a:gd name="T9" fmla="*/ 27618 h 63"/>
              <a:gd name="T10" fmla="*/ 30843 w 63"/>
              <a:gd name="T11" fmla="*/ 48331 h 63"/>
              <a:gd name="T12" fmla="*/ 30843 w 63"/>
              <a:gd name="T13" fmla="*/ 65592 h 63"/>
              <a:gd name="T14" fmla="*/ 61686 w 63"/>
              <a:gd name="T15" fmla="*/ 134635 h 63"/>
              <a:gd name="T16" fmla="*/ 13708 w 63"/>
              <a:gd name="T17" fmla="*/ 82853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2 h 63"/>
              <a:gd name="T26" fmla="*/ 20562 w 63"/>
              <a:gd name="T27" fmla="*/ 200227 h 63"/>
              <a:gd name="T28" fmla="*/ 17135 w 63"/>
              <a:gd name="T29" fmla="*/ 193323 h 63"/>
              <a:gd name="T30" fmla="*/ 54832 w 63"/>
              <a:gd name="T31" fmla="*/ 158801 h 63"/>
              <a:gd name="T32" fmla="*/ 23989 w 63"/>
              <a:gd name="T33" fmla="*/ 200227 h 63"/>
              <a:gd name="T34" fmla="*/ 75394 w 63"/>
              <a:gd name="T35" fmla="*/ 217488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8 h 63"/>
              <a:gd name="T42" fmla="*/ 157641 w 63"/>
              <a:gd name="T43" fmla="*/ 214036 h 63"/>
              <a:gd name="T44" fmla="*/ 85675 w 63"/>
              <a:gd name="T45" fmla="*/ 158801 h 63"/>
              <a:gd name="T46" fmla="*/ 113090 w 63"/>
              <a:gd name="T47" fmla="*/ 148444 h 63"/>
              <a:gd name="T48" fmla="*/ 164495 w 63"/>
              <a:gd name="T49" fmla="*/ 186418 h 63"/>
              <a:gd name="T50" fmla="*/ 188484 w 63"/>
              <a:gd name="T51" fmla="*/ 158801 h 63"/>
              <a:gd name="T52" fmla="*/ 150787 w 63"/>
              <a:gd name="T53" fmla="*/ 113922 h 63"/>
              <a:gd name="T54" fmla="*/ 157641 w 63"/>
              <a:gd name="T55" fmla="*/ 86305 h 63"/>
              <a:gd name="T56" fmla="*/ 212473 w 63"/>
              <a:gd name="T57" fmla="*/ 158801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4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2" name="Freeform 167">
            <a:extLst>
              <a:ext uri="{FF2B5EF4-FFF2-40B4-BE49-F238E27FC236}">
                <a16:creationId xmlns:a16="http://schemas.microsoft.com/office/drawing/2014/main" id="{7D260706-2EDF-400E-909F-A8599753368E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4320118"/>
            <a:ext cx="264584" cy="26670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67646 w 58"/>
              <a:gd name="T19" fmla="*/ 72423 h 58"/>
              <a:gd name="T20" fmla="*/ 167646 w 58"/>
              <a:gd name="T21" fmla="*/ 58628 h 58"/>
              <a:gd name="T22" fmla="*/ 153961 w 58"/>
              <a:gd name="T23" fmla="*/ 44833 h 58"/>
              <a:gd name="T24" fmla="*/ 143696 w 58"/>
              <a:gd name="T25" fmla="*/ 44833 h 58"/>
              <a:gd name="T26" fmla="*/ 82112 w 58"/>
              <a:gd name="T27" fmla="*/ 106910 h 58"/>
              <a:gd name="T28" fmla="*/ 54742 w 58"/>
              <a:gd name="T29" fmla="*/ 79320 h 58"/>
              <a:gd name="T30" fmla="*/ 44477 w 58"/>
              <a:gd name="T31" fmla="*/ 79320 h 58"/>
              <a:gd name="T32" fmla="*/ 30792 w 58"/>
              <a:gd name="T33" fmla="*/ 93115 h 58"/>
              <a:gd name="T34" fmla="*/ 30792 w 58"/>
              <a:gd name="T35" fmla="*/ 103461 h 58"/>
              <a:gd name="T36" fmla="*/ 75270 w 58"/>
              <a:gd name="T37" fmla="*/ 151743 h 58"/>
              <a:gd name="T38" fmla="*/ 88955 w 58"/>
              <a:gd name="T39" fmla="*/ 151743 h 58"/>
              <a:gd name="T40" fmla="*/ 167646 w 58"/>
              <a:gd name="T41" fmla="*/ 72423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3" name="Freeform 168">
            <a:extLst>
              <a:ext uri="{FF2B5EF4-FFF2-40B4-BE49-F238E27FC236}">
                <a16:creationId xmlns:a16="http://schemas.microsoft.com/office/drawing/2014/main" id="{59385749-6752-4295-97B4-482879F89771}"/>
              </a:ext>
            </a:extLst>
          </p:cNvPr>
          <p:cNvSpPr>
            <a:spLocks noEditPoints="1"/>
          </p:cNvSpPr>
          <p:nvPr/>
        </p:nvSpPr>
        <p:spPr bwMode="auto">
          <a:xfrm>
            <a:off x="7249585" y="4320118"/>
            <a:ext cx="264583" cy="26670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50538 w 58"/>
              <a:gd name="T11" fmla="*/ 103461 h 58"/>
              <a:gd name="T12" fmla="*/ 150538 w 58"/>
              <a:gd name="T13" fmla="*/ 93115 h 58"/>
              <a:gd name="T14" fmla="*/ 92376 w 58"/>
              <a:gd name="T15" fmla="*/ 34487 h 58"/>
              <a:gd name="T16" fmla="*/ 82112 w 58"/>
              <a:gd name="T17" fmla="*/ 34487 h 58"/>
              <a:gd name="T18" fmla="*/ 68427 w 58"/>
              <a:gd name="T19" fmla="*/ 48282 h 58"/>
              <a:gd name="T20" fmla="*/ 68427 w 58"/>
              <a:gd name="T21" fmla="*/ 58628 h 58"/>
              <a:gd name="T22" fmla="*/ 106061 w 58"/>
              <a:gd name="T23" fmla="*/ 100013 h 58"/>
              <a:gd name="T24" fmla="*/ 68427 w 58"/>
              <a:gd name="T25" fmla="*/ 137948 h 58"/>
              <a:gd name="T26" fmla="*/ 68427 w 58"/>
              <a:gd name="T27" fmla="*/ 151743 h 58"/>
              <a:gd name="T28" fmla="*/ 82112 w 58"/>
              <a:gd name="T29" fmla="*/ 165538 h 58"/>
              <a:gd name="T30" fmla="*/ 92376 w 58"/>
              <a:gd name="T31" fmla="*/ 165538 h 58"/>
              <a:gd name="T32" fmla="*/ 150538 w 58"/>
              <a:gd name="T33" fmla="*/ 103461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4" name="Freeform 169">
            <a:extLst>
              <a:ext uri="{FF2B5EF4-FFF2-40B4-BE49-F238E27FC236}">
                <a16:creationId xmlns:a16="http://schemas.microsoft.com/office/drawing/2014/main" id="{E906D745-11AE-4E53-A385-615C6DE23F41}"/>
              </a:ext>
            </a:extLst>
          </p:cNvPr>
          <p:cNvSpPr>
            <a:spLocks/>
          </p:cNvSpPr>
          <p:nvPr/>
        </p:nvSpPr>
        <p:spPr bwMode="auto">
          <a:xfrm>
            <a:off x="7926917" y="4296834"/>
            <a:ext cx="177800" cy="283633"/>
          </a:xfrm>
          <a:custGeom>
            <a:avLst/>
            <a:gdLst>
              <a:gd name="T0" fmla="*/ 34192 w 39"/>
              <a:gd name="T1" fmla="*/ 209294 h 62"/>
              <a:gd name="T2" fmla="*/ 23935 w 39"/>
              <a:gd name="T3" fmla="*/ 209294 h 62"/>
              <a:gd name="T4" fmla="*/ 3419 w 39"/>
              <a:gd name="T5" fmla="*/ 188708 h 62"/>
              <a:gd name="T6" fmla="*/ 3419 w 39"/>
              <a:gd name="T7" fmla="*/ 174983 h 62"/>
              <a:gd name="T8" fmla="*/ 71804 w 39"/>
              <a:gd name="T9" fmla="*/ 106363 h 62"/>
              <a:gd name="T10" fmla="*/ 3419 w 39"/>
              <a:gd name="T11" fmla="*/ 37742 h 62"/>
              <a:gd name="T12" fmla="*/ 3419 w 39"/>
              <a:gd name="T13" fmla="*/ 27448 h 62"/>
              <a:gd name="T14" fmla="*/ 23935 w 39"/>
              <a:gd name="T15" fmla="*/ 3431 h 62"/>
              <a:gd name="T16" fmla="*/ 34192 w 39"/>
              <a:gd name="T17" fmla="*/ 3431 h 62"/>
              <a:gd name="T18" fmla="*/ 129931 w 39"/>
              <a:gd name="T19" fmla="*/ 102931 h 62"/>
              <a:gd name="T20" fmla="*/ 129931 w 39"/>
              <a:gd name="T21" fmla="*/ 113225 h 62"/>
              <a:gd name="T22" fmla="*/ 34192 w 39"/>
              <a:gd name="T23" fmla="*/ 20929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5" name="Freeform 170">
            <a:extLst>
              <a:ext uri="{FF2B5EF4-FFF2-40B4-BE49-F238E27FC236}">
                <a16:creationId xmlns:a16="http://schemas.microsoft.com/office/drawing/2014/main" id="{28F77BB3-0868-4ADA-B0C4-0BDCC436DF7C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4320118"/>
            <a:ext cx="264584" cy="26670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27371 w 58"/>
              <a:gd name="T11" fmla="*/ 100013 h 58"/>
              <a:gd name="T12" fmla="*/ 99219 w 58"/>
              <a:gd name="T13" fmla="*/ 168987 h 58"/>
              <a:gd name="T14" fmla="*/ 171067 w 58"/>
              <a:gd name="T15" fmla="*/ 100013 h 58"/>
              <a:gd name="T16" fmla="*/ 99219 w 58"/>
              <a:gd name="T17" fmla="*/ 27590 h 58"/>
              <a:gd name="T18" fmla="*/ 27371 w 58"/>
              <a:gd name="T19" fmla="*/ 10001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6" name="Freeform 171">
            <a:extLst>
              <a:ext uri="{FF2B5EF4-FFF2-40B4-BE49-F238E27FC236}">
                <a16:creationId xmlns:a16="http://schemas.microsoft.com/office/drawing/2014/main" id="{23BAD483-8450-465B-B3E4-A89BF8A1F093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4320118"/>
            <a:ext cx="270933" cy="26670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03322 w 59"/>
              <a:gd name="T11" fmla="*/ 27590 h 58"/>
              <a:gd name="T12" fmla="*/ 30997 w 59"/>
              <a:gd name="T13" fmla="*/ 100013 h 58"/>
              <a:gd name="T14" fmla="*/ 103322 w 59"/>
              <a:gd name="T15" fmla="*/ 168987 h 58"/>
              <a:gd name="T16" fmla="*/ 172203 w 59"/>
              <a:gd name="T17" fmla="*/ 100013 h 58"/>
              <a:gd name="T18" fmla="*/ 103322 w 59"/>
              <a:gd name="T19" fmla="*/ 27590 h 58"/>
              <a:gd name="T20" fmla="*/ 117098 w 59"/>
              <a:gd name="T21" fmla="*/ 110359 h 58"/>
              <a:gd name="T22" fmla="*/ 113654 w 59"/>
              <a:gd name="T23" fmla="*/ 117256 h 58"/>
              <a:gd name="T24" fmla="*/ 72325 w 59"/>
              <a:gd name="T25" fmla="*/ 117256 h 58"/>
              <a:gd name="T26" fmla="*/ 68881 w 59"/>
              <a:gd name="T27" fmla="*/ 110359 h 58"/>
              <a:gd name="T28" fmla="*/ 68881 w 59"/>
              <a:gd name="T29" fmla="*/ 103461 h 58"/>
              <a:gd name="T30" fmla="*/ 72325 w 59"/>
              <a:gd name="T31" fmla="*/ 100013 h 58"/>
              <a:gd name="T32" fmla="*/ 103322 w 59"/>
              <a:gd name="T33" fmla="*/ 100013 h 58"/>
              <a:gd name="T34" fmla="*/ 103322 w 59"/>
              <a:gd name="T35" fmla="*/ 51731 h 58"/>
              <a:gd name="T36" fmla="*/ 106766 w 59"/>
              <a:gd name="T37" fmla="*/ 48282 h 58"/>
              <a:gd name="T38" fmla="*/ 113654 w 59"/>
              <a:gd name="T39" fmla="*/ 48282 h 58"/>
              <a:gd name="T40" fmla="*/ 117098 w 59"/>
              <a:gd name="T41" fmla="*/ 51731 h 58"/>
              <a:gd name="T42" fmla="*/ 117098 w 59"/>
              <a:gd name="T43" fmla="*/ 110359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7" name="Freeform 172">
            <a:extLst>
              <a:ext uri="{FF2B5EF4-FFF2-40B4-BE49-F238E27FC236}">
                <a16:creationId xmlns:a16="http://schemas.microsoft.com/office/drawing/2014/main" id="{74FDFCA0-6AB1-4655-BEF7-2B44FD058956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4320117"/>
            <a:ext cx="334433" cy="243416"/>
          </a:xfrm>
          <a:custGeom>
            <a:avLst/>
            <a:gdLst>
              <a:gd name="T0" fmla="*/ 202722 w 73"/>
              <a:gd name="T1" fmla="*/ 182562 h 53"/>
              <a:gd name="T2" fmla="*/ 58411 w 73"/>
              <a:gd name="T3" fmla="*/ 182562 h 53"/>
              <a:gd name="T4" fmla="*/ 0 w 73"/>
              <a:gd name="T5" fmla="*/ 124004 h 53"/>
              <a:gd name="T6" fmla="*/ 34360 w 73"/>
              <a:gd name="T7" fmla="*/ 72336 h 53"/>
              <a:gd name="T8" fmla="*/ 34360 w 73"/>
              <a:gd name="T9" fmla="*/ 65447 h 53"/>
              <a:gd name="T10" fmla="*/ 103079 w 73"/>
              <a:gd name="T11" fmla="*/ 0 h 53"/>
              <a:gd name="T12" fmla="*/ 164926 w 73"/>
              <a:gd name="T13" fmla="*/ 41335 h 53"/>
              <a:gd name="T14" fmla="*/ 185542 w 73"/>
              <a:gd name="T15" fmla="*/ 31001 h 53"/>
              <a:gd name="T16" fmla="*/ 219901 w 73"/>
              <a:gd name="T17" fmla="*/ 65447 h 53"/>
              <a:gd name="T18" fmla="*/ 213029 w 73"/>
              <a:gd name="T19" fmla="*/ 82670 h 53"/>
              <a:gd name="T20" fmla="*/ 250825 w 73"/>
              <a:gd name="T21" fmla="*/ 130894 h 53"/>
              <a:gd name="T22" fmla="*/ 202722 w 73"/>
              <a:gd name="T23" fmla="*/ 182562 h 53"/>
              <a:gd name="T24" fmla="*/ 168362 w 73"/>
              <a:gd name="T25" fmla="*/ 93003 h 53"/>
              <a:gd name="T26" fmla="*/ 120259 w 73"/>
              <a:gd name="T27" fmla="*/ 44779 h 53"/>
              <a:gd name="T28" fmla="*/ 116823 w 73"/>
              <a:gd name="T29" fmla="*/ 44779 h 53"/>
              <a:gd name="T30" fmla="*/ 116823 w 73"/>
              <a:gd name="T31" fmla="*/ 44779 h 53"/>
              <a:gd name="T32" fmla="*/ 68719 w 73"/>
              <a:gd name="T33" fmla="*/ 93003 h 53"/>
              <a:gd name="T34" fmla="*/ 68719 w 73"/>
              <a:gd name="T35" fmla="*/ 93003 h 53"/>
              <a:gd name="T36" fmla="*/ 72155 w 73"/>
              <a:gd name="T37" fmla="*/ 99892 h 53"/>
              <a:gd name="T38" fmla="*/ 103079 w 73"/>
              <a:gd name="T39" fmla="*/ 99892 h 53"/>
              <a:gd name="T40" fmla="*/ 103079 w 73"/>
              <a:gd name="T41" fmla="*/ 144672 h 53"/>
              <a:gd name="T42" fmla="*/ 106515 w 73"/>
              <a:gd name="T43" fmla="*/ 148116 h 53"/>
              <a:gd name="T44" fmla="*/ 130566 w 73"/>
              <a:gd name="T45" fmla="*/ 148116 h 53"/>
              <a:gd name="T46" fmla="*/ 134002 w 73"/>
              <a:gd name="T47" fmla="*/ 144672 h 53"/>
              <a:gd name="T48" fmla="*/ 134002 w 73"/>
              <a:gd name="T49" fmla="*/ 99892 h 53"/>
              <a:gd name="T50" fmla="*/ 164926 w 73"/>
              <a:gd name="T51" fmla="*/ 99892 h 53"/>
              <a:gd name="T52" fmla="*/ 168362 w 73"/>
              <a:gd name="T53" fmla="*/ 93003 h 53"/>
              <a:gd name="T54" fmla="*/ 168362 w 73"/>
              <a:gd name="T55" fmla="*/ 93003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8" name="Freeform 173">
            <a:extLst>
              <a:ext uri="{FF2B5EF4-FFF2-40B4-BE49-F238E27FC236}">
                <a16:creationId xmlns:a16="http://schemas.microsoft.com/office/drawing/2014/main" id="{3F042AC5-1EC3-436D-9B1C-761F304CBB73}"/>
              </a:ext>
            </a:extLst>
          </p:cNvPr>
          <p:cNvSpPr>
            <a:spLocks noEditPoints="1"/>
          </p:cNvSpPr>
          <p:nvPr/>
        </p:nvSpPr>
        <p:spPr bwMode="auto">
          <a:xfrm>
            <a:off x="10545234" y="4296834"/>
            <a:ext cx="311151" cy="311151"/>
          </a:xfrm>
          <a:custGeom>
            <a:avLst/>
            <a:gdLst>
              <a:gd name="T0" fmla="*/ 233363 w 68"/>
              <a:gd name="T1" fmla="*/ 151000 h 68"/>
              <a:gd name="T2" fmla="*/ 229931 w 68"/>
              <a:gd name="T3" fmla="*/ 157863 h 68"/>
              <a:gd name="T4" fmla="*/ 120113 w 68"/>
              <a:gd name="T5" fmla="*/ 229931 h 68"/>
              <a:gd name="T6" fmla="*/ 116682 w 68"/>
              <a:gd name="T7" fmla="*/ 233363 h 68"/>
              <a:gd name="T8" fmla="*/ 109818 w 68"/>
              <a:gd name="T9" fmla="*/ 229931 h 68"/>
              <a:gd name="T10" fmla="*/ 3432 w 68"/>
              <a:gd name="T11" fmla="*/ 157863 h 68"/>
              <a:gd name="T12" fmla="*/ 0 w 68"/>
              <a:gd name="T13" fmla="*/ 151000 h 68"/>
              <a:gd name="T14" fmla="*/ 0 w 68"/>
              <a:gd name="T15" fmla="*/ 78932 h 68"/>
              <a:gd name="T16" fmla="*/ 3432 w 68"/>
              <a:gd name="T17" fmla="*/ 72068 h 68"/>
              <a:gd name="T18" fmla="*/ 109818 w 68"/>
              <a:gd name="T19" fmla="*/ 0 h 68"/>
              <a:gd name="T20" fmla="*/ 116682 w 68"/>
              <a:gd name="T21" fmla="*/ 0 h 68"/>
              <a:gd name="T22" fmla="*/ 120113 w 68"/>
              <a:gd name="T23" fmla="*/ 0 h 68"/>
              <a:gd name="T24" fmla="*/ 229931 w 68"/>
              <a:gd name="T25" fmla="*/ 72068 h 68"/>
              <a:gd name="T26" fmla="*/ 233363 w 68"/>
              <a:gd name="T27" fmla="*/ 78932 h 68"/>
              <a:gd name="T28" fmla="*/ 233363 w 68"/>
              <a:gd name="T29" fmla="*/ 151000 h 68"/>
              <a:gd name="T30" fmla="*/ 44614 w 68"/>
              <a:gd name="T31" fmla="*/ 116682 h 68"/>
              <a:gd name="T32" fmla="*/ 20591 w 68"/>
              <a:gd name="T33" fmla="*/ 99522 h 68"/>
              <a:gd name="T34" fmla="*/ 20591 w 68"/>
              <a:gd name="T35" fmla="*/ 133841 h 68"/>
              <a:gd name="T36" fmla="*/ 44614 w 68"/>
              <a:gd name="T37" fmla="*/ 116682 h 68"/>
              <a:gd name="T38" fmla="*/ 106386 w 68"/>
              <a:gd name="T39" fmla="*/ 75500 h 68"/>
              <a:gd name="T40" fmla="*/ 106386 w 68"/>
              <a:gd name="T41" fmla="*/ 27454 h 68"/>
              <a:gd name="T42" fmla="*/ 27454 w 68"/>
              <a:gd name="T43" fmla="*/ 78932 h 68"/>
              <a:gd name="T44" fmla="*/ 61773 w 68"/>
              <a:gd name="T45" fmla="*/ 102954 h 68"/>
              <a:gd name="T46" fmla="*/ 106386 w 68"/>
              <a:gd name="T47" fmla="*/ 75500 h 68"/>
              <a:gd name="T48" fmla="*/ 106386 w 68"/>
              <a:gd name="T49" fmla="*/ 202477 h 68"/>
              <a:gd name="T50" fmla="*/ 106386 w 68"/>
              <a:gd name="T51" fmla="*/ 157863 h 68"/>
              <a:gd name="T52" fmla="*/ 61773 w 68"/>
              <a:gd name="T53" fmla="*/ 126977 h 68"/>
              <a:gd name="T54" fmla="*/ 27454 w 68"/>
              <a:gd name="T55" fmla="*/ 151000 h 68"/>
              <a:gd name="T56" fmla="*/ 106386 w 68"/>
              <a:gd name="T57" fmla="*/ 202477 h 68"/>
              <a:gd name="T58" fmla="*/ 151000 w 68"/>
              <a:gd name="T59" fmla="*/ 116682 h 68"/>
              <a:gd name="T60" fmla="*/ 116682 w 68"/>
              <a:gd name="T61" fmla="*/ 92659 h 68"/>
              <a:gd name="T62" fmla="*/ 78932 w 68"/>
              <a:gd name="T63" fmla="*/ 116682 h 68"/>
              <a:gd name="T64" fmla="*/ 116682 w 68"/>
              <a:gd name="T65" fmla="*/ 140704 h 68"/>
              <a:gd name="T66" fmla="*/ 151000 w 68"/>
              <a:gd name="T67" fmla="*/ 116682 h 68"/>
              <a:gd name="T68" fmla="*/ 205909 w 68"/>
              <a:gd name="T69" fmla="*/ 78932 h 68"/>
              <a:gd name="T70" fmla="*/ 126977 w 68"/>
              <a:gd name="T71" fmla="*/ 27454 h 68"/>
              <a:gd name="T72" fmla="*/ 126977 w 68"/>
              <a:gd name="T73" fmla="*/ 75500 h 68"/>
              <a:gd name="T74" fmla="*/ 168159 w 68"/>
              <a:gd name="T75" fmla="*/ 102954 h 68"/>
              <a:gd name="T76" fmla="*/ 205909 w 68"/>
              <a:gd name="T77" fmla="*/ 78932 h 68"/>
              <a:gd name="T78" fmla="*/ 205909 w 68"/>
              <a:gd name="T79" fmla="*/ 151000 h 68"/>
              <a:gd name="T80" fmla="*/ 168159 w 68"/>
              <a:gd name="T81" fmla="*/ 126977 h 68"/>
              <a:gd name="T82" fmla="*/ 126977 w 68"/>
              <a:gd name="T83" fmla="*/ 157863 h 68"/>
              <a:gd name="T84" fmla="*/ 126977 w 68"/>
              <a:gd name="T85" fmla="*/ 202477 h 68"/>
              <a:gd name="T86" fmla="*/ 205909 w 68"/>
              <a:gd name="T87" fmla="*/ 151000 h 68"/>
              <a:gd name="T88" fmla="*/ 212772 w 68"/>
              <a:gd name="T89" fmla="*/ 133841 h 68"/>
              <a:gd name="T90" fmla="*/ 212772 w 68"/>
              <a:gd name="T91" fmla="*/ 99522 h 68"/>
              <a:gd name="T92" fmla="*/ 188749 w 68"/>
              <a:gd name="T93" fmla="*/ 116682 h 68"/>
              <a:gd name="T94" fmla="*/ 212772 w 68"/>
              <a:gd name="T95" fmla="*/ 13384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89" name="Freeform 174">
            <a:extLst>
              <a:ext uri="{FF2B5EF4-FFF2-40B4-BE49-F238E27FC236}">
                <a16:creationId xmlns:a16="http://schemas.microsoft.com/office/drawing/2014/main" id="{926A1534-AFFA-4DB2-A54D-5976C8F4741D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4320118"/>
            <a:ext cx="292100" cy="266700"/>
          </a:xfrm>
          <a:custGeom>
            <a:avLst/>
            <a:gdLst>
              <a:gd name="T0" fmla="*/ 219075 w 64"/>
              <a:gd name="T1" fmla="*/ 179333 h 58"/>
              <a:gd name="T2" fmla="*/ 198537 w 64"/>
              <a:gd name="T3" fmla="*/ 200025 h 58"/>
              <a:gd name="T4" fmla="*/ 23961 w 64"/>
              <a:gd name="T5" fmla="*/ 200025 h 58"/>
              <a:gd name="T6" fmla="*/ 0 w 64"/>
              <a:gd name="T7" fmla="*/ 179333 h 58"/>
              <a:gd name="T8" fmla="*/ 0 w 64"/>
              <a:gd name="T9" fmla="*/ 20692 h 58"/>
              <a:gd name="T10" fmla="*/ 23961 w 64"/>
              <a:gd name="T11" fmla="*/ 0 h 58"/>
              <a:gd name="T12" fmla="*/ 198537 w 64"/>
              <a:gd name="T13" fmla="*/ 0 h 58"/>
              <a:gd name="T14" fmla="*/ 219075 w 64"/>
              <a:gd name="T15" fmla="*/ 20692 h 58"/>
              <a:gd name="T16" fmla="*/ 219075 w 64"/>
              <a:gd name="T17" fmla="*/ 179333 h 58"/>
              <a:gd name="T18" fmla="*/ 102691 w 64"/>
              <a:gd name="T19" fmla="*/ 182781 h 58"/>
              <a:gd name="T20" fmla="*/ 102691 w 64"/>
              <a:gd name="T21" fmla="*/ 31038 h 58"/>
              <a:gd name="T22" fmla="*/ 17115 w 64"/>
              <a:gd name="T23" fmla="*/ 31038 h 58"/>
              <a:gd name="T24" fmla="*/ 17115 w 64"/>
              <a:gd name="T25" fmla="*/ 179333 h 58"/>
              <a:gd name="T26" fmla="*/ 23961 w 64"/>
              <a:gd name="T27" fmla="*/ 182781 h 58"/>
              <a:gd name="T28" fmla="*/ 102691 w 64"/>
              <a:gd name="T29" fmla="*/ 182781 h 58"/>
              <a:gd name="T30" fmla="*/ 201960 w 64"/>
              <a:gd name="T31" fmla="*/ 31038 h 58"/>
              <a:gd name="T32" fmla="*/ 116384 w 64"/>
              <a:gd name="T33" fmla="*/ 31038 h 58"/>
              <a:gd name="T34" fmla="*/ 116384 w 64"/>
              <a:gd name="T35" fmla="*/ 182781 h 58"/>
              <a:gd name="T36" fmla="*/ 198537 w 64"/>
              <a:gd name="T37" fmla="*/ 182781 h 58"/>
              <a:gd name="T38" fmla="*/ 201960 w 64"/>
              <a:gd name="T39" fmla="*/ 179333 h 58"/>
              <a:gd name="T40" fmla="*/ 201960 w 64"/>
              <a:gd name="T41" fmla="*/ 31038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0" name="Freeform 175">
            <a:extLst>
              <a:ext uri="{FF2B5EF4-FFF2-40B4-BE49-F238E27FC236}">
                <a16:creationId xmlns:a16="http://schemas.microsoft.com/office/drawing/2014/main" id="{815D1A82-2578-4D0E-90A5-3A99F3221795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4339167"/>
            <a:ext cx="311149" cy="247651"/>
          </a:xfrm>
          <a:custGeom>
            <a:avLst/>
            <a:gdLst>
              <a:gd name="T0" fmla="*/ 185317 w 68"/>
              <a:gd name="T1" fmla="*/ 68792 h 54"/>
              <a:gd name="T2" fmla="*/ 92658 w 68"/>
              <a:gd name="T3" fmla="*/ 134144 h 54"/>
              <a:gd name="T4" fmla="*/ 68636 w 68"/>
              <a:gd name="T5" fmla="*/ 134144 h 54"/>
              <a:gd name="T6" fmla="*/ 34318 w 68"/>
              <a:gd name="T7" fmla="*/ 151342 h 54"/>
              <a:gd name="T8" fmla="*/ 24023 w 68"/>
              <a:gd name="T9" fmla="*/ 151342 h 54"/>
              <a:gd name="T10" fmla="*/ 24023 w 68"/>
              <a:gd name="T11" fmla="*/ 151342 h 54"/>
              <a:gd name="T12" fmla="*/ 17159 w 68"/>
              <a:gd name="T13" fmla="*/ 147902 h 54"/>
              <a:gd name="T14" fmla="*/ 20591 w 68"/>
              <a:gd name="T15" fmla="*/ 141023 h 54"/>
              <a:gd name="T16" fmla="*/ 37750 w 68"/>
              <a:gd name="T17" fmla="*/ 120386 h 54"/>
              <a:gd name="T18" fmla="*/ 0 w 68"/>
              <a:gd name="T19" fmla="*/ 68792 h 54"/>
              <a:gd name="T20" fmla="*/ 92658 w 68"/>
              <a:gd name="T21" fmla="*/ 0 h 54"/>
              <a:gd name="T22" fmla="*/ 185317 w 68"/>
              <a:gd name="T23" fmla="*/ 68792 h 54"/>
              <a:gd name="T24" fmla="*/ 17159 w 68"/>
              <a:gd name="T25" fmla="*/ 68792 h 54"/>
              <a:gd name="T26" fmla="*/ 44613 w 68"/>
              <a:gd name="T27" fmla="*/ 106627 h 54"/>
              <a:gd name="T28" fmla="*/ 58341 w 68"/>
              <a:gd name="T29" fmla="*/ 113507 h 54"/>
              <a:gd name="T30" fmla="*/ 51477 w 68"/>
              <a:gd name="T31" fmla="*/ 123825 h 54"/>
              <a:gd name="T32" fmla="*/ 61772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92658 w 68"/>
              <a:gd name="T39" fmla="*/ 116946 h 54"/>
              <a:gd name="T40" fmla="*/ 168158 w 68"/>
              <a:gd name="T41" fmla="*/ 68792 h 54"/>
              <a:gd name="T42" fmla="*/ 92658 w 68"/>
              <a:gd name="T43" fmla="*/ 17198 h 54"/>
              <a:gd name="T44" fmla="*/ 17159 w 68"/>
              <a:gd name="T45" fmla="*/ 68792 h 54"/>
              <a:gd name="T46" fmla="*/ 216203 w 68"/>
              <a:gd name="T47" fmla="*/ 175419 h 54"/>
              <a:gd name="T48" fmla="*/ 219635 w 68"/>
              <a:gd name="T49" fmla="*/ 182298 h 54"/>
              <a:gd name="T50" fmla="*/ 212771 w 68"/>
              <a:gd name="T51" fmla="*/ 185738 h 54"/>
              <a:gd name="T52" fmla="*/ 202476 w 68"/>
              <a:gd name="T53" fmla="*/ 182298 h 54"/>
              <a:gd name="T54" fmla="*/ 164726 w 68"/>
              <a:gd name="T55" fmla="*/ 165100 h 54"/>
              <a:gd name="T56" fmla="*/ 144135 w 68"/>
              <a:gd name="T57" fmla="*/ 168540 h 54"/>
              <a:gd name="T58" fmla="*/ 82363 w 68"/>
              <a:gd name="T59" fmla="*/ 151342 h 54"/>
              <a:gd name="T60" fmla="*/ 92658 w 68"/>
              <a:gd name="T61" fmla="*/ 151342 h 54"/>
              <a:gd name="T62" fmla="*/ 168158 w 68"/>
              <a:gd name="T63" fmla="*/ 130705 h 54"/>
              <a:gd name="T64" fmla="*/ 202476 w 68"/>
              <a:gd name="T65" fmla="*/ 68792 h 54"/>
              <a:gd name="T66" fmla="*/ 199044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6203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1" name="Freeform 176">
            <a:extLst>
              <a:ext uri="{FF2B5EF4-FFF2-40B4-BE49-F238E27FC236}">
                <a16:creationId xmlns:a16="http://schemas.microsoft.com/office/drawing/2014/main" id="{0980088C-5558-445B-B8D8-CAA2E5D961E0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4851400"/>
            <a:ext cx="311149" cy="247651"/>
          </a:xfrm>
          <a:custGeom>
            <a:avLst/>
            <a:gdLst>
              <a:gd name="T0" fmla="*/ 181885 w 68"/>
              <a:gd name="T1" fmla="*/ 68792 h 54"/>
              <a:gd name="T2" fmla="*/ 89227 w 68"/>
              <a:gd name="T3" fmla="*/ 134144 h 54"/>
              <a:gd name="T4" fmla="*/ 68636 w 68"/>
              <a:gd name="T5" fmla="*/ 134144 h 54"/>
              <a:gd name="T6" fmla="*/ 30886 w 68"/>
              <a:gd name="T7" fmla="*/ 151342 h 54"/>
              <a:gd name="T8" fmla="*/ 20591 w 68"/>
              <a:gd name="T9" fmla="*/ 151342 h 54"/>
              <a:gd name="T10" fmla="*/ 20591 w 68"/>
              <a:gd name="T11" fmla="*/ 151342 h 54"/>
              <a:gd name="T12" fmla="*/ 17159 w 68"/>
              <a:gd name="T13" fmla="*/ 147902 h 54"/>
              <a:gd name="T14" fmla="*/ 17159 w 68"/>
              <a:gd name="T15" fmla="*/ 141023 h 54"/>
              <a:gd name="T16" fmla="*/ 34318 w 68"/>
              <a:gd name="T17" fmla="*/ 120386 h 54"/>
              <a:gd name="T18" fmla="*/ 0 w 68"/>
              <a:gd name="T19" fmla="*/ 68792 h 54"/>
              <a:gd name="T20" fmla="*/ 89227 w 68"/>
              <a:gd name="T21" fmla="*/ 0 h 54"/>
              <a:gd name="T22" fmla="*/ 181885 w 68"/>
              <a:gd name="T23" fmla="*/ 68792 h 54"/>
              <a:gd name="T24" fmla="*/ 17159 w 68"/>
              <a:gd name="T25" fmla="*/ 68792 h 54"/>
              <a:gd name="T26" fmla="*/ 41182 w 68"/>
              <a:gd name="T27" fmla="*/ 106627 h 54"/>
              <a:gd name="T28" fmla="*/ 54909 w 68"/>
              <a:gd name="T29" fmla="*/ 113507 h 54"/>
              <a:gd name="T30" fmla="*/ 51477 w 68"/>
              <a:gd name="T31" fmla="*/ 123825 h 54"/>
              <a:gd name="T32" fmla="*/ 58341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89227 w 68"/>
              <a:gd name="T39" fmla="*/ 116946 h 54"/>
              <a:gd name="T40" fmla="*/ 164726 w 68"/>
              <a:gd name="T41" fmla="*/ 68792 h 54"/>
              <a:gd name="T42" fmla="*/ 89227 w 68"/>
              <a:gd name="T43" fmla="*/ 17198 h 54"/>
              <a:gd name="T44" fmla="*/ 17159 w 68"/>
              <a:gd name="T45" fmla="*/ 68792 h 54"/>
              <a:gd name="T46" fmla="*/ 212771 w 68"/>
              <a:gd name="T47" fmla="*/ 175419 h 54"/>
              <a:gd name="T48" fmla="*/ 216203 w 68"/>
              <a:gd name="T49" fmla="*/ 182298 h 54"/>
              <a:gd name="T50" fmla="*/ 212771 w 68"/>
              <a:gd name="T51" fmla="*/ 185738 h 54"/>
              <a:gd name="T52" fmla="*/ 199044 w 68"/>
              <a:gd name="T53" fmla="*/ 182298 h 54"/>
              <a:gd name="T54" fmla="*/ 164726 w 68"/>
              <a:gd name="T55" fmla="*/ 165100 h 54"/>
              <a:gd name="T56" fmla="*/ 140704 w 68"/>
              <a:gd name="T57" fmla="*/ 168540 h 54"/>
              <a:gd name="T58" fmla="*/ 78931 w 68"/>
              <a:gd name="T59" fmla="*/ 151342 h 54"/>
              <a:gd name="T60" fmla="*/ 89227 w 68"/>
              <a:gd name="T61" fmla="*/ 151342 h 54"/>
              <a:gd name="T62" fmla="*/ 164726 w 68"/>
              <a:gd name="T63" fmla="*/ 130705 h 54"/>
              <a:gd name="T64" fmla="*/ 199044 w 68"/>
              <a:gd name="T65" fmla="*/ 68792 h 54"/>
              <a:gd name="T66" fmla="*/ 195612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2771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2" name="Freeform 177">
            <a:extLst>
              <a:ext uri="{FF2B5EF4-FFF2-40B4-BE49-F238E27FC236}">
                <a16:creationId xmlns:a16="http://schemas.microsoft.com/office/drawing/2014/main" id="{A25375D5-96D8-4860-841C-6E7F16F226D4}"/>
              </a:ext>
            </a:extLst>
          </p:cNvPr>
          <p:cNvSpPr>
            <a:spLocks noEditPoints="1"/>
          </p:cNvSpPr>
          <p:nvPr/>
        </p:nvSpPr>
        <p:spPr bwMode="auto">
          <a:xfrm>
            <a:off x="658285" y="4832351"/>
            <a:ext cx="266700" cy="266700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7244 w 58"/>
              <a:gd name="T11" fmla="*/ 100013 h 58"/>
              <a:gd name="T12" fmla="*/ 100013 w 58"/>
              <a:gd name="T13" fmla="*/ 182781 h 58"/>
              <a:gd name="T14" fmla="*/ 182781 w 58"/>
              <a:gd name="T15" fmla="*/ 100013 h 58"/>
              <a:gd name="T16" fmla="*/ 100013 w 58"/>
              <a:gd name="T17" fmla="*/ 13795 h 58"/>
              <a:gd name="T18" fmla="*/ 17244 w 58"/>
              <a:gd name="T19" fmla="*/ 100013 h 58"/>
              <a:gd name="T20" fmla="*/ 148294 w 58"/>
              <a:gd name="T21" fmla="*/ 137948 h 58"/>
              <a:gd name="T22" fmla="*/ 103461 w 58"/>
              <a:gd name="T23" fmla="*/ 162089 h 58"/>
              <a:gd name="T24" fmla="*/ 37936 w 58"/>
              <a:gd name="T25" fmla="*/ 100013 h 58"/>
              <a:gd name="T26" fmla="*/ 100013 w 58"/>
              <a:gd name="T27" fmla="*/ 34487 h 58"/>
              <a:gd name="T28" fmla="*/ 148294 w 58"/>
              <a:gd name="T29" fmla="*/ 62077 h 58"/>
              <a:gd name="T30" fmla="*/ 148294 w 58"/>
              <a:gd name="T31" fmla="*/ 75872 h 58"/>
              <a:gd name="T32" fmla="*/ 144846 w 58"/>
              <a:gd name="T33" fmla="*/ 79320 h 58"/>
              <a:gd name="T34" fmla="*/ 131051 w 58"/>
              <a:gd name="T35" fmla="*/ 79320 h 58"/>
              <a:gd name="T36" fmla="*/ 127602 w 58"/>
              <a:gd name="T37" fmla="*/ 75872 h 58"/>
              <a:gd name="T38" fmla="*/ 127602 w 58"/>
              <a:gd name="T39" fmla="*/ 65525 h 58"/>
              <a:gd name="T40" fmla="*/ 103461 w 58"/>
              <a:gd name="T41" fmla="*/ 55179 h 58"/>
              <a:gd name="T42" fmla="*/ 58628 w 58"/>
              <a:gd name="T43" fmla="*/ 96564 h 58"/>
              <a:gd name="T44" fmla="*/ 103461 w 58"/>
              <a:gd name="T45" fmla="*/ 144846 h 58"/>
              <a:gd name="T46" fmla="*/ 131051 w 58"/>
              <a:gd name="T47" fmla="*/ 131051 h 58"/>
              <a:gd name="T48" fmla="*/ 131051 w 58"/>
              <a:gd name="T49" fmla="*/ 120705 h 58"/>
              <a:gd name="T50" fmla="*/ 131051 w 58"/>
              <a:gd name="T51" fmla="*/ 120705 h 58"/>
              <a:gd name="T52" fmla="*/ 148294 w 58"/>
              <a:gd name="T53" fmla="*/ 120705 h 58"/>
              <a:gd name="T54" fmla="*/ 148294 w 58"/>
              <a:gd name="T55" fmla="*/ 120705 h 58"/>
              <a:gd name="T56" fmla="*/ 148294 w 58"/>
              <a:gd name="T57" fmla="*/ 137948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3" name="Freeform 178">
            <a:extLst>
              <a:ext uri="{FF2B5EF4-FFF2-40B4-BE49-F238E27FC236}">
                <a16:creationId xmlns:a16="http://schemas.microsoft.com/office/drawing/2014/main" id="{167FFAAB-A671-4632-B2EC-1ED2A0EC8E40}"/>
              </a:ext>
            </a:extLst>
          </p:cNvPr>
          <p:cNvSpPr>
            <a:spLocks/>
          </p:cNvSpPr>
          <p:nvPr/>
        </p:nvSpPr>
        <p:spPr bwMode="auto">
          <a:xfrm>
            <a:off x="1318685" y="4832351"/>
            <a:ext cx="306916" cy="275167"/>
          </a:xfrm>
          <a:custGeom>
            <a:avLst/>
            <a:gdLst>
              <a:gd name="T0" fmla="*/ 230187 w 145"/>
              <a:gd name="T1" fmla="*/ 0 h 130"/>
              <a:gd name="T2" fmla="*/ 195262 w 145"/>
              <a:gd name="T3" fmla="*/ 173038 h 130"/>
              <a:gd name="T4" fmla="*/ 92075 w 145"/>
              <a:gd name="T5" fmla="*/ 206375 h 130"/>
              <a:gd name="T6" fmla="*/ 0 w 145"/>
              <a:gd name="T7" fmla="*/ 173038 h 130"/>
              <a:gd name="T8" fmla="*/ 9525 w 145"/>
              <a:gd name="T9" fmla="*/ 127000 h 130"/>
              <a:gd name="T10" fmla="*/ 47625 w 145"/>
              <a:gd name="T11" fmla="*/ 127000 h 130"/>
              <a:gd name="T12" fmla="*/ 44450 w 145"/>
              <a:gd name="T13" fmla="*/ 144463 h 130"/>
              <a:gd name="T14" fmla="*/ 98425 w 145"/>
              <a:gd name="T15" fmla="*/ 165100 h 130"/>
              <a:gd name="T16" fmla="*/ 165100 w 145"/>
              <a:gd name="T17" fmla="*/ 144463 h 130"/>
              <a:gd name="T18" fmla="*/ 171450 w 145"/>
              <a:gd name="T19" fmla="*/ 100013 h 130"/>
              <a:gd name="T20" fmla="*/ 12700 w 145"/>
              <a:gd name="T21" fmla="*/ 100013 h 130"/>
              <a:gd name="T22" fmla="*/ 20637 w 145"/>
              <a:gd name="T23" fmla="*/ 61913 h 130"/>
              <a:gd name="T24" fmla="*/ 177800 w 145"/>
              <a:gd name="T25" fmla="*/ 61913 h 130"/>
              <a:gd name="T26" fmla="*/ 185737 w 145"/>
              <a:gd name="T27" fmla="*/ 38100 h 130"/>
              <a:gd name="T28" fmla="*/ 26987 w 145"/>
              <a:gd name="T29" fmla="*/ 38100 h 130"/>
              <a:gd name="T30" fmla="*/ 33337 w 145"/>
              <a:gd name="T31" fmla="*/ 0 h 130"/>
              <a:gd name="T32" fmla="*/ 230187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4" name="Freeform 179">
            <a:extLst>
              <a:ext uri="{FF2B5EF4-FFF2-40B4-BE49-F238E27FC236}">
                <a16:creationId xmlns:a16="http://schemas.microsoft.com/office/drawing/2014/main" id="{74499711-F897-4AC7-9D31-11456724B178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4811184"/>
            <a:ext cx="247651" cy="311149"/>
          </a:xfrm>
          <a:custGeom>
            <a:avLst/>
            <a:gdLst>
              <a:gd name="T0" fmla="*/ 85990 w 54"/>
              <a:gd name="T1" fmla="*/ 89227 h 68"/>
              <a:gd name="T2" fmla="*/ 68792 w 54"/>
              <a:gd name="T3" fmla="*/ 113249 h 68"/>
              <a:gd name="T4" fmla="*/ 68792 w 54"/>
              <a:gd name="T5" fmla="*/ 216203 h 68"/>
              <a:gd name="T6" fmla="*/ 51594 w 54"/>
              <a:gd name="T7" fmla="*/ 233362 h 68"/>
              <a:gd name="T8" fmla="*/ 34396 w 54"/>
              <a:gd name="T9" fmla="*/ 233362 h 68"/>
              <a:gd name="T10" fmla="*/ 17198 w 54"/>
              <a:gd name="T11" fmla="*/ 216203 h 68"/>
              <a:gd name="T12" fmla="*/ 17198 w 54"/>
              <a:gd name="T13" fmla="*/ 113249 h 68"/>
              <a:gd name="T14" fmla="*/ 0 w 54"/>
              <a:gd name="T15" fmla="*/ 89227 h 68"/>
              <a:gd name="T16" fmla="*/ 0 w 54"/>
              <a:gd name="T17" fmla="*/ 6864 h 68"/>
              <a:gd name="T18" fmla="*/ 10319 w 54"/>
              <a:gd name="T19" fmla="*/ 0 h 68"/>
              <a:gd name="T20" fmla="*/ 17198 w 54"/>
              <a:gd name="T21" fmla="*/ 6864 h 68"/>
              <a:gd name="T22" fmla="*/ 17198 w 54"/>
              <a:gd name="T23" fmla="*/ 61772 h 68"/>
              <a:gd name="T24" fmla="*/ 27517 w 54"/>
              <a:gd name="T25" fmla="*/ 68636 h 68"/>
              <a:gd name="T26" fmla="*/ 34396 w 54"/>
              <a:gd name="T27" fmla="*/ 61772 h 68"/>
              <a:gd name="T28" fmla="*/ 34396 w 54"/>
              <a:gd name="T29" fmla="*/ 6864 h 68"/>
              <a:gd name="T30" fmla="*/ 44715 w 54"/>
              <a:gd name="T31" fmla="*/ 0 h 68"/>
              <a:gd name="T32" fmla="*/ 51594 w 54"/>
              <a:gd name="T33" fmla="*/ 6864 h 68"/>
              <a:gd name="T34" fmla="*/ 51594 w 54"/>
              <a:gd name="T35" fmla="*/ 61772 h 68"/>
              <a:gd name="T36" fmla="*/ 58473 w 54"/>
              <a:gd name="T37" fmla="*/ 68636 h 68"/>
              <a:gd name="T38" fmla="*/ 68792 w 54"/>
              <a:gd name="T39" fmla="*/ 61772 h 68"/>
              <a:gd name="T40" fmla="*/ 68792 w 54"/>
              <a:gd name="T41" fmla="*/ 6864 h 68"/>
              <a:gd name="T42" fmla="*/ 75671 w 54"/>
              <a:gd name="T43" fmla="*/ 0 h 68"/>
              <a:gd name="T44" fmla="*/ 85990 w 54"/>
              <a:gd name="T45" fmla="*/ 6864 h 68"/>
              <a:gd name="T46" fmla="*/ 85990 w 54"/>
              <a:gd name="T47" fmla="*/ 89227 h 68"/>
              <a:gd name="T48" fmla="*/ 185738 w 54"/>
              <a:gd name="T49" fmla="*/ 216203 h 68"/>
              <a:gd name="T50" fmla="*/ 168540 w 54"/>
              <a:gd name="T51" fmla="*/ 233362 h 68"/>
              <a:gd name="T52" fmla="*/ 151342 w 54"/>
              <a:gd name="T53" fmla="*/ 233362 h 68"/>
              <a:gd name="T54" fmla="*/ 134144 w 54"/>
              <a:gd name="T55" fmla="*/ 216203 h 68"/>
              <a:gd name="T56" fmla="*/ 134144 w 54"/>
              <a:gd name="T57" fmla="*/ 147567 h 68"/>
              <a:gd name="T58" fmla="*/ 106627 w 54"/>
              <a:gd name="T59" fmla="*/ 147567 h 68"/>
              <a:gd name="T60" fmla="*/ 103188 w 54"/>
              <a:gd name="T61" fmla="*/ 144135 h 68"/>
              <a:gd name="T62" fmla="*/ 103188 w 54"/>
              <a:gd name="T63" fmla="*/ 41182 h 68"/>
              <a:gd name="T64" fmla="*/ 144463 w 54"/>
              <a:gd name="T65" fmla="*/ 0 h 68"/>
              <a:gd name="T66" fmla="*/ 175419 w 54"/>
              <a:gd name="T67" fmla="*/ 0 h 68"/>
              <a:gd name="T68" fmla="*/ 185738 w 54"/>
              <a:gd name="T69" fmla="*/ 6864 h 68"/>
              <a:gd name="T70" fmla="*/ 185738 w 54"/>
              <a:gd name="T71" fmla="*/ 216203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5" name="Freeform 180">
            <a:extLst>
              <a:ext uri="{FF2B5EF4-FFF2-40B4-BE49-F238E27FC236}">
                <a16:creationId xmlns:a16="http://schemas.microsoft.com/office/drawing/2014/main" id="{7C85B681-62FC-438B-8D63-792E334D11AC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4832351"/>
            <a:ext cx="266700" cy="26670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93128 w 58"/>
              <a:gd name="T19" fmla="*/ 100013 h 58"/>
              <a:gd name="T20" fmla="*/ 100013 w 58"/>
              <a:gd name="T21" fmla="*/ 100013 h 58"/>
              <a:gd name="T22" fmla="*/ 100013 w 58"/>
              <a:gd name="T23" fmla="*/ 6897 h 58"/>
              <a:gd name="T24" fmla="*/ 37936 w 58"/>
              <a:gd name="T25" fmla="*/ 6897 h 58"/>
              <a:gd name="T26" fmla="*/ 6897 w 58"/>
              <a:gd name="T27" fmla="*/ 34487 h 58"/>
              <a:gd name="T28" fmla="*/ 6897 w 58"/>
              <a:gd name="T29" fmla="*/ 100013 h 58"/>
              <a:gd name="T30" fmla="*/ 100013 w 58"/>
              <a:gd name="T31" fmla="*/ 100013 h 58"/>
              <a:gd name="T32" fmla="*/ 100013 w 58"/>
              <a:gd name="T33" fmla="*/ 189679 h 58"/>
              <a:gd name="T34" fmla="*/ 162089 w 58"/>
              <a:gd name="T35" fmla="*/ 189679 h 58"/>
              <a:gd name="T36" fmla="*/ 193128 w 58"/>
              <a:gd name="T37" fmla="*/ 162089 h 58"/>
              <a:gd name="T38" fmla="*/ 193128 w 58"/>
              <a:gd name="T39" fmla="*/ 100013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6" name="Freeform 181">
            <a:extLst>
              <a:ext uri="{FF2B5EF4-FFF2-40B4-BE49-F238E27FC236}">
                <a16:creationId xmlns:a16="http://schemas.microsoft.com/office/drawing/2014/main" id="{343E3662-B72D-4D4B-86C5-0FC5969409D4}"/>
              </a:ext>
            </a:extLst>
          </p:cNvPr>
          <p:cNvSpPr>
            <a:spLocks/>
          </p:cNvSpPr>
          <p:nvPr/>
        </p:nvSpPr>
        <p:spPr bwMode="auto">
          <a:xfrm>
            <a:off x="3299885" y="4811184"/>
            <a:ext cx="165100" cy="311149"/>
          </a:xfrm>
          <a:custGeom>
            <a:avLst/>
            <a:gdLst>
              <a:gd name="T0" fmla="*/ 75671 w 36"/>
              <a:gd name="T1" fmla="*/ 205908 h 68"/>
              <a:gd name="T2" fmla="*/ 75671 w 36"/>
              <a:gd name="T3" fmla="*/ 229930 h 68"/>
              <a:gd name="T4" fmla="*/ 72231 w 36"/>
              <a:gd name="T5" fmla="*/ 233362 h 68"/>
              <a:gd name="T6" fmla="*/ 55033 w 36"/>
              <a:gd name="T7" fmla="*/ 233362 h 68"/>
              <a:gd name="T8" fmla="*/ 51594 w 36"/>
              <a:gd name="T9" fmla="*/ 229930 h 68"/>
              <a:gd name="T10" fmla="*/ 51594 w 36"/>
              <a:gd name="T11" fmla="*/ 205908 h 68"/>
              <a:gd name="T12" fmla="*/ 3440 w 36"/>
              <a:gd name="T13" fmla="*/ 181885 h 68"/>
              <a:gd name="T14" fmla="*/ 3440 w 36"/>
              <a:gd name="T15" fmla="*/ 178453 h 68"/>
              <a:gd name="T16" fmla="*/ 17198 w 36"/>
              <a:gd name="T17" fmla="*/ 157863 h 68"/>
              <a:gd name="T18" fmla="*/ 20638 w 36"/>
              <a:gd name="T19" fmla="*/ 157863 h 68"/>
              <a:gd name="T20" fmla="*/ 20638 w 36"/>
              <a:gd name="T21" fmla="*/ 157863 h 68"/>
              <a:gd name="T22" fmla="*/ 65352 w 36"/>
              <a:gd name="T23" fmla="*/ 175022 h 68"/>
              <a:gd name="T24" fmla="*/ 89429 w 36"/>
              <a:gd name="T25" fmla="*/ 154431 h 68"/>
              <a:gd name="T26" fmla="*/ 58473 w 36"/>
              <a:gd name="T27" fmla="*/ 130408 h 68"/>
              <a:gd name="T28" fmla="*/ 3440 w 36"/>
              <a:gd name="T29" fmla="*/ 75499 h 68"/>
              <a:gd name="T30" fmla="*/ 51594 w 36"/>
              <a:gd name="T31" fmla="*/ 27454 h 68"/>
              <a:gd name="T32" fmla="*/ 51594 w 36"/>
              <a:gd name="T33" fmla="*/ 3432 h 68"/>
              <a:gd name="T34" fmla="*/ 55033 w 36"/>
              <a:gd name="T35" fmla="*/ 0 h 68"/>
              <a:gd name="T36" fmla="*/ 72231 w 36"/>
              <a:gd name="T37" fmla="*/ 0 h 68"/>
              <a:gd name="T38" fmla="*/ 75671 w 36"/>
              <a:gd name="T39" fmla="*/ 3432 h 68"/>
              <a:gd name="T40" fmla="*/ 75671 w 36"/>
              <a:gd name="T41" fmla="*/ 27454 h 68"/>
              <a:gd name="T42" fmla="*/ 116946 w 36"/>
              <a:gd name="T43" fmla="*/ 44613 h 68"/>
              <a:gd name="T44" fmla="*/ 116946 w 36"/>
              <a:gd name="T45" fmla="*/ 48045 h 68"/>
              <a:gd name="T46" fmla="*/ 106627 w 36"/>
              <a:gd name="T47" fmla="*/ 68636 h 68"/>
              <a:gd name="T48" fmla="*/ 103188 w 36"/>
              <a:gd name="T49" fmla="*/ 68636 h 68"/>
              <a:gd name="T50" fmla="*/ 99748 w 36"/>
              <a:gd name="T51" fmla="*/ 68636 h 68"/>
              <a:gd name="T52" fmla="*/ 65352 w 36"/>
              <a:gd name="T53" fmla="*/ 54909 h 68"/>
              <a:gd name="T54" fmla="*/ 37835 w 36"/>
              <a:gd name="T55" fmla="*/ 75499 h 68"/>
              <a:gd name="T56" fmla="*/ 72231 w 36"/>
              <a:gd name="T57" fmla="*/ 102954 h 68"/>
              <a:gd name="T58" fmla="*/ 123825 w 36"/>
              <a:gd name="T59" fmla="*/ 154431 h 68"/>
              <a:gd name="T60" fmla="*/ 75671 w 36"/>
              <a:gd name="T61" fmla="*/ 205908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7" name="Freeform 182">
            <a:extLst>
              <a:ext uri="{FF2B5EF4-FFF2-40B4-BE49-F238E27FC236}">
                <a16:creationId xmlns:a16="http://schemas.microsoft.com/office/drawing/2014/main" id="{D9FC5403-D3D2-4BF3-B23B-9C5478FF9F83}"/>
              </a:ext>
            </a:extLst>
          </p:cNvPr>
          <p:cNvSpPr>
            <a:spLocks noEditPoints="1"/>
          </p:cNvSpPr>
          <p:nvPr/>
        </p:nvSpPr>
        <p:spPr bwMode="auto">
          <a:xfrm>
            <a:off x="3962400" y="4828118"/>
            <a:ext cx="289984" cy="270933"/>
          </a:xfrm>
          <a:custGeom>
            <a:avLst/>
            <a:gdLst>
              <a:gd name="T0" fmla="*/ 111125 w 137"/>
              <a:gd name="T1" fmla="*/ 38100 h 128"/>
              <a:gd name="T2" fmla="*/ 46038 w 137"/>
              <a:gd name="T3" fmla="*/ 79375 h 128"/>
              <a:gd name="T4" fmla="*/ 0 w 137"/>
              <a:gd name="T5" fmla="*/ 41275 h 128"/>
              <a:gd name="T6" fmla="*/ 66675 w 137"/>
              <a:gd name="T7" fmla="*/ 0 h 128"/>
              <a:gd name="T8" fmla="*/ 111125 w 137"/>
              <a:gd name="T9" fmla="*/ 38100 h 128"/>
              <a:gd name="T10" fmla="*/ 111125 w 137"/>
              <a:gd name="T11" fmla="*/ 117475 h 128"/>
              <a:gd name="T12" fmla="*/ 66675 w 137"/>
              <a:gd name="T13" fmla="*/ 155575 h 128"/>
              <a:gd name="T14" fmla="*/ 0 w 137"/>
              <a:gd name="T15" fmla="*/ 114300 h 128"/>
              <a:gd name="T16" fmla="*/ 46038 w 137"/>
              <a:gd name="T17" fmla="*/ 79375 h 128"/>
              <a:gd name="T18" fmla="*/ 111125 w 137"/>
              <a:gd name="T19" fmla="*/ 117475 h 128"/>
              <a:gd name="T20" fmla="*/ 173038 w 137"/>
              <a:gd name="T21" fmla="*/ 165100 h 128"/>
              <a:gd name="T22" fmla="*/ 111125 w 137"/>
              <a:gd name="T23" fmla="*/ 203200 h 128"/>
              <a:gd name="T24" fmla="*/ 111125 w 137"/>
              <a:gd name="T25" fmla="*/ 203200 h 128"/>
              <a:gd name="T26" fmla="*/ 111125 w 137"/>
              <a:gd name="T27" fmla="*/ 203200 h 128"/>
              <a:gd name="T28" fmla="*/ 111125 w 137"/>
              <a:gd name="T29" fmla="*/ 203200 h 128"/>
              <a:gd name="T30" fmla="*/ 111125 w 137"/>
              <a:gd name="T31" fmla="*/ 203200 h 128"/>
              <a:gd name="T32" fmla="*/ 46038 w 137"/>
              <a:gd name="T33" fmla="*/ 165100 h 128"/>
              <a:gd name="T34" fmla="*/ 46038 w 137"/>
              <a:gd name="T35" fmla="*/ 150813 h 128"/>
              <a:gd name="T36" fmla="*/ 66675 w 137"/>
              <a:gd name="T37" fmla="*/ 161925 h 128"/>
              <a:gd name="T38" fmla="*/ 111125 w 137"/>
              <a:gd name="T39" fmla="*/ 123825 h 128"/>
              <a:gd name="T40" fmla="*/ 111125 w 137"/>
              <a:gd name="T41" fmla="*/ 123825 h 128"/>
              <a:gd name="T42" fmla="*/ 111125 w 137"/>
              <a:gd name="T43" fmla="*/ 123825 h 128"/>
              <a:gd name="T44" fmla="*/ 111125 w 137"/>
              <a:gd name="T45" fmla="*/ 123825 h 128"/>
              <a:gd name="T46" fmla="*/ 111125 w 137"/>
              <a:gd name="T47" fmla="*/ 123825 h 128"/>
              <a:gd name="T48" fmla="*/ 155575 w 137"/>
              <a:gd name="T49" fmla="*/ 161925 h 128"/>
              <a:gd name="T50" fmla="*/ 173038 w 137"/>
              <a:gd name="T51" fmla="*/ 150813 h 128"/>
              <a:gd name="T52" fmla="*/ 173038 w 137"/>
              <a:gd name="T53" fmla="*/ 165100 h 128"/>
              <a:gd name="T54" fmla="*/ 217488 w 137"/>
              <a:gd name="T55" fmla="*/ 41275 h 128"/>
              <a:gd name="T56" fmla="*/ 176213 w 137"/>
              <a:gd name="T57" fmla="*/ 79375 h 128"/>
              <a:gd name="T58" fmla="*/ 111125 w 137"/>
              <a:gd name="T59" fmla="*/ 38100 h 128"/>
              <a:gd name="T60" fmla="*/ 155575 w 137"/>
              <a:gd name="T61" fmla="*/ 0 h 128"/>
              <a:gd name="T62" fmla="*/ 217488 w 137"/>
              <a:gd name="T63" fmla="*/ 41275 h 128"/>
              <a:gd name="T64" fmla="*/ 217488 w 137"/>
              <a:gd name="T65" fmla="*/ 114300 h 128"/>
              <a:gd name="T66" fmla="*/ 155575 w 137"/>
              <a:gd name="T67" fmla="*/ 155575 h 128"/>
              <a:gd name="T68" fmla="*/ 111125 w 137"/>
              <a:gd name="T69" fmla="*/ 117475 h 128"/>
              <a:gd name="T70" fmla="*/ 176213 w 137"/>
              <a:gd name="T71" fmla="*/ 79375 h 128"/>
              <a:gd name="T72" fmla="*/ 217488 w 137"/>
              <a:gd name="T73" fmla="*/ 114300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8" name="Freeform 183">
            <a:extLst>
              <a:ext uri="{FF2B5EF4-FFF2-40B4-BE49-F238E27FC236}">
                <a16:creationId xmlns:a16="http://schemas.microsoft.com/office/drawing/2014/main" id="{3B2F04D6-1592-4251-80A7-F2FBD4E9934F}"/>
              </a:ext>
            </a:extLst>
          </p:cNvPr>
          <p:cNvSpPr>
            <a:spLocks noEditPoints="1"/>
          </p:cNvSpPr>
          <p:nvPr/>
        </p:nvSpPr>
        <p:spPr bwMode="auto">
          <a:xfrm>
            <a:off x="4614334" y="4921251"/>
            <a:ext cx="241300" cy="67733"/>
          </a:xfrm>
          <a:custGeom>
            <a:avLst/>
            <a:gdLst>
              <a:gd name="T0" fmla="*/ 47805 w 53"/>
              <a:gd name="T1" fmla="*/ 37253 h 15"/>
              <a:gd name="T2" fmla="*/ 37561 w 53"/>
              <a:gd name="T3" fmla="*/ 50800 h 15"/>
              <a:gd name="T4" fmla="*/ 10244 w 53"/>
              <a:gd name="T5" fmla="*/ 50800 h 15"/>
              <a:gd name="T6" fmla="*/ 0 w 53"/>
              <a:gd name="T7" fmla="*/ 37253 h 15"/>
              <a:gd name="T8" fmla="*/ 0 w 53"/>
              <a:gd name="T9" fmla="*/ 13547 h 15"/>
              <a:gd name="T10" fmla="*/ 10244 w 53"/>
              <a:gd name="T11" fmla="*/ 0 h 15"/>
              <a:gd name="T12" fmla="*/ 37561 w 53"/>
              <a:gd name="T13" fmla="*/ 0 h 15"/>
              <a:gd name="T14" fmla="*/ 47805 w 53"/>
              <a:gd name="T15" fmla="*/ 13547 h 15"/>
              <a:gd name="T16" fmla="*/ 47805 w 53"/>
              <a:gd name="T17" fmla="*/ 37253 h 15"/>
              <a:gd name="T18" fmla="*/ 116097 w 53"/>
              <a:gd name="T19" fmla="*/ 37253 h 15"/>
              <a:gd name="T20" fmla="*/ 102439 w 53"/>
              <a:gd name="T21" fmla="*/ 50800 h 15"/>
              <a:gd name="T22" fmla="*/ 78536 w 53"/>
              <a:gd name="T23" fmla="*/ 50800 h 15"/>
              <a:gd name="T24" fmla="*/ 64878 w 53"/>
              <a:gd name="T25" fmla="*/ 37253 h 15"/>
              <a:gd name="T26" fmla="*/ 64878 w 53"/>
              <a:gd name="T27" fmla="*/ 13547 h 15"/>
              <a:gd name="T28" fmla="*/ 78536 w 53"/>
              <a:gd name="T29" fmla="*/ 0 h 15"/>
              <a:gd name="T30" fmla="*/ 102439 w 53"/>
              <a:gd name="T31" fmla="*/ 0 h 15"/>
              <a:gd name="T32" fmla="*/ 116097 w 53"/>
              <a:gd name="T33" fmla="*/ 13547 h 15"/>
              <a:gd name="T34" fmla="*/ 116097 w 53"/>
              <a:gd name="T35" fmla="*/ 37253 h 15"/>
              <a:gd name="T36" fmla="*/ 180975 w 53"/>
              <a:gd name="T37" fmla="*/ 37253 h 15"/>
              <a:gd name="T38" fmla="*/ 170731 w 53"/>
              <a:gd name="T39" fmla="*/ 50800 h 15"/>
              <a:gd name="T40" fmla="*/ 143414 w 53"/>
              <a:gd name="T41" fmla="*/ 50800 h 15"/>
              <a:gd name="T42" fmla="*/ 133170 w 53"/>
              <a:gd name="T43" fmla="*/ 37253 h 15"/>
              <a:gd name="T44" fmla="*/ 133170 w 53"/>
              <a:gd name="T45" fmla="*/ 13547 h 15"/>
              <a:gd name="T46" fmla="*/ 143414 w 53"/>
              <a:gd name="T47" fmla="*/ 0 h 15"/>
              <a:gd name="T48" fmla="*/ 170731 w 53"/>
              <a:gd name="T49" fmla="*/ 0 h 15"/>
              <a:gd name="T50" fmla="*/ 180975 w 53"/>
              <a:gd name="T51" fmla="*/ 13547 h 15"/>
              <a:gd name="T52" fmla="*/ 180975 w 53"/>
              <a:gd name="T53" fmla="*/ 37253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799" name="Freeform 184">
            <a:extLst>
              <a:ext uri="{FF2B5EF4-FFF2-40B4-BE49-F238E27FC236}">
                <a16:creationId xmlns:a16="http://schemas.microsoft.com/office/drawing/2014/main" id="{0AB41E73-79A4-40AE-9A03-F07C5512F157}"/>
              </a:ext>
            </a:extLst>
          </p:cNvPr>
          <p:cNvSpPr>
            <a:spLocks noEditPoints="1"/>
          </p:cNvSpPr>
          <p:nvPr/>
        </p:nvSpPr>
        <p:spPr bwMode="auto">
          <a:xfrm>
            <a:off x="5272618" y="4851400"/>
            <a:ext cx="311149" cy="247651"/>
          </a:xfrm>
          <a:custGeom>
            <a:avLst/>
            <a:gdLst>
              <a:gd name="T0" fmla="*/ 233362 w 68"/>
              <a:gd name="T1" fmla="*/ 165100 h 54"/>
              <a:gd name="T2" fmla="*/ 212771 w 68"/>
              <a:gd name="T3" fmla="*/ 185738 h 54"/>
              <a:gd name="T4" fmla="*/ 24023 w 68"/>
              <a:gd name="T5" fmla="*/ 185738 h 54"/>
              <a:gd name="T6" fmla="*/ 0 w 68"/>
              <a:gd name="T7" fmla="*/ 165100 h 54"/>
              <a:gd name="T8" fmla="*/ 0 w 68"/>
              <a:gd name="T9" fmla="*/ 20638 h 54"/>
              <a:gd name="T10" fmla="*/ 24023 w 68"/>
              <a:gd name="T11" fmla="*/ 0 h 54"/>
              <a:gd name="T12" fmla="*/ 212771 w 68"/>
              <a:gd name="T13" fmla="*/ 0 h 54"/>
              <a:gd name="T14" fmla="*/ 233362 w 68"/>
              <a:gd name="T15" fmla="*/ 20638 h 54"/>
              <a:gd name="T16" fmla="*/ 233362 w 68"/>
              <a:gd name="T17" fmla="*/ 165100 h 54"/>
              <a:gd name="T18" fmla="*/ 212771 w 68"/>
              <a:gd name="T19" fmla="*/ 17198 h 54"/>
              <a:gd name="T20" fmla="*/ 24023 w 68"/>
              <a:gd name="T21" fmla="*/ 17198 h 54"/>
              <a:gd name="T22" fmla="*/ 17159 w 68"/>
              <a:gd name="T23" fmla="*/ 20638 h 54"/>
              <a:gd name="T24" fmla="*/ 37750 w 68"/>
              <a:gd name="T25" fmla="*/ 58473 h 54"/>
              <a:gd name="T26" fmla="*/ 89227 w 68"/>
              <a:gd name="T27" fmla="*/ 99748 h 54"/>
              <a:gd name="T28" fmla="*/ 116681 w 68"/>
              <a:gd name="T29" fmla="*/ 116946 h 54"/>
              <a:gd name="T30" fmla="*/ 116681 w 68"/>
              <a:gd name="T31" fmla="*/ 116946 h 54"/>
              <a:gd name="T32" fmla="*/ 116681 w 68"/>
              <a:gd name="T33" fmla="*/ 116946 h 54"/>
              <a:gd name="T34" fmla="*/ 147567 w 68"/>
              <a:gd name="T35" fmla="*/ 99748 h 54"/>
              <a:gd name="T36" fmla="*/ 199044 w 68"/>
              <a:gd name="T37" fmla="*/ 58473 h 54"/>
              <a:gd name="T38" fmla="*/ 219635 w 68"/>
              <a:gd name="T39" fmla="*/ 27517 h 54"/>
              <a:gd name="T40" fmla="*/ 212771 w 68"/>
              <a:gd name="T41" fmla="*/ 17198 h 54"/>
              <a:gd name="T42" fmla="*/ 219635 w 68"/>
              <a:gd name="T43" fmla="*/ 65352 h 54"/>
              <a:gd name="T44" fmla="*/ 209339 w 68"/>
              <a:gd name="T45" fmla="*/ 72231 h 54"/>
              <a:gd name="T46" fmla="*/ 154431 w 68"/>
              <a:gd name="T47" fmla="*/ 116946 h 54"/>
              <a:gd name="T48" fmla="*/ 116681 w 68"/>
              <a:gd name="T49" fmla="*/ 134144 h 54"/>
              <a:gd name="T50" fmla="*/ 116681 w 68"/>
              <a:gd name="T51" fmla="*/ 134144 h 54"/>
              <a:gd name="T52" fmla="*/ 116681 w 68"/>
              <a:gd name="T53" fmla="*/ 134144 h 54"/>
              <a:gd name="T54" fmla="*/ 82363 w 68"/>
              <a:gd name="T55" fmla="*/ 116946 h 54"/>
              <a:gd name="T56" fmla="*/ 27454 w 68"/>
              <a:gd name="T57" fmla="*/ 72231 h 54"/>
              <a:gd name="T58" fmla="*/ 17159 w 68"/>
              <a:gd name="T59" fmla="*/ 65352 h 54"/>
              <a:gd name="T60" fmla="*/ 17159 w 68"/>
              <a:gd name="T61" fmla="*/ 165100 h 54"/>
              <a:gd name="T62" fmla="*/ 24023 w 68"/>
              <a:gd name="T63" fmla="*/ 168540 h 54"/>
              <a:gd name="T64" fmla="*/ 212771 w 68"/>
              <a:gd name="T65" fmla="*/ 168540 h 54"/>
              <a:gd name="T66" fmla="*/ 219635 w 68"/>
              <a:gd name="T67" fmla="*/ 165100 h 54"/>
              <a:gd name="T68" fmla="*/ 219635 w 68"/>
              <a:gd name="T69" fmla="*/ 65352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0" name="Freeform 185">
            <a:extLst>
              <a:ext uri="{FF2B5EF4-FFF2-40B4-BE49-F238E27FC236}">
                <a16:creationId xmlns:a16="http://schemas.microsoft.com/office/drawing/2014/main" id="{46622D67-CB3D-455F-94A6-907457E7FFEB}"/>
              </a:ext>
            </a:extLst>
          </p:cNvPr>
          <p:cNvSpPr>
            <a:spLocks/>
          </p:cNvSpPr>
          <p:nvPr/>
        </p:nvSpPr>
        <p:spPr bwMode="auto">
          <a:xfrm>
            <a:off x="5930901" y="4832351"/>
            <a:ext cx="173567" cy="243416"/>
          </a:xfrm>
          <a:custGeom>
            <a:avLst/>
            <a:gdLst>
              <a:gd name="T0" fmla="*/ 130175 w 38"/>
              <a:gd name="T1" fmla="*/ 172228 h 53"/>
              <a:gd name="T2" fmla="*/ 126749 w 38"/>
              <a:gd name="T3" fmla="*/ 179117 h 53"/>
              <a:gd name="T4" fmla="*/ 99344 w 38"/>
              <a:gd name="T5" fmla="*/ 182562 h 53"/>
              <a:gd name="T6" fmla="*/ 17128 w 38"/>
              <a:gd name="T7" fmla="*/ 120560 h 53"/>
              <a:gd name="T8" fmla="*/ 3426 w 38"/>
              <a:gd name="T9" fmla="*/ 120560 h 53"/>
              <a:gd name="T10" fmla="*/ 0 w 38"/>
              <a:gd name="T11" fmla="*/ 113671 h 53"/>
              <a:gd name="T12" fmla="*/ 0 w 38"/>
              <a:gd name="T13" fmla="*/ 99892 h 53"/>
              <a:gd name="T14" fmla="*/ 3426 w 38"/>
              <a:gd name="T15" fmla="*/ 96448 h 53"/>
              <a:gd name="T16" fmla="*/ 10277 w 38"/>
              <a:gd name="T17" fmla="*/ 96448 h 53"/>
              <a:gd name="T18" fmla="*/ 13703 w 38"/>
              <a:gd name="T19" fmla="*/ 82670 h 53"/>
              <a:gd name="T20" fmla="*/ 3426 w 38"/>
              <a:gd name="T21" fmla="*/ 82670 h 53"/>
              <a:gd name="T22" fmla="*/ 0 w 38"/>
              <a:gd name="T23" fmla="*/ 79225 h 53"/>
              <a:gd name="T24" fmla="*/ 0 w 38"/>
              <a:gd name="T25" fmla="*/ 62002 h 53"/>
              <a:gd name="T26" fmla="*/ 3426 w 38"/>
              <a:gd name="T27" fmla="*/ 58558 h 53"/>
              <a:gd name="T28" fmla="*/ 17128 w 38"/>
              <a:gd name="T29" fmla="*/ 58558 h 53"/>
              <a:gd name="T30" fmla="*/ 99344 w 38"/>
              <a:gd name="T31" fmla="*/ 0 h 53"/>
              <a:gd name="T32" fmla="*/ 126749 w 38"/>
              <a:gd name="T33" fmla="*/ 0 h 53"/>
              <a:gd name="T34" fmla="*/ 126749 w 38"/>
              <a:gd name="T35" fmla="*/ 3445 h 53"/>
              <a:gd name="T36" fmla="*/ 126749 w 38"/>
              <a:gd name="T37" fmla="*/ 6889 h 53"/>
              <a:gd name="T38" fmla="*/ 123324 w 38"/>
              <a:gd name="T39" fmla="*/ 27557 h 53"/>
              <a:gd name="T40" fmla="*/ 116472 w 38"/>
              <a:gd name="T41" fmla="*/ 31001 h 53"/>
              <a:gd name="T42" fmla="*/ 99344 w 38"/>
              <a:gd name="T43" fmla="*/ 27557 h 53"/>
              <a:gd name="T44" fmla="*/ 51385 w 38"/>
              <a:gd name="T45" fmla="*/ 58558 h 53"/>
              <a:gd name="T46" fmla="*/ 109621 w 38"/>
              <a:gd name="T47" fmla="*/ 58558 h 53"/>
              <a:gd name="T48" fmla="*/ 113047 w 38"/>
              <a:gd name="T49" fmla="*/ 62002 h 53"/>
              <a:gd name="T50" fmla="*/ 116472 w 38"/>
              <a:gd name="T51" fmla="*/ 65447 h 53"/>
              <a:gd name="T52" fmla="*/ 113047 w 38"/>
              <a:gd name="T53" fmla="*/ 79225 h 53"/>
              <a:gd name="T54" fmla="*/ 109621 w 38"/>
              <a:gd name="T55" fmla="*/ 82670 h 53"/>
              <a:gd name="T56" fmla="*/ 44534 w 38"/>
              <a:gd name="T57" fmla="*/ 82670 h 53"/>
              <a:gd name="T58" fmla="*/ 44534 w 38"/>
              <a:gd name="T59" fmla="*/ 96448 h 53"/>
              <a:gd name="T60" fmla="*/ 102770 w 38"/>
              <a:gd name="T61" fmla="*/ 96448 h 53"/>
              <a:gd name="T62" fmla="*/ 106195 w 38"/>
              <a:gd name="T63" fmla="*/ 96448 h 53"/>
              <a:gd name="T64" fmla="*/ 109621 w 38"/>
              <a:gd name="T65" fmla="*/ 99892 h 53"/>
              <a:gd name="T66" fmla="*/ 106195 w 38"/>
              <a:gd name="T67" fmla="*/ 117115 h 53"/>
              <a:gd name="T68" fmla="*/ 102770 w 38"/>
              <a:gd name="T69" fmla="*/ 120560 h 53"/>
              <a:gd name="T70" fmla="*/ 51385 w 38"/>
              <a:gd name="T71" fmla="*/ 120560 h 53"/>
              <a:gd name="T72" fmla="*/ 99344 w 38"/>
              <a:gd name="T73" fmla="*/ 151561 h 53"/>
              <a:gd name="T74" fmla="*/ 119898 w 38"/>
              <a:gd name="T75" fmla="*/ 148116 h 53"/>
              <a:gd name="T76" fmla="*/ 123324 w 38"/>
              <a:gd name="T77" fmla="*/ 151561 h 53"/>
              <a:gd name="T78" fmla="*/ 126749 w 38"/>
              <a:gd name="T79" fmla="*/ 151561 h 53"/>
              <a:gd name="T80" fmla="*/ 130175 w 38"/>
              <a:gd name="T81" fmla="*/ 172228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1" name="Freeform 186">
            <a:extLst>
              <a:ext uri="{FF2B5EF4-FFF2-40B4-BE49-F238E27FC236}">
                <a16:creationId xmlns:a16="http://schemas.microsoft.com/office/drawing/2014/main" id="{AAA03673-4D78-4654-BB1B-D0C47C84603D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4811184"/>
            <a:ext cx="315384" cy="287867"/>
          </a:xfrm>
          <a:custGeom>
            <a:avLst/>
            <a:gdLst>
              <a:gd name="T0" fmla="*/ 233110 w 69"/>
              <a:gd name="T1" fmla="*/ 191911 h 63"/>
              <a:gd name="T2" fmla="*/ 233110 w 69"/>
              <a:gd name="T3" fmla="*/ 205619 h 63"/>
              <a:gd name="T4" fmla="*/ 219398 w 69"/>
              <a:gd name="T5" fmla="*/ 215900 h 63"/>
              <a:gd name="T6" fmla="*/ 17140 w 69"/>
              <a:gd name="T7" fmla="*/ 215900 h 63"/>
              <a:gd name="T8" fmla="*/ 3428 w 69"/>
              <a:gd name="T9" fmla="*/ 205619 h 63"/>
              <a:gd name="T10" fmla="*/ 3428 w 69"/>
              <a:gd name="T11" fmla="*/ 191911 h 63"/>
              <a:gd name="T12" fmla="*/ 102843 w 69"/>
              <a:gd name="T13" fmla="*/ 6854 h 63"/>
              <a:gd name="T14" fmla="*/ 116555 w 69"/>
              <a:gd name="T15" fmla="*/ 0 h 63"/>
              <a:gd name="T16" fmla="*/ 133695 w 69"/>
              <a:gd name="T17" fmla="*/ 6854 h 63"/>
              <a:gd name="T18" fmla="*/ 233110 w 69"/>
              <a:gd name="T19" fmla="*/ 191911 h 63"/>
              <a:gd name="T20" fmla="*/ 137123 w 69"/>
              <a:gd name="T21" fmla="*/ 68540 h 63"/>
              <a:gd name="T22" fmla="*/ 137123 w 69"/>
              <a:gd name="T23" fmla="*/ 68540 h 63"/>
              <a:gd name="T24" fmla="*/ 133695 w 69"/>
              <a:gd name="T25" fmla="*/ 65113 h 63"/>
              <a:gd name="T26" fmla="*/ 102843 w 69"/>
              <a:gd name="T27" fmla="*/ 65113 h 63"/>
              <a:gd name="T28" fmla="*/ 99415 w 69"/>
              <a:gd name="T29" fmla="*/ 68540 h 63"/>
              <a:gd name="T30" fmla="*/ 99415 w 69"/>
              <a:gd name="T31" fmla="*/ 68540 h 63"/>
              <a:gd name="T32" fmla="*/ 102843 w 69"/>
              <a:gd name="T33" fmla="*/ 130225 h 63"/>
              <a:gd name="T34" fmla="*/ 106271 w 69"/>
              <a:gd name="T35" fmla="*/ 133652 h 63"/>
              <a:gd name="T36" fmla="*/ 130267 w 69"/>
              <a:gd name="T37" fmla="*/ 133652 h 63"/>
              <a:gd name="T38" fmla="*/ 133695 w 69"/>
              <a:gd name="T39" fmla="*/ 130225 h 63"/>
              <a:gd name="T40" fmla="*/ 137123 w 69"/>
              <a:gd name="T41" fmla="*/ 68540 h 63"/>
              <a:gd name="T42" fmla="*/ 133695 w 69"/>
              <a:gd name="T43" fmla="*/ 154214 h 63"/>
              <a:gd name="T44" fmla="*/ 130267 w 69"/>
              <a:gd name="T45" fmla="*/ 147360 h 63"/>
              <a:gd name="T46" fmla="*/ 106271 w 69"/>
              <a:gd name="T47" fmla="*/ 147360 h 63"/>
              <a:gd name="T48" fmla="*/ 102843 w 69"/>
              <a:gd name="T49" fmla="*/ 154214 h 63"/>
              <a:gd name="T50" fmla="*/ 102843 w 69"/>
              <a:gd name="T51" fmla="*/ 178203 h 63"/>
              <a:gd name="T52" fmla="*/ 106271 w 69"/>
              <a:gd name="T53" fmla="*/ 181630 h 63"/>
              <a:gd name="T54" fmla="*/ 130267 w 69"/>
              <a:gd name="T55" fmla="*/ 181630 h 63"/>
              <a:gd name="T56" fmla="*/ 133695 w 69"/>
              <a:gd name="T57" fmla="*/ 178203 h 63"/>
              <a:gd name="T58" fmla="*/ 133695 w 69"/>
              <a:gd name="T59" fmla="*/ 154214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2" name="Freeform 187">
            <a:extLst>
              <a:ext uri="{FF2B5EF4-FFF2-40B4-BE49-F238E27FC236}">
                <a16:creationId xmlns:a16="http://schemas.microsoft.com/office/drawing/2014/main" id="{163B6C5A-71B5-4BFB-AE36-1D49F4AC861D}"/>
              </a:ext>
            </a:extLst>
          </p:cNvPr>
          <p:cNvSpPr>
            <a:spLocks noEditPoints="1"/>
          </p:cNvSpPr>
          <p:nvPr/>
        </p:nvSpPr>
        <p:spPr bwMode="auto">
          <a:xfrm>
            <a:off x="7249584" y="4874684"/>
            <a:ext cx="311149" cy="201083"/>
          </a:xfrm>
          <a:custGeom>
            <a:avLst/>
            <a:gdLst>
              <a:gd name="T0" fmla="*/ 233362 w 68"/>
              <a:gd name="T1" fmla="*/ 85689 h 44"/>
              <a:gd name="T2" fmla="*/ 116681 w 68"/>
              <a:gd name="T3" fmla="*/ 150812 h 44"/>
              <a:gd name="T4" fmla="*/ 3432 w 68"/>
              <a:gd name="T5" fmla="*/ 85689 h 44"/>
              <a:gd name="T6" fmla="*/ 0 w 68"/>
              <a:gd name="T7" fmla="*/ 75406 h 44"/>
              <a:gd name="T8" fmla="*/ 3432 w 68"/>
              <a:gd name="T9" fmla="*/ 68551 h 44"/>
              <a:gd name="T10" fmla="*/ 116681 w 68"/>
              <a:gd name="T11" fmla="*/ 0 h 44"/>
              <a:gd name="T12" fmla="*/ 233362 w 68"/>
              <a:gd name="T13" fmla="*/ 68551 h 44"/>
              <a:gd name="T14" fmla="*/ 233362 w 68"/>
              <a:gd name="T15" fmla="*/ 75406 h 44"/>
              <a:gd name="T16" fmla="*/ 233362 w 68"/>
              <a:gd name="T17" fmla="*/ 85689 h 44"/>
              <a:gd name="T18" fmla="*/ 168158 w 68"/>
              <a:gd name="T19" fmla="*/ 30848 h 44"/>
              <a:gd name="T20" fmla="*/ 175022 w 68"/>
              <a:gd name="T21" fmla="*/ 58268 h 44"/>
              <a:gd name="T22" fmla="*/ 116681 w 68"/>
              <a:gd name="T23" fmla="*/ 116537 h 44"/>
              <a:gd name="T24" fmla="*/ 58341 w 68"/>
              <a:gd name="T25" fmla="*/ 58268 h 44"/>
              <a:gd name="T26" fmla="*/ 68636 w 68"/>
              <a:gd name="T27" fmla="*/ 30848 h 44"/>
              <a:gd name="T28" fmla="*/ 17159 w 68"/>
              <a:gd name="T29" fmla="*/ 75406 h 44"/>
              <a:gd name="T30" fmla="*/ 116681 w 68"/>
              <a:gd name="T31" fmla="*/ 133674 h 44"/>
              <a:gd name="T32" fmla="*/ 219635 w 68"/>
              <a:gd name="T33" fmla="*/ 75406 h 44"/>
              <a:gd name="T34" fmla="*/ 168158 w 68"/>
              <a:gd name="T35" fmla="*/ 30848 h 44"/>
              <a:gd name="T36" fmla="*/ 116681 w 68"/>
              <a:gd name="T37" fmla="*/ 20565 h 44"/>
              <a:gd name="T38" fmla="*/ 78931 w 68"/>
              <a:gd name="T39" fmla="*/ 58268 h 44"/>
              <a:gd name="T40" fmla="*/ 85795 w 68"/>
              <a:gd name="T41" fmla="*/ 65123 h 44"/>
              <a:gd name="T42" fmla="*/ 92658 w 68"/>
              <a:gd name="T43" fmla="*/ 58268 h 44"/>
              <a:gd name="T44" fmla="*/ 116681 w 68"/>
              <a:gd name="T45" fmla="*/ 30848 h 44"/>
              <a:gd name="T46" fmla="*/ 123545 w 68"/>
              <a:gd name="T47" fmla="*/ 27420 h 44"/>
              <a:gd name="T48" fmla="*/ 116681 w 68"/>
              <a:gd name="T49" fmla="*/ 20565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3" name="Freeform 188">
            <a:extLst>
              <a:ext uri="{FF2B5EF4-FFF2-40B4-BE49-F238E27FC236}">
                <a16:creationId xmlns:a16="http://schemas.microsoft.com/office/drawing/2014/main" id="{5FCBC4DB-8989-4E3B-9A3C-57771DD5D3C1}"/>
              </a:ext>
            </a:extLst>
          </p:cNvPr>
          <p:cNvSpPr>
            <a:spLocks/>
          </p:cNvSpPr>
          <p:nvPr/>
        </p:nvSpPr>
        <p:spPr bwMode="auto">
          <a:xfrm>
            <a:off x="7907867" y="4832351"/>
            <a:ext cx="270933" cy="266700"/>
          </a:xfrm>
          <a:custGeom>
            <a:avLst/>
            <a:gdLst>
              <a:gd name="T0" fmla="*/ 165315 w 59"/>
              <a:gd name="T1" fmla="*/ 200025 h 58"/>
              <a:gd name="T2" fmla="*/ 141207 w 59"/>
              <a:gd name="T3" fmla="*/ 200025 h 58"/>
              <a:gd name="T4" fmla="*/ 141207 w 59"/>
              <a:gd name="T5" fmla="*/ 120705 h 58"/>
              <a:gd name="T6" fmla="*/ 165315 w 59"/>
              <a:gd name="T7" fmla="*/ 120705 h 58"/>
              <a:gd name="T8" fmla="*/ 168759 w 59"/>
              <a:gd name="T9" fmla="*/ 89666 h 58"/>
              <a:gd name="T10" fmla="*/ 141207 w 59"/>
              <a:gd name="T11" fmla="*/ 89666 h 58"/>
              <a:gd name="T12" fmla="*/ 141207 w 59"/>
              <a:gd name="T13" fmla="*/ 72423 h 58"/>
              <a:gd name="T14" fmla="*/ 154983 w 59"/>
              <a:gd name="T15" fmla="*/ 58628 h 58"/>
              <a:gd name="T16" fmla="*/ 172203 w 59"/>
              <a:gd name="T17" fmla="*/ 58628 h 58"/>
              <a:gd name="T18" fmla="*/ 172203 w 59"/>
              <a:gd name="T19" fmla="*/ 31038 h 58"/>
              <a:gd name="T20" fmla="*/ 148095 w 59"/>
              <a:gd name="T21" fmla="*/ 27590 h 58"/>
              <a:gd name="T22" fmla="*/ 110210 w 59"/>
              <a:gd name="T23" fmla="*/ 68974 h 58"/>
              <a:gd name="T24" fmla="*/ 110210 w 59"/>
              <a:gd name="T25" fmla="*/ 89666 h 58"/>
              <a:gd name="T26" fmla="*/ 82658 w 59"/>
              <a:gd name="T27" fmla="*/ 89666 h 58"/>
              <a:gd name="T28" fmla="*/ 82658 w 59"/>
              <a:gd name="T29" fmla="*/ 120705 h 58"/>
              <a:gd name="T30" fmla="*/ 110210 w 59"/>
              <a:gd name="T31" fmla="*/ 120705 h 58"/>
              <a:gd name="T32" fmla="*/ 110210 w 59"/>
              <a:gd name="T33" fmla="*/ 200025 h 58"/>
              <a:gd name="T34" fmla="*/ 37885 w 59"/>
              <a:gd name="T35" fmla="*/ 200025 h 58"/>
              <a:gd name="T36" fmla="*/ 0 w 59"/>
              <a:gd name="T37" fmla="*/ 162089 h 58"/>
              <a:gd name="T38" fmla="*/ 0 w 59"/>
              <a:gd name="T39" fmla="*/ 34487 h 58"/>
              <a:gd name="T40" fmla="*/ 37885 w 59"/>
              <a:gd name="T41" fmla="*/ 0 h 58"/>
              <a:gd name="T42" fmla="*/ 165315 w 59"/>
              <a:gd name="T43" fmla="*/ 0 h 58"/>
              <a:gd name="T44" fmla="*/ 203200 w 59"/>
              <a:gd name="T45" fmla="*/ 34487 h 58"/>
              <a:gd name="T46" fmla="*/ 203200 w 59"/>
              <a:gd name="T47" fmla="*/ 162089 h 58"/>
              <a:gd name="T48" fmla="*/ 165315 w 59"/>
              <a:gd name="T49" fmla="*/ 200025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4" name="Freeform 189">
            <a:extLst>
              <a:ext uri="{FF2B5EF4-FFF2-40B4-BE49-F238E27FC236}">
                <a16:creationId xmlns:a16="http://schemas.microsoft.com/office/drawing/2014/main" id="{0D6DFC4E-020F-415D-B6C7-F18CD71E5E2C}"/>
              </a:ext>
            </a:extLst>
          </p:cNvPr>
          <p:cNvSpPr>
            <a:spLocks noEditPoints="1"/>
          </p:cNvSpPr>
          <p:nvPr/>
        </p:nvSpPr>
        <p:spPr bwMode="auto">
          <a:xfrm>
            <a:off x="8568268" y="4815418"/>
            <a:ext cx="218017" cy="306916"/>
          </a:xfrm>
          <a:custGeom>
            <a:avLst/>
            <a:gdLst>
              <a:gd name="T0" fmla="*/ 153293 w 48"/>
              <a:gd name="T1" fmla="*/ 144296 h 67"/>
              <a:gd name="T2" fmla="*/ 143074 w 48"/>
              <a:gd name="T3" fmla="*/ 140861 h 67"/>
              <a:gd name="T4" fmla="*/ 112415 w 48"/>
              <a:gd name="T5" fmla="*/ 96198 h 67"/>
              <a:gd name="T6" fmla="*/ 105602 w 48"/>
              <a:gd name="T7" fmla="*/ 96198 h 67"/>
              <a:gd name="T8" fmla="*/ 105602 w 48"/>
              <a:gd name="T9" fmla="*/ 113376 h 67"/>
              <a:gd name="T10" fmla="*/ 139667 w 48"/>
              <a:gd name="T11" fmla="*/ 164910 h 67"/>
              <a:gd name="T12" fmla="*/ 139667 w 48"/>
              <a:gd name="T13" fmla="*/ 171781 h 67"/>
              <a:gd name="T14" fmla="*/ 132854 w 48"/>
              <a:gd name="T15" fmla="*/ 178653 h 67"/>
              <a:gd name="T16" fmla="*/ 105602 w 48"/>
              <a:gd name="T17" fmla="*/ 178653 h 67"/>
              <a:gd name="T18" fmla="*/ 105602 w 48"/>
              <a:gd name="T19" fmla="*/ 213009 h 67"/>
              <a:gd name="T20" fmla="*/ 91976 w 48"/>
              <a:gd name="T21" fmla="*/ 230187 h 67"/>
              <a:gd name="T22" fmla="*/ 71537 w 48"/>
              <a:gd name="T23" fmla="*/ 230187 h 67"/>
              <a:gd name="T24" fmla="*/ 57911 w 48"/>
              <a:gd name="T25" fmla="*/ 213009 h 67"/>
              <a:gd name="T26" fmla="*/ 57911 w 48"/>
              <a:gd name="T27" fmla="*/ 178653 h 67"/>
              <a:gd name="T28" fmla="*/ 30659 w 48"/>
              <a:gd name="T29" fmla="*/ 178653 h 67"/>
              <a:gd name="T30" fmla="*/ 23846 w 48"/>
              <a:gd name="T31" fmla="*/ 171781 h 67"/>
              <a:gd name="T32" fmla="*/ 23846 w 48"/>
              <a:gd name="T33" fmla="*/ 164910 h 67"/>
              <a:gd name="T34" fmla="*/ 57911 w 48"/>
              <a:gd name="T35" fmla="*/ 113376 h 67"/>
              <a:gd name="T36" fmla="*/ 57911 w 48"/>
              <a:gd name="T37" fmla="*/ 96198 h 67"/>
              <a:gd name="T38" fmla="*/ 51098 w 48"/>
              <a:gd name="T39" fmla="*/ 96198 h 67"/>
              <a:gd name="T40" fmla="*/ 20439 w 48"/>
              <a:gd name="T41" fmla="*/ 140861 h 67"/>
              <a:gd name="T42" fmla="*/ 10220 w 48"/>
              <a:gd name="T43" fmla="*/ 144296 h 67"/>
              <a:gd name="T44" fmla="*/ 0 w 48"/>
              <a:gd name="T45" fmla="*/ 133989 h 67"/>
              <a:gd name="T46" fmla="*/ 0 w 48"/>
              <a:gd name="T47" fmla="*/ 127118 h 67"/>
              <a:gd name="T48" fmla="*/ 34065 w 48"/>
              <a:gd name="T49" fmla="*/ 75584 h 67"/>
              <a:gd name="T50" fmla="*/ 57911 w 48"/>
              <a:gd name="T51" fmla="*/ 61841 h 67"/>
              <a:gd name="T52" fmla="*/ 105602 w 48"/>
              <a:gd name="T53" fmla="*/ 61841 h 67"/>
              <a:gd name="T54" fmla="*/ 129448 w 48"/>
              <a:gd name="T55" fmla="*/ 75584 h 67"/>
              <a:gd name="T56" fmla="*/ 163513 w 48"/>
              <a:gd name="T57" fmla="*/ 127118 h 67"/>
              <a:gd name="T58" fmla="*/ 163513 w 48"/>
              <a:gd name="T59" fmla="*/ 133989 h 67"/>
              <a:gd name="T60" fmla="*/ 153293 w 48"/>
              <a:gd name="T61" fmla="*/ 144296 h 67"/>
              <a:gd name="T62" fmla="*/ 81757 w 48"/>
              <a:gd name="T63" fmla="*/ 58406 h 67"/>
              <a:gd name="T64" fmla="*/ 54504 w 48"/>
              <a:gd name="T65" fmla="*/ 27485 h 67"/>
              <a:gd name="T66" fmla="*/ 81757 w 48"/>
              <a:gd name="T67" fmla="*/ 0 h 67"/>
              <a:gd name="T68" fmla="*/ 112415 w 48"/>
              <a:gd name="T69" fmla="*/ 27485 h 67"/>
              <a:gd name="T70" fmla="*/ 81757 w 48"/>
              <a:gd name="T71" fmla="*/ 58406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5" name="Freeform 190">
            <a:extLst>
              <a:ext uri="{FF2B5EF4-FFF2-40B4-BE49-F238E27FC236}">
                <a16:creationId xmlns:a16="http://schemas.microsoft.com/office/drawing/2014/main" id="{6AA27D08-F83D-4898-9D1C-9F5D14E7BC40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4811184"/>
            <a:ext cx="264583" cy="311149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5 h 68"/>
              <a:gd name="T4" fmla="*/ 184752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0 w 58"/>
              <a:gd name="T35" fmla="*/ 216203 h 68"/>
              <a:gd name="T36" fmla="*/ 181330 w 58"/>
              <a:gd name="T37" fmla="*/ 82363 h 68"/>
              <a:gd name="T38" fmla="*/ 82112 w 58"/>
              <a:gd name="T39" fmla="*/ 113249 h 68"/>
              <a:gd name="T40" fmla="*/ 82112 w 58"/>
              <a:gd name="T41" fmla="*/ 185317 h 68"/>
              <a:gd name="T42" fmla="*/ 78691 w 58"/>
              <a:gd name="T43" fmla="*/ 188749 h 68"/>
              <a:gd name="T44" fmla="*/ 78691 w 58"/>
              <a:gd name="T45" fmla="*/ 188749 h 68"/>
              <a:gd name="T46" fmla="*/ 75269 w 58"/>
              <a:gd name="T47" fmla="*/ 188749 h 68"/>
              <a:gd name="T48" fmla="*/ 54741 w 58"/>
              <a:gd name="T49" fmla="*/ 164726 h 68"/>
              <a:gd name="T50" fmla="*/ 37635 w 58"/>
              <a:gd name="T51" fmla="*/ 164726 h 68"/>
              <a:gd name="T52" fmla="*/ 30792 w 58"/>
              <a:gd name="T53" fmla="*/ 161294 h 68"/>
              <a:gd name="T54" fmla="*/ 30792 w 58"/>
              <a:gd name="T55" fmla="*/ 137272 h 68"/>
              <a:gd name="T56" fmla="*/ 37635 w 58"/>
              <a:gd name="T57" fmla="*/ 133840 h 68"/>
              <a:gd name="T58" fmla="*/ 54741 w 58"/>
              <a:gd name="T59" fmla="*/ 133840 h 68"/>
              <a:gd name="T60" fmla="*/ 75269 w 58"/>
              <a:gd name="T61" fmla="*/ 109817 h 68"/>
              <a:gd name="T62" fmla="*/ 78691 w 58"/>
              <a:gd name="T63" fmla="*/ 109817 h 68"/>
              <a:gd name="T64" fmla="*/ 82112 w 58"/>
              <a:gd name="T65" fmla="*/ 113249 h 68"/>
              <a:gd name="T66" fmla="*/ 112904 w 58"/>
              <a:gd name="T67" fmla="*/ 178453 h 68"/>
              <a:gd name="T68" fmla="*/ 123168 w 58"/>
              <a:gd name="T69" fmla="*/ 147567 h 68"/>
              <a:gd name="T70" fmla="*/ 112904 w 58"/>
              <a:gd name="T71" fmla="*/ 120113 h 68"/>
              <a:gd name="T72" fmla="*/ 99219 w 58"/>
              <a:gd name="T73" fmla="*/ 120113 h 68"/>
              <a:gd name="T74" fmla="*/ 99219 w 58"/>
              <a:gd name="T75" fmla="*/ 130408 h 68"/>
              <a:gd name="T76" fmla="*/ 106061 w 58"/>
              <a:gd name="T77" fmla="*/ 147567 h 68"/>
              <a:gd name="T78" fmla="*/ 99219 w 58"/>
              <a:gd name="T79" fmla="*/ 164726 h 68"/>
              <a:gd name="T80" fmla="*/ 99219 w 58"/>
              <a:gd name="T81" fmla="*/ 178453 h 68"/>
              <a:gd name="T82" fmla="*/ 106061 w 58"/>
              <a:gd name="T83" fmla="*/ 178453 h 68"/>
              <a:gd name="T84" fmla="*/ 112904 w 58"/>
              <a:gd name="T85" fmla="*/ 178453 h 68"/>
              <a:gd name="T86" fmla="*/ 140274 w 58"/>
              <a:gd name="T87" fmla="*/ 195612 h 68"/>
              <a:gd name="T88" fmla="*/ 157381 w 58"/>
              <a:gd name="T89" fmla="*/ 147567 h 68"/>
              <a:gd name="T90" fmla="*/ 140274 w 58"/>
              <a:gd name="T91" fmla="*/ 102954 h 68"/>
              <a:gd name="T92" fmla="*/ 130010 w 58"/>
              <a:gd name="T93" fmla="*/ 99522 h 68"/>
              <a:gd name="T94" fmla="*/ 126589 w 58"/>
              <a:gd name="T95" fmla="*/ 113249 h 68"/>
              <a:gd name="T96" fmla="*/ 140274 w 58"/>
              <a:gd name="T97" fmla="*/ 147567 h 68"/>
              <a:gd name="T98" fmla="*/ 126589 w 58"/>
              <a:gd name="T99" fmla="*/ 185317 h 68"/>
              <a:gd name="T100" fmla="*/ 130010 w 58"/>
              <a:gd name="T101" fmla="*/ 199044 h 68"/>
              <a:gd name="T102" fmla="*/ 133432 w 58"/>
              <a:gd name="T103" fmla="*/ 199044 h 68"/>
              <a:gd name="T104" fmla="*/ 140274 w 58"/>
              <a:gd name="T105" fmla="*/ 195612 h 68"/>
              <a:gd name="T106" fmla="*/ 133432 w 58"/>
              <a:gd name="T107" fmla="*/ 65204 h 68"/>
              <a:gd name="T108" fmla="*/ 181330 w 58"/>
              <a:gd name="T109" fmla="*/ 65204 h 68"/>
              <a:gd name="T110" fmla="*/ 177909 w 58"/>
              <a:gd name="T111" fmla="*/ 61772 h 68"/>
              <a:gd name="T112" fmla="*/ 136853 w 58"/>
              <a:gd name="T113" fmla="*/ 20591 h 68"/>
              <a:gd name="T114" fmla="*/ 133432 w 58"/>
              <a:gd name="T115" fmla="*/ 17159 h 68"/>
              <a:gd name="T116" fmla="*/ 133432 w 58"/>
              <a:gd name="T117" fmla="*/ 65204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6" name="Freeform 191">
            <a:extLst>
              <a:ext uri="{FF2B5EF4-FFF2-40B4-BE49-F238E27FC236}">
                <a16:creationId xmlns:a16="http://schemas.microsoft.com/office/drawing/2014/main" id="{CA4AE9CA-1264-471E-9679-4E9DCE7A68AD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4811184"/>
            <a:ext cx="266700" cy="311149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5 h 68"/>
              <a:gd name="T4" fmla="*/ 186230 w 58"/>
              <a:gd name="T5" fmla="*/ 233362 h 68"/>
              <a:gd name="T6" fmla="*/ 10346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3 h 68"/>
              <a:gd name="T34" fmla="*/ 182781 w 58"/>
              <a:gd name="T35" fmla="*/ 216203 h 68"/>
              <a:gd name="T36" fmla="*/ 182781 w 58"/>
              <a:gd name="T37" fmla="*/ 82363 h 68"/>
              <a:gd name="T38" fmla="*/ 117256 w 58"/>
              <a:gd name="T39" fmla="*/ 116681 h 68"/>
              <a:gd name="T40" fmla="*/ 117256 w 58"/>
              <a:gd name="T41" fmla="*/ 164726 h 68"/>
              <a:gd name="T42" fmla="*/ 100013 w 58"/>
              <a:gd name="T43" fmla="*/ 181885 h 68"/>
              <a:gd name="T44" fmla="*/ 48282 w 58"/>
              <a:gd name="T45" fmla="*/ 181885 h 68"/>
              <a:gd name="T46" fmla="*/ 31038 w 58"/>
              <a:gd name="T47" fmla="*/ 164726 h 68"/>
              <a:gd name="T48" fmla="*/ 31038 w 58"/>
              <a:gd name="T49" fmla="*/ 116681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1 h 68"/>
              <a:gd name="T56" fmla="*/ 165538 w 58"/>
              <a:gd name="T57" fmla="*/ 102954 h 68"/>
              <a:gd name="T58" fmla="*/ 165538 w 58"/>
              <a:gd name="T59" fmla="*/ 178453 h 68"/>
              <a:gd name="T60" fmla="*/ 165538 w 58"/>
              <a:gd name="T61" fmla="*/ 181885 h 68"/>
              <a:gd name="T62" fmla="*/ 162089 w 58"/>
              <a:gd name="T63" fmla="*/ 181885 h 68"/>
              <a:gd name="T64" fmla="*/ 158641 w 58"/>
              <a:gd name="T65" fmla="*/ 181885 h 68"/>
              <a:gd name="T66" fmla="*/ 124153 w 58"/>
              <a:gd name="T67" fmla="*/ 147567 h 68"/>
              <a:gd name="T68" fmla="*/ 124153 w 58"/>
              <a:gd name="T69" fmla="*/ 133840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2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7" name="Freeform 192">
            <a:extLst>
              <a:ext uri="{FF2B5EF4-FFF2-40B4-BE49-F238E27FC236}">
                <a16:creationId xmlns:a16="http://schemas.microsoft.com/office/drawing/2014/main" id="{AACB4715-29E5-41CF-80E3-73A6C18F3AC9}"/>
              </a:ext>
            </a:extLst>
          </p:cNvPr>
          <p:cNvSpPr>
            <a:spLocks noEditPoints="1"/>
          </p:cNvSpPr>
          <p:nvPr/>
        </p:nvSpPr>
        <p:spPr bwMode="auto">
          <a:xfrm>
            <a:off x="10545233" y="4811184"/>
            <a:ext cx="264584" cy="311149"/>
          </a:xfrm>
          <a:custGeom>
            <a:avLst/>
            <a:gdLst>
              <a:gd name="T0" fmla="*/ 198438 w 58"/>
              <a:gd name="T1" fmla="*/ 68636 h 68"/>
              <a:gd name="T2" fmla="*/ 198438 w 58"/>
              <a:gd name="T3" fmla="*/ 219635 h 68"/>
              <a:gd name="T4" fmla="*/ 184753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90 w 58"/>
              <a:gd name="T15" fmla="*/ 0 h 68"/>
              <a:gd name="T16" fmla="*/ 150539 w 58"/>
              <a:gd name="T17" fmla="*/ 6864 h 68"/>
              <a:gd name="T18" fmla="*/ 188174 w 58"/>
              <a:gd name="T19" fmla="*/ 48045 h 68"/>
              <a:gd name="T20" fmla="*/ 198438 w 58"/>
              <a:gd name="T21" fmla="*/ 68636 h 68"/>
              <a:gd name="T22" fmla="*/ 181331 w 58"/>
              <a:gd name="T23" fmla="*/ 82363 h 68"/>
              <a:gd name="T24" fmla="*/ 126590 w 58"/>
              <a:gd name="T25" fmla="*/ 82363 h 68"/>
              <a:gd name="T26" fmla="*/ 116326 w 58"/>
              <a:gd name="T27" fmla="*/ 68636 h 68"/>
              <a:gd name="T28" fmla="*/ 116326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1 w 58"/>
              <a:gd name="T35" fmla="*/ 216203 h 68"/>
              <a:gd name="T36" fmla="*/ 181331 w 58"/>
              <a:gd name="T37" fmla="*/ 82363 h 68"/>
              <a:gd name="T38" fmla="*/ 30792 w 58"/>
              <a:gd name="T39" fmla="*/ 106386 h 68"/>
              <a:gd name="T40" fmla="*/ 58163 w 58"/>
              <a:gd name="T41" fmla="*/ 82363 h 68"/>
              <a:gd name="T42" fmla="*/ 82112 w 58"/>
              <a:gd name="T43" fmla="*/ 106386 h 68"/>
              <a:gd name="T44" fmla="*/ 58163 w 58"/>
              <a:gd name="T45" fmla="*/ 133840 h 68"/>
              <a:gd name="T46" fmla="*/ 30792 w 58"/>
              <a:gd name="T47" fmla="*/ 106386 h 68"/>
              <a:gd name="T48" fmla="*/ 164225 w 58"/>
              <a:gd name="T49" fmla="*/ 199044 h 68"/>
              <a:gd name="T50" fmla="*/ 30792 w 58"/>
              <a:gd name="T51" fmla="*/ 199044 h 68"/>
              <a:gd name="T52" fmla="*/ 30792 w 58"/>
              <a:gd name="T53" fmla="*/ 175022 h 68"/>
              <a:gd name="T54" fmla="*/ 58163 w 58"/>
              <a:gd name="T55" fmla="*/ 147567 h 68"/>
              <a:gd name="T56" fmla="*/ 75270 w 58"/>
              <a:gd name="T57" fmla="*/ 164726 h 68"/>
              <a:gd name="T58" fmla="*/ 123168 w 58"/>
              <a:gd name="T59" fmla="*/ 116681 h 68"/>
              <a:gd name="T60" fmla="*/ 164225 w 58"/>
              <a:gd name="T61" fmla="*/ 157863 h 68"/>
              <a:gd name="T62" fmla="*/ 164225 w 58"/>
              <a:gd name="T63" fmla="*/ 199044 h 68"/>
              <a:gd name="T64" fmla="*/ 133432 w 58"/>
              <a:gd name="T65" fmla="*/ 65204 h 68"/>
              <a:gd name="T66" fmla="*/ 181331 w 58"/>
              <a:gd name="T67" fmla="*/ 65204 h 68"/>
              <a:gd name="T68" fmla="*/ 177910 w 58"/>
              <a:gd name="T69" fmla="*/ 61772 h 68"/>
              <a:gd name="T70" fmla="*/ 136854 w 58"/>
              <a:gd name="T71" fmla="*/ 20591 h 68"/>
              <a:gd name="T72" fmla="*/ 133432 w 58"/>
              <a:gd name="T73" fmla="*/ 17159 h 68"/>
              <a:gd name="T74" fmla="*/ 133432 w 58"/>
              <a:gd name="T75" fmla="*/ 65204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8" name="Freeform 193">
            <a:extLst>
              <a:ext uri="{FF2B5EF4-FFF2-40B4-BE49-F238E27FC236}">
                <a16:creationId xmlns:a16="http://schemas.microsoft.com/office/drawing/2014/main" id="{752D8FF3-9618-4075-A06C-46693E4A39AE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4811184"/>
            <a:ext cx="270933" cy="311149"/>
          </a:xfrm>
          <a:custGeom>
            <a:avLst/>
            <a:gdLst>
              <a:gd name="T0" fmla="*/ 203200 w 59"/>
              <a:gd name="T1" fmla="*/ 68636 h 68"/>
              <a:gd name="T2" fmla="*/ 203200 w 59"/>
              <a:gd name="T3" fmla="*/ 219635 h 68"/>
              <a:gd name="T4" fmla="*/ 189424 w 59"/>
              <a:gd name="T5" fmla="*/ 233362 h 68"/>
              <a:gd name="T6" fmla="*/ 13776 w 59"/>
              <a:gd name="T7" fmla="*/ 233362 h 68"/>
              <a:gd name="T8" fmla="*/ 0 w 59"/>
              <a:gd name="T9" fmla="*/ 219635 h 68"/>
              <a:gd name="T10" fmla="*/ 0 w 59"/>
              <a:gd name="T11" fmla="*/ 10295 h 68"/>
              <a:gd name="T12" fmla="*/ 13776 w 59"/>
              <a:gd name="T13" fmla="*/ 0 h 68"/>
              <a:gd name="T14" fmla="*/ 130875 w 59"/>
              <a:gd name="T15" fmla="*/ 0 h 68"/>
              <a:gd name="T16" fmla="*/ 151539 w 59"/>
              <a:gd name="T17" fmla="*/ 6864 h 68"/>
              <a:gd name="T18" fmla="*/ 192868 w 59"/>
              <a:gd name="T19" fmla="*/ 48045 h 68"/>
              <a:gd name="T20" fmla="*/ 203200 w 59"/>
              <a:gd name="T21" fmla="*/ 68636 h 68"/>
              <a:gd name="T22" fmla="*/ 185980 w 59"/>
              <a:gd name="T23" fmla="*/ 82363 h 68"/>
              <a:gd name="T24" fmla="*/ 130875 w 59"/>
              <a:gd name="T25" fmla="*/ 82363 h 68"/>
              <a:gd name="T26" fmla="*/ 117098 w 59"/>
              <a:gd name="T27" fmla="*/ 68636 h 68"/>
              <a:gd name="T28" fmla="*/ 117098 w 59"/>
              <a:gd name="T29" fmla="*/ 17159 h 68"/>
              <a:gd name="T30" fmla="*/ 17220 w 59"/>
              <a:gd name="T31" fmla="*/ 17159 h 68"/>
              <a:gd name="T32" fmla="*/ 17220 w 59"/>
              <a:gd name="T33" fmla="*/ 216203 h 68"/>
              <a:gd name="T34" fmla="*/ 185980 w 59"/>
              <a:gd name="T35" fmla="*/ 216203 h 68"/>
              <a:gd name="T36" fmla="*/ 185980 w 59"/>
              <a:gd name="T37" fmla="*/ 82363 h 68"/>
              <a:gd name="T38" fmla="*/ 55105 w 59"/>
              <a:gd name="T39" fmla="*/ 99522 h 68"/>
              <a:gd name="T40" fmla="*/ 148095 w 59"/>
              <a:gd name="T41" fmla="*/ 99522 h 68"/>
              <a:gd name="T42" fmla="*/ 151539 w 59"/>
              <a:gd name="T43" fmla="*/ 102954 h 68"/>
              <a:gd name="T44" fmla="*/ 151539 w 59"/>
              <a:gd name="T45" fmla="*/ 109817 h 68"/>
              <a:gd name="T46" fmla="*/ 148095 w 59"/>
              <a:gd name="T47" fmla="*/ 116681 h 68"/>
              <a:gd name="T48" fmla="*/ 55105 w 59"/>
              <a:gd name="T49" fmla="*/ 116681 h 68"/>
              <a:gd name="T50" fmla="*/ 51661 w 59"/>
              <a:gd name="T51" fmla="*/ 109817 h 68"/>
              <a:gd name="T52" fmla="*/ 51661 w 59"/>
              <a:gd name="T53" fmla="*/ 102954 h 68"/>
              <a:gd name="T54" fmla="*/ 55105 w 59"/>
              <a:gd name="T55" fmla="*/ 99522 h 68"/>
              <a:gd name="T56" fmla="*/ 151539 w 59"/>
              <a:gd name="T57" fmla="*/ 137272 h 68"/>
              <a:gd name="T58" fmla="*/ 151539 w 59"/>
              <a:gd name="T59" fmla="*/ 144135 h 68"/>
              <a:gd name="T60" fmla="*/ 148095 w 59"/>
              <a:gd name="T61" fmla="*/ 147567 h 68"/>
              <a:gd name="T62" fmla="*/ 55105 w 59"/>
              <a:gd name="T63" fmla="*/ 147567 h 68"/>
              <a:gd name="T64" fmla="*/ 51661 w 59"/>
              <a:gd name="T65" fmla="*/ 144135 h 68"/>
              <a:gd name="T66" fmla="*/ 51661 w 59"/>
              <a:gd name="T67" fmla="*/ 137272 h 68"/>
              <a:gd name="T68" fmla="*/ 55105 w 59"/>
              <a:gd name="T69" fmla="*/ 133840 h 68"/>
              <a:gd name="T70" fmla="*/ 148095 w 59"/>
              <a:gd name="T71" fmla="*/ 133840 h 68"/>
              <a:gd name="T72" fmla="*/ 151539 w 59"/>
              <a:gd name="T73" fmla="*/ 137272 h 68"/>
              <a:gd name="T74" fmla="*/ 151539 w 59"/>
              <a:gd name="T75" fmla="*/ 168158 h 68"/>
              <a:gd name="T76" fmla="*/ 151539 w 59"/>
              <a:gd name="T77" fmla="*/ 178453 h 68"/>
              <a:gd name="T78" fmla="*/ 148095 w 59"/>
              <a:gd name="T79" fmla="*/ 181885 h 68"/>
              <a:gd name="T80" fmla="*/ 55105 w 59"/>
              <a:gd name="T81" fmla="*/ 181885 h 68"/>
              <a:gd name="T82" fmla="*/ 51661 w 59"/>
              <a:gd name="T83" fmla="*/ 178453 h 68"/>
              <a:gd name="T84" fmla="*/ 51661 w 59"/>
              <a:gd name="T85" fmla="*/ 168158 h 68"/>
              <a:gd name="T86" fmla="*/ 55105 w 59"/>
              <a:gd name="T87" fmla="*/ 164726 h 68"/>
              <a:gd name="T88" fmla="*/ 148095 w 59"/>
              <a:gd name="T89" fmla="*/ 164726 h 68"/>
              <a:gd name="T90" fmla="*/ 151539 w 59"/>
              <a:gd name="T91" fmla="*/ 168158 h 68"/>
              <a:gd name="T92" fmla="*/ 134319 w 59"/>
              <a:gd name="T93" fmla="*/ 65204 h 68"/>
              <a:gd name="T94" fmla="*/ 185980 w 59"/>
              <a:gd name="T95" fmla="*/ 65204 h 68"/>
              <a:gd name="T96" fmla="*/ 182536 w 59"/>
              <a:gd name="T97" fmla="*/ 61772 h 68"/>
              <a:gd name="T98" fmla="*/ 141207 w 59"/>
              <a:gd name="T99" fmla="*/ 20591 h 68"/>
              <a:gd name="T100" fmla="*/ 134319 w 59"/>
              <a:gd name="T101" fmla="*/ 17159 h 68"/>
              <a:gd name="T102" fmla="*/ 134319 w 59"/>
              <a:gd name="T103" fmla="*/ 65204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09" name="Freeform 194">
            <a:extLst>
              <a:ext uri="{FF2B5EF4-FFF2-40B4-BE49-F238E27FC236}">
                <a16:creationId xmlns:a16="http://schemas.microsoft.com/office/drawing/2014/main" id="{59D7DE56-AF20-4F2F-82FB-43F53BCC560B}"/>
              </a:ext>
            </a:extLst>
          </p:cNvPr>
          <p:cNvSpPr>
            <a:spLocks noEditPoints="1"/>
          </p:cNvSpPr>
          <p:nvPr/>
        </p:nvSpPr>
        <p:spPr bwMode="auto">
          <a:xfrm>
            <a:off x="11791951" y="4811184"/>
            <a:ext cx="311149" cy="311149"/>
          </a:xfrm>
          <a:custGeom>
            <a:avLst/>
            <a:gdLst>
              <a:gd name="T0" fmla="*/ 233362 w 68"/>
              <a:gd name="T1" fmla="*/ 61772 h 68"/>
              <a:gd name="T2" fmla="*/ 233362 w 68"/>
              <a:gd name="T3" fmla="*/ 219635 h 68"/>
              <a:gd name="T4" fmla="*/ 223067 w 68"/>
              <a:gd name="T5" fmla="*/ 233362 h 68"/>
              <a:gd name="T6" fmla="*/ 96090 w 68"/>
              <a:gd name="T7" fmla="*/ 233362 h 68"/>
              <a:gd name="T8" fmla="*/ 85795 w 68"/>
              <a:gd name="T9" fmla="*/ 219635 h 68"/>
              <a:gd name="T10" fmla="*/ 85795 w 68"/>
              <a:gd name="T11" fmla="*/ 181885 h 68"/>
              <a:gd name="T12" fmla="*/ 13727 w 68"/>
              <a:gd name="T13" fmla="*/ 181885 h 68"/>
              <a:gd name="T14" fmla="*/ 0 w 68"/>
              <a:gd name="T15" fmla="*/ 168158 h 68"/>
              <a:gd name="T16" fmla="*/ 0 w 68"/>
              <a:gd name="T17" fmla="*/ 82363 h 68"/>
              <a:gd name="T18" fmla="*/ 10295 w 68"/>
              <a:gd name="T19" fmla="*/ 61772 h 68"/>
              <a:gd name="T20" fmla="*/ 65204 w 68"/>
              <a:gd name="T21" fmla="*/ 6864 h 68"/>
              <a:gd name="T22" fmla="*/ 85795 w 68"/>
              <a:gd name="T23" fmla="*/ 0 h 68"/>
              <a:gd name="T24" fmla="*/ 140704 w 68"/>
              <a:gd name="T25" fmla="*/ 0 h 68"/>
              <a:gd name="T26" fmla="*/ 150999 w 68"/>
              <a:gd name="T27" fmla="*/ 10295 h 68"/>
              <a:gd name="T28" fmla="*/ 150999 w 68"/>
              <a:gd name="T29" fmla="*/ 54909 h 68"/>
              <a:gd name="T30" fmla="*/ 168158 w 68"/>
              <a:gd name="T31" fmla="*/ 48045 h 68"/>
              <a:gd name="T32" fmla="*/ 223067 w 68"/>
              <a:gd name="T33" fmla="*/ 48045 h 68"/>
              <a:gd name="T34" fmla="*/ 233362 w 68"/>
              <a:gd name="T35" fmla="*/ 61772 h 68"/>
              <a:gd name="T36" fmla="*/ 133840 w 68"/>
              <a:gd name="T37" fmla="*/ 68636 h 68"/>
              <a:gd name="T38" fmla="*/ 133840 w 68"/>
              <a:gd name="T39" fmla="*/ 17159 h 68"/>
              <a:gd name="T40" fmla="*/ 85795 w 68"/>
              <a:gd name="T41" fmla="*/ 17159 h 68"/>
              <a:gd name="T42" fmla="*/ 85795 w 68"/>
              <a:gd name="T43" fmla="*/ 68636 h 68"/>
              <a:gd name="T44" fmla="*/ 72068 w 68"/>
              <a:gd name="T45" fmla="*/ 82363 h 68"/>
              <a:gd name="T46" fmla="*/ 17159 w 68"/>
              <a:gd name="T47" fmla="*/ 82363 h 68"/>
              <a:gd name="T48" fmla="*/ 17159 w 68"/>
              <a:gd name="T49" fmla="*/ 164726 h 68"/>
              <a:gd name="T50" fmla="*/ 85795 w 68"/>
              <a:gd name="T51" fmla="*/ 164726 h 68"/>
              <a:gd name="T52" fmla="*/ 85795 w 68"/>
              <a:gd name="T53" fmla="*/ 133840 h 68"/>
              <a:gd name="T54" fmla="*/ 92658 w 68"/>
              <a:gd name="T55" fmla="*/ 109817 h 68"/>
              <a:gd name="T56" fmla="*/ 133840 w 68"/>
              <a:gd name="T57" fmla="*/ 68636 h 68"/>
              <a:gd name="T58" fmla="*/ 30886 w 68"/>
              <a:gd name="T59" fmla="*/ 65204 h 68"/>
              <a:gd name="T60" fmla="*/ 68636 w 68"/>
              <a:gd name="T61" fmla="*/ 65204 h 68"/>
              <a:gd name="T62" fmla="*/ 68636 w 68"/>
              <a:gd name="T63" fmla="*/ 27454 h 68"/>
              <a:gd name="T64" fmla="*/ 30886 w 68"/>
              <a:gd name="T65" fmla="*/ 65204 h 68"/>
              <a:gd name="T66" fmla="*/ 219635 w 68"/>
              <a:gd name="T67" fmla="*/ 65204 h 68"/>
              <a:gd name="T68" fmla="*/ 168158 w 68"/>
              <a:gd name="T69" fmla="*/ 65204 h 68"/>
              <a:gd name="T70" fmla="*/ 168158 w 68"/>
              <a:gd name="T71" fmla="*/ 120113 h 68"/>
              <a:gd name="T72" fmla="*/ 154431 w 68"/>
              <a:gd name="T73" fmla="*/ 133840 h 68"/>
              <a:gd name="T74" fmla="*/ 102954 w 68"/>
              <a:gd name="T75" fmla="*/ 133840 h 68"/>
              <a:gd name="T76" fmla="*/ 102954 w 68"/>
              <a:gd name="T77" fmla="*/ 216203 h 68"/>
              <a:gd name="T78" fmla="*/ 219635 w 68"/>
              <a:gd name="T79" fmla="*/ 216203 h 68"/>
              <a:gd name="T80" fmla="*/ 219635 w 68"/>
              <a:gd name="T81" fmla="*/ 65204 h 68"/>
              <a:gd name="T82" fmla="*/ 113249 w 68"/>
              <a:gd name="T83" fmla="*/ 116681 h 68"/>
              <a:gd name="T84" fmla="*/ 150999 w 68"/>
              <a:gd name="T85" fmla="*/ 116681 h 68"/>
              <a:gd name="T86" fmla="*/ 150999 w 68"/>
              <a:gd name="T87" fmla="*/ 75499 h 68"/>
              <a:gd name="T88" fmla="*/ 113249 w 68"/>
              <a:gd name="T89" fmla="*/ 116681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0" name="Freeform 195">
            <a:extLst>
              <a:ext uri="{FF2B5EF4-FFF2-40B4-BE49-F238E27FC236}">
                <a16:creationId xmlns:a16="http://schemas.microsoft.com/office/drawing/2014/main" id="{ADCA116C-490D-4C5F-8AF7-584C63DEC394}"/>
              </a:ext>
            </a:extLst>
          </p:cNvPr>
          <p:cNvSpPr>
            <a:spLocks noEditPoints="1"/>
          </p:cNvSpPr>
          <p:nvPr/>
        </p:nvSpPr>
        <p:spPr bwMode="auto">
          <a:xfrm>
            <a:off x="91018" y="5327652"/>
            <a:ext cx="247649" cy="283633"/>
          </a:xfrm>
          <a:custGeom>
            <a:avLst/>
            <a:gdLst>
              <a:gd name="T0" fmla="*/ 185737 w 54"/>
              <a:gd name="T1" fmla="*/ 58328 h 62"/>
              <a:gd name="T2" fmla="*/ 185737 w 54"/>
              <a:gd name="T3" fmla="*/ 61759 h 62"/>
              <a:gd name="T4" fmla="*/ 182297 w 54"/>
              <a:gd name="T5" fmla="*/ 61759 h 62"/>
              <a:gd name="T6" fmla="*/ 182297 w 54"/>
              <a:gd name="T7" fmla="*/ 61759 h 62"/>
              <a:gd name="T8" fmla="*/ 123825 w 54"/>
              <a:gd name="T9" fmla="*/ 48035 h 62"/>
              <a:gd name="T10" fmla="*/ 120385 w 54"/>
              <a:gd name="T11" fmla="*/ 44604 h 62"/>
              <a:gd name="T12" fmla="*/ 85989 w 54"/>
              <a:gd name="T13" fmla="*/ 44604 h 62"/>
              <a:gd name="T14" fmla="*/ 85989 w 54"/>
              <a:gd name="T15" fmla="*/ 58328 h 62"/>
              <a:gd name="T16" fmla="*/ 120385 w 54"/>
              <a:gd name="T17" fmla="*/ 99500 h 62"/>
              <a:gd name="T18" fmla="*/ 120385 w 54"/>
              <a:gd name="T19" fmla="*/ 202432 h 62"/>
              <a:gd name="T20" fmla="*/ 110066 w 54"/>
              <a:gd name="T21" fmla="*/ 212725 h 62"/>
              <a:gd name="T22" fmla="*/ 44714 w 54"/>
              <a:gd name="T23" fmla="*/ 212725 h 62"/>
              <a:gd name="T24" fmla="*/ 34396 w 54"/>
              <a:gd name="T25" fmla="*/ 202432 h 62"/>
              <a:gd name="T26" fmla="*/ 34396 w 54"/>
              <a:gd name="T27" fmla="*/ 99500 h 62"/>
              <a:gd name="T28" fmla="*/ 65352 w 54"/>
              <a:gd name="T29" fmla="*/ 58328 h 62"/>
              <a:gd name="T30" fmla="*/ 65352 w 54"/>
              <a:gd name="T31" fmla="*/ 44604 h 62"/>
              <a:gd name="T32" fmla="*/ 61912 w 54"/>
              <a:gd name="T33" fmla="*/ 44604 h 62"/>
              <a:gd name="T34" fmla="*/ 17198 w 54"/>
              <a:gd name="T35" fmla="*/ 75483 h 62"/>
              <a:gd name="T36" fmla="*/ 10319 w 54"/>
              <a:gd name="T37" fmla="*/ 78914 h 62"/>
              <a:gd name="T38" fmla="*/ 6879 w 54"/>
              <a:gd name="T39" fmla="*/ 78914 h 62"/>
              <a:gd name="T40" fmla="*/ 3440 w 54"/>
              <a:gd name="T41" fmla="*/ 65190 h 62"/>
              <a:gd name="T42" fmla="*/ 44714 w 54"/>
              <a:gd name="T43" fmla="*/ 30879 h 62"/>
              <a:gd name="T44" fmla="*/ 41275 w 54"/>
              <a:gd name="T45" fmla="*/ 20586 h 62"/>
              <a:gd name="T46" fmla="*/ 61912 w 54"/>
              <a:gd name="T47" fmla="*/ 0 h 62"/>
              <a:gd name="T48" fmla="*/ 82550 w 54"/>
              <a:gd name="T49" fmla="*/ 20586 h 62"/>
              <a:gd name="T50" fmla="*/ 79110 w 54"/>
              <a:gd name="T51" fmla="*/ 27448 h 62"/>
              <a:gd name="T52" fmla="*/ 120385 w 54"/>
              <a:gd name="T53" fmla="*/ 27448 h 62"/>
              <a:gd name="T54" fmla="*/ 123825 w 54"/>
              <a:gd name="T55" fmla="*/ 24017 h 62"/>
              <a:gd name="T56" fmla="*/ 182297 w 54"/>
              <a:gd name="T57" fmla="*/ 13724 h 62"/>
              <a:gd name="T58" fmla="*/ 182297 w 54"/>
              <a:gd name="T59" fmla="*/ 13724 h 62"/>
              <a:gd name="T60" fmla="*/ 185737 w 54"/>
              <a:gd name="T61" fmla="*/ 13724 h 62"/>
              <a:gd name="T62" fmla="*/ 185737 w 54"/>
              <a:gd name="T63" fmla="*/ 17155 h 62"/>
              <a:gd name="T64" fmla="*/ 185737 w 54"/>
              <a:gd name="T65" fmla="*/ 58328 h 62"/>
              <a:gd name="T66" fmla="*/ 61912 w 54"/>
              <a:gd name="T67" fmla="*/ 13724 h 62"/>
              <a:gd name="T68" fmla="*/ 51594 w 54"/>
              <a:gd name="T69" fmla="*/ 20586 h 62"/>
              <a:gd name="T70" fmla="*/ 61912 w 54"/>
              <a:gd name="T71" fmla="*/ 27448 h 62"/>
              <a:gd name="T72" fmla="*/ 68791 w 54"/>
              <a:gd name="T73" fmla="*/ 20586 h 62"/>
              <a:gd name="T74" fmla="*/ 61912 w 54"/>
              <a:gd name="T75" fmla="*/ 13724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1" name="Freeform 196">
            <a:extLst>
              <a:ext uri="{FF2B5EF4-FFF2-40B4-BE49-F238E27FC236}">
                <a16:creationId xmlns:a16="http://schemas.microsoft.com/office/drawing/2014/main" id="{847B7074-1D7A-4F8D-9625-D4042294B8D0}"/>
              </a:ext>
            </a:extLst>
          </p:cNvPr>
          <p:cNvSpPr>
            <a:spLocks/>
          </p:cNvSpPr>
          <p:nvPr/>
        </p:nvSpPr>
        <p:spPr bwMode="auto">
          <a:xfrm>
            <a:off x="658284" y="5346700"/>
            <a:ext cx="160867" cy="287867"/>
          </a:xfrm>
          <a:custGeom>
            <a:avLst/>
            <a:gdLst>
              <a:gd name="T0" fmla="*/ 117203 w 35"/>
              <a:gd name="T1" fmla="*/ 61686 h 63"/>
              <a:gd name="T2" fmla="*/ 48260 w 35"/>
              <a:gd name="T3" fmla="*/ 212473 h 63"/>
              <a:gd name="T4" fmla="*/ 41366 w 35"/>
              <a:gd name="T5" fmla="*/ 215900 h 63"/>
              <a:gd name="T6" fmla="*/ 41366 w 35"/>
              <a:gd name="T7" fmla="*/ 215900 h 63"/>
              <a:gd name="T8" fmla="*/ 37919 w 35"/>
              <a:gd name="T9" fmla="*/ 209046 h 63"/>
              <a:gd name="T10" fmla="*/ 62049 w 35"/>
              <a:gd name="T11" fmla="*/ 102810 h 63"/>
              <a:gd name="T12" fmla="*/ 10341 w 35"/>
              <a:gd name="T13" fmla="*/ 116517 h 63"/>
              <a:gd name="T14" fmla="*/ 6894 w 35"/>
              <a:gd name="T15" fmla="*/ 116517 h 63"/>
              <a:gd name="T16" fmla="*/ 3447 w 35"/>
              <a:gd name="T17" fmla="*/ 116517 h 63"/>
              <a:gd name="T18" fmla="*/ 0 w 35"/>
              <a:gd name="T19" fmla="*/ 109663 h 63"/>
              <a:gd name="T20" fmla="*/ 27577 w 35"/>
              <a:gd name="T21" fmla="*/ 3427 h 63"/>
              <a:gd name="T22" fmla="*/ 34471 w 35"/>
              <a:gd name="T23" fmla="*/ 0 h 63"/>
              <a:gd name="T24" fmla="*/ 75837 w 35"/>
              <a:gd name="T25" fmla="*/ 0 h 63"/>
              <a:gd name="T26" fmla="*/ 82731 w 35"/>
              <a:gd name="T27" fmla="*/ 3427 h 63"/>
              <a:gd name="T28" fmla="*/ 82731 w 35"/>
              <a:gd name="T29" fmla="*/ 6854 h 63"/>
              <a:gd name="T30" fmla="*/ 58601 w 35"/>
              <a:gd name="T31" fmla="*/ 65113 h 63"/>
              <a:gd name="T32" fmla="*/ 110309 w 35"/>
              <a:gd name="T33" fmla="*/ 54832 h 63"/>
              <a:gd name="T34" fmla="*/ 113756 w 35"/>
              <a:gd name="T35" fmla="*/ 54832 h 63"/>
              <a:gd name="T36" fmla="*/ 117203 w 35"/>
              <a:gd name="T37" fmla="*/ 54832 h 63"/>
              <a:gd name="T38" fmla="*/ 117203 w 35"/>
              <a:gd name="T39" fmla="*/ 6168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2" name="Freeform 197">
            <a:extLst>
              <a:ext uri="{FF2B5EF4-FFF2-40B4-BE49-F238E27FC236}">
                <a16:creationId xmlns:a16="http://schemas.microsoft.com/office/drawing/2014/main" id="{D92161F2-48D4-4AD7-9D9F-15F0261F3139}"/>
              </a:ext>
            </a:extLst>
          </p:cNvPr>
          <p:cNvSpPr>
            <a:spLocks/>
          </p:cNvSpPr>
          <p:nvPr/>
        </p:nvSpPr>
        <p:spPr bwMode="auto">
          <a:xfrm>
            <a:off x="1318685" y="5346701"/>
            <a:ext cx="292100" cy="243417"/>
          </a:xfrm>
          <a:custGeom>
            <a:avLst/>
            <a:gdLst>
              <a:gd name="T0" fmla="*/ 219075 w 64"/>
              <a:gd name="T1" fmla="*/ 151562 h 53"/>
              <a:gd name="T2" fmla="*/ 188268 w 64"/>
              <a:gd name="T3" fmla="*/ 182563 h 53"/>
              <a:gd name="T4" fmla="*/ 30807 w 64"/>
              <a:gd name="T5" fmla="*/ 182563 h 53"/>
              <a:gd name="T6" fmla="*/ 0 w 64"/>
              <a:gd name="T7" fmla="*/ 151562 h 53"/>
              <a:gd name="T8" fmla="*/ 0 w 64"/>
              <a:gd name="T9" fmla="*/ 27557 h 53"/>
              <a:gd name="T10" fmla="*/ 30807 w 64"/>
              <a:gd name="T11" fmla="*/ 0 h 53"/>
              <a:gd name="T12" fmla="*/ 71884 w 64"/>
              <a:gd name="T13" fmla="*/ 0 h 53"/>
              <a:gd name="T14" fmla="*/ 102691 w 64"/>
              <a:gd name="T15" fmla="*/ 27557 h 53"/>
              <a:gd name="T16" fmla="*/ 102691 w 64"/>
              <a:gd name="T17" fmla="*/ 31001 h 53"/>
              <a:gd name="T18" fmla="*/ 188268 w 64"/>
              <a:gd name="T19" fmla="*/ 31001 h 53"/>
              <a:gd name="T20" fmla="*/ 219075 w 64"/>
              <a:gd name="T21" fmla="*/ 62003 h 53"/>
              <a:gd name="T22" fmla="*/ 219075 w 64"/>
              <a:gd name="T23" fmla="*/ 151562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3" name="Freeform 198">
            <a:extLst>
              <a:ext uri="{FF2B5EF4-FFF2-40B4-BE49-F238E27FC236}">
                <a16:creationId xmlns:a16="http://schemas.microsoft.com/office/drawing/2014/main" id="{88FEFD89-919D-4201-B2D1-B8D6A287E06B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5346700"/>
            <a:ext cx="292100" cy="264584"/>
          </a:xfrm>
          <a:custGeom>
            <a:avLst/>
            <a:gdLst>
              <a:gd name="T0" fmla="*/ 3423 w 64"/>
              <a:gd name="T1" fmla="*/ 188174 h 58"/>
              <a:gd name="T2" fmla="*/ 34230 w 64"/>
              <a:gd name="T3" fmla="*/ 171067 h 58"/>
              <a:gd name="T4" fmla="*/ 65038 w 64"/>
              <a:gd name="T5" fmla="*/ 92376 h 58"/>
              <a:gd name="T6" fmla="*/ 99268 w 64"/>
              <a:gd name="T7" fmla="*/ 0 h 58"/>
              <a:gd name="T8" fmla="*/ 109538 w 64"/>
              <a:gd name="T9" fmla="*/ 0 h 58"/>
              <a:gd name="T10" fmla="*/ 116384 w 64"/>
              <a:gd name="T11" fmla="*/ 0 h 58"/>
              <a:gd name="T12" fmla="*/ 116384 w 64"/>
              <a:gd name="T13" fmla="*/ 0 h 58"/>
              <a:gd name="T14" fmla="*/ 143768 w 64"/>
              <a:gd name="T15" fmla="*/ 65006 h 58"/>
              <a:gd name="T16" fmla="*/ 174575 w 64"/>
              <a:gd name="T17" fmla="*/ 133432 h 58"/>
              <a:gd name="T18" fmla="*/ 191691 w 64"/>
              <a:gd name="T19" fmla="*/ 174489 h 58"/>
              <a:gd name="T20" fmla="*/ 195114 w 64"/>
              <a:gd name="T21" fmla="*/ 181331 h 58"/>
              <a:gd name="T22" fmla="*/ 215652 w 64"/>
              <a:gd name="T23" fmla="*/ 188174 h 58"/>
              <a:gd name="T24" fmla="*/ 219075 w 64"/>
              <a:gd name="T25" fmla="*/ 195017 h 58"/>
              <a:gd name="T26" fmla="*/ 219075 w 64"/>
              <a:gd name="T27" fmla="*/ 198438 h 58"/>
              <a:gd name="T28" fmla="*/ 167729 w 64"/>
              <a:gd name="T29" fmla="*/ 195017 h 58"/>
              <a:gd name="T30" fmla="*/ 116384 w 64"/>
              <a:gd name="T31" fmla="*/ 198438 h 58"/>
              <a:gd name="T32" fmla="*/ 116384 w 64"/>
              <a:gd name="T33" fmla="*/ 188174 h 58"/>
              <a:gd name="T34" fmla="*/ 133499 w 64"/>
              <a:gd name="T35" fmla="*/ 184753 h 58"/>
              <a:gd name="T36" fmla="*/ 143768 w 64"/>
              <a:gd name="T37" fmla="*/ 177910 h 58"/>
              <a:gd name="T38" fmla="*/ 126653 w 64"/>
              <a:gd name="T39" fmla="*/ 130011 h 58"/>
              <a:gd name="T40" fmla="*/ 68461 w 64"/>
              <a:gd name="T41" fmla="*/ 130011 h 58"/>
              <a:gd name="T42" fmla="*/ 51346 w 64"/>
              <a:gd name="T43" fmla="*/ 174489 h 58"/>
              <a:gd name="T44" fmla="*/ 78730 w 64"/>
              <a:gd name="T45" fmla="*/ 188174 h 58"/>
              <a:gd name="T46" fmla="*/ 78730 w 64"/>
              <a:gd name="T47" fmla="*/ 195017 h 58"/>
              <a:gd name="T48" fmla="*/ 78730 w 64"/>
              <a:gd name="T49" fmla="*/ 198438 h 58"/>
              <a:gd name="T50" fmla="*/ 30807 w 64"/>
              <a:gd name="T51" fmla="*/ 195017 h 58"/>
              <a:gd name="T52" fmla="*/ 27384 w 64"/>
              <a:gd name="T53" fmla="*/ 195017 h 58"/>
              <a:gd name="T54" fmla="*/ 0 w 64"/>
              <a:gd name="T55" fmla="*/ 198438 h 58"/>
              <a:gd name="T56" fmla="*/ 3423 w 64"/>
              <a:gd name="T57" fmla="*/ 188174 h 58"/>
              <a:gd name="T58" fmla="*/ 75307 w 64"/>
              <a:gd name="T59" fmla="*/ 112904 h 58"/>
              <a:gd name="T60" fmla="*/ 112961 w 64"/>
              <a:gd name="T61" fmla="*/ 112904 h 58"/>
              <a:gd name="T62" fmla="*/ 119807 w 64"/>
              <a:gd name="T63" fmla="*/ 112904 h 58"/>
              <a:gd name="T64" fmla="*/ 95845 w 64"/>
              <a:gd name="T65" fmla="*/ 54742 h 58"/>
              <a:gd name="T66" fmla="*/ 75307 w 64"/>
              <a:gd name="T67" fmla="*/ 112904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4" name="Freeform 199">
            <a:extLst>
              <a:ext uri="{FF2B5EF4-FFF2-40B4-BE49-F238E27FC236}">
                <a16:creationId xmlns:a16="http://schemas.microsoft.com/office/drawing/2014/main" id="{0547ED6D-735E-4EFD-875A-EA2845257C8E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5323418"/>
            <a:ext cx="311149" cy="311149"/>
          </a:xfrm>
          <a:custGeom>
            <a:avLst/>
            <a:gdLst>
              <a:gd name="T0" fmla="*/ 233362 w 68"/>
              <a:gd name="T1" fmla="*/ 116681 h 68"/>
              <a:gd name="T2" fmla="*/ 116681 w 68"/>
              <a:gd name="T3" fmla="*/ 233362 h 68"/>
              <a:gd name="T4" fmla="*/ 0 w 68"/>
              <a:gd name="T5" fmla="*/ 116681 h 68"/>
              <a:gd name="T6" fmla="*/ 116681 w 68"/>
              <a:gd name="T7" fmla="*/ 0 h 68"/>
              <a:gd name="T8" fmla="*/ 233362 w 68"/>
              <a:gd name="T9" fmla="*/ 116681 h 68"/>
              <a:gd name="T10" fmla="*/ 216203 w 68"/>
              <a:gd name="T11" fmla="*/ 116681 h 68"/>
              <a:gd name="T12" fmla="*/ 216203 w 68"/>
              <a:gd name="T13" fmla="*/ 116681 h 68"/>
              <a:gd name="T14" fmla="*/ 202476 w 68"/>
              <a:gd name="T15" fmla="*/ 126976 h 68"/>
              <a:gd name="T16" fmla="*/ 171590 w 68"/>
              <a:gd name="T17" fmla="*/ 96090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0 h 68"/>
              <a:gd name="T38" fmla="*/ 27454 w 68"/>
              <a:gd name="T39" fmla="*/ 126976 h 68"/>
              <a:gd name="T40" fmla="*/ 17159 w 68"/>
              <a:gd name="T41" fmla="*/ 116681 h 68"/>
              <a:gd name="T42" fmla="*/ 17159 w 68"/>
              <a:gd name="T43" fmla="*/ 116681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4 h 68"/>
              <a:gd name="T50" fmla="*/ 99522 w 68"/>
              <a:gd name="T51" fmla="*/ 202476 h 68"/>
              <a:gd name="T52" fmla="*/ 85795 w 68"/>
              <a:gd name="T53" fmla="*/ 209339 h 68"/>
              <a:gd name="T54" fmla="*/ 116681 w 68"/>
              <a:gd name="T55" fmla="*/ 216203 h 68"/>
              <a:gd name="T56" fmla="*/ 147567 w 68"/>
              <a:gd name="T57" fmla="*/ 209339 h 68"/>
              <a:gd name="T58" fmla="*/ 130408 w 68"/>
              <a:gd name="T59" fmla="*/ 202476 h 68"/>
              <a:gd name="T60" fmla="*/ 150999 w 68"/>
              <a:gd name="T61" fmla="*/ 161294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1 h 68"/>
              <a:gd name="T68" fmla="*/ 116681 w 68"/>
              <a:gd name="T69" fmla="*/ 78931 h 68"/>
              <a:gd name="T70" fmla="*/ 154431 w 68"/>
              <a:gd name="T71" fmla="*/ 106386 h 68"/>
              <a:gd name="T72" fmla="*/ 140704 w 68"/>
              <a:gd name="T73" fmla="*/ 147567 h 68"/>
              <a:gd name="T74" fmla="*/ 92658 w 68"/>
              <a:gd name="T75" fmla="*/ 147567 h 68"/>
              <a:gd name="T76" fmla="*/ 78931 w 68"/>
              <a:gd name="T77" fmla="*/ 106386 h 68"/>
              <a:gd name="T78" fmla="*/ 116681 w 68"/>
              <a:gd name="T79" fmla="*/ 78931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5" name="Freeform 200">
            <a:extLst>
              <a:ext uri="{FF2B5EF4-FFF2-40B4-BE49-F238E27FC236}">
                <a16:creationId xmlns:a16="http://schemas.microsoft.com/office/drawing/2014/main" id="{BF31E729-283D-4C31-90F2-4AC5B0CA46B9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5323418"/>
            <a:ext cx="311149" cy="311149"/>
          </a:xfrm>
          <a:custGeom>
            <a:avLst/>
            <a:gdLst>
              <a:gd name="T0" fmla="*/ 0 w 68"/>
              <a:gd name="T1" fmla="*/ 116681 h 68"/>
              <a:gd name="T2" fmla="*/ 233362 w 68"/>
              <a:gd name="T3" fmla="*/ 116681 h 68"/>
              <a:gd name="T4" fmla="*/ 116681 w 68"/>
              <a:gd name="T5" fmla="*/ 3432 h 68"/>
              <a:gd name="T6" fmla="*/ 116681 w 68"/>
              <a:gd name="T7" fmla="*/ 226498 h 68"/>
              <a:gd name="T8" fmla="*/ 116681 w 68"/>
              <a:gd name="T9" fmla="*/ 3432 h 68"/>
              <a:gd name="T10" fmla="*/ 30886 w 68"/>
              <a:gd name="T11" fmla="*/ 161294 h 68"/>
              <a:gd name="T12" fmla="*/ 10295 w 68"/>
              <a:gd name="T13" fmla="*/ 116681 h 68"/>
              <a:gd name="T14" fmla="*/ 30886 w 68"/>
              <a:gd name="T15" fmla="*/ 68636 h 68"/>
              <a:gd name="T16" fmla="*/ 34318 w 68"/>
              <a:gd name="T17" fmla="*/ 89227 h 68"/>
              <a:gd name="T18" fmla="*/ 34318 w 68"/>
              <a:gd name="T19" fmla="*/ 144135 h 68"/>
              <a:gd name="T20" fmla="*/ 113249 w 68"/>
              <a:gd name="T21" fmla="*/ 219635 h 68"/>
              <a:gd name="T22" fmla="*/ 34318 w 68"/>
              <a:gd name="T23" fmla="*/ 164726 h 68"/>
              <a:gd name="T24" fmla="*/ 51477 w 68"/>
              <a:gd name="T25" fmla="*/ 171590 h 68"/>
              <a:gd name="T26" fmla="*/ 96090 w 68"/>
              <a:gd name="T27" fmla="*/ 209339 h 68"/>
              <a:gd name="T28" fmla="*/ 113249 w 68"/>
              <a:gd name="T29" fmla="*/ 219635 h 68"/>
              <a:gd name="T30" fmla="*/ 96090 w 68"/>
              <a:gd name="T31" fmla="*/ 20591 h 68"/>
              <a:gd name="T32" fmla="*/ 51477 w 68"/>
              <a:gd name="T33" fmla="*/ 58341 h 68"/>
              <a:gd name="T34" fmla="*/ 34318 w 68"/>
              <a:gd name="T35" fmla="*/ 65204 h 68"/>
              <a:gd name="T36" fmla="*/ 113249 w 68"/>
              <a:gd name="T37" fmla="*/ 10295 h 68"/>
              <a:gd name="T38" fmla="*/ 147567 w 68"/>
              <a:gd name="T39" fmla="*/ 102954 h 68"/>
              <a:gd name="T40" fmla="*/ 147567 w 68"/>
              <a:gd name="T41" fmla="*/ 126976 h 68"/>
              <a:gd name="T42" fmla="*/ 164726 w 68"/>
              <a:gd name="T43" fmla="*/ 157863 h 68"/>
              <a:gd name="T44" fmla="*/ 123545 w 68"/>
              <a:gd name="T45" fmla="*/ 147567 h 68"/>
              <a:gd name="T46" fmla="*/ 116681 w 68"/>
              <a:gd name="T47" fmla="*/ 181885 h 68"/>
              <a:gd name="T48" fmla="*/ 109817 w 68"/>
              <a:gd name="T49" fmla="*/ 147567 h 68"/>
              <a:gd name="T50" fmla="*/ 65204 w 68"/>
              <a:gd name="T51" fmla="*/ 157863 h 68"/>
              <a:gd name="T52" fmla="*/ 82363 w 68"/>
              <a:gd name="T53" fmla="*/ 126976 h 68"/>
              <a:gd name="T54" fmla="*/ 82363 w 68"/>
              <a:gd name="T55" fmla="*/ 102954 h 68"/>
              <a:gd name="T56" fmla="*/ 65204 w 68"/>
              <a:gd name="T57" fmla="*/ 72068 h 68"/>
              <a:gd name="T58" fmla="*/ 109817 w 68"/>
              <a:gd name="T59" fmla="*/ 82363 h 68"/>
              <a:gd name="T60" fmla="*/ 116681 w 68"/>
              <a:gd name="T61" fmla="*/ 48045 h 68"/>
              <a:gd name="T62" fmla="*/ 123545 w 68"/>
              <a:gd name="T63" fmla="*/ 82363 h 68"/>
              <a:gd name="T64" fmla="*/ 164726 w 68"/>
              <a:gd name="T65" fmla="*/ 72068 h 68"/>
              <a:gd name="T66" fmla="*/ 147567 w 68"/>
              <a:gd name="T67" fmla="*/ 102954 h 68"/>
              <a:gd name="T68" fmla="*/ 188749 w 68"/>
              <a:gd name="T69" fmla="*/ 51477 h 68"/>
              <a:gd name="T70" fmla="*/ 133840 w 68"/>
              <a:gd name="T71" fmla="*/ 30886 h 68"/>
              <a:gd name="T72" fmla="*/ 120113 w 68"/>
              <a:gd name="T73" fmla="*/ 20591 h 68"/>
              <a:gd name="T74" fmla="*/ 205908 w 68"/>
              <a:gd name="T75" fmla="*/ 61772 h 68"/>
              <a:gd name="T76" fmla="*/ 205908 w 68"/>
              <a:gd name="T77" fmla="*/ 171590 h 68"/>
              <a:gd name="T78" fmla="*/ 120113 w 68"/>
              <a:gd name="T79" fmla="*/ 212771 h 68"/>
              <a:gd name="T80" fmla="*/ 133840 w 68"/>
              <a:gd name="T81" fmla="*/ 199044 h 68"/>
              <a:gd name="T82" fmla="*/ 188749 w 68"/>
              <a:gd name="T83" fmla="*/ 178453 h 68"/>
              <a:gd name="T84" fmla="*/ 205908 w 68"/>
              <a:gd name="T85" fmla="*/ 171590 h 68"/>
              <a:gd name="T86" fmla="*/ 202476 w 68"/>
              <a:gd name="T87" fmla="*/ 161294 h 68"/>
              <a:gd name="T88" fmla="*/ 195612 w 68"/>
              <a:gd name="T89" fmla="*/ 144135 h 68"/>
              <a:gd name="T90" fmla="*/ 195612 w 68"/>
              <a:gd name="T91" fmla="*/ 89227 h 68"/>
              <a:gd name="T92" fmla="*/ 202476 w 68"/>
              <a:gd name="T93" fmla="*/ 68636 h 68"/>
              <a:gd name="T94" fmla="*/ 219635 w 68"/>
              <a:gd name="T95" fmla="*/ 11668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6" name="Freeform 201">
            <a:extLst>
              <a:ext uri="{FF2B5EF4-FFF2-40B4-BE49-F238E27FC236}">
                <a16:creationId xmlns:a16="http://schemas.microsoft.com/office/drawing/2014/main" id="{7DBB6D6C-F328-4C9D-8A6A-28072C1AB248}"/>
              </a:ext>
            </a:extLst>
          </p:cNvPr>
          <p:cNvSpPr>
            <a:spLocks noEditPoints="1"/>
          </p:cNvSpPr>
          <p:nvPr/>
        </p:nvSpPr>
        <p:spPr bwMode="auto">
          <a:xfrm>
            <a:off x="3962400" y="5323418"/>
            <a:ext cx="289984" cy="311149"/>
          </a:xfrm>
          <a:custGeom>
            <a:avLst/>
            <a:gdLst>
              <a:gd name="T0" fmla="*/ 86305 w 63"/>
              <a:gd name="T1" fmla="*/ 85795 h 68"/>
              <a:gd name="T2" fmla="*/ 55235 w 63"/>
              <a:gd name="T3" fmla="*/ 137272 h 68"/>
              <a:gd name="T4" fmla="*/ 96661 w 63"/>
              <a:gd name="T5" fmla="*/ 192180 h 68"/>
              <a:gd name="T6" fmla="*/ 0 w 63"/>
              <a:gd name="T7" fmla="*/ 199044 h 68"/>
              <a:gd name="T8" fmla="*/ 24165 w 63"/>
              <a:gd name="T9" fmla="*/ 168158 h 68"/>
              <a:gd name="T10" fmla="*/ 24165 w 63"/>
              <a:gd name="T11" fmla="*/ 133840 h 68"/>
              <a:gd name="T12" fmla="*/ 3452 w 63"/>
              <a:gd name="T13" fmla="*/ 99522 h 68"/>
              <a:gd name="T14" fmla="*/ 69044 w 63"/>
              <a:gd name="T15" fmla="*/ 61772 h 68"/>
              <a:gd name="T16" fmla="*/ 96661 w 63"/>
              <a:gd name="T17" fmla="*/ 82363 h 68"/>
              <a:gd name="T18" fmla="*/ 27618 w 63"/>
              <a:gd name="T19" fmla="*/ 195612 h 68"/>
              <a:gd name="T20" fmla="*/ 69044 w 63"/>
              <a:gd name="T21" fmla="*/ 195612 h 68"/>
              <a:gd name="T22" fmla="*/ 48331 w 63"/>
              <a:gd name="T23" fmla="*/ 78931 h 68"/>
              <a:gd name="T24" fmla="*/ 48331 w 63"/>
              <a:gd name="T25" fmla="*/ 116681 h 68"/>
              <a:gd name="T26" fmla="*/ 48331 w 63"/>
              <a:gd name="T27" fmla="*/ 78931 h 68"/>
              <a:gd name="T28" fmla="*/ 107018 w 63"/>
              <a:gd name="T29" fmla="*/ 17159 h 68"/>
              <a:gd name="T30" fmla="*/ 141540 w 63"/>
              <a:gd name="T31" fmla="*/ 17159 h 68"/>
              <a:gd name="T32" fmla="*/ 110470 w 63"/>
              <a:gd name="T33" fmla="*/ 171590 h 68"/>
              <a:gd name="T34" fmla="*/ 110470 w 63"/>
              <a:gd name="T35" fmla="*/ 72068 h 68"/>
              <a:gd name="T36" fmla="*/ 138088 w 63"/>
              <a:gd name="T37" fmla="*/ 58341 h 68"/>
              <a:gd name="T38" fmla="*/ 138088 w 63"/>
              <a:gd name="T39" fmla="*/ 154431 h 68"/>
              <a:gd name="T40" fmla="*/ 110470 w 63"/>
              <a:gd name="T41" fmla="*/ 171590 h 68"/>
              <a:gd name="T42" fmla="*/ 196775 w 63"/>
              <a:gd name="T43" fmla="*/ 171590 h 68"/>
              <a:gd name="T44" fmla="*/ 165705 w 63"/>
              <a:gd name="T45" fmla="*/ 82363 h 68"/>
              <a:gd name="T46" fmla="*/ 165705 w 63"/>
              <a:gd name="T47" fmla="*/ 82363 h 68"/>
              <a:gd name="T48" fmla="*/ 151896 w 63"/>
              <a:gd name="T49" fmla="*/ 82363 h 68"/>
              <a:gd name="T50" fmla="*/ 165705 w 63"/>
              <a:gd name="T51" fmla="*/ 58341 h 68"/>
              <a:gd name="T52" fmla="*/ 162253 w 63"/>
              <a:gd name="T53" fmla="*/ 34318 h 68"/>
              <a:gd name="T54" fmla="*/ 193323 w 63"/>
              <a:gd name="T55" fmla="*/ 58341 h 68"/>
              <a:gd name="T56" fmla="*/ 214036 w 63"/>
              <a:gd name="T57" fmla="*/ 82363 h 68"/>
              <a:gd name="T58" fmla="*/ 193323 w 63"/>
              <a:gd name="T59" fmla="*/ 82363 h 68"/>
              <a:gd name="T60" fmla="*/ 203679 w 63"/>
              <a:gd name="T61" fmla="*/ 144135 h 68"/>
              <a:gd name="T62" fmla="*/ 217488 w 63"/>
              <a:gd name="T63" fmla="*/ 168158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7" name="Freeform 202">
            <a:extLst>
              <a:ext uri="{FF2B5EF4-FFF2-40B4-BE49-F238E27FC236}">
                <a16:creationId xmlns:a16="http://schemas.microsoft.com/office/drawing/2014/main" id="{6CCD00AB-3106-4320-A018-38130DEB6F8F}"/>
              </a:ext>
            </a:extLst>
          </p:cNvPr>
          <p:cNvSpPr>
            <a:spLocks noEditPoints="1"/>
          </p:cNvSpPr>
          <p:nvPr/>
        </p:nvSpPr>
        <p:spPr bwMode="auto">
          <a:xfrm>
            <a:off x="4614334" y="5346700"/>
            <a:ext cx="268817" cy="264584"/>
          </a:xfrm>
          <a:custGeom>
            <a:avLst/>
            <a:gdLst>
              <a:gd name="T0" fmla="*/ 164024 w 59"/>
              <a:gd name="T1" fmla="*/ 198438 h 58"/>
              <a:gd name="T2" fmla="*/ 126435 w 59"/>
              <a:gd name="T3" fmla="*/ 191595 h 58"/>
              <a:gd name="T4" fmla="*/ 119601 w 59"/>
              <a:gd name="T5" fmla="*/ 143696 h 58"/>
              <a:gd name="T6" fmla="*/ 153773 w 59"/>
              <a:gd name="T7" fmla="*/ 65006 h 58"/>
              <a:gd name="T8" fmla="*/ 126435 w 59"/>
              <a:gd name="T9" fmla="*/ 51320 h 58"/>
              <a:gd name="T10" fmla="*/ 75178 w 59"/>
              <a:gd name="T11" fmla="*/ 51320 h 58"/>
              <a:gd name="T12" fmla="*/ 47840 w 59"/>
              <a:gd name="T13" fmla="*/ 65006 h 58"/>
              <a:gd name="T14" fmla="*/ 82012 w 59"/>
              <a:gd name="T15" fmla="*/ 143696 h 58"/>
              <a:gd name="T16" fmla="*/ 47840 w 59"/>
              <a:gd name="T17" fmla="*/ 147118 h 58"/>
              <a:gd name="T18" fmla="*/ 30755 w 59"/>
              <a:gd name="T19" fmla="*/ 143696 h 58"/>
              <a:gd name="T20" fmla="*/ 75178 w 59"/>
              <a:gd name="T21" fmla="*/ 171067 h 58"/>
              <a:gd name="T22" fmla="*/ 68343 w 59"/>
              <a:gd name="T23" fmla="*/ 198438 h 58"/>
              <a:gd name="T24" fmla="*/ 0 w 59"/>
              <a:gd name="T25" fmla="*/ 160803 h 58"/>
              <a:gd name="T26" fmla="*/ 37589 w 59"/>
              <a:gd name="T27" fmla="*/ 0 h 58"/>
              <a:gd name="T28" fmla="*/ 201613 w 59"/>
              <a:gd name="T29" fmla="*/ 34213 h 58"/>
              <a:gd name="T30" fmla="*/ 37589 w 59"/>
              <a:gd name="T31" fmla="*/ 140275 h 58"/>
              <a:gd name="T32" fmla="*/ 37589 w 59"/>
              <a:gd name="T33" fmla="*/ 140275 h 58"/>
              <a:gd name="T34" fmla="*/ 37589 w 59"/>
              <a:gd name="T35" fmla="*/ 140275 h 58"/>
              <a:gd name="T36" fmla="*/ 41006 w 59"/>
              <a:gd name="T37" fmla="*/ 143696 h 58"/>
              <a:gd name="T38" fmla="*/ 44423 w 59"/>
              <a:gd name="T39" fmla="*/ 147118 h 58"/>
              <a:gd name="T40" fmla="*/ 47840 w 59"/>
              <a:gd name="T41" fmla="*/ 150539 h 58"/>
              <a:gd name="T42" fmla="*/ 44423 w 59"/>
              <a:gd name="T43" fmla="*/ 147118 h 58"/>
              <a:gd name="T44" fmla="*/ 47840 w 59"/>
              <a:gd name="T45" fmla="*/ 150539 h 58"/>
              <a:gd name="T46" fmla="*/ 47840 w 59"/>
              <a:gd name="T47" fmla="*/ 153961 h 58"/>
              <a:gd name="T48" fmla="*/ 51258 w 59"/>
              <a:gd name="T49" fmla="*/ 157382 h 58"/>
              <a:gd name="T50" fmla="*/ 58092 w 59"/>
              <a:gd name="T51" fmla="*/ 160803 h 58"/>
              <a:gd name="T52" fmla="*/ 58092 w 59"/>
              <a:gd name="T53" fmla="*/ 157382 h 58"/>
              <a:gd name="T54" fmla="*/ 58092 w 59"/>
              <a:gd name="T55" fmla="*/ 160803 h 58"/>
              <a:gd name="T56" fmla="*/ 64926 w 59"/>
              <a:gd name="T57" fmla="*/ 160803 h 58"/>
              <a:gd name="T58" fmla="*/ 68343 w 59"/>
              <a:gd name="T59" fmla="*/ 160803 h 58"/>
              <a:gd name="T60" fmla="*/ 75178 w 59"/>
              <a:gd name="T61" fmla="*/ 160803 h 58"/>
              <a:gd name="T62" fmla="*/ 71761 w 59"/>
              <a:gd name="T63" fmla="*/ 157382 h 58"/>
              <a:gd name="T64" fmla="*/ 75178 w 59"/>
              <a:gd name="T65" fmla="*/ 160803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8" name="Freeform 203">
            <a:extLst>
              <a:ext uri="{FF2B5EF4-FFF2-40B4-BE49-F238E27FC236}">
                <a16:creationId xmlns:a16="http://schemas.microsoft.com/office/drawing/2014/main" id="{15DB027B-3EE4-4E27-A4B2-648B1B5F83D1}"/>
              </a:ext>
            </a:extLst>
          </p:cNvPr>
          <p:cNvSpPr>
            <a:spLocks noEditPoints="1"/>
          </p:cNvSpPr>
          <p:nvPr/>
        </p:nvSpPr>
        <p:spPr bwMode="auto">
          <a:xfrm>
            <a:off x="5291668" y="5323417"/>
            <a:ext cx="182033" cy="287867"/>
          </a:xfrm>
          <a:custGeom>
            <a:avLst/>
            <a:gdLst>
              <a:gd name="T0" fmla="*/ 136525 w 40"/>
              <a:gd name="T1" fmla="*/ 0 h 63"/>
              <a:gd name="T2" fmla="*/ 119459 w 40"/>
              <a:gd name="T3" fmla="*/ 10281 h 63"/>
              <a:gd name="T4" fmla="*/ 102394 w 40"/>
              <a:gd name="T5" fmla="*/ 10281 h 63"/>
              <a:gd name="T6" fmla="*/ 122873 w 40"/>
              <a:gd name="T7" fmla="*/ 47978 h 63"/>
              <a:gd name="T8" fmla="*/ 92154 w 40"/>
              <a:gd name="T9" fmla="*/ 102810 h 63"/>
              <a:gd name="T10" fmla="*/ 129699 w 40"/>
              <a:gd name="T11" fmla="*/ 161068 h 63"/>
              <a:gd name="T12" fmla="*/ 126286 w 40"/>
              <a:gd name="T13" fmla="*/ 185057 h 63"/>
              <a:gd name="T14" fmla="*/ 58023 w 40"/>
              <a:gd name="T15" fmla="*/ 215900 h 63"/>
              <a:gd name="T16" fmla="*/ 3413 w 40"/>
              <a:gd name="T17" fmla="*/ 191911 h 63"/>
              <a:gd name="T18" fmla="*/ 0 w 40"/>
              <a:gd name="T19" fmla="*/ 174776 h 63"/>
              <a:gd name="T20" fmla="*/ 20479 w 40"/>
              <a:gd name="T21" fmla="*/ 140506 h 63"/>
              <a:gd name="T22" fmla="*/ 71676 w 40"/>
              <a:gd name="T23" fmla="*/ 126798 h 63"/>
              <a:gd name="T24" fmla="*/ 64849 w 40"/>
              <a:gd name="T25" fmla="*/ 109663 h 63"/>
              <a:gd name="T26" fmla="*/ 68263 w 40"/>
              <a:gd name="T27" fmla="*/ 95956 h 63"/>
              <a:gd name="T28" fmla="*/ 58023 w 40"/>
              <a:gd name="T29" fmla="*/ 99383 h 63"/>
              <a:gd name="T30" fmla="*/ 13653 w 40"/>
              <a:gd name="T31" fmla="*/ 54832 h 63"/>
              <a:gd name="T32" fmla="*/ 30718 w 40"/>
              <a:gd name="T33" fmla="*/ 17135 h 63"/>
              <a:gd name="T34" fmla="*/ 81915 w 40"/>
              <a:gd name="T35" fmla="*/ 0 h 63"/>
              <a:gd name="T36" fmla="*/ 136525 w 40"/>
              <a:gd name="T37" fmla="*/ 0 h 63"/>
              <a:gd name="T38" fmla="*/ 81915 w 40"/>
              <a:gd name="T39" fmla="*/ 137079 h 63"/>
              <a:gd name="T40" fmla="*/ 75089 w 40"/>
              <a:gd name="T41" fmla="*/ 137079 h 63"/>
              <a:gd name="T42" fmla="*/ 23892 w 40"/>
              <a:gd name="T43" fmla="*/ 167922 h 63"/>
              <a:gd name="T44" fmla="*/ 71676 w 40"/>
              <a:gd name="T45" fmla="*/ 202192 h 63"/>
              <a:gd name="T46" fmla="*/ 112633 w 40"/>
              <a:gd name="T47" fmla="*/ 174776 h 63"/>
              <a:gd name="T48" fmla="*/ 81915 w 40"/>
              <a:gd name="T49" fmla="*/ 137079 h 63"/>
              <a:gd name="T50" fmla="*/ 61436 w 40"/>
              <a:gd name="T51" fmla="*/ 10281 h 63"/>
              <a:gd name="T52" fmla="*/ 44371 w 40"/>
              <a:gd name="T53" fmla="*/ 20562 h 63"/>
              <a:gd name="T54" fmla="*/ 37544 w 40"/>
              <a:gd name="T55" fmla="*/ 41124 h 63"/>
              <a:gd name="T56" fmla="*/ 71676 w 40"/>
              <a:gd name="T57" fmla="*/ 89102 h 63"/>
              <a:gd name="T58" fmla="*/ 92154 w 40"/>
              <a:gd name="T59" fmla="*/ 82248 h 63"/>
              <a:gd name="T60" fmla="*/ 98981 w 40"/>
              <a:gd name="T61" fmla="*/ 61686 h 63"/>
              <a:gd name="T62" fmla="*/ 61436 w 40"/>
              <a:gd name="T63" fmla="*/ 10281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19" name="Freeform 204">
            <a:extLst>
              <a:ext uri="{FF2B5EF4-FFF2-40B4-BE49-F238E27FC236}">
                <a16:creationId xmlns:a16="http://schemas.microsoft.com/office/drawing/2014/main" id="{B2F44C9B-B7DA-4793-8945-99493A2CC6E3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5346700"/>
            <a:ext cx="397933" cy="264584"/>
          </a:xfrm>
          <a:custGeom>
            <a:avLst/>
            <a:gdLst>
              <a:gd name="T0" fmla="*/ 295020 w 87"/>
              <a:gd name="T1" fmla="*/ 51320 h 58"/>
              <a:gd name="T2" fmla="*/ 150940 w 87"/>
              <a:gd name="T3" fmla="*/ 99219 h 58"/>
              <a:gd name="T4" fmla="*/ 147510 w 87"/>
              <a:gd name="T5" fmla="*/ 99219 h 58"/>
              <a:gd name="T6" fmla="*/ 147510 w 87"/>
              <a:gd name="T7" fmla="*/ 99219 h 58"/>
              <a:gd name="T8" fmla="*/ 61748 w 87"/>
              <a:gd name="T9" fmla="*/ 71848 h 58"/>
              <a:gd name="T10" fmla="*/ 48026 w 87"/>
              <a:gd name="T11" fmla="*/ 109483 h 58"/>
              <a:gd name="T12" fmla="*/ 58318 w 87"/>
              <a:gd name="T13" fmla="*/ 123168 h 58"/>
              <a:gd name="T14" fmla="*/ 51457 w 87"/>
              <a:gd name="T15" fmla="*/ 136854 h 58"/>
              <a:gd name="T16" fmla="*/ 58318 w 87"/>
              <a:gd name="T17" fmla="*/ 191595 h 58"/>
              <a:gd name="T18" fmla="*/ 54887 w 87"/>
              <a:gd name="T19" fmla="*/ 195017 h 58"/>
              <a:gd name="T20" fmla="*/ 54887 w 87"/>
              <a:gd name="T21" fmla="*/ 198438 h 58"/>
              <a:gd name="T22" fmla="*/ 27444 w 87"/>
              <a:gd name="T23" fmla="*/ 198438 h 58"/>
              <a:gd name="T24" fmla="*/ 24013 w 87"/>
              <a:gd name="T25" fmla="*/ 195017 h 58"/>
              <a:gd name="T26" fmla="*/ 24013 w 87"/>
              <a:gd name="T27" fmla="*/ 191595 h 58"/>
              <a:gd name="T28" fmla="*/ 30874 w 87"/>
              <a:gd name="T29" fmla="*/ 136854 h 58"/>
              <a:gd name="T30" fmla="*/ 24013 w 87"/>
              <a:gd name="T31" fmla="*/ 123168 h 58"/>
              <a:gd name="T32" fmla="*/ 34305 w 87"/>
              <a:gd name="T33" fmla="*/ 109483 h 58"/>
              <a:gd name="T34" fmla="*/ 44596 w 87"/>
              <a:gd name="T35" fmla="*/ 65006 h 58"/>
              <a:gd name="T36" fmla="*/ 3430 w 87"/>
              <a:gd name="T37" fmla="*/ 51320 h 58"/>
              <a:gd name="T38" fmla="*/ 0 w 87"/>
              <a:gd name="T39" fmla="*/ 47899 h 58"/>
              <a:gd name="T40" fmla="*/ 3430 w 87"/>
              <a:gd name="T41" fmla="*/ 44477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477 h 58"/>
              <a:gd name="T50" fmla="*/ 298450 w 87"/>
              <a:gd name="T51" fmla="*/ 47899 h 58"/>
              <a:gd name="T52" fmla="*/ 295020 w 87"/>
              <a:gd name="T53" fmla="*/ 51320 h 58"/>
              <a:gd name="T54" fmla="*/ 233271 w 87"/>
              <a:gd name="T55" fmla="*/ 130011 h 58"/>
              <a:gd name="T56" fmla="*/ 147510 w 87"/>
              <a:gd name="T57" fmla="*/ 164225 h 58"/>
              <a:gd name="T58" fmla="*/ 65179 w 87"/>
              <a:gd name="T59" fmla="*/ 130011 h 58"/>
              <a:gd name="T60" fmla="*/ 68609 w 87"/>
              <a:gd name="T61" fmla="*/ 88955 h 58"/>
              <a:gd name="T62" fmla="*/ 144079 w 87"/>
              <a:gd name="T63" fmla="*/ 112904 h 58"/>
              <a:gd name="T64" fmla="*/ 147510 w 87"/>
              <a:gd name="T65" fmla="*/ 116326 h 58"/>
              <a:gd name="T66" fmla="*/ 154371 w 87"/>
              <a:gd name="T67" fmla="*/ 112904 h 58"/>
              <a:gd name="T68" fmla="*/ 229841 w 87"/>
              <a:gd name="T69" fmla="*/ 88955 h 58"/>
              <a:gd name="T70" fmla="*/ 233271 w 87"/>
              <a:gd name="T71" fmla="*/ 13001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0" name="Freeform 206">
            <a:extLst>
              <a:ext uri="{FF2B5EF4-FFF2-40B4-BE49-F238E27FC236}">
                <a16:creationId xmlns:a16="http://schemas.microsoft.com/office/drawing/2014/main" id="{CD0ADC1D-2BB4-4253-889A-B9D452B39624}"/>
              </a:ext>
            </a:extLst>
          </p:cNvPr>
          <p:cNvSpPr>
            <a:spLocks noEditPoints="1"/>
          </p:cNvSpPr>
          <p:nvPr/>
        </p:nvSpPr>
        <p:spPr bwMode="auto">
          <a:xfrm>
            <a:off x="6591301" y="5323418"/>
            <a:ext cx="268817" cy="311149"/>
          </a:xfrm>
          <a:custGeom>
            <a:avLst/>
            <a:gdLst>
              <a:gd name="T0" fmla="*/ 164024 w 59"/>
              <a:gd name="T1" fmla="*/ 164726 h 68"/>
              <a:gd name="T2" fmla="*/ 160607 w 59"/>
              <a:gd name="T3" fmla="*/ 164726 h 68"/>
              <a:gd name="T4" fmla="*/ 140104 w 59"/>
              <a:gd name="T5" fmla="*/ 171590 h 68"/>
              <a:gd name="T6" fmla="*/ 133270 w 59"/>
              <a:gd name="T7" fmla="*/ 171590 h 68"/>
              <a:gd name="T8" fmla="*/ 116184 w 59"/>
              <a:gd name="T9" fmla="*/ 178453 h 68"/>
              <a:gd name="T10" fmla="*/ 116184 w 59"/>
              <a:gd name="T11" fmla="*/ 199044 h 68"/>
              <a:gd name="T12" fmla="*/ 85429 w 59"/>
              <a:gd name="T13" fmla="*/ 233362 h 68"/>
              <a:gd name="T14" fmla="*/ 51258 w 59"/>
              <a:gd name="T15" fmla="*/ 199044 h 68"/>
              <a:gd name="T16" fmla="*/ 51258 w 59"/>
              <a:gd name="T17" fmla="*/ 150999 h 68"/>
              <a:gd name="T18" fmla="*/ 34172 w 59"/>
              <a:gd name="T19" fmla="*/ 154431 h 68"/>
              <a:gd name="T20" fmla="*/ 0 w 59"/>
              <a:gd name="T21" fmla="*/ 116681 h 68"/>
              <a:gd name="T22" fmla="*/ 34172 w 59"/>
              <a:gd name="T23" fmla="*/ 85795 h 68"/>
              <a:gd name="T24" fmla="*/ 51258 w 59"/>
              <a:gd name="T25" fmla="*/ 72068 h 68"/>
              <a:gd name="T26" fmla="*/ 68343 w 59"/>
              <a:gd name="T27" fmla="*/ 51477 h 68"/>
              <a:gd name="T28" fmla="*/ 68343 w 59"/>
              <a:gd name="T29" fmla="*/ 17159 h 68"/>
              <a:gd name="T30" fmla="*/ 85429 w 59"/>
              <a:gd name="T31" fmla="*/ 0 h 68"/>
              <a:gd name="T32" fmla="*/ 167441 w 59"/>
              <a:gd name="T33" fmla="*/ 0 h 68"/>
              <a:gd name="T34" fmla="*/ 184527 w 59"/>
              <a:gd name="T35" fmla="*/ 17159 h 68"/>
              <a:gd name="T36" fmla="*/ 184527 w 59"/>
              <a:gd name="T37" fmla="*/ 51477 h 68"/>
              <a:gd name="T38" fmla="*/ 191361 w 59"/>
              <a:gd name="T39" fmla="*/ 82363 h 68"/>
              <a:gd name="T40" fmla="*/ 201613 w 59"/>
              <a:gd name="T41" fmla="*/ 123545 h 68"/>
              <a:gd name="T42" fmla="*/ 164024 w 59"/>
              <a:gd name="T43" fmla="*/ 164726 h 68"/>
              <a:gd name="T44" fmla="*/ 167441 w 59"/>
              <a:gd name="T45" fmla="*/ 51477 h 68"/>
              <a:gd name="T46" fmla="*/ 167441 w 59"/>
              <a:gd name="T47" fmla="*/ 48045 h 68"/>
              <a:gd name="T48" fmla="*/ 85429 w 59"/>
              <a:gd name="T49" fmla="*/ 48045 h 68"/>
              <a:gd name="T50" fmla="*/ 85429 w 59"/>
              <a:gd name="T51" fmla="*/ 51477 h 68"/>
              <a:gd name="T52" fmla="*/ 64926 w 59"/>
              <a:gd name="T53" fmla="*/ 85795 h 68"/>
              <a:gd name="T54" fmla="*/ 44423 w 59"/>
              <a:gd name="T55" fmla="*/ 99522 h 68"/>
              <a:gd name="T56" fmla="*/ 34172 w 59"/>
              <a:gd name="T57" fmla="*/ 102954 h 68"/>
              <a:gd name="T58" fmla="*/ 17086 w 59"/>
              <a:gd name="T59" fmla="*/ 116681 h 68"/>
              <a:gd name="T60" fmla="*/ 34172 w 59"/>
              <a:gd name="T61" fmla="*/ 137272 h 68"/>
              <a:gd name="T62" fmla="*/ 68343 w 59"/>
              <a:gd name="T63" fmla="*/ 123545 h 68"/>
              <a:gd name="T64" fmla="*/ 68343 w 59"/>
              <a:gd name="T65" fmla="*/ 199044 h 68"/>
              <a:gd name="T66" fmla="*/ 85429 w 59"/>
              <a:gd name="T67" fmla="*/ 216203 h 68"/>
              <a:gd name="T68" fmla="*/ 102515 w 59"/>
              <a:gd name="T69" fmla="*/ 199044 h 68"/>
              <a:gd name="T70" fmla="*/ 102515 w 59"/>
              <a:gd name="T71" fmla="*/ 154431 h 68"/>
              <a:gd name="T72" fmla="*/ 116184 w 59"/>
              <a:gd name="T73" fmla="*/ 161294 h 68"/>
              <a:gd name="T74" fmla="*/ 129852 w 59"/>
              <a:gd name="T75" fmla="*/ 154431 h 68"/>
              <a:gd name="T76" fmla="*/ 140104 w 59"/>
              <a:gd name="T77" fmla="*/ 154431 h 68"/>
              <a:gd name="T78" fmla="*/ 153773 w 59"/>
              <a:gd name="T79" fmla="*/ 147567 h 68"/>
              <a:gd name="T80" fmla="*/ 164024 w 59"/>
              <a:gd name="T81" fmla="*/ 147567 h 68"/>
              <a:gd name="T82" fmla="*/ 184527 w 59"/>
              <a:gd name="T83" fmla="*/ 123545 h 68"/>
              <a:gd name="T84" fmla="*/ 167441 w 59"/>
              <a:gd name="T85" fmla="*/ 51477 h 68"/>
              <a:gd name="T86" fmla="*/ 160607 w 59"/>
              <a:gd name="T87" fmla="*/ 17159 h 68"/>
              <a:gd name="T88" fmla="*/ 150355 w 59"/>
              <a:gd name="T89" fmla="*/ 24023 h 68"/>
              <a:gd name="T90" fmla="*/ 160607 w 59"/>
              <a:gd name="T91" fmla="*/ 30886 h 68"/>
              <a:gd name="T92" fmla="*/ 167441 w 59"/>
              <a:gd name="T93" fmla="*/ 24023 h 68"/>
              <a:gd name="T94" fmla="*/ 160607 w 59"/>
              <a:gd name="T95" fmla="*/ 17159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1" name="Freeform 207">
            <a:extLst>
              <a:ext uri="{FF2B5EF4-FFF2-40B4-BE49-F238E27FC236}">
                <a16:creationId xmlns:a16="http://schemas.microsoft.com/office/drawing/2014/main" id="{673F370F-030F-41A2-9793-0AA670641A5B}"/>
              </a:ext>
            </a:extLst>
          </p:cNvPr>
          <p:cNvSpPr>
            <a:spLocks noEditPoints="1"/>
          </p:cNvSpPr>
          <p:nvPr/>
        </p:nvSpPr>
        <p:spPr bwMode="auto">
          <a:xfrm>
            <a:off x="7249584" y="5363634"/>
            <a:ext cx="268816" cy="226484"/>
          </a:xfrm>
          <a:custGeom>
            <a:avLst/>
            <a:gdLst>
              <a:gd name="T0" fmla="*/ 201612 w 59"/>
              <a:gd name="T1" fmla="*/ 149063 h 49"/>
              <a:gd name="T2" fmla="*/ 181109 w 59"/>
              <a:gd name="T3" fmla="*/ 169863 h 49"/>
              <a:gd name="T4" fmla="*/ 23920 w 59"/>
              <a:gd name="T5" fmla="*/ 169863 h 49"/>
              <a:gd name="T6" fmla="*/ 0 w 59"/>
              <a:gd name="T7" fmla="*/ 149063 h 49"/>
              <a:gd name="T8" fmla="*/ 0 w 59"/>
              <a:gd name="T9" fmla="*/ 107464 h 49"/>
              <a:gd name="T10" fmla="*/ 3417 w 59"/>
              <a:gd name="T11" fmla="*/ 97065 h 49"/>
              <a:gd name="T12" fmla="*/ 30754 w 59"/>
              <a:gd name="T13" fmla="*/ 17333 h 49"/>
              <a:gd name="T14" fmla="*/ 51257 w 59"/>
              <a:gd name="T15" fmla="*/ 0 h 49"/>
              <a:gd name="T16" fmla="*/ 150355 w 59"/>
              <a:gd name="T17" fmla="*/ 0 h 49"/>
              <a:gd name="T18" fmla="*/ 174275 w 59"/>
              <a:gd name="T19" fmla="*/ 17333 h 49"/>
              <a:gd name="T20" fmla="*/ 198195 w 59"/>
              <a:gd name="T21" fmla="*/ 97065 h 49"/>
              <a:gd name="T22" fmla="*/ 201612 w 59"/>
              <a:gd name="T23" fmla="*/ 107464 h 49"/>
              <a:gd name="T24" fmla="*/ 201612 w 59"/>
              <a:gd name="T25" fmla="*/ 149063 h 49"/>
              <a:gd name="T26" fmla="*/ 184526 w 59"/>
              <a:gd name="T27" fmla="*/ 107464 h 49"/>
              <a:gd name="T28" fmla="*/ 181109 w 59"/>
              <a:gd name="T29" fmla="*/ 103998 h 49"/>
              <a:gd name="T30" fmla="*/ 23920 w 59"/>
              <a:gd name="T31" fmla="*/ 103998 h 49"/>
              <a:gd name="T32" fmla="*/ 17086 w 59"/>
              <a:gd name="T33" fmla="*/ 107464 h 49"/>
              <a:gd name="T34" fmla="*/ 17086 w 59"/>
              <a:gd name="T35" fmla="*/ 149063 h 49"/>
              <a:gd name="T36" fmla="*/ 23920 w 59"/>
              <a:gd name="T37" fmla="*/ 152530 h 49"/>
              <a:gd name="T38" fmla="*/ 181109 w 59"/>
              <a:gd name="T39" fmla="*/ 152530 h 49"/>
              <a:gd name="T40" fmla="*/ 184526 w 59"/>
              <a:gd name="T41" fmla="*/ 149063 h 49"/>
              <a:gd name="T42" fmla="*/ 184526 w 59"/>
              <a:gd name="T43" fmla="*/ 107464 h 49"/>
              <a:gd name="T44" fmla="*/ 177692 w 59"/>
              <a:gd name="T45" fmla="*/ 86665 h 49"/>
              <a:gd name="T46" fmla="*/ 157189 w 59"/>
              <a:gd name="T47" fmla="*/ 20800 h 49"/>
              <a:gd name="T48" fmla="*/ 150355 w 59"/>
              <a:gd name="T49" fmla="*/ 17333 h 49"/>
              <a:gd name="T50" fmla="*/ 51257 w 59"/>
              <a:gd name="T51" fmla="*/ 17333 h 49"/>
              <a:gd name="T52" fmla="*/ 44423 w 59"/>
              <a:gd name="T53" fmla="*/ 20800 h 49"/>
              <a:gd name="T54" fmla="*/ 23920 w 59"/>
              <a:gd name="T55" fmla="*/ 86665 h 49"/>
              <a:gd name="T56" fmla="*/ 177692 w 59"/>
              <a:gd name="T57" fmla="*/ 86665 h 49"/>
              <a:gd name="T58" fmla="*/ 126435 w 59"/>
              <a:gd name="T59" fmla="*/ 138664 h 49"/>
              <a:gd name="T60" fmla="*/ 116183 w 59"/>
              <a:gd name="T61" fmla="*/ 128264 h 49"/>
              <a:gd name="T62" fmla="*/ 126435 w 59"/>
              <a:gd name="T63" fmla="*/ 117864 h 49"/>
              <a:gd name="T64" fmla="*/ 136686 w 59"/>
              <a:gd name="T65" fmla="*/ 128264 h 49"/>
              <a:gd name="T66" fmla="*/ 126435 w 59"/>
              <a:gd name="T67" fmla="*/ 138664 h 49"/>
              <a:gd name="T68" fmla="*/ 160606 w 59"/>
              <a:gd name="T69" fmla="*/ 138664 h 49"/>
              <a:gd name="T70" fmla="*/ 150355 w 59"/>
              <a:gd name="T71" fmla="*/ 128264 h 49"/>
              <a:gd name="T72" fmla="*/ 160606 w 59"/>
              <a:gd name="T73" fmla="*/ 117864 h 49"/>
              <a:gd name="T74" fmla="*/ 170858 w 59"/>
              <a:gd name="T75" fmla="*/ 128264 h 49"/>
              <a:gd name="T76" fmla="*/ 160606 w 59"/>
              <a:gd name="T77" fmla="*/ 138664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2" name="Freeform 208">
            <a:extLst>
              <a:ext uri="{FF2B5EF4-FFF2-40B4-BE49-F238E27FC236}">
                <a16:creationId xmlns:a16="http://schemas.microsoft.com/office/drawing/2014/main" id="{7FC59061-BAC7-4C92-AAF7-864EDF187553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5346700"/>
            <a:ext cx="311151" cy="264584"/>
          </a:xfrm>
          <a:custGeom>
            <a:avLst/>
            <a:gdLst>
              <a:gd name="T0" fmla="*/ 205909 w 68"/>
              <a:gd name="T1" fmla="*/ 116326 h 58"/>
              <a:gd name="T2" fmla="*/ 123545 w 68"/>
              <a:gd name="T3" fmla="*/ 195017 h 58"/>
              <a:gd name="T4" fmla="*/ 116682 w 68"/>
              <a:gd name="T5" fmla="*/ 198438 h 58"/>
              <a:gd name="T6" fmla="*/ 113250 w 68"/>
              <a:gd name="T7" fmla="*/ 195017 h 58"/>
              <a:gd name="T8" fmla="*/ 30886 w 68"/>
              <a:gd name="T9" fmla="*/ 116326 h 58"/>
              <a:gd name="T10" fmla="*/ 0 w 68"/>
              <a:gd name="T11" fmla="*/ 58163 h 58"/>
              <a:gd name="T12" fmla="*/ 65204 w 68"/>
              <a:gd name="T13" fmla="*/ 0 h 58"/>
              <a:gd name="T14" fmla="*/ 116682 w 68"/>
              <a:gd name="T15" fmla="*/ 27371 h 58"/>
              <a:gd name="T16" fmla="*/ 171590 w 68"/>
              <a:gd name="T17" fmla="*/ 0 h 58"/>
              <a:gd name="T18" fmla="*/ 233363 w 68"/>
              <a:gd name="T19" fmla="*/ 58163 h 58"/>
              <a:gd name="T20" fmla="*/ 205909 w 68"/>
              <a:gd name="T21" fmla="*/ 116326 h 58"/>
              <a:gd name="T22" fmla="*/ 171590 w 68"/>
              <a:gd name="T23" fmla="*/ 13685 h 58"/>
              <a:gd name="T24" fmla="*/ 123545 w 68"/>
              <a:gd name="T25" fmla="*/ 44477 h 58"/>
              <a:gd name="T26" fmla="*/ 113250 w 68"/>
              <a:gd name="T27" fmla="*/ 44477 h 58"/>
              <a:gd name="T28" fmla="*/ 65204 w 68"/>
              <a:gd name="T29" fmla="*/ 13685 h 58"/>
              <a:gd name="T30" fmla="*/ 17159 w 68"/>
              <a:gd name="T31" fmla="*/ 58163 h 58"/>
              <a:gd name="T32" fmla="*/ 41182 w 68"/>
              <a:gd name="T33" fmla="*/ 106062 h 58"/>
              <a:gd name="T34" fmla="*/ 116682 w 68"/>
              <a:gd name="T35" fmla="*/ 177910 h 58"/>
              <a:gd name="T36" fmla="*/ 192181 w 68"/>
              <a:gd name="T37" fmla="*/ 106062 h 58"/>
              <a:gd name="T38" fmla="*/ 219636 w 68"/>
              <a:gd name="T39" fmla="*/ 58163 h 58"/>
              <a:gd name="T40" fmla="*/ 171590 w 68"/>
              <a:gd name="T41" fmla="*/ 13685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3" name="Freeform 209">
            <a:extLst>
              <a:ext uri="{FF2B5EF4-FFF2-40B4-BE49-F238E27FC236}">
                <a16:creationId xmlns:a16="http://schemas.microsoft.com/office/drawing/2014/main" id="{B6FB664A-D2B9-43A1-B453-45F0D2BB0F14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5346701"/>
            <a:ext cx="241300" cy="275167"/>
          </a:xfrm>
          <a:custGeom>
            <a:avLst/>
            <a:gdLst>
              <a:gd name="T0" fmla="*/ 180975 w 114"/>
              <a:gd name="T1" fmla="*/ 0 h 130"/>
              <a:gd name="T2" fmla="*/ 163513 w 114"/>
              <a:gd name="T3" fmla="*/ 185738 h 130"/>
              <a:gd name="T4" fmla="*/ 88900 w 114"/>
              <a:gd name="T5" fmla="*/ 206375 h 130"/>
              <a:gd name="T6" fmla="*/ 15875 w 114"/>
              <a:gd name="T7" fmla="*/ 185738 h 130"/>
              <a:gd name="T8" fmla="*/ 0 w 114"/>
              <a:gd name="T9" fmla="*/ 0 h 130"/>
              <a:gd name="T10" fmla="*/ 180975 w 114"/>
              <a:gd name="T11" fmla="*/ 0 h 130"/>
              <a:gd name="T12" fmla="*/ 147638 w 114"/>
              <a:gd name="T13" fmla="*/ 38100 h 130"/>
              <a:gd name="T14" fmla="*/ 33338 w 114"/>
              <a:gd name="T15" fmla="*/ 38100 h 130"/>
              <a:gd name="T16" fmla="*/ 36513 w 114"/>
              <a:gd name="T17" fmla="*/ 106363 h 130"/>
              <a:gd name="T18" fmla="*/ 119063 w 114"/>
              <a:gd name="T19" fmla="*/ 106363 h 130"/>
              <a:gd name="T20" fmla="*/ 115888 w 114"/>
              <a:gd name="T21" fmla="*/ 136525 h 130"/>
              <a:gd name="T22" fmla="*/ 88900 w 114"/>
              <a:gd name="T23" fmla="*/ 144463 h 130"/>
              <a:gd name="T24" fmla="*/ 65088 w 114"/>
              <a:gd name="T25" fmla="*/ 136525 h 130"/>
              <a:gd name="T26" fmla="*/ 61913 w 114"/>
              <a:gd name="T27" fmla="*/ 115888 h 130"/>
              <a:gd name="T28" fmla="*/ 41275 w 114"/>
              <a:gd name="T29" fmla="*/ 115888 h 130"/>
              <a:gd name="T30" fmla="*/ 44450 w 114"/>
              <a:gd name="T31" fmla="*/ 153988 h 130"/>
              <a:gd name="T32" fmla="*/ 88900 w 114"/>
              <a:gd name="T33" fmla="*/ 168275 h 130"/>
              <a:gd name="T34" fmla="*/ 92075 w 114"/>
              <a:gd name="T35" fmla="*/ 168275 h 130"/>
              <a:gd name="T36" fmla="*/ 92075 w 114"/>
              <a:gd name="T37" fmla="*/ 168275 h 130"/>
              <a:gd name="T38" fmla="*/ 136525 w 114"/>
              <a:gd name="T39" fmla="*/ 153988 h 130"/>
              <a:gd name="T40" fmla="*/ 142875 w 114"/>
              <a:gd name="T41" fmla="*/ 82550 h 130"/>
              <a:gd name="T42" fmla="*/ 61913 w 114"/>
              <a:gd name="T43" fmla="*/ 82550 h 130"/>
              <a:gd name="T44" fmla="*/ 57150 w 114"/>
              <a:gd name="T45" fmla="*/ 58738 h 130"/>
              <a:gd name="T46" fmla="*/ 147638 w 114"/>
              <a:gd name="T47" fmla="*/ 58738 h 130"/>
              <a:gd name="T48" fmla="*/ 147638 w 114"/>
              <a:gd name="T49" fmla="*/ 38100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4" name="Freeform 210">
            <a:extLst>
              <a:ext uri="{FF2B5EF4-FFF2-40B4-BE49-F238E27FC236}">
                <a16:creationId xmlns:a16="http://schemas.microsoft.com/office/drawing/2014/main" id="{79494FA8-7A06-430F-A177-A01DF77728AB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5346701"/>
            <a:ext cx="311149" cy="243417"/>
          </a:xfrm>
          <a:custGeom>
            <a:avLst/>
            <a:gdLst>
              <a:gd name="T0" fmla="*/ 233362 w 68"/>
              <a:gd name="T1" fmla="*/ 27557 h 53"/>
              <a:gd name="T2" fmla="*/ 229930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0 w 68"/>
              <a:gd name="T13" fmla="*/ 0 h 53"/>
              <a:gd name="T14" fmla="*/ 233362 w 68"/>
              <a:gd name="T15" fmla="*/ 3445 h 53"/>
              <a:gd name="T16" fmla="*/ 233362 w 68"/>
              <a:gd name="T17" fmla="*/ 27557 h 53"/>
              <a:gd name="T18" fmla="*/ 44613 w 68"/>
              <a:gd name="T19" fmla="*/ 93004 h 53"/>
              <a:gd name="T20" fmla="*/ 10295 w 68"/>
              <a:gd name="T21" fmla="*/ 130894 h 53"/>
              <a:gd name="T22" fmla="*/ 6864 w 68"/>
              <a:gd name="T23" fmla="*/ 130894 h 53"/>
              <a:gd name="T24" fmla="*/ 0 w 68"/>
              <a:gd name="T25" fmla="*/ 127450 h 53"/>
              <a:gd name="T26" fmla="*/ 0 w 68"/>
              <a:gd name="T27" fmla="*/ 51669 h 53"/>
              <a:gd name="T28" fmla="*/ 6864 w 68"/>
              <a:gd name="T29" fmla="*/ 48224 h 53"/>
              <a:gd name="T30" fmla="*/ 10295 w 68"/>
              <a:gd name="T31" fmla="*/ 48224 h 53"/>
              <a:gd name="T32" fmla="*/ 44613 w 68"/>
              <a:gd name="T33" fmla="*/ 86115 h 53"/>
              <a:gd name="T34" fmla="*/ 48045 w 68"/>
              <a:gd name="T35" fmla="*/ 89559 h 53"/>
              <a:gd name="T36" fmla="*/ 44613 w 68"/>
              <a:gd name="T37" fmla="*/ 93004 h 53"/>
              <a:gd name="T38" fmla="*/ 233362 w 68"/>
              <a:gd name="T39" fmla="*/ 179118 h 53"/>
              <a:gd name="T40" fmla="*/ 229930 w 68"/>
              <a:gd name="T41" fmla="*/ 182563 h 53"/>
              <a:gd name="T42" fmla="*/ 6864 w 68"/>
              <a:gd name="T43" fmla="*/ 182563 h 53"/>
              <a:gd name="T44" fmla="*/ 0 w 68"/>
              <a:gd name="T45" fmla="*/ 179118 h 53"/>
              <a:gd name="T46" fmla="*/ 0 w 68"/>
              <a:gd name="T47" fmla="*/ 151562 h 53"/>
              <a:gd name="T48" fmla="*/ 6864 w 68"/>
              <a:gd name="T49" fmla="*/ 148117 h 53"/>
              <a:gd name="T50" fmla="*/ 229930 w 68"/>
              <a:gd name="T51" fmla="*/ 148117 h 53"/>
              <a:gd name="T52" fmla="*/ 233362 w 68"/>
              <a:gd name="T53" fmla="*/ 151562 h 53"/>
              <a:gd name="T54" fmla="*/ 233362 w 68"/>
              <a:gd name="T55" fmla="*/ 179118 h 53"/>
              <a:gd name="T56" fmla="*/ 233362 w 68"/>
              <a:gd name="T57" fmla="*/ 79225 h 53"/>
              <a:gd name="T58" fmla="*/ 229930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9 h 53"/>
              <a:gd name="T66" fmla="*/ 89227 w 68"/>
              <a:gd name="T67" fmla="*/ 48224 h 53"/>
              <a:gd name="T68" fmla="*/ 229930 w 68"/>
              <a:gd name="T69" fmla="*/ 48224 h 53"/>
              <a:gd name="T70" fmla="*/ 233362 w 68"/>
              <a:gd name="T71" fmla="*/ 51669 h 53"/>
              <a:gd name="T72" fmla="*/ 233362 w 68"/>
              <a:gd name="T73" fmla="*/ 79225 h 53"/>
              <a:gd name="T74" fmla="*/ 233362 w 68"/>
              <a:gd name="T75" fmla="*/ 127450 h 53"/>
              <a:gd name="T76" fmla="*/ 229930 w 68"/>
              <a:gd name="T77" fmla="*/ 130894 h 53"/>
              <a:gd name="T78" fmla="*/ 89227 w 68"/>
              <a:gd name="T79" fmla="*/ 130894 h 53"/>
              <a:gd name="T80" fmla="*/ 85795 w 68"/>
              <a:gd name="T81" fmla="*/ 127450 h 53"/>
              <a:gd name="T82" fmla="*/ 85795 w 68"/>
              <a:gd name="T83" fmla="*/ 103338 h 53"/>
              <a:gd name="T84" fmla="*/ 89227 w 68"/>
              <a:gd name="T85" fmla="*/ 99893 h 53"/>
              <a:gd name="T86" fmla="*/ 229930 w 68"/>
              <a:gd name="T87" fmla="*/ 99893 h 53"/>
              <a:gd name="T88" fmla="*/ 233362 w 68"/>
              <a:gd name="T89" fmla="*/ 103338 h 53"/>
              <a:gd name="T90" fmla="*/ 233362 w 68"/>
              <a:gd name="T91" fmla="*/ 127450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5" name="Freeform 211">
            <a:extLst>
              <a:ext uri="{FF2B5EF4-FFF2-40B4-BE49-F238E27FC236}">
                <a16:creationId xmlns:a16="http://schemas.microsoft.com/office/drawing/2014/main" id="{3F107DFC-4E3F-4E06-8188-89F47E52972C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5346700"/>
            <a:ext cx="266700" cy="264584"/>
          </a:xfrm>
          <a:custGeom>
            <a:avLst/>
            <a:gdLst>
              <a:gd name="T0" fmla="*/ 200025 w 58"/>
              <a:gd name="T1" fmla="*/ 171067 h 58"/>
              <a:gd name="T2" fmla="*/ 175884 w 58"/>
              <a:gd name="T3" fmla="*/ 198438 h 58"/>
              <a:gd name="T4" fmla="*/ 24141 w 58"/>
              <a:gd name="T5" fmla="*/ 198438 h 58"/>
              <a:gd name="T6" fmla="*/ 0 w 58"/>
              <a:gd name="T7" fmla="*/ 171067 h 58"/>
              <a:gd name="T8" fmla="*/ 0 w 58"/>
              <a:gd name="T9" fmla="*/ 23949 h 58"/>
              <a:gd name="T10" fmla="*/ 24141 w 58"/>
              <a:gd name="T11" fmla="*/ 0 h 58"/>
              <a:gd name="T12" fmla="*/ 175884 w 58"/>
              <a:gd name="T13" fmla="*/ 0 h 58"/>
              <a:gd name="T14" fmla="*/ 200025 w 58"/>
              <a:gd name="T15" fmla="*/ 23949 h 58"/>
              <a:gd name="T16" fmla="*/ 200025 w 58"/>
              <a:gd name="T17" fmla="*/ 171067 h 58"/>
              <a:gd name="T18" fmla="*/ 175884 w 58"/>
              <a:gd name="T19" fmla="*/ 82112 h 58"/>
              <a:gd name="T20" fmla="*/ 158641 w 58"/>
              <a:gd name="T21" fmla="*/ 82112 h 58"/>
              <a:gd name="T22" fmla="*/ 162089 w 58"/>
              <a:gd name="T23" fmla="*/ 99219 h 58"/>
              <a:gd name="T24" fmla="*/ 100013 w 58"/>
              <a:gd name="T25" fmla="*/ 160803 h 58"/>
              <a:gd name="T26" fmla="*/ 37936 w 58"/>
              <a:gd name="T27" fmla="*/ 99219 h 58"/>
              <a:gd name="T28" fmla="*/ 41384 w 58"/>
              <a:gd name="T29" fmla="*/ 82112 h 58"/>
              <a:gd name="T30" fmla="*/ 20692 w 58"/>
              <a:gd name="T31" fmla="*/ 82112 h 58"/>
              <a:gd name="T32" fmla="*/ 20692 w 58"/>
              <a:gd name="T33" fmla="*/ 167646 h 58"/>
              <a:gd name="T34" fmla="*/ 31038 w 58"/>
              <a:gd name="T35" fmla="*/ 174489 h 58"/>
              <a:gd name="T36" fmla="*/ 168987 w 58"/>
              <a:gd name="T37" fmla="*/ 174489 h 58"/>
              <a:gd name="T38" fmla="*/ 175884 w 58"/>
              <a:gd name="T39" fmla="*/ 167646 h 58"/>
              <a:gd name="T40" fmla="*/ 175884 w 58"/>
              <a:gd name="T41" fmla="*/ 82112 h 58"/>
              <a:gd name="T42" fmla="*/ 100013 w 58"/>
              <a:gd name="T43" fmla="*/ 58163 h 58"/>
              <a:gd name="T44" fmla="*/ 58628 w 58"/>
              <a:gd name="T45" fmla="*/ 99219 h 58"/>
              <a:gd name="T46" fmla="*/ 100013 w 58"/>
              <a:gd name="T47" fmla="*/ 136854 h 58"/>
              <a:gd name="T48" fmla="*/ 141397 w 58"/>
              <a:gd name="T49" fmla="*/ 99219 h 58"/>
              <a:gd name="T50" fmla="*/ 100013 w 58"/>
              <a:gd name="T51" fmla="*/ 58163 h 58"/>
              <a:gd name="T52" fmla="*/ 175884 w 58"/>
              <a:gd name="T53" fmla="*/ 30792 h 58"/>
              <a:gd name="T54" fmla="*/ 168987 w 58"/>
              <a:gd name="T55" fmla="*/ 20528 h 58"/>
              <a:gd name="T56" fmla="*/ 144846 w 58"/>
              <a:gd name="T57" fmla="*/ 20528 h 58"/>
              <a:gd name="T58" fmla="*/ 137948 w 58"/>
              <a:gd name="T59" fmla="*/ 30792 h 58"/>
              <a:gd name="T60" fmla="*/ 137948 w 58"/>
              <a:gd name="T61" fmla="*/ 51320 h 58"/>
              <a:gd name="T62" fmla="*/ 144846 w 58"/>
              <a:gd name="T63" fmla="*/ 61584 h 58"/>
              <a:gd name="T64" fmla="*/ 168987 w 58"/>
              <a:gd name="T65" fmla="*/ 61584 h 58"/>
              <a:gd name="T66" fmla="*/ 175884 w 58"/>
              <a:gd name="T67" fmla="*/ 51320 h 58"/>
              <a:gd name="T68" fmla="*/ 175884 w 58"/>
              <a:gd name="T69" fmla="*/ 30792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6" name="Freeform 212">
            <a:extLst>
              <a:ext uri="{FF2B5EF4-FFF2-40B4-BE49-F238E27FC236}">
                <a16:creationId xmlns:a16="http://schemas.microsoft.com/office/drawing/2014/main" id="{3EC02B5D-4DA5-4D8B-BA0E-F212159396A8}"/>
              </a:ext>
            </a:extLst>
          </p:cNvPr>
          <p:cNvSpPr>
            <a:spLocks noEditPoints="1"/>
          </p:cNvSpPr>
          <p:nvPr/>
        </p:nvSpPr>
        <p:spPr bwMode="auto">
          <a:xfrm>
            <a:off x="10545233" y="5346700"/>
            <a:ext cx="264584" cy="264584"/>
          </a:xfrm>
          <a:custGeom>
            <a:avLst/>
            <a:gdLst>
              <a:gd name="T0" fmla="*/ 99219 w 58"/>
              <a:gd name="T1" fmla="*/ 160803 h 58"/>
              <a:gd name="T2" fmla="*/ 51320 w 58"/>
              <a:gd name="T3" fmla="*/ 177910 h 58"/>
              <a:gd name="T4" fmla="*/ 0 w 58"/>
              <a:gd name="T5" fmla="*/ 171067 h 58"/>
              <a:gd name="T6" fmla="*/ 30792 w 58"/>
              <a:gd name="T7" fmla="*/ 102640 h 58"/>
              <a:gd name="T8" fmla="*/ 51320 w 58"/>
              <a:gd name="T9" fmla="*/ 119747 h 58"/>
              <a:gd name="T10" fmla="*/ 51320 w 58"/>
              <a:gd name="T11" fmla="*/ 147118 h 58"/>
              <a:gd name="T12" fmla="*/ 78691 w 58"/>
              <a:gd name="T13" fmla="*/ 140275 h 58"/>
              <a:gd name="T14" fmla="*/ 119747 w 58"/>
              <a:gd name="T15" fmla="*/ 102640 h 58"/>
              <a:gd name="T16" fmla="*/ 116326 w 58"/>
              <a:gd name="T17" fmla="*/ 140275 h 58"/>
              <a:gd name="T18" fmla="*/ 75270 w 58"/>
              <a:gd name="T19" fmla="*/ 54742 h 58"/>
              <a:gd name="T20" fmla="*/ 51320 w 58"/>
              <a:gd name="T21" fmla="*/ 51320 h 58"/>
              <a:gd name="T22" fmla="*/ 54742 w 58"/>
              <a:gd name="T23" fmla="*/ 78691 h 58"/>
              <a:gd name="T24" fmla="*/ 95798 w 58"/>
              <a:gd name="T25" fmla="*/ 119747 h 58"/>
              <a:gd name="T26" fmla="*/ 54742 w 58"/>
              <a:gd name="T27" fmla="*/ 119747 h 58"/>
              <a:gd name="T28" fmla="*/ 30792 w 58"/>
              <a:gd name="T29" fmla="*/ 95798 h 58"/>
              <a:gd name="T30" fmla="*/ 0 w 58"/>
              <a:gd name="T31" fmla="*/ 23949 h 58"/>
              <a:gd name="T32" fmla="*/ 51320 w 58"/>
              <a:gd name="T33" fmla="*/ 20528 h 58"/>
              <a:gd name="T34" fmla="*/ 95798 w 58"/>
              <a:gd name="T35" fmla="*/ 34213 h 58"/>
              <a:gd name="T36" fmla="*/ 164225 w 58"/>
              <a:gd name="T37" fmla="*/ 95798 h 58"/>
              <a:gd name="T38" fmla="*/ 143696 w 58"/>
              <a:gd name="T39" fmla="*/ 78691 h 58"/>
              <a:gd name="T40" fmla="*/ 143696 w 58"/>
              <a:gd name="T41" fmla="*/ 51320 h 58"/>
              <a:gd name="T42" fmla="*/ 116326 w 58"/>
              <a:gd name="T43" fmla="*/ 54742 h 58"/>
              <a:gd name="T44" fmla="*/ 75270 w 58"/>
              <a:gd name="T45" fmla="*/ 95798 h 58"/>
              <a:gd name="T46" fmla="*/ 78691 w 58"/>
              <a:gd name="T47" fmla="*/ 54742 h 58"/>
              <a:gd name="T48" fmla="*/ 102640 w 58"/>
              <a:gd name="T49" fmla="*/ 34213 h 58"/>
              <a:gd name="T50" fmla="*/ 171067 w 58"/>
              <a:gd name="T51" fmla="*/ 0 h 58"/>
              <a:gd name="T52" fmla="*/ 174489 w 58"/>
              <a:gd name="T53" fmla="*/ 51320 h 58"/>
              <a:gd name="T54" fmla="*/ 147118 w 58"/>
              <a:gd name="T55" fmla="*/ 177910 h 58"/>
              <a:gd name="T56" fmla="*/ 99219 w 58"/>
              <a:gd name="T57" fmla="*/ 164225 h 58"/>
              <a:gd name="T58" fmla="*/ 119747 w 58"/>
              <a:gd name="T59" fmla="*/ 147118 h 58"/>
              <a:gd name="T60" fmla="*/ 143696 w 58"/>
              <a:gd name="T61" fmla="*/ 123168 h 58"/>
              <a:gd name="T62" fmla="*/ 119747 w 58"/>
              <a:gd name="T63" fmla="*/ 99219 h 58"/>
              <a:gd name="T64" fmla="*/ 119747 w 58"/>
              <a:gd name="T65" fmla="*/ 58163 h 58"/>
              <a:gd name="T66" fmla="*/ 160803 w 58"/>
              <a:gd name="T67" fmla="*/ 99219 h 58"/>
              <a:gd name="T68" fmla="*/ 174489 w 58"/>
              <a:gd name="T69" fmla="*/ 143696 h 58"/>
              <a:gd name="T70" fmla="*/ 171067 w 58"/>
              <a:gd name="T71" fmla="*/ 198438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7" name="Freeform 213">
            <a:extLst>
              <a:ext uri="{FF2B5EF4-FFF2-40B4-BE49-F238E27FC236}">
                <a16:creationId xmlns:a16="http://schemas.microsoft.com/office/drawing/2014/main" id="{327A5F3F-22CE-4586-9210-D6718E247DDC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5386917"/>
            <a:ext cx="334433" cy="203200"/>
          </a:xfrm>
          <a:custGeom>
            <a:avLst/>
            <a:gdLst>
              <a:gd name="T0" fmla="*/ 17180 w 73"/>
              <a:gd name="T1" fmla="*/ 152400 h 44"/>
              <a:gd name="T2" fmla="*/ 17180 w 73"/>
              <a:gd name="T3" fmla="*/ 0 h 44"/>
              <a:gd name="T4" fmla="*/ 250825 w 73"/>
              <a:gd name="T5" fmla="*/ 135082 h 44"/>
              <a:gd name="T6" fmla="*/ 17180 w 73"/>
              <a:gd name="T7" fmla="*/ 135082 h 44"/>
              <a:gd name="T8" fmla="*/ 48103 w 73"/>
              <a:gd name="T9" fmla="*/ 48491 h 44"/>
              <a:gd name="T10" fmla="*/ 30924 w 73"/>
              <a:gd name="T11" fmla="*/ 48491 h 44"/>
              <a:gd name="T12" fmla="*/ 48103 w 73"/>
              <a:gd name="T13" fmla="*/ 34636 h 44"/>
              <a:gd name="T14" fmla="*/ 65283 w 73"/>
              <a:gd name="T15" fmla="*/ 83127 h 44"/>
              <a:gd name="T16" fmla="*/ 30924 w 73"/>
              <a:gd name="T17" fmla="*/ 83127 h 44"/>
              <a:gd name="T18" fmla="*/ 65283 w 73"/>
              <a:gd name="T19" fmla="*/ 69273 h 44"/>
              <a:gd name="T20" fmla="*/ 48103 w 73"/>
              <a:gd name="T21" fmla="*/ 117764 h 44"/>
              <a:gd name="T22" fmla="*/ 30924 w 73"/>
              <a:gd name="T23" fmla="*/ 117764 h 44"/>
              <a:gd name="T24" fmla="*/ 48103 w 73"/>
              <a:gd name="T25" fmla="*/ 100445 h 44"/>
              <a:gd name="T26" fmla="*/ 82463 w 73"/>
              <a:gd name="T27" fmla="*/ 48491 h 44"/>
              <a:gd name="T28" fmla="*/ 65283 w 73"/>
              <a:gd name="T29" fmla="*/ 48491 h 44"/>
              <a:gd name="T30" fmla="*/ 79027 w 73"/>
              <a:gd name="T31" fmla="*/ 34636 h 44"/>
              <a:gd name="T32" fmla="*/ 182106 w 73"/>
              <a:gd name="T33" fmla="*/ 117764 h 44"/>
              <a:gd name="T34" fmla="*/ 65283 w 73"/>
              <a:gd name="T35" fmla="*/ 117764 h 44"/>
              <a:gd name="T36" fmla="*/ 182106 w 73"/>
              <a:gd name="T37" fmla="*/ 100445 h 44"/>
              <a:gd name="T38" fmla="*/ 99643 w 73"/>
              <a:gd name="T39" fmla="*/ 83127 h 44"/>
              <a:gd name="T40" fmla="*/ 82463 w 73"/>
              <a:gd name="T41" fmla="*/ 83127 h 44"/>
              <a:gd name="T42" fmla="*/ 96207 w 73"/>
              <a:gd name="T43" fmla="*/ 69273 h 44"/>
              <a:gd name="T44" fmla="*/ 116823 w 73"/>
              <a:gd name="T45" fmla="*/ 48491 h 44"/>
              <a:gd name="T46" fmla="*/ 99643 w 73"/>
              <a:gd name="T47" fmla="*/ 48491 h 44"/>
              <a:gd name="T48" fmla="*/ 113387 w 73"/>
              <a:gd name="T49" fmla="*/ 34636 h 44"/>
              <a:gd name="T50" fmla="*/ 134002 w 73"/>
              <a:gd name="T51" fmla="*/ 83127 h 44"/>
              <a:gd name="T52" fmla="*/ 116823 w 73"/>
              <a:gd name="T53" fmla="*/ 83127 h 44"/>
              <a:gd name="T54" fmla="*/ 130566 w 73"/>
              <a:gd name="T55" fmla="*/ 69273 h 44"/>
              <a:gd name="T56" fmla="*/ 147746 w 73"/>
              <a:gd name="T57" fmla="*/ 48491 h 44"/>
              <a:gd name="T58" fmla="*/ 134002 w 73"/>
              <a:gd name="T59" fmla="*/ 48491 h 44"/>
              <a:gd name="T60" fmla="*/ 147746 w 73"/>
              <a:gd name="T61" fmla="*/ 34636 h 44"/>
              <a:gd name="T62" fmla="*/ 164926 w 73"/>
              <a:gd name="T63" fmla="*/ 83127 h 44"/>
              <a:gd name="T64" fmla="*/ 147746 w 73"/>
              <a:gd name="T65" fmla="*/ 83127 h 44"/>
              <a:gd name="T66" fmla="*/ 164926 w 73"/>
              <a:gd name="T67" fmla="*/ 69273 h 44"/>
              <a:gd name="T68" fmla="*/ 182106 w 73"/>
              <a:gd name="T69" fmla="*/ 48491 h 44"/>
              <a:gd name="T70" fmla="*/ 164926 w 73"/>
              <a:gd name="T71" fmla="*/ 48491 h 44"/>
              <a:gd name="T72" fmla="*/ 182106 w 73"/>
              <a:gd name="T73" fmla="*/ 34636 h 44"/>
              <a:gd name="T74" fmla="*/ 216465 w 73"/>
              <a:gd name="T75" fmla="*/ 83127 h 44"/>
              <a:gd name="T76" fmla="*/ 182106 w 73"/>
              <a:gd name="T77" fmla="*/ 83127 h 44"/>
              <a:gd name="T78" fmla="*/ 199286 w 73"/>
              <a:gd name="T79" fmla="*/ 69273 h 44"/>
              <a:gd name="T80" fmla="*/ 213029 w 73"/>
              <a:gd name="T81" fmla="*/ 34636 h 44"/>
              <a:gd name="T82" fmla="*/ 216465 w 73"/>
              <a:gd name="T83" fmla="*/ 117764 h 44"/>
              <a:gd name="T84" fmla="*/ 199286 w 73"/>
              <a:gd name="T85" fmla="*/ 117764 h 44"/>
              <a:gd name="T86" fmla="*/ 213029 w 73"/>
              <a:gd name="T87" fmla="*/ 100445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8" name="Freeform 214">
            <a:extLst>
              <a:ext uri="{FF2B5EF4-FFF2-40B4-BE49-F238E27FC236}">
                <a16:creationId xmlns:a16="http://schemas.microsoft.com/office/drawing/2014/main" id="{5DAE800A-22B1-45B9-A721-23C74E5B22ED}"/>
              </a:ext>
            </a:extLst>
          </p:cNvPr>
          <p:cNvSpPr>
            <a:spLocks/>
          </p:cNvSpPr>
          <p:nvPr/>
        </p:nvSpPr>
        <p:spPr bwMode="auto">
          <a:xfrm>
            <a:off x="11791951" y="5397501"/>
            <a:ext cx="311149" cy="192617"/>
          </a:xfrm>
          <a:custGeom>
            <a:avLst/>
            <a:gdLst>
              <a:gd name="T0" fmla="*/ 168158 w 68"/>
              <a:gd name="T1" fmla="*/ 41275 h 42"/>
              <a:gd name="T2" fmla="*/ 188749 w 68"/>
              <a:gd name="T3" fmla="*/ 58473 h 42"/>
              <a:gd name="T4" fmla="*/ 233362 w 68"/>
              <a:gd name="T5" fmla="*/ 99748 h 42"/>
              <a:gd name="T6" fmla="*/ 185317 w 68"/>
              <a:gd name="T7" fmla="*/ 144463 h 42"/>
              <a:gd name="T8" fmla="*/ 120113 w 68"/>
              <a:gd name="T9" fmla="*/ 61913 h 42"/>
              <a:gd name="T10" fmla="*/ 68636 w 68"/>
              <a:gd name="T11" fmla="*/ 20638 h 42"/>
              <a:gd name="T12" fmla="*/ 20591 w 68"/>
              <a:gd name="T13" fmla="*/ 72232 h 42"/>
              <a:gd name="T14" fmla="*/ 68636 w 68"/>
              <a:gd name="T15" fmla="*/ 123825 h 42"/>
              <a:gd name="T16" fmla="*/ 102954 w 68"/>
              <a:gd name="T17" fmla="*/ 110067 h 42"/>
              <a:gd name="T18" fmla="*/ 113249 w 68"/>
              <a:gd name="T19" fmla="*/ 96309 h 42"/>
              <a:gd name="T20" fmla="*/ 123545 w 68"/>
              <a:gd name="T21" fmla="*/ 116946 h 42"/>
              <a:gd name="T22" fmla="*/ 116681 w 68"/>
              <a:gd name="T23" fmla="*/ 123825 h 42"/>
              <a:gd name="T24" fmla="*/ 120113 w 68"/>
              <a:gd name="T25" fmla="*/ 123825 h 42"/>
              <a:gd name="T26" fmla="*/ 68636 w 68"/>
              <a:gd name="T27" fmla="*/ 144463 h 42"/>
              <a:gd name="T28" fmla="*/ 0 w 68"/>
              <a:gd name="T29" fmla="*/ 72232 h 42"/>
              <a:gd name="T30" fmla="*/ 68636 w 68"/>
              <a:gd name="T31" fmla="*/ 0 h 42"/>
              <a:gd name="T32" fmla="*/ 154431 w 68"/>
              <a:gd name="T33" fmla="*/ 96309 h 42"/>
              <a:gd name="T34" fmla="*/ 185317 w 68"/>
              <a:gd name="T35" fmla="*/ 123825 h 42"/>
              <a:gd name="T36" fmla="*/ 212771 w 68"/>
              <a:gd name="T37" fmla="*/ 99748 h 42"/>
              <a:gd name="T38" fmla="*/ 147567 w 68"/>
              <a:gd name="T39" fmla="*/ 37836 h 42"/>
              <a:gd name="T40" fmla="*/ 147567 w 68"/>
              <a:gd name="T41" fmla="*/ 34396 h 42"/>
              <a:gd name="T42" fmla="*/ 181885 w 68"/>
              <a:gd name="T43" fmla="*/ 0 h 42"/>
              <a:gd name="T44" fmla="*/ 209339 w 68"/>
              <a:gd name="T45" fmla="*/ 6879 h 42"/>
              <a:gd name="T46" fmla="*/ 209339 w 68"/>
              <a:gd name="T47" fmla="*/ 6879 h 42"/>
              <a:gd name="T48" fmla="*/ 219635 w 68"/>
              <a:gd name="T49" fmla="*/ 20638 h 42"/>
              <a:gd name="T50" fmla="*/ 202476 w 68"/>
              <a:gd name="T51" fmla="*/ 34396 h 42"/>
              <a:gd name="T52" fmla="*/ 195612 w 68"/>
              <a:gd name="T53" fmla="*/ 24077 h 42"/>
              <a:gd name="T54" fmla="*/ 195612 w 68"/>
              <a:gd name="T55" fmla="*/ 24077 h 42"/>
              <a:gd name="T56" fmla="*/ 181885 w 68"/>
              <a:gd name="T57" fmla="*/ 20638 h 42"/>
              <a:gd name="T58" fmla="*/ 168158 w 68"/>
              <a:gd name="T59" fmla="*/ 34396 h 42"/>
              <a:gd name="T60" fmla="*/ 168158 w 68"/>
              <a:gd name="T61" fmla="*/ 41275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29" name="Freeform 215">
            <a:extLst>
              <a:ext uri="{FF2B5EF4-FFF2-40B4-BE49-F238E27FC236}">
                <a16:creationId xmlns:a16="http://schemas.microsoft.com/office/drawing/2014/main" id="{13A2E673-1B7B-422B-98D8-BE777773069C}"/>
              </a:ext>
            </a:extLst>
          </p:cNvPr>
          <p:cNvSpPr>
            <a:spLocks noEditPoints="1"/>
          </p:cNvSpPr>
          <p:nvPr/>
        </p:nvSpPr>
        <p:spPr bwMode="auto">
          <a:xfrm>
            <a:off x="95251" y="5858934"/>
            <a:ext cx="264583" cy="266700"/>
          </a:xfrm>
          <a:custGeom>
            <a:avLst/>
            <a:gdLst>
              <a:gd name="T0" fmla="*/ 126589 w 58"/>
              <a:gd name="T1" fmla="*/ 193128 h 58"/>
              <a:gd name="T2" fmla="*/ 85533 w 58"/>
              <a:gd name="T3" fmla="*/ 200025 h 58"/>
              <a:gd name="T4" fmla="*/ 41056 w 58"/>
              <a:gd name="T5" fmla="*/ 196576 h 58"/>
              <a:gd name="T6" fmla="*/ 20528 w 58"/>
              <a:gd name="T7" fmla="*/ 200025 h 58"/>
              <a:gd name="T8" fmla="*/ 0 w 58"/>
              <a:gd name="T9" fmla="*/ 175884 h 58"/>
              <a:gd name="T10" fmla="*/ 3421 w 58"/>
              <a:gd name="T11" fmla="*/ 158641 h 58"/>
              <a:gd name="T12" fmla="*/ 0 w 58"/>
              <a:gd name="T13" fmla="*/ 127602 h 58"/>
              <a:gd name="T14" fmla="*/ 41056 w 58"/>
              <a:gd name="T15" fmla="*/ 24141 h 58"/>
              <a:gd name="T16" fmla="*/ 71848 w 58"/>
              <a:gd name="T17" fmla="*/ 10346 h 58"/>
              <a:gd name="T18" fmla="*/ 112904 w 58"/>
              <a:gd name="T19" fmla="*/ 0 h 58"/>
              <a:gd name="T20" fmla="*/ 157381 w 58"/>
              <a:gd name="T21" fmla="*/ 3449 h 58"/>
              <a:gd name="T22" fmla="*/ 171066 w 58"/>
              <a:gd name="T23" fmla="*/ 3449 h 58"/>
              <a:gd name="T24" fmla="*/ 191594 w 58"/>
              <a:gd name="T25" fmla="*/ 27590 h 58"/>
              <a:gd name="T26" fmla="*/ 191594 w 58"/>
              <a:gd name="T27" fmla="*/ 44833 h 58"/>
              <a:gd name="T28" fmla="*/ 195016 w 58"/>
              <a:gd name="T29" fmla="*/ 55179 h 58"/>
              <a:gd name="T30" fmla="*/ 198437 w 58"/>
              <a:gd name="T31" fmla="*/ 89666 h 58"/>
              <a:gd name="T32" fmla="*/ 126589 w 58"/>
              <a:gd name="T33" fmla="*/ 193128 h 58"/>
              <a:gd name="T34" fmla="*/ 177909 w 58"/>
              <a:gd name="T35" fmla="*/ 62077 h 58"/>
              <a:gd name="T36" fmla="*/ 174488 w 58"/>
              <a:gd name="T37" fmla="*/ 44833 h 58"/>
              <a:gd name="T38" fmla="*/ 174488 w 58"/>
              <a:gd name="T39" fmla="*/ 27590 h 58"/>
              <a:gd name="T40" fmla="*/ 174488 w 58"/>
              <a:gd name="T41" fmla="*/ 20692 h 58"/>
              <a:gd name="T42" fmla="*/ 174488 w 58"/>
              <a:gd name="T43" fmla="*/ 20692 h 58"/>
              <a:gd name="T44" fmla="*/ 157381 w 58"/>
              <a:gd name="T45" fmla="*/ 20692 h 58"/>
              <a:gd name="T46" fmla="*/ 112904 w 58"/>
              <a:gd name="T47" fmla="*/ 13795 h 58"/>
              <a:gd name="T48" fmla="*/ 78691 w 58"/>
              <a:gd name="T49" fmla="*/ 24141 h 58"/>
              <a:gd name="T50" fmla="*/ 51320 w 58"/>
              <a:gd name="T51" fmla="*/ 37936 h 58"/>
              <a:gd name="T52" fmla="*/ 17107 w 58"/>
              <a:gd name="T53" fmla="*/ 127602 h 58"/>
              <a:gd name="T54" fmla="*/ 20528 w 58"/>
              <a:gd name="T55" fmla="*/ 158641 h 58"/>
              <a:gd name="T56" fmla="*/ 17107 w 58"/>
              <a:gd name="T57" fmla="*/ 175884 h 58"/>
              <a:gd name="T58" fmla="*/ 20528 w 58"/>
              <a:gd name="T59" fmla="*/ 182781 h 58"/>
              <a:gd name="T60" fmla="*/ 41056 w 58"/>
              <a:gd name="T61" fmla="*/ 179333 h 58"/>
              <a:gd name="T62" fmla="*/ 85533 w 58"/>
              <a:gd name="T63" fmla="*/ 182781 h 58"/>
              <a:gd name="T64" fmla="*/ 123168 w 58"/>
              <a:gd name="T65" fmla="*/ 179333 h 58"/>
              <a:gd name="T66" fmla="*/ 181330 w 58"/>
              <a:gd name="T67" fmla="*/ 89666 h 58"/>
              <a:gd name="T68" fmla="*/ 177909 w 58"/>
              <a:gd name="T69" fmla="*/ 62077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0" name="Freeform 216">
            <a:extLst>
              <a:ext uri="{FF2B5EF4-FFF2-40B4-BE49-F238E27FC236}">
                <a16:creationId xmlns:a16="http://schemas.microsoft.com/office/drawing/2014/main" id="{E190EC4A-3CA3-43F5-9833-2BA95F7B6038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5835651"/>
            <a:ext cx="311149" cy="313267"/>
          </a:xfrm>
          <a:custGeom>
            <a:avLst/>
            <a:gdLst>
              <a:gd name="T0" fmla="*/ 233362 w 68"/>
              <a:gd name="T1" fmla="*/ 117475 h 68"/>
              <a:gd name="T2" fmla="*/ 116681 w 68"/>
              <a:gd name="T3" fmla="*/ 234950 h 68"/>
              <a:gd name="T4" fmla="*/ 0 w 68"/>
              <a:gd name="T5" fmla="*/ 117475 h 68"/>
              <a:gd name="T6" fmla="*/ 116681 w 68"/>
              <a:gd name="T7" fmla="*/ 0 h 68"/>
              <a:gd name="T8" fmla="*/ 233362 w 68"/>
              <a:gd name="T9" fmla="*/ 117475 h 68"/>
              <a:gd name="T10" fmla="*/ 51477 w 68"/>
              <a:gd name="T11" fmla="*/ 138206 h 68"/>
              <a:gd name="T12" fmla="*/ 48045 w 68"/>
              <a:gd name="T13" fmla="*/ 117475 h 68"/>
              <a:gd name="T14" fmla="*/ 51477 w 68"/>
              <a:gd name="T15" fmla="*/ 93289 h 68"/>
              <a:gd name="T16" fmla="*/ 27454 w 68"/>
              <a:gd name="T17" fmla="*/ 69103 h 68"/>
              <a:gd name="T18" fmla="*/ 17159 w 68"/>
              <a:gd name="T19" fmla="*/ 117475 h 68"/>
              <a:gd name="T20" fmla="*/ 27454 w 68"/>
              <a:gd name="T21" fmla="*/ 162392 h 68"/>
              <a:gd name="T22" fmla="*/ 51477 w 68"/>
              <a:gd name="T23" fmla="*/ 138206 h 68"/>
              <a:gd name="T24" fmla="*/ 164726 w 68"/>
              <a:gd name="T25" fmla="*/ 117475 h 68"/>
              <a:gd name="T26" fmla="*/ 116681 w 68"/>
              <a:gd name="T27" fmla="*/ 65648 h 68"/>
              <a:gd name="T28" fmla="*/ 65204 w 68"/>
              <a:gd name="T29" fmla="*/ 117475 h 68"/>
              <a:gd name="T30" fmla="*/ 116681 w 68"/>
              <a:gd name="T31" fmla="*/ 165847 h 68"/>
              <a:gd name="T32" fmla="*/ 164726 w 68"/>
              <a:gd name="T33" fmla="*/ 117475 h 68"/>
              <a:gd name="T34" fmla="*/ 68636 w 68"/>
              <a:gd name="T35" fmla="*/ 27641 h 68"/>
              <a:gd name="T36" fmla="*/ 92658 w 68"/>
              <a:gd name="T37" fmla="*/ 51827 h 68"/>
              <a:gd name="T38" fmla="*/ 116681 w 68"/>
              <a:gd name="T39" fmla="*/ 48372 h 68"/>
              <a:gd name="T40" fmla="*/ 137272 w 68"/>
              <a:gd name="T41" fmla="*/ 51827 h 68"/>
              <a:gd name="T42" fmla="*/ 161294 w 68"/>
              <a:gd name="T43" fmla="*/ 27641 h 68"/>
              <a:gd name="T44" fmla="*/ 116681 w 68"/>
              <a:gd name="T45" fmla="*/ 17276 h 68"/>
              <a:gd name="T46" fmla="*/ 68636 w 68"/>
              <a:gd name="T47" fmla="*/ 27641 h 68"/>
              <a:gd name="T48" fmla="*/ 161294 w 68"/>
              <a:gd name="T49" fmla="*/ 203854 h 68"/>
              <a:gd name="T50" fmla="*/ 137272 w 68"/>
              <a:gd name="T51" fmla="*/ 179668 h 68"/>
              <a:gd name="T52" fmla="*/ 116681 w 68"/>
              <a:gd name="T53" fmla="*/ 183123 h 68"/>
              <a:gd name="T54" fmla="*/ 92658 w 68"/>
              <a:gd name="T55" fmla="*/ 179668 h 68"/>
              <a:gd name="T56" fmla="*/ 68636 w 68"/>
              <a:gd name="T57" fmla="*/ 203854 h 68"/>
              <a:gd name="T58" fmla="*/ 116681 w 68"/>
              <a:gd name="T59" fmla="*/ 217674 h 68"/>
              <a:gd name="T60" fmla="*/ 161294 w 68"/>
              <a:gd name="T61" fmla="*/ 203854 h 68"/>
              <a:gd name="T62" fmla="*/ 205908 w 68"/>
              <a:gd name="T63" fmla="*/ 162392 h 68"/>
              <a:gd name="T64" fmla="*/ 216203 w 68"/>
              <a:gd name="T65" fmla="*/ 117475 h 68"/>
              <a:gd name="T66" fmla="*/ 205908 w 68"/>
              <a:gd name="T67" fmla="*/ 69103 h 68"/>
              <a:gd name="T68" fmla="*/ 178453 w 68"/>
              <a:gd name="T69" fmla="*/ 93289 h 68"/>
              <a:gd name="T70" fmla="*/ 181885 w 68"/>
              <a:gd name="T71" fmla="*/ 117475 h 68"/>
              <a:gd name="T72" fmla="*/ 178453 w 68"/>
              <a:gd name="T73" fmla="*/ 138206 h 68"/>
              <a:gd name="T74" fmla="*/ 205908 w 68"/>
              <a:gd name="T75" fmla="*/ 162392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1" name="Freeform 217">
            <a:extLst>
              <a:ext uri="{FF2B5EF4-FFF2-40B4-BE49-F238E27FC236}">
                <a16:creationId xmlns:a16="http://schemas.microsoft.com/office/drawing/2014/main" id="{AFAFD0C0-55C9-4013-BD66-1F8924FE4C24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5858934"/>
            <a:ext cx="355600" cy="266700"/>
          </a:xfrm>
          <a:custGeom>
            <a:avLst/>
            <a:gdLst>
              <a:gd name="T0" fmla="*/ 266700 w 78"/>
              <a:gd name="T1" fmla="*/ 200025 h 58"/>
              <a:gd name="T2" fmla="*/ 0 w 78"/>
              <a:gd name="T3" fmla="*/ 200025 h 58"/>
              <a:gd name="T4" fmla="*/ 0 w 78"/>
              <a:gd name="T5" fmla="*/ 0 h 58"/>
              <a:gd name="T6" fmla="*/ 17096 w 78"/>
              <a:gd name="T7" fmla="*/ 0 h 58"/>
              <a:gd name="T8" fmla="*/ 17096 w 78"/>
              <a:gd name="T9" fmla="*/ 182781 h 58"/>
              <a:gd name="T10" fmla="*/ 266700 w 78"/>
              <a:gd name="T11" fmla="*/ 182781 h 58"/>
              <a:gd name="T12" fmla="*/ 266700 w 78"/>
              <a:gd name="T13" fmla="*/ 200025 h 58"/>
              <a:gd name="T14" fmla="*/ 249604 w 78"/>
              <a:gd name="T15" fmla="*/ 75872 h 58"/>
              <a:gd name="T16" fmla="*/ 242765 w 78"/>
              <a:gd name="T17" fmla="*/ 79320 h 58"/>
              <a:gd name="T18" fmla="*/ 225669 w 78"/>
              <a:gd name="T19" fmla="*/ 62077 h 58"/>
              <a:gd name="T20" fmla="*/ 143608 w 78"/>
              <a:gd name="T21" fmla="*/ 144846 h 58"/>
              <a:gd name="T22" fmla="*/ 136769 w 78"/>
              <a:gd name="T23" fmla="*/ 144846 h 58"/>
              <a:gd name="T24" fmla="*/ 105996 w 78"/>
              <a:gd name="T25" fmla="*/ 117256 h 58"/>
              <a:gd name="T26" fmla="*/ 54708 w 78"/>
              <a:gd name="T27" fmla="*/ 168987 h 58"/>
              <a:gd name="T28" fmla="*/ 27354 w 78"/>
              <a:gd name="T29" fmla="*/ 144846 h 58"/>
              <a:gd name="T30" fmla="*/ 102577 w 78"/>
              <a:gd name="T31" fmla="*/ 68974 h 58"/>
              <a:gd name="T32" fmla="*/ 109415 w 78"/>
              <a:gd name="T33" fmla="*/ 68974 h 58"/>
              <a:gd name="T34" fmla="*/ 140188 w 78"/>
              <a:gd name="T35" fmla="*/ 100013 h 58"/>
              <a:gd name="T36" fmla="*/ 201735 w 78"/>
              <a:gd name="T37" fmla="*/ 37936 h 58"/>
              <a:gd name="T38" fmla="*/ 184638 w 78"/>
              <a:gd name="T39" fmla="*/ 20692 h 58"/>
              <a:gd name="T40" fmla="*/ 188058 w 78"/>
              <a:gd name="T41" fmla="*/ 13795 h 58"/>
              <a:gd name="T42" fmla="*/ 242765 w 78"/>
              <a:gd name="T43" fmla="*/ 13795 h 58"/>
              <a:gd name="T44" fmla="*/ 249604 w 78"/>
              <a:gd name="T45" fmla="*/ 20692 h 58"/>
              <a:gd name="T46" fmla="*/ 249604 w 78"/>
              <a:gd name="T47" fmla="*/ 75872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2" name="Freeform 219">
            <a:extLst>
              <a:ext uri="{FF2B5EF4-FFF2-40B4-BE49-F238E27FC236}">
                <a16:creationId xmlns:a16="http://schemas.microsoft.com/office/drawing/2014/main" id="{320E0D7E-1A91-4701-BFD1-EAE4C0942A61}"/>
              </a:ext>
            </a:extLst>
          </p:cNvPr>
          <p:cNvSpPr>
            <a:spLocks noEditPoints="1"/>
          </p:cNvSpPr>
          <p:nvPr/>
        </p:nvSpPr>
        <p:spPr bwMode="auto">
          <a:xfrm>
            <a:off x="2635251" y="5869518"/>
            <a:ext cx="311149" cy="241300"/>
          </a:xfrm>
          <a:custGeom>
            <a:avLst/>
            <a:gdLst>
              <a:gd name="T0" fmla="*/ 27454 w 68"/>
              <a:gd name="T1" fmla="*/ 51219 h 53"/>
              <a:gd name="T2" fmla="*/ 0 w 68"/>
              <a:gd name="T3" fmla="*/ 23902 h 53"/>
              <a:gd name="T4" fmla="*/ 27454 w 68"/>
              <a:gd name="T5" fmla="*/ 0 h 53"/>
              <a:gd name="T6" fmla="*/ 51477 w 68"/>
              <a:gd name="T7" fmla="*/ 23902 h 53"/>
              <a:gd name="T8" fmla="*/ 27454 w 68"/>
              <a:gd name="T9" fmla="*/ 51219 h 53"/>
              <a:gd name="T10" fmla="*/ 27454 w 68"/>
              <a:gd name="T11" fmla="*/ 116097 h 53"/>
              <a:gd name="T12" fmla="*/ 0 w 68"/>
              <a:gd name="T13" fmla="*/ 92195 h 53"/>
              <a:gd name="T14" fmla="*/ 27454 w 68"/>
              <a:gd name="T15" fmla="*/ 64878 h 53"/>
              <a:gd name="T16" fmla="*/ 51477 w 68"/>
              <a:gd name="T17" fmla="*/ 92195 h 53"/>
              <a:gd name="T18" fmla="*/ 27454 w 68"/>
              <a:gd name="T19" fmla="*/ 116097 h 53"/>
              <a:gd name="T20" fmla="*/ 27454 w 68"/>
              <a:gd name="T21" fmla="*/ 180975 h 53"/>
              <a:gd name="T22" fmla="*/ 0 w 68"/>
              <a:gd name="T23" fmla="*/ 157073 h 53"/>
              <a:gd name="T24" fmla="*/ 27454 w 68"/>
              <a:gd name="T25" fmla="*/ 133170 h 53"/>
              <a:gd name="T26" fmla="*/ 51477 w 68"/>
              <a:gd name="T27" fmla="*/ 157073 h 53"/>
              <a:gd name="T28" fmla="*/ 27454 w 68"/>
              <a:gd name="T29" fmla="*/ 180975 h 53"/>
              <a:gd name="T30" fmla="*/ 233362 w 68"/>
              <a:gd name="T31" fmla="*/ 37561 h 53"/>
              <a:gd name="T32" fmla="*/ 229930 w 68"/>
              <a:gd name="T33" fmla="*/ 40975 h 53"/>
              <a:gd name="T34" fmla="*/ 72068 w 68"/>
              <a:gd name="T35" fmla="*/ 40975 h 53"/>
              <a:gd name="T36" fmla="*/ 68636 w 68"/>
              <a:gd name="T37" fmla="*/ 37561 h 53"/>
              <a:gd name="T38" fmla="*/ 68636 w 68"/>
              <a:gd name="T39" fmla="*/ 13658 h 53"/>
              <a:gd name="T40" fmla="*/ 72068 w 68"/>
              <a:gd name="T41" fmla="*/ 6829 h 53"/>
              <a:gd name="T42" fmla="*/ 229930 w 68"/>
              <a:gd name="T43" fmla="*/ 6829 h 53"/>
              <a:gd name="T44" fmla="*/ 233362 w 68"/>
              <a:gd name="T45" fmla="*/ 13658 h 53"/>
              <a:gd name="T46" fmla="*/ 233362 w 68"/>
              <a:gd name="T47" fmla="*/ 37561 h 53"/>
              <a:gd name="T48" fmla="*/ 233362 w 68"/>
              <a:gd name="T49" fmla="*/ 102439 h 53"/>
              <a:gd name="T50" fmla="*/ 229930 w 68"/>
              <a:gd name="T51" fmla="*/ 109268 h 53"/>
              <a:gd name="T52" fmla="*/ 72068 w 68"/>
              <a:gd name="T53" fmla="*/ 109268 h 53"/>
              <a:gd name="T54" fmla="*/ 68636 w 68"/>
              <a:gd name="T55" fmla="*/ 102439 h 53"/>
              <a:gd name="T56" fmla="*/ 68636 w 68"/>
              <a:gd name="T57" fmla="*/ 78536 h 53"/>
              <a:gd name="T58" fmla="*/ 72068 w 68"/>
              <a:gd name="T59" fmla="*/ 75122 h 53"/>
              <a:gd name="T60" fmla="*/ 229930 w 68"/>
              <a:gd name="T61" fmla="*/ 75122 h 53"/>
              <a:gd name="T62" fmla="*/ 233362 w 68"/>
              <a:gd name="T63" fmla="*/ 78536 h 53"/>
              <a:gd name="T64" fmla="*/ 233362 w 68"/>
              <a:gd name="T65" fmla="*/ 102439 h 53"/>
              <a:gd name="T66" fmla="*/ 233362 w 68"/>
              <a:gd name="T67" fmla="*/ 170731 h 53"/>
              <a:gd name="T68" fmla="*/ 229930 w 68"/>
              <a:gd name="T69" fmla="*/ 174146 h 53"/>
              <a:gd name="T70" fmla="*/ 72068 w 68"/>
              <a:gd name="T71" fmla="*/ 174146 h 53"/>
              <a:gd name="T72" fmla="*/ 68636 w 68"/>
              <a:gd name="T73" fmla="*/ 170731 h 53"/>
              <a:gd name="T74" fmla="*/ 68636 w 68"/>
              <a:gd name="T75" fmla="*/ 143414 h 53"/>
              <a:gd name="T76" fmla="*/ 72068 w 68"/>
              <a:gd name="T77" fmla="*/ 140000 h 53"/>
              <a:gd name="T78" fmla="*/ 229930 w 68"/>
              <a:gd name="T79" fmla="*/ 140000 h 53"/>
              <a:gd name="T80" fmla="*/ 233362 w 68"/>
              <a:gd name="T81" fmla="*/ 143414 h 53"/>
              <a:gd name="T82" fmla="*/ 233362 w 68"/>
              <a:gd name="T83" fmla="*/ 170731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3" name="Freeform 220">
            <a:extLst>
              <a:ext uri="{FF2B5EF4-FFF2-40B4-BE49-F238E27FC236}">
                <a16:creationId xmlns:a16="http://schemas.microsoft.com/office/drawing/2014/main" id="{13AC5935-E709-4541-A124-D4FC2C207040}"/>
              </a:ext>
            </a:extLst>
          </p:cNvPr>
          <p:cNvSpPr>
            <a:spLocks/>
          </p:cNvSpPr>
          <p:nvPr/>
        </p:nvSpPr>
        <p:spPr bwMode="auto">
          <a:xfrm>
            <a:off x="3304117" y="5922434"/>
            <a:ext cx="302683" cy="133351"/>
          </a:xfrm>
          <a:custGeom>
            <a:avLst/>
            <a:gdLst>
              <a:gd name="T0" fmla="*/ 227012 w 66"/>
              <a:gd name="T1" fmla="*/ 62077 h 29"/>
              <a:gd name="T2" fmla="*/ 223572 w 66"/>
              <a:gd name="T3" fmla="*/ 68974 h 29"/>
              <a:gd name="T4" fmla="*/ 58473 w 66"/>
              <a:gd name="T5" fmla="*/ 68974 h 29"/>
              <a:gd name="T6" fmla="*/ 58473 w 66"/>
              <a:gd name="T7" fmla="*/ 96564 h 29"/>
              <a:gd name="T8" fmla="*/ 55033 w 66"/>
              <a:gd name="T9" fmla="*/ 100013 h 29"/>
              <a:gd name="T10" fmla="*/ 51594 w 66"/>
              <a:gd name="T11" fmla="*/ 100013 h 29"/>
              <a:gd name="T12" fmla="*/ 3440 w 66"/>
              <a:gd name="T13" fmla="*/ 55180 h 29"/>
              <a:gd name="T14" fmla="*/ 0 w 66"/>
              <a:gd name="T15" fmla="*/ 51731 h 29"/>
              <a:gd name="T16" fmla="*/ 3440 w 66"/>
              <a:gd name="T17" fmla="*/ 48282 h 29"/>
              <a:gd name="T18" fmla="*/ 51594 w 66"/>
              <a:gd name="T19" fmla="*/ 0 h 29"/>
              <a:gd name="T20" fmla="*/ 55033 w 66"/>
              <a:gd name="T21" fmla="*/ 0 h 29"/>
              <a:gd name="T22" fmla="*/ 58473 w 66"/>
              <a:gd name="T23" fmla="*/ 3449 h 29"/>
              <a:gd name="T24" fmla="*/ 58473 w 66"/>
              <a:gd name="T25" fmla="*/ 34487 h 29"/>
              <a:gd name="T26" fmla="*/ 223572 w 66"/>
              <a:gd name="T27" fmla="*/ 34487 h 29"/>
              <a:gd name="T28" fmla="*/ 227012 w 66"/>
              <a:gd name="T29" fmla="*/ 37936 h 29"/>
              <a:gd name="T30" fmla="*/ 227012 w 66"/>
              <a:gd name="T31" fmla="*/ 6207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4" name="Freeform 221">
            <a:extLst>
              <a:ext uri="{FF2B5EF4-FFF2-40B4-BE49-F238E27FC236}">
                <a16:creationId xmlns:a16="http://schemas.microsoft.com/office/drawing/2014/main" id="{C3A06DFC-7DC6-4613-948C-89D93242A50D}"/>
              </a:ext>
            </a:extLst>
          </p:cNvPr>
          <p:cNvSpPr>
            <a:spLocks noEditPoints="1"/>
          </p:cNvSpPr>
          <p:nvPr/>
        </p:nvSpPr>
        <p:spPr bwMode="auto">
          <a:xfrm>
            <a:off x="3953934" y="5858934"/>
            <a:ext cx="270933" cy="266700"/>
          </a:xfrm>
          <a:custGeom>
            <a:avLst/>
            <a:gdLst>
              <a:gd name="T0" fmla="*/ 68881 w 59"/>
              <a:gd name="T1" fmla="*/ 58628 h 58"/>
              <a:gd name="T2" fmla="*/ 58549 w 59"/>
              <a:gd name="T3" fmla="*/ 65525 h 58"/>
              <a:gd name="T4" fmla="*/ 10332 w 59"/>
              <a:gd name="T5" fmla="*/ 65525 h 58"/>
              <a:gd name="T6" fmla="*/ 0 w 59"/>
              <a:gd name="T7" fmla="*/ 58628 h 58"/>
              <a:gd name="T8" fmla="*/ 0 w 59"/>
              <a:gd name="T9" fmla="*/ 6897 h 58"/>
              <a:gd name="T10" fmla="*/ 10332 w 59"/>
              <a:gd name="T11" fmla="*/ 0 h 58"/>
              <a:gd name="T12" fmla="*/ 58549 w 59"/>
              <a:gd name="T13" fmla="*/ 0 h 58"/>
              <a:gd name="T14" fmla="*/ 68881 w 59"/>
              <a:gd name="T15" fmla="*/ 6897 h 58"/>
              <a:gd name="T16" fmla="*/ 68881 w 59"/>
              <a:gd name="T17" fmla="*/ 58628 h 58"/>
              <a:gd name="T18" fmla="*/ 203200 w 59"/>
              <a:gd name="T19" fmla="*/ 106910 h 58"/>
              <a:gd name="T20" fmla="*/ 103322 w 59"/>
              <a:gd name="T21" fmla="*/ 200025 h 58"/>
              <a:gd name="T22" fmla="*/ 0 w 59"/>
              <a:gd name="T23" fmla="*/ 106910 h 58"/>
              <a:gd name="T24" fmla="*/ 0 w 59"/>
              <a:gd name="T25" fmla="*/ 89666 h 58"/>
              <a:gd name="T26" fmla="*/ 10332 w 59"/>
              <a:gd name="T27" fmla="*/ 82769 h 58"/>
              <a:gd name="T28" fmla="*/ 58549 w 59"/>
              <a:gd name="T29" fmla="*/ 82769 h 58"/>
              <a:gd name="T30" fmla="*/ 68881 w 59"/>
              <a:gd name="T31" fmla="*/ 89666 h 58"/>
              <a:gd name="T32" fmla="*/ 68881 w 59"/>
              <a:gd name="T33" fmla="*/ 106910 h 58"/>
              <a:gd name="T34" fmla="*/ 103322 w 59"/>
              <a:gd name="T35" fmla="*/ 131051 h 58"/>
              <a:gd name="T36" fmla="*/ 134319 w 59"/>
              <a:gd name="T37" fmla="*/ 106910 h 58"/>
              <a:gd name="T38" fmla="*/ 134319 w 59"/>
              <a:gd name="T39" fmla="*/ 89666 h 58"/>
              <a:gd name="T40" fmla="*/ 144651 w 59"/>
              <a:gd name="T41" fmla="*/ 82769 h 58"/>
              <a:gd name="T42" fmla="*/ 192868 w 59"/>
              <a:gd name="T43" fmla="*/ 82769 h 58"/>
              <a:gd name="T44" fmla="*/ 203200 w 59"/>
              <a:gd name="T45" fmla="*/ 89666 h 58"/>
              <a:gd name="T46" fmla="*/ 203200 w 59"/>
              <a:gd name="T47" fmla="*/ 106910 h 58"/>
              <a:gd name="T48" fmla="*/ 203200 w 59"/>
              <a:gd name="T49" fmla="*/ 58628 h 58"/>
              <a:gd name="T50" fmla="*/ 192868 w 59"/>
              <a:gd name="T51" fmla="*/ 65525 h 58"/>
              <a:gd name="T52" fmla="*/ 144651 w 59"/>
              <a:gd name="T53" fmla="*/ 65525 h 58"/>
              <a:gd name="T54" fmla="*/ 134319 w 59"/>
              <a:gd name="T55" fmla="*/ 58628 h 58"/>
              <a:gd name="T56" fmla="*/ 134319 w 59"/>
              <a:gd name="T57" fmla="*/ 6897 h 58"/>
              <a:gd name="T58" fmla="*/ 144651 w 59"/>
              <a:gd name="T59" fmla="*/ 0 h 58"/>
              <a:gd name="T60" fmla="*/ 192868 w 59"/>
              <a:gd name="T61" fmla="*/ 0 h 58"/>
              <a:gd name="T62" fmla="*/ 203200 w 59"/>
              <a:gd name="T63" fmla="*/ 6897 h 58"/>
              <a:gd name="T64" fmla="*/ 203200 w 59"/>
              <a:gd name="T65" fmla="*/ 58628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5" name="Freeform 222">
            <a:extLst>
              <a:ext uri="{FF2B5EF4-FFF2-40B4-BE49-F238E27FC236}">
                <a16:creationId xmlns:a16="http://schemas.microsoft.com/office/drawing/2014/main" id="{3EE142A5-B6D8-418A-A514-3326F9406D2F}"/>
              </a:ext>
            </a:extLst>
          </p:cNvPr>
          <p:cNvSpPr>
            <a:spLocks noEditPoints="1"/>
          </p:cNvSpPr>
          <p:nvPr/>
        </p:nvSpPr>
        <p:spPr bwMode="auto">
          <a:xfrm>
            <a:off x="4614333" y="5842000"/>
            <a:ext cx="177800" cy="306917"/>
          </a:xfrm>
          <a:custGeom>
            <a:avLst/>
            <a:gdLst>
              <a:gd name="T0" fmla="*/ 133350 w 39"/>
              <a:gd name="T1" fmla="*/ 140861 h 67"/>
              <a:gd name="T2" fmla="*/ 119673 w 39"/>
              <a:gd name="T3" fmla="*/ 154604 h 67"/>
              <a:gd name="T4" fmla="*/ 105996 w 39"/>
              <a:gd name="T5" fmla="*/ 140861 h 67"/>
              <a:gd name="T6" fmla="*/ 105996 w 39"/>
              <a:gd name="T7" fmla="*/ 96198 h 67"/>
              <a:gd name="T8" fmla="*/ 99158 w 39"/>
              <a:gd name="T9" fmla="*/ 96198 h 67"/>
              <a:gd name="T10" fmla="*/ 99158 w 39"/>
              <a:gd name="T11" fmla="*/ 213010 h 67"/>
              <a:gd name="T12" fmla="*/ 85481 w 39"/>
              <a:gd name="T13" fmla="*/ 230188 h 67"/>
              <a:gd name="T14" fmla="*/ 68385 w 39"/>
              <a:gd name="T15" fmla="*/ 213010 h 67"/>
              <a:gd name="T16" fmla="*/ 68385 w 39"/>
              <a:gd name="T17" fmla="*/ 154604 h 67"/>
              <a:gd name="T18" fmla="*/ 61546 w 39"/>
              <a:gd name="T19" fmla="*/ 154604 h 67"/>
              <a:gd name="T20" fmla="*/ 61546 w 39"/>
              <a:gd name="T21" fmla="*/ 213010 h 67"/>
              <a:gd name="T22" fmla="*/ 47869 w 39"/>
              <a:gd name="T23" fmla="*/ 230188 h 67"/>
              <a:gd name="T24" fmla="*/ 30773 w 39"/>
              <a:gd name="T25" fmla="*/ 213010 h 67"/>
              <a:gd name="T26" fmla="*/ 30773 w 39"/>
              <a:gd name="T27" fmla="*/ 96198 h 67"/>
              <a:gd name="T28" fmla="*/ 23935 w 39"/>
              <a:gd name="T29" fmla="*/ 96198 h 67"/>
              <a:gd name="T30" fmla="*/ 23935 w 39"/>
              <a:gd name="T31" fmla="*/ 140861 h 67"/>
              <a:gd name="T32" fmla="*/ 10258 w 39"/>
              <a:gd name="T33" fmla="*/ 154604 h 67"/>
              <a:gd name="T34" fmla="*/ 0 w 39"/>
              <a:gd name="T35" fmla="*/ 140861 h 67"/>
              <a:gd name="T36" fmla="*/ 0 w 39"/>
              <a:gd name="T37" fmla="*/ 85891 h 67"/>
              <a:gd name="T38" fmla="*/ 23935 w 39"/>
              <a:gd name="T39" fmla="*/ 61842 h 67"/>
              <a:gd name="T40" fmla="*/ 105996 w 39"/>
              <a:gd name="T41" fmla="*/ 61842 h 67"/>
              <a:gd name="T42" fmla="*/ 133350 w 39"/>
              <a:gd name="T43" fmla="*/ 85891 h 67"/>
              <a:gd name="T44" fmla="*/ 133350 w 39"/>
              <a:gd name="T45" fmla="*/ 140861 h 67"/>
              <a:gd name="T46" fmla="*/ 64965 w 39"/>
              <a:gd name="T47" fmla="*/ 58406 h 67"/>
              <a:gd name="T48" fmla="*/ 37612 w 39"/>
              <a:gd name="T49" fmla="*/ 27485 h 67"/>
              <a:gd name="T50" fmla="*/ 64965 w 39"/>
              <a:gd name="T51" fmla="*/ 0 h 67"/>
              <a:gd name="T52" fmla="*/ 95738 w 39"/>
              <a:gd name="T53" fmla="*/ 27485 h 67"/>
              <a:gd name="T54" fmla="*/ 64965 w 39"/>
              <a:gd name="T55" fmla="*/ 58406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6" name="Freeform 223">
            <a:extLst>
              <a:ext uri="{FF2B5EF4-FFF2-40B4-BE49-F238E27FC236}">
                <a16:creationId xmlns:a16="http://schemas.microsoft.com/office/drawing/2014/main" id="{9B4FBCE3-42C1-43B7-AFCC-93AAA7025451}"/>
              </a:ext>
            </a:extLst>
          </p:cNvPr>
          <p:cNvSpPr>
            <a:spLocks noEditPoints="1"/>
          </p:cNvSpPr>
          <p:nvPr/>
        </p:nvSpPr>
        <p:spPr bwMode="auto">
          <a:xfrm>
            <a:off x="5272618" y="5858934"/>
            <a:ext cx="311149" cy="266700"/>
          </a:xfrm>
          <a:custGeom>
            <a:avLst/>
            <a:gdLst>
              <a:gd name="T0" fmla="*/ 34318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4318 w 68"/>
              <a:gd name="T11" fmla="*/ 31038 h 58"/>
              <a:gd name="T12" fmla="*/ 34318 w 68"/>
              <a:gd name="T13" fmla="*/ 200025 h 58"/>
              <a:gd name="T14" fmla="*/ 188749 w 68"/>
              <a:gd name="T15" fmla="*/ 200025 h 58"/>
              <a:gd name="T16" fmla="*/ 48045 w 68"/>
              <a:gd name="T17" fmla="*/ 200025 h 58"/>
              <a:gd name="T18" fmla="*/ 48045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8749 w 68"/>
              <a:gd name="T33" fmla="*/ 31038 h 58"/>
              <a:gd name="T34" fmla="*/ 188749 w 68"/>
              <a:gd name="T35" fmla="*/ 200025 h 58"/>
              <a:gd name="T36" fmla="*/ 168158 w 68"/>
              <a:gd name="T37" fmla="*/ 103461 h 58"/>
              <a:gd name="T38" fmla="*/ 164726 w 68"/>
              <a:gd name="T39" fmla="*/ 100013 h 58"/>
              <a:gd name="T40" fmla="*/ 133840 w 68"/>
              <a:gd name="T41" fmla="*/ 100013 h 58"/>
              <a:gd name="T42" fmla="*/ 133840 w 68"/>
              <a:gd name="T43" fmla="*/ 68974 h 58"/>
              <a:gd name="T44" fmla="*/ 130408 w 68"/>
              <a:gd name="T45" fmla="*/ 65525 h 58"/>
              <a:gd name="T46" fmla="*/ 106386 w 68"/>
              <a:gd name="T47" fmla="*/ 65525 h 58"/>
              <a:gd name="T48" fmla="*/ 102954 w 68"/>
              <a:gd name="T49" fmla="*/ 68974 h 58"/>
              <a:gd name="T50" fmla="*/ 102954 w 68"/>
              <a:gd name="T51" fmla="*/ 100013 h 58"/>
              <a:gd name="T52" fmla="*/ 72068 w 68"/>
              <a:gd name="T53" fmla="*/ 100013 h 58"/>
              <a:gd name="T54" fmla="*/ 68636 w 68"/>
              <a:gd name="T55" fmla="*/ 103461 h 58"/>
              <a:gd name="T56" fmla="*/ 68636 w 68"/>
              <a:gd name="T57" fmla="*/ 127602 h 58"/>
              <a:gd name="T58" fmla="*/ 72068 w 68"/>
              <a:gd name="T59" fmla="*/ 131051 h 58"/>
              <a:gd name="T60" fmla="*/ 102954 w 68"/>
              <a:gd name="T61" fmla="*/ 131051 h 58"/>
              <a:gd name="T62" fmla="*/ 102954 w 68"/>
              <a:gd name="T63" fmla="*/ 162089 h 58"/>
              <a:gd name="T64" fmla="*/ 106386 w 68"/>
              <a:gd name="T65" fmla="*/ 165538 h 58"/>
              <a:gd name="T66" fmla="*/ 130408 w 68"/>
              <a:gd name="T67" fmla="*/ 165538 h 58"/>
              <a:gd name="T68" fmla="*/ 133840 w 68"/>
              <a:gd name="T69" fmla="*/ 162089 h 58"/>
              <a:gd name="T70" fmla="*/ 133840 w 68"/>
              <a:gd name="T71" fmla="*/ 131051 h 58"/>
              <a:gd name="T72" fmla="*/ 164726 w 68"/>
              <a:gd name="T73" fmla="*/ 131051 h 58"/>
              <a:gd name="T74" fmla="*/ 168158 w 68"/>
              <a:gd name="T75" fmla="*/ 127602 h 58"/>
              <a:gd name="T76" fmla="*/ 168158 w 68"/>
              <a:gd name="T77" fmla="*/ 103461 h 58"/>
              <a:gd name="T78" fmla="*/ 150999 w 68"/>
              <a:gd name="T79" fmla="*/ 31038 h 58"/>
              <a:gd name="T80" fmla="*/ 150999 w 68"/>
              <a:gd name="T81" fmla="*/ 13795 h 58"/>
              <a:gd name="T82" fmla="*/ 85795 w 68"/>
              <a:gd name="T83" fmla="*/ 13795 h 58"/>
              <a:gd name="T84" fmla="*/ 85795 w 68"/>
              <a:gd name="T85" fmla="*/ 31038 h 58"/>
              <a:gd name="T86" fmla="*/ 150999 w 68"/>
              <a:gd name="T87" fmla="*/ 31038 h 58"/>
              <a:gd name="T88" fmla="*/ 233362 w 68"/>
              <a:gd name="T89" fmla="*/ 168987 h 58"/>
              <a:gd name="T90" fmla="*/ 205908 w 68"/>
              <a:gd name="T91" fmla="*/ 200025 h 58"/>
              <a:gd name="T92" fmla="*/ 202476 w 68"/>
              <a:gd name="T93" fmla="*/ 200025 h 58"/>
              <a:gd name="T94" fmla="*/ 202476 w 68"/>
              <a:gd name="T95" fmla="*/ 31038 h 58"/>
              <a:gd name="T96" fmla="*/ 205908 w 68"/>
              <a:gd name="T97" fmla="*/ 31038 h 58"/>
              <a:gd name="T98" fmla="*/ 233362 w 68"/>
              <a:gd name="T99" fmla="*/ 62077 h 58"/>
              <a:gd name="T100" fmla="*/ 233362 w 68"/>
              <a:gd name="T101" fmla="*/ 168987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7" name="Freeform 224">
            <a:extLst>
              <a:ext uri="{FF2B5EF4-FFF2-40B4-BE49-F238E27FC236}">
                <a16:creationId xmlns:a16="http://schemas.microsoft.com/office/drawing/2014/main" id="{FE7A0D52-CF13-441F-9BB8-E95B2219B565}"/>
              </a:ext>
            </a:extLst>
          </p:cNvPr>
          <p:cNvSpPr>
            <a:spLocks/>
          </p:cNvSpPr>
          <p:nvPr/>
        </p:nvSpPr>
        <p:spPr bwMode="auto">
          <a:xfrm>
            <a:off x="5930900" y="5945718"/>
            <a:ext cx="247651" cy="69849"/>
          </a:xfrm>
          <a:custGeom>
            <a:avLst/>
            <a:gdLst>
              <a:gd name="T0" fmla="*/ 185738 w 54"/>
              <a:gd name="T1" fmla="*/ 38417 h 15"/>
              <a:gd name="T2" fmla="*/ 171980 w 54"/>
              <a:gd name="T3" fmla="*/ 52387 h 15"/>
              <a:gd name="T4" fmla="*/ 13758 w 54"/>
              <a:gd name="T5" fmla="*/ 52387 h 15"/>
              <a:gd name="T6" fmla="*/ 0 w 54"/>
              <a:gd name="T7" fmla="*/ 38417 h 15"/>
              <a:gd name="T8" fmla="*/ 0 w 54"/>
              <a:gd name="T9" fmla="*/ 13970 h 15"/>
              <a:gd name="T10" fmla="*/ 13758 w 54"/>
              <a:gd name="T11" fmla="*/ 0 h 15"/>
              <a:gd name="T12" fmla="*/ 171980 w 54"/>
              <a:gd name="T13" fmla="*/ 0 h 15"/>
              <a:gd name="T14" fmla="*/ 185738 w 54"/>
              <a:gd name="T15" fmla="*/ 13970 h 15"/>
              <a:gd name="T16" fmla="*/ 185738 w 54"/>
              <a:gd name="T17" fmla="*/ 38417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8" name="Freeform 225">
            <a:extLst>
              <a:ext uri="{FF2B5EF4-FFF2-40B4-BE49-F238E27FC236}">
                <a16:creationId xmlns:a16="http://schemas.microsoft.com/office/drawing/2014/main" id="{CD4AAB40-F60A-4E3D-B7C2-18094E9E9907}"/>
              </a:ext>
            </a:extLst>
          </p:cNvPr>
          <p:cNvSpPr>
            <a:spLocks noEditPoints="1"/>
          </p:cNvSpPr>
          <p:nvPr/>
        </p:nvSpPr>
        <p:spPr bwMode="auto">
          <a:xfrm>
            <a:off x="6591301" y="5877985"/>
            <a:ext cx="131233" cy="224367"/>
          </a:xfrm>
          <a:custGeom>
            <a:avLst/>
            <a:gdLst>
              <a:gd name="T0" fmla="*/ 98425 w 29"/>
              <a:gd name="T1" fmla="*/ 151104 h 49"/>
              <a:gd name="T2" fmla="*/ 81455 w 29"/>
              <a:gd name="T3" fmla="*/ 168275 h 49"/>
              <a:gd name="T4" fmla="*/ 16970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6970 w 29"/>
              <a:gd name="T11" fmla="*/ 0 h 49"/>
              <a:gd name="T12" fmla="*/ 81455 w 29"/>
              <a:gd name="T13" fmla="*/ 0 h 49"/>
              <a:gd name="T14" fmla="*/ 98425 w 29"/>
              <a:gd name="T15" fmla="*/ 17171 h 49"/>
              <a:gd name="T16" fmla="*/ 98425 w 29"/>
              <a:gd name="T17" fmla="*/ 151104 h 49"/>
              <a:gd name="T18" fmla="*/ 84849 w 29"/>
              <a:gd name="T19" fmla="*/ 37776 h 49"/>
              <a:gd name="T20" fmla="*/ 81455 w 29"/>
              <a:gd name="T21" fmla="*/ 34342 h 49"/>
              <a:gd name="T22" fmla="*/ 16970 w 29"/>
              <a:gd name="T23" fmla="*/ 34342 h 49"/>
              <a:gd name="T24" fmla="*/ 10182 w 29"/>
              <a:gd name="T25" fmla="*/ 37776 h 49"/>
              <a:gd name="T26" fmla="*/ 10182 w 29"/>
              <a:gd name="T27" fmla="*/ 130499 h 49"/>
              <a:gd name="T28" fmla="*/ 16970 w 29"/>
              <a:gd name="T29" fmla="*/ 133933 h 49"/>
              <a:gd name="T30" fmla="*/ 81455 w 29"/>
              <a:gd name="T31" fmla="*/ 133933 h 49"/>
              <a:gd name="T32" fmla="*/ 84849 w 29"/>
              <a:gd name="T33" fmla="*/ 130499 h 49"/>
              <a:gd name="T34" fmla="*/ 84849 w 29"/>
              <a:gd name="T35" fmla="*/ 37776 h 49"/>
              <a:gd name="T36" fmla="*/ 57697 w 29"/>
              <a:gd name="T37" fmla="*/ 17171 h 49"/>
              <a:gd name="T38" fmla="*/ 37334 w 29"/>
              <a:gd name="T39" fmla="*/ 17171 h 49"/>
              <a:gd name="T40" fmla="*/ 37334 w 29"/>
              <a:gd name="T41" fmla="*/ 20605 h 49"/>
              <a:gd name="T42" fmla="*/ 37334 w 29"/>
              <a:gd name="T43" fmla="*/ 20605 h 49"/>
              <a:gd name="T44" fmla="*/ 57697 w 29"/>
              <a:gd name="T45" fmla="*/ 20605 h 49"/>
              <a:gd name="T46" fmla="*/ 61091 w 29"/>
              <a:gd name="T47" fmla="*/ 20605 h 49"/>
              <a:gd name="T48" fmla="*/ 57697 w 29"/>
              <a:gd name="T49" fmla="*/ 17171 h 49"/>
              <a:gd name="T50" fmla="*/ 47516 w 29"/>
              <a:gd name="T51" fmla="*/ 140802 h 49"/>
              <a:gd name="T52" fmla="*/ 37334 w 29"/>
              <a:gd name="T53" fmla="*/ 151104 h 49"/>
              <a:gd name="T54" fmla="*/ 47516 w 29"/>
              <a:gd name="T55" fmla="*/ 161407 h 49"/>
              <a:gd name="T56" fmla="*/ 57697 w 29"/>
              <a:gd name="T57" fmla="*/ 151104 h 49"/>
              <a:gd name="T58" fmla="*/ 47516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39" name="Freeform 226">
            <a:extLst>
              <a:ext uri="{FF2B5EF4-FFF2-40B4-BE49-F238E27FC236}">
                <a16:creationId xmlns:a16="http://schemas.microsoft.com/office/drawing/2014/main" id="{32652056-DD94-4D96-9CEF-AC1964AA6062}"/>
              </a:ext>
            </a:extLst>
          </p:cNvPr>
          <p:cNvSpPr>
            <a:spLocks noEditPoints="1"/>
          </p:cNvSpPr>
          <p:nvPr/>
        </p:nvSpPr>
        <p:spPr bwMode="auto">
          <a:xfrm>
            <a:off x="7249584" y="5858934"/>
            <a:ext cx="397933" cy="266700"/>
          </a:xfrm>
          <a:custGeom>
            <a:avLst/>
            <a:gdLst>
              <a:gd name="T0" fmla="*/ 295020 w 87"/>
              <a:gd name="T1" fmla="*/ 51731 h 58"/>
              <a:gd name="T2" fmla="*/ 150940 w 87"/>
              <a:gd name="T3" fmla="*/ 100013 h 58"/>
              <a:gd name="T4" fmla="*/ 147510 w 87"/>
              <a:gd name="T5" fmla="*/ 100013 h 58"/>
              <a:gd name="T6" fmla="*/ 147510 w 87"/>
              <a:gd name="T7" fmla="*/ 100013 h 58"/>
              <a:gd name="T8" fmla="*/ 61748 w 87"/>
              <a:gd name="T9" fmla="*/ 72423 h 58"/>
              <a:gd name="T10" fmla="*/ 48026 w 87"/>
              <a:gd name="T11" fmla="*/ 110359 h 58"/>
              <a:gd name="T12" fmla="*/ 58318 w 87"/>
              <a:gd name="T13" fmla="*/ 124153 h 58"/>
              <a:gd name="T14" fmla="*/ 51457 w 87"/>
              <a:gd name="T15" fmla="*/ 137948 h 58"/>
              <a:gd name="T16" fmla="*/ 58318 w 87"/>
              <a:gd name="T17" fmla="*/ 193128 h 58"/>
              <a:gd name="T18" fmla="*/ 54887 w 87"/>
              <a:gd name="T19" fmla="*/ 196576 h 58"/>
              <a:gd name="T20" fmla="*/ 54887 w 87"/>
              <a:gd name="T21" fmla="*/ 200025 h 58"/>
              <a:gd name="T22" fmla="*/ 27444 w 87"/>
              <a:gd name="T23" fmla="*/ 200025 h 58"/>
              <a:gd name="T24" fmla="*/ 24013 w 87"/>
              <a:gd name="T25" fmla="*/ 196576 h 58"/>
              <a:gd name="T26" fmla="*/ 24013 w 87"/>
              <a:gd name="T27" fmla="*/ 193128 h 58"/>
              <a:gd name="T28" fmla="*/ 30874 w 87"/>
              <a:gd name="T29" fmla="*/ 137948 h 58"/>
              <a:gd name="T30" fmla="*/ 24013 w 87"/>
              <a:gd name="T31" fmla="*/ 124153 h 58"/>
              <a:gd name="T32" fmla="*/ 34305 w 87"/>
              <a:gd name="T33" fmla="*/ 110359 h 58"/>
              <a:gd name="T34" fmla="*/ 44596 w 87"/>
              <a:gd name="T35" fmla="*/ 65525 h 58"/>
              <a:gd name="T36" fmla="*/ 3430 w 87"/>
              <a:gd name="T37" fmla="*/ 51731 h 58"/>
              <a:gd name="T38" fmla="*/ 0 w 87"/>
              <a:gd name="T39" fmla="*/ 48282 h 58"/>
              <a:gd name="T40" fmla="*/ 3430 w 87"/>
              <a:gd name="T41" fmla="*/ 44833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833 h 58"/>
              <a:gd name="T50" fmla="*/ 298450 w 87"/>
              <a:gd name="T51" fmla="*/ 48282 h 58"/>
              <a:gd name="T52" fmla="*/ 295020 w 87"/>
              <a:gd name="T53" fmla="*/ 51731 h 58"/>
              <a:gd name="T54" fmla="*/ 233271 w 87"/>
              <a:gd name="T55" fmla="*/ 131051 h 58"/>
              <a:gd name="T56" fmla="*/ 147510 w 87"/>
              <a:gd name="T57" fmla="*/ 165538 h 58"/>
              <a:gd name="T58" fmla="*/ 65179 w 87"/>
              <a:gd name="T59" fmla="*/ 131051 h 58"/>
              <a:gd name="T60" fmla="*/ 68609 w 87"/>
              <a:gd name="T61" fmla="*/ 89666 h 58"/>
              <a:gd name="T62" fmla="*/ 144079 w 87"/>
              <a:gd name="T63" fmla="*/ 113807 h 58"/>
              <a:gd name="T64" fmla="*/ 147510 w 87"/>
              <a:gd name="T65" fmla="*/ 117256 h 58"/>
              <a:gd name="T66" fmla="*/ 154371 w 87"/>
              <a:gd name="T67" fmla="*/ 113807 h 58"/>
              <a:gd name="T68" fmla="*/ 229841 w 87"/>
              <a:gd name="T69" fmla="*/ 89666 h 58"/>
              <a:gd name="T70" fmla="*/ 233271 w 87"/>
              <a:gd name="T71" fmla="*/ 13105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0" name="Freeform 227">
            <a:extLst>
              <a:ext uri="{FF2B5EF4-FFF2-40B4-BE49-F238E27FC236}">
                <a16:creationId xmlns:a16="http://schemas.microsoft.com/office/drawing/2014/main" id="{19B364A9-6CE6-499A-BBC5-79C1A0994C55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5835651"/>
            <a:ext cx="311151" cy="289983"/>
          </a:xfrm>
          <a:custGeom>
            <a:avLst/>
            <a:gdLst>
              <a:gd name="T0" fmla="*/ 140704 w 68"/>
              <a:gd name="T1" fmla="*/ 200226 h 63"/>
              <a:gd name="T2" fmla="*/ 106386 w 68"/>
              <a:gd name="T3" fmla="*/ 217487 h 63"/>
              <a:gd name="T4" fmla="*/ 0 w 68"/>
              <a:gd name="T5" fmla="*/ 141539 h 63"/>
              <a:gd name="T6" fmla="*/ 99522 w 68"/>
              <a:gd name="T7" fmla="*/ 65591 h 63"/>
              <a:gd name="T8" fmla="*/ 99522 w 68"/>
              <a:gd name="T9" fmla="*/ 86304 h 63"/>
              <a:gd name="T10" fmla="*/ 34318 w 68"/>
              <a:gd name="T11" fmla="*/ 141539 h 63"/>
              <a:gd name="T12" fmla="*/ 106386 w 68"/>
              <a:gd name="T13" fmla="*/ 193322 h 63"/>
              <a:gd name="T14" fmla="*/ 106386 w 68"/>
              <a:gd name="T15" fmla="*/ 17261 h 63"/>
              <a:gd name="T16" fmla="*/ 140704 w 68"/>
              <a:gd name="T17" fmla="*/ 0 h 63"/>
              <a:gd name="T18" fmla="*/ 140704 w 68"/>
              <a:gd name="T19" fmla="*/ 200226 h 63"/>
              <a:gd name="T20" fmla="*/ 233363 w 68"/>
              <a:gd name="T21" fmla="*/ 127730 h 63"/>
              <a:gd name="T22" fmla="*/ 164727 w 68"/>
              <a:gd name="T23" fmla="*/ 110470 h 63"/>
              <a:gd name="T24" fmla="*/ 181886 w 68"/>
              <a:gd name="T25" fmla="*/ 100113 h 63"/>
              <a:gd name="T26" fmla="*/ 147568 w 68"/>
              <a:gd name="T27" fmla="*/ 86304 h 63"/>
              <a:gd name="T28" fmla="*/ 147568 w 68"/>
              <a:gd name="T29" fmla="*/ 65591 h 63"/>
              <a:gd name="T30" fmla="*/ 209340 w 68"/>
              <a:gd name="T31" fmla="*/ 86304 h 63"/>
              <a:gd name="T32" fmla="*/ 226499 w 68"/>
              <a:gd name="T33" fmla="*/ 75948 h 63"/>
              <a:gd name="T34" fmla="*/ 233363 w 68"/>
              <a:gd name="T35" fmla="*/ 12773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1" name="Freeform 228">
            <a:extLst>
              <a:ext uri="{FF2B5EF4-FFF2-40B4-BE49-F238E27FC236}">
                <a16:creationId xmlns:a16="http://schemas.microsoft.com/office/drawing/2014/main" id="{D8C1D09F-0F36-4404-A214-A8F9A86FFADF}"/>
              </a:ext>
            </a:extLst>
          </p:cNvPr>
          <p:cNvSpPr>
            <a:spLocks/>
          </p:cNvSpPr>
          <p:nvPr/>
        </p:nvSpPr>
        <p:spPr bwMode="auto">
          <a:xfrm>
            <a:off x="8568267" y="5835651"/>
            <a:ext cx="311151" cy="313267"/>
          </a:xfrm>
          <a:custGeom>
            <a:avLst/>
            <a:gdLst>
              <a:gd name="T0" fmla="*/ 233363 w 68"/>
              <a:gd name="T1" fmla="*/ 10365 h 68"/>
              <a:gd name="T2" fmla="*/ 199045 w 68"/>
              <a:gd name="T3" fmla="*/ 210764 h 68"/>
              <a:gd name="T4" fmla="*/ 195613 w 68"/>
              <a:gd name="T5" fmla="*/ 217674 h 68"/>
              <a:gd name="T6" fmla="*/ 192181 w 68"/>
              <a:gd name="T7" fmla="*/ 217674 h 68"/>
              <a:gd name="T8" fmla="*/ 188749 w 68"/>
              <a:gd name="T9" fmla="*/ 217674 h 68"/>
              <a:gd name="T10" fmla="*/ 130409 w 68"/>
              <a:gd name="T11" fmla="*/ 193488 h 68"/>
              <a:gd name="T12" fmla="*/ 96091 w 68"/>
              <a:gd name="T13" fmla="*/ 231495 h 68"/>
              <a:gd name="T14" fmla="*/ 89227 w 68"/>
              <a:gd name="T15" fmla="*/ 234950 h 68"/>
              <a:gd name="T16" fmla="*/ 89227 w 68"/>
              <a:gd name="T17" fmla="*/ 234950 h 68"/>
              <a:gd name="T18" fmla="*/ 82363 w 68"/>
              <a:gd name="T19" fmla="*/ 224585 h 68"/>
              <a:gd name="T20" fmla="*/ 82363 w 68"/>
              <a:gd name="T21" fmla="*/ 179668 h 68"/>
              <a:gd name="T22" fmla="*/ 195613 w 68"/>
              <a:gd name="T23" fmla="*/ 41462 h 68"/>
              <a:gd name="T24" fmla="*/ 54909 w 68"/>
              <a:gd name="T25" fmla="*/ 162392 h 68"/>
              <a:gd name="T26" fmla="*/ 3432 w 68"/>
              <a:gd name="T27" fmla="*/ 141661 h 68"/>
              <a:gd name="T28" fmla="*/ 0 w 68"/>
              <a:gd name="T29" fmla="*/ 134751 h 68"/>
              <a:gd name="T30" fmla="*/ 3432 w 68"/>
              <a:gd name="T31" fmla="*/ 12438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36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2" name="Freeform 229">
            <a:extLst>
              <a:ext uri="{FF2B5EF4-FFF2-40B4-BE49-F238E27FC236}">
                <a16:creationId xmlns:a16="http://schemas.microsoft.com/office/drawing/2014/main" id="{488AB56D-2F7A-4EDD-97A9-ECAB0CCD262E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5835651"/>
            <a:ext cx="311149" cy="313267"/>
          </a:xfrm>
          <a:custGeom>
            <a:avLst/>
            <a:gdLst>
              <a:gd name="T0" fmla="*/ 233362 w 68"/>
              <a:gd name="T1" fmla="*/ 221129 h 68"/>
              <a:gd name="T2" fmla="*/ 223067 w 68"/>
              <a:gd name="T3" fmla="*/ 234950 h 68"/>
              <a:gd name="T4" fmla="*/ 96090 w 68"/>
              <a:gd name="T5" fmla="*/ 234950 h 68"/>
              <a:gd name="T6" fmla="*/ 85795 w 68"/>
              <a:gd name="T7" fmla="*/ 221129 h 68"/>
              <a:gd name="T8" fmla="*/ 85795 w 68"/>
              <a:gd name="T9" fmla="*/ 200399 h 68"/>
              <a:gd name="T10" fmla="*/ 13727 w 68"/>
              <a:gd name="T11" fmla="*/ 200399 h 68"/>
              <a:gd name="T12" fmla="*/ 0 w 68"/>
              <a:gd name="T13" fmla="*/ 186578 h 68"/>
              <a:gd name="T14" fmla="*/ 0 w 68"/>
              <a:gd name="T15" fmla="*/ 10365 h 68"/>
              <a:gd name="T16" fmla="*/ 13727 w 68"/>
              <a:gd name="T17" fmla="*/ 0 h 68"/>
              <a:gd name="T18" fmla="*/ 154431 w 68"/>
              <a:gd name="T19" fmla="*/ 0 h 68"/>
              <a:gd name="T20" fmla="*/ 168158 w 68"/>
              <a:gd name="T21" fmla="*/ 10365 h 68"/>
              <a:gd name="T22" fmla="*/ 168158 w 68"/>
              <a:gd name="T23" fmla="*/ 55282 h 68"/>
              <a:gd name="T24" fmla="*/ 171590 w 68"/>
              <a:gd name="T25" fmla="*/ 58738 h 68"/>
              <a:gd name="T26" fmla="*/ 226498 w 68"/>
              <a:gd name="T27" fmla="*/ 110565 h 68"/>
              <a:gd name="T28" fmla="*/ 233362 w 68"/>
              <a:gd name="T29" fmla="*/ 134751 h 68"/>
              <a:gd name="T30" fmla="*/ 233362 w 68"/>
              <a:gd name="T31" fmla="*/ 221129 h 68"/>
              <a:gd name="T32" fmla="*/ 133840 w 68"/>
              <a:gd name="T33" fmla="*/ 20731 h 68"/>
              <a:gd name="T34" fmla="*/ 130408 w 68"/>
              <a:gd name="T35" fmla="*/ 17276 h 68"/>
              <a:gd name="T36" fmla="*/ 37750 w 68"/>
              <a:gd name="T37" fmla="*/ 17276 h 68"/>
              <a:gd name="T38" fmla="*/ 34318 w 68"/>
              <a:gd name="T39" fmla="*/ 20731 h 68"/>
              <a:gd name="T40" fmla="*/ 34318 w 68"/>
              <a:gd name="T41" fmla="*/ 27641 h 68"/>
              <a:gd name="T42" fmla="*/ 37750 w 68"/>
              <a:gd name="T43" fmla="*/ 31096 h 68"/>
              <a:gd name="T44" fmla="*/ 130408 w 68"/>
              <a:gd name="T45" fmla="*/ 31096 h 68"/>
              <a:gd name="T46" fmla="*/ 133840 w 68"/>
              <a:gd name="T47" fmla="*/ 27641 h 68"/>
              <a:gd name="T48" fmla="*/ 133840 w 68"/>
              <a:gd name="T49" fmla="*/ 20731 h 68"/>
              <a:gd name="T50" fmla="*/ 219635 w 68"/>
              <a:gd name="T51" fmla="*/ 217674 h 68"/>
              <a:gd name="T52" fmla="*/ 219635 w 68"/>
              <a:gd name="T53" fmla="*/ 134751 h 68"/>
              <a:gd name="T54" fmla="*/ 164726 w 68"/>
              <a:gd name="T55" fmla="*/ 134751 h 68"/>
              <a:gd name="T56" fmla="*/ 150999 w 68"/>
              <a:gd name="T57" fmla="*/ 120930 h 68"/>
              <a:gd name="T58" fmla="*/ 150999 w 68"/>
              <a:gd name="T59" fmla="*/ 65648 h 68"/>
              <a:gd name="T60" fmla="*/ 102954 w 68"/>
              <a:gd name="T61" fmla="*/ 65648 h 68"/>
              <a:gd name="T62" fmla="*/ 102954 w 68"/>
              <a:gd name="T63" fmla="*/ 217674 h 68"/>
              <a:gd name="T64" fmla="*/ 219635 w 68"/>
              <a:gd name="T65" fmla="*/ 217674 h 68"/>
              <a:gd name="T66" fmla="*/ 205908 w 68"/>
              <a:gd name="T67" fmla="*/ 117475 h 68"/>
              <a:gd name="T68" fmla="*/ 168158 w 68"/>
              <a:gd name="T69" fmla="*/ 76013 h 68"/>
              <a:gd name="T70" fmla="*/ 168158 w 68"/>
              <a:gd name="T71" fmla="*/ 117475 h 68"/>
              <a:gd name="T72" fmla="*/ 205908 w 68"/>
              <a:gd name="T73" fmla="*/ 117475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3" name="Freeform 230">
            <a:extLst>
              <a:ext uri="{FF2B5EF4-FFF2-40B4-BE49-F238E27FC236}">
                <a16:creationId xmlns:a16="http://schemas.microsoft.com/office/drawing/2014/main" id="{51C2FB62-290D-42B1-8CBB-8A95F125A562}"/>
              </a:ext>
            </a:extLst>
          </p:cNvPr>
          <p:cNvSpPr>
            <a:spLocks noEditPoints="1"/>
          </p:cNvSpPr>
          <p:nvPr/>
        </p:nvSpPr>
        <p:spPr bwMode="auto">
          <a:xfrm>
            <a:off x="9884834" y="5858934"/>
            <a:ext cx="266700" cy="266700"/>
          </a:xfrm>
          <a:custGeom>
            <a:avLst/>
            <a:gdLst>
              <a:gd name="T0" fmla="*/ 165538 w 58"/>
              <a:gd name="T1" fmla="*/ 89666 h 58"/>
              <a:gd name="T2" fmla="*/ 55179 w 58"/>
              <a:gd name="T3" fmla="*/ 200025 h 58"/>
              <a:gd name="T4" fmla="*/ 0 w 58"/>
              <a:gd name="T5" fmla="*/ 200025 h 58"/>
              <a:gd name="T6" fmla="*/ 0 w 58"/>
              <a:gd name="T7" fmla="*/ 144846 h 58"/>
              <a:gd name="T8" fmla="*/ 110359 w 58"/>
              <a:gd name="T9" fmla="*/ 34487 h 58"/>
              <a:gd name="T10" fmla="*/ 165538 w 58"/>
              <a:gd name="T11" fmla="*/ 89666 h 58"/>
              <a:gd name="T12" fmla="*/ 62077 w 58"/>
              <a:gd name="T13" fmla="*/ 172435 h 58"/>
              <a:gd name="T14" fmla="*/ 31038 w 58"/>
              <a:gd name="T15" fmla="*/ 141397 h 58"/>
              <a:gd name="T16" fmla="*/ 17244 w 58"/>
              <a:gd name="T17" fmla="*/ 151743 h 58"/>
              <a:gd name="T18" fmla="*/ 17244 w 58"/>
              <a:gd name="T19" fmla="*/ 165538 h 58"/>
              <a:gd name="T20" fmla="*/ 34487 w 58"/>
              <a:gd name="T21" fmla="*/ 165538 h 58"/>
              <a:gd name="T22" fmla="*/ 34487 w 58"/>
              <a:gd name="T23" fmla="*/ 182781 h 58"/>
              <a:gd name="T24" fmla="*/ 48282 w 58"/>
              <a:gd name="T25" fmla="*/ 182781 h 58"/>
              <a:gd name="T26" fmla="*/ 62077 w 58"/>
              <a:gd name="T27" fmla="*/ 172435 h 58"/>
              <a:gd name="T28" fmla="*/ 113807 w 58"/>
              <a:gd name="T29" fmla="*/ 58628 h 58"/>
              <a:gd name="T30" fmla="*/ 113807 w 58"/>
              <a:gd name="T31" fmla="*/ 58628 h 58"/>
              <a:gd name="T32" fmla="*/ 41384 w 58"/>
              <a:gd name="T33" fmla="*/ 131051 h 58"/>
              <a:gd name="T34" fmla="*/ 41384 w 58"/>
              <a:gd name="T35" fmla="*/ 131051 h 58"/>
              <a:gd name="T36" fmla="*/ 44833 w 58"/>
              <a:gd name="T37" fmla="*/ 134500 h 58"/>
              <a:gd name="T38" fmla="*/ 44833 w 58"/>
              <a:gd name="T39" fmla="*/ 134500 h 58"/>
              <a:gd name="T40" fmla="*/ 117256 w 58"/>
              <a:gd name="T41" fmla="*/ 62077 h 58"/>
              <a:gd name="T42" fmla="*/ 117256 w 58"/>
              <a:gd name="T43" fmla="*/ 62077 h 58"/>
              <a:gd name="T44" fmla="*/ 113807 w 58"/>
              <a:gd name="T45" fmla="*/ 58628 h 58"/>
              <a:gd name="T46" fmla="*/ 196576 w 58"/>
              <a:gd name="T47" fmla="*/ 62077 h 58"/>
              <a:gd name="T48" fmla="*/ 172435 w 58"/>
              <a:gd name="T49" fmla="*/ 82769 h 58"/>
              <a:gd name="T50" fmla="*/ 117256 w 58"/>
              <a:gd name="T51" fmla="*/ 27590 h 58"/>
              <a:gd name="T52" fmla="*/ 141397 w 58"/>
              <a:gd name="T53" fmla="*/ 6897 h 58"/>
              <a:gd name="T54" fmla="*/ 151743 w 58"/>
              <a:gd name="T55" fmla="*/ 0 h 58"/>
              <a:gd name="T56" fmla="*/ 165538 w 58"/>
              <a:gd name="T57" fmla="*/ 6897 h 58"/>
              <a:gd name="T58" fmla="*/ 196576 w 58"/>
              <a:gd name="T59" fmla="*/ 37936 h 58"/>
              <a:gd name="T60" fmla="*/ 200025 w 58"/>
              <a:gd name="T61" fmla="*/ 48282 h 58"/>
              <a:gd name="T62" fmla="*/ 196576 w 58"/>
              <a:gd name="T63" fmla="*/ 62077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4" name="Freeform 231">
            <a:extLst>
              <a:ext uri="{FF2B5EF4-FFF2-40B4-BE49-F238E27FC236}">
                <a16:creationId xmlns:a16="http://schemas.microsoft.com/office/drawing/2014/main" id="{1CC3ADFD-C6CD-454F-A8FD-639BEF3B8F08}"/>
              </a:ext>
            </a:extLst>
          </p:cNvPr>
          <p:cNvSpPr>
            <a:spLocks noEditPoints="1"/>
          </p:cNvSpPr>
          <p:nvPr/>
        </p:nvSpPr>
        <p:spPr bwMode="auto">
          <a:xfrm>
            <a:off x="10545234" y="5858934"/>
            <a:ext cx="268817" cy="266700"/>
          </a:xfrm>
          <a:custGeom>
            <a:avLst/>
            <a:gdLst>
              <a:gd name="T0" fmla="*/ 201613 w 59"/>
              <a:gd name="T1" fmla="*/ 162089 h 58"/>
              <a:gd name="T2" fmla="*/ 164024 w 59"/>
              <a:gd name="T3" fmla="*/ 200025 h 58"/>
              <a:gd name="T4" fmla="*/ 37589 w 59"/>
              <a:gd name="T5" fmla="*/ 200025 h 58"/>
              <a:gd name="T6" fmla="*/ 0 w 59"/>
              <a:gd name="T7" fmla="*/ 162089 h 58"/>
              <a:gd name="T8" fmla="*/ 0 w 59"/>
              <a:gd name="T9" fmla="*/ 34487 h 58"/>
              <a:gd name="T10" fmla="*/ 37589 w 59"/>
              <a:gd name="T11" fmla="*/ 0 h 58"/>
              <a:gd name="T12" fmla="*/ 164024 w 59"/>
              <a:gd name="T13" fmla="*/ 0 h 58"/>
              <a:gd name="T14" fmla="*/ 201613 w 59"/>
              <a:gd name="T15" fmla="*/ 34487 h 58"/>
              <a:gd name="T16" fmla="*/ 201613 w 59"/>
              <a:gd name="T17" fmla="*/ 162089 h 58"/>
              <a:gd name="T18" fmla="*/ 167441 w 59"/>
              <a:gd name="T19" fmla="*/ 134500 h 58"/>
              <a:gd name="T20" fmla="*/ 143521 w 59"/>
              <a:gd name="T21" fmla="*/ 120705 h 58"/>
              <a:gd name="T22" fmla="*/ 136687 w 59"/>
              <a:gd name="T23" fmla="*/ 117256 h 58"/>
              <a:gd name="T24" fmla="*/ 116184 w 59"/>
              <a:gd name="T25" fmla="*/ 134500 h 58"/>
              <a:gd name="T26" fmla="*/ 109349 w 59"/>
              <a:gd name="T27" fmla="*/ 131051 h 58"/>
              <a:gd name="T28" fmla="*/ 68343 w 59"/>
              <a:gd name="T29" fmla="*/ 93115 h 58"/>
              <a:gd name="T30" fmla="*/ 64926 w 59"/>
              <a:gd name="T31" fmla="*/ 82769 h 58"/>
              <a:gd name="T32" fmla="*/ 82012 w 59"/>
              <a:gd name="T33" fmla="*/ 65525 h 58"/>
              <a:gd name="T34" fmla="*/ 78595 w 59"/>
              <a:gd name="T35" fmla="*/ 55179 h 58"/>
              <a:gd name="T36" fmla="*/ 64926 w 59"/>
              <a:gd name="T37" fmla="*/ 31038 h 58"/>
              <a:gd name="T38" fmla="*/ 61509 w 59"/>
              <a:gd name="T39" fmla="*/ 31038 h 58"/>
              <a:gd name="T40" fmla="*/ 47840 w 59"/>
              <a:gd name="T41" fmla="*/ 34487 h 58"/>
              <a:gd name="T42" fmla="*/ 34172 w 59"/>
              <a:gd name="T43" fmla="*/ 65525 h 58"/>
              <a:gd name="T44" fmla="*/ 41006 w 59"/>
              <a:gd name="T45" fmla="*/ 89666 h 58"/>
              <a:gd name="T46" fmla="*/ 109349 w 59"/>
              <a:gd name="T47" fmla="*/ 158641 h 58"/>
              <a:gd name="T48" fmla="*/ 136687 w 59"/>
              <a:gd name="T49" fmla="*/ 165538 h 58"/>
              <a:gd name="T50" fmla="*/ 164024 w 59"/>
              <a:gd name="T51" fmla="*/ 151743 h 58"/>
              <a:gd name="T52" fmla="*/ 167441 w 59"/>
              <a:gd name="T53" fmla="*/ 137948 h 58"/>
              <a:gd name="T54" fmla="*/ 167441 w 59"/>
              <a:gd name="T55" fmla="*/ 13450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5" name="Freeform 232">
            <a:extLst>
              <a:ext uri="{FF2B5EF4-FFF2-40B4-BE49-F238E27FC236}">
                <a16:creationId xmlns:a16="http://schemas.microsoft.com/office/drawing/2014/main" id="{43E7D4B8-1D59-44BC-B4AD-1F7FA6CEC637}"/>
              </a:ext>
            </a:extLst>
          </p:cNvPr>
          <p:cNvSpPr>
            <a:spLocks noEditPoints="1"/>
          </p:cNvSpPr>
          <p:nvPr/>
        </p:nvSpPr>
        <p:spPr bwMode="auto">
          <a:xfrm>
            <a:off x="11203518" y="5858934"/>
            <a:ext cx="264583" cy="26670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78691 w 58"/>
              <a:gd name="T19" fmla="*/ 17244 h 58"/>
              <a:gd name="T20" fmla="*/ 61584 w 58"/>
              <a:gd name="T21" fmla="*/ 20692 h 58"/>
              <a:gd name="T22" fmla="*/ 37635 w 58"/>
              <a:gd name="T23" fmla="*/ 20692 h 58"/>
              <a:gd name="T24" fmla="*/ 37635 w 58"/>
              <a:gd name="T25" fmla="*/ 131051 h 58"/>
              <a:gd name="T26" fmla="*/ 65005 w 58"/>
              <a:gd name="T27" fmla="*/ 127602 h 58"/>
              <a:gd name="T28" fmla="*/ 65005 w 58"/>
              <a:gd name="T29" fmla="*/ 100013 h 58"/>
              <a:gd name="T30" fmla="*/ 78691 w 58"/>
              <a:gd name="T31" fmla="*/ 103461 h 58"/>
              <a:gd name="T32" fmla="*/ 119746 w 58"/>
              <a:gd name="T33" fmla="*/ 58628 h 58"/>
              <a:gd name="T34" fmla="*/ 78691 w 58"/>
              <a:gd name="T35" fmla="*/ 17244 h 58"/>
              <a:gd name="T36" fmla="*/ 75269 w 58"/>
              <a:gd name="T37" fmla="*/ 79320 h 58"/>
              <a:gd name="T38" fmla="*/ 65005 w 58"/>
              <a:gd name="T39" fmla="*/ 75872 h 58"/>
              <a:gd name="T40" fmla="*/ 65005 w 58"/>
              <a:gd name="T41" fmla="*/ 41384 h 58"/>
              <a:gd name="T42" fmla="*/ 75269 w 58"/>
              <a:gd name="T43" fmla="*/ 37936 h 58"/>
              <a:gd name="T44" fmla="*/ 88955 w 58"/>
              <a:gd name="T45" fmla="*/ 58628 h 58"/>
              <a:gd name="T46" fmla="*/ 75269 w 58"/>
              <a:gd name="T47" fmla="*/ 79320 h 58"/>
              <a:gd name="T48" fmla="*/ 123168 w 58"/>
              <a:gd name="T49" fmla="*/ 72423 h 58"/>
              <a:gd name="T50" fmla="*/ 119746 w 58"/>
              <a:gd name="T51" fmla="*/ 72423 h 58"/>
              <a:gd name="T52" fmla="*/ 109482 w 58"/>
              <a:gd name="T53" fmla="*/ 93115 h 58"/>
              <a:gd name="T54" fmla="*/ 82112 w 58"/>
              <a:gd name="T55" fmla="*/ 103461 h 58"/>
              <a:gd name="T56" fmla="*/ 82112 w 58"/>
              <a:gd name="T57" fmla="*/ 186230 h 58"/>
              <a:gd name="T58" fmla="*/ 109482 w 58"/>
              <a:gd name="T59" fmla="*/ 182781 h 58"/>
              <a:gd name="T60" fmla="*/ 109482 w 58"/>
              <a:gd name="T61" fmla="*/ 155192 h 58"/>
              <a:gd name="T62" fmla="*/ 123168 w 58"/>
              <a:gd name="T63" fmla="*/ 158641 h 58"/>
              <a:gd name="T64" fmla="*/ 164224 w 58"/>
              <a:gd name="T65" fmla="*/ 117256 h 58"/>
              <a:gd name="T66" fmla="*/ 123168 w 58"/>
              <a:gd name="T67" fmla="*/ 72423 h 58"/>
              <a:gd name="T68" fmla="*/ 119746 w 58"/>
              <a:gd name="T69" fmla="*/ 134500 h 58"/>
              <a:gd name="T70" fmla="*/ 109482 w 58"/>
              <a:gd name="T71" fmla="*/ 134500 h 58"/>
              <a:gd name="T72" fmla="*/ 109482 w 58"/>
              <a:gd name="T73" fmla="*/ 96564 h 58"/>
              <a:gd name="T74" fmla="*/ 119746 w 58"/>
              <a:gd name="T75" fmla="*/ 96564 h 58"/>
              <a:gd name="T76" fmla="*/ 133432 w 58"/>
              <a:gd name="T77" fmla="*/ 113807 h 58"/>
              <a:gd name="T78" fmla="*/ 119746 w 58"/>
              <a:gd name="T79" fmla="*/ 134500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6" name="Freeform 233">
            <a:extLst>
              <a:ext uri="{FF2B5EF4-FFF2-40B4-BE49-F238E27FC236}">
                <a16:creationId xmlns:a16="http://schemas.microsoft.com/office/drawing/2014/main" id="{A4B4A2E1-7B1A-4538-B900-678A96807E28}"/>
              </a:ext>
            </a:extLst>
          </p:cNvPr>
          <p:cNvSpPr>
            <a:spLocks/>
          </p:cNvSpPr>
          <p:nvPr/>
        </p:nvSpPr>
        <p:spPr bwMode="auto">
          <a:xfrm>
            <a:off x="11791951" y="5850467"/>
            <a:ext cx="251883" cy="251884"/>
          </a:xfrm>
          <a:custGeom>
            <a:avLst/>
            <a:gdLst>
              <a:gd name="T0" fmla="*/ 168303 w 55"/>
              <a:gd name="T1" fmla="*/ 51522 h 55"/>
              <a:gd name="T2" fmla="*/ 147695 w 55"/>
              <a:gd name="T3" fmla="*/ 72130 h 55"/>
              <a:gd name="T4" fmla="*/ 168303 w 55"/>
              <a:gd name="T5" fmla="*/ 161435 h 55"/>
              <a:gd name="T6" fmla="*/ 168303 w 55"/>
              <a:gd name="T7" fmla="*/ 168304 h 55"/>
              <a:gd name="T8" fmla="*/ 151130 w 55"/>
              <a:gd name="T9" fmla="*/ 178609 h 55"/>
              <a:gd name="T10" fmla="*/ 147695 w 55"/>
              <a:gd name="T11" fmla="*/ 182043 h 55"/>
              <a:gd name="T12" fmla="*/ 147695 w 55"/>
              <a:gd name="T13" fmla="*/ 182043 h 55"/>
              <a:gd name="T14" fmla="*/ 144260 w 55"/>
              <a:gd name="T15" fmla="*/ 178609 h 55"/>
              <a:gd name="T16" fmla="*/ 106478 w 55"/>
              <a:gd name="T17" fmla="*/ 113348 h 55"/>
              <a:gd name="T18" fmla="*/ 72130 w 55"/>
              <a:gd name="T19" fmla="*/ 144261 h 55"/>
              <a:gd name="T20" fmla="*/ 79000 w 55"/>
              <a:gd name="T21" fmla="*/ 171739 h 55"/>
              <a:gd name="T22" fmla="*/ 79000 w 55"/>
              <a:gd name="T23" fmla="*/ 175174 h 55"/>
              <a:gd name="T24" fmla="*/ 68695 w 55"/>
              <a:gd name="T25" fmla="*/ 188913 h 55"/>
              <a:gd name="T26" fmla="*/ 65261 w 55"/>
              <a:gd name="T27" fmla="*/ 188913 h 55"/>
              <a:gd name="T28" fmla="*/ 65261 w 55"/>
              <a:gd name="T29" fmla="*/ 188913 h 55"/>
              <a:gd name="T30" fmla="*/ 61826 w 55"/>
              <a:gd name="T31" fmla="*/ 188913 h 55"/>
              <a:gd name="T32" fmla="*/ 34348 w 55"/>
              <a:gd name="T33" fmla="*/ 154565 h 55"/>
              <a:gd name="T34" fmla="*/ 3435 w 55"/>
              <a:gd name="T35" fmla="*/ 130522 h 55"/>
              <a:gd name="T36" fmla="*/ 0 w 55"/>
              <a:gd name="T37" fmla="*/ 127087 h 55"/>
              <a:gd name="T38" fmla="*/ 3435 w 55"/>
              <a:gd name="T39" fmla="*/ 123652 h 55"/>
              <a:gd name="T40" fmla="*/ 13739 w 55"/>
              <a:gd name="T41" fmla="*/ 109913 h 55"/>
              <a:gd name="T42" fmla="*/ 17174 w 55"/>
              <a:gd name="T43" fmla="*/ 109913 h 55"/>
              <a:gd name="T44" fmla="*/ 20609 w 55"/>
              <a:gd name="T45" fmla="*/ 109913 h 55"/>
              <a:gd name="T46" fmla="*/ 44652 w 55"/>
              <a:gd name="T47" fmla="*/ 116783 h 55"/>
              <a:gd name="T48" fmla="*/ 79000 w 55"/>
              <a:gd name="T49" fmla="*/ 82435 h 55"/>
              <a:gd name="T50" fmla="*/ 13739 w 55"/>
              <a:gd name="T51" fmla="*/ 48087 h 55"/>
              <a:gd name="T52" fmla="*/ 10304 w 55"/>
              <a:gd name="T53" fmla="*/ 44652 h 55"/>
              <a:gd name="T54" fmla="*/ 10304 w 55"/>
              <a:gd name="T55" fmla="*/ 41217 h 55"/>
              <a:gd name="T56" fmla="*/ 27478 w 55"/>
              <a:gd name="T57" fmla="*/ 24043 h 55"/>
              <a:gd name="T58" fmla="*/ 30913 w 55"/>
              <a:gd name="T59" fmla="*/ 20609 h 55"/>
              <a:gd name="T60" fmla="*/ 116782 w 55"/>
              <a:gd name="T61" fmla="*/ 41217 h 55"/>
              <a:gd name="T62" fmla="*/ 140825 w 55"/>
              <a:gd name="T63" fmla="*/ 20609 h 55"/>
              <a:gd name="T64" fmla="*/ 182042 w 55"/>
              <a:gd name="T65" fmla="*/ 10304 h 55"/>
              <a:gd name="T66" fmla="*/ 168303 w 55"/>
              <a:gd name="T67" fmla="*/ 51522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7" name="Freeform 234">
            <a:extLst>
              <a:ext uri="{FF2B5EF4-FFF2-40B4-BE49-F238E27FC236}">
                <a16:creationId xmlns:a16="http://schemas.microsoft.com/office/drawing/2014/main" id="{8F2563C0-6C1F-4D65-81C2-5E00AF217050}"/>
              </a:ext>
            </a:extLst>
          </p:cNvPr>
          <p:cNvSpPr>
            <a:spLocks/>
          </p:cNvSpPr>
          <p:nvPr/>
        </p:nvSpPr>
        <p:spPr bwMode="auto">
          <a:xfrm>
            <a:off x="95251" y="6345767"/>
            <a:ext cx="311149" cy="315384"/>
          </a:xfrm>
          <a:custGeom>
            <a:avLst/>
            <a:gdLst>
              <a:gd name="T0" fmla="*/ 226498 w 68"/>
              <a:gd name="T1" fmla="*/ 85702 h 69"/>
              <a:gd name="T2" fmla="*/ 175022 w 68"/>
              <a:gd name="T3" fmla="*/ 137123 h 69"/>
              <a:gd name="T4" fmla="*/ 195612 w 68"/>
              <a:gd name="T5" fmla="*/ 157692 h 69"/>
              <a:gd name="T6" fmla="*/ 175022 w 68"/>
              <a:gd name="T7" fmla="*/ 178261 h 69"/>
              <a:gd name="T8" fmla="*/ 68636 w 68"/>
              <a:gd name="T9" fmla="*/ 188545 h 69"/>
              <a:gd name="T10" fmla="*/ 24023 w 68"/>
              <a:gd name="T11" fmla="*/ 236538 h 69"/>
              <a:gd name="T12" fmla="*/ 0 w 68"/>
              <a:gd name="T13" fmla="*/ 236538 h 69"/>
              <a:gd name="T14" fmla="*/ 0 w 68"/>
              <a:gd name="T15" fmla="*/ 212541 h 69"/>
              <a:gd name="T16" fmla="*/ 48045 w 68"/>
              <a:gd name="T17" fmla="*/ 164548 h 69"/>
              <a:gd name="T18" fmla="*/ 58341 w 68"/>
              <a:gd name="T19" fmla="*/ 61706 h 69"/>
              <a:gd name="T20" fmla="*/ 78931 w 68"/>
              <a:gd name="T21" fmla="*/ 41137 h 69"/>
              <a:gd name="T22" fmla="*/ 99522 w 68"/>
              <a:gd name="T23" fmla="*/ 58277 h 69"/>
              <a:gd name="T24" fmla="*/ 150999 w 68"/>
              <a:gd name="T25" fmla="*/ 6856 h 69"/>
              <a:gd name="T26" fmla="*/ 175022 w 68"/>
              <a:gd name="T27" fmla="*/ 6856 h 69"/>
              <a:gd name="T28" fmla="*/ 175022 w 68"/>
              <a:gd name="T29" fmla="*/ 30853 h 69"/>
              <a:gd name="T30" fmla="*/ 120113 w 68"/>
              <a:gd name="T31" fmla="*/ 82274 h 69"/>
              <a:gd name="T32" fmla="*/ 150999 w 68"/>
              <a:gd name="T33" fmla="*/ 113127 h 69"/>
              <a:gd name="T34" fmla="*/ 205908 w 68"/>
              <a:gd name="T35" fmla="*/ 61706 h 69"/>
              <a:gd name="T36" fmla="*/ 226498 w 68"/>
              <a:gd name="T37" fmla="*/ 61706 h 69"/>
              <a:gd name="T38" fmla="*/ 226498 w 68"/>
              <a:gd name="T39" fmla="*/ 85702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8" name="Freeform 235">
            <a:extLst>
              <a:ext uri="{FF2B5EF4-FFF2-40B4-BE49-F238E27FC236}">
                <a16:creationId xmlns:a16="http://schemas.microsoft.com/office/drawing/2014/main" id="{2838D135-4522-4FA2-BFBD-B3E5157D5A37}"/>
              </a:ext>
            </a:extLst>
          </p:cNvPr>
          <p:cNvSpPr>
            <a:spLocks noEditPoints="1"/>
          </p:cNvSpPr>
          <p:nvPr/>
        </p:nvSpPr>
        <p:spPr bwMode="auto">
          <a:xfrm>
            <a:off x="658284" y="6373285"/>
            <a:ext cx="243416" cy="241300"/>
          </a:xfrm>
          <a:custGeom>
            <a:avLst/>
            <a:gdLst>
              <a:gd name="T0" fmla="*/ 182562 w 53"/>
              <a:gd name="T1" fmla="*/ 143414 h 53"/>
              <a:gd name="T2" fmla="*/ 144672 w 53"/>
              <a:gd name="T3" fmla="*/ 180975 h 53"/>
              <a:gd name="T4" fmla="*/ 37890 w 53"/>
              <a:gd name="T5" fmla="*/ 180975 h 53"/>
              <a:gd name="T6" fmla="*/ 0 w 53"/>
              <a:gd name="T7" fmla="*/ 143414 h 53"/>
              <a:gd name="T8" fmla="*/ 0 w 53"/>
              <a:gd name="T9" fmla="*/ 34146 h 53"/>
              <a:gd name="T10" fmla="*/ 37890 w 53"/>
              <a:gd name="T11" fmla="*/ 0 h 53"/>
              <a:gd name="T12" fmla="*/ 144672 w 53"/>
              <a:gd name="T13" fmla="*/ 0 h 53"/>
              <a:gd name="T14" fmla="*/ 182562 w 53"/>
              <a:gd name="T15" fmla="*/ 34146 h 53"/>
              <a:gd name="T16" fmla="*/ 182562 w 53"/>
              <a:gd name="T17" fmla="*/ 143414 h 53"/>
              <a:gd name="T18" fmla="*/ 165339 w 53"/>
              <a:gd name="T19" fmla="*/ 34146 h 53"/>
              <a:gd name="T20" fmla="*/ 144672 w 53"/>
              <a:gd name="T21" fmla="*/ 13658 h 53"/>
              <a:gd name="T22" fmla="*/ 37890 w 53"/>
              <a:gd name="T23" fmla="*/ 13658 h 53"/>
              <a:gd name="T24" fmla="*/ 17223 w 53"/>
              <a:gd name="T25" fmla="*/ 34146 h 53"/>
              <a:gd name="T26" fmla="*/ 17223 w 53"/>
              <a:gd name="T27" fmla="*/ 143414 h 53"/>
              <a:gd name="T28" fmla="*/ 37890 w 53"/>
              <a:gd name="T29" fmla="*/ 163902 h 53"/>
              <a:gd name="T30" fmla="*/ 144672 w 53"/>
              <a:gd name="T31" fmla="*/ 163902 h 53"/>
              <a:gd name="T32" fmla="*/ 165339 w 53"/>
              <a:gd name="T33" fmla="*/ 143414 h 53"/>
              <a:gd name="T34" fmla="*/ 165339 w 53"/>
              <a:gd name="T35" fmla="*/ 34146 h 53"/>
              <a:gd name="T36" fmla="*/ 148116 w 53"/>
              <a:gd name="T37" fmla="*/ 92195 h 53"/>
              <a:gd name="T38" fmla="*/ 144672 w 53"/>
              <a:gd name="T39" fmla="*/ 99024 h 53"/>
              <a:gd name="T40" fmla="*/ 99892 w 53"/>
              <a:gd name="T41" fmla="*/ 99024 h 53"/>
              <a:gd name="T42" fmla="*/ 99892 w 53"/>
              <a:gd name="T43" fmla="*/ 143414 h 53"/>
              <a:gd name="T44" fmla="*/ 96448 w 53"/>
              <a:gd name="T45" fmla="*/ 146829 h 53"/>
              <a:gd name="T46" fmla="*/ 86114 w 53"/>
              <a:gd name="T47" fmla="*/ 146829 h 53"/>
              <a:gd name="T48" fmla="*/ 82670 w 53"/>
              <a:gd name="T49" fmla="*/ 143414 h 53"/>
              <a:gd name="T50" fmla="*/ 82670 w 53"/>
              <a:gd name="T51" fmla="*/ 99024 h 53"/>
              <a:gd name="T52" fmla="*/ 37890 w 53"/>
              <a:gd name="T53" fmla="*/ 99024 h 53"/>
              <a:gd name="T54" fmla="*/ 31001 w 53"/>
              <a:gd name="T55" fmla="*/ 92195 h 53"/>
              <a:gd name="T56" fmla="*/ 31001 w 53"/>
              <a:gd name="T57" fmla="*/ 85366 h 53"/>
              <a:gd name="T58" fmla="*/ 37890 w 53"/>
              <a:gd name="T59" fmla="*/ 81951 h 53"/>
              <a:gd name="T60" fmla="*/ 82670 w 53"/>
              <a:gd name="T61" fmla="*/ 81951 h 53"/>
              <a:gd name="T62" fmla="*/ 82670 w 53"/>
              <a:gd name="T63" fmla="*/ 34146 h 53"/>
              <a:gd name="T64" fmla="*/ 86114 w 53"/>
              <a:gd name="T65" fmla="*/ 30732 h 53"/>
              <a:gd name="T66" fmla="*/ 96448 w 53"/>
              <a:gd name="T67" fmla="*/ 30732 h 53"/>
              <a:gd name="T68" fmla="*/ 99892 w 53"/>
              <a:gd name="T69" fmla="*/ 34146 h 53"/>
              <a:gd name="T70" fmla="*/ 99892 w 53"/>
              <a:gd name="T71" fmla="*/ 81951 h 53"/>
              <a:gd name="T72" fmla="*/ 144672 w 53"/>
              <a:gd name="T73" fmla="*/ 81951 h 53"/>
              <a:gd name="T74" fmla="*/ 148116 w 53"/>
              <a:gd name="T75" fmla="*/ 85366 h 53"/>
              <a:gd name="T76" fmla="*/ 148116 w 53"/>
              <a:gd name="T77" fmla="*/ 92195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49" name="Freeform 236">
            <a:extLst>
              <a:ext uri="{FF2B5EF4-FFF2-40B4-BE49-F238E27FC236}">
                <a16:creationId xmlns:a16="http://schemas.microsoft.com/office/drawing/2014/main" id="{84544466-3F2E-45D9-BF1B-A88677911B4B}"/>
              </a:ext>
            </a:extLst>
          </p:cNvPr>
          <p:cNvSpPr>
            <a:spLocks/>
          </p:cNvSpPr>
          <p:nvPr/>
        </p:nvSpPr>
        <p:spPr bwMode="auto">
          <a:xfrm>
            <a:off x="1318685" y="6350001"/>
            <a:ext cx="306916" cy="311151"/>
          </a:xfrm>
          <a:custGeom>
            <a:avLst/>
            <a:gdLst>
              <a:gd name="T0" fmla="*/ 34356 w 67"/>
              <a:gd name="T1" fmla="*/ 96091 h 68"/>
              <a:gd name="T2" fmla="*/ 37792 w 67"/>
              <a:gd name="T3" fmla="*/ 85795 h 68"/>
              <a:gd name="T4" fmla="*/ 41228 w 67"/>
              <a:gd name="T5" fmla="*/ 72068 h 68"/>
              <a:gd name="T6" fmla="*/ 82455 w 67"/>
              <a:gd name="T7" fmla="*/ 6864 h 68"/>
              <a:gd name="T8" fmla="*/ 123683 w 67"/>
              <a:gd name="T9" fmla="*/ 0 h 68"/>
              <a:gd name="T10" fmla="*/ 158039 w 67"/>
              <a:gd name="T11" fmla="*/ 6864 h 68"/>
              <a:gd name="T12" fmla="*/ 202702 w 67"/>
              <a:gd name="T13" fmla="*/ 72068 h 68"/>
              <a:gd name="T14" fmla="*/ 202702 w 67"/>
              <a:gd name="T15" fmla="*/ 75500 h 68"/>
              <a:gd name="T16" fmla="*/ 209573 w 67"/>
              <a:gd name="T17" fmla="*/ 92659 h 68"/>
              <a:gd name="T18" fmla="*/ 209573 w 67"/>
              <a:gd name="T19" fmla="*/ 102954 h 68"/>
              <a:gd name="T20" fmla="*/ 209573 w 67"/>
              <a:gd name="T21" fmla="*/ 106386 h 68"/>
              <a:gd name="T22" fmla="*/ 230187 w 67"/>
              <a:gd name="T23" fmla="*/ 161295 h 68"/>
              <a:gd name="T24" fmla="*/ 219880 w 67"/>
              <a:gd name="T25" fmla="*/ 181886 h 68"/>
              <a:gd name="T26" fmla="*/ 209573 w 67"/>
              <a:gd name="T27" fmla="*/ 164727 h 68"/>
              <a:gd name="T28" fmla="*/ 209573 w 67"/>
              <a:gd name="T29" fmla="*/ 164727 h 68"/>
              <a:gd name="T30" fmla="*/ 206138 w 67"/>
              <a:gd name="T31" fmla="*/ 164727 h 68"/>
              <a:gd name="T32" fmla="*/ 188959 w 67"/>
              <a:gd name="T33" fmla="*/ 195613 h 68"/>
              <a:gd name="T34" fmla="*/ 213009 w 67"/>
              <a:gd name="T35" fmla="*/ 212772 h 68"/>
              <a:gd name="T36" fmla="*/ 209573 w 67"/>
              <a:gd name="T37" fmla="*/ 219636 h 68"/>
              <a:gd name="T38" fmla="*/ 171781 w 67"/>
              <a:gd name="T39" fmla="*/ 229931 h 68"/>
              <a:gd name="T40" fmla="*/ 127118 w 67"/>
              <a:gd name="T41" fmla="*/ 223068 h 68"/>
              <a:gd name="T42" fmla="*/ 116811 w 67"/>
              <a:gd name="T43" fmla="*/ 219636 h 68"/>
              <a:gd name="T44" fmla="*/ 75584 w 67"/>
              <a:gd name="T45" fmla="*/ 233363 h 68"/>
              <a:gd name="T46" fmla="*/ 27485 w 67"/>
              <a:gd name="T47" fmla="*/ 216204 h 68"/>
              <a:gd name="T48" fmla="*/ 34356 w 67"/>
              <a:gd name="T49" fmla="*/ 199045 h 68"/>
              <a:gd name="T50" fmla="*/ 48099 w 67"/>
              <a:gd name="T51" fmla="*/ 199045 h 68"/>
              <a:gd name="T52" fmla="*/ 48099 w 67"/>
              <a:gd name="T53" fmla="*/ 195613 h 68"/>
              <a:gd name="T54" fmla="*/ 48099 w 67"/>
              <a:gd name="T55" fmla="*/ 195613 h 68"/>
              <a:gd name="T56" fmla="*/ 48099 w 67"/>
              <a:gd name="T57" fmla="*/ 195613 h 68"/>
              <a:gd name="T58" fmla="*/ 24049 w 67"/>
              <a:gd name="T59" fmla="*/ 161295 h 68"/>
              <a:gd name="T60" fmla="*/ 24049 w 67"/>
              <a:gd name="T61" fmla="*/ 161295 h 68"/>
              <a:gd name="T62" fmla="*/ 24049 w 67"/>
              <a:gd name="T63" fmla="*/ 164727 h 68"/>
              <a:gd name="T64" fmla="*/ 6871 w 67"/>
              <a:gd name="T65" fmla="*/ 178454 h 68"/>
              <a:gd name="T66" fmla="*/ 6871 w 67"/>
              <a:gd name="T67" fmla="*/ 178454 h 68"/>
              <a:gd name="T68" fmla="*/ 3436 w 67"/>
              <a:gd name="T69" fmla="*/ 178454 h 68"/>
              <a:gd name="T70" fmla="*/ 0 w 67"/>
              <a:gd name="T71" fmla="*/ 164727 h 68"/>
              <a:gd name="T72" fmla="*/ 34356 w 67"/>
              <a:gd name="T73" fmla="*/ 102954 h 68"/>
              <a:gd name="T74" fmla="*/ 34356 w 67"/>
              <a:gd name="T75" fmla="*/ 96091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0" name="Freeform 237">
            <a:extLst>
              <a:ext uri="{FF2B5EF4-FFF2-40B4-BE49-F238E27FC236}">
                <a16:creationId xmlns:a16="http://schemas.microsoft.com/office/drawing/2014/main" id="{68338A0E-0076-46CE-8C9A-E9000E312434}"/>
              </a:ext>
            </a:extLst>
          </p:cNvPr>
          <p:cNvSpPr>
            <a:spLocks noEditPoints="1"/>
          </p:cNvSpPr>
          <p:nvPr/>
        </p:nvSpPr>
        <p:spPr bwMode="auto">
          <a:xfrm>
            <a:off x="1976967" y="6373285"/>
            <a:ext cx="287867" cy="241300"/>
          </a:xfrm>
          <a:custGeom>
            <a:avLst/>
            <a:gdLst>
              <a:gd name="T0" fmla="*/ 99383 w 63"/>
              <a:gd name="T1" fmla="*/ 157073 h 53"/>
              <a:gd name="T2" fmla="*/ 75394 w 63"/>
              <a:gd name="T3" fmla="*/ 180975 h 53"/>
              <a:gd name="T4" fmla="*/ 23989 w 63"/>
              <a:gd name="T5" fmla="*/ 180975 h 53"/>
              <a:gd name="T6" fmla="*/ 0 w 63"/>
              <a:gd name="T7" fmla="*/ 157073 h 53"/>
              <a:gd name="T8" fmla="*/ 0 w 63"/>
              <a:gd name="T9" fmla="*/ 64878 h 53"/>
              <a:gd name="T10" fmla="*/ 65113 w 63"/>
              <a:gd name="T11" fmla="*/ 0 h 53"/>
              <a:gd name="T12" fmla="*/ 75394 w 63"/>
              <a:gd name="T13" fmla="*/ 0 h 53"/>
              <a:gd name="T14" fmla="*/ 82248 w 63"/>
              <a:gd name="T15" fmla="*/ 6829 h 53"/>
              <a:gd name="T16" fmla="*/ 82248 w 63"/>
              <a:gd name="T17" fmla="*/ 23902 h 53"/>
              <a:gd name="T18" fmla="*/ 75394 w 63"/>
              <a:gd name="T19" fmla="*/ 30732 h 53"/>
              <a:gd name="T20" fmla="*/ 65113 w 63"/>
              <a:gd name="T21" fmla="*/ 30732 h 53"/>
              <a:gd name="T22" fmla="*/ 30843 w 63"/>
              <a:gd name="T23" fmla="*/ 64878 h 53"/>
              <a:gd name="T24" fmla="*/ 30843 w 63"/>
              <a:gd name="T25" fmla="*/ 68292 h 53"/>
              <a:gd name="T26" fmla="*/ 44551 w 63"/>
              <a:gd name="T27" fmla="*/ 81951 h 53"/>
              <a:gd name="T28" fmla="*/ 75394 w 63"/>
              <a:gd name="T29" fmla="*/ 81951 h 53"/>
              <a:gd name="T30" fmla="*/ 99383 w 63"/>
              <a:gd name="T31" fmla="*/ 105853 h 53"/>
              <a:gd name="T32" fmla="*/ 99383 w 63"/>
              <a:gd name="T33" fmla="*/ 157073 h 53"/>
              <a:gd name="T34" fmla="*/ 215900 w 63"/>
              <a:gd name="T35" fmla="*/ 157073 h 53"/>
              <a:gd name="T36" fmla="*/ 191911 w 63"/>
              <a:gd name="T37" fmla="*/ 180975 h 53"/>
              <a:gd name="T38" fmla="*/ 140506 w 63"/>
              <a:gd name="T39" fmla="*/ 180975 h 53"/>
              <a:gd name="T40" fmla="*/ 116517 w 63"/>
              <a:gd name="T41" fmla="*/ 157073 h 53"/>
              <a:gd name="T42" fmla="*/ 116517 w 63"/>
              <a:gd name="T43" fmla="*/ 64878 h 53"/>
              <a:gd name="T44" fmla="*/ 181630 w 63"/>
              <a:gd name="T45" fmla="*/ 0 h 53"/>
              <a:gd name="T46" fmla="*/ 191911 w 63"/>
              <a:gd name="T47" fmla="*/ 0 h 53"/>
              <a:gd name="T48" fmla="*/ 198765 w 63"/>
              <a:gd name="T49" fmla="*/ 6829 h 53"/>
              <a:gd name="T50" fmla="*/ 198765 w 63"/>
              <a:gd name="T51" fmla="*/ 23902 h 53"/>
              <a:gd name="T52" fmla="*/ 191911 w 63"/>
              <a:gd name="T53" fmla="*/ 30732 h 53"/>
              <a:gd name="T54" fmla="*/ 181630 w 63"/>
              <a:gd name="T55" fmla="*/ 30732 h 53"/>
              <a:gd name="T56" fmla="*/ 147360 w 63"/>
              <a:gd name="T57" fmla="*/ 64878 h 53"/>
              <a:gd name="T58" fmla="*/ 147360 w 63"/>
              <a:gd name="T59" fmla="*/ 68292 h 53"/>
              <a:gd name="T60" fmla="*/ 161068 w 63"/>
              <a:gd name="T61" fmla="*/ 81951 h 53"/>
              <a:gd name="T62" fmla="*/ 191911 w 63"/>
              <a:gd name="T63" fmla="*/ 81951 h 53"/>
              <a:gd name="T64" fmla="*/ 215900 w 63"/>
              <a:gd name="T65" fmla="*/ 105853 h 53"/>
              <a:gd name="T66" fmla="*/ 215900 w 63"/>
              <a:gd name="T67" fmla="*/ 157073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1" name="Freeform 238">
            <a:extLst>
              <a:ext uri="{FF2B5EF4-FFF2-40B4-BE49-F238E27FC236}">
                <a16:creationId xmlns:a16="http://schemas.microsoft.com/office/drawing/2014/main" id="{2AD3D739-4C1C-4719-8040-D5F636811D0D}"/>
              </a:ext>
            </a:extLst>
          </p:cNvPr>
          <p:cNvSpPr>
            <a:spLocks/>
          </p:cNvSpPr>
          <p:nvPr/>
        </p:nvSpPr>
        <p:spPr bwMode="auto">
          <a:xfrm>
            <a:off x="2635251" y="6350001"/>
            <a:ext cx="306916" cy="311151"/>
          </a:xfrm>
          <a:custGeom>
            <a:avLst/>
            <a:gdLst>
              <a:gd name="T0" fmla="*/ 54970 w 67"/>
              <a:gd name="T1" fmla="*/ 17159 h 68"/>
              <a:gd name="T2" fmla="*/ 58406 w 67"/>
              <a:gd name="T3" fmla="*/ 17159 h 68"/>
              <a:gd name="T4" fmla="*/ 51534 w 67"/>
              <a:gd name="T5" fmla="*/ 126977 h 68"/>
              <a:gd name="T6" fmla="*/ 92762 w 67"/>
              <a:gd name="T7" fmla="*/ 126977 h 68"/>
              <a:gd name="T8" fmla="*/ 92762 w 67"/>
              <a:gd name="T9" fmla="*/ 68636 h 68"/>
              <a:gd name="T10" fmla="*/ 72148 w 67"/>
              <a:gd name="T11" fmla="*/ 48045 h 68"/>
              <a:gd name="T12" fmla="*/ 85891 w 67"/>
              <a:gd name="T13" fmla="*/ 34318 h 68"/>
              <a:gd name="T14" fmla="*/ 106504 w 67"/>
              <a:gd name="T15" fmla="*/ 51477 h 68"/>
              <a:gd name="T16" fmla="*/ 96198 w 67"/>
              <a:gd name="T17" fmla="*/ 24023 h 68"/>
              <a:gd name="T18" fmla="*/ 116811 w 67"/>
              <a:gd name="T19" fmla="*/ 0 h 68"/>
              <a:gd name="T20" fmla="*/ 137425 w 67"/>
              <a:gd name="T21" fmla="*/ 24023 h 68"/>
              <a:gd name="T22" fmla="*/ 127118 w 67"/>
              <a:gd name="T23" fmla="*/ 51477 h 68"/>
              <a:gd name="T24" fmla="*/ 147732 w 67"/>
              <a:gd name="T25" fmla="*/ 34318 h 68"/>
              <a:gd name="T26" fmla="*/ 161474 w 67"/>
              <a:gd name="T27" fmla="*/ 48045 h 68"/>
              <a:gd name="T28" fmla="*/ 137425 w 67"/>
              <a:gd name="T29" fmla="*/ 68636 h 68"/>
              <a:gd name="T30" fmla="*/ 137425 w 67"/>
              <a:gd name="T31" fmla="*/ 126977 h 68"/>
              <a:gd name="T32" fmla="*/ 178653 w 67"/>
              <a:gd name="T33" fmla="*/ 126977 h 68"/>
              <a:gd name="T34" fmla="*/ 175217 w 67"/>
              <a:gd name="T35" fmla="*/ 20591 h 68"/>
              <a:gd name="T36" fmla="*/ 175217 w 67"/>
              <a:gd name="T37" fmla="*/ 17159 h 68"/>
              <a:gd name="T38" fmla="*/ 230187 w 67"/>
              <a:gd name="T39" fmla="*/ 116682 h 68"/>
              <a:gd name="T40" fmla="*/ 116811 w 67"/>
              <a:gd name="T41" fmla="*/ 233363 h 68"/>
              <a:gd name="T42" fmla="*/ 0 w 67"/>
              <a:gd name="T43" fmla="*/ 113250 h 68"/>
              <a:gd name="T44" fmla="*/ 54970 w 67"/>
              <a:gd name="T45" fmla="*/ 17159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2" name="Freeform 239">
            <a:extLst>
              <a:ext uri="{FF2B5EF4-FFF2-40B4-BE49-F238E27FC236}">
                <a16:creationId xmlns:a16="http://schemas.microsoft.com/office/drawing/2014/main" id="{CA75C8EB-A601-4D4A-A828-1E45C95DBF12}"/>
              </a:ext>
            </a:extLst>
          </p:cNvPr>
          <p:cNvSpPr>
            <a:spLocks noEditPoints="1"/>
          </p:cNvSpPr>
          <p:nvPr/>
        </p:nvSpPr>
        <p:spPr bwMode="auto">
          <a:xfrm>
            <a:off x="3295651" y="6373285"/>
            <a:ext cx="268816" cy="264583"/>
          </a:xfrm>
          <a:custGeom>
            <a:avLst/>
            <a:gdLst>
              <a:gd name="T0" fmla="*/ 198195 w 59"/>
              <a:gd name="T1" fmla="*/ 119746 h 58"/>
              <a:gd name="T2" fmla="*/ 99097 w 59"/>
              <a:gd name="T3" fmla="*/ 198437 h 58"/>
              <a:gd name="T4" fmla="*/ 30754 w 59"/>
              <a:gd name="T5" fmla="*/ 171066 h 58"/>
              <a:gd name="T6" fmla="*/ 17086 w 59"/>
              <a:gd name="T7" fmla="*/ 188173 h 58"/>
              <a:gd name="T8" fmla="*/ 10251 w 59"/>
              <a:gd name="T9" fmla="*/ 188173 h 58"/>
              <a:gd name="T10" fmla="*/ 0 w 59"/>
              <a:gd name="T11" fmla="*/ 181330 h 58"/>
              <a:gd name="T12" fmla="*/ 0 w 59"/>
              <a:gd name="T13" fmla="*/ 123168 h 58"/>
              <a:gd name="T14" fmla="*/ 10251 w 59"/>
              <a:gd name="T15" fmla="*/ 116325 h 58"/>
              <a:gd name="T16" fmla="*/ 68343 w 59"/>
              <a:gd name="T17" fmla="*/ 116325 h 58"/>
              <a:gd name="T18" fmla="*/ 75177 w 59"/>
              <a:gd name="T19" fmla="*/ 123168 h 58"/>
              <a:gd name="T20" fmla="*/ 75177 w 59"/>
              <a:gd name="T21" fmla="*/ 130010 h 58"/>
              <a:gd name="T22" fmla="*/ 54674 w 59"/>
              <a:gd name="T23" fmla="*/ 147117 h 58"/>
              <a:gd name="T24" fmla="*/ 102515 w 59"/>
              <a:gd name="T25" fmla="*/ 164224 h 58"/>
              <a:gd name="T26" fmla="*/ 157189 w 59"/>
              <a:gd name="T27" fmla="*/ 133432 h 58"/>
              <a:gd name="T28" fmla="*/ 164023 w 59"/>
              <a:gd name="T29" fmla="*/ 116325 h 58"/>
              <a:gd name="T30" fmla="*/ 167440 w 59"/>
              <a:gd name="T31" fmla="*/ 116325 h 58"/>
              <a:gd name="T32" fmla="*/ 194778 w 59"/>
              <a:gd name="T33" fmla="*/ 116325 h 58"/>
              <a:gd name="T34" fmla="*/ 198195 w 59"/>
              <a:gd name="T35" fmla="*/ 119746 h 58"/>
              <a:gd name="T36" fmla="*/ 198195 w 59"/>
              <a:gd name="T37" fmla="*/ 119746 h 58"/>
              <a:gd name="T38" fmla="*/ 201612 w 59"/>
              <a:gd name="T39" fmla="*/ 71848 h 58"/>
              <a:gd name="T40" fmla="*/ 191361 w 59"/>
              <a:gd name="T41" fmla="*/ 82112 h 58"/>
              <a:gd name="T42" fmla="*/ 133269 w 59"/>
              <a:gd name="T43" fmla="*/ 82112 h 58"/>
              <a:gd name="T44" fmla="*/ 126435 w 59"/>
              <a:gd name="T45" fmla="*/ 71848 h 58"/>
              <a:gd name="T46" fmla="*/ 129852 w 59"/>
              <a:gd name="T47" fmla="*/ 68427 h 58"/>
              <a:gd name="T48" fmla="*/ 146938 w 59"/>
              <a:gd name="T49" fmla="*/ 47899 h 58"/>
              <a:gd name="T50" fmla="*/ 102515 w 59"/>
              <a:gd name="T51" fmla="*/ 30792 h 58"/>
              <a:gd name="T52" fmla="*/ 44423 w 59"/>
              <a:gd name="T53" fmla="*/ 65005 h 58"/>
              <a:gd name="T54" fmla="*/ 37589 w 59"/>
              <a:gd name="T55" fmla="*/ 78691 h 58"/>
              <a:gd name="T56" fmla="*/ 34172 w 59"/>
              <a:gd name="T57" fmla="*/ 82112 h 58"/>
              <a:gd name="T58" fmla="*/ 6834 w 59"/>
              <a:gd name="T59" fmla="*/ 82112 h 58"/>
              <a:gd name="T60" fmla="*/ 3417 w 59"/>
              <a:gd name="T61" fmla="*/ 78691 h 58"/>
              <a:gd name="T62" fmla="*/ 3417 w 59"/>
              <a:gd name="T63" fmla="*/ 75269 h 58"/>
              <a:gd name="T64" fmla="*/ 102515 w 59"/>
              <a:gd name="T65" fmla="*/ 0 h 58"/>
              <a:gd name="T66" fmla="*/ 170858 w 59"/>
              <a:gd name="T67" fmla="*/ 27371 h 58"/>
              <a:gd name="T68" fmla="*/ 187943 w 59"/>
              <a:gd name="T69" fmla="*/ 10264 h 58"/>
              <a:gd name="T70" fmla="*/ 191361 w 59"/>
              <a:gd name="T71" fmla="*/ 6843 h 58"/>
              <a:gd name="T72" fmla="*/ 201612 w 59"/>
              <a:gd name="T73" fmla="*/ 13685 h 58"/>
              <a:gd name="T74" fmla="*/ 201612 w 59"/>
              <a:gd name="T75" fmla="*/ 71848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3" name="Freeform 240">
            <a:extLst>
              <a:ext uri="{FF2B5EF4-FFF2-40B4-BE49-F238E27FC236}">
                <a16:creationId xmlns:a16="http://schemas.microsoft.com/office/drawing/2014/main" id="{97E1E684-10C3-4BDA-BE20-F7CA14484755}"/>
              </a:ext>
            </a:extLst>
          </p:cNvPr>
          <p:cNvSpPr>
            <a:spLocks/>
          </p:cNvSpPr>
          <p:nvPr/>
        </p:nvSpPr>
        <p:spPr bwMode="auto">
          <a:xfrm>
            <a:off x="3953934" y="6373285"/>
            <a:ext cx="270933" cy="264583"/>
          </a:xfrm>
          <a:custGeom>
            <a:avLst/>
            <a:gdLst>
              <a:gd name="T0" fmla="*/ 203200 w 59"/>
              <a:gd name="T1" fmla="*/ 71848 h 58"/>
              <a:gd name="T2" fmla="*/ 192868 w 59"/>
              <a:gd name="T3" fmla="*/ 82112 h 58"/>
              <a:gd name="T4" fmla="*/ 134319 w 59"/>
              <a:gd name="T5" fmla="*/ 82112 h 58"/>
              <a:gd name="T6" fmla="*/ 127431 w 59"/>
              <a:gd name="T7" fmla="*/ 75269 h 58"/>
              <a:gd name="T8" fmla="*/ 130875 w 59"/>
              <a:gd name="T9" fmla="*/ 68427 h 58"/>
              <a:gd name="T10" fmla="*/ 148095 w 59"/>
              <a:gd name="T11" fmla="*/ 47899 h 58"/>
              <a:gd name="T12" fmla="*/ 103322 w 59"/>
              <a:gd name="T13" fmla="*/ 30792 h 58"/>
              <a:gd name="T14" fmla="*/ 34441 w 59"/>
              <a:gd name="T15" fmla="*/ 99219 h 58"/>
              <a:gd name="T16" fmla="*/ 103322 w 59"/>
              <a:gd name="T17" fmla="*/ 164224 h 58"/>
              <a:gd name="T18" fmla="*/ 154983 w 59"/>
              <a:gd name="T19" fmla="*/ 140274 h 58"/>
              <a:gd name="T20" fmla="*/ 158427 w 59"/>
              <a:gd name="T21" fmla="*/ 136853 h 58"/>
              <a:gd name="T22" fmla="*/ 161871 w 59"/>
              <a:gd name="T23" fmla="*/ 136853 h 58"/>
              <a:gd name="T24" fmla="*/ 179092 w 59"/>
              <a:gd name="T25" fmla="*/ 157381 h 58"/>
              <a:gd name="T26" fmla="*/ 179092 w 59"/>
              <a:gd name="T27" fmla="*/ 160802 h 58"/>
              <a:gd name="T28" fmla="*/ 103322 w 59"/>
              <a:gd name="T29" fmla="*/ 198437 h 58"/>
              <a:gd name="T30" fmla="*/ 0 w 59"/>
              <a:gd name="T31" fmla="*/ 99219 h 58"/>
              <a:gd name="T32" fmla="*/ 103322 w 59"/>
              <a:gd name="T33" fmla="*/ 0 h 58"/>
              <a:gd name="T34" fmla="*/ 172203 w 59"/>
              <a:gd name="T35" fmla="*/ 27371 h 58"/>
              <a:gd name="T36" fmla="*/ 189424 w 59"/>
              <a:gd name="T37" fmla="*/ 10264 h 58"/>
              <a:gd name="T38" fmla="*/ 196312 w 59"/>
              <a:gd name="T39" fmla="*/ 6843 h 58"/>
              <a:gd name="T40" fmla="*/ 203200 w 59"/>
              <a:gd name="T41" fmla="*/ 13685 h 58"/>
              <a:gd name="T42" fmla="*/ 203200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4" name="Freeform 241">
            <a:extLst>
              <a:ext uri="{FF2B5EF4-FFF2-40B4-BE49-F238E27FC236}">
                <a16:creationId xmlns:a16="http://schemas.microsoft.com/office/drawing/2014/main" id="{E8117CED-F016-4007-97BE-E401D72FAAA4}"/>
              </a:ext>
            </a:extLst>
          </p:cNvPr>
          <p:cNvSpPr>
            <a:spLocks/>
          </p:cNvSpPr>
          <p:nvPr/>
        </p:nvSpPr>
        <p:spPr bwMode="auto">
          <a:xfrm>
            <a:off x="4614333" y="6373285"/>
            <a:ext cx="177800" cy="241300"/>
          </a:xfrm>
          <a:custGeom>
            <a:avLst/>
            <a:gdLst>
              <a:gd name="T0" fmla="*/ 54708 w 39"/>
              <a:gd name="T1" fmla="*/ 180975 h 53"/>
              <a:gd name="T2" fmla="*/ 51288 w 39"/>
              <a:gd name="T3" fmla="*/ 177560 h 53"/>
              <a:gd name="T4" fmla="*/ 51288 w 39"/>
              <a:gd name="T5" fmla="*/ 133170 h 53"/>
              <a:gd name="T6" fmla="*/ 13677 w 39"/>
              <a:gd name="T7" fmla="*/ 133170 h 53"/>
              <a:gd name="T8" fmla="*/ 10258 w 39"/>
              <a:gd name="T9" fmla="*/ 129756 h 53"/>
              <a:gd name="T10" fmla="*/ 10258 w 39"/>
              <a:gd name="T11" fmla="*/ 116097 h 53"/>
              <a:gd name="T12" fmla="*/ 13677 w 39"/>
              <a:gd name="T13" fmla="*/ 112683 h 53"/>
              <a:gd name="T14" fmla="*/ 51288 w 39"/>
              <a:gd name="T15" fmla="*/ 112683 h 53"/>
              <a:gd name="T16" fmla="*/ 51288 w 39"/>
              <a:gd name="T17" fmla="*/ 102439 h 53"/>
              <a:gd name="T18" fmla="*/ 13677 w 39"/>
              <a:gd name="T19" fmla="*/ 102439 h 53"/>
              <a:gd name="T20" fmla="*/ 10258 w 39"/>
              <a:gd name="T21" fmla="*/ 95609 h 53"/>
              <a:gd name="T22" fmla="*/ 10258 w 39"/>
              <a:gd name="T23" fmla="*/ 85366 h 53"/>
              <a:gd name="T24" fmla="*/ 13677 w 39"/>
              <a:gd name="T25" fmla="*/ 78536 h 53"/>
              <a:gd name="T26" fmla="*/ 41031 w 39"/>
              <a:gd name="T27" fmla="*/ 78536 h 53"/>
              <a:gd name="T28" fmla="*/ 0 w 39"/>
              <a:gd name="T29" fmla="*/ 341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4634 h 53"/>
              <a:gd name="T40" fmla="*/ 68385 w 39"/>
              <a:gd name="T41" fmla="*/ 71707 h 53"/>
              <a:gd name="T42" fmla="*/ 75223 w 39"/>
              <a:gd name="T43" fmla="*/ 54634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15 h 53"/>
              <a:gd name="T54" fmla="*/ 92319 w 39"/>
              <a:gd name="T55" fmla="*/ 78536 h 53"/>
              <a:gd name="T56" fmla="*/ 119673 w 39"/>
              <a:gd name="T57" fmla="*/ 78536 h 53"/>
              <a:gd name="T58" fmla="*/ 123092 w 39"/>
              <a:gd name="T59" fmla="*/ 85366 h 53"/>
              <a:gd name="T60" fmla="*/ 123092 w 39"/>
              <a:gd name="T61" fmla="*/ 95609 h 53"/>
              <a:gd name="T62" fmla="*/ 119673 w 39"/>
              <a:gd name="T63" fmla="*/ 102439 h 53"/>
              <a:gd name="T64" fmla="*/ 82062 w 39"/>
              <a:gd name="T65" fmla="*/ 102439 h 53"/>
              <a:gd name="T66" fmla="*/ 82062 w 39"/>
              <a:gd name="T67" fmla="*/ 112683 h 53"/>
              <a:gd name="T68" fmla="*/ 119673 w 39"/>
              <a:gd name="T69" fmla="*/ 112683 h 53"/>
              <a:gd name="T70" fmla="*/ 123092 w 39"/>
              <a:gd name="T71" fmla="*/ 116097 h 53"/>
              <a:gd name="T72" fmla="*/ 123092 w 39"/>
              <a:gd name="T73" fmla="*/ 129756 h 53"/>
              <a:gd name="T74" fmla="*/ 119673 w 39"/>
              <a:gd name="T75" fmla="*/ 133170 h 53"/>
              <a:gd name="T76" fmla="*/ 82062 w 39"/>
              <a:gd name="T77" fmla="*/ 133170 h 53"/>
              <a:gd name="T78" fmla="*/ 82062 w 39"/>
              <a:gd name="T79" fmla="*/ 177560 h 53"/>
              <a:gd name="T80" fmla="*/ 78642 w 39"/>
              <a:gd name="T81" fmla="*/ 180975 h 53"/>
              <a:gd name="T82" fmla="*/ 54708 w 39"/>
              <a:gd name="T83" fmla="*/ 180975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5" name="Freeform 242">
            <a:extLst>
              <a:ext uri="{FF2B5EF4-FFF2-40B4-BE49-F238E27FC236}">
                <a16:creationId xmlns:a16="http://schemas.microsoft.com/office/drawing/2014/main" id="{4FF60A5C-8F8B-4E42-927B-56C781F01E59}"/>
              </a:ext>
            </a:extLst>
          </p:cNvPr>
          <p:cNvSpPr>
            <a:spLocks/>
          </p:cNvSpPr>
          <p:nvPr/>
        </p:nvSpPr>
        <p:spPr bwMode="auto">
          <a:xfrm>
            <a:off x="5272617" y="6373285"/>
            <a:ext cx="268816" cy="264583"/>
          </a:xfrm>
          <a:custGeom>
            <a:avLst/>
            <a:gdLst>
              <a:gd name="T0" fmla="*/ 201612 w 59"/>
              <a:gd name="T1" fmla="*/ 71848 h 58"/>
              <a:gd name="T2" fmla="*/ 191361 w 59"/>
              <a:gd name="T3" fmla="*/ 82112 h 58"/>
              <a:gd name="T4" fmla="*/ 133269 w 59"/>
              <a:gd name="T5" fmla="*/ 82112 h 58"/>
              <a:gd name="T6" fmla="*/ 126435 w 59"/>
              <a:gd name="T7" fmla="*/ 75269 h 58"/>
              <a:gd name="T8" fmla="*/ 129852 w 59"/>
              <a:gd name="T9" fmla="*/ 68427 h 58"/>
              <a:gd name="T10" fmla="*/ 146938 w 59"/>
              <a:gd name="T11" fmla="*/ 47899 h 58"/>
              <a:gd name="T12" fmla="*/ 102515 w 59"/>
              <a:gd name="T13" fmla="*/ 30792 h 58"/>
              <a:gd name="T14" fmla="*/ 34172 w 59"/>
              <a:gd name="T15" fmla="*/ 99219 h 58"/>
              <a:gd name="T16" fmla="*/ 102515 w 59"/>
              <a:gd name="T17" fmla="*/ 164224 h 58"/>
              <a:gd name="T18" fmla="*/ 153772 w 59"/>
              <a:gd name="T19" fmla="*/ 140274 h 58"/>
              <a:gd name="T20" fmla="*/ 157189 w 59"/>
              <a:gd name="T21" fmla="*/ 136853 h 58"/>
              <a:gd name="T22" fmla="*/ 160606 w 59"/>
              <a:gd name="T23" fmla="*/ 136853 h 58"/>
              <a:gd name="T24" fmla="*/ 177692 w 59"/>
              <a:gd name="T25" fmla="*/ 157381 h 58"/>
              <a:gd name="T26" fmla="*/ 177692 w 59"/>
              <a:gd name="T27" fmla="*/ 160802 h 58"/>
              <a:gd name="T28" fmla="*/ 102515 w 59"/>
              <a:gd name="T29" fmla="*/ 198437 h 58"/>
              <a:gd name="T30" fmla="*/ 0 w 59"/>
              <a:gd name="T31" fmla="*/ 99219 h 58"/>
              <a:gd name="T32" fmla="*/ 102515 w 59"/>
              <a:gd name="T33" fmla="*/ 0 h 58"/>
              <a:gd name="T34" fmla="*/ 170858 w 59"/>
              <a:gd name="T35" fmla="*/ 27371 h 58"/>
              <a:gd name="T36" fmla="*/ 187943 w 59"/>
              <a:gd name="T37" fmla="*/ 10264 h 58"/>
              <a:gd name="T38" fmla="*/ 194778 w 59"/>
              <a:gd name="T39" fmla="*/ 6843 h 58"/>
              <a:gd name="T40" fmla="*/ 201612 w 59"/>
              <a:gd name="T41" fmla="*/ 13685 h 58"/>
              <a:gd name="T42" fmla="*/ 201612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6" name="Freeform 243">
            <a:extLst>
              <a:ext uri="{FF2B5EF4-FFF2-40B4-BE49-F238E27FC236}">
                <a16:creationId xmlns:a16="http://schemas.microsoft.com/office/drawing/2014/main" id="{5D2352E9-F182-44AC-93F6-63CBEE56DB7D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6373285"/>
            <a:ext cx="220133" cy="241300"/>
          </a:xfrm>
          <a:custGeom>
            <a:avLst/>
            <a:gdLst>
              <a:gd name="T0" fmla="*/ 106627 w 48"/>
              <a:gd name="T1" fmla="*/ 112683 h 53"/>
              <a:gd name="T2" fmla="*/ 61913 w 48"/>
              <a:gd name="T3" fmla="*/ 112683 h 53"/>
              <a:gd name="T4" fmla="*/ 61913 w 48"/>
              <a:gd name="T5" fmla="*/ 126341 h 53"/>
              <a:gd name="T6" fmla="*/ 127265 w 48"/>
              <a:gd name="T7" fmla="*/ 126341 h 53"/>
              <a:gd name="T8" fmla="*/ 134144 w 48"/>
              <a:gd name="T9" fmla="*/ 129756 h 53"/>
              <a:gd name="T10" fmla="*/ 134144 w 48"/>
              <a:gd name="T11" fmla="*/ 146829 h 53"/>
              <a:gd name="T12" fmla="*/ 127265 w 48"/>
              <a:gd name="T13" fmla="*/ 150243 h 53"/>
              <a:gd name="T14" fmla="*/ 61913 w 48"/>
              <a:gd name="T15" fmla="*/ 150243 h 53"/>
              <a:gd name="T16" fmla="*/ 61913 w 48"/>
              <a:gd name="T17" fmla="*/ 177560 h 53"/>
              <a:gd name="T18" fmla="*/ 58473 w 48"/>
              <a:gd name="T19" fmla="*/ 180975 h 53"/>
              <a:gd name="T20" fmla="*/ 37835 w 48"/>
              <a:gd name="T21" fmla="*/ 180975 h 53"/>
              <a:gd name="T22" fmla="*/ 30956 w 48"/>
              <a:gd name="T23" fmla="*/ 177560 h 53"/>
              <a:gd name="T24" fmla="*/ 30956 w 48"/>
              <a:gd name="T25" fmla="*/ 150243 h 53"/>
              <a:gd name="T26" fmla="*/ 3440 w 48"/>
              <a:gd name="T27" fmla="*/ 150243 h 53"/>
              <a:gd name="T28" fmla="*/ 0 w 48"/>
              <a:gd name="T29" fmla="*/ 146829 h 53"/>
              <a:gd name="T30" fmla="*/ 0 w 48"/>
              <a:gd name="T31" fmla="*/ 129756 h 53"/>
              <a:gd name="T32" fmla="*/ 3440 w 48"/>
              <a:gd name="T33" fmla="*/ 126341 h 53"/>
              <a:gd name="T34" fmla="*/ 30956 w 48"/>
              <a:gd name="T35" fmla="*/ 126341 h 53"/>
              <a:gd name="T36" fmla="*/ 30956 w 48"/>
              <a:gd name="T37" fmla="*/ 112683 h 53"/>
              <a:gd name="T38" fmla="*/ 3440 w 48"/>
              <a:gd name="T39" fmla="*/ 112683 h 53"/>
              <a:gd name="T40" fmla="*/ 0 w 48"/>
              <a:gd name="T41" fmla="*/ 109268 h 53"/>
              <a:gd name="T42" fmla="*/ 0 w 48"/>
              <a:gd name="T43" fmla="*/ 88780 h 53"/>
              <a:gd name="T44" fmla="*/ 3440 w 48"/>
              <a:gd name="T45" fmla="*/ 85366 h 53"/>
              <a:gd name="T46" fmla="*/ 30956 w 48"/>
              <a:gd name="T47" fmla="*/ 85366 h 53"/>
              <a:gd name="T48" fmla="*/ 30956 w 48"/>
              <a:gd name="T49" fmla="*/ 341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4634 h 53"/>
              <a:gd name="T56" fmla="*/ 106627 w 48"/>
              <a:gd name="T57" fmla="*/ 112683 h 53"/>
              <a:gd name="T58" fmla="*/ 103188 w 48"/>
              <a:gd name="T59" fmla="*/ 27317 h 53"/>
              <a:gd name="T60" fmla="*/ 61913 w 48"/>
              <a:gd name="T61" fmla="*/ 27317 h 53"/>
              <a:gd name="T62" fmla="*/ 61913 w 48"/>
              <a:gd name="T63" fmla="*/ 85366 h 53"/>
              <a:gd name="T64" fmla="*/ 103188 w 48"/>
              <a:gd name="T65" fmla="*/ 85366 h 53"/>
              <a:gd name="T66" fmla="*/ 134144 w 48"/>
              <a:gd name="T67" fmla="*/ 54634 h 53"/>
              <a:gd name="T68" fmla="*/ 103188 w 48"/>
              <a:gd name="T69" fmla="*/ 2731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7" name="Freeform 244">
            <a:extLst>
              <a:ext uri="{FF2B5EF4-FFF2-40B4-BE49-F238E27FC236}">
                <a16:creationId xmlns:a16="http://schemas.microsoft.com/office/drawing/2014/main" id="{463B8149-7573-4C5F-9873-F5970DB468DB}"/>
              </a:ext>
            </a:extLst>
          </p:cNvPr>
          <p:cNvSpPr>
            <a:spLocks noEditPoints="1"/>
          </p:cNvSpPr>
          <p:nvPr/>
        </p:nvSpPr>
        <p:spPr bwMode="auto">
          <a:xfrm>
            <a:off x="6591300" y="6390218"/>
            <a:ext cx="315384" cy="247649"/>
          </a:xfrm>
          <a:custGeom>
            <a:avLst/>
            <a:gdLst>
              <a:gd name="T0" fmla="*/ 233110 w 69"/>
              <a:gd name="T1" fmla="*/ 151341 h 54"/>
              <a:gd name="T2" fmla="*/ 212541 w 69"/>
              <a:gd name="T3" fmla="*/ 168539 h 54"/>
              <a:gd name="T4" fmla="*/ 205685 w 69"/>
              <a:gd name="T5" fmla="*/ 168539 h 54"/>
              <a:gd name="T6" fmla="*/ 102843 w 69"/>
              <a:gd name="T7" fmla="*/ 127264 h 54"/>
              <a:gd name="T8" fmla="*/ 102843 w 69"/>
              <a:gd name="T9" fmla="*/ 137583 h 54"/>
              <a:gd name="T10" fmla="*/ 41137 w 69"/>
              <a:gd name="T11" fmla="*/ 185737 h 54"/>
              <a:gd name="T12" fmla="*/ 0 w 69"/>
              <a:gd name="T13" fmla="*/ 147902 h 54"/>
              <a:gd name="T14" fmla="*/ 61706 w 69"/>
              <a:gd name="T15" fmla="*/ 103187 h 54"/>
              <a:gd name="T16" fmla="*/ 85702 w 69"/>
              <a:gd name="T17" fmla="*/ 103187 h 54"/>
              <a:gd name="T18" fmla="*/ 85702 w 69"/>
              <a:gd name="T19" fmla="*/ 82550 h 54"/>
              <a:gd name="T20" fmla="*/ 61706 w 69"/>
              <a:gd name="T21" fmla="*/ 85989 h 54"/>
              <a:gd name="T22" fmla="*/ 0 w 69"/>
              <a:gd name="T23" fmla="*/ 37835 h 54"/>
              <a:gd name="T24" fmla="*/ 41137 w 69"/>
              <a:gd name="T25" fmla="*/ 0 h 54"/>
              <a:gd name="T26" fmla="*/ 102843 w 69"/>
              <a:gd name="T27" fmla="*/ 48154 h 54"/>
              <a:gd name="T28" fmla="*/ 102843 w 69"/>
              <a:gd name="T29" fmla="*/ 61912 h 54"/>
              <a:gd name="T30" fmla="*/ 205685 w 69"/>
              <a:gd name="T31" fmla="*/ 20637 h 54"/>
              <a:gd name="T32" fmla="*/ 212541 w 69"/>
              <a:gd name="T33" fmla="*/ 20637 h 54"/>
              <a:gd name="T34" fmla="*/ 233110 w 69"/>
              <a:gd name="T35" fmla="*/ 34396 h 54"/>
              <a:gd name="T36" fmla="*/ 164548 w 69"/>
              <a:gd name="T37" fmla="*/ 92869 h 54"/>
              <a:gd name="T38" fmla="*/ 65134 w 69"/>
              <a:gd name="T39" fmla="*/ 30956 h 54"/>
              <a:gd name="T40" fmla="*/ 27425 w 69"/>
              <a:gd name="T41" fmla="*/ 27517 h 54"/>
              <a:gd name="T42" fmla="*/ 61706 w 69"/>
              <a:gd name="T43" fmla="*/ 65352 h 54"/>
              <a:gd name="T44" fmla="*/ 65134 w 69"/>
              <a:gd name="T45" fmla="*/ 30956 h 54"/>
              <a:gd name="T46" fmla="*/ 61706 w 69"/>
              <a:gd name="T47" fmla="*/ 123825 h 54"/>
              <a:gd name="T48" fmla="*/ 27425 w 69"/>
              <a:gd name="T49" fmla="*/ 158220 h 54"/>
              <a:gd name="T50" fmla="*/ 65134 w 69"/>
              <a:gd name="T51" fmla="*/ 158220 h 54"/>
              <a:gd name="T52" fmla="*/ 130267 w 69"/>
              <a:gd name="T53" fmla="*/ 110066 h 54"/>
              <a:gd name="T54" fmla="*/ 209113 w 69"/>
              <a:gd name="T55" fmla="*/ 27517 h 54"/>
              <a:gd name="T56" fmla="*/ 109699 w 69"/>
              <a:gd name="T57" fmla="*/ 96308 h 54"/>
              <a:gd name="T58" fmla="*/ 89130 w 69"/>
              <a:gd name="T59" fmla="*/ 110066 h 54"/>
              <a:gd name="T60" fmla="*/ 92558 w 69"/>
              <a:gd name="T61" fmla="*/ 113506 h 54"/>
              <a:gd name="T62" fmla="*/ 116555 w 69"/>
              <a:gd name="T63" fmla="*/ 106627 h 54"/>
              <a:gd name="T64" fmla="*/ 102843 w 69"/>
              <a:gd name="T65" fmla="*/ 82550 h 54"/>
              <a:gd name="T66" fmla="*/ 106271 w 69"/>
              <a:gd name="T67" fmla="*/ 75671 h 54"/>
              <a:gd name="T68" fmla="*/ 95986 w 69"/>
              <a:gd name="T69" fmla="*/ 68791 h 54"/>
              <a:gd name="T70" fmla="*/ 92558 w 69"/>
              <a:gd name="T71" fmla="*/ 75671 h 54"/>
              <a:gd name="T72" fmla="*/ 89130 w 69"/>
              <a:gd name="T73" fmla="*/ 75671 h 54"/>
              <a:gd name="T74" fmla="*/ 133695 w 69"/>
              <a:gd name="T75" fmla="*/ 92869 h 54"/>
              <a:gd name="T76" fmla="*/ 116555 w 69"/>
              <a:gd name="T77" fmla="*/ 92869 h 54"/>
              <a:gd name="T78" fmla="*/ 133695 w 69"/>
              <a:gd name="T79" fmla="*/ 92869 h 54"/>
              <a:gd name="T80" fmla="*/ 157692 w 69"/>
              <a:gd name="T81" fmla="*/ 99748 h 54"/>
              <a:gd name="T82" fmla="*/ 133695 w 69"/>
              <a:gd name="T83" fmla="*/ 116946 h 54"/>
              <a:gd name="T84" fmla="*/ 226254 w 69"/>
              <a:gd name="T85" fmla="*/ 151341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8" name="Freeform 245">
            <a:extLst>
              <a:ext uri="{FF2B5EF4-FFF2-40B4-BE49-F238E27FC236}">
                <a16:creationId xmlns:a16="http://schemas.microsoft.com/office/drawing/2014/main" id="{B7C098F1-1B76-4910-A686-89D776CA7FDA}"/>
              </a:ext>
            </a:extLst>
          </p:cNvPr>
          <p:cNvSpPr>
            <a:spLocks/>
          </p:cNvSpPr>
          <p:nvPr/>
        </p:nvSpPr>
        <p:spPr bwMode="auto">
          <a:xfrm>
            <a:off x="7315201" y="6375401"/>
            <a:ext cx="311151" cy="311151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40 h 68"/>
              <a:gd name="T4" fmla="*/ 195613 w 68"/>
              <a:gd name="T5" fmla="*/ 216204 h 68"/>
              <a:gd name="T6" fmla="*/ 192181 w 68"/>
              <a:gd name="T7" fmla="*/ 216204 h 68"/>
              <a:gd name="T8" fmla="*/ 188749 w 68"/>
              <a:gd name="T9" fmla="*/ 216204 h 68"/>
              <a:gd name="T10" fmla="*/ 130409 w 68"/>
              <a:gd name="T11" fmla="*/ 192181 h 68"/>
              <a:gd name="T12" fmla="*/ 96091 w 68"/>
              <a:gd name="T13" fmla="*/ 229931 h 68"/>
              <a:gd name="T14" fmla="*/ 89227 w 68"/>
              <a:gd name="T15" fmla="*/ 233363 h 68"/>
              <a:gd name="T16" fmla="*/ 89227 w 68"/>
              <a:gd name="T17" fmla="*/ 233363 h 68"/>
              <a:gd name="T18" fmla="*/ 82363 w 68"/>
              <a:gd name="T19" fmla="*/ 223068 h 68"/>
              <a:gd name="T20" fmla="*/ 82363 w 68"/>
              <a:gd name="T21" fmla="*/ 178454 h 68"/>
              <a:gd name="T22" fmla="*/ 195613 w 68"/>
              <a:gd name="T23" fmla="*/ 41182 h 68"/>
              <a:gd name="T24" fmla="*/ 54909 w 68"/>
              <a:gd name="T25" fmla="*/ 161295 h 68"/>
              <a:gd name="T26" fmla="*/ 3432 w 68"/>
              <a:gd name="T27" fmla="*/ 140704 h 68"/>
              <a:gd name="T28" fmla="*/ 0 w 68"/>
              <a:gd name="T29" fmla="*/ 133841 h 68"/>
              <a:gd name="T30" fmla="*/ 3432 w 68"/>
              <a:gd name="T31" fmla="*/ 12354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29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59" name="Freeform 246">
            <a:extLst>
              <a:ext uri="{FF2B5EF4-FFF2-40B4-BE49-F238E27FC236}">
                <a16:creationId xmlns:a16="http://schemas.microsoft.com/office/drawing/2014/main" id="{27C15156-A386-476E-B64B-84FA4A269777}"/>
              </a:ext>
            </a:extLst>
          </p:cNvPr>
          <p:cNvSpPr>
            <a:spLocks noEditPoints="1"/>
          </p:cNvSpPr>
          <p:nvPr/>
        </p:nvSpPr>
        <p:spPr bwMode="auto">
          <a:xfrm>
            <a:off x="7907867" y="6373285"/>
            <a:ext cx="266700" cy="264583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37948 w 58"/>
              <a:gd name="T19" fmla="*/ 109482 h 58"/>
              <a:gd name="T20" fmla="*/ 120705 w 58"/>
              <a:gd name="T21" fmla="*/ 116325 h 58"/>
              <a:gd name="T22" fmla="*/ 89666 w 58"/>
              <a:gd name="T23" fmla="*/ 102640 h 58"/>
              <a:gd name="T24" fmla="*/ 89666 w 58"/>
              <a:gd name="T25" fmla="*/ 99219 h 58"/>
              <a:gd name="T26" fmla="*/ 89666 w 58"/>
              <a:gd name="T27" fmla="*/ 95797 h 58"/>
              <a:gd name="T28" fmla="*/ 120705 w 58"/>
              <a:gd name="T29" fmla="*/ 78691 h 58"/>
              <a:gd name="T30" fmla="*/ 137948 w 58"/>
              <a:gd name="T31" fmla="*/ 85533 h 58"/>
              <a:gd name="T32" fmla="*/ 165538 w 58"/>
              <a:gd name="T33" fmla="*/ 58163 h 58"/>
              <a:gd name="T34" fmla="*/ 137948 w 58"/>
              <a:gd name="T35" fmla="*/ 30792 h 58"/>
              <a:gd name="T36" fmla="*/ 110359 w 58"/>
              <a:gd name="T37" fmla="*/ 58163 h 58"/>
              <a:gd name="T38" fmla="*/ 110359 w 58"/>
              <a:gd name="T39" fmla="*/ 61584 h 58"/>
              <a:gd name="T40" fmla="*/ 79320 w 58"/>
              <a:gd name="T41" fmla="*/ 78691 h 58"/>
              <a:gd name="T42" fmla="*/ 62077 w 58"/>
              <a:gd name="T43" fmla="*/ 71848 h 58"/>
              <a:gd name="T44" fmla="*/ 31038 w 58"/>
              <a:gd name="T45" fmla="*/ 99219 h 58"/>
              <a:gd name="T46" fmla="*/ 62077 w 58"/>
              <a:gd name="T47" fmla="*/ 126589 h 58"/>
              <a:gd name="T48" fmla="*/ 79320 w 58"/>
              <a:gd name="T49" fmla="*/ 119746 h 58"/>
              <a:gd name="T50" fmla="*/ 110359 w 58"/>
              <a:gd name="T51" fmla="*/ 133432 h 58"/>
              <a:gd name="T52" fmla="*/ 110359 w 58"/>
              <a:gd name="T53" fmla="*/ 136853 h 58"/>
              <a:gd name="T54" fmla="*/ 137948 w 58"/>
              <a:gd name="T55" fmla="*/ 164224 h 58"/>
              <a:gd name="T56" fmla="*/ 165538 w 58"/>
              <a:gd name="T57" fmla="*/ 136853 h 58"/>
              <a:gd name="T58" fmla="*/ 137948 w 58"/>
              <a:gd name="T59" fmla="*/ 109482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0" name="Freeform 247">
            <a:extLst>
              <a:ext uri="{FF2B5EF4-FFF2-40B4-BE49-F238E27FC236}">
                <a16:creationId xmlns:a16="http://schemas.microsoft.com/office/drawing/2014/main" id="{FB6EB335-9FCB-4420-A962-E80A549491DA}"/>
              </a:ext>
            </a:extLst>
          </p:cNvPr>
          <p:cNvSpPr>
            <a:spLocks noEditPoints="1"/>
          </p:cNvSpPr>
          <p:nvPr/>
        </p:nvSpPr>
        <p:spPr bwMode="auto">
          <a:xfrm>
            <a:off x="8568267" y="6373285"/>
            <a:ext cx="237067" cy="241300"/>
          </a:xfrm>
          <a:custGeom>
            <a:avLst/>
            <a:gdLst>
              <a:gd name="T0" fmla="*/ 126512 w 52"/>
              <a:gd name="T1" fmla="*/ 126341 h 53"/>
              <a:gd name="T2" fmla="*/ 123092 w 52"/>
              <a:gd name="T3" fmla="*/ 129756 h 53"/>
              <a:gd name="T4" fmla="*/ 102577 w 52"/>
              <a:gd name="T5" fmla="*/ 129756 h 53"/>
              <a:gd name="T6" fmla="*/ 99158 w 52"/>
              <a:gd name="T7" fmla="*/ 126341 h 53"/>
              <a:gd name="T8" fmla="*/ 99158 w 52"/>
              <a:gd name="T9" fmla="*/ 61463 h 53"/>
              <a:gd name="T10" fmla="*/ 64965 w 52"/>
              <a:gd name="T11" fmla="*/ 27317 h 53"/>
              <a:gd name="T12" fmla="*/ 27354 w 52"/>
              <a:gd name="T13" fmla="*/ 27317 h 53"/>
              <a:gd name="T14" fmla="*/ 27354 w 52"/>
              <a:gd name="T15" fmla="*/ 177560 h 53"/>
              <a:gd name="T16" fmla="*/ 23935 w 52"/>
              <a:gd name="T17" fmla="*/ 180975 h 53"/>
              <a:gd name="T18" fmla="*/ 3419 w 52"/>
              <a:gd name="T19" fmla="*/ 180975 h 53"/>
              <a:gd name="T20" fmla="*/ 0 w 52"/>
              <a:gd name="T21" fmla="*/ 177560 h 53"/>
              <a:gd name="T22" fmla="*/ 0 w 52"/>
              <a:gd name="T23" fmla="*/ 341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1463 h 53"/>
              <a:gd name="T30" fmla="*/ 126512 w 52"/>
              <a:gd name="T31" fmla="*/ 126341 h 53"/>
              <a:gd name="T32" fmla="*/ 177800 w 52"/>
              <a:gd name="T33" fmla="*/ 116097 h 53"/>
              <a:gd name="T34" fmla="*/ 112835 w 52"/>
              <a:gd name="T35" fmla="*/ 180975 h 53"/>
              <a:gd name="T36" fmla="*/ 54708 w 52"/>
              <a:gd name="T37" fmla="*/ 180975 h 53"/>
              <a:gd name="T38" fmla="*/ 47869 w 52"/>
              <a:gd name="T39" fmla="*/ 177560 h 53"/>
              <a:gd name="T40" fmla="*/ 47869 w 52"/>
              <a:gd name="T41" fmla="*/ 51219 h 53"/>
              <a:gd name="T42" fmla="*/ 54708 w 52"/>
              <a:gd name="T43" fmla="*/ 47805 h 53"/>
              <a:gd name="T44" fmla="*/ 75223 w 52"/>
              <a:gd name="T45" fmla="*/ 47805 h 53"/>
              <a:gd name="T46" fmla="*/ 78642 w 52"/>
              <a:gd name="T47" fmla="*/ 51219 h 53"/>
              <a:gd name="T48" fmla="*/ 78642 w 52"/>
              <a:gd name="T49" fmla="*/ 150243 h 53"/>
              <a:gd name="T50" fmla="*/ 112835 w 52"/>
              <a:gd name="T51" fmla="*/ 150243 h 53"/>
              <a:gd name="T52" fmla="*/ 147027 w 52"/>
              <a:gd name="T53" fmla="*/ 116097 h 53"/>
              <a:gd name="T54" fmla="*/ 147027 w 52"/>
              <a:gd name="T55" fmla="*/ 341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15 h 53"/>
              <a:gd name="T62" fmla="*/ 177800 w 52"/>
              <a:gd name="T63" fmla="*/ 116097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1" name="Freeform 248">
            <a:extLst>
              <a:ext uri="{FF2B5EF4-FFF2-40B4-BE49-F238E27FC236}">
                <a16:creationId xmlns:a16="http://schemas.microsoft.com/office/drawing/2014/main" id="{DB5CAB45-6836-47F5-AC2A-729B275DB0EE}"/>
              </a:ext>
            </a:extLst>
          </p:cNvPr>
          <p:cNvSpPr>
            <a:spLocks noEditPoints="1"/>
          </p:cNvSpPr>
          <p:nvPr/>
        </p:nvSpPr>
        <p:spPr bwMode="auto">
          <a:xfrm>
            <a:off x="9226551" y="6390218"/>
            <a:ext cx="275167" cy="224367"/>
          </a:xfrm>
          <a:custGeom>
            <a:avLst/>
            <a:gdLst>
              <a:gd name="T0" fmla="*/ 82550 w 60"/>
              <a:gd name="T1" fmla="*/ 168275 h 49"/>
              <a:gd name="T2" fmla="*/ 37835 w 60"/>
              <a:gd name="T3" fmla="*/ 168275 h 49"/>
              <a:gd name="T4" fmla="*/ 0 w 60"/>
              <a:gd name="T5" fmla="*/ 130499 h 49"/>
              <a:gd name="T6" fmla="*/ 0 w 60"/>
              <a:gd name="T7" fmla="*/ 37776 h 49"/>
              <a:gd name="T8" fmla="*/ 37835 w 60"/>
              <a:gd name="T9" fmla="*/ 0 h 49"/>
              <a:gd name="T10" fmla="*/ 82550 w 60"/>
              <a:gd name="T11" fmla="*/ 0 h 49"/>
              <a:gd name="T12" fmla="*/ 85990 w 60"/>
              <a:gd name="T13" fmla="*/ 6868 h 49"/>
              <a:gd name="T14" fmla="*/ 82550 w 60"/>
              <a:gd name="T15" fmla="*/ 17171 h 49"/>
              <a:gd name="T16" fmla="*/ 37835 w 60"/>
              <a:gd name="T17" fmla="*/ 17171 h 49"/>
              <a:gd name="T18" fmla="*/ 17198 w 60"/>
              <a:gd name="T19" fmla="*/ 37776 h 49"/>
              <a:gd name="T20" fmla="*/ 17198 w 60"/>
              <a:gd name="T21" fmla="*/ 130499 h 49"/>
              <a:gd name="T22" fmla="*/ 37835 w 60"/>
              <a:gd name="T23" fmla="*/ 151104 h 49"/>
              <a:gd name="T24" fmla="*/ 75671 w 60"/>
              <a:gd name="T25" fmla="*/ 151104 h 49"/>
              <a:gd name="T26" fmla="*/ 85990 w 60"/>
              <a:gd name="T27" fmla="*/ 154538 h 49"/>
              <a:gd name="T28" fmla="*/ 82550 w 60"/>
              <a:gd name="T29" fmla="*/ 168275 h 49"/>
              <a:gd name="T30" fmla="*/ 202935 w 60"/>
              <a:gd name="T31" fmla="*/ 89289 h 49"/>
              <a:gd name="T32" fmla="*/ 134144 w 60"/>
              <a:gd name="T33" fmla="*/ 161407 h 49"/>
              <a:gd name="T34" fmla="*/ 127265 w 60"/>
              <a:gd name="T35" fmla="*/ 164841 h 49"/>
              <a:gd name="T36" fmla="*/ 116946 w 60"/>
              <a:gd name="T37" fmla="*/ 154538 h 49"/>
              <a:gd name="T38" fmla="*/ 116946 w 60"/>
              <a:gd name="T39" fmla="*/ 116762 h 49"/>
              <a:gd name="T40" fmla="*/ 58473 w 60"/>
              <a:gd name="T41" fmla="*/ 116762 h 49"/>
              <a:gd name="T42" fmla="*/ 51594 w 60"/>
              <a:gd name="T43" fmla="*/ 109894 h 49"/>
              <a:gd name="T44" fmla="*/ 51594 w 60"/>
              <a:gd name="T45" fmla="*/ 58381 h 49"/>
              <a:gd name="T46" fmla="*/ 58473 w 60"/>
              <a:gd name="T47" fmla="*/ 51513 h 49"/>
              <a:gd name="T48" fmla="*/ 116946 w 60"/>
              <a:gd name="T49" fmla="*/ 51513 h 49"/>
              <a:gd name="T50" fmla="*/ 116946 w 60"/>
              <a:gd name="T51" fmla="*/ 13737 h 49"/>
              <a:gd name="T52" fmla="*/ 127265 w 60"/>
              <a:gd name="T53" fmla="*/ 6868 h 49"/>
              <a:gd name="T54" fmla="*/ 134144 w 60"/>
              <a:gd name="T55" fmla="*/ 6868 h 49"/>
              <a:gd name="T56" fmla="*/ 202935 w 60"/>
              <a:gd name="T57" fmla="*/ 78986 h 49"/>
              <a:gd name="T58" fmla="*/ 206375 w 60"/>
              <a:gd name="T59" fmla="*/ 85855 h 49"/>
              <a:gd name="T60" fmla="*/ 202935 w 60"/>
              <a:gd name="T61" fmla="*/ 89289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2" name="Freeform 249">
            <a:extLst>
              <a:ext uri="{FF2B5EF4-FFF2-40B4-BE49-F238E27FC236}">
                <a16:creationId xmlns:a16="http://schemas.microsoft.com/office/drawing/2014/main" id="{F401A1FD-CF16-4B2F-9D3D-DF36AB0DBF5C}"/>
              </a:ext>
            </a:extLst>
          </p:cNvPr>
          <p:cNvSpPr>
            <a:spLocks noEditPoints="1"/>
          </p:cNvSpPr>
          <p:nvPr/>
        </p:nvSpPr>
        <p:spPr bwMode="auto">
          <a:xfrm>
            <a:off x="1960033" y="5839884"/>
            <a:ext cx="289984" cy="287867"/>
          </a:xfrm>
          <a:custGeom>
            <a:avLst/>
            <a:gdLst>
              <a:gd name="T0" fmla="*/ 217488 w 63"/>
              <a:gd name="T1" fmla="*/ 119944 h 63"/>
              <a:gd name="T2" fmla="*/ 203679 w 63"/>
              <a:gd name="T3" fmla="*/ 133652 h 63"/>
              <a:gd name="T4" fmla="*/ 182966 w 63"/>
              <a:gd name="T5" fmla="*/ 143933 h 63"/>
              <a:gd name="T6" fmla="*/ 189870 w 63"/>
              <a:gd name="T7" fmla="*/ 164495 h 63"/>
              <a:gd name="T8" fmla="*/ 189870 w 63"/>
              <a:gd name="T9" fmla="*/ 171349 h 63"/>
              <a:gd name="T10" fmla="*/ 172610 w 63"/>
              <a:gd name="T11" fmla="*/ 188484 h 63"/>
              <a:gd name="T12" fmla="*/ 155349 w 63"/>
              <a:gd name="T13" fmla="*/ 178203 h 63"/>
              <a:gd name="T14" fmla="*/ 144992 w 63"/>
              <a:gd name="T15" fmla="*/ 154214 h 63"/>
              <a:gd name="T16" fmla="*/ 107018 w 63"/>
              <a:gd name="T17" fmla="*/ 167922 h 63"/>
              <a:gd name="T18" fmla="*/ 113922 w 63"/>
              <a:gd name="T19" fmla="*/ 191911 h 63"/>
              <a:gd name="T20" fmla="*/ 113922 w 63"/>
              <a:gd name="T21" fmla="*/ 195338 h 63"/>
              <a:gd name="T22" fmla="*/ 96661 w 63"/>
              <a:gd name="T23" fmla="*/ 215900 h 63"/>
              <a:gd name="T24" fmla="*/ 75948 w 63"/>
              <a:gd name="T25" fmla="*/ 202192 h 63"/>
              <a:gd name="T26" fmla="*/ 69044 w 63"/>
              <a:gd name="T27" fmla="*/ 181630 h 63"/>
              <a:gd name="T28" fmla="*/ 48331 w 63"/>
              <a:gd name="T29" fmla="*/ 188484 h 63"/>
              <a:gd name="T30" fmla="*/ 44878 w 63"/>
              <a:gd name="T31" fmla="*/ 188484 h 63"/>
              <a:gd name="T32" fmla="*/ 24165 w 63"/>
              <a:gd name="T33" fmla="*/ 171349 h 63"/>
              <a:gd name="T34" fmla="*/ 37974 w 63"/>
              <a:gd name="T35" fmla="*/ 154214 h 63"/>
              <a:gd name="T36" fmla="*/ 58687 w 63"/>
              <a:gd name="T37" fmla="*/ 147360 h 63"/>
              <a:gd name="T38" fmla="*/ 44878 w 63"/>
              <a:gd name="T39" fmla="*/ 106237 h 63"/>
              <a:gd name="T40" fmla="*/ 24165 w 63"/>
              <a:gd name="T41" fmla="*/ 113090 h 63"/>
              <a:gd name="T42" fmla="*/ 17261 w 63"/>
              <a:gd name="T43" fmla="*/ 113090 h 63"/>
              <a:gd name="T44" fmla="*/ 0 w 63"/>
              <a:gd name="T45" fmla="*/ 95956 h 63"/>
              <a:gd name="T46" fmla="*/ 13809 w 63"/>
              <a:gd name="T47" fmla="*/ 78821 h 63"/>
              <a:gd name="T48" fmla="*/ 31070 w 63"/>
              <a:gd name="T49" fmla="*/ 71967 h 63"/>
              <a:gd name="T50" fmla="*/ 24165 w 63"/>
              <a:gd name="T51" fmla="*/ 47978 h 63"/>
              <a:gd name="T52" fmla="*/ 24165 w 63"/>
              <a:gd name="T53" fmla="*/ 44551 h 63"/>
              <a:gd name="T54" fmla="*/ 44878 w 63"/>
              <a:gd name="T55" fmla="*/ 23989 h 63"/>
              <a:gd name="T56" fmla="*/ 62139 w 63"/>
              <a:gd name="T57" fmla="*/ 37697 h 63"/>
              <a:gd name="T58" fmla="*/ 69044 w 63"/>
              <a:gd name="T59" fmla="*/ 58259 h 63"/>
              <a:gd name="T60" fmla="*/ 110470 w 63"/>
              <a:gd name="T61" fmla="*/ 44551 h 63"/>
              <a:gd name="T62" fmla="*/ 103566 w 63"/>
              <a:gd name="T63" fmla="*/ 23989 h 63"/>
              <a:gd name="T64" fmla="*/ 100114 w 63"/>
              <a:gd name="T65" fmla="*/ 17135 h 63"/>
              <a:gd name="T66" fmla="*/ 120827 w 63"/>
              <a:gd name="T67" fmla="*/ 0 h 63"/>
              <a:gd name="T68" fmla="*/ 138088 w 63"/>
              <a:gd name="T69" fmla="*/ 10281 h 63"/>
              <a:gd name="T70" fmla="*/ 144992 w 63"/>
              <a:gd name="T71" fmla="*/ 34270 h 63"/>
              <a:gd name="T72" fmla="*/ 165705 w 63"/>
              <a:gd name="T73" fmla="*/ 23989 h 63"/>
              <a:gd name="T74" fmla="*/ 172610 w 63"/>
              <a:gd name="T75" fmla="*/ 23989 h 63"/>
              <a:gd name="T76" fmla="*/ 189870 w 63"/>
              <a:gd name="T77" fmla="*/ 41124 h 63"/>
              <a:gd name="T78" fmla="*/ 176062 w 63"/>
              <a:gd name="T79" fmla="*/ 61686 h 63"/>
              <a:gd name="T80" fmla="*/ 155349 w 63"/>
              <a:gd name="T81" fmla="*/ 68540 h 63"/>
              <a:gd name="T82" fmla="*/ 169157 w 63"/>
              <a:gd name="T83" fmla="*/ 109663 h 63"/>
              <a:gd name="T84" fmla="*/ 193323 w 63"/>
              <a:gd name="T85" fmla="*/ 99383 h 63"/>
              <a:gd name="T86" fmla="*/ 196775 w 63"/>
              <a:gd name="T87" fmla="*/ 99383 h 63"/>
              <a:gd name="T88" fmla="*/ 217488 w 63"/>
              <a:gd name="T89" fmla="*/ 119944 h 63"/>
              <a:gd name="T90" fmla="*/ 134635 w 63"/>
              <a:gd name="T91" fmla="*/ 119944 h 63"/>
              <a:gd name="T92" fmla="*/ 120827 w 63"/>
              <a:gd name="T93" fmla="*/ 78821 h 63"/>
              <a:gd name="T94" fmla="*/ 79400 w 63"/>
              <a:gd name="T95" fmla="*/ 92529 h 63"/>
              <a:gd name="T96" fmla="*/ 93209 w 63"/>
              <a:gd name="T97" fmla="*/ 133652 h 63"/>
              <a:gd name="T98" fmla="*/ 134635 w 63"/>
              <a:gd name="T99" fmla="*/ 119944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3" name="Freeform 250">
            <a:extLst>
              <a:ext uri="{FF2B5EF4-FFF2-40B4-BE49-F238E27FC236}">
                <a16:creationId xmlns:a16="http://schemas.microsoft.com/office/drawing/2014/main" id="{E9C39BA7-4262-4B67-8D05-93ECBD1213E8}"/>
              </a:ext>
            </a:extLst>
          </p:cNvPr>
          <p:cNvSpPr>
            <a:spLocks noEditPoints="1"/>
          </p:cNvSpPr>
          <p:nvPr/>
        </p:nvSpPr>
        <p:spPr bwMode="auto">
          <a:xfrm>
            <a:off x="5276851" y="3835401"/>
            <a:ext cx="311149" cy="311151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16203 w 68"/>
              <a:gd name="T11" fmla="*/ 116682 h 68"/>
              <a:gd name="T12" fmla="*/ 216203 w 68"/>
              <a:gd name="T13" fmla="*/ 116682 h 68"/>
              <a:gd name="T14" fmla="*/ 202476 w 68"/>
              <a:gd name="T15" fmla="*/ 126977 h 68"/>
              <a:gd name="T16" fmla="*/ 171590 w 68"/>
              <a:gd name="T17" fmla="*/ 96091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1 h 68"/>
              <a:gd name="T38" fmla="*/ 27454 w 68"/>
              <a:gd name="T39" fmla="*/ 126977 h 68"/>
              <a:gd name="T40" fmla="*/ 17159 w 68"/>
              <a:gd name="T41" fmla="*/ 116682 h 68"/>
              <a:gd name="T42" fmla="*/ 17159 w 68"/>
              <a:gd name="T43" fmla="*/ 116682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5 h 68"/>
              <a:gd name="T50" fmla="*/ 99522 w 68"/>
              <a:gd name="T51" fmla="*/ 202477 h 68"/>
              <a:gd name="T52" fmla="*/ 85795 w 68"/>
              <a:gd name="T53" fmla="*/ 209340 h 68"/>
              <a:gd name="T54" fmla="*/ 116681 w 68"/>
              <a:gd name="T55" fmla="*/ 216204 h 68"/>
              <a:gd name="T56" fmla="*/ 147567 w 68"/>
              <a:gd name="T57" fmla="*/ 209340 h 68"/>
              <a:gd name="T58" fmla="*/ 130408 w 68"/>
              <a:gd name="T59" fmla="*/ 202477 h 68"/>
              <a:gd name="T60" fmla="*/ 150999 w 68"/>
              <a:gd name="T61" fmla="*/ 161295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2 h 68"/>
              <a:gd name="T68" fmla="*/ 116681 w 68"/>
              <a:gd name="T69" fmla="*/ 78932 h 68"/>
              <a:gd name="T70" fmla="*/ 154431 w 68"/>
              <a:gd name="T71" fmla="*/ 106386 h 68"/>
              <a:gd name="T72" fmla="*/ 140704 w 68"/>
              <a:gd name="T73" fmla="*/ 147568 h 68"/>
              <a:gd name="T74" fmla="*/ 92658 w 68"/>
              <a:gd name="T75" fmla="*/ 147568 h 68"/>
              <a:gd name="T76" fmla="*/ 78931 w 68"/>
              <a:gd name="T77" fmla="*/ 106386 h 68"/>
              <a:gd name="T78" fmla="*/ 116681 w 68"/>
              <a:gd name="T79" fmla="*/ 78932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4" name="Freeform 251">
            <a:extLst>
              <a:ext uri="{FF2B5EF4-FFF2-40B4-BE49-F238E27FC236}">
                <a16:creationId xmlns:a16="http://schemas.microsoft.com/office/drawing/2014/main" id="{372CC670-F3D1-4AD5-A1C9-125FD54F6528}"/>
              </a:ext>
            </a:extLst>
          </p:cNvPr>
          <p:cNvSpPr>
            <a:spLocks noEditPoints="1"/>
          </p:cNvSpPr>
          <p:nvPr/>
        </p:nvSpPr>
        <p:spPr bwMode="auto">
          <a:xfrm>
            <a:off x="4572000" y="4343401"/>
            <a:ext cx="306917" cy="311151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1 h 68"/>
              <a:gd name="T4" fmla="*/ 44663 w 67"/>
              <a:gd name="T5" fmla="*/ 233363 h 68"/>
              <a:gd name="T6" fmla="*/ 41228 w 67"/>
              <a:gd name="T7" fmla="*/ 229931 h 68"/>
              <a:gd name="T8" fmla="*/ 0 w 67"/>
              <a:gd name="T9" fmla="*/ 188749 h 68"/>
              <a:gd name="T10" fmla="*/ 0 w 67"/>
              <a:gd name="T11" fmla="*/ 185318 h 68"/>
              <a:gd name="T12" fmla="*/ 3436 w 67"/>
              <a:gd name="T13" fmla="*/ 181886 h 68"/>
              <a:gd name="T14" fmla="*/ 27485 w 67"/>
              <a:gd name="T15" fmla="*/ 181886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6 h 68"/>
              <a:gd name="T26" fmla="*/ 85891 w 67"/>
              <a:gd name="T27" fmla="*/ 181886 h 68"/>
              <a:gd name="T28" fmla="*/ 92762 w 67"/>
              <a:gd name="T29" fmla="*/ 185318 h 68"/>
              <a:gd name="T30" fmla="*/ 89327 w 67"/>
              <a:gd name="T31" fmla="*/ 188749 h 68"/>
              <a:gd name="T32" fmla="*/ 154604 w 67"/>
              <a:gd name="T33" fmla="*/ 27454 h 68"/>
              <a:gd name="T34" fmla="*/ 151168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151168 w 67"/>
              <a:gd name="T45" fmla="*/ 0 h 68"/>
              <a:gd name="T46" fmla="*/ 154604 w 67"/>
              <a:gd name="T47" fmla="*/ 3432 h 68"/>
              <a:gd name="T48" fmla="*/ 154604 w 67"/>
              <a:gd name="T49" fmla="*/ 27454 h 68"/>
              <a:gd name="T50" fmla="*/ 178653 w 67"/>
              <a:gd name="T51" fmla="*/ 96091 h 68"/>
              <a:gd name="T52" fmla="*/ 175218 w 67"/>
              <a:gd name="T53" fmla="*/ 99522 h 68"/>
              <a:gd name="T54" fmla="*/ 116812 w 67"/>
              <a:gd name="T55" fmla="*/ 99522 h 68"/>
              <a:gd name="T56" fmla="*/ 113376 w 67"/>
              <a:gd name="T57" fmla="*/ 96091 h 68"/>
              <a:gd name="T58" fmla="*/ 113376 w 67"/>
              <a:gd name="T59" fmla="*/ 68636 h 68"/>
              <a:gd name="T60" fmla="*/ 116812 w 67"/>
              <a:gd name="T61" fmla="*/ 65204 h 68"/>
              <a:gd name="T62" fmla="*/ 175218 w 67"/>
              <a:gd name="T63" fmla="*/ 65204 h 68"/>
              <a:gd name="T64" fmla="*/ 178653 w 67"/>
              <a:gd name="T65" fmla="*/ 68636 h 68"/>
              <a:gd name="T66" fmla="*/ 178653 w 67"/>
              <a:gd name="T67" fmla="*/ 96091 h 68"/>
              <a:gd name="T68" fmla="*/ 206139 w 67"/>
              <a:gd name="T69" fmla="*/ 161295 h 68"/>
              <a:gd name="T70" fmla="*/ 199267 w 67"/>
              <a:gd name="T71" fmla="*/ 164727 h 68"/>
              <a:gd name="T72" fmla="*/ 116812 w 67"/>
              <a:gd name="T73" fmla="*/ 164727 h 68"/>
              <a:gd name="T74" fmla="*/ 113376 w 67"/>
              <a:gd name="T75" fmla="*/ 161295 h 68"/>
              <a:gd name="T76" fmla="*/ 113376 w 67"/>
              <a:gd name="T77" fmla="*/ 137272 h 68"/>
              <a:gd name="T78" fmla="*/ 116812 w 67"/>
              <a:gd name="T79" fmla="*/ 133841 h 68"/>
              <a:gd name="T80" fmla="*/ 199267 w 67"/>
              <a:gd name="T81" fmla="*/ 133841 h 68"/>
              <a:gd name="T82" fmla="*/ 206139 w 67"/>
              <a:gd name="T83" fmla="*/ 137272 h 68"/>
              <a:gd name="T84" fmla="*/ 206139 w 67"/>
              <a:gd name="T85" fmla="*/ 161295 h 68"/>
              <a:gd name="T86" fmla="*/ 230188 w 67"/>
              <a:gd name="T87" fmla="*/ 229931 h 68"/>
              <a:gd name="T88" fmla="*/ 226752 w 67"/>
              <a:gd name="T89" fmla="*/ 233363 h 68"/>
              <a:gd name="T90" fmla="*/ 116812 w 67"/>
              <a:gd name="T91" fmla="*/ 233363 h 68"/>
              <a:gd name="T92" fmla="*/ 113376 w 67"/>
              <a:gd name="T93" fmla="*/ 229931 h 68"/>
              <a:gd name="T94" fmla="*/ 113376 w 67"/>
              <a:gd name="T95" fmla="*/ 202477 h 68"/>
              <a:gd name="T96" fmla="*/ 116812 w 67"/>
              <a:gd name="T97" fmla="*/ 199045 h 68"/>
              <a:gd name="T98" fmla="*/ 226752 w 67"/>
              <a:gd name="T99" fmla="*/ 199045 h 68"/>
              <a:gd name="T100" fmla="*/ 230188 w 67"/>
              <a:gd name="T101" fmla="*/ 202477 h 68"/>
              <a:gd name="T102" fmla="*/ 230188 w 67"/>
              <a:gd name="T103" fmla="*/ 229931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5" name="Freeform 252">
            <a:extLst>
              <a:ext uri="{FF2B5EF4-FFF2-40B4-BE49-F238E27FC236}">
                <a16:creationId xmlns:a16="http://schemas.microsoft.com/office/drawing/2014/main" id="{1B7C0A61-F82F-4654-AFB0-C151F9FA5F3B}"/>
              </a:ext>
            </a:extLst>
          </p:cNvPr>
          <p:cNvSpPr>
            <a:spLocks/>
          </p:cNvSpPr>
          <p:nvPr/>
        </p:nvSpPr>
        <p:spPr bwMode="auto">
          <a:xfrm>
            <a:off x="5283200" y="4445001"/>
            <a:ext cx="179917" cy="97367"/>
          </a:xfrm>
          <a:custGeom>
            <a:avLst/>
            <a:gdLst>
              <a:gd name="T0" fmla="*/ 134938 w 39"/>
              <a:gd name="T1" fmla="*/ 13910 h 21"/>
              <a:gd name="T2" fmla="*/ 76119 w 39"/>
              <a:gd name="T3" fmla="*/ 73025 h 21"/>
              <a:gd name="T4" fmla="*/ 69199 w 39"/>
              <a:gd name="T5" fmla="*/ 73025 h 21"/>
              <a:gd name="T6" fmla="*/ 62279 w 39"/>
              <a:gd name="T7" fmla="*/ 73025 h 21"/>
              <a:gd name="T8" fmla="*/ 3460 w 39"/>
              <a:gd name="T9" fmla="*/ 13910 h 21"/>
              <a:gd name="T10" fmla="*/ 0 w 39"/>
              <a:gd name="T11" fmla="*/ 6955 h 21"/>
              <a:gd name="T12" fmla="*/ 10380 w 39"/>
              <a:gd name="T13" fmla="*/ 0 h 21"/>
              <a:gd name="T14" fmla="*/ 128018 w 39"/>
              <a:gd name="T15" fmla="*/ 0 h 21"/>
              <a:gd name="T16" fmla="*/ 134938 w 39"/>
              <a:gd name="T17" fmla="*/ 6955 h 21"/>
              <a:gd name="T18" fmla="*/ 134938 w 39"/>
              <a:gd name="T19" fmla="*/ 1391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6" name="Freeform 162">
            <a:extLst>
              <a:ext uri="{FF2B5EF4-FFF2-40B4-BE49-F238E27FC236}">
                <a16:creationId xmlns:a16="http://schemas.microsoft.com/office/drawing/2014/main" id="{36694905-0906-4B43-B378-A3D01FA9E621}"/>
              </a:ext>
            </a:extLst>
          </p:cNvPr>
          <p:cNvSpPr>
            <a:spLocks noEditPoints="1"/>
          </p:cNvSpPr>
          <p:nvPr/>
        </p:nvSpPr>
        <p:spPr bwMode="auto">
          <a:xfrm>
            <a:off x="1983318" y="789517"/>
            <a:ext cx="256116" cy="302683"/>
          </a:xfrm>
          <a:custGeom>
            <a:avLst/>
            <a:gdLst>
              <a:gd name="T0" fmla="*/ 44592 w 56"/>
              <a:gd name="T1" fmla="*/ 151341 h 66"/>
              <a:gd name="T2" fmla="*/ 37731 w 56"/>
              <a:gd name="T3" fmla="*/ 158220 h 66"/>
              <a:gd name="T4" fmla="*/ 3430 w 56"/>
              <a:gd name="T5" fmla="*/ 158220 h 66"/>
              <a:gd name="T6" fmla="*/ 0 w 56"/>
              <a:gd name="T7" fmla="*/ 158220 h 66"/>
              <a:gd name="T8" fmla="*/ 0 w 56"/>
              <a:gd name="T9" fmla="*/ 151341 h 66"/>
              <a:gd name="T10" fmla="*/ 34301 w 56"/>
              <a:gd name="T11" fmla="*/ 89429 h 66"/>
              <a:gd name="T12" fmla="*/ 34301 w 56"/>
              <a:gd name="T13" fmla="*/ 89429 h 66"/>
              <a:gd name="T14" fmla="*/ 13721 w 56"/>
              <a:gd name="T15" fmla="*/ 51594 h 66"/>
              <a:gd name="T16" fmla="*/ 13721 w 56"/>
              <a:gd name="T17" fmla="*/ 44714 h 66"/>
              <a:gd name="T18" fmla="*/ 17151 w 56"/>
              <a:gd name="T19" fmla="*/ 44714 h 66"/>
              <a:gd name="T20" fmla="*/ 48022 w 56"/>
              <a:gd name="T21" fmla="*/ 44714 h 66"/>
              <a:gd name="T22" fmla="*/ 58312 w 56"/>
              <a:gd name="T23" fmla="*/ 51594 h 66"/>
              <a:gd name="T24" fmla="*/ 82323 w 56"/>
              <a:gd name="T25" fmla="*/ 89429 h 66"/>
              <a:gd name="T26" fmla="*/ 44592 w 56"/>
              <a:gd name="T27" fmla="*/ 151341 h 66"/>
              <a:gd name="T28" fmla="*/ 192087 w 56"/>
              <a:gd name="T29" fmla="*/ 6879 h 66"/>
              <a:gd name="T30" fmla="*/ 120054 w 56"/>
              <a:gd name="T31" fmla="*/ 134143 h 66"/>
              <a:gd name="T32" fmla="*/ 120054 w 56"/>
              <a:gd name="T33" fmla="*/ 134143 h 66"/>
              <a:gd name="T34" fmla="*/ 164646 w 56"/>
              <a:gd name="T35" fmla="*/ 220133 h 66"/>
              <a:gd name="T36" fmla="*/ 164646 w 56"/>
              <a:gd name="T37" fmla="*/ 227012 h 66"/>
              <a:gd name="T38" fmla="*/ 161216 w 56"/>
              <a:gd name="T39" fmla="*/ 227012 h 66"/>
              <a:gd name="T40" fmla="*/ 130345 w 56"/>
              <a:gd name="T41" fmla="*/ 227012 h 66"/>
              <a:gd name="T42" fmla="*/ 120054 w 56"/>
              <a:gd name="T43" fmla="*/ 220133 h 66"/>
              <a:gd name="T44" fmla="*/ 72033 w 56"/>
              <a:gd name="T45" fmla="*/ 134143 h 66"/>
              <a:gd name="T46" fmla="*/ 147495 w 56"/>
              <a:gd name="T47" fmla="*/ 6879 h 66"/>
              <a:gd name="T48" fmla="*/ 154356 w 56"/>
              <a:gd name="T49" fmla="*/ 0 h 66"/>
              <a:gd name="T50" fmla="*/ 188657 w 56"/>
              <a:gd name="T51" fmla="*/ 0 h 66"/>
              <a:gd name="T52" fmla="*/ 192087 w 56"/>
              <a:gd name="T53" fmla="*/ 0 h 66"/>
              <a:gd name="T54" fmla="*/ 192087 w 56"/>
              <a:gd name="T55" fmla="*/ 6879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67" name="Freeform 163">
            <a:extLst>
              <a:ext uri="{FF2B5EF4-FFF2-40B4-BE49-F238E27FC236}">
                <a16:creationId xmlns:a16="http://schemas.microsoft.com/office/drawing/2014/main" id="{9D4F0469-B063-464C-ABD2-8EBCCB781D26}"/>
              </a:ext>
            </a:extLst>
          </p:cNvPr>
          <p:cNvSpPr>
            <a:spLocks/>
          </p:cNvSpPr>
          <p:nvPr/>
        </p:nvSpPr>
        <p:spPr bwMode="auto">
          <a:xfrm>
            <a:off x="2641600" y="808567"/>
            <a:ext cx="188384" cy="260351"/>
          </a:xfrm>
          <a:custGeom>
            <a:avLst/>
            <a:gdLst>
              <a:gd name="T0" fmla="*/ 58583 w 41"/>
              <a:gd name="T1" fmla="*/ 195263 h 57"/>
              <a:gd name="T2" fmla="*/ 55137 w 41"/>
              <a:gd name="T3" fmla="*/ 191837 h 57"/>
              <a:gd name="T4" fmla="*/ 55137 w 41"/>
              <a:gd name="T5" fmla="*/ 143878 h 57"/>
              <a:gd name="T6" fmla="*/ 13784 w 41"/>
              <a:gd name="T7" fmla="*/ 143878 h 57"/>
              <a:gd name="T8" fmla="*/ 10338 w 41"/>
              <a:gd name="T9" fmla="*/ 140452 h 57"/>
              <a:gd name="T10" fmla="*/ 10338 w 41"/>
              <a:gd name="T11" fmla="*/ 126750 h 57"/>
              <a:gd name="T12" fmla="*/ 13784 w 41"/>
              <a:gd name="T13" fmla="*/ 123324 h 57"/>
              <a:gd name="T14" fmla="*/ 55137 w 41"/>
              <a:gd name="T15" fmla="*/ 123324 h 57"/>
              <a:gd name="T16" fmla="*/ 55137 w 41"/>
              <a:gd name="T17" fmla="*/ 109621 h 57"/>
              <a:gd name="T18" fmla="*/ 13784 w 41"/>
              <a:gd name="T19" fmla="*/ 109621 h 57"/>
              <a:gd name="T20" fmla="*/ 10338 w 41"/>
              <a:gd name="T21" fmla="*/ 106196 h 57"/>
              <a:gd name="T22" fmla="*/ 10338 w 41"/>
              <a:gd name="T23" fmla="*/ 92493 h 57"/>
              <a:gd name="T24" fmla="*/ 13784 w 41"/>
              <a:gd name="T25" fmla="*/ 89067 h 57"/>
              <a:gd name="T26" fmla="*/ 44799 w 41"/>
              <a:gd name="T27" fmla="*/ 89067 h 57"/>
              <a:gd name="T28" fmla="*/ 0 w 41"/>
              <a:gd name="T29" fmla="*/ 6851 h 57"/>
              <a:gd name="T30" fmla="*/ 0 w 41"/>
              <a:gd name="T31" fmla="*/ 3426 h 57"/>
              <a:gd name="T32" fmla="*/ 3446 w 41"/>
              <a:gd name="T33" fmla="*/ 0 h 57"/>
              <a:gd name="T34" fmla="*/ 31014 w 41"/>
              <a:gd name="T35" fmla="*/ 0 h 57"/>
              <a:gd name="T36" fmla="*/ 34460 w 41"/>
              <a:gd name="T37" fmla="*/ 3426 h 57"/>
              <a:gd name="T38" fmla="*/ 65475 w 41"/>
              <a:gd name="T39" fmla="*/ 61662 h 57"/>
              <a:gd name="T40" fmla="*/ 72367 w 41"/>
              <a:gd name="T41" fmla="*/ 78790 h 57"/>
              <a:gd name="T42" fmla="*/ 79259 w 41"/>
              <a:gd name="T43" fmla="*/ 61662 h 57"/>
              <a:gd name="T44" fmla="*/ 106828 w 41"/>
              <a:gd name="T45" fmla="*/ 3426 h 57"/>
              <a:gd name="T46" fmla="*/ 110274 w 41"/>
              <a:gd name="T47" fmla="*/ 0 h 57"/>
              <a:gd name="T48" fmla="*/ 137842 w 41"/>
              <a:gd name="T49" fmla="*/ 0 h 57"/>
              <a:gd name="T50" fmla="*/ 141288 w 41"/>
              <a:gd name="T51" fmla="*/ 3426 h 57"/>
              <a:gd name="T52" fmla="*/ 141288 w 41"/>
              <a:gd name="T53" fmla="*/ 6851 h 57"/>
              <a:gd name="T54" fmla="*/ 96489 w 41"/>
              <a:gd name="T55" fmla="*/ 89067 h 57"/>
              <a:gd name="T56" fmla="*/ 127504 w 41"/>
              <a:gd name="T57" fmla="*/ 89067 h 57"/>
              <a:gd name="T58" fmla="*/ 130950 w 41"/>
              <a:gd name="T59" fmla="*/ 92493 h 57"/>
              <a:gd name="T60" fmla="*/ 130950 w 41"/>
              <a:gd name="T61" fmla="*/ 106196 h 57"/>
              <a:gd name="T62" fmla="*/ 127504 w 41"/>
              <a:gd name="T63" fmla="*/ 109621 h 57"/>
              <a:gd name="T64" fmla="*/ 86151 w 41"/>
              <a:gd name="T65" fmla="*/ 109621 h 57"/>
              <a:gd name="T66" fmla="*/ 86151 w 41"/>
              <a:gd name="T67" fmla="*/ 123324 h 57"/>
              <a:gd name="T68" fmla="*/ 127504 w 41"/>
              <a:gd name="T69" fmla="*/ 123324 h 57"/>
              <a:gd name="T70" fmla="*/ 130950 w 41"/>
              <a:gd name="T71" fmla="*/ 126750 h 57"/>
              <a:gd name="T72" fmla="*/ 130950 w 41"/>
              <a:gd name="T73" fmla="*/ 140452 h 57"/>
              <a:gd name="T74" fmla="*/ 127504 w 41"/>
              <a:gd name="T75" fmla="*/ 143878 h 57"/>
              <a:gd name="T76" fmla="*/ 86151 w 41"/>
              <a:gd name="T77" fmla="*/ 143878 h 57"/>
              <a:gd name="T78" fmla="*/ 86151 w 41"/>
              <a:gd name="T79" fmla="*/ 191837 h 57"/>
              <a:gd name="T80" fmla="*/ 82705 w 41"/>
              <a:gd name="T81" fmla="*/ 195263 h 57"/>
              <a:gd name="T82" fmla="*/ 58583 w 41"/>
              <a:gd name="T83" fmla="*/ 195263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77814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Freeform 7">
            <a:extLst>
              <a:ext uri="{FF2B5EF4-FFF2-40B4-BE49-F238E27FC236}">
                <a16:creationId xmlns:a16="http://schemas.microsoft.com/office/drawing/2014/main" id="{C63F2272-F181-415A-8580-9B33F5E22694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1600200"/>
            <a:ext cx="258233" cy="330200"/>
          </a:xfrm>
          <a:custGeom>
            <a:avLst/>
            <a:gdLst>
              <a:gd name="T0" fmla="*/ 162549 w 56"/>
              <a:gd name="T1" fmla="*/ 244210 h 72"/>
              <a:gd name="T2" fmla="*/ 162549 w 56"/>
              <a:gd name="T3" fmla="*/ 247650 h 72"/>
              <a:gd name="T4" fmla="*/ 162549 w 56"/>
              <a:gd name="T5" fmla="*/ 247650 h 72"/>
              <a:gd name="T6" fmla="*/ 3458 w 56"/>
              <a:gd name="T7" fmla="*/ 247650 h 72"/>
              <a:gd name="T8" fmla="*/ 0 w 56"/>
              <a:gd name="T9" fmla="*/ 247650 h 72"/>
              <a:gd name="T10" fmla="*/ 0 w 56"/>
              <a:gd name="T11" fmla="*/ 247650 h 72"/>
              <a:gd name="T12" fmla="*/ 0 w 56"/>
              <a:gd name="T13" fmla="*/ 147902 h 72"/>
              <a:gd name="T14" fmla="*/ 17292 w 56"/>
              <a:gd name="T15" fmla="*/ 147902 h 72"/>
              <a:gd name="T16" fmla="*/ 17292 w 56"/>
              <a:gd name="T17" fmla="*/ 233892 h 72"/>
              <a:gd name="T18" fmla="*/ 145256 w 56"/>
              <a:gd name="T19" fmla="*/ 233892 h 72"/>
              <a:gd name="T20" fmla="*/ 145256 w 56"/>
              <a:gd name="T21" fmla="*/ 147902 h 72"/>
              <a:gd name="T22" fmla="*/ 162549 w 56"/>
              <a:gd name="T23" fmla="*/ 147902 h 72"/>
              <a:gd name="T24" fmla="*/ 162549 w 56"/>
              <a:gd name="T25" fmla="*/ 244210 h 72"/>
              <a:gd name="T26" fmla="*/ 127964 w 56"/>
              <a:gd name="T27" fmla="*/ 216694 h 72"/>
              <a:gd name="T28" fmla="*/ 31126 w 56"/>
              <a:gd name="T29" fmla="*/ 216694 h 72"/>
              <a:gd name="T30" fmla="*/ 31126 w 56"/>
              <a:gd name="T31" fmla="*/ 196056 h 72"/>
              <a:gd name="T32" fmla="*/ 127964 w 56"/>
              <a:gd name="T33" fmla="*/ 196056 h 72"/>
              <a:gd name="T34" fmla="*/ 127964 w 56"/>
              <a:gd name="T35" fmla="*/ 216694 h 72"/>
              <a:gd name="T36" fmla="*/ 131422 w 56"/>
              <a:gd name="T37" fmla="*/ 168540 h 72"/>
              <a:gd name="T38" fmla="*/ 127964 w 56"/>
              <a:gd name="T39" fmla="*/ 189177 h 72"/>
              <a:gd name="T40" fmla="*/ 31126 w 56"/>
              <a:gd name="T41" fmla="*/ 178858 h 72"/>
              <a:gd name="T42" fmla="*/ 31126 w 56"/>
              <a:gd name="T43" fmla="*/ 158221 h 72"/>
              <a:gd name="T44" fmla="*/ 131422 w 56"/>
              <a:gd name="T45" fmla="*/ 168540 h 72"/>
              <a:gd name="T46" fmla="*/ 138339 w 56"/>
              <a:gd name="T47" fmla="*/ 141023 h 72"/>
              <a:gd name="T48" fmla="*/ 131422 w 56"/>
              <a:gd name="T49" fmla="*/ 161660 h 72"/>
              <a:gd name="T50" fmla="*/ 38043 w 56"/>
              <a:gd name="T51" fmla="*/ 134144 h 72"/>
              <a:gd name="T52" fmla="*/ 41502 w 56"/>
              <a:gd name="T53" fmla="*/ 116946 h 72"/>
              <a:gd name="T54" fmla="*/ 138339 w 56"/>
              <a:gd name="T55" fmla="*/ 141023 h 72"/>
              <a:gd name="T56" fmla="*/ 148715 w 56"/>
              <a:gd name="T57" fmla="*/ 116946 h 72"/>
              <a:gd name="T58" fmla="*/ 138339 w 56"/>
              <a:gd name="T59" fmla="*/ 134144 h 72"/>
              <a:gd name="T60" fmla="*/ 55336 w 56"/>
              <a:gd name="T61" fmla="*/ 85990 h 72"/>
              <a:gd name="T62" fmla="*/ 65711 w 56"/>
              <a:gd name="T63" fmla="*/ 68792 h 72"/>
              <a:gd name="T64" fmla="*/ 148715 w 56"/>
              <a:gd name="T65" fmla="*/ 116946 h 72"/>
              <a:gd name="T66" fmla="*/ 169466 w 56"/>
              <a:gd name="T67" fmla="*/ 103188 h 72"/>
              <a:gd name="T68" fmla="*/ 152173 w 56"/>
              <a:gd name="T69" fmla="*/ 113506 h 72"/>
              <a:gd name="T70" fmla="*/ 96838 w 56"/>
              <a:gd name="T71" fmla="*/ 34396 h 72"/>
              <a:gd name="T72" fmla="*/ 114130 w 56"/>
              <a:gd name="T73" fmla="*/ 20638 h 72"/>
              <a:gd name="T74" fmla="*/ 169466 w 56"/>
              <a:gd name="T75" fmla="*/ 103188 h 72"/>
              <a:gd name="T76" fmla="*/ 193675 w 56"/>
              <a:gd name="T77" fmla="*/ 96308 h 72"/>
              <a:gd name="T78" fmla="*/ 172924 w 56"/>
              <a:gd name="T79" fmla="*/ 99748 h 72"/>
              <a:gd name="T80" fmla="*/ 155632 w 56"/>
              <a:gd name="T81" fmla="*/ 3440 h 72"/>
              <a:gd name="T82" fmla="*/ 176383 w 56"/>
              <a:gd name="T83" fmla="*/ 0 h 72"/>
              <a:gd name="T84" fmla="*/ 193675 w 56"/>
              <a:gd name="T85" fmla="*/ 96308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0" name="Freeform 8">
            <a:extLst>
              <a:ext uri="{FF2B5EF4-FFF2-40B4-BE49-F238E27FC236}">
                <a16:creationId xmlns:a16="http://schemas.microsoft.com/office/drawing/2014/main" id="{8ABF1B08-AB36-4804-A058-7146CFA1D23C}"/>
              </a:ext>
            </a:extLst>
          </p:cNvPr>
          <p:cNvSpPr>
            <a:spLocks noEditPoints="1"/>
          </p:cNvSpPr>
          <p:nvPr/>
        </p:nvSpPr>
        <p:spPr bwMode="auto">
          <a:xfrm>
            <a:off x="1974851" y="1608667"/>
            <a:ext cx="311149" cy="289984"/>
          </a:xfrm>
          <a:custGeom>
            <a:avLst/>
            <a:gdLst>
              <a:gd name="T0" fmla="*/ 178453 w 68"/>
              <a:gd name="T1" fmla="*/ 138088 h 63"/>
              <a:gd name="T2" fmla="*/ 188749 w 68"/>
              <a:gd name="T3" fmla="*/ 210584 h 63"/>
              <a:gd name="T4" fmla="*/ 185317 w 68"/>
              <a:gd name="T5" fmla="*/ 217488 h 63"/>
              <a:gd name="T6" fmla="*/ 178453 w 68"/>
              <a:gd name="T7" fmla="*/ 217488 h 63"/>
              <a:gd name="T8" fmla="*/ 116681 w 68"/>
              <a:gd name="T9" fmla="*/ 182966 h 63"/>
              <a:gd name="T10" fmla="*/ 54909 w 68"/>
              <a:gd name="T11" fmla="*/ 217488 h 63"/>
              <a:gd name="T12" fmla="*/ 51477 w 68"/>
              <a:gd name="T13" fmla="*/ 217488 h 63"/>
              <a:gd name="T14" fmla="*/ 44613 w 68"/>
              <a:gd name="T15" fmla="*/ 210584 h 63"/>
              <a:gd name="T16" fmla="*/ 54909 w 68"/>
              <a:gd name="T17" fmla="*/ 138088 h 63"/>
              <a:gd name="T18" fmla="*/ 6864 w 68"/>
              <a:gd name="T19" fmla="*/ 89757 h 63"/>
              <a:gd name="T20" fmla="*/ 10295 w 68"/>
              <a:gd name="T21" fmla="*/ 75948 h 63"/>
              <a:gd name="T22" fmla="*/ 78931 w 68"/>
              <a:gd name="T23" fmla="*/ 69044 h 63"/>
              <a:gd name="T24" fmla="*/ 109817 w 68"/>
              <a:gd name="T25" fmla="*/ 3452 h 63"/>
              <a:gd name="T26" fmla="*/ 116681 w 68"/>
              <a:gd name="T27" fmla="*/ 0 h 63"/>
              <a:gd name="T28" fmla="*/ 123545 w 68"/>
              <a:gd name="T29" fmla="*/ 3452 h 63"/>
              <a:gd name="T30" fmla="*/ 154431 w 68"/>
              <a:gd name="T31" fmla="*/ 69044 h 63"/>
              <a:gd name="T32" fmla="*/ 223067 w 68"/>
              <a:gd name="T33" fmla="*/ 75948 h 63"/>
              <a:gd name="T34" fmla="*/ 229930 w 68"/>
              <a:gd name="T35" fmla="*/ 89757 h 63"/>
              <a:gd name="T36" fmla="*/ 178453 w 68"/>
              <a:gd name="T37" fmla="*/ 138088 h 63"/>
              <a:gd name="T38" fmla="*/ 202476 w 68"/>
              <a:gd name="T39" fmla="*/ 93209 h 63"/>
              <a:gd name="T40" fmla="*/ 150999 w 68"/>
              <a:gd name="T41" fmla="*/ 86305 h 63"/>
              <a:gd name="T42" fmla="*/ 144135 w 68"/>
              <a:gd name="T43" fmla="*/ 82853 h 63"/>
              <a:gd name="T44" fmla="*/ 140704 w 68"/>
              <a:gd name="T45" fmla="*/ 75948 h 63"/>
              <a:gd name="T46" fmla="*/ 116681 w 68"/>
              <a:gd name="T47" fmla="*/ 31070 h 63"/>
              <a:gd name="T48" fmla="*/ 116681 w 68"/>
              <a:gd name="T49" fmla="*/ 165705 h 63"/>
              <a:gd name="T50" fmla="*/ 126976 w 68"/>
              <a:gd name="T51" fmla="*/ 169157 h 63"/>
              <a:gd name="T52" fmla="*/ 168158 w 68"/>
              <a:gd name="T53" fmla="*/ 193323 h 63"/>
              <a:gd name="T54" fmla="*/ 161294 w 68"/>
              <a:gd name="T55" fmla="*/ 141540 h 63"/>
              <a:gd name="T56" fmla="*/ 157863 w 68"/>
              <a:gd name="T57" fmla="*/ 134635 h 63"/>
              <a:gd name="T58" fmla="*/ 164726 w 68"/>
              <a:gd name="T59" fmla="*/ 127731 h 63"/>
              <a:gd name="T60" fmla="*/ 202476 w 68"/>
              <a:gd name="T61" fmla="*/ 93209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1" name="Freeform 9">
            <a:extLst>
              <a:ext uri="{FF2B5EF4-FFF2-40B4-BE49-F238E27FC236}">
                <a16:creationId xmlns:a16="http://schemas.microsoft.com/office/drawing/2014/main" id="{4C3C0D41-FBBB-4B74-A0D0-A19158B61EE5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1623485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150966 h 62"/>
              <a:gd name="T10" fmla="*/ 24047 w 61"/>
              <a:gd name="T11" fmla="*/ 161259 h 62"/>
              <a:gd name="T12" fmla="*/ 58399 w 61"/>
              <a:gd name="T13" fmla="*/ 192139 h 62"/>
              <a:gd name="T14" fmla="*/ 96187 w 61"/>
              <a:gd name="T15" fmla="*/ 157828 h 62"/>
              <a:gd name="T16" fmla="*/ 144280 w 61"/>
              <a:gd name="T17" fmla="*/ 123518 h 62"/>
              <a:gd name="T18" fmla="*/ 192374 w 61"/>
              <a:gd name="T19" fmla="*/ 72052 h 62"/>
              <a:gd name="T20" fmla="*/ 144280 w 61"/>
              <a:gd name="T21" fmla="*/ 24017 h 62"/>
              <a:gd name="T22" fmla="*/ 92752 w 61"/>
              <a:gd name="T23" fmla="*/ 72052 h 62"/>
              <a:gd name="T24" fmla="*/ 61834 w 61"/>
              <a:gd name="T25" fmla="*/ 116656 h 62"/>
              <a:gd name="T26" fmla="*/ 58399 w 61"/>
              <a:gd name="T27" fmla="*/ 116656 h 62"/>
              <a:gd name="T28" fmla="*/ 41223 w 61"/>
              <a:gd name="T29" fmla="*/ 123518 h 62"/>
              <a:gd name="T30" fmla="*/ 0 w 61"/>
              <a:gd name="T31" fmla="*/ 106363 h 62"/>
              <a:gd name="T32" fmla="*/ 0 w 61"/>
              <a:gd name="T33" fmla="*/ 41173 h 62"/>
              <a:gd name="T34" fmla="*/ 37788 w 61"/>
              <a:gd name="T35" fmla="*/ 0 h 62"/>
              <a:gd name="T36" fmla="*/ 171762 w 61"/>
              <a:gd name="T37" fmla="*/ 0 h 62"/>
              <a:gd name="T38" fmla="*/ 209550 w 61"/>
              <a:gd name="T39" fmla="*/ 41173 h 62"/>
              <a:gd name="T40" fmla="*/ 209550 w 61"/>
              <a:gd name="T41" fmla="*/ 174983 h 62"/>
              <a:gd name="T42" fmla="*/ 58399 w 61"/>
              <a:gd name="T43" fmla="*/ 181846 h 62"/>
              <a:gd name="T44" fmla="*/ 34352 w 61"/>
              <a:gd name="T45" fmla="*/ 168121 h 62"/>
              <a:gd name="T46" fmla="*/ 48093 w 61"/>
              <a:gd name="T47" fmla="*/ 171552 h 62"/>
              <a:gd name="T48" fmla="*/ 75575 w 61"/>
              <a:gd name="T49" fmla="*/ 161259 h 62"/>
              <a:gd name="T50" fmla="*/ 65270 w 61"/>
              <a:gd name="T51" fmla="*/ 130380 h 62"/>
              <a:gd name="T52" fmla="*/ 54964 w 61"/>
              <a:gd name="T53" fmla="*/ 126949 h 62"/>
              <a:gd name="T54" fmla="*/ 58399 w 61"/>
              <a:gd name="T55" fmla="*/ 126949 h 62"/>
              <a:gd name="T56" fmla="*/ 85881 w 61"/>
              <a:gd name="T57" fmla="*/ 154397 h 62"/>
              <a:gd name="T58" fmla="*/ 58399 w 61"/>
              <a:gd name="T59" fmla="*/ 181846 h 62"/>
              <a:gd name="T60" fmla="*/ 144280 w 61"/>
              <a:gd name="T61" fmla="*/ 106363 h 62"/>
              <a:gd name="T62" fmla="*/ 109928 w 61"/>
              <a:gd name="T63" fmla="*/ 72052 h 62"/>
              <a:gd name="T64" fmla="*/ 144280 w 61"/>
              <a:gd name="T65" fmla="*/ 41173 h 62"/>
              <a:gd name="T66" fmla="*/ 178633 w 61"/>
              <a:gd name="T67" fmla="*/ 72052 h 62"/>
              <a:gd name="T68" fmla="*/ 144280 w 61"/>
              <a:gd name="T69" fmla="*/ 106363 h 62"/>
              <a:gd name="T70" fmla="*/ 144280 w 61"/>
              <a:gd name="T71" fmla="*/ 48035 h 62"/>
              <a:gd name="T72" fmla="*/ 116798 w 61"/>
              <a:gd name="T73" fmla="*/ 72052 h 62"/>
              <a:gd name="T74" fmla="*/ 144280 w 61"/>
              <a:gd name="T75" fmla="*/ 99500 h 62"/>
              <a:gd name="T76" fmla="*/ 171762 w 61"/>
              <a:gd name="T77" fmla="*/ 72052 h 62"/>
              <a:gd name="T78" fmla="*/ 144280 w 61"/>
              <a:gd name="T79" fmla="*/ 48035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2" name="Freeform 10">
            <a:extLst>
              <a:ext uri="{FF2B5EF4-FFF2-40B4-BE49-F238E27FC236}">
                <a16:creationId xmlns:a16="http://schemas.microsoft.com/office/drawing/2014/main" id="{8A2E71AA-75A7-48EC-B29B-E8D21D3F5C96}"/>
              </a:ext>
            </a:extLst>
          </p:cNvPr>
          <p:cNvSpPr>
            <a:spLocks/>
          </p:cNvSpPr>
          <p:nvPr/>
        </p:nvSpPr>
        <p:spPr bwMode="auto">
          <a:xfrm>
            <a:off x="3299885" y="1623485"/>
            <a:ext cx="283633" cy="283633"/>
          </a:xfrm>
          <a:custGeom>
            <a:avLst/>
            <a:gdLst>
              <a:gd name="T0" fmla="*/ 212725 w 62"/>
              <a:gd name="T1" fmla="*/ 205863 h 62"/>
              <a:gd name="T2" fmla="*/ 205863 w 62"/>
              <a:gd name="T3" fmla="*/ 212725 h 62"/>
              <a:gd name="T4" fmla="*/ 10293 w 62"/>
              <a:gd name="T5" fmla="*/ 212725 h 62"/>
              <a:gd name="T6" fmla="*/ 0 w 62"/>
              <a:gd name="T7" fmla="*/ 205863 h 62"/>
              <a:gd name="T8" fmla="*/ 0 w 62"/>
              <a:gd name="T9" fmla="*/ 10293 h 62"/>
              <a:gd name="T10" fmla="*/ 10293 w 62"/>
              <a:gd name="T11" fmla="*/ 0 h 62"/>
              <a:gd name="T12" fmla="*/ 205863 w 62"/>
              <a:gd name="T13" fmla="*/ 0 h 62"/>
              <a:gd name="T14" fmla="*/ 212725 w 62"/>
              <a:gd name="T15" fmla="*/ 10293 h 62"/>
              <a:gd name="T16" fmla="*/ 212725 w 62"/>
              <a:gd name="T17" fmla="*/ 205863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3" name="Freeform 11">
            <a:extLst>
              <a:ext uri="{FF2B5EF4-FFF2-40B4-BE49-F238E27FC236}">
                <a16:creationId xmlns:a16="http://schemas.microsoft.com/office/drawing/2014/main" id="{8ECF187F-2923-4C49-AA3F-07920CB6FA62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1718733"/>
            <a:ext cx="279400" cy="211667"/>
          </a:xfrm>
          <a:custGeom>
            <a:avLst/>
            <a:gdLst>
              <a:gd name="T0" fmla="*/ 123669 w 61"/>
              <a:gd name="T1" fmla="*/ 124239 h 46"/>
              <a:gd name="T2" fmla="*/ 89316 w 61"/>
              <a:gd name="T3" fmla="*/ 124239 h 46"/>
              <a:gd name="T4" fmla="*/ 65270 w 61"/>
              <a:gd name="T5" fmla="*/ 89728 h 46"/>
              <a:gd name="T6" fmla="*/ 61834 w 61"/>
              <a:gd name="T7" fmla="*/ 82826 h 46"/>
              <a:gd name="T8" fmla="*/ 61834 w 61"/>
              <a:gd name="T9" fmla="*/ 79375 h 46"/>
              <a:gd name="T10" fmla="*/ 61834 w 61"/>
              <a:gd name="T11" fmla="*/ 79375 h 46"/>
              <a:gd name="T12" fmla="*/ 61834 w 61"/>
              <a:gd name="T13" fmla="*/ 82826 h 46"/>
              <a:gd name="T14" fmla="*/ 58399 w 61"/>
              <a:gd name="T15" fmla="*/ 89728 h 46"/>
              <a:gd name="T16" fmla="*/ 34352 w 61"/>
              <a:gd name="T17" fmla="*/ 124239 h 46"/>
              <a:gd name="T18" fmla="*/ 0 w 61"/>
              <a:gd name="T19" fmla="*/ 124239 h 46"/>
              <a:gd name="T20" fmla="*/ 0 w 61"/>
              <a:gd name="T21" fmla="*/ 100082 h 46"/>
              <a:gd name="T22" fmla="*/ 17176 w 61"/>
              <a:gd name="T23" fmla="*/ 100082 h 46"/>
              <a:gd name="T24" fmla="*/ 44658 w 61"/>
              <a:gd name="T25" fmla="*/ 62120 h 46"/>
              <a:gd name="T26" fmla="*/ 20611 w 61"/>
              <a:gd name="T27" fmla="*/ 24158 h 46"/>
              <a:gd name="T28" fmla="*/ 0 w 61"/>
              <a:gd name="T29" fmla="*/ 24158 h 46"/>
              <a:gd name="T30" fmla="*/ 0 w 61"/>
              <a:gd name="T31" fmla="*/ 0 h 46"/>
              <a:gd name="T32" fmla="*/ 37788 w 61"/>
              <a:gd name="T33" fmla="*/ 0 h 46"/>
              <a:gd name="T34" fmla="*/ 58399 w 61"/>
              <a:gd name="T35" fmla="*/ 31060 h 46"/>
              <a:gd name="T36" fmla="*/ 61834 w 61"/>
              <a:gd name="T37" fmla="*/ 37962 h 46"/>
              <a:gd name="T38" fmla="*/ 61834 w 61"/>
              <a:gd name="T39" fmla="*/ 41413 h 46"/>
              <a:gd name="T40" fmla="*/ 61834 w 61"/>
              <a:gd name="T41" fmla="*/ 41413 h 46"/>
              <a:gd name="T42" fmla="*/ 65270 w 61"/>
              <a:gd name="T43" fmla="*/ 37962 h 46"/>
              <a:gd name="T44" fmla="*/ 68705 w 61"/>
              <a:gd name="T45" fmla="*/ 31060 h 46"/>
              <a:gd name="T46" fmla="*/ 85881 w 61"/>
              <a:gd name="T47" fmla="*/ 0 h 46"/>
              <a:gd name="T48" fmla="*/ 123669 w 61"/>
              <a:gd name="T49" fmla="*/ 0 h 46"/>
              <a:gd name="T50" fmla="*/ 123669 w 61"/>
              <a:gd name="T51" fmla="*/ 24158 h 46"/>
              <a:gd name="T52" fmla="*/ 106493 w 61"/>
              <a:gd name="T53" fmla="*/ 24158 h 46"/>
              <a:gd name="T54" fmla="*/ 79011 w 61"/>
              <a:gd name="T55" fmla="*/ 58668 h 46"/>
              <a:gd name="T56" fmla="*/ 106493 w 61"/>
              <a:gd name="T57" fmla="*/ 100082 h 46"/>
              <a:gd name="T58" fmla="*/ 123669 w 61"/>
              <a:gd name="T59" fmla="*/ 100082 h 46"/>
              <a:gd name="T60" fmla="*/ 123669 w 61"/>
              <a:gd name="T61" fmla="*/ 124239 h 46"/>
              <a:gd name="T62" fmla="*/ 209550 w 61"/>
              <a:gd name="T63" fmla="*/ 158750 h 46"/>
              <a:gd name="T64" fmla="*/ 140845 w 61"/>
              <a:gd name="T65" fmla="*/ 158750 h 46"/>
              <a:gd name="T66" fmla="*/ 140845 w 61"/>
              <a:gd name="T67" fmla="*/ 155299 h 46"/>
              <a:gd name="T68" fmla="*/ 140845 w 61"/>
              <a:gd name="T69" fmla="*/ 148397 h 46"/>
              <a:gd name="T70" fmla="*/ 188939 w 61"/>
              <a:gd name="T71" fmla="*/ 89728 h 46"/>
              <a:gd name="T72" fmla="*/ 175198 w 61"/>
              <a:gd name="T73" fmla="*/ 75924 h 46"/>
              <a:gd name="T74" fmla="*/ 161457 w 61"/>
              <a:gd name="T75" fmla="*/ 82826 h 46"/>
              <a:gd name="T76" fmla="*/ 154586 w 61"/>
              <a:gd name="T77" fmla="*/ 86277 h 46"/>
              <a:gd name="T78" fmla="*/ 140845 w 61"/>
              <a:gd name="T79" fmla="*/ 75924 h 46"/>
              <a:gd name="T80" fmla="*/ 151151 w 61"/>
              <a:gd name="T81" fmla="*/ 65571 h 46"/>
              <a:gd name="T82" fmla="*/ 175198 w 61"/>
              <a:gd name="T83" fmla="*/ 55217 h 46"/>
              <a:gd name="T84" fmla="*/ 209550 w 61"/>
              <a:gd name="T85" fmla="*/ 86277 h 46"/>
              <a:gd name="T86" fmla="*/ 161457 w 61"/>
              <a:gd name="T87" fmla="*/ 141495 h 46"/>
              <a:gd name="T88" fmla="*/ 192374 w 61"/>
              <a:gd name="T89" fmla="*/ 141495 h 46"/>
              <a:gd name="T90" fmla="*/ 192374 w 61"/>
              <a:gd name="T91" fmla="*/ 131141 h 46"/>
              <a:gd name="T92" fmla="*/ 209550 w 61"/>
              <a:gd name="T93" fmla="*/ 131141 h 46"/>
              <a:gd name="T94" fmla="*/ 209550 w 61"/>
              <a:gd name="T95" fmla="*/ 158750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4" name="Freeform 12">
            <a:extLst>
              <a:ext uri="{FF2B5EF4-FFF2-40B4-BE49-F238E27FC236}">
                <a16:creationId xmlns:a16="http://schemas.microsoft.com/office/drawing/2014/main" id="{ECB8F43B-F1FC-47A0-A8A3-418085A0F1A8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1600200"/>
            <a:ext cx="330200" cy="330200"/>
          </a:xfrm>
          <a:custGeom>
            <a:avLst/>
            <a:gdLst>
              <a:gd name="T0" fmla="*/ 247650 w 72"/>
              <a:gd name="T1" fmla="*/ 123825 h 72"/>
              <a:gd name="T2" fmla="*/ 123825 w 72"/>
              <a:gd name="T3" fmla="*/ 247650 h 72"/>
              <a:gd name="T4" fmla="*/ 0 w 72"/>
              <a:gd name="T5" fmla="*/ 123825 h 72"/>
              <a:gd name="T6" fmla="*/ 123825 w 72"/>
              <a:gd name="T7" fmla="*/ 0 h 72"/>
              <a:gd name="T8" fmla="*/ 247650 w 72"/>
              <a:gd name="T9" fmla="*/ 123825 h 72"/>
              <a:gd name="T10" fmla="*/ 55033 w 72"/>
              <a:gd name="T11" fmla="*/ 147902 h 72"/>
              <a:gd name="T12" fmla="*/ 51594 w 72"/>
              <a:gd name="T13" fmla="*/ 123825 h 72"/>
              <a:gd name="T14" fmla="*/ 55033 w 72"/>
              <a:gd name="T15" fmla="*/ 103188 h 72"/>
              <a:gd name="T16" fmla="*/ 30956 w 72"/>
              <a:gd name="T17" fmla="*/ 75671 h 72"/>
              <a:gd name="T18" fmla="*/ 17198 w 72"/>
              <a:gd name="T19" fmla="*/ 123825 h 72"/>
              <a:gd name="T20" fmla="*/ 30956 w 72"/>
              <a:gd name="T21" fmla="*/ 175419 h 72"/>
              <a:gd name="T22" fmla="*/ 55033 w 72"/>
              <a:gd name="T23" fmla="*/ 147902 h 72"/>
              <a:gd name="T24" fmla="*/ 175419 w 72"/>
              <a:gd name="T25" fmla="*/ 123825 h 72"/>
              <a:gd name="T26" fmla="*/ 123825 w 72"/>
              <a:gd name="T27" fmla="*/ 72231 h 72"/>
              <a:gd name="T28" fmla="*/ 68792 w 72"/>
              <a:gd name="T29" fmla="*/ 123825 h 72"/>
              <a:gd name="T30" fmla="*/ 123825 w 72"/>
              <a:gd name="T31" fmla="*/ 178858 h 72"/>
              <a:gd name="T32" fmla="*/ 175419 w 72"/>
              <a:gd name="T33" fmla="*/ 123825 h 72"/>
              <a:gd name="T34" fmla="*/ 72231 w 72"/>
              <a:gd name="T35" fmla="*/ 30956 h 72"/>
              <a:gd name="T36" fmla="*/ 99748 w 72"/>
              <a:gd name="T37" fmla="*/ 58473 h 72"/>
              <a:gd name="T38" fmla="*/ 123825 w 72"/>
              <a:gd name="T39" fmla="*/ 55033 h 72"/>
              <a:gd name="T40" fmla="*/ 144463 w 72"/>
              <a:gd name="T41" fmla="*/ 58473 h 72"/>
              <a:gd name="T42" fmla="*/ 171979 w 72"/>
              <a:gd name="T43" fmla="*/ 30956 h 72"/>
              <a:gd name="T44" fmla="*/ 123825 w 72"/>
              <a:gd name="T45" fmla="*/ 17198 h 72"/>
              <a:gd name="T46" fmla="*/ 72231 w 72"/>
              <a:gd name="T47" fmla="*/ 30956 h 72"/>
              <a:gd name="T48" fmla="*/ 171979 w 72"/>
              <a:gd name="T49" fmla="*/ 220133 h 72"/>
              <a:gd name="T50" fmla="*/ 144463 w 72"/>
              <a:gd name="T51" fmla="*/ 192617 h 72"/>
              <a:gd name="T52" fmla="*/ 123825 w 72"/>
              <a:gd name="T53" fmla="*/ 196056 h 72"/>
              <a:gd name="T54" fmla="*/ 99748 w 72"/>
              <a:gd name="T55" fmla="*/ 192617 h 72"/>
              <a:gd name="T56" fmla="*/ 72231 w 72"/>
              <a:gd name="T57" fmla="*/ 220133 h 72"/>
              <a:gd name="T58" fmla="*/ 123825 w 72"/>
              <a:gd name="T59" fmla="*/ 230452 h 72"/>
              <a:gd name="T60" fmla="*/ 171979 w 72"/>
              <a:gd name="T61" fmla="*/ 220133 h 72"/>
              <a:gd name="T62" fmla="*/ 216694 w 72"/>
              <a:gd name="T63" fmla="*/ 175419 h 72"/>
              <a:gd name="T64" fmla="*/ 230452 w 72"/>
              <a:gd name="T65" fmla="*/ 123825 h 72"/>
              <a:gd name="T66" fmla="*/ 216694 w 72"/>
              <a:gd name="T67" fmla="*/ 75671 h 72"/>
              <a:gd name="T68" fmla="*/ 189177 w 72"/>
              <a:gd name="T69" fmla="*/ 103188 h 72"/>
              <a:gd name="T70" fmla="*/ 192617 w 72"/>
              <a:gd name="T71" fmla="*/ 123825 h 72"/>
              <a:gd name="T72" fmla="*/ 189177 w 72"/>
              <a:gd name="T73" fmla="*/ 147902 h 72"/>
              <a:gd name="T74" fmla="*/ 216694 w 72"/>
              <a:gd name="T75" fmla="*/ 175419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5" name="Freeform 13">
            <a:extLst>
              <a:ext uri="{FF2B5EF4-FFF2-40B4-BE49-F238E27FC236}">
                <a16:creationId xmlns:a16="http://schemas.microsoft.com/office/drawing/2014/main" id="{E72DD8FB-F10B-47C2-B0FD-A4842574A34B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1623484"/>
            <a:ext cx="279400" cy="279400"/>
          </a:xfrm>
          <a:custGeom>
            <a:avLst/>
            <a:gdLst>
              <a:gd name="T0" fmla="*/ 206115 w 61"/>
              <a:gd name="T1" fmla="*/ 137410 h 61"/>
              <a:gd name="T2" fmla="*/ 137410 w 61"/>
              <a:gd name="T3" fmla="*/ 206115 h 61"/>
              <a:gd name="T4" fmla="*/ 123669 w 61"/>
              <a:gd name="T5" fmla="*/ 209550 h 61"/>
              <a:gd name="T6" fmla="*/ 113363 w 61"/>
              <a:gd name="T7" fmla="*/ 206115 h 61"/>
              <a:gd name="T8" fmla="*/ 13741 w 61"/>
              <a:gd name="T9" fmla="*/ 106493 h 61"/>
              <a:gd name="T10" fmla="*/ 0 w 61"/>
              <a:gd name="T11" fmla="*/ 75575 h 61"/>
              <a:gd name="T12" fmla="*/ 0 w 61"/>
              <a:gd name="T13" fmla="*/ 20611 h 61"/>
              <a:gd name="T14" fmla="*/ 20611 w 61"/>
              <a:gd name="T15" fmla="*/ 0 h 61"/>
              <a:gd name="T16" fmla="*/ 75575 w 61"/>
              <a:gd name="T17" fmla="*/ 0 h 61"/>
              <a:gd name="T18" fmla="*/ 106493 w 61"/>
              <a:gd name="T19" fmla="*/ 13741 h 61"/>
              <a:gd name="T20" fmla="*/ 206115 w 61"/>
              <a:gd name="T21" fmla="*/ 113363 h 61"/>
              <a:gd name="T22" fmla="*/ 209550 w 61"/>
              <a:gd name="T23" fmla="*/ 123669 h 61"/>
              <a:gd name="T24" fmla="*/ 206115 w 61"/>
              <a:gd name="T25" fmla="*/ 137410 h 61"/>
              <a:gd name="T26" fmla="*/ 44658 w 61"/>
              <a:gd name="T27" fmla="*/ 27482 h 61"/>
              <a:gd name="T28" fmla="*/ 27482 w 61"/>
              <a:gd name="T29" fmla="*/ 44658 h 61"/>
              <a:gd name="T30" fmla="*/ 44658 w 61"/>
              <a:gd name="T31" fmla="*/ 61834 h 61"/>
              <a:gd name="T32" fmla="*/ 61834 w 61"/>
              <a:gd name="T33" fmla="*/ 44658 h 61"/>
              <a:gd name="T34" fmla="*/ 44658 w 61"/>
              <a:gd name="T35" fmla="*/ 27482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6" name="Freeform 14">
            <a:extLst>
              <a:ext uri="{FF2B5EF4-FFF2-40B4-BE49-F238E27FC236}">
                <a16:creationId xmlns:a16="http://schemas.microsoft.com/office/drawing/2014/main" id="{9A4369CB-E27A-4F57-9D33-239CD549C4DB}"/>
              </a:ext>
            </a:extLst>
          </p:cNvPr>
          <p:cNvSpPr>
            <a:spLocks noEditPoints="1"/>
          </p:cNvSpPr>
          <p:nvPr/>
        </p:nvSpPr>
        <p:spPr bwMode="auto">
          <a:xfrm>
            <a:off x="5947833" y="1600200"/>
            <a:ext cx="213784" cy="330200"/>
          </a:xfrm>
          <a:custGeom>
            <a:avLst/>
            <a:gdLst>
              <a:gd name="T0" fmla="*/ 78463 w 47"/>
              <a:gd name="T1" fmla="*/ 161660 h 72"/>
              <a:gd name="T2" fmla="*/ 61406 w 47"/>
              <a:gd name="T3" fmla="*/ 161660 h 72"/>
              <a:gd name="T4" fmla="*/ 57995 w 47"/>
              <a:gd name="T5" fmla="*/ 151342 h 72"/>
              <a:gd name="T6" fmla="*/ 64817 w 47"/>
              <a:gd name="T7" fmla="*/ 144463 h 72"/>
              <a:gd name="T8" fmla="*/ 78463 w 47"/>
              <a:gd name="T9" fmla="*/ 147902 h 72"/>
              <a:gd name="T10" fmla="*/ 146692 w 47"/>
              <a:gd name="T11" fmla="*/ 82550 h 72"/>
              <a:gd name="T12" fmla="*/ 78463 w 47"/>
              <a:gd name="T13" fmla="*/ 13758 h 72"/>
              <a:gd name="T14" fmla="*/ 13646 w 47"/>
              <a:gd name="T15" fmla="*/ 82550 h 72"/>
              <a:gd name="T16" fmla="*/ 20469 w 47"/>
              <a:gd name="T17" fmla="*/ 110067 h 72"/>
              <a:gd name="T18" fmla="*/ 17057 w 47"/>
              <a:gd name="T19" fmla="*/ 120385 h 72"/>
              <a:gd name="T20" fmla="*/ 10234 w 47"/>
              <a:gd name="T21" fmla="*/ 116946 h 72"/>
              <a:gd name="T22" fmla="*/ 0 w 47"/>
              <a:gd name="T23" fmla="*/ 82550 h 72"/>
              <a:gd name="T24" fmla="*/ 78463 w 47"/>
              <a:gd name="T25" fmla="*/ 0 h 72"/>
              <a:gd name="T26" fmla="*/ 160338 w 47"/>
              <a:gd name="T27" fmla="*/ 82550 h 72"/>
              <a:gd name="T28" fmla="*/ 78463 w 47"/>
              <a:gd name="T29" fmla="*/ 161660 h 72"/>
              <a:gd name="T30" fmla="*/ 81875 w 47"/>
              <a:gd name="T31" fmla="*/ 106627 h 72"/>
              <a:gd name="T32" fmla="*/ 64817 w 47"/>
              <a:gd name="T33" fmla="*/ 103188 h 72"/>
              <a:gd name="T34" fmla="*/ 51172 w 47"/>
              <a:gd name="T35" fmla="*/ 120385 h 72"/>
              <a:gd name="T36" fmla="*/ 23880 w 47"/>
              <a:gd name="T37" fmla="*/ 240771 h 72"/>
              <a:gd name="T38" fmla="*/ 17057 w 47"/>
              <a:gd name="T39" fmla="*/ 247650 h 72"/>
              <a:gd name="T40" fmla="*/ 17057 w 47"/>
              <a:gd name="T41" fmla="*/ 247650 h 72"/>
              <a:gd name="T42" fmla="*/ 6823 w 47"/>
              <a:gd name="T43" fmla="*/ 240771 h 72"/>
              <a:gd name="T44" fmla="*/ 37526 w 47"/>
              <a:gd name="T45" fmla="*/ 113506 h 72"/>
              <a:gd name="T46" fmla="*/ 57995 w 47"/>
              <a:gd name="T47" fmla="*/ 89429 h 72"/>
              <a:gd name="T48" fmla="*/ 54583 w 47"/>
              <a:gd name="T49" fmla="*/ 79110 h 72"/>
              <a:gd name="T50" fmla="*/ 81875 w 47"/>
              <a:gd name="T51" fmla="*/ 55033 h 72"/>
              <a:gd name="T52" fmla="*/ 109166 w 47"/>
              <a:gd name="T53" fmla="*/ 79110 h 72"/>
              <a:gd name="T54" fmla="*/ 81875 w 47"/>
              <a:gd name="T55" fmla="*/ 106627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7" name="Freeform 15">
            <a:extLst>
              <a:ext uri="{FF2B5EF4-FFF2-40B4-BE49-F238E27FC236}">
                <a16:creationId xmlns:a16="http://schemas.microsoft.com/office/drawing/2014/main" id="{6AEB1DF0-4400-443C-860C-304D90291512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1623484"/>
            <a:ext cx="330200" cy="260349"/>
          </a:xfrm>
          <a:custGeom>
            <a:avLst/>
            <a:gdLst>
              <a:gd name="T0" fmla="*/ 58473 w 72"/>
              <a:gd name="T1" fmla="*/ 54810 h 57"/>
              <a:gd name="T2" fmla="*/ 0 w 72"/>
              <a:gd name="T3" fmla="*/ 41108 h 57"/>
              <a:gd name="T4" fmla="*/ 13758 w 72"/>
              <a:gd name="T5" fmla="*/ 0 h 57"/>
              <a:gd name="T6" fmla="*/ 72231 w 72"/>
              <a:gd name="T7" fmla="*/ 13703 h 57"/>
              <a:gd name="T8" fmla="*/ 72231 w 72"/>
              <a:gd name="T9" fmla="*/ 113046 h 57"/>
              <a:gd name="T10" fmla="*/ 13758 w 72"/>
              <a:gd name="T11" fmla="*/ 123323 h 57"/>
              <a:gd name="T12" fmla="*/ 0 w 72"/>
              <a:gd name="T13" fmla="*/ 85641 h 57"/>
              <a:gd name="T14" fmla="*/ 58473 w 72"/>
              <a:gd name="T15" fmla="*/ 71939 h 57"/>
              <a:gd name="T16" fmla="*/ 72231 w 72"/>
              <a:gd name="T17" fmla="*/ 113046 h 57"/>
              <a:gd name="T18" fmla="*/ 58473 w 72"/>
              <a:gd name="T19" fmla="*/ 195262 h 57"/>
              <a:gd name="T20" fmla="*/ 0 w 72"/>
              <a:gd name="T21" fmla="*/ 181559 h 57"/>
              <a:gd name="T22" fmla="*/ 13758 w 72"/>
              <a:gd name="T23" fmla="*/ 143877 h 57"/>
              <a:gd name="T24" fmla="*/ 72231 w 72"/>
              <a:gd name="T25" fmla="*/ 154154 h 57"/>
              <a:gd name="T26" fmla="*/ 161660 w 72"/>
              <a:gd name="T27" fmla="*/ 41108 h 57"/>
              <a:gd name="T28" fmla="*/ 103188 w 72"/>
              <a:gd name="T29" fmla="*/ 54810 h 57"/>
              <a:gd name="T30" fmla="*/ 89429 w 72"/>
              <a:gd name="T31" fmla="*/ 13703 h 57"/>
              <a:gd name="T32" fmla="*/ 147902 w 72"/>
              <a:gd name="T33" fmla="*/ 0 h 57"/>
              <a:gd name="T34" fmla="*/ 161660 w 72"/>
              <a:gd name="T35" fmla="*/ 41108 h 57"/>
              <a:gd name="T36" fmla="*/ 147902 w 72"/>
              <a:gd name="T37" fmla="*/ 123323 h 57"/>
              <a:gd name="T38" fmla="*/ 89429 w 72"/>
              <a:gd name="T39" fmla="*/ 113046 h 57"/>
              <a:gd name="T40" fmla="*/ 103188 w 72"/>
              <a:gd name="T41" fmla="*/ 71939 h 57"/>
              <a:gd name="T42" fmla="*/ 161660 w 72"/>
              <a:gd name="T43" fmla="*/ 85641 h 57"/>
              <a:gd name="T44" fmla="*/ 161660 w 72"/>
              <a:gd name="T45" fmla="*/ 181559 h 57"/>
              <a:gd name="T46" fmla="*/ 103188 w 72"/>
              <a:gd name="T47" fmla="*/ 195262 h 57"/>
              <a:gd name="T48" fmla="*/ 89429 w 72"/>
              <a:gd name="T49" fmla="*/ 154154 h 57"/>
              <a:gd name="T50" fmla="*/ 147902 w 72"/>
              <a:gd name="T51" fmla="*/ 143877 h 57"/>
              <a:gd name="T52" fmla="*/ 161660 w 72"/>
              <a:gd name="T53" fmla="*/ 181559 h 57"/>
              <a:gd name="T54" fmla="*/ 237331 w 72"/>
              <a:gd name="T55" fmla="*/ 54810 h 57"/>
              <a:gd name="T56" fmla="*/ 178858 w 72"/>
              <a:gd name="T57" fmla="*/ 41108 h 57"/>
              <a:gd name="T58" fmla="*/ 192617 w 72"/>
              <a:gd name="T59" fmla="*/ 0 h 57"/>
              <a:gd name="T60" fmla="*/ 247650 w 72"/>
              <a:gd name="T61" fmla="*/ 13703 h 57"/>
              <a:gd name="T62" fmla="*/ 247650 w 72"/>
              <a:gd name="T63" fmla="*/ 113046 h 57"/>
              <a:gd name="T64" fmla="*/ 192617 w 72"/>
              <a:gd name="T65" fmla="*/ 123323 h 57"/>
              <a:gd name="T66" fmla="*/ 178858 w 72"/>
              <a:gd name="T67" fmla="*/ 85641 h 57"/>
              <a:gd name="T68" fmla="*/ 237331 w 72"/>
              <a:gd name="T69" fmla="*/ 71939 h 57"/>
              <a:gd name="T70" fmla="*/ 247650 w 72"/>
              <a:gd name="T71" fmla="*/ 113046 h 57"/>
              <a:gd name="T72" fmla="*/ 237331 w 72"/>
              <a:gd name="T73" fmla="*/ 195262 h 57"/>
              <a:gd name="T74" fmla="*/ 178858 w 72"/>
              <a:gd name="T75" fmla="*/ 181559 h 57"/>
              <a:gd name="T76" fmla="*/ 192617 w 72"/>
              <a:gd name="T77" fmla="*/ 143877 h 57"/>
              <a:gd name="T78" fmla="*/ 247650 w 72"/>
              <a:gd name="T79" fmla="*/ 154154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8" name="Freeform 16">
            <a:extLst>
              <a:ext uri="{FF2B5EF4-FFF2-40B4-BE49-F238E27FC236}">
                <a16:creationId xmlns:a16="http://schemas.microsoft.com/office/drawing/2014/main" id="{61CEFEB2-2FFF-4AF0-BCE0-F9B2B94AB6E7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1651000"/>
            <a:ext cx="292100" cy="279400"/>
          </a:xfrm>
          <a:custGeom>
            <a:avLst/>
            <a:gdLst>
              <a:gd name="T0" fmla="*/ 54769 w 64"/>
              <a:gd name="T1" fmla="*/ 113363 h 61"/>
              <a:gd name="T2" fmla="*/ 47923 w 64"/>
              <a:gd name="T3" fmla="*/ 123669 h 61"/>
              <a:gd name="T4" fmla="*/ 6846 w 64"/>
              <a:gd name="T5" fmla="*/ 123669 h 61"/>
              <a:gd name="T6" fmla="*/ 0 w 64"/>
              <a:gd name="T7" fmla="*/ 113363 h 61"/>
              <a:gd name="T8" fmla="*/ 0 w 64"/>
              <a:gd name="T9" fmla="*/ 24047 h 61"/>
              <a:gd name="T10" fmla="*/ 6846 w 64"/>
              <a:gd name="T11" fmla="*/ 17176 h 61"/>
              <a:gd name="T12" fmla="*/ 47923 w 64"/>
              <a:gd name="T13" fmla="*/ 17176 h 61"/>
              <a:gd name="T14" fmla="*/ 54769 w 64"/>
              <a:gd name="T15" fmla="*/ 24047 h 61"/>
              <a:gd name="T16" fmla="*/ 54769 w 64"/>
              <a:gd name="T17" fmla="*/ 113363 h 61"/>
              <a:gd name="T18" fmla="*/ 34230 w 64"/>
              <a:gd name="T19" fmla="*/ 41223 h 61"/>
              <a:gd name="T20" fmla="*/ 23961 w 64"/>
              <a:gd name="T21" fmla="*/ 34352 h 61"/>
              <a:gd name="T22" fmla="*/ 17115 w 64"/>
              <a:gd name="T23" fmla="*/ 41223 h 61"/>
              <a:gd name="T24" fmla="*/ 23961 w 64"/>
              <a:gd name="T25" fmla="*/ 51529 h 61"/>
              <a:gd name="T26" fmla="*/ 34230 w 64"/>
              <a:gd name="T27" fmla="*/ 41223 h 61"/>
              <a:gd name="T28" fmla="*/ 212229 w 64"/>
              <a:gd name="T29" fmla="*/ 92752 h 61"/>
              <a:gd name="T30" fmla="*/ 212229 w 64"/>
              <a:gd name="T31" fmla="*/ 82446 h 61"/>
              <a:gd name="T32" fmla="*/ 208806 w 64"/>
              <a:gd name="T33" fmla="*/ 61834 h 61"/>
              <a:gd name="T34" fmla="*/ 208806 w 64"/>
              <a:gd name="T35" fmla="*/ 48093 h 61"/>
              <a:gd name="T36" fmla="*/ 201960 w 64"/>
              <a:gd name="T37" fmla="*/ 34352 h 61"/>
              <a:gd name="T38" fmla="*/ 195114 w 64"/>
              <a:gd name="T39" fmla="*/ 10306 h 61"/>
              <a:gd name="T40" fmla="*/ 167729 w 64"/>
              <a:gd name="T41" fmla="*/ 0 h 61"/>
              <a:gd name="T42" fmla="*/ 160883 w 64"/>
              <a:gd name="T43" fmla="*/ 0 h 61"/>
              <a:gd name="T44" fmla="*/ 150614 w 64"/>
              <a:gd name="T45" fmla="*/ 0 h 61"/>
              <a:gd name="T46" fmla="*/ 147191 w 64"/>
              <a:gd name="T47" fmla="*/ 0 h 61"/>
              <a:gd name="T48" fmla="*/ 95845 w 64"/>
              <a:gd name="T49" fmla="*/ 10306 h 61"/>
              <a:gd name="T50" fmla="*/ 75307 w 64"/>
              <a:gd name="T51" fmla="*/ 17176 h 61"/>
              <a:gd name="T52" fmla="*/ 65038 w 64"/>
              <a:gd name="T53" fmla="*/ 24047 h 61"/>
              <a:gd name="T54" fmla="*/ 65038 w 64"/>
              <a:gd name="T55" fmla="*/ 113363 h 61"/>
              <a:gd name="T56" fmla="*/ 71884 w 64"/>
              <a:gd name="T57" fmla="*/ 123669 h 61"/>
              <a:gd name="T58" fmla="*/ 99268 w 64"/>
              <a:gd name="T59" fmla="*/ 147716 h 61"/>
              <a:gd name="T60" fmla="*/ 112961 w 64"/>
              <a:gd name="T61" fmla="*/ 164892 h 61"/>
              <a:gd name="T62" fmla="*/ 119807 w 64"/>
              <a:gd name="T63" fmla="*/ 185503 h 61"/>
              <a:gd name="T64" fmla="*/ 130076 w 64"/>
              <a:gd name="T65" fmla="*/ 209550 h 61"/>
              <a:gd name="T66" fmla="*/ 136922 w 64"/>
              <a:gd name="T67" fmla="*/ 209550 h 61"/>
              <a:gd name="T68" fmla="*/ 167729 w 64"/>
              <a:gd name="T69" fmla="*/ 175198 h 61"/>
              <a:gd name="T70" fmla="*/ 157460 w 64"/>
              <a:gd name="T71" fmla="*/ 147716 h 61"/>
              <a:gd name="T72" fmla="*/ 154037 w 64"/>
              <a:gd name="T73" fmla="*/ 140845 h 61"/>
              <a:gd name="T74" fmla="*/ 191691 w 64"/>
              <a:gd name="T75" fmla="*/ 140845 h 61"/>
              <a:gd name="T76" fmla="*/ 219075 w 64"/>
              <a:gd name="T77" fmla="*/ 113363 h 61"/>
              <a:gd name="T78" fmla="*/ 212229 w 64"/>
              <a:gd name="T79" fmla="*/ 92752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9" name="Freeform 17">
            <a:extLst>
              <a:ext uri="{FF2B5EF4-FFF2-40B4-BE49-F238E27FC236}">
                <a16:creationId xmlns:a16="http://schemas.microsoft.com/office/drawing/2014/main" id="{AAA129E0-3936-4FE4-B999-E3B83644ED56}"/>
              </a:ext>
            </a:extLst>
          </p:cNvPr>
          <p:cNvSpPr>
            <a:spLocks noEditPoints="1"/>
          </p:cNvSpPr>
          <p:nvPr/>
        </p:nvSpPr>
        <p:spPr bwMode="auto">
          <a:xfrm>
            <a:off x="7922685" y="1608667"/>
            <a:ext cx="315383" cy="317500"/>
          </a:xfrm>
          <a:custGeom>
            <a:avLst/>
            <a:gdLst>
              <a:gd name="T0" fmla="*/ 106270 w 69"/>
              <a:gd name="T1" fmla="*/ 231223 h 69"/>
              <a:gd name="T2" fmla="*/ 78846 w 69"/>
              <a:gd name="T3" fmla="*/ 231223 h 69"/>
              <a:gd name="T4" fmla="*/ 61705 w 69"/>
              <a:gd name="T5" fmla="*/ 213967 h 69"/>
              <a:gd name="T6" fmla="*/ 61705 w 69"/>
              <a:gd name="T7" fmla="*/ 176005 h 69"/>
              <a:gd name="T8" fmla="*/ 23997 w 69"/>
              <a:gd name="T9" fmla="*/ 176005 h 69"/>
              <a:gd name="T10" fmla="*/ 6856 w 69"/>
              <a:gd name="T11" fmla="*/ 158750 h 69"/>
              <a:gd name="T12" fmla="*/ 6856 w 69"/>
              <a:gd name="T13" fmla="*/ 131141 h 69"/>
              <a:gd name="T14" fmla="*/ 133695 w 69"/>
              <a:gd name="T15" fmla="*/ 6902 h 69"/>
              <a:gd name="T16" fmla="*/ 157691 w 69"/>
              <a:gd name="T17" fmla="*/ 6902 h 69"/>
              <a:gd name="T18" fmla="*/ 174832 w 69"/>
              <a:gd name="T19" fmla="*/ 24158 h 69"/>
              <a:gd name="T20" fmla="*/ 174832 w 69"/>
              <a:gd name="T21" fmla="*/ 62120 h 69"/>
              <a:gd name="T22" fmla="*/ 212540 w 69"/>
              <a:gd name="T23" fmla="*/ 62120 h 69"/>
              <a:gd name="T24" fmla="*/ 229681 w 69"/>
              <a:gd name="T25" fmla="*/ 79375 h 69"/>
              <a:gd name="T26" fmla="*/ 229681 w 69"/>
              <a:gd name="T27" fmla="*/ 103533 h 69"/>
              <a:gd name="T28" fmla="*/ 106270 w 69"/>
              <a:gd name="T29" fmla="*/ 231223 h 69"/>
              <a:gd name="T30" fmla="*/ 191972 w 69"/>
              <a:gd name="T31" fmla="*/ 106984 h 69"/>
              <a:gd name="T32" fmla="*/ 191972 w 69"/>
              <a:gd name="T33" fmla="*/ 93179 h 69"/>
              <a:gd name="T34" fmla="*/ 143979 w 69"/>
              <a:gd name="T35" fmla="*/ 44864 h 69"/>
              <a:gd name="T36" fmla="*/ 130267 w 69"/>
              <a:gd name="T37" fmla="*/ 44864 h 69"/>
              <a:gd name="T38" fmla="*/ 44565 w 69"/>
              <a:gd name="T39" fmla="*/ 131141 h 69"/>
              <a:gd name="T40" fmla="*/ 44565 w 69"/>
              <a:gd name="T41" fmla="*/ 141495 h 69"/>
              <a:gd name="T42" fmla="*/ 95986 w 69"/>
              <a:gd name="T43" fmla="*/ 193261 h 69"/>
              <a:gd name="T44" fmla="*/ 102842 w 69"/>
              <a:gd name="T45" fmla="*/ 196712 h 69"/>
              <a:gd name="T46" fmla="*/ 106270 w 69"/>
              <a:gd name="T47" fmla="*/ 193261 h 69"/>
              <a:gd name="T48" fmla="*/ 191972 w 69"/>
              <a:gd name="T49" fmla="*/ 106984 h 69"/>
              <a:gd name="T50" fmla="*/ 181688 w 69"/>
              <a:gd name="T51" fmla="*/ 100082 h 69"/>
              <a:gd name="T52" fmla="*/ 102842 w 69"/>
              <a:gd name="T53" fmla="*/ 179457 h 69"/>
              <a:gd name="T54" fmla="*/ 58277 w 69"/>
              <a:gd name="T55" fmla="*/ 134592 h 69"/>
              <a:gd name="T56" fmla="*/ 137123 w 69"/>
              <a:gd name="T57" fmla="*/ 55217 h 69"/>
              <a:gd name="T58" fmla="*/ 181688 w 69"/>
              <a:gd name="T59" fmla="*/ 100082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0" name="Freeform 18">
            <a:extLst>
              <a:ext uri="{FF2B5EF4-FFF2-40B4-BE49-F238E27FC236}">
                <a16:creationId xmlns:a16="http://schemas.microsoft.com/office/drawing/2014/main" id="{32D15CCC-A02A-4E96-AA64-715DDFEECFC4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1612900"/>
            <a:ext cx="192617" cy="270933"/>
          </a:xfrm>
          <a:custGeom>
            <a:avLst/>
            <a:gdLst>
              <a:gd name="T0" fmla="*/ 72232 w 42"/>
              <a:gd name="T1" fmla="*/ 203200 h 59"/>
              <a:gd name="T2" fmla="*/ 0 w 42"/>
              <a:gd name="T3" fmla="*/ 130875 h 59"/>
              <a:gd name="T4" fmla="*/ 13758 w 42"/>
              <a:gd name="T5" fmla="*/ 92990 h 59"/>
              <a:gd name="T6" fmla="*/ 61913 w 42"/>
              <a:gd name="T7" fmla="*/ 6888 h 59"/>
              <a:gd name="T8" fmla="*/ 72232 w 42"/>
              <a:gd name="T9" fmla="*/ 0 h 59"/>
              <a:gd name="T10" fmla="*/ 82550 w 42"/>
              <a:gd name="T11" fmla="*/ 6888 h 59"/>
              <a:gd name="T12" fmla="*/ 130705 w 42"/>
              <a:gd name="T13" fmla="*/ 92990 h 59"/>
              <a:gd name="T14" fmla="*/ 144463 w 42"/>
              <a:gd name="T15" fmla="*/ 130875 h 59"/>
              <a:gd name="T16" fmla="*/ 72232 w 42"/>
              <a:gd name="T17" fmla="*/ 203200 h 59"/>
              <a:gd name="T18" fmla="*/ 68792 w 42"/>
              <a:gd name="T19" fmla="*/ 141207 h 59"/>
              <a:gd name="T20" fmla="*/ 58473 w 42"/>
              <a:gd name="T21" fmla="*/ 120542 h 59"/>
              <a:gd name="T22" fmla="*/ 55034 w 42"/>
              <a:gd name="T23" fmla="*/ 117098 h 59"/>
              <a:gd name="T24" fmla="*/ 51594 w 42"/>
              <a:gd name="T25" fmla="*/ 120542 h 59"/>
              <a:gd name="T26" fmla="*/ 41275 w 42"/>
              <a:gd name="T27" fmla="*/ 141207 h 59"/>
              <a:gd name="T28" fmla="*/ 37836 w 42"/>
              <a:gd name="T29" fmla="*/ 151539 h 59"/>
              <a:gd name="T30" fmla="*/ 55034 w 42"/>
              <a:gd name="T31" fmla="*/ 168759 h 59"/>
              <a:gd name="T32" fmla="*/ 72232 w 42"/>
              <a:gd name="T33" fmla="*/ 151539 h 59"/>
              <a:gd name="T34" fmla="*/ 68792 w 42"/>
              <a:gd name="T35" fmla="*/ 14120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1" name="Freeform 19">
            <a:extLst>
              <a:ext uri="{FF2B5EF4-FFF2-40B4-BE49-F238E27FC236}">
                <a16:creationId xmlns:a16="http://schemas.microsoft.com/office/drawing/2014/main" id="{6B2FA091-013D-4565-B0D6-F7F222DA86E7}"/>
              </a:ext>
            </a:extLst>
          </p:cNvPr>
          <p:cNvSpPr>
            <a:spLocks noEditPoints="1"/>
          </p:cNvSpPr>
          <p:nvPr/>
        </p:nvSpPr>
        <p:spPr bwMode="auto">
          <a:xfrm>
            <a:off x="9237133" y="1651001"/>
            <a:ext cx="374651" cy="232833"/>
          </a:xfrm>
          <a:custGeom>
            <a:avLst/>
            <a:gdLst>
              <a:gd name="T0" fmla="*/ 85667 w 82"/>
              <a:gd name="T1" fmla="*/ 0 h 51"/>
              <a:gd name="T2" fmla="*/ 191894 w 82"/>
              <a:gd name="T3" fmla="*/ 0 h 51"/>
              <a:gd name="T4" fmla="*/ 280988 w 82"/>
              <a:gd name="T5" fmla="*/ 85600 h 51"/>
              <a:gd name="T6" fmla="*/ 191894 w 82"/>
              <a:gd name="T7" fmla="*/ 174625 h 51"/>
              <a:gd name="T8" fmla="*/ 85667 w 82"/>
              <a:gd name="T9" fmla="*/ 174625 h 51"/>
              <a:gd name="T10" fmla="*/ 0 w 82"/>
              <a:gd name="T11" fmla="*/ 85600 h 51"/>
              <a:gd name="T12" fmla="*/ 85667 w 82"/>
              <a:gd name="T13" fmla="*/ 0 h 51"/>
              <a:gd name="T14" fmla="*/ 263855 w 82"/>
              <a:gd name="T15" fmla="*/ 85600 h 51"/>
              <a:gd name="T16" fmla="*/ 191894 w 82"/>
              <a:gd name="T17" fmla="*/ 17120 h 51"/>
              <a:gd name="T18" fmla="*/ 123361 w 82"/>
              <a:gd name="T19" fmla="*/ 85600 h 51"/>
              <a:gd name="T20" fmla="*/ 191894 w 82"/>
              <a:gd name="T21" fmla="*/ 157505 h 51"/>
              <a:gd name="T22" fmla="*/ 263855 w 82"/>
              <a:gd name="T23" fmla="*/ 85600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2" name="Freeform 20">
            <a:extLst>
              <a:ext uri="{FF2B5EF4-FFF2-40B4-BE49-F238E27FC236}">
                <a16:creationId xmlns:a16="http://schemas.microsoft.com/office/drawing/2014/main" id="{D729AAB0-830E-4EBF-8CF9-12B292A1D501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1623485"/>
            <a:ext cx="260351" cy="283633"/>
          </a:xfrm>
          <a:custGeom>
            <a:avLst/>
            <a:gdLst>
              <a:gd name="T0" fmla="*/ 195263 w 57"/>
              <a:gd name="T1" fmla="*/ 51466 h 62"/>
              <a:gd name="T2" fmla="*/ 191837 w 57"/>
              <a:gd name="T3" fmla="*/ 54897 h 62"/>
              <a:gd name="T4" fmla="*/ 178135 w 57"/>
              <a:gd name="T5" fmla="*/ 54897 h 62"/>
              <a:gd name="T6" fmla="*/ 178135 w 57"/>
              <a:gd name="T7" fmla="*/ 185277 h 62"/>
              <a:gd name="T8" fmla="*/ 154155 w 57"/>
              <a:gd name="T9" fmla="*/ 212725 h 62"/>
              <a:gd name="T10" fmla="*/ 41108 w 57"/>
              <a:gd name="T11" fmla="*/ 212725 h 62"/>
              <a:gd name="T12" fmla="*/ 20554 w 57"/>
              <a:gd name="T13" fmla="*/ 185277 h 62"/>
              <a:gd name="T14" fmla="*/ 20554 w 57"/>
              <a:gd name="T15" fmla="*/ 54897 h 62"/>
              <a:gd name="T16" fmla="*/ 6851 w 57"/>
              <a:gd name="T17" fmla="*/ 54897 h 62"/>
              <a:gd name="T18" fmla="*/ 0 w 57"/>
              <a:gd name="T19" fmla="*/ 51466 h 62"/>
              <a:gd name="T20" fmla="*/ 0 w 57"/>
              <a:gd name="T21" fmla="*/ 41173 h 62"/>
              <a:gd name="T22" fmla="*/ 6851 w 57"/>
              <a:gd name="T23" fmla="*/ 37742 h 62"/>
              <a:gd name="T24" fmla="*/ 47959 w 57"/>
              <a:gd name="T25" fmla="*/ 37742 h 62"/>
              <a:gd name="T26" fmla="*/ 58236 w 57"/>
              <a:gd name="T27" fmla="*/ 13724 h 62"/>
              <a:gd name="T28" fmla="*/ 75365 w 57"/>
              <a:gd name="T29" fmla="*/ 0 h 62"/>
              <a:gd name="T30" fmla="*/ 119898 w 57"/>
              <a:gd name="T31" fmla="*/ 0 h 62"/>
              <a:gd name="T32" fmla="*/ 140452 w 57"/>
              <a:gd name="T33" fmla="*/ 13724 h 62"/>
              <a:gd name="T34" fmla="*/ 147304 w 57"/>
              <a:gd name="T35" fmla="*/ 37742 h 62"/>
              <a:gd name="T36" fmla="*/ 191837 w 57"/>
              <a:gd name="T37" fmla="*/ 37742 h 62"/>
              <a:gd name="T38" fmla="*/ 195263 w 57"/>
              <a:gd name="T39" fmla="*/ 41173 h 62"/>
              <a:gd name="T40" fmla="*/ 195263 w 57"/>
              <a:gd name="T41" fmla="*/ 51466 h 62"/>
              <a:gd name="T42" fmla="*/ 161006 w 57"/>
              <a:gd name="T43" fmla="*/ 54897 h 62"/>
              <a:gd name="T44" fmla="*/ 37682 w 57"/>
              <a:gd name="T45" fmla="*/ 54897 h 62"/>
              <a:gd name="T46" fmla="*/ 37682 w 57"/>
              <a:gd name="T47" fmla="*/ 185277 h 62"/>
              <a:gd name="T48" fmla="*/ 41108 w 57"/>
              <a:gd name="T49" fmla="*/ 195570 h 62"/>
              <a:gd name="T50" fmla="*/ 154155 w 57"/>
              <a:gd name="T51" fmla="*/ 195570 h 62"/>
              <a:gd name="T52" fmla="*/ 161006 w 57"/>
              <a:gd name="T53" fmla="*/ 185277 h 62"/>
              <a:gd name="T54" fmla="*/ 161006 w 57"/>
              <a:gd name="T55" fmla="*/ 54897 h 62"/>
              <a:gd name="T56" fmla="*/ 71939 w 57"/>
              <a:gd name="T57" fmla="*/ 164690 h 62"/>
              <a:gd name="T58" fmla="*/ 68513 w 57"/>
              <a:gd name="T59" fmla="*/ 168121 h 62"/>
              <a:gd name="T60" fmla="*/ 58236 w 57"/>
              <a:gd name="T61" fmla="*/ 168121 h 62"/>
              <a:gd name="T62" fmla="*/ 54811 w 57"/>
              <a:gd name="T63" fmla="*/ 164690 h 62"/>
              <a:gd name="T64" fmla="*/ 54811 w 57"/>
              <a:gd name="T65" fmla="*/ 85776 h 62"/>
              <a:gd name="T66" fmla="*/ 58236 w 57"/>
              <a:gd name="T67" fmla="*/ 82345 h 62"/>
              <a:gd name="T68" fmla="*/ 68513 w 57"/>
              <a:gd name="T69" fmla="*/ 82345 h 62"/>
              <a:gd name="T70" fmla="*/ 71939 w 57"/>
              <a:gd name="T71" fmla="*/ 85776 h 62"/>
              <a:gd name="T72" fmla="*/ 71939 w 57"/>
              <a:gd name="T73" fmla="*/ 164690 h 62"/>
              <a:gd name="T74" fmla="*/ 130175 w 57"/>
              <a:gd name="T75" fmla="*/ 37742 h 62"/>
              <a:gd name="T76" fmla="*/ 123324 w 57"/>
              <a:gd name="T77" fmla="*/ 20586 h 62"/>
              <a:gd name="T78" fmla="*/ 119898 w 57"/>
              <a:gd name="T79" fmla="*/ 20586 h 62"/>
              <a:gd name="T80" fmla="*/ 75365 w 57"/>
              <a:gd name="T81" fmla="*/ 20586 h 62"/>
              <a:gd name="T82" fmla="*/ 75365 w 57"/>
              <a:gd name="T83" fmla="*/ 20586 h 62"/>
              <a:gd name="T84" fmla="*/ 68513 w 57"/>
              <a:gd name="T85" fmla="*/ 37742 h 62"/>
              <a:gd name="T86" fmla="*/ 130175 w 57"/>
              <a:gd name="T87" fmla="*/ 37742 h 62"/>
              <a:gd name="T88" fmla="*/ 106196 w 57"/>
              <a:gd name="T89" fmla="*/ 164690 h 62"/>
              <a:gd name="T90" fmla="*/ 102770 w 57"/>
              <a:gd name="T91" fmla="*/ 168121 h 62"/>
              <a:gd name="T92" fmla="*/ 92493 w 57"/>
              <a:gd name="T93" fmla="*/ 168121 h 62"/>
              <a:gd name="T94" fmla="*/ 89067 w 57"/>
              <a:gd name="T95" fmla="*/ 164690 h 62"/>
              <a:gd name="T96" fmla="*/ 89067 w 57"/>
              <a:gd name="T97" fmla="*/ 85776 h 62"/>
              <a:gd name="T98" fmla="*/ 92493 w 57"/>
              <a:gd name="T99" fmla="*/ 82345 h 62"/>
              <a:gd name="T100" fmla="*/ 102770 w 57"/>
              <a:gd name="T101" fmla="*/ 82345 h 62"/>
              <a:gd name="T102" fmla="*/ 106196 w 57"/>
              <a:gd name="T103" fmla="*/ 85776 h 62"/>
              <a:gd name="T104" fmla="*/ 106196 w 57"/>
              <a:gd name="T105" fmla="*/ 164690 h 62"/>
              <a:gd name="T106" fmla="*/ 143878 w 57"/>
              <a:gd name="T107" fmla="*/ 164690 h 62"/>
              <a:gd name="T108" fmla="*/ 137027 w 57"/>
              <a:gd name="T109" fmla="*/ 168121 h 62"/>
              <a:gd name="T110" fmla="*/ 130175 w 57"/>
              <a:gd name="T111" fmla="*/ 168121 h 62"/>
              <a:gd name="T112" fmla="*/ 123324 w 57"/>
              <a:gd name="T113" fmla="*/ 164690 h 62"/>
              <a:gd name="T114" fmla="*/ 123324 w 57"/>
              <a:gd name="T115" fmla="*/ 85776 h 62"/>
              <a:gd name="T116" fmla="*/ 130175 w 57"/>
              <a:gd name="T117" fmla="*/ 82345 h 62"/>
              <a:gd name="T118" fmla="*/ 137027 w 57"/>
              <a:gd name="T119" fmla="*/ 82345 h 62"/>
              <a:gd name="T120" fmla="*/ 143878 w 57"/>
              <a:gd name="T121" fmla="*/ 85776 h 62"/>
              <a:gd name="T122" fmla="*/ 143878 w 57"/>
              <a:gd name="T123" fmla="*/ 164690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3" name="Freeform 21">
            <a:extLst>
              <a:ext uri="{FF2B5EF4-FFF2-40B4-BE49-F238E27FC236}">
                <a16:creationId xmlns:a16="http://schemas.microsoft.com/office/drawing/2014/main" id="{61C6C8DE-544B-4E58-91C4-E0314131D74C}"/>
              </a:ext>
            </a:extLst>
          </p:cNvPr>
          <p:cNvSpPr>
            <a:spLocks noEditPoints="1"/>
          </p:cNvSpPr>
          <p:nvPr/>
        </p:nvSpPr>
        <p:spPr bwMode="auto">
          <a:xfrm>
            <a:off x="10570633" y="1651000"/>
            <a:ext cx="315384" cy="256117"/>
          </a:xfrm>
          <a:custGeom>
            <a:avLst/>
            <a:gdLst>
              <a:gd name="T0" fmla="*/ 236538 w 69"/>
              <a:gd name="T1" fmla="*/ 147496 h 56"/>
              <a:gd name="T2" fmla="*/ 219398 w 69"/>
              <a:gd name="T3" fmla="*/ 157787 h 56"/>
              <a:gd name="T4" fmla="*/ 185117 w 69"/>
              <a:gd name="T5" fmla="*/ 192088 h 56"/>
              <a:gd name="T6" fmla="*/ 150836 w 69"/>
              <a:gd name="T7" fmla="*/ 157787 h 56"/>
              <a:gd name="T8" fmla="*/ 95986 w 69"/>
              <a:gd name="T9" fmla="*/ 157787 h 56"/>
              <a:gd name="T10" fmla="*/ 61706 w 69"/>
              <a:gd name="T11" fmla="*/ 192088 h 56"/>
              <a:gd name="T12" fmla="*/ 27425 w 69"/>
              <a:gd name="T13" fmla="*/ 157787 h 56"/>
              <a:gd name="T14" fmla="*/ 17140 w 69"/>
              <a:gd name="T15" fmla="*/ 157787 h 56"/>
              <a:gd name="T16" fmla="*/ 0 w 69"/>
              <a:gd name="T17" fmla="*/ 147496 h 56"/>
              <a:gd name="T18" fmla="*/ 10284 w 69"/>
              <a:gd name="T19" fmla="*/ 140636 h 56"/>
              <a:gd name="T20" fmla="*/ 10284 w 69"/>
              <a:gd name="T21" fmla="*/ 96044 h 56"/>
              <a:gd name="T22" fmla="*/ 13712 w 69"/>
              <a:gd name="T23" fmla="*/ 68603 h 56"/>
              <a:gd name="T24" fmla="*/ 41137 w 69"/>
              <a:gd name="T25" fmla="*/ 41162 h 56"/>
              <a:gd name="T26" fmla="*/ 58277 w 69"/>
              <a:gd name="T27" fmla="*/ 34301 h 56"/>
              <a:gd name="T28" fmla="*/ 78846 w 69"/>
              <a:gd name="T29" fmla="*/ 34301 h 56"/>
              <a:gd name="T30" fmla="*/ 78846 w 69"/>
              <a:gd name="T31" fmla="*/ 6860 h 56"/>
              <a:gd name="T32" fmla="*/ 89130 w 69"/>
              <a:gd name="T33" fmla="*/ 0 h 56"/>
              <a:gd name="T34" fmla="*/ 229682 w 69"/>
              <a:gd name="T35" fmla="*/ 0 h 56"/>
              <a:gd name="T36" fmla="*/ 236538 w 69"/>
              <a:gd name="T37" fmla="*/ 6860 h 56"/>
              <a:gd name="T38" fmla="*/ 236538 w 69"/>
              <a:gd name="T39" fmla="*/ 147496 h 56"/>
              <a:gd name="T40" fmla="*/ 78846 w 69"/>
              <a:gd name="T41" fmla="*/ 85754 h 56"/>
              <a:gd name="T42" fmla="*/ 78846 w 69"/>
              <a:gd name="T43" fmla="*/ 51452 h 56"/>
              <a:gd name="T44" fmla="*/ 58277 w 69"/>
              <a:gd name="T45" fmla="*/ 51452 h 56"/>
              <a:gd name="T46" fmla="*/ 54849 w 69"/>
              <a:gd name="T47" fmla="*/ 51452 h 56"/>
              <a:gd name="T48" fmla="*/ 27425 w 69"/>
              <a:gd name="T49" fmla="*/ 78893 h 56"/>
              <a:gd name="T50" fmla="*/ 27425 w 69"/>
              <a:gd name="T51" fmla="*/ 82323 h 56"/>
              <a:gd name="T52" fmla="*/ 27425 w 69"/>
              <a:gd name="T53" fmla="*/ 85754 h 56"/>
              <a:gd name="T54" fmla="*/ 78846 w 69"/>
              <a:gd name="T55" fmla="*/ 85754 h 56"/>
              <a:gd name="T56" fmla="*/ 61706 w 69"/>
              <a:gd name="T57" fmla="*/ 140636 h 56"/>
              <a:gd name="T58" fmla="*/ 44565 w 69"/>
              <a:gd name="T59" fmla="*/ 157787 h 56"/>
              <a:gd name="T60" fmla="*/ 61706 w 69"/>
              <a:gd name="T61" fmla="*/ 174937 h 56"/>
              <a:gd name="T62" fmla="*/ 78846 w 69"/>
              <a:gd name="T63" fmla="*/ 157787 h 56"/>
              <a:gd name="T64" fmla="*/ 61706 w 69"/>
              <a:gd name="T65" fmla="*/ 140636 h 56"/>
              <a:gd name="T66" fmla="*/ 185117 w 69"/>
              <a:gd name="T67" fmla="*/ 140636 h 56"/>
              <a:gd name="T68" fmla="*/ 167976 w 69"/>
              <a:gd name="T69" fmla="*/ 157787 h 56"/>
              <a:gd name="T70" fmla="*/ 185117 w 69"/>
              <a:gd name="T71" fmla="*/ 174937 h 56"/>
              <a:gd name="T72" fmla="*/ 202257 w 69"/>
              <a:gd name="T73" fmla="*/ 157787 h 56"/>
              <a:gd name="T74" fmla="*/ 185117 w 69"/>
              <a:gd name="T75" fmla="*/ 140636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4" name="Freeform 22">
            <a:extLst>
              <a:ext uri="{FF2B5EF4-FFF2-40B4-BE49-F238E27FC236}">
                <a16:creationId xmlns:a16="http://schemas.microsoft.com/office/drawing/2014/main" id="{31C78DCE-1A6B-4EBC-A12A-078DC33A7AFC}"/>
              </a:ext>
            </a:extLst>
          </p:cNvPr>
          <p:cNvSpPr>
            <a:spLocks noEditPoints="1"/>
          </p:cNvSpPr>
          <p:nvPr/>
        </p:nvSpPr>
        <p:spPr bwMode="auto">
          <a:xfrm>
            <a:off x="11216217" y="1623485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47716 w 61"/>
              <a:gd name="T19" fmla="*/ 161259 h 62"/>
              <a:gd name="T20" fmla="*/ 133975 w 61"/>
              <a:gd name="T21" fmla="*/ 164690 h 62"/>
              <a:gd name="T22" fmla="*/ 116798 w 61"/>
              <a:gd name="T23" fmla="*/ 144104 h 62"/>
              <a:gd name="T24" fmla="*/ 116798 w 61"/>
              <a:gd name="T25" fmla="*/ 89207 h 62"/>
              <a:gd name="T26" fmla="*/ 151151 w 61"/>
              <a:gd name="T27" fmla="*/ 89207 h 62"/>
              <a:gd name="T28" fmla="*/ 151151 w 61"/>
              <a:gd name="T29" fmla="*/ 65190 h 62"/>
              <a:gd name="T30" fmla="*/ 116798 w 61"/>
              <a:gd name="T31" fmla="*/ 65190 h 62"/>
              <a:gd name="T32" fmla="*/ 116798 w 61"/>
              <a:gd name="T33" fmla="*/ 20586 h 62"/>
              <a:gd name="T34" fmla="*/ 89316 w 61"/>
              <a:gd name="T35" fmla="*/ 20586 h 62"/>
              <a:gd name="T36" fmla="*/ 89316 w 61"/>
              <a:gd name="T37" fmla="*/ 20586 h 62"/>
              <a:gd name="T38" fmla="*/ 54964 w 61"/>
              <a:gd name="T39" fmla="*/ 68621 h 62"/>
              <a:gd name="T40" fmla="*/ 54964 w 61"/>
              <a:gd name="T41" fmla="*/ 89207 h 62"/>
              <a:gd name="T42" fmla="*/ 72140 w 61"/>
              <a:gd name="T43" fmla="*/ 89207 h 62"/>
              <a:gd name="T44" fmla="*/ 72140 w 61"/>
              <a:gd name="T45" fmla="*/ 147535 h 62"/>
              <a:gd name="T46" fmla="*/ 123669 w 61"/>
              <a:gd name="T47" fmla="*/ 195570 h 62"/>
              <a:gd name="T48" fmla="*/ 154586 w 61"/>
              <a:gd name="T49" fmla="*/ 185277 h 62"/>
              <a:gd name="T50" fmla="*/ 147716 w 61"/>
              <a:gd name="T51" fmla="*/ 161259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5" name="Freeform 23">
            <a:extLst>
              <a:ext uri="{FF2B5EF4-FFF2-40B4-BE49-F238E27FC236}">
                <a16:creationId xmlns:a16="http://schemas.microsoft.com/office/drawing/2014/main" id="{D5E99C7D-9809-41B2-BABD-E6734A3797EE}"/>
              </a:ext>
            </a:extLst>
          </p:cNvPr>
          <p:cNvSpPr>
            <a:spLocks noEditPoints="1"/>
          </p:cNvSpPr>
          <p:nvPr/>
        </p:nvSpPr>
        <p:spPr bwMode="auto">
          <a:xfrm>
            <a:off x="11785601" y="1623485"/>
            <a:ext cx="283633" cy="283633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161259 w 62"/>
              <a:gd name="T19" fmla="*/ 72052 h 62"/>
              <a:gd name="T20" fmla="*/ 174983 w 62"/>
              <a:gd name="T21" fmla="*/ 54897 h 62"/>
              <a:gd name="T22" fmla="*/ 154397 w 62"/>
              <a:gd name="T23" fmla="*/ 65190 h 62"/>
              <a:gd name="T24" fmla="*/ 133811 w 62"/>
              <a:gd name="T25" fmla="*/ 54897 h 62"/>
              <a:gd name="T26" fmla="*/ 106363 w 62"/>
              <a:gd name="T27" fmla="*/ 82345 h 62"/>
              <a:gd name="T28" fmla="*/ 106363 w 62"/>
              <a:gd name="T29" fmla="*/ 89207 h 62"/>
              <a:gd name="T30" fmla="*/ 48035 w 62"/>
              <a:gd name="T31" fmla="*/ 58328 h 62"/>
              <a:gd name="T32" fmla="*/ 41173 w 62"/>
              <a:gd name="T33" fmla="*/ 75483 h 62"/>
              <a:gd name="T34" fmla="*/ 54897 w 62"/>
              <a:gd name="T35" fmla="*/ 99500 h 62"/>
              <a:gd name="T36" fmla="*/ 41173 w 62"/>
              <a:gd name="T37" fmla="*/ 96069 h 62"/>
              <a:gd name="T38" fmla="*/ 41173 w 62"/>
              <a:gd name="T39" fmla="*/ 96069 h 62"/>
              <a:gd name="T40" fmla="*/ 65190 w 62"/>
              <a:gd name="T41" fmla="*/ 123518 h 62"/>
              <a:gd name="T42" fmla="*/ 58328 w 62"/>
              <a:gd name="T43" fmla="*/ 123518 h 62"/>
              <a:gd name="T44" fmla="*/ 51466 w 62"/>
              <a:gd name="T45" fmla="*/ 123518 h 62"/>
              <a:gd name="T46" fmla="*/ 78914 w 62"/>
              <a:gd name="T47" fmla="*/ 144104 h 62"/>
              <a:gd name="T48" fmla="*/ 44604 w 62"/>
              <a:gd name="T49" fmla="*/ 157828 h 62"/>
              <a:gd name="T50" fmla="*/ 37742 w 62"/>
              <a:gd name="T51" fmla="*/ 157828 h 62"/>
              <a:gd name="T52" fmla="*/ 82345 w 62"/>
              <a:gd name="T53" fmla="*/ 168121 h 62"/>
              <a:gd name="T54" fmla="*/ 164690 w 62"/>
              <a:gd name="T55" fmla="*/ 85776 h 62"/>
              <a:gd name="T56" fmla="*/ 164690 w 62"/>
              <a:gd name="T57" fmla="*/ 82345 h 62"/>
              <a:gd name="T58" fmla="*/ 178415 w 62"/>
              <a:gd name="T59" fmla="*/ 68621 h 62"/>
              <a:gd name="T60" fmla="*/ 161259 w 62"/>
              <a:gd name="T61" fmla="*/ 72052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6" name="Freeform 24">
            <a:extLst>
              <a:ext uri="{FF2B5EF4-FFF2-40B4-BE49-F238E27FC236}">
                <a16:creationId xmlns:a16="http://schemas.microsoft.com/office/drawing/2014/main" id="{4A57FAA5-5B98-4E2D-B86B-C0D7809D362B}"/>
              </a:ext>
            </a:extLst>
          </p:cNvPr>
          <p:cNvSpPr>
            <a:spLocks noEditPoints="1"/>
          </p:cNvSpPr>
          <p:nvPr/>
        </p:nvSpPr>
        <p:spPr bwMode="auto">
          <a:xfrm>
            <a:off x="86784" y="2114551"/>
            <a:ext cx="353483" cy="330200"/>
          </a:xfrm>
          <a:custGeom>
            <a:avLst/>
            <a:gdLst>
              <a:gd name="T0" fmla="*/ 265112 w 77"/>
              <a:gd name="T1" fmla="*/ 55033 h 72"/>
              <a:gd name="T2" fmla="*/ 265112 w 77"/>
              <a:gd name="T3" fmla="*/ 72231 h 72"/>
              <a:gd name="T4" fmla="*/ 247897 w 77"/>
              <a:gd name="T5" fmla="*/ 72231 h 72"/>
              <a:gd name="T6" fmla="*/ 237568 w 77"/>
              <a:gd name="T7" fmla="*/ 79110 h 72"/>
              <a:gd name="T8" fmla="*/ 27544 w 77"/>
              <a:gd name="T9" fmla="*/ 79110 h 72"/>
              <a:gd name="T10" fmla="*/ 17215 w 77"/>
              <a:gd name="T11" fmla="*/ 72231 h 72"/>
              <a:gd name="T12" fmla="*/ 0 w 77"/>
              <a:gd name="T13" fmla="*/ 72231 h 72"/>
              <a:gd name="T14" fmla="*/ 0 w 77"/>
              <a:gd name="T15" fmla="*/ 55033 h 72"/>
              <a:gd name="T16" fmla="*/ 130834 w 77"/>
              <a:gd name="T17" fmla="*/ 0 h 72"/>
              <a:gd name="T18" fmla="*/ 265112 w 77"/>
              <a:gd name="T19" fmla="*/ 55033 h 72"/>
              <a:gd name="T20" fmla="*/ 265112 w 77"/>
              <a:gd name="T21" fmla="*/ 230452 h 72"/>
              <a:gd name="T22" fmla="*/ 265112 w 77"/>
              <a:gd name="T23" fmla="*/ 247650 h 72"/>
              <a:gd name="T24" fmla="*/ 0 w 77"/>
              <a:gd name="T25" fmla="*/ 247650 h 72"/>
              <a:gd name="T26" fmla="*/ 0 w 77"/>
              <a:gd name="T27" fmla="*/ 230452 h 72"/>
              <a:gd name="T28" fmla="*/ 10329 w 77"/>
              <a:gd name="T29" fmla="*/ 223573 h 72"/>
              <a:gd name="T30" fmla="*/ 254783 w 77"/>
              <a:gd name="T31" fmla="*/ 223573 h 72"/>
              <a:gd name="T32" fmla="*/ 265112 w 77"/>
              <a:gd name="T33" fmla="*/ 230452 h 72"/>
              <a:gd name="T34" fmla="*/ 68860 w 77"/>
              <a:gd name="T35" fmla="*/ 89429 h 72"/>
              <a:gd name="T36" fmla="*/ 68860 w 77"/>
              <a:gd name="T37" fmla="*/ 196056 h 72"/>
              <a:gd name="T38" fmla="*/ 86075 w 77"/>
              <a:gd name="T39" fmla="*/ 196056 h 72"/>
              <a:gd name="T40" fmla="*/ 86075 w 77"/>
              <a:gd name="T41" fmla="*/ 89429 h 72"/>
              <a:gd name="T42" fmla="*/ 123948 w 77"/>
              <a:gd name="T43" fmla="*/ 89429 h 72"/>
              <a:gd name="T44" fmla="*/ 123948 w 77"/>
              <a:gd name="T45" fmla="*/ 196056 h 72"/>
              <a:gd name="T46" fmla="*/ 141164 w 77"/>
              <a:gd name="T47" fmla="*/ 196056 h 72"/>
              <a:gd name="T48" fmla="*/ 141164 w 77"/>
              <a:gd name="T49" fmla="*/ 89429 h 72"/>
              <a:gd name="T50" fmla="*/ 175594 w 77"/>
              <a:gd name="T51" fmla="*/ 89429 h 72"/>
              <a:gd name="T52" fmla="*/ 175594 w 77"/>
              <a:gd name="T53" fmla="*/ 196056 h 72"/>
              <a:gd name="T54" fmla="*/ 192809 w 77"/>
              <a:gd name="T55" fmla="*/ 196056 h 72"/>
              <a:gd name="T56" fmla="*/ 192809 w 77"/>
              <a:gd name="T57" fmla="*/ 89429 h 72"/>
              <a:gd name="T58" fmla="*/ 230682 w 77"/>
              <a:gd name="T59" fmla="*/ 89429 h 72"/>
              <a:gd name="T60" fmla="*/ 230682 w 77"/>
              <a:gd name="T61" fmla="*/ 196056 h 72"/>
              <a:gd name="T62" fmla="*/ 237568 w 77"/>
              <a:gd name="T63" fmla="*/ 196056 h 72"/>
              <a:gd name="T64" fmla="*/ 247897 w 77"/>
              <a:gd name="T65" fmla="*/ 202935 h 72"/>
              <a:gd name="T66" fmla="*/ 247897 w 77"/>
              <a:gd name="T67" fmla="*/ 213254 h 72"/>
              <a:gd name="T68" fmla="*/ 17215 w 77"/>
              <a:gd name="T69" fmla="*/ 213254 h 72"/>
              <a:gd name="T70" fmla="*/ 17215 w 77"/>
              <a:gd name="T71" fmla="*/ 202935 h 72"/>
              <a:gd name="T72" fmla="*/ 27544 w 77"/>
              <a:gd name="T73" fmla="*/ 196056 h 72"/>
              <a:gd name="T74" fmla="*/ 34430 w 77"/>
              <a:gd name="T75" fmla="*/ 196056 h 72"/>
              <a:gd name="T76" fmla="*/ 34430 w 77"/>
              <a:gd name="T77" fmla="*/ 89429 h 72"/>
              <a:gd name="T78" fmla="*/ 68860 w 77"/>
              <a:gd name="T79" fmla="*/ 89429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7" name="Freeform 25">
            <a:extLst>
              <a:ext uri="{FF2B5EF4-FFF2-40B4-BE49-F238E27FC236}">
                <a16:creationId xmlns:a16="http://schemas.microsoft.com/office/drawing/2014/main" id="{7BE2B742-8E08-49DD-B23B-334A0FDF4179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2150533"/>
            <a:ext cx="192617" cy="262467"/>
          </a:xfrm>
          <a:custGeom>
            <a:avLst/>
            <a:gdLst>
              <a:gd name="T0" fmla="*/ 134144 w 42"/>
              <a:gd name="T1" fmla="*/ 79431 h 57"/>
              <a:gd name="T2" fmla="*/ 10319 w 42"/>
              <a:gd name="T3" fmla="*/ 79431 h 57"/>
              <a:gd name="T4" fmla="*/ 0 w 42"/>
              <a:gd name="T5" fmla="*/ 72524 h 57"/>
              <a:gd name="T6" fmla="*/ 3440 w 42"/>
              <a:gd name="T7" fmla="*/ 65617 h 57"/>
              <a:gd name="T8" fmla="*/ 65352 w 42"/>
              <a:gd name="T9" fmla="*/ 3454 h 57"/>
              <a:gd name="T10" fmla="*/ 72232 w 42"/>
              <a:gd name="T11" fmla="*/ 0 h 57"/>
              <a:gd name="T12" fmla="*/ 79111 w 42"/>
              <a:gd name="T13" fmla="*/ 3454 h 57"/>
              <a:gd name="T14" fmla="*/ 141023 w 42"/>
              <a:gd name="T15" fmla="*/ 65617 h 57"/>
              <a:gd name="T16" fmla="*/ 144463 w 42"/>
              <a:gd name="T17" fmla="*/ 72524 h 57"/>
              <a:gd name="T18" fmla="*/ 134144 w 42"/>
              <a:gd name="T19" fmla="*/ 79431 h 57"/>
              <a:gd name="T20" fmla="*/ 141023 w 42"/>
              <a:gd name="T21" fmla="*/ 131233 h 57"/>
              <a:gd name="T22" fmla="*/ 79111 w 42"/>
              <a:gd name="T23" fmla="*/ 193396 h 57"/>
              <a:gd name="T24" fmla="*/ 72232 w 42"/>
              <a:gd name="T25" fmla="*/ 196850 h 57"/>
              <a:gd name="T26" fmla="*/ 65352 w 42"/>
              <a:gd name="T27" fmla="*/ 193396 h 57"/>
              <a:gd name="T28" fmla="*/ 3440 w 42"/>
              <a:gd name="T29" fmla="*/ 131233 h 57"/>
              <a:gd name="T30" fmla="*/ 0 w 42"/>
              <a:gd name="T31" fmla="*/ 124326 h 57"/>
              <a:gd name="T32" fmla="*/ 10319 w 42"/>
              <a:gd name="T33" fmla="*/ 113966 h 57"/>
              <a:gd name="T34" fmla="*/ 134144 w 42"/>
              <a:gd name="T35" fmla="*/ 113966 h 57"/>
              <a:gd name="T36" fmla="*/ 144463 w 42"/>
              <a:gd name="T37" fmla="*/ 124326 h 57"/>
              <a:gd name="T38" fmla="*/ 141023 w 42"/>
              <a:gd name="T39" fmla="*/ 131233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8" name="Freeform 26">
            <a:extLst>
              <a:ext uri="{FF2B5EF4-FFF2-40B4-BE49-F238E27FC236}">
                <a16:creationId xmlns:a16="http://schemas.microsoft.com/office/drawing/2014/main" id="{4FA32E84-F757-4C83-B97F-F24A4863D396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2137834"/>
            <a:ext cx="262467" cy="283633"/>
          </a:xfrm>
          <a:custGeom>
            <a:avLst/>
            <a:gdLst>
              <a:gd name="T0" fmla="*/ 158861 w 57"/>
              <a:gd name="T1" fmla="*/ 212725 h 62"/>
              <a:gd name="T2" fmla="*/ 37989 w 57"/>
              <a:gd name="T3" fmla="*/ 212725 h 62"/>
              <a:gd name="T4" fmla="*/ 0 w 57"/>
              <a:gd name="T5" fmla="*/ 178415 h 62"/>
              <a:gd name="T6" fmla="*/ 41442 w 57"/>
              <a:gd name="T7" fmla="*/ 99500 h 62"/>
              <a:gd name="T8" fmla="*/ 37989 w 57"/>
              <a:gd name="T9" fmla="*/ 116656 h 62"/>
              <a:gd name="T10" fmla="*/ 37989 w 57"/>
              <a:gd name="T11" fmla="*/ 144104 h 62"/>
              <a:gd name="T12" fmla="*/ 20721 w 57"/>
              <a:gd name="T13" fmla="*/ 168121 h 62"/>
              <a:gd name="T14" fmla="*/ 44896 w 57"/>
              <a:gd name="T15" fmla="*/ 195570 h 62"/>
              <a:gd name="T16" fmla="*/ 72524 w 57"/>
              <a:gd name="T17" fmla="*/ 168121 h 62"/>
              <a:gd name="T18" fmla="*/ 55256 w 57"/>
              <a:gd name="T19" fmla="*/ 144104 h 62"/>
              <a:gd name="T20" fmla="*/ 55256 w 57"/>
              <a:gd name="T21" fmla="*/ 116656 h 62"/>
              <a:gd name="T22" fmla="*/ 58710 w 57"/>
              <a:gd name="T23" fmla="*/ 102931 h 62"/>
              <a:gd name="T24" fmla="*/ 100152 w 57"/>
              <a:gd name="T25" fmla="*/ 116656 h 62"/>
              <a:gd name="T26" fmla="*/ 141594 w 57"/>
              <a:gd name="T27" fmla="*/ 102931 h 62"/>
              <a:gd name="T28" fmla="*/ 145047 w 57"/>
              <a:gd name="T29" fmla="*/ 116656 h 62"/>
              <a:gd name="T30" fmla="*/ 145047 w 57"/>
              <a:gd name="T31" fmla="*/ 123518 h 62"/>
              <a:gd name="T32" fmla="*/ 107059 w 57"/>
              <a:gd name="T33" fmla="*/ 161259 h 62"/>
              <a:gd name="T34" fmla="*/ 107059 w 57"/>
              <a:gd name="T35" fmla="*/ 171552 h 62"/>
              <a:gd name="T36" fmla="*/ 103605 w 57"/>
              <a:gd name="T37" fmla="*/ 181846 h 62"/>
              <a:gd name="T38" fmla="*/ 117419 w 57"/>
              <a:gd name="T39" fmla="*/ 195570 h 62"/>
              <a:gd name="T40" fmla="*/ 131233 w 57"/>
              <a:gd name="T41" fmla="*/ 181846 h 62"/>
              <a:gd name="T42" fmla="*/ 124326 w 57"/>
              <a:gd name="T43" fmla="*/ 171552 h 62"/>
              <a:gd name="T44" fmla="*/ 124326 w 57"/>
              <a:gd name="T45" fmla="*/ 161259 h 62"/>
              <a:gd name="T46" fmla="*/ 145047 w 57"/>
              <a:gd name="T47" fmla="*/ 144104 h 62"/>
              <a:gd name="T48" fmla="*/ 162315 w 57"/>
              <a:gd name="T49" fmla="*/ 161259 h 62"/>
              <a:gd name="T50" fmla="*/ 162315 w 57"/>
              <a:gd name="T51" fmla="*/ 171552 h 62"/>
              <a:gd name="T52" fmla="*/ 155408 w 57"/>
              <a:gd name="T53" fmla="*/ 181846 h 62"/>
              <a:gd name="T54" fmla="*/ 169222 w 57"/>
              <a:gd name="T55" fmla="*/ 195570 h 62"/>
              <a:gd name="T56" fmla="*/ 183036 w 57"/>
              <a:gd name="T57" fmla="*/ 181846 h 62"/>
              <a:gd name="T58" fmla="*/ 179582 w 57"/>
              <a:gd name="T59" fmla="*/ 171552 h 62"/>
              <a:gd name="T60" fmla="*/ 179582 w 57"/>
              <a:gd name="T61" fmla="*/ 161259 h 62"/>
              <a:gd name="T62" fmla="*/ 162315 w 57"/>
              <a:gd name="T63" fmla="*/ 130380 h 62"/>
              <a:gd name="T64" fmla="*/ 158861 w 57"/>
              <a:gd name="T65" fmla="*/ 99500 h 62"/>
              <a:gd name="T66" fmla="*/ 196850 w 57"/>
              <a:gd name="T67" fmla="*/ 178415 h 62"/>
              <a:gd name="T68" fmla="*/ 158861 w 57"/>
              <a:gd name="T69" fmla="*/ 212725 h 62"/>
              <a:gd name="T70" fmla="*/ 44896 w 57"/>
              <a:gd name="T71" fmla="*/ 178415 h 62"/>
              <a:gd name="T72" fmla="*/ 37989 w 57"/>
              <a:gd name="T73" fmla="*/ 168121 h 62"/>
              <a:gd name="T74" fmla="*/ 44896 w 57"/>
              <a:gd name="T75" fmla="*/ 161259 h 62"/>
              <a:gd name="T76" fmla="*/ 55256 w 57"/>
              <a:gd name="T77" fmla="*/ 168121 h 62"/>
              <a:gd name="T78" fmla="*/ 44896 w 57"/>
              <a:gd name="T79" fmla="*/ 178415 h 62"/>
              <a:gd name="T80" fmla="*/ 100152 w 57"/>
              <a:gd name="T81" fmla="*/ 106363 h 62"/>
              <a:gd name="T82" fmla="*/ 44896 w 57"/>
              <a:gd name="T83" fmla="*/ 54897 h 62"/>
              <a:gd name="T84" fmla="*/ 100152 w 57"/>
              <a:gd name="T85" fmla="*/ 0 h 62"/>
              <a:gd name="T86" fmla="*/ 151954 w 57"/>
              <a:gd name="T87" fmla="*/ 54897 h 62"/>
              <a:gd name="T88" fmla="*/ 100152 w 57"/>
              <a:gd name="T89" fmla="*/ 106363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69" name="Freeform 27">
            <a:extLst>
              <a:ext uri="{FF2B5EF4-FFF2-40B4-BE49-F238E27FC236}">
                <a16:creationId xmlns:a16="http://schemas.microsoft.com/office/drawing/2014/main" id="{8303E254-88DF-445C-B35A-C4466CA599C7}"/>
              </a:ext>
            </a:extLst>
          </p:cNvPr>
          <p:cNvSpPr>
            <a:spLocks/>
          </p:cNvSpPr>
          <p:nvPr/>
        </p:nvSpPr>
        <p:spPr bwMode="auto">
          <a:xfrm>
            <a:off x="1983318" y="2114551"/>
            <a:ext cx="270933" cy="311149"/>
          </a:xfrm>
          <a:custGeom>
            <a:avLst/>
            <a:gdLst>
              <a:gd name="T0" fmla="*/ 203200 w 59"/>
              <a:gd name="T1" fmla="*/ 140704 h 68"/>
              <a:gd name="T2" fmla="*/ 175647 w 59"/>
              <a:gd name="T3" fmla="*/ 144135 h 68"/>
              <a:gd name="T4" fmla="*/ 110210 w 59"/>
              <a:gd name="T5" fmla="*/ 226498 h 68"/>
              <a:gd name="T6" fmla="*/ 86102 w 59"/>
              <a:gd name="T7" fmla="*/ 226498 h 68"/>
              <a:gd name="T8" fmla="*/ 0 w 59"/>
              <a:gd name="T9" fmla="*/ 34318 h 68"/>
              <a:gd name="T10" fmla="*/ 41329 w 59"/>
              <a:gd name="T11" fmla="*/ 34318 h 68"/>
              <a:gd name="T12" fmla="*/ 99878 w 59"/>
              <a:gd name="T13" fmla="*/ 192180 h 68"/>
              <a:gd name="T14" fmla="*/ 141207 w 59"/>
              <a:gd name="T15" fmla="*/ 137272 h 68"/>
              <a:gd name="T16" fmla="*/ 99878 w 59"/>
              <a:gd name="T17" fmla="*/ 61772 h 68"/>
              <a:gd name="T18" fmla="*/ 151539 w 59"/>
              <a:gd name="T19" fmla="*/ 0 h 68"/>
              <a:gd name="T20" fmla="*/ 203200 w 59"/>
              <a:gd name="T21" fmla="*/ 54909 h 68"/>
              <a:gd name="T22" fmla="*/ 196312 w 59"/>
              <a:gd name="T23" fmla="*/ 96090 h 68"/>
              <a:gd name="T24" fmla="*/ 161871 w 59"/>
              <a:gd name="T25" fmla="*/ 85795 h 68"/>
              <a:gd name="T26" fmla="*/ 165315 w 59"/>
              <a:gd name="T27" fmla="*/ 58341 h 68"/>
              <a:gd name="T28" fmla="*/ 151539 w 59"/>
              <a:gd name="T29" fmla="*/ 34318 h 68"/>
              <a:gd name="T30" fmla="*/ 134319 w 59"/>
              <a:gd name="T31" fmla="*/ 61772 h 68"/>
              <a:gd name="T32" fmla="*/ 185980 w 59"/>
              <a:gd name="T33" fmla="*/ 116681 h 68"/>
              <a:gd name="T34" fmla="*/ 203200 w 59"/>
              <a:gd name="T35" fmla="*/ 116681 h 68"/>
              <a:gd name="T36" fmla="*/ 203200 w 59"/>
              <a:gd name="T37" fmla="*/ 140704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0" name="Freeform 28">
            <a:extLst>
              <a:ext uri="{FF2B5EF4-FFF2-40B4-BE49-F238E27FC236}">
                <a16:creationId xmlns:a16="http://schemas.microsoft.com/office/drawing/2014/main" id="{0356AEC7-F202-400F-AFC7-83A015626394}"/>
              </a:ext>
            </a:extLst>
          </p:cNvPr>
          <p:cNvSpPr>
            <a:spLocks noEditPoints="1"/>
          </p:cNvSpPr>
          <p:nvPr/>
        </p:nvSpPr>
        <p:spPr bwMode="auto">
          <a:xfrm>
            <a:off x="2639485" y="2150533"/>
            <a:ext cx="306916" cy="262467"/>
          </a:xfrm>
          <a:custGeom>
            <a:avLst/>
            <a:gdLst>
              <a:gd name="T0" fmla="*/ 106504 w 67"/>
              <a:gd name="T1" fmla="*/ 172675 h 57"/>
              <a:gd name="T2" fmla="*/ 99633 w 67"/>
              <a:gd name="T3" fmla="*/ 183036 h 57"/>
              <a:gd name="T4" fmla="*/ 92762 w 67"/>
              <a:gd name="T5" fmla="*/ 179582 h 57"/>
              <a:gd name="T6" fmla="*/ 48099 w 67"/>
              <a:gd name="T7" fmla="*/ 134687 h 57"/>
              <a:gd name="T8" fmla="*/ 10307 w 67"/>
              <a:gd name="T9" fmla="*/ 134687 h 57"/>
              <a:gd name="T10" fmla="*/ 0 w 67"/>
              <a:gd name="T11" fmla="*/ 124326 h 57"/>
              <a:gd name="T12" fmla="*/ 0 w 67"/>
              <a:gd name="T13" fmla="*/ 72524 h 57"/>
              <a:gd name="T14" fmla="*/ 10307 w 67"/>
              <a:gd name="T15" fmla="*/ 62163 h 57"/>
              <a:gd name="T16" fmla="*/ 48099 w 67"/>
              <a:gd name="T17" fmla="*/ 62163 h 57"/>
              <a:gd name="T18" fmla="*/ 92762 w 67"/>
              <a:gd name="T19" fmla="*/ 17268 h 57"/>
              <a:gd name="T20" fmla="*/ 99633 w 67"/>
              <a:gd name="T21" fmla="*/ 13814 h 57"/>
              <a:gd name="T22" fmla="*/ 106504 w 67"/>
              <a:gd name="T23" fmla="*/ 20721 h 57"/>
              <a:gd name="T24" fmla="*/ 106504 w 67"/>
              <a:gd name="T25" fmla="*/ 172675 h 57"/>
              <a:gd name="T26" fmla="*/ 140861 w 67"/>
              <a:gd name="T27" fmla="*/ 131233 h 57"/>
              <a:gd name="T28" fmla="*/ 137425 w 67"/>
              <a:gd name="T29" fmla="*/ 131233 h 57"/>
              <a:gd name="T30" fmla="*/ 127118 w 67"/>
              <a:gd name="T31" fmla="*/ 120873 h 57"/>
              <a:gd name="T32" fmla="*/ 144296 w 67"/>
              <a:gd name="T33" fmla="*/ 96698 h 57"/>
              <a:gd name="T34" fmla="*/ 127118 w 67"/>
              <a:gd name="T35" fmla="*/ 72524 h 57"/>
              <a:gd name="T36" fmla="*/ 137425 w 67"/>
              <a:gd name="T37" fmla="*/ 65617 h 57"/>
              <a:gd name="T38" fmla="*/ 140861 w 67"/>
              <a:gd name="T39" fmla="*/ 65617 h 57"/>
              <a:gd name="T40" fmla="*/ 161474 w 67"/>
              <a:gd name="T41" fmla="*/ 96698 h 57"/>
              <a:gd name="T42" fmla="*/ 140861 w 67"/>
              <a:gd name="T43" fmla="*/ 131233 h 57"/>
              <a:gd name="T44" fmla="*/ 154603 w 67"/>
              <a:gd name="T45" fmla="*/ 162315 h 57"/>
              <a:gd name="T46" fmla="*/ 151168 w 67"/>
              <a:gd name="T47" fmla="*/ 162315 h 57"/>
              <a:gd name="T48" fmla="*/ 140861 w 67"/>
              <a:gd name="T49" fmla="*/ 155408 h 57"/>
              <a:gd name="T50" fmla="*/ 147732 w 67"/>
              <a:gd name="T51" fmla="*/ 145047 h 57"/>
              <a:gd name="T52" fmla="*/ 158039 w 67"/>
              <a:gd name="T53" fmla="*/ 141594 h 57"/>
              <a:gd name="T54" fmla="*/ 178653 w 67"/>
              <a:gd name="T55" fmla="*/ 96698 h 57"/>
              <a:gd name="T56" fmla="*/ 158039 w 67"/>
              <a:gd name="T57" fmla="*/ 55256 h 57"/>
              <a:gd name="T58" fmla="*/ 147732 w 67"/>
              <a:gd name="T59" fmla="*/ 48349 h 57"/>
              <a:gd name="T60" fmla="*/ 140861 w 67"/>
              <a:gd name="T61" fmla="*/ 41442 h 57"/>
              <a:gd name="T62" fmla="*/ 151168 w 67"/>
              <a:gd name="T63" fmla="*/ 31082 h 57"/>
              <a:gd name="T64" fmla="*/ 154603 w 67"/>
              <a:gd name="T65" fmla="*/ 31082 h 57"/>
              <a:gd name="T66" fmla="*/ 195831 w 67"/>
              <a:gd name="T67" fmla="*/ 96698 h 57"/>
              <a:gd name="T68" fmla="*/ 154603 w 67"/>
              <a:gd name="T69" fmla="*/ 162315 h 57"/>
              <a:gd name="T70" fmla="*/ 168346 w 67"/>
              <a:gd name="T71" fmla="*/ 196850 h 57"/>
              <a:gd name="T72" fmla="*/ 164910 w 67"/>
              <a:gd name="T73" fmla="*/ 196850 h 57"/>
              <a:gd name="T74" fmla="*/ 154603 w 67"/>
              <a:gd name="T75" fmla="*/ 186489 h 57"/>
              <a:gd name="T76" fmla="*/ 161474 w 67"/>
              <a:gd name="T77" fmla="*/ 179582 h 57"/>
              <a:gd name="T78" fmla="*/ 164910 w 67"/>
              <a:gd name="T79" fmla="*/ 176129 h 57"/>
              <a:gd name="T80" fmla="*/ 178653 w 67"/>
              <a:gd name="T81" fmla="*/ 169222 h 57"/>
              <a:gd name="T82" fmla="*/ 213009 w 67"/>
              <a:gd name="T83" fmla="*/ 96698 h 57"/>
              <a:gd name="T84" fmla="*/ 178653 w 67"/>
              <a:gd name="T85" fmla="*/ 27628 h 57"/>
              <a:gd name="T86" fmla="*/ 164910 w 67"/>
              <a:gd name="T87" fmla="*/ 20721 h 57"/>
              <a:gd name="T88" fmla="*/ 161474 w 67"/>
              <a:gd name="T89" fmla="*/ 17268 h 57"/>
              <a:gd name="T90" fmla="*/ 154603 w 67"/>
              <a:gd name="T91" fmla="*/ 6907 h 57"/>
              <a:gd name="T92" fmla="*/ 164910 w 67"/>
              <a:gd name="T93" fmla="*/ 0 h 57"/>
              <a:gd name="T94" fmla="*/ 168346 w 67"/>
              <a:gd name="T95" fmla="*/ 0 h 57"/>
              <a:gd name="T96" fmla="*/ 230187 w 67"/>
              <a:gd name="T97" fmla="*/ 96698 h 57"/>
              <a:gd name="T98" fmla="*/ 168346 w 67"/>
              <a:gd name="T99" fmla="*/ 196850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1" name="Freeform 29">
            <a:extLst>
              <a:ext uri="{FF2B5EF4-FFF2-40B4-BE49-F238E27FC236}">
                <a16:creationId xmlns:a16="http://schemas.microsoft.com/office/drawing/2014/main" id="{1889A53F-AFCE-405E-8AA2-3EB1047E4F70}"/>
              </a:ext>
            </a:extLst>
          </p:cNvPr>
          <p:cNvSpPr>
            <a:spLocks noEditPoints="1"/>
          </p:cNvSpPr>
          <p:nvPr/>
        </p:nvSpPr>
        <p:spPr bwMode="auto">
          <a:xfrm>
            <a:off x="3299885" y="2127252"/>
            <a:ext cx="374649" cy="309033"/>
          </a:xfrm>
          <a:custGeom>
            <a:avLst/>
            <a:gdLst>
              <a:gd name="T0" fmla="*/ 188467 w 82"/>
              <a:gd name="T1" fmla="*/ 69187 h 67"/>
              <a:gd name="T2" fmla="*/ 106227 w 82"/>
              <a:gd name="T3" fmla="*/ 148751 h 67"/>
              <a:gd name="T4" fmla="*/ 109653 w 82"/>
              <a:gd name="T5" fmla="*/ 169507 h 67"/>
              <a:gd name="T6" fmla="*/ 99373 w 82"/>
              <a:gd name="T7" fmla="*/ 169507 h 67"/>
              <a:gd name="T8" fmla="*/ 65107 w 82"/>
              <a:gd name="T9" fmla="*/ 166048 h 67"/>
              <a:gd name="T10" fmla="*/ 30840 w 82"/>
              <a:gd name="T11" fmla="*/ 183344 h 67"/>
              <a:gd name="T12" fmla="*/ 37693 w 82"/>
              <a:gd name="T13" fmla="*/ 152210 h 67"/>
              <a:gd name="T14" fmla="*/ 0 w 82"/>
              <a:gd name="T15" fmla="*/ 86483 h 67"/>
              <a:gd name="T16" fmla="*/ 99373 w 82"/>
              <a:gd name="T17" fmla="*/ 0 h 67"/>
              <a:gd name="T18" fmla="*/ 198747 w 82"/>
              <a:gd name="T19" fmla="*/ 69187 h 67"/>
              <a:gd name="T20" fmla="*/ 188467 w 82"/>
              <a:gd name="T21" fmla="*/ 69187 h 67"/>
              <a:gd name="T22" fmla="*/ 65107 w 82"/>
              <a:gd name="T23" fmla="*/ 41512 h 67"/>
              <a:gd name="T24" fmla="*/ 51400 w 82"/>
              <a:gd name="T25" fmla="*/ 55349 h 67"/>
              <a:gd name="T26" fmla="*/ 65107 w 82"/>
              <a:gd name="T27" fmla="*/ 65727 h 67"/>
              <a:gd name="T28" fmla="*/ 78813 w 82"/>
              <a:gd name="T29" fmla="*/ 55349 h 67"/>
              <a:gd name="T30" fmla="*/ 65107 w 82"/>
              <a:gd name="T31" fmla="*/ 41512 h 67"/>
              <a:gd name="T32" fmla="*/ 246720 w 82"/>
              <a:gd name="T33" fmla="*/ 207560 h 67"/>
              <a:gd name="T34" fmla="*/ 253574 w 82"/>
              <a:gd name="T35" fmla="*/ 231775 h 67"/>
              <a:gd name="T36" fmla="*/ 226160 w 82"/>
              <a:gd name="T37" fmla="*/ 214478 h 67"/>
              <a:gd name="T38" fmla="*/ 195320 w 82"/>
              <a:gd name="T39" fmla="*/ 221397 h 67"/>
              <a:gd name="T40" fmla="*/ 113080 w 82"/>
              <a:gd name="T41" fmla="*/ 148751 h 67"/>
              <a:gd name="T42" fmla="*/ 195320 w 82"/>
              <a:gd name="T43" fmla="*/ 76105 h 67"/>
              <a:gd name="T44" fmla="*/ 280987 w 82"/>
              <a:gd name="T45" fmla="*/ 148751 h 67"/>
              <a:gd name="T46" fmla="*/ 246720 w 82"/>
              <a:gd name="T47" fmla="*/ 207560 h 67"/>
              <a:gd name="T48" fmla="*/ 137067 w 82"/>
              <a:gd name="T49" fmla="*/ 41512 h 67"/>
              <a:gd name="T50" fmla="*/ 119933 w 82"/>
              <a:gd name="T51" fmla="*/ 55349 h 67"/>
              <a:gd name="T52" fmla="*/ 137067 w 82"/>
              <a:gd name="T53" fmla="*/ 65727 h 67"/>
              <a:gd name="T54" fmla="*/ 147347 w 82"/>
              <a:gd name="T55" fmla="*/ 55349 h 67"/>
              <a:gd name="T56" fmla="*/ 137067 w 82"/>
              <a:gd name="T57" fmla="*/ 41512 h 67"/>
              <a:gd name="T58" fmla="*/ 167907 w 82"/>
              <a:gd name="T59" fmla="*/ 114158 h 67"/>
              <a:gd name="T60" fmla="*/ 157627 w 82"/>
              <a:gd name="T61" fmla="*/ 124536 h 67"/>
              <a:gd name="T62" fmla="*/ 167907 w 82"/>
              <a:gd name="T63" fmla="*/ 134914 h 67"/>
              <a:gd name="T64" fmla="*/ 181614 w 82"/>
              <a:gd name="T65" fmla="*/ 124536 h 67"/>
              <a:gd name="T66" fmla="*/ 167907 w 82"/>
              <a:gd name="T67" fmla="*/ 114158 h 67"/>
              <a:gd name="T68" fmla="*/ 222734 w 82"/>
              <a:gd name="T69" fmla="*/ 114158 h 67"/>
              <a:gd name="T70" fmla="*/ 212454 w 82"/>
              <a:gd name="T71" fmla="*/ 124536 h 67"/>
              <a:gd name="T72" fmla="*/ 222734 w 82"/>
              <a:gd name="T73" fmla="*/ 134914 h 67"/>
              <a:gd name="T74" fmla="*/ 236440 w 82"/>
              <a:gd name="T75" fmla="*/ 124536 h 67"/>
              <a:gd name="T76" fmla="*/ 222734 w 82"/>
              <a:gd name="T77" fmla="*/ 114158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2" name="Freeform 30">
            <a:extLst>
              <a:ext uri="{FF2B5EF4-FFF2-40B4-BE49-F238E27FC236}">
                <a16:creationId xmlns:a16="http://schemas.microsoft.com/office/drawing/2014/main" id="{F76EF665-34A6-455D-932C-C2130A3D10C0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2137834"/>
            <a:ext cx="330200" cy="260351"/>
          </a:xfrm>
          <a:custGeom>
            <a:avLst/>
            <a:gdLst>
              <a:gd name="T0" fmla="*/ 240771 w 72"/>
              <a:gd name="T1" fmla="*/ 106196 h 57"/>
              <a:gd name="T2" fmla="*/ 189177 w 72"/>
              <a:gd name="T3" fmla="*/ 191837 h 57"/>
              <a:gd name="T4" fmla="*/ 165100 w 72"/>
              <a:gd name="T5" fmla="*/ 195263 h 57"/>
              <a:gd name="T6" fmla="*/ 137583 w 72"/>
              <a:gd name="T7" fmla="*/ 106196 h 57"/>
              <a:gd name="T8" fmla="*/ 85990 w 72"/>
              <a:gd name="T9" fmla="*/ 191837 h 57"/>
              <a:gd name="T10" fmla="*/ 58473 w 72"/>
              <a:gd name="T11" fmla="*/ 195263 h 57"/>
              <a:gd name="T12" fmla="*/ 30956 w 72"/>
              <a:gd name="T13" fmla="*/ 106196 h 57"/>
              <a:gd name="T14" fmla="*/ 0 w 72"/>
              <a:gd name="T15" fmla="*/ 102770 h 57"/>
              <a:gd name="T16" fmla="*/ 3440 w 72"/>
              <a:gd name="T17" fmla="*/ 89067 h 57"/>
              <a:gd name="T18" fmla="*/ 24077 w 72"/>
              <a:gd name="T19" fmla="*/ 71939 h 57"/>
              <a:gd name="T20" fmla="*/ 0 w 72"/>
              <a:gd name="T21" fmla="*/ 68513 h 57"/>
              <a:gd name="T22" fmla="*/ 3440 w 72"/>
              <a:gd name="T23" fmla="*/ 54811 h 57"/>
              <a:gd name="T24" fmla="*/ 6879 w 72"/>
              <a:gd name="T25" fmla="*/ 6851 h 57"/>
              <a:gd name="T26" fmla="*/ 10319 w 72"/>
              <a:gd name="T27" fmla="*/ 0 h 57"/>
              <a:gd name="T28" fmla="*/ 34396 w 72"/>
              <a:gd name="T29" fmla="*/ 3426 h 57"/>
              <a:gd name="T30" fmla="*/ 96308 w 72"/>
              <a:gd name="T31" fmla="*/ 54811 h 57"/>
              <a:gd name="T32" fmla="*/ 113506 w 72"/>
              <a:gd name="T33" fmla="*/ 0 h 57"/>
              <a:gd name="T34" fmla="*/ 134144 w 72"/>
              <a:gd name="T35" fmla="*/ 3426 h 57"/>
              <a:gd name="T36" fmla="*/ 199496 w 72"/>
              <a:gd name="T37" fmla="*/ 54811 h 57"/>
              <a:gd name="T38" fmla="*/ 216694 w 72"/>
              <a:gd name="T39" fmla="*/ 0 h 57"/>
              <a:gd name="T40" fmla="*/ 237331 w 72"/>
              <a:gd name="T41" fmla="*/ 3426 h 57"/>
              <a:gd name="T42" fmla="*/ 227013 w 72"/>
              <a:gd name="T43" fmla="*/ 54811 h 57"/>
              <a:gd name="T44" fmla="*/ 247650 w 72"/>
              <a:gd name="T45" fmla="*/ 58236 h 57"/>
              <a:gd name="T46" fmla="*/ 240771 w 72"/>
              <a:gd name="T47" fmla="*/ 71939 h 57"/>
              <a:gd name="T48" fmla="*/ 216694 w 72"/>
              <a:gd name="T49" fmla="*/ 89067 h 57"/>
              <a:gd name="T50" fmla="*/ 247650 w 72"/>
              <a:gd name="T51" fmla="*/ 92493 h 57"/>
              <a:gd name="T52" fmla="*/ 89429 w 72"/>
              <a:gd name="T53" fmla="*/ 71939 h 57"/>
              <a:gd name="T54" fmla="*/ 55033 w 72"/>
              <a:gd name="T55" fmla="*/ 89067 h 57"/>
              <a:gd name="T56" fmla="*/ 89429 w 72"/>
              <a:gd name="T57" fmla="*/ 71939 h 57"/>
              <a:gd name="T58" fmla="*/ 58473 w 72"/>
              <a:gd name="T59" fmla="*/ 106196 h 57"/>
              <a:gd name="T60" fmla="*/ 68792 w 72"/>
              <a:gd name="T61" fmla="*/ 150729 h 57"/>
              <a:gd name="T62" fmla="*/ 82550 w 72"/>
              <a:gd name="T63" fmla="*/ 106196 h 57"/>
              <a:gd name="T64" fmla="*/ 127265 w 72"/>
              <a:gd name="T65" fmla="*/ 71939 h 57"/>
              <a:gd name="T66" fmla="*/ 113506 w 72"/>
              <a:gd name="T67" fmla="*/ 89067 h 57"/>
              <a:gd name="T68" fmla="*/ 196056 w 72"/>
              <a:gd name="T69" fmla="*/ 71939 h 57"/>
              <a:gd name="T70" fmla="*/ 158221 w 72"/>
              <a:gd name="T71" fmla="*/ 89067 h 57"/>
              <a:gd name="T72" fmla="*/ 196056 w 72"/>
              <a:gd name="T73" fmla="*/ 71939 h 57"/>
              <a:gd name="T74" fmla="*/ 161660 w 72"/>
              <a:gd name="T75" fmla="*/ 106196 h 57"/>
              <a:gd name="T76" fmla="*/ 175419 w 72"/>
              <a:gd name="T77" fmla="*/ 150729 h 57"/>
              <a:gd name="T78" fmla="*/ 185738 w 72"/>
              <a:gd name="T79" fmla="*/ 10619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3" name="Freeform 31">
            <a:extLst>
              <a:ext uri="{FF2B5EF4-FFF2-40B4-BE49-F238E27FC236}">
                <a16:creationId xmlns:a16="http://schemas.microsoft.com/office/drawing/2014/main" id="{17136BB2-F142-4D96-B3C6-8DB6D4010138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2137834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75575 w 61"/>
              <a:gd name="T19" fmla="*/ 58328 h 62"/>
              <a:gd name="T20" fmla="*/ 68705 w 61"/>
              <a:gd name="T21" fmla="*/ 54897 h 62"/>
              <a:gd name="T22" fmla="*/ 44658 w 61"/>
              <a:gd name="T23" fmla="*/ 54897 h 62"/>
              <a:gd name="T24" fmla="*/ 41223 w 61"/>
              <a:gd name="T25" fmla="*/ 54897 h 62"/>
              <a:gd name="T26" fmla="*/ 41223 w 61"/>
              <a:gd name="T27" fmla="*/ 58328 h 62"/>
              <a:gd name="T28" fmla="*/ 58399 w 61"/>
              <a:gd name="T29" fmla="*/ 89207 h 62"/>
              <a:gd name="T30" fmla="*/ 58399 w 61"/>
              <a:gd name="T31" fmla="*/ 89207 h 62"/>
              <a:gd name="T32" fmla="*/ 30917 w 61"/>
              <a:gd name="T33" fmla="*/ 137242 h 62"/>
              <a:gd name="T34" fmla="*/ 30917 w 61"/>
              <a:gd name="T35" fmla="*/ 140673 h 62"/>
              <a:gd name="T36" fmla="*/ 34352 w 61"/>
              <a:gd name="T37" fmla="*/ 144104 h 62"/>
              <a:gd name="T38" fmla="*/ 58399 w 61"/>
              <a:gd name="T39" fmla="*/ 144104 h 62"/>
              <a:gd name="T40" fmla="*/ 65270 w 61"/>
              <a:gd name="T41" fmla="*/ 137242 h 62"/>
              <a:gd name="T42" fmla="*/ 92752 w 61"/>
              <a:gd name="T43" fmla="*/ 89207 h 62"/>
              <a:gd name="T44" fmla="*/ 75575 w 61"/>
              <a:gd name="T45" fmla="*/ 58328 h 62"/>
              <a:gd name="T46" fmla="*/ 175198 w 61"/>
              <a:gd name="T47" fmla="*/ 20586 h 62"/>
              <a:gd name="T48" fmla="*/ 151151 w 61"/>
              <a:gd name="T49" fmla="*/ 20586 h 62"/>
              <a:gd name="T50" fmla="*/ 144280 w 61"/>
              <a:gd name="T51" fmla="*/ 24017 h 62"/>
              <a:gd name="T52" fmla="*/ 85881 w 61"/>
              <a:gd name="T53" fmla="*/ 123518 h 62"/>
              <a:gd name="T54" fmla="*/ 123669 w 61"/>
              <a:gd name="T55" fmla="*/ 192139 h 62"/>
              <a:gd name="T56" fmla="*/ 130539 w 61"/>
              <a:gd name="T57" fmla="*/ 195570 h 62"/>
              <a:gd name="T58" fmla="*/ 154586 w 61"/>
              <a:gd name="T59" fmla="*/ 195570 h 62"/>
              <a:gd name="T60" fmla="*/ 158021 w 61"/>
              <a:gd name="T61" fmla="*/ 195570 h 62"/>
              <a:gd name="T62" fmla="*/ 158021 w 61"/>
              <a:gd name="T63" fmla="*/ 188708 h 62"/>
              <a:gd name="T64" fmla="*/ 123669 w 61"/>
              <a:gd name="T65" fmla="*/ 123518 h 62"/>
              <a:gd name="T66" fmla="*/ 123669 w 61"/>
              <a:gd name="T67" fmla="*/ 123518 h 62"/>
              <a:gd name="T68" fmla="*/ 178633 w 61"/>
              <a:gd name="T69" fmla="*/ 24017 h 62"/>
              <a:gd name="T70" fmla="*/ 178633 w 61"/>
              <a:gd name="T71" fmla="*/ 20586 h 62"/>
              <a:gd name="T72" fmla="*/ 175198 w 61"/>
              <a:gd name="T73" fmla="*/ 2058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4" name="Freeform 32">
            <a:extLst>
              <a:ext uri="{FF2B5EF4-FFF2-40B4-BE49-F238E27FC236}">
                <a16:creationId xmlns:a16="http://schemas.microsoft.com/office/drawing/2014/main" id="{E1004545-8EE8-43D3-99AA-1FC294B2178C}"/>
              </a:ext>
            </a:extLst>
          </p:cNvPr>
          <p:cNvSpPr>
            <a:spLocks noEditPoints="1"/>
          </p:cNvSpPr>
          <p:nvPr/>
        </p:nvSpPr>
        <p:spPr bwMode="auto">
          <a:xfrm>
            <a:off x="5283200" y="2114551"/>
            <a:ext cx="270933" cy="330200"/>
          </a:xfrm>
          <a:custGeom>
            <a:avLst/>
            <a:gdLst>
              <a:gd name="T0" fmla="*/ 179092 w 59"/>
              <a:gd name="T1" fmla="*/ 244210 h 72"/>
              <a:gd name="T2" fmla="*/ 24108 w 59"/>
              <a:gd name="T3" fmla="*/ 244210 h 72"/>
              <a:gd name="T4" fmla="*/ 0 w 59"/>
              <a:gd name="T5" fmla="*/ 178858 h 72"/>
              <a:gd name="T6" fmla="*/ 24108 w 59"/>
              <a:gd name="T7" fmla="*/ 110067 h 72"/>
              <a:gd name="T8" fmla="*/ 179092 w 59"/>
              <a:gd name="T9" fmla="*/ 110067 h 72"/>
              <a:gd name="T10" fmla="*/ 203200 w 59"/>
              <a:gd name="T11" fmla="*/ 178858 h 72"/>
              <a:gd name="T12" fmla="*/ 58549 w 59"/>
              <a:gd name="T13" fmla="*/ 144463 h 72"/>
              <a:gd name="T14" fmla="*/ 13776 w 59"/>
              <a:gd name="T15" fmla="*/ 130704 h 72"/>
              <a:gd name="T16" fmla="*/ 30997 w 59"/>
              <a:gd name="T17" fmla="*/ 144463 h 72"/>
              <a:gd name="T18" fmla="*/ 44773 w 59"/>
              <a:gd name="T19" fmla="*/ 220133 h 72"/>
              <a:gd name="T20" fmla="*/ 58549 w 59"/>
              <a:gd name="T21" fmla="*/ 144463 h 72"/>
              <a:gd name="T22" fmla="*/ 65437 w 59"/>
              <a:gd name="T23" fmla="*/ 55033 h 72"/>
              <a:gd name="T24" fmla="*/ 51661 w 59"/>
              <a:gd name="T25" fmla="*/ 92869 h 72"/>
              <a:gd name="T26" fmla="*/ 41329 w 59"/>
              <a:gd name="T27" fmla="*/ 27517 h 72"/>
              <a:gd name="T28" fmla="*/ 48217 w 59"/>
              <a:gd name="T29" fmla="*/ 0 h 72"/>
              <a:gd name="T30" fmla="*/ 65437 w 59"/>
              <a:gd name="T31" fmla="*/ 0 h 72"/>
              <a:gd name="T32" fmla="*/ 96434 w 59"/>
              <a:gd name="T33" fmla="*/ 220133 h 72"/>
              <a:gd name="T34" fmla="*/ 82658 w 59"/>
              <a:gd name="T35" fmla="*/ 154781 h 72"/>
              <a:gd name="T36" fmla="*/ 75769 w 59"/>
              <a:gd name="T37" fmla="*/ 209815 h 72"/>
              <a:gd name="T38" fmla="*/ 72325 w 59"/>
              <a:gd name="T39" fmla="*/ 202935 h 72"/>
              <a:gd name="T40" fmla="*/ 58549 w 59"/>
              <a:gd name="T41" fmla="*/ 154781 h 72"/>
              <a:gd name="T42" fmla="*/ 61993 w 59"/>
              <a:gd name="T43" fmla="*/ 216694 h 72"/>
              <a:gd name="T44" fmla="*/ 82658 w 59"/>
              <a:gd name="T45" fmla="*/ 213254 h 72"/>
              <a:gd name="T46" fmla="*/ 96434 w 59"/>
              <a:gd name="T47" fmla="*/ 220133 h 72"/>
              <a:gd name="T48" fmla="*/ 113654 w 59"/>
              <a:gd name="T49" fmla="*/ 85990 h 72"/>
              <a:gd name="T50" fmla="*/ 86102 w 59"/>
              <a:gd name="T51" fmla="*/ 85990 h 72"/>
              <a:gd name="T52" fmla="*/ 79214 w 59"/>
              <a:gd name="T53" fmla="*/ 48154 h 72"/>
              <a:gd name="T54" fmla="*/ 99878 w 59"/>
              <a:gd name="T55" fmla="*/ 24077 h 72"/>
              <a:gd name="T56" fmla="*/ 117098 w 59"/>
              <a:gd name="T57" fmla="*/ 48154 h 72"/>
              <a:gd name="T58" fmla="*/ 103322 w 59"/>
              <a:gd name="T59" fmla="*/ 44715 h 72"/>
              <a:gd name="T60" fmla="*/ 92990 w 59"/>
              <a:gd name="T61" fmla="*/ 44715 h 72"/>
              <a:gd name="T62" fmla="*/ 99878 w 59"/>
              <a:gd name="T63" fmla="*/ 82550 h 72"/>
              <a:gd name="T64" fmla="*/ 103322 w 59"/>
              <a:gd name="T65" fmla="*/ 44715 h 72"/>
              <a:gd name="T66" fmla="*/ 141207 w 59"/>
              <a:gd name="T67" fmla="*/ 161660 h 72"/>
              <a:gd name="T68" fmla="*/ 117098 w 59"/>
              <a:gd name="T69" fmla="*/ 158221 h 72"/>
              <a:gd name="T70" fmla="*/ 106766 w 59"/>
              <a:gd name="T71" fmla="*/ 130704 h 72"/>
              <a:gd name="T72" fmla="*/ 117098 w 59"/>
              <a:gd name="T73" fmla="*/ 220133 h 72"/>
              <a:gd name="T74" fmla="*/ 130875 w 59"/>
              <a:gd name="T75" fmla="*/ 223573 h 72"/>
              <a:gd name="T76" fmla="*/ 141207 w 59"/>
              <a:gd name="T77" fmla="*/ 199496 h 72"/>
              <a:gd name="T78" fmla="*/ 130875 w 59"/>
              <a:gd name="T79" fmla="*/ 202935 h 72"/>
              <a:gd name="T80" fmla="*/ 117098 w 59"/>
              <a:gd name="T81" fmla="*/ 209815 h 72"/>
              <a:gd name="T82" fmla="*/ 123986 w 59"/>
              <a:gd name="T83" fmla="*/ 165100 h 72"/>
              <a:gd name="T84" fmla="*/ 130875 w 59"/>
              <a:gd name="T85" fmla="*/ 202935 h 72"/>
              <a:gd name="T86" fmla="*/ 151539 w 59"/>
              <a:gd name="T87" fmla="*/ 92869 h 72"/>
              <a:gd name="T88" fmla="*/ 137763 w 59"/>
              <a:gd name="T89" fmla="*/ 96308 h 72"/>
              <a:gd name="T90" fmla="*/ 127431 w 59"/>
              <a:gd name="T91" fmla="*/ 79110 h 72"/>
              <a:gd name="T92" fmla="*/ 141207 w 59"/>
              <a:gd name="T93" fmla="*/ 24077 h 72"/>
              <a:gd name="T94" fmla="*/ 141207 w 59"/>
              <a:gd name="T95" fmla="*/ 79110 h 72"/>
              <a:gd name="T96" fmla="*/ 151539 w 59"/>
              <a:gd name="T97" fmla="*/ 75671 h 72"/>
              <a:gd name="T98" fmla="*/ 165315 w 59"/>
              <a:gd name="T99" fmla="*/ 24077 h 72"/>
              <a:gd name="T100" fmla="*/ 189424 w 59"/>
              <a:gd name="T101" fmla="*/ 199496 h 72"/>
              <a:gd name="T102" fmla="*/ 175647 w 59"/>
              <a:gd name="T103" fmla="*/ 206375 h 72"/>
              <a:gd name="T104" fmla="*/ 165315 w 59"/>
              <a:gd name="T105" fmla="*/ 202935 h 72"/>
              <a:gd name="T106" fmla="*/ 189424 w 59"/>
              <a:gd name="T107" fmla="*/ 189177 h 72"/>
              <a:gd name="T108" fmla="*/ 185980 w 59"/>
              <a:gd name="T109" fmla="*/ 158221 h 72"/>
              <a:gd name="T110" fmla="*/ 154983 w 59"/>
              <a:gd name="T111" fmla="*/ 158221 h 72"/>
              <a:gd name="T112" fmla="*/ 151539 w 59"/>
              <a:gd name="T113" fmla="*/ 199496 h 72"/>
              <a:gd name="T114" fmla="*/ 172203 w 59"/>
              <a:gd name="T115" fmla="*/ 223573 h 72"/>
              <a:gd name="T116" fmla="*/ 189424 w 59"/>
              <a:gd name="T117" fmla="*/ 206375 h 72"/>
              <a:gd name="T118" fmla="*/ 175647 w 59"/>
              <a:gd name="T119" fmla="*/ 178858 h 72"/>
              <a:gd name="T120" fmla="*/ 165315 w 59"/>
              <a:gd name="T121" fmla="*/ 171979 h 72"/>
              <a:gd name="T122" fmla="*/ 175647 w 59"/>
              <a:gd name="T123" fmla="*/ 171979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5" name="Freeform 33">
            <a:extLst>
              <a:ext uri="{FF2B5EF4-FFF2-40B4-BE49-F238E27FC236}">
                <a16:creationId xmlns:a16="http://schemas.microsoft.com/office/drawing/2014/main" id="{90A63909-E7D9-4594-9495-ACD717853D15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2137834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68327 w 61"/>
              <a:gd name="T11" fmla="*/ 144104 h 62"/>
              <a:gd name="T12" fmla="*/ 106493 w 61"/>
              <a:gd name="T13" fmla="*/ 48035 h 62"/>
              <a:gd name="T14" fmla="*/ 41223 w 61"/>
              <a:gd name="T15" fmla="*/ 144104 h 62"/>
              <a:gd name="T16" fmla="*/ 54964 w 61"/>
              <a:gd name="T17" fmla="*/ 144104 h 62"/>
              <a:gd name="T18" fmla="*/ 68705 w 61"/>
              <a:gd name="T19" fmla="*/ 120087 h 62"/>
              <a:gd name="T20" fmla="*/ 140845 w 61"/>
              <a:gd name="T21" fmla="*/ 120087 h 62"/>
              <a:gd name="T22" fmla="*/ 154586 w 61"/>
              <a:gd name="T23" fmla="*/ 144104 h 62"/>
              <a:gd name="T24" fmla="*/ 168327 w 61"/>
              <a:gd name="T25" fmla="*/ 144104 h 62"/>
              <a:gd name="T26" fmla="*/ 133975 w 61"/>
              <a:gd name="T27" fmla="*/ 113225 h 62"/>
              <a:gd name="T28" fmla="*/ 79011 w 61"/>
              <a:gd name="T29" fmla="*/ 113225 h 62"/>
              <a:gd name="T30" fmla="*/ 106493 w 61"/>
              <a:gd name="T31" fmla="*/ 68621 h 62"/>
              <a:gd name="T32" fmla="*/ 133975 w 61"/>
              <a:gd name="T33" fmla="*/ 113225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6" name="Freeform 34">
            <a:extLst>
              <a:ext uri="{FF2B5EF4-FFF2-40B4-BE49-F238E27FC236}">
                <a16:creationId xmlns:a16="http://schemas.microsoft.com/office/drawing/2014/main" id="{33FE9853-65CE-4AAE-A67E-9D2E269160B6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2137834"/>
            <a:ext cx="330200" cy="260351"/>
          </a:xfrm>
          <a:custGeom>
            <a:avLst/>
            <a:gdLst>
              <a:gd name="T0" fmla="*/ 247650 w 72"/>
              <a:gd name="T1" fmla="*/ 184986 h 57"/>
              <a:gd name="T2" fmla="*/ 240771 w 72"/>
              <a:gd name="T3" fmla="*/ 195263 h 57"/>
              <a:gd name="T4" fmla="*/ 10319 w 72"/>
              <a:gd name="T5" fmla="*/ 195263 h 57"/>
              <a:gd name="T6" fmla="*/ 0 w 72"/>
              <a:gd name="T7" fmla="*/ 184986 h 57"/>
              <a:gd name="T8" fmla="*/ 0 w 72"/>
              <a:gd name="T9" fmla="*/ 167858 h 57"/>
              <a:gd name="T10" fmla="*/ 10319 w 72"/>
              <a:gd name="T11" fmla="*/ 161006 h 57"/>
              <a:gd name="T12" fmla="*/ 240771 w 72"/>
              <a:gd name="T13" fmla="*/ 161006 h 57"/>
              <a:gd name="T14" fmla="*/ 247650 w 72"/>
              <a:gd name="T15" fmla="*/ 167858 h 57"/>
              <a:gd name="T16" fmla="*/ 247650 w 72"/>
              <a:gd name="T17" fmla="*/ 184986 h 57"/>
              <a:gd name="T18" fmla="*/ 247650 w 72"/>
              <a:gd name="T19" fmla="*/ 82216 h 57"/>
              <a:gd name="T20" fmla="*/ 240771 w 72"/>
              <a:gd name="T21" fmla="*/ 89067 h 57"/>
              <a:gd name="T22" fmla="*/ 27517 w 72"/>
              <a:gd name="T23" fmla="*/ 89067 h 57"/>
              <a:gd name="T24" fmla="*/ 20638 w 72"/>
              <a:gd name="T25" fmla="*/ 82216 h 57"/>
              <a:gd name="T26" fmla="*/ 20638 w 72"/>
              <a:gd name="T27" fmla="*/ 61662 h 57"/>
              <a:gd name="T28" fmla="*/ 27517 w 72"/>
              <a:gd name="T29" fmla="*/ 54811 h 57"/>
              <a:gd name="T30" fmla="*/ 240771 w 72"/>
              <a:gd name="T31" fmla="*/ 54811 h 57"/>
              <a:gd name="T32" fmla="*/ 247650 w 72"/>
              <a:gd name="T33" fmla="*/ 61662 h 57"/>
              <a:gd name="T34" fmla="*/ 247650 w 72"/>
              <a:gd name="T35" fmla="*/ 82216 h 57"/>
              <a:gd name="T36" fmla="*/ 247650 w 72"/>
              <a:gd name="T37" fmla="*/ 133601 h 57"/>
              <a:gd name="T38" fmla="*/ 240771 w 72"/>
              <a:gd name="T39" fmla="*/ 143878 h 57"/>
              <a:gd name="T40" fmla="*/ 61913 w 72"/>
              <a:gd name="T41" fmla="*/ 143878 h 57"/>
              <a:gd name="T42" fmla="*/ 55033 w 72"/>
              <a:gd name="T43" fmla="*/ 133601 h 57"/>
              <a:gd name="T44" fmla="*/ 55033 w 72"/>
              <a:gd name="T45" fmla="*/ 116473 h 57"/>
              <a:gd name="T46" fmla="*/ 61913 w 72"/>
              <a:gd name="T47" fmla="*/ 106196 h 57"/>
              <a:gd name="T48" fmla="*/ 240771 w 72"/>
              <a:gd name="T49" fmla="*/ 106196 h 57"/>
              <a:gd name="T50" fmla="*/ 247650 w 72"/>
              <a:gd name="T51" fmla="*/ 116473 h 57"/>
              <a:gd name="T52" fmla="*/ 247650 w 72"/>
              <a:gd name="T53" fmla="*/ 133601 h 57"/>
              <a:gd name="T54" fmla="*/ 247650 w 72"/>
              <a:gd name="T55" fmla="*/ 27405 h 57"/>
              <a:gd name="T56" fmla="*/ 240771 w 72"/>
              <a:gd name="T57" fmla="*/ 37682 h 57"/>
              <a:gd name="T58" fmla="*/ 82550 w 72"/>
              <a:gd name="T59" fmla="*/ 37682 h 57"/>
              <a:gd name="T60" fmla="*/ 72231 w 72"/>
              <a:gd name="T61" fmla="*/ 27405 h 57"/>
              <a:gd name="T62" fmla="*/ 72231 w 72"/>
              <a:gd name="T63" fmla="*/ 10277 h 57"/>
              <a:gd name="T64" fmla="*/ 82550 w 72"/>
              <a:gd name="T65" fmla="*/ 0 h 57"/>
              <a:gd name="T66" fmla="*/ 240771 w 72"/>
              <a:gd name="T67" fmla="*/ 0 h 57"/>
              <a:gd name="T68" fmla="*/ 247650 w 72"/>
              <a:gd name="T69" fmla="*/ 10277 h 57"/>
              <a:gd name="T70" fmla="*/ 247650 w 72"/>
              <a:gd name="T71" fmla="*/ 27405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7" name="Freeform 35">
            <a:extLst>
              <a:ext uri="{FF2B5EF4-FFF2-40B4-BE49-F238E27FC236}">
                <a16:creationId xmlns:a16="http://schemas.microsoft.com/office/drawing/2014/main" id="{53A842BF-5403-4686-BA42-471D6611FFE1}"/>
              </a:ext>
            </a:extLst>
          </p:cNvPr>
          <p:cNvSpPr>
            <a:spLocks noEditPoints="1"/>
          </p:cNvSpPr>
          <p:nvPr/>
        </p:nvSpPr>
        <p:spPr bwMode="auto">
          <a:xfrm>
            <a:off x="7258052" y="2114551"/>
            <a:ext cx="232833" cy="330200"/>
          </a:xfrm>
          <a:custGeom>
            <a:avLst/>
            <a:gdLst>
              <a:gd name="T0" fmla="*/ 20544 w 51"/>
              <a:gd name="T1" fmla="*/ 127265 h 72"/>
              <a:gd name="T2" fmla="*/ 54784 w 51"/>
              <a:gd name="T3" fmla="*/ 103188 h 72"/>
              <a:gd name="T4" fmla="*/ 54784 w 51"/>
              <a:gd name="T5" fmla="*/ 0 h 72"/>
              <a:gd name="T6" fmla="*/ 147233 w 51"/>
              <a:gd name="T7" fmla="*/ 6879 h 72"/>
              <a:gd name="T8" fmla="*/ 147233 w 51"/>
              <a:gd name="T9" fmla="*/ 106627 h 72"/>
              <a:gd name="T10" fmla="*/ 82176 w 51"/>
              <a:gd name="T11" fmla="*/ 247650 h 72"/>
              <a:gd name="T12" fmla="*/ 0 w 51"/>
              <a:gd name="T13" fmla="*/ 175419 h 72"/>
              <a:gd name="T14" fmla="*/ 20544 w 51"/>
              <a:gd name="T15" fmla="*/ 189177 h 72"/>
              <a:gd name="T16" fmla="*/ 136961 w 51"/>
              <a:gd name="T17" fmla="*/ 209815 h 72"/>
              <a:gd name="T18" fmla="*/ 150657 w 51"/>
              <a:gd name="T19" fmla="*/ 123825 h 72"/>
              <a:gd name="T20" fmla="*/ 78752 w 51"/>
              <a:gd name="T21" fmla="*/ 113506 h 72"/>
              <a:gd name="T22" fmla="*/ 133537 w 51"/>
              <a:gd name="T23" fmla="*/ 137583 h 72"/>
              <a:gd name="T24" fmla="*/ 143809 w 51"/>
              <a:gd name="T25" fmla="*/ 147902 h 72"/>
              <a:gd name="T26" fmla="*/ 116417 w 51"/>
              <a:gd name="T27" fmla="*/ 161660 h 72"/>
              <a:gd name="T28" fmla="*/ 99297 w 51"/>
              <a:gd name="T29" fmla="*/ 220133 h 72"/>
              <a:gd name="T30" fmla="*/ 78752 w 51"/>
              <a:gd name="T31" fmla="*/ 192617 h 72"/>
              <a:gd name="T32" fmla="*/ 75328 w 51"/>
              <a:gd name="T33" fmla="*/ 196056 h 72"/>
              <a:gd name="T34" fmla="*/ 20544 w 51"/>
              <a:gd name="T35" fmla="*/ 182298 h 72"/>
              <a:gd name="T36" fmla="*/ 34240 w 51"/>
              <a:gd name="T37" fmla="*/ 182298 h 72"/>
              <a:gd name="T38" fmla="*/ 58208 w 51"/>
              <a:gd name="T39" fmla="*/ 192617 h 72"/>
              <a:gd name="T40" fmla="*/ 17120 w 51"/>
              <a:gd name="T41" fmla="*/ 175419 h 72"/>
              <a:gd name="T42" fmla="*/ 75328 w 51"/>
              <a:gd name="T43" fmla="*/ 175419 h 72"/>
              <a:gd name="T44" fmla="*/ 75328 w 51"/>
              <a:gd name="T45" fmla="*/ 158221 h 72"/>
              <a:gd name="T46" fmla="*/ 37664 w 51"/>
              <a:gd name="T47" fmla="*/ 130704 h 72"/>
              <a:gd name="T48" fmla="*/ 71904 w 51"/>
              <a:gd name="T49" fmla="*/ 96308 h 72"/>
              <a:gd name="T50" fmla="*/ 89025 w 51"/>
              <a:gd name="T51" fmla="*/ 96308 h 72"/>
              <a:gd name="T52" fmla="*/ 54784 w 51"/>
              <a:gd name="T53" fmla="*/ 17198 h 72"/>
              <a:gd name="T54" fmla="*/ 71904 w 51"/>
              <a:gd name="T55" fmla="*/ 96308 h 72"/>
              <a:gd name="T56" fmla="*/ 102721 w 51"/>
              <a:gd name="T57" fmla="*/ 151342 h 72"/>
              <a:gd name="T58" fmla="*/ 92449 w 51"/>
              <a:gd name="T59" fmla="*/ 161660 h 72"/>
              <a:gd name="T60" fmla="*/ 130113 w 51"/>
              <a:gd name="T61" fmla="*/ 103188 h 72"/>
              <a:gd name="T62" fmla="*/ 147233 w 51"/>
              <a:gd name="T63" fmla="*/ 20638 h 72"/>
              <a:gd name="T64" fmla="*/ 112993 w 51"/>
              <a:gd name="T65" fmla="*/ 99748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8" name="Freeform 36">
            <a:extLst>
              <a:ext uri="{FF2B5EF4-FFF2-40B4-BE49-F238E27FC236}">
                <a16:creationId xmlns:a16="http://schemas.microsoft.com/office/drawing/2014/main" id="{871852FC-4B84-4433-98F1-9C0B8A14E69C}"/>
              </a:ext>
            </a:extLst>
          </p:cNvPr>
          <p:cNvSpPr>
            <a:spLocks noEditPoints="1"/>
          </p:cNvSpPr>
          <p:nvPr/>
        </p:nvSpPr>
        <p:spPr bwMode="auto">
          <a:xfrm>
            <a:off x="7931151" y="2197101"/>
            <a:ext cx="184149" cy="173567"/>
          </a:xfrm>
          <a:custGeom>
            <a:avLst/>
            <a:gdLst>
              <a:gd name="T0" fmla="*/ 138112 w 40"/>
              <a:gd name="T1" fmla="*/ 71939 h 38"/>
              <a:gd name="T2" fmla="*/ 131206 w 40"/>
              <a:gd name="T3" fmla="*/ 78790 h 38"/>
              <a:gd name="T4" fmla="*/ 127754 w 40"/>
              <a:gd name="T5" fmla="*/ 78790 h 38"/>
              <a:gd name="T6" fmla="*/ 124301 w 40"/>
              <a:gd name="T7" fmla="*/ 78790 h 38"/>
              <a:gd name="T8" fmla="*/ 69056 w 40"/>
              <a:gd name="T9" fmla="*/ 23980 h 38"/>
              <a:gd name="T10" fmla="*/ 13811 w 40"/>
              <a:gd name="T11" fmla="*/ 78790 h 38"/>
              <a:gd name="T12" fmla="*/ 10358 w 40"/>
              <a:gd name="T13" fmla="*/ 78790 h 38"/>
              <a:gd name="T14" fmla="*/ 6906 w 40"/>
              <a:gd name="T15" fmla="*/ 78790 h 38"/>
              <a:gd name="T16" fmla="*/ 0 w 40"/>
              <a:gd name="T17" fmla="*/ 71939 h 38"/>
              <a:gd name="T18" fmla="*/ 0 w 40"/>
              <a:gd name="T19" fmla="*/ 68513 h 38"/>
              <a:gd name="T20" fmla="*/ 0 w 40"/>
              <a:gd name="T21" fmla="*/ 65088 h 38"/>
              <a:gd name="T22" fmla="*/ 65603 w 40"/>
              <a:gd name="T23" fmla="*/ 0 h 38"/>
              <a:gd name="T24" fmla="*/ 69056 w 40"/>
              <a:gd name="T25" fmla="*/ 0 h 38"/>
              <a:gd name="T26" fmla="*/ 72509 w 40"/>
              <a:gd name="T27" fmla="*/ 0 h 38"/>
              <a:gd name="T28" fmla="*/ 138112 w 40"/>
              <a:gd name="T29" fmla="*/ 65088 h 38"/>
              <a:gd name="T30" fmla="*/ 138112 w 40"/>
              <a:gd name="T31" fmla="*/ 68513 h 38"/>
              <a:gd name="T32" fmla="*/ 138112 w 40"/>
              <a:gd name="T33" fmla="*/ 71939 h 38"/>
              <a:gd name="T34" fmla="*/ 138112 w 40"/>
              <a:gd name="T35" fmla="*/ 123324 h 38"/>
              <a:gd name="T36" fmla="*/ 131206 w 40"/>
              <a:gd name="T37" fmla="*/ 130175 h 38"/>
              <a:gd name="T38" fmla="*/ 127754 w 40"/>
              <a:gd name="T39" fmla="*/ 130175 h 38"/>
              <a:gd name="T40" fmla="*/ 124301 w 40"/>
              <a:gd name="T41" fmla="*/ 130175 h 38"/>
              <a:gd name="T42" fmla="*/ 69056 w 40"/>
              <a:gd name="T43" fmla="*/ 75364 h 38"/>
              <a:gd name="T44" fmla="*/ 13811 w 40"/>
              <a:gd name="T45" fmla="*/ 130175 h 38"/>
              <a:gd name="T46" fmla="*/ 10358 w 40"/>
              <a:gd name="T47" fmla="*/ 130175 h 38"/>
              <a:gd name="T48" fmla="*/ 6906 w 40"/>
              <a:gd name="T49" fmla="*/ 130175 h 38"/>
              <a:gd name="T50" fmla="*/ 0 w 40"/>
              <a:gd name="T51" fmla="*/ 123324 h 38"/>
              <a:gd name="T52" fmla="*/ 0 w 40"/>
              <a:gd name="T53" fmla="*/ 119898 h 38"/>
              <a:gd name="T54" fmla="*/ 0 w 40"/>
              <a:gd name="T55" fmla="*/ 116472 h 38"/>
              <a:gd name="T56" fmla="*/ 65603 w 40"/>
              <a:gd name="T57" fmla="*/ 51385 h 38"/>
              <a:gd name="T58" fmla="*/ 69056 w 40"/>
              <a:gd name="T59" fmla="*/ 51385 h 38"/>
              <a:gd name="T60" fmla="*/ 72509 w 40"/>
              <a:gd name="T61" fmla="*/ 51385 h 38"/>
              <a:gd name="T62" fmla="*/ 138112 w 40"/>
              <a:gd name="T63" fmla="*/ 116472 h 38"/>
              <a:gd name="T64" fmla="*/ 138112 w 40"/>
              <a:gd name="T65" fmla="*/ 119898 h 38"/>
              <a:gd name="T66" fmla="*/ 138112 w 40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79" name="Freeform 37">
            <a:extLst>
              <a:ext uri="{FF2B5EF4-FFF2-40B4-BE49-F238E27FC236}">
                <a16:creationId xmlns:a16="http://schemas.microsoft.com/office/drawing/2014/main" id="{18E460E4-A59D-4749-866C-F3F360671557}"/>
              </a:ext>
            </a:extLst>
          </p:cNvPr>
          <p:cNvSpPr>
            <a:spLocks/>
          </p:cNvSpPr>
          <p:nvPr/>
        </p:nvSpPr>
        <p:spPr bwMode="auto">
          <a:xfrm>
            <a:off x="8591552" y="2243668"/>
            <a:ext cx="182033" cy="105833"/>
          </a:xfrm>
          <a:custGeom>
            <a:avLst/>
            <a:gdLst>
              <a:gd name="T0" fmla="*/ 136525 w 40"/>
              <a:gd name="T1" fmla="*/ 72473 h 23"/>
              <a:gd name="T2" fmla="*/ 129699 w 40"/>
              <a:gd name="T3" fmla="*/ 79375 h 23"/>
              <a:gd name="T4" fmla="*/ 126286 w 40"/>
              <a:gd name="T5" fmla="*/ 79375 h 23"/>
              <a:gd name="T6" fmla="*/ 122873 w 40"/>
              <a:gd name="T7" fmla="*/ 79375 h 23"/>
              <a:gd name="T8" fmla="*/ 68263 w 40"/>
              <a:gd name="T9" fmla="*/ 24158 h 23"/>
              <a:gd name="T10" fmla="*/ 13653 w 40"/>
              <a:gd name="T11" fmla="*/ 79375 h 23"/>
              <a:gd name="T12" fmla="*/ 10239 w 40"/>
              <a:gd name="T13" fmla="*/ 79375 h 23"/>
              <a:gd name="T14" fmla="*/ 6826 w 40"/>
              <a:gd name="T15" fmla="*/ 79375 h 23"/>
              <a:gd name="T16" fmla="*/ 0 w 40"/>
              <a:gd name="T17" fmla="*/ 72473 h 23"/>
              <a:gd name="T18" fmla="*/ 0 w 40"/>
              <a:gd name="T19" fmla="*/ 69022 h 23"/>
              <a:gd name="T20" fmla="*/ 0 w 40"/>
              <a:gd name="T21" fmla="*/ 65571 h 23"/>
              <a:gd name="T22" fmla="*/ 64849 w 40"/>
              <a:gd name="T23" fmla="*/ 0 h 23"/>
              <a:gd name="T24" fmla="*/ 68263 w 40"/>
              <a:gd name="T25" fmla="*/ 0 h 23"/>
              <a:gd name="T26" fmla="*/ 71676 w 40"/>
              <a:gd name="T27" fmla="*/ 0 h 23"/>
              <a:gd name="T28" fmla="*/ 136525 w 40"/>
              <a:gd name="T29" fmla="*/ 65571 h 23"/>
              <a:gd name="T30" fmla="*/ 136525 w 40"/>
              <a:gd name="T31" fmla="*/ 69022 h 23"/>
              <a:gd name="T32" fmla="*/ 136525 w 40"/>
              <a:gd name="T33" fmla="*/ 72473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0" name="Freeform 38">
            <a:extLst>
              <a:ext uri="{FF2B5EF4-FFF2-40B4-BE49-F238E27FC236}">
                <a16:creationId xmlns:a16="http://schemas.microsoft.com/office/drawing/2014/main" id="{4596FFAF-FA2C-4A67-B3B9-AE8CE1E97A98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2137834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74983 w 62"/>
              <a:gd name="T11" fmla="*/ 102931 h 62"/>
              <a:gd name="T12" fmla="*/ 164690 w 62"/>
              <a:gd name="T13" fmla="*/ 89207 h 62"/>
              <a:gd name="T14" fmla="*/ 157828 w 62"/>
              <a:gd name="T15" fmla="*/ 85776 h 62"/>
              <a:gd name="T16" fmla="*/ 150966 w 62"/>
              <a:gd name="T17" fmla="*/ 89207 h 62"/>
              <a:gd name="T18" fmla="*/ 123518 w 62"/>
              <a:gd name="T19" fmla="*/ 113225 h 62"/>
              <a:gd name="T20" fmla="*/ 123518 w 62"/>
              <a:gd name="T21" fmla="*/ 44604 h 62"/>
              <a:gd name="T22" fmla="*/ 116656 w 62"/>
              <a:gd name="T23" fmla="*/ 37742 h 62"/>
              <a:gd name="T24" fmla="*/ 99500 w 62"/>
              <a:gd name="T25" fmla="*/ 37742 h 62"/>
              <a:gd name="T26" fmla="*/ 89207 w 62"/>
              <a:gd name="T27" fmla="*/ 44604 h 62"/>
              <a:gd name="T28" fmla="*/ 89207 w 62"/>
              <a:gd name="T29" fmla="*/ 113225 h 62"/>
              <a:gd name="T30" fmla="*/ 65190 w 62"/>
              <a:gd name="T31" fmla="*/ 89207 h 62"/>
              <a:gd name="T32" fmla="*/ 58328 w 62"/>
              <a:gd name="T33" fmla="*/ 85776 h 62"/>
              <a:gd name="T34" fmla="*/ 51466 w 62"/>
              <a:gd name="T35" fmla="*/ 89207 h 62"/>
              <a:gd name="T36" fmla="*/ 37742 w 62"/>
              <a:gd name="T37" fmla="*/ 102931 h 62"/>
              <a:gd name="T38" fmla="*/ 37742 w 62"/>
              <a:gd name="T39" fmla="*/ 106363 h 62"/>
              <a:gd name="T40" fmla="*/ 37742 w 62"/>
              <a:gd name="T41" fmla="*/ 113225 h 62"/>
              <a:gd name="T42" fmla="*/ 89207 w 62"/>
              <a:gd name="T43" fmla="*/ 164690 h 62"/>
              <a:gd name="T44" fmla="*/ 102931 w 62"/>
              <a:gd name="T45" fmla="*/ 174983 h 62"/>
              <a:gd name="T46" fmla="*/ 106363 w 62"/>
              <a:gd name="T47" fmla="*/ 178415 h 62"/>
              <a:gd name="T48" fmla="*/ 113225 w 62"/>
              <a:gd name="T49" fmla="*/ 174983 h 62"/>
              <a:gd name="T50" fmla="*/ 126949 w 62"/>
              <a:gd name="T51" fmla="*/ 164690 h 62"/>
              <a:gd name="T52" fmla="*/ 174983 w 62"/>
              <a:gd name="T53" fmla="*/ 113225 h 62"/>
              <a:gd name="T54" fmla="*/ 178415 w 62"/>
              <a:gd name="T55" fmla="*/ 106363 h 62"/>
              <a:gd name="T56" fmla="*/ 174983 w 62"/>
              <a:gd name="T57" fmla="*/ 102931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1" name="Freeform 39">
            <a:extLst>
              <a:ext uri="{FF2B5EF4-FFF2-40B4-BE49-F238E27FC236}">
                <a16:creationId xmlns:a16="http://schemas.microsoft.com/office/drawing/2014/main" id="{4F3CF937-95C3-462C-BD35-FDA20FECF26A}"/>
              </a:ext>
            </a:extLst>
          </p:cNvPr>
          <p:cNvSpPr>
            <a:spLocks noEditPoints="1"/>
          </p:cNvSpPr>
          <p:nvPr/>
        </p:nvSpPr>
        <p:spPr bwMode="auto">
          <a:xfrm>
            <a:off x="9897533" y="2137834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2" name="Freeform 40">
            <a:extLst>
              <a:ext uri="{FF2B5EF4-FFF2-40B4-BE49-F238E27FC236}">
                <a16:creationId xmlns:a16="http://schemas.microsoft.com/office/drawing/2014/main" id="{4514B761-7151-4B1D-8843-BD4F24B55644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2137834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3" name="Freeform 41">
            <a:extLst>
              <a:ext uri="{FF2B5EF4-FFF2-40B4-BE49-F238E27FC236}">
                <a16:creationId xmlns:a16="http://schemas.microsoft.com/office/drawing/2014/main" id="{F272BA2C-5B68-4C1B-B43E-44D008B1AE75}"/>
              </a:ext>
            </a:extLst>
          </p:cNvPr>
          <p:cNvSpPr>
            <a:spLocks/>
          </p:cNvSpPr>
          <p:nvPr/>
        </p:nvSpPr>
        <p:spPr bwMode="auto">
          <a:xfrm>
            <a:off x="11216217" y="2114551"/>
            <a:ext cx="330200" cy="330200"/>
          </a:xfrm>
          <a:custGeom>
            <a:avLst/>
            <a:gdLst>
              <a:gd name="T0" fmla="*/ 247650 w 72"/>
              <a:gd name="T1" fmla="*/ 130704 h 72"/>
              <a:gd name="T2" fmla="*/ 209815 w 72"/>
              <a:gd name="T3" fmla="*/ 165100 h 72"/>
              <a:gd name="T4" fmla="*/ 206375 w 72"/>
              <a:gd name="T5" fmla="*/ 168540 h 72"/>
              <a:gd name="T6" fmla="*/ 196056 w 72"/>
              <a:gd name="T7" fmla="*/ 161660 h 72"/>
              <a:gd name="T8" fmla="*/ 196056 w 72"/>
              <a:gd name="T9" fmla="*/ 141023 h 72"/>
              <a:gd name="T10" fmla="*/ 144463 w 72"/>
              <a:gd name="T11" fmla="*/ 141023 h 72"/>
              <a:gd name="T12" fmla="*/ 144463 w 72"/>
              <a:gd name="T13" fmla="*/ 196056 h 72"/>
              <a:gd name="T14" fmla="*/ 161660 w 72"/>
              <a:gd name="T15" fmla="*/ 196056 h 72"/>
              <a:gd name="T16" fmla="*/ 168540 w 72"/>
              <a:gd name="T17" fmla="*/ 202935 h 72"/>
              <a:gd name="T18" fmla="*/ 168540 w 72"/>
              <a:gd name="T19" fmla="*/ 209815 h 72"/>
              <a:gd name="T20" fmla="*/ 130704 w 72"/>
              <a:gd name="T21" fmla="*/ 247650 h 72"/>
              <a:gd name="T22" fmla="*/ 123825 w 72"/>
              <a:gd name="T23" fmla="*/ 247650 h 72"/>
              <a:gd name="T24" fmla="*/ 120385 w 72"/>
              <a:gd name="T25" fmla="*/ 247650 h 72"/>
              <a:gd name="T26" fmla="*/ 82550 w 72"/>
              <a:gd name="T27" fmla="*/ 209815 h 72"/>
              <a:gd name="T28" fmla="*/ 82550 w 72"/>
              <a:gd name="T29" fmla="*/ 202935 h 72"/>
              <a:gd name="T30" fmla="*/ 89429 w 72"/>
              <a:gd name="T31" fmla="*/ 196056 h 72"/>
              <a:gd name="T32" fmla="*/ 106627 w 72"/>
              <a:gd name="T33" fmla="*/ 196056 h 72"/>
              <a:gd name="T34" fmla="*/ 106627 w 72"/>
              <a:gd name="T35" fmla="*/ 141023 h 72"/>
              <a:gd name="T36" fmla="*/ 55033 w 72"/>
              <a:gd name="T37" fmla="*/ 141023 h 72"/>
              <a:gd name="T38" fmla="*/ 55033 w 72"/>
              <a:gd name="T39" fmla="*/ 161660 h 72"/>
              <a:gd name="T40" fmla="*/ 44715 w 72"/>
              <a:gd name="T41" fmla="*/ 168540 h 72"/>
              <a:gd name="T42" fmla="*/ 41275 w 72"/>
              <a:gd name="T43" fmla="*/ 165100 h 72"/>
              <a:gd name="T44" fmla="*/ 3440 w 72"/>
              <a:gd name="T45" fmla="*/ 130704 h 72"/>
              <a:gd name="T46" fmla="*/ 0 w 72"/>
              <a:gd name="T47" fmla="*/ 123825 h 72"/>
              <a:gd name="T48" fmla="*/ 3440 w 72"/>
              <a:gd name="T49" fmla="*/ 116946 h 72"/>
              <a:gd name="T50" fmla="*/ 41275 w 72"/>
              <a:gd name="T51" fmla="*/ 82550 h 72"/>
              <a:gd name="T52" fmla="*/ 44715 w 72"/>
              <a:gd name="T53" fmla="*/ 79110 h 72"/>
              <a:gd name="T54" fmla="*/ 55033 w 72"/>
              <a:gd name="T55" fmla="*/ 89429 h 72"/>
              <a:gd name="T56" fmla="*/ 55033 w 72"/>
              <a:gd name="T57" fmla="*/ 106627 h 72"/>
              <a:gd name="T58" fmla="*/ 106627 w 72"/>
              <a:gd name="T59" fmla="*/ 106627 h 72"/>
              <a:gd name="T60" fmla="*/ 106627 w 72"/>
              <a:gd name="T61" fmla="*/ 55033 h 72"/>
              <a:gd name="T62" fmla="*/ 89429 w 72"/>
              <a:gd name="T63" fmla="*/ 55033 h 72"/>
              <a:gd name="T64" fmla="*/ 82550 w 72"/>
              <a:gd name="T65" fmla="*/ 44715 h 72"/>
              <a:gd name="T66" fmla="*/ 82550 w 72"/>
              <a:gd name="T67" fmla="*/ 37835 h 72"/>
              <a:gd name="T68" fmla="*/ 120385 w 72"/>
              <a:gd name="T69" fmla="*/ 3440 h 72"/>
              <a:gd name="T70" fmla="*/ 123825 w 72"/>
              <a:gd name="T71" fmla="*/ 0 h 72"/>
              <a:gd name="T72" fmla="*/ 130704 w 72"/>
              <a:gd name="T73" fmla="*/ 3440 h 72"/>
              <a:gd name="T74" fmla="*/ 168540 w 72"/>
              <a:gd name="T75" fmla="*/ 37835 h 72"/>
              <a:gd name="T76" fmla="*/ 168540 w 72"/>
              <a:gd name="T77" fmla="*/ 44715 h 72"/>
              <a:gd name="T78" fmla="*/ 161660 w 72"/>
              <a:gd name="T79" fmla="*/ 55033 h 72"/>
              <a:gd name="T80" fmla="*/ 144463 w 72"/>
              <a:gd name="T81" fmla="*/ 55033 h 72"/>
              <a:gd name="T82" fmla="*/ 144463 w 72"/>
              <a:gd name="T83" fmla="*/ 106627 h 72"/>
              <a:gd name="T84" fmla="*/ 196056 w 72"/>
              <a:gd name="T85" fmla="*/ 106627 h 72"/>
              <a:gd name="T86" fmla="*/ 196056 w 72"/>
              <a:gd name="T87" fmla="*/ 89429 h 72"/>
              <a:gd name="T88" fmla="*/ 206375 w 72"/>
              <a:gd name="T89" fmla="*/ 79110 h 72"/>
              <a:gd name="T90" fmla="*/ 209815 w 72"/>
              <a:gd name="T91" fmla="*/ 82550 h 72"/>
              <a:gd name="T92" fmla="*/ 247650 w 72"/>
              <a:gd name="T93" fmla="*/ 116946 h 72"/>
              <a:gd name="T94" fmla="*/ 247650 w 72"/>
              <a:gd name="T95" fmla="*/ 123825 h 72"/>
              <a:gd name="T96" fmla="*/ 247650 w 72"/>
              <a:gd name="T97" fmla="*/ 130704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4" name="Freeform 42">
            <a:extLst>
              <a:ext uri="{FF2B5EF4-FFF2-40B4-BE49-F238E27FC236}">
                <a16:creationId xmlns:a16="http://schemas.microsoft.com/office/drawing/2014/main" id="{64EAEB59-3A71-444B-BD47-2CCB84561AF1}"/>
              </a:ext>
            </a:extLst>
          </p:cNvPr>
          <p:cNvSpPr>
            <a:spLocks/>
          </p:cNvSpPr>
          <p:nvPr/>
        </p:nvSpPr>
        <p:spPr bwMode="auto">
          <a:xfrm>
            <a:off x="11802534" y="2137834"/>
            <a:ext cx="270933" cy="283633"/>
          </a:xfrm>
          <a:custGeom>
            <a:avLst/>
            <a:gdLst>
              <a:gd name="T0" fmla="*/ 199756 w 59"/>
              <a:gd name="T1" fmla="*/ 154397 h 62"/>
              <a:gd name="T2" fmla="*/ 189424 w 59"/>
              <a:gd name="T3" fmla="*/ 168121 h 62"/>
              <a:gd name="T4" fmla="*/ 165315 w 59"/>
              <a:gd name="T5" fmla="*/ 174983 h 62"/>
              <a:gd name="T6" fmla="*/ 130875 w 59"/>
              <a:gd name="T7" fmla="*/ 154397 h 62"/>
              <a:gd name="T8" fmla="*/ 130875 w 59"/>
              <a:gd name="T9" fmla="*/ 195570 h 62"/>
              <a:gd name="T10" fmla="*/ 110210 w 59"/>
              <a:gd name="T11" fmla="*/ 212725 h 62"/>
              <a:gd name="T12" fmla="*/ 92990 w 59"/>
              <a:gd name="T13" fmla="*/ 212725 h 62"/>
              <a:gd name="T14" fmla="*/ 75769 w 59"/>
              <a:gd name="T15" fmla="*/ 195570 h 62"/>
              <a:gd name="T16" fmla="*/ 75769 w 59"/>
              <a:gd name="T17" fmla="*/ 154397 h 62"/>
              <a:gd name="T18" fmla="*/ 37885 w 59"/>
              <a:gd name="T19" fmla="*/ 174983 h 62"/>
              <a:gd name="T20" fmla="*/ 13776 w 59"/>
              <a:gd name="T21" fmla="*/ 168121 h 62"/>
              <a:gd name="T22" fmla="*/ 6888 w 59"/>
              <a:gd name="T23" fmla="*/ 154397 h 62"/>
              <a:gd name="T24" fmla="*/ 13776 w 59"/>
              <a:gd name="T25" fmla="*/ 126949 h 62"/>
              <a:gd name="T26" fmla="*/ 48217 w 59"/>
              <a:gd name="T27" fmla="*/ 106363 h 62"/>
              <a:gd name="T28" fmla="*/ 13776 w 59"/>
              <a:gd name="T29" fmla="*/ 85776 h 62"/>
              <a:gd name="T30" fmla="*/ 6888 w 59"/>
              <a:gd name="T31" fmla="*/ 61759 h 62"/>
              <a:gd name="T32" fmla="*/ 13776 w 59"/>
              <a:gd name="T33" fmla="*/ 48035 h 62"/>
              <a:gd name="T34" fmla="*/ 37885 w 59"/>
              <a:gd name="T35" fmla="*/ 41173 h 62"/>
              <a:gd name="T36" fmla="*/ 75769 w 59"/>
              <a:gd name="T37" fmla="*/ 61759 h 62"/>
              <a:gd name="T38" fmla="*/ 75769 w 59"/>
              <a:gd name="T39" fmla="*/ 20586 h 62"/>
              <a:gd name="T40" fmla="*/ 92990 w 59"/>
              <a:gd name="T41" fmla="*/ 0 h 62"/>
              <a:gd name="T42" fmla="*/ 110210 w 59"/>
              <a:gd name="T43" fmla="*/ 0 h 62"/>
              <a:gd name="T44" fmla="*/ 130875 w 59"/>
              <a:gd name="T45" fmla="*/ 20586 h 62"/>
              <a:gd name="T46" fmla="*/ 130875 w 59"/>
              <a:gd name="T47" fmla="*/ 61759 h 62"/>
              <a:gd name="T48" fmla="*/ 165315 w 59"/>
              <a:gd name="T49" fmla="*/ 41173 h 62"/>
              <a:gd name="T50" fmla="*/ 189424 w 59"/>
              <a:gd name="T51" fmla="*/ 48035 h 62"/>
              <a:gd name="T52" fmla="*/ 199756 w 59"/>
              <a:gd name="T53" fmla="*/ 61759 h 62"/>
              <a:gd name="T54" fmla="*/ 192868 w 59"/>
              <a:gd name="T55" fmla="*/ 85776 h 62"/>
              <a:gd name="T56" fmla="*/ 154983 w 59"/>
              <a:gd name="T57" fmla="*/ 106363 h 62"/>
              <a:gd name="T58" fmla="*/ 192868 w 59"/>
              <a:gd name="T59" fmla="*/ 126949 h 62"/>
              <a:gd name="T60" fmla="*/ 199756 w 59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5" name="Freeform 43">
            <a:extLst>
              <a:ext uri="{FF2B5EF4-FFF2-40B4-BE49-F238E27FC236}">
                <a16:creationId xmlns:a16="http://schemas.microsoft.com/office/drawing/2014/main" id="{B6A6D3E5-76A2-4BB9-A644-8F1FCB4CC9FA}"/>
              </a:ext>
            </a:extLst>
          </p:cNvPr>
          <p:cNvSpPr>
            <a:spLocks noEditPoints="1"/>
          </p:cNvSpPr>
          <p:nvPr/>
        </p:nvSpPr>
        <p:spPr bwMode="auto">
          <a:xfrm>
            <a:off x="86784" y="2652185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47716 w 61"/>
              <a:gd name="T11" fmla="*/ 44604 h 62"/>
              <a:gd name="T12" fmla="*/ 106493 w 61"/>
              <a:gd name="T13" fmla="*/ 30879 h 62"/>
              <a:gd name="T14" fmla="*/ 30917 w 61"/>
              <a:gd name="T15" fmla="*/ 106363 h 62"/>
              <a:gd name="T16" fmla="*/ 41223 w 61"/>
              <a:gd name="T17" fmla="*/ 147535 h 62"/>
              <a:gd name="T18" fmla="*/ 147716 w 61"/>
              <a:gd name="T19" fmla="*/ 44604 h 62"/>
              <a:gd name="T20" fmla="*/ 168327 w 61"/>
              <a:gd name="T21" fmla="*/ 65190 h 62"/>
              <a:gd name="T22" fmla="*/ 65270 w 61"/>
              <a:gd name="T23" fmla="*/ 171552 h 62"/>
              <a:gd name="T24" fmla="*/ 106493 w 61"/>
              <a:gd name="T25" fmla="*/ 181846 h 62"/>
              <a:gd name="T26" fmla="*/ 178633 w 61"/>
              <a:gd name="T27" fmla="*/ 106363 h 62"/>
              <a:gd name="T28" fmla="*/ 168327 w 61"/>
              <a:gd name="T29" fmla="*/ 65190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6" name="Freeform 44">
            <a:extLst>
              <a:ext uri="{FF2B5EF4-FFF2-40B4-BE49-F238E27FC236}">
                <a16:creationId xmlns:a16="http://schemas.microsoft.com/office/drawing/2014/main" id="{9947C073-391A-46B1-B2B2-CAF0BA386E2F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2652184"/>
            <a:ext cx="330200" cy="260349"/>
          </a:xfrm>
          <a:custGeom>
            <a:avLst/>
            <a:gdLst>
              <a:gd name="T0" fmla="*/ 0 w 72"/>
              <a:gd name="T1" fmla="*/ 0 h 57"/>
              <a:gd name="T2" fmla="*/ 10319 w 72"/>
              <a:gd name="T3" fmla="*/ 195262 h 57"/>
              <a:gd name="T4" fmla="*/ 13758 w 72"/>
              <a:gd name="T5" fmla="*/ 195262 h 57"/>
              <a:gd name="T6" fmla="*/ 20638 w 72"/>
              <a:gd name="T7" fmla="*/ 0 h 57"/>
              <a:gd name="T8" fmla="*/ 13758 w 72"/>
              <a:gd name="T9" fmla="*/ 195262 h 57"/>
              <a:gd name="T10" fmla="*/ 27517 w 72"/>
              <a:gd name="T11" fmla="*/ 0 h 57"/>
              <a:gd name="T12" fmla="*/ 30956 w 72"/>
              <a:gd name="T13" fmla="*/ 195262 h 57"/>
              <a:gd name="T14" fmla="*/ 48154 w 72"/>
              <a:gd name="T15" fmla="*/ 195262 h 57"/>
              <a:gd name="T16" fmla="*/ 55033 w 72"/>
              <a:gd name="T17" fmla="*/ 0 h 57"/>
              <a:gd name="T18" fmla="*/ 48154 w 72"/>
              <a:gd name="T19" fmla="*/ 195262 h 57"/>
              <a:gd name="T20" fmla="*/ 65352 w 72"/>
              <a:gd name="T21" fmla="*/ 0 h 57"/>
              <a:gd name="T22" fmla="*/ 75671 w 72"/>
              <a:gd name="T23" fmla="*/ 195262 h 57"/>
              <a:gd name="T24" fmla="*/ 89429 w 72"/>
              <a:gd name="T25" fmla="*/ 195262 h 57"/>
              <a:gd name="T26" fmla="*/ 92869 w 72"/>
              <a:gd name="T27" fmla="*/ 0 h 57"/>
              <a:gd name="T28" fmla="*/ 89429 w 72"/>
              <a:gd name="T29" fmla="*/ 195262 h 57"/>
              <a:gd name="T30" fmla="*/ 96308 w 72"/>
              <a:gd name="T31" fmla="*/ 0 h 57"/>
              <a:gd name="T32" fmla="*/ 103188 w 72"/>
              <a:gd name="T33" fmla="*/ 195262 h 57"/>
              <a:gd name="T34" fmla="*/ 106627 w 72"/>
              <a:gd name="T35" fmla="*/ 195262 h 57"/>
              <a:gd name="T36" fmla="*/ 110067 w 72"/>
              <a:gd name="T37" fmla="*/ 0 h 57"/>
              <a:gd name="T38" fmla="*/ 106627 w 72"/>
              <a:gd name="T39" fmla="*/ 195262 h 57"/>
              <a:gd name="T40" fmla="*/ 123825 w 72"/>
              <a:gd name="T41" fmla="*/ 0 h 57"/>
              <a:gd name="T42" fmla="*/ 130704 w 72"/>
              <a:gd name="T43" fmla="*/ 195262 h 57"/>
              <a:gd name="T44" fmla="*/ 144463 w 72"/>
              <a:gd name="T45" fmla="*/ 195262 h 57"/>
              <a:gd name="T46" fmla="*/ 154781 w 72"/>
              <a:gd name="T47" fmla="*/ 0 h 57"/>
              <a:gd name="T48" fmla="*/ 144463 w 72"/>
              <a:gd name="T49" fmla="*/ 195262 h 57"/>
              <a:gd name="T50" fmla="*/ 161660 w 72"/>
              <a:gd name="T51" fmla="*/ 0 h 57"/>
              <a:gd name="T52" fmla="*/ 171979 w 72"/>
              <a:gd name="T53" fmla="*/ 195262 h 57"/>
              <a:gd name="T54" fmla="*/ 178858 w 72"/>
              <a:gd name="T55" fmla="*/ 195262 h 57"/>
              <a:gd name="T56" fmla="*/ 189177 w 72"/>
              <a:gd name="T57" fmla="*/ 0 h 57"/>
              <a:gd name="T58" fmla="*/ 178858 w 72"/>
              <a:gd name="T59" fmla="*/ 195262 h 57"/>
              <a:gd name="T60" fmla="*/ 192617 w 72"/>
              <a:gd name="T61" fmla="*/ 0 h 57"/>
              <a:gd name="T62" fmla="*/ 202935 w 72"/>
              <a:gd name="T63" fmla="*/ 195262 h 57"/>
              <a:gd name="T64" fmla="*/ 213254 w 72"/>
              <a:gd name="T65" fmla="*/ 195262 h 57"/>
              <a:gd name="T66" fmla="*/ 227013 w 72"/>
              <a:gd name="T67" fmla="*/ 0 h 57"/>
              <a:gd name="T68" fmla="*/ 213254 w 72"/>
              <a:gd name="T69" fmla="*/ 195262 h 57"/>
              <a:gd name="T70" fmla="*/ 230452 w 72"/>
              <a:gd name="T71" fmla="*/ 0 h 57"/>
              <a:gd name="T72" fmla="*/ 237331 w 72"/>
              <a:gd name="T73" fmla="*/ 195262 h 57"/>
              <a:gd name="T74" fmla="*/ 240771 w 72"/>
              <a:gd name="T75" fmla="*/ 195262 h 57"/>
              <a:gd name="T76" fmla="*/ 247650 w 72"/>
              <a:gd name="T77" fmla="*/ 0 h 57"/>
              <a:gd name="T78" fmla="*/ 240771 w 72"/>
              <a:gd name="T79" fmla="*/ 195262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7" name="Freeform 45">
            <a:extLst>
              <a:ext uri="{FF2B5EF4-FFF2-40B4-BE49-F238E27FC236}">
                <a16:creationId xmlns:a16="http://schemas.microsoft.com/office/drawing/2014/main" id="{6610C31F-4ECB-4171-8980-473B4FC52749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2652185"/>
            <a:ext cx="279400" cy="283633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37788 w 61"/>
              <a:gd name="T7" fmla="*/ 212725 h 62"/>
              <a:gd name="T8" fmla="*/ 0 w 61"/>
              <a:gd name="T9" fmla="*/ 174983 h 62"/>
              <a:gd name="T10" fmla="*/ 0 w 61"/>
              <a:gd name="T11" fmla="*/ 41173 h 62"/>
              <a:gd name="T12" fmla="*/ 37788 w 61"/>
              <a:gd name="T13" fmla="*/ 0 h 62"/>
              <a:gd name="T14" fmla="*/ 171762 w 61"/>
              <a:gd name="T15" fmla="*/ 0 h 62"/>
              <a:gd name="T16" fmla="*/ 209550 w 61"/>
              <a:gd name="T17" fmla="*/ 41173 h 62"/>
              <a:gd name="T18" fmla="*/ 17176 w 61"/>
              <a:gd name="T19" fmla="*/ 51466 h 62"/>
              <a:gd name="T20" fmla="*/ 17176 w 61"/>
              <a:gd name="T21" fmla="*/ 161259 h 62"/>
              <a:gd name="T22" fmla="*/ 68705 w 61"/>
              <a:gd name="T23" fmla="*/ 161259 h 62"/>
              <a:gd name="T24" fmla="*/ 106493 w 61"/>
              <a:gd name="T25" fmla="*/ 130380 h 62"/>
              <a:gd name="T26" fmla="*/ 89316 w 61"/>
              <a:gd name="T27" fmla="*/ 102931 h 62"/>
              <a:gd name="T28" fmla="*/ 103057 w 61"/>
              <a:gd name="T29" fmla="*/ 78914 h 62"/>
              <a:gd name="T30" fmla="*/ 68705 w 61"/>
              <a:gd name="T31" fmla="*/ 51466 h 62"/>
              <a:gd name="T32" fmla="*/ 17176 w 61"/>
              <a:gd name="T33" fmla="*/ 51466 h 62"/>
              <a:gd name="T34" fmla="*/ 41223 w 61"/>
              <a:gd name="T35" fmla="*/ 96069 h 62"/>
              <a:gd name="T36" fmla="*/ 41223 w 61"/>
              <a:gd name="T37" fmla="*/ 72052 h 62"/>
              <a:gd name="T38" fmla="*/ 61834 w 61"/>
              <a:gd name="T39" fmla="*/ 72052 h 62"/>
              <a:gd name="T40" fmla="*/ 79011 w 61"/>
              <a:gd name="T41" fmla="*/ 82345 h 62"/>
              <a:gd name="T42" fmla="*/ 65270 w 61"/>
              <a:gd name="T43" fmla="*/ 96069 h 62"/>
              <a:gd name="T44" fmla="*/ 41223 w 61"/>
              <a:gd name="T45" fmla="*/ 96069 h 62"/>
              <a:gd name="T46" fmla="*/ 41223 w 61"/>
              <a:gd name="T47" fmla="*/ 140673 h 62"/>
              <a:gd name="T48" fmla="*/ 41223 w 61"/>
              <a:gd name="T49" fmla="*/ 113225 h 62"/>
              <a:gd name="T50" fmla="*/ 65270 w 61"/>
              <a:gd name="T51" fmla="*/ 113225 h 62"/>
              <a:gd name="T52" fmla="*/ 82446 w 61"/>
              <a:gd name="T53" fmla="*/ 126949 h 62"/>
              <a:gd name="T54" fmla="*/ 65270 w 61"/>
              <a:gd name="T55" fmla="*/ 140673 h 62"/>
              <a:gd name="T56" fmla="*/ 41223 w 61"/>
              <a:gd name="T57" fmla="*/ 140673 h 62"/>
              <a:gd name="T58" fmla="*/ 137410 w 61"/>
              <a:gd name="T59" fmla="*/ 126949 h 62"/>
              <a:gd name="T60" fmla="*/ 192374 w 61"/>
              <a:gd name="T61" fmla="*/ 126949 h 62"/>
              <a:gd name="T62" fmla="*/ 192374 w 61"/>
              <a:gd name="T63" fmla="*/ 123518 h 62"/>
              <a:gd name="T64" fmla="*/ 154586 w 61"/>
              <a:gd name="T65" fmla="*/ 78914 h 62"/>
              <a:gd name="T66" fmla="*/ 113363 w 61"/>
              <a:gd name="T67" fmla="*/ 120087 h 62"/>
              <a:gd name="T68" fmla="*/ 154586 w 61"/>
              <a:gd name="T69" fmla="*/ 161259 h 62"/>
              <a:gd name="T70" fmla="*/ 192374 w 61"/>
              <a:gd name="T71" fmla="*/ 137242 h 62"/>
              <a:gd name="T72" fmla="*/ 171762 w 61"/>
              <a:gd name="T73" fmla="*/ 137242 h 62"/>
              <a:gd name="T74" fmla="*/ 154586 w 61"/>
              <a:gd name="T75" fmla="*/ 147535 h 62"/>
              <a:gd name="T76" fmla="*/ 137410 w 61"/>
              <a:gd name="T77" fmla="*/ 126949 h 62"/>
              <a:gd name="T78" fmla="*/ 175198 w 61"/>
              <a:gd name="T79" fmla="*/ 58328 h 62"/>
              <a:gd name="T80" fmla="*/ 175198 w 61"/>
              <a:gd name="T81" fmla="*/ 68621 h 62"/>
              <a:gd name="T82" fmla="*/ 130539 w 61"/>
              <a:gd name="T83" fmla="*/ 68621 h 62"/>
              <a:gd name="T84" fmla="*/ 130539 w 61"/>
              <a:gd name="T85" fmla="*/ 58328 h 62"/>
              <a:gd name="T86" fmla="*/ 175198 w 61"/>
              <a:gd name="T87" fmla="*/ 58328 h 62"/>
              <a:gd name="T88" fmla="*/ 171762 w 61"/>
              <a:gd name="T89" fmla="*/ 113225 h 62"/>
              <a:gd name="T90" fmla="*/ 137410 w 61"/>
              <a:gd name="T91" fmla="*/ 113225 h 62"/>
              <a:gd name="T92" fmla="*/ 154586 w 61"/>
              <a:gd name="T93" fmla="*/ 96069 h 62"/>
              <a:gd name="T94" fmla="*/ 171762 w 61"/>
              <a:gd name="T95" fmla="*/ 113225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8" name="Freeform 46">
            <a:extLst>
              <a:ext uri="{FF2B5EF4-FFF2-40B4-BE49-F238E27FC236}">
                <a16:creationId xmlns:a16="http://schemas.microsoft.com/office/drawing/2014/main" id="{D3F7B730-0D8F-4077-B3A4-868942CF51AB}"/>
              </a:ext>
            </a:extLst>
          </p:cNvPr>
          <p:cNvSpPr>
            <a:spLocks noEditPoints="1"/>
          </p:cNvSpPr>
          <p:nvPr/>
        </p:nvSpPr>
        <p:spPr bwMode="auto">
          <a:xfrm>
            <a:off x="1979085" y="2628900"/>
            <a:ext cx="376767" cy="330200"/>
          </a:xfrm>
          <a:custGeom>
            <a:avLst/>
            <a:gdLst>
              <a:gd name="T0" fmla="*/ 279129 w 82"/>
              <a:gd name="T1" fmla="*/ 17198 h 72"/>
              <a:gd name="T2" fmla="*/ 279129 w 82"/>
              <a:gd name="T3" fmla="*/ 24077 h 72"/>
              <a:gd name="T4" fmla="*/ 20676 w 82"/>
              <a:gd name="T5" fmla="*/ 247650 h 72"/>
              <a:gd name="T6" fmla="*/ 13784 w 82"/>
              <a:gd name="T7" fmla="*/ 247650 h 72"/>
              <a:gd name="T8" fmla="*/ 3446 w 82"/>
              <a:gd name="T9" fmla="*/ 233892 h 72"/>
              <a:gd name="T10" fmla="*/ 3446 w 82"/>
              <a:gd name="T11" fmla="*/ 227013 h 72"/>
              <a:gd name="T12" fmla="*/ 27568 w 82"/>
              <a:gd name="T13" fmla="*/ 206375 h 72"/>
              <a:gd name="T14" fmla="*/ 24122 w 82"/>
              <a:gd name="T15" fmla="*/ 196056 h 72"/>
              <a:gd name="T16" fmla="*/ 68921 w 82"/>
              <a:gd name="T17" fmla="*/ 79110 h 72"/>
              <a:gd name="T18" fmla="*/ 127503 w 82"/>
              <a:gd name="T19" fmla="*/ 20638 h 72"/>
              <a:gd name="T20" fmla="*/ 127503 w 82"/>
              <a:gd name="T21" fmla="*/ 13758 h 72"/>
              <a:gd name="T22" fmla="*/ 141288 w 82"/>
              <a:gd name="T23" fmla="*/ 0 h 72"/>
              <a:gd name="T24" fmla="*/ 155072 w 82"/>
              <a:gd name="T25" fmla="*/ 13758 h 72"/>
              <a:gd name="T26" fmla="*/ 151626 w 82"/>
              <a:gd name="T27" fmla="*/ 20638 h 72"/>
              <a:gd name="T28" fmla="*/ 203316 w 82"/>
              <a:gd name="T29" fmla="*/ 51594 h 72"/>
              <a:gd name="T30" fmla="*/ 261899 w 82"/>
              <a:gd name="T31" fmla="*/ 3440 h 72"/>
              <a:gd name="T32" fmla="*/ 268791 w 82"/>
              <a:gd name="T33" fmla="*/ 3440 h 72"/>
              <a:gd name="T34" fmla="*/ 279129 w 82"/>
              <a:gd name="T35" fmla="*/ 17198 h 72"/>
              <a:gd name="T36" fmla="*/ 189532 w 82"/>
              <a:gd name="T37" fmla="*/ 65352 h 72"/>
              <a:gd name="T38" fmla="*/ 141288 w 82"/>
              <a:gd name="T39" fmla="*/ 37835 h 72"/>
              <a:gd name="T40" fmla="*/ 86151 w 82"/>
              <a:gd name="T41" fmla="*/ 79110 h 72"/>
              <a:gd name="T42" fmla="*/ 68921 w 82"/>
              <a:gd name="T43" fmla="*/ 168540 h 72"/>
              <a:gd name="T44" fmla="*/ 189532 w 82"/>
              <a:gd name="T45" fmla="*/ 65352 h 72"/>
              <a:gd name="T46" fmla="*/ 237777 w 82"/>
              <a:gd name="T47" fmla="*/ 213254 h 72"/>
              <a:gd name="T48" fmla="*/ 175748 w 82"/>
              <a:gd name="T49" fmla="*/ 213254 h 72"/>
              <a:gd name="T50" fmla="*/ 141288 w 82"/>
              <a:gd name="T51" fmla="*/ 247650 h 72"/>
              <a:gd name="T52" fmla="*/ 106827 w 82"/>
              <a:gd name="T53" fmla="*/ 213254 h 72"/>
              <a:gd name="T54" fmla="*/ 127503 w 82"/>
              <a:gd name="T55" fmla="*/ 196056 h 72"/>
              <a:gd name="T56" fmla="*/ 230884 w 82"/>
              <a:gd name="T57" fmla="*/ 196056 h 72"/>
              <a:gd name="T58" fmla="*/ 199870 w 82"/>
              <a:gd name="T59" fmla="*/ 130704 h 72"/>
              <a:gd name="T60" fmla="*/ 213654 w 82"/>
              <a:gd name="T61" fmla="*/ 120385 h 72"/>
              <a:gd name="T62" fmla="*/ 255007 w 82"/>
              <a:gd name="T63" fmla="*/ 196056 h 72"/>
              <a:gd name="T64" fmla="*/ 237777 w 82"/>
              <a:gd name="T65" fmla="*/ 213254 h 72"/>
              <a:gd name="T66" fmla="*/ 141288 w 82"/>
              <a:gd name="T67" fmla="*/ 233892 h 72"/>
              <a:gd name="T68" fmla="*/ 120611 w 82"/>
              <a:gd name="T69" fmla="*/ 213254 h 72"/>
              <a:gd name="T70" fmla="*/ 117165 w 82"/>
              <a:gd name="T71" fmla="*/ 209815 h 72"/>
              <a:gd name="T72" fmla="*/ 117165 w 82"/>
              <a:gd name="T73" fmla="*/ 213254 h 72"/>
              <a:gd name="T74" fmla="*/ 141288 w 82"/>
              <a:gd name="T75" fmla="*/ 237331 h 72"/>
              <a:gd name="T76" fmla="*/ 144734 w 82"/>
              <a:gd name="T77" fmla="*/ 233892 h 72"/>
              <a:gd name="T78" fmla="*/ 141288 w 82"/>
              <a:gd name="T79" fmla="*/ 233892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89" name="Freeform 47">
            <a:extLst>
              <a:ext uri="{FF2B5EF4-FFF2-40B4-BE49-F238E27FC236}">
                <a16:creationId xmlns:a16="http://schemas.microsoft.com/office/drawing/2014/main" id="{8C4BE7DB-915B-4631-AE7D-801F53A981C5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2641601"/>
            <a:ext cx="260349" cy="309033"/>
          </a:xfrm>
          <a:custGeom>
            <a:avLst/>
            <a:gdLst>
              <a:gd name="T0" fmla="*/ 178134 w 57"/>
              <a:gd name="T1" fmla="*/ 131454 h 67"/>
              <a:gd name="T2" fmla="*/ 161006 w 57"/>
              <a:gd name="T3" fmla="*/ 152210 h 67"/>
              <a:gd name="T4" fmla="*/ 75364 w 57"/>
              <a:gd name="T5" fmla="*/ 162588 h 67"/>
              <a:gd name="T6" fmla="*/ 20554 w 57"/>
              <a:gd name="T7" fmla="*/ 145292 h 67"/>
              <a:gd name="T8" fmla="*/ 13703 w 57"/>
              <a:gd name="T9" fmla="*/ 121076 h 67"/>
              <a:gd name="T10" fmla="*/ 0 w 57"/>
              <a:gd name="T11" fmla="*/ 34593 h 67"/>
              <a:gd name="T12" fmla="*/ 23980 w 57"/>
              <a:gd name="T13" fmla="*/ 13837 h 67"/>
              <a:gd name="T14" fmla="*/ 68513 w 57"/>
              <a:gd name="T15" fmla="*/ 3459 h 67"/>
              <a:gd name="T16" fmla="*/ 161006 w 57"/>
              <a:gd name="T17" fmla="*/ 10378 h 67"/>
              <a:gd name="T18" fmla="*/ 191836 w 57"/>
              <a:gd name="T19" fmla="*/ 27675 h 67"/>
              <a:gd name="T20" fmla="*/ 191836 w 57"/>
              <a:gd name="T21" fmla="*/ 41512 h 67"/>
              <a:gd name="T22" fmla="*/ 178134 w 57"/>
              <a:gd name="T23" fmla="*/ 131454 h 67"/>
              <a:gd name="T24" fmla="*/ 150729 w 57"/>
              <a:gd name="T25" fmla="*/ 214478 h 67"/>
              <a:gd name="T26" fmla="*/ 68513 w 57"/>
              <a:gd name="T27" fmla="*/ 224856 h 67"/>
              <a:gd name="T28" fmla="*/ 30831 w 57"/>
              <a:gd name="T29" fmla="*/ 204100 h 67"/>
              <a:gd name="T30" fmla="*/ 23980 w 57"/>
              <a:gd name="T31" fmla="*/ 166048 h 67"/>
              <a:gd name="T32" fmla="*/ 23980 w 57"/>
              <a:gd name="T33" fmla="*/ 162588 h 67"/>
              <a:gd name="T34" fmla="*/ 27405 w 57"/>
              <a:gd name="T35" fmla="*/ 162588 h 67"/>
              <a:gd name="T36" fmla="*/ 164431 w 57"/>
              <a:gd name="T37" fmla="*/ 162588 h 67"/>
              <a:gd name="T38" fmla="*/ 167857 w 57"/>
              <a:gd name="T39" fmla="*/ 176426 h 67"/>
              <a:gd name="T40" fmla="*/ 150729 w 57"/>
              <a:gd name="T41" fmla="*/ 214478 h 67"/>
              <a:gd name="T42" fmla="*/ 133600 w 57"/>
              <a:gd name="T43" fmla="*/ 20756 h 67"/>
              <a:gd name="T44" fmla="*/ 54810 w 57"/>
              <a:gd name="T45" fmla="*/ 20756 h 67"/>
              <a:gd name="T46" fmla="*/ 34256 w 57"/>
              <a:gd name="T47" fmla="*/ 31134 h 67"/>
              <a:gd name="T48" fmla="*/ 65087 w 57"/>
              <a:gd name="T49" fmla="*/ 41512 h 67"/>
              <a:gd name="T50" fmla="*/ 126749 w 57"/>
              <a:gd name="T51" fmla="*/ 41512 h 67"/>
              <a:gd name="T52" fmla="*/ 161006 w 57"/>
              <a:gd name="T53" fmla="*/ 31134 h 67"/>
              <a:gd name="T54" fmla="*/ 133600 w 57"/>
              <a:gd name="T55" fmla="*/ 20756 h 67"/>
              <a:gd name="T56" fmla="*/ 82216 w 57"/>
              <a:gd name="T57" fmla="*/ 83024 h 67"/>
              <a:gd name="T58" fmla="*/ 65087 w 57"/>
              <a:gd name="T59" fmla="*/ 114158 h 67"/>
              <a:gd name="T60" fmla="*/ 99344 w 57"/>
              <a:gd name="T61" fmla="*/ 141832 h 67"/>
              <a:gd name="T62" fmla="*/ 126749 w 57"/>
              <a:gd name="T63" fmla="*/ 107239 h 67"/>
              <a:gd name="T64" fmla="*/ 82216 w 57"/>
              <a:gd name="T65" fmla="*/ 83024 h 67"/>
              <a:gd name="T66" fmla="*/ 89067 w 57"/>
              <a:gd name="T67" fmla="*/ 124536 h 67"/>
              <a:gd name="T68" fmla="*/ 89067 w 57"/>
              <a:gd name="T69" fmla="*/ 96861 h 67"/>
              <a:gd name="T70" fmla="*/ 109621 w 57"/>
              <a:gd name="T71" fmla="*/ 110699 h 67"/>
              <a:gd name="T72" fmla="*/ 89067 w 57"/>
              <a:gd name="T73" fmla="*/ 12453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0" name="Freeform 48">
            <a:extLst>
              <a:ext uri="{FF2B5EF4-FFF2-40B4-BE49-F238E27FC236}">
                <a16:creationId xmlns:a16="http://schemas.microsoft.com/office/drawing/2014/main" id="{FAEAD74E-3BBC-4B14-9E9B-B3AB269C9B9D}"/>
              </a:ext>
            </a:extLst>
          </p:cNvPr>
          <p:cNvSpPr>
            <a:spLocks/>
          </p:cNvSpPr>
          <p:nvPr/>
        </p:nvSpPr>
        <p:spPr bwMode="auto">
          <a:xfrm>
            <a:off x="3299884" y="2652185"/>
            <a:ext cx="169333" cy="306916"/>
          </a:xfrm>
          <a:custGeom>
            <a:avLst/>
            <a:gdLst>
              <a:gd name="T0" fmla="*/ 123568 w 37"/>
              <a:gd name="T1" fmla="*/ 68713 h 67"/>
              <a:gd name="T2" fmla="*/ 51486 w 37"/>
              <a:gd name="T3" fmla="*/ 226751 h 67"/>
              <a:gd name="T4" fmla="*/ 44622 w 37"/>
              <a:gd name="T5" fmla="*/ 230187 h 67"/>
              <a:gd name="T6" fmla="*/ 41189 w 37"/>
              <a:gd name="T7" fmla="*/ 230187 h 67"/>
              <a:gd name="T8" fmla="*/ 37757 w 37"/>
              <a:gd name="T9" fmla="*/ 223316 h 67"/>
              <a:gd name="T10" fmla="*/ 65216 w 37"/>
              <a:gd name="T11" fmla="*/ 113376 h 67"/>
              <a:gd name="T12" fmla="*/ 10297 w 37"/>
              <a:gd name="T13" fmla="*/ 127118 h 67"/>
              <a:gd name="T14" fmla="*/ 6865 w 37"/>
              <a:gd name="T15" fmla="*/ 127118 h 67"/>
              <a:gd name="T16" fmla="*/ 3432 w 37"/>
              <a:gd name="T17" fmla="*/ 123683 h 67"/>
              <a:gd name="T18" fmla="*/ 3432 w 37"/>
              <a:gd name="T19" fmla="*/ 120247 h 67"/>
              <a:gd name="T20" fmla="*/ 30892 w 37"/>
              <a:gd name="T21" fmla="*/ 6871 h 67"/>
              <a:gd name="T22" fmla="*/ 34324 w 37"/>
              <a:gd name="T23" fmla="*/ 0 h 67"/>
              <a:gd name="T24" fmla="*/ 82378 w 37"/>
              <a:gd name="T25" fmla="*/ 0 h 67"/>
              <a:gd name="T26" fmla="*/ 85811 w 37"/>
              <a:gd name="T27" fmla="*/ 6871 h 67"/>
              <a:gd name="T28" fmla="*/ 85811 w 37"/>
              <a:gd name="T29" fmla="*/ 10307 h 67"/>
              <a:gd name="T30" fmla="*/ 61784 w 37"/>
              <a:gd name="T31" fmla="*/ 72148 h 67"/>
              <a:gd name="T32" fmla="*/ 116703 w 37"/>
              <a:gd name="T33" fmla="*/ 61841 h 67"/>
              <a:gd name="T34" fmla="*/ 120135 w 37"/>
              <a:gd name="T35" fmla="*/ 58406 h 67"/>
              <a:gd name="T36" fmla="*/ 123568 w 37"/>
              <a:gd name="T37" fmla="*/ 61841 h 67"/>
              <a:gd name="T38" fmla="*/ 123568 w 37"/>
              <a:gd name="T39" fmla="*/ 68713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1" name="Freeform 49">
            <a:extLst>
              <a:ext uri="{FF2B5EF4-FFF2-40B4-BE49-F238E27FC236}">
                <a16:creationId xmlns:a16="http://schemas.microsoft.com/office/drawing/2014/main" id="{B010DA42-6EC7-4442-B836-29B5928E2A98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2652184"/>
            <a:ext cx="239184" cy="279400"/>
          </a:xfrm>
          <a:custGeom>
            <a:avLst/>
            <a:gdLst>
              <a:gd name="T0" fmla="*/ 169039 w 52"/>
              <a:gd name="T1" fmla="*/ 3435 h 61"/>
              <a:gd name="T2" fmla="*/ 179388 w 52"/>
              <a:gd name="T3" fmla="*/ 17176 h 61"/>
              <a:gd name="T4" fmla="*/ 179388 w 52"/>
              <a:gd name="T5" fmla="*/ 195809 h 61"/>
              <a:gd name="T6" fmla="*/ 169039 w 52"/>
              <a:gd name="T7" fmla="*/ 209550 h 61"/>
              <a:gd name="T8" fmla="*/ 162139 w 52"/>
              <a:gd name="T9" fmla="*/ 209550 h 61"/>
              <a:gd name="T10" fmla="*/ 151790 w 52"/>
              <a:gd name="T11" fmla="*/ 206115 h 61"/>
              <a:gd name="T12" fmla="*/ 89694 w 52"/>
              <a:gd name="T13" fmla="*/ 147716 h 61"/>
              <a:gd name="T14" fmla="*/ 27598 w 52"/>
              <a:gd name="T15" fmla="*/ 206115 h 61"/>
              <a:gd name="T16" fmla="*/ 17249 w 52"/>
              <a:gd name="T17" fmla="*/ 209550 h 61"/>
              <a:gd name="T18" fmla="*/ 10349 w 52"/>
              <a:gd name="T19" fmla="*/ 209550 h 61"/>
              <a:gd name="T20" fmla="*/ 0 w 52"/>
              <a:gd name="T21" fmla="*/ 195809 h 61"/>
              <a:gd name="T22" fmla="*/ 0 w 52"/>
              <a:gd name="T23" fmla="*/ 17176 h 61"/>
              <a:gd name="T24" fmla="*/ 10349 w 52"/>
              <a:gd name="T25" fmla="*/ 3435 h 61"/>
              <a:gd name="T26" fmla="*/ 17249 w 52"/>
              <a:gd name="T27" fmla="*/ 0 h 61"/>
              <a:gd name="T28" fmla="*/ 162139 w 52"/>
              <a:gd name="T29" fmla="*/ 0 h 61"/>
              <a:gd name="T30" fmla="*/ 169039 w 52"/>
              <a:gd name="T31" fmla="*/ 3435 h 61"/>
              <a:gd name="T32" fmla="*/ 20699 w 52"/>
              <a:gd name="T33" fmla="*/ 20611 h 61"/>
              <a:gd name="T34" fmla="*/ 20699 w 52"/>
              <a:gd name="T35" fmla="*/ 188939 h 61"/>
              <a:gd name="T36" fmla="*/ 79345 w 52"/>
              <a:gd name="T37" fmla="*/ 133975 h 61"/>
              <a:gd name="T38" fmla="*/ 89694 w 52"/>
              <a:gd name="T39" fmla="*/ 123669 h 61"/>
              <a:gd name="T40" fmla="*/ 103493 w 52"/>
              <a:gd name="T41" fmla="*/ 133975 h 61"/>
              <a:gd name="T42" fmla="*/ 162139 w 52"/>
              <a:gd name="T43" fmla="*/ 188939 h 61"/>
              <a:gd name="T44" fmla="*/ 162139 w 52"/>
              <a:gd name="T45" fmla="*/ 20611 h 61"/>
              <a:gd name="T46" fmla="*/ 20699 w 52"/>
              <a:gd name="T47" fmla="*/ 20611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2" name="Freeform 50">
            <a:extLst>
              <a:ext uri="{FF2B5EF4-FFF2-40B4-BE49-F238E27FC236}">
                <a16:creationId xmlns:a16="http://schemas.microsoft.com/office/drawing/2014/main" id="{BD644283-FC5A-4448-A1EE-87222AF8EE81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2628900"/>
            <a:ext cx="256117" cy="330200"/>
          </a:xfrm>
          <a:custGeom>
            <a:avLst/>
            <a:gdLst>
              <a:gd name="T0" fmla="*/ 185228 w 56"/>
              <a:gd name="T1" fmla="*/ 247650 h 72"/>
              <a:gd name="T2" fmla="*/ 0 w 56"/>
              <a:gd name="T3" fmla="*/ 10319 h 72"/>
              <a:gd name="T4" fmla="*/ 192088 w 56"/>
              <a:gd name="T5" fmla="*/ 10319 h 72"/>
              <a:gd name="T6" fmla="*/ 37732 w 56"/>
              <a:gd name="T7" fmla="*/ 37835 h 72"/>
              <a:gd name="T8" fmla="*/ 37732 w 56"/>
              <a:gd name="T9" fmla="*/ 55033 h 72"/>
              <a:gd name="T10" fmla="*/ 51452 w 56"/>
              <a:gd name="T11" fmla="*/ 41275 h 72"/>
              <a:gd name="T12" fmla="*/ 37732 w 56"/>
              <a:gd name="T13" fmla="*/ 72231 h 72"/>
              <a:gd name="T14" fmla="*/ 37732 w 56"/>
              <a:gd name="T15" fmla="*/ 89429 h 72"/>
              <a:gd name="T16" fmla="*/ 51452 w 56"/>
              <a:gd name="T17" fmla="*/ 75671 h 72"/>
              <a:gd name="T18" fmla="*/ 37732 w 56"/>
              <a:gd name="T19" fmla="*/ 106627 h 72"/>
              <a:gd name="T20" fmla="*/ 37732 w 56"/>
              <a:gd name="T21" fmla="*/ 123825 h 72"/>
              <a:gd name="T22" fmla="*/ 51452 w 56"/>
              <a:gd name="T23" fmla="*/ 110067 h 72"/>
              <a:gd name="T24" fmla="*/ 37732 w 56"/>
              <a:gd name="T25" fmla="*/ 141023 h 72"/>
              <a:gd name="T26" fmla="*/ 37732 w 56"/>
              <a:gd name="T27" fmla="*/ 161660 h 72"/>
              <a:gd name="T28" fmla="*/ 51452 w 56"/>
              <a:gd name="T29" fmla="*/ 147902 h 72"/>
              <a:gd name="T30" fmla="*/ 37732 w 56"/>
              <a:gd name="T31" fmla="*/ 178858 h 72"/>
              <a:gd name="T32" fmla="*/ 37732 w 56"/>
              <a:gd name="T33" fmla="*/ 196056 h 72"/>
              <a:gd name="T34" fmla="*/ 51452 w 56"/>
              <a:gd name="T35" fmla="*/ 182298 h 72"/>
              <a:gd name="T36" fmla="*/ 82323 w 56"/>
              <a:gd name="T37" fmla="*/ 55033 h 72"/>
              <a:gd name="T38" fmla="*/ 82323 w 56"/>
              <a:gd name="T39" fmla="*/ 37835 h 72"/>
              <a:gd name="T40" fmla="*/ 68603 w 56"/>
              <a:gd name="T41" fmla="*/ 48154 h 72"/>
              <a:gd name="T42" fmla="*/ 82323 w 56"/>
              <a:gd name="T43" fmla="*/ 89429 h 72"/>
              <a:gd name="T44" fmla="*/ 82323 w 56"/>
              <a:gd name="T45" fmla="*/ 72231 h 72"/>
              <a:gd name="T46" fmla="*/ 68603 w 56"/>
              <a:gd name="T47" fmla="*/ 85990 h 72"/>
              <a:gd name="T48" fmla="*/ 82323 w 56"/>
              <a:gd name="T49" fmla="*/ 123825 h 72"/>
              <a:gd name="T50" fmla="*/ 82323 w 56"/>
              <a:gd name="T51" fmla="*/ 106627 h 72"/>
              <a:gd name="T52" fmla="*/ 68603 w 56"/>
              <a:gd name="T53" fmla="*/ 120385 h 72"/>
              <a:gd name="T54" fmla="*/ 82323 w 56"/>
              <a:gd name="T55" fmla="*/ 161660 h 72"/>
              <a:gd name="T56" fmla="*/ 82323 w 56"/>
              <a:gd name="T57" fmla="*/ 141023 h 72"/>
              <a:gd name="T58" fmla="*/ 68603 w 56"/>
              <a:gd name="T59" fmla="*/ 154781 h 72"/>
              <a:gd name="T60" fmla="*/ 75463 w 56"/>
              <a:gd name="T61" fmla="*/ 196056 h 72"/>
              <a:gd name="T62" fmla="*/ 75463 w 56"/>
              <a:gd name="T63" fmla="*/ 230452 h 72"/>
              <a:gd name="T64" fmla="*/ 123485 w 56"/>
              <a:gd name="T65" fmla="*/ 199496 h 72"/>
              <a:gd name="T66" fmla="*/ 109765 w 56"/>
              <a:gd name="T67" fmla="*/ 37835 h 72"/>
              <a:gd name="T68" fmla="*/ 109765 w 56"/>
              <a:gd name="T69" fmla="*/ 55033 h 72"/>
              <a:gd name="T70" fmla="*/ 123485 w 56"/>
              <a:gd name="T71" fmla="*/ 41275 h 72"/>
              <a:gd name="T72" fmla="*/ 109765 w 56"/>
              <a:gd name="T73" fmla="*/ 72231 h 72"/>
              <a:gd name="T74" fmla="*/ 109765 w 56"/>
              <a:gd name="T75" fmla="*/ 89429 h 72"/>
              <a:gd name="T76" fmla="*/ 123485 w 56"/>
              <a:gd name="T77" fmla="*/ 75671 h 72"/>
              <a:gd name="T78" fmla="*/ 109765 w 56"/>
              <a:gd name="T79" fmla="*/ 106627 h 72"/>
              <a:gd name="T80" fmla="*/ 109765 w 56"/>
              <a:gd name="T81" fmla="*/ 123825 h 72"/>
              <a:gd name="T82" fmla="*/ 123485 w 56"/>
              <a:gd name="T83" fmla="*/ 110067 h 72"/>
              <a:gd name="T84" fmla="*/ 109765 w 56"/>
              <a:gd name="T85" fmla="*/ 141023 h 72"/>
              <a:gd name="T86" fmla="*/ 109765 w 56"/>
              <a:gd name="T87" fmla="*/ 161660 h 72"/>
              <a:gd name="T88" fmla="*/ 123485 w 56"/>
              <a:gd name="T89" fmla="*/ 147902 h 72"/>
              <a:gd name="T90" fmla="*/ 144066 w 56"/>
              <a:gd name="T91" fmla="*/ 37835 h 72"/>
              <a:gd name="T92" fmla="*/ 144066 w 56"/>
              <a:gd name="T93" fmla="*/ 55033 h 72"/>
              <a:gd name="T94" fmla="*/ 157787 w 56"/>
              <a:gd name="T95" fmla="*/ 41275 h 72"/>
              <a:gd name="T96" fmla="*/ 144066 w 56"/>
              <a:gd name="T97" fmla="*/ 72231 h 72"/>
              <a:gd name="T98" fmla="*/ 144066 w 56"/>
              <a:gd name="T99" fmla="*/ 89429 h 72"/>
              <a:gd name="T100" fmla="*/ 157787 w 56"/>
              <a:gd name="T101" fmla="*/ 75671 h 72"/>
              <a:gd name="T102" fmla="*/ 144066 w 56"/>
              <a:gd name="T103" fmla="*/ 106627 h 72"/>
              <a:gd name="T104" fmla="*/ 144066 w 56"/>
              <a:gd name="T105" fmla="*/ 123825 h 72"/>
              <a:gd name="T106" fmla="*/ 157787 w 56"/>
              <a:gd name="T107" fmla="*/ 110067 h 72"/>
              <a:gd name="T108" fmla="*/ 144066 w 56"/>
              <a:gd name="T109" fmla="*/ 141023 h 72"/>
              <a:gd name="T110" fmla="*/ 144066 w 56"/>
              <a:gd name="T111" fmla="*/ 161660 h 72"/>
              <a:gd name="T112" fmla="*/ 157787 w 56"/>
              <a:gd name="T113" fmla="*/ 147902 h 72"/>
              <a:gd name="T114" fmla="*/ 144066 w 56"/>
              <a:gd name="T115" fmla="*/ 178858 h 72"/>
              <a:gd name="T116" fmla="*/ 144066 w 56"/>
              <a:gd name="T117" fmla="*/ 196056 h 72"/>
              <a:gd name="T118" fmla="*/ 157787 w 56"/>
              <a:gd name="T119" fmla="*/ 182298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3" name="Freeform 51">
            <a:extLst>
              <a:ext uri="{FF2B5EF4-FFF2-40B4-BE49-F238E27FC236}">
                <a16:creationId xmlns:a16="http://schemas.microsoft.com/office/drawing/2014/main" id="{A5ADD4E3-FF90-4BDD-AC55-56249AC8F038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2628900"/>
            <a:ext cx="279400" cy="330200"/>
          </a:xfrm>
          <a:custGeom>
            <a:avLst/>
            <a:gdLst>
              <a:gd name="T0" fmla="*/ 209550 w 61"/>
              <a:gd name="T1" fmla="*/ 213254 h 72"/>
              <a:gd name="T2" fmla="*/ 192374 w 61"/>
              <a:gd name="T3" fmla="*/ 213254 h 72"/>
              <a:gd name="T4" fmla="*/ 192374 w 61"/>
              <a:gd name="T5" fmla="*/ 230452 h 72"/>
              <a:gd name="T6" fmla="*/ 175198 w 61"/>
              <a:gd name="T7" fmla="*/ 247650 h 72"/>
              <a:gd name="T8" fmla="*/ 158021 w 61"/>
              <a:gd name="T9" fmla="*/ 230452 h 72"/>
              <a:gd name="T10" fmla="*/ 158021 w 61"/>
              <a:gd name="T11" fmla="*/ 213254 h 72"/>
              <a:gd name="T12" fmla="*/ 51529 w 61"/>
              <a:gd name="T13" fmla="*/ 213254 h 72"/>
              <a:gd name="T14" fmla="*/ 51529 w 61"/>
              <a:gd name="T15" fmla="*/ 230452 h 72"/>
              <a:gd name="T16" fmla="*/ 34352 w 61"/>
              <a:gd name="T17" fmla="*/ 247650 h 72"/>
              <a:gd name="T18" fmla="*/ 17176 w 61"/>
              <a:gd name="T19" fmla="*/ 230452 h 72"/>
              <a:gd name="T20" fmla="*/ 17176 w 61"/>
              <a:gd name="T21" fmla="*/ 213254 h 72"/>
              <a:gd name="T22" fmla="*/ 0 w 61"/>
              <a:gd name="T23" fmla="*/ 213254 h 72"/>
              <a:gd name="T24" fmla="*/ 0 w 61"/>
              <a:gd name="T25" fmla="*/ 130704 h 72"/>
              <a:gd name="T26" fmla="*/ 3435 w 61"/>
              <a:gd name="T27" fmla="*/ 99748 h 72"/>
              <a:gd name="T28" fmla="*/ 17176 w 61"/>
              <a:gd name="T29" fmla="*/ 37835 h 72"/>
              <a:gd name="T30" fmla="*/ 106493 w 61"/>
              <a:gd name="T31" fmla="*/ 0 h 72"/>
              <a:gd name="T32" fmla="*/ 192374 w 61"/>
              <a:gd name="T33" fmla="*/ 37835 h 72"/>
              <a:gd name="T34" fmla="*/ 209550 w 61"/>
              <a:gd name="T35" fmla="*/ 99748 h 72"/>
              <a:gd name="T36" fmla="*/ 209550 w 61"/>
              <a:gd name="T37" fmla="*/ 130704 h 72"/>
              <a:gd name="T38" fmla="*/ 209550 w 61"/>
              <a:gd name="T39" fmla="*/ 213254 h 72"/>
              <a:gd name="T40" fmla="*/ 34352 w 61"/>
              <a:gd name="T41" fmla="*/ 151342 h 72"/>
              <a:gd name="T42" fmla="*/ 17176 w 61"/>
              <a:gd name="T43" fmla="*/ 168540 h 72"/>
              <a:gd name="T44" fmla="*/ 34352 w 61"/>
              <a:gd name="T45" fmla="*/ 185738 h 72"/>
              <a:gd name="T46" fmla="*/ 51529 w 61"/>
              <a:gd name="T47" fmla="*/ 168540 h 72"/>
              <a:gd name="T48" fmla="*/ 34352 w 61"/>
              <a:gd name="T49" fmla="*/ 151342 h 72"/>
              <a:gd name="T50" fmla="*/ 178633 w 61"/>
              <a:gd name="T51" fmla="*/ 61913 h 72"/>
              <a:gd name="T52" fmla="*/ 168327 w 61"/>
              <a:gd name="T53" fmla="*/ 55033 h 72"/>
              <a:gd name="T54" fmla="*/ 41223 w 61"/>
              <a:gd name="T55" fmla="*/ 55033 h 72"/>
              <a:gd name="T56" fmla="*/ 34352 w 61"/>
              <a:gd name="T57" fmla="*/ 61913 h 72"/>
              <a:gd name="T58" fmla="*/ 24047 w 61"/>
              <a:gd name="T59" fmla="*/ 113506 h 72"/>
              <a:gd name="T60" fmla="*/ 30917 w 61"/>
              <a:gd name="T61" fmla="*/ 123825 h 72"/>
              <a:gd name="T62" fmla="*/ 178633 w 61"/>
              <a:gd name="T63" fmla="*/ 123825 h 72"/>
              <a:gd name="T64" fmla="*/ 185503 w 61"/>
              <a:gd name="T65" fmla="*/ 113506 h 72"/>
              <a:gd name="T66" fmla="*/ 178633 w 61"/>
              <a:gd name="T67" fmla="*/ 61913 h 72"/>
              <a:gd name="T68" fmla="*/ 147716 w 61"/>
              <a:gd name="T69" fmla="*/ 24077 h 72"/>
              <a:gd name="T70" fmla="*/ 61834 w 61"/>
              <a:gd name="T71" fmla="*/ 24077 h 72"/>
              <a:gd name="T72" fmla="*/ 54964 w 61"/>
              <a:gd name="T73" fmla="*/ 30956 h 72"/>
              <a:gd name="T74" fmla="*/ 61834 w 61"/>
              <a:gd name="T75" fmla="*/ 37835 h 72"/>
              <a:gd name="T76" fmla="*/ 147716 w 61"/>
              <a:gd name="T77" fmla="*/ 37835 h 72"/>
              <a:gd name="T78" fmla="*/ 154586 w 61"/>
              <a:gd name="T79" fmla="*/ 30956 h 72"/>
              <a:gd name="T80" fmla="*/ 147716 w 61"/>
              <a:gd name="T81" fmla="*/ 24077 h 72"/>
              <a:gd name="T82" fmla="*/ 175198 w 61"/>
              <a:gd name="T83" fmla="*/ 151342 h 72"/>
              <a:gd name="T84" fmla="*/ 158021 w 61"/>
              <a:gd name="T85" fmla="*/ 168540 h 72"/>
              <a:gd name="T86" fmla="*/ 175198 w 61"/>
              <a:gd name="T87" fmla="*/ 185738 h 72"/>
              <a:gd name="T88" fmla="*/ 192374 w 61"/>
              <a:gd name="T89" fmla="*/ 168540 h 72"/>
              <a:gd name="T90" fmla="*/ 175198 w 61"/>
              <a:gd name="T91" fmla="*/ 151342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4" name="Freeform 52">
            <a:extLst>
              <a:ext uri="{FF2B5EF4-FFF2-40B4-BE49-F238E27FC236}">
                <a16:creationId xmlns:a16="http://schemas.microsoft.com/office/drawing/2014/main" id="{6C4BBBEC-92EF-4417-AD89-B79388577C14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2628900"/>
            <a:ext cx="306916" cy="330200"/>
          </a:xfrm>
          <a:custGeom>
            <a:avLst/>
            <a:gdLst>
              <a:gd name="T0" fmla="*/ 230187 w 67"/>
              <a:gd name="T1" fmla="*/ 230452 h 72"/>
              <a:gd name="T2" fmla="*/ 209573 w 67"/>
              <a:gd name="T3" fmla="*/ 247650 h 72"/>
              <a:gd name="T4" fmla="*/ 17178 w 67"/>
              <a:gd name="T5" fmla="*/ 247650 h 72"/>
              <a:gd name="T6" fmla="*/ 0 w 67"/>
              <a:gd name="T7" fmla="*/ 230452 h 72"/>
              <a:gd name="T8" fmla="*/ 0 w 67"/>
              <a:gd name="T9" fmla="*/ 55033 h 72"/>
              <a:gd name="T10" fmla="*/ 17178 w 67"/>
              <a:gd name="T11" fmla="*/ 37835 h 72"/>
              <a:gd name="T12" fmla="*/ 34356 w 67"/>
              <a:gd name="T13" fmla="*/ 37835 h 72"/>
              <a:gd name="T14" fmla="*/ 34356 w 67"/>
              <a:gd name="T15" fmla="*/ 24077 h 72"/>
              <a:gd name="T16" fmla="*/ 54970 w 67"/>
              <a:gd name="T17" fmla="*/ 0 h 72"/>
              <a:gd name="T18" fmla="*/ 65277 w 67"/>
              <a:gd name="T19" fmla="*/ 0 h 72"/>
              <a:gd name="T20" fmla="*/ 85891 w 67"/>
              <a:gd name="T21" fmla="*/ 24077 h 72"/>
              <a:gd name="T22" fmla="*/ 85891 w 67"/>
              <a:gd name="T23" fmla="*/ 37835 h 72"/>
              <a:gd name="T24" fmla="*/ 140861 w 67"/>
              <a:gd name="T25" fmla="*/ 37835 h 72"/>
              <a:gd name="T26" fmla="*/ 140861 w 67"/>
              <a:gd name="T27" fmla="*/ 24077 h 72"/>
              <a:gd name="T28" fmla="*/ 161474 w 67"/>
              <a:gd name="T29" fmla="*/ 0 h 72"/>
              <a:gd name="T30" fmla="*/ 171781 w 67"/>
              <a:gd name="T31" fmla="*/ 0 h 72"/>
              <a:gd name="T32" fmla="*/ 192395 w 67"/>
              <a:gd name="T33" fmla="*/ 24077 h 72"/>
              <a:gd name="T34" fmla="*/ 192395 w 67"/>
              <a:gd name="T35" fmla="*/ 37835 h 72"/>
              <a:gd name="T36" fmla="*/ 209573 w 67"/>
              <a:gd name="T37" fmla="*/ 37835 h 72"/>
              <a:gd name="T38" fmla="*/ 230187 w 67"/>
              <a:gd name="T39" fmla="*/ 55033 h 72"/>
              <a:gd name="T40" fmla="*/ 230187 w 67"/>
              <a:gd name="T41" fmla="*/ 230452 h 72"/>
              <a:gd name="T42" fmla="*/ 209573 w 67"/>
              <a:gd name="T43" fmla="*/ 230452 h 72"/>
              <a:gd name="T44" fmla="*/ 209573 w 67"/>
              <a:gd name="T45" fmla="*/ 89429 h 72"/>
              <a:gd name="T46" fmla="*/ 17178 w 67"/>
              <a:gd name="T47" fmla="*/ 89429 h 72"/>
              <a:gd name="T48" fmla="*/ 17178 w 67"/>
              <a:gd name="T49" fmla="*/ 230452 h 72"/>
              <a:gd name="T50" fmla="*/ 209573 w 67"/>
              <a:gd name="T51" fmla="*/ 230452 h 72"/>
              <a:gd name="T52" fmla="*/ 68713 w 67"/>
              <a:gd name="T53" fmla="*/ 24077 h 72"/>
              <a:gd name="T54" fmla="*/ 65277 w 67"/>
              <a:gd name="T55" fmla="*/ 17198 h 72"/>
              <a:gd name="T56" fmla="*/ 54970 w 67"/>
              <a:gd name="T57" fmla="*/ 17198 h 72"/>
              <a:gd name="T58" fmla="*/ 51534 w 67"/>
              <a:gd name="T59" fmla="*/ 24077 h 72"/>
              <a:gd name="T60" fmla="*/ 51534 w 67"/>
              <a:gd name="T61" fmla="*/ 61913 h 72"/>
              <a:gd name="T62" fmla="*/ 54970 w 67"/>
              <a:gd name="T63" fmla="*/ 68792 h 72"/>
              <a:gd name="T64" fmla="*/ 65277 w 67"/>
              <a:gd name="T65" fmla="*/ 68792 h 72"/>
              <a:gd name="T66" fmla="*/ 68713 w 67"/>
              <a:gd name="T67" fmla="*/ 61913 h 72"/>
              <a:gd name="T68" fmla="*/ 68713 w 67"/>
              <a:gd name="T69" fmla="*/ 24077 h 72"/>
              <a:gd name="T70" fmla="*/ 175217 w 67"/>
              <a:gd name="T71" fmla="*/ 24077 h 72"/>
              <a:gd name="T72" fmla="*/ 171781 w 67"/>
              <a:gd name="T73" fmla="*/ 17198 h 72"/>
              <a:gd name="T74" fmla="*/ 161474 w 67"/>
              <a:gd name="T75" fmla="*/ 17198 h 72"/>
              <a:gd name="T76" fmla="*/ 158039 w 67"/>
              <a:gd name="T77" fmla="*/ 24077 h 72"/>
              <a:gd name="T78" fmla="*/ 158039 w 67"/>
              <a:gd name="T79" fmla="*/ 61913 h 72"/>
              <a:gd name="T80" fmla="*/ 161474 w 67"/>
              <a:gd name="T81" fmla="*/ 68792 h 72"/>
              <a:gd name="T82" fmla="*/ 171781 w 67"/>
              <a:gd name="T83" fmla="*/ 68792 h 72"/>
              <a:gd name="T84" fmla="*/ 175217 w 67"/>
              <a:gd name="T85" fmla="*/ 61913 h 72"/>
              <a:gd name="T86" fmla="*/ 175217 w 67"/>
              <a:gd name="T87" fmla="*/ 24077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5" name="Freeform 53">
            <a:extLst>
              <a:ext uri="{FF2B5EF4-FFF2-40B4-BE49-F238E27FC236}">
                <a16:creationId xmlns:a16="http://schemas.microsoft.com/office/drawing/2014/main" id="{D1550C5D-DC4B-4A4A-A40C-880939910D71}"/>
              </a:ext>
            </a:extLst>
          </p:cNvPr>
          <p:cNvSpPr>
            <a:spLocks/>
          </p:cNvSpPr>
          <p:nvPr/>
        </p:nvSpPr>
        <p:spPr bwMode="auto">
          <a:xfrm>
            <a:off x="6597651" y="2747434"/>
            <a:ext cx="192616" cy="105833"/>
          </a:xfrm>
          <a:custGeom>
            <a:avLst/>
            <a:gdLst>
              <a:gd name="T0" fmla="*/ 141022 w 42"/>
              <a:gd name="T1" fmla="*/ 13804 h 23"/>
              <a:gd name="T2" fmla="*/ 79110 w 42"/>
              <a:gd name="T3" fmla="*/ 75924 h 23"/>
              <a:gd name="T4" fmla="*/ 72231 w 42"/>
              <a:gd name="T5" fmla="*/ 79375 h 23"/>
              <a:gd name="T6" fmla="*/ 65352 w 42"/>
              <a:gd name="T7" fmla="*/ 75924 h 23"/>
              <a:gd name="T8" fmla="*/ 3440 w 42"/>
              <a:gd name="T9" fmla="*/ 13804 h 23"/>
              <a:gd name="T10" fmla="*/ 0 w 42"/>
              <a:gd name="T11" fmla="*/ 10353 h 23"/>
              <a:gd name="T12" fmla="*/ 10319 w 42"/>
              <a:gd name="T13" fmla="*/ 0 h 23"/>
              <a:gd name="T14" fmla="*/ 134143 w 42"/>
              <a:gd name="T15" fmla="*/ 0 h 23"/>
              <a:gd name="T16" fmla="*/ 144462 w 42"/>
              <a:gd name="T17" fmla="*/ 10353 h 23"/>
              <a:gd name="T18" fmla="*/ 141022 w 42"/>
              <a:gd name="T19" fmla="*/ 138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6" name="Freeform 54">
            <a:extLst>
              <a:ext uri="{FF2B5EF4-FFF2-40B4-BE49-F238E27FC236}">
                <a16:creationId xmlns:a16="http://schemas.microsoft.com/office/drawing/2014/main" id="{366611EE-76F1-41F9-B8C4-BF73ED2608CC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2652185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1173 h 62"/>
              <a:gd name="T20" fmla="*/ 171762 w 61"/>
              <a:gd name="T21" fmla="*/ 37742 h 62"/>
              <a:gd name="T22" fmla="*/ 37788 w 61"/>
              <a:gd name="T23" fmla="*/ 37742 h 62"/>
              <a:gd name="T24" fmla="*/ 34352 w 61"/>
              <a:gd name="T25" fmla="*/ 41173 h 62"/>
              <a:gd name="T26" fmla="*/ 34352 w 61"/>
              <a:gd name="T27" fmla="*/ 174983 h 62"/>
              <a:gd name="T28" fmla="*/ 37788 w 61"/>
              <a:gd name="T29" fmla="*/ 178415 h 62"/>
              <a:gd name="T30" fmla="*/ 171762 w 61"/>
              <a:gd name="T31" fmla="*/ 178415 h 62"/>
              <a:gd name="T32" fmla="*/ 175198 w 61"/>
              <a:gd name="T33" fmla="*/ 174983 h 62"/>
              <a:gd name="T34" fmla="*/ 175198 w 61"/>
              <a:gd name="T35" fmla="*/ 41173 h 62"/>
              <a:gd name="T36" fmla="*/ 140845 w 61"/>
              <a:gd name="T37" fmla="*/ 150966 h 62"/>
              <a:gd name="T38" fmla="*/ 130539 w 61"/>
              <a:gd name="T39" fmla="*/ 161259 h 62"/>
              <a:gd name="T40" fmla="*/ 127104 w 61"/>
              <a:gd name="T41" fmla="*/ 157828 h 62"/>
              <a:gd name="T42" fmla="*/ 65270 w 61"/>
              <a:gd name="T43" fmla="*/ 113225 h 62"/>
              <a:gd name="T44" fmla="*/ 61834 w 61"/>
              <a:gd name="T45" fmla="*/ 106363 h 62"/>
              <a:gd name="T46" fmla="*/ 65270 w 61"/>
              <a:gd name="T47" fmla="*/ 99500 h 62"/>
              <a:gd name="T48" fmla="*/ 127104 w 61"/>
              <a:gd name="T49" fmla="*/ 54897 h 62"/>
              <a:gd name="T50" fmla="*/ 130539 w 61"/>
              <a:gd name="T51" fmla="*/ 54897 h 62"/>
              <a:gd name="T52" fmla="*/ 140845 w 61"/>
              <a:gd name="T53" fmla="*/ 61759 h 62"/>
              <a:gd name="T54" fmla="*/ 140845 w 61"/>
              <a:gd name="T55" fmla="*/ 150966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7" name="Freeform 55">
            <a:extLst>
              <a:ext uri="{FF2B5EF4-FFF2-40B4-BE49-F238E27FC236}">
                <a16:creationId xmlns:a16="http://schemas.microsoft.com/office/drawing/2014/main" id="{6ACEAAEC-FC41-4FA0-A62B-3CFF89B02910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2652185"/>
            <a:ext cx="376767" cy="283633"/>
          </a:xfrm>
          <a:custGeom>
            <a:avLst/>
            <a:gdLst>
              <a:gd name="T0" fmla="*/ 282575 w 82"/>
              <a:gd name="T1" fmla="*/ 212725 h 62"/>
              <a:gd name="T2" fmla="*/ 0 w 82"/>
              <a:gd name="T3" fmla="*/ 212725 h 62"/>
              <a:gd name="T4" fmla="*/ 0 w 82"/>
              <a:gd name="T5" fmla="*/ 0 h 62"/>
              <a:gd name="T6" fmla="*/ 282575 w 82"/>
              <a:gd name="T7" fmla="*/ 0 h 62"/>
              <a:gd name="T8" fmla="*/ 282575 w 82"/>
              <a:gd name="T9" fmla="*/ 212725 h 62"/>
              <a:gd name="T10" fmla="*/ 244669 w 82"/>
              <a:gd name="T11" fmla="*/ 41173 h 62"/>
              <a:gd name="T12" fmla="*/ 237777 w 82"/>
              <a:gd name="T13" fmla="*/ 37742 h 62"/>
              <a:gd name="T14" fmla="*/ 141288 w 82"/>
              <a:gd name="T15" fmla="*/ 27448 h 62"/>
              <a:gd name="T16" fmla="*/ 44798 w 82"/>
              <a:gd name="T17" fmla="*/ 37742 h 62"/>
              <a:gd name="T18" fmla="*/ 37906 w 82"/>
              <a:gd name="T19" fmla="*/ 41173 h 62"/>
              <a:gd name="T20" fmla="*/ 27568 w 82"/>
              <a:gd name="T21" fmla="*/ 106363 h 62"/>
              <a:gd name="T22" fmla="*/ 37906 w 82"/>
              <a:gd name="T23" fmla="*/ 171552 h 62"/>
              <a:gd name="T24" fmla="*/ 44798 w 82"/>
              <a:gd name="T25" fmla="*/ 174983 h 62"/>
              <a:gd name="T26" fmla="*/ 141288 w 82"/>
              <a:gd name="T27" fmla="*/ 185277 h 62"/>
              <a:gd name="T28" fmla="*/ 237777 w 82"/>
              <a:gd name="T29" fmla="*/ 174983 h 62"/>
              <a:gd name="T30" fmla="*/ 244669 w 82"/>
              <a:gd name="T31" fmla="*/ 171552 h 62"/>
              <a:gd name="T32" fmla="*/ 255007 w 82"/>
              <a:gd name="T33" fmla="*/ 106363 h 62"/>
              <a:gd name="T34" fmla="*/ 244669 w 82"/>
              <a:gd name="T35" fmla="*/ 41173 h 62"/>
              <a:gd name="T36" fmla="*/ 137841 w 82"/>
              <a:gd name="T37" fmla="*/ 123518 h 62"/>
              <a:gd name="T38" fmla="*/ 93043 w 82"/>
              <a:gd name="T39" fmla="*/ 168121 h 62"/>
              <a:gd name="T40" fmla="*/ 44798 w 82"/>
              <a:gd name="T41" fmla="*/ 109794 h 62"/>
              <a:gd name="T42" fmla="*/ 89597 w 82"/>
              <a:gd name="T43" fmla="*/ 51466 h 62"/>
              <a:gd name="T44" fmla="*/ 134395 w 82"/>
              <a:gd name="T45" fmla="*/ 96069 h 62"/>
              <a:gd name="T46" fmla="*/ 106827 w 82"/>
              <a:gd name="T47" fmla="*/ 96069 h 62"/>
              <a:gd name="T48" fmla="*/ 93043 w 82"/>
              <a:gd name="T49" fmla="*/ 78914 h 62"/>
              <a:gd name="T50" fmla="*/ 75813 w 82"/>
              <a:gd name="T51" fmla="*/ 109794 h 62"/>
              <a:gd name="T52" fmla="*/ 93043 w 82"/>
              <a:gd name="T53" fmla="*/ 140673 h 62"/>
              <a:gd name="T54" fmla="*/ 106827 w 82"/>
              <a:gd name="T55" fmla="*/ 123518 h 62"/>
              <a:gd name="T56" fmla="*/ 137841 w 82"/>
              <a:gd name="T57" fmla="*/ 123518 h 62"/>
              <a:gd name="T58" fmla="*/ 234330 w 82"/>
              <a:gd name="T59" fmla="*/ 123518 h 62"/>
              <a:gd name="T60" fmla="*/ 192978 w 82"/>
              <a:gd name="T61" fmla="*/ 168121 h 62"/>
              <a:gd name="T62" fmla="*/ 144734 w 82"/>
              <a:gd name="T63" fmla="*/ 109794 h 62"/>
              <a:gd name="T64" fmla="*/ 189532 w 82"/>
              <a:gd name="T65" fmla="*/ 51466 h 62"/>
              <a:gd name="T66" fmla="*/ 234330 w 82"/>
              <a:gd name="T67" fmla="*/ 96069 h 62"/>
              <a:gd name="T68" fmla="*/ 206762 w 82"/>
              <a:gd name="T69" fmla="*/ 96069 h 62"/>
              <a:gd name="T70" fmla="*/ 189532 w 82"/>
              <a:gd name="T71" fmla="*/ 78914 h 62"/>
              <a:gd name="T72" fmla="*/ 172302 w 82"/>
              <a:gd name="T73" fmla="*/ 109794 h 62"/>
              <a:gd name="T74" fmla="*/ 189532 w 82"/>
              <a:gd name="T75" fmla="*/ 140673 h 62"/>
              <a:gd name="T76" fmla="*/ 206762 w 82"/>
              <a:gd name="T77" fmla="*/ 123518 h 62"/>
              <a:gd name="T78" fmla="*/ 234330 w 82"/>
              <a:gd name="T79" fmla="*/ 123518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8" name="Freeform 57">
            <a:extLst>
              <a:ext uri="{FF2B5EF4-FFF2-40B4-BE49-F238E27FC236}">
                <a16:creationId xmlns:a16="http://schemas.microsoft.com/office/drawing/2014/main" id="{BBA7D69B-FC36-4001-8750-D35BD148F941}"/>
              </a:ext>
            </a:extLst>
          </p:cNvPr>
          <p:cNvSpPr>
            <a:spLocks noEditPoints="1"/>
          </p:cNvSpPr>
          <p:nvPr/>
        </p:nvSpPr>
        <p:spPr bwMode="auto">
          <a:xfrm>
            <a:off x="9241367" y="2633133"/>
            <a:ext cx="302684" cy="298451"/>
          </a:xfrm>
          <a:custGeom>
            <a:avLst/>
            <a:gdLst>
              <a:gd name="T0" fmla="*/ 213255 w 66"/>
              <a:gd name="T1" fmla="*/ 192845 h 65"/>
              <a:gd name="T2" fmla="*/ 192617 w 66"/>
              <a:gd name="T3" fmla="*/ 213507 h 65"/>
              <a:gd name="T4" fmla="*/ 165100 w 66"/>
              <a:gd name="T5" fmla="*/ 223838 h 65"/>
              <a:gd name="T6" fmla="*/ 137584 w 66"/>
              <a:gd name="T7" fmla="*/ 213507 h 65"/>
              <a:gd name="T8" fmla="*/ 110067 w 66"/>
              <a:gd name="T9" fmla="*/ 185958 h 65"/>
              <a:gd name="T10" fmla="*/ 96309 w 66"/>
              <a:gd name="T11" fmla="*/ 158408 h 65"/>
              <a:gd name="T12" fmla="*/ 110067 w 66"/>
              <a:gd name="T13" fmla="*/ 127415 h 65"/>
              <a:gd name="T14" fmla="*/ 96309 w 66"/>
              <a:gd name="T15" fmla="*/ 117084 h 65"/>
              <a:gd name="T16" fmla="*/ 68792 w 66"/>
              <a:gd name="T17" fmla="*/ 127415 h 65"/>
              <a:gd name="T18" fmla="*/ 41275 w 66"/>
              <a:gd name="T19" fmla="*/ 117084 h 65"/>
              <a:gd name="T20" fmla="*/ 10319 w 66"/>
              <a:gd name="T21" fmla="*/ 86092 h 65"/>
              <a:gd name="T22" fmla="*/ 0 w 66"/>
              <a:gd name="T23" fmla="*/ 58542 h 65"/>
              <a:gd name="T24" fmla="*/ 13758 w 66"/>
              <a:gd name="T25" fmla="*/ 30993 h 65"/>
              <a:gd name="T26" fmla="*/ 30956 w 66"/>
              <a:gd name="T27" fmla="*/ 10331 h 65"/>
              <a:gd name="T28" fmla="*/ 61913 w 66"/>
              <a:gd name="T29" fmla="*/ 0 h 65"/>
              <a:gd name="T30" fmla="*/ 89429 w 66"/>
              <a:gd name="T31" fmla="*/ 10331 h 65"/>
              <a:gd name="T32" fmla="*/ 116946 w 66"/>
              <a:gd name="T33" fmla="*/ 41324 h 65"/>
              <a:gd name="T34" fmla="*/ 127265 w 66"/>
              <a:gd name="T35" fmla="*/ 68873 h 65"/>
              <a:gd name="T36" fmla="*/ 116946 w 66"/>
              <a:gd name="T37" fmla="*/ 96423 h 65"/>
              <a:gd name="T38" fmla="*/ 127265 w 66"/>
              <a:gd name="T39" fmla="*/ 110197 h 65"/>
              <a:gd name="T40" fmla="*/ 158221 w 66"/>
              <a:gd name="T41" fmla="*/ 96423 h 65"/>
              <a:gd name="T42" fmla="*/ 185738 w 66"/>
              <a:gd name="T43" fmla="*/ 110197 h 65"/>
              <a:gd name="T44" fmla="*/ 213255 w 66"/>
              <a:gd name="T45" fmla="*/ 137746 h 65"/>
              <a:gd name="T46" fmla="*/ 227013 w 66"/>
              <a:gd name="T47" fmla="*/ 165296 h 65"/>
              <a:gd name="T48" fmla="*/ 213255 w 66"/>
              <a:gd name="T49" fmla="*/ 192845 h 65"/>
              <a:gd name="T50" fmla="*/ 99748 w 66"/>
              <a:gd name="T51" fmla="*/ 58542 h 65"/>
              <a:gd name="T52" fmla="*/ 68792 w 66"/>
              <a:gd name="T53" fmla="*/ 30993 h 65"/>
              <a:gd name="T54" fmla="*/ 61913 w 66"/>
              <a:gd name="T55" fmla="*/ 27549 h 65"/>
              <a:gd name="T56" fmla="*/ 51594 w 66"/>
              <a:gd name="T57" fmla="*/ 30993 h 65"/>
              <a:gd name="T58" fmla="*/ 30956 w 66"/>
              <a:gd name="T59" fmla="*/ 51655 h 65"/>
              <a:gd name="T60" fmla="*/ 27517 w 66"/>
              <a:gd name="T61" fmla="*/ 58542 h 65"/>
              <a:gd name="T62" fmla="*/ 30956 w 66"/>
              <a:gd name="T63" fmla="*/ 68873 h 65"/>
              <a:gd name="T64" fmla="*/ 58473 w 66"/>
              <a:gd name="T65" fmla="*/ 96423 h 65"/>
              <a:gd name="T66" fmla="*/ 68792 w 66"/>
              <a:gd name="T67" fmla="*/ 99866 h 65"/>
              <a:gd name="T68" fmla="*/ 79111 w 66"/>
              <a:gd name="T69" fmla="*/ 96423 h 65"/>
              <a:gd name="T70" fmla="*/ 68792 w 66"/>
              <a:gd name="T71" fmla="*/ 82648 h 65"/>
              <a:gd name="T72" fmla="*/ 82550 w 66"/>
              <a:gd name="T73" fmla="*/ 68873 h 65"/>
              <a:gd name="T74" fmla="*/ 96309 w 66"/>
              <a:gd name="T75" fmla="*/ 79204 h 65"/>
              <a:gd name="T76" fmla="*/ 103188 w 66"/>
              <a:gd name="T77" fmla="*/ 68873 h 65"/>
              <a:gd name="T78" fmla="*/ 99748 w 66"/>
              <a:gd name="T79" fmla="*/ 58542 h 65"/>
              <a:gd name="T80" fmla="*/ 196057 w 66"/>
              <a:gd name="T81" fmla="*/ 154965 h 65"/>
              <a:gd name="T82" fmla="*/ 165100 w 66"/>
              <a:gd name="T83" fmla="*/ 127415 h 65"/>
              <a:gd name="T84" fmla="*/ 158221 w 66"/>
              <a:gd name="T85" fmla="*/ 123972 h 65"/>
              <a:gd name="T86" fmla="*/ 147902 w 66"/>
              <a:gd name="T87" fmla="*/ 127415 h 65"/>
              <a:gd name="T88" fmla="*/ 158221 w 66"/>
              <a:gd name="T89" fmla="*/ 144634 h 65"/>
              <a:gd name="T90" fmla="*/ 144463 w 66"/>
              <a:gd name="T91" fmla="*/ 158408 h 65"/>
              <a:gd name="T92" fmla="*/ 127265 w 66"/>
              <a:gd name="T93" fmla="*/ 148077 h 65"/>
              <a:gd name="T94" fmla="*/ 123825 w 66"/>
              <a:gd name="T95" fmla="*/ 158408 h 65"/>
              <a:gd name="T96" fmla="*/ 127265 w 66"/>
              <a:gd name="T97" fmla="*/ 165296 h 65"/>
              <a:gd name="T98" fmla="*/ 154782 w 66"/>
              <a:gd name="T99" fmla="*/ 196289 h 65"/>
              <a:gd name="T100" fmla="*/ 165100 w 66"/>
              <a:gd name="T101" fmla="*/ 199732 h 65"/>
              <a:gd name="T102" fmla="*/ 175419 w 66"/>
              <a:gd name="T103" fmla="*/ 196289 h 65"/>
              <a:gd name="T104" fmla="*/ 196057 w 66"/>
              <a:gd name="T105" fmla="*/ 175627 h 65"/>
              <a:gd name="T106" fmla="*/ 199496 w 66"/>
              <a:gd name="T107" fmla="*/ 165296 h 65"/>
              <a:gd name="T108" fmla="*/ 196057 w 66"/>
              <a:gd name="T109" fmla="*/ 154965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99" name="Freeform 58">
            <a:extLst>
              <a:ext uri="{FF2B5EF4-FFF2-40B4-BE49-F238E27FC236}">
                <a16:creationId xmlns:a16="http://schemas.microsoft.com/office/drawing/2014/main" id="{2CEDF136-33ED-40CF-839C-EBD9EF94CF70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2652185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06363 w 62"/>
              <a:gd name="T21" fmla="*/ 154397 h 62"/>
              <a:gd name="T22" fmla="*/ 92638 w 62"/>
              <a:gd name="T23" fmla="*/ 154397 h 62"/>
              <a:gd name="T24" fmla="*/ 51466 w 62"/>
              <a:gd name="T25" fmla="*/ 113225 h 62"/>
              <a:gd name="T26" fmla="*/ 51466 w 62"/>
              <a:gd name="T27" fmla="*/ 99500 h 62"/>
              <a:gd name="T28" fmla="*/ 65190 w 62"/>
              <a:gd name="T29" fmla="*/ 85776 h 62"/>
              <a:gd name="T30" fmla="*/ 78914 w 62"/>
              <a:gd name="T31" fmla="*/ 85776 h 62"/>
              <a:gd name="T32" fmla="*/ 99500 w 62"/>
              <a:gd name="T33" fmla="*/ 106363 h 62"/>
              <a:gd name="T34" fmla="*/ 137242 w 62"/>
              <a:gd name="T35" fmla="*/ 68621 h 62"/>
              <a:gd name="T36" fmla="*/ 147535 w 62"/>
              <a:gd name="T37" fmla="*/ 68621 h 62"/>
              <a:gd name="T38" fmla="*/ 164690 w 62"/>
              <a:gd name="T39" fmla="*/ 82345 h 62"/>
              <a:gd name="T40" fmla="*/ 164690 w 62"/>
              <a:gd name="T41" fmla="*/ 96069 h 62"/>
              <a:gd name="T42" fmla="*/ 106363 w 62"/>
              <a:gd name="T43" fmla="*/ 15439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0" name="Freeform 59">
            <a:extLst>
              <a:ext uri="{FF2B5EF4-FFF2-40B4-BE49-F238E27FC236}">
                <a16:creationId xmlns:a16="http://schemas.microsoft.com/office/drawing/2014/main" id="{A077F311-7F77-4B8E-8390-4A652D83D1AC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2652185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7410 w 61"/>
              <a:gd name="T11" fmla="*/ 161259 h 62"/>
              <a:gd name="T12" fmla="*/ 137410 w 61"/>
              <a:gd name="T13" fmla="*/ 150966 h 62"/>
              <a:gd name="T14" fmla="*/ 96187 w 61"/>
              <a:gd name="T15" fmla="*/ 106363 h 62"/>
              <a:gd name="T16" fmla="*/ 137410 w 61"/>
              <a:gd name="T17" fmla="*/ 65190 h 62"/>
              <a:gd name="T18" fmla="*/ 137410 w 61"/>
              <a:gd name="T19" fmla="*/ 51466 h 62"/>
              <a:gd name="T20" fmla="*/ 123669 w 61"/>
              <a:gd name="T21" fmla="*/ 37742 h 62"/>
              <a:gd name="T22" fmla="*/ 113363 w 61"/>
              <a:gd name="T23" fmla="*/ 37742 h 62"/>
              <a:gd name="T24" fmla="*/ 48093 w 61"/>
              <a:gd name="T25" fmla="*/ 99500 h 62"/>
              <a:gd name="T26" fmla="*/ 48093 w 61"/>
              <a:gd name="T27" fmla="*/ 113225 h 62"/>
              <a:gd name="T28" fmla="*/ 113363 w 61"/>
              <a:gd name="T29" fmla="*/ 174983 h 62"/>
              <a:gd name="T30" fmla="*/ 123669 w 61"/>
              <a:gd name="T31" fmla="*/ 174983 h 62"/>
              <a:gd name="T32" fmla="*/ 137410 w 61"/>
              <a:gd name="T33" fmla="*/ 161259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1" name="Freeform 60">
            <a:extLst>
              <a:ext uri="{FF2B5EF4-FFF2-40B4-BE49-F238E27FC236}">
                <a16:creationId xmlns:a16="http://schemas.microsoft.com/office/drawing/2014/main" id="{CA000A56-C541-4B40-8C55-E717837F1C4C}"/>
              </a:ext>
            </a:extLst>
          </p:cNvPr>
          <p:cNvSpPr>
            <a:spLocks/>
          </p:cNvSpPr>
          <p:nvPr/>
        </p:nvSpPr>
        <p:spPr bwMode="auto">
          <a:xfrm>
            <a:off x="11243733" y="2633133"/>
            <a:ext cx="196851" cy="298451"/>
          </a:xfrm>
          <a:custGeom>
            <a:avLst/>
            <a:gdLst>
              <a:gd name="T0" fmla="*/ 68669 w 43"/>
              <a:gd name="T1" fmla="*/ 113641 h 65"/>
              <a:gd name="T2" fmla="*/ 144205 w 43"/>
              <a:gd name="T3" fmla="*/ 185958 h 65"/>
              <a:gd name="T4" fmla="*/ 144205 w 43"/>
              <a:gd name="T5" fmla="*/ 199732 h 65"/>
              <a:gd name="T6" fmla="*/ 120170 w 43"/>
              <a:gd name="T7" fmla="*/ 220394 h 65"/>
              <a:gd name="T8" fmla="*/ 106437 w 43"/>
              <a:gd name="T9" fmla="*/ 220394 h 65"/>
              <a:gd name="T10" fmla="*/ 3433 w 43"/>
              <a:gd name="T11" fmla="*/ 120528 h 65"/>
              <a:gd name="T12" fmla="*/ 3433 w 43"/>
              <a:gd name="T13" fmla="*/ 106754 h 65"/>
              <a:gd name="T14" fmla="*/ 106437 w 43"/>
              <a:gd name="T15" fmla="*/ 3444 h 65"/>
              <a:gd name="T16" fmla="*/ 120170 w 43"/>
              <a:gd name="T17" fmla="*/ 3444 h 65"/>
              <a:gd name="T18" fmla="*/ 144205 w 43"/>
              <a:gd name="T19" fmla="*/ 27549 h 65"/>
              <a:gd name="T20" fmla="*/ 144205 w 43"/>
              <a:gd name="T21" fmla="*/ 37880 h 65"/>
              <a:gd name="T22" fmla="*/ 68669 w 43"/>
              <a:gd name="T23" fmla="*/ 113641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2" name="Oval 61">
            <a:extLst>
              <a:ext uri="{FF2B5EF4-FFF2-40B4-BE49-F238E27FC236}">
                <a16:creationId xmlns:a16="http://schemas.microsoft.com/office/drawing/2014/main" id="{5CC103AD-19AE-4E09-A5DC-9634C8317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5600" y="2652185"/>
            <a:ext cx="279400" cy="28363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609585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7703" name="Freeform 62">
            <a:extLst>
              <a:ext uri="{FF2B5EF4-FFF2-40B4-BE49-F238E27FC236}">
                <a16:creationId xmlns:a16="http://schemas.microsoft.com/office/drawing/2014/main" id="{E6F583F1-9B89-4F0C-9240-A77AA517DD41}"/>
              </a:ext>
            </a:extLst>
          </p:cNvPr>
          <p:cNvSpPr>
            <a:spLocks noEditPoints="1"/>
          </p:cNvSpPr>
          <p:nvPr/>
        </p:nvSpPr>
        <p:spPr bwMode="auto">
          <a:xfrm>
            <a:off x="86784" y="3143251"/>
            <a:ext cx="330200" cy="330200"/>
          </a:xfrm>
          <a:custGeom>
            <a:avLst/>
            <a:gdLst>
              <a:gd name="T0" fmla="*/ 247650 w 72"/>
              <a:gd name="T1" fmla="*/ 233892 h 72"/>
              <a:gd name="T2" fmla="*/ 233892 w 72"/>
              <a:gd name="T3" fmla="*/ 247650 h 72"/>
              <a:gd name="T4" fmla="*/ 99748 w 72"/>
              <a:gd name="T5" fmla="*/ 247650 h 72"/>
              <a:gd name="T6" fmla="*/ 85990 w 72"/>
              <a:gd name="T7" fmla="*/ 233892 h 72"/>
              <a:gd name="T8" fmla="*/ 85990 w 72"/>
              <a:gd name="T9" fmla="*/ 213254 h 72"/>
              <a:gd name="T10" fmla="*/ 13758 w 72"/>
              <a:gd name="T11" fmla="*/ 213254 h 72"/>
              <a:gd name="T12" fmla="*/ 0 w 72"/>
              <a:gd name="T13" fmla="*/ 199496 h 72"/>
              <a:gd name="T14" fmla="*/ 0 w 72"/>
              <a:gd name="T15" fmla="*/ 13758 h 72"/>
              <a:gd name="T16" fmla="*/ 13758 w 72"/>
              <a:gd name="T17" fmla="*/ 0 h 72"/>
              <a:gd name="T18" fmla="*/ 161660 w 72"/>
              <a:gd name="T19" fmla="*/ 0 h 72"/>
              <a:gd name="T20" fmla="*/ 175419 w 72"/>
              <a:gd name="T21" fmla="*/ 13758 h 72"/>
              <a:gd name="T22" fmla="*/ 175419 w 72"/>
              <a:gd name="T23" fmla="*/ 58473 h 72"/>
              <a:gd name="T24" fmla="*/ 182298 w 72"/>
              <a:gd name="T25" fmla="*/ 61913 h 72"/>
              <a:gd name="T26" fmla="*/ 237331 w 72"/>
              <a:gd name="T27" fmla="*/ 120385 h 72"/>
              <a:gd name="T28" fmla="*/ 247650 w 72"/>
              <a:gd name="T29" fmla="*/ 141023 h 72"/>
              <a:gd name="T30" fmla="*/ 247650 w 72"/>
              <a:gd name="T31" fmla="*/ 233892 h 72"/>
              <a:gd name="T32" fmla="*/ 141023 w 72"/>
              <a:gd name="T33" fmla="*/ 24077 h 72"/>
              <a:gd name="T34" fmla="*/ 137583 w 72"/>
              <a:gd name="T35" fmla="*/ 17198 h 72"/>
              <a:gd name="T36" fmla="*/ 37835 w 72"/>
              <a:gd name="T37" fmla="*/ 17198 h 72"/>
              <a:gd name="T38" fmla="*/ 34396 w 72"/>
              <a:gd name="T39" fmla="*/ 24077 h 72"/>
              <a:gd name="T40" fmla="*/ 34396 w 72"/>
              <a:gd name="T41" fmla="*/ 30956 h 72"/>
              <a:gd name="T42" fmla="*/ 37835 w 72"/>
              <a:gd name="T43" fmla="*/ 37835 h 72"/>
              <a:gd name="T44" fmla="*/ 137583 w 72"/>
              <a:gd name="T45" fmla="*/ 37835 h 72"/>
              <a:gd name="T46" fmla="*/ 141023 w 72"/>
              <a:gd name="T47" fmla="*/ 30956 h 72"/>
              <a:gd name="T48" fmla="*/ 141023 w 72"/>
              <a:gd name="T49" fmla="*/ 24077 h 72"/>
              <a:gd name="T50" fmla="*/ 230452 w 72"/>
              <a:gd name="T51" fmla="*/ 230452 h 72"/>
              <a:gd name="T52" fmla="*/ 230452 w 72"/>
              <a:gd name="T53" fmla="*/ 141023 h 72"/>
              <a:gd name="T54" fmla="*/ 171979 w 72"/>
              <a:gd name="T55" fmla="*/ 141023 h 72"/>
              <a:gd name="T56" fmla="*/ 158221 w 72"/>
              <a:gd name="T57" fmla="*/ 130704 h 72"/>
              <a:gd name="T58" fmla="*/ 158221 w 72"/>
              <a:gd name="T59" fmla="*/ 72231 h 72"/>
              <a:gd name="T60" fmla="*/ 106627 w 72"/>
              <a:gd name="T61" fmla="*/ 72231 h 72"/>
              <a:gd name="T62" fmla="*/ 106627 w 72"/>
              <a:gd name="T63" fmla="*/ 230452 h 72"/>
              <a:gd name="T64" fmla="*/ 230452 w 72"/>
              <a:gd name="T65" fmla="*/ 230452 h 72"/>
              <a:gd name="T66" fmla="*/ 216694 w 72"/>
              <a:gd name="T67" fmla="*/ 123825 h 72"/>
              <a:gd name="T68" fmla="*/ 175419 w 72"/>
              <a:gd name="T69" fmla="*/ 82550 h 72"/>
              <a:gd name="T70" fmla="*/ 175419 w 72"/>
              <a:gd name="T71" fmla="*/ 123825 h 72"/>
              <a:gd name="T72" fmla="*/ 216694 w 72"/>
              <a:gd name="T73" fmla="*/ 123825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4" name="Freeform 63">
            <a:extLst>
              <a:ext uri="{FF2B5EF4-FFF2-40B4-BE49-F238E27FC236}">
                <a16:creationId xmlns:a16="http://schemas.microsoft.com/office/drawing/2014/main" id="{2E8AF2F1-7649-47FD-A756-C21DEC2F0F05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3166534"/>
            <a:ext cx="357717" cy="260351"/>
          </a:xfrm>
          <a:custGeom>
            <a:avLst/>
            <a:gdLst>
              <a:gd name="T0" fmla="*/ 213255 w 78"/>
              <a:gd name="T1" fmla="*/ 195263 h 57"/>
              <a:gd name="T2" fmla="*/ 61913 w 78"/>
              <a:gd name="T3" fmla="*/ 195263 h 57"/>
              <a:gd name="T4" fmla="*/ 0 w 78"/>
              <a:gd name="T5" fmla="*/ 133601 h 57"/>
              <a:gd name="T6" fmla="*/ 37835 w 78"/>
              <a:gd name="T7" fmla="*/ 78790 h 57"/>
              <a:gd name="T8" fmla="*/ 37835 w 78"/>
              <a:gd name="T9" fmla="*/ 71939 h 57"/>
              <a:gd name="T10" fmla="*/ 106627 w 78"/>
              <a:gd name="T11" fmla="*/ 0 h 57"/>
              <a:gd name="T12" fmla="*/ 171979 w 78"/>
              <a:gd name="T13" fmla="*/ 44534 h 57"/>
              <a:gd name="T14" fmla="*/ 196057 w 78"/>
              <a:gd name="T15" fmla="*/ 37682 h 57"/>
              <a:gd name="T16" fmla="*/ 230453 w 78"/>
              <a:gd name="T17" fmla="*/ 71939 h 57"/>
              <a:gd name="T18" fmla="*/ 227013 w 78"/>
              <a:gd name="T19" fmla="*/ 92493 h 57"/>
              <a:gd name="T20" fmla="*/ 268288 w 78"/>
              <a:gd name="T21" fmla="*/ 143878 h 57"/>
              <a:gd name="T22" fmla="*/ 213255 w 78"/>
              <a:gd name="T23" fmla="*/ 195263 h 57"/>
              <a:gd name="T24" fmla="*/ 175419 w 78"/>
              <a:gd name="T25" fmla="*/ 106196 h 57"/>
              <a:gd name="T26" fmla="*/ 144463 w 78"/>
              <a:gd name="T27" fmla="*/ 106196 h 57"/>
              <a:gd name="T28" fmla="*/ 144463 w 78"/>
              <a:gd name="T29" fmla="*/ 58236 h 57"/>
              <a:gd name="T30" fmla="*/ 137584 w 78"/>
              <a:gd name="T31" fmla="*/ 54811 h 57"/>
              <a:gd name="T32" fmla="*/ 113506 w 78"/>
              <a:gd name="T33" fmla="*/ 54811 h 57"/>
              <a:gd name="T34" fmla="*/ 106627 w 78"/>
              <a:gd name="T35" fmla="*/ 58236 h 57"/>
              <a:gd name="T36" fmla="*/ 106627 w 78"/>
              <a:gd name="T37" fmla="*/ 106196 h 57"/>
              <a:gd name="T38" fmla="*/ 75671 w 78"/>
              <a:gd name="T39" fmla="*/ 106196 h 57"/>
              <a:gd name="T40" fmla="*/ 72231 w 78"/>
              <a:gd name="T41" fmla="*/ 113047 h 57"/>
              <a:gd name="T42" fmla="*/ 72231 w 78"/>
              <a:gd name="T43" fmla="*/ 116473 h 57"/>
              <a:gd name="T44" fmla="*/ 123825 w 78"/>
              <a:gd name="T45" fmla="*/ 164432 h 57"/>
              <a:gd name="T46" fmla="*/ 123825 w 78"/>
              <a:gd name="T47" fmla="*/ 164432 h 57"/>
              <a:gd name="T48" fmla="*/ 127265 w 78"/>
              <a:gd name="T49" fmla="*/ 164432 h 57"/>
              <a:gd name="T50" fmla="*/ 175419 w 78"/>
              <a:gd name="T51" fmla="*/ 116473 h 57"/>
              <a:gd name="T52" fmla="*/ 178859 w 78"/>
              <a:gd name="T53" fmla="*/ 113047 h 57"/>
              <a:gd name="T54" fmla="*/ 175419 w 78"/>
              <a:gd name="T55" fmla="*/ 106196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5" name="Freeform 64">
            <a:extLst>
              <a:ext uri="{FF2B5EF4-FFF2-40B4-BE49-F238E27FC236}">
                <a16:creationId xmlns:a16="http://schemas.microsoft.com/office/drawing/2014/main" id="{7F9D0847-74FC-4D9B-B7A1-7B914DE2AA68}"/>
              </a:ext>
            </a:extLst>
          </p:cNvPr>
          <p:cNvSpPr>
            <a:spLocks noEditPoints="1"/>
          </p:cNvSpPr>
          <p:nvPr/>
        </p:nvSpPr>
        <p:spPr bwMode="auto">
          <a:xfrm>
            <a:off x="1318685" y="3166534"/>
            <a:ext cx="188383" cy="283633"/>
          </a:xfrm>
          <a:custGeom>
            <a:avLst/>
            <a:gdLst>
              <a:gd name="T0" fmla="*/ 127503 w 41"/>
              <a:gd name="T1" fmla="*/ 68621 h 62"/>
              <a:gd name="T2" fmla="*/ 68920 w 41"/>
              <a:gd name="T3" fmla="*/ 137242 h 62"/>
              <a:gd name="T4" fmla="*/ 37906 w 41"/>
              <a:gd name="T5" fmla="*/ 161259 h 62"/>
              <a:gd name="T6" fmla="*/ 37906 w 41"/>
              <a:gd name="T7" fmla="*/ 164690 h 62"/>
              <a:gd name="T8" fmla="*/ 51690 w 41"/>
              <a:gd name="T9" fmla="*/ 185277 h 62"/>
              <a:gd name="T10" fmla="*/ 24122 w 41"/>
              <a:gd name="T11" fmla="*/ 212725 h 62"/>
              <a:gd name="T12" fmla="*/ 0 w 41"/>
              <a:gd name="T13" fmla="*/ 185277 h 62"/>
              <a:gd name="T14" fmla="*/ 13784 w 41"/>
              <a:gd name="T15" fmla="*/ 164690 h 62"/>
              <a:gd name="T16" fmla="*/ 13784 w 41"/>
              <a:gd name="T17" fmla="*/ 51466 h 62"/>
              <a:gd name="T18" fmla="*/ 0 w 41"/>
              <a:gd name="T19" fmla="*/ 27448 h 62"/>
              <a:gd name="T20" fmla="*/ 24122 w 41"/>
              <a:gd name="T21" fmla="*/ 0 h 62"/>
              <a:gd name="T22" fmla="*/ 51690 w 41"/>
              <a:gd name="T23" fmla="*/ 27448 h 62"/>
              <a:gd name="T24" fmla="*/ 37906 w 41"/>
              <a:gd name="T25" fmla="*/ 51466 h 62"/>
              <a:gd name="T26" fmla="*/ 37906 w 41"/>
              <a:gd name="T27" fmla="*/ 120087 h 62"/>
              <a:gd name="T28" fmla="*/ 62028 w 41"/>
              <a:gd name="T29" fmla="*/ 113225 h 62"/>
              <a:gd name="T30" fmla="*/ 99935 w 41"/>
              <a:gd name="T31" fmla="*/ 68621 h 62"/>
              <a:gd name="T32" fmla="*/ 86151 w 41"/>
              <a:gd name="T33" fmla="*/ 44604 h 62"/>
              <a:gd name="T34" fmla="*/ 113719 w 41"/>
              <a:gd name="T35" fmla="*/ 20586 h 62"/>
              <a:gd name="T36" fmla="*/ 141287 w 41"/>
              <a:gd name="T37" fmla="*/ 44604 h 62"/>
              <a:gd name="T38" fmla="*/ 127503 w 41"/>
              <a:gd name="T39" fmla="*/ 68621 h 62"/>
              <a:gd name="T40" fmla="*/ 24122 w 41"/>
              <a:gd name="T41" fmla="*/ 13724 h 62"/>
              <a:gd name="T42" fmla="*/ 13784 w 41"/>
              <a:gd name="T43" fmla="*/ 27448 h 62"/>
              <a:gd name="T44" fmla="*/ 24122 w 41"/>
              <a:gd name="T45" fmla="*/ 41173 h 62"/>
              <a:gd name="T46" fmla="*/ 37906 w 41"/>
              <a:gd name="T47" fmla="*/ 27448 h 62"/>
              <a:gd name="T48" fmla="*/ 24122 w 41"/>
              <a:gd name="T49" fmla="*/ 13724 h 62"/>
              <a:gd name="T50" fmla="*/ 24122 w 41"/>
              <a:gd name="T51" fmla="*/ 174983 h 62"/>
              <a:gd name="T52" fmla="*/ 13784 w 41"/>
              <a:gd name="T53" fmla="*/ 185277 h 62"/>
              <a:gd name="T54" fmla="*/ 24122 w 41"/>
              <a:gd name="T55" fmla="*/ 199001 h 62"/>
              <a:gd name="T56" fmla="*/ 37906 w 41"/>
              <a:gd name="T57" fmla="*/ 185277 h 62"/>
              <a:gd name="T58" fmla="*/ 24122 w 41"/>
              <a:gd name="T59" fmla="*/ 174983 h 62"/>
              <a:gd name="T60" fmla="*/ 113719 w 41"/>
              <a:gd name="T61" fmla="*/ 30879 h 62"/>
              <a:gd name="T62" fmla="*/ 99935 w 41"/>
              <a:gd name="T63" fmla="*/ 44604 h 62"/>
              <a:gd name="T64" fmla="*/ 113719 w 41"/>
              <a:gd name="T65" fmla="*/ 58328 h 62"/>
              <a:gd name="T66" fmla="*/ 127503 w 41"/>
              <a:gd name="T67" fmla="*/ 44604 h 62"/>
              <a:gd name="T68" fmla="*/ 113719 w 41"/>
              <a:gd name="T69" fmla="*/ 30879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6" name="Freeform 65">
            <a:extLst>
              <a:ext uri="{FF2B5EF4-FFF2-40B4-BE49-F238E27FC236}">
                <a16:creationId xmlns:a16="http://schemas.microsoft.com/office/drawing/2014/main" id="{ECE185D3-A2D0-490E-A46F-E175F4F00611}"/>
              </a:ext>
            </a:extLst>
          </p:cNvPr>
          <p:cNvSpPr>
            <a:spLocks noEditPoints="1"/>
          </p:cNvSpPr>
          <p:nvPr/>
        </p:nvSpPr>
        <p:spPr bwMode="auto">
          <a:xfrm>
            <a:off x="1979085" y="3147485"/>
            <a:ext cx="357716" cy="325967"/>
          </a:xfrm>
          <a:custGeom>
            <a:avLst/>
            <a:gdLst>
              <a:gd name="T0" fmla="*/ 154781 w 78"/>
              <a:gd name="T1" fmla="*/ 141176 h 71"/>
              <a:gd name="T2" fmla="*/ 161660 w 78"/>
              <a:gd name="T3" fmla="*/ 172165 h 71"/>
              <a:gd name="T4" fmla="*/ 137583 w 78"/>
              <a:gd name="T5" fmla="*/ 192825 h 71"/>
              <a:gd name="T6" fmla="*/ 106627 w 78"/>
              <a:gd name="T7" fmla="*/ 206599 h 71"/>
              <a:gd name="T8" fmla="*/ 72231 w 78"/>
              <a:gd name="T9" fmla="*/ 206599 h 71"/>
              <a:gd name="T10" fmla="*/ 44715 w 78"/>
              <a:gd name="T11" fmla="*/ 192825 h 71"/>
              <a:gd name="T12" fmla="*/ 17198 w 78"/>
              <a:gd name="T13" fmla="*/ 172165 h 71"/>
              <a:gd name="T14" fmla="*/ 27517 w 78"/>
              <a:gd name="T15" fmla="*/ 141176 h 71"/>
              <a:gd name="T16" fmla="*/ 0 w 78"/>
              <a:gd name="T17" fmla="*/ 110186 h 71"/>
              <a:gd name="T18" fmla="*/ 30956 w 78"/>
              <a:gd name="T19" fmla="*/ 89526 h 71"/>
              <a:gd name="T20" fmla="*/ 17198 w 78"/>
              <a:gd name="T21" fmla="*/ 68866 h 71"/>
              <a:gd name="T22" fmla="*/ 58473 w 78"/>
              <a:gd name="T23" fmla="*/ 61980 h 71"/>
              <a:gd name="T24" fmla="*/ 75671 w 78"/>
              <a:gd name="T25" fmla="*/ 34433 h 71"/>
              <a:gd name="T26" fmla="*/ 110066 w 78"/>
              <a:gd name="T27" fmla="*/ 58536 h 71"/>
              <a:gd name="T28" fmla="*/ 141023 w 78"/>
              <a:gd name="T29" fmla="*/ 48206 h 71"/>
              <a:gd name="T30" fmla="*/ 161660 w 78"/>
              <a:gd name="T31" fmla="*/ 75753 h 71"/>
              <a:gd name="T32" fmla="*/ 175418 w 78"/>
              <a:gd name="T33" fmla="*/ 103299 h 71"/>
              <a:gd name="T34" fmla="*/ 89429 w 78"/>
              <a:gd name="T35" fmla="*/ 86083 h 71"/>
              <a:gd name="T36" fmla="*/ 123825 w 78"/>
              <a:gd name="T37" fmla="*/ 120516 h 71"/>
              <a:gd name="T38" fmla="*/ 247650 w 78"/>
              <a:gd name="T39" fmla="*/ 65423 h 71"/>
              <a:gd name="T40" fmla="*/ 247650 w 78"/>
              <a:gd name="T41" fmla="*/ 92969 h 71"/>
              <a:gd name="T42" fmla="*/ 213254 w 78"/>
              <a:gd name="T43" fmla="*/ 86083 h 71"/>
              <a:gd name="T44" fmla="*/ 178858 w 78"/>
              <a:gd name="T45" fmla="*/ 92969 h 71"/>
              <a:gd name="T46" fmla="*/ 182298 w 78"/>
              <a:gd name="T47" fmla="*/ 65423 h 71"/>
              <a:gd name="T48" fmla="*/ 182298 w 78"/>
              <a:gd name="T49" fmla="*/ 37876 h 71"/>
              <a:gd name="T50" fmla="*/ 178858 w 78"/>
              <a:gd name="T51" fmla="*/ 10330 h 71"/>
              <a:gd name="T52" fmla="*/ 213254 w 78"/>
              <a:gd name="T53" fmla="*/ 13773 h 71"/>
              <a:gd name="T54" fmla="*/ 230452 w 78"/>
              <a:gd name="T55" fmla="*/ 0 h 71"/>
              <a:gd name="T56" fmla="*/ 240770 w 78"/>
              <a:gd name="T57" fmla="*/ 30990 h 71"/>
              <a:gd name="T58" fmla="*/ 268287 w 78"/>
              <a:gd name="T59" fmla="*/ 61980 h 71"/>
              <a:gd name="T60" fmla="*/ 240770 w 78"/>
              <a:gd name="T61" fmla="*/ 213485 h 71"/>
              <a:gd name="T62" fmla="*/ 230452 w 78"/>
              <a:gd name="T63" fmla="*/ 244475 h 71"/>
              <a:gd name="T64" fmla="*/ 209814 w 78"/>
              <a:gd name="T65" fmla="*/ 227258 h 71"/>
              <a:gd name="T66" fmla="*/ 178858 w 78"/>
              <a:gd name="T67" fmla="*/ 234145 h 71"/>
              <a:gd name="T68" fmla="*/ 161660 w 78"/>
              <a:gd name="T69" fmla="*/ 203155 h 71"/>
              <a:gd name="T70" fmla="*/ 185737 w 78"/>
              <a:gd name="T71" fmla="*/ 172165 h 71"/>
              <a:gd name="T72" fmla="*/ 196056 w 78"/>
              <a:gd name="T73" fmla="*/ 141176 h 71"/>
              <a:gd name="T74" fmla="*/ 216693 w 78"/>
              <a:gd name="T75" fmla="*/ 158392 h 71"/>
              <a:gd name="T76" fmla="*/ 247650 w 78"/>
              <a:gd name="T77" fmla="*/ 151506 h 71"/>
              <a:gd name="T78" fmla="*/ 247650 w 78"/>
              <a:gd name="T79" fmla="*/ 179052 h 71"/>
              <a:gd name="T80" fmla="*/ 213254 w 78"/>
              <a:gd name="T81" fmla="*/ 34433 h 71"/>
              <a:gd name="T82" fmla="*/ 230452 w 78"/>
              <a:gd name="T83" fmla="*/ 51650 h 71"/>
              <a:gd name="T84" fmla="*/ 196056 w 78"/>
              <a:gd name="T85" fmla="*/ 192825 h 71"/>
              <a:gd name="T86" fmla="*/ 213254 w 78"/>
              <a:gd name="T87" fmla="*/ 175609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7" name="Freeform 66">
            <a:extLst>
              <a:ext uri="{FF2B5EF4-FFF2-40B4-BE49-F238E27FC236}">
                <a16:creationId xmlns:a16="http://schemas.microsoft.com/office/drawing/2014/main" id="{CBD01043-C43B-4D8E-8EBD-91096951F8D6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3194051"/>
            <a:ext cx="330200" cy="256116"/>
          </a:xfrm>
          <a:custGeom>
            <a:avLst/>
            <a:gdLst>
              <a:gd name="T0" fmla="*/ 99748 w 72"/>
              <a:gd name="T1" fmla="*/ 140635 h 56"/>
              <a:gd name="T2" fmla="*/ 75671 w 72"/>
              <a:gd name="T3" fmla="*/ 137205 h 56"/>
              <a:gd name="T4" fmla="*/ 37835 w 72"/>
              <a:gd name="T5" fmla="*/ 154356 h 56"/>
              <a:gd name="T6" fmla="*/ 24077 w 72"/>
              <a:gd name="T7" fmla="*/ 157786 h 56"/>
              <a:gd name="T8" fmla="*/ 24077 w 72"/>
              <a:gd name="T9" fmla="*/ 157786 h 56"/>
              <a:gd name="T10" fmla="*/ 20638 w 72"/>
              <a:gd name="T11" fmla="*/ 154356 h 56"/>
              <a:gd name="T12" fmla="*/ 20638 w 72"/>
              <a:gd name="T13" fmla="*/ 147495 h 56"/>
              <a:gd name="T14" fmla="*/ 37835 w 72"/>
              <a:gd name="T15" fmla="*/ 123485 h 56"/>
              <a:gd name="T16" fmla="*/ 0 w 72"/>
              <a:gd name="T17" fmla="*/ 68603 h 56"/>
              <a:gd name="T18" fmla="*/ 99748 w 72"/>
              <a:gd name="T19" fmla="*/ 0 h 56"/>
              <a:gd name="T20" fmla="*/ 196056 w 72"/>
              <a:gd name="T21" fmla="*/ 68603 h 56"/>
              <a:gd name="T22" fmla="*/ 99748 w 72"/>
              <a:gd name="T23" fmla="*/ 140635 h 56"/>
              <a:gd name="T24" fmla="*/ 213254 w 72"/>
              <a:gd name="T25" fmla="*/ 161216 h 56"/>
              <a:gd name="T26" fmla="*/ 227013 w 72"/>
              <a:gd name="T27" fmla="*/ 181797 h 56"/>
              <a:gd name="T28" fmla="*/ 230452 w 72"/>
              <a:gd name="T29" fmla="*/ 188657 h 56"/>
              <a:gd name="T30" fmla="*/ 227013 w 72"/>
              <a:gd name="T31" fmla="*/ 192087 h 56"/>
              <a:gd name="T32" fmla="*/ 213254 w 72"/>
              <a:gd name="T33" fmla="*/ 188657 h 56"/>
              <a:gd name="T34" fmla="*/ 175419 w 72"/>
              <a:gd name="T35" fmla="*/ 171506 h 56"/>
              <a:gd name="T36" fmla="*/ 151342 w 72"/>
              <a:gd name="T37" fmla="*/ 174936 h 56"/>
              <a:gd name="T38" fmla="*/ 85990 w 72"/>
              <a:gd name="T39" fmla="*/ 157786 h 56"/>
              <a:gd name="T40" fmla="*/ 99748 w 72"/>
              <a:gd name="T41" fmla="*/ 157786 h 56"/>
              <a:gd name="T42" fmla="*/ 178858 w 72"/>
              <a:gd name="T43" fmla="*/ 133775 h 56"/>
              <a:gd name="T44" fmla="*/ 213254 w 72"/>
              <a:gd name="T45" fmla="*/ 68603 h 56"/>
              <a:gd name="T46" fmla="*/ 209815 w 72"/>
              <a:gd name="T47" fmla="*/ 48022 h 56"/>
              <a:gd name="T48" fmla="*/ 247650 w 72"/>
              <a:gd name="T49" fmla="*/ 102904 h 56"/>
              <a:gd name="T50" fmla="*/ 213254 w 72"/>
              <a:gd name="T51" fmla="*/ 16121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8" name="Freeform 67">
            <a:extLst>
              <a:ext uri="{FF2B5EF4-FFF2-40B4-BE49-F238E27FC236}">
                <a16:creationId xmlns:a16="http://schemas.microsoft.com/office/drawing/2014/main" id="{65901190-2CBB-4FBF-B316-7E12903B3ECF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3143251"/>
            <a:ext cx="328083" cy="330200"/>
          </a:xfrm>
          <a:custGeom>
            <a:avLst/>
            <a:gdLst>
              <a:gd name="T0" fmla="*/ 246062 w 72"/>
              <a:gd name="T1" fmla="*/ 68792 h 72"/>
              <a:gd name="T2" fmla="*/ 246062 w 72"/>
              <a:gd name="T3" fmla="*/ 233892 h 72"/>
              <a:gd name="T4" fmla="*/ 235809 w 72"/>
              <a:gd name="T5" fmla="*/ 247650 h 72"/>
              <a:gd name="T6" fmla="*/ 102526 w 72"/>
              <a:gd name="T7" fmla="*/ 247650 h 72"/>
              <a:gd name="T8" fmla="*/ 88856 w 72"/>
              <a:gd name="T9" fmla="*/ 233892 h 72"/>
              <a:gd name="T10" fmla="*/ 88856 w 72"/>
              <a:gd name="T11" fmla="*/ 196056 h 72"/>
              <a:gd name="T12" fmla="*/ 13670 w 72"/>
              <a:gd name="T13" fmla="*/ 196056 h 72"/>
              <a:gd name="T14" fmla="*/ 0 w 72"/>
              <a:gd name="T15" fmla="*/ 182298 h 72"/>
              <a:gd name="T16" fmla="*/ 0 w 72"/>
              <a:gd name="T17" fmla="*/ 89429 h 72"/>
              <a:gd name="T18" fmla="*/ 10253 w 72"/>
              <a:gd name="T19" fmla="*/ 65352 h 72"/>
              <a:gd name="T20" fmla="*/ 68351 w 72"/>
              <a:gd name="T21" fmla="*/ 10319 h 72"/>
              <a:gd name="T22" fmla="*/ 88856 w 72"/>
              <a:gd name="T23" fmla="*/ 0 h 72"/>
              <a:gd name="T24" fmla="*/ 146954 w 72"/>
              <a:gd name="T25" fmla="*/ 0 h 72"/>
              <a:gd name="T26" fmla="*/ 160624 w 72"/>
              <a:gd name="T27" fmla="*/ 13758 h 72"/>
              <a:gd name="T28" fmla="*/ 160624 w 72"/>
              <a:gd name="T29" fmla="*/ 58473 h 72"/>
              <a:gd name="T30" fmla="*/ 177711 w 72"/>
              <a:gd name="T31" fmla="*/ 55033 h 72"/>
              <a:gd name="T32" fmla="*/ 235809 w 72"/>
              <a:gd name="T33" fmla="*/ 55033 h 72"/>
              <a:gd name="T34" fmla="*/ 246062 w 72"/>
              <a:gd name="T35" fmla="*/ 68792 h 72"/>
              <a:gd name="T36" fmla="*/ 143536 w 72"/>
              <a:gd name="T37" fmla="*/ 75671 h 72"/>
              <a:gd name="T38" fmla="*/ 143536 w 72"/>
              <a:gd name="T39" fmla="*/ 17198 h 72"/>
              <a:gd name="T40" fmla="*/ 88856 w 72"/>
              <a:gd name="T41" fmla="*/ 17198 h 72"/>
              <a:gd name="T42" fmla="*/ 88856 w 72"/>
              <a:gd name="T43" fmla="*/ 75671 h 72"/>
              <a:gd name="T44" fmla="*/ 75186 w 72"/>
              <a:gd name="T45" fmla="*/ 89429 h 72"/>
              <a:gd name="T46" fmla="*/ 20505 w 72"/>
              <a:gd name="T47" fmla="*/ 89429 h 72"/>
              <a:gd name="T48" fmla="*/ 20505 w 72"/>
              <a:gd name="T49" fmla="*/ 178858 h 72"/>
              <a:gd name="T50" fmla="*/ 88856 w 72"/>
              <a:gd name="T51" fmla="*/ 178858 h 72"/>
              <a:gd name="T52" fmla="*/ 88856 w 72"/>
              <a:gd name="T53" fmla="*/ 141023 h 72"/>
              <a:gd name="T54" fmla="*/ 99108 w 72"/>
              <a:gd name="T55" fmla="*/ 120385 h 72"/>
              <a:gd name="T56" fmla="*/ 143536 w 72"/>
              <a:gd name="T57" fmla="*/ 75671 h 72"/>
              <a:gd name="T58" fmla="*/ 30758 w 72"/>
              <a:gd name="T59" fmla="*/ 72231 h 72"/>
              <a:gd name="T60" fmla="*/ 71768 w 72"/>
              <a:gd name="T61" fmla="*/ 72231 h 72"/>
              <a:gd name="T62" fmla="*/ 71768 w 72"/>
              <a:gd name="T63" fmla="*/ 30956 h 72"/>
              <a:gd name="T64" fmla="*/ 30758 w 72"/>
              <a:gd name="T65" fmla="*/ 72231 h 72"/>
              <a:gd name="T66" fmla="*/ 228974 w 72"/>
              <a:gd name="T67" fmla="*/ 72231 h 72"/>
              <a:gd name="T68" fmla="*/ 177711 w 72"/>
              <a:gd name="T69" fmla="*/ 72231 h 72"/>
              <a:gd name="T70" fmla="*/ 177711 w 72"/>
              <a:gd name="T71" fmla="*/ 130704 h 72"/>
              <a:gd name="T72" fmla="*/ 164041 w 72"/>
              <a:gd name="T73" fmla="*/ 141023 h 72"/>
              <a:gd name="T74" fmla="*/ 105943 w 72"/>
              <a:gd name="T75" fmla="*/ 141023 h 72"/>
              <a:gd name="T76" fmla="*/ 105943 w 72"/>
              <a:gd name="T77" fmla="*/ 230452 h 72"/>
              <a:gd name="T78" fmla="*/ 228974 w 72"/>
              <a:gd name="T79" fmla="*/ 230452 h 72"/>
              <a:gd name="T80" fmla="*/ 228974 w 72"/>
              <a:gd name="T81" fmla="*/ 72231 h 72"/>
              <a:gd name="T82" fmla="*/ 119613 w 72"/>
              <a:gd name="T83" fmla="*/ 123825 h 72"/>
              <a:gd name="T84" fmla="*/ 160624 w 72"/>
              <a:gd name="T85" fmla="*/ 123825 h 72"/>
              <a:gd name="T86" fmla="*/ 160624 w 72"/>
              <a:gd name="T87" fmla="*/ 82550 h 72"/>
              <a:gd name="T88" fmla="*/ 119613 w 72"/>
              <a:gd name="T89" fmla="*/ 123825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09" name="Freeform 68">
            <a:extLst>
              <a:ext uri="{FF2B5EF4-FFF2-40B4-BE49-F238E27FC236}">
                <a16:creationId xmlns:a16="http://schemas.microsoft.com/office/drawing/2014/main" id="{429DE47C-20D6-4EA0-8542-B255A4BAFEDF}"/>
              </a:ext>
            </a:extLst>
          </p:cNvPr>
          <p:cNvSpPr>
            <a:spLocks noEditPoints="1"/>
          </p:cNvSpPr>
          <p:nvPr/>
        </p:nvSpPr>
        <p:spPr bwMode="auto">
          <a:xfrm>
            <a:off x="3958168" y="3166534"/>
            <a:ext cx="283633" cy="283633"/>
          </a:xfrm>
          <a:custGeom>
            <a:avLst/>
            <a:gdLst>
              <a:gd name="T0" fmla="*/ 212725 w 62"/>
              <a:gd name="T1" fmla="*/ 116656 h 62"/>
              <a:gd name="T2" fmla="*/ 205863 w 62"/>
              <a:gd name="T3" fmla="*/ 123518 h 62"/>
              <a:gd name="T4" fmla="*/ 185277 w 62"/>
              <a:gd name="T5" fmla="*/ 123518 h 62"/>
              <a:gd name="T6" fmla="*/ 123518 w 62"/>
              <a:gd name="T7" fmla="*/ 185277 h 62"/>
              <a:gd name="T8" fmla="*/ 123518 w 62"/>
              <a:gd name="T9" fmla="*/ 205863 h 62"/>
              <a:gd name="T10" fmla="*/ 116656 w 62"/>
              <a:gd name="T11" fmla="*/ 212725 h 62"/>
              <a:gd name="T12" fmla="*/ 99500 w 62"/>
              <a:gd name="T13" fmla="*/ 212725 h 62"/>
              <a:gd name="T14" fmla="*/ 89207 w 62"/>
              <a:gd name="T15" fmla="*/ 205863 h 62"/>
              <a:gd name="T16" fmla="*/ 89207 w 62"/>
              <a:gd name="T17" fmla="*/ 185277 h 62"/>
              <a:gd name="T18" fmla="*/ 30879 w 62"/>
              <a:gd name="T19" fmla="*/ 123518 h 62"/>
              <a:gd name="T20" fmla="*/ 10293 w 62"/>
              <a:gd name="T21" fmla="*/ 123518 h 62"/>
              <a:gd name="T22" fmla="*/ 0 w 62"/>
              <a:gd name="T23" fmla="*/ 116656 h 62"/>
              <a:gd name="T24" fmla="*/ 0 w 62"/>
              <a:gd name="T25" fmla="*/ 99500 h 62"/>
              <a:gd name="T26" fmla="*/ 10293 w 62"/>
              <a:gd name="T27" fmla="*/ 89207 h 62"/>
              <a:gd name="T28" fmla="*/ 30879 w 62"/>
              <a:gd name="T29" fmla="*/ 89207 h 62"/>
              <a:gd name="T30" fmla="*/ 89207 w 62"/>
              <a:gd name="T31" fmla="*/ 30879 h 62"/>
              <a:gd name="T32" fmla="*/ 89207 w 62"/>
              <a:gd name="T33" fmla="*/ 10293 h 62"/>
              <a:gd name="T34" fmla="*/ 99500 w 62"/>
              <a:gd name="T35" fmla="*/ 0 h 62"/>
              <a:gd name="T36" fmla="*/ 116656 w 62"/>
              <a:gd name="T37" fmla="*/ 0 h 62"/>
              <a:gd name="T38" fmla="*/ 123518 w 62"/>
              <a:gd name="T39" fmla="*/ 10293 h 62"/>
              <a:gd name="T40" fmla="*/ 123518 w 62"/>
              <a:gd name="T41" fmla="*/ 30879 h 62"/>
              <a:gd name="T42" fmla="*/ 185277 w 62"/>
              <a:gd name="T43" fmla="*/ 89207 h 62"/>
              <a:gd name="T44" fmla="*/ 205863 w 62"/>
              <a:gd name="T45" fmla="*/ 89207 h 62"/>
              <a:gd name="T46" fmla="*/ 212725 w 62"/>
              <a:gd name="T47" fmla="*/ 99500 h 62"/>
              <a:gd name="T48" fmla="*/ 212725 w 62"/>
              <a:gd name="T49" fmla="*/ 116656 h 62"/>
              <a:gd name="T50" fmla="*/ 150966 w 62"/>
              <a:gd name="T51" fmla="*/ 123518 h 62"/>
              <a:gd name="T52" fmla="*/ 144104 w 62"/>
              <a:gd name="T53" fmla="*/ 116656 h 62"/>
              <a:gd name="T54" fmla="*/ 144104 w 62"/>
              <a:gd name="T55" fmla="*/ 99500 h 62"/>
              <a:gd name="T56" fmla="*/ 150966 w 62"/>
              <a:gd name="T57" fmla="*/ 89207 h 62"/>
              <a:gd name="T58" fmla="*/ 168121 w 62"/>
              <a:gd name="T59" fmla="*/ 89207 h 62"/>
              <a:gd name="T60" fmla="*/ 123518 w 62"/>
              <a:gd name="T61" fmla="*/ 48035 h 62"/>
              <a:gd name="T62" fmla="*/ 123518 w 62"/>
              <a:gd name="T63" fmla="*/ 61759 h 62"/>
              <a:gd name="T64" fmla="*/ 116656 w 62"/>
              <a:gd name="T65" fmla="*/ 72052 h 62"/>
              <a:gd name="T66" fmla="*/ 99500 w 62"/>
              <a:gd name="T67" fmla="*/ 72052 h 62"/>
              <a:gd name="T68" fmla="*/ 89207 w 62"/>
              <a:gd name="T69" fmla="*/ 61759 h 62"/>
              <a:gd name="T70" fmla="*/ 89207 w 62"/>
              <a:gd name="T71" fmla="*/ 48035 h 62"/>
              <a:gd name="T72" fmla="*/ 48035 w 62"/>
              <a:gd name="T73" fmla="*/ 89207 h 62"/>
              <a:gd name="T74" fmla="*/ 61759 w 62"/>
              <a:gd name="T75" fmla="*/ 89207 h 62"/>
              <a:gd name="T76" fmla="*/ 72052 w 62"/>
              <a:gd name="T77" fmla="*/ 99500 h 62"/>
              <a:gd name="T78" fmla="*/ 72052 w 62"/>
              <a:gd name="T79" fmla="*/ 116656 h 62"/>
              <a:gd name="T80" fmla="*/ 61759 w 62"/>
              <a:gd name="T81" fmla="*/ 123518 h 62"/>
              <a:gd name="T82" fmla="*/ 48035 w 62"/>
              <a:gd name="T83" fmla="*/ 123518 h 62"/>
              <a:gd name="T84" fmla="*/ 89207 w 62"/>
              <a:gd name="T85" fmla="*/ 168121 h 62"/>
              <a:gd name="T86" fmla="*/ 89207 w 62"/>
              <a:gd name="T87" fmla="*/ 150966 h 62"/>
              <a:gd name="T88" fmla="*/ 99500 w 62"/>
              <a:gd name="T89" fmla="*/ 144104 h 62"/>
              <a:gd name="T90" fmla="*/ 116656 w 62"/>
              <a:gd name="T91" fmla="*/ 144104 h 62"/>
              <a:gd name="T92" fmla="*/ 123518 w 62"/>
              <a:gd name="T93" fmla="*/ 150966 h 62"/>
              <a:gd name="T94" fmla="*/ 123518 w 62"/>
              <a:gd name="T95" fmla="*/ 168121 h 62"/>
              <a:gd name="T96" fmla="*/ 168121 w 62"/>
              <a:gd name="T97" fmla="*/ 123518 h 62"/>
              <a:gd name="T98" fmla="*/ 150966 w 62"/>
              <a:gd name="T99" fmla="*/ 12351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0" name="Freeform 69">
            <a:extLst>
              <a:ext uri="{FF2B5EF4-FFF2-40B4-BE49-F238E27FC236}">
                <a16:creationId xmlns:a16="http://schemas.microsoft.com/office/drawing/2014/main" id="{CA8DF40D-7852-46A8-80B4-7E39595FF0B5}"/>
              </a:ext>
            </a:extLst>
          </p:cNvPr>
          <p:cNvSpPr>
            <a:spLocks noEditPoints="1"/>
          </p:cNvSpPr>
          <p:nvPr/>
        </p:nvSpPr>
        <p:spPr bwMode="auto">
          <a:xfrm>
            <a:off x="4618568" y="3194051"/>
            <a:ext cx="334433" cy="256116"/>
          </a:xfrm>
          <a:custGeom>
            <a:avLst/>
            <a:gdLst>
              <a:gd name="T0" fmla="*/ 247389 w 73"/>
              <a:gd name="T1" fmla="*/ 157786 h 56"/>
              <a:gd name="T2" fmla="*/ 226773 w 73"/>
              <a:gd name="T3" fmla="*/ 174936 h 56"/>
              <a:gd name="T4" fmla="*/ 216465 w 73"/>
              <a:gd name="T5" fmla="*/ 174936 h 56"/>
              <a:gd name="T6" fmla="*/ 106515 w 73"/>
              <a:gd name="T7" fmla="*/ 130345 h 56"/>
              <a:gd name="T8" fmla="*/ 106515 w 73"/>
              <a:gd name="T9" fmla="*/ 144065 h 56"/>
              <a:gd name="T10" fmla="*/ 44667 w 73"/>
              <a:gd name="T11" fmla="*/ 192087 h 56"/>
              <a:gd name="T12" fmla="*/ 3436 w 73"/>
              <a:gd name="T13" fmla="*/ 154356 h 56"/>
              <a:gd name="T14" fmla="*/ 65283 w 73"/>
              <a:gd name="T15" fmla="*/ 102904 h 56"/>
              <a:gd name="T16" fmla="*/ 89335 w 73"/>
              <a:gd name="T17" fmla="*/ 106334 h 56"/>
              <a:gd name="T18" fmla="*/ 89335 w 73"/>
              <a:gd name="T19" fmla="*/ 85753 h 56"/>
              <a:gd name="T20" fmla="*/ 65283 w 73"/>
              <a:gd name="T21" fmla="*/ 85753 h 56"/>
              <a:gd name="T22" fmla="*/ 3436 w 73"/>
              <a:gd name="T23" fmla="*/ 37731 h 56"/>
              <a:gd name="T24" fmla="*/ 44667 w 73"/>
              <a:gd name="T25" fmla="*/ 0 h 56"/>
              <a:gd name="T26" fmla="*/ 106515 w 73"/>
              <a:gd name="T27" fmla="*/ 48022 h 56"/>
              <a:gd name="T28" fmla="*/ 106515 w 73"/>
              <a:gd name="T29" fmla="*/ 61742 h 56"/>
              <a:gd name="T30" fmla="*/ 216465 w 73"/>
              <a:gd name="T31" fmla="*/ 17151 h 56"/>
              <a:gd name="T32" fmla="*/ 226773 w 73"/>
              <a:gd name="T33" fmla="*/ 17151 h 56"/>
              <a:gd name="T34" fmla="*/ 247389 w 73"/>
              <a:gd name="T35" fmla="*/ 34301 h 56"/>
              <a:gd name="T36" fmla="*/ 175234 w 73"/>
              <a:gd name="T37" fmla="*/ 96044 h 56"/>
              <a:gd name="T38" fmla="*/ 82463 w 73"/>
              <a:gd name="T39" fmla="*/ 130345 h 56"/>
              <a:gd name="T40" fmla="*/ 37796 w 73"/>
              <a:gd name="T41" fmla="*/ 133775 h 56"/>
              <a:gd name="T42" fmla="*/ 44667 w 73"/>
              <a:gd name="T43" fmla="*/ 171506 h 56"/>
              <a:gd name="T44" fmla="*/ 82463 w 73"/>
              <a:gd name="T45" fmla="*/ 130345 h 56"/>
              <a:gd name="T46" fmla="*/ 44667 w 73"/>
              <a:gd name="T47" fmla="*/ 20581 h 56"/>
              <a:gd name="T48" fmla="*/ 37796 w 73"/>
              <a:gd name="T49" fmla="*/ 58312 h 56"/>
              <a:gd name="T50" fmla="*/ 82463 w 73"/>
              <a:gd name="T51" fmla="*/ 58312 h 56"/>
              <a:gd name="T52" fmla="*/ 137438 w 73"/>
              <a:gd name="T53" fmla="*/ 113194 h 56"/>
              <a:gd name="T54" fmla="*/ 223337 w 73"/>
              <a:gd name="T55" fmla="*/ 24011 h 56"/>
              <a:gd name="T56" fmla="*/ 116823 w 73"/>
              <a:gd name="T57" fmla="*/ 99474 h 56"/>
              <a:gd name="T58" fmla="*/ 96207 w 73"/>
              <a:gd name="T59" fmla="*/ 113194 h 56"/>
              <a:gd name="T60" fmla="*/ 99643 w 73"/>
              <a:gd name="T61" fmla="*/ 120054 h 56"/>
              <a:gd name="T62" fmla="*/ 123695 w 73"/>
              <a:gd name="T63" fmla="*/ 109764 h 56"/>
              <a:gd name="T64" fmla="*/ 106515 w 73"/>
              <a:gd name="T65" fmla="*/ 85753 h 56"/>
              <a:gd name="T66" fmla="*/ 113387 w 73"/>
              <a:gd name="T67" fmla="*/ 75463 h 56"/>
              <a:gd name="T68" fmla="*/ 103079 w 73"/>
              <a:gd name="T69" fmla="*/ 68603 h 56"/>
              <a:gd name="T70" fmla="*/ 96207 w 73"/>
              <a:gd name="T71" fmla="*/ 75463 h 56"/>
              <a:gd name="T72" fmla="*/ 92771 w 73"/>
              <a:gd name="T73" fmla="*/ 78893 h 56"/>
              <a:gd name="T74" fmla="*/ 144310 w 73"/>
              <a:gd name="T75" fmla="*/ 96044 h 56"/>
              <a:gd name="T76" fmla="*/ 123695 w 73"/>
              <a:gd name="T77" fmla="*/ 96044 h 56"/>
              <a:gd name="T78" fmla="*/ 144310 w 73"/>
              <a:gd name="T79" fmla="*/ 96044 h 56"/>
              <a:gd name="T80" fmla="*/ 168362 w 73"/>
              <a:gd name="T81" fmla="*/ 99474 h 56"/>
              <a:gd name="T82" fmla="*/ 140874 w 73"/>
              <a:gd name="T83" fmla="*/ 120054 h 56"/>
              <a:gd name="T84" fmla="*/ 240517 w 73"/>
              <a:gd name="T85" fmla="*/ 157786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1" name="Freeform 70">
            <a:extLst>
              <a:ext uri="{FF2B5EF4-FFF2-40B4-BE49-F238E27FC236}">
                <a16:creationId xmlns:a16="http://schemas.microsoft.com/office/drawing/2014/main" id="{D885456C-1C35-4B8B-9DC8-1D7B921BB37D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3166534"/>
            <a:ext cx="328084" cy="260351"/>
          </a:xfrm>
          <a:custGeom>
            <a:avLst/>
            <a:gdLst>
              <a:gd name="T0" fmla="*/ 246063 w 72"/>
              <a:gd name="T1" fmla="*/ 30831 h 57"/>
              <a:gd name="T2" fmla="*/ 242645 w 72"/>
              <a:gd name="T3" fmla="*/ 37682 h 57"/>
              <a:gd name="T4" fmla="*/ 6835 w 72"/>
              <a:gd name="T5" fmla="*/ 37682 h 57"/>
              <a:gd name="T6" fmla="*/ 0 w 72"/>
              <a:gd name="T7" fmla="*/ 30831 h 57"/>
              <a:gd name="T8" fmla="*/ 0 w 72"/>
              <a:gd name="T9" fmla="*/ 6851 h 57"/>
              <a:gd name="T10" fmla="*/ 6835 w 72"/>
              <a:gd name="T11" fmla="*/ 0 h 57"/>
              <a:gd name="T12" fmla="*/ 242645 w 72"/>
              <a:gd name="T13" fmla="*/ 0 h 57"/>
              <a:gd name="T14" fmla="*/ 246063 w 72"/>
              <a:gd name="T15" fmla="*/ 6851 h 57"/>
              <a:gd name="T16" fmla="*/ 246063 w 72"/>
              <a:gd name="T17" fmla="*/ 30831 h 57"/>
              <a:gd name="T18" fmla="*/ 246063 w 72"/>
              <a:gd name="T19" fmla="*/ 191837 h 57"/>
              <a:gd name="T20" fmla="*/ 242645 w 72"/>
              <a:gd name="T21" fmla="*/ 195263 h 57"/>
              <a:gd name="T22" fmla="*/ 6835 w 72"/>
              <a:gd name="T23" fmla="*/ 195263 h 57"/>
              <a:gd name="T24" fmla="*/ 0 w 72"/>
              <a:gd name="T25" fmla="*/ 191837 h 57"/>
              <a:gd name="T26" fmla="*/ 0 w 72"/>
              <a:gd name="T27" fmla="*/ 164432 h 57"/>
              <a:gd name="T28" fmla="*/ 6835 w 72"/>
              <a:gd name="T29" fmla="*/ 161006 h 57"/>
              <a:gd name="T30" fmla="*/ 242645 w 72"/>
              <a:gd name="T31" fmla="*/ 161006 h 57"/>
              <a:gd name="T32" fmla="*/ 246063 w 72"/>
              <a:gd name="T33" fmla="*/ 164432 h 57"/>
              <a:gd name="T34" fmla="*/ 246063 w 72"/>
              <a:gd name="T35" fmla="*/ 191837 h 57"/>
              <a:gd name="T36" fmla="*/ 54681 w 72"/>
              <a:gd name="T37" fmla="*/ 137027 h 57"/>
              <a:gd name="T38" fmla="*/ 51263 w 72"/>
              <a:gd name="T39" fmla="*/ 143878 h 57"/>
              <a:gd name="T40" fmla="*/ 47846 w 72"/>
              <a:gd name="T41" fmla="*/ 140452 h 57"/>
              <a:gd name="T42" fmla="*/ 6835 w 72"/>
              <a:gd name="T43" fmla="*/ 102770 h 57"/>
              <a:gd name="T44" fmla="*/ 6835 w 72"/>
              <a:gd name="T45" fmla="*/ 99344 h 57"/>
              <a:gd name="T46" fmla="*/ 6835 w 72"/>
              <a:gd name="T47" fmla="*/ 95919 h 57"/>
              <a:gd name="T48" fmla="*/ 47846 w 72"/>
              <a:gd name="T49" fmla="*/ 54811 h 57"/>
              <a:gd name="T50" fmla="*/ 51263 w 72"/>
              <a:gd name="T51" fmla="*/ 54811 h 57"/>
              <a:gd name="T52" fmla="*/ 54681 w 72"/>
              <a:gd name="T53" fmla="*/ 58236 h 57"/>
              <a:gd name="T54" fmla="*/ 54681 w 72"/>
              <a:gd name="T55" fmla="*/ 137027 h 57"/>
              <a:gd name="T56" fmla="*/ 246063 w 72"/>
              <a:gd name="T57" fmla="*/ 85642 h 57"/>
              <a:gd name="T58" fmla="*/ 242645 w 72"/>
              <a:gd name="T59" fmla="*/ 89067 h 57"/>
              <a:gd name="T60" fmla="*/ 92274 w 72"/>
              <a:gd name="T61" fmla="*/ 89067 h 57"/>
              <a:gd name="T62" fmla="*/ 88856 w 72"/>
              <a:gd name="T63" fmla="*/ 85642 h 57"/>
              <a:gd name="T64" fmla="*/ 88856 w 72"/>
              <a:gd name="T65" fmla="*/ 58236 h 57"/>
              <a:gd name="T66" fmla="*/ 92274 w 72"/>
              <a:gd name="T67" fmla="*/ 54811 h 57"/>
              <a:gd name="T68" fmla="*/ 242645 w 72"/>
              <a:gd name="T69" fmla="*/ 54811 h 57"/>
              <a:gd name="T70" fmla="*/ 246063 w 72"/>
              <a:gd name="T71" fmla="*/ 58236 h 57"/>
              <a:gd name="T72" fmla="*/ 246063 w 72"/>
              <a:gd name="T73" fmla="*/ 85642 h 57"/>
              <a:gd name="T74" fmla="*/ 246063 w 72"/>
              <a:gd name="T75" fmla="*/ 137027 h 57"/>
              <a:gd name="T76" fmla="*/ 242645 w 72"/>
              <a:gd name="T77" fmla="*/ 143878 h 57"/>
              <a:gd name="T78" fmla="*/ 92274 w 72"/>
              <a:gd name="T79" fmla="*/ 143878 h 57"/>
              <a:gd name="T80" fmla="*/ 88856 w 72"/>
              <a:gd name="T81" fmla="*/ 137027 h 57"/>
              <a:gd name="T82" fmla="*/ 88856 w 72"/>
              <a:gd name="T83" fmla="*/ 113047 h 57"/>
              <a:gd name="T84" fmla="*/ 92274 w 72"/>
              <a:gd name="T85" fmla="*/ 106196 h 57"/>
              <a:gd name="T86" fmla="*/ 242645 w 72"/>
              <a:gd name="T87" fmla="*/ 106196 h 57"/>
              <a:gd name="T88" fmla="*/ 246063 w 72"/>
              <a:gd name="T89" fmla="*/ 113047 h 57"/>
              <a:gd name="T90" fmla="*/ 246063 w 72"/>
              <a:gd name="T91" fmla="*/ 13702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2" name="Freeform 71">
            <a:extLst>
              <a:ext uri="{FF2B5EF4-FFF2-40B4-BE49-F238E27FC236}">
                <a16:creationId xmlns:a16="http://schemas.microsoft.com/office/drawing/2014/main" id="{9196BFA8-D0F9-45FF-B135-1521EFA55260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3198285"/>
            <a:ext cx="376767" cy="224367"/>
          </a:xfrm>
          <a:custGeom>
            <a:avLst/>
            <a:gdLst>
              <a:gd name="T0" fmla="*/ 73025 w 178"/>
              <a:gd name="T1" fmla="*/ 0 h 106"/>
              <a:gd name="T2" fmla="*/ 73025 w 178"/>
              <a:gd name="T3" fmla="*/ 134938 h 106"/>
              <a:gd name="T4" fmla="*/ 0 w 178"/>
              <a:gd name="T5" fmla="*/ 134938 h 106"/>
              <a:gd name="T6" fmla="*/ 0 w 178"/>
              <a:gd name="T7" fmla="*/ 38100 h 106"/>
              <a:gd name="T8" fmla="*/ 44450 w 178"/>
              <a:gd name="T9" fmla="*/ 38100 h 106"/>
              <a:gd name="T10" fmla="*/ 44450 w 178"/>
              <a:gd name="T11" fmla="*/ 0 h 106"/>
              <a:gd name="T12" fmla="*/ 73025 w 178"/>
              <a:gd name="T13" fmla="*/ 0 h 106"/>
              <a:gd name="T14" fmla="*/ 44450 w 178"/>
              <a:gd name="T15" fmla="*/ 61913 h 106"/>
              <a:gd name="T16" fmla="*/ 28575 w 178"/>
              <a:gd name="T17" fmla="*/ 61913 h 106"/>
              <a:gd name="T18" fmla="*/ 28575 w 178"/>
              <a:gd name="T19" fmla="*/ 114300 h 106"/>
              <a:gd name="T20" fmla="*/ 44450 w 178"/>
              <a:gd name="T21" fmla="*/ 114300 h 106"/>
              <a:gd name="T22" fmla="*/ 44450 w 178"/>
              <a:gd name="T23" fmla="*/ 61913 h 106"/>
              <a:gd name="T24" fmla="*/ 82550 w 178"/>
              <a:gd name="T25" fmla="*/ 26988 h 106"/>
              <a:gd name="T26" fmla="*/ 114300 w 178"/>
              <a:gd name="T27" fmla="*/ 26988 h 106"/>
              <a:gd name="T28" fmla="*/ 114300 w 178"/>
              <a:gd name="T29" fmla="*/ 0 h 106"/>
              <a:gd name="T30" fmla="*/ 82550 w 178"/>
              <a:gd name="T31" fmla="*/ 0 h 106"/>
              <a:gd name="T32" fmla="*/ 82550 w 178"/>
              <a:gd name="T33" fmla="*/ 26988 h 106"/>
              <a:gd name="T34" fmla="*/ 82550 w 178"/>
              <a:gd name="T35" fmla="*/ 134938 h 106"/>
              <a:gd name="T36" fmla="*/ 114300 w 178"/>
              <a:gd name="T37" fmla="*/ 134938 h 106"/>
              <a:gd name="T38" fmla="*/ 114300 w 178"/>
              <a:gd name="T39" fmla="*/ 38100 h 106"/>
              <a:gd name="T40" fmla="*/ 82550 w 178"/>
              <a:gd name="T41" fmla="*/ 38100 h 106"/>
              <a:gd name="T42" fmla="*/ 82550 w 178"/>
              <a:gd name="T43" fmla="*/ 134938 h 106"/>
              <a:gd name="T44" fmla="*/ 196850 w 178"/>
              <a:gd name="T45" fmla="*/ 38100 h 106"/>
              <a:gd name="T46" fmla="*/ 196850 w 178"/>
              <a:gd name="T47" fmla="*/ 168275 h 106"/>
              <a:gd name="T48" fmla="*/ 123825 w 178"/>
              <a:gd name="T49" fmla="*/ 168275 h 106"/>
              <a:gd name="T50" fmla="*/ 123825 w 178"/>
              <a:gd name="T51" fmla="*/ 144463 h 106"/>
              <a:gd name="T52" fmla="*/ 168275 w 178"/>
              <a:gd name="T53" fmla="*/ 144463 h 106"/>
              <a:gd name="T54" fmla="*/ 168275 w 178"/>
              <a:gd name="T55" fmla="*/ 134938 h 106"/>
              <a:gd name="T56" fmla="*/ 123825 w 178"/>
              <a:gd name="T57" fmla="*/ 134938 h 106"/>
              <a:gd name="T58" fmla="*/ 123825 w 178"/>
              <a:gd name="T59" fmla="*/ 38100 h 106"/>
              <a:gd name="T60" fmla="*/ 196850 w 178"/>
              <a:gd name="T61" fmla="*/ 38100 h 106"/>
              <a:gd name="T62" fmla="*/ 168275 w 178"/>
              <a:gd name="T63" fmla="*/ 61913 h 106"/>
              <a:gd name="T64" fmla="*/ 152400 w 178"/>
              <a:gd name="T65" fmla="*/ 61913 h 106"/>
              <a:gd name="T66" fmla="*/ 152400 w 178"/>
              <a:gd name="T67" fmla="*/ 114300 h 106"/>
              <a:gd name="T68" fmla="*/ 168275 w 178"/>
              <a:gd name="T69" fmla="*/ 114300 h 106"/>
              <a:gd name="T70" fmla="*/ 168275 w 178"/>
              <a:gd name="T71" fmla="*/ 61913 h 106"/>
              <a:gd name="T72" fmla="*/ 282575 w 178"/>
              <a:gd name="T73" fmla="*/ 38100 h 106"/>
              <a:gd name="T74" fmla="*/ 282575 w 178"/>
              <a:gd name="T75" fmla="*/ 168275 h 106"/>
              <a:gd name="T76" fmla="*/ 209550 w 178"/>
              <a:gd name="T77" fmla="*/ 168275 h 106"/>
              <a:gd name="T78" fmla="*/ 209550 w 178"/>
              <a:gd name="T79" fmla="*/ 144463 h 106"/>
              <a:gd name="T80" fmla="*/ 255588 w 178"/>
              <a:gd name="T81" fmla="*/ 144463 h 106"/>
              <a:gd name="T82" fmla="*/ 255588 w 178"/>
              <a:gd name="T83" fmla="*/ 134938 h 106"/>
              <a:gd name="T84" fmla="*/ 209550 w 178"/>
              <a:gd name="T85" fmla="*/ 134938 h 106"/>
              <a:gd name="T86" fmla="*/ 209550 w 178"/>
              <a:gd name="T87" fmla="*/ 38100 h 106"/>
              <a:gd name="T88" fmla="*/ 282575 w 178"/>
              <a:gd name="T89" fmla="*/ 38100 h 106"/>
              <a:gd name="T90" fmla="*/ 255588 w 178"/>
              <a:gd name="T91" fmla="*/ 61913 h 106"/>
              <a:gd name="T92" fmla="*/ 238125 w 178"/>
              <a:gd name="T93" fmla="*/ 61913 h 106"/>
              <a:gd name="T94" fmla="*/ 238125 w 178"/>
              <a:gd name="T95" fmla="*/ 114300 h 106"/>
              <a:gd name="T96" fmla="*/ 255588 w 178"/>
              <a:gd name="T97" fmla="*/ 114300 h 106"/>
              <a:gd name="T98" fmla="*/ 255588 w 178"/>
              <a:gd name="T99" fmla="*/ 61913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3" name="Freeform 72">
            <a:extLst>
              <a:ext uri="{FF2B5EF4-FFF2-40B4-BE49-F238E27FC236}">
                <a16:creationId xmlns:a16="http://schemas.microsoft.com/office/drawing/2014/main" id="{DE6A6176-F505-4BAB-81AD-B81EAFC748F3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3166534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92638 h 62"/>
              <a:gd name="T12" fmla="*/ 13741 w 61"/>
              <a:gd name="T13" fmla="*/ 102931 h 62"/>
              <a:gd name="T14" fmla="*/ 13741 w 61"/>
              <a:gd name="T15" fmla="*/ 106363 h 62"/>
              <a:gd name="T16" fmla="*/ 37788 w 61"/>
              <a:gd name="T17" fmla="*/ 168121 h 62"/>
              <a:gd name="T18" fmla="*/ 109928 w 61"/>
              <a:gd name="T19" fmla="*/ 106363 h 62"/>
              <a:gd name="T20" fmla="*/ 113363 w 61"/>
              <a:gd name="T21" fmla="*/ 106363 h 62"/>
              <a:gd name="T22" fmla="*/ 106493 w 61"/>
              <a:gd name="T23" fmla="*/ 92638 h 62"/>
              <a:gd name="T24" fmla="*/ 65270 w 61"/>
              <a:gd name="T25" fmla="*/ 24017 h 62"/>
              <a:gd name="T26" fmla="*/ 17176 w 61"/>
              <a:gd name="T27" fmla="*/ 89207 h 62"/>
              <a:gd name="T28" fmla="*/ 99622 w 61"/>
              <a:gd name="T29" fmla="*/ 78914 h 62"/>
              <a:gd name="T30" fmla="*/ 65270 w 61"/>
              <a:gd name="T31" fmla="*/ 24017 h 62"/>
              <a:gd name="T32" fmla="*/ 120234 w 61"/>
              <a:gd name="T33" fmla="*/ 123518 h 62"/>
              <a:gd name="T34" fmla="*/ 120234 w 61"/>
              <a:gd name="T35" fmla="*/ 123518 h 62"/>
              <a:gd name="T36" fmla="*/ 48093 w 61"/>
              <a:gd name="T37" fmla="*/ 178415 h 62"/>
              <a:gd name="T38" fmla="*/ 48093 w 61"/>
              <a:gd name="T39" fmla="*/ 178415 h 62"/>
              <a:gd name="T40" fmla="*/ 106493 w 61"/>
              <a:gd name="T41" fmla="*/ 199001 h 62"/>
              <a:gd name="T42" fmla="*/ 140845 w 61"/>
              <a:gd name="T43" fmla="*/ 192139 h 62"/>
              <a:gd name="T44" fmla="*/ 120234 w 61"/>
              <a:gd name="T45" fmla="*/ 123518 h 62"/>
              <a:gd name="T46" fmla="*/ 82446 w 61"/>
              <a:gd name="T47" fmla="*/ 20586 h 62"/>
              <a:gd name="T48" fmla="*/ 82446 w 61"/>
              <a:gd name="T49" fmla="*/ 20586 h 62"/>
              <a:gd name="T50" fmla="*/ 82446 w 61"/>
              <a:gd name="T51" fmla="*/ 20586 h 62"/>
              <a:gd name="T52" fmla="*/ 106493 w 61"/>
              <a:gd name="T53" fmla="*/ 17155 h 62"/>
              <a:gd name="T54" fmla="*/ 82446 w 61"/>
              <a:gd name="T55" fmla="*/ 20586 h 62"/>
              <a:gd name="T56" fmla="*/ 116798 w 61"/>
              <a:gd name="T57" fmla="*/ 72052 h 62"/>
              <a:gd name="T58" fmla="*/ 164892 w 61"/>
              <a:gd name="T59" fmla="*/ 41173 h 62"/>
              <a:gd name="T60" fmla="*/ 106493 w 61"/>
              <a:gd name="T61" fmla="*/ 17155 h 62"/>
              <a:gd name="T62" fmla="*/ 175198 w 61"/>
              <a:gd name="T63" fmla="*/ 51466 h 62"/>
              <a:gd name="T64" fmla="*/ 123669 w 61"/>
              <a:gd name="T65" fmla="*/ 85776 h 62"/>
              <a:gd name="T66" fmla="*/ 130539 w 61"/>
              <a:gd name="T67" fmla="*/ 99500 h 62"/>
              <a:gd name="T68" fmla="*/ 133975 w 61"/>
              <a:gd name="T69" fmla="*/ 102931 h 62"/>
              <a:gd name="T70" fmla="*/ 195809 w 61"/>
              <a:gd name="T71" fmla="*/ 106363 h 62"/>
              <a:gd name="T72" fmla="*/ 175198 w 61"/>
              <a:gd name="T73" fmla="*/ 51466 h 62"/>
              <a:gd name="T74" fmla="*/ 137410 w 61"/>
              <a:gd name="T75" fmla="*/ 116656 h 62"/>
              <a:gd name="T76" fmla="*/ 154586 w 61"/>
              <a:gd name="T77" fmla="*/ 181846 h 62"/>
              <a:gd name="T78" fmla="*/ 195809 w 61"/>
              <a:gd name="T79" fmla="*/ 120087 h 62"/>
              <a:gd name="T80" fmla="*/ 137410 w 61"/>
              <a:gd name="T81" fmla="*/ 116656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4" name="Freeform 73">
            <a:extLst>
              <a:ext uri="{FF2B5EF4-FFF2-40B4-BE49-F238E27FC236}">
                <a16:creationId xmlns:a16="http://schemas.microsoft.com/office/drawing/2014/main" id="{9FAB3D8C-BA95-4641-A44F-D71C8EB87F93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3189817"/>
            <a:ext cx="287867" cy="237067"/>
          </a:xfrm>
          <a:custGeom>
            <a:avLst/>
            <a:gdLst>
              <a:gd name="T0" fmla="*/ 102810 w 63"/>
              <a:gd name="T1" fmla="*/ 3419 h 52"/>
              <a:gd name="T2" fmla="*/ 113090 w 63"/>
              <a:gd name="T3" fmla="*/ 3419 h 52"/>
              <a:gd name="T4" fmla="*/ 212473 w 63"/>
              <a:gd name="T5" fmla="*/ 102577 h 52"/>
              <a:gd name="T6" fmla="*/ 209046 w 63"/>
              <a:gd name="T7" fmla="*/ 105996 h 52"/>
              <a:gd name="T8" fmla="*/ 6854 w 63"/>
              <a:gd name="T9" fmla="*/ 105996 h 52"/>
              <a:gd name="T10" fmla="*/ 3427 w 63"/>
              <a:gd name="T11" fmla="*/ 102577 h 52"/>
              <a:gd name="T12" fmla="*/ 102810 w 63"/>
              <a:gd name="T13" fmla="*/ 3419 h 52"/>
              <a:gd name="T14" fmla="*/ 10281 w 63"/>
              <a:gd name="T15" fmla="*/ 177800 h 52"/>
              <a:gd name="T16" fmla="*/ 3427 w 63"/>
              <a:gd name="T17" fmla="*/ 167542 h 52"/>
              <a:gd name="T18" fmla="*/ 3427 w 63"/>
              <a:gd name="T19" fmla="*/ 133350 h 52"/>
              <a:gd name="T20" fmla="*/ 10281 w 63"/>
              <a:gd name="T21" fmla="*/ 126512 h 52"/>
              <a:gd name="T22" fmla="*/ 205619 w 63"/>
              <a:gd name="T23" fmla="*/ 126512 h 52"/>
              <a:gd name="T24" fmla="*/ 212473 w 63"/>
              <a:gd name="T25" fmla="*/ 133350 h 52"/>
              <a:gd name="T26" fmla="*/ 212473 w 63"/>
              <a:gd name="T27" fmla="*/ 167542 h 52"/>
              <a:gd name="T28" fmla="*/ 205619 w 63"/>
              <a:gd name="T29" fmla="*/ 177800 h 52"/>
              <a:gd name="T30" fmla="*/ 10281 w 63"/>
              <a:gd name="T31" fmla="*/ 177800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5" name="Freeform 74">
            <a:extLst>
              <a:ext uri="{FF2B5EF4-FFF2-40B4-BE49-F238E27FC236}">
                <a16:creationId xmlns:a16="http://schemas.microsoft.com/office/drawing/2014/main" id="{489ED5B6-DA51-4C33-8253-31E8072931F6}"/>
              </a:ext>
            </a:extLst>
          </p:cNvPr>
          <p:cNvSpPr>
            <a:spLocks noEditPoints="1"/>
          </p:cNvSpPr>
          <p:nvPr/>
        </p:nvSpPr>
        <p:spPr bwMode="auto">
          <a:xfrm>
            <a:off x="7916333" y="3194051"/>
            <a:ext cx="330200" cy="256116"/>
          </a:xfrm>
          <a:custGeom>
            <a:avLst/>
            <a:gdLst>
              <a:gd name="T0" fmla="*/ 227013 w 72"/>
              <a:gd name="T1" fmla="*/ 58312 h 56"/>
              <a:gd name="T2" fmla="*/ 161660 w 72"/>
              <a:gd name="T3" fmla="*/ 102904 h 56"/>
              <a:gd name="T4" fmla="*/ 127265 w 72"/>
              <a:gd name="T5" fmla="*/ 123485 h 56"/>
              <a:gd name="T6" fmla="*/ 123825 w 72"/>
              <a:gd name="T7" fmla="*/ 123485 h 56"/>
              <a:gd name="T8" fmla="*/ 123825 w 72"/>
              <a:gd name="T9" fmla="*/ 123485 h 56"/>
              <a:gd name="T10" fmla="*/ 89429 w 72"/>
              <a:gd name="T11" fmla="*/ 102904 h 56"/>
              <a:gd name="T12" fmla="*/ 24077 w 72"/>
              <a:gd name="T13" fmla="*/ 58312 h 56"/>
              <a:gd name="T14" fmla="*/ 0 w 72"/>
              <a:gd name="T15" fmla="*/ 24011 h 56"/>
              <a:gd name="T16" fmla="*/ 24077 w 72"/>
              <a:gd name="T17" fmla="*/ 0 h 56"/>
              <a:gd name="T18" fmla="*/ 227013 w 72"/>
              <a:gd name="T19" fmla="*/ 0 h 56"/>
              <a:gd name="T20" fmla="*/ 247650 w 72"/>
              <a:gd name="T21" fmla="*/ 20581 h 56"/>
              <a:gd name="T22" fmla="*/ 227013 w 72"/>
              <a:gd name="T23" fmla="*/ 58312 h 56"/>
              <a:gd name="T24" fmla="*/ 247650 w 72"/>
              <a:gd name="T25" fmla="*/ 171506 h 56"/>
              <a:gd name="T26" fmla="*/ 227013 w 72"/>
              <a:gd name="T27" fmla="*/ 192087 h 56"/>
              <a:gd name="T28" fmla="*/ 24077 w 72"/>
              <a:gd name="T29" fmla="*/ 192087 h 56"/>
              <a:gd name="T30" fmla="*/ 0 w 72"/>
              <a:gd name="T31" fmla="*/ 171506 h 56"/>
              <a:gd name="T32" fmla="*/ 0 w 72"/>
              <a:gd name="T33" fmla="*/ 61742 h 56"/>
              <a:gd name="T34" fmla="*/ 17198 w 72"/>
              <a:gd name="T35" fmla="*/ 72033 h 56"/>
              <a:gd name="T36" fmla="*/ 82550 w 72"/>
              <a:gd name="T37" fmla="*/ 120054 h 56"/>
              <a:gd name="T38" fmla="*/ 123825 w 72"/>
              <a:gd name="T39" fmla="*/ 140635 h 56"/>
              <a:gd name="T40" fmla="*/ 123825 w 72"/>
              <a:gd name="T41" fmla="*/ 140635 h 56"/>
              <a:gd name="T42" fmla="*/ 127265 w 72"/>
              <a:gd name="T43" fmla="*/ 140635 h 56"/>
              <a:gd name="T44" fmla="*/ 165100 w 72"/>
              <a:gd name="T45" fmla="*/ 120054 h 56"/>
              <a:gd name="T46" fmla="*/ 233892 w 72"/>
              <a:gd name="T47" fmla="*/ 72033 h 56"/>
              <a:gd name="T48" fmla="*/ 247650 w 72"/>
              <a:gd name="T49" fmla="*/ 61742 h 56"/>
              <a:gd name="T50" fmla="*/ 247650 w 72"/>
              <a:gd name="T51" fmla="*/ 17150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6" name="Freeform 75">
            <a:extLst>
              <a:ext uri="{FF2B5EF4-FFF2-40B4-BE49-F238E27FC236}">
                <a16:creationId xmlns:a16="http://schemas.microsoft.com/office/drawing/2014/main" id="{EE6AD6E4-252E-48E3-852D-92EDF9CBE70A}"/>
              </a:ext>
            </a:extLst>
          </p:cNvPr>
          <p:cNvSpPr>
            <a:spLocks/>
          </p:cNvSpPr>
          <p:nvPr/>
        </p:nvSpPr>
        <p:spPr bwMode="auto">
          <a:xfrm>
            <a:off x="8576733" y="3166534"/>
            <a:ext cx="188384" cy="260351"/>
          </a:xfrm>
          <a:custGeom>
            <a:avLst/>
            <a:gdLst>
              <a:gd name="T0" fmla="*/ 137842 w 41"/>
              <a:gd name="T1" fmla="*/ 184986 h 57"/>
              <a:gd name="T2" fmla="*/ 137842 w 41"/>
              <a:gd name="T3" fmla="*/ 191837 h 57"/>
              <a:gd name="T4" fmla="*/ 106828 w 41"/>
              <a:gd name="T5" fmla="*/ 195263 h 57"/>
              <a:gd name="T6" fmla="*/ 17230 w 41"/>
              <a:gd name="T7" fmla="*/ 130175 h 57"/>
              <a:gd name="T8" fmla="*/ 3446 w 41"/>
              <a:gd name="T9" fmla="*/ 130175 h 57"/>
              <a:gd name="T10" fmla="*/ 0 w 41"/>
              <a:gd name="T11" fmla="*/ 123324 h 57"/>
              <a:gd name="T12" fmla="*/ 0 w 41"/>
              <a:gd name="T13" fmla="*/ 109621 h 57"/>
              <a:gd name="T14" fmla="*/ 3446 w 41"/>
              <a:gd name="T15" fmla="*/ 106196 h 57"/>
              <a:gd name="T16" fmla="*/ 13784 w 41"/>
              <a:gd name="T17" fmla="*/ 106196 h 57"/>
              <a:gd name="T18" fmla="*/ 13784 w 41"/>
              <a:gd name="T19" fmla="*/ 89067 h 57"/>
              <a:gd name="T20" fmla="*/ 3446 w 41"/>
              <a:gd name="T21" fmla="*/ 89067 h 57"/>
              <a:gd name="T22" fmla="*/ 0 w 41"/>
              <a:gd name="T23" fmla="*/ 85642 h 57"/>
              <a:gd name="T24" fmla="*/ 0 w 41"/>
              <a:gd name="T25" fmla="*/ 68513 h 57"/>
              <a:gd name="T26" fmla="*/ 3446 w 41"/>
              <a:gd name="T27" fmla="*/ 65088 h 57"/>
              <a:gd name="T28" fmla="*/ 17230 w 41"/>
              <a:gd name="T29" fmla="*/ 65088 h 57"/>
              <a:gd name="T30" fmla="*/ 106828 w 41"/>
              <a:gd name="T31" fmla="*/ 0 h 57"/>
              <a:gd name="T32" fmla="*/ 134396 w 41"/>
              <a:gd name="T33" fmla="*/ 3426 h 57"/>
              <a:gd name="T34" fmla="*/ 134396 w 41"/>
              <a:gd name="T35" fmla="*/ 6851 h 57"/>
              <a:gd name="T36" fmla="*/ 137842 w 41"/>
              <a:gd name="T37" fmla="*/ 10277 h 57"/>
              <a:gd name="T38" fmla="*/ 130950 w 41"/>
              <a:gd name="T39" fmla="*/ 30831 h 57"/>
              <a:gd name="T40" fmla="*/ 124058 w 41"/>
              <a:gd name="T41" fmla="*/ 34257 h 57"/>
              <a:gd name="T42" fmla="*/ 106828 w 41"/>
              <a:gd name="T43" fmla="*/ 34257 h 57"/>
              <a:gd name="T44" fmla="*/ 55137 w 41"/>
              <a:gd name="T45" fmla="*/ 65088 h 57"/>
              <a:gd name="T46" fmla="*/ 117166 w 41"/>
              <a:gd name="T47" fmla="*/ 65088 h 57"/>
              <a:gd name="T48" fmla="*/ 120612 w 41"/>
              <a:gd name="T49" fmla="*/ 68513 h 57"/>
              <a:gd name="T50" fmla="*/ 124058 w 41"/>
              <a:gd name="T51" fmla="*/ 71939 h 57"/>
              <a:gd name="T52" fmla="*/ 120612 w 41"/>
              <a:gd name="T53" fmla="*/ 85642 h 57"/>
              <a:gd name="T54" fmla="*/ 113720 w 41"/>
              <a:gd name="T55" fmla="*/ 89067 h 57"/>
              <a:gd name="T56" fmla="*/ 48245 w 41"/>
              <a:gd name="T57" fmla="*/ 89067 h 57"/>
              <a:gd name="T58" fmla="*/ 48245 w 41"/>
              <a:gd name="T59" fmla="*/ 106196 h 57"/>
              <a:gd name="T60" fmla="*/ 110274 w 41"/>
              <a:gd name="T61" fmla="*/ 106196 h 57"/>
              <a:gd name="T62" fmla="*/ 113720 w 41"/>
              <a:gd name="T63" fmla="*/ 106196 h 57"/>
              <a:gd name="T64" fmla="*/ 113720 w 41"/>
              <a:gd name="T65" fmla="*/ 109621 h 57"/>
              <a:gd name="T66" fmla="*/ 113720 w 41"/>
              <a:gd name="T67" fmla="*/ 126750 h 57"/>
              <a:gd name="T68" fmla="*/ 106828 w 41"/>
              <a:gd name="T69" fmla="*/ 130175 h 57"/>
              <a:gd name="T70" fmla="*/ 55137 w 41"/>
              <a:gd name="T71" fmla="*/ 130175 h 57"/>
              <a:gd name="T72" fmla="*/ 106828 w 41"/>
              <a:gd name="T73" fmla="*/ 164432 h 57"/>
              <a:gd name="T74" fmla="*/ 127504 w 41"/>
              <a:gd name="T75" fmla="*/ 161006 h 57"/>
              <a:gd name="T76" fmla="*/ 130950 w 41"/>
              <a:gd name="T77" fmla="*/ 161006 h 57"/>
              <a:gd name="T78" fmla="*/ 134396 w 41"/>
              <a:gd name="T79" fmla="*/ 164432 h 57"/>
              <a:gd name="T80" fmla="*/ 137842 w 41"/>
              <a:gd name="T81" fmla="*/ 18498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7" name="Freeform 76">
            <a:extLst>
              <a:ext uri="{FF2B5EF4-FFF2-40B4-BE49-F238E27FC236}">
                <a16:creationId xmlns:a16="http://schemas.microsoft.com/office/drawing/2014/main" id="{93ED1536-F5A6-437D-B3CF-49C155F996EF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3166534"/>
            <a:ext cx="283633" cy="283633"/>
          </a:xfrm>
          <a:custGeom>
            <a:avLst/>
            <a:gdLst>
              <a:gd name="T0" fmla="*/ 212725 w 62"/>
              <a:gd name="T1" fmla="*/ 106363 h 62"/>
              <a:gd name="T2" fmla="*/ 106363 w 62"/>
              <a:gd name="T3" fmla="*/ 212725 h 62"/>
              <a:gd name="T4" fmla="*/ 0 w 62"/>
              <a:gd name="T5" fmla="*/ 106363 h 62"/>
              <a:gd name="T6" fmla="*/ 106363 w 62"/>
              <a:gd name="T7" fmla="*/ 0 h 62"/>
              <a:gd name="T8" fmla="*/ 212725 w 62"/>
              <a:gd name="T9" fmla="*/ 106363 h 62"/>
              <a:gd name="T10" fmla="*/ 126949 w 62"/>
              <a:gd name="T11" fmla="*/ 41173 h 62"/>
              <a:gd name="T12" fmla="*/ 126949 w 62"/>
              <a:gd name="T13" fmla="*/ 37742 h 62"/>
              <a:gd name="T14" fmla="*/ 123518 w 62"/>
              <a:gd name="T15" fmla="*/ 37742 h 62"/>
              <a:gd name="T16" fmla="*/ 92638 w 62"/>
              <a:gd name="T17" fmla="*/ 37742 h 62"/>
              <a:gd name="T18" fmla="*/ 89207 w 62"/>
              <a:gd name="T19" fmla="*/ 37742 h 62"/>
              <a:gd name="T20" fmla="*/ 89207 w 62"/>
              <a:gd name="T21" fmla="*/ 41173 h 62"/>
              <a:gd name="T22" fmla="*/ 89207 w 62"/>
              <a:gd name="T23" fmla="*/ 126949 h 62"/>
              <a:gd name="T24" fmla="*/ 96069 w 62"/>
              <a:gd name="T25" fmla="*/ 130380 h 62"/>
              <a:gd name="T26" fmla="*/ 120087 w 62"/>
              <a:gd name="T27" fmla="*/ 130380 h 62"/>
              <a:gd name="T28" fmla="*/ 123518 w 62"/>
              <a:gd name="T29" fmla="*/ 126949 h 62"/>
              <a:gd name="T30" fmla="*/ 126949 w 62"/>
              <a:gd name="T31" fmla="*/ 41173 h 62"/>
              <a:gd name="T32" fmla="*/ 123518 w 62"/>
              <a:gd name="T33" fmla="*/ 147535 h 62"/>
              <a:gd name="T34" fmla="*/ 120087 w 62"/>
              <a:gd name="T35" fmla="*/ 144104 h 62"/>
              <a:gd name="T36" fmla="*/ 96069 w 62"/>
              <a:gd name="T37" fmla="*/ 144104 h 62"/>
              <a:gd name="T38" fmla="*/ 89207 w 62"/>
              <a:gd name="T39" fmla="*/ 147535 h 62"/>
              <a:gd name="T40" fmla="*/ 89207 w 62"/>
              <a:gd name="T41" fmla="*/ 174983 h 62"/>
              <a:gd name="T42" fmla="*/ 96069 w 62"/>
              <a:gd name="T43" fmla="*/ 178415 h 62"/>
              <a:gd name="T44" fmla="*/ 120087 w 62"/>
              <a:gd name="T45" fmla="*/ 178415 h 62"/>
              <a:gd name="T46" fmla="*/ 123518 w 62"/>
              <a:gd name="T47" fmla="*/ 174983 h 62"/>
              <a:gd name="T48" fmla="*/ 123518 w 62"/>
              <a:gd name="T49" fmla="*/ 147535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8" name="Freeform 77">
            <a:extLst>
              <a:ext uri="{FF2B5EF4-FFF2-40B4-BE49-F238E27FC236}">
                <a16:creationId xmlns:a16="http://schemas.microsoft.com/office/drawing/2014/main" id="{D9932332-2FFB-4633-ADD4-E030A6887AB8}"/>
              </a:ext>
            </a:extLst>
          </p:cNvPr>
          <p:cNvSpPr>
            <a:spLocks noEditPoints="1"/>
          </p:cNvSpPr>
          <p:nvPr/>
        </p:nvSpPr>
        <p:spPr bwMode="auto">
          <a:xfrm>
            <a:off x="9897533" y="3166534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4604 h 62"/>
              <a:gd name="T20" fmla="*/ 168327 w 61"/>
              <a:gd name="T21" fmla="*/ 37742 h 62"/>
              <a:gd name="T22" fmla="*/ 99622 w 61"/>
              <a:gd name="T23" fmla="*/ 37742 h 62"/>
              <a:gd name="T24" fmla="*/ 92752 w 61"/>
              <a:gd name="T25" fmla="*/ 41173 h 62"/>
              <a:gd name="T26" fmla="*/ 96187 w 61"/>
              <a:gd name="T27" fmla="*/ 51466 h 62"/>
              <a:gd name="T28" fmla="*/ 113363 w 61"/>
              <a:gd name="T29" fmla="*/ 72052 h 62"/>
              <a:gd name="T30" fmla="*/ 41223 w 61"/>
              <a:gd name="T31" fmla="*/ 144104 h 62"/>
              <a:gd name="T32" fmla="*/ 41223 w 61"/>
              <a:gd name="T33" fmla="*/ 157828 h 62"/>
              <a:gd name="T34" fmla="*/ 54964 w 61"/>
              <a:gd name="T35" fmla="*/ 171552 h 62"/>
              <a:gd name="T36" fmla="*/ 68705 w 61"/>
              <a:gd name="T37" fmla="*/ 171552 h 62"/>
              <a:gd name="T38" fmla="*/ 140845 w 61"/>
              <a:gd name="T39" fmla="*/ 99500 h 62"/>
              <a:gd name="T40" fmla="*/ 161457 w 61"/>
              <a:gd name="T41" fmla="*/ 116656 h 62"/>
              <a:gd name="T42" fmla="*/ 168327 w 61"/>
              <a:gd name="T43" fmla="*/ 120087 h 62"/>
              <a:gd name="T44" fmla="*/ 171762 w 61"/>
              <a:gd name="T45" fmla="*/ 120087 h 62"/>
              <a:gd name="T46" fmla="*/ 175198 w 61"/>
              <a:gd name="T47" fmla="*/ 113225 h 62"/>
              <a:gd name="T48" fmla="*/ 175198 w 61"/>
              <a:gd name="T49" fmla="*/ 44604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19" name="Freeform 78">
            <a:extLst>
              <a:ext uri="{FF2B5EF4-FFF2-40B4-BE49-F238E27FC236}">
                <a16:creationId xmlns:a16="http://schemas.microsoft.com/office/drawing/2014/main" id="{3CEEDE25-BF5A-41FA-A743-C0F95597AB3F}"/>
              </a:ext>
            </a:extLst>
          </p:cNvPr>
          <p:cNvSpPr>
            <a:spLocks/>
          </p:cNvSpPr>
          <p:nvPr/>
        </p:nvSpPr>
        <p:spPr bwMode="auto">
          <a:xfrm>
            <a:off x="10574867" y="3143251"/>
            <a:ext cx="160867" cy="306916"/>
          </a:xfrm>
          <a:custGeom>
            <a:avLst/>
            <a:gdLst>
              <a:gd name="T0" fmla="*/ 120650 w 35"/>
              <a:gd name="T1" fmla="*/ 37792 h 67"/>
              <a:gd name="T2" fmla="*/ 99967 w 35"/>
              <a:gd name="T3" fmla="*/ 37792 h 67"/>
              <a:gd name="T4" fmla="*/ 79284 w 35"/>
              <a:gd name="T5" fmla="*/ 58406 h 67"/>
              <a:gd name="T6" fmla="*/ 79284 w 35"/>
              <a:gd name="T7" fmla="*/ 85891 h 67"/>
              <a:gd name="T8" fmla="*/ 120650 w 35"/>
              <a:gd name="T9" fmla="*/ 85891 h 67"/>
              <a:gd name="T10" fmla="*/ 113756 w 35"/>
              <a:gd name="T11" fmla="*/ 127118 h 67"/>
              <a:gd name="T12" fmla="*/ 79284 w 35"/>
              <a:gd name="T13" fmla="*/ 127118 h 67"/>
              <a:gd name="T14" fmla="*/ 79284 w 35"/>
              <a:gd name="T15" fmla="*/ 230187 h 67"/>
              <a:gd name="T16" fmla="*/ 37919 w 35"/>
              <a:gd name="T17" fmla="*/ 230187 h 67"/>
              <a:gd name="T18" fmla="*/ 37919 w 35"/>
              <a:gd name="T19" fmla="*/ 127118 h 67"/>
              <a:gd name="T20" fmla="*/ 0 w 35"/>
              <a:gd name="T21" fmla="*/ 127118 h 67"/>
              <a:gd name="T22" fmla="*/ 0 w 35"/>
              <a:gd name="T23" fmla="*/ 85891 h 67"/>
              <a:gd name="T24" fmla="*/ 37919 w 35"/>
              <a:gd name="T25" fmla="*/ 85891 h 67"/>
              <a:gd name="T26" fmla="*/ 37919 w 35"/>
              <a:gd name="T27" fmla="*/ 54970 h 67"/>
              <a:gd name="T28" fmla="*/ 89626 w 35"/>
              <a:gd name="T29" fmla="*/ 0 h 67"/>
              <a:gd name="T30" fmla="*/ 120650 w 35"/>
              <a:gd name="T31" fmla="*/ 3436 h 67"/>
              <a:gd name="T32" fmla="*/ 120650 w 35"/>
              <a:gd name="T33" fmla="*/ 37792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0" name="Freeform 79">
            <a:extLst>
              <a:ext uri="{FF2B5EF4-FFF2-40B4-BE49-F238E27FC236}">
                <a16:creationId xmlns:a16="http://schemas.microsoft.com/office/drawing/2014/main" id="{DB1CA0B3-5932-418D-B3CF-BE2A348DBE05}"/>
              </a:ext>
            </a:extLst>
          </p:cNvPr>
          <p:cNvSpPr>
            <a:spLocks noEditPoints="1"/>
          </p:cNvSpPr>
          <p:nvPr/>
        </p:nvSpPr>
        <p:spPr bwMode="auto">
          <a:xfrm>
            <a:off x="11216217" y="3143251"/>
            <a:ext cx="330200" cy="330200"/>
          </a:xfrm>
          <a:custGeom>
            <a:avLst/>
            <a:gdLst>
              <a:gd name="T0" fmla="*/ 61913 w 72"/>
              <a:gd name="T1" fmla="*/ 227013 h 72"/>
              <a:gd name="T2" fmla="*/ 20638 w 72"/>
              <a:gd name="T3" fmla="*/ 247650 h 72"/>
              <a:gd name="T4" fmla="*/ 0 w 72"/>
              <a:gd name="T5" fmla="*/ 75671 h 72"/>
              <a:gd name="T6" fmla="*/ 37835 w 72"/>
              <a:gd name="T7" fmla="*/ 55033 h 72"/>
              <a:gd name="T8" fmla="*/ 247650 w 72"/>
              <a:gd name="T9" fmla="*/ 106627 h 72"/>
              <a:gd name="T10" fmla="*/ 209815 w 72"/>
              <a:gd name="T11" fmla="*/ 247650 h 72"/>
              <a:gd name="T12" fmla="*/ 68792 w 72"/>
              <a:gd name="T13" fmla="*/ 227013 h 72"/>
              <a:gd name="T14" fmla="*/ 82550 w 72"/>
              <a:gd name="T15" fmla="*/ 0 h 72"/>
              <a:gd name="T16" fmla="*/ 199496 w 72"/>
              <a:gd name="T17" fmla="*/ 10319 h 72"/>
              <a:gd name="T18" fmla="*/ 230452 w 72"/>
              <a:gd name="T19" fmla="*/ 55033 h 72"/>
              <a:gd name="T20" fmla="*/ 247650 w 72"/>
              <a:gd name="T21" fmla="*/ 106627 h 72"/>
              <a:gd name="T22" fmla="*/ 189177 w 72"/>
              <a:gd name="T23" fmla="*/ 55033 h 72"/>
              <a:gd name="T24" fmla="*/ 175419 w 72"/>
              <a:gd name="T25" fmla="*/ 17198 h 72"/>
              <a:gd name="T26" fmla="*/ 85990 w 72"/>
              <a:gd name="T27" fmla="*/ 89429 h 72"/>
              <a:gd name="T28" fmla="*/ 209815 w 72"/>
              <a:gd name="T29" fmla="*/ 55033 h 72"/>
              <a:gd name="T30" fmla="*/ 123825 w 72"/>
              <a:gd name="T31" fmla="*/ 120385 h 72"/>
              <a:gd name="T32" fmla="*/ 99748 w 72"/>
              <a:gd name="T33" fmla="*/ 123825 h 72"/>
              <a:gd name="T34" fmla="*/ 106627 w 72"/>
              <a:gd name="T35" fmla="*/ 147902 h 72"/>
              <a:gd name="T36" fmla="*/ 127265 w 72"/>
              <a:gd name="T37" fmla="*/ 141023 h 72"/>
              <a:gd name="T38" fmla="*/ 127265 w 72"/>
              <a:gd name="T39" fmla="*/ 161660 h 72"/>
              <a:gd name="T40" fmla="*/ 106627 w 72"/>
              <a:gd name="T41" fmla="*/ 154781 h 72"/>
              <a:gd name="T42" fmla="*/ 99748 w 72"/>
              <a:gd name="T43" fmla="*/ 178858 h 72"/>
              <a:gd name="T44" fmla="*/ 123825 w 72"/>
              <a:gd name="T45" fmla="*/ 182298 h 72"/>
              <a:gd name="T46" fmla="*/ 127265 w 72"/>
              <a:gd name="T47" fmla="*/ 161660 h 72"/>
              <a:gd name="T48" fmla="*/ 123825 w 72"/>
              <a:gd name="T49" fmla="*/ 192617 h 72"/>
              <a:gd name="T50" fmla="*/ 99748 w 72"/>
              <a:gd name="T51" fmla="*/ 196056 h 72"/>
              <a:gd name="T52" fmla="*/ 106627 w 72"/>
              <a:gd name="T53" fmla="*/ 216694 h 72"/>
              <a:gd name="T54" fmla="*/ 127265 w 72"/>
              <a:gd name="T55" fmla="*/ 213254 h 72"/>
              <a:gd name="T56" fmla="*/ 161660 w 72"/>
              <a:gd name="T57" fmla="*/ 123825 h 72"/>
              <a:gd name="T58" fmla="*/ 141023 w 72"/>
              <a:gd name="T59" fmla="*/ 120385 h 72"/>
              <a:gd name="T60" fmla="*/ 137583 w 72"/>
              <a:gd name="T61" fmla="*/ 141023 h 72"/>
              <a:gd name="T62" fmla="*/ 158221 w 72"/>
              <a:gd name="T63" fmla="*/ 147902 h 72"/>
              <a:gd name="T64" fmla="*/ 161660 w 72"/>
              <a:gd name="T65" fmla="*/ 123825 h 72"/>
              <a:gd name="T66" fmla="*/ 158221 w 72"/>
              <a:gd name="T67" fmla="*/ 154781 h 72"/>
              <a:gd name="T68" fmla="*/ 137583 w 72"/>
              <a:gd name="T69" fmla="*/ 161660 h 72"/>
              <a:gd name="T70" fmla="*/ 141023 w 72"/>
              <a:gd name="T71" fmla="*/ 182298 h 72"/>
              <a:gd name="T72" fmla="*/ 161660 w 72"/>
              <a:gd name="T73" fmla="*/ 178858 h 72"/>
              <a:gd name="T74" fmla="*/ 161660 w 72"/>
              <a:gd name="T75" fmla="*/ 196056 h 72"/>
              <a:gd name="T76" fmla="*/ 141023 w 72"/>
              <a:gd name="T77" fmla="*/ 192617 h 72"/>
              <a:gd name="T78" fmla="*/ 137583 w 72"/>
              <a:gd name="T79" fmla="*/ 213254 h 72"/>
              <a:gd name="T80" fmla="*/ 158221 w 72"/>
              <a:gd name="T81" fmla="*/ 216694 h 72"/>
              <a:gd name="T82" fmla="*/ 161660 w 72"/>
              <a:gd name="T83" fmla="*/ 196056 h 72"/>
              <a:gd name="T84" fmla="*/ 192617 w 72"/>
              <a:gd name="T85" fmla="*/ 120385 h 72"/>
              <a:gd name="T86" fmla="*/ 171979 w 72"/>
              <a:gd name="T87" fmla="*/ 123825 h 72"/>
              <a:gd name="T88" fmla="*/ 175419 w 72"/>
              <a:gd name="T89" fmla="*/ 147902 h 72"/>
              <a:gd name="T90" fmla="*/ 199496 w 72"/>
              <a:gd name="T91" fmla="*/ 141023 h 72"/>
              <a:gd name="T92" fmla="*/ 199496 w 72"/>
              <a:gd name="T93" fmla="*/ 161660 h 72"/>
              <a:gd name="T94" fmla="*/ 175419 w 72"/>
              <a:gd name="T95" fmla="*/ 154781 h 72"/>
              <a:gd name="T96" fmla="*/ 171979 w 72"/>
              <a:gd name="T97" fmla="*/ 178858 h 72"/>
              <a:gd name="T98" fmla="*/ 192617 w 72"/>
              <a:gd name="T99" fmla="*/ 182298 h 72"/>
              <a:gd name="T100" fmla="*/ 199496 w 72"/>
              <a:gd name="T101" fmla="*/ 161660 h 72"/>
              <a:gd name="T102" fmla="*/ 192617 w 72"/>
              <a:gd name="T103" fmla="*/ 192617 h 72"/>
              <a:gd name="T104" fmla="*/ 171979 w 72"/>
              <a:gd name="T105" fmla="*/ 196056 h 72"/>
              <a:gd name="T106" fmla="*/ 175419 w 72"/>
              <a:gd name="T107" fmla="*/ 216694 h 72"/>
              <a:gd name="T108" fmla="*/ 199496 w 72"/>
              <a:gd name="T109" fmla="*/ 213254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1" name="Freeform 80">
            <a:extLst>
              <a:ext uri="{FF2B5EF4-FFF2-40B4-BE49-F238E27FC236}">
                <a16:creationId xmlns:a16="http://schemas.microsoft.com/office/drawing/2014/main" id="{D3DF1B65-C8BC-4EF6-AFBB-DC9E0DF6A55E}"/>
              </a:ext>
            </a:extLst>
          </p:cNvPr>
          <p:cNvSpPr>
            <a:spLocks noEditPoints="1"/>
          </p:cNvSpPr>
          <p:nvPr/>
        </p:nvSpPr>
        <p:spPr bwMode="auto">
          <a:xfrm>
            <a:off x="11785600" y="3143251"/>
            <a:ext cx="279400" cy="330200"/>
          </a:xfrm>
          <a:custGeom>
            <a:avLst/>
            <a:gdLst>
              <a:gd name="T0" fmla="*/ 209550 w 61"/>
              <a:gd name="T1" fmla="*/ 233892 h 72"/>
              <a:gd name="T2" fmla="*/ 13741 w 61"/>
              <a:gd name="T3" fmla="*/ 247650 h 72"/>
              <a:gd name="T4" fmla="*/ 0 w 61"/>
              <a:gd name="T5" fmla="*/ 13758 h 72"/>
              <a:gd name="T6" fmla="*/ 137410 w 61"/>
              <a:gd name="T7" fmla="*/ 0 h 72"/>
              <a:gd name="T8" fmla="*/ 202680 w 61"/>
              <a:gd name="T9" fmla="*/ 55033 h 72"/>
              <a:gd name="T10" fmla="*/ 192374 w 61"/>
              <a:gd name="T11" fmla="*/ 89429 h 72"/>
              <a:gd name="T12" fmla="*/ 123669 w 61"/>
              <a:gd name="T13" fmla="*/ 75671 h 72"/>
              <a:gd name="T14" fmla="*/ 106493 w 61"/>
              <a:gd name="T15" fmla="*/ 17198 h 72"/>
              <a:gd name="T16" fmla="*/ 85881 w 61"/>
              <a:gd name="T17" fmla="*/ 37835 h 72"/>
              <a:gd name="T18" fmla="*/ 17176 w 61"/>
              <a:gd name="T19" fmla="*/ 17198 h 72"/>
              <a:gd name="T20" fmla="*/ 192374 w 61"/>
              <a:gd name="T21" fmla="*/ 230452 h 72"/>
              <a:gd name="T22" fmla="*/ 120234 w 61"/>
              <a:gd name="T23" fmla="*/ 178858 h 72"/>
              <a:gd name="T24" fmla="*/ 85881 w 61"/>
              <a:gd name="T25" fmla="*/ 213254 h 72"/>
              <a:gd name="T26" fmla="*/ 54964 w 61"/>
              <a:gd name="T27" fmla="*/ 178858 h 72"/>
              <a:gd name="T28" fmla="*/ 68705 w 61"/>
              <a:gd name="T29" fmla="*/ 106627 h 72"/>
              <a:gd name="T30" fmla="*/ 85881 w 61"/>
              <a:gd name="T31" fmla="*/ 123825 h 72"/>
              <a:gd name="T32" fmla="*/ 106493 w 61"/>
              <a:gd name="T33" fmla="*/ 130704 h 72"/>
              <a:gd name="T34" fmla="*/ 85881 w 61"/>
              <a:gd name="T35" fmla="*/ 37835 h 72"/>
              <a:gd name="T36" fmla="*/ 68705 w 61"/>
              <a:gd name="T37" fmla="*/ 55033 h 72"/>
              <a:gd name="T38" fmla="*/ 85881 w 61"/>
              <a:gd name="T39" fmla="*/ 37835 h 72"/>
              <a:gd name="T40" fmla="*/ 68705 w 61"/>
              <a:gd name="T41" fmla="*/ 72231 h 72"/>
              <a:gd name="T42" fmla="*/ 85881 w 61"/>
              <a:gd name="T43" fmla="*/ 89429 h 72"/>
              <a:gd name="T44" fmla="*/ 106493 w 61"/>
              <a:gd name="T45" fmla="*/ 185738 h 72"/>
              <a:gd name="T46" fmla="*/ 68705 w 61"/>
              <a:gd name="T47" fmla="*/ 185738 h 72"/>
              <a:gd name="T48" fmla="*/ 106493 w 61"/>
              <a:gd name="T49" fmla="*/ 185738 h 72"/>
              <a:gd name="T50" fmla="*/ 85881 w 61"/>
              <a:gd name="T51" fmla="*/ 55033 h 72"/>
              <a:gd name="T52" fmla="*/ 106493 w 61"/>
              <a:gd name="T53" fmla="*/ 72231 h 72"/>
              <a:gd name="T54" fmla="*/ 106493 w 61"/>
              <a:gd name="T55" fmla="*/ 89429 h 72"/>
              <a:gd name="T56" fmla="*/ 85881 w 61"/>
              <a:gd name="T57" fmla="*/ 106627 h 72"/>
              <a:gd name="T58" fmla="*/ 106493 w 61"/>
              <a:gd name="T59" fmla="*/ 89429 h 72"/>
              <a:gd name="T60" fmla="*/ 192374 w 61"/>
              <a:gd name="T61" fmla="*/ 72231 h 72"/>
              <a:gd name="T62" fmla="*/ 147716 w 61"/>
              <a:gd name="T63" fmla="*/ 24077 h 72"/>
              <a:gd name="T64" fmla="*/ 140845 w 61"/>
              <a:gd name="T65" fmla="*/ 72231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2" name="Freeform 81">
            <a:extLst>
              <a:ext uri="{FF2B5EF4-FFF2-40B4-BE49-F238E27FC236}">
                <a16:creationId xmlns:a16="http://schemas.microsoft.com/office/drawing/2014/main" id="{CD9ADB7A-DD43-4286-AA94-15B61E43B481}"/>
              </a:ext>
            </a:extLst>
          </p:cNvPr>
          <p:cNvSpPr>
            <a:spLocks noEditPoints="1"/>
          </p:cNvSpPr>
          <p:nvPr/>
        </p:nvSpPr>
        <p:spPr bwMode="auto">
          <a:xfrm>
            <a:off x="86784" y="3657600"/>
            <a:ext cx="279400" cy="330200"/>
          </a:xfrm>
          <a:custGeom>
            <a:avLst/>
            <a:gdLst>
              <a:gd name="T0" fmla="*/ 209550 w 61"/>
              <a:gd name="T1" fmla="*/ 75671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37410 w 61"/>
              <a:gd name="T15" fmla="*/ 0 h 72"/>
              <a:gd name="T16" fmla="*/ 158021 w 61"/>
              <a:gd name="T17" fmla="*/ 10319 h 72"/>
              <a:gd name="T18" fmla="*/ 202680 w 61"/>
              <a:gd name="T19" fmla="*/ 55033 h 72"/>
              <a:gd name="T20" fmla="*/ 209550 w 61"/>
              <a:gd name="T21" fmla="*/ 75671 h 72"/>
              <a:gd name="T22" fmla="*/ 192374 w 61"/>
              <a:gd name="T23" fmla="*/ 89429 h 72"/>
              <a:gd name="T24" fmla="*/ 137410 w 61"/>
              <a:gd name="T25" fmla="*/ 89429 h 72"/>
              <a:gd name="T26" fmla="*/ 123669 w 61"/>
              <a:gd name="T27" fmla="*/ 75671 h 72"/>
              <a:gd name="T28" fmla="*/ 123669 w 61"/>
              <a:gd name="T29" fmla="*/ 17198 h 72"/>
              <a:gd name="T30" fmla="*/ 17176 w 61"/>
              <a:gd name="T31" fmla="*/ 17198 h 72"/>
              <a:gd name="T32" fmla="*/ 17176 w 61"/>
              <a:gd name="T33" fmla="*/ 230452 h 72"/>
              <a:gd name="T34" fmla="*/ 192374 w 61"/>
              <a:gd name="T35" fmla="*/ 230452 h 72"/>
              <a:gd name="T36" fmla="*/ 192374 w 61"/>
              <a:gd name="T37" fmla="*/ 89429 h 72"/>
              <a:gd name="T38" fmla="*/ 34352 w 61"/>
              <a:gd name="T39" fmla="*/ 116946 h 72"/>
              <a:gd name="T40" fmla="*/ 61834 w 61"/>
              <a:gd name="T41" fmla="*/ 89429 h 72"/>
              <a:gd name="T42" fmla="*/ 85881 w 61"/>
              <a:gd name="T43" fmla="*/ 116946 h 72"/>
              <a:gd name="T44" fmla="*/ 61834 w 61"/>
              <a:gd name="T45" fmla="*/ 141023 h 72"/>
              <a:gd name="T46" fmla="*/ 34352 w 61"/>
              <a:gd name="T47" fmla="*/ 116946 h 72"/>
              <a:gd name="T48" fmla="*/ 175198 w 61"/>
              <a:gd name="T49" fmla="*/ 213254 h 72"/>
              <a:gd name="T50" fmla="*/ 34352 w 61"/>
              <a:gd name="T51" fmla="*/ 213254 h 72"/>
              <a:gd name="T52" fmla="*/ 34352 w 61"/>
              <a:gd name="T53" fmla="*/ 185738 h 72"/>
              <a:gd name="T54" fmla="*/ 61834 w 61"/>
              <a:gd name="T55" fmla="*/ 161660 h 72"/>
              <a:gd name="T56" fmla="*/ 79011 w 61"/>
              <a:gd name="T57" fmla="*/ 178858 h 72"/>
              <a:gd name="T58" fmla="*/ 130539 w 61"/>
              <a:gd name="T59" fmla="*/ 123825 h 72"/>
              <a:gd name="T60" fmla="*/ 175198 w 61"/>
              <a:gd name="T61" fmla="*/ 168540 h 72"/>
              <a:gd name="T62" fmla="*/ 175198 w 61"/>
              <a:gd name="T63" fmla="*/ 213254 h 72"/>
              <a:gd name="T64" fmla="*/ 140845 w 61"/>
              <a:gd name="T65" fmla="*/ 72231 h 72"/>
              <a:gd name="T66" fmla="*/ 192374 w 61"/>
              <a:gd name="T67" fmla="*/ 72231 h 72"/>
              <a:gd name="T68" fmla="*/ 188939 w 61"/>
              <a:gd name="T69" fmla="*/ 65352 h 72"/>
              <a:gd name="T70" fmla="*/ 147716 w 61"/>
              <a:gd name="T71" fmla="*/ 24077 h 72"/>
              <a:gd name="T72" fmla="*/ 140845 w 61"/>
              <a:gd name="T73" fmla="*/ 20638 h 72"/>
              <a:gd name="T74" fmla="*/ 140845 w 61"/>
              <a:gd name="T75" fmla="*/ 72231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3" name="Freeform 82">
            <a:extLst>
              <a:ext uri="{FF2B5EF4-FFF2-40B4-BE49-F238E27FC236}">
                <a16:creationId xmlns:a16="http://schemas.microsoft.com/office/drawing/2014/main" id="{B12A88C7-6EF9-4FF8-8879-484CDC2CAC44}"/>
              </a:ext>
            </a:extLst>
          </p:cNvPr>
          <p:cNvSpPr>
            <a:spLocks noEditPoints="1"/>
          </p:cNvSpPr>
          <p:nvPr/>
        </p:nvSpPr>
        <p:spPr bwMode="auto">
          <a:xfrm>
            <a:off x="660400" y="3657600"/>
            <a:ext cx="279400" cy="330200"/>
          </a:xfrm>
          <a:custGeom>
            <a:avLst/>
            <a:gdLst>
              <a:gd name="T0" fmla="*/ 209550 w 61"/>
              <a:gd name="T1" fmla="*/ 89429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23669 w 61"/>
              <a:gd name="T15" fmla="*/ 0 h 72"/>
              <a:gd name="T16" fmla="*/ 123669 w 61"/>
              <a:gd name="T17" fmla="*/ 75671 h 72"/>
              <a:gd name="T18" fmla="*/ 137410 w 61"/>
              <a:gd name="T19" fmla="*/ 89429 h 72"/>
              <a:gd name="T20" fmla="*/ 209550 w 61"/>
              <a:gd name="T21" fmla="*/ 89429 h 72"/>
              <a:gd name="T22" fmla="*/ 158021 w 61"/>
              <a:gd name="T23" fmla="*/ 110067 h 72"/>
              <a:gd name="T24" fmla="*/ 154586 w 61"/>
              <a:gd name="T25" fmla="*/ 106627 h 72"/>
              <a:gd name="T26" fmla="*/ 54964 w 61"/>
              <a:gd name="T27" fmla="*/ 106627 h 72"/>
              <a:gd name="T28" fmla="*/ 51529 w 61"/>
              <a:gd name="T29" fmla="*/ 110067 h 72"/>
              <a:gd name="T30" fmla="*/ 51529 w 61"/>
              <a:gd name="T31" fmla="*/ 120385 h 72"/>
              <a:gd name="T32" fmla="*/ 54964 w 61"/>
              <a:gd name="T33" fmla="*/ 123825 h 72"/>
              <a:gd name="T34" fmla="*/ 154586 w 61"/>
              <a:gd name="T35" fmla="*/ 123825 h 72"/>
              <a:gd name="T36" fmla="*/ 158021 w 61"/>
              <a:gd name="T37" fmla="*/ 120385 h 72"/>
              <a:gd name="T38" fmla="*/ 158021 w 61"/>
              <a:gd name="T39" fmla="*/ 110067 h 72"/>
              <a:gd name="T40" fmla="*/ 158021 w 61"/>
              <a:gd name="T41" fmla="*/ 147902 h 72"/>
              <a:gd name="T42" fmla="*/ 154586 w 61"/>
              <a:gd name="T43" fmla="*/ 141023 h 72"/>
              <a:gd name="T44" fmla="*/ 54964 w 61"/>
              <a:gd name="T45" fmla="*/ 141023 h 72"/>
              <a:gd name="T46" fmla="*/ 51529 w 61"/>
              <a:gd name="T47" fmla="*/ 147902 h 72"/>
              <a:gd name="T48" fmla="*/ 51529 w 61"/>
              <a:gd name="T49" fmla="*/ 154781 h 72"/>
              <a:gd name="T50" fmla="*/ 54964 w 61"/>
              <a:gd name="T51" fmla="*/ 161660 h 72"/>
              <a:gd name="T52" fmla="*/ 154586 w 61"/>
              <a:gd name="T53" fmla="*/ 161660 h 72"/>
              <a:gd name="T54" fmla="*/ 158021 w 61"/>
              <a:gd name="T55" fmla="*/ 154781 h 72"/>
              <a:gd name="T56" fmla="*/ 158021 w 61"/>
              <a:gd name="T57" fmla="*/ 147902 h 72"/>
              <a:gd name="T58" fmla="*/ 158021 w 61"/>
              <a:gd name="T59" fmla="*/ 182298 h 72"/>
              <a:gd name="T60" fmla="*/ 154586 w 61"/>
              <a:gd name="T61" fmla="*/ 178858 h 72"/>
              <a:gd name="T62" fmla="*/ 54964 w 61"/>
              <a:gd name="T63" fmla="*/ 178858 h 72"/>
              <a:gd name="T64" fmla="*/ 51529 w 61"/>
              <a:gd name="T65" fmla="*/ 182298 h 72"/>
              <a:gd name="T66" fmla="*/ 51529 w 61"/>
              <a:gd name="T67" fmla="*/ 192617 h 72"/>
              <a:gd name="T68" fmla="*/ 54964 w 61"/>
              <a:gd name="T69" fmla="*/ 196056 h 72"/>
              <a:gd name="T70" fmla="*/ 154586 w 61"/>
              <a:gd name="T71" fmla="*/ 196056 h 72"/>
              <a:gd name="T72" fmla="*/ 158021 w 61"/>
              <a:gd name="T73" fmla="*/ 192617 h 72"/>
              <a:gd name="T74" fmla="*/ 158021 w 61"/>
              <a:gd name="T75" fmla="*/ 182298 h 72"/>
              <a:gd name="T76" fmla="*/ 206115 w 61"/>
              <a:gd name="T77" fmla="*/ 72231 h 72"/>
              <a:gd name="T78" fmla="*/ 140845 w 61"/>
              <a:gd name="T79" fmla="*/ 72231 h 72"/>
              <a:gd name="T80" fmla="*/ 140845 w 61"/>
              <a:gd name="T81" fmla="*/ 6879 h 72"/>
              <a:gd name="T82" fmla="*/ 144280 w 61"/>
              <a:gd name="T83" fmla="*/ 10319 h 72"/>
              <a:gd name="T84" fmla="*/ 202680 w 61"/>
              <a:gd name="T85" fmla="*/ 65352 h 72"/>
              <a:gd name="T86" fmla="*/ 206115 w 61"/>
              <a:gd name="T87" fmla="*/ 72231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4" name="Freeform 83">
            <a:extLst>
              <a:ext uri="{FF2B5EF4-FFF2-40B4-BE49-F238E27FC236}">
                <a16:creationId xmlns:a16="http://schemas.microsoft.com/office/drawing/2014/main" id="{76D2AD99-8C0C-400C-861A-A17CD5683BBB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3657600"/>
            <a:ext cx="262467" cy="330200"/>
          </a:xfrm>
          <a:custGeom>
            <a:avLst/>
            <a:gdLst>
              <a:gd name="T0" fmla="*/ 196850 w 57"/>
              <a:gd name="T1" fmla="*/ 244210 h 72"/>
              <a:gd name="T2" fmla="*/ 193396 w 57"/>
              <a:gd name="T3" fmla="*/ 247650 h 72"/>
              <a:gd name="T4" fmla="*/ 6907 w 57"/>
              <a:gd name="T5" fmla="*/ 247650 h 72"/>
              <a:gd name="T6" fmla="*/ 0 w 57"/>
              <a:gd name="T7" fmla="*/ 244210 h 72"/>
              <a:gd name="T8" fmla="*/ 0 w 57"/>
              <a:gd name="T9" fmla="*/ 233892 h 72"/>
              <a:gd name="T10" fmla="*/ 6907 w 57"/>
              <a:gd name="T11" fmla="*/ 230452 h 72"/>
              <a:gd name="T12" fmla="*/ 193396 w 57"/>
              <a:gd name="T13" fmla="*/ 230452 h 72"/>
              <a:gd name="T14" fmla="*/ 196850 w 57"/>
              <a:gd name="T15" fmla="*/ 233892 h 72"/>
              <a:gd name="T16" fmla="*/ 196850 w 57"/>
              <a:gd name="T17" fmla="*/ 244210 h 72"/>
              <a:gd name="T18" fmla="*/ 100152 w 57"/>
              <a:gd name="T19" fmla="*/ 182298 h 72"/>
              <a:gd name="T20" fmla="*/ 107059 w 57"/>
              <a:gd name="T21" fmla="*/ 213254 h 72"/>
              <a:gd name="T22" fmla="*/ 107059 w 57"/>
              <a:gd name="T23" fmla="*/ 213254 h 72"/>
              <a:gd name="T24" fmla="*/ 107059 w 57"/>
              <a:gd name="T25" fmla="*/ 213254 h 72"/>
              <a:gd name="T26" fmla="*/ 37989 w 57"/>
              <a:gd name="T27" fmla="*/ 123825 h 72"/>
              <a:gd name="T28" fmla="*/ 100152 w 57"/>
              <a:gd name="T29" fmla="*/ 30956 h 72"/>
              <a:gd name="T30" fmla="*/ 89791 w 57"/>
              <a:gd name="T31" fmla="*/ 0 h 72"/>
              <a:gd name="T32" fmla="*/ 89791 w 57"/>
              <a:gd name="T33" fmla="*/ 0 h 72"/>
              <a:gd name="T34" fmla="*/ 89791 w 57"/>
              <a:gd name="T35" fmla="*/ 0 h 72"/>
              <a:gd name="T36" fmla="*/ 162315 w 57"/>
              <a:gd name="T37" fmla="*/ 89429 h 72"/>
              <a:gd name="T38" fmla="*/ 100152 w 57"/>
              <a:gd name="T39" fmla="*/ 182298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5" name="Freeform 84">
            <a:extLst>
              <a:ext uri="{FF2B5EF4-FFF2-40B4-BE49-F238E27FC236}">
                <a16:creationId xmlns:a16="http://schemas.microsoft.com/office/drawing/2014/main" id="{4281D61E-53E3-4FB9-9F5C-93C0CAF1B4A7}"/>
              </a:ext>
            </a:extLst>
          </p:cNvPr>
          <p:cNvSpPr>
            <a:spLocks noEditPoints="1"/>
          </p:cNvSpPr>
          <p:nvPr/>
        </p:nvSpPr>
        <p:spPr bwMode="auto">
          <a:xfrm>
            <a:off x="1987551" y="3680885"/>
            <a:ext cx="321733" cy="283633"/>
          </a:xfrm>
          <a:custGeom>
            <a:avLst/>
            <a:gdLst>
              <a:gd name="T0" fmla="*/ 27577 w 70"/>
              <a:gd name="T1" fmla="*/ 34310 h 62"/>
              <a:gd name="T2" fmla="*/ 27577 w 70"/>
              <a:gd name="T3" fmla="*/ 209294 h 62"/>
              <a:gd name="T4" fmla="*/ 24130 w 70"/>
              <a:gd name="T5" fmla="*/ 212725 h 62"/>
              <a:gd name="T6" fmla="*/ 13789 w 70"/>
              <a:gd name="T7" fmla="*/ 212725 h 62"/>
              <a:gd name="T8" fmla="*/ 10341 w 70"/>
              <a:gd name="T9" fmla="*/ 209294 h 62"/>
              <a:gd name="T10" fmla="*/ 10341 w 70"/>
              <a:gd name="T11" fmla="*/ 34310 h 62"/>
              <a:gd name="T12" fmla="*/ 0 w 70"/>
              <a:gd name="T13" fmla="*/ 20586 h 62"/>
              <a:gd name="T14" fmla="*/ 17236 w 70"/>
              <a:gd name="T15" fmla="*/ 0 h 62"/>
              <a:gd name="T16" fmla="*/ 37919 w 70"/>
              <a:gd name="T17" fmla="*/ 20586 h 62"/>
              <a:gd name="T18" fmla="*/ 27577 w 70"/>
              <a:gd name="T19" fmla="*/ 34310 h 62"/>
              <a:gd name="T20" fmla="*/ 241300 w 70"/>
              <a:gd name="T21" fmla="*/ 133811 h 62"/>
              <a:gd name="T22" fmla="*/ 234406 w 70"/>
              <a:gd name="T23" fmla="*/ 140673 h 62"/>
              <a:gd name="T24" fmla="*/ 234406 w 70"/>
              <a:gd name="T25" fmla="*/ 140673 h 62"/>
              <a:gd name="T26" fmla="*/ 182699 w 70"/>
              <a:gd name="T27" fmla="*/ 157828 h 62"/>
              <a:gd name="T28" fmla="*/ 158569 w 70"/>
              <a:gd name="T29" fmla="*/ 154397 h 62"/>
              <a:gd name="T30" fmla="*/ 155121 w 70"/>
              <a:gd name="T31" fmla="*/ 150966 h 62"/>
              <a:gd name="T32" fmla="*/ 113756 w 70"/>
              <a:gd name="T33" fmla="*/ 137242 h 62"/>
              <a:gd name="T34" fmla="*/ 51707 w 70"/>
              <a:gd name="T35" fmla="*/ 157828 h 62"/>
              <a:gd name="T36" fmla="*/ 44813 w 70"/>
              <a:gd name="T37" fmla="*/ 161259 h 62"/>
              <a:gd name="T38" fmla="*/ 41366 w 70"/>
              <a:gd name="T39" fmla="*/ 157828 h 62"/>
              <a:gd name="T40" fmla="*/ 37919 w 70"/>
              <a:gd name="T41" fmla="*/ 150966 h 62"/>
              <a:gd name="T42" fmla="*/ 37919 w 70"/>
              <a:gd name="T43" fmla="*/ 48035 h 62"/>
              <a:gd name="T44" fmla="*/ 41366 w 70"/>
              <a:gd name="T45" fmla="*/ 41173 h 62"/>
              <a:gd name="T46" fmla="*/ 110309 w 70"/>
              <a:gd name="T47" fmla="*/ 20586 h 62"/>
              <a:gd name="T48" fmla="*/ 168910 w 70"/>
              <a:gd name="T49" fmla="*/ 34310 h 62"/>
              <a:gd name="T50" fmla="*/ 179251 w 70"/>
              <a:gd name="T51" fmla="*/ 37742 h 62"/>
              <a:gd name="T52" fmla="*/ 224064 w 70"/>
              <a:gd name="T53" fmla="*/ 24017 h 62"/>
              <a:gd name="T54" fmla="*/ 227511 w 70"/>
              <a:gd name="T55" fmla="*/ 20586 h 62"/>
              <a:gd name="T56" fmla="*/ 234406 w 70"/>
              <a:gd name="T57" fmla="*/ 20586 h 62"/>
              <a:gd name="T58" fmla="*/ 241300 w 70"/>
              <a:gd name="T59" fmla="*/ 27448 h 62"/>
              <a:gd name="T60" fmla="*/ 241300 w 70"/>
              <a:gd name="T61" fmla="*/ 133811 h 62"/>
              <a:gd name="T62" fmla="*/ 224064 w 70"/>
              <a:gd name="T63" fmla="*/ 44604 h 62"/>
              <a:gd name="T64" fmla="*/ 179251 w 70"/>
              <a:gd name="T65" fmla="*/ 54897 h 62"/>
              <a:gd name="T66" fmla="*/ 158569 w 70"/>
              <a:gd name="T67" fmla="*/ 51466 h 62"/>
              <a:gd name="T68" fmla="*/ 110309 w 70"/>
              <a:gd name="T69" fmla="*/ 37742 h 62"/>
              <a:gd name="T70" fmla="*/ 55154 w 70"/>
              <a:gd name="T71" fmla="*/ 54897 h 62"/>
              <a:gd name="T72" fmla="*/ 55154 w 70"/>
              <a:gd name="T73" fmla="*/ 137242 h 62"/>
              <a:gd name="T74" fmla="*/ 113756 w 70"/>
              <a:gd name="T75" fmla="*/ 120087 h 62"/>
              <a:gd name="T76" fmla="*/ 165463 w 70"/>
              <a:gd name="T77" fmla="*/ 137242 h 62"/>
              <a:gd name="T78" fmla="*/ 168910 w 70"/>
              <a:gd name="T79" fmla="*/ 137242 h 62"/>
              <a:gd name="T80" fmla="*/ 182699 w 70"/>
              <a:gd name="T81" fmla="*/ 140673 h 62"/>
              <a:gd name="T82" fmla="*/ 224064 w 70"/>
              <a:gd name="T83" fmla="*/ 126949 h 62"/>
              <a:gd name="T84" fmla="*/ 224064 w 70"/>
              <a:gd name="T85" fmla="*/ 44604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6" name="Freeform 85">
            <a:extLst>
              <a:ext uri="{FF2B5EF4-FFF2-40B4-BE49-F238E27FC236}">
                <a16:creationId xmlns:a16="http://schemas.microsoft.com/office/drawing/2014/main" id="{61CE6742-AC43-488D-BBAC-61F97079D0DA}"/>
              </a:ext>
            </a:extLst>
          </p:cNvPr>
          <p:cNvSpPr>
            <a:spLocks noEditPoints="1"/>
          </p:cNvSpPr>
          <p:nvPr/>
        </p:nvSpPr>
        <p:spPr bwMode="auto">
          <a:xfrm>
            <a:off x="2639485" y="3680885"/>
            <a:ext cx="283633" cy="283633"/>
          </a:xfrm>
          <a:custGeom>
            <a:avLst/>
            <a:gdLst>
              <a:gd name="T0" fmla="*/ 212725 w 62"/>
              <a:gd name="T1" fmla="*/ 199001 h 62"/>
              <a:gd name="T2" fmla="*/ 199001 w 62"/>
              <a:gd name="T3" fmla="*/ 212725 h 62"/>
              <a:gd name="T4" fmla="*/ 13724 w 62"/>
              <a:gd name="T5" fmla="*/ 212725 h 62"/>
              <a:gd name="T6" fmla="*/ 0 w 62"/>
              <a:gd name="T7" fmla="*/ 199001 h 62"/>
              <a:gd name="T8" fmla="*/ 0 w 62"/>
              <a:gd name="T9" fmla="*/ 13724 h 62"/>
              <a:gd name="T10" fmla="*/ 13724 w 62"/>
              <a:gd name="T11" fmla="*/ 0 h 62"/>
              <a:gd name="T12" fmla="*/ 144104 w 62"/>
              <a:gd name="T13" fmla="*/ 0 h 62"/>
              <a:gd name="T14" fmla="*/ 164690 w 62"/>
              <a:gd name="T15" fmla="*/ 10293 h 62"/>
              <a:gd name="T16" fmla="*/ 202432 w 62"/>
              <a:gd name="T17" fmla="*/ 48035 h 62"/>
              <a:gd name="T18" fmla="*/ 212725 w 62"/>
              <a:gd name="T19" fmla="*/ 72052 h 62"/>
              <a:gd name="T20" fmla="*/ 212725 w 62"/>
              <a:gd name="T21" fmla="*/ 199001 h 62"/>
              <a:gd name="T22" fmla="*/ 195570 w 62"/>
              <a:gd name="T23" fmla="*/ 195570 h 62"/>
              <a:gd name="T24" fmla="*/ 195570 w 62"/>
              <a:gd name="T25" fmla="*/ 72052 h 62"/>
              <a:gd name="T26" fmla="*/ 192139 w 62"/>
              <a:gd name="T27" fmla="*/ 61759 h 62"/>
              <a:gd name="T28" fmla="*/ 154397 w 62"/>
              <a:gd name="T29" fmla="*/ 24017 h 62"/>
              <a:gd name="T30" fmla="*/ 144104 w 62"/>
              <a:gd name="T31" fmla="*/ 20586 h 62"/>
              <a:gd name="T32" fmla="*/ 144104 w 62"/>
              <a:gd name="T33" fmla="*/ 75483 h 62"/>
              <a:gd name="T34" fmla="*/ 130380 w 62"/>
              <a:gd name="T35" fmla="*/ 89207 h 62"/>
              <a:gd name="T36" fmla="*/ 51466 w 62"/>
              <a:gd name="T37" fmla="*/ 89207 h 62"/>
              <a:gd name="T38" fmla="*/ 37742 w 62"/>
              <a:gd name="T39" fmla="*/ 75483 h 62"/>
              <a:gd name="T40" fmla="*/ 37742 w 62"/>
              <a:gd name="T41" fmla="*/ 20586 h 62"/>
              <a:gd name="T42" fmla="*/ 20586 w 62"/>
              <a:gd name="T43" fmla="*/ 20586 h 62"/>
              <a:gd name="T44" fmla="*/ 20586 w 62"/>
              <a:gd name="T45" fmla="*/ 195570 h 62"/>
              <a:gd name="T46" fmla="*/ 37742 w 62"/>
              <a:gd name="T47" fmla="*/ 195570 h 62"/>
              <a:gd name="T48" fmla="*/ 37742 w 62"/>
              <a:gd name="T49" fmla="*/ 137242 h 62"/>
              <a:gd name="T50" fmla="*/ 51466 w 62"/>
              <a:gd name="T51" fmla="*/ 123518 h 62"/>
              <a:gd name="T52" fmla="*/ 164690 w 62"/>
              <a:gd name="T53" fmla="*/ 123518 h 62"/>
              <a:gd name="T54" fmla="*/ 178415 w 62"/>
              <a:gd name="T55" fmla="*/ 137242 h 62"/>
              <a:gd name="T56" fmla="*/ 178415 w 62"/>
              <a:gd name="T57" fmla="*/ 195570 h 62"/>
              <a:gd name="T58" fmla="*/ 195570 w 62"/>
              <a:gd name="T59" fmla="*/ 195570 h 62"/>
              <a:gd name="T60" fmla="*/ 161259 w 62"/>
              <a:gd name="T61" fmla="*/ 195570 h 62"/>
              <a:gd name="T62" fmla="*/ 161259 w 62"/>
              <a:gd name="T63" fmla="*/ 144104 h 62"/>
              <a:gd name="T64" fmla="*/ 54897 w 62"/>
              <a:gd name="T65" fmla="*/ 144104 h 62"/>
              <a:gd name="T66" fmla="*/ 54897 w 62"/>
              <a:gd name="T67" fmla="*/ 195570 h 62"/>
              <a:gd name="T68" fmla="*/ 161259 w 62"/>
              <a:gd name="T69" fmla="*/ 195570 h 62"/>
              <a:gd name="T70" fmla="*/ 123518 w 62"/>
              <a:gd name="T71" fmla="*/ 24017 h 62"/>
              <a:gd name="T72" fmla="*/ 120087 w 62"/>
              <a:gd name="T73" fmla="*/ 20586 h 62"/>
              <a:gd name="T74" fmla="*/ 92638 w 62"/>
              <a:gd name="T75" fmla="*/ 20586 h 62"/>
              <a:gd name="T76" fmla="*/ 89207 w 62"/>
              <a:gd name="T77" fmla="*/ 24017 h 62"/>
              <a:gd name="T78" fmla="*/ 89207 w 62"/>
              <a:gd name="T79" fmla="*/ 68621 h 62"/>
              <a:gd name="T80" fmla="*/ 92638 w 62"/>
              <a:gd name="T81" fmla="*/ 72052 h 62"/>
              <a:gd name="T82" fmla="*/ 120087 w 62"/>
              <a:gd name="T83" fmla="*/ 72052 h 62"/>
              <a:gd name="T84" fmla="*/ 123518 w 62"/>
              <a:gd name="T85" fmla="*/ 68621 h 62"/>
              <a:gd name="T86" fmla="*/ 123518 w 62"/>
              <a:gd name="T87" fmla="*/ 24017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7" name="Freeform 86">
            <a:extLst>
              <a:ext uri="{FF2B5EF4-FFF2-40B4-BE49-F238E27FC236}">
                <a16:creationId xmlns:a16="http://schemas.microsoft.com/office/drawing/2014/main" id="{55857D1C-E86F-43C0-97CC-CF923527167F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3680884"/>
            <a:ext cx="347133" cy="260349"/>
          </a:xfrm>
          <a:custGeom>
            <a:avLst/>
            <a:gdLst>
              <a:gd name="T0" fmla="*/ 256924 w 76"/>
              <a:gd name="T1" fmla="*/ 130175 h 57"/>
              <a:gd name="T2" fmla="*/ 215816 w 76"/>
              <a:gd name="T3" fmla="*/ 178134 h 57"/>
              <a:gd name="T4" fmla="*/ 178134 w 76"/>
              <a:gd name="T5" fmla="*/ 195262 h 57"/>
              <a:gd name="T6" fmla="*/ 30831 w 76"/>
              <a:gd name="T7" fmla="*/ 195262 h 57"/>
              <a:gd name="T8" fmla="*/ 0 w 76"/>
              <a:gd name="T9" fmla="*/ 164431 h 57"/>
              <a:gd name="T10" fmla="*/ 0 w 76"/>
              <a:gd name="T11" fmla="*/ 30831 h 57"/>
              <a:gd name="T12" fmla="*/ 30831 w 76"/>
              <a:gd name="T13" fmla="*/ 0 h 57"/>
              <a:gd name="T14" fmla="*/ 75364 w 76"/>
              <a:gd name="T15" fmla="*/ 0 h 57"/>
              <a:gd name="T16" fmla="*/ 106195 w 76"/>
              <a:gd name="T17" fmla="*/ 30831 h 57"/>
              <a:gd name="T18" fmla="*/ 106195 w 76"/>
              <a:gd name="T19" fmla="*/ 37682 h 57"/>
              <a:gd name="T20" fmla="*/ 178134 w 76"/>
              <a:gd name="T21" fmla="*/ 37682 h 57"/>
              <a:gd name="T22" fmla="*/ 208965 w 76"/>
              <a:gd name="T23" fmla="*/ 68513 h 57"/>
              <a:gd name="T24" fmla="*/ 208965 w 76"/>
              <a:gd name="T25" fmla="*/ 89067 h 57"/>
              <a:gd name="T26" fmla="*/ 236370 w 76"/>
              <a:gd name="T27" fmla="*/ 89067 h 57"/>
              <a:gd name="T28" fmla="*/ 260350 w 76"/>
              <a:gd name="T29" fmla="*/ 102769 h 57"/>
              <a:gd name="T30" fmla="*/ 260350 w 76"/>
              <a:gd name="T31" fmla="*/ 113046 h 57"/>
              <a:gd name="T32" fmla="*/ 256924 w 76"/>
              <a:gd name="T33" fmla="*/ 130175 h 57"/>
              <a:gd name="T34" fmla="*/ 191837 w 76"/>
              <a:gd name="T35" fmla="*/ 89067 h 57"/>
              <a:gd name="T36" fmla="*/ 191837 w 76"/>
              <a:gd name="T37" fmla="*/ 68513 h 57"/>
              <a:gd name="T38" fmla="*/ 178134 w 76"/>
              <a:gd name="T39" fmla="*/ 54810 h 57"/>
              <a:gd name="T40" fmla="*/ 99344 w 76"/>
              <a:gd name="T41" fmla="*/ 54810 h 57"/>
              <a:gd name="T42" fmla="*/ 85641 w 76"/>
              <a:gd name="T43" fmla="*/ 41108 h 57"/>
              <a:gd name="T44" fmla="*/ 85641 w 76"/>
              <a:gd name="T45" fmla="*/ 30831 h 57"/>
              <a:gd name="T46" fmla="*/ 75364 w 76"/>
              <a:gd name="T47" fmla="*/ 20554 h 57"/>
              <a:gd name="T48" fmla="*/ 30831 w 76"/>
              <a:gd name="T49" fmla="*/ 20554 h 57"/>
              <a:gd name="T50" fmla="*/ 17128 w 76"/>
              <a:gd name="T51" fmla="*/ 30831 h 57"/>
              <a:gd name="T52" fmla="*/ 17128 w 76"/>
              <a:gd name="T53" fmla="*/ 150729 h 57"/>
              <a:gd name="T54" fmla="*/ 51385 w 76"/>
              <a:gd name="T55" fmla="*/ 106195 h 57"/>
              <a:gd name="T56" fmla="*/ 85641 w 76"/>
              <a:gd name="T57" fmla="*/ 89067 h 57"/>
              <a:gd name="T58" fmla="*/ 191837 w 76"/>
              <a:gd name="T59" fmla="*/ 89067 h 57"/>
              <a:gd name="T60" fmla="*/ 236370 w 76"/>
              <a:gd name="T61" fmla="*/ 106195 h 57"/>
              <a:gd name="T62" fmla="*/ 85641 w 76"/>
              <a:gd name="T63" fmla="*/ 106195 h 57"/>
              <a:gd name="T64" fmla="*/ 65088 w 76"/>
              <a:gd name="T65" fmla="*/ 116472 h 57"/>
              <a:gd name="T66" fmla="*/ 23980 w 76"/>
              <a:gd name="T67" fmla="*/ 167857 h 57"/>
              <a:gd name="T68" fmla="*/ 23980 w 76"/>
              <a:gd name="T69" fmla="*/ 171282 h 57"/>
              <a:gd name="T70" fmla="*/ 30831 w 76"/>
              <a:gd name="T71" fmla="*/ 178134 h 57"/>
              <a:gd name="T72" fmla="*/ 178134 w 76"/>
              <a:gd name="T73" fmla="*/ 178134 h 57"/>
              <a:gd name="T74" fmla="*/ 202114 w 76"/>
              <a:gd name="T75" fmla="*/ 167857 h 57"/>
              <a:gd name="T76" fmla="*/ 243222 w 76"/>
              <a:gd name="T77" fmla="*/ 116472 h 57"/>
              <a:gd name="T78" fmla="*/ 243222 w 76"/>
              <a:gd name="T79" fmla="*/ 113046 h 57"/>
              <a:gd name="T80" fmla="*/ 236370 w 76"/>
              <a:gd name="T81" fmla="*/ 106195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8" name="Freeform 87">
            <a:extLst>
              <a:ext uri="{FF2B5EF4-FFF2-40B4-BE49-F238E27FC236}">
                <a16:creationId xmlns:a16="http://schemas.microsoft.com/office/drawing/2014/main" id="{6B5BFEAD-AAE9-4F4C-BCAD-AD4BC342CA31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3680885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51151 w 61"/>
              <a:gd name="T31" fmla="*/ 164690 h 62"/>
              <a:gd name="T32" fmla="*/ 137410 w 61"/>
              <a:gd name="T33" fmla="*/ 157828 h 62"/>
              <a:gd name="T34" fmla="*/ 106493 w 61"/>
              <a:gd name="T35" fmla="*/ 133811 h 62"/>
              <a:gd name="T36" fmla="*/ 72140 w 61"/>
              <a:gd name="T37" fmla="*/ 157828 h 62"/>
              <a:gd name="T38" fmla="*/ 61834 w 61"/>
              <a:gd name="T39" fmla="*/ 164690 h 62"/>
              <a:gd name="T40" fmla="*/ 54964 w 61"/>
              <a:gd name="T41" fmla="*/ 154397 h 62"/>
              <a:gd name="T42" fmla="*/ 106493 w 61"/>
              <a:gd name="T43" fmla="*/ 116656 h 62"/>
              <a:gd name="T44" fmla="*/ 154586 w 61"/>
              <a:gd name="T45" fmla="*/ 154397 h 62"/>
              <a:gd name="T46" fmla="*/ 151151 w 61"/>
              <a:gd name="T47" fmla="*/ 164690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29" name="Freeform 88">
            <a:extLst>
              <a:ext uri="{FF2B5EF4-FFF2-40B4-BE49-F238E27FC236}">
                <a16:creationId xmlns:a16="http://schemas.microsoft.com/office/drawing/2014/main" id="{AF3CD5A8-1B58-4A9C-AED8-8C36F8F65C18}"/>
              </a:ext>
            </a:extLst>
          </p:cNvPr>
          <p:cNvSpPr>
            <a:spLocks/>
          </p:cNvSpPr>
          <p:nvPr/>
        </p:nvSpPr>
        <p:spPr bwMode="auto">
          <a:xfrm>
            <a:off x="4618567" y="3680884"/>
            <a:ext cx="188384" cy="260349"/>
          </a:xfrm>
          <a:custGeom>
            <a:avLst/>
            <a:gdLst>
              <a:gd name="T0" fmla="*/ 141288 w 41"/>
              <a:gd name="T1" fmla="*/ 191836 h 57"/>
              <a:gd name="T2" fmla="*/ 134396 w 41"/>
              <a:gd name="T3" fmla="*/ 195262 h 57"/>
              <a:gd name="T4" fmla="*/ 3446 w 41"/>
              <a:gd name="T5" fmla="*/ 195262 h 57"/>
              <a:gd name="T6" fmla="*/ 0 w 41"/>
              <a:gd name="T7" fmla="*/ 191836 h 57"/>
              <a:gd name="T8" fmla="*/ 0 w 41"/>
              <a:gd name="T9" fmla="*/ 171282 h 57"/>
              <a:gd name="T10" fmla="*/ 3446 w 41"/>
              <a:gd name="T11" fmla="*/ 164431 h 57"/>
              <a:gd name="T12" fmla="*/ 17230 w 41"/>
              <a:gd name="T13" fmla="*/ 164431 h 57"/>
              <a:gd name="T14" fmla="*/ 17230 w 41"/>
              <a:gd name="T15" fmla="*/ 113046 h 57"/>
              <a:gd name="T16" fmla="*/ 3446 w 41"/>
              <a:gd name="T17" fmla="*/ 113046 h 57"/>
              <a:gd name="T18" fmla="*/ 0 w 41"/>
              <a:gd name="T19" fmla="*/ 109621 h 57"/>
              <a:gd name="T20" fmla="*/ 0 w 41"/>
              <a:gd name="T21" fmla="*/ 89067 h 57"/>
              <a:gd name="T22" fmla="*/ 3446 w 41"/>
              <a:gd name="T23" fmla="*/ 85641 h 57"/>
              <a:gd name="T24" fmla="*/ 17230 w 41"/>
              <a:gd name="T25" fmla="*/ 85641 h 57"/>
              <a:gd name="T26" fmla="*/ 17230 w 41"/>
              <a:gd name="T27" fmla="*/ 54810 h 57"/>
              <a:gd name="T28" fmla="*/ 79259 w 41"/>
              <a:gd name="T29" fmla="*/ 0 h 57"/>
              <a:gd name="T30" fmla="*/ 124058 w 41"/>
              <a:gd name="T31" fmla="*/ 17128 h 57"/>
              <a:gd name="T32" fmla="*/ 124058 w 41"/>
              <a:gd name="T33" fmla="*/ 23980 h 57"/>
              <a:gd name="T34" fmla="*/ 110274 w 41"/>
              <a:gd name="T35" fmla="*/ 41108 h 57"/>
              <a:gd name="T36" fmla="*/ 106828 w 41"/>
              <a:gd name="T37" fmla="*/ 44533 h 57"/>
              <a:gd name="T38" fmla="*/ 103381 w 41"/>
              <a:gd name="T39" fmla="*/ 44533 h 57"/>
              <a:gd name="T40" fmla="*/ 79259 w 41"/>
              <a:gd name="T41" fmla="*/ 34256 h 57"/>
              <a:gd name="T42" fmla="*/ 51691 w 41"/>
              <a:gd name="T43" fmla="*/ 58236 h 57"/>
              <a:gd name="T44" fmla="*/ 51691 w 41"/>
              <a:gd name="T45" fmla="*/ 85641 h 57"/>
              <a:gd name="T46" fmla="*/ 93043 w 41"/>
              <a:gd name="T47" fmla="*/ 85641 h 57"/>
              <a:gd name="T48" fmla="*/ 99935 w 41"/>
              <a:gd name="T49" fmla="*/ 89067 h 57"/>
              <a:gd name="T50" fmla="*/ 99935 w 41"/>
              <a:gd name="T51" fmla="*/ 109621 h 57"/>
              <a:gd name="T52" fmla="*/ 93043 w 41"/>
              <a:gd name="T53" fmla="*/ 113046 h 57"/>
              <a:gd name="T54" fmla="*/ 51691 w 41"/>
              <a:gd name="T55" fmla="*/ 113046 h 57"/>
              <a:gd name="T56" fmla="*/ 51691 w 41"/>
              <a:gd name="T57" fmla="*/ 164431 h 57"/>
              <a:gd name="T58" fmla="*/ 110274 w 41"/>
              <a:gd name="T59" fmla="*/ 164431 h 57"/>
              <a:gd name="T60" fmla="*/ 110274 w 41"/>
              <a:gd name="T61" fmla="*/ 140452 h 57"/>
              <a:gd name="T62" fmla="*/ 113720 w 41"/>
              <a:gd name="T63" fmla="*/ 137026 h 57"/>
              <a:gd name="T64" fmla="*/ 134396 w 41"/>
              <a:gd name="T65" fmla="*/ 137026 h 57"/>
              <a:gd name="T66" fmla="*/ 141288 w 41"/>
              <a:gd name="T67" fmla="*/ 140452 h 57"/>
              <a:gd name="T68" fmla="*/ 141288 w 41"/>
              <a:gd name="T69" fmla="*/ 191836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0" name="Freeform 89">
            <a:extLst>
              <a:ext uri="{FF2B5EF4-FFF2-40B4-BE49-F238E27FC236}">
                <a16:creationId xmlns:a16="http://schemas.microsoft.com/office/drawing/2014/main" id="{587DE630-6784-493F-8E1A-671EC1767DA3}"/>
              </a:ext>
            </a:extLst>
          </p:cNvPr>
          <p:cNvSpPr>
            <a:spLocks noEditPoints="1"/>
          </p:cNvSpPr>
          <p:nvPr/>
        </p:nvSpPr>
        <p:spPr bwMode="auto">
          <a:xfrm>
            <a:off x="5278968" y="3693585"/>
            <a:ext cx="283633" cy="247649"/>
          </a:xfrm>
          <a:custGeom>
            <a:avLst/>
            <a:gdLst>
              <a:gd name="T0" fmla="*/ 212725 w 62"/>
              <a:gd name="T1" fmla="*/ 110066 h 54"/>
              <a:gd name="T2" fmla="*/ 209294 w 62"/>
              <a:gd name="T3" fmla="*/ 113506 h 54"/>
              <a:gd name="T4" fmla="*/ 195570 w 62"/>
              <a:gd name="T5" fmla="*/ 113506 h 54"/>
              <a:gd name="T6" fmla="*/ 195570 w 62"/>
              <a:gd name="T7" fmla="*/ 171979 h 54"/>
              <a:gd name="T8" fmla="*/ 181846 w 62"/>
              <a:gd name="T9" fmla="*/ 185737 h 54"/>
              <a:gd name="T10" fmla="*/ 30879 w 62"/>
              <a:gd name="T11" fmla="*/ 185737 h 54"/>
              <a:gd name="T12" fmla="*/ 20586 w 62"/>
              <a:gd name="T13" fmla="*/ 171979 h 54"/>
              <a:gd name="T14" fmla="*/ 20586 w 62"/>
              <a:gd name="T15" fmla="*/ 113506 h 54"/>
              <a:gd name="T16" fmla="*/ 6862 w 62"/>
              <a:gd name="T17" fmla="*/ 113506 h 54"/>
              <a:gd name="T18" fmla="*/ 0 w 62"/>
              <a:gd name="T19" fmla="*/ 110066 h 54"/>
              <a:gd name="T20" fmla="*/ 0 w 62"/>
              <a:gd name="T21" fmla="*/ 65352 h 54"/>
              <a:gd name="T22" fmla="*/ 6862 w 62"/>
              <a:gd name="T23" fmla="*/ 61912 h 54"/>
              <a:gd name="T24" fmla="*/ 65190 w 62"/>
              <a:gd name="T25" fmla="*/ 61912 h 54"/>
              <a:gd name="T26" fmla="*/ 34310 w 62"/>
              <a:gd name="T27" fmla="*/ 30956 h 54"/>
              <a:gd name="T28" fmla="*/ 65190 w 62"/>
              <a:gd name="T29" fmla="*/ 0 h 54"/>
              <a:gd name="T30" fmla="*/ 89207 w 62"/>
              <a:gd name="T31" fmla="*/ 10319 h 54"/>
              <a:gd name="T32" fmla="*/ 106363 w 62"/>
              <a:gd name="T33" fmla="*/ 34396 h 54"/>
              <a:gd name="T34" fmla="*/ 123518 w 62"/>
              <a:gd name="T35" fmla="*/ 10319 h 54"/>
              <a:gd name="T36" fmla="*/ 147535 w 62"/>
              <a:gd name="T37" fmla="*/ 0 h 54"/>
              <a:gd name="T38" fmla="*/ 178415 w 62"/>
              <a:gd name="T39" fmla="*/ 30956 h 54"/>
              <a:gd name="T40" fmla="*/ 147535 w 62"/>
              <a:gd name="T41" fmla="*/ 61912 h 54"/>
              <a:gd name="T42" fmla="*/ 209294 w 62"/>
              <a:gd name="T43" fmla="*/ 61912 h 54"/>
              <a:gd name="T44" fmla="*/ 212725 w 62"/>
              <a:gd name="T45" fmla="*/ 65352 h 54"/>
              <a:gd name="T46" fmla="*/ 212725 w 62"/>
              <a:gd name="T47" fmla="*/ 110066 h 54"/>
              <a:gd name="T48" fmla="*/ 92638 w 62"/>
              <a:gd name="T49" fmla="*/ 44714 h 54"/>
              <a:gd name="T50" fmla="*/ 75483 w 62"/>
              <a:gd name="T51" fmla="*/ 20637 h 54"/>
              <a:gd name="T52" fmla="*/ 65190 w 62"/>
              <a:gd name="T53" fmla="*/ 17198 h 54"/>
              <a:gd name="T54" fmla="*/ 54897 w 62"/>
              <a:gd name="T55" fmla="*/ 30956 h 54"/>
              <a:gd name="T56" fmla="*/ 65190 w 62"/>
              <a:gd name="T57" fmla="*/ 44714 h 54"/>
              <a:gd name="T58" fmla="*/ 92638 w 62"/>
              <a:gd name="T59" fmla="*/ 44714 h 54"/>
              <a:gd name="T60" fmla="*/ 130380 w 62"/>
              <a:gd name="T61" fmla="*/ 154781 h 54"/>
              <a:gd name="T62" fmla="*/ 130380 w 62"/>
              <a:gd name="T63" fmla="*/ 89429 h 54"/>
              <a:gd name="T64" fmla="*/ 130380 w 62"/>
              <a:gd name="T65" fmla="*/ 61912 h 54"/>
              <a:gd name="T66" fmla="*/ 85776 w 62"/>
              <a:gd name="T67" fmla="*/ 61912 h 54"/>
              <a:gd name="T68" fmla="*/ 85776 w 62"/>
              <a:gd name="T69" fmla="*/ 89429 h 54"/>
              <a:gd name="T70" fmla="*/ 85776 w 62"/>
              <a:gd name="T71" fmla="*/ 154781 h 54"/>
              <a:gd name="T72" fmla="*/ 85776 w 62"/>
              <a:gd name="T73" fmla="*/ 161660 h 54"/>
              <a:gd name="T74" fmla="*/ 92638 w 62"/>
              <a:gd name="T75" fmla="*/ 168539 h 54"/>
              <a:gd name="T76" fmla="*/ 120087 w 62"/>
              <a:gd name="T77" fmla="*/ 168539 h 54"/>
              <a:gd name="T78" fmla="*/ 130380 w 62"/>
              <a:gd name="T79" fmla="*/ 161660 h 54"/>
              <a:gd name="T80" fmla="*/ 130380 w 62"/>
              <a:gd name="T81" fmla="*/ 154781 h 54"/>
              <a:gd name="T82" fmla="*/ 147535 w 62"/>
              <a:gd name="T83" fmla="*/ 17198 h 54"/>
              <a:gd name="T84" fmla="*/ 137242 w 62"/>
              <a:gd name="T85" fmla="*/ 20637 h 54"/>
              <a:gd name="T86" fmla="*/ 120087 w 62"/>
              <a:gd name="T87" fmla="*/ 44714 h 54"/>
              <a:gd name="T88" fmla="*/ 147535 w 62"/>
              <a:gd name="T89" fmla="*/ 44714 h 54"/>
              <a:gd name="T90" fmla="*/ 161259 w 62"/>
              <a:gd name="T91" fmla="*/ 30956 h 54"/>
              <a:gd name="T92" fmla="*/ 147535 w 62"/>
              <a:gd name="T93" fmla="*/ 17198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1" name="Freeform 90">
            <a:extLst>
              <a:ext uri="{FF2B5EF4-FFF2-40B4-BE49-F238E27FC236}">
                <a16:creationId xmlns:a16="http://schemas.microsoft.com/office/drawing/2014/main" id="{55C312E3-2CE4-4582-8CD2-EC8C82B58499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3708400"/>
            <a:ext cx="306916" cy="256117"/>
          </a:xfrm>
          <a:custGeom>
            <a:avLst/>
            <a:gdLst>
              <a:gd name="T0" fmla="*/ 219880 w 67"/>
              <a:gd name="T1" fmla="*/ 150926 h 56"/>
              <a:gd name="T2" fmla="*/ 116811 w 67"/>
              <a:gd name="T3" fmla="*/ 192088 h 56"/>
              <a:gd name="T4" fmla="*/ 6871 w 67"/>
              <a:gd name="T5" fmla="*/ 150926 h 56"/>
              <a:gd name="T6" fmla="*/ 0 w 67"/>
              <a:gd name="T7" fmla="*/ 106334 h 56"/>
              <a:gd name="T8" fmla="*/ 17178 w 67"/>
              <a:gd name="T9" fmla="*/ 51452 h 56"/>
              <a:gd name="T10" fmla="*/ 13743 w 67"/>
              <a:gd name="T11" fmla="*/ 27441 h 56"/>
              <a:gd name="T12" fmla="*/ 20614 w 67"/>
              <a:gd name="T13" fmla="*/ 0 h 56"/>
              <a:gd name="T14" fmla="*/ 72148 w 67"/>
              <a:gd name="T15" fmla="*/ 20581 h 56"/>
              <a:gd name="T16" fmla="*/ 116811 w 67"/>
              <a:gd name="T17" fmla="*/ 17151 h 56"/>
              <a:gd name="T18" fmla="*/ 154603 w 67"/>
              <a:gd name="T19" fmla="*/ 20581 h 56"/>
              <a:gd name="T20" fmla="*/ 206138 w 67"/>
              <a:gd name="T21" fmla="*/ 0 h 56"/>
              <a:gd name="T22" fmla="*/ 213009 w 67"/>
              <a:gd name="T23" fmla="*/ 27441 h 56"/>
              <a:gd name="T24" fmla="*/ 209573 w 67"/>
              <a:gd name="T25" fmla="*/ 51452 h 56"/>
              <a:gd name="T26" fmla="*/ 230187 w 67"/>
              <a:gd name="T27" fmla="*/ 106334 h 56"/>
              <a:gd name="T28" fmla="*/ 219880 w 67"/>
              <a:gd name="T29" fmla="*/ 150926 h 56"/>
              <a:gd name="T30" fmla="*/ 161474 w 67"/>
              <a:gd name="T31" fmla="*/ 92614 h 56"/>
              <a:gd name="T32" fmla="*/ 133989 w 67"/>
              <a:gd name="T33" fmla="*/ 92614 h 56"/>
              <a:gd name="T34" fmla="*/ 113376 w 67"/>
              <a:gd name="T35" fmla="*/ 96044 h 56"/>
              <a:gd name="T36" fmla="*/ 92762 w 67"/>
              <a:gd name="T37" fmla="*/ 92614 h 56"/>
              <a:gd name="T38" fmla="*/ 65277 w 67"/>
              <a:gd name="T39" fmla="*/ 92614 h 56"/>
              <a:gd name="T40" fmla="*/ 30921 w 67"/>
              <a:gd name="T41" fmla="*/ 130345 h 56"/>
              <a:gd name="T42" fmla="*/ 103069 w 67"/>
              <a:gd name="T43" fmla="*/ 178367 h 56"/>
              <a:gd name="T44" fmla="*/ 127118 w 67"/>
              <a:gd name="T45" fmla="*/ 178367 h 56"/>
              <a:gd name="T46" fmla="*/ 199266 w 67"/>
              <a:gd name="T47" fmla="*/ 130345 h 56"/>
              <a:gd name="T48" fmla="*/ 161474 w 67"/>
              <a:gd name="T49" fmla="*/ 92614 h 56"/>
              <a:gd name="T50" fmla="*/ 68713 w 67"/>
              <a:gd name="T51" fmla="*/ 157787 h 56"/>
              <a:gd name="T52" fmla="*/ 51534 w 67"/>
              <a:gd name="T53" fmla="*/ 130345 h 56"/>
              <a:gd name="T54" fmla="*/ 68713 w 67"/>
              <a:gd name="T55" fmla="*/ 102904 h 56"/>
              <a:gd name="T56" fmla="*/ 85891 w 67"/>
              <a:gd name="T57" fmla="*/ 130345 h 56"/>
              <a:gd name="T58" fmla="*/ 68713 w 67"/>
              <a:gd name="T59" fmla="*/ 157787 h 56"/>
              <a:gd name="T60" fmla="*/ 158039 w 67"/>
              <a:gd name="T61" fmla="*/ 157787 h 56"/>
              <a:gd name="T62" fmla="*/ 140861 w 67"/>
              <a:gd name="T63" fmla="*/ 130345 h 56"/>
              <a:gd name="T64" fmla="*/ 158039 w 67"/>
              <a:gd name="T65" fmla="*/ 102904 h 56"/>
              <a:gd name="T66" fmla="*/ 175217 w 67"/>
              <a:gd name="T67" fmla="*/ 130345 h 56"/>
              <a:gd name="T68" fmla="*/ 158039 w 67"/>
              <a:gd name="T69" fmla="*/ 157787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2" name="Freeform 91">
            <a:extLst>
              <a:ext uri="{FF2B5EF4-FFF2-40B4-BE49-F238E27FC236}">
                <a16:creationId xmlns:a16="http://schemas.microsoft.com/office/drawing/2014/main" id="{2B967E32-A873-4636-8F59-D7CCB3823E50}"/>
              </a:ext>
            </a:extLst>
          </p:cNvPr>
          <p:cNvSpPr>
            <a:spLocks noEditPoints="1"/>
          </p:cNvSpPr>
          <p:nvPr/>
        </p:nvSpPr>
        <p:spPr bwMode="auto">
          <a:xfrm>
            <a:off x="6597652" y="3680885"/>
            <a:ext cx="283633" cy="283633"/>
          </a:xfrm>
          <a:custGeom>
            <a:avLst/>
            <a:gdLst>
              <a:gd name="T0" fmla="*/ 0 w 62"/>
              <a:gd name="T1" fmla="*/ 106363 h 62"/>
              <a:gd name="T2" fmla="*/ 140673 w 62"/>
              <a:gd name="T3" fmla="*/ 75483 h 62"/>
              <a:gd name="T4" fmla="*/ 154397 w 62"/>
              <a:gd name="T5" fmla="*/ 68621 h 62"/>
              <a:gd name="T6" fmla="*/ 168121 w 62"/>
              <a:gd name="T7" fmla="*/ 65190 h 62"/>
              <a:gd name="T8" fmla="*/ 164690 w 62"/>
              <a:gd name="T9" fmla="*/ 58328 h 62"/>
              <a:gd name="T10" fmla="*/ 154397 w 62"/>
              <a:gd name="T11" fmla="*/ 51466 h 62"/>
              <a:gd name="T12" fmla="*/ 147535 w 62"/>
              <a:gd name="T13" fmla="*/ 51466 h 62"/>
              <a:gd name="T14" fmla="*/ 144104 w 62"/>
              <a:gd name="T15" fmla="*/ 48035 h 62"/>
              <a:gd name="T16" fmla="*/ 130380 w 62"/>
              <a:gd name="T17" fmla="*/ 41173 h 62"/>
              <a:gd name="T18" fmla="*/ 130380 w 62"/>
              <a:gd name="T19" fmla="*/ 54897 h 62"/>
              <a:gd name="T20" fmla="*/ 126949 w 62"/>
              <a:gd name="T21" fmla="*/ 65190 h 62"/>
              <a:gd name="T22" fmla="*/ 113225 w 62"/>
              <a:gd name="T23" fmla="*/ 58328 h 62"/>
              <a:gd name="T24" fmla="*/ 99500 w 62"/>
              <a:gd name="T25" fmla="*/ 51466 h 62"/>
              <a:gd name="T26" fmla="*/ 102931 w 62"/>
              <a:gd name="T27" fmla="*/ 37742 h 62"/>
              <a:gd name="T28" fmla="*/ 120087 w 62"/>
              <a:gd name="T29" fmla="*/ 34310 h 62"/>
              <a:gd name="T30" fmla="*/ 116656 w 62"/>
              <a:gd name="T31" fmla="*/ 27448 h 62"/>
              <a:gd name="T32" fmla="*/ 106363 w 62"/>
              <a:gd name="T33" fmla="*/ 30879 h 62"/>
              <a:gd name="T34" fmla="*/ 92638 w 62"/>
              <a:gd name="T35" fmla="*/ 20586 h 62"/>
              <a:gd name="T36" fmla="*/ 96069 w 62"/>
              <a:gd name="T37" fmla="*/ 30879 h 62"/>
              <a:gd name="T38" fmla="*/ 89207 w 62"/>
              <a:gd name="T39" fmla="*/ 30879 h 62"/>
              <a:gd name="T40" fmla="*/ 78914 w 62"/>
              <a:gd name="T41" fmla="*/ 24017 h 62"/>
              <a:gd name="T42" fmla="*/ 72052 w 62"/>
              <a:gd name="T43" fmla="*/ 27448 h 62"/>
              <a:gd name="T44" fmla="*/ 78914 w 62"/>
              <a:gd name="T45" fmla="*/ 30879 h 62"/>
              <a:gd name="T46" fmla="*/ 75483 w 62"/>
              <a:gd name="T47" fmla="*/ 34310 h 62"/>
              <a:gd name="T48" fmla="*/ 34310 w 62"/>
              <a:gd name="T49" fmla="*/ 61759 h 62"/>
              <a:gd name="T50" fmla="*/ 37742 w 62"/>
              <a:gd name="T51" fmla="*/ 65190 h 62"/>
              <a:gd name="T52" fmla="*/ 44604 w 62"/>
              <a:gd name="T53" fmla="*/ 75483 h 62"/>
              <a:gd name="T54" fmla="*/ 41173 w 62"/>
              <a:gd name="T55" fmla="*/ 89207 h 62"/>
              <a:gd name="T56" fmla="*/ 51466 w 62"/>
              <a:gd name="T57" fmla="*/ 102931 h 62"/>
              <a:gd name="T58" fmla="*/ 61759 w 62"/>
              <a:gd name="T59" fmla="*/ 120087 h 62"/>
              <a:gd name="T60" fmla="*/ 65190 w 62"/>
              <a:gd name="T61" fmla="*/ 126949 h 62"/>
              <a:gd name="T62" fmla="*/ 58328 w 62"/>
              <a:gd name="T63" fmla="*/ 109794 h 62"/>
              <a:gd name="T64" fmla="*/ 72052 w 62"/>
              <a:gd name="T65" fmla="*/ 126949 h 62"/>
              <a:gd name="T66" fmla="*/ 85776 w 62"/>
              <a:gd name="T67" fmla="*/ 140673 h 62"/>
              <a:gd name="T68" fmla="*/ 102931 w 62"/>
              <a:gd name="T69" fmla="*/ 150966 h 62"/>
              <a:gd name="T70" fmla="*/ 120087 w 62"/>
              <a:gd name="T71" fmla="*/ 161259 h 62"/>
              <a:gd name="T72" fmla="*/ 123518 w 62"/>
              <a:gd name="T73" fmla="*/ 161259 h 62"/>
              <a:gd name="T74" fmla="*/ 116656 w 62"/>
              <a:gd name="T75" fmla="*/ 147535 h 62"/>
              <a:gd name="T76" fmla="*/ 109794 w 62"/>
              <a:gd name="T77" fmla="*/ 144104 h 62"/>
              <a:gd name="T78" fmla="*/ 109794 w 62"/>
              <a:gd name="T79" fmla="*/ 133811 h 62"/>
              <a:gd name="T80" fmla="*/ 96069 w 62"/>
              <a:gd name="T81" fmla="*/ 140673 h 62"/>
              <a:gd name="T82" fmla="*/ 92638 w 62"/>
              <a:gd name="T83" fmla="*/ 116656 h 62"/>
              <a:gd name="T84" fmla="*/ 102931 w 62"/>
              <a:gd name="T85" fmla="*/ 116656 h 62"/>
              <a:gd name="T86" fmla="*/ 109794 w 62"/>
              <a:gd name="T87" fmla="*/ 113225 h 62"/>
              <a:gd name="T88" fmla="*/ 120087 w 62"/>
              <a:gd name="T89" fmla="*/ 116656 h 62"/>
              <a:gd name="T90" fmla="*/ 123518 w 62"/>
              <a:gd name="T91" fmla="*/ 113225 h 62"/>
              <a:gd name="T92" fmla="*/ 130380 w 62"/>
              <a:gd name="T93" fmla="*/ 99500 h 62"/>
              <a:gd name="T94" fmla="*/ 130380 w 62"/>
              <a:gd name="T95" fmla="*/ 96069 h 62"/>
              <a:gd name="T96" fmla="*/ 140673 w 62"/>
              <a:gd name="T97" fmla="*/ 89207 h 62"/>
              <a:gd name="T98" fmla="*/ 147535 w 62"/>
              <a:gd name="T99" fmla="*/ 78914 h 62"/>
              <a:gd name="T100" fmla="*/ 150966 w 62"/>
              <a:gd name="T101" fmla="*/ 75483 h 62"/>
              <a:gd name="T102" fmla="*/ 140673 w 62"/>
              <a:gd name="T103" fmla="*/ 75483 h 62"/>
              <a:gd name="T104" fmla="*/ 164690 w 62"/>
              <a:gd name="T105" fmla="*/ 164690 h 62"/>
              <a:gd name="T106" fmla="*/ 150966 w 62"/>
              <a:gd name="T107" fmla="*/ 161259 h 62"/>
              <a:gd name="T108" fmla="*/ 140673 w 62"/>
              <a:gd name="T109" fmla="*/ 161259 h 62"/>
              <a:gd name="T110" fmla="*/ 130380 w 62"/>
              <a:gd name="T111" fmla="*/ 157828 h 62"/>
              <a:gd name="T112" fmla="*/ 126949 w 62"/>
              <a:gd name="T113" fmla="*/ 171552 h 62"/>
              <a:gd name="T114" fmla="*/ 123518 w 62"/>
              <a:gd name="T115" fmla="*/ 185277 h 62"/>
              <a:gd name="T116" fmla="*/ 171552 w 62"/>
              <a:gd name="T117" fmla="*/ 168121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3" name="Freeform 92">
            <a:extLst>
              <a:ext uri="{FF2B5EF4-FFF2-40B4-BE49-F238E27FC236}">
                <a16:creationId xmlns:a16="http://schemas.microsoft.com/office/drawing/2014/main" id="{E048EE04-F151-40EC-BB66-49E5504124CF}"/>
              </a:ext>
            </a:extLst>
          </p:cNvPr>
          <p:cNvSpPr>
            <a:spLocks noEditPoints="1"/>
          </p:cNvSpPr>
          <p:nvPr/>
        </p:nvSpPr>
        <p:spPr bwMode="auto">
          <a:xfrm>
            <a:off x="7270751" y="3657600"/>
            <a:ext cx="330200" cy="306917"/>
          </a:xfrm>
          <a:custGeom>
            <a:avLst/>
            <a:gdLst>
              <a:gd name="T0" fmla="*/ 68792 w 72"/>
              <a:gd name="T1" fmla="*/ 161475 h 67"/>
              <a:gd name="T2" fmla="*/ 17198 w 72"/>
              <a:gd name="T3" fmla="*/ 99634 h 67"/>
              <a:gd name="T4" fmla="*/ 6879 w 72"/>
              <a:gd name="T5" fmla="*/ 65277 h 67"/>
              <a:gd name="T6" fmla="*/ 37835 w 72"/>
              <a:gd name="T7" fmla="*/ 58406 h 67"/>
              <a:gd name="T8" fmla="*/ 72231 w 72"/>
              <a:gd name="T9" fmla="*/ 82455 h 67"/>
              <a:gd name="T10" fmla="*/ 68792 w 72"/>
              <a:gd name="T11" fmla="*/ 161475 h 67"/>
              <a:gd name="T12" fmla="*/ 113506 w 72"/>
              <a:gd name="T13" fmla="*/ 195832 h 67"/>
              <a:gd name="T14" fmla="*/ 92869 w 72"/>
              <a:gd name="T15" fmla="*/ 202703 h 67"/>
              <a:gd name="T16" fmla="*/ 79110 w 72"/>
              <a:gd name="T17" fmla="*/ 199267 h 67"/>
              <a:gd name="T18" fmla="*/ 75671 w 72"/>
              <a:gd name="T19" fmla="*/ 168346 h 67"/>
              <a:gd name="T20" fmla="*/ 75671 w 72"/>
              <a:gd name="T21" fmla="*/ 61842 h 67"/>
              <a:gd name="T22" fmla="*/ 85990 w 72"/>
              <a:gd name="T23" fmla="*/ 30921 h 67"/>
              <a:gd name="T24" fmla="*/ 96308 w 72"/>
              <a:gd name="T25" fmla="*/ 30921 h 67"/>
              <a:gd name="T26" fmla="*/ 116946 w 72"/>
              <a:gd name="T27" fmla="*/ 41228 h 67"/>
              <a:gd name="T28" fmla="*/ 113506 w 72"/>
              <a:gd name="T29" fmla="*/ 195832 h 67"/>
              <a:gd name="T30" fmla="*/ 151342 w 72"/>
              <a:gd name="T31" fmla="*/ 178653 h 67"/>
              <a:gd name="T32" fmla="*/ 141023 w 72"/>
              <a:gd name="T33" fmla="*/ 144297 h 67"/>
              <a:gd name="T34" fmla="*/ 141023 w 72"/>
              <a:gd name="T35" fmla="*/ 92762 h 67"/>
              <a:gd name="T36" fmla="*/ 127265 w 72"/>
              <a:gd name="T37" fmla="*/ 48099 h 67"/>
              <a:gd name="T38" fmla="*/ 158221 w 72"/>
              <a:gd name="T39" fmla="*/ 75584 h 67"/>
              <a:gd name="T40" fmla="*/ 161660 w 72"/>
              <a:gd name="T41" fmla="*/ 85891 h 67"/>
              <a:gd name="T42" fmla="*/ 161660 w 72"/>
              <a:gd name="T43" fmla="*/ 133990 h 67"/>
              <a:gd name="T44" fmla="*/ 151342 w 72"/>
              <a:gd name="T45" fmla="*/ 178653 h 67"/>
              <a:gd name="T46" fmla="*/ 199496 w 72"/>
              <a:gd name="T47" fmla="*/ 216445 h 67"/>
              <a:gd name="T48" fmla="*/ 175419 w 72"/>
              <a:gd name="T49" fmla="*/ 230188 h 67"/>
              <a:gd name="T50" fmla="*/ 165100 w 72"/>
              <a:gd name="T51" fmla="*/ 226752 h 67"/>
              <a:gd name="T52" fmla="*/ 154781 w 72"/>
              <a:gd name="T53" fmla="*/ 195832 h 67"/>
              <a:gd name="T54" fmla="*/ 154781 w 72"/>
              <a:gd name="T55" fmla="*/ 37792 h 67"/>
              <a:gd name="T56" fmla="*/ 165100 w 72"/>
              <a:gd name="T57" fmla="*/ 3436 h 67"/>
              <a:gd name="T58" fmla="*/ 175419 w 72"/>
              <a:gd name="T59" fmla="*/ 0 h 67"/>
              <a:gd name="T60" fmla="*/ 199496 w 72"/>
              <a:gd name="T61" fmla="*/ 13743 h 67"/>
              <a:gd name="T62" fmla="*/ 199496 w 72"/>
              <a:gd name="T63" fmla="*/ 216445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4" name="Freeform 93">
            <a:extLst>
              <a:ext uri="{FF2B5EF4-FFF2-40B4-BE49-F238E27FC236}">
                <a16:creationId xmlns:a16="http://schemas.microsoft.com/office/drawing/2014/main" id="{496FF7F3-79D4-47C5-B17F-7DC300BED083}"/>
              </a:ext>
            </a:extLst>
          </p:cNvPr>
          <p:cNvSpPr>
            <a:spLocks noEditPoints="1"/>
          </p:cNvSpPr>
          <p:nvPr/>
        </p:nvSpPr>
        <p:spPr bwMode="auto">
          <a:xfrm>
            <a:off x="7916333" y="3680885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1457 w 61"/>
              <a:gd name="T19" fmla="*/ 37742 h 62"/>
              <a:gd name="T20" fmla="*/ 140845 w 61"/>
              <a:gd name="T21" fmla="*/ 37742 h 62"/>
              <a:gd name="T22" fmla="*/ 106493 w 61"/>
              <a:gd name="T23" fmla="*/ 106363 h 62"/>
              <a:gd name="T24" fmla="*/ 103057 w 61"/>
              <a:gd name="T25" fmla="*/ 106363 h 62"/>
              <a:gd name="T26" fmla="*/ 72140 w 61"/>
              <a:gd name="T27" fmla="*/ 37742 h 62"/>
              <a:gd name="T28" fmla="*/ 51529 w 61"/>
              <a:gd name="T29" fmla="*/ 37742 h 62"/>
              <a:gd name="T30" fmla="*/ 96187 w 61"/>
              <a:gd name="T31" fmla="*/ 120087 h 62"/>
              <a:gd name="T32" fmla="*/ 96187 w 61"/>
              <a:gd name="T33" fmla="*/ 181846 h 62"/>
              <a:gd name="T34" fmla="*/ 113363 w 61"/>
              <a:gd name="T35" fmla="*/ 181846 h 62"/>
              <a:gd name="T36" fmla="*/ 113363 w 61"/>
              <a:gd name="T37" fmla="*/ 120087 h 62"/>
              <a:gd name="T38" fmla="*/ 161457 w 61"/>
              <a:gd name="T39" fmla="*/ 37742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5" name="Freeform 94">
            <a:extLst>
              <a:ext uri="{FF2B5EF4-FFF2-40B4-BE49-F238E27FC236}">
                <a16:creationId xmlns:a16="http://schemas.microsoft.com/office/drawing/2014/main" id="{09D4652D-2861-43E1-A27A-6B6946F4DB51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3657600"/>
            <a:ext cx="283633" cy="330200"/>
          </a:xfrm>
          <a:custGeom>
            <a:avLst/>
            <a:gdLst>
              <a:gd name="T0" fmla="*/ 202432 w 62"/>
              <a:gd name="T1" fmla="*/ 161660 h 72"/>
              <a:gd name="T2" fmla="*/ 195570 w 62"/>
              <a:gd name="T3" fmla="*/ 192617 h 72"/>
              <a:gd name="T4" fmla="*/ 195570 w 62"/>
              <a:gd name="T5" fmla="*/ 230452 h 72"/>
              <a:gd name="T6" fmla="*/ 178415 w 62"/>
              <a:gd name="T7" fmla="*/ 247650 h 72"/>
              <a:gd name="T8" fmla="*/ 89207 w 62"/>
              <a:gd name="T9" fmla="*/ 247650 h 72"/>
              <a:gd name="T10" fmla="*/ 72052 w 62"/>
              <a:gd name="T11" fmla="*/ 230452 h 72"/>
              <a:gd name="T12" fmla="*/ 72052 w 62"/>
              <a:gd name="T13" fmla="*/ 192617 h 72"/>
              <a:gd name="T14" fmla="*/ 54897 w 62"/>
              <a:gd name="T15" fmla="*/ 171979 h 72"/>
              <a:gd name="T16" fmla="*/ 37742 w 62"/>
              <a:gd name="T17" fmla="*/ 158221 h 72"/>
              <a:gd name="T18" fmla="*/ 0 w 62"/>
              <a:gd name="T19" fmla="*/ 123825 h 72"/>
              <a:gd name="T20" fmla="*/ 37742 w 62"/>
              <a:gd name="T21" fmla="*/ 85990 h 72"/>
              <a:gd name="T22" fmla="*/ 54897 w 62"/>
              <a:gd name="T23" fmla="*/ 89429 h 72"/>
              <a:gd name="T24" fmla="*/ 54897 w 62"/>
              <a:gd name="T25" fmla="*/ 37835 h 72"/>
              <a:gd name="T26" fmla="*/ 89207 w 62"/>
              <a:gd name="T27" fmla="*/ 0 h 72"/>
              <a:gd name="T28" fmla="*/ 123518 w 62"/>
              <a:gd name="T29" fmla="*/ 37835 h 72"/>
              <a:gd name="T30" fmla="*/ 123518 w 62"/>
              <a:gd name="T31" fmla="*/ 58473 h 72"/>
              <a:gd name="T32" fmla="*/ 140673 w 62"/>
              <a:gd name="T33" fmla="*/ 65352 h 72"/>
              <a:gd name="T34" fmla="*/ 147535 w 62"/>
              <a:gd name="T35" fmla="*/ 65352 h 72"/>
              <a:gd name="T36" fmla="*/ 171552 w 62"/>
              <a:gd name="T37" fmla="*/ 72231 h 72"/>
              <a:gd name="T38" fmla="*/ 212725 w 62"/>
              <a:gd name="T39" fmla="*/ 116946 h 72"/>
              <a:gd name="T40" fmla="*/ 202432 w 62"/>
              <a:gd name="T41" fmla="*/ 161660 h 72"/>
              <a:gd name="T42" fmla="*/ 171552 w 62"/>
              <a:gd name="T43" fmla="*/ 89429 h 72"/>
              <a:gd name="T44" fmla="*/ 164690 w 62"/>
              <a:gd name="T45" fmla="*/ 89429 h 72"/>
              <a:gd name="T46" fmla="*/ 147535 w 62"/>
              <a:gd name="T47" fmla="*/ 82550 h 72"/>
              <a:gd name="T48" fmla="*/ 137242 w 62"/>
              <a:gd name="T49" fmla="*/ 85990 h 72"/>
              <a:gd name="T50" fmla="*/ 120087 w 62"/>
              <a:gd name="T51" fmla="*/ 75671 h 72"/>
              <a:gd name="T52" fmla="*/ 106363 w 62"/>
              <a:gd name="T53" fmla="*/ 82550 h 72"/>
              <a:gd name="T54" fmla="*/ 106363 w 62"/>
              <a:gd name="T55" fmla="*/ 37835 h 72"/>
              <a:gd name="T56" fmla="*/ 89207 w 62"/>
              <a:gd name="T57" fmla="*/ 17198 h 72"/>
              <a:gd name="T58" fmla="*/ 72052 w 62"/>
              <a:gd name="T59" fmla="*/ 37835 h 72"/>
              <a:gd name="T60" fmla="*/ 72052 w 62"/>
              <a:gd name="T61" fmla="*/ 116946 h 72"/>
              <a:gd name="T62" fmla="*/ 37742 w 62"/>
              <a:gd name="T63" fmla="*/ 103188 h 72"/>
              <a:gd name="T64" fmla="*/ 20586 w 62"/>
              <a:gd name="T65" fmla="*/ 123825 h 72"/>
              <a:gd name="T66" fmla="*/ 37742 w 62"/>
              <a:gd name="T67" fmla="*/ 137583 h 72"/>
              <a:gd name="T68" fmla="*/ 48035 w 62"/>
              <a:gd name="T69" fmla="*/ 141023 h 72"/>
              <a:gd name="T70" fmla="*/ 68621 w 62"/>
              <a:gd name="T71" fmla="*/ 158221 h 72"/>
              <a:gd name="T72" fmla="*/ 89207 w 62"/>
              <a:gd name="T73" fmla="*/ 192617 h 72"/>
              <a:gd name="T74" fmla="*/ 89207 w 62"/>
              <a:gd name="T75" fmla="*/ 196056 h 72"/>
              <a:gd name="T76" fmla="*/ 178415 w 62"/>
              <a:gd name="T77" fmla="*/ 196056 h 72"/>
              <a:gd name="T78" fmla="*/ 178415 w 62"/>
              <a:gd name="T79" fmla="*/ 192617 h 72"/>
              <a:gd name="T80" fmla="*/ 195570 w 62"/>
              <a:gd name="T81" fmla="*/ 116946 h 72"/>
              <a:gd name="T82" fmla="*/ 171552 w 62"/>
              <a:gd name="T83" fmla="*/ 89429 h 72"/>
              <a:gd name="T84" fmla="*/ 168121 w 62"/>
              <a:gd name="T85" fmla="*/ 213254 h 72"/>
              <a:gd name="T86" fmla="*/ 161259 w 62"/>
              <a:gd name="T87" fmla="*/ 223573 h 72"/>
              <a:gd name="T88" fmla="*/ 168121 w 62"/>
              <a:gd name="T89" fmla="*/ 230452 h 72"/>
              <a:gd name="T90" fmla="*/ 178415 w 62"/>
              <a:gd name="T91" fmla="*/ 223573 h 72"/>
              <a:gd name="T92" fmla="*/ 168121 w 62"/>
              <a:gd name="T93" fmla="*/ 213254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6" name="Freeform 95">
            <a:extLst>
              <a:ext uri="{FF2B5EF4-FFF2-40B4-BE49-F238E27FC236}">
                <a16:creationId xmlns:a16="http://schemas.microsoft.com/office/drawing/2014/main" id="{33994F45-3A78-4E73-A3D8-90AA0358DB13}"/>
              </a:ext>
            </a:extLst>
          </p:cNvPr>
          <p:cNvSpPr>
            <a:spLocks/>
          </p:cNvSpPr>
          <p:nvPr/>
        </p:nvSpPr>
        <p:spPr bwMode="auto">
          <a:xfrm>
            <a:off x="9237133" y="3680885"/>
            <a:ext cx="330200" cy="283633"/>
          </a:xfrm>
          <a:custGeom>
            <a:avLst/>
            <a:gdLst>
              <a:gd name="T0" fmla="*/ 120385 w 72"/>
              <a:gd name="T1" fmla="*/ 209294 h 62"/>
              <a:gd name="T2" fmla="*/ 34396 w 72"/>
              <a:gd name="T3" fmla="*/ 126949 h 62"/>
              <a:gd name="T4" fmla="*/ 0 w 72"/>
              <a:gd name="T5" fmla="*/ 65190 h 62"/>
              <a:gd name="T6" fmla="*/ 68792 w 72"/>
              <a:gd name="T7" fmla="*/ 0 h 62"/>
              <a:gd name="T8" fmla="*/ 123825 w 72"/>
              <a:gd name="T9" fmla="*/ 30879 h 62"/>
              <a:gd name="T10" fmla="*/ 182298 w 72"/>
              <a:gd name="T11" fmla="*/ 0 h 62"/>
              <a:gd name="T12" fmla="*/ 247650 w 72"/>
              <a:gd name="T13" fmla="*/ 65190 h 62"/>
              <a:gd name="T14" fmla="*/ 216694 w 72"/>
              <a:gd name="T15" fmla="*/ 126949 h 62"/>
              <a:gd name="T16" fmla="*/ 130704 w 72"/>
              <a:gd name="T17" fmla="*/ 209294 h 62"/>
              <a:gd name="T18" fmla="*/ 123825 w 72"/>
              <a:gd name="T19" fmla="*/ 212725 h 62"/>
              <a:gd name="T20" fmla="*/ 120385 w 72"/>
              <a:gd name="T21" fmla="*/ 209294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7" name="Freeform 96">
            <a:extLst>
              <a:ext uri="{FF2B5EF4-FFF2-40B4-BE49-F238E27FC236}">
                <a16:creationId xmlns:a16="http://schemas.microsoft.com/office/drawing/2014/main" id="{D091556F-272B-4399-82C3-D5BFC20CFB6F}"/>
              </a:ext>
            </a:extLst>
          </p:cNvPr>
          <p:cNvSpPr>
            <a:spLocks noEditPoints="1"/>
          </p:cNvSpPr>
          <p:nvPr/>
        </p:nvSpPr>
        <p:spPr bwMode="auto">
          <a:xfrm>
            <a:off x="9897534" y="3657600"/>
            <a:ext cx="260351" cy="330200"/>
          </a:xfrm>
          <a:custGeom>
            <a:avLst/>
            <a:gdLst>
              <a:gd name="T0" fmla="*/ 10277 w 57"/>
              <a:gd name="T1" fmla="*/ 247650 h 72"/>
              <a:gd name="T2" fmla="*/ 10277 w 57"/>
              <a:gd name="T3" fmla="*/ 55033 h 72"/>
              <a:gd name="T4" fmla="*/ 68513 w 57"/>
              <a:gd name="T5" fmla="*/ 0 h 72"/>
              <a:gd name="T6" fmla="*/ 143878 w 57"/>
              <a:gd name="T7" fmla="*/ 55033 h 72"/>
              <a:gd name="T8" fmla="*/ 195263 w 57"/>
              <a:gd name="T9" fmla="*/ 240771 h 72"/>
              <a:gd name="T10" fmla="*/ 143878 w 57"/>
              <a:gd name="T11" fmla="*/ 72231 h 72"/>
              <a:gd name="T12" fmla="*/ 68513 w 57"/>
              <a:gd name="T13" fmla="*/ 89429 h 72"/>
              <a:gd name="T14" fmla="*/ 20554 w 57"/>
              <a:gd name="T15" fmla="*/ 72231 h 72"/>
              <a:gd name="T16" fmla="*/ 71939 w 57"/>
              <a:gd name="T17" fmla="*/ 199496 h 72"/>
              <a:gd name="T18" fmla="*/ 123324 w 57"/>
              <a:gd name="T19" fmla="*/ 199496 h 72"/>
              <a:gd name="T20" fmla="*/ 54811 w 57"/>
              <a:gd name="T21" fmla="*/ 120385 h 72"/>
              <a:gd name="T22" fmla="*/ 37682 w 57"/>
              <a:gd name="T23" fmla="*/ 120385 h 72"/>
              <a:gd name="T24" fmla="*/ 51385 w 57"/>
              <a:gd name="T25" fmla="*/ 106627 h 72"/>
              <a:gd name="T26" fmla="*/ 54811 w 57"/>
              <a:gd name="T27" fmla="*/ 154781 h 72"/>
              <a:gd name="T28" fmla="*/ 37682 w 57"/>
              <a:gd name="T29" fmla="*/ 154781 h 72"/>
              <a:gd name="T30" fmla="*/ 51385 w 57"/>
              <a:gd name="T31" fmla="*/ 141023 h 72"/>
              <a:gd name="T32" fmla="*/ 54811 w 57"/>
              <a:gd name="T33" fmla="*/ 192617 h 72"/>
              <a:gd name="T34" fmla="*/ 37682 w 57"/>
              <a:gd name="T35" fmla="*/ 192617 h 72"/>
              <a:gd name="T36" fmla="*/ 51385 w 57"/>
              <a:gd name="T37" fmla="*/ 178858 h 72"/>
              <a:gd name="T38" fmla="*/ 123324 w 57"/>
              <a:gd name="T39" fmla="*/ 24077 h 72"/>
              <a:gd name="T40" fmla="*/ 106196 w 57"/>
              <a:gd name="T41" fmla="*/ 24077 h 72"/>
              <a:gd name="T42" fmla="*/ 89067 w 57"/>
              <a:gd name="T43" fmla="*/ 24077 h 72"/>
              <a:gd name="T44" fmla="*/ 71939 w 57"/>
              <a:gd name="T45" fmla="*/ 24077 h 72"/>
              <a:gd name="T46" fmla="*/ 85642 w 57"/>
              <a:gd name="T47" fmla="*/ 72231 h 72"/>
              <a:gd name="T48" fmla="*/ 106196 w 57"/>
              <a:gd name="T49" fmla="*/ 55033 h 72"/>
              <a:gd name="T50" fmla="*/ 119898 w 57"/>
              <a:gd name="T51" fmla="*/ 72231 h 72"/>
              <a:gd name="T52" fmla="*/ 89067 w 57"/>
              <a:gd name="T53" fmla="*/ 120385 h 72"/>
              <a:gd name="T54" fmla="*/ 71939 w 57"/>
              <a:gd name="T55" fmla="*/ 120385 h 72"/>
              <a:gd name="T56" fmla="*/ 85642 w 57"/>
              <a:gd name="T57" fmla="*/ 106627 h 72"/>
              <a:gd name="T58" fmla="*/ 89067 w 57"/>
              <a:gd name="T59" fmla="*/ 154781 h 72"/>
              <a:gd name="T60" fmla="*/ 71939 w 57"/>
              <a:gd name="T61" fmla="*/ 154781 h 72"/>
              <a:gd name="T62" fmla="*/ 85642 w 57"/>
              <a:gd name="T63" fmla="*/ 141023 h 72"/>
              <a:gd name="T64" fmla="*/ 123324 w 57"/>
              <a:gd name="T65" fmla="*/ 120385 h 72"/>
              <a:gd name="T66" fmla="*/ 106196 w 57"/>
              <a:gd name="T67" fmla="*/ 120385 h 72"/>
              <a:gd name="T68" fmla="*/ 119898 w 57"/>
              <a:gd name="T69" fmla="*/ 106627 h 72"/>
              <a:gd name="T70" fmla="*/ 123324 w 57"/>
              <a:gd name="T71" fmla="*/ 154781 h 72"/>
              <a:gd name="T72" fmla="*/ 106196 w 57"/>
              <a:gd name="T73" fmla="*/ 154781 h 72"/>
              <a:gd name="T74" fmla="*/ 119898 w 57"/>
              <a:gd name="T75" fmla="*/ 141023 h 72"/>
              <a:gd name="T76" fmla="*/ 161006 w 57"/>
              <a:gd name="T77" fmla="*/ 120385 h 72"/>
              <a:gd name="T78" fmla="*/ 143878 w 57"/>
              <a:gd name="T79" fmla="*/ 120385 h 72"/>
              <a:gd name="T80" fmla="*/ 154155 w 57"/>
              <a:gd name="T81" fmla="*/ 106627 h 72"/>
              <a:gd name="T82" fmla="*/ 161006 w 57"/>
              <a:gd name="T83" fmla="*/ 154781 h 72"/>
              <a:gd name="T84" fmla="*/ 143878 w 57"/>
              <a:gd name="T85" fmla="*/ 154781 h 72"/>
              <a:gd name="T86" fmla="*/ 154155 w 57"/>
              <a:gd name="T87" fmla="*/ 141023 h 72"/>
              <a:gd name="T88" fmla="*/ 161006 w 57"/>
              <a:gd name="T89" fmla="*/ 192617 h 72"/>
              <a:gd name="T90" fmla="*/ 143878 w 57"/>
              <a:gd name="T91" fmla="*/ 192617 h 72"/>
              <a:gd name="T92" fmla="*/ 154155 w 57"/>
              <a:gd name="T93" fmla="*/ 178858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8" name="Freeform 97">
            <a:extLst>
              <a:ext uri="{FF2B5EF4-FFF2-40B4-BE49-F238E27FC236}">
                <a16:creationId xmlns:a16="http://schemas.microsoft.com/office/drawing/2014/main" id="{64C2C717-87EA-4BF7-9E8D-066493A1B911}"/>
              </a:ext>
            </a:extLst>
          </p:cNvPr>
          <p:cNvSpPr>
            <a:spLocks noEditPoints="1"/>
          </p:cNvSpPr>
          <p:nvPr/>
        </p:nvSpPr>
        <p:spPr bwMode="auto">
          <a:xfrm>
            <a:off x="10555818" y="3708401"/>
            <a:ext cx="283633" cy="232833"/>
          </a:xfrm>
          <a:custGeom>
            <a:avLst/>
            <a:gdLst>
              <a:gd name="T0" fmla="*/ 212725 w 62"/>
              <a:gd name="T1" fmla="*/ 164353 h 51"/>
              <a:gd name="T2" fmla="*/ 205863 w 62"/>
              <a:gd name="T3" fmla="*/ 174625 h 51"/>
              <a:gd name="T4" fmla="*/ 10293 w 62"/>
              <a:gd name="T5" fmla="*/ 174625 h 51"/>
              <a:gd name="T6" fmla="*/ 0 w 62"/>
              <a:gd name="T7" fmla="*/ 164353 h 51"/>
              <a:gd name="T8" fmla="*/ 0 w 62"/>
              <a:gd name="T9" fmla="*/ 99297 h 51"/>
              <a:gd name="T10" fmla="*/ 3431 w 62"/>
              <a:gd name="T11" fmla="*/ 82176 h 51"/>
              <a:gd name="T12" fmla="*/ 37742 w 62"/>
              <a:gd name="T13" fmla="*/ 6848 h 51"/>
              <a:gd name="T14" fmla="*/ 51466 w 62"/>
              <a:gd name="T15" fmla="*/ 0 h 51"/>
              <a:gd name="T16" fmla="*/ 164690 w 62"/>
              <a:gd name="T17" fmla="*/ 0 h 51"/>
              <a:gd name="T18" fmla="*/ 178415 w 62"/>
              <a:gd name="T19" fmla="*/ 6848 h 51"/>
              <a:gd name="T20" fmla="*/ 209294 w 62"/>
              <a:gd name="T21" fmla="*/ 82176 h 51"/>
              <a:gd name="T22" fmla="*/ 212725 w 62"/>
              <a:gd name="T23" fmla="*/ 99297 h 51"/>
              <a:gd name="T24" fmla="*/ 212725 w 62"/>
              <a:gd name="T25" fmla="*/ 164353 h 51"/>
              <a:gd name="T26" fmla="*/ 185277 w 62"/>
              <a:gd name="T27" fmla="*/ 95873 h 51"/>
              <a:gd name="T28" fmla="*/ 185277 w 62"/>
              <a:gd name="T29" fmla="*/ 92449 h 51"/>
              <a:gd name="T30" fmla="*/ 157828 w 62"/>
              <a:gd name="T31" fmla="*/ 23968 h 51"/>
              <a:gd name="T32" fmla="*/ 58328 w 62"/>
              <a:gd name="T33" fmla="*/ 23968 h 51"/>
              <a:gd name="T34" fmla="*/ 30879 w 62"/>
              <a:gd name="T35" fmla="*/ 92449 h 51"/>
              <a:gd name="T36" fmla="*/ 27448 w 62"/>
              <a:gd name="T37" fmla="*/ 95873 h 51"/>
              <a:gd name="T38" fmla="*/ 72052 w 62"/>
              <a:gd name="T39" fmla="*/ 95873 h 51"/>
              <a:gd name="T40" fmla="*/ 85776 w 62"/>
              <a:gd name="T41" fmla="*/ 123265 h 51"/>
              <a:gd name="T42" fmla="*/ 130380 w 62"/>
              <a:gd name="T43" fmla="*/ 123265 h 51"/>
              <a:gd name="T44" fmla="*/ 144104 w 62"/>
              <a:gd name="T45" fmla="*/ 95873 h 51"/>
              <a:gd name="T46" fmla="*/ 185277 w 62"/>
              <a:gd name="T47" fmla="*/ 95873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39" name="Freeform 98">
            <a:extLst>
              <a:ext uri="{FF2B5EF4-FFF2-40B4-BE49-F238E27FC236}">
                <a16:creationId xmlns:a16="http://schemas.microsoft.com/office/drawing/2014/main" id="{017D8BAF-F2E5-44C8-B37B-69CE7D579D4C}"/>
              </a:ext>
            </a:extLst>
          </p:cNvPr>
          <p:cNvSpPr>
            <a:spLocks/>
          </p:cNvSpPr>
          <p:nvPr/>
        </p:nvSpPr>
        <p:spPr bwMode="auto">
          <a:xfrm>
            <a:off x="11216218" y="3680884"/>
            <a:ext cx="165100" cy="260349"/>
          </a:xfrm>
          <a:custGeom>
            <a:avLst/>
            <a:gdLst>
              <a:gd name="T0" fmla="*/ 123825 w 36"/>
              <a:gd name="T1" fmla="*/ 61662 h 57"/>
              <a:gd name="T2" fmla="*/ 120385 w 36"/>
              <a:gd name="T3" fmla="*/ 68513 h 57"/>
              <a:gd name="T4" fmla="*/ 96308 w 36"/>
              <a:gd name="T5" fmla="*/ 68513 h 57"/>
              <a:gd name="T6" fmla="*/ 41275 w 36"/>
              <a:gd name="T7" fmla="*/ 113046 h 57"/>
              <a:gd name="T8" fmla="*/ 103188 w 36"/>
              <a:gd name="T9" fmla="*/ 188411 h 57"/>
              <a:gd name="T10" fmla="*/ 103188 w 36"/>
              <a:gd name="T11" fmla="*/ 191836 h 57"/>
              <a:gd name="T12" fmla="*/ 99748 w 36"/>
              <a:gd name="T13" fmla="*/ 195262 h 57"/>
              <a:gd name="T14" fmla="*/ 72231 w 36"/>
              <a:gd name="T15" fmla="*/ 195262 h 57"/>
              <a:gd name="T16" fmla="*/ 68792 w 36"/>
              <a:gd name="T17" fmla="*/ 195262 h 57"/>
              <a:gd name="T18" fmla="*/ 0 w 36"/>
              <a:gd name="T19" fmla="*/ 116472 h 57"/>
              <a:gd name="T20" fmla="*/ 0 w 36"/>
              <a:gd name="T21" fmla="*/ 113046 h 57"/>
              <a:gd name="T22" fmla="*/ 0 w 36"/>
              <a:gd name="T23" fmla="*/ 95918 h 57"/>
              <a:gd name="T24" fmla="*/ 3440 w 36"/>
              <a:gd name="T25" fmla="*/ 89067 h 57"/>
              <a:gd name="T26" fmla="*/ 20638 w 36"/>
              <a:gd name="T27" fmla="*/ 89067 h 57"/>
              <a:gd name="T28" fmla="*/ 61913 w 36"/>
              <a:gd name="T29" fmla="*/ 68513 h 57"/>
              <a:gd name="T30" fmla="*/ 3440 w 36"/>
              <a:gd name="T31" fmla="*/ 68513 h 57"/>
              <a:gd name="T32" fmla="*/ 0 w 36"/>
              <a:gd name="T33" fmla="*/ 61662 h 57"/>
              <a:gd name="T34" fmla="*/ 0 w 36"/>
              <a:gd name="T35" fmla="*/ 47959 h 57"/>
              <a:gd name="T36" fmla="*/ 3440 w 36"/>
              <a:gd name="T37" fmla="*/ 44533 h 57"/>
              <a:gd name="T38" fmla="*/ 61913 w 36"/>
              <a:gd name="T39" fmla="*/ 44533 h 57"/>
              <a:gd name="T40" fmla="*/ 24077 w 36"/>
              <a:gd name="T41" fmla="*/ 27405 h 57"/>
              <a:gd name="T42" fmla="*/ 3440 w 36"/>
              <a:gd name="T43" fmla="*/ 27405 h 57"/>
              <a:gd name="T44" fmla="*/ 0 w 36"/>
              <a:gd name="T45" fmla="*/ 23980 h 57"/>
              <a:gd name="T46" fmla="*/ 0 w 36"/>
              <a:gd name="T47" fmla="*/ 6851 h 57"/>
              <a:gd name="T48" fmla="*/ 3440 w 36"/>
              <a:gd name="T49" fmla="*/ 0 h 57"/>
              <a:gd name="T50" fmla="*/ 116946 w 36"/>
              <a:gd name="T51" fmla="*/ 0 h 57"/>
              <a:gd name="T52" fmla="*/ 123825 w 36"/>
              <a:gd name="T53" fmla="*/ 6851 h 57"/>
              <a:gd name="T54" fmla="*/ 123825 w 36"/>
              <a:gd name="T55" fmla="*/ 20554 h 57"/>
              <a:gd name="T56" fmla="*/ 116946 w 36"/>
              <a:gd name="T57" fmla="*/ 23980 h 57"/>
              <a:gd name="T58" fmla="*/ 85990 w 36"/>
              <a:gd name="T59" fmla="*/ 23980 h 57"/>
              <a:gd name="T60" fmla="*/ 96308 w 36"/>
              <a:gd name="T61" fmla="*/ 44533 h 57"/>
              <a:gd name="T62" fmla="*/ 120385 w 36"/>
              <a:gd name="T63" fmla="*/ 44533 h 57"/>
              <a:gd name="T64" fmla="*/ 123825 w 36"/>
              <a:gd name="T65" fmla="*/ 47959 h 57"/>
              <a:gd name="T66" fmla="*/ 123825 w 36"/>
              <a:gd name="T67" fmla="*/ 6166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0" name="Freeform 99">
            <a:extLst>
              <a:ext uri="{FF2B5EF4-FFF2-40B4-BE49-F238E27FC236}">
                <a16:creationId xmlns:a16="http://schemas.microsoft.com/office/drawing/2014/main" id="{DAC079DD-D122-48E2-8D24-1351DBC5543C}"/>
              </a:ext>
            </a:extLst>
          </p:cNvPr>
          <p:cNvSpPr>
            <a:spLocks/>
          </p:cNvSpPr>
          <p:nvPr/>
        </p:nvSpPr>
        <p:spPr bwMode="auto">
          <a:xfrm>
            <a:off x="11785601" y="3680885"/>
            <a:ext cx="192617" cy="283633"/>
          </a:xfrm>
          <a:custGeom>
            <a:avLst/>
            <a:gdLst>
              <a:gd name="T0" fmla="*/ 3440 w 42"/>
              <a:gd name="T1" fmla="*/ 202432 h 62"/>
              <a:gd name="T2" fmla="*/ 30956 w 42"/>
              <a:gd name="T3" fmla="*/ 192139 h 62"/>
              <a:gd name="T4" fmla="*/ 37836 w 42"/>
              <a:gd name="T5" fmla="*/ 178415 h 62"/>
              <a:gd name="T6" fmla="*/ 68792 w 42"/>
              <a:gd name="T7" fmla="*/ 24017 h 62"/>
              <a:gd name="T8" fmla="*/ 68792 w 42"/>
              <a:gd name="T9" fmla="*/ 20586 h 62"/>
              <a:gd name="T10" fmla="*/ 41275 w 42"/>
              <a:gd name="T11" fmla="*/ 17155 h 62"/>
              <a:gd name="T12" fmla="*/ 44715 w 42"/>
              <a:gd name="T13" fmla="*/ 0 h 62"/>
              <a:gd name="T14" fmla="*/ 99748 w 42"/>
              <a:gd name="T15" fmla="*/ 3431 h 62"/>
              <a:gd name="T16" fmla="*/ 144463 w 42"/>
              <a:gd name="T17" fmla="*/ 0 h 62"/>
              <a:gd name="T18" fmla="*/ 141023 w 42"/>
              <a:gd name="T19" fmla="*/ 13724 h 62"/>
              <a:gd name="T20" fmla="*/ 110067 w 42"/>
              <a:gd name="T21" fmla="*/ 24017 h 62"/>
              <a:gd name="T22" fmla="*/ 106627 w 42"/>
              <a:gd name="T23" fmla="*/ 44604 h 62"/>
              <a:gd name="T24" fmla="*/ 82550 w 42"/>
              <a:gd name="T25" fmla="*/ 150966 h 62"/>
              <a:gd name="T26" fmla="*/ 75671 w 42"/>
              <a:gd name="T27" fmla="*/ 192139 h 62"/>
              <a:gd name="T28" fmla="*/ 75671 w 42"/>
              <a:gd name="T29" fmla="*/ 195570 h 62"/>
              <a:gd name="T30" fmla="*/ 103188 w 42"/>
              <a:gd name="T31" fmla="*/ 199001 h 62"/>
              <a:gd name="T32" fmla="*/ 99748 w 42"/>
              <a:gd name="T33" fmla="*/ 212725 h 62"/>
              <a:gd name="T34" fmla="*/ 89429 w 42"/>
              <a:gd name="T35" fmla="*/ 212725 h 62"/>
              <a:gd name="T36" fmla="*/ 65352 w 42"/>
              <a:gd name="T37" fmla="*/ 209294 h 62"/>
              <a:gd name="T38" fmla="*/ 37836 w 42"/>
              <a:gd name="T39" fmla="*/ 209294 h 62"/>
              <a:gd name="T40" fmla="*/ 0 w 42"/>
              <a:gd name="T41" fmla="*/ 212725 h 62"/>
              <a:gd name="T42" fmla="*/ 3440 w 42"/>
              <a:gd name="T43" fmla="*/ 202432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1" name="Freeform 100">
            <a:extLst>
              <a:ext uri="{FF2B5EF4-FFF2-40B4-BE49-F238E27FC236}">
                <a16:creationId xmlns:a16="http://schemas.microsoft.com/office/drawing/2014/main" id="{2D0F045E-B19E-4230-B2E3-29B8253E4802}"/>
              </a:ext>
            </a:extLst>
          </p:cNvPr>
          <p:cNvSpPr>
            <a:spLocks noEditPoints="1"/>
          </p:cNvSpPr>
          <p:nvPr/>
        </p:nvSpPr>
        <p:spPr bwMode="auto">
          <a:xfrm>
            <a:off x="86785" y="4195234"/>
            <a:ext cx="306916" cy="294217"/>
          </a:xfrm>
          <a:custGeom>
            <a:avLst/>
            <a:gdLst>
              <a:gd name="T0" fmla="*/ 216444 w 67"/>
              <a:gd name="T1" fmla="*/ 168945 h 64"/>
              <a:gd name="T2" fmla="*/ 199266 w 67"/>
              <a:gd name="T3" fmla="*/ 151706 h 64"/>
              <a:gd name="T4" fmla="*/ 185524 w 67"/>
              <a:gd name="T5" fmla="*/ 165497 h 64"/>
              <a:gd name="T6" fmla="*/ 216444 w 67"/>
              <a:gd name="T7" fmla="*/ 196528 h 64"/>
              <a:gd name="T8" fmla="*/ 219880 w 67"/>
              <a:gd name="T9" fmla="*/ 206872 h 64"/>
              <a:gd name="T10" fmla="*/ 202702 w 67"/>
              <a:gd name="T11" fmla="*/ 220663 h 64"/>
              <a:gd name="T12" fmla="*/ 192395 w 67"/>
              <a:gd name="T13" fmla="*/ 217215 h 64"/>
              <a:gd name="T14" fmla="*/ 99633 w 67"/>
              <a:gd name="T15" fmla="*/ 124123 h 64"/>
              <a:gd name="T16" fmla="*/ 51534 w 67"/>
              <a:gd name="T17" fmla="*/ 144810 h 64"/>
              <a:gd name="T18" fmla="*/ 0 w 67"/>
              <a:gd name="T19" fmla="*/ 93092 h 64"/>
              <a:gd name="T20" fmla="*/ 89326 w 67"/>
              <a:gd name="T21" fmla="*/ 0 h 64"/>
              <a:gd name="T22" fmla="*/ 140861 w 67"/>
              <a:gd name="T23" fmla="*/ 51718 h 64"/>
              <a:gd name="T24" fmla="*/ 123683 w 67"/>
              <a:gd name="T25" fmla="*/ 103436 h 64"/>
              <a:gd name="T26" fmla="*/ 171781 w 67"/>
              <a:gd name="T27" fmla="*/ 151706 h 64"/>
              <a:gd name="T28" fmla="*/ 185524 w 67"/>
              <a:gd name="T29" fmla="*/ 137914 h 64"/>
              <a:gd name="T30" fmla="*/ 168346 w 67"/>
              <a:gd name="T31" fmla="*/ 120675 h 64"/>
              <a:gd name="T32" fmla="*/ 185524 w 67"/>
              <a:gd name="T33" fmla="*/ 106884 h 64"/>
              <a:gd name="T34" fmla="*/ 188959 w 67"/>
              <a:gd name="T35" fmla="*/ 106884 h 64"/>
              <a:gd name="T36" fmla="*/ 230187 w 67"/>
              <a:gd name="T37" fmla="*/ 151706 h 64"/>
              <a:gd name="T38" fmla="*/ 216444 w 67"/>
              <a:gd name="T39" fmla="*/ 168945 h 64"/>
              <a:gd name="T40" fmla="*/ 85891 w 67"/>
              <a:gd name="T41" fmla="*/ 27583 h 64"/>
              <a:gd name="T42" fmla="*/ 61841 w 67"/>
              <a:gd name="T43" fmla="*/ 55166 h 64"/>
              <a:gd name="T44" fmla="*/ 65277 w 67"/>
              <a:gd name="T45" fmla="*/ 65509 h 64"/>
              <a:gd name="T46" fmla="*/ 51534 w 67"/>
              <a:gd name="T47" fmla="*/ 62061 h 64"/>
              <a:gd name="T48" fmla="*/ 24049 w 67"/>
              <a:gd name="T49" fmla="*/ 89644 h 64"/>
              <a:gd name="T50" fmla="*/ 51534 w 67"/>
              <a:gd name="T51" fmla="*/ 117227 h 64"/>
              <a:gd name="T52" fmla="*/ 79019 w 67"/>
              <a:gd name="T53" fmla="*/ 89644 h 64"/>
              <a:gd name="T54" fmla="*/ 75584 w 67"/>
              <a:gd name="T55" fmla="*/ 79301 h 64"/>
              <a:gd name="T56" fmla="*/ 85891 w 67"/>
              <a:gd name="T57" fmla="*/ 82749 h 64"/>
              <a:gd name="T58" fmla="*/ 113376 w 67"/>
              <a:gd name="T59" fmla="*/ 55166 h 64"/>
              <a:gd name="T60" fmla="*/ 85891 w 67"/>
              <a:gd name="T61" fmla="*/ 27583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2" name="Freeform 101">
            <a:extLst>
              <a:ext uri="{FF2B5EF4-FFF2-40B4-BE49-F238E27FC236}">
                <a16:creationId xmlns:a16="http://schemas.microsoft.com/office/drawing/2014/main" id="{20CCC72D-5D05-457D-861E-4B0D10428366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4222752"/>
            <a:ext cx="351367" cy="232833"/>
          </a:xfrm>
          <a:custGeom>
            <a:avLst/>
            <a:gdLst>
              <a:gd name="T0" fmla="*/ 263525 w 77"/>
              <a:gd name="T1" fmla="*/ 147233 h 51"/>
              <a:gd name="T2" fmla="*/ 263525 w 77"/>
              <a:gd name="T3" fmla="*/ 160929 h 51"/>
              <a:gd name="T4" fmla="*/ 239568 w 77"/>
              <a:gd name="T5" fmla="*/ 174625 h 51"/>
              <a:gd name="T6" fmla="*/ 20534 w 77"/>
              <a:gd name="T7" fmla="*/ 174625 h 51"/>
              <a:gd name="T8" fmla="*/ 0 w 77"/>
              <a:gd name="T9" fmla="*/ 160929 h 51"/>
              <a:gd name="T10" fmla="*/ 0 w 77"/>
              <a:gd name="T11" fmla="*/ 147233 h 51"/>
              <a:gd name="T12" fmla="*/ 20534 w 77"/>
              <a:gd name="T13" fmla="*/ 147233 h 51"/>
              <a:gd name="T14" fmla="*/ 239568 w 77"/>
              <a:gd name="T15" fmla="*/ 147233 h 51"/>
              <a:gd name="T16" fmla="*/ 263525 w 77"/>
              <a:gd name="T17" fmla="*/ 147233 h 51"/>
              <a:gd name="T18" fmla="*/ 34224 w 77"/>
              <a:gd name="T19" fmla="*/ 116417 h 51"/>
              <a:gd name="T20" fmla="*/ 34224 w 77"/>
              <a:gd name="T21" fmla="*/ 20544 h 51"/>
              <a:gd name="T22" fmla="*/ 54758 w 77"/>
              <a:gd name="T23" fmla="*/ 0 h 51"/>
              <a:gd name="T24" fmla="*/ 205344 w 77"/>
              <a:gd name="T25" fmla="*/ 0 h 51"/>
              <a:gd name="T26" fmla="*/ 229301 w 77"/>
              <a:gd name="T27" fmla="*/ 20544 h 51"/>
              <a:gd name="T28" fmla="*/ 229301 w 77"/>
              <a:gd name="T29" fmla="*/ 116417 h 51"/>
              <a:gd name="T30" fmla="*/ 205344 w 77"/>
              <a:gd name="T31" fmla="*/ 140385 h 51"/>
              <a:gd name="T32" fmla="*/ 54758 w 77"/>
              <a:gd name="T33" fmla="*/ 140385 h 51"/>
              <a:gd name="T34" fmla="*/ 34224 w 77"/>
              <a:gd name="T35" fmla="*/ 116417 h 51"/>
              <a:gd name="T36" fmla="*/ 51336 w 77"/>
              <a:gd name="T37" fmla="*/ 116417 h 51"/>
              <a:gd name="T38" fmla="*/ 54758 w 77"/>
              <a:gd name="T39" fmla="*/ 123265 h 51"/>
              <a:gd name="T40" fmla="*/ 205344 w 77"/>
              <a:gd name="T41" fmla="*/ 123265 h 51"/>
              <a:gd name="T42" fmla="*/ 208767 w 77"/>
              <a:gd name="T43" fmla="*/ 116417 h 51"/>
              <a:gd name="T44" fmla="*/ 208767 w 77"/>
              <a:gd name="T45" fmla="*/ 20544 h 51"/>
              <a:gd name="T46" fmla="*/ 205344 w 77"/>
              <a:gd name="T47" fmla="*/ 17120 h 51"/>
              <a:gd name="T48" fmla="*/ 54758 w 77"/>
              <a:gd name="T49" fmla="*/ 17120 h 51"/>
              <a:gd name="T50" fmla="*/ 51336 w 77"/>
              <a:gd name="T51" fmla="*/ 20544 h 51"/>
              <a:gd name="T52" fmla="*/ 51336 w 77"/>
              <a:gd name="T53" fmla="*/ 116417 h 51"/>
              <a:gd name="T54" fmla="*/ 143741 w 77"/>
              <a:gd name="T55" fmla="*/ 160929 h 51"/>
              <a:gd name="T56" fmla="*/ 143741 w 77"/>
              <a:gd name="T57" fmla="*/ 157505 h 51"/>
              <a:gd name="T58" fmla="*/ 119784 w 77"/>
              <a:gd name="T59" fmla="*/ 157505 h 51"/>
              <a:gd name="T60" fmla="*/ 116362 w 77"/>
              <a:gd name="T61" fmla="*/ 160929 h 51"/>
              <a:gd name="T62" fmla="*/ 119784 w 77"/>
              <a:gd name="T63" fmla="*/ 160929 h 51"/>
              <a:gd name="T64" fmla="*/ 143741 w 77"/>
              <a:gd name="T65" fmla="*/ 160929 h 51"/>
              <a:gd name="T66" fmla="*/ 143741 w 77"/>
              <a:gd name="T67" fmla="*/ 160929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3" name="Freeform 102">
            <a:extLst>
              <a:ext uri="{FF2B5EF4-FFF2-40B4-BE49-F238E27FC236}">
                <a16:creationId xmlns:a16="http://schemas.microsoft.com/office/drawing/2014/main" id="{8EAA40E4-FA3F-4527-870C-92279546FEB8}"/>
              </a:ext>
            </a:extLst>
          </p:cNvPr>
          <p:cNvSpPr>
            <a:spLocks/>
          </p:cNvSpPr>
          <p:nvPr/>
        </p:nvSpPr>
        <p:spPr bwMode="auto">
          <a:xfrm>
            <a:off x="1329268" y="4180418"/>
            <a:ext cx="319617" cy="317500"/>
          </a:xfrm>
          <a:custGeom>
            <a:avLst/>
            <a:gdLst>
              <a:gd name="T0" fmla="*/ 232864 w 70"/>
              <a:gd name="T1" fmla="*/ 220870 h 69"/>
              <a:gd name="T2" fmla="*/ 219166 w 70"/>
              <a:gd name="T3" fmla="*/ 234674 h 69"/>
              <a:gd name="T4" fmla="*/ 205468 w 70"/>
              <a:gd name="T5" fmla="*/ 238125 h 69"/>
              <a:gd name="T6" fmla="*/ 195195 w 70"/>
              <a:gd name="T7" fmla="*/ 234674 h 69"/>
              <a:gd name="T8" fmla="*/ 143828 w 70"/>
              <a:gd name="T9" fmla="*/ 182908 h 69"/>
              <a:gd name="T10" fmla="*/ 136979 w 70"/>
              <a:gd name="T11" fmla="*/ 172554 h 69"/>
              <a:gd name="T12" fmla="*/ 143828 w 70"/>
              <a:gd name="T13" fmla="*/ 158750 h 69"/>
              <a:gd name="T14" fmla="*/ 109583 w 70"/>
              <a:gd name="T15" fmla="*/ 124239 h 69"/>
              <a:gd name="T16" fmla="*/ 92461 w 70"/>
              <a:gd name="T17" fmla="*/ 141495 h 69"/>
              <a:gd name="T18" fmla="*/ 85612 w 70"/>
              <a:gd name="T19" fmla="*/ 141495 h 69"/>
              <a:gd name="T20" fmla="*/ 82187 w 70"/>
              <a:gd name="T21" fmla="*/ 141495 h 69"/>
              <a:gd name="T22" fmla="*/ 89036 w 70"/>
              <a:gd name="T23" fmla="*/ 155299 h 69"/>
              <a:gd name="T24" fmla="*/ 85612 w 70"/>
              <a:gd name="T25" fmla="*/ 162201 h 69"/>
              <a:gd name="T26" fmla="*/ 68489 w 70"/>
              <a:gd name="T27" fmla="*/ 176005 h 69"/>
              <a:gd name="T28" fmla="*/ 61640 w 70"/>
              <a:gd name="T29" fmla="*/ 172554 h 69"/>
              <a:gd name="T30" fmla="*/ 3424 w 70"/>
              <a:gd name="T31" fmla="*/ 113886 h 69"/>
              <a:gd name="T32" fmla="*/ 0 w 70"/>
              <a:gd name="T33" fmla="*/ 103533 h 69"/>
              <a:gd name="T34" fmla="*/ 10273 w 70"/>
              <a:gd name="T35" fmla="*/ 86277 h 69"/>
              <a:gd name="T36" fmla="*/ 20547 w 70"/>
              <a:gd name="T37" fmla="*/ 82826 h 69"/>
              <a:gd name="T38" fmla="*/ 34245 w 70"/>
              <a:gd name="T39" fmla="*/ 93179 h 69"/>
              <a:gd name="T40" fmla="*/ 34245 w 70"/>
              <a:gd name="T41" fmla="*/ 86277 h 69"/>
              <a:gd name="T42" fmla="*/ 34245 w 70"/>
              <a:gd name="T43" fmla="*/ 82826 h 69"/>
              <a:gd name="T44" fmla="*/ 82187 w 70"/>
              <a:gd name="T45" fmla="*/ 34511 h 69"/>
              <a:gd name="T46" fmla="*/ 85612 w 70"/>
              <a:gd name="T47" fmla="*/ 31060 h 69"/>
              <a:gd name="T48" fmla="*/ 92461 w 70"/>
              <a:gd name="T49" fmla="*/ 34511 h 69"/>
              <a:gd name="T50" fmla="*/ 85612 w 70"/>
              <a:gd name="T51" fmla="*/ 20707 h 69"/>
              <a:gd name="T52" fmla="*/ 89036 w 70"/>
              <a:gd name="T53" fmla="*/ 10353 h 69"/>
              <a:gd name="T54" fmla="*/ 106159 w 70"/>
              <a:gd name="T55" fmla="*/ 0 h 69"/>
              <a:gd name="T56" fmla="*/ 113008 w 70"/>
              <a:gd name="T57" fmla="*/ 3451 h 69"/>
              <a:gd name="T58" fmla="*/ 171224 w 70"/>
              <a:gd name="T59" fmla="*/ 58668 h 69"/>
              <a:gd name="T60" fmla="*/ 174648 w 70"/>
              <a:gd name="T61" fmla="*/ 69022 h 69"/>
              <a:gd name="T62" fmla="*/ 160950 w 70"/>
              <a:gd name="T63" fmla="*/ 86277 h 69"/>
              <a:gd name="T64" fmla="*/ 154101 w 70"/>
              <a:gd name="T65" fmla="*/ 89728 h 69"/>
              <a:gd name="T66" fmla="*/ 140403 w 70"/>
              <a:gd name="T67" fmla="*/ 82826 h 69"/>
              <a:gd name="T68" fmla="*/ 140403 w 70"/>
              <a:gd name="T69" fmla="*/ 86277 h 69"/>
              <a:gd name="T70" fmla="*/ 140403 w 70"/>
              <a:gd name="T71" fmla="*/ 93179 h 69"/>
              <a:gd name="T72" fmla="*/ 123281 w 70"/>
              <a:gd name="T73" fmla="*/ 110435 h 69"/>
              <a:gd name="T74" fmla="*/ 157526 w 70"/>
              <a:gd name="T75" fmla="*/ 144946 h 69"/>
              <a:gd name="T76" fmla="*/ 171224 w 70"/>
              <a:gd name="T77" fmla="*/ 138043 h 69"/>
              <a:gd name="T78" fmla="*/ 184921 w 70"/>
              <a:gd name="T79" fmla="*/ 144946 h 69"/>
              <a:gd name="T80" fmla="*/ 232864 w 70"/>
              <a:gd name="T81" fmla="*/ 193261 h 69"/>
              <a:gd name="T82" fmla="*/ 239713 w 70"/>
              <a:gd name="T83" fmla="*/ 207065 h 69"/>
              <a:gd name="T84" fmla="*/ 232864 w 70"/>
              <a:gd name="T85" fmla="*/ 220870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4" name="Freeform 103">
            <a:extLst>
              <a:ext uri="{FF2B5EF4-FFF2-40B4-BE49-F238E27FC236}">
                <a16:creationId xmlns:a16="http://schemas.microsoft.com/office/drawing/2014/main" id="{A20CD31A-7962-4C3B-BEA6-9A6ED95A478E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4195234"/>
            <a:ext cx="192616" cy="283633"/>
          </a:xfrm>
          <a:custGeom>
            <a:avLst/>
            <a:gdLst>
              <a:gd name="T0" fmla="*/ 127264 w 42"/>
              <a:gd name="T1" fmla="*/ 99500 h 62"/>
              <a:gd name="T2" fmla="*/ 106627 w 42"/>
              <a:gd name="T3" fmla="*/ 140673 h 62"/>
              <a:gd name="T4" fmla="*/ 113506 w 42"/>
              <a:gd name="T5" fmla="*/ 150966 h 62"/>
              <a:gd name="T6" fmla="*/ 110066 w 42"/>
              <a:gd name="T7" fmla="*/ 161259 h 62"/>
              <a:gd name="T8" fmla="*/ 113506 w 42"/>
              <a:gd name="T9" fmla="*/ 168121 h 62"/>
              <a:gd name="T10" fmla="*/ 106627 w 42"/>
              <a:gd name="T11" fmla="*/ 181846 h 62"/>
              <a:gd name="T12" fmla="*/ 106627 w 42"/>
              <a:gd name="T13" fmla="*/ 185277 h 62"/>
              <a:gd name="T14" fmla="*/ 92868 w 42"/>
              <a:gd name="T15" fmla="*/ 199001 h 62"/>
              <a:gd name="T16" fmla="*/ 72231 w 42"/>
              <a:gd name="T17" fmla="*/ 212725 h 62"/>
              <a:gd name="T18" fmla="*/ 51594 w 42"/>
              <a:gd name="T19" fmla="*/ 199001 h 62"/>
              <a:gd name="T20" fmla="*/ 37835 w 42"/>
              <a:gd name="T21" fmla="*/ 185277 h 62"/>
              <a:gd name="T22" fmla="*/ 37835 w 42"/>
              <a:gd name="T23" fmla="*/ 181846 h 62"/>
              <a:gd name="T24" fmla="*/ 30956 w 42"/>
              <a:gd name="T25" fmla="*/ 168121 h 62"/>
              <a:gd name="T26" fmla="*/ 34396 w 42"/>
              <a:gd name="T27" fmla="*/ 161259 h 62"/>
              <a:gd name="T28" fmla="*/ 30956 w 42"/>
              <a:gd name="T29" fmla="*/ 150966 h 62"/>
              <a:gd name="T30" fmla="*/ 37835 w 42"/>
              <a:gd name="T31" fmla="*/ 140673 h 62"/>
              <a:gd name="T32" fmla="*/ 17198 w 42"/>
              <a:gd name="T33" fmla="*/ 99500 h 62"/>
              <a:gd name="T34" fmla="*/ 0 w 42"/>
              <a:gd name="T35" fmla="*/ 61759 h 62"/>
              <a:gd name="T36" fmla="*/ 72231 w 42"/>
              <a:gd name="T37" fmla="*/ 0 h 62"/>
              <a:gd name="T38" fmla="*/ 144462 w 42"/>
              <a:gd name="T39" fmla="*/ 61759 h 62"/>
              <a:gd name="T40" fmla="*/ 127264 w 42"/>
              <a:gd name="T41" fmla="*/ 99500 h 62"/>
              <a:gd name="T42" fmla="*/ 72231 w 42"/>
              <a:gd name="T43" fmla="*/ 20586 h 62"/>
              <a:gd name="T44" fmla="*/ 20637 w 42"/>
              <a:gd name="T45" fmla="*/ 61759 h 62"/>
              <a:gd name="T46" fmla="*/ 27517 w 42"/>
              <a:gd name="T47" fmla="*/ 89207 h 62"/>
              <a:gd name="T48" fmla="*/ 37835 w 42"/>
              <a:gd name="T49" fmla="*/ 96069 h 62"/>
              <a:gd name="T50" fmla="*/ 55033 w 42"/>
              <a:gd name="T51" fmla="*/ 137242 h 62"/>
              <a:gd name="T52" fmla="*/ 89429 w 42"/>
              <a:gd name="T53" fmla="*/ 137242 h 62"/>
              <a:gd name="T54" fmla="*/ 106627 w 42"/>
              <a:gd name="T55" fmla="*/ 96069 h 62"/>
              <a:gd name="T56" fmla="*/ 116945 w 42"/>
              <a:gd name="T57" fmla="*/ 89207 h 62"/>
              <a:gd name="T58" fmla="*/ 123825 w 42"/>
              <a:gd name="T59" fmla="*/ 61759 h 62"/>
              <a:gd name="T60" fmla="*/ 72231 w 42"/>
              <a:gd name="T61" fmla="*/ 20586 h 62"/>
              <a:gd name="T62" fmla="*/ 99748 w 42"/>
              <a:gd name="T63" fmla="*/ 68621 h 62"/>
              <a:gd name="T64" fmla="*/ 92868 w 42"/>
              <a:gd name="T65" fmla="*/ 61759 h 62"/>
              <a:gd name="T66" fmla="*/ 72231 w 42"/>
              <a:gd name="T67" fmla="*/ 51466 h 62"/>
              <a:gd name="T68" fmla="*/ 68791 w 42"/>
              <a:gd name="T69" fmla="*/ 44604 h 62"/>
              <a:gd name="T70" fmla="*/ 72231 w 42"/>
              <a:gd name="T71" fmla="*/ 41173 h 62"/>
              <a:gd name="T72" fmla="*/ 103187 w 42"/>
              <a:gd name="T73" fmla="*/ 61759 h 62"/>
              <a:gd name="T74" fmla="*/ 99748 w 42"/>
              <a:gd name="T75" fmla="*/ 68621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5" name="Freeform 104">
            <a:extLst>
              <a:ext uri="{FF2B5EF4-FFF2-40B4-BE49-F238E27FC236}">
                <a16:creationId xmlns:a16="http://schemas.microsoft.com/office/drawing/2014/main" id="{5BA5D27C-A329-4A0A-84E9-525A73080C40}"/>
              </a:ext>
            </a:extLst>
          </p:cNvPr>
          <p:cNvSpPr>
            <a:spLocks noEditPoints="1"/>
          </p:cNvSpPr>
          <p:nvPr/>
        </p:nvSpPr>
        <p:spPr bwMode="auto">
          <a:xfrm>
            <a:off x="2639485" y="4195234"/>
            <a:ext cx="283633" cy="283633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51466 w 62"/>
              <a:gd name="T19" fmla="*/ 37742 h 62"/>
              <a:gd name="T20" fmla="*/ 30879 w 62"/>
              <a:gd name="T21" fmla="*/ 54897 h 62"/>
              <a:gd name="T22" fmla="*/ 51466 w 62"/>
              <a:gd name="T23" fmla="*/ 68621 h 62"/>
              <a:gd name="T24" fmla="*/ 51466 w 62"/>
              <a:gd name="T25" fmla="*/ 68621 h 62"/>
              <a:gd name="T26" fmla="*/ 68621 w 62"/>
              <a:gd name="T27" fmla="*/ 54897 h 62"/>
              <a:gd name="T28" fmla="*/ 51466 w 62"/>
              <a:gd name="T29" fmla="*/ 37742 h 62"/>
              <a:gd name="T30" fmla="*/ 65190 w 62"/>
              <a:gd name="T31" fmla="*/ 178415 h 62"/>
              <a:gd name="T32" fmla="*/ 65190 w 62"/>
              <a:gd name="T33" fmla="*/ 82345 h 62"/>
              <a:gd name="T34" fmla="*/ 34310 w 62"/>
              <a:gd name="T35" fmla="*/ 82345 h 62"/>
              <a:gd name="T36" fmla="*/ 34310 w 62"/>
              <a:gd name="T37" fmla="*/ 178415 h 62"/>
              <a:gd name="T38" fmla="*/ 65190 w 62"/>
              <a:gd name="T39" fmla="*/ 178415 h 62"/>
              <a:gd name="T40" fmla="*/ 181846 w 62"/>
              <a:gd name="T41" fmla="*/ 178415 h 62"/>
              <a:gd name="T42" fmla="*/ 181846 w 62"/>
              <a:gd name="T43" fmla="*/ 123518 h 62"/>
              <a:gd name="T44" fmla="*/ 144104 w 62"/>
              <a:gd name="T45" fmla="*/ 82345 h 62"/>
              <a:gd name="T46" fmla="*/ 116656 w 62"/>
              <a:gd name="T47" fmla="*/ 96069 h 62"/>
              <a:gd name="T48" fmla="*/ 116656 w 62"/>
              <a:gd name="T49" fmla="*/ 96069 h 62"/>
              <a:gd name="T50" fmla="*/ 116656 w 62"/>
              <a:gd name="T51" fmla="*/ 82345 h 62"/>
              <a:gd name="T52" fmla="*/ 82345 w 62"/>
              <a:gd name="T53" fmla="*/ 82345 h 62"/>
              <a:gd name="T54" fmla="*/ 82345 w 62"/>
              <a:gd name="T55" fmla="*/ 178415 h 62"/>
              <a:gd name="T56" fmla="*/ 116656 w 62"/>
              <a:gd name="T57" fmla="*/ 178415 h 62"/>
              <a:gd name="T58" fmla="*/ 116656 w 62"/>
              <a:gd name="T59" fmla="*/ 126949 h 62"/>
              <a:gd name="T60" fmla="*/ 116656 w 62"/>
              <a:gd name="T61" fmla="*/ 116656 h 62"/>
              <a:gd name="T62" fmla="*/ 133811 w 62"/>
              <a:gd name="T63" fmla="*/ 106363 h 62"/>
              <a:gd name="T64" fmla="*/ 147535 w 62"/>
              <a:gd name="T65" fmla="*/ 126949 h 62"/>
              <a:gd name="T66" fmla="*/ 147535 w 62"/>
              <a:gd name="T67" fmla="*/ 178415 h 62"/>
              <a:gd name="T68" fmla="*/ 181846 w 62"/>
              <a:gd name="T69" fmla="*/ 178415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6" name="Freeform 105">
            <a:extLst>
              <a:ext uri="{FF2B5EF4-FFF2-40B4-BE49-F238E27FC236}">
                <a16:creationId xmlns:a16="http://schemas.microsoft.com/office/drawing/2014/main" id="{841ED607-8CC6-4720-904B-EF55C7BA20D1}"/>
              </a:ext>
            </a:extLst>
          </p:cNvPr>
          <p:cNvSpPr>
            <a:spLocks noEditPoints="1"/>
          </p:cNvSpPr>
          <p:nvPr/>
        </p:nvSpPr>
        <p:spPr bwMode="auto">
          <a:xfrm>
            <a:off x="3304118" y="4176185"/>
            <a:ext cx="323849" cy="325967"/>
          </a:xfrm>
          <a:custGeom>
            <a:avLst/>
            <a:gdLst>
              <a:gd name="T0" fmla="*/ 0 w 71"/>
              <a:gd name="T1" fmla="*/ 158392 h 71"/>
              <a:gd name="T2" fmla="*/ 30788 w 71"/>
              <a:gd name="T3" fmla="*/ 106743 h 71"/>
              <a:gd name="T4" fmla="*/ 13684 w 71"/>
              <a:gd name="T5" fmla="*/ 110186 h 71"/>
              <a:gd name="T6" fmla="*/ 23947 w 71"/>
              <a:gd name="T7" fmla="*/ 86083 h 71"/>
              <a:gd name="T8" fmla="*/ 20526 w 71"/>
              <a:gd name="T9" fmla="*/ 144619 h 71"/>
              <a:gd name="T10" fmla="*/ 37630 w 71"/>
              <a:gd name="T11" fmla="*/ 134289 h 71"/>
              <a:gd name="T12" fmla="*/ 51314 w 71"/>
              <a:gd name="T13" fmla="*/ 158392 h 71"/>
              <a:gd name="T14" fmla="*/ 0 w 71"/>
              <a:gd name="T15" fmla="*/ 237588 h 71"/>
              <a:gd name="T16" fmla="*/ 23947 w 71"/>
              <a:gd name="T17" fmla="*/ 230702 h 71"/>
              <a:gd name="T18" fmla="*/ 17105 w 71"/>
              <a:gd name="T19" fmla="*/ 213485 h 71"/>
              <a:gd name="T20" fmla="*/ 30788 w 71"/>
              <a:gd name="T21" fmla="*/ 189382 h 71"/>
              <a:gd name="T22" fmla="*/ 17105 w 71"/>
              <a:gd name="T23" fmla="*/ 189382 h 71"/>
              <a:gd name="T24" fmla="*/ 3421 w 71"/>
              <a:gd name="T25" fmla="*/ 196269 h 71"/>
              <a:gd name="T26" fmla="*/ 47893 w 71"/>
              <a:gd name="T27" fmla="*/ 175609 h 71"/>
              <a:gd name="T28" fmla="*/ 34209 w 71"/>
              <a:gd name="T29" fmla="*/ 203155 h 71"/>
              <a:gd name="T30" fmla="*/ 23947 w 71"/>
              <a:gd name="T31" fmla="*/ 244475 h 71"/>
              <a:gd name="T32" fmla="*/ 3421 w 71"/>
              <a:gd name="T33" fmla="*/ 68866 h 71"/>
              <a:gd name="T34" fmla="*/ 20526 w 71"/>
              <a:gd name="T35" fmla="*/ 55093 h 71"/>
              <a:gd name="T36" fmla="*/ 20526 w 71"/>
              <a:gd name="T37" fmla="*/ 20660 h 71"/>
              <a:gd name="T38" fmla="*/ 13684 w 71"/>
              <a:gd name="T39" fmla="*/ 27546 h 71"/>
              <a:gd name="T40" fmla="*/ 20526 w 71"/>
              <a:gd name="T41" fmla="*/ 0 h 71"/>
              <a:gd name="T42" fmla="*/ 37630 w 71"/>
              <a:gd name="T43" fmla="*/ 55093 h 71"/>
              <a:gd name="T44" fmla="*/ 51314 w 71"/>
              <a:gd name="T45" fmla="*/ 68866 h 71"/>
              <a:gd name="T46" fmla="*/ 239466 w 71"/>
              <a:gd name="T47" fmla="*/ 68866 h 71"/>
              <a:gd name="T48" fmla="*/ 68419 w 71"/>
              <a:gd name="T49" fmla="*/ 65423 h 71"/>
              <a:gd name="T50" fmla="*/ 71840 w 71"/>
              <a:gd name="T51" fmla="*/ 34433 h 71"/>
              <a:gd name="T52" fmla="*/ 242887 w 71"/>
              <a:gd name="T53" fmla="*/ 37876 h 71"/>
              <a:gd name="T54" fmla="*/ 242887 w 71"/>
              <a:gd name="T55" fmla="*/ 134289 h 71"/>
              <a:gd name="T56" fmla="*/ 71840 w 71"/>
              <a:gd name="T57" fmla="*/ 137732 h 71"/>
              <a:gd name="T58" fmla="*/ 68419 w 71"/>
              <a:gd name="T59" fmla="*/ 106743 h 71"/>
              <a:gd name="T60" fmla="*/ 239466 w 71"/>
              <a:gd name="T61" fmla="*/ 103299 h 71"/>
              <a:gd name="T62" fmla="*/ 242887 w 71"/>
              <a:gd name="T63" fmla="*/ 134289 h 71"/>
              <a:gd name="T64" fmla="*/ 239466 w 71"/>
              <a:gd name="T65" fmla="*/ 210042 h 71"/>
              <a:gd name="T66" fmla="*/ 68419 w 71"/>
              <a:gd name="T67" fmla="*/ 206599 h 71"/>
              <a:gd name="T68" fmla="*/ 71840 w 71"/>
              <a:gd name="T69" fmla="*/ 175609 h 71"/>
              <a:gd name="T70" fmla="*/ 242887 w 71"/>
              <a:gd name="T71" fmla="*/ 179052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7" name="Freeform 106">
            <a:extLst>
              <a:ext uri="{FF2B5EF4-FFF2-40B4-BE49-F238E27FC236}">
                <a16:creationId xmlns:a16="http://schemas.microsoft.com/office/drawing/2014/main" id="{2B069D1D-B56A-4837-AD70-AF953E2E651E}"/>
              </a:ext>
            </a:extLst>
          </p:cNvPr>
          <p:cNvSpPr>
            <a:spLocks/>
          </p:cNvSpPr>
          <p:nvPr/>
        </p:nvSpPr>
        <p:spPr bwMode="auto">
          <a:xfrm>
            <a:off x="3958168" y="4171951"/>
            <a:ext cx="141817" cy="321733"/>
          </a:xfrm>
          <a:custGeom>
            <a:avLst/>
            <a:gdLst>
              <a:gd name="T0" fmla="*/ 102932 w 31"/>
              <a:gd name="T1" fmla="*/ 186146 h 70"/>
              <a:gd name="T2" fmla="*/ 54897 w 31"/>
              <a:gd name="T3" fmla="*/ 237853 h 70"/>
              <a:gd name="T4" fmla="*/ 51466 w 31"/>
              <a:gd name="T5" fmla="*/ 241300 h 70"/>
              <a:gd name="T6" fmla="*/ 48035 w 31"/>
              <a:gd name="T7" fmla="*/ 237853 h 70"/>
              <a:gd name="T8" fmla="*/ 0 w 31"/>
              <a:gd name="T9" fmla="*/ 186146 h 70"/>
              <a:gd name="T10" fmla="*/ 0 w 31"/>
              <a:gd name="T11" fmla="*/ 179251 h 70"/>
              <a:gd name="T12" fmla="*/ 3431 w 31"/>
              <a:gd name="T13" fmla="*/ 179251 h 70"/>
              <a:gd name="T14" fmla="*/ 34311 w 31"/>
              <a:gd name="T15" fmla="*/ 179251 h 70"/>
              <a:gd name="T16" fmla="*/ 34311 w 31"/>
              <a:gd name="T17" fmla="*/ 6894 h 70"/>
              <a:gd name="T18" fmla="*/ 37742 w 31"/>
              <a:gd name="T19" fmla="*/ 0 h 70"/>
              <a:gd name="T20" fmla="*/ 65190 w 31"/>
              <a:gd name="T21" fmla="*/ 0 h 70"/>
              <a:gd name="T22" fmla="*/ 68621 w 31"/>
              <a:gd name="T23" fmla="*/ 6894 h 70"/>
              <a:gd name="T24" fmla="*/ 68621 w 31"/>
              <a:gd name="T25" fmla="*/ 179251 h 70"/>
              <a:gd name="T26" fmla="*/ 99501 w 31"/>
              <a:gd name="T27" fmla="*/ 179251 h 70"/>
              <a:gd name="T28" fmla="*/ 102932 w 31"/>
              <a:gd name="T29" fmla="*/ 179251 h 70"/>
              <a:gd name="T30" fmla="*/ 102932 w 31"/>
              <a:gd name="T31" fmla="*/ 186146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8" name="Freeform 107">
            <a:extLst>
              <a:ext uri="{FF2B5EF4-FFF2-40B4-BE49-F238E27FC236}">
                <a16:creationId xmlns:a16="http://schemas.microsoft.com/office/drawing/2014/main" id="{52CDE0AD-343E-4C9B-A51A-98FC97AD7958}"/>
              </a:ext>
            </a:extLst>
          </p:cNvPr>
          <p:cNvSpPr>
            <a:spLocks noEditPoints="1"/>
          </p:cNvSpPr>
          <p:nvPr/>
        </p:nvSpPr>
        <p:spPr bwMode="auto">
          <a:xfrm>
            <a:off x="4627033" y="4171951"/>
            <a:ext cx="298451" cy="302683"/>
          </a:xfrm>
          <a:custGeom>
            <a:avLst/>
            <a:gdLst>
              <a:gd name="T0" fmla="*/ 220394 w 65"/>
              <a:gd name="T1" fmla="*/ 48154 h 66"/>
              <a:gd name="T2" fmla="*/ 41324 w 65"/>
              <a:gd name="T3" fmla="*/ 223572 h 66"/>
              <a:gd name="T4" fmla="*/ 34437 w 65"/>
              <a:gd name="T5" fmla="*/ 227012 h 66"/>
              <a:gd name="T6" fmla="*/ 27549 w 65"/>
              <a:gd name="T7" fmla="*/ 223572 h 66"/>
              <a:gd name="T8" fmla="*/ 0 w 65"/>
              <a:gd name="T9" fmla="*/ 196056 h 66"/>
              <a:gd name="T10" fmla="*/ 0 w 65"/>
              <a:gd name="T11" fmla="*/ 192616 h 66"/>
              <a:gd name="T12" fmla="*/ 0 w 65"/>
              <a:gd name="T13" fmla="*/ 185737 h 66"/>
              <a:gd name="T14" fmla="*/ 179070 w 65"/>
              <a:gd name="T15" fmla="*/ 6879 h 66"/>
              <a:gd name="T16" fmla="*/ 185958 w 65"/>
              <a:gd name="T17" fmla="*/ 3440 h 66"/>
              <a:gd name="T18" fmla="*/ 192845 w 65"/>
              <a:gd name="T19" fmla="*/ 6879 h 66"/>
              <a:gd name="T20" fmla="*/ 220394 w 65"/>
              <a:gd name="T21" fmla="*/ 34396 h 66"/>
              <a:gd name="T22" fmla="*/ 220394 w 65"/>
              <a:gd name="T23" fmla="*/ 41275 h 66"/>
              <a:gd name="T24" fmla="*/ 220394 w 65"/>
              <a:gd name="T25" fmla="*/ 48154 h 66"/>
              <a:gd name="T26" fmla="*/ 48211 w 65"/>
              <a:gd name="T27" fmla="*/ 17198 h 66"/>
              <a:gd name="T28" fmla="*/ 34437 w 65"/>
              <a:gd name="T29" fmla="*/ 24077 h 66"/>
              <a:gd name="T30" fmla="*/ 30993 w 65"/>
              <a:gd name="T31" fmla="*/ 37835 h 66"/>
              <a:gd name="T32" fmla="*/ 27549 w 65"/>
              <a:gd name="T33" fmla="*/ 24077 h 66"/>
              <a:gd name="T34" fmla="*/ 13775 w 65"/>
              <a:gd name="T35" fmla="*/ 17198 h 66"/>
              <a:gd name="T36" fmla="*/ 27549 w 65"/>
              <a:gd name="T37" fmla="*/ 13758 h 66"/>
              <a:gd name="T38" fmla="*/ 30993 w 65"/>
              <a:gd name="T39" fmla="*/ 0 h 66"/>
              <a:gd name="T40" fmla="*/ 34437 w 65"/>
              <a:gd name="T41" fmla="*/ 13758 h 66"/>
              <a:gd name="T42" fmla="*/ 48211 w 65"/>
              <a:gd name="T43" fmla="*/ 17198 h 66"/>
              <a:gd name="T44" fmla="*/ 110197 w 65"/>
              <a:gd name="T45" fmla="*/ 44714 h 66"/>
              <a:gd name="T46" fmla="*/ 82648 w 65"/>
              <a:gd name="T47" fmla="*/ 55033 h 66"/>
              <a:gd name="T48" fmla="*/ 75761 w 65"/>
              <a:gd name="T49" fmla="*/ 79110 h 66"/>
              <a:gd name="T50" fmla="*/ 65430 w 65"/>
              <a:gd name="T51" fmla="*/ 55033 h 66"/>
              <a:gd name="T52" fmla="*/ 37880 w 65"/>
              <a:gd name="T53" fmla="*/ 44714 h 66"/>
              <a:gd name="T54" fmla="*/ 65430 w 65"/>
              <a:gd name="T55" fmla="*/ 37835 h 66"/>
              <a:gd name="T56" fmla="*/ 75761 w 65"/>
              <a:gd name="T57" fmla="*/ 10319 h 66"/>
              <a:gd name="T58" fmla="*/ 82648 w 65"/>
              <a:gd name="T59" fmla="*/ 37835 h 66"/>
              <a:gd name="T60" fmla="*/ 110197 w 65"/>
              <a:gd name="T61" fmla="*/ 44714 h 66"/>
              <a:gd name="T62" fmla="*/ 137746 w 65"/>
              <a:gd name="T63" fmla="*/ 17198 h 66"/>
              <a:gd name="T64" fmla="*/ 123972 w 65"/>
              <a:gd name="T65" fmla="*/ 24077 h 66"/>
              <a:gd name="T66" fmla="*/ 117084 w 65"/>
              <a:gd name="T67" fmla="*/ 37835 h 66"/>
              <a:gd name="T68" fmla="*/ 113641 w 65"/>
              <a:gd name="T69" fmla="*/ 24077 h 66"/>
              <a:gd name="T70" fmla="*/ 99866 w 65"/>
              <a:gd name="T71" fmla="*/ 17198 h 66"/>
              <a:gd name="T72" fmla="*/ 113641 w 65"/>
              <a:gd name="T73" fmla="*/ 13758 h 66"/>
              <a:gd name="T74" fmla="*/ 117084 w 65"/>
              <a:gd name="T75" fmla="*/ 0 h 66"/>
              <a:gd name="T76" fmla="*/ 123972 w 65"/>
              <a:gd name="T77" fmla="*/ 13758 h 66"/>
              <a:gd name="T78" fmla="*/ 137746 w 65"/>
              <a:gd name="T79" fmla="*/ 17198 h 66"/>
              <a:gd name="T80" fmla="*/ 199732 w 65"/>
              <a:gd name="T81" fmla="*/ 41275 h 66"/>
              <a:gd name="T82" fmla="*/ 185958 w 65"/>
              <a:gd name="T83" fmla="*/ 27517 h 66"/>
              <a:gd name="T84" fmla="*/ 144634 w 65"/>
              <a:gd name="T85" fmla="*/ 65352 h 66"/>
              <a:gd name="T86" fmla="*/ 158408 w 65"/>
              <a:gd name="T87" fmla="*/ 82550 h 66"/>
              <a:gd name="T88" fmla="*/ 199732 w 65"/>
              <a:gd name="T89" fmla="*/ 41275 h 66"/>
              <a:gd name="T90" fmla="*/ 223838 w 65"/>
              <a:gd name="T91" fmla="*/ 106627 h 66"/>
              <a:gd name="T92" fmla="*/ 210063 w 65"/>
              <a:gd name="T93" fmla="*/ 110066 h 66"/>
              <a:gd name="T94" fmla="*/ 206620 w 65"/>
              <a:gd name="T95" fmla="*/ 123825 h 66"/>
              <a:gd name="T96" fmla="*/ 203176 w 65"/>
              <a:gd name="T97" fmla="*/ 110066 h 66"/>
              <a:gd name="T98" fmla="*/ 189401 w 65"/>
              <a:gd name="T99" fmla="*/ 106627 h 66"/>
              <a:gd name="T100" fmla="*/ 203176 w 65"/>
              <a:gd name="T101" fmla="*/ 103187 h 66"/>
              <a:gd name="T102" fmla="*/ 206620 w 65"/>
              <a:gd name="T103" fmla="*/ 89429 h 66"/>
              <a:gd name="T104" fmla="*/ 210063 w 65"/>
              <a:gd name="T105" fmla="*/ 103187 h 66"/>
              <a:gd name="T106" fmla="*/ 223838 w 65"/>
              <a:gd name="T107" fmla="*/ 106627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49" name="Freeform 108">
            <a:extLst>
              <a:ext uri="{FF2B5EF4-FFF2-40B4-BE49-F238E27FC236}">
                <a16:creationId xmlns:a16="http://schemas.microsoft.com/office/drawing/2014/main" id="{7AFC0D17-33ED-4916-A162-AE06E9B425D2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4184651"/>
            <a:ext cx="328084" cy="294216"/>
          </a:xfrm>
          <a:custGeom>
            <a:avLst/>
            <a:gdLst>
              <a:gd name="T0" fmla="*/ 85439 w 72"/>
              <a:gd name="T1" fmla="*/ 151705 h 64"/>
              <a:gd name="T2" fmla="*/ 82021 w 72"/>
              <a:gd name="T3" fmla="*/ 158601 h 64"/>
              <a:gd name="T4" fmla="*/ 78603 w 72"/>
              <a:gd name="T5" fmla="*/ 158601 h 64"/>
              <a:gd name="T6" fmla="*/ 71768 w 72"/>
              <a:gd name="T7" fmla="*/ 155153 h 64"/>
              <a:gd name="T8" fmla="*/ 3418 w 72"/>
              <a:gd name="T9" fmla="*/ 86196 h 64"/>
              <a:gd name="T10" fmla="*/ 3418 w 72"/>
              <a:gd name="T11" fmla="*/ 72405 h 64"/>
              <a:gd name="T12" fmla="*/ 71768 w 72"/>
              <a:gd name="T13" fmla="*/ 3448 h 64"/>
              <a:gd name="T14" fmla="*/ 82021 w 72"/>
              <a:gd name="T15" fmla="*/ 0 h 64"/>
              <a:gd name="T16" fmla="*/ 85439 w 72"/>
              <a:gd name="T17" fmla="*/ 6896 h 64"/>
              <a:gd name="T18" fmla="*/ 85439 w 72"/>
              <a:gd name="T19" fmla="*/ 17239 h 64"/>
              <a:gd name="T20" fmla="*/ 34175 w 72"/>
              <a:gd name="T21" fmla="*/ 72405 h 64"/>
              <a:gd name="T22" fmla="*/ 34175 w 72"/>
              <a:gd name="T23" fmla="*/ 86196 h 64"/>
              <a:gd name="T24" fmla="*/ 85439 w 72"/>
              <a:gd name="T25" fmla="*/ 141362 h 64"/>
              <a:gd name="T26" fmla="*/ 85439 w 72"/>
              <a:gd name="T27" fmla="*/ 151705 h 64"/>
              <a:gd name="T28" fmla="*/ 222140 w 72"/>
              <a:gd name="T29" fmla="*/ 217214 h 64"/>
              <a:gd name="T30" fmla="*/ 218723 w 72"/>
              <a:gd name="T31" fmla="*/ 220662 h 64"/>
              <a:gd name="T32" fmla="*/ 218723 w 72"/>
              <a:gd name="T33" fmla="*/ 220662 h 64"/>
              <a:gd name="T34" fmla="*/ 215305 w 72"/>
              <a:gd name="T35" fmla="*/ 217214 h 64"/>
              <a:gd name="T36" fmla="*/ 198217 w 72"/>
              <a:gd name="T37" fmla="*/ 137914 h 64"/>
              <a:gd name="T38" fmla="*/ 140119 w 72"/>
              <a:gd name="T39" fmla="*/ 113779 h 64"/>
              <a:gd name="T40" fmla="*/ 140119 w 72"/>
              <a:gd name="T41" fmla="*/ 151705 h 64"/>
              <a:gd name="T42" fmla="*/ 133284 w 72"/>
              <a:gd name="T43" fmla="*/ 158601 h 64"/>
              <a:gd name="T44" fmla="*/ 129867 w 72"/>
              <a:gd name="T45" fmla="*/ 158601 h 64"/>
              <a:gd name="T46" fmla="*/ 126449 w 72"/>
              <a:gd name="T47" fmla="*/ 155153 h 64"/>
              <a:gd name="T48" fmla="*/ 54681 w 72"/>
              <a:gd name="T49" fmla="*/ 86196 h 64"/>
              <a:gd name="T50" fmla="*/ 54681 w 72"/>
              <a:gd name="T51" fmla="*/ 72405 h 64"/>
              <a:gd name="T52" fmla="*/ 126449 w 72"/>
              <a:gd name="T53" fmla="*/ 3448 h 64"/>
              <a:gd name="T54" fmla="*/ 133284 w 72"/>
              <a:gd name="T55" fmla="*/ 0 h 64"/>
              <a:gd name="T56" fmla="*/ 140119 w 72"/>
              <a:gd name="T57" fmla="*/ 6896 h 64"/>
              <a:gd name="T58" fmla="*/ 140119 w 72"/>
              <a:gd name="T59" fmla="*/ 44822 h 64"/>
              <a:gd name="T60" fmla="*/ 222140 w 72"/>
              <a:gd name="T61" fmla="*/ 75853 h 64"/>
              <a:gd name="T62" fmla="*/ 246063 w 72"/>
              <a:gd name="T63" fmla="*/ 144809 h 64"/>
              <a:gd name="T64" fmla="*/ 222140 w 72"/>
              <a:gd name="T65" fmla="*/ 217214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0" name="Freeform 109">
            <a:extLst>
              <a:ext uri="{FF2B5EF4-FFF2-40B4-BE49-F238E27FC236}">
                <a16:creationId xmlns:a16="http://schemas.microsoft.com/office/drawing/2014/main" id="{253E1077-B558-47E4-AEE8-88E0F16F070C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4195234"/>
            <a:ext cx="279400" cy="283633"/>
          </a:xfrm>
          <a:custGeom>
            <a:avLst/>
            <a:gdLst>
              <a:gd name="T0" fmla="*/ 209550 w 61"/>
              <a:gd name="T1" fmla="*/ 181846 h 62"/>
              <a:gd name="T2" fmla="*/ 178633 w 61"/>
              <a:gd name="T3" fmla="*/ 212725 h 62"/>
              <a:gd name="T4" fmla="*/ 30917 w 61"/>
              <a:gd name="T5" fmla="*/ 212725 h 62"/>
              <a:gd name="T6" fmla="*/ 0 w 61"/>
              <a:gd name="T7" fmla="*/ 181846 h 62"/>
              <a:gd name="T8" fmla="*/ 0 w 61"/>
              <a:gd name="T9" fmla="*/ 34310 h 62"/>
              <a:gd name="T10" fmla="*/ 30917 w 61"/>
              <a:gd name="T11" fmla="*/ 0 h 62"/>
              <a:gd name="T12" fmla="*/ 178633 w 61"/>
              <a:gd name="T13" fmla="*/ 0 h 62"/>
              <a:gd name="T14" fmla="*/ 209550 w 61"/>
              <a:gd name="T15" fmla="*/ 34310 h 62"/>
              <a:gd name="T16" fmla="*/ 209550 w 61"/>
              <a:gd name="T17" fmla="*/ 181846 h 62"/>
              <a:gd name="T18" fmla="*/ 113363 w 61"/>
              <a:gd name="T19" fmla="*/ 96069 h 62"/>
              <a:gd name="T20" fmla="*/ 96187 w 61"/>
              <a:gd name="T21" fmla="*/ 82345 h 62"/>
              <a:gd name="T22" fmla="*/ 79011 w 61"/>
              <a:gd name="T23" fmla="*/ 82345 h 62"/>
              <a:gd name="T24" fmla="*/ 65270 w 61"/>
              <a:gd name="T25" fmla="*/ 89207 h 62"/>
              <a:gd name="T26" fmla="*/ 51529 w 61"/>
              <a:gd name="T27" fmla="*/ 82345 h 62"/>
              <a:gd name="T28" fmla="*/ 34352 w 61"/>
              <a:gd name="T29" fmla="*/ 82345 h 62"/>
              <a:gd name="T30" fmla="*/ 17176 w 61"/>
              <a:gd name="T31" fmla="*/ 96069 h 62"/>
              <a:gd name="T32" fmla="*/ 17176 w 61"/>
              <a:gd name="T33" fmla="*/ 130380 h 62"/>
              <a:gd name="T34" fmla="*/ 20611 w 61"/>
              <a:gd name="T35" fmla="*/ 133811 h 62"/>
              <a:gd name="T36" fmla="*/ 27482 w 61"/>
              <a:gd name="T37" fmla="*/ 133811 h 62"/>
              <a:gd name="T38" fmla="*/ 30917 w 61"/>
              <a:gd name="T39" fmla="*/ 130380 h 62"/>
              <a:gd name="T40" fmla="*/ 30917 w 61"/>
              <a:gd name="T41" fmla="*/ 99500 h 62"/>
              <a:gd name="T42" fmla="*/ 37788 w 61"/>
              <a:gd name="T43" fmla="*/ 92638 h 62"/>
              <a:gd name="T44" fmla="*/ 51529 w 61"/>
              <a:gd name="T45" fmla="*/ 92638 h 62"/>
              <a:gd name="T46" fmla="*/ 58399 w 61"/>
              <a:gd name="T47" fmla="*/ 99500 h 62"/>
              <a:gd name="T48" fmla="*/ 58399 w 61"/>
              <a:gd name="T49" fmla="*/ 130380 h 62"/>
              <a:gd name="T50" fmla="*/ 61834 w 61"/>
              <a:gd name="T51" fmla="*/ 133811 h 62"/>
              <a:gd name="T52" fmla="*/ 68705 w 61"/>
              <a:gd name="T53" fmla="*/ 133811 h 62"/>
              <a:gd name="T54" fmla="*/ 72140 w 61"/>
              <a:gd name="T55" fmla="*/ 130380 h 62"/>
              <a:gd name="T56" fmla="*/ 72140 w 61"/>
              <a:gd name="T57" fmla="*/ 99500 h 62"/>
              <a:gd name="T58" fmla="*/ 79011 w 61"/>
              <a:gd name="T59" fmla="*/ 92638 h 62"/>
              <a:gd name="T60" fmla="*/ 92752 w 61"/>
              <a:gd name="T61" fmla="*/ 92638 h 62"/>
              <a:gd name="T62" fmla="*/ 99622 w 61"/>
              <a:gd name="T63" fmla="*/ 99500 h 62"/>
              <a:gd name="T64" fmla="*/ 99622 w 61"/>
              <a:gd name="T65" fmla="*/ 130380 h 62"/>
              <a:gd name="T66" fmla="*/ 103057 w 61"/>
              <a:gd name="T67" fmla="*/ 133811 h 62"/>
              <a:gd name="T68" fmla="*/ 109928 w 61"/>
              <a:gd name="T69" fmla="*/ 133811 h 62"/>
              <a:gd name="T70" fmla="*/ 113363 w 61"/>
              <a:gd name="T71" fmla="*/ 130380 h 62"/>
              <a:gd name="T72" fmla="*/ 113363 w 61"/>
              <a:gd name="T73" fmla="*/ 96069 h 62"/>
              <a:gd name="T74" fmla="*/ 192374 w 61"/>
              <a:gd name="T75" fmla="*/ 96069 h 62"/>
              <a:gd name="T76" fmla="*/ 178633 w 61"/>
              <a:gd name="T77" fmla="*/ 82345 h 62"/>
              <a:gd name="T78" fmla="*/ 140845 w 61"/>
              <a:gd name="T79" fmla="*/ 82345 h 62"/>
              <a:gd name="T80" fmla="*/ 123669 w 61"/>
              <a:gd name="T81" fmla="*/ 96069 h 62"/>
              <a:gd name="T82" fmla="*/ 123669 w 61"/>
              <a:gd name="T83" fmla="*/ 154397 h 62"/>
              <a:gd name="T84" fmla="*/ 127104 w 61"/>
              <a:gd name="T85" fmla="*/ 157828 h 62"/>
              <a:gd name="T86" fmla="*/ 133975 w 61"/>
              <a:gd name="T87" fmla="*/ 157828 h 62"/>
              <a:gd name="T88" fmla="*/ 137410 w 61"/>
              <a:gd name="T89" fmla="*/ 154397 h 62"/>
              <a:gd name="T90" fmla="*/ 137410 w 61"/>
              <a:gd name="T91" fmla="*/ 130380 h 62"/>
              <a:gd name="T92" fmla="*/ 151151 w 61"/>
              <a:gd name="T93" fmla="*/ 133811 h 62"/>
              <a:gd name="T94" fmla="*/ 178633 w 61"/>
              <a:gd name="T95" fmla="*/ 133811 h 62"/>
              <a:gd name="T96" fmla="*/ 192374 w 61"/>
              <a:gd name="T97" fmla="*/ 120087 h 62"/>
              <a:gd name="T98" fmla="*/ 192374 w 61"/>
              <a:gd name="T99" fmla="*/ 96069 h 62"/>
              <a:gd name="T100" fmla="*/ 178633 w 61"/>
              <a:gd name="T101" fmla="*/ 116656 h 62"/>
              <a:gd name="T102" fmla="*/ 171762 w 61"/>
              <a:gd name="T103" fmla="*/ 123518 h 62"/>
              <a:gd name="T104" fmla="*/ 144280 w 61"/>
              <a:gd name="T105" fmla="*/ 123518 h 62"/>
              <a:gd name="T106" fmla="*/ 137410 w 61"/>
              <a:gd name="T107" fmla="*/ 116656 h 62"/>
              <a:gd name="T108" fmla="*/ 137410 w 61"/>
              <a:gd name="T109" fmla="*/ 99500 h 62"/>
              <a:gd name="T110" fmla="*/ 144280 w 61"/>
              <a:gd name="T111" fmla="*/ 92638 h 62"/>
              <a:gd name="T112" fmla="*/ 171762 w 61"/>
              <a:gd name="T113" fmla="*/ 92638 h 62"/>
              <a:gd name="T114" fmla="*/ 178633 w 61"/>
              <a:gd name="T115" fmla="*/ 99500 h 62"/>
              <a:gd name="T116" fmla="*/ 178633 w 61"/>
              <a:gd name="T117" fmla="*/ 11665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1" name="Freeform 110">
            <a:extLst>
              <a:ext uri="{FF2B5EF4-FFF2-40B4-BE49-F238E27FC236}">
                <a16:creationId xmlns:a16="http://schemas.microsoft.com/office/drawing/2014/main" id="{91075C2B-CD5C-4BBA-81D9-AA4036371810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4171951"/>
            <a:ext cx="256116" cy="306916"/>
          </a:xfrm>
          <a:custGeom>
            <a:avLst/>
            <a:gdLst>
              <a:gd name="T0" fmla="*/ 140635 w 56"/>
              <a:gd name="T1" fmla="*/ 99633 h 67"/>
              <a:gd name="T2" fmla="*/ 140635 w 56"/>
              <a:gd name="T3" fmla="*/ 116811 h 67"/>
              <a:gd name="T4" fmla="*/ 96044 w 56"/>
              <a:gd name="T5" fmla="*/ 161474 h 67"/>
              <a:gd name="T6" fmla="*/ 82323 w 56"/>
              <a:gd name="T7" fmla="*/ 158039 h 67"/>
              <a:gd name="T8" fmla="*/ 68603 w 56"/>
              <a:gd name="T9" fmla="*/ 171781 h 67"/>
              <a:gd name="T10" fmla="*/ 96044 w 56"/>
              <a:gd name="T11" fmla="*/ 178653 h 67"/>
              <a:gd name="T12" fmla="*/ 157786 w 56"/>
              <a:gd name="T13" fmla="*/ 116811 h 67"/>
              <a:gd name="T14" fmla="*/ 157786 w 56"/>
              <a:gd name="T15" fmla="*/ 99633 h 67"/>
              <a:gd name="T16" fmla="*/ 168076 w 56"/>
              <a:gd name="T17" fmla="*/ 89326 h 67"/>
              <a:gd name="T18" fmla="*/ 174936 w 56"/>
              <a:gd name="T19" fmla="*/ 99633 h 67"/>
              <a:gd name="T20" fmla="*/ 174936 w 56"/>
              <a:gd name="T21" fmla="*/ 116811 h 67"/>
              <a:gd name="T22" fmla="*/ 106334 w 56"/>
              <a:gd name="T23" fmla="*/ 195831 h 67"/>
              <a:gd name="T24" fmla="*/ 106334 w 56"/>
              <a:gd name="T25" fmla="*/ 213009 h 67"/>
              <a:gd name="T26" fmla="*/ 140635 w 56"/>
              <a:gd name="T27" fmla="*/ 213009 h 67"/>
              <a:gd name="T28" fmla="*/ 147495 w 56"/>
              <a:gd name="T29" fmla="*/ 223316 h 67"/>
              <a:gd name="T30" fmla="*/ 140635 w 56"/>
              <a:gd name="T31" fmla="*/ 230187 h 67"/>
              <a:gd name="T32" fmla="*/ 51452 w 56"/>
              <a:gd name="T33" fmla="*/ 230187 h 67"/>
              <a:gd name="T34" fmla="*/ 44592 w 56"/>
              <a:gd name="T35" fmla="*/ 223316 h 67"/>
              <a:gd name="T36" fmla="*/ 51452 w 56"/>
              <a:gd name="T37" fmla="*/ 213009 h 67"/>
              <a:gd name="T38" fmla="*/ 85753 w 56"/>
              <a:gd name="T39" fmla="*/ 213009 h 67"/>
              <a:gd name="T40" fmla="*/ 85753 w 56"/>
              <a:gd name="T41" fmla="*/ 195831 h 67"/>
              <a:gd name="T42" fmla="*/ 54882 w 56"/>
              <a:gd name="T43" fmla="*/ 182088 h 67"/>
              <a:gd name="T44" fmla="*/ 20581 w 56"/>
              <a:gd name="T45" fmla="*/ 219880 h 67"/>
              <a:gd name="T46" fmla="*/ 13721 w 56"/>
              <a:gd name="T47" fmla="*/ 219880 h 67"/>
              <a:gd name="T48" fmla="*/ 3430 w 56"/>
              <a:gd name="T49" fmla="*/ 206138 h 67"/>
              <a:gd name="T50" fmla="*/ 3430 w 56"/>
              <a:gd name="T51" fmla="*/ 202702 h 67"/>
              <a:gd name="T52" fmla="*/ 171506 w 56"/>
              <a:gd name="T53" fmla="*/ 30921 h 67"/>
              <a:gd name="T54" fmla="*/ 178367 w 56"/>
              <a:gd name="T55" fmla="*/ 30921 h 67"/>
              <a:gd name="T56" fmla="*/ 188657 w 56"/>
              <a:gd name="T57" fmla="*/ 41228 h 67"/>
              <a:gd name="T58" fmla="*/ 188657 w 56"/>
              <a:gd name="T59" fmla="*/ 48099 h 67"/>
              <a:gd name="T60" fmla="*/ 140635 w 56"/>
              <a:gd name="T61" fmla="*/ 99633 h 67"/>
              <a:gd name="T62" fmla="*/ 24011 w 56"/>
              <a:gd name="T63" fmla="*/ 144296 h 67"/>
              <a:gd name="T64" fmla="*/ 17151 w 56"/>
              <a:gd name="T65" fmla="*/ 116811 h 67"/>
              <a:gd name="T66" fmla="*/ 17151 w 56"/>
              <a:gd name="T67" fmla="*/ 99633 h 67"/>
              <a:gd name="T68" fmla="*/ 24011 w 56"/>
              <a:gd name="T69" fmla="*/ 89326 h 67"/>
              <a:gd name="T70" fmla="*/ 34301 w 56"/>
              <a:gd name="T71" fmla="*/ 99633 h 67"/>
              <a:gd name="T72" fmla="*/ 34301 w 56"/>
              <a:gd name="T73" fmla="*/ 116811 h 67"/>
              <a:gd name="T74" fmla="*/ 37731 w 56"/>
              <a:gd name="T75" fmla="*/ 130554 h 67"/>
              <a:gd name="T76" fmla="*/ 24011 w 56"/>
              <a:gd name="T77" fmla="*/ 144296 h 67"/>
              <a:gd name="T78" fmla="*/ 51452 w 56"/>
              <a:gd name="T79" fmla="*/ 116811 h 67"/>
              <a:gd name="T80" fmla="*/ 51452 w 56"/>
              <a:gd name="T81" fmla="*/ 44663 h 67"/>
              <a:gd name="T82" fmla="*/ 96044 w 56"/>
              <a:gd name="T83" fmla="*/ 0 h 67"/>
              <a:gd name="T84" fmla="*/ 137205 w 56"/>
              <a:gd name="T85" fmla="*/ 30921 h 67"/>
              <a:gd name="T86" fmla="*/ 51452 w 56"/>
              <a:gd name="T87" fmla="*/ 116811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2" name="Freeform 111">
            <a:extLst>
              <a:ext uri="{FF2B5EF4-FFF2-40B4-BE49-F238E27FC236}">
                <a16:creationId xmlns:a16="http://schemas.microsoft.com/office/drawing/2014/main" id="{79E4CA01-10A7-4583-ADB3-C9C24C286542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4195234"/>
            <a:ext cx="256116" cy="260351"/>
          </a:xfrm>
          <a:custGeom>
            <a:avLst/>
            <a:gdLst>
              <a:gd name="T0" fmla="*/ 192087 w 56"/>
              <a:gd name="T1" fmla="*/ 154155 h 57"/>
              <a:gd name="T2" fmla="*/ 154356 w 56"/>
              <a:gd name="T3" fmla="*/ 195263 h 57"/>
              <a:gd name="T4" fmla="*/ 37731 w 56"/>
              <a:gd name="T5" fmla="*/ 195263 h 57"/>
              <a:gd name="T6" fmla="*/ 0 w 56"/>
              <a:gd name="T7" fmla="*/ 154155 h 57"/>
              <a:gd name="T8" fmla="*/ 0 w 56"/>
              <a:gd name="T9" fmla="*/ 41108 h 57"/>
              <a:gd name="T10" fmla="*/ 37731 w 56"/>
              <a:gd name="T11" fmla="*/ 0 h 57"/>
              <a:gd name="T12" fmla="*/ 154356 w 56"/>
              <a:gd name="T13" fmla="*/ 0 h 57"/>
              <a:gd name="T14" fmla="*/ 192087 w 56"/>
              <a:gd name="T15" fmla="*/ 41108 h 57"/>
              <a:gd name="T16" fmla="*/ 192087 w 56"/>
              <a:gd name="T17" fmla="*/ 154155 h 57"/>
              <a:gd name="T18" fmla="*/ 174936 w 56"/>
              <a:gd name="T19" fmla="*/ 41108 h 57"/>
              <a:gd name="T20" fmla="*/ 154356 w 56"/>
              <a:gd name="T21" fmla="*/ 20554 h 57"/>
              <a:gd name="T22" fmla="*/ 37731 w 56"/>
              <a:gd name="T23" fmla="*/ 20554 h 57"/>
              <a:gd name="T24" fmla="*/ 17151 w 56"/>
              <a:gd name="T25" fmla="*/ 41108 h 57"/>
              <a:gd name="T26" fmla="*/ 17151 w 56"/>
              <a:gd name="T27" fmla="*/ 154155 h 57"/>
              <a:gd name="T28" fmla="*/ 37731 w 56"/>
              <a:gd name="T29" fmla="*/ 178135 h 57"/>
              <a:gd name="T30" fmla="*/ 154356 w 56"/>
              <a:gd name="T31" fmla="*/ 178135 h 57"/>
              <a:gd name="T32" fmla="*/ 174936 w 56"/>
              <a:gd name="T33" fmla="*/ 154155 h 57"/>
              <a:gd name="T34" fmla="*/ 174936 w 56"/>
              <a:gd name="T35" fmla="*/ 41108 h 57"/>
              <a:gd name="T36" fmla="*/ 157786 w 56"/>
              <a:gd name="T37" fmla="*/ 102770 h 57"/>
              <a:gd name="T38" fmla="*/ 154356 w 56"/>
              <a:gd name="T39" fmla="*/ 106196 h 57"/>
              <a:gd name="T40" fmla="*/ 37731 w 56"/>
              <a:gd name="T41" fmla="*/ 106196 h 57"/>
              <a:gd name="T42" fmla="*/ 34301 w 56"/>
              <a:gd name="T43" fmla="*/ 102770 h 57"/>
              <a:gd name="T44" fmla="*/ 34301 w 56"/>
              <a:gd name="T45" fmla="*/ 92493 h 57"/>
              <a:gd name="T46" fmla="*/ 37731 w 56"/>
              <a:gd name="T47" fmla="*/ 89067 h 57"/>
              <a:gd name="T48" fmla="*/ 154356 w 56"/>
              <a:gd name="T49" fmla="*/ 89067 h 57"/>
              <a:gd name="T50" fmla="*/ 157786 w 56"/>
              <a:gd name="T51" fmla="*/ 92493 h 57"/>
              <a:gd name="T52" fmla="*/ 157786 w 56"/>
              <a:gd name="T53" fmla="*/ 102770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3" name="Freeform 112">
            <a:extLst>
              <a:ext uri="{FF2B5EF4-FFF2-40B4-BE49-F238E27FC236}">
                <a16:creationId xmlns:a16="http://schemas.microsoft.com/office/drawing/2014/main" id="{A025FE81-C02D-4AD5-A72C-B8FF10D48431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4195234"/>
            <a:ext cx="270933" cy="283633"/>
          </a:xfrm>
          <a:custGeom>
            <a:avLst/>
            <a:gdLst>
              <a:gd name="T0" fmla="*/ 106766 w 59"/>
              <a:gd name="T1" fmla="*/ 212725 h 62"/>
              <a:gd name="T2" fmla="*/ 0 w 59"/>
              <a:gd name="T3" fmla="*/ 106363 h 62"/>
              <a:gd name="T4" fmla="*/ 99878 w 59"/>
              <a:gd name="T5" fmla="*/ 0 h 62"/>
              <a:gd name="T6" fmla="*/ 110210 w 59"/>
              <a:gd name="T7" fmla="*/ 6862 h 62"/>
              <a:gd name="T8" fmla="*/ 106766 w 59"/>
              <a:gd name="T9" fmla="*/ 17155 h 62"/>
              <a:gd name="T10" fmla="*/ 82658 w 59"/>
              <a:gd name="T11" fmla="*/ 72052 h 62"/>
              <a:gd name="T12" fmla="*/ 158427 w 59"/>
              <a:gd name="T13" fmla="*/ 147535 h 62"/>
              <a:gd name="T14" fmla="*/ 189424 w 59"/>
              <a:gd name="T15" fmla="*/ 140673 h 62"/>
              <a:gd name="T16" fmla="*/ 199756 w 59"/>
              <a:gd name="T17" fmla="*/ 140673 h 62"/>
              <a:gd name="T18" fmla="*/ 203200 w 59"/>
              <a:gd name="T19" fmla="*/ 150966 h 62"/>
              <a:gd name="T20" fmla="*/ 106766 w 59"/>
              <a:gd name="T21" fmla="*/ 212725 h 62"/>
              <a:gd name="T22" fmla="*/ 158427 w 59"/>
              <a:gd name="T23" fmla="*/ 164690 h 62"/>
              <a:gd name="T24" fmla="*/ 65437 w 59"/>
              <a:gd name="T25" fmla="*/ 72052 h 62"/>
              <a:gd name="T26" fmla="*/ 79214 w 59"/>
              <a:gd name="T27" fmla="*/ 24017 h 62"/>
              <a:gd name="T28" fmla="*/ 17220 w 59"/>
              <a:gd name="T29" fmla="*/ 106363 h 62"/>
              <a:gd name="T30" fmla="*/ 106766 w 59"/>
              <a:gd name="T31" fmla="*/ 195570 h 62"/>
              <a:gd name="T32" fmla="*/ 172203 w 59"/>
              <a:gd name="T33" fmla="*/ 164690 h 62"/>
              <a:gd name="T34" fmla="*/ 158427 w 59"/>
              <a:gd name="T35" fmla="*/ 164690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4" name="Freeform 113">
            <a:extLst>
              <a:ext uri="{FF2B5EF4-FFF2-40B4-BE49-F238E27FC236}">
                <a16:creationId xmlns:a16="http://schemas.microsoft.com/office/drawing/2014/main" id="{B6253A09-39AB-4864-B916-21245EE7DDB8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4195234"/>
            <a:ext cx="376767" cy="260351"/>
          </a:xfrm>
          <a:custGeom>
            <a:avLst/>
            <a:gdLst>
              <a:gd name="T0" fmla="*/ 282575 w 82"/>
              <a:gd name="T1" fmla="*/ 167858 h 57"/>
              <a:gd name="T2" fmla="*/ 255007 w 82"/>
              <a:gd name="T3" fmla="*/ 195263 h 57"/>
              <a:gd name="T4" fmla="*/ 24122 w 82"/>
              <a:gd name="T5" fmla="*/ 195263 h 57"/>
              <a:gd name="T6" fmla="*/ 0 w 82"/>
              <a:gd name="T7" fmla="*/ 167858 h 57"/>
              <a:gd name="T8" fmla="*/ 0 w 82"/>
              <a:gd name="T9" fmla="*/ 20554 h 57"/>
              <a:gd name="T10" fmla="*/ 34460 w 82"/>
              <a:gd name="T11" fmla="*/ 20554 h 57"/>
              <a:gd name="T12" fmla="*/ 34460 w 82"/>
              <a:gd name="T13" fmla="*/ 0 h 57"/>
              <a:gd name="T14" fmla="*/ 282575 w 82"/>
              <a:gd name="T15" fmla="*/ 0 h 57"/>
              <a:gd name="T16" fmla="*/ 282575 w 82"/>
              <a:gd name="T17" fmla="*/ 167858 h 57"/>
              <a:gd name="T18" fmla="*/ 34460 w 82"/>
              <a:gd name="T19" fmla="*/ 37682 h 57"/>
              <a:gd name="T20" fmla="*/ 17230 w 82"/>
              <a:gd name="T21" fmla="*/ 37682 h 57"/>
              <a:gd name="T22" fmla="*/ 17230 w 82"/>
              <a:gd name="T23" fmla="*/ 167858 h 57"/>
              <a:gd name="T24" fmla="*/ 24122 w 82"/>
              <a:gd name="T25" fmla="*/ 178135 h 57"/>
              <a:gd name="T26" fmla="*/ 34460 w 82"/>
              <a:gd name="T27" fmla="*/ 167858 h 57"/>
              <a:gd name="T28" fmla="*/ 34460 w 82"/>
              <a:gd name="T29" fmla="*/ 37682 h 57"/>
              <a:gd name="T30" fmla="*/ 265345 w 82"/>
              <a:gd name="T31" fmla="*/ 20554 h 57"/>
              <a:gd name="T32" fmla="*/ 51691 w 82"/>
              <a:gd name="T33" fmla="*/ 20554 h 57"/>
              <a:gd name="T34" fmla="*/ 51691 w 82"/>
              <a:gd name="T35" fmla="*/ 167858 h 57"/>
              <a:gd name="T36" fmla="*/ 51691 w 82"/>
              <a:gd name="T37" fmla="*/ 178135 h 57"/>
              <a:gd name="T38" fmla="*/ 255007 w 82"/>
              <a:gd name="T39" fmla="*/ 178135 h 57"/>
              <a:gd name="T40" fmla="*/ 265345 w 82"/>
              <a:gd name="T41" fmla="*/ 167858 h 57"/>
              <a:gd name="T42" fmla="*/ 265345 w 82"/>
              <a:gd name="T43" fmla="*/ 20554 h 57"/>
              <a:gd name="T44" fmla="*/ 158518 w 82"/>
              <a:gd name="T45" fmla="*/ 123324 h 57"/>
              <a:gd name="T46" fmla="*/ 68921 w 82"/>
              <a:gd name="T47" fmla="*/ 123324 h 57"/>
              <a:gd name="T48" fmla="*/ 68921 w 82"/>
              <a:gd name="T49" fmla="*/ 37682 h 57"/>
              <a:gd name="T50" fmla="*/ 158518 w 82"/>
              <a:gd name="T51" fmla="*/ 37682 h 57"/>
              <a:gd name="T52" fmla="*/ 158518 w 82"/>
              <a:gd name="T53" fmla="*/ 123324 h 57"/>
              <a:gd name="T54" fmla="*/ 158518 w 82"/>
              <a:gd name="T55" fmla="*/ 161006 h 57"/>
              <a:gd name="T56" fmla="*/ 68921 w 82"/>
              <a:gd name="T57" fmla="*/ 161006 h 57"/>
              <a:gd name="T58" fmla="*/ 68921 w 82"/>
              <a:gd name="T59" fmla="*/ 143878 h 57"/>
              <a:gd name="T60" fmla="*/ 158518 w 82"/>
              <a:gd name="T61" fmla="*/ 143878 h 57"/>
              <a:gd name="T62" fmla="*/ 158518 w 82"/>
              <a:gd name="T63" fmla="*/ 161006 h 57"/>
              <a:gd name="T64" fmla="*/ 86151 w 82"/>
              <a:gd name="T65" fmla="*/ 54811 h 57"/>
              <a:gd name="T66" fmla="*/ 86151 w 82"/>
              <a:gd name="T67" fmla="*/ 106196 h 57"/>
              <a:gd name="T68" fmla="*/ 141288 w 82"/>
              <a:gd name="T69" fmla="*/ 106196 h 57"/>
              <a:gd name="T70" fmla="*/ 141288 w 82"/>
              <a:gd name="T71" fmla="*/ 54811 h 57"/>
              <a:gd name="T72" fmla="*/ 86151 w 82"/>
              <a:gd name="T73" fmla="*/ 54811 h 57"/>
              <a:gd name="T74" fmla="*/ 248115 w 82"/>
              <a:gd name="T75" fmla="*/ 54811 h 57"/>
              <a:gd name="T76" fmla="*/ 175748 w 82"/>
              <a:gd name="T77" fmla="*/ 54811 h 57"/>
              <a:gd name="T78" fmla="*/ 175748 w 82"/>
              <a:gd name="T79" fmla="*/ 37682 h 57"/>
              <a:gd name="T80" fmla="*/ 248115 w 82"/>
              <a:gd name="T81" fmla="*/ 37682 h 57"/>
              <a:gd name="T82" fmla="*/ 248115 w 82"/>
              <a:gd name="T83" fmla="*/ 54811 h 57"/>
              <a:gd name="T84" fmla="*/ 248115 w 82"/>
              <a:gd name="T85" fmla="*/ 89067 h 57"/>
              <a:gd name="T86" fmla="*/ 175748 w 82"/>
              <a:gd name="T87" fmla="*/ 89067 h 57"/>
              <a:gd name="T88" fmla="*/ 175748 w 82"/>
              <a:gd name="T89" fmla="*/ 71939 h 57"/>
              <a:gd name="T90" fmla="*/ 248115 w 82"/>
              <a:gd name="T91" fmla="*/ 71939 h 57"/>
              <a:gd name="T92" fmla="*/ 248115 w 82"/>
              <a:gd name="T93" fmla="*/ 89067 h 57"/>
              <a:gd name="T94" fmla="*/ 248115 w 82"/>
              <a:gd name="T95" fmla="*/ 123324 h 57"/>
              <a:gd name="T96" fmla="*/ 175748 w 82"/>
              <a:gd name="T97" fmla="*/ 123324 h 57"/>
              <a:gd name="T98" fmla="*/ 175748 w 82"/>
              <a:gd name="T99" fmla="*/ 106196 h 57"/>
              <a:gd name="T100" fmla="*/ 248115 w 82"/>
              <a:gd name="T101" fmla="*/ 106196 h 57"/>
              <a:gd name="T102" fmla="*/ 248115 w 82"/>
              <a:gd name="T103" fmla="*/ 123324 h 57"/>
              <a:gd name="T104" fmla="*/ 248115 w 82"/>
              <a:gd name="T105" fmla="*/ 161006 h 57"/>
              <a:gd name="T106" fmla="*/ 175748 w 82"/>
              <a:gd name="T107" fmla="*/ 161006 h 57"/>
              <a:gd name="T108" fmla="*/ 175748 w 82"/>
              <a:gd name="T109" fmla="*/ 143878 h 57"/>
              <a:gd name="T110" fmla="*/ 248115 w 82"/>
              <a:gd name="T111" fmla="*/ 143878 h 57"/>
              <a:gd name="T112" fmla="*/ 248115 w 82"/>
              <a:gd name="T113" fmla="*/ 161006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5" name="Freeform 114">
            <a:extLst>
              <a:ext uri="{FF2B5EF4-FFF2-40B4-BE49-F238E27FC236}">
                <a16:creationId xmlns:a16="http://schemas.microsoft.com/office/drawing/2014/main" id="{F0F560E7-C77D-4445-9C2D-8608A8CFD30F}"/>
              </a:ext>
            </a:extLst>
          </p:cNvPr>
          <p:cNvSpPr>
            <a:spLocks noEditPoints="1"/>
          </p:cNvSpPr>
          <p:nvPr/>
        </p:nvSpPr>
        <p:spPr bwMode="auto">
          <a:xfrm>
            <a:off x="9237133" y="4171951"/>
            <a:ext cx="330200" cy="330200"/>
          </a:xfrm>
          <a:custGeom>
            <a:avLst/>
            <a:gdLst>
              <a:gd name="T0" fmla="*/ 130704 w 72"/>
              <a:gd name="T1" fmla="*/ 171979 h 72"/>
              <a:gd name="T2" fmla="*/ 130704 w 72"/>
              <a:gd name="T3" fmla="*/ 182298 h 72"/>
              <a:gd name="T4" fmla="*/ 65352 w 72"/>
              <a:gd name="T5" fmla="*/ 247650 h 72"/>
              <a:gd name="T6" fmla="*/ 0 w 72"/>
              <a:gd name="T7" fmla="*/ 168540 h 72"/>
              <a:gd name="T8" fmla="*/ 27517 w 72"/>
              <a:gd name="T9" fmla="*/ 185738 h 72"/>
              <a:gd name="T10" fmla="*/ 34396 w 72"/>
              <a:gd name="T11" fmla="*/ 182298 h 72"/>
              <a:gd name="T12" fmla="*/ 96308 w 72"/>
              <a:gd name="T13" fmla="*/ 144463 h 72"/>
              <a:gd name="T14" fmla="*/ 130704 w 72"/>
              <a:gd name="T15" fmla="*/ 171979 h 72"/>
              <a:gd name="T16" fmla="*/ 247650 w 72"/>
              <a:gd name="T17" fmla="*/ 24077 h 72"/>
              <a:gd name="T18" fmla="*/ 240771 w 72"/>
              <a:gd name="T19" fmla="*/ 44715 h 72"/>
              <a:gd name="T20" fmla="*/ 175419 w 72"/>
              <a:gd name="T21" fmla="*/ 147902 h 72"/>
              <a:gd name="T22" fmla="*/ 144463 w 72"/>
              <a:gd name="T23" fmla="*/ 161660 h 72"/>
              <a:gd name="T24" fmla="*/ 103188 w 72"/>
              <a:gd name="T25" fmla="*/ 116946 h 72"/>
              <a:gd name="T26" fmla="*/ 116946 w 72"/>
              <a:gd name="T27" fmla="*/ 89429 h 72"/>
              <a:gd name="T28" fmla="*/ 202935 w 72"/>
              <a:gd name="T29" fmla="*/ 6879 h 72"/>
              <a:gd name="T30" fmla="*/ 223573 w 72"/>
              <a:gd name="T31" fmla="*/ 0 h 72"/>
              <a:gd name="T32" fmla="*/ 247650 w 72"/>
              <a:gd name="T33" fmla="*/ 24077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6" name="Freeform 115">
            <a:extLst>
              <a:ext uri="{FF2B5EF4-FFF2-40B4-BE49-F238E27FC236}">
                <a16:creationId xmlns:a16="http://schemas.microsoft.com/office/drawing/2014/main" id="{A3FF3E3C-9B43-4182-BA15-A3218C48E120}"/>
              </a:ext>
            </a:extLst>
          </p:cNvPr>
          <p:cNvSpPr>
            <a:spLocks/>
          </p:cNvSpPr>
          <p:nvPr/>
        </p:nvSpPr>
        <p:spPr bwMode="auto">
          <a:xfrm>
            <a:off x="9901767" y="4195234"/>
            <a:ext cx="228600" cy="283633"/>
          </a:xfrm>
          <a:custGeom>
            <a:avLst/>
            <a:gdLst>
              <a:gd name="T0" fmla="*/ 171450 w 50"/>
              <a:gd name="T1" fmla="*/ 20586 h 62"/>
              <a:gd name="T2" fmla="*/ 164592 w 50"/>
              <a:gd name="T3" fmla="*/ 34310 h 62"/>
              <a:gd name="T4" fmla="*/ 154305 w 50"/>
              <a:gd name="T5" fmla="*/ 34310 h 62"/>
              <a:gd name="T6" fmla="*/ 150876 w 50"/>
              <a:gd name="T7" fmla="*/ 37742 h 62"/>
              <a:gd name="T8" fmla="*/ 150876 w 50"/>
              <a:gd name="T9" fmla="*/ 44604 h 62"/>
              <a:gd name="T10" fmla="*/ 150876 w 50"/>
              <a:gd name="T11" fmla="*/ 205863 h 62"/>
              <a:gd name="T12" fmla="*/ 144018 w 50"/>
              <a:gd name="T13" fmla="*/ 212725 h 62"/>
              <a:gd name="T14" fmla="*/ 126873 w 50"/>
              <a:gd name="T15" fmla="*/ 212725 h 62"/>
              <a:gd name="T16" fmla="*/ 120015 w 50"/>
              <a:gd name="T17" fmla="*/ 205863 h 62"/>
              <a:gd name="T18" fmla="*/ 120015 w 50"/>
              <a:gd name="T19" fmla="*/ 37742 h 62"/>
              <a:gd name="T20" fmla="*/ 99441 w 50"/>
              <a:gd name="T21" fmla="*/ 37742 h 62"/>
              <a:gd name="T22" fmla="*/ 99441 w 50"/>
              <a:gd name="T23" fmla="*/ 205863 h 62"/>
              <a:gd name="T24" fmla="*/ 92583 w 50"/>
              <a:gd name="T25" fmla="*/ 212725 h 62"/>
              <a:gd name="T26" fmla="*/ 75438 w 50"/>
              <a:gd name="T27" fmla="*/ 212725 h 62"/>
              <a:gd name="T28" fmla="*/ 68580 w 50"/>
              <a:gd name="T29" fmla="*/ 205863 h 62"/>
              <a:gd name="T30" fmla="*/ 68580 w 50"/>
              <a:gd name="T31" fmla="*/ 137242 h 62"/>
              <a:gd name="T32" fmla="*/ 34290 w 50"/>
              <a:gd name="T33" fmla="*/ 126949 h 62"/>
              <a:gd name="T34" fmla="*/ 6858 w 50"/>
              <a:gd name="T35" fmla="*/ 102931 h 62"/>
              <a:gd name="T36" fmla="*/ 0 w 50"/>
              <a:gd name="T37" fmla="*/ 68621 h 62"/>
              <a:gd name="T38" fmla="*/ 10287 w 50"/>
              <a:gd name="T39" fmla="*/ 27448 h 62"/>
              <a:gd name="T40" fmla="*/ 41148 w 50"/>
              <a:gd name="T41" fmla="*/ 6862 h 62"/>
              <a:gd name="T42" fmla="*/ 96012 w 50"/>
              <a:gd name="T43" fmla="*/ 0 h 62"/>
              <a:gd name="T44" fmla="*/ 164592 w 50"/>
              <a:gd name="T45" fmla="*/ 0 h 62"/>
              <a:gd name="T46" fmla="*/ 171450 w 50"/>
              <a:gd name="T47" fmla="*/ 10293 h 62"/>
              <a:gd name="T48" fmla="*/ 171450 w 50"/>
              <a:gd name="T49" fmla="*/ 2058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7" name="Freeform 116">
            <a:extLst>
              <a:ext uri="{FF2B5EF4-FFF2-40B4-BE49-F238E27FC236}">
                <a16:creationId xmlns:a16="http://schemas.microsoft.com/office/drawing/2014/main" id="{902C58D6-490E-4D40-9B24-5E24F5652B82}"/>
              </a:ext>
            </a:extLst>
          </p:cNvPr>
          <p:cNvSpPr>
            <a:spLocks noEditPoints="1"/>
          </p:cNvSpPr>
          <p:nvPr/>
        </p:nvSpPr>
        <p:spPr bwMode="auto">
          <a:xfrm>
            <a:off x="10570634" y="4171951"/>
            <a:ext cx="302684" cy="306916"/>
          </a:xfrm>
          <a:custGeom>
            <a:avLst/>
            <a:gdLst>
              <a:gd name="T0" fmla="*/ 168540 w 66"/>
              <a:gd name="T1" fmla="*/ 116811 h 67"/>
              <a:gd name="T2" fmla="*/ 85990 w 66"/>
              <a:gd name="T3" fmla="*/ 140861 h 67"/>
              <a:gd name="T4" fmla="*/ 75671 w 66"/>
              <a:gd name="T5" fmla="*/ 140861 h 67"/>
              <a:gd name="T6" fmla="*/ 65352 w 66"/>
              <a:gd name="T7" fmla="*/ 151168 h 67"/>
              <a:gd name="T8" fmla="*/ 55033 w 66"/>
              <a:gd name="T9" fmla="*/ 192395 h 67"/>
              <a:gd name="T10" fmla="*/ 37836 w 66"/>
              <a:gd name="T11" fmla="*/ 206138 h 67"/>
              <a:gd name="T12" fmla="*/ 10319 w 66"/>
              <a:gd name="T13" fmla="*/ 206138 h 67"/>
              <a:gd name="T14" fmla="*/ 0 w 66"/>
              <a:gd name="T15" fmla="*/ 195831 h 67"/>
              <a:gd name="T16" fmla="*/ 0 w 66"/>
              <a:gd name="T17" fmla="*/ 192395 h 67"/>
              <a:gd name="T18" fmla="*/ 41275 w 66"/>
              <a:gd name="T19" fmla="*/ 13743 h 67"/>
              <a:gd name="T20" fmla="*/ 55033 w 66"/>
              <a:gd name="T21" fmla="*/ 0 h 67"/>
              <a:gd name="T22" fmla="*/ 116946 w 66"/>
              <a:gd name="T23" fmla="*/ 0 h 67"/>
              <a:gd name="T24" fmla="*/ 199496 w 66"/>
              <a:gd name="T25" fmla="*/ 58406 h 67"/>
              <a:gd name="T26" fmla="*/ 168540 w 66"/>
              <a:gd name="T27" fmla="*/ 116811 h 67"/>
              <a:gd name="T28" fmla="*/ 196057 w 66"/>
              <a:gd name="T29" fmla="*/ 144296 h 67"/>
              <a:gd name="T30" fmla="*/ 110067 w 66"/>
              <a:gd name="T31" fmla="*/ 164910 h 67"/>
              <a:gd name="T32" fmla="*/ 103188 w 66"/>
              <a:gd name="T33" fmla="*/ 164910 h 67"/>
              <a:gd name="T34" fmla="*/ 89429 w 66"/>
              <a:gd name="T35" fmla="*/ 175217 h 67"/>
              <a:gd name="T36" fmla="*/ 79111 w 66"/>
              <a:gd name="T37" fmla="*/ 219880 h 67"/>
              <a:gd name="T38" fmla="*/ 65352 w 66"/>
              <a:gd name="T39" fmla="*/ 230187 h 67"/>
              <a:gd name="T40" fmla="*/ 34396 w 66"/>
              <a:gd name="T41" fmla="*/ 230187 h 67"/>
              <a:gd name="T42" fmla="*/ 24077 w 66"/>
              <a:gd name="T43" fmla="*/ 219880 h 67"/>
              <a:gd name="T44" fmla="*/ 27517 w 66"/>
              <a:gd name="T45" fmla="*/ 213009 h 67"/>
              <a:gd name="T46" fmla="*/ 48154 w 66"/>
              <a:gd name="T47" fmla="*/ 213009 h 67"/>
              <a:gd name="T48" fmla="*/ 61913 w 66"/>
              <a:gd name="T49" fmla="*/ 199266 h 67"/>
              <a:gd name="T50" fmla="*/ 72231 w 66"/>
              <a:gd name="T51" fmla="*/ 158039 h 67"/>
              <a:gd name="T52" fmla="*/ 85990 w 66"/>
              <a:gd name="T53" fmla="*/ 147732 h 67"/>
              <a:gd name="T54" fmla="*/ 92869 w 66"/>
              <a:gd name="T55" fmla="*/ 147732 h 67"/>
              <a:gd name="T56" fmla="*/ 178859 w 66"/>
              <a:gd name="T57" fmla="*/ 123683 h 67"/>
              <a:gd name="T58" fmla="*/ 206375 w 66"/>
              <a:gd name="T59" fmla="*/ 65277 h 67"/>
              <a:gd name="T60" fmla="*/ 199496 w 66"/>
              <a:gd name="T61" fmla="*/ 37792 h 67"/>
              <a:gd name="T62" fmla="*/ 227013 w 66"/>
              <a:gd name="T63" fmla="*/ 82455 h 67"/>
              <a:gd name="T64" fmla="*/ 196057 w 66"/>
              <a:gd name="T65" fmla="*/ 144296 h 67"/>
              <a:gd name="T66" fmla="*/ 110067 w 66"/>
              <a:gd name="T67" fmla="*/ 41228 h 67"/>
              <a:gd name="T68" fmla="*/ 99748 w 66"/>
              <a:gd name="T69" fmla="*/ 41228 h 67"/>
              <a:gd name="T70" fmla="*/ 85990 w 66"/>
              <a:gd name="T71" fmla="*/ 51534 h 67"/>
              <a:gd name="T72" fmla="*/ 79111 w 66"/>
              <a:gd name="T73" fmla="*/ 89326 h 67"/>
              <a:gd name="T74" fmla="*/ 79111 w 66"/>
              <a:gd name="T75" fmla="*/ 92762 h 67"/>
              <a:gd name="T76" fmla="*/ 85990 w 66"/>
              <a:gd name="T77" fmla="*/ 99633 h 67"/>
              <a:gd name="T78" fmla="*/ 92869 w 66"/>
              <a:gd name="T79" fmla="*/ 99633 h 67"/>
              <a:gd name="T80" fmla="*/ 141023 w 66"/>
              <a:gd name="T81" fmla="*/ 61841 h 67"/>
              <a:gd name="T82" fmla="*/ 110067 w 66"/>
              <a:gd name="T83" fmla="*/ 41228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8" name="Freeform 117">
            <a:extLst>
              <a:ext uri="{FF2B5EF4-FFF2-40B4-BE49-F238E27FC236}">
                <a16:creationId xmlns:a16="http://schemas.microsoft.com/office/drawing/2014/main" id="{0D90FAF5-61FE-4E6D-8353-24F11E234599}"/>
              </a:ext>
            </a:extLst>
          </p:cNvPr>
          <p:cNvSpPr>
            <a:spLocks/>
          </p:cNvSpPr>
          <p:nvPr/>
        </p:nvSpPr>
        <p:spPr bwMode="auto">
          <a:xfrm>
            <a:off x="11216218" y="4195234"/>
            <a:ext cx="260349" cy="260351"/>
          </a:xfrm>
          <a:custGeom>
            <a:avLst/>
            <a:gdLst>
              <a:gd name="T0" fmla="*/ 191836 w 57"/>
              <a:gd name="T1" fmla="*/ 174709 h 57"/>
              <a:gd name="T2" fmla="*/ 174708 w 57"/>
              <a:gd name="T3" fmla="*/ 188412 h 57"/>
              <a:gd name="T4" fmla="*/ 147303 w 57"/>
              <a:gd name="T5" fmla="*/ 195263 h 57"/>
              <a:gd name="T6" fmla="*/ 113046 w 57"/>
              <a:gd name="T7" fmla="*/ 184986 h 57"/>
              <a:gd name="T8" fmla="*/ 89067 w 57"/>
              <a:gd name="T9" fmla="*/ 174709 h 57"/>
              <a:gd name="T10" fmla="*/ 23980 w 57"/>
              <a:gd name="T11" fmla="*/ 109621 h 57"/>
              <a:gd name="T12" fmla="*/ 10277 w 57"/>
              <a:gd name="T13" fmla="*/ 85642 h 57"/>
              <a:gd name="T14" fmla="*/ 0 w 57"/>
              <a:gd name="T15" fmla="*/ 47959 h 57"/>
              <a:gd name="T16" fmla="*/ 10277 w 57"/>
              <a:gd name="T17" fmla="*/ 23980 h 57"/>
              <a:gd name="T18" fmla="*/ 23980 w 57"/>
              <a:gd name="T19" fmla="*/ 6851 h 57"/>
              <a:gd name="T20" fmla="*/ 41108 w 57"/>
              <a:gd name="T21" fmla="*/ 0 h 57"/>
              <a:gd name="T22" fmla="*/ 44533 w 57"/>
              <a:gd name="T23" fmla="*/ 3426 h 57"/>
              <a:gd name="T24" fmla="*/ 51385 w 57"/>
              <a:gd name="T25" fmla="*/ 13703 h 57"/>
              <a:gd name="T26" fmla="*/ 65087 w 57"/>
              <a:gd name="T27" fmla="*/ 34257 h 57"/>
              <a:gd name="T28" fmla="*/ 71939 w 57"/>
              <a:gd name="T29" fmla="*/ 47959 h 57"/>
              <a:gd name="T30" fmla="*/ 47959 w 57"/>
              <a:gd name="T31" fmla="*/ 75365 h 57"/>
              <a:gd name="T32" fmla="*/ 51385 w 57"/>
              <a:gd name="T33" fmla="*/ 89067 h 57"/>
              <a:gd name="T34" fmla="*/ 109621 w 57"/>
              <a:gd name="T35" fmla="*/ 143878 h 57"/>
              <a:gd name="T36" fmla="*/ 119898 w 57"/>
              <a:gd name="T37" fmla="*/ 150729 h 57"/>
              <a:gd name="T38" fmla="*/ 147303 w 57"/>
              <a:gd name="T39" fmla="*/ 123324 h 57"/>
              <a:gd name="T40" fmla="*/ 161006 w 57"/>
              <a:gd name="T41" fmla="*/ 130175 h 57"/>
              <a:gd name="T42" fmla="*/ 184985 w 57"/>
              <a:gd name="T43" fmla="*/ 143878 h 57"/>
              <a:gd name="T44" fmla="*/ 195262 w 57"/>
              <a:gd name="T45" fmla="*/ 150729 h 57"/>
              <a:gd name="T46" fmla="*/ 195262 w 57"/>
              <a:gd name="T47" fmla="*/ 154155 h 57"/>
              <a:gd name="T48" fmla="*/ 191836 w 57"/>
              <a:gd name="T49" fmla="*/ 174709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59" name="Freeform 118">
            <a:extLst>
              <a:ext uri="{FF2B5EF4-FFF2-40B4-BE49-F238E27FC236}">
                <a16:creationId xmlns:a16="http://schemas.microsoft.com/office/drawing/2014/main" id="{34423A52-2350-4942-8DFF-03A8CE1DE794}"/>
              </a:ext>
            </a:extLst>
          </p:cNvPr>
          <p:cNvSpPr>
            <a:spLocks noEditPoints="1"/>
          </p:cNvSpPr>
          <p:nvPr/>
        </p:nvSpPr>
        <p:spPr bwMode="auto">
          <a:xfrm>
            <a:off x="11785600" y="4171951"/>
            <a:ext cx="315384" cy="306916"/>
          </a:xfrm>
          <a:custGeom>
            <a:avLst/>
            <a:gdLst>
              <a:gd name="T0" fmla="*/ 181689 w 69"/>
              <a:gd name="T1" fmla="*/ 199266 h 67"/>
              <a:gd name="T2" fmla="*/ 106271 w 69"/>
              <a:gd name="T3" fmla="*/ 230187 h 67"/>
              <a:gd name="T4" fmla="*/ 0 w 69"/>
              <a:gd name="T5" fmla="*/ 123683 h 67"/>
              <a:gd name="T6" fmla="*/ 106271 w 69"/>
              <a:gd name="T7" fmla="*/ 17178 h 67"/>
              <a:gd name="T8" fmla="*/ 106271 w 69"/>
              <a:gd name="T9" fmla="*/ 123683 h 67"/>
              <a:gd name="T10" fmla="*/ 181689 w 69"/>
              <a:gd name="T11" fmla="*/ 199266 h 67"/>
              <a:gd name="T12" fmla="*/ 123411 w 69"/>
              <a:gd name="T13" fmla="*/ 106504 h 67"/>
              <a:gd name="T14" fmla="*/ 123411 w 69"/>
              <a:gd name="T15" fmla="*/ 0 h 67"/>
              <a:gd name="T16" fmla="*/ 229682 w 69"/>
              <a:gd name="T17" fmla="*/ 106504 h 67"/>
              <a:gd name="T18" fmla="*/ 123411 w 69"/>
              <a:gd name="T19" fmla="*/ 106504 h 67"/>
              <a:gd name="T20" fmla="*/ 236538 w 69"/>
              <a:gd name="T21" fmla="*/ 123683 h 67"/>
              <a:gd name="T22" fmla="*/ 205685 w 69"/>
              <a:gd name="T23" fmla="*/ 199266 h 67"/>
              <a:gd name="T24" fmla="*/ 130267 w 69"/>
              <a:gd name="T25" fmla="*/ 123683 h 67"/>
              <a:gd name="T26" fmla="*/ 236538 w 69"/>
              <a:gd name="T27" fmla="*/ 123683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0" name="Freeform 119">
            <a:extLst>
              <a:ext uri="{FF2B5EF4-FFF2-40B4-BE49-F238E27FC236}">
                <a16:creationId xmlns:a16="http://schemas.microsoft.com/office/drawing/2014/main" id="{39756186-0400-45AB-9532-82ED58AC80A7}"/>
              </a:ext>
            </a:extLst>
          </p:cNvPr>
          <p:cNvSpPr>
            <a:spLocks/>
          </p:cNvSpPr>
          <p:nvPr/>
        </p:nvSpPr>
        <p:spPr bwMode="auto">
          <a:xfrm>
            <a:off x="86784" y="4709585"/>
            <a:ext cx="279400" cy="283633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72140 w 61"/>
              <a:gd name="T7" fmla="*/ 212725 h 62"/>
              <a:gd name="T8" fmla="*/ 85881 w 61"/>
              <a:gd name="T9" fmla="*/ 185277 h 62"/>
              <a:gd name="T10" fmla="*/ 92752 w 61"/>
              <a:gd name="T11" fmla="*/ 154397 h 62"/>
              <a:gd name="T12" fmla="*/ 120234 w 61"/>
              <a:gd name="T13" fmla="*/ 168121 h 62"/>
              <a:gd name="T14" fmla="*/ 175198 w 61"/>
              <a:gd name="T15" fmla="*/ 96069 h 62"/>
              <a:gd name="T16" fmla="*/ 109928 w 61"/>
              <a:gd name="T17" fmla="*/ 37742 h 62"/>
              <a:gd name="T18" fmla="*/ 34352 w 61"/>
              <a:gd name="T19" fmla="*/ 102931 h 62"/>
              <a:gd name="T20" fmla="*/ 54964 w 61"/>
              <a:gd name="T21" fmla="*/ 140673 h 62"/>
              <a:gd name="T22" fmla="*/ 61834 w 61"/>
              <a:gd name="T23" fmla="*/ 140673 h 62"/>
              <a:gd name="T24" fmla="*/ 61834 w 61"/>
              <a:gd name="T25" fmla="*/ 130380 h 62"/>
              <a:gd name="T26" fmla="*/ 61834 w 61"/>
              <a:gd name="T27" fmla="*/ 126949 h 62"/>
              <a:gd name="T28" fmla="*/ 54964 w 61"/>
              <a:gd name="T29" fmla="*/ 106363 h 62"/>
              <a:gd name="T30" fmla="*/ 106493 w 61"/>
              <a:gd name="T31" fmla="*/ 54897 h 62"/>
              <a:gd name="T32" fmla="*/ 151151 w 61"/>
              <a:gd name="T33" fmla="*/ 96069 h 62"/>
              <a:gd name="T34" fmla="*/ 116798 w 61"/>
              <a:gd name="T35" fmla="*/ 150966 h 62"/>
              <a:gd name="T36" fmla="*/ 99622 w 61"/>
              <a:gd name="T37" fmla="*/ 130380 h 62"/>
              <a:gd name="T38" fmla="*/ 109928 w 61"/>
              <a:gd name="T39" fmla="*/ 92638 h 62"/>
              <a:gd name="T40" fmla="*/ 96187 w 61"/>
              <a:gd name="T41" fmla="*/ 78914 h 62"/>
              <a:gd name="T42" fmla="*/ 75575 w 61"/>
              <a:gd name="T43" fmla="*/ 102931 h 62"/>
              <a:gd name="T44" fmla="*/ 79011 w 61"/>
              <a:gd name="T45" fmla="*/ 120087 h 62"/>
              <a:gd name="T46" fmla="*/ 65270 w 61"/>
              <a:gd name="T47" fmla="*/ 178415 h 62"/>
              <a:gd name="T48" fmla="*/ 65270 w 61"/>
              <a:gd name="T49" fmla="*/ 212725 h 62"/>
              <a:gd name="T50" fmla="*/ 37788 w 61"/>
              <a:gd name="T51" fmla="*/ 212725 h 62"/>
              <a:gd name="T52" fmla="*/ 0 w 61"/>
              <a:gd name="T53" fmla="*/ 174983 h 62"/>
              <a:gd name="T54" fmla="*/ 0 w 61"/>
              <a:gd name="T55" fmla="*/ 41173 h 62"/>
              <a:gd name="T56" fmla="*/ 37788 w 61"/>
              <a:gd name="T57" fmla="*/ 0 h 62"/>
              <a:gd name="T58" fmla="*/ 171762 w 61"/>
              <a:gd name="T59" fmla="*/ 0 h 62"/>
              <a:gd name="T60" fmla="*/ 209550 w 61"/>
              <a:gd name="T61" fmla="*/ 41173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1" name="Freeform 120">
            <a:extLst>
              <a:ext uri="{FF2B5EF4-FFF2-40B4-BE49-F238E27FC236}">
                <a16:creationId xmlns:a16="http://schemas.microsoft.com/office/drawing/2014/main" id="{D9FCB851-84FA-4E07-ACDD-BEB26CA823B6}"/>
              </a:ext>
            </a:extLst>
          </p:cNvPr>
          <p:cNvSpPr>
            <a:spLocks noEditPoints="1"/>
          </p:cNvSpPr>
          <p:nvPr/>
        </p:nvSpPr>
        <p:spPr bwMode="auto">
          <a:xfrm>
            <a:off x="660401" y="4709585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61259 w 62"/>
              <a:gd name="T21" fmla="*/ 116656 h 62"/>
              <a:gd name="T22" fmla="*/ 85776 w 62"/>
              <a:gd name="T23" fmla="*/ 157828 h 62"/>
              <a:gd name="T24" fmla="*/ 82345 w 62"/>
              <a:gd name="T25" fmla="*/ 161259 h 62"/>
              <a:gd name="T26" fmla="*/ 75483 w 62"/>
              <a:gd name="T27" fmla="*/ 157828 h 62"/>
              <a:gd name="T28" fmla="*/ 72052 w 62"/>
              <a:gd name="T29" fmla="*/ 150966 h 62"/>
              <a:gd name="T30" fmla="*/ 72052 w 62"/>
              <a:gd name="T31" fmla="*/ 61759 h 62"/>
              <a:gd name="T32" fmla="*/ 75483 w 62"/>
              <a:gd name="T33" fmla="*/ 54897 h 62"/>
              <a:gd name="T34" fmla="*/ 85776 w 62"/>
              <a:gd name="T35" fmla="*/ 54897 h 62"/>
              <a:gd name="T36" fmla="*/ 161259 w 62"/>
              <a:gd name="T37" fmla="*/ 99500 h 62"/>
              <a:gd name="T38" fmla="*/ 164690 w 62"/>
              <a:gd name="T39" fmla="*/ 106363 h 62"/>
              <a:gd name="T40" fmla="*/ 161259 w 62"/>
              <a:gd name="T41" fmla="*/ 11665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2" name="Freeform 121">
            <a:extLst>
              <a:ext uri="{FF2B5EF4-FFF2-40B4-BE49-F238E27FC236}">
                <a16:creationId xmlns:a16="http://schemas.microsoft.com/office/drawing/2014/main" id="{B8EE8E0B-C40F-4122-98DF-18EFC12AED30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4709585"/>
            <a:ext cx="285749" cy="283633"/>
          </a:xfrm>
          <a:custGeom>
            <a:avLst/>
            <a:gdLst>
              <a:gd name="T0" fmla="*/ 214312 w 62"/>
              <a:gd name="T1" fmla="*/ 174983 h 62"/>
              <a:gd name="T2" fmla="*/ 176289 w 62"/>
              <a:gd name="T3" fmla="*/ 212725 h 62"/>
              <a:gd name="T4" fmla="*/ 41480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480 w 62"/>
              <a:gd name="T11" fmla="*/ 0 h 62"/>
              <a:gd name="T12" fmla="*/ 176289 w 62"/>
              <a:gd name="T13" fmla="*/ 0 h 62"/>
              <a:gd name="T14" fmla="*/ 214312 w 62"/>
              <a:gd name="T15" fmla="*/ 41173 h 62"/>
              <a:gd name="T16" fmla="*/ 214312 w 62"/>
              <a:gd name="T17" fmla="*/ 174983 h 62"/>
              <a:gd name="T18" fmla="*/ 179746 w 62"/>
              <a:gd name="T19" fmla="*/ 99500 h 62"/>
              <a:gd name="T20" fmla="*/ 169376 w 62"/>
              <a:gd name="T21" fmla="*/ 89207 h 62"/>
              <a:gd name="T22" fmla="*/ 124439 w 62"/>
              <a:gd name="T23" fmla="*/ 89207 h 62"/>
              <a:gd name="T24" fmla="*/ 124439 w 62"/>
              <a:gd name="T25" fmla="*/ 44604 h 62"/>
              <a:gd name="T26" fmla="*/ 117526 w 62"/>
              <a:gd name="T27" fmla="*/ 37742 h 62"/>
              <a:gd name="T28" fmla="*/ 100243 w 62"/>
              <a:gd name="T29" fmla="*/ 37742 h 62"/>
              <a:gd name="T30" fmla="*/ 89873 w 62"/>
              <a:gd name="T31" fmla="*/ 44604 h 62"/>
              <a:gd name="T32" fmla="*/ 89873 w 62"/>
              <a:gd name="T33" fmla="*/ 89207 h 62"/>
              <a:gd name="T34" fmla="*/ 44936 w 62"/>
              <a:gd name="T35" fmla="*/ 89207 h 62"/>
              <a:gd name="T36" fmla="*/ 38023 w 62"/>
              <a:gd name="T37" fmla="*/ 99500 h 62"/>
              <a:gd name="T38" fmla="*/ 38023 w 62"/>
              <a:gd name="T39" fmla="*/ 116656 h 62"/>
              <a:gd name="T40" fmla="*/ 44936 w 62"/>
              <a:gd name="T41" fmla="*/ 123518 h 62"/>
              <a:gd name="T42" fmla="*/ 89873 w 62"/>
              <a:gd name="T43" fmla="*/ 123518 h 62"/>
              <a:gd name="T44" fmla="*/ 89873 w 62"/>
              <a:gd name="T45" fmla="*/ 168121 h 62"/>
              <a:gd name="T46" fmla="*/ 100243 w 62"/>
              <a:gd name="T47" fmla="*/ 178415 h 62"/>
              <a:gd name="T48" fmla="*/ 117526 w 62"/>
              <a:gd name="T49" fmla="*/ 178415 h 62"/>
              <a:gd name="T50" fmla="*/ 124439 w 62"/>
              <a:gd name="T51" fmla="*/ 168121 h 62"/>
              <a:gd name="T52" fmla="*/ 124439 w 62"/>
              <a:gd name="T53" fmla="*/ 123518 h 62"/>
              <a:gd name="T54" fmla="*/ 169376 w 62"/>
              <a:gd name="T55" fmla="*/ 123518 h 62"/>
              <a:gd name="T56" fmla="*/ 179746 w 62"/>
              <a:gd name="T57" fmla="*/ 116656 h 62"/>
              <a:gd name="T58" fmla="*/ 179746 w 62"/>
              <a:gd name="T59" fmla="*/ 9950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3" name="Freeform 122">
            <a:extLst>
              <a:ext uri="{FF2B5EF4-FFF2-40B4-BE49-F238E27FC236}">
                <a16:creationId xmlns:a16="http://schemas.microsoft.com/office/drawing/2014/main" id="{8BCAD909-479B-4206-8ABE-1337CC89BCFC}"/>
              </a:ext>
            </a:extLst>
          </p:cNvPr>
          <p:cNvSpPr>
            <a:spLocks/>
          </p:cNvSpPr>
          <p:nvPr/>
        </p:nvSpPr>
        <p:spPr bwMode="auto">
          <a:xfrm>
            <a:off x="1979085" y="4686300"/>
            <a:ext cx="306916" cy="289984"/>
          </a:xfrm>
          <a:custGeom>
            <a:avLst/>
            <a:gdLst>
              <a:gd name="T0" fmla="*/ 206138 w 67"/>
              <a:gd name="T1" fmla="*/ 179514 h 63"/>
              <a:gd name="T2" fmla="*/ 168346 w 67"/>
              <a:gd name="T3" fmla="*/ 165705 h 63"/>
              <a:gd name="T4" fmla="*/ 154603 w 67"/>
              <a:gd name="T5" fmla="*/ 182966 h 63"/>
              <a:gd name="T6" fmla="*/ 158039 w 67"/>
              <a:gd name="T7" fmla="*/ 214036 h 63"/>
              <a:gd name="T8" fmla="*/ 158039 w 67"/>
              <a:gd name="T9" fmla="*/ 214036 h 63"/>
              <a:gd name="T10" fmla="*/ 154603 w 67"/>
              <a:gd name="T11" fmla="*/ 214036 h 63"/>
              <a:gd name="T12" fmla="*/ 109940 w 67"/>
              <a:gd name="T13" fmla="*/ 217488 h 63"/>
              <a:gd name="T14" fmla="*/ 89326 w 67"/>
              <a:gd name="T15" fmla="*/ 203679 h 63"/>
              <a:gd name="T16" fmla="*/ 106504 w 67"/>
              <a:gd name="T17" fmla="*/ 165705 h 63"/>
              <a:gd name="T18" fmla="*/ 79019 w 67"/>
              <a:gd name="T19" fmla="*/ 141540 h 63"/>
              <a:gd name="T20" fmla="*/ 51534 w 67"/>
              <a:gd name="T21" fmla="*/ 165705 h 63"/>
              <a:gd name="T22" fmla="*/ 65277 w 67"/>
              <a:gd name="T23" fmla="*/ 200227 h 63"/>
              <a:gd name="T24" fmla="*/ 58406 w 67"/>
              <a:gd name="T25" fmla="*/ 214036 h 63"/>
              <a:gd name="T26" fmla="*/ 44663 w 67"/>
              <a:gd name="T27" fmla="*/ 217488 h 63"/>
              <a:gd name="T28" fmla="*/ 10307 w 67"/>
              <a:gd name="T29" fmla="*/ 214036 h 63"/>
              <a:gd name="T30" fmla="*/ 0 w 67"/>
              <a:gd name="T31" fmla="*/ 214036 h 63"/>
              <a:gd name="T32" fmla="*/ 0 w 67"/>
              <a:gd name="T33" fmla="*/ 214036 h 63"/>
              <a:gd name="T34" fmla="*/ 0 w 67"/>
              <a:gd name="T35" fmla="*/ 214036 h 63"/>
              <a:gd name="T36" fmla="*/ 0 w 67"/>
              <a:gd name="T37" fmla="*/ 72496 h 63"/>
              <a:gd name="T38" fmla="*/ 10307 w 67"/>
              <a:gd name="T39" fmla="*/ 72496 h 63"/>
              <a:gd name="T40" fmla="*/ 44663 w 67"/>
              <a:gd name="T41" fmla="*/ 75948 h 63"/>
              <a:gd name="T42" fmla="*/ 58406 w 67"/>
              <a:gd name="T43" fmla="*/ 72496 h 63"/>
              <a:gd name="T44" fmla="*/ 65277 w 67"/>
              <a:gd name="T45" fmla="*/ 58687 h 63"/>
              <a:gd name="T46" fmla="*/ 51534 w 67"/>
              <a:gd name="T47" fmla="*/ 24165 h 63"/>
              <a:gd name="T48" fmla="*/ 79019 w 67"/>
              <a:gd name="T49" fmla="*/ 0 h 63"/>
              <a:gd name="T50" fmla="*/ 106504 w 67"/>
              <a:gd name="T51" fmla="*/ 24165 h 63"/>
              <a:gd name="T52" fmla="*/ 89326 w 67"/>
              <a:gd name="T53" fmla="*/ 62139 h 63"/>
              <a:gd name="T54" fmla="*/ 109940 w 67"/>
              <a:gd name="T55" fmla="*/ 75948 h 63"/>
              <a:gd name="T56" fmla="*/ 158039 w 67"/>
              <a:gd name="T57" fmla="*/ 72496 h 63"/>
              <a:gd name="T58" fmla="*/ 158039 w 67"/>
              <a:gd name="T59" fmla="*/ 72496 h 63"/>
              <a:gd name="T60" fmla="*/ 158039 w 67"/>
              <a:gd name="T61" fmla="*/ 82853 h 63"/>
              <a:gd name="T62" fmla="*/ 154603 w 67"/>
              <a:gd name="T63" fmla="*/ 117374 h 63"/>
              <a:gd name="T64" fmla="*/ 158039 w 67"/>
              <a:gd name="T65" fmla="*/ 131183 h 63"/>
              <a:gd name="T66" fmla="*/ 171781 w 67"/>
              <a:gd name="T67" fmla="*/ 138088 h 63"/>
              <a:gd name="T68" fmla="*/ 206138 w 67"/>
              <a:gd name="T69" fmla="*/ 124279 h 63"/>
              <a:gd name="T70" fmla="*/ 230187 w 67"/>
              <a:gd name="T71" fmla="*/ 151896 h 63"/>
              <a:gd name="T72" fmla="*/ 206138 w 67"/>
              <a:gd name="T73" fmla="*/ 179514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4" name="Freeform 123">
            <a:extLst>
              <a:ext uri="{FF2B5EF4-FFF2-40B4-BE49-F238E27FC236}">
                <a16:creationId xmlns:a16="http://schemas.microsoft.com/office/drawing/2014/main" id="{8BCD643F-92E7-44A2-AD63-CBDD1EBD1C1E}"/>
              </a:ext>
            </a:extLst>
          </p:cNvPr>
          <p:cNvSpPr>
            <a:spLocks noEditPoints="1"/>
          </p:cNvSpPr>
          <p:nvPr/>
        </p:nvSpPr>
        <p:spPr bwMode="auto">
          <a:xfrm>
            <a:off x="2639485" y="4709585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9794 w 62"/>
              <a:gd name="T11" fmla="*/ 37742 h 62"/>
              <a:gd name="T12" fmla="*/ 58328 w 62"/>
              <a:gd name="T13" fmla="*/ 65190 h 62"/>
              <a:gd name="T14" fmla="*/ 61759 w 62"/>
              <a:gd name="T15" fmla="*/ 72052 h 62"/>
              <a:gd name="T16" fmla="*/ 78914 w 62"/>
              <a:gd name="T17" fmla="*/ 85776 h 62"/>
              <a:gd name="T18" fmla="*/ 82345 w 62"/>
              <a:gd name="T19" fmla="*/ 85776 h 62"/>
              <a:gd name="T20" fmla="*/ 85776 w 62"/>
              <a:gd name="T21" fmla="*/ 85776 h 62"/>
              <a:gd name="T22" fmla="*/ 96069 w 62"/>
              <a:gd name="T23" fmla="*/ 72052 h 62"/>
              <a:gd name="T24" fmla="*/ 109794 w 62"/>
              <a:gd name="T25" fmla="*/ 68621 h 62"/>
              <a:gd name="T26" fmla="*/ 123518 w 62"/>
              <a:gd name="T27" fmla="*/ 82345 h 62"/>
              <a:gd name="T28" fmla="*/ 113225 w 62"/>
              <a:gd name="T29" fmla="*/ 96069 h 62"/>
              <a:gd name="T30" fmla="*/ 89207 w 62"/>
              <a:gd name="T31" fmla="*/ 123518 h 62"/>
              <a:gd name="T32" fmla="*/ 89207 w 62"/>
              <a:gd name="T33" fmla="*/ 130380 h 62"/>
              <a:gd name="T34" fmla="*/ 92638 w 62"/>
              <a:gd name="T35" fmla="*/ 133811 h 62"/>
              <a:gd name="T36" fmla="*/ 120087 w 62"/>
              <a:gd name="T37" fmla="*/ 133811 h 62"/>
              <a:gd name="T38" fmla="*/ 123518 w 62"/>
              <a:gd name="T39" fmla="*/ 130380 h 62"/>
              <a:gd name="T40" fmla="*/ 137242 w 62"/>
              <a:gd name="T41" fmla="*/ 116656 h 62"/>
              <a:gd name="T42" fmla="*/ 161259 w 62"/>
              <a:gd name="T43" fmla="*/ 82345 h 62"/>
              <a:gd name="T44" fmla="*/ 109794 w 62"/>
              <a:gd name="T45" fmla="*/ 37742 h 62"/>
              <a:gd name="T46" fmla="*/ 123518 w 62"/>
              <a:gd name="T47" fmla="*/ 147535 h 62"/>
              <a:gd name="T48" fmla="*/ 120087 w 62"/>
              <a:gd name="T49" fmla="*/ 144104 h 62"/>
              <a:gd name="T50" fmla="*/ 92638 w 62"/>
              <a:gd name="T51" fmla="*/ 144104 h 62"/>
              <a:gd name="T52" fmla="*/ 89207 w 62"/>
              <a:gd name="T53" fmla="*/ 147535 h 62"/>
              <a:gd name="T54" fmla="*/ 89207 w 62"/>
              <a:gd name="T55" fmla="*/ 174983 h 62"/>
              <a:gd name="T56" fmla="*/ 92638 w 62"/>
              <a:gd name="T57" fmla="*/ 178415 h 62"/>
              <a:gd name="T58" fmla="*/ 120087 w 62"/>
              <a:gd name="T59" fmla="*/ 178415 h 62"/>
              <a:gd name="T60" fmla="*/ 123518 w 62"/>
              <a:gd name="T61" fmla="*/ 174983 h 62"/>
              <a:gd name="T62" fmla="*/ 123518 w 62"/>
              <a:gd name="T63" fmla="*/ 147535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5" name="Freeform 124">
            <a:extLst>
              <a:ext uri="{FF2B5EF4-FFF2-40B4-BE49-F238E27FC236}">
                <a16:creationId xmlns:a16="http://schemas.microsoft.com/office/drawing/2014/main" id="{61E217CC-46BD-4408-B49B-D74DCB644DFD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4694768"/>
            <a:ext cx="328083" cy="294217"/>
          </a:xfrm>
          <a:custGeom>
            <a:avLst/>
            <a:gdLst>
              <a:gd name="T0" fmla="*/ 246062 w 72"/>
              <a:gd name="T1" fmla="*/ 51718 h 64"/>
              <a:gd name="T2" fmla="*/ 201634 w 72"/>
              <a:gd name="T3" fmla="*/ 96540 h 64"/>
              <a:gd name="T4" fmla="*/ 198217 w 72"/>
              <a:gd name="T5" fmla="*/ 96540 h 64"/>
              <a:gd name="T6" fmla="*/ 194799 w 72"/>
              <a:gd name="T7" fmla="*/ 93092 h 64"/>
              <a:gd name="T8" fmla="*/ 194799 w 72"/>
              <a:gd name="T9" fmla="*/ 65509 h 64"/>
              <a:gd name="T10" fmla="*/ 160624 w 72"/>
              <a:gd name="T11" fmla="*/ 65509 h 64"/>
              <a:gd name="T12" fmla="*/ 126449 w 72"/>
              <a:gd name="T13" fmla="*/ 93092 h 64"/>
              <a:gd name="T14" fmla="*/ 112778 w 72"/>
              <a:gd name="T15" fmla="*/ 117227 h 64"/>
              <a:gd name="T16" fmla="*/ 37593 w 72"/>
              <a:gd name="T17" fmla="*/ 189632 h 64"/>
              <a:gd name="T18" fmla="*/ 6835 w 72"/>
              <a:gd name="T19" fmla="*/ 189632 h 64"/>
              <a:gd name="T20" fmla="*/ 0 w 72"/>
              <a:gd name="T21" fmla="*/ 186184 h 64"/>
              <a:gd name="T22" fmla="*/ 0 w 72"/>
              <a:gd name="T23" fmla="*/ 158602 h 64"/>
              <a:gd name="T24" fmla="*/ 6835 w 72"/>
              <a:gd name="T25" fmla="*/ 155154 h 64"/>
              <a:gd name="T26" fmla="*/ 37593 w 72"/>
              <a:gd name="T27" fmla="*/ 155154 h 64"/>
              <a:gd name="T28" fmla="*/ 71768 w 72"/>
              <a:gd name="T29" fmla="*/ 127571 h 64"/>
              <a:gd name="T30" fmla="*/ 82021 w 72"/>
              <a:gd name="T31" fmla="*/ 103436 h 64"/>
              <a:gd name="T32" fmla="*/ 160624 w 72"/>
              <a:gd name="T33" fmla="*/ 31031 h 64"/>
              <a:gd name="T34" fmla="*/ 194799 w 72"/>
              <a:gd name="T35" fmla="*/ 31031 h 64"/>
              <a:gd name="T36" fmla="*/ 194799 w 72"/>
              <a:gd name="T37" fmla="*/ 3448 h 64"/>
              <a:gd name="T38" fmla="*/ 198217 w 72"/>
              <a:gd name="T39" fmla="*/ 0 h 64"/>
              <a:gd name="T40" fmla="*/ 201634 w 72"/>
              <a:gd name="T41" fmla="*/ 0 h 64"/>
              <a:gd name="T42" fmla="*/ 246062 w 72"/>
              <a:gd name="T43" fmla="*/ 44822 h 64"/>
              <a:gd name="T44" fmla="*/ 246062 w 72"/>
              <a:gd name="T45" fmla="*/ 48270 h 64"/>
              <a:gd name="T46" fmla="*/ 246062 w 72"/>
              <a:gd name="T47" fmla="*/ 51718 h 64"/>
              <a:gd name="T48" fmla="*/ 75186 w 72"/>
              <a:gd name="T49" fmla="*/ 99988 h 64"/>
              <a:gd name="T50" fmla="*/ 37593 w 72"/>
              <a:gd name="T51" fmla="*/ 65509 h 64"/>
              <a:gd name="T52" fmla="*/ 6835 w 72"/>
              <a:gd name="T53" fmla="*/ 65509 h 64"/>
              <a:gd name="T54" fmla="*/ 0 w 72"/>
              <a:gd name="T55" fmla="*/ 62061 h 64"/>
              <a:gd name="T56" fmla="*/ 0 w 72"/>
              <a:gd name="T57" fmla="*/ 34479 h 64"/>
              <a:gd name="T58" fmla="*/ 6835 w 72"/>
              <a:gd name="T59" fmla="*/ 31031 h 64"/>
              <a:gd name="T60" fmla="*/ 37593 w 72"/>
              <a:gd name="T61" fmla="*/ 31031 h 64"/>
              <a:gd name="T62" fmla="*/ 92273 w 72"/>
              <a:gd name="T63" fmla="*/ 62061 h 64"/>
              <a:gd name="T64" fmla="*/ 75186 w 72"/>
              <a:gd name="T65" fmla="*/ 99988 h 64"/>
              <a:gd name="T66" fmla="*/ 246062 w 72"/>
              <a:gd name="T67" fmla="*/ 175841 h 64"/>
              <a:gd name="T68" fmla="*/ 201634 w 72"/>
              <a:gd name="T69" fmla="*/ 217215 h 64"/>
              <a:gd name="T70" fmla="*/ 198217 w 72"/>
              <a:gd name="T71" fmla="*/ 220663 h 64"/>
              <a:gd name="T72" fmla="*/ 194799 w 72"/>
              <a:gd name="T73" fmla="*/ 217215 h 64"/>
              <a:gd name="T74" fmla="*/ 194799 w 72"/>
              <a:gd name="T75" fmla="*/ 189632 h 64"/>
              <a:gd name="T76" fmla="*/ 102526 w 72"/>
              <a:gd name="T77" fmla="*/ 158602 h 64"/>
              <a:gd name="T78" fmla="*/ 123031 w 72"/>
              <a:gd name="T79" fmla="*/ 120675 h 64"/>
              <a:gd name="T80" fmla="*/ 160624 w 72"/>
              <a:gd name="T81" fmla="*/ 155154 h 64"/>
              <a:gd name="T82" fmla="*/ 194799 w 72"/>
              <a:gd name="T83" fmla="*/ 155154 h 64"/>
              <a:gd name="T84" fmla="*/ 194799 w 72"/>
              <a:gd name="T85" fmla="*/ 127571 h 64"/>
              <a:gd name="T86" fmla="*/ 198217 w 72"/>
              <a:gd name="T87" fmla="*/ 124123 h 64"/>
              <a:gd name="T88" fmla="*/ 201634 w 72"/>
              <a:gd name="T89" fmla="*/ 124123 h 64"/>
              <a:gd name="T90" fmla="*/ 246062 w 72"/>
              <a:gd name="T91" fmla="*/ 168945 h 64"/>
              <a:gd name="T92" fmla="*/ 246062 w 72"/>
              <a:gd name="T93" fmla="*/ 172393 h 64"/>
              <a:gd name="T94" fmla="*/ 246062 w 72"/>
              <a:gd name="T95" fmla="*/ 17584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6" name="Freeform 125">
            <a:extLst>
              <a:ext uri="{FF2B5EF4-FFF2-40B4-BE49-F238E27FC236}">
                <a16:creationId xmlns:a16="http://schemas.microsoft.com/office/drawing/2014/main" id="{B51DBC06-E939-43C7-B301-FEC9F70495D7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4709585"/>
            <a:ext cx="279400" cy="283633"/>
          </a:xfrm>
          <a:custGeom>
            <a:avLst/>
            <a:gdLst>
              <a:gd name="T0" fmla="*/ 209550 w 61"/>
              <a:gd name="T1" fmla="*/ 44604 h 62"/>
              <a:gd name="T2" fmla="*/ 209550 w 61"/>
              <a:gd name="T3" fmla="*/ 168121 h 62"/>
              <a:gd name="T4" fmla="*/ 168327 w 61"/>
              <a:gd name="T5" fmla="*/ 212725 h 62"/>
              <a:gd name="T6" fmla="*/ 44658 w 61"/>
              <a:gd name="T7" fmla="*/ 212725 h 62"/>
              <a:gd name="T8" fmla="*/ 0 w 61"/>
              <a:gd name="T9" fmla="*/ 168121 h 62"/>
              <a:gd name="T10" fmla="*/ 0 w 61"/>
              <a:gd name="T11" fmla="*/ 44604 h 62"/>
              <a:gd name="T12" fmla="*/ 44658 w 61"/>
              <a:gd name="T13" fmla="*/ 0 h 62"/>
              <a:gd name="T14" fmla="*/ 168327 w 61"/>
              <a:gd name="T15" fmla="*/ 0 h 62"/>
              <a:gd name="T16" fmla="*/ 209550 w 61"/>
              <a:gd name="T17" fmla="*/ 44604 h 62"/>
              <a:gd name="T18" fmla="*/ 192374 w 61"/>
              <a:gd name="T19" fmla="*/ 96069 h 62"/>
              <a:gd name="T20" fmla="*/ 175198 w 61"/>
              <a:gd name="T21" fmla="*/ 78914 h 62"/>
              <a:gd name="T22" fmla="*/ 161457 w 61"/>
              <a:gd name="T23" fmla="*/ 85776 h 62"/>
              <a:gd name="T24" fmla="*/ 109928 w 61"/>
              <a:gd name="T25" fmla="*/ 72052 h 62"/>
              <a:gd name="T26" fmla="*/ 120234 w 61"/>
              <a:gd name="T27" fmla="*/ 34310 h 62"/>
              <a:gd name="T28" fmla="*/ 151151 w 61"/>
              <a:gd name="T29" fmla="*/ 41173 h 62"/>
              <a:gd name="T30" fmla="*/ 168327 w 61"/>
              <a:gd name="T31" fmla="*/ 58328 h 62"/>
              <a:gd name="T32" fmla="*/ 182068 w 61"/>
              <a:gd name="T33" fmla="*/ 41173 h 62"/>
              <a:gd name="T34" fmla="*/ 168327 w 61"/>
              <a:gd name="T35" fmla="*/ 24017 h 62"/>
              <a:gd name="T36" fmla="*/ 151151 w 61"/>
              <a:gd name="T37" fmla="*/ 34310 h 62"/>
              <a:gd name="T38" fmla="*/ 120234 w 61"/>
              <a:gd name="T39" fmla="*/ 27448 h 62"/>
              <a:gd name="T40" fmla="*/ 116798 w 61"/>
              <a:gd name="T41" fmla="*/ 30879 h 62"/>
              <a:gd name="T42" fmla="*/ 103057 w 61"/>
              <a:gd name="T43" fmla="*/ 72052 h 62"/>
              <a:gd name="T44" fmla="*/ 51529 w 61"/>
              <a:gd name="T45" fmla="*/ 85776 h 62"/>
              <a:gd name="T46" fmla="*/ 37788 w 61"/>
              <a:gd name="T47" fmla="*/ 82345 h 62"/>
              <a:gd name="T48" fmla="*/ 20611 w 61"/>
              <a:gd name="T49" fmla="*/ 99500 h 62"/>
              <a:gd name="T50" fmla="*/ 30917 w 61"/>
              <a:gd name="T51" fmla="*/ 113225 h 62"/>
              <a:gd name="T52" fmla="*/ 30917 w 61"/>
              <a:gd name="T53" fmla="*/ 120087 h 62"/>
              <a:gd name="T54" fmla="*/ 106493 w 61"/>
              <a:gd name="T55" fmla="*/ 171552 h 62"/>
              <a:gd name="T56" fmla="*/ 182068 w 61"/>
              <a:gd name="T57" fmla="*/ 120087 h 62"/>
              <a:gd name="T58" fmla="*/ 182068 w 61"/>
              <a:gd name="T59" fmla="*/ 113225 h 62"/>
              <a:gd name="T60" fmla="*/ 192374 w 61"/>
              <a:gd name="T61" fmla="*/ 96069 h 62"/>
              <a:gd name="T62" fmla="*/ 79011 w 61"/>
              <a:gd name="T63" fmla="*/ 123518 h 62"/>
              <a:gd name="T64" fmla="*/ 68705 w 61"/>
              <a:gd name="T65" fmla="*/ 109794 h 62"/>
              <a:gd name="T66" fmla="*/ 79011 w 61"/>
              <a:gd name="T67" fmla="*/ 99500 h 62"/>
              <a:gd name="T68" fmla="*/ 92752 w 61"/>
              <a:gd name="T69" fmla="*/ 109794 h 62"/>
              <a:gd name="T70" fmla="*/ 79011 w 61"/>
              <a:gd name="T71" fmla="*/ 123518 h 62"/>
              <a:gd name="T72" fmla="*/ 133975 w 61"/>
              <a:gd name="T73" fmla="*/ 140673 h 62"/>
              <a:gd name="T74" fmla="*/ 133975 w 61"/>
              <a:gd name="T75" fmla="*/ 147535 h 62"/>
              <a:gd name="T76" fmla="*/ 106493 w 61"/>
              <a:gd name="T77" fmla="*/ 154397 h 62"/>
              <a:gd name="T78" fmla="*/ 106493 w 61"/>
              <a:gd name="T79" fmla="*/ 154397 h 62"/>
              <a:gd name="T80" fmla="*/ 106493 w 61"/>
              <a:gd name="T81" fmla="*/ 154397 h 62"/>
              <a:gd name="T82" fmla="*/ 79011 w 61"/>
              <a:gd name="T83" fmla="*/ 147535 h 62"/>
              <a:gd name="T84" fmla="*/ 79011 w 61"/>
              <a:gd name="T85" fmla="*/ 140673 h 62"/>
              <a:gd name="T86" fmla="*/ 82446 w 61"/>
              <a:gd name="T87" fmla="*/ 140673 h 62"/>
              <a:gd name="T88" fmla="*/ 106493 w 61"/>
              <a:gd name="T89" fmla="*/ 147535 h 62"/>
              <a:gd name="T90" fmla="*/ 106493 w 61"/>
              <a:gd name="T91" fmla="*/ 147535 h 62"/>
              <a:gd name="T92" fmla="*/ 106493 w 61"/>
              <a:gd name="T93" fmla="*/ 147535 h 62"/>
              <a:gd name="T94" fmla="*/ 130539 w 61"/>
              <a:gd name="T95" fmla="*/ 140673 h 62"/>
              <a:gd name="T96" fmla="*/ 133975 w 61"/>
              <a:gd name="T97" fmla="*/ 140673 h 62"/>
              <a:gd name="T98" fmla="*/ 144280 w 61"/>
              <a:gd name="T99" fmla="*/ 109794 h 62"/>
              <a:gd name="T100" fmla="*/ 133975 w 61"/>
              <a:gd name="T101" fmla="*/ 123518 h 62"/>
              <a:gd name="T102" fmla="*/ 120234 w 61"/>
              <a:gd name="T103" fmla="*/ 109794 h 62"/>
              <a:gd name="T104" fmla="*/ 133975 w 61"/>
              <a:gd name="T105" fmla="*/ 99500 h 62"/>
              <a:gd name="T106" fmla="*/ 144280 w 61"/>
              <a:gd name="T107" fmla="*/ 109794 h 62"/>
              <a:gd name="T108" fmla="*/ 158021 w 61"/>
              <a:gd name="T109" fmla="*/ 41173 h 62"/>
              <a:gd name="T110" fmla="*/ 168327 w 61"/>
              <a:gd name="T111" fmla="*/ 30879 h 62"/>
              <a:gd name="T112" fmla="*/ 175198 w 61"/>
              <a:gd name="T113" fmla="*/ 41173 h 62"/>
              <a:gd name="T114" fmla="*/ 168327 w 61"/>
              <a:gd name="T115" fmla="*/ 51466 h 62"/>
              <a:gd name="T116" fmla="*/ 158021 w 61"/>
              <a:gd name="T117" fmla="*/ 41173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7" name="Freeform 126">
            <a:extLst>
              <a:ext uri="{FF2B5EF4-FFF2-40B4-BE49-F238E27FC236}">
                <a16:creationId xmlns:a16="http://schemas.microsoft.com/office/drawing/2014/main" id="{13BD08EC-A973-4A4E-AF7A-1B5539316B8D}"/>
              </a:ext>
            </a:extLst>
          </p:cNvPr>
          <p:cNvSpPr>
            <a:spLocks noEditPoints="1"/>
          </p:cNvSpPr>
          <p:nvPr/>
        </p:nvSpPr>
        <p:spPr bwMode="auto">
          <a:xfrm>
            <a:off x="4618568" y="4737101"/>
            <a:ext cx="283633" cy="232833"/>
          </a:xfrm>
          <a:custGeom>
            <a:avLst/>
            <a:gdLst>
              <a:gd name="T0" fmla="*/ 212725 w 62"/>
              <a:gd name="T1" fmla="*/ 23968 h 51"/>
              <a:gd name="T2" fmla="*/ 205863 w 62"/>
              <a:gd name="T3" fmla="*/ 34240 h 51"/>
              <a:gd name="T4" fmla="*/ 10293 w 62"/>
              <a:gd name="T5" fmla="*/ 34240 h 51"/>
              <a:gd name="T6" fmla="*/ 0 w 62"/>
              <a:gd name="T7" fmla="*/ 23968 h 51"/>
              <a:gd name="T8" fmla="*/ 0 w 62"/>
              <a:gd name="T9" fmla="*/ 6848 h 51"/>
              <a:gd name="T10" fmla="*/ 10293 w 62"/>
              <a:gd name="T11" fmla="*/ 0 h 51"/>
              <a:gd name="T12" fmla="*/ 205863 w 62"/>
              <a:gd name="T13" fmla="*/ 0 h 51"/>
              <a:gd name="T14" fmla="*/ 212725 w 62"/>
              <a:gd name="T15" fmla="*/ 6848 h 51"/>
              <a:gd name="T16" fmla="*/ 212725 w 62"/>
              <a:gd name="T17" fmla="*/ 23968 h 51"/>
              <a:gd name="T18" fmla="*/ 212725 w 62"/>
              <a:gd name="T19" fmla="*/ 95873 h 51"/>
              <a:gd name="T20" fmla="*/ 205863 w 62"/>
              <a:gd name="T21" fmla="*/ 102721 h 51"/>
              <a:gd name="T22" fmla="*/ 10293 w 62"/>
              <a:gd name="T23" fmla="*/ 102721 h 51"/>
              <a:gd name="T24" fmla="*/ 0 w 62"/>
              <a:gd name="T25" fmla="*/ 95873 h 51"/>
              <a:gd name="T26" fmla="*/ 0 w 62"/>
              <a:gd name="T27" fmla="*/ 78752 h 51"/>
              <a:gd name="T28" fmla="*/ 10293 w 62"/>
              <a:gd name="T29" fmla="*/ 68480 h 51"/>
              <a:gd name="T30" fmla="*/ 205863 w 62"/>
              <a:gd name="T31" fmla="*/ 68480 h 51"/>
              <a:gd name="T32" fmla="*/ 212725 w 62"/>
              <a:gd name="T33" fmla="*/ 78752 h 51"/>
              <a:gd name="T34" fmla="*/ 212725 w 62"/>
              <a:gd name="T35" fmla="*/ 95873 h 51"/>
              <a:gd name="T36" fmla="*/ 212725 w 62"/>
              <a:gd name="T37" fmla="*/ 164353 h 51"/>
              <a:gd name="T38" fmla="*/ 205863 w 62"/>
              <a:gd name="T39" fmla="*/ 174625 h 51"/>
              <a:gd name="T40" fmla="*/ 10293 w 62"/>
              <a:gd name="T41" fmla="*/ 174625 h 51"/>
              <a:gd name="T42" fmla="*/ 0 w 62"/>
              <a:gd name="T43" fmla="*/ 164353 h 51"/>
              <a:gd name="T44" fmla="*/ 0 w 62"/>
              <a:gd name="T45" fmla="*/ 147233 h 51"/>
              <a:gd name="T46" fmla="*/ 10293 w 62"/>
              <a:gd name="T47" fmla="*/ 140385 h 51"/>
              <a:gd name="T48" fmla="*/ 205863 w 62"/>
              <a:gd name="T49" fmla="*/ 140385 h 51"/>
              <a:gd name="T50" fmla="*/ 212725 w 62"/>
              <a:gd name="T51" fmla="*/ 147233 h 51"/>
              <a:gd name="T52" fmla="*/ 212725 w 62"/>
              <a:gd name="T53" fmla="*/ 164353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8" name="Freeform 127">
            <a:extLst>
              <a:ext uri="{FF2B5EF4-FFF2-40B4-BE49-F238E27FC236}">
                <a16:creationId xmlns:a16="http://schemas.microsoft.com/office/drawing/2014/main" id="{B9A8D1DC-B3B8-40DB-922B-D63521D6EB2A}"/>
              </a:ext>
            </a:extLst>
          </p:cNvPr>
          <p:cNvSpPr>
            <a:spLocks noEditPoints="1"/>
          </p:cNvSpPr>
          <p:nvPr/>
        </p:nvSpPr>
        <p:spPr bwMode="auto">
          <a:xfrm>
            <a:off x="5278967" y="4760384"/>
            <a:ext cx="355600" cy="209549"/>
          </a:xfrm>
          <a:custGeom>
            <a:avLst/>
            <a:gdLst>
              <a:gd name="T0" fmla="*/ 174381 w 78"/>
              <a:gd name="T1" fmla="*/ 157162 h 46"/>
              <a:gd name="T2" fmla="*/ 41031 w 78"/>
              <a:gd name="T3" fmla="*/ 157162 h 46"/>
              <a:gd name="T4" fmla="*/ 37612 w 78"/>
              <a:gd name="T5" fmla="*/ 146912 h 46"/>
              <a:gd name="T6" fmla="*/ 37612 w 78"/>
              <a:gd name="T7" fmla="*/ 126413 h 46"/>
              <a:gd name="T8" fmla="*/ 37612 w 78"/>
              <a:gd name="T9" fmla="*/ 68331 h 46"/>
              <a:gd name="T10" fmla="*/ 10258 w 78"/>
              <a:gd name="T11" fmla="*/ 68331 h 46"/>
              <a:gd name="T12" fmla="*/ 0 w 78"/>
              <a:gd name="T13" fmla="*/ 61498 h 46"/>
              <a:gd name="T14" fmla="*/ 3419 w 78"/>
              <a:gd name="T15" fmla="*/ 54665 h 46"/>
              <a:gd name="T16" fmla="*/ 47869 w 78"/>
              <a:gd name="T17" fmla="*/ 3417 h 46"/>
              <a:gd name="T18" fmla="*/ 54708 w 78"/>
              <a:gd name="T19" fmla="*/ 0 h 46"/>
              <a:gd name="T20" fmla="*/ 61546 w 78"/>
              <a:gd name="T21" fmla="*/ 3417 h 46"/>
              <a:gd name="T22" fmla="*/ 105996 w 78"/>
              <a:gd name="T23" fmla="*/ 54665 h 46"/>
              <a:gd name="T24" fmla="*/ 105996 w 78"/>
              <a:gd name="T25" fmla="*/ 61498 h 46"/>
              <a:gd name="T26" fmla="*/ 99158 w 78"/>
              <a:gd name="T27" fmla="*/ 68331 h 46"/>
              <a:gd name="T28" fmla="*/ 71804 w 78"/>
              <a:gd name="T29" fmla="*/ 68331 h 46"/>
              <a:gd name="T30" fmla="*/ 71804 w 78"/>
              <a:gd name="T31" fmla="*/ 122996 h 46"/>
              <a:gd name="T32" fmla="*/ 150446 w 78"/>
              <a:gd name="T33" fmla="*/ 122996 h 46"/>
              <a:gd name="T34" fmla="*/ 153865 w 78"/>
              <a:gd name="T35" fmla="*/ 122996 h 46"/>
              <a:gd name="T36" fmla="*/ 177800 w 78"/>
              <a:gd name="T37" fmla="*/ 150329 h 46"/>
              <a:gd name="T38" fmla="*/ 177800 w 78"/>
              <a:gd name="T39" fmla="*/ 153745 h 46"/>
              <a:gd name="T40" fmla="*/ 174381 w 78"/>
              <a:gd name="T41" fmla="*/ 157162 h 46"/>
              <a:gd name="T42" fmla="*/ 263281 w 78"/>
              <a:gd name="T43" fmla="*/ 102497 h 46"/>
              <a:gd name="T44" fmla="*/ 218831 w 78"/>
              <a:gd name="T45" fmla="*/ 153745 h 46"/>
              <a:gd name="T46" fmla="*/ 211992 w 78"/>
              <a:gd name="T47" fmla="*/ 157162 h 46"/>
              <a:gd name="T48" fmla="*/ 205154 w 78"/>
              <a:gd name="T49" fmla="*/ 153745 h 46"/>
              <a:gd name="T50" fmla="*/ 160704 w 78"/>
              <a:gd name="T51" fmla="*/ 102497 h 46"/>
              <a:gd name="T52" fmla="*/ 160704 w 78"/>
              <a:gd name="T53" fmla="*/ 95664 h 46"/>
              <a:gd name="T54" fmla="*/ 167542 w 78"/>
              <a:gd name="T55" fmla="*/ 85414 h 46"/>
              <a:gd name="T56" fmla="*/ 194896 w 78"/>
              <a:gd name="T57" fmla="*/ 85414 h 46"/>
              <a:gd name="T58" fmla="*/ 194896 w 78"/>
              <a:gd name="T59" fmla="*/ 34166 h 46"/>
              <a:gd name="T60" fmla="*/ 116254 w 78"/>
              <a:gd name="T61" fmla="*/ 34166 h 46"/>
              <a:gd name="T62" fmla="*/ 112835 w 78"/>
              <a:gd name="T63" fmla="*/ 34166 h 46"/>
              <a:gd name="T64" fmla="*/ 88900 w 78"/>
              <a:gd name="T65" fmla="*/ 6833 h 46"/>
              <a:gd name="T66" fmla="*/ 88900 w 78"/>
              <a:gd name="T67" fmla="*/ 3417 h 46"/>
              <a:gd name="T68" fmla="*/ 92319 w 78"/>
              <a:gd name="T69" fmla="*/ 0 h 46"/>
              <a:gd name="T70" fmla="*/ 225669 w 78"/>
              <a:gd name="T71" fmla="*/ 0 h 46"/>
              <a:gd name="T72" fmla="*/ 229088 w 78"/>
              <a:gd name="T73" fmla="*/ 6833 h 46"/>
              <a:gd name="T74" fmla="*/ 229088 w 78"/>
              <a:gd name="T75" fmla="*/ 30749 h 46"/>
              <a:gd name="T76" fmla="*/ 229088 w 78"/>
              <a:gd name="T77" fmla="*/ 85414 h 46"/>
              <a:gd name="T78" fmla="*/ 256442 w 78"/>
              <a:gd name="T79" fmla="*/ 85414 h 46"/>
              <a:gd name="T80" fmla="*/ 266700 w 78"/>
              <a:gd name="T81" fmla="*/ 95664 h 46"/>
              <a:gd name="T82" fmla="*/ 263281 w 78"/>
              <a:gd name="T83" fmla="*/ 102497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69" name="Freeform 128">
            <a:extLst>
              <a:ext uri="{FF2B5EF4-FFF2-40B4-BE49-F238E27FC236}">
                <a16:creationId xmlns:a16="http://schemas.microsoft.com/office/drawing/2014/main" id="{5D4C2A9B-0678-4E2C-899A-C2E0E63DCDC7}"/>
              </a:ext>
            </a:extLst>
          </p:cNvPr>
          <p:cNvSpPr>
            <a:spLocks/>
          </p:cNvSpPr>
          <p:nvPr/>
        </p:nvSpPr>
        <p:spPr bwMode="auto">
          <a:xfrm>
            <a:off x="5937251" y="4709585"/>
            <a:ext cx="285749" cy="283633"/>
          </a:xfrm>
          <a:custGeom>
            <a:avLst/>
            <a:gdLst>
              <a:gd name="T0" fmla="*/ 107156 w 62"/>
              <a:gd name="T1" fmla="*/ 212725 h 62"/>
              <a:gd name="T2" fmla="*/ 27653 w 62"/>
              <a:gd name="T3" fmla="*/ 174983 h 62"/>
              <a:gd name="T4" fmla="*/ 27653 w 62"/>
              <a:gd name="T5" fmla="*/ 168121 h 62"/>
              <a:gd name="T6" fmla="*/ 44936 w 62"/>
              <a:gd name="T7" fmla="*/ 150966 h 62"/>
              <a:gd name="T8" fmla="*/ 48393 w 62"/>
              <a:gd name="T9" fmla="*/ 147535 h 62"/>
              <a:gd name="T10" fmla="*/ 51850 w 62"/>
              <a:gd name="T11" fmla="*/ 150966 h 62"/>
              <a:gd name="T12" fmla="*/ 107156 w 62"/>
              <a:gd name="T13" fmla="*/ 178415 h 62"/>
              <a:gd name="T14" fmla="*/ 179746 w 62"/>
              <a:gd name="T15" fmla="*/ 106363 h 62"/>
              <a:gd name="T16" fmla="*/ 107156 w 62"/>
              <a:gd name="T17" fmla="*/ 37742 h 62"/>
              <a:gd name="T18" fmla="*/ 58763 w 62"/>
              <a:gd name="T19" fmla="*/ 54897 h 62"/>
              <a:gd name="T20" fmla="*/ 79503 w 62"/>
              <a:gd name="T21" fmla="*/ 75483 h 62"/>
              <a:gd name="T22" fmla="*/ 79503 w 62"/>
              <a:gd name="T23" fmla="*/ 85776 h 62"/>
              <a:gd name="T24" fmla="*/ 72590 w 62"/>
              <a:gd name="T25" fmla="*/ 89207 h 62"/>
              <a:gd name="T26" fmla="*/ 10370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913 w 62"/>
              <a:gd name="T33" fmla="*/ 10293 h 62"/>
              <a:gd name="T34" fmla="*/ 17283 w 62"/>
              <a:gd name="T35" fmla="*/ 13724 h 62"/>
              <a:gd name="T36" fmla="*/ 34566 w 62"/>
              <a:gd name="T37" fmla="*/ 30879 h 62"/>
              <a:gd name="T38" fmla="*/ 107156 w 62"/>
              <a:gd name="T39" fmla="*/ 0 h 62"/>
              <a:gd name="T40" fmla="*/ 214312 w 62"/>
              <a:gd name="T41" fmla="*/ 106363 h 62"/>
              <a:gd name="T42" fmla="*/ 107156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0" name="Freeform 129">
            <a:extLst>
              <a:ext uri="{FF2B5EF4-FFF2-40B4-BE49-F238E27FC236}">
                <a16:creationId xmlns:a16="http://schemas.microsoft.com/office/drawing/2014/main" id="{7AB7EE8D-54A0-4CDA-9906-06B55AE62908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4709585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37788 w 61"/>
              <a:gd name="T19" fmla="*/ 41173 h 62"/>
              <a:gd name="T20" fmla="*/ 34352 w 61"/>
              <a:gd name="T21" fmla="*/ 41173 h 62"/>
              <a:gd name="T22" fmla="*/ 34352 w 61"/>
              <a:gd name="T23" fmla="*/ 44604 h 62"/>
              <a:gd name="T24" fmla="*/ 34352 w 61"/>
              <a:gd name="T25" fmla="*/ 61759 h 62"/>
              <a:gd name="T26" fmla="*/ 37788 w 61"/>
              <a:gd name="T27" fmla="*/ 68621 h 62"/>
              <a:gd name="T28" fmla="*/ 144280 w 61"/>
              <a:gd name="T29" fmla="*/ 174983 h 62"/>
              <a:gd name="T30" fmla="*/ 147716 w 61"/>
              <a:gd name="T31" fmla="*/ 178415 h 62"/>
              <a:gd name="T32" fmla="*/ 168327 w 61"/>
              <a:gd name="T33" fmla="*/ 178415 h 62"/>
              <a:gd name="T34" fmla="*/ 168327 w 61"/>
              <a:gd name="T35" fmla="*/ 174983 h 62"/>
              <a:gd name="T36" fmla="*/ 171762 w 61"/>
              <a:gd name="T37" fmla="*/ 174983 h 62"/>
              <a:gd name="T38" fmla="*/ 37788 w 61"/>
              <a:gd name="T39" fmla="*/ 41173 h 62"/>
              <a:gd name="T40" fmla="*/ 37788 w 61"/>
              <a:gd name="T41" fmla="*/ 92638 h 62"/>
              <a:gd name="T42" fmla="*/ 34352 w 61"/>
              <a:gd name="T43" fmla="*/ 96069 h 62"/>
              <a:gd name="T44" fmla="*/ 34352 w 61"/>
              <a:gd name="T45" fmla="*/ 99500 h 62"/>
              <a:gd name="T46" fmla="*/ 34352 w 61"/>
              <a:gd name="T47" fmla="*/ 116656 h 62"/>
              <a:gd name="T48" fmla="*/ 37788 w 61"/>
              <a:gd name="T49" fmla="*/ 120087 h 62"/>
              <a:gd name="T50" fmla="*/ 92752 w 61"/>
              <a:gd name="T51" fmla="*/ 174983 h 62"/>
              <a:gd name="T52" fmla="*/ 96187 w 61"/>
              <a:gd name="T53" fmla="*/ 178415 h 62"/>
              <a:gd name="T54" fmla="*/ 113363 w 61"/>
              <a:gd name="T55" fmla="*/ 178415 h 62"/>
              <a:gd name="T56" fmla="*/ 116798 w 61"/>
              <a:gd name="T57" fmla="*/ 174983 h 62"/>
              <a:gd name="T58" fmla="*/ 116798 w 61"/>
              <a:gd name="T59" fmla="*/ 171552 h 62"/>
              <a:gd name="T60" fmla="*/ 37788 w 61"/>
              <a:gd name="T61" fmla="*/ 92638 h 62"/>
              <a:gd name="T62" fmla="*/ 51529 w 61"/>
              <a:gd name="T63" fmla="*/ 144104 h 62"/>
              <a:gd name="T64" fmla="*/ 34352 w 61"/>
              <a:gd name="T65" fmla="*/ 161259 h 62"/>
              <a:gd name="T66" fmla="*/ 51529 w 61"/>
              <a:gd name="T67" fmla="*/ 178415 h 62"/>
              <a:gd name="T68" fmla="*/ 68705 w 61"/>
              <a:gd name="T69" fmla="*/ 161259 h 62"/>
              <a:gd name="T70" fmla="*/ 51529 w 61"/>
              <a:gd name="T71" fmla="*/ 144104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1" name="Freeform 130">
            <a:extLst>
              <a:ext uri="{FF2B5EF4-FFF2-40B4-BE49-F238E27FC236}">
                <a16:creationId xmlns:a16="http://schemas.microsoft.com/office/drawing/2014/main" id="{DA12C3D7-8344-42D4-8773-393FAA0D0B7F}"/>
              </a:ext>
            </a:extLst>
          </p:cNvPr>
          <p:cNvSpPr>
            <a:spLocks noEditPoints="1"/>
          </p:cNvSpPr>
          <p:nvPr/>
        </p:nvSpPr>
        <p:spPr bwMode="auto">
          <a:xfrm>
            <a:off x="7258051" y="4709585"/>
            <a:ext cx="306916" cy="306916"/>
          </a:xfrm>
          <a:custGeom>
            <a:avLst/>
            <a:gdLst>
              <a:gd name="T0" fmla="*/ 213009 w 67"/>
              <a:gd name="T1" fmla="*/ 230187 h 67"/>
              <a:gd name="T2" fmla="*/ 202702 w 67"/>
              <a:gd name="T3" fmla="*/ 226751 h 67"/>
              <a:gd name="T4" fmla="*/ 154603 w 67"/>
              <a:gd name="T5" fmla="*/ 178653 h 67"/>
              <a:gd name="T6" fmla="*/ 99633 w 67"/>
              <a:gd name="T7" fmla="*/ 195831 h 67"/>
              <a:gd name="T8" fmla="*/ 0 w 67"/>
              <a:gd name="T9" fmla="*/ 99633 h 67"/>
              <a:gd name="T10" fmla="*/ 99633 w 67"/>
              <a:gd name="T11" fmla="*/ 0 h 67"/>
              <a:gd name="T12" fmla="*/ 195831 w 67"/>
              <a:gd name="T13" fmla="*/ 99633 h 67"/>
              <a:gd name="T14" fmla="*/ 178653 w 67"/>
              <a:gd name="T15" fmla="*/ 154603 h 67"/>
              <a:gd name="T16" fmla="*/ 226751 w 67"/>
              <a:gd name="T17" fmla="*/ 202702 h 67"/>
              <a:gd name="T18" fmla="*/ 230187 w 67"/>
              <a:gd name="T19" fmla="*/ 213009 h 67"/>
              <a:gd name="T20" fmla="*/ 213009 w 67"/>
              <a:gd name="T21" fmla="*/ 230187 h 67"/>
              <a:gd name="T22" fmla="*/ 99633 w 67"/>
              <a:gd name="T23" fmla="*/ 37792 h 67"/>
              <a:gd name="T24" fmla="*/ 37792 w 67"/>
              <a:gd name="T25" fmla="*/ 99633 h 67"/>
              <a:gd name="T26" fmla="*/ 99633 w 67"/>
              <a:gd name="T27" fmla="*/ 161474 h 67"/>
              <a:gd name="T28" fmla="*/ 161474 w 67"/>
              <a:gd name="T29" fmla="*/ 99633 h 67"/>
              <a:gd name="T30" fmla="*/ 99633 w 67"/>
              <a:gd name="T31" fmla="*/ 37792 h 67"/>
              <a:gd name="T32" fmla="*/ 144296 w 67"/>
              <a:gd name="T33" fmla="*/ 103069 h 67"/>
              <a:gd name="T34" fmla="*/ 137425 w 67"/>
              <a:gd name="T35" fmla="*/ 106504 h 67"/>
              <a:gd name="T36" fmla="*/ 106504 w 67"/>
              <a:gd name="T37" fmla="*/ 106504 h 67"/>
              <a:gd name="T38" fmla="*/ 106504 w 67"/>
              <a:gd name="T39" fmla="*/ 137425 h 67"/>
              <a:gd name="T40" fmla="*/ 103069 w 67"/>
              <a:gd name="T41" fmla="*/ 144296 h 67"/>
              <a:gd name="T42" fmla="*/ 92762 w 67"/>
              <a:gd name="T43" fmla="*/ 144296 h 67"/>
              <a:gd name="T44" fmla="*/ 89326 w 67"/>
              <a:gd name="T45" fmla="*/ 137425 h 67"/>
              <a:gd name="T46" fmla="*/ 89326 w 67"/>
              <a:gd name="T47" fmla="*/ 106504 h 67"/>
              <a:gd name="T48" fmla="*/ 58406 w 67"/>
              <a:gd name="T49" fmla="*/ 106504 h 67"/>
              <a:gd name="T50" fmla="*/ 54970 w 67"/>
              <a:gd name="T51" fmla="*/ 103069 h 67"/>
              <a:gd name="T52" fmla="*/ 54970 w 67"/>
              <a:gd name="T53" fmla="*/ 92762 h 67"/>
              <a:gd name="T54" fmla="*/ 58406 w 67"/>
              <a:gd name="T55" fmla="*/ 89326 h 67"/>
              <a:gd name="T56" fmla="*/ 89326 w 67"/>
              <a:gd name="T57" fmla="*/ 89326 h 67"/>
              <a:gd name="T58" fmla="*/ 89326 w 67"/>
              <a:gd name="T59" fmla="*/ 58406 h 67"/>
              <a:gd name="T60" fmla="*/ 92762 w 67"/>
              <a:gd name="T61" fmla="*/ 54970 h 67"/>
              <a:gd name="T62" fmla="*/ 103069 w 67"/>
              <a:gd name="T63" fmla="*/ 54970 h 67"/>
              <a:gd name="T64" fmla="*/ 106504 w 67"/>
              <a:gd name="T65" fmla="*/ 58406 h 67"/>
              <a:gd name="T66" fmla="*/ 106504 w 67"/>
              <a:gd name="T67" fmla="*/ 89326 h 67"/>
              <a:gd name="T68" fmla="*/ 137425 w 67"/>
              <a:gd name="T69" fmla="*/ 89326 h 67"/>
              <a:gd name="T70" fmla="*/ 144296 w 67"/>
              <a:gd name="T71" fmla="*/ 92762 h 67"/>
              <a:gd name="T72" fmla="*/ 144296 w 67"/>
              <a:gd name="T73" fmla="*/ 103069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2" name="Freeform 131">
            <a:extLst>
              <a:ext uri="{FF2B5EF4-FFF2-40B4-BE49-F238E27FC236}">
                <a16:creationId xmlns:a16="http://schemas.microsoft.com/office/drawing/2014/main" id="{D432CBE6-7F65-4593-BF05-9D8C99D64262}"/>
              </a:ext>
            </a:extLst>
          </p:cNvPr>
          <p:cNvSpPr>
            <a:spLocks/>
          </p:cNvSpPr>
          <p:nvPr/>
        </p:nvSpPr>
        <p:spPr bwMode="auto">
          <a:xfrm>
            <a:off x="7916333" y="4709585"/>
            <a:ext cx="279400" cy="283633"/>
          </a:xfrm>
          <a:custGeom>
            <a:avLst/>
            <a:gdLst>
              <a:gd name="T0" fmla="*/ 209550 w 61"/>
              <a:gd name="T1" fmla="*/ 168121 h 62"/>
              <a:gd name="T2" fmla="*/ 168327 w 61"/>
              <a:gd name="T3" fmla="*/ 212725 h 62"/>
              <a:gd name="T4" fmla="*/ 123669 w 61"/>
              <a:gd name="T5" fmla="*/ 168121 h 62"/>
              <a:gd name="T6" fmla="*/ 123669 w 61"/>
              <a:gd name="T7" fmla="*/ 164690 h 62"/>
              <a:gd name="T8" fmla="*/ 72140 w 61"/>
              <a:gd name="T9" fmla="*/ 140673 h 62"/>
              <a:gd name="T10" fmla="*/ 44658 w 61"/>
              <a:gd name="T11" fmla="*/ 150966 h 62"/>
              <a:gd name="T12" fmla="*/ 0 w 61"/>
              <a:gd name="T13" fmla="*/ 106363 h 62"/>
              <a:gd name="T14" fmla="*/ 44658 w 61"/>
              <a:gd name="T15" fmla="*/ 61759 h 62"/>
              <a:gd name="T16" fmla="*/ 72140 w 61"/>
              <a:gd name="T17" fmla="*/ 75483 h 62"/>
              <a:gd name="T18" fmla="*/ 123669 w 61"/>
              <a:gd name="T19" fmla="*/ 51466 h 62"/>
              <a:gd name="T20" fmla="*/ 123669 w 61"/>
              <a:gd name="T21" fmla="*/ 44604 h 62"/>
              <a:gd name="T22" fmla="*/ 168327 w 61"/>
              <a:gd name="T23" fmla="*/ 0 h 62"/>
              <a:gd name="T24" fmla="*/ 209550 w 61"/>
              <a:gd name="T25" fmla="*/ 44604 h 62"/>
              <a:gd name="T26" fmla="*/ 168327 w 61"/>
              <a:gd name="T27" fmla="*/ 89207 h 62"/>
              <a:gd name="T28" fmla="*/ 137410 w 61"/>
              <a:gd name="T29" fmla="*/ 78914 h 62"/>
              <a:gd name="T30" fmla="*/ 85881 w 61"/>
              <a:gd name="T31" fmla="*/ 102931 h 62"/>
              <a:gd name="T32" fmla="*/ 85881 w 61"/>
              <a:gd name="T33" fmla="*/ 106363 h 62"/>
              <a:gd name="T34" fmla="*/ 85881 w 61"/>
              <a:gd name="T35" fmla="*/ 113225 h 62"/>
              <a:gd name="T36" fmla="*/ 137410 w 61"/>
              <a:gd name="T37" fmla="*/ 137242 h 62"/>
              <a:gd name="T38" fmla="*/ 168327 w 61"/>
              <a:gd name="T39" fmla="*/ 123518 h 62"/>
              <a:gd name="T40" fmla="*/ 209550 w 61"/>
              <a:gd name="T41" fmla="*/ 168121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3" name="Freeform 132">
            <a:extLst>
              <a:ext uri="{FF2B5EF4-FFF2-40B4-BE49-F238E27FC236}">
                <a16:creationId xmlns:a16="http://schemas.microsoft.com/office/drawing/2014/main" id="{F6ECF813-B1EA-4810-A5F3-52E6C407EA06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4709584"/>
            <a:ext cx="251884" cy="260349"/>
          </a:xfrm>
          <a:custGeom>
            <a:avLst/>
            <a:gdLst>
              <a:gd name="T0" fmla="*/ 137391 w 55"/>
              <a:gd name="T1" fmla="*/ 137026 h 57"/>
              <a:gd name="T2" fmla="*/ 130522 w 55"/>
              <a:gd name="T3" fmla="*/ 143877 h 57"/>
              <a:gd name="T4" fmla="*/ 109913 w 55"/>
              <a:gd name="T5" fmla="*/ 143877 h 57"/>
              <a:gd name="T6" fmla="*/ 106478 w 55"/>
              <a:gd name="T7" fmla="*/ 137026 h 57"/>
              <a:gd name="T8" fmla="*/ 106478 w 55"/>
              <a:gd name="T9" fmla="*/ 68513 h 57"/>
              <a:gd name="T10" fmla="*/ 68696 w 55"/>
              <a:gd name="T11" fmla="*/ 30831 h 57"/>
              <a:gd name="T12" fmla="*/ 30913 w 55"/>
              <a:gd name="T13" fmla="*/ 30831 h 57"/>
              <a:gd name="T14" fmla="*/ 30913 w 55"/>
              <a:gd name="T15" fmla="*/ 191836 h 57"/>
              <a:gd name="T16" fmla="*/ 24043 w 55"/>
              <a:gd name="T17" fmla="*/ 195262 h 57"/>
              <a:gd name="T18" fmla="*/ 3435 w 55"/>
              <a:gd name="T19" fmla="*/ 195262 h 57"/>
              <a:gd name="T20" fmla="*/ 0 w 55"/>
              <a:gd name="T21" fmla="*/ 191836 h 57"/>
              <a:gd name="T22" fmla="*/ 0 w 55"/>
              <a:gd name="T23" fmla="*/ 6851 h 57"/>
              <a:gd name="T24" fmla="*/ 3435 w 55"/>
              <a:gd name="T25" fmla="*/ 0 h 57"/>
              <a:gd name="T26" fmla="*/ 68696 w 55"/>
              <a:gd name="T27" fmla="*/ 0 h 57"/>
              <a:gd name="T28" fmla="*/ 137391 w 55"/>
              <a:gd name="T29" fmla="*/ 68513 h 57"/>
              <a:gd name="T30" fmla="*/ 137391 w 55"/>
              <a:gd name="T31" fmla="*/ 137026 h 57"/>
              <a:gd name="T32" fmla="*/ 188913 w 55"/>
              <a:gd name="T33" fmla="*/ 126749 h 57"/>
              <a:gd name="T34" fmla="*/ 120217 w 55"/>
              <a:gd name="T35" fmla="*/ 195262 h 57"/>
              <a:gd name="T36" fmla="*/ 54957 w 55"/>
              <a:gd name="T37" fmla="*/ 195262 h 57"/>
              <a:gd name="T38" fmla="*/ 51522 w 55"/>
              <a:gd name="T39" fmla="*/ 191836 h 57"/>
              <a:gd name="T40" fmla="*/ 51522 w 55"/>
              <a:gd name="T41" fmla="*/ 58236 h 57"/>
              <a:gd name="T42" fmla="*/ 54957 w 55"/>
              <a:gd name="T43" fmla="*/ 54810 h 57"/>
              <a:gd name="T44" fmla="*/ 79000 w 55"/>
              <a:gd name="T45" fmla="*/ 54810 h 57"/>
              <a:gd name="T46" fmla="*/ 82435 w 55"/>
              <a:gd name="T47" fmla="*/ 58236 h 57"/>
              <a:gd name="T48" fmla="*/ 82435 w 55"/>
              <a:gd name="T49" fmla="*/ 164431 h 57"/>
              <a:gd name="T50" fmla="*/ 120217 w 55"/>
              <a:gd name="T51" fmla="*/ 164431 h 57"/>
              <a:gd name="T52" fmla="*/ 158000 w 55"/>
              <a:gd name="T53" fmla="*/ 126749 h 57"/>
              <a:gd name="T54" fmla="*/ 158000 w 55"/>
              <a:gd name="T55" fmla="*/ 6851 h 57"/>
              <a:gd name="T56" fmla="*/ 161435 w 55"/>
              <a:gd name="T57" fmla="*/ 0 h 57"/>
              <a:gd name="T58" fmla="*/ 185478 w 55"/>
              <a:gd name="T59" fmla="*/ 0 h 57"/>
              <a:gd name="T60" fmla="*/ 188913 w 55"/>
              <a:gd name="T61" fmla="*/ 6851 h 57"/>
              <a:gd name="T62" fmla="*/ 188913 w 55"/>
              <a:gd name="T63" fmla="*/ 126749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4" name="Freeform 133">
            <a:extLst>
              <a:ext uri="{FF2B5EF4-FFF2-40B4-BE49-F238E27FC236}">
                <a16:creationId xmlns:a16="http://schemas.microsoft.com/office/drawing/2014/main" id="{BD5AA041-4538-43D9-A0FB-E7D792A7364E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4737101"/>
            <a:ext cx="283633" cy="232833"/>
          </a:xfrm>
          <a:custGeom>
            <a:avLst/>
            <a:gdLst>
              <a:gd name="T0" fmla="*/ 161259 w 62"/>
              <a:gd name="T1" fmla="*/ 92449 h 51"/>
              <a:gd name="T2" fmla="*/ 85776 w 62"/>
              <a:gd name="T3" fmla="*/ 167777 h 51"/>
              <a:gd name="T4" fmla="*/ 82345 w 62"/>
              <a:gd name="T5" fmla="*/ 171201 h 51"/>
              <a:gd name="T6" fmla="*/ 72052 w 62"/>
              <a:gd name="T7" fmla="*/ 160929 h 51"/>
              <a:gd name="T8" fmla="*/ 72052 w 62"/>
              <a:gd name="T9" fmla="*/ 123265 h 51"/>
              <a:gd name="T10" fmla="*/ 10293 w 62"/>
              <a:gd name="T11" fmla="*/ 123265 h 51"/>
              <a:gd name="T12" fmla="*/ 0 w 62"/>
              <a:gd name="T13" fmla="*/ 112993 h 51"/>
              <a:gd name="T14" fmla="*/ 0 w 62"/>
              <a:gd name="T15" fmla="*/ 61632 h 51"/>
              <a:gd name="T16" fmla="*/ 10293 w 62"/>
              <a:gd name="T17" fmla="*/ 51360 h 51"/>
              <a:gd name="T18" fmla="*/ 72052 w 62"/>
              <a:gd name="T19" fmla="*/ 51360 h 51"/>
              <a:gd name="T20" fmla="*/ 72052 w 62"/>
              <a:gd name="T21" fmla="*/ 10272 h 51"/>
              <a:gd name="T22" fmla="*/ 82345 w 62"/>
              <a:gd name="T23" fmla="*/ 3424 h 51"/>
              <a:gd name="T24" fmla="*/ 85776 w 62"/>
              <a:gd name="T25" fmla="*/ 6848 h 51"/>
              <a:gd name="T26" fmla="*/ 161259 w 62"/>
              <a:gd name="T27" fmla="*/ 78752 h 51"/>
              <a:gd name="T28" fmla="*/ 164690 w 62"/>
              <a:gd name="T29" fmla="*/ 85600 h 51"/>
              <a:gd name="T30" fmla="*/ 161259 w 62"/>
              <a:gd name="T31" fmla="*/ 92449 h 51"/>
              <a:gd name="T32" fmla="*/ 212725 w 62"/>
              <a:gd name="T33" fmla="*/ 133537 h 51"/>
              <a:gd name="T34" fmla="*/ 174983 w 62"/>
              <a:gd name="T35" fmla="*/ 174625 h 51"/>
              <a:gd name="T36" fmla="*/ 130380 w 62"/>
              <a:gd name="T37" fmla="*/ 174625 h 51"/>
              <a:gd name="T38" fmla="*/ 123518 w 62"/>
              <a:gd name="T39" fmla="*/ 171201 h 51"/>
              <a:gd name="T40" fmla="*/ 130380 w 62"/>
              <a:gd name="T41" fmla="*/ 157505 h 51"/>
              <a:gd name="T42" fmla="*/ 174983 w 62"/>
              <a:gd name="T43" fmla="*/ 157505 h 51"/>
              <a:gd name="T44" fmla="*/ 195570 w 62"/>
              <a:gd name="T45" fmla="*/ 133537 h 51"/>
              <a:gd name="T46" fmla="*/ 195570 w 62"/>
              <a:gd name="T47" fmla="*/ 37664 h 51"/>
              <a:gd name="T48" fmla="*/ 174983 w 62"/>
              <a:gd name="T49" fmla="*/ 17120 h 51"/>
              <a:gd name="T50" fmla="*/ 133811 w 62"/>
              <a:gd name="T51" fmla="*/ 17120 h 51"/>
              <a:gd name="T52" fmla="*/ 123518 w 62"/>
              <a:gd name="T53" fmla="*/ 10272 h 51"/>
              <a:gd name="T54" fmla="*/ 130380 w 62"/>
              <a:gd name="T55" fmla="*/ 0 h 51"/>
              <a:gd name="T56" fmla="*/ 174983 w 62"/>
              <a:gd name="T57" fmla="*/ 0 h 51"/>
              <a:gd name="T58" fmla="*/ 212725 w 62"/>
              <a:gd name="T59" fmla="*/ 37664 h 51"/>
              <a:gd name="T60" fmla="*/ 212725 w 62"/>
              <a:gd name="T61" fmla="*/ 133537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5" name="Freeform 135">
            <a:extLst>
              <a:ext uri="{FF2B5EF4-FFF2-40B4-BE49-F238E27FC236}">
                <a16:creationId xmlns:a16="http://schemas.microsoft.com/office/drawing/2014/main" id="{BCE30849-3683-487A-9740-53906779C29A}"/>
              </a:ext>
            </a:extLst>
          </p:cNvPr>
          <p:cNvSpPr>
            <a:spLocks noEditPoints="1"/>
          </p:cNvSpPr>
          <p:nvPr/>
        </p:nvSpPr>
        <p:spPr bwMode="auto">
          <a:xfrm>
            <a:off x="10555817" y="4709585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06493 w 61"/>
              <a:gd name="T31" fmla="*/ 168121 h 62"/>
              <a:gd name="T32" fmla="*/ 54964 w 61"/>
              <a:gd name="T33" fmla="*/ 130380 h 62"/>
              <a:gd name="T34" fmla="*/ 61834 w 61"/>
              <a:gd name="T35" fmla="*/ 120087 h 62"/>
              <a:gd name="T36" fmla="*/ 72140 w 61"/>
              <a:gd name="T37" fmla="*/ 126949 h 62"/>
              <a:gd name="T38" fmla="*/ 106493 w 61"/>
              <a:gd name="T39" fmla="*/ 150966 h 62"/>
              <a:gd name="T40" fmla="*/ 137410 w 61"/>
              <a:gd name="T41" fmla="*/ 126949 h 62"/>
              <a:gd name="T42" fmla="*/ 151151 w 61"/>
              <a:gd name="T43" fmla="*/ 120087 h 62"/>
              <a:gd name="T44" fmla="*/ 154586 w 61"/>
              <a:gd name="T45" fmla="*/ 130380 h 62"/>
              <a:gd name="T46" fmla="*/ 106493 w 61"/>
              <a:gd name="T47" fmla="*/ 168121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6" name="Freeform 136">
            <a:extLst>
              <a:ext uri="{FF2B5EF4-FFF2-40B4-BE49-F238E27FC236}">
                <a16:creationId xmlns:a16="http://schemas.microsoft.com/office/drawing/2014/main" id="{51466C99-2164-414F-ABD2-E163DB1521DA}"/>
              </a:ext>
            </a:extLst>
          </p:cNvPr>
          <p:cNvSpPr>
            <a:spLocks noEditPoints="1"/>
          </p:cNvSpPr>
          <p:nvPr/>
        </p:nvSpPr>
        <p:spPr bwMode="auto">
          <a:xfrm>
            <a:off x="11220452" y="4686300"/>
            <a:ext cx="298449" cy="330200"/>
          </a:xfrm>
          <a:custGeom>
            <a:avLst/>
            <a:gdLst>
              <a:gd name="T0" fmla="*/ 51655 w 65"/>
              <a:gd name="T1" fmla="*/ 247650 h 72"/>
              <a:gd name="T2" fmla="*/ 44767 w 65"/>
              <a:gd name="T3" fmla="*/ 247650 h 72"/>
              <a:gd name="T4" fmla="*/ 0 w 65"/>
              <a:gd name="T5" fmla="*/ 199496 h 72"/>
              <a:gd name="T6" fmla="*/ 30993 w 65"/>
              <a:gd name="T7" fmla="*/ 196056 h 72"/>
              <a:gd name="T8" fmla="*/ 34436 w 65"/>
              <a:gd name="T9" fmla="*/ 0 h 72"/>
              <a:gd name="T10" fmla="*/ 65429 w 65"/>
              <a:gd name="T11" fmla="*/ 6879 h 72"/>
              <a:gd name="T12" fmla="*/ 92978 w 65"/>
              <a:gd name="T13" fmla="*/ 196056 h 72"/>
              <a:gd name="T14" fmla="*/ 96422 w 65"/>
              <a:gd name="T15" fmla="*/ 202935 h 72"/>
              <a:gd name="T16" fmla="*/ 185957 w 65"/>
              <a:gd name="T17" fmla="*/ 247650 h 72"/>
              <a:gd name="T18" fmla="*/ 196288 w 65"/>
              <a:gd name="T19" fmla="*/ 233892 h 72"/>
              <a:gd name="T20" fmla="*/ 154964 w 65"/>
              <a:gd name="T21" fmla="*/ 213254 h 72"/>
              <a:gd name="T22" fmla="*/ 158408 w 65"/>
              <a:gd name="T23" fmla="*/ 233892 h 72"/>
              <a:gd name="T24" fmla="*/ 120528 w 65"/>
              <a:gd name="T25" fmla="*/ 247650 h 72"/>
              <a:gd name="T26" fmla="*/ 130859 w 65"/>
              <a:gd name="T27" fmla="*/ 233892 h 72"/>
              <a:gd name="T28" fmla="*/ 182513 w 65"/>
              <a:gd name="T29" fmla="*/ 141023 h 72"/>
              <a:gd name="T30" fmla="*/ 223837 w 65"/>
              <a:gd name="T31" fmla="*/ 233892 h 72"/>
              <a:gd name="T32" fmla="*/ 213506 w 65"/>
              <a:gd name="T33" fmla="*/ 106627 h 72"/>
              <a:gd name="T34" fmla="*/ 130859 w 65"/>
              <a:gd name="T35" fmla="*/ 96308 h 72"/>
              <a:gd name="T36" fmla="*/ 185957 w 65"/>
              <a:gd name="T37" fmla="*/ 17198 h 72"/>
              <a:gd name="T38" fmla="*/ 189401 w 65"/>
              <a:gd name="T39" fmla="*/ 17198 h 72"/>
              <a:gd name="T40" fmla="*/ 182513 w 65"/>
              <a:gd name="T41" fmla="*/ 17198 h 72"/>
              <a:gd name="T42" fmla="*/ 148077 w 65"/>
              <a:gd name="T43" fmla="*/ 34396 h 72"/>
              <a:gd name="T44" fmla="*/ 134302 w 65"/>
              <a:gd name="T45" fmla="*/ 0 h 72"/>
              <a:gd name="T46" fmla="*/ 210062 w 65"/>
              <a:gd name="T47" fmla="*/ 13758 h 72"/>
              <a:gd name="T48" fmla="*/ 158408 w 65"/>
              <a:gd name="T49" fmla="*/ 89429 h 72"/>
              <a:gd name="T50" fmla="*/ 154964 w 65"/>
              <a:gd name="T51" fmla="*/ 92869 h 72"/>
              <a:gd name="T52" fmla="*/ 161851 w 65"/>
              <a:gd name="T53" fmla="*/ 92869 h 72"/>
              <a:gd name="T54" fmla="*/ 196288 w 65"/>
              <a:gd name="T55" fmla="*/ 75671 h 72"/>
              <a:gd name="T56" fmla="*/ 213506 w 65"/>
              <a:gd name="T57" fmla="*/ 106627 h 72"/>
              <a:gd name="T58" fmla="*/ 175626 w 65"/>
              <a:gd name="T59" fmla="*/ 168540 h 72"/>
              <a:gd name="T60" fmla="*/ 172182 w 65"/>
              <a:gd name="T61" fmla="*/ 158221 h 72"/>
              <a:gd name="T62" fmla="*/ 172182 w 65"/>
              <a:gd name="T63" fmla="*/ 161660 h 72"/>
              <a:gd name="T64" fmla="*/ 161851 w 65"/>
              <a:gd name="T65" fmla="*/ 19949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7" name="Freeform 137">
            <a:extLst>
              <a:ext uri="{FF2B5EF4-FFF2-40B4-BE49-F238E27FC236}">
                <a16:creationId xmlns:a16="http://schemas.microsoft.com/office/drawing/2014/main" id="{282F6AEB-FBDB-4580-9C2C-026F5DBF97C9}"/>
              </a:ext>
            </a:extLst>
          </p:cNvPr>
          <p:cNvSpPr>
            <a:spLocks/>
          </p:cNvSpPr>
          <p:nvPr/>
        </p:nvSpPr>
        <p:spPr bwMode="auto">
          <a:xfrm>
            <a:off x="11785601" y="4722285"/>
            <a:ext cx="192617" cy="105833"/>
          </a:xfrm>
          <a:custGeom>
            <a:avLst/>
            <a:gdLst>
              <a:gd name="T0" fmla="*/ 134144 w 42"/>
              <a:gd name="T1" fmla="*/ 79375 h 23"/>
              <a:gd name="T2" fmla="*/ 10319 w 42"/>
              <a:gd name="T3" fmla="*/ 79375 h 23"/>
              <a:gd name="T4" fmla="*/ 0 w 42"/>
              <a:gd name="T5" fmla="*/ 72473 h 23"/>
              <a:gd name="T6" fmla="*/ 3440 w 42"/>
              <a:gd name="T7" fmla="*/ 65571 h 23"/>
              <a:gd name="T8" fmla="*/ 65352 w 42"/>
              <a:gd name="T9" fmla="*/ 3451 h 23"/>
              <a:gd name="T10" fmla="*/ 72232 w 42"/>
              <a:gd name="T11" fmla="*/ 0 h 23"/>
              <a:gd name="T12" fmla="*/ 79111 w 42"/>
              <a:gd name="T13" fmla="*/ 3451 h 23"/>
              <a:gd name="T14" fmla="*/ 141023 w 42"/>
              <a:gd name="T15" fmla="*/ 65571 h 23"/>
              <a:gd name="T16" fmla="*/ 144463 w 42"/>
              <a:gd name="T17" fmla="*/ 72473 h 23"/>
              <a:gd name="T18" fmla="*/ 134144 w 42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8" name="Freeform 138">
            <a:extLst>
              <a:ext uri="{FF2B5EF4-FFF2-40B4-BE49-F238E27FC236}">
                <a16:creationId xmlns:a16="http://schemas.microsoft.com/office/drawing/2014/main" id="{8F6E7A32-F3A8-4E39-855B-9AD6CC0AC414}"/>
              </a:ext>
            </a:extLst>
          </p:cNvPr>
          <p:cNvSpPr>
            <a:spLocks/>
          </p:cNvSpPr>
          <p:nvPr/>
        </p:nvSpPr>
        <p:spPr bwMode="auto">
          <a:xfrm>
            <a:off x="86785" y="5236634"/>
            <a:ext cx="188383" cy="105833"/>
          </a:xfrm>
          <a:custGeom>
            <a:avLst/>
            <a:gdLst>
              <a:gd name="T0" fmla="*/ 130949 w 41"/>
              <a:gd name="T1" fmla="*/ 79375 h 23"/>
              <a:gd name="T2" fmla="*/ 6892 w 41"/>
              <a:gd name="T3" fmla="*/ 79375 h 23"/>
              <a:gd name="T4" fmla="*/ 0 w 41"/>
              <a:gd name="T5" fmla="*/ 72473 h 23"/>
              <a:gd name="T6" fmla="*/ 3446 w 41"/>
              <a:gd name="T7" fmla="*/ 65571 h 23"/>
              <a:gd name="T8" fmla="*/ 65474 w 41"/>
              <a:gd name="T9" fmla="*/ 3451 h 23"/>
              <a:gd name="T10" fmla="*/ 68920 w 41"/>
              <a:gd name="T11" fmla="*/ 0 h 23"/>
              <a:gd name="T12" fmla="*/ 75813 w 41"/>
              <a:gd name="T13" fmla="*/ 3451 h 23"/>
              <a:gd name="T14" fmla="*/ 137841 w 41"/>
              <a:gd name="T15" fmla="*/ 65571 h 23"/>
              <a:gd name="T16" fmla="*/ 141287 w 41"/>
              <a:gd name="T17" fmla="*/ 72473 h 23"/>
              <a:gd name="T18" fmla="*/ 130949 w 41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79" name="Freeform 139">
            <a:extLst>
              <a:ext uri="{FF2B5EF4-FFF2-40B4-BE49-F238E27FC236}">
                <a16:creationId xmlns:a16="http://schemas.microsoft.com/office/drawing/2014/main" id="{CE67E77E-7E2C-47D5-BF4E-4CA2ACB19E27}"/>
              </a:ext>
            </a:extLst>
          </p:cNvPr>
          <p:cNvSpPr>
            <a:spLocks noEditPoints="1"/>
          </p:cNvSpPr>
          <p:nvPr/>
        </p:nvSpPr>
        <p:spPr bwMode="auto">
          <a:xfrm>
            <a:off x="664634" y="5251451"/>
            <a:ext cx="224367" cy="279400"/>
          </a:xfrm>
          <a:custGeom>
            <a:avLst/>
            <a:gdLst>
              <a:gd name="T0" fmla="*/ 168275 w 49"/>
              <a:gd name="T1" fmla="*/ 34352 h 61"/>
              <a:gd name="T2" fmla="*/ 0 w 49"/>
              <a:gd name="T3" fmla="*/ 34352 h 61"/>
              <a:gd name="T4" fmla="*/ 0 w 49"/>
              <a:gd name="T5" fmla="*/ 27482 h 61"/>
              <a:gd name="T6" fmla="*/ 24039 w 49"/>
              <a:gd name="T7" fmla="*/ 0 h 61"/>
              <a:gd name="T8" fmla="*/ 140802 w 49"/>
              <a:gd name="T9" fmla="*/ 0 h 61"/>
              <a:gd name="T10" fmla="*/ 168275 w 49"/>
              <a:gd name="T11" fmla="*/ 27482 h 61"/>
              <a:gd name="T12" fmla="*/ 168275 w 49"/>
              <a:gd name="T13" fmla="*/ 34352 h 61"/>
              <a:gd name="T14" fmla="*/ 168275 w 49"/>
              <a:gd name="T15" fmla="*/ 82446 h 61"/>
              <a:gd name="T16" fmla="*/ 0 w 49"/>
              <a:gd name="T17" fmla="*/ 82446 h 61"/>
              <a:gd name="T18" fmla="*/ 0 w 49"/>
              <a:gd name="T19" fmla="*/ 44658 h 61"/>
              <a:gd name="T20" fmla="*/ 168275 w 49"/>
              <a:gd name="T21" fmla="*/ 44658 h 61"/>
              <a:gd name="T22" fmla="*/ 168275 w 49"/>
              <a:gd name="T23" fmla="*/ 82446 h 61"/>
              <a:gd name="T24" fmla="*/ 168275 w 49"/>
              <a:gd name="T25" fmla="*/ 127104 h 61"/>
              <a:gd name="T26" fmla="*/ 0 w 49"/>
              <a:gd name="T27" fmla="*/ 127104 h 61"/>
              <a:gd name="T28" fmla="*/ 0 w 49"/>
              <a:gd name="T29" fmla="*/ 92752 h 61"/>
              <a:gd name="T30" fmla="*/ 168275 w 49"/>
              <a:gd name="T31" fmla="*/ 92752 h 61"/>
              <a:gd name="T32" fmla="*/ 168275 w 49"/>
              <a:gd name="T33" fmla="*/ 127104 h 61"/>
              <a:gd name="T34" fmla="*/ 168275 w 49"/>
              <a:gd name="T35" fmla="*/ 144280 h 61"/>
              <a:gd name="T36" fmla="*/ 140802 w 49"/>
              <a:gd name="T37" fmla="*/ 171762 h 61"/>
              <a:gd name="T38" fmla="*/ 133933 w 49"/>
              <a:gd name="T39" fmla="*/ 171762 h 61"/>
              <a:gd name="T40" fmla="*/ 99591 w 49"/>
              <a:gd name="T41" fmla="*/ 209550 h 61"/>
              <a:gd name="T42" fmla="*/ 99591 w 49"/>
              <a:gd name="T43" fmla="*/ 171762 h 61"/>
              <a:gd name="T44" fmla="*/ 24039 w 49"/>
              <a:gd name="T45" fmla="*/ 171762 h 61"/>
              <a:gd name="T46" fmla="*/ 0 w 49"/>
              <a:gd name="T47" fmla="*/ 144280 h 61"/>
              <a:gd name="T48" fmla="*/ 0 w 49"/>
              <a:gd name="T49" fmla="*/ 137410 h 61"/>
              <a:gd name="T50" fmla="*/ 168275 w 49"/>
              <a:gd name="T51" fmla="*/ 137410 h 61"/>
              <a:gd name="T52" fmla="*/ 168275 w 49"/>
              <a:gd name="T53" fmla="*/ 14428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0" name="Freeform 140">
            <a:extLst>
              <a:ext uri="{FF2B5EF4-FFF2-40B4-BE49-F238E27FC236}">
                <a16:creationId xmlns:a16="http://schemas.microsoft.com/office/drawing/2014/main" id="{7B1B4DC8-3346-4436-9067-CE911EB09E4A}"/>
              </a:ext>
            </a:extLst>
          </p:cNvPr>
          <p:cNvSpPr>
            <a:spLocks noEditPoints="1"/>
          </p:cNvSpPr>
          <p:nvPr/>
        </p:nvSpPr>
        <p:spPr bwMode="auto">
          <a:xfrm>
            <a:off x="1318684" y="5223934"/>
            <a:ext cx="330200" cy="283633"/>
          </a:xfrm>
          <a:custGeom>
            <a:avLst/>
            <a:gdLst>
              <a:gd name="T0" fmla="*/ 182298 w 72"/>
              <a:gd name="T1" fmla="*/ 126949 h 62"/>
              <a:gd name="T2" fmla="*/ 123825 w 72"/>
              <a:gd name="T3" fmla="*/ 171552 h 62"/>
              <a:gd name="T4" fmla="*/ 75671 w 72"/>
              <a:gd name="T5" fmla="*/ 212725 h 62"/>
              <a:gd name="T6" fmla="*/ 30956 w 72"/>
              <a:gd name="T7" fmla="*/ 174983 h 62"/>
              <a:gd name="T8" fmla="*/ 0 w 72"/>
              <a:gd name="T9" fmla="*/ 164690 h 62"/>
              <a:gd name="T10" fmla="*/ 0 w 72"/>
              <a:gd name="T11" fmla="*/ 102931 h 62"/>
              <a:gd name="T12" fmla="*/ 51594 w 72"/>
              <a:gd name="T13" fmla="*/ 126949 h 62"/>
              <a:gd name="T14" fmla="*/ 75671 w 72"/>
              <a:gd name="T15" fmla="*/ 120087 h 62"/>
              <a:gd name="T16" fmla="*/ 82550 w 72"/>
              <a:gd name="T17" fmla="*/ 120087 h 62"/>
              <a:gd name="T18" fmla="*/ 120385 w 72"/>
              <a:gd name="T19" fmla="*/ 65190 h 62"/>
              <a:gd name="T20" fmla="*/ 182298 w 72"/>
              <a:gd name="T21" fmla="*/ 0 h 62"/>
              <a:gd name="T22" fmla="*/ 247650 w 72"/>
              <a:gd name="T23" fmla="*/ 65190 h 62"/>
              <a:gd name="T24" fmla="*/ 182298 w 72"/>
              <a:gd name="T25" fmla="*/ 126949 h 62"/>
              <a:gd name="T26" fmla="*/ 75671 w 72"/>
              <a:gd name="T27" fmla="*/ 130380 h 62"/>
              <a:gd name="T28" fmla="*/ 68792 w 72"/>
              <a:gd name="T29" fmla="*/ 133811 h 62"/>
              <a:gd name="T30" fmla="*/ 82550 w 72"/>
              <a:gd name="T31" fmla="*/ 137242 h 62"/>
              <a:gd name="T32" fmla="*/ 99748 w 72"/>
              <a:gd name="T33" fmla="*/ 174983 h 62"/>
              <a:gd name="T34" fmla="*/ 61913 w 72"/>
              <a:gd name="T35" fmla="*/ 188708 h 62"/>
              <a:gd name="T36" fmla="*/ 44715 w 72"/>
              <a:gd name="T37" fmla="*/ 181846 h 62"/>
              <a:gd name="T38" fmla="*/ 75671 w 72"/>
              <a:gd name="T39" fmla="*/ 202432 h 62"/>
              <a:gd name="T40" fmla="*/ 110067 w 72"/>
              <a:gd name="T41" fmla="*/ 164690 h 62"/>
              <a:gd name="T42" fmla="*/ 75671 w 72"/>
              <a:gd name="T43" fmla="*/ 130380 h 62"/>
              <a:gd name="T44" fmla="*/ 182298 w 72"/>
              <a:gd name="T45" fmla="*/ 20586 h 62"/>
              <a:gd name="T46" fmla="*/ 141023 w 72"/>
              <a:gd name="T47" fmla="*/ 65190 h 62"/>
              <a:gd name="T48" fmla="*/ 182298 w 72"/>
              <a:gd name="T49" fmla="*/ 106363 h 62"/>
              <a:gd name="T50" fmla="*/ 227013 w 72"/>
              <a:gd name="T51" fmla="*/ 65190 h 62"/>
              <a:gd name="T52" fmla="*/ 182298 w 72"/>
              <a:gd name="T53" fmla="*/ 20586 h 62"/>
              <a:gd name="T54" fmla="*/ 182298 w 72"/>
              <a:gd name="T55" fmla="*/ 96069 h 62"/>
              <a:gd name="T56" fmla="*/ 151342 w 72"/>
              <a:gd name="T57" fmla="*/ 65190 h 62"/>
              <a:gd name="T58" fmla="*/ 182298 w 72"/>
              <a:gd name="T59" fmla="*/ 30879 h 62"/>
              <a:gd name="T60" fmla="*/ 216694 w 72"/>
              <a:gd name="T61" fmla="*/ 65190 h 62"/>
              <a:gd name="T62" fmla="*/ 182298 w 72"/>
              <a:gd name="T63" fmla="*/ 96069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1" name="Freeform 141">
            <a:extLst>
              <a:ext uri="{FF2B5EF4-FFF2-40B4-BE49-F238E27FC236}">
                <a16:creationId xmlns:a16="http://schemas.microsoft.com/office/drawing/2014/main" id="{706F1A55-7E66-4A47-BF6A-84C53BA8F08D}"/>
              </a:ext>
            </a:extLst>
          </p:cNvPr>
          <p:cNvSpPr>
            <a:spLocks noEditPoints="1"/>
          </p:cNvSpPr>
          <p:nvPr/>
        </p:nvSpPr>
        <p:spPr bwMode="auto">
          <a:xfrm>
            <a:off x="1979084" y="5223934"/>
            <a:ext cx="262467" cy="283633"/>
          </a:xfrm>
          <a:custGeom>
            <a:avLst/>
            <a:gdLst>
              <a:gd name="T0" fmla="*/ 179582 w 57"/>
              <a:gd name="T1" fmla="*/ 106363 h 62"/>
              <a:gd name="T2" fmla="*/ 179582 w 57"/>
              <a:gd name="T3" fmla="*/ 161259 h 62"/>
              <a:gd name="T4" fmla="*/ 117419 w 57"/>
              <a:gd name="T5" fmla="*/ 212725 h 62"/>
              <a:gd name="T6" fmla="*/ 55256 w 57"/>
              <a:gd name="T7" fmla="*/ 161259 h 62"/>
              <a:gd name="T8" fmla="*/ 55256 w 57"/>
              <a:gd name="T9" fmla="*/ 140673 h 62"/>
              <a:gd name="T10" fmla="*/ 0 w 57"/>
              <a:gd name="T11" fmla="*/ 89207 h 62"/>
              <a:gd name="T12" fmla="*/ 0 w 57"/>
              <a:gd name="T13" fmla="*/ 20586 h 62"/>
              <a:gd name="T14" fmla="*/ 10361 w 57"/>
              <a:gd name="T15" fmla="*/ 10293 h 62"/>
              <a:gd name="T16" fmla="*/ 13814 w 57"/>
              <a:gd name="T17" fmla="*/ 10293 h 62"/>
              <a:gd name="T18" fmla="*/ 27628 w 57"/>
              <a:gd name="T19" fmla="*/ 0 h 62"/>
              <a:gd name="T20" fmla="*/ 44896 w 57"/>
              <a:gd name="T21" fmla="*/ 20586 h 62"/>
              <a:gd name="T22" fmla="*/ 27628 w 57"/>
              <a:gd name="T23" fmla="*/ 37742 h 62"/>
              <a:gd name="T24" fmla="*/ 20721 w 57"/>
              <a:gd name="T25" fmla="*/ 34310 h 62"/>
              <a:gd name="T26" fmla="*/ 20721 w 57"/>
              <a:gd name="T27" fmla="*/ 89207 h 62"/>
              <a:gd name="T28" fmla="*/ 62163 w 57"/>
              <a:gd name="T29" fmla="*/ 123518 h 62"/>
              <a:gd name="T30" fmla="*/ 107059 w 57"/>
              <a:gd name="T31" fmla="*/ 89207 h 62"/>
              <a:gd name="T32" fmla="*/ 107059 w 57"/>
              <a:gd name="T33" fmla="*/ 34310 h 62"/>
              <a:gd name="T34" fmla="*/ 100152 w 57"/>
              <a:gd name="T35" fmla="*/ 37742 h 62"/>
              <a:gd name="T36" fmla="*/ 82884 w 57"/>
              <a:gd name="T37" fmla="*/ 20586 h 62"/>
              <a:gd name="T38" fmla="*/ 100152 w 57"/>
              <a:gd name="T39" fmla="*/ 0 h 62"/>
              <a:gd name="T40" fmla="*/ 113966 w 57"/>
              <a:gd name="T41" fmla="*/ 10293 h 62"/>
              <a:gd name="T42" fmla="*/ 117419 w 57"/>
              <a:gd name="T43" fmla="*/ 10293 h 62"/>
              <a:gd name="T44" fmla="*/ 124326 w 57"/>
              <a:gd name="T45" fmla="*/ 20586 h 62"/>
              <a:gd name="T46" fmla="*/ 124326 w 57"/>
              <a:gd name="T47" fmla="*/ 89207 h 62"/>
              <a:gd name="T48" fmla="*/ 72524 w 57"/>
              <a:gd name="T49" fmla="*/ 140673 h 62"/>
              <a:gd name="T50" fmla="*/ 72524 w 57"/>
              <a:gd name="T51" fmla="*/ 161259 h 62"/>
              <a:gd name="T52" fmla="*/ 117419 w 57"/>
              <a:gd name="T53" fmla="*/ 195570 h 62"/>
              <a:gd name="T54" fmla="*/ 162315 w 57"/>
              <a:gd name="T55" fmla="*/ 161259 h 62"/>
              <a:gd name="T56" fmla="*/ 162315 w 57"/>
              <a:gd name="T57" fmla="*/ 106363 h 62"/>
              <a:gd name="T58" fmla="*/ 145047 w 57"/>
              <a:gd name="T59" fmla="*/ 82345 h 62"/>
              <a:gd name="T60" fmla="*/ 169222 w 57"/>
              <a:gd name="T61" fmla="*/ 54897 h 62"/>
              <a:gd name="T62" fmla="*/ 196850 w 57"/>
              <a:gd name="T63" fmla="*/ 82345 h 62"/>
              <a:gd name="T64" fmla="*/ 179582 w 57"/>
              <a:gd name="T65" fmla="*/ 106363 h 62"/>
              <a:gd name="T66" fmla="*/ 169222 w 57"/>
              <a:gd name="T67" fmla="*/ 72052 h 62"/>
              <a:gd name="T68" fmla="*/ 162315 w 57"/>
              <a:gd name="T69" fmla="*/ 82345 h 62"/>
              <a:gd name="T70" fmla="*/ 169222 w 57"/>
              <a:gd name="T71" fmla="*/ 89207 h 62"/>
              <a:gd name="T72" fmla="*/ 179582 w 57"/>
              <a:gd name="T73" fmla="*/ 82345 h 62"/>
              <a:gd name="T74" fmla="*/ 169222 w 57"/>
              <a:gd name="T75" fmla="*/ 72052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2" name="Freeform 142">
            <a:extLst>
              <a:ext uri="{FF2B5EF4-FFF2-40B4-BE49-F238E27FC236}">
                <a16:creationId xmlns:a16="http://schemas.microsoft.com/office/drawing/2014/main" id="{A080E68E-DD7A-410B-A34D-4527F47CB06D}"/>
              </a:ext>
            </a:extLst>
          </p:cNvPr>
          <p:cNvSpPr>
            <a:spLocks noEditPoints="1"/>
          </p:cNvSpPr>
          <p:nvPr/>
        </p:nvSpPr>
        <p:spPr bwMode="auto">
          <a:xfrm>
            <a:off x="2639484" y="5223934"/>
            <a:ext cx="279400" cy="283633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0539 w 61"/>
              <a:gd name="T11" fmla="*/ 96069 h 62"/>
              <a:gd name="T12" fmla="*/ 130539 w 61"/>
              <a:gd name="T13" fmla="*/ 85776 h 62"/>
              <a:gd name="T14" fmla="*/ 103057 w 61"/>
              <a:gd name="T15" fmla="*/ 61759 h 62"/>
              <a:gd name="T16" fmla="*/ 75575 w 61"/>
              <a:gd name="T17" fmla="*/ 85776 h 62"/>
              <a:gd name="T18" fmla="*/ 75575 w 61"/>
              <a:gd name="T19" fmla="*/ 126949 h 62"/>
              <a:gd name="T20" fmla="*/ 72140 w 61"/>
              <a:gd name="T21" fmla="*/ 133811 h 62"/>
              <a:gd name="T22" fmla="*/ 65270 w 61"/>
              <a:gd name="T23" fmla="*/ 126949 h 62"/>
              <a:gd name="T24" fmla="*/ 65270 w 61"/>
              <a:gd name="T25" fmla="*/ 109794 h 62"/>
              <a:gd name="T26" fmla="*/ 44658 w 61"/>
              <a:gd name="T27" fmla="*/ 109794 h 62"/>
              <a:gd name="T28" fmla="*/ 44658 w 61"/>
              <a:gd name="T29" fmla="*/ 126949 h 62"/>
              <a:gd name="T30" fmla="*/ 72140 w 61"/>
              <a:gd name="T31" fmla="*/ 154397 h 62"/>
              <a:gd name="T32" fmla="*/ 96187 w 61"/>
              <a:gd name="T33" fmla="*/ 126949 h 62"/>
              <a:gd name="T34" fmla="*/ 96187 w 61"/>
              <a:gd name="T35" fmla="*/ 89207 h 62"/>
              <a:gd name="T36" fmla="*/ 103057 w 61"/>
              <a:gd name="T37" fmla="*/ 82345 h 62"/>
              <a:gd name="T38" fmla="*/ 109928 w 61"/>
              <a:gd name="T39" fmla="*/ 89207 h 62"/>
              <a:gd name="T40" fmla="*/ 109928 w 61"/>
              <a:gd name="T41" fmla="*/ 96069 h 62"/>
              <a:gd name="T42" fmla="*/ 120234 w 61"/>
              <a:gd name="T43" fmla="*/ 99500 h 62"/>
              <a:gd name="T44" fmla="*/ 130539 w 61"/>
              <a:gd name="T45" fmla="*/ 96069 h 62"/>
              <a:gd name="T46" fmla="*/ 164892 w 61"/>
              <a:gd name="T47" fmla="*/ 109794 h 62"/>
              <a:gd name="T48" fmla="*/ 144280 w 61"/>
              <a:gd name="T49" fmla="*/ 109794 h 62"/>
              <a:gd name="T50" fmla="*/ 144280 w 61"/>
              <a:gd name="T51" fmla="*/ 126949 h 62"/>
              <a:gd name="T52" fmla="*/ 137410 w 61"/>
              <a:gd name="T53" fmla="*/ 133811 h 62"/>
              <a:gd name="T54" fmla="*/ 130539 w 61"/>
              <a:gd name="T55" fmla="*/ 126949 h 62"/>
              <a:gd name="T56" fmla="*/ 130539 w 61"/>
              <a:gd name="T57" fmla="*/ 109794 h 62"/>
              <a:gd name="T58" fmla="*/ 120234 w 61"/>
              <a:gd name="T59" fmla="*/ 113225 h 62"/>
              <a:gd name="T60" fmla="*/ 109928 w 61"/>
              <a:gd name="T61" fmla="*/ 109794 h 62"/>
              <a:gd name="T62" fmla="*/ 109928 w 61"/>
              <a:gd name="T63" fmla="*/ 126949 h 62"/>
              <a:gd name="T64" fmla="*/ 137410 w 61"/>
              <a:gd name="T65" fmla="*/ 154397 h 62"/>
              <a:gd name="T66" fmla="*/ 164892 w 61"/>
              <a:gd name="T67" fmla="*/ 126949 h 62"/>
              <a:gd name="T68" fmla="*/ 164892 w 61"/>
              <a:gd name="T69" fmla="*/ 109794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3" name="Freeform 143">
            <a:extLst>
              <a:ext uri="{FF2B5EF4-FFF2-40B4-BE49-F238E27FC236}">
                <a16:creationId xmlns:a16="http://schemas.microsoft.com/office/drawing/2014/main" id="{EB607051-7DB3-4A7F-9E72-35BC35A4FD06}"/>
              </a:ext>
            </a:extLst>
          </p:cNvPr>
          <p:cNvSpPr>
            <a:spLocks noEditPoints="1"/>
          </p:cNvSpPr>
          <p:nvPr/>
        </p:nvSpPr>
        <p:spPr bwMode="auto">
          <a:xfrm>
            <a:off x="3299884" y="5228167"/>
            <a:ext cx="279400" cy="256117"/>
          </a:xfrm>
          <a:custGeom>
            <a:avLst/>
            <a:gdLst>
              <a:gd name="T0" fmla="*/ 123669 w 61"/>
              <a:gd name="T1" fmla="*/ 192088 h 56"/>
              <a:gd name="T2" fmla="*/ 89316 w 61"/>
              <a:gd name="T3" fmla="*/ 192088 h 56"/>
              <a:gd name="T4" fmla="*/ 65270 w 61"/>
              <a:gd name="T5" fmla="*/ 157787 h 56"/>
              <a:gd name="T6" fmla="*/ 61834 w 61"/>
              <a:gd name="T7" fmla="*/ 150926 h 56"/>
              <a:gd name="T8" fmla="*/ 61834 w 61"/>
              <a:gd name="T9" fmla="*/ 147496 h 56"/>
              <a:gd name="T10" fmla="*/ 61834 w 61"/>
              <a:gd name="T11" fmla="*/ 147496 h 56"/>
              <a:gd name="T12" fmla="*/ 61834 w 61"/>
              <a:gd name="T13" fmla="*/ 150926 h 56"/>
              <a:gd name="T14" fmla="*/ 58399 w 61"/>
              <a:gd name="T15" fmla="*/ 157787 h 56"/>
              <a:gd name="T16" fmla="*/ 34352 w 61"/>
              <a:gd name="T17" fmla="*/ 192088 h 56"/>
              <a:gd name="T18" fmla="*/ 0 w 61"/>
              <a:gd name="T19" fmla="*/ 192088 h 56"/>
              <a:gd name="T20" fmla="*/ 0 w 61"/>
              <a:gd name="T21" fmla="*/ 168077 h 56"/>
              <a:gd name="T22" fmla="*/ 17176 w 61"/>
              <a:gd name="T23" fmla="*/ 168077 h 56"/>
              <a:gd name="T24" fmla="*/ 44658 w 61"/>
              <a:gd name="T25" fmla="*/ 130345 h 56"/>
              <a:gd name="T26" fmla="*/ 20611 w 61"/>
              <a:gd name="T27" fmla="*/ 92614 h 56"/>
              <a:gd name="T28" fmla="*/ 0 w 61"/>
              <a:gd name="T29" fmla="*/ 92614 h 56"/>
              <a:gd name="T30" fmla="*/ 0 w 61"/>
              <a:gd name="T31" fmla="*/ 68603 h 56"/>
              <a:gd name="T32" fmla="*/ 37788 w 61"/>
              <a:gd name="T33" fmla="*/ 68603 h 56"/>
              <a:gd name="T34" fmla="*/ 58399 w 61"/>
              <a:gd name="T35" fmla="*/ 99474 h 56"/>
              <a:gd name="T36" fmla="*/ 61834 w 61"/>
              <a:gd name="T37" fmla="*/ 106334 h 56"/>
              <a:gd name="T38" fmla="*/ 61834 w 61"/>
              <a:gd name="T39" fmla="*/ 109765 h 56"/>
              <a:gd name="T40" fmla="*/ 61834 w 61"/>
              <a:gd name="T41" fmla="*/ 109765 h 56"/>
              <a:gd name="T42" fmla="*/ 65270 w 61"/>
              <a:gd name="T43" fmla="*/ 106334 h 56"/>
              <a:gd name="T44" fmla="*/ 68705 w 61"/>
              <a:gd name="T45" fmla="*/ 99474 h 56"/>
              <a:gd name="T46" fmla="*/ 85881 w 61"/>
              <a:gd name="T47" fmla="*/ 68603 h 56"/>
              <a:gd name="T48" fmla="*/ 123669 w 61"/>
              <a:gd name="T49" fmla="*/ 68603 h 56"/>
              <a:gd name="T50" fmla="*/ 123669 w 61"/>
              <a:gd name="T51" fmla="*/ 92614 h 56"/>
              <a:gd name="T52" fmla="*/ 106493 w 61"/>
              <a:gd name="T53" fmla="*/ 92614 h 56"/>
              <a:gd name="T54" fmla="*/ 79011 w 61"/>
              <a:gd name="T55" fmla="*/ 126915 h 56"/>
              <a:gd name="T56" fmla="*/ 106493 w 61"/>
              <a:gd name="T57" fmla="*/ 168077 h 56"/>
              <a:gd name="T58" fmla="*/ 123669 w 61"/>
              <a:gd name="T59" fmla="*/ 168077 h 56"/>
              <a:gd name="T60" fmla="*/ 123669 w 61"/>
              <a:gd name="T61" fmla="*/ 192088 h 56"/>
              <a:gd name="T62" fmla="*/ 209550 w 61"/>
              <a:gd name="T63" fmla="*/ 102904 h 56"/>
              <a:gd name="T64" fmla="*/ 140845 w 61"/>
              <a:gd name="T65" fmla="*/ 102904 h 56"/>
              <a:gd name="T66" fmla="*/ 140845 w 61"/>
              <a:gd name="T67" fmla="*/ 99474 h 56"/>
              <a:gd name="T68" fmla="*/ 137410 w 61"/>
              <a:gd name="T69" fmla="*/ 92614 h 56"/>
              <a:gd name="T70" fmla="*/ 185503 w 61"/>
              <a:gd name="T71" fmla="*/ 34301 h 56"/>
              <a:gd name="T72" fmla="*/ 171762 w 61"/>
              <a:gd name="T73" fmla="*/ 20581 h 56"/>
              <a:gd name="T74" fmla="*/ 161457 w 61"/>
              <a:gd name="T75" fmla="*/ 27441 h 56"/>
              <a:gd name="T76" fmla="*/ 154586 w 61"/>
              <a:gd name="T77" fmla="*/ 30871 h 56"/>
              <a:gd name="T78" fmla="*/ 140845 w 61"/>
              <a:gd name="T79" fmla="*/ 20581 h 56"/>
              <a:gd name="T80" fmla="*/ 147716 w 61"/>
              <a:gd name="T81" fmla="*/ 10290 h 56"/>
              <a:gd name="T82" fmla="*/ 175198 w 61"/>
              <a:gd name="T83" fmla="*/ 0 h 56"/>
              <a:gd name="T84" fmla="*/ 209550 w 61"/>
              <a:gd name="T85" fmla="*/ 30871 h 56"/>
              <a:gd name="T86" fmla="*/ 161457 w 61"/>
              <a:gd name="T87" fmla="*/ 85754 h 56"/>
              <a:gd name="T88" fmla="*/ 192374 w 61"/>
              <a:gd name="T89" fmla="*/ 85754 h 56"/>
              <a:gd name="T90" fmla="*/ 192374 w 61"/>
              <a:gd name="T91" fmla="*/ 75463 h 56"/>
              <a:gd name="T92" fmla="*/ 209550 w 61"/>
              <a:gd name="T93" fmla="*/ 75463 h 56"/>
              <a:gd name="T94" fmla="*/ 209550 w 61"/>
              <a:gd name="T95" fmla="*/ 102904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4" name="Freeform 144">
            <a:extLst>
              <a:ext uri="{FF2B5EF4-FFF2-40B4-BE49-F238E27FC236}">
                <a16:creationId xmlns:a16="http://schemas.microsoft.com/office/drawing/2014/main" id="{7A999606-3A33-42C2-8934-D2A2D3E9843E}"/>
              </a:ext>
            </a:extLst>
          </p:cNvPr>
          <p:cNvSpPr>
            <a:spLocks noEditPoints="1"/>
          </p:cNvSpPr>
          <p:nvPr/>
        </p:nvSpPr>
        <p:spPr bwMode="auto">
          <a:xfrm>
            <a:off x="3958167" y="5251451"/>
            <a:ext cx="330200" cy="256116"/>
          </a:xfrm>
          <a:custGeom>
            <a:avLst/>
            <a:gdLst>
              <a:gd name="T0" fmla="*/ 230452 w 72"/>
              <a:gd name="T1" fmla="*/ 188657 h 56"/>
              <a:gd name="T2" fmla="*/ 223573 w 72"/>
              <a:gd name="T3" fmla="*/ 192087 h 56"/>
              <a:gd name="T4" fmla="*/ 27517 w 72"/>
              <a:gd name="T5" fmla="*/ 192087 h 56"/>
              <a:gd name="T6" fmla="*/ 20638 w 72"/>
              <a:gd name="T7" fmla="*/ 188657 h 56"/>
              <a:gd name="T8" fmla="*/ 0 w 72"/>
              <a:gd name="T9" fmla="*/ 123485 h 56"/>
              <a:gd name="T10" fmla="*/ 123825 w 72"/>
              <a:gd name="T11" fmla="*/ 0 h 56"/>
              <a:gd name="T12" fmla="*/ 247650 w 72"/>
              <a:gd name="T13" fmla="*/ 123485 h 56"/>
              <a:gd name="T14" fmla="*/ 230452 w 72"/>
              <a:gd name="T15" fmla="*/ 188657 h 56"/>
              <a:gd name="T16" fmla="*/ 37835 w 72"/>
              <a:gd name="T17" fmla="*/ 102904 h 56"/>
              <a:gd name="T18" fmla="*/ 20638 w 72"/>
              <a:gd name="T19" fmla="*/ 123485 h 56"/>
              <a:gd name="T20" fmla="*/ 37835 w 72"/>
              <a:gd name="T21" fmla="*/ 140635 h 56"/>
              <a:gd name="T22" fmla="*/ 55033 w 72"/>
              <a:gd name="T23" fmla="*/ 123485 h 56"/>
              <a:gd name="T24" fmla="*/ 37835 w 72"/>
              <a:gd name="T25" fmla="*/ 102904 h 56"/>
              <a:gd name="T26" fmla="*/ 61913 w 72"/>
              <a:gd name="T27" fmla="*/ 41162 h 56"/>
              <a:gd name="T28" fmla="*/ 44715 w 72"/>
              <a:gd name="T29" fmla="*/ 61742 h 56"/>
              <a:gd name="T30" fmla="*/ 61913 w 72"/>
              <a:gd name="T31" fmla="*/ 78893 h 56"/>
              <a:gd name="T32" fmla="*/ 82550 w 72"/>
              <a:gd name="T33" fmla="*/ 61742 h 56"/>
              <a:gd name="T34" fmla="*/ 61913 w 72"/>
              <a:gd name="T35" fmla="*/ 41162 h 56"/>
              <a:gd name="T36" fmla="*/ 154781 w 72"/>
              <a:gd name="T37" fmla="*/ 75463 h 56"/>
              <a:gd name="T38" fmla="*/ 147902 w 72"/>
              <a:gd name="T39" fmla="*/ 61742 h 56"/>
              <a:gd name="T40" fmla="*/ 137583 w 72"/>
              <a:gd name="T41" fmla="*/ 68603 h 56"/>
              <a:gd name="T42" fmla="*/ 123825 w 72"/>
              <a:gd name="T43" fmla="*/ 123485 h 56"/>
              <a:gd name="T44" fmla="*/ 99748 w 72"/>
              <a:gd name="T45" fmla="*/ 140635 h 56"/>
              <a:gd name="T46" fmla="*/ 116946 w 72"/>
              <a:gd name="T47" fmla="*/ 174936 h 56"/>
              <a:gd name="T48" fmla="*/ 151342 w 72"/>
              <a:gd name="T49" fmla="*/ 154356 h 56"/>
              <a:gd name="T50" fmla="*/ 141023 w 72"/>
              <a:gd name="T51" fmla="*/ 126915 h 56"/>
              <a:gd name="T52" fmla="*/ 154781 w 72"/>
              <a:gd name="T53" fmla="*/ 75463 h 56"/>
              <a:gd name="T54" fmla="*/ 123825 w 72"/>
              <a:gd name="T55" fmla="*/ 17151 h 56"/>
              <a:gd name="T56" fmla="*/ 106627 w 72"/>
              <a:gd name="T57" fmla="*/ 34301 h 56"/>
              <a:gd name="T58" fmla="*/ 123825 w 72"/>
              <a:gd name="T59" fmla="*/ 51452 h 56"/>
              <a:gd name="T60" fmla="*/ 144463 w 72"/>
              <a:gd name="T61" fmla="*/ 34301 h 56"/>
              <a:gd name="T62" fmla="*/ 123825 w 72"/>
              <a:gd name="T63" fmla="*/ 17151 h 56"/>
              <a:gd name="T64" fmla="*/ 185738 w 72"/>
              <a:gd name="T65" fmla="*/ 41162 h 56"/>
              <a:gd name="T66" fmla="*/ 168540 w 72"/>
              <a:gd name="T67" fmla="*/ 61742 h 56"/>
              <a:gd name="T68" fmla="*/ 185738 w 72"/>
              <a:gd name="T69" fmla="*/ 78893 h 56"/>
              <a:gd name="T70" fmla="*/ 206375 w 72"/>
              <a:gd name="T71" fmla="*/ 61742 h 56"/>
              <a:gd name="T72" fmla="*/ 185738 w 72"/>
              <a:gd name="T73" fmla="*/ 41162 h 56"/>
              <a:gd name="T74" fmla="*/ 213254 w 72"/>
              <a:gd name="T75" fmla="*/ 102904 h 56"/>
              <a:gd name="T76" fmla="*/ 196056 w 72"/>
              <a:gd name="T77" fmla="*/ 123485 h 56"/>
              <a:gd name="T78" fmla="*/ 213254 w 72"/>
              <a:gd name="T79" fmla="*/ 140635 h 56"/>
              <a:gd name="T80" fmla="*/ 230452 w 72"/>
              <a:gd name="T81" fmla="*/ 123485 h 56"/>
              <a:gd name="T82" fmla="*/ 213254 w 72"/>
              <a:gd name="T83" fmla="*/ 102904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5" name="Freeform 145">
            <a:extLst>
              <a:ext uri="{FF2B5EF4-FFF2-40B4-BE49-F238E27FC236}">
                <a16:creationId xmlns:a16="http://schemas.microsoft.com/office/drawing/2014/main" id="{E36FE210-E39D-402D-BAB6-C399629BF4DA}"/>
              </a:ext>
            </a:extLst>
          </p:cNvPr>
          <p:cNvSpPr>
            <a:spLocks noEditPoints="1"/>
          </p:cNvSpPr>
          <p:nvPr/>
        </p:nvSpPr>
        <p:spPr bwMode="auto">
          <a:xfrm>
            <a:off x="4618567" y="5200651"/>
            <a:ext cx="374651" cy="330200"/>
          </a:xfrm>
          <a:custGeom>
            <a:avLst/>
            <a:gdLst>
              <a:gd name="T0" fmla="*/ 280988 w 82"/>
              <a:gd name="T1" fmla="*/ 154781 h 72"/>
              <a:gd name="T2" fmla="*/ 280988 w 82"/>
              <a:gd name="T3" fmla="*/ 209815 h 72"/>
              <a:gd name="T4" fmla="*/ 277561 w 82"/>
              <a:gd name="T5" fmla="*/ 213254 h 72"/>
              <a:gd name="T6" fmla="*/ 263855 w 82"/>
              <a:gd name="T7" fmla="*/ 213254 h 72"/>
              <a:gd name="T8" fmla="*/ 263855 w 82"/>
              <a:gd name="T9" fmla="*/ 223573 h 72"/>
              <a:gd name="T10" fmla="*/ 236441 w 82"/>
              <a:gd name="T11" fmla="*/ 247650 h 72"/>
              <a:gd name="T12" fmla="*/ 209028 w 82"/>
              <a:gd name="T13" fmla="*/ 223573 h 72"/>
              <a:gd name="T14" fmla="*/ 209028 w 82"/>
              <a:gd name="T15" fmla="*/ 213254 h 72"/>
              <a:gd name="T16" fmla="*/ 68534 w 82"/>
              <a:gd name="T17" fmla="*/ 213254 h 72"/>
              <a:gd name="T18" fmla="*/ 68534 w 82"/>
              <a:gd name="T19" fmla="*/ 223573 h 72"/>
              <a:gd name="T20" fmla="*/ 44547 w 82"/>
              <a:gd name="T21" fmla="*/ 247650 h 72"/>
              <a:gd name="T22" fmla="*/ 17133 w 82"/>
              <a:gd name="T23" fmla="*/ 223573 h 72"/>
              <a:gd name="T24" fmla="*/ 17133 w 82"/>
              <a:gd name="T25" fmla="*/ 213254 h 72"/>
              <a:gd name="T26" fmla="*/ 3427 w 82"/>
              <a:gd name="T27" fmla="*/ 213254 h 72"/>
              <a:gd name="T28" fmla="*/ 0 w 82"/>
              <a:gd name="T29" fmla="*/ 209815 h 72"/>
              <a:gd name="T30" fmla="*/ 0 w 82"/>
              <a:gd name="T31" fmla="*/ 154781 h 72"/>
              <a:gd name="T32" fmla="*/ 30840 w 82"/>
              <a:gd name="T33" fmla="*/ 123825 h 72"/>
              <a:gd name="T34" fmla="*/ 34267 w 82"/>
              <a:gd name="T35" fmla="*/ 123825 h 72"/>
              <a:gd name="T36" fmla="*/ 47974 w 82"/>
              <a:gd name="T37" fmla="*/ 65352 h 72"/>
              <a:gd name="T38" fmla="*/ 85667 w 82"/>
              <a:gd name="T39" fmla="*/ 37835 h 72"/>
              <a:gd name="T40" fmla="*/ 106227 w 82"/>
              <a:gd name="T41" fmla="*/ 37835 h 72"/>
              <a:gd name="T42" fmla="*/ 106227 w 82"/>
              <a:gd name="T43" fmla="*/ 6879 h 72"/>
              <a:gd name="T44" fmla="*/ 109654 w 82"/>
              <a:gd name="T45" fmla="*/ 0 h 72"/>
              <a:gd name="T46" fmla="*/ 171334 w 82"/>
              <a:gd name="T47" fmla="*/ 0 h 72"/>
              <a:gd name="T48" fmla="*/ 174761 w 82"/>
              <a:gd name="T49" fmla="*/ 6879 h 72"/>
              <a:gd name="T50" fmla="*/ 174761 w 82"/>
              <a:gd name="T51" fmla="*/ 37835 h 72"/>
              <a:gd name="T52" fmla="*/ 191894 w 82"/>
              <a:gd name="T53" fmla="*/ 37835 h 72"/>
              <a:gd name="T54" fmla="*/ 233014 w 82"/>
              <a:gd name="T55" fmla="*/ 65352 h 72"/>
              <a:gd name="T56" fmla="*/ 246721 w 82"/>
              <a:gd name="T57" fmla="*/ 123825 h 72"/>
              <a:gd name="T58" fmla="*/ 250148 w 82"/>
              <a:gd name="T59" fmla="*/ 123825 h 72"/>
              <a:gd name="T60" fmla="*/ 280988 w 82"/>
              <a:gd name="T61" fmla="*/ 154781 h 72"/>
              <a:gd name="T62" fmla="*/ 65107 w 82"/>
              <a:gd name="T63" fmla="*/ 168540 h 72"/>
              <a:gd name="T64" fmla="*/ 44547 w 82"/>
              <a:gd name="T65" fmla="*/ 147902 h 72"/>
              <a:gd name="T66" fmla="*/ 20560 w 82"/>
              <a:gd name="T67" fmla="*/ 168540 h 72"/>
              <a:gd name="T68" fmla="*/ 44547 w 82"/>
              <a:gd name="T69" fmla="*/ 192617 h 72"/>
              <a:gd name="T70" fmla="*/ 65107 w 82"/>
              <a:gd name="T71" fmla="*/ 168540 h 72"/>
              <a:gd name="T72" fmla="*/ 209028 w 82"/>
              <a:gd name="T73" fmla="*/ 123825 h 72"/>
              <a:gd name="T74" fmla="*/ 198748 w 82"/>
              <a:gd name="T75" fmla="*/ 75671 h 72"/>
              <a:gd name="T76" fmla="*/ 191894 w 82"/>
              <a:gd name="T77" fmla="*/ 72231 h 72"/>
              <a:gd name="T78" fmla="*/ 85667 w 82"/>
              <a:gd name="T79" fmla="*/ 72231 h 72"/>
              <a:gd name="T80" fmla="*/ 82240 w 82"/>
              <a:gd name="T81" fmla="*/ 75671 h 72"/>
              <a:gd name="T82" fmla="*/ 68534 w 82"/>
              <a:gd name="T83" fmla="*/ 123825 h 72"/>
              <a:gd name="T84" fmla="*/ 209028 w 82"/>
              <a:gd name="T85" fmla="*/ 123825 h 72"/>
              <a:gd name="T86" fmla="*/ 260428 w 82"/>
              <a:gd name="T87" fmla="*/ 168540 h 72"/>
              <a:gd name="T88" fmla="*/ 236441 w 82"/>
              <a:gd name="T89" fmla="*/ 147902 h 72"/>
              <a:gd name="T90" fmla="*/ 215881 w 82"/>
              <a:gd name="T91" fmla="*/ 168540 h 72"/>
              <a:gd name="T92" fmla="*/ 236441 w 82"/>
              <a:gd name="T93" fmla="*/ 192617 h 72"/>
              <a:gd name="T94" fmla="*/ 260428 w 82"/>
              <a:gd name="T95" fmla="*/ 168540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6" name="Freeform 146">
            <a:extLst>
              <a:ext uri="{FF2B5EF4-FFF2-40B4-BE49-F238E27FC236}">
                <a16:creationId xmlns:a16="http://schemas.microsoft.com/office/drawing/2014/main" id="{72C720C9-74C5-43F7-9CDC-3CD3CB3C4DF7}"/>
              </a:ext>
            </a:extLst>
          </p:cNvPr>
          <p:cNvSpPr>
            <a:spLocks noEditPoints="1"/>
          </p:cNvSpPr>
          <p:nvPr/>
        </p:nvSpPr>
        <p:spPr bwMode="auto">
          <a:xfrm>
            <a:off x="5278968" y="5223934"/>
            <a:ext cx="283633" cy="306917"/>
          </a:xfrm>
          <a:custGeom>
            <a:avLst/>
            <a:gdLst>
              <a:gd name="T0" fmla="*/ 20586 w 62"/>
              <a:gd name="T1" fmla="*/ 6871 h 67"/>
              <a:gd name="T2" fmla="*/ 48035 w 62"/>
              <a:gd name="T3" fmla="*/ 6871 h 67"/>
              <a:gd name="T4" fmla="*/ 85776 w 62"/>
              <a:gd name="T5" fmla="*/ 6871 h 67"/>
              <a:gd name="T6" fmla="*/ 195570 w 62"/>
              <a:gd name="T7" fmla="*/ 6871 h 67"/>
              <a:gd name="T8" fmla="*/ 202432 w 62"/>
              <a:gd name="T9" fmla="*/ 0 h 67"/>
              <a:gd name="T10" fmla="*/ 209294 w 62"/>
              <a:gd name="T11" fmla="*/ 0 h 67"/>
              <a:gd name="T12" fmla="*/ 212725 w 62"/>
              <a:gd name="T13" fmla="*/ 0 h 67"/>
              <a:gd name="T14" fmla="*/ 212725 w 62"/>
              <a:gd name="T15" fmla="*/ 48099 h 67"/>
              <a:gd name="T16" fmla="*/ 212725 w 62"/>
              <a:gd name="T17" fmla="*/ 61842 h 67"/>
              <a:gd name="T18" fmla="*/ 202432 w 62"/>
              <a:gd name="T19" fmla="*/ 65277 h 67"/>
              <a:gd name="T20" fmla="*/ 195570 w 62"/>
              <a:gd name="T21" fmla="*/ 48099 h 67"/>
              <a:gd name="T22" fmla="*/ 192139 w 62"/>
              <a:gd name="T23" fmla="*/ 27485 h 67"/>
              <a:gd name="T24" fmla="*/ 188708 w 62"/>
              <a:gd name="T25" fmla="*/ 24049 h 67"/>
              <a:gd name="T26" fmla="*/ 178415 w 62"/>
              <a:gd name="T27" fmla="*/ 24049 h 67"/>
              <a:gd name="T28" fmla="*/ 126949 w 62"/>
              <a:gd name="T29" fmla="*/ 24049 h 67"/>
              <a:gd name="T30" fmla="*/ 123518 w 62"/>
              <a:gd name="T31" fmla="*/ 44663 h 67"/>
              <a:gd name="T32" fmla="*/ 123518 w 62"/>
              <a:gd name="T33" fmla="*/ 65277 h 67"/>
              <a:gd name="T34" fmla="*/ 123518 w 62"/>
              <a:gd name="T35" fmla="*/ 58406 h 67"/>
              <a:gd name="T36" fmla="*/ 123518 w 62"/>
              <a:gd name="T37" fmla="*/ 123683 h 67"/>
              <a:gd name="T38" fmla="*/ 126949 w 62"/>
              <a:gd name="T39" fmla="*/ 154604 h 67"/>
              <a:gd name="T40" fmla="*/ 161259 w 62"/>
              <a:gd name="T41" fmla="*/ 168346 h 67"/>
              <a:gd name="T42" fmla="*/ 161259 w 62"/>
              <a:gd name="T43" fmla="*/ 175218 h 67"/>
              <a:gd name="T44" fmla="*/ 161259 w 62"/>
              <a:gd name="T45" fmla="*/ 178653 h 67"/>
              <a:gd name="T46" fmla="*/ 154397 w 62"/>
              <a:gd name="T47" fmla="*/ 178653 h 67"/>
              <a:gd name="T48" fmla="*/ 96069 w 62"/>
              <a:gd name="T49" fmla="*/ 175218 h 67"/>
              <a:gd name="T50" fmla="*/ 54897 w 62"/>
              <a:gd name="T51" fmla="*/ 178653 h 67"/>
              <a:gd name="T52" fmla="*/ 54897 w 62"/>
              <a:gd name="T53" fmla="*/ 171782 h 67"/>
              <a:gd name="T54" fmla="*/ 54897 w 62"/>
              <a:gd name="T55" fmla="*/ 168346 h 67"/>
              <a:gd name="T56" fmla="*/ 85776 w 62"/>
              <a:gd name="T57" fmla="*/ 154604 h 67"/>
              <a:gd name="T58" fmla="*/ 89207 w 62"/>
              <a:gd name="T59" fmla="*/ 72148 h 67"/>
              <a:gd name="T60" fmla="*/ 89207 w 62"/>
              <a:gd name="T61" fmla="*/ 65277 h 67"/>
              <a:gd name="T62" fmla="*/ 89207 w 62"/>
              <a:gd name="T63" fmla="*/ 24049 h 67"/>
              <a:gd name="T64" fmla="*/ 65190 w 62"/>
              <a:gd name="T65" fmla="*/ 24049 h 67"/>
              <a:gd name="T66" fmla="*/ 24017 w 62"/>
              <a:gd name="T67" fmla="*/ 27485 h 67"/>
              <a:gd name="T68" fmla="*/ 10293 w 62"/>
              <a:gd name="T69" fmla="*/ 61842 h 67"/>
              <a:gd name="T70" fmla="*/ 0 w 62"/>
              <a:gd name="T71" fmla="*/ 54970 h 67"/>
              <a:gd name="T72" fmla="*/ 0 w 62"/>
              <a:gd name="T73" fmla="*/ 3436 h 67"/>
              <a:gd name="T74" fmla="*/ 13724 w 62"/>
              <a:gd name="T75" fmla="*/ 0 h 67"/>
              <a:gd name="T76" fmla="*/ 20586 w 62"/>
              <a:gd name="T77" fmla="*/ 6871 h 67"/>
              <a:gd name="T78" fmla="*/ 209294 w 62"/>
              <a:gd name="T79" fmla="*/ 199267 h 67"/>
              <a:gd name="T80" fmla="*/ 212725 w 62"/>
              <a:gd name="T81" fmla="*/ 206139 h 67"/>
              <a:gd name="T82" fmla="*/ 209294 w 62"/>
              <a:gd name="T83" fmla="*/ 213010 h 67"/>
              <a:gd name="T84" fmla="*/ 181846 w 62"/>
              <a:gd name="T85" fmla="*/ 230188 h 67"/>
              <a:gd name="T86" fmla="*/ 178415 w 62"/>
              <a:gd name="T87" fmla="*/ 213010 h 67"/>
              <a:gd name="T88" fmla="*/ 37742 w 62"/>
              <a:gd name="T89" fmla="*/ 213010 h 67"/>
              <a:gd name="T90" fmla="*/ 34310 w 62"/>
              <a:gd name="T91" fmla="*/ 230188 h 67"/>
              <a:gd name="T92" fmla="*/ 6862 w 62"/>
              <a:gd name="T93" fmla="*/ 213010 h 67"/>
              <a:gd name="T94" fmla="*/ 3431 w 62"/>
              <a:gd name="T95" fmla="*/ 206139 h 67"/>
              <a:gd name="T96" fmla="*/ 6862 w 62"/>
              <a:gd name="T97" fmla="*/ 199267 h 67"/>
              <a:gd name="T98" fmla="*/ 34310 w 62"/>
              <a:gd name="T99" fmla="*/ 178653 h 67"/>
              <a:gd name="T100" fmla="*/ 37742 w 62"/>
              <a:gd name="T101" fmla="*/ 195832 h 67"/>
              <a:gd name="T102" fmla="*/ 178415 w 62"/>
              <a:gd name="T103" fmla="*/ 195832 h 67"/>
              <a:gd name="T104" fmla="*/ 181846 w 62"/>
              <a:gd name="T105" fmla="*/ 178653 h 67"/>
              <a:gd name="T106" fmla="*/ 209294 w 62"/>
              <a:gd name="T107" fmla="*/ 199267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7" name="Freeform 147">
            <a:extLst>
              <a:ext uri="{FF2B5EF4-FFF2-40B4-BE49-F238E27FC236}">
                <a16:creationId xmlns:a16="http://schemas.microsoft.com/office/drawing/2014/main" id="{0BB4804F-DB08-411D-B195-F331BBDAE2D5}"/>
              </a:ext>
            </a:extLst>
          </p:cNvPr>
          <p:cNvSpPr>
            <a:spLocks noEditPoints="1"/>
          </p:cNvSpPr>
          <p:nvPr/>
        </p:nvSpPr>
        <p:spPr bwMode="auto">
          <a:xfrm>
            <a:off x="5937251" y="5223934"/>
            <a:ext cx="215900" cy="306917"/>
          </a:xfrm>
          <a:custGeom>
            <a:avLst/>
            <a:gdLst>
              <a:gd name="T0" fmla="*/ 151589 w 47"/>
              <a:gd name="T1" fmla="*/ 161475 h 67"/>
              <a:gd name="T2" fmla="*/ 93021 w 47"/>
              <a:gd name="T3" fmla="*/ 161475 h 67"/>
              <a:gd name="T4" fmla="*/ 86130 w 47"/>
              <a:gd name="T5" fmla="*/ 226752 h 67"/>
              <a:gd name="T6" fmla="*/ 82685 w 47"/>
              <a:gd name="T7" fmla="*/ 230188 h 67"/>
              <a:gd name="T8" fmla="*/ 82685 w 47"/>
              <a:gd name="T9" fmla="*/ 230188 h 67"/>
              <a:gd name="T10" fmla="*/ 75795 w 47"/>
              <a:gd name="T11" fmla="*/ 226752 h 67"/>
              <a:gd name="T12" fmla="*/ 65459 w 47"/>
              <a:gd name="T13" fmla="*/ 161475 h 67"/>
              <a:gd name="T14" fmla="*/ 10336 w 47"/>
              <a:gd name="T15" fmla="*/ 161475 h 67"/>
              <a:gd name="T16" fmla="*/ 0 w 47"/>
              <a:gd name="T17" fmla="*/ 151168 h 67"/>
              <a:gd name="T18" fmla="*/ 37897 w 47"/>
              <a:gd name="T19" fmla="*/ 106505 h 67"/>
              <a:gd name="T20" fmla="*/ 37897 w 47"/>
              <a:gd name="T21" fmla="*/ 37792 h 67"/>
              <a:gd name="T22" fmla="*/ 20671 w 47"/>
              <a:gd name="T23" fmla="*/ 20614 h 67"/>
              <a:gd name="T24" fmla="*/ 37897 w 47"/>
              <a:gd name="T25" fmla="*/ 0 h 67"/>
              <a:gd name="T26" fmla="*/ 124028 w 47"/>
              <a:gd name="T27" fmla="*/ 0 h 67"/>
              <a:gd name="T28" fmla="*/ 144699 w 47"/>
              <a:gd name="T29" fmla="*/ 20614 h 67"/>
              <a:gd name="T30" fmla="*/ 124028 w 47"/>
              <a:gd name="T31" fmla="*/ 37792 h 67"/>
              <a:gd name="T32" fmla="*/ 124028 w 47"/>
              <a:gd name="T33" fmla="*/ 106505 h 67"/>
              <a:gd name="T34" fmla="*/ 161925 w 47"/>
              <a:gd name="T35" fmla="*/ 151168 h 67"/>
              <a:gd name="T36" fmla="*/ 151589 w 47"/>
              <a:gd name="T37" fmla="*/ 161475 h 67"/>
              <a:gd name="T38" fmla="*/ 68904 w 47"/>
              <a:gd name="T39" fmla="*/ 41228 h 67"/>
              <a:gd name="T40" fmla="*/ 62014 w 47"/>
              <a:gd name="T41" fmla="*/ 37792 h 67"/>
              <a:gd name="T42" fmla="*/ 58569 w 47"/>
              <a:gd name="T43" fmla="*/ 41228 h 67"/>
              <a:gd name="T44" fmla="*/ 58569 w 47"/>
              <a:gd name="T45" fmla="*/ 103069 h 67"/>
              <a:gd name="T46" fmla="*/ 62014 w 47"/>
              <a:gd name="T47" fmla="*/ 106505 h 67"/>
              <a:gd name="T48" fmla="*/ 68904 w 47"/>
              <a:gd name="T49" fmla="*/ 103069 h 67"/>
              <a:gd name="T50" fmla="*/ 68904 w 47"/>
              <a:gd name="T51" fmla="*/ 41228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8" name="Freeform 148">
            <a:extLst>
              <a:ext uri="{FF2B5EF4-FFF2-40B4-BE49-F238E27FC236}">
                <a16:creationId xmlns:a16="http://schemas.microsoft.com/office/drawing/2014/main" id="{F6424DF0-71C7-4D51-AF6B-363D1E87C598}"/>
              </a:ext>
            </a:extLst>
          </p:cNvPr>
          <p:cNvSpPr>
            <a:spLocks noEditPoints="1"/>
          </p:cNvSpPr>
          <p:nvPr/>
        </p:nvSpPr>
        <p:spPr bwMode="auto">
          <a:xfrm>
            <a:off x="6597651" y="5223934"/>
            <a:ext cx="294216" cy="283633"/>
          </a:xfrm>
          <a:custGeom>
            <a:avLst/>
            <a:gdLst>
              <a:gd name="T0" fmla="*/ 55166 w 64"/>
              <a:gd name="T1" fmla="*/ 185277 h 62"/>
              <a:gd name="T2" fmla="*/ 48270 w 64"/>
              <a:gd name="T3" fmla="*/ 195570 h 62"/>
              <a:gd name="T4" fmla="*/ 6896 w 64"/>
              <a:gd name="T5" fmla="*/ 195570 h 62"/>
              <a:gd name="T6" fmla="*/ 0 w 64"/>
              <a:gd name="T7" fmla="*/ 185277 h 62"/>
              <a:gd name="T8" fmla="*/ 0 w 64"/>
              <a:gd name="T9" fmla="*/ 99500 h 62"/>
              <a:gd name="T10" fmla="*/ 6896 w 64"/>
              <a:gd name="T11" fmla="*/ 89207 h 62"/>
              <a:gd name="T12" fmla="*/ 48270 w 64"/>
              <a:gd name="T13" fmla="*/ 89207 h 62"/>
              <a:gd name="T14" fmla="*/ 55166 w 64"/>
              <a:gd name="T15" fmla="*/ 99500 h 62"/>
              <a:gd name="T16" fmla="*/ 55166 w 64"/>
              <a:gd name="T17" fmla="*/ 185277 h 62"/>
              <a:gd name="T18" fmla="*/ 24135 w 64"/>
              <a:gd name="T19" fmla="*/ 161259 h 62"/>
              <a:gd name="T20" fmla="*/ 17239 w 64"/>
              <a:gd name="T21" fmla="*/ 168121 h 62"/>
              <a:gd name="T22" fmla="*/ 24135 w 64"/>
              <a:gd name="T23" fmla="*/ 178415 h 62"/>
              <a:gd name="T24" fmla="*/ 34478 w 64"/>
              <a:gd name="T25" fmla="*/ 168121 h 62"/>
              <a:gd name="T26" fmla="*/ 24135 w 64"/>
              <a:gd name="T27" fmla="*/ 161259 h 62"/>
              <a:gd name="T28" fmla="*/ 213766 w 64"/>
              <a:gd name="T29" fmla="*/ 120087 h 62"/>
              <a:gd name="T30" fmla="*/ 213766 w 64"/>
              <a:gd name="T31" fmla="*/ 130380 h 62"/>
              <a:gd name="T32" fmla="*/ 210318 w 64"/>
              <a:gd name="T33" fmla="*/ 147535 h 62"/>
              <a:gd name="T34" fmla="*/ 210318 w 64"/>
              <a:gd name="T35" fmla="*/ 164690 h 62"/>
              <a:gd name="T36" fmla="*/ 203423 w 64"/>
              <a:gd name="T37" fmla="*/ 178415 h 62"/>
              <a:gd name="T38" fmla="*/ 196527 w 64"/>
              <a:gd name="T39" fmla="*/ 202432 h 62"/>
              <a:gd name="T40" fmla="*/ 168944 w 64"/>
              <a:gd name="T41" fmla="*/ 212725 h 62"/>
              <a:gd name="T42" fmla="*/ 162049 w 64"/>
              <a:gd name="T43" fmla="*/ 212725 h 62"/>
              <a:gd name="T44" fmla="*/ 151705 w 64"/>
              <a:gd name="T45" fmla="*/ 212725 h 62"/>
              <a:gd name="T46" fmla="*/ 148257 w 64"/>
              <a:gd name="T47" fmla="*/ 212725 h 62"/>
              <a:gd name="T48" fmla="*/ 96540 w 64"/>
              <a:gd name="T49" fmla="*/ 202432 h 62"/>
              <a:gd name="T50" fmla="*/ 75853 w 64"/>
              <a:gd name="T51" fmla="*/ 195570 h 62"/>
              <a:gd name="T52" fmla="*/ 65509 w 64"/>
              <a:gd name="T53" fmla="*/ 185277 h 62"/>
              <a:gd name="T54" fmla="*/ 65509 w 64"/>
              <a:gd name="T55" fmla="*/ 99500 h 62"/>
              <a:gd name="T56" fmla="*/ 72405 w 64"/>
              <a:gd name="T57" fmla="*/ 89207 h 62"/>
              <a:gd name="T58" fmla="*/ 99987 w 64"/>
              <a:gd name="T59" fmla="*/ 65190 h 62"/>
              <a:gd name="T60" fmla="*/ 113779 w 64"/>
              <a:gd name="T61" fmla="*/ 48035 h 62"/>
              <a:gd name="T62" fmla="*/ 120675 w 64"/>
              <a:gd name="T63" fmla="*/ 27448 h 62"/>
              <a:gd name="T64" fmla="*/ 131018 w 64"/>
              <a:gd name="T65" fmla="*/ 3431 h 62"/>
              <a:gd name="T66" fmla="*/ 137914 w 64"/>
              <a:gd name="T67" fmla="*/ 0 h 62"/>
              <a:gd name="T68" fmla="*/ 168944 w 64"/>
              <a:gd name="T69" fmla="*/ 37742 h 62"/>
              <a:gd name="T70" fmla="*/ 158601 w 64"/>
              <a:gd name="T71" fmla="*/ 61759 h 62"/>
              <a:gd name="T72" fmla="*/ 155153 w 64"/>
              <a:gd name="T73" fmla="*/ 72052 h 62"/>
              <a:gd name="T74" fmla="*/ 193079 w 64"/>
              <a:gd name="T75" fmla="*/ 72052 h 62"/>
              <a:gd name="T76" fmla="*/ 220662 w 64"/>
              <a:gd name="T77" fmla="*/ 99500 h 62"/>
              <a:gd name="T78" fmla="*/ 213766 w 64"/>
              <a:gd name="T79" fmla="*/ 120087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89" name="Freeform 149">
            <a:extLst>
              <a:ext uri="{FF2B5EF4-FFF2-40B4-BE49-F238E27FC236}">
                <a16:creationId xmlns:a16="http://schemas.microsoft.com/office/drawing/2014/main" id="{54195816-DCC6-4229-85E5-424E12C97B3A}"/>
              </a:ext>
            </a:extLst>
          </p:cNvPr>
          <p:cNvSpPr>
            <a:spLocks noEditPoints="1"/>
          </p:cNvSpPr>
          <p:nvPr/>
        </p:nvSpPr>
        <p:spPr bwMode="auto">
          <a:xfrm>
            <a:off x="7258052" y="5223934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33811 w 62"/>
              <a:gd name="T21" fmla="*/ 154397 h 62"/>
              <a:gd name="T22" fmla="*/ 126949 w 62"/>
              <a:gd name="T23" fmla="*/ 154397 h 62"/>
              <a:gd name="T24" fmla="*/ 106363 w 62"/>
              <a:gd name="T25" fmla="*/ 133811 h 62"/>
              <a:gd name="T26" fmla="*/ 89207 w 62"/>
              <a:gd name="T27" fmla="*/ 154397 h 62"/>
              <a:gd name="T28" fmla="*/ 82345 w 62"/>
              <a:gd name="T29" fmla="*/ 154397 h 62"/>
              <a:gd name="T30" fmla="*/ 61759 w 62"/>
              <a:gd name="T31" fmla="*/ 133811 h 62"/>
              <a:gd name="T32" fmla="*/ 61759 w 62"/>
              <a:gd name="T33" fmla="*/ 126949 h 62"/>
              <a:gd name="T34" fmla="*/ 82345 w 62"/>
              <a:gd name="T35" fmla="*/ 106363 h 62"/>
              <a:gd name="T36" fmla="*/ 61759 w 62"/>
              <a:gd name="T37" fmla="*/ 89207 h 62"/>
              <a:gd name="T38" fmla="*/ 61759 w 62"/>
              <a:gd name="T39" fmla="*/ 82345 h 62"/>
              <a:gd name="T40" fmla="*/ 82345 w 62"/>
              <a:gd name="T41" fmla="*/ 61759 h 62"/>
              <a:gd name="T42" fmla="*/ 89207 w 62"/>
              <a:gd name="T43" fmla="*/ 61759 h 62"/>
              <a:gd name="T44" fmla="*/ 106363 w 62"/>
              <a:gd name="T45" fmla="*/ 82345 h 62"/>
              <a:gd name="T46" fmla="*/ 126949 w 62"/>
              <a:gd name="T47" fmla="*/ 61759 h 62"/>
              <a:gd name="T48" fmla="*/ 133811 w 62"/>
              <a:gd name="T49" fmla="*/ 61759 h 62"/>
              <a:gd name="T50" fmla="*/ 154397 w 62"/>
              <a:gd name="T51" fmla="*/ 82345 h 62"/>
              <a:gd name="T52" fmla="*/ 154397 w 62"/>
              <a:gd name="T53" fmla="*/ 89207 h 62"/>
              <a:gd name="T54" fmla="*/ 133811 w 62"/>
              <a:gd name="T55" fmla="*/ 106363 h 62"/>
              <a:gd name="T56" fmla="*/ 154397 w 62"/>
              <a:gd name="T57" fmla="*/ 126949 h 62"/>
              <a:gd name="T58" fmla="*/ 154397 w 62"/>
              <a:gd name="T59" fmla="*/ 133811 h 62"/>
              <a:gd name="T60" fmla="*/ 133811 w 62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0" name="Freeform 150">
            <a:extLst>
              <a:ext uri="{FF2B5EF4-FFF2-40B4-BE49-F238E27FC236}">
                <a16:creationId xmlns:a16="http://schemas.microsoft.com/office/drawing/2014/main" id="{54E46F02-A498-401C-B0B9-2ADEAEE4DEEC}"/>
              </a:ext>
            </a:extLst>
          </p:cNvPr>
          <p:cNvSpPr>
            <a:spLocks noEditPoints="1"/>
          </p:cNvSpPr>
          <p:nvPr/>
        </p:nvSpPr>
        <p:spPr bwMode="auto">
          <a:xfrm>
            <a:off x="7916334" y="5251452"/>
            <a:ext cx="376767" cy="232833"/>
          </a:xfrm>
          <a:custGeom>
            <a:avLst/>
            <a:gdLst>
              <a:gd name="T0" fmla="*/ 192978 w 82"/>
              <a:gd name="T1" fmla="*/ 174625 h 51"/>
              <a:gd name="T2" fmla="*/ 86151 w 82"/>
              <a:gd name="T3" fmla="*/ 174625 h 51"/>
              <a:gd name="T4" fmla="*/ 0 w 82"/>
              <a:gd name="T5" fmla="*/ 85600 h 51"/>
              <a:gd name="T6" fmla="*/ 86151 w 82"/>
              <a:gd name="T7" fmla="*/ 0 h 51"/>
              <a:gd name="T8" fmla="*/ 192978 w 82"/>
              <a:gd name="T9" fmla="*/ 0 h 51"/>
              <a:gd name="T10" fmla="*/ 282575 w 82"/>
              <a:gd name="T11" fmla="*/ 85600 h 51"/>
              <a:gd name="T12" fmla="*/ 192978 w 82"/>
              <a:gd name="T13" fmla="*/ 174625 h 51"/>
              <a:gd name="T14" fmla="*/ 86151 w 82"/>
              <a:gd name="T15" fmla="*/ 17120 h 51"/>
              <a:gd name="T16" fmla="*/ 17230 w 82"/>
              <a:gd name="T17" fmla="*/ 85600 h 51"/>
              <a:gd name="T18" fmla="*/ 86151 w 82"/>
              <a:gd name="T19" fmla="*/ 157505 h 51"/>
              <a:gd name="T20" fmla="*/ 158518 w 82"/>
              <a:gd name="T21" fmla="*/ 85600 h 51"/>
              <a:gd name="T22" fmla="*/ 86151 w 82"/>
              <a:gd name="T23" fmla="*/ 17120 h 51"/>
              <a:gd name="T24" fmla="*/ 192978 w 82"/>
              <a:gd name="T25" fmla="*/ 17120 h 51"/>
              <a:gd name="T26" fmla="*/ 141288 w 82"/>
              <a:gd name="T27" fmla="*/ 17120 h 51"/>
              <a:gd name="T28" fmla="*/ 175748 w 82"/>
              <a:gd name="T29" fmla="*/ 85600 h 51"/>
              <a:gd name="T30" fmla="*/ 141288 w 82"/>
              <a:gd name="T31" fmla="*/ 157505 h 51"/>
              <a:gd name="T32" fmla="*/ 192978 w 82"/>
              <a:gd name="T33" fmla="*/ 157505 h 51"/>
              <a:gd name="T34" fmla="*/ 265345 w 82"/>
              <a:gd name="T35" fmla="*/ 85600 h 51"/>
              <a:gd name="T36" fmla="*/ 192978 w 82"/>
              <a:gd name="T37" fmla="*/ 17120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1" name="Freeform 151">
            <a:extLst>
              <a:ext uri="{FF2B5EF4-FFF2-40B4-BE49-F238E27FC236}">
                <a16:creationId xmlns:a16="http://schemas.microsoft.com/office/drawing/2014/main" id="{D8B6C710-28AE-489F-BA74-9973E099ED04}"/>
              </a:ext>
            </a:extLst>
          </p:cNvPr>
          <p:cNvSpPr>
            <a:spLocks noEditPoints="1"/>
          </p:cNvSpPr>
          <p:nvPr/>
        </p:nvSpPr>
        <p:spPr bwMode="auto">
          <a:xfrm>
            <a:off x="8576734" y="5223934"/>
            <a:ext cx="256117" cy="283633"/>
          </a:xfrm>
          <a:custGeom>
            <a:avLst/>
            <a:gdLst>
              <a:gd name="T0" fmla="*/ 192088 w 56"/>
              <a:gd name="T1" fmla="*/ 51466 h 62"/>
              <a:gd name="T2" fmla="*/ 188658 w 56"/>
              <a:gd name="T3" fmla="*/ 54897 h 62"/>
              <a:gd name="T4" fmla="*/ 174937 w 56"/>
              <a:gd name="T5" fmla="*/ 54897 h 62"/>
              <a:gd name="T6" fmla="*/ 174937 w 56"/>
              <a:gd name="T7" fmla="*/ 185277 h 62"/>
              <a:gd name="T8" fmla="*/ 154356 w 56"/>
              <a:gd name="T9" fmla="*/ 212725 h 62"/>
              <a:gd name="T10" fmla="*/ 37732 w 56"/>
              <a:gd name="T11" fmla="*/ 212725 h 62"/>
              <a:gd name="T12" fmla="*/ 17151 w 56"/>
              <a:gd name="T13" fmla="*/ 185277 h 62"/>
              <a:gd name="T14" fmla="*/ 17151 w 56"/>
              <a:gd name="T15" fmla="*/ 54897 h 62"/>
              <a:gd name="T16" fmla="*/ 3430 w 56"/>
              <a:gd name="T17" fmla="*/ 54897 h 62"/>
              <a:gd name="T18" fmla="*/ 0 w 56"/>
              <a:gd name="T19" fmla="*/ 51466 h 62"/>
              <a:gd name="T20" fmla="*/ 0 w 56"/>
              <a:gd name="T21" fmla="*/ 41173 h 62"/>
              <a:gd name="T22" fmla="*/ 3430 w 56"/>
              <a:gd name="T23" fmla="*/ 37742 h 62"/>
              <a:gd name="T24" fmla="*/ 44592 w 56"/>
              <a:gd name="T25" fmla="*/ 37742 h 62"/>
              <a:gd name="T26" fmla="*/ 54882 w 56"/>
              <a:gd name="T27" fmla="*/ 13724 h 62"/>
              <a:gd name="T28" fmla="*/ 75463 w 56"/>
              <a:gd name="T29" fmla="*/ 0 h 62"/>
              <a:gd name="T30" fmla="*/ 116625 w 56"/>
              <a:gd name="T31" fmla="*/ 0 h 62"/>
              <a:gd name="T32" fmla="*/ 137206 w 56"/>
              <a:gd name="T33" fmla="*/ 13724 h 62"/>
              <a:gd name="T34" fmla="*/ 147496 w 56"/>
              <a:gd name="T35" fmla="*/ 37742 h 62"/>
              <a:gd name="T36" fmla="*/ 188658 w 56"/>
              <a:gd name="T37" fmla="*/ 37742 h 62"/>
              <a:gd name="T38" fmla="*/ 192088 w 56"/>
              <a:gd name="T39" fmla="*/ 41173 h 62"/>
              <a:gd name="T40" fmla="*/ 192088 w 56"/>
              <a:gd name="T41" fmla="*/ 51466 h 62"/>
              <a:gd name="T42" fmla="*/ 68603 w 56"/>
              <a:gd name="T43" fmla="*/ 75483 h 62"/>
              <a:gd name="T44" fmla="*/ 65173 w 56"/>
              <a:gd name="T45" fmla="*/ 72052 h 62"/>
              <a:gd name="T46" fmla="*/ 54882 w 56"/>
              <a:gd name="T47" fmla="*/ 72052 h 62"/>
              <a:gd name="T48" fmla="*/ 51452 w 56"/>
              <a:gd name="T49" fmla="*/ 75483 h 62"/>
              <a:gd name="T50" fmla="*/ 51452 w 56"/>
              <a:gd name="T51" fmla="*/ 174983 h 62"/>
              <a:gd name="T52" fmla="*/ 54882 w 56"/>
              <a:gd name="T53" fmla="*/ 178415 h 62"/>
              <a:gd name="T54" fmla="*/ 65173 w 56"/>
              <a:gd name="T55" fmla="*/ 178415 h 62"/>
              <a:gd name="T56" fmla="*/ 68603 w 56"/>
              <a:gd name="T57" fmla="*/ 174983 h 62"/>
              <a:gd name="T58" fmla="*/ 68603 w 56"/>
              <a:gd name="T59" fmla="*/ 75483 h 62"/>
              <a:gd name="T60" fmla="*/ 126915 w 56"/>
              <a:gd name="T61" fmla="*/ 37742 h 62"/>
              <a:gd name="T62" fmla="*/ 120055 w 56"/>
              <a:gd name="T63" fmla="*/ 20586 h 62"/>
              <a:gd name="T64" fmla="*/ 116625 w 56"/>
              <a:gd name="T65" fmla="*/ 20586 h 62"/>
              <a:gd name="T66" fmla="*/ 75463 w 56"/>
              <a:gd name="T67" fmla="*/ 20586 h 62"/>
              <a:gd name="T68" fmla="*/ 72033 w 56"/>
              <a:gd name="T69" fmla="*/ 20586 h 62"/>
              <a:gd name="T70" fmla="*/ 65173 w 56"/>
              <a:gd name="T71" fmla="*/ 37742 h 62"/>
              <a:gd name="T72" fmla="*/ 126915 w 56"/>
              <a:gd name="T73" fmla="*/ 37742 h 62"/>
              <a:gd name="T74" fmla="*/ 106334 w 56"/>
              <a:gd name="T75" fmla="*/ 75483 h 62"/>
              <a:gd name="T76" fmla="*/ 99474 w 56"/>
              <a:gd name="T77" fmla="*/ 72052 h 62"/>
              <a:gd name="T78" fmla="*/ 92614 w 56"/>
              <a:gd name="T79" fmla="*/ 72052 h 62"/>
              <a:gd name="T80" fmla="*/ 85754 w 56"/>
              <a:gd name="T81" fmla="*/ 75483 h 62"/>
              <a:gd name="T82" fmla="*/ 85754 w 56"/>
              <a:gd name="T83" fmla="*/ 174983 h 62"/>
              <a:gd name="T84" fmla="*/ 92614 w 56"/>
              <a:gd name="T85" fmla="*/ 178415 h 62"/>
              <a:gd name="T86" fmla="*/ 99474 w 56"/>
              <a:gd name="T87" fmla="*/ 178415 h 62"/>
              <a:gd name="T88" fmla="*/ 106334 w 56"/>
              <a:gd name="T89" fmla="*/ 174983 h 62"/>
              <a:gd name="T90" fmla="*/ 106334 w 56"/>
              <a:gd name="T91" fmla="*/ 75483 h 62"/>
              <a:gd name="T92" fmla="*/ 140636 w 56"/>
              <a:gd name="T93" fmla="*/ 75483 h 62"/>
              <a:gd name="T94" fmla="*/ 137206 w 56"/>
              <a:gd name="T95" fmla="*/ 72052 h 62"/>
              <a:gd name="T96" fmla="*/ 126915 w 56"/>
              <a:gd name="T97" fmla="*/ 72052 h 62"/>
              <a:gd name="T98" fmla="*/ 123485 w 56"/>
              <a:gd name="T99" fmla="*/ 75483 h 62"/>
              <a:gd name="T100" fmla="*/ 123485 w 56"/>
              <a:gd name="T101" fmla="*/ 174983 h 62"/>
              <a:gd name="T102" fmla="*/ 126915 w 56"/>
              <a:gd name="T103" fmla="*/ 178415 h 62"/>
              <a:gd name="T104" fmla="*/ 137206 w 56"/>
              <a:gd name="T105" fmla="*/ 178415 h 62"/>
              <a:gd name="T106" fmla="*/ 140636 w 56"/>
              <a:gd name="T107" fmla="*/ 174983 h 62"/>
              <a:gd name="T108" fmla="*/ 140636 w 56"/>
              <a:gd name="T109" fmla="*/ 75483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2" name="Freeform 152">
            <a:extLst>
              <a:ext uri="{FF2B5EF4-FFF2-40B4-BE49-F238E27FC236}">
                <a16:creationId xmlns:a16="http://schemas.microsoft.com/office/drawing/2014/main" id="{11904D92-C8F5-458A-A504-F7AA687AB794}"/>
              </a:ext>
            </a:extLst>
          </p:cNvPr>
          <p:cNvSpPr>
            <a:spLocks noEditPoints="1"/>
          </p:cNvSpPr>
          <p:nvPr/>
        </p:nvSpPr>
        <p:spPr bwMode="auto">
          <a:xfrm>
            <a:off x="9237134" y="5223934"/>
            <a:ext cx="306917" cy="283633"/>
          </a:xfrm>
          <a:custGeom>
            <a:avLst/>
            <a:gdLst>
              <a:gd name="T0" fmla="*/ 230188 w 67"/>
              <a:gd name="T1" fmla="*/ 68621 h 62"/>
              <a:gd name="T2" fmla="*/ 158040 w 67"/>
              <a:gd name="T3" fmla="*/ 123518 h 62"/>
              <a:gd name="T4" fmla="*/ 144297 w 67"/>
              <a:gd name="T5" fmla="*/ 137242 h 62"/>
              <a:gd name="T6" fmla="*/ 133990 w 67"/>
              <a:gd name="T7" fmla="*/ 161259 h 62"/>
              <a:gd name="T8" fmla="*/ 151168 w 67"/>
              <a:gd name="T9" fmla="*/ 178415 h 62"/>
              <a:gd name="T10" fmla="*/ 178653 w 67"/>
              <a:gd name="T11" fmla="*/ 199001 h 62"/>
              <a:gd name="T12" fmla="*/ 178653 w 67"/>
              <a:gd name="T13" fmla="*/ 209294 h 62"/>
              <a:gd name="T14" fmla="*/ 175218 w 67"/>
              <a:gd name="T15" fmla="*/ 212725 h 62"/>
              <a:gd name="T16" fmla="*/ 58406 w 67"/>
              <a:gd name="T17" fmla="*/ 212725 h 62"/>
              <a:gd name="T18" fmla="*/ 54970 w 67"/>
              <a:gd name="T19" fmla="*/ 209294 h 62"/>
              <a:gd name="T20" fmla="*/ 54970 w 67"/>
              <a:gd name="T21" fmla="*/ 199001 h 62"/>
              <a:gd name="T22" fmla="*/ 82455 w 67"/>
              <a:gd name="T23" fmla="*/ 178415 h 62"/>
              <a:gd name="T24" fmla="*/ 99634 w 67"/>
              <a:gd name="T25" fmla="*/ 161259 h 62"/>
              <a:gd name="T26" fmla="*/ 89327 w 67"/>
              <a:gd name="T27" fmla="*/ 137242 h 62"/>
              <a:gd name="T28" fmla="*/ 75584 w 67"/>
              <a:gd name="T29" fmla="*/ 123518 h 62"/>
              <a:gd name="T30" fmla="*/ 0 w 67"/>
              <a:gd name="T31" fmla="*/ 68621 h 62"/>
              <a:gd name="T32" fmla="*/ 0 w 67"/>
              <a:gd name="T33" fmla="*/ 51466 h 62"/>
              <a:gd name="T34" fmla="*/ 13743 w 67"/>
              <a:gd name="T35" fmla="*/ 37742 h 62"/>
              <a:gd name="T36" fmla="*/ 54970 w 67"/>
              <a:gd name="T37" fmla="*/ 37742 h 62"/>
              <a:gd name="T38" fmla="*/ 54970 w 67"/>
              <a:gd name="T39" fmla="*/ 24017 h 62"/>
              <a:gd name="T40" fmla="*/ 75584 w 67"/>
              <a:gd name="T41" fmla="*/ 0 h 62"/>
              <a:gd name="T42" fmla="*/ 154604 w 67"/>
              <a:gd name="T43" fmla="*/ 0 h 62"/>
              <a:gd name="T44" fmla="*/ 178653 w 67"/>
              <a:gd name="T45" fmla="*/ 24017 h 62"/>
              <a:gd name="T46" fmla="*/ 178653 w 67"/>
              <a:gd name="T47" fmla="*/ 37742 h 62"/>
              <a:gd name="T48" fmla="*/ 216445 w 67"/>
              <a:gd name="T49" fmla="*/ 37742 h 62"/>
              <a:gd name="T50" fmla="*/ 230188 w 67"/>
              <a:gd name="T51" fmla="*/ 51466 h 62"/>
              <a:gd name="T52" fmla="*/ 230188 w 67"/>
              <a:gd name="T53" fmla="*/ 68621 h 62"/>
              <a:gd name="T54" fmla="*/ 54970 w 67"/>
              <a:gd name="T55" fmla="*/ 54897 h 62"/>
              <a:gd name="T56" fmla="*/ 20614 w 67"/>
              <a:gd name="T57" fmla="*/ 54897 h 62"/>
              <a:gd name="T58" fmla="*/ 20614 w 67"/>
              <a:gd name="T59" fmla="*/ 68621 h 62"/>
              <a:gd name="T60" fmla="*/ 65277 w 67"/>
              <a:gd name="T61" fmla="*/ 106363 h 62"/>
              <a:gd name="T62" fmla="*/ 54970 w 67"/>
              <a:gd name="T63" fmla="*/ 54897 h 62"/>
              <a:gd name="T64" fmla="*/ 213010 w 67"/>
              <a:gd name="T65" fmla="*/ 54897 h 62"/>
              <a:gd name="T66" fmla="*/ 178653 w 67"/>
              <a:gd name="T67" fmla="*/ 54897 h 62"/>
              <a:gd name="T68" fmla="*/ 168346 w 67"/>
              <a:gd name="T69" fmla="*/ 106363 h 62"/>
              <a:gd name="T70" fmla="*/ 213010 w 67"/>
              <a:gd name="T71" fmla="*/ 68621 h 62"/>
              <a:gd name="T72" fmla="*/ 213010 w 67"/>
              <a:gd name="T73" fmla="*/ 54897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3" name="Freeform 153">
            <a:extLst>
              <a:ext uri="{FF2B5EF4-FFF2-40B4-BE49-F238E27FC236}">
                <a16:creationId xmlns:a16="http://schemas.microsoft.com/office/drawing/2014/main" id="{B8D3F7E9-913A-4E6D-AEF0-589BD653C41F}"/>
              </a:ext>
            </a:extLst>
          </p:cNvPr>
          <p:cNvSpPr>
            <a:spLocks/>
          </p:cNvSpPr>
          <p:nvPr/>
        </p:nvSpPr>
        <p:spPr bwMode="auto">
          <a:xfrm>
            <a:off x="9906000" y="5200651"/>
            <a:ext cx="177800" cy="306916"/>
          </a:xfrm>
          <a:custGeom>
            <a:avLst/>
            <a:gdLst>
              <a:gd name="T0" fmla="*/ 133350 w 39"/>
              <a:gd name="T1" fmla="*/ 216444 h 67"/>
              <a:gd name="T2" fmla="*/ 92319 w 39"/>
              <a:gd name="T3" fmla="*/ 230187 h 67"/>
              <a:gd name="T4" fmla="*/ 23935 w 39"/>
              <a:gd name="T5" fmla="*/ 168346 h 67"/>
              <a:gd name="T6" fmla="*/ 23935 w 39"/>
              <a:gd name="T7" fmla="*/ 92762 h 67"/>
              <a:gd name="T8" fmla="*/ 0 w 39"/>
              <a:gd name="T9" fmla="*/ 92762 h 67"/>
              <a:gd name="T10" fmla="*/ 0 w 39"/>
              <a:gd name="T11" fmla="*/ 65277 h 67"/>
              <a:gd name="T12" fmla="*/ 47869 w 39"/>
              <a:gd name="T13" fmla="*/ 3436 h 67"/>
              <a:gd name="T14" fmla="*/ 47869 w 39"/>
              <a:gd name="T15" fmla="*/ 0 h 67"/>
              <a:gd name="T16" fmla="*/ 82062 w 39"/>
              <a:gd name="T17" fmla="*/ 0 h 67"/>
              <a:gd name="T18" fmla="*/ 82062 w 39"/>
              <a:gd name="T19" fmla="*/ 58406 h 67"/>
              <a:gd name="T20" fmla="*/ 126512 w 39"/>
              <a:gd name="T21" fmla="*/ 58406 h 67"/>
              <a:gd name="T22" fmla="*/ 126512 w 39"/>
              <a:gd name="T23" fmla="*/ 92762 h 67"/>
              <a:gd name="T24" fmla="*/ 82062 w 39"/>
              <a:gd name="T25" fmla="*/ 92762 h 67"/>
              <a:gd name="T26" fmla="*/ 82062 w 39"/>
              <a:gd name="T27" fmla="*/ 164910 h 67"/>
              <a:gd name="T28" fmla="*/ 102577 w 39"/>
              <a:gd name="T29" fmla="*/ 188959 h 67"/>
              <a:gd name="T30" fmla="*/ 123092 w 39"/>
              <a:gd name="T31" fmla="*/ 185524 h 67"/>
              <a:gd name="T32" fmla="*/ 133350 w 39"/>
              <a:gd name="T33" fmla="*/ 216444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4" name="Freeform 154">
            <a:extLst>
              <a:ext uri="{FF2B5EF4-FFF2-40B4-BE49-F238E27FC236}">
                <a16:creationId xmlns:a16="http://schemas.microsoft.com/office/drawing/2014/main" id="{00EBD2F0-3297-4AF9-9E73-6C079AD132CD}"/>
              </a:ext>
            </a:extLst>
          </p:cNvPr>
          <p:cNvSpPr>
            <a:spLocks/>
          </p:cNvSpPr>
          <p:nvPr/>
        </p:nvSpPr>
        <p:spPr bwMode="auto">
          <a:xfrm>
            <a:off x="10566401" y="5251452"/>
            <a:ext cx="292100" cy="232833"/>
          </a:xfrm>
          <a:custGeom>
            <a:avLst/>
            <a:gdLst>
              <a:gd name="T0" fmla="*/ 195114 w 64"/>
              <a:gd name="T1" fmla="*/ 41088 h 51"/>
              <a:gd name="T2" fmla="*/ 195114 w 64"/>
              <a:gd name="T3" fmla="*/ 47936 h 51"/>
              <a:gd name="T4" fmla="*/ 68461 w 64"/>
              <a:gd name="T5" fmla="*/ 174625 h 51"/>
              <a:gd name="T6" fmla="*/ 0 w 64"/>
              <a:gd name="T7" fmla="*/ 154081 h 51"/>
              <a:gd name="T8" fmla="*/ 10269 w 64"/>
              <a:gd name="T9" fmla="*/ 154081 h 51"/>
              <a:gd name="T10" fmla="*/ 65038 w 64"/>
              <a:gd name="T11" fmla="*/ 136961 h 51"/>
              <a:gd name="T12" fmla="*/ 23961 w 64"/>
              <a:gd name="T13" fmla="*/ 106145 h 51"/>
              <a:gd name="T14" fmla="*/ 34230 w 64"/>
              <a:gd name="T15" fmla="*/ 106145 h 51"/>
              <a:gd name="T16" fmla="*/ 44500 w 64"/>
              <a:gd name="T17" fmla="*/ 106145 h 51"/>
              <a:gd name="T18" fmla="*/ 10269 w 64"/>
              <a:gd name="T19" fmla="*/ 61632 h 51"/>
              <a:gd name="T20" fmla="*/ 10269 w 64"/>
              <a:gd name="T21" fmla="*/ 61632 h 51"/>
              <a:gd name="T22" fmla="*/ 30807 w 64"/>
              <a:gd name="T23" fmla="*/ 65056 h 51"/>
              <a:gd name="T24" fmla="*/ 10269 w 64"/>
              <a:gd name="T25" fmla="*/ 30816 h 51"/>
              <a:gd name="T26" fmla="*/ 17115 w 64"/>
              <a:gd name="T27" fmla="*/ 6848 h 51"/>
              <a:gd name="T28" fmla="*/ 106114 w 64"/>
              <a:gd name="T29" fmla="*/ 54784 h 51"/>
              <a:gd name="T30" fmla="*/ 106114 w 64"/>
              <a:gd name="T31" fmla="*/ 44512 h 51"/>
              <a:gd name="T32" fmla="*/ 150614 w 64"/>
              <a:gd name="T33" fmla="*/ 0 h 51"/>
              <a:gd name="T34" fmla="*/ 184845 w 64"/>
              <a:gd name="T35" fmla="*/ 13696 h 51"/>
              <a:gd name="T36" fmla="*/ 212229 w 64"/>
              <a:gd name="T37" fmla="*/ 3424 h 51"/>
              <a:gd name="T38" fmla="*/ 191691 w 64"/>
              <a:gd name="T39" fmla="*/ 27392 h 51"/>
              <a:gd name="T40" fmla="*/ 219075 w 64"/>
              <a:gd name="T41" fmla="*/ 20544 h 51"/>
              <a:gd name="T42" fmla="*/ 195114 w 64"/>
              <a:gd name="T43" fmla="*/ 41088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5" name="Freeform 155">
            <a:extLst>
              <a:ext uri="{FF2B5EF4-FFF2-40B4-BE49-F238E27FC236}">
                <a16:creationId xmlns:a16="http://schemas.microsoft.com/office/drawing/2014/main" id="{65AC7635-D67B-4E74-AC23-B43D8A4D9883}"/>
              </a:ext>
            </a:extLst>
          </p:cNvPr>
          <p:cNvSpPr>
            <a:spLocks/>
          </p:cNvSpPr>
          <p:nvPr/>
        </p:nvSpPr>
        <p:spPr bwMode="auto">
          <a:xfrm>
            <a:off x="11216218" y="5223934"/>
            <a:ext cx="283633" cy="283633"/>
          </a:xfrm>
          <a:custGeom>
            <a:avLst/>
            <a:gdLst>
              <a:gd name="T0" fmla="*/ 106363 w 62"/>
              <a:gd name="T1" fmla="*/ 212725 h 62"/>
              <a:gd name="T2" fmla="*/ 27448 w 62"/>
              <a:gd name="T3" fmla="*/ 174983 h 62"/>
              <a:gd name="T4" fmla="*/ 27448 w 62"/>
              <a:gd name="T5" fmla="*/ 168121 h 62"/>
              <a:gd name="T6" fmla="*/ 44604 w 62"/>
              <a:gd name="T7" fmla="*/ 150966 h 62"/>
              <a:gd name="T8" fmla="*/ 48035 w 62"/>
              <a:gd name="T9" fmla="*/ 147535 h 62"/>
              <a:gd name="T10" fmla="*/ 51466 w 62"/>
              <a:gd name="T11" fmla="*/ 150966 h 62"/>
              <a:gd name="T12" fmla="*/ 106363 w 62"/>
              <a:gd name="T13" fmla="*/ 178415 h 62"/>
              <a:gd name="T14" fmla="*/ 178415 w 62"/>
              <a:gd name="T15" fmla="*/ 106363 h 62"/>
              <a:gd name="T16" fmla="*/ 106363 w 62"/>
              <a:gd name="T17" fmla="*/ 37742 h 62"/>
              <a:gd name="T18" fmla="*/ 58328 w 62"/>
              <a:gd name="T19" fmla="*/ 54897 h 62"/>
              <a:gd name="T20" fmla="*/ 78914 w 62"/>
              <a:gd name="T21" fmla="*/ 75483 h 62"/>
              <a:gd name="T22" fmla="*/ 78914 w 62"/>
              <a:gd name="T23" fmla="*/ 85776 h 62"/>
              <a:gd name="T24" fmla="*/ 72052 w 62"/>
              <a:gd name="T25" fmla="*/ 89207 h 62"/>
              <a:gd name="T26" fmla="*/ 10293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862 w 62"/>
              <a:gd name="T33" fmla="*/ 10293 h 62"/>
              <a:gd name="T34" fmla="*/ 17155 w 62"/>
              <a:gd name="T35" fmla="*/ 13724 h 62"/>
              <a:gd name="T36" fmla="*/ 34310 w 62"/>
              <a:gd name="T37" fmla="*/ 30879 h 62"/>
              <a:gd name="T38" fmla="*/ 106363 w 62"/>
              <a:gd name="T39" fmla="*/ 0 h 62"/>
              <a:gd name="T40" fmla="*/ 212725 w 62"/>
              <a:gd name="T41" fmla="*/ 106363 h 62"/>
              <a:gd name="T42" fmla="*/ 106363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6" name="Freeform 156">
            <a:extLst>
              <a:ext uri="{FF2B5EF4-FFF2-40B4-BE49-F238E27FC236}">
                <a16:creationId xmlns:a16="http://schemas.microsoft.com/office/drawing/2014/main" id="{382575AA-A1D4-49C9-BB90-38EA1BE111F8}"/>
              </a:ext>
            </a:extLst>
          </p:cNvPr>
          <p:cNvSpPr>
            <a:spLocks/>
          </p:cNvSpPr>
          <p:nvPr/>
        </p:nvSpPr>
        <p:spPr bwMode="auto">
          <a:xfrm>
            <a:off x="11785601" y="5200652"/>
            <a:ext cx="209551" cy="283633"/>
          </a:xfrm>
          <a:custGeom>
            <a:avLst/>
            <a:gdLst>
              <a:gd name="T0" fmla="*/ 157163 w 46"/>
              <a:gd name="T1" fmla="*/ 120087 h 62"/>
              <a:gd name="T2" fmla="*/ 157163 w 46"/>
              <a:gd name="T3" fmla="*/ 199001 h 62"/>
              <a:gd name="T4" fmla="*/ 143497 w 46"/>
              <a:gd name="T5" fmla="*/ 212725 h 62"/>
              <a:gd name="T6" fmla="*/ 13666 w 46"/>
              <a:gd name="T7" fmla="*/ 212725 h 62"/>
              <a:gd name="T8" fmla="*/ 0 w 46"/>
              <a:gd name="T9" fmla="*/ 199001 h 62"/>
              <a:gd name="T10" fmla="*/ 0 w 46"/>
              <a:gd name="T11" fmla="*/ 120087 h 62"/>
              <a:gd name="T12" fmla="*/ 13666 w 46"/>
              <a:gd name="T13" fmla="*/ 106363 h 62"/>
              <a:gd name="T14" fmla="*/ 17083 w 46"/>
              <a:gd name="T15" fmla="*/ 106363 h 62"/>
              <a:gd name="T16" fmla="*/ 17083 w 46"/>
              <a:gd name="T17" fmla="*/ 61759 h 62"/>
              <a:gd name="T18" fmla="*/ 78582 w 46"/>
              <a:gd name="T19" fmla="*/ 0 h 62"/>
              <a:gd name="T20" fmla="*/ 140080 w 46"/>
              <a:gd name="T21" fmla="*/ 61759 h 62"/>
              <a:gd name="T22" fmla="*/ 129830 w 46"/>
              <a:gd name="T23" fmla="*/ 72052 h 62"/>
              <a:gd name="T24" fmla="*/ 122997 w 46"/>
              <a:gd name="T25" fmla="*/ 72052 h 62"/>
              <a:gd name="T26" fmla="*/ 112747 w 46"/>
              <a:gd name="T27" fmla="*/ 61759 h 62"/>
              <a:gd name="T28" fmla="*/ 78582 w 46"/>
              <a:gd name="T29" fmla="*/ 27448 h 62"/>
              <a:gd name="T30" fmla="*/ 44416 w 46"/>
              <a:gd name="T31" fmla="*/ 61759 h 62"/>
              <a:gd name="T32" fmla="*/ 44416 w 46"/>
              <a:gd name="T33" fmla="*/ 106363 h 62"/>
              <a:gd name="T34" fmla="*/ 143497 w 46"/>
              <a:gd name="T35" fmla="*/ 106363 h 62"/>
              <a:gd name="T36" fmla="*/ 157163 w 46"/>
              <a:gd name="T37" fmla="*/ 120087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7" name="Freeform 157">
            <a:extLst>
              <a:ext uri="{FF2B5EF4-FFF2-40B4-BE49-F238E27FC236}">
                <a16:creationId xmlns:a16="http://schemas.microsoft.com/office/drawing/2014/main" id="{771F81A7-1575-4972-8634-701E75870FF9}"/>
              </a:ext>
            </a:extLst>
          </p:cNvPr>
          <p:cNvSpPr>
            <a:spLocks noEditPoints="1"/>
          </p:cNvSpPr>
          <p:nvPr/>
        </p:nvSpPr>
        <p:spPr bwMode="auto">
          <a:xfrm>
            <a:off x="150285" y="1600201"/>
            <a:ext cx="256116" cy="283633"/>
          </a:xfrm>
          <a:custGeom>
            <a:avLst/>
            <a:gdLst>
              <a:gd name="T0" fmla="*/ 157786 w 56"/>
              <a:gd name="T1" fmla="*/ 212725 h 62"/>
              <a:gd name="T2" fmla="*/ 34301 w 56"/>
              <a:gd name="T3" fmla="*/ 212725 h 62"/>
              <a:gd name="T4" fmla="*/ 0 w 56"/>
              <a:gd name="T5" fmla="*/ 178415 h 62"/>
              <a:gd name="T6" fmla="*/ 48022 w 56"/>
              <a:gd name="T7" fmla="*/ 99500 h 62"/>
              <a:gd name="T8" fmla="*/ 96044 w 56"/>
              <a:gd name="T9" fmla="*/ 116656 h 62"/>
              <a:gd name="T10" fmla="*/ 144065 w 56"/>
              <a:gd name="T11" fmla="*/ 99500 h 62"/>
              <a:gd name="T12" fmla="*/ 192087 w 56"/>
              <a:gd name="T13" fmla="*/ 178415 h 62"/>
              <a:gd name="T14" fmla="*/ 157786 w 56"/>
              <a:gd name="T15" fmla="*/ 212725 h 62"/>
              <a:gd name="T16" fmla="*/ 96044 w 56"/>
              <a:gd name="T17" fmla="*/ 106363 h 62"/>
              <a:gd name="T18" fmla="*/ 44592 w 56"/>
              <a:gd name="T19" fmla="*/ 54897 h 62"/>
              <a:gd name="T20" fmla="*/ 96044 w 56"/>
              <a:gd name="T21" fmla="*/ 0 h 62"/>
              <a:gd name="T22" fmla="*/ 147495 w 56"/>
              <a:gd name="T23" fmla="*/ 54897 h 62"/>
              <a:gd name="T24" fmla="*/ 96044 w 56"/>
              <a:gd name="T25" fmla="*/ 106363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8" name="Freeform 158">
            <a:extLst>
              <a:ext uri="{FF2B5EF4-FFF2-40B4-BE49-F238E27FC236}">
                <a16:creationId xmlns:a16="http://schemas.microsoft.com/office/drawing/2014/main" id="{8659BB32-0BFA-4732-98F7-93B6B0614E3A}"/>
              </a:ext>
            </a:extLst>
          </p:cNvPr>
          <p:cNvSpPr>
            <a:spLocks noEditPoints="1"/>
          </p:cNvSpPr>
          <p:nvPr/>
        </p:nvSpPr>
        <p:spPr bwMode="auto">
          <a:xfrm>
            <a:off x="711200" y="1600201"/>
            <a:ext cx="279400" cy="283633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8327 w 61"/>
              <a:gd name="T19" fmla="*/ 54897 h 62"/>
              <a:gd name="T20" fmla="*/ 144280 w 61"/>
              <a:gd name="T21" fmla="*/ 48035 h 62"/>
              <a:gd name="T22" fmla="*/ 106493 w 61"/>
              <a:gd name="T23" fmla="*/ 82345 h 62"/>
              <a:gd name="T24" fmla="*/ 127104 w 61"/>
              <a:gd name="T25" fmla="*/ 99500 h 62"/>
              <a:gd name="T26" fmla="*/ 120234 w 61"/>
              <a:gd name="T27" fmla="*/ 116656 h 62"/>
              <a:gd name="T28" fmla="*/ 96187 w 61"/>
              <a:gd name="T29" fmla="*/ 130380 h 62"/>
              <a:gd name="T30" fmla="*/ 85881 w 61"/>
              <a:gd name="T31" fmla="*/ 89207 h 62"/>
              <a:gd name="T32" fmla="*/ 82446 w 61"/>
              <a:gd name="T33" fmla="*/ 65190 h 62"/>
              <a:gd name="T34" fmla="*/ 68705 w 61"/>
              <a:gd name="T35" fmla="*/ 51466 h 62"/>
              <a:gd name="T36" fmla="*/ 51529 w 61"/>
              <a:gd name="T37" fmla="*/ 54897 h 62"/>
              <a:gd name="T38" fmla="*/ 17176 w 61"/>
              <a:gd name="T39" fmla="*/ 82345 h 62"/>
              <a:gd name="T40" fmla="*/ 17176 w 61"/>
              <a:gd name="T41" fmla="*/ 85776 h 62"/>
              <a:gd name="T42" fmla="*/ 24047 w 61"/>
              <a:gd name="T43" fmla="*/ 89207 h 62"/>
              <a:gd name="T44" fmla="*/ 44658 w 61"/>
              <a:gd name="T45" fmla="*/ 92638 h 62"/>
              <a:gd name="T46" fmla="*/ 51529 w 61"/>
              <a:gd name="T47" fmla="*/ 109794 h 62"/>
              <a:gd name="T48" fmla="*/ 58399 w 61"/>
              <a:gd name="T49" fmla="*/ 137242 h 62"/>
              <a:gd name="T50" fmla="*/ 79011 w 61"/>
              <a:gd name="T51" fmla="*/ 178415 h 62"/>
              <a:gd name="T52" fmla="*/ 103057 w 61"/>
              <a:gd name="T53" fmla="*/ 174983 h 62"/>
              <a:gd name="T54" fmla="*/ 137410 w 61"/>
              <a:gd name="T55" fmla="*/ 144104 h 62"/>
              <a:gd name="T56" fmla="*/ 171762 w 61"/>
              <a:gd name="T57" fmla="*/ 72052 h 62"/>
              <a:gd name="T58" fmla="*/ 168327 w 61"/>
              <a:gd name="T59" fmla="*/ 54897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799" name="Freeform 159">
            <a:extLst>
              <a:ext uri="{FF2B5EF4-FFF2-40B4-BE49-F238E27FC236}">
                <a16:creationId xmlns:a16="http://schemas.microsoft.com/office/drawing/2014/main" id="{6E46B512-7838-43BA-90B8-E0045518589B}"/>
              </a:ext>
            </a:extLst>
          </p:cNvPr>
          <p:cNvSpPr>
            <a:spLocks/>
          </p:cNvSpPr>
          <p:nvPr/>
        </p:nvSpPr>
        <p:spPr bwMode="auto">
          <a:xfrm>
            <a:off x="8636000" y="2616201"/>
            <a:ext cx="143933" cy="224367"/>
          </a:xfrm>
          <a:custGeom>
            <a:avLst/>
            <a:gdLst>
              <a:gd name="T0" fmla="*/ 107950 w 31"/>
              <a:gd name="T1" fmla="*/ 157972 h 49"/>
              <a:gd name="T2" fmla="*/ 100985 w 31"/>
              <a:gd name="T3" fmla="*/ 168275 h 49"/>
              <a:gd name="T4" fmla="*/ 94021 w 31"/>
              <a:gd name="T5" fmla="*/ 164841 h 49"/>
              <a:gd name="T6" fmla="*/ 48752 w 31"/>
              <a:gd name="T7" fmla="*/ 120196 h 49"/>
              <a:gd name="T8" fmla="*/ 10447 w 31"/>
              <a:gd name="T9" fmla="*/ 120196 h 49"/>
              <a:gd name="T10" fmla="*/ 0 w 31"/>
              <a:gd name="T11" fmla="*/ 109894 h 49"/>
              <a:gd name="T12" fmla="*/ 0 w 31"/>
              <a:gd name="T13" fmla="*/ 58381 h 49"/>
              <a:gd name="T14" fmla="*/ 10447 w 31"/>
              <a:gd name="T15" fmla="*/ 48079 h 49"/>
              <a:gd name="T16" fmla="*/ 48752 w 31"/>
              <a:gd name="T17" fmla="*/ 48079 h 49"/>
              <a:gd name="T18" fmla="*/ 94021 w 31"/>
              <a:gd name="T19" fmla="*/ 3434 h 49"/>
              <a:gd name="T20" fmla="*/ 100985 w 31"/>
              <a:gd name="T21" fmla="*/ 0 h 49"/>
              <a:gd name="T22" fmla="*/ 107950 w 31"/>
              <a:gd name="T23" fmla="*/ 6868 h 49"/>
              <a:gd name="T24" fmla="*/ 107950 w 31"/>
              <a:gd name="T25" fmla="*/ 157972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7800" name="Freeform 160">
            <a:extLst>
              <a:ext uri="{FF2B5EF4-FFF2-40B4-BE49-F238E27FC236}">
                <a16:creationId xmlns:a16="http://schemas.microsoft.com/office/drawing/2014/main" id="{AB0A27A7-72F8-43B1-8983-BEFDD5DE5557}"/>
              </a:ext>
            </a:extLst>
          </p:cNvPr>
          <p:cNvSpPr>
            <a:spLocks noEditPoints="1"/>
          </p:cNvSpPr>
          <p:nvPr/>
        </p:nvSpPr>
        <p:spPr bwMode="auto">
          <a:xfrm>
            <a:off x="9855201" y="4749800"/>
            <a:ext cx="334433" cy="270933"/>
          </a:xfrm>
          <a:custGeom>
            <a:avLst/>
            <a:gdLst>
              <a:gd name="T0" fmla="*/ 103079 w 73"/>
              <a:gd name="T1" fmla="*/ 203200 h 59"/>
              <a:gd name="T2" fmla="*/ 0 w 73"/>
              <a:gd name="T3" fmla="*/ 137763 h 59"/>
              <a:gd name="T4" fmla="*/ 34360 w 73"/>
              <a:gd name="T5" fmla="*/ 68881 h 59"/>
              <a:gd name="T6" fmla="*/ 116823 w 73"/>
              <a:gd name="T7" fmla="*/ 37885 h 59"/>
              <a:gd name="T8" fmla="*/ 120259 w 73"/>
              <a:gd name="T9" fmla="*/ 65437 h 59"/>
              <a:gd name="T10" fmla="*/ 127130 w 73"/>
              <a:gd name="T11" fmla="*/ 68881 h 59"/>
              <a:gd name="T12" fmla="*/ 182106 w 73"/>
              <a:gd name="T13" fmla="*/ 68881 h 59"/>
              <a:gd name="T14" fmla="*/ 182106 w 73"/>
              <a:gd name="T15" fmla="*/ 92990 h 59"/>
              <a:gd name="T16" fmla="*/ 185542 w 73"/>
              <a:gd name="T17" fmla="*/ 99878 h 59"/>
              <a:gd name="T18" fmla="*/ 216465 w 73"/>
              <a:gd name="T19" fmla="*/ 134319 h 59"/>
              <a:gd name="T20" fmla="*/ 103079 w 73"/>
              <a:gd name="T21" fmla="*/ 203200 h 59"/>
              <a:gd name="T22" fmla="*/ 92771 w 73"/>
              <a:gd name="T23" fmla="*/ 92990 h 59"/>
              <a:gd name="T24" fmla="*/ 24052 w 73"/>
              <a:gd name="T25" fmla="*/ 148095 h 59"/>
              <a:gd name="T26" fmla="*/ 103079 w 73"/>
              <a:gd name="T27" fmla="*/ 189424 h 59"/>
              <a:gd name="T28" fmla="*/ 171798 w 73"/>
              <a:gd name="T29" fmla="*/ 134319 h 59"/>
              <a:gd name="T30" fmla="*/ 92771 w 73"/>
              <a:gd name="T31" fmla="*/ 92990 h 59"/>
              <a:gd name="T32" fmla="*/ 75591 w 73"/>
              <a:gd name="T33" fmla="*/ 179092 h 59"/>
              <a:gd name="T34" fmla="*/ 58411 w 73"/>
              <a:gd name="T35" fmla="*/ 134319 h 59"/>
              <a:gd name="T36" fmla="*/ 106515 w 73"/>
              <a:gd name="T37" fmla="*/ 113654 h 59"/>
              <a:gd name="T38" fmla="*/ 130566 w 73"/>
              <a:gd name="T39" fmla="*/ 154983 h 59"/>
              <a:gd name="T40" fmla="*/ 75591 w 73"/>
              <a:gd name="T41" fmla="*/ 179092 h 59"/>
              <a:gd name="T42" fmla="*/ 89335 w 73"/>
              <a:gd name="T43" fmla="*/ 141207 h 59"/>
              <a:gd name="T44" fmla="*/ 68719 w 73"/>
              <a:gd name="T45" fmla="*/ 148095 h 59"/>
              <a:gd name="T46" fmla="*/ 72155 w 73"/>
              <a:gd name="T47" fmla="*/ 165315 h 59"/>
              <a:gd name="T48" fmla="*/ 92771 w 73"/>
              <a:gd name="T49" fmla="*/ 158427 h 59"/>
              <a:gd name="T50" fmla="*/ 89335 w 73"/>
              <a:gd name="T51" fmla="*/ 141207 h 59"/>
              <a:gd name="T52" fmla="*/ 103079 w 73"/>
              <a:gd name="T53" fmla="*/ 134319 h 59"/>
              <a:gd name="T54" fmla="*/ 96207 w 73"/>
              <a:gd name="T55" fmla="*/ 137763 h 59"/>
              <a:gd name="T56" fmla="*/ 99643 w 73"/>
              <a:gd name="T57" fmla="*/ 144651 h 59"/>
              <a:gd name="T58" fmla="*/ 106515 w 73"/>
              <a:gd name="T59" fmla="*/ 141207 h 59"/>
              <a:gd name="T60" fmla="*/ 103079 w 73"/>
              <a:gd name="T61" fmla="*/ 134319 h 59"/>
              <a:gd name="T62" fmla="*/ 243953 w 73"/>
              <a:gd name="T63" fmla="*/ 89546 h 59"/>
              <a:gd name="T64" fmla="*/ 230209 w 73"/>
              <a:gd name="T65" fmla="*/ 96434 h 59"/>
              <a:gd name="T66" fmla="*/ 226773 w 73"/>
              <a:gd name="T67" fmla="*/ 82658 h 59"/>
              <a:gd name="T68" fmla="*/ 216465 w 73"/>
              <a:gd name="T69" fmla="*/ 37885 h 59"/>
              <a:gd name="T70" fmla="*/ 171798 w 73"/>
              <a:gd name="T71" fmla="*/ 24108 h 59"/>
              <a:gd name="T72" fmla="*/ 161490 w 73"/>
              <a:gd name="T73" fmla="*/ 17220 h 59"/>
              <a:gd name="T74" fmla="*/ 168362 w 73"/>
              <a:gd name="T75" fmla="*/ 6888 h 59"/>
              <a:gd name="T76" fmla="*/ 230209 w 73"/>
              <a:gd name="T77" fmla="*/ 24108 h 59"/>
              <a:gd name="T78" fmla="*/ 243953 w 73"/>
              <a:gd name="T79" fmla="*/ 89546 h 59"/>
              <a:gd name="T80" fmla="*/ 209593 w 73"/>
              <a:gd name="T81" fmla="*/ 79214 h 59"/>
              <a:gd name="T82" fmla="*/ 202722 w 73"/>
              <a:gd name="T83" fmla="*/ 86102 h 59"/>
              <a:gd name="T84" fmla="*/ 195850 w 73"/>
              <a:gd name="T85" fmla="*/ 75769 h 59"/>
              <a:gd name="T86" fmla="*/ 192414 w 73"/>
              <a:gd name="T87" fmla="*/ 58549 h 59"/>
              <a:gd name="T88" fmla="*/ 178670 w 73"/>
              <a:gd name="T89" fmla="*/ 55105 h 59"/>
              <a:gd name="T90" fmla="*/ 168362 w 73"/>
              <a:gd name="T91" fmla="*/ 48217 h 59"/>
              <a:gd name="T92" fmla="*/ 175234 w 73"/>
              <a:gd name="T93" fmla="*/ 37885 h 59"/>
              <a:gd name="T94" fmla="*/ 206158 w 73"/>
              <a:gd name="T95" fmla="*/ 48217 h 59"/>
              <a:gd name="T96" fmla="*/ 209593 w 73"/>
              <a:gd name="T97" fmla="*/ 79214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9028750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Freeform 5">
            <a:extLst>
              <a:ext uri="{FF2B5EF4-FFF2-40B4-BE49-F238E27FC236}">
                <a16:creationId xmlns:a16="http://schemas.microsoft.com/office/drawing/2014/main" id="{4D14F7F2-2692-4195-A6D5-B38B54E77E98}"/>
              </a:ext>
            </a:extLst>
          </p:cNvPr>
          <p:cNvSpPr>
            <a:spLocks noEditPoints="1"/>
          </p:cNvSpPr>
          <p:nvPr/>
        </p:nvSpPr>
        <p:spPr bwMode="auto">
          <a:xfrm>
            <a:off x="11305118" y="3369734"/>
            <a:ext cx="569383" cy="560917"/>
          </a:xfrm>
          <a:custGeom>
            <a:avLst/>
            <a:gdLst>
              <a:gd name="T0" fmla="*/ 262792 w 260"/>
              <a:gd name="T1" fmla="*/ 322089 h 256"/>
              <a:gd name="T2" fmla="*/ 205306 w 260"/>
              <a:gd name="T3" fmla="*/ 397682 h 256"/>
              <a:gd name="T4" fmla="*/ 177385 w 260"/>
              <a:gd name="T5" fmla="*/ 420688 h 256"/>
              <a:gd name="T6" fmla="*/ 50916 w 260"/>
              <a:gd name="T7" fmla="*/ 420688 h 256"/>
              <a:gd name="T8" fmla="*/ 65698 w 260"/>
              <a:gd name="T9" fmla="*/ 354956 h 256"/>
              <a:gd name="T10" fmla="*/ 0 w 260"/>
              <a:gd name="T11" fmla="*/ 354956 h 256"/>
              <a:gd name="T12" fmla="*/ 75553 w 260"/>
              <a:gd name="T13" fmla="*/ 23006 h 256"/>
              <a:gd name="T14" fmla="*/ 103474 w 260"/>
              <a:gd name="T15" fmla="*/ 0 h 256"/>
              <a:gd name="T16" fmla="*/ 346557 w 260"/>
              <a:gd name="T17" fmla="*/ 41083 h 256"/>
              <a:gd name="T18" fmla="*/ 397473 w 260"/>
              <a:gd name="T19" fmla="*/ 106815 h 256"/>
              <a:gd name="T20" fmla="*/ 339987 w 260"/>
              <a:gd name="T21" fmla="*/ 100242 h 256"/>
              <a:gd name="T22" fmla="*/ 256222 w 260"/>
              <a:gd name="T23" fmla="*/ 29580 h 256"/>
              <a:gd name="T24" fmla="*/ 36134 w 260"/>
              <a:gd name="T25" fmla="*/ 325376 h 256"/>
              <a:gd name="T26" fmla="*/ 103474 w 260"/>
              <a:gd name="T27" fmla="*/ 325376 h 256"/>
              <a:gd name="T28" fmla="*/ 147821 w 260"/>
              <a:gd name="T29" fmla="*/ 226777 h 256"/>
              <a:gd name="T30" fmla="*/ 213519 w 260"/>
              <a:gd name="T31" fmla="*/ 226777 h 256"/>
              <a:gd name="T32" fmla="*/ 336702 w 260"/>
              <a:gd name="T33" fmla="*/ 129822 h 256"/>
              <a:gd name="T34" fmla="*/ 369551 w 260"/>
              <a:gd name="T35" fmla="*/ 118319 h 256"/>
              <a:gd name="T36" fmla="*/ 211876 w 260"/>
              <a:gd name="T37" fmla="*/ 256357 h 256"/>
              <a:gd name="T38" fmla="*/ 154390 w 260"/>
              <a:gd name="T39" fmla="*/ 331949 h 256"/>
              <a:gd name="T40" fmla="*/ 126469 w 260"/>
              <a:gd name="T41" fmla="*/ 354956 h 256"/>
              <a:gd name="T42" fmla="*/ 87050 w 260"/>
              <a:gd name="T43" fmla="*/ 391108 h 256"/>
              <a:gd name="T44" fmla="*/ 198736 w 260"/>
              <a:gd name="T45" fmla="*/ 294153 h 256"/>
              <a:gd name="T46" fmla="*/ 387618 w 260"/>
              <a:gd name="T47" fmla="*/ 195554 h 256"/>
              <a:gd name="T48" fmla="*/ 238155 w 260"/>
              <a:gd name="T49" fmla="*/ 156115 h 256"/>
              <a:gd name="T50" fmla="*/ 202021 w 260"/>
              <a:gd name="T51" fmla="*/ 170905 h 256"/>
              <a:gd name="T52" fmla="*/ 179027 w 260"/>
              <a:gd name="T53" fmla="*/ 95312 h 256"/>
              <a:gd name="T54" fmla="*/ 223373 w 260"/>
              <a:gd name="T55" fmla="*/ 88739 h 256"/>
              <a:gd name="T56" fmla="*/ 252937 w 260"/>
              <a:gd name="T57" fmla="*/ 129822 h 256"/>
              <a:gd name="T58" fmla="*/ 225016 w 260"/>
              <a:gd name="T59" fmla="*/ 118319 h 256"/>
              <a:gd name="T60" fmla="*/ 203664 w 260"/>
              <a:gd name="T61" fmla="*/ 118319 h 256"/>
              <a:gd name="T62" fmla="*/ 202021 w 260"/>
              <a:gd name="T63" fmla="*/ 141325 h 256"/>
              <a:gd name="T64" fmla="*/ 225016 w 260"/>
              <a:gd name="T65" fmla="*/ 123248 h 256"/>
              <a:gd name="T66" fmla="*/ 225016 w 260"/>
              <a:gd name="T67" fmla="*/ 11831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2" name="Freeform 6">
            <a:extLst>
              <a:ext uri="{FF2B5EF4-FFF2-40B4-BE49-F238E27FC236}">
                <a16:creationId xmlns:a16="http://schemas.microsoft.com/office/drawing/2014/main" id="{35DDE3CF-54D7-43D0-AD50-DED12AEACBF3}"/>
              </a:ext>
            </a:extLst>
          </p:cNvPr>
          <p:cNvSpPr>
            <a:spLocks noEditPoints="1"/>
          </p:cNvSpPr>
          <p:nvPr/>
        </p:nvSpPr>
        <p:spPr bwMode="auto">
          <a:xfrm>
            <a:off x="10322985" y="3386667"/>
            <a:ext cx="560916" cy="535517"/>
          </a:xfrm>
          <a:custGeom>
            <a:avLst/>
            <a:gdLst>
              <a:gd name="T0" fmla="*/ 327018 w 256"/>
              <a:gd name="T1" fmla="*/ 401638 h 244"/>
              <a:gd name="T2" fmla="*/ 327018 w 256"/>
              <a:gd name="T3" fmla="*/ 255139 h 244"/>
              <a:gd name="T4" fmla="*/ 282649 w 256"/>
              <a:gd name="T5" fmla="*/ 195881 h 244"/>
              <a:gd name="T6" fmla="*/ 233350 w 256"/>
              <a:gd name="T7" fmla="*/ 256785 h 244"/>
              <a:gd name="T8" fmla="*/ 233350 w 256"/>
              <a:gd name="T9" fmla="*/ 401638 h 244"/>
              <a:gd name="T10" fmla="*/ 139681 w 256"/>
              <a:gd name="T11" fmla="*/ 401638 h 244"/>
              <a:gd name="T12" fmla="*/ 139681 w 256"/>
              <a:gd name="T13" fmla="*/ 133331 h 244"/>
              <a:gd name="T14" fmla="*/ 233350 w 256"/>
              <a:gd name="T15" fmla="*/ 133331 h 244"/>
              <a:gd name="T16" fmla="*/ 233350 w 256"/>
              <a:gd name="T17" fmla="*/ 169544 h 244"/>
              <a:gd name="T18" fmla="*/ 318802 w 256"/>
              <a:gd name="T19" fmla="*/ 125100 h 244"/>
              <a:gd name="T20" fmla="*/ 420687 w 256"/>
              <a:gd name="T21" fmla="*/ 250201 h 244"/>
              <a:gd name="T22" fmla="*/ 420687 w 256"/>
              <a:gd name="T23" fmla="*/ 401638 h 244"/>
              <a:gd name="T24" fmla="*/ 327018 w 256"/>
              <a:gd name="T25" fmla="*/ 401638 h 244"/>
              <a:gd name="T26" fmla="*/ 52586 w 256"/>
              <a:gd name="T27" fmla="*/ 93825 h 244"/>
              <a:gd name="T28" fmla="*/ 0 w 256"/>
              <a:gd name="T29" fmla="*/ 47736 h 244"/>
              <a:gd name="T30" fmla="*/ 52586 w 256"/>
              <a:gd name="T31" fmla="*/ 0 h 244"/>
              <a:gd name="T32" fmla="*/ 105172 w 256"/>
              <a:gd name="T33" fmla="*/ 47736 h 244"/>
              <a:gd name="T34" fmla="*/ 52586 w 256"/>
              <a:gd name="T35" fmla="*/ 93825 h 244"/>
              <a:gd name="T36" fmla="*/ 98599 w 256"/>
              <a:gd name="T37" fmla="*/ 401638 h 244"/>
              <a:gd name="T38" fmla="*/ 4930 w 256"/>
              <a:gd name="T39" fmla="*/ 401638 h 244"/>
              <a:gd name="T40" fmla="*/ 4930 w 256"/>
              <a:gd name="T41" fmla="*/ 133331 h 244"/>
              <a:gd name="T42" fmla="*/ 98599 w 256"/>
              <a:gd name="T43" fmla="*/ 133331 h 244"/>
              <a:gd name="T44" fmla="*/ 98599 w 256"/>
              <a:gd name="T45" fmla="*/ 401638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3" name="Freeform 7">
            <a:extLst>
              <a:ext uri="{FF2B5EF4-FFF2-40B4-BE49-F238E27FC236}">
                <a16:creationId xmlns:a16="http://schemas.microsoft.com/office/drawing/2014/main" id="{42A5D343-3968-4B7F-B57E-B683C6714680}"/>
              </a:ext>
            </a:extLst>
          </p:cNvPr>
          <p:cNvSpPr>
            <a:spLocks noEditPoints="1"/>
          </p:cNvSpPr>
          <p:nvPr/>
        </p:nvSpPr>
        <p:spPr bwMode="auto">
          <a:xfrm>
            <a:off x="9340851" y="3369734"/>
            <a:ext cx="560916" cy="560917"/>
          </a:xfrm>
          <a:custGeom>
            <a:avLst/>
            <a:gdLst>
              <a:gd name="T0" fmla="*/ 325375 w 256"/>
              <a:gd name="T1" fmla="*/ 386178 h 256"/>
              <a:gd name="T2" fmla="*/ 175834 w 256"/>
              <a:gd name="T3" fmla="*/ 304013 h 256"/>
              <a:gd name="T4" fmla="*/ 54229 w 256"/>
              <a:gd name="T5" fmla="*/ 351669 h 256"/>
              <a:gd name="T6" fmla="*/ 0 w 256"/>
              <a:gd name="T7" fmla="*/ 210344 h 256"/>
              <a:gd name="T8" fmla="*/ 210344 w 256"/>
              <a:gd name="T9" fmla="*/ 0 h 256"/>
              <a:gd name="T10" fmla="*/ 420687 w 256"/>
              <a:gd name="T11" fmla="*/ 210344 h 256"/>
              <a:gd name="T12" fmla="*/ 325375 w 256"/>
              <a:gd name="T13" fmla="*/ 386178 h 256"/>
              <a:gd name="T14" fmla="*/ 106815 w 256"/>
              <a:gd name="T15" fmla="*/ 267860 h 256"/>
              <a:gd name="T16" fmla="*/ 108458 w 256"/>
              <a:gd name="T17" fmla="*/ 267860 h 256"/>
              <a:gd name="T18" fmla="*/ 292509 w 256"/>
              <a:gd name="T19" fmla="*/ 292510 h 256"/>
              <a:gd name="T20" fmla="*/ 307299 w 256"/>
              <a:gd name="T21" fmla="*/ 292510 h 256"/>
              <a:gd name="T22" fmla="*/ 312229 w 256"/>
              <a:gd name="T23" fmla="*/ 279363 h 256"/>
              <a:gd name="T24" fmla="*/ 307299 w 256"/>
              <a:gd name="T25" fmla="*/ 269503 h 256"/>
              <a:gd name="T26" fmla="*/ 105172 w 256"/>
              <a:gd name="T27" fmla="*/ 239924 h 256"/>
              <a:gd name="T28" fmla="*/ 93669 w 256"/>
              <a:gd name="T29" fmla="*/ 253070 h 256"/>
              <a:gd name="T30" fmla="*/ 106815 w 256"/>
              <a:gd name="T31" fmla="*/ 267860 h 256"/>
              <a:gd name="T32" fmla="*/ 98599 w 256"/>
              <a:gd name="T33" fmla="*/ 208701 h 256"/>
              <a:gd name="T34" fmla="*/ 105172 w 256"/>
              <a:gd name="T35" fmla="*/ 207057 h 256"/>
              <a:gd name="T36" fmla="*/ 315515 w 256"/>
              <a:gd name="T37" fmla="*/ 231707 h 256"/>
              <a:gd name="T38" fmla="*/ 323732 w 256"/>
              <a:gd name="T39" fmla="*/ 234994 h 256"/>
              <a:gd name="T40" fmla="*/ 341808 w 256"/>
              <a:gd name="T41" fmla="*/ 215274 h 256"/>
              <a:gd name="T42" fmla="*/ 331948 w 256"/>
              <a:gd name="T43" fmla="*/ 198841 h 256"/>
              <a:gd name="T44" fmla="*/ 331948 w 256"/>
              <a:gd name="T45" fmla="*/ 198841 h 256"/>
              <a:gd name="T46" fmla="*/ 95312 w 256"/>
              <a:gd name="T47" fmla="*/ 175834 h 256"/>
              <a:gd name="T48" fmla="*/ 83809 w 256"/>
              <a:gd name="T49" fmla="*/ 190624 h 256"/>
              <a:gd name="T50" fmla="*/ 98599 w 256"/>
              <a:gd name="T51" fmla="*/ 208701 h 256"/>
              <a:gd name="T52" fmla="*/ 361528 w 256"/>
              <a:gd name="T53" fmla="*/ 134752 h 256"/>
              <a:gd name="T54" fmla="*/ 85452 w 256"/>
              <a:gd name="T55" fmla="*/ 101885 h 256"/>
              <a:gd name="T56" fmla="*/ 69019 w 256"/>
              <a:gd name="T57" fmla="*/ 121605 h 256"/>
              <a:gd name="T58" fmla="*/ 88739 w 256"/>
              <a:gd name="T59" fmla="*/ 141325 h 256"/>
              <a:gd name="T60" fmla="*/ 93669 w 256"/>
              <a:gd name="T61" fmla="*/ 141325 h 256"/>
              <a:gd name="T62" fmla="*/ 93669 w 256"/>
              <a:gd name="T63" fmla="*/ 141325 h 256"/>
              <a:gd name="T64" fmla="*/ 340165 w 256"/>
              <a:gd name="T65" fmla="*/ 167618 h 256"/>
              <a:gd name="T66" fmla="*/ 351668 w 256"/>
              <a:gd name="T67" fmla="*/ 170905 h 256"/>
              <a:gd name="T68" fmla="*/ 371388 w 256"/>
              <a:gd name="T69" fmla="*/ 151185 h 256"/>
              <a:gd name="T70" fmla="*/ 361528 w 256"/>
              <a:gd name="T71" fmla="*/ 134752 h 256"/>
              <a:gd name="T72" fmla="*/ 257999 w 256"/>
              <a:gd name="T73" fmla="*/ 414115 h 256"/>
              <a:gd name="T74" fmla="*/ 210344 w 256"/>
              <a:gd name="T75" fmla="*/ 420688 h 256"/>
              <a:gd name="T76" fmla="*/ 108458 w 256"/>
              <a:gd name="T77" fmla="*/ 394395 h 256"/>
              <a:gd name="T78" fmla="*/ 175834 w 256"/>
              <a:gd name="T79" fmla="*/ 366459 h 256"/>
              <a:gd name="T80" fmla="*/ 257999 w 256"/>
              <a:gd name="T81" fmla="*/ 414115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4" name="Freeform 8">
            <a:extLst>
              <a:ext uri="{FF2B5EF4-FFF2-40B4-BE49-F238E27FC236}">
                <a16:creationId xmlns:a16="http://schemas.microsoft.com/office/drawing/2014/main" id="{A865BE19-E6B1-42AD-9D29-9EEF9EA9E507}"/>
              </a:ext>
            </a:extLst>
          </p:cNvPr>
          <p:cNvSpPr>
            <a:spLocks noEditPoints="1"/>
          </p:cNvSpPr>
          <p:nvPr/>
        </p:nvSpPr>
        <p:spPr bwMode="auto">
          <a:xfrm>
            <a:off x="8358718" y="3456518"/>
            <a:ext cx="563033" cy="387349"/>
          </a:xfrm>
          <a:custGeom>
            <a:avLst/>
            <a:gdLst>
              <a:gd name="T0" fmla="*/ 357944 w 256"/>
              <a:gd name="T1" fmla="*/ 0 h 176"/>
              <a:gd name="T2" fmla="*/ 219385 w 256"/>
              <a:gd name="T3" fmla="*/ 0 h 176"/>
              <a:gd name="T4" fmla="*/ 75878 w 256"/>
              <a:gd name="T5" fmla="*/ 0 h 176"/>
              <a:gd name="T6" fmla="*/ 0 w 256"/>
              <a:gd name="T7" fmla="*/ 59423 h 176"/>
              <a:gd name="T8" fmla="*/ 0 w 256"/>
              <a:gd name="T9" fmla="*/ 234390 h 176"/>
              <a:gd name="T10" fmla="*/ 75878 w 256"/>
              <a:gd name="T11" fmla="*/ 290512 h 176"/>
              <a:gd name="T12" fmla="*/ 222684 w 256"/>
              <a:gd name="T13" fmla="*/ 290512 h 176"/>
              <a:gd name="T14" fmla="*/ 357944 w 256"/>
              <a:gd name="T15" fmla="*/ 290512 h 176"/>
              <a:gd name="T16" fmla="*/ 422275 w 256"/>
              <a:gd name="T17" fmla="*/ 234390 h 176"/>
              <a:gd name="T18" fmla="*/ 422275 w 256"/>
              <a:gd name="T19" fmla="*/ 59423 h 176"/>
              <a:gd name="T20" fmla="*/ 357944 w 256"/>
              <a:gd name="T21" fmla="*/ 0 h 176"/>
              <a:gd name="T22" fmla="*/ 183096 w 256"/>
              <a:gd name="T23" fmla="*/ 212932 h 176"/>
              <a:gd name="T24" fmla="*/ 183096 w 256"/>
              <a:gd name="T25" fmla="*/ 79231 h 176"/>
              <a:gd name="T26" fmla="*/ 275468 w 256"/>
              <a:gd name="T27" fmla="*/ 146907 h 176"/>
              <a:gd name="T28" fmla="*/ 183096 w 256"/>
              <a:gd name="T29" fmla="*/ 212932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5" name="Freeform 9">
            <a:extLst>
              <a:ext uri="{FF2B5EF4-FFF2-40B4-BE49-F238E27FC236}">
                <a16:creationId xmlns:a16="http://schemas.microsoft.com/office/drawing/2014/main" id="{7FC2DD9A-CA97-4992-A4AB-354DAFBDD659}"/>
              </a:ext>
            </a:extLst>
          </p:cNvPr>
          <p:cNvSpPr>
            <a:spLocks/>
          </p:cNvSpPr>
          <p:nvPr/>
        </p:nvSpPr>
        <p:spPr bwMode="auto">
          <a:xfrm>
            <a:off x="7355417" y="3333751"/>
            <a:ext cx="592667" cy="569383"/>
          </a:xfrm>
          <a:custGeom>
            <a:avLst/>
            <a:gdLst>
              <a:gd name="T0" fmla="*/ 380294 w 270"/>
              <a:gd name="T1" fmla="*/ 270402 h 259"/>
              <a:gd name="T2" fmla="*/ 289748 w 270"/>
              <a:gd name="T3" fmla="*/ 377573 h 259"/>
              <a:gd name="T4" fmla="*/ 195909 w 270"/>
              <a:gd name="T5" fmla="*/ 422091 h 259"/>
              <a:gd name="T6" fmla="*/ 74083 w 270"/>
              <a:gd name="T7" fmla="*/ 158284 h 259"/>
              <a:gd name="T8" fmla="*/ 23048 w 270"/>
              <a:gd name="T9" fmla="*/ 166528 h 259"/>
              <a:gd name="T10" fmla="*/ 65852 w 270"/>
              <a:gd name="T11" fmla="*/ 98927 h 259"/>
              <a:gd name="T12" fmla="*/ 161337 w 270"/>
              <a:gd name="T13" fmla="*/ 57708 h 259"/>
              <a:gd name="T14" fmla="*/ 246944 w 270"/>
              <a:gd name="T15" fmla="*/ 288539 h 259"/>
              <a:gd name="T16" fmla="*/ 312796 w 270"/>
              <a:gd name="T17" fmla="*/ 158284 h 259"/>
              <a:gd name="T18" fmla="*/ 255176 w 270"/>
              <a:gd name="T19" fmla="*/ 150040 h 259"/>
              <a:gd name="T20" fmla="*/ 437915 w 270"/>
              <a:gd name="T21" fmla="*/ 115415 h 259"/>
              <a:gd name="T22" fmla="*/ 380294 w 270"/>
              <a:gd name="T23" fmla="*/ 270402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6" name="Freeform 10">
            <a:extLst>
              <a:ext uri="{FF2B5EF4-FFF2-40B4-BE49-F238E27FC236}">
                <a16:creationId xmlns:a16="http://schemas.microsoft.com/office/drawing/2014/main" id="{E9290EC9-FBFC-4140-BC32-5A493963A020}"/>
              </a:ext>
            </a:extLst>
          </p:cNvPr>
          <p:cNvSpPr>
            <a:spLocks noEditPoints="1"/>
          </p:cNvSpPr>
          <p:nvPr/>
        </p:nvSpPr>
        <p:spPr bwMode="auto">
          <a:xfrm>
            <a:off x="6396567" y="3412067"/>
            <a:ext cx="560917" cy="482600"/>
          </a:xfrm>
          <a:custGeom>
            <a:avLst/>
            <a:gdLst>
              <a:gd name="T0" fmla="*/ 354956 w 256"/>
              <a:gd name="T1" fmla="*/ 90488 h 220"/>
              <a:gd name="T2" fmla="*/ 354956 w 256"/>
              <a:gd name="T3" fmla="*/ 154651 h 220"/>
              <a:gd name="T4" fmla="*/ 328663 w 256"/>
              <a:gd name="T5" fmla="*/ 154651 h 220"/>
              <a:gd name="T6" fmla="*/ 328663 w 256"/>
              <a:gd name="T7" fmla="*/ 90488 h 220"/>
              <a:gd name="T8" fmla="*/ 262930 w 256"/>
              <a:gd name="T9" fmla="*/ 90488 h 220"/>
              <a:gd name="T10" fmla="*/ 262930 w 256"/>
              <a:gd name="T11" fmla="*/ 64164 h 220"/>
              <a:gd name="T12" fmla="*/ 328663 w 256"/>
              <a:gd name="T13" fmla="*/ 64164 h 220"/>
              <a:gd name="T14" fmla="*/ 328663 w 256"/>
              <a:gd name="T15" fmla="*/ 0 h 220"/>
              <a:gd name="T16" fmla="*/ 354956 w 256"/>
              <a:gd name="T17" fmla="*/ 0 h 220"/>
              <a:gd name="T18" fmla="*/ 354956 w 256"/>
              <a:gd name="T19" fmla="*/ 64164 h 220"/>
              <a:gd name="T20" fmla="*/ 420688 w 256"/>
              <a:gd name="T21" fmla="*/ 64164 h 220"/>
              <a:gd name="T22" fmla="*/ 420688 w 256"/>
              <a:gd name="T23" fmla="*/ 90488 h 220"/>
              <a:gd name="T24" fmla="*/ 354956 w 256"/>
              <a:gd name="T25" fmla="*/ 90488 h 220"/>
              <a:gd name="T26" fmla="*/ 172548 w 256"/>
              <a:gd name="T27" fmla="*/ 26324 h 220"/>
              <a:gd name="T28" fmla="*/ 210344 w 256"/>
              <a:gd name="T29" fmla="*/ 87197 h 220"/>
              <a:gd name="T30" fmla="*/ 177478 w 256"/>
              <a:gd name="T31" fmla="*/ 143135 h 220"/>
              <a:gd name="T32" fmla="*/ 156115 w 256"/>
              <a:gd name="T33" fmla="*/ 174394 h 220"/>
              <a:gd name="T34" fmla="*/ 185694 w 256"/>
              <a:gd name="T35" fmla="*/ 207299 h 220"/>
              <a:gd name="T36" fmla="*/ 223491 w 256"/>
              <a:gd name="T37" fmla="*/ 278043 h 220"/>
              <a:gd name="T38" fmla="*/ 115032 w 256"/>
              <a:gd name="T39" fmla="*/ 361950 h 220"/>
              <a:gd name="T40" fmla="*/ 0 w 256"/>
              <a:gd name="T41" fmla="*/ 292850 h 220"/>
              <a:gd name="T42" fmla="*/ 110102 w 256"/>
              <a:gd name="T43" fmla="*/ 213880 h 220"/>
              <a:gd name="T44" fmla="*/ 129822 w 256"/>
              <a:gd name="T45" fmla="*/ 213880 h 220"/>
              <a:gd name="T46" fmla="*/ 115032 w 256"/>
              <a:gd name="T47" fmla="*/ 184265 h 220"/>
              <a:gd name="T48" fmla="*/ 119962 w 256"/>
              <a:gd name="T49" fmla="*/ 162878 h 220"/>
              <a:gd name="T50" fmla="*/ 110102 w 256"/>
              <a:gd name="T51" fmla="*/ 162878 h 220"/>
              <a:gd name="T52" fmla="*/ 26293 w 256"/>
              <a:gd name="T53" fmla="*/ 82261 h 220"/>
              <a:gd name="T54" fmla="*/ 121605 w 256"/>
              <a:gd name="T55" fmla="*/ 0 h 220"/>
              <a:gd name="T56" fmla="*/ 233350 w 256"/>
              <a:gd name="T57" fmla="*/ 0 h 220"/>
              <a:gd name="T58" fmla="*/ 208701 w 256"/>
              <a:gd name="T59" fmla="*/ 26324 h 220"/>
              <a:gd name="T60" fmla="*/ 172548 w 256"/>
              <a:gd name="T61" fmla="*/ 26324 h 220"/>
              <a:gd name="T62" fmla="*/ 121605 w 256"/>
              <a:gd name="T63" fmla="*/ 225396 h 220"/>
              <a:gd name="T64" fmla="*/ 41083 w 256"/>
              <a:gd name="T65" fmla="*/ 281334 h 220"/>
              <a:gd name="T66" fmla="*/ 115032 w 256"/>
              <a:gd name="T67" fmla="*/ 337272 h 220"/>
              <a:gd name="T68" fmla="*/ 195554 w 256"/>
              <a:gd name="T69" fmla="*/ 282979 h 220"/>
              <a:gd name="T70" fmla="*/ 193911 w 256"/>
              <a:gd name="T71" fmla="*/ 271463 h 220"/>
              <a:gd name="T72" fmla="*/ 149541 w 256"/>
              <a:gd name="T73" fmla="*/ 228687 h 220"/>
              <a:gd name="T74" fmla="*/ 121605 w 256"/>
              <a:gd name="T75" fmla="*/ 225396 h 220"/>
              <a:gd name="T76" fmla="*/ 170905 w 256"/>
              <a:gd name="T77" fmla="*/ 87197 h 220"/>
              <a:gd name="T78" fmla="*/ 108459 w 256"/>
              <a:gd name="T79" fmla="*/ 19743 h 220"/>
              <a:gd name="T80" fmla="*/ 65733 w 256"/>
              <a:gd name="T81" fmla="*/ 83907 h 220"/>
              <a:gd name="T82" fmla="*/ 126535 w 256"/>
              <a:gd name="T83" fmla="*/ 153006 h 220"/>
              <a:gd name="T84" fmla="*/ 170905 w 256"/>
              <a:gd name="T85" fmla="*/ 87197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7" name="Freeform 11">
            <a:extLst>
              <a:ext uri="{FF2B5EF4-FFF2-40B4-BE49-F238E27FC236}">
                <a16:creationId xmlns:a16="http://schemas.microsoft.com/office/drawing/2014/main" id="{E5C5C1BB-26C8-4234-9D9F-CB2CE8A0C2FF}"/>
              </a:ext>
            </a:extLst>
          </p:cNvPr>
          <p:cNvSpPr>
            <a:spLocks noEditPoints="1"/>
          </p:cNvSpPr>
          <p:nvPr/>
        </p:nvSpPr>
        <p:spPr bwMode="auto">
          <a:xfrm>
            <a:off x="5414434" y="3369734"/>
            <a:ext cx="560917" cy="560917"/>
          </a:xfrm>
          <a:custGeom>
            <a:avLst/>
            <a:gdLst>
              <a:gd name="T0" fmla="*/ 290866 w 256"/>
              <a:gd name="T1" fmla="*/ 284293 h 256"/>
              <a:gd name="T2" fmla="*/ 259643 w 256"/>
              <a:gd name="T3" fmla="*/ 307299 h 256"/>
              <a:gd name="T4" fmla="*/ 210344 w 256"/>
              <a:gd name="T5" fmla="*/ 315516 h 256"/>
              <a:gd name="T6" fmla="*/ 154471 w 256"/>
              <a:gd name="T7" fmla="*/ 304013 h 256"/>
              <a:gd name="T8" fmla="*/ 128178 w 256"/>
              <a:gd name="T9" fmla="*/ 282650 h 256"/>
              <a:gd name="T10" fmla="*/ 118319 w 256"/>
              <a:gd name="T11" fmla="*/ 254713 h 256"/>
              <a:gd name="T12" fmla="*/ 124892 w 256"/>
              <a:gd name="T13" fmla="*/ 239924 h 256"/>
              <a:gd name="T14" fmla="*/ 141325 w 256"/>
              <a:gd name="T15" fmla="*/ 234994 h 256"/>
              <a:gd name="T16" fmla="*/ 154471 w 256"/>
              <a:gd name="T17" fmla="*/ 239924 h 256"/>
              <a:gd name="T18" fmla="*/ 164331 w 256"/>
              <a:gd name="T19" fmla="*/ 253070 h 256"/>
              <a:gd name="T20" fmla="*/ 172548 w 256"/>
              <a:gd name="T21" fmla="*/ 267860 h 256"/>
              <a:gd name="T22" fmla="*/ 185694 w 256"/>
              <a:gd name="T23" fmla="*/ 277720 h 256"/>
              <a:gd name="T24" fmla="*/ 208701 w 256"/>
              <a:gd name="T25" fmla="*/ 281006 h 256"/>
              <a:gd name="T26" fmla="*/ 241567 w 256"/>
              <a:gd name="T27" fmla="*/ 272790 h 256"/>
              <a:gd name="T28" fmla="*/ 253070 w 256"/>
              <a:gd name="T29" fmla="*/ 254713 h 256"/>
              <a:gd name="T30" fmla="*/ 246497 w 256"/>
              <a:gd name="T31" fmla="*/ 239924 h 256"/>
              <a:gd name="T32" fmla="*/ 230064 w 256"/>
              <a:gd name="T33" fmla="*/ 231707 h 256"/>
              <a:gd name="T34" fmla="*/ 200484 w 256"/>
              <a:gd name="T35" fmla="*/ 225134 h 256"/>
              <a:gd name="T36" fmla="*/ 159401 w 256"/>
              <a:gd name="T37" fmla="*/ 211987 h 256"/>
              <a:gd name="T38" fmla="*/ 133108 w 256"/>
              <a:gd name="T39" fmla="*/ 193911 h 256"/>
              <a:gd name="T40" fmla="*/ 123248 w 256"/>
              <a:gd name="T41" fmla="*/ 162688 h 256"/>
              <a:gd name="T42" fmla="*/ 133108 w 256"/>
              <a:gd name="T43" fmla="*/ 133108 h 256"/>
              <a:gd name="T44" fmla="*/ 164331 w 256"/>
              <a:gd name="T45" fmla="*/ 111745 h 256"/>
              <a:gd name="T46" fmla="*/ 210344 w 256"/>
              <a:gd name="T47" fmla="*/ 105172 h 256"/>
              <a:gd name="T48" fmla="*/ 246497 w 256"/>
              <a:gd name="T49" fmla="*/ 110102 h 256"/>
              <a:gd name="T50" fmla="*/ 272790 w 256"/>
              <a:gd name="T51" fmla="*/ 121605 h 256"/>
              <a:gd name="T52" fmla="*/ 287580 w 256"/>
              <a:gd name="T53" fmla="*/ 139682 h 256"/>
              <a:gd name="T54" fmla="*/ 292510 w 256"/>
              <a:gd name="T55" fmla="*/ 156115 h 256"/>
              <a:gd name="T56" fmla="*/ 285936 w 256"/>
              <a:gd name="T57" fmla="*/ 170905 h 256"/>
              <a:gd name="T58" fmla="*/ 269503 w 256"/>
              <a:gd name="T59" fmla="*/ 177478 h 256"/>
              <a:gd name="T60" fmla="*/ 256357 w 256"/>
              <a:gd name="T61" fmla="*/ 172548 h 256"/>
              <a:gd name="T62" fmla="*/ 246497 w 256"/>
              <a:gd name="T63" fmla="*/ 161045 h 256"/>
              <a:gd name="T64" fmla="*/ 233350 w 256"/>
              <a:gd name="T65" fmla="*/ 144612 h 256"/>
              <a:gd name="T66" fmla="*/ 207057 w 256"/>
              <a:gd name="T67" fmla="*/ 138038 h 256"/>
              <a:gd name="T68" fmla="*/ 179121 w 256"/>
              <a:gd name="T69" fmla="*/ 144612 h 256"/>
              <a:gd name="T70" fmla="*/ 169261 w 256"/>
              <a:gd name="T71" fmla="*/ 159401 h 256"/>
              <a:gd name="T72" fmla="*/ 172548 w 256"/>
              <a:gd name="T73" fmla="*/ 167618 h 256"/>
              <a:gd name="T74" fmla="*/ 182408 w 256"/>
              <a:gd name="T75" fmla="*/ 175834 h 256"/>
              <a:gd name="T76" fmla="*/ 195554 w 256"/>
              <a:gd name="T77" fmla="*/ 179121 h 256"/>
              <a:gd name="T78" fmla="*/ 216917 w 256"/>
              <a:gd name="T79" fmla="*/ 185694 h 256"/>
              <a:gd name="T80" fmla="*/ 251427 w 256"/>
              <a:gd name="T81" fmla="*/ 193911 h 256"/>
              <a:gd name="T82" fmla="*/ 277720 w 256"/>
              <a:gd name="T83" fmla="*/ 205414 h 256"/>
              <a:gd name="T84" fmla="*/ 295796 w 256"/>
              <a:gd name="T85" fmla="*/ 223491 h 256"/>
              <a:gd name="T86" fmla="*/ 302370 w 256"/>
              <a:gd name="T87" fmla="*/ 249784 h 256"/>
              <a:gd name="T88" fmla="*/ 290866 w 256"/>
              <a:gd name="T89" fmla="*/ 284293 h 256"/>
              <a:gd name="T90" fmla="*/ 420688 w 256"/>
              <a:gd name="T91" fmla="*/ 315516 h 256"/>
              <a:gd name="T92" fmla="*/ 315516 w 256"/>
              <a:gd name="T93" fmla="*/ 420688 h 256"/>
              <a:gd name="T94" fmla="*/ 243210 w 256"/>
              <a:gd name="T95" fmla="*/ 391108 h 256"/>
              <a:gd name="T96" fmla="*/ 210344 w 256"/>
              <a:gd name="T97" fmla="*/ 394395 h 256"/>
              <a:gd name="T98" fmla="*/ 26293 w 256"/>
              <a:gd name="T99" fmla="*/ 210344 h 256"/>
              <a:gd name="T100" fmla="*/ 29580 w 256"/>
              <a:gd name="T101" fmla="*/ 177478 h 256"/>
              <a:gd name="T102" fmla="*/ 0 w 256"/>
              <a:gd name="T103" fmla="*/ 105172 h 256"/>
              <a:gd name="T104" fmla="*/ 105172 w 256"/>
              <a:gd name="T105" fmla="*/ 0 h 256"/>
              <a:gd name="T106" fmla="*/ 177478 w 256"/>
              <a:gd name="T107" fmla="*/ 29580 h 256"/>
              <a:gd name="T108" fmla="*/ 210344 w 256"/>
              <a:gd name="T109" fmla="*/ 26293 h 256"/>
              <a:gd name="T110" fmla="*/ 394395 w 256"/>
              <a:gd name="T111" fmla="*/ 210344 h 256"/>
              <a:gd name="T112" fmla="*/ 391108 w 256"/>
              <a:gd name="T113" fmla="*/ 243210 h 256"/>
              <a:gd name="T114" fmla="*/ 420688 w 256"/>
              <a:gd name="T115" fmla="*/ 31551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8" name="Freeform 12">
            <a:extLst>
              <a:ext uri="{FF2B5EF4-FFF2-40B4-BE49-F238E27FC236}">
                <a16:creationId xmlns:a16="http://schemas.microsoft.com/office/drawing/2014/main" id="{AB409F6F-5353-46E7-8EE3-546FCA5A07DF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3412067"/>
            <a:ext cx="560917" cy="474133"/>
          </a:xfrm>
          <a:custGeom>
            <a:avLst/>
            <a:gdLst>
              <a:gd name="T0" fmla="*/ 272790 w 256"/>
              <a:gd name="T1" fmla="*/ 146520 h 216"/>
              <a:gd name="T2" fmla="*/ 220204 w 256"/>
              <a:gd name="T3" fmla="*/ 92193 h 216"/>
              <a:gd name="T4" fmla="*/ 167618 w 256"/>
              <a:gd name="T5" fmla="*/ 92193 h 216"/>
              <a:gd name="T6" fmla="*/ 152828 w 256"/>
              <a:gd name="T7" fmla="*/ 107009 h 216"/>
              <a:gd name="T8" fmla="*/ 95312 w 256"/>
              <a:gd name="T9" fmla="*/ 85607 h 216"/>
              <a:gd name="T10" fmla="*/ 0 w 256"/>
              <a:gd name="T11" fmla="*/ 181093 h 216"/>
              <a:gd name="T12" fmla="*/ 95312 w 256"/>
              <a:gd name="T13" fmla="*/ 274931 h 216"/>
              <a:gd name="T14" fmla="*/ 106815 w 256"/>
              <a:gd name="T15" fmla="*/ 273285 h 216"/>
              <a:gd name="T16" fmla="*/ 195554 w 256"/>
              <a:gd name="T17" fmla="*/ 355600 h 216"/>
              <a:gd name="T18" fmla="*/ 420688 w 256"/>
              <a:gd name="T19" fmla="*/ 153106 h 216"/>
              <a:gd name="T20" fmla="*/ 420688 w 256"/>
              <a:gd name="T21" fmla="*/ 0 h 216"/>
              <a:gd name="T22" fmla="*/ 272790 w 256"/>
              <a:gd name="T23" fmla="*/ 146520 h 216"/>
              <a:gd name="T24" fmla="*/ 96955 w 256"/>
              <a:gd name="T25" fmla="*/ 250237 h 216"/>
              <a:gd name="T26" fmla="*/ 95312 w 256"/>
              <a:gd name="T27" fmla="*/ 250237 h 216"/>
              <a:gd name="T28" fmla="*/ 24650 w 256"/>
              <a:gd name="T29" fmla="*/ 181093 h 216"/>
              <a:gd name="T30" fmla="*/ 95312 w 256"/>
              <a:gd name="T31" fmla="*/ 110302 h 216"/>
              <a:gd name="T32" fmla="*/ 136395 w 256"/>
              <a:gd name="T33" fmla="*/ 123472 h 216"/>
              <a:gd name="T34" fmla="*/ 167618 w 256"/>
              <a:gd name="T35" fmla="*/ 181093 h 216"/>
              <a:gd name="T36" fmla="*/ 96955 w 256"/>
              <a:gd name="T37" fmla="*/ 250237 h 216"/>
              <a:gd name="T38" fmla="*/ 392752 w 256"/>
              <a:gd name="T39" fmla="*/ 148167 h 216"/>
              <a:gd name="T40" fmla="*/ 318803 w 256"/>
              <a:gd name="T41" fmla="*/ 217311 h 216"/>
              <a:gd name="T42" fmla="*/ 198841 w 256"/>
              <a:gd name="T43" fmla="*/ 324320 h 216"/>
              <a:gd name="T44" fmla="*/ 134752 w 256"/>
              <a:gd name="T45" fmla="*/ 266700 h 216"/>
              <a:gd name="T46" fmla="*/ 177478 w 256"/>
              <a:gd name="T47" fmla="*/ 228835 h 216"/>
              <a:gd name="T48" fmla="*/ 202127 w 256"/>
              <a:gd name="T49" fmla="*/ 255176 h 216"/>
              <a:gd name="T50" fmla="*/ 290866 w 256"/>
              <a:gd name="T51" fmla="*/ 162983 h 216"/>
              <a:gd name="T52" fmla="*/ 392752 w 256"/>
              <a:gd name="T53" fmla="*/ 57620 h 216"/>
              <a:gd name="T54" fmla="*/ 392752 w 256"/>
              <a:gd name="T55" fmla="*/ 1481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29" name="Freeform 13">
            <a:extLst>
              <a:ext uri="{FF2B5EF4-FFF2-40B4-BE49-F238E27FC236}">
                <a16:creationId xmlns:a16="http://schemas.microsoft.com/office/drawing/2014/main" id="{65D85F09-EEB0-49F8-9D9D-95AF092FDFDE}"/>
              </a:ext>
            </a:extLst>
          </p:cNvPr>
          <p:cNvSpPr>
            <a:spLocks noEditPoints="1"/>
          </p:cNvSpPr>
          <p:nvPr/>
        </p:nvSpPr>
        <p:spPr bwMode="auto">
          <a:xfrm>
            <a:off x="3450167" y="3395133"/>
            <a:ext cx="560917" cy="518584"/>
          </a:xfrm>
          <a:custGeom>
            <a:avLst/>
            <a:gdLst>
              <a:gd name="T0" fmla="*/ 211138 w 265"/>
              <a:gd name="T1" fmla="*/ 73025 h 245"/>
              <a:gd name="T2" fmla="*/ 298450 w 265"/>
              <a:gd name="T3" fmla="*/ 0 h 245"/>
              <a:gd name="T4" fmla="*/ 420688 w 265"/>
              <a:gd name="T5" fmla="*/ 80963 h 245"/>
              <a:gd name="T6" fmla="*/ 336550 w 265"/>
              <a:gd name="T7" fmla="*/ 147638 h 245"/>
              <a:gd name="T8" fmla="*/ 211138 w 265"/>
              <a:gd name="T9" fmla="*/ 73025 h 245"/>
              <a:gd name="T10" fmla="*/ 420688 w 265"/>
              <a:gd name="T11" fmla="*/ 215900 h 245"/>
              <a:gd name="T12" fmla="*/ 298450 w 265"/>
              <a:gd name="T13" fmla="*/ 296863 h 245"/>
              <a:gd name="T14" fmla="*/ 211138 w 265"/>
              <a:gd name="T15" fmla="*/ 225425 h 245"/>
              <a:gd name="T16" fmla="*/ 336550 w 265"/>
              <a:gd name="T17" fmla="*/ 147638 h 245"/>
              <a:gd name="T18" fmla="*/ 420688 w 265"/>
              <a:gd name="T19" fmla="*/ 215900 h 245"/>
              <a:gd name="T20" fmla="*/ 123825 w 265"/>
              <a:gd name="T21" fmla="*/ 296863 h 245"/>
              <a:gd name="T22" fmla="*/ 0 w 265"/>
              <a:gd name="T23" fmla="*/ 215900 h 245"/>
              <a:gd name="T24" fmla="*/ 85725 w 265"/>
              <a:gd name="T25" fmla="*/ 147638 h 245"/>
              <a:gd name="T26" fmla="*/ 211138 w 265"/>
              <a:gd name="T27" fmla="*/ 225425 h 245"/>
              <a:gd name="T28" fmla="*/ 123825 w 265"/>
              <a:gd name="T29" fmla="*/ 296863 h 245"/>
              <a:gd name="T30" fmla="*/ 0 w 265"/>
              <a:gd name="T31" fmla="*/ 80963 h 245"/>
              <a:gd name="T32" fmla="*/ 123825 w 265"/>
              <a:gd name="T33" fmla="*/ 0 h 245"/>
              <a:gd name="T34" fmla="*/ 211138 w 265"/>
              <a:gd name="T35" fmla="*/ 73025 h 245"/>
              <a:gd name="T36" fmla="*/ 85725 w 265"/>
              <a:gd name="T37" fmla="*/ 147638 h 245"/>
              <a:gd name="T38" fmla="*/ 0 w 265"/>
              <a:gd name="T39" fmla="*/ 80963 h 245"/>
              <a:gd name="T40" fmla="*/ 211138 w 265"/>
              <a:gd name="T41" fmla="*/ 239713 h 245"/>
              <a:gd name="T42" fmla="*/ 298450 w 265"/>
              <a:gd name="T43" fmla="*/ 311150 h 245"/>
              <a:gd name="T44" fmla="*/ 336550 w 265"/>
              <a:gd name="T45" fmla="*/ 287338 h 245"/>
              <a:gd name="T46" fmla="*/ 336550 w 265"/>
              <a:gd name="T47" fmla="*/ 314325 h 245"/>
              <a:gd name="T48" fmla="*/ 211138 w 265"/>
              <a:gd name="T49" fmla="*/ 388938 h 245"/>
              <a:gd name="T50" fmla="*/ 87313 w 265"/>
              <a:gd name="T51" fmla="*/ 314325 h 245"/>
              <a:gd name="T52" fmla="*/ 87313 w 265"/>
              <a:gd name="T53" fmla="*/ 287338 h 245"/>
              <a:gd name="T54" fmla="*/ 123825 w 265"/>
              <a:gd name="T55" fmla="*/ 311150 h 245"/>
              <a:gd name="T56" fmla="*/ 211138 w 265"/>
              <a:gd name="T57" fmla="*/ 239713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0" name="Freeform 14">
            <a:extLst>
              <a:ext uri="{FF2B5EF4-FFF2-40B4-BE49-F238E27FC236}">
                <a16:creationId xmlns:a16="http://schemas.microsoft.com/office/drawing/2014/main" id="{9783E7AF-FD75-4061-8964-3D0622D6A55B}"/>
              </a:ext>
            </a:extLst>
          </p:cNvPr>
          <p:cNvSpPr>
            <a:spLocks/>
          </p:cNvSpPr>
          <p:nvPr/>
        </p:nvSpPr>
        <p:spPr bwMode="auto">
          <a:xfrm>
            <a:off x="2573867" y="3369734"/>
            <a:ext cx="351367" cy="560917"/>
          </a:xfrm>
          <a:custGeom>
            <a:avLst/>
            <a:gdLst>
              <a:gd name="T0" fmla="*/ 263525 w 160"/>
              <a:gd name="T1" fmla="*/ 397682 h 256"/>
              <a:gd name="T2" fmla="*/ 215761 w 160"/>
              <a:gd name="T3" fmla="*/ 415758 h 256"/>
              <a:gd name="T4" fmla="*/ 167997 w 160"/>
              <a:gd name="T5" fmla="*/ 420688 h 256"/>
              <a:gd name="T6" fmla="*/ 121880 w 160"/>
              <a:gd name="T7" fmla="*/ 414115 h 256"/>
              <a:gd name="T8" fmla="*/ 85646 w 160"/>
              <a:gd name="T9" fmla="*/ 392752 h 256"/>
              <a:gd name="T10" fmla="*/ 62587 w 160"/>
              <a:gd name="T11" fmla="*/ 364815 h 256"/>
              <a:gd name="T12" fmla="*/ 57646 w 160"/>
              <a:gd name="T13" fmla="*/ 320446 h 256"/>
              <a:gd name="T14" fmla="*/ 57646 w 160"/>
              <a:gd name="T15" fmla="*/ 172548 h 256"/>
              <a:gd name="T16" fmla="*/ 0 w 160"/>
              <a:gd name="T17" fmla="*/ 172548 h 256"/>
              <a:gd name="T18" fmla="*/ 0 w 160"/>
              <a:gd name="T19" fmla="*/ 113389 h 256"/>
              <a:gd name="T20" fmla="*/ 47764 w 160"/>
              <a:gd name="T21" fmla="*/ 90382 h 256"/>
              <a:gd name="T22" fmla="*/ 75763 w 160"/>
              <a:gd name="T23" fmla="*/ 54229 h 256"/>
              <a:gd name="T24" fmla="*/ 90587 w 160"/>
              <a:gd name="T25" fmla="*/ 0 h 256"/>
              <a:gd name="T26" fmla="*/ 149880 w 160"/>
              <a:gd name="T27" fmla="*/ 0 h 256"/>
              <a:gd name="T28" fmla="*/ 149880 w 160"/>
              <a:gd name="T29" fmla="*/ 96955 h 256"/>
              <a:gd name="T30" fmla="*/ 247055 w 160"/>
              <a:gd name="T31" fmla="*/ 96955 h 256"/>
              <a:gd name="T32" fmla="*/ 247055 w 160"/>
              <a:gd name="T33" fmla="*/ 172548 h 256"/>
              <a:gd name="T34" fmla="*/ 149880 w 160"/>
              <a:gd name="T35" fmla="*/ 172548 h 256"/>
              <a:gd name="T36" fmla="*/ 149880 w 160"/>
              <a:gd name="T37" fmla="*/ 281006 h 256"/>
              <a:gd name="T38" fmla="*/ 153174 w 160"/>
              <a:gd name="T39" fmla="*/ 325376 h 256"/>
              <a:gd name="T40" fmla="*/ 167997 w 160"/>
              <a:gd name="T41" fmla="*/ 343452 h 256"/>
              <a:gd name="T42" fmla="*/ 200938 w 160"/>
              <a:gd name="T43" fmla="*/ 351669 h 256"/>
              <a:gd name="T44" fmla="*/ 263525 w 160"/>
              <a:gd name="T45" fmla="*/ 331949 h 256"/>
              <a:gd name="T46" fmla="*/ 263525 w 160"/>
              <a:gd name="T47" fmla="*/ 397682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1" name="Freeform 15">
            <a:extLst>
              <a:ext uri="{FF2B5EF4-FFF2-40B4-BE49-F238E27FC236}">
                <a16:creationId xmlns:a16="http://schemas.microsoft.com/office/drawing/2014/main" id="{5038A79A-A076-4203-A45C-EBE578BD4DEF}"/>
              </a:ext>
            </a:extLst>
          </p:cNvPr>
          <p:cNvSpPr>
            <a:spLocks noEditPoints="1"/>
          </p:cNvSpPr>
          <p:nvPr/>
        </p:nvSpPr>
        <p:spPr bwMode="auto">
          <a:xfrm>
            <a:off x="1488018" y="3369734"/>
            <a:ext cx="560916" cy="560917"/>
          </a:xfrm>
          <a:custGeom>
            <a:avLst/>
            <a:gdLst>
              <a:gd name="T0" fmla="*/ 368101 w 256"/>
              <a:gd name="T1" fmla="*/ 420688 h 256"/>
              <a:gd name="T2" fmla="*/ 52586 w 256"/>
              <a:gd name="T3" fmla="*/ 420688 h 256"/>
              <a:gd name="T4" fmla="*/ 0 w 256"/>
              <a:gd name="T5" fmla="*/ 368102 h 256"/>
              <a:gd name="T6" fmla="*/ 0 w 256"/>
              <a:gd name="T7" fmla="*/ 52586 h 256"/>
              <a:gd name="T8" fmla="*/ 52586 w 256"/>
              <a:gd name="T9" fmla="*/ 0 h 256"/>
              <a:gd name="T10" fmla="*/ 368101 w 256"/>
              <a:gd name="T11" fmla="*/ 0 h 256"/>
              <a:gd name="T12" fmla="*/ 420687 w 256"/>
              <a:gd name="T13" fmla="*/ 52586 h 256"/>
              <a:gd name="T14" fmla="*/ 420687 w 256"/>
              <a:gd name="T15" fmla="*/ 368102 h 256"/>
              <a:gd name="T16" fmla="*/ 368101 w 256"/>
              <a:gd name="T17" fmla="*/ 420688 h 256"/>
              <a:gd name="T18" fmla="*/ 210344 w 256"/>
              <a:gd name="T19" fmla="*/ 128178 h 256"/>
              <a:gd name="T20" fmla="*/ 136395 w 256"/>
              <a:gd name="T21" fmla="*/ 175834 h 256"/>
              <a:gd name="T22" fmla="*/ 136395 w 256"/>
              <a:gd name="T23" fmla="*/ 175834 h 256"/>
              <a:gd name="T24" fmla="*/ 136395 w 256"/>
              <a:gd name="T25" fmla="*/ 177478 h 256"/>
              <a:gd name="T26" fmla="*/ 133108 w 256"/>
              <a:gd name="T27" fmla="*/ 182408 h 256"/>
              <a:gd name="T28" fmla="*/ 133108 w 256"/>
              <a:gd name="T29" fmla="*/ 185694 h 256"/>
              <a:gd name="T30" fmla="*/ 131465 w 256"/>
              <a:gd name="T31" fmla="*/ 190624 h 256"/>
              <a:gd name="T32" fmla="*/ 131465 w 256"/>
              <a:gd name="T33" fmla="*/ 193911 h 256"/>
              <a:gd name="T34" fmla="*/ 129821 w 256"/>
              <a:gd name="T35" fmla="*/ 198841 h 256"/>
              <a:gd name="T36" fmla="*/ 129821 w 256"/>
              <a:gd name="T37" fmla="*/ 202127 h 256"/>
              <a:gd name="T38" fmla="*/ 128178 w 256"/>
              <a:gd name="T39" fmla="*/ 210344 h 256"/>
              <a:gd name="T40" fmla="*/ 210344 w 256"/>
              <a:gd name="T41" fmla="*/ 292510 h 256"/>
              <a:gd name="T42" fmla="*/ 292509 w 256"/>
              <a:gd name="T43" fmla="*/ 210344 h 256"/>
              <a:gd name="T44" fmla="*/ 290866 w 256"/>
              <a:gd name="T45" fmla="*/ 202127 h 256"/>
              <a:gd name="T46" fmla="*/ 290866 w 256"/>
              <a:gd name="T47" fmla="*/ 198841 h 256"/>
              <a:gd name="T48" fmla="*/ 289222 w 256"/>
              <a:gd name="T49" fmla="*/ 193911 h 256"/>
              <a:gd name="T50" fmla="*/ 289222 w 256"/>
              <a:gd name="T51" fmla="*/ 190624 h 256"/>
              <a:gd name="T52" fmla="*/ 287579 w 256"/>
              <a:gd name="T53" fmla="*/ 185694 h 256"/>
              <a:gd name="T54" fmla="*/ 287579 w 256"/>
              <a:gd name="T55" fmla="*/ 182408 h 256"/>
              <a:gd name="T56" fmla="*/ 284292 w 256"/>
              <a:gd name="T57" fmla="*/ 177478 h 256"/>
              <a:gd name="T58" fmla="*/ 284292 w 256"/>
              <a:gd name="T59" fmla="*/ 175834 h 256"/>
              <a:gd name="T60" fmla="*/ 284292 w 256"/>
              <a:gd name="T61" fmla="*/ 175834 h 256"/>
              <a:gd name="T62" fmla="*/ 210344 w 256"/>
              <a:gd name="T63" fmla="*/ 128178 h 256"/>
              <a:gd name="T64" fmla="*/ 373031 w 256"/>
              <a:gd name="T65" fmla="*/ 69019 h 256"/>
              <a:gd name="T66" fmla="*/ 351668 w 256"/>
              <a:gd name="T67" fmla="*/ 47656 h 256"/>
              <a:gd name="T68" fmla="*/ 310585 w 256"/>
              <a:gd name="T69" fmla="*/ 47656 h 256"/>
              <a:gd name="T70" fmla="*/ 289222 w 256"/>
              <a:gd name="T71" fmla="*/ 69019 h 256"/>
              <a:gd name="T72" fmla="*/ 289222 w 256"/>
              <a:gd name="T73" fmla="*/ 110102 h 256"/>
              <a:gd name="T74" fmla="*/ 310585 w 256"/>
              <a:gd name="T75" fmla="*/ 131465 h 256"/>
              <a:gd name="T76" fmla="*/ 351668 w 256"/>
              <a:gd name="T77" fmla="*/ 131465 h 256"/>
              <a:gd name="T78" fmla="*/ 373031 w 256"/>
              <a:gd name="T79" fmla="*/ 110102 h 256"/>
              <a:gd name="T80" fmla="*/ 373031 w 256"/>
              <a:gd name="T81" fmla="*/ 69019 h 256"/>
              <a:gd name="T82" fmla="*/ 373031 w 256"/>
              <a:gd name="T83" fmla="*/ 175834 h 256"/>
              <a:gd name="T84" fmla="*/ 335235 w 256"/>
              <a:gd name="T85" fmla="*/ 175834 h 256"/>
              <a:gd name="T86" fmla="*/ 338522 w 256"/>
              <a:gd name="T87" fmla="*/ 210344 h 256"/>
              <a:gd name="T88" fmla="*/ 210344 w 256"/>
              <a:gd name="T89" fmla="*/ 338522 h 256"/>
              <a:gd name="T90" fmla="*/ 82165 w 256"/>
              <a:gd name="T91" fmla="*/ 210344 h 256"/>
              <a:gd name="T92" fmla="*/ 85452 w 256"/>
              <a:gd name="T93" fmla="*/ 175834 h 256"/>
              <a:gd name="T94" fmla="*/ 47656 w 256"/>
              <a:gd name="T95" fmla="*/ 175834 h 256"/>
              <a:gd name="T96" fmla="*/ 47656 w 256"/>
              <a:gd name="T97" fmla="*/ 351669 h 256"/>
              <a:gd name="T98" fmla="*/ 69019 w 256"/>
              <a:gd name="T99" fmla="*/ 373032 h 256"/>
              <a:gd name="T100" fmla="*/ 351668 w 256"/>
              <a:gd name="T101" fmla="*/ 373032 h 256"/>
              <a:gd name="T102" fmla="*/ 373031 w 256"/>
              <a:gd name="T103" fmla="*/ 351669 h 256"/>
              <a:gd name="T104" fmla="*/ 373031 w 256"/>
              <a:gd name="T105" fmla="*/ 175834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2" name="Freeform 16">
            <a:extLst>
              <a:ext uri="{FF2B5EF4-FFF2-40B4-BE49-F238E27FC236}">
                <a16:creationId xmlns:a16="http://schemas.microsoft.com/office/drawing/2014/main" id="{006BAFBD-F502-4770-A29B-F7E87C53B629}"/>
              </a:ext>
            </a:extLst>
          </p:cNvPr>
          <p:cNvSpPr>
            <a:spLocks/>
          </p:cNvSpPr>
          <p:nvPr/>
        </p:nvSpPr>
        <p:spPr bwMode="auto">
          <a:xfrm>
            <a:off x="505885" y="3420534"/>
            <a:ext cx="560916" cy="461433"/>
          </a:xfrm>
          <a:custGeom>
            <a:avLst/>
            <a:gdLst>
              <a:gd name="T0" fmla="*/ 285936 w 256"/>
              <a:gd name="T1" fmla="*/ 0 h 210"/>
              <a:gd name="T2" fmla="*/ 354955 w 256"/>
              <a:gd name="T3" fmla="*/ 26368 h 210"/>
              <a:gd name="T4" fmla="*/ 399324 w 256"/>
              <a:gd name="T5" fmla="*/ 11536 h 210"/>
              <a:gd name="T6" fmla="*/ 409184 w 256"/>
              <a:gd name="T7" fmla="*/ 6592 h 210"/>
              <a:gd name="T8" fmla="*/ 381248 w 256"/>
              <a:gd name="T9" fmla="*/ 47791 h 210"/>
              <a:gd name="T10" fmla="*/ 371388 w 256"/>
              <a:gd name="T11" fmla="*/ 54383 h 210"/>
              <a:gd name="T12" fmla="*/ 371388 w 256"/>
              <a:gd name="T13" fmla="*/ 54383 h 210"/>
              <a:gd name="T14" fmla="*/ 420687 w 256"/>
              <a:gd name="T15" fmla="*/ 41199 h 210"/>
              <a:gd name="T16" fmla="*/ 420687 w 256"/>
              <a:gd name="T17" fmla="*/ 41199 h 210"/>
              <a:gd name="T18" fmla="*/ 391107 w 256"/>
              <a:gd name="T19" fmla="*/ 74159 h 210"/>
              <a:gd name="T20" fmla="*/ 377961 w 256"/>
              <a:gd name="T21" fmla="*/ 85695 h 210"/>
              <a:gd name="T22" fmla="*/ 374674 w 256"/>
              <a:gd name="T23" fmla="*/ 140078 h 210"/>
              <a:gd name="T24" fmla="*/ 205414 w 256"/>
              <a:gd name="T25" fmla="*/ 332891 h 210"/>
              <a:gd name="T26" fmla="*/ 82165 w 256"/>
              <a:gd name="T27" fmla="*/ 337835 h 210"/>
              <a:gd name="T28" fmla="*/ 31223 w 256"/>
              <a:gd name="T29" fmla="*/ 321355 h 210"/>
              <a:gd name="T30" fmla="*/ 8217 w 256"/>
              <a:gd name="T31" fmla="*/ 308172 h 210"/>
              <a:gd name="T32" fmla="*/ 0 w 256"/>
              <a:gd name="T33" fmla="*/ 303228 h 210"/>
              <a:gd name="T34" fmla="*/ 27936 w 256"/>
              <a:gd name="T35" fmla="*/ 304876 h 210"/>
              <a:gd name="T36" fmla="*/ 52586 w 256"/>
              <a:gd name="T37" fmla="*/ 301580 h 210"/>
              <a:gd name="T38" fmla="*/ 103528 w 256"/>
              <a:gd name="T39" fmla="*/ 283452 h 210"/>
              <a:gd name="T40" fmla="*/ 128178 w 256"/>
              <a:gd name="T41" fmla="*/ 266972 h 210"/>
              <a:gd name="T42" fmla="*/ 101885 w 256"/>
              <a:gd name="T43" fmla="*/ 263676 h 210"/>
              <a:gd name="T44" fmla="*/ 47656 w 256"/>
              <a:gd name="T45" fmla="*/ 207645 h 210"/>
              <a:gd name="T46" fmla="*/ 85452 w 256"/>
              <a:gd name="T47" fmla="*/ 205997 h 210"/>
              <a:gd name="T48" fmla="*/ 57516 w 256"/>
              <a:gd name="T49" fmla="*/ 194461 h 210"/>
              <a:gd name="T50" fmla="*/ 16433 w 256"/>
              <a:gd name="T51" fmla="*/ 120302 h 210"/>
              <a:gd name="T52" fmla="*/ 26293 w 256"/>
              <a:gd name="T53" fmla="*/ 125246 h 210"/>
              <a:gd name="T54" fmla="*/ 44369 w 256"/>
              <a:gd name="T55" fmla="*/ 130190 h 210"/>
              <a:gd name="T56" fmla="*/ 55872 w 256"/>
              <a:gd name="T57" fmla="*/ 130190 h 210"/>
              <a:gd name="T58" fmla="*/ 54229 w 256"/>
              <a:gd name="T59" fmla="*/ 130190 h 210"/>
              <a:gd name="T60" fmla="*/ 39439 w 256"/>
              <a:gd name="T61" fmla="*/ 117006 h 210"/>
              <a:gd name="T62" fmla="*/ 19720 w 256"/>
              <a:gd name="T63" fmla="*/ 37903 h 210"/>
              <a:gd name="T64" fmla="*/ 29580 w 256"/>
              <a:gd name="T65" fmla="*/ 16480 h 210"/>
              <a:gd name="T66" fmla="*/ 29580 w 256"/>
              <a:gd name="T67" fmla="*/ 16480 h 210"/>
              <a:gd name="T68" fmla="*/ 37796 w 256"/>
              <a:gd name="T69" fmla="*/ 24720 h 210"/>
              <a:gd name="T70" fmla="*/ 62446 w 256"/>
              <a:gd name="T71" fmla="*/ 49439 h 210"/>
              <a:gd name="T72" fmla="*/ 169261 w 256"/>
              <a:gd name="T73" fmla="*/ 100527 h 210"/>
              <a:gd name="T74" fmla="*/ 207057 w 256"/>
              <a:gd name="T75" fmla="*/ 105470 h 210"/>
              <a:gd name="T76" fmla="*/ 207057 w 256"/>
              <a:gd name="T77" fmla="*/ 65919 h 210"/>
              <a:gd name="T78" fmla="*/ 256356 w 256"/>
              <a:gd name="T79" fmla="*/ 6592 h 210"/>
              <a:gd name="T80" fmla="*/ 276076 w 256"/>
              <a:gd name="T81" fmla="*/ 1648 h 210"/>
              <a:gd name="T82" fmla="*/ 28593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3" name="Freeform 17">
            <a:extLst>
              <a:ext uri="{FF2B5EF4-FFF2-40B4-BE49-F238E27FC236}">
                <a16:creationId xmlns:a16="http://schemas.microsoft.com/office/drawing/2014/main" id="{88C10EE5-2674-42FD-9634-4B2A99085FAB}"/>
              </a:ext>
            </a:extLst>
          </p:cNvPr>
          <p:cNvSpPr>
            <a:spLocks noEditPoints="1"/>
          </p:cNvSpPr>
          <p:nvPr/>
        </p:nvSpPr>
        <p:spPr bwMode="auto">
          <a:xfrm>
            <a:off x="11305118" y="2385485"/>
            <a:ext cx="560916" cy="560916"/>
          </a:xfrm>
          <a:custGeom>
            <a:avLst/>
            <a:gdLst>
              <a:gd name="T0" fmla="*/ 387821 w 256"/>
              <a:gd name="T1" fmla="*/ 420687 h 256"/>
              <a:gd name="T2" fmla="*/ 32866 w 256"/>
              <a:gd name="T3" fmla="*/ 420687 h 256"/>
              <a:gd name="T4" fmla="*/ 0 w 256"/>
              <a:gd name="T5" fmla="*/ 389464 h 256"/>
              <a:gd name="T6" fmla="*/ 0 w 256"/>
              <a:gd name="T7" fmla="*/ 32866 h 256"/>
              <a:gd name="T8" fmla="*/ 32866 w 256"/>
              <a:gd name="T9" fmla="*/ 0 h 256"/>
              <a:gd name="T10" fmla="*/ 387821 w 256"/>
              <a:gd name="T11" fmla="*/ 0 h 256"/>
              <a:gd name="T12" fmla="*/ 420687 w 256"/>
              <a:gd name="T13" fmla="*/ 32866 h 256"/>
              <a:gd name="T14" fmla="*/ 420687 w 256"/>
              <a:gd name="T15" fmla="*/ 389464 h 256"/>
              <a:gd name="T16" fmla="*/ 387821 w 256"/>
              <a:gd name="T17" fmla="*/ 420687 h 256"/>
              <a:gd name="T18" fmla="*/ 179121 w 256"/>
              <a:gd name="T19" fmla="*/ 80522 h 256"/>
              <a:gd name="T20" fmla="*/ 128178 w 256"/>
              <a:gd name="T21" fmla="*/ 90382 h 256"/>
              <a:gd name="T22" fmla="*/ 101885 w 256"/>
              <a:gd name="T23" fmla="*/ 116675 h 256"/>
              <a:gd name="T24" fmla="*/ 95312 w 256"/>
              <a:gd name="T25" fmla="*/ 157758 h 256"/>
              <a:gd name="T26" fmla="*/ 95312 w 256"/>
              <a:gd name="T27" fmla="*/ 177477 h 256"/>
              <a:gd name="T28" fmla="*/ 64089 w 256"/>
              <a:gd name="T29" fmla="*/ 177477 h 256"/>
              <a:gd name="T30" fmla="*/ 64089 w 256"/>
              <a:gd name="T31" fmla="*/ 226777 h 256"/>
              <a:gd name="T32" fmla="*/ 95312 w 256"/>
              <a:gd name="T33" fmla="*/ 226777 h 256"/>
              <a:gd name="T34" fmla="*/ 95312 w 256"/>
              <a:gd name="T35" fmla="*/ 389464 h 256"/>
              <a:gd name="T36" fmla="*/ 162688 w 256"/>
              <a:gd name="T37" fmla="*/ 389464 h 256"/>
              <a:gd name="T38" fmla="*/ 162688 w 256"/>
              <a:gd name="T39" fmla="*/ 226777 h 256"/>
              <a:gd name="T40" fmla="*/ 205414 w 256"/>
              <a:gd name="T41" fmla="*/ 226777 h 256"/>
              <a:gd name="T42" fmla="*/ 216917 w 256"/>
              <a:gd name="T43" fmla="*/ 177477 h 256"/>
              <a:gd name="T44" fmla="*/ 162688 w 256"/>
              <a:gd name="T45" fmla="*/ 177477 h 256"/>
              <a:gd name="T46" fmla="*/ 162688 w 256"/>
              <a:gd name="T47" fmla="*/ 159401 h 256"/>
              <a:gd name="T48" fmla="*/ 169261 w 256"/>
              <a:gd name="T49" fmla="*/ 134751 h 256"/>
              <a:gd name="T50" fmla="*/ 192267 w 256"/>
              <a:gd name="T51" fmla="*/ 128178 h 256"/>
              <a:gd name="T52" fmla="*/ 220203 w 256"/>
              <a:gd name="T53" fmla="*/ 139681 h 256"/>
              <a:gd name="T54" fmla="*/ 233350 w 256"/>
              <a:gd name="T55" fmla="*/ 93669 h 256"/>
              <a:gd name="T56" fmla="*/ 179121 w 256"/>
              <a:gd name="T57" fmla="*/ 80522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4" name="Freeform 18">
            <a:extLst>
              <a:ext uri="{FF2B5EF4-FFF2-40B4-BE49-F238E27FC236}">
                <a16:creationId xmlns:a16="http://schemas.microsoft.com/office/drawing/2014/main" id="{4675D1D9-4EF8-4CF0-AAB0-6A33B637CC8B}"/>
              </a:ext>
            </a:extLst>
          </p:cNvPr>
          <p:cNvSpPr>
            <a:spLocks/>
          </p:cNvSpPr>
          <p:nvPr/>
        </p:nvSpPr>
        <p:spPr bwMode="auto">
          <a:xfrm>
            <a:off x="10481733" y="2381251"/>
            <a:ext cx="262467" cy="565149"/>
          </a:xfrm>
          <a:custGeom>
            <a:avLst/>
            <a:gdLst>
              <a:gd name="T0" fmla="*/ 196850 w 120"/>
              <a:gd name="T1" fmla="*/ 3286 h 258"/>
              <a:gd name="T2" fmla="*/ 196850 w 120"/>
              <a:gd name="T3" fmla="*/ 70644 h 258"/>
              <a:gd name="T4" fmla="*/ 134514 w 120"/>
              <a:gd name="T5" fmla="*/ 85430 h 258"/>
              <a:gd name="T6" fmla="*/ 131233 w 120"/>
              <a:gd name="T7" fmla="*/ 147859 h 258"/>
              <a:gd name="T8" fmla="*/ 196850 w 120"/>
              <a:gd name="T9" fmla="*/ 147859 h 258"/>
              <a:gd name="T10" fmla="*/ 183727 w 120"/>
              <a:gd name="T11" fmla="*/ 213574 h 258"/>
              <a:gd name="T12" fmla="*/ 131233 w 120"/>
              <a:gd name="T13" fmla="*/ 213574 h 258"/>
              <a:gd name="T14" fmla="*/ 131233 w 120"/>
              <a:gd name="T15" fmla="*/ 423862 h 258"/>
              <a:gd name="T16" fmla="*/ 39370 w 120"/>
              <a:gd name="T17" fmla="*/ 423862 h 258"/>
              <a:gd name="T18" fmla="*/ 39370 w 120"/>
              <a:gd name="T19" fmla="*/ 213574 h 258"/>
              <a:gd name="T20" fmla="*/ 0 w 120"/>
              <a:gd name="T21" fmla="*/ 213574 h 258"/>
              <a:gd name="T22" fmla="*/ 0 w 120"/>
              <a:gd name="T23" fmla="*/ 147859 h 258"/>
              <a:gd name="T24" fmla="*/ 39370 w 120"/>
              <a:gd name="T25" fmla="*/ 147859 h 258"/>
              <a:gd name="T26" fmla="*/ 65617 w 120"/>
              <a:gd name="T27" fmla="*/ 27929 h 258"/>
              <a:gd name="T28" fmla="*/ 196850 w 120"/>
              <a:gd name="T29" fmla="*/ 3286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5" name="Freeform 19">
            <a:extLst>
              <a:ext uri="{FF2B5EF4-FFF2-40B4-BE49-F238E27FC236}">
                <a16:creationId xmlns:a16="http://schemas.microsoft.com/office/drawing/2014/main" id="{556CFEBE-BF9C-41C0-ACF9-E0EA9D0C5B6A}"/>
              </a:ext>
            </a:extLst>
          </p:cNvPr>
          <p:cNvSpPr>
            <a:spLocks/>
          </p:cNvSpPr>
          <p:nvPr/>
        </p:nvSpPr>
        <p:spPr bwMode="auto">
          <a:xfrm>
            <a:off x="9340851" y="2385485"/>
            <a:ext cx="560916" cy="560916"/>
          </a:xfrm>
          <a:custGeom>
            <a:avLst/>
            <a:gdLst>
              <a:gd name="T0" fmla="*/ 210344 w 256"/>
              <a:gd name="T1" fmla="*/ 0 h 256"/>
              <a:gd name="T2" fmla="*/ 0 w 256"/>
              <a:gd name="T3" fmla="*/ 210344 h 256"/>
              <a:gd name="T4" fmla="*/ 126535 w 256"/>
              <a:gd name="T5" fmla="*/ 404254 h 256"/>
              <a:gd name="T6" fmla="*/ 131465 w 256"/>
              <a:gd name="T7" fmla="*/ 354955 h 256"/>
              <a:gd name="T8" fmla="*/ 157758 w 256"/>
              <a:gd name="T9" fmla="*/ 239923 h 256"/>
              <a:gd name="T10" fmla="*/ 151184 w 256"/>
              <a:gd name="T11" fmla="*/ 207057 h 256"/>
              <a:gd name="T12" fmla="*/ 192267 w 256"/>
              <a:gd name="T13" fmla="*/ 152828 h 256"/>
              <a:gd name="T14" fmla="*/ 220203 w 256"/>
              <a:gd name="T15" fmla="*/ 184051 h 256"/>
              <a:gd name="T16" fmla="*/ 202127 w 256"/>
              <a:gd name="T17" fmla="*/ 259643 h 256"/>
              <a:gd name="T18" fmla="*/ 234993 w 256"/>
              <a:gd name="T19" fmla="*/ 299082 h 256"/>
              <a:gd name="T20" fmla="*/ 302369 w 256"/>
              <a:gd name="T21" fmla="*/ 187337 h 256"/>
              <a:gd name="T22" fmla="*/ 213630 w 256"/>
              <a:gd name="T23" fmla="*/ 106815 h 256"/>
              <a:gd name="T24" fmla="*/ 110102 w 256"/>
              <a:gd name="T25" fmla="*/ 207057 h 256"/>
              <a:gd name="T26" fmla="*/ 124891 w 256"/>
              <a:gd name="T27" fmla="*/ 249783 h 256"/>
              <a:gd name="T28" fmla="*/ 126535 w 256"/>
              <a:gd name="T29" fmla="*/ 261286 h 256"/>
              <a:gd name="T30" fmla="*/ 123248 w 256"/>
              <a:gd name="T31" fmla="*/ 277719 h 256"/>
              <a:gd name="T32" fmla="*/ 111745 w 256"/>
              <a:gd name="T33" fmla="*/ 282649 h 256"/>
              <a:gd name="T34" fmla="*/ 69019 w 256"/>
              <a:gd name="T35" fmla="*/ 202127 h 256"/>
              <a:gd name="T36" fmla="*/ 220203 w 256"/>
              <a:gd name="T37" fmla="*/ 70662 h 256"/>
              <a:gd name="T38" fmla="*/ 353311 w 256"/>
              <a:gd name="T39" fmla="*/ 192267 h 256"/>
              <a:gd name="T40" fmla="*/ 239923 w 256"/>
              <a:gd name="T41" fmla="*/ 336878 h 256"/>
              <a:gd name="T42" fmla="*/ 187337 w 256"/>
              <a:gd name="T43" fmla="*/ 310585 h 256"/>
              <a:gd name="T44" fmla="*/ 172547 w 256"/>
              <a:gd name="T45" fmla="*/ 368101 h 256"/>
              <a:gd name="T46" fmla="*/ 152828 w 256"/>
              <a:gd name="T47" fmla="*/ 412470 h 256"/>
              <a:gd name="T48" fmla="*/ 210344 w 256"/>
              <a:gd name="T49" fmla="*/ 420687 h 256"/>
              <a:gd name="T50" fmla="*/ 420687 w 256"/>
              <a:gd name="T51" fmla="*/ 210344 h 256"/>
              <a:gd name="T52" fmla="*/ 210344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6" name="Freeform 20">
            <a:extLst>
              <a:ext uri="{FF2B5EF4-FFF2-40B4-BE49-F238E27FC236}">
                <a16:creationId xmlns:a16="http://schemas.microsoft.com/office/drawing/2014/main" id="{5298DFF7-A5E6-4BEA-8FA7-B0986F4BE601}"/>
              </a:ext>
            </a:extLst>
          </p:cNvPr>
          <p:cNvSpPr>
            <a:spLocks/>
          </p:cNvSpPr>
          <p:nvPr/>
        </p:nvSpPr>
        <p:spPr bwMode="auto">
          <a:xfrm>
            <a:off x="8417984" y="2383367"/>
            <a:ext cx="431800" cy="571500"/>
          </a:xfrm>
          <a:custGeom>
            <a:avLst/>
            <a:gdLst>
              <a:gd name="T0" fmla="*/ 136444 w 197"/>
              <a:gd name="T1" fmla="*/ 276958 h 260"/>
              <a:gd name="T2" fmla="*/ 124937 w 197"/>
              <a:gd name="T3" fmla="*/ 318172 h 260"/>
              <a:gd name="T4" fmla="*/ 113430 w 197"/>
              <a:gd name="T5" fmla="*/ 359386 h 260"/>
              <a:gd name="T6" fmla="*/ 80552 w 197"/>
              <a:gd name="T7" fmla="*/ 417085 h 260"/>
              <a:gd name="T8" fmla="*/ 69044 w 197"/>
              <a:gd name="T9" fmla="*/ 423679 h 260"/>
              <a:gd name="T10" fmla="*/ 67400 w 197"/>
              <a:gd name="T11" fmla="*/ 417085 h 260"/>
              <a:gd name="T12" fmla="*/ 67400 w 197"/>
              <a:gd name="T13" fmla="*/ 362683 h 260"/>
              <a:gd name="T14" fmla="*/ 77264 w 197"/>
              <a:gd name="T15" fmla="*/ 304983 h 260"/>
              <a:gd name="T16" fmla="*/ 100278 w 197"/>
              <a:gd name="T17" fmla="*/ 204421 h 260"/>
              <a:gd name="T18" fmla="*/ 101922 w 197"/>
              <a:gd name="T19" fmla="*/ 196178 h 260"/>
              <a:gd name="T20" fmla="*/ 93703 w 197"/>
              <a:gd name="T21" fmla="*/ 168153 h 260"/>
              <a:gd name="T22" fmla="*/ 96991 w 197"/>
              <a:gd name="T23" fmla="*/ 136830 h 260"/>
              <a:gd name="T24" fmla="*/ 128225 w 197"/>
              <a:gd name="T25" fmla="*/ 97265 h 260"/>
              <a:gd name="T26" fmla="*/ 156171 w 197"/>
              <a:gd name="T27" fmla="*/ 100562 h 260"/>
              <a:gd name="T28" fmla="*/ 170966 w 197"/>
              <a:gd name="T29" fmla="*/ 120345 h 260"/>
              <a:gd name="T30" fmla="*/ 169323 w 197"/>
              <a:gd name="T31" fmla="*/ 151667 h 260"/>
              <a:gd name="T32" fmla="*/ 154527 w 197"/>
              <a:gd name="T33" fmla="*/ 206070 h 260"/>
              <a:gd name="T34" fmla="*/ 151240 w 197"/>
              <a:gd name="T35" fmla="*/ 235744 h 260"/>
              <a:gd name="T36" fmla="*/ 164391 w 197"/>
              <a:gd name="T37" fmla="*/ 257175 h 260"/>
              <a:gd name="T38" fmla="*/ 192337 w 197"/>
              <a:gd name="T39" fmla="*/ 263769 h 260"/>
              <a:gd name="T40" fmla="*/ 235079 w 197"/>
              <a:gd name="T41" fmla="*/ 239041 h 260"/>
              <a:gd name="T42" fmla="*/ 263025 w 197"/>
              <a:gd name="T43" fmla="*/ 161559 h 260"/>
              <a:gd name="T44" fmla="*/ 263025 w 197"/>
              <a:gd name="T45" fmla="*/ 128588 h 260"/>
              <a:gd name="T46" fmla="*/ 244942 w 197"/>
              <a:gd name="T47" fmla="*/ 77482 h 260"/>
              <a:gd name="T48" fmla="*/ 203845 w 197"/>
              <a:gd name="T49" fmla="*/ 49457 h 260"/>
              <a:gd name="T50" fmla="*/ 143020 w 197"/>
              <a:gd name="T51" fmla="*/ 44511 h 260"/>
              <a:gd name="T52" fmla="*/ 60825 w 197"/>
              <a:gd name="T53" fmla="*/ 102211 h 260"/>
              <a:gd name="T54" fmla="*/ 47673 w 197"/>
              <a:gd name="T55" fmla="*/ 159910 h 260"/>
              <a:gd name="T56" fmla="*/ 59181 w 197"/>
              <a:gd name="T57" fmla="*/ 201124 h 260"/>
              <a:gd name="T58" fmla="*/ 65756 w 197"/>
              <a:gd name="T59" fmla="*/ 211015 h 260"/>
              <a:gd name="T60" fmla="*/ 64112 w 197"/>
              <a:gd name="T61" fmla="*/ 229150 h 260"/>
              <a:gd name="T62" fmla="*/ 54249 w 197"/>
              <a:gd name="T63" fmla="*/ 245635 h 260"/>
              <a:gd name="T64" fmla="*/ 44386 w 197"/>
              <a:gd name="T65" fmla="*/ 242338 h 260"/>
              <a:gd name="T66" fmla="*/ 3288 w 197"/>
              <a:gd name="T67" fmla="*/ 181341 h 260"/>
              <a:gd name="T68" fmla="*/ 3288 w 197"/>
              <a:gd name="T69" fmla="*/ 126939 h 260"/>
              <a:gd name="T70" fmla="*/ 19727 w 197"/>
              <a:gd name="T71" fmla="*/ 84076 h 260"/>
              <a:gd name="T72" fmla="*/ 75620 w 197"/>
              <a:gd name="T73" fmla="*/ 26377 h 260"/>
              <a:gd name="T74" fmla="*/ 141376 w 197"/>
              <a:gd name="T75" fmla="*/ 3297 h 260"/>
              <a:gd name="T76" fmla="*/ 167679 w 197"/>
              <a:gd name="T77" fmla="*/ 1649 h 260"/>
              <a:gd name="T78" fmla="*/ 238367 w 197"/>
              <a:gd name="T79" fmla="*/ 14837 h 260"/>
              <a:gd name="T80" fmla="*/ 287684 w 197"/>
              <a:gd name="T81" fmla="*/ 51105 h 260"/>
              <a:gd name="T82" fmla="*/ 317274 w 197"/>
              <a:gd name="T83" fmla="*/ 105508 h 260"/>
              <a:gd name="T84" fmla="*/ 323850 w 197"/>
              <a:gd name="T85" fmla="*/ 143425 h 260"/>
              <a:gd name="T86" fmla="*/ 318918 w 197"/>
              <a:gd name="T87" fmla="*/ 181341 h 260"/>
              <a:gd name="T88" fmla="*/ 254806 w 197"/>
              <a:gd name="T89" fmla="*/ 288498 h 260"/>
              <a:gd name="T90" fmla="*/ 226859 w 197"/>
              <a:gd name="T91" fmla="*/ 301686 h 260"/>
              <a:gd name="T92" fmla="*/ 190693 w 197"/>
              <a:gd name="T93" fmla="*/ 306632 h 260"/>
              <a:gd name="T94" fmla="*/ 157815 w 197"/>
              <a:gd name="T95" fmla="*/ 296740 h 260"/>
              <a:gd name="T96" fmla="*/ 136444 w 197"/>
              <a:gd name="T97" fmla="*/ 276958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7" name="Freeform 21">
            <a:extLst>
              <a:ext uri="{FF2B5EF4-FFF2-40B4-BE49-F238E27FC236}">
                <a16:creationId xmlns:a16="http://schemas.microsoft.com/office/drawing/2014/main" id="{71E13AC0-4074-455F-B4FA-1F29838B8696}"/>
              </a:ext>
            </a:extLst>
          </p:cNvPr>
          <p:cNvSpPr>
            <a:spLocks/>
          </p:cNvSpPr>
          <p:nvPr/>
        </p:nvSpPr>
        <p:spPr bwMode="auto">
          <a:xfrm>
            <a:off x="7412567" y="2385485"/>
            <a:ext cx="482600" cy="560916"/>
          </a:xfrm>
          <a:custGeom>
            <a:avLst/>
            <a:gdLst>
              <a:gd name="T0" fmla="*/ 360305 w 220"/>
              <a:gd name="T1" fmla="*/ 415757 h 256"/>
              <a:gd name="T2" fmla="*/ 352079 w 220"/>
              <a:gd name="T3" fmla="*/ 420687 h 256"/>
              <a:gd name="T4" fmla="*/ 207299 w 220"/>
              <a:gd name="T5" fmla="*/ 420687 h 256"/>
              <a:gd name="T6" fmla="*/ 207299 w 220"/>
              <a:gd name="T7" fmla="*/ 341808 h 256"/>
              <a:gd name="T8" fmla="*/ 271463 w 220"/>
              <a:gd name="T9" fmla="*/ 302369 h 256"/>
              <a:gd name="T10" fmla="*/ 284624 w 220"/>
              <a:gd name="T11" fmla="*/ 289222 h 256"/>
              <a:gd name="T12" fmla="*/ 271463 w 220"/>
              <a:gd name="T13" fmla="*/ 276076 h 256"/>
              <a:gd name="T14" fmla="*/ 207299 w 220"/>
              <a:gd name="T15" fmla="*/ 315515 h 256"/>
              <a:gd name="T16" fmla="*/ 207299 w 220"/>
              <a:gd name="T17" fmla="*/ 269503 h 256"/>
              <a:gd name="T18" fmla="*/ 245139 w 220"/>
              <a:gd name="T19" fmla="*/ 249783 h 256"/>
              <a:gd name="T20" fmla="*/ 258301 w 220"/>
              <a:gd name="T21" fmla="*/ 236636 h 256"/>
              <a:gd name="T22" fmla="*/ 245139 w 220"/>
              <a:gd name="T23" fmla="*/ 223490 h 256"/>
              <a:gd name="T24" fmla="*/ 207299 w 220"/>
              <a:gd name="T25" fmla="*/ 243210 h 256"/>
              <a:gd name="T26" fmla="*/ 207299 w 220"/>
              <a:gd name="T27" fmla="*/ 223490 h 256"/>
              <a:gd name="T28" fmla="*/ 194137 w 220"/>
              <a:gd name="T29" fmla="*/ 210344 h 256"/>
              <a:gd name="T30" fmla="*/ 167813 w 220"/>
              <a:gd name="T31" fmla="*/ 210344 h 256"/>
              <a:gd name="T32" fmla="*/ 154651 w 220"/>
              <a:gd name="T33" fmla="*/ 223490 h 256"/>
              <a:gd name="T34" fmla="*/ 154651 w 220"/>
              <a:gd name="T35" fmla="*/ 307299 h 256"/>
              <a:gd name="T36" fmla="*/ 103649 w 220"/>
              <a:gd name="T37" fmla="*/ 289222 h 256"/>
              <a:gd name="T38" fmla="*/ 90488 w 220"/>
              <a:gd name="T39" fmla="*/ 302369 h 256"/>
              <a:gd name="T40" fmla="*/ 103649 w 220"/>
              <a:gd name="T41" fmla="*/ 315515 h 256"/>
              <a:gd name="T42" fmla="*/ 154651 w 220"/>
              <a:gd name="T43" fmla="*/ 333592 h 256"/>
              <a:gd name="T44" fmla="*/ 154651 w 220"/>
              <a:gd name="T45" fmla="*/ 420687 h 256"/>
              <a:gd name="T46" fmla="*/ 9871 w 220"/>
              <a:gd name="T47" fmla="*/ 420687 h 256"/>
              <a:gd name="T48" fmla="*/ 1645 w 220"/>
              <a:gd name="T49" fmla="*/ 415757 h 256"/>
              <a:gd name="T50" fmla="*/ 1645 w 220"/>
              <a:gd name="T51" fmla="*/ 407541 h 256"/>
              <a:gd name="T52" fmla="*/ 172749 w 220"/>
              <a:gd name="T53" fmla="*/ 6573 h 256"/>
              <a:gd name="T54" fmla="*/ 180975 w 220"/>
              <a:gd name="T55" fmla="*/ 0 h 256"/>
              <a:gd name="T56" fmla="*/ 189201 w 220"/>
              <a:gd name="T57" fmla="*/ 6573 h 256"/>
              <a:gd name="T58" fmla="*/ 360305 w 220"/>
              <a:gd name="T59" fmla="*/ 407541 h 256"/>
              <a:gd name="T60" fmla="*/ 360305 w 220"/>
              <a:gd name="T61" fmla="*/ 415757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8" name="Freeform 22">
            <a:extLst>
              <a:ext uri="{FF2B5EF4-FFF2-40B4-BE49-F238E27FC236}">
                <a16:creationId xmlns:a16="http://schemas.microsoft.com/office/drawing/2014/main" id="{78564520-4AD9-4473-A963-347A355EB5B1}"/>
              </a:ext>
            </a:extLst>
          </p:cNvPr>
          <p:cNvSpPr>
            <a:spLocks noEditPoints="1"/>
          </p:cNvSpPr>
          <p:nvPr/>
        </p:nvSpPr>
        <p:spPr bwMode="auto">
          <a:xfrm>
            <a:off x="6396567" y="2385485"/>
            <a:ext cx="560917" cy="560916"/>
          </a:xfrm>
          <a:custGeom>
            <a:avLst/>
            <a:gdLst>
              <a:gd name="T0" fmla="*/ 404255 w 256"/>
              <a:gd name="T1" fmla="*/ 128178 h 256"/>
              <a:gd name="T2" fmla="*/ 359885 w 256"/>
              <a:gd name="T3" fmla="*/ 60802 h 256"/>
              <a:gd name="T4" fmla="*/ 292510 w 256"/>
              <a:gd name="T5" fmla="*/ 16433 h 256"/>
              <a:gd name="T6" fmla="*/ 210344 w 256"/>
              <a:gd name="T7" fmla="*/ 0 h 256"/>
              <a:gd name="T8" fmla="*/ 128178 w 256"/>
              <a:gd name="T9" fmla="*/ 16433 h 256"/>
              <a:gd name="T10" fmla="*/ 60803 w 256"/>
              <a:gd name="T11" fmla="*/ 60802 h 256"/>
              <a:gd name="T12" fmla="*/ 16433 w 256"/>
              <a:gd name="T13" fmla="*/ 128178 h 256"/>
              <a:gd name="T14" fmla="*/ 0 w 256"/>
              <a:gd name="T15" fmla="*/ 210344 h 256"/>
              <a:gd name="T16" fmla="*/ 16433 w 256"/>
              <a:gd name="T17" fmla="*/ 292509 h 256"/>
              <a:gd name="T18" fmla="*/ 60803 w 256"/>
              <a:gd name="T19" fmla="*/ 359885 h 256"/>
              <a:gd name="T20" fmla="*/ 128178 w 256"/>
              <a:gd name="T21" fmla="*/ 404254 h 256"/>
              <a:gd name="T22" fmla="*/ 210344 w 256"/>
              <a:gd name="T23" fmla="*/ 420687 h 256"/>
              <a:gd name="T24" fmla="*/ 292510 w 256"/>
              <a:gd name="T25" fmla="*/ 404254 h 256"/>
              <a:gd name="T26" fmla="*/ 359885 w 256"/>
              <a:gd name="T27" fmla="*/ 359885 h 256"/>
              <a:gd name="T28" fmla="*/ 404255 w 256"/>
              <a:gd name="T29" fmla="*/ 292509 h 256"/>
              <a:gd name="T30" fmla="*/ 420688 w 256"/>
              <a:gd name="T31" fmla="*/ 210344 h 256"/>
              <a:gd name="T32" fmla="*/ 389465 w 256"/>
              <a:gd name="T33" fmla="*/ 208700 h 256"/>
              <a:gd name="T34" fmla="*/ 261287 w 256"/>
              <a:gd name="T35" fmla="*/ 193910 h 256"/>
              <a:gd name="T36" fmla="*/ 348382 w 256"/>
              <a:gd name="T37" fmla="*/ 96955 h 256"/>
              <a:gd name="T38" fmla="*/ 328663 w 256"/>
              <a:gd name="T39" fmla="*/ 75592 h 256"/>
              <a:gd name="T40" fmla="*/ 167618 w 256"/>
              <a:gd name="T41" fmla="*/ 36153 h 256"/>
              <a:gd name="T42" fmla="*/ 328663 w 256"/>
              <a:gd name="T43" fmla="*/ 75592 h 256"/>
              <a:gd name="T44" fmla="*/ 167618 w 256"/>
              <a:gd name="T45" fmla="*/ 36153 h 256"/>
              <a:gd name="T46" fmla="*/ 167618 w 256"/>
              <a:gd name="T47" fmla="*/ 36153 h 256"/>
              <a:gd name="T48" fmla="*/ 200484 w 256"/>
              <a:gd name="T49" fmla="*/ 151184 h 256"/>
              <a:gd name="T50" fmla="*/ 133108 w 256"/>
              <a:gd name="T51" fmla="*/ 47656 h 256"/>
              <a:gd name="T52" fmla="*/ 31223 w 256"/>
              <a:gd name="T53" fmla="*/ 205414 h 256"/>
              <a:gd name="T54" fmla="*/ 230064 w 256"/>
              <a:gd name="T55" fmla="*/ 210344 h 256"/>
              <a:gd name="T56" fmla="*/ 77236 w 256"/>
              <a:gd name="T57" fmla="*/ 330305 h 256"/>
              <a:gd name="T58" fmla="*/ 31223 w 256"/>
              <a:gd name="T59" fmla="*/ 210344 h 256"/>
              <a:gd name="T60" fmla="*/ 95312 w 256"/>
              <a:gd name="T61" fmla="*/ 348381 h 256"/>
              <a:gd name="T62" fmla="*/ 241567 w 256"/>
              <a:gd name="T63" fmla="*/ 239923 h 256"/>
              <a:gd name="T64" fmla="*/ 281006 w 256"/>
              <a:gd name="T65" fmla="*/ 376318 h 256"/>
              <a:gd name="T66" fmla="*/ 310586 w 256"/>
              <a:gd name="T67" fmla="*/ 359885 h 256"/>
              <a:gd name="T68" fmla="*/ 387822 w 256"/>
              <a:gd name="T69" fmla="*/ 238280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39" name="Freeform 23">
            <a:extLst>
              <a:ext uri="{FF2B5EF4-FFF2-40B4-BE49-F238E27FC236}">
                <a16:creationId xmlns:a16="http://schemas.microsoft.com/office/drawing/2014/main" id="{535ED919-5A93-48C3-83C0-F76ECE5CBD7C}"/>
              </a:ext>
            </a:extLst>
          </p:cNvPr>
          <p:cNvSpPr>
            <a:spLocks noEditPoints="1"/>
          </p:cNvSpPr>
          <p:nvPr/>
        </p:nvSpPr>
        <p:spPr bwMode="auto">
          <a:xfrm>
            <a:off x="5414434" y="2491318"/>
            <a:ext cx="565151" cy="359833"/>
          </a:xfrm>
          <a:custGeom>
            <a:avLst/>
            <a:gdLst>
              <a:gd name="T0" fmla="*/ 276004 w 258"/>
              <a:gd name="T1" fmla="*/ 26329 h 164"/>
              <a:gd name="T2" fmla="*/ 381148 w 258"/>
              <a:gd name="T3" fmla="*/ 26329 h 164"/>
              <a:gd name="T4" fmla="*/ 381148 w 258"/>
              <a:gd name="T5" fmla="*/ 52659 h 164"/>
              <a:gd name="T6" fmla="*/ 276004 w 258"/>
              <a:gd name="T7" fmla="*/ 52659 h 164"/>
              <a:gd name="T8" fmla="*/ 276004 w 258"/>
              <a:gd name="T9" fmla="*/ 26329 h 164"/>
              <a:gd name="T10" fmla="*/ 420577 w 258"/>
              <a:gd name="T11" fmla="*/ 184305 h 164"/>
              <a:gd name="T12" fmla="*/ 284218 w 258"/>
              <a:gd name="T13" fmla="*/ 184305 h 164"/>
              <a:gd name="T14" fmla="*/ 330219 w 258"/>
              <a:gd name="T15" fmla="*/ 230381 h 164"/>
              <a:gd name="T16" fmla="*/ 371291 w 258"/>
              <a:gd name="T17" fmla="*/ 212280 h 164"/>
              <a:gd name="T18" fmla="*/ 414006 w 258"/>
              <a:gd name="T19" fmla="*/ 212280 h 164"/>
              <a:gd name="T20" fmla="*/ 328576 w 258"/>
              <a:gd name="T21" fmla="*/ 269875 h 164"/>
              <a:gd name="T22" fmla="*/ 231646 w 258"/>
              <a:gd name="T23" fmla="*/ 169495 h 164"/>
              <a:gd name="T24" fmla="*/ 328576 w 258"/>
              <a:gd name="T25" fmla="*/ 69114 h 164"/>
              <a:gd name="T26" fmla="*/ 420577 w 258"/>
              <a:gd name="T27" fmla="*/ 184305 h 164"/>
              <a:gd name="T28" fmla="*/ 284218 w 258"/>
              <a:gd name="T29" fmla="*/ 146457 h 164"/>
              <a:gd name="T30" fmla="*/ 368005 w 258"/>
              <a:gd name="T31" fmla="*/ 146457 h 164"/>
              <a:gd name="T32" fmla="*/ 326933 w 258"/>
              <a:gd name="T33" fmla="*/ 108608 h 164"/>
              <a:gd name="T34" fmla="*/ 284218 w 258"/>
              <a:gd name="T35" fmla="*/ 146457 h 164"/>
              <a:gd name="T36" fmla="*/ 218503 w 258"/>
              <a:gd name="T37" fmla="*/ 187596 h 164"/>
              <a:gd name="T38" fmla="*/ 126502 w 258"/>
              <a:gd name="T39" fmla="*/ 264938 h 164"/>
              <a:gd name="T40" fmla="*/ 0 w 258"/>
              <a:gd name="T41" fmla="*/ 264938 h 164"/>
              <a:gd name="T42" fmla="*/ 0 w 258"/>
              <a:gd name="T43" fmla="*/ 0 h 164"/>
              <a:gd name="T44" fmla="*/ 123216 w 258"/>
              <a:gd name="T45" fmla="*/ 0 h 164"/>
              <a:gd name="T46" fmla="*/ 207003 w 258"/>
              <a:gd name="T47" fmla="*/ 67469 h 164"/>
              <a:gd name="T48" fmla="*/ 170860 w 258"/>
              <a:gd name="T49" fmla="*/ 121773 h 164"/>
              <a:gd name="T50" fmla="*/ 218503 w 258"/>
              <a:gd name="T51" fmla="*/ 187596 h 164"/>
              <a:gd name="T52" fmla="*/ 106787 w 258"/>
              <a:gd name="T53" fmla="*/ 44431 h 164"/>
              <a:gd name="T54" fmla="*/ 52572 w 258"/>
              <a:gd name="T55" fmla="*/ 44431 h 164"/>
              <a:gd name="T56" fmla="*/ 52572 w 258"/>
              <a:gd name="T57" fmla="*/ 105317 h 164"/>
              <a:gd name="T58" fmla="*/ 110073 w 258"/>
              <a:gd name="T59" fmla="*/ 105317 h 164"/>
              <a:gd name="T60" fmla="*/ 146216 w 258"/>
              <a:gd name="T61" fmla="*/ 74051 h 164"/>
              <a:gd name="T62" fmla="*/ 106787 w 258"/>
              <a:gd name="T63" fmla="*/ 44431 h 164"/>
              <a:gd name="T64" fmla="*/ 115002 w 258"/>
              <a:gd name="T65" fmla="*/ 144811 h 164"/>
              <a:gd name="T66" fmla="*/ 52572 w 258"/>
              <a:gd name="T67" fmla="*/ 144811 h 164"/>
              <a:gd name="T68" fmla="*/ 52572 w 258"/>
              <a:gd name="T69" fmla="*/ 217216 h 164"/>
              <a:gd name="T70" fmla="*/ 113359 w 258"/>
              <a:gd name="T71" fmla="*/ 217216 h 164"/>
              <a:gd name="T72" fmla="*/ 156074 w 258"/>
              <a:gd name="T73" fmla="*/ 182659 h 164"/>
              <a:gd name="T74" fmla="*/ 115002 w 258"/>
              <a:gd name="T75" fmla="*/ 144811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0" name="Freeform 24">
            <a:extLst>
              <a:ext uri="{FF2B5EF4-FFF2-40B4-BE49-F238E27FC236}">
                <a16:creationId xmlns:a16="http://schemas.microsoft.com/office/drawing/2014/main" id="{FCA12FA0-000D-409B-83B7-BED9B26A8F8F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2385485"/>
            <a:ext cx="560917" cy="560916"/>
          </a:xfrm>
          <a:custGeom>
            <a:avLst/>
            <a:gdLst>
              <a:gd name="T0" fmla="*/ 0 w 265"/>
              <a:gd name="T1" fmla="*/ 360362 h 265"/>
              <a:gd name="T2" fmla="*/ 169863 w 265"/>
              <a:gd name="T3" fmla="*/ 385762 h 265"/>
              <a:gd name="T4" fmla="*/ 169863 w 265"/>
              <a:gd name="T5" fmla="*/ 222250 h 265"/>
              <a:gd name="T6" fmla="*/ 0 w 265"/>
              <a:gd name="T7" fmla="*/ 222250 h 265"/>
              <a:gd name="T8" fmla="*/ 0 w 265"/>
              <a:gd name="T9" fmla="*/ 360362 h 265"/>
              <a:gd name="T10" fmla="*/ 0 w 265"/>
              <a:gd name="T11" fmla="*/ 198437 h 265"/>
              <a:gd name="T12" fmla="*/ 169863 w 265"/>
              <a:gd name="T13" fmla="*/ 198437 h 265"/>
              <a:gd name="T14" fmla="*/ 169863 w 265"/>
              <a:gd name="T15" fmla="*/ 36512 h 265"/>
              <a:gd name="T16" fmla="*/ 0 w 265"/>
              <a:gd name="T17" fmla="*/ 60325 h 265"/>
              <a:gd name="T18" fmla="*/ 0 w 265"/>
              <a:gd name="T19" fmla="*/ 198437 h 265"/>
              <a:gd name="T20" fmla="*/ 192088 w 265"/>
              <a:gd name="T21" fmla="*/ 388937 h 265"/>
              <a:gd name="T22" fmla="*/ 420688 w 265"/>
              <a:gd name="T23" fmla="*/ 420687 h 265"/>
              <a:gd name="T24" fmla="*/ 420688 w 265"/>
              <a:gd name="T25" fmla="*/ 222250 h 265"/>
              <a:gd name="T26" fmla="*/ 192088 w 265"/>
              <a:gd name="T27" fmla="*/ 222250 h 265"/>
              <a:gd name="T28" fmla="*/ 192088 w 265"/>
              <a:gd name="T29" fmla="*/ 388937 h 265"/>
              <a:gd name="T30" fmla="*/ 192088 w 265"/>
              <a:gd name="T31" fmla="*/ 33337 h 265"/>
              <a:gd name="T32" fmla="*/ 192088 w 265"/>
              <a:gd name="T33" fmla="*/ 198437 h 265"/>
              <a:gd name="T34" fmla="*/ 420688 w 265"/>
              <a:gd name="T35" fmla="*/ 198437 h 265"/>
              <a:gd name="T36" fmla="*/ 420688 w 265"/>
              <a:gd name="T37" fmla="*/ 0 h 265"/>
              <a:gd name="T38" fmla="*/ 192088 w 265"/>
              <a:gd name="T39" fmla="*/ 33337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1" name="Freeform 25">
            <a:extLst>
              <a:ext uri="{FF2B5EF4-FFF2-40B4-BE49-F238E27FC236}">
                <a16:creationId xmlns:a16="http://schemas.microsoft.com/office/drawing/2014/main" id="{DD24E216-7B4D-4AB9-9BFF-F555D880E054}"/>
              </a:ext>
            </a:extLst>
          </p:cNvPr>
          <p:cNvSpPr>
            <a:spLocks noEditPoints="1"/>
          </p:cNvSpPr>
          <p:nvPr/>
        </p:nvSpPr>
        <p:spPr bwMode="auto">
          <a:xfrm>
            <a:off x="3450167" y="2402418"/>
            <a:ext cx="560917" cy="535516"/>
          </a:xfrm>
          <a:custGeom>
            <a:avLst/>
            <a:gdLst>
              <a:gd name="T0" fmla="*/ 381249 w 256"/>
              <a:gd name="T1" fmla="*/ 202465 h 244"/>
              <a:gd name="T2" fmla="*/ 381249 w 256"/>
              <a:gd name="T3" fmla="*/ 202465 h 244"/>
              <a:gd name="T4" fmla="*/ 381249 w 256"/>
              <a:gd name="T5" fmla="*/ 202465 h 244"/>
              <a:gd name="T6" fmla="*/ 307299 w 256"/>
              <a:gd name="T7" fmla="*/ 222217 h 244"/>
              <a:gd name="T8" fmla="*/ 223491 w 256"/>
              <a:gd name="T9" fmla="*/ 192588 h 244"/>
              <a:gd name="T10" fmla="*/ 223491 w 256"/>
              <a:gd name="T11" fmla="*/ 192588 h 244"/>
              <a:gd name="T12" fmla="*/ 262930 w 256"/>
              <a:gd name="T13" fmla="*/ 46089 h 244"/>
              <a:gd name="T14" fmla="*/ 345096 w 256"/>
              <a:gd name="T15" fmla="*/ 75718 h 244"/>
              <a:gd name="T16" fmla="*/ 420688 w 256"/>
              <a:gd name="T17" fmla="*/ 57612 h 244"/>
              <a:gd name="T18" fmla="*/ 381249 w 256"/>
              <a:gd name="T19" fmla="*/ 202465 h 244"/>
              <a:gd name="T20" fmla="*/ 123248 w 256"/>
              <a:gd name="T21" fmla="*/ 144853 h 244"/>
              <a:gd name="T22" fmla="*/ 121605 w 256"/>
              <a:gd name="T23" fmla="*/ 144853 h 244"/>
              <a:gd name="T24" fmla="*/ 47656 w 256"/>
              <a:gd name="T25" fmla="*/ 162959 h 244"/>
              <a:gd name="T26" fmla="*/ 85452 w 256"/>
              <a:gd name="T27" fmla="*/ 18107 h 244"/>
              <a:gd name="T28" fmla="*/ 159401 w 256"/>
              <a:gd name="T29" fmla="*/ 0 h 244"/>
              <a:gd name="T30" fmla="*/ 159401 w 256"/>
              <a:gd name="T31" fmla="*/ 0 h 244"/>
              <a:gd name="T32" fmla="*/ 190624 w 256"/>
              <a:gd name="T33" fmla="*/ 3292 h 244"/>
              <a:gd name="T34" fmla="*/ 238280 w 256"/>
              <a:gd name="T35" fmla="*/ 27983 h 244"/>
              <a:gd name="T36" fmla="*/ 238280 w 256"/>
              <a:gd name="T37" fmla="*/ 27983 h 244"/>
              <a:gd name="T38" fmla="*/ 198841 w 256"/>
              <a:gd name="T39" fmla="*/ 172836 h 244"/>
              <a:gd name="T40" fmla="*/ 123248 w 256"/>
              <a:gd name="T41" fmla="*/ 144853 h 244"/>
              <a:gd name="T42" fmla="*/ 108459 w 256"/>
              <a:gd name="T43" fmla="*/ 179420 h 244"/>
              <a:gd name="T44" fmla="*/ 116675 w 256"/>
              <a:gd name="T45" fmla="*/ 179420 h 244"/>
              <a:gd name="T46" fmla="*/ 172548 w 256"/>
              <a:gd name="T47" fmla="*/ 195880 h 244"/>
              <a:gd name="T48" fmla="*/ 190624 w 256"/>
              <a:gd name="T49" fmla="*/ 207403 h 244"/>
              <a:gd name="T50" fmla="*/ 151185 w 256"/>
              <a:gd name="T51" fmla="*/ 355548 h 244"/>
              <a:gd name="T52" fmla="*/ 73949 w 256"/>
              <a:gd name="T53" fmla="*/ 327565 h 244"/>
              <a:gd name="T54" fmla="*/ 0 w 256"/>
              <a:gd name="T55" fmla="*/ 344025 h 244"/>
              <a:gd name="T56" fmla="*/ 39440 w 256"/>
              <a:gd name="T57" fmla="*/ 199172 h 244"/>
              <a:gd name="T58" fmla="*/ 52586 w 256"/>
              <a:gd name="T59" fmla="*/ 194234 h 244"/>
              <a:gd name="T60" fmla="*/ 108459 w 256"/>
              <a:gd name="T61" fmla="*/ 179420 h 244"/>
              <a:gd name="T62" fmla="*/ 297440 w 256"/>
              <a:gd name="T63" fmla="*/ 255138 h 244"/>
              <a:gd name="T64" fmla="*/ 371389 w 256"/>
              <a:gd name="T65" fmla="*/ 240324 h 244"/>
              <a:gd name="T66" fmla="*/ 333592 w 256"/>
              <a:gd name="T67" fmla="*/ 381884 h 244"/>
              <a:gd name="T68" fmla="*/ 254713 w 256"/>
              <a:gd name="T69" fmla="*/ 401637 h 244"/>
              <a:gd name="T70" fmla="*/ 175834 w 256"/>
              <a:gd name="T71" fmla="*/ 372008 h 244"/>
              <a:gd name="T72" fmla="*/ 213631 w 256"/>
              <a:gd name="T73" fmla="*/ 225509 h 244"/>
              <a:gd name="T74" fmla="*/ 297440 w 256"/>
              <a:gd name="T75" fmla="*/ 255138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2" name="Freeform 26">
            <a:extLst>
              <a:ext uri="{FF2B5EF4-FFF2-40B4-BE49-F238E27FC236}">
                <a16:creationId xmlns:a16="http://schemas.microsoft.com/office/drawing/2014/main" id="{B5086456-9ED2-467D-992C-8C419EA766B7}"/>
              </a:ext>
            </a:extLst>
          </p:cNvPr>
          <p:cNvSpPr>
            <a:spLocks noEditPoints="1"/>
          </p:cNvSpPr>
          <p:nvPr/>
        </p:nvSpPr>
        <p:spPr bwMode="auto">
          <a:xfrm>
            <a:off x="2470151" y="2396067"/>
            <a:ext cx="560916" cy="533400"/>
          </a:xfrm>
          <a:custGeom>
            <a:avLst/>
            <a:gdLst>
              <a:gd name="T0" fmla="*/ 364815 w 256"/>
              <a:gd name="T1" fmla="*/ 251883 h 243"/>
              <a:gd name="T2" fmla="*/ 351668 w 256"/>
              <a:gd name="T3" fmla="*/ 225543 h 243"/>
              <a:gd name="T4" fmla="*/ 412470 w 256"/>
              <a:gd name="T5" fmla="*/ 176154 h 243"/>
              <a:gd name="T6" fmla="*/ 420687 w 256"/>
              <a:gd name="T7" fmla="*/ 242006 h 243"/>
              <a:gd name="T8" fmla="*/ 327018 w 256"/>
              <a:gd name="T9" fmla="*/ 217311 h 243"/>
              <a:gd name="T10" fmla="*/ 330305 w 256"/>
              <a:gd name="T11" fmla="*/ 220604 h 243"/>
              <a:gd name="T12" fmla="*/ 346738 w 256"/>
              <a:gd name="T13" fmla="*/ 251883 h 243"/>
              <a:gd name="T14" fmla="*/ 312229 w 256"/>
              <a:gd name="T15" fmla="*/ 276578 h 243"/>
              <a:gd name="T16" fmla="*/ 200484 w 256"/>
              <a:gd name="T17" fmla="*/ 4939 h 243"/>
              <a:gd name="T18" fmla="*/ 318802 w 256"/>
              <a:gd name="T19" fmla="*/ 200848 h 243"/>
              <a:gd name="T20" fmla="*/ 322088 w 256"/>
              <a:gd name="T21" fmla="*/ 207433 h 243"/>
              <a:gd name="T22" fmla="*/ 325375 w 256"/>
              <a:gd name="T23" fmla="*/ 212372 h 243"/>
              <a:gd name="T24" fmla="*/ 327018 w 256"/>
              <a:gd name="T25" fmla="*/ 217311 h 243"/>
              <a:gd name="T26" fmla="*/ 172547 w 256"/>
              <a:gd name="T27" fmla="*/ 195909 h 243"/>
              <a:gd name="T28" fmla="*/ 92025 w 256"/>
              <a:gd name="T29" fmla="*/ 339137 h 243"/>
              <a:gd name="T30" fmla="*/ 52586 w 256"/>
              <a:gd name="T31" fmla="*/ 327613 h 243"/>
              <a:gd name="T32" fmla="*/ 85452 w 256"/>
              <a:gd name="T33" fmla="*/ 251883 h 243"/>
              <a:gd name="T34" fmla="*/ 165974 w 256"/>
              <a:gd name="T35" fmla="*/ 108656 h 243"/>
              <a:gd name="T36" fmla="*/ 205414 w 256"/>
              <a:gd name="T37" fmla="*/ 120180 h 243"/>
              <a:gd name="T38" fmla="*/ 8217 w 256"/>
              <a:gd name="T39" fmla="*/ 251883 h 243"/>
              <a:gd name="T40" fmla="*/ 0 w 256"/>
              <a:gd name="T41" fmla="*/ 186031 h 243"/>
              <a:gd name="T42" fmla="*/ 106815 w 256"/>
              <a:gd name="T43" fmla="*/ 176154 h 243"/>
              <a:gd name="T44" fmla="*/ 8217 w 256"/>
              <a:gd name="T45" fmla="*/ 251883 h 243"/>
              <a:gd name="T46" fmla="*/ 69019 w 256"/>
              <a:gd name="T47" fmla="*/ 353954 h 243"/>
              <a:gd name="T48" fmla="*/ 37796 w 256"/>
              <a:gd name="T49" fmla="*/ 385233 h 243"/>
              <a:gd name="T50" fmla="*/ 34509 w 256"/>
              <a:gd name="T51" fmla="*/ 344076 h 243"/>
              <a:gd name="T52" fmla="*/ 243210 w 256"/>
              <a:gd name="T53" fmla="*/ 176154 h 243"/>
              <a:gd name="T54" fmla="*/ 161044 w 256"/>
              <a:gd name="T55" fmla="*/ 251883 h 243"/>
              <a:gd name="T56" fmla="*/ 243210 w 256"/>
              <a:gd name="T57" fmla="*/ 176154 h 243"/>
              <a:gd name="T58" fmla="*/ 348381 w 256"/>
              <a:gd name="T59" fmla="*/ 284809 h 243"/>
              <a:gd name="T60" fmla="*/ 374674 w 256"/>
              <a:gd name="T61" fmla="*/ 312796 h 243"/>
              <a:gd name="T62" fmla="*/ 359885 w 256"/>
              <a:gd name="T63" fmla="*/ 334198 h 243"/>
              <a:gd name="T64" fmla="*/ 330305 w 256"/>
              <a:gd name="T65" fmla="*/ 306211 h 243"/>
              <a:gd name="T66" fmla="*/ 407541 w 256"/>
              <a:gd name="T67" fmla="*/ 400050 h 243"/>
              <a:gd name="T68" fmla="*/ 371388 w 256"/>
              <a:gd name="T69" fmla="*/ 345722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3" name="Freeform 27">
            <a:extLst>
              <a:ext uri="{FF2B5EF4-FFF2-40B4-BE49-F238E27FC236}">
                <a16:creationId xmlns:a16="http://schemas.microsoft.com/office/drawing/2014/main" id="{536C0EA2-7ABB-4229-9E76-D8E79D18B693}"/>
              </a:ext>
            </a:extLst>
          </p:cNvPr>
          <p:cNvSpPr>
            <a:spLocks noEditPoints="1"/>
          </p:cNvSpPr>
          <p:nvPr/>
        </p:nvSpPr>
        <p:spPr bwMode="auto">
          <a:xfrm>
            <a:off x="1494367" y="2385485"/>
            <a:ext cx="518584" cy="563033"/>
          </a:xfrm>
          <a:custGeom>
            <a:avLst/>
            <a:gdLst>
              <a:gd name="T0" fmla="*/ 328218 w 237"/>
              <a:gd name="T1" fmla="*/ 223461 h 257"/>
              <a:gd name="T2" fmla="*/ 388938 w 237"/>
              <a:gd name="T3" fmla="*/ 308902 h 257"/>
              <a:gd name="T4" fmla="*/ 357757 w 237"/>
              <a:gd name="T5" fmla="*/ 368053 h 257"/>
              <a:gd name="T6" fmla="*/ 288832 w 237"/>
              <a:gd name="T7" fmla="*/ 420632 h 257"/>
              <a:gd name="T8" fmla="*/ 213342 w 237"/>
              <a:gd name="T9" fmla="*/ 404201 h 257"/>
              <a:gd name="T10" fmla="*/ 139493 w 237"/>
              <a:gd name="T11" fmla="*/ 420632 h 257"/>
              <a:gd name="T12" fmla="*/ 68926 w 237"/>
              <a:gd name="T13" fmla="*/ 368053 h 257"/>
              <a:gd name="T14" fmla="*/ 41027 w 237"/>
              <a:gd name="T15" fmla="*/ 156094 h 257"/>
              <a:gd name="T16" fmla="*/ 132928 w 237"/>
              <a:gd name="T17" fmla="*/ 101872 h 257"/>
              <a:gd name="T18" fmla="*/ 208418 w 237"/>
              <a:gd name="T19" fmla="*/ 121589 h 257"/>
              <a:gd name="T20" fmla="*/ 293755 w 237"/>
              <a:gd name="T21" fmla="*/ 101872 h 257"/>
              <a:gd name="T22" fmla="*/ 377450 w 237"/>
              <a:gd name="T23" fmla="*/ 142949 h 257"/>
              <a:gd name="T24" fmla="*/ 328218 w 237"/>
              <a:gd name="T25" fmla="*/ 223461 h 257"/>
              <a:gd name="T26" fmla="*/ 205136 w 237"/>
              <a:gd name="T27" fmla="*/ 96943 h 257"/>
              <a:gd name="T28" fmla="*/ 228111 w 237"/>
              <a:gd name="T29" fmla="*/ 31219 h 257"/>
              <a:gd name="T30" fmla="*/ 295396 w 237"/>
              <a:gd name="T31" fmla="*/ 0 h 257"/>
              <a:gd name="T32" fmla="*/ 270780 w 237"/>
              <a:gd name="T33" fmla="*/ 67367 h 257"/>
              <a:gd name="T34" fmla="*/ 205136 w 237"/>
              <a:gd name="T35" fmla="*/ 96943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4" name="Freeform 28">
            <a:extLst>
              <a:ext uri="{FF2B5EF4-FFF2-40B4-BE49-F238E27FC236}">
                <a16:creationId xmlns:a16="http://schemas.microsoft.com/office/drawing/2014/main" id="{29FFE168-DBF0-4736-B2AB-5957E5864C89}"/>
              </a:ext>
            </a:extLst>
          </p:cNvPr>
          <p:cNvSpPr>
            <a:spLocks noEditPoints="1"/>
          </p:cNvSpPr>
          <p:nvPr/>
        </p:nvSpPr>
        <p:spPr bwMode="auto">
          <a:xfrm>
            <a:off x="567267" y="2385485"/>
            <a:ext cx="463551" cy="560916"/>
          </a:xfrm>
          <a:custGeom>
            <a:avLst/>
            <a:gdLst>
              <a:gd name="T0" fmla="*/ 300105 w 212"/>
              <a:gd name="T1" fmla="*/ 261286 h 256"/>
              <a:gd name="T2" fmla="*/ 323064 w 212"/>
              <a:gd name="T3" fmla="*/ 133108 h 256"/>
              <a:gd name="T4" fmla="*/ 347663 w 212"/>
              <a:gd name="T5" fmla="*/ 261286 h 256"/>
              <a:gd name="T6" fmla="*/ 259107 w 212"/>
              <a:gd name="T7" fmla="*/ 338522 h 256"/>
              <a:gd name="T8" fmla="*/ 242708 w 212"/>
              <a:gd name="T9" fmla="*/ 345095 h 256"/>
              <a:gd name="T10" fmla="*/ 242708 w 212"/>
              <a:gd name="T11" fmla="*/ 354955 h 256"/>
              <a:gd name="T12" fmla="*/ 218109 w 212"/>
              <a:gd name="T13" fmla="*/ 420687 h 256"/>
              <a:gd name="T14" fmla="*/ 195150 w 212"/>
              <a:gd name="T15" fmla="*/ 354955 h 256"/>
              <a:gd name="T16" fmla="*/ 195150 w 212"/>
              <a:gd name="T17" fmla="*/ 345095 h 256"/>
              <a:gd name="T18" fmla="*/ 152513 w 212"/>
              <a:gd name="T19" fmla="*/ 338522 h 256"/>
              <a:gd name="T20" fmla="*/ 152513 w 212"/>
              <a:gd name="T21" fmla="*/ 346738 h 256"/>
              <a:gd name="T22" fmla="*/ 152513 w 212"/>
              <a:gd name="T23" fmla="*/ 396037 h 256"/>
              <a:gd name="T24" fmla="*/ 104955 w 212"/>
              <a:gd name="T25" fmla="*/ 396037 h 256"/>
              <a:gd name="T26" fmla="*/ 104955 w 212"/>
              <a:gd name="T27" fmla="*/ 346738 h 256"/>
              <a:gd name="T28" fmla="*/ 106595 w 212"/>
              <a:gd name="T29" fmla="*/ 338522 h 256"/>
              <a:gd name="T30" fmla="*/ 63957 w 212"/>
              <a:gd name="T31" fmla="*/ 312229 h 256"/>
              <a:gd name="T32" fmla="*/ 63957 w 212"/>
              <a:gd name="T33" fmla="*/ 152828 h 256"/>
              <a:gd name="T34" fmla="*/ 65597 w 212"/>
              <a:gd name="T35" fmla="*/ 133108 h 256"/>
              <a:gd name="T36" fmla="*/ 283706 w 212"/>
              <a:gd name="T37" fmla="*/ 133108 h 256"/>
              <a:gd name="T38" fmla="*/ 283706 w 212"/>
              <a:gd name="T39" fmla="*/ 169261 h 256"/>
              <a:gd name="T40" fmla="*/ 259107 w 212"/>
              <a:gd name="T41" fmla="*/ 338522 h 256"/>
              <a:gd name="T42" fmla="*/ 114794 w 212"/>
              <a:gd name="T43" fmla="*/ 27936 h 256"/>
              <a:gd name="T44" fmla="*/ 100035 w 212"/>
              <a:gd name="T45" fmla="*/ 6573 h 256"/>
              <a:gd name="T46" fmla="*/ 106595 w 212"/>
              <a:gd name="T47" fmla="*/ 1643 h 256"/>
              <a:gd name="T48" fmla="*/ 122994 w 212"/>
              <a:gd name="T49" fmla="*/ 24650 h 256"/>
              <a:gd name="T50" fmla="*/ 173832 w 212"/>
              <a:gd name="T51" fmla="*/ 23006 h 256"/>
              <a:gd name="T52" fmla="*/ 224669 w 212"/>
              <a:gd name="T53" fmla="*/ 24650 h 256"/>
              <a:gd name="T54" fmla="*/ 241068 w 212"/>
              <a:gd name="T55" fmla="*/ 1643 h 256"/>
              <a:gd name="T56" fmla="*/ 247628 w 212"/>
              <a:gd name="T57" fmla="*/ 6573 h 256"/>
              <a:gd name="T58" fmla="*/ 232869 w 212"/>
              <a:gd name="T59" fmla="*/ 27936 h 256"/>
              <a:gd name="T60" fmla="*/ 283706 w 212"/>
              <a:gd name="T61" fmla="*/ 116675 h 256"/>
              <a:gd name="T62" fmla="*/ 119714 w 212"/>
              <a:gd name="T63" fmla="*/ 34509 h 256"/>
              <a:gd name="T64" fmla="*/ 232869 w 212"/>
              <a:gd name="T65" fmla="*/ 72306 h 256"/>
              <a:gd name="T66" fmla="*/ 209910 w 212"/>
              <a:gd name="T67" fmla="*/ 72306 h 256"/>
              <a:gd name="T68" fmla="*/ 126274 w 212"/>
              <a:gd name="T69" fmla="*/ 83809 h 256"/>
              <a:gd name="T70" fmla="*/ 126274 w 212"/>
              <a:gd name="T71" fmla="*/ 59159 h 256"/>
              <a:gd name="T72" fmla="*/ 126274 w 212"/>
              <a:gd name="T73" fmla="*/ 83809 h 256"/>
              <a:gd name="T74" fmla="*/ 0 w 212"/>
              <a:gd name="T75" fmla="*/ 261286 h 256"/>
              <a:gd name="T76" fmla="*/ 24599 w 212"/>
              <a:gd name="T77" fmla="*/ 133108 h 256"/>
              <a:gd name="T78" fmla="*/ 47558 w 212"/>
              <a:gd name="T79" fmla="*/ 26128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5" name="Freeform 29">
            <a:extLst>
              <a:ext uri="{FF2B5EF4-FFF2-40B4-BE49-F238E27FC236}">
                <a16:creationId xmlns:a16="http://schemas.microsoft.com/office/drawing/2014/main" id="{08A9A566-3588-4488-B7BE-4151142C54C0}"/>
              </a:ext>
            </a:extLst>
          </p:cNvPr>
          <p:cNvSpPr>
            <a:spLocks noEditPoints="1"/>
          </p:cNvSpPr>
          <p:nvPr/>
        </p:nvSpPr>
        <p:spPr bwMode="auto">
          <a:xfrm>
            <a:off x="11305118" y="1445684"/>
            <a:ext cx="560916" cy="474133"/>
          </a:xfrm>
          <a:custGeom>
            <a:avLst/>
            <a:gdLst>
              <a:gd name="T0" fmla="*/ 16433 w 256"/>
              <a:gd name="T1" fmla="*/ 355600 h 216"/>
              <a:gd name="T2" fmla="*/ 404254 w 256"/>
              <a:gd name="T3" fmla="*/ 355600 h 216"/>
              <a:gd name="T4" fmla="*/ 420687 w 256"/>
              <a:gd name="T5" fmla="*/ 339137 h 216"/>
              <a:gd name="T6" fmla="*/ 420687 w 256"/>
              <a:gd name="T7" fmla="*/ 332552 h 216"/>
              <a:gd name="T8" fmla="*/ 404254 w 256"/>
              <a:gd name="T9" fmla="*/ 316089 h 216"/>
              <a:gd name="T10" fmla="*/ 16433 w 256"/>
              <a:gd name="T11" fmla="*/ 316089 h 216"/>
              <a:gd name="T12" fmla="*/ 0 w 256"/>
              <a:gd name="T13" fmla="*/ 332552 h 216"/>
              <a:gd name="T14" fmla="*/ 0 w 256"/>
              <a:gd name="T15" fmla="*/ 339137 h 216"/>
              <a:gd name="T16" fmla="*/ 16433 w 256"/>
              <a:gd name="T17" fmla="*/ 355600 h 216"/>
              <a:gd name="T18" fmla="*/ 78879 w 256"/>
              <a:gd name="T19" fmla="*/ 296333 h 216"/>
              <a:gd name="T20" fmla="*/ 118318 w 256"/>
              <a:gd name="T21" fmla="*/ 296333 h 216"/>
              <a:gd name="T22" fmla="*/ 138038 w 256"/>
              <a:gd name="T23" fmla="*/ 276578 h 216"/>
              <a:gd name="T24" fmla="*/ 138038 w 256"/>
              <a:gd name="T25" fmla="*/ 19756 h 216"/>
              <a:gd name="T26" fmla="*/ 118318 w 256"/>
              <a:gd name="T27" fmla="*/ 0 h 216"/>
              <a:gd name="T28" fmla="*/ 78879 w 256"/>
              <a:gd name="T29" fmla="*/ 0 h 216"/>
              <a:gd name="T30" fmla="*/ 59159 w 256"/>
              <a:gd name="T31" fmla="*/ 19756 h 216"/>
              <a:gd name="T32" fmla="*/ 59159 w 256"/>
              <a:gd name="T33" fmla="*/ 276578 h 216"/>
              <a:gd name="T34" fmla="*/ 78879 w 256"/>
              <a:gd name="T35" fmla="*/ 296333 h 216"/>
              <a:gd name="T36" fmla="*/ 190624 w 256"/>
              <a:gd name="T37" fmla="*/ 296333 h 216"/>
              <a:gd name="T38" fmla="*/ 230063 w 256"/>
              <a:gd name="T39" fmla="*/ 296333 h 216"/>
              <a:gd name="T40" fmla="*/ 249783 w 256"/>
              <a:gd name="T41" fmla="*/ 276578 h 216"/>
              <a:gd name="T42" fmla="*/ 249783 w 256"/>
              <a:gd name="T43" fmla="*/ 111948 h 216"/>
              <a:gd name="T44" fmla="*/ 230063 w 256"/>
              <a:gd name="T45" fmla="*/ 92193 h 216"/>
              <a:gd name="T46" fmla="*/ 190624 w 256"/>
              <a:gd name="T47" fmla="*/ 92193 h 216"/>
              <a:gd name="T48" fmla="*/ 170904 w 256"/>
              <a:gd name="T49" fmla="*/ 111948 h 216"/>
              <a:gd name="T50" fmla="*/ 170904 w 256"/>
              <a:gd name="T51" fmla="*/ 276578 h 216"/>
              <a:gd name="T52" fmla="*/ 190624 w 256"/>
              <a:gd name="T53" fmla="*/ 296333 h 216"/>
              <a:gd name="T54" fmla="*/ 302369 w 256"/>
              <a:gd name="T55" fmla="*/ 296333 h 216"/>
              <a:gd name="T56" fmla="*/ 341808 w 256"/>
              <a:gd name="T57" fmla="*/ 296333 h 216"/>
              <a:gd name="T58" fmla="*/ 361528 w 256"/>
              <a:gd name="T59" fmla="*/ 276578 h 216"/>
              <a:gd name="T60" fmla="*/ 361528 w 256"/>
              <a:gd name="T61" fmla="*/ 204141 h 216"/>
              <a:gd name="T62" fmla="*/ 341808 w 256"/>
              <a:gd name="T63" fmla="*/ 184385 h 216"/>
              <a:gd name="T64" fmla="*/ 302369 w 256"/>
              <a:gd name="T65" fmla="*/ 184385 h 216"/>
              <a:gd name="T66" fmla="*/ 282649 w 256"/>
              <a:gd name="T67" fmla="*/ 204141 h 216"/>
              <a:gd name="T68" fmla="*/ 282649 w 256"/>
              <a:gd name="T69" fmla="*/ 276578 h 216"/>
              <a:gd name="T70" fmla="*/ 302369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6" name="Freeform 30">
            <a:extLst>
              <a:ext uri="{FF2B5EF4-FFF2-40B4-BE49-F238E27FC236}">
                <a16:creationId xmlns:a16="http://schemas.microsoft.com/office/drawing/2014/main" id="{8B343B40-F53C-4C77-AEFA-AFEE55AB15A9}"/>
              </a:ext>
            </a:extLst>
          </p:cNvPr>
          <p:cNvSpPr>
            <a:spLocks noEditPoints="1"/>
          </p:cNvSpPr>
          <p:nvPr/>
        </p:nvSpPr>
        <p:spPr bwMode="auto">
          <a:xfrm>
            <a:off x="10322985" y="1445684"/>
            <a:ext cx="560916" cy="474133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61528 w 256"/>
              <a:gd name="T19" fmla="*/ 276578 h 216"/>
              <a:gd name="T20" fmla="*/ 341808 w 256"/>
              <a:gd name="T21" fmla="*/ 296333 h 216"/>
              <a:gd name="T22" fmla="*/ 302369 w 256"/>
              <a:gd name="T23" fmla="*/ 296333 h 216"/>
              <a:gd name="T24" fmla="*/ 282649 w 256"/>
              <a:gd name="T25" fmla="*/ 276578 h 216"/>
              <a:gd name="T26" fmla="*/ 282649 w 256"/>
              <a:gd name="T27" fmla="*/ 138289 h 216"/>
              <a:gd name="T28" fmla="*/ 282649 w 256"/>
              <a:gd name="T29" fmla="*/ 98778 h 216"/>
              <a:gd name="T30" fmla="*/ 302369 w 256"/>
              <a:gd name="T31" fmla="*/ 79022 h 216"/>
              <a:gd name="T32" fmla="*/ 341808 w 256"/>
              <a:gd name="T33" fmla="*/ 79022 h 216"/>
              <a:gd name="T34" fmla="*/ 361528 w 256"/>
              <a:gd name="T35" fmla="*/ 98778 h 216"/>
              <a:gd name="T36" fmla="*/ 361528 w 256"/>
              <a:gd name="T37" fmla="*/ 237067 h 216"/>
              <a:gd name="T38" fmla="*/ 361528 w 256"/>
              <a:gd name="T39" fmla="*/ 276578 h 216"/>
              <a:gd name="T40" fmla="*/ 230063 w 256"/>
              <a:gd name="T41" fmla="*/ 296333 h 216"/>
              <a:gd name="T42" fmla="*/ 190624 w 256"/>
              <a:gd name="T43" fmla="*/ 296333 h 216"/>
              <a:gd name="T44" fmla="*/ 170904 w 256"/>
              <a:gd name="T45" fmla="*/ 276578 h 216"/>
              <a:gd name="T46" fmla="*/ 170904 w 256"/>
              <a:gd name="T47" fmla="*/ 237067 h 216"/>
              <a:gd name="T48" fmla="*/ 170904 w 256"/>
              <a:gd name="T49" fmla="*/ 59267 h 216"/>
              <a:gd name="T50" fmla="*/ 170904 w 256"/>
              <a:gd name="T51" fmla="*/ 19756 h 216"/>
              <a:gd name="T52" fmla="*/ 190624 w 256"/>
              <a:gd name="T53" fmla="*/ 0 h 216"/>
              <a:gd name="T54" fmla="*/ 230063 w 256"/>
              <a:gd name="T55" fmla="*/ 0 h 216"/>
              <a:gd name="T56" fmla="*/ 249783 w 256"/>
              <a:gd name="T57" fmla="*/ 19756 h 216"/>
              <a:gd name="T58" fmla="*/ 249783 w 256"/>
              <a:gd name="T59" fmla="*/ 59267 h 216"/>
              <a:gd name="T60" fmla="*/ 249783 w 256"/>
              <a:gd name="T61" fmla="*/ 237067 h 216"/>
              <a:gd name="T62" fmla="*/ 249783 w 256"/>
              <a:gd name="T63" fmla="*/ 276578 h 216"/>
              <a:gd name="T64" fmla="*/ 230063 w 256"/>
              <a:gd name="T65" fmla="*/ 296333 h 216"/>
              <a:gd name="T66" fmla="*/ 118318 w 256"/>
              <a:gd name="T67" fmla="*/ 296333 h 216"/>
              <a:gd name="T68" fmla="*/ 78879 w 256"/>
              <a:gd name="T69" fmla="*/ 296333 h 216"/>
              <a:gd name="T70" fmla="*/ 59159 w 256"/>
              <a:gd name="T71" fmla="*/ 276578 h 216"/>
              <a:gd name="T72" fmla="*/ 59159 w 256"/>
              <a:gd name="T73" fmla="*/ 237067 h 216"/>
              <a:gd name="T74" fmla="*/ 59159 w 256"/>
              <a:gd name="T75" fmla="*/ 197556 h 216"/>
              <a:gd name="T76" fmla="*/ 78879 w 256"/>
              <a:gd name="T77" fmla="*/ 177800 h 216"/>
              <a:gd name="T78" fmla="*/ 118318 w 256"/>
              <a:gd name="T79" fmla="*/ 177800 h 216"/>
              <a:gd name="T80" fmla="*/ 138038 w 256"/>
              <a:gd name="T81" fmla="*/ 197556 h 216"/>
              <a:gd name="T82" fmla="*/ 138038 w 256"/>
              <a:gd name="T83" fmla="*/ 237067 h 216"/>
              <a:gd name="T84" fmla="*/ 138038 w 256"/>
              <a:gd name="T85" fmla="*/ 276578 h 216"/>
              <a:gd name="T86" fmla="*/ 118318 w 256"/>
              <a:gd name="T87" fmla="*/ 296333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7" name="Freeform 31">
            <a:extLst>
              <a:ext uri="{FF2B5EF4-FFF2-40B4-BE49-F238E27FC236}">
                <a16:creationId xmlns:a16="http://schemas.microsoft.com/office/drawing/2014/main" id="{B61ADE46-0567-46DA-AB49-D8041FF31BA4}"/>
              </a:ext>
            </a:extLst>
          </p:cNvPr>
          <p:cNvSpPr>
            <a:spLocks noEditPoints="1"/>
          </p:cNvSpPr>
          <p:nvPr/>
        </p:nvSpPr>
        <p:spPr bwMode="auto">
          <a:xfrm>
            <a:off x="9340851" y="1445684"/>
            <a:ext cx="560916" cy="474133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41808 w 256"/>
              <a:gd name="T19" fmla="*/ 296333 h 216"/>
              <a:gd name="T20" fmla="*/ 302369 w 256"/>
              <a:gd name="T21" fmla="*/ 296333 h 216"/>
              <a:gd name="T22" fmla="*/ 282649 w 256"/>
              <a:gd name="T23" fmla="*/ 276578 h 216"/>
              <a:gd name="T24" fmla="*/ 282649 w 256"/>
              <a:gd name="T25" fmla="*/ 19756 h 216"/>
              <a:gd name="T26" fmla="*/ 302369 w 256"/>
              <a:gd name="T27" fmla="*/ 0 h 216"/>
              <a:gd name="T28" fmla="*/ 341808 w 256"/>
              <a:gd name="T29" fmla="*/ 0 h 216"/>
              <a:gd name="T30" fmla="*/ 361528 w 256"/>
              <a:gd name="T31" fmla="*/ 19756 h 216"/>
              <a:gd name="T32" fmla="*/ 361528 w 256"/>
              <a:gd name="T33" fmla="*/ 276578 h 216"/>
              <a:gd name="T34" fmla="*/ 341808 w 256"/>
              <a:gd name="T35" fmla="*/ 296333 h 216"/>
              <a:gd name="T36" fmla="*/ 230063 w 256"/>
              <a:gd name="T37" fmla="*/ 296333 h 216"/>
              <a:gd name="T38" fmla="*/ 190624 w 256"/>
              <a:gd name="T39" fmla="*/ 296333 h 216"/>
              <a:gd name="T40" fmla="*/ 170904 w 256"/>
              <a:gd name="T41" fmla="*/ 276578 h 216"/>
              <a:gd name="T42" fmla="*/ 170904 w 256"/>
              <a:gd name="T43" fmla="*/ 111948 h 216"/>
              <a:gd name="T44" fmla="*/ 190624 w 256"/>
              <a:gd name="T45" fmla="*/ 92193 h 216"/>
              <a:gd name="T46" fmla="*/ 230063 w 256"/>
              <a:gd name="T47" fmla="*/ 92193 h 216"/>
              <a:gd name="T48" fmla="*/ 249783 w 256"/>
              <a:gd name="T49" fmla="*/ 111948 h 216"/>
              <a:gd name="T50" fmla="*/ 249783 w 256"/>
              <a:gd name="T51" fmla="*/ 276578 h 216"/>
              <a:gd name="T52" fmla="*/ 230063 w 256"/>
              <a:gd name="T53" fmla="*/ 296333 h 216"/>
              <a:gd name="T54" fmla="*/ 118318 w 256"/>
              <a:gd name="T55" fmla="*/ 296333 h 216"/>
              <a:gd name="T56" fmla="*/ 78879 w 256"/>
              <a:gd name="T57" fmla="*/ 296333 h 216"/>
              <a:gd name="T58" fmla="*/ 59159 w 256"/>
              <a:gd name="T59" fmla="*/ 276578 h 216"/>
              <a:gd name="T60" fmla="*/ 59159 w 256"/>
              <a:gd name="T61" fmla="*/ 204141 h 216"/>
              <a:gd name="T62" fmla="*/ 78879 w 256"/>
              <a:gd name="T63" fmla="*/ 184385 h 216"/>
              <a:gd name="T64" fmla="*/ 118318 w 256"/>
              <a:gd name="T65" fmla="*/ 184385 h 216"/>
              <a:gd name="T66" fmla="*/ 138038 w 256"/>
              <a:gd name="T67" fmla="*/ 204141 h 216"/>
              <a:gd name="T68" fmla="*/ 138038 w 256"/>
              <a:gd name="T69" fmla="*/ 276578 h 216"/>
              <a:gd name="T70" fmla="*/ 118318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8" name="Freeform 32">
            <a:extLst>
              <a:ext uri="{FF2B5EF4-FFF2-40B4-BE49-F238E27FC236}">
                <a16:creationId xmlns:a16="http://schemas.microsoft.com/office/drawing/2014/main" id="{C17D1F50-A5AA-4C95-B33F-85B904B4000C}"/>
              </a:ext>
            </a:extLst>
          </p:cNvPr>
          <p:cNvSpPr>
            <a:spLocks noEditPoints="1"/>
          </p:cNvSpPr>
          <p:nvPr/>
        </p:nvSpPr>
        <p:spPr bwMode="auto">
          <a:xfrm>
            <a:off x="8411633" y="1498601"/>
            <a:ext cx="457200" cy="368300"/>
          </a:xfrm>
          <a:custGeom>
            <a:avLst/>
            <a:gdLst>
              <a:gd name="T0" fmla="*/ 326414 w 208"/>
              <a:gd name="T1" fmla="*/ 276225 h 168"/>
              <a:gd name="T2" fmla="*/ 174747 w 208"/>
              <a:gd name="T3" fmla="*/ 276225 h 168"/>
              <a:gd name="T4" fmla="*/ 158262 w 208"/>
              <a:gd name="T5" fmla="*/ 259783 h 168"/>
              <a:gd name="T6" fmla="*/ 158262 w 208"/>
              <a:gd name="T7" fmla="*/ 253206 h 168"/>
              <a:gd name="T8" fmla="*/ 174747 w 208"/>
              <a:gd name="T9" fmla="*/ 236764 h 168"/>
              <a:gd name="T10" fmla="*/ 326414 w 208"/>
              <a:gd name="T11" fmla="*/ 236764 h 168"/>
              <a:gd name="T12" fmla="*/ 342900 w 208"/>
              <a:gd name="T13" fmla="*/ 253206 h 168"/>
              <a:gd name="T14" fmla="*/ 342900 w 208"/>
              <a:gd name="T15" fmla="*/ 259783 h 168"/>
              <a:gd name="T16" fmla="*/ 326414 w 208"/>
              <a:gd name="T17" fmla="*/ 276225 h 168"/>
              <a:gd name="T18" fmla="*/ 151667 w 208"/>
              <a:gd name="T19" fmla="*/ 152910 h 168"/>
              <a:gd name="T20" fmla="*/ 151667 w 208"/>
              <a:gd name="T21" fmla="*/ 152910 h 168"/>
              <a:gd name="T22" fmla="*/ 32971 w 208"/>
              <a:gd name="T23" fmla="*/ 271292 h 168"/>
              <a:gd name="T24" fmla="*/ 32971 w 208"/>
              <a:gd name="T25" fmla="*/ 271292 h 168"/>
              <a:gd name="T26" fmla="*/ 19783 w 208"/>
              <a:gd name="T27" fmla="*/ 276225 h 168"/>
              <a:gd name="T28" fmla="*/ 0 w 208"/>
              <a:gd name="T29" fmla="*/ 256495 h 168"/>
              <a:gd name="T30" fmla="*/ 4946 w 208"/>
              <a:gd name="T31" fmla="*/ 243341 h 168"/>
              <a:gd name="T32" fmla="*/ 4946 w 208"/>
              <a:gd name="T33" fmla="*/ 243341 h 168"/>
              <a:gd name="T34" fmla="*/ 110453 w 208"/>
              <a:gd name="T35" fmla="*/ 138113 h 168"/>
              <a:gd name="T36" fmla="*/ 6594 w 208"/>
              <a:gd name="T37" fmla="*/ 34528 h 168"/>
              <a:gd name="T38" fmla="*/ 0 w 208"/>
              <a:gd name="T39" fmla="*/ 19730 h 168"/>
              <a:gd name="T40" fmla="*/ 19783 w 208"/>
              <a:gd name="T41" fmla="*/ 0 h 168"/>
              <a:gd name="T42" fmla="*/ 32971 w 208"/>
              <a:gd name="T43" fmla="*/ 4933 h 168"/>
              <a:gd name="T44" fmla="*/ 32971 w 208"/>
              <a:gd name="T45" fmla="*/ 4933 h 168"/>
              <a:gd name="T46" fmla="*/ 151667 w 208"/>
              <a:gd name="T47" fmla="*/ 123315 h 168"/>
              <a:gd name="T48" fmla="*/ 151667 w 208"/>
              <a:gd name="T49" fmla="*/ 123315 h 168"/>
              <a:gd name="T50" fmla="*/ 158262 w 208"/>
              <a:gd name="T51" fmla="*/ 138113 h 168"/>
              <a:gd name="T52" fmla="*/ 158262 w 208"/>
              <a:gd name="T53" fmla="*/ 138113 h 168"/>
              <a:gd name="T54" fmla="*/ 158262 w 208"/>
              <a:gd name="T55" fmla="*/ 138113 h 168"/>
              <a:gd name="T56" fmla="*/ 151667 w 208"/>
              <a:gd name="T57" fmla="*/ 152910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49" name="Freeform 33">
            <a:extLst>
              <a:ext uri="{FF2B5EF4-FFF2-40B4-BE49-F238E27FC236}">
                <a16:creationId xmlns:a16="http://schemas.microsoft.com/office/drawing/2014/main" id="{10866173-C16E-488F-A525-31E3EE9DB3F0}"/>
              </a:ext>
            </a:extLst>
          </p:cNvPr>
          <p:cNvSpPr>
            <a:spLocks noEditPoints="1"/>
          </p:cNvSpPr>
          <p:nvPr/>
        </p:nvSpPr>
        <p:spPr bwMode="auto">
          <a:xfrm>
            <a:off x="7378700" y="1526118"/>
            <a:ext cx="560917" cy="315383"/>
          </a:xfrm>
          <a:custGeom>
            <a:avLst/>
            <a:gdLst>
              <a:gd name="T0" fmla="*/ 400968 w 256"/>
              <a:gd name="T1" fmla="*/ 39423 h 144"/>
              <a:gd name="T2" fmla="*/ 203771 w 256"/>
              <a:gd name="T3" fmla="*/ 39423 h 144"/>
              <a:gd name="T4" fmla="*/ 184051 w 256"/>
              <a:gd name="T5" fmla="*/ 19711 h 144"/>
              <a:gd name="T6" fmla="*/ 203771 w 256"/>
              <a:gd name="T7" fmla="*/ 0 h 144"/>
              <a:gd name="T8" fmla="*/ 400968 w 256"/>
              <a:gd name="T9" fmla="*/ 0 h 144"/>
              <a:gd name="T10" fmla="*/ 420688 w 256"/>
              <a:gd name="T11" fmla="*/ 19711 h 144"/>
              <a:gd name="T12" fmla="*/ 400968 w 256"/>
              <a:gd name="T13" fmla="*/ 39423 h 144"/>
              <a:gd name="T14" fmla="*/ 400968 w 256"/>
              <a:gd name="T15" fmla="*/ 197114 h 144"/>
              <a:gd name="T16" fmla="*/ 420688 w 256"/>
              <a:gd name="T17" fmla="*/ 216826 h 144"/>
              <a:gd name="T18" fmla="*/ 400968 w 256"/>
              <a:gd name="T19" fmla="*/ 236537 h 144"/>
              <a:gd name="T20" fmla="*/ 203771 w 256"/>
              <a:gd name="T21" fmla="*/ 236537 h 144"/>
              <a:gd name="T22" fmla="*/ 187338 w 256"/>
              <a:gd name="T23" fmla="*/ 226681 h 144"/>
              <a:gd name="T24" fmla="*/ 187338 w 256"/>
              <a:gd name="T25" fmla="*/ 226681 h 144"/>
              <a:gd name="T26" fmla="*/ 67376 w 256"/>
              <a:gd name="T27" fmla="*/ 39423 h 144"/>
              <a:gd name="T28" fmla="*/ 19720 w 256"/>
              <a:gd name="T29" fmla="*/ 39423 h 144"/>
              <a:gd name="T30" fmla="*/ 0 w 256"/>
              <a:gd name="T31" fmla="*/ 19711 h 144"/>
              <a:gd name="T32" fmla="*/ 19720 w 256"/>
              <a:gd name="T33" fmla="*/ 0 h 144"/>
              <a:gd name="T34" fmla="*/ 78879 w 256"/>
              <a:gd name="T35" fmla="*/ 0 h 144"/>
              <a:gd name="T36" fmla="*/ 95312 w 256"/>
              <a:gd name="T37" fmla="*/ 9856 h 144"/>
              <a:gd name="T38" fmla="*/ 95312 w 256"/>
              <a:gd name="T39" fmla="*/ 9856 h 144"/>
              <a:gd name="T40" fmla="*/ 215274 w 256"/>
              <a:gd name="T41" fmla="*/ 197114 h 144"/>
              <a:gd name="T42" fmla="*/ 400968 w 256"/>
              <a:gd name="T43" fmla="*/ 197114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0" name="Freeform 34">
            <a:extLst>
              <a:ext uri="{FF2B5EF4-FFF2-40B4-BE49-F238E27FC236}">
                <a16:creationId xmlns:a16="http://schemas.microsoft.com/office/drawing/2014/main" id="{A021ECA1-F51A-4F7D-9195-D0E07DBAE5DC}"/>
              </a:ext>
            </a:extLst>
          </p:cNvPr>
          <p:cNvSpPr>
            <a:spLocks noEditPoints="1"/>
          </p:cNvSpPr>
          <p:nvPr/>
        </p:nvSpPr>
        <p:spPr bwMode="auto">
          <a:xfrm>
            <a:off x="6405033" y="1411818"/>
            <a:ext cx="543984" cy="543983"/>
          </a:xfrm>
          <a:custGeom>
            <a:avLst/>
            <a:gdLst>
              <a:gd name="T0" fmla="*/ 329023 w 248"/>
              <a:gd name="T1" fmla="*/ 157930 h 248"/>
              <a:gd name="T2" fmla="*/ 289540 w 248"/>
              <a:gd name="T3" fmla="*/ 157930 h 248"/>
              <a:gd name="T4" fmla="*/ 289540 w 248"/>
              <a:gd name="T5" fmla="*/ 250057 h 248"/>
              <a:gd name="T6" fmla="*/ 329023 w 248"/>
              <a:gd name="T7" fmla="*/ 250057 h 248"/>
              <a:gd name="T8" fmla="*/ 407988 w 248"/>
              <a:gd name="T9" fmla="*/ 329022 h 248"/>
              <a:gd name="T10" fmla="*/ 329023 w 248"/>
              <a:gd name="T11" fmla="*/ 407987 h 248"/>
              <a:gd name="T12" fmla="*/ 250057 w 248"/>
              <a:gd name="T13" fmla="*/ 329022 h 248"/>
              <a:gd name="T14" fmla="*/ 250057 w 248"/>
              <a:gd name="T15" fmla="*/ 289539 h 248"/>
              <a:gd name="T16" fmla="*/ 157931 w 248"/>
              <a:gd name="T17" fmla="*/ 289539 h 248"/>
              <a:gd name="T18" fmla="*/ 157931 w 248"/>
              <a:gd name="T19" fmla="*/ 329022 h 248"/>
              <a:gd name="T20" fmla="*/ 78965 w 248"/>
              <a:gd name="T21" fmla="*/ 407987 h 248"/>
              <a:gd name="T22" fmla="*/ 0 w 248"/>
              <a:gd name="T23" fmla="*/ 329022 h 248"/>
              <a:gd name="T24" fmla="*/ 78965 w 248"/>
              <a:gd name="T25" fmla="*/ 250057 h 248"/>
              <a:gd name="T26" fmla="*/ 118448 w 248"/>
              <a:gd name="T27" fmla="*/ 250057 h 248"/>
              <a:gd name="T28" fmla="*/ 118448 w 248"/>
              <a:gd name="T29" fmla="*/ 157930 h 248"/>
              <a:gd name="T30" fmla="*/ 78965 w 248"/>
              <a:gd name="T31" fmla="*/ 157930 h 248"/>
              <a:gd name="T32" fmla="*/ 0 w 248"/>
              <a:gd name="T33" fmla="*/ 78965 h 248"/>
              <a:gd name="T34" fmla="*/ 78965 w 248"/>
              <a:gd name="T35" fmla="*/ 0 h 248"/>
              <a:gd name="T36" fmla="*/ 157931 w 248"/>
              <a:gd name="T37" fmla="*/ 78965 h 248"/>
              <a:gd name="T38" fmla="*/ 157931 w 248"/>
              <a:gd name="T39" fmla="*/ 118448 h 248"/>
              <a:gd name="T40" fmla="*/ 250057 w 248"/>
              <a:gd name="T41" fmla="*/ 118448 h 248"/>
              <a:gd name="T42" fmla="*/ 250057 w 248"/>
              <a:gd name="T43" fmla="*/ 78965 h 248"/>
              <a:gd name="T44" fmla="*/ 329023 w 248"/>
              <a:gd name="T45" fmla="*/ 0 h 248"/>
              <a:gd name="T46" fmla="*/ 407988 w 248"/>
              <a:gd name="T47" fmla="*/ 78965 h 248"/>
              <a:gd name="T48" fmla="*/ 329023 w 248"/>
              <a:gd name="T49" fmla="*/ 157930 h 248"/>
              <a:gd name="T50" fmla="*/ 289540 w 248"/>
              <a:gd name="T51" fmla="*/ 329022 h 248"/>
              <a:gd name="T52" fmla="*/ 329023 w 248"/>
              <a:gd name="T53" fmla="*/ 368504 h 248"/>
              <a:gd name="T54" fmla="*/ 368505 w 248"/>
              <a:gd name="T55" fmla="*/ 329022 h 248"/>
              <a:gd name="T56" fmla="*/ 335603 w 248"/>
              <a:gd name="T57" fmla="*/ 289539 h 248"/>
              <a:gd name="T58" fmla="*/ 335603 w 248"/>
              <a:gd name="T59" fmla="*/ 289539 h 248"/>
              <a:gd name="T60" fmla="*/ 289540 w 248"/>
              <a:gd name="T61" fmla="*/ 289539 h 248"/>
              <a:gd name="T62" fmla="*/ 289540 w 248"/>
              <a:gd name="T63" fmla="*/ 329022 h 248"/>
              <a:gd name="T64" fmla="*/ 118448 w 248"/>
              <a:gd name="T65" fmla="*/ 78965 h 248"/>
              <a:gd name="T66" fmla="*/ 78965 w 248"/>
              <a:gd name="T67" fmla="*/ 39483 h 248"/>
              <a:gd name="T68" fmla="*/ 39483 w 248"/>
              <a:gd name="T69" fmla="*/ 78965 h 248"/>
              <a:gd name="T70" fmla="*/ 78965 w 248"/>
              <a:gd name="T71" fmla="*/ 118448 h 248"/>
              <a:gd name="T72" fmla="*/ 118448 w 248"/>
              <a:gd name="T73" fmla="*/ 118448 h 248"/>
              <a:gd name="T74" fmla="*/ 118448 w 248"/>
              <a:gd name="T75" fmla="*/ 78965 h 248"/>
              <a:gd name="T76" fmla="*/ 39483 w 248"/>
              <a:gd name="T77" fmla="*/ 329022 h 248"/>
              <a:gd name="T78" fmla="*/ 78965 w 248"/>
              <a:gd name="T79" fmla="*/ 368504 h 248"/>
              <a:gd name="T80" fmla="*/ 118448 w 248"/>
              <a:gd name="T81" fmla="*/ 329022 h 248"/>
              <a:gd name="T82" fmla="*/ 118448 w 248"/>
              <a:gd name="T83" fmla="*/ 289539 h 248"/>
              <a:gd name="T84" fmla="*/ 78965 w 248"/>
              <a:gd name="T85" fmla="*/ 289539 h 248"/>
              <a:gd name="T86" fmla="*/ 39483 w 248"/>
              <a:gd name="T87" fmla="*/ 329022 h 248"/>
              <a:gd name="T88" fmla="*/ 250057 w 248"/>
              <a:gd name="T89" fmla="*/ 157930 h 248"/>
              <a:gd name="T90" fmla="*/ 157931 w 248"/>
              <a:gd name="T91" fmla="*/ 157930 h 248"/>
              <a:gd name="T92" fmla="*/ 157931 w 248"/>
              <a:gd name="T93" fmla="*/ 250057 h 248"/>
              <a:gd name="T94" fmla="*/ 250057 w 248"/>
              <a:gd name="T95" fmla="*/ 250057 h 248"/>
              <a:gd name="T96" fmla="*/ 250057 w 248"/>
              <a:gd name="T97" fmla="*/ 157930 h 248"/>
              <a:gd name="T98" fmla="*/ 329023 w 248"/>
              <a:gd name="T99" fmla="*/ 39483 h 248"/>
              <a:gd name="T100" fmla="*/ 289540 w 248"/>
              <a:gd name="T101" fmla="*/ 78965 h 248"/>
              <a:gd name="T102" fmla="*/ 289540 w 248"/>
              <a:gd name="T103" fmla="*/ 118448 h 248"/>
              <a:gd name="T104" fmla="*/ 329023 w 248"/>
              <a:gd name="T105" fmla="*/ 118448 h 248"/>
              <a:gd name="T106" fmla="*/ 368505 w 248"/>
              <a:gd name="T107" fmla="*/ 78965 h 248"/>
              <a:gd name="T108" fmla="*/ 329023 w 248"/>
              <a:gd name="T109" fmla="*/ 39483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1" name="Freeform 35">
            <a:extLst>
              <a:ext uri="{FF2B5EF4-FFF2-40B4-BE49-F238E27FC236}">
                <a16:creationId xmlns:a16="http://schemas.microsoft.com/office/drawing/2014/main" id="{32E95F50-3883-4ACA-ACF7-9072B04694AD}"/>
              </a:ext>
            </a:extLst>
          </p:cNvPr>
          <p:cNvSpPr>
            <a:spLocks/>
          </p:cNvSpPr>
          <p:nvPr/>
        </p:nvSpPr>
        <p:spPr bwMode="auto">
          <a:xfrm>
            <a:off x="5414434" y="1543051"/>
            <a:ext cx="560917" cy="281516"/>
          </a:xfrm>
          <a:custGeom>
            <a:avLst/>
            <a:gdLst>
              <a:gd name="T0" fmla="*/ 400968 w 256"/>
              <a:gd name="T1" fmla="*/ 92372 h 128"/>
              <a:gd name="T2" fmla="*/ 381249 w 256"/>
              <a:gd name="T3" fmla="*/ 112167 h 128"/>
              <a:gd name="T4" fmla="*/ 381249 w 256"/>
              <a:gd name="T5" fmla="*/ 143507 h 128"/>
              <a:gd name="T6" fmla="*/ 282650 w 256"/>
              <a:gd name="T7" fmla="*/ 44537 h 128"/>
              <a:gd name="T8" fmla="*/ 243210 w 256"/>
              <a:gd name="T9" fmla="*/ 6598 h 128"/>
              <a:gd name="T10" fmla="*/ 230064 w 256"/>
              <a:gd name="T11" fmla="*/ 0 h 128"/>
              <a:gd name="T12" fmla="*/ 216917 w 256"/>
              <a:gd name="T13" fmla="*/ 6598 h 128"/>
              <a:gd name="T14" fmla="*/ 124892 w 256"/>
              <a:gd name="T15" fmla="*/ 97321 h 128"/>
              <a:gd name="T16" fmla="*/ 32866 w 256"/>
              <a:gd name="T17" fmla="*/ 6598 h 128"/>
              <a:gd name="T18" fmla="*/ 19720 w 256"/>
              <a:gd name="T19" fmla="*/ 0 h 128"/>
              <a:gd name="T20" fmla="*/ 0 w 256"/>
              <a:gd name="T21" fmla="*/ 19794 h 128"/>
              <a:gd name="T22" fmla="*/ 6573 w 256"/>
              <a:gd name="T23" fmla="*/ 32990 h 128"/>
              <a:gd name="T24" fmla="*/ 111745 w 256"/>
              <a:gd name="T25" fmla="*/ 138559 h 128"/>
              <a:gd name="T26" fmla="*/ 124892 w 256"/>
              <a:gd name="T27" fmla="*/ 145157 h 128"/>
              <a:gd name="T28" fmla="*/ 138038 w 256"/>
              <a:gd name="T29" fmla="*/ 138559 h 128"/>
              <a:gd name="T30" fmla="*/ 230064 w 256"/>
              <a:gd name="T31" fmla="*/ 47836 h 128"/>
              <a:gd name="T32" fmla="*/ 254713 w 256"/>
              <a:gd name="T33" fmla="*/ 72578 h 128"/>
              <a:gd name="T34" fmla="*/ 258000 w 256"/>
              <a:gd name="T35" fmla="*/ 75877 h 128"/>
              <a:gd name="T36" fmla="*/ 269503 w 256"/>
              <a:gd name="T37" fmla="*/ 85774 h 128"/>
              <a:gd name="T38" fmla="*/ 353312 w 256"/>
              <a:gd name="T39" fmla="*/ 171549 h 128"/>
              <a:gd name="T40" fmla="*/ 322089 w 256"/>
              <a:gd name="T41" fmla="*/ 171549 h 128"/>
              <a:gd name="T42" fmla="*/ 302370 w 256"/>
              <a:gd name="T43" fmla="*/ 191343 h 128"/>
              <a:gd name="T44" fmla="*/ 322089 w 256"/>
              <a:gd name="T45" fmla="*/ 211137 h 128"/>
              <a:gd name="T46" fmla="*/ 400968 w 256"/>
              <a:gd name="T47" fmla="*/ 211137 h 128"/>
              <a:gd name="T48" fmla="*/ 420688 w 256"/>
              <a:gd name="T49" fmla="*/ 191343 h 128"/>
              <a:gd name="T50" fmla="*/ 420688 w 256"/>
              <a:gd name="T51" fmla="*/ 112167 h 128"/>
              <a:gd name="T52" fmla="*/ 400968 w 256"/>
              <a:gd name="T53" fmla="*/ 92372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2" name="Freeform 36">
            <a:extLst>
              <a:ext uri="{FF2B5EF4-FFF2-40B4-BE49-F238E27FC236}">
                <a16:creationId xmlns:a16="http://schemas.microsoft.com/office/drawing/2014/main" id="{E6EC1F12-4541-41D7-930B-BED7A3F9F2EC}"/>
              </a:ext>
            </a:extLst>
          </p:cNvPr>
          <p:cNvSpPr>
            <a:spLocks/>
          </p:cNvSpPr>
          <p:nvPr/>
        </p:nvSpPr>
        <p:spPr bwMode="auto">
          <a:xfrm>
            <a:off x="4432300" y="1543051"/>
            <a:ext cx="560917" cy="281516"/>
          </a:xfrm>
          <a:custGeom>
            <a:avLst/>
            <a:gdLst>
              <a:gd name="T0" fmla="*/ 400968 w 256"/>
              <a:gd name="T1" fmla="*/ 118765 h 128"/>
              <a:gd name="T2" fmla="*/ 381249 w 256"/>
              <a:gd name="T3" fmla="*/ 98970 h 128"/>
              <a:gd name="T4" fmla="*/ 381249 w 256"/>
              <a:gd name="T5" fmla="*/ 67630 h 128"/>
              <a:gd name="T6" fmla="*/ 282650 w 256"/>
              <a:gd name="T7" fmla="*/ 166600 h 128"/>
              <a:gd name="T8" fmla="*/ 243210 w 256"/>
              <a:gd name="T9" fmla="*/ 204539 h 128"/>
              <a:gd name="T10" fmla="*/ 230064 w 256"/>
              <a:gd name="T11" fmla="*/ 211137 h 128"/>
              <a:gd name="T12" fmla="*/ 216917 w 256"/>
              <a:gd name="T13" fmla="*/ 204539 h 128"/>
              <a:gd name="T14" fmla="*/ 124892 w 256"/>
              <a:gd name="T15" fmla="*/ 113816 h 128"/>
              <a:gd name="T16" fmla="*/ 32866 w 256"/>
              <a:gd name="T17" fmla="*/ 204539 h 128"/>
              <a:gd name="T18" fmla="*/ 19720 w 256"/>
              <a:gd name="T19" fmla="*/ 211137 h 128"/>
              <a:gd name="T20" fmla="*/ 0 w 256"/>
              <a:gd name="T21" fmla="*/ 191343 h 128"/>
              <a:gd name="T22" fmla="*/ 6573 w 256"/>
              <a:gd name="T23" fmla="*/ 178147 h 128"/>
              <a:gd name="T24" fmla="*/ 111745 w 256"/>
              <a:gd name="T25" fmla="*/ 72578 h 128"/>
              <a:gd name="T26" fmla="*/ 124892 w 256"/>
              <a:gd name="T27" fmla="*/ 65980 h 128"/>
              <a:gd name="T28" fmla="*/ 138038 w 256"/>
              <a:gd name="T29" fmla="*/ 72578 h 128"/>
              <a:gd name="T30" fmla="*/ 230064 w 256"/>
              <a:gd name="T31" fmla="*/ 163301 h 128"/>
              <a:gd name="T32" fmla="*/ 254713 w 256"/>
              <a:gd name="T33" fmla="*/ 138559 h 128"/>
              <a:gd name="T34" fmla="*/ 258000 w 256"/>
              <a:gd name="T35" fmla="*/ 135260 h 128"/>
              <a:gd name="T36" fmla="*/ 269503 w 256"/>
              <a:gd name="T37" fmla="*/ 125363 h 128"/>
              <a:gd name="T38" fmla="*/ 353312 w 256"/>
              <a:gd name="T39" fmla="*/ 39588 h 128"/>
              <a:gd name="T40" fmla="*/ 322089 w 256"/>
              <a:gd name="T41" fmla="*/ 39588 h 128"/>
              <a:gd name="T42" fmla="*/ 302370 w 256"/>
              <a:gd name="T43" fmla="*/ 19794 h 128"/>
              <a:gd name="T44" fmla="*/ 322089 w 256"/>
              <a:gd name="T45" fmla="*/ 0 h 128"/>
              <a:gd name="T46" fmla="*/ 400968 w 256"/>
              <a:gd name="T47" fmla="*/ 0 h 128"/>
              <a:gd name="T48" fmla="*/ 420688 w 256"/>
              <a:gd name="T49" fmla="*/ 19794 h 128"/>
              <a:gd name="T50" fmla="*/ 420688 w 256"/>
              <a:gd name="T51" fmla="*/ 98970 h 128"/>
              <a:gd name="T52" fmla="*/ 400968 w 256"/>
              <a:gd name="T53" fmla="*/ 118765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3" name="Freeform 37">
            <a:extLst>
              <a:ext uri="{FF2B5EF4-FFF2-40B4-BE49-F238E27FC236}">
                <a16:creationId xmlns:a16="http://schemas.microsoft.com/office/drawing/2014/main" id="{E8CCE053-E130-4B71-B2D1-E667E5C42890}"/>
              </a:ext>
            </a:extLst>
          </p:cNvPr>
          <p:cNvSpPr>
            <a:spLocks noEditPoints="1"/>
          </p:cNvSpPr>
          <p:nvPr/>
        </p:nvSpPr>
        <p:spPr bwMode="auto">
          <a:xfrm>
            <a:off x="3450167" y="1464734"/>
            <a:ext cx="560917" cy="438151"/>
          </a:xfrm>
          <a:custGeom>
            <a:avLst/>
            <a:gdLst>
              <a:gd name="T0" fmla="*/ 302370 w 256"/>
              <a:gd name="T1" fmla="*/ 282607 h 200"/>
              <a:gd name="T2" fmla="*/ 302370 w 256"/>
              <a:gd name="T3" fmla="*/ 282607 h 200"/>
              <a:gd name="T4" fmla="*/ 177478 w 256"/>
              <a:gd name="T5" fmla="*/ 282607 h 200"/>
              <a:gd name="T6" fmla="*/ 177478 w 256"/>
              <a:gd name="T7" fmla="*/ 282607 h 200"/>
              <a:gd name="T8" fmla="*/ 164331 w 256"/>
              <a:gd name="T9" fmla="*/ 282607 h 200"/>
              <a:gd name="T10" fmla="*/ 139682 w 256"/>
              <a:gd name="T11" fmla="*/ 282607 h 200"/>
              <a:gd name="T12" fmla="*/ 151185 w 256"/>
              <a:gd name="T13" fmla="*/ 295752 h 200"/>
              <a:gd name="T14" fmla="*/ 157758 w 256"/>
              <a:gd name="T15" fmla="*/ 308896 h 200"/>
              <a:gd name="T16" fmla="*/ 138038 w 256"/>
              <a:gd name="T17" fmla="*/ 328613 h 200"/>
              <a:gd name="T18" fmla="*/ 124892 w 256"/>
              <a:gd name="T19" fmla="*/ 322041 h 200"/>
              <a:gd name="T20" fmla="*/ 78879 w 256"/>
              <a:gd name="T21" fmla="*/ 276035 h 200"/>
              <a:gd name="T22" fmla="*/ 72306 w 256"/>
              <a:gd name="T23" fmla="*/ 262890 h 200"/>
              <a:gd name="T24" fmla="*/ 78879 w 256"/>
              <a:gd name="T25" fmla="*/ 249746 h 200"/>
              <a:gd name="T26" fmla="*/ 124892 w 256"/>
              <a:gd name="T27" fmla="*/ 203740 h 200"/>
              <a:gd name="T28" fmla="*/ 138038 w 256"/>
              <a:gd name="T29" fmla="*/ 197168 h 200"/>
              <a:gd name="T30" fmla="*/ 157758 w 256"/>
              <a:gd name="T31" fmla="*/ 216885 h 200"/>
              <a:gd name="T32" fmla="*/ 151185 w 256"/>
              <a:gd name="T33" fmla="*/ 230029 h 200"/>
              <a:gd name="T34" fmla="*/ 139682 w 256"/>
              <a:gd name="T35" fmla="*/ 243174 h 200"/>
              <a:gd name="T36" fmla="*/ 151185 w 256"/>
              <a:gd name="T37" fmla="*/ 243174 h 200"/>
              <a:gd name="T38" fmla="*/ 151185 w 256"/>
              <a:gd name="T39" fmla="*/ 243174 h 200"/>
              <a:gd name="T40" fmla="*/ 170905 w 256"/>
              <a:gd name="T41" fmla="*/ 243174 h 200"/>
              <a:gd name="T42" fmla="*/ 170905 w 256"/>
              <a:gd name="T43" fmla="*/ 243174 h 200"/>
              <a:gd name="T44" fmla="*/ 302370 w 256"/>
              <a:gd name="T45" fmla="*/ 243174 h 200"/>
              <a:gd name="T46" fmla="*/ 381249 w 256"/>
              <a:gd name="T47" fmla="*/ 164307 h 200"/>
              <a:gd name="T48" fmla="*/ 381249 w 256"/>
              <a:gd name="T49" fmla="*/ 118301 h 200"/>
              <a:gd name="T50" fmla="*/ 400968 w 256"/>
              <a:gd name="T51" fmla="*/ 98584 h 200"/>
              <a:gd name="T52" fmla="*/ 420688 w 256"/>
              <a:gd name="T53" fmla="*/ 118301 h 200"/>
              <a:gd name="T54" fmla="*/ 420688 w 256"/>
              <a:gd name="T55" fmla="*/ 164307 h 200"/>
              <a:gd name="T56" fmla="*/ 302370 w 256"/>
              <a:gd name="T57" fmla="*/ 282607 h 200"/>
              <a:gd name="T58" fmla="*/ 295796 w 256"/>
              <a:gd name="T59" fmla="*/ 124873 h 200"/>
              <a:gd name="T60" fmla="*/ 282650 w 256"/>
              <a:gd name="T61" fmla="*/ 131445 h 200"/>
              <a:gd name="T62" fmla="*/ 262930 w 256"/>
              <a:gd name="T63" fmla="*/ 111728 h 200"/>
              <a:gd name="T64" fmla="*/ 269503 w 256"/>
              <a:gd name="T65" fmla="*/ 98584 h 200"/>
              <a:gd name="T66" fmla="*/ 281006 w 256"/>
              <a:gd name="T67" fmla="*/ 85439 h 200"/>
              <a:gd name="T68" fmla="*/ 269503 w 256"/>
              <a:gd name="T69" fmla="*/ 85439 h 200"/>
              <a:gd name="T70" fmla="*/ 269503 w 256"/>
              <a:gd name="T71" fmla="*/ 85439 h 200"/>
              <a:gd name="T72" fmla="*/ 249784 w 256"/>
              <a:gd name="T73" fmla="*/ 85439 h 200"/>
              <a:gd name="T74" fmla="*/ 249784 w 256"/>
              <a:gd name="T75" fmla="*/ 85439 h 200"/>
              <a:gd name="T76" fmla="*/ 118319 w 256"/>
              <a:gd name="T77" fmla="*/ 85439 h 200"/>
              <a:gd name="T78" fmla="*/ 39440 w 256"/>
              <a:gd name="T79" fmla="*/ 164307 h 200"/>
              <a:gd name="T80" fmla="*/ 39440 w 256"/>
              <a:gd name="T81" fmla="*/ 210312 h 200"/>
              <a:gd name="T82" fmla="*/ 19720 w 256"/>
              <a:gd name="T83" fmla="*/ 230029 h 200"/>
              <a:gd name="T84" fmla="*/ 0 w 256"/>
              <a:gd name="T85" fmla="*/ 210312 h 200"/>
              <a:gd name="T86" fmla="*/ 0 w 256"/>
              <a:gd name="T87" fmla="*/ 164307 h 200"/>
              <a:gd name="T88" fmla="*/ 118319 w 256"/>
              <a:gd name="T89" fmla="*/ 46006 h 200"/>
              <a:gd name="T90" fmla="*/ 243210 w 256"/>
              <a:gd name="T91" fmla="*/ 46006 h 200"/>
              <a:gd name="T92" fmla="*/ 243210 w 256"/>
              <a:gd name="T93" fmla="*/ 46006 h 200"/>
              <a:gd name="T94" fmla="*/ 256357 w 256"/>
              <a:gd name="T95" fmla="*/ 46006 h 200"/>
              <a:gd name="T96" fmla="*/ 281006 w 256"/>
              <a:gd name="T97" fmla="*/ 46006 h 200"/>
              <a:gd name="T98" fmla="*/ 269503 w 256"/>
              <a:gd name="T99" fmla="*/ 32861 h 200"/>
              <a:gd name="T100" fmla="*/ 262930 w 256"/>
              <a:gd name="T101" fmla="*/ 19717 h 200"/>
              <a:gd name="T102" fmla="*/ 282650 w 256"/>
              <a:gd name="T103" fmla="*/ 0 h 200"/>
              <a:gd name="T104" fmla="*/ 295796 w 256"/>
              <a:gd name="T105" fmla="*/ 6572 h 200"/>
              <a:gd name="T106" fmla="*/ 341809 w 256"/>
              <a:gd name="T107" fmla="*/ 52578 h 200"/>
              <a:gd name="T108" fmla="*/ 348382 w 256"/>
              <a:gd name="T109" fmla="*/ 65723 h 200"/>
              <a:gd name="T110" fmla="*/ 341809 w 256"/>
              <a:gd name="T111" fmla="*/ 78867 h 200"/>
              <a:gd name="T112" fmla="*/ 295796 w 256"/>
              <a:gd name="T113" fmla="*/ 124873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4" name="Freeform 38">
            <a:extLst>
              <a:ext uri="{FF2B5EF4-FFF2-40B4-BE49-F238E27FC236}">
                <a16:creationId xmlns:a16="http://schemas.microsoft.com/office/drawing/2014/main" id="{DB48B6AB-9AC5-4EE7-B594-88CC77DE48FD}"/>
              </a:ext>
            </a:extLst>
          </p:cNvPr>
          <p:cNvSpPr>
            <a:spLocks noEditPoints="1"/>
          </p:cNvSpPr>
          <p:nvPr/>
        </p:nvSpPr>
        <p:spPr bwMode="auto">
          <a:xfrm>
            <a:off x="2470151" y="1403351"/>
            <a:ext cx="560916" cy="560916"/>
          </a:xfrm>
          <a:custGeom>
            <a:avLst/>
            <a:gdLst>
              <a:gd name="T0" fmla="*/ 400967 w 256"/>
              <a:gd name="T1" fmla="*/ 78879 h 256"/>
              <a:gd name="T2" fmla="*/ 381248 w 256"/>
              <a:gd name="T3" fmla="*/ 78879 h 256"/>
              <a:gd name="T4" fmla="*/ 381248 w 256"/>
              <a:gd name="T5" fmla="*/ 190624 h 256"/>
              <a:gd name="T6" fmla="*/ 381248 w 256"/>
              <a:gd name="T7" fmla="*/ 282649 h 256"/>
              <a:gd name="T8" fmla="*/ 381248 w 256"/>
              <a:gd name="T9" fmla="*/ 302369 h 256"/>
              <a:gd name="T10" fmla="*/ 361528 w 256"/>
              <a:gd name="T11" fmla="*/ 322088 h 256"/>
              <a:gd name="T12" fmla="*/ 257999 w 256"/>
              <a:gd name="T13" fmla="*/ 322088 h 256"/>
              <a:gd name="T14" fmla="*/ 322088 w 256"/>
              <a:gd name="T15" fmla="*/ 387821 h 256"/>
              <a:gd name="T16" fmla="*/ 328662 w 256"/>
              <a:gd name="T17" fmla="*/ 400967 h 256"/>
              <a:gd name="T18" fmla="*/ 308942 w 256"/>
              <a:gd name="T19" fmla="*/ 420687 h 256"/>
              <a:gd name="T20" fmla="*/ 295796 w 256"/>
              <a:gd name="T21" fmla="*/ 414114 h 256"/>
              <a:gd name="T22" fmla="*/ 230063 w 256"/>
              <a:gd name="T23" fmla="*/ 350025 h 256"/>
              <a:gd name="T24" fmla="*/ 230063 w 256"/>
              <a:gd name="T25" fmla="*/ 400967 h 256"/>
              <a:gd name="T26" fmla="*/ 210344 w 256"/>
              <a:gd name="T27" fmla="*/ 420687 h 256"/>
              <a:gd name="T28" fmla="*/ 190624 w 256"/>
              <a:gd name="T29" fmla="*/ 400967 h 256"/>
              <a:gd name="T30" fmla="*/ 190624 w 256"/>
              <a:gd name="T31" fmla="*/ 350025 h 256"/>
              <a:gd name="T32" fmla="*/ 124891 w 256"/>
              <a:gd name="T33" fmla="*/ 414114 h 256"/>
              <a:gd name="T34" fmla="*/ 111745 w 256"/>
              <a:gd name="T35" fmla="*/ 420687 h 256"/>
              <a:gd name="T36" fmla="*/ 92025 w 256"/>
              <a:gd name="T37" fmla="*/ 400967 h 256"/>
              <a:gd name="T38" fmla="*/ 98599 w 256"/>
              <a:gd name="T39" fmla="*/ 387821 h 256"/>
              <a:gd name="T40" fmla="*/ 162688 w 256"/>
              <a:gd name="T41" fmla="*/ 322088 h 256"/>
              <a:gd name="T42" fmla="*/ 59159 w 256"/>
              <a:gd name="T43" fmla="*/ 322088 h 256"/>
              <a:gd name="T44" fmla="*/ 39439 w 256"/>
              <a:gd name="T45" fmla="*/ 302369 h 256"/>
              <a:gd name="T46" fmla="*/ 39439 w 256"/>
              <a:gd name="T47" fmla="*/ 282649 h 256"/>
              <a:gd name="T48" fmla="*/ 39439 w 256"/>
              <a:gd name="T49" fmla="*/ 190624 h 256"/>
              <a:gd name="T50" fmla="*/ 39439 w 256"/>
              <a:gd name="T51" fmla="*/ 78879 h 256"/>
              <a:gd name="T52" fmla="*/ 19720 w 256"/>
              <a:gd name="T53" fmla="*/ 78879 h 256"/>
              <a:gd name="T54" fmla="*/ 0 w 256"/>
              <a:gd name="T55" fmla="*/ 59159 h 256"/>
              <a:gd name="T56" fmla="*/ 19720 w 256"/>
              <a:gd name="T57" fmla="*/ 39439 h 256"/>
              <a:gd name="T58" fmla="*/ 190624 w 256"/>
              <a:gd name="T59" fmla="*/ 39439 h 256"/>
              <a:gd name="T60" fmla="*/ 190624 w 256"/>
              <a:gd name="T61" fmla="*/ 19720 h 256"/>
              <a:gd name="T62" fmla="*/ 210344 w 256"/>
              <a:gd name="T63" fmla="*/ 0 h 256"/>
              <a:gd name="T64" fmla="*/ 230063 w 256"/>
              <a:gd name="T65" fmla="*/ 19720 h 256"/>
              <a:gd name="T66" fmla="*/ 230063 w 256"/>
              <a:gd name="T67" fmla="*/ 39439 h 256"/>
              <a:gd name="T68" fmla="*/ 400967 w 256"/>
              <a:gd name="T69" fmla="*/ 39439 h 256"/>
              <a:gd name="T70" fmla="*/ 420687 w 256"/>
              <a:gd name="T71" fmla="*/ 59159 h 256"/>
              <a:gd name="T72" fmla="*/ 400967 w 256"/>
              <a:gd name="T73" fmla="*/ 78879 h 256"/>
              <a:gd name="T74" fmla="*/ 341808 w 256"/>
              <a:gd name="T75" fmla="*/ 170904 h 256"/>
              <a:gd name="T76" fmla="*/ 341808 w 256"/>
              <a:gd name="T77" fmla="*/ 151184 h 256"/>
              <a:gd name="T78" fmla="*/ 341808 w 256"/>
              <a:gd name="T79" fmla="*/ 78879 h 256"/>
              <a:gd name="T80" fmla="*/ 78879 w 256"/>
              <a:gd name="T81" fmla="*/ 78879 h 256"/>
              <a:gd name="T82" fmla="*/ 78879 w 256"/>
              <a:gd name="T83" fmla="*/ 151184 h 256"/>
              <a:gd name="T84" fmla="*/ 78879 w 256"/>
              <a:gd name="T85" fmla="*/ 170904 h 256"/>
              <a:gd name="T86" fmla="*/ 78879 w 256"/>
              <a:gd name="T87" fmla="*/ 282649 h 256"/>
              <a:gd name="T88" fmla="*/ 341808 w 256"/>
              <a:gd name="T89" fmla="*/ 282649 h 256"/>
              <a:gd name="T90" fmla="*/ 341808 w 256"/>
              <a:gd name="T91" fmla="*/ 170904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5" name="Freeform 39">
            <a:extLst>
              <a:ext uri="{FF2B5EF4-FFF2-40B4-BE49-F238E27FC236}">
                <a16:creationId xmlns:a16="http://schemas.microsoft.com/office/drawing/2014/main" id="{21507B53-B6A4-4A3F-B543-265A0017EB05}"/>
              </a:ext>
            </a:extLst>
          </p:cNvPr>
          <p:cNvSpPr>
            <a:spLocks noEditPoints="1"/>
          </p:cNvSpPr>
          <p:nvPr/>
        </p:nvSpPr>
        <p:spPr bwMode="auto">
          <a:xfrm>
            <a:off x="1488018" y="1403351"/>
            <a:ext cx="560916" cy="560916"/>
          </a:xfrm>
          <a:custGeom>
            <a:avLst/>
            <a:gdLst>
              <a:gd name="T0" fmla="*/ 19720 w 256"/>
              <a:gd name="T1" fmla="*/ 131465 h 256"/>
              <a:gd name="T2" fmla="*/ 111745 w 256"/>
              <a:gd name="T3" fmla="*/ 131465 h 256"/>
              <a:gd name="T4" fmla="*/ 111745 w 256"/>
              <a:gd name="T5" fmla="*/ 170904 h 256"/>
              <a:gd name="T6" fmla="*/ 39439 w 256"/>
              <a:gd name="T7" fmla="*/ 170904 h 256"/>
              <a:gd name="T8" fmla="*/ 39439 w 256"/>
              <a:gd name="T9" fmla="*/ 381248 h 256"/>
              <a:gd name="T10" fmla="*/ 105172 w 256"/>
              <a:gd name="T11" fmla="*/ 381248 h 256"/>
              <a:gd name="T12" fmla="*/ 190624 w 256"/>
              <a:gd name="T13" fmla="*/ 381248 h 256"/>
              <a:gd name="T14" fmla="*/ 249783 w 256"/>
              <a:gd name="T15" fmla="*/ 381248 h 256"/>
              <a:gd name="T16" fmla="*/ 249783 w 256"/>
              <a:gd name="T17" fmla="*/ 308942 h 256"/>
              <a:gd name="T18" fmla="*/ 289222 w 256"/>
              <a:gd name="T19" fmla="*/ 308942 h 256"/>
              <a:gd name="T20" fmla="*/ 289222 w 256"/>
              <a:gd name="T21" fmla="*/ 400967 h 256"/>
              <a:gd name="T22" fmla="*/ 269503 w 256"/>
              <a:gd name="T23" fmla="*/ 420687 h 256"/>
              <a:gd name="T24" fmla="*/ 197197 w 256"/>
              <a:gd name="T25" fmla="*/ 420687 h 256"/>
              <a:gd name="T26" fmla="*/ 85452 w 256"/>
              <a:gd name="T27" fmla="*/ 420687 h 256"/>
              <a:gd name="T28" fmla="*/ 19720 w 256"/>
              <a:gd name="T29" fmla="*/ 420687 h 256"/>
              <a:gd name="T30" fmla="*/ 0 w 256"/>
              <a:gd name="T31" fmla="*/ 400967 h 256"/>
              <a:gd name="T32" fmla="*/ 0 w 256"/>
              <a:gd name="T33" fmla="*/ 151184 h 256"/>
              <a:gd name="T34" fmla="*/ 19720 w 256"/>
              <a:gd name="T35" fmla="*/ 131465 h 256"/>
              <a:gd name="T36" fmla="*/ 216917 w 256"/>
              <a:gd name="T37" fmla="*/ 289222 h 256"/>
              <a:gd name="T38" fmla="*/ 216917 w 256"/>
              <a:gd name="T39" fmla="*/ 289222 h 256"/>
              <a:gd name="T40" fmla="*/ 151184 w 256"/>
              <a:gd name="T41" fmla="*/ 289222 h 256"/>
              <a:gd name="T42" fmla="*/ 131465 w 256"/>
              <a:gd name="T43" fmla="*/ 269503 h 256"/>
              <a:gd name="T44" fmla="*/ 131465 w 256"/>
              <a:gd name="T45" fmla="*/ 19720 h 256"/>
              <a:gd name="T46" fmla="*/ 151184 w 256"/>
              <a:gd name="T47" fmla="*/ 0 h 256"/>
              <a:gd name="T48" fmla="*/ 400967 w 256"/>
              <a:gd name="T49" fmla="*/ 0 h 256"/>
              <a:gd name="T50" fmla="*/ 420687 w 256"/>
              <a:gd name="T51" fmla="*/ 19720 h 256"/>
              <a:gd name="T52" fmla="*/ 420687 w 256"/>
              <a:gd name="T53" fmla="*/ 269503 h 256"/>
              <a:gd name="T54" fmla="*/ 400967 w 256"/>
              <a:gd name="T55" fmla="*/ 289222 h 256"/>
              <a:gd name="T56" fmla="*/ 328662 w 256"/>
              <a:gd name="T57" fmla="*/ 289222 h 256"/>
              <a:gd name="T58" fmla="*/ 216917 w 256"/>
              <a:gd name="T59" fmla="*/ 289222 h 256"/>
              <a:gd name="T60" fmla="*/ 381248 w 256"/>
              <a:gd name="T61" fmla="*/ 249783 h 256"/>
              <a:gd name="T62" fmla="*/ 381248 w 256"/>
              <a:gd name="T63" fmla="*/ 39439 h 256"/>
              <a:gd name="T64" fmla="*/ 170904 w 256"/>
              <a:gd name="T65" fmla="*/ 39439 h 256"/>
              <a:gd name="T66" fmla="*/ 170904 w 256"/>
              <a:gd name="T67" fmla="*/ 249783 h 256"/>
              <a:gd name="T68" fmla="*/ 236636 w 256"/>
              <a:gd name="T69" fmla="*/ 249783 h 256"/>
              <a:gd name="T70" fmla="*/ 322088 w 256"/>
              <a:gd name="T71" fmla="*/ 249783 h 256"/>
              <a:gd name="T72" fmla="*/ 381248 w 256"/>
              <a:gd name="T73" fmla="*/ 249783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6" name="Freeform 40">
            <a:extLst>
              <a:ext uri="{FF2B5EF4-FFF2-40B4-BE49-F238E27FC236}">
                <a16:creationId xmlns:a16="http://schemas.microsoft.com/office/drawing/2014/main" id="{770C0D26-04E8-417D-8EB2-256FDE9CA37C}"/>
              </a:ext>
            </a:extLst>
          </p:cNvPr>
          <p:cNvSpPr>
            <a:spLocks noEditPoints="1"/>
          </p:cNvSpPr>
          <p:nvPr/>
        </p:nvSpPr>
        <p:spPr bwMode="auto">
          <a:xfrm>
            <a:off x="505885" y="1403351"/>
            <a:ext cx="560916" cy="560916"/>
          </a:xfrm>
          <a:custGeom>
            <a:avLst/>
            <a:gdLst>
              <a:gd name="T0" fmla="*/ 400967 w 256"/>
              <a:gd name="T1" fmla="*/ 289222 h 256"/>
              <a:gd name="T2" fmla="*/ 308942 w 256"/>
              <a:gd name="T3" fmla="*/ 289222 h 256"/>
              <a:gd name="T4" fmla="*/ 308942 w 256"/>
              <a:gd name="T5" fmla="*/ 249783 h 256"/>
              <a:gd name="T6" fmla="*/ 381248 w 256"/>
              <a:gd name="T7" fmla="*/ 249783 h 256"/>
              <a:gd name="T8" fmla="*/ 381248 w 256"/>
              <a:gd name="T9" fmla="*/ 39439 h 256"/>
              <a:gd name="T10" fmla="*/ 315515 w 256"/>
              <a:gd name="T11" fmla="*/ 39439 h 256"/>
              <a:gd name="T12" fmla="*/ 230063 w 256"/>
              <a:gd name="T13" fmla="*/ 39439 h 256"/>
              <a:gd name="T14" fmla="*/ 170904 w 256"/>
              <a:gd name="T15" fmla="*/ 39439 h 256"/>
              <a:gd name="T16" fmla="*/ 170904 w 256"/>
              <a:gd name="T17" fmla="*/ 111745 h 256"/>
              <a:gd name="T18" fmla="*/ 131465 w 256"/>
              <a:gd name="T19" fmla="*/ 111745 h 256"/>
              <a:gd name="T20" fmla="*/ 131465 w 256"/>
              <a:gd name="T21" fmla="*/ 19720 h 256"/>
              <a:gd name="T22" fmla="*/ 151184 w 256"/>
              <a:gd name="T23" fmla="*/ 0 h 256"/>
              <a:gd name="T24" fmla="*/ 223490 w 256"/>
              <a:gd name="T25" fmla="*/ 0 h 256"/>
              <a:gd name="T26" fmla="*/ 335235 w 256"/>
              <a:gd name="T27" fmla="*/ 0 h 256"/>
              <a:gd name="T28" fmla="*/ 400967 w 256"/>
              <a:gd name="T29" fmla="*/ 0 h 256"/>
              <a:gd name="T30" fmla="*/ 420687 w 256"/>
              <a:gd name="T31" fmla="*/ 19720 h 256"/>
              <a:gd name="T32" fmla="*/ 420687 w 256"/>
              <a:gd name="T33" fmla="*/ 269503 h 256"/>
              <a:gd name="T34" fmla="*/ 400967 w 256"/>
              <a:gd name="T35" fmla="*/ 289222 h 256"/>
              <a:gd name="T36" fmla="*/ 203770 w 256"/>
              <a:gd name="T37" fmla="*/ 131465 h 256"/>
              <a:gd name="T38" fmla="*/ 203770 w 256"/>
              <a:gd name="T39" fmla="*/ 131465 h 256"/>
              <a:gd name="T40" fmla="*/ 269503 w 256"/>
              <a:gd name="T41" fmla="*/ 131465 h 256"/>
              <a:gd name="T42" fmla="*/ 289222 w 256"/>
              <a:gd name="T43" fmla="*/ 151184 h 256"/>
              <a:gd name="T44" fmla="*/ 289222 w 256"/>
              <a:gd name="T45" fmla="*/ 400967 h 256"/>
              <a:gd name="T46" fmla="*/ 269503 w 256"/>
              <a:gd name="T47" fmla="*/ 420687 h 256"/>
              <a:gd name="T48" fmla="*/ 19720 w 256"/>
              <a:gd name="T49" fmla="*/ 420687 h 256"/>
              <a:gd name="T50" fmla="*/ 0 w 256"/>
              <a:gd name="T51" fmla="*/ 400967 h 256"/>
              <a:gd name="T52" fmla="*/ 0 w 256"/>
              <a:gd name="T53" fmla="*/ 151184 h 256"/>
              <a:gd name="T54" fmla="*/ 19720 w 256"/>
              <a:gd name="T55" fmla="*/ 131465 h 256"/>
              <a:gd name="T56" fmla="*/ 92025 w 256"/>
              <a:gd name="T57" fmla="*/ 131465 h 256"/>
              <a:gd name="T58" fmla="*/ 203770 w 256"/>
              <a:gd name="T59" fmla="*/ 131465 h 256"/>
              <a:gd name="T60" fmla="*/ 39439 w 256"/>
              <a:gd name="T61" fmla="*/ 170904 h 256"/>
              <a:gd name="T62" fmla="*/ 39439 w 256"/>
              <a:gd name="T63" fmla="*/ 381248 h 256"/>
              <a:gd name="T64" fmla="*/ 249783 w 256"/>
              <a:gd name="T65" fmla="*/ 381248 h 256"/>
              <a:gd name="T66" fmla="*/ 249783 w 256"/>
              <a:gd name="T67" fmla="*/ 170904 h 256"/>
              <a:gd name="T68" fmla="*/ 184051 w 256"/>
              <a:gd name="T69" fmla="*/ 170904 h 256"/>
              <a:gd name="T70" fmla="*/ 98599 w 256"/>
              <a:gd name="T71" fmla="*/ 170904 h 256"/>
              <a:gd name="T72" fmla="*/ 39439 w 256"/>
              <a:gd name="T73" fmla="*/ 170904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7" name="Freeform 41">
            <a:extLst>
              <a:ext uri="{FF2B5EF4-FFF2-40B4-BE49-F238E27FC236}">
                <a16:creationId xmlns:a16="http://schemas.microsoft.com/office/drawing/2014/main" id="{C6B0CF89-7119-4A99-A435-CE74C187619E}"/>
              </a:ext>
            </a:extLst>
          </p:cNvPr>
          <p:cNvSpPr>
            <a:spLocks/>
          </p:cNvSpPr>
          <p:nvPr/>
        </p:nvSpPr>
        <p:spPr bwMode="auto">
          <a:xfrm>
            <a:off x="11319934" y="457200"/>
            <a:ext cx="535517" cy="474133"/>
          </a:xfrm>
          <a:custGeom>
            <a:avLst/>
            <a:gdLst>
              <a:gd name="T0" fmla="*/ 355548 w 244"/>
              <a:gd name="T1" fmla="*/ 214019 h 216"/>
              <a:gd name="T2" fmla="*/ 223864 w 244"/>
              <a:gd name="T3" fmla="*/ 345722 h 216"/>
              <a:gd name="T4" fmla="*/ 195881 w 244"/>
              <a:gd name="T5" fmla="*/ 345722 h 216"/>
              <a:gd name="T6" fmla="*/ 195881 w 244"/>
              <a:gd name="T7" fmla="*/ 317735 h 216"/>
              <a:gd name="T8" fmla="*/ 327565 w 244"/>
              <a:gd name="T9" fmla="*/ 186031 h 216"/>
              <a:gd name="T10" fmla="*/ 327565 w 244"/>
              <a:gd name="T11" fmla="*/ 74083 h 216"/>
              <a:gd name="T12" fmla="*/ 215634 w 244"/>
              <a:gd name="T13" fmla="*/ 74083 h 216"/>
              <a:gd name="T14" fmla="*/ 60904 w 244"/>
              <a:gd name="T15" fmla="*/ 228835 h 216"/>
              <a:gd name="T16" fmla="*/ 60904 w 244"/>
              <a:gd name="T17" fmla="*/ 293041 h 216"/>
              <a:gd name="T18" fmla="*/ 126746 w 244"/>
              <a:gd name="T19" fmla="*/ 293041 h 216"/>
              <a:gd name="T20" fmla="*/ 271599 w 244"/>
              <a:gd name="T21" fmla="*/ 149813 h 216"/>
              <a:gd name="T22" fmla="*/ 271599 w 244"/>
              <a:gd name="T23" fmla="*/ 130057 h 216"/>
              <a:gd name="T24" fmla="*/ 251847 w 244"/>
              <a:gd name="T25" fmla="*/ 130057 h 216"/>
              <a:gd name="T26" fmla="*/ 131685 w 244"/>
              <a:gd name="T27" fmla="*/ 251883 h 216"/>
              <a:gd name="T28" fmla="*/ 103702 w 244"/>
              <a:gd name="T29" fmla="*/ 251883 h 216"/>
              <a:gd name="T30" fmla="*/ 103702 w 244"/>
              <a:gd name="T31" fmla="*/ 223896 h 216"/>
              <a:gd name="T32" fmla="*/ 223864 w 244"/>
              <a:gd name="T33" fmla="*/ 102070 h 216"/>
              <a:gd name="T34" fmla="*/ 299582 w 244"/>
              <a:gd name="T35" fmla="*/ 102070 h 216"/>
              <a:gd name="T36" fmla="*/ 299582 w 244"/>
              <a:gd name="T37" fmla="*/ 177800 h 216"/>
              <a:gd name="T38" fmla="*/ 154729 w 244"/>
              <a:gd name="T39" fmla="*/ 321028 h 216"/>
              <a:gd name="T40" fmla="*/ 32921 w 244"/>
              <a:gd name="T41" fmla="*/ 321028 h 216"/>
              <a:gd name="T42" fmla="*/ 32921 w 244"/>
              <a:gd name="T43" fmla="*/ 200848 h 216"/>
              <a:gd name="T44" fmla="*/ 187651 w 244"/>
              <a:gd name="T45" fmla="*/ 46096 h 216"/>
              <a:gd name="T46" fmla="*/ 355548 w 244"/>
              <a:gd name="T47" fmla="*/ 46096 h 216"/>
              <a:gd name="T48" fmla="*/ 355548 w 244"/>
              <a:gd name="T49" fmla="*/ 214019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8" name="Freeform 42">
            <a:extLst>
              <a:ext uri="{FF2B5EF4-FFF2-40B4-BE49-F238E27FC236}">
                <a16:creationId xmlns:a16="http://schemas.microsoft.com/office/drawing/2014/main" id="{757CF18B-8DE7-4B02-AAFB-214E22CA3D2D}"/>
              </a:ext>
            </a:extLst>
          </p:cNvPr>
          <p:cNvSpPr>
            <a:spLocks noEditPoints="1"/>
          </p:cNvSpPr>
          <p:nvPr/>
        </p:nvSpPr>
        <p:spPr bwMode="auto">
          <a:xfrm>
            <a:off x="10322985" y="419100"/>
            <a:ext cx="560916" cy="560917"/>
          </a:xfrm>
          <a:custGeom>
            <a:avLst/>
            <a:gdLst>
              <a:gd name="T0" fmla="*/ 419044 w 256"/>
              <a:gd name="T1" fmla="*/ 26293 h 256"/>
              <a:gd name="T2" fmla="*/ 419044 w 256"/>
              <a:gd name="T3" fmla="*/ 26293 h 256"/>
              <a:gd name="T4" fmla="*/ 274433 w 256"/>
              <a:gd name="T5" fmla="*/ 407542 h 256"/>
              <a:gd name="T6" fmla="*/ 274433 w 256"/>
              <a:gd name="T7" fmla="*/ 407542 h 256"/>
              <a:gd name="T8" fmla="*/ 256356 w 256"/>
              <a:gd name="T9" fmla="*/ 420688 h 256"/>
              <a:gd name="T10" fmla="*/ 236636 w 256"/>
              <a:gd name="T11" fmla="*/ 405898 h 256"/>
              <a:gd name="T12" fmla="*/ 236636 w 256"/>
              <a:gd name="T13" fmla="*/ 405898 h 256"/>
              <a:gd name="T14" fmla="*/ 193910 w 256"/>
              <a:gd name="T15" fmla="*/ 226777 h 256"/>
              <a:gd name="T16" fmla="*/ 14790 w 256"/>
              <a:gd name="T17" fmla="*/ 184051 h 256"/>
              <a:gd name="T18" fmla="*/ 14790 w 256"/>
              <a:gd name="T19" fmla="*/ 184051 h 256"/>
              <a:gd name="T20" fmla="*/ 0 w 256"/>
              <a:gd name="T21" fmla="*/ 164331 h 256"/>
              <a:gd name="T22" fmla="*/ 13146 w 256"/>
              <a:gd name="T23" fmla="*/ 146255 h 256"/>
              <a:gd name="T24" fmla="*/ 13146 w 256"/>
              <a:gd name="T25" fmla="*/ 146255 h 256"/>
              <a:gd name="T26" fmla="*/ 394394 w 256"/>
              <a:gd name="T27" fmla="*/ 1643 h 256"/>
              <a:gd name="T28" fmla="*/ 394394 w 256"/>
              <a:gd name="T29" fmla="*/ 1643 h 256"/>
              <a:gd name="T30" fmla="*/ 400967 w 256"/>
              <a:gd name="T31" fmla="*/ 0 h 256"/>
              <a:gd name="T32" fmla="*/ 420687 w 256"/>
              <a:gd name="T33" fmla="*/ 19720 h 256"/>
              <a:gd name="T34" fmla="*/ 419044 w 256"/>
              <a:gd name="T35" fmla="*/ 26293 h 256"/>
              <a:gd name="T36" fmla="*/ 87095 w 256"/>
              <a:gd name="T37" fmla="*/ 159401 h 256"/>
              <a:gd name="T38" fmla="*/ 215273 w 256"/>
              <a:gd name="T39" fmla="*/ 190624 h 256"/>
              <a:gd name="T40" fmla="*/ 215273 w 256"/>
              <a:gd name="T41" fmla="*/ 190624 h 256"/>
              <a:gd name="T42" fmla="*/ 230063 w 256"/>
              <a:gd name="T43" fmla="*/ 205414 h 256"/>
              <a:gd name="T44" fmla="*/ 230063 w 256"/>
              <a:gd name="T45" fmla="*/ 205414 h 256"/>
              <a:gd name="T46" fmla="*/ 261286 w 256"/>
              <a:gd name="T47" fmla="*/ 333592 h 256"/>
              <a:gd name="T48" fmla="*/ 366458 w 256"/>
              <a:gd name="T49" fmla="*/ 54229 h 256"/>
              <a:gd name="T50" fmla="*/ 87095 w 256"/>
              <a:gd name="T51" fmla="*/ 159401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59" name="Freeform 43">
            <a:extLst>
              <a:ext uri="{FF2B5EF4-FFF2-40B4-BE49-F238E27FC236}">
                <a16:creationId xmlns:a16="http://schemas.microsoft.com/office/drawing/2014/main" id="{BC7217C1-4936-441F-804C-0D1AED757549}"/>
              </a:ext>
            </a:extLst>
          </p:cNvPr>
          <p:cNvSpPr>
            <a:spLocks noEditPoints="1"/>
          </p:cNvSpPr>
          <p:nvPr/>
        </p:nvSpPr>
        <p:spPr bwMode="auto">
          <a:xfrm>
            <a:off x="9340851" y="419100"/>
            <a:ext cx="560916" cy="560917"/>
          </a:xfrm>
          <a:custGeom>
            <a:avLst/>
            <a:gdLst>
              <a:gd name="T0" fmla="*/ 414114 w 256"/>
              <a:gd name="T1" fmla="*/ 32866 h 256"/>
              <a:gd name="T2" fmla="*/ 361528 w 256"/>
              <a:gd name="T3" fmla="*/ 87096 h 256"/>
              <a:gd name="T4" fmla="*/ 361528 w 256"/>
              <a:gd name="T5" fmla="*/ 322089 h 256"/>
              <a:gd name="T6" fmla="*/ 400967 w 256"/>
              <a:gd name="T7" fmla="*/ 322089 h 256"/>
              <a:gd name="T8" fmla="*/ 420687 w 256"/>
              <a:gd name="T9" fmla="*/ 341809 h 256"/>
              <a:gd name="T10" fmla="*/ 400967 w 256"/>
              <a:gd name="T11" fmla="*/ 361529 h 256"/>
              <a:gd name="T12" fmla="*/ 361528 w 256"/>
              <a:gd name="T13" fmla="*/ 361529 h 256"/>
              <a:gd name="T14" fmla="*/ 361528 w 256"/>
              <a:gd name="T15" fmla="*/ 400968 h 256"/>
              <a:gd name="T16" fmla="*/ 341808 w 256"/>
              <a:gd name="T17" fmla="*/ 420688 h 256"/>
              <a:gd name="T18" fmla="*/ 322088 w 256"/>
              <a:gd name="T19" fmla="*/ 400968 h 256"/>
              <a:gd name="T20" fmla="*/ 322088 w 256"/>
              <a:gd name="T21" fmla="*/ 361529 h 256"/>
              <a:gd name="T22" fmla="*/ 87095 w 256"/>
              <a:gd name="T23" fmla="*/ 361529 h 256"/>
              <a:gd name="T24" fmla="*/ 85452 w 256"/>
              <a:gd name="T25" fmla="*/ 361529 h 256"/>
              <a:gd name="T26" fmla="*/ 85452 w 256"/>
              <a:gd name="T27" fmla="*/ 361529 h 256"/>
              <a:gd name="T28" fmla="*/ 82165 w 256"/>
              <a:gd name="T29" fmla="*/ 361529 h 256"/>
              <a:gd name="T30" fmla="*/ 75592 w 256"/>
              <a:gd name="T31" fmla="*/ 361529 h 256"/>
              <a:gd name="T32" fmla="*/ 59159 w 256"/>
              <a:gd name="T33" fmla="*/ 345096 h 256"/>
              <a:gd name="T34" fmla="*/ 59159 w 256"/>
              <a:gd name="T35" fmla="*/ 338522 h 256"/>
              <a:gd name="T36" fmla="*/ 59159 w 256"/>
              <a:gd name="T37" fmla="*/ 335236 h 256"/>
              <a:gd name="T38" fmla="*/ 59159 w 256"/>
              <a:gd name="T39" fmla="*/ 335236 h 256"/>
              <a:gd name="T40" fmla="*/ 59159 w 256"/>
              <a:gd name="T41" fmla="*/ 333592 h 256"/>
              <a:gd name="T42" fmla="*/ 59159 w 256"/>
              <a:gd name="T43" fmla="*/ 98599 h 256"/>
              <a:gd name="T44" fmla="*/ 19720 w 256"/>
              <a:gd name="T45" fmla="*/ 98599 h 256"/>
              <a:gd name="T46" fmla="*/ 0 w 256"/>
              <a:gd name="T47" fmla="*/ 78879 h 256"/>
              <a:gd name="T48" fmla="*/ 19720 w 256"/>
              <a:gd name="T49" fmla="*/ 59159 h 256"/>
              <a:gd name="T50" fmla="*/ 59159 w 256"/>
              <a:gd name="T51" fmla="*/ 59159 h 256"/>
              <a:gd name="T52" fmla="*/ 59159 w 256"/>
              <a:gd name="T53" fmla="*/ 19720 h 256"/>
              <a:gd name="T54" fmla="*/ 78879 w 256"/>
              <a:gd name="T55" fmla="*/ 0 h 256"/>
              <a:gd name="T56" fmla="*/ 98599 w 256"/>
              <a:gd name="T57" fmla="*/ 19720 h 256"/>
              <a:gd name="T58" fmla="*/ 98599 w 256"/>
              <a:gd name="T59" fmla="*/ 59159 h 256"/>
              <a:gd name="T60" fmla="*/ 333592 w 256"/>
              <a:gd name="T61" fmla="*/ 59159 h 256"/>
              <a:gd name="T62" fmla="*/ 387821 w 256"/>
              <a:gd name="T63" fmla="*/ 6573 h 256"/>
              <a:gd name="T64" fmla="*/ 400967 w 256"/>
              <a:gd name="T65" fmla="*/ 0 h 256"/>
              <a:gd name="T66" fmla="*/ 420687 w 256"/>
              <a:gd name="T67" fmla="*/ 19720 h 256"/>
              <a:gd name="T68" fmla="*/ 414114 w 256"/>
              <a:gd name="T69" fmla="*/ 32866 h 256"/>
              <a:gd name="T70" fmla="*/ 98599 w 256"/>
              <a:gd name="T71" fmla="*/ 98599 h 256"/>
              <a:gd name="T72" fmla="*/ 98599 w 256"/>
              <a:gd name="T73" fmla="*/ 294153 h 256"/>
              <a:gd name="T74" fmla="*/ 294152 w 256"/>
              <a:gd name="T75" fmla="*/ 98599 h 256"/>
              <a:gd name="T76" fmla="*/ 98599 w 256"/>
              <a:gd name="T77" fmla="*/ 98599 h 256"/>
              <a:gd name="T78" fmla="*/ 322088 w 256"/>
              <a:gd name="T79" fmla="*/ 126535 h 256"/>
              <a:gd name="T80" fmla="*/ 126535 w 256"/>
              <a:gd name="T81" fmla="*/ 322089 h 256"/>
              <a:gd name="T82" fmla="*/ 322088 w 256"/>
              <a:gd name="T83" fmla="*/ 322089 h 256"/>
              <a:gd name="T84" fmla="*/ 322088 w 256"/>
              <a:gd name="T85" fmla="*/ 126535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0" name="Freeform 44">
            <a:extLst>
              <a:ext uri="{FF2B5EF4-FFF2-40B4-BE49-F238E27FC236}">
                <a16:creationId xmlns:a16="http://schemas.microsoft.com/office/drawing/2014/main" id="{F2216EBD-91E0-439E-8255-F6EB2AACDBF3}"/>
              </a:ext>
            </a:extLst>
          </p:cNvPr>
          <p:cNvSpPr>
            <a:spLocks noEditPoints="1"/>
          </p:cNvSpPr>
          <p:nvPr/>
        </p:nvSpPr>
        <p:spPr bwMode="auto">
          <a:xfrm>
            <a:off x="8358718" y="444500"/>
            <a:ext cx="563033" cy="510117"/>
          </a:xfrm>
          <a:custGeom>
            <a:avLst/>
            <a:gdLst>
              <a:gd name="T0" fmla="*/ 402481 w 256"/>
              <a:gd name="T1" fmla="*/ 382588 h 232"/>
              <a:gd name="T2" fmla="*/ 369491 w 256"/>
              <a:gd name="T3" fmla="*/ 382588 h 232"/>
              <a:gd name="T4" fmla="*/ 349696 w 256"/>
              <a:gd name="T5" fmla="*/ 382588 h 232"/>
              <a:gd name="T6" fmla="*/ 72579 w 256"/>
              <a:gd name="T7" fmla="*/ 382588 h 232"/>
              <a:gd name="T8" fmla="*/ 52784 w 256"/>
              <a:gd name="T9" fmla="*/ 382588 h 232"/>
              <a:gd name="T10" fmla="*/ 19794 w 256"/>
              <a:gd name="T11" fmla="*/ 382588 h 232"/>
              <a:gd name="T12" fmla="*/ 0 w 256"/>
              <a:gd name="T13" fmla="*/ 362799 h 232"/>
              <a:gd name="T14" fmla="*/ 0 w 256"/>
              <a:gd name="T15" fmla="*/ 323221 h 232"/>
              <a:gd name="T16" fmla="*/ 0 w 256"/>
              <a:gd name="T17" fmla="*/ 244065 h 232"/>
              <a:gd name="T18" fmla="*/ 0 w 256"/>
              <a:gd name="T19" fmla="*/ 118734 h 232"/>
              <a:gd name="T20" fmla="*/ 19794 w 256"/>
              <a:gd name="T21" fmla="*/ 98945 h 232"/>
              <a:gd name="T22" fmla="*/ 46186 w 256"/>
              <a:gd name="T23" fmla="*/ 98945 h 232"/>
              <a:gd name="T24" fmla="*/ 85775 w 256"/>
              <a:gd name="T25" fmla="*/ 98945 h 232"/>
              <a:gd name="T26" fmla="*/ 112167 w 256"/>
              <a:gd name="T27" fmla="*/ 98945 h 232"/>
              <a:gd name="T28" fmla="*/ 211138 w 256"/>
              <a:gd name="T29" fmla="*/ 0 h 232"/>
              <a:gd name="T30" fmla="*/ 310108 w 256"/>
              <a:gd name="T31" fmla="*/ 98945 h 232"/>
              <a:gd name="T32" fmla="*/ 343098 w 256"/>
              <a:gd name="T33" fmla="*/ 98945 h 232"/>
              <a:gd name="T34" fmla="*/ 382687 w 256"/>
              <a:gd name="T35" fmla="*/ 98945 h 232"/>
              <a:gd name="T36" fmla="*/ 402481 w 256"/>
              <a:gd name="T37" fmla="*/ 98945 h 232"/>
              <a:gd name="T38" fmla="*/ 422275 w 256"/>
              <a:gd name="T39" fmla="*/ 118734 h 232"/>
              <a:gd name="T40" fmla="*/ 422275 w 256"/>
              <a:gd name="T41" fmla="*/ 244065 h 232"/>
              <a:gd name="T42" fmla="*/ 422275 w 256"/>
              <a:gd name="T43" fmla="*/ 323221 h 232"/>
              <a:gd name="T44" fmla="*/ 422275 w 256"/>
              <a:gd name="T45" fmla="*/ 362799 h 232"/>
              <a:gd name="T46" fmla="*/ 402481 w 256"/>
              <a:gd name="T47" fmla="*/ 382588 h 232"/>
              <a:gd name="T48" fmla="*/ 211138 w 256"/>
              <a:gd name="T49" fmla="*/ 39578 h 232"/>
              <a:gd name="T50" fmla="*/ 151755 w 256"/>
              <a:gd name="T51" fmla="*/ 98945 h 232"/>
              <a:gd name="T52" fmla="*/ 270520 w 256"/>
              <a:gd name="T53" fmla="*/ 98945 h 232"/>
              <a:gd name="T54" fmla="*/ 211138 w 256"/>
              <a:gd name="T55" fmla="*/ 39578 h 232"/>
              <a:gd name="T56" fmla="*/ 283716 w 256"/>
              <a:gd name="T57" fmla="*/ 217679 h 232"/>
              <a:gd name="T58" fmla="*/ 230932 w 256"/>
              <a:gd name="T59" fmla="*/ 217679 h 232"/>
              <a:gd name="T60" fmla="*/ 230932 w 256"/>
              <a:gd name="T61" fmla="*/ 164909 h 232"/>
              <a:gd name="T62" fmla="*/ 211138 w 256"/>
              <a:gd name="T63" fmla="*/ 145120 h 232"/>
              <a:gd name="T64" fmla="*/ 191343 w 256"/>
              <a:gd name="T65" fmla="*/ 164909 h 232"/>
              <a:gd name="T66" fmla="*/ 191343 w 256"/>
              <a:gd name="T67" fmla="*/ 217679 h 232"/>
              <a:gd name="T68" fmla="*/ 138559 w 256"/>
              <a:gd name="T69" fmla="*/ 217679 h 232"/>
              <a:gd name="T70" fmla="*/ 118765 w 256"/>
              <a:gd name="T71" fmla="*/ 237468 h 232"/>
              <a:gd name="T72" fmla="*/ 138559 w 256"/>
              <a:gd name="T73" fmla="*/ 257257 h 232"/>
              <a:gd name="T74" fmla="*/ 191343 w 256"/>
              <a:gd name="T75" fmla="*/ 257257 h 232"/>
              <a:gd name="T76" fmla="*/ 191343 w 256"/>
              <a:gd name="T77" fmla="*/ 310028 h 232"/>
              <a:gd name="T78" fmla="*/ 211138 w 256"/>
              <a:gd name="T79" fmla="*/ 329817 h 232"/>
              <a:gd name="T80" fmla="*/ 230932 w 256"/>
              <a:gd name="T81" fmla="*/ 310028 h 232"/>
              <a:gd name="T82" fmla="*/ 230932 w 256"/>
              <a:gd name="T83" fmla="*/ 257257 h 232"/>
              <a:gd name="T84" fmla="*/ 283716 w 256"/>
              <a:gd name="T85" fmla="*/ 257257 h 232"/>
              <a:gd name="T86" fmla="*/ 303510 w 256"/>
              <a:gd name="T87" fmla="*/ 237468 h 232"/>
              <a:gd name="T88" fmla="*/ 283716 w 256"/>
              <a:gd name="T89" fmla="*/ 217679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1" name="Freeform 45">
            <a:extLst>
              <a:ext uri="{FF2B5EF4-FFF2-40B4-BE49-F238E27FC236}">
                <a16:creationId xmlns:a16="http://schemas.microsoft.com/office/drawing/2014/main" id="{224A075A-33F5-4B54-9FAF-27E7994D54DA}"/>
              </a:ext>
            </a:extLst>
          </p:cNvPr>
          <p:cNvSpPr>
            <a:spLocks noEditPoints="1"/>
          </p:cNvSpPr>
          <p:nvPr/>
        </p:nvSpPr>
        <p:spPr bwMode="auto">
          <a:xfrm>
            <a:off x="7378700" y="419100"/>
            <a:ext cx="560917" cy="560917"/>
          </a:xfrm>
          <a:custGeom>
            <a:avLst/>
            <a:gdLst>
              <a:gd name="T0" fmla="*/ 400968 w 256"/>
              <a:gd name="T1" fmla="*/ 420688 h 256"/>
              <a:gd name="T2" fmla="*/ 19720 w 256"/>
              <a:gd name="T3" fmla="*/ 420688 h 256"/>
              <a:gd name="T4" fmla="*/ 0 w 256"/>
              <a:gd name="T5" fmla="*/ 400968 h 256"/>
              <a:gd name="T6" fmla="*/ 0 w 256"/>
              <a:gd name="T7" fmla="*/ 19720 h 256"/>
              <a:gd name="T8" fmla="*/ 19720 w 256"/>
              <a:gd name="T9" fmla="*/ 0 h 256"/>
              <a:gd name="T10" fmla="*/ 400968 w 256"/>
              <a:gd name="T11" fmla="*/ 0 h 256"/>
              <a:gd name="T12" fmla="*/ 420688 w 256"/>
              <a:gd name="T13" fmla="*/ 19720 h 256"/>
              <a:gd name="T14" fmla="*/ 420688 w 256"/>
              <a:gd name="T15" fmla="*/ 400968 h 256"/>
              <a:gd name="T16" fmla="*/ 400968 w 256"/>
              <a:gd name="T17" fmla="*/ 420688 h 256"/>
              <a:gd name="T18" fmla="*/ 39440 w 256"/>
              <a:gd name="T19" fmla="*/ 39440 h 256"/>
              <a:gd name="T20" fmla="*/ 39440 w 256"/>
              <a:gd name="T21" fmla="*/ 373032 h 256"/>
              <a:gd name="T22" fmla="*/ 77236 w 256"/>
              <a:gd name="T23" fmla="*/ 327019 h 256"/>
              <a:gd name="T24" fmla="*/ 128178 w 256"/>
              <a:gd name="T25" fmla="*/ 308943 h 256"/>
              <a:gd name="T26" fmla="*/ 170905 w 256"/>
              <a:gd name="T27" fmla="*/ 289223 h 256"/>
              <a:gd name="T28" fmla="*/ 170905 w 256"/>
              <a:gd name="T29" fmla="*/ 256357 h 256"/>
              <a:gd name="T30" fmla="*/ 154471 w 256"/>
              <a:gd name="T31" fmla="*/ 215274 h 256"/>
              <a:gd name="T32" fmla="*/ 142968 w 256"/>
              <a:gd name="T33" fmla="*/ 198841 h 256"/>
              <a:gd name="T34" fmla="*/ 149541 w 256"/>
              <a:gd name="T35" fmla="*/ 169261 h 256"/>
              <a:gd name="T36" fmla="*/ 146255 w 256"/>
              <a:gd name="T37" fmla="*/ 133108 h 256"/>
              <a:gd name="T38" fmla="*/ 210344 w 256"/>
              <a:gd name="T39" fmla="*/ 78879 h 256"/>
              <a:gd name="T40" fmla="*/ 274433 w 256"/>
              <a:gd name="T41" fmla="*/ 133108 h 256"/>
              <a:gd name="T42" fmla="*/ 272790 w 256"/>
              <a:gd name="T43" fmla="*/ 169261 h 256"/>
              <a:gd name="T44" fmla="*/ 277720 w 256"/>
              <a:gd name="T45" fmla="*/ 198841 h 256"/>
              <a:gd name="T46" fmla="*/ 266217 w 256"/>
              <a:gd name="T47" fmla="*/ 215274 h 256"/>
              <a:gd name="T48" fmla="*/ 249784 w 256"/>
              <a:gd name="T49" fmla="*/ 256357 h 256"/>
              <a:gd name="T50" fmla="*/ 249784 w 256"/>
              <a:gd name="T51" fmla="*/ 289223 h 256"/>
              <a:gd name="T52" fmla="*/ 292510 w 256"/>
              <a:gd name="T53" fmla="*/ 308943 h 256"/>
              <a:gd name="T54" fmla="*/ 343452 w 256"/>
              <a:gd name="T55" fmla="*/ 327019 h 256"/>
              <a:gd name="T56" fmla="*/ 381249 w 256"/>
              <a:gd name="T57" fmla="*/ 373032 h 256"/>
              <a:gd name="T58" fmla="*/ 381249 w 256"/>
              <a:gd name="T59" fmla="*/ 39440 h 256"/>
              <a:gd name="T60" fmla="*/ 39440 w 256"/>
              <a:gd name="T61" fmla="*/ 39440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2" name="Freeform 46">
            <a:extLst>
              <a:ext uri="{FF2B5EF4-FFF2-40B4-BE49-F238E27FC236}">
                <a16:creationId xmlns:a16="http://schemas.microsoft.com/office/drawing/2014/main" id="{3711A242-7998-42F4-9DCC-ED9A142591DE}"/>
              </a:ext>
            </a:extLst>
          </p:cNvPr>
          <p:cNvSpPr>
            <a:spLocks noEditPoints="1"/>
          </p:cNvSpPr>
          <p:nvPr/>
        </p:nvSpPr>
        <p:spPr bwMode="auto">
          <a:xfrm>
            <a:off x="6396567" y="419100"/>
            <a:ext cx="560917" cy="560917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43210 w 256"/>
              <a:gd name="T29" fmla="*/ 39440 h 256"/>
              <a:gd name="T30" fmla="*/ 157758 w 256"/>
              <a:gd name="T31" fmla="*/ 19720 h 256"/>
              <a:gd name="T32" fmla="*/ 243210 w 256"/>
              <a:gd name="T33" fmla="*/ 0 h 256"/>
              <a:gd name="T34" fmla="*/ 243210 w 256"/>
              <a:gd name="T35" fmla="*/ 39440 h 256"/>
              <a:gd name="T36" fmla="*/ 216917 w 256"/>
              <a:gd name="T37" fmla="*/ 165975 h 256"/>
              <a:gd name="T38" fmla="*/ 230064 w 256"/>
              <a:gd name="T39" fmla="*/ 131465 h 256"/>
              <a:gd name="T40" fmla="*/ 243210 w 256"/>
              <a:gd name="T41" fmla="*/ 136395 h 256"/>
              <a:gd name="T42" fmla="*/ 308943 w 256"/>
              <a:gd name="T43" fmla="*/ 195554 h 256"/>
              <a:gd name="T44" fmla="*/ 308943 w 256"/>
              <a:gd name="T45" fmla="*/ 225134 h 256"/>
              <a:gd name="T46" fmla="*/ 243210 w 256"/>
              <a:gd name="T47" fmla="*/ 284293 h 256"/>
              <a:gd name="T48" fmla="*/ 230064 w 256"/>
              <a:gd name="T49" fmla="*/ 289223 h 256"/>
              <a:gd name="T50" fmla="*/ 216917 w 256"/>
              <a:gd name="T51" fmla="*/ 254713 h 256"/>
              <a:gd name="T52" fmla="*/ 244854 w 256"/>
              <a:gd name="T53" fmla="*/ 230064 h 256"/>
              <a:gd name="T54" fmla="*/ 105172 w 256"/>
              <a:gd name="T55" fmla="*/ 210344 h 256"/>
              <a:gd name="T56" fmla="*/ 244854 w 256"/>
              <a:gd name="T57" fmla="*/ 190624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3" name="Freeform 47">
            <a:extLst>
              <a:ext uri="{FF2B5EF4-FFF2-40B4-BE49-F238E27FC236}">
                <a16:creationId xmlns:a16="http://schemas.microsoft.com/office/drawing/2014/main" id="{D12558EA-C7CD-4EFA-A09A-3A05586A0B1D}"/>
              </a:ext>
            </a:extLst>
          </p:cNvPr>
          <p:cNvSpPr>
            <a:spLocks noEditPoints="1"/>
          </p:cNvSpPr>
          <p:nvPr/>
        </p:nvSpPr>
        <p:spPr bwMode="auto">
          <a:xfrm>
            <a:off x="5414434" y="419100"/>
            <a:ext cx="560917" cy="560917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315516 w 256"/>
              <a:gd name="T29" fmla="*/ 210344 h 256"/>
              <a:gd name="T30" fmla="*/ 175834 w 256"/>
              <a:gd name="T31" fmla="*/ 230064 h 256"/>
              <a:gd name="T32" fmla="*/ 203771 w 256"/>
              <a:gd name="T33" fmla="*/ 254713 h 256"/>
              <a:gd name="T34" fmla="*/ 190624 w 256"/>
              <a:gd name="T35" fmla="*/ 289223 h 256"/>
              <a:gd name="T36" fmla="*/ 177478 w 256"/>
              <a:gd name="T37" fmla="*/ 284293 h 256"/>
              <a:gd name="T38" fmla="*/ 111745 w 256"/>
              <a:gd name="T39" fmla="*/ 225134 h 256"/>
              <a:gd name="T40" fmla="*/ 111745 w 256"/>
              <a:gd name="T41" fmla="*/ 195554 h 256"/>
              <a:gd name="T42" fmla="*/ 177478 w 256"/>
              <a:gd name="T43" fmla="*/ 136395 h 256"/>
              <a:gd name="T44" fmla="*/ 190624 w 256"/>
              <a:gd name="T45" fmla="*/ 131465 h 256"/>
              <a:gd name="T46" fmla="*/ 203771 w 256"/>
              <a:gd name="T47" fmla="*/ 165975 h 256"/>
              <a:gd name="T48" fmla="*/ 175834 w 256"/>
              <a:gd name="T49" fmla="*/ 190624 h 256"/>
              <a:gd name="T50" fmla="*/ 315516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4" name="Freeform 48">
            <a:extLst>
              <a:ext uri="{FF2B5EF4-FFF2-40B4-BE49-F238E27FC236}">
                <a16:creationId xmlns:a16="http://schemas.microsoft.com/office/drawing/2014/main" id="{DF050AF1-AD58-40D1-84DC-6D5321E90B3C}"/>
              </a:ext>
            </a:extLst>
          </p:cNvPr>
          <p:cNvSpPr>
            <a:spLocks noEditPoints="1"/>
          </p:cNvSpPr>
          <p:nvPr/>
        </p:nvSpPr>
        <p:spPr bwMode="auto">
          <a:xfrm>
            <a:off x="4432300" y="419100"/>
            <a:ext cx="560917" cy="560917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69503 w 256"/>
              <a:gd name="T29" fmla="*/ 210344 h 256"/>
              <a:gd name="T30" fmla="*/ 254713 w 256"/>
              <a:gd name="T31" fmla="*/ 203771 h 256"/>
              <a:gd name="T32" fmla="*/ 230064 w 256"/>
              <a:gd name="T33" fmla="*/ 295796 h 256"/>
              <a:gd name="T34" fmla="*/ 190624 w 256"/>
              <a:gd name="T35" fmla="*/ 295796 h 256"/>
              <a:gd name="T36" fmla="*/ 165975 w 256"/>
              <a:gd name="T37" fmla="*/ 203771 h 256"/>
              <a:gd name="T38" fmla="*/ 151185 w 256"/>
              <a:gd name="T39" fmla="*/ 210344 h 256"/>
              <a:gd name="T40" fmla="*/ 136395 w 256"/>
              <a:gd name="T41" fmla="*/ 177478 h 256"/>
              <a:gd name="T42" fmla="*/ 195554 w 256"/>
              <a:gd name="T43" fmla="*/ 111745 h 256"/>
              <a:gd name="T44" fmla="*/ 210344 w 256"/>
              <a:gd name="T45" fmla="*/ 105172 h 256"/>
              <a:gd name="T46" fmla="*/ 225134 w 256"/>
              <a:gd name="T47" fmla="*/ 111745 h 256"/>
              <a:gd name="T48" fmla="*/ 284293 w 256"/>
              <a:gd name="T49" fmla="*/ 177478 h 256"/>
              <a:gd name="T50" fmla="*/ 269503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420688 h 256"/>
              <a:gd name="T60" fmla="*/ 0 w 256"/>
              <a:gd name="T61" fmla="*/ 400968 h 256"/>
              <a:gd name="T62" fmla="*/ 19720 w 256"/>
              <a:gd name="T63" fmla="*/ 302370 h 256"/>
              <a:gd name="T64" fmla="*/ 39440 w 256"/>
              <a:gd name="T65" fmla="*/ 381249 h 256"/>
              <a:gd name="T66" fmla="*/ 118319 w 256"/>
              <a:gd name="T67" fmla="*/ 400968 h 256"/>
              <a:gd name="T68" fmla="*/ 39440 w 256"/>
              <a:gd name="T69" fmla="*/ 177478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98599 w 256"/>
              <a:gd name="T77" fmla="*/ 39440 h 256"/>
              <a:gd name="T78" fmla="*/ 39440 w 256"/>
              <a:gd name="T79" fmla="*/ 98599 h 256"/>
              <a:gd name="T80" fmla="*/ 0 w 256"/>
              <a:gd name="T81" fmla="*/ 98599 h 256"/>
              <a:gd name="T82" fmla="*/ 0 w 256"/>
              <a:gd name="T83" fmla="*/ 19720 h 256"/>
              <a:gd name="T84" fmla="*/ 98599 w 256"/>
              <a:gd name="T85" fmla="*/ 0 h 256"/>
              <a:gd name="T86" fmla="*/ 98599 w 256"/>
              <a:gd name="T87" fmla="*/ 3944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5" name="Freeform 49">
            <a:extLst>
              <a:ext uri="{FF2B5EF4-FFF2-40B4-BE49-F238E27FC236}">
                <a16:creationId xmlns:a16="http://schemas.microsoft.com/office/drawing/2014/main" id="{C31368D8-3C5C-4CC8-87EC-ACC588E3E2C8}"/>
              </a:ext>
            </a:extLst>
          </p:cNvPr>
          <p:cNvSpPr>
            <a:spLocks noEditPoints="1"/>
          </p:cNvSpPr>
          <p:nvPr/>
        </p:nvSpPr>
        <p:spPr bwMode="auto">
          <a:xfrm>
            <a:off x="3450167" y="419100"/>
            <a:ext cx="560917" cy="560917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84293 w 256"/>
              <a:gd name="T29" fmla="*/ 243210 h 256"/>
              <a:gd name="T30" fmla="*/ 225134 w 256"/>
              <a:gd name="T31" fmla="*/ 308943 h 256"/>
              <a:gd name="T32" fmla="*/ 195554 w 256"/>
              <a:gd name="T33" fmla="*/ 308943 h 256"/>
              <a:gd name="T34" fmla="*/ 136395 w 256"/>
              <a:gd name="T35" fmla="*/ 243210 h 256"/>
              <a:gd name="T36" fmla="*/ 131465 w 256"/>
              <a:gd name="T37" fmla="*/ 230064 h 256"/>
              <a:gd name="T38" fmla="*/ 165975 w 256"/>
              <a:gd name="T39" fmla="*/ 216917 h 256"/>
              <a:gd name="T40" fmla="*/ 190624 w 256"/>
              <a:gd name="T41" fmla="*/ 244854 h 256"/>
              <a:gd name="T42" fmla="*/ 210344 w 256"/>
              <a:gd name="T43" fmla="*/ 105172 h 256"/>
              <a:gd name="T44" fmla="*/ 230064 w 256"/>
              <a:gd name="T45" fmla="*/ 244854 h 256"/>
              <a:gd name="T46" fmla="*/ 254713 w 256"/>
              <a:gd name="T47" fmla="*/ 216917 h 256"/>
              <a:gd name="T48" fmla="*/ 289223 w 256"/>
              <a:gd name="T49" fmla="*/ 230064 h 256"/>
              <a:gd name="T50" fmla="*/ 243210 w 256"/>
              <a:gd name="T51" fmla="*/ 39440 h 256"/>
              <a:gd name="T52" fmla="*/ 157758 w 256"/>
              <a:gd name="T53" fmla="*/ 19720 h 256"/>
              <a:gd name="T54" fmla="*/ 243210 w 256"/>
              <a:gd name="T55" fmla="*/ 0 h 256"/>
              <a:gd name="T56" fmla="*/ 243210 w 256"/>
              <a:gd name="T57" fmla="*/ 39440 h 256"/>
              <a:gd name="T58" fmla="*/ 19720 w 256"/>
              <a:gd name="T59" fmla="*/ 420688 h 256"/>
              <a:gd name="T60" fmla="*/ 0 w 256"/>
              <a:gd name="T61" fmla="*/ 322089 h 256"/>
              <a:gd name="T62" fmla="*/ 39440 w 256"/>
              <a:gd name="T63" fmla="*/ 322089 h 256"/>
              <a:gd name="T64" fmla="*/ 98599 w 256"/>
              <a:gd name="T65" fmla="*/ 381249 h 256"/>
              <a:gd name="T66" fmla="*/ 98599 w 256"/>
              <a:gd name="T67" fmla="*/ 420688 h 256"/>
              <a:gd name="T68" fmla="*/ 39440 w 256"/>
              <a:gd name="T69" fmla="*/ 243210 h 256"/>
              <a:gd name="T70" fmla="*/ 0 w 256"/>
              <a:gd name="T71" fmla="*/ 243210 h 256"/>
              <a:gd name="T72" fmla="*/ 19720 w 256"/>
              <a:gd name="T73" fmla="*/ 157758 h 256"/>
              <a:gd name="T74" fmla="*/ 98599 w 256"/>
              <a:gd name="T75" fmla="*/ 39440 h 256"/>
              <a:gd name="T76" fmla="*/ 39440 w 256"/>
              <a:gd name="T77" fmla="*/ 39440 h 256"/>
              <a:gd name="T78" fmla="*/ 19720 w 256"/>
              <a:gd name="T79" fmla="*/ 118319 h 256"/>
              <a:gd name="T80" fmla="*/ 0 w 256"/>
              <a:gd name="T81" fmla="*/ 98599 h 256"/>
              <a:gd name="T82" fmla="*/ 19720 w 256"/>
              <a:gd name="T83" fmla="*/ 0 h 256"/>
              <a:gd name="T84" fmla="*/ 118319 w 256"/>
              <a:gd name="T85" fmla="*/ 19720 h 256"/>
              <a:gd name="T86" fmla="*/ 177478 w 256"/>
              <a:gd name="T87" fmla="*/ 381249 h 256"/>
              <a:gd name="T88" fmla="*/ 262930 w 256"/>
              <a:gd name="T89" fmla="*/ 400968 h 256"/>
              <a:gd name="T90" fmla="*/ 177478 w 256"/>
              <a:gd name="T91" fmla="*/ 420688 h 256"/>
              <a:gd name="T92" fmla="*/ 177478 w 256"/>
              <a:gd name="T93" fmla="*/ 381249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6" name="Freeform 50">
            <a:extLst>
              <a:ext uri="{FF2B5EF4-FFF2-40B4-BE49-F238E27FC236}">
                <a16:creationId xmlns:a16="http://schemas.microsoft.com/office/drawing/2014/main" id="{FD25B0C4-9705-422B-B259-EF6347D3219D}"/>
              </a:ext>
            </a:extLst>
          </p:cNvPr>
          <p:cNvSpPr>
            <a:spLocks noEditPoints="1"/>
          </p:cNvSpPr>
          <p:nvPr/>
        </p:nvSpPr>
        <p:spPr bwMode="auto">
          <a:xfrm>
            <a:off x="2470151" y="419100"/>
            <a:ext cx="560916" cy="560917"/>
          </a:xfrm>
          <a:custGeom>
            <a:avLst/>
            <a:gdLst>
              <a:gd name="T0" fmla="*/ 322088 w 256"/>
              <a:gd name="T1" fmla="*/ 420688 h 256"/>
              <a:gd name="T2" fmla="*/ 322088 w 256"/>
              <a:gd name="T3" fmla="*/ 381249 h 256"/>
              <a:gd name="T4" fmla="*/ 381248 w 256"/>
              <a:gd name="T5" fmla="*/ 322089 h 256"/>
              <a:gd name="T6" fmla="*/ 400967 w 256"/>
              <a:gd name="T7" fmla="*/ 302370 h 256"/>
              <a:gd name="T8" fmla="*/ 420687 w 256"/>
              <a:gd name="T9" fmla="*/ 400968 h 256"/>
              <a:gd name="T10" fmla="*/ 400967 w 256"/>
              <a:gd name="T11" fmla="*/ 157758 h 256"/>
              <a:gd name="T12" fmla="*/ 420687 w 256"/>
              <a:gd name="T13" fmla="*/ 243210 h 256"/>
              <a:gd name="T14" fmla="*/ 381248 w 256"/>
              <a:gd name="T15" fmla="*/ 243210 h 256"/>
              <a:gd name="T16" fmla="*/ 400967 w 256"/>
              <a:gd name="T17" fmla="*/ 157758 h 256"/>
              <a:gd name="T18" fmla="*/ 381248 w 256"/>
              <a:gd name="T19" fmla="*/ 98599 h 256"/>
              <a:gd name="T20" fmla="*/ 381248 w 256"/>
              <a:gd name="T21" fmla="*/ 39440 h 256"/>
              <a:gd name="T22" fmla="*/ 302369 w 256"/>
              <a:gd name="T23" fmla="*/ 19720 h 256"/>
              <a:gd name="T24" fmla="*/ 400967 w 256"/>
              <a:gd name="T25" fmla="*/ 0 h 256"/>
              <a:gd name="T26" fmla="*/ 420687 w 256"/>
              <a:gd name="T27" fmla="*/ 98599 h 256"/>
              <a:gd name="T28" fmla="*/ 243210 w 256"/>
              <a:gd name="T29" fmla="*/ 420688 h 256"/>
              <a:gd name="T30" fmla="*/ 157758 w 256"/>
              <a:gd name="T31" fmla="*/ 400968 h 256"/>
              <a:gd name="T32" fmla="*/ 243210 w 256"/>
              <a:gd name="T33" fmla="*/ 381249 h 256"/>
              <a:gd name="T34" fmla="*/ 243210 w 256"/>
              <a:gd name="T35" fmla="*/ 420688 h 256"/>
              <a:gd name="T36" fmla="*/ 177477 w 256"/>
              <a:gd name="T37" fmla="*/ 39440 h 256"/>
              <a:gd name="T38" fmla="*/ 177477 w 256"/>
              <a:gd name="T39" fmla="*/ 0 h 256"/>
              <a:gd name="T40" fmla="*/ 262929 w 256"/>
              <a:gd name="T41" fmla="*/ 19720 h 256"/>
              <a:gd name="T42" fmla="*/ 98599 w 256"/>
              <a:gd name="T43" fmla="*/ 420688 h 256"/>
              <a:gd name="T44" fmla="*/ 0 w 256"/>
              <a:gd name="T45" fmla="*/ 400968 h 256"/>
              <a:gd name="T46" fmla="*/ 19720 w 256"/>
              <a:gd name="T47" fmla="*/ 302370 h 256"/>
              <a:gd name="T48" fmla="*/ 39439 w 256"/>
              <a:gd name="T49" fmla="*/ 381249 h 256"/>
              <a:gd name="T50" fmla="*/ 118318 w 256"/>
              <a:gd name="T51" fmla="*/ 400968 h 256"/>
              <a:gd name="T52" fmla="*/ 39439 w 256"/>
              <a:gd name="T53" fmla="*/ 177478 h 256"/>
              <a:gd name="T54" fmla="*/ 19720 w 256"/>
              <a:gd name="T55" fmla="*/ 262930 h 256"/>
              <a:gd name="T56" fmla="*/ 0 w 256"/>
              <a:gd name="T57" fmla="*/ 177478 h 256"/>
              <a:gd name="T58" fmla="*/ 39439 w 256"/>
              <a:gd name="T59" fmla="*/ 177478 h 256"/>
              <a:gd name="T60" fmla="*/ 98599 w 256"/>
              <a:gd name="T61" fmla="*/ 39440 h 256"/>
              <a:gd name="T62" fmla="*/ 39439 w 256"/>
              <a:gd name="T63" fmla="*/ 98599 h 256"/>
              <a:gd name="T64" fmla="*/ 0 w 256"/>
              <a:gd name="T65" fmla="*/ 98599 h 256"/>
              <a:gd name="T66" fmla="*/ 0 w 256"/>
              <a:gd name="T67" fmla="*/ 19720 h 256"/>
              <a:gd name="T68" fmla="*/ 98599 w 256"/>
              <a:gd name="T69" fmla="*/ 0 h 256"/>
              <a:gd name="T70" fmla="*/ 98599 w 256"/>
              <a:gd name="T71" fmla="*/ 39440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7" name="Freeform 51">
            <a:extLst>
              <a:ext uri="{FF2B5EF4-FFF2-40B4-BE49-F238E27FC236}">
                <a16:creationId xmlns:a16="http://schemas.microsoft.com/office/drawing/2014/main" id="{0F948970-DE74-4664-BEAB-DCF4CA77552C}"/>
              </a:ext>
            </a:extLst>
          </p:cNvPr>
          <p:cNvSpPr>
            <a:spLocks noEditPoints="1"/>
          </p:cNvSpPr>
          <p:nvPr/>
        </p:nvSpPr>
        <p:spPr bwMode="auto">
          <a:xfrm>
            <a:off x="1488018" y="427567"/>
            <a:ext cx="560916" cy="543984"/>
          </a:xfrm>
          <a:custGeom>
            <a:avLst/>
            <a:gdLst>
              <a:gd name="T0" fmla="*/ 420687 w 256"/>
              <a:gd name="T1" fmla="*/ 388247 h 248"/>
              <a:gd name="T2" fmla="*/ 400967 w 256"/>
              <a:gd name="T3" fmla="*/ 407988 h 248"/>
              <a:gd name="T4" fmla="*/ 19720 w 256"/>
              <a:gd name="T5" fmla="*/ 407988 h 248"/>
              <a:gd name="T6" fmla="*/ 0 w 256"/>
              <a:gd name="T7" fmla="*/ 388247 h 248"/>
              <a:gd name="T8" fmla="*/ 0 w 256"/>
              <a:gd name="T9" fmla="*/ 19741 h 248"/>
              <a:gd name="T10" fmla="*/ 19720 w 256"/>
              <a:gd name="T11" fmla="*/ 0 h 248"/>
              <a:gd name="T12" fmla="*/ 39439 w 256"/>
              <a:gd name="T13" fmla="*/ 0 h 248"/>
              <a:gd name="T14" fmla="*/ 59159 w 256"/>
              <a:gd name="T15" fmla="*/ 0 h 248"/>
              <a:gd name="T16" fmla="*/ 78879 w 256"/>
              <a:gd name="T17" fmla="*/ 0 h 248"/>
              <a:gd name="T18" fmla="*/ 78879 w 256"/>
              <a:gd name="T19" fmla="*/ 19741 h 248"/>
              <a:gd name="T20" fmla="*/ 78879 w 256"/>
              <a:gd name="T21" fmla="*/ 26322 h 248"/>
              <a:gd name="T22" fmla="*/ 78879 w 256"/>
              <a:gd name="T23" fmla="*/ 98707 h 248"/>
              <a:gd name="T24" fmla="*/ 78879 w 256"/>
              <a:gd name="T25" fmla="*/ 118448 h 248"/>
              <a:gd name="T26" fmla="*/ 78879 w 256"/>
              <a:gd name="T27" fmla="*/ 157931 h 248"/>
              <a:gd name="T28" fmla="*/ 116675 w 256"/>
              <a:gd name="T29" fmla="*/ 197414 h 248"/>
              <a:gd name="T30" fmla="*/ 290866 w 256"/>
              <a:gd name="T31" fmla="*/ 197414 h 248"/>
              <a:gd name="T32" fmla="*/ 328662 w 256"/>
              <a:gd name="T33" fmla="*/ 157931 h 248"/>
              <a:gd name="T34" fmla="*/ 328662 w 256"/>
              <a:gd name="T35" fmla="*/ 118448 h 248"/>
              <a:gd name="T36" fmla="*/ 328662 w 256"/>
              <a:gd name="T37" fmla="*/ 98707 h 248"/>
              <a:gd name="T38" fmla="*/ 328662 w 256"/>
              <a:gd name="T39" fmla="*/ 39483 h 248"/>
              <a:gd name="T40" fmla="*/ 328662 w 256"/>
              <a:gd name="T41" fmla="*/ 26322 h 248"/>
              <a:gd name="T42" fmla="*/ 328662 w 256"/>
              <a:gd name="T43" fmla="*/ 19741 h 248"/>
              <a:gd name="T44" fmla="*/ 328662 w 256"/>
              <a:gd name="T45" fmla="*/ 0 h 248"/>
              <a:gd name="T46" fmla="*/ 335235 w 256"/>
              <a:gd name="T47" fmla="*/ 0 h 248"/>
              <a:gd name="T48" fmla="*/ 341808 w 256"/>
              <a:gd name="T49" fmla="*/ 0 h 248"/>
              <a:gd name="T50" fmla="*/ 354955 w 256"/>
              <a:gd name="T51" fmla="*/ 6580 h 248"/>
              <a:gd name="T52" fmla="*/ 414114 w 256"/>
              <a:gd name="T53" fmla="*/ 65805 h 248"/>
              <a:gd name="T54" fmla="*/ 420687 w 256"/>
              <a:gd name="T55" fmla="*/ 78965 h 248"/>
              <a:gd name="T56" fmla="*/ 420687 w 256"/>
              <a:gd name="T57" fmla="*/ 388247 h 248"/>
              <a:gd name="T58" fmla="*/ 308942 w 256"/>
              <a:gd name="T59" fmla="*/ 157931 h 248"/>
              <a:gd name="T60" fmla="*/ 289222 w 256"/>
              <a:gd name="T61" fmla="*/ 177672 h 248"/>
              <a:gd name="T62" fmla="*/ 262929 w 256"/>
              <a:gd name="T63" fmla="*/ 177672 h 248"/>
              <a:gd name="T64" fmla="*/ 262929 w 256"/>
              <a:gd name="T65" fmla="*/ 177672 h 248"/>
              <a:gd name="T66" fmla="*/ 144611 w 256"/>
              <a:gd name="T67" fmla="*/ 177672 h 248"/>
              <a:gd name="T68" fmla="*/ 144611 w 256"/>
              <a:gd name="T69" fmla="*/ 177672 h 248"/>
              <a:gd name="T70" fmla="*/ 118318 w 256"/>
              <a:gd name="T71" fmla="*/ 177672 h 248"/>
              <a:gd name="T72" fmla="*/ 98599 w 256"/>
              <a:gd name="T73" fmla="*/ 157931 h 248"/>
              <a:gd name="T74" fmla="*/ 98599 w 256"/>
              <a:gd name="T75" fmla="*/ 118448 h 248"/>
              <a:gd name="T76" fmla="*/ 98599 w 256"/>
              <a:gd name="T77" fmla="*/ 0 h 248"/>
              <a:gd name="T78" fmla="*/ 308942 w 256"/>
              <a:gd name="T79" fmla="*/ 0 h 248"/>
              <a:gd name="T80" fmla="*/ 308942 w 256"/>
              <a:gd name="T81" fmla="*/ 118448 h 248"/>
              <a:gd name="T82" fmla="*/ 308942 w 256"/>
              <a:gd name="T83" fmla="*/ 157931 h 248"/>
              <a:gd name="T84" fmla="*/ 269503 w 256"/>
              <a:gd name="T85" fmla="*/ 26322 h 248"/>
              <a:gd name="T86" fmla="*/ 210344 w 256"/>
              <a:gd name="T87" fmla="*/ 26322 h 248"/>
              <a:gd name="T88" fmla="*/ 210344 w 256"/>
              <a:gd name="T89" fmla="*/ 151350 h 248"/>
              <a:gd name="T90" fmla="*/ 269503 w 256"/>
              <a:gd name="T91" fmla="*/ 151350 h 248"/>
              <a:gd name="T92" fmla="*/ 269503 w 256"/>
              <a:gd name="T93" fmla="*/ 26322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68" name="Freeform 52">
            <a:extLst>
              <a:ext uri="{FF2B5EF4-FFF2-40B4-BE49-F238E27FC236}">
                <a16:creationId xmlns:a16="http://schemas.microsoft.com/office/drawing/2014/main" id="{18F05522-2CD6-4292-9F49-59203B3EA933}"/>
              </a:ext>
            </a:extLst>
          </p:cNvPr>
          <p:cNvSpPr>
            <a:spLocks noEditPoints="1"/>
          </p:cNvSpPr>
          <p:nvPr/>
        </p:nvSpPr>
        <p:spPr bwMode="auto">
          <a:xfrm>
            <a:off x="505885" y="497417"/>
            <a:ext cx="560916" cy="404283"/>
          </a:xfrm>
          <a:custGeom>
            <a:avLst/>
            <a:gdLst>
              <a:gd name="T0" fmla="*/ 400967 w 256"/>
              <a:gd name="T1" fmla="*/ 303212 h 184"/>
              <a:gd name="T2" fmla="*/ 381248 w 256"/>
              <a:gd name="T3" fmla="*/ 303212 h 184"/>
              <a:gd name="T4" fmla="*/ 376318 w 256"/>
              <a:gd name="T5" fmla="*/ 303212 h 184"/>
              <a:gd name="T6" fmla="*/ 346738 w 256"/>
              <a:gd name="T7" fmla="*/ 303212 h 184"/>
              <a:gd name="T8" fmla="*/ 313872 w 256"/>
              <a:gd name="T9" fmla="*/ 224113 h 184"/>
              <a:gd name="T10" fmla="*/ 313872 w 256"/>
              <a:gd name="T11" fmla="*/ 224113 h 184"/>
              <a:gd name="T12" fmla="*/ 295796 w 256"/>
              <a:gd name="T13" fmla="*/ 210930 h 184"/>
              <a:gd name="T14" fmla="*/ 124891 w 256"/>
              <a:gd name="T15" fmla="*/ 210930 h 184"/>
              <a:gd name="T16" fmla="*/ 106815 w 256"/>
              <a:gd name="T17" fmla="*/ 224113 h 184"/>
              <a:gd name="T18" fmla="*/ 106815 w 256"/>
              <a:gd name="T19" fmla="*/ 224113 h 184"/>
              <a:gd name="T20" fmla="*/ 73949 w 256"/>
              <a:gd name="T21" fmla="*/ 303212 h 184"/>
              <a:gd name="T22" fmla="*/ 44369 w 256"/>
              <a:gd name="T23" fmla="*/ 303212 h 184"/>
              <a:gd name="T24" fmla="*/ 39439 w 256"/>
              <a:gd name="T25" fmla="*/ 303212 h 184"/>
              <a:gd name="T26" fmla="*/ 19720 w 256"/>
              <a:gd name="T27" fmla="*/ 303212 h 184"/>
              <a:gd name="T28" fmla="*/ 0 w 256"/>
              <a:gd name="T29" fmla="*/ 283437 h 184"/>
              <a:gd name="T30" fmla="*/ 0 w 256"/>
              <a:gd name="T31" fmla="*/ 19775 h 184"/>
              <a:gd name="T32" fmla="*/ 19720 w 256"/>
              <a:gd name="T33" fmla="*/ 0 h 184"/>
              <a:gd name="T34" fmla="*/ 400967 w 256"/>
              <a:gd name="T35" fmla="*/ 0 h 184"/>
              <a:gd name="T36" fmla="*/ 420687 w 256"/>
              <a:gd name="T37" fmla="*/ 19775 h 184"/>
              <a:gd name="T38" fmla="*/ 420687 w 256"/>
              <a:gd name="T39" fmla="*/ 283437 h 184"/>
              <a:gd name="T40" fmla="*/ 400967 w 256"/>
              <a:gd name="T41" fmla="*/ 303212 h 184"/>
              <a:gd name="T42" fmla="*/ 105172 w 256"/>
              <a:gd name="T43" fmla="*/ 98873 h 184"/>
              <a:gd name="T44" fmla="*/ 78879 w 256"/>
              <a:gd name="T45" fmla="*/ 125240 h 184"/>
              <a:gd name="T46" fmla="*/ 105172 w 256"/>
              <a:gd name="T47" fmla="*/ 151606 h 184"/>
              <a:gd name="T48" fmla="*/ 131465 w 256"/>
              <a:gd name="T49" fmla="*/ 125240 h 184"/>
              <a:gd name="T50" fmla="*/ 105172 w 256"/>
              <a:gd name="T51" fmla="*/ 98873 h 184"/>
              <a:gd name="T52" fmla="*/ 262929 w 256"/>
              <a:gd name="T53" fmla="*/ 98873 h 184"/>
              <a:gd name="T54" fmla="*/ 157758 w 256"/>
              <a:gd name="T55" fmla="*/ 98873 h 184"/>
              <a:gd name="T56" fmla="*/ 157758 w 256"/>
              <a:gd name="T57" fmla="*/ 151606 h 184"/>
              <a:gd name="T58" fmla="*/ 262929 w 256"/>
              <a:gd name="T59" fmla="*/ 151606 h 184"/>
              <a:gd name="T60" fmla="*/ 262929 w 256"/>
              <a:gd name="T61" fmla="*/ 98873 h 184"/>
              <a:gd name="T62" fmla="*/ 315515 w 256"/>
              <a:gd name="T63" fmla="*/ 98873 h 184"/>
              <a:gd name="T64" fmla="*/ 289222 w 256"/>
              <a:gd name="T65" fmla="*/ 125240 h 184"/>
              <a:gd name="T66" fmla="*/ 315515 w 256"/>
              <a:gd name="T67" fmla="*/ 151606 h 184"/>
              <a:gd name="T68" fmla="*/ 341808 w 256"/>
              <a:gd name="T69" fmla="*/ 125240 h 184"/>
              <a:gd name="T70" fmla="*/ 315515 w 256"/>
              <a:gd name="T71" fmla="*/ 98873 h 184"/>
              <a:gd name="T72" fmla="*/ 119962 w 256"/>
              <a:gd name="T73" fmla="*/ 243888 h 184"/>
              <a:gd name="T74" fmla="*/ 138038 w 256"/>
              <a:gd name="T75" fmla="*/ 230705 h 184"/>
              <a:gd name="T76" fmla="*/ 282649 w 256"/>
              <a:gd name="T77" fmla="*/ 230705 h 184"/>
              <a:gd name="T78" fmla="*/ 300725 w 256"/>
              <a:gd name="T79" fmla="*/ 243888 h 184"/>
              <a:gd name="T80" fmla="*/ 300725 w 256"/>
              <a:gd name="T81" fmla="*/ 243888 h 184"/>
              <a:gd name="T82" fmla="*/ 320445 w 256"/>
              <a:gd name="T83" fmla="*/ 303212 h 184"/>
              <a:gd name="T84" fmla="*/ 282649 w 256"/>
              <a:gd name="T85" fmla="*/ 303212 h 184"/>
              <a:gd name="T86" fmla="*/ 279362 w 256"/>
              <a:gd name="T87" fmla="*/ 303212 h 184"/>
              <a:gd name="T88" fmla="*/ 139681 w 256"/>
              <a:gd name="T89" fmla="*/ 303212 h 184"/>
              <a:gd name="T90" fmla="*/ 138038 w 256"/>
              <a:gd name="T91" fmla="*/ 303212 h 184"/>
              <a:gd name="T92" fmla="*/ 98599 w 256"/>
              <a:gd name="T93" fmla="*/ 303212 h 184"/>
              <a:gd name="T94" fmla="*/ 119962 w 256"/>
              <a:gd name="T95" fmla="*/ 243888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EA0E1DC-77D7-47C0-AB74-96CA102B4B24}"/>
              </a:ext>
            </a:extLst>
          </p:cNvPr>
          <p:cNvGrpSpPr/>
          <p:nvPr/>
        </p:nvGrpSpPr>
        <p:grpSpPr>
          <a:xfrm>
            <a:off x="626534" y="4367171"/>
            <a:ext cx="658284" cy="654051"/>
            <a:chOff x="469900" y="379413"/>
            <a:chExt cx="493713" cy="490538"/>
          </a:xfrm>
          <a:solidFill>
            <a:schemeClr val="tx1"/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167FE5EE-EB86-4ED8-8320-3E2EE8E57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6B98DB79-5FCD-497B-8188-EB7D5CC1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53562CEF-1D81-4433-9F76-835D0C9E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D954D500-DDA5-4E5E-B908-8EDD0964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26E8E410-0E65-41D0-91C8-5FCF27E7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30770" name="Freeform 10">
            <a:extLst>
              <a:ext uri="{FF2B5EF4-FFF2-40B4-BE49-F238E27FC236}">
                <a16:creationId xmlns:a16="http://schemas.microsoft.com/office/drawing/2014/main" id="{A083BB1C-0209-4B13-B0D4-FE4B8C4F4197}"/>
              </a:ext>
            </a:extLst>
          </p:cNvPr>
          <p:cNvSpPr>
            <a:spLocks noEditPoints="1"/>
          </p:cNvSpPr>
          <p:nvPr/>
        </p:nvSpPr>
        <p:spPr bwMode="auto">
          <a:xfrm>
            <a:off x="1725085" y="4252385"/>
            <a:ext cx="831849" cy="730249"/>
          </a:xfrm>
          <a:custGeom>
            <a:avLst/>
            <a:gdLst>
              <a:gd name="T0" fmla="*/ 0 w 219"/>
              <a:gd name="T1" fmla="*/ 415783 h 191"/>
              <a:gd name="T2" fmla="*/ 136742 w 219"/>
              <a:gd name="T3" fmla="*/ 547687 h 191"/>
              <a:gd name="T4" fmla="*/ 413076 w 219"/>
              <a:gd name="T5" fmla="*/ 547687 h 191"/>
              <a:gd name="T6" fmla="*/ 618189 w 219"/>
              <a:gd name="T7" fmla="*/ 418651 h 191"/>
              <a:gd name="T8" fmla="*/ 618189 w 219"/>
              <a:gd name="T9" fmla="*/ 415783 h 191"/>
              <a:gd name="T10" fmla="*/ 0 w 219"/>
              <a:gd name="T11" fmla="*/ 415783 h 191"/>
              <a:gd name="T12" fmla="*/ 319065 w 219"/>
              <a:gd name="T13" fmla="*/ 0 h 191"/>
              <a:gd name="T14" fmla="*/ 321914 w 219"/>
              <a:gd name="T15" fmla="*/ 387109 h 191"/>
              <a:gd name="T16" fmla="*/ 59825 w 219"/>
              <a:gd name="T17" fmla="*/ 387109 h 191"/>
              <a:gd name="T18" fmla="*/ 319065 w 219"/>
              <a:gd name="T19" fmla="*/ 0 h 191"/>
              <a:gd name="T20" fmla="*/ 353251 w 219"/>
              <a:gd name="T21" fmla="*/ 80289 h 191"/>
              <a:gd name="T22" fmla="*/ 353251 w 219"/>
              <a:gd name="T23" fmla="*/ 387109 h 191"/>
              <a:gd name="T24" fmla="*/ 507086 w 219"/>
              <a:gd name="T25" fmla="*/ 387109 h 191"/>
              <a:gd name="T26" fmla="*/ 353251 w 219"/>
              <a:gd name="T27" fmla="*/ 80289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771" name="Freeform 11">
            <a:extLst>
              <a:ext uri="{FF2B5EF4-FFF2-40B4-BE49-F238E27FC236}">
                <a16:creationId xmlns:a16="http://schemas.microsoft.com/office/drawing/2014/main" id="{2E9A91B1-9188-43A1-B85F-29405D5E8A90}"/>
              </a:ext>
            </a:extLst>
          </p:cNvPr>
          <p:cNvSpPr>
            <a:spLocks noEditPoints="1"/>
          </p:cNvSpPr>
          <p:nvPr/>
        </p:nvSpPr>
        <p:spPr bwMode="auto">
          <a:xfrm>
            <a:off x="2872317" y="5412317"/>
            <a:ext cx="567267" cy="836083"/>
          </a:xfrm>
          <a:custGeom>
            <a:avLst/>
            <a:gdLst>
              <a:gd name="T0" fmla="*/ 425450 w 149"/>
              <a:gd name="T1" fmla="*/ 143165 h 219"/>
              <a:gd name="T2" fmla="*/ 177033 w 149"/>
              <a:gd name="T3" fmla="*/ 40086 h 219"/>
              <a:gd name="T4" fmla="*/ 208442 w 149"/>
              <a:gd name="T5" fmla="*/ 71582 h 219"/>
              <a:gd name="T6" fmla="*/ 382619 w 149"/>
              <a:gd name="T7" fmla="*/ 143165 h 219"/>
              <a:gd name="T8" fmla="*/ 279826 w 149"/>
              <a:gd name="T9" fmla="*/ 303509 h 219"/>
              <a:gd name="T10" fmla="*/ 197020 w 149"/>
              <a:gd name="T11" fmla="*/ 303509 h 219"/>
              <a:gd name="T12" fmla="*/ 114215 w 149"/>
              <a:gd name="T13" fmla="*/ 303509 h 219"/>
              <a:gd name="T14" fmla="*/ 31409 w 149"/>
              <a:gd name="T15" fmla="*/ 303509 h 219"/>
              <a:gd name="T16" fmla="*/ 279826 w 149"/>
              <a:gd name="T17" fmla="*/ 349322 h 219"/>
              <a:gd name="T18" fmla="*/ 222719 w 149"/>
              <a:gd name="T19" fmla="*/ 343596 h 219"/>
              <a:gd name="T20" fmla="*/ 139913 w 149"/>
              <a:gd name="T21" fmla="*/ 343596 h 219"/>
              <a:gd name="T22" fmla="*/ 57107 w 149"/>
              <a:gd name="T23" fmla="*/ 343596 h 219"/>
              <a:gd name="T24" fmla="*/ 31409 w 149"/>
              <a:gd name="T25" fmla="*/ 326416 h 219"/>
              <a:gd name="T26" fmla="*/ 114215 w 149"/>
              <a:gd name="T27" fmla="*/ 326416 h 219"/>
              <a:gd name="T28" fmla="*/ 197020 w 149"/>
              <a:gd name="T29" fmla="*/ 326416 h 219"/>
              <a:gd name="T30" fmla="*/ 279826 w 149"/>
              <a:gd name="T31" fmla="*/ 326416 h 219"/>
              <a:gd name="T32" fmla="*/ 48541 w 149"/>
              <a:gd name="T33" fmla="*/ 429495 h 219"/>
              <a:gd name="T34" fmla="*/ 42831 w 149"/>
              <a:gd name="T35" fmla="*/ 449538 h 219"/>
              <a:gd name="T36" fmla="*/ 14277 w 149"/>
              <a:gd name="T37" fmla="*/ 472444 h 219"/>
              <a:gd name="T38" fmla="*/ 14277 w 149"/>
              <a:gd name="T39" fmla="*/ 472444 h 219"/>
              <a:gd name="T40" fmla="*/ 2855 w 149"/>
              <a:gd name="T41" fmla="*/ 515393 h 219"/>
              <a:gd name="T42" fmla="*/ 262694 w 149"/>
              <a:gd name="T43" fmla="*/ 429495 h 219"/>
              <a:gd name="T44" fmla="*/ 294103 w 149"/>
              <a:gd name="T45" fmla="*/ 449538 h 219"/>
              <a:gd name="T46" fmla="*/ 296958 w 149"/>
              <a:gd name="T47" fmla="*/ 472444 h 219"/>
              <a:gd name="T48" fmla="*/ 296958 w 149"/>
              <a:gd name="T49" fmla="*/ 472444 h 219"/>
              <a:gd name="T50" fmla="*/ 288392 w 149"/>
              <a:gd name="T51" fmla="*/ 515393 h 219"/>
              <a:gd name="T52" fmla="*/ 102793 w 149"/>
              <a:gd name="T53" fmla="*/ 423768 h 219"/>
              <a:gd name="T54" fmla="*/ 108504 w 149"/>
              <a:gd name="T55" fmla="*/ 440948 h 219"/>
              <a:gd name="T56" fmla="*/ 85661 w 149"/>
              <a:gd name="T57" fmla="*/ 463854 h 219"/>
              <a:gd name="T58" fmla="*/ 85661 w 149"/>
              <a:gd name="T59" fmla="*/ 463854 h 219"/>
              <a:gd name="T60" fmla="*/ 74240 w 149"/>
              <a:gd name="T61" fmla="*/ 512530 h 219"/>
              <a:gd name="T62" fmla="*/ 157045 w 149"/>
              <a:gd name="T63" fmla="*/ 423768 h 219"/>
              <a:gd name="T64" fmla="*/ 168467 w 149"/>
              <a:gd name="T65" fmla="*/ 440948 h 219"/>
              <a:gd name="T66" fmla="*/ 157045 w 149"/>
              <a:gd name="T67" fmla="*/ 463854 h 219"/>
              <a:gd name="T68" fmla="*/ 157045 w 149"/>
              <a:gd name="T69" fmla="*/ 463854 h 219"/>
              <a:gd name="T70" fmla="*/ 145624 w 149"/>
              <a:gd name="T71" fmla="*/ 512530 h 219"/>
              <a:gd name="T72" fmla="*/ 208442 w 149"/>
              <a:gd name="T73" fmla="*/ 423768 h 219"/>
              <a:gd name="T74" fmla="*/ 231285 w 149"/>
              <a:gd name="T75" fmla="*/ 440948 h 219"/>
              <a:gd name="T76" fmla="*/ 225574 w 149"/>
              <a:gd name="T77" fmla="*/ 463854 h 219"/>
              <a:gd name="T78" fmla="*/ 225574 w 149"/>
              <a:gd name="T79" fmla="*/ 463854 h 219"/>
              <a:gd name="T80" fmla="*/ 217008 w 149"/>
              <a:gd name="T81" fmla="*/ 512530 h 219"/>
              <a:gd name="T82" fmla="*/ 294103 w 149"/>
              <a:gd name="T83" fmla="*/ 558343 h 219"/>
              <a:gd name="T84" fmla="*/ 234140 w 149"/>
              <a:gd name="T85" fmla="*/ 546890 h 219"/>
              <a:gd name="T86" fmla="*/ 157045 w 149"/>
              <a:gd name="T87" fmla="*/ 535437 h 219"/>
              <a:gd name="T88" fmla="*/ 157045 w 149"/>
              <a:gd name="T89" fmla="*/ 535437 h 219"/>
              <a:gd name="T90" fmla="*/ 77095 w 149"/>
              <a:gd name="T91" fmla="*/ 546890 h 219"/>
              <a:gd name="T92" fmla="*/ 242706 w 149"/>
              <a:gd name="T93" fmla="*/ 389408 h 219"/>
              <a:gd name="T94" fmla="*/ 19988 w 149"/>
              <a:gd name="T95" fmla="*/ 546890 h 219"/>
              <a:gd name="T96" fmla="*/ 68529 w 149"/>
              <a:gd name="T97" fmla="*/ 355049 h 219"/>
              <a:gd name="T98" fmla="*/ 68529 w 149"/>
              <a:gd name="T99" fmla="*/ 355049 h 219"/>
              <a:gd name="T100" fmla="*/ 94227 w 149"/>
              <a:gd name="T101" fmla="*/ 372229 h 219"/>
              <a:gd name="T102" fmla="*/ 157045 w 149"/>
              <a:gd name="T103" fmla="*/ 389408 h 219"/>
              <a:gd name="T104" fmla="*/ 217008 w 149"/>
              <a:gd name="T105" fmla="*/ 372229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28D2E10-8FEE-44C4-9E72-53DC2E3D5660}"/>
              </a:ext>
            </a:extLst>
          </p:cNvPr>
          <p:cNvGrpSpPr/>
          <p:nvPr/>
        </p:nvGrpSpPr>
        <p:grpSpPr>
          <a:xfrm>
            <a:off x="10886017" y="5368354"/>
            <a:ext cx="736600" cy="946151"/>
            <a:chOff x="8164513" y="1130300"/>
            <a:chExt cx="552450" cy="709613"/>
          </a:xfrm>
          <a:solidFill>
            <a:schemeClr val="tx1"/>
          </a:solidFill>
        </p:grpSpPr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D195D934-04BC-43DF-9F2A-63364C4D8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83B6E9E5-FE3D-4DC9-889A-829B1D41D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9EB31167-636A-4E8C-ABD0-AC146619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0AFBCE01-6A1B-4441-8520-524E6ABDA9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30773" name="Freeform 16">
            <a:extLst>
              <a:ext uri="{FF2B5EF4-FFF2-40B4-BE49-F238E27FC236}">
                <a16:creationId xmlns:a16="http://schemas.microsoft.com/office/drawing/2014/main" id="{0818E254-FEBE-4332-89C8-AD87C3F22F2D}"/>
              </a:ext>
            </a:extLst>
          </p:cNvPr>
          <p:cNvSpPr>
            <a:spLocks noEditPoints="1"/>
          </p:cNvSpPr>
          <p:nvPr/>
        </p:nvSpPr>
        <p:spPr bwMode="auto">
          <a:xfrm>
            <a:off x="4038600" y="4351867"/>
            <a:ext cx="745067" cy="641351"/>
          </a:xfrm>
          <a:custGeom>
            <a:avLst/>
            <a:gdLst>
              <a:gd name="T0" fmla="*/ 68424 w 196"/>
              <a:gd name="T1" fmla="*/ 83032 h 168"/>
              <a:gd name="T2" fmla="*/ 111190 w 196"/>
              <a:gd name="T3" fmla="*/ 83032 h 168"/>
              <a:gd name="T4" fmla="*/ 111190 w 196"/>
              <a:gd name="T5" fmla="*/ 481013 h 168"/>
              <a:gd name="T6" fmla="*/ 68424 w 196"/>
              <a:gd name="T7" fmla="*/ 481013 h 168"/>
              <a:gd name="T8" fmla="*/ 0 w 196"/>
              <a:gd name="T9" fmla="*/ 412297 h 168"/>
              <a:gd name="T10" fmla="*/ 0 w 196"/>
              <a:gd name="T11" fmla="*/ 148885 h 168"/>
              <a:gd name="T12" fmla="*/ 68424 w 196"/>
              <a:gd name="T13" fmla="*/ 83032 h 168"/>
              <a:gd name="T14" fmla="*/ 148253 w 196"/>
              <a:gd name="T15" fmla="*/ 83032 h 168"/>
              <a:gd name="T16" fmla="*/ 185316 w 196"/>
              <a:gd name="T17" fmla="*/ 83032 h 168"/>
              <a:gd name="T18" fmla="*/ 185316 w 196"/>
              <a:gd name="T19" fmla="*/ 57263 h 168"/>
              <a:gd name="T20" fmla="*/ 202422 w 196"/>
              <a:gd name="T21" fmla="*/ 17179 h 168"/>
              <a:gd name="T22" fmla="*/ 242337 w 196"/>
              <a:gd name="T23" fmla="*/ 0 h 168"/>
              <a:gd name="T24" fmla="*/ 316463 w 196"/>
              <a:gd name="T25" fmla="*/ 0 h 168"/>
              <a:gd name="T26" fmla="*/ 356378 w 196"/>
              <a:gd name="T27" fmla="*/ 17179 h 168"/>
              <a:gd name="T28" fmla="*/ 373484 w 196"/>
              <a:gd name="T29" fmla="*/ 57263 h 168"/>
              <a:gd name="T30" fmla="*/ 373484 w 196"/>
              <a:gd name="T31" fmla="*/ 83032 h 168"/>
              <a:gd name="T32" fmla="*/ 410547 w 196"/>
              <a:gd name="T33" fmla="*/ 83032 h 168"/>
              <a:gd name="T34" fmla="*/ 410547 w 196"/>
              <a:gd name="T35" fmla="*/ 481013 h 168"/>
              <a:gd name="T36" fmla="*/ 148253 w 196"/>
              <a:gd name="T37" fmla="*/ 481013 h 168"/>
              <a:gd name="T38" fmla="*/ 148253 w 196"/>
              <a:gd name="T39" fmla="*/ 83032 h 168"/>
              <a:gd name="T40" fmla="*/ 447610 w 196"/>
              <a:gd name="T41" fmla="*/ 83032 h 168"/>
              <a:gd name="T42" fmla="*/ 493227 w 196"/>
              <a:gd name="T43" fmla="*/ 83032 h 168"/>
              <a:gd name="T44" fmla="*/ 558800 w 196"/>
              <a:gd name="T45" fmla="*/ 148885 h 168"/>
              <a:gd name="T46" fmla="*/ 558800 w 196"/>
              <a:gd name="T47" fmla="*/ 412297 h 168"/>
              <a:gd name="T48" fmla="*/ 493227 w 196"/>
              <a:gd name="T49" fmla="*/ 481013 h 168"/>
              <a:gd name="T50" fmla="*/ 447610 w 196"/>
              <a:gd name="T51" fmla="*/ 481013 h 168"/>
              <a:gd name="T52" fmla="*/ 447610 w 196"/>
              <a:gd name="T53" fmla="*/ 83032 h 168"/>
              <a:gd name="T54" fmla="*/ 225231 w 196"/>
              <a:gd name="T55" fmla="*/ 83032 h 168"/>
              <a:gd name="T56" fmla="*/ 336420 w 196"/>
              <a:gd name="T57" fmla="*/ 83032 h 168"/>
              <a:gd name="T58" fmla="*/ 336420 w 196"/>
              <a:gd name="T59" fmla="*/ 57263 h 168"/>
              <a:gd name="T60" fmla="*/ 330718 w 196"/>
              <a:gd name="T61" fmla="*/ 45811 h 168"/>
              <a:gd name="T62" fmla="*/ 316463 w 196"/>
              <a:gd name="T63" fmla="*/ 40084 h 168"/>
              <a:gd name="T64" fmla="*/ 242337 w 196"/>
              <a:gd name="T65" fmla="*/ 40084 h 168"/>
              <a:gd name="T66" fmla="*/ 228082 w 196"/>
              <a:gd name="T67" fmla="*/ 45811 h 168"/>
              <a:gd name="T68" fmla="*/ 225231 w 196"/>
              <a:gd name="T69" fmla="*/ 57263 h 168"/>
              <a:gd name="T70" fmla="*/ 225231 w 196"/>
              <a:gd name="T71" fmla="*/ 83032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CF254ED-42E0-490E-B5C3-4F9B48F4E80F}"/>
              </a:ext>
            </a:extLst>
          </p:cNvPr>
          <p:cNvGrpSpPr/>
          <p:nvPr/>
        </p:nvGrpSpPr>
        <p:grpSpPr>
          <a:xfrm>
            <a:off x="9848851" y="5387404"/>
            <a:ext cx="565151" cy="880533"/>
            <a:chOff x="7386638" y="1144588"/>
            <a:chExt cx="423863" cy="660400"/>
          </a:xfrm>
          <a:solidFill>
            <a:schemeClr val="tx1"/>
          </a:solidFill>
        </p:grpSpPr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5E88F14D-779A-45AB-84BB-E898542E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80214D46-36FE-4678-943D-1A704368F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1DC0E822-FC1C-4235-9BE9-2AC5395F4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2D5A9D7F-DA63-4384-8E57-78AAC3622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E5B10AF1-A623-450E-890C-C3A9FD0DC1DA}"/>
              </a:ext>
            </a:extLst>
          </p:cNvPr>
          <p:cNvGrpSpPr/>
          <p:nvPr/>
        </p:nvGrpSpPr>
        <p:grpSpPr>
          <a:xfrm>
            <a:off x="2868085" y="4290971"/>
            <a:ext cx="806449" cy="734484"/>
            <a:chOff x="2151063" y="322263"/>
            <a:chExt cx="604837" cy="550863"/>
          </a:xfrm>
          <a:solidFill>
            <a:schemeClr val="tx1"/>
          </a:solidFill>
        </p:grpSpPr>
        <p:sp>
          <p:nvSpPr>
            <p:cNvPr id="70" name="Freeform 21">
              <a:extLst>
                <a:ext uri="{FF2B5EF4-FFF2-40B4-BE49-F238E27FC236}">
                  <a16:creationId xmlns:a16="http://schemas.microsoft.com/office/drawing/2014/main" id="{DA0EC5D5-3E3E-45A8-81ED-ABE1280A6F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1" name="Freeform 22">
              <a:extLst>
                <a:ext uri="{FF2B5EF4-FFF2-40B4-BE49-F238E27FC236}">
                  <a16:creationId xmlns:a16="http://schemas.microsoft.com/office/drawing/2014/main" id="{F2F9D528-B5C9-4C29-811F-3E0DC51F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2" name="Freeform 23">
              <a:extLst>
                <a:ext uri="{FF2B5EF4-FFF2-40B4-BE49-F238E27FC236}">
                  <a16:creationId xmlns:a16="http://schemas.microsoft.com/office/drawing/2014/main" id="{55A3CCBA-A391-425C-A389-EBA2F403E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1D94300-3E1B-45A9-9519-73F0226311AF}"/>
              </a:ext>
            </a:extLst>
          </p:cNvPr>
          <p:cNvGrpSpPr/>
          <p:nvPr/>
        </p:nvGrpSpPr>
        <p:grpSpPr>
          <a:xfrm>
            <a:off x="8568267" y="4250753"/>
            <a:ext cx="706967" cy="833968"/>
            <a:chOff x="6426200" y="292100"/>
            <a:chExt cx="530225" cy="625476"/>
          </a:xfrm>
          <a:solidFill>
            <a:schemeClr val="tx1"/>
          </a:solidFill>
        </p:grpSpPr>
        <p:sp>
          <p:nvSpPr>
            <p:cNvPr id="74" name="Freeform 24">
              <a:extLst>
                <a:ext uri="{FF2B5EF4-FFF2-40B4-BE49-F238E27FC236}">
                  <a16:creationId xmlns:a16="http://schemas.microsoft.com/office/drawing/2014/main" id="{E5DE377F-ED9E-4C30-B707-7676EF9CE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5" name="Freeform 25">
              <a:extLst>
                <a:ext uri="{FF2B5EF4-FFF2-40B4-BE49-F238E27FC236}">
                  <a16:creationId xmlns:a16="http://schemas.microsoft.com/office/drawing/2014/main" id="{7292E740-F391-471D-B8D0-A6506AFBB5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1FF6B89D-3E3F-46E1-A088-7B8361046FF2}"/>
              </a:ext>
            </a:extLst>
          </p:cNvPr>
          <p:cNvGrpSpPr/>
          <p:nvPr/>
        </p:nvGrpSpPr>
        <p:grpSpPr>
          <a:xfrm>
            <a:off x="10799234" y="4365053"/>
            <a:ext cx="880533" cy="618067"/>
            <a:chOff x="8099425" y="377825"/>
            <a:chExt cx="660400" cy="463550"/>
          </a:xfrm>
          <a:solidFill>
            <a:schemeClr val="tx1"/>
          </a:solidFill>
        </p:grpSpPr>
        <p:sp>
          <p:nvSpPr>
            <p:cNvPr id="77" name="Rectangle 26">
              <a:extLst>
                <a:ext uri="{FF2B5EF4-FFF2-40B4-BE49-F238E27FC236}">
                  <a16:creationId xmlns:a16="http://schemas.microsoft.com/office/drawing/2014/main" id="{41AFEA56-1879-490C-A8E1-05402BE1A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8" name="Rectangle 27">
              <a:extLst>
                <a:ext uri="{FF2B5EF4-FFF2-40B4-BE49-F238E27FC236}">
                  <a16:creationId xmlns:a16="http://schemas.microsoft.com/office/drawing/2014/main" id="{BD9F37A4-7913-42C4-B449-A33BAFE5A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79" name="Freeform 28">
              <a:extLst>
                <a:ext uri="{FF2B5EF4-FFF2-40B4-BE49-F238E27FC236}">
                  <a16:creationId xmlns:a16="http://schemas.microsoft.com/office/drawing/2014/main" id="{5726E4AC-0752-4FB4-A4C6-B752A1996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8E2DF92-EFFC-441E-A90C-E50FA6D54F57}"/>
              </a:ext>
            </a:extLst>
          </p:cNvPr>
          <p:cNvGrpSpPr/>
          <p:nvPr/>
        </p:nvGrpSpPr>
        <p:grpSpPr>
          <a:xfrm>
            <a:off x="1710267" y="5474188"/>
            <a:ext cx="774701" cy="635001"/>
            <a:chOff x="1282700" y="1209675"/>
            <a:chExt cx="581026" cy="476251"/>
          </a:xfrm>
          <a:solidFill>
            <a:schemeClr val="tx1"/>
          </a:solidFill>
        </p:grpSpPr>
        <p:sp>
          <p:nvSpPr>
            <p:cNvPr id="81" name="Freeform 29">
              <a:extLst>
                <a:ext uri="{FF2B5EF4-FFF2-40B4-BE49-F238E27FC236}">
                  <a16:creationId xmlns:a16="http://schemas.microsoft.com/office/drawing/2014/main" id="{EB012715-2814-4C11-9A49-BE7A578C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2" name="Freeform 30">
              <a:extLst>
                <a:ext uri="{FF2B5EF4-FFF2-40B4-BE49-F238E27FC236}">
                  <a16:creationId xmlns:a16="http://schemas.microsoft.com/office/drawing/2014/main" id="{2272F070-3D4F-41B5-B358-BFA969B5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3" name="Freeform 31">
              <a:extLst>
                <a:ext uri="{FF2B5EF4-FFF2-40B4-BE49-F238E27FC236}">
                  <a16:creationId xmlns:a16="http://schemas.microsoft.com/office/drawing/2014/main" id="{6A0EBD9C-7824-4881-912B-7E3A2B59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489DADD-AF60-486F-812E-495D6D7D69BB}"/>
              </a:ext>
            </a:extLst>
          </p:cNvPr>
          <p:cNvGrpSpPr/>
          <p:nvPr/>
        </p:nvGrpSpPr>
        <p:grpSpPr>
          <a:xfrm>
            <a:off x="8629652" y="5450905"/>
            <a:ext cx="675217" cy="764116"/>
            <a:chOff x="6472238" y="1192213"/>
            <a:chExt cx="506413" cy="573087"/>
          </a:xfrm>
          <a:solidFill>
            <a:schemeClr val="tx1"/>
          </a:solidFill>
        </p:grpSpPr>
        <p:sp>
          <p:nvSpPr>
            <p:cNvPr id="85" name="Freeform 32">
              <a:extLst>
                <a:ext uri="{FF2B5EF4-FFF2-40B4-BE49-F238E27FC236}">
                  <a16:creationId xmlns:a16="http://schemas.microsoft.com/office/drawing/2014/main" id="{9733A0B9-6855-4308-B3CA-B88EA7E8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6" name="Freeform 33">
              <a:extLst>
                <a:ext uri="{FF2B5EF4-FFF2-40B4-BE49-F238E27FC236}">
                  <a16:creationId xmlns:a16="http://schemas.microsoft.com/office/drawing/2014/main" id="{08D7106D-90B9-49D9-870F-C4417E98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87" name="Freeform 34">
              <a:extLst>
                <a:ext uri="{FF2B5EF4-FFF2-40B4-BE49-F238E27FC236}">
                  <a16:creationId xmlns:a16="http://schemas.microsoft.com/office/drawing/2014/main" id="{2C694F15-E858-46CF-8D62-B989C1F1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2B282E27-E08D-48C9-9661-73D4DF175AB8}"/>
              </a:ext>
            </a:extLst>
          </p:cNvPr>
          <p:cNvGrpSpPr/>
          <p:nvPr/>
        </p:nvGrpSpPr>
        <p:grpSpPr>
          <a:xfrm>
            <a:off x="6369051" y="5463604"/>
            <a:ext cx="670984" cy="702733"/>
            <a:chOff x="4776788" y="1201738"/>
            <a:chExt cx="503238" cy="527050"/>
          </a:xfrm>
          <a:solidFill>
            <a:schemeClr val="tx1"/>
          </a:solidFill>
        </p:grpSpPr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A6B83FC2-2739-467F-8DA4-5D99D9131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C8F38B2-3515-4E4C-9C5A-C5DFDF7A3E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764B0F9B-86B2-4231-A093-38407B31D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1DA51631-DB87-407C-9A23-92A78FB6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E7CBB3B8-17F9-4070-A3A7-580652984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5854809C-4061-4589-AA29-6D038CB3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5EE7F196-3CFE-4700-AAEA-1C4134B36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8B71D47-5533-4E44-9054-374DF8920294}"/>
              </a:ext>
            </a:extLst>
          </p:cNvPr>
          <p:cNvGrpSpPr/>
          <p:nvPr/>
        </p:nvGrpSpPr>
        <p:grpSpPr>
          <a:xfrm>
            <a:off x="5132917" y="5374705"/>
            <a:ext cx="821267" cy="806449"/>
            <a:chOff x="3849688" y="1135063"/>
            <a:chExt cx="615950" cy="604837"/>
          </a:xfrm>
          <a:solidFill>
            <a:schemeClr val="tx1"/>
          </a:solidFill>
        </p:grpSpPr>
        <p:sp>
          <p:nvSpPr>
            <p:cNvPr id="97" name="Freeform 42">
              <a:extLst>
                <a:ext uri="{FF2B5EF4-FFF2-40B4-BE49-F238E27FC236}">
                  <a16:creationId xmlns:a16="http://schemas.microsoft.com/office/drawing/2014/main" id="{5E71C9EC-74BD-416E-91C6-6C4EEF584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8" name="Freeform 43">
              <a:extLst>
                <a:ext uri="{FF2B5EF4-FFF2-40B4-BE49-F238E27FC236}">
                  <a16:creationId xmlns:a16="http://schemas.microsoft.com/office/drawing/2014/main" id="{7DE2CCC6-EF50-4B58-8260-AF61EEC3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99" name="Freeform 44">
              <a:extLst>
                <a:ext uri="{FF2B5EF4-FFF2-40B4-BE49-F238E27FC236}">
                  <a16:creationId xmlns:a16="http://schemas.microsoft.com/office/drawing/2014/main" id="{7E316FDD-CF35-453D-AA18-01C6909A5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0" name="Freeform 45">
              <a:extLst>
                <a:ext uri="{FF2B5EF4-FFF2-40B4-BE49-F238E27FC236}">
                  <a16:creationId xmlns:a16="http://schemas.microsoft.com/office/drawing/2014/main" id="{191C3AF6-DD82-4BAF-809B-ECF90C37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1" name="Freeform 46">
              <a:extLst>
                <a:ext uri="{FF2B5EF4-FFF2-40B4-BE49-F238E27FC236}">
                  <a16:creationId xmlns:a16="http://schemas.microsoft.com/office/drawing/2014/main" id="{52D18EE2-7B83-4372-BCAD-EC19DD5E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8B9AD51-725E-4AB6-AEF7-21C53221B3CA}"/>
              </a:ext>
            </a:extLst>
          </p:cNvPr>
          <p:cNvGrpSpPr/>
          <p:nvPr/>
        </p:nvGrpSpPr>
        <p:grpSpPr>
          <a:xfrm>
            <a:off x="414868" y="5391638"/>
            <a:ext cx="893233" cy="895351"/>
            <a:chOff x="311150" y="1147763"/>
            <a:chExt cx="669925" cy="671513"/>
          </a:xfrm>
          <a:solidFill>
            <a:schemeClr val="tx1"/>
          </a:solidFill>
        </p:grpSpPr>
        <p:sp>
          <p:nvSpPr>
            <p:cNvPr id="103" name="Freeform 47">
              <a:extLst>
                <a:ext uri="{FF2B5EF4-FFF2-40B4-BE49-F238E27FC236}">
                  <a16:creationId xmlns:a16="http://schemas.microsoft.com/office/drawing/2014/main" id="{AF2D1BC9-6637-41C5-8090-13F279E9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4" name="Freeform 48">
              <a:extLst>
                <a:ext uri="{FF2B5EF4-FFF2-40B4-BE49-F238E27FC236}">
                  <a16:creationId xmlns:a16="http://schemas.microsoft.com/office/drawing/2014/main" id="{A91CBCE8-4BA6-4B55-B949-D51B6732A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5" name="Oval 49">
              <a:extLst>
                <a:ext uri="{FF2B5EF4-FFF2-40B4-BE49-F238E27FC236}">
                  <a16:creationId xmlns:a16="http://schemas.microsoft.com/office/drawing/2014/main" id="{5C95051B-35DE-41A3-A7F6-9B28410E7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6" name="Freeform 50">
              <a:extLst>
                <a:ext uri="{FF2B5EF4-FFF2-40B4-BE49-F238E27FC236}">
                  <a16:creationId xmlns:a16="http://schemas.microsoft.com/office/drawing/2014/main" id="{02371CE3-B28B-4C56-BBA4-1B05C789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7" name="Freeform 51">
              <a:extLst>
                <a:ext uri="{FF2B5EF4-FFF2-40B4-BE49-F238E27FC236}">
                  <a16:creationId xmlns:a16="http://schemas.microsoft.com/office/drawing/2014/main" id="{6CEEDDDF-52B9-4D8A-BED7-32F9ECF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8" name="Freeform 52">
              <a:extLst>
                <a:ext uri="{FF2B5EF4-FFF2-40B4-BE49-F238E27FC236}">
                  <a16:creationId xmlns:a16="http://schemas.microsoft.com/office/drawing/2014/main" id="{C17B6AD1-A624-4ECB-9FEC-E39FBC26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09" name="Freeform 53">
              <a:extLst>
                <a:ext uri="{FF2B5EF4-FFF2-40B4-BE49-F238E27FC236}">
                  <a16:creationId xmlns:a16="http://schemas.microsoft.com/office/drawing/2014/main" id="{4B0371C6-1219-4B86-B361-0F4946FCB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023E5738-3D26-4ACB-945D-8A136925D70C}"/>
              </a:ext>
            </a:extLst>
          </p:cNvPr>
          <p:cNvGrpSpPr/>
          <p:nvPr/>
        </p:nvGrpSpPr>
        <p:grpSpPr>
          <a:xfrm>
            <a:off x="7507818" y="5397987"/>
            <a:ext cx="768349" cy="825500"/>
            <a:chOff x="5630863" y="1152525"/>
            <a:chExt cx="576262" cy="619125"/>
          </a:xfrm>
          <a:solidFill>
            <a:schemeClr val="tx1"/>
          </a:solidFill>
        </p:grpSpPr>
        <p:sp>
          <p:nvSpPr>
            <p:cNvPr id="111" name="Freeform 54">
              <a:extLst>
                <a:ext uri="{FF2B5EF4-FFF2-40B4-BE49-F238E27FC236}">
                  <a16:creationId xmlns:a16="http://schemas.microsoft.com/office/drawing/2014/main" id="{A1DD8547-318F-40B7-B78E-604D640D8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2" name="Freeform 55">
              <a:extLst>
                <a:ext uri="{FF2B5EF4-FFF2-40B4-BE49-F238E27FC236}">
                  <a16:creationId xmlns:a16="http://schemas.microsoft.com/office/drawing/2014/main" id="{FCBCBBC8-9384-4750-BEB3-B919EA4F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3" name="Oval 56">
              <a:extLst>
                <a:ext uri="{FF2B5EF4-FFF2-40B4-BE49-F238E27FC236}">
                  <a16:creationId xmlns:a16="http://schemas.microsoft.com/office/drawing/2014/main" id="{D1A06518-FBC9-47B0-B5E9-EC9AE06DC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4" name="Oval 57">
              <a:extLst>
                <a:ext uri="{FF2B5EF4-FFF2-40B4-BE49-F238E27FC236}">
                  <a16:creationId xmlns:a16="http://schemas.microsoft.com/office/drawing/2014/main" id="{B436DC3C-B133-440E-BB58-E97FFFA87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30784" name="Freeform 58">
            <a:extLst>
              <a:ext uri="{FF2B5EF4-FFF2-40B4-BE49-F238E27FC236}">
                <a16:creationId xmlns:a16="http://schemas.microsoft.com/office/drawing/2014/main" id="{2E4971C0-FD21-40EF-BDFC-86E4B08BC355}"/>
              </a:ext>
            </a:extLst>
          </p:cNvPr>
          <p:cNvSpPr>
            <a:spLocks noEditPoints="1"/>
          </p:cNvSpPr>
          <p:nvPr/>
        </p:nvSpPr>
        <p:spPr bwMode="auto">
          <a:xfrm>
            <a:off x="9658351" y="4218517"/>
            <a:ext cx="827616" cy="903816"/>
          </a:xfrm>
          <a:custGeom>
            <a:avLst/>
            <a:gdLst>
              <a:gd name="T0" fmla="*/ 173685 w 218"/>
              <a:gd name="T1" fmla="*/ 57204 h 237"/>
              <a:gd name="T2" fmla="*/ 535293 w 218"/>
              <a:gd name="T3" fmla="*/ 337501 h 237"/>
              <a:gd name="T4" fmla="*/ 435637 w 218"/>
              <a:gd name="T5" fmla="*/ 640680 h 237"/>
              <a:gd name="T6" fmla="*/ 429943 w 218"/>
              <a:gd name="T7" fmla="*/ 646400 h 237"/>
              <a:gd name="T8" fmla="*/ 418554 w 218"/>
              <a:gd name="T9" fmla="*/ 677862 h 237"/>
              <a:gd name="T10" fmla="*/ 395775 w 218"/>
              <a:gd name="T11" fmla="*/ 666421 h 237"/>
              <a:gd name="T12" fmla="*/ 398622 w 218"/>
              <a:gd name="T13" fmla="*/ 643540 h 237"/>
              <a:gd name="T14" fmla="*/ 387233 w 218"/>
              <a:gd name="T15" fmla="*/ 646400 h 237"/>
              <a:gd name="T16" fmla="*/ 378691 w 218"/>
              <a:gd name="T17" fmla="*/ 677862 h 237"/>
              <a:gd name="T18" fmla="*/ 355913 w 218"/>
              <a:gd name="T19" fmla="*/ 666421 h 237"/>
              <a:gd name="T20" fmla="*/ 347371 w 218"/>
              <a:gd name="T21" fmla="*/ 646400 h 237"/>
              <a:gd name="T22" fmla="*/ 335982 w 218"/>
              <a:gd name="T23" fmla="*/ 677862 h 237"/>
              <a:gd name="T24" fmla="*/ 313203 w 218"/>
              <a:gd name="T25" fmla="*/ 666421 h 237"/>
              <a:gd name="T26" fmla="*/ 304661 w 218"/>
              <a:gd name="T27" fmla="*/ 649260 h 237"/>
              <a:gd name="T28" fmla="*/ 298967 w 218"/>
              <a:gd name="T29" fmla="*/ 677862 h 237"/>
              <a:gd name="T30" fmla="*/ 273341 w 218"/>
              <a:gd name="T31" fmla="*/ 669281 h 237"/>
              <a:gd name="T32" fmla="*/ 264799 w 218"/>
              <a:gd name="T33" fmla="*/ 649260 h 237"/>
              <a:gd name="T34" fmla="*/ 253410 w 218"/>
              <a:gd name="T35" fmla="*/ 677862 h 237"/>
              <a:gd name="T36" fmla="*/ 230632 w 218"/>
              <a:gd name="T37" fmla="*/ 669281 h 237"/>
              <a:gd name="T38" fmla="*/ 222090 w 218"/>
              <a:gd name="T39" fmla="*/ 646400 h 237"/>
              <a:gd name="T40" fmla="*/ 213548 w 218"/>
              <a:gd name="T41" fmla="*/ 677862 h 237"/>
              <a:gd name="T42" fmla="*/ 187922 w 218"/>
              <a:gd name="T43" fmla="*/ 669281 h 237"/>
              <a:gd name="T44" fmla="*/ 187922 w 218"/>
              <a:gd name="T45" fmla="*/ 643540 h 237"/>
              <a:gd name="T46" fmla="*/ 170838 w 218"/>
              <a:gd name="T47" fmla="*/ 526273 h 237"/>
              <a:gd name="T48" fmla="*/ 196464 w 218"/>
              <a:gd name="T49" fmla="*/ 337501 h 237"/>
              <a:gd name="T50" fmla="*/ 196464 w 218"/>
              <a:gd name="T51" fmla="*/ 460489 h 237"/>
              <a:gd name="T52" fmla="*/ 196464 w 218"/>
              <a:gd name="T53" fmla="*/ 337501 h 237"/>
              <a:gd name="T54" fmla="*/ 327440 w 218"/>
              <a:gd name="T55" fmla="*/ 397565 h 237"/>
              <a:gd name="T56" fmla="*/ 503973 w 218"/>
              <a:gd name="T57" fmla="*/ 397565 h 237"/>
              <a:gd name="T58" fmla="*/ 304661 w 218"/>
              <a:gd name="T59" fmla="*/ 503391 h 237"/>
              <a:gd name="T60" fmla="*/ 273341 w 218"/>
              <a:gd name="T61" fmla="*/ 580616 h 237"/>
              <a:gd name="T62" fmla="*/ 335982 w 218"/>
              <a:gd name="T63" fmla="*/ 580616 h 237"/>
              <a:gd name="T64" fmla="*/ 304661 w 218"/>
              <a:gd name="T65" fmla="*/ 503391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96351869-8924-420F-A203-C376C850A22C}"/>
              </a:ext>
            </a:extLst>
          </p:cNvPr>
          <p:cNvGrpSpPr/>
          <p:nvPr/>
        </p:nvGrpSpPr>
        <p:grpSpPr>
          <a:xfrm>
            <a:off x="7425268" y="4428554"/>
            <a:ext cx="842433" cy="535517"/>
            <a:chOff x="5568950" y="425450"/>
            <a:chExt cx="631825" cy="401638"/>
          </a:xfrm>
          <a:solidFill>
            <a:schemeClr val="tx1"/>
          </a:solidFill>
        </p:grpSpPr>
        <p:sp>
          <p:nvSpPr>
            <p:cNvPr id="117" name="Freeform 59">
              <a:extLst>
                <a:ext uri="{FF2B5EF4-FFF2-40B4-BE49-F238E27FC236}">
                  <a16:creationId xmlns:a16="http://schemas.microsoft.com/office/drawing/2014/main" id="{BA9370EF-9D4B-4422-B65C-C612730DD4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8" name="Freeform 60">
              <a:extLst>
                <a:ext uri="{FF2B5EF4-FFF2-40B4-BE49-F238E27FC236}">
                  <a16:creationId xmlns:a16="http://schemas.microsoft.com/office/drawing/2014/main" id="{3F42C91D-2AEA-487A-8459-4D9819CA1B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19" name="Freeform 61">
              <a:extLst>
                <a:ext uri="{FF2B5EF4-FFF2-40B4-BE49-F238E27FC236}">
                  <a16:creationId xmlns:a16="http://schemas.microsoft.com/office/drawing/2014/main" id="{E8A0D608-2AB2-43D4-AA85-2E33C62A6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0" name="Freeform 62">
              <a:extLst>
                <a:ext uri="{FF2B5EF4-FFF2-40B4-BE49-F238E27FC236}">
                  <a16:creationId xmlns:a16="http://schemas.microsoft.com/office/drawing/2014/main" id="{E54CBFF6-DB9D-4A04-A5C6-2C060D6545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1" name="Freeform 63">
              <a:extLst>
                <a:ext uri="{FF2B5EF4-FFF2-40B4-BE49-F238E27FC236}">
                  <a16:creationId xmlns:a16="http://schemas.microsoft.com/office/drawing/2014/main" id="{D226F7AB-6983-480B-8D91-E7E5260F5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2" name="Freeform 64">
              <a:extLst>
                <a:ext uri="{FF2B5EF4-FFF2-40B4-BE49-F238E27FC236}">
                  <a16:creationId xmlns:a16="http://schemas.microsoft.com/office/drawing/2014/main" id="{87042D8F-444B-400A-B841-AB239BB56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3" name="Freeform 65">
              <a:extLst>
                <a:ext uri="{FF2B5EF4-FFF2-40B4-BE49-F238E27FC236}">
                  <a16:creationId xmlns:a16="http://schemas.microsoft.com/office/drawing/2014/main" id="{37380209-A526-49D1-86FE-19F4D2BF04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4" name="Freeform 66">
              <a:extLst>
                <a:ext uri="{FF2B5EF4-FFF2-40B4-BE49-F238E27FC236}">
                  <a16:creationId xmlns:a16="http://schemas.microsoft.com/office/drawing/2014/main" id="{057EC6EE-B8E8-44AC-8B31-4E9E01699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5" name="Freeform 67">
              <a:extLst>
                <a:ext uri="{FF2B5EF4-FFF2-40B4-BE49-F238E27FC236}">
                  <a16:creationId xmlns:a16="http://schemas.microsoft.com/office/drawing/2014/main" id="{C60BB63F-974E-41CB-9678-D02146036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26" name="Freeform 68">
              <a:extLst>
                <a:ext uri="{FF2B5EF4-FFF2-40B4-BE49-F238E27FC236}">
                  <a16:creationId xmlns:a16="http://schemas.microsoft.com/office/drawing/2014/main" id="{755DFB60-A6B1-4976-A022-7774A88203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sp>
        <p:nvSpPr>
          <p:cNvPr id="30786" name="Freeform 69">
            <a:extLst>
              <a:ext uri="{FF2B5EF4-FFF2-40B4-BE49-F238E27FC236}">
                <a16:creationId xmlns:a16="http://schemas.microsoft.com/office/drawing/2014/main" id="{72C30E7C-A4EB-4299-B397-4E0E8F5F659D}"/>
              </a:ext>
            </a:extLst>
          </p:cNvPr>
          <p:cNvSpPr>
            <a:spLocks noEditPoints="1"/>
          </p:cNvSpPr>
          <p:nvPr/>
        </p:nvSpPr>
        <p:spPr bwMode="auto">
          <a:xfrm>
            <a:off x="5113867" y="4417484"/>
            <a:ext cx="855133" cy="556683"/>
          </a:xfrm>
          <a:custGeom>
            <a:avLst/>
            <a:gdLst>
              <a:gd name="T0" fmla="*/ 179578 w 225"/>
              <a:gd name="T1" fmla="*/ 20018 h 146"/>
              <a:gd name="T2" fmla="*/ 416165 w 225"/>
              <a:gd name="T3" fmla="*/ 20018 h 146"/>
              <a:gd name="T4" fmla="*/ 421866 w 225"/>
              <a:gd name="T5" fmla="*/ 0 h 146"/>
              <a:gd name="T6" fmla="*/ 464622 w 225"/>
              <a:gd name="T7" fmla="*/ 148703 h 146"/>
              <a:gd name="T8" fmla="*/ 407614 w 225"/>
              <a:gd name="T9" fmla="*/ 377477 h 146"/>
              <a:gd name="T10" fmla="*/ 322100 w 225"/>
              <a:gd name="T11" fmla="*/ 323143 h 146"/>
              <a:gd name="T12" fmla="*/ 276493 w 225"/>
              <a:gd name="T13" fmla="*/ 354599 h 146"/>
              <a:gd name="T14" fmla="*/ 39906 w 225"/>
              <a:gd name="T15" fmla="*/ 377477 h 146"/>
              <a:gd name="T16" fmla="*/ 276493 w 225"/>
              <a:gd name="T17" fmla="*/ 277388 h 146"/>
              <a:gd name="T18" fmla="*/ 304998 w 225"/>
              <a:gd name="T19" fmla="*/ 274528 h 146"/>
              <a:gd name="T20" fmla="*/ 293596 w 225"/>
              <a:gd name="T21" fmla="*/ 311704 h 146"/>
              <a:gd name="T22" fmla="*/ 285044 w 225"/>
              <a:gd name="T23" fmla="*/ 303125 h 146"/>
              <a:gd name="T24" fmla="*/ 276493 w 225"/>
              <a:gd name="T25" fmla="*/ 305985 h 146"/>
              <a:gd name="T26" fmla="*/ 250839 w 225"/>
              <a:gd name="T27" fmla="*/ 305985 h 146"/>
              <a:gd name="T28" fmla="*/ 202382 w 225"/>
              <a:gd name="T29" fmla="*/ 157282 h 146"/>
              <a:gd name="T30" fmla="*/ 188129 w 225"/>
              <a:gd name="T31" fmla="*/ 171580 h 146"/>
              <a:gd name="T32" fmla="*/ 618546 w 225"/>
              <a:gd name="T33" fmla="*/ 251651 h 146"/>
              <a:gd name="T34" fmla="*/ 524482 w 225"/>
              <a:gd name="T35" fmla="*/ 294546 h 146"/>
              <a:gd name="T36" fmla="*/ 513080 w 225"/>
              <a:gd name="T37" fmla="*/ 303125 h 146"/>
              <a:gd name="T38" fmla="*/ 447520 w 225"/>
              <a:gd name="T39" fmla="*/ 383196 h 146"/>
              <a:gd name="T40" fmla="*/ 441819 w 225"/>
              <a:gd name="T41" fmla="*/ 380336 h 146"/>
              <a:gd name="T42" fmla="*/ 478875 w 225"/>
              <a:gd name="T43" fmla="*/ 283107 h 146"/>
              <a:gd name="T44" fmla="*/ 481725 w 225"/>
              <a:gd name="T45" fmla="*/ 268809 h 146"/>
              <a:gd name="T46" fmla="*/ 470323 w 225"/>
              <a:gd name="T47" fmla="*/ 165861 h 146"/>
              <a:gd name="T48" fmla="*/ 501678 w 225"/>
              <a:gd name="T49" fmla="*/ 160142 h 146"/>
              <a:gd name="T50" fmla="*/ 564388 w 225"/>
              <a:gd name="T51" fmla="*/ 180159 h 146"/>
              <a:gd name="T52" fmla="*/ 607145 w 225"/>
              <a:gd name="T53" fmla="*/ 223054 h 146"/>
              <a:gd name="T54" fmla="*/ 473174 w 225"/>
              <a:gd name="T55" fmla="*/ 217335 h 146"/>
              <a:gd name="T56" fmla="*/ 524482 w 225"/>
              <a:gd name="T57" fmla="*/ 263090 h 146"/>
              <a:gd name="T58" fmla="*/ 621397 w 225"/>
              <a:gd name="T59" fmla="*/ 283107 h 146"/>
              <a:gd name="T60" fmla="*/ 501678 w 225"/>
              <a:gd name="T61" fmla="*/ 303125 h 146"/>
              <a:gd name="T62" fmla="*/ 419015 w 225"/>
              <a:gd name="T63" fmla="*/ 360319 h 146"/>
              <a:gd name="T64" fmla="*/ 487426 w 225"/>
              <a:gd name="T65" fmla="*/ 257370 h 146"/>
              <a:gd name="T66" fmla="*/ 507379 w 225"/>
              <a:gd name="T67" fmla="*/ 160142 h 146"/>
              <a:gd name="T68" fmla="*/ 159625 w 225"/>
              <a:gd name="T69" fmla="*/ 288827 h 146"/>
              <a:gd name="T70" fmla="*/ 222335 w 225"/>
              <a:gd name="T71" fmla="*/ 360319 h 146"/>
              <a:gd name="T72" fmla="*/ 165326 w 225"/>
              <a:gd name="T73" fmla="*/ 394635 h 146"/>
              <a:gd name="T74" fmla="*/ 105466 w 225"/>
              <a:gd name="T75" fmla="*/ 391775 h 146"/>
              <a:gd name="T76" fmla="*/ 111167 w 225"/>
              <a:gd name="T77" fmla="*/ 291686 h 146"/>
              <a:gd name="T78" fmla="*/ 19953 w 225"/>
              <a:gd name="T79" fmla="*/ 283107 h 146"/>
              <a:gd name="T80" fmla="*/ 37056 w 225"/>
              <a:gd name="T81" fmla="*/ 220195 h 146"/>
              <a:gd name="T82" fmla="*/ 82663 w 225"/>
              <a:gd name="T83" fmla="*/ 174440 h 146"/>
              <a:gd name="T84" fmla="*/ 199531 w 225"/>
              <a:gd name="T85" fmla="*/ 180159 h 146"/>
              <a:gd name="T86" fmla="*/ 242288 w 225"/>
              <a:gd name="T87" fmla="*/ 223054 h 146"/>
              <a:gd name="T88" fmla="*/ 219484 w 225"/>
              <a:gd name="T89" fmla="*/ 363178 h 146"/>
              <a:gd name="T90" fmla="*/ 111167 w 225"/>
              <a:gd name="T91" fmla="*/ 394635 h 146"/>
              <a:gd name="T92" fmla="*/ 19953 w 225"/>
              <a:gd name="T93" fmla="*/ 274528 h 146"/>
              <a:gd name="T94" fmla="*/ 76962 w 225"/>
              <a:gd name="T95" fmla="*/ 180159 h 146"/>
              <a:gd name="T96" fmla="*/ 444669 w 225"/>
              <a:gd name="T97" fmla="*/ 125826 h 146"/>
              <a:gd name="T98" fmla="*/ 444669 w 225"/>
              <a:gd name="T99" fmla="*/ 125826 h 146"/>
              <a:gd name="T100" fmla="*/ 290745 w 225"/>
              <a:gd name="T101" fmla="*/ 254511 h 146"/>
              <a:gd name="T102" fmla="*/ 273643 w 225"/>
              <a:gd name="T103" fmla="*/ 311704 h 146"/>
              <a:gd name="T104" fmla="*/ 310698 w 225"/>
              <a:gd name="T105" fmla="*/ 311704 h 146"/>
              <a:gd name="T106" fmla="*/ 322100 w 225"/>
              <a:gd name="T107" fmla="*/ 274528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defTabSz="60958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black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D909670E-0195-423C-8D86-79CE8420E49A}"/>
              </a:ext>
            </a:extLst>
          </p:cNvPr>
          <p:cNvGrpSpPr/>
          <p:nvPr/>
        </p:nvGrpSpPr>
        <p:grpSpPr>
          <a:xfrm>
            <a:off x="6333067" y="4394687"/>
            <a:ext cx="734484" cy="531284"/>
            <a:chOff x="4749800" y="400050"/>
            <a:chExt cx="550863" cy="398463"/>
          </a:xfrm>
          <a:solidFill>
            <a:schemeClr val="tx1"/>
          </a:solidFill>
        </p:grpSpPr>
        <p:sp>
          <p:nvSpPr>
            <p:cNvPr id="129" name="Freeform 70">
              <a:extLst>
                <a:ext uri="{FF2B5EF4-FFF2-40B4-BE49-F238E27FC236}">
                  <a16:creationId xmlns:a16="http://schemas.microsoft.com/office/drawing/2014/main" id="{F973279B-BBAE-412C-82D1-34827E2AD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0" name="Freeform 71">
              <a:extLst>
                <a:ext uri="{FF2B5EF4-FFF2-40B4-BE49-F238E27FC236}">
                  <a16:creationId xmlns:a16="http://schemas.microsoft.com/office/drawing/2014/main" id="{D328C472-F82A-4AA5-9DEB-5D2786DCF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1" name="Freeform 72">
              <a:extLst>
                <a:ext uri="{FF2B5EF4-FFF2-40B4-BE49-F238E27FC236}">
                  <a16:creationId xmlns:a16="http://schemas.microsoft.com/office/drawing/2014/main" id="{5EE41811-04EC-4F5B-878D-4FD91EE0F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2" name="Freeform 73">
              <a:extLst>
                <a:ext uri="{FF2B5EF4-FFF2-40B4-BE49-F238E27FC236}">
                  <a16:creationId xmlns:a16="http://schemas.microsoft.com/office/drawing/2014/main" id="{93B5ABD6-0588-4C4B-BC48-4901A35A6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E0F061B8-165C-4CA5-A698-0502A037D28C}"/>
              </a:ext>
            </a:extLst>
          </p:cNvPr>
          <p:cNvGrpSpPr/>
          <p:nvPr/>
        </p:nvGrpSpPr>
        <p:grpSpPr>
          <a:xfrm>
            <a:off x="3966634" y="5431854"/>
            <a:ext cx="774700" cy="829733"/>
            <a:chOff x="2974975" y="1177925"/>
            <a:chExt cx="581025" cy="622300"/>
          </a:xfrm>
          <a:solidFill>
            <a:schemeClr val="tx1"/>
          </a:solidFill>
        </p:grpSpPr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2F5AAEB-3B89-4F55-B659-A04781C29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B13AD008-9B9D-4659-ABCC-972DB472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6" name="Freeform 76">
              <a:extLst>
                <a:ext uri="{FF2B5EF4-FFF2-40B4-BE49-F238E27FC236}">
                  <a16:creationId xmlns:a16="http://schemas.microsoft.com/office/drawing/2014/main" id="{811C0058-2916-41CA-BE83-CED98E79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7" name="Freeform 77">
              <a:extLst>
                <a:ext uri="{FF2B5EF4-FFF2-40B4-BE49-F238E27FC236}">
                  <a16:creationId xmlns:a16="http://schemas.microsoft.com/office/drawing/2014/main" id="{167CD673-2111-42A0-99F9-92D09EAB1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8" name="Freeform 78">
              <a:extLst>
                <a:ext uri="{FF2B5EF4-FFF2-40B4-BE49-F238E27FC236}">
                  <a16:creationId xmlns:a16="http://schemas.microsoft.com/office/drawing/2014/main" id="{B62F415B-DE84-4142-812D-11D6514B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39" name="Freeform 79">
              <a:extLst>
                <a:ext uri="{FF2B5EF4-FFF2-40B4-BE49-F238E27FC236}">
                  <a16:creationId xmlns:a16="http://schemas.microsoft.com/office/drawing/2014/main" id="{83E8AFFC-17AB-4498-8115-41C51167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0" name="Freeform 80">
              <a:extLst>
                <a:ext uri="{FF2B5EF4-FFF2-40B4-BE49-F238E27FC236}">
                  <a16:creationId xmlns:a16="http://schemas.microsoft.com/office/drawing/2014/main" id="{4003B002-BF0A-4653-BB21-7052B99D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1" name="Freeform 81">
              <a:extLst>
                <a:ext uri="{FF2B5EF4-FFF2-40B4-BE49-F238E27FC236}">
                  <a16:creationId xmlns:a16="http://schemas.microsoft.com/office/drawing/2014/main" id="{86370765-4DCB-4C1E-BDA4-B916CAB3F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2" name="Freeform 82">
              <a:extLst>
                <a:ext uri="{FF2B5EF4-FFF2-40B4-BE49-F238E27FC236}">
                  <a16:creationId xmlns:a16="http://schemas.microsoft.com/office/drawing/2014/main" id="{D38AE79D-D782-4B90-918A-E9FFA83B9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3" name="Freeform 83">
              <a:extLst>
                <a:ext uri="{FF2B5EF4-FFF2-40B4-BE49-F238E27FC236}">
                  <a16:creationId xmlns:a16="http://schemas.microsoft.com/office/drawing/2014/main" id="{2D266B53-1D1B-4B62-A5E0-DD4EB8117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4" name="Freeform 84">
              <a:extLst>
                <a:ext uri="{FF2B5EF4-FFF2-40B4-BE49-F238E27FC236}">
                  <a16:creationId xmlns:a16="http://schemas.microsoft.com/office/drawing/2014/main" id="{36B4791A-CF8B-47D7-BC2F-7152FB0D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5" name="Freeform 85">
              <a:extLst>
                <a:ext uri="{FF2B5EF4-FFF2-40B4-BE49-F238E27FC236}">
                  <a16:creationId xmlns:a16="http://schemas.microsoft.com/office/drawing/2014/main" id="{40B097E6-4E15-4DE2-A6AF-91947A4AC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6" name="Freeform 86">
              <a:extLst>
                <a:ext uri="{FF2B5EF4-FFF2-40B4-BE49-F238E27FC236}">
                  <a16:creationId xmlns:a16="http://schemas.microsoft.com/office/drawing/2014/main" id="{ECE4C4EB-DA02-4BCE-8348-0514AADC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7" name="Freeform 87">
              <a:extLst>
                <a:ext uri="{FF2B5EF4-FFF2-40B4-BE49-F238E27FC236}">
                  <a16:creationId xmlns:a16="http://schemas.microsoft.com/office/drawing/2014/main" id="{B479612F-067E-4E3C-98CE-A42E8234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8" name="Freeform 88">
              <a:extLst>
                <a:ext uri="{FF2B5EF4-FFF2-40B4-BE49-F238E27FC236}">
                  <a16:creationId xmlns:a16="http://schemas.microsoft.com/office/drawing/2014/main" id="{1A3D36CC-1E8B-42C8-A5B8-739C0F742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49" name="Freeform 89">
              <a:extLst>
                <a:ext uri="{FF2B5EF4-FFF2-40B4-BE49-F238E27FC236}">
                  <a16:creationId xmlns:a16="http://schemas.microsoft.com/office/drawing/2014/main" id="{08F9A2EF-16E5-4D8F-A286-CE731F172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0" name="Freeform 90">
              <a:extLst>
                <a:ext uri="{FF2B5EF4-FFF2-40B4-BE49-F238E27FC236}">
                  <a16:creationId xmlns:a16="http://schemas.microsoft.com/office/drawing/2014/main" id="{3BD92C3C-C5C5-48CF-92FF-5D9AA5B7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1" name="Freeform 91">
              <a:extLst>
                <a:ext uri="{FF2B5EF4-FFF2-40B4-BE49-F238E27FC236}">
                  <a16:creationId xmlns:a16="http://schemas.microsoft.com/office/drawing/2014/main" id="{0039C1D4-8B08-4E0F-8320-6EAD3D6A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2" name="Freeform 92">
              <a:extLst>
                <a:ext uri="{FF2B5EF4-FFF2-40B4-BE49-F238E27FC236}">
                  <a16:creationId xmlns:a16="http://schemas.microsoft.com/office/drawing/2014/main" id="{3646DA21-A906-4D04-A10F-BC8F6A81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3" name="Freeform 93">
              <a:extLst>
                <a:ext uri="{FF2B5EF4-FFF2-40B4-BE49-F238E27FC236}">
                  <a16:creationId xmlns:a16="http://schemas.microsoft.com/office/drawing/2014/main" id="{E396A2D0-385F-4342-9CA6-A7FF32D5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4" name="Freeform 94">
              <a:extLst>
                <a:ext uri="{FF2B5EF4-FFF2-40B4-BE49-F238E27FC236}">
                  <a16:creationId xmlns:a16="http://schemas.microsoft.com/office/drawing/2014/main" id="{CC3D4DBA-F0C9-40FA-988A-01C7DE13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5" name="Freeform 95">
              <a:extLst>
                <a:ext uri="{FF2B5EF4-FFF2-40B4-BE49-F238E27FC236}">
                  <a16:creationId xmlns:a16="http://schemas.microsoft.com/office/drawing/2014/main" id="{FCF5A4D7-EB6C-4ECF-8D24-D9150823F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6" name="Freeform 96">
              <a:extLst>
                <a:ext uri="{FF2B5EF4-FFF2-40B4-BE49-F238E27FC236}">
                  <a16:creationId xmlns:a16="http://schemas.microsoft.com/office/drawing/2014/main" id="{92CA1F08-975D-42E7-BF9A-5B5646A0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7" name="Freeform 97">
              <a:extLst>
                <a:ext uri="{FF2B5EF4-FFF2-40B4-BE49-F238E27FC236}">
                  <a16:creationId xmlns:a16="http://schemas.microsoft.com/office/drawing/2014/main" id="{9A412832-F12F-4615-9106-85E9F877E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  <p:sp>
          <p:nvSpPr>
            <p:cNvPr id="158" name="Freeform 98">
              <a:extLst>
                <a:ext uri="{FF2B5EF4-FFF2-40B4-BE49-F238E27FC236}">
                  <a16:creationId xmlns:a16="http://schemas.microsoft.com/office/drawing/2014/main" id="{879A3B51-0237-467D-BCDF-724383D4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585">
                <a:defRPr/>
              </a:pPr>
              <a:endParaRPr lang="en-US" sz="2400">
                <a:solidFill>
                  <a:prstClr val="black"/>
                </a:solidFill>
                <a:latin typeface="Calibri"/>
                <a:ea typeface="MS PGothic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0238252"/>
      </p:ext>
    </p:extLst>
  </p:cSld>
  <p:clrMapOvr>
    <a:masterClrMapping/>
  </p:clrMapOvr>
</p:sld>
</file>

<file path=ppt/theme/theme1.xml><?xml version="1.0" encoding="utf-8"?>
<a:theme xmlns:a="http://schemas.openxmlformats.org/drawingml/2006/main" name="Mazano - Light">
  <a:themeElements>
    <a:clrScheme name="3_color candy">
      <a:dk1>
        <a:sysClr val="windowText" lastClr="000000"/>
      </a:dk1>
      <a:lt1>
        <a:sysClr val="window" lastClr="FFFFFF"/>
      </a:lt1>
      <a:dk2>
        <a:srgbClr val="2D3847"/>
      </a:dk2>
      <a:lt2>
        <a:srgbClr val="E7E6E6"/>
      </a:lt2>
      <a:accent1>
        <a:srgbClr val="4BD1FB"/>
      </a:accent1>
      <a:accent2>
        <a:srgbClr val="107CD6"/>
      </a:accent2>
      <a:accent3>
        <a:srgbClr val="AA1BE3"/>
      </a:accent3>
      <a:accent4>
        <a:srgbClr val="E717CE"/>
      </a:accent4>
      <a:accent5>
        <a:srgbClr val="F94994"/>
      </a:accent5>
      <a:accent6>
        <a:srgbClr val="FB85B8"/>
      </a:accent6>
      <a:hlink>
        <a:srgbClr val="0563C1"/>
      </a:hlink>
      <a:folHlink>
        <a:srgbClr val="954F72"/>
      </a:folHlink>
    </a:clrScheme>
    <a:fontScheme name="Lato">
      <a:majorFont>
        <a:latin typeface="Lato Regular"/>
        <a:ea typeface=""/>
        <a:cs typeface=""/>
      </a:majorFont>
      <a:minorFont>
        <a:latin typeface="Lat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 w="25400" cap="rnd">
          <a:noFill/>
          <a:round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 cap="rnd">
          <a:solidFill>
            <a:schemeClr val="tx1"/>
          </a:solidFill>
          <a:round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00 Neomorph Light">
      <a:dk1>
        <a:srgbClr val="ACB0C0"/>
      </a:dk1>
      <a:lt1>
        <a:sysClr val="window" lastClr="FFFFFF"/>
      </a:lt1>
      <a:dk2>
        <a:srgbClr val="FFFFFF"/>
      </a:dk2>
      <a:lt2>
        <a:srgbClr val="EBECF0"/>
      </a:lt2>
      <a:accent1>
        <a:srgbClr val="9FA7C4"/>
      </a:accent1>
      <a:accent2>
        <a:srgbClr val="FFD000"/>
      </a:accent2>
      <a:accent3>
        <a:srgbClr val="00E6F2"/>
      </a:accent3>
      <a:accent4>
        <a:srgbClr val="006EFF"/>
      </a:accent4>
      <a:accent5>
        <a:srgbClr val="065381"/>
      </a:accent5>
      <a:accent6>
        <a:srgbClr val="BD114D"/>
      </a:accent6>
      <a:hlink>
        <a:srgbClr val="F33B48"/>
      </a:hlink>
      <a:folHlink>
        <a:srgbClr val="FFC0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Mazano - Light</Template>
  <TotalTime>35350</TotalTime>
  <Words>7</Words>
  <Application>Microsoft Office PowerPoint</Application>
  <PresentationFormat>Widescreen</PresentationFormat>
  <Paragraphs>6</Paragraphs>
  <Slides>42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42</vt:i4>
      </vt:variant>
    </vt:vector>
  </HeadingPairs>
  <TitlesOfParts>
    <vt:vector size="54" baseType="lpstr">
      <vt:lpstr>맑은 고딕</vt:lpstr>
      <vt:lpstr>Arial</vt:lpstr>
      <vt:lpstr>Calibri</vt:lpstr>
      <vt:lpstr>Calibri Light</vt:lpstr>
      <vt:lpstr>Gill Sans</vt:lpstr>
      <vt:lpstr>Lato Light</vt:lpstr>
      <vt:lpstr>Lato Regular</vt:lpstr>
      <vt:lpstr>Snap ITC</vt:lpstr>
      <vt:lpstr>Mazano - Light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Grizli777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Ocvembor</dc:creator>
  <cp:lastModifiedBy>ahmad</cp:lastModifiedBy>
  <cp:revision>1900</cp:revision>
  <dcterms:created xsi:type="dcterms:W3CDTF">2014-11-26T08:06:19Z</dcterms:created>
  <dcterms:modified xsi:type="dcterms:W3CDTF">2023-02-07T05:52:21Z</dcterms:modified>
</cp:coreProperties>
</file>